
<file path=[Content_Types].xml><?xml version="1.0" encoding="utf-8"?>
<Types xmlns="http://schemas.openxmlformats.org/package/2006/content-types">
  <Default Extension="bin" ContentType="application/vnd.openxmlformats-officedocument.oleObject"/>
  <Default Extension="emf" ContentType="image/x-emf"/>
  <Default Extension="jpeg" ContentType="image/jpeg"/>
  <Default Extension="png" ContentType="image/png"/>
  <Default Extension="rels" ContentType="application/vnd.openxmlformats-package.relationships+xml"/>
  <Default Extension="tmp" ContentType="image/x-emf"/>
  <Default Extension="wdp" ContentType="image/vnd.ms-photo"/>
  <Default Extension="xml" ContentType="applicat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Masters/slideMaster10.xml" ContentType="application/vnd.openxmlformats-officedocument.presentationml.slideMaster+xml"/>
  <Override PartName="/ppt/slideMasters/slideMaster11.xml" ContentType="application/vnd.openxmlformats-officedocument.presentationml.slideMaster+xml"/>
  <Override PartName="/ppt/slideMasters/slideMaster12.xml" ContentType="application/vnd.openxmlformats-officedocument.presentationml.slideMaster+xml"/>
  <Override PartName="/ppt/slideMasters/slideMaster13.xml" ContentType="application/vnd.openxmlformats-officedocument.presentationml.slideMaster+xml"/>
  <Override PartName="/ppt/slideMasters/slideMaster14.xml" ContentType="application/vnd.openxmlformats-officedocument.presentationml.slideMaster+xml"/>
  <Override PartName="/ppt/slideMasters/slideMaster15.xml" ContentType="application/vnd.openxmlformats-officedocument.presentationml.slideMaster+xml"/>
  <Override PartName="/ppt/slideMasters/slideMaster16.xml" ContentType="application/vnd.openxmlformats-officedocument.presentationml.slideMaster+xml"/>
  <Override PartName="/ppt/slideMasters/slideMaster17.xml" ContentType="application/vnd.openxmlformats-officedocument.presentationml.slideMaster+xml"/>
  <Override PartName="/ppt/slideMasters/slideMaster18.xml" ContentType="application/vnd.openxmlformats-officedocument.presentationml.slideMaster+xml"/>
  <Override PartName="/ppt/slideMasters/slideMaster19.xml" ContentType="application/vnd.openxmlformats-officedocument.presentationml.slideMaster+xml"/>
  <Override PartName="/ppt/slideMasters/slideMaster20.xml" ContentType="application/vnd.openxmlformats-officedocument.presentationml.slideMaster+xml"/>
  <Override PartName="/ppt/slideMasters/slideMaster2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notesMasters/notesMaster1.xml" ContentType="application/vnd.openxmlformats-officedocument.presentationml.notesMaster+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tags/tag1.xml" ContentType="application/vnd.openxmlformats-officedocument.presentationml.tags+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theme/theme2.xml" ContentType="application/vnd.openxmlformats-officedocument.theme+xml"/>
  <Override PartName="/ppt/tags/tag2.xml" ContentType="application/vnd.openxmlformats-officedocument.presentationml.tags+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theme/theme3.xml" ContentType="application/vnd.openxmlformats-officedocument.theme+xml"/>
  <Override PartName="/ppt/tags/tag3.xml" ContentType="application/vnd.openxmlformats-officedocument.presentationml.tags+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theme/theme4.xml" ContentType="application/vnd.openxmlformats-officedocument.theme+xml"/>
  <Override PartName="/ppt/tags/tag4.xml" ContentType="application/vnd.openxmlformats-officedocument.presentationml.tags+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theme/theme5.xml" ContentType="application/vnd.openxmlformats-officedocument.theme+xml"/>
  <Override PartName="/ppt/tags/tag5.xml" ContentType="application/vnd.openxmlformats-officedocument.presentationml.tags+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slideLayouts/slideLayout159.xml" ContentType="application/vnd.openxmlformats-officedocument.presentationml.slideLayout+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slideLayouts/slideLayout162.xml" ContentType="application/vnd.openxmlformats-officedocument.presentationml.slideLayout+xml"/>
  <Override PartName="/ppt/slideLayouts/slideLayout163.xml" ContentType="application/vnd.openxmlformats-officedocument.presentationml.slideLayout+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slideLayouts/slideLayout168.xml" ContentType="application/vnd.openxmlformats-officedocument.presentationml.slideLayout+xml"/>
  <Override PartName="/ppt/slideLayouts/slideLayout169.xml" ContentType="application/vnd.openxmlformats-officedocument.presentationml.slideLayout+xml"/>
  <Override PartName="/ppt/theme/theme6.xml" ContentType="application/vnd.openxmlformats-officedocument.theme+xml"/>
  <Override PartName="/ppt/tags/tag6.xml" ContentType="application/vnd.openxmlformats-officedocument.presentationml.tags+xml"/>
  <Override PartName="/ppt/slideLayouts/slideLayout170.xml" ContentType="application/vnd.openxmlformats-officedocument.presentationml.slideLayout+xml"/>
  <Override PartName="/ppt/slideLayouts/slideLayout171.xml" ContentType="application/vnd.openxmlformats-officedocument.presentationml.slideLayout+xml"/>
  <Override PartName="/ppt/slideLayouts/slideLayout172.xml" ContentType="application/vnd.openxmlformats-officedocument.presentationml.slideLayout+xml"/>
  <Override PartName="/ppt/slideLayouts/slideLayout173.xml" ContentType="application/vnd.openxmlformats-officedocument.presentationml.slideLayout+xml"/>
  <Override PartName="/ppt/slideLayouts/slideLayout174.xml" ContentType="application/vnd.openxmlformats-officedocument.presentationml.slideLayout+xml"/>
  <Override PartName="/ppt/slideLayouts/slideLayout175.xml" ContentType="application/vnd.openxmlformats-officedocument.presentationml.slideLayout+xml"/>
  <Override PartName="/ppt/slideLayouts/slideLayout176.xml" ContentType="application/vnd.openxmlformats-officedocument.presentationml.slideLayout+xml"/>
  <Override PartName="/ppt/slideLayouts/slideLayout177.xml" ContentType="application/vnd.openxmlformats-officedocument.presentationml.slideLayout+xml"/>
  <Override PartName="/ppt/slideLayouts/slideLayout178.xml" ContentType="application/vnd.openxmlformats-officedocument.presentationml.slideLayout+xml"/>
  <Override PartName="/ppt/slideLayouts/slideLayout179.xml" ContentType="application/vnd.openxmlformats-officedocument.presentationml.slideLayout+xml"/>
  <Override PartName="/ppt/slideLayouts/slideLayout180.xml" ContentType="application/vnd.openxmlformats-officedocument.presentationml.slideLayout+xml"/>
  <Override PartName="/ppt/slideLayouts/slideLayout181.xml" ContentType="application/vnd.openxmlformats-officedocument.presentationml.slideLayout+xml"/>
  <Override PartName="/ppt/slideLayouts/slideLayout182.xml" ContentType="application/vnd.openxmlformats-officedocument.presentationml.slideLayout+xml"/>
  <Override PartName="/ppt/slideLayouts/slideLayout183.xml" ContentType="application/vnd.openxmlformats-officedocument.presentationml.slideLayout+xml"/>
  <Override PartName="/ppt/slideLayouts/slideLayout184.xml" ContentType="application/vnd.openxmlformats-officedocument.presentationml.slideLayout+xml"/>
  <Override PartName="/ppt/slideLayouts/slideLayout185.xml" ContentType="application/vnd.openxmlformats-officedocument.presentationml.slideLayout+xml"/>
  <Override PartName="/ppt/slideLayouts/slideLayout186.xml" ContentType="application/vnd.openxmlformats-officedocument.presentationml.slideLayout+xml"/>
  <Override PartName="/ppt/slideLayouts/slideLayout187.xml" ContentType="application/vnd.openxmlformats-officedocument.presentationml.slideLayout+xml"/>
  <Override PartName="/ppt/slideLayouts/slideLayout188.xml" ContentType="application/vnd.openxmlformats-officedocument.presentationml.slideLayout+xml"/>
  <Override PartName="/ppt/slideLayouts/slideLayout189.xml" ContentType="application/vnd.openxmlformats-officedocument.presentationml.slideLayout+xml"/>
  <Override PartName="/ppt/slideLayouts/slideLayout190.xml" ContentType="application/vnd.openxmlformats-officedocument.presentationml.slideLayout+xml"/>
  <Override PartName="/ppt/slideLayouts/slideLayout191.xml" ContentType="application/vnd.openxmlformats-officedocument.presentationml.slideLayout+xml"/>
  <Override PartName="/ppt/slideLayouts/slideLayout192.xml" ContentType="application/vnd.openxmlformats-officedocument.presentationml.slideLayout+xml"/>
  <Override PartName="/ppt/slideLayouts/slideLayout193.xml" ContentType="application/vnd.openxmlformats-officedocument.presentationml.slideLayout+xml"/>
  <Override PartName="/ppt/slideLayouts/slideLayout194.xml" ContentType="application/vnd.openxmlformats-officedocument.presentationml.slideLayout+xml"/>
  <Override PartName="/ppt/slideLayouts/slideLayout195.xml" ContentType="application/vnd.openxmlformats-officedocument.presentationml.slideLayout+xml"/>
  <Override PartName="/ppt/slideLayouts/slideLayout196.xml" ContentType="application/vnd.openxmlformats-officedocument.presentationml.slideLayout+xml"/>
  <Override PartName="/ppt/slideLayouts/slideLayout197.xml" ContentType="application/vnd.openxmlformats-officedocument.presentationml.slideLayout+xml"/>
  <Override PartName="/ppt/slideLayouts/slideLayout198.xml" ContentType="application/vnd.openxmlformats-officedocument.presentationml.slideLayout+xml"/>
  <Override PartName="/ppt/slideLayouts/slideLayout199.xml" ContentType="application/vnd.openxmlformats-officedocument.presentationml.slideLayout+xml"/>
  <Override PartName="/ppt/slideLayouts/slideLayout200.xml" ContentType="application/vnd.openxmlformats-officedocument.presentationml.slideLayout+xml"/>
  <Override PartName="/ppt/theme/theme7.xml" ContentType="application/vnd.openxmlformats-officedocument.theme+xml"/>
  <Override PartName="/ppt/tags/tag7.xml" ContentType="application/vnd.openxmlformats-officedocument.presentationml.tags+xml"/>
  <Override PartName="/ppt/slideLayouts/slideLayout201.xml" ContentType="application/vnd.openxmlformats-officedocument.presentationml.slideLayout+xml"/>
  <Override PartName="/ppt/slideLayouts/slideLayout202.xml" ContentType="application/vnd.openxmlformats-officedocument.presentationml.slideLayout+xml"/>
  <Override PartName="/ppt/slideLayouts/slideLayout203.xml" ContentType="application/vnd.openxmlformats-officedocument.presentationml.slideLayout+xml"/>
  <Override PartName="/ppt/slideLayouts/slideLayout204.xml" ContentType="application/vnd.openxmlformats-officedocument.presentationml.slideLayout+xml"/>
  <Override PartName="/ppt/slideLayouts/slideLayout205.xml" ContentType="application/vnd.openxmlformats-officedocument.presentationml.slideLayout+xml"/>
  <Override PartName="/ppt/slideLayouts/slideLayout206.xml" ContentType="application/vnd.openxmlformats-officedocument.presentationml.slideLayout+xml"/>
  <Override PartName="/ppt/slideLayouts/slideLayout207.xml" ContentType="application/vnd.openxmlformats-officedocument.presentationml.slideLayout+xml"/>
  <Override PartName="/ppt/slideLayouts/slideLayout208.xml" ContentType="application/vnd.openxmlformats-officedocument.presentationml.slideLayout+xml"/>
  <Override PartName="/ppt/slideLayouts/slideLayout209.xml" ContentType="application/vnd.openxmlformats-officedocument.presentationml.slideLayout+xml"/>
  <Override PartName="/ppt/slideLayouts/slideLayout210.xml" ContentType="application/vnd.openxmlformats-officedocument.presentationml.slideLayout+xml"/>
  <Override PartName="/ppt/slideLayouts/slideLayout211.xml" ContentType="application/vnd.openxmlformats-officedocument.presentationml.slideLayout+xml"/>
  <Override PartName="/ppt/slideLayouts/slideLayout212.xml" ContentType="application/vnd.openxmlformats-officedocument.presentationml.slideLayout+xml"/>
  <Override PartName="/ppt/slideLayouts/slideLayout213.xml" ContentType="application/vnd.openxmlformats-officedocument.presentationml.slideLayout+xml"/>
  <Override PartName="/ppt/slideLayouts/slideLayout214.xml" ContentType="application/vnd.openxmlformats-officedocument.presentationml.slideLayout+xml"/>
  <Override PartName="/ppt/slideLayouts/slideLayout215.xml" ContentType="application/vnd.openxmlformats-officedocument.presentationml.slideLayout+xml"/>
  <Override PartName="/ppt/slideLayouts/slideLayout216.xml" ContentType="application/vnd.openxmlformats-officedocument.presentationml.slideLayout+xml"/>
  <Override PartName="/ppt/slideLayouts/slideLayout217.xml" ContentType="application/vnd.openxmlformats-officedocument.presentationml.slideLayout+xml"/>
  <Override PartName="/ppt/slideLayouts/slideLayout218.xml" ContentType="application/vnd.openxmlformats-officedocument.presentationml.slideLayout+xml"/>
  <Override PartName="/ppt/slideLayouts/slideLayout219.xml" ContentType="application/vnd.openxmlformats-officedocument.presentationml.slideLayout+xml"/>
  <Override PartName="/ppt/slideLayouts/slideLayout220.xml" ContentType="application/vnd.openxmlformats-officedocument.presentationml.slideLayout+xml"/>
  <Override PartName="/ppt/slideLayouts/slideLayout221.xml" ContentType="application/vnd.openxmlformats-officedocument.presentationml.slideLayout+xml"/>
  <Override PartName="/ppt/slideLayouts/slideLayout222.xml" ContentType="application/vnd.openxmlformats-officedocument.presentationml.slideLayout+xml"/>
  <Override PartName="/ppt/slideLayouts/slideLayout223.xml" ContentType="application/vnd.openxmlformats-officedocument.presentationml.slideLayout+xml"/>
  <Override PartName="/ppt/slideLayouts/slideLayout224.xml" ContentType="application/vnd.openxmlformats-officedocument.presentationml.slideLayout+xml"/>
  <Override PartName="/ppt/slideLayouts/slideLayout225.xml" ContentType="application/vnd.openxmlformats-officedocument.presentationml.slideLayout+xml"/>
  <Override PartName="/ppt/slideLayouts/slideLayout226.xml" ContentType="application/vnd.openxmlformats-officedocument.presentationml.slideLayout+xml"/>
  <Override PartName="/ppt/theme/theme8.xml" ContentType="application/vnd.openxmlformats-officedocument.theme+xml"/>
  <Override PartName="/ppt/tags/tag8.xml" ContentType="application/vnd.openxmlformats-officedocument.presentationml.tags+xml"/>
  <Override PartName="/ppt/slideLayouts/slideLayout227.xml" ContentType="application/vnd.openxmlformats-officedocument.presentationml.slideLayout+xml"/>
  <Override PartName="/ppt/slideLayouts/slideLayout228.xml" ContentType="application/vnd.openxmlformats-officedocument.presentationml.slideLayout+xml"/>
  <Override PartName="/ppt/slideLayouts/slideLayout229.xml" ContentType="application/vnd.openxmlformats-officedocument.presentationml.slideLayout+xml"/>
  <Override PartName="/ppt/slideLayouts/slideLayout230.xml" ContentType="application/vnd.openxmlformats-officedocument.presentationml.slideLayout+xml"/>
  <Override PartName="/ppt/slideLayouts/slideLayout231.xml" ContentType="application/vnd.openxmlformats-officedocument.presentationml.slideLayout+xml"/>
  <Override PartName="/ppt/slideLayouts/slideLayout232.xml" ContentType="application/vnd.openxmlformats-officedocument.presentationml.slideLayout+xml"/>
  <Override PartName="/ppt/slideLayouts/slideLayout233.xml" ContentType="application/vnd.openxmlformats-officedocument.presentationml.slideLayout+xml"/>
  <Override PartName="/ppt/slideLayouts/slideLayout234.xml" ContentType="application/vnd.openxmlformats-officedocument.presentationml.slideLayout+xml"/>
  <Override PartName="/ppt/slideLayouts/slideLayout235.xml" ContentType="application/vnd.openxmlformats-officedocument.presentationml.slideLayout+xml"/>
  <Override PartName="/ppt/slideLayouts/slideLayout236.xml" ContentType="application/vnd.openxmlformats-officedocument.presentationml.slideLayout+xml"/>
  <Override PartName="/ppt/slideLayouts/slideLayout237.xml" ContentType="application/vnd.openxmlformats-officedocument.presentationml.slideLayout+xml"/>
  <Override PartName="/ppt/slideLayouts/slideLayout238.xml" ContentType="application/vnd.openxmlformats-officedocument.presentationml.slideLayout+xml"/>
  <Override PartName="/ppt/slideLayouts/slideLayout239.xml" ContentType="application/vnd.openxmlformats-officedocument.presentationml.slideLayout+xml"/>
  <Override PartName="/ppt/slideLayouts/slideLayout240.xml" ContentType="application/vnd.openxmlformats-officedocument.presentationml.slideLayout+xml"/>
  <Override PartName="/ppt/slideLayouts/slideLayout241.xml" ContentType="application/vnd.openxmlformats-officedocument.presentationml.slideLayout+xml"/>
  <Override PartName="/ppt/slideLayouts/slideLayout242.xml" ContentType="application/vnd.openxmlformats-officedocument.presentationml.slideLayout+xml"/>
  <Override PartName="/ppt/slideLayouts/slideLayout243.xml" ContentType="application/vnd.openxmlformats-officedocument.presentationml.slideLayout+xml"/>
  <Override PartName="/ppt/slideLayouts/slideLayout244.xml" ContentType="application/vnd.openxmlformats-officedocument.presentationml.slideLayout+xml"/>
  <Override PartName="/ppt/slideLayouts/slideLayout245.xml" ContentType="application/vnd.openxmlformats-officedocument.presentationml.slideLayout+xml"/>
  <Override PartName="/ppt/slideLayouts/slideLayout246.xml" ContentType="application/vnd.openxmlformats-officedocument.presentationml.slideLayout+xml"/>
  <Override PartName="/ppt/slideLayouts/slideLayout247.xml" ContentType="application/vnd.openxmlformats-officedocument.presentationml.slideLayout+xml"/>
  <Override PartName="/ppt/slideLayouts/slideLayout248.xml" ContentType="application/vnd.openxmlformats-officedocument.presentationml.slideLayout+xml"/>
  <Override PartName="/ppt/slideLayouts/slideLayout249.xml" ContentType="application/vnd.openxmlformats-officedocument.presentationml.slideLayout+xml"/>
  <Override PartName="/ppt/slideLayouts/slideLayout250.xml" ContentType="application/vnd.openxmlformats-officedocument.presentationml.slideLayout+xml"/>
  <Override PartName="/ppt/slideLayouts/slideLayout251.xml" ContentType="application/vnd.openxmlformats-officedocument.presentationml.slideLayout+xml"/>
  <Override PartName="/ppt/slideLayouts/slideLayout252.xml" ContentType="application/vnd.openxmlformats-officedocument.presentationml.slideLayout+xml"/>
  <Override PartName="/ppt/slideLayouts/slideLayout253.xml" ContentType="application/vnd.openxmlformats-officedocument.presentationml.slideLayout+xml"/>
  <Override PartName="/ppt/slideLayouts/slideLayout254.xml" ContentType="application/vnd.openxmlformats-officedocument.presentationml.slideLayout+xml"/>
  <Override PartName="/ppt/theme/theme9.xml" ContentType="application/vnd.openxmlformats-officedocument.theme+xml"/>
  <Override PartName="/ppt/tags/tag9.xml" ContentType="application/vnd.openxmlformats-officedocument.presentationml.tags+xml"/>
  <Override PartName="/ppt/slideLayouts/slideLayout255.xml" ContentType="application/vnd.openxmlformats-officedocument.presentationml.slideLayout+xml"/>
  <Override PartName="/ppt/slideLayouts/slideLayout256.xml" ContentType="application/vnd.openxmlformats-officedocument.presentationml.slideLayout+xml"/>
  <Override PartName="/ppt/slideLayouts/slideLayout257.xml" ContentType="application/vnd.openxmlformats-officedocument.presentationml.slideLayout+xml"/>
  <Override PartName="/ppt/slideLayouts/slideLayout258.xml" ContentType="application/vnd.openxmlformats-officedocument.presentationml.slideLayout+xml"/>
  <Override PartName="/ppt/slideLayouts/slideLayout259.xml" ContentType="application/vnd.openxmlformats-officedocument.presentationml.slideLayout+xml"/>
  <Override PartName="/ppt/slideLayouts/slideLayout260.xml" ContentType="application/vnd.openxmlformats-officedocument.presentationml.slideLayout+xml"/>
  <Override PartName="/ppt/slideLayouts/slideLayout261.xml" ContentType="application/vnd.openxmlformats-officedocument.presentationml.slideLayout+xml"/>
  <Override PartName="/ppt/slideLayouts/slideLayout262.xml" ContentType="application/vnd.openxmlformats-officedocument.presentationml.slideLayout+xml"/>
  <Override PartName="/ppt/slideLayouts/slideLayout263.xml" ContentType="application/vnd.openxmlformats-officedocument.presentationml.slideLayout+xml"/>
  <Override PartName="/ppt/slideLayouts/slideLayout264.xml" ContentType="application/vnd.openxmlformats-officedocument.presentationml.slideLayout+xml"/>
  <Override PartName="/ppt/slideLayouts/slideLayout265.xml" ContentType="application/vnd.openxmlformats-officedocument.presentationml.slideLayout+xml"/>
  <Override PartName="/ppt/slideLayouts/slideLayout266.xml" ContentType="application/vnd.openxmlformats-officedocument.presentationml.slideLayout+xml"/>
  <Override PartName="/ppt/slideLayouts/slideLayout267.xml" ContentType="application/vnd.openxmlformats-officedocument.presentationml.slideLayout+xml"/>
  <Override PartName="/ppt/slideLayouts/slideLayout268.xml" ContentType="application/vnd.openxmlformats-officedocument.presentationml.slideLayout+xml"/>
  <Override PartName="/ppt/slideLayouts/slideLayout269.xml" ContentType="application/vnd.openxmlformats-officedocument.presentationml.slideLayout+xml"/>
  <Override PartName="/ppt/slideLayouts/slideLayout270.xml" ContentType="application/vnd.openxmlformats-officedocument.presentationml.slideLayout+xml"/>
  <Override PartName="/ppt/slideLayouts/slideLayout271.xml" ContentType="application/vnd.openxmlformats-officedocument.presentationml.slideLayout+xml"/>
  <Override PartName="/ppt/slideLayouts/slideLayout272.xml" ContentType="application/vnd.openxmlformats-officedocument.presentationml.slideLayout+xml"/>
  <Override PartName="/ppt/slideLayouts/slideLayout273.xml" ContentType="application/vnd.openxmlformats-officedocument.presentationml.slideLayout+xml"/>
  <Override PartName="/ppt/slideLayouts/slideLayout274.xml" ContentType="application/vnd.openxmlformats-officedocument.presentationml.slideLayout+xml"/>
  <Override PartName="/ppt/slideLayouts/slideLayout275.xml" ContentType="application/vnd.openxmlformats-officedocument.presentationml.slideLayout+xml"/>
  <Override PartName="/ppt/slideLayouts/slideLayout276.xml" ContentType="application/vnd.openxmlformats-officedocument.presentationml.slideLayout+xml"/>
  <Override PartName="/ppt/slideLayouts/slideLayout277.xml" ContentType="application/vnd.openxmlformats-officedocument.presentationml.slideLayout+xml"/>
  <Override PartName="/ppt/slideLayouts/slideLayout278.xml" ContentType="application/vnd.openxmlformats-officedocument.presentationml.slideLayout+xml"/>
  <Override PartName="/ppt/slideLayouts/slideLayout279.xml" ContentType="application/vnd.openxmlformats-officedocument.presentationml.slideLayout+xml"/>
  <Override PartName="/ppt/slideLayouts/slideLayout280.xml" ContentType="application/vnd.openxmlformats-officedocument.presentationml.slideLayout+xml"/>
  <Override PartName="/ppt/slideLayouts/slideLayout281.xml" ContentType="application/vnd.openxmlformats-officedocument.presentationml.slideLayout+xml"/>
  <Override PartName="/ppt/slideLayouts/slideLayout282.xml" ContentType="application/vnd.openxmlformats-officedocument.presentationml.slideLayout+xml"/>
  <Override PartName="/ppt/slideLayouts/slideLayout283.xml" ContentType="application/vnd.openxmlformats-officedocument.presentationml.slideLayout+xml"/>
  <Override PartName="/ppt/slideLayouts/slideLayout284.xml" ContentType="application/vnd.openxmlformats-officedocument.presentationml.slideLayout+xml"/>
  <Override PartName="/ppt/slideLayouts/slideLayout285.xml" ContentType="application/vnd.openxmlformats-officedocument.presentationml.slideLayout+xml"/>
  <Override PartName="/ppt/slideLayouts/slideLayout286.xml" ContentType="application/vnd.openxmlformats-officedocument.presentationml.slideLayout+xml"/>
  <Override PartName="/ppt/theme/theme10.xml" ContentType="application/vnd.openxmlformats-officedocument.theme+xml"/>
  <Override PartName="/ppt/tags/tag10.xml" ContentType="application/vnd.openxmlformats-officedocument.presentationml.tags+xml"/>
  <Override PartName="/ppt/slideLayouts/slideLayout287.xml" ContentType="application/vnd.openxmlformats-officedocument.presentationml.slideLayout+xml"/>
  <Override PartName="/ppt/slideLayouts/slideLayout288.xml" ContentType="application/vnd.openxmlformats-officedocument.presentationml.slideLayout+xml"/>
  <Override PartName="/ppt/slideLayouts/slideLayout289.xml" ContentType="application/vnd.openxmlformats-officedocument.presentationml.slideLayout+xml"/>
  <Override PartName="/ppt/slideLayouts/slideLayout290.xml" ContentType="application/vnd.openxmlformats-officedocument.presentationml.slideLayout+xml"/>
  <Override PartName="/ppt/slideLayouts/slideLayout291.xml" ContentType="application/vnd.openxmlformats-officedocument.presentationml.slideLayout+xml"/>
  <Override PartName="/ppt/slideLayouts/slideLayout292.xml" ContentType="application/vnd.openxmlformats-officedocument.presentationml.slideLayout+xml"/>
  <Override PartName="/ppt/slideLayouts/slideLayout293.xml" ContentType="application/vnd.openxmlformats-officedocument.presentationml.slideLayout+xml"/>
  <Override PartName="/ppt/slideLayouts/slideLayout294.xml" ContentType="application/vnd.openxmlformats-officedocument.presentationml.slideLayout+xml"/>
  <Override PartName="/ppt/slideLayouts/slideLayout295.xml" ContentType="application/vnd.openxmlformats-officedocument.presentationml.slideLayout+xml"/>
  <Override PartName="/ppt/slideLayouts/slideLayout296.xml" ContentType="application/vnd.openxmlformats-officedocument.presentationml.slideLayout+xml"/>
  <Override PartName="/ppt/slideLayouts/slideLayout297.xml" ContentType="application/vnd.openxmlformats-officedocument.presentationml.slideLayout+xml"/>
  <Override PartName="/ppt/slideLayouts/slideLayout298.xml" ContentType="application/vnd.openxmlformats-officedocument.presentationml.slideLayout+xml"/>
  <Override PartName="/ppt/slideLayouts/slideLayout299.xml" ContentType="application/vnd.openxmlformats-officedocument.presentationml.slideLayout+xml"/>
  <Override PartName="/ppt/slideLayouts/slideLayout300.xml" ContentType="application/vnd.openxmlformats-officedocument.presentationml.slideLayout+xml"/>
  <Override PartName="/ppt/slideLayouts/slideLayout301.xml" ContentType="application/vnd.openxmlformats-officedocument.presentationml.slideLayout+xml"/>
  <Override PartName="/ppt/slideLayouts/slideLayout302.xml" ContentType="application/vnd.openxmlformats-officedocument.presentationml.slideLayout+xml"/>
  <Override PartName="/ppt/slideLayouts/slideLayout303.xml" ContentType="application/vnd.openxmlformats-officedocument.presentationml.slideLayout+xml"/>
  <Override PartName="/ppt/slideLayouts/slideLayout304.xml" ContentType="application/vnd.openxmlformats-officedocument.presentationml.slideLayout+xml"/>
  <Override PartName="/ppt/slideLayouts/slideLayout305.xml" ContentType="application/vnd.openxmlformats-officedocument.presentationml.slideLayout+xml"/>
  <Override PartName="/ppt/slideLayouts/slideLayout306.xml" ContentType="application/vnd.openxmlformats-officedocument.presentationml.slideLayout+xml"/>
  <Override PartName="/ppt/slideLayouts/slideLayout307.xml" ContentType="application/vnd.openxmlformats-officedocument.presentationml.slideLayout+xml"/>
  <Override PartName="/ppt/slideLayouts/slideLayout308.xml" ContentType="application/vnd.openxmlformats-officedocument.presentationml.slideLayout+xml"/>
  <Override PartName="/ppt/slideLayouts/slideLayout309.xml" ContentType="application/vnd.openxmlformats-officedocument.presentationml.slideLayout+xml"/>
  <Override PartName="/ppt/slideLayouts/slideLayout310.xml" ContentType="application/vnd.openxmlformats-officedocument.presentationml.slideLayout+xml"/>
  <Override PartName="/ppt/slideLayouts/slideLayout311.xml" ContentType="application/vnd.openxmlformats-officedocument.presentationml.slideLayout+xml"/>
  <Override PartName="/ppt/slideLayouts/slideLayout312.xml" ContentType="application/vnd.openxmlformats-officedocument.presentationml.slideLayout+xml"/>
  <Override PartName="/ppt/theme/theme11.xml" ContentType="application/vnd.openxmlformats-officedocument.theme+xml"/>
  <Override PartName="/ppt/tags/tag11.xml" ContentType="application/vnd.openxmlformats-officedocument.presentationml.tags+xml"/>
  <Override PartName="/ppt/slideLayouts/slideLayout313.xml" ContentType="application/vnd.openxmlformats-officedocument.presentationml.slideLayout+xml"/>
  <Override PartName="/ppt/slideLayouts/slideLayout314.xml" ContentType="application/vnd.openxmlformats-officedocument.presentationml.slideLayout+xml"/>
  <Override PartName="/ppt/slideLayouts/slideLayout315.xml" ContentType="application/vnd.openxmlformats-officedocument.presentationml.slideLayout+xml"/>
  <Override PartName="/ppt/slideLayouts/slideLayout316.xml" ContentType="application/vnd.openxmlformats-officedocument.presentationml.slideLayout+xml"/>
  <Override PartName="/ppt/slideLayouts/slideLayout317.xml" ContentType="application/vnd.openxmlformats-officedocument.presentationml.slideLayout+xml"/>
  <Override PartName="/ppt/slideLayouts/slideLayout318.xml" ContentType="application/vnd.openxmlformats-officedocument.presentationml.slideLayout+xml"/>
  <Override PartName="/ppt/slideLayouts/slideLayout319.xml" ContentType="application/vnd.openxmlformats-officedocument.presentationml.slideLayout+xml"/>
  <Override PartName="/ppt/slideLayouts/slideLayout320.xml" ContentType="application/vnd.openxmlformats-officedocument.presentationml.slideLayout+xml"/>
  <Override PartName="/ppt/slideLayouts/slideLayout321.xml" ContentType="application/vnd.openxmlformats-officedocument.presentationml.slideLayout+xml"/>
  <Override PartName="/ppt/slideLayouts/slideLayout322.xml" ContentType="application/vnd.openxmlformats-officedocument.presentationml.slideLayout+xml"/>
  <Override PartName="/ppt/slideLayouts/slideLayout323.xml" ContentType="application/vnd.openxmlformats-officedocument.presentationml.slideLayout+xml"/>
  <Override PartName="/ppt/slideLayouts/slideLayout324.xml" ContentType="application/vnd.openxmlformats-officedocument.presentationml.slideLayout+xml"/>
  <Override PartName="/ppt/slideLayouts/slideLayout325.xml" ContentType="application/vnd.openxmlformats-officedocument.presentationml.slideLayout+xml"/>
  <Override PartName="/ppt/slideLayouts/slideLayout326.xml" ContentType="application/vnd.openxmlformats-officedocument.presentationml.slideLayout+xml"/>
  <Override PartName="/ppt/slideLayouts/slideLayout327.xml" ContentType="application/vnd.openxmlformats-officedocument.presentationml.slideLayout+xml"/>
  <Override PartName="/ppt/slideLayouts/slideLayout328.xml" ContentType="application/vnd.openxmlformats-officedocument.presentationml.slideLayout+xml"/>
  <Override PartName="/ppt/slideLayouts/slideLayout329.xml" ContentType="application/vnd.openxmlformats-officedocument.presentationml.slideLayout+xml"/>
  <Override PartName="/ppt/slideLayouts/slideLayout330.xml" ContentType="application/vnd.openxmlformats-officedocument.presentationml.slideLayout+xml"/>
  <Override PartName="/ppt/slideLayouts/slideLayout331.xml" ContentType="application/vnd.openxmlformats-officedocument.presentationml.slideLayout+xml"/>
  <Override PartName="/ppt/slideLayouts/slideLayout332.xml" ContentType="application/vnd.openxmlformats-officedocument.presentationml.slideLayout+xml"/>
  <Override PartName="/ppt/slideLayouts/slideLayout333.xml" ContentType="application/vnd.openxmlformats-officedocument.presentationml.slideLayout+xml"/>
  <Override PartName="/ppt/slideLayouts/slideLayout334.xml" ContentType="application/vnd.openxmlformats-officedocument.presentationml.slideLayout+xml"/>
  <Override PartName="/ppt/slideLayouts/slideLayout335.xml" ContentType="application/vnd.openxmlformats-officedocument.presentationml.slideLayout+xml"/>
  <Override PartName="/ppt/slideLayouts/slideLayout336.xml" ContentType="application/vnd.openxmlformats-officedocument.presentationml.slideLayout+xml"/>
  <Override PartName="/ppt/slideLayouts/slideLayout337.xml" ContentType="application/vnd.openxmlformats-officedocument.presentationml.slideLayout+xml"/>
  <Override PartName="/ppt/slideLayouts/slideLayout338.xml" ContentType="application/vnd.openxmlformats-officedocument.presentationml.slideLayout+xml"/>
  <Override PartName="/ppt/theme/theme12.xml" ContentType="application/vnd.openxmlformats-officedocument.theme+xml"/>
  <Override PartName="/ppt/tags/tag12.xml" ContentType="application/vnd.openxmlformats-officedocument.presentationml.tags+xml"/>
  <Override PartName="/ppt/slideLayouts/slideLayout339.xml" ContentType="application/vnd.openxmlformats-officedocument.presentationml.slideLayout+xml"/>
  <Override PartName="/ppt/slideLayouts/slideLayout340.xml" ContentType="application/vnd.openxmlformats-officedocument.presentationml.slideLayout+xml"/>
  <Override PartName="/ppt/slideLayouts/slideLayout341.xml" ContentType="application/vnd.openxmlformats-officedocument.presentationml.slideLayout+xml"/>
  <Override PartName="/ppt/slideLayouts/slideLayout342.xml" ContentType="application/vnd.openxmlformats-officedocument.presentationml.slideLayout+xml"/>
  <Override PartName="/ppt/slideLayouts/slideLayout343.xml" ContentType="application/vnd.openxmlformats-officedocument.presentationml.slideLayout+xml"/>
  <Override PartName="/ppt/slideLayouts/slideLayout344.xml" ContentType="application/vnd.openxmlformats-officedocument.presentationml.slideLayout+xml"/>
  <Override PartName="/ppt/slideLayouts/slideLayout345.xml" ContentType="application/vnd.openxmlformats-officedocument.presentationml.slideLayout+xml"/>
  <Override PartName="/ppt/slideLayouts/slideLayout346.xml" ContentType="application/vnd.openxmlformats-officedocument.presentationml.slideLayout+xml"/>
  <Override PartName="/ppt/slideLayouts/slideLayout347.xml" ContentType="application/vnd.openxmlformats-officedocument.presentationml.slideLayout+xml"/>
  <Override PartName="/ppt/slideLayouts/slideLayout348.xml" ContentType="application/vnd.openxmlformats-officedocument.presentationml.slideLayout+xml"/>
  <Override PartName="/ppt/slideLayouts/slideLayout349.xml" ContentType="application/vnd.openxmlformats-officedocument.presentationml.slideLayout+xml"/>
  <Override PartName="/ppt/slideLayouts/slideLayout350.xml" ContentType="application/vnd.openxmlformats-officedocument.presentationml.slideLayout+xml"/>
  <Override PartName="/ppt/slideLayouts/slideLayout351.xml" ContentType="application/vnd.openxmlformats-officedocument.presentationml.slideLayout+xml"/>
  <Override PartName="/ppt/slideLayouts/slideLayout352.xml" ContentType="application/vnd.openxmlformats-officedocument.presentationml.slideLayout+xml"/>
  <Override PartName="/ppt/slideLayouts/slideLayout353.xml" ContentType="application/vnd.openxmlformats-officedocument.presentationml.slideLayout+xml"/>
  <Override PartName="/ppt/slideLayouts/slideLayout354.xml" ContentType="application/vnd.openxmlformats-officedocument.presentationml.slideLayout+xml"/>
  <Override PartName="/ppt/slideLayouts/slideLayout355.xml" ContentType="application/vnd.openxmlformats-officedocument.presentationml.slideLayout+xml"/>
  <Override PartName="/ppt/slideLayouts/slideLayout356.xml" ContentType="application/vnd.openxmlformats-officedocument.presentationml.slideLayout+xml"/>
  <Override PartName="/ppt/slideLayouts/slideLayout357.xml" ContentType="application/vnd.openxmlformats-officedocument.presentationml.slideLayout+xml"/>
  <Override PartName="/ppt/slideLayouts/slideLayout358.xml" ContentType="application/vnd.openxmlformats-officedocument.presentationml.slideLayout+xml"/>
  <Override PartName="/ppt/slideLayouts/slideLayout359.xml" ContentType="application/vnd.openxmlformats-officedocument.presentationml.slideLayout+xml"/>
  <Override PartName="/ppt/slideLayouts/slideLayout360.xml" ContentType="application/vnd.openxmlformats-officedocument.presentationml.slideLayout+xml"/>
  <Override PartName="/ppt/slideLayouts/slideLayout361.xml" ContentType="application/vnd.openxmlformats-officedocument.presentationml.slideLayout+xml"/>
  <Override PartName="/ppt/slideLayouts/slideLayout362.xml" ContentType="application/vnd.openxmlformats-officedocument.presentationml.slideLayout+xml"/>
  <Override PartName="/ppt/slideLayouts/slideLayout363.xml" ContentType="application/vnd.openxmlformats-officedocument.presentationml.slideLayout+xml"/>
  <Override PartName="/ppt/slideLayouts/slideLayout364.xml" ContentType="application/vnd.openxmlformats-officedocument.presentationml.slideLayout+xml"/>
  <Override PartName="/ppt/slideLayouts/slideLayout365.xml" ContentType="application/vnd.openxmlformats-officedocument.presentationml.slideLayout+xml"/>
  <Override PartName="/ppt/slideLayouts/slideLayout366.xml" ContentType="application/vnd.openxmlformats-officedocument.presentationml.slideLayout+xml"/>
  <Override PartName="/ppt/slideLayouts/slideLayout367.xml" ContentType="application/vnd.openxmlformats-officedocument.presentationml.slideLayout+xml"/>
  <Override PartName="/ppt/slideLayouts/slideLayout368.xml" ContentType="application/vnd.openxmlformats-officedocument.presentationml.slideLayout+xml"/>
  <Override PartName="/ppt/slideLayouts/slideLayout369.xml" ContentType="application/vnd.openxmlformats-officedocument.presentationml.slideLayout+xml"/>
  <Override PartName="/ppt/theme/theme13.xml" ContentType="application/vnd.openxmlformats-officedocument.theme+xml"/>
  <Override PartName="/ppt/tags/tag13.xml" ContentType="application/vnd.openxmlformats-officedocument.presentationml.tags+xml"/>
  <Override PartName="/ppt/slideLayouts/slideLayout370.xml" ContentType="application/vnd.openxmlformats-officedocument.presentationml.slideLayout+xml"/>
  <Override PartName="/ppt/slideLayouts/slideLayout371.xml" ContentType="application/vnd.openxmlformats-officedocument.presentationml.slideLayout+xml"/>
  <Override PartName="/ppt/slideLayouts/slideLayout372.xml" ContentType="application/vnd.openxmlformats-officedocument.presentationml.slideLayout+xml"/>
  <Override PartName="/ppt/slideLayouts/slideLayout373.xml" ContentType="application/vnd.openxmlformats-officedocument.presentationml.slideLayout+xml"/>
  <Override PartName="/ppt/slideLayouts/slideLayout374.xml" ContentType="application/vnd.openxmlformats-officedocument.presentationml.slideLayout+xml"/>
  <Override PartName="/ppt/slideLayouts/slideLayout375.xml" ContentType="application/vnd.openxmlformats-officedocument.presentationml.slideLayout+xml"/>
  <Override PartName="/ppt/slideLayouts/slideLayout376.xml" ContentType="application/vnd.openxmlformats-officedocument.presentationml.slideLayout+xml"/>
  <Override PartName="/ppt/slideLayouts/slideLayout377.xml" ContentType="application/vnd.openxmlformats-officedocument.presentationml.slideLayout+xml"/>
  <Override PartName="/ppt/slideLayouts/slideLayout378.xml" ContentType="application/vnd.openxmlformats-officedocument.presentationml.slideLayout+xml"/>
  <Override PartName="/ppt/slideLayouts/slideLayout379.xml" ContentType="application/vnd.openxmlformats-officedocument.presentationml.slideLayout+xml"/>
  <Override PartName="/ppt/slideLayouts/slideLayout380.xml" ContentType="application/vnd.openxmlformats-officedocument.presentationml.slideLayout+xml"/>
  <Override PartName="/ppt/slideLayouts/slideLayout381.xml" ContentType="application/vnd.openxmlformats-officedocument.presentationml.slideLayout+xml"/>
  <Override PartName="/ppt/slideLayouts/slideLayout382.xml" ContentType="application/vnd.openxmlformats-officedocument.presentationml.slideLayout+xml"/>
  <Override PartName="/ppt/slideLayouts/slideLayout383.xml" ContentType="application/vnd.openxmlformats-officedocument.presentationml.slideLayout+xml"/>
  <Override PartName="/ppt/slideLayouts/slideLayout384.xml" ContentType="application/vnd.openxmlformats-officedocument.presentationml.slideLayout+xml"/>
  <Override PartName="/ppt/slideLayouts/slideLayout385.xml" ContentType="application/vnd.openxmlformats-officedocument.presentationml.slideLayout+xml"/>
  <Override PartName="/ppt/slideLayouts/slideLayout386.xml" ContentType="application/vnd.openxmlformats-officedocument.presentationml.slideLayout+xml"/>
  <Override PartName="/ppt/slideLayouts/slideLayout387.xml" ContentType="application/vnd.openxmlformats-officedocument.presentationml.slideLayout+xml"/>
  <Override PartName="/ppt/slideLayouts/slideLayout388.xml" ContentType="application/vnd.openxmlformats-officedocument.presentationml.slideLayout+xml"/>
  <Override PartName="/ppt/slideLayouts/slideLayout389.xml" ContentType="application/vnd.openxmlformats-officedocument.presentationml.slideLayout+xml"/>
  <Override PartName="/ppt/slideLayouts/slideLayout390.xml" ContentType="application/vnd.openxmlformats-officedocument.presentationml.slideLayout+xml"/>
  <Override PartName="/ppt/slideLayouts/slideLayout391.xml" ContentType="application/vnd.openxmlformats-officedocument.presentationml.slideLayout+xml"/>
  <Override PartName="/ppt/slideLayouts/slideLayout392.xml" ContentType="application/vnd.openxmlformats-officedocument.presentationml.slideLayout+xml"/>
  <Override PartName="/ppt/slideLayouts/slideLayout393.xml" ContentType="application/vnd.openxmlformats-officedocument.presentationml.slideLayout+xml"/>
  <Override PartName="/ppt/slideLayouts/slideLayout394.xml" ContentType="application/vnd.openxmlformats-officedocument.presentationml.slideLayout+xml"/>
  <Override PartName="/ppt/slideLayouts/slideLayout395.xml" ContentType="application/vnd.openxmlformats-officedocument.presentationml.slideLayout+xml"/>
  <Override PartName="/ppt/slideLayouts/slideLayout396.xml" ContentType="application/vnd.openxmlformats-officedocument.presentationml.slideLayout+xml"/>
  <Override PartName="/ppt/slideLayouts/slideLayout397.xml" ContentType="application/vnd.openxmlformats-officedocument.presentationml.slideLayout+xml"/>
  <Override PartName="/ppt/slideLayouts/slideLayout398.xml" ContentType="application/vnd.openxmlformats-officedocument.presentationml.slideLayout+xml"/>
  <Override PartName="/ppt/slideLayouts/slideLayout399.xml" ContentType="application/vnd.openxmlformats-officedocument.presentationml.slideLayout+xml"/>
  <Override PartName="/ppt/slideLayouts/slideLayout400.xml" ContentType="application/vnd.openxmlformats-officedocument.presentationml.slideLayout+xml"/>
  <Override PartName="/ppt/slideLayouts/slideLayout401.xml" ContentType="application/vnd.openxmlformats-officedocument.presentationml.slideLayout+xml"/>
  <Override PartName="/ppt/theme/theme14.xml" ContentType="application/vnd.openxmlformats-officedocument.theme+xml"/>
  <Override PartName="/ppt/tags/tag14.xml" ContentType="application/vnd.openxmlformats-officedocument.presentationml.tags+xml"/>
  <Override PartName="/ppt/slideLayouts/slideLayout402.xml" ContentType="application/vnd.openxmlformats-officedocument.presentationml.slideLayout+xml"/>
  <Override PartName="/ppt/slideLayouts/slideLayout403.xml" ContentType="application/vnd.openxmlformats-officedocument.presentationml.slideLayout+xml"/>
  <Override PartName="/ppt/slideLayouts/slideLayout404.xml" ContentType="application/vnd.openxmlformats-officedocument.presentationml.slideLayout+xml"/>
  <Override PartName="/ppt/slideLayouts/slideLayout405.xml" ContentType="application/vnd.openxmlformats-officedocument.presentationml.slideLayout+xml"/>
  <Override PartName="/ppt/slideLayouts/slideLayout406.xml" ContentType="application/vnd.openxmlformats-officedocument.presentationml.slideLayout+xml"/>
  <Override PartName="/ppt/slideLayouts/slideLayout407.xml" ContentType="application/vnd.openxmlformats-officedocument.presentationml.slideLayout+xml"/>
  <Override PartName="/ppt/slideLayouts/slideLayout408.xml" ContentType="application/vnd.openxmlformats-officedocument.presentationml.slideLayout+xml"/>
  <Override PartName="/ppt/slideLayouts/slideLayout409.xml" ContentType="application/vnd.openxmlformats-officedocument.presentationml.slideLayout+xml"/>
  <Override PartName="/ppt/slideLayouts/slideLayout410.xml" ContentType="application/vnd.openxmlformats-officedocument.presentationml.slideLayout+xml"/>
  <Override PartName="/ppt/slideLayouts/slideLayout411.xml" ContentType="application/vnd.openxmlformats-officedocument.presentationml.slideLayout+xml"/>
  <Override PartName="/ppt/slideLayouts/slideLayout412.xml" ContentType="application/vnd.openxmlformats-officedocument.presentationml.slideLayout+xml"/>
  <Override PartName="/ppt/slideLayouts/slideLayout413.xml" ContentType="application/vnd.openxmlformats-officedocument.presentationml.slideLayout+xml"/>
  <Override PartName="/ppt/slideLayouts/slideLayout414.xml" ContentType="application/vnd.openxmlformats-officedocument.presentationml.slideLayout+xml"/>
  <Override PartName="/ppt/slideLayouts/slideLayout415.xml" ContentType="application/vnd.openxmlformats-officedocument.presentationml.slideLayout+xml"/>
  <Override PartName="/ppt/slideLayouts/slideLayout416.xml" ContentType="application/vnd.openxmlformats-officedocument.presentationml.slideLayout+xml"/>
  <Override PartName="/ppt/slideLayouts/slideLayout417.xml" ContentType="application/vnd.openxmlformats-officedocument.presentationml.slideLayout+xml"/>
  <Override PartName="/ppt/slideLayouts/slideLayout418.xml" ContentType="application/vnd.openxmlformats-officedocument.presentationml.slideLayout+xml"/>
  <Override PartName="/ppt/slideLayouts/slideLayout419.xml" ContentType="application/vnd.openxmlformats-officedocument.presentationml.slideLayout+xml"/>
  <Override PartName="/ppt/slideLayouts/slideLayout420.xml" ContentType="application/vnd.openxmlformats-officedocument.presentationml.slideLayout+xml"/>
  <Override PartName="/ppt/slideLayouts/slideLayout421.xml" ContentType="application/vnd.openxmlformats-officedocument.presentationml.slideLayout+xml"/>
  <Override PartName="/ppt/slideLayouts/slideLayout422.xml" ContentType="application/vnd.openxmlformats-officedocument.presentationml.slideLayout+xml"/>
  <Override PartName="/ppt/slideLayouts/slideLayout423.xml" ContentType="application/vnd.openxmlformats-officedocument.presentationml.slideLayout+xml"/>
  <Override PartName="/ppt/slideLayouts/slideLayout424.xml" ContentType="application/vnd.openxmlformats-officedocument.presentationml.slideLayout+xml"/>
  <Override PartName="/ppt/slideLayouts/slideLayout425.xml" ContentType="application/vnd.openxmlformats-officedocument.presentationml.slideLayout+xml"/>
  <Override PartName="/ppt/slideLayouts/slideLayout426.xml" ContentType="application/vnd.openxmlformats-officedocument.presentationml.slideLayout+xml"/>
  <Override PartName="/ppt/slideLayouts/slideLayout427.xml" ContentType="application/vnd.openxmlformats-officedocument.presentationml.slideLayout+xml"/>
  <Override PartName="/ppt/slideLayouts/slideLayout428.xml" ContentType="application/vnd.openxmlformats-officedocument.presentationml.slideLayout+xml"/>
  <Override PartName="/ppt/slideLayouts/slideLayout429.xml" ContentType="application/vnd.openxmlformats-officedocument.presentationml.slideLayout+xml"/>
  <Override PartName="/ppt/slideLayouts/slideLayout430.xml" ContentType="application/vnd.openxmlformats-officedocument.presentationml.slideLayout+xml"/>
  <Override PartName="/ppt/slideLayouts/slideLayout431.xml" ContentType="application/vnd.openxmlformats-officedocument.presentationml.slideLayout+xml"/>
  <Override PartName="/ppt/slideLayouts/slideLayout432.xml" ContentType="application/vnd.openxmlformats-officedocument.presentationml.slideLayout+xml"/>
  <Override PartName="/ppt/theme/theme15.xml" ContentType="application/vnd.openxmlformats-officedocument.theme+xml"/>
  <Override PartName="/ppt/tags/tag15.xml" ContentType="application/vnd.openxmlformats-officedocument.presentationml.tags+xml"/>
  <Override PartName="/ppt/slideLayouts/slideLayout433.xml" ContentType="application/vnd.openxmlformats-officedocument.presentationml.slideLayout+xml"/>
  <Override PartName="/ppt/slideLayouts/slideLayout434.xml" ContentType="application/vnd.openxmlformats-officedocument.presentationml.slideLayout+xml"/>
  <Override PartName="/ppt/slideLayouts/slideLayout435.xml" ContentType="application/vnd.openxmlformats-officedocument.presentationml.slideLayout+xml"/>
  <Override PartName="/ppt/slideLayouts/slideLayout436.xml" ContentType="application/vnd.openxmlformats-officedocument.presentationml.slideLayout+xml"/>
  <Override PartName="/ppt/slideLayouts/slideLayout437.xml" ContentType="application/vnd.openxmlformats-officedocument.presentationml.slideLayout+xml"/>
  <Override PartName="/ppt/slideLayouts/slideLayout438.xml" ContentType="application/vnd.openxmlformats-officedocument.presentationml.slideLayout+xml"/>
  <Override PartName="/ppt/slideLayouts/slideLayout439.xml" ContentType="application/vnd.openxmlformats-officedocument.presentationml.slideLayout+xml"/>
  <Override PartName="/ppt/slideLayouts/slideLayout440.xml" ContentType="application/vnd.openxmlformats-officedocument.presentationml.slideLayout+xml"/>
  <Override PartName="/ppt/slideLayouts/slideLayout441.xml" ContentType="application/vnd.openxmlformats-officedocument.presentationml.slideLayout+xml"/>
  <Override PartName="/ppt/slideLayouts/slideLayout442.xml" ContentType="application/vnd.openxmlformats-officedocument.presentationml.slideLayout+xml"/>
  <Override PartName="/ppt/slideLayouts/slideLayout443.xml" ContentType="application/vnd.openxmlformats-officedocument.presentationml.slideLayout+xml"/>
  <Override PartName="/ppt/slideLayouts/slideLayout444.xml" ContentType="application/vnd.openxmlformats-officedocument.presentationml.slideLayout+xml"/>
  <Override PartName="/ppt/slideLayouts/slideLayout445.xml" ContentType="application/vnd.openxmlformats-officedocument.presentationml.slideLayout+xml"/>
  <Override PartName="/ppt/slideLayouts/slideLayout446.xml" ContentType="application/vnd.openxmlformats-officedocument.presentationml.slideLayout+xml"/>
  <Override PartName="/ppt/slideLayouts/slideLayout447.xml" ContentType="application/vnd.openxmlformats-officedocument.presentationml.slideLayout+xml"/>
  <Override PartName="/ppt/slideLayouts/slideLayout448.xml" ContentType="application/vnd.openxmlformats-officedocument.presentationml.slideLayout+xml"/>
  <Override PartName="/ppt/slideLayouts/slideLayout449.xml" ContentType="application/vnd.openxmlformats-officedocument.presentationml.slideLayout+xml"/>
  <Override PartName="/ppt/slideLayouts/slideLayout450.xml" ContentType="application/vnd.openxmlformats-officedocument.presentationml.slideLayout+xml"/>
  <Override PartName="/ppt/slideLayouts/slideLayout451.xml" ContentType="application/vnd.openxmlformats-officedocument.presentationml.slideLayout+xml"/>
  <Override PartName="/ppt/slideLayouts/slideLayout452.xml" ContentType="application/vnd.openxmlformats-officedocument.presentationml.slideLayout+xml"/>
  <Override PartName="/ppt/slideLayouts/slideLayout453.xml" ContentType="application/vnd.openxmlformats-officedocument.presentationml.slideLayout+xml"/>
  <Override PartName="/ppt/slideLayouts/slideLayout454.xml" ContentType="application/vnd.openxmlformats-officedocument.presentationml.slideLayout+xml"/>
  <Override PartName="/ppt/slideLayouts/slideLayout455.xml" ContentType="application/vnd.openxmlformats-officedocument.presentationml.slideLayout+xml"/>
  <Override PartName="/ppt/slideLayouts/slideLayout456.xml" ContentType="application/vnd.openxmlformats-officedocument.presentationml.slideLayout+xml"/>
  <Override PartName="/ppt/slideLayouts/slideLayout457.xml" ContentType="application/vnd.openxmlformats-officedocument.presentationml.slideLayout+xml"/>
  <Override PartName="/ppt/slideLayouts/slideLayout458.xml" ContentType="application/vnd.openxmlformats-officedocument.presentationml.slideLayout+xml"/>
  <Override PartName="/ppt/slideLayouts/slideLayout459.xml" ContentType="application/vnd.openxmlformats-officedocument.presentationml.slideLayout+xml"/>
  <Override PartName="/ppt/slideLayouts/slideLayout460.xml" ContentType="application/vnd.openxmlformats-officedocument.presentationml.slideLayout+xml"/>
  <Override PartName="/ppt/slideLayouts/slideLayout461.xml" ContentType="application/vnd.openxmlformats-officedocument.presentationml.slideLayout+xml"/>
  <Override PartName="/ppt/slideLayouts/slideLayout462.xml" ContentType="application/vnd.openxmlformats-officedocument.presentationml.slideLayout+xml"/>
  <Override PartName="/ppt/slideLayouts/slideLayout463.xml" ContentType="application/vnd.openxmlformats-officedocument.presentationml.slideLayout+xml"/>
  <Override PartName="/ppt/theme/theme16.xml" ContentType="application/vnd.openxmlformats-officedocument.theme+xml"/>
  <Override PartName="/ppt/tags/tag16.xml" ContentType="application/vnd.openxmlformats-officedocument.presentationml.tags+xml"/>
  <Override PartName="/ppt/slideLayouts/slideLayout464.xml" ContentType="application/vnd.openxmlformats-officedocument.presentationml.slideLayout+xml"/>
  <Override PartName="/ppt/slideLayouts/slideLayout465.xml" ContentType="application/vnd.openxmlformats-officedocument.presentationml.slideLayout+xml"/>
  <Override PartName="/ppt/slideLayouts/slideLayout466.xml" ContentType="application/vnd.openxmlformats-officedocument.presentationml.slideLayout+xml"/>
  <Override PartName="/ppt/slideLayouts/slideLayout467.xml" ContentType="application/vnd.openxmlformats-officedocument.presentationml.slideLayout+xml"/>
  <Override PartName="/ppt/slideLayouts/slideLayout468.xml" ContentType="application/vnd.openxmlformats-officedocument.presentationml.slideLayout+xml"/>
  <Override PartName="/ppt/slideLayouts/slideLayout469.xml" ContentType="application/vnd.openxmlformats-officedocument.presentationml.slideLayout+xml"/>
  <Override PartName="/ppt/slideLayouts/slideLayout470.xml" ContentType="application/vnd.openxmlformats-officedocument.presentationml.slideLayout+xml"/>
  <Override PartName="/ppt/slideLayouts/slideLayout471.xml" ContentType="application/vnd.openxmlformats-officedocument.presentationml.slideLayout+xml"/>
  <Override PartName="/ppt/slideLayouts/slideLayout472.xml" ContentType="application/vnd.openxmlformats-officedocument.presentationml.slideLayout+xml"/>
  <Override PartName="/ppt/slideLayouts/slideLayout473.xml" ContentType="application/vnd.openxmlformats-officedocument.presentationml.slideLayout+xml"/>
  <Override PartName="/ppt/slideLayouts/slideLayout474.xml" ContentType="application/vnd.openxmlformats-officedocument.presentationml.slideLayout+xml"/>
  <Override PartName="/ppt/slideLayouts/slideLayout475.xml" ContentType="application/vnd.openxmlformats-officedocument.presentationml.slideLayout+xml"/>
  <Override PartName="/ppt/slideLayouts/slideLayout476.xml" ContentType="application/vnd.openxmlformats-officedocument.presentationml.slideLayout+xml"/>
  <Override PartName="/ppt/slideLayouts/slideLayout477.xml" ContentType="application/vnd.openxmlformats-officedocument.presentationml.slideLayout+xml"/>
  <Override PartName="/ppt/slideLayouts/slideLayout478.xml" ContentType="application/vnd.openxmlformats-officedocument.presentationml.slideLayout+xml"/>
  <Override PartName="/ppt/slideLayouts/slideLayout479.xml" ContentType="application/vnd.openxmlformats-officedocument.presentationml.slideLayout+xml"/>
  <Override PartName="/ppt/slideLayouts/slideLayout480.xml" ContentType="application/vnd.openxmlformats-officedocument.presentationml.slideLayout+xml"/>
  <Override PartName="/ppt/slideLayouts/slideLayout481.xml" ContentType="application/vnd.openxmlformats-officedocument.presentationml.slideLayout+xml"/>
  <Override PartName="/ppt/slideLayouts/slideLayout482.xml" ContentType="application/vnd.openxmlformats-officedocument.presentationml.slideLayout+xml"/>
  <Override PartName="/ppt/slideLayouts/slideLayout483.xml" ContentType="application/vnd.openxmlformats-officedocument.presentationml.slideLayout+xml"/>
  <Override PartName="/ppt/slideLayouts/slideLayout484.xml" ContentType="application/vnd.openxmlformats-officedocument.presentationml.slideLayout+xml"/>
  <Override PartName="/ppt/slideLayouts/slideLayout485.xml" ContentType="application/vnd.openxmlformats-officedocument.presentationml.slideLayout+xml"/>
  <Override PartName="/ppt/slideLayouts/slideLayout486.xml" ContentType="application/vnd.openxmlformats-officedocument.presentationml.slideLayout+xml"/>
  <Override PartName="/ppt/slideLayouts/slideLayout487.xml" ContentType="application/vnd.openxmlformats-officedocument.presentationml.slideLayout+xml"/>
  <Override PartName="/ppt/slideLayouts/slideLayout488.xml" ContentType="application/vnd.openxmlformats-officedocument.presentationml.slideLayout+xml"/>
  <Override PartName="/ppt/slideLayouts/slideLayout489.xml" ContentType="application/vnd.openxmlformats-officedocument.presentationml.slideLayout+xml"/>
  <Override PartName="/ppt/slideLayouts/slideLayout490.xml" ContentType="application/vnd.openxmlformats-officedocument.presentationml.slideLayout+xml"/>
  <Override PartName="/ppt/slideLayouts/slideLayout491.xml" ContentType="application/vnd.openxmlformats-officedocument.presentationml.slideLayout+xml"/>
  <Override PartName="/ppt/slideLayouts/slideLayout492.xml" ContentType="application/vnd.openxmlformats-officedocument.presentationml.slideLayout+xml"/>
  <Override PartName="/ppt/slideLayouts/slideLayout493.xml" ContentType="application/vnd.openxmlformats-officedocument.presentationml.slideLayout+xml"/>
  <Override PartName="/ppt/slideLayouts/slideLayout494.xml" ContentType="application/vnd.openxmlformats-officedocument.presentationml.slideLayout+xml"/>
  <Override PartName="/ppt/slideLayouts/slideLayout495.xml" ContentType="application/vnd.openxmlformats-officedocument.presentationml.slideLayout+xml"/>
  <Override PartName="/ppt/theme/theme17.xml" ContentType="application/vnd.openxmlformats-officedocument.theme+xml"/>
  <Override PartName="/ppt/tags/tag17.xml" ContentType="application/vnd.openxmlformats-officedocument.presentationml.tags+xml"/>
  <Override PartName="/ppt/slideLayouts/slideLayout496.xml" ContentType="application/vnd.openxmlformats-officedocument.presentationml.slideLayout+xml"/>
  <Override PartName="/ppt/slideLayouts/slideLayout497.xml" ContentType="application/vnd.openxmlformats-officedocument.presentationml.slideLayout+xml"/>
  <Override PartName="/ppt/slideLayouts/slideLayout498.xml" ContentType="application/vnd.openxmlformats-officedocument.presentationml.slideLayout+xml"/>
  <Override PartName="/ppt/slideLayouts/slideLayout499.xml" ContentType="application/vnd.openxmlformats-officedocument.presentationml.slideLayout+xml"/>
  <Override PartName="/ppt/slideLayouts/slideLayout500.xml" ContentType="application/vnd.openxmlformats-officedocument.presentationml.slideLayout+xml"/>
  <Override PartName="/ppt/slideLayouts/slideLayout501.xml" ContentType="application/vnd.openxmlformats-officedocument.presentationml.slideLayout+xml"/>
  <Override PartName="/ppt/slideLayouts/slideLayout502.xml" ContentType="application/vnd.openxmlformats-officedocument.presentationml.slideLayout+xml"/>
  <Override PartName="/ppt/slideLayouts/slideLayout503.xml" ContentType="application/vnd.openxmlformats-officedocument.presentationml.slideLayout+xml"/>
  <Override PartName="/ppt/slideLayouts/slideLayout504.xml" ContentType="application/vnd.openxmlformats-officedocument.presentationml.slideLayout+xml"/>
  <Override PartName="/ppt/slideLayouts/slideLayout505.xml" ContentType="application/vnd.openxmlformats-officedocument.presentationml.slideLayout+xml"/>
  <Override PartName="/ppt/slideLayouts/slideLayout506.xml" ContentType="application/vnd.openxmlformats-officedocument.presentationml.slideLayout+xml"/>
  <Override PartName="/ppt/slideLayouts/slideLayout507.xml" ContentType="application/vnd.openxmlformats-officedocument.presentationml.slideLayout+xml"/>
  <Override PartName="/ppt/slideLayouts/slideLayout508.xml" ContentType="application/vnd.openxmlformats-officedocument.presentationml.slideLayout+xml"/>
  <Override PartName="/ppt/slideLayouts/slideLayout509.xml" ContentType="application/vnd.openxmlformats-officedocument.presentationml.slideLayout+xml"/>
  <Override PartName="/ppt/slideLayouts/slideLayout510.xml" ContentType="application/vnd.openxmlformats-officedocument.presentationml.slideLayout+xml"/>
  <Override PartName="/ppt/slideLayouts/slideLayout511.xml" ContentType="application/vnd.openxmlformats-officedocument.presentationml.slideLayout+xml"/>
  <Override PartName="/ppt/slideLayouts/slideLayout512.xml" ContentType="application/vnd.openxmlformats-officedocument.presentationml.slideLayout+xml"/>
  <Override PartName="/ppt/slideLayouts/slideLayout513.xml" ContentType="application/vnd.openxmlformats-officedocument.presentationml.slideLayout+xml"/>
  <Override PartName="/ppt/slideLayouts/slideLayout514.xml" ContentType="application/vnd.openxmlformats-officedocument.presentationml.slideLayout+xml"/>
  <Override PartName="/ppt/slideLayouts/slideLayout515.xml" ContentType="application/vnd.openxmlformats-officedocument.presentationml.slideLayout+xml"/>
  <Override PartName="/ppt/slideLayouts/slideLayout516.xml" ContentType="application/vnd.openxmlformats-officedocument.presentationml.slideLayout+xml"/>
  <Override PartName="/ppt/slideLayouts/slideLayout517.xml" ContentType="application/vnd.openxmlformats-officedocument.presentationml.slideLayout+xml"/>
  <Override PartName="/ppt/slideLayouts/slideLayout518.xml" ContentType="application/vnd.openxmlformats-officedocument.presentationml.slideLayout+xml"/>
  <Override PartName="/ppt/slideLayouts/slideLayout519.xml" ContentType="application/vnd.openxmlformats-officedocument.presentationml.slideLayout+xml"/>
  <Override PartName="/ppt/slideLayouts/slideLayout520.xml" ContentType="application/vnd.openxmlformats-officedocument.presentationml.slideLayout+xml"/>
  <Override PartName="/ppt/slideLayouts/slideLayout521.xml" ContentType="application/vnd.openxmlformats-officedocument.presentationml.slideLayout+xml"/>
  <Override PartName="/ppt/theme/theme18.xml" ContentType="application/vnd.openxmlformats-officedocument.theme+xml"/>
  <Override PartName="/ppt/tags/tag18.xml" ContentType="application/vnd.openxmlformats-officedocument.presentationml.tags+xml"/>
  <Override PartName="/ppt/slideLayouts/slideLayout522.xml" ContentType="application/vnd.openxmlformats-officedocument.presentationml.slideLayout+xml"/>
  <Override PartName="/ppt/slideLayouts/slideLayout523.xml" ContentType="application/vnd.openxmlformats-officedocument.presentationml.slideLayout+xml"/>
  <Override PartName="/ppt/slideLayouts/slideLayout524.xml" ContentType="application/vnd.openxmlformats-officedocument.presentationml.slideLayout+xml"/>
  <Override PartName="/ppt/slideLayouts/slideLayout525.xml" ContentType="application/vnd.openxmlformats-officedocument.presentationml.slideLayout+xml"/>
  <Override PartName="/ppt/slideLayouts/slideLayout526.xml" ContentType="application/vnd.openxmlformats-officedocument.presentationml.slideLayout+xml"/>
  <Override PartName="/ppt/slideLayouts/slideLayout527.xml" ContentType="application/vnd.openxmlformats-officedocument.presentationml.slideLayout+xml"/>
  <Override PartName="/ppt/slideLayouts/slideLayout528.xml" ContentType="application/vnd.openxmlformats-officedocument.presentationml.slideLayout+xml"/>
  <Override PartName="/ppt/slideLayouts/slideLayout529.xml" ContentType="application/vnd.openxmlformats-officedocument.presentationml.slideLayout+xml"/>
  <Override PartName="/ppt/slideLayouts/slideLayout530.xml" ContentType="application/vnd.openxmlformats-officedocument.presentationml.slideLayout+xml"/>
  <Override PartName="/ppt/slideLayouts/slideLayout531.xml" ContentType="application/vnd.openxmlformats-officedocument.presentationml.slideLayout+xml"/>
  <Override PartName="/ppt/slideLayouts/slideLayout532.xml" ContentType="application/vnd.openxmlformats-officedocument.presentationml.slideLayout+xml"/>
  <Override PartName="/ppt/slideLayouts/slideLayout533.xml" ContentType="application/vnd.openxmlformats-officedocument.presentationml.slideLayout+xml"/>
  <Override PartName="/ppt/slideLayouts/slideLayout534.xml" ContentType="application/vnd.openxmlformats-officedocument.presentationml.slideLayout+xml"/>
  <Override PartName="/ppt/slideLayouts/slideLayout535.xml" ContentType="application/vnd.openxmlformats-officedocument.presentationml.slideLayout+xml"/>
  <Override PartName="/ppt/slideLayouts/slideLayout536.xml" ContentType="application/vnd.openxmlformats-officedocument.presentationml.slideLayout+xml"/>
  <Override PartName="/ppt/slideLayouts/slideLayout537.xml" ContentType="application/vnd.openxmlformats-officedocument.presentationml.slideLayout+xml"/>
  <Override PartName="/ppt/slideLayouts/slideLayout538.xml" ContentType="application/vnd.openxmlformats-officedocument.presentationml.slideLayout+xml"/>
  <Override PartName="/ppt/slideLayouts/slideLayout539.xml" ContentType="application/vnd.openxmlformats-officedocument.presentationml.slideLayout+xml"/>
  <Override PartName="/ppt/slideLayouts/slideLayout540.xml" ContentType="application/vnd.openxmlformats-officedocument.presentationml.slideLayout+xml"/>
  <Override PartName="/ppt/slideLayouts/slideLayout541.xml" ContentType="application/vnd.openxmlformats-officedocument.presentationml.slideLayout+xml"/>
  <Override PartName="/ppt/slideLayouts/slideLayout542.xml" ContentType="application/vnd.openxmlformats-officedocument.presentationml.slideLayout+xml"/>
  <Override PartName="/ppt/slideLayouts/slideLayout543.xml" ContentType="application/vnd.openxmlformats-officedocument.presentationml.slideLayout+xml"/>
  <Override PartName="/ppt/slideLayouts/slideLayout544.xml" ContentType="application/vnd.openxmlformats-officedocument.presentationml.slideLayout+xml"/>
  <Override PartName="/ppt/slideLayouts/slideLayout545.xml" ContentType="application/vnd.openxmlformats-officedocument.presentationml.slideLayout+xml"/>
  <Override PartName="/ppt/slideLayouts/slideLayout546.xml" ContentType="application/vnd.openxmlformats-officedocument.presentationml.slideLayout+xml"/>
  <Override PartName="/ppt/theme/theme19.xml" ContentType="application/vnd.openxmlformats-officedocument.theme+xml"/>
  <Override PartName="/ppt/tags/tag19.xml" ContentType="application/vnd.openxmlformats-officedocument.presentationml.tags+xml"/>
  <Override PartName="/ppt/slideLayouts/slideLayout547.xml" ContentType="application/vnd.openxmlformats-officedocument.presentationml.slideLayout+xml"/>
  <Override PartName="/ppt/slideLayouts/slideLayout548.xml" ContentType="application/vnd.openxmlformats-officedocument.presentationml.slideLayout+xml"/>
  <Override PartName="/ppt/slideLayouts/slideLayout549.xml" ContentType="application/vnd.openxmlformats-officedocument.presentationml.slideLayout+xml"/>
  <Override PartName="/ppt/slideLayouts/slideLayout550.xml" ContentType="application/vnd.openxmlformats-officedocument.presentationml.slideLayout+xml"/>
  <Override PartName="/ppt/slideLayouts/slideLayout551.xml" ContentType="application/vnd.openxmlformats-officedocument.presentationml.slideLayout+xml"/>
  <Override PartName="/ppt/slideLayouts/slideLayout552.xml" ContentType="application/vnd.openxmlformats-officedocument.presentationml.slideLayout+xml"/>
  <Override PartName="/ppt/slideLayouts/slideLayout553.xml" ContentType="application/vnd.openxmlformats-officedocument.presentationml.slideLayout+xml"/>
  <Override PartName="/ppt/slideLayouts/slideLayout554.xml" ContentType="application/vnd.openxmlformats-officedocument.presentationml.slideLayout+xml"/>
  <Override PartName="/ppt/slideLayouts/slideLayout555.xml" ContentType="application/vnd.openxmlformats-officedocument.presentationml.slideLayout+xml"/>
  <Override PartName="/ppt/slideLayouts/slideLayout556.xml" ContentType="application/vnd.openxmlformats-officedocument.presentationml.slideLayout+xml"/>
  <Override PartName="/ppt/slideLayouts/slideLayout557.xml" ContentType="application/vnd.openxmlformats-officedocument.presentationml.slideLayout+xml"/>
  <Override PartName="/ppt/slideLayouts/slideLayout558.xml" ContentType="application/vnd.openxmlformats-officedocument.presentationml.slideLayout+xml"/>
  <Override PartName="/ppt/slideLayouts/slideLayout559.xml" ContentType="application/vnd.openxmlformats-officedocument.presentationml.slideLayout+xml"/>
  <Override PartName="/ppt/slideLayouts/slideLayout560.xml" ContentType="application/vnd.openxmlformats-officedocument.presentationml.slideLayout+xml"/>
  <Override PartName="/ppt/slideLayouts/slideLayout561.xml" ContentType="application/vnd.openxmlformats-officedocument.presentationml.slideLayout+xml"/>
  <Override PartName="/ppt/slideLayouts/slideLayout562.xml" ContentType="application/vnd.openxmlformats-officedocument.presentationml.slideLayout+xml"/>
  <Override PartName="/ppt/slideLayouts/slideLayout563.xml" ContentType="application/vnd.openxmlformats-officedocument.presentationml.slideLayout+xml"/>
  <Override PartName="/ppt/slideLayouts/slideLayout564.xml" ContentType="application/vnd.openxmlformats-officedocument.presentationml.slideLayout+xml"/>
  <Override PartName="/ppt/slideLayouts/slideLayout565.xml" ContentType="application/vnd.openxmlformats-officedocument.presentationml.slideLayout+xml"/>
  <Override PartName="/ppt/slideLayouts/slideLayout566.xml" ContentType="application/vnd.openxmlformats-officedocument.presentationml.slideLayout+xml"/>
  <Override PartName="/ppt/slideLayouts/slideLayout567.xml" ContentType="application/vnd.openxmlformats-officedocument.presentationml.slideLayout+xml"/>
  <Override PartName="/ppt/slideLayouts/slideLayout568.xml" ContentType="application/vnd.openxmlformats-officedocument.presentationml.slideLayout+xml"/>
  <Override PartName="/ppt/slideLayouts/slideLayout569.xml" ContentType="application/vnd.openxmlformats-officedocument.presentationml.slideLayout+xml"/>
  <Override PartName="/ppt/slideLayouts/slideLayout570.xml" ContentType="application/vnd.openxmlformats-officedocument.presentationml.slideLayout+xml"/>
  <Override PartName="/ppt/slideLayouts/slideLayout571.xml" ContentType="application/vnd.openxmlformats-officedocument.presentationml.slideLayout+xml"/>
  <Override PartName="/ppt/theme/theme20.xml" ContentType="application/vnd.openxmlformats-officedocument.theme+xml"/>
  <Override PartName="/ppt/tags/tag20.xml" ContentType="application/vnd.openxmlformats-officedocument.presentationml.tags+xml"/>
  <Override PartName="/ppt/slideLayouts/slideLayout572.xml" ContentType="application/vnd.openxmlformats-officedocument.presentationml.slideLayout+xml"/>
  <Override PartName="/ppt/slideLayouts/slideLayout573.xml" ContentType="application/vnd.openxmlformats-officedocument.presentationml.slideLayout+xml"/>
  <Override PartName="/ppt/slideLayouts/slideLayout574.xml" ContentType="application/vnd.openxmlformats-officedocument.presentationml.slideLayout+xml"/>
  <Override PartName="/ppt/slideLayouts/slideLayout575.xml" ContentType="application/vnd.openxmlformats-officedocument.presentationml.slideLayout+xml"/>
  <Override PartName="/ppt/slideLayouts/slideLayout576.xml" ContentType="application/vnd.openxmlformats-officedocument.presentationml.slideLayout+xml"/>
  <Override PartName="/ppt/slideLayouts/slideLayout577.xml" ContentType="application/vnd.openxmlformats-officedocument.presentationml.slideLayout+xml"/>
  <Override PartName="/ppt/slideLayouts/slideLayout578.xml" ContentType="application/vnd.openxmlformats-officedocument.presentationml.slideLayout+xml"/>
  <Override PartName="/ppt/slideLayouts/slideLayout579.xml" ContentType="application/vnd.openxmlformats-officedocument.presentationml.slideLayout+xml"/>
  <Override PartName="/ppt/slideLayouts/slideLayout580.xml" ContentType="application/vnd.openxmlformats-officedocument.presentationml.slideLayout+xml"/>
  <Override PartName="/ppt/slideLayouts/slideLayout581.xml" ContentType="application/vnd.openxmlformats-officedocument.presentationml.slideLayout+xml"/>
  <Override PartName="/ppt/slideLayouts/slideLayout582.xml" ContentType="application/vnd.openxmlformats-officedocument.presentationml.slideLayout+xml"/>
  <Override PartName="/ppt/slideLayouts/slideLayout583.xml" ContentType="application/vnd.openxmlformats-officedocument.presentationml.slideLayout+xml"/>
  <Override PartName="/ppt/slideLayouts/slideLayout584.xml" ContentType="application/vnd.openxmlformats-officedocument.presentationml.slideLayout+xml"/>
  <Override PartName="/ppt/slideLayouts/slideLayout585.xml" ContentType="application/vnd.openxmlformats-officedocument.presentationml.slideLayout+xml"/>
  <Override PartName="/ppt/slideLayouts/slideLayout586.xml" ContentType="application/vnd.openxmlformats-officedocument.presentationml.slideLayout+xml"/>
  <Override PartName="/ppt/slideLayouts/slideLayout587.xml" ContentType="application/vnd.openxmlformats-officedocument.presentationml.slideLayout+xml"/>
  <Override PartName="/ppt/slideLayouts/slideLayout588.xml" ContentType="application/vnd.openxmlformats-officedocument.presentationml.slideLayout+xml"/>
  <Override PartName="/ppt/slideLayouts/slideLayout589.xml" ContentType="application/vnd.openxmlformats-officedocument.presentationml.slideLayout+xml"/>
  <Override PartName="/ppt/slideLayouts/slideLayout590.xml" ContentType="application/vnd.openxmlformats-officedocument.presentationml.slideLayout+xml"/>
  <Override PartName="/ppt/slideLayouts/slideLayout591.xml" ContentType="application/vnd.openxmlformats-officedocument.presentationml.slideLayout+xml"/>
  <Override PartName="/ppt/slideLayouts/slideLayout592.xml" ContentType="application/vnd.openxmlformats-officedocument.presentationml.slideLayout+xml"/>
  <Override PartName="/ppt/slideLayouts/slideLayout593.xml" ContentType="application/vnd.openxmlformats-officedocument.presentationml.slideLayout+xml"/>
  <Override PartName="/ppt/slideLayouts/slideLayout594.xml" ContentType="application/vnd.openxmlformats-officedocument.presentationml.slideLayout+xml"/>
  <Override PartName="/ppt/slideLayouts/slideLayout595.xml" ContentType="application/vnd.openxmlformats-officedocument.presentationml.slideLayout+xml"/>
  <Override PartName="/ppt/slideLayouts/slideLayout596.xml" ContentType="application/vnd.openxmlformats-officedocument.presentationml.slideLayout+xml"/>
  <Override PartName="/ppt/slideLayouts/slideLayout597.xml" ContentType="application/vnd.openxmlformats-officedocument.presentationml.slideLayout+xml"/>
  <Override PartName="/ppt/slideLayouts/slideLayout598.xml" ContentType="application/vnd.openxmlformats-officedocument.presentationml.slideLayout+xml"/>
  <Override PartName="/ppt/slideLayouts/slideLayout599.xml" ContentType="application/vnd.openxmlformats-officedocument.presentationml.slideLayout+xml"/>
  <Override PartName="/ppt/slideLayouts/slideLayout600.xml" ContentType="application/vnd.openxmlformats-officedocument.presentationml.slideLayout+xml"/>
  <Override PartName="/ppt/slideLayouts/slideLayout601.xml" ContentType="application/vnd.openxmlformats-officedocument.presentationml.slideLayout+xml"/>
  <Override PartName="/ppt/slideLayouts/slideLayout602.xml" ContentType="application/vnd.openxmlformats-officedocument.presentationml.slideLayout+xml"/>
  <Override PartName="/ppt/theme/theme21.xml" ContentType="application/vnd.openxmlformats-officedocument.theme+xml"/>
  <Override PartName="/ppt/tags/tag21.xml" ContentType="application/vnd.openxmlformats-officedocument.presentationml.tags+xml"/>
  <Override PartName="/ppt/theme/theme2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60" r:id="rId4"/>
    <p:sldMasterId id="2147483772" r:id="rId5"/>
    <p:sldMasterId id="2147483836" r:id="rId6"/>
    <p:sldMasterId id="2147483863" r:id="rId7"/>
    <p:sldMasterId id="2147483894" r:id="rId8"/>
    <p:sldMasterId id="2147483928" r:id="rId9"/>
    <p:sldMasterId id="2147483982" r:id="rId10"/>
    <p:sldMasterId id="2147484103" r:id="rId11"/>
    <p:sldMasterId id="2147484163" r:id="rId12"/>
    <p:sldMasterId id="2147484192" r:id="rId13"/>
    <p:sldMasterId id="2147484225" r:id="rId14"/>
    <p:sldMasterId id="2147484255" r:id="rId15"/>
    <p:sldMasterId id="2147484282" r:id="rId16"/>
    <p:sldMasterId id="2147484314" r:id="rId17"/>
    <p:sldMasterId id="2147484347" r:id="rId18"/>
    <p:sldMasterId id="2147484411" r:id="rId19"/>
    <p:sldMasterId id="2147484443" r:id="rId20"/>
    <p:sldMasterId id="2147484476" r:id="rId21"/>
    <p:sldMasterId id="2147484503" r:id="rId22"/>
    <p:sldMasterId id="2147484529" r:id="rId23"/>
    <p:sldMasterId id="2147484555" r:id="rId24"/>
  </p:sldMasterIdLst>
  <p:notesMasterIdLst>
    <p:notesMasterId r:id="rId37"/>
  </p:notesMasterIdLst>
  <p:sldIdLst>
    <p:sldId id="3148" r:id="rId25"/>
    <p:sldId id="2141411537" r:id="rId26"/>
    <p:sldId id="141169145" r:id="rId27"/>
    <p:sldId id="141169195" r:id="rId28"/>
    <p:sldId id="2141411538" r:id="rId29"/>
    <p:sldId id="141169202" r:id="rId30"/>
    <p:sldId id="2141411539" r:id="rId31"/>
    <p:sldId id="2141411541" r:id="rId32"/>
    <p:sldId id="2141411543" r:id="rId33"/>
    <p:sldId id="2141411542" r:id="rId34"/>
    <p:sldId id="2141411544" r:id="rId35"/>
    <p:sldId id="3194" r:id="rId36"/>
  </p:sldIdLst>
  <p:sldSz cx="12192000" cy="6858000"/>
  <p:notesSz cx="6819900" cy="9918700"/>
  <p:defaultTextStyle>
    <a:defPPr>
      <a:defRPr lang="nb-NO"/>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commentAuthors.xml><?xml version="1.0" encoding="utf-8"?>
<p:cmAuthorLst xmlns:a="http://schemas.openxmlformats.org/drawingml/2006/main" xmlns:r="http://schemas.openxmlformats.org/officeDocument/2006/relationships" xmlns:p="http://schemas.openxmlformats.org/presentationml/2006/main">
  <p:cmAuthor id="1" name="Saari, Antti" initials="SA" lastIdx="2" clrIdx="0">
    <p:extLst>
      <p:ext uri="{19B8F6BF-5375-455C-9EA6-DF929625EA0E}">
        <p15:presenceInfo xmlns:p15="http://schemas.microsoft.com/office/powerpoint/2012/main" userId="S::Antti.Saari@nordea.com::2e9b1afa-71f6-4bae-a0ea-4551b133a30d" providerId="AD"/>
      </p:ext>
    </p:extLst>
  </p:cmAuthor>
</p:cmAuthorLst>
</file>

<file path=ppt/presProps.xml><?xml version="1.0" encoding="utf-8"?>
<p:presentationPr xmlns:a="http://schemas.openxmlformats.org/drawingml/2006/main" xmlns:r="http://schemas.openxmlformats.org/officeDocument/2006/relationships" xmlns:p="http://schemas.openxmlformats.org/presentationml/2006/main">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horzBarState="maximized">
    <p:restoredLeft sz="19062" autoAdjust="0"/>
    <p:restoredTop sz="94716" autoAdjust="0"/>
  </p:normalViewPr>
  <p:slideViewPr>
    <p:cSldViewPr snapToGrid="0">
      <p:cViewPr varScale="1">
        <p:scale>
          <a:sx n="100" d="100"/>
          <a:sy n="100" d="100"/>
        </p:scale>
        <p:origin x="96" y="120"/>
      </p:cViewPr>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8" Type="http://schemas.openxmlformats.org/officeDocument/2006/relationships/slideMaster" Target="slideMasters/slideMaster5.xml"/><Relationship Id="rId13" Type="http://schemas.openxmlformats.org/officeDocument/2006/relationships/slideMaster" Target="slideMasters/slideMaster10.xml"/><Relationship Id="rId18" Type="http://schemas.openxmlformats.org/officeDocument/2006/relationships/slideMaster" Target="slideMasters/slideMaster15.xml"/><Relationship Id="rId26" Type="http://schemas.openxmlformats.org/officeDocument/2006/relationships/slide" Target="slides/slide2.xml"/><Relationship Id="rId39" Type="http://schemas.openxmlformats.org/officeDocument/2006/relationships/presProps" Target="presProps.xml"/><Relationship Id="rId3" Type="http://schemas.openxmlformats.org/officeDocument/2006/relationships/customXml" Target="../customXml/item3.xml"/><Relationship Id="rId21" Type="http://schemas.openxmlformats.org/officeDocument/2006/relationships/slideMaster" Target="slideMasters/slideMaster18.xml"/><Relationship Id="rId34" Type="http://schemas.openxmlformats.org/officeDocument/2006/relationships/slide" Target="slides/slide10.xml"/><Relationship Id="rId42" Type="http://schemas.openxmlformats.org/officeDocument/2006/relationships/tableStyles" Target="tableStyles.xml"/><Relationship Id="rId7" Type="http://schemas.openxmlformats.org/officeDocument/2006/relationships/slideMaster" Target="slideMasters/slideMaster4.xml"/><Relationship Id="rId12" Type="http://schemas.openxmlformats.org/officeDocument/2006/relationships/slideMaster" Target="slideMasters/slideMaster9.xml"/><Relationship Id="rId17" Type="http://schemas.openxmlformats.org/officeDocument/2006/relationships/slideMaster" Target="slideMasters/slideMaster14.xml"/><Relationship Id="rId25" Type="http://schemas.openxmlformats.org/officeDocument/2006/relationships/slide" Target="slides/slide1.xml"/><Relationship Id="rId33" Type="http://schemas.openxmlformats.org/officeDocument/2006/relationships/slide" Target="slides/slide9.xml"/><Relationship Id="rId38" Type="http://schemas.openxmlformats.org/officeDocument/2006/relationships/commentAuthors" Target="commentAuthors.xml"/><Relationship Id="rId2" Type="http://schemas.openxmlformats.org/officeDocument/2006/relationships/customXml" Target="../customXml/item2.xml"/><Relationship Id="rId16" Type="http://schemas.openxmlformats.org/officeDocument/2006/relationships/slideMaster" Target="slideMasters/slideMaster13.xml"/><Relationship Id="rId20" Type="http://schemas.openxmlformats.org/officeDocument/2006/relationships/slideMaster" Target="slideMasters/slideMaster17.xml"/><Relationship Id="rId29" Type="http://schemas.openxmlformats.org/officeDocument/2006/relationships/slide" Target="slides/slide5.xml"/><Relationship Id="rId41" Type="http://schemas.openxmlformats.org/officeDocument/2006/relationships/theme" Target="theme/theme1.xml"/><Relationship Id="rId1" Type="http://schemas.openxmlformats.org/officeDocument/2006/relationships/customXml" Target="../customXml/item1.xml"/><Relationship Id="rId6" Type="http://schemas.openxmlformats.org/officeDocument/2006/relationships/slideMaster" Target="slideMasters/slideMaster3.xml"/><Relationship Id="rId11" Type="http://schemas.openxmlformats.org/officeDocument/2006/relationships/slideMaster" Target="slideMasters/slideMaster8.xml"/><Relationship Id="rId24" Type="http://schemas.openxmlformats.org/officeDocument/2006/relationships/slideMaster" Target="slideMasters/slideMaster21.xml"/><Relationship Id="rId32" Type="http://schemas.openxmlformats.org/officeDocument/2006/relationships/slide" Target="slides/slide8.xml"/><Relationship Id="rId37" Type="http://schemas.openxmlformats.org/officeDocument/2006/relationships/notesMaster" Target="notesMasters/notesMaster1.xml"/><Relationship Id="rId40" Type="http://schemas.openxmlformats.org/officeDocument/2006/relationships/viewProps" Target="viewProps.xml"/><Relationship Id="rId5" Type="http://schemas.openxmlformats.org/officeDocument/2006/relationships/slideMaster" Target="slideMasters/slideMaster2.xml"/><Relationship Id="rId15" Type="http://schemas.openxmlformats.org/officeDocument/2006/relationships/slideMaster" Target="slideMasters/slideMaster12.xml"/><Relationship Id="rId23" Type="http://schemas.openxmlformats.org/officeDocument/2006/relationships/slideMaster" Target="slideMasters/slideMaster20.xml"/><Relationship Id="rId28" Type="http://schemas.openxmlformats.org/officeDocument/2006/relationships/slide" Target="slides/slide4.xml"/><Relationship Id="rId36" Type="http://schemas.openxmlformats.org/officeDocument/2006/relationships/slide" Target="slides/slide12.xml"/><Relationship Id="rId10" Type="http://schemas.openxmlformats.org/officeDocument/2006/relationships/slideMaster" Target="slideMasters/slideMaster7.xml"/><Relationship Id="rId19" Type="http://schemas.openxmlformats.org/officeDocument/2006/relationships/slideMaster" Target="slideMasters/slideMaster16.xml"/><Relationship Id="rId31" Type="http://schemas.openxmlformats.org/officeDocument/2006/relationships/slide" Target="slides/slide7.xml"/><Relationship Id="rId4" Type="http://schemas.openxmlformats.org/officeDocument/2006/relationships/slideMaster" Target="slideMasters/slideMaster1.xml"/><Relationship Id="rId9" Type="http://schemas.openxmlformats.org/officeDocument/2006/relationships/slideMaster" Target="slideMasters/slideMaster6.xml"/><Relationship Id="rId14" Type="http://schemas.openxmlformats.org/officeDocument/2006/relationships/slideMaster" Target="slideMasters/slideMaster11.xml"/><Relationship Id="rId22" Type="http://schemas.openxmlformats.org/officeDocument/2006/relationships/slideMaster" Target="slideMasters/slideMaster19.xml"/><Relationship Id="rId27" Type="http://schemas.openxmlformats.org/officeDocument/2006/relationships/slide" Target="slides/slide3.xml"/><Relationship Id="rId30" Type="http://schemas.openxmlformats.org/officeDocument/2006/relationships/slide" Target="slides/slide6.xml"/><Relationship Id="rId35" Type="http://schemas.openxmlformats.org/officeDocument/2006/relationships/slide" Target="slides/slide11.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55290" cy="497658"/>
          </a:xfrm>
          <a:prstGeom prst="rect">
            <a:avLst/>
          </a:prstGeom>
        </p:spPr>
        <p:txBody>
          <a:bodyPr vert="horz" lIns="91440" tIns="45720" rIns="91440" bIns="45720" rtlCol="0"/>
          <a:lstStyle>
            <a:lvl1pPr algn="l">
              <a:defRPr sz="1200"/>
            </a:lvl1pPr>
          </a:lstStyle>
          <a:p>
            <a:endParaRPr lang="nb-NO"/>
          </a:p>
        </p:txBody>
      </p:sp>
      <p:sp>
        <p:nvSpPr>
          <p:cNvPr id="3" name="Date Placeholder 2"/>
          <p:cNvSpPr>
            <a:spLocks noGrp="1"/>
          </p:cNvSpPr>
          <p:nvPr>
            <p:ph type="dt" idx="1"/>
          </p:nvPr>
        </p:nvSpPr>
        <p:spPr>
          <a:xfrm>
            <a:off x="3863032" y="0"/>
            <a:ext cx="2955290" cy="497658"/>
          </a:xfrm>
          <a:prstGeom prst="rect">
            <a:avLst/>
          </a:prstGeom>
        </p:spPr>
        <p:txBody>
          <a:bodyPr vert="horz" lIns="91440" tIns="45720" rIns="91440" bIns="45720" rtlCol="0"/>
          <a:lstStyle>
            <a:lvl1pPr algn="r">
              <a:defRPr sz="1200"/>
            </a:lvl1pPr>
          </a:lstStyle>
          <a:p>
            <a:fld id="{6666ECEC-F442-483C-B97C-A6C33C92F207}" type="datetimeFigureOut">
              <a:rPr lang="nb-NO" smtClean="0"/>
              <a:t>27.10.2021</a:t>
            </a:fld>
            <a:endParaRPr lang="nb-NO"/>
          </a:p>
        </p:txBody>
      </p:sp>
      <p:sp>
        <p:nvSpPr>
          <p:cNvPr id="4" name="Slide Image Placeholder 3"/>
          <p:cNvSpPr>
            <a:spLocks noGrp="1" noRot="1" noChangeAspect="1"/>
          </p:cNvSpPr>
          <p:nvPr>
            <p:ph type="sldImg" idx="2"/>
          </p:nvPr>
        </p:nvSpPr>
        <p:spPr>
          <a:xfrm>
            <a:off x="434975" y="1239838"/>
            <a:ext cx="5949950" cy="3348037"/>
          </a:xfrm>
          <a:prstGeom prst="rect">
            <a:avLst/>
          </a:prstGeom>
          <a:noFill/>
          <a:ln w="12700">
            <a:solidFill>
              <a:prstClr val="black"/>
            </a:solidFill>
          </a:ln>
        </p:spPr>
        <p:txBody>
          <a:bodyPr vert="horz" lIns="91440" tIns="45720" rIns="91440" bIns="45720" rtlCol="0" anchor="ctr"/>
          <a:lstStyle/>
          <a:p>
            <a:endParaRPr lang="nb-NO"/>
          </a:p>
        </p:txBody>
      </p:sp>
      <p:sp>
        <p:nvSpPr>
          <p:cNvPr id="5" name="Notes Placeholder 4"/>
          <p:cNvSpPr>
            <a:spLocks noGrp="1"/>
          </p:cNvSpPr>
          <p:nvPr>
            <p:ph type="body" sz="quarter" idx="3"/>
          </p:nvPr>
        </p:nvSpPr>
        <p:spPr>
          <a:xfrm>
            <a:off x="681990" y="4773374"/>
            <a:ext cx="5455920" cy="3905488"/>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nb-NO"/>
          </a:p>
        </p:txBody>
      </p:sp>
      <p:sp>
        <p:nvSpPr>
          <p:cNvPr id="6" name="Footer Placeholder 5"/>
          <p:cNvSpPr>
            <a:spLocks noGrp="1"/>
          </p:cNvSpPr>
          <p:nvPr>
            <p:ph type="ftr" sz="quarter" idx="4"/>
          </p:nvPr>
        </p:nvSpPr>
        <p:spPr>
          <a:xfrm>
            <a:off x="0" y="9421044"/>
            <a:ext cx="2955290" cy="497656"/>
          </a:xfrm>
          <a:prstGeom prst="rect">
            <a:avLst/>
          </a:prstGeom>
        </p:spPr>
        <p:txBody>
          <a:bodyPr vert="horz" lIns="91440" tIns="45720" rIns="91440" bIns="45720" rtlCol="0" anchor="b"/>
          <a:lstStyle>
            <a:lvl1pPr algn="l">
              <a:defRPr sz="1200"/>
            </a:lvl1pPr>
          </a:lstStyle>
          <a:p>
            <a:endParaRPr lang="nb-NO"/>
          </a:p>
        </p:txBody>
      </p:sp>
      <p:sp>
        <p:nvSpPr>
          <p:cNvPr id="7" name="Slide Number Placeholder 6"/>
          <p:cNvSpPr>
            <a:spLocks noGrp="1"/>
          </p:cNvSpPr>
          <p:nvPr>
            <p:ph type="sldNum" sz="quarter" idx="5"/>
          </p:nvPr>
        </p:nvSpPr>
        <p:spPr>
          <a:xfrm>
            <a:off x="3863032" y="9421044"/>
            <a:ext cx="2955290" cy="497656"/>
          </a:xfrm>
          <a:prstGeom prst="rect">
            <a:avLst/>
          </a:prstGeom>
        </p:spPr>
        <p:txBody>
          <a:bodyPr vert="horz" lIns="91440" tIns="45720" rIns="91440" bIns="45720" rtlCol="0" anchor="b"/>
          <a:lstStyle>
            <a:lvl1pPr algn="r">
              <a:defRPr sz="1200"/>
            </a:lvl1pPr>
          </a:lstStyle>
          <a:p>
            <a:fld id="{6F54C341-9BBC-461A-8A0C-95252180BFBB}" type="slidenum">
              <a:rPr lang="nb-NO" smtClean="0"/>
              <a:t>‹#›</a:t>
            </a:fld>
            <a:endParaRPr lang="nb-NO"/>
          </a:p>
        </p:txBody>
      </p:sp>
    </p:spTree>
    <p:extLst>
      <p:ext uri="{BB962C8B-B14F-4D97-AF65-F5344CB8AC3E}">
        <p14:creationId xmlns:p14="http://schemas.microsoft.com/office/powerpoint/2010/main" val="3077416937"/>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Notes Placeholder 4"/>
          <p:cNvSpPr>
            <a:spLocks noGrp="1"/>
          </p:cNvSpPr>
          <p:nvPr>
            <p:ph type="body" sz="quarter" idx="11"/>
          </p:nvPr>
        </p:nvSpPr>
        <p:spPr/>
        <p:txBody>
          <a:bodyPr/>
          <a:lstStyle/>
          <a:p>
            <a:endParaRPr lang="en-GB" dirty="0"/>
          </a:p>
        </p:txBody>
      </p:sp>
    </p:spTree>
    <p:extLst>
      <p:ext uri="{BB962C8B-B14F-4D97-AF65-F5344CB8AC3E}">
        <p14:creationId xmlns:p14="http://schemas.microsoft.com/office/powerpoint/2010/main" val="3159086802"/>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nb-NO" dirty="0"/>
          </a:p>
        </p:txBody>
      </p:sp>
      <p:sp>
        <p:nvSpPr>
          <p:cNvPr id="4" name="Slide Number Placeholder 3"/>
          <p:cNvSpPr>
            <a:spLocks noGrp="1"/>
          </p:cNvSpPr>
          <p:nvPr>
            <p:ph type="sldNum" sz="quarter" idx="5"/>
          </p:nvPr>
        </p:nvSpPr>
        <p:spPr/>
        <p:txBody>
          <a:bodyPr/>
          <a:lstStyle/>
          <a:p>
            <a:fld id="{1261AA99-6AE6-4252-9D49-BFACABC8D97C}" type="slidenum">
              <a:rPr lang="nb-NO" smtClean="0"/>
              <a:t>4</a:t>
            </a:fld>
            <a:endParaRPr lang="nb-NO" dirty="0"/>
          </a:p>
        </p:txBody>
      </p:sp>
    </p:spTree>
    <p:extLst>
      <p:ext uri="{BB962C8B-B14F-4D97-AF65-F5344CB8AC3E}">
        <p14:creationId xmlns:p14="http://schemas.microsoft.com/office/powerpoint/2010/main" val="521713934"/>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18.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1.png"/><Relationship Id="rId1" Type="http://schemas.openxmlformats.org/officeDocument/2006/relationships/slideMaster" Target="../slideMasters/slideMaster5.xml"/><Relationship Id="rId5" Type="http://schemas.openxmlformats.org/officeDocument/2006/relationships/image" Target="../media/image2.emf"/><Relationship Id="rId4" Type="http://schemas.openxmlformats.org/officeDocument/2006/relationships/oleObject" Target="../embeddings/oleObject1.bin"/></Relationships>
</file>

<file path=ppt/slideLayouts/_rels/slideLayout119.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1.png"/><Relationship Id="rId1" Type="http://schemas.openxmlformats.org/officeDocument/2006/relationships/slideMaster" Target="../slideMasters/slideMaster5.xml"/><Relationship Id="rId5" Type="http://schemas.openxmlformats.org/officeDocument/2006/relationships/image" Target="../media/image2.emf"/><Relationship Id="rId4" Type="http://schemas.openxmlformats.org/officeDocument/2006/relationships/oleObject" Target="../embeddings/oleObject2.bin"/></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29.xml.rels><?xml version="1.0" encoding="UTF-8" standalone="yes"?>
<Relationships xmlns="http://schemas.openxmlformats.org/package/2006/relationships"><Relationship Id="rId3" Type="http://schemas.openxmlformats.org/officeDocument/2006/relationships/image" Target="../media/image4.tmp"/><Relationship Id="rId2" Type="http://schemas.openxmlformats.org/officeDocument/2006/relationships/image" Target="../media/image3.tmp"/><Relationship Id="rId1" Type="http://schemas.openxmlformats.org/officeDocument/2006/relationships/slideMaster" Target="../slideMasters/slideMaster5.xml"/><Relationship Id="rId4" Type="http://schemas.openxmlformats.org/officeDocument/2006/relationships/image" Target="../media/image5.tmp"/></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3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3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3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3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3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4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4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4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4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4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4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4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4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4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5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5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5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5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5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5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5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5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5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6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6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6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6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6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6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6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6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6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7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7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7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7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7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7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7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7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7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8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8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8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8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8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8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8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8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8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9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9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9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9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9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9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9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9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9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0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0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0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0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0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0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0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0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0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1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1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1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1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1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1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1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1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1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2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2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2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2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2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2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2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2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2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3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3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3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3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3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3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3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3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3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4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4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4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4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4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4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4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4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4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5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5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5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5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5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5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5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5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5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61.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1.png"/><Relationship Id="rId1" Type="http://schemas.openxmlformats.org/officeDocument/2006/relationships/slideMaster" Target="../slideMasters/slideMaster10.xml"/><Relationship Id="rId5" Type="http://schemas.openxmlformats.org/officeDocument/2006/relationships/image" Target="../media/image2.emf"/><Relationship Id="rId4" Type="http://schemas.openxmlformats.org/officeDocument/2006/relationships/oleObject" Target="../embeddings/oleObject3.bin"/></Relationships>
</file>

<file path=ppt/slideLayouts/_rels/slideLayout262.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1.png"/><Relationship Id="rId1" Type="http://schemas.openxmlformats.org/officeDocument/2006/relationships/slideMaster" Target="../slideMasters/slideMaster10.xml"/><Relationship Id="rId5" Type="http://schemas.openxmlformats.org/officeDocument/2006/relationships/image" Target="../media/image2.emf"/><Relationship Id="rId4" Type="http://schemas.openxmlformats.org/officeDocument/2006/relationships/oleObject" Target="../embeddings/oleObject4.bin"/></Relationships>
</file>

<file path=ppt/slideLayouts/_rels/slideLayout26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6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6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6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6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6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6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7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7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72.xml.rels><?xml version="1.0" encoding="UTF-8" standalone="yes"?>
<Relationships xmlns="http://schemas.openxmlformats.org/package/2006/relationships"><Relationship Id="rId3" Type="http://schemas.openxmlformats.org/officeDocument/2006/relationships/image" Target="../media/image4.tmp"/><Relationship Id="rId2" Type="http://schemas.openxmlformats.org/officeDocument/2006/relationships/image" Target="../media/image3.tmp"/><Relationship Id="rId1" Type="http://schemas.openxmlformats.org/officeDocument/2006/relationships/slideMaster" Target="../slideMasters/slideMaster10.xml"/><Relationship Id="rId4" Type="http://schemas.openxmlformats.org/officeDocument/2006/relationships/image" Target="../media/image5.tmp"/></Relationships>
</file>

<file path=ppt/slideLayouts/_rels/slideLayout27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7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7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7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7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7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7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8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8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8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8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8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8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8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8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8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8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9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9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9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9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9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9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9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9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9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9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0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30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30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30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30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30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30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30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30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30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1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31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31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313.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314.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31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316.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317.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318.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319.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2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321.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322.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323.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324.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32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326.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327.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328.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329.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3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331.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332.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333.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334.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33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336.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337.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338.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33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4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34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34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34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34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345.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1.png"/><Relationship Id="rId1" Type="http://schemas.openxmlformats.org/officeDocument/2006/relationships/slideMaster" Target="../slideMasters/slideMaster13.xml"/><Relationship Id="rId5" Type="http://schemas.openxmlformats.org/officeDocument/2006/relationships/image" Target="../media/image2.emf"/><Relationship Id="rId4" Type="http://schemas.openxmlformats.org/officeDocument/2006/relationships/oleObject" Target="../embeddings/oleObject5.bin"/></Relationships>
</file>

<file path=ppt/slideLayouts/_rels/slideLayout346.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1.png"/><Relationship Id="rId1" Type="http://schemas.openxmlformats.org/officeDocument/2006/relationships/slideMaster" Target="../slideMasters/slideMaster13.xml"/><Relationship Id="rId5" Type="http://schemas.openxmlformats.org/officeDocument/2006/relationships/image" Target="../media/image2.emf"/><Relationship Id="rId4" Type="http://schemas.openxmlformats.org/officeDocument/2006/relationships/oleObject" Target="../embeddings/oleObject6.bin"/></Relationships>
</file>

<file path=ppt/slideLayouts/_rels/slideLayout34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34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34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5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35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35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35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35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35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356.xml.rels><?xml version="1.0" encoding="UTF-8" standalone="yes"?>
<Relationships xmlns="http://schemas.openxmlformats.org/package/2006/relationships"><Relationship Id="rId3" Type="http://schemas.openxmlformats.org/officeDocument/2006/relationships/image" Target="../media/image4.tmp"/><Relationship Id="rId2" Type="http://schemas.openxmlformats.org/officeDocument/2006/relationships/image" Target="../media/image3.tmp"/><Relationship Id="rId1" Type="http://schemas.openxmlformats.org/officeDocument/2006/relationships/slideMaster" Target="../slideMasters/slideMaster13.xml"/><Relationship Id="rId4" Type="http://schemas.openxmlformats.org/officeDocument/2006/relationships/image" Target="../media/image5.tmp"/></Relationships>
</file>

<file path=ppt/slideLayouts/_rels/slideLayout35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35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35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6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36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36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36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36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36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36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36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36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36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70.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371.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372.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373.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374.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375.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376.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1.png"/><Relationship Id="rId1" Type="http://schemas.openxmlformats.org/officeDocument/2006/relationships/slideMaster" Target="../slideMasters/slideMaster14.xml"/><Relationship Id="rId5" Type="http://schemas.openxmlformats.org/officeDocument/2006/relationships/image" Target="../media/image2.emf"/><Relationship Id="rId4" Type="http://schemas.openxmlformats.org/officeDocument/2006/relationships/oleObject" Target="../embeddings/oleObject7.bin"/></Relationships>
</file>

<file path=ppt/slideLayouts/_rels/slideLayout377.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1.png"/><Relationship Id="rId1" Type="http://schemas.openxmlformats.org/officeDocument/2006/relationships/slideMaster" Target="../slideMasters/slideMaster14.xml"/><Relationship Id="rId5" Type="http://schemas.openxmlformats.org/officeDocument/2006/relationships/image" Target="../media/image2.emf"/><Relationship Id="rId4" Type="http://schemas.openxmlformats.org/officeDocument/2006/relationships/oleObject" Target="../embeddings/oleObject8.bin"/></Relationships>
</file>

<file path=ppt/slideLayouts/_rels/slideLayout378.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379.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80.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381.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382.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383.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384.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385.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386.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387.xml.rels><?xml version="1.0" encoding="UTF-8" standalone="yes"?>
<Relationships xmlns="http://schemas.openxmlformats.org/package/2006/relationships"><Relationship Id="rId3" Type="http://schemas.openxmlformats.org/officeDocument/2006/relationships/image" Target="../media/image4.tmp"/><Relationship Id="rId2" Type="http://schemas.openxmlformats.org/officeDocument/2006/relationships/image" Target="../media/image3.tmp"/><Relationship Id="rId1" Type="http://schemas.openxmlformats.org/officeDocument/2006/relationships/slideMaster" Target="../slideMasters/slideMaster14.xml"/><Relationship Id="rId4" Type="http://schemas.openxmlformats.org/officeDocument/2006/relationships/image" Target="../media/image5.tmp"/></Relationships>
</file>

<file path=ppt/slideLayouts/_rels/slideLayout388.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389.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90.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391.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392.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393.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394.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395.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396.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397.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398.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399.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00.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401.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402.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403.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404.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405.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406.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407.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408.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409.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10.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411.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412.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413.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414.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415.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416.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417.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418.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419.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20.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421.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422.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423.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424.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425.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426.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427.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428.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429.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30.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431.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432.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433.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434.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435.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436.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437.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438.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439.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1.png"/><Relationship Id="rId1" Type="http://schemas.openxmlformats.org/officeDocument/2006/relationships/slideMaster" Target="../slideMasters/slideMaster16.xml"/><Relationship Id="rId5" Type="http://schemas.openxmlformats.org/officeDocument/2006/relationships/image" Target="../media/image2.emf"/><Relationship Id="rId4" Type="http://schemas.openxmlformats.org/officeDocument/2006/relationships/oleObject" Target="../embeddings/oleObject9.bin"/></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40.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1.png"/><Relationship Id="rId1" Type="http://schemas.openxmlformats.org/officeDocument/2006/relationships/slideMaster" Target="../slideMasters/slideMaster16.xml"/><Relationship Id="rId5" Type="http://schemas.openxmlformats.org/officeDocument/2006/relationships/image" Target="../media/image2.emf"/><Relationship Id="rId4" Type="http://schemas.openxmlformats.org/officeDocument/2006/relationships/oleObject" Target="../embeddings/oleObject10.bin"/></Relationships>
</file>

<file path=ppt/slideLayouts/_rels/slideLayout441.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442.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443.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444.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445.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446.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447.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448.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449.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50.xml.rels><?xml version="1.0" encoding="UTF-8" standalone="yes"?>
<Relationships xmlns="http://schemas.openxmlformats.org/package/2006/relationships"><Relationship Id="rId3" Type="http://schemas.openxmlformats.org/officeDocument/2006/relationships/image" Target="../media/image4.tmp"/><Relationship Id="rId2" Type="http://schemas.openxmlformats.org/officeDocument/2006/relationships/image" Target="../media/image3.tmp"/><Relationship Id="rId1" Type="http://schemas.openxmlformats.org/officeDocument/2006/relationships/slideMaster" Target="../slideMasters/slideMaster16.xml"/><Relationship Id="rId4" Type="http://schemas.openxmlformats.org/officeDocument/2006/relationships/image" Target="../media/image5.tmp"/></Relationships>
</file>

<file path=ppt/slideLayouts/_rels/slideLayout451.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452.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453.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454.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455.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456.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457.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458.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459.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60.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461.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462.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463.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464.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465.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466.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467.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468.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469.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70.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1.png"/><Relationship Id="rId1" Type="http://schemas.openxmlformats.org/officeDocument/2006/relationships/slideMaster" Target="../slideMasters/slideMaster17.xml"/><Relationship Id="rId5" Type="http://schemas.openxmlformats.org/officeDocument/2006/relationships/image" Target="../media/image2.emf"/><Relationship Id="rId4" Type="http://schemas.openxmlformats.org/officeDocument/2006/relationships/oleObject" Target="../embeddings/oleObject11.bin"/></Relationships>
</file>

<file path=ppt/slideLayouts/_rels/slideLayout471.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1.png"/><Relationship Id="rId1" Type="http://schemas.openxmlformats.org/officeDocument/2006/relationships/slideMaster" Target="../slideMasters/slideMaster17.xml"/><Relationship Id="rId5" Type="http://schemas.openxmlformats.org/officeDocument/2006/relationships/image" Target="../media/image2.emf"/><Relationship Id="rId4" Type="http://schemas.openxmlformats.org/officeDocument/2006/relationships/oleObject" Target="../embeddings/oleObject12.bin"/></Relationships>
</file>

<file path=ppt/slideLayouts/_rels/slideLayout472.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473.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474.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475.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476.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477.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478.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479.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80.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481.xml.rels><?xml version="1.0" encoding="UTF-8" standalone="yes"?>
<Relationships xmlns="http://schemas.openxmlformats.org/package/2006/relationships"><Relationship Id="rId3" Type="http://schemas.openxmlformats.org/officeDocument/2006/relationships/image" Target="../media/image4.tmp"/><Relationship Id="rId2" Type="http://schemas.openxmlformats.org/officeDocument/2006/relationships/image" Target="../media/image3.tmp"/><Relationship Id="rId1" Type="http://schemas.openxmlformats.org/officeDocument/2006/relationships/slideMaster" Target="../slideMasters/slideMaster17.xml"/><Relationship Id="rId4" Type="http://schemas.openxmlformats.org/officeDocument/2006/relationships/image" Target="../media/image5.tmp"/></Relationships>
</file>

<file path=ppt/slideLayouts/_rels/slideLayout482.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483.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484.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485.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486.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487.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488.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489.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90.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491.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492.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493.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494.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495.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496.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497.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498.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499.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00.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501.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502.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503.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504.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505.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506.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507.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508.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509.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10.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511.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512.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513.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514.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515.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516.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517.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518.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519.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20.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521.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52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2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2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2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2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2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2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2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3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3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3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3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3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3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3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3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3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3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4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4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4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4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4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4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4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4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54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54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5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55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55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55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55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55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55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55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55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55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6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56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56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56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56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56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56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56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56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56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7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57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57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57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57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57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57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57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57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57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8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58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58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58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58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58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58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58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58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58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9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59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59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59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59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59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59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59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59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59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0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60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60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slideLayout1.xml><?xml version="1.0" encoding="utf-8"?>
<p:sldLayout xmlns:a="http://schemas.openxmlformats.org/drawingml/2006/main" xmlns:r="http://schemas.openxmlformats.org/officeDocument/2006/relationships" xmlns:p="http://schemas.openxmlformats.org/presentationml/2006/main" showMasterSp="0" preserve="1" userDrawn="1">
  <p:cSld name="Title Slide">
    <p:bg>
      <p:bgPr>
        <a:solidFill>
          <a:schemeClr val="accent1"/>
        </a:soli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647833" y="1337955"/>
            <a:ext cx="7198125" cy="750046"/>
          </a:xfrm>
        </p:spPr>
        <p:txBody>
          <a:bodyPr>
            <a:noAutofit/>
          </a:bodyPr>
          <a:lstStyle>
            <a:lvl1pPr>
              <a:defRPr sz="2399">
                <a:solidFill>
                  <a:srgbClr val="FBD9CA"/>
                </a:solidFill>
              </a:defRPr>
            </a:lvl1pPr>
          </a:lstStyle>
          <a:p>
            <a:r>
              <a:rPr lang="en-US" dirty="0"/>
              <a:t>Click to edit Master title style</a:t>
            </a:r>
          </a:p>
        </p:txBody>
      </p:sp>
      <p:sp>
        <p:nvSpPr>
          <p:cNvPr id="3" name="Subtitle 2"/>
          <p:cNvSpPr>
            <a:spLocks noGrp="1"/>
          </p:cNvSpPr>
          <p:nvPr>
            <p:ph type="subTitle" idx="1"/>
          </p:nvPr>
        </p:nvSpPr>
        <p:spPr>
          <a:xfrm>
            <a:off x="647833" y="2133156"/>
            <a:ext cx="7198125" cy="360000"/>
          </a:xfrm>
        </p:spPr>
        <p:txBody>
          <a:bodyPr>
            <a:noAutofit/>
          </a:bodyPr>
          <a:lstStyle>
            <a:lvl1pPr marL="0" indent="0" algn="l">
              <a:buNone/>
              <a:defRPr b="1">
                <a:solidFill>
                  <a:srgbClr val="FFFFFF"/>
                </a:solidFill>
              </a:defRPr>
            </a:lvl1pPr>
            <a:lvl2pPr marL="544080" indent="0" algn="ctr">
              <a:buNone/>
              <a:defRPr>
                <a:solidFill>
                  <a:schemeClr val="tx1">
                    <a:tint val="75000"/>
                  </a:schemeClr>
                </a:solidFill>
              </a:defRPr>
            </a:lvl2pPr>
            <a:lvl3pPr marL="1088158" indent="0" algn="ctr">
              <a:buNone/>
              <a:defRPr>
                <a:solidFill>
                  <a:schemeClr val="tx1">
                    <a:tint val="75000"/>
                  </a:schemeClr>
                </a:solidFill>
              </a:defRPr>
            </a:lvl3pPr>
            <a:lvl4pPr marL="1632238" indent="0" algn="ctr">
              <a:buNone/>
              <a:defRPr>
                <a:solidFill>
                  <a:schemeClr val="tx1">
                    <a:tint val="75000"/>
                  </a:schemeClr>
                </a:solidFill>
              </a:defRPr>
            </a:lvl4pPr>
            <a:lvl5pPr marL="2176318" indent="0" algn="ctr">
              <a:buNone/>
              <a:defRPr>
                <a:solidFill>
                  <a:schemeClr val="tx1">
                    <a:tint val="75000"/>
                  </a:schemeClr>
                </a:solidFill>
              </a:defRPr>
            </a:lvl5pPr>
            <a:lvl6pPr marL="2720399" indent="0" algn="ctr">
              <a:buNone/>
              <a:defRPr>
                <a:solidFill>
                  <a:schemeClr val="tx1">
                    <a:tint val="75000"/>
                  </a:schemeClr>
                </a:solidFill>
              </a:defRPr>
            </a:lvl6pPr>
            <a:lvl7pPr marL="3264477" indent="0" algn="ctr">
              <a:buNone/>
              <a:defRPr>
                <a:solidFill>
                  <a:schemeClr val="tx1">
                    <a:tint val="75000"/>
                  </a:schemeClr>
                </a:solidFill>
              </a:defRPr>
            </a:lvl7pPr>
            <a:lvl8pPr marL="3808557" indent="0" algn="ctr">
              <a:buNone/>
              <a:defRPr>
                <a:solidFill>
                  <a:schemeClr val="tx1">
                    <a:tint val="75000"/>
                  </a:schemeClr>
                </a:solidFill>
              </a:defRPr>
            </a:lvl8pPr>
            <a:lvl9pPr marL="4352636" indent="0" algn="ctr">
              <a:buNone/>
              <a:defRPr>
                <a:solidFill>
                  <a:schemeClr val="tx1">
                    <a:tint val="75000"/>
                  </a:schemeClr>
                </a:solidFill>
              </a:defRPr>
            </a:lvl9pPr>
          </a:lstStyle>
          <a:p>
            <a:r>
              <a:rPr lang="en-US" dirty="0"/>
              <a:t>Click to edit Master subtitle style</a:t>
            </a:r>
          </a:p>
        </p:txBody>
      </p:sp>
      <p:sp>
        <p:nvSpPr>
          <p:cNvPr id="21" name="Text Placeholder 20"/>
          <p:cNvSpPr>
            <a:spLocks noGrp="1"/>
          </p:cNvSpPr>
          <p:nvPr>
            <p:ph type="body" sz="quarter" idx="13" hasCustomPrompt="1"/>
          </p:nvPr>
        </p:nvSpPr>
        <p:spPr>
          <a:xfrm>
            <a:off x="647833" y="2591401"/>
            <a:ext cx="7198125" cy="215949"/>
          </a:xfrm>
        </p:spPr>
        <p:txBody>
          <a:bodyPr>
            <a:noAutofit/>
          </a:bodyPr>
          <a:lstStyle>
            <a:lvl1pPr marL="0" indent="0">
              <a:buNone/>
              <a:defRPr sz="1300">
                <a:solidFill>
                  <a:srgbClr val="FFFFFF"/>
                </a:solidFill>
              </a:defRPr>
            </a:lvl1pPr>
            <a:lvl2pPr marL="257046" indent="0">
              <a:buNone/>
              <a:defRPr>
                <a:solidFill>
                  <a:schemeClr val="accent2"/>
                </a:solidFill>
              </a:defRPr>
            </a:lvl2pPr>
            <a:lvl3pPr marL="514091" indent="0">
              <a:buNone/>
              <a:defRPr>
                <a:solidFill>
                  <a:schemeClr val="accent2"/>
                </a:solidFill>
              </a:defRPr>
            </a:lvl3pPr>
            <a:lvl4pPr marL="771137" indent="0">
              <a:buNone/>
              <a:defRPr>
                <a:solidFill>
                  <a:schemeClr val="accent2"/>
                </a:solidFill>
              </a:defRPr>
            </a:lvl4pPr>
            <a:lvl5pPr marL="1028181" indent="0">
              <a:buNone/>
              <a:defRPr>
                <a:solidFill>
                  <a:schemeClr val="accent2"/>
                </a:solidFill>
              </a:defRPr>
            </a:lvl5pPr>
          </a:lstStyle>
          <a:p>
            <a:pPr lvl="0"/>
            <a:r>
              <a:rPr lang="en-US" dirty="0"/>
              <a:t>Name, title</a:t>
            </a:r>
          </a:p>
        </p:txBody>
      </p:sp>
      <p:sp>
        <p:nvSpPr>
          <p:cNvPr id="22" name="Text Placeholder 20"/>
          <p:cNvSpPr>
            <a:spLocks noGrp="1"/>
          </p:cNvSpPr>
          <p:nvPr>
            <p:ph type="body" sz="quarter" idx="14" hasCustomPrompt="1"/>
          </p:nvPr>
        </p:nvSpPr>
        <p:spPr>
          <a:xfrm>
            <a:off x="647833" y="2843343"/>
            <a:ext cx="7198125" cy="215949"/>
          </a:xfrm>
        </p:spPr>
        <p:txBody>
          <a:bodyPr>
            <a:noAutofit/>
          </a:bodyPr>
          <a:lstStyle>
            <a:lvl1pPr marL="0" indent="0">
              <a:buNone/>
              <a:defRPr sz="1300">
                <a:solidFill>
                  <a:srgbClr val="FFFFFF"/>
                </a:solidFill>
              </a:defRPr>
            </a:lvl1pPr>
            <a:lvl2pPr marL="257046" indent="0">
              <a:buNone/>
              <a:defRPr>
                <a:solidFill>
                  <a:schemeClr val="accent2"/>
                </a:solidFill>
              </a:defRPr>
            </a:lvl2pPr>
            <a:lvl3pPr marL="514091" indent="0">
              <a:buNone/>
              <a:defRPr>
                <a:solidFill>
                  <a:schemeClr val="accent2"/>
                </a:solidFill>
              </a:defRPr>
            </a:lvl3pPr>
            <a:lvl4pPr marL="771137" indent="0">
              <a:buNone/>
              <a:defRPr>
                <a:solidFill>
                  <a:schemeClr val="accent2"/>
                </a:solidFill>
              </a:defRPr>
            </a:lvl4pPr>
            <a:lvl5pPr marL="1028181" indent="0">
              <a:buNone/>
              <a:defRPr>
                <a:solidFill>
                  <a:schemeClr val="accent2"/>
                </a:solidFill>
              </a:defRPr>
            </a:lvl5pPr>
          </a:lstStyle>
          <a:p>
            <a:pPr lvl="0"/>
            <a:r>
              <a:rPr lang="en-US" dirty="0"/>
              <a:t>Date</a:t>
            </a:r>
          </a:p>
        </p:txBody>
      </p:sp>
      <p:sp>
        <p:nvSpPr>
          <p:cNvPr id="8" name="AutoShape 3"/>
          <p:cNvSpPr>
            <a:spLocks noChangeAspect="1" noChangeArrowheads="1" noTextEdit="1"/>
          </p:cNvSpPr>
          <p:nvPr userDrawn="1"/>
        </p:nvSpPr>
        <p:spPr bwMode="auto">
          <a:xfrm>
            <a:off x="8324271" y="2853665"/>
            <a:ext cx="3994698" cy="40043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389" tIns="45694" rIns="91389" bIns="45694" numCol="1" anchor="t" anchorCtr="0" compatLnSpc="1">
            <a:prstTxWarp prst="textNoShape">
              <a:avLst/>
            </a:prstTxWarp>
          </a:bodyPr>
          <a:lstStyle/>
          <a:p>
            <a:pPr defTabSz="1088158" fontAlgn="auto">
              <a:spcBef>
                <a:spcPts val="0"/>
              </a:spcBef>
              <a:spcAft>
                <a:spcPts val="0"/>
              </a:spcAft>
            </a:pPr>
            <a:endParaRPr lang="en-US" sz="2099" dirty="0">
              <a:solidFill>
                <a:prstClr val="black"/>
              </a:solidFill>
              <a:latin typeface="Arial"/>
              <a:cs typeface="+mn-cs"/>
            </a:endParaRPr>
          </a:p>
        </p:txBody>
      </p:sp>
      <p:grpSp>
        <p:nvGrpSpPr>
          <p:cNvPr id="17" name="Pulse"/>
          <p:cNvGrpSpPr/>
          <p:nvPr userDrawn="1"/>
        </p:nvGrpSpPr>
        <p:grpSpPr>
          <a:xfrm>
            <a:off x="8749611" y="3029840"/>
            <a:ext cx="3445566" cy="3490105"/>
            <a:chOff x="8751888" y="3030538"/>
            <a:chExt cx="3446462" cy="3490913"/>
          </a:xfrm>
          <a:solidFill>
            <a:srgbClr val="0000FF"/>
          </a:solidFill>
        </p:grpSpPr>
        <p:sp>
          <p:nvSpPr>
            <p:cNvPr id="10" name="Freeform 5"/>
            <p:cNvSpPr>
              <a:spLocks/>
            </p:cNvSpPr>
            <p:nvPr userDrawn="1"/>
          </p:nvSpPr>
          <p:spPr bwMode="auto">
            <a:xfrm>
              <a:off x="9196388" y="3902076"/>
              <a:ext cx="449263" cy="1120775"/>
            </a:xfrm>
            <a:custGeom>
              <a:avLst/>
              <a:gdLst>
                <a:gd name="T0" fmla="*/ 71 w 142"/>
                <a:gd name="T1" fmla="*/ 355 h 355"/>
                <a:gd name="T2" fmla="*/ 71 w 142"/>
                <a:gd name="T3" fmla="*/ 355 h 355"/>
                <a:gd name="T4" fmla="*/ 0 w 142"/>
                <a:gd name="T5" fmla="*/ 284 h 355"/>
                <a:gd name="T6" fmla="*/ 0 w 142"/>
                <a:gd name="T7" fmla="*/ 71 h 355"/>
                <a:gd name="T8" fmla="*/ 71 w 142"/>
                <a:gd name="T9" fmla="*/ 0 h 355"/>
                <a:gd name="T10" fmla="*/ 142 w 142"/>
                <a:gd name="T11" fmla="*/ 71 h 355"/>
                <a:gd name="T12" fmla="*/ 142 w 142"/>
                <a:gd name="T13" fmla="*/ 284 h 355"/>
                <a:gd name="T14" fmla="*/ 71 w 142"/>
                <a:gd name="T15" fmla="*/ 355 h 3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2" h="355">
                  <a:moveTo>
                    <a:pt x="71" y="355"/>
                  </a:moveTo>
                  <a:cubicBezTo>
                    <a:pt x="71" y="355"/>
                    <a:pt x="71" y="355"/>
                    <a:pt x="71" y="355"/>
                  </a:cubicBezTo>
                  <a:cubicBezTo>
                    <a:pt x="32" y="355"/>
                    <a:pt x="0" y="323"/>
                    <a:pt x="0" y="284"/>
                  </a:cubicBezTo>
                  <a:cubicBezTo>
                    <a:pt x="0" y="71"/>
                    <a:pt x="0" y="71"/>
                    <a:pt x="0" y="71"/>
                  </a:cubicBezTo>
                  <a:cubicBezTo>
                    <a:pt x="0" y="32"/>
                    <a:pt x="32" y="0"/>
                    <a:pt x="71" y="0"/>
                  </a:cubicBezTo>
                  <a:cubicBezTo>
                    <a:pt x="110" y="0"/>
                    <a:pt x="142" y="32"/>
                    <a:pt x="142" y="71"/>
                  </a:cubicBezTo>
                  <a:cubicBezTo>
                    <a:pt x="142" y="284"/>
                    <a:pt x="142" y="284"/>
                    <a:pt x="142" y="284"/>
                  </a:cubicBezTo>
                  <a:cubicBezTo>
                    <a:pt x="142" y="323"/>
                    <a:pt x="110" y="355"/>
                    <a:pt x="71" y="35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GB" sz="2099" dirty="0">
                <a:solidFill>
                  <a:prstClr val="black"/>
                </a:solidFill>
                <a:latin typeface="Arial"/>
                <a:cs typeface="+mn-cs"/>
              </a:endParaRPr>
            </a:p>
          </p:txBody>
        </p:sp>
        <p:sp>
          <p:nvSpPr>
            <p:cNvPr id="11" name="Freeform 6"/>
            <p:cNvSpPr>
              <a:spLocks/>
            </p:cNvSpPr>
            <p:nvPr userDrawn="1"/>
          </p:nvSpPr>
          <p:spPr bwMode="auto">
            <a:xfrm>
              <a:off x="8751888" y="4551363"/>
              <a:ext cx="265113" cy="449263"/>
            </a:xfrm>
            <a:custGeom>
              <a:avLst/>
              <a:gdLst>
                <a:gd name="T0" fmla="*/ 42 w 84"/>
                <a:gd name="T1" fmla="*/ 142 h 142"/>
                <a:gd name="T2" fmla="*/ 42 w 84"/>
                <a:gd name="T3" fmla="*/ 142 h 142"/>
                <a:gd name="T4" fmla="*/ 0 w 84"/>
                <a:gd name="T5" fmla="*/ 99 h 142"/>
                <a:gd name="T6" fmla="*/ 0 w 84"/>
                <a:gd name="T7" fmla="*/ 42 h 142"/>
                <a:gd name="T8" fmla="*/ 42 w 84"/>
                <a:gd name="T9" fmla="*/ 0 h 142"/>
                <a:gd name="T10" fmla="*/ 84 w 84"/>
                <a:gd name="T11" fmla="*/ 42 h 142"/>
                <a:gd name="T12" fmla="*/ 84 w 84"/>
                <a:gd name="T13" fmla="*/ 99 h 142"/>
                <a:gd name="T14" fmla="*/ 42 w 84"/>
                <a:gd name="T15" fmla="*/ 142 h 1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4" h="142">
                  <a:moveTo>
                    <a:pt x="42" y="142"/>
                  </a:moveTo>
                  <a:cubicBezTo>
                    <a:pt x="42" y="142"/>
                    <a:pt x="42" y="142"/>
                    <a:pt x="42" y="142"/>
                  </a:cubicBezTo>
                  <a:cubicBezTo>
                    <a:pt x="18" y="142"/>
                    <a:pt x="0" y="123"/>
                    <a:pt x="0" y="99"/>
                  </a:cubicBezTo>
                  <a:cubicBezTo>
                    <a:pt x="0" y="42"/>
                    <a:pt x="0" y="42"/>
                    <a:pt x="0" y="42"/>
                  </a:cubicBezTo>
                  <a:cubicBezTo>
                    <a:pt x="0" y="19"/>
                    <a:pt x="18" y="0"/>
                    <a:pt x="42" y="0"/>
                  </a:cubicBezTo>
                  <a:cubicBezTo>
                    <a:pt x="65" y="0"/>
                    <a:pt x="84" y="19"/>
                    <a:pt x="84" y="42"/>
                  </a:cubicBezTo>
                  <a:cubicBezTo>
                    <a:pt x="84" y="99"/>
                    <a:pt x="84" y="99"/>
                    <a:pt x="84" y="99"/>
                  </a:cubicBezTo>
                  <a:cubicBezTo>
                    <a:pt x="84" y="123"/>
                    <a:pt x="65" y="142"/>
                    <a:pt x="42" y="14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GB" sz="2099" dirty="0">
                <a:solidFill>
                  <a:prstClr val="black"/>
                </a:solidFill>
                <a:latin typeface="Arial"/>
                <a:cs typeface="+mn-cs"/>
              </a:endParaRPr>
            </a:p>
          </p:txBody>
        </p:sp>
        <p:sp>
          <p:nvSpPr>
            <p:cNvPr id="12" name="Freeform 7"/>
            <p:cNvSpPr>
              <a:spLocks/>
            </p:cNvSpPr>
            <p:nvPr userDrawn="1"/>
          </p:nvSpPr>
          <p:spPr bwMode="auto">
            <a:xfrm>
              <a:off x="11436350" y="4529138"/>
              <a:ext cx="449263" cy="1117600"/>
            </a:xfrm>
            <a:custGeom>
              <a:avLst/>
              <a:gdLst>
                <a:gd name="T0" fmla="*/ 71 w 142"/>
                <a:gd name="T1" fmla="*/ 354 h 354"/>
                <a:gd name="T2" fmla="*/ 71 w 142"/>
                <a:gd name="T3" fmla="*/ 354 h 354"/>
                <a:gd name="T4" fmla="*/ 0 w 142"/>
                <a:gd name="T5" fmla="*/ 283 h 354"/>
                <a:gd name="T6" fmla="*/ 0 w 142"/>
                <a:gd name="T7" fmla="*/ 71 h 354"/>
                <a:gd name="T8" fmla="*/ 71 w 142"/>
                <a:gd name="T9" fmla="*/ 0 h 354"/>
                <a:gd name="T10" fmla="*/ 142 w 142"/>
                <a:gd name="T11" fmla="*/ 71 h 354"/>
                <a:gd name="T12" fmla="*/ 142 w 142"/>
                <a:gd name="T13" fmla="*/ 283 h 354"/>
                <a:gd name="T14" fmla="*/ 71 w 142"/>
                <a:gd name="T15" fmla="*/ 354 h 35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2" h="354">
                  <a:moveTo>
                    <a:pt x="71" y="354"/>
                  </a:moveTo>
                  <a:cubicBezTo>
                    <a:pt x="71" y="354"/>
                    <a:pt x="71" y="354"/>
                    <a:pt x="71" y="354"/>
                  </a:cubicBezTo>
                  <a:cubicBezTo>
                    <a:pt x="32" y="354"/>
                    <a:pt x="0" y="322"/>
                    <a:pt x="0" y="283"/>
                  </a:cubicBezTo>
                  <a:cubicBezTo>
                    <a:pt x="0" y="71"/>
                    <a:pt x="0" y="71"/>
                    <a:pt x="0" y="71"/>
                  </a:cubicBezTo>
                  <a:cubicBezTo>
                    <a:pt x="0" y="32"/>
                    <a:pt x="32" y="0"/>
                    <a:pt x="71" y="0"/>
                  </a:cubicBezTo>
                  <a:cubicBezTo>
                    <a:pt x="110" y="0"/>
                    <a:pt x="142" y="32"/>
                    <a:pt x="142" y="71"/>
                  </a:cubicBezTo>
                  <a:cubicBezTo>
                    <a:pt x="142" y="283"/>
                    <a:pt x="142" y="283"/>
                    <a:pt x="142" y="283"/>
                  </a:cubicBezTo>
                  <a:cubicBezTo>
                    <a:pt x="142" y="322"/>
                    <a:pt x="110" y="354"/>
                    <a:pt x="71" y="35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GB" sz="2099" dirty="0">
                <a:solidFill>
                  <a:prstClr val="black"/>
                </a:solidFill>
                <a:latin typeface="Arial"/>
                <a:cs typeface="+mn-cs"/>
              </a:endParaRPr>
            </a:p>
          </p:txBody>
        </p:sp>
        <p:sp>
          <p:nvSpPr>
            <p:cNvPr id="14" name="Freeform 8"/>
            <p:cNvSpPr>
              <a:spLocks/>
            </p:cNvSpPr>
            <p:nvPr userDrawn="1"/>
          </p:nvSpPr>
          <p:spPr bwMode="auto">
            <a:xfrm>
              <a:off x="9869488" y="3030538"/>
              <a:ext cx="560388" cy="2506663"/>
            </a:xfrm>
            <a:custGeom>
              <a:avLst/>
              <a:gdLst>
                <a:gd name="T0" fmla="*/ 88 w 177"/>
                <a:gd name="T1" fmla="*/ 794 h 794"/>
                <a:gd name="T2" fmla="*/ 88 w 177"/>
                <a:gd name="T3" fmla="*/ 794 h 794"/>
                <a:gd name="T4" fmla="*/ 0 w 177"/>
                <a:gd name="T5" fmla="*/ 705 h 794"/>
                <a:gd name="T6" fmla="*/ 0 w 177"/>
                <a:gd name="T7" fmla="*/ 89 h 794"/>
                <a:gd name="T8" fmla="*/ 88 w 177"/>
                <a:gd name="T9" fmla="*/ 0 h 794"/>
                <a:gd name="T10" fmla="*/ 177 w 177"/>
                <a:gd name="T11" fmla="*/ 89 h 794"/>
                <a:gd name="T12" fmla="*/ 177 w 177"/>
                <a:gd name="T13" fmla="*/ 705 h 794"/>
                <a:gd name="T14" fmla="*/ 88 w 177"/>
                <a:gd name="T15" fmla="*/ 794 h 7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7" h="794">
                  <a:moveTo>
                    <a:pt x="88" y="794"/>
                  </a:moveTo>
                  <a:cubicBezTo>
                    <a:pt x="88" y="794"/>
                    <a:pt x="88" y="794"/>
                    <a:pt x="88" y="794"/>
                  </a:cubicBezTo>
                  <a:cubicBezTo>
                    <a:pt x="40" y="794"/>
                    <a:pt x="0" y="754"/>
                    <a:pt x="0" y="705"/>
                  </a:cubicBezTo>
                  <a:cubicBezTo>
                    <a:pt x="0" y="89"/>
                    <a:pt x="0" y="89"/>
                    <a:pt x="0" y="89"/>
                  </a:cubicBezTo>
                  <a:cubicBezTo>
                    <a:pt x="0" y="40"/>
                    <a:pt x="40" y="0"/>
                    <a:pt x="88" y="0"/>
                  </a:cubicBezTo>
                  <a:cubicBezTo>
                    <a:pt x="137" y="0"/>
                    <a:pt x="177" y="40"/>
                    <a:pt x="177" y="89"/>
                  </a:cubicBezTo>
                  <a:cubicBezTo>
                    <a:pt x="177" y="705"/>
                    <a:pt x="177" y="705"/>
                    <a:pt x="177" y="705"/>
                  </a:cubicBezTo>
                  <a:cubicBezTo>
                    <a:pt x="177" y="754"/>
                    <a:pt x="137" y="794"/>
                    <a:pt x="88" y="79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GB" sz="2099" dirty="0">
                <a:solidFill>
                  <a:prstClr val="black"/>
                </a:solidFill>
                <a:latin typeface="Arial"/>
                <a:cs typeface="+mn-cs"/>
              </a:endParaRPr>
            </a:p>
          </p:txBody>
        </p:sp>
        <p:sp>
          <p:nvSpPr>
            <p:cNvPr id="15" name="Freeform 9"/>
            <p:cNvSpPr>
              <a:spLocks/>
            </p:cNvSpPr>
            <p:nvPr userDrawn="1"/>
          </p:nvSpPr>
          <p:spPr bwMode="auto">
            <a:xfrm>
              <a:off x="10653713" y="4014788"/>
              <a:ext cx="558800" cy="2506663"/>
            </a:xfrm>
            <a:custGeom>
              <a:avLst/>
              <a:gdLst>
                <a:gd name="T0" fmla="*/ 88 w 177"/>
                <a:gd name="T1" fmla="*/ 794 h 794"/>
                <a:gd name="T2" fmla="*/ 88 w 177"/>
                <a:gd name="T3" fmla="*/ 794 h 794"/>
                <a:gd name="T4" fmla="*/ 0 w 177"/>
                <a:gd name="T5" fmla="*/ 705 h 794"/>
                <a:gd name="T6" fmla="*/ 0 w 177"/>
                <a:gd name="T7" fmla="*/ 88 h 794"/>
                <a:gd name="T8" fmla="*/ 88 w 177"/>
                <a:gd name="T9" fmla="*/ 0 h 794"/>
                <a:gd name="T10" fmla="*/ 177 w 177"/>
                <a:gd name="T11" fmla="*/ 88 h 794"/>
                <a:gd name="T12" fmla="*/ 177 w 177"/>
                <a:gd name="T13" fmla="*/ 705 h 794"/>
                <a:gd name="T14" fmla="*/ 88 w 177"/>
                <a:gd name="T15" fmla="*/ 794 h 7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7" h="794">
                  <a:moveTo>
                    <a:pt x="88" y="794"/>
                  </a:moveTo>
                  <a:cubicBezTo>
                    <a:pt x="88" y="794"/>
                    <a:pt x="88" y="794"/>
                    <a:pt x="88" y="794"/>
                  </a:cubicBezTo>
                  <a:cubicBezTo>
                    <a:pt x="40" y="794"/>
                    <a:pt x="0" y="754"/>
                    <a:pt x="0" y="705"/>
                  </a:cubicBezTo>
                  <a:cubicBezTo>
                    <a:pt x="0" y="88"/>
                    <a:pt x="0" y="88"/>
                    <a:pt x="0" y="88"/>
                  </a:cubicBezTo>
                  <a:cubicBezTo>
                    <a:pt x="0" y="40"/>
                    <a:pt x="40" y="0"/>
                    <a:pt x="88" y="0"/>
                  </a:cubicBezTo>
                  <a:cubicBezTo>
                    <a:pt x="137" y="0"/>
                    <a:pt x="177" y="40"/>
                    <a:pt x="177" y="88"/>
                  </a:cubicBezTo>
                  <a:cubicBezTo>
                    <a:pt x="177" y="705"/>
                    <a:pt x="177" y="705"/>
                    <a:pt x="177" y="705"/>
                  </a:cubicBezTo>
                  <a:cubicBezTo>
                    <a:pt x="177" y="754"/>
                    <a:pt x="137" y="794"/>
                    <a:pt x="88" y="79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GB" sz="2099" dirty="0">
                <a:solidFill>
                  <a:prstClr val="black"/>
                </a:solidFill>
                <a:latin typeface="Arial"/>
                <a:cs typeface="+mn-cs"/>
              </a:endParaRPr>
            </a:p>
          </p:txBody>
        </p:sp>
        <p:sp>
          <p:nvSpPr>
            <p:cNvPr id="16" name="Freeform 10"/>
            <p:cNvSpPr>
              <a:spLocks/>
            </p:cNvSpPr>
            <p:nvPr userDrawn="1"/>
          </p:nvSpPr>
          <p:spPr bwMode="auto">
            <a:xfrm>
              <a:off x="12058650" y="4551363"/>
              <a:ext cx="139700" cy="449263"/>
            </a:xfrm>
            <a:custGeom>
              <a:avLst/>
              <a:gdLst>
                <a:gd name="T0" fmla="*/ 44 w 44"/>
                <a:gd name="T1" fmla="*/ 0 h 142"/>
                <a:gd name="T2" fmla="*/ 0 w 44"/>
                <a:gd name="T3" fmla="*/ 42 h 142"/>
                <a:gd name="T4" fmla="*/ 0 w 44"/>
                <a:gd name="T5" fmla="*/ 99 h 142"/>
                <a:gd name="T6" fmla="*/ 44 w 44"/>
                <a:gd name="T7" fmla="*/ 142 h 142"/>
                <a:gd name="T8" fmla="*/ 44 w 44"/>
                <a:gd name="T9" fmla="*/ 0 h 142"/>
              </a:gdLst>
              <a:ahLst/>
              <a:cxnLst>
                <a:cxn ang="0">
                  <a:pos x="T0" y="T1"/>
                </a:cxn>
                <a:cxn ang="0">
                  <a:pos x="T2" y="T3"/>
                </a:cxn>
                <a:cxn ang="0">
                  <a:pos x="T4" y="T5"/>
                </a:cxn>
                <a:cxn ang="0">
                  <a:pos x="T6" y="T7"/>
                </a:cxn>
                <a:cxn ang="0">
                  <a:pos x="T8" y="T9"/>
                </a:cxn>
              </a:cxnLst>
              <a:rect l="0" t="0" r="r" b="b"/>
              <a:pathLst>
                <a:path w="44" h="142">
                  <a:moveTo>
                    <a:pt x="44" y="0"/>
                  </a:moveTo>
                  <a:cubicBezTo>
                    <a:pt x="20" y="0"/>
                    <a:pt x="0" y="19"/>
                    <a:pt x="0" y="42"/>
                  </a:cubicBezTo>
                  <a:cubicBezTo>
                    <a:pt x="0" y="99"/>
                    <a:pt x="0" y="99"/>
                    <a:pt x="0" y="99"/>
                  </a:cubicBezTo>
                  <a:cubicBezTo>
                    <a:pt x="0" y="123"/>
                    <a:pt x="20" y="142"/>
                    <a:pt x="44" y="142"/>
                  </a:cubicBezTo>
                  <a:lnTo>
                    <a:pt x="4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GB" sz="2099" dirty="0">
                <a:solidFill>
                  <a:prstClr val="black"/>
                </a:solidFill>
                <a:latin typeface="Arial"/>
                <a:cs typeface="+mn-cs"/>
              </a:endParaRPr>
            </a:p>
          </p:txBody>
        </p:sp>
      </p:grpSp>
      <p:grpSp>
        <p:nvGrpSpPr>
          <p:cNvPr id="27" name="Logotype"/>
          <p:cNvGrpSpPr/>
          <p:nvPr userDrawn="1"/>
        </p:nvGrpSpPr>
        <p:grpSpPr>
          <a:xfrm>
            <a:off x="641186" y="530770"/>
            <a:ext cx="1383679" cy="288542"/>
            <a:chOff x="9501453" y="6148765"/>
            <a:chExt cx="2047875" cy="427037"/>
          </a:xfrm>
          <a:solidFill>
            <a:schemeClr val="bg1"/>
          </a:solidFill>
        </p:grpSpPr>
        <p:sp>
          <p:nvSpPr>
            <p:cNvPr id="28" name="Freeform 5"/>
            <p:cNvSpPr>
              <a:spLocks noEditPoints="1"/>
            </p:cNvSpPr>
            <p:nvPr userDrawn="1"/>
          </p:nvSpPr>
          <p:spPr bwMode="auto">
            <a:xfrm>
              <a:off x="11206428" y="6231315"/>
              <a:ext cx="342900" cy="344487"/>
            </a:xfrm>
            <a:custGeom>
              <a:avLst/>
              <a:gdLst>
                <a:gd name="T0" fmla="*/ 43 w 91"/>
                <a:gd name="T1" fmla="*/ 2 h 91"/>
                <a:gd name="T2" fmla="*/ 2 w 91"/>
                <a:gd name="T3" fmla="*/ 44 h 91"/>
                <a:gd name="T4" fmla="*/ 46 w 91"/>
                <a:gd name="T5" fmla="*/ 91 h 91"/>
                <a:gd name="T6" fmla="*/ 74 w 91"/>
                <a:gd name="T7" fmla="*/ 77 h 91"/>
                <a:gd name="T8" fmla="*/ 74 w 91"/>
                <a:gd name="T9" fmla="*/ 90 h 91"/>
                <a:gd name="T10" fmla="*/ 91 w 91"/>
                <a:gd name="T11" fmla="*/ 90 h 91"/>
                <a:gd name="T12" fmla="*/ 91 w 91"/>
                <a:gd name="T13" fmla="*/ 47 h 91"/>
                <a:gd name="T14" fmla="*/ 43 w 91"/>
                <a:gd name="T15" fmla="*/ 2 h 91"/>
                <a:gd name="T16" fmla="*/ 72 w 91"/>
                <a:gd name="T17" fmla="*/ 48 h 91"/>
                <a:gd name="T18" fmla="*/ 43 w 91"/>
                <a:gd name="T19" fmla="*/ 72 h 91"/>
                <a:gd name="T20" fmla="*/ 21 w 91"/>
                <a:gd name="T21" fmla="*/ 50 h 91"/>
                <a:gd name="T22" fmla="*/ 46 w 91"/>
                <a:gd name="T23" fmla="*/ 21 h 91"/>
                <a:gd name="T24" fmla="*/ 72 w 91"/>
                <a:gd name="T25" fmla="*/ 45 h 91"/>
                <a:gd name="T26" fmla="*/ 72 w 91"/>
                <a:gd name="T27" fmla="*/ 48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1" h="91">
                  <a:moveTo>
                    <a:pt x="43" y="2"/>
                  </a:moveTo>
                  <a:cubicBezTo>
                    <a:pt x="21" y="4"/>
                    <a:pt x="3" y="22"/>
                    <a:pt x="2" y="44"/>
                  </a:cubicBezTo>
                  <a:cubicBezTo>
                    <a:pt x="0" y="70"/>
                    <a:pt x="21" y="91"/>
                    <a:pt x="46" y="91"/>
                  </a:cubicBezTo>
                  <a:cubicBezTo>
                    <a:pt x="56" y="91"/>
                    <a:pt x="68" y="87"/>
                    <a:pt x="74" y="77"/>
                  </a:cubicBezTo>
                  <a:cubicBezTo>
                    <a:pt x="74" y="90"/>
                    <a:pt x="74" y="90"/>
                    <a:pt x="74" y="90"/>
                  </a:cubicBezTo>
                  <a:cubicBezTo>
                    <a:pt x="91" y="90"/>
                    <a:pt x="91" y="90"/>
                    <a:pt x="91" y="90"/>
                  </a:cubicBezTo>
                  <a:cubicBezTo>
                    <a:pt x="91" y="47"/>
                    <a:pt x="91" y="47"/>
                    <a:pt x="91" y="47"/>
                  </a:cubicBezTo>
                  <a:cubicBezTo>
                    <a:pt x="91" y="20"/>
                    <a:pt x="69" y="0"/>
                    <a:pt x="43" y="2"/>
                  </a:cubicBezTo>
                  <a:close/>
                  <a:moveTo>
                    <a:pt x="72" y="48"/>
                  </a:moveTo>
                  <a:cubicBezTo>
                    <a:pt x="71" y="63"/>
                    <a:pt x="58" y="74"/>
                    <a:pt x="43" y="72"/>
                  </a:cubicBezTo>
                  <a:cubicBezTo>
                    <a:pt x="32" y="71"/>
                    <a:pt x="22" y="61"/>
                    <a:pt x="21" y="50"/>
                  </a:cubicBezTo>
                  <a:cubicBezTo>
                    <a:pt x="19" y="34"/>
                    <a:pt x="31" y="21"/>
                    <a:pt x="46" y="21"/>
                  </a:cubicBezTo>
                  <a:cubicBezTo>
                    <a:pt x="60" y="21"/>
                    <a:pt x="71" y="32"/>
                    <a:pt x="72" y="45"/>
                  </a:cubicBezTo>
                  <a:lnTo>
                    <a:pt x="72" y="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US" sz="2099" dirty="0">
                <a:solidFill>
                  <a:prstClr val="black"/>
                </a:solidFill>
                <a:latin typeface="Arial"/>
                <a:cs typeface="+mn-cs"/>
              </a:endParaRPr>
            </a:p>
          </p:txBody>
        </p:sp>
        <p:sp>
          <p:nvSpPr>
            <p:cNvPr id="29" name="Freeform 6"/>
            <p:cNvSpPr>
              <a:spLocks noEditPoints="1"/>
            </p:cNvSpPr>
            <p:nvPr userDrawn="1"/>
          </p:nvSpPr>
          <p:spPr bwMode="auto">
            <a:xfrm>
              <a:off x="10849241" y="6236077"/>
              <a:ext cx="334963" cy="339725"/>
            </a:xfrm>
            <a:custGeom>
              <a:avLst/>
              <a:gdLst>
                <a:gd name="T0" fmla="*/ 44 w 89"/>
                <a:gd name="T1" fmla="*/ 1 h 90"/>
                <a:gd name="T2" fmla="*/ 0 w 89"/>
                <a:gd name="T3" fmla="*/ 46 h 90"/>
                <a:gd name="T4" fmla="*/ 45 w 89"/>
                <a:gd name="T5" fmla="*/ 90 h 90"/>
                <a:gd name="T6" fmla="*/ 86 w 89"/>
                <a:gd name="T7" fmla="*/ 63 h 90"/>
                <a:gd name="T8" fmla="*/ 69 w 89"/>
                <a:gd name="T9" fmla="*/ 58 h 90"/>
                <a:gd name="T10" fmla="*/ 50 w 89"/>
                <a:gd name="T11" fmla="*/ 72 h 90"/>
                <a:gd name="T12" fmla="*/ 22 w 89"/>
                <a:gd name="T13" fmla="*/ 59 h 90"/>
                <a:gd name="T14" fmla="*/ 89 w 89"/>
                <a:gd name="T15" fmla="*/ 41 h 90"/>
                <a:gd name="T16" fmla="*/ 44 w 89"/>
                <a:gd name="T17" fmla="*/ 1 h 90"/>
                <a:gd name="T18" fmla="*/ 19 w 89"/>
                <a:gd name="T19" fmla="*/ 44 h 90"/>
                <a:gd name="T20" fmla="*/ 36 w 89"/>
                <a:gd name="T21" fmla="*/ 19 h 90"/>
                <a:gd name="T22" fmla="*/ 67 w 89"/>
                <a:gd name="T23" fmla="*/ 31 h 90"/>
                <a:gd name="T24" fmla="*/ 19 w 89"/>
                <a:gd name="T25" fmla="*/ 44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9" h="90">
                  <a:moveTo>
                    <a:pt x="44" y="1"/>
                  </a:moveTo>
                  <a:cubicBezTo>
                    <a:pt x="20" y="2"/>
                    <a:pt x="0" y="20"/>
                    <a:pt x="0" y="46"/>
                  </a:cubicBezTo>
                  <a:cubicBezTo>
                    <a:pt x="0" y="70"/>
                    <a:pt x="20" y="90"/>
                    <a:pt x="45" y="90"/>
                  </a:cubicBezTo>
                  <a:cubicBezTo>
                    <a:pt x="62" y="90"/>
                    <a:pt x="79" y="80"/>
                    <a:pt x="86" y="63"/>
                  </a:cubicBezTo>
                  <a:cubicBezTo>
                    <a:pt x="69" y="58"/>
                    <a:pt x="69" y="58"/>
                    <a:pt x="69" y="58"/>
                  </a:cubicBezTo>
                  <a:cubicBezTo>
                    <a:pt x="66" y="65"/>
                    <a:pt x="58" y="71"/>
                    <a:pt x="50" y="72"/>
                  </a:cubicBezTo>
                  <a:cubicBezTo>
                    <a:pt x="38" y="75"/>
                    <a:pt x="26" y="67"/>
                    <a:pt x="22" y="59"/>
                  </a:cubicBezTo>
                  <a:cubicBezTo>
                    <a:pt x="89" y="41"/>
                    <a:pt x="89" y="41"/>
                    <a:pt x="89" y="41"/>
                  </a:cubicBezTo>
                  <a:cubicBezTo>
                    <a:pt x="87" y="24"/>
                    <a:pt x="72" y="0"/>
                    <a:pt x="44" y="1"/>
                  </a:cubicBezTo>
                  <a:close/>
                  <a:moveTo>
                    <a:pt x="19" y="44"/>
                  </a:moveTo>
                  <a:cubicBezTo>
                    <a:pt x="19" y="34"/>
                    <a:pt x="24" y="24"/>
                    <a:pt x="36" y="19"/>
                  </a:cubicBezTo>
                  <a:cubicBezTo>
                    <a:pt x="50" y="14"/>
                    <a:pt x="62" y="21"/>
                    <a:pt x="67" y="31"/>
                  </a:cubicBezTo>
                  <a:lnTo>
                    <a:pt x="19" y="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US" sz="2099" dirty="0">
                <a:solidFill>
                  <a:prstClr val="black"/>
                </a:solidFill>
                <a:latin typeface="Arial"/>
                <a:cs typeface="+mn-cs"/>
              </a:endParaRPr>
            </a:p>
          </p:txBody>
        </p:sp>
        <p:sp>
          <p:nvSpPr>
            <p:cNvPr id="30" name="Freeform 7"/>
            <p:cNvSpPr>
              <a:spLocks/>
            </p:cNvSpPr>
            <p:nvPr userDrawn="1"/>
          </p:nvSpPr>
          <p:spPr bwMode="auto">
            <a:xfrm>
              <a:off x="10292028" y="6239252"/>
              <a:ext cx="166688" cy="333375"/>
            </a:xfrm>
            <a:custGeom>
              <a:avLst/>
              <a:gdLst>
                <a:gd name="T0" fmla="*/ 44 w 44"/>
                <a:gd name="T1" fmla="*/ 18 h 88"/>
                <a:gd name="T2" fmla="*/ 44 w 44"/>
                <a:gd name="T3" fmla="*/ 0 h 88"/>
                <a:gd name="T4" fmla="*/ 19 w 44"/>
                <a:gd name="T5" fmla="*/ 13 h 88"/>
                <a:gd name="T6" fmla="*/ 19 w 44"/>
                <a:gd name="T7" fmla="*/ 3 h 88"/>
                <a:gd name="T8" fmla="*/ 0 w 44"/>
                <a:gd name="T9" fmla="*/ 3 h 88"/>
                <a:gd name="T10" fmla="*/ 0 w 44"/>
                <a:gd name="T11" fmla="*/ 44 h 88"/>
                <a:gd name="T12" fmla="*/ 0 w 44"/>
                <a:gd name="T13" fmla="*/ 88 h 88"/>
                <a:gd name="T14" fmla="*/ 20 w 44"/>
                <a:gd name="T15" fmla="*/ 88 h 88"/>
                <a:gd name="T16" fmla="*/ 20 w 44"/>
                <a:gd name="T17" fmla="*/ 46 h 88"/>
                <a:gd name="T18" fmla="*/ 44 w 44"/>
                <a:gd name="T19" fmla="*/ 1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 h="88">
                  <a:moveTo>
                    <a:pt x="44" y="18"/>
                  </a:moveTo>
                  <a:cubicBezTo>
                    <a:pt x="44" y="0"/>
                    <a:pt x="44" y="0"/>
                    <a:pt x="44" y="0"/>
                  </a:cubicBezTo>
                  <a:cubicBezTo>
                    <a:pt x="28" y="0"/>
                    <a:pt x="22" y="8"/>
                    <a:pt x="19" y="13"/>
                  </a:cubicBezTo>
                  <a:cubicBezTo>
                    <a:pt x="19" y="3"/>
                    <a:pt x="19" y="3"/>
                    <a:pt x="19" y="3"/>
                  </a:cubicBezTo>
                  <a:cubicBezTo>
                    <a:pt x="0" y="3"/>
                    <a:pt x="0" y="3"/>
                    <a:pt x="0" y="3"/>
                  </a:cubicBezTo>
                  <a:cubicBezTo>
                    <a:pt x="0" y="44"/>
                    <a:pt x="0" y="44"/>
                    <a:pt x="0" y="44"/>
                  </a:cubicBezTo>
                  <a:cubicBezTo>
                    <a:pt x="0" y="88"/>
                    <a:pt x="0" y="88"/>
                    <a:pt x="0" y="88"/>
                  </a:cubicBezTo>
                  <a:cubicBezTo>
                    <a:pt x="20" y="88"/>
                    <a:pt x="20" y="88"/>
                    <a:pt x="20" y="88"/>
                  </a:cubicBezTo>
                  <a:cubicBezTo>
                    <a:pt x="20" y="62"/>
                    <a:pt x="20" y="62"/>
                    <a:pt x="20" y="46"/>
                  </a:cubicBezTo>
                  <a:cubicBezTo>
                    <a:pt x="20" y="26"/>
                    <a:pt x="31" y="19"/>
                    <a:pt x="44"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US" sz="2099" dirty="0">
                <a:solidFill>
                  <a:prstClr val="black"/>
                </a:solidFill>
                <a:latin typeface="Arial"/>
                <a:cs typeface="+mn-cs"/>
              </a:endParaRPr>
            </a:p>
          </p:txBody>
        </p:sp>
        <p:sp>
          <p:nvSpPr>
            <p:cNvPr id="31" name="Freeform 8"/>
            <p:cNvSpPr>
              <a:spLocks/>
            </p:cNvSpPr>
            <p:nvPr userDrawn="1"/>
          </p:nvSpPr>
          <p:spPr bwMode="auto">
            <a:xfrm>
              <a:off x="9501453" y="6182102"/>
              <a:ext cx="369888" cy="390525"/>
            </a:xfrm>
            <a:custGeom>
              <a:avLst/>
              <a:gdLst>
                <a:gd name="T0" fmla="*/ 185 w 233"/>
                <a:gd name="T1" fmla="*/ 165 h 246"/>
                <a:gd name="T2" fmla="*/ 48 w 233"/>
                <a:gd name="T3" fmla="*/ 0 h 246"/>
                <a:gd name="T4" fmla="*/ 0 w 233"/>
                <a:gd name="T5" fmla="*/ 0 h 246"/>
                <a:gd name="T6" fmla="*/ 0 w 233"/>
                <a:gd name="T7" fmla="*/ 246 h 246"/>
                <a:gd name="T8" fmla="*/ 50 w 233"/>
                <a:gd name="T9" fmla="*/ 246 h 246"/>
                <a:gd name="T10" fmla="*/ 50 w 233"/>
                <a:gd name="T11" fmla="*/ 81 h 246"/>
                <a:gd name="T12" fmla="*/ 190 w 233"/>
                <a:gd name="T13" fmla="*/ 246 h 246"/>
                <a:gd name="T14" fmla="*/ 233 w 233"/>
                <a:gd name="T15" fmla="*/ 246 h 246"/>
                <a:gd name="T16" fmla="*/ 233 w 233"/>
                <a:gd name="T17" fmla="*/ 0 h 246"/>
                <a:gd name="T18" fmla="*/ 185 w 233"/>
                <a:gd name="T19" fmla="*/ 0 h 246"/>
                <a:gd name="T20" fmla="*/ 185 w 233"/>
                <a:gd name="T21" fmla="*/ 165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3" h="246">
                  <a:moveTo>
                    <a:pt x="185" y="165"/>
                  </a:moveTo>
                  <a:lnTo>
                    <a:pt x="48" y="0"/>
                  </a:lnTo>
                  <a:lnTo>
                    <a:pt x="0" y="0"/>
                  </a:lnTo>
                  <a:lnTo>
                    <a:pt x="0" y="246"/>
                  </a:lnTo>
                  <a:lnTo>
                    <a:pt x="50" y="246"/>
                  </a:lnTo>
                  <a:lnTo>
                    <a:pt x="50" y="81"/>
                  </a:lnTo>
                  <a:lnTo>
                    <a:pt x="190" y="246"/>
                  </a:lnTo>
                  <a:lnTo>
                    <a:pt x="233" y="246"/>
                  </a:lnTo>
                  <a:lnTo>
                    <a:pt x="233" y="0"/>
                  </a:lnTo>
                  <a:lnTo>
                    <a:pt x="185" y="0"/>
                  </a:lnTo>
                  <a:lnTo>
                    <a:pt x="185" y="16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US" sz="2099" dirty="0">
                <a:solidFill>
                  <a:prstClr val="black"/>
                </a:solidFill>
                <a:latin typeface="Arial"/>
                <a:cs typeface="+mn-cs"/>
              </a:endParaRPr>
            </a:p>
          </p:txBody>
        </p:sp>
        <p:sp>
          <p:nvSpPr>
            <p:cNvPr id="32" name="Freeform 9"/>
            <p:cNvSpPr>
              <a:spLocks noEditPoints="1"/>
            </p:cNvSpPr>
            <p:nvPr userDrawn="1"/>
          </p:nvSpPr>
          <p:spPr bwMode="auto">
            <a:xfrm>
              <a:off x="10461891" y="6148765"/>
              <a:ext cx="342900" cy="427037"/>
            </a:xfrm>
            <a:custGeom>
              <a:avLst/>
              <a:gdLst>
                <a:gd name="T0" fmla="*/ 91 w 91"/>
                <a:gd name="T1" fmla="*/ 0 h 113"/>
                <a:gd name="T2" fmla="*/ 73 w 91"/>
                <a:gd name="T3" fmla="*/ 0 h 113"/>
                <a:gd name="T4" fmla="*/ 73 w 91"/>
                <a:gd name="T5" fmla="*/ 34 h 113"/>
                <a:gd name="T6" fmla="*/ 43 w 91"/>
                <a:gd name="T7" fmla="*/ 24 h 113"/>
                <a:gd name="T8" fmla="*/ 2 w 91"/>
                <a:gd name="T9" fmla="*/ 66 h 113"/>
                <a:gd name="T10" fmla="*/ 46 w 91"/>
                <a:gd name="T11" fmla="*/ 113 h 113"/>
                <a:gd name="T12" fmla="*/ 74 w 91"/>
                <a:gd name="T13" fmla="*/ 101 h 113"/>
                <a:gd name="T14" fmla="*/ 74 w 91"/>
                <a:gd name="T15" fmla="*/ 112 h 113"/>
                <a:gd name="T16" fmla="*/ 91 w 91"/>
                <a:gd name="T17" fmla="*/ 112 h 113"/>
                <a:gd name="T18" fmla="*/ 91 w 91"/>
                <a:gd name="T19" fmla="*/ 69 h 113"/>
                <a:gd name="T20" fmla="*/ 91 w 91"/>
                <a:gd name="T21" fmla="*/ 69 h 113"/>
                <a:gd name="T22" fmla="*/ 91 w 91"/>
                <a:gd name="T23" fmla="*/ 68 h 113"/>
                <a:gd name="T24" fmla="*/ 91 w 91"/>
                <a:gd name="T25" fmla="*/ 0 h 113"/>
                <a:gd name="T26" fmla="*/ 72 w 91"/>
                <a:gd name="T27" fmla="*/ 70 h 113"/>
                <a:gd name="T28" fmla="*/ 43 w 91"/>
                <a:gd name="T29" fmla="*/ 94 h 113"/>
                <a:gd name="T30" fmla="*/ 21 w 91"/>
                <a:gd name="T31" fmla="*/ 72 h 113"/>
                <a:gd name="T32" fmla="*/ 46 w 91"/>
                <a:gd name="T33" fmla="*/ 43 h 113"/>
                <a:gd name="T34" fmla="*/ 72 w 91"/>
                <a:gd name="T35" fmla="*/ 67 h 113"/>
                <a:gd name="T36" fmla="*/ 72 w 91"/>
                <a:gd name="T37" fmla="*/ 7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1" h="113">
                  <a:moveTo>
                    <a:pt x="91" y="0"/>
                  </a:moveTo>
                  <a:cubicBezTo>
                    <a:pt x="73" y="0"/>
                    <a:pt x="73" y="0"/>
                    <a:pt x="73" y="0"/>
                  </a:cubicBezTo>
                  <a:cubicBezTo>
                    <a:pt x="73" y="34"/>
                    <a:pt x="73" y="34"/>
                    <a:pt x="73" y="34"/>
                  </a:cubicBezTo>
                  <a:cubicBezTo>
                    <a:pt x="68" y="28"/>
                    <a:pt x="55" y="23"/>
                    <a:pt x="43" y="24"/>
                  </a:cubicBezTo>
                  <a:cubicBezTo>
                    <a:pt x="21" y="26"/>
                    <a:pt x="3" y="44"/>
                    <a:pt x="2" y="66"/>
                  </a:cubicBezTo>
                  <a:cubicBezTo>
                    <a:pt x="0" y="92"/>
                    <a:pt x="21" y="113"/>
                    <a:pt x="46" y="113"/>
                  </a:cubicBezTo>
                  <a:cubicBezTo>
                    <a:pt x="56" y="113"/>
                    <a:pt x="69" y="109"/>
                    <a:pt x="74" y="101"/>
                  </a:cubicBezTo>
                  <a:cubicBezTo>
                    <a:pt x="74" y="112"/>
                    <a:pt x="74" y="112"/>
                    <a:pt x="74" y="112"/>
                  </a:cubicBezTo>
                  <a:cubicBezTo>
                    <a:pt x="91" y="112"/>
                    <a:pt x="91" y="112"/>
                    <a:pt x="91" y="112"/>
                  </a:cubicBezTo>
                  <a:cubicBezTo>
                    <a:pt x="91" y="69"/>
                    <a:pt x="91" y="69"/>
                    <a:pt x="91" y="69"/>
                  </a:cubicBezTo>
                  <a:cubicBezTo>
                    <a:pt x="91" y="69"/>
                    <a:pt x="91" y="69"/>
                    <a:pt x="91" y="69"/>
                  </a:cubicBezTo>
                  <a:cubicBezTo>
                    <a:pt x="91" y="68"/>
                    <a:pt x="91" y="68"/>
                    <a:pt x="91" y="68"/>
                  </a:cubicBezTo>
                  <a:lnTo>
                    <a:pt x="91" y="0"/>
                  </a:lnTo>
                  <a:close/>
                  <a:moveTo>
                    <a:pt x="72" y="70"/>
                  </a:moveTo>
                  <a:cubicBezTo>
                    <a:pt x="71" y="85"/>
                    <a:pt x="58" y="96"/>
                    <a:pt x="43" y="94"/>
                  </a:cubicBezTo>
                  <a:cubicBezTo>
                    <a:pt x="32" y="93"/>
                    <a:pt x="22" y="83"/>
                    <a:pt x="21" y="72"/>
                  </a:cubicBezTo>
                  <a:cubicBezTo>
                    <a:pt x="19" y="56"/>
                    <a:pt x="31" y="43"/>
                    <a:pt x="46" y="43"/>
                  </a:cubicBezTo>
                  <a:cubicBezTo>
                    <a:pt x="60" y="43"/>
                    <a:pt x="71" y="54"/>
                    <a:pt x="72" y="67"/>
                  </a:cubicBezTo>
                  <a:lnTo>
                    <a:pt x="72"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US" sz="2099" dirty="0">
                <a:solidFill>
                  <a:prstClr val="black"/>
                </a:solidFill>
                <a:latin typeface="Arial"/>
                <a:cs typeface="+mn-cs"/>
              </a:endParaRPr>
            </a:p>
          </p:txBody>
        </p:sp>
        <p:sp>
          <p:nvSpPr>
            <p:cNvPr id="33" name="Freeform 10"/>
            <p:cNvSpPr>
              <a:spLocks noEditPoints="1"/>
            </p:cNvSpPr>
            <p:nvPr userDrawn="1"/>
          </p:nvSpPr>
          <p:spPr bwMode="auto">
            <a:xfrm>
              <a:off x="9912616" y="6239252"/>
              <a:ext cx="338138" cy="336550"/>
            </a:xfrm>
            <a:custGeom>
              <a:avLst/>
              <a:gdLst>
                <a:gd name="T0" fmla="*/ 45 w 90"/>
                <a:gd name="T1" fmla="*/ 0 h 89"/>
                <a:gd name="T2" fmla="*/ 0 w 90"/>
                <a:gd name="T3" fmla="*/ 45 h 89"/>
                <a:gd name="T4" fmla="*/ 45 w 90"/>
                <a:gd name="T5" fmla="*/ 89 h 89"/>
                <a:gd name="T6" fmla="*/ 90 w 90"/>
                <a:gd name="T7" fmla="*/ 45 h 89"/>
                <a:gd name="T8" fmla="*/ 45 w 90"/>
                <a:gd name="T9" fmla="*/ 0 h 89"/>
                <a:gd name="T10" fmla="*/ 45 w 90"/>
                <a:gd name="T11" fmla="*/ 70 h 89"/>
                <a:gd name="T12" fmla="*/ 19 w 90"/>
                <a:gd name="T13" fmla="*/ 45 h 89"/>
                <a:gd name="T14" fmla="*/ 45 w 90"/>
                <a:gd name="T15" fmla="*/ 19 h 89"/>
                <a:gd name="T16" fmla="*/ 71 w 90"/>
                <a:gd name="T17" fmla="*/ 45 h 89"/>
                <a:gd name="T18" fmla="*/ 45 w 90"/>
                <a:gd name="T19" fmla="*/ 7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0" h="89">
                  <a:moveTo>
                    <a:pt x="45" y="0"/>
                  </a:moveTo>
                  <a:cubicBezTo>
                    <a:pt x="20" y="0"/>
                    <a:pt x="0" y="20"/>
                    <a:pt x="0" y="45"/>
                  </a:cubicBezTo>
                  <a:cubicBezTo>
                    <a:pt x="0" y="69"/>
                    <a:pt x="20" y="89"/>
                    <a:pt x="45" y="89"/>
                  </a:cubicBezTo>
                  <a:cubicBezTo>
                    <a:pt x="70" y="89"/>
                    <a:pt x="90" y="69"/>
                    <a:pt x="90" y="45"/>
                  </a:cubicBezTo>
                  <a:cubicBezTo>
                    <a:pt x="90" y="20"/>
                    <a:pt x="70" y="0"/>
                    <a:pt x="45" y="0"/>
                  </a:cubicBezTo>
                  <a:close/>
                  <a:moveTo>
                    <a:pt x="45" y="70"/>
                  </a:moveTo>
                  <a:cubicBezTo>
                    <a:pt x="31" y="70"/>
                    <a:pt x="19" y="59"/>
                    <a:pt x="19" y="45"/>
                  </a:cubicBezTo>
                  <a:cubicBezTo>
                    <a:pt x="19" y="30"/>
                    <a:pt x="31" y="19"/>
                    <a:pt x="45" y="19"/>
                  </a:cubicBezTo>
                  <a:cubicBezTo>
                    <a:pt x="59" y="19"/>
                    <a:pt x="71" y="30"/>
                    <a:pt x="71" y="45"/>
                  </a:cubicBezTo>
                  <a:cubicBezTo>
                    <a:pt x="71" y="59"/>
                    <a:pt x="59" y="70"/>
                    <a:pt x="45" y="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US" sz="2099" dirty="0">
                <a:solidFill>
                  <a:prstClr val="black"/>
                </a:solidFill>
                <a:latin typeface="Arial"/>
                <a:cs typeface="+mn-cs"/>
              </a:endParaRPr>
            </a:p>
          </p:txBody>
        </p:sp>
      </p:grpSp>
    </p:spTree>
    <p:extLst>
      <p:ext uri="{BB962C8B-B14F-4D97-AF65-F5344CB8AC3E}">
        <p14:creationId xmlns:p14="http://schemas.microsoft.com/office/powerpoint/2010/main" val="3772419997"/>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Two Images">
    <p:spTree>
      <p:nvGrpSpPr>
        <p:cNvPr id="1" name=""/>
        <p:cNvGrpSpPr/>
        <p:nvPr/>
      </p:nvGrpSpPr>
      <p:grpSpPr>
        <a:xfrm>
          <a:off x="0" y="0"/>
          <a:ext cx="0" cy="0"/>
          <a:chOff x="0" y="0"/>
          <a:chExt cx="0" cy="0"/>
        </a:xfrm>
      </p:grpSpPr>
      <p:sp>
        <p:nvSpPr>
          <p:cNvPr id="2" name="Title 1"/>
          <p:cNvSpPr>
            <a:spLocks noGrp="1"/>
          </p:cNvSpPr>
          <p:nvPr>
            <p:ph type="title"/>
          </p:nvPr>
        </p:nvSpPr>
        <p:spPr>
          <a:xfrm>
            <a:off x="647835" y="360000"/>
            <a:ext cx="8061900" cy="720000"/>
          </a:xfrm>
        </p:spPr>
        <p:txBody>
          <a:bodyPr/>
          <a:lstStyle/>
          <a:p>
            <a:r>
              <a:rPr lang="en-US" dirty="0"/>
              <a:t>Click to edit Master title style</a:t>
            </a:r>
          </a:p>
        </p:txBody>
      </p:sp>
      <p:sp>
        <p:nvSpPr>
          <p:cNvPr id="4" name="Content Placeholder 3"/>
          <p:cNvSpPr>
            <a:spLocks noGrp="1"/>
          </p:cNvSpPr>
          <p:nvPr>
            <p:ph sz="half" idx="2" hasCustomPrompt="1"/>
          </p:nvPr>
        </p:nvSpPr>
        <p:spPr>
          <a:xfrm>
            <a:off x="647832" y="1331694"/>
            <a:ext cx="3491091" cy="4426975"/>
          </a:xfrm>
        </p:spPr>
        <p:txBody>
          <a:bodyPr>
            <a:noAutofit/>
          </a:bodyPr>
          <a:lstStyle>
            <a:lvl1pPr>
              <a:defRPr sz="1600"/>
            </a:lvl1pPr>
            <a:lvl2pPr>
              <a:defRPr sz="1200"/>
            </a:lvl2pPr>
            <a:lvl3pPr>
              <a:defRPr sz="1200"/>
            </a:lvl3pPr>
            <a:lvl4pPr>
              <a:defRPr sz="1200"/>
            </a:lvl4pPr>
            <a:lvl5pPr>
              <a:defRPr sz="1200"/>
            </a:lvl5pPr>
            <a:lvl6pPr>
              <a:defRPr sz="2099"/>
            </a:lvl6pPr>
            <a:lvl7pPr>
              <a:defRPr sz="2099"/>
            </a:lvl7pPr>
            <a:lvl8pPr>
              <a:defRPr sz="2099"/>
            </a:lvl8pPr>
            <a:lvl9pPr>
              <a:defRPr sz="2099"/>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Slide Number Placeholder 6"/>
          <p:cNvSpPr>
            <a:spLocks noGrp="1"/>
          </p:cNvSpPr>
          <p:nvPr>
            <p:ph type="sldNum" sz="quarter" idx="12"/>
          </p:nvPr>
        </p:nvSpPr>
        <p:spPr/>
        <p:txBody>
          <a:bodyPr/>
          <a:lstStyle/>
          <a:p>
            <a:fld id="{D14BCCD3-0010-4FBA-B965-2126ADC31932}" type="slidenum">
              <a:rPr lang="en-US" smtClean="0"/>
              <a:pPr/>
              <a:t>‹#›</a:t>
            </a:fld>
            <a:endParaRPr lang="en-US" dirty="0"/>
          </a:p>
        </p:txBody>
      </p:sp>
      <p:sp>
        <p:nvSpPr>
          <p:cNvPr id="10" name="Picture Placeholder 9"/>
          <p:cNvSpPr>
            <a:spLocks noGrp="1"/>
          </p:cNvSpPr>
          <p:nvPr>
            <p:ph type="pic" sz="quarter" idx="14" hasCustomPrompt="1"/>
          </p:nvPr>
        </p:nvSpPr>
        <p:spPr>
          <a:xfrm>
            <a:off x="8065500" y="1331693"/>
            <a:ext cx="3491091" cy="2123508"/>
          </a:xfrm>
          <a:solidFill>
            <a:schemeClr val="bg1">
              <a:lumMod val="95000"/>
            </a:schemeClr>
          </a:solidFill>
        </p:spPr>
        <p:txBody>
          <a:bodyPr anchor="ctr" anchorCtr="0"/>
          <a:lstStyle>
            <a:lvl1pPr marL="0" indent="0" algn="ctr">
              <a:buFontTx/>
              <a:buNone/>
              <a:defRPr/>
            </a:lvl1pPr>
          </a:lstStyle>
          <a:p>
            <a:r>
              <a:rPr lang="en-US" dirty="0"/>
              <a:t>Picture</a:t>
            </a:r>
          </a:p>
        </p:txBody>
      </p:sp>
      <p:sp>
        <p:nvSpPr>
          <p:cNvPr id="8" name="Content Placeholder 3"/>
          <p:cNvSpPr>
            <a:spLocks noGrp="1"/>
          </p:cNvSpPr>
          <p:nvPr>
            <p:ph sz="half" idx="15" hasCustomPrompt="1"/>
          </p:nvPr>
        </p:nvSpPr>
        <p:spPr>
          <a:xfrm>
            <a:off x="4358465" y="1331694"/>
            <a:ext cx="3491091" cy="4426975"/>
          </a:xfrm>
        </p:spPr>
        <p:txBody>
          <a:bodyPr>
            <a:noAutofit/>
          </a:bodyPr>
          <a:lstStyle>
            <a:lvl1pPr>
              <a:defRPr sz="1600"/>
            </a:lvl1pPr>
            <a:lvl2pPr>
              <a:defRPr sz="1200"/>
            </a:lvl2pPr>
            <a:lvl3pPr>
              <a:defRPr sz="1200"/>
            </a:lvl3pPr>
            <a:lvl4pPr>
              <a:defRPr sz="1200"/>
            </a:lvl4pPr>
            <a:lvl5pPr>
              <a:defRPr sz="1200"/>
            </a:lvl5pPr>
            <a:lvl6pPr>
              <a:defRPr sz="2099"/>
            </a:lvl6pPr>
            <a:lvl7pPr>
              <a:defRPr sz="2099"/>
            </a:lvl7pPr>
            <a:lvl8pPr>
              <a:defRPr sz="2099"/>
            </a:lvl8pPr>
            <a:lvl9pPr>
              <a:defRPr sz="2099"/>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1" name="Picture Placeholder 9"/>
          <p:cNvSpPr>
            <a:spLocks noGrp="1"/>
          </p:cNvSpPr>
          <p:nvPr>
            <p:ph type="pic" sz="quarter" idx="16" hasCustomPrompt="1"/>
          </p:nvPr>
        </p:nvSpPr>
        <p:spPr>
          <a:xfrm>
            <a:off x="8065500" y="3635159"/>
            <a:ext cx="3491091" cy="2123508"/>
          </a:xfrm>
          <a:solidFill>
            <a:schemeClr val="bg1">
              <a:lumMod val="95000"/>
            </a:schemeClr>
          </a:solidFill>
        </p:spPr>
        <p:txBody>
          <a:bodyPr anchor="ctr" anchorCtr="0"/>
          <a:lstStyle>
            <a:lvl1pPr marL="0" indent="0" algn="ctr">
              <a:buFontTx/>
              <a:buNone/>
              <a:defRPr/>
            </a:lvl1pPr>
          </a:lstStyle>
          <a:p>
            <a:r>
              <a:rPr lang="en-US" dirty="0"/>
              <a:t>Picture</a:t>
            </a:r>
          </a:p>
        </p:txBody>
      </p:sp>
      <p:sp>
        <p:nvSpPr>
          <p:cNvPr id="5" name="Footer Placeholder 4"/>
          <p:cNvSpPr>
            <a:spLocks noGrp="1"/>
          </p:cNvSpPr>
          <p:nvPr>
            <p:ph type="ftr" sz="quarter" idx="17"/>
          </p:nvPr>
        </p:nvSpPr>
        <p:spPr/>
        <p:txBody>
          <a:bodyPr/>
          <a:lstStyle/>
          <a:p>
            <a:endParaRPr lang="en-US" dirty="0"/>
          </a:p>
        </p:txBody>
      </p:sp>
    </p:spTree>
    <p:extLst>
      <p:ext uri="{BB962C8B-B14F-4D97-AF65-F5344CB8AC3E}">
        <p14:creationId xmlns:p14="http://schemas.microsoft.com/office/powerpoint/2010/main" val="3522981044"/>
      </p:ext>
    </p:extLst>
  </p:cSld>
  <p:clrMapOvr>
    <a:masterClrMapping/>
  </p:clrMapOvr>
</p:sldLayout>
</file>

<file path=ppt/slideLayouts/slideLayout100.xml><?xml version="1.0" encoding="utf-8"?>
<p:sldLayout xmlns:a="http://schemas.openxmlformats.org/drawingml/2006/main" xmlns:r="http://schemas.openxmlformats.org/officeDocument/2006/relationships" xmlns:p="http://schemas.openxmlformats.org/presentationml/2006/main" showMasterSp="0" preserve="1" userDrawn="1">
  <p:cSld name="Chapter Divider White">
    <p:bg>
      <p:bgPr>
        <a:solidFill>
          <a:schemeClr val="bg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1871531" y="1088775"/>
            <a:ext cx="8400000" cy="999227"/>
          </a:xfrm>
        </p:spPr>
        <p:txBody>
          <a:bodyPr anchor="b" anchorCtr="0">
            <a:noAutofit/>
          </a:bodyPr>
          <a:lstStyle>
            <a:lvl1pPr algn="ctr">
              <a:defRPr sz="2897" b="1" cap="none" baseline="0">
                <a:solidFill>
                  <a:schemeClr val="bg2"/>
                </a:solidFill>
              </a:defRPr>
            </a:lvl1pPr>
          </a:lstStyle>
          <a:p>
            <a:r>
              <a:rPr lang="en-GB"/>
              <a:t>Click to edit Master title style</a:t>
            </a:r>
            <a:endParaRPr lang="en-GB" dirty="0"/>
          </a:p>
        </p:txBody>
      </p:sp>
      <p:sp>
        <p:nvSpPr>
          <p:cNvPr id="3" name="Text Placeholder 2"/>
          <p:cNvSpPr>
            <a:spLocks noGrp="1"/>
          </p:cNvSpPr>
          <p:nvPr>
            <p:ph type="body" idx="1"/>
          </p:nvPr>
        </p:nvSpPr>
        <p:spPr>
          <a:xfrm>
            <a:off x="1871531" y="2160000"/>
            <a:ext cx="8400000" cy="720000"/>
          </a:xfrm>
        </p:spPr>
        <p:txBody>
          <a:bodyPr anchor="t" anchorCtr="0">
            <a:noAutofit/>
          </a:bodyPr>
          <a:lstStyle>
            <a:lvl1pPr marL="0" indent="0" algn="ctr">
              <a:buNone/>
              <a:defRPr sz="1899" b="1">
                <a:solidFill>
                  <a:schemeClr val="accent2"/>
                </a:solidFill>
              </a:defRPr>
            </a:lvl1pPr>
            <a:lvl2pPr marL="543971" indent="0">
              <a:buNone/>
              <a:defRPr sz="2099">
                <a:solidFill>
                  <a:schemeClr val="tx1">
                    <a:tint val="75000"/>
                  </a:schemeClr>
                </a:solidFill>
              </a:defRPr>
            </a:lvl2pPr>
            <a:lvl3pPr marL="1087941" indent="0">
              <a:buNone/>
              <a:defRPr sz="1899">
                <a:solidFill>
                  <a:schemeClr val="tx1">
                    <a:tint val="75000"/>
                  </a:schemeClr>
                </a:solidFill>
              </a:defRPr>
            </a:lvl3pPr>
            <a:lvl4pPr marL="1631911" indent="0">
              <a:buNone/>
              <a:defRPr sz="1699">
                <a:solidFill>
                  <a:schemeClr val="tx1">
                    <a:tint val="75000"/>
                  </a:schemeClr>
                </a:solidFill>
              </a:defRPr>
            </a:lvl4pPr>
            <a:lvl5pPr marL="2175883" indent="0">
              <a:buNone/>
              <a:defRPr sz="1699">
                <a:solidFill>
                  <a:schemeClr val="tx1">
                    <a:tint val="75000"/>
                  </a:schemeClr>
                </a:solidFill>
              </a:defRPr>
            </a:lvl5pPr>
            <a:lvl6pPr marL="2719855" indent="0">
              <a:buNone/>
              <a:defRPr sz="1699">
                <a:solidFill>
                  <a:schemeClr val="tx1">
                    <a:tint val="75000"/>
                  </a:schemeClr>
                </a:solidFill>
              </a:defRPr>
            </a:lvl6pPr>
            <a:lvl7pPr marL="3263825" indent="0">
              <a:buNone/>
              <a:defRPr sz="1699">
                <a:solidFill>
                  <a:schemeClr val="tx1">
                    <a:tint val="75000"/>
                  </a:schemeClr>
                </a:solidFill>
              </a:defRPr>
            </a:lvl7pPr>
            <a:lvl8pPr marL="3807795" indent="0">
              <a:buNone/>
              <a:defRPr sz="1699">
                <a:solidFill>
                  <a:schemeClr val="tx1">
                    <a:tint val="75000"/>
                  </a:schemeClr>
                </a:solidFill>
              </a:defRPr>
            </a:lvl8pPr>
            <a:lvl9pPr marL="4351765" indent="0">
              <a:buNone/>
              <a:defRPr sz="1699">
                <a:solidFill>
                  <a:schemeClr val="tx1">
                    <a:tint val="75000"/>
                  </a:schemeClr>
                </a:solidFill>
              </a:defRPr>
            </a:lvl9pPr>
          </a:lstStyle>
          <a:p>
            <a:pPr lvl="0"/>
            <a:r>
              <a:rPr lang="en-GB"/>
              <a:t>Click to edit Master text styles</a:t>
            </a:r>
            <a:endParaRPr lang="en-GB" dirty="0"/>
          </a:p>
        </p:txBody>
      </p:sp>
      <p:grpSp>
        <p:nvGrpSpPr>
          <p:cNvPr id="11" name="Pulse"/>
          <p:cNvGrpSpPr/>
          <p:nvPr userDrawn="1"/>
        </p:nvGrpSpPr>
        <p:grpSpPr>
          <a:xfrm>
            <a:off x="8749613" y="3029841"/>
            <a:ext cx="3445566" cy="3490105"/>
            <a:chOff x="8751888" y="3030538"/>
            <a:chExt cx="3446462" cy="3490913"/>
          </a:xfrm>
          <a:solidFill>
            <a:schemeClr val="accent1"/>
          </a:solidFill>
        </p:grpSpPr>
        <p:sp>
          <p:nvSpPr>
            <p:cNvPr id="12" name="Freeform 5"/>
            <p:cNvSpPr>
              <a:spLocks/>
            </p:cNvSpPr>
            <p:nvPr userDrawn="1"/>
          </p:nvSpPr>
          <p:spPr bwMode="auto">
            <a:xfrm>
              <a:off x="9196388" y="3902076"/>
              <a:ext cx="449263" cy="1120775"/>
            </a:xfrm>
            <a:custGeom>
              <a:avLst/>
              <a:gdLst>
                <a:gd name="T0" fmla="*/ 71 w 142"/>
                <a:gd name="T1" fmla="*/ 355 h 355"/>
                <a:gd name="T2" fmla="*/ 71 w 142"/>
                <a:gd name="T3" fmla="*/ 355 h 355"/>
                <a:gd name="T4" fmla="*/ 0 w 142"/>
                <a:gd name="T5" fmla="*/ 284 h 355"/>
                <a:gd name="T6" fmla="*/ 0 w 142"/>
                <a:gd name="T7" fmla="*/ 71 h 355"/>
                <a:gd name="T8" fmla="*/ 71 w 142"/>
                <a:gd name="T9" fmla="*/ 0 h 355"/>
                <a:gd name="T10" fmla="*/ 142 w 142"/>
                <a:gd name="T11" fmla="*/ 71 h 355"/>
                <a:gd name="T12" fmla="*/ 142 w 142"/>
                <a:gd name="T13" fmla="*/ 284 h 355"/>
                <a:gd name="T14" fmla="*/ 71 w 142"/>
                <a:gd name="T15" fmla="*/ 355 h 3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2" h="355">
                  <a:moveTo>
                    <a:pt x="71" y="355"/>
                  </a:moveTo>
                  <a:cubicBezTo>
                    <a:pt x="71" y="355"/>
                    <a:pt x="71" y="355"/>
                    <a:pt x="71" y="355"/>
                  </a:cubicBezTo>
                  <a:cubicBezTo>
                    <a:pt x="32" y="355"/>
                    <a:pt x="0" y="323"/>
                    <a:pt x="0" y="284"/>
                  </a:cubicBezTo>
                  <a:cubicBezTo>
                    <a:pt x="0" y="71"/>
                    <a:pt x="0" y="71"/>
                    <a:pt x="0" y="71"/>
                  </a:cubicBezTo>
                  <a:cubicBezTo>
                    <a:pt x="0" y="32"/>
                    <a:pt x="32" y="0"/>
                    <a:pt x="71" y="0"/>
                  </a:cubicBezTo>
                  <a:cubicBezTo>
                    <a:pt x="110" y="0"/>
                    <a:pt x="142" y="32"/>
                    <a:pt x="142" y="71"/>
                  </a:cubicBezTo>
                  <a:cubicBezTo>
                    <a:pt x="142" y="284"/>
                    <a:pt x="142" y="284"/>
                    <a:pt x="142" y="284"/>
                  </a:cubicBezTo>
                  <a:cubicBezTo>
                    <a:pt x="142" y="323"/>
                    <a:pt x="110" y="355"/>
                    <a:pt x="71" y="35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941" fontAlgn="auto">
                <a:spcBef>
                  <a:spcPts val="0"/>
                </a:spcBef>
                <a:spcAft>
                  <a:spcPts val="0"/>
                </a:spcAft>
                <a:buClr>
                  <a:prstClr val="black"/>
                </a:buClr>
              </a:pPr>
              <a:endParaRPr lang="en-GB" sz="2099" dirty="0">
                <a:solidFill>
                  <a:prstClr val="black"/>
                </a:solidFill>
                <a:latin typeface="Arial"/>
              </a:endParaRPr>
            </a:p>
          </p:txBody>
        </p:sp>
        <p:sp>
          <p:nvSpPr>
            <p:cNvPr id="13" name="Freeform 6"/>
            <p:cNvSpPr>
              <a:spLocks/>
            </p:cNvSpPr>
            <p:nvPr userDrawn="1"/>
          </p:nvSpPr>
          <p:spPr bwMode="auto">
            <a:xfrm>
              <a:off x="8751888" y="4551363"/>
              <a:ext cx="265113" cy="449263"/>
            </a:xfrm>
            <a:custGeom>
              <a:avLst/>
              <a:gdLst>
                <a:gd name="T0" fmla="*/ 42 w 84"/>
                <a:gd name="T1" fmla="*/ 142 h 142"/>
                <a:gd name="T2" fmla="*/ 42 w 84"/>
                <a:gd name="T3" fmla="*/ 142 h 142"/>
                <a:gd name="T4" fmla="*/ 0 w 84"/>
                <a:gd name="T5" fmla="*/ 99 h 142"/>
                <a:gd name="T6" fmla="*/ 0 w 84"/>
                <a:gd name="T7" fmla="*/ 42 h 142"/>
                <a:gd name="T8" fmla="*/ 42 w 84"/>
                <a:gd name="T9" fmla="*/ 0 h 142"/>
                <a:gd name="T10" fmla="*/ 84 w 84"/>
                <a:gd name="T11" fmla="*/ 42 h 142"/>
                <a:gd name="T12" fmla="*/ 84 w 84"/>
                <a:gd name="T13" fmla="*/ 99 h 142"/>
                <a:gd name="T14" fmla="*/ 42 w 84"/>
                <a:gd name="T15" fmla="*/ 142 h 1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4" h="142">
                  <a:moveTo>
                    <a:pt x="42" y="142"/>
                  </a:moveTo>
                  <a:cubicBezTo>
                    <a:pt x="42" y="142"/>
                    <a:pt x="42" y="142"/>
                    <a:pt x="42" y="142"/>
                  </a:cubicBezTo>
                  <a:cubicBezTo>
                    <a:pt x="18" y="142"/>
                    <a:pt x="0" y="123"/>
                    <a:pt x="0" y="99"/>
                  </a:cubicBezTo>
                  <a:cubicBezTo>
                    <a:pt x="0" y="42"/>
                    <a:pt x="0" y="42"/>
                    <a:pt x="0" y="42"/>
                  </a:cubicBezTo>
                  <a:cubicBezTo>
                    <a:pt x="0" y="19"/>
                    <a:pt x="18" y="0"/>
                    <a:pt x="42" y="0"/>
                  </a:cubicBezTo>
                  <a:cubicBezTo>
                    <a:pt x="65" y="0"/>
                    <a:pt x="84" y="19"/>
                    <a:pt x="84" y="42"/>
                  </a:cubicBezTo>
                  <a:cubicBezTo>
                    <a:pt x="84" y="99"/>
                    <a:pt x="84" y="99"/>
                    <a:pt x="84" y="99"/>
                  </a:cubicBezTo>
                  <a:cubicBezTo>
                    <a:pt x="84" y="123"/>
                    <a:pt x="65" y="142"/>
                    <a:pt x="42" y="14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941" fontAlgn="auto">
                <a:spcBef>
                  <a:spcPts val="0"/>
                </a:spcBef>
                <a:spcAft>
                  <a:spcPts val="0"/>
                </a:spcAft>
                <a:buClr>
                  <a:prstClr val="black"/>
                </a:buClr>
              </a:pPr>
              <a:endParaRPr lang="en-GB" sz="2099" dirty="0">
                <a:solidFill>
                  <a:prstClr val="black"/>
                </a:solidFill>
                <a:latin typeface="Arial"/>
              </a:endParaRPr>
            </a:p>
          </p:txBody>
        </p:sp>
        <p:sp>
          <p:nvSpPr>
            <p:cNvPr id="14" name="Freeform 7"/>
            <p:cNvSpPr>
              <a:spLocks/>
            </p:cNvSpPr>
            <p:nvPr userDrawn="1"/>
          </p:nvSpPr>
          <p:spPr bwMode="auto">
            <a:xfrm>
              <a:off x="11436350" y="4529138"/>
              <a:ext cx="449263" cy="1117600"/>
            </a:xfrm>
            <a:custGeom>
              <a:avLst/>
              <a:gdLst>
                <a:gd name="T0" fmla="*/ 71 w 142"/>
                <a:gd name="T1" fmla="*/ 354 h 354"/>
                <a:gd name="T2" fmla="*/ 71 w 142"/>
                <a:gd name="T3" fmla="*/ 354 h 354"/>
                <a:gd name="T4" fmla="*/ 0 w 142"/>
                <a:gd name="T5" fmla="*/ 283 h 354"/>
                <a:gd name="T6" fmla="*/ 0 w 142"/>
                <a:gd name="T7" fmla="*/ 71 h 354"/>
                <a:gd name="T8" fmla="*/ 71 w 142"/>
                <a:gd name="T9" fmla="*/ 0 h 354"/>
                <a:gd name="T10" fmla="*/ 142 w 142"/>
                <a:gd name="T11" fmla="*/ 71 h 354"/>
                <a:gd name="T12" fmla="*/ 142 w 142"/>
                <a:gd name="T13" fmla="*/ 283 h 354"/>
                <a:gd name="T14" fmla="*/ 71 w 142"/>
                <a:gd name="T15" fmla="*/ 354 h 35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2" h="354">
                  <a:moveTo>
                    <a:pt x="71" y="354"/>
                  </a:moveTo>
                  <a:cubicBezTo>
                    <a:pt x="71" y="354"/>
                    <a:pt x="71" y="354"/>
                    <a:pt x="71" y="354"/>
                  </a:cubicBezTo>
                  <a:cubicBezTo>
                    <a:pt x="32" y="354"/>
                    <a:pt x="0" y="322"/>
                    <a:pt x="0" y="283"/>
                  </a:cubicBezTo>
                  <a:cubicBezTo>
                    <a:pt x="0" y="71"/>
                    <a:pt x="0" y="71"/>
                    <a:pt x="0" y="71"/>
                  </a:cubicBezTo>
                  <a:cubicBezTo>
                    <a:pt x="0" y="32"/>
                    <a:pt x="32" y="0"/>
                    <a:pt x="71" y="0"/>
                  </a:cubicBezTo>
                  <a:cubicBezTo>
                    <a:pt x="110" y="0"/>
                    <a:pt x="142" y="32"/>
                    <a:pt x="142" y="71"/>
                  </a:cubicBezTo>
                  <a:cubicBezTo>
                    <a:pt x="142" y="283"/>
                    <a:pt x="142" y="283"/>
                    <a:pt x="142" y="283"/>
                  </a:cubicBezTo>
                  <a:cubicBezTo>
                    <a:pt x="142" y="322"/>
                    <a:pt x="110" y="354"/>
                    <a:pt x="71" y="35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941" fontAlgn="auto">
                <a:spcBef>
                  <a:spcPts val="0"/>
                </a:spcBef>
                <a:spcAft>
                  <a:spcPts val="0"/>
                </a:spcAft>
                <a:buClr>
                  <a:prstClr val="black"/>
                </a:buClr>
              </a:pPr>
              <a:endParaRPr lang="en-GB" sz="2099" dirty="0">
                <a:solidFill>
                  <a:prstClr val="black"/>
                </a:solidFill>
                <a:latin typeface="Arial"/>
              </a:endParaRPr>
            </a:p>
          </p:txBody>
        </p:sp>
        <p:sp>
          <p:nvSpPr>
            <p:cNvPr id="15" name="Freeform 8"/>
            <p:cNvSpPr>
              <a:spLocks/>
            </p:cNvSpPr>
            <p:nvPr userDrawn="1"/>
          </p:nvSpPr>
          <p:spPr bwMode="auto">
            <a:xfrm>
              <a:off x="9869488" y="3030538"/>
              <a:ext cx="560388" cy="2506663"/>
            </a:xfrm>
            <a:custGeom>
              <a:avLst/>
              <a:gdLst>
                <a:gd name="T0" fmla="*/ 88 w 177"/>
                <a:gd name="T1" fmla="*/ 794 h 794"/>
                <a:gd name="T2" fmla="*/ 88 w 177"/>
                <a:gd name="T3" fmla="*/ 794 h 794"/>
                <a:gd name="T4" fmla="*/ 0 w 177"/>
                <a:gd name="T5" fmla="*/ 705 h 794"/>
                <a:gd name="T6" fmla="*/ 0 w 177"/>
                <a:gd name="T7" fmla="*/ 89 h 794"/>
                <a:gd name="T8" fmla="*/ 88 w 177"/>
                <a:gd name="T9" fmla="*/ 0 h 794"/>
                <a:gd name="T10" fmla="*/ 177 w 177"/>
                <a:gd name="T11" fmla="*/ 89 h 794"/>
                <a:gd name="T12" fmla="*/ 177 w 177"/>
                <a:gd name="T13" fmla="*/ 705 h 794"/>
                <a:gd name="T14" fmla="*/ 88 w 177"/>
                <a:gd name="T15" fmla="*/ 794 h 7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7" h="794">
                  <a:moveTo>
                    <a:pt x="88" y="794"/>
                  </a:moveTo>
                  <a:cubicBezTo>
                    <a:pt x="88" y="794"/>
                    <a:pt x="88" y="794"/>
                    <a:pt x="88" y="794"/>
                  </a:cubicBezTo>
                  <a:cubicBezTo>
                    <a:pt x="40" y="794"/>
                    <a:pt x="0" y="754"/>
                    <a:pt x="0" y="705"/>
                  </a:cubicBezTo>
                  <a:cubicBezTo>
                    <a:pt x="0" y="89"/>
                    <a:pt x="0" y="89"/>
                    <a:pt x="0" y="89"/>
                  </a:cubicBezTo>
                  <a:cubicBezTo>
                    <a:pt x="0" y="40"/>
                    <a:pt x="40" y="0"/>
                    <a:pt x="88" y="0"/>
                  </a:cubicBezTo>
                  <a:cubicBezTo>
                    <a:pt x="137" y="0"/>
                    <a:pt x="177" y="40"/>
                    <a:pt x="177" y="89"/>
                  </a:cubicBezTo>
                  <a:cubicBezTo>
                    <a:pt x="177" y="705"/>
                    <a:pt x="177" y="705"/>
                    <a:pt x="177" y="705"/>
                  </a:cubicBezTo>
                  <a:cubicBezTo>
                    <a:pt x="177" y="754"/>
                    <a:pt x="137" y="794"/>
                    <a:pt x="88" y="79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941" fontAlgn="auto">
                <a:spcBef>
                  <a:spcPts val="0"/>
                </a:spcBef>
                <a:spcAft>
                  <a:spcPts val="0"/>
                </a:spcAft>
                <a:buClr>
                  <a:prstClr val="black"/>
                </a:buClr>
              </a:pPr>
              <a:endParaRPr lang="en-GB" sz="2099" dirty="0">
                <a:solidFill>
                  <a:prstClr val="black"/>
                </a:solidFill>
                <a:latin typeface="Arial"/>
              </a:endParaRPr>
            </a:p>
          </p:txBody>
        </p:sp>
        <p:sp>
          <p:nvSpPr>
            <p:cNvPr id="16" name="Freeform 9"/>
            <p:cNvSpPr>
              <a:spLocks/>
            </p:cNvSpPr>
            <p:nvPr userDrawn="1"/>
          </p:nvSpPr>
          <p:spPr bwMode="auto">
            <a:xfrm>
              <a:off x="10653713" y="4014788"/>
              <a:ext cx="558800" cy="2506663"/>
            </a:xfrm>
            <a:custGeom>
              <a:avLst/>
              <a:gdLst>
                <a:gd name="T0" fmla="*/ 88 w 177"/>
                <a:gd name="T1" fmla="*/ 794 h 794"/>
                <a:gd name="T2" fmla="*/ 88 w 177"/>
                <a:gd name="T3" fmla="*/ 794 h 794"/>
                <a:gd name="T4" fmla="*/ 0 w 177"/>
                <a:gd name="T5" fmla="*/ 705 h 794"/>
                <a:gd name="T6" fmla="*/ 0 w 177"/>
                <a:gd name="T7" fmla="*/ 88 h 794"/>
                <a:gd name="T8" fmla="*/ 88 w 177"/>
                <a:gd name="T9" fmla="*/ 0 h 794"/>
                <a:gd name="T10" fmla="*/ 177 w 177"/>
                <a:gd name="T11" fmla="*/ 88 h 794"/>
                <a:gd name="T12" fmla="*/ 177 w 177"/>
                <a:gd name="T13" fmla="*/ 705 h 794"/>
                <a:gd name="T14" fmla="*/ 88 w 177"/>
                <a:gd name="T15" fmla="*/ 794 h 7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7" h="794">
                  <a:moveTo>
                    <a:pt x="88" y="794"/>
                  </a:moveTo>
                  <a:cubicBezTo>
                    <a:pt x="88" y="794"/>
                    <a:pt x="88" y="794"/>
                    <a:pt x="88" y="794"/>
                  </a:cubicBezTo>
                  <a:cubicBezTo>
                    <a:pt x="40" y="794"/>
                    <a:pt x="0" y="754"/>
                    <a:pt x="0" y="705"/>
                  </a:cubicBezTo>
                  <a:cubicBezTo>
                    <a:pt x="0" y="88"/>
                    <a:pt x="0" y="88"/>
                    <a:pt x="0" y="88"/>
                  </a:cubicBezTo>
                  <a:cubicBezTo>
                    <a:pt x="0" y="40"/>
                    <a:pt x="40" y="0"/>
                    <a:pt x="88" y="0"/>
                  </a:cubicBezTo>
                  <a:cubicBezTo>
                    <a:pt x="137" y="0"/>
                    <a:pt x="177" y="40"/>
                    <a:pt x="177" y="88"/>
                  </a:cubicBezTo>
                  <a:cubicBezTo>
                    <a:pt x="177" y="705"/>
                    <a:pt x="177" y="705"/>
                    <a:pt x="177" y="705"/>
                  </a:cubicBezTo>
                  <a:cubicBezTo>
                    <a:pt x="177" y="754"/>
                    <a:pt x="137" y="794"/>
                    <a:pt x="88" y="79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941" fontAlgn="auto">
                <a:spcBef>
                  <a:spcPts val="0"/>
                </a:spcBef>
                <a:spcAft>
                  <a:spcPts val="0"/>
                </a:spcAft>
                <a:buClr>
                  <a:prstClr val="black"/>
                </a:buClr>
              </a:pPr>
              <a:endParaRPr lang="en-GB" sz="2099" dirty="0">
                <a:solidFill>
                  <a:prstClr val="black"/>
                </a:solidFill>
                <a:latin typeface="Arial"/>
              </a:endParaRPr>
            </a:p>
          </p:txBody>
        </p:sp>
        <p:sp>
          <p:nvSpPr>
            <p:cNvPr id="17" name="Freeform 10"/>
            <p:cNvSpPr>
              <a:spLocks/>
            </p:cNvSpPr>
            <p:nvPr userDrawn="1"/>
          </p:nvSpPr>
          <p:spPr bwMode="auto">
            <a:xfrm>
              <a:off x="12058650" y="4551363"/>
              <a:ext cx="139700" cy="449263"/>
            </a:xfrm>
            <a:custGeom>
              <a:avLst/>
              <a:gdLst>
                <a:gd name="T0" fmla="*/ 44 w 44"/>
                <a:gd name="T1" fmla="*/ 0 h 142"/>
                <a:gd name="T2" fmla="*/ 0 w 44"/>
                <a:gd name="T3" fmla="*/ 42 h 142"/>
                <a:gd name="T4" fmla="*/ 0 w 44"/>
                <a:gd name="T5" fmla="*/ 99 h 142"/>
                <a:gd name="T6" fmla="*/ 44 w 44"/>
                <a:gd name="T7" fmla="*/ 142 h 142"/>
                <a:gd name="T8" fmla="*/ 44 w 44"/>
                <a:gd name="T9" fmla="*/ 0 h 142"/>
              </a:gdLst>
              <a:ahLst/>
              <a:cxnLst>
                <a:cxn ang="0">
                  <a:pos x="T0" y="T1"/>
                </a:cxn>
                <a:cxn ang="0">
                  <a:pos x="T2" y="T3"/>
                </a:cxn>
                <a:cxn ang="0">
                  <a:pos x="T4" y="T5"/>
                </a:cxn>
                <a:cxn ang="0">
                  <a:pos x="T6" y="T7"/>
                </a:cxn>
                <a:cxn ang="0">
                  <a:pos x="T8" y="T9"/>
                </a:cxn>
              </a:cxnLst>
              <a:rect l="0" t="0" r="r" b="b"/>
              <a:pathLst>
                <a:path w="44" h="142">
                  <a:moveTo>
                    <a:pt x="44" y="0"/>
                  </a:moveTo>
                  <a:cubicBezTo>
                    <a:pt x="20" y="0"/>
                    <a:pt x="0" y="19"/>
                    <a:pt x="0" y="42"/>
                  </a:cubicBezTo>
                  <a:cubicBezTo>
                    <a:pt x="0" y="99"/>
                    <a:pt x="0" y="99"/>
                    <a:pt x="0" y="99"/>
                  </a:cubicBezTo>
                  <a:cubicBezTo>
                    <a:pt x="0" y="123"/>
                    <a:pt x="20" y="142"/>
                    <a:pt x="44" y="142"/>
                  </a:cubicBezTo>
                  <a:lnTo>
                    <a:pt x="4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941" fontAlgn="auto">
                <a:spcBef>
                  <a:spcPts val="0"/>
                </a:spcBef>
                <a:spcAft>
                  <a:spcPts val="0"/>
                </a:spcAft>
                <a:buClr>
                  <a:prstClr val="black"/>
                </a:buClr>
              </a:pPr>
              <a:endParaRPr lang="en-GB" sz="2099" dirty="0">
                <a:solidFill>
                  <a:prstClr val="black"/>
                </a:solidFill>
                <a:latin typeface="Arial"/>
              </a:endParaRPr>
            </a:p>
          </p:txBody>
        </p:sp>
      </p:grpSp>
    </p:spTree>
    <p:extLst>
      <p:ext uri="{BB962C8B-B14F-4D97-AF65-F5344CB8AC3E}">
        <p14:creationId xmlns:p14="http://schemas.microsoft.com/office/powerpoint/2010/main" val="3220812305"/>
      </p:ext>
    </p:extLst>
  </p:cSld>
  <p:clrMapOvr>
    <a:masterClrMapping/>
  </p:clrMapOvr>
  <p:hf hdr="0" ftr="0" dt="0"/>
</p:sldLayout>
</file>

<file path=ppt/slideLayouts/slideLayout101.xml><?xml version="1.0" encoding="utf-8"?>
<p:sldLayout xmlns:a="http://schemas.openxmlformats.org/drawingml/2006/main" xmlns:r="http://schemas.openxmlformats.org/officeDocument/2006/relationships" xmlns:p="http://schemas.openxmlformats.org/presentationml/2006/main" preserve="1" userDrawn="1">
  <p:cSld name="Chapter Divider Pulse Pattern">
    <p:bg>
      <p:bgPr>
        <a:solidFill>
          <a:srgbClr val="FDECE4"/>
        </a:solidFill>
        <a:effectLst/>
      </p:bgPr>
    </p:bg>
    <p:spTree>
      <p:nvGrpSpPr>
        <p:cNvPr id="1" name=""/>
        <p:cNvGrpSpPr/>
        <p:nvPr/>
      </p:nvGrpSpPr>
      <p:grpSpPr>
        <a:xfrm>
          <a:off x="0" y="0"/>
          <a:ext cx="0" cy="0"/>
          <a:chOff x="0" y="0"/>
          <a:chExt cx="0" cy="0"/>
        </a:xfrm>
      </p:grpSpPr>
      <p:sp useBgFill="1">
        <p:nvSpPr>
          <p:cNvPr id="53" name="Picture Placeholder 5"/>
          <p:cNvSpPr>
            <a:spLocks noGrp="1"/>
          </p:cNvSpPr>
          <p:nvPr>
            <p:ph type="pic" sz="quarter" idx="15" hasCustomPrompt="1"/>
          </p:nvPr>
        </p:nvSpPr>
        <p:spPr>
          <a:xfrm>
            <a:off x="3" y="0"/>
            <a:ext cx="12192000" cy="6858000"/>
          </a:xfrm>
        </p:spPr>
        <p:txBody>
          <a:bodyPr anchor="ctr" anchorCtr="0"/>
          <a:lstStyle>
            <a:lvl1pPr marL="0" marR="0" indent="0" algn="ctr" defTabSz="1087941" rtl="0" eaLnBrk="1" fontAlgn="auto" latinLnBrk="0" hangingPunct="1">
              <a:lnSpc>
                <a:spcPct val="100000"/>
              </a:lnSpc>
              <a:spcBef>
                <a:spcPts val="1200"/>
              </a:spcBef>
              <a:spcAft>
                <a:spcPts val="0"/>
              </a:spcAft>
              <a:buClrTx/>
              <a:buSzTx/>
              <a:buFont typeface="Arial" pitchFamily="34" charset="0"/>
              <a:buNone/>
              <a:tabLst/>
              <a:defRPr>
                <a:solidFill>
                  <a:schemeClr val="tx1"/>
                </a:solidFill>
              </a:defRPr>
            </a:lvl1pPr>
          </a:lstStyle>
          <a:p>
            <a:r>
              <a:rPr lang="en-GB"/>
              <a:t>Insert picture by using Nordea Image Bank button or use as pink slide</a:t>
            </a:r>
            <a:endParaRPr lang="en-GB" dirty="0"/>
          </a:p>
        </p:txBody>
      </p:sp>
      <p:sp>
        <p:nvSpPr>
          <p:cNvPr id="2" name="Title 1"/>
          <p:cNvSpPr>
            <a:spLocks noGrp="1"/>
          </p:cNvSpPr>
          <p:nvPr>
            <p:ph type="title"/>
          </p:nvPr>
        </p:nvSpPr>
        <p:spPr>
          <a:xfrm>
            <a:off x="1871531" y="1090548"/>
            <a:ext cx="8400000" cy="1000568"/>
          </a:xfrm>
        </p:spPr>
        <p:txBody>
          <a:bodyPr anchor="b" anchorCtr="0">
            <a:noAutofit/>
          </a:bodyPr>
          <a:lstStyle>
            <a:lvl1pPr algn="ctr">
              <a:defRPr sz="2897" b="1" cap="none" baseline="0">
                <a:solidFill>
                  <a:schemeClr val="bg2"/>
                </a:solidFill>
              </a:defRPr>
            </a:lvl1pPr>
          </a:lstStyle>
          <a:p>
            <a:r>
              <a:rPr lang="en-GB"/>
              <a:t>Click to edit Master title style</a:t>
            </a:r>
            <a:endParaRPr lang="en-GB" dirty="0"/>
          </a:p>
        </p:txBody>
      </p:sp>
      <p:sp>
        <p:nvSpPr>
          <p:cNvPr id="3" name="Text Placeholder 2"/>
          <p:cNvSpPr>
            <a:spLocks noGrp="1"/>
          </p:cNvSpPr>
          <p:nvPr>
            <p:ph type="body" idx="1"/>
          </p:nvPr>
        </p:nvSpPr>
        <p:spPr>
          <a:xfrm>
            <a:off x="1871531" y="2160000"/>
            <a:ext cx="8400000" cy="720000"/>
          </a:xfrm>
        </p:spPr>
        <p:txBody>
          <a:bodyPr anchor="t" anchorCtr="0">
            <a:noAutofit/>
          </a:bodyPr>
          <a:lstStyle>
            <a:lvl1pPr marL="0" indent="0" algn="ctr">
              <a:buNone/>
              <a:defRPr sz="1899" b="1">
                <a:solidFill>
                  <a:schemeClr val="tx2"/>
                </a:solidFill>
              </a:defRPr>
            </a:lvl1pPr>
            <a:lvl2pPr marL="543971" indent="0">
              <a:buNone/>
              <a:defRPr sz="2099">
                <a:solidFill>
                  <a:schemeClr val="tx1">
                    <a:tint val="75000"/>
                  </a:schemeClr>
                </a:solidFill>
              </a:defRPr>
            </a:lvl2pPr>
            <a:lvl3pPr marL="1087941" indent="0">
              <a:buNone/>
              <a:defRPr sz="1899">
                <a:solidFill>
                  <a:schemeClr val="tx1">
                    <a:tint val="75000"/>
                  </a:schemeClr>
                </a:solidFill>
              </a:defRPr>
            </a:lvl3pPr>
            <a:lvl4pPr marL="1631911" indent="0">
              <a:buNone/>
              <a:defRPr sz="1699">
                <a:solidFill>
                  <a:schemeClr val="tx1">
                    <a:tint val="75000"/>
                  </a:schemeClr>
                </a:solidFill>
              </a:defRPr>
            </a:lvl4pPr>
            <a:lvl5pPr marL="2175883" indent="0">
              <a:buNone/>
              <a:defRPr sz="1699">
                <a:solidFill>
                  <a:schemeClr val="tx1">
                    <a:tint val="75000"/>
                  </a:schemeClr>
                </a:solidFill>
              </a:defRPr>
            </a:lvl5pPr>
            <a:lvl6pPr marL="2719855" indent="0">
              <a:buNone/>
              <a:defRPr sz="1699">
                <a:solidFill>
                  <a:schemeClr val="tx1">
                    <a:tint val="75000"/>
                  </a:schemeClr>
                </a:solidFill>
              </a:defRPr>
            </a:lvl6pPr>
            <a:lvl7pPr marL="3263825" indent="0">
              <a:buNone/>
              <a:defRPr sz="1699">
                <a:solidFill>
                  <a:schemeClr val="tx1">
                    <a:tint val="75000"/>
                  </a:schemeClr>
                </a:solidFill>
              </a:defRPr>
            </a:lvl7pPr>
            <a:lvl8pPr marL="3807795" indent="0">
              <a:buNone/>
              <a:defRPr sz="1699">
                <a:solidFill>
                  <a:schemeClr val="tx1">
                    <a:tint val="75000"/>
                  </a:schemeClr>
                </a:solidFill>
              </a:defRPr>
            </a:lvl8pPr>
            <a:lvl9pPr marL="4351765" indent="0">
              <a:buNone/>
              <a:defRPr sz="1699">
                <a:solidFill>
                  <a:schemeClr val="tx1">
                    <a:tint val="75000"/>
                  </a:schemeClr>
                </a:solidFill>
              </a:defRPr>
            </a:lvl9pPr>
          </a:lstStyle>
          <a:p>
            <a:pPr lvl="0"/>
            <a:r>
              <a:rPr lang="en-GB"/>
              <a:t>Click to edit Master text styles</a:t>
            </a:r>
            <a:endParaRPr lang="en-GB" dirty="0"/>
          </a:p>
        </p:txBody>
      </p:sp>
      <p:grpSp>
        <p:nvGrpSpPr>
          <p:cNvPr id="28" name="Pulse"/>
          <p:cNvGrpSpPr/>
          <p:nvPr userDrawn="1"/>
        </p:nvGrpSpPr>
        <p:grpSpPr>
          <a:xfrm>
            <a:off x="1" y="2990162"/>
            <a:ext cx="12200823" cy="3558351"/>
            <a:chOff x="0" y="2990850"/>
            <a:chExt cx="12204700" cy="3559175"/>
          </a:xfrm>
          <a:solidFill>
            <a:srgbClr val="0000A0"/>
          </a:solidFill>
        </p:grpSpPr>
        <p:sp>
          <p:nvSpPr>
            <p:cNvPr id="29" name="Freeform 5"/>
            <p:cNvSpPr>
              <a:spLocks/>
            </p:cNvSpPr>
            <p:nvPr userDrawn="1"/>
          </p:nvSpPr>
          <p:spPr bwMode="auto">
            <a:xfrm>
              <a:off x="1820863" y="4627563"/>
              <a:ext cx="260350" cy="439738"/>
            </a:xfrm>
            <a:custGeom>
              <a:avLst/>
              <a:gdLst>
                <a:gd name="T0" fmla="*/ 41 w 82"/>
                <a:gd name="T1" fmla="*/ 138 h 138"/>
                <a:gd name="T2" fmla="*/ 41 w 82"/>
                <a:gd name="T3" fmla="*/ 138 h 138"/>
                <a:gd name="T4" fmla="*/ 0 w 82"/>
                <a:gd name="T5" fmla="*/ 96 h 138"/>
                <a:gd name="T6" fmla="*/ 0 w 82"/>
                <a:gd name="T7" fmla="*/ 41 h 138"/>
                <a:gd name="T8" fmla="*/ 41 w 82"/>
                <a:gd name="T9" fmla="*/ 0 h 138"/>
                <a:gd name="T10" fmla="*/ 82 w 82"/>
                <a:gd name="T11" fmla="*/ 41 h 138"/>
                <a:gd name="T12" fmla="*/ 82 w 82"/>
                <a:gd name="T13" fmla="*/ 96 h 138"/>
                <a:gd name="T14" fmla="*/ 41 w 82"/>
                <a:gd name="T15" fmla="*/ 138 h 13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138">
                  <a:moveTo>
                    <a:pt x="41" y="138"/>
                  </a:moveTo>
                  <a:cubicBezTo>
                    <a:pt x="41" y="138"/>
                    <a:pt x="41" y="138"/>
                    <a:pt x="41" y="138"/>
                  </a:cubicBezTo>
                  <a:cubicBezTo>
                    <a:pt x="19" y="138"/>
                    <a:pt x="0" y="119"/>
                    <a:pt x="0" y="96"/>
                  </a:cubicBezTo>
                  <a:cubicBezTo>
                    <a:pt x="0" y="41"/>
                    <a:pt x="0" y="41"/>
                    <a:pt x="0" y="41"/>
                  </a:cubicBezTo>
                  <a:cubicBezTo>
                    <a:pt x="0" y="19"/>
                    <a:pt x="19" y="0"/>
                    <a:pt x="41" y="0"/>
                  </a:cubicBezTo>
                  <a:cubicBezTo>
                    <a:pt x="64" y="0"/>
                    <a:pt x="82" y="19"/>
                    <a:pt x="82" y="41"/>
                  </a:cubicBezTo>
                  <a:cubicBezTo>
                    <a:pt x="82" y="96"/>
                    <a:pt x="82" y="96"/>
                    <a:pt x="82" y="96"/>
                  </a:cubicBezTo>
                  <a:cubicBezTo>
                    <a:pt x="82" y="119"/>
                    <a:pt x="64" y="138"/>
                    <a:pt x="41" y="13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941" fontAlgn="auto">
                <a:spcBef>
                  <a:spcPts val="0"/>
                </a:spcBef>
                <a:spcAft>
                  <a:spcPts val="0"/>
                </a:spcAft>
                <a:buClr>
                  <a:prstClr val="black"/>
                </a:buClr>
              </a:pPr>
              <a:endParaRPr lang="en-GB" sz="2099" dirty="0">
                <a:solidFill>
                  <a:prstClr val="black"/>
                </a:solidFill>
                <a:latin typeface="Arial"/>
              </a:endParaRPr>
            </a:p>
          </p:txBody>
        </p:sp>
        <p:sp>
          <p:nvSpPr>
            <p:cNvPr id="54" name="Freeform 6"/>
            <p:cNvSpPr>
              <a:spLocks/>
            </p:cNvSpPr>
            <p:nvPr userDrawn="1"/>
          </p:nvSpPr>
          <p:spPr bwMode="auto">
            <a:xfrm>
              <a:off x="1211263" y="4605338"/>
              <a:ext cx="434975" cy="1092200"/>
            </a:xfrm>
            <a:custGeom>
              <a:avLst/>
              <a:gdLst>
                <a:gd name="T0" fmla="*/ 69 w 137"/>
                <a:gd name="T1" fmla="*/ 343 h 343"/>
                <a:gd name="T2" fmla="*/ 69 w 137"/>
                <a:gd name="T3" fmla="*/ 343 h 343"/>
                <a:gd name="T4" fmla="*/ 0 w 137"/>
                <a:gd name="T5" fmla="*/ 275 h 343"/>
                <a:gd name="T6" fmla="*/ 0 w 137"/>
                <a:gd name="T7" fmla="*/ 69 h 343"/>
                <a:gd name="T8" fmla="*/ 69 w 137"/>
                <a:gd name="T9" fmla="*/ 0 h 343"/>
                <a:gd name="T10" fmla="*/ 137 w 137"/>
                <a:gd name="T11" fmla="*/ 69 h 343"/>
                <a:gd name="T12" fmla="*/ 137 w 137"/>
                <a:gd name="T13" fmla="*/ 275 h 343"/>
                <a:gd name="T14" fmla="*/ 69 w 137"/>
                <a:gd name="T15" fmla="*/ 343 h 3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7" h="343">
                  <a:moveTo>
                    <a:pt x="69" y="343"/>
                  </a:moveTo>
                  <a:cubicBezTo>
                    <a:pt x="69" y="343"/>
                    <a:pt x="69" y="343"/>
                    <a:pt x="69" y="343"/>
                  </a:cubicBezTo>
                  <a:cubicBezTo>
                    <a:pt x="31" y="343"/>
                    <a:pt x="0" y="313"/>
                    <a:pt x="0" y="275"/>
                  </a:cubicBezTo>
                  <a:cubicBezTo>
                    <a:pt x="0" y="69"/>
                    <a:pt x="0" y="69"/>
                    <a:pt x="0" y="69"/>
                  </a:cubicBezTo>
                  <a:cubicBezTo>
                    <a:pt x="0" y="31"/>
                    <a:pt x="31" y="0"/>
                    <a:pt x="69" y="0"/>
                  </a:cubicBezTo>
                  <a:cubicBezTo>
                    <a:pt x="106" y="0"/>
                    <a:pt x="137" y="31"/>
                    <a:pt x="137" y="69"/>
                  </a:cubicBezTo>
                  <a:cubicBezTo>
                    <a:pt x="137" y="275"/>
                    <a:pt x="137" y="275"/>
                    <a:pt x="137" y="275"/>
                  </a:cubicBezTo>
                  <a:cubicBezTo>
                    <a:pt x="137" y="313"/>
                    <a:pt x="106" y="343"/>
                    <a:pt x="69" y="34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941" fontAlgn="auto">
                <a:spcBef>
                  <a:spcPts val="0"/>
                </a:spcBef>
                <a:spcAft>
                  <a:spcPts val="0"/>
                </a:spcAft>
                <a:buClr>
                  <a:prstClr val="black"/>
                </a:buClr>
              </a:pPr>
              <a:endParaRPr lang="en-GB" sz="2099" dirty="0">
                <a:solidFill>
                  <a:prstClr val="black"/>
                </a:solidFill>
                <a:latin typeface="Arial"/>
              </a:endParaRPr>
            </a:p>
          </p:txBody>
        </p:sp>
        <p:sp>
          <p:nvSpPr>
            <p:cNvPr id="55" name="Freeform 7"/>
            <p:cNvSpPr>
              <a:spLocks/>
            </p:cNvSpPr>
            <p:nvPr userDrawn="1"/>
          </p:nvSpPr>
          <p:spPr bwMode="auto">
            <a:xfrm>
              <a:off x="447675" y="4105275"/>
              <a:ext cx="544513" cy="2444750"/>
            </a:xfrm>
            <a:custGeom>
              <a:avLst/>
              <a:gdLst>
                <a:gd name="T0" fmla="*/ 86 w 171"/>
                <a:gd name="T1" fmla="*/ 768 h 768"/>
                <a:gd name="T2" fmla="*/ 86 w 171"/>
                <a:gd name="T3" fmla="*/ 768 h 768"/>
                <a:gd name="T4" fmla="*/ 0 w 171"/>
                <a:gd name="T5" fmla="*/ 682 h 768"/>
                <a:gd name="T6" fmla="*/ 0 w 171"/>
                <a:gd name="T7" fmla="*/ 85 h 768"/>
                <a:gd name="T8" fmla="*/ 86 w 171"/>
                <a:gd name="T9" fmla="*/ 0 h 768"/>
                <a:gd name="T10" fmla="*/ 171 w 171"/>
                <a:gd name="T11" fmla="*/ 85 h 768"/>
                <a:gd name="T12" fmla="*/ 171 w 171"/>
                <a:gd name="T13" fmla="*/ 682 h 768"/>
                <a:gd name="T14" fmla="*/ 86 w 171"/>
                <a:gd name="T15" fmla="*/ 768 h 76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1" h="768">
                  <a:moveTo>
                    <a:pt x="86" y="768"/>
                  </a:moveTo>
                  <a:cubicBezTo>
                    <a:pt x="86" y="768"/>
                    <a:pt x="86" y="768"/>
                    <a:pt x="86" y="768"/>
                  </a:cubicBezTo>
                  <a:cubicBezTo>
                    <a:pt x="38" y="768"/>
                    <a:pt x="0" y="730"/>
                    <a:pt x="0" y="682"/>
                  </a:cubicBezTo>
                  <a:cubicBezTo>
                    <a:pt x="0" y="85"/>
                    <a:pt x="0" y="85"/>
                    <a:pt x="0" y="85"/>
                  </a:cubicBezTo>
                  <a:cubicBezTo>
                    <a:pt x="0" y="38"/>
                    <a:pt x="38" y="0"/>
                    <a:pt x="86" y="0"/>
                  </a:cubicBezTo>
                  <a:cubicBezTo>
                    <a:pt x="133" y="0"/>
                    <a:pt x="171" y="38"/>
                    <a:pt x="171" y="85"/>
                  </a:cubicBezTo>
                  <a:cubicBezTo>
                    <a:pt x="171" y="682"/>
                    <a:pt x="171" y="682"/>
                    <a:pt x="171" y="682"/>
                  </a:cubicBezTo>
                  <a:cubicBezTo>
                    <a:pt x="171" y="730"/>
                    <a:pt x="133" y="768"/>
                    <a:pt x="86" y="76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941" fontAlgn="auto">
                <a:spcBef>
                  <a:spcPts val="0"/>
                </a:spcBef>
                <a:spcAft>
                  <a:spcPts val="0"/>
                </a:spcAft>
                <a:buClr>
                  <a:prstClr val="black"/>
                </a:buClr>
              </a:pPr>
              <a:endParaRPr lang="en-GB" sz="2099" dirty="0">
                <a:solidFill>
                  <a:prstClr val="black"/>
                </a:solidFill>
                <a:latin typeface="Arial"/>
              </a:endParaRPr>
            </a:p>
          </p:txBody>
        </p:sp>
        <p:sp>
          <p:nvSpPr>
            <p:cNvPr id="56" name="Freeform 8"/>
            <p:cNvSpPr>
              <a:spLocks/>
            </p:cNvSpPr>
            <p:nvPr userDrawn="1"/>
          </p:nvSpPr>
          <p:spPr bwMode="auto">
            <a:xfrm>
              <a:off x="10529888" y="3994150"/>
              <a:ext cx="434975" cy="1092200"/>
            </a:xfrm>
            <a:custGeom>
              <a:avLst/>
              <a:gdLst>
                <a:gd name="T0" fmla="*/ 69 w 137"/>
                <a:gd name="T1" fmla="*/ 343 h 343"/>
                <a:gd name="T2" fmla="*/ 69 w 137"/>
                <a:gd name="T3" fmla="*/ 343 h 343"/>
                <a:gd name="T4" fmla="*/ 0 w 137"/>
                <a:gd name="T5" fmla="*/ 275 h 343"/>
                <a:gd name="T6" fmla="*/ 0 w 137"/>
                <a:gd name="T7" fmla="*/ 69 h 343"/>
                <a:gd name="T8" fmla="*/ 69 w 137"/>
                <a:gd name="T9" fmla="*/ 0 h 343"/>
                <a:gd name="T10" fmla="*/ 137 w 137"/>
                <a:gd name="T11" fmla="*/ 69 h 343"/>
                <a:gd name="T12" fmla="*/ 137 w 137"/>
                <a:gd name="T13" fmla="*/ 275 h 343"/>
                <a:gd name="T14" fmla="*/ 69 w 137"/>
                <a:gd name="T15" fmla="*/ 343 h 3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7" h="343">
                  <a:moveTo>
                    <a:pt x="69" y="343"/>
                  </a:moveTo>
                  <a:cubicBezTo>
                    <a:pt x="69" y="343"/>
                    <a:pt x="69" y="343"/>
                    <a:pt x="69" y="343"/>
                  </a:cubicBezTo>
                  <a:cubicBezTo>
                    <a:pt x="31" y="343"/>
                    <a:pt x="0" y="313"/>
                    <a:pt x="0" y="275"/>
                  </a:cubicBezTo>
                  <a:cubicBezTo>
                    <a:pt x="0" y="69"/>
                    <a:pt x="0" y="69"/>
                    <a:pt x="0" y="69"/>
                  </a:cubicBezTo>
                  <a:cubicBezTo>
                    <a:pt x="0" y="31"/>
                    <a:pt x="31" y="0"/>
                    <a:pt x="69" y="0"/>
                  </a:cubicBezTo>
                  <a:cubicBezTo>
                    <a:pt x="107" y="0"/>
                    <a:pt x="137" y="31"/>
                    <a:pt x="137" y="69"/>
                  </a:cubicBezTo>
                  <a:cubicBezTo>
                    <a:pt x="137" y="275"/>
                    <a:pt x="137" y="275"/>
                    <a:pt x="137" y="275"/>
                  </a:cubicBezTo>
                  <a:cubicBezTo>
                    <a:pt x="137" y="313"/>
                    <a:pt x="107" y="343"/>
                    <a:pt x="69" y="34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941" fontAlgn="auto">
                <a:spcBef>
                  <a:spcPts val="0"/>
                </a:spcBef>
                <a:spcAft>
                  <a:spcPts val="0"/>
                </a:spcAft>
                <a:buClr>
                  <a:prstClr val="black"/>
                </a:buClr>
              </a:pPr>
              <a:endParaRPr lang="en-GB" sz="2099" dirty="0">
                <a:solidFill>
                  <a:prstClr val="black"/>
                </a:solidFill>
                <a:latin typeface="Arial"/>
              </a:endParaRPr>
            </a:p>
          </p:txBody>
        </p:sp>
        <p:sp>
          <p:nvSpPr>
            <p:cNvPr id="57" name="Freeform 9"/>
            <p:cNvSpPr>
              <a:spLocks/>
            </p:cNvSpPr>
            <p:nvPr userDrawn="1"/>
          </p:nvSpPr>
          <p:spPr bwMode="auto">
            <a:xfrm>
              <a:off x="10094913" y="4627563"/>
              <a:ext cx="260350" cy="439738"/>
            </a:xfrm>
            <a:custGeom>
              <a:avLst/>
              <a:gdLst>
                <a:gd name="T0" fmla="*/ 41 w 82"/>
                <a:gd name="T1" fmla="*/ 138 h 138"/>
                <a:gd name="T2" fmla="*/ 41 w 82"/>
                <a:gd name="T3" fmla="*/ 138 h 138"/>
                <a:gd name="T4" fmla="*/ 0 w 82"/>
                <a:gd name="T5" fmla="*/ 96 h 138"/>
                <a:gd name="T6" fmla="*/ 0 w 82"/>
                <a:gd name="T7" fmla="*/ 41 h 138"/>
                <a:gd name="T8" fmla="*/ 41 w 82"/>
                <a:gd name="T9" fmla="*/ 0 h 138"/>
                <a:gd name="T10" fmla="*/ 82 w 82"/>
                <a:gd name="T11" fmla="*/ 41 h 138"/>
                <a:gd name="T12" fmla="*/ 82 w 82"/>
                <a:gd name="T13" fmla="*/ 96 h 138"/>
                <a:gd name="T14" fmla="*/ 41 w 82"/>
                <a:gd name="T15" fmla="*/ 138 h 13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138">
                  <a:moveTo>
                    <a:pt x="41" y="138"/>
                  </a:moveTo>
                  <a:cubicBezTo>
                    <a:pt x="41" y="138"/>
                    <a:pt x="41" y="138"/>
                    <a:pt x="41" y="138"/>
                  </a:cubicBezTo>
                  <a:cubicBezTo>
                    <a:pt x="18" y="138"/>
                    <a:pt x="0" y="119"/>
                    <a:pt x="0" y="96"/>
                  </a:cubicBezTo>
                  <a:cubicBezTo>
                    <a:pt x="0" y="41"/>
                    <a:pt x="0" y="41"/>
                    <a:pt x="0" y="41"/>
                  </a:cubicBezTo>
                  <a:cubicBezTo>
                    <a:pt x="0" y="19"/>
                    <a:pt x="18" y="0"/>
                    <a:pt x="41" y="0"/>
                  </a:cubicBezTo>
                  <a:cubicBezTo>
                    <a:pt x="63" y="0"/>
                    <a:pt x="82" y="19"/>
                    <a:pt x="82" y="41"/>
                  </a:cubicBezTo>
                  <a:cubicBezTo>
                    <a:pt x="82" y="96"/>
                    <a:pt x="82" y="96"/>
                    <a:pt x="82" y="96"/>
                  </a:cubicBezTo>
                  <a:cubicBezTo>
                    <a:pt x="82" y="119"/>
                    <a:pt x="63" y="138"/>
                    <a:pt x="41" y="13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941" fontAlgn="auto">
                <a:spcBef>
                  <a:spcPts val="0"/>
                </a:spcBef>
                <a:spcAft>
                  <a:spcPts val="0"/>
                </a:spcAft>
                <a:buClr>
                  <a:prstClr val="black"/>
                </a:buClr>
              </a:pPr>
              <a:endParaRPr lang="en-GB" sz="2099" dirty="0">
                <a:solidFill>
                  <a:prstClr val="black"/>
                </a:solidFill>
                <a:latin typeface="Arial"/>
              </a:endParaRPr>
            </a:p>
          </p:txBody>
        </p:sp>
        <p:sp>
          <p:nvSpPr>
            <p:cNvPr id="58" name="Freeform 10"/>
            <p:cNvSpPr>
              <a:spLocks/>
            </p:cNvSpPr>
            <p:nvPr userDrawn="1"/>
          </p:nvSpPr>
          <p:spPr bwMode="auto">
            <a:xfrm>
              <a:off x="11183938" y="3144838"/>
              <a:ext cx="544513" cy="2444750"/>
            </a:xfrm>
            <a:custGeom>
              <a:avLst/>
              <a:gdLst>
                <a:gd name="T0" fmla="*/ 86 w 171"/>
                <a:gd name="T1" fmla="*/ 768 h 768"/>
                <a:gd name="T2" fmla="*/ 86 w 171"/>
                <a:gd name="T3" fmla="*/ 768 h 768"/>
                <a:gd name="T4" fmla="*/ 0 w 171"/>
                <a:gd name="T5" fmla="*/ 682 h 768"/>
                <a:gd name="T6" fmla="*/ 0 w 171"/>
                <a:gd name="T7" fmla="*/ 85 h 768"/>
                <a:gd name="T8" fmla="*/ 86 w 171"/>
                <a:gd name="T9" fmla="*/ 0 h 768"/>
                <a:gd name="T10" fmla="*/ 171 w 171"/>
                <a:gd name="T11" fmla="*/ 85 h 768"/>
                <a:gd name="T12" fmla="*/ 171 w 171"/>
                <a:gd name="T13" fmla="*/ 682 h 768"/>
                <a:gd name="T14" fmla="*/ 86 w 171"/>
                <a:gd name="T15" fmla="*/ 768 h 76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1" h="768">
                  <a:moveTo>
                    <a:pt x="86" y="768"/>
                  </a:moveTo>
                  <a:cubicBezTo>
                    <a:pt x="86" y="768"/>
                    <a:pt x="86" y="768"/>
                    <a:pt x="86" y="768"/>
                  </a:cubicBezTo>
                  <a:cubicBezTo>
                    <a:pt x="38" y="768"/>
                    <a:pt x="0" y="730"/>
                    <a:pt x="0" y="682"/>
                  </a:cubicBezTo>
                  <a:cubicBezTo>
                    <a:pt x="0" y="85"/>
                    <a:pt x="0" y="85"/>
                    <a:pt x="0" y="85"/>
                  </a:cubicBezTo>
                  <a:cubicBezTo>
                    <a:pt x="0" y="38"/>
                    <a:pt x="38" y="0"/>
                    <a:pt x="86" y="0"/>
                  </a:cubicBezTo>
                  <a:cubicBezTo>
                    <a:pt x="133" y="0"/>
                    <a:pt x="171" y="38"/>
                    <a:pt x="171" y="85"/>
                  </a:cubicBezTo>
                  <a:cubicBezTo>
                    <a:pt x="171" y="682"/>
                    <a:pt x="171" y="682"/>
                    <a:pt x="171" y="682"/>
                  </a:cubicBezTo>
                  <a:cubicBezTo>
                    <a:pt x="171" y="730"/>
                    <a:pt x="133" y="768"/>
                    <a:pt x="86" y="76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941" fontAlgn="auto">
                <a:spcBef>
                  <a:spcPts val="0"/>
                </a:spcBef>
                <a:spcAft>
                  <a:spcPts val="0"/>
                </a:spcAft>
                <a:buClr>
                  <a:prstClr val="black"/>
                </a:buClr>
              </a:pPr>
              <a:endParaRPr lang="en-GB" sz="2099" dirty="0">
                <a:solidFill>
                  <a:prstClr val="black"/>
                </a:solidFill>
                <a:latin typeface="Arial"/>
              </a:endParaRPr>
            </a:p>
          </p:txBody>
        </p:sp>
        <p:sp>
          <p:nvSpPr>
            <p:cNvPr id="59" name="Freeform 11"/>
            <p:cNvSpPr>
              <a:spLocks noEditPoints="1"/>
            </p:cNvSpPr>
            <p:nvPr userDrawn="1"/>
          </p:nvSpPr>
          <p:spPr bwMode="auto">
            <a:xfrm>
              <a:off x="7742238" y="4083050"/>
              <a:ext cx="434975" cy="1092200"/>
            </a:xfrm>
            <a:custGeom>
              <a:avLst/>
              <a:gdLst>
                <a:gd name="T0" fmla="*/ 69 w 137"/>
                <a:gd name="T1" fmla="*/ 13 h 343"/>
                <a:gd name="T2" fmla="*/ 124 w 137"/>
                <a:gd name="T3" fmla="*/ 68 h 343"/>
                <a:gd name="T4" fmla="*/ 124 w 137"/>
                <a:gd name="T5" fmla="*/ 274 h 343"/>
                <a:gd name="T6" fmla="*/ 69 w 137"/>
                <a:gd name="T7" fmla="*/ 329 h 343"/>
                <a:gd name="T8" fmla="*/ 14 w 137"/>
                <a:gd name="T9" fmla="*/ 274 h 343"/>
                <a:gd name="T10" fmla="*/ 14 w 137"/>
                <a:gd name="T11" fmla="*/ 68 h 343"/>
                <a:gd name="T12" fmla="*/ 69 w 137"/>
                <a:gd name="T13" fmla="*/ 13 h 343"/>
                <a:gd name="T14" fmla="*/ 69 w 137"/>
                <a:gd name="T15" fmla="*/ 0 h 343"/>
                <a:gd name="T16" fmla="*/ 69 w 137"/>
                <a:gd name="T17" fmla="*/ 0 h 343"/>
                <a:gd name="T18" fmla="*/ 0 w 137"/>
                <a:gd name="T19" fmla="*/ 68 h 343"/>
                <a:gd name="T20" fmla="*/ 0 w 137"/>
                <a:gd name="T21" fmla="*/ 274 h 343"/>
                <a:gd name="T22" fmla="*/ 69 w 137"/>
                <a:gd name="T23" fmla="*/ 343 h 343"/>
                <a:gd name="T24" fmla="*/ 137 w 137"/>
                <a:gd name="T25" fmla="*/ 274 h 343"/>
                <a:gd name="T26" fmla="*/ 137 w 137"/>
                <a:gd name="T27" fmla="*/ 68 h 343"/>
                <a:gd name="T28" fmla="*/ 69 w 137"/>
                <a:gd name="T29" fmla="*/ 0 h 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7" h="343">
                  <a:moveTo>
                    <a:pt x="69" y="13"/>
                  </a:moveTo>
                  <a:cubicBezTo>
                    <a:pt x="99" y="13"/>
                    <a:pt x="124" y="38"/>
                    <a:pt x="124" y="68"/>
                  </a:cubicBezTo>
                  <a:cubicBezTo>
                    <a:pt x="124" y="274"/>
                    <a:pt x="124" y="274"/>
                    <a:pt x="124" y="274"/>
                  </a:cubicBezTo>
                  <a:cubicBezTo>
                    <a:pt x="124" y="304"/>
                    <a:pt x="99" y="329"/>
                    <a:pt x="69" y="329"/>
                  </a:cubicBezTo>
                  <a:cubicBezTo>
                    <a:pt x="39" y="329"/>
                    <a:pt x="14" y="304"/>
                    <a:pt x="14" y="274"/>
                  </a:cubicBezTo>
                  <a:cubicBezTo>
                    <a:pt x="14" y="68"/>
                    <a:pt x="14" y="68"/>
                    <a:pt x="14" y="68"/>
                  </a:cubicBezTo>
                  <a:cubicBezTo>
                    <a:pt x="14" y="38"/>
                    <a:pt x="39" y="13"/>
                    <a:pt x="69" y="13"/>
                  </a:cubicBezTo>
                  <a:moveTo>
                    <a:pt x="69" y="0"/>
                  </a:moveTo>
                  <a:cubicBezTo>
                    <a:pt x="69" y="0"/>
                    <a:pt x="69" y="0"/>
                    <a:pt x="69" y="0"/>
                  </a:cubicBezTo>
                  <a:cubicBezTo>
                    <a:pt x="31" y="0"/>
                    <a:pt x="0" y="30"/>
                    <a:pt x="0" y="68"/>
                  </a:cubicBezTo>
                  <a:cubicBezTo>
                    <a:pt x="0" y="274"/>
                    <a:pt x="0" y="274"/>
                    <a:pt x="0" y="274"/>
                  </a:cubicBezTo>
                  <a:cubicBezTo>
                    <a:pt x="0" y="312"/>
                    <a:pt x="31" y="343"/>
                    <a:pt x="69" y="343"/>
                  </a:cubicBezTo>
                  <a:cubicBezTo>
                    <a:pt x="107" y="343"/>
                    <a:pt x="137" y="312"/>
                    <a:pt x="137" y="274"/>
                  </a:cubicBezTo>
                  <a:cubicBezTo>
                    <a:pt x="137" y="68"/>
                    <a:pt x="137" y="68"/>
                    <a:pt x="137" y="68"/>
                  </a:cubicBezTo>
                  <a:cubicBezTo>
                    <a:pt x="137" y="30"/>
                    <a:pt x="107" y="0"/>
                    <a:pt x="6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941" fontAlgn="auto">
                <a:spcBef>
                  <a:spcPts val="0"/>
                </a:spcBef>
                <a:spcAft>
                  <a:spcPts val="0"/>
                </a:spcAft>
                <a:buClr>
                  <a:prstClr val="black"/>
                </a:buClr>
              </a:pPr>
              <a:endParaRPr lang="en-GB" sz="2099" dirty="0">
                <a:solidFill>
                  <a:prstClr val="black"/>
                </a:solidFill>
                <a:latin typeface="Arial"/>
              </a:endParaRPr>
            </a:p>
          </p:txBody>
        </p:sp>
        <p:sp>
          <p:nvSpPr>
            <p:cNvPr id="60" name="Freeform 12"/>
            <p:cNvSpPr>
              <a:spLocks/>
            </p:cNvSpPr>
            <p:nvPr userDrawn="1"/>
          </p:nvSpPr>
          <p:spPr bwMode="auto">
            <a:xfrm>
              <a:off x="9480550" y="4605338"/>
              <a:ext cx="439738" cy="1092200"/>
            </a:xfrm>
            <a:custGeom>
              <a:avLst/>
              <a:gdLst>
                <a:gd name="T0" fmla="*/ 69 w 138"/>
                <a:gd name="T1" fmla="*/ 343 h 343"/>
                <a:gd name="T2" fmla="*/ 69 w 138"/>
                <a:gd name="T3" fmla="*/ 343 h 343"/>
                <a:gd name="T4" fmla="*/ 0 w 138"/>
                <a:gd name="T5" fmla="*/ 275 h 343"/>
                <a:gd name="T6" fmla="*/ 0 w 138"/>
                <a:gd name="T7" fmla="*/ 69 h 343"/>
                <a:gd name="T8" fmla="*/ 69 w 138"/>
                <a:gd name="T9" fmla="*/ 0 h 343"/>
                <a:gd name="T10" fmla="*/ 138 w 138"/>
                <a:gd name="T11" fmla="*/ 69 h 343"/>
                <a:gd name="T12" fmla="*/ 138 w 138"/>
                <a:gd name="T13" fmla="*/ 275 h 343"/>
                <a:gd name="T14" fmla="*/ 69 w 138"/>
                <a:gd name="T15" fmla="*/ 343 h 3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8" h="343">
                  <a:moveTo>
                    <a:pt x="69" y="343"/>
                  </a:moveTo>
                  <a:cubicBezTo>
                    <a:pt x="69" y="343"/>
                    <a:pt x="69" y="343"/>
                    <a:pt x="69" y="343"/>
                  </a:cubicBezTo>
                  <a:cubicBezTo>
                    <a:pt x="31" y="343"/>
                    <a:pt x="0" y="313"/>
                    <a:pt x="0" y="275"/>
                  </a:cubicBezTo>
                  <a:cubicBezTo>
                    <a:pt x="0" y="69"/>
                    <a:pt x="0" y="69"/>
                    <a:pt x="0" y="69"/>
                  </a:cubicBezTo>
                  <a:cubicBezTo>
                    <a:pt x="0" y="31"/>
                    <a:pt x="31" y="0"/>
                    <a:pt x="69" y="0"/>
                  </a:cubicBezTo>
                  <a:cubicBezTo>
                    <a:pt x="107" y="0"/>
                    <a:pt x="138" y="31"/>
                    <a:pt x="138" y="69"/>
                  </a:cubicBezTo>
                  <a:cubicBezTo>
                    <a:pt x="138" y="275"/>
                    <a:pt x="138" y="275"/>
                    <a:pt x="138" y="275"/>
                  </a:cubicBezTo>
                  <a:cubicBezTo>
                    <a:pt x="138" y="313"/>
                    <a:pt x="107" y="343"/>
                    <a:pt x="69" y="34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941" fontAlgn="auto">
                <a:spcBef>
                  <a:spcPts val="0"/>
                </a:spcBef>
                <a:spcAft>
                  <a:spcPts val="0"/>
                </a:spcAft>
                <a:buClr>
                  <a:prstClr val="black"/>
                </a:buClr>
              </a:pPr>
              <a:endParaRPr lang="en-GB" sz="2099" dirty="0">
                <a:solidFill>
                  <a:prstClr val="black"/>
                </a:solidFill>
                <a:latin typeface="Arial"/>
              </a:endParaRPr>
            </a:p>
          </p:txBody>
        </p:sp>
        <p:sp>
          <p:nvSpPr>
            <p:cNvPr id="61" name="Freeform 13"/>
            <p:cNvSpPr>
              <a:spLocks noEditPoints="1"/>
            </p:cNvSpPr>
            <p:nvPr userDrawn="1"/>
          </p:nvSpPr>
          <p:spPr bwMode="auto">
            <a:xfrm>
              <a:off x="8397875" y="3230563"/>
              <a:ext cx="546100" cy="2447925"/>
            </a:xfrm>
            <a:custGeom>
              <a:avLst/>
              <a:gdLst>
                <a:gd name="T0" fmla="*/ 86 w 172"/>
                <a:gd name="T1" fmla="*/ 14 h 769"/>
                <a:gd name="T2" fmla="*/ 158 w 172"/>
                <a:gd name="T3" fmla="*/ 86 h 769"/>
                <a:gd name="T4" fmla="*/ 158 w 172"/>
                <a:gd name="T5" fmla="*/ 683 h 769"/>
                <a:gd name="T6" fmla="*/ 86 w 172"/>
                <a:gd name="T7" fmla="*/ 755 h 769"/>
                <a:gd name="T8" fmla="*/ 14 w 172"/>
                <a:gd name="T9" fmla="*/ 683 h 769"/>
                <a:gd name="T10" fmla="*/ 14 w 172"/>
                <a:gd name="T11" fmla="*/ 86 h 769"/>
                <a:gd name="T12" fmla="*/ 86 w 172"/>
                <a:gd name="T13" fmla="*/ 14 h 769"/>
                <a:gd name="T14" fmla="*/ 86 w 172"/>
                <a:gd name="T15" fmla="*/ 0 h 769"/>
                <a:gd name="T16" fmla="*/ 0 w 172"/>
                <a:gd name="T17" fmla="*/ 86 h 769"/>
                <a:gd name="T18" fmla="*/ 0 w 172"/>
                <a:gd name="T19" fmla="*/ 683 h 769"/>
                <a:gd name="T20" fmla="*/ 86 w 172"/>
                <a:gd name="T21" fmla="*/ 769 h 769"/>
                <a:gd name="T22" fmla="*/ 172 w 172"/>
                <a:gd name="T23" fmla="*/ 683 h 769"/>
                <a:gd name="T24" fmla="*/ 172 w 172"/>
                <a:gd name="T25" fmla="*/ 86 h 769"/>
                <a:gd name="T26" fmla="*/ 86 w 172"/>
                <a:gd name="T27" fmla="*/ 0 h 7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2" h="769">
                  <a:moveTo>
                    <a:pt x="86" y="14"/>
                  </a:moveTo>
                  <a:cubicBezTo>
                    <a:pt x="126" y="14"/>
                    <a:pt x="158" y="46"/>
                    <a:pt x="158" y="86"/>
                  </a:cubicBezTo>
                  <a:cubicBezTo>
                    <a:pt x="158" y="683"/>
                    <a:pt x="158" y="683"/>
                    <a:pt x="158" y="683"/>
                  </a:cubicBezTo>
                  <a:cubicBezTo>
                    <a:pt x="158" y="723"/>
                    <a:pt x="126" y="755"/>
                    <a:pt x="86" y="755"/>
                  </a:cubicBezTo>
                  <a:cubicBezTo>
                    <a:pt x="46" y="755"/>
                    <a:pt x="14" y="723"/>
                    <a:pt x="14" y="683"/>
                  </a:cubicBezTo>
                  <a:cubicBezTo>
                    <a:pt x="14" y="86"/>
                    <a:pt x="14" y="86"/>
                    <a:pt x="14" y="86"/>
                  </a:cubicBezTo>
                  <a:cubicBezTo>
                    <a:pt x="14" y="46"/>
                    <a:pt x="46" y="14"/>
                    <a:pt x="86" y="14"/>
                  </a:cubicBezTo>
                  <a:moveTo>
                    <a:pt x="86" y="0"/>
                  </a:moveTo>
                  <a:cubicBezTo>
                    <a:pt x="38" y="0"/>
                    <a:pt x="0" y="39"/>
                    <a:pt x="0" y="86"/>
                  </a:cubicBezTo>
                  <a:cubicBezTo>
                    <a:pt x="0" y="683"/>
                    <a:pt x="0" y="683"/>
                    <a:pt x="0" y="683"/>
                  </a:cubicBezTo>
                  <a:cubicBezTo>
                    <a:pt x="0" y="730"/>
                    <a:pt x="38" y="769"/>
                    <a:pt x="86" y="769"/>
                  </a:cubicBezTo>
                  <a:cubicBezTo>
                    <a:pt x="133" y="769"/>
                    <a:pt x="172" y="730"/>
                    <a:pt x="172" y="683"/>
                  </a:cubicBezTo>
                  <a:cubicBezTo>
                    <a:pt x="172" y="86"/>
                    <a:pt x="172" y="86"/>
                    <a:pt x="172" y="86"/>
                  </a:cubicBezTo>
                  <a:cubicBezTo>
                    <a:pt x="172" y="39"/>
                    <a:pt x="133" y="0"/>
                    <a:pt x="8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941" fontAlgn="auto">
                <a:spcBef>
                  <a:spcPts val="0"/>
                </a:spcBef>
                <a:spcAft>
                  <a:spcPts val="0"/>
                </a:spcAft>
                <a:buClr>
                  <a:prstClr val="black"/>
                </a:buClr>
              </a:pPr>
              <a:endParaRPr lang="en-GB" sz="2099" dirty="0">
                <a:solidFill>
                  <a:prstClr val="black"/>
                </a:solidFill>
                <a:latin typeface="Arial"/>
              </a:endParaRPr>
            </a:p>
          </p:txBody>
        </p:sp>
        <p:sp>
          <p:nvSpPr>
            <p:cNvPr id="62" name="Freeform 14"/>
            <p:cNvSpPr>
              <a:spLocks noEditPoints="1"/>
            </p:cNvSpPr>
            <p:nvPr userDrawn="1"/>
          </p:nvSpPr>
          <p:spPr bwMode="auto">
            <a:xfrm>
              <a:off x="1951038" y="4083050"/>
              <a:ext cx="439738" cy="1092200"/>
            </a:xfrm>
            <a:custGeom>
              <a:avLst/>
              <a:gdLst>
                <a:gd name="T0" fmla="*/ 69 w 138"/>
                <a:gd name="T1" fmla="*/ 13 h 343"/>
                <a:gd name="T2" fmla="*/ 124 w 138"/>
                <a:gd name="T3" fmla="*/ 68 h 343"/>
                <a:gd name="T4" fmla="*/ 124 w 138"/>
                <a:gd name="T5" fmla="*/ 274 h 343"/>
                <a:gd name="T6" fmla="*/ 69 w 138"/>
                <a:gd name="T7" fmla="*/ 329 h 343"/>
                <a:gd name="T8" fmla="*/ 14 w 138"/>
                <a:gd name="T9" fmla="*/ 274 h 343"/>
                <a:gd name="T10" fmla="*/ 14 w 138"/>
                <a:gd name="T11" fmla="*/ 68 h 343"/>
                <a:gd name="T12" fmla="*/ 69 w 138"/>
                <a:gd name="T13" fmla="*/ 13 h 343"/>
                <a:gd name="T14" fmla="*/ 69 w 138"/>
                <a:gd name="T15" fmla="*/ 0 h 343"/>
                <a:gd name="T16" fmla="*/ 0 w 138"/>
                <a:gd name="T17" fmla="*/ 68 h 343"/>
                <a:gd name="T18" fmla="*/ 0 w 138"/>
                <a:gd name="T19" fmla="*/ 274 h 343"/>
                <a:gd name="T20" fmla="*/ 69 w 138"/>
                <a:gd name="T21" fmla="*/ 343 h 343"/>
                <a:gd name="T22" fmla="*/ 138 w 138"/>
                <a:gd name="T23" fmla="*/ 274 h 343"/>
                <a:gd name="T24" fmla="*/ 138 w 138"/>
                <a:gd name="T25" fmla="*/ 68 h 343"/>
                <a:gd name="T26" fmla="*/ 69 w 138"/>
                <a:gd name="T27" fmla="*/ 0 h 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8" h="343">
                  <a:moveTo>
                    <a:pt x="69" y="13"/>
                  </a:moveTo>
                  <a:cubicBezTo>
                    <a:pt x="99" y="13"/>
                    <a:pt x="124" y="38"/>
                    <a:pt x="124" y="68"/>
                  </a:cubicBezTo>
                  <a:cubicBezTo>
                    <a:pt x="124" y="274"/>
                    <a:pt x="124" y="274"/>
                    <a:pt x="124" y="274"/>
                  </a:cubicBezTo>
                  <a:cubicBezTo>
                    <a:pt x="124" y="304"/>
                    <a:pt x="99" y="329"/>
                    <a:pt x="69" y="329"/>
                  </a:cubicBezTo>
                  <a:cubicBezTo>
                    <a:pt x="39" y="329"/>
                    <a:pt x="14" y="304"/>
                    <a:pt x="14" y="274"/>
                  </a:cubicBezTo>
                  <a:cubicBezTo>
                    <a:pt x="14" y="68"/>
                    <a:pt x="14" y="68"/>
                    <a:pt x="14" y="68"/>
                  </a:cubicBezTo>
                  <a:cubicBezTo>
                    <a:pt x="14" y="38"/>
                    <a:pt x="39" y="13"/>
                    <a:pt x="69" y="13"/>
                  </a:cubicBezTo>
                  <a:moveTo>
                    <a:pt x="69" y="0"/>
                  </a:moveTo>
                  <a:cubicBezTo>
                    <a:pt x="31" y="0"/>
                    <a:pt x="0" y="30"/>
                    <a:pt x="0" y="68"/>
                  </a:cubicBezTo>
                  <a:cubicBezTo>
                    <a:pt x="0" y="274"/>
                    <a:pt x="0" y="274"/>
                    <a:pt x="0" y="274"/>
                  </a:cubicBezTo>
                  <a:cubicBezTo>
                    <a:pt x="0" y="312"/>
                    <a:pt x="31" y="343"/>
                    <a:pt x="69" y="343"/>
                  </a:cubicBezTo>
                  <a:cubicBezTo>
                    <a:pt x="107" y="343"/>
                    <a:pt x="138" y="312"/>
                    <a:pt x="138" y="274"/>
                  </a:cubicBezTo>
                  <a:cubicBezTo>
                    <a:pt x="138" y="68"/>
                    <a:pt x="138" y="68"/>
                    <a:pt x="138" y="68"/>
                  </a:cubicBezTo>
                  <a:cubicBezTo>
                    <a:pt x="138" y="30"/>
                    <a:pt x="107" y="0"/>
                    <a:pt x="6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941" fontAlgn="auto">
                <a:spcBef>
                  <a:spcPts val="0"/>
                </a:spcBef>
                <a:spcAft>
                  <a:spcPts val="0"/>
                </a:spcAft>
                <a:buClr>
                  <a:prstClr val="black"/>
                </a:buClr>
              </a:pPr>
              <a:endParaRPr lang="en-GB" sz="2099" dirty="0">
                <a:solidFill>
                  <a:prstClr val="black"/>
                </a:solidFill>
                <a:latin typeface="Arial"/>
              </a:endParaRPr>
            </a:p>
          </p:txBody>
        </p:sp>
        <p:sp>
          <p:nvSpPr>
            <p:cNvPr id="63" name="Freeform 15"/>
            <p:cNvSpPr>
              <a:spLocks noEditPoints="1"/>
            </p:cNvSpPr>
            <p:nvPr userDrawn="1"/>
          </p:nvSpPr>
          <p:spPr bwMode="auto">
            <a:xfrm>
              <a:off x="2606675" y="3230563"/>
              <a:ext cx="546100" cy="2447925"/>
            </a:xfrm>
            <a:custGeom>
              <a:avLst/>
              <a:gdLst>
                <a:gd name="T0" fmla="*/ 86 w 172"/>
                <a:gd name="T1" fmla="*/ 14 h 769"/>
                <a:gd name="T2" fmla="*/ 158 w 172"/>
                <a:gd name="T3" fmla="*/ 86 h 769"/>
                <a:gd name="T4" fmla="*/ 158 w 172"/>
                <a:gd name="T5" fmla="*/ 683 h 769"/>
                <a:gd name="T6" fmla="*/ 86 w 172"/>
                <a:gd name="T7" fmla="*/ 755 h 769"/>
                <a:gd name="T8" fmla="*/ 14 w 172"/>
                <a:gd name="T9" fmla="*/ 683 h 769"/>
                <a:gd name="T10" fmla="*/ 14 w 172"/>
                <a:gd name="T11" fmla="*/ 86 h 769"/>
                <a:gd name="T12" fmla="*/ 86 w 172"/>
                <a:gd name="T13" fmla="*/ 14 h 769"/>
                <a:gd name="T14" fmla="*/ 86 w 172"/>
                <a:gd name="T15" fmla="*/ 0 h 769"/>
                <a:gd name="T16" fmla="*/ 0 w 172"/>
                <a:gd name="T17" fmla="*/ 86 h 769"/>
                <a:gd name="T18" fmla="*/ 0 w 172"/>
                <a:gd name="T19" fmla="*/ 683 h 769"/>
                <a:gd name="T20" fmla="*/ 86 w 172"/>
                <a:gd name="T21" fmla="*/ 769 h 769"/>
                <a:gd name="T22" fmla="*/ 172 w 172"/>
                <a:gd name="T23" fmla="*/ 683 h 769"/>
                <a:gd name="T24" fmla="*/ 172 w 172"/>
                <a:gd name="T25" fmla="*/ 86 h 769"/>
                <a:gd name="T26" fmla="*/ 86 w 172"/>
                <a:gd name="T27" fmla="*/ 0 h 7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2" h="769">
                  <a:moveTo>
                    <a:pt x="86" y="14"/>
                  </a:moveTo>
                  <a:cubicBezTo>
                    <a:pt x="126" y="14"/>
                    <a:pt x="158" y="46"/>
                    <a:pt x="158" y="86"/>
                  </a:cubicBezTo>
                  <a:cubicBezTo>
                    <a:pt x="158" y="683"/>
                    <a:pt x="158" y="683"/>
                    <a:pt x="158" y="683"/>
                  </a:cubicBezTo>
                  <a:cubicBezTo>
                    <a:pt x="158" y="723"/>
                    <a:pt x="126" y="755"/>
                    <a:pt x="86" y="755"/>
                  </a:cubicBezTo>
                  <a:cubicBezTo>
                    <a:pt x="46" y="755"/>
                    <a:pt x="14" y="723"/>
                    <a:pt x="14" y="683"/>
                  </a:cubicBezTo>
                  <a:cubicBezTo>
                    <a:pt x="14" y="86"/>
                    <a:pt x="14" y="86"/>
                    <a:pt x="14" y="86"/>
                  </a:cubicBezTo>
                  <a:cubicBezTo>
                    <a:pt x="14" y="46"/>
                    <a:pt x="46" y="14"/>
                    <a:pt x="86" y="14"/>
                  </a:cubicBezTo>
                  <a:moveTo>
                    <a:pt x="86" y="0"/>
                  </a:moveTo>
                  <a:cubicBezTo>
                    <a:pt x="39" y="0"/>
                    <a:pt x="0" y="39"/>
                    <a:pt x="0" y="86"/>
                  </a:cubicBezTo>
                  <a:cubicBezTo>
                    <a:pt x="0" y="683"/>
                    <a:pt x="0" y="683"/>
                    <a:pt x="0" y="683"/>
                  </a:cubicBezTo>
                  <a:cubicBezTo>
                    <a:pt x="0" y="730"/>
                    <a:pt x="39" y="769"/>
                    <a:pt x="86" y="769"/>
                  </a:cubicBezTo>
                  <a:cubicBezTo>
                    <a:pt x="133" y="769"/>
                    <a:pt x="172" y="730"/>
                    <a:pt x="172" y="683"/>
                  </a:cubicBezTo>
                  <a:cubicBezTo>
                    <a:pt x="172" y="86"/>
                    <a:pt x="172" y="86"/>
                    <a:pt x="172" y="86"/>
                  </a:cubicBezTo>
                  <a:cubicBezTo>
                    <a:pt x="172" y="39"/>
                    <a:pt x="133" y="0"/>
                    <a:pt x="8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941" fontAlgn="auto">
                <a:spcBef>
                  <a:spcPts val="0"/>
                </a:spcBef>
                <a:spcAft>
                  <a:spcPts val="0"/>
                </a:spcAft>
                <a:buClr>
                  <a:prstClr val="black"/>
                </a:buClr>
              </a:pPr>
              <a:endParaRPr lang="en-GB" sz="2099" dirty="0">
                <a:solidFill>
                  <a:prstClr val="black"/>
                </a:solidFill>
                <a:latin typeface="Arial"/>
              </a:endParaRPr>
            </a:p>
          </p:txBody>
        </p:sp>
        <p:sp>
          <p:nvSpPr>
            <p:cNvPr id="64" name="Freeform 16"/>
            <p:cNvSpPr>
              <a:spLocks/>
            </p:cNvSpPr>
            <p:nvPr userDrawn="1"/>
          </p:nvSpPr>
          <p:spPr bwMode="auto">
            <a:xfrm>
              <a:off x="8718550" y="4105275"/>
              <a:ext cx="546100" cy="2444750"/>
            </a:xfrm>
            <a:custGeom>
              <a:avLst/>
              <a:gdLst>
                <a:gd name="T0" fmla="*/ 86 w 172"/>
                <a:gd name="T1" fmla="*/ 768 h 768"/>
                <a:gd name="T2" fmla="*/ 86 w 172"/>
                <a:gd name="T3" fmla="*/ 768 h 768"/>
                <a:gd name="T4" fmla="*/ 0 w 172"/>
                <a:gd name="T5" fmla="*/ 682 h 768"/>
                <a:gd name="T6" fmla="*/ 0 w 172"/>
                <a:gd name="T7" fmla="*/ 85 h 768"/>
                <a:gd name="T8" fmla="*/ 86 w 172"/>
                <a:gd name="T9" fmla="*/ 0 h 768"/>
                <a:gd name="T10" fmla="*/ 172 w 172"/>
                <a:gd name="T11" fmla="*/ 85 h 768"/>
                <a:gd name="T12" fmla="*/ 172 w 172"/>
                <a:gd name="T13" fmla="*/ 682 h 768"/>
                <a:gd name="T14" fmla="*/ 86 w 172"/>
                <a:gd name="T15" fmla="*/ 768 h 76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2" h="768">
                  <a:moveTo>
                    <a:pt x="86" y="768"/>
                  </a:moveTo>
                  <a:cubicBezTo>
                    <a:pt x="86" y="768"/>
                    <a:pt x="86" y="768"/>
                    <a:pt x="86" y="768"/>
                  </a:cubicBezTo>
                  <a:cubicBezTo>
                    <a:pt x="39" y="768"/>
                    <a:pt x="0" y="730"/>
                    <a:pt x="0" y="682"/>
                  </a:cubicBezTo>
                  <a:cubicBezTo>
                    <a:pt x="0" y="85"/>
                    <a:pt x="0" y="85"/>
                    <a:pt x="0" y="85"/>
                  </a:cubicBezTo>
                  <a:cubicBezTo>
                    <a:pt x="0" y="38"/>
                    <a:pt x="39" y="0"/>
                    <a:pt x="86" y="0"/>
                  </a:cubicBezTo>
                  <a:cubicBezTo>
                    <a:pt x="133" y="0"/>
                    <a:pt x="172" y="38"/>
                    <a:pt x="172" y="85"/>
                  </a:cubicBezTo>
                  <a:cubicBezTo>
                    <a:pt x="172" y="682"/>
                    <a:pt x="172" y="682"/>
                    <a:pt x="172" y="682"/>
                  </a:cubicBezTo>
                  <a:cubicBezTo>
                    <a:pt x="172" y="730"/>
                    <a:pt x="133" y="768"/>
                    <a:pt x="86" y="76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941" fontAlgn="auto">
                <a:spcBef>
                  <a:spcPts val="0"/>
                </a:spcBef>
                <a:spcAft>
                  <a:spcPts val="0"/>
                </a:spcAft>
                <a:buClr>
                  <a:prstClr val="black"/>
                </a:buClr>
              </a:pPr>
              <a:endParaRPr lang="en-GB" sz="2099" dirty="0">
                <a:solidFill>
                  <a:prstClr val="black"/>
                </a:solidFill>
                <a:latin typeface="Arial"/>
              </a:endParaRPr>
            </a:p>
          </p:txBody>
        </p:sp>
        <p:sp>
          <p:nvSpPr>
            <p:cNvPr id="65" name="Freeform 17"/>
            <p:cNvSpPr>
              <a:spLocks noEditPoints="1"/>
            </p:cNvSpPr>
            <p:nvPr userDrawn="1"/>
          </p:nvSpPr>
          <p:spPr bwMode="auto">
            <a:xfrm>
              <a:off x="4465638" y="3841750"/>
              <a:ext cx="438150" cy="1092200"/>
            </a:xfrm>
            <a:custGeom>
              <a:avLst/>
              <a:gdLst>
                <a:gd name="T0" fmla="*/ 69 w 138"/>
                <a:gd name="T1" fmla="*/ 14 h 343"/>
                <a:gd name="T2" fmla="*/ 124 w 138"/>
                <a:gd name="T3" fmla="*/ 69 h 343"/>
                <a:gd name="T4" fmla="*/ 124 w 138"/>
                <a:gd name="T5" fmla="*/ 275 h 343"/>
                <a:gd name="T6" fmla="*/ 69 w 138"/>
                <a:gd name="T7" fmla="*/ 330 h 343"/>
                <a:gd name="T8" fmla="*/ 14 w 138"/>
                <a:gd name="T9" fmla="*/ 275 h 343"/>
                <a:gd name="T10" fmla="*/ 14 w 138"/>
                <a:gd name="T11" fmla="*/ 69 h 343"/>
                <a:gd name="T12" fmla="*/ 69 w 138"/>
                <a:gd name="T13" fmla="*/ 14 h 343"/>
                <a:gd name="T14" fmla="*/ 69 w 138"/>
                <a:gd name="T15" fmla="*/ 0 h 343"/>
                <a:gd name="T16" fmla="*/ 0 w 138"/>
                <a:gd name="T17" fmla="*/ 69 h 343"/>
                <a:gd name="T18" fmla="*/ 0 w 138"/>
                <a:gd name="T19" fmla="*/ 275 h 343"/>
                <a:gd name="T20" fmla="*/ 69 w 138"/>
                <a:gd name="T21" fmla="*/ 343 h 343"/>
                <a:gd name="T22" fmla="*/ 138 w 138"/>
                <a:gd name="T23" fmla="*/ 275 h 343"/>
                <a:gd name="T24" fmla="*/ 138 w 138"/>
                <a:gd name="T25" fmla="*/ 69 h 343"/>
                <a:gd name="T26" fmla="*/ 69 w 138"/>
                <a:gd name="T27" fmla="*/ 0 h 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8" h="343">
                  <a:moveTo>
                    <a:pt x="69" y="14"/>
                  </a:moveTo>
                  <a:cubicBezTo>
                    <a:pt x="99" y="14"/>
                    <a:pt x="124" y="39"/>
                    <a:pt x="124" y="69"/>
                  </a:cubicBezTo>
                  <a:cubicBezTo>
                    <a:pt x="124" y="275"/>
                    <a:pt x="124" y="275"/>
                    <a:pt x="124" y="275"/>
                  </a:cubicBezTo>
                  <a:cubicBezTo>
                    <a:pt x="124" y="305"/>
                    <a:pt x="99" y="330"/>
                    <a:pt x="69" y="330"/>
                  </a:cubicBezTo>
                  <a:cubicBezTo>
                    <a:pt x="39" y="330"/>
                    <a:pt x="14" y="305"/>
                    <a:pt x="14" y="275"/>
                  </a:cubicBezTo>
                  <a:cubicBezTo>
                    <a:pt x="14" y="69"/>
                    <a:pt x="14" y="69"/>
                    <a:pt x="14" y="69"/>
                  </a:cubicBezTo>
                  <a:cubicBezTo>
                    <a:pt x="14" y="39"/>
                    <a:pt x="39" y="14"/>
                    <a:pt x="69" y="14"/>
                  </a:cubicBezTo>
                  <a:moveTo>
                    <a:pt x="69" y="0"/>
                  </a:moveTo>
                  <a:cubicBezTo>
                    <a:pt x="31" y="0"/>
                    <a:pt x="0" y="31"/>
                    <a:pt x="0" y="69"/>
                  </a:cubicBezTo>
                  <a:cubicBezTo>
                    <a:pt x="0" y="275"/>
                    <a:pt x="0" y="275"/>
                    <a:pt x="0" y="275"/>
                  </a:cubicBezTo>
                  <a:cubicBezTo>
                    <a:pt x="0" y="313"/>
                    <a:pt x="31" y="343"/>
                    <a:pt x="69" y="343"/>
                  </a:cubicBezTo>
                  <a:cubicBezTo>
                    <a:pt x="107" y="343"/>
                    <a:pt x="138" y="313"/>
                    <a:pt x="138" y="275"/>
                  </a:cubicBezTo>
                  <a:cubicBezTo>
                    <a:pt x="138" y="69"/>
                    <a:pt x="138" y="69"/>
                    <a:pt x="138" y="69"/>
                  </a:cubicBezTo>
                  <a:cubicBezTo>
                    <a:pt x="138" y="31"/>
                    <a:pt x="107" y="0"/>
                    <a:pt x="6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941" fontAlgn="auto">
                <a:spcBef>
                  <a:spcPts val="0"/>
                </a:spcBef>
                <a:spcAft>
                  <a:spcPts val="0"/>
                </a:spcAft>
                <a:buClr>
                  <a:prstClr val="black"/>
                </a:buClr>
              </a:pPr>
              <a:endParaRPr lang="en-GB" sz="2099" dirty="0">
                <a:solidFill>
                  <a:prstClr val="black"/>
                </a:solidFill>
                <a:latin typeface="Arial"/>
              </a:endParaRPr>
            </a:p>
          </p:txBody>
        </p:sp>
        <p:sp>
          <p:nvSpPr>
            <p:cNvPr id="66" name="Freeform 18"/>
            <p:cNvSpPr>
              <a:spLocks/>
            </p:cNvSpPr>
            <p:nvPr userDrawn="1"/>
          </p:nvSpPr>
          <p:spPr bwMode="auto">
            <a:xfrm>
              <a:off x="7259638" y="4475163"/>
              <a:ext cx="260350" cy="436563"/>
            </a:xfrm>
            <a:custGeom>
              <a:avLst/>
              <a:gdLst>
                <a:gd name="T0" fmla="*/ 41 w 82"/>
                <a:gd name="T1" fmla="*/ 137 h 137"/>
                <a:gd name="T2" fmla="*/ 41 w 82"/>
                <a:gd name="T3" fmla="*/ 137 h 137"/>
                <a:gd name="T4" fmla="*/ 0 w 82"/>
                <a:gd name="T5" fmla="*/ 96 h 137"/>
                <a:gd name="T6" fmla="*/ 0 w 82"/>
                <a:gd name="T7" fmla="*/ 41 h 137"/>
                <a:gd name="T8" fmla="*/ 41 w 82"/>
                <a:gd name="T9" fmla="*/ 0 h 137"/>
                <a:gd name="T10" fmla="*/ 82 w 82"/>
                <a:gd name="T11" fmla="*/ 41 h 137"/>
                <a:gd name="T12" fmla="*/ 82 w 82"/>
                <a:gd name="T13" fmla="*/ 96 h 137"/>
                <a:gd name="T14" fmla="*/ 41 w 82"/>
                <a:gd name="T15" fmla="*/ 137 h 13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137">
                  <a:moveTo>
                    <a:pt x="41" y="137"/>
                  </a:moveTo>
                  <a:cubicBezTo>
                    <a:pt x="41" y="137"/>
                    <a:pt x="41" y="137"/>
                    <a:pt x="41" y="137"/>
                  </a:cubicBezTo>
                  <a:cubicBezTo>
                    <a:pt x="18" y="137"/>
                    <a:pt x="0" y="119"/>
                    <a:pt x="0" y="96"/>
                  </a:cubicBezTo>
                  <a:cubicBezTo>
                    <a:pt x="0" y="41"/>
                    <a:pt x="0" y="41"/>
                    <a:pt x="0" y="41"/>
                  </a:cubicBezTo>
                  <a:cubicBezTo>
                    <a:pt x="0" y="19"/>
                    <a:pt x="18" y="0"/>
                    <a:pt x="41" y="0"/>
                  </a:cubicBezTo>
                  <a:cubicBezTo>
                    <a:pt x="64" y="0"/>
                    <a:pt x="82" y="19"/>
                    <a:pt x="82" y="41"/>
                  </a:cubicBezTo>
                  <a:cubicBezTo>
                    <a:pt x="82" y="96"/>
                    <a:pt x="82" y="96"/>
                    <a:pt x="82" y="96"/>
                  </a:cubicBezTo>
                  <a:cubicBezTo>
                    <a:pt x="82" y="119"/>
                    <a:pt x="64" y="137"/>
                    <a:pt x="41" y="13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941" fontAlgn="auto">
                <a:spcBef>
                  <a:spcPts val="0"/>
                </a:spcBef>
                <a:spcAft>
                  <a:spcPts val="0"/>
                </a:spcAft>
                <a:buClr>
                  <a:prstClr val="black"/>
                </a:buClr>
              </a:pPr>
              <a:endParaRPr lang="en-GB" sz="2099" dirty="0">
                <a:solidFill>
                  <a:prstClr val="black"/>
                </a:solidFill>
                <a:latin typeface="Arial"/>
              </a:endParaRPr>
            </a:p>
          </p:txBody>
        </p:sp>
        <p:sp>
          <p:nvSpPr>
            <p:cNvPr id="67" name="Freeform 19"/>
            <p:cNvSpPr>
              <a:spLocks noEditPoints="1"/>
            </p:cNvSpPr>
            <p:nvPr userDrawn="1"/>
          </p:nvSpPr>
          <p:spPr bwMode="auto">
            <a:xfrm>
              <a:off x="4030663" y="4475163"/>
              <a:ext cx="260350" cy="436563"/>
            </a:xfrm>
            <a:custGeom>
              <a:avLst/>
              <a:gdLst>
                <a:gd name="T0" fmla="*/ 41 w 82"/>
                <a:gd name="T1" fmla="*/ 14 h 137"/>
                <a:gd name="T2" fmla="*/ 69 w 82"/>
                <a:gd name="T3" fmla="*/ 41 h 137"/>
                <a:gd name="T4" fmla="*/ 69 w 82"/>
                <a:gd name="T5" fmla="*/ 96 h 137"/>
                <a:gd name="T6" fmla="*/ 41 w 82"/>
                <a:gd name="T7" fmla="*/ 124 h 137"/>
                <a:gd name="T8" fmla="*/ 14 w 82"/>
                <a:gd name="T9" fmla="*/ 96 h 137"/>
                <a:gd name="T10" fmla="*/ 14 w 82"/>
                <a:gd name="T11" fmla="*/ 41 h 137"/>
                <a:gd name="T12" fmla="*/ 41 w 82"/>
                <a:gd name="T13" fmla="*/ 14 h 137"/>
                <a:gd name="T14" fmla="*/ 41 w 82"/>
                <a:gd name="T15" fmla="*/ 0 h 137"/>
                <a:gd name="T16" fmla="*/ 0 w 82"/>
                <a:gd name="T17" fmla="*/ 41 h 137"/>
                <a:gd name="T18" fmla="*/ 0 w 82"/>
                <a:gd name="T19" fmla="*/ 96 h 137"/>
                <a:gd name="T20" fmla="*/ 41 w 82"/>
                <a:gd name="T21" fmla="*/ 137 h 137"/>
                <a:gd name="T22" fmla="*/ 82 w 82"/>
                <a:gd name="T23" fmla="*/ 96 h 137"/>
                <a:gd name="T24" fmla="*/ 82 w 82"/>
                <a:gd name="T25" fmla="*/ 41 h 137"/>
                <a:gd name="T26" fmla="*/ 41 w 82"/>
                <a:gd name="T27" fmla="*/ 0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2" h="137">
                  <a:moveTo>
                    <a:pt x="41" y="14"/>
                  </a:moveTo>
                  <a:cubicBezTo>
                    <a:pt x="56" y="14"/>
                    <a:pt x="69" y="26"/>
                    <a:pt x="69" y="41"/>
                  </a:cubicBezTo>
                  <a:cubicBezTo>
                    <a:pt x="69" y="96"/>
                    <a:pt x="69" y="96"/>
                    <a:pt x="69" y="96"/>
                  </a:cubicBezTo>
                  <a:cubicBezTo>
                    <a:pt x="69" y="112"/>
                    <a:pt x="56" y="124"/>
                    <a:pt x="41" y="124"/>
                  </a:cubicBezTo>
                  <a:cubicBezTo>
                    <a:pt x="26" y="124"/>
                    <a:pt x="14" y="112"/>
                    <a:pt x="14" y="96"/>
                  </a:cubicBezTo>
                  <a:cubicBezTo>
                    <a:pt x="14" y="41"/>
                    <a:pt x="14" y="41"/>
                    <a:pt x="14" y="41"/>
                  </a:cubicBezTo>
                  <a:cubicBezTo>
                    <a:pt x="14" y="26"/>
                    <a:pt x="26" y="14"/>
                    <a:pt x="41" y="14"/>
                  </a:cubicBezTo>
                  <a:moveTo>
                    <a:pt x="41" y="0"/>
                  </a:moveTo>
                  <a:cubicBezTo>
                    <a:pt x="19" y="0"/>
                    <a:pt x="0" y="19"/>
                    <a:pt x="0" y="41"/>
                  </a:cubicBezTo>
                  <a:cubicBezTo>
                    <a:pt x="0" y="96"/>
                    <a:pt x="0" y="96"/>
                    <a:pt x="0" y="96"/>
                  </a:cubicBezTo>
                  <a:cubicBezTo>
                    <a:pt x="0" y="119"/>
                    <a:pt x="19" y="137"/>
                    <a:pt x="41" y="137"/>
                  </a:cubicBezTo>
                  <a:cubicBezTo>
                    <a:pt x="64" y="137"/>
                    <a:pt x="82" y="119"/>
                    <a:pt x="82" y="96"/>
                  </a:cubicBezTo>
                  <a:cubicBezTo>
                    <a:pt x="82" y="41"/>
                    <a:pt x="82" y="41"/>
                    <a:pt x="82" y="41"/>
                  </a:cubicBezTo>
                  <a:cubicBezTo>
                    <a:pt x="82" y="19"/>
                    <a:pt x="64" y="0"/>
                    <a:pt x="4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941" fontAlgn="auto">
                <a:spcBef>
                  <a:spcPts val="0"/>
                </a:spcBef>
                <a:spcAft>
                  <a:spcPts val="0"/>
                </a:spcAft>
                <a:buClr>
                  <a:prstClr val="black"/>
                </a:buClr>
              </a:pPr>
              <a:endParaRPr lang="en-GB" sz="2099" dirty="0">
                <a:solidFill>
                  <a:prstClr val="black"/>
                </a:solidFill>
                <a:latin typeface="Arial"/>
              </a:endParaRPr>
            </a:p>
          </p:txBody>
        </p:sp>
        <p:sp>
          <p:nvSpPr>
            <p:cNvPr id="68" name="Freeform 20"/>
            <p:cNvSpPr>
              <a:spLocks/>
            </p:cNvSpPr>
            <p:nvPr userDrawn="1"/>
          </p:nvSpPr>
          <p:spPr bwMode="auto">
            <a:xfrm>
              <a:off x="6648450" y="4452938"/>
              <a:ext cx="436563" cy="1092200"/>
            </a:xfrm>
            <a:custGeom>
              <a:avLst/>
              <a:gdLst>
                <a:gd name="T0" fmla="*/ 68 w 137"/>
                <a:gd name="T1" fmla="*/ 343 h 343"/>
                <a:gd name="T2" fmla="*/ 68 w 137"/>
                <a:gd name="T3" fmla="*/ 343 h 343"/>
                <a:gd name="T4" fmla="*/ 0 w 137"/>
                <a:gd name="T5" fmla="*/ 275 h 343"/>
                <a:gd name="T6" fmla="*/ 0 w 137"/>
                <a:gd name="T7" fmla="*/ 69 h 343"/>
                <a:gd name="T8" fmla="*/ 68 w 137"/>
                <a:gd name="T9" fmla="*/ 0 h 343"/>
                <a:gd name="T10" fmla="*/ 137 w 137"/>
                <a:gd name="T11" fmla="*/ 69 h 343"/>
                <a:gd name="T12" fmla="*/ 137 w 137"/>
                <a:gd name="T13" fmla="*/ 275 h 343"/>
                <a:gd name="T14" fmla="*/ 68 w 137"/>
                <a:gd name="T15" fmla="*/ 343 h 3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7" h="343">
                  <a:moveTo>
                    <a:pt x="68" y="343"/>
                  </a:moveTo>
                  <a:cubicBezTo>
                    <a:pt x="68" y="343"/>
                    <a:pt x="68" y="343"/>
                    <a:pt x="68" y="343"/>
                  </a:cubicBezTo>
                  <a:cubicBezTo>
                    <a:pt x="30" y="343"/>
                    <a:pt x="0" y="313"/>
                    <a:pt x="0" y="275"/>
                  </a:cubicBezTo>
                  <a:cubicBezTo>
                    <a:pt x="0" y="69"/>
                    <a:pt x="0" y="69"/>
                    <a:pt x="0" y="69"/>
                  </a:cubicBezTo>
                  <a:cubicBezTo>
                    <a:pt x="0" y="31"/>
                    <a:pt x="30" y="0"/>
                    <a:pt x="68" y="0"/>
                  </a:cubicBezTo>
                  <a:cubicBezTo>
                    <a:pt x="106" y="0"/>
                    <a:pt x="137" y="31"/>
                    <a:pt x="137" y="69"/>
                  </a:cubicBezTo>
                  <a:cubicBezTo>
                    <a:pt x="137" y="275"/>
                    <a:pt x="137" y="275"/>
                    <a:pt x="137" y="275"/>
                  </a:cubicBezTo>
                  <a:cubicBezTo>
                    <a:pt x="137" y="313"/>
                    <a:pt x="106" y="343"/>
                    <a:pt x="68" y="34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941" fontAlgn="auto">
                <a:spcBef>
                  <a:spcPts val="0"/>
                </a:spcBef>
                <a:spcAft>
                  <a:spcPts val="0"/>
                </a:spcAft>
                <a:buClr>
                  <a:prstClr val="black"/>
                </a:buClr>
              </a:pPr>
              <a:endParaRPr lang="en-GB" sz="2099" dirty="0">
                <a:solidFill>
                  <a:prstClr val="black"/>
                </a:solidFill>
                <a:latin typeface="Arial"/>
              </a:endParaRPr>
            </a:p>
          </p:txBody>
        </p:sp>
        <p:sp>
          <p:nvSpPr>
            <p:cNvPr id="69" name="Freeform 21"/>
            <p:cNvSpPr>
              <a:spLocks/>
            </p:cNvSpPr>
            <p:nvPr userDrawn="1"/>
          </p:nvSpPr>
          <p:spPr bwMode="auto">
            <a:xfrm>
              <a:off x="5119688" y="2990850"/>
              <a:ext cx="547688" cy="2444750"/>
            </a:xfrm>
            <a:custGeom>
              <a:avLst/>
              <a:gdLst>
                <a:gd name="T0" fmla="*/ 86 w 172"/>
                <a:gd name="T1" fmla="*/ 768 h 768"/>
                <a:gd name="T2" fmla="*/ 86 w 172"/>
                <a:gd name="T3" fmla="*/ 768 h 768"/>
                <a:gd name="T4" fmla="*/ 0 w 172"/>
                <a:gd name="T5" fmla="*/ 682 h 768"/>
                <a:gd name="T6" fmla="*/ 0 w 172"/>
                <a:gd name="T7" fmla="*/ 85 h 768"/>
                <a:gd name="T8" fmla="*/ 86 w 172"/>
                <a:gd name="T9" fmla="*/ 0 h 768"/>
                <a:gd name="T10" fmla="*/ 172 w 172"/>
                <a:gd name="T11" fmla="*/ 85 h 768"/>
                <a:gd name="T12" fmla="*/ 172 w 172"/>
                <a:gd name="T13" fmla="*/ 682 h 768"/>
                <a:gd name="T14" fmla="*/ 86 w 172"/>
                <a:gd name="T15" fmla="*/ 768 h 76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2" h="768">
                  <a:moveTo>
                    <a:pt x="86" y="768"/>
                  </a:moveTo>
                  <a:cubicBezTo>
                    <a:pt x="86" y="768"/>
                    <a:pt x="86" y="768"/>
                    <a:pt x="86" y="768"/>
                  </a:cubicBezTo>
                  <a:cubicBezTo>
                    <a:pt x="39" y="768"/>
                    <a:pt x="0" y="730"/>
                    <a:pt x="0" y="682"/>
                  </a:cubicBezTo>
                  <a:cubicBezTo>
                    <a:pt x="0" y="85"/>
                    <a:pt x="0" y="85"/>
                    <a:pt x="0" y="85"/>
                  </a:cubicBezTo>
                  <a:cubicBezTo>
                    <a:pt x="0" y="38"/>
                    <a:pt x="39" y="0"/>
                    <a:pt x="86" y="0"/>
                  </a:cubicBezTo>
                  <a:cubicBezTo>
                    <a:pt x="133" y="0"/>
                    <a:pt x="172" y="38"/>
                    <a:pt x="172" y="85"/>
                  </a:cubicBezTo>
                  <a:cubicBezTo>
                    <a:pt x="172" y="682"/>
                    <a:pt x="172" y="682"/>
                    <a:pt x="172" y="682"/>
                  </a:cubicBezTo>
                  <a:cubicBezTo>
                    <a:pt x="172" y="730"/>
                    <a:pt x="133" y="768"/>
                    <a:pt x="86" y="76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941" fontAlgn="auto">
                <a:spcBef>
                  <a:spcPts val="0"/>
                </a:spcBef>
                <a:spcAft>
                  <a:spcPts val="0"/>
                </a:spcAft>
                <a:buClr>
                  <a:prstClr val="black"/>
                </a:buClr>
              </a:pPr>
              <a:endParaRPr lang="en-GB" sz="2099" dirty="0">
                <a:solidFill>
                  <a:prstClr val="black"/>
                </a:solidFill>
                <a:latin typeface="Arial"/>
              </a:endParaRPr>
            </a:p>
          </p:txBody>
        </p:sp>
        <p:sp>
          <p:nvSpPr>
            <p:cNvPr id="70" name="Freeform 22"/>
            <p:cNvSpPr>
              <a:spLocks/>
            </p:cNvSpPr>
            <p:nvPr userDrawn="1"/>
          </p:nvSpPr>
          <p:spPr bwMode="auto">
            <a:xfrm>
              <a:off x="5886450" y="3952875"/>
              <a:ext cx="542925" cy="2444750"/>
            </a:xfrm>
            <a:custGeom>
              <a:avLst/>
              <a:gdLst>
                <a:gd name="T0" fmla="*/ 85 w 171"/>
                <a:gd name="T1" fmla="*/ 768 h 768"/>
                <a:gd name="T2" fmla="*/ 85 w 171"/>
                <a:gd name="T3" fmla="*/ 768 h 768"/>
                <a:gd name="T4" fmla="*/ 0 w 171"/>
                <a:gd name="T5" fmla="*/ 682 h 768"/>
                <a:gd name="T6" fmla="*/ 0 w 171"/>
                <a:gd name="T7" fmla="*/ 85 h 768"/>
                <a:gd name="T8" fmla="*/ 85 w 171"/>
                <a:gd name="T9" fmla="*/ 0 h 768"/>
                <a:gd name="T10" fmla="*/ 171 w 171"/>
                <a:gd name="T11" fmla="*/ 85 h 768"/>
                <a:gd name="T12" fmla="*/ 171 w 171"/>
                <a:gd name="T13" fmla="*/ 682 h 768"/>
                <a:gd name="T14" fmla="*/ 85 w 171"/>
                <a:gd name="T15" fmla="*/ 768 h 76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1" h="768">
                  <a:moveTo>
                    <a:pt x="85" y="768"/>
                  </a:moveTo>
                  <a:cubicBezTo>
                    <a:pt x="85" y="768"/>
                    <a:pt x="85" y="768"/>
                    <a:pt x="85" y="768"/>
                  </a:cubicBezTo>
                  <a:cubicBezTo>
                    <a:pt x="38" y="768"/>
                    <a:pt x="0" y="730"/>
                    <a:pt x="0" y="682"/>
                  </a:cubicBezTo>
                  <a:cubicBezTo>
                    <a:pt x="0" y="85"/>
                    <a:pt x="0" y="85"/>
                    <a:pt x="0" y="85"/>
                  </a:cubicBezTo>
                  <a:cubicBezTo>
                    <a:pt x="0" y="38"/>
                    <a:pt x="38" y="0"/>
                    <a:pt x="85" y="0"/>
                  </a:cubicBezTo>
                  <a:cubicBezTo>
                    <a:pt x="133" y="0"/>
                    <a:pt x="171" y="38"/>
                    <a:pt x="171" y="85"/>
                  </a:cubicBezTo>
                  <a:cubicBezTo>
                    <a:pt x="171" y="682"/>
                    <a:pt x="171" y="682"/>
                    <a:pt x="171" y="682"/>
                  </a:cubicBezTo>
                  <a:cubicBezTo>
                    <a:pt x="171" y="730"/>
                    <a:pt x="133" y="768"/>
                    <a:pt x="85" y="76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941" fontAlgn="auto">
                <a:spcBef>
                  <a:spcPts val="0"/>
                </a:spcBef>
                <a:spcAft>
                  <a:spcPts val="0"/>
                </a:spcAft>
                <a:buClr>
                  <a:prstClr val="black"/>
                </a:buClr>
              </a:pPr>
              <a:endParaRPr lang="en-GB" sz="2099" dirty="0">
                <a:solidFill>
                  <a:prstClr val="black"/>
                </a:solidFill>
                <a:latin typeface="Arial"/>
              </a:endParaRPr>
            </a:p>
          </p:txBody>
        </p:sp>
        <p:sp>
          <p:nvSpPr>
            <p:cNvPr id="71" name="Freeform 23"/>
            <p:cNvSpPr>
              <a:spLocks/>
            </p:cNvSpPr>
            <p:nvPr userDrawn="1"/>
          </p:nvSpPr>
          <p:spPr bwMode="auto">
            <a:xfrm>
              <a:off x="3790950" y="4716463"/>
              <a:ext cx="436563" cy="1092200"/>
            </a:xfrm>
            <a:custGeom>
              <a:avLst/>
              <a:gdLst>
                <a:gd name="T0" fmla="*/ 68 w 137"/>
                <a:gd name="T1" fmla="*/ 343 h 343"/>
                <a:gd name="T2" fmla="*/ 68 w 137"/>
                <a:gd name="T3" fmla="*/ 343 h 343"/>
                <a:gd name="T4" fmla="*/ 0 w 137"/>
                <a:gd name="T5" fmla="*/ 274 h 343"/>
                <a:gd name="T6" fmla="*/ 0 w 137"/>
                <a:gd name="T7" fmla="*/ 68 h 343"/>
                <a:gd name="T8" fmla="*/ 68 w 137"/>
                <a:gd name="T9" fmla="*/ 0 h 343"/>
                <a:gd name="T10" fmla="*/ 137 w 137"/>
                <a:gd name="T11" fmla="*/ 68 h 343"/>
                <a:gd name="T12" fmla="*/ 137 w 137"/>
                <a:gd name="T13" fmla="*/ 274 h 343"/>
                <a:gd name="T14" fmla="*/ 68 w 137"/>
                <a:gd name="T15" fmla="*/ 343 h 3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7" h="343">
                  <a:moveTo>
                    <a:pt x="68" y="343"/>
                  </a:moveTo>
                  <a:cubicBezTo>
                    <a:pt x="68" y="343"/>
                    <a:pt x="68" y="343"/>
                    <a:pt x="68" y="343"/>
                  </a:cubicBezTo>
                  <a:cubicBezTo>
                    <a:pt x="30" y="343"/>
                    <a:pt x="0" y="312"/>
                    <a:pt x="0" y="274"/>
                  </a:cubicBezTo>
                  <a:cubicBezTo>
                    <a:pt x="0" y="68"/>
                    <a:pt x="0" y="68"/>
                    <a:pt x="0" y="68"/>
                  </a:cubicBezTo>
                  <a:cubicBezTo>
                    <a:pt x="0" y="30"/>
                    <a:pt x="30" y="0"/>
                    <a:pt x="68" y="0"/>
                  </a:cubicBezTo>
                  <a:cubicBezTo>
                    <a:pt x="106" y="0"/>
                    <a:pt x="137" y="30"/>
                    <a:pt x="137" y="68"/>
                  </a:cubicBezTo>
                  <a:cubicBezTo>
                    <a:pt x="137" y="274"/>
                    <a:pt x="137" y="274"/>
                    <a:pt x="137" y="274"/>
                  </a:cubicBezTo>
                  <a:cubicBezTo>
                    <a:pt x="137" y="312"/>
                    <a:pt x="106" y="343"/>
                    <a:pt x="68" y="34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941" fontAlgn="auto">
                <a:spcBef>
                  <a:spcPts val="0"/>
                </a:spcBef>
                <a:spcAft>
                  <a:spcPts val="0"/>
                </a:spcAft>
                <a:buClr>
                  <a:prstClr val="black"/>
                </a:buClr>
              </a:pPr>
              <a:endParaRPr lang="en-GB" sz="2099" dirty="0">
                <a:solidFill>
                  <a:prstClr val="black"/>
                </a:solidFill>
                <a:latin typeface="Arial"/>
              </a:endParaRPr>
            </a:p>
          </p:txBody>
        </p:sp>
        <p:sp>
          <p:nvSpPr>
            <p:cNvPr id="72" name="Freeform 24"/>
            <p:cNvSpPr>
              <a:spLocks/>
            </p:cNvSpPr>
            <p:nvPr userDrawn="1"/>
          </p:nvSpPr>
          <p:spPr bwMode="auto">
            <a:xfrm>
              <a:off x="3028950" y="3841750"/>
              <a:ext cx="542925" cy="2447925"/>
            </a:xfrm>
            <a:custGeom>
              <a:avLst/>
              <a:gdLst>
                <a:gd name="T0" fmla="*/ 85 w 171"/>
                <a:gd name="T1" fmla="*/ 769 h 769"/>
                <a:gd name="T2" fmla="*/ 85 w 171"/>
                <a:gd name="T3" fmla="*/ 769 h 769"/>
                <a:gd name="T4" fmla="*/ 0 w 171"/>
                <a:gd name="T5" fmla="*/ 683 h 769"/>
                <a:gd name="T6" fmla="*/ 0 w 171"/>
                <a:gd name="T7" fmla="*/ 86 h 769"/>
                <a:gd name="T8" fmla="*/ 85 w 171"/>
                <a:gd name="T9" fmla="*/ 0 h 769"/>
                <a:gd name="T10" fmla="*/ 171 w 171"/>
                <a:gd name="T11" fmla="*/ 86 h 769"/>
                <a:gd name="T12" fmla="*/ 171 w 171"/>
                <a:gd name="T13" fmla="*/ 683 h 769"/>
                <a:gd name="T14" fmla="*/ 85 w 171"/>
                <a:gd name="T15" fmla="*/ 769 h 76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1" h="769">
                  <a:moveTo>
                    <a:pt x="85" y="769"/>
                  </a:moveTo>
                  <a:cubicBezTo>
                    <a:pt x="85" y="769"/>
                    <a:pt x="85" y="769"/>
                    <a:pt x="85" y="769"/>
                  </a:cubicBezTo>
                  <a:cubicBezTo>
                    <a:pt x="38" y="769"/>
                    <a:pt x="0" y="730"/>
                    <a:pt x="0" y="683"/>
                  </a:cubicBezTo>
                  <a:cubicBezTo>
                    <a:pt x="0" y="86"/>
                    <a:pt x="0" y="86"/>
                    <a:pt x="0" y="86"/>
                  </a:cubicBezTo>
                  <a:cubicBezTo>
                    <a:pt x="0" y="39"/>
                    <a:pt x="38" y="0"/>
                    <a:pt x="85" y="0"/>
                  </a:cubicBezTo>
                  <a:cubicBezTo>
                    <a:pt x="133" y="0"/>
                    <a:pt x="171" y="39"/>
                    <a:pt x="171" y="86"/>
                  </a:cubicBezTo>
                  <a:cubicBezTo>
                    <a:pt x="171" y="683"/>
                    <a:pt x="171" y="683"/>
                    <a:pt x="171" y="683"/>
                  </a:cubicBezTo>
                  <a:cubicBezTo>
                    <a:pt x="171" y="730"/>
                    <a:pt x="133" y="769"/>
                    <a:pt x="85" y="76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941" fontAlgn="auto">
                <a:spcBef>
                  <a:spcPts val="0"/>
                </a:spcBef>
                <a:spcAft>
                  <a:spcPts val="0"/>
                </a:spcAft>
                <a:buClr>
                  <a:prstClr val="black"/>
                </a:buClr>
              </a:pPr>
              <a:endParaRPr lang="en-GB" sz="2099" dirty="0">
                <a:solidFill>
                  <a:prstClr val="black"/>
                </a:solidFill>
                <a:latin typeface="Arial"/>
              </a:endParaRPr>
            </a:p>
          </p:txBody>
        </p:sp>
        <p:sp>
          <p:nvSpPr>
            <p:cNvPr id="73" name="Freeform 25"/>
            <p:cNvSpPr>
              <a:spLocks/>
            </p:cNvSpPr>
            <p:nvPr userDrawn="1"/>
          </p:nvSpPr>
          <p:spPr bwMode="auto">
            <a:xfrm>
              <a:off x="0" y="3148013"/>
              <a:ext cx="228600" cy="2438400"/>
            </a:xfrm>
            <a:custGeom>
              <a:avLst/>
              <a:gdLst>
                <a:gd name="T0" fmla="*/ 0 w 72"/>
                <a:gd name="T1" fmla="*/ 0 h 766"/>
                <a:gd name="T2" fmla="*/ 0 w 72"/>
                <a:gd name="T3" fmla="*/ 766 h 766"/>
                <a:gd name="T4" fmla="*/ 72 w 72"/>
                <a:gd name="T5" fmla="*/ 681 h 766"/>
                <a:gd name="T6" fmla="*/ 72 w 72"/>
                <a:gd name="T7" fmla="*/ 84 h 766"/>
                <a:gd name="T8" fmla="*/ 0 w 72"/>
                <a:gd name="T9" fmla="*/ 0 h 766"/>
              </a:gdLst>
              <a:ahLst/>
              <a:cxnLst>
                <a:cxn ang="0">
                  <a:pos x="T0" y="T1"/>
                </a:cxn>
                <a:cxn ang="0">
                  <a:pos x="T2" y="T3"/>
                </a:cxn>
                <a:cxn ang="0">
                  <a:pos x="T4" y="T5"/>
                </a:cxn>
                <a:cxn ang="0">
                  <a:pos x="T6" y="T7"/>
                </a:cxn>
                <a:cxn ang="0">
                  <a:pos x="T8" y="T9"/>
                </a:cxn>
              </a:cxnLst>
              <a:rect l="0" t="0" r="r" b="b"/>
              <a:pathLst>
                <a:path w="72" h="766">
                  <a:moveTo>
                    <a:pt x="0" y="0"/>
                  </a:moveTo>
                  <a:cubicBezTo>
                    <a:pt x="0" y="766"/>
                    <a:pt x="0" y="766"/>
                    <a:pt x="0" y="766"/>
                  </a:cubicBezTo>
                  <a:cubicBezTo>
                    <a:pt x="41" y="759"/>
                    <a:pt x="72" y="724"/>
                    <a:pt x="72" y="681"/>
                  </a:cubicBezTo>
                  <a:cubicBezTo>
                    <a:pt x="72" y="84"/>
                    <a:pt x="72" y="84"/>
                    <a:pt x="72" y="84"/>
                  </a:cubicBezTo>
                  <a:cubicBezTo>
                    <a:pt x="72" y="42"/>
                    <a:pt x="41" y="6"/>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941" fontAlgn="auto">
                <a:spcBef>
                  <a:spcPts val="0"/>
                </a:spcBef>
                <a:spcAft>
                  <a:spcPts val="0"/>
                </a:spcAft>
                <a:buClr>
                  <a:prstClr val="black"/>
                </a:buClr>
              </a:pPr>
              <a:endParaRPr lang="en-GB" sz="2099" dirty="0">
                <a:solidFill>
                  <a:prstClr val="black"/>
                </a:solidFill>
                <a:latin typeface="Arial"/>
              </a:endParaRPr>
            </a:p>
          </p:txBody>
        </p:sp>
        <p:sp>
          <p:nvSpPr>
            <p:cNvPr id="74" name="Freeform 26"/>
            <p:cNvSpPr>
              <a:spLocks/>
            </p:cNvSpPr>
            <p:nvPr userDrawn="1"/>
          </p:nvSpPr>
          <p:spPr bwMode="auto">
            <a:xfrm>
              <a:off x="11950700" y="4105275"/>
              <a:ext cx="254000" cy="2444750"/>
            </a:xfrm>
            <a:custGeom>
              <a:avLst/>
              <a:gdLst>
                <a:gd name="T0" fmla="*/ 80 w 80"/>
                <a:gd name="T1" fmla="*/ 0 h 768"/>
                <a:gd name="T2" fmla="*/ 0 w 80"/>
                <a:gd name="T3" fmla="*/ 85 h 768"/>
                <a:gd name="T4" fmla="*/ 0 w 80"/>
                <a:gd name="T5" fmla="*/ 682 h 768"/>
                <a:gd name="T6" fmla="*/ 80 w 80"/>
                <a:gd name="T7" fmla="*/ 768 h 768"/>
                <a:gd name="T8" fmla="*/ 80 w 80"/>
                <a:gd name="T9" fmla="*/ 0 h 768"/>
              </a:gdLst>
              <a:ahLst/>
              <a:cxnLst>
                <a:cxn ang="0">
                  <a:pos x="T0" y="T1"/>
                </a:cxn>
                <a:cxn ang="0">
                  <a:pos x="T2" y="T3"/>
                </a:cxn>
                <a:cxn ang="0">
                  <a:pos x="T4" y="T5"/>
                </a:cxn>
                <a:cxn ang="0">
                  <a:pos x="T6" y="T7"/>
                </a:cxn>
                <a:cxn ang="0">
                  <a:pos x="T8" y="T9"/>
                </a:cxn>
              </a:cxnLst>
              <a:rect l="0" t="0" r="r" b="b"/>
              <a:pathLst>
                <a:path w="80" h="768">
                  <a:moveTo>
                    <a:pt x="80" y="0"/>
                  </a:moveTo>
                  <a:cubicBezTo>
                    <a:pt x="36" y="2"/>
                    <a:pt x="0" y="39"/>
                    <a:pt x="0" y="85"/>
                  </a:cubicBezTo>
                  <a:cubicBezTo>
                    <a:pt x="0" y="682"/>
                    <a:pt x="0" y="682"/>
                    <a:pt x="0" y="682"/>
                  </a:cubicBezTo>
                  <a:cubicBezTo>
                    <a:pt x="0" y="728"/>
                    <a:pt x="36" y="766"/>
                    <a:pt x="80" y="768"/>
                  </a:cubicBezTo>
                  <a:lnTo>
                    <a:pt x="8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941" fontAlgn="auto">
                <a:spcBef>
                  <a:spcPts val="0"/>
                </a:spcBef>
                <a:spcAft>
                  <a:spcPts val="0"/>
                </a:spcAft>
                <a:buClr>
                  <a:prstClr val="black"/>
                </a:buClr>
              </a:pPr>
              <a:endParaRPr lang="en-GB" sz="2099" dirty="0">
                <a:solidFill>
                  <a:prstClr val="black"/>
                </a:solidFill>
                <a:latin typeface="Arial"/>
              </a:endParaRPr>
            </a:p>
          </p:txBody>
        </p:sp>
      </p:grpSp>
    </p:spTree>
    <p:extLst>
      <p:ext uri="{BB962C8B-B14F-4D97-AF65-F5344CB8AC3E}">
        <p14:creationId xmlns:p14="http://schemas.microsoft.com/office/powerpoint/2010/main" val="1273087196"/>
      </p:ext>
    </p:extLst>
  </p:cSld>
  <p:clrMapOvr>
    <a:masterClrMapping/>
  </p:clrMapOvr>
  <p:hf hdr="0" ftr="0" dt="0"/>
</p:sldLayout>
</file>

<file path=ppt/slideLayouts/slideLayout102.xml><?xml version="1.0" encoding="utf-8"?>
<p:sldLayout xmlns:a="http://schemas.openxmlformats.org/drawingml/2006/main" xmlns:r="http://schemas.openxmlformats.org/officeDocument/2006/relationships" xmlns:p="http://schemas.openxmlformats.org/presentationml/2006/main" preserve="1" userDrawn="1">
  <p:cSld name="Quote White">
    <p:bg>
      <p:bgPr>
        <a:solidFill>
          <a:schemeClr val="bg1"/>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640850" y="1088775"/>
            <a:ext cx="6862299" cy="2268219"/>
          </a:xfrm>
        </p:spPr>
        <p:txBody>
          <a:bodyPr>
            <a:noAutofit/>
          </a:bodyPr>
          <a:lstStyle>
            <a:lvl1pPr algn="ctr">
              <a:defRPr sz="2897">
                <a:solidFill>
                  <a:srgbClr val="0000A0"/>
                </a:solidFill>
              </a:defRPr>
            </a:lvl1pPr>
          </a:lstStyle>
          <a:p>
            <a:r>
              <a:rPr lang="en-GB"/>
              <a:t>Click and type quote</a:t>
            </a:r>
            <a:endParaRPr lang="en-GB" dirty="0"/>
          </a:p>
        </p:txBody>
      </p:sp>
      <p:sp>
        <p:nvSpPr>
          <p:cNvPr id="5" name="Slide Number Placeholder 4"/>
          <p:cNvSpPr>
            <a:spLocks noGrp="1"/>
          </p:cNvSpPr>
          <p:nvPr>
            <p:ph type="sldNum" sz="quarter" idx="12"/>
          </p:nvPr>
        </p:nvSpPr>
        <p:spPr/>
        <p:txBody>
          <a:bodyPr/>
          <a:lstStyle>
            <a:lvl1pPr>
              <a:defRPr>
                <a:solidFill>
                  <a:srgbClr val="8B8A8D"/>
                </a:solidFill>
              </a:defRPr>
            </a:lvl1pPr>
          </a:lstStyle>
          <a:p>
            <a:pPr>
              <a:buClr>
                <a:prstClr val="black"/>
              </a:buClr>
            </a:pPr>
            <a:fld id="{D14BCCD3-0010-4FBA-B965-2126ADC31932}" type="slidenum">
              <a:rPr lang="en-GB" smtClean="0"/>
              <a:pPr>
                <a:buClr>
                  <a:prstClr val="black"/>
                </a:buClr>
              </a:pPr>
              <a:t>‹#›</a:t>
            </a:fld>
            <a:endParaRPr lang="en-GB" dirty="0"/>
          </a:p>
        </p:txBody>
      </p:sp>
      <p:sp>
        <p:nvSpPr>
          <p:cNvPr id="6" name="Text Placeholder 9"/>
          <p:cNvSpPr>
            <a:spLocks noGrp="1"/>
          </p:cNvSpPr>
          <p:nvPr>
            <p:ph type="body" sz="quarter" idx="13" hasCustomPrompt="1"/>
          </p:nvPr>
        </p:nvSpPr>
        <p:spPr>
          <a:xfrm>
            <a:off x="2640515" y="3572695"/>
            <a:ext cx="6862299" cy="539875"/>
          </a:xfrm>
        </p:spPr>
        <p:txBody>
          <a:bodyPr>
            <a:noAutofit/>
          </a:bodyPr>
          <a:lstStyle>
            <a:lvl1pPr marL="0" indent="0" algn="ctr">
              <a:buFontTx/>
              <a:buNone/>
              <a:defRPr b="1">
                <a:solidFill>
                  <a:srgbClr val="8B8A8D"/>
                </a:solidFill>
              </a:defRPr>
            </a:lvl1pPr>
            <a:lvl2pPr marL="256995" indent="0">
              <a:buFontTx/>
              <a:buNone/>
              <a:defRPr b="1">
                <a:solidFill>
                  <a:schemeClr val="accent4"/>
                </a:solidFill>
              </a:defRPr>
            </a:lvl2pPr>
            <a:lvl3pPr marL="513988" indent="0">
              <a:buFontTx/>
              <a:buNone/>
              <a:defRPr b="1">
                <a:solidFill>
                  <a:schemeClr val="accent4"/>
                </a:solidFill>
              </a:defRPr>
            </a:lvl3pPr>
            <a:lvl4pPr marL="770983" indent="0">
              <a:buFontTx/>
              <a:buNone/>
              <a:defRPr b="1">
                <a:solidFill>
                  <a:schemeClr val="accent4"/>
                </a:solidFill>
              </a:defRPr>
            </a:lvl4pPr>
            <a:lvl5pPr marL="1027976" indent="0">
              <a:buFontTx/>
              <a:buNone/>
              <a:defRPr b="1">
                <a:solidFill>
                  <a:schemeClr val="accent4"/>
                </a:solidFill>
              </a:defRPr>
            </a:lvl5pPr>
          </a:lstStyle>
          <a:p>
            <a:pPr lvl="0"/>
            <a:r>
              <a:rPr lang="en-GB"/>
              <a:t>Name</a:t>
            </a:r>
            <a:endParaRPr lang="en-GB" dirty="0"/>
          </a:p>
        </p:txBody>
      </p:sp>
      <p:sp>
        <p:nvSpPr>
          <p:cNvPr id="3" name="Footer Placeholder 2"/>
          <p:cNvSpPr>
            <a:spLocks noGrp="1"/>
          </p:cNvSpPr>
          <p:nvPr>
            <p:ph type="ftr" sz="quarter" idx="14"/>
          </p:nvPr>
        </p:nvSpPr>
        <p:spPr/>
        <p:txBody>
          <a:bodyPr/>
          <a:lstStyle>
            <a:lvl1pPr>
              <a:defRPr>
                <a:solidFill>
                  <a:srgbClr val="8B8A8D"/>
                </a:solidFill>
              </a:defRPr>
            </a:lvl1pPr>
          </a:lstStyle>
          <a:p>
            <a:pPr>
              <a:buClr>
                <a:prstClr val="black"/>
              </a:buClr>
            </a:pPr>
            <a:endParaRPr lang="en-GB" dirty="0"/>
          </a:p>
        </p:txBody>
      </p:sp>
    </p:spTree>
    <p:extLst>
      <p:ext uri="{BB962C8B-B14F-4D97-AF65-F5344CB8AC3E}">
        <p14:creationId xmlns:p14="http://schemas.microsoft.com/office/powerpoint/2010/main" val="1166188966"/>
      </p:ext>
    </p:extLst>
  </p:cSld>
  <p:clrMapOvr>
    <a:masterClrMapping/>
  </p:clrMapOvr>
  <p:hf hdr="0" ftr="0" dt="0"/>
</p:sldLayout>
</file>

<file path=ppt/slideLayouts/slideLayout103.xml><?xml version="1.0" encoding="utf-8"?>
<p:sldLayout xmlns:a="http://schemas.openxmlformats.org/drawingml/2006/main" xmlns:r="http://schemas.openxmlformats.org/officeDocument/2006/relationships" xmlns:p="http://schemas.openxmlformats.org/presentationml/2006/main" showMasterSp="0" preserve="1" userDrawn="1">
  <p:cSld name="Quote Blue">
    <p:bg>
      <p:bgPr>
        <a:solidFill>
          <a:schemeClr val="accent1"/>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640850" y="1090548"/>
            <a:ext cx="6862299" cy="2267475"/>
          </a:xfrm>
        </p:spPr>
        <p:txBody>
          <a:bodyPr>
            <a:noAutofit/>
          </a:bodyPr>
          <a:lstStyle>
            <a:lvl1pPr algn="ctr">
              <a:defRPr sz="2897">
                <a:solidFill>
                  <a:srgbClr val="FBD9CA"/>
                </a:solidFill>
              </a:defRPr>
            </a:lvl1pPr>
          </a:lstStyle>
          <a:p>
            <a:r>
              <a:rPr lang="en-GB"/>
              <a:t>Click and type quote</a:t>
            </a:r>
            <a:endParaRPr lang="en-GB" dirty="0"/>
          </a:p>
        </p:txBody>
      </p:sp>
      <p:sp>
        <p:nvSpPr>
          <p:cNvPr id="5" name="Slide Number Placeholder 4"/>
          <p:cNvSpPr>
            <a:spLocks noGrp="1"/>
          </p:cNvSpPr>
          <p:nvPr>
            <p:ph type="sldNum" sz="quarter" idx="12"/>
          </p:nvPr>
        </p:nvSpPr>
        <p:spPr/>
        <p:txBody>
          <a:bodyPr/>
          <a:lstStyle>
            <a:lvl1pPr>
              <a:defRPr>
                <a:solidFill>
                  <a:schemeClr val="bg1"/>
                </a:solidFill>
              </a:defRPr>
            </a:lvl1pPr>
          </a:lstStyle>
          <a:p>
            <a:pPr>
              <a:buClr>
                <a:prstClr val="black"/>
              </a:buClr>
            </a:pPr>
            <a:fld id="{D14BCCD3-0010-4FBA-B965-2126ADC31932}" type="slidenum">
              <a:rPr lang="en-GB" smtClean="0">
                <a:solidFill>
                  <a:prstClr val="white"/>
                </a:solidFill>
              </a:rPr>
              <a:pPr>
                <a:buClr>
                  <a:prstClr val="black"/>
                </a:buClr>
              </a:pPr>
              <a:t>‹#›</a:t>
            </a:fld>
            <a:endParaRPr lang="en-GB" dirty="0">
              <a:solidFill>
                <a:prstClr val="white"/>
              </a:solidFill>
            </a:endParaRPr>
          </a:p>
        </p:txBody>
      </p:sp>
      <p:sp>
        <p:nvSpPr>
          <p:cNvPr id="6" name="Text Placeholder 9"/>
          <p:cNvSpPr>
            <a:spLocks noGrp="1"/>
          </p:cNvSpPr>
          <p:nvPr>
            <p:ph type="body" sz="quarter" idx="13" hasCustomPrompt="1"/>
          </p:nvPr>
        </p:nvSpPr>
        <p:spPr>
          <a:xfrm>
            <a:off x="2640515" y="3572695"/>
            <a:ext cx="6862299" cy="539875"/>
          </a:xfrm>
        </p:spPr>
        <p:txBody>
          <a:bodyPr>
            <a:noAutofit/>
          </a:bodyPr>
          <a:lstStyle>
            <a:lvl1pPr marL="0" indent="0" algn="ctr">
              <a:buFontTx/>
              <a:buNone/>
              <a:defRPr b="1">
                <a:solidFill>
                  <a:schemeClr val="bg1"/>
                </a:solidFill>
              </a:defRPr>
            </a:lvl1pPr>
            <a:lvl2pPr marL="256995" indent="0">
              <a:buFontTx/>
              <a:buNone/>
              <a:defRPr b="1">
                <a:solidFill>
                  <a:schemeClr val="accent4"/>
                </a:solidFill>
              </a:defRPr>
            </a:lvl2pPr>
            <a:lvl3pPr marL="513988" indent="0">
              <a:buFontTx/>
              <a:buNone/>
              <a:defRPr b="1">
                <a:solidFill>
                  <a:schemeClr val="accent4"/>
                </a:solidFill>
              </a:defRPr>
            </a:lvl3pPr>
            <a:lvl4pPr marL="770983" indent="0">
              <a:buFontTx/>
              <a:buNone/>
              <a:defRPr b="1">
                <a:solidFill>
                  <a:schemeClr val="accent4"/>
                </a:solidFill>
              </a:defRPr>
            </a:lvl4pPr>
            <a:lvl5pPr marL="1027976" indent="0">
              <a:buFontTx/>
              <a:buNone/>
              <a:defRPr b="1">
                <a:solidFill>
                  <a:schemeClr val="accent4"/>
                </a:solidFill>
              </a:defRPr>
            </a:lvl5pPr>
          </a:lstStyle>
          <a:p>
            <a:pPr lvl="0"/>
            <a:r>
              <a:rPr lang="en-GB"/>
              <a:t>Name</a:t>
            </a:r>
            <a:endParaRPr lang="en-GB" dirty="0"/>
          </a:p>
        </p:txBody>
      </p:sp>
      <p:cxnSp>
        <p:nvCxnSpPr>
          <p:cNvPr id="8" name="Straight Connector 7"/>
          <p:cNvCxnSpPr/>
          <p:nvPr userDrawn="1"/>
        </p:nvCxnSpPr>
        <p:spPr>
          <a:xfrm>
            <a:off x="647831" y="6316537"/>
            <a:ext cx="10890764" cy="0"/>
          </a:xfrm>
          <a:prstGeom prst="line">
            <a:avLst/>
          </a:prstGeom>
          <a:ln w="9525">
            <a:solidFill>
              <a:schemeClr val="bg1"/>
            </a:solidFill>
          </a:ln>
        </p:spPr>
        <p:style>
          <a:lnRef idx="1">
            <a:schemeClr val="accent1"/>
          </a:lnRef>
          <a:fillRef idx="0">
            <a:schemeClr val="accent1"/>
          </a:fillRef>
          <a:effectRef idx="0">
            <a:schemeClr val="accent1"/>
          </a:effectRef>
          <a:fontRef idx="minor">
            <a:schemeClr val="tx1"/>
          </a:fontRef>
        </p:style>
      </p:cxnSp>
      <p:grpSp>
        <p:nvGrpSpPr>
          <p:cNvPr id="23" name="Logotype, static"/>
          <p:cNvGrpSpPr/>
          <p:nvPr userDrawn="1"/>
        </p:nvGrpSpPr>
        <p:grpSpPr>
          <a:xfrm>
            <a:off x="10686683" y="6387823"/>
            <a:ext cx="863463" cy="180060"/>
            <a:chOff x="9501453" y="6148765"/>
            <a:chExt cx="2047875" cy="427037"/>
          </a:xfrm>
          <a:solidFill>
            <a:schemeClr val="bg1"/>
          </a:solidFill>
        </p:grpSpPr>
        <p:sp>
          <p:nvSpPr>
            <p:cNvPr id="24" name="Freeform 5"/>
            <p:cNvSpPr>
              <a:spLocks noEditPoints="1"/>
            </p:cNvSpPr>
            <p:nvPr userDrawn="1"/>
          </p:nvSpPr>
          <p:spPr bwMode="auto">
            <a:xfrm>
              <a:off x="11206428" y="6231315"/>
              <a:ext cx="342900" cy="344487"/>
            </a:xfrm>
            <a:custGeom>
              <a:avLst/>
              <a:gdLst>
                <a:gd name="T0" fmla="*/ 43 w 91"/>
                <a:gd name="T1" fmla="*/ 2 h 91"/>
                <a:gd name="T2" fmla="*/ 2 w 91"/>
                <a:gd name="T3" fmla="*/ 44 h 91"/>
                <a:gd name="T4" fmla="*/ 46 w 91"/>
                <a:gd name="T5" fmla="*/ 91 h 91"/>
                <a:gd name="T6" fmla="*/ 74 w 91"/>
                <a:gd name="T7" fmla="*/ 77 h 91"/>
                <a:gd name="T8" fmla="*/ 74 w 91"/>
                <a:gd name="T9" fmla="*/ 90 h 91"/>
                <a:gd name="T10" fmla="*/ 91 w 91"/>
                <a:gd name="T11" fmla="*/ 90 h 91"/>
                <a:gd name="T12" fmla="*/ 91 w 91"/>
                <a:gd name="T13" fmla="*/ 47 h 91"/>
                <a:gd name="T14" fmla="*/ 43 w 91"/>
                <a:gd name="T15" fmla="*/ 2 h 91"/>
                <a:gd name="T16" fmla="*/ 72 w 91"/>
                <a:gd name="T17" fmla="*/ 48 h 91"/>
                <a:gd name="T18" fmla="*/ 43 w 91"/>
                <a:gd name="T19" fmla="*/ 72 h 91"/>
                <a:gd name="T20" fmla="*/ 21 w 91"/>
                <a:gd name="T21" fmla="*/ 50 h 91"/>
                <a:gd name="T22" fmla="*/ 46 w 91"/>
                <a:gd name="T23" fmla="*/ 21 h 91"/>
                <a:gd name="T24" fmla="*/ 72 w 91"/>
                <a:gd name="T25" fmla="*/ 45 h 91"/>
                <a:gd name="T26" fmla="*/ 72 w 91"/>
                <a:gd name="T27" fmla="*/ 48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1" h="91">
                  <a:moveTo>
                    <a:pt x="43" y="2"/>
                  </a:moveTo>
                  <a:cubicBezTo>
                    <a:pt x="21" y="4"/>
                    <a:pt x="3" y="22"/>
                    <a:pt x="2" y="44"/>
                  </a:cubicBezTo>
                  <a:cubicBezTo>
                    <a:pt x="0" y="70"/>
                    <a:pt x="21" y="91"/>
                    <a:pt x="46" y="91"/>
                  </a:cubicBezTo>
                  <a:cubicBezTo>
                    <a:pt x="56" y="91"/>
                    <a:pt x="68" y="87"/>
                    <a:pt x="74" y="77"/>
                  </a:cubicBezTo>
                  <a:cubicBezTo>
                    <a:pt x="74" y="90"/>
                    <a:pt x="74" y="90"/>
                    <a:pt x="74" y="90"/>
                  </a:cubicBezTo>
                  <a:cubicBezTo>
                    <a:pt x="91" y="90"/>
                    <a:pt x="91" y="90"/>
                    <a:pt x="91" y="90"/>
                  </a:cubicBezTo>
                  <a:cubicBezTo>
                    <a:pt x="91" y="47"/>
                    <a:pt x="91" y="47"/>
                    <a:pt x="91" y="47"/>
                  </a:cubicBezTo>
                  <a:cubicBezTo>
                    <a:pt x="91" y="20"/>
                    <a:pt x="69" y="0"/>
                    <a:pt x="43" y="2"/>
                  </a:cubicBezTo>
                  <a:close/>
                  <a:moveTo>
                    <a:pt x="72" y="48"/>
                  </a:moveTo>
                  <a:cubicBezTo>
                    <a:pt x="71" y="63"/>
                    <a:pt x="58" y="74"/>
                    <a:pt x="43" y="72"/>
                  </a:cubicBezTo>
                  <a:cubicBezTo>
                    <a:pt x="32" y="71"/>
                    <a:pt x="22" y="61"/>
                    <a:pt x="21" y="50"/>
                  </a:cubicBezTo>
                  <a:cubicBezTo>
                    <a:pt x="19" y="34"/>
                    <a:pt x="31" y="21"/>
                    <a:pt x="46" y="21"/>
                  </a:cubicBezTo>
                  <a:cubicBezTo>
                    <a:pt x="60" y="21"/>
                    <a:pt x="71" y="32"/>
                    <a:pt x="72" y="45"/>
                  </a:cubicBezTo>
                  <a:lnTo>
                    <a:pt x="72" y="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941" fontAlgn="auto">
                <a:spcBef>
                  <a:spcPts val="0"/>
                </a:spcBef>
                <a:spcAft>
                  <a:spcPts val="0"/>
                </a:spcAft>
                <a:buClr>
                  <a:prstClr val="black"/>
                </a:buClr>
              </a:pPr>
              <a:endParaRPr lang="en-US" sz="2099" dirty="0">
                <a:solidFill>
                  <a:prstClr val="black"/>
                </a:solidFill>
                <a:latin typeface="Arial"/>
              </a:endParaRPr>
            </a:p>
          </p:txBody>
        </p:sp>
        <p:sp>
          <p:nvSpPr>
            <p:cNvPr id="25" name="Freeform 6"/>
            <p:cNvSpPr>
              <a:spLocks noEditPoints="1"/>
            </p:cNvSpPr>
            <p:nvPr userDrawn="1"/>
          </p:nvSpPr>
          <p:spPr bwMode="auto">
            <a:xfrm>
              <a:off x="10849241" y="6236077"/>
              <a:ext cx="334963" cy="339725"/>
            </a:xfrm>
            <a:custGeom>
              <a:avLst/>
              <a:gdLst>
                <a:gd name="T0" fmla="*/ 44 w 89"/>
                <a:gd name="T1" fmla="*/ 1 h 90"/>
                <a:gd name="T2" fmla="*/ 0 w 89"/>
                <a:gd name="T3" fmla="*/ 46 h 90"/>
                <a:gd name="T4" fmla="*/ 45 w 89"/>
                <a:gd name="T5" fmla="*/ 90 h 90"/>
                <a:gd name="T6" fmla="*/ 86 w 89"/>
                <a:gd name="T7" fmla="*/ 63 h 90"/>
                <a:gd name="T8" fmla="*/ 69 w 89"/>
                <a:gd name="T9" fmla="*/ 58 h 90"/>
                <a:gd name="T10" fmla="*/ 50 w 89"/>
                <a:gd name="T11" fmla="*/ 72 h 90"/>
                <a:gd name="T12" fmla="*/ 22 w 89"/>
                <a:gd name="T13" fmla="*/ 59 h 90"/>
                <a:gd name="T14" fmla="*/ 89 w 89"/>
                <a:gd name="T15" fmla="*/ 41 h 90"/>
                <a:gd name="T16" fmla="*/ 44 w 89"/>
                <a:gd name="T17" fmla="*/ 1 h 90"/>
                <a:gd name="T18" fmla="*/ 19 w 89"/>
                <a:gd name="T19" fmla="*/ 44 h 90"/>
                <a:gd name="T20" fmla="*/ 36 w 89"/>
                <a:gd name="T21" fmla="*/ 19 h 90"/>
                <a:gd name="T22" fmla="*/ 67 w 89"/>
                <a:gd name="T23" fmla="*/ 31 h 90"/>
                <a:gd name="T24" fmla="*/ 19 w 89"/>
                <a:gd name="T25" fmla="*/ 44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9" h="90">
                  <a:moveTo>
                    <a:pt x="44" y="1"/>
                  </a:moveTo>
                  <a:cubicBezTo>
                    <a:pt x="20" y="2"/>
                    <a:pt x="0" y="20"/>
                    <a:pt x="0" y="46"/>
                  </a:cubicBezTo>
                  <a:cubicBezTo>
                    <a:pt x="0" y="70"/>
                    <a:pt x="20" y="90"/>
                    <a:pt x="45" y="90"/>
                  </a:cubicBezTo>
                  <a:cubicBezTo>
                    <a:pt x="62" y="90"/>
                    <a:pt x="79" y="80"/>
                    <a:pt x="86" y="63"/>
                  </a:cubicBezTo>
                  <a:cubicBezTo>
                    <a:pt x="69" y="58"/>
                    <a:pt x="69" y="58"/>
                    <a:pt x="69" y="58"/>
                  </a:cubicBezTo>
                  <a:cubicBezTo>
                    <a:pt x="66" y="65"/>
                    <a:pt x="58" y="71"/>
                    <a:pt x="50" y="72"/>
                  </a:cubicBezTo>
                  <a:cubicBezTo>
                    <a:pt x="38" y="75"/>
                    <a:pt x="26" y="67"/>
                    <a:pt x="22" y="59"/>
                  </a:cubicBezTo>
                  <a:cubicBezTo>
                    <a:pt x="89" y="41"/>
                    <a:pt x="89" y="41"/>
                    <a:pt x="89" y="41"/>
                  </a:cubicBezTo>
                  <a:cubicBezTo>
                    <a:pt x="87" y="24"/>
                    <a:pt x="72" y="0"/>
                    <a:pt x="44" y="1"/>
                  </a:cubicBezTo>
                  <a:close/>
                  <a:moveTo>
                    <a:pt x="19" y="44"/>
                  </a:moveTo>
                  <a:cubicBezTo>
                    <a:pt x="19" y="34"/>
                    <a:pt x="24" y="24"/>
                    <a:pt x="36" y="19"/>
                  </a:cubicBezTo>
                  <a:cubicBezTo>
                    <a:pt x="50" y="14"/>
                    <a:pt x="62" y="21"/>
                    <a:pt x="67" y="31"/>
                  </a:cubicBezTo>
                  <a:lnTo>
                    <a:pt x="19" y="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941" fontAlgn="auto">
                <a:spcBef>
                  <a:spcPts val="0"/>
                </a:spcBef>
                <a:spcAft>
                  <a:spcPts val="0"/>
                </a:spcAft>
                <a:buClr>
                  <a:prstClr val="black"/>
                </a:buClr>
              </a:pPr>
              <a:endParaRPr lang="en-US" sz="2099" dirty="0">
                <a:solidFill>
                  <a:prstClr val="black"/>
                </a:solidFill>
                <a:latin typeface="Arial"/>
              </a:endParaRPr>
            </a:p>
          </p:txBody>
        </p:sp>
        <p:sp>
          <p:nvSpPr>
            <p:cNvPr id="26" name="Freeform 7"/>
            <p:cNvSpPr>
              <a:spLocks/>
            </p:cNvSpPr>
            <p:nvPr userDrawn="1"/>
          </p:nvSpPr>
          <p:spPr bwMode="auto">
            <a:xfrm>
              <a:off x="10292028" y="6239252"/>
              <a:ext cx="166688" cy="333375"/>
            </a:xfrm>
            <a:custGeom>
              <a:avLst/>
              <a:gdLst>
                <a:gd name="T0" fmla="*/ 44 w 44"/>
                <a:gd name="T1" fmla="*/ 18 h 88"/>
                <a:gd name="T2" fmla="*/ 44 w 44"/>
                <a:gd name="T3" fmla="*/ 0 h 88"/>
                <a:gd name="T4" fmla="*/ 19 w 44"/>
                <a:gd name="T5" fmla="*/ 13 h 88"/>
                <a:gd name="T6" fmla="*/ 19 w 44"/>
                <a:gd name="T7" fmla="*/ 3 h 88"/>
                <a:gd name="T8" fmla="*/ 0 w 44"/>
                <a:gd name="T9" fmla="*/ 3 h 88"/>
                <a:gd name="T10" fmla="*/ 0 w 44"/>
                <a:gd name="T11" fmla="*/ 44 h 88"/>
                <a:gd name="T12" fmla="*/ 0 w 44"/>
                <a:gd name="T13" fmla="*/ 88 h 88"/>
                <a:gd name="T14" fmla="*/ 20 w 44"/>
                <a:gd name="T15" fmla="*/ 88 h 88"/>
                <a:gd name="T16" fmla="*/ 20 w 44"/>
                <a:gd name="T17" fmla="*/ 46 h 88"/>
                <a:gd name="T18" fmla="*/ 44 w 44"/>
                <a:gd name="T19" fmla="*/ 1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 h="88">
                  <a:moveTo>
                    <a:pt x="44" y="18"/>
                  </a:moveTo>
                  <a:cubicBezTo>
                    <a:pt x="44" y="0"/>
                    <a:pt x="44" y="0"/>
                    <a:pt x="44" y="0"/>
                  </a:cubicBezTo>
                  <a:cubicBezTo>
                    <a:pt x="28" y="0"/>
                    <a:pt x="22" y="8"/>
                    <a:pt x="19" y="13"/>
                  </a:cubicBezTo>
                  <a:cubicBezTo>
                    <a:pt x="19" y="3"/>
                    <a:pt x="19" y="3"/>
                    <a:pt x="19" y="3"/>
                  </a:cubicBezTo>
                  <a:cubicBezTo>
                    <a:pt x="0" y="3"/>
                    <a:pt x="0" y="3"/>
                    <a:pt x="0" y="3"/>
                  </a:cubicBezTo>
                  <a:cubicBezTo>
                    <a:pt x="0" y="44"/>
                    <a:pt x="0" y="44"/>
                    <a:pt x="0" y="44"/>
                  </a:cubicBezTo>
                  <a:cubicBezTo>
                    <a:pt x="0" y="88"/>
                    <a:pt x="0" y="88"/>
                    <a:pt x="0" y="88"/>
                  </a:cubicBezTo>
                  <a:cubicBezTo>
                    <a:pt x="20" y="88"/>
                    <a:pt x="20" y="88"/>
                    <a:pt x="20" y="88"/>
                  </a:cubicBezTo>
                  <a:cubicBezTo>
                    <a:pt x="20" y="62"/>
                    <a:pt x="20" y="62"/>
                    <a:pt x="20" y="46"/>
                  </a:cubicBezTo>
                  <a:cubicBezTo>
                    <a:pt x="20" y="26"/>
                    <a:pt x="31" y="19"/>
                    <a:pt x="44"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941" fontAlgn="auto">
                <a:spcBef>
                  <a:spcPts val="0"/>
                </a:spcBef>
                <a:spcAft>
                  <a:spcPts val="0"/>
                </a:spcAft>
                <a:buClr>
                  <a:prstClr val="black"/>
                </a:buClr>
              </a:pPr>
              <a:endParaRPr lang="en-US" sz="2099" dirty="0">
                <a:solidFill>
                  <a:prstClr val="black"/>
                </a:solidFill>
                <a:latin typeface="Arial"/>
              </a:endParaRPr>
            </a:p>
          </p:txBody>
        </p:sp>
        <p:sp>
          <p:nvSpPr>
            <p:cNvPr id="27" name="Freeform 8"/>
            <p:cNvSpPr>
              <a:spLocks/>
            </p:cNvSpPr>
            <p:nvPr userDrawn="1"/>
          </p:nvSpPr>
          <p:spPr bwMode="auto">
            <a:xfrm>
              <a:off x="9501453" y="6182102"/>
              <a:ext cx="369888" cy="390525"/>
            </a:xfrm>
            <a:custGeom>
              <a:avLst/>
              <a:gdLst>
                <a:gd name="T0" fmla="*/ 185 w 233"/>
                <a:gd name="T1" fmla="*/ 165 h 246"/>
                <a:gd name="T2" fmla="*/ 48 w 233"/>
                <a:gd name="T3" fmla="*/ 0 h 246"/>
                <a:gd name="T4" fmla="*/ 0 w 233"/>
                <a:gd name="T5" fmla="*/ 0 h 246"/>
                <a:gd name="T6" fmla="*/ 0 w 233"/>
                <a:gd name="T7" fmla="*/ 246 h 246"/>
                <a:gd name="T8" fmla="*/ 50 w 233"/>
                <a:gd name="T9" fmla="*/ 246 h 246"/>
                <a:gd name="T10" fmla="*/ 50 w 233"/>
                <a:gd name="T11" fmla="*/ 81 h 246"/>
                <a:gd name="T12" fmla="*/ 190 w 233"/>
                <a:gd name="T13" fmla="*/ 246 h 246"/>
                <a:gd name="T14" fmla="*/ 233 w 233"/>
                <a:gd name="T15" fmla="*/ 246 h 246"/>
                <a:gd name="T16" fmla="*/ 233 w 233"/>
                <a:gd name="T17" fmla="*/ 0 h 246"/>
                <a:gd name="T18" fmla="*/ 185 w 233"/>
                <a:gd name="T19" fmla="*/ 0 h 246"/>
                <a:gd name="T20" fmla="*/ 185 w 233"/>
                <a:gd name="T21" fmla="*/ 165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3" h="246">
                  <a:moveTo>
                    <a:pt x="185" y="165"/>
                  </a:moveTo>
                  <a:lnTo>
                    <a:pt x="48" y="0"/>
                  </a:lnTo>
                  <a:lnTo>
                    <a:pt x="0" y="0"/>
                  </a:lnTo>
                  <a:lnTo>
                    <a:pt x="0" y="246"/>
                  </a:lnTo>
                  <a:lnTo>
                    <a:pt x="50" y="246"/>
                  </a:lnTo>
                  <a:lnTo>
                    <a:pt x="50" y="81"/>
                  </a:lnTo>
                  <a:lnTo>
                    <a:pt x="190" y="246"/>
                  </a:lnTo>
                  <a:lnTo>
                    <a:pt x="233" y="246"/>
                  </a:lnTo>
                  <a:lnTo>
                    <a:pt x="233" y="0"/>
                  </a:lnTo>
                  <a:lnTo>
                    <a:pt x="185" y="0"/>
                  </a:lnTo>
                  <a:lnTo>
                    <a:pt x="185" y="16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941" fontAlgn="auto">
                <a:spcBef>
                  <a:spcPts val="0"/>
                </a:spcBef>
                <a:spcAft>
                  <a:spcPts val="0"/>
                </a:spcAft>
                <a:buClr>
                  <a:prstClr val="black"/>
                </a:buClr>
              </a:pPr>
              <a:endParaRPr lang="en-US" sz="2099" dirty="0">
                <a:solidFill>
                  <a:prstClr val="black"/>
                </a:solidFill>
                <a:latin typeface="Arial"/>
              </a:endParaRPr>
            </a:p>
          </p:txBody>
        </p:sp>
        <p:sp>
          <p:nvSpPr>
            <p:cNvPr id="28" name="Freeform 9"/>
            <p:cNvSpPr>
              <a:spLocks noEditPoints="1"/>
            </p:cNvSpPr>
            <p:nvPr userDrawn="1"/>
          </p:nvSpPr>
          <p:spPr bwMode="auto">
            <a:xfrm>
              <a:off x="10461891" y="6148765"/>
              <a:ext cx="342900" cy="427037"/>
            </a:xfrm>
            <a:custGeom>
              <a:avLst/>
              <a:gdLst>
                <a:gd name="T0" fmla="*/ 91 w 91"/>
                <a:gd name="T1" fmla="*/ 0 h 113"/>
                <a:gd name="T2" fmla="*/ 73 w 91"/>
                <a:gd name="T3" fmla="*/ 0 h 113"/>
                <a:gd name="T4" fmla="*/ 73 w 91"/>
                <a:gd name="T5" fmla="*/ 34 h 113"/>
                <a:gd name="T6" fmla="*/ 43 w 91"/>
                <a:gd name="T7" fmla="*/ 24 h 113"/>
                <a:gd name="T8" fmla="*/ 2 w 91"/>
                <a:gd name="T9" fmla="*/ 66 h 113"/>
                <a:gd name="T10" fmla="*/ 46 w 91"/>
                <a:gd name="T11" fmla="*/ 113 h 113"/>
                <a:gd name="T12" fmla="*/ 74 w 91"/>
                <a:gd name="T13" fmla="*/ 101 h 113"/>
                <a:gd name="T14" fmla="*/ 74 w 91"/>
                <a:gd name="T15" fmla="*/ 112 h 113"/>
                <a:gd name="T16" fmla="*/ 91 w 91"/>
                <a:gd name="T17" fmla="*/ 112 h 113"/>
                <a:gd name="T18" fmla="*/ 91 w 91"/>
                <a:gd name="T19" fmla="*/ 69 h 113"/>
                <a:gd name="T20" fmla="*/ 91 w 91"/>
                <a:gd name="T21" fmla="*/ 69 h 113"/>
                <a:gd name="T22" fmla="*/ 91 w 91"/>
                <a:gd name="T23" fmla="*/ 68 h 113"/>
                <a:gd name="T24" fmla="*/ 91 w 91"/>
                <a:gd name="T25" fmla="*/ 0 h 113"/>
                <a:gd name="T26" fmla="*/ 72 w 91"/>
                <a:gd name="T27" fmla="*/ 70 h 113"/>
                <a:gd name="T28" fmla="*/ 43 w 91"/>
                <a:gd name="T29" fmla="*/ 94 h 113"/>
                <a:gd name="T30" fmla="*/ 21 w 91"/>
                <a:gd name="T31" fmla="*/ 72 h 113"/>
                <a:gd name="T32" fmla="*/ 46 w 91"/>
                <a:gd name="T33" fmla="*/ 43 h 113"/>
                <a:gd name="T34" fmla="*/ 72 w 91"/>
                <a:gd name="T35" fmla="*/ 67 h 113"/>
                <a:gd name="T36" fmla="*/ 72 w 91"/>
                <a:gd name="T37" fmla="*/ 7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1" h="113">
                  <a:moveTo>
                    <a:pt x="91" y="0"/>
                  </a:moveTo>
                  <a:cubicBezTo>
                    <a:pt x="73" y="0"/>
                    <a:pt x="73" y="0"/>
                    <a:pt x="73" y="0"/>
                  </a:cubicBezTo>
                  <a:cubicBezTo>
                    <a:pt x="73" y="34"/>
                    <a:pt x="73" y="34"/>
                    <a:pt x="73" y="34"/>
                  </a:cubicBezTo>
                  <a:cubicBezTo>
                    <a:pt x="68" y="28"/>
                    <a:pt x="55" y="23"/>
                    <a:pt x="43" y="24"/>
                  </a:cubicBezTo>
                  <a:cubicBezTo>
                    <a:pt x="21" y="26"/>
                    <a:pt x="3" y="44"/>
                    <a:pt x="2" y="66"/>
                  </a:cubicBezTo>
                  <a:cubicBezTo>
                    <a:pt x="0" y="92"/>
                    <a:pt x="21" y="113"/>
                    <a:pt x="46" y="113"/>
                  </a:cubicBezTo>
                  <a:cubicBezTo>
                    <a:pt x="56" y="113"/>
                    <a:pt x="69" y="109"/>
                    <a:pt x="74" y="101"/>
                  </a:cubicBezTo>
                  <a:cubicBezTo>
                    <a:pt x="74" y="112"/>
                    <a:pt x="74" y="112"/>
                    <a:pt x="74" y="112"/>
                  </a:cubicBezTo>
                  <a:cubicBezTo>
                    <a:pt x="91" y="112"/>
                    <a:pt x="91" y="112"/>
                    <a:pt x="91" y="112"/>
                  </a:cubicBezTo>
                  <a:cubicBezTo>
                    <a:pt x="91" y="69"/>
                    <a:pt x="91" y="69"/>
                    <a:pt x="91" y="69"/>
                  </a:cubicBezTo>
                  <a:cubicBezTo>
                    <a:pt x="91" y="69"/>
                    <a:pt x="91" y="69"/>
                    <a:pt x="91" y="69"/>
                  </a:cubicBezTo>
                  <a:cubicBezTo>
                    <a:pt x="91" y="68"/>
                    <a:pt x="91" y="68"/>
                    <a:pt x="91" y="68"/>
                  </a:cubicBezTo>
                  <a:lnTo>
                    <a:pt x="91" y="0"/>
                  </a:lnTo>
                  <a:close/>
                  <a:moveTo>
                    <a:pt x="72" y="70"/>
                  </a:moveTo>
                  <a:cubicBezTo>
                    <a:pt x="71" y="85"/>
                    <a:pt x="58" y="96"/>
                    <a:pt x="43" y="94"/>
                  </a:cubicBezTo>
                  <a:cubicBezTo>
                    <a:pt x="32" y="93"/>
                    <a:pt x="22" y="83"/>
                    <a:pt x="21" y="72"/>
                  </a:cubicBezTo>
                  <a:cubicBezTo>
                    <a:pt x="19" y="56"/>
                    <a:pt x="31" y="43"/>
                    <a:pt x="46" y="43"/>
                  </a:cubicBezTo>
                  <a:cubicBezTo>
                    <a:pt x="60" y="43"/>
                    <a:pt x="71" y="54"/>
                    <a:pt x="72" y="67"/>
                  </a:cubicBezTo>
                  <a:lnTo>
                    <a:pt x="72"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941" fontAlgn="auto">
                <a:spcBef>
                  <a:spcPts val="0"/>
                </a:spcBef>
                <a:spcAft>
                  <a:spcPts val="0"/>
                </a:spcAft>
                <a:buClr>
                  <a:prstClr val="black"/>
                </a:buClr>
              </a:pPr>
              <a:endParaRPr lang="en-US" sz="2099" dirty="0">
                <a:solidFill>
                  <a:prstClr val="black"/>
                </a:solidFill>
                <a:latin typeface="Arial"/>
              </a:endParaRPr>
            </a:p>
          </p:txBody>
        </p:sp>
        <p:sp>
          <p:nvSpPr>
            <p:cNvPr id="29" name="Freeform 10"/>
            <p:cNvSpPr>
              <a:spLocks noEditPoints="1"/>
            </p:cNvSpPr>
            <p:nvPr userDrawn="1"/>
          </p:nvSpPr>
          <p:spPr bwMode="auto">
            <a:xfrm>
              <a:off x="9912616" y="6239252"/>
              <a:ext cx="338138" cy="336550"/>
            </a:xfrm>
            <a:custGeom>
              <a:avLst/>
              <a:gdLst>
                <a:gd name="T0" fmla="*/ 45 w 90"/>
                <a:gd name="T1" fmla="*/ 0 h 89"/>
                <a:gd name="T2" fmla="*/ 0 w 90"/>
                <a:gd name="T3" fmla="*/ 45 h 89"/>
                <a:gd name="T4" fmla="*/ 45 w 90"/>
                <a:gd name="T5" fmla="*/ 89 h 89"/>
                <a:gd name="T6" fmla="*/ 90 w 90"/>
                <a:gd name="T7" fmla="*/ 45 h 89"/>
                <a:gd name="T8" fmla="*/ 45 w 90"/>
                <a:gd name="T9" fmla="*/ 0 h 89"/>
                <a:gd name="T10" fmla="*/ 45 w 90"/>
                <a:gd name="T11" fmla="*/ 70 h 89"/>
                <a:gd name="T12" fmla="*/ 19 w 90"/>
                <a:gd name="T13" fmla="*/ 45 h 89"/>
                <a:gd name="T14" fmla="*/ 45 w 90"/>
                <a:gd name="T15" fmla="*/ 19 h 89"/>
                <a:gd name="T16" fmla="*/ 71 w 90"/>
                <a:gd name="T17" fmla="*/ 45 h 89"/>
                <a:gd name="T18" fmla="*/ 45 w 90"/>
                <a:gd name="T19" fmla="*/ 7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0" h="89">
                  <a:moveTo>
                    <a:pt x="45" y="0"/>
                  </a:moveTo>
                  <a:cubicBezTo>
                    <a:pt x="20" y="0"/>
                    <a:pt x="0" y="20"/>
                    <a:pt x="0" y="45"/>
                  </a:cubicBezTo>
                  <a:cubicBezTo>
                    <a:pt x="0" y="69"/>
                    <a:pt x="20" y="89"/>
                    <a:pt x="45" y="89"/>
                  </a:cubicBezTo>
                  <a:cubicBezTo>
                    <a:pt x="70" y="89"/>
                    <a:pt x="90" y="69"/>
                    <a:pt x="90" y="45"/>
                  </a:cubicBezTo>
                  <a:cubicBezTo>
                    <a:pt x="90" y="20"/>
                    <a:pt x="70" y="0"/>
                    <a:pt x="45" y="0"/>
                  </a:cubicBezTo>
                  <a:close/>
                  <a:moveTo>
                    <a:pt x="45" y="70"/>
                  </a:moveTo>
                  <a:cubicBezTo>
                    <a:pt x="31" y="70"/>
                    <a:pt x="19" y="59"/>
                    <a:pt x="19" y="45"/>
                  </a:cubicBezTo>
                  <a:cubicBezTo>
                    <a:pt x="19" y="30"/>
                    <a:pt x="31" y="19"/>
                    <a:pt x="45" y="19"/>
                  </a:cubicBezTo>
                  <a:cubicBezTo>
                    <a:pt x="59" y="19"/>
                    <a:pt x="71" y="30"/>
                    <a:pt x="71" y="45"/>
                  </a:cubicBezTo>
                  <a:cubicBezTo>
                    <a:pt x="71" y="59"/>
                    <a:pt x="59" y="70"/>
                    <a:pt x="45" y="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941" fontAlgn="auto">
                <a:spcBef>
                  <a:spcPts val="0"/>
                </a:spcBef>
                <a:spcAft>
                  <a:spcPts val="0"/>
                </a:spcAft>
                <a:buClr>
                  <a:prstClr val="black"/>
                </a:buClr>
              </a:pPr>
              <a:endParaRPr lang="en-US" sz="2099" dirty="0">
                <a:solidFill>
                  <a:prstClr val="black"/>
                </a:solidFill>
                <a:latin typeface="Arial"/>
              </a:endParaRPr>
            </a:p>
          </p:txBody>
        </p:sp>
      </p:grpSp>
      <p:sp>
        <p:nvSpPr>
          <p:cNvPr id="3" name="Footer Placeholder 2"/>
          <p:cNvSpPr>
            <a:spLocks noGrp="1"/>
          </p:cNvSpPr>
          <p:nvPr>
            <p:ph type="ftr" sz="quarter" idx="14"/>
          </p:nvPr>
        </p:nvSpPr>
        <p:spPr/>
        <p:txBody>
          <a:bodyPr/>
          <a:lstStyle>
            <a:lvl1pPr>
              <a:defRPr>
                <a:solidFill>
                  <a:schemeClr val="bg1"/>
                </a:solidFill>
              </a:defRPr>
            </a:lvl1pPr>
          </a:lstStyle>
          <a:p>
            <a:pPr>
              <a:buClr>
                <a:prstClr val="black"/>
              </a:buClr>
            </a:pPr>
            <a:endParaRPr lang="en-GB" dirty="0">
              <a:solidFill>
                <a:prstClr val="white"/>
              </a:solidFill>
            </a:endParaRPr>
          </a:p>
        </p:txBody>
      </p:sp>
    </p:spTree>
    <p:extLst>
      <p:ext uri="{BB962C8B-B14F-4D97-AF65-F5344CB8AC3E}">
        <p14:creationId xmlns:p14="http://schemas.microsoft.com/office/powerpoint/2010/main" val="3978988179"/>
      </p:ext>
    </p:extLst>
  </p:cSld>
  <p:clrMapOvr>
    <a:masterClrMapping/>
  </p:clrMapOvr>
</p:sldLayout>
</file>

<file path=ppt/slideLayouts/slideLayout104.xml><?xml version="1.0" encoding="utf-8"?>
<p:sldLayout xmlns:a="http://schemas.openxmlformats.org/drawingml/2006/main" xmlns:r="http://schemas.openxmlformats.org/officeDocument/2006/relationships" xmlns:p="http://schemas.openxmlformats.org/presentationml/2006/main" showMasterSp="0" preserve="1" userDrawn="1">
  <p:cSld name="Quote Pulse Pattern">
    <p:bg>
      <p:bgPr>
        <a:solidFill>
          <a:schemeClr val="accent1"/>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640850" y="166208"/>
            <a:ext cx="6862299" cy="2326704"/>
          </a:xfrm>
        </p:spPr>
        <p:txBody>
          <a:bodyPr>
            <a:noAutofit/>
          </a:bodyPr>
          <a:lstStyle>
            <a:lvl1pPr algn="ctr">
              <a:defRPr sz="2897">
                <a:solidFill>
                  <a:srgbClr val="FBD9CA"/>
                </a:solidFill>
              </a:defRPr>
            </a:lvl1pPr>
          </a:lstStyle>
          <a:p>
            <a:r>
              <a:rPr lang="en-GB"/>
              <a:t>Click and type quote</a:t>
            </a:r>
            <a:endParaRPr lang="en-GB" dirty="0"/>
          </a:p>
        </p:txBody>
      </p:sp>
      <p:sp>
        <p:nvSpPr>
          <p:cNvPr id="5" name="Slide Number Placeholder 4"/>
          <p:cNvSpPr>
            <a:spLocks noGrp="1"/>
          </p:cNvSpPr>
          <p:nvPr>
            <p:ph type="sldNum" sz="quarter" idx="12"/>
          </p:nvPr>
        </p:nvSpPr>
        <p:spPr/>
        <p:txBody>
          <a:bodyPr/>
          <a:lstStyle>
            <a:lvl1pPr>
              <a:defRPr>
                <a:solidFill>
                  <a:schemeClr val="bg1"/>
                </a:solidFill>
              </a:defRPr>
            </a:lvl1pPr>
          </a:lstStyle>
          <a:p>
            <a:pPr>
              <a:buClr>
                <a:prstClr val="black"/>
              </a:buClr>
            </a:pPr>
            <a:fld id="{D14BCCD3-0010-4FBA-B965-2126ADC31932}" type="slidenum">
              <a:rPr lang="en-GB" smtClean="0">
                <a:solidFill>
                  <a:prstClr val="white"/>
                </a:solidFill>
              </a:rPr>
              <a:pPr>
                <a:buClr>
                  <a:prstClr val="black"/>
                </a:buClr>
              </a:pPr>
              <a:t>‹#›</a:t>
            </a:fld>
            <a:endParaRPr lang="en-GB" dirty="0">
              <a:solidFill>
                <a:prstClr val="white"/>
              </a:solidFill>
            </a:endParaRPr>
          </a:p>
        </p:txBody>
      </p:sp>
      <p:sp>
        <p:nvSpPr>
          <p:cNvPr id="6" name="Text Placeholder 9"/>
          <p:cNvSpPr>
            <a:spLocks noGrp="1"/>
          </p:cNvSpPr>
          <p:nvPr>
            <p:ph type="body" sz="quarter" idx="13" hasCustomPrompt="1"/>
          </p:nvPr>
        </p:nvSpPr>
        <p:spPr>
          <a:xfrm>
            <a:off x="2640515" y="2708615"/>
            <a:ext cx="6862299" cy="539875"/>
          </a:xfrm>
        </p:spPr>
        <p:txBody>
          <a:bodyPr>
            <a:noAutofit/>
          </a:bodyPr>
          <a:lstStyle>
            <a:lvl1pPr marL="0" indent="0" algn="ctr">
              <a:buFontTx/>
              <a:buNone/>
              <a:defRPr b="1">
                <a:solidFill>
                  <a:schemeClr val="bg1"/>
                </a:solidFill>
              </a:defRPr>
            </a:lvl1pPr>
            <a:lvl2pPr marL="256995" indent="0">
              <a:buFontTx/>
              <a:buNone/>
              <a:defRPr b="1">
                <a:solidFill>
                  <a:schemeClr val="accent4"/>
                </a:solidFill>
              </a:defRPr>
            </a:lvl2pPr>
            <a:lvl3pPr marL="513988" indent="0">
              <a:buFontTx/>
              <a:buNone/>
              <a:defRPr b="1">
                <a:solidFill>
                  <a:schemeClr val="accent4"/>
                </a:solidFill>
              </a:defRPr>
            </a:lvl3pPr>
            <a:lvl4pPr marL="770983" indent="0">
              <a:buFontTx/>
              <a:buNone/>
              <a:defRPr b="1">
                <a:solidFill>
                  <a:schemeClr val="accent4"/>
                </a:solidFill>
              </a:defRPr>
            </a:lvl4pPr>
            <a:lvl5pPr marL="1027976" indent="0">
              <a:buFontTx/>
              <a:buNone/>
              <a:defRPr b="1">
                <a:solidFill>
                  <a:schemeClr val="accent4"/>
                </a:solidFill>
              </a:defRPr>
            </a:lvl5pPr>
          </a:lstStyle>
          <a:p>
            <a:pPr lvl="0"/>
            <a:r>
              <a:rPr lang="en-GB"/>
              <a:t>Name</a:t>
            </a:r>
            <a:endParaRPr lang="en-GB" dirty="0"/>
          </a:p>
        </p:txBody>
      </p:sp>
      <p:cxnSp>
        <p:nvCxnSpPr>
          <p:cNvPr id="8" name="Straight Connector 7"/>
          <p:cNvCxnSpPr/>
          <p:nvPr userDrawn="1"/>
        </p:nvCxnSpPr>
        <p:spPr>
          <a:xfrm>
            <a:off x="647831" y="6316537"/>
            <a:ext cx="10890764" cy="0"/>
          </a:xfrm>
          <a:prstGeom prst="line">
            <a:avLst/>
          </a:prstGeom>
          <a:ln w="9525">
            <a:solidFill>
              <a:schemeClr val="bg1"/>
            </a:solidFill>
          </a:ln>
        </p:spPr>
        <p:style>
          <a:lnRef idx="1">
            <a:schemeClr val="accent1"/>
          </a:lnRef>
          <a:fillRef idx="0">
            <a:schemeClr val="accent1"/>
          </a:fillRef>
          <a:effectRef idx="0">
            <a:schemeClr val="accent1"/>
          </a:effectRef>
          <a:fontRef idx="minor">
            <a:schemeClr val="tx1"/>
          </a:fontRef>
        </p:style>
      </p:cxnSp>
      <p:grpSp>
        <p:nvGrpSpPr>
          <p:cNvPr id="74" name="Pulse"/>
          <p:cNvGrpSpPr/>
          <p:nvPr userDrawn="1"/>
        </p:nvGrpSpPr>
        <p:grpSpPr>
          <a:xfrm>
            <a:off x="0" y="3347267"/>
            <a:ext cx="12201523" cy="2642575"/>
            <a:chOff x="0" y="3348038"/>
            <a:chExt cx="12204700" cy="2643187"/>
          </a:xfrm>
          <a:solidFill>
            <a:srgbClr val="0000FF"/>
          </a:solidFill>
        </p:grpSpPr>
        <p:sp>
          <p:nvSpPr>
            <p:cNvPr id="45" name="Freeform 5"/>
            <p:cNvSpPr>
              <a:spLocks/>
            </p:cNvSpPr>
            <p:nvPr userDrawn="1"/>
          </p:nvSpPr>
          <p:spPr bwMode="auto">
            <a:xfrm>
              <a:off x="1906588" y="4092575"/>
              <a:ext cx="323850" cy="812800"/>
            </a:xfrm>
            <a:custGeom>
              <a:avLst/>
              <a:gdLst>
                <a:gd name="T0" fmla="*/ 51 w 102"/>
                <a:gd name="T1" fmla="*/ 255 h 255"/>
                <a:gd name="T2" fmla="*/ 51 w 102"/>
                <a:gd name="T3" fmla="*/ 255 h 255"/>
                <a:gd name="T4" fmla="*/ 0 w 102"/>
                <a:gd name="T5" fmla="*/ 204 h 255"/>
                <a:gd name="T6" fmla="*/ 0 w 102"/>
                <a:gd name="T7" fmla="*/ 51 h 255"/>
                <a:gd name="T8" fmla="*/ 51 w 102"/>
                <a:gd name="T9" fmla="*/ 0 h 255"/>
                <a:gd name="T10" fmla="*/ 102 w 102"/>
                <a:gd name="T11" fmla="*/ 51 h 255"/>
                <a:gd name="T12" fmla="*/ 102 w 102"/>
                <a:gd name="T13" fmla="*/ 204 h 255"/>
                <a:gd name="T14" fmla="*/ 51 w 102"/>
                <a:gd name="T15" fmla="*/ 255 h 2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 h="255">
                  <a:moveTo>
                    <a:pt x="51" y="255"/>
                  </a:moveTo>
                  <a:cubicBezTo>
                    <a:pt x="51" y="255"/>
                    <a:pt x="51" y="255"/>
                    <a:pt x="51" y="255"/>
                  </a:cubicBezTo>
                  <a:cubicBezTo>
                    <a:pt x="23" y="255"/>
                    <a:pt x="0" y="232"/>
                    <a:pt x="0" y="204"/>
                  </a:cubicBezTo>
                  <a:cubicBezTo>
                    <a:pt x="0" y="51"/>
                    <a:pt x="0" y="51"/>
                    <a:pt x="0" y="51"/>
                  </a:cubicBezTo>
                  <a:cubicBezTo>
                    <a:pt x="0" y="23"/>
                    <a:pt x="23" y="0"/>
                    <a:pt x="51" y="0"/>
                  </a:cubicBezTo>
                  <a:cubicBezTo>
                    <a:pt x="79" y="0"/>
                    <a:pt x="102" y="23"/>
                    <a:pt x="102" y="51"/>
                  </a:cubicBezTo>
                  <a:cubicBezTo>
                    <a:pt x="102" y="204"/>
                    <a:pt x="102" y="204"/>
                    <a:pt x="102" y="204"/>
                  </a:cubicBezTo>
                  <a:cubicBezTo>
                    <a:pt x="102" y="232"/>
                    <a:pt x="79" y="255"/>
                    <a:pt x="51" y="25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941" fontAlgn="auto">
                <a:spcBef>
                  <a:spcPts val="0"/>
                </a:spcBef>
                <a:spcAft>
                  <a:spcPts val="0"/>
                </a:spcAft>
                <a:buClr>
                  <a:prstClr val="black"/>
                </a:buClr>
              </a:pPr>
              <a:endParaRPr lang="en-GB" sz="2099" dirty="0">
                <a:solidFill>
                  <a:prstClr val="black"/>
                </a:solidFill>
                <a:latin typeface="Arial"/>
              </a:endParaRPr>
            </a:p>
          </p:txBody>
        </p:sp>
        <p:sp>
          <p:nvSpPr>
            <p:cNvPr id="46" name="Freeform 6"/>
            <p:cNvSpPr>
              <a:spLocks/>
            </p:cNvSpPr>
            <p:nvPr userDrawn="1"/>
          </p:nvSpPr>
          <p:spPr bwMode="auto">
            <a:xfrm>
              <a:off x="3979863" y="4564063"/>
              <a:ext cx="193675" cy="325438"/>
            </a:xfrm>
            <a:custGeom>
              <a:avLst/>
              <a:gdLst>
                <a:gd name="T0" fmla="*/ 30 w 61"/>
                <a:gd name="T1" fmla="*/ 102 h 102"/>
                <a:gd name="T2" fmla="*/ 30 w 61"/>
                <a:gd name="T3" fmla="*/ 102 h 102"/>
                <a:gd name="T4" fmla="*/ 0 w 61"/>
                <a:gd name="T5" fmla="*/ 71 h 102"/>
                <a:gd name="T6" fmla="*/ 0 w 61"/>
                <a:gd name="T7" fmla="*/ 30 h 102"/>
                <a:gd name="T8" fmla="*/ 30 w 61"/>
                <a:gd name="T9" fmla="*/ 0 h 102"/>
                <a:gd name="T10" fmla="*/ 61 w 61"/>
                <a:gd name="T11" fmla="*/ 30 h 102"/>
                <a:gd name="T12" fmla="*/ 61 w 61"/>
                <a:gd name="T13" fmla="*/ 71 h 102"/>
                <a:gd name="T14" fmla="*/ 30 w 61"/>
                <a:gd name="T15" fmla="*/ 102 h 10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1" h="102">
                  <a:moveTo>
                    <a:pt x="30" y="102"/>
                  </a:moveTo>
                  <a:cubicBezTo>
                    <a:pt x="30" y="102"/>
                    <a:pt x="30" y="102"/>
                    <a:pt x="30" y="102"/>
                  </a:cubicBezTo>
                  <a:cubicBezTo>
                    <a:pt x="13" y="102"/>
                    <a:pt x="0" y="88"/>
                    <a:pt x="0" y="71"/>
                  </a:cubicBezTo>
                  <a:cubicBezTo>
                    <a:pt x="0" y="30"/>
                    <a:pt x="0" y="30"/>
                    <a:pt x="0" y="30"/>
                  </a:cubicBezTo>
                  <a:cubicBezTo>
                    <a:pt x="0" y="14"/>
                    <a:pt x="13" y="0"/>
                    <a:pt x="30" y="0"/>
                  </a:cubicBezTo>
                  <a:cubicBezTo>
                    <a:pt x="47" y="0"/>
                    <a:pt x="61" y="14"/>
                    <a:pt x="61" y="30"/>
                  </a:cubicBezTo>
                  <a:cubicBezTo>
                    <a:pt x="61" y="71"/>
                    <a:pt x="61" y="71"/>
                    <a:pt x="61" y="71"/>
                  </a:cubicBezTo>
                  <a:cubicBezTo>
                    <a:pt x="61" y="88"/>
                    <a:pt x="47" y="102"/>
                    <a:pt x="30" y="10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941" fontAlgn="auto">
                <a:spcBef>
                  <a:spcPts val="0"/>
                </a:spcBef>
                <a:spcAft>
                  <a:spcPts val="0"/>
                </a:spcAft>
                <a:buClr>
                  <a:prstClr val="black"/>
                </a:buClr>
              </a:pPr>
              <a:endParaRPr lang="en-GB" sz="2099" dirty="0">
                <a:solidFill>
                  <a:prstClr val="black"/>
                </a:solidFill>
                <a:latin typeface="Arial"/>
              </a:endParaRPr>
            </a:p>
          </p:txBody>
        </p:sp>
        <p:sp>
          <p:nvSpPr>
            <p:cNvPr id="47" name="Freeform 7"/>
            <p:cNvSpPr>
              <a:spLocks/>
            </p:cNvSpPr>
            <p:nvPr userDrawn="1"/>
          </p:nvSpPr>
          <p:spPr bwMode="auto">
            <a:xfrm>
              <a:off x="1585913" y="4564063"/>
              <a:ext cx="193675" cy="325438"/>
            </a:xfrm>
            <a:custGeom>
              <a:avLst/>
              <a:gdLst>
                <a:gd name="T0" fmla="*/ 30 w 61"/>
                <a:gd name="T1" fmla="*/ 102 h 102"/>
                <a:gd name="T2" fmla="*/ 30 w 61"/>
                <a:gd name="T3" fmla="*/ 102 h 102"/>
                <a:gd name="T4" fmla="*/ 0 w 61"/>
                <a:gd name="T5" fmla="*/ 71 h 102"/>
                <a:gd name="T6" fmla="*/ 0 w 61"/>
                <a:gd name="T7" fmla="*/ 30 h 102"/>
                <a:gd name="T8" fmla="*/ 30 w 61"/>
                <a:gd name="T9" fmla="*/ 0 h 102"/>
                <a:gd name="T10" fmla="*/ 61 w 61"/>
                <a:gd name="T11" fmla="*/ 30 h 102"/>
                <a:gd name="T12" fmla="*/ 61 w 61"/>
                <a:gd name="T13" fmla="*/ 71 h 102"/>
                <a:gd name="T14" fmla="*/ 30 w 61"/>
                <a:gd name="T15" fmla="*/ 102 h 10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1" h="102">
                  <a:moveTo>
                    <a:pt x="30" y="102"/>
                  </a:moveTo>
                  <a:cubicBezTo>
                    <a:pt x="30" y="102"/>
                    <a:pt x="30" y="102"/>
                    <a:pt x="30" y="102"/>
                  </a:cubicBezTo>
                  <a:cubicBezTo>
                    <a:pt x="13" y="102"/>
                    <a:pt x="0" y="88"/>
                    <a:pt x="0" y="71"/>
                  </a:cubicBezTo>
                  <a:cubicBezTo>
                    <a:pt x="0" y="30"/>
                    <a:pt x="0" y="30"/>
                    <a:pt x="0" y="30"/>
                  </a:cubicBezTo>
                  <a:cubicBezTo>
                    <a:pt x="0" y="14"/>
                    <a:pt x="13" y="0"/>
                    <a:pt x="30" y="0"/>
                  </a:cubicBezTo>
                  <a:cubicBezTo>
                    <a:pt x="47" y="0"/>
                    <a:pt x="61" y="14"/>
                    <a:pt x="61" y="30"/>
                  </a:cubicBezTo>
                  <a:cubicBezTo>
                    <a:pt x="61" y="71"/>
                    <a:pt x="61" y="71"/>
                    <a:pt x="61" y="71"/>
                  </a:cubicBezTo>
                  <a:cubicBezTo>
                    <a:pt x="61" y="88"/>
                    <a:pt x="47" y="102"/>
                    <a:pt x="30" y="10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941" fontAlgn="auto">
                <a:spcBef>
                  <a:spcPts val="0"/>
                </a:spcBef>
                <a:spcAft>
                  <a:spcPts val="0"/>
                </a:spcAft>
                <a:buClr>
                  <a:prstClr val="black"/>
                </a:buClr>
              </a:pPr>
              <a:endParaRPr lang="en-GB" sz="2099" dirty="0">
                <a:solidFill>
                  <a:prstClr val="black"/>
                </a:solidFill>
                <a:latin typeface="Arial"/>
              </a:endParaRPr>
            </a:p>
          </p:txBody>
        </p:sp>
        <p:sp>
          <p:nvSpPr>
            <p:cNvPr id="48" name="Freeform 8"/>
            <p:cNvSpPr>
              <a:spLocks/>
            </p:cNvSpPr>
            <p:nvPr userDrawn="1"/>
          </p:nvSpPr>
          <p:spPr bwMode="auto">
            <a:xfrm>
              <a:off x="3524250" y="4548188"/>
              <a:ext cx="325438" cy="809625"/>
            </a:xfrm>
            <a:custGeom>
              <a:avLst/>
              <a:gdLst>
                <a:gd name="T0" fmla="*/ 51 w 102"/>
                <a:gd name="T1" fmla="*/ 254 h 254"/>
                <a:gd name="T2" fmla="*/ 51 w 102"/>
                <a:gd name="T3" fmla="*/ 254 h 254"/>
                <a:gd name="T4" fmla="*/ 0 w 102"/>
                <a:gd name="T5" fmla="*/ 203 h 254"/>
                <a:gd name="T6" fmla="*/ 0 w 102"/>
                <a:gd name="T7" fmla="*/ 51 h 254"/>
                <a:gd name="T8" fmla="*/ 51 w 102"/>
                <a:gd name="T9" fmla="*/ 0 h 254"/>
                <a:gd name="T10" fmla="*/ 102 w 102"/>
                <a:gd name="T11" fmla="*/ 51 h 254"/>
                <a:gd name="T12" fmla="*/ 102 w 102"/>
                <a:gd name="T13" fmla="*/ 203 h 254"/>
                <a:gd name="T14" fmla="*/ 51 w 102"/>
                <a:gd name="T15" fmla="*/ 254 h 25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 h="254">
                  <a:moveTo>
                    <a:pt x="51" y="254"/>
                  </a:moveTo>
                  <a:cubicBezTo>
                    <a:pt x="51" y="254"/>
                    <a:pt x="51" y="254"/>
                    <a:pt x="51" y="254"/>
                  </a:cubicBezTo>
                  <a:cubicBezTo>
                    <a:pt x="23" y="254"/>
                    <a:pt x="0" y="232"/>
                    <a:pt x="0" y="203"/>
                  </a:cubicBezTo>
                  <a:cubicBezTo>
                    <a:pt x="0" y="51"/>
                    <a:pt x="0" y="51"/>
                    <a:pt x="0" y="51"/>
                  </a:cubicBezTo>
                  <a:cubicBezTo>
                    <a:pt x="0" y="23"/>
                    <a:pt x="23" y="0"/>
                    <a:pt x="51" y="0"/>
                  </a:cubicBezTo>
                  <a:cubicBezTo>
                    <a:pt x="79" y="0"/>
                    <a:pt x="102" y="23"/>
                    <a:pt x="102" y="51"/>
                  </a:cubicBezTo>
                  <a:cubicBezTo>
                    <a:pt x="102" y="203"/>
                    <a:pt x="102" y="203"/>
                    <a:pt x="102" y="203"/>
                  </a:cubicBezTo>
                  <a:cubicBezTo>
                    <a:pt x="102" y="232"/>
                    <a:pt x="79" y="254"/>
                    <a:pt x="51" y="25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941" fontAlgn="auto">
                <a:spcBef>
                  <a:spcPts val="0"/>
                </a:spcBef>
                <a:spcAft>
                  <a:spcPts val="0"/>
                </a:spcAft>
                <a:buClr>
                  <a:prstClr val="black"/>
                </a:buClr>
              </a:pPr>
              <a:endParaRPr lang="en-GB" sz="2099" dirty="0">
                <a:solidFill>
                  <a:prstClr val="black"/>
                </a:solidFill>
                <a:latin typeface="Arial"/>
              </a:endParaRPr>
            </a:p>
          </p:txBody>
        </p:sp>
        <p:sp>
          <p:nvSpPr>
            <p:cNvPr id="49" name="Freeform 9"/>
            <p:cNvSpPr>
              <a:spLocks/>
            </p:cNvSpPr>
            <p:nvPr userDrawn="1"/>
          </p:nvSpPr>
          <p:spPr bwMode="auto">
            <a:xfrm>
              <a:off x="2393950" y="3462338"/>
              <a:ext cx="403225" cy="1814513"/>
            </a:xfrm>
            <a:custGeom>
              <a:avLst/>
              <a:gdLst>
                <a:gd name="T0" fmla="*/ 64 w 127"/>
                <a:gd name="T1" fmla="*/ 570 h 570"/>
                <a:gd name="T2" fmla="*/ 64 w 127"/>
                <a:gd name="T3" fmla="*/ 570 h 570"/>
                <a:gd name="T4" fmla="*/ 0 w 127"/>
                <a:gd name="T5" fmla="*/ 506 h 570"/>
                <a:gd name="T6" fmla="*/ 0 w 127"/>
                <a:gd name="T7" fmla="*/ 64 h 570"/>
                <a:gd name="T8" fmla="*/ 64 w 127"/>
                <a:gd name="T9" fmla="*/ 0 h 570"/>
                <a:gd name="T10" fmla="*/ 127 w 127"/>
                <a:gd name="T11" fmla="*/ 64 h 570"/>
                <a:gd name="T12" fmla="*/ 127 w 127"/>
                <a:gd name="T13" fmla="*/ 506 h 570"/>
                <a:gd name="T14" fmla="*/ 64 w 127"/>
                <a:gd name="T15" fmla="*/ 570 h 5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7" h="570">
                  <a:moveTo>
                    <a:pt x="64" y="570"/>
                  </a:moveTo>
                  <a:cubicBezTo>
                    <a:pt x="64" y="570"/>
                    <a:pt x="64" y="570"/>
                    <a:pt x="64" y="570"/>
                  </a:cubicBezTo>
                  <a:cubicBezTo>
                    <a:pt x="29" y="570"/>
                    <a:pt x="0" y="541"/>
                    <a:pt x="0" y="506"/>
                  </a:cubicBezTo>
                  <a:cubicBezTo>
                    <a:pt x="0" y="64"/>
                    <a:pt x="0" y="64"/>
                    <a:pt x="0" y="64"/>
                  </a:cubicBezTo>
                  <a:cubicBezTo>
                    <a:pt x="0" y="29"/>
                    <a:pt x="29" y="0"/>
                    <a:pt x="64" y="0"/>
                  </a:cubicBezTo>
                  <a:cubicBezTo>
                    <a:pt x="99" y="0"/>
                    <a:pt x="127" y="29"/>
                    <a:pt x="127" y="64"/>
                  </a:cubicBezTo>
                  <a:cubicBezTo>
                    <a:pt x="127" y="506"/>
                    <a:pt x="127" y="506"/>
                    <a:pt x="127" y="506"/>
                  </a:cubicBezTo>
                  <a:cubicBezTo>
                    <a:pt x="127" y="541"/>
                    <a:pt x="99" y="570"/>
                    <a:pt x="64" y="57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941" fontAlgn="auto">
                <a:spcBef>
                  <a:spcPts val="0"/>
                </a:spcBef>
                <a:spcAft>
                  <a:spcPts val="0"/>
                </a:spcAft>
                <a:buClr>
                  <a:prstClr val="black"/>
                </a:buClr>
              </a:pPr>
              <a:endParaRPr lang="en-GB" sz="2099" dirty="0">
                <a:solidFill>
                  <a:prstClr val="black"/>
                </a:solidFill>
                <a:latin typeface="Arial"/>
              </a:endParaRPr>
            </a:p>
          </p:txBody>
        </p:sp>
        <p:sp>
          <p:nvSpPr>
            <p:cNvPr id="50" name="Freeform 10"/>
            <p:cNvSpPr>
              <a:spLocks/>
            </p:cNvSpPr>
            <p:nvPr userDrawn="1"/>
          </p:nvSpPr>
          <p:spPr bwMode="auto">
            <a:xfrm>
              <a:off x="311150" y="3462338"/>
              <a:ext cx="406400" cy="1814513"/>
            </a:xfrm>
            <a:custGeom>
              <a:avLst/>
              <a:gdLst>
                <a:gd name="T0" fmla="*/ 64 w 128"/>
                <a:gd name="T1" fmla="*/ 570 h 570"/>
                <a:gd name="T2" fmla="*/ 64 w 128"/>
                <a:gd name="T3" fmla="*/ 570 h 570"/>
                <a:gd name="T4" fmla="*/ 0 w 128"/>
                <a:gd name="T5" fmla="*/ 506 h 570"/>
                <a:gd name="T6" fmla="*/ 0 w 128"/>
                <a:gd name="T7" fmla="*/ 64 h 570"/>
                <a:gd name="T8" fmla="*/ 64 w 128"/>
                <a:gd name="T9" fmla="*/ 0 h 570"/>
                <a:gd name="T10" fmla="*/ 128 w 128"/>
                <a:gd name="T11" fmla="*/ 64 h 570"/>
                <a:gd name="T12" fmla="*/ 128 w 128"/>
                <a:gd name="T13" fmla="*/ 506 h 570"/>
                <a:gd name="T14" fmla="*/ 64 w 128"/>
                <a:gd name="T15" fmla="*/ 570 h 5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8" h="570">
                  <a:moveTo>
                    <a:pt x="64" y="570"/>
                  </a:moveTo>
                  <a:cubicBezTo>
                    <a:pt x="64" y="570"/>
                    <a:pt x="64" y="570"/>
                    <a:pt x="64" y="570"/>
                  </a:cubicBezTo>
                  <a:cubicBezTo>
                    <a:pt x="29" y="570"/>
                    <a:pt x="0" y="541"/>
                    <a:pt x="0" y="506"/>
                  </a:cubicBezTo>
                  <a:cubicBezTo>
                    <a:pt x="0" y="64"/>
                    <a:pt x="0" y="64"/>
                    <a:pt x="0" y="64"/>
                  </a:cubicBezTo>
                  <a:cubicBezTo>
                    <a:pt x="0" y="29"/>
                    <a:pt x="29" y="0"/>
                    <a:pt x="64" y="0"/>
                  </a:cubicBezTo>
                  <a:cubicBezTo>
                    <a:pt x="99" y="0"/>
                    <a:pt x="128" y="29"/>
                    <a:pt x="128" y="64"/>
                  </a:cubicBezTo>
                  <a:cubicBezTo>
                    <a:pt x="128" y="506"/>
                    <a:pt x="128" y="506"/>
                    <a:pt x="128" y="506"/>
                  </a:cubicBezTo>
                  <a:cubicBezTo>
                    <a:pt x="128" y="541"/>
                    <a:pt x="99" y="570"/>
                    <a:pt x="64" y="57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941" fontAlgn="auto">
                <a:spcBef>
                  <a:spcPts val="0"/>
                </a:spcBef>
                <a:spcAft>
                  <a:spcPts val="0"/>
                </a:spcAft>
                <a:buClr>
                  <a:prstClr val="black"/>
                </a:buClr>
              </a:pPr>
              <a:endParaRPr lang="en-GB" sz="2099" dirty="0">
                <a:solidFill>
                  <a:prstClr val="black"/>
                </a:solidFill>
                <a:latin typeface="Arial"/>
              </a:endParaRPr>
            </a:p>
          </p:txBody>
        </p:sp>
        <p:sp>
          <p:nvSpPr>
            <p:cNvPr id="51" name="Freeform 11"/>
            <p:cNvSpPr>
              <a:spLocks/>
            </p:cNvSpPr>
            <p:nvPr userDrawn="1"/>
          </p:nvSpPr>
          <p:spPr bwMode="auto">
            <a:xfrm>
              <a:off x="2959100" y="4175125"/>
              <a:ext cx="403225" cy="1816100"/>
            </a:xfrm>
            <a:custGeom>
              <a:avLst/>
              <a:gdLst>
                <a:gd name="T0" fmla="*/ 64 w 127"/>
                <a:gd name="T1" fmla="*/ 570 h 570"/>
                <a:gd name="T2" fmla="*/ 64 w 127"/>
                <a:gd name="T3" fmla="*/ 570 h 570"/>
                <a:gd name="T4" fmla="*/ 0 w 127"/>
                <a:gd name="T5" fmla="*/ 506 h 570"/>
                <a:gd name="T6" fmla="*/ 0 w 127"/>
                <a:gd name="T7" fmla="*/ 64 h 570"/>
                <a:gd name="T8" fmla="*/ 64 w 127"/>
                <a:gd name="T9" fmla="*/ 0 h 570"/>
                <a:gd name="T10" fmla="*/ 127 w 127"/>
                <a:gd name="T11" fmla="*/ 64 h 570"/>
                <a:gd name="T12" fmla="*/ 127 w 127"/>
                <a:gd name="T13" fmla="*/ 506 h 570"/>
                <a:gd name="T14" fmla="*/ 64 w 127"/>
                <a:gd name="T15" fmla="*/ 570 h 5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7" h="570">
                  <a:moveTo>
                    <a:pt x="64" y="570"/>
                  </a:moveTo>
                  <a:cubicBezTo>
                    <a:pt x="64" y="570"/>
                    <a:pt x="64" y="570"/>
                    <a:pt x="64" y="570"/>
                  </a:cubicBezTo>
                  <a:cubicBezTo>
                    <a:pt x="29" y="570"/>
                    <a:pt x="0" y="541"/>
                    <a:pt x="0" y="506"/>
                  </a:cubicBezTo>
                  <a:cubicBezTo>
                    <a:pt x="0" y="64"/>
                    <a:pt x="0" y="64"/>
                    <a:pt x="0" y="64"/>
                  </a:cubicBezTo>
                  <a:cubicBezTo>
                    <a:pt x="0" y="28"/>
                    <a:pt x="29" y="0"/>
                    <a:pt x="64" y="0"/>
                  </a:cubicBezTo>
                  <a:cubicBezTo>
                    <a:pt x="99" y="0"/>
                    <a:pt x="127" y="28"/>
                    <a:pt x="127" y="64"/>
                  </a:cubicBezTo>
                  <a:cubicBezTo>
                    <a:pt x="127" y="506"/>
                    <a:pt x="127" y="506"/>
                    <a:pt x="127" y="506"/>
                  </a:cubicBezTo>
                  <a:cubicBezTo>
                    <a:pt x="127" y="541"/>
                    <a:pt x="99" y="570"/>
                    <a:pt x="64" y="57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941" fontAlgn="auto">
                <a:spcBef>
                  <a:spcPts val="0"/>
                </a:spcBef>
                <a:spcAft>
                  <a:spcPts val="0"/>
                </a:spcAft>
                <a:buClr>
                  <a:prstClr val="black"/>
                </a:buClr>
              </a:pPr>
              <a:endParaRPr lang="en-GB" sz="2099" dirty="0">
                <a:solidFill>
                  <a:prstClr val="black"/>
                </a:solidFill>
                <a:latin typeface="Arial"/>
              </a:endParaRPr>
            </a:p>
          </p:txBody>
        </p:sp>
        <p:sp>
          <p:nvSpPr>
            <p:cNvPr id="52" name="Freeform 12"/>
            <p:cNvSpPr>
              <a:spLocks noEditPoints="1"/>
            </p:cNvSpPr>
            <p:nvPr userDrawn="1"/>
          </p:nvSpPr>
          <p:spPr bwMode="auto">
            <a:xfrm>
              <a:off x="1131888" y="4548188"/>
              <a:ext cx="323850" cy="809625"/>
            </a:xfrm>
            <a:custGeom>
              <a:avLst/>
              <a:gdLst>
                <a:gd name="T0" fmla="*/ 51 w 102"/>
                <a:gd name="T1" fmla="*/ 10 h 254"/>
                <a:gd name="T2" fmla="*/ 92 w 102"/>
                <a:gd name="T3" fmla="*/ 51 h 254"/>
                <a:gd name="T4" fmla="*/ 92 w 102"/>
                <a:gd name="T5" fmla="*/ 203 h 254"/>
                <a:gd name="T6" fmla="*/ 51 w 102"/>
                <a:gd name="T7" fmla="*/ 244 h 254"/>
                <a:gd name="T8" fmla="*/ 10 w 102"/>
                <a:gd name="T9" fmla="*/ 203 h 254"/>
                <a:gd name="T10" fmla="*/ 10 w 102"/>
                <a:gd name="T11" fmla="*/ 51 h 254"/>
                <a:gd name="T12" fmla="*/ 51 w 102"/>
                <a:gd name="T13" fmla="*/ 10 h 254"/>
                <a:gd name="T14" fmla="*/ 51 w 102"/>
                <a:gd name="T15" fmla="*/ 0 h 254"/>
                <a:gd name="T16" fmla="*/ 0 w 102"/>
                <a:gd name="T17" fmla="*/ 51 h 254"/>
                <a:gd name="T18" fmla="*/ 0 w 102"/>
                <a:gd name="T19" fmla="*/ 203 h 254"/>
                <a:gd name="T20" fmla="*/ 51 w 102"/>
                <a:gd name="T21" fmla="*/ 254 h 254"/>
                <a:gd name="T22" fmla="*/ 102 w 102"/>
                <a:gd name="T23" fmla="*/ 203 h 254"/>
                <a:gd name="T24" fmla="*/ 102 w 102"/>
                <a:gd name="T25" fmla="*/ 51 h 254"/>
                <a:gd name="T26" fmla="*/ 51 w 102"/>
                <a:gd name="T27" fmla="*/ 0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2" h="254">
                  <a:moveTo>
                    <a:pt x="51" y="10"/>
                  </a:moveTo>
                  <a:cubicBezTo>
                    <a:pt x="74" y="10"/>
                    <a:pt x="92" y="28"/>
                    <a:pt x="92" y="51"/>
                  </a:cubicBezTo>
                  <a:cubicBezTo>
                    <a:pt x="92" y="203"/>
                    <a:pt x="92" y="203"/>
                    <a:pt x="92" y="203"/>
                  </a:cubicBezTo>
                  <a:cubicBezTo>
                    <a:pt x="92" y="226"/>
                    <a:pt x="74" y="244"/>
                    <a:pt x="51" y="244"/>
                  </a:cubicBezTo>
                  <a:cubicBezTo>
                    <a:pt x="29" y="244"/>
                    <a:pt x="10" y="226"/>
                    <a:pt x="10" y="203"/>
                  </a:cubicBezTo>
                  <a:cubicBezTo>
                    <a:pt x="10" y="51"/>
                    <a:pt x="10" y="51"/>
                    <a:pt x="10" y="51"/>
                  </a:cubicBezTo>
                  <a:cubicBezTo>
                    <a:pt x="10" y="28"/>
                    <a:pt x="29" y="10"/>
                    <a:pt x="51" y="10"/>
                  </a:cubicBezTo>
                  <a:moveTo>
                    <a:pt x="51" y="0"/>
                  </a:moveTo>
                  <a:cubicBezTo>
                    <a:pt x="23" y="0"/>
                    <a:pt x="0" y="23"/>
                    <a:pt x="0" y="51"/>
                  </a:cubicBezTo>
                  <a:cubicBezTo>
                    <a:pt x="0" y="203"/>
                    <a:pt x="0" y="203"/>
                    <a:pt x="0" y="203"/>
                  </a:cubicBezTo>
                  <a:cubicBezTo>
                    <a:pt x="0" y="232"/>
                    <a:pt x="23" y="254"/>
                    <a:pt x="51" y="254"/>
                  </a:cubicBezTo>
                  <a:cubicBezTo>
                    <a:pt x="79" y="254"/>
                    <a:pt x="102" y="232"/>
                    <a:pt x="102" y="203"/>
                  </a:cubicBezTo>
                  <a:cubicBezTo>
                    <a:pt x="102" y="51"/>
                    <a:pt x="102" y="51"/>
                    <a:pt x="102" y="51"/>
                  </a:cubicBezTo>
                  <a:cubicBezTo>
                    <a:pt x="102" y="23"/>
                    <a:pt x="79" y="0"/>
                    <a:pt x="5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941" fontAlgn="auto">
                <a:spcBef>
                  <a:spcPts val="0"/>
                </a:spcBef>
                <a:spcAft>
                  <a:spcPts val="0"/>
                </a:spcAft>
                <a:buClr>
                  <a:prstClr val="black"/>
                </a:buClr>
              </a:pPr>
              <a:endParaRPr lang="en-GB" sz="2099" dirty="0">
                <a:solidFill>
                  <a:prstClr val="black"/>
                </a:solidFill>
                <a:latin typeface="Arial"/>
              </a:endParaRPr>
            </a:p>
          </p:txBody>
        </p:sp>
        <p:sp>
          <p:nvSpPr>
            <p:cNvPr id="53" name="Freeform 13"/>
            <p:cNvSpPr>
              <a:spLocks noEditPoints="1"/>
            </p:cNvSpPr>
            <p:nvPr userDrawn="1"/>
          </p:nvSpPr>
          <p:spPr bwMode="auto">
            <a:xfrm>
              <a:off x="565150" y="4175125"/>
              <a:ext cx="404813" cy="1816100"/>
            </a:xfrm>
            <a:custGeom>
              <a:avLst/>
              <a:gdLst>
                <a:gd name="T0" fmla="*/ 64 w 127"/>
                <a:gd name="T1" fmla="*/ 10 h 570"/>
                <a:gd name="T2" fmla="*/ 117 w 127"/>
                <a:gd name="T3" fmla="*/ 64 h 570"/>
                <a:gd name="T4" fmla="*/ 117 w 127"/>
                <a:gd name="T5" fmla="*/ 506 h 570"/>
                <a:gd name="T6" fmla="*/ 64 w 127"/>
                <a:gd name="T7" fmla="*/ 560 h 570"/>
                <a:gd name="T8" fmla="*/ 10 w 127"/>
                <a:gd name="T9" fmla="*/ 506 h 570"/>
                <a:gd name="T10" fmla="*/ 10 w 127"/>
                <a:gd name="T11" fmla="*/ 64 h 570"/>
                <a:gd name="T12" fmla="*/ 64 w 127"/>
                <a:gd name="T13" fmla="*/ 10 h 570"/>
                <a:gd name="T14" fmla="*/ 64 w 127"/>
                <a:gd name="T15" fmla="*/ 0 h 570"/>
                <a:gd name="T16" fmla="*/ 0 w 127"/>
                <a:gd name="T17" fmla="*/ 64 h 570"/>
                <a:gd name="T18" fmla="*/ 0 w 127"/>
                <a:gd name="T19" fmla="*/ 506 h 570"/>
                <a:gd name="T20" fmla="*/ 64 w 127"/>
                <a:gd name="T21" fmla="*/ 570 h 570"/>
                <a:gd name="T22" fmla="*/ 127 w 127"/>
                <a:gd name="T23" fmla="*/ 506 h 570"/>
                <a:gd name="T24" fmla="*/ 127 w 127"/>
                <a:gd name="T25" fmla="*/ 64 h 570"/>
                <a:gd name="T26" fmla="*/ 64 w 127"/>
                <a:gd name="T27" fmla="*/ 0 h 5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7" h="570">
                  <a:moveTo>
                    <a:pt x="64" y="10"/>
                  </a:moveTo>
                  <a:cubicBezTo>
                    <a:pt x="93" y="10"/>
                    <a:pt x="117" y="34"/>
                    <a:pt x="117" y="64"/>
                  </a:cubicBezTo>
                  <a:cubicBezTo>
                    <a:pt x="117" y="506"/>
                    <a:pt x="117" y="506"/>
                    <a:pt x="117" y="506"/>
                  </a:cubicBezTo>
                  <a:cubicBezTo>
                    <a:pt x="117" y="536"/>
                    <a:pt x="93" y="560"/>
                    <a:pt x="64" y="560"/>
                  </a:cubicBezTo>
                  <a:cubicBezTo>
                    <a:pt x="34" y="560"/>
                    <a:pt x="10" y="536"/>
                    <a:pt x="10" y="506"/>
                  </a:cubicBezTo>
                  <a:cubicBezTo>
                    <a:pt x="10" y="64"/>
                    <a:pt x="10" y="64"/>
                    <a:pt x="10" y="64"/>
                  </a:cubicBezTo>
                  <a:cubicBezTo>
                    <a:pt x="10" y="34"/>
                    <a:pt x="34" y="10"/>
                    <a:pt x="64" y="10"/>
                  </a:cubicBezTo>
                  <a:moveTo>
                    <a:pt x="64" y="0"/>
                  </a:moveTo>
                  <a:cubicBezTo>
                    <a:pt x="29" y="0"/>
                    <a:pt x="0" y="28"/>
                    <a:pt x="0" y="64"/>
                  </a:cubicBezTo>
                  <a:cubicBezTo>
                    <a:pt x="0" y="506"/>
                    <a:pt x="0" y="506"/>
                    <a:pt x="0" y="506"/>
                  </a:cubicBezTo>
                  <a:cubicBezTo>
                    <a:pt x="0" y="541"/>
                    <a:pt x="29" y="570"/>
                    <a:pt x="64" y="570"/>
                  </a:cubicBezTo>
                  <a:cubicBezTo>
                    <a:pt x="99" y="570"/>
                    <a:pt x="127" y="541"/>
                    <a:pt x="127" y="506"/>
                  </a:cubicBezTo>
                  <a:cubicBezTo>
                    <a:pt x="127" y="64"/>
                    <a:pt x="127" y="64"/>
                    <a:pt x="127" y="64"/>
                  </a:cubicBezTo>
                  <a:cubicBezTo>
                    <a:pt x="127" y="28"/>
                    <a:pt x="99" y="0"/>
                    <a:pt x="6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941" fontAlgn="auto">
                <a:spcBef>
                  <a:spcPts val="0"/>
                </a:spcBef>
                <a:spcAft>
                  <a:spcPts val="0"/>
                </a:spcAft>
                <a:buClr>
                  <a:prstClr val="black"/>
                </a:buClr>
              </a:pPr>
              <a:endParaRPr lang="en-GB" sz="2099" dirty="0">
                <a:solidFill>
                  <a:prstClr val="black"/>
                </a:solidFill>
                <a:latin typeface="Arial"/>
              </a:endParaRPr>
            </a:p>
          </p:txBody>
        </p:sp>
        <p:sp>
          <p:nvSpPr>
            <p:cNvPr id="54" name="Freeform 14"/>
            <p:cNvSpPr>
              <a:spLocks/>
            </p:cNvSpPr>
            <p:nvPr userDrawn="1"/>
          </p:nvSpPr>
          <p:spPr bwMode="auto">
            <a:xfrm>
              <a:off x="10434638" y="4092575"/>
              <a:ext cx="323850" cy="812800"/>
            </a:xfrm>
            <a:custGeom>
              <a:avLst/>
              <a:gdLst>
                <a:gd name="T0" fmla="*/ 51 w 102"/>
                <a:gd name="T1" fmla="*/ 255 h 255"/>
                <a:gd name="T2" fmla="*/ 51 w 102"/>
                <a:gd name="T3" fmla="*/ 255 h 255"/>
                <a:gd name="T4" fmla="*/ 0 w 102"/>
                <a:gd name="T5" fmla="*/ 204 h 255"/>
                <a:gd name="T6" fmla="*/ 0 w 102"/>
                <a:gd name="T7" fmla="*/ 51 h 255"/>
                <a:gd name="T8" fmla="*/ 51 w 102"/>
                <a:gd name="T9" fmla="*/ 0 h 255"/>
                <a:gd name="T10" fmla="*/ 102 w 102"/>
                <a:gd name="T11" fmla="*/ 51 h 255"/>
                <a:gd name="T12" fmla="*/ 102 w 102"/>
                <a:gd name="T13" fmla="*/ 204 h 255"/>
                <a:gd name="T14" fmla="*/ 51 w 102"/>
                <a:gd name="T15" fmla="*/ 255 h 2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 h="255">
                  <a:moveTo>
                    <a:pt x="51" y="255"/>
                  </a:moveTo>
                  <a:cubicBezTo>
                    <a:pt x="51" y="255"/>
                    <a:pt x="51" y="255"/>
                    <a:pt x="51" y="255"/>
                  </a:cubicBezTo>
                  <a:cubicBezTo>
                    <a:pt x="23" y="255"/>
                    <a:pt x="0" y="232"/>
                    <a:pt x="0" y="204"/>
                  </a:cubicBezTo>
                  <a:cubicBezTo>
                    <a:pt x="0" y="51"/>
                    <a:pt x="0" y="51"/>
                    <a:pt x="0" y="51"/>
                  </a:cubicBezTo>
                  <a:cubicBezTo>
                    <a:pt x="0" y="23"/>
                    <a:pt x="23" y="0"/>
                    <a:pt x="51" y="0"/>
                  </a:cubicBezTo>
                  <a:cubicBezTo>
                    <a:pt x="79" y="0"/>
                    <a:pt x="102" y="23"/>
                    <a:pt x="102" y="51"/>
                  </a:cubicBezTo>
                  <a:cubicBezTo>
                    <a:pt x="102" y="204"/>
                    <a:pt x="102" y="204"/>
                    <a:pt x="102" y="204"/>
                  </a:cubicBezTo>
                  <a:cubicBezTo>
                    <a:pt x="102" y="232"/>
                    <a:pt x="79" y="255"/>
                    <a:pt x="51" y="25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941" fontAlgn="auto">
                <a:spcBef>
                  <a:spcPts val="0"/>
                </a:spcBef>
                <a:spcAft>
                  <a:spcPts val="0"/>
                </a:spcAft>
                <a:buClr>
                  <a:prstClr val="black"/>
                </a:buClr>
              </a:pPr>
              <a:endParaRPr lang="en-GB" sz="2099" dirty="0">
                <a:solidFill>
                  <a:prstClr val="black"/>
                </a:solidFill>
                <a:latin typeface="Arial"/>
              </a:endParaRPr>
            </a:p>
          </p:txBody>
        </p:sp>
        <p:sp>
          <p:nvSpPr>
            <p:cNvPr id="55" name="Freeform 15"/>
            <p:cNvSpPr>
              <a:spLocks/>
            </p:cNvSpPr>
            <p:nvPr userDrawn="1"/>
          </p:nvSpPr>
          <p:spPr bwMode="auto">
            <a:xfrm>
              <a:off x="10110788" y="4564063"/>
              <a:ext cx="193675" cy="325438"/>
            </a:xfrm>
            <a:custGeom>
              <a:avLst/>
              <a:gdLst>
                <a:gd name="T0" fmla="*/ 31 w 61"/>
                <a:gd name="T1" fmla="*/ 102 h 102"/>
                <a:gd name="T2" fmla="*/ 31 w 61"/>
                <a:gd name="T3" fmla="*/ 102 h 102"/>
                <a:gd name="T4" fmla="*/ 0 w 61"/>
                <a:gd name="T5" fmla="*/ 71 h 102"/>
                <a:gd name="T6" fmla="*/ 0 w 61"/>
                <a:gd name="T7" fmla="*/ 30 h 102"/>
                <a:gd name="T8" fmla="*/ 31 w 61"/>
                <a:gd name="T9" fmla="*/ 0 h 102"/>
                <a:gd name="T10" fmla="*/ 61 w 61"/>
                <a:gd name="T11" fmla="*/ 30 h 102"/>
                <a:gd name="T12" fmla="*/ 61 w 61"/>
                <a:gd name="T13" fmla="*/ 71 h 102"/>
                <a:gd name="T14" fmla="*/ 31 w 61"/>
                <a:gd name="T15" fmla="*/ 102 h 10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1" h="102">
                  <a:moveTo>
                    <a:pt x="31" y="102"/>
                  </a:moveTo>
                  <a:cubicBezTo>
                    <a:pt x="31" y="102"/>
                    <a:pt x="31" y="102"/>
                    <a:pt x="31" y="102"/>
                  </a:cubicBezTo>
                  <a:cubicBezTo>
                    <a:pt x="14" y="102"/>
                    <a:pt x="0" y="88"/>
                    <a:pt x="0" y="71"/>
                  </a:cubicBezTo>
                  <a:cubicBezTo>
                    <a:pt x="0" y="30"/>
                    <a:pt x="0" y="30"/>
                    <a:pt x="0" y="30"/>
                  </a:cubicBezTo>
                  <a:cubicBezTo>
                    <a:pt x="0" y="14"/>
                    <a:pt x="14" y="0"/>
                    <a:pt x="31" y="0"/>
                  </a:cubicBezTo>
                  <a:cubicBezTo>
                    <a:pt x="48" y="0"/>
                    <a:pt x="61" y="14"/>
                    <a:pt x="61" y="30"/>
                  </a:cubicBezTo>
                  <a:cubicBezTo>
                    <a:pt x="61" y="71"/>
                    <a:pt x="61" y="71"/>
                    <a:pt x="61" y="71"/>
                  </a:cubicBezTo>
                  <a:cubicBezTo>
                    <a:pt x="61" y="88"/>
                    <a:pt x="48" y="102"/>
                    <a:pt x="31" y="10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941" fontAlgn="auto">
                <a:spcBef>
                  <a:spcPts val="0"/>
                </a:spcBef>
                <a:spcAft>
                  <a:spcPts val="0"/>
                </a:spcAft>
                <a:buClr>
                  <a:prstClr val="black"/>
                </a:buClr>
              </a:pPr>
              <a:endParaRPr lang="en-GB" sz="2099" dirty="0">
                <a:solidFill>
                  <a:prstClr val="black"/>
                </a:solidFill>
                <a:latin typeface="Arial"/>
              </a:endParaRPr>
            </a:p>
          </p:txBody>
        </p:sp>
        <p:sp>
          <p:nvSpPr>
            <p:cNvPr id="56" name="Freeform 16"/>
            <p:cNvSpPr>
              <a:spLocks/>
            </p:cNvSpPr>
            <p:nvPr userDrawn="1"/>
          </p:nvSpPr>
          <p:spPr bwMode="auto">
            <a:xfrm>
              <a:off x="10920413" y="3462338"/>
              <a:ext cx="403225" cy="1814513"/>
            </a:xfrm>
            <a:custGeom>
              <a:avLst/>
              <a:gdLst>
                <a:gd name="T0" fmla="*/ 63 w 127"/>
                <a:gd name="T1" fmla="*/ 570 h 570"/>
                <a:gd name="T2" fmla="*/ 63 w 127"/>
                <a:gd name="T3" fmla="*/ 570 h 570"/>
                <a:gd name="T4" fmla="*/ 0 w 127"/>
                <a:gd name="T5" fmla="*/ 506 h 570"/>
                <a:gd name="T6" fmla="*/ 0 w 127"/>
                <a:gd name="T7" fmla="*/ 64 h 570"/>
                <a:gd name="T8" fmla="*/ 63 w 127"/>
                <a:gd name="T9" fmla="*/ 0 h 570"/>
                <a:gd name="T10" fmla="*/ 127 w 127"/>
                <a:gd name="T11" fmla="*/ 64 h 570"/>
                <a:gd name="T12" fmla="*/ 127 w 127"/>
                <a:gd name="T13" fmla="*/ 506 h 570"/>
                <a:gd name="T14" fmla="*/ 63 w 127"/>
                <a:gd name="T15" fmla="*/ 570 h 5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7" h="570">
                  <a:moveTo>
                    <a:pt x="63" y="570"/>
                  </a:moveTo>
                  <a:cubicBezTo>
                    <a:pt x="63" y="570"/>
                    <a:pt x="63" y="570"/>
                    <a:pt x="63" y="570"/>
                  </a:cubicBezTo>
                  <a:cubicBezTo>
                    <a:pt x="28" y="570"/>
                    <a:pt x="0" y="541"/>
                    <a:pt x="0" y="506"/>
                  </a:cubicBezTo>
                  <a:cubicBezTo>
                    <a:pt x="0" y="64"/>
                    <a:pt x="0" y="64"/>
                    <a:pt x="0" y="64"/>
                  </a:cubicBezTo>
                  <a:cubicBezTo>
                    <a:pt x="0" y="29"/>
                    <a:pt x="28" y="0"/>
                    <a:pt x="63" y="0"/>
                  </a:cubicBezTo>
                  <a:cubicBezTo>
                    <a:pt x="98" y="0"/>
                    <a:pt x="127" y="29"/>
                    <a:pt x="127" y="64"/>
                  </a:cubicBezTo>
                  <a:cubicBezTo>
                    <a:pt x="127" y="506"/>
                    <a:pt x="127" y="506"/>
                    <a:pt x="127" y="506"/>
                  </a:cubicBezTo>
                  <a:cubicBezTo>
                    <a:pt x="127" y="541"/>
                    <a:pt x="98" y="570"/>
                    <a:pt x="63" y="57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941" fontAlgn="auto">
                <a:spcBef>
                  <a:spcPts val="0"/>
                </a:spcBef>
                <a:spcAft>
                  <a:spcPts val="0"/>
                </a:spcAft>
                <a:buClr>
                  <a:prstClr val="black"/>
                </a:buClr>
              </a:pPr>
              <a:endParaRPr lang="en-GB" sz="2099" dirty="0">
                <a:solidFill>
                  <a:prstClr val="black"/>
                </a:solidFill>
                <a:latin typeface="Arial"/>
              </a:endParaRPr>
            </a:p>
          </p:txBody>
        </p:sp>
        <p:sp>
          <p:nvSpPr>
            <p:cNvPr id="57" name="Freeform 17"/>
            <p:cNvSpPr>
              <a:spLocks/>
            </p:cNvSpPr>
            <p:nvPr userDrawn="1"/>
          </p:nvSpPr>
          <p:spPr bwMode="auto">
            <a:xfrm>
              <a:off x="11487150" y="4175125"/>
              <a:ext cx="403225" cy="1816100"/>
            </a:xfrm>
            <a:custGeom>
              <a:avLst/>
              <a:gdLst>
                <a:gd name="T0" fmla="*/ 63 w 127"/>
                <a:gd name="T1" fmla="*/ 570 h 570"/>
                <a:gd name="T2" fmla="*/ 63 w 127"/>
                <a:gd name="T3" fmla="*/ 570 h 570"/>
                <a:gd name="T4" fmla="*/ 0 w 127"/>
                <a:gd name="T5" fmla="*/ 506 h 570"/>
                <a:gd name="T6" fmla="*/ 0 w 127"/>
                <a:gd name="T7" fmla="*/ 64 h 570"/>
                <a:gd name="T8" fmla="*/ 63 w 127"/>
                <a:gd name="T9" fmla="*/ 0 h 570"/>
                <a:gd name="T10" fmla="*/ 127 w 127"/>
                <a:gd name="T11" fmla="*/ 64 h 570"/>
                <a:gd name="T12" fmla="*/ 127 w 127"/>
                <a:gd name="T13" fmla="*/ 506 h 570"/>
                <a:gd name="T14" fmla="*/ 63 w 127"/>
                <a:gd name="T15" fmla="*/ 570 h 5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7" h="570">
                  <a:moveTo>
                    <a:pt x="63" y="570"/>
                  </a:moveTo>
                  <a:cubicBezTo>
                    <a:pt x="63" y="570"/>
                    <a:pt x="63" y="570"/>
                    <a:pt x="63" y="570"/>
                  </a:cubicBezTo>
                  <a:cubicBezTo>
                    <a:pt x="28" y="570"/>
                    <a:pt x="0" y="541"/>
                    <a:pt x="0" y="506"/>
                  </a:cubicBezTo>
                  <a:cubicBezTo>
                    <a:pt x="0" y="64"/>
                    <a:pt x="0" y="64"/>
                    <a:pt x="0" y="64"/>
                  </a:cubicBezTo>
                  <a:cubicBezTo>
                    <a:pt x="0" y="28"/>
                    <a:pt x="28" y="0"/>
                    <a:pt x="63" y="0"/>
                  </a:cubicBezTo>
                  <a:cubicBezTo>
                    <a:pt x="99" y="0"/>
                    <a:pt x="127" y="28"/>
                    <a:pt x="127" y="64"/>
                  </a:cubicBezTo>
                  <a:cubicBezTo>
                    <a:pt x="127" y="506"/>
                    <a:pt x="127" y="506"/>
                    <a:pt x="127" y="506"/>
                  </a:cubicBezTo>
                  <a:cubicBezTo>
                    <a:pt x="127" y="541"/>
                    <a:pt x="99" y="570"/>
                    <a:pt x="63" y="57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941" fontAlgn="auto">
                <a:spcBef>
                  <a:spcPts val="0"/>
                </a:spcBef>
                <a:spcAft>
                  <a:spcPts val="0"/>
                </a:spcAft>
                <a:buClr>
                  <a:prstClr val="black"/>
                </a:buClr>
              </a:pPr>
              <a:endParaRPr lang="en-GB" sz="2099" dirty="0">
                <a:solidFill>
                  <a:prstClr val="black"/>
                </a:solidFill>
                <a:latin typeface="Arial"/>
              </a:endParaRPr>
            </a:p>
          </p:txBody>
        </p:sp>
        <p:sp>
          <p:nvSpPr>
            <p:cNvPr id="58" name="Freeform 18"/>
            <p:cNvSpPr>
              <a:spLocks noEditPoints="1"/>
            </p:cNvSpPr>
            <p:nvPr userDrawn="1"/>
          </p:nvSpPr>
          <p:spPr bwMode="auto">
            <a:xfrm>
              <a:off x="8367713" y="4159250"/>
              <a:ext cx="325438" cy="809625"/>
            </a:xfrm>
            <a:custGeom>
              <a:avLst/>
              <a:gdLst>
                <a:gd name="T0" fmla="*/ 51 w 102"/>
                <a:gd name="T1" fmla="*/ 10 h 254"/>
                <a:gd name="T2" fmla="*/ 92 w 102"/>
                <a:gd name="T3" fmla="*/ 51 h 254"/>
                <a:gd name="T4" fmla="*/ 92 w 102"/>
                <a:gd name="T5" fmla="*/ 203 h 254"/>
                <a:gd name="T6" fmla="*/ 51 w 102"/>
                <a:gd name="T7" fmla="*/ 244 h 254"/>
                <a:gd name="T8" fmla="*/ 10 w 102"/>
                <a:gd name="T9" fmla="*/ 203 h 254"/>
                <a:gd name="T10" fmla="*/ 10 w 102"/>
                <a:gd name="T11" fmla="*/ 51 h 254"/>
                <a:gd name="T12" fmla="*/ 51 w 102"/>
                <a:gd name="T13" fmla="*/ 10 h 254"/>
                <a:gd name="T14" fmla="*/ 51 w 102"/>
                <a:gd name="T15" fmla="*/ 0 h 254"/>
                <a:gd name="T16" fmla="*/ 51 w 102"/>
                <a:gd name="T17" fmla="*/ 0 h 254"/>
                <a:gd name="T18" fmla="*/ 0 w 102"/>
                <a:gd name="T19" fmla="*/ 51 h 254"/>
                <a:gd name="T20" fmla="*/ 0 w 102"/>
                <a:gd name="T21" fmla="*/ 203 h 254"/>
                <a:gd name="T22" fmla="*/ 51 w 102"/>
                <a:gd name="T23" fmla="*/ 254 h 254"/>
                <a:gd name="T24" fmla="*/ 102 w 102"/>
                <a:gd name="T25" fmla="*/ 203 h 254"/>
                <a:gd name="T26" fmla="*/ 102 w 102"/>
                <a:gd name="T27" fmla="*/ 51 h 254"/>
                <a:gd name="T28" fmla="*/ 51 w 102"/>
                <a:gd name="T29" fmla="*/ 0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2" h="254">
                  <a:moveTo>
                    <a:pt x="51" y="10"/>
                  </a:moveTo>
                  <a:cubicBezTo>
                    <a:pt x="73" y="10"/>
                    <a:pt x="92" y="28"/>
                    <a:pt x="92" y="51"/>
                  </a:cubicBezTo>
                  <a:cubicBezTo>
                    <a:pt x="92" y="203"/>
                    <a:pt x="92" y="203"/>
                    <a:pt x="92" y="203"/>
                  </a:cubicBezTo>
                  <a:cubicBezTo>
                    <a:pt x="92" y="226"/>
                    <a:pt x="73" y="244"/>
                    <a:pt x="51" y="244"/>
                  </a:cubicBezTo>
                  <a:cubicBezTo>
                    <a:pt x="28" y="244"/>
                    <a:pt x="10" y="226"/>
                    <a:pt x="10" y="203"/>
                  </a:cubicBezTo>
                  <a:cubicBezTo>
                    <a:pt x="10" y="51"/>
                    <a:pt x="10" y="51"/>
                    <a:pt x="10" y="51"/>
                  </a:cubicBezTo>
                  <a:cubicBezTo>
                    <a:pt x="10" y="28"/>
                    <a:pt x="28" y="10"/>
                    <a:pt x="51" y="10"/>
                  </a:cubicBezTo>
                  <a:moveTo>
                    <a:pt x="51" y="0"/>
                  </a:moveTo>
                  <a:cubicBezTo>
                    <a:pt x="51" y="0"/>
                    <a:pt x="51" y="0"/>
                    <a:pt x="51" y="0"/>
                  </a:cubicBezTo>
                  <a:cubicBezTo>
                    <a:pt x="23" y="0"/>
                    <a:pt x="0" y="23"/>
                    <a:pt x="0" y="51"/>
                  </a:cubicBezTo>
                  <a:cubicBezTo>
                    <a:pt x="0" y="203"/>
                    <a:pt x="0" y="203"/>
                    <a:pt x="0" y="203"/>
                  </a:cubicBezTo>
                  <a:cubicBezTo>
                    <a:pt x="0" y="231"/>
                    <a:pt x="23" y="254"/>
                    <a:pt x="51" y="254"/>
                  </a:cubicBezTo>
                  <a:cubicBezTo>
                    <a:pt x="79" y="254"/>
                    <a:pt x="102" y="231"/>
                    <a:pt x="102" y="203"/>
                  </a:cubicBezTo>
                  <a:cubicBezTo>
                    <a:pt x="102" y="51"/>
                    <a:pt x="102" y="51"/>
                    <a:pt x="102" y="51"/>
                  </a:cubicBezTo>
                  <a:cubicBezTo>
                    <a:pt x="102" y="23"/>
                    <a:pt x="79" y="0"/>
                    <a:pt x="5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941" fontAlgn="auto">
                <a:spcBef>
                  <a:spcPts val="0"/>
                </a:spcBef>
                <a:spcAft>
                  <a:spcPts val="0"/>
                </a:spcAft>
                <a:buClr>
                  <a:prstClr val="black"/>
                </a:buClr>
              </a:pPr>
              <a:endParaRPr lang="en-GB" sz="2099" dirty="0">
                <a:solidFill>
                  <a:prstClr val="black"/>
                </a:solidFill>
                <a:latin typeface="Arial"/>
              </a:endParaRPr>
            </a:p>
          </p:txBody>
        </p:sp>
        <p:sp>
          <p:nvSpPr>
            <p:cNvPr id="59" name="Freeform 19"/>
            <p:cNvSpPr>
              <a:spLocks/>
            </p:cNvSpPr>
            <p:nvPr userDrawn="1"/>
          </p:nvSpPr>
          <p:spPr bwMode="auto">
            <a:xfrm>
              <a:off x="9658350" y="4548188"/>
              <a:ext cx="322263" cy="809625"/>
            </a:xfrm>
            <a:custGeom>
              <a:avLst/>
              <a:gdLst>
                <a:gd name="T0" fmla="*/ 51 w 101"/>
                <a:gd name="T1" fmla="*/ 254 h 254"/>
                <a:gd name="T2" fmla="*/ 51 w 101"/>
                <a:gd name="T3" fmla="*/ 254 h 254"/>
                <a:gd name="T4" fmla="*/ 0 w 101"/>
                <a:gd name="T5" fmla="*/ 203 h 254"/>
                <a:gd name="T6" fmla="*/ 0 w 101"/>
                <a:gd name="T7" fmla="*/ 51 h 254"/>
                <a:gd name="T8" fmla="*/ 51 w 101"/>
                <a:gd name="T9" fmla="*/ 0 h 254"/>
                <a:gd name="T10" fmla="*/ 101 w 101"/>
                <a:gd name="T11" fmla="*/ 51 h 254"/>
                <a:gd name="T12" fmla="*/ 101 w 101"/>
                <a:gd name="T13" fmla="*/ 203 h 254"/>
                <a:gd name="T14" fmla="*/ 51 w 101"/>
                <a:gd name="T15" fmla="*/ 254 h 25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1" h="254">
                  <a:moveTo>
                    <a:pt x="51" y="254"/>
                  </a:moveTo>
                  <a:cubicBezTo>
                    <a:pt x="51" y="254"/>
                    <a:pt x="51" y="254"/>
                    <a:pt x="51" y="254"/>
                  </a:cubicBezTo>
                  <a:cubicBezTo>
                    <a:pt x="22" y="254"/>
                    <a:pt x="0" y="232"/>
                    <a:pt x="0" y="203"/>
                  </a:cubicBezTo>
                  <a:cubicBezTo>
                    <a:pt x="0" y="51"/>
                    <a:pt x="0" y="51"/>
                    <a:pt x="0" y="51"/>
                  </a:cubicBezTo>
                  <a:cubicBezTo>
                    <a:pt x="0" y="23"/>
                    <a:pt x="22" y="0"/>
                    <a:pt x="51" y="0"/>
                  </a:cubicBezTo>
                  <a:cubicBezTo>
                    <a:pt x="79" y="0"/>
                    <a:pt x="101" y="23"/>
                    <a:pt x="101" y="51"/>
                  </a:cubicBezTo>
                  <a:cubicBezTo>
                    <a:pt x="101" y="203"/>
                    <a:pt x="101" y="203"/>
                    <a:pt x="101" y="203"/>
                  </a:cubicBezTo>
                  <a:cubicBezTo>
                    <a:pt x="101" y="232"/>
                    <a:pt x="79" y="254"/>
                    <a:pt x="51" y="25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941" fontAlgn="auto">
                <a:spcBef>
                  <a:spcPts val="0"/>
                </a:spcBef>
                <a:spcAft>
                  <a:spcPts val="0"/>
                </a:spcAft>
                <a:buClr>
                  <a:prstClr val="black"/>
                </a:buClr>
              </a:pPr>
              <a:endParaRPr lang="en-GB" sz="2099" dirty="0">
                <a:solidFill>
                  <a:prstClr val="black"/>
                </a:solidFill>
                <a:latin typeface="Arial"/>
              </a:endParaRPr>
            </a:p>
          </p:txBody>
        </p:sp>
        <p:sp>
          <p:nvSpPr>
            <p:cNvPr id="60" name="Freeform 20"/>
            <p:cNvSpPr>
              <a:spLocks noEditPoints="1"/>
            </p:cNvSpPr>
            <p:nvPr userDrawn="1"/>
          </p:nvSpPr>
          <p:spPr bwMode="auto">
            <a:xfrm>
              <a:off x="8855075" y="3525838"/>
              <a:ext cx="403225" cy="1816100"/>
            </a:xfrm>
            <a:custGeom>
              <a:avLst/>
              <a:gdLst>
                <a:gd name="T0" fmla="*/ 63 w 127"/>
                <a:gd name="T1" fmla="*/ 11 h 570"/>
                <a:gd name="T2" fmla="*/ 117 w 127"/>
                <a:gd name="T3" fmla="*/ 64 h 570"/>
                <a:gd name="T4" fmla="*/ 117 w 127"/>
                <a:gd name="T5" fmla="*/ 507 h 570"/>
                <a:gd name="T6" fmla="*/ 63 w 127"/>
                <a:gd name="T7" fmla="*/ 560 h 570"/>
                <a:gd name="T8" fmla="*/ 10 w 127"/>
                <a:gd name="T9" fmla="*/ 507 h 570"/>
                <a:gd name="T10" fmla="*/ 10 w 127"/>
                <a:gd name="T11" fmla="*/ 64 h 570"/>
                <a:gd name="T12" fmla="*/ 63 w 127"/>
                <a:gd name="T13" fmla="*/ 11 h 570"/>
                <a:gd name="T14" fmla="*/ 63 w 127"/>
                <a:gd name="T15" fmla="*/ 0 h 570"/>
                <a:gd name="T16" fmla="*/ 0 w 127"/>
                <a:gd name="T17" fmla="*/ 64 h 570"/>
                <a:gd name="T18" fmla="*/ 0 w 127"/>
                <a:gd name="T19" fmla="*/ 507 h 570"/>
                <a:gd name="T20" fmla="*/ 63 w 127"/>
                <a:gd name="T21" fmla="*/ 570 h 570"/>
                <a:gd name="T22" fmla="*/ 127 w 127"/>
                <a:gd name="T23" fmla="*/ 507 h 570"/>
                <a:gd name="T24" fmla="*/ 127 w 127"/>
                <a:gd name="T25" fmla="*/ 64 h 570"/>
                <a:gd name="T26" fmla="*/ 63 w 127"/>
                <a:gd name="T27" fmla="*/ 0 h 5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7" h="570">
                  <a:moveTo>
                    <a:pt x="63" y="11"/>
                  </a:moveTo>
                  <a:cubicBezTo>
                    <a:pt x="93" y="11"/>
                    <a:pt x="117" y="35"/>
                    <a:pt x="117" y="64"/>
                  </a:cubicBezTo>
                  <a:cubicBezTo>
                    <a:pt x="117" y="507"/>
                    <a:pt x="117" y="507"/>
                    <a:pt x="117" y="507"/>
                  </a:cubicBezTo>
                  <a:cubicBezTo>
                    <a:pt x="117" y="536"/>
                    <a:pt x="93" y="560"/>
                    <a:pt x="63" y="560"/>
                  </a:cubicBezTo>
                  <a:cubicBezTo>
                    <a:pt x="34" y="560"/>
                    <a:pt x="10" y="536"/>
                    <a:pt x="10" y="507"/>
                  </a:cubicBezTo>
                  <a:cubicBezTo>
                    <a:pt x="10" y="64"/>
                    <a:pt x="10" y="64"/>
                    <a:pt x="10" y="64"/>
                  </a:cubicBezTo>
                  <a:cubicBezTo>
                    <a:pt x="10" y="35"/>
                    <a:pt x="34" y="11"/>
                    <a:pt x="63" y="11"/>
                  </a:cubicBezTo>
                  <a:moveTo>
                    <a:pt x="63" y="0"/>
                  </a:moveTo>
                  <a:cubicBezTo>
                    <a:pt x="28" y="0"/>
                    <a:pt x="0" y="29"/>
                    <a:pt x="0" y="64"/>
                  </a:cubicBezTo>
                  <a:cubicBezTo>
                    <a:pt x="0" y="507"/>
                    <a:pt x="0" y="507"/>
                    <a:pt x="0" y="507"/>
                  </a:cubicBezTo>
                  <a:cubicBezTo>
                    <a:pt x="0" y="542"/>
                    <a:pt x="28" y="570"/>
                    <a:pt x="63" y="570"/>
                  </a:cubicBezTo>
                  <a:cubicBezTo>
                    <a:pt x="98" y="570"/>
                    <a:pt x="127" y="542"/>
                    <a:pt x="127" y="507"/>
                  </a:cubicBezTo>
                  <a:cubicBezTo>
                    <a:pt x="127" y="64"/>
                    <a:pt x="127" y="64"/>
                    <a:pt x="127" y="64"/>
                  </a:cubicBezTo>
                  <a:cubicBezTo>
                    <a:pt x="127" y="29"/>
                    <a:pt x="98" y="0"/>
                    <a:pt x="6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941" fontAlgn="auto">
                <a:spcBef>
                  <a:spcPts val="0"/>
                </a:spcBef>
                <a:spcAft>
                  <a:spcPts val="0"/>
                </a:spcAft>
                <a:buClr>
                  <a:prstClr val="black"/>
                </a:buClr>
              </a:pPr>
              <a:endParaRPr lang="en-GB" sz="2099" dirty="0">
                <a:solidFill>
                  <a:prstClr val="black"/>
                </a:solidFill>
                <a:latin typeface="Arial"/>
              </a:endParaRPr>
            </a:p>
          </p:txBody>
        </p:sp>
        <p:sp>
          <p:nvSpPr>
            <p:cNvPr id="61" name="Freeform 21"/>
            <p:cNvSpPr>
              <a:spLocks noEditPoints="1"/>
            </p:cNvSpPr>
            <p:nvPr userDrawn="1"/>
          </p:nvSpPr>
          <p:spPr bwMode="auto">
            <a:xfrm>
              <a:off x="4075113" y="4159250"/>
              <a:ext cx="323850" cy="809625"/>
            </a:xfrm>
            <a:custGeom>
              <a:avLst/>
              <a:gdLst>
                <a:gd name="T0" fmla="*/ 51 w 102"/>
                <a:gd name="T1" fmla="*/ 10 h 254"/>
                <a:gd name="T2" fmla="*/ 92 w 102"/>
                <a:gd name="T3" fmla="*/ 51 h 254"/>
                <a:gd name="T4" fmla="*/ 92 w 102"/>
                <a:gd name="T5" fmla="*/ 203 h 254"/>
                <a:gd name="T6" fmla="*/ 51 w 102"/>
                <a:gd name="T7" fmla="*/ 244 h 254"/>
                <a:gd name="T8" fmla="*/ 10 w 102"/>
                <a:gd name="T9" fmla="*/ 203 h 254"/>
                <a:gd name="T10" fmla="*/ 10 w 102"/>
                <a:gd name="T11" fmla="*/ 51 h 254"/>
                <a:gd name="T12" fmla="*/ 51 w 102"/>
                <a:gd name="T13" fmla="*/ 10 h 254"/>
                <a:gd name="T14" fmla="*/ 51 w 102"/>
                <a:gd name="T15" fmla="*/ 0 h 254"/>
                <a:gd name="T16" fmla="*/ 0 w 102"/>
                <a:gd name="T17" fmla="*/ 51 h 254"/>
                <a:gd name="T18" fmla="*/ 0 w 102"/>
                <a:gd name="T19" fmla="*/ 203 h 254"/>
                <a:gd name="T20" fmla="*/ 51 w 102"/>
                <a:gd name="T21" fmla="*/ 254 h 254"/>
                <a:gd name="T22" fmla="*/ 102 w 102"/>
                <a:gd name="T23" fmla="*/ 203 h 254"/>
                <a:gd name="T24" fmla="*/ 102 w 102"/>
                <a:gd name="T25" fmla="*/ 51 h 254"/>
                <a:gd name="T26" fmla="*/ 51 w 102"/>
                <a:gd name="T27" fmla="*/ 0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2" h="254">
                  <a:moveTo>
                    <a:pt x="51" y="10"/>
                  </a:moveTo>
                  <a:cubicBezTo>
                    <a:pt x="74" y="10"/>
                    <a:pt x="92" y="28"/>
                    <a:pt x="92" y="51"/>
                  </a:cubicBezTo>
                  <a:cubicBezTo>
                    <a:pt x="92" y="203"/>
                    <a:pt x="92" y="203"/>
                    <a:pt x="92" y="203"/>
                  </a:cubicBezTo>
                  <a:cubicBezTo>
                    <a:pt x="92" y="226"/>
                    <a:pt x="74" y="244"/>
                    <a:pt x="51" y="244"/>
                  </a:cubicBezTo>
                  <a:cubicBezTo>
                    <a:pt x="29" y="244"/>
                    <a:pt x="10" y="226"/>
                    <a:pt x="10" y="203"/>
                  </a:cubicBezTo>
                  <a:cubicBezTo>
                    <a:pt x="10" y="51"/>
                    <a:pt x="10" y="51"/>
                    <a:pt x="10" y="51"/>
                  </a:cubicBezTo>
                  <a:cubicBezTo>
                    <a:pt x="10" y="28"/>
                    <a:pt x="29" y="10"/>
                    <a:pt x="51" y="10"/>
                  </a:cubicBezTo>
                  <a:moveTo>
                    <a:pt x="51" y="0"/>
                  </a:moveTo>
                  <a:cubicBezTo>
                    <a:pt x="23" y="0"/>
                    <a:pt x="0" y="23"/>
                    <a:pt x="0" y="51"/>
                  </a:cubicBezTo>
                  <a:cubicBezTo>
                    <a:pt x="0" y="203"/>
                    <a:pt x="0" y="203"/>
                    <a:pt x="0" y="203"/>
                  </a:cubicBezTo>
                  <a:cubicBezTo>
                    <a:pt x="0" y="231"/>
                    <a:pt x="23" y="254"/>
                    <a:pt x="51" y="254"/>
                  </a:cubicBezTo>
                  <a:cubicBezTo>
                    <a:pt x="79" y="254"/>
                    <a:pt x="102" y="231"/>
                    <a:pt x="102" y="203"/>
                  </a:cubicBezTo>
                  <a:cubicBezTo>
                    <a:pt x="102" y="51"/>
                    <a:pt x="102" y="51"/>
                    <a:pt x="102" y="51"/>
                  </a:cubicBezTo>
                  <a:cubicBezTo>
                    <a:pt x="102" y="23"/>
                    <a:pt x="79" y="0"/>
                    <a:pt x="5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941" fontAlgn="auto">
                <a:spcBef>
                  <a:spcPts val="0"/>
                </a:spcBef>
                <a:spcAft>
                  <a:spcPts val="0"/>
                </a:spcAft>
                <a:buClr>
                  <a:prstClr val="black"/>
                </a:buClr>
              </a:pPr>
              <a:endParaRPr lang="en-GB" sz="2099" dirty="0">
                <a:solidFill>
                  <a:prstClr val="black"/>
                </a:solidFill>
                <a:latin typeface="Arial"/>
              </a:endParaRPr>
            </a:p>
          </p:txBody>
        </p:sp>
        <p:sp>
          <p:nvSpPr>
            <p:cNvPr id="62" name="Freeform 22"/>
            <p:cNvSpPr>
              <a:spLocks noEditPoints="1"/>
            </p:cNvSpPr>
            <p:nvPr userDrawn="1"/>
          </p:nvSpPr>
          <p:spPr bwMode="auto">
            <a:xfrm>
              <a:off x="4560888" y="3525838"/>
              <a:ext cx="403225" cy="1816100"/>
            </a:xfrm>
            <a:custGeom>
              <a:avLst/>
              <a:gdLst>
                <a:gd name="T0" fmla="*/ 63 w 127"/>
                <a:gd name="T1" fmla="*/ 11 h 570"/>
                <a:gd name="T2" fmla="*/ 117 w 127"/>
                <a:gd name="T3" fmla="*/ 64 h 570"/>
                <a:gd name="T4" fmla="*/ 117 w 127"/>
                <a:gd name="T5" fmla="*/ 507 h 570"/>
                <a:gd name="T6" fmla="*/ 63 w 127"/>
                <a:gd name="T7" fmla="*/ 560 h 570"/>
                <a:gd name="T8" fmla="*/ 10 w 127"/>
                <a:gd name="T9" fmla="*/ 507 h 570"/>
                <a:gd name="T10" fmla="*/ 10 w 127"/>
                <a:gd name="T11" fmla="*/ 64 h 570"/>
                <a:gd name="T12" fmla="*/ 63 w 127"/>
                <a:gd name="T13" fmla="*/ 11 h 570"/>
                <a:gd name="T14" fmla="*/ 63 w 127"/>
                <a:gd name="T15" fmla="*/ 0 h 570"/>
                <a:gd name="T16" fmla="*/ 0 w 127"/>
                <a:gd name="T17" fmla="*/ 64 h 570"/>
                <a:gd name="T18" fmla="*/ 0 w 127"/>
                <a:gd name="T19" fmla="*/ 507 h 570"/>
                <a:gd name="T20" fmla="*/ 63 w 127"/>
                <a:gd name="T21" fmla="*/ 570 h 570"/>
                <a:gd name="T22" fmla="*/ 127 w 127"/>
                <a:gd name="T23" fmla="*/ 507 h 570"/>
                <a:gd name="T24" fmla="*/ 127 w 127"/>
                <a:gd name="T25" fmla="*/ 64 h 570"/>
                <a:gd name="T26" fmla="*/ 63 w 127"/>
                <a:gd name="T27" fmla="*/ 0 h 5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7" h="570">
                  <a:moveTo>
                    <a:pt x="63" y="11"/>
                  </a:moveTo>
                  <a:cubicBezTo>
                    <a:pt x="93" y="11"/>
                    <a:pt x="117" y="35"/>
                    <a:pt x="117" y="64"/>
                  </a:cubicBezTo>
                  <a:cubicBezTo>
                    <a:pt x="117" y="507"/>
                    <a:pt x="117" y="507"/>
                    <a:pt x="117" y="507"/>
                  </a:cubicBezTo>
                  <a:cubicBezTo>
                    <a:pt x="117" y="536"/>
                    <a:pt x="93" y="560"/>
                    <a:pt x="63" y="560"/>
                  </a:cubicBezTo>
                  <a:cubicBezTo>
                    <a:pt x="34" y="560"/>
                    <a:pt x="10" y="536"/>
                    <a:pt x="10" y="507"/>
                  </a:cubicBezTo>
                  <a:cubicBezTo>
                    <a:pt x="10" y="64"/>
                    <a:pt x="10" y="64"/>
                    <a:pt x="10" y="64"/>
                  </a:cubicBezTo>
                  <a:cubicBezTo>
                    <a:pt x="10" y="35"/>
                    <a:pt x="34" y="11"/>
                    <a:pt x="63" y="11"/>
                  </a:cubicBezTo>
                  <a:moveTo>
                    <a:pt x="63" y="0"/>
                  </a:moveTo>
                  <a:cubicBezTo>
                    <a:pt x="28" y="0"/>
                    <a:pt x="0" y="29"/>
                    <a:pt x="0" y="64"/>
                  </a:cubicBezTo>
                  <a:cubicBezTo>
                    <a:pt x="0" y="507"/>
                    <a:pt x="0" y="507"/>
                    <a:pt x="0" y="507"/>
                  </a:cubicBezTo>
                  <a:cubicBezTo>
                    <a:pt x="0" y="542"/>
                    <a:pt x="28" y="570"/>
                    <a:pt x="63" y="570"/>
                  </a:cubicBezTo>
                  <a:cubicBezTo>
                    <a:pt x="99" y="570"/>
                    <a:pt x="127" y="542"/>
                    <a:pt x="127" y="507"/>
                  </a:cubicBezTo>
                  <a:cubicBezTo>
                    <a:pt x="127" y="64"/>
                    <a:pt x="127" y="64"/>
                    <a:pt x="127" y="64"/>
                  </a:cubicBezTo>
                  <a:cubicBezTo>
                    <a:pt x="127" y="29"/>
                    <a:pt x="99" y="0"/>
                    <a:pt x="6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941" fontAlgn="auto">
                <a:spcBef>
                  <a:spcPts val="0"/>
                </a:spcBef>
                <a:spcAft>
                  <a:spcPts val="0"/>
                </a:spcAft>
                <a:buClr>
                  <a:prstClr val="black"/>
                </a:buClr>
              </a:pPr>
              <a:endParaRPr lang="en-GB" sz="2099" dirty="0">
                <a:solidFill>
                  <a:prstClr val="black"/>
                </a:solidFill>
                <a:latin typeface="Arial"/>
              </a:endParaRPr>
            </a:p>
          </p:txBody>
        </p:sp>
        <p:sp>
          <p:nvSpPr>
            <p:cNvPr id="63" name="Freeform 23"/>
            <p:cNvSpPr>
              <a:spLocks/>
            </p:cNvSpPr>
            <p:nvPr userDrawn="1"/>
          </p:nvSpPr>
          <p:spPr bwMode="auto">
            <a:xfrm>
              <a:off x="9093200" y="4175125"/>
              <a:ext cx="403225" cy="1816100"/>
            </a:xfrm>
            <a:custGeom>
              <a:avLst/>
              <a:gdLst>
                <a:gd name="T0" fmla="*/ 63 w 127"/>
                <a:gd name="T1" fmla="*/ 570 h 570"/>
                <a:gd name="T2" fmla="*/ 63 w 127"/>
                <a:gd name="T3" fmla="*/ 570 h 570"/>
                <a:gd name="T4" fmla="*/ 0 w 127"/>
                <a:gd name="T5" fmla="*/ 506 h 570"/>
                <a:gd name="T6" fmla="*/ 0 w 127"/>
                <a:gd name="T7" fmla="*/ 64 h 570"/>
                <a:gd name="T8" fmla="*/ 63 w 127"/>
                <a:gd name="T9" fmla="*/ 0 h 570"/>
                <a:gd name="T10" fmla="*/ 127 w 127"/>
                <a:gd name="T11" fmla="*/ 64 h 570"/>
                <a:gd name="T12" fmla="*/ 127 w 127"/>
                <a:gd name="T13" fmla="*/ 506 h 570"/>
                <a:gd name="T14" fmla="*/ 63 w 127"/>
                <a:gd name="T15" fmla="*/ 570 h 5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7" h="570">
                  <a:moveTo>
                    <a:pt x="63" y="570"/>
                  </a:moveTo>
                  <a:cubicBezTo>
                    <a:pt x="63" y="570"/>
                    <a:pt x="63" y="570"/>
                    <a:pt x="63" y="570"/>
                  </a:cubicBezTo>
                  <a:cubicBezTo>
                    <a:pt x="28" y="570"/>
                    <a:pt x="0" y="541"/>
                    <a:pt x="0" y="506"/>
                  </a:cubicBezTo>
                  <a:cubicBezTo>
                    <a:pt x="0" y="64"/>
                    <a:pt x="0" y="64"/>
                    <a:pt x="0" y="64"/>
                  </a:cubicBezTo>
                  <a:cubicBezTo>
                    <a:pt x="0" y="28"/>
                    <a:pt x="28" y="0"/>
                    <a:pt x="63" y="0"/>
                  </a:cubicBezTo>
                  <a:cubicBezTo>
                    <a:pt x="98" y="0"/>
                    <a:pt x="127" y="28"/>
                    <a:pt x="127" y="64"/>
                  </a:cubicBezTo>
                  <a:cubicBezTo>
                    <a:pt x="127" y="506"/>
                    <a:pt x="127" y="506"/>
                    <a:pt x="127" y="506"/>
                  </a:cubicBezTo>
                  <a:cubicBezTo>
                    <a:pt x="127" y="541"/>
                    <a:pt x="98" y="570"/>
                    <a:pt x="63" y="57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941" fontAlgn="auto">
                <a:spcBef>
                  <a:spcPts val="0"/>
                </a:spcBef>
                <a:spcAft>
                  <a:spcPts val="0"/>
                </a:spcAft>
                <a:buClr>
                  <a:prstClr val="black"/>
                </a:buClr>
              </a:pPr>
              <a:endParaRPr lang="en-GB" sz="2099" dirty="0">
                <a:solidFill>
                  <a:prstClr val="black"/>
                </a:solidFill>
                <a:latin typeface="Arial"/>
              </a:endParaRPr>
            </a:p>
          </p:txBody>
        </p:sp>
        <p:sp>
          <p:nvSpPr>
            <p:cNvPr id="64" name="Freeform 24"/>
            <p:cNvSpPr>
              <a:spLocks noEditPoints="1"/>
            </p:cNvSpPr>
            <p:nvPr userDrawn="1"/>
          </p:nvSpPr>
          <p:spPr bwMode="auto">
            <a:xfrm>
              <a:off x="5940425" y="3981450"/>
              <a:ext cx="323850" cy="808038"/>
            </a:xfrm>
            <a:custGeom>
              <a:avLst/>
              <a:gdLst>
                <a:gd name="T0" fmla="*/ 51 w 102"/>
                <a:gd name="T1" fmla="*/ 10 h 254"/>
                <a:gd name="T2" fmla="*/ 91 w 102"/>
                <a:gd name="T3" fmla="*/ 51 h 254"/>
                <a:gd name="T4" fmla="*/ 91 w 102"/>
                <a:gd name="T5" fmla="*/ 203 h 254"/>
                <a:gd name="T6" fmla="*/ 51 w 102"/>
                <a:gd name="T7" fmla="*/ 244 h 254"/>
                <a:gd name="T8" fmla="*/ 10 w 102"/>
                <a:gd name="T9" fmla="*/ 203 h 254"/>
                <a:gd name="T10" fmla="*/ 10 w 102"/>
                <a:gd name="T11" fmla="*/ 51 h 254"/>
                <a:gd name="T12" fmla="*/ 51 w 102"/>
                <a:gd name="T13" fmla="*/ 10 h 254"/>
                <a:gd name="T14" fmla="*/ 51 w 102"/>
                <a:gd name="T15" fmla="*/ 0 h 254"/>
                <a:gd name="T16" fmla="*/ 0 w 102"/>
                <a:gd name="T17" fmla="*/ 51 h 254"/>
                <a:gd name="T18" fmla="*/ 0 w 102"/>
                <a:gd name="T19" fmla="*/ 203 h 254"/>
                <a:gd name="T20" fmla="*/ 51 w 102"/>
                <a:gd name="T21" fmla="*/ 254 h 254"/>
                <a:gd name="T22" fmla="*/ 102 w 102"/>
                <a:gd name="T23" fmla="*/ 203 h 254"/>
                <a:gd name="T24" fmla="*/ 102 w 102"/>
                <a:gd name="T25" fmla="*/ 51 h 254"/>
                <a:gd name="T26" fmla="*/ 51 w 102"/>
                <a:gd name="T27" fmla="*/ 0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2" h="254">
                  <a:moveTo>
                    <a:pt x="51" y="10"/>
                  </a:moveTo>
                  <a:cubicBezTo>
                    <a:pt x="73" y="10"/>
                    <a:pt x="91" y="28"/>
                    <a:pt x="91" y="51"/>
                  </a:cubicBezTo>
                  <a:cubicBezTo>
                    <a:pt x="91" y="203"/>
                    <a:pt x="91" y="203"/>
                    <a:pt x="91" y="203"/>
                  </a:cubicBezTo>
                  <a:cubicBezTo>
                    <a:pt x="91" y="226"/>
                    <a:pt x="73" y="244"/>
                    <a:pt x="51" y="244"/>
                  </a:cubicBezTo>
                  <a:cubicBezTo>
                    <a:pt x="28" y="244"/>
                    <a:pt x="10" y="226"/>
                    <a:pt x="10" y="203"/>
                  </a:cubicBezTo>
                  <a:cubicBezTo>
                    <a:pt x="10" y="51"/>
                    <a:pt x="10" y="51"/>
                    <a:pt x="10" y="51"/>
                  </a:cubicBezTo>
                  <a:cubicBezTo>
                    <a:pt x="10" y="28"/>
                    <a:pt x="28" y="10"/>
                    <a:pt x="51" y="10"/>
                  </a:cubicBezTo>
                  <a:moveTo>
                    <a:pt x="51" y="0"/>
                  </a:moveTo>
                  <a:cubicBezTo>
                    <a:pt x="23" y="0"/>
                    <a:pt x="0" y="23"/>
                    <a:pt x="0" y="51"/>
                  </a:cubicBezTo>
                  <a:cubicBezTo>
                    <a:pt x="0" y="203"/>
                    <a:pt x="0" y="203"/>
                    <a:pt x="0" y="203"/>
                  </a:cubicBezTo>
                  <a:cubicBezTo>
                    <a:pt x="0" y="231"/>
                    <a:pt x="23" y="254"/>
                    <a:pt x="51" y="254"/>
                  </a:cubicBezTo>
                  <a:cubicBezTo>
                    <a:pt x="79" y="254"/>
                    <a:pt x="102" y="231"/>
                    <a:pt x="102" y="203"/>
                  </a:cubicBezTo>
                  <a:cubicBezTo>
                    <a:pt x="102" y="51"/>
                    <a:pt x="102" y="51"/>
                    <a:pt x="102" y="51"/>
                  </a:cubicBezTo>
                  <a:cubicBezTo>
                    <a:pt x="102" y="23"/>
                    <a:pt x="79" y="0"/>
                    <a:pt x="5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941" fontAlgn="auto">
                <a:spcBef>
                  <a:spcPts val="0"/>
                </a:spcBef>
                <a:spcAft>
                  <a:spcPts val="0"/>
                </a:spcAft>
                <a:buClr>
                  <a:prstClr val="black"/>
                </a:buClr>
              </a:pPr>
              <a:endParaRPr lang="en-GB" sz="2099" dirty="0">
                <a:solidFill>
                  <a:prstClr val="black"/>
                </a:solidFill>
                <a:latin typeface="Arial"/>
              </a:endParaRPr>
            </a:p>
          </p:txBody>
        </p:sp>
        <p:sp>
          <p:nvSpPr>
            <p:cNvPr id="65" name="Freeform 25"/>
            <p:cNvSpPr>
              <a:spLocks/>
            </p:cNvSpPr>
            <p:nvPr userDrawn="1"/>
          </p:nvSpPr>
          <p:spPr bwMode="auto">
            <a:xfrm>
              <a:off x="8008938" y="4449763"/>
              <a:ext cx="193675" cy="323850"/>
            </a:xfrm>
            <a:custGeom>
              <a:avLst/>
              <a:gdLst>
                <a:gd name="T0" fmla="*/ 31 w 61"/>
                <a:gd name="T1" fmla="*/ 102 h 102"/>
                <a:gd name="T2" fmla="*/ 31 w 61"/>
                <a:gd name="T3" fmla="*/ 102 h 102"/>
                <a:gd name="T4" fmla="*/ 0 w 61"/>
                <a:gd name="T5" fmla="*/ 72 h 102"/>
                <a:gd name="T6" fmla="*/ 0 w 61"/>
                <a:gd name="T7" fmla="*/ 31 h 102"/>
                <a:gd name="T8" fmla="*/ 31 w 61"/>
                <a:gd name="T9" fmla="*/ 0 h 102"/>
                <a:gd name="T10" fmla="*/ 61 w 61"/>
                <a:gd name="T11" fmla="*/ 31 h 102"/>
                <a:gd name="T12" fmla="*/ 61 w 61"/>
                <a:gd name="T13" fmla="*/ 72 h 102"/>
                <a:gd name="T14" fmla="*/ 31 w 61"/>
                <a:gd name="T15" fmla="*/ 102 h 10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1" h="102">
                  <a:moveTo>
                    <a:pt x="31" y="102"/>
                  </a:moveTo>
                  <a:cubicBezTo>
                    <a:pt x="31" y="102"/>
                    <a:pt x="31" y="102"/>
                    <a:pt x="31" y="102"/>
                  </a:cubicBezTo>
                  <a:cubicBezTo>
                    <a:pt x="14" y="102"/>
                    <a:pt x="0" y="89"/>
                    <a:pt x="0" y="72"/>
                  </a:cubicBezTo>
                  <a:cubicBezTo>
                    <a:pt x="0" y="31"/>
                    <a:pt x="0" y="31"/>
                    <a:pt x="0" y="31"/>
                  </a:cubicBezTo>
                  <a:cubicBezTo>
                    <a:pt x="0" y="14"/>
                    <a:pt x="14" y="0"/>
                    <a:pt x="31" y="0"/>
                  </a:cubicBezTo>
                  <a:cubicBezTo>
                    <a:pt x="47" y="0"/>
                    <a:pt x="61" y="14"/>
                    <a:pt x="61" y="31"/>
                  </a:cubicBezTo>
                  <a:cubicBezTo>
                    <a:pt x="61" y="72"/>
                    <a:pt x="61" y="72"/>
                    <a:pt x="61" y="72"/>
                  </a:cubicBezTo>
                  <a:cubicBezTo>
                    <a:pt x="61" y="89"/>
                    <a:pt x="47" y="102"/>
                    <a:pt x="31" y="10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941" fontAlgn="auto">
                <a:spcBef>
                  <a:spcPts val="0"/>
                </a:spcBef>
                <a:spcAft>
                  <a:spcPts val="0"/>
                </a:spcAft>
                <a:buClr>
                  <a:prstClr val="black"/>
                </a:buClr>
              </a:pPr>
              <a:endParaRPr lang="en-GB" sz="2099" dirty="0">
                <a:solidFill>
                  <a:prstClr val="black"/>
                </a:solidFill>
                <a:latin typeface="Arial"/>
              </a:endParaRPr>
            </a:p>
          </p:txBody>
        </p:sp>
        <p:sp>
          <p:nvSpPr>
            <p:cNvPr id="66" name="Freeform 26"/>
            <p:cNvSpPr>
              <a:spLocks noEditPoints="1"/>
            </p:cNvSpPr>
            <p:nvPr userDrawn="1"/>
          </p:nvSpPr>
          <p:spPr bwMode="auto">
            <a:xfrm>
              <a:off x="5616575" y="4449763"/>
              <a:ext cx="193675" cy="323850"/>
            </a:xfrm>
            <a:custGeom>
              <a:avLst/>
              <a:gdLst>
                <a:gd name="T0" fmla="*/ 30 w 61"/>
                <a:gd name="T1" fmla="*/ 11 h 102"/>
                <a:gd name="T2" fmla="*/ 51 w 61"/>
                <a:gd name="T3" fmla="*/ 31 h 102"/>
                <a:gd name="T4" fmla="*/ 51 w 61"/>
                <a:gd name="T5" fmla="*/ 72 h 102"/>
                <a:gd name="T6" fmla="*/ 30 w 61"/>
                <a:gd name="T7" fmla="*/ 92 h 102"/>
                <a:gd name="T8" fmla="*/ 10 w 61"/>
                <a:gd name="T9" fmla="*/ 72 h 102"/>
                <a:gd name="T10" fmla="*/ 10 w 61"/>
                <a:gd name="T11" fmla="*/ 31 h 102"/>
                <a:gd name="T12" fmla="*/ 30 w 61"/>
                <a:gd name="T13" fmla="*/ 11 h 102"/>
                <a:gd name="T14" fmla="*/ 30 w 61"/>
                <a:gd name="T15" fmla="*/ 0 h 102"/>
                <a:gd name="T16" fmla="*/ 0 w 61"/>
                <a:gd name="T17" fmla="*/ 31 h 102"/>
                <a:gd name="T18" fmla="*/ 0 w 61"/>
                <a:gd name="T19" fmla="*/ 72 h 102"/>
                <a:gd name="T20" fmla="*/ 30 w 61"/>
                <a:gd name="T21" fmla="*/ 102 h 102"/>
                <a:gd name="T22" fmla="*/ 61 w 61"/>
                <a:gd name="T23" fmla="*/ 72 h 102"/>
                <a:gd name="T24" fmla="*/ 61 w 61"/>
                <a:gd name="T25" fmla="*/ 31 h 102"/>
                <a:gd name="T26" fmla="*/ 30 w 61"/>
                <a:gd name="T27" fmla="*/ 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1" h="102">
                  <a:moveTo>
                    <a:pt x="30" y="11"/>
                  </a:moveTo>
                  <a:cubicBezTo>
                    <a:pt x="42" y="11"/>
                    <a:pt x="51" y="20"/>
                    <a:pt x="51" y="31"/>
                  </a:cubicBezTo>
                  <a:cubicBezTo>
                    <a:pt x="51" y="72"/>
                    <a:pt x="51" y="72"/>
                    <a:pt x="51" y="72"/>
                  </a:cubicBezTo>
                  <a:cubicBezTo>
                    <a:pt x="51" y="83"/>
                    <a:pt x="42" y="92"/>
                    <a:pt x="30" y="92"/>
                  </a:cubicBezTo>
                  <a:cubicBezTo>
                    <a:pt x="19" y="92"/>
                    <a:pt x="10" y="83"/>
                    <a:pt x="10" y="72"/>
                  </a:cubicBezTo>
                  <a:cubicBezTo>
                    <a:pt x="10" y="31"/>
                    <a:pt x="10" y="31"/>
                    <a:pt x="10" y="31"/>
                  </a:cubicBezTo>
                  <a:cubicBezTo>
                    <a:pt x="10" y="20"/>
                    <a:pt x="19" y="11"/>
                    <a:pt x="30" y="11"/>
                  </a:cubicBezTo>
                  <a:moveTo>
                    <a:pt x="30" y="0"/>
                  </a:moveTo>
                  <a:cubicBezTo>
                    <a:pt x="14" y="0"/>
                    <a:pt x="0" y="14"/>
                    <a:pt x="0" y="31"/>
                  </a:cubicBezTo>
                  <a:cubicBezTo>
                    <a:pt x="0" y="72"/>
                    <a:pt x="0" y="72"/>
                    <a:pt x="0" y="72"/>
                  </a:cubicBezTo>
                  <a:cubicBezTo>
                    <a:pt x="0" y="89"/>
                    <a:pt x="14" y="102"/>
                    <a:pt x="30" y="102"/>
                  </a:cubicBezTo>
                  <a:cubicBezTo>
                    <a:pt x="47" y="102"/>
                    <a:pt x="61" y="89"/>
                    <a:pt x="61" y="72"/>
                  </a:cubicBezTo>
                  <a:cubicBezTo>
                    <a:pt x="61" y="31"/>
                    <a:pt x="61" y="31"/>
                    <a:pt x="61" y="31"/>
                  </a:cubicBezTo>
                  <a:cubicBezTo>
                    <a:pt x="61" y="14"/>
                    <a:pt x="47" y="0"/>
                    <a:pt x="3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941" fontAlgn="auto">
                <a:spcBef>
                  <a:spcPts val="0"/>
                </a:spcBef>
                <a:spcAft>
                  <a:spcPts val="0"/>
                </a:spcAft>
                <a:buClr>
                  <a:prstClr val="black"/>
                </a:buClr>
              </a:pPr>
              <a:endParaRPr lang="en-GB" sz="2099" dirty="0">
                <a:solidFill>
                  <a:prstClr val="black"/>
                </a:solidFill>
                <a:latin typeface="Arial"/>
              </a:endParaRPr>
            </a:p>
          </p:txBody>
        </p:sp>
        <p:sp>
          <p:nvSpPr>
            <p:cNvPr id="67" name="Freeform 27"/>
            <p:cNvSpPr>
              <a:spLocks/>
            </p:cNvSpPr>
            <p:nvPr userDrawn="1"/>
          </p:nvSpPr>
          <p:spPr bwMode="auto">
            <a:xfrm>
              <a:off x="7558088" y="4433888"/>
              <a:ext cx="320675" cy="811213"/>
            </a:xfrm>
            <a:custGeom>
              <a:avLst/>
              <a:gdLst>
                <a:gd name="T0" fmla="*/ 50 w 101"/>
                <a:gd name="T1" fmla="*/ 255 h 255"/>
                <a:gd name="T2" fmla="*/ 50 w 101"/>
                <a:gd name="T3" fmla="*/ 255 h 255"/>
                <a:gd name="T4" fmla="*/ 0 w 101"/>
                <a:gd name="T5" fmla="*/ 204 h 255"/>
                <a:gd name="T6" fmla="*/ 0 w 101"/>
                <a:gd name="T7" fmla="*/ 51 h 255"/>
                <a:gd name="T8" fmla="*/ 50 w 101"/>
                <a:gd name="T9" fmla="*/ 0 h 255"/>
                <a:gd name="T10" fmla="*/ 101 w 101"/>
                <a:gd name="T11" fmla="*/ 51 h 255"/>
                <a:gd name="T12" fmla="*/ 101 w 101"/>
                <a:gd name="T13" fmla="*/ 204 h 255"/>
                <a:gd name="T14" fmla="*/ 50 w 101"/>
                <a:gd name="T15" fmla="*/ 255 h 2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1" h="255">
                  <a:moveTo>
                    <a:pt x="50" y="255"/>
                  </a:moveTo>
                  <a:cubicBezTo>
                    <a:pt x="50" y="255"/>
                    <a:pt x="50" y="255"/>
                    <a:pt x="50" y="255"/>
                  </a:cubicBezTo>
                  <a:cubicBezTo>
                    <a:pt x="22" y="255"/>
                    <a:pt x="0" y="232"/>
                    <a:pt x="0" y="204"/>
                  </a:cubicBezTo>
                  <a:cubicBezTo>
                    <a:pt x="0" y="51"/>
                    <a:pt x="0" y="51"/>
                    <a:pt x="0" y="51"/>
                  </a:cubicBezTo>
                  <a:cubicBezTo>
                    <a:pt x="0" y="23"/>
                    <a:pt x="22" y="0"/>
                    <a:pt x="50" y="0"/>
                  </a:cubicBezTo>
                  <a:cubicBezTo>
                    <a:pt x="79" y="0"/>
                    <a:pt x="101" y="23"/>
                    <a:pt x="101" y="51"/>
                  </a:cubicBezTo>
                  <a:cubicBezTo>
                    <a:pt x="101" y="204"/>
                    <a:pt x="101" y="204"/>
                    <a:pt x="101" y="204"/>
                  </a:cubicBezTo>
                  <a:cubicBezTo>
                    <a:pt x="101" y="232"/>
                    <a:pt x="79" y="255"/>
                    <a:pt x="50" y="25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941" fontAlgn="auto">
                <a:spcBef>
                  <a:spcPts val="0"/>
                </a:spcBef>
                <a:spcAft>
                  <a:spcPts val="0"/>
                </a:spcAft>
                <a:buClr>
                  <a:prstClr val="black"/>
                </a:buClr>
              </a:pPr>
              <a:endParaRPr lang="en-GB" sz="2099" dirty="0">
                <a:solidFill>
                  <a:prstClr val="black"/>
                </a:solidFill>
                <a:latin typeface="Arial"/>
              </a:endParaRPr>
            </a:p>
          </p:txBody>
        </p:sp>
        <p:sp>
          <p:nvSpPr>
            <p:cNvPr id="68" name="Freeform 28"/>
            <p:cNvSpPr>
              <a:spLocks/>
            </p:cNvSpPr>
            <p:nvPr userDrawn="1"/>
          </p:nvSpPr>
          <p:spPr bwMode="auto">
            <a:xfrm>
              <a:off x="6423025" y="3348038"/>
              <a:ext cx="406400" cy="1814513"/>
            </a:xfrm>
            <a:custGeom>
              <a:avLst/>
              <a:gdLst>
                <a:gd name="T0" fmla="*/ 64 w 128"/>
                <a:gd name="T1" fmla="*/ 570 h 570"/>
                <a:gd name="T2" fmla="*/ 64 w 128"/>
                <a:gd name="T3" fmla="*/ 570 h 570"/>
                <a:gd name="T4" fmla="*/ 0 w 128"/>
                <a:gd name="T5" fmla="*/ 507 h 570"/>
                <a:gd name="T6" fmla="*/ 0 w 128"/>
                <a:gd name="T7" fmla="*/ 64 h 570"/>
                <a:gd name="T8" fmla="*/ 64 w 128"/>
                <a:gd name="T9" fmla="*/ 0 h 570"/>
                <a:gd name="T10" fmla="*/ 128 w 128"/>
                <a:gd name="T11" fmla="*/ 64 h 570"/>
                <a:gd name="T12" fmla="*/ 128 w 128"/>
                <a:gd name="T13" fmla="*/ 507 h 570"/>
                <a:gd name="T14" fmla="*/ 64 w 128"/>
                <a:gd name="T15" fmla="*/ 570 h 5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8" h="570">
                  <a:moveTo>
                    <a:pt x="64" y="570"/>
                  </a:moveTo>
                  <a:cubicBezTo>
                    <a:pt x="64" y="570"/>
                    <a:pt x="64" y="570"/>
                    <a:pt x="64" y="570"/>
                  </a:cubicBezTo>
                  <a:cubicBezTo>
                    <a:pt x="29" y="570"/>
                    <a:pt x="0" y="542"/>
                    <a:pt x="0" y="507"/>
                  </a:cubicBezTo>
                  <a:cubicBezTo>
                    <a:pt x="0" y="64"/>
                    <a:pt x="0" y="64"/>
                    <a:pt x="0" y="64"/>
                  </a:cubicBezTo>
                  <a:cubicBezTo>
                    <a:pt x="0" y="29"/>
                    <a:pt x="29" y="0"/>
                    <a:pt x="64" y="0"/>
                  </a:cubicBezTo>
                  <a:cubicBezTo>
                    <a:pt x="99" y="0"/>
                    <a:pt x="128" y="29"/>
                    <a:pt x="128" y="64"/>
                  </a:cubicBezTo>
                  <a:cubicBezTo>
                    <a:pt x="128" y="507"/>
                    <a:pt x="128" y="507"/>
                    <a:pt x="128" y="507"/>
                  </a:cubicBezTo>
                  <a:cubicBezTo>
                    <a:pt x="128" y="542"/>
                    <a:pt x="99" y="570"/>
                    <a:pt x="64" y="57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941" fontAlgn="auto">
                <a:spcBef>
                  <a:spcPts val="0"/>
                </a:spcBef>
                <a:spcAft>
                  <a:spcPts val="0"/>
                </a:spcAft>
                <a:buClr>
                  <a:prstClr val="black"/>
                </a:buClr>
              </a:pPr>
              <a:endParaRPr lang="en-GB" sz="2099" dirty="0">
                <a:solidFill>
                  <a:prstClr val="black"/>
                </a:solidFill>
                <a:latin typeface="Arial"/>
              </a:endParaRPr>
            </a:p>
          </p:txBody>
        </p:sp>
        <p:sp>
          <p:nvSpPr>
            <p:cNvPr id="69" name="Freeform 29"/>
            <p:cNvSpPr>
              <a:spLocks/>
            </p:cNvSpPr>
            <p:nvPr userDrawn="1"/>
          </p:nvSpPr>
          <p:spPr bwMode="auto">
            <a:xfrm>
              <a:off x="6992938" y="4060825"/>
              <a:ext cx="403225" cy="1816100"/>
            </a:xfrm>
            <a:custGeom>
              <a:avLst/>
              <a:gdLst>
                <a:gd name="T0" fmla="*/ 63 w 127"/>
                <a:gd name="T1" fmla="*/ 570 h 570"/>
                <a:gd name="T2" fmla="*/ 63 w 127"/>
                <a:gd name="T3" fmla="*/ 570 h 570"/>
                <a:gd name="T4" fmla="*/ 0 w 127"/>
                <a:gd name="T5" fmla="*/ 507 h 570"/>
                <a:gd name="T6" fmla="*/ 0 w 127"/>
                <a:gd name="T7" fmla="*/ 64 h 570"/>
                <a:gd name="T8" fmla="*/ 63 w 127"/>
                <a:gd name="T9" fmla="*/ 0 h 570"/>
                <a:gd name="T10" fmla="*/ 127 w 127"/>
                <a:gd name="T11" fmla="*/ 64 h 570"/>
                <a:gd name="T12" fmla="*/ 127 w 127"/>
                <a:gd name="T13" fmla="*/ 507 h 570"/>
                <a:gd name="T14" fmla="*/ 63 w 127"/>
                <a:gd name="T15" fmla="*/ 570 h 5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7" h="570">
                  <a:moveTo>
                    <a:pt x="63" y="570"/>
                  </a:moveTo>
                  <a:cubicBezTo>
                    <a:pt x="63" y="570"/>
                    <a:pt x="63" y="570"/>
                    <a:pt x="63" y="570"/>
                  </a:cubicBezTo>
                  <a:cubicBezTo>
                    <a:pt x="28" y="570"/>
                    <a:pt x="0" y="542"/>
                    <a:pt x="0" y="507"/>
                  </a:cubicBezTo>
                  <a:cubicBezTo>
                    <a:pt x="0" y="64"/>
                    <a:pt x="0" y="64"/>
                    <a:pt x="0" y="64"/>
                  </a:cubicBezTo>
                  <a:cubicBezTo>
                    <a:pt x="0" y="29"/>
                    <a:pt x="28" y="0"/>
                    <a:pt x="63" y="0"/>
                  </a:cubicBezTo>
                  <a:cubicBezTo>
                    <a:pt x="98" y="0"/>
                    <a:pt x="127" y="29"/>
                    <a:pt x="127" y="64"/>
                  </a:cubicBezTo>
                  <a:cubicBezTo>
                    <a:pt x="127" y="507"/>
                    <a:pt x="127" y="507"/>
                    <a:pt x="127" y="507"/>
                  </a:cubicBezTo>
                  <a:cubicBezTo>
                    <a:pt x="127" y="542"/>
                    <a:pt x="98" y="570"/>
                    <a:pt x="63" y="57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941" fontAlgn="auto">
                <a:spcBef>
                  <a:spcPts val="0"/>
                </a:spcBef>
                <a:spcAft>
                  <a:spcPts val="0"/>
                </a:spcAft>
                <a:buClr>
                  <a:prstClr val="black"/>
                </a:buClr>
              </a:pPr>
              <a:endParaRPr lang="en-GB" sz="2099" dirty="0">
                <a:solidFill>
                  <a:prstClr val="black"/>
                </a:solidFill>
                <a:latin typeface="Arial"/>
              </a:endParaRPr>
            </a:p>
          </p:txBody>
        </p:sp>
        <p:sp>
          <p:nvSpPr>
            <p:cNvPr id="70" name="Freeform 30"/>
            <p:cNvSpPr>
              <a:spLocks/>
            </p:cNvSpPr>
            <p:nvPr userDrawn="1"/>
          </p:nvSpPr>
          <p:spPr bwMode="auto">
            <a:xfrm>
              <a:off x="5438775" y="4627563"/>
              <a:ext cx="323850" cy="812800"/>
            </a:xfrm>
            <a:custGeom>
              <a:avLst/>
              <a:gdLst>
                <a:gd name="T0" fmla="*/ 51 w 102"/>
                <a:gd name="T1" fmla="*/ 255 h 255"/>
                <a:gd name="T2" fmla="*/ 51 w 102"/>
                <a:gd name="T3" fmla="*/ 255 h 255"/>
                <a:gd name="T4" fmla="*/ 0 w 102"/>
                <a:gd name="T5" fmla="*/ 204 h 255"/>
                <a:gd name="T6" fmla="*/ 0 w 102"/>
                <a:gd name="T7" fmla="*/ 51 h 255"/>
                <a:gd name="T8" fmla="*/ 51 w 102"/>
                <a:gd name="T9" fmla="*/ 0 h 255"/>
                <a:gd name="T10" fmla="*/ 102 w 102"/>
                <a:gd name="T11" fmla="*/ 51 h 255"/>
                <a:gd name="T12" fmla="*/ 102 w 102"/>
                <a:gd name="T13" fmla="*/ 204 h 255"/>
                <a:gd name="T14" fmla="*/ 51 w 102"/>
                <a:gd name="T15" fmla="*/ 255 h 2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 h="255">
                  <a:moveTo>
                    <a:pt x="51" y="255"/>
                  </a:moveTo>
                  <a:cubicBezTo>
                    <a:pt x="51" y="255"/>
                    <a:pt x="51" y="255"/>
                    <a:pt x="51" y="255"/>
                  </a:cubicBezTo>
                  <a:cubicBezTo>
                    <a:pt x="23" y="255"/>
                    <a:pt x="0" y="232"/>
                    <a:pt x="0" y="204"/>
                  </a:cubicBezTo>
                  <a:cubicBezTo>
                    <a:pt x="0" y="51"/>
                    <a:pt x="0" y="51"/>
                    <a:pt x="0" y="51"/>
                  </a:cubicBezTo>
                  <a:cubicBezTo>
                    <a:pt x="0" y="23"/>
                    <a:pt x="23" y="0"/>
                    <a:pt x="51" y="0"/>
                  </a:cubicBezTo>
                  <a:cubicBezTo>
                    <a:pt x="79" y="0"/>
                    <a:pt x="102" y="23"/>
                    <a:pt x="102" y="51"/>
                  </a:cubicBezTo>
                  <a:cubicBezTo>
                    <a:pt x="102" y="204"/>
                    <a:pt x="102" y="204"/>
                    <a:pt x="102" y="204"/>
                  </a:cubicBezTo>
                  <a:cubicBezTo>
                    <a:pt x="102" y="232"/>
                    <a:pt x="79" y="255"/>
                    <a:pt x="51" y="25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941" fontAlgn="auto">
                <a:spcBef>
                  <a:spcPts val="0"/>
                </a:spcBef>
                <a:spcAft>
                  <a:spcPts val="0"/>
                </a:spcAft>
                <a:buClr>
                  <a:prstClr val="black"/>
                </a:buClr>
              </a:pPr>
              <a:endParaRPr lang="en-GB" sz="2099" dirty="0">
                <a:solidFill>
                  <a:prstClr val="black"/>
                </a:solidFill>
                <a:latin typeface="Arial"/>
              </a:endParaRPr>
            </a:p>
          </p:txBody>
        </p:sp>
        <p:sp>
          <p:nvSpPr>
            <p:cNvPr id="71" name="Freeform 31"/>
            <p:cNvSpPr>
              <a:spLocks/>
            </p:cNvSpPr>
            <p:nvPr userDrawn="1"/>
          </p:nvSpPr>
          <p:spPr bwMode="auto">
            <a:xfrm>
              <a:off x="4872038" y="3981450"/>
              <a:ext cx="403225" cy="1814513"/>
            </a:xfrm>
            <a:custGeom>
              <a:avLst/>
              <a:gdLst>
                <a:gd name="T0" fmla="*/ 64 w 127"/>
                <a:gd name="T1" fmla="*/ 570 h 570"/>
                <a:gd name="T2" fmla="*/ 64 w 127"/>
                <a:gd name="T3" fmla="*/ 570 h 570"/>
                <a:gd name="T4" fmla="*/ 0 w 127"/>
                <a:gd name="T5" fmla="*/ 506 h 570"/>
                <a:gd name="T6" fmla="*/ 0 w 127"/>
                <a:gd name="T7" fmla="*/ 63 h 570"/>
                <a:gd name="T8" fmla="*/ 64 w 127"/>
                <a:gd name="T9" fmla="*/ 0 h 570"/>
                <a:gd name="T10" fmla="*/ 127 w 127"/>
                <a:gd name="T11" fmla="*/ 63 h 570"/>
                <a:gd name="T12" fmla="*/ 127 w 127"/>
                <a:gd name="T13" fmla="*/ 506 h 570"/>
                <a:gd name="T14" fmla="*/ 64 w 127"/>
                <a:gd name="T15" fmla="*/ 570 h 5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7" h="570">
                  <a:moveTo>
                    <a:pt x="64" y="570"/>
                  </a:moveTo>
                  <a:cubicBezTo>
                    <a:pt x="64" y="570"/>
                    <a:pt x="64" y="570"/>
                    <a:pt x="64" y="570"/>
                  </a:cubicBezTo>
                  <a:cubicBezTo>
                    <a:pt x="29" y="570"/>
                    <a:pt x="0" y="541"/>
                    <a:pt x="0" y="506"/>
                  </a:cubicBezTo>
                  <a:cubicBezTo>
                    <a:pt x="0" y="63"/>
                    <a:pt x="0" y="63"/>
                    <a:pt x="0" y="63"/>
                  </a:cubicBezTo>
                  <a:cubicBezTo>
                    <a:pt x="0" y="28"/>
                    <a:pt x="29" y="0"/>
                    <a:pt x="64" y="0"/>
                  </a:cubicBezTo>
                  <a:cubicBezTo>
                    <a:pt x="99" y="0"/>
                    <a:pt x="127" y="28"/>
                    <a:pt x="127" y="63"/>
                  </a:cubicBezTo>
                  <a:cubicBezTo>
                    <a:pt x="127" y="506"/>
                    <a:pt x="127" y="506"/>
                    <a:pt x="127" y="506"/>
                  </a:cubicBezTo>
                  <a:cubicBezTo>
                    <a:pt x="127" y="541"/>
                    <a:pt x="99" y="570"/>
                    <a:pt x="64" y="57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941" fontAlgn="auto">
                <a:spcBef>
                  <a:spcPts val="0"/>
                </a:spcBef>
                <a:spcAft>
                  <a:spcPts val="0"/>
                </a:spcAft>
                <a:buClr>
                  <a:prstClr val="black"/>
                </a:buClr>
              </a:pPr>
              <a:endParaRPr lang="en-GB" sz="2099" dirty="0">
                <a:solidFill>
                  <a:prstClr val="black"/>
                </a:solidFill>
                <a:latin typeface="Arial"/>
              </a:endParaRPr>
            </a:p>
          </p:txBody>
        </p:sp>
        <p:sp>
          <p:nvSpPr>
            <p:cNvPr id="72" name="Freeform 32"/>
            <p:cNvSpPr>
              <a:spLocks/>
            </p:cNvSpPr>
            <p:nvPr userDrawn="1"/>
          </p:nvSpPr>
          <p:spPr bwMode="auto">
            <a:xfrm>
              <a:off x="0" y="4095750"/>
              <a:ext cx="152400" cy="809625"/>
            </a:xfrm>
            <a:custGeom>
              <a:avLst/>
              <a:gdLst>
                <a:gd name="T0" fmla="*/ 0 w 48"/>
                <a:gd name="T1" fmla="*/ 0 h 254"/>
                <a:gd name="T2" fmla="*/ 0 w 48"/>
                <a:gd name="T3" fmla="*/ 254 h 254"/>
                <a:gd name="T4" fmla="*/ 48 w 48"/>
                <a:gd name="T5" fmla="*/ 203 h 254"/>
                <a:gd name="T6" fmla="*/ 48 w 48"/>
                <a:gd name="T7" fmla="*/ 50 h 254"/>
                <a:gd name="T8" fmla="*/ 0 w 48"/>
                <a:gd name="T9" fmla="*/ 0 h 254"/>
              </a:gdLst>
              <a:ahLst/>
              <a:cxnLst>
                <a:cxn ang="0">
                  <a:pos x="T0" y="T1"/>
                </a:cxn>
                <a:cxn ang="0">
                  <a:pos x="T2" y="T3"/>
                </a:cxn>
                <a:cxn ang="0">
                  <a:pos x="T4" y="T5"/>
                </a:cxn>
                <a:cxn ang="0">
                  <a:pos x="T6" y="T7"/>
                </a:cxn>
                <a:cxn ang="0">
                  <a:pos x="T8" y="T9"/>
                </a:cxn>
              </a:cxnLst>
              <a:rect l="0" t="0" r="r" b="b"/>
              <a:pathLst>
                <a:path w="48" h="254">
                  <a:moveTo>
                    <a:pt x="0" y="0"/>
                  </a:moveTo>
                  <a:cubicBezTo>
                    <a:pt x="0" y="254"/>
                    <a:pt x="0" y="254"/>
                    <a:pt x="0" y="254"/>
                  </a:cubicBezTo>
                  <a:cubicBezTo>
                    <a:pt x="27" y="252"/>
                    <a:pt x="48" y="230"/>
                    <a:pt x="48" y="203"/>
                  </a:cubicBezTo>
                  <a:cubicBezTo>
                    <a:pt x="48" y="50"/>
                    <a:pt x="48" y="50"/>
                    <a:pt x="48" y="50"/>
                  </a:cubicBezTo>
                  <a:cubicBezTo>
                    <a:pt x="48" y="23"/>
                    <a:pt x="27" y="1"/>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941" fontAlgn="auto">
                <a:spcBef>
                  <a:spcPts val="0"/>
                </a:spcBef>
                <a:spcAft>
                  <a:spcPts val="0"/>
                </a:spcAft>
                <a:buClr>
                  <a:prstClr val="black"/>
                </a:buClr>
              </a:pPr>
              <a:endParaRPr lang="en-GB" sz="2099" dirty="0">
                <a:solidFill>
                  <a:prstClr val="black"/>
                </a:solidFill>
                <a:latin typeface="Arial"/>
              </a:endParaRPr>
            </a:p>
          </p:txBody>
        </p:sp>
        <p:sp>
          <p:nvSpPr>
            <p:cNvPr id="73" name="Freeform 33"/>
            <p:cNvSpPr>
              <a:spLocks/>
            </p:cNvSpPr>
            <p:nvPr userDrawn="1"/>
          </p:nvSpPr>
          <p:spPr bwMode="auto">
            <a:xfrm>
              <a:off x="12052300" y="4548188"/>
              <a:ext cx="152400" cy="809625"/>
            </a:xfrm>
            <a:custGeom>
              <a:avLst/>
              <a:gdLst>
                <a:gd name="T0" fmla="*/ 48 w 48"/>
                <a:gd name="T1" fmla="*/ 0 h 254"/>
                <a:gd name="T2" fmla="*/ 0 w 48"/>
                <a:gd name="T3" fmla="*/ 51 h 254"/>
                <a:gd name="T4" fmla="*/ 0 w 48"/>
                <a:gd name="T5" fmla="*/ 203 h 254"/>
                <a:gd name="T6" fmla="*/ 48 w 48"/>
                <a:gd name="T7" fmla="*/ 254 h 254"/>
                <a:gd name="T8" fmla="*/ 48 w 48"/>
                <a:gd name="T9" fmla="*/ 0 h 254"/>
              </a:gdLst>
              <a:ahLst/>
              <a:cxnLst>
                <a:cxn ang="0">
                  <a:pos x="T0" y="T1"/>
                </a:cxn>
                <a:cxn ang="0">
                  <a:pos x="T2" y="T3"/>
                </a:cxn>
                <a:cxn ang="0">
                  <a:pos x="T4" y="T5"/>
                </a:cxn>
                <a:cxn ang="0">
                  <a:pos x="T6" y="T7"/>
                </a:cxn>
                <a:cxn ang="0">
                  <a:pos x="T8" y="T9"/>
                </a:cxn>
              </a:cxnLst>
              <a:rect l="0" t="0" r="r" b="b"/>
              <a:pathLst>
                <a:path w="48" h="254">
                  <a:moveTo>
                    <a:pt x="48" y="0"/>
                  </a:moveTo>
                  <a:cubicBezTo>
                    <a:pt x="20" y="2"/>
                    <a:pt x="0" y="24"/>
                    <a:pt x="0" y="51"/>
                  </a:cubicBezTo>
                  <a:cubicBezTo>
                    <a:pt x="0" y="203"/>
                    <a:pt x="0" y="203"/>
                    <a:pt x="0" y="203"/>
                  </a:cubicBezTo>
                  <a:cubicBezTo>
                    <a:pt x="0" y="231"/>
                    <a:pt x="20" y="253"/>
                    <a:pt x="48" y="254"/>
                  </a:cubicBezTo>
                  <a:lnTo>
                    <a:pt x="4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941" fontAlgn="auto">
                <a:spcBef>
                  <a:spcPts val="0"/>
                </a:spcBef>
                <a:spcAft>
                  <a:spcPts val="0"/>
                </a:spcAft>
                <a:buClr>
                  <a:prstClr val="black"/>
                </a:buClr>
              </a:pPr>
              <a:endParaRPr lang="en-GB" sz="2099" dirty="0">
                <a:solidFill>
                  <a:prstClr val="black"/>
                </a:solidFill>
                <a:latin typeface="Arial"/>
              </a:endParaRPr>
            </a:p>
          </p:txBody>
        </p:sp>
      </p:grpSp>
      <p:grpSp>
        <p:nvGrpSpPr>
          <p:cNvPr id="37" name="Logotype, static"/>
          <p:cNvGrpSpPr/>
          <p:nvPr userDrawn="1"/>
        </p:nvGrpSpPr>
        <p:grpSpPr>
          <a:xfrm>
            <a:off x="10686683" y="6387823"/>
            <a:ext cx="863463" cy="180060"/>
            <a:chOff x="9501453" y="6148765"/>
            <a:chExt cx="2047875" cy="427037"/>
          </a:xfrm>
          <a:solidFill>
            <a:schemeClr val="bg1"/>
          </a:solidFill>
        </p:grpSpPr>
        <p:sp>
          <p:nvSpPr>
            <p:cNvPr id="38" name="Freeform 5"/>
            <p:cNvSpPr>
              <a:spLocks noEditPoints="1"/>
            </p:cNvSpPr>
            <p:nvPr userDrawn="1"/>
          </p:nvSpPr>
          <p:spPr bwMode="auto">
            <a:xfrm>
              <a:off x="11206428" y="6231315"/>
              <a:ext cx="342900" cy="344487"/>
            </a:xfrm>
            <a:custGeom>
              <a:avLst/>
              <a:gdLst>
                <a:gd name="T0" fmla="*/ 43 w 91"/>
                <a:gd name="T1" fmla="*/ 2 h 91"/>
                <a:gd name="T2" fmla="*/ 2 w 91"/>
                <a:gd name="T3" fmla="*/ 44 h 91"/>
                <a:gd name="T4" fmla="*/ 46 w 91"/>
                <a:gd name="T5" fmla="*/ 91 h 91"/>
                <a:gd name="T6" fmla="*/ 74 w 91"/>
                <a:gd name="T7" fmla="*/ 77 h 91"/>
                <a:gd name="T8" fmla="*/ 74 w 91"/>
                <a:gd name="T9" fmla="*/ 90 h 91"/>
                <a:gd name="T10" fmla="*/ 91 w 91"/>
                <a:gd name="T11" fmla="*/ 90 h 91"/>
                <a:gd name="T12" fmla="*/ 91 w 91"/>
                <a:gd name="T13" fmla="*/ 47 h 91"/>
                <a:gd name="T14" fmla="*/ 43 w 91"/>
                <a:gd name="T15" fmla="*/ 2 h 91"/>
                <a:gd name="T16" fmla="*/ 72 w 91"/>
                <a:gd name="T17" fmla="*/ 48 h 91"/>
                <a:gd name="T18" fmla="*/ 43 w 91"/>
                <a:gd name="T19" fmla="*/ 72 h 91"/>
                <a:gd name="T20" fmla="*/ 21 w 91"/>
                <a:gd name="T21" fmla="*/ 50 h 91"/>
                <a:gd name="T22" fmla="*/ 46 w 91"/>
                <a:gd name="T23" fmla="*/ 21 h 91"/>
                <a:gd name="T24" fmla="*/ 72 w 91"/>
                <a:gd name="T25" fmla="*/ 45 h 91"/>
                <a:gd name="T26" fmla="*/ 72 w 91"/>
                <a:gd name="T27" fmla="*/ 48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1" h="91">
                  <a:moveTo>
                    <a:pt x="43" y="2"/>
                  </a:moveTo>
                  <a:cubicBezTo>
                    <a:pt x="21" y="4"/>
                    <a:pt x="3" y="22"/>
                    <a:pt x="2" y="44"/>
                  </a:cubicBezTo>
                  <a:cubicBezTo>
                    <a:pt x="0" y="70"/>
                    <a:pt x="21" y="91"/>
                    <a:pt x="46" y="91"/>
                  </a:cubicBezTo>
                  <a:cubicBezTo>
                    <a:pt x="56" y="91"/>
                    <a:pt x="68" y="87"/>
                    <a:pt x="74" y="77"/>
                  </a:cubicBezTo>
                  <a:cubicBezTo>
                    <a:pt x="74" y="90"/>
                    <a:pt x="74" y="90"/>
                    <a:pt x="74" y="90"/>
                  </a:cubicBezTo>
                  <a:cubicBezTo>
                    <a:pt x="91" y="90"/>
                    <a:pt x="91" y="90"/>
                    <a:pt x="91" y="90"/>
                  </a:cubicBezTo>
                  <a:cubicBezTo>
                    <a:pt x="91" y="47"/>
                    <a:pt x="91" y="47"/>
                    <a:pt x="91" y="47"/>
                  </a:cubicBezTo>
                  <a:cubicBezTo>
                    <a:pt x="91" y="20"/>
                    <a:pt x="69" y="0"/>
                    <a:pt x="43" y="2"/>
                  </a:cubicBezTo>
                  <a:close/>
                  <a:moveTo>
                    <a:pt x="72" y="48"/>
                  </a:moveTo>
                  <a:cubicBezTo>
                    <a:pt x="71" y="63"/>
                    <a:pt x="58" y="74"/>
                    <a:pt x="43" y="72"/>
                  </a:cubicBezTo>
                  <a:cubicBezTo>
                    <a:pt x="32" y="71"/>
                    <a:pt x="22" y="61"/>
                    <a:pt x="21" y="50"/>
                  </a:cubicBezTo>
                  <a:cubicBezTo>
                    <a:pt x="19" y="34"/>
                    <a:pt x="31" y="21"/>
                    <a:pt x="46" y="21"/>
                  </a:cubicBezTo>
                  <a:cubicBezTo>
                    <a:pt x="60" y="21"/>
                    <a:pt x="71" y="32"/>
                    <a:pt x="72" y="45"/>
                  </a:cubicBezTo>
                  <a:lnTo>
                    <a:pt x="72" y="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941" fontAlgn="auto">
                <a:spcBef>
                  <a:spcPts val="0"/>
                </a:spcBef>
                <a:spcAft>
                  <a:spcPts val="0"/>
                </a:spcAft>
                <a:buClr>
                  <a:prstClr val="black"/>
                </a:buClr>
              </a:pPr>
              <a:endParaRPr lang="en-US" sz="2099" dirty="0">
                <a:solidFill>
                  <a:prstClr val="black"/>
                </a:solidFill>
                <a:latin typeface="Arial"/>
              </a:endParaRPr>
            </a:p>
          </p:txBody>
        </p:sp>
        <p:sp>
          <p:nvSpPr>
            <p:cNvPr id="39" name="Freeform 6"/>
            <p:cNvSpPr>
              <a:spLocks noEditPoints="1"/>
            </p:cNvSpPr>
            <p:nvPr userDrawn="1"/>
          </p:nvSpPr>
          <p:spPr bwMode="auto">
            <a:xfrm>
              <a:off x="10849241" y="6236077"/>
              <a:ext cx="334963" cy="339725"/>
            </a:xfrm>
            <a:custGeom>
              <a:avLst/>
              <a:gdLst>
                <a:gd name="T0" fmla="*/ 44 w 89"/>
                <a:gd name="T1" fmla="*/ 1 h 90"/>
                <a:gd name="T2" fmla="*/ 0 w 89"/>
                <a:gd name="T3" fmla="*/ 46 h 90"/>
                <a:gd name="T4" fmla="*/ 45 w 89"/>
                <a:gd name="T5" fmla="*/ 90 h 90"/>
                <a:gd name="T6" fmla="*/ 86 w 89"/>
                <a:gd name="T7" fmla="*/ 63 h 90"/>
                <a:gd name="T8" fmla="*/ 69 w 89"/>
                <a:gd name="T9" fmla="*/ 58 h 90"/>
                <a:gd name="T10" fmla="*/ 50 w 89"/>
                <a:gd name="T11" fmla="*/ 72 h 90"/>
                <a:gd name="T12" fmla="*/ 22 w 89"/>
                <a:gd name="T13" fmla="*/ 59 h 90"/>
                <a:gd name="T14" fmla="*/ 89 w 89"/>
                <a:gd name="T15" fmla="*/ 41 h 90"/>
                <a:gd name="T16" fmla="*/ 44 w 89"/>
                <a:gd name="T17" fmla="*/ 1 h 90"/>
                <a:gd name="T18" fmla="*/ 19 w 89"/>
                <a:gd name="T19" fmla="*/ 44 h 90"/>
                <a:gd name="T20" fmla="*/ 36 w 89"/>
                <a:gd name="T21" fmla="*/ 19 h 90"/>
                <a:gd name="T22" fmla="*/ 67 w 89"/>
                <a:gd name="T23" fmla="*/ 31 h 90"/>
                <a:gd name="T24" fmla="*/ 19 w 89"/>
                <a:gd name="T25" fmla="*/ 44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9" h="90">
                  <a:moveTo>
                    <a:pt x="44" y="1"/>
                  </a:moveTo>
                  <a:cubicBezTo>
                    <a:pt x="20" y="2"/>
                    <a:pt x="0" y="20"/>
                    <a:pt x="0" y="46"/>
                  </a:cubicBezTo>
                  <a:cubicBezTo>
                    <a:pt x="0" y="70"/>
                    <a:pt x="20" y="90"/>
                    <a:pt x="45" y="90"/>
                  </a:cubicBezTo>
                  <a:cubicBezTo>
                    <a:pt x="62" y="90"/>
                    <a:pt x="79" y="80"/>
                    <a:pt x="86" y="63"/>
                  </a:cubicBezTo>
                  <a:cubicBezTo>
                    <a:pt x="69" y="58"/>
                    <a:pt x="69" y="58"/>
                    <a:pt x="69" y="58"/>
                  </a:cubicBezTo>
                  <a:cubicBezTo>
                    <a:pt x="66" y="65"/>
                    <a:pt x="58" y="71"/>
                    <a:pt x="50" y="72"/>
                  </a:cubicBezTo>
                  <a:cubicBezTo>
                    <a:pt x="38" y="75"/>
                    <a:pt x="26" y="67"/>
                    <a:pt x="22" y="59"/>
                  </a:cubicBezTo>
                  <a:cubicBezTo>
                    <a:pt x="89" y="41"/>
                    <a:pt x="89" y="41"/>
                    <a:pt x="89" y="41"/>
                  </a:cubicBezTo>
                  <a:cubicBezTo>
                    <a:pt x="87" y="24"/>
                    <a:pt x="72" y="0"/>
                    <a:pt x="44" y="1"/>
                  </a:cubicBezTo>
                  <a:close/>
                  <a:moveTo>
                    <a:pt x="19" y="44"/>
                  </a:moveTo>
                  <a:cubicBezTo>
                    <a:pt x="19" y="34"/>
                    <a:pt x="24" y="24"/>
                    <a:pt x="36" y="19"/>
                  </a:cubicBezTo>
                  <a:cubicBezTo>
                    <a:pt x="50" y="14"/>
                    <a:pt x="62" y="21"/>
                    <a:pt x="67" y="31"/>
                  </a:cubicBezTo>
                  <a:lnTo>
                    <a:pt x="19" y="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941" fontAlgn="auto">
                <a:spcBef>
                  <a:spcPts val="0"/>
                </a:spcBef>
                <a:spcAft>
                  <a:spcPts val="0"/>
                </a:spcAft>
                <a:buClr>
                  <a:prstClr val="black"/>
                </a:buClr>
              </a:pPr>
              <a:endParaRPr lang="en-US" sz="2099" dirty="0">
                <a:solidFill>
                  <a:prstClr val="black"/>
                </a:solidFill>
                <a:latin typeface="Arial"/>
              </a:endParaRPr>
            </a:p>
          </p:txBody>
        </p:sp>
        <p:sp>
          <p:nvSpPr>
            <p:cNvPr id="40" name="Freeform 7"/>
            <p:cNvSpPr>
              <a:spLocks/>
            </p:cNvSpPr>
            <p:nvPr userDrawn="1"/>
          </p:nvSpPr>
          <p:spPr bwMode="auto">
            <a:xfrm>
              <a:off x="10292028" y="6239252"/>
              <a:ext cx="166688" cy="333375"/>
            </a:xfrm>
            <a:custGeom>
              <a:avLst/>
              <a:gdLst>
                <a:gd name="T0" fmla="*/ 44 w 44"/>
                <a:gd name="T1" fmla="*/ 18 h 88"/>
                <a:gd name="T2" fmla="*/ 44 w 44"/>
                <a:gd name="T3" fmla="*/ 0 h 88"/>
                <a:gd name="T4" fmla="*/ 19 w 44"/>
                <a:gd name="T5" fmla="*/ 13 h 88"/>
                <a:gd name="T6" fmla="*/ 19 w 44"/>
                <a:gd name="T7" fmla="*/ 3 h 88"/>
                <a:gd name="T8" fmla="*/ 0 w 44"/>
                <a:gd name="T9" fmla="*/ 3 h 88"/>
                <a:gd name="T10" fmla="*/ 0 w 44"/>
                <a:gd name="T11" fmla="*/ 44 h 88"/>
                <a:gd name="T12" fmla="*/ 0 w 44"/>
                <a:gd name="T13" fmla="*/ 88 h 88"/>
                <a:gd name="T14" fmla="*/ 20 w 44"/>
                <a:gd name="T15" fmla="*/ 88 h 88"/>
                <a:gd name="T16" fmla="*/ 20 w 44"/>
                <a:gd name="T17" fmla="*/ 46 h 88"/>
                <a:gd name="T18" fmla="*/ 44 w 44"/>
                <a:gd name="T19" fmla="*/ 1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 h="88">
                  <a:moveTo>
                    <a:pt x="44" y="18"/>
                  </a:moveTo>
                  <a:cubicBezTo>
                    <a:pt x="44" y="0"/>
                    <a:pt x="44" y="0"/>
                    <a:pt x="44" y="0"/>
                  </a:cubicBezTo>
                  <a:cubicBezTo>
                    <a:pt x="28" y="0"/>
                    <a:pt x="22" y="8"/>
                    <a:pt x="19" y="13"/>
                  </a:cubicBezTo>
                  <a:cubicBezTo>
                    <a:pt x="19" y="3"/>
                    <a:pt x="19" y="3"/>
                    <a:pt x="19" y="3"/>
                  </a:cubicBezTo>
                  <a:cubicBezTo>
                    <a:pt x="0" y="3"/>
                    <a:pt x="0" y="3"/>
                    <a:pt x="0" y="3"/>
                  </a:cubicBezTo>
                  <a:cubicBezTo>
                    <a:pt x="0" y="44"/>
                    <a:pt x="0" y="44"/>
                    <a:pt x="0" y="44"/>
                  </a:cubicBezTo>
                  <a:cubicBezTo>
                    <a:pt x="0" y="88"/>
                    <a:pt x="0" y="88"/>
                    <a:pt x="0" y="88"/>
                  </a:cubicBezTo>
                  <a:cubicBezTo>
                    <a:pt x="20" y="88"/>
                    <a:pt x="20" y="88"/>
                    <a:pt x="20" y="88"/>
                  </a:cubicBezTo>
                  <a:cubicBezTo>
                    <a:pt x="20" y="62"/>
                    <a:pt x="20" y="62"/>
                    <a:pt x="20" y="46"/>
                  </a:cubicBezTo>
                  <a:cubicBezTo>
                    <a:pt x="20" y="26"/>
                    <a:pt x="31" y="19"/>
                    <a:pt x="44"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941" fontAlgn="auto">
                <a:spcBef>
                  <a:spcPts val="0"/>
                </a:spcBef>
                <a:spcAft>
                  <a:spcPts val="0"/>
                </a:spcAft>
                <a:buClr>
                  <a:prstClr val="black"/>
                </a:buClr>
              </a:pPr>
              <a:endParaRPr lang="en-US" sz="2099" dirty="0">
                <a:solidFill>
                  <a:prstClr val="black"/>
                </a:solidFill>
                <a:latin typeface="Arial"/>
              </a:endParaRPr>
            </a:p>
          </p:txBody>
        </p:sp>
        <p:sp>
          <p:nvSpPr>
            <p:cNvPr id="41" name="Freeform 8"/>
            <p:cNvSpPr>
              <a:spLocks/>
            </p:cNvSpPr>
            <p:nvPr userDrawn="1"/>
          </p:nvSpPr>
          <p:spPr bwMode="auto">
            <a:xfrm>
              <a:off x="9501453" y="6182102"/>
              <a:ext cx="369888" cy="390525"/>
            </a:xfrm>
            <a:custGeom>
              <a:avLst/>
              <a:gdLst>
                <a:gd name="T0" fmla="*/ 185 w 233"/>
                <a:gd name="T1" fmla="*/ 165 h 246"/>
                <a:gd name="T2" fmla="*/ 48 w 233"/>
                <a:gd name="T3" fmla="*/ 0 h 246"/>
                <a:gd name="T4" fmla="*/ 0 w 233"/>
                <a:gd name="T5" fmla="*/ 0 h 246"/>
                <a:gd name="T6" fmla="*/ 0 w 233"/>
                <a:gd name="T7" fmla="*/ 246 h 246"/>
                <a:gd name="T8" fmla="*/ 50 w 233"/>
                <a:gd name="T9" fmla="*/ 246 h 246"/>
                <a:gd name="T10" fmla="*/ 50 w 233"/>
                <a:gd name="T11" fmla="*/ 81 h 246"/>
                <a:gd name="T12" fmla="*/ 190 w 233"/>
                <a:gd name="T13" fmla="*/ 246 h 246"/>
                <a:gd name="T14" fmla="*/ 233 w 233"/>
                <a:gd name="T15" fmla="*/ 246 h 246"/>
                <a:gd name="T16" fmla="*/ 233 w 233"/>
                <a:gd name="T17" fmla="*/ 0 h 246"/>
                <a:gd name="T18" fmla="*/ 185 w 233"/>
                <a:gd name="T19" fmla="*/ 0 h 246"/>
                <a:gd name="T20" fmla="*/ 185 w 233"/>
                <a:gd name="T21" fmla="*/ 165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3" h="246">
                  <a:moveTo>
                    <a:pt x="185" y="165"/>
                  </a:moveTo>
                  <a:lnTo>
                    <a:pt x="48" y="0"/>
                  </a:lnTo>
                  <a:lnTo>
                    <a:pt x="0" y="0"/>
                  </a:lnTo>
                  <a:lnTo>
                    <a:pt x="0" y="246"/>
                  </a:lnTo>
                  <a:lnTo>
                    <a:pt x="50" y="246"/>
                  </a:lnTo>
                  <a:lnTo>
                    <a:pt x="50" y="81"/>
                  </a:lnTo>
                  <a:lnTo>
                    <a:pt x="190" y="246"/>
                  </a:lnTo>
                  <a:lnTo>
                    <a:pt x="233" y="246"/>
                  </a:lnTo>
                  <a:lnTo>
                    <a:pt x="233" y="0"/>
                  </a:lnTo>
                  <a:lnTo>
                    <a:pt x="185" y="0"/>
                  </a:lnTo>
                  <a:lnTo>
                    <a:pt x="185" y="16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941" fontAlgn="auto">
                <a:spcBef>
                  <a:spcPts val="0"/>
                </a:spcBef>
                <a:spcAft>
                  <a:spcPts val="0"/>
                </a:spcAft>
                <a:buClr>
                  <a:prstClr val="black"/>
                </a:buClr>
              </a:pPr>
              <a:endParaRPr lang="en-US" sz="2099" dirty="0">
                <a:solidFill>
                  <a:prstClr val="black"/>
                </a:solidFill>
                <a:latin typeface="Arial"/>
              </a:endParaRPr>
            </a:p>
          </p:txBody>
        </p:sp>
        <p:sp>
          <p:nvSpPr>
            <p:cNvPr id="42" name="Freeform 9"/>
            <p:cNvSpPr>
              <a:spLocks noEditPoints="1"/>
            </p:cNvSpPr>
            <p:nvPr userDrawn="1"/>
          </p:nvSpPr>
          <p:spPr bwMode="auto">
            <a:xfrm>
              <a:off x="10461891" y="6148765"/>
              <a:ext cx="342900" cy="427037"/>
            </a:xfrm>
            <a:custGeom>
              <a:avLst/>
              <a:gdLst>
                <a:gd name="T0" fmla="*/ 91 w 91"/>
                <a:gd name="T1" fmla="*/ 0 h 113"/>
                <a:gd name="T2" fmla="*/ 73 w 91"/>
                <a:gd name="T3" fmla="*/ 0 h 113"/>
                <a:gd name="T4" fmla="*/ 73 w 91"/>
                <a:gd name="T5" fmla="*/ 34 h 113"/>
                <a:gd name="T6" fmla="*/ 43 w 91"/>
                <a:gd name="T7" fmla="*/ 24 h 113"/>
                <a:gd name="T8" fmla="*/ 2 w 91"/>
                <a:gd name="T9" fmla="*/ 66 h 113"/>
                <a:gd name="T10" fmla="*/ 46 w 91"/>
                <a:gd name="T11" fmla="*/ 113 h 113"/>
                <a:gd name="T12" fmla="*/ 74 w 91"/>
                <a:gd name="T13" fmla="*/ 101 h 113"/>
                <a:gd name="T14" fmla="*/ 74 w 91"/>
                <a:gd name="T15" fmla="*/ 112 h 113"/>
                <a:gd name="T16" fmla="*/ 91 w 91"/>
                <a:gd name="T17" fmla="*/ 112 h 113"/>
                <a:gd name="T18" fmla="*/ 91 w 91"/>
                <a:gd name="T19" fmla="*/ 69 h 113"/>
                <a:gd name="T20" fmla="*/ 91 w 91"/>
                <a:gd name="T21" fmla="*/ 69 h 113"/>
                <a:gd name="T22" fmla="*/ 91 w 91"/>
                <a:gd name="T23" fmla="*/ 68 h 113"/>
                <a:gd name="T24" fmla="*/ 91 w 91"/>
                <a:gd name="T25" fmla="*/ 0 h 113"/>
                <a:gd name="T26" fmla="*/ 72 w 91"/>
                <a:gd name="T27" fmla="*/ 70 h 113"/>
                <a:gd name="T28" fmla="*/ 43 w 91"/>
                <a:gd name="T29" fmla="*/ 94 h 113"/>
                <a:gd name="T30" fmla="*/ 21 w 91"/>
                <a:gd name="T31" fmla="*/ 72 h 113"/>
                <a:gd name="T32" fmla="*/ 46 w 91"/>
                <a:gd name="T33" fmla="*/ 43 h 113"/>
                <a:gd name="T34" fmla="*/ 72 w 91"/>
                <a:gd name="T35" fmla="*/ 67 h 113"/>
                <a:gd name="T36" fmla="*/ 72 w 91"/>
                <a:gd name="T37" fmla="*/ 7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1" h="113">
                  <a:moveTo>
                    <a:pt x="91" y="0"/>
                  </a:moveTo>
                  <a:cubicBezTo>
                    <a:pt x="73" y="0"/>
                    <a:pt x="73" y="0"/>
                    <a:pt x="73" y="0"/>
                  </a:cubicBezTo>
                  <a:cubicBezTo>
                    <a:pt x="73" y="34"/>
                    <a:pt x="73" y="34"/>
                    <a:pt x="73" y="34"/>
                  </a:cubicBezTo>
                  <a:cubicBezTo>
                    <a:pt x="68" y="28"/>
                    <a:pt x="55" y="23"/>
                    <a:pt x="43" y="24"/>
                  </a:cubicBezTo>
                  <a:cubicBezTo>
                    <a:pt x="21" y="26"/>
                    <a:pt x="3" y="44"/>
                    <a:pt x="2" y="66"/>
                  </a:cubicBezTo>
                  <a:cubicBezTo>
                    <a:pt x="0" y="92"/>
                    <a:pt x="21" y="113"/>
                    <a:pt x="46" y="113"/>
                  </a:cubicBezTo>
                  <a:cubicBezTo>
                    <a:pt x="56" y="113"/>
                    <a:pt x="69" y="109"/>
                    <a:pt x="74" y="101"/>
                  </a:cubicBezTo>
                  <a:cubicBezTo>
                    <a:pt x="74" y="112"/>
                    <a:pt x="74" y="112"/>
                    <a:pt x="74" y="112"/>
                  </a:cubicBezTo>
                  <a:cubicBezTo>
                    <a:pt x="91" y="112"/>
                    <a:pt x="91" y="112"/>
                    <a:pt x="91" y="112"/>
                  </a:cubicBezTo>
                  <a:cubicBezTo>
                    <a:pt x="91" y="69"/>
                    <a:pt x="91" y="69"/>
                    <a:pt x="91" y="69"/>
                  </a:cubicBezTo>
                  <a:cubicBezTo>
                    <a:pt x="91" y="69"/>
                    <a:pt x="91" y="69"/>
                    <a:pt x="91" y="69"/>
                  </a:cubicBezTo>
                  <a:cubicBezTo>
                    <a:pt x="91" y="68"/>
                    <a:pt x="91" y="68"/>
                    <a:pt x="91" y="68"/>
                  </a:cubicBezTo>
                  <a:lnTo>
                    <a:pt x="91" y="0"/>
                  </a:lnTo>
                  <a:close/>
                  <a:moveTo>
                    <a:pt x="72" y="70"/>
                  </a:moveTo>
                  <a:cubicBezTo>
                    <a:pt x="71" y="85"/>
                    <a:pt x="58" y="96"/>
                    <a:pt x="43" y="94"/>
                  </a:cubicBezTo>
                  <a:cubicBezTo>
                    <a:pt x="32" y="93"/>
                    <a:pt x="22" y="83"/>
                    <a:pt x="21" y="72"/>
                  </a:cubicBezTo>
                  <a:cubicBezTo>
                    <a:pt x="19" y="56"/>
                    <a:pt x="31" y="43"/>
                    <a:pt x="46" y="43"/>
                  </a:cubicBezTo>
                  <a:cubicBezTo>
                    <a:pt x="60" y="43"/>
                    <a:pt x="71" y="54"/>
                    <a:pt x="72" y="67"/>
                  </a:cubicBezTo>
                  <a:lnTo>
                    <a:pt x="72"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941" fontAlgn="auto">
                <a:spcBef>
                  <a:spcPts val="0"/>
                </a:spcBef>
                <a:spcAft>
                  <a:spcPts val="0"/>
                </a:spcAft>
                <a:buClr>
                  <a:prstClr val="black"/>
                </a:buClr>
              </a:pPr>
              <a:endParaRPr lang="en-US" sz="2099" dirty="0">
                <a:solidFill>
                  <a:prstClr val="black"/>
                </a:solidFill>
                <a:latin typeface="Arial"/>
              </a:endParaRPr>
            </a:p>
          </p:txBody>
        </p:sp>
        <p:sp>
          <p:nvSpPr>
            <p:cNvPr id="43" name="Freeform 10"/>
            <p:cNvSpPr>
              <a:spLocks noEditPoints="1"/>
            </p:cNvSpPr>
            <p:nvPr userDrawn="1"/>
          </p:nvSpPr>
          <p:spPr bwMode="auto">
            <a:xfrm>
              <a:off x="9912616" y="6239252"/>
              <a:ext cx="338138" cy="336550"/>
            </a:xfrm>
            <a:custGeom>
              <a:avLst/>
              <a:gdLst>
                <a:gd name="T0" fmla="*/ 45 w 90"/>
                <a:gd name="T1" fmla="*/ 0 h 89"/>
                <a:gd name="T2" fmla="*/ 0 w 90"/>
                <a:gd name="T3" fmla="*/ 45 h 89"/>
                <a:gd name="T4" fmla="*/ 45 w 90"/>
                <a:gd name="T5" fmla="*/ 89 h 89"/>
                <a:gd name="T6" fmla="*/ 90 w 90"/>
                <a:gd name="T7" fmla="*/ 45 h 89"/>
                <a:gd name="T8" fmla="*/ 45 w 90"/>
                <a:gd name="T9" fmla="*/ 0 h 89"/>
                <a:gd name="T10" fmla="*/ 45 w 90"/>
                <a:gd name="T11" fmla="*/ 70 h 89"/>
                <a:gd name="T12" fmla="*/ 19 w 90"/>
                <a:gd name="T13" fmla="*/ 45 h 89"/>
                <a:gd name="T14" fmla="*/ 45 w 90"/>
                <a:gd name="T15" fmla="*/ 19 h 89"/>
                <a:gd name="T16" fmla="*/ 71 w 90"/>
                <a:gd name="T17" fmla="*/ 45 h 89"/>
                <a:gd name="T18" fmla="*/ 45 w 90"/>
                <a:gd name="T19" fmla="*/ 7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0" h="89">
                  <a:moveTo>
                    <a:pt x="45" y="0"/>
                  </a:moveTo>
                  <a:cubicBezTo>
                    <a:pt x="20" y="0"/>
                    <a:pt x="0" y="20"/>
                    <a:pt x="0" y="45"/>
                  </a:cubicBezTo>
                  <a:cubicBezTo>
                    <a:pt x="0" y="69"/>
                    <a:pt x="20" y="89"/>
                    <a:pt x="45" y="89"/>
                  </a:cubicBezTo>
                  <a:cubicBezTo>
                    <a:pt x="70" y="89"/>
                    <a:pt x="90" y="69"/>
                    <a:pt x="90" y="45"/>
                  </a:cubicBezTo>
                  <a:cubicBezTo>
                    <a:pt x="90" y="20"/>
                    <a:pt x="70" y="0"/>
                    <a:pt x="45" y="0"/>
                  </a:cubicBezTo>
                  <a:close/>
                  <a:moveTo>
                    <a:pt x="45" y="70"/>
                  </a:moveTo>
                  <a:cubicBezTo>
                    <a:pt x="31" y="70"/>
                    <a:pt x="19" y="59"/>
                    <a:pt x="19" y="45"/>
                  </a:cubicBezTo>
                  <a:cubicBezTo>
                    <a:pt x="19" y="30"/>
                    <a:pt x="31" y="19"/>
                    <a:pt x="45" y="19"/>
                  </a:cubicBezTo>
                  <a:cubicBezTo>
                    <a:pt x="59" y="19"/>
                    <a:pt x="71" y="30"/>
                    <a:pt x="71" y="45"/>
                  </a:cubicBezTo>
                  <a:cubicBezTo>
                    <a:pt x="71" y="59"/>
                    <a:pt x="59" y="70"/>
                    <a:pt x="45" y="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941" fontAlgn="auto">
                <a:spcBef>
                  <a:spcPts val="0"/>
                </a:spcBef>
                <a:spcAft>
                  <a:spcPts val="0"/>
                </a:spcAft>
                <a:buClr>
                  <a:prstClr val="black"/>
                </a:buClr>
              </a:pPr>
              <a:endParaRPr lang="en-US" sz="2099" dirty="0">
                <a:solidFill>
                  <a:prstClr val="black"/>
                </a:solidFill>
                <a:latin typeface="Arial"/>
              </a:endParaRPr>
            </a:p>
          </p:txBody>
        </p:sp>
      </p:grpSp>
      <p:sp>
        <p:nvSpPr>
          <p:cNvPr id="3" name="Footer Placeholder 2"/>
          <p:cNvSpPr>
            <a:spLocks noGrp="1"/>
          </p:cNvSpPr>
          <p:nvPr>
            <p:ph type="ftr" sz="quarter" idx="14"/>
          </p:nvPr>
        </p:nvSpPr>
        <p:spPr/>
        <p:txBody>
          <a:bodyPr/>
          <a:lstStyle>
            <a:lvl1pPr>
              <a:defRPr>
                <a:solidFill>
                  <a:schemeClr val="bg1"/>
                </a:solidFill>
              </a:defRPr>
            </a:lvl1pPr>
          </a:lstStyle>
          <a:p>
            <a:pPr>
              <a:buClr>
                <a:prstClr val="black"/>
              </a:buClr>
            </a:pPr>
            <a:endParaRPr lang="en-GB" dirty="0">
              <a:solidFill>
                <a:prstClr val="white"/>
              </a:solidFill>
            </a:endParaRPr>
          </a:p>
        </p:txBody>
      </p:sp>
    </p:spTree>
    <p:extLst>
      <p:ext uri="{BB962C8B-B14F-4D97-AF65-F5344CB8AC3E}">
        <p14:creationId xmlns:p14="http://schemas.microsoft.com/office/powerpoint/2010/main" val="2055441749"/>
      </p:ext>
    </p:extLst>
  </p:cSld>
  <p:clrMapOvr>
    <a:masterClrMapping/>
  </p:clrMapOvr>
</p:sldLayout>
</file>

<file path=ppt/slideLayouts/slideLayout105.xml><?xml version="1.0" encoding="utf-8"?>
<p:sldLayout xmlns:a="http://schemas.openxmlformats.org/drawingml/2006/main" xmlns:r="http://schemas.openxmlformats.org/officeDocument/2006/relationships" xmlns:p="http://schemas.openxmlformats.org/presentationml/2006/main" showMasterSp="0" preserve="1" userDrawn="1">
  <p:cSld name="End Slide White">
    <p:bg>
      <p:bgPr>
        <a:solidFill>
          <a:schemeClr val="bg1"/>
        </a:solidFill>
        <a:effectLst/>
      </p:bgPr>
    </p:bg>
    <p:spTree>
      <p:nvGrpSpPr>
        <p:cNvPr id="1" name=""/>
        <p:cNvGrpSpPr/>
        <p:nvPr/>
      </p:nvGrpSpPr>
      <p:grpSpPr>
        <a:xfrm>
          <a:off x="0" y="0"/>
          <a:ext cx="0" cy="0"/>
          <a:chOff x="0" y="0"/>
          <a:chExt cx="0" cy="0"/>
        </a:xfrm>
      </p:grpSpPr>
      <p:grpSp>
        <p:nvGrpSpPr>
          <p:cNvPr id="37" name="Pulse"/>
          <p:cNvGrpSpPr/>
          <p:nvPr userDrawn="1"/>
        </p:nvGrpSpPr>
        <p:grpSpPr>
          <a:xfrm>
            <a:off x="8749613" y="3029841"/>
            <a:ext cx="3445566" cy="3490105"/>
            <a:chOff x="8751888" y="3030538"/>
            <a:chExt cx="3446462" cy="3490913"/>
          </a:xfrm>
          <a:solidFill>
            <a:schemeClr val="accent1"/>
          </a:solidFill>
        </p:grpSpPr>
        <p:sp>
          <p:nvSpPr>
            <p:cNvPr id="38" name="Freeform 5"/>
            <p:cNvSpPr>
              <a:spLocks/>
            </p:cNvSpPr>
            <p:nvPr userDrawn="1"/>
          </p:nvSpPr>
          <p:spPr bwMode="auto">
            <a:xfrm>
              <a:off x="9196388" y="3902076"/>
              <a:ext cx="449263" cy="1120775"/>
            </a:xfrm>
            <a:custGeom>
              <a:avLst/>
              <a:gdLst>
                <a:gd name="T0" fmla="*/ 71 w 142"/>
                <a:gd name="T1" fmla="*/ 355 h 355"/>
                <a:gd name="T2" fmla="*/ 71 w 142"/>
                <a:gd name="T3" fmla="*/ 355 h 355"/>
                <a:gd name="T4" fmla="*/ 0 w 142"/>
                <a:gd name="T5" fmla="*/ 284 h 355"/>
                <a:gd name="T6" fmla="*/ 0 w 142"/>
                <a:gd name="T7" fmla="*/ 71 h 355"/>
                <a:gd name="T8" fmla="*/ 71 w 142"/>
                <a:gd name="T9" fmla="*/ 0 h 355"/>
                <a:gd name="T10" fmla="*/ 142 w 142"/>
                <a:gd name="T11" fmla="*/ 71 h 355"/>
                <a:gd name="T12" fmla="*/ 142 w 142"/>
                <a:gd name="T13" fmla="*/ 284 h 355"/>
                <a:gd name="T14" fmla="*/ 71 w 142"/>
                <a:gd name="T15" fmla="*/ 355 h 3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2" h="355">
                  <a:moveTo>
                    <a:pt x="71" y="355"/>
                  </a:moveTo>
                  <a:cubicBezTo>
                    <a:pt x="71" y="355"/>
                    <a:pt x="71" y="355"/>
                    <a:pt x="71" y="355"/>
                  </a:cubicBezTo>
                  <a:cubicBezTo>
                    <a:pt x="32" y="355"/>
                    <a:pt x="0" y="323"/>
                    <a:pt x="0" y="284"/>
                  </a:cubicBezTo>
                  <a:cubicBezTo>
                    <a:pt x="0" y="71"/>
                    <a:pt x="0" y="71"/>
                    <a:pt x="0" y="71"/>
                  </a:cubicBezTo>
                  <a:cubicBezTo>
                    <a:pt x="0" y="32"/>
                    <a:pt x="32" y="0"/>
                    <a:pt x="71" y="0"/>
                  </a:cubicBezTo>
                  <a:cubicBezTo>
                    <a:pt x="110" y="0"/>
                    <a:pt x="142" y="32"/>
                    <a:pt x="142" y="71"/>
                  </a:cubicBezTo>
                  <a:cubicBezTo>
                    <a:pt x="142" y="284"/>
                    <a:pt x="142" y="284"/>
                    <a:pt x="142" y="284"/>
                  </a:cubicBezTo>
                  <a:cubicBezTo>
                    <a:pt x="142" y="323"/>
                    <a:pt x="110" y="355"/>
                    <a:pt x="71" y="35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941" fontAlgn="auto">
                <a:spcBef>
                  <a:spcPts val="0"/>
                </a:spcBef>
                <a:spcAft>
                  <a:spcPts val="0"/>
                </a:spcAft>
                <a:buClr>
                  <a:prstClr val="black"/>
                </a:buClr>
              </a:pPr>
              <a:endParaRPr lang="en-GB" sz="2099" dirty="0">
                <a:solidFill>
                  <a:prstClr val="black"/>
                </a:solidFill>
                <a:latin typeface="Arial"/>
              </a:endParaRPr>
            </a:p>
          </p:txBody>
        </p:sp>
        <p:sp>
          <p:nvSpPr>
            <p:cNvPr id="39" name="Freeform 6"/>
            <p:cNvSpPr>
              <a:spLocks/>
            </p:cNvSpPr>
            <p:nvPr userDrawn="1"/>
          </p:nvSpPr>
          <p:spPr bwMode="auto">
            <a:xfrm>
              <a:off x="8751888" y="4551363"/>
              <a:ext cx="265113" cy="449263"/>
            </a:xfrm>
            <a:custGeom>
              <a:avLst/>
              <a:gdLst>
                <a:gd name="T0" fmla="*/ 42 w 84"/>
                <a:gd name="T1" fmla="*/ 142 h 142"/>
                <a:gd name="T2" fmla="*/ 42 w 84"/>
                <a:gd name="T3" fmla="*/ 142 h 142"/>
                <a:gd name="T4" fmla="*/ 0 w 84"/>
                <a:gd name="T5" fmla="*/ 99 h 142"/>
                <a:gd name="T6" fmla="*/ 0 w 84"/>
                <a:gd name="T7" fmla="*/ 42 h 142"/>
                <a:gd name="T8" fmla="*/ 42 w 84"/>
                <a:gd name="T9" fmla="*/ 0 h 142"/>
                <a:gd name="T10" fmla="*/ 84 w 84"/>
                <a:gd name="T11" fmla="*/ 42 h 142"/>
                <a:gd name="T12" fmla="*/ 84 w 84"/>
                <a:gd name="T13" fmla="*/ 99 h 142"/>
                <a:gd name="T14" fmla="*/ 42 w 84"/>
                <a:gd name="T15" fmla="*/ 142 h 1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4" h="142">
                  <a:moveTo>
                    <a:pt x="42" y="142"/>
                  </a:moveTo>
                  <a:cubicBezTo>
                    <a:pt x="42" y="142"/>
                    <a:pt x="42" y="142"/>
                    <a:pt x="42" y="142"/>
                  </a:cubicBezTo>
                  <a:cubicBezTo>
                    <a:pt x="18" y="142"/>
                    <a:pt x="0" y="123"/>
                    <a:pt x="0" y="99"/>
                  </a:cubicBezTo>
                  <a:cubicBezTo>
                    <a:pt x="0" y="42"/>
                    <a:pt x="0" y="42"/>
                    <a:pt x="0" y="42"/>
                  </a:cubicBezTo>
                  <a:cubicBezTo>
                    <a:pt x="0" y="19"/>
                    <a:pt x="18" y="0"/>
                    <a:pt x="42" y="0"/>
                  </a:cubicBezTo>
                  <a:cubicBezTo>
                    <a:pt x="65" y="0"/>
                    <a:pt x="84" y="19"/>
                    <a:pt x="84" y="42"/>
                  </a:cubicBezTo>
                  <a:cubicBezTo>
                    <a:pt x="84" y="99"/>
                    <a:pt x="84" y="99"/>
                    <a:pt x="84" y="99"/>
                  </a:cubicBezTo>
                  <a:cubicBezTo>
                    <a:pt x="84" y="123"/>
                    <a:pt x="65" y="142"/>
                    <a:pt x="42" y="14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941" fontAlgn="auto">
                <a:spcBef>
                  <a:spcPts val="0"/>
                </a:spcBef>
                <a:spcAft>
                  <a:spcPts val="0"/>
                </a:spcAft>
                <a:buClr>
                  <a:prstClr val="black"/>
                </a:buClr>
              </a:pPr>
              <a:endParaRPr lang="en-GB" sz="2099" dirty="0">
                <a:solidFill>
                  <a:prstClr val="black"/>
                </a:solidFill>
                <a:latin typeface="Arial"/>
              </a:endParaRPr>
            </a:p>
          </p:txBody>
        </p:sp>
        <p:sp>
          <p:nvSpPr>
            <p:cNvPr id="40" name="Freeform 7"/>
            <p:cNvSpPr>
              <a:spLocks/>
            </p:cNvSpPr>
            <p:nvPr userDrawn="1"/>
          </p:nvSpPr>
          <p:spPr bwMode="auto">
            <a:xfrm>
              <a:off x="11436350" y="4529138"/>
              <a:ext cx="449263" cy="1117600"/>
            </a:xfrm>
            <a:custGeom>
              <a:avLst/>
              <a:gdLst>
                <a:gd name="T0" fmla="*/ 71 w 142"/>
                <a:gd name="T1" fmla="*/ 354 h 354"/>
                <a:gd name="T2" fmla="*/ 71 w 142"/>
                <a:gd name="T3" fmla="*/ 354 h 354"/>
                <a:gd name="T4" fmla="*/ 0 w 142"/>
                <a:gd name="T5" fmla="*/ 283 h 354"/>
                <a:gd name="T6" fmla="*/ 0 w 142"/>
                <a:gd name="T7" fmla="*/ 71 h 354"/>
                <a:gd name="T8" fmla="*/ 71 w 142"/>
                <a:gd name="T9" fmla="*/ 0 h 354"/>
                <a:gd name="T10" fmla="*/ 142 w 142"/>
                <a:gd name="T11" fmla="*/ 71 h 354"/>
                <a:gd name="T12" fmla="*/ 142 w 142"/>
                <a:gd name="T13" fmla="*/ 283 h 354"/>
                <a:gd name="T14" fmla="*/ 71 w 142"/>
                <a:gd name="T15" fmla="*/ 354 h 35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2" h="354">
                  <a:moveTo>
                    <a:pt x="71" y="354"/>
                  </a:moveTo>
                  <a:cubicBezTo>
                    <a:pt x="71" y="354"/>
                    <a:pt x="71" y="354"/>
                    <a:pt x="71" y="354"/>
                  </a:cubicBezTo>
                  <a:cubicBezTo>
                    <a:pt x="32" y="354"/>
                    <a:pt x="0" y="322"/>
                    <a:pt x="0" y="283"/>
                  </a:cubicBezTo>
                  <a:cubicBezTo>
                    <a:pt x="0" y="71"/>
                    <a:pt x="0" y="71"/>
                    <a:pt x="0" y="71"/>
                  </a:cubicBezTo>
                  <a:cubicBezTo>
                    <a:pt x="0" y="32"/>
                    <a:pt x="32" y="0"/>
                    <a:pt x="71" y="0"/>
                  </a:cubicBezTo>
                  <a:cubicBezTo>
                    <a:pt x="110" y="0"/>
                    <a:pt x="142" y="32"/>
                    <a:pt x="142" y="71"/>
                  </a:cubicBezTo>
                  <a:cubicBezTo>
                    <a:pt x="142" y="283"/>
                    <a:pt x="142" y="283"/>
                    <a:pt x="142" y="283"/>
                  </a:cubicBezTo>
                  <a:cubicBezTo>
                    <a:pt x="142" y="322"/>
                    <a:pt x="110" y="354"/>
                    <a:pt x="71" y="35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941" fontAlgn="auto">
                <a:spcBef>
                  <a:spcPts val="0"/>
                </a:spcBef>
                <a:spcAft>
                  <a:spcPts val="0"/>
                </a:spcAft>
                <a:buClr>
                  <a:prstClr val="black"/>
                </a:buClr>
              </a:pPr>
              <a:endParaRPr lang="en-GB" sz="2099" dirty="0">
                <a:solidFill>
                  <a:prstClr val="black"/>
                </a:solidFill>
                <a:latin typeface="Arial"/>
              </a:endParaRPr>
            </a:p>
          </p:txBody>
        </p:sp>
        <p:sp>
          <p:nvSpPr>
            <p:cNvPr id="41" name="Freeform 8"/>
            <p:cNvSpPr>
              <a:spLocks/>
            </p:cNvSpPr>
            <p:nvPr userDrawn="1"/>
          </p:nvSpPr>
          <p:spPr bwMode="auto">
            <a:xfrm>
              <a:off x="9869488" y="3030538"/>
              <a:ext cx="560388" cy="2506663"/>
            </a:xfrm>
            <a:custGeom>
              <a:avLst/>
              <a:gdLst>
                <a:gd name="T0" fmla="*/ 88 w 177"/>
                <a:gd name="T1" fmla="*/ 794 h 794"/>
                <a:gd name="T2" fmla="*/ 88 w 177"/>
                <a:gd name="T3" fmla="*/ 794 h 794"/>
                <a:gd name="T4" fmla="*/ 0 w 177"/>
                <a:gd name="T5" fmla="*/ 705 h 794"/>
                <a:gd name="T6" fmla="*/ 0 w 177"/>
                <a:gd name="T7" fmla="*/ 89 h 794"/>
                <a:gd name="T8" fmla="*/ 88 w 177"/>
                <a:gd name="T9" fmla="*/ 0 h 794"/>
                <a:gd name="T10" fmla="*/ 177 w 177"/>
                <a:gd name="T11" fmla="*/ 89 h 794"/>
                <a:gd name="T12" fmla="*/ 177 w 177"/>
                <a:gd name="T13" fmla="*/ 705 h 794"/>
                <a:gd name="T14" fmla="*/ 88 w 177"/>
                <a:gd name="T15" fmla="*/ 794 h 7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7" h="794">
                  <a:moveTo>
                    <a:pt x="88" y="794"/>
                  </a:moveTo>
                  <a:cubicBezTo>
                    <a:pt x="88" y="794"/>
                    <a:pt x="88" y="794"/>
                    <a:pt x="88" y="794"/>
                  </a:cubicBezTo>
                  <a:cubicBezTo>
                    <a:pt x="40" y="794"/>
                    <a:pt x="0" y="754"/>
                    <a:pt x="0" y="705"/>
                  </a:cubicBezTo>
                  <a:cubicBezTo>
                    <a:pt x="0" y="89"/>
                    <a:pt x="0" y="89"/>
                    <a:pt x="0" y="89"/>
                  </a:cubicBezTo>
                  <a:cubicBezTo>
                    <a:pt x="0" y="40"/>
                    <a:pt x="40" y="0"/>
                    <a:pt x="88" y="0"/>
                  </a:cubicBezTo>
                  <a:cubicBezTo>
                    <a:pt x="137" y="0"/>
                    <a:pt x="177" y="40"/>
                    <a:pt x="177" y="89"/>
                  </a:cubicBezTo>
                  <a:cubicBezTo>
                    <a:pt x="177" y="705"/>
                    <a:pt x="177" y="705"/>
                    <a:pt x="177" y="705"/>
                  </a:cubicBezTo>
                  <a:cubicBezTo>
                    <a:pt x="177" y="754"/>
                    <a:pt x="137" y="794"/>
                    <a:pt x="88" y="79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941" fontAlgn="auto">
                <a:spcBef>
                  <a:spcPts val="0"/>
                </a:spcBef>
                <a:spcAft>
                  <a:spcPts val="0"/>
                </a:spcAft>
                <a:buClr>
                  <a:prstClr val="black"/>
                </a:buClr>
              </a:pPr>
              <a:endParaRPr lang="en-GB" sz="2099" dirty="0">
                <a:solidFill>
                  <a:prstClr val="black"/>
                </a:solidFill>
                <a:latin typeface="Arial"/>
              </a:endParaRPr>
            </a:p>
          </p:txBody>
        </p:sp>
        <p:sp>
          <p:nvSpPr>
            <p:cNvPr id="42" name="Freeform 9"/>
            <p:cNvSpPr>
              <a:spLocks/>
            </p:cNvSpPr>
            <p:nvPr userDrawn="1"/>
          </p:nvSpPr>
          <p:spPr bwMode="auto">
            <a:xfrm>
              <a:off x="10653713" y="4014788"/>
              <a:ext cx="558800" cy="2506663"/>
            </a:xfrm>
            <a:custGeom>
              <a:avLst/>
              <a:gdLst>
                <a:gd name="T0" fmla="*/ 88 w 177"/>
                <a:gd name="T1" fmla="*/ 794 h 794"/>
                <a:gd name="T2" fmla="*/ 88 w 177"/>
                <a:gd name="T3" fmla="*/ 794 h 794"/>
                <a:gd name="T4" fmla="*/ 0 w 177"/>
                <a:gd name="T5" fmla="*/ 705 h 794"/>
                <a:gd name="T6" fmla="*/ 0 w 177"/>
                <a:gd name="T7" fmla="*/ 88 h 794"/>
                <a:gd name="T8" fmla="*/ 88 w 177"/>
                <a:gd name="T9" fmla="*/ 0 h 794"/>
                <a:gd name="T10" fmla="*/ 177 w 177"/>
                <a:gd name="T11" fmla="*/ 88 h 794"/>
                <a:gd name="T12" fmla="*/ 177 w 177"/>
                <a:gd name="T13" fmla="*/ 705 h 794"/>
                <a:gd name="T14" fmla="*/ 88 w 177"/>
                <a:gd name="T15" fmla="*/ 794 h 7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7" h="794">
                  <a:moveTo>
                    <a:pt x="88" y="794"/>
                  </a:moveTo>
                  <a:cubicBezTo>
                    <a:pt x="88" y="794"/>
                    <a:pt x="88" y="794"/>
                    <a:pt x="88" y="794"/>
                  </a:cubicBezTo>
                  <a:cubicBezTo>
                    <a:pt x="40" y="794"/>
                    <a:pt x="0" y="754"/>
                    <a:pt x="0" y="705"/>
                  </a:cubicBezTo>
                  <a:cubicBezTo>
                    <a:pt x="0" y="88"/>
                    <a:pt x="0" y="88"/>
                    <a:pt x="0" y="88"/>
                  </a:cubicBezTo>
                  <a:cubicBezTo>
                    <a:pt x="0" y="40"/>
                    <a:pt x="40" y="0"/>
                    <a:pt x="88" y="0"/>
                  </a:cubicBezTo>
                  <a:cubicBezTo>
                    <a:pt x="137" y="0"/>
                    <a:pt x="177" y="40"/>
                    <a:pt x="177" y="88"/>
                  </a:cubicBezTo>
                  <a:cubicBezTo>
                    <a:pt x="177" y="705"/>
                    <a:pt x="177" y="705"/>
                    <a:pt x="177" y="705"/>
                  </a:cubicBezTo>
                  <a:cubicBezTo>
                    <a:pt x="177" y="754"/>
                    <a:pt x="137" y="794"/>
                    <a:pt x="88" y="79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941" fontAlgn="auto">
                <a:spcBef>
                  <a:spcPts val="0"/>
                </a:spcBef>
                <a:spcAft>
                  <a:spcPts val="0"/>
                </a:spcAft>
                <a:buClr>
                  <a:prstClr val="black"/>
                </a:buClr>
              </a:pPr>
              <a:endParaRPr lang="en-GB" sz="2099" dirty="0">
                <a:solidFill>
                  <a:prstClr val="black"/>
                </a:solidFill>
                <a:latin typeface="Arial"/>
              </a:endParaRPr>
            </a:p>
          </p:txBody>
        </p:sp>
        <p:sp>
          <p:nvSpPr>
            <p:cNvPr id="43" name="Freeform 10"/>
            <p:cNvSpPr>
              <a:spLocks/>
            </p:cNvSpPr>
            <p:nvPr userDrawn="1"/>
          </p:nvSpPr>
          <p:spPr bwMode="auto">
            <a:xfrm>
              <a:off x="12058650" y="4551363"/>
              <a:ext cx="139700" cy="449263"/>
            </a:xfrm>
            <a:custGeom>
              <a:avLst/>
              <a:gdLst>
                <a:gd name="T0" fmla="*/ 44 w 44"/>
                <a:gd name="T1" fmla="*/ 0 h 142"/>
                <a:gd name="T2" fmla="*/ 0 w 44"/>
                <a:gd name="T3" fmla="*/ 42 h 142"/>
                <a:gd name="T4" fmla="*/ 0 w 44"/>
                <a:gd name="T5" fmla="*/ 99 h 142"/>
                <a:gd name="T6" fmla="*/ 44 w 44"/>
                <a:gd name="T7" fmla="*/ 142 h 142"/>
                <a:gd name="T8" fmla="*/ 44 w 44"/>
                <a:gd name="T9" fmla="*/ 0 h 142"/>
              </a:gdLst>
              <a:ahLst/>
              <a:cxnLst>
                <a:cxn ang="0">
                  <a:pos x="T0" y="T1"/>
                </a:cxn>
                <a:cxn ang="0">
                  <a:pos x="T2" y="T3"/>
                </a:cxn>
                <a:cxn ang="0">
                  <a:pos x="T4" y="T5"/>
                </a:cxn>
                <a:cxn ang="0">
                  <a:pos x="T6" y="T7"/>
                </a:cxn>
                <a:cxn ang="0">
                  <a:pos x="T8" y="T9"/>
                </a:cxn>
              </a:cxnLst>
              <a:rect l="0" t="0" r="r" b="b"/>
              <a:pathLst>
                <a:path w="44" h="142">
                  <a:moveTo>
                    <a:pt x="44" y="0"/>
                  </a:moveTo>
                  <a:cubicBezTo>
                    <a:pt x="20" y="0"/>
                    <a:pt x="0" y="19"/>
                    <a:pt x="0" y="42"/>
                  </a:cubicBezTo>
                  <a:cubicBezTo>
                    <a:pt x="0" y="99"/>
                    <a:pt x="0" y="99"/>
                    <a:pt x="0" y="99"/>
                  </a:cubicBezTo>
                  <a:cubicBezTo>
                    <a:pt x="0" y="123"/>
                    <a:pt x="20" y="142"/>
                    <a:pt x="44" y="142"/>
                  </a:cubicBezTo>
                  <a:lnTo>
                    <a:pt x="4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941" fontAlgn="auto">
                <a:spcBef>
                  <a:spcPts val="0"/>
                </a:spcBef>
                <a:spcAft>
                  <a:spcPts val="0"/>
                </a:spcAft>
                <a:buClr>
                  <a:prstClr val="black"/>
                </a:buClr>
              </a:pPr>
              <a:endParaRPr lang="en-GB" sz="2099" dirty="0">
                <a:solidFill>
                  <a:prstClr val="black"/>
                </a:solidFill>
                <a:latin typeface="Arial"/>
              </a:endParaRPr>
            </a:p>
          </p:txBody>
        </p:sp>
      </p:grpSp>
      <p:sp>
        <p:nvSpPr>
          <p:cNvPr id="2" name="Title 1"/>
          <p:cNvSpPr>
            <a:spLocks noGrp="1"/>
          </p:cNvSpPr>
          <p:nvPr>
            <p:ph type="ctrTitle"/>
          </p:nvPr>
        </p:nvSpPr>
        <p:spPr>
          <a:xfrm>
            <a:off x="647833" y="1337958"/>
            <a:ext cx="7198125" cy="795289"/>
          </a:xfrm>
        </p:spPr>
        <p:txBody>
          <a:bodyPr/>
          <a:lstStyle>
            <a:lvl1pPr>
              <a:defRPr sz="2897">
                <a:solidFill>
                  <a:schemeClr val="accent1"/>
                </a:solidFill>
              </a:defRPr>
            </a:lvl1pPr>
          </a:lstStyle>
          <a:p>
            <a:r>
              <a:rPr lang="en-GB"/>
              <a:t>Click to edit Master title style</a:t>
            </a:r>
            <a:endParaRPr lang="en-GB" dirty="0"/>
          </a:p>
        </p:txBody>
      </p:sp>
      <p:sp>
        <p:nvSpPr>
          <p:cNvPr id="3" name="Subtitle 2"/>
          <p:cNvSpPr>
            <a:spLocks noGrp="1"/>
          </p:cNvSpPr>
          <p:nvPr>
            <p:ph type="subTitle" idx="1"/>
          </p:nvPr>
        </p:nvSpPr>
        <p:spPr>
          <a:xfrm>
            <a:off x="647833" y="2133114"/>
            <a:ext cx="7198125" cy="719833"/>
          </a:xfrm>
        </p:spPr>
        <p:txBody>
          <a:bodyPr/>
          <a:lstStyle>
            <a:lvl1pPr marL="0" indent="0" algn="l">
              <a:spcBef>
                <a:spcPts val="0"/>
              </a:spcBef>
              <a:buNone/>
              <a:defRPr b="1">
                <a:solidFill>
                  <a:schemeClr val="tx2"/>
                </a:solidFill>
              </a:defRPr>
            </a:lvl1pPr>
            <a:lvl2pPr marL="543971" indent="0" algn="ctr">
              <a:buNone/>
              <a:defRPr>
                <a:solidFill>
                  <a:schemeClr val="tx1">
                    <a:tint val="75000"/>
                  </a:schemeClr>
                </a:solidFill>
              </a:defRPr>
            </a:lvl2pPr>
            <a:lvl3pPr marL="1087941" indent="0" algn="ctr">
              <a:buNone/>
              <a:defRPr>
                <a:solidFill>
                  <a:schemeClr val="tx1">
                    <a:tint val="75000"/>
                  </a:schemeClr>
                </a:solidFill>
              </a:defRPr>
            </a:lvl3pPr>
            <a:lvl4pPr marL="1631911" indent="0" algn="ctr">
              <a:buNone/>
              <a:defRPr>
                <a:solidFill>
                  <a:schemeClr val="tx1">
                    <a:tint val="75000"/>
                  </a:schemeClr>
                </a:solidFill>
              </a:defRPr>
            </a:lvl4pPr>
            <a:lvl5pPr marL="2175883" indent="0" algn="ctr">
              <a:buNone/>
              <a:defRPr>
                <a:solidFill>
                  <a:schemeClr val="tx1">
                    <a:tint val="75000"/>
                  </a:schemeClr>
                </a:solidFill>
              </a:defRPr>
            </a:lvl5pPr>
            <a:lvl6pPr marL="2719855" indent="0" algn="ctr">
              <a:buNone/>
              <a:defRPr>
                <a:solidFill>
                  <a:schemeClr val="tx1">
                    <a:tint val="75000"/>
                  </a:schemeClr>
                </a:solidFill>
              </a:defRPr>
            </a:lvl6pPr>
            <a:lvl7pPr marL="3263825" indent="0" algn="ctr">
              <a:buNone/>
              <a:defRPr>
                <a:solidFill>
                  <a:schemeClr val="tx1">
                    <a:tint val="75000"/>
                  </a:schemeClr>
                </a:solidFill>
              </a:defRPr>
            </a:lvl7pPr>
            <a:lvl8pPr marL="3807795" indent="0" algn="ctr">
              <a:buNone/>
              <a:defRPr>
                <a:solidFill>
                  <a:schemeClr val="tx1">
                    <a:tint val="75000"/>
                  </a:schemeClr>
                </a:solidFill>
              </a:defRPr>
            </a:lvl8pPr>
            <a:lvl9pPr marL="4351765" indent="0" algn="ctr">
              <a:buNone/>
              <a:defRPr>
                <a:solidFill>
                  <a:schemeClr val="tx1">
                    <a:tint val="75000"/>
                  </a:schemeClr>
                </a:solidFill>
              </a:defRPr>
            </a:lvl9pPr>
          </a:lstStyle>
          <a:p>
            <a:r>
              <a:rPr lang="en-GB"/>
              <a:t>Click to edit Master subtitle style</a:t>
            </a:r>
            <a:endParaRPr lang="en-GB" dirty="0"/>
          </a:p>
        </p:txBody>
      </p:sp>
      <p:sp>
        <p:nvSpPr>
          <p:cNvPr id="6" name="Text Placeholder 5"/>
          <p:cNvSpPr>
            <a:spLocks noGrp="1"/>
          </p:cNvSpPr>
          <p:nvPr>
            <p:ph type="body" sz="quarter" idx="10" hasCustomPrompt="1"/>
          </p:nvPr>
        </p:nvSpPr>
        <p:spPr>
          <a:xfrm>
            <a:off x="647836" y="3095284"/>
            <a:ext cx="1799756" cy="1259708"/>
          </a:xfrm>
        </p:spPr>
        <p:txBody>
          <a:bodyPr>
            <a:noAutofit/>
          </a:bodyPr>
          <a:lstStyle>
            <a:lvl1pPr marL="0" indent="0">
              <a:spcBef>
                <a:spcPts val="0"/>
              </a:spcBef>
              <a:buNone/>
              <a:defRPr sz="900">
                <a:solidFill>
                  <a:schemeClr val="tx1"/>
                </a:solidFill>
              </a:defRPr>
            </a:lvl1pPr>
            <a:lvl2pPr marL="256995" indent="0">
              <a:buNone/>
              <a:defRPr sz="900">
                <a:solidFill>
                  <a:schemeClr val="bg1"/>
                </a:solidFill>
              </a:defRPr>
            </a:lvl2pPr>
            <a:lvl3pPr marL="513988" indent="0">
              <a:buNone/>
              <a:defRPr sz="900">
                <a:solidFill>
                  <a:schemeClr val="bg1"/>
                </a:solidFill>
              </a:defRPr>
            </a:lvl3pPr>
            <a:lvl4pPr marL="770983" indent="0">
              <a:buNone/>
              <a:defRPr sz="900">
                <a:solidFill>
                  <a:schemeClr val="bg1"/>
                </a:solidFill>
              </a:defRPr>
            </a:lvl4pPr>
            <a:lvl5pPr marL="1027976" indent="0">
              <a:buNone/>
              <a:defRPr sz="900">
                <a:solidFill>
                  <a:schemeClr val="bg1"/>
                </a:solidFill>
              </a:defRPr>
            </a:lvl5pPr>
          </a:lstStyle>
          <a:p>
            <a:pPr lvl="0"/>
            <a:r>
              <a:rPr lang="en-GB"/>
              <a:t>Disclaimer text</a:t>
            </a:r>
            <a:endParaRPr lang="en-GB" dirty="0"/>
          </a:p>
        </p:txBody>
      </p:sp>
      <p:sp>
        <p:nvSpPr>
          <p:cNvPr id="15" name="Text Placeholder 5"/>
          <p:cNvSpPr>
            <a:spLocks noGrp="1"/>
          </p:cNvSpPr>
          <p:nvPr>
            <p:ph type="body" sz="quarter" idx="11" hasCustomPrompt="1"/>
          </p:nvPr>
        </p:nvSpPr>
        <p:spPr>
          <a:xfrm>
            <a:off x="2712509" y="3095284"/>
            <a:ext cx="1799756" cy="1259708"/>
          </a:xfrm>
        </p:spPr>
        <p:txBody>
          <a:bodyPr>
            <a:noAutofit/>
          </a:bodyPr>
          <a:lstStyle>
            <a:lvl1pPr marL="0" indent="0">
              <a:spcBef>
                <a:spcPts val="0"/>
              </a:spcBef>
              <a:buNone/>
              <a:defRPr sz="900">
                <a:solidFill>
                  <a:schemeClr val="tx1"/>
                </a:solidFill>
              </a:defRPr>
            </a:lvl1pPr>
            <a:lvl2pPr marL="256995" indent="0">
              <a:buNone/>
              <a:defRPr sz="900">
                <a:solidFill>
                  <a:schemeClr val="bg1"/>
                </a:solidFill>
              </a:defRPr>
            </a:lvl2pPr>
            <a:lvl3pPr marL="513988" indent="0">
              <a:buNone/>
              <a:defRPr sz="900">
                <a:solidFill>
                  <a:schemeClr val="bg1"/>
                </a:solidFill>
              </a:defRPr>
            </a:lvl3pPr>
            <a:lvl4pPr marL="770983" indent="0">
              <a:buNone/>
              <a:defRPr sz="900">
                <a:solidFill>
                  <a:schemeClr val="bg1"/>
                </a:solidFill>
              </a:defRPr>
            </a:lvl4pPr>
            <a:lvl5pPr marL="1027976" indent="0">
              <a:buNone/>
              <a:defRPr sz="900">
                <a:solidFill>
                  <a:schemeClr val="bg1"/>
                </a:solidFill>
              </a:defRPr>
            </a:lvl5pPr>
          </a:lstStyle>
          <a:p>
            <a:pPr lvl="0"/>
            <a:r>
              <a:rPr lang="en-GB"/>
              <a:t>Disclaimer text</a:t>
            </a:r>
            <a:endParaRPr lang="en-GB" dirty="0"/>
          </a:p>
        </p:txBody>
      </p:sp>
      <p:grpSp>
        <p:nvGrpSpPr>
          <p:cNvPr id="30" name="Logotype"/>
          <p:cNvGrpSpPr/>
          <p:nvPr userDrawn="1"/>
        </p:nvGrpSpPr>
        <p:grpSpPr>
          <a:xfrm>
            <a:off x="640638" y="532679"/>
            <a:ext cx="1383679" cy="288542"/>
            <a:chOff x="9501453" y="6148765"/>
            <a:chExt cx="2047875" cy="427037"/>
          </a:xfrm>
          <a:solidFill>
            <a:schemeClr val="bg2"/>
          </a:solidFill>
        </p:grpSpPr>
        <p:sp>
          <p:nvSpPr>
            <p:cNvPr id="31" name="Freeform 5"/>
            <p:cNvSpPr>
              <a:spLocks noEditPoints="1"/>
            </p:cNvSpPr>
            <p:nvPr userDrawn="1"/>
          </p:nvSpPr>
          <p:spPr bwMode="auto">
            <a:xfrm>
              <a:off x="11206428" y="6231315"/>
              <a:ext cx="342900" cy="344487"/>
            </a:xfrm>
            <a:custGeom>
              <a:avLst/>
              <a:gdLst>
                <a:gd name="T0" fmla="*/ 43 w 91"/>
                <a:gd name="T1" fmla="*/ 2 h 91"/>
                <a:gd name="T2" fmla="*/ 2 w 91"/>
                <a:gd name="T3" fmla="*/ 44 h 91"/>
                <a:gd name="T4" fmla="*/ 46 w 91"/>
                <a:gd name="T5" fmla="*/ 91 h 91"/>
                <a:gd name="T6" fmla="*/ 74 w 91"/>
                <a:gd name="T7" fmla="*/ 77 h 91"/>
                <a:gd name="T8" fmla="*/ 74 w 91"/>
                <a:gd name="T9" fmla="*/ 90 h 91"/>
                <a:gd name="T10" fmla="*/ 91 w 91"/>
                <a:gd name="T11" fmla="*/ 90 h 91"/>
                <a:gd name="T12" fmla="*/ 91 w 91"/>
                <a:gd name="T13" fmla="*/ 47 h 91"/>
                <a:gd name="T14" fmla="*/ 43 w 91"/>
                <a:gd name="T15" fmla="*/ 2 h 91"/>
                <a:gd name="T16" fmla="*/ 72 w 91"/>
                <a:gd name="T17" fmla="*/ 48 h 91"/>
                <a:gd name="T18" fmla="*/ 43 w 91"/>
                <a:gd name="T19" fmla="*/ 72 h 91"/>
                <a:gd name="T20" fmla="*/ 21 w 91"/>
                <a:gd name="T21" fmla="*/ 50 h 91"/>
                <a:gd name="T22" fmla="*/ 46 w 91"/>
                <a:gd name="T23" fmla="*/ 21 h 91"/>
                <a:gd name="T24" fmla="*/ 72 w 91"/>
                <a:gd name="T25" fmla="*/ 45 h 91"/>
                <a:gd name="T26" fmla="*/ 72 w 91"/>
                <a:gd name="T27" fmla="*/ 48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1" h="91">
                  <a:moveTo>
                    <a:pt x="43" y="2"/>
                  </a:moveTo>
                  <a:cubicBezTo>
                    <a:pt x="21" y="4"/>
                    <a:pt x="3" y="22"/>
                    <a:pt x="2" y="44"/>
                  </a:cubicBezTo>
                  <a:cubicBezTo>
                    <a:pt x="0" y="70"/>
                    <a:pt x="21" y="91"/>
                    <a:pt x="46" y="91"/>
                  </a:cubicBezTo>
                  <a:cubicBezTo>
                    <a:pt x="56" y="91"/>
                    <a:pt x="68" y="87"/>
                    <a:pt x="74" y="77"/>
                  </a:cubicBezTo>
                  <a:cubicBezTo>
                    <a:pt x="74" y="90"/>
                    <a:pt x="74" y="90"/>
                    <a:pt x="74" y="90"/>
                  </a:cubicBezTo>
                  <a:cubicBezTo>
                    <a:pt x="91" y="90"/>
                    <a:pt x="91" y="90"/>
                    <a:pt x="91" y="90"/>
                  </a:cubicBezTo>
                  <a:cubicBezTo>
                    <a:pt x="91" y="47"/>
                    <a:pt x="91" y="47"/>
                    <a:pt x="91" y="47"/>
                  </a:cubicBezTo>
                  <a:cubicBezTo>
                    <a:pt x="91" y="20"/>
                    <a:pt x="69" y="0"/>
                    <a:pt x="43" y="2"/>
                  </a:cubicBezTo>
                  <a:close/>
                  <a:moveTo>
                    <a:pt x="72" y="48"/>
                  </a:moveTo>
                  <a:cubicBezTo>
                    <a:pt x="71" y="63"/>
                    <a:pt x="58" y="74"/>
                    <a:pt x="43" y="72"/>
                  </a:cubicBezTo>
                  <a:cubicBezTo>
                    <a:pt x="32" y="71"/>
                    <a:pt x="22" y="61"/>
                    <a:pt x="21" y="50"/>
                  </a:cubicBezTo>
                  <a:cubicBezTo>
                    <a:pt x="19" y="34"/>
                    <a:pt x="31" y="21"/>
                    <a:pt x="46" y="21"/>
                  </a:cubicBezTo>
                  <a:cubicBezTo>
                    <a:pt x="60" y="21"/>
                    <a:pt x="71" y="32"/>
                    <a:pt x="72" y="45"/>
                  </a:cubicBezTo>
                  <a:lnTo>
                    <a:pt x="72" y="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941" fontAlgn="auto">
                <a:spcBef>
                  <a:spcPts val="0"/>
                </a:spcBef>
                <a:spcAft>
                  <a:spcPts val="0"/>
                </a:spcAft>
                <a:buClr>
                  <a:prstClr val="black"/>
                </a:buClr>
              </a:pPr>
              <a:endParaRPr lang="en-US" sz="2099" dirty="0">
                <a:solidFill>
                  <a:prstClr val="black"/>
                </a:solidFill>
                <a:latin typeface="Arial"/>
              </a:endParaRPr>
            </a:p>
          </p:txBody>
        </p:sp>
        <p:sp>
          <p:nvSpPr>
            <p:cNvPr id="32" name="Freeform 6"/>
            <p:cNvSpPr>
              <a:spLocks noEditPoints="1"/>
            </p:cNvSpPr>
            <p:nvPr userDrawn="1"/>
          </p:nvSpPr>
          <p:spPr bwMode="auto">
            <a:xfrm>
              <a:off x="10849241" y="6236077"/>
              <a:ext cx="334963" cy="339725"/>
            </a:xfrm>
            <a:custGeom>
              <a:avLst/>
              <a:gdLst>
                <a:gd name="T0" fmla="*/ 44 w 89"/>
                <a:gd name="T1" fmla="*/ 1 h 90"/>
                <a:gd name="T2" fmla="*/ 0 w 89"/>
                <a:gd name="T3" fmla="*/ 46 h 90"/>
                <a:gd name="T4" fmla="*/ 45 w 89"/>
                <a:gd name="T5" fmla="*/ 90 h 90"/>
                <a:gd name="T6" fmla="*/ 86 w 89"/>
                <a:gd name="T7" fmla="*/ 63 h 90"/>
                <a:gd name="T8" fmla="*/ 69 w 89"/>
                <a:gd name="T9" fmla="*/ 58 h 90"/>
                <a:gd name="T10" fmla="*/ 50 w 89"/>
                <a:gd name="T11" fmla="*/ 72 h 90"/>
                <a:gd name="T12" fmla="*/ 22 w 89"/>
                <a:gd name="T13" fmla="*/ 59 h 90"/>
                <a:gd name="T14" fmla="*/ 89 w 89"/>
                <a:gd name="T15" fmla="*/ 41 h 90"/>
                <a:gd name="T16" fmla="*/ 44 w 89"/>
                <a:gd name="T17" fmla="*/ 1 h 90"/>
                <a:gd name="T18" fmla="*/ 19 w 89"/>
                <a:gd name="T19" fmla="*/ 44 h 90"/>
                <a:gd name="T20" fmla="*/ 36 w 89"/>
                <a:gd name="T21" fmla="*/ 19 h 90"/>
                <a:gd name="T22" fmla="*/ 67 w 89"/>
                <a:gd name="T23" fmla="*/ 31 h 90"/>
                <a:gd name="T24" fmla="*/ 19 w 89"/>
                <a:gd name="T25" fmla="*/ 44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9" h="90">
                  <a:moveTo>
                    <a:pt x="44" y="1"/>
                  </a:moveTo>
                  <a:cubicBezTo>
                    <a:pt x="20" y="2"/>
                    <a:pt x="0" y="20"/>
                    <a:pt x="0" y="46"/>
                  </a:cubicBezTo>
                  <a:cubicBezTo>
                    <a:pt x="0" y="70"/>
                    <a:pt x="20" y="90"/>
                    <a:pt x="45" y="90"/>
                  </a:cubicBezTo>
                  <a:cubicBezTo>
                    <a:pt x="62" y="90"/>
                    <a:pt x="79" y="80"/>
                    <a:pt x="86" y="63"/>
                  </a:cubicBezTo>
                  <a:cubicBezTo>
                    <a:pt x="69" y="58"/>
                    <a:pt x="69" y="58"/>
                    <a:pt x="69" y="58"/>
                  </a:cubicBezTo>
                  <a:cubicBezTo>
                    <a:pt x="66" y="65"/>
                    <a:pt x="58" y="71"/>
                    <a:pt x="50" y="72"/>
                  </a:cubicBezTo>
                  <a:cubicBezTo>
                    <a:pt x="38" y="75"/>
                    <a:pt x="26" y="67"/>
                    <a:pt x="22" y="59"/>
                  </a:cubicBezTo>
                  <a:cubicBezTo>
                    <a:pt x="89" y="41"/>
                    <a:pt x="89" y="41"/>
                    <a:pt x="89" y="41"/>
                  </a:cubicBezTo>
                  <a:cubicBezTo>
                    <a:pt x="87" y="24"/>
                    <a:pt x="72" y="0"/>
                    <a:pt x="44" y="1"/>
                  </a:cubicBezTo>
                  <a:close/>
                  <a:moveTo>
                    <a:pt x="19" y="44"/>
                  </a:moveTo>
                  <a:cubicBezTo>
                    <a:pt x="19" y="34"/>
                    <a:pt x="24" y="24"/>
                    <a:pt x="36" y="19"/>
                  </a:cubicBezTo>
                  <a:cubicBezTo>
                    <a:pt x="50" y="14"/>
                    <a:pt x="62" y="21"/>
                    <a:pt x="67" y="31"/>
                  </a:cubicBezTo>
                  <a:lnTo>
                    <a:pt x="19" y="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941" fontAlgn="auto">
                <a:spcBef>
                  <a:spcPts val="0"/>
                </a:spcBef>
                <a:spcAft>
                  <a:spcPts val="0"/>
                </a:spcAft>
                <a:buClr>
                  <a:prstClr val="black"/>
                </a:buClr>
              </a:pPr>
              <a:endParaRPr lang="en-US" sz="2099" dirty="0">
                <a:solidFill>
                  <a:prstClr val="black"/>
                </a:solidFill>
                <a:latin typeface="Arial"/>
              </a:endParaRPr>
            </a:p>
          </p:txBody>
        </p:sp>
        <p:sp>
          <p:nvSpPr>
            <p:cNvPr id="33" name="Freeform 7"/>
            <p:cNvSpPr>
              <a:spLocks/>
            </p:cNvSpPr>
            <p:nvPr userDrawn="1"/>
          </p:nvSpPr>
          <p:spPr bwMode="auto">
            <a:xfrm>
              <a:off x="10292028" y="6239252"/>
              <a:ext cx="166688" cy="333375"/>
            </a:xfrm>
            <a:custGeom>
              <a:avLst/>
              <a:gdLst>
                <a:gd name="T0" fmla="*/ 44 w 44"/>
                <a:gd name="T1" fmla="*/ 18 h 88"/>
                <a:gd name="T2" fmla="*/ 44 w 44"/>
                <a:gd name="T3" fmla="*/ 0 h 88"/>
                <a:gd name="T4" fmla="*/ 19 w 44"/>
                <a:gd name="T5" fmla="*/ 13 h 88"/>
                <a:gd name="T6" fmla="*/ 19 w 44"/>
                <a:gd name="T7" fmla="*/ 3 h 88"/>
                <a:gd name="T8" fmla="*/ 0 w 44"/>
                <a:gd name="T9" fmla="*/ 3 h 88"/>
                <a:gd name="T10" fmla="*/ 0 w 44"/>
                <a:gd name="T11" fmla="*/ 44 h 88"/>
                <a:gd name="T12" fmla="*/ 0 w 44"/>
                <a:gd name="T13" fmla="*/ 88 h 88"/>
                <a:gd name="T14" fmla="*/ 20 w 44"/>
                <a:gd name="T15" fmla="*/ 88 h 88"/>
                <a:gd name="T16" fmla="*/ 20 w 44"/>
                <a:gd name="T17" fmla="*/ 46 h 88"/>
                <a:gd name="T18" fmla="*/ 44 w 44"/>
                <a:gd name="T19" fmla="*/ 1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 h="88">
                  <a:moveTo>
                    <a:pt x="44" y="18"/>
                  </a:moveTo>
                  <a:cubicBezTo>
                    <a:pt x="44" y="0"/>
                    <a:pt x="44" y="0"/>
                    <a:pt x="44" y="0"/>
                  </a:cubicBezTo>
                  <a:cubicBezTo>
                    <a:pt x="28" y="0"/>
                    <a:pt x="22" y="8"/>
                    <a:pt x="19" y="13"/>
                  </a:cubicBezTo>
                  <a:cubicBezTo>
                    <a:pt x="19" y="3"/>
                    <a:pt x="19" y="3"/>
                    <a:pt x="19" y="3"/>
                  </a:cubicBezTo>
                  <a:cubicBezTo>
                    <a:pt x="0" y="3"/>
                    <a:pt x="0" y="3"/>
                    <a:pt x="0" y="3"/>
                  </a:cubicBezTo>
                  <a:cubicBezTo>
                    <a:pt x="0" y="44"/>
                    <a:pt x="0" y="44"/>
                    <a:pt x="0" y="44"/>
                  </a:cubicBezTo>
                  <a:cubicBezTo>
                    <a:pt x="0" y="88"/>
                    <a:pt x="0" y="88"/>
                    <a:pt x="0" y="88"/>
                  </a:cubicBezTo>
                  <a:cubicBezTo>
                    <a:pt x="20" y="88"/>
                    <a:pt x="20" y="88"/>
                    <a:pt x="20" y="88"/>
                  </a:cubicBezTo>
                  <a:cubicBezTo>
                    <a:pt x="20" y="62"/>
                    <a:pt x="20" y="62"/>
                    <a:pt x="20" y="46"/>
                  </a:cubicBezTo>
                  <a:cubicBezTo>
                    <a:pt x="20" y="26"/>
                    <a:pt x="31" y="19"/>
                    <a:pt x="44"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941" fontAlgn="auto">
                <a:spcBef>
                  <a:spcPts val="0"/>
                </a:spcBef>
                <a:spcAft>
                  <a:spcPts val="0"/>
                </a:spcAft>
                <a:buClr>
                  <a:prstClr val="black"/>
                </a:buClr>
              </a:pPr>
              <a:endParaRPr lang="en-US" sz="2099" dirty="0">
                <a:solidFill>
                  <a:prstClr val="black"/>
                </a:solidFill>
                <a:latin typeface="Arial"/>
              </a:endParaRPr>
            </a:p>
          </p:txBody>
        </p:sp>
        <p:sp>
          <p:nvSpPr>
            <p:cNvPr id="34" name="Freeform 8"/>
            <p:cNvSpPr>
              <a:spLocks/>
            </p:cNvSpPr>
            <p:nvPr userDrawn="1"/>
          </p:nvSpPr>
          <p:spPr bwMode="auto">
            <a:xfrm>
              <a:off x="9501453" y="6182102"/>
              <a:ext cx="369888" cy="390525"/>
            </a:xfrm>
            <a:custGeom>
              <a:avLst/>
              <a:gdLst>
                <a:gd name="T0" fmla="*/ 185 w 233"/>
                <a:gd name="T1" fmla="*/ 165 h 246"/>
                <a:gd name="T2" fmla="*/ 48 w 233"/>
                <a:gd name="T3" fmla="*/ 0 h 246"/>
                <a:gd name="T4" fmla="*/ 0 w 233"/>
                <a:gd name="T5" fmla="*/ 0 h 246"/>
                <a:gd name="T6" fmla="*/ 0 w 233"/>
                <a:gd name="T7" fmla="*/ 246 h 246"/>
                <a:gd name="T8" fmla="*/ 50 w 233"/>
                <a:gd name="T9" fmla="*/ 246 h 246"/>
                <a:gd name="T10" fmla="*/ 50 w 233"/>
                <a:gd name="T11" fmla="*/ 81 h 246"/>
                <a:gd name="T12" fmla="*/ 190 w 233"/>
                <a:gd name="T13" fmla="*/ 246 h 246"/>
                <a:gd name="T14" fmla="*/ 233 w 233"/>
                <a:gd name="T15" fmla="*/ 246 h 246"/>
                <a:gd name="T16" fmla="*/ 233 w 233"/>
                <a:gd name="T17" fmla="*/ 0 h 246"/>
                <a:gd name="T18" fmla="*/ 185 w 233"/>
                <a:gd name="T19" fmla="*/ 0 h 246"/>
                <a:gd name="T20" fmla="*/ 185 w 233"/>
                <a:gd name="T21" fmla="*/ 165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3" h="246">
                  <a:moveTo>
                    <a:pt x="185" y="165"/>
                  </a:moveTo>
                  <a:lnTo>
                    <a:pt x="48" y="0"/>
                  </a:lnTo>
                  <a:lnTo>
                    <a:pt x="0" y="0"/>
                  </a:lnTo>
                  <a:lnTo>
                    <a:pt x="0" y="246"/>
                  </a:lnTo>
                  <a:lnTo>
                    <a:pt x="50" y="246"/>
                  </a:lnTo>
                  <a:lnTo>
                    <a:pt x="50" y="81"/>
                  </a:lnTo>
                  <a:lnTo>
                    <a:pt x="190" y="246"/>
                  </a:lnTo>
                  <a:lnTo>
                    <a:pt x="233" y="246"/>
                  </a:lnTo>
                  <a:lnTo>
                    <a:pt x="233" y="0"/>
                  </a:lnTo>
                  <a:lnTo>
                    <a:pt x="185" y="0"/>
                  </a:lnTo>
                  <a:lnTo>
                    <a:pt x="185" y="16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941" fontAlgn="auto">
                <a:spcBef>
                  <a:spcPts val="0"/>
                </a:spcBef>
                <a:spcAft>
                  <a:spcPts val="0"/>
                </a:spcAft>
                <a:buClr>
                  <a:prstClr val="black"/>
                </a:buClr>
              </a:pPr>
              <a:endParaRPr lang="en-US" sz="2099" dirty="0">
                <a:solidFill>
                  <a:prstClr val="black"/>
                </a:solidFill>
                <a:latin typeface="Arial"/>
              </a:endParaRPr>
            </a:p>
          </p:txBody>
        </p:sp>
        <p:sp>
          <p:nvSpPr>
            <p:cNvPr id="35" name="Freeform 9"/>
            <p:cNvSpPr>
              <a:spLocks noEditPoints="1"/>
            </p:cNvSpPr>
            <p:nvPr userDrawn="1"/>
          </p:nvSpPr>
          <p:spPr bwMode="auto">
            <a:xfrm>
              <a:off x="10461891" y="6148765"/>
              <a:ext cx="342900" cy="427037"/>
            </a:xfrm>
            <a:custGeom>
              <a:avLst/>
              <a:gdLst>
                <a:gd name="T0" fmla="*/ 91 w 91"/>
                <a:gd name="T1" fmla="*/ 0 h 113"/>
                <a:gd name="T2" fmla="*/ 73 w 91"/>
                <a:gd name="T3" fmla="*/ 0 h 113"/>
                <a:gd name="T4" fmla="*/ 73 w 91"/>
                <a:gd name="T5" fmla="*/ 34 h 113"/>
                <a:gd name="T6" fmla="*/ 43 w 91"/>
                <a:gd name="T7" fmla="*/ 24 h 113"/>
                <a:gd name="T8" fmla="*/ 2 w 91"/>
                <a:gd name="T9" fmla="*/ 66 h 113"/>
                <a:gd name="T10" fmla="*/ 46 w 91"/>
                <a:gd name="T11" fmla="*/ 113 h 113"/>
                <a:gd name="T12" fmla="*/ 74 w 91"/>
                <a:gd name="T13" fmla="*/ 101 h 113"/>
                <a:gd name="T14" fmla="*/ 74 w 91"/>
                <a:gd name="T15" fmla="*/ 112 h 113"/>
                <a:gd name="T16" fmla="*/ 91 w 91"/>
                <a:gd name="T17" fmla="*/ 112 h 113"/>
                <a:gd name="T18" fmla="*/ 91 w 91"/>
                <a:gd name="T19" fmla="*/ 69 h 113"/>
                <a:gd name="T20" fmla="*/ 91 w 91"/>
                <a:gd name="T21" fmla="*/ 69 h 113"/>
                <a:gd name="T22" fmla="*/ 91 w 91"/>
                <a:gd name="T23" fmla="*/ 68 h 113"/>
                <a:gd name="T24" fmla="*/ 91 w 91"/>
                <a:gd name="T25" fmla="*/ 0 h 113"/>
                <a:gd name="T26" fmla="*/ 72 w 91"/>
                <a:gd name="T27" fmla="*/ 70 h 113"/>
                <a:gd name="T28" fmla="*/ 43 w 91"/>
                <a:gd name="T29" fmla="*/ 94 h 113"/>
                <a:gd name="T30" fmla="*/ 21 w 91"/>
                <a:gd name="T31" fmla="*/ 72 h 113"/>
                <a:gd name="T32" fmla="*/ 46 w 91"/>
                <a:gd name="T33" fmla="*/ 43 h 113"/>
                <a:gd name="T34" fmla="*/ 72 w 91"/>
                <a:gd name="T35" fmla="*/ 67 h 113"/>
                <a:gd name="T36" fmla="*/ 72 w 91"/>
                <a:gd name="T37" fmla="*/ 7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1" h="113">
                  <a:moveTo>
                    <a:pt x="91" y="0"/>
                  </a:moveTo>
                  <a:cubicBezTo>
                    <a:pt x="73" y="0"/>
                    <a:pt x="73" y="0"/>
                    <a:pt x="73" y="0"/>
                  </a:cubicBezTo>
                  <a:cubicBezTo>
                    <a:pt x="73" y="34"/>
                    <a:pt x="73" y="34"/>
                    <a:pt x="73" y="34"/>
                  </a:cubicBezTo>
                  <a:cubicBezTo>
                    <a:pt x="68" y="28"/>
                    <a:pt x="55" y="23"/>
                    <a:pt x="43" y="24"/>
                  </a:cubicBezTo>
                  <a:cubicBezTo>
                    <a:pt x="21" y="26"/>
                    <a:pt x="3" y="44"/>
                    <a:pt x="2" y="66"/>
                  </a:cubicBezTo>
                  <a:cubicBezTo>
                    <a:pt x="0" y="92"/>
                    <a:pt x="21" y="113"/>
                    <a:pt x="46" y="113"/>
                  </a:cubicBezTo>
                  <a:cubicBezTo>
                    <a:pt x="56" y="113"/>
                    <a:pt x="69" y="109"/>
                    <a:pt x="74" y="101"/>
                  </a:cubicBezTo>
                  <a:cubicBezTo>
                    <a:pt x="74" y="112"/>
                    <a:pt x="74" y="112"/>
                    <a:pt x="74" y="112"/>
                  </a:cubicBezTo>
                  <a:cubicBezTo>
                    <a:pt x="91" y="112"/>
                    <a:pt x="91" y="112"/>
                    <a:pt x="91" y="112"/>
                  </a:cubicBezTo>
                  <a:cubicBezTo>
                    <a:pt x="91" y="69"/>
                    <a:pt x="91" y="69"/>
                    <a:pt x="91" y="69"/>
                  </a:cubicBezTo>
                  <a:cubicBezTo>
                    <a:pt x="91" y="69"/>
                    <a:pt x="91" y="69"/>
                    <a:pt x="91" y="69"/>
                  </a:cubicBezTo>
                  <a:cubicBezTo>
                    <a:pt x="91" y="68"/>
                    <a:pt x="91" y="68"/>
                    <a:pt x="91" y="68"/>
                  </a:cubicBezTo>
                  <a:lnTo>
                    <a:pt x="91" y="0"/>
                  </a:lnTo>
                  <a:close/>
                  <a:moveTo>
                    <a:pt x="72" y="70"/>
                  </a:moveTo>
                  <a:cubicBezTo>
                    <a:pt x="71" y="85"/>
                    <a:pt x="58" y="96"/>
                    <a:pt x="43" y="94"/>
                  </a:cubicBezTo>
                  <a:cubicBezTo>
                    <a:pt x="32" y="93"/>
                    <a:pt x="22" y="83"/>
                    <a:pt x="21" y="72"/>
                  </a:cubicBezTo>
                  <a:cubicBezTo>
                    <a:pt x="19" y="56"/>
                    <a:pt x="31" y="43"/>
                    <a:pt x="46" y="43"/>
                  </a:cubicBezTo>
                  <a:cubicBezTo>
                    <a:pt x="60" y="43"/>
                    <a:pt x="71" y="54"/>
                    <a:pt x="72" y="67"/>
                  </a:cubicBezTo>
                  <a:lnTo>
                    <a:pt x="72"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941" fontAlgn="auto">
                <a:spcBef>
                  <a:spcPts val="0"/>
                </a:spcBef>
                <a:spcAft>
                  <a:spcPts val="0"/>
                </a:spcAft>
                <a:buClr>
                  <a:prstClr val="black"/>
                </a:buClr>
              </a:pPr>
              <a:endParaRPr lang="en-US" sz="2099" dirty="0">
                <a:solidFill>
                  <a:prstClr val="black"/>
                </a:solidFill>
                <a:latin typeface="Arial"/>
              </a:endParaRPr>
            </a:p>
          </p:txBody>
        </p:sp>
        <p:sp>
          <p:nvSpPr>
            <p:cNvPr id="36" name="Freeform 10"/>
            <p:cNvSpPr>
              <a:spLocks noEditPoints="1"/>
            </p:cNvSpPr>
            <p:nvPr userDrawn="1"/>
          </p:nvSpPr>
          <p:spPr bwMode="auto">
            <a:xfrm>
              <a:off x="9912616" y="6239252"/>
              <a:ext cx="338138" cy="336550"/>
            </a:xfrm>
            <a:custGeom>
              <a:avLst/>
              <a:gdLst>
                <a:gd name="T0" fmla="*/ 45 w 90"/>
                <a:gd name="T1" fmla="*/ 0 h 89"/>
                <a:gd name="T2" fmla="*/ 0 w 90"/>
                <a:gd name="T3" fmla="*/ 45 h 89"/>
                <a:gd name="T4" fmla="*/ 45 w 90"/>
                <a:gd name="T5" fmla="*/ 89 h 89"/>
                <a:gd name="T6" fmla="*/ 90 w 90"/>
                <a:gd name="T7" fmla="*/ 45 h 89"/>
                <a:gd name="T8" fmla="*/ 45 w 90"/>
                <a:gd name="T9" fmla="*/ 0 h 89"/>
                <a:gd name="T10" fmla="*/ 45 w 90"/>
                <a:gd name="T11" fmla="*/ 70 h 89"/>
                <a:gd name="T12" fmla="*/ 19 w 90"/>
                <a:gd name="T13" fmla="*/ 45 h 89"/>
                <a:gd name="T14" fmla="*/ 45 w 90"/>
                <a:gd name="T15" fmla="*/ 19 h 89"/>
                <a:gd name="T16" fmla="*/ 71 w 90"/>
                <a:gd name="T17" fmla="*/ 45 h 89"/>
                <a:gd name="T18" fmla="*/ 45 w 90"/>
                <a:gd name="T19" fmla="*/ 7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0" h="89">
                  <a:moveTo>
                    <a:pt x="45" y="0"/>
                  </a:moveTo>
                  <a:cubicBezTo>
                    <a:pt x="20" y="0"/>
                    <a:pt x="0" y="20"/>
                    <a:pt x="0" y="45"/>
                  </a:cubicBezTo>
                  <a:cubicBezTo>
                    <a:pt x="0" y="69"/>
                    <a:pt x="20" y="89"/>
                    <a:pt x="45" y="89"/>
                  </a:cubicBezTo>
                  <a:cubicBezTo>
                    <a:pt x="70" y="89"/>
                    <a:pt x="90" y="69"/>
                    <a:pt x="90" y="45"/>
                  </a:cubicBezTo>
                  <a:cubicBezTo>
                    <a:pt x="90" y="20"/>
                    <a:pt x="70" y="0"/>
                    <a:pt x="45" y="0"/>
                  </a:cubicBezTo>
                  <a:close/>
                  <a:moveTo>
                    <a:pt x="45" y="70"/>
                  </a:moveTo>
                  <a:cubicBezTo>
                    <a:pt x="31" y="70"/>
                    <a:pt x="19" y="59"/>
                    <a:pt x="19" y="45"/>
                  </a:cubicBezTo>
                  <a:cubicBezTo>
                    <a:pt x="19" y="30"/>
                    <a:pt x="31" y="19"/>
                    <a:pt x="45" y="19"/>
                  </a:cubicBezTo>
                  <a:cubicBezTo>
                    <a:pt x="59" y="19"/>
                    <a:pt x="71" y="30"/>
                    <a:pt x="71" y="45"/>
                  </a:cubicBezTo>
                  <a:cubicBezTo>
                    <a:pt x="71" y="59"/>
                    <a:pt x="59" y="70"/>
                    <a:pt x="45" y="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941" fontAlgn="auto">
                <a:spcBef>
                  <a:spcPts val="0"/>
                </a:spcBef>
                <a:spcAft>
                  <a:spcPts val="0"/>
                </a:spcAft>
                <a:buClr>
                  <a:prstClr val="black"/>
                </a:buClr>
              </a:pPr>
              <a:endParaRPr lang="en-US" sz="2099" dirty="0">
                <a:solidFill>
                  <a:prstClr val="black"/>
                </a:solidFill>
                <a:latin typeface="Arial"/>
              </a:endParaRPr>
            </a:p>
          </p:txBody>
        </p:sp>
      </p:grpSp>
    </p:spTree>
    <p:extLst>
      <p:ext uri="{BB962C8B-B14F-4D97-AF65-F5344CB8AC3E}">
        <p14:creationId xmlns:p14="http://schemas.microsoft.com/office/powerpoint/2010/main" val="2629209823"/>
      </p:ext>
    </p:extLst>
  </p:cSld>
  <p:clrMapOvr>
    <a:masterClrMapping/>
  </p:clrMapOvr>
</p:sldLayout>
</file>

<file path=ppt/slideLayouts/slideLayout106.xml><?xml version="1.0" encoding="utf-8"?>
<p:sldLayout xmlns:a="http://schemas.openxmlformats.org/drawingml/2006/main" xmlns:r="http://schemas.openxmlformats.org/officeDocument/2006/relationships" xmlns:p="http://schemas.openxmlformats.org/presentationml/2006/main" showMasterSp="0" preserve="1" userDrawn="1">
  <p:cSld name="End Slide Blue">
    <p:bg>
      <p:bgPr>
        <a:solidFill>
          <a:schemeClr val="accent1"/>
        </a:soli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647833" y="1338889"/>
            <a:ext cx="7198125" cy="795416"/>
          </a:xfrm>
        </p:spPr>
        <p:txBody>
          <a:bodyPr/>
          <a:lstStyle>
            <a:lvl1pPr>
              <a:defRPr sz="2897">
                <a:solidFill>
                  <a:srgbClr val="FBD9CA"/>
                </a:solidFill>
              </a:defRPr>
            </a:lvl1pPr>
          </a:lstStyle>
          <a:p>
            <a:r>
              <a:rPr lang="en-GB"/>
              <a:t>Click to edit Master title style</a:t>
            </a:r>
            <a:endParaRPr lang="en-GB" dirty="0"/>
          </a:p>
        </p:txBody>
      </p:sp>
      <p:sp>
        <p:nvSpPr>
          <p:cNvPr id="3" name="Subtitle 2"/>
          <p:cNvSpPr>
            <a:spLocks noGrp="1"/>
          </p:cNvSpPr>
          <p:nvPr>
            <p:ph type="subTitle" idx="1"/>
          </p:nvPr>
        </p:nvSpPr>
        <p:spPr>
          <a:xfrm>
            <a:off x="647833" y="2133114"/>
            <a:ext cx="7198125" cy="719833"/>
          </a:xfrm>
        </p:spPr>
        <p:txBody>
          <a:bodyPr/>
          <a:lstStyle>
            <a:lvl1pPr marL="0" indent="0" algn="l">
              <a:spcBef>
                <a:spcPts val="0"/>
              </a:spcBef>
              <a:buNone/>
              <a:defRPr b="1">
                <a:solidFill>
                  <a:srgbClr val="FFFFFF"/>
                </a:solidFill>
              </a:defRPr>
            </a:lvl1pPr>
            <a:lvl2pPr marL="543971" indent="0" algn="ctr">
              <a:buNone/>
              <a:defRPr>
                <a:solidFill>
                  <a:schemeClr val="tx1">
                    <a:tint val="75000"/>
                  </a:schemeClr>
                </a:solidFill>
              </a:defRPr>
            </a:lvl2pPr>
            <a:lvl3pPr marL="1087941" indent="0" algn="ctr">
              <a:buNone/>
              <a:defRPr>
                <a:solidFill>
                  <a:schemeClr val="tx1">
                    <a:tint val="75000"/>
                  </a:schemeClr>
                </a:solidFill>
              </a:defRPr>
            </a:lvl3pPr>
            <a:lvl4pPr marL="1631911" indent="0" algn="ctr">
              <a:buNone/>
              <a:defRPr>
                <a:solidFill>
                  <a:schemeClr val="tx1">
                    <a:tint val="75000"/>
                  </a:schemeClr>
                </a:solidFill>
              </a:defRPr>
            </a:lvl4pPr>
            <a:lvl5pPr marL="2175883" indent="0" algn="ctr">
              <a:buNone/>
              <a:defRPr>
                <a:solidFill>
                  <a:schemeClr val="tx1">
                    <a:tint val="75000"/>
                  </a:schemeClr>
                </a:solidFill>
              </a:defRPr>
            </a:lvl5pPr>
            <a:lvl6pPr marL="2719855" indent="0" algn="ctr">
              <a:buNone/>
              <a:defRPr>
                <a:solidFill>
                  <a:schemeClr val="tx1">
                    <a:tint val="75000"/>
                  </a:schemeClr>
                </a:solidFill>
              </a:defRPr>
            </a:lvl6pPr>
            <a:lvl7pPr marL="3263825" indent="0" algn="ctr">
              <a:buNone/>
              <a:defRPr>
                <a:solidFill>
                  <a:schemeClr val="tx1">
                    <a:tint val="75000"/>
                  </a:schemeClr>
                </a:solidFill>
              </a:defRPr>
            </a:lvl7pPr>
            <a:lvl8pPr marL="3807795" indent="0" algn="ctr">
              <a:buNone/>
              <a:defRPr>
                <a:solidFill>
                  <a:schemeClr val="tx1">
                    <a:tint val="75000"/>
                  </a:schemeClr>
                </a:solidFill>
              </a:defRPr>
            </a:lvl8pPr>
            <a:lvl9pPr marL="4351765" indent="0" algn="ctr">
              <a:buNone/>
              <a:defRPr>
                <a:solidFill>
                  <a:schemeClr val="tx1">
                    <a:tint val="75000"/>
                  </a:schemeClr>
                </a:solidFill>
              </a:defRPr>
            </a:lvl9pPr>
          </a:lstStyle>
          <a:p>
            <a:r>
              <a:rPr lang="en-GB"/>
              <a:t>Click to edit Master subtitle style</a:t>
            </a:r>
            <a:endParaRPr lang="en-GB" dirty="0"/>
          </a:p>
        </p:txBody>
      </p:sp>
      <p:sp>
        <p:nvSpPr>
          <p:cNvPr id="6" name="Text Placeholder 5"/>
          <p:cNvSpPr>
            <a:spLocks noGrp="1"/>
          </p:cNvSpPr>
          <p:nvPr>
            <p:ph type="body" sz="quarter" idx="10" hasCustomPrompt="1"/>
          </p:nvPr>
        </p:nvSpPr>
        <p:spPr>
          <a:xfrm>
            <a:off x="647836" y="3095284"/>
            <a:ext cx="1799756" cy="1259708"/>
          </a:xfrm>
        </p:spPr>
        <p:txBody>
          <a:bodyPr>
            <a:noAutofit/>
          </a:bodyPr>
          <a:lstStyle>
            <a:lvl1pPr marL="0" indent="0">
              <a:spcBef>
                <a:spcPts val="0"/>
              </a:spcBef>
              <a:buNone/>
              <a:defRPr sz="900">
                <a:solidFill>
                  <a:schemeClr val="bg1"/>
                </a:solidFill>
              </a:defRPr>
            </a:lvl1pPr>
            <a:lvl2pPr marL="256995" indent="0">
              <a:buNone/>
              <a:defRPr sz="900">
                <a:solidFill>
                  <a:schemeClr val="bg1"/>
                </a:solidFill>
              </a:defRPr>
            </a:lvl2pPr>
            <a:lvl3pPr marL="513988" indent="0">
              <a:buNone/>
              <a:defRPr sz="900">
                <a:solidFill>
                  <a:schemeClr val="bg1"/>
                </a:solidFill>
              </a:defRPr>
            </a:lvl3pPr>
            <a:lvl4pPr marL="770983" indent="0">
              <a:buNone/>
              <a:defRPr sz="900">
                <a:solidFill>
                  <a:schemeClr val="bg1"/>
                </a:solidFill>
              </a:defRPr>
            </a:lvl4pPr>
            <a:lvl5pPr marL="1027976" indent="0">
              <a:buNone/>
              <a:defRPr sz="900">
                <a:solidFill>
                  <a:schemeClr val="bg1"/>
                </a:solidFill>
              </a:defRPr>
            </a:lvl5pPr>
          </a:lstStyle>
          <a:p>
            <a:pPr lvl="0"/>
            <a:r>
              <a:rPr lang="en-GB"/>
              <a:t>Disclaimer text</a:t>
            </a:r>
            <a:endParaRPr lang="en-GB" dirty="0"/>
          </a:p>
        </p:txBody>
      </p:sp>
      <p:sp>
        <p:nvSpPr>
          <p:cNvPr id="15" name="Text Placeholder 5"/>
          <p:cNvSpPr>
            <a:spLocks noGrp="1"/>
          </p:cNvSpPr>
          <p:nvPr>
            <p:ph type="body" sz="quarter" idx="11" hasCustomPrompt="1"/>
          </p:nvPr>
        </p:nvSpPr>
        <p:spPr>
          <a:xfrm>
            <a:off x="2712509" y="3095284"/>
            <a:ext cx="1799756" cy="1259708"/>
          </a:xfrm>
        </p:spPr>
        <p:txBody>
          <a:bodyPr>
            <a:noAutofit/>
          </a:bodyPr>
          <a:lstStyle>
            <a:lvl1pPr marL="0" indent="0">
              <a:spcBef>
                <a:spcPts val="0"/>
              </a:spcBef>
              <a:buNone/>
              <a:defRPr sz="900">
                <a:solidFill>
                  <a:schemeClr val="bg1"/>
                </a:solidFill>
              </a:defRPr>
            </a:lvl1pPr>
            <a:lvl2pPr marL="256995" indent="0">
              <a:buNone/>
              <a:defRPr sz="900">
                <a:solidFill>
                  <a:schemeClr val="bg1"/>
                </a:solidFill>
              </a:defRPr>
            </a:lvl2pPr>
            <a:lvl3pPr marL="513988" indent="0">
              <a:buNone/>
              <a:defRPr sz="900">
                <a:solidFill>
                  <a:schemeClr val="bg1"/>
                </a:solidFill>
              </a:defRPr>
            </a:lvl3pPr>
            <a:lvl4pPr marL="770983" indent="0">
              <a:buNone/>
              <a:defRPr sz="900">
                <a:solidFill>
                  <a:schemeClr val="bg1"/>
                </a:solidFill>
              </a:defRPr>
            </a:lvl4pPr>
            <a:lvl5pPr marL="1027976" indent="0">
              <a:buNone/>
              <a:defRPr sz="900">
                <a:solidFill>
                  <a:schemeClr val="bg1"/>
                </a:solidFill>
              </a:defRPr>
            </a:lvl5pPr>
          </a:lstStyle>
          <a:p>
            <a:pPr lvl="0"/>
            <a:r>
              <a:rPr lang="en-GB"/>
              <a:t>Disclaimer text</a:t>
            </a:r>
            <a:endParaRPr lang="en-GB" dirty="0"/>
          </a:p>
        </p:txBody>
      </p:sp>
      <p:grpSp>
        <p:nvGrpSpPr>
          <p:cNvPr id="16" name="Pulse"/>
          <p:cNvGrpSpPr/>
          <p:nvPr userDrawn="1"/>
        </p:nvGrpSpPr>
        <p:grpSpPr>
          <a:xfrm>
            <a:off x="8749613" y="3029841"/>
            <a:ext cx="3445566" cy="3490105"/>
            <a:chOff x="8751888" y="3030538"/>
            <a:chExt cx="3446462" cy="3490913"/>
          </a:xfrm>
          <a:solidFill>
            <a:srgbClr val="0000FF"/>
          </a:solidFill>
        </p:grpSpPr>
        <p:sp>
          <p:nvSpPr>
            <p:cNvPr id="17" name="Freeform 5"/>
            <p:cNvSpPr>
              <a:spLocks/>
            </p:cNvSpPr>
            <p:nvPr userDrawn="1"/>
          </p:nvSpPr>
          <p:spPr bwMode="auto">
            <a:xfrm>
              <a:off x="9196388" y="3902076"/>
              <a:ext cx="449263" cy="1120775"/>
            </a:xfrm>
            <a:custGeom>
              <a:avLst/>
              <a:gdLst>
                <a:gd name="T0" fmla="*/ 71 w 142"/>
                <a:gd name="T1" fmla="*/ 355 h 355"/>
                <a:gd name="T2" fmla="*/ 71 w 142"/>
                <a:gd name="T3" fmla="*/ 355 h 355"/>
                <a:gd name="T4" fmla="*/ 0 w 142"/>
                <a:gd name="T5" fmla="*/ 284 h 355"/>
                <a:gd name="T6" fmla="*/ 0 w 142"/>
                <a:gd name="T7" fmla="*/ 71 h 355"/>
                <a:gd name="T8" fmla="*/ 71 w 142"/>
                <a:gd name="T9" fmla="*/ 0 h 355"/>
                <a:gd name="T10" fmla="*/ 142 w 142"/>
                <a:gd name="T11" fmla="*/ 71 h 355"/>
                <a:gd name="T12" fmla="*/ 142 w 142"/>
                <a:gd name="T13" fmla="*/ 284 h 355"/>
                <a:gd name="T14" fmla="*/ 71 w 142"/>
                <a:gd name="T15" fmla="*/ 355 h 3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2" h="355">
                  <a:moveTo>
                    <a:pt x="71" y="355"/>
                  </a:moveTo>
                  <a:cubicBezTo>
                    <a:pt x="71" y="355"/>
                    <a:pt x="71" y="355"/>
                    <a:pt x="71" y="355"/>
                  </a:cubicBezTo>
                  <a:cubicBezTo>
                    <a:pt x="32" y="355"/>
                    <a:pt x="0" y="323"/>
                    <a:pt x="0" y="284"/>
                  </a:cubicBezTo>
                  <a:cubicBezTo>
                    <a:pt x="0" y="71"/>
                    <a:pt x="0" y="71"/>
                    <a:pt x="0" y="71"/>
                  </a:cubicBezTo>
                  <a:cubicBezTo>
                    <a:pt x="0" y="32"/>
                    <a:pt x="32" y="0"/>
                    <a:pt x="71" y="0"/>
                  </a:cubicBezTo>
                  <a:cubicBezTo>
                    <a:pt x="110" y="0"/>
                    <a:pt x="142" y="32"/>
                    <a:pt x="142" y="71"/>
                  </a:cubicBezTo>
                  <a:cubicBezTo>
                    <a:pt x="142" y="284"/>
                    <a:pt x="142" y="284"/>
                    <a:pt x="142" y="284"/>
                  </a:cubicBezTo>
                  <a:cubicBezTo>
                    <a:pt x="142" y="323"/>
                    <a:pt x="110" y="355"/>
                    <a:pt x="71" y="35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941" fontAlgn="auto">
                <a:spcBef>
                  <a:spcPts val="0"/>
                </a:spcBef>
                <a:spcAft>
                  <a:spcPts val="0"/>
                </a:spcAft>
                <a:buClr>
                  <a:prstClr val="black"/>
                </a:buClr>
              </a:pPr>
              <a:endParaRPr lang="en-GB" sz="2099" dirty="0">
                <a:solidFill>
                  <a:prstClr val="black"/>
                </a:solidFill>
                <a:latin typeface="Arial"/>
              </a:endParaRPr>
            </a:p>
          </p:txBody>
        </p:sp>
        <p:sp>
          <p:nvSpPr>
            <p:cNvPr id="24" name="Freeform 6"/>
            <p:cNvSpPr>
              <a:spLocks/>
            </p:cNvSpPr>
            <p:nvPr userDrawn="1"/>
          </p:nvSpPr>
          <p:spPr bwMode="auto">
            <a:xfrm>
              <a:off x="8751888" y="4551363"/>
              <a:ext cx="265113" cy="449263"/>
            </a:xfrm>
            <a:custGeom>
              <a:avLst/>
              <a:gdLst>
                <a:gd name="T0" fmla="*/ 42 w 84"/>
                <a:gd name="T1" fmla="*/ 142 h 142"/>
                <a:gd name="T2" fmla="*/ 42 w 84"/>
                <a:gd name="T3" fmla="*/ 142 h 142"/>
                <a:gd name="T4" fmla="*/ 0 w 84"/>
                <a:gd name="T5" fmla="*/ 99 h 142"/>
                <a:gd name="T6" fmla="*/ 0 w 84"/>
                <a:gd name="T7" fmla="*/ 42 h 142"/>
                <a:gd name="T8" fmla="*/ 42 w 84"/>
                <a:gd name="T9" fmla="*/ 0 h 142"/>
                <a:gd name="T10" fmla="*/ 84 w 84"/>
                <a:gd name="T11" fmla="*/ 42 h 142"/>
                <a:gd name="T12" fmla="*/ 84 w 84"/>
                <a:gd name="T13" fmla="*/ 99 h 142"/>
                <a:gd name="T14" fmla="*/ 42 w 84"/>
                <a:gd name="T15" fmla="*/ 142 h 1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4" h="142">
                  <a:moveTo>
                    <a:pt x="42" y="142"/>
                  </a:moveTo>
                  <a:cubicBezTo>
                    <a:pt x="42" y="142"/>
                    <a:pt x="42" y="142"/>
                    <a:pt x="42" y="142"/>
                  </a:cubicBezTo>
                  <a:cubicBezTo>
                    <a:pt x="18" y="142"/>
                    <a:pt x="0" y="123"/>
                    <a:pt x="0" y="99"/>
                  </a:cubicBezTo>
                  <a:cubicBezTo>
                    <a:pt x="0" y="42"/>
                    <a:pt x="0" y="42"/>
                    <a:pt x="0" y="42"/>
                  </a:cubicBezTo>
                  <a:cubicBezTo>
                    <a:pt x="0" y="19"/>
                    <a:pt x="18" y="0"/>
                    <a:pt x="42" y="0"/>
                  </a:cubicBezTo>
                  <a:cubicBezTo>
                    <a:pt x="65" y="0"/>
                    <a:pt x="84" y="19"/>
                    <a:pt x="84" y="42"/>
                  </a:cubicBezTo>
                  <a:cubicBezTo>
                    <a:pt x="84" y="99"/>
                    <a:pt x="84" y="99"/>
                    <a:pt x="84" y="99"/>
                  </a:cubicBezTo>
                  <a:cubicBezTo>
                    <a:pt x="84" y="123"/>
                    <a:pt x="65" y="142"/>
                    <a:pt x="42" y="14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941" fontAlgn="auto">
                <a:spcBef>
                  <a:spcPts val="0"/>
                </a:spcBef>
                <a:spcAft>
                  <a:spcPts val="0"/>
                </a:spcAft>
                <a:buClr>
                  <a:prstClr val="black"/>
                </a:buClr>
              </a:pPr>
              <a:endParaRPr lang="en-GB" sz="2099" dirty="0">
                <a:solidFill>
                  <a:prstClr val="black"/>
                </a:solidFill>
                <a:latin typeface="Arial"/>
              </a:endParaRPr>
            </a:p>
          </p:txBody>
        </p:sp>
        <p:sp>
          <p:nvSpPr>
            <p:cNvPr id="25" name="Freeform 7"/>
            <p:cNvSpPr>
              <a:spLocks/>
            </p:cNvSpPr>
            <p:nvPr userDrawn="1"/>
          </p:nvSpPr>
          <p:spPr bwMode="auto">
            <a:xfrm>
              <a:off x="11436350" y="4529138"/>
              <a:ext cx="449263" cy="1117600"/>
            </a:xfrm>
            <a:custGeom>
              <a:avLst/>
              <a:gdLst>
                <a:gd name="T0" fmla="*/ 71 w 142"/>
                <a:gd name="T1" fmla="*/ 354 h 354"/>
                <a:gd name="T2" fmla="*/ 71 w 142"/>
                <a:gd name="T3" fmla="*/ 354 h 354"/>
                <a:gd name="T4" fmla="*/ 0 w 142"/>
                <a:gd name="T5" fmla="*/ 283 h 354"/>
                <a:gd name="T6" fmla="*/ 0 w 142"/>
                <a:gd name="T7" fmla="*/ 71 h 354"/>
                <a:gd name="T8" fmla="*/ 71 w 142"/>
                <a:gd name="T9" fmla="*/ 0 h 354"/>
                <a:gd name="T10" fmla="*/ 142 w 142"/>
                <a:gd name="T11" fmla="*/ 71 h 354"/>
                <a:gd name="T12" fmla="*/ 142 w 142"/>
                <a:gd name="T13" fmla="*/ 283 h 354"/>
                <a:gd name="T14" fmla="*/ 71 w 142"/>
                <a:gd name="T15" fmla="*/ 354 h 35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2" h="354">
                  <a:moveTo>
                    <a:pt x="71" y="354"/>
                  </a:moveTo>
                  <a:cubicBezTo>
                    <a:pt x="71" y="354"/>
                    <a:pt x="71" y="354"/>
                    <a:pt x="71" y="354"/>
                  </a:cubicBezTo>
                  <a:cubicBezTo>
                    <a:pt x="32" y="354"/>
                    <a:pt x="0" y="322"/>
                    <a:pt x="0" y="283"/>
                  </a:cubicBezTo>
                  <a:cubicBezTo>
                    <a:pt x="0" y="71"/>
                    <a:pt x="0" y="71"/>
                    <a:pt x="0" y="71"/>
                  </a:cubicBezTo>
                  <a:cubicBezTo>
                    <a:pt x="0" y="32"/>
                    <a:pt x="32" y="0"/>
                    <a:pt x="71" y="0"/>
                  </a:cubicBezTo>
                  <a:cubicBezTo>
                    <a:pt x="110" y="0"/>
                    <a:pt x="142" y="32"/>
                    <a:pt x="142" y="71"/>
                  </a:cubicBezTo>
                  <a:cubicBezTo>
                    <a:pt x="142" y="283"/>
                    <a:pt x="142" y="283"/>
                    <a:pt x="142" y="283"/>
                  </a:cubicBezTo>
                  <a:cubicBezTo>
                    <a:pt x="142" y="322"/>
                    <a:pt x="110" y="354"/>
                    <a:pt x="71" y="35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941" fontAlgn="auto">
                <a:spcBef>
                  <a:spcPts val="0"/>
                </a:spcBef>
                <a:spcAft>
                  <a:spcPts val="0"/>
                </a:spcAft>
                <a:buClr>
                  <a:prstClr val="black"/>
                </a:buClr>
              </a:pPr>
              <a:endParaRPr lang="en-GB" sz="2099" dirty="0">
                <a:solidFill>
                  <a:prstClr val="black"/>
                </a:solidFill>
                <a:latin typeface="Arial"/>
              </a:endParaRPr>
            </a:p>
          </p:txBody>
        </p:sp>
        <p:sp>
          <p:nvSpPr>
            <p:cNvPr id="26" name="Freeform 8"/>
            <p:cNvSpPr>
              <a:spLocks/>
            </p:cNvSpPr>
            <p:nvPr userDrawn="1"/>
          </p:nvSpPr>
          <p:spPr bwMode="auto">
            <a:xfrm>
              <a:off x="9869488" y="3030538"/>
              <a:ext cx="560388" cy="2506663"/>
            </a:xfrm>
            <a:custGeom>
              <a:avLst/>
              <a:gdLst>
                <a:gd name="T0" fmla="*/ 88 w 177"/>
                <a:gd name="T1" fmla="*/ 794 h 794"/>
                <a:gd name="T2" fmla="*/ 88 w 177"/>
                <a:gd name="T3" fmla="*/ 794 h 794"/>
                <a:gd name="T4" fmla="*/ 0 w 177"/>
                <a:gd name="T5" fmla="*/ 705 h 794"/>
                <a:gd name="T6" fmla="*/ 0 w 177"/>
                <a:gd name="T7" fmla="*/ 89 h 794"/>
                <a:gd name="T8" fmla="*/ 88 w 177"/>
                <a:gd name="T9" fmla="*/ 0 h 794"/>
                <a:gd name="T10" fmla="*/ 177 w 177"/>
                <a:gd name="T11" fmla="*/ 89 h 794"/>
                <a:gd name="T12" fmla="*/ 177 w 177"/>
                <a:gd name="T13" fmla="*/ 705 h 794"/>
                <a:gd name="T14" fmla="*/ 88 w 177"/>
                <a:gd name="T15" fmla="*/ 794 h 7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7" h="794">
                  <a:moveTo>
                    <a:pt x="88" y="794"/>
                  </a:moveTo>
                  <a:cubicBezTo>
                    <a:pt x="88" y="794"/>
                    <a:pt x="88" y="794"/>
                    <a:pt x="88" y="794"/>
                  </a:cubicBezTo>
                  <a:cubicBezTo>
                    <a:pt x="40" y="794"/>
                    <a:pt x="0" y="754"/>
                    <a:pt x="0" y="705"/>
                  </a:cubicBezTo>
                  <a:cubicBezTo>
                    <a:pt x="0" y="89"/>
                    <a:pt x="0" y="89"/>
                    <a:pt x="0" y="89"/>
                  </a:cubicBezTo>
                  <a:cubicBezTo>
                    <a:pt x="0" y="40"/>
                    <a:pt x="40" y="0"/>
                    <a:pt x="88" y="0"/>
                  </a:cubicBezTo>
                  <a:cubicBezTo>
                    <a:pt x="137" y="0"/>
                    <a:pt x="177" y="40"/>
                    <a:pt x="177" y="89"/>
                  </a:cubicBezTo>
                  <a:cubicBezTo>
                    <a:pt x="177" y="705"/>
                    <a:pt x="177" y="705"/>
                    <a:pt x="177" y="705"/>
                  </a:cubicBezTo>
                  <a:cubicBezTo>
                    <a:pt x="177" y="754"/>
                    <a:pt x="137" y="794"/>
                    <a:pt x="88" y="79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941" fontAlgn="auto">
                <a:spcBef>
                  <a:spcPts val="0"/>
                </a:spcBef>
                <a:spcAft>
                  <a:spcPts val="0"/>
                </a:spcAft>
                <a:buClr>
                  <a:prstClr val="black"/>
                </a:buClr>
              </a:pPr>
              <a:endParaRPr lang="en-GB" sz="2099" dirty="0">
                <a:solidFill>
                  <a:prstClr val="black"/>
                </a:solidFill>
                <a:latin typeface="Arial"/>
              </a:endParaRPr>
            </a:p>
          </p:txBody>
        </p:sp>
        <p:sp>
          <p:nvSpPr>
            <p:cNvPr id="27" name="Freeform 9"/>
            <p:cNvSpPr>
              <a:spLocks/>
            </p:cNvSpPr>
            <p:nvPr userDrawn="1"/>
          </p:nvSpPr>
          <p:spPr bwMode="auto">
            <a:xfrm>
              <a:off x="10653713" y="4014788"/>
              <a:ext cx="558800" cy="2506663"/>
            </a:xfrm>
            <a:custGeom>
              <a:avLst/>
              <a:gdLst>
                <a:gd name="T0" fmla="*/ 88 w 177"/>
                <a:gd name="T1" fmla="*/ 794 h 794"/>
                <a:gd name="T2" fmla="*/ 88 w 177"/>
                <a:gd name="T3" fmla="*/ 794 h 794"/>
                <a:gd name="T4" fmla="*/ 0 w 177"/>
                <a:gd name="T5" fmla="*/ 705 h 794"/>
                <a:gd name="T6" fmla="*/ 0 w 177"/>
                <a:gd name="T7" fmla="*/ 88 h 794"/>
                <a:gd name="T8" fmla="*/ 88 w 177"/>
                <a:gd name="T9" fmla="*/ 0 h 794"/>
                <a:gd name="T10" fmla="*/ 177 w 177"/>
                <a:gd name="T11" fmla="*/ 88 h 794"/>
                <a:gd name="T12" fmla="*/ 177 w 177"/>
                <a:gd name="T13" fmla="*/ 705 h 794"/>
                <a:gd name="T14" fmla="*/ 88 w 177"/>
                <a:gd name="T15" fmla="*/ 794 h 7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7" h="794">
                  <a:moveTo>
                    <a:pt x="88" y="794"/>
                  </a:moveTo>
                  <a:cubicBezTo>
                    <a:pt x="88" y="794"/>
                    <a:pt x="88" y="794"/>
                    <a:pt x="88" y="794"/>
                  </a:cubicBezTo>
                  <a:cubicBezTo>
                    <a:pt x="40" y="794"/>
                    <a:pt x="0" y="754"/>
                    <a:pt x="0" y="705"/>
                  </a:cubicBezTo>
                  <a:cubicBezTo>
                    <a:pt x="0" y="88"/>
                    <a:pt x="0" y="88"/>
                    <a:pt x="0" y="88"/>
                  </a:cubicBezTo>
                  <a:cubicBezTo>
                    <a:pt x="0" y="40"/>
                    <a:pt x="40" y="0"/>
                    <a:pt x="88" y="0"/>
                  </a:cubicBezTo>
                  <a:cubicBezTo>
                    <a:pt x="137" y="0"/>
                    <a:pt x="177" y="40"/>
                    <a:pt x="177" y="88"/>
                  </a:cubicBezTo>
                  <a:cubicBezTo>
                    <a:pt x="177" y="705"/>
                    <a:pt x="177" y="705"/>
                    <a:pt x="177" y="705"/>
                  </a:cubicBezTo>
                  <a:cubicBezTo>
                    <a:pt x="177" y="754"/>
                    <a:pt x="137" y="794"/>
                    <a:pt x="88" y="79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941" fontAlgn="auto">
                <a:spcBef>
                  <a:spcPts val="0"/>
                </a:spcBef>
                <a:spcAft>
                  <a:spcPts val="0"/>
                </a:spcAft>
                <a:buClr>
                  <a:prstClr val="black"/>
                </a:buClr>
              </a:pPr>
              <a:endParaRPr lang="en-GB" sz="2099" dirty="0">
                <a:solidFill>
                  <a:prstClr val="black"/>
                </a:solidFill>
                <a:latin typeface="Arial"/>
              </a:endParaRPr>
            </a:p>
          </p:txBody>
        </p:sp>
        <p:sp>
          <p:nvSpPr>
            <p:cNvPr id="28" name="Freeform 10"/>
            <p:cNvSpPr>
              <a:spLocks/>
            </p:cNvSpPr>
            <p:nvPr userDrawn="1"/>
          </p:nvSpPr>
          <p:spPr bwMode="auto">
            <a:xfrm>
              <a:off x="12058650" y="4551363"/>
              <a:ext cx="139700" cy="449263"/>
            </a:xfrm>
            <a:custGeom>
              <a:avLst/>
              <a:gdLst>
                <a:gd name="T0" fmla="*/ 44 w 44"/>
                <a:gd name="T1" fmla="*/ 0 h 142"/>
                <a:gd name="T2" fmla="*/ 0 w 44"/>
                <a:gd name="T3" fmla="*/ 42 h 142"/>
                <a:gd name="T4" fmla="*/ 0 w 44"/>
                <a:gd name="T5" fmla="*/ 99 h 142"/>
                <a:gd name="T6" fmla="*/ 44 w 44"/>
                <a:gd name="T7" fmla="*/ 142 h 142"/>
                <a:gd name="T8" fmla="*/ 44 w 44"/>
                <a:gd name="T9" fmla="*/ 0 h 142"/>
              </a:gdLst>
              <a:ahLst/>
              <a:cxnLst>
                <a:cxn ang="0">
                  <a:pos x="T0" y="T1"/>
                </a:cxn>
                <a:cxn ang="0">
                  <a:pos x="T2" y="T3"/>
                </a:cxn>
                <a:cxn ang="0">
                  <a:pos x="T4" y="T5"/>
                </a:cxn>
                <a:cxn ang="0">
                  <a:pos x="T6" y="T7"/>
                </a:cxn>
                <a:cxn ang="0">
                  <a:pos x="T8" y="T9"/>
                </a:cxn>
              </a:cxnLst>
              <a:rect l="0" t="0" r="r" b="b"/>
              <a:pathLst>
                <a:path w="44" h="142">
                  <a:moveTo>
                    <a:pt x="44" y="0"/>
                  </a:moveTo>
                  <a:cubicBezTo>
                    <a:pt x="20" y="0"/>
                    <a:pt x="0" y="19"/>
                    <a:pt x="0" y="42"/>
                  </a:cubicBezTo>
                  <a:cubicBezTo>
                    <a:pt x="0" y="99"/>
                    <a:pt x="0" y="99"/>
                    <a:pt x="0" y="99"/>
                  </a:cubicBezTo>
                  <a:cubicBezTo>
                    <a:pt x="0" y="123"/>
                    <a:pt x="20" y="142"/>
                    <a:pt x="44" y="142"/>
                  </a:cubicBezTo>
                  <a:lnTo>
                    <a:pt x="4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941" fontAlgn="auto">
                <a:spcBef>
                  <a:spcPts val="0"/>
                </a:spcBef>
                <a:spcAft>
                  <a:spcPts val="0"/>
                </a:spcAft>
                <a:buClr>
                  <a:prstClr val="black"/>
                </a:buClr>
              </a:pPr>
              <a:endParaRPr lang="en-GB" sz="2099" dirty="0">
                <a:solidFill>
                  <a:prstClr val="black"/>
                </a:solidFill>
                <a:latin typeface="Arial"/>
              </a:endParaRPr>
            </a:p>
          </p:txBody>
        </p:sp>
      </p:grpSp>
      <p:grpSp>
        <p:nvGrpSpPr>
          <p:cNvPr id="18" name="Logotype"/>
          <p:cNvGrpSpPr/>
          <p:nvPr userDrawn="1"/>
        </p:nvGrpSpPr>
        <p:grpSpPr>
          <a:xfrm>
            <a:off x="641188" y="530771"/>
            <a:ext cx="1383679" cy="288542"/>
            <a:chOff x="9501453" y="6148765"/>
            <a:chExt cx="2047875" cy="427037"/>
          </a:xfrm>
          <a:solidFill>
            <a:schemeClr val="bg1"/>
          </a:solidFill>
        </p:grpSpPr>
        <p:sp>
          <p:nvSpPr>
            <p:cNvPr id="19" name="Freeform 5"/>
            <p:cNvSpPr>
              <a:spLocks noEditPoints="1"/>
            </p:cNvSpPr>
            <p:nvPr userDrawn="1"/>
          </p:nvSpPr>
          <p:spPr bwMode="auto">
            <a:xfrm>
              <a:off x="11206428" y="6231315"/>
              <a:ext cx="342900" cy="344487"/>
            </a:xfrm>
            <a:custGeom>
              <a:avLst/>
              <a:gdLst>
                <a:gd name="T0" fmla="*/ 43 w 91"/>
                <a:gd name="T1" fmla="*/ 2 h 91"/>
                <a:gd name="T2" fmla="*/ 2 w 91"/>
                <a:gd name="T3" fmla="*/ 44 h 91"/>
                <a:gd name="T4" fmla="*/ 46 w 91"/>
                <a:gd name="T5" fmla="*/ 91 h 91"/>
                <a:gd name="T6" fmla="*/ 74 w 91"/>
                <a:gd name="T7" fmla="*/ 77 h 91"/>
                <a:gd name="T8" fmla="*/ 74 w 91"/>
                <a:gd name="T9" fmla="*/ 90 h 91"/>
                <a:gd name="T10" fmla="*/ 91 w 91"/>
                <a:gd name="T11" fmla="*/ 90 h 91"/>
                <a:gd name="T12" fmla="*/ 91 w 91"/>
                <a:gd name="T13" fmla="*/ 47 h 91"/>
                <a:gd name="T14" fmla="*/ 43 w 91"/>
                <a:gd name="T15" fmla="*/ 2 h 91"/>
                <a:gd name="T16" fmla="*/ 72 w 91"/>
                <a:gd name="T17" fmla="*/ 48 h 91"/>
                <a:gd name="T18" fmla="*/ 43 w 91"/>
                <a:gd name="T19" fmla="*/ 72 h 91"/>
                <a:gd name="T20" fmla="*/ 21 w 91"/>
                <a:gd name="T21" fmla="*/ 50 h 91"/>
                <a:gd name="T22" fmla="*/ 46 w 91"/>
                <a:gd name="T23" fmla="*/ 21 h 91"/>
                <a:gd name="T24" fmla="*/ 72 w 91"/>
                <a:gd name="T25" fmla="*/ 45 h 91"/>
                <a:gd name="T26" fmla="*/ 72 w 91"/>
                <a:gd name="T27" fmla="*/ 48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1" h="91">
                  <a:moveTo>
                    <a:pt x="43" y="2"/>
                  </a:moveTo>
                  <a:cubicBezTo>
                    <a:pt x="21" y="4"/>
                    <a:pt x="3" y="22"/>
                    <a:pt x="2" y="44"/>
                  </a:cubicBezTo>
                  <a:cubicBezTo>
                    <a:pt x="0" y="70"/>
                    <a:pt x="21" y="91"/>
                    <a:pt x="46" y="91"/>
                  </a:cubicBezTo>
                  <a:cubicBezTo>
                    <a:pt x="56" y="91"/>
                    <a:pt x="68" y="87"/>
                    <a:pt x="74" y="77"/>
                  </a:cubicBezTo>
                  <a:cubicBezTo>
                    <a:pt x="74" y="90"/>
                    <a:pt x="74" y="90"/>
                    <a:pt x="74" y="90"/>
                  </a:cubicBezTo>
                  <a:cubicBezTo>
                    <a:pt x="91" y="90"/>
                    <a:pt x="91" y="90"/>
                    <a:pt x="91" y="90"/>
                  </a:cubicBezTo>
                  <a:cubicBezTo>
                    <a:pt x="91" y="47"/>
                    <a:pt x="91" y="47"/>
                    <a:pt x="91" y="47"/>
                  </a:cubicBezTo>
                  <a:cubicBezTo>
                    <a:pt x="91" y="20"/>
                    <a:pt x="69" y="0"/>
                    <a:pt x="43" y="2"/>
                  </a:cubicBezTo>
                  <a:close/>
                  <a:moveTo>
                    <a:pt x="72" y="48"/>
                  </a:moveTo>
                  <a:cubicBezTo>
                    <a:pt x="71" y="63"/>
                    <a:pt x="58" y="74"/>
                    <a:pt x="43" y="72"/>
                  </a:cubicBezTo>
                  <a:cubicBezTo>
                    <a:pt x="32" y="71"/>
                    <a:pt x="22" y="61"/>
                    <a:pt x="21" y="50"/>
                  </a:cubicBezTo>
                  <a:cubicBezTo>
                    <a:pt x="19" y="34"/>
                    <a:pt x="31" y="21"/>
                    <a:pt x="46" y="21"/>
                  </a:cubicBezTo>
                  <a:cubicBezTo>
                    <a:pt x="60" y="21"/>
                    <a:pt x="71" y="32"/>
                    <a:pt x="72" y="45"/>
                  </a:cubicBezTo>
                  <a:lnTo>
                    <a:pt x="72" y="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941" fontAlgn="auto">
                <a:spcBef>
                  <a:spcPts val="0"/>
                </a:spcBef>
                <a:spcAft>
                  <a:spcPts val="0"/>
                </a:spcAft>
                <a:buClr>
                  <a:prstClr val="black"/>
                </a:buClr>
              </a:pPr>
              <a:endParaRPr lang="en-US" sz="2099" dirty="0">
                <a:solidFill>
                  <a:prstClr val="black"/>
                </a:solidFill>
                <a:latin typeface="Arial"/>
              </a:endParaRPr>
            </a:p>
          </p:txBody>
        </p:sp>
        <p:sp>
          <p:nvSpPr>
            <p:cNvPr id="20" name="Freeform 6"/>
            <p:cNvSpPr>
              <a:spLocks noEditPoints="1"/>
            </p:cNvSpPr>
            <p:nvPr userDrawn="1"/>
          </p:nvSpPr>
          <p:spPr bwMode="auto">
            <a:xfrm>
              <a:off x="10849241" y="6236077"/>
              <a:ext cx="334963" cy="339725"/>
            </a:xfrm>
            <a:custGeom>
              <a:avLst/>
              <a:gdLst>
                <a:gd name="T0" fmla="*/ 44 w 89"/>
                <a:gd name="T1" fmla="*/ 1 h 90"/>
                <a:gd name="T2" fmla="*/ 0 w 89"/>
                <a:gd name="T3" fmla="*/ 46 h 90"/>
                <a:gd name="T4" fmla="*/ 45 w 89"/>
                <a:gd name="T5" fmla="*/ 90 h 90"/>
                <a:gd name="T6" fmla="*/ 86 w 89"/>
                <a:gd name="T7" fmla="*/ 63 h 90"/>
                <a:gd name="T8" fmla="*/ 69 w 89"/>
                <a:gd name="T9" fmla="*/ 58 h 90"/>
                <a:gd name="T10" fmla="*/ 50 w 89"/>
                <a:gd name="T11" fmla="*/ 72 h 90"/>
                <a:gd name="T12" fmla="*/ 22 w 89"/>
                <a:gd name="T13" fmla="*/ 59 h 90"/>
                <a:gd name="T14" fmla="*/ 89 w 89"/>
                <a:gd name="T15" fmla="*/ 41 h 90"/>
                <a:gd name="T16" fmla="*/ 44 w 89"/>
                <a:gd name="T17" fmla="*/ 1 h 90"/>
                <a:gd name="T18" fmla="*/ 19 w 89"/>
                <a:gd name="T19" fmla="*/ 44 h 90"/>
                <a:gd name="T20" fmla="*/ 36 w 89"/>
                <a:gd name="T21" fmla="*/ 19 h 90"/>
                <a:gd name="T22" fmla="*/ 67 w 89"/>
                <a:gd name="T23" fmla="*/ 31 h 90"/>
                <a:gd name="T24" fmla="*/ 19 w 89"/>
                <a:gd name="T25" fmla="*/ 44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9" h="90">
                  <a:moveTo>
                    <a:pt x="44" y="1"/>
                  </a:moveTo>
                  <a:cubicBezTo>
                    <a:pt x="20" y="2"/>
                    <a:pt x="0" y="20"/>
                    <a:pt x="0" y="46"/>
                  </a:cubicBezTo>
                  <a:cubicBezTo>
                    <a:pt x="0" y="70"/>
                    <a:pt x="20" y="90"/>
                    <a:pt x="45" y="90"/>
                  </a:cubicBezTo>
                  <a:cubicBezTo>
                    <a:pt x="62" y="90"/>
                    <a:pt x="79" y="80"/>
                    <a:pt x="86" y="63"/>
                  </a:cubicBezTo>
                  <a:cubicBezTo>
                    <a:pt x="69" y="58"/>
                    <a:pt x="69" y="58"/>
                    <a:pt x="69" y="58"/>
                  </a:cubicBezTo>
                  <a:cubicBezTo>
                    <a:pt x="66" y="65"/>
                    <a:pt x="58" y="71"/>
                    <a:pt x="50" y="72"/>
                  </a:cubicBezTo>
                  <a:cubicBezTo>
                    <a:pt x="38" y="75"/>
                    <a:pt x="26" y="67"/>
                    <a:pt x="22" y="59"/>
                  </a:cubicBezTo>
                  <a:cubicBezTo>
                    <a:pt x="89" y="41"/>
                    <a:pt x="89" y="41"/>
                    <a:pt x="89" y="41"/>
                  </a:cubicBezTo>
                  <a:cubicBezTo>
                    <a:pt x="87" y="24"/>
                    <a:pt x="72" y="0"/>
                    <a:pt x="44" y="1"/>
                  </a:cubicBezTo>
                  <a:close/>
                  <a:moveTo>
                    <a:pt x="19" y="44"/>
                  </a:moveTo>
                  <a:cubicBezTo>
                    <a:pt x="19" y="34"/>
                    <a:pt x="24" y="24"/>
                    <a:pt x="36" y="19"/>
                  </a:cubicBezTo>
                  <a:cubicBezTo>
                    <a:pt x="50" y="14"/>
                    <a:pt x="62" y="21"/>
                    <a:pt x="67" y="31"/>
                  </a:cubicBezTo>
                  <a:lnTo>
                    <a:pt x="19" y="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941" fontAlgn="auto">
                <a:spcBef>
                  <a:spcPts val="0"/>
                </a:spcBef>
                <a:spcAft>
                  <a:spcPts val="0"/>
                </a:spcAft>
                <a:buClr>
                  <a:prstClr val="black"/>
                </a:buClr>
              </a:pPr>
              <a:endParaRPr lang="en-US" sz="2099" dirty="0">
                <a:solidFill>
                  <a:prstClr val="black"/>
                </a:solidFill>
                <a:latin typeface="Arial"/>
              </a:endParaRPr>
            </a:p>
          </p:txBody>
        </p:sp>
        <p:sp>
          <p:nvSpPr>
            <p:cNvPr id="21" name="Freeform 7"/>
            <p:cNvSpPr>
              <a:spLocks/>
            </p:cNvSpPr>
            <p:nvPr userDrawn="1"/>
          </p:nvSpPr>
          <p:spPr bwMode="auto">
            <a:xfrm>
              <a:off x="10292028" y="6239252"/>
              <a:ext cx="166688" cy="333375"/>
            </a:xfrm>
            <a:custGeom>
              <a:avLst/>
              <a:gdLst>
                <a:gd name="T0" fmla="*/ 44 w 44"/>
                <a:gd name="T1" fmla="*/ 18 h 88"/>
                <a:gd name="T2" fmla="*/ 44 w 44"/>
                <a:gd name="T3" fmla="*/ 0 h 88"/>
                <a:gd name="T4" fmla="*/ 19 w 44"/>
                <a:gd name="T5" fmla="*/ 13 h 88"/>
                <a:gd name="T6" fmla="*/ 19 w 44"/>
                <a:gd name="T7" fmla="*/ 3 h 88"/>
                <a:gd name="T8" fmla="*/ 0 w 44"/>
                <a:gd name="T9" fmla="*/ 3 h 88"/>
                <a:gd name="T10" fmla="*/ 0 w 44"/>
                <a:gd name="T11" fmla="*/ 44 h 88"/>
                <a:gd name="T12" fmla="*/ 0 w 44"/>
                <a:gd name="T13" fmla="*/ 88 h 88"/>
                <a:gd name="T14" fmla="*/ 20 w 44"/>
                <a:gd name="T15" fmla="*/ 88 h 88"/>
                <a:gd name="T16" fmla="*/ 20 w 44"/>
                <a:gd name="T17" fmla="*/ 46 h 88"/>
                <a:gd name="T18" fmla="*/ 44 w 44"/>
                <a:gd name="T19" fmla="*/ 1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 h="88">
                  <a:moveTo>
                    <a:pt x="44" y="18"/>
                  </a:moveTo>
                  <a:cubicBezTo>
                    <a:pt x="44" y="0"/>
                    <a:pt x="44" y="0"/>
                    <a:pt x="44" y="0"/>
                  </a:cubicBezTo>
                  <a:cubicBezTo>
                    <a:pt x="28" y="0"/>
                    <a:pt x="22" y="8"/>
                    <a:pt x="19" y="13"/>
                  </a:cubicBezTo>
                  <a:cubicBezTo>
                    <a:pt x="19" y="3"/>
                    <a:pt x="19" y="3"/>
                    <a:pt x="19" y="3"/>
                  </a:cubicBezTo>
                  <a:cubicBezTo>
                    <a:pt x="0" y="3"/>
                    <a:pt x="0" y="3"/>
                    <a:pt x="0" y="3"/>
                  </a:cubicBezTo>
                  <a:cubicBezTo>
                    <a:pt x="0" y="44"/>
                    <a:pt x="0" y="44"/>
                    <a:pt x="0" y="44"/>
                  </a:cubicBezTo>
                  <a:cubicBezTo>
                    <a:pt x="0" y="88"/>
                    <a:pt x="0" y="88"/>
                    <a:pt x="0" y="88"/>
                  </a:cubicBezTo>
                  <a:cubicBezTo>
                    <a:pt x="20" y="88"/>
                    <a:pt x="20" y="88"/>
                    <a:pt x="20" y="88"/>
                  </a:cubicBezTo>
                  <a:cubicBezTo>
                    <a:pt x="20" y="62"/>
                    <a:pt x="20" y="62"/>
                    <a:pt x="20" y="46"/>
                  </a:cubicBezTo>
                  <a:cubicBezTo>
                    <a:pt x="20" y="26"/>
                    <a:pt x="31" y="19"/>
                    <a:pt x="44"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941" fontAlgn="auto">
                <a:spcBef>
                  <a:spcPts val="0"/>
                </a:spcBef>
                <a:spcAft>
                  <a:spcPts val="0"/>
                </a:spcAft>
                <a:buClr>
                  <a:prstClr val="black"/>
                </a:buClr>
              </a:pPr>
              <a:endParaRPr lang="en-US" sz="2099" dirty="0">
                <a:solidFill>
                  <a:prstClr val="black"/>
                </a:solidFill>
                <a:latin typeface="Arial"/>
              </a:endParaRPr>
            </a:p>
          </p:txBody>
        </p:sp>
        <p:sp>
          <p:nvSpPr>
            <p:cNvPr id="22" name="Freeform 8"/>
            <p:cNvSpPr>
              <a:spLocks/>
            </p:cNvSpPr>
            <p:nvPr userDrawn="1"/>
          </p:nvSpPr>
          <p:spPr bwMode="auto">
            <a:xfrm>
              <a:off x="9501453" y="6182102"/>
              <a:ext cx="369888" cy="390525"/>
            </a:xfrm>
            <a:custGeom>
              <a:avLst/>
              <a:gdLst>
                <a:gd name="T0" fmla="*/ 185 w 233"/>
                <a:gd name="T1" fmla="*/ 165 h 246"/>
                <a:gd name="T2" fmla="*/ 48 w 233"/>
                <a:gd name="T3" fmla="*/ 0 h 246"/>
                <a:gd name="T4" fmla="*/ 0 w 233"/>
                <a:gd name="T5" fmla="*/ 0 h 246"/>
                <a:gd name="T6" fmla="*/ 0 w 233"/>
                <a:gd name="T7" fmla="*/ 246 h 246"/>
                <a:gd name="T8" fmla="*/ 50 w 233"/>
                <a:gd name="T9" fmla="*/ 246 h 246"/>
                <a:gd name="T10" fmla="*/ 50 w 233"/>
                <a:gd name="T11" fmla="*/ 81 h 246"/>
                <a:gd name="T12" fmla="*/ 190 w 233"/>
                <a:gd name="T13" fmla="*/ 246 h 246"/>
                <a:gd name="T14" fmla="*/ 233 w 233"/>
                <a:gd name="T15" fmla="*/ 246 h 246"/>
                <a:gd name="T16" fmla="*/ 233 w 233"/>
                <a:gd name="T17" fmla="*/ 0 h 246"/>
                <a:gd name="T18" fmla="*/ 185 w 233"/>
                <a:gd name="T19" fmla="*/ 0 h 246"/>
                <a:gd name="T20" fmla="*/ 185 w 233"/>
                <a:gd name="T21" fmla="*/ 165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3" h="246">
                  <a:moveTo>
                    <a:pt x="185" y="165"/>
                  </a:moveTo>
                  <a:lnTo>
                    <a:pt x="48" y="0"/>
                  </a:lnTo>
                  <a:lnTo>
                    <a:pt x="0" y="0"/>
                  </a:lnTo>
                  <a:lnTo>
                    <a:pt x="0" y="246"/>
                  </a:lnTo>
                  <a:lnTo>
                    <a:pt x="50" y="246"/>
                  </a:lnTo>
                  <a:lnTo>
                    <a:pt x="50" y="81"/>
                  </a:lnTo>
                  <a:lnTo>
                    <a:pt x="190" y="246"/>
                  </a:lnTo>
                  <a:lnTo>
                    <a:pt x="233" y="246"/>
                  </a:lnTo>
                  <a:lnTo>
                    <a:pt x="233" y="0"/>
                  </a:lnTo>
                  <a:lnTo>
                    <a:pt x="185" y="0"/>
                  </a:lnTo>
                  <a:lnTo>
                    <a:pt x="185" y="16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941" fontAlgn="auto">
                <a:spcBef>
                  <a:spcPts val="0"/>
                </a:spcBef>
                <a:spcAft>
                  <a:spcPts val="0"/>
                </a:spcAft>
                <a:buClr>
                  <a:prstClr val="black"/>
                </a:buClr>
              </a:pPr>
              <a:endParaRPr lang="en-US" sz="2099" dirty="0">
                <a:solidFill>
                  <a:prstClr val="black"/>
                </a:solidFill>
                <a:latin typeface="Arial"/>
              </a:endParaRPr>
            </a:p>
          </p:txBody>
        </p:sp>
        <p:sp>
          <p:nvSpPr>
            <p:cNvPr id="23" name="Freeform 9"/>
            <p:cNvSpPr>
              <a:spLocks noEditPoints="1"/>
            </p:cNvSpPr>
            <p:nvPr userDrawn="1"/>
          </p:nvSpPr>
          <p:spPr bwMode="auto">
            <a:xfrm>
              <a:off x="10461891" y="6148765"/>
              <a:ext cx="342900" cy="427037"/>
            </a:xfrm>
            <a:custGeom>
              <a:avLst/>
              <a:gdLst>
                <a:gd name="T0" fmla="*/ 91 w 91"/>
                <a:gd name="T1" fmla="*/ 0 h 113"/>
                <a:gd name="T2" fmla="*/ 73 w 91"/>
                <a:gd name="T3" fmla="*/ 0 h 113"/>
                <a:gd name="T4" fmla="*/ 73 w 91"/>
                <a:gd name="T5" fmla="*/ 34 h 113"/>
                <a:gd name="T6" fmla="*/ 43 w 91"/>
                <a:gd name="T7" fmla="*/ 24 h 113"/>
                <a:gd name="T8" fmla="*/ 2 w 91"/>
                <a:gd name="T9" fmla="*/ 66 h 113"/>
                <a:gd name="T10" fmla="*/ 46 w 91"/>
                <a:gd name="T11" fmla="*/ 113 h 113"/>
                <a:gd name="T12" fmla="*/ 74 w 91"/>
                <a:gd name="T13" fmla="*/ 101 h 113"/>
                <a:gd name="T14" fmla="*/ 74 w 91"/>
                <a:gd name="T15" fmla="*/ 112 h 113"/>
                <a:gd name="T16" fmla="*/ 91 w 91"/>
                <a:gd name="T17" fmla="*/ 112 h 113"/>
                <a:gd name="T18" fmla="*/ 91 w 91"/>
                <a:gd name="T19" fmla="*/ 69 h 113"/>
                <a:gd name="T20" fmla="*/ 91 w 91"/>
                <a:gd name="T21" fmla="*/ 69 h 113"/>
                <a:gd name="T22" fmla="*/ 91 w 91"/>
                <a:gd name="T23" fmla="*/ 68 h 113"/>
                <a:gd name="T24" fmla="*/ 91 w 91"/>
                <a:gd name="T25" fmla="*/ 0 h 113"/>
                <a:gd name="T26" fmla="*/ 72 w 91"/>
                <a:gd name="T27" fmla="*/ 70 h 113"/>
                <a:gd name="T28" fmla="*/ 43 w 91"/>
                <a:gd name="T29" fmla="*/ 94 h 113"/>
                <a:gd name="T30" fmla="*/ 21 w 91"/>
                <a:gd name="T31" fmla="*/ 72 h 113"/>
                <a:gd name="T32" fmla="*/ 46 w 91"/>
                <a:gd name="T33" fmla="*/ 43 h 113"/>
                <a:gd name="T34" fmla="*/ 72 w 91"/>
                <a:gd name="T35" fmla="*/ 67 h 113"/>
                <a:gd name="T36" fmla="*/ 72 w 91"/>
                <a:gd name="T37" fmla="*/ 7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1" h="113">
                  <a:moveTo>
                    <a:pt x="91" y="0"/>
                  </a:moveTo>
                  <a:cubicBezTo>
                    <a:pt x="73" y="0"/>
                    <a:pt x="73" y="0"/>
                    <a:pt x="73" y="0"/>
                  </a:cubicBezTo>
                  <a:cubicBezTo>
                    <a:pt x="73" y="34"/>
                    <a:pt x="73" y="34"/>
                    <a:pt x="73" y="34"/>
                  </a:cubicBezTo>
                  <a:cubicBezTo>
                    <a:pt x="68" y="28"/>
                    <a:pt x="55" y="23"/>
                    <a:pt x="43" y="24"/>
                  </a:cubicBezTo>
                  <a:cubicBezTo>
                    <a:pt x="21" y="26"/>
                    <a:pt x="3" y="44"/>
                    <a:pt x="2" y="66"/>
                  </a:cubicBezTo>
                  <a:cubicBezTo>
                    <a:pt x="0" y="92"/>
                    <a:pt x="21" y="113"/>
                    <a:pt x="46" y="113"/>
                  </a:cubicBezTo>
                  <a:cubicBezTo>
                    <a:pt x="56" y="113"/>
                    <a:pt x="69" y="109"/>
                    <a:pt x="74" y="101"/>
                  </a:cubicBezTo>
                  <a:cubicBezTo>
                    <a:pt x="74" y="112"/>
                    <a:pt x="74" y="112"/>
                    <a:pt x="74" y="112"/>
                  </a:cubicBezTo>
                  <a:cubicBezTo>
                    <a:pt x="91" y="112"/>
                    <a:pt x="91" y="112"/>
                    <a:pt x="91" y="112"/>
                  </a:cubicBezTo>
                  <a:cubicBezTo>
                    <a:pt x="91" y="69"/>
                    <a:pt x="91" y="69"/>
                    <a:pt x="91" y="69"/>
                  </a:cubicBezTo>
                  <a:cubicBezTo>
                    <a:pt x="91" y="69"/>
                    <a:pt x="91" y="69"/>
                    <a:pt x="91" y="69"/>
                  </a:cubicBezTo>
                  <a:cubicBezTo>
                    <a:pt x="91" y="68"/>
                    <a:pt x="91" y="68"/>
                    <a:pt x="91" y="68"/>
                  </a:cubicBezTo>
                  <a:lnTo>
                    <a:pt x="91" y="0"/>
                  </a:lnTo>
                  <a:close/>
                  <a:moveTo>
                    <a:pt x="72" y="70"/>
                  </a:moveTo>
                  <a:cubicBezTo>
                    <a:pt x="71" y="85"/>
                    <a:pt x="58" y="96"/>
                    <a:pt x="43" y="94"/>
                  </a:cubicBezTo>
                  <a:cubicBezTo>
                    <a:pt x="32" y="93"/>
                    <a:pt x="22" y="83"/>
                    <a:pt x="21" y="72"/>
                  </a:cubicBezTo>
                  <a:cubicBezTo>
                    <a:pt x="19" y="56"/>
                    <a:pt x="31" y="43"/>
                    <a:pt x="46" y="43"/>
                  </a:cubicBezTo>
                  <a:cubicBezTo>
                    <a:pt x="60" y="43"/>
                    <a:pt x="71" y="54"/>
                    <a:pt x="72" y="67"/>
                  </a:cubicBezTo>
                  <a:lnTo>
                    <a:pt x="72"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941" fontAlgn="auto">
                <a:spcBef>
                  <a:spcPts val="0"/>
                </a:spcBef>
                <a:spcAft>
                  <a:spcPts val="0"/>
                </a:spcAft>
                <a:buClr>
                  <a:prstClr val="black"/>
                </a:buClr>
              </a:pPr>
              <a:endParaRPr lang="en-US" sz="2099" dirty="0">
                <a:solidFill>
                  <a:prstClr val="black"/>
                </a:solidFill>
                <a:latin typeface="Arial"/>
              </a:endParaRPr>
            </a:p>
          </p:txBody>
        </p:sp>
        <p:sp>
          <p:nvSpPr>
            <p:cNvPr id="29" name="Freeform 10"/>
            <p:cNvSpPr>
              <a:spLocks noEditPoints="1"/>
            </p:cNvSpPr>
            <p:nvPr userDrawn="1"/>
          </p:nvSpPr>
          <p:spPr bwMode="auto">
            <a:xfrm>
              <a:off x="9912616" y="6239252"/>
              <a:ext cx="338138" cy="336550"/>
            </a:xfrm>
            <a:custGeom>
              <a:avLst/>
              <a:gdLst>
                <a:gd name="T0" fmla="*/ 45 w 90"/>
                <a:gd name="T1" fmla="*/ 0 h 89"/>
                <a:gd name="T2" fmla="*/ 0 w 90"/>
                <a:gd name="T3" fmla="*/ 45 h 89"/>
                <a:gd name="T4" fmla="*/ 45 w 90"/>
                <a:gd name="T5" fmla="*/ 89 h 89"/>
                <a:gd name="T6" fmla="*/ 90 w 90"/>
                <a:gd name="T7" fmla="*/ 45 h 89"/>
                <a:gd name="T8" fmla="*/ 45 w 90"/>
                <a:gd name="T9" fmla="*/ 0 h 89"/>
                <a:gd name="T10" fmla="*/ 45 w 90"/>
                <a:gd name="T11" fmla="*/ 70 h 89"/>
                <a:gd name="T12" fmla="*/ 19 w 90"/>
                <a:gd name="T13" fmla="*/ 45 h 89"/>
                <a:gd name="T14" fmla="*/ 45 w 90"/>
                <a:gd name="T15" fmla="*/ 19 h 89"/>
                <a:gd name="T16" fmla="*/ 71 w 90"/>
                <a:gd name="T17" fmla="*/ 45 h 89"/>
                <a:gd name="T18" fmla="*/ 45 w 90"/>
                <a:gd name="T19" fmla="*/ 7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0" h="89">
                  <a:moveTo>
                    <a:pt x="45" y="0"/>
                  </a:moveTo>
                  <a:cubicBezTo>
                    <a:pt x="20" y="0"/>
                    <a:pt x="0" y="20"/>
                    <a:pt x="0" y="45"/>
                  </a:cubicBezTo>
                  <a:cubicBezTo>
                    <a:pt x="0" y="69"/>
                    <a:pt x="20" y="89"/>
                    <a:pt x="45" y="89"/>
                  </a:cubicBezTo>
                  <a:cubicBezTo>
                    <a:pt x="70" y="89"/>
                    <a:pt x="90" y="69"/>
                    <a:pt x="90" y="45"/>
                  </a:cubicBezTo>
                  <a:cubicBezTo>
                    <a:pt x="90" y="20"/>
                    <a:pt x="70" y="0"/>
                    <a:pt x="45" y="0"/>
                  </a:cubicBezTo>
                  <a:close/>
                  <a:moveTo>
                    <a:pt x="45" y="70"/>
                  </a:moveTo>
                  <a:cubicBezTo>
                    <a:pt x="31" y="70"/>
                    <a:pt x="19" y="59"/>
                    <a:pt x="19" y="45"/>
                  </a:cubicBezTo>
                  <a:cubicBezTo>
                    <a:pt x="19" y="30"/>
                    <a:pt x="31" y="19"/>
                    <a:pt x="45" y="19"/>
                  </a:cubicBezTo>
                  <a:cubicBezTo>
                    <a:pt x="59" y="19"/>
                    <a:pt x="71" y="30"/>
                    <a:pt x="71" y="45"/>
                  </a:cubicBezTo>
                  <a:cubicBezTo>
                    <a:pt x="71" y="59"/>
                    <a:pt x="59" y="70"/>
                    <a:pt x="45" y="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941" fontAlgn="auto">
                <a:spcBef>
                  <a:spcPts val="0"/>
                </a:spcBef>
                <a:spcAft>
                  <a:spcPts val="0"/>
                </a:spcAft>
                <a:buClr>
                  <a:prstClr val="black"/>
                </a:buClr>
              </a:pPr>
              <a:endParaRPr lang="en-US" sz="2099" dirty="0">
                <a:solidFill>
                  <a:prstClr val="black"/>
                </a:solidFill>
                <a:latin typeface="Arial"/>
              </a:endParaRPr>
            </a:p>
          </p:txBody>
        </p:sp>
      </p:grpSp>
    </p:spTree>
    <p:extLst>
      <p:ext uri="{BB962C8B-B14F-4D97-AF65-F5344CB8AC3E}">
        <p14:creationId xmlns:p14="http://schemas.microsoft.com/office/powerpoint/2010/main" val="445821958"/>
      </p:ext>
    </p:extLst>
  </p:cSld>
  <p:clrMapOvr>
    <a:masterClrMapping/>
  </p:clrMapOvr>
</p:sldLayout>
</file>

<file path=ppt/slideLayouts/slideLayout107.xml><?xml version="1.0" encoding="utf-8"?>
<p:sldLayout xmlns:a="http://schemas.openxmlformats.org/drawingml/2006/main" xmlns:r="http://schemas.openxmlformats.org/officeDocument/2006/relationships" xmlns:p="http://schemas.openxmlformats.org/presentationml/2006/main" preserve="1" userDrawn="1">
  <p:cSld name="2_Three Content">
    <p:spTree>
      <p:nvGrpSpPr>
        <p:cNvPr id="1" name=""/>
        <p:cNvGrpSpPr/>
        <p:nvPr/>
      </p:nvGrpSpPr>
      <p:grpSpPr>
        <a:xfrm>
          <a:off x="0" y="0"/>
          <a:ext cx="0" cy="0"/>
          <a:chOff x="0" y="0"/>
          <a:chExt cx="0" cy="0"/>
        </a:xfrm>
      </p:grpSpPr>
      <p:sp>
        <p:nvSpPr>
          <p:cNvPr id="2" name="Title 1"/>
          <p:cNvSpPr>
            <a:spLocks noGrp="1"/>
          </p:cNvSpPr>
          <p:nvPr>
            <p:ph type="title"/>
          </p:nvPr>
        </p:nvSpPr>
        <p:spPr>
          <a:xfrm>
            <a:off x="647833" y="360000"/>
            <a:ext cx="7198125" cy="720000"/>
          </a:xfrm>
        </p:spPr>
        <p:txBody>
          <a:bodyPr/>
          <a:lstStyle/>
          <a:p>
            <a:r>
              <a:rPr lang="en-GB"/>
              <a:t>Click to edit Master title style</a:t>
            </a:r>
            <a:endParaRPr lang="en-GB" dirty="0"/>
          </a:p>
        </p:txBody>
      </p:sp>
      <p:sp>
        <p:nvSpPr>
          <p:cNvPr id="9" name="Text Placeholder 8"/>
          <p:cNvSpPr>
            <a:spLocks noGrp="1"/>
          </p:cNvSpPr>
          <p:nvPr>
            <p:ph type="body" sz="quarter" idx="14"/>
          </p:nvPr>
        </p:nvSpPr>
        <p:spPr>
          <a:xfrm>
            <a:off x="669751" y="1331693"/>
            <a:ext cx="3491091" cy="2715114"/>
          </a:xfrm>
        </p:spPr>
        <p:txBody>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GB" dirty="0"/>
          </a:p>
        </p:txBody>
      </p:sp>
      <p:sp>
        <p:nvSpPr>
          <p:cNvPr id="10" name="Text Placeholder 13"/>
          <p:cNvSpPr>
            <a:spLocks noGrp="1"/>
          </p:cNvSpPr>
          <p:nvPr>
            <p:ph type="body" sz="quarter" idx="19"/>
          </p:nvPr>
        </p:nvSpPr>
        <p:spPr>
          <a:xfrm>
            <a:off x="647832" y="4226862"/>
            <a:ext cx="3491091" cy="233946"/>
          </a:xfrm>
        </p:spPr>
        <p:txBody>
          <a:bodyPr/>
          <a:lstStyle>
            <a:lvl1pPr marL="0" indent="0">
              <a:buNone/>
              <a:defRPr/>
            </a:lvl1pPr>
          </a:lstStyle>
          <a:p>
            <a:pPr lvl="0"/>
            <a:r>
              <a:rPr lang="en-GB"/>
              <a:t>Click to edit Master text styles</a:t>
            </a:r>
            <a:endParaRPr lang="en-GB" dirty="0"/>
          </a:p>
        </p:txBody>
      </p:sp>
      <p:sp>
        <p:nvSpPr>
          <p:cNvPr id="11" name="Text Placeholder 13"/>
          <p:cNvSpPr>
            <a:spLocks noGrp="1"/>
          </p:cNvSpPr>
          <p:nvPr>
            <p:ph type="body" sz="quarter" idx="20"/>
          </p:nvPr>
        </p:nvSpPr>
        <p:spPr>
          <a:xfrm>
            <a:off x="4359329" y="4245146"/>
            <a:ext cx="3491091" cy="233946"/>
          </a:xfrm>
        </p:spPr>
        <p:txBody>
          <a:bodyPr/>
          <a:lstStyle>
            <a:lvl1pPr marL="0" indent="0">
              <a:buNone/>
              <a:defRPr/>
            </a:lvl1pPr>
          </a:lstStyle>
          <a:p>
            <a:pPr lvl="0"/>
            <a:r>
              <a:rPr lang="en-GB"/>
              <a:t>Click to edit Master text styles</a:t>
            </a:r>
            <a:endParaRPr lang="en-GB" dirty="0"/>
          </a:p>
        </p:txBody>
      </p:sp>
      <p:sp>
        <p:nvSpPr>
          <p:cNvPr id="12" name="Text Placeholder 13"/>
          <p:cNvSpPr>
            <a:spLocks noGrp="1"/>
          </p:cNvSpPr>
          <p:nvPr>
            <p:ph type="body" sz="quarter" idx="21"/>
          </p:nvPr>
        </p:nvSpPr>
        <p:spPr>
          <a:xfrm>
            <a:off x="8070826" y="4239051"/>
            <a:ext cx="3491091" cy="233946"/>
          </a:xfrm>
        </p:spPr>
        <p:txBody>
          <a:bodyPr/>
          <a:lstStyle>
            <a:lvl1pPr marL="0" indent="0">
              <a:buNone/>
              <a:defRPr/>
            </a:lvl1pPr>
          </a:lstStyle>
          <a:p>
            <a:pPr lvl="0"/>
            <a:r>
              <a:rPr lang="en-GB"/>
              <a:t>Click to edit Master text styles</a:t>
            </a:r>
            <a:endParaRPr lang="en-GB" dirty="0"/>
          </a:p>
        </p:txBody>
      </p:sp>
      <p:sp>
        <p:nvSpPr>
          <p:cNvPr id="13" name="Text Placeholder 8"/>
          <p:cNvSpPr>
            <a:spLocks noGrp="1"/>
          </p:cNvSpPr>
          <p:nvPr>
            <p:ph type="body" sz="quarter" idx="22"/>
          </p:nvPr>
        </p:nvSpPr>
        <p:spPr>
          <a:xfrm>
            <a:off x="4381248" y="1337789"/>
            <a:ext cx="3491091" cy="2715114"/>
          </a:xfrm>
        </p:spPr>
        <p:txBody>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GB" dirty="0"/>
          </a:p>
        </p:txBody>
      </p:sp>
      <p:sp>
        <p:nvSpPr>
          <p:cNvPr id="14" name="Text Placeholder 8"/>
          <p:cNvSpPr>
            <a:spLocks noGrp="1"/>
          </p:cNvSpPr>
          <p:nvPr>
            <p:ph type="body" sz="quarter" idx="23"/>
          </p:nvPr>
        </p:nvSpPr>
        <p:spPr>
          <a:xfrm>
            <a:off x="8068368" y="1343882"/>
            <a:ext cx="3491091" cy="2715114"/>
          </a:xfrm>
        </p:spPr>
        <p:txBody>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GB" dirty="0"/>
          </a:p>
        </p:txBody>
      </p:sp>
    </p:spTree>
    <p:extLst>
      <p:ext uri="{BB962C8B-B14F-4D97-AF65-F5344CB8AC3E}">
        <p14:creationId xmlns:p14="http://schemas.microsoft.com/office/powerpoint/2010/main" val="3440897948"/>
      </p:ext>
    </p:extLst>
  </p:cSld>
  <p:clrMapOvr>
    <a:masterClrMapping/>
  </p:clrMapOvr>
  <p:hf hdr="0" ftr="0" dt="0"/>
</p:sldLayout>
</file>

<file path=ppt/slideLayouts/slideLayout108.xml><?xml version="1.0" encoding="utf-8"?>
<p:sldLayout xmlns:a="http://schemas.openxmlformats.org/drawingml/2006/main" xmlns:r="http://schemas.openxmlformats.org/officeDocument/2006/relationships" xmlns:p="http://schemas.openxmlformats.org/presentationml/2006/main" userDrawn="1">
  <p:cSld name="1_Three Content">
    <p:spTree>
      <p:nvGrpSpPr>
        <p:cNvPr id="1" name=""/>
        <p:cNvGrpSpPr/>
        <p:nvPr/>
      </p:nvGrpSpPr>
      <p:grpSpPr>
        <a:xfrm>
          <a:off x="0" y="0"/>
          <a:ext cx="0" cy="0"/>
          <a:chOff x="0" y="0"/>
          <a:chExt cx="0" cy="0"/>
        </a:xfrm>
      </p:grpSpPr>
      <p:sp>
        <p:nvSpPr>
          <p:cNvPr id="2" name="Title 1"/>
          <p:cNvSpPr>
            <a:spLocks noGrp="1"/>
          </p:cNvSpPr>
          <p:nvPr>
            <p:ph type="title"/>
          </p:nvPr>
        </p:nvSpPr>
        <p:spPr>
          <a:xfrm>
            <a:off x="647832" y="360000"/>
            <a:ext cx="7198125" cy="720000"/>
          </a:xfrm>
        </p:spPr>
        <p:txBody>
          <a:bodyPr/>
          <a:lstStyle/>
          <a:p>
            <a:r>
              <a:rPr lang="en-GB"/>
              <a:t>Click to edit Master title style</a:t>
            </a:r>
            <a:endParaRPr lang="en-GB" dirty="0"/>
          </a:p>
        </p:txBody>
      </p:sp>
      <p:sp>
        <p:nvSpPr>
          <p:cNvPr id="3" name="Content Placeholder 2"/>
          <p:cNvSpPr>
            <a:spLocks noGrp="1"/>
          </p:cNvSpPr>
          <p:nvPr>
            <p:ph sz="half" idx="1"/>
          </p:nvPr>
        </p:nvSpPr>
        <p:spPr>
          <a:xfrm>
            <a:off x="647831" y="4520554"/>
            <a:ext cx="3491091" cy="1238113"/>
          </a:xfrm>
        </p:spPr>
        <p:txBody>
          <a:bodyPr>
            <a:noAutofit/>
          </a:bodyPr>
          <a:lstStyle>
            <a:lvl1pPr>
              <a:defRPr sz="1600"/>
            </a:lvl1pPr>
            <a:lvl2pPr>
              <a:defRPr sz="1200"/>
            </a:lvl2pPr>
            <a:lvl3pPr>
              <a:defRPr sz="1200"/>
            </a:lvl3pPr>
            <a:lvl4pPr>
              <a:defRPr sz="1200"/>
            </a:lvl4pPr>
            <a:lvl5pPr>
              <a:defRPr sz="1200"/>
            </a:lvl5pPr>
            <a:lvl6pPr>
              <a:defRPr sz="2099"/>
            </a:lvl6pPr>
            <a:lvl7pPr>
              <a:defRPr sz="2099"/>
            </a:lvl7pPr>
            <a:lvl8pPr>
              <a:defRPr sz="2099"/>
            </a:lvl8pPr>
            <a:lvl9pPr>
              <a:defRPr sz="2099"/>
            </a:lvl9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GB" dirty="0"/>
          </a:p>
        </p:txBody>
      </p:sp>
      <p:sp>
        <p:nvSpPr>
          <p:cNvPr id="4" name="Content Placeholder 3"/>
          <p:cNvSpPr>
            <a:spLocks noGrp="1"/>
          </p:cNvSpPr>
          <p:nvPr>
            <p:ph sz="half" idx="2"/>
          </p:nvPr>
        </p:nvSpPr>
        <p:spPr>
          <a:xfrm>
            <a:off x="4358465" y="4520554"/>
            <a:ext cx="3491091" cy="1238113"/>
          </a:xfrm>
        </p:spPr>
        <p:txBody>
          <a:bodyPr>
            <a:noAutofit/>
          </a:bodyPr>
          <a:lstStyle>
            <a:lvl1pPr>
              <a:defRPr sz="1600"/>
            </a:lvl1pPr>
            <a:lvl2pPr>
              <a:defRPr sz="1200"/>
            </a:lvl2pPr>
            <a:lvl3pPr>
              <a:defRPr sz="1200"/>
            </a:lvl3pPr>
            <a:lvl4pPr>
              <a:defRPr sz="1200"/>
            </a:lvl4pPr>
            <a:lvl5pPr>
              <a:defRPr sz="1200"/>
            </a:lvl5pPr>
            <a:lvl6pPr>
              <a:defRPr sz="2099"/>
            </a:lvl6pPr>
            <a:lvl7pPr>
              <a:defRPr sz="2099"/>
            </a:lvl7pPr>
            <a:lvl8pPr>
              <a:defRPr sz="2099"/>
            </a:lvl8pPr>
            <a:lvl9pPr>
              <a:defRPr sz="2099"/>
            </a:lvl9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GB" dirty="0"/>
          </a:p>
        </p:txBody>
      </p:sp>
      <p:sp>
        <p:nvSpPr>
          <p:cNvPr id="6" name="Content Placeholder 3"/>
          <p:cNvSpPr>
            <a:spLocks noGrp="1"/>
          </p:cNvSpPr>
          <p:nvPr>
            <p:ph sz="half" idx="13"/>
          </p:nvPr>
        </p:nvSpPr>
        <p:spPr>
          <a:xfrm>
            <a:off x="8065500" y="4520554"/>
            <a:ext cx="3491091" cy="1238113"/>
          </a:xfrm>
        </p:spPr>
        <p:txBody>
          <a:bodyPr>
            <a:noAutofit/>
          </a:bodyPr>
          <a:lstStyle>
            <a:lvl1pPr>
              <a:defRPr sz="1600"/>
            </a:lvl1pPr>
            <a:lvl2pPr>
              <a:defRPr sz="1200"/>
            </a:lvl2pPr>
            <a:lvl3pPr>
              <a:defRPr sz="1200"/>
            </a:lvl3pPr>
            <a:lvl4pPr>
              <a:defRPr sz="1200"/>
            </a:lvl4pPr>
            <a:lvl5pPr>
              <a:defRPr sz="1200"/>
            </a:lvl5pPr>
            <a:lvl6pPr>
              <a:defRPr sz="2099"/>
            </a:lvl6pPr>
            <a:lvl7pPr>
              <a:defRPr sz="2099"/>
            </a:lvl7pPr>
            <a:lvl8pPr>
              <a:defRPr sz="2099"/>
            </a:lvl8pPr>
            <a:lvl9pPr>
              <a:defRPr sz="2099"/>
            </a:lvl9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GB" dirty="0"/>
          </a:p>
        </p:txBody>
      </p:sp>
      <p:sp>
        <p:nvSpPr>
          <p:cNvPr id="9" name="Text Placeholder 8"/>
          <p:cNvSpPr>
            <a:spLocks noGrp="1"/>
          </p:cNvSpPr>
          <p:nvPr>
            <p:ph type="body" sz="quarter" idx="14"/>
          </p:nvPr>
        </p:nvSpPr>
        <p:spPr>
          <a:xfrm>
            <a:off x="669751" y="1331694"/>
            <a:ext cx="3491091" cy="2715115"/>
          </a:xfrm>
        </p:spPr>
        <p:txBody>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GB" dirty="0"/>
          </a:p>
        </p:txBody>
      </p:sp>
      <p:sp>
        <p:nvSpPr>
          <p:cNvPr id="10" name="Text Placeholder 13"/>
          <p:cNvSpPr>
            <a:spLocks noGrp="1"/>
          </p:cNvSpPr>
          <p:nvPr>
            <p:ph type="body" sz="quarter" idx="19"/>
          </p:nvPr>
        </p:nvSpPr>
        <p:spPr>
          <a:xfrm>
            <a:off x="647831" y="4226861"/>
            <a:ext cx="3491091" cy="233946"/>
          </a:xfrm>
        </p:spPr>
        <p:txBody>
          <a:bodyPr/>
          <a:lstStyle>
            <a:lvl1pPr marL="0" indent="0">
              <a:buNone/>
              <a:defRPr/>
            </a:lvl1pPr>
          </a:lstStyle>
          <a:p>
            <a:pPr lvl="0"/>
            <a:r>
              <a:rPr lang="en-GB"/>
              <a:t>Click to edit Master text styles</a:t>
            </a:r>
            <a:endParaRPr lang="en-GB" dirty="0"/>
          </a:p>
        </p:txBody>
      </p:sp>
      <p:sp>
        <p:nvSpPr>
          <p:cNvPr id="11" name="Text Placeholder 13"/>
          <p:cNvSpPr>
            <a:spLocks noGrp="1"/>
          </p:cNvSpPr>
          <p:nvPr>
            <p:ph type="body" sz="quarter" idx="20"/>
          </p:nvPr>
        </p:nvSpPr>
        <p:spPr>
          <a:xfrm>
            <a:off x="4359329" y="4245145"/>
            <a:ext cx="3491091" cy="233946"/>
          </a:xfrm>
        </p:spPr>
        <p:txBody>
          <a:bodyPr/>
          <a:lstStyle>
            <a:lvl1pPr marL="0" indent="0">
              <a:buNone/>
              <a:defRPr/>
            </a:lvl1pPr>
          </a:lstStyle>
          <a:p>
            <a:pPr lvl="0"/>
            <a:r>
              <a:rPr lang="en-GB"/>
              <a:t>Click to edit Master text styles</a:t>
            </a:r>
            <a:endParaRPr lang="en-GB" dirty="0"/>
          </a:p>
        </p:txBody>
      </p:sp>
      <p:sp>
        <p:nvSpPr>
          <p:cNvPr id="12" name="Text Placeholder 13"/>
          <p:cNvSpPr>
            <a:spLocks noGrp="1"/>
          </p:cNvSpPr>
          <p:nvPr>
            <p:ph type="body" sz="quarter" idx="21"/>
          </p:nvPr>
        </p:nvSpPr>
        <p:spPr>
          <a:xfrm>
            <a:off x="8070826" y="4239050"/>
            <a:ext cx="3491091" cy="233946"/>
          </a:xfrm>
        </p:spPr>
        <p:txBody>
          <a:bodyPr/>
          <a:lstStyle>
            <a:lvl1pPr marL="0" indent="0">
              <a:buNone/>
              <a:defRPr/>
            </a:lvl1pPr>
          </a:lstStyle>
          <a:p>
            <a:pPr lvl="0"/>
            <a:r>
              <a:rPr lang="en-GB"/>
              <a:t>Click to edit Master text styles</a:t>
            </a:r>
            <a:endParaRPr lang="en-GB" dirty="0"/>
          </a:p>
        </p:txBody>
      </p:sp>
      <p:sp>
        <p:nvSpPr>
          <p:cNvPr id="13" name="Text Placeholder 8"/>
          <p:cNvSpPr>
            <a:spLocks noGrp="1"/>
          </p:cNvSpPr>
          <p:nvPr>
            <p:ph type="body" sz="quarter" idx="22"/>
          </p:nvPr>
        </p:nvSpPr>
        <p:spPr>
          <a:xfrm>
            <a:off x="4381248" y="1337787"/>
            <a:ext cx="3491091" cy="2715115"/>
          </a:xfrm>
        </p:spPr>
        <p:txBody>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GB" dirty="0"/>
          </a:p>
        </p:txBody>
      </p:sp>
      <p:sp>
        <p:nvSpPr>
          <p:cNvPr id="14" name="Text Placeholder 8"/>
          <p:cNvSpPr>
            <a:spLocks noGrp="1"/>
          </p:cNvSpPr>
          <p:nvPr>
            <p:ph type="body" sz="quarter" idx="23"/>
          </p:nvPr>
        </p:nvSpPr>
        <p:spPr>
          <a:xfrm>
            <a:off x="8068368" y="1343883"/>
            <a:ext cx="3491091" cy="2715115"/>
          </a:xfrm>
        </p:spPr>
        <p:txBody>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GB" dirty="0"/>
          </a:p>
        </p:txBody>
      </p:sp>
    </p:spTree>
    <p:extLst>
      <p:ext uri="{BB962C8B-B14F-4D97-AF65-F5344CB8AC3E}">
        <p14:creationId xmlns:p14="http://schemas.microsoft.com/office/powerpoint/2010/main" val="1553615127"/>
      </p:ext>
    </p:extLst>
  </p:cSld>
  <p:clrMapOvr>
    <a:masterClrMapping/>
  </p:clrMapOvr>
  <p:hf hdr="0" ftr="0" dt="0"/>
</p:sldLayout>
</file>

<file path=ppt/slideLayouts/slideLayout109.xml><?xml version="1.0" encoding="utf-8"?>
<p:sldLayout xmlns:a="http://schemas.openxmlformats.org/drawingml/2006/main" xmlns:r="http://schemas.openxmlformats.org/officeDocument/2006/relationships" xmlns:p="http://schemas.openxmlformats.org/presentationml/2006/main" showMasterSp="0" userDrawn="1">
  <p:cSld name="1_Title Slide Image Blue">
    <p:bg>
      <p:bgPr>
        <a:solidFill>
          <a:schemeClr val="bg2"/>
        </a:solidFill>
        <a:effectLst/>
      </p:bgPr>
    </p:bg>
    <p:spTree>
      <p:nvGrpSpPr>
        <p:cNvPr id="1" name=""/>
        <p:cNvGrpSpPr/>
        <p:nvPr/>
      </p:nvGrpSpPr>
      <p:grpSpPr>
        <a:xfrm>
          <a:off x="0" y="0"/>
          <a:ext cx="0" cy="0"/>
          <a:chOff x="0" y="0"/>
          <a:chExt cx="0" cy="0"/>
        </a:xfrm>
      </p:grpSpPr>
      <p:sp>
        <p:nvSpPr>
          <p:cNvPr id="25" name="Rectangle 24"/>
          <p:cNvSpPr/>
          <p:nvPr userDrawn="1"/>
        </p:nvSpPr>
        <p:spPr>
          <a:xfrm>
            <a:off x="0" y="939383"/>
            <a:ext cx="12190026" cy="3815117"/>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88231" eaLnBrk="1" fontAlgn="auto" hangingPunct="1">
              <a:spcBef>
                <a:spcPts val="0"/>
              </a:spcBef>
              <a:spcAft>
                <a:spcPts val="0"/>
              </a:spcAft>
              <a:buClrTx/>
            </a:pPr>
            <a:endParaRPr lang="en-GB" sz="2099" b="0" dirty="0">
              <a:solidFill>
                <a:prstClr val="white"/>
              </a:solidFill>
            </a:endParaRPr>
          </a:p>
        </p:txBody>
      </p:sp>
      <p:sp>
        <p:nvSpPr>
          <p:cNvPr id="2" name="Title 1"/>
          <p:cNvSpPr>
            <a:spLocks noGrp="1"/>
          </p:cNvSpPr>
          <p:nvPr>
            <p:ph type="ctrTitle"/>
          </p:nvPr>
        </p:nvSpPr>
        <p:spPr>
          <a:xfrm>
            <a:off x="647832" y="4782649"/>
            <a:ext cx="7198125" cy="626705"/>
          </a:xfrm>
        </p:spPr>
        <p:txBody>
          <a:bodyPr>
            <a:noAutofit/>
          </a:bodyPr>
          <a:lstStyle>
            <a:lvl1pPr>
              <a:defRPr sz="2399">
                <a:solidFill>
                  <a:srgbClr val="FBD9CA"/>
                </a:solidFill>
              </a:defRPr>
            </a:lvl1pPr>
          </a:lstStyle>
          <a:p>
            <a:r>
              <a:rPr lang="en-GB"/>
              <a:t>Click to edit Master title style</a:t>
            </a:r>
            <a:endParaRPr lang="en-GB" dirty="0"/>
          </a:p>
        </p:txBody>
      </p:sp>
      <p:sp>
        <p:nvSpPr>
          <p:cNvPr id="3" name="Subtitle 2"/>
          <p:cNvSpPr>
            <a:spLocks noGrp="1"/>
          </p:cNvSpPr>
          <p:nvPr>
            <p:ph type="subTitle" idx="1"/>
          </p:nvPr>
        </p:nvSpPr>
        <p:spPr>
          <a:xfrm>
            <a:off x="647832" y="5434773"/>
            <a:ext cx="7198125" cy="360000"/>
          </a:xfrm>
        </p:spPr>
        <p:txBody>
          <a:bodyPr>
            <a:noAutofit/>
          </a:bodyPr>
          <a:lstStyle>
            <a:lvl1pPr marL="0" indent="0" algn="l">
              <a:buNone/>
              <a:defRPr b="1">
                <a:solidFill>
                  <a:schemeClr val="bg1"/>
                </a:solidFill>
              </a:defRPr>
            </a:lvl1pPr>
            <a:lvl2pPr marL="544116" indent="0" algn="ctr">
              <a:buNone/>
              <a:defRPr>
                <a:solidFill>
                  <a:schemeClr val="tx1">
                    <a:tint val="75000"/>
                  </a:schemeClr>
                </a:solidFill>
              </a:defRPr>
            </a:lvl2pPr>
            <a:lvl3pPr marL="1088231" indent="0" algn="ctr">
              <a:buNone/>
              <a:defRPr>
                <a:solidFill>
                  <a:schemeClr val="tx1">
                    <a:tint val="75000"/>
                  </a:schemeClr>
                </a:solidFill>
              </a:defRPr>
            </a:lvl3pPr>
            <a:lvl4pPr marL="1632347" indent="0" algn="ctr">
              <a:buNone/>
              <a:defRPr>
                <a:solidFill>
                  <a:schemeClr val="tx1">
                    <a:tint val="75000"/>
                  </a:schemeClr>
                </a:solidFill>
              </a:defRPr>
            </a:lvl4pPr>
            <a:lvl5pPr marL="2176463" indent="0" algn="ctr">
              <a:buNone/>
              <a:defRPr>
                <a:solidFill>
                  <a:schemeClr val="tx1">
                    <a:tint val="75000"/>
                  </a:schemeClr>
                </a:solidFill>
              </a:defRPr>
            </a:lvl5pPr>
            <a:lvl6pPr marL="2720580" indent="0" algn="ctr">
              <a:buNone/>
              <a:defRPr>
                <a:solidFill>
                  <a:schemeClr val="tx1">
                    <a:tint val="75000"/>
                  </a:schemeClr>
                </a:solidFill>
              </a:defRPr>
            </a:lvl6pPr>
            <a:lvl7pPr marL="3264695" indent="0" algn="ctr">
              <a:buNone/>
              <a:defRPr>
                <a:solidFill>
                  <a:schemeClr val="tx1">
                    <a:tint val="75000"/>
                  </a:schemeClr>
                </a:solidFill>
              </a:defRPr>
            </a:lvl7pPr>
            <a:lvl8pPr marL="3808811" indent="0" algn="ctr">
              <a:buNone/>
              <a:defRPr>
                <a:solidFill>
                  <a:schemeClr val="tx1">
                    <a:tint val="75000"/>
                  </a:schemeClr>
                </a:solidFill>
              </a:defRPr>
            </a:lvl8pPr>
            <a:lvl9pPr marL="4352927" indent="0" algn="ctr">
              <a:buNone/>
              <a:defRPr>
                <a:solidFill>
                  <a:schemeClr val="tx1">
                    <a:tint val="75000"/>
                  </a:schemeClr>
                </a:solidFill>
              </a:defRPr>
            </a:lvl9pPr>
          </a:lstStyle>
          <a:p>
            <a:r>
              <a:rPr lang="en-GB"/>
              <a:t>Click to edit Master subtitle style</a:t>
            </a:r>
            <a:endParaRPr lang="en-GB" dirty="0"/>
          </a:p>
        </p:txBody>
      </p:sp>
      <p:sp>
        <p:nvSpPr>
          <p:cNvPr id="21" name="Text Placeholder 20"/>
          <p:cNvSpPr>
            <a:spLocks noGrp="1"/>
          </p:cNvSpPr>
          <p:nvPr>
            <p:ph type="body" sz="quarter" idx="13" hasCustomPrompt="1"/>
          </p:nvPr>
        </p:nvSpPr>
        <p:spPr>
          <a:xfrm>
            <a:off x="647832" y="5912753"/>
            <a:ext cx="7198125" cy="215950"/>
          </a:xfrm>
        </p:spPr>
        <p:txBody>
          <a:bodyPr>
            <a:noAutofit/>
          </a:bodyPr>
          <a:lstStyle>
            <a:lvl1pPr marL="0" indent="0">
              <a:buNone/>
              <a:defRPr sz="1300">
                <a:solidFill>
                  <a:srgbClr val="FFFFFF"/>
                </a:solidFill>
              </a:defRPr>
            </a:lvl1pPr>
            <a:lvl2pPr marL="257063" indent="0">
              <a:buNone/>
              <a:defRPr>
                <a:solidFill>
                  <a:schemeClr val="accent2"/>
                </a:solidFill>
              </a:defRPr>
            </a:lvl2pPr>
            <a:lvl3pPr marL="514125" indent="0">
              <a:buNone/>
              <a:defRPr>
                <a:solidFill>
                  <a:schemeClr val="accent2"/>
                </a:solidFill>
              </a:defRPr>
            </a:lvl3pPr>
            <a:lvl4pPr marL="771189" indent="0">
              <a:buNone/>
              <a:defRPr>
                <a:solidFill>
                  <a:schemeClr val="accent2"/>
                </a:solidFill>
              </a:defRPr>
            </a:lvl4pPr>
            <a:lvl5pPr marL="1028250" indent="0">
              <a:buNone/>
              <a:defRPr>
                <a:solidFill>
                  <a:schemeClr val="accent2"/>
                </a:solidFill>
              </a:defRPr>
            </a:lvl5pPr>
          </a:lstStyle>
          <a:p>
            <a:pPr lvl="0"/>
            <a:r>
              <a:rPr lang="en-GB"/>
              <a:t>Name, title</a:t>
            </a:r>
            <a:endParaRPr lang="en-GB" dirty="0"/>
          </a:p>
        </p:txBody>
      </p:sp>
      <p:sp>
        <p:nvSpPr>
          <p:cNvPr id="22" name="Text Placeholder 20"/>
          <p:cNvSpPr>
            <a:spLocks noGrp="1"/>
          </p:cNvSpPr>
          <p:nvPr>
            <p:ph type="body" sz="quarter" idx="14" hasCustomPrompt="1"/>
          </p:nvPr>
        </p:nvSpPr>
        <p:spPr>
          <a:xfrm>
            <a:off x="647832" y="6164695"/>
            <a:ext cx="7198125" cy="215950"/>
          </a:xfrm>
        </p:spPr>
        <p:txBody>
          <a:bodyPr>
            <a:noAutofit/>
          </a:bodyPr>
          <a:lstStyle>
            <a:lvl1pPr marL="0" indent="0">
              <a:buNone/>
              <a:defRPr sz="1300">
                <a:solidFill>
                  <a:srgbClr val="FFFFFF"/>
                </a:solidFill>
              </a:defRPr>
            </a:lvl1pPr>
            <a:lvl2pPr marL="257063" indent="0">
              <a:buNone/>
              <a:defRPr>
                <a:solidFill>
                  <a:schemeClr val="accent2"/>
                </a:solidFill>
              </a:defRPr>
            </a:lvl2pPr>
            <a:lvl3pPr marL="514125" indent="0">
              <a:buNone/>
              <a:defRPr>
                <a:solidFill>
                  <a:schemeClr val="accent2"/>
                </a:solidFill>
              </a:defRPr>
            </a:lvl3pPr>
            <a:lvl4pPr marL="771189" indent="0">
              <a:buNone/>
              <a:defRPr>
                <a:solidFill>
                  <a:schemeClr val="accent2"/>
                </a:solidFill>
              </a:defRPr>
            </a:lvl4pPr>
            <a:lvl5pPr marL="1028250" indent="0">
              <a:buNone/>
              <a:defRPr>
                <a:solidFill>
                  <a:schemeClr val="accent2"/>
                </a:solidFill>
              </a:defRPr>
            </a:lvl5pPr>
          </a:lstStyle>
          <a:p>
            <a:pPr lvl="0"/>
            <a:r>
              <a:rPr lang="en-GB"/>
              <a:t>Date</a:t>
            </a:r>
            <a:endParaRPr lang="en-GB" dirty="0"/>
          </a:p>
        </p:txBody>
      </p:sp>
      <p:sp>
        <p:nvSpPr>
          <p:cNvPr id="7" name="Picture Placeholder 6"/>
          <p:cNvSpPr>
            <a:spLocks noGrp="1"/>
          </p:cNvSpPr>
          <p:nvPr>
            <p:ph type="pic" sz="quarter" idx="15" hasCustomPrompt="1"/>
          </p:nvPr>
        </p:nvSpPr>
        <p:spPr>
          <a:xfrm>
            <a:off x="-1" y="939383"/>
            <a:ext cx="12200823" cy="3815467"/>
          </a:xfrm>
          <a:noFill/>
        </p:spPr>
        <p:txBody>
          <a:bodyPr anchor="ctr" anchorCtr="0"/>
          <a:lstStyle>
            <a:lvl1pPr marL="0" marR="0" indent="0" algn="ctr" defTabSz="1088231" rtl="0" eaLnBrk="1" fontAlgn="auto" latinLnBrk="0" hangingPunct="1">
              <a:lnSpc>
                <a:spcPct val="100000"/>
              </a:lnSpc>
              <a:spcBef>
                <a:spcPts val="1200"/>
              </a:spcBef>
              <a:spcAft>
                <a:spcPts val="0"/>
              </a:spcAft>
              <a:buClrTx/>
              <a:buSzTx/>
              <a:buFont typeface="Arial" pitchFamily="34" charset="0"/>
              <a:buNone/>
              <a:tabLst/>
              <a:defRPr>
                <a:solidFill>
                  <a:schemeClr val="tx1"/>
                </a:solidFill>
              </a:defRPr>
            </a:lvl1pPr>
          </a:lstStyle>
          <a:p>
            <a:r>
              <a:rPr lang="en-GB"/>
              <a:t>Insert picture by using Nordea Image Bank button</a:t>
            </a:r>
            <a:endParaRPr lang="en-GB" dirty="0"/>
          </a:p>
        </p:txBody>
      </p:sp>
      <p:grpSp>
        <p:nvGrpSpPr>
          <p:cNvPr id="16" name="Pulse"/>
          <p:cNvGrpSpPr/>
          <p:nvPr userDrawn="1"/>
        </p:nvGrpSpPr>
        <p:grpSpPr>
          <a:xfrm>
            <a:off x="8749609" y="3029869"/>
            <a:ext cx="3445565" cy="3490105"/>
            <a:chOff x="8751888" y="3030538"/>
            <a:chExt cx="3446462" cy="3490913"/>
          </a:xfrm>
          <a:solidFill>
            <a:srgbClr val="0000FF">
              <a:alpha val="50000"/>
            </a:srgbClr>
          </a:solidFill>
        </p:grpSpPr>
        <p:sp>
          <p:nvSpPr>
            <p:cNvPr id="17" name="Freeform 5"/>
            <p:cNvSpPr>
              <a:spLocks/>
            </p:cNvSpPr>
            <p:nvPr userDrawn="1"/>
          </p:nvSpPr>
          <p:spPr bwMode="auto">
            <a:xfrm>
              <a:off x="9196388" y="3902076"/>
              <a:ext cx="449263" cy="1120775"/>
            </a:xfrm>
            <a:custGeom>
              <a:avLst/>
              <a:gdLst>
                <a:gd name="T0" fmla="*/ 71 w 142"/>
                <a:gd name="T1" fmla="*/ 355 h 355"/>
                <a:gd name="T2" fmla="*/ 71 w 142"/>
                <a:gd name="T3" fmla="*/ 355 h 355"/>
                <a:gd name="T4" fmla="*/ 0 w 142"/>
                <a:gd name="T5" fmla="*/ 284 h 355"/>
                <a:gd name="T6" fmla="*/ 0 w 142"/>
                <a:gd name="T7" fmla="*/ 71 h 355"/>
                <a:gd name="T8" fmla="*/ 71 w 142"/>
                <a:gd name="T9" fmla="*/ 0 h 355"/>
                <a:gd name="T10" fmla="*/ 142 w 142"/>
                <a:gd name="T11" fmla="*/ 71 h 355"/>
                <a:gd name="T12" fmla="*/ 142 w 142"/>
                <a:gd name="T13" fmla="*/ 284 h 355"/>
                <a:gd name="T14" fmla="*/ 71 w 142"/>
                <a:gd name="T15" fmla="*/ 355 h 3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2" h="355">
                  <a:moveTo>
                    <a:pt x="71" y="355"/>
                  </a:moveTo>
                  <a:cubicBezTo>
                    <a:pt x="71" y="355"/>
                    <a:pt x="71" y="355"/>
                    <a:pt x="71" y="355"/>
                  </a:cubicBezTo>
                  <a:cubicBezTo>
                    <a:pt x="32" y="355"/>
                    <a:pt x="0" y="323"/>
                    <a:pt x="0" y="284"/>
                  </a:cubicBezTo>
                  <a:cubicBezTo>
                    <a:pt x="0" y="71"/>
                    <a:pt x="0" y="71"/>
                    <a:pt x="0" y="71"/>
                  </a:cubicBezTo>
                  <a:cubicBezTo>
                    <a:pt x="0" y="32"/>
                    <a:pt x="32" y="0"/>
                    <a:pt x="71" y="0"/>
                  </a:cubicBezTo>
                  <a:cubicBezTo>
                    <a:pt x="110" y="0"/>
                    <a:pt x="142" y="32"/>
                    <a:pt x="142" y="71"/>
                  </a:cubicBezTo>
                  <a:cubicBezTo>
                    <a:pt x="142" y="284"/>
                    <a:pt x="142" y="284"/>
                    <a:pt x="142" y="284"/>
                  </a:cubicBezTo>
                  <a:cubicBezTo>
                    <a:pt x="142" y="323"/>
                    <a:pt x="110" y="355"/>
                    <a:pt x="71" y="35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231" eaLnBrk="1" fontAlgn="auto" hangingPunct="1">
                <a:spcBef>
                  <a:spcPts val="0"/>
                </a:spcBef>
                <a:spcAft>
                  <a:spcPts val="0"/>
                </a:spcAft>
                <a:buClrTx/>
              </a:pPr>
              <a:endParaRPr lang="en-GB" sz="2099" b="0" dirty="0">
                <a:solidFill>
                  <a:prstClr val="black"/>
                </a:solidFill>
                <a:latin typeface="Arial"/>
              </a:endParaRPr>
            </a:p>
          </p:txBody>
        </p:sp>
        <p:sp>
          <p:nvSpPr>
            <p:cNvPr id="18" name="Freeform 6"/>
            <p:cNvSpPr>
              <a:spLocks/>
            </p:cNvSpPr>
            <p:nvPr userDrawn="1"/>
          </p:nvSpPr>
          <p:spPr bwMode="auto">
            <a:xfrm>
              <a:off x="8751888" y="4551363"/>
              <a:ext cx="265113" cy="449263"/>
            </a:xfrm>
            <a:custGeom>
              <a:avLst/>
              <a:gdLst>
                <a:gd name="T0" fmla="*/ 42 w 84"/>
                <a:gd name="T1" fmla="*/ 142 h 142"/>
                <a:gd name="T2" fmla="*/ 42 w 84"/>
                <a:gd name="T3" fmla="*/ 142 h 142"/>
                <a:gd name="T4" fmla="*/ 0 w 84"/>
                <a:gd name="T5" fmla="*/ 99 h 142"/>
                <a:gd name="T6" fmla="*/ 0 w 84"/>
                <a:gd name="T7" fmla="*/ 42 h 142"/>
                <a:gd name="T8" fmla="*/ 42 w 84"/>
                <a:gd name="T9" fmla="*/ 0 h 142"/>
                <a:gd name="T10" fmla="*/ 84 w 84"/>
                <a:gd name="T11" fmla="*/ 42 h 142"/>
                <a:gd name="T12" fmla="*/ 84 w 84"/>
                <a:gd name="T13" fmla="*/ 99 h 142"/>
                <a:gd name="T14" fmla="*/ 42 w 84"/>
                <a:gd name="T15" fmla="*/ 142 h 1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4" h="142">
                  <a:moveTo>
                    <a:pt x="42" y="142"/>
                  </a:moveTo>
                  <a:cubicBezTo>
                    <a:pt x="42" y="142"/>
                    <a:pt x="42" y="142"/>
                    <a:pt x="42" y="142"/>
                  </a:cubicBezTo>
                  <a:cubicBezTo>
                    <a:pt x="18" y="142"/>
                    <a:pt x="0" y="123"/>
                    <a:pt x="0" y="99"/>
                  </a:cubicBezTo>
                  <a:cubicBezTo>
                    <a:pt x="0" y="42"/>
                    <a:pt x="0" y="42"/>
                    <a:pt x="0" y="42"/>
                  </a:cubicBezTo>
                  <a:cubicBezTo>
                    <a:pt x="0" y="19"/>
                    <a:pt x="18" y="0"/>
                    <a:pt x="42" y="0"/>
                  </a:cubicBezTo>
                  <a:cubicBezTo>
                    <a:pt x="65" y="0"/>
                    <a:pt x="84" y="19"/>
                    <a:pt x="84" y="42"/>
                  </a:cubicBezTo>
                  <a:cubicBezTo>
                    <a:pt x="84" y="99"/>
                    <a:pt x="84" y="99"/>
                    <a:pt x="84" y="99"/>
                  </a:cubicBezTo>
                  <a:cubicBezTo>
                    <a:pt x="84" y="123"/>
                    <a:pt x="65" y="142"/>
                    <a:pt x="42" y="14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231" eaLnBrk="1" fontAlgn="auto" hangingPunct="1">
                <a:spcBef>
                  <a:spcPts val="0"/>
                </a:spcBef>
                <a:spcAft>
                  <a:spcPts val="0"/>
                </a:spcAft>
                <a:buClrTx/>
              </a:pPr>
              <a:endParaRPr lang="en-GB" sz="2099" b="0" dirty="0">
                <a:solidFill>
                  <a:prstClr val="black"/>
                </a:solidFill>
                <a:latin typeface="Arial"/>
              </a:endParaRPr>
            </a:p>
          </p:txBody>
        </p:sp>
        <p:sp>
          <p:nvSpPr>
            <p:cNvPr id="19" name="Freeform 7"/>
            <p:cNvSpPr>
              <a:spLocks/>
            </p:cNvSpPr>
            <p:nvPr userDrawn="1"/>
          </p:nvSpPr>
          <p:spPr bwMode="auto">
            <a:xfrm>
              <a:off x="11436350" y="4529138"/>
              <a:ext cx="449263" cy="1117600"/>
            </a:xfrm>
            <a:custGeom>
              <a:avLst/>
              <a:gdLst>
                <a:gd name="T0" fmla="*/ 71 w 142"/>
                <a:gd name="T1" fmla="*/ 354 h 354"/>
                <a:gd name="T2" fmla="*/ 71 w 142"/>
                <a:gd name="T3" fmla="*/ 354 h 354"/>
                <a:gd name="T4" fmla="*/ 0 w 142"/>
                <a:gd name="T5" fmla="*/ 283 h 354"/>
                <a:gd name="T6" fmla="*/ 0 w 142"/>
                <a:gd name="T7" fmla="*/ 71 h 354"/>
                <a:gd name="T8" fmla="*/ 71 w 142"/>
                <a:gd name="T9" fmla="*/ 0 h 354"/>
                <a:gd name="T10" fmla="*/ 142 w 142"/>
                <a:gd name="T11" fmla="*/ 71 h 354"/>
                <a:gd name="T12" fmla="*/ 142 w 142"/>
                <a:gd name="T13" fmla="*/ 283 h 354"/>
                <a:gd name="T14" fmla="*/ 71 w 142"/>
                <a:gd name="T15" fmla="*/ 354 h 35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2" h="354">
                  <a:moveTo>
                    <a:pt x="71" y="354"/>
                  </a:moveTo>
                  <a:cubicBezTo>
                    <a:pt x="71" y="354"/>
                    <a:pt x="71" y="354"/>
                    <a:pt x="71" y="354"/>
                  </a:cubicBezTo>
                  <a:cubicBezTo>
                    <a:pt x="32" y="354"/>
                    <a:pt x="0" y="322"/>
                    <a:pt x="0" y="283"/>
                  </a:cubicBezTo>
                  <a:cubicBezTo>
                    <a:pt x="0" y="71"/>
                    <a:pt x="0" y="71"/>
                    <a:pt x="0" y="71"/>
                  </a:cubicBezTo>
                  <a:cubicBezTo>
                    <a:pt x="0" y="32"/>
                    <a:pt x="32" y="0"/>
                    <a:pt x="71" y="0"/>
                  </a:cubicBezTo>
                  <a:cubicBezTo>
                    <a:pt x="110" y="0"/>
                    <a:pt x="142" y="32"/>
                    <a:pt x="142" y="71"/>
                  </a:cubicBezTo>
                  <a:cubicBezTo>
                    <a:pt x="142" y="283"/>
                    <a:pt x="142" y="283"/>
                    <a:pt x="142" y="283"/>
                  </a:cubicBezTo>
                  <a:cubicBezTo>
                    <a:pt x="142" y="322"/>
                    <a:pt x="110" y="354"/>
                    <a:pt x="71" y="35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231" eaLnBrk="1" fontAlgn="auto" hangingPunct="1">
                <a:spcBef>
                  <a:spcPts val="0"/>
                </a:spcBef>
                <a:spcAft>
                  <a:spcPts val="0"/>
                </a:spcAft>
                <a:buClrTx/>
              </a:pPr>
              <a:endParaRPr lang="en-GB" sz="2099" b="0" dirty="0">
                <a:solidFill>
                  <a:prstClr val="black"/>
                </a:solidFill>
                <a:latin typeface="Arial"/>
              </a:endParaRPr>
            </a:p>
          </p:txBody>
        </p:sp>
        <p:sp>
          <p:nvSpPr>
            <p:cNvPr id="20" name="Freeform 8"/>
            <p:cNvSpPr>
              <a:spLocks/>
            </p:cNvSpPr>
            <p:nvPr userDrawn="1"/>
          </p:nvSpPr>
          <p:spPr bwMode="auto">
            <a:xfrm>
              <a:off x="9869488" y="3030538"/>
              <a:ext cx="560388" cy="2506663"/>
            </a:xfrm>
            <a:custGeom>
              <a:avLst/>
              <a:gdLst>
                <a:gd name="T0" fmla="*/ 88 w 177"/>
                <a:gd name="T1" fmla="*/ 794 h 794"/>
                <a:gd name="T2" fmla="*/ 88 w 177"/>
                <a:gd name="T3" fmla="*/ 794 h 794"/>
                <a:gd name="T4" fmla="*/ 0 w 177"/>
                <a:gd name="T5" fmla="*/ 705 h 794"/>
                <a:gd name="T6" fmla="*/ 0 w 177"/>
                <a:gd name="T7" fmla="*/ 89 h 794"/>
                <a:gd name="T8" fmla="*/ 88 w 177"/>
                <a:gd name="T9" fmla="*/ 0 h 794"/>
                <a:gd name="T10" fmla="*/ 177 w 177"/>
                <a:gd name="T11" fmla="*/ 89 h 794"/>
                <a:gd name="T12" fmla="*/ 177 w 177"/>
                <a:gd name="T13" fmla="*/ 705 h 794"/>
                <a:gd name="T14" fmla="*/ 88 w 177"/>
                <a:gd name="T15" fmla="*/ 794 h 7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7" h="794">
                  <a:moveTo>
                    <a:pt x="88" y="794"/>
                  </a:moveTo>
                  <a:cubicBezTo>
                    <a:pt x="88" y="794"/>
                    <a:pt x="88" y="794"/>
                    <a:pt x="88" y="794"/>
                  </a:cubicBezTo>
                  <a:cubicBezTo>
                    <a:pt x="40" y="794"/>
                    <a:pt x="0" y="754"/>
                    <a:pt x="0" y="705"/>
                  </a:cubicBezTo>
                  <a:cubicBezTo>
                    <a:pt x="0" y="89"/>
                    <a:pt x="0" y="89"/>
                    <a:pt x="0" y="89"/>
                  </a:cubicBezTo>
                  <a:cubicBezTo>
                    <a:pt x="0" y="40"/>
                    <a:pt x="40" y="0"/>
                    <a:pt x="88" y="0"/>
                  </a:cubicBezTo>
                  <a:cubicBezTo>
                    <a:pt x="137" y="0"/>
                    <a:pt x="177" y="40"/>
                    <a:pt x="177" y="89"/>
                  </a:cubicBezTo>
                  <a:cubicBezTo>
                    <a:pt x="177" y="705"/>
                    <a:pt x="177" y="705"/>
                    <a:pt x="177" y="705"/>
                  </a:cubicBezTo>
                  <a:cubicBezTo>
                    <a:pt x="177" y="754"/>
                    <a:pt x="137" y="794"/>
                    <a:pt x="88" y="79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231" eaLnBrk="1" fontAlgn="auto" hangingPunct="1">
                <a:spcBef>
                  <a:spcPts val="0"/>
                </a:spcBef>
                <a:spcAft>
                  <a:spcPts val="0"/>
                </a:spcAft>
                <a:buClrTx/>
              </a:pPr>
              <a:endParaRPr lang="en-GB" sz="2099" b="0" dirty="0">
                <a:solidFill>
                  <a:prstClr val="black"/>
                </a:solidFill>
                <a:latin typeface="Arial"/>
              </a:endParaRPr>
            </a:p>
          </p:txBody>
        </p:sp>
        <p:sp>
          <p:nvSpPr>
            <p:cNvPr id="23" name="Freeform 9"/>
            <p:cNvSpPr>
              <a:spLocks/>
            </p:cNvSpPr>
            <p:nvPr userDrawn="1"/>
          </p:nvSpPr>
          <p:spPr bwMode="auto">
            <a:xfrm>
              <a:off x="10653713" y="4014788"/>
              <a:ext cx="558800" cy="2506663"/>
            </a:xfrm>
            <a:custGeom>
              <a:avLst/>
              <a:gdLst>
                <a:gd name="T0" fmla="*/ 88 w 177"/>
                <a:gd name="T1" fmla="*/ 794 h 794"/>
                <a:gd name="T2" fmla="*/ 88 w 177"/>
                <a:gd name="T3" fmla="*/ 794 h 794"/>
                <a:gd name="T4" fmla="*/ 0 w 177"/>
                <a:gd name="T5" fmla="*/ 705 h 794"/>
                <a:gd name="T6" fmla="*/ 0 w 177"/>
                <a:gd name="T7" fmla="*/ 88 h 794"/>
                <a:gd name="T8" fmla="*/ 88 w 177"/>
                <a:gd name="T9" fmla="*/ 0 h 794"/>
                <a:gd name="T10" fmla="*/ 177 w 177"/>
                <a:gd name="T11" fmla="*/ 88 h 794"/>
                <a:gd name="T12" fmla="*/ 177 w 177"/>
                <a:gd name="T13" fmla="*/ 705 h 794"/>
                <a:gd name="T14" fmla="*/ 88 w 177"/>
                <a:gd name="T15" fmla="*/ 794 h 7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7" h="794">
                  <a:moveTo>
                    <a:pt x="88" y="794"/>
                  </a:moveTo>
                  <a:cubicBezTo>
                    <a:pt x="88" y="794"/>
                    <a:pt x="88" y="794"/>
                    <a:pt x="88" y="794"/>
                  </a:cubicBezTo>
                  <a:cubicBezTo>
                    <a:pt x="40" y="794"/>
                    <a:pt x="0" y="754"/>
                    <a:pt x="0" y="705"/>
                  </a:cubicBezTo>
                  <a:cubicBezTo>
                    <a:pt x="0" y="88"/>
                    <a:pt x="0" y="88"/>
                    <a:pt x="0" y="88"/>
                  </a:cubicBezTo>
                  <a:cubicBezTo>
                    <a:pt x="0" y="40"/>
                    <a:pt x="40" y="0"/>
                    <a:pt x="88" y="0"/>
                  </a:cubicBezTo>
                  <a:cubicBezTo>
                    <a:pt x="137" y="0"/>
                    <a:pt x="177" y="40"/>
                    <a:pt x="177" y="88"/>
                  </a:cubicBezTo>
                  <a:cubicBezTo>
                    <a:pt x="177" y="705"/>
                    <a:pt x="177" y="705"/>
                    <a:pt x="177" y="705"/>
                  </a:cubicBezTo>
                  <a:cubicBezTo>
                    <a:pt x="177" y="754"/>
                    <a:pt x="137" y="794"/>
                    <a:pt x="88" y="79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231" eaLnBrk="1" fontAlgn="auto" hangingPunct="1">
                <a:spcBef>
                  <a:spcPts val="0"/>
                </a:spcBef>
                <a:spcAft>
                  <a:spcPts val="0"/>
                </a:spcAft>
                <a:buClrTx/>
              </a:pPr>
              <a:endParaRPr lang="en-GB" sz="2099" b="0" dirty="0">
                <a:solidFill>
                  <a:prstClr val="black"/>
                </a:solidFill>
                <a:latin typeface="Arial"/>
              </a:endParaRPr>
            </a:p>
          </p:txBody>
        </p:sp>
        <p:sp>
          <p:nvSpPr>
            <p:cNvPr id="24" name="Freeform 10"/>
            <p:cNvSpPr>
              <a:spLocks/>
            </p:cNvSpPr>
            <p:nvPr userDrawn="1"/>
          </p:nvSpPr>
          <p:spPr bwMode="auto">
            <a:xfrm>
              <a:off x="12058650" y="4551363"/>
              <a:ext cx="139700" cy="449263"/>
            </a:xfrm>
            <a:custGeom>
              <a:avLst/>
              <a:gdLst>
                <a:gd name="T0" fmla="*/ 44 w 44"/>
                <a:gd name="T1" fmla="*/ 0 h 142"/>
                <a:gd name="T2" fmla="*/ 0 w 44"/>
                <a:gd name="T3" fmla="*/ 42 h 142"/>
                <a:gd name="T4" fmla="*/ 0 w 44"/>
                <a:gd name="T5" fmla="*/ 99 h 142"/>
                <a:gd name="T6" fmla="*/ 44 w 44"/>
                <a:gd name="T7" fmla="*/ 142 h 142"/>
                <a:gd name="T8" fmla="*/ 44 w 44"/>
                <a:gd name="T9" fmla="*/ 0 h 142"/>
              </a:gdLst>
              <a:ahLst/>
              <a:cxnLst>
                <a:cxn ang="0">
                  <a:pos x="T0" y="T1"/>
                </a:cxn>
                <a:cxn ang="0">
                  <a:pos x="T2" y="T3"/>
                </a:cxn>
                <a:cxn ang="0">
                  <a:pos x="T4" y="T5"/>
                </a:cxn>
                <a:cxn ang="0">
                  <a:pos x="T6" y="T7"/>
                </a:cxn>
                <a:cxn ang="0">
                  <a:pos x="T8" y="T9"/>
                </a:cxn>
              </a:cxnLst>
              <a:rect l="0" t="0" r="r" b="b"/>
              <a:pathLst>
                <a:path w="44" h="142">
                  <a:moveTo>
                    <a:pt x="44" y="0"/>
                  </a:moveTo>
                  <a:cubicBezTo>
                    <a:pt x="20" y="0"/>
                    <a:pt x="0" y="19"/>
                    <a:pt x="0" y="42"/>
                  </a:cubicBezTo>
                  <a:cubicBezTo>
                    <a:pt x="0" y="99"/>
                    <a:pt x="0" y="99"/>
                    <a:pt x="0" y="99"/>
                  </a:cubicBezTo>
                  <a:cubicBezTo>
                    <a:pt x="0" y="123"/>
                    <a:pt x="20" y="142"/>
                    <a:pt x="44" y="142"/>
                  </a:cubicBezTo>
                  <a:lnTo>
                    <a:pt x="4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231" eaLnBrk="1" fontAlgn="auto" hangingPunct="1">
                <a:spcBef>
                  <a:spcPts val="0"/>
                </a:spcBef>
                <a:spcAft>
                  <a:spcPts val="0"/>
                </a:spcAft>
                <a:buClrTx/>
              </a:pPr>
              <a:endParaRPr lang="en-GB" sz="2099" b="0" dirty="0">
                <a:solidFill>
                  <a:prstClr val="black"/>
                </a:solidFill>
                <a:latin typeface="Arial"/>
              </a:endParaRPr>
            </a:p>
          </p:txBody>
        </p:sp>
      </p:grpSp>
      <p:grpSp>
        <p:nvGrpSpPr>
          <p:cNvPr id="28" name="Logotype"/>
          <p:cNvGrpSpPr/>
          <p:nvPr userDrawn="1"/>
        </p:nvGrpSpPr>
        <p:grpSpPr>
          <a:xfrm>
            <a:off x="5370339" y="298035"/>
            <a:ext cx="1383679" cy="288542"/>
            <a:chOff x="9501453" y="6148765"/>
            <a:chExt cx="2047875" cy="427037"/>
          </a:xfrm>
          <a:solidFill>
            <a:schemeClr val="bg1"/>
          </a:solidFill>
        </p:grpSpPr>
        <p:sp>
          <p:nvSpPr>
            <p:cNvPr id="29" name="Freeform 5"/>
            <p:cNvSpPr>
              <a:spLocks noEditPoints="1"/>
            </p:cNvSpPr>
            <p:nvPr userDrawn="1"/>
          </p:nvSpPr>
          <p:spPr bwMode="auto">
            <a:xfrm>
              <a:off x="11206428" y="6231315"/>
              <a:ext cx="342900" cy="344487"/>
            </a:xfrm>
            <a:custGeom>
              <a:avLst/>
              <a:gdLst>
                <a:gd name="T0" fmla="*/ 43 w 91"/>
                <a:gd name="T1" fmla="*/ 2 h 91"/>
                <a:gd name="T2" fmla="*/ 2 w 91"/>
                <a:gd name="T3" fmla="*/ 44 h 91"/>
                <a:gd name="T4" fmla="*/ 46 w 91"/>
                <a:gd name="T5" fmla="*/ 91 h 91"/>
                <a:gd name="T6" fmla="*/ 74 w 91"/>
                <a:gd name="T7" fmla="*/ 77 h 91"/>
                <a:gd name="T8" fmla="*/ 74 w 91"/>
                <a:gd name="T9" fmla="*/ 90 h 91"/>
                <a:gd name="T10" fmla="*/ 91 w 91"/>
                <a:gd name="T11" fmla="*/ 90 h 91"/>
                <a:gd name="T12" fmla="*/ 91 w 91"/>
                <a:gd name="T13" fmla="*/ 47 h 91"/>
                <a:gd name="T14" fmla="*/ 43 w 91"/>
                <a:gd name="T15" fmla="*/ 2 h 91"/>
                <a:gd name="T16" fmla="*/ 72 w 91"/>
                <a:gd name="T17" fmla="*/ 48 h 91"/>
                <a:gd name="T18" fmla="*/ 43 w 91"/>
                <a:gd name="T19" fmla="*/ 72 h 91"/>
                <a:gd name="T20" fmla="*/ 21 w 91"/>
                <a:gd name="T21" fmla="*/ 50 h 91"/>
                <a:gd name="T22" fmla="*/ 46 w 91"/>
                <a:gd name="T23" fmla="*/ 21 h 91"/>
                <a:gd name="T24" fmla="*/ 72 w 91"/>
                <a:gd name="T25" fmla="*/ 45 h 91"/>
                <a:gd name="T26" fmla="*/ 72 w 91"/>
                <a:gd name="T27" fmla="*/ 48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1" h="91">
                  <a:moveTo>
                    <a:pt x="43" y="2"/>
                  </a:moveTo>
                  <a:cubicBezTo>
                    <a:pt x="21" y="4"/>
                    <a:pt x="3" y="22"/>
                    <a:pt x="2" y="44"/>
                  </a:cubicBezTo>
                  <a:cubicBezTo>
                    <a:pt x="0" y="70"/>
                    <a:pt x="21" y="91"/>
                    <a:pt x="46" y="91"/>
                  </a:cubicBezTo>
                  <a:cubicBezTo>
                    <a:pt x="56" y="91"/>
                    <a:pt x="68" y="87"/>
                    <a:pt x="74" y="77"/>
                  </a:cubicBezTo>
                  <a:cubicBezTo>
                    <a:pt x="74" y="90"/>
                    <a:pt x="74" y="90"/>
                    <a:pt x="74" y="90"/>
                  </a:cubicBezTo>
                  <a:cubicBezTo>
                    <a:pt x="91" y="90"/>
                    <a:pt x="91" y="90"/>
                    <a:pt x="91" y="90"/>
                  </a:cubicBezTo>
                  <a:cubicBezTo>
                    <a:pt x="91" y="47"/>
                    <a:pt x="91" y="47"/>
                    <a:pt x="91" y="47"/>
                  </a:cubicBezTo>
                  <a:cubicBezTo>
                    <a:pt x="91" y="20"/>
                    <a:pt x="69" y="0"/>
                    <a:pt x="43" y="2"/>
                  </a:cubicBezTo>
                  <a:close/>
                  <a:moveTo>
                    <a:pt x="72" y="48"/>
                  </a:moveTo>
                  <a:cubicBezTo>
                    <a:pt x="71" y="63"/>
                    <a:pt x="58" y="74"/>
                    <a:pt x="43" y="72"/>
                  </a:cubicBezTo>
                  <a:cubicBezTo>
                    <a:pt x="32" y="71"/>
                    <a:pt x="22" y="61"/>
                    <a:pt x="21" y="50"/>
                  </a:cubicBezTo>
                  <a:cubicBezTo>
                    <a:pt x="19" y="34"/>
                    <a:pt x="31" y="21"/>
                    <a:pt x="46" y="21"/>
                  </a:cubicBezTo>
                  <a:cubicBezTo>
                    <a:pt x="60" y="21"/>
                    <a:pt x="71" y="32"/>
                    <a:pt x="72" y="45"/>
                  </a:cubicBezTo>
                  <a:lnTo>
                    <a:pt x="72" y="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231" eaLnBrk="1" fontAlgn="auto" hangingPunct="1">
                <a:spcBef>
                  <a:spcPts val="0"/>
                </a:spcBef>
                <a:spcAft>
                  <a:spcPts val="0"/>
                </a:spcAft>
                <a:buClrTx/>
              </a:pPr>
              <a:endParaRPr lang="en-US" sz="2099" b="0" dirty="0">
                <a:solidFill>
                  <a:prstClr val="black"/>
                </a:solidFill>
                <a:latin typeface="Arial"/>
              </a:endParaRPr>
            </a:p>
          </p:txBody>
        </p:sp>
        <p:sp>
          <p:nvSpPr>
            <p:cNvPr id="30" name="Freeform 6"/>
            <p:cNvSpPr>
              <a:spLocks noEditPoints="1"/>
            </p:cNvSpPr>
            <p:nvPr userDrawn="1"/>
          </p:nvSpPr>
          <p:spPr bwMode="auto">
            <a:xfrm>
              <a:off x="10849241" y="6236077"/>
              <a:ext cx="334963" cy="339725"/>
            </a:xfrm>
            <a:custGeom>
              <a:avLst/>
              <a:gdLst>
                <a:gd name="T0" fmla="*/ 44 w 89"/>
                <a:gd name="T1" fmla="*/ 1 h 90"/>
                <a:gd name="T2" fmla="*/ 0 w 89"/>
                <a:gd name="T3" fmla="*/ 46 h 90"/>
                <a:gd name="T4" fmla="*/ 45 w 89"/>
                <a:gd name="T5" fmla="*/ 90 h 90"/>
                <a:gd name="T6" fmla="*/ 86 w 89"/>
                <a:gd name="T7" fmla="*/ 63 h 90"/>
                <a:gd name="T8" fmla="*/ 69 w 89"/>
                <a:gd name="T9" fmla="*/ 58 h 90"/>
                <a:gd name="T10" fmla="*/ 50 w 89"/>
                <a:gd name="T11" fmla="*/ 72 h 90"/>
                <a:gd name="T12" fmla="*/ 22 w 89"/>
                <a:gd name="T13" fmla="*/ 59 h 90"/>
                <a:gd name="T14" fmla="*/ 89 w 89"/>
                <a:gd name="T15" fmla="*/ 41 h 90"/>
                <a:gd name="T16" fmla="*/ 44 w 89"/>
                <a:gd name="T17" fmla="*/ 1 h 90"/>
                <a:gd name="T18" fmla="*/ 19 w 89"/>
                <a:gd name="T19" fmla="*/ 44 h 90"/>
                <a:gd name="T20" fmla="*/ 36 w 89"/>
                <a:gd name="T21" fmla="*/ 19 h 90"/>
                <a:gd name="T22" fmla="*/ 67 w 89"/>
                <a:gd name="T23" fmla="*/ 31 h 90"/>
                <a:gd name="T24" fmla="*/ 19 w 89"/>
                <a:gd name="T25" fmla="*/ 44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9" h="90">
                  <a:moveTo>
                    <a:pt x="44" y="1"/>
                  </a:moveTo>
                  <a:cubicBezTo>
                    <a:pt x="20" y="2"/>
                    <a:pt x="0" y="20"/>
                    <a:pt x="0" y="46"/>
                  </a:cubicBezTo>
                  <a:cubicBezTo>
                    <a:pt x="0" y="70"/>
                    <a:pt x="20" y="90"/>
                    <a:pt x="45" y="90"/>
                  </a:cubicBezTo>
                  <a:cubicBezTo>
                    <a:pt x="62" y="90"/>
                    <a:pt x="79" y="80"/>
                    <a:pt x="86" y="63"/>
                  </a:cubicBezTo>
                  <a:cubicBezTo>
                    <a:pt x="69" y="58"/>
                    <a:pt x="69" y="58"/>
                    <a:pt x="69" y="58"/>
                  </a:cubicBezTo>
                  <a:cubicBezTo>
                    <a:pt x="66" y="65"/>
                    <a:pt x="58" y="71"/>
                    <a:pt x="50" y="72"/>
                  </a:cubicBezTo>
                  <a:cubicBezTo>
                    <a:pt x="38" y="75"/>
                    <a:pt x="26" y="67"/>
                    <a:pt x="22" y="59"/>
                  </a:cubicBezTo>
                  <a:cubicBezTo>
                    <a:pt x="89" y="41"/>
                    <a:pt x="89" y="41"/>
                    <a:pt x="89" y="41"/>
                  </a:cubicBezTo>
                  <a:cubicBezTo>
                    <a:pt x="87" y="24"/>
                    <a:pt x="72" y="0"/>
                    <a:pt x="44" y="1"/>
                  </a:cubicBezTo>
                  <a:close/>
                  <a:moveTo>
                    <a:pt x="19" y="44"/>
                  </a:moveTo>
                  <a:cubicBezTo>
                    <a:pt x="19" y="34"/>
                    <a:pt x="24" y="24"/>
                    <a:pt x="36" y="19"/>
                  </a:cubicBezTo>
                  <a:cubicBezTo>
                    <a:pt x="50" y="14"/>
                    <a:pt x="62" y="21"/>
                    <a:pt x="67" y="31"/>
                  </a:cubicBezTo>
                  <a:lnTo>
                    <a:pt x="19" y="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231" eaLnBrk="1" fontAlgn="auto" hangingPunct="1">
                <a:spcBef>
                  <a:spcPts val="0"/>
                </a:spcBef>
                <a:spcAft>
                  <a:spcPts val="0"/>
                </a:spcAft>
                <a:buClrTx/>
              </a:pPr>
              <a:endParaRPr lang="en-US" sz="2099" b="0" dirty="0">
                <a:solidFill>
                  <a:prstClr val="black"/>
                </a:solidFill>
                <a:latin typeface="Arial"/>
              </a:endParaRPr>
            </a:p>
          </p:txBody>
        </p:sp>
        <p:sp>
          <p:nvSpPr>
            <p:cNvPr id="31" name="Freeform 7"/>
            <p:cNvSpPr>
              <a:spLocks/>
            </p:cNvSpPr>
            <p:nvPr userDrawn="1"/>
          </p:nvSpPr>
          <p:spPr bwMode="auto">
            <a:xfrm>
              <a:off x="10292028" y="6239252"/>
              <a:ext cx="166688" cy="333375"/>
            </a:xfrm>
            <a:custGeom>
              <a:avLst/>
              <a:gdLst>
                <a:gd name="T0" fmla="*/ 44 w 44"/>
                <a:gd name="T1" fmla="*/ 18 h 88"/>
                <a:gd name="T2" fmla="*/ 44 w 44"/>
                <a:gd name="T3" fmla="*/ 0 h 88"/>
                <a:gd name="T4" fmla="*/ 19 w 44"/>
                <a:gd name="T5" fmla="*/ 13 h 88"/>
                <a:gd name="T6" fmla="*/ 19 w 44"/>
                <a:gd name="T7" fmla="*/ 3 h 88"/>
                <a:gd name="T8" fmla="*/ 0 w 44"/>
                <a:gd name="T9" fmla="*/ 3 h 88"/>
                <a:gd name="T10" fmla="*/ 0 w 44"/>
                <a:gd name="T11" fmla="*/ 44 h 88"/>
                <a:gd name="T12" fmla="*/ 0 w 44"/>
                <a:gd name="T13" fmla="*/ 88 h 88"/>
                <a:gd name="T14" fmla="*/ 20 w 44"/>
                <a:gd name="T15" fmla="*/ 88 h 88"/>
                <a:gd name="T16" fmla="*/ 20 w 44"/>
                <a:gd name="T17" fmla="*/ 46 h 88"/>
                <a:gd name="T18" fmla="*/ 44 w 44"/>
                <a:gd name="T19" fmla="*/ 1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 h="88">
                  <a:moveTo>
                    <a:pt x="44" y="18"/>
                  </a:moveTo>
                  <a:cubicBezTo>
                    <a:pt x="44" y="0"/>
                    <a:pt x="44" y="0"/>
                    <a:pt x="44" y="0"/>
                  </a:cubicBezTo>
                  <a:cubicBezTo>
                    <a:pt x="28" y="0"/>
                    <a:pt x="22" y="8"/>
                    <a:pt x="19" y="13"/>
                  </a:cubicBezTo>
                  <a:cubicBezTo>
                    <a:pt x="19" y="3"/>
                    <a:pt x="19" y="3"/>
                    <a:pt x="19" y="3"/>
                  </a:cubicBezTo>
                  <a:cubicBezTo>
                    <a:pt x="0" y="3"/>
                    <a:pt x="0" y="3"/>
                    <a:pt x="0" y="3"/>
                  </a:cubicBezTo>
                  <a:cubicBezTo>
                    <a:pt x="0" y="44"/>
                    <a:pt x="0" y="44"/>
                    <a:pt x="0" y="44"/>
                  </a:cubicBezTo>
                  <a:cubicBezTo>
                    <a:pt x="0" y="88"/>
                    <a:pt x="0" y="88"/>
                    <a:pt x="0" y="88"/>
                  </a:cubicBezTo>
                  <a:cubicBezTo>
                    <a:pt x="20" y="88"/>
                    <a:pt x="20" y="88"/>
                    <a:pt x="20" y="88"/>
                  </a:cubicBezTo>
                  <a:cubicBezTo>
                    <a:pt x="20" y="62"/>
                    <a:pt x="20" y="62"/>
                    <a:pt x="20" y="46"/>
                  </a:cubicBezTo>
                  <a:cubicBezTo>
                    <a:pt x="20" y="26"/>
                    <a:pt x="31" y="19"/>
                    <a:pt x="44"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231" eaLnBrk="1" fontAlgn="auto" hangingPunct="1">
                <a:spcBef>
                  <a:spcPts val="0"/>
                </a:spcBef>
                <a:spcAft>
                  <a:spcPts val="0"/>
                </a:spcAft>
                <a:buClrTx/>
              </a:pPr>
              <a:endParaRPr lang="en-US" sz="2099" b="0" dirty="0">
                <a:solidFill>
                  <a:prstClr val="black"/>
                </a:solidFill>
                <a:latin typeface="Arial"/>
              </a:endParaRPr>
            </a:p>
          </p:txBody>
        </p:sp>
        <p:sp>
          <p:nvSpPr>
            <p:cNvPr id="32" name="Freeform 8"/>
            <p:cNvSpPr>
              <a:spLocks/>
            </p:cNvSpPr>
            <p:nvPr userDrawn="1"/>
          </p:nvSpPr>
          <p:spPr bwMode="auto">
            <a:xfrm>
              <a:off x="9501453" y="6182102"/>
              <a:ext cx="369888" cy="390525"/>
            </a:xfrm>
            <a:custGeom>
              <a:avLst/>
              <a:gdLst>
                <a:gd name="T0" fmla="*/ 185 w 233"/>
                <a:gd name="T1" fmla="*/ 165 h 246"/>
                <a:gd name="T2" fmla="*/ 48 w 233"/>
                <a:gd name="T3" fmla="*/ 0 h 246"/>
                <a:gd name="T4" fmla="*/ 0 w 233"/>
                <a:gd name="T5" fmla="*/ 0 h 246"/>
                <a:gd name="T6" fmla="*/ 0 w 233"/>
                <a:gd name="T7" fmla="*/ 246 h 246"/>
                <a:gd name="T8" fmla="*/ 50 w 233"/>
                <a:gd name="T9" fmla="*/ 246 h 246"/>
                <a:gd name="T10" fmla="*/ 50 w 233"/>
                <a:gd name="T11" fmla="*/ 81 h 246"/>
                <a:gd name="T12" fmla="*/ 190 w 233"/>
                <a:gd name="T13" fmla="*/ 246 h 246"/>
                <a:gd name="T14" fmla="*/ 233 w 233"/>
                <a:gd name="T15" fmla="*/ 246 h 246"/>
                <a:gd name="T16" fmla="*/ 233 w 233"/>
                <a:gd name="T17" fmla="*/ 0 h 246"/>
                <a:gd name="T18" fmla="*/ 185 w 233"/>
                <a:gd name="T19" fmla="*/ 0 h 246"/>
                <a:gd name="T20" fmla="*/ 185 w 233"/>
                <a:gd name="T21" fmla="*/ 165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3" h="246">
                  <a:moveTo>
                    <a:pt x="185" y="165"/>
                  </a:moveTo>
                  <a:lnTo>
                    <a:pt x="48" y="0"/>
                  </a:lnTo>
                  <a:lnTo>
                    <a:pt x="0" y="0"/>
                  </a:lnTo>
                  <a:lnTo>
                    <a:pt x="0" y="246"/>
                  </a:lnTo>
                  <a:lnTo>
                    <a:pt x="50" y="246"/>
                  </a:lnTo>
                  <a:lnTo>
                    <a:pt x="50" y="81"/>
                  </a:lnTo>
                  <a:lnTo>
                    <a:pt x="190" y="246"/>
                  </a:lnTo>
                  <a:lnTo>
                    <a:pt x="233" y="246"/>
                  </a:lnTo>
                  <a:lnTo>
                    <a:pt x="233" y="0"/>
                  </a:lnTo>
                  <a:lnTo>
                    <a:pt x="185" y="0"/>
                  </a:lnTo>
                  <a:lnTo>
                    <a:pt x="185" y="16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231" eaLnBrk="1" fontAlgn="auto" hangingPunct="1">
                <a:spcBef>
                  <a:spcPts val="0"/>
                </a:spcBef>
                <a:spcAft>
                  <a:spcPts val="0"/>
                </a:spcAft>
                <a:buClrTx/>
              </a:pPr>
              <a:endParaRPr lang="en-US" sz="2099" b="0" dirty="0">
                <a:solidFill>
                  <a:prstClr val="black"/>
                </a:solidFill>
                <a:latin typeface="Arial"/>
              </a:endParaRPr>
            </a:p>
          </p:txBody>
        </p:sp>
        <p:sp>
          <p:nvSpPr>
            <p:cNvPr id="33" name="Freeform 9"/>
            <p:cNvSpPr>
              <a:spLocks noEditPoints="1"/>
            </p:cNvSpPr>
            <p:nvPr userDrawn="1"/>
          </p:nvSpPr>
          <p:spPr bwMode="auto">
            <a:xfrm>
              <a:off x="10461891" y="6148765"/>
              <a:ext cx="342900" cy="427037"/>
            </a:xfrm>
            <a:custGeom>
              <a:avLst/>
              <a:gdLst>
                <a:gd name="T0" fmla="*/ 91 w 91"/>
                <a:gd name="T1" fmla="*/ 0 h 113"/>
                <a:gd name="T2" fmla="*/ 73 w 91"/>
                <a:gd name="T3" fmla="*/ 0 h 113"/>
                <a:gd name="T4" fmla="*/ 73 w 91"/>
                <a:gd name="T5" fmla="*/ 34 h 113"/>
                <a:gd name="T6" fmla="*/ 43 w 91"/>
                <a:gd name="T7" fmla="*/ 24 h 113"/>
                <a:gd name="T8" fmla="*/ 2 w 91"/>
                <a:gd name="T9" fmla="*/ 66 h 113"/>
                <a:gd name="T10" fmla="*/ 46 w 91"/>
                <a:gd name="T11" fmla="*/ 113 h 113"/>
                <a:gd name="T12" fmla="*/ 74 w 91"/>
                <a:gd name="T13" fmla="*/ 101 h 113"/>
                <a:gd name="T14" fmla="*/ 74 w 91"/>
                <a:gd name="T15" fmla="*/ 112 h 113"/>
                <a:gd name="T16" fmla="*/ 91 w 91"/>
                <a:gd name="T17" fmla="*/ 112 h 113"/>
                <a:gd name="T18" fmla="*/ 91 w 91"/>
                <a:gd name="T19" fmla="*/ 69 h 113"/>
                <a:gd name="T20" fmla="*/ 91 w 91"/>
                <a:gd name="T21" fmla="*/ 69 h 113"/>
                <a:gd name="T22" fmla="*/ 91 w 91"/>
                <a:gd name="T23" fmla="*/ 68 h 113"/>
                <a:gd name="T24" fmla="*/ 91 w 91"/>
                <a:gd name="T25" fmla="*/ 0 h 113"/>
                <a:gd name="T26" fmla="*/ 72 w 91"/>
                <a:gd name="T27" fmla="*/ 70 h 113"/>
                <a:gd name="T28" fmla="*/ 43 w 91"/>
                <a:gd name="T29" fmla="*/ 94 h 113"/>
                <a:gd name="T30" fmla="*/ 21 w 91"/>
                <a:gd name="T31" fmla="*/ 72 h 113"/>
                <a:gd name="T32" fmla="*/ 46 w 91"/>
                <a:gd name="T33" fmla="*/ 43 h 113"/>
                <a:gd name="T34" fmla="*/ 72 w 91"/>
                <a:gd name="T35" fmla="*/ 67 h 113"/>
                <a:gd name="T36" fmla="*/ 72 w 91"/>
                <a:gd name="T37" fmla="*/ 7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1" h="113">
                  <a:moveTo>
                    <a:pt x="91" y="0"/>
                  </a:moveTo>
                  <a:cubicBezTo>
                    <a:pt x="73" y="0"/>
                    <a:pt x="73" y="0"/>
                    <a:pt x="73" y="0"/>
                  </a:cubicBezTo>
                  <a:cubicBezTo>
                    <a:pt x="73" y="34"/>
                    <a:pt x="73" y="34"/>
                    <a:pt x="73" y="34"/>
                  </a:cubicBezTo>
                  <a:cubicBezTo>
                    <a:pt x="68" y="28"/>
                    <a:pt x="55" y="23"/>
                    <a:pt x="43" y="24"/>
                  </a:cubicBezTo>
                  <a:cubicBezTo>
                    <a:pt x="21" y="26"/>
                    <a:pt x="3" y="44"/>
                    <a:pt x="2" y="66"/>
                  </a:cubicBezTo>
                  <a:cubicBezTo>
                    <a:pt x="0" y="92"/>
                    <a:pt x="21" y="113"/>
                    <a:pt x="46" y="113"/>
                  </a:cubicBezTo>
                  <a:cubicBezTo>
                    <a:pt x="56" y="113"/>
                    <a:pt x="69" y="109"/>
                    <a:pt x="74" y="101"/>
                  </a:cubicBezTo>
                  <a:cubicBezTo>
                    <a:pt x="74" y="112"/>
                    <a:pt x="74" y="112"/>
                    <a:pt x="74" y="112"/>
                  </a:cubicBezTo>
                  <a:cubicBezTo>
                    <a:pt x="91" y="112"/>
                    <a:pt x="91" y="112"/>
                    <a:pt x="91" y="112"/>
                  </a:cubicBezTo>
                  <a:cubicBezTo>
                    <a:pt x="91" y="69"/>
                    <a:pt x="91" y="69"/>
                    <a:pt x="91" y="69"/>
                  </a:cubicBezTo>
                  <a:cubicBezTo>
                    <a:pt x="91" y="69"/>
                    <a:pt x="91" y="69"/>
                    <a:pt x="91" y="69"/>
                  </a:cubicBezTo>
                  <a:cubicBezTo>
                    <a:pt x="91" y="68"/>
                    <a:pt x="91" y="68"/>
                    <a:pt x="91" y="68"/>
                  </a:cubicBezTo>
                  <a:lnTo>
                    <a:pt x="91" y="0"/>
                  </a:lnTo>
                  <a:close/>
                  <a:moveTo>
                    <a:pt x="72" y="70"/>
                  </a:moveTo>
                  <a:cubicBezTo>
                    <a:pt x="71" y="85"/>
                    <a:pt x="58" y="96"/>
                    <a:pt x="43" y="94"/>
                  </a:cubicBezTo>
                  <a:cubicBezTo>
                    <a:pt x="32" y="93"/>
                    <a:pt x="22" y="83"/>
                    <a:pt x="21" y="72"/>
                  </a:cubicBezTo>
                  <a:cubicBezTo>
                    <a:pt x="19" y="56"/>
                    <a:pt x="31" y="43"/>
                    <a:pt x="46" y="43"/>
                  </a:cubicBezTo>
                  <a:cubicBezTo>
                    <a:pt x="60" y="43"/>
                    <a:pt x="71" y="54"/>
                    <a:pt x="72" y="67"/>
                  </a:cubicBezTo>
                  <a:lnTo>
                    <a:pt x="72"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231" eaLnBrk="1" fontAlgn="auto" hangingPunct="1">
                <a:spcBef>
                  <a:spcPts val="0"/>
                </a:spcBef>
                <a:spcAft>
                  <a:spcPts val="0"/>
                </a:spcAft>
                <a:buClrTx/>
              </a:pPr>
              <a:endParaRPr lang="en-US" sz="2099" b="0" dirty="0">
                <a:solidFill>
                  <a:prstClr val="black"/>
                </a:solidFill>
                <a:latin typeface="Arial"/>
              </a:endParaRPr>
            </a:p>
          </p:txBody>
        </p:sp>
        <p:sp>
          <p:nvSpPr>
            <p:cNvPr id="34" name="Freeform 10"/>
            <p:cNvSpPr>
              <a:spLocks noEditPoints="1"/>
            </p:cNvSpPr>
            <p:nvPr userDrawn="1"/>
          </p:nvSpPr>
          <p:spPr bwMode="auto">
            <a:xfrm>
              <a:off x="9912616" y="6239252"/>
              <a:ext cx="338138" cy="336550"/>
            </a:xfrm>
            <a:custGeom>
              <a:avLst/>
              <a:gdLst>
                <a:gd name="T0" fmla="*/ 45 w 90"/>
                <a:gd name="T1" fmla="*/ 0 h 89"/>
                <a:gd name="T2" fmla="*/ 0 w 90"/>
                <a:gd name="T3" fmla="*/ 45 h 89"/>
                <a:gd name="T4" fmla="*/ 45 w 90"/>
                <a:gd name="T5" fmla="*/ 89 h 89"/>
                <a:gd name="T6" fmla="*/ 90 w 90"/>
                <a:gd name="T7" fmla="*/ 45 h 89"/>
                <a:gd name="T8" fmla="*/ 45 w 90"/>
                <a:gd name="T9" fmla="*/ 0 h 89"/>
                <a:gd name="T10" fmla="*/ 45 w 90"/>
                <a:gd name="T11" fmla="*/ 70 h 89"/>
                <a:gd name="T12" fmla="*/ 19 w 90"/>
                <a:gd name="T13" fmla="*/ 45 h 89"/>
                <a:gd name="T14" fmla="*/ 45 w 90"/>
                <a:gd name="T15" fmla="*/ 19 h 89"/>
                <a:gd name="T16" fmla="*/ 71 w 90"/>
                <a:gd name="T17" fmla="*/ 45 h 89"/>
                <a:gd name="T18" fmla="*/ 45 w 90"/>
                <a:gd name="T19" fmla="*/ 7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0" h="89">
                  <a:moveTo>
                    <a:pt x="45" y="0"/>
                  </a:moveTo>
                  <a:cubicBezTo>
                    <a:pt x="20" y="0"/>
                    <a:pt x="0" y="20"/>
                    <a:pt x="0" y="45"/>
                  </a:cubicBezTo>
                  <a:cubicBezTo>
                    <a:pt x="0" y="69"/>
                    <a:pt x="20" y="89"/>
                    <a:pt x="45" y="89"/>
                  </a:cubicBezTo>
                  <a:cubicBezTo>
                    <a:pt x="70" y="89"/>
                    <a:pt x="90" y="69"/>
                    <a:pt x="90" y="45"/>
                  </a:cubicBezTo>
                  <a:cubicBezTo>
                    <a:pt x="90" y="20"/>
                    <a:pt x="70" y="0"/>
                    <a:pt x="45" y="0"/>
                  </a:cubicBezTo>
                  <a:close/>
                  <a:moveTo>
                    <a:pt x="45" y="70"/>
                  </a:moveTo>
                  <a:cubicBezTo>
                    <a:pt x="31" y="70"/>
                    <a:pt x="19" y="59"/>
                    <a:pt x="19" y="45"/>
                  </a:cubicBezTo>
                  <a:cubicBezTo>
                    <a:pt x="19" y="30"/>
                    <a:pt x="31" y="19"/>
                    <a:pt x="45" y="19"/>
                  </a:cubicBezTo>
                  <a:cubicBezTo>
                    <a:pt x="59" y="19"/>
                    <a:pt x="71" y="30"/>
                    <a:pt x="71" y="45"/>
                  </a:cubicBezTo>
                  <a:cubicBezTo>
                    <a:pt x="71" y="59"/>
                    <a:pt x="59" y="70"/>
                    <a:pt x="45" y="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231" eaLnBrk="1" fontAlgn="auto" hangingPunct="1">
                <a:spcBef>
                  <a:spcPts val="0"/>
                </a:spcBef>
                <a:spcAft>
                  <a:spcPts val="0"/>
                </a:spcAft>
                <a:buClrTx/>
              </a:pPr>
              <a:endParaRPr lang="en-US" sz="2099" b="0" dirty="0">
                <a:solidFill>
                  <a:prstClr val="black"/>
                </a:solidFill>
                <a:latin typeface="Arial"/>
              </a:endParaRPr>
            </a:p>
          </p:txBody>
        </p:sp>
      </p:grpSp>
    </p:spTree>
    <p:extLst>
      <p:ext uri="{BB962C8B-B14F-4D97-AF65-F5344CB8AC3E}">
        <p14:creationId xmlns:p14="http://schemas.microsoft.com/office/powerpoint/2010/main" val="3739588141"/>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Large Image">
    <p:spTree>
      <p:nvGrpSpPr>
        <p:cNvPr id="1" name=""/>
        <p:cNvGrpSpPr/>
        <p:nvPr/>
      </p:nvGrpSpPr>
      <p:grpSpPr>
        <a:xfrm>
          <a:off x="0" y="0"/>
          <a:ext cx="0" cy="0"/>
          <a:chOff x="0" y="0"/>
          <a:chExt cx="0" cy="0"/>
        </a:xfrm>
      </p:grpSpPr>
      <p:sp>
        <p:nvSpPr>
          <p:cNvPr id="10" name="Picture Placeholder 9"/>
          <p:cNvSpPr>
            <a:spLocks noGrp="1"/>
          </p:cNvSpPr>
          <p:nvPr>
            <p:ph type="pic" sz="quarter" idx="14" hasCustomPrompt="1"/>
          </p:nvPr>
        </p:nvSpPr>
        <p:spPr>
          <a:xfrm>
            <a:off x="647832" y="1979543"/>
            <a:ext cx="10905160" cy="3779125"/>
          </a:xfrm>
          <a:solidFill>
            <a:schemeClr val="bg1">
              <a:lumMod val="95000"/>
            </a:schemeClr>
          </a:solidFill>
        </p:spPr>
        <p:txBody>
          <a:bodyPr anchor="ctr" anchorCtr="0"/>
          <a:lstStyle>
            <a:lvl1pPr marL="0" indent="0" algn="ctr">
              <a:buFontTx/>
              <a:buNone/>
              <a:defRPr/>
            </a:lvl1pPr>
          </a:lstStyle>
          <a:p>
            <a:r>
              <a:rPr lang="en-US" dirty="0"/>
              <a:t>Picture</a:t>
            </a:r>
          </a:p>
        </p:txBody>
      </p:sp>
      <p:sp>
        <p:nvSpPr>
          <p:cNvPr id="2" name="Title 1"/>
          <p:cNvSpPr>
            <a:spLocks noGrp="1"/>
          </p:cNvSpPr>
          <p:nvPr>
            <p:ph type="title"/>
          </p:nvPr>
        </p:nvSpPr>
        <p:spPr>
          <a:xfrm>
            <a:off x="2495951" y="397475"/>
            <a:ext cx="7198125" cy="943780"/>
          </a:xfrm>
        </p:spPr>
        <p:txBody>
          <a:bodyPr>
            <a:noAutofit/>
          </a:bodyPr>
          <a:lstStyle>
            <a:lvl1pPr algn="ctr">
              <a:defRPr sz="2898"/>
            </a:lvl1pPr>
          </a:lstStyle>
          <a:p>
            <a:r>
              <a:rPr lang="en-US" dirty="0"/>
              <a:t>Click to edit Master title style</a:t>
            </a:r>
          </a:p>
        </p:txBody>
      </p:sp>
      <p:sp>
        <p:nvSpPr>
          <p:cNvPr id="7" name="Slide Number Placeholder 6"/>
          <p:cNvSpPr>
            <a:spLocks noGrp="1"/>
          </p:cNvSpPr>
          <p:nvPr>
            <p:ph type="sldNum" sz="quarter" idx="12"/>
          </p:nvPr>
        </p:nvSpPr>
        <p:spPr/>
        <p:txBody>
          <a:bodyPr/>
          <a:lstStyle/>
          <a:p>
            <a:fld id="{D14BCCD3-0010-4FBA-B965-2126ADC31932}" type="slidenum">
              <a:rPr lang="en-US" smtClean="0"/>
              <a:pPr/>
              <a:t>‹#›</a:t>
            </a:fld>
            <a:endParaRPr lang="en-US" dirty="0"/>
          </a:p>
        </p:txBody>
      </p:sp>
      <p:sp>
        <p:nvSpPr>
          <p:cNvPr id="9" name="Text Placeholder 9"/>
          <p:cNvSpPr>
            <a:spLocks noGrp="1"/>
          </p:cNvSpPr>
          <p:nvPr>
            <p:ph type="body" sz="quarter" idx="13" hasCustomPrompt="1"/>
          </p:nvPr>
        </p:nvSpPr>
        <p:spPr>
          <a:xfrm>
            <a:off x="2495951" y="1485236"/>
            <a:ext cx="7198125" cy="360363"/>
          </a:xfrm>
        </p:spPr>
        <p:txBody>
          <a:bodyPr>
            <a:noAutofit/>
          </a:bodyPr>
          <a:lstStyle>
            <a:lvl1pPr marL="0" indent="0" algn="ctr">
              <a:buFontTx/>
              <a:buNone/>
              <a:defRPr b="1">
                <a:solidFill>
                  <a:srgbClr val="8B8A8D"/>
                </a:solidFill>
              </a:defRPr>
            </a:lvl1pPr>
            <a:lvl2pPr marL="257046" indent="0">
              <a:buFontTx/>
              <a:buNone/>
              <a:defRPr b="1">
                <a:solidFill>
                  <a:schemeClr val="accent4"/>
                </a:solidFill>
              </a:defRPr>
            </a:lvl2pPr>
            <a:lvl3pPr marL="514091" indent="0">
              <a:buFontTx/>
              <a:buNone/>
              <a:defRPr b="1">
                <a:solidFill>
                  <a:schemeClr val="accent4"/>
                </a:solidFill>
              </a:defRPr>
            </a:lvl3pPr>
            <a:lvl4pPr marL="771137" indent="0">
              <a:buFontTx/>
              <a:buNone/>
              <a:defRPr b="1">
                <a:solidFill>
                  <a:schemeClr val="accent4"/>
                </a:solidFill>
              </a:defRPr>
            </a:lvl4pPr>
            <a:lvl5pPr marL="1028181" indent="0">
              <a:buFontTx/>
              <a:buNone/>
              <a:defRPr b="1">
                <a:solidFill>
                  <a:schemeClr val="accent4"/>
                </a:solidFill>
              </a:defRPr>
            </a:lvl5pPr>
          </a:lstStyle>
          <a:p>
            <a:pPr lvl="0"/>
            <a:r>
              <a:rPr lang="en-US" dirty="0"/>
              <a:t>Click to add subtitle</a:t>
            </a:r>
          </a:p>
        </p:txBody>
      </p:sp>
      <p:sp>
        <p:nvSpPr>
          <p:cNvPr id="4" name="Footer Placeholder 3"/>
          <p:cNvSpPr>
            <a:spLocks noGrp="1"/>
          </p:cNvSpPr>
          <p:nvPr>
            <p:ph type="ftr" sz="quarter" idx="15"/>
          </p:nvPr>
        </p:nvSpPr>
        <p:spPr/>
        <p:txBody>
          <a:bodyPr/>
          <a:lstStyle/>
          <a:p>
            <a:endParaRPr lang="en-US" dirty="0"/>
          </a:p>
        </p:txBody>
      </p:sp>
    </p:spTree>
    <p:extLst>
      <p:ext uri="{BB962C8B-B14F-4D97-AF65-F5344CB8AC3E}">
        <p14:creationId xmlns:p14="http://schemas.microsoft.com/office/powerpoint/2010/main" val="2432473907"/>
      </p:ext>
    </p:extLst>
  </p:cSld>
  <p:clrMapOvr>
    <a:masterClrMapping/>
  </p:clrMapOvr>
</p:sldLayout>
</file>

<file path=ppt/slideLayouts/slideLayout110.xml><?xml version="1.0" encoding="utf-8"?>
<p:sldLayout xmlns:a="http://schemas.openxmlformats.org/drawingml/2006/main" xmlns:r="http://schemas.openxmlformats.org/officeDocument/2006/relationships" xmlns:p="http://schemas.openxmlformats.org/presentationml/2006/main" userDrawn="1">
  <p:cSld name="7_Two Content">
    <p:spTree>
      <p:nvGrpSpPr>
        <p:cNvPr id="1" name=""/>
        <p:cNvGrpSpPr/>
        <p:nvPr/>
      </p:nvGrpSpPr>
      <p:grpSpPr>
        <a:xfrm>
          <a:off x="0" y="0"/>
          <a:ext cx="0" cy="0"/>
          <a:chOff x="0" y="0"/>
          <a:chExt cx="0" cy="0"/>
        </a:xfrm>
      </p:grpSpPr>
      <p:sp>
        <p:nvSpPr>
          <p:cNvPr id="2" name="Title 1"/>
          <p:cNvSpPr>
            <a:spLocks noGrp="1"/>
          </p:cNvSpPr>
          <p:nvPr>
            <p:ph type="title"/>
          </p:nvPr>
        </p:nvSpPr>
        <p:spPr>
          <a:xfrm>
            <a:off x="647832" y="360000"/>
            <a:ext cx="7198125" cy="720000"/>
          </a:xfrm>
        </p:spPr>
        <p:txBody>
          <a:bodyPr/>
          <a:lstStyle/>
          <a:p>
            <a:r>
              <a:rPr lang="en-GB"/>
              <a:t>Click to edit Master title style</a:t>
            </a:r>
            <a:endParaRPr lang="en-GB" dirty="0"/>
          </a:p>
        </p:txBody>
      </p:sp>
    </p:spTree>
    <p:extLst>
      <p:ext uri="{BB962C8B-B14F-4D97-AF65-F5344CB8AC3E}">
        <p14:creationId xmlns:p14="http://schemas.microsoft.com/office/powerpoint/2010/main" val="3789536840"/>
      </p:ext>
    </p:extLst>
  </p:cSld>
  <p:clrMapOvr>
    <a:masterClrMapping/>
  </p:clrMapOvr>
</p:sldLayout>
</file>

<file path=ppt/slideLayouts/slideLayout111.xml><?xml version="1.0" encoding="utf-8"?>
<p:sldLayout xmlns:a="http://schemas.openxmlformats.org/drawingml/2006/main" xmlns:r="http://schemas.openxmlformats.org/officeDocument/2006/relationships" xmlns:p="http://schemas.openxmlformats.org/presentationml/2006/main" userDrawn="1">
  <p:cSld name="3_Two Content">
    <p:spTree>
      <p:nvGrpSpPr>
        <p:cNvPr id="1" name=""/>
        <p:cNvGrpSpPr/>
        <p:nvPr/>
      </p:nvGrpSpPr>
      <p:grpSpPr>
        <a:xfrm>
          <a:off x="0" y="0"/>
          <a:ext cx="0" cy="0"/>
          <a:chOff x="0" y="0"/>
          <a:chExt cx="0" cy="0"/>
        </a:xfrm>
      </p:grpSpPr>
      <p:sp>
        <p:nvSpPr>
          <p:cNvPr id="2" name="Title 1"/>
          <p:cNvSpPr>
            <a:spLocks noGrp="1"/>
          </p:cNvSpPr>
          <p:nvPr>
            <p:ph type="title"/>
          </p:nvPr>
        </p:nvSpPr>
        <p:spPr>
          <a:xfrm>
            <a:off x="647833" y="360000"/>
            <a:ext cx="7198125" cy="720000"/>
          </a:xfrm>
        </p:spPr>
        <p:txBody>
          <a:bodyPr/>
          <a:lstStyle/>
          <a:p>
            <a:r>
              <a:rPr lang="en-GB"/>
              <a:t>Click to edit Master title style</a:t>
            </a:r>
            <a:endParaRPr lang="en-GB" dirty="0"/>
          </a:p>
        </p:txBody>
      </p:sp>
      <p:sp>
        <p:nvSpPr>
          <p:cNvPr id="9" name="Text Placeholder 4"/>
          <p:cNvSpPr>
            <a:spLocks noGrp="1"/>
          </p:cNvSpPr>
          <p:nvPr>
            <p:ph type="body" sz="quarter" idx="22"/>
          </p:nvPr>
        </p:nvSpPr>
        <p:spPr>
          <a:xfrm>
            <a:off x="6337970" y="1331693"/>
            <a:ext cx="5362604" cy="233946"/>
          </a:xfrm>
        </p:spPr>
        <p:txBody>
          <a:bodyPr/>
          <a:lstStyle>
            <a:lvl1pPr marL="0" indent="0">
              <a:buNone/>
              <a:defRPr sz="1200" b="0"/>
            </a:lvl1pPr>
          </a:lstStyle>
          <a:p>
            <a:endParaRPr lang="en-GB" b="1" dirty="0">
              <a:solidFill>
                <a:srgbClr val="8B8A8D"/>
              </a:solidFill>
            </a:endParaRPr>
          </a:p>
        </p:txBody>
      </p:sp>
      <p:sp>
        <p:nvSpPr>
          <p:cNvPr id="12" name="Text Placeholder 4"/>
          <p:cNvSpPr>
            <a:spLocks noGrp="1"/>
          </p:cNvSpPr>
          <p:nvPr>
            <p:ph type="body" sz="quarter" idx="23"/>
          </p:nvPr>
        </p:nvSpPr>
        <p:spPr>
          <a:xfrm>
            <a:off x="6337970" y="3703543"/>
            <a:ext cx="5362604" cy="233946"/>
          </a:xfrm>
        </p:spPr>
        <p:txBody>
          <a:bodyPr/>
          <a:lstStyle>
            <a:lvl1pPr marL="0" indent="0">
              <a:buNone/>
              <a:defRPr sz="1200" b="0"/>
            </a:lvl1pPr>
          </a:lstStyle>
          <a:p>
            <a:endParaRPr lang="en-GB" b="1" dirty="0">
              <a:solidFill>
                <a:srgbClr val="8B8A8D"/>
              </a:solidFill>
            </a:endParaRPr>
          </a:p>
        </p:txBody>
      </p:sp>
      <p:sp>
        <p:nvSpPr>
          <p:cNvPr id="19" name="Text Box 6"/>
          <p:cNvSpPr txBox="1">
            <a:spLocks noChangeArrowheads="1"/>
          </p:cNvSpPr>
          <p:nvPr userDrawn="1"/>
        </p:nvSpPr>
        <p:spPr bwMode="auto">
          <a:xfrm>
            <a:off x="8210148" y="3431345"/>
            <a:ext cx="3166533" cy="232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108818" tIns="54408" rIns="108818" bIns="54408">
            <a:spAutoFit/>
          </a:bodyPr>
          <a:lstStyle>
            <a:lvl1pPr eaLnBrk="0" hangingPunct="0">
              <a:defRPr sz="2000">
                <a:solidFill>
                  <a:schemeClr val="tx1"/>
                </a:solidFill>
                <a:latin typeface="Arial" charset="0"/>
                <a:cs typeface="Arial" charset="0"/>
              </a:defRPr>
            </a:lvl1pPr>
            <a:lvl2pPr marL="742950" indent="-285750" eaLnBrk="0" hangingPunct="0">
              <a:defRPr sz="2000">
                <a:solidFill>
                  <a:schemeClr val="tx1"/>
                </a:solidFill>
                <a:latin typeface="Arial" charset="0"/>
                <a:cs typeface="Arial" charset="0"/>
              </a:defRPr>
            </a:lvl2pPr>
            <a:lvl3pPr marL="1143000" indent="-228600" eaLnBrk="0" hangingPunct="0">
              <a:defRPr sz="2000">
                <a:solidFill>
                  <a:schemeClr val="tx1"/>
                </a:solidFill>
                <a:latin typeface="Arial" charset="0"/>
                <a:cs typeface="Arial" charset="0"/>
              </a:defRPr>
            </a:lvl3pPr>
            <a:lvl4pPr marL="1600200" indent="-228600" eaLnBrk="0" hangingPunct="0">
              <a:defRPr sz="2000">
                <a:solidFill>
                  <a:schemeClr val="tx1"/>
                </a:solidFill>
                <a:latin typeface="Arial" charset="0"/>
                <a:cs typeface="Arial" charset="0"/>
              </a:defRPr>
            </a:lvl4pPr>
            <a:lvl5pPr marL="2057400" indent="-228600" eaLnBrk="0" hangingPunct="0">
              <a:defRPr sz="2000">
                <a:solidFill>
                  <a:schemeClr val="tx1"/>
                </a:solidFill>
                <a:latin typeface="Arial" charset="0"/>
                <a:cs typeface="Arial" charset="0"/>
              </a:defRPr>
            </a:lvl5pPr>
            <a:lvl6pPr marL="2514600" indent="-228600" eaLnBrk="0" fontAlgn="base" hangingPunct="0">
              <a:spcBef>
                <a:spcPct val="0"/>
              </a:spcBef>
              <a:spcAft>
                <a:spcPct val="0"/>
              </a:spcAft>
              <a:defRPr sz="2000">
                <a:solidFill>
                  <a:schemeClr val="tx1"/>
                </a:solidFill>
                <a:latin typeface="Arial" charset="0"/>
                <a:cs typeface="Arial" charset="0"/>
              </a:defRPr>
            </a:lvl6pPr>
            <a:lvl7pPr marL="2971800" indent="-228600" eaLnBrk="0" fontAlgn="base" hangingPunct="0">
              <a:spcBef>
                <a:spcPct val="0"/>
              </a:spcBef>
              <a:spcAft>
                <a:spcPct val="0"/>
              </a:spcAft>
              <a:defRPr sz="2000">
                <a:solidFill>
                  <a:schemeClr val="tx1"/>
                </a:solidFill>
                <a:latin typeface="Arial" charset="0"/>
                <a:cs typeface="Arial" charset="0"/>
              </a:defRPr>
            </a:lvl7pPr>
            <a:lvl8pPr marL="3429000" indent="-228600" eaLnBrk="0" fontAlgn="base" hangingPunct="0">
              <a:spcBef>
                <a:spcPct val="0"/>
              </a:spcBef>
              <a:spcAft>
                <a:spcPct val="0"/>
              </a:spcAft>
              <a:defRPr sz="2000">
                <a:solidFill>
                  <a:schemeClr val="tx1"/>
                </a:solidFill>
                <a:latin typeface="Arial" charset="0"/>
                <a:cs typeface="Arial" charset="0"/>
              </a:defRPr>
            </a:lvl8pPr>
            <a:lvl9pPr marL="3886200" indent="-228600" eaLnBrk="0" fontAlgn="base" hangingPunct="0">
              <a:spcBef>
                <a:spcPct val="0"/>
              </a:spcBef>
              <a:spcAft>
                <a:spcPct val="0"/>
              </a:spcAft>
              <a:defRPr sz="2000">
                <a:solidFill>
                  <a:schemeClr val="tx1"/>
                </a:solidFill>
                <a:latin typeface="Arial" charset="0"/>
                <a:cs typeface="Arial" charset="0"/>
              </a:defRPr>
            </a:lvl9pPr>
          </a:lstStyle>
          <a:p>
            <a:pPr algn="r" defTabSz="1088158" eaLnBrk="1" fontAlgn="auto" hangingPunct="1">
              <a:spcBef>
                <a:spcPct val="50000"/>
              </a:spcBef>
              <a:spcAft>
                <a:spcPts val="0"/>
              </a:spcAft>
              <a:buClrTx/>
            </a:pPr>
            <a:r>
              <a:rPr lang="en-GB" sz="800" b="0" i="1" dirty="0">
                <a:solidFill>
                  <a:prstClr val="black"/>
                </a:solidFill>
              </a:rPr>
              <a:t>Source: </a:t>
            </a:r>
            <a:r>
              <a:rPr lang="en-GB" sz="800" b="0" i="1" dirty="0" err="1">
                <a:solidFill>
                  <a:prstClr val="black"/>
                </a:solidFill>
              </a:rPr>
              <a:t>Refinitiv</a:t>
            </a:r>
            <a:r>
              <a:rPr lang="en-GB" sz="800" b="0" i="1" dirty="0">
                <a:solidFill>
                  <a:prstClr val="black"/>
                </a:solidFill>
              </a:rPr>
              <a:t> </a:t>
            </a:r>
          </a:p>
        </p:txBody>
      </p:sp>
      <p:sp>
        <p:nvSpPr>
          <p:cNvPr id="20" name="Text Box 6"/>
          <p:cNvSpPr txBox="1">
            <a:spLocks noChangeArrowheads="1"/>
          </p:cNvSpPr>
          <p:nvPr userDrawn="1"/>
        </p:nvSpPr>
        <p:spPr bwMode="auto">
          <a:xfrm>
            <a:off x="8210148" y="5765575"/>
            <a:ext cx="3166533" cy="232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108818" tIns="54408" rIns="108818" bIns="54408">
            <a:spAutoFit/>
          </a:bodyPr>
          <a:lstStyle>
            <a:lvl1pPr eaLnBrk="0" hangingPunct="0">
              <a:defRPr sz="2000">
                <a:solidFill>
                  <a:schemeClr val="tx1"/>
                </a:solidFill>
                <a:latin typeface="Arial" charset="0"/>
                <a:cs typeface="Arial" charset="0"/>
              </a:defRPr>
            </a:lvl1pPr>
            <a:lvl2pPr marL="742950" indent="-285750" eaLnBrk="0" hangingPunct="0">
              <a:defRPr sz="2000">
                <a:solidFill>
                  <a:schemeClr val="tx1"/>
                </a:solidFill>
                <a:latin typeface="Arial" charset="0"/>
                <a:cs typeface="Arial" charset="0"/>
              </a:defRPr>
            </a:lvl2pPr>
            <a:lvl3pPr marL="1143000" indent="-228600" eaLnBrk="0" hangingPunct="0">
              <a:defRPr sz="2000">
                <a:solidFill>
                  <a:schemeClr val="tx1"/>
                </a:solidFill>
                <a:latin typeface="Arial" charset="0"/>
                <a:cs typeface="Arial" charset="0"/>
              </a:defRPr>
            </a:lvl3pPr>
            <a:lvl4pPr marL="1600200" indent="-228600" eaLnBrk="0" hangingPunct="0">
              <a:defRPr sz="2000">
                <a:solidFill>
                  <a:schemeClr val="tx1"/>
                </a:solidFill>
                <a:latin typeface="Arial" charset="0"/>
                <a:cs typeface="Arial" charset="0"/>
              </a:defRPr>
            </a:lvl4pPr>
            <a:lvl5pPr marL="2057400" indent="-228600" eaLnBrk="0" hangingPunct="0">
              <a:defRPr sz="2000">
                <a:solidFill>
                  <a:schemeClr val="tx1"/>
                </a:solidFill>
                <a:latin typeface="Arial" charset="0"/>
                <a:cs typeface="Arial" charset="0"/>
              </a:defRPr>
            </a:lvl5pPr>
            <a:lvl6pPr marL="2514600" indent="-228600" eaLnBrk="0" fontAlgn="base" hangingPunct="0">
              <a:spcBef>
                <a:spcPct val="0"/>
              </a:spcBef>
              <a:spcAft>
                <a:spcPct val="0"/>
              </a:spcAft>
              <a:defRPr sz="2000">
                <a:solidFill>
                  <a:schemeClr val="tx1"/>
                </a:solidFill>
                <a:latin typeface="Arial" charset="0"/>
                <a:cs typeface="Arial" charset="0"/>
              </a:defRPr>
            </a:lvl6pPr>
            <a:lvl7pPr marL="2971800" indent="-228600" eaLnBrk="0" fontAlgn="base" hangingPunct="0">
              <a:spcBef>
                <a:spcPct val="0"/>
              </a:spcBef>
              <a:spcAft>
                <a:spcPct val="0"/>
              </a:spcAft>
              <a:defRPr sz="2000">
                <a:solidFill>
                  <a:schemeClr val="tx1"/>
                </a:solidFill>
                <a:latin typeface="Arial" charset="0"/>
                <a:cs typeface="Arial" charset="0"/>
              </a:defRPr>
            </a:lvl7pPr>
            <a:lvl8pPr marL="3429000" indent="-228600" eaLnBrk="0" fontAlgn="base" hangingPunct="0">
              <a:spcBef>
                <a:spcPct val="0"/>
              </a:spcBef>
              <a:spcAft>
                <a:spcPct val="0"/>
              </a:spcAft>
              <a:defRPr sz="2000">
                <a:solidFill>
                  <a:schemeClr val="tx1"/>
                </a:solidFill>
                <a:latin typeface="Arial" charset="0"/>
                <a:cs typeface="Arial" charset="0"/>
              </a:defRPr>
            </a:lvl8pPr>
            <a:lvl9pPr marL="3886200" indent="-228600" eaLnBrk="0" fontAlgn="base" hangingPunct="0">
              <a:spcBef>
                <a:spcPct val="0"/>
              </a:spcBef>
              <a:spcAft>
                <a:spcPct val="0"/>
              </a:spcAft>
              <a:defRPr sz="2000">
                <a:solidFill>
                  <a:schemeClr val="tx1"/>
                </a:solidFill>
                <a:latin typeface="Arial" charset="0"/>
                <a:cs typeface="Arial" charset="0"/>
              </a:defRPr>
            </a:lvl9pPr>
          </a:lstStyle>
          <a:p>
            <a:pPr algn="r" defTabSz="1088158" eaLnBrk="1" fontAlgn="auto" hangingPunct="1">
              <a:spcBef>
                <a:spcPct val="50000"/>
              </a:spcBef>
              <a:spcAft>
                <a:spcPts val="0"/>
              </a:spcAft>
              <a:buClrTx/>
            </a:pPr>
            <a:r>
              <a:rPr lang="en-GB" sz="800" b="0" i="1" dirty="0">
                <a:solidFill>
                  <a:prstClr val="black"/>
                </a:solidFill>
              </a:rPr>
              <a:t>Source: </a:t>
            </a:r>
            <a:r>
              <a:rPr lang="en-GB" sz="800" b="0" i="1" dirty="0" err="1">
                <a:solidFill>
                  <a:prstClr val="black"/>
                </a:solidFill>
              </a:rPr>
              <a:t>Refinitiv</a:t>
            </a:r>
            <a:r>
              <a:rPr lang="en-GB" sz="800" b="0" i="1" dirty="0">
                <a:solidFill>
                  <a:prstClr val="black"/>
                </a:solidFill>
              </a:rPr>
              <a:t> </a:t>
            </a:r>
          </a:p>
        </p:txBody>
      </p:sp>
      <p:sp>
        <p:nvSpPr>
          <p:cNvPr id="4" name="Text Placeholder 3"/>
          <p:cNvSpPr>
            <a:spLocks noGrp="1"/>
          </p:cNvSpPr>
          <p:nvPr>
            <p:ph type="body" sz="quarter" idx="24"/>
          </p:nvPr>
        </p:nvSpPr>
        <p:spPr>
          <a:xfrm>
            <a:off x="652300" y="1337953"/>
            <a:ext cx="5308804" cy="4601096"/>
          </a:xfrm>
          <a:solidFill>
            <a:srgbClr val="99CCFF"/>
          </a:solidFill>
          <a:ln>
            <a:solidFill>
              <a:srgbClr val="99CCFF"/>
            </a:solidFill>
          </a:ln>
        </p:spPr>
        <p:txBody>
          <a:bodyPr lIns="143990" tIns="143990" rIns="143990" bIns="143990"/>
          <a:lstStyle>
            <a:lvl1pPr>
              <a:defRPr sz="1300">
                <a:solidFill>
                  <a:srgbClr val="0000A0"/>
                </a:solidFill>
              </a:defRPr>
            </a:lvl1pPr>
            <a:lvl2pPr>
              <a:defRPr sz="1300">
                <a:solidFill>
                  <a:srgbClr val="0000A0"/>
                </a:solidFill>
              </a:defRPr>
            </a:lvl2pPr>
            <a:lvl3pPr>
              <a:defRPr sz="1300">
                <a:solidFill>
                  <a:srgbClr val="0000A0"/>
                </a:solidFill>
              </a:defRPr>
            </a:lvl3pPr>
            <a:lvl4pPr>
              <a:defRPr sz="1300">
                <a:solidFill>
                  <a:srgbClr val="0000A0"/>
                </a:solidFill>
              </a:defRPr>
            </a:lvl4pPr>
            <a:lvl5pPr>
              <a:defRPr sz="1300">
                <a:solidFill>
                  <a:srgbClr val="0000A0"/>
                </a:solidFill>
              </a:defRPr>
            </a:lvl5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GB" dirty="0"/>
          </a:p>
        </p:txBody>
      </p:sp>
    </p:spTree>
    <p:extLst>
      <p:ext uri="{BB962C8B-B14F-4D97-AF65-F5344CB8AC3E}">
        <p14:creationId xmlns:p14="http://schemas.microsoft.com/office/powerpoint/2010/main" val="915238840"/>
      </p:ext>
    </p:extLst>
  </p:cSld>
  <p:clrMapOvr>
    <a:masterClrMapping/>
  </p:clrMapOvr>
</p:sldLayout>
</file>

<file path=ppt/slideLayouts/slideLayout112.xml><?xml version="1.0" encoding="utf-8"?>
<p:sldLayout xmlns:a="http://schemas.openxmlformats.org/drawingml/2006/main" xmlns:r="http://schemas.openxmlformats.org/officeDocument/2006/relationships" xmlns:p="http://schemas.openxmlformats.org/presentationml/2006/main" showMasterSp="0" preserve="1" userDrawn="1">
  <p:cSld name="Title Slide">
    <p:bg>
      <p:bgPr>
        <a:solidFill>
          <a:srgbClr val="00005E"/>
        </a:soli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647833" y="1337957"/>
            <a:ext cx="7198125" cy="750047"/>
          </a:xfrm>
        </p:spPr>
        <p:txBody>
          <a:bodyPr>
            <a:noAutofit/>
          </a:bodyPr>
          <a:lstStyle>
            <a:lvl1pPr>
              <a:defRPr sz="2398">
                <a:solidFill>
                  <a:srgbClr val="FBD9CA"/>
                </a:solidFill>
              </a:defRPr>
            </a:lvl1pPr>
          </a:lstStyle>
          <a:p>
            <a:r>
              <a:rPr lang="en-US" dirty="0"/>
              <a:t>Click to edit Master title style</a:t>
            </a:r>
          </a:p>
        </p:txBody>
      </p:sp>
      <p:sp>
        <p:nvSpPr>
          <p:cNvPr id="3" name="Subtitle 2"/>
          <p:cNvSpPr>
            <a:spLocks noGrp="1"/>
          </p:cNvSpPr>
          <p:nvPr>
            <p:ph type="subTitle" idx="1"/>
          </p:nvPr>
        </p:nvSpPr>
        <p:spPr>
          <a:xfrm>
            <a:off x="647833" y="2133156"/>
            <a:ext cx="7198125" cy="360000"/>
          </a:xfrm>
        </p:spPr>
        <p:txBody>
          <a:bodyPr>
            <a:noAutofit/>
          </a:bodyPr>
          <a:lstStyle>
            <a:lvl1pPr marL="0" indent="0" algn="l">
              <a:buNone/>
              <a:defRPr b="1">
                <a:solidFill>
                  <a:srgbClr val="FFFFFF"/>
                </a:solidFill>
              </a:defRPr>
            </a:lvl1pPr>
            <a:lvl2pPr marL="543953" indent="0" algn="ctr">
              <a:buNone/>
              <a:defRPr>
                <a:solidFill>
                  <a:schemeClr val="tx1">
                    <a:tint val="75000"/>
                  </a:schemeClr>
                </a:solidFill>
              </a:defRPr>
            </a:lvl2pPr>
            <a:lvl3pPr marL="1087905" indent="0" algn="ctr">
              <a:buNone/>
              <a:defRPr>
                <a:solidFill>
                  <a:schemeClr val="tx1">
                    <a:tint val="75000"/>
                  </a:schemeClr>
                </a:solidFill>
              </a:defRPr>
            </a:lvl3pPr>
            <a:lvl4pPr marL="1631857" indent="0" algn="ctr">
              <a:buNone/>
              <a:defRPr>
                <a:solidFill>
                  <a:schemeClr val="tx1">
                    <a:tint val="75000"/>
                  </a:schemeClr>
                </a:solidFill>
              </a:defRPr>
            </a:lvl4pPr>
            <a:lvl5pPr marL="2175810" indent="0" algn="ctr">
              <a:buNone/>
              <a:defRPr>
                <a:solidFill>
                  <a:schemeClr val="tx1">
                    <a:tint val="75000"/>
                  </a:schemeClr>
                </a:solidFill>
              </a:defRPr>
            </a:lvl5pPr>
            <a:lvl6pPr marL="2719764" indent="0" algn="ctr">
              <a:buNone/>
              <a:defRPr>
                <a:solidFill>
                  <a:schemeClr val="tx1">
                    <a:tint val="75000"/>
                  </a:schemeClr>
                </a:solidFill>
              </a:defRPr>
            </a:lvl6pPr>
            <a:lvl7pPr marL="3263716" indent="0" algn="ctr">
              <a:buNone/>
              <a:defRPr>
                <a:solidFill>
                  <a:schemeClr val="tx1">
                    <a:tint val="75000"/>
                  </a:schemeClr>
                </a:solidFill>
              </a:defRPr>
            </a:lvl7pPr>
            <a:lvl8pPr marL="3807668" indent="0" algn="ctr">
              <a:buNone/>
              <a:defRPr>
                <a:solidFill>
                  <a:schemeClr val="tx1">
                    <a:tint val="75000"/>
                  </a:schemeClr>
                </a:solidFill>
              </a:defRPr>
            </a:lvl8pPr>
            <a:lvl9pPr marL="4351621" indent="0" algn="ctr">
              <a:buNone/>
              <a:defRPr>
                <a:solidFill>
                  <a:schemeClr val="tx1">
                    <a:tint val="75000"/>
                  </a:schemeClr>
                </a:solidFill>
              </a:defRPr>
            </a:lvl9pPr>
          </a:lstStyle>
          <a:p>
            <a:r>
              <a:rPr lang="en-US" dirty="0"/>
              <a:t>Click to edit Master subtitle style</a:t>
            </a:r>
          </a:p>
        </p:txBody>
      </p:sp>
      <p:sp>
        <p:nvSpPr>
          <p:cNvPr id="21" name="Text Placeholder 20"/>
          <p:cNvSpPr>
            <a:spLocks noGrp="1"/>
          </p:cNvSpPr>
          <p:nvPr>
            <p:ph type="body" sz="quarter" idx="13" hasCustomPrompt="1"/>
          </p:nvPr>
        </p:nvSpPr>
        <p:spPr>
          <a:xfrm>
            <a:off x="647833" y="2591400"/>
            <a:ext cx="7198125" cy="215950"/>
          </a:xfrm>
        </p:spPr>
        <p:txBody>
          <a:bodyPr>
            <a:noAutofit/>
          </a:bodyPr>
          <a:lstStyle>
            <a:lvl1pPr marL="0" indent="0">
              <a:buNone/>
              <a:defRPr sz="1300">
                <a:solidFill>
                  <a:srgbClr val="FFFFFF"/>
                </a:solidFill>
              </a:defRPr>
            </a:lvl1pPr>
            <a:lvl2pPr marL="256986" indent="0">
              <a:buNone/>
              <a:defRPr>
                <a:solidFill>
                  <a:schemeClr val="accent2"/>
                </a:solidFill>
              </a:defRPr>
            </a:lvl2pPr>
            <a:lvl3pPr marL="513971" indent="0">
              <a:buNone/>
              <a:defRPr>
                <a:solidFill>
                  <a:schemeClr val="accent2"/>
                </a:solidFill>
              </a:defRPr>
            </a:lvl3pPr>
            <a:lvl4pPr marL="770958" indent="0">
              <a:buNone/>
              <a:defRPr>
                <a:solidFill>
                  <a:schemeClr val="accent2"/>
                </a:solidFill>
              </a:defRPr>
            </a:lvl4pPr>
            <a:lvl5pPr marL="1027942" indent="0">
              <a:buNone/>
              <a:defRPr>
                <a:solidFill>
                  <a:schemeClr val="accent2"/>
                </a:solidFill>
              </a:defRPr>
            </a:lvl5pPr>
          </a:lstStyle>
          <a:p>
            <a:pPr lvl="0"/>
            <a:r>
              <a:rPr lang="en-US" dirty="0"/>
              <a:t>Name, title</a:t>
            </a:r>
          </a:p>
        </p:txBody>
      </p:sp>
      <p:sp>
        <p:nvSpPr>
          <p:cNvPr id="22" name="Text Placeholder 20"/>
          <p:cNvSpPr>
            <a:spLocks noGrp="1"/>
          </p:cNvSpPr>
          <p:nvPr>
            <p:ph type="body" sz="quarter" idx="14" hasCustomPrompt="1"/>
          </p:nvPr>
        </p:nvSpPr>
        <p:spPr>
          <a:xfrm>
            <a:off x="647833" y="2843342"/>
            <a:ext cx="7198125" cy="215950"/>
          </a:xfrm>
        </p:spPr>
        <p:txBody>
          <a:bodyPr>
            <a:noAutofit/>
          </a:bodyPr>
          <a:lstStyle>
            <a:lvl1pPr marL="0" indent="0">
              <a:buNone/>
              <a:defRPr sz="1300">
                <a:solidFill>
                  <a:srgbClr val="FFFFFF"/>
                </a:solidFill>
              </a:defRPr>
            </a:lvl1pPr>
            <a:lvl2pPr marL="256986" indent="0">
              <a:buNone/>
              <a:defRPr>
                <a:solidFill>
                  <a:schemeClr val="accent2"/>
                </a:solidFill>
              </a:defRPr>
            </a:lvl2pPr>
            <a:lvl3pPr marL="513971" indent="0">
              <a:buNone/>
              <a:defRPr>
                <a:solidFill>
                  <a:schemeClr val="accent2"/>
                </a:solidFill>
              </a:defRPr>
            </a:lvl3pPr>
            <a:lvl4pPr marL="770958" indent="0">
              <a:buNone/>
              <a:defRPr>
                <a:solidFill>
                  <a:schemeClr val="accent2"/>
                </a:solidFill>
              </a:defRPr>
            </a:lvl4pPr>
            <a:lvl5pPr marL="1027942" indent="0">
              <a:buNone/>
              <a:defRPr>
                <a:solidFill>
                  <a:schemeClr val="accent2"/>
                </a:solidFill>
              </a:defRPr>
            </a:lvl5pPr>
          </a:lstStyle>
          <a:p>
            <a:pPr lvl="0"/>
            <a:r>
              <a:rPr lang="en-US" dirty="0"/>
              <a:t>Date</a:t>
            </a:r>
          </a:p>
        </p:txBody>
      </p:sp>
      <p:sp>
        <p:nvSpPr>
          <p:cNvPr id="8" name="AutoShape 3"/>
          <p:cNvSpPr>
            <a:spLocks noChangeAspect="1" noChangeArrowheads="1" noTextEdit="1"/>
          </p:cNvSpPr>
          <p:nvPr userDrawn="1"/>
        </p:nvSpPr>
        <p:spPr bwMode="auto">
          <a:xfrm>
            <a:off x="8324273" y="2853665"/>
            <a:ext cx="3994697" cy="40043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371" tIns="45685" rIns="91371" bIns="45685" numCol="1" anchor="t" anchorCtr="0" compatLnSpc="1">
            <a:prstTxWarp prst="textNoShape">
              <a:avLst/>
            </a:prstTxWarp>
          </a:bodyPr>
          <a:lstStyle/>
          <a:p>
            <a:pPr defTabSz="1087905" fontAlgn="auto">
              <a:spcBef>
                <a:spcPts val="0"/>
              </a:spcBef>
              <a:spcAft>
                <a:spcPts val="0"/>
              </a:spcAft>
            </a:pPr>
            <a:endParaRPr lang="en-US" sz="2098" dirty="0">
              <a:solidFill>
                <a:prstClr val="black"/>
              </a:solidFill>
              <a:latin typeface="Arial"/>
              <a:cs typeface="+mn-cs"/>
            </a:endParaRPr>
          </a:p>
        </p:txBody>
      </p:sp>
      <p:grpSp>
        <p:nvGrpSpPr>
          <p:cNvPr id="17" name="Pulse"/>
          <p:cNvGrpSpPr/>
          <p:nvPr userDrawn="1"/>
        </p:nvGrpSpPr>
        <p:grpSpPr>
          <a:xfrm>
            <a:off x="8749609" y="3029840"/>
            <a:ext cx="3445565" cy="3490105"/>
            <a:chOff x="8751888" y="3030538"/>
            <a:chExt cx="3446462" cy="3490913"/>
          </a:xfrm>
          <a:solidFill>
            <a:schemeClr val="bg1"/>
          </a:solidFill>
        </p:grpSpPr>
        <p:sp>
          <p:nvSpPr>
            <p:cNvPr id="10" name="Freeform 5"/>
            <p:cNvSpPr>
              <a:spLocks/>
            </p:cNvSpPr>
            <p:nvPr userDrawn="1"/>
          </p:nvSpPr>
          <p:spPr bwMode="auto">
            <a:xfrm>
              <a:off x="9196388" y="3902076"/>
              <a:ext cx="449263" cy="1120775"/>
            </a:xfrm>
            <a:custGeom>
              <a:avLst/>
              <a:gdLst>
                <a:gd name="T0" fmla="*/ 71 w 142"/>
                <a:gd name="T1" fmla="*/ 355 h 355"/>
                <a:gd name="T2" fmla="*/ 71 w 142"/>
                <a:gd name="T3" fmla="*/ 355 h 355"/>
                <a:gd name="T4" fmla="*/ 0 w 142"/>
                <a:gd name="T5" fmla="*/ 284 h 355"/>
                <a:gd name="T6" fmla="*/ 0 w 142"/>
                <a:gd name="T7" fmla="*/ 71 h 355"/>
                <a:gd name="T8" fmla="*/ 71 w 142"/>
                <a:gd name="T9" fmla="*/ 0 h 355"/>
                <a:gd name="T10" fmla="*/ 142 w 142"/>
                <a:gd name="T11" fmla="*/ 71 h 355"/>
                <a:gd name="T12" fmla="*/ 142 w 142"/>
                <a:gd name="T13" fmla="*/ 284 h 355"/>
                <a:gd name="T14" fmla="*/ 71 w 142"/>
                <a:gd name="T15" fmla="*/ 355 h 3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2" h="355">
                  <a:moveTo>
                    <a:pt x="71" y="355"/>
                  </a:moveTo>
                  <a:cubicBezTo>
                    <a:pt x="71" y="355"/>
                    <a:pt x="71" y="355"/>
                    <a:pt x="71" y="355"/>
                  </a:cubicBezTo>
                  <a:cubicBezTo>
                    <a:pt x="32" y="355"/>
                    <a:pt x="0" y="323"/>
                    <a:pt x="0" y="284"/>
                  </a:cubicBezTo>
                  <a:cubicBezTo>
                    <a:pt x="0" y="71"/>
                    <a:pt x="0" y="71"/>
                    <a:pt x="0" y="71"/>
                  </a:cubicBezTo>
                  <a:cubicBezTo>
                    <a:pt x="0" y="32"/>
                    <a:pt x="32" y="0"/>
                    <a:pt x="71" y="0"/>
                  </a:cubicBezTo>
                  <a:cubicBezTo>
                    <a:pt x="110" y="0"/>
                    <a:pt x="142" y="32"/>
                    <a:pt x="142" y="71"/>
                  </a:cubicBezTo>
                  <a:cubicBezTo>
                    <a:pt x="142" y="284"/>
                    <a:pt x="142" y="284"/>
                    <a:pt x="142" y="284"/>
                  </a:cubicBezTo>
                  <a:cubicBezTo>
                    <a:pt x="142" y="323"/>
                    <a:pt x="110" y="355"/>
                    <a:pt x="71" y="35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905" fontAlgn="auto">
                <a:spcBef>
                  <a:spcPts val="0"/>
                </a:spcBef>
                <a:spcAft>
                  <a:spcPts val="0"/>
                </a:spcAft>
              </a:pPr>
              <a:endParaRPr lang="en-GB" sz="2098" dirty="0">
                <a:solidFill>
                  <a:prstClr val="black"/>
                </a:solidFill>
                <a:latin typeface="Arial"/>
                <a:cs typeface="+mn-cs"/>
              </a:endParaRPr>
            </a:p>
          </p:txBody>
        </p:sp>
        <p:sp>
          <p:nvSpPr>
            <p:cNvPr id="11" name="Freeform 6"/>
            <p:cNvSpPr>
              <a:spLocks/>
            </p:cNvSpPr>
            <p:nvPr userDrawn="1"/>
          </p:nvSpPr>
          <p:spPr bwMode="auto">
            <a:xfrm>
              <a:off x="8751888" y="4551363"/>
              <a:ext cx="265113" cy="449263"/>
            </a:xfrm>
            <a:custGeom>
              <a:avLst/>
              <a:gdLst>
                <a:gd name="T0" fmla="*/ 42 w 84"/>
                <a:gd name="T1" fmla="*/ 142 h 142"/>
                <a:gd name="T2" fmla="*/ 42 w 84"/>
                <a:gd name="T3" fmla="*/ 142 h 142"/>
                <a:gd name="T4" fmla="*/ 0 w 84"/>
                <a:gd name="T5" fmla="*/ 99 h 142"/>
                <a:gd name="T6" fmla="*/ 0 w 84"/>
                <a:gd name="T7" fmla="*/ 42 h 142"/>
                <a:gd name="T8" fmla="*/ 42 w 84"/>
                <a:gd name="T9" fmla="*/ 0 h 142"/>
                <a:gd name="T10" fmla="*/ 84 w 84"/>
                <a:gd name="T11" fmla="*/ 42 h 142"/>
                <a:gd name="T12" fmla="*/ 84 w 84"/>
                <a:gd name="T13" fmla="*/ 99 h 142"/>
                <a:gd name="T14" fmla="*/ 42 w 84"/>
                <a:gd name="T15" fmla="*/ 142 h 1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4" h="142">
                  <a:moveTo>
                    <a:pt x="42" y="142"/>
                  </a:moveTo>
                  <a:cubicBezTo>
                    <a:pt x="42" y="142"/>
                    <a:pt x="42" y="142"/>
                    <a:pt x="42" y="142"/>
                  </a:cubicBezTo>
                  <a:cubicBezTo>
                    <a:pt x="18" y="142"/>
                    <a:pt x="0" y="123"/>
                    <a:pt x="0" y="99"/>
                  </a:cubicBezTo>
                  <a:cubicBezTo>
                    <a:pt x="0" y="42"/>
                    <a:pt x="0" y="42"/>
                    <a:pt x="0" y="42"/>
                  </a:cubicBezTo>
                  <a:cubicBezTo>
                    <a:pt x="0" y="19"/>
                    <a:pt x="18" y="0"/>
                    <a:pt x="42" y="0"/>
                  </a:cubicBezTo>
                  <a:cubicBezTo>
                    <a:pt x="65" y="0"/>
                    <a:pt x="84" y="19"/>
                    <a:pt x="84" y="42"/>
                  </a:cubicBezTo>
                  <a:cubicBezTo>
                    <a:pt x="84" y="99"/>
                    <a:pt x="84" y="99"/>
                    <a:pt x="84" y="99"/>
                  </a:cubicBezTo>
                  <a:cubicBezTo>
                    <a:pt x="84" y="123"/>
                    <a:pt x="65" y="142"/>
                    <a:pt x="42" y="14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905" fontAlgn="auto">
                <a:spcBef>
                  <a:spcPts val="0"/>
                </a:spcBef>
                <a:spcAft>
                  <a:spcPts val="0"/>
                </a:spcAft>
              </a:pPr>
              <a:endParaRPr lang="en-GB" sz="2098" dirty="0">
                <a:solidFill>
                  <a:prstClr val="black"/>
                </a:solidFill>
                <a:latin typeface="Arial"/>
                <a:cs typeface="+mn-cs"/>
              </a:endParaRPr>
            </a:p>
          </p:txBody>
        </p:sp>
        <p:sp>
          <p:nvSpPr>
            <p:cNvPr id="12" name="Freeform 7"/>
            <p:cNvSpPr>
              <a:spLocks/>
            </p:cNvSpPr>
            <p:nvPr userDrawn="1"/>
          </p:nvSpPr>
          <p:spPr bwMode="auto">
            <a:xfrm>
              <a:off x="11436350" y="4529138"/>
              <a:ext cx="449263" cy="1117600"/>
            </a:xfrm>
            <a:custGeom>
              <a:avLst/>
              <a:gdLst>
                <a:gd name="T0" fmla="*/ 71 w 142"/>
                <a:gd name="T1" fmla="*/ 354 h 354"/>
                <a:gd name="T2" fmla="*/ 71 w 142"/>
                <a:gd name="T3" fmla="*/ 354 h 354"/>
                <a:gd name="T4" fmla="*/ 0 w 142"/>
                <a:gd name="T5" fmla="*/ 283 h 354"/>
                <a:gd name="T6" fmla="*/ 0 w 142"/>
                <a:gd name="T7" fmla="*/ 71 h 354"/>
                <a:gd name="T8" fmla="*/ 71 w 142"/>
                <a:gd name="T9" fmla="*/ 0 h 354"/>
                <a:gd name="T10" fmla="*/ 142 w 142"/>
                <a:gd name="T11" fmla="*/ 71 h 354"/>
                <a:gd name="T12" fmla="*/ 142 w 142"/>
                <a:gd name="T13" fmla="*/ 283 h 354"/>
                <a:gd name="T14" fmla="*/ 71 w 142"/>
                <a:gd name="T15" fmla="*/ 354 h 35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2" h="354">
                  <a:moveTo>
                    <a:pt x="71" y="354"/>
                  </a:moveTo>
                  <a:cubicBezTo>
                    <a:pt x="71" y="354"/>
                    <a:pt x="71" y="354"/>
                    <a:pt x="71" y="354"/>
                  </a:cubicBezTo>
                  <a:cubicBezTo>
                    <a:pt x="32" y="354"/>
                    <a:pt x="0" y="322"/>
                    <a:pt x="0" y="283"/>
                  </a:cubicBezTo>
                  <a:cubicBezTo>
                    <a:pt x="0" y="71"/>
                    <a:pt x="0" y="71"/>
                    <a:pt x="0" y="71"/>
                  </a:cubicBezTo>
                  <a:cubicBezTo>
                    <a:pt x="0" y="32"/>
                    <a:pt x="32" y="0"/>
                    <a:pt x="71" y="0"/>
                  </a:cubicBezTo>
                  <a:cubicBezTo>
                    <a:pt x="110" y="0"/>
                    <a:pt x="142" y="32"/>
                    <a:pt x="142" y="71"/>
                  </a:cubicBezTo>
                  <a:cubicBezTo>
                    <a:pt x="142" y="283"/>
                    <a:pt x="142" y="283"/>
                    <a:pt x="142" y="283"/>
                  </a:cubicBezTo>
                  <a:cubicBezTo>
                    <a:pt x="142" y="322"/>
                    <a:pt x="110" y="354"/>
                    <a:pt x="71" y="35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905" fontAlgn="auto">
                <a:spcBef>
                  <a:spcPts val="0"/>
                </a:spcBef>
                <a:spcAft>
                  <a:spcPts val="0"/>
                </a:spcAft>
              </a:pPr>
              <a:endParaRPr lang="en-GB" sz="2098" dirty="0">
                <a:solidFill>
                  <a:prstClr val="black"/>
                </a:solidFill>
                <a:latin typeface="Arial"/>
                <a:cs typeface="+mn-cs"/>
              </a:endParaRPr>
            </a:p>
          </p:txBody>
        </p:sp>
        <p:sp>
          <p:nvSpPr>
            <p:cNvPr id="14" name="Freeform 8"/>
            <p:cNvSpPr>
              <a:spLocks/>
            </p:cNvSpPr>
            <p:nvPr userDrawn="1"/>
          </p:nvSpPr>
          <p:spPr bwMode="auto">
            <a:xfrm>
              <a:off x="9869488" y="3030538"/>
              <a:ext cx="560388" cy="2506663"/>
            </a:xfrm>
            <a:custGeom>
              <a:avLst/>
              <a:gdLst>
                <a:gd name="T0" fmla="*/ 88 w 177"/>
                <a:gd name="T1" fmla="*/ 794 h 794"/>
                <a:gd name="T2" fmla="*/ 88 w 177"/>
                <a:gd name="T3" fmla="*/ 794 h 794"/>
                <a:gd name="T4" fmla="*/ 0 w 177"/>
                <a:gd name="T5" fmla="*/ 705 h 794"/>
                <a:gd name="T6" fmla="*/ 0 w 177"/>
                <a:gd name="T7" fmla="*/ 89 h 794"/>
                <a:gd name="T8" fmla="*/ 88 w 177"/>
                <a:gd name="T9" fmla="*/ 0 h 794"/>
                <a:gd name="T10" fmla="*/ 177 w 177"/>
                <a:gd name="T11" fmla="*/ 89 h 794"/>
                <a:gd name="T12" fmla="*/ 177 w 177"/>
                <a:gd name="T13" fmla="*/ 705 h 794"/>
                <a:gd name="T14" fmla="*/ 88 w 177"/>
                <a:gd name="T15" fmla="*/ 794 h 7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7" h="794">
                  <a:moveTo>
                    <a:pt x="88" y="794"/>
                  </a:moveTo>
                  <a:cubicBezTo>
                    <a:pt x="88" y="794"/>
                    <a:pt x="88" y="794"/>
                    <a:pt x="88" y="794"/>
                  </a:cubicBezTo>
                  <a:cubicBezTo>
                    <a:pt x="40" y="794"/>
                    <a:pt x="0" y="754"/>
                    <a:pt x="0" y="705"/>
                  </a:cubicBezTo>
                  <a:cubicBezTo>
                    <a:pt x="0" y="89"/>
                    <a:pt x="0" y="89"/>
                    <a:pt x="0" y="89"/>
                  </a:cubicBezTo>
                  <a:cubicBezTo>
                    <a:pt x="0" y="40"/>
                    <a:pt x="40" y="0"/>
                    <a:pt x="88" y="0"/>
                  </a:cubicBezTo>
                  <a:cubicBezTo>
                    <a:pt x="137" y="0"/>
                    <a:pt x="177" y="40"/>
                    <a:pt x="177" y="89"/>
                  </a:cubicBezTo>
                  <a:cubicBezTo>
                    <a:pt x="177" y="705"/>
                    <a:pt x="177" y="705"/>
                    <a:pt x="177" y="705"/>
                  </a:cubicBezTo>
                  <a:cubicBezTo>
                    <a:pt x="177" y="754"/>
                    <a:pt x="137" y="794"/>
                    <a:pt x="88" y="79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905" fontAlgn="auto">
                <a:spcBef>
                  <a:spcPts val="0"/>
                </a:spcBef>
                <a:spcAft>
                  <a:spcPts val="0"/>
                </a:spcAft>
              </a:pPr>
              <a:endParaRPr lang="en-GB" sz="2098" dirty="0">
                <a:solidFill>
                  <a:prstClr val="black"/>
                </a:solidFill>
                <a:latin typeface="Arial"/>
                <a:cs typeface="+mn-cs"/>
              </a:endParaRPr>
            </a:p>
          </p:txBody>
        </p:sp>
        <p:sp>
          <p:nvSpPr>
            <p:cNvPr id="15" name="Freeform 9"/>
            <p:cNvSpPr>
              <a:spLocks/>
            </p:cNvSpPr>
            <p:nvPr userDrawn="1"/>
          </p:nvSpPr>
          <p:spPr bwMode="auto">
            <a:xfrm>
              <a:off x="10653713" y="4014788"/>
              <a:ext cx="558800" cy="2506663"/>
            </a:xfrm>
            <a:custGeom>
              <a:avLst/>
              <a:gdLst>
                <a:gd name="T0" fmla="*/ 88 w 177"/>
                <a:gd name="T1" fmla="*/ 794 h 794"/>
                <a:gd name="T2" fmla="*/ 88 w 177"/>
                <a:gd name="T3" fmla="*/ 794 h 794"/>
                <a:gd name="T4" fmla="*/ 0 w 177"/>
                <a:gd name="T5" fmla="*/ 705 h 794"/>
                <a:gd name="T6" fmla="*/ 0 w 177"/>
                <a:gd name="T7" fmla="*/ 88 h 794"/>
                <a:gd name="T8" fmla="*/ 88 w 177"/>
                <a:gd name="T9" fmla="*/ 0 h 794"/>
                <a:gd name="T10" fmla="*/ 177 w 177"/>
                <a:gd name="T11" fmla="*/ 88 h 794"/>
                <a:gd name="T12" fmla="*/ 177 w 177"/>
                <a:gd name="T13" fmla="*/ 705 h 794"/>
                <a:gd name="T14" fmla="*/ 88 w 177"/>
                <a:gd name="T15" fmla="*/ 794 h 7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7" h="794">
                  <a:moveTo>
                    <a:pt x="88" y="794"/>
                  </a:moveTo>
                  <a:cubicBezTo>
                    <a:pt x="88" y="794"/>
                    <a:pt x="88" y="794"/>
                    <a:pt x="88" y="794"/>
                  </a:cubicBezTo>
                  <a:cubicBezTo>
                    <a:pt x="40" y="794"/>
                    <a:pt x="0" y="754"/>
                    <a:pt x="0" y="705"/>
                  </a:cubicBezTo>
                  <a:cubicBezTo>
                    <a:pt x="0" y="88"/>
                    <a:pt x="0" y="88"/>
                    <a:pt x="0" y="88"/>
                  </a:cubicBezTo>
                  <a:cubicBezTo>
                    <a:pt x="0" y="40"/>
                    <a:pt x="40" y="0"/>
                    <a:pt x="88" y="0"/>
                  </a:cubicBezTo>
                  <a:cubicBezTo>
                    <a:pt x="137" y="0"/>
                    <a:pt x="177" y="40"/>
                    <a:pt x="177" y="88"/>
                  </a:cubicBezTo>
                  <a:cubicBezTo>
                    <a:pt x="177" y="705"/>
                    <a:pt x="177" y="705"/>
                    <a:pt x="177" y="705"/>
                  </a:cubicBezTo>
                  <a:cubicBezTo>
                    <a:pt x="177" y="754"/>
                    <a:pt x="137" y="794"/>
                    <a:pt x="88" y="79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905" fontAlgn="auto">
                <a:spcBef>
                  <a:spcPts val="0"/>
                </a:spcBef>
                <a:spcAft>
                  <a:spcPts val="0"/>
                </a:spcAft>
              </a:pPr>
              <a:endParaRPr lang="en-GB" sz="2098" dirty="0">
                <a:solidFill>
                  <a:prstClr val="black"/>
                </a:solidFill>
                <a:latin typeface="Arial"/>
                <a:cs typeface="+mn-cs"/>
              </a:endParaRPr>
            </a:p>
          </p:txBody>
        </p:sp>
        <p:sp>
          <p:nvSpPr>
            <p:cNvPr id="16" name="Freeform 10"/>
            <p:cNvSpPr>
              <a:spLocks/>
            </p:cNvSpPr>
            <p:nvPr userDrawn="1"/>
          </p:nvSpPr>
          <p:spPr bwMode="auto">
            <a:xfrm>
              <a:off x="12058650" y="4551363"/>
              <a:ext cx="139700" cy="449263"/>
            </a:xfrm>
            <a:custGeom>
              <a:avLst/>
              <a:gdLst>
                <a:gd name="T0" fmla="*/ 44 w 44"/>
                <a:gd name="T1" fmla="*/ 0 h 142"/>
                <a:gd name="T2" fmla="*/ 0 w 44"/>
                <a:gd name="T3" fmla="*/ 42 h 142"/>
                <a:gd name="T4" fmla="*/ 0 w 44"/>
                <a:gd name="T5" fmla="*/ 99 h 142"/>
                <a:gd name="T6" fmla="*/ 44 w 44"/>
                <a:gd name="T7" fmla="*/ 142 h 142"/>
                <a:gd name="T8" fmla="*/ 44 w 44"/>
                <a:gd name="T9" fmla="*/ 0 h 142"/>
              </a:gdLst>
              <a:ahLst/>
              <a:cxnLst>
                <a:cxn ang="0">
                  <a:pos x="T0" y="T1"/>
                </a:cxn>
                <a:cxn ang="0">
                  <a:pos x="T2" y="T3"/>
                </a:cxn>
                <a:cxn ang="0">
                  <a:pos x="T4" y="T5"/>
                </a:cxn>
                <a:cxn ang="0">
                  <a:pos x="T6" y="T7"/>
                </a:cxn>
                <a:cxn ang="0">
                  <a:pos x="T8" y="T9"/>
                </a:cxn>
              </a:cxnLst>
              <a:rect l="0" t="0" r="r" b="b"/>
              <a:pathLst>
                <a:path w="44" h="142">
                  <a:moveTo>
                    <a:pt x="44" y="0"/>
                  </a:moveTo>
                  <a:cubicBezTo>
                    <a:pt x="20" y="0"/>
                    <a:pt x="0" y="19"/>
                    <a:pt x="0" y="42"/>
                  </a:cubicBezTo>
                  <a:cubicBezTo>
                    <a:pt x="0" y="99"/>
                    <a:pt x="0" y="99"/>
                    <a:pt x="0" y="99"/>
                  </a:cubicBezTo>
                  <a:cubicBezTo>
                    <a:pt x="0" y="123"/>
                    <a:pt x="20" y="142"/>
                    <a:pt x="44" y="142"/>
                  </a:cubicBezTo>
                  <a:lnTo>
                    <a:pt x="4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905" fontAlgn="auto">
                <a:spcBef>
                  <a:spcPts val="0"/>
                </a:spcBef>
                <a:spcAft>
                  <a:spcPts val="0"/>
                </a:spcAft>
              </a:pPr>
              <a:endParaRPr lang="en-GB" sz="2098" dirty="0">
                <a:solidFill>
                  <a:prstClr val="black"/>
                </a:solidFill>
                <a:latin typeface="Arial"/>
                <a:cs typeface="+mn-cs"/>
              </a:endParaRPr>
            </a:p>
          </p:txBody>
        </p:sp>
      </p:grpSp>
      <p:grpSp>
        <p:nvGrpSpPr>
          <p:cNvPr id="27" name="Logotype"/>
          <p:cNvGrpSpPr/>
          <p:nvPr userDrawn="1"/>
        </p:nvGrpSpPr>
        <p:grpSpPr>
          <a:xfrm>
            <a:off x="641185" y="530768"/>
            <a:ext cx="1383679" cy="288542"/>
            <a:chOff x="9501453" y="6148765"/>
            <a:chExt cx="2047875" cy="427037"/>
          </a:xfrm>
          <a:solidFill>
            <a:schemeClr val="bg1"/>
          </a:solidFill>
        </p:grpSpPr>
        <p:sp>
          <p:nvSpPr>
            <p:cNvPr id="28" name="Freeform 5"/>
            <p:cNvSpPr>
              <a:spLocks noEditPoints="1"/>
            </p:cNvSpPr>
            <p:nvPr userDrawn="1"/>
          </p:nvSpPr>
          <p:spPr bwMode="auto">
            <a:xfrm>
              <a:off x="11206428" y="6231315"/>
              <a:ext cx="342900" cy="344487"/>
            </a:xfrm>
            <a:custGeom>
              <a:avLst/>
              <a:gdLst>
                <a:gd name="T0" fmla="*/ 43 w 91"/>
                <a:gd name="T1" fmla="*/ 2 h 91"/>
                <a:gd name="T2" fmla="*/ 2 w 91"/>
                <a:gd name="T3" fmla="*/ 44 h 91"/>
                <a:gd name="T4" fmla="*/ 46 w 91"/>
                <a:gd name="T5" fmla="*/ 91 h 91"/>
                <a:gd name="T6" fmla="*/ 74 w 91"/>
                <a:gd name="T7" fmla="*/ 77 h 91"/>
                <a:gd name="T8" fmla="*/ 74 w 91"/>
                <a:gd name="T9" fmla="*/ 90 h 91"/>
                <a:gd name="T10" fmla="*/ 91 w 91"/>
                <a:gd name="T11" fmla="*/ 90 h 91"/>
                <a:gd name="T12" fmla="*/ 91 w 91"/>
                <a:gd name="T13" fmla="*/ 47 h 91"/>
                <a:gd name="T14" fmla="*/ 43 w 91"/>
                <a:gd name="T15" fmla="*/ 2 h 91"/>
                <a:gd name="T16" fmla="*/ 72 w 91"/>
                <a:gd name="T17" fmla="*/ 48 h 91"/>
                <a:gd name="T18" fmla="*/ 43 w 91"/>
                <a:gd name="T19" fmla="*/ 72 h 91"/>
                <a:gd name="T20" fmla="*/ 21 w 91"/>
                <a:gd name="T21" fmla="*/ 50 h 91"/>
                <a:gd name="T22" fmla="*/ 46 w 91"/>
                <a:gd name="T23" fmla="*/ 21 h 91"/>
                <a:gd name="T24" fmla="*/ 72 w 91"/>
                <a:gd name="T25" fmla="*/ 45 h 91"/>
                <a:gd name="T26" fmla="*/ 72 w 91"/>
                <a:gd name="T27" fmla="*/ 48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1" h="91">
                  <a:moveTo>
                    <a:pt x="43" y="2"/>
                  </a:moveTo>
                  <a:cubicBezTo>
                    <a:pt x="21" y="4"/>
                    <a:pt x="3" y="22"/>
                    <a:pt x="2" y="44"/>
                  </a:cubicBezTo>
                  <a:cubicBezTo>
                    <a:pt x="0" y="70"/>
                    <a:pt x="21" y="91"/>
                    <a:pt x="46" y="91"/>
                  </a:cubicBezTo>
                  <a:cubicBezTo>
                    <a:pt x="56" y="91"/>
                    <a:pt x="68" y="87"/>
                    <a:pt x="74" y="77"/>
                  </a:cubicBezTo>
                  <a:cubicBezTo>
                    <a:pt x="74" y="90"/>
                    <a:pt x="74" y="90"/>
                    <a:pt x="74" y="90"/>
                  </a:cubicBezTo>
                  <a:cubicBezTo>
                    <a:pt x="91" y="90"/>
                    <a:pt x="91" y="90"/>
                    <a:pt x="91" y="90"/>
                  </a:cubicBezTo>
                  <a:cubicBezTo>
                    <a:pt x="91" y="47"/>
                    <a:pt x="91" y="47"/>
                    <a:pt x="91" y="47"/>
                  </a:cubicBezTo>
                  <a:cubicBezTo>
                    <a:pt x="91" y="20"/>
                    <a:pt x="69" y="0"/>
                    <a:pt x="43" y="2"/>
                  </a:cubicBezTo>
                  <a:close/>
                  <a:moveTo>
                    <a:pt x="72" y="48"/>
                  </a:moveTo>
                  <a:cubicBezTo>
                    <a:pt x="71" y="63"/>
                    <a:pt x="58" y="74"/>
                    <a:pt x="43" y="72"/>
                  </a:cubicBezTo>
                  <a:cubicBezTo>
                    <a:pt x="32" y="71"/>
                    <a:pt x="22" y="61"/>
                    <a:pt x="21" y="50"/>
                  </a:cubicBezTo>
                  <a:cubicBezTo>
                    <a:pt x="19" y="34"/>
                    <a:pt x="31" y="21"/>
                    <a:pt x="46" y="21"/>
                  </a:cubicBezTo>
                  <a:cubicBezTo>
                    <a:pt x="60" y="21"/>
                    <a:pt x="71" y="32"/>
                    <a:pt x="72" y="45"/>
                  </a:cubicBezTo>
                  <a:lnTo>
                    <a:pt x="72" y="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905" fontAlgn="auto">
                <a:spcBef>
                  <a:spcPts val="0"/>
                </a:spcBef>
                <a:spcAft>
                  <a:spcPts val="0"/>
                </a:spcAft>
              </a:pPr>
              <a:endParaRPr lang="en-US" sz="2098" dirty="0">
                <a:solidFill>
                  <a:prstClr val="black"/>
                </a:solidFill>
                <a:latin typeface="Arial"/>
                <a:cs typeface="+mn-cs"/>
              </a:endParaRPr>
            </a:p>
          </p:txBody>
        </p:sp>
        <p:sp>
          <p:nvSpPr>
            <p:cNvPr id="29" name="Freeform 6"/>
            <p:cNvSpPr>
              <a:spLocks noEditPoints="1"/>
            </p:cNvSpPr>
            <p:nvPr userDrawn="1"/>
          </p:nvSpPr>
          <p:spPr bwMode="auto">
            <a:xfrm>
              <a:off x="10849241" y="6236077"/>
              <a:ext cx="334963" cy="339725"/>
            </a:xfrm>
            <a:custGeom>
              <a:avLst/>
              <a:gdLst>
                <a:gd name="T0" fmla="*/ 44 w 89"/>
                <a:gd name="T1" fmla="*/ 1 h 90"/>
                <a:gd name="T2" fmla="*/ 0 w 89"/>
                <a:gd name="T3" fmla="*/ 46 h 90"/>
                <a:gd name="T4" fmla="*/ 45 w 89"/>
                <a:gd name="T5" fmla="*/ 90 h 90"/>
                <a:gd name="T6" fmla="*/ 86 w 89"/>
                <a:gd name="T7" fmla="*/ 63 h 90"/>
                <a:gd name="T8" fmla="*/ 69 w 89"/>
                <a:gd name="T9" fmla="*/ 58 h 90"/>
                <a:gd name="T10" fmla="*/ 50 w 89"/>
                <a:gd name="T11" fmla="*/ 72 h 90"/>
                <a:gd name="T12" fmla="*/ 22 w 89"/>
                <a:gd name="T13" fmla="*/ 59 h 90"/>
                <a:gd name="T14" fmla="*/ 89 w 89"/>
                <a:gd name="T15" fmla="*/ 41 h 90"/>
                <a:gd name="T16" fmla="*/ 44 w 89"/>
                <a:gd name="T17" fmla="*/ 1 h 90"/>
                <a:gd name="T18" fmla="*/ 19 w 89"/>
                <a:gd name="T19" fmla="*/ 44 h 90"/>
                <a:gd name="T20" fmla="*/ 36 w 89"/>
                <a:gd name="T21" fmla="*/ 19 h 90"/>
                <a:gd name="T22" fmla="*/ 67 w 89"/>
                <a:gd name="T23" fmla="*/ 31 h 90"/>
                <a:gd name="T24" fmla="*/ 19 w 89"/>
                <a:gd name="T25" fmla="*/ 44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9" h="90">
                  <a:moveTo>
                    <a:pt x="44" y="1"/>
                  </a:moveTo>
                  <a:cubicBezTo>
                    <a:pt x="20" y="2"/>
                    <a:pt x="0" y="20"/>
                    <a:pt x="0" y="46"/>
                  </a:cubicBezTo>
                  <a:cubicBezTo>
                    <a:pt x="0" y="70"/>
                    <a:pt x="20" y="90"/>
                    <a:pt x="45" y="90"/>
                  </a:cubicBezTo>
                  <a:cubicBezTo>
                    <a:pt x="62" y="90"/>
                    <a:pt x="79" y="80"/>
                    <a:pt x="86" y="63"/>
                  </a:cubicBezTo>
                  <a:cubicBezTo>
                    <a:pt x="69" y="58"/>
                    <a:pt x="69" y="58"/>
                    <a:pt x="69" y="58"/>
                  </a:cubicBezTo>
                  <a:cubicBezTo>
                    <a:pt x="66" y="65"/>
                    <a:pt x="58" y="71"/>
                    <a:pt x="50" y="72"/>
                  </a:cubicBezTo>
                  <a:cubicBezTo>
                    <a:pt x="38" y="75"/>
                    <a:pt x="26" y="67"/>
                    <a:pt x="22" y="59"/>
                  </a:cubicBezTo>
                  <a:cubicBezTo>
                    <a:pt x="89" y="41"/>
                    <a:pt x="89" y="41"/>
                    <a:pt x="89" y="41"/>
                  </a:cubicBezTo>
                  <a:cubicBezTo>
                    <a:pt x="87" y="24"/>
                    <a:pt x="72" y="0"/>
                    <a:pt x="44" y="1"/>
                  </a:cubicBezTo>
                  <a:close/>
                  <a:moveTo>
                    <a:pt x="19" y="44"/>
                  </a:moveTo>
                  <a:cubicBezTo>
                    <a:pt x="19" y="34"/>
                    <a:pt x="24" y="24"/>
                    <a:pt x="36" y="19"/>
                  </a:cubicBezTo>
                  <a:cubicBezTo>
                    <a:pt x="50" y="14"/>
                    <a:pt x="62" y="21"/>
                    <a:pt x="67" y="31"/>
                  </a:cubicBezTo>
                  <a:lnTo>
                    <a:pt x="19" y="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905" fontAlgn="auto">
                <a:spcBef>
                  <a:spcPts val="0"/>
                </a:spcBef>
                <a:spcAft>
                  <a:spcPts val="0"/>
                </a:spcAft>
              </a:pPr>
              <a:endParaRPr lang="en-US" sz="2098" dirty="0">
                <a:solidFill>
                  <a:prstClr val="black"/>
                </a:solidFill>
                <a:latin typeface="Arial"/>
                <a:cs typeface="+mn-cs"/>
              </a:endParaRPr>
            </a:p>
          </p:txBody>
        </p:sp>
        <p:sp>
          <p:nvSpPr>
            <p:cNvPr id="30" name="Freeform 7"/>
            <p:cNvSpPr>
              <a:spLocks/>
            </p:cNvSpPr>
            <p:nvPr userDrawn="1"/>
          </p:nvSpPr>
          <p:spPr bwMode="auto">
            <a:xfrm>
              <a:off x="10292028" y="6239252"/>
              <a:ext cx="166688" cy="333375"/>
            </a:xfrm>
            <a:custGeom>
              <a:avLst/>
              <a:gdLst>
                <a:gd name="T0" fmla="*/ 44 w 44"/>
                <a:gd name="T1" fmla="*/ 18 h 88"/>
                <a:gd name="T2" fmla="*/ 44 w 44"/>
                <a:gd name="T3" fmla="*/ 0 h 88"/>
                <a:gd name="T4" fmla="*/ 19 w 44"/>
                <a:gd name="T5" fmla="*/ 13 h 88"/>
                <a:gd name="T6" fmla="*/ 19 w 44"/>
                <a:gd name="T7" fmla="*/ 3 h 88"/>
                <a:gd name="T8" fmla="*/ 0 w 44"/>
                <a:gd name="T9" fmla="*/ 3 h 88"/>
                <a:gd name="T10" fmla="*/ 0 w 44"/>
                <a:gd name="T11" fmla="*/ 44 h 88"/>
                <a:gd name="T12" fmla="*/ 0 w 44"/>
                <a:gd name="T13" fmla="*/ 88 h 88"/>
                <a:gd name="T14" fmla="*/ 20 w 44"/>
                <a:gd name="T15" fmla="*/ 88 h 88"/>
                <a:gd name="T16" fmla="*/ 20 w 44"/>
                <a:gd name="T17" fmla="*/ 46 h 88"/>
                <a:gd name="T18" fmla="*/ 44 w 44"/>
                <a:gd name="T19" fmla="*/ 1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 h="88">
                  <a:moveTo>
                    <a:pt x="44" y="18"/>
                  </a:moveTo>
                  <a:cubicBezTo>
                    <a:pt x="44" y="0"/>
                    <a:pt x="44" y="0"/>
                    <a:pt x="44" y="0"/>
                  </a:cubicBezTo>
                  <a:cubicBezTo>
                    <a:pt x="28" y="0"/>
                    <a:pt x="22" y="8"/>
                    <a:pt x="19" y="13"/>
                  </a:cubicBezTo>
                  <a:cubicBezTo>
                    <a:pt x="19" y="3"/>
                    <a:pt x="19" y="3"/>
                    <a:pt x="19" y="3"/>
                  </a:cubicBezTo>
                  <a:cubicBezTo>
                    <a:pt x="0" y="3"/>
                    <a:pt x="0" y="3"/>
                    <a:pt x="0" y="3"/>
                  </a:cubicBezTo>
                  <a:cubicBezTo>
                    <a:pt x="0" y="44"/>
                    <a:pt x="0" y="44"/>
                    <a:pt x="0" y="44"/>
                  </a:cubicBezTo>
                  <a:cubicBezTo>
                    <a:pt x="0" y="88"/>
                    <a:pt x="0" y="88"/>
                    <a:pt x="0" y="88"/>
                  </a:cubicBezTo>
                  <a:cubicBezTo>
                    <a:pt x="20" y="88"/>
                    <a:pt x="20" y="88"/>
                    <a:pt x="20" y="88"/>
                  </a:cubicBezTo>
                  <a:cubicBezTo>
                    <a:pt x="20" y="62"/>
                    <a:pt x="20" y="62"/>
                    <a:pt x="20" y="46"/>
                  </a:cubicBezTo>
                  <a:cubicBezTo>
                    <a:pt x="20" y="26"/>
                    <a:pt x="31" y="19"/>
                    <a:pt x="44"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905" fontAlgn="auto">
                <a:spcBef>
                  <a:spcPts val="0"/>
                </a:spcBef>
                <a:spcAft>
                  <a:spcPts val="0"/>
                </a:spcAft>
              </a:pPr>
              <a:endParaRPr lang="en-US" sz="2098" dirty="0">
                <a:solidFill>
                  <a:prstClr val="black"/>
                </a:solidFill>
                <a:latin typeface="Arial"/>
                <a:cs typeface="+mn-cs"/>
              </a:endParaRPr>
            </a:p>
          </p:txBody>
        </p:sp>
        <p:sp>
          <p:nvSpPr>
            <p:cNvPr id="31" name="Freeform 8"/>
            <p:cNvSpPr>
              <a:spLocks/>
            </p:cNvSpPr>
            <p:nvPr userDrawn="1"/>
          </p:nvSpPr>
          <p:spPr bwMode="auto">
            <a:xfrm>
              <a:off x="9501453" y="6182102"/>
              <a:ext cx="369888" cy="390525"/>
            </a:xfrm>
            <a:custGeom>
              <a:avLst/>
              <a:gdLst>
                <a:gd name="T0" fmla="*/ 185 w 233"/>
                <a:gd name="T1" fmla="*/ 165 h 246"/>
                <a:gd name="T2" fmla="*/ 48 w 233"/>
                <a:gd name="T3" fmla="*/ 0 h 246"/>
                <a:gd name="T4" fmla="*/ 0 w 233"/>
                <a:gd name="T5" fmla="*/ 0 h 246"/>
                <a:gd name="T6" fmla="*/ 0 w 233"/>
                <a:gd name="T7" fmla="*/ 246 h 246"/>
                <a:gd name="T8" fmla="*/ 50 w 233"/>
                <a:gd name="T9" fmla="*/ 246 h 246"/>
                <a:gd name="T10" fmla="*/ 50 w 233"/>
                <a:gd name="T11" fmla="*/ 81 h 246"/>
                <a:gd name="T12" fmla="*/ 190 w 233"/>
                <a:gd name="T13" fmla="*/ 246 h 246"/>
                <a:gd name="T14" fmla="*/ 233 w 233"/>
                <a:gd name="T15" fmla="*/ 246 h 246"/>
                <a:gd name="T16" fmla="*/ 233 w 233"/>
                <a:gd name="T17" fmla="*/ 0 h 246"/>
                <a:gd name="T18" fmla="*/ 185 w 233"/>
                <a:gd name="T19" fmla="*/ 0 h 246"/>
                <a:gd name="T20" fmla="*/ 185 w 233"/>
                <a:gd name="T21" fmla="*/ 165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3" h="246">
                  <a:moveTo>
                    <a:pt x="185" y="165"/>
                  </a:moveTo>
                  <a:lnTo>
                    <a:pt x="48" y="0"/>
                  </a:lnTo>
                  <a:lnTo>
                    <a:pt x="0" y="0"/>
                  </a:lnTo>
                  <a:lnTo>
                    <a:pt x="0" y="246"/>
                  </a:lnTo>
                  <a:lnTo>
                    <a:pt x="50" y="246"/>
                  </a:lnTo>
                  <a:lnTo>
                    <a:pt x="50" y="81"/>
                  </a:lnTo>
                  <a:lnTo>
                    <a:pt x="190" y="246"/>
                  </a:lnTo>
                  <a:lnTo>
                    <a:pt x="233" y="246"/>
                  </a:lnTo>
                  <a:lnTo>
                    <a:pt x="233" y="0"/>
                  </a:lnTo>
                  <a:lnTo>
                    <a:pt x="185" y="0"/>
                  </a:lnTo>
                  <a:lnTo>
                    <a:pt x="185" y="16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905" fontAlgn="auto">
                <a:spcBef>
                  <a:spcPts val="0"/>
                </a:spcBef>
                <a:spcAft>
                  <a:spcPts val="0"/>
                </a:spcAft>
              </a:pPr>
              <a:endParaRPr lang="en-US" sz="2098" dirty="0">
                <a:solidFill>
                  <a:prstClr val="black"/>
                </a:solidFill>
                <a:latin typeface="Arial"/>
                <a:cs typeface="+mn-cs"/>
              </a:endParaRPr>
            </a:p>
          </p:txBody>
        </p:sp>
        <p:sp>
          <p:nvSpPr>
            <p:cNvPr id="32" name="Freeform 9"/>
            <p:cNvSpPr>
              <a:spLocks noEditPoints="1"/>
            </p:cNvSpPr>
            <p:nvPr userDrawn="1"/>
          </p:nvSpPr>
          <p:spPr bwMode="auto">
            <a:xfrm>
              <a:off x="10461891" y="6148765"/>
              <a:ext cx="342900" cy="427037"/>
            </a:xfrm>
            <a:custGeom>
              <a:avLst/>
              <a:gdLst>
                <a:gd name="T0" fmla="*/ 91 w 91"/>
                <a:gd name="T1" fmla="*/ 0 h 113"/>
                <a:gd name="T2" fmla="*/ 73 w 91"/>
                <a:gd name="T3" fmla="*/ 0 h 113"/>
                <a:gd name="T4" fmla="*/ 73 w 91"/>
                <a:gd name="T5" fmla="*/ 34 h 113"/>
                <a:gd name="T6" fmla="*/ 43 w 91"/>
                <a:gd name="T7" fmla="*/ 24 h 113"/>
                <a:gd name="T8" fmla="*/ 2 w 91"/>
                <a:gd name="T9" fmla="*/ 66 h 113"/>
                <a:gd name="T10" fmla="*/ 46 w 91"/>
                <a:gd name="T11" fmla="*/ 113 h 113"/>
                <a:gd name="T12" fmla="*/ 74 w 91"/>
                <a:gd name="T13" fmla="*/ 101 h 113"/>
                <a:gd name="T14" fmla="*/ 74 w 91"/>
                <a:gd name="T15" fmla="*/ 112 h 113"/>
                <a:gd name="T16" fmla="*/ 91 w 91"/>
                <a:gd name="T17" fmla="*/ 112 h 113"/>
                <a:gd name="T18" fmla="*/ 91 w 91"/>
                <a:gd name="T19" fmla="*/ 69 h 113"/>
                <a:gd name="T20" fmla="*/ 91 w 91"/>
                <a:gd name="T21" fmla="*/ 69 h 113"/>
                <a:gd name="T22" fmla="*/ 91 w 91"/>
                <a:gd name="T23" fmla="*/ 68 h 113"/>
                <a:gd name="T24" fmla="*/ 91 w 91"/>
                <a:gd name="T25" fmla="*/ 0 h 113"/>
                <a:gd name="T26" fmla="*/ 72 w 91"/>
                <a:gd name="T27" fmla="*/ 70 h 113"/>
                <a:gd name="T28" fmla="*/ 43 w 91"/>
                <a:gd name="T29" fmla="*/ 94 h 113"/>
                <a:gd name="T30" fmla="*/ 21 w 91"/>
                <a:gd name="T31" fmla="*/ 72 h 113"/>
                <a:gd name="T32" fmla="*/ 46 w 91"/>
                <a:gd name="T33" fmla="*/ 43 h 113"/>
                <a:gd name="T34" fmla="*/ 72 w 91"/>
                <a:gd name="T35" fmla="*/ 67 h 113"/>
                <a:gd name="T36" fmla="*/ 72 w 91"/>
                <a:gd name="T37" fmla="*/ 7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1" h="113">
                  <a:moveTo>
                    <a:pt x="91" y="0"/>
                  </a:moveTo>
                  <a:cubicBezTo>
                    <a:pt x="73" y="0"/>
                    <a:pt x="73" y="0"/>
                    <a:pt x="73" y="0"/>
                  </a:cubicBezTo>
                  <a:cubicBezTo>
                    <a:pt x="73" y="34"/>
                    <a:pt x="73" y="34"/>
                    <a:pt x="73" y="34"/>
                  </a:cubicBezTo>
                  <a:cubicBezTo>
                    <a:pt x="68" y="28"/>
                    <a:pt x="55" y="23"/>
                    <a:pt x="43" y="24"/>
                  </a:cubicBezTo>
                  <a:cubicBezTo>
                    <a:pt x="21" y="26"/>
                    <a:pt x="3" y="44"/>
                    <a:pt x="2" y="66"/>
                  </a:cubicBezTo>
                  <a:cubicBezTo>
                    <a:pt x="0" y="92"/>
                    <a:pt x="21" y="113"/>
                    <a:pt x="46" y="113"/>
                  </a:cubicBezTo>
                  <a:cubicBezTo>
                    <a:pt x="56" y="113"/>
                    <a:pt x="69" y="109"/>
                    <a:pt x="74" y="101"/>
                  </a:cubicBezTo>
                  <a:cubicBezTo>
                    <a:pt x="74" y="112"/>
                    <a:pt x="74" y="112"/>
                    <a:pt x="74" y="112"/>
                  </a:cubicBezTo>
                  <a:cubicBezTo>
                    <a:pt x="91" y="112"/>
                    <a:pt x="91" y="112"/>
                    <a:pt x="91" y="112"/>
                  </a:cubicBezTo>
                  <a:cubicBezTo>
                    <a:pt x="91" y="69"/>
                    <a:pt x="91" y="69"/>
                    <a:pt x="91" y="69"/>
                  </a:cubicBezTo>
                  <a:cubicBezTo>
                    <a:pt x="91" y="69"/>
                    <a:pt x="91" y="69"/>
                    <a:pt x="91" y="69"/>
                  </a:cubicBezTo>
                  <a:cubicBezTo>
                    <a:pt x="91" y="68"/>
                    <a:pt x="91" y="68"/>
                    <a:pt x="91" y="68"/>
                  </a:cubicBezTo>
                  <a:lnTo>
                    <a:pt x="91" y="0"/>
                  </a:lnTo>
                  <a:close/>
                  <a:moveTo>
                    <a:pt x="72" y="70"/>
                  </a:moveTo>
                  <a:cubicBezTo>
                    <a:pt x="71" y="85"/>
                    <a:pt x="58" y="96"/>
                    <a:pt x="43" y="94"/>
                  </a:cubicBezTo>
                  <a:cubicBezTo>
                    <a:pt x="32" y="93"/>
                    <a:pt x="22" y="83"/>
                    <a:pt x="21" y="72"/>
                  </a:cubicBezTo>
                  <a:cubicBezTo>
                    <a:pt x="19" y="56"/>
                    <a:pt x="31" y="43"/>
                    <a:pt x="46" y="43"/>
                  </a:cubicBezTo>
                  <a:cubicBezTo>
                    <a:pt x="60" y="43"/>
                    <a:pt x="71" y="54"/>
                    <a:pt x="72" y="67"/>
                  </a:cubicBezTo>
                  <a:lnTo>
                    <a:pt x="72"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905" fontAlgn="auto">
                <a:spcBef>
                  <a:spcPts val="0"/>
                </a:spcBef>
                <a:spcAft>
                  <a:spcPts val="0"/>
                </a:spcAft>
              </a:pPr>
              <a:endParaRPr lang="en-US" sz="2098" dirty="0">
                <a:solidFill>
                  <a:prstClr val="black"/>
                </a:solidFill>
                <a:latin typeface="Arial"/>
                <a:cs typeface="+mn-cs"/>
              </a:endParaRPr>
            </a:p>
          </p:txBody>
        </p:sp>
        <p:sp>
          <p:nvSpPr>
            <p:cNvPr id="33" name="Freeform 10"/>
            <p:cNvSpPr>
              <a:spLocks noEditPoints="1"/>
            </p:cNvSpPr>
            <p:nvPr userDrawn="1"/>
          </p:nvSpPr>
          <p:spPr bwMode="auto">
            <a:xfrm>
              <a:off x="9912616" y="6239252"/>
              <a:ext cx="338138" cy="336550"/>
            </a:xfrm>
            <a:custGeom>
              <a:avLst/>
              <a:gdLst>
                <a:gd name="T0" fmla="*/ 45 w 90"/>
                <a:gd name="T1" fmla="*/ 0 h 89"/>
                <a:gd name="T2" fmla="*/ 0 w 90"/>
                <a:gd name="T3" fmla="*/ 45 h 89"/>
                <a:gd name="T4" fmla="*/ 45 w 90"/>
                <a:gd name="T5" fmla="*/ 89 h 89"/>
                <a:gd name="T6" fmla="*/ 90 w 90"/>
                <a:gd name="T7" fmla="*/ 45 h 89"/>
                <a:gd name="T8" fmla="*/ 45 w 90"/>
                <a:gd name="T9" fmla="*/ 0 h 89"/>
                <a:gd name="T10" fmla="*/ 45 w 90"/>
                <a:gd name="T11" fmla="*/ 70 h 89"/>
                <a:gd name="T12" fmla="*/ 19 w 90"/>
                <a:gd name="T13" fmla="*/ 45 h 89"/>
                <a:gd name="T14" fmla="*/ 45 w 90"/>
                <a:gd name="T15" fmla="*/ 19 h 89"/>
                <a:gd name="T16" fmla="*/ 71 w 90"/>
                <a:gd name="T17" fmla="*/ 45 h 89"/>
                <a:gd name="T18" fmla="*/ 45 w 90"/>
                <a:gd name="T19" fmla="*/ 7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0" h="89">
                  <a:moveTo>
                    <a:pt x="45" y="0"/>
                  </a:moveTo>
                  <a:cubicBezTo>
                    <a:pt x="20" y="0"/>
                    <a:pt x="0" y="20"/>
                    <a:pt x="0" y="45"/>
                  </a:cubicBezTo>
                  <a:cubicBezTo>
                    <a:pt x="0" y="69"/>
                    <a:pt x="20" y="89"/>
                    <a:pt x="45" y="89"/>
                  </a:cubicBezTo>
                  <a:cubicBezTo>
                    <a:pt x="70" y="89"/>
                    <a:pt x="90" y="69"/>
                    <a:pt x="90" y="45"/>
                  </a:cubicBezTo>
                  <a:cubicBezTo>
                    <a:pt x="90" y="20"/>
                    <a:pt x="70" y="0"/>
                    <a:pt x="45" y="0"/>
                  </a:cubicBezTo>
                  <a:close/>
                  <a:moveTo>
                    <a:pt x="45" y="70"/>
                  </a:moveTo>
                  <a:cubicBezTo>
                    <a:pt x="31" y="70"/>
                    <a:pt x="19" y="59"/>
                    <a:pt x="19" y="45"/>
                  </a:cubicBezTo>
                  <a:cubicBezTo>
                    <a:pt x="19" y="30"/>
                    <a:pt x="31" y="19"/>
                    <a:pt x="45" y="19"/>
                  </a:cubicBezTo>
                  <a:cubicBezTo>
                    <a:pt x="59" y="19"/>
                    <a:pt x="71" y="30"/>
                    <a:pt x="71" y="45"/>
                  </a:cubicBezTo>
                  <a:cubicBezTo>
                    <a:pt x="71" y="59"/>
                    <a:pt x="59" y="70"/>
                    <a:pt x="45" y="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905" fontAlgn="auto">
                <a:spcBef>
                  <a:spcPts val="0"/>
                </a:spcBef>
                <a:spcAft>
                  <a:spcPts val="0"/>
                </a:spcAft>
              </a:pPr>
              <a:endParaRPr lang="en-US" sz="2098" dirty="0">
                <a:solidFill>
                  <a:prstClr val="black"/>
                </a:solidFill>
                <a:latin typeface="Arial"/>
                <a:cs typeface="+mn-cs"/>
              </a:endParaRPr>
            </a:p>
          </p:txBody>
        </p:sp>
      </p:grpSp>
      <p:sp>
        <p:nvSpPr>
          <p:cNvPr id="23" name="TextBox 22">
            <a:extLst>
              <a:ext uri="{FF2B5EF4-FFF2-40B4-BE49-F238E27FC236}">
                <a16:creationId xmlns:a16="http://schemas.microsoft.com/office/drawing/2014/main" id="{E6612E9F-62FA-4F1B-8ADE-68D9016B0C14}"/>
              </a:ext>
            </a:extLst>
          </p:cNvPr>
          <p:cNvSpPr txBox="1"/>
          <p:nvPr userDrawn="1"/>
        </p:nvSpPr>
        <p:spPr>
          <a:xfrm>
            <a:off x="612617" y="6551287"/>
            <a:ext cx="2591613" cy="183908"/>
          </a:xfrm>
          <a:prstGeom prst="rect">
            <a:avLst/>
          </a:prstGeom>
        </p:spPr>
        <p:txBody>
          <a:bodyPr vert="horz" wrap="square" lIns="0" tIns="0" rIns="0" bIns="0" rtlCol="0">
            <a:noAutofit/>
          </a:bodyPr>
          <a:lstStyle/>
          <a:p>
            <a:pPr marL="0" marR="0" lvl="0" indent="0" algn="l" defTabSz="913669" rtl="0" eaLnBrk="0" fontAlgn="auto" latinLnBrk="0" hangingPunct="0">
              <a:lnSpc>
                <a:spcPct val="100000"/>
              </a:lnSpc>
              <a:spcBef>
                <a:spcPct val="0"/>
              </a:spcBef>
              <a:spcAft>
                <a:spcPts val="0"/>
              </a:spcAft>
              <a:buClr>
                <a:prstClr val="black"/>
              </a:buClr>
              <a:buSzTx/>
              <a:buFontTx/>
              <a:buNone/>
              <a:tabLst/>
              <a:defRPr/>
            </a:pPr>
            <a:r>
              <a:rPr kumimoji="0" lang="en-US" sz="1000" b="0" i="0" u="none" strike="noStrike" kern="1200" cap="none" spc="0" normalizeH="0" baseline="0" noProof="0" dirty="0">
                <a:ln>
                  <a:noFill/>
                </a:ln>
                <a:solidFill>
                  <a:prstClr val="white"/>
                </a:solidFill>
                <a:effectLst/>
                <a:uLnTx/>
                <a:uFillTx/>
                <a:latin typeface="Arial" charset="0"/>
                <a:ea typeface="+mn-ea"/>
                <a:cs typeface="+mn-cs"/>
              </a:rPr>
              <a:t>Investments │ Wealth Management</a:t>
            </a:r>
          </a:p>
          <a:p>
            <a:pPr marL="0" marR="0" lvl="0" indent="0" algn="l" defTabSz="913669" rtl="0" eaLnBrk="0" fontAlgn="auto" latinLnBrk="0" hangingPunct="0">
              <a:lnSpc>
                <a:spcPct val="100000"/>
              </a:lnSpc>
              <a:spcBef>
                <a:spcPct val="0"/>
              </a:spcBef>
              <a:spcAft>
                <a:spcPts val="0"/>
              </a:spcAft>
              <a:buClr>
                <a:prstClr val="black"/>
              </a:buClr>
              <a:buSzTx/>
              <a:buFontTx/>
              <a:buNone/>
              <a:tabLst/>
              <a:defRPr/>
            </a:pPr>
            <a:endParaRPr kumimoji="0" lang="en-US" sz="1000" b="1" i="0" u="none" strike="noStrike" kern="1200" cap="none" spc="0" normalizeH="0" baseline="0" noProof="0" dirty="0">
              <a:ln>
                <a:noFill/>
              </a:ln>
              <a:solidFill>
                <a:srgbClr val="8B8A8D"/>
              </a:solidFill>
              <a:effectLst/>
              <a:uLnTx/>
              <a:uFillTx/>
              <a:latin typeface="Arial" charset="0"/>
              <a:ea typeface="+mn-ea"/>
              <a:cs typeface="+mn-cs"/>
            </a:endParaRPr>
          </a:p>
        </p:txBody>
      </p:sp>
    </p:spTree>
    <p:extLst>
      <p:ext uri="{BB962C8B-B14F-4D97-AF65-F5344CB8AC3E}">
        <p14:creationId xmlns:p14="http://schemas.microsoft.com/office/powerpoint/2010/main" val="321521639"/>
      </p:ext>
    </p:extLst>
  </p:cSld>
  <p:clrMapOvr>
    <a:masterClrMapping/>
  </p:clrMapOvr>
  <p:hf hdr="0" ftr="0" dt="0"/>
</p:sldLayout>
</file>

<file path=ppt/slideLayouts/slideLayout113.xml><?xml version="1.0" encoding="utf-8"?>
<p:sldLayout xmlns:a="http://schemas.openxmlformats.org/drawingml/2006/main" xmlns:r="http://schemas.openxmlformats.org/officeDocument/2006/relationships" xmlns:p="http://schemas.openxmlformats.org/presentationml/2006/main" preserve="1" userDrawn="1">
  <p:cSld name="4_Title">
    <p:spTree>
      <p:nvGrpSpPr>
        <p:cNvPr id="1" name=""/>
        <p:cNvGrpSpPr/>
        <p:nvPr/>
      </p:nvGrpSpPr>
      <p:grpSpPr>
        <a:xfrm>
          <a:off x="0" y="0"/>
          <a:ext cx="0" cy="0"/>
          <a:chOff x="0" y="0"/>
          <a:chExt cx="0" cy="0"/>
        </a:xfrm>
      </p:grpSpPr>
      <p:sp>
        <p:nvSpPr>
          <p:cNvPr id="2" name="Title 1"/>
          <p:cNvSpPr>
            <a:spLocks noGrp="1"/>
          </p:cNvSpPr>
          <p:nvPr>
            <p:ph type="title"/>
          </p:nvPr>
        </p:nvSpPr>
        <p:spPr>
          <a:xfrm>
            <a:off x="647833" y="360000"/>
            <a:ext cx="7198125" cy="720000"/>
          </a:xfrm>
        </p:spPr>
        <p:txBody>
          <a:bodyPr/>
          <a:lstStyle/>
          <a:p>
            <a:r>
              <a:rPr lang="en-US" dirty="0"/>
              <a:t>Click to edit Master title style</a:t>
            </a:r>
          </a:p>
        </p:txBody>
      </p:sp>
      <p:sp>
        <p:nvSpPr>
          <p:cNvPr id="3" name="Text Box 6">
            <a:extLst>
              <a:ext uri="{FF2B5EF4-FFF2-40B4-BE49-F238E27FC236}">
                <a16:creationId xmlns:a16="http://schemas.microsoft.com/office/drawing/2014/main" id="{98B9B026-2CAB-4EA0-BB3B-23AF51BD624E}"/>
              </a:ext>
            </a:extLst>
          </p:cNvPr>
          <p:cNvSpPr txBox="1">
            <a:spLocks noChangeArrowheads="1"/>
          </p:cNvSpPr>
          <p:nvPr userDrawn="1"/>
        </p:nvSpPr>
        <p:spPr bwMode="auto">
          <a:xfrm>
            <a:off x="8210148" y="5978499"/>
            <a:ext cx="3166533" cy="2022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108797" tIns="54398" rIns="108797" bIns="54398">
            <a:spAutoFit/>
          </a:bodyPr>
          <a:lstStyle>
            <a:lvl1pPr eaLnBrk="0" hangingPunct="0">
              <a:defRPr sz="2000">
                <a:solidFill>
                  <a:schemeClr val="tx1"/>
                </a:solidFill>
                <a:latin typeface="Arial" charset="0"/>
                <a:cs typeface="Arial" charset="0"/>
              </a:defRPr>
            </a:lvl1pPr>
            <a:lvl2pPr marL="742950" indent="-285750" eaLnBrk="0" hangingPunct="0">
              <a:defRPr sz="2000">
                <a:solidFill>
                  <a:schemeClr val="tx1"/>
                </a:solidFill>
                <a:latin typeface="Arial" charset="0"/>
                <a:cs typeface="Arial" charset="0"/>
              </a:defRPr>
            </a:lvl2pPr>
            <a:lvl3pPr marL="1143000" indent="-228600" eaLnBrk="0" hangingPunct="0">
              <a:defRPr sz="2000">
                <a:solidFill>
                  <a:schemeClr val="tx1"/>
                </a:solidFill>
                <a:latin typeface="Arial" charset="0"/>
                <a:cs typeface="Arial" charset="0"/>
              </a:defRPr>
            </a:lvl3pPr>
            <a:lvl4pPr marL="1600200" indent="-228600" eaLnBrk="0" hangingPunct="0">
              <a:defRPr sz="2000">
                <a:solidFill>
                  <a:schemeClr val="tx1"/>
                </a:solidFill>
                <a:latin typeface="Arial" charset="0"/>
                <a:cs typeface="Arial" charset="0"/>
              </a:defRPr>
            </a:lvl4pPr>
            <a:lvl5pPr marL="2057400" indent="-228600" eaLnBrk="0" hangingPunct="0">
              <a:defRPr sz="2000">
                <a:solidFill>
                  <a:schemeClr val="tx1"/>
                </a:solidFill>
                <a:latin typeface="Arial" charset="0"/>
                <a:cs typeface="Arial" charset="0"/>
              </a:defRPr>
            </a:lvl5pPr>
            <a:lvl6pPr marL="2514600" indent="-228600" eaLnBrk="0" fontAlgn="base" hangingPunct="0">
              <a:spcBef>
                <a:spcPct val="0"/>
              </a:spcBef>
              <a:spcAft>
                <a:spcPct val="0"/>
              </a:spcAft>
              <a:defRPr sz="2000">
                <a:solidFill>
                  <a:schemeClr val="tx1"/>
                </a:solidFill>
                <a:latin typeface="Arial" charset="0"/>
                <a:cs typeface="Arial" charset="0"/>
              </a:defRPr>
            </a:lvl6pPr>
            <a:lvl7pPr marL="2971800" indent="-228600" eaLnBrk="0" fontAlgn="base" hangingPunct="0">
              <a:spcBef>
                <a:spcPct val="0"/>
              </a:spcBef>
              <a:spcAft>
                <a:spcPct val="0"/>
              </a:spcAft>
              <a:defRPr sz="2000">
                <a:solidFill>
                  <a:schemeClr val="tx1"/>
                </a:solidFill>
                <a:latin typeface="Arial" charset="0"/>
                <a:cs typeface="Arial" charset="0"/>
              </a:defRPr>
            </a:lvl7pPr>
            <a:lvl8pPr marL="3429000" indent="-228600" eaLnBrk="0" fontAlgn="base" hangingPunct="0">
              <a:spcBef>
                <a:spcPct val="0"/>
              </a:spcBef>
              <a:spcAft>
                <a:spcPct val="0"/>
              </a:spcAft>
              <a:defRPr sz="2000">
                <a:solidFill>
                  <a:schemeClr val="tx1"/>
                </a:solidFill>
                <a:latin typeface="Arial" charset="0"/>
                <a:cs typeface="Arial" charset="0"/>
              </a:defRPr>
            </a:lvl8pPr>
            <a:lvl9pPr marL="3886200" indent="-228600" eaLnBrk="0" fontAlgn="base" hangingPunct="0">
              <a:spcBef>
                <a:spcPct val="0"/>
              </a:spcBef>
              <a:spcAft>
                <a:spcPct val="0"/>
              </a:spcAft>
              <a:defRPr sz="2000">
                <a:solidFill>
                  <a:schemeClr val="tx1"/>
                </a:solidFill>
                <a:latin typeface="Arial" charset="0"/>
                <a:cs typeface="Arial" charset="0"/>
              </a:defRPr>
            </a:lvl9pPr>
          </a:lstStyle>
          <a:p>
            <a:pPr algn="r" eaLnBrk="1" hangingPunct="1">
              <a:spcBef>
                <a:spcPct val="50000"/>
              </a:spcBef>
            </a:pPr>
            <a:r>
              <a:rPr lang="en-US" sz="600" i="1" dirty="0"/>
              <a:t>Source: Thomson Reuters / Nordea</a:t>
            </a:r>
          </a:p>
        </p:txBody>
      </p:sp>
      <p:cxnSp>
        <p:nvCxnSpPr>
          <p:cNvPr id="4" name="Straight Connector 3">
            <a:extLst>
              <a:ext uri="{FF2B5EF4-FFF2-40B4-BE49-F238E27FC236}">
                <a16:creationId xmlns:a16="http://schemas.microsoft.com/office/drawing/2014/main" id="{B57B00C2-AADE-4B3C-B528-CB0D806AB6D2}"/>
              </a:ext>
            </a:extLst>
          </p:cNvPr>
          <p:cNvCxnSpPr/>
          <p:nvPr userDrawn="1"/>
        </p:nvCxnSpPr>
        <p:spPr>
          <a:xfrm>
            <a:off x="647831" y="6316537"/>
            <a:ext cx="10890764" cy="0"/>
          </a:xfrm>
          <a:prstGeom prst="line">
            <a:avLst/>
          </a:prstGeom>
          <a:ln w="9525">
            <a:solidFill>
              <a:srgbClr val="8B8A8D"/>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157325611"/>
      </p:ext>
    </p:extLst>
  </p:cSld>
  <p:clrMapOvr>
    <a:masterClrMapping/>
  </p:clrMapOvr>
  <p:hf hdr="0" ftr="0" dt="0"/>
</p:sldLayout>
</file>

<file path=ppt/slideLayouts/slideLayout114.xml><?xml version="1.0" encoding="utf-8"?>
<p:sldLayout xmlns:a="http://schemas.openxmlformats.org/drawingml/2006/main" xmlns:r="http://schemas.openxmlformats.org/officeDocument/2006/relationships" xmlns:p="http://schemas.openxmlformats.org/presentationml/2006/main" preserve="1" userDrawn="1">
  <p:cSld name="4_Title and Content">
    <p:spTree>
      <p:nvGrpSpPr>
        <p:cNvPr id="1" name=""/>
        <p:cNvGrpSpPr/>
        <p:nvPr/>
      </p:nvGrpSpPr>
      <p:grpSpPr>
        <a:xfrm>
          <a:off x="0" y="0"/>
          <a:ext cx="0" cy="0"/>
          <a:chOff x="0" y="0"/>
          <a:chExt cx="0" cy="0"/>
        </a:xfrm>
      </p:grpSpPr>
      <p:sp>
        <p:nvSpPr>
          <p:cNvPr id="6" name="TextBox 5">
            <a:extLst>
              <a:ext uri="{FF2B5EF4-FFF2-40B4-BE49-F238E27FC236}">
                <a16:creationId xmlns:a16="http://schemas.microsoft.com/office/drawing/2014/main" id="{7DF9C9B5-D456-4254-8FE0-A902EF01A6F8}"/>
              </a:ext>
            </a:extLst>
          </p:cNvPr>
          <p:cNvSpPr txBox="1"/>
          <p:nvPr userDrawn="1"/>
        </p:nvSpPr>
        <p:spPr>
          <a:xfrm>
            <a:off x="0" y="1"/>
            <a:ext cx="6096000" cy="6858000"/>
          </a:xfrm>
          <a:prstGeom prst="rect">
            <a:avLst/>
          </a:prstGeom>
          <a:solidFill>
            <a:srgbClr val="00005E"/>
          </a:solidFill>
        </p:spPr>
        <p:txBody>
          <a:bodyPr vert="horz" wrap="square" lIns="0" tIns="0" rIns="0" bIns="0" rtlCol="0">
            <a:noAutofit/>
          </a:bodyPr>
          <a:lstStyle/>
          <a:p>
            <a:pPr marL="0" indent="0" fontAlgn="auto">
              <a:spcAft>
                <a:spcPts val="0"/>
              </a:spcAft>
              <a:buNone/>
            </a:pPr>
            <a:endParaRPr lang="en-US" sz="900" b="1" dirty="0">
              <a:solidFill>
                <a:srgbClr val="8B8A8D"/>
              </a:solidFill>
            </a:endParaRPr>
          </a:p>
        </p:txBody>
      </p:sp>
      <p:cxnSp>
        <p:nvCxnSpPr>
          <p:cNvPr id="7" name="Straight Connector 6">
            <a:extLst>
              <a:ext uri="{FF2B5EF4-FFF2-40B4-BE49-F238E27FC236}">
                <a16:creationId xmlns:a16="http://schemas.microsoft.com/office/drawing/2014/main" id="{B1A4824A-B1C1-47DC-B940-B6F5B0D6F1A4}"/>
              </a:ext>
            </a:extLst>
          </p:cNvPr>
          <p:cNvCxnSpPr>
            <a:cxnSpLocks/>
          </p:cNvCxnSpPr>
          <p:nvPr userDrawn="1"/>
        </p:nvCxnSpPr>
        <p:spPr>
          <a:xfrm>
            <a:off x="6815895" y="6313359"/>
            <a:ext cx="4721577" cy="0"/>
          </a:xfrm>
          <a:prstGeom prst="line">
            <a:avLst/>
          </a:prstGeom>
          <a:ln w="6350">
            <a:solidFill>
              <a:srgbClr val="8B8A8D"/>
            </a:solidFill>
          </a:ln>
        </p:spPr>
        <p:style>
          <a:lnRef idx="1">
            <a:schemeClr val="accent1"/>
          </a:lnRef>
          <a:fillRef idx="0">
            <a:schemeClr val="accent1"/>
          </a:fillRef>
          <a:effectRef idx="0">
            <a:schemeClr val="accent1"/>
          </a:effectRef>
          <a:fontRef idx="minor">
            <a:schemeClr val="tx1"/>
          </a:fontRef>
        </p:style>
      </p:cxnSp>
      <p:sp>
        <p:nvSpPr>
          <p:cNvPr id="8" name="Rectangle 7">
            <a:extLst>
              <a:ext uri="{FF2B5EF4-FFF2-40B4-BE49-F238E27FC236}">
                <a16:creationId xmlns:a16="http://schemas.microsoft.com/office/drawing/2014/main" id="{8ADF9476-EB33-46F7-B921-F7A1C547B6ED}"/>
              </a:ext>
            </a:extLst>
          </p:cNvPr>
          <p:cNvSpPr/>
          <p:nvPr userDrawn="1"/>
        </p:nvSpPr>
        <p:spPr>
          <a:xfrm>
            <a:off x="6823027" y="2118856"/>
            <a:ext cx="4722705" cy="318759"/>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50" tIns="45674" rIns="91350" bIns="45674" numCol="1" spcCol="0" rtlCol="0" fromWordArt="0" anchor="ctr" anchorCtr="0" forceAA="0" compatLnSpc="1">
            <a:prstTxWarp prst="textNoShape">
              <a:avLst/>
            </a:prstTxWarp>
            <a:noAutofit/>
          </a:bodyPr>
          <a:lstStyle/>
          <a:p>
            <a:pPr algn="ctr" defTabSz="913486" eaLnBrk="1" hangingPunct="1">
              <a:buClrTx/>
              <a:defRPr/>
            </a:pPr>
            <a:r>
              <a:rPr lang="en-US" sz="1400" b="0" dirty="0">
                <a:solidFill>
                  <a:srgbClr val="00005E"/>
                </a:solidFill>
              </a:rPr>
              <a:t>AKTIESTRATEGI</a:t>
            </a:r>
          </a:p>
        </p:txBody>
      </p:sp>
      <p:sp>
        <p:nvSpPr>
          <p:cNvPr id="9" name="Rectangle 8">
            <a:extLst>
              <a:ext uri="{FF2B5EF4-FFF2-40B4-BE49-F238E27FC236}">
                <a16:creationId xmlns:a16="http://schemas.microsoft.com/office/drawing/2014/main" id="{C5F096E2-8C8E-49C9-B5DF-9DC4ABD1CCB5}"/>
              </a:ext>
            </a:extLst>
          </p:cNvPr>
          <p:cNvSpPr/>
          <p:nvPr userDrawn="1"/>
        </p:nvSpPr>
        <p:spPr>
          <a:xfrm>
            <a:off x="6823025" y="2455104"/>
            <a:ext cx="4713187" cy="253857"/>
          </a:xfrm>
          <a:prstGeom prst="rect">
            <a:avLst/>
          </a:prstGeom>
        </p:spPr>
        <p:txBody>
          <a:bodyPr wrap="square">
            <a:spAutoFit/>
          </a:bodyPr>
          <a:lstStyle/>
          <a:p>
            <a:pPr fontAlgn="auto">
              <a:spcAft>
                <a:spcPts val="0"/>
              </a:spcAft>
              <a:buClrTx/>
              <a:defRPr/>
            </a:pPr>
            <a:r>
              <a:rPr lang="en-US" sz="1050" b="0" noProof="1">
                <a:solidFill>
                  <a:prstClr val="black"/>
                </a:solidFill>
              </a:rPr>
              <a:t>Indsæt tekst</a:t>
            </a:r>
          </a:p>
        </p:txBody>
      </p:sp>
      <p:sp>
        <p:nvSpPr>
          <p:cNvPr id="10" name="Rectangle 9">
            <a:extLst>
              <a:ext uri="{FF2B5EF4-FFF2-40B4-BE49-F238E27FC236}">
                <a16:creationId xmlns:a16="http://schemas.microsoft.com/office/drawing/2014/main" id="{243F836E-5C0B-42DE-98AC-4AC26B4BB8E4}"/>
              </a:ext>
            </a:extLst>
          </p:cNvPr>
          <p:cNvSpPr/>
          <p:nvPr userDrawn="1"/>
        </p:nvSpPr>
        <p:spPr>
          <a:xfrm>
            <a:off x="6815728" y="4661346"/>
            <a:ext cx="4730005" cy="318759"/>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50" tIns="45674" rIns="91350" bIns="45674" numCol="1" spcCol="0" rtlCol="0" fromWordArt="0" anchor="ctr" anchorCtr="0" forceAA="0" compatLnSpc="1">
            <a:prstTxWarp prst="textNoShape">
              <a:avLst/>
            </a:prstTxWarp>
            <a:noAutofit/>
          </a:bodyPr>
          <a:lstStyle/>
          <a:p>
            <a:pPr algn="ctr" defTabSz="913486" eaLnBrk="1" hangingPunct="1">
              <a:buClrTx/>
              <a:defRPr/>
            </a:pPr>
            <a:r>
              <a:rPr lang="en-US" sz="1400" b="0" dirty="0">
                <a:solidFill>
                  <a:srgbClr val="00005E"/>
                </a:solidFill>
              </a:rPr>
              <a:t>OBLIGATIONSSTRATEGI</a:t>
            </a:r>
          </a:p>
        </p:txBody>
      </p:sp>
      <p:cxnSp>
        <p:nvCxnSpPr>
          <p:cNvPr id="11" name="Straight Connector 10">
            <a:extLst>
              <a:ext uri="{FF2B5EF4-FFF2-40B4-BE49-F238E27FC236}">
                <a16:creationId xmlns:a16="http://schemas.microsoft.com/office/drawing/2014/main" id="{4DF5F330-28BF-4E30-B7AA-7AD9832145C5}"/>
              </a:ext>
            </a:extLst>
          </p:cNvPr>
          <p:cNvCxnSpPr>
            <a:cxnSpLocks/>
          </p:cNvCxnSpPr>
          <p:nvPr userDrawn="1"/>
        </p:nvCxnSpPr>
        <p:spPr>
          <a:xfrm>
            <a:off x="6813508" y="4934828"/>
            <a:ext cx="4722705" cy="0"/>
          </a:xfrm>
          <a:prstGeom prst="line">
            <a:avLst/>
          </a:prstGeom>
          <a:ln w="6350">
            <a:solidFill>
              <a:srgbClr val="8B8A8D"/>
            </a:solidFill>
          </a:ln>
        </p:spPr>
        <p:style>
          <a:lnRef idx="1">
            <a:schemeClr val="accent1"/>
          </a:lnRef>
          <a:fillRef idx="0">
            <a:schemeClr val="accent1"/>
          </a:fillRef>
          <a:effectRef idx="0">
            <a:schemeClr val="accent1"/>
          </a:effectRef>
          <a:fontRef idx="minor">
            <a:schemeClr val="tx1"/>
          </a:fontRef>
        </p:style>
      </p:cxnSp>
      <p:cxnSp>
        <p:nvCxnSpPr>
          <p:cNvPr id="12" name="Straight Connector 11">
            <a:extLst>
              <a:ext uri="{FF2B5EF4-FFF2-40B4-BE49-F238E27FC236}">
                <a16:creationId xmlns:a16="http://schemas.microsoft.com/office/drawing/2014/main" id="{0942C4D1-0B2E-429E-9EF2-6B7DF14EA53D}"/>
              </a:ext>
            </a:extLst>
          </p:cNvPr>
          <p:cNvCxnSpPr>
            <a:cxnSpLocks/>
          </p:cNvCxnSpPr>
          <p:nvPr userDrawn="1"/>
        </p:nvCxnSpPr>
        <p:spPr>
          <a:xfrm>
            <a:off x="6823028" y="2381318"/>
            <a:ext cx="4722705" cy="0"/>
          </a:xfrm>
          <a:prstGeom prst="line">
            <a:avLst/>
          </a:prstGeom>
          <a:ln w="6350">
            <a:solidFill>
              <a:srgbClr val="8B8A8D"/>
            </a:solidFill>
          </a:ln>
        </p:spPr>
        <p:style>
          <a:lnRef idx="1">
            <a:schemeClr val="accent1"/>
          </a:lnRef>
          <a:fillRef idx="0">
            <a:schemeClr val="accent1"/>
          </a:fillRef>
          <a:effectRef idx="0">
            <a:schemeClr val="accent1"/>
          </a:effectRef>
          <a:fontRef idx="minor">
            <a:schemeClr val="tx1"/>
          </a:fontRef>
        </p:style>
      </p:cxnSp>
      <p:sp>
        <p:nvSpPr>
          <p:cNvPr id="13" name="Rectangle 12">
            <a:extLst>
              <a:ext uri="{FF2B5EF4-FFF2-40B4-BE49-F238E27FC236}">
                <a16:creationId xmlns:a16="http://schemas.microsoft.com/office/drawing/2014/main" id="{DC0B55F1-A14F-433C-AC86-0535C9E33E99}"/>
              </a:ext>
            </a:extLst>
          </p:cNvPr>
          <p:cNvSpPr/>
          <p:nvPr userDrawn="1"/>
        </p:nvSpPr>
        <p:spPr>
          <a:xfrm>
            <a:off x="6823026" y="942831"/>
            <a:ext cx="4713187" cy="253857"/>
          </a:xfrm>
          <a:prstGeom prst="rect">
            <a:avLst/>
          </a:prstGeom>
        </p:spPr>
        <p:txBody>
          <a:bodyPr wrap="square">
            <a:spAutoFit/>
          </a:bodyPr>
          <a:lstStyle/>
          <a:p>
            <a:pPr fontAlgn="auto">
              <a:spcAft>
                <a:spcPts val="0"/>
              </a:spcAft>
              <a:buClrTx/>
              <a:defRPr/>
            </a:pPr>
            <a:r>
              <a:rPr lang="en-US" sz="1050" b="0" noProof="1">
                <a:solidFill>
                  <a:prstClr val="black"/>
                </a:solidFill>
              </a:rPr>
              <a:t>Indsæt tekst</a:t>
            </a:r>
          </a:p>
        </p:txBody>
      </p:sp>
      <p:sp>
        <p:nvSpPr>
          <p:cNvPr id="14" name="Rectangle 13">
            <a:extLst>
              <a:ext uri="{FF2B5EF4-FFF2-40B4-BE49-F238E27FC236}">
                <a16:creationId xmlns:a16="http://schemas.microsoft.com/office/drawing/2014/main" id="{FC8965CE-DDA8-4F3A-96FC-FF1B8792F620}"/>
              </a:ext>
            </a:extLst>
          </p:cNvPr>
          <p:cNvSpPr/>
          <p:nvPr userDrawn="1"/>
        </p:nvSpPr>
        <p:spPr>
          <a:xfrm>
            <a:off x="6823025" y="5013755"/>
            <a:ext cx="4713187" cy="253857"/>
          </a:xfrm>
          <a:prstGeom prst="rect">
            <a:avLst/>
          </a:prstGeom>
        </p:spPr>
        <p:txBody>
          <a:bodyPr wrap="square">
            <a:spAutoFit/>
          </a:bodyPr>
          <a:lstStyle/>
          <a:p>
            <a:pPr fontAlgn="auto">
              <a:spcAft>
                <a:spcPts val="0"/>
              </a:spcAft>
              <a:buClrTx/>
              <a:defRPr/>
            </a:pPr>
            <a:r>
              <a:rPr lang="en-US" sz="1050" b="0" noProof="1">
                <a:solidFill>
                  <a:prstClr val="black"/>
                </a:solidFill>
              </a:rPr>
              <a:t>Indsæt tekst</a:t>
            </a:r>
          </a:p>
        </p:txBody>
      </p:sp>
      <p:sp>
        <p:nvSpPr>
          <p:cNvPr id="15" name="Content Placeholder 1">
            <a:extLst>
              <a:ext uri="{FF2B5EF4-FFF2-40B4-BE49-F238E27FC236}">
                <a16:creationId xmlns:a16="http://schemas.microsoft.com/office/drawing/2014/main" id="{AB6133DA-13CF-484C-B16D-0ABF510ED616}"/>
              </a:ext>
            </a:extLst>
          </p:cNvPr>
          <p:cNvSpPr>
            <a:spLocks noGrp="1"/>
          </p:cNvSpPr>
          <p:nvPr>
            <p:ph idx="1" hasCustomPrompt="1"/>
          </p:nvPr>
        </p:nvSpPr>
        <p:spPr>
          <a:xfrm>
            <a:off x="2" y="1628426"/>
            <a:ext cx="6095999" cy="2384721"/>
          </a:xfrm>
          <a:prstGeom prst="rect">
            <a:avLst/>
          </a:prstGeom>
        </p:spPr>
        <p:txBody>
          <a:bodyPr/>
          <a:lstStyle>
            <a:lvl1pPr marL="0" indent="0" algn="ctr">
              <a:buNone/>
              <a:defRPr>
                <a:solidFill>
                  <a:schemeClr val="bg1"/>
                </a:solidFill>
              </a:defRPr>
            </a:lvl1pPr>
          </a:lstStyle>
          <a:p>
            <a:pPr marL="0" indent="0" algn="ctr">
              <a:buNone/>
            </a:pPr>
            <a:r>
              <a:rPr lang="en-US" sz="5395" b="1" dirty="0" err="1">
                <a:latin typeface="Arial (headings)"/>
              </a:rPr>
              <a:t>Indsæt</a:t>
            </a:r>
            <a:r>
              <a:rPr lang="en-US" sz="5395" b="1" dirty="0">
                <a:latin typeface="Arial (headings)"/>
              </a:rPr>
              <a:t> </a:t>
            </a:r>
            <a:r>
              <a:rPr lang="en-US" sz="5395" b="1" dirty="0" err="1">
                <a:latin typeface="Arial (headings)"/>
              </a:rPr>
              <a:t>Overskrift</a:t>
            </a:r>
            <a:endParaRPr lang="en-US" sz="4397" b="1" dirty="0"/>
          </a:p>
        </p:txBody>
      </p:sp>
      <p:sp>
        <p:nvSpPr>
          <p:cNvPr id="16" name="Content Placeholder 2">
            <a:extLst>
              <a:ext uri="{FF2B5EF4-FFF2-40B4-BE49-F238E27FC236}">
                <a16:creationId xmlns:a16="http://schemas.microsoft.com/office/drawing/2014/main" id="{57AEEE00-F4E0-47C6-8D3E-7EFE48DE03E9}"/>
              </a:ext>
            </a:extLst>
          </p:cNvPr>
          <p:cNvSpPr txBox="1">
            <a:spLocks/>
          </p:cNvSpPr>
          <p:nvPr userDrawn="1"/>
        </p:nvSpPr>
        <p:spPr>
          <a:xfrm>
            <a:off x="-11542" y="4724051"/>
            <a:ext cx="6107544" cy="287898"/>
          </a:xfrm>
          <a:prstGeom prst="rect">
            <a:avLst/>
          </a:prstGeom>
        </p:spPr>
        <p:txBody>
          <a:bodyPr vert="horz" lIns="0" tIns="0" rIns="0" bIns="0" rtlCol="0">
            <a:noAutofit/>
          </a:bodyPr>
          <a:lstStyle>
            <a:lvl1pPr marL="215429" indent="-215429" algn="ctr" defTabSz="1088485" rtl="0" eaLnBrk="1" latinLnBrk="0" hangingPunct="1">
              <a:spcBef>
                <a:spcPts val="1200"/>
              </a:spcBef>
              <a:buFont typeface="Arial" pitchFamily="34" charset="0"/>
              <a:buChar char="•"/>
              <a:defRPr sz="1400" kern="1200">
                <a:solidFill>
                  <a:schemeClr val="bg1"/>
                </a:solidFill>
                <a:latin typeface="+mn-lt"/>
                <a:ea typeface="+mn-ea"/>
                <a:cs typeface="+mn-cs"/>
              </a:defRPr>
            </a:lvl1pPr>
            <a:lvl2pPr marL="471391" indent="-214269" algn="l" defTabSz="1088485" rtl="0" eaLnBrk="1" latinLnBrk="0" hangingPunct="1">
              <a:spcBef>
                <a:spcPts val="0"/>
              </a:spcBef>
              <a:buFont typeface="Arial" pitchFamily="34" charset="0"/>
              <a:buChar char="–"/>
              <a:defRPr sz="3999" kern="1200">
                <a:solidFill>
                  <a:schemeClr val="tx1"/>
                </a:solidFill>
                <a:latin typeface="+mn-lt"/>
                <a:ea typeface="+mn-ea"/>
                <a:cs typeface="+mn-cs"/>
              </a:defRPr>
            </a:lvl2pPr>
            <a:lvl3pPr marL="728513" indent="-214269" algn="l" defTabSz="1088485" rtl="0" eaLnBrk="1" latinLnBrk="0" hangingPunct="1">
              <a:spcBef>
                <a:spcPts val="0"/>
              </a:spcBef>
              <a:buFont typeface="Arial" pitchFamily="34" charset="0"/>
              <a:buChar char="−"/>
              <a:defRPr sz="3999" kern="1200">
                <a:solidFill>
                  <a:schemeClr val="tx1"/>
                </a:solidFill>
                <a:latin typeface="+mn-lt"/>
                <a:ea typeface="+mn-ea"/>
                <a:cs typeface="+mn-cs"/>
              </a:defRPr>
            </a:lvl3pPr>
            <a:lvl4pPr marL="985637" indent="-214269" algn="l" defTabSz="1088485" rtl="0" eaLnBrk="1" latinLnBrk="0" hangingPunct="1">
              <a:spcBef>
                <a:spcPts val="0"/>
              </a:spcBef>
              <a:buFont typeface="Arial" pitchFamily="34" charset="0"/>
              <a:buChar char="−"/>
              <a:defRPr sz="3999" kern="1200">
                <a:solidFill>
                  <a:schemeClr val="tx1"/>
                </a:solidFill>
                <a:latin typeface="+mn-lt"/>
                <a:ea typeface="+mn-ea"/>
                <a:cs typeface="+mn-cs"/>
              </a:defRPr>
            </a:lvl4pPr>
            <a:lvl5pPr marL="1242760" indent="-214269" algn="l" defTabSz="1088485" rtl="0" eaLnBrk="1" latinLnBrk="0" hangingPunct="1">
              <a:spcBef>
                <a:spcPts val="0"/>
              </a:spcBef>
              <a:buFont typeface="Arial" pitchFamily="34" charset="0"/>
              <a:buChar char="−"/>
              <a:defRPr sz="3999" kern="1200">
                <a:solidFill>
                  <a:schemeClr val="tx1"/>
                </a:solidFill>
                <a:latin typeface="+mn-lt"/>
                <a:ea typeface="+mn-ea"/>
                <a:cs typeface="+mn-cs"/>
              </a:defRPr>
            </a:lvl5pPr>
            <a:lvl6pPr marL="2993336" indent="-272122" algn="l" defTabSz="1088485" rtl="0" eaLnBrk="1" latinLnBrk="0" hangingPunct="1">
              <a:spcBef>
                <a:spcPct val="20000"/>
              </a:spcBef>
              <a:buFont typeface="Arial" pitchFamily="34" charset="0"/>
              <a:buChar char="•"/>
              <a:defRPr sz="2400" kern="1200">
                <a:solidFill>
                  <a:schemeClr val="tx1"/>
                </a:solidFill>
                <a:latin typeface="+mn-lt"/>
                <a:ea typeface="+mn-ea"/>
                <a:cs typeface="+mn-cs"/>
              </a:defRPr>
            </a:lvl6pPr>
            <a:lvl7pPr marL="3537578" indent="-272122" algn="l" defTabSz="1088485"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81821" indent="-272122" algn="l" defTabSz="1088485"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26064" indent="-272122" algn="l" defTabSz="1088485"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indent="0" fontAlgn="auto">
              <a:spcAft>
                <a:spcPts val="0"/>
              </a:spcAft>
              <a:buClrTx/>
              <a:buFont typeface="Arial" pitchFamily="34" charset="0"/>
              <a:buNone/>
              <a:defRPr/>
            </a:pPr>
            <a:r>
              <a:rPr lang="en-US" sz="1200" b="0" dirty="0" err="1">
                <a:solidFill>
                  <a:prstClr val="white"/>
                </a:solidFill>
              </a:rPr>
              <a:t>Afkastforventninger</a:t>
            </a:r>
            <a:r>
              <a:rPr lang="en-US" sz="1200" b="0" dirty="0">
                <a:solidFill>
                  <a:prstClr val="white"/>
                </a:solidFill>
              </a:rPr>
              <a:t> de </a:t>
            </a:r>
            <a:r>
              <a:rPr lang="en-US" sz="1200" b="0" dirty="0" err="1">
                <a:solidFill>
                  <a:prstClr val="white"/>
                </a:solidFill>
              </a:rPr>
              <a:t>kommende</a:t>
            </a:r>
            <a:r>
              <a:rPr lang="en-US" sz="1200" b="0" dirty="0">
                <a:solidFill>
                  <a:prstClr val="white"/>
                </a:solidFill>
              </a:rPr>
              <a:t> 12 </a:t>
            </a:r>
            <a:r>
              <a:rPr lang="en-US" sz="1200" b="0" dirty="0" err="1">
                <a:solidFill>
                  <a:prstClr val="white"/>
                </a:solidFill>
              </a:rPr>
              <a:t>mdr</a:t>
            </a:r>
            <a:r>
              <a:rPr lang="en-US" sz="1200" b="0" dirty="0">
                <a:solidFill>
                  <a:prstClr val="white"/>
                </a:solidFill>
              </a:rPr>
              <a:t>.</a:t>
            </a:r>
          </a:p>
        </p:txBody>
      </p:sp>
      <p:cxnSp>
        <p:nvCxnSpPr>
          <p:cNvPr id="17" name="Straight Connector 16">
            <a:extLst>
              <a:ext uri="{FF2B5EF4-FFF2-40B4-BE49-F238E27FC236}">
                <a16:creationId xmlns:a16="http://schemas.microsoft.com/office/drawing/2014/main" id="{07D6EAB8-021F-4312-AD0C-C4E1AEC051FA}"/>
              </a:ext>
            </a:extLst>
          </p:cNvPr>
          <p:cNvCxnSpPr>
            <a:cxnSpLocks/>
          </p:cNvCxnSpPr>
          <p:nvPr userDrawn="1"/>
        </p:nvCxnSpPr>
        <p:spPr>
          <a:xfrm>
            <a:off x="418041" y="4934828"/>
            <a:ext cx="5194976" cy="0"/>
          </a:xfrm>
          <a:prstGeom prst="line">
            <a:avLst/>
          </a:prstGeom>
          <a:ln w="6350">
            <a:solidFill>
              <a:schemeClr val="bg1"/>
            </a:solidFill>
          </a:ln>
        </p:spPr>
        <p:style>
          <a:lnRef idx="1">
            <a:schemeClr val="accent1"/>
          </a:lnRef>
          <a:fillRef idx="0">
            <a:schemeClr val="accent1"/>
          </a:fillRef>
          <a:effectRef idx="0">
            <a:schemeClr val="accent1"/>
          </a:effectRef>
          <a:fontRef idx="minor">
            <a:schemeClr val="tx1"/>
          </a:fontRef>
        </p:style>
      </p:cxnSp>
      <p:graphicFrame>
        <p:nvGraphicFramePr>
          <p:cNvPr id="18" name="Table 17">
            <a:extLst>
              <a:ext uri="{FF2B5EF4-FFF2-40B4-BE49-F238E27FC236}">
                <a16:creationId xmlns:a16="http://schemas.microsoft.com/office/drawing/2014/main" id="{E2FD3BFC-B54E-48C7-9168-B2F2E8CE49C5}"/>
              </a:ext>
            </a:extLst>
          </p:cNvPr>
          <p:cNvGraphicFramePr>
            <a:graphicFrameLocks noGrp="1"/>
          </p:cNvGraphicFramePr>
          <p:nvPr userDrawn="1"/>
        </p:nvGraphicFramePr>
        <p:xfrm>
          <a:off x="418038" y="5108387"/>
          <a:ext cx="5194975" cy="1079239"/>
        </p:xfrm>
        <a:graphic>
          <a:graphicData uri="http://schemas.openxmlformats.org/drawingml/2006/table">
            <a:tbl>
              <a:tblPr firstRow="1" bandRow="1">
                <a:tableStyleId>{5C22544A-7EE6-4342-B048-85BDC9FD1C3A}</a:tableStyleId>
              </a:tblPr>
              <a:tblGrid>
                <a:gridCol w="3590273">
                  <a:extLst>
                    <a:ext uri="{9D8B030D-6E8A-4147-A177-3AD203B41FA5}">
                      <a16:colId xmlns:a16="http://schemas.microsoft.com/office/drawing/2014/main" val="20000"/>
                    </a:ext>
                  </a:extLst>
                </a:gridCol>
                <a:gridCol w="1007850">
                  <a:extLst>
                    <a:ext uri="{9D8B030D-6E8A-4147-A177-3AD203B41FA5}">
                      <a16:colId xmlns:a16="http://schemas.microsoft.com/office/drawing/2014/main" val="20001"/>
                    </a:ext>
                  </a:extLst>
                </a:gridCol>
                <a:gridCol w="359946">
                  <a:extLst>
                    <a:ext uri="{9D8B030D-6E8A-4147-A177-3AD203B41FA5}">
                      <a16:colId xmlns:a16="http://schemas.microsoft.com/office/drawing/2014/main" val="20002"/>
                    </a:ext>
                  </a:extLst>
                </a:gridCol>
                <a:gridCol w="236906">
                  <a:extLst>
                    <a:ext uri="{9D8B030D-6E8A-4147-A177-3AD203B41FA5}">
                      <a16:colId xmlns:a16="http://schemas.microsoft.com/office/drawing/2014/main" val="20003"/>
                    </a:ext>
                  </a:extLst>
                </a:gridCol>
              </a:tblGrid>
              <a:tr h="180469">
                <a:tc>
                  <a:txBody>
                    <a:bodyPr/>
                    <a:lstStyle/>
                    <a:p>
                      <a:pPr marL="0" algn="l" defTabSz="914217" rtl="0" eaLnBrk="1" latinLnBrk="0" hangingPunct="1">
                        <a:lnSpc>
                          <a:spcPct val="120000"/>
                        </a:lnSpc>
                        <a:spcBef>
                          <a:spcPct val="85000"/>
                        </a:spcBef>
                        <a:buClr>
                          <a:srgbClr val="1E2866"/>
                        </a:buClr>
                      </a:pPr>
                      <a:r>
                        <a:rPr lang="en-US" sz="900" b="0" kern="1200" dirty="0">
                          <a:solidFill>
                            <a:schemeClr val="bg1"/>
                          </a:solidFill>
                          <a:latin typeface="+mn-lt"/>
                          <a:ea typeface="+mn-ea"/>
                          <a:cs typeface="+mn-cs"/>
                        </a:rPr>
                        <a:t>Danske </a:t>
                      </a:r>
                      <a:r>
                        <a:rPr lang="en-US" sz="900" b="0" kern="1200" dirty="0" err="1">
                          <a:solidFill>
                            <a:schemeClr val="bg1"/>
                          </a:solidFill>
                          <a:latin typeface="+mn-lt"/>
                          <a:ea typeface="+mn-ea"/>
                          <a:cs typeface="+mn-cs"/>
                        </a:rPr>
                        <a:t>stater</a:t>
                      </a:r>
                      <a:endParaRPr lang="en-US" sz="900" b="0" kern="1200" dirty="0">
                        <a:solidFill>
                          <a:schemeClr val="bg1"/>
                        </a:solidFill>
                        <a:latin typeface="+mn-lt"/>
                        <a:ea typeface="+mn-ea"/>
                        <a:cs typeface="+mn-cs"/>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217" rtl="0" eaLnBrk="1" latinLnBrk="0" hangingPunct="1">
                        <a:lnSpc>
                          <a:spcPct val="120000"/>
                        </a:lnSpc>
                        <a:spcBef>
                          <a:spcPct val="85000"/>
                        </a:spcBef>
                        <a:buClr>
                          <a:srgbClr val="1E2866"/>
                        </a:buClr>
                      </a:pPr>
                      <a:r>
                        <a:rPr lang="en-US" sz="900" b="0" kern="1200" dirty="0">
                          <a:solidFill>
                            <a:schemeClr val="bg1"/>
                          </a:solidFill>
                          <a:latin typeface="+mn-lt"/>
                          <a:ea typeface="+mn-ea"/>
                          <a:cs typeface="+mn-cs"/>
                        </a:rPr>
                        <a:t>-2%</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217" rtl="0" eaLnBrk="1" latinLnBrk="0" hangingPunct="1">
                        <a:lnSpc>
                          <a:spcPct val="120000"/>
                        </a:lnSpc>
                        <a:spcBef>
                          <a:spcPct val="85000"/>
                        </a:spcBef>
                        <a:buClr>
                          <a:srgbClr val="1E2866"/>
                        </a:buClr>
                      </a:pPr>
                      <a:r>
                        <a:rPr lang="en-US" sz="900" b="0" kern="1200" dirty="0">
                          <a:solidFill>
                            <a:schemeClr val="bg1"/>
                          </a:solidFill>
                          <a:latin typeface="+mn-lt"/>
                          <a:ea typeface="+mn-ea"/>
                          <a:cs typeface="+mn-cs"/>
                        </a:rPr>
                        <a:t>-</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217" rtl="0" eaLnBrk="1" latinLnBrk="0" hangingPunct="1">
                        <a:lnSpc>
                          <a:spcPct val="120000"/>
                        </a:lnSpc>
                        <a:spcBef>
                          <a:spcPct val="85000"/>
                        </a:spcBef>
                        <a:buClr>
                          <a:srgbClr val="1E2866"/>
                        </a:buClr>
                      </a:pPr>
                      <a:r>
                        <a:rPr lang="en-US" sz="900" b="0" kern="1200" dirty="0">
                          <a:solidFill>
                            <a:schemeClr val="bg1"/>
                          </a:solidFill>
                          <a:latin typeface="+mn-lt"/>
                          <a:ea typeface="+mn-ea"/>
                          <a:cs typeface="+mn-cs"/>
                        </a:rPr>
                        <a:t>0%</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180469">
                <a:tc>
                  <a:txBody>
                    <a:bodyPr/>
                    <a:lstStyle/>
                    <a:p>
                      <a:pPr marL="0" algn="l" defTabSz="914217" rtl="0" eaLnBrk="1" latinLnBrk="0" hangingPunct="1">
                        <a:lnSpc>
                          <a:spcPct val="120000"/>
                        </a:lnSpc>
                        <a:spcBef>
                          <a:spcPct val="85000"/>
                        </a:spcBef>
                        <a:buClr>
                          <a:srgbClr val="1E2866"/>
                        </a:buClr>
                      </a:pPr>
                      <a:r>
                        <a:rPr lang="en-US" sz="900" b="0" kern="1200" dirty="0">
                          <a:solidFill>
                            <a:schemeClr val="bg1"/>
                          </a:solidFill>
                          <a:latin typeface="+mn-lt"/>
                          <a:ea typeface="+mn-ea"/>
                          <a:cs typeface="+mn-cs"/>
                        </a:rPr>
                        <a:t>Danske realer</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217" rtl="0" eaLnBrk="1" latinLnBrk="0" hangingPunct="1">
                        <a:lnSpc>
                          <a:spcPct val="120000"/>
                        </a:lnSpc>
                        <a:spcBef>
                          <a:spcPct val="85000"/>
                        </a:spcBef>
                        <a:buClr>
                          <a:srgbClr val="1E2866"/>
                        </a:buClr>
                      </a:pPr>
                      <a:r>
                        <a:rPr lang="en-US" sz="900" b="0" kern="1200" dirty="0">
                          <a:solidFill>
                            <a:schemeClr val="bg1"/>
                          </a:solidFill>
                          <a:latin typeface="+mn-lt"/>
                          <a:ea typeface="+mn-ea"/>
                          <a:cs typeface="+mn-cs"/>
                        </a:rPr>
                        <a:t>-2%</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217" rtl="0" eaLnBrk="1" latinLnBrk="0" hangingPunct="1">
                        <a:lnSpc>
                          <a:spcPct val="120000"/>
                        </a:lnSpc>
                        <a:spcBef>
                          <a:spcPct val="85000"/>
                        </a:spcBef>
                        <a:buClr>
                          <a:srgbClr val="1E2866"/>
                        </a:buClr>
                      </a:pPr>
                      <a:r>
                        <a:rPr lang="en-US" sz="900" b="0" kern="1200" dirty="0">
                          <a:solidFill>
                            <a:schemeClr val="bg1"/>
                          </a:solidFill>
                          <a:latin typeface="+mn-lt"/>
                          <a:ea typeface="+mn-ea"/>
                          <a:cs typeface="+mn-cs"/>
                        </a:rPr>
                        <a:t>-</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217" rtl="0" eaLnBrk="1" latinLnBrk="0" hangingPunct="1">
                        <a:lnSpc>
                          <a:spcPct val="120000"/>
                        </a:lnSpc>
                        <a:spcBef>
                          <a:spcPct val="85000"/>
                        </a:spcBef>
                        <a:buClr>
                          <a:srgbClr val="1E2866"/>
                        </a:buClr>
                      </a:pPr>
                      <a:r>
                        <a:rPr lang="en-US" sz="900" b="0" kern="1200" dirty="0">
                          <a:solidFill>
                            <a:schemeClr val="bg1"/>
                          </a:solidFill>
                          <a:latin typeface="+mn-lt"/>
                          <a:ea typeface="+mn-ea"/>
                          <a:cs typeface="+mn-cs"/>
                        </a:rPr>
                        <a:t>1%</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180469">
                <a:tc>
                  <a:txBody>
                    <a:bodyPr/>
                    <a:lstStyle/>
                    <a:p>
                      <a:pPr marL="0" algn="l" defTabSz="914217" rtl="0" eaLnBrk="1" latinLnBrk="0" hangingPunct="1">
                        <a:lnSpc>
                          <a:spcPct val="120000"/>
                        </a:lnSpc>
                        <a:spcBef>
                          <a:spcPct val="85000"/>
                        </a:spcBef>
                        <a:buClr>
                          <a:srgbClr val="1E2866"/>
                        </a:buClr>
                      </a:pPr>
                      <a:r>
                        <a:rPr lang="en-US" sz="900" b="0" kern="1200" dirty="0" err="1">
                          <a:solidFill>
                            <a:schemeClr val="bg1"/>
                          </a:solidFill>
                          <a:latin typeface="+mn-lt"/>
                          <a:ea typeface="+mn-ea"/>
                          <a:cs typeface="+mn-cs"/>
                        </a:rPr>
                        <a:t>Virksomhedsobligationer</a:t>
                      </a:r>
                      <a:endParaRPr lang="en-US" sz="900" b="0" kern="1200" dirty="0">
                        <a:solidFill>
                          <a:schemeClr val="bg1"/>
                        </a:solidFill>
                        <a:latin typeface="+mn-lt"/>
                        <a:ea typeface="+mn-ea"/>
                        <a:cs typeface="+mn-cs"/>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217" rtl="0" eaLnBrk="1" latinLnBrk="0" hangingPunct="1">
                        <a:lnSpc>
                          <a:spcPct val="120000"/>
                        </a:lnSpc>
                        <a:spcBef>
                          <a:spcPct val="85000"/>
                        </a:spcBef>
                        <a:buClr>
                          <a:srgbClr val="1E2866"/>
                        </a:buClr>
                      </a:pPr>
                      <a:r>
                        <a:rPr lang="en-US" sz="900" b="0" kern="1200" dirty="0">
                          <a:solidFill>
                            <a:schemeClr val="bg1"/>
                          </a:solidFill>
                          <a:latin typeface="+mn-lt"/>
                          <a:ea typeface="+mn-ea"/>
                          <a:cs typeface="+mn-cs"/>
                        </a:rPr>
                        <a:t>-4%</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217" rtl="0" eaLnBrk="1" latinLnBrk="0" hangingPunct="1">
                        <a:lnSpc>
                          <a:spcPct val="120000"/>
                        </a:lnSpc>
                        <a:spcBef>
                          <a:spcPct val="85000"/>
                        </a:spcBef>
                        <a:buClr>
                          <a:srgbClr val="1E2866"/>
                        </a:buClr>
                      </a:pPr>
                      <a:r>
                        <a:rPr lang="en-US" sz="900" b="0" kern="1200" dirty="0">
                          <a:solidFill>
                            <a:schemeClr val="bg1"/>
                          </a:solidFill>
                          <a:latin typeface="+mn-lt"/>
                          <a:ea typeface="+mn-ea"/>
                          <a:cs typeface="+mn-cs"/>
                        </a:rPr>
                        <a:t>-</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217" rtl="0" eaLnBrk="1" latinLnBrk="0" hangingPunct="1">
                        <a:lnSpc>
                          <a:spcPct val="120000"/>
                        </a:lnSpc>
                        <a:spcBef>
                          <a:spcPct val="85000"/>
                        </a:spcBef>
                        <a:buClr>
                          <a:srgbClr val="1E2866"/>
                        </a:buClr>
                      </a:pPr>
                      <a:r>
                        <a:rPr lang="en-US" sz="900" b="0" kern="1200" dirty="0">
                          <a:solidFill>
                            <a:schemeClr val="bg1"/>
                          </a:solidFill>
                          <a:latin typeface="+mn-lt"/>
                          <a:ea typeface="+mn-ea"/>
                          <a:cs typeface="+mn-cs"/>
                        </a:rPr>
                        <a:t>0%</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r h="180469">
                <a:tc>
                  <a:txBody>
                    <a:bodyPr/>
                    <a:lstStyle/>
                    <a:p>
                      <a:pPr marL="0" algn="l" defTabSz="914217" rtl="0" eaLnBrk="1" latinLnBrk="0" hangingPunct="1">
                        <a:lnSpc>
                          <a:spcPct val="120000"/>
                        </a:lnSpc>
                        <a:spcBef>
                          <a:spcPct val="85000"/>
                        </a:spcBef>
                        <a:buClr>
                          <a:srgbClr val="1E2866"/>
                        </a:buClr>
                      </a:pPr>
                      <a:r>
                        <a:rPr lang="en-US" sz="900" b="0" kern="1200" dirty="0" err="1">
                          <a:solidFill>
                            <a:schemeClr val="bg1"/>
                          </a:solidFill>
                          <a:latin typeface="+mn-lt"/>
                          <a:ea typeface="+mn-ea"/>
                          <a:cs typeface="+mn-cs"/>
                        </a:rPr>
                        <a:t>Virksomhedsobligationer</a:t>
                      </a:r>
                      <a:r>
                        <a:rPr lang="en-US" sz="900" b="0" kern="1200" baseline="0" dirty="0">
                          <a:solidFill>
                            <a:schemeClr val="bg1"/>
                          </a:solidFill>
                          <a:latin typeface="+mn-lt"/>
                          <a:ea typeface="+mn-ea"/>
                          <a:cs typeface="+mn-cs"/>
                        </a:rPr>
                        <a:t> </a:t>
                      </a:r>
                      <a:r>
                        <a:rPr lang="en-US" sz="900" b="0" kern="1200" baseline="0" dirty="0" err="1">
                          <a:solidFill>
                            <a:schemeClr val="bg1"/>
                          </a:solidFill>
                          <a:latin typeface="+mn-lt"/>
                          <a:ea typeface="+mn-ea"/>
                          <a:cs typeface="+mn-cs"/>
                        </a:rPr>
                        <a:t>højrente</a:t>
                      </a:r>
                      <a:endParaRPr lang="en-US" sz="900" b="0" kern="1200" dirty="0">
                        <a:solidFill>
                          <a:schemeClr val="bg1"/>
                        </a:solidFill>
                        <a:latin typeface="+mn-lt"/>
                        <a:ea typeface="+mn-ea"/>
                        <a:cs typeface="+mn-cs"/>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217" rtl="0" eaLnBrk="1" latinLnBrk="0" hangingPunct="1">
                        <a:lnSpc>
                          <a:spcPct val="120000"/>
                        </a:lnSpc>
                        <a:spcBef>
                          <a:spcPct val="85000"/>
                        </a:spcBef>
                        <a:buClr>
                          <a:srgbClr val="1E2866"/>
                        </a:buClr>
                      </a:pPr>
                      <a:r>
                        <a:rPr lang="en-US" sz="900" b="0" kern="1200" dirty="0">
                          <a:solidFill>
                            <a:schemeClr val="bg1"/>
                          </a:solidFill>
                          <a:latin typeface="+mn-lt"/>
                          <a:ea typeface="+mn-ea"/>
                          <a:cs typeface="+mn-cs"/>
                        </a:rPr>
                        <a:t>0%</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217" rtl="0" eaLnBrk="1" latinLnBrk="0" hangingPunct="1">
                        <a:lnSpc>
                          <a:spcPct val="120000"/>
                        </a:lnSpc>
                        <a:spcBef>
                          <a:spcPct val="85000"/>
                        </a:spcBef>
                        <a:buClr>
                          <a:srgbClr val="1E2866"/>
                        </a:buClr>
                      </a:pPr>
                      <a:r>
                        <a:rPr lang="en-US" sz="900" b="0" kern="1200" dirty="0">
                          <a:solidFill>
                            <a:schemeClr val="bg1"/>
                          </a:solidFill>
                          <a:latin typeface="+mn-lt"/>
                          <a:ea typeface="+mn-ea"/>
                          <a:cs typeface="+mn-cs"/>
                        </a:rPr>
                        <a:t>-</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217" rtl="0" eaLnBrk="1" latinLnBrk="0" hangingPunct="1">
                        <a:lnSpc>
                          <a:spcPct val="120000"/>
                        </a:lnSpc>
                        <a:spcBef>
                          <a:spcPct val="85000"/>
                        </a:spcBef>
                        <a:buClr>
                          <a:srgbClr val="1E2866"/>
                        </a:buClr>
                      </a:pPr>
                      <a:r>
                        <a:rPr lang="en-US" sz="900" b="0" kern="1200" dirty="0">
                          <a:solidFill>
                            <a:schemeClr val="bg1"/>
                          </a:solidFill>
                          <a:latin typeface="+mn-lt"/>
                          <a:ea typeface="+mn-ea"/>
                          <a:cs typeface="+mn-cs"/>
                        </a:rPr>
                        <a:t>4%</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3"/>
                  </a:ext>
                </a:extLst>
              </a:tr>
              <a:tr h="180469">
                <a:tc>
                  <a:txBody>
                    <a:bodyPr/>
                    <a:lstStyle/>
                    <a:p>
                      <a:pPr marL="0" algn="l" defTabSz="914217" rtl="0" eaLnBrk="1" latinLnBrk="0" hangingPunct="1">
                        <a:lnSpc>
                          <a:spcPct val="120000"/>
                        </a:lnSpc>
                        <a:spcBef>
                          <a:spcPct val="85000"/>
                        </a:spcBef>
                        <a:buClr>
                          <a:srgbClr val="1E2866"/>
                        </a:buClr>
                      </a:pPr>
                      <a:r>
                        <a:rPr lang="en-US" sz="900" b="0" kern="1200" dirty="0" err="1">
                          <a:solidFill>
                            <a:schemeClr val="bg1"/>
                          </a:solidFill>
                          <a:latin typeface="+mn-lt"/>
                          <a:ea typeface="+mn-ea"/>
                          <a:cs typeface="+mn-cs"/>
                        </a:rPr>
                        <a:t>Højrentelande</a:t>
                      </a:r>
                      <a:endParaRPr lang="en-US" sz="900" b="0" kern="1200" dirty="0">
                        <a:solidFill>
                          <a:schemeClr val="bg1"/>
                        </a:solidFill>
                        <a:latin typeface="+mn-lt"/>
                        <a:ea typeface="+mn-ea"/>
                        <a:cs typeface="+mn-cs"/>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217" rtl="0" eaLnBrk="1" latinLnBrk="0" hangingPunct="1">
                        <a:lnSpc>
                          <a:spcPct val="120000"/>
                        </a:lnSpc>
                        <a:spcBef>
                          <a:spcPct val="85000"/>
                        </a:spcBef>
                        <a:buClr>
                          <a:srgbClr val="1E2866"/>
                        </a:buClr>
                      </a:pPr>
                      <a:r>
                        <a:rPr lang="en-US" sz="900" b="0" kern="1200" dirty="0">
                          <a:solidFill>
                            <a:schemeClr val="bg1"/>
                          </a:solidFill>
                          <a:latin typeface="+mn-lt"/>
                          <a:ea typeface="+mn-ea"/>
                          <a:cs typeface="+mn-cs"/>
                        </a:rPr>
                        <a:t>1%</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217" rtl="0" eaLnBrk="1" latinLnBrk="0" hangingPunct="1">
                        <a:lnSpc>
                          <a:spcPct val="120000"/>
                        </a:lnSpc>
                        <a:spcBef>
                          <a:spcPct val="85000"/>
                        </a:spcBef>
                        <a:buClr>
                          <a:srgbClr val="1E2866"/>
                        </a:buClr>
                      </a:pPr>
                      <a:r>
                        <a:rPr lang="en-US" sz="900" b="0" kern="1200" dirty="0">
                          <a:solidFill>
                            <a:schemeClr val="bg1"/>
                          </a:solidFill>
                          <a:latin typeface="+mn-lt"/>
                          <a:ea typeface="+mn-ea"/>
                          <a:cs typeface="+mn-cs"/>
                        </a:rPr>
                        <a:t>-</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217" rtl="0" eaLnBrk="1" latinLnBrk="0" hangingPunct="1">
                        <a:lnSpc>
                          <a:spcPct val="120000"/>
                        </a:lnSpc>
                        <a:spcBef>
                          <a:spcPct val="85000"/>
                        </a:spcBef>
                        <a:buClr>
                          <a:srgbClr val="1E2866"/>
                        </a:buClr>
                      </a:pPr>
                      <a:r>
                        <a:rPr lang="en-US" sz="900" b="0" kern="1200" dirty="0">
                          <a:solidFill>
                            <a:schemeClr val="bg1"/>
                          </a:solidFill>
                          <a:latin typeface="+mn-lt"/>
                          <a:ea typeface="+mn-ea"/>
                          <a:cs typeface="+mn-cs"/>
                        </a:rPr>
                        <a:t>6%</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4"/>
                  </a:ext>
                </a:extLst>
              </a:tr>
              <a:tr h="176894">
                <a:tc>
                  <a:txBody>
                    <a:bodyPr/>
                    <a:lstStyle/>
                    <a:p>
                      <a:pPr marL="0" algn="l" defTabSz="914217" rtl="0" eaLnBrk="1" latinLnBrk="0" hangingPunct="1">
                        <a:lnSpc>
                          <a:spcPct val="120000"/>
                        </a:lnSpc>
                        <a:spcBef>
                          <a:spcPct val="85000"/>
                        </a:spcBef>
                        <a:buClr>
                          <a:srgbClr val="1E2866"/>
                        </a:buClr>
                      </a:pPr>
                      <a:r>
                        <a:rPr lang="en-US" sz="900" b="0" kern="1200" dirty="0" err="1">
                          <a:solidFill>
                            <a:schemeClr val="bg1"/>
                          </a:solidFill>
                          <a:latin typeface="+mn-lt"/>
                          <a:ea typeface="+mn-ea"/>
                          <a:cs typeface="+mn-cs"/>
                        </a:rPr>
                        <a:t>Aktier</a:t>
                      </a:r>
                      <a:endParaRPr lang="en-US" sz="900" b="0" kern="1200" dirty="0">
                        <a:solidFill>
                          <a:schemeClr val="bg1"/>
                        </a:solidFill>
                        <a:latin typeface="+mn-lt"/>
                        <a:ea typeface="+mn-ea"/>
                        <a:cs typeface="+mn-cs"/>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217" rtl="0" eaLnBrk="1" latinLnBrk="0" hangingPunct="1">
                        <a:lnSpc>
                          <a:spcPct val="120000"/>
                        </a:lnSpc>
                        <a:spcBef>
                          <a:spcPct val="85000"/>
                        </a:spcBef>
                        <a:buClr>
                          <a:srgbClr val="1E2866"/>
                        </a:buClr>
                      </a:pPr>
                      <a:r>
                        <a:rPr lang="en-US" sz="900" b="0" kern="1200" dirty="0">
                          <a:solidFill>
                            <a:schemeClr val="bg1"/>
                          </a:solidFill>
                          <a:latin typeface="+mn-lt"/>
                          <a:ea typeface="+mn-ea"/>
                          <a:cs typeface="+mn-cs"/>
                        </a:rPr>
                        <a:t>10%</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217" rtl="0" eaLnBrk="1" latinLnBrk="0" hangingPunct="1">
                        <a:lnSpc>
                          <a:spcPct val="120000"/>
                        </a:lnSpc>
                        <a:spcBef>
                          <a:spcPct val="85000"/>
                        </a:spcBef>
                        <a:buClr>
                          <a:srgbClr val="1E2866"/>
                        </a:buClr>
                      </a:pPr>
                      <a:r>
                        <a:rPr lang="en-US" sz="900" b="0" kern="1200" dirty="0">
                          <a:solidFill>
                            <a:schemeClr val="bg1"/>
                          </a:solidFill>
                          <a:latin typeface="+mn-lt"/>
                          <a:ea typeface="+mn-ea"/>
                          <a:cs typeface="+mn-cs"/>
                        </a:rPr>
                        <a:t>-</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217" rtl="0" eaLnBrk="1" latinLnBrk="0" hangingPunct="1">
                        <a:lnSpc>
                          <a:spcPct val="120000"/>
                        </a:lnSpc>
                        <a:spcBef>
                          <a:spcPct val="85000"/>
                        </a:spcBef>
                        <a:buClr>
                          <a:srgbClr val="1E2866"/>
                        </a:buClr>
                      </a:pPr>
                      <a:r>
                        <a:rPr lang="en-US" sz="900" b="0" kern="1200" dirty="0">
                          <a:solidFill>
                            <a:schemeClr val="bg1"/>
                          </a:solidFill>
                          <a:latin typeface="+mn-lt"/>
                          <a:ea typeface="+mn-ea"/>
                          <a:cs typeface="+mn-cs"/>
                        </a:rPr>
                        <a:t>15%</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5"/>
                  </a:ext>
                </a:extLst>
              </a:tr>
            </a:tbl>
          </a:graphicData>
        </a:graphic>
      </p:graphicFrame>
      <p:sp>
        <p:nvSpPr>
          <p:cNvPr id="19" name="Rectangle 18">
            <a:extLst>
              <a:ext uri="{FF2B5EF4-FFF2-40B4-BE49-F238E27FC236}">
                <a16:creationId xmlns:a16="http://schemas.microsoft.com/office/drawing/2014/main" id="{575C430E-1E3C-4F65-B76B-432E5C34F35A}"/>
              </a:ext>
            </a:extLst>
          </p:cNvPr>
          <p:cNvSpPr/>
          <p:nvPr userDrawn="1"/>
        </p:nvSpPr>
        <p:spPr>
          <a:xfrm>
            <a:off x="6823026" y="606584"/>
            <a:ext cx="4722705" cy="318759"/>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50" tIns="45674" rIns="91350" bIns="45674" numCol="1" spcCol="0" rtlCol="0" fromWordArt="0" anchor="ctr" anchorCtr="0" forceAA="0" compatLnSpc="1">
            <a:prstTxWarp prst="textNoShape">
              <a:avLst/>
            </a:prstTxWarp>
            <a:noAutofit/>
          </a:bodyPr>
          <a:lstStyle/>
          <a:p>
            <a:pPr algn="ctr" defTabSz="913486" eaLnBrk="1" hangingPunct="1">
              <a:buClrTx/>
              <a:defRPr/>
            </a:pPr>
            <a:r>
              <a:rPr lang="en-US" sz="1600" dirty="0">
                <a:solidFill>
                  <a:srgbClr val="00005E"/>
                </a:solidFill>
              </a:rPr>
              <a:t>Insert headline…</a:t>
            </a:r>
          </a:p>
        </p:txBody>
      </p:sp>
      <p:sp>
        <p:nvSpPr>
          <p:cNvPr id="20" name="Rectangle 19">
            <a:extLst>
              <a:ext uri="{FF2B5EF4-FFF2-40B4-BE49-F238E27FC236}">
                <a16:creationId xmlns:a16="http://schemas.microsoft.com/office/drawing/2014/main" id="{5BB12BDC-331C-4EC5-AD76-2435F782D249}"/>
              </a:ext>
            </a:extLst>
          </p:cNvPr>
          <p:cNvSpPr/>
          <p:nvPr userDrawn="1"/>
        </p:nvSpPr>
        <p:spPr>
          <a:xfrm>
            <a:off x="-1" y="83918"/>
            <a:ext cx="6096000" cy="31883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71" tIns="45685" rIns="91371" bIns="45685" numCol="1" spcCol="0" rtlCol="0" fromWordArt="0" anchor="ctr" anchorCtr="0" forceAA="0" compatLnSpc="1">
            <a:prstTxWarp prst="textNoShape">
              <a:avLst/>
            </a:prstTxWarp>
            <a:noAutofit/>
          </a:bodyPr>
          <a:lstStyle/>
          <a:p>
            <a:pPr algn="ctr">
              <a:buClr>
                <a:prstClr val="black"/>
              </a:buClr>
              <a:defRPr/>
            </a:pPr>
            <a:r>
              <a:rPr lang="en-US" sz="1400" b="0" dirty="0">
                <a:solidFill>
                  <a:prstClr val="white"/>
                </a:solidFill>
              </a:rPr>
              <a:t>September 2018</a:t>
            </a:r>
          </a:p>
        </p:txBody>
      </p:sp>
    </p:spTree>
    <p:extLst>
      <p:ext uri="{BB962C8B-B14F-4D97-AF65-F5344CB8AC3E}">
        <p14:creationId xmlns:p14="http://schemas.microsoft.com/office/powerpoint/2010/main" val="1673912105"/>
      </p:ext>
    </p:extLst>
  </p:cSld>
  <p:clrMapOvr>
    <a:masterClrMapping/>
  </p:clrMapOvr>
  <p:hf hdr="0" ftr="0" dt="0"/>
</p:sldLayout>
</file>

<file path=ppt/slideLayouts/slideLayout115.xml><?xml version="1.0" encoding="utf-8"?>
<p:sldLayout xmlns:a="http://schemas.openxmlformats.org/drawingml/2006/main" xmlns:r="http://schemas.openxmlformats.org/officeDocument/2006/relationships" xmlns:p="http://schemas.openxmlformats.org/presentationml/2006/main" preserve="1" userDrawn="1">
  <p:cSld name="2_Title">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6CE1B731-BC5E-4ED8-90A6-DE7EBC02BE41}"/>
              </a:ext>
            </a:extLst>
          </p:cNvPr>
          <p:cNvSpPr/>
          <p:nvPr userDrawn="1"/>
        </p:nvSpPr>
        <p:spPr>
          <a:xfrm>
            <a:off x="6214683" y="3814721"/>
            <a:ext cx="5326613" cy="251942"/>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71" tIns="45685" rIns="91371" bIns="45685" numCol="1" spcCol="0" rtlCol="0" fromWordArt="0" anchor="ctr" anchorCtr="0" forceAA="0" compatLnSpc="1">
            <a:prstTxWarp prst="textNoShape">
              <a:avLst/>
            </a:prstTxWarp>
            <a:noAutofit/>
          </a:bodyPr>
          <a:lstStyle/>
          <a:p>
            <a:pPr algn="ctr">
              <a:buClr>
                <a:prstClr val="black"/>
              </a:buClr>
              <a:defRPr/>
            </a:pPr>
            <a:r>
              <a:rPr lang="en-US" sz="1200" b="0" dirty="0">
                <a:solidFill>
                  <a:prstClr val="white"/>
                </a:solidFill>
              </a:rPr>
              <a:t>Click to edit…</a:t>
            </a:r>
          </a:p>
        </p:txBody>
      </p:sp>
      <p:sp>
        <p:nvSpPr>
          <p:cNvPr id="10" name="Rectangle 9">
            <a:extLst>
              <a:ext uri="{FF2B5EF4-FFF2-40B4-BE49-F238E27FC236}">
                <a16:creationId xmlns:a16="http://schemas.microsoft.com/office/drawing/2014/main" id="{036697B9-16E3-4E1A-938E-C9B0A8A23CB3}"/>
              </a:ext>
            </a:extLst>
          </p:cNvPr>
          <p:cNvSpPr/>
          <p:nvPr userDrawn="1"/>
        </p:nvSpPr>
        <p:spPr>
          <a:xfrm>
            <a:off x="6217025" y="1331296"/>
            <a:ext cx="5326612" cy="251942"/>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71" tIns="45685" rIns="91371" bIns="45685" numCol="1" spcCol="0" rtlCol="0" fromWordArt="0" anchor="ctr" anchorCtr="0" forceAA="0" compatLnSpc="1">
            <a:prstTxWarp prst="textNoShape">
              <a:avLst/>
            </a:prstTxWarp>
            <a:noAutofit/>
          </a:bodyPr>
          <a:lstStyle/>
          <a:p>
            <a:pPr algn="ctr">
              <a:buClr>
                <a:prstClr val="black"/>
              </a:buClr>
              <a:defRPr/>
            </a:pPr>
            <a:r>
              <a:rPr lang="en-US" sz="1200" b="0" dirty="0">
                <a:solidFill>
                  <a:prstClr val="white"/>
                </a:solidFill>
              </a:rPr>
              <a:t>Click to edit…</a:t>
            </a:r>
          </a:p>
        </p:txBody>
      </p:sp>
      <p:cxnSp>
        <p:nvCxnSpPr>
          <p:cNvPr id="4" name="Straight Connector 3">
            <a:extLst>
              <a:ext uri="{FF2B5EF4-FFF2-40B4-BE49-F238E27FC236}">
                <a16:creationId xmlns:a16="http://schemas.microsoft.com/office/drawing/2014/main" id="{B57B00C2-AADE-4B3C-B528-CB0D806AB6D2}"/>
              </a:ext>
            </a:extLst>
          </p:cNvPr>
          <p:cNvCxnSpPr/>
          <p:nvPr userDrawn="1"/>
        </p:nvCxnSpPr>
        <p:spPr>
          <a:xfrm>
            <a:off x="647831" y="6316537"/>
            <a:ext cx="10890764" cy="0"/>
          </a:xfrm>
          <a:prstGeom prst="line">
            <a:avLst/>
          </a:prstGeom>
          <a:ln w="9525">
            <a:solidFill>
              <a:srgbClr val="8B8A8D"/>
            </a:solidFill>
          </a:ln>
        </p:spPr>
        <p:style>
          <a:lnRef idx="1">
            <a:schemeClr val="accent1"/>
          </a:lnRef>
          <a:fillRef idx="0">
            <a:schemeClr val="accent1"/>
          </a:fillRef>
          <a:effectRef idx="0">
            <a:schemeClr val="accent1"/>
          </a:effectRef>
          <a:fontRef idx="minor">
            <a:schemeClr val="tx1"/>
          </a:fontRef>
        </p:style>
      </p:cxnSp>
      <p:sp>
        <p:nvSpPr>
          <p:cNvPr id="11" name="Title 1">
            <a:extLst>
              <a:ext uri="{FF2B5EF4-FFF2-40B4-BE49-F238E27FC236}">
                <a16:creationId xmlns:a16="http://schemas.microsoft.com/office/drawing/2014/main" id="{CA4C6584-81F4-4008-9EE6-CE7D596E1E69}"/>
              </a:ext>
            </a:extLst>
          </p:cNvPr>
          <p:cNvSpPr>
            <a:spLocks noGrp="1"/>
          </p:cNvSpPr>
          <p:nvPr>
            <p:ph type="title" hasCustomPrompt="1"/>
          </p:nvPr>
        </p:nvSpPr>
        <p:spPr>
          <a:xfrm>
            <a:off x="647830" y="359920"/>
            <a:ext cx="10797188" cy="719833"/>
          </a:xfrm>
        </p:spPr>
        <p:txBody>
          <a:bodyPr/>
          <a:lstStyle>
            <a:lvl1pPr>
              <a:defRPr/>
            </a:lvl1pPr>
          </a:lstStyle>
          <a:p>
            <a:r>
              <a:rPr lang="en-US" dirty="0">
                <a:solidFill>
                  <a:srgbClr val="00005E"/>
                </a:solidFill>
              </a:rPr>
              <a:t>[Headline] │ [Category]</a:t>
            </a:r>
          </a:p>
        </p:txBody>
      </p:sp>
      <p:sp>
        <p:nvSpPr>
          <p:cNvPr id="12" name="Rectangle 11">
            <a:extLst>
              <a:ext uri="{FF2B5EF4-FFF2-40B4-BE49-F238E27FC236}">
                <a16:creationId xmlns:a16="http://schemas.microsoft.com/office/drawing/2014/main" id="{14CA6A41-E9C2-473C-8191-29A85067AF28}"/>
              </a:ext>
            </a:extLst>
          </p:cNvPr>
          <p:cNvSpPr/>
          <p:nvPr userDrawn="1"/>
        </p:nvSpPr>
        <p:spPr>
          <a:xfrm>
            <a:off x="6217025" y="1331295"/>
            <a:ext cx="5326613" cy="2267476"/>
          </a:xfrm>
          <a:prstGeom prst="rect">
            <a:avLst/>
          </a:prstGeom>
          <a:noFill/>
          <a:ln w="952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71" tIns="45685" rIns="91371" bIns="45685" numCol="1" spcCol="0" rtlCol="0" fromWordArt="0" anchor="ctr" anchorCtr="0" forceAA="0" compatLnSpc="1">
            <a:prstTxWarp prst="textNoShape">
              <a:avLst/>
            </a:prstTxWarp>
            <a:noAutofit/>
          </a:bodyPr>
          <a:lstStyle/>
          <a:p>
            <a:pPr>
              <a:buClr>
                <a:prstClr val="black"/>
              </a:buClr>
              <a:defRPr/>
            </a:pPr>
            <a:endParaRPr lang="en-US" sz="1000" b="0" dirty="0">
              <a:solidFill>
                <a:prstClr val="black"/>
              </a:solidFill>
            </a:endParaRPr>
          </a:p>
        </p:txBody>
      </p:sp>
      <p:sp>
        <p:nvSpPr>
          <p:cNvPr id="13" name="Rectangle 12">
            <a:extLst>
              <a:ext uri="{FF2B5EF4-FFF2-40B4-BE49-F238E27FC236}">
                <a16:creationId xmlns:a16="http://schemas.microsoft.com/office/drawing/2014/main" id="{EBFA3EAC-01A1-48F9-9E63-E884D2719F4F}"/>
              </a:ext>
            </a:extLst>
          </p:cNvPr>
          <p:cNvSpPr/>
          <p:nvPr userDrawn="1"/>
        </p:nvSpPr>
        <p:spPr>
          <a:xfrm>
            <a:off x="6214683" y="3814724"/>
            <a:ext cx="5326613" cy="2267475"/>
          </a:xfrm>
          <a:prstGeom prst="rect">
            <a:avLst/>
          </a:prstGeom>
          <a:noFill/>
          <a:ln w="952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71" tIns="45685" rIns="91371" bIns="45685" numCol="1" spcCol="0" rtlCol="0" fromWordArt="0" anchor="ctr" anchorCtr="0" forceAA="0" compatLnSpc="1">
            <a:prstTxWarp prst="textNoShape">
              <a:avLst/>
            </a:prstTxWarp>
            <a:noAutofit/>
          </a:bodyPr>
          <a:lstStyle/>
          <a:p>
            <a:pPr>
              <a:buClr>
                <a:prstClr val="black"/>
              </a:buClr>
              <a:defRPr/>
            </a:pPr>
            <a:endParaRPr lang="en-US" sz="1000" b="0" dirty="0">
              <a:solidFill>
                <a:prstClr val="black"/>
              </a:solidFill>
            </a:endParaRPr>
          </a:p>
        </p:txBody>
      </p:sp>
      <p:sp>
        <p:nvSpPr>
          <p:cNvPr id="14" name="Rectangle 13">
            <a:extLst>
              <a:ext uri="{FF2B5EF4-FFF2-40B4-BE49-F238E27FC236}">
                <a16:creationId xmlns:a16="http://schemas.microsoft.com/office/drawing/2014/main" id="{F2BA0F5F-06CB-4450-816C-628FDB38C29B}"/>
              </a:ext>
            </a:extLst>
          </p:cNvPr>
          <p:cNvSpPr/>
          <p:nvPr userDrawn="1"/>
        </p:nvSpPr>
        <p:spPr>
          <a:xfrm>
            <a:off x="647831" y="1331296"/>
            <a:ext cx="5326613" cy="251942"/>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71" tIns="45685" rIns="91371" bIns="45685" numCol="1" spcCol="0" rtlCol="0" fromWordArt="0" anchor="ctr" anchorCtr="0" forceAA="0" compatLnSpc="1">
            <a:prstTxWarp prst="textNoShape">
              <a:avLst/>
            </a:prstTxWarp>
            <a:noAutofit/>
          </a:bodyPr>
          <a:lstStyle/>
          <a:p>
            <a:pPr algn="ctr">
              <a:buClr>
                <a:prstClr val="black"/>
              </a:buClr>
              <a:defRPr/>
            </a:pPr>
            <a:r>
              <a:rPr lang="en-US" sz="1200" b="0" dirty="0">
                <a:solidFill>
                  <a:prstClr val="white"/>
                </a:solidFill>
              </a:rPr>
              <a:t>Click to edit…</a:t>
            </a:r>
          </a:p>
        </p:txBody>
      </p:sp>
      <p:sp>
        <p:nvSpPr>
          <p:cNvPr id="15" name="Rectangle 14">
            <a:extLst>
              <a:ext uri="{FF2B5EF4-FFF2-40B4-BE49-F238E27FC236}">
                <a16:creationId xmlns:a16="http://schemas.microsoft.com/office/drawing/2014/main" id="{4D653E1B-2324-4BDB-AF62-05756F37D5C0}"/>
              </a:ext>
            </a:extLst>
          </p:cNvPr>
          <p:cNvSpPr/>
          <p:nvPr userDrawn="1"/>
        </p:nvSpPr>
        <p:spPr>
          <a:xfrm>
            <a:off x="647831" y="1331296"/>
            <a:ext cx="5326613" cy="4750900"/>
          </a:xfrm>
          <a:prstGeom prst="rect">
            <a:avLst/>
          </a:prstGeom>
          <a:noFill/>
          <a:ln w="127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71" tIns="45685" rIns="91371" bIns="45685" numCol="1" spcCol="0" rtlCol="0" fromWordArt="0" anchor="ctr" anchorCtr="0" forceAA="0" compatLnSpc="1">
            <a:prstTxWarp prst="textNoShape">
              <a:avLst/>
            </a:prstTxWarp>
            <a:noAutofit/>
          </a:bodyPr>
          <a:lstStyle/>
          <a:p>
            <a:pPr>
              <a:buClr>
                <a:prstClr val="black"/>
              </a:buClr>
              <a:defRPr/>
            </a:pPr>
            <a:endParaRPr lang="en-US" sz="1000" b="0" dirty="0">
              <a:solidFill>
                <a:prstClr val="black"/>
              </a:solidFill>
            </a:endParaRPr>
          </a:p>
        </p:txBody>
      </p:sp>
      <p:sp>
        <p:nvSpPr>
          <p:cNvPr id="33" name="Text Box 6">
            <a:extLst>
              <a:ext uri="{FF2B5EF4-FFF2-40B4-BE49-F238E27FC236}">
                <a16:creationId xmlns:a16="http://schemas.microsoft.com/office/drawing/2014/main" id="{84A5E05B-02D7-4DFC-9B63-6ECEAF30DA17}"/>
              </a:ext>
            </a:extLst>
          </p:cNvPr>
          <p:cNvSpPr txBox="1">
            <a:spLocks noChangeArrowheads="1"/>
          </p:cNvSpPr>
          <p:nvPr userDrawn="1"/>
        </p:nvSpPr>
        <p:spPr bwMode="auto">
          <a:xfrm>
            <a:off x="2820418" y="5876086"/>
            <a:ext cx="3165801" cy="2021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108772" tIns="54385" rIns="108772" bIns="54385">
            <a:spAutoFit/>
          </a:bodyPr>
          <a:lstStyle>
            <a:lvl1pPr eaLnBrk="0" hangingPunct="0">
              <a:defRPr sz="2000">
                <a:solidFill>
                  <a:schemeClr val="tx1"/>
                </a:solidFill>
                <a:latin typeface="Arial" charset="0"/>
                <a:cs typeface="Arial" charset="0"/>
              </a:defRPr>
            </a:lvl1pPr>
            <a:lvl2pPr marL="742950" indent="-285750" eaLnBrk="0" hangingPunct="0">
              <a:defRPr sz="2000">
                <a:solidFill>
                  <a:schemeClr val="tx1"/>
                </a:solidFill>
                <a:latin typeface="Arial" charset="0"/>
                <a:cs typeface="Arial" charset="0"/>
              </a:defRPr>
            </a:lvl2pPr>
            <a:lvl3pPr marL="1143000" indent="-228600" eaLnBrk="0" hangingPunct="0">
              <a:defRPr sz="2000">
                <a:solidFill>
                  <a:schemeClr val="tx1"/>
                </a:solidFill>
                <a:latin typeface="Arial" charset="0"/>
                <a:cs typeface="Arial" charset="0"/>
              </a:defRPr>
            </a:lvl3pPr>
            <a:lvl4pPr marL="1600200" indent="-228600" eaLnBrk="0" hangingPunct="0">
              <a:defRPr sz="2000">
                <a:solidFill>
                  <a:schemeClr val="tx1"/>
                </a:solidFill>
                <a:latin typeface="Arial" charset="0"/>
                <a:cs typeface="Arial" charset="0"/>
              </a:defRPr>
            </a:lvl4pPr>
            <a:lvl5pPr marL="2057400" indent="-228600" eaLnBrk="0" hangingPunct="0">
              <a:defRPr sz="2000">
                <a:solidFill>
                  <a:schemeClr val="tx1"/>
                </a:solidFill>
                <a:latin typeface="Arial" charset="0"/>
                <a:cs typeface="Arial" charset="0"/>
              </a:defRPr>
            </a:lvl5pPr>
            <a:lvl6pPr marL="2514600" indent="-228600" eaLnBrk="0" fontAlgn="base" hangingPunct="0">
              <a:spcBef>
                <a:spcPct val="0"/>
              </a:spcBef>
              <a:spcAft>
                <a:spcPct val="0"/>
              </a:spcAft>
              <a:defRPr sz="2000">
                <a:solidFill>
                  <a:schemeClr val="tx1"/>
                </a:solidFill>
                <a:latin typeface="Arial" charset="0"/>
                <a:cs typeface="Arial" charset="0"/>
              </a:defRPr>
            </a:lvl6pPr>
            <a:lvl7pPr marL="2971800" indent="-228600" eaLnBrk="0" fontAlgn="base" hangingPunct="0">
              <a:spcBef>
                <a:spcPct val="0"/>
              </a:spcBef>
              <a:spcAft>
                <a:spcPct val="0"/>
              </a:spcAft>
              <a:defRPr sz="2000">
                <a:solidFill>
                  <a:schemeClr val="tx1"/>
                </a:solidFill>
                <a:latin typeface="Arial" charset="0"/>
                <a:cs typeface="Arial" charset="0"/>
              </a:defRPr>
            </a:lvl7pPr>
            <a:lvl8pPr marL="3429000" indent="-228600" eaLnBrk="0" fontAlgn="base" hangingPunct="0">
              <a:spcBef>
                <a:spcPct val="0"/>
              </a:spcBef>
              <a:spcAft>
                <a:spcPct val="0"/>
              </a:spcAft>
              <a:defRPr sz="2000">
                <a:solidFill>
                  <a:schemeClr val="tx1"/>
                </a:solidFill>
                <a:latin typeface="Arial" charset="0"/>
                <a:cs typeface="Arial" charset="0"/>
              </a:defRPr>
            </a:lvl8pPr>
            <a:lvl9pPr marL="3886200" indent="-228600" eaLnBrk="0" fontAlgn="base" hangingPunct="0">
              <a:spcBef>
                <a:spcPct val="0"/>
              </a:spcBef>
              <a:spcAft>
                <a:spcPct val="0"/>
              </a:spcAft>
              <a:defRPr sz="2000">
                <a:solidFill>
                  <a:schemeClr val="tx1"/>
                </a:solidFill>
                <a:latin typeface="Arial" charset="0"/>
                <a:cs typeface="Arial" charset="0"/>
              </a:defRPr>
            </a:lvl9pPr>
          </a:lstStyle>
          <a:p>
            <a:pPr algn="r" defTabSz="913486" eaLnBrk="1" hangingPunct="1">
              <a:spcBef>
                <a:spcPct val="50000"/>
              </a:spcBef>
              <a:buClrTx/>
            </a:pPr>
            <a:r>
              <a:rPr lang="en-US" sz="600" b="0" i="1" dirty="0" err="1">
                <a:solidFill>
                  <a:prstClr val="black"/>
                </a:solidFill>
              </a:rPr>
              <a:t>Kilde</a:t>
            </a:r>
            <a:r>
              <a:rPr lang="en-US" sz="600" b="0" i="1" dirty="0">
                <a:solidFill>
                  <a:prstClr val="black"/>
                </a:solidFill>
              </a:rPr>
              <a:t>: Thomson Reuters / Nordea</a:t>
            </a:r>
          </a:p>
        </p:txBody>
      </p:sp>
      <p:sp>
        <p:nvSpPr>
          <p:cNvPr id="34" name="Text Box 6">
            <a:extLst>
              <a:ext uri="{FF2B5EF4-FFF2-40B4-BE49-F238E27FC236}">
                <a16:creationId xmlns:a16="http://schemas.microsoft.com/office/drawing/2014/main" id="{824A3DD0-5638-4DDA-AF36-5A2607C40877}"/>
              </a:ext>
            </a:extLst>
          </p:cNvPr>
          <p:cNvSpPr txBox="1">
            <a:spLocks noChangeArrowheads="1"/>
          </p:cNvSpPr>
          <p:nvPr userDrawn="1"/>
        </p:nvSpPr>
        <p:spPr bwMode="auto">
          <a:xfrm>
            <a:off x="8372064" y="5876086"/>
            <a:ext cx="3165801" cy="2021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108772" tIns="54385" rIns="108772" bIns="54385">
            <a:spAutoFit/>
          </a:bodyPr>
          <a:lstStyle>
            <a:lvl1pPr eaLnBrk="0" hangingPunct="0">
              <a:defRPr sz="2000">
                <a:solidFill>
                  <a:schemeClr val="tx1"/>
                </a:solidFill>
                <a:latin typeface="Arial" charset="0"/>
                <a:cs typeface="Arial" charset="0"/>
              </a:defRPr>
            </a:lvl1pPr>
            <a:lvl2pPr marL="742950" indent="-285750" eaLnBrk="0" hangingPunct="0">
              <a:defRPr sz="2000">
                <a:solidFill>
                  <a:schemeClr val="tx1"/>
                </a:solidFill>
                <a:latin typeface="Arial" charset="0"/>
                <a:cs typeface="Arial" charset="0"/>
              </a:defRPr>
            </a:lvl2pPr>
            <a:lvl3pPr marL="1143000" indent="-228600" eaLnBrk="0" hangingPunct="0">
              <a:defRPr sz="2000">
                <a:solidFill>
                  <a:schemeClr val="tx1"/>
                </a:solidFill>
                <a:latin typeface="Arial" charset="0"/>
                <a:cs typeface="Arial" charset="0"/>
              </a:defRPr>
            </a:lvl3pPr>
            <a:lvl4pPr marL="1600200" indent="-228600" eaLnBrk="0" hangingPunct="0">
              <a:defRPr sz="2000">
                <a:solidFill>
                  <a:schemeClr val="tx1"/>
                </a:solidFill>
                <a:latin typeface="Arial" charset="0"/>
                <a:cs typeface="Arial" charset="0"/>
              </a:defRPr>
            </a:lvl4pPr>
            <a:lvl5pPr marL="2057400" indent="-228600" eaLnBrk="0" hangingPunct="0">
              <a:defRPr sz="2000">
                <a:solidFill>
                  <a:schemeClr val="tx1"/>
                </a:solidFill>
                <a:latin typeface="Arial" charset="0"/>
                <a:cs typeface="Arial" charset="0"/>
              </a:defRPr>
            </a:lvl5pPr>
            <a:lvl6pPr marL="2514600" indent="-228600" eaLnBrk="0" fontAlgn="base" hangingPunct="0">
              <a:spcBef>
                <a:spcPct val="0"/>
              </a:spcBef>
              <a:spcAft>
                <a:spcPct val="0"/>
              </a:spcAft>
              <a:defRPr sz="2000">
                <a:solidFill>
                  <a:schemeClr val="tx1"/>
                </a:solidFill>
                <a:latin typeface="Arial" charset="0"/>
                <a:cs typeface="Arial" charset="0"/>
              </a:defRPr>
            </a:lvl6pPr>
            <a:lvl7pPr marL="2971800" indent="-228600" eaLnBrk="0" fontAlgn="base" hangingPunct="0">
              <a:spcBef>
                <a:spcPct val="0"/>
              </a:spcBef>
              <a:spcAft>
                <a:spcPct val="0"/>
              </a:spcAft>
              <a:defRPr sz="2000">
                <a:solidFill>
                  <a:schemeClr val="tx1"/>
                </a:solidFill>
                <a:latin typeface="Arial" charset="0"/>
                <a:cs typeface="Arial" charset="0"/>
              </a:defRPr>
            </a:lvl7pPr>
            <a:lvl8pPr marL="3429000" indent="-228600" eaLnBrk="0" fontAlgn="base" hangingPunct="0">
              <a:spcBef>
                <a:spcPct val="0"/>
              </a:spcBef>
              <a:spcAft>
                <a:spcPct val="0"/>
              </a:spcAft>
              <a:defRPr sz="2000">
                <a:solidFill>
                  <a:schemeClr val="tx1"/>
                </a:solidFill>
                <a:latin typeface="Arial" charset="0"/>
                <a:cs typeface="Arial" charset="0"/>
              </a:defRPr>
            </a:lvl8pPr>
            <a:lvl9pPr marL="3886200" indent="-228600" eaLnBrk="0" fontAlgn="base" hangingPunct="0">
              <a:spcBef>
                <a:spcPct val="0"/>
              </a:spcBef>
              <a:spcAft>
                <a:spcPct val="0"/>
              </a:spcAft>
              <a:defRPr sz="2000">
                <a:solidFill>
                  <a:schemeClr val="tx1"/>
                </a:solidFill>
                <a:latin typeface="Arial" charset="0"/>
                <a:cs typeface="Arial" charset="0"/>
              </a:defRPr>
            </a:lvl9pPr>
          </a:lstStyle>
          <a:p>
            <a:pPr algn="r" defTabSz="913486" eaLnBrk="1" hangingPunct="1">
              <a:spcBef>
                <a:spcPct val="50000"/>
              </a:spcBef>
              <a:buClrTx/>
            </a:pPr>
            <a:r>
              <a:rPr lang="en-US" sz="600" b="0" i="1" dirty="0" err="1">
                <a:solidFill>
                  <a:prstClr val="black"/>
                </a:solidFill>
              </a:rPr>
              <a:t>Kilde</a:t>
            </a:r>
            <a:r>
              <a:rPr lang="en-US" sz="600" b="0" i="1" dirty="0">
                <a:solidFill>
                  <a:prstClr val="black"/>
                </a:solidFill>
              </a:rPr>
              <a:t>: Thomson Reuters / Nordea</a:t>
            </a:r>
          </a:p>
        </p:txBody>
      </p:sp>
      <p:sp>
        <p:nvSpPr>
          <p:cNvPr id="35" name="Text Box 6">
            <a:extLst>
              <a:ext uri="{FF2B5EF4-FFF2-40B4-BE49-F238E27FC236}">
                <a16:creationId xmlns:a16="http://schemas.microsoft.com/office/drawing/2014/main" id="{2E7FC11C-3D18-426B-AD05-0B5F43F2EC36}"/>
              </a:ext>
            </a:extLst>
          </p:cNvPr>
          <p:cNvSpPr txBox="1">
            <a:spLocks noChangeArrowheads="1"/>
          </p:cNvSpPr>
          <p:nvPr userDrawn="1"/>
        </p:nvSpPr>
        <p:spPr bwMode="auto">
          <a:xfrm>
            <a:off x="8372063" y="3429001"/>
            <a:ext cx="3165801" cy="2021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108772" tIns="54385" rIns="108772" bIns="54385">
            <a:spAutoFit/>
          </a:bodyPr>
          <a:lstStyle>
            <a:lvl1pPr eaLnBrk="0" hangingPunct="0">
              <a:defRPr sz="2000">
                <a:solidFill>
                  <a:schemeClr val="tx1"/>
                </a:solidFill>
                <a:latin typeface="Arial" charset="0"/>
                <a:cs typeface="Arial" charset="0"/>
              </a:defRPr>
            </a:lvl1pPr>
            <a:lvl2pPr marL="742950" indent="-285750" eaLnBrk="0" hangingPunct="0">
              <a:defRPr sz="2000">
                <a:solidFill>
                  <a:schemeClr val="tx1"/>
                </a:solidFill>
                <a:latin typeface="Arial" charset="0"/>
                <a:cs typeface="Arial" charset="0"/>
              </a:defRPr>
            </a:lvl2pPr>
            <a:lvl3pPr marL="1143000" indent="-228600" eaLnBrk="0" hangingPunct="0">
              <a:defRPr sz="2000">
                <a:solidFill>
                  <a:schemeClr val="tx1"/>
                </a:solidFill>
                <a:latin typeface="Arial" charset="0"/>
                <a:cs typeface="Arial" charset="0"/>
              </a:defRPr>
            </a:lvl3pPr>
            <a:lvl4pPr marL="1600200" indent="-228600" eaLnBrk="0" hangingPunct="0">
              <a:defRPr sz="2000">
                <a:solidFill>
                  <a:schemeClr val="tx1"/>
                </a:solidFill>
                <a:latin typeface="Arial" charset="0"/>
                <a:cs typeface="Arial" charset="0"/>
              </a:defRPr>
            </a:lvl4pPr>
            <a:lvl5pPr marL="2057400" indent="-228600" eaLnBrk="0" hangingPunct="0">
              <a:defRPr sz="2000">
                <a:solidFill>
                  <a:schemeClr val="tx1"/>
                </a:solidFill>
                <a:latin typeface="Arial" charset="0"/>
                <a:cs typeface="Arial" charset="0"/>
              </a:defRPr>
            </a:lvl5pPr>
            <a:lvl6pPr marL="2514600" indent="-228600" eaLnBrk="0" fontAlgn="base" hangingPunct="0">
              <a:spcBef>
                <a:spcPct val="0"/>
              </a:spcBef>
              <a:spcAft>
                <a:spcPct val="0"/>
              </a:spcAft>
              <a:defRPr sz="2000">
                <a:solidFill>
                  <a:schemeClr val="tx1"/>
                </a:solidFill>
                <a:latin typeface="Arial" charset="0"/>
                <a:cs typeface="Arial" charset="0"/>
              </a:defRPr>
            </a:lvl6pPr>
            <a:lvl7pPr marL="2971800" indent="-228600" eaLnBrk="0" fontAlgn="base" hangingPunct="0">
              <a:spcBef>
                <a:spcPct val="0"/>
              </a:spcBef>
              <a:spcAft>
                <a:spcPct val="0"/>
              </a:spcAft>
              <a:defRPr sz="2000">
                <a:solidFill>
                  <a:schemeClr val="tx1"/>
                </a:solidFill>
                <a:latin typeface="Arial" charset="0"/>
                <a:cs typeface="Arial" charset="0"/>
              </a:defRPr>
            </a:lvl7pPr>
            <a:lvl8pPr marL="3429000" indent="-228600" eaLnBrk="0" fontAlgn="base" hangingPunct="0">
              <a:spcBef>
                <a:spcPct val="0"/>
              </a:spcBef>
              <a:spcAft>
                <a:spcPct val="0"/>
              </a:spcAft>
              <a:defRPr sz="2000">
                <a:solidFill>
                  <a:schemeClr val="tx1"/>
                </a:solidFill>
                <a:latin typeface="Arial" charset="0"/>
                <a:cs typeface="Arial" charset="0"/>
              </a:defRPr>
            </a:lvl8pPr>
            <a:lvl9pPr marL="3886200" indent="-228600" eaLnBrk="0" fontAlgn="base" hangingPunct="0">
              <a:spcBef>
                <a:spcPct val="0"/>
              </a:spcBef>
              <a:spcAft>
                <a:spcPct val="0"/>
              </a:spcAft>
              <a:defRPr sz="2000">
                <a:solidFill>
                  <a:schemeClr val="tx1"/>
                </a:solidFill>
                <a:latin typeface="Arial" charset="0"/>
                <a:cs typeface="Arial" charset="0"/>
              </a:defRPr>
            </a:lvl9pPr>
          </a:lstStyle>
          <a:p>
            <a:pPr algn="r" defTabSz="913486" eaLnBrk="1" hangingPunct="1">
              <a:spcBef>
                <a:spcPct val="50000"/>
              </a:spcBef>
              <a:buClrTx/>
            </a:pPr>
            <a:r>
              <a:rPr lang="en-US" sz="600" b="0" i="1" dirty="0" err="1">
                <a:solidFill>
                  <a:prstClr val="black"/>
                </a:solidFill>
              </a:rPr>
              <a:t>Kilde</a:t>
            </a:r>
            <a:r>
              <a:rPr lang="en-US" sz="600" b="0" i="1" dirty="0">
                <a:solidFill>
                  <a:prstClr val="black"/>
                </a:solidFill>
              </a:rPr>
              <a:t>: Thomson Reuters / Nordea</a:t>
            </a:r>
          </a:p>
        </p:txBody>
      </p:sp>
    </p:spTree>
    <p:extLst>
      <p:ext uri="{BB962C8B-B14F-4D97-AF65-F5344CB8AC3E}">
        <p14:creationId xmlns:p14="http://schemas.microsoft.com/office/powerpoint/2010/main" val="2387195058"/>
      </p:ext>
    </p:extLst>
  </p:cSld>
  <p:clrMapOvr>
    <a:masterClrMapping/>
  </p:clrMapOvr>
  <p:hf hdr="0" ftr="0" dt="0"/>
</p:sldLayout>
</file>

<file path=ppt/slideLayouts/slideLayout116.xml><?xml version="1.0" encoding="utf-8"?>
<p:sldLayout xmlns:a="http://schemas.openxmlformats.org/drawingml/2006/main" xmlns:r="http://schemas.openxmlformats.org/officeDocument/2006/relationships" xmlns:p="http://schemas.openxmlformats.org/presentationml/2006/main" preserve="1" userDrawn="1">
  <p:cSld name="5_Title">
    <p:spTree>
      <p:nvGrpSpPr>
        <p:cNvPr id="1" name=""/>
        <p:cNvGrpSpPr/>
        <p:nvPr/>
      </p:nvGrpSpPr>
      <p:grpSpPr>
        <a:xfrm>
          <a:off x="0" y="0"/>
          <a:ext cx="0" cy="0"/>
          <a:chOff x="0" y="0"/>
          <a:chExt cx="0" cy="0"/>
        </a:xfrm>
      </p:grpSpPr>
      <p:sp>
        <p:nvSpPr>
          <p:cNvPr id="12" name="Rectangle 11">
            <a:extLst>
              <a:ext uri="{FF2B5EF4-FFF2-40B4-BE49-F238E27FC236}">
                <a16:creationId xmlns:a16="http://schemas.microsoft.com/office/drawing/2014/main" id="{728B2F71-A4C6-4EC5-852E-882CD6DC8BA5}"/>
              </a:ext>
            </a:extLst>
          </p:cNvPr>
          <p:cNvSpPr/>
          <p:nvPr userDrawn="1"/>
        </p:nvSpPr>
        <p:spPr>
          <a:xfrm>
            <a:off x="647834" y="1331296"/>
            <a:ext cx="5326612" cy="251942"/>
          </a:xfrm>
          <a:prstGeom prst="rect">
            <a:avLst/>
          </a:prstGeom>
          <a:solidFill>
            <a:schemeClr val="tx2"/>
          </a:solidFill>
          <a:ln w="9525">
            <a:solidFill>
              <a:srgbClr val="00005E"/>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71" tIns="45685" rIns="91371" bIns="45685" numCol="1" spcCol="0" rtlCol="0" fromWordArt="0" anchor="ctr" anchorCtr="0" forceAA="0" compatLnSpc="1">
            <a:prstTxWarp prst="textNoShape">
              <a:avLst/>
            </a:prstTxWarp>
            <a:noAutofit/>
          </a:bodyPr>
          <a:lstStyle/>
          <a:p>
            <a:pPr algn="ctr">
              <a:buClr>
                <a:prstClr val="black"/>
              </a:buClr>
              <a:defRPr/>
            </a:pPr>
            <a:r>
              <a:rPr lang="en-US" sz="1200" dirty="0">
                <a:solidFill>
                  <a:schemeClr val="bg1"/>
                </a:solidFill>
              </a:rPr>
              <a:t>Click to edit…</a:t>
            </a:r>
          </a:p>
        </p:txBody>
      </p:sp>
      <p:cxnSp>
        <p:nvCxnSpPr>
          <p:cNvPr id="4" name="Straight Connector 3">
            <a:extLst>
              <a:ext uri="{FF2B5EF4-FFF2-40B4-BE49-F238E27FC236}">
                <a16:creationId xmlns:a16="http://schemas.microsoft.com/office/drawing/2014/main" id="{B57B00C2-AADE-4B3C-B528-CB0D806AB6D2}"/>
              </a:ext>
            </a:extLst>
          </p:cNvPr>
          <p:cNvCxnSpPr/>
          <p:nvPr userDrawn="1"/>
        </p:nvCxnSpPr>
        <p:spPr>
          <a:xfrm>
            <a:off x="647831" y="6316537"/>
            <a:ext cx="10890764" cy="0"/>
          </a:xfrm>
          <a:prstGeom prst="line">
            <a:avLst/>
          </a:prstGeom>
          <a:ln w="9525">
            <a:solidFill>
              <a:srgbClr val="8B8A8D"/>
            </a:solidFill>
          </a:ln>
        </p:spPr>
        <p:style>
          <a:lnRef idx="1">
            <a:schemeClr val="accent1"/>
          </a:lnRef>
          <a:fillRef idx="0">
            <a:schemeClr val="accent1"/>
          </a:fillRef>
          <a:effectRef idx="0">
            <a:schemeClr val="accent1"/>
          </a:effectRef>
          <a:fontRef idx="minor">
            <a:schemeClr val="tx1"/>
          </a:fontRef>
        </p:style>
      </p:cxnSp>
      <p:cxnSp>
        <p:nvCxnSpPr>
          <p:cNvPr id="6" name="Straight Connector 5">
            <a:extLst>
              <a:ext uri="{FF2B5EF4-FFF2-40B4-BE49-F238E27FC236}">
                <a16:creationId xmlns:a16="http://schemas.microsoft.com/office/drawing/2014/main" id="{D3D548CB-5B69-4CF8-90B0-632EAD7D6205}"/>
              </a:ext>
            </a:extLst>
          </p:cNvPr>
          <p:cNvCxnSpPr>
            <a:cxnSpLocks/>
          </p:cNvCxnSpPr>
          <p:nvPr userDrawn="1"/>
        </p:nvCxnSpPr>
        <p:spPr>
          <a:xfrm>
            <a:off x="666879" y="5275603"/>
            <a:ext cx="5254845"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7" name="Text Box 6">
            <a:extLst>
              <a:ext uri="{FF2B5EF4-FFF2-40B4-BE49-F238E27FC236}">
                <a16:creationId xmlns:a16="http://schemas.microsoft.com/office/drawing/2014/main" id="{4BD10D6B-F3AA-4879-8626-F828A715F2CE}"/>
              </a:ext>
            </a:extLst>
          </p:cNvPr>
          <p:cNvSpPr txBox="1">
            <a:spLocks noChangeArrowheads="1"/>
          </p:cNvSpPr>
          <p:nvPr userDrawn="1"/>
        </p:nvSpPr>
        <p:spPr bwMode="auto">
          <a:xfrm>
            <a:off x="8401384" y="5889706"/>
            <a:ext cx="3165801" cy="2021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108772" tIns="54385" rIns="108772" bIns="54385">
            <a:spAutoFit/>
          </a:bodyPr>
          <a:lstStyle>
            <a:lvl1pPr eaLnBrk="0" hangingPunct="0">
              <a:defRPr sz="2000">
                <a:solidFill>
                  <a:schemeClr val="tx1"/>
                </a:solidFill>
                <a:latin typeface="Arial" charset="0"/>
                <a:cs typeface="Arial" charset="0"/>
              </a:defRPr>
            </a:lvl1pPr>
            <a:lvl2pPr marL="742950" indent="-285750" eaLnBrk="0" hangingPunct="0">
              <a:defRPr sz="2000">
                <a:solidFill>
                  <a:schemeClr val="tx1"/>
                </a:solidFill>
                <a:latin typeface="Arial" charset="0"/>
                <a:cs typeface="Arial" charset="0"/>
              </a:defRPr>
            </a:lvl2pPr>
            <a:lvl3pPr marL="1143000" indent="-228600" eaLnBrk="0" hangingPunct="0">
              <a:defRPr sz="2000">
                <a:solidFill>
                  <a:schemeClr val="tx1"/>
                </a:solidFill>
                <a:latin typeface="Arial" charset="0"/>
                <a:cs typeface="Arial" charset="0"/>
              </a:defRPr>
            </a:lvl3pPr>
            <a:lvl4pPr marL="1600200" indent="-228600" eaLnBrk="0" hangingPunct="0">
              <a:defRPr sz="2000">
                <a:solidFill>
                  <a:schemeClr val="tx1"/>
                </a:solidFill>
                <a:latin typeface="Arial" charset="0"/>
                <a:cs typeface="Arial" charset="0"/>
              </a:defRPr>
            </a:lvl4pPr>
            <a:lvl5pPr marL="2057400" indent="-228600" eaLnBrk="0" hangingPunct="0">
              <a:defRPr sz="2000">
                <a:solidFill>
                  <a:schemeClr val="tx1"/>
                </a:solidFill>
                <a:latin typeface="Arial" charset="0"/>
                <a:cs typeface="Arial" charset="0"/>
              </a:defRPr>
            </a:lvl5pPr>
            <a:lvl6pPr marL="2514600" indent="-228600" eaLnBrk="0" fontAlgn="base" hangingPunct="0">
              <a:spcBef>
                <a:spcPct val="0"/>
              </a:spcBef>
              <a:spcAft>
                <a:spcPct val="0"/>
              </a:spcAft>
              <a:defRPr sz="2000">
                <a:solidFill>
                  <a:schemeClr val="tx1"/>
                </a:solidFill>
                <a:latin typeface="Arial" charset="0"/>
                <a:cs typeface="Arial" charset="0"/>
              </a:defRPr>
            </a:lvl6pPr>
            <a:lvl7pPr marL="2971800" indent="-228600" eaLnBrk="0" fontAlgn="base" hangingPunct="0">
              <a:spcBef>
                <a:spcPct val="0"/>
              </a:spcBef>
              <a:spcAft>
                <a:spcPct val="0"/>
              </a:spcAft>
              <a:defRPr sz="2000">
                <a:solidFill>
                  <a:schemeClr val="tx1"/>
                </a:solidFill>
                <a:latin typeface="Arial" charset="0"/>
                <a:cs typeface="Arial" charset="0"/>
              </a:defRPr>
            </a:lvl7pPr>
            <a:lvl8pPr marL="3429000" indent="-228600" eaLnBrk="0" fontAlgn="base" hangingPunct="0">
              <a:spcBef>
                <a:spcPct val="0"/>
              </a:spcBef>
              <a:spcAft>
                <a:spcPct val="0"/>
              </a:spcAft>
              <a:defRPr sz="2000">
                <a:solidFill>
                  <a:schemeClr val="tx1"/>
                </a:solidFill>
                <a:latin typeface="Arial" charset="0"/>
                <a:cs typeface="Arial" charset="0"/>
              </a:defRPr>
            </a:lvl8pPr>
            <a:lvl9pPr marL="3886200" indent="-228600" eaLnBrk="0" fontAlgn="base" hangingPunct="0">
              <a:spcBef>
                <a:spcPct val="0"/>
              </a:spcBef>
              <a:spcAft>
                <a:spcPct val="0"/>
              </a:spcAft>
              <a:defRPr sz="2000">
                <a:solidFill>
                  <a:schemeClr val="tx1"/>
                </a:solidFill>
                <a:latin typeface="Arial" charset="0"/>
                <a:cs typeface="Arial" charset="0"/>
              </a:defRPr>
            </a:lvl9pPr>
          </a:lstStyle>
          <a:p>
            <a:pPr algn="r" defTabSz="913486" eaLnBrk="1" hangingPunct="1">
              <a:spcBef>
                <a:spcPct val="50000"/>
              </a:spcBef>
              <a:buClrTx/>
            </a:pPr>
            <a:r>
              <a:rPr lang="en-US" sz="600" b="0" i="1" dirty="0" err="1">
                <a:solidFill>
                  <a:prstClr val="black"/>
                </a:solidFill>
              </a:rPr>
              <a:t>Kilde</a:t>
            </a:r>
            <a:r>
              <a:rPr lang="en-US" sz="600" b="0" i="1" dirty="0">
                <a:solidFill>
                  <a:prstClr val="black"/>
                </a:solidFill>
              </a:rPr>
              <a:t>: Thomson Reuters / Nordea</a:t>
            </a:r>
          </a:p>
        </p:txBody>
      </p:sp>
      <p:sp>
        <p:nvSpPr>
          <p:cNvPr id="8" name="Rectangle 7">
            <a:extLst>
              <a:ext uri="{FF2B5EF4-FFF2-40B4-BE49-F238E27FC236}">
                <a16:creationId xmlns:a16="http://schemas.microsoft.com/office/drawing/2014/main" id="{AA0477CE-1633-4456-82DC-E59ADB784E72}"/>
              </a:ext>
            </a:extLst>
          </p:cNvPr>
          <p:cNvSpPr/>
          <p:nvPr userDrawn="1"/>
        </p:nvSpPr>
        <p:spPr>
          <a:xfrm>
            <a:off x="647831" y="6376379"/>
            <a:ext cx="3959409" cy="21597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71" tIns="45685" rIns="91371" bIns="45685" numCol="1" spcCol="0" rtlCol="0" fromWordArt="0" anchor="ctr" anchorCtr="0" forceAA="0" compatLnSpc="1">
            <a:prstTxWarp prst="textNoShape">
              <a:avLst/>
            </a:prstTxWarp>
            <a:noAutofit/>
          </a:bodyPr>
          <a:lstStyle/>
          <a:p>
            <a:endParaRPr lang="en-US" sz="1000" b="0" dirty="0">
              <a:solidFill>
                <a:schemeClr val="tx1"/>
              </a:solidFill>
            </a:endParaRPr>
          </a:p>
        </p:txBody>
      </p:sp>
      <p:sp>
        <p:nvSpPr>
          <p:cNvPr id="9" name="Rectangle 8">
            <a:extLst>
              <a:ext uri="{FF2B5EF4-FFF2-40B4-BE49-F238E27FC236}">
                <a16:creationId xmlns:a16="http://schemas.microsoft.com/office/drawing/2014/main" id="{CB760127-F974-4F77-A152-E569830B6953}"/>
              </a:ext>
            </a:extLst>
          </p:cNvPr>
          <p:cNvSpPr/>
          <p:nvPr userDrawn="1"/>
        </p:nvSpPr>
        <p:spPr>
          <a:xfrm>
            <a:off x="6217025" y="1331296"/>
            <a:ext cx="5326612" cy="251942"/>
          </a:xfrm>
          <a:prstGeom prst="rect">
            <a:avLst/>
          </a:prstGeom>
          <a:solidFill>
            <a:schemeClr val="tx2"/>
          </a:solidFill>
          <a:ln w="9525">
            <a:solidFill>
              <a:srgbClr val="00005E"/>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71" tIns="45685" rIns="91371" bIns="45685" numCol="1" spcCol="0" rtlCol="0" fromWordArt="0" anchor="ctr" anchorCtr="0" forceAA="0" compatLnSpc="1">
            <a:prstTxWarp prst="textNoShape">
              <a:avLst/>
            </a:prstTxWarp>
            <a:noAutofit/>
          </a:bodyPr>
          <a:lstStyle/>
          <a:p>
            <a:pPr algn="ctr">
              <a:buClr>
                <a:prstClr val="black"/>
              </a:buClr>
              <a:defRPr/>
            </a:pPr>
            <a:r>
              <a:rPr lang="en-US" sz="1200" dirty="0">
                <a:solidFill>
                  <a:schemeClr val="bg1"/>
                </a:solidFill>
              </a:rPr>
              <a:t>Click to edit…</a:t>
            </a:r>
          </a:p>
        </p:txBody>
      </p:sp>
      <p:sp>
        <p:nvSpPr>
          <p:cNvPr id="10" name="Rectangle 9">
            <a:extLst>
              <a:ext uri="{FF2B5EF4-FFF2-40B4-BE49-F238E27FC236}">
                <a16:creationId xmlns:a16="http://schemas.microsoft.com/office/drawing/2014/main" id="{198DBC43-0E24-4E11-B556-D81169255C96}"/>
              </a:ext>
            </a:extLst>
          </p:cNvPr>
          <p:cNvSpPr/>
          <p:nvPr userDrawn="1"/>
        </p:nvSpPr>
        <p:spPr>
          <a:xfrm>
            <a:off x="6217025" y="1331296"/>
            <a:ext cx="5326613" cy="4750900"/>
          </a:xfrm>
          <a:prstGeom prst="rect">
            <a:avLst/>
          </a:prstGeom>
          <a:noFill/>
          <a:ln w="127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71" tIns="45685" rIns="91371" bIns="45685" numCol="1" spcCol="0" rtlCol="0" fromWordArt="0" anchor="ctr" anchorCtr="0" forceAA="0" compatLnSpc="1">
            <a:prstTxWarp prst="textNoShape">
              <a:avLst/>
            </a:prstTxWarp>
            <a:noAutofit/>
          </a:bodyPr>
          <a:lstStyle/>
          <a:p>
            <a:pPr>
              <a:buClr>
                <a:prstClr val="black"/>
              </a:buClr>
              <a:defRPr/>
            </a:pPr>
            <a:endParaRPr lang="en-US" sz="1000" b="0" dirty="0">
              <a:solidFill>
                <a:prstClr val="black"/>
              </a:solidFill>
            </a:endParaRPr>
          </a:p>
        </p:txBody>
      </p:sp>
      <p:sp>
        <p:nvSpPr>
          <p:cNvPr id="11" name="Rectangle 10">
            <a:extLst>
              <a:ext uri="{FF2B5EF4-FFF2-40B4-BE49-F238E27FC236}">
                <a16:creationId xmlns:a16="http://schemas.microsoft.com/office/drawing/2014/main" id="{1AE90911-D294-42C0-9F18-602AC15A8A32}"/>
              </a:ext>
            </a:extLst>
          </p:cNvPr>
          <p:cNvSpPr/>
          <p:nvPr userDrawn="1"/>
        </p:nvSpPr>
        <p:spPr>
          <a:xfrm>
            <a:off x="647830" y="1327192"/>
            <a:ext cx="5326613" cy="4750900"/>
          </a:xfrm>
          <a:prstGeom prst="rect">
            <a:avLst/>
          </a:prstGeom>
          <a:noFill/>
          <a:ln w="127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71" tIns="45685" rIns="91371" bIns="45685" numCol="1" spcCol="0" rtlCol="0" fromWordArt="0" anchor="ctr" anchorCtr="0" forceAA="0" compatLnSpc="1">
            <a:prstTxWarp prst="textNoShape">
              <a:avLst/>
            </a:prstTxWarp>
            <a:noAutofit/>
          </a:bodyPr>
          <a:lstStyle/>
          <a:p>
            <a:pPr>
              <a:buClr>
                <a:prstClr val="black"/>
              </a:buClr>
              <a:defRPr/>
            </a:pPr>
            <a:endParaRPr lang="en-US" sz="1000" b="0" dirty="0">
              <a:solidFill>
                <a:prstClr val="black"/>
              </a:solidFill>
            </a:endParaRPr>
          </a:p>
        </p:txBody>
      </p:sp>
      <p:sp>
        <p:nvSpPr>
          <p:cNvPr id="13" name="Text Box 6">
            <a:extLst>
              <a:ext uri="{FF2B5EF4-FFF2-40B4-BE49-F238E27FC236}">
                <a16:creationId xmlns:a16="http://schemas.microsoft.com/office/drawing/2014/main" id="{44CCAF63-CB6F-471E-91BC-F93B4C1C52D7}"/>
              </a:ext>
            </a:extLst>
          </p:cNvPr>
          <p:cNvSpPr txBox="1">
            <a:spLocks noChangeArrowheads="1"/>
          </p:cNvSpPr>
          <p:nvPr userDrawn="1"/>
        </p:nvSpPr>
        <p:spPr bwMode="auto">
          <a:xfrm>
            <a:off x="2820418" y="5876086"/>
            <a:ext cx="3165801" cy="2021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108772" tIns="54385" rIns="108772" bIns="54385">
            <a:spAutoFit/>
          </a:bodyPr>
          <a:lstStyle>
            <a:lvl1pPr eaLnBrk="0" hangingPunct="0">
              <a:defRPr sz="2000">
                <a:solidFill>
                  <a:schemeClr val="tx1"/>
                </a:solidFill>
                <a:latin typeface="Arial" charset="0"/>
                <a:cs typeface="Arial" charset="0"/>
              </a:defRPr>
            </a:lvl1pPr>
            <a:lvl2pPr marL="742950" indent="-285750" eaLnBrk="0" hangingPunct="0">
              <a:defRPr sz="2000">
                <a:solidFill>
                  <a:schemeClr val="tx1"/>
                </a:solidFill>
                <a:latin typeface="Arial" charset="0"/>
                <a:cs typeface="Arial" charset="0"/>
              </a:defRPr>
            </a:lvl2pPr>
            <a:lvl3pPr marL="1143000" indent="-228600" eaLnBrk="0" hangingPunct="0">
              <a:defRPr sz="2000">
                <a:solidFill>
                  <a:schemeClr val="tx1"/>
                </a:solidFill>
                <a:latin typeface="Arial" charset="0"/>
                <a:cs typeface="Arial" charset="0"/>
              </a:defRPr>
            </a:lvl3pPr>
            <a:lvl4pPr marL="1600200" indent="-228600" eaLnBrk="0" hangingPunct="0">
              <a:defRPr sz="2000">
                <a:solidFill>
                  <a:schemeClr val="tx1"/>
                </a:solidFill>
                <a:latin typeface="Arial" charset="0"/>
                <a:cs typeface="Arial" charset="0"/>
              </a:defRPr>
            </a:lvl4pPr>
            <a:lvl5pPr marL="2057400" indent="-228600" eaLnBrk="0" hangingPunct="0">
              <a:defRPr sz="2000">
                <a:solidFill>
                  <a:schemeClr val="tx1"/>
                </a:solidFill>
                <a:latin typeface="Arial" charset="0"/>
                <a:cs typeface="Arial" charset="0"/>
              </a:defRPr>
            </a:lvl5pPr>
            <a:lvl6pPr marL="2514600" indent="-228600" eaLnBrk="0" fontAlgn="base" hangingPunct="0">
              <a:spcBef>
                <a:spcPct val="0"/>
              </a:spcBef>
              <a:spcAft>
                <a:spcPct val="0"/>
              </a:spcAft>
              <a:defRPr sz="2000">
                <a:solidFill>
                  <a:schemeClr val="tx1"/>
                </a:solidFill>
                <a:latin typeface="Arial" charset="0"/>
                <a:cs typeface="Arial" charset="0"/>
              </a:defRPr>
            </a:lvl6pPr>
            <a:lvl7pPr marL="2971800" indent="-228600" eaLnBrk="0" fontAlgn="base" hangingPunct="0">
              <a:spcBef>
                <a:spcPct val="0"/>
              </a:spcBef>
              <a:spcAft>
                <a:spcPct val="0"/>
              </a:spcAft>
              <a:defRPr sz="2000">
                <a:solidFill>
                  <a:schemeClr val="tx1"/>
                </a:solidFill>
                <a:latin typeface="Arial" charset="0"/>
                <a:cs typeface="Arial" charset="0"/>
              </a:defRPr>
            </a:lvl7pPr>
            <a:lvl8pPr marL="3429000" indent="-228600" eaLnBrk="0" fontAlgn="base" hangingPunct="0">
              <a:spcBef>
                <a:spcPct val="0"/>
              </a:spcBef>
              <a:spcAft>
                <a:spcPct val="0"/>
              </a:spcAft>
              <a:defRPr sz="2000">
                <a:solidFill>
                  <a:schemeClr val="tx1"/>
                </a:solidFill>
                <a:latin typeface="Arial" charset="0"/>
                <a:cs typeface="Arial" charset="0"/>
              </a:defRPr>
            </a:lvl8pPr>
            <a:lvl9pPr marL="3886200" indent="-228600" eaLnBrk="0" fontAlgn="base" hangingPunct="0">
              <a:spcBef>
                <a:spcPct val="0"/>
              </a:spcBef>
              <a:spcAft>
                <a:spcPct val="0"/>
              </a:spcAft>
              <a:defRPr sz="2000">
                <a:solidFill>
                  <a:schemeClr val="tx1"/>
                </a:solidFill>
                <a:latin typeface="Arial" charset="0"/>
                <a:cs typeface="Arial" charset="0"/>
              </a:defRPr>
            </a:lvl9pPr>
          </a:lstStyle>
          <a:p>
            <a:pPr algn="r" defTabSz="913486" eaLnBrk="1" hangingPunct="1">
              <a:spcBef>
                <a:spcPct val="50000"/>
              </a:spcBef>
              <a:buClrTx/>
            </a:pPr>
            <a:r>
              <a:rPr lang="en-US" sz="600" b="0" i="1" dirty="0" err="1">
                <a:solidFill>
                  <a:prstClr val="black"/>
                </a:solidFill>
              </a:rPr>
              <a:t>Kilde</a:t>
            </a:r>
            <a:r>
              <a:rPr lang="en-US" sz="600" b="0" i="1" dirty="0">
                <a:solidFill>
                  <a:prstClr val="black"/>
                </a:solidFill>
              </a:rPr>
              <a:t>: Thomson Reuters / Nordea</a:t>
            </a:r>
          </a:p>
        </p:txBody>
      </p:sp>
      <p:sp>
        <p:nvSpPr>
          <p:cNvPr id="16" name="Diagonal Stripe 15">
            <a:extLst>
              <a:ext uri="{FF2B5EF4-FFF2-40B4-BE49-F238E27FC236}">
                <a16:creationId xmlns:a16="http://schemas.microsoft.com/office/drawing/2014/main" id="{5337ECFB-93C7-4147-8955-A29FBDA2DF17}"/>
              </a:ext>
            </a:extLst>
          </p:cNvPr>
          <p:cNvSpPr/>
          <p:nvPr userDrawn="1"/>
        </p:nvSpPr>
        <p:spPr>
          <a:xfrm rot="5400000">
            <a:off x="10931191" y="812"/>
            <a:ext cx="1259416" cy="1259380"/>
          </a:xfrm>
          <a:prstGeom prst="diagStrip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50" tIns="45674" rIns="91350" bIns="45674" numCol="1" spcCol="0" rtlCol="0" fromWordArt="0" anchor="ctr" anchorCtr="0" forceAA="0" compatLnSpc="1">
            <a:prstTxWarp prst="textNoShape">
              <a:avLst/>
            </a:prstTxWarp>
            <a:noAutofit/>
          </a:bodyPr>
          <a:lstStyle/>
          <a:p>
            <a:pPr algn="ctr"/>
            <a:endParaRPr lang="en-US" sz="1200" dirty="0">
              <a:solidFill>
                <a:schemeClr val="tx1"/>
              </a:solidFill>
            </a:endParaRPr>
          </a:p>
        </p:txBody>
      </p:sp>
      <p:sp>
        <p:nvSpPr>
          <p:cNvPr id="17" name="TextBox 16">
            <a:extLst>
              <a:ext uri="{FF2B5EF4-FFF2-40B4-BE49-F238E27FC236}">
                <a16:creationId xmlns:a16="http://schemas.microsoft.com/office/drawing/2014/main" id="{BDBCE69F-2757-4FE0-8B9A-914C0882726C}"/>
              </a:ext>
            </a:extLst>
          </p:cNvPr>
          <p:cNvSpPr txBox="1"/>
          <p:nvPr userDrawn="1"/>
        </p:nvSpPr>
        <p:spPr>
          <a:xfrm rot="2677788">
            <a:off x="11131268" y="385551"/>
            <a:ext cx="1159127" cy="158326"/>
          </a:xfrm>
          <a:prstGeom prst="rect">
            <a:avLst/>
          </a:prstGeom>
        </p:spPr>
        <p:txBody>
          <a:bodyPr vert="horz" wrap="square" lIns="0" tIns="0" rIns="0" bIns="0" rtlCol="0">
            <a:noAutofit/>
          </a:bodyPr>
          <a:lstStyle/>
          <a:p>
            <a:pPr algn="ctr" fontAlgn="auto">
              <a:spcAft>
                <a:spcPts val="0"/>
              </a:spcAft>
            </a:pPr>
            <a:r>
              <a:rPr lang="en-US" sz="1000" dirty="0">
                <a:solidFill>
                  <a:schemeClr val="bg1"/>
                </a:solidFill>
              </a:rPr>
              <a:t>Click to edit…</a:t>
            </a:r>
          </a:p>
        </p:txBody>
      </p:sp>
      <p:sp>
        <p:nvSpPr>
          <p:cNvPr id="18" name="Title 1">
            <a:extLst>
              <a:ext uri="{FF2B5EF4-FFF2-40B4-BE49-F238E27FC236}">
                <a16:creationId xmlns:a16="http://schemas.microsoft.com/office/drawing/2014/main" id="{F9881EBD-234E-4AED-ACE3-B213D118627E}"/>
              </a:ext>
            </a:extLst>
          </p:cNvPr>
          <p:cNvSpPr>
            <a:spLocks noGrp="1"/>
          </p:cNvSpPr>
          <p:nvPr>
            <p:ph type="title"/>
          </p:nvPr>
        </p:nvSpPr>
        <p:spPr>
          <a:xfrm>
            <a:off x="647833" y="360000"/>
            <a:ext cx="7198125" cy="720000"/>
          </a:xfrm>
        </p:spPr>
        <p:txBody>
          <a:bodyPr/>
          <a:lstStyle/>
          <a:p>
            <a:r>
              <a:rPr lang="en-US" dirty="0"/>
              <a:t>Click to edit Master title style</a:t>
            </a:r>
          </a:p>
        </p:txBody>
      </p:sp>
    </p:spTree>
    <p:extLst>
      <p:ext uri="{BB962C8B-B14F-4D97-AF65-F5344CB8AC3E}">
        <p14:creationId xmlns:p14="http://schemas.microsoft.com/office/powerpoint/2010/main" val="1085920985"/>
      </p:ext>
    </p:extLst>
  </p:cSld>
  <p:clrMapOvr>
    <a:masterClrMapping/>
  </p:clrMapOvr>
  <p:hf hdr="0" ftr="0" dt="0"/>
</p:sldLayout>
</file>

<file path=ppt/slideLayouts/slideLayout117.xml><?xml version="1.0" encoding="utf-8"?>
<p:sldLayout xmlns:a="http://schemas.openxmlformats.org/drawingml/2006/main" xmlns:r="http://schemas.openxmlformats.org/officeDocument/2006/relationships" xmlns:p="http://schemas.openxmlformats.org/presentationml/2006/main" preserve="1" userDrawn="1">
  <p:cSld name="9_Title">
    <p:spTree>
      <p:nvGrpSpPr>
        <p:cNvPr id="1" name=""/>
        <p:cNvGrpSpPr/>
        <p:nvPr/>
      </p:nvGrpSpPr>
      <p:grpSpPr>
        <a:xfrm>
          <a:off x="0" y="0"/>
          <a:ext cx="0" cy="0"/>
          <a:chOff x="0" y="0"/>
          <a:chExt cx="0" cy="0"/>
        </a:xfrm>
      </p:grpSpPr>
      <p:cxnSp>
        <p:nvCxnSpPr>
          <p:cNvPr id="14" name="Straight Connector 13">
            <a:extLst>
              <a:ext uri="{FF2B5EF4-FFF2-40B4-BE49-F238E27FC236}">
                <a16:creationId xmlns:a16="http://schemas.microsoft.com/office/drawing/2014/main" id="{7CB86EEF-461A-47C9-BD08-165B13CEB762}"/>
              </a:ext>
            </a:extLst>
          </p:cNvPr>
          <p:cNvCxnSpPr/>
          <p:nvPr userDrawn="1"/>
        </p:nvCxnSpPr>
        <p:spPr>
          <a:xfrm>
            <a:off x="647831" y="6316537"/>
            <a:ext cx="10890764" cy="0"/>
          </a:xfrm>
          <a:prstGeom prst="line">
            <a:avLst/>
          </a:prstGeom>
          <a:ln w="9525">
            <a:solidFill>
              <a:srgbClr val="8B8A8D"/>
            </a:solidFill>
          </a:ln>
        </p:spPr>
        <p:style>
          <a:lnRef idx="1">
            <a:schemeClr val="accent1"/>
          </a:lnRef>
          <a:fillRef idx="0">
            <a:schemeClr val="accent1"/>
          </a:fillRef>
          <a:effectRef idx="0">
            <a:schemeClr val="accent1"/>
          </a:effectRef>
          <a:fontRef idx="minor">
            <a:schemeClr val="tx1"/>
          </a:fontRef>
        </p:style>
      </p:cxnSp>
      <p:sp>
        <p:nvSpPr>
          <p:cNvPr id="15" name="Rectangle 14">
            <a:extLst>
              <a:ext uri="{FF2B5EF4-FFF2-40B4-BE49-F238E27FC236}">
                <a16:creationId xmlns:a16="http://schemas.microsoft.com/office/drawing/2014/main" id="{1BF2E40E-1D0B-478D-A7D1-FF1FBF1D6BBB}"/>
              </a:ext>
            </a:extLst>
          </p:cNvPr>
          <p:cNvSpPr/>
          <p:nvPr userDrawn="1"/>
        </p:nvSpPr>
        <p:spPr>
          <a:xfrm>
            <a:off x="649254" y="1331841"/>
            <a:ext cx="5325226" cy="251876"/>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47" tIns="45673" rIns="91347" bIns="45673" numCol="1" spcCol="0" rtlCol="0" fromWordArt="0" anchor="ctr" anchorCtr="0" forceAA="0" compatLnSpc="1">
            <a:prstTxWarp prst="textNoShape">
              <a:avLst/>
            </a:prstTxWarp>
            <a:noAutofit/>
          </a:bodyPr>
          <a:lstStyle/>
          <a:p>
            <a:pPr algn="ctr">
              <a:buClr>
                <a:prstClr val="black"/>
              </a:buClr>
              <a:defRPr/>
            </a:pPr>
            <a:r>
              <a:rPr lang="en-US" sz="1200" dirty="0">
                <a:solidFill>
                  <a:prstClr val="white"/>
                </a:solidFill>
              </a:rPr>
              <a:t>Click to edit…</a:t>
            </a:r>
          </a:p>
        </p:txBody>
      </p:sp>
      <p:sp>
        <p:nvSpPr>
          <p:cNvPr id="19" name="Rectangle 18">
            <a:extLst>
              <a:ext uri="{FF2B5EF4-FFF2-40B4-BE49-F238E27FC236}">
                <a16:creationId xmlns:a16="http://schemas.microsoft.com/office/drawing/2014/main" id="{54A410C3-8E26-4046-86BE-05496434F74A}"/>
              </a:ext>
            </a:extLst>
          </p:cNvPr>
          <p:cNvSpPr/>
          <p:nvPr userDrawn="1"/>
        </p:nvSpPr>
        <p:spPr>
          <a:xfrm>
            <a:off x="6216993" y="1331841"/>
            <a:ext cx="5325225" cy="251876"/>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47" tIns="45673" rIns="91347" bIns="45673" numCol="1" spcCol="0" rtlCol="0" fromWordArt="0" anchor="ctr" anchorCtr="0" forceAA="0" compatLnSpc="1">
            <a:prstTxWarp prst="textNoShape">
              <a:avLst/>
            </a:prstTxWarp>
            <a:noAutofit/>
          </a:bodyPr>
          <a:lstStyle/>
          <a:p>
            <a:pPr algn="ctr">
              <a:buClr>
                <a:prstClr val="black"/>
              </a:buClr>
              <a:defRPr/>
            </a:pPr>
            <a:r>
              <a:rPr lang="en-US" sz="1200" dirty="0">
                <a:solidFill>
                  <a:prstClr val="white"/>
                </a:solidFill>
              </a:rPr>
              <a:t>Click to edit…</a:t>
            </a:r>
          </a:p>
        </p:txBody>
      </p:sp>
      <p:sp>
        <p:nvSpPr>
          <p:cNvPr id="21" name="Diagonal Stripe 20">
            <a:extLst>
              <a:ext uri="{FF2B5EF4-FFF2-40B4-BE49-F238E27FC236}">
                <a16:creationId xmlns:a16="http://schemas.microsoft.com/office/drawing/2014/main" id="{C79F298B-F33C-4DD1-94C7-31C1E115933D}"/>
              </a:ext>
            </a:extLst>
          </p:cNvPr>
          <p:cNvSpPr/>
          <p:nvPr userDrawn="1"/>
        </p:nvSpPr>
        <p:spPr>
          <a:xfrm rot="5400000">
            <a:off x="10931051" y="911"/>
            <a:ext cx="1259380" cy="1259344"/>
          </a:xfrm>
          <a:prstGeom prst="diagStrip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47" tIns="45673" rIns="91347" bIns="45673" numCol="1" spcCol="0" rtlCol="0" fromWordArt="0" anchor="ctr" anchorCtr="0" forceAA="0" compatLnSpc="1">
            <a:prstTxWarp prst="textNoShape">
              <a:avLst/>
            </a:prstTxWarp>
            <a:noAutofit/>
          </a:bodyPr>
          <a:lstStyle/>
          <a:p>
            <a:pPr algn="ctr"/>
            <a:endParaRPr lang="en-US" sz="1200" dirty="0">
              <a:solidFill>
                <a:schemeClr val="tx1"/>
              </a:solidFill>
            </a:endParaRPr>
          </a:p>
        </p:txBody>
      </p:sp>
      <p:sp>
        <p:nvSpPr>
          <p:cNvPr id="22" name="TextBox 21">
            <a:extLst>
              <a:ext uri="{FF2B5EF4-FFF2-40B4-BE49-F238E27FC236}">
                <a16:creationId xmlns:a16="http://schemas.microsoft.com/office/drawing/2014/main" id="{ADEA2ED4-7EBC-4B76-96C2-E38AE5EE322D}"/>
              </a:ext>
            </a:extLst>
          </p:cNvPr>
          <p:cNvSpPr txBox="1"/>
          <p:nvPr userDrawn="1"/>
        </p:nvSpPr>
        <p:spPr>
          <a:xfrm rot="2677788">
            <a:off x="11182923" y="402870"/>
            <a:ext cx="1053722" cy="158322"/>
          </a:xfrm>
          <a:prstGeom prst="rect">
            <a:avLst/>
          </a:prstGeom>
        </p:spPr>
        <p:txBody>
          <a:bodyPr vert="horz" wrap="square" lIns="0" tIns="0" rIns="0" bIns="0" rtlCol="0">
            <a:noAutofit/>
          </a:bodyPr>
          <a:lstStyle/>
          <a:p>
            <a:pPr algn="ctr"/>
            <a:r>
              <a:rPr lang="en-US" sz="1000" dirty="0">
                <a:solidFill>
                  <a:schemeClr val="bg1"/>
                </a:solidFill>
              </a:rPr>
              <a:t>Click to edit…</a:t>
            </a:r>
          </a:p>
        </p:txBody>
      </p:sp>
      <p:sp>
        <p:nvSpPr>
          <p:cNvPr id="23" name="Rectangle 22">
            <a:extLst>
              <a:ext uri="{FF2B5EF4-FFF2-40B4-BE49-F238E27FC236}">
                <a16:creationId xmlns:a16="http://schemas.microsoft.com/office/drawing/2014/main" id="{B38B1B3B-72D1-4806-BFC2-72DEDB36952A}"/>
              </a:ext>
            </a:extLst>
          </p:cNvPr>
          <p:cNvSpPr/>
          <p:nvPr userDrawn="1"/>
        </p:nvSpPr>
        <p:spPr>
          <a:xfrm>
            <a:off x="6216996" y="1331845"/>
            <a:ext cx="5325226" cy="4749663"/>
          </a:xfrm>
          <a:prstGeom prst="rect">
            <a:avLst/>
          </a:prstGeom>
          <a:noFill/>
          <a:ln w="127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47" tIns="45673" rIns="91347" bIns="45673" numCol="1" spcCol="0" rtlCol="0" fromWordArt="0" anchor="ctr" anchorCtr="0" forceAA="0" compatLnSpc="1">
            <a:prstTxWarp prst="textNoShape">
              <a:avLst/>
            </a:prstTxWarp>
            <a:noAutofit/>
          </a:bodyPr>
          <a:lstStyle/>
          <a:p>
            <a:pPr>
              <a:buClr>
                <a:prstClr val="black"/>
              </a:buClr>
              <a:defRPr/>
            </a:pPr>
            <a:endParaRPr lang="en-US" sz="1000" dirty="0">
              <a:solidFill>
                <a:prstClr val="black"/>
              </a:solidFill>
            </a:endParaRPr>
          </a:p>
        </p:txBody>
      </p:sp>
      <p:sp>
        <p:nvSpPr>
          <p:cNvPr id="24" name="Rectangle 23">
            <a:extLst>
              <a:ext uri="{FF2B5EF4-FFF2-40B4-BE49-F238E27FC236}">
                <a16:creationId xmlns:a16="http://schemas.microsoft.com/office/drawing/2014/main" id="{C8F9B688-9916-454B-ABE1-9C12BBE3BDB5}"/>
              </a:ext>
            </a:extLst>
          </p:cNvPr>
          <p:cNvSpPr/>
          <p:nvPr userDrawn="1"/>
        </p:nvSpPr>
        <p:spPr>
          <a:xfrm>
            <a:off x="649254" y="1331846"/>
            <a:ext cx="5325226" cy="4749663"/>
          </a:xfrm>
          <a:prstGeom prst="rect">
            <a:avLst/>
          </a:prstGeom>
          <a:noFill/>
          <a:ln w="127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47" tIns="45673" rIns="91347" bIns="45673" numCol="1" spcCol="0" rtlCol="0" fromWordArt="0" anchor="ctr" anchorCtr="0" forceAA="0" compatLnSpc="1">
            <a:prstTxWarp prst="textNoShape">
              <a:avLst/>
            </a:prstTxWarp>
            <a:noAutofit/>
          </a:bodyPr>
          <a:lstStyle/>
          <a:p>
            <a:pPr>
              <a:buClr>
                <a:prstClr val="black"/>
              </a:buClr>
              <a:defRPr/>
            </a:pPr>
            <a:endParaRPr lang="en-US" sz="1000" dirty="0">
              <a:solidFill>
                <a:prstClr val="black"/>
              </a:solidFill>
            </a:endParaRPr>
          </a:p>
        </p:txBody>
      </p:sp>
      <p:sp>
        <p:nvSpPr>
          <p:cNvPr id="25" name="Text Placeholder 2">
            <a:extLst>
              <a:ext uri="{FF2B5EF4-FFF2-40B4-BE49-F238E27FC236}">
                <a16:creationId xmlns:a16="http://schemas.microsoft.com/office/drawing/2014/main" id="{CACF0983-B305-46AE-B0CA-52D584D60320}"/>
              </a:ext>
            </a:extLst>
          </p:cNvPr>
          <p:cNvSpPr txBox="1">
            <a:spLocks/>
          </p:cNvSpPr>
          <p:nvPr userDrawn="1"/>
        </p:nvSpPr>
        <p:spPr>
          <a:xfrm>
            <a:off x="649251" y="4948988"/>
            <a:ext cx="5326593" cy="1132521"/>
          </a:xfrm>
          <a:prstGeom prst="rect">
            <a:avLst/>
          </a:prstGeom>
          <a:noFill/>
          <a:ln w="25400" cap="flat" cmpd="sng" algn="ctr">
            <a:noFill/>
            <a:prstDash val="solid"/>
          </a:ln>
        </p:spPr>
        <p:style>
          <a:lnRef idx="2">
            <a:schemeClr val="accent1">
              <a:shade val="50000"/>
            </a:schemeClr>
          </a:lnRef>
          <a:fillRef idx="1">
            <a:schemeClr val="accent1"/>
          </a:fillRef>
          <a:effectRef idx="0">
            <a:schemeClr val="accent1"/>
          </a:effectRef>
          <a:fontRef idx="minor">
            <a:schemeClr val="lt1"/>
          </a:fontRef>
        </p:style>
        <p:txBody>
          <a:bodyPr vert="horz" lIns="143856" tIns="143856" rIns="143856" bIns="143856" rtlCol="0" anchor="t">
            <a:noAutofit/>
          </a:bodyPr>
          <a:lstStyle>
            <a:defPPr>
              <a:defRPr lang="fi-FI"/>
            </a:defPPr>
            <a:lvl1pPr marL="215265" lvl="0" indent="-215265" defTabSz="1088390" eaLnBrk="1" fontAlgn="auto" latinLnBrk="0" hangingPunct="1">
              <a:spcBef>
                <a:spcPts val="1200"/>
              </a:spcBef>
              <a:spcAft>
                <a:spcPts val="0"/>
              </a:spcAft>
              <a:buClrTx/>
              <a:buFont typeface="Arial" panose="020B0604020202020204" pitchFamily="34" charset="0"/>
              <a:buChar char="•"/>
              <a:defRPr sz="1400">
                <a:solidFill>
                  <a:schemeClr val="tx1"/>
                </a:solidFill>
              </a:defRPr>
            </a:lvl1pPr>
            <a:lvl2pPr marL="471805" indent="-214630" defTabSz="1088390" eaLnBrk="1" latinLnBrk="0" hangingPunct="1">
              <a:spcBef>
                <a:spcPts val="0"/>
              </a:spcBef>
              <a:buFont typeface="Arial" panose="020B0604020202020204" pitchFamily="34" charset="0"/>
              <a:buChar char="–"/>
              <a:defRPr sz="1200"/>
            </a:lvl2pPr>
            <a:lvl3pPr marL="728980" indent="-214630" defTabSz="1088390" eaLnBrk="1" latinLnBrk="0" hangingPunct="1">
              <a:spcBef>
                <a:spcPts val="0"/>
              </a:spcBef>
              <a:buFont typeface="Arial" panose="020B0604020202020204" pitchFamily="34" charset="0"/>
              <a:buChar char="−"/>
              <a:defRPr sz="1200"/>
            </a:lvl3pPr>
            <a:lvl4pPr marL="986155" indent="-214630" defTabSz="1088390" eaLnBrk="1" latinLnBrk="0" hangingPunct="1">
              <a:spcBef>
                <a:spcPts val="0"/>
              </a:spcBef>
              <a:buFont typeface="Arial" panose="020B0604020202020204" pitchFamily="34" charset="0"/>
              <a:buChar char="−"/>
              <a:defRPr sz="1200"/>
            </a:lvl4pPr>
            <a:lvl5pPr marL="1243330" indent="-214630" defTabSz="1088390" eaLnBrk="1" latinLnBrk="0" hangingPunct="1">
              <a:spcBef>
                <a:spcPts val="0"/>
              </a:spcBef>
              <a:buFont typeface="Arial" panose="020B0604020202020204" pitchFamily="34" charset="0"/>
              <a:buChar char="−"/>
              <a:defRPr sz="1200"/>
            </a:lvl5pPr>
            <a:lvl6pPr marL="2994025" indent="-272415" defTabSz="1088390">
              <a:spcBef>
                <a:spcPct val="20000"/>
              </a:spcBef>
              <a:buFont typeface="Arial" panose="020B0604020202020204" pitchFamily="34" charset="0"/>
              <a:buChar char="•"/>
              <a:defRPr sz="2400"/>
            </a:lvl6pPr>
            <a:lvl7pPr marL="3538220" indent="-272415" defTabSz="1088390">
              <a:spcBef>
                <a:spcPct val="20000"/>
              </a:spcBef>
              <a:buFont typeface="Arial" panose="020B0604020202020204" pitchFamily="34" charset="0"/>
              <a:buChar char="•"/>
              <a:defRPr sz="2400"/>
            </a:lvl7pPr>
            <a:lvl8pPr marL="4083050" indent="-272415" defTabSz="1088390">
              <a:spcBef>
                <a:spcPct val="20000"/>
              </a:spcBef>
              <a:buFont typeface="Arial" panose="020B0604020202020204" pitchFamily="34" charset="0"/>
              <a:buChar char="•"/>
              <a:defRPr sz="2400"/>
            </a:lvl8pPr>
            <a:lvl9pPr marL="4627245" indent="-272415" defTabSz="1088390">
              <a:spcBef>
                <a:spcPct val="20000"/>
              </a:spcBef>
              <a:buFont typeface="Arial" panose="020B0604020202020204" pitchFamily="34" charset="0"/>
              <a:buChar char="•"/>
              <a:defRPr sz="2400"/>
            </a:lvl9pPr>
          </a:lstStyle>
          <a:p>
            <a:pPr>
              <a:spcBef>
                <a:spcPts val="600"/>
              </a:spcBef>
            </a:pPr>
            <a:r>
              <a:rPr lang="en-US" sz="1050" b="0" dirty="0"/>
              <a:t>Bullet #1</a:t>
            </a:r>
          </a:p>
          <a:p>
            <a:pPr>
              <a:spcBef>
                <a:spcPts val="600"/>
              </a:spcBef>
            </a:pPr>
            <a:r>
              <a:rPr lang="en-US" sz="1050" b="0" dirty="0"/>
              <a:t>Bullet #2</a:t>
            </a:r>
          </a:p>
          <a:p>
            <a:pPr>
              <a:spcBef>
                <a:spcPts val="600"/>
              </a:spcBef>
            </a:pPr>
            <a:r>
              <a:rPr lang="en-US" sz="1050" b="0" dirty="0"/>
              <a:t>Bullet #3</a:t>
            </a:r>
          </a:p>
        </p:txBody>
      </p:sp>
      <p:sp>
        <p:nvSpPr>
          <p:cNvPr id="26" name="Text Placeholder 2">
            <a:extLst>
              <a:ext uri="{FF2B5EF4-FFF2-40B4-BE49-F238E27FC236}">
                <a16:creationId xmlns:a16="http://schemas.microsoft.com/office/drawing/2014/main" id="{B218376F-CF94-4D95-9856-B34F64BD8032}"/>
              </a:ext>
            </a:extLst>
          </p:cNvPr>
          <p:cNvSpPr txBox="1">
            <a:spLocks/>
          </p:cNvSpPr>
          <p:nvPr userDrawn="1"/>
        </p:nvSpPr>
        <p:spPr>
          <a:xfrm>
            <a:off x="6216994" y="4948987"/>
            <a:ext cx="5326593" cy="1132521"/>
          </a:xfrm>
          <a:prstGeom prst="rect">
            <a:avLst/>
          </a:prstGeom>
          <a:noFill/>
          <a:ln w="25400" cap="flat" cmpd="sng" algn="ctr">
            <a:noFill/>
            <a:prstDash val="solid"/>
          </a:ln>
        </p:spPr>
        <p:style>
          <a:lnRef idx="2">
            <a:schemeClr val="accent1">
              <a:shade val="50000"/>
            </a:schemeClr>
          </a:lnRef>
          <a:fillRef idx="1">
            <a:schemeClr val="accent1"/>
          </a:fillRef>
          <a:effectRef idx="0">
            <a:schemeClr val="accent1"/>
          </a:effectRef>
          <a:fontRef idx="minor">
            <a:schemeClr val="lt1"/>
          </a:fontRef>
        </p:style>
        <p:txBody>
          <a:bodyPr vert="horz" lIns="143856" tIns="143856" rIns="143856" bIns="143856" rtlCol="0" anchor="t">
            <a:noAutofit/>
          </a:bodyPr>
          <a:lstStyle>
            <a:defPPr>
              <a:defRPr lang="fi-FI"/>
            </a:defPPr>
            <a:lvl1pPr marL="215265" lvl="0" indent="-215265" defTabSz="1088390" eaLnBrk="1" fontAlgn="auto" latinLnBrk="0" hangingPunct="1">
              <a:spcBef>
                <a:spcPts val="1200"/>
              </a:spcBef>
              <a:spcAft>
                <a:spcPts val="0"/>
              </a:spcAft>
              <a:buClrTx/>
              <a:buFont typeface="Arial" panose="020B0604020202020204" pitchFamily="34" charset="0"/>
              <a:buChar char="•"/>
              <a:defRPr sz="1400">
                <a:solidFill>
                  <a:schemeClr val="tx1"/>
                </a:solidFill>
              </a:defRPr>
            </a:lvl1pPr>
            <a:lvl2pPr marL="471805" indent="-214630" defTabSz="1088390" eaLnBrk="1" latinLnBrk="0" hangingPunct="1">
              <a:spcBef>
                <a:spcPts val="0"/>
              </a:spcBef>
              <a:buFont typeface="Arial" panose="020B0604020202020204" pitchFamily="34" charset="0"/>
              <a:buChar char="–"/>
              <a:defRPr sz="1200"/>
            </a:lvl2pPr>
            <a:lvl3pPr marL="728980" indent="-214630" defTabSz="1088390" eaLnBrk="1" latinLnBrk="0" hangingPunct="1">
              <a:spcBef>
                <a:spcPts val="0"/>
              </a:spcBef>
              <a:buFont typeface="Arial" panose="020B0604020202020204" pitchFamily="34" charset="0"/>
              <a:buChar char="−"/>
              <a:defRPr sz="1200"/>
            </a:lvl3pPr>
            <a:lvl4pPr marL="986155" indent="-214630" defTabSz="1088390" eaLnBrk="1" latinLnBrk="0" hangingPunct="1">
              <a:spcBef>
                <a:spcPts val="0"/>
              </a:spcBef>
              <a:buFont typeface="Arial" panose="020B0604020202020204" pitchFamily="34" charset="0"/>
              <a:buChar char="−"/>
              <a:defRPr sz="1200"/>
            </a:lvl4pPr>
            <a:lvl5pPr marL="1243330" indent="-214630" defTabSz="1088390" eaLnBrk="1" latinLnBrk="0" hangingPunct="1">
              <a:spcBef>
                <a:spcPts val="0"/>
              </a:spcBef>
              <a:buFont typeface="Arial" panose="020B0604020202020204" pitchFamily="34" charset="0"/>
              <a:buChar char="−"/>
              <a:defRPr sz="1200"/>
            </a:lvl5pPr>
            <a:lvl6pPr marL="2994025" indent="-272415" defTabSz="1088390">
              <a:spcBef>
                <a:spcPct val="20000"/>
              </a:spcBef>
              <a:buFont typeface="Arial" panose="020B0604020202020204" pitchFamily="34" charset="0"/>
              <a:buChar char="•"/>
              <a:defRPr sz="2400"/>
            </a:lvl6pPr>
            <a:lvl7pPr marL="3538220" indent="-272415" defTabSz="1088390">
              <a:spcBef>
                <a:spcPct val="20000"/>
              </a:spcBef>
              <a:buFont typeface="Arial" panose="020B0604020202020204" pitchFamily="34" charset="0"/>
              <a:buChar char="•"/>
              <a:defRPr sz="2400"/>
            </a:lvl7pPr>
            <a:lvl8pPr marL="4083050" indent="-272415" defTabSz="1088390">
              <a:spcBef>
                <a:spcPct val="20000"/>
              </a:spcBef>
              <a:buFont typeface="Arial" panose="020B0604020202020204" pitchFamily="34" charset="0"/>
              <a:buChar char="•"/>
              <a:defRPr sz="2400"/>
            </a:lvl8pPr>
            <a:lvl9pPr marL="4627245" indent="-272415" defTabSz="1088390">
              <a:spcBef>
                <a:spcPct val="20000"/>
              </a:spcBef>
              <a:buFont typeface="Arial" panose="020B0604020202020204" pitchFamily="34" charset="0"/>
              <a:buChar char="•"/>
              <a:defRPr sz="2400"/>
            </a:lvl9pPr>
          </a:lstStyle>
          <a:p>
            <a:pPr>
              <a:spcBef>
                <a:spcPts val="600"/>
              </a:spcBef>
            </a:pPr>
            <a:r>
              <a:rPr lang="en-US" sz="1050" b="0" dirty="0"/>
              <a:t>Bullet #1</a:t>
            </a:r>
          </a:p>
          <a:p>
            <a:pPr>
              <a:spcBef>
                <a:spcPts val="600"/>
              </a:spcBef>
            </a:pPr>
            <a:r>
              <a:rPr lang="en-US" sz="1050" b="0" dirty="0"/>
              <a:t>Bullet #2</a:t>
            </a:r>
          </a:p>
          <a:p>
            <a:pPr>
              <a:spcBef>
                <a:spcPts val="600"/>
              </a:spcBef>
            </a:pPr>
            <a:r>
              <a:rPr lang="en-US" sz="1050" b="0" dirty="0"/>
              <a:t>Bullet #3</a:t>
            </a:r>
          </a:p>
          <a:p>
            <a:pPr marL="0" indent="0">
              <a:spcBef>
                <a:spcPts val="600"/>
              </a:spcBef>
              <a:buNone/>
            </a:pPr>
            <a:endParaRPr lang="en-US" sz="1050" b="0" dirty="0"/>
          </a:p>
        </p:txBody>
      </p:sp>
      <p:sp>
        <p:nvSpPr>
          <p:cNvPr id="29" name="Title 1">
            <a:extLst>
              <a:ext uri="{FF2B5EF4-FFF2-40B4-BE49-F238E27FC236}">
                <a16:creationId xmlns:a16="http://schemas.microsoft.com/office/drawing/2014/main" id="{4727243E-E224-4858-A0D6-23417A605152}"/>
              </a:ext>
            </a:extLst>
          </p:cNvPr>
          <p:cNvSpPr>
            <a:spLocks noGrp="1"/>
          </p:cNvSpPr>
          <p:nvPr>
            <p:ph type="title"/>
          </p:nvPr>
        </p:nvSpPr>
        <p:spPr>
          <a:xfrm>
            <a:off x="647833" y="360000"/>
            <a:ext cx="7198125" cy="720000"/>
          </a:xfrm>
        </p:spPr>
        <p:txBody>
          <a:bodyPr/>
          <a:lstStyle/>
          <a:p>
            <a:r>
              <a:rPr lang="en-US" dirty="0"/>
              <a:t>Click to edit Master title style</a:t>
            </a:r>
          </a:p>
        </p:txBody>
      </p:sp>
      <p:sp>
        <p:nvSpPr>
          <p:cNvPr id="30" name="Text Box 6">
            <a:extLst>
              <a:ext uri="{FF2B5EF4-FFF2-40B4-BE49-F238E27FC236}">
                <a16:creationId xmlns:a16="http://schemas.microsoft.com/office/drawing/2014/main" id="{CD94A51F-E53C-41F5-863F-70A821156086}"/>
              </a:ext>
            </a:extLst>
          </p:cNvPr>
          <p:cNvSpPr txBox="1">
            <a:spLocks noChangeArrowheads="1"/>
          </p:cNvSpPr>
          <p:nvPr userDrawn="1"/>
        </p:nvSpPr>
        <p:spPr bwMode="auto">
          <a:xfrm>
            <a:off x="2820418" y="5876086"/>
            <a:ext cx="3165801" cy="2021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108772" tIns="54385" rIns="108772" bIns="54385">
            <a:spAutoFit/>
          </a:bodyPr>
          <a:lstStyle>
            <a:lvl1pPr eaLnBrk="0" hangingPunct="0">
              <a:defRPr sz="2000">
                <a:solidFill>
                  <a:schemeClr val="tx1"/>
                </a:solidFill>
                <a:latin typeface="Arial" charset="0"/>
                <a:cs typeface="Arial" charset="0"/>
              </a:defRPr>
            </a:lvl1pPr>
            <a:lvl2pPr marL="742950" indent="-285750" eaLnBrk="0" hangingPunct="0">
              <a:defRPr sz="2000">
                <a:solidFill>
                  <a:schemeClr val="tx1"/>
                </a:solidFill>
                <a:latin typeface="Arial" charset="0"/>
                <a:cs typeface="Arial" charset="0"/>
              </a:defRPr>
            </a:lvl2pPr>
            <a:lvl3pPr marL="1143000" indent="-228600" eaLnBrk="0" hangingPunct="0">
              <a:defRPr sz="2000">
                <a:solidFill>
                  <a:schemeClr val="tx1"/>
                </a:solidFill>
                <a:latin typeface="Arial" charset="0"/>
                <a:cs typeface="Arial" charset="0"/>
              </a:defRPr>
            </a:lvl3pPr>
            <a:lvl4pPr marL="1600200" indent="-228600" eaLnBrk="0" hangingPunct="0">
              <a:defRPr sz="2000">
                <a:solidFill>
                  <a:schemeClr val="tx1"/>
                </a:solidFill>
                <a:latin typeface="Arial" charset="0"/>
                <a:cs typeface="Arial" charset="0"/>
              </a:defRPr>
            </a:lvl4pPr>
            <a:lvl5pPr marL="2057400" indent="-228600" eaLnBrk="0" hangingPunct="0">
              <a:defRPr sz="2000">
                <a:solidFill>
                  <a:schemeClr val="tx1"/>
                </a:solidFill>
                <a:latin typeface="Arial" charset="0"/>
                <a:cs typeface="Arial" charset="0"/>
              </a:defRPr>
            </a:lvl5pPr>
            <a:lvl6pPr marL="2514600" indent="-228600" eaLnBrk="0" fontAlgn="base" hangingPunct="0">
              <a:spcBef>
                <a:spcPct val="0"/>
              </a:spcBef>
              <a:spcAft>
                <a:spcPct val="0"/>
              </a:spcAft>
              <a:defRPr sz="2000">
                <a:solidFill>
                  <a:schemeClr val="tx1"/>
                </a:solidFill>
                <a:latin typeface="Arial" charset="0"/>
                <a:cs typeface="Arial" charset="0"/>
              </a:defRPr>
            </a:lvl6pPr>
            <a:lvl7pPr marL="2971800" indent="-228600" eaLnBrk="0" fontAlgn="base" hangingPunct="0">
              <a:spcBef>
                <a:spcPct val="0"/>
              </a:spcBef>
              <a:spcAft>
                <a:spcPct val="0"/>
              </a:spcAft>
              <a:defRPr sz="2000">
                <a:solidFill>
                  <a:schemeClr val="tx1"/>
                </a:solidFill>
                <a:latin typeface="Arial" charset="0"/>
                <a:cs typeface="Arial" charset="0"/>
              </a:defRPr>
            </a:lvl7pPr>
            <a:lvl8pPr marL="3429000" indent="-228600" eaLnBrk="0" fontAlgn="base" hangingPunct="0">
              <a:spcBef>
                <a:spcPct val="0"/>
              </a:spcBef>
              <a:spcAft>
                <a:spcPct val="0"/>
              </a:spcAft>
              <a:defRPr sz="2000">
                <a:solidFill>
                  <a:schemeClr val="tx1"/>
                </a:solidFill>
                <a:latin typeface="Arial" charset="0"/>
                <a:cs typeface="Arial" charset="0"/>
              </a:defRPr>
            </a:lvl8pPr>
            <a:lvl9pPr marL="3886200" indent="-228600" eaLnBrk="0" fontAlgn="base" hangingPunct="0">
              <a:spcBef>
                <a:spcPct val="0"/>
              </a:spcBef>
              <a:spcAft>
                <a:spcPct val="0"/>
              </a:spcAft>
              <a:defRPr sz="2000">
                <a:solidFill>
                  <a:schemeClr val="tx1"/>
                </a:solidFill>
                <a:latin typeface="Arial" charset="0"/>
                <a:cs typeface="Arial" charset="0"/>
              </a:defRPr>
            </a:lvl9pPr>
          </a:lstStyle>
          <a:p>
            <a:pPr algn="r" defTabSz="913486" eaLnBrk="1" hangingPunct="1">
              <a:spcBef>
                <a:spcPct val="50000"/>
              </a:spcBef>
              <a:buClrTx/>
            </a:pPr>
            <a:r>
              <a:rPr lang="en-US" sz="600" b="0" i="1" dirty="0" err="1">
                <a:solidFill>
                  <a:prstClr val="black"/>
                </a:solidFill>
              </a:rPr>
              <a:t>Kilde</a:t>
            </a:r>
            <a:r>
              <a:rPr lang="en-US" sz="600" b="0" i="1" dirty="0">
                <a:solidFill>
                  <a:prstClr val="black"/>
                </a:solidFill>
              </a:rPr>
              <a:t>: Thomson Reuters / Nordea</a:t>
            </a:r>
          </a:p>
        </p:txBody>
      </p:sp>
      <p:sp>
        <p:nvSpPr>
          <p:cNvPr id="31" name="Text Box 6">
            <a:extLst>
              <a:ext uri="{FF2B5EF4-FFF2-40B4-BE49-F238E27FC236}">
                <a16:creationId xmlns:a16="http://schemas.microsoft.com/office/drawing/2014/main" id="{B6D05078-81E9-4887-80BB-B0AD03FAAC73}"/>
              </a:ext>
            </a:extLst>
          </p:cNvPr>
          <p:cNvSpPr txBox="1">
            <a:spLocks noChangeArrowheads="1"/>
          </p:cNvSpPr>
          <p:nvPr userDrawn="1"/>
        </p:nvSpPr>
        <p:spPr bwMode="auto">
          <a:xfrm>
            <a:off x="8372064" y="5876086"/>
            <a:ext cx="3165801" cy="2021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108772" tIns="54385" rIns="108772" bIns="54385">
            <a:spAutoFit/>
          </a:bodyPr>
          <a:lstStyle>
            <a:lvl1pPr eaLnBrk="0" hangingPunct="0">
              <a:defRPr sz="2000">
                <a:solidFill>
                  <a:schemeClr val="tx1"/>
                </a:solidFill>
                <a:latin typeface="Arial" charset="0"/>
                <a:cs typeface="Arial" charset="0"/>
              </a:defRPr>
            </a:lvl1pPr>
            <a:lvl2pPr marL="742950" indent="-285750" eaLnBrk="0" hangingPunct="0">
              <a:defRPr sz="2000">
                <a:solidFill>
                  <a:schemeClr val="tx1"/>
                </a:solidFill>
                <a:latin typeface="Arial" charset="0"/>
                <a:cs typeface="Arial" charset="0"/>
              </a:defRPr>
            </a:lvl2pPr>
            <a:lvl3pPr marL="1143000" indent="-228600" eaLnBrk="0" hangingPunct="0">
              <a:defRPr sz="2000">
                <a:solidFill>
                  <a:schemeClr val="tx1"/>
                </a:solidFill>
                <a:latin typeface="Arial" charset="0"/>
                <a:cs typeface="Arial" charset="0"/>
              </a:defRPr>
            </a:lvl3pPr>
            <a:lvl4pPr marL="1600200" indent="-228600" eaLnBrk="0" hangingPunct="0">
              <a:defRPr sz="2000">
                <a:solidFill>
                  <a:schemeClr val="tx1"/>
                </a:solidFill>
                <a:latin typeface="Arial" charset="0"/>
                <a:cs typeface="Arial" charset="0"/>
              </a:defRPr>
            </a:lvl4pPr>
            <a:lvl5pPr marL="2057400" indent="-228600" eaLnBrk="0" hangingPunct="0">
              <a:defRPr sz="2000">
                <a:solidFill>
                  <a:schemeClr val="tx1"/>
                </a:solidFill>
                <a:latin typeface="Arial" charset="0"/>
                <a:cs typeface="Arial" charset="0"/>
              </a:defRPr>
            </a:lvl5pPr>
            <a:lvl6pPr marL="2514600" indent="-228600" eaLnBrk="0" fontAlgn="base" hangingPunct="0">
              <a:spcBef>
                <a:spcPct val="0"/>
              </a:spcBef>
              <a:spcAft>
                <a:spcPct val="0"/>
              </a:spcAft>
              <a:defRPr sz="2000">
                <a:solidFill>
                  <a:schemeClr val="tx1"/>
                </a:solidFill>
                <a:latin typeface="Arial" charset="0"/>
                <a:cs typeface="Arial" charset="0"/>
              </a:defRPr>
            </a:lvl6pPr>
            <a:lvl7pPr marL="2971800" indent="-228600" eaLnBrk="0" fontAlgn="base" hangingPunct="0">
              <a:spcBef>
                <a:spcPct val="0"/>
              </a:spcBef>
              <a:spcAft>
                <a:spcPct val="0"/>
              </a:spcAft>
              <a:defRPr sz="2000">
                <a:solidFill>
                  <a:schemeClr val="tx1"/>
                </a:solidFill>
                <a:latin typeface="Arial" charset="0"/>
                <a:cs typeface="Arial" charset="0"/>
              </a:defRPr>
            </a:lvl7pPr>
            <a:lvl8pPr marL="3429000" indent="-228600" eaLnBrk="0" fontAlgn="base" hangingPunct="0">
              <a:spcBef>
                <a:spcPct val="0"/>
              </a:spcBef>
              <a:spcAft>
                <a:spcPct val="0"/>
              </a:spcAft>
              <a:defRPr sz="2000">
                <a:solidFill>
                  <a:schemeClr val="tx1"/>
                </a:solidFill>
                <a:latin typeface="Arial" charset="0"/>
                <a:cs typeface="Arial" charset="0"/>
              </a:defRPr>
            </a:lvl8pPr>
            <a:lvl9pPr marL="3886200" indent="-228600" eaLnBrk="0" fontAlgn="base" hangingPunct="0">
              <a:spcBef>
                <a:spcPct val="0"/>
              </a:spcBef>
              <a:spcAft>
                <a:spcPct val="0"/>
              </a:spcAft>
              <a:defRPr sz="2000">
                <a:solidFill>
                  <a:schemeClr val="tx1"/>
                </a:solidFill>
                <a:latin typeface="Arial" charset="0"/>
                <a:cs typeface="Arial" charset="0"/>
              </a:defRPr>
            </a:lvl9pPr>
          </a:lstStyle>
          <a:p>
            <a:pPr algn="r" defTabSz="913486" eaLnBrk="1" hangingPunct="1">
              <a:spcBef>
                <a:spcPct val="50000"/>
              </a:spcBef>
              <a:buClrTx/>
            </a:pPr>
            <a:r>
              <a:rPr lang="en-US" sz="600" b="0" i="1" dirty="0" err="1">
                <a:solidFill>
                  <a:prstClr val="black"/>
                </a:solidFill>
              </a:rPr>
              <a:t>Kilde</a:t>
            </a:r>
            <a:r>
              <a:rPr lang="en-US" sz="600" b="0" i="1" dirty="0">
                <a:solidFill>
                  <a:prstClr val="black"/>
                </a:solidFill>
              </a:rPr>
              <a:t>: Thomson Reuters / Nordea</a:t>
            </a:r>
          </a:p>
        </p:txBody>
      </p:sp>
    </p:spTree>
    <p:extLst>
      <p:ext uri="{BB962C8B-B14F-4D97-AF65-F5344CB8AC3E}">
        <p14:creationId xmlns:p14="http://schemas.microsoft.com/office/powerpoint/2010/main" val="1952080195"/>
      </p:ext>
    </p:extLst>
  </p:cSld>
  <p:clrMapOvr>
    <a:masterClrMapping/>
  </p:clrMapOvr>
  <p:hf hdr="0" ftr="0" dt="0"/>
</p:sldLayout>
</file>

<file path=ppt/slideLayouts/slideLayout118.xml><?xml version="1.0" encoding="utf-8"?>
<p:sldLayout xmlns:a="http://schemas.openxmlformats.org/drawingml/2006/main" xmlns:r="http://schemas.openxmlformats.org/officeDocument/2006/relationships" xmlns:p="http://schemas.openxmlformats.org/presentationml/2006/main" preserve="1" userDrawn="1">
  <p:cSld name="6_Title">
    <p:spTree>
      <p:nvGrpSpPr>
        <p:cNvPr id="1" name=""/>
        <p:cNvGrpSpPr/>
        <p:nvPr/>
      </p:nvGrpSpPr>
      <p:grpSpPr>
        <a:xfrm>
          <a:off x="0" y="0"/>
          <a:ext cx="0" cy="0"/>
          <a:chOff x="0" y="0"/>
          <a:chExt cx="0" cy="0"/>
        </a:xfrm>
      </p:grpSpPr>
      <p:cxnSp>
        <p:nvCxnSpPr>
          <p:cNvPr id="4" name="Straight Connector 3">
            <a:extLst>
              <a:ext uri="{FF2B5EF4-FFF2-40B4-BE49-F238E27FC236}">
                <a16:creationId xmlns:a16="http://schemas.microsoft.com/office/drawing/2014/main" id="{B57B00C2-AADE-4B3C-B528-CB0D806AB6D2}"/>
              </a:ext>
            </a:extLst>
          </p:cNvPr>
          <p:cNvCxnSpPr/>
          <p:nvPr userDrawn="1"/>
        </p:nvCxnSpPr>
        <p:spPr>
          <a:xfrm>
            <a:off x="647831" y="6316537"/>
            <a:ext cx="10890764" cy="0"/>
          </a:xfrm>
          <a:prstGeom prst="line">
            <a:avLst/>
          </a:prstGeom>
          <a:ln w="9525">
            <a:solidFill>
              <a:srgbClr val="8B8A8D"/>
            </a:solidFill>
          </a:ln>
        </p:spPr>
        <p:style>
          <a:lnRef idx="1">
            <a:schemeClr val="accent1"/>
          </a:lnRef>
          <a:fillRef idx="0">
            <a:schemeClr val="accent1"/>
          </a:fillRef>
          <a:effectRef idx="0">
            <a:schemeClr val="accent1"/>
          </a:effectRef>
          <a:fontRef idx="minor">
            <a:schemeClr val="tx1"/>
          </a:fontRef>
        </p:style>
      </p:cxnSp>
      <p:pic>
        <p:nvPicPr>
          <p:cNvPr id="5" name="Picture 6" descr="Kuvahaun tulos haulle world map">
            <a:extLst>
              <a:ext uri="{FF2B5EF4-FFF2-40B4-BE49-F238E27FC236}">
                <a16:creationId xmlns:a16="http://schemas.microsoft.com/office/drawing/2014/main" id="{0DED4E21-737C-4DB2-9FED-C3C057A08B91}"/>
              </a:ext>
            </a:extLst>
          </p:cNvPr>
          <p:cNvPicPr>
            <a:picLocks noChangeAspect="1" noChangeArrowheads="1"/>
          </p:cNvPicPr>
          <p:nvPr userDrawn="1"/>
        </p:nvPicPr>
        <p:blipFill>
          <a:blip r:embed="rId2" cstate="print">
            <a:duotone>
              <a:prstClr val="black"/>
              <a:schemeClr val="accent5">
                <a:tint val="45000"/>
                <a:satMod val="400000"/>
              </a:schemeClr>
            </a:duotone>
            <a:extLst>
              <a:ext uri="{BEBA8EAE-BF5A-486C-A8C5-ECC9F3942E4B}">
                <a14:imgProps xmlns:a14="http://schemas.microsoft.com/office/drawing/2010/main">
                  <a14:imgLayer r:embed="rId3">
                    <a14:imgEffect>
                      <a14:brightnessContrast bright="81000" contrast="-31000"/>
                    </a14:imgEffect>
                  </a14:imgLayer>
                </a14:imgProps>
              </a:ext>
              <a:ext uri="{28A0092B-C50C-407E-A947-70E740481C1C}">
                <a14:useLocalDpi xmlns:a14="http://schemas.microsoft.com/office/drawing/2010/main" val="0"/>
              </a:ext>
            </a:extLst>
          </a:blip>
          <a:srcRect/>
          <a:stretch>
            <a:fillRect/>
          </a:stretch>
        </p:blipFill>
        <p:spPr bwMode="auto">
          <a:xfrm>
            <a:off x="1845007" y="1330258"/>
            <a:ext cx="8501986" cy="4195905"/>
          </a:xfrm>
          <a:prstGeom prst="rect">
            <a:avLst/>
          </a:prstGeom>
          <a:noFill/>
          <a:ln>
            <a:noFill/>
          </a:ln>
        </p:spPr>
      </p:pic>
      <p:sp>
        <p:nvSpPr>
          <p:cNvPr id="6" name="Rectangle 5">
            <a:extLst>
              <a:ext uri="{FF2B5EF4-FFF2-40B4-BE49-F238E27FC236}">
                <a16:creationId xmlns:a16="http://schemas.microsoft.com/office/drawing/2014/main" id="{EC73C67A-C4AB-4AFC-9F88-496D67DA5BCD}"/>
              </a:ext>
            </a:extLst>
          </p:cNvPr>
          <p:cNvSpPr/>
          <p:nvPr userDrawn="1"/>
        </p:nvSpPr>
        <p:spPr>
          <a:xfrm>
            <a:off x="336861" y="1917612"/>
            <a:ext cx="2746108" cy="2019523"/>
          </a:xfrm>
          <a:prstGeom prst="rect">
            <a:avLst/>
          </a:prstGeom>
          <a:solidFill>
            <a:schemeClr val="bg1">
              <a:alpha val="75000"/>
            </a:schemeClr>
          </a:solidFill>
          <a:ln w="952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71" tIns="45685" rIns="91371" bIns="45685" numCol="1" spcCol="0" rtlCol="0" fromWordArt="0" anchor="ctr" anchorCtr="0" forceAA="0" compatLnSpc="1">
            <a:prstTxWarp prst="textNoShape">
              <a:avLst/>
            </a:prstTxWarp>
            <a:noAutofit/>
          </a:bodyPr>
          <a:lstStyle/>
          <a:p>
            <a:pPr marL="0" marR="0" lvl="0" indent="0" algn="l" defTabSz="913669" rtl="0" eaLnBrk="0" fontAlgn="base" latinLnBrk="0" hangingPunct="0">
              <a:lnSpc>
                <a:spcPct val="100000"/>
              </a:lnSpc>
              <a:spcBef>
                <a:spcPct val="0"/>
              </a:spcBef>
              <a:spcAft>
                <a:spcPct val="0"/>
              </a:spcAft>
              <a:buClr>
                <a:prstClr val="black"/>
              </a:buClr>
              <a:buSzTx/>
              <a:buFontTx/>
              <a:buNone/>
              <a:tabLst/>
              <a:defRPr/>
            </a:pPr>
            <a:endParaRPr kumimoji="0" lang="en-US" sz="1000" b="0" i="0" u="none" strike="noStrike" kern="1200" cap="none" spc="0" normalizeH="0" baseline="0" noProof="0" dirty="0">
              <a:ln>
                <a:noFill/>
              </a:ln>
              <a:solidFill>
                <a:prstClr val="black"/>
              </a:solidFill>
              <a:effectLst/>
              <a:uLnTx/>
              <a:uFillTx/>
              <a:latin typeface="Arial"/>
              <a:ea typeface="+mn-ea"/>
              <a:cs typeface="+mn-cs"/>
            </a:endParaRPr>
          </a:p>
        </p:txBody>
      </p:sp>
      <p:sp>
        <p:nvSpPr>
          <p:cNvPr id="7" name="Rectangle 6">
            <a:extLst>
              <a:ext uri="{FF2B5EF4-FFF2-40B4-BE49-F238E27FC236}">
                <a16:creationId xmlns:a16="http://schemas.microsoft.com/office/drawing/2014/main" id="{063372D7-3445-4265-8365-4FDDB2EC3C15}"/>
              </a:ext>
            </a:extLst>
          </p:cNvPr>
          <p:cNvSpPr/>
          <p:nvPr userDrawn="1"/>
        </p:nvSpPr>
        <p:spPr>
          <a:xfrm>
            <a:off x="3244997" y="1917612"/>
            <a:ext cx="2746108" cy="2019523"/>
          </a:xfrm>
          <a:prstGeom prst="rect">
            <a:avLst/>
          </a:prstGeom>
          <a:solidFill>
            <a:schemeClr val="bg1">
              <a:alpha val="75000"/>
            </a:schemeClr>
          </a:solidFill>
          <a:ln w="952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71" tIns="45685" rIns="91371" bIns="45685" numCol="1" spcCol="0" rtlCol="0" fromWordArt="0" anchor="ctr" anchorCtr="0" forceAA="0" compatLnSpc="1">
            <a:prstTxWarp prst="textNoShape">
              <a:avLst/>
            </a:prstTxWarp>
            <a:noAutofit/>
          </a:bodyPr>
          <a:lstStyle/>
          <a:p>
            <a:pPr marL="0" marR="0" lvl="0" indent="0" algn="l" defTabSz="913669" rtl="0" eaLnBrk="0" fontAlgn="base" latinLnBrk="0" hangingPunct="0">
              <a:lnSpc>
                <a:spcPct val="100000"/>
              </a:lnSpc>
              <a:spcBef>
                <a:spcPct val="0"/>
              </a:spcBef>
              <a:spcAft>
                <a:spcPct val="0"/>
              </a:spcAft>
              <a:buClr>
                <a:prstClr val="black"/>
              </a:buClr>
              <a:buSzTx/>
              <a:buFontTx/>
              <a:buNone/>
              <a:tabLst/>
              <a:defRPr/>
            </a:pPr>
            <a:endParaRPr kumimoji="0" lang="en-US" sz="1000" b="0" i="0" u="none" strike="noStrike" kern="1200" cap="none" spc="0" normalizeH="0" baseline="0" noProof="0" dirty="0">
              <a:ln>
                <a:noFill/>
              </a:ln>
              <a:solidFill>
                <a:prstClr val="black"/>
              </a:solidFill>
              <a:effectLst/>
              <a:uLnTx/>
              <a:uFillTx/>
              <a:latin typeface="Arial"/>
              <a:ea typeface="+mn-ea"/>
              <a:cs typeface="+mn-cs"/>
            </a:endParaRPr>
          </a:p>
        </p:txBody>
      </p:sp>
      <p:sp>
        <p:nvSpPr>
          <p:cNvPr id="8" name="Rectangle 7">
            <a:extLst>
              <a:ext uri="{FF2B5EF4-FFF2-40B4-BE49-F238E27FC236}">
                <a16:creationId xmlns:a16="http://schemas.microsoft.com/office/drawing/2014/main" id="{42FBCC81-416C-4974-8394-7A1AF6FA3F65}"/>
              </a:ext>
            </a:extLst>
          </p:cNvPr>
          <p:cNvSpPr/>
          <p:nvPr userDrawn="1"/>
        </p:nvSpPr>
        <p:spPr>
          <a:xfrm>
            <a:off x="9066605" y="1924654"/>
            <a:ext cx="2746108" cy="2019523"/>
          </a:xfrm>
          <a:prstGeom prst="rect">
            <a:avLst/>
          </a:prstGeom>
          <a:solidFill>
            <a:schemeClr val="bg1">
              <a:alpha val="75000"/>
            </a:schemeClr>
          </a:solidFill>
          <a:ln w="952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71" tIns="45685" rIns="91371" bIns="45685" numCol="1" spcCol="0" rtlCol="0" fromWordArt="0" anchor="ctr" anchorCtr="0" forceAA="0" compatLnSpc="1">
            <a:prstTxWarp prst="textNoShape">
              <a:avLst/>
            </a:prstTxWarp>
            <a:noAutofit/>
          </a:bodyPr>
          <a:lstStyle/>
          <a:p>
            <a:pPr marL="0" marR="0" lvl="0" indent="0" algn="l" defTabSz="913669" rtl="0" eaLnBrk="0" fontAlgn="base" latinLnBrk="0" hangingPunct="0">
              <a:lnSpc>
                <a:spcPct val="100000"/>
              </a:lnSpc>
              <a:spcBef>
                <a:spcPct val="0"/>
              </a:spcBef>
              <a:spcAft>
                <a:spcPct val="0"/>
              </a:spcAft>
              <a:buClr>
                <a:prstClr val="black"/>
              </a:buClr>
              <a:buSzTx/>
              <a:buFontTx/>
              <a:buNone/>
              <a:tabLst/>
              <a:defRPr/>
            </a:pPr>
            <a:endParaRPr kumimoji="0" lang="en-US" sz="1000" b="0" i="0" u="none" strike="noStrike" kern="1200" cap="none" spc="0" normalizeH="0" baseline="0" noProof="0" dirty="0">
              <a:ln>
                <a:noFill/>
              </a:ln>
              <a:solidFill>
                <a:prstClr val="black"/>
              </a:solidFill>
              <a:effectLst/>
              <a:uLnTx/>
              <a:uFillTx/>
              <a:latin typeface="Arial"/>
              <a:ea typeface="+mn-ea"/>
              <a:cs typeface="+mn-cs"/>
            </a:endParaRPr>
          </a:p>
        </p:txBody>
      </p:sp>
      <p:sp>
        <p:nvSpPr>
          <p:cNvPr id="9" name="Rectangle 8">
            <a:extLst>
              <a:ext uri="{FF2B5EF4-FFF2-40B4-BE49-F238E27FC236}">
                <a16:creationId xmlns:a16="http://schemas.microsoft.com/office/drawing/2014/main" id="{EB7DD3E5-7EA3-4B5F-AF55-AC98EC1E7C3A}"/>
              </a:ext>
            </a:extLst>
          </p:cNvPr>
          <p:cNvSpPr/>
          <p:nvPr userDrawn="1"/>
        </p:nvSpPr>
        <p:spPr>
          <a:xfrm>
            <a:off x="6158470" y="1924650"/>
            <a:ext cx="2746108" cy="2012482"/>
          </a:xfrm>
          <a:prstGeom prst="rect">
            <a:avLst/>
          </a:prstGeom>
          <a:solidFill>
            <a:schemeClr val="bg1">
              <a:alpha val="75000"/>
            </a:schemeClr>
          </a:solidFill>
          <a:ln w="952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71" tIns="45685" rIns="91371" bIns="45685" numCol="1" spcCol="0" rtlCol="0" fromWordArt="0" anchor="ctr" anchorCtr="0" forceAA="0" compatLnSpc="1">
            <a:prstTxWarp prst="textNoShape">
              <a:avLst/>
            </a:prstTxWarp>
            <a:noAutofit/>
          </a:bodyPr>
          <a:lstStyle/>
          <a:p>
            <a:pPr marL="0" marR="0" lvl="0" indent="0" algn="l" defTabSz="913669" rtl="0" eaLnBrk="0" fontAlgn="base" latinLnBrk="0" hangingPunct="0">
              <a:lnSpc>
                <a:spcPct val="100000"/>
              </a:lnSpc>
              <a:spcBef>
                <a:spcPct val="0"/>
              </a:spcBef>
              <a:spcAft>
                <a:spcPct val="0"/>
              </a:spcAft>
              <a:buClr>
                <a:prstClr val="black"/>
              </a:buClr>
              <a:buSzTx/>
              <a:buFontTx/>
              <a:buNone/>
              <a:tabLst/>
              <a:defRPr/>
            </a:pPr>
            <a:endParaRPr kumimoji="0" lang="en-US" sz="1000" b="0" i="0" u="none" strike="noStrike" kern="1200" cap="none" spc="0" normalizeH="0" baseline="0" noProof="0" dirty="0">
              <a:ln>
                <a:noFill/>
              </a:ln>
              <a:solidFill>
                <a:prstClr val="black"/>
              </a:solidFill>
              <a:effectLst/>
              <a:uLnTx/>
              <a:uFillTx/>
              <a:latin typeface="Arial"/>
              <a:ea typeface="+mn-ea"/>
              <a:cs typeface="+mn-cs"/>
            </a:endParaRPr>
          </a:p>
        </p:txBody>
      </p:sp>
      <p:sp>
        <p:nvSpPr>
          <p:cNvPr id="10" name="Rectangle 9">
            <a:extLst>
              <a:ext uri="{FF2B5EF4-FFF2-40B4-BE49-F238E27FC236}">
                <a16:creationId xmlns:a16="http://schemas.microsoft.com/office/drawing/2014/main" id="{151D00C8-BC8B-42DC-9F1C-D1184AAC146A}"/>
              </a:ext>
            </a:extLst>
          </p:cNvPr>
          <p:cNvSpPr/>
          <p:nvPr userDrawn="1"/>
        </p:nvSpPr>
        <p:spPr>
          <a:xfrm>
            <a:off x="3244997" y="4077990"/>
            <a:ext cx="2746108" cy="2019523"/>
          </a:xfrm>
          <a:prstGeom prst="rect">
            <a:avLst/>
          </a:prstGeom>
          <a:solidFill>
            <a:schemeClr val="bg1">
              <a:alpha val="75000"/>
            </a:schemeClr>
          </a:solidFill>
          <a:ln w="952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71" tIns="45685" rIns="91371" bIns="45685" numCol="1" spcCol="0" rtlCol="0" fromWordArt="0" anchor="ctr" anchorCtr="0" forceAA="0" compatLnSpc="1">
            <a:prstTxWarp prst="textNoShape">
              <a:avLst/>
            </a:prstTxWarp>
            <a:noAutofit/>
          </a:bodyPr>
          <a:lstStyle/>
          <a:p>
            <a:pPr marL="0" marR="0" lvl="0" indent="0" algn="l" defTabSz="913669" rtl="0" eaLnBrk="0" fontAlgn="base" latinLnBrk="0" hangingPunct="0">
              <a:lnSpc>
                <a:spcPct val="100000"/>
              </a:lnSpc>
              <a:spcBef>
                <a:spcPct val="0"/>
              </a:spcBef>
              <a:spcAft>
                <a:spcPct val="0"/>
              </a:spcAft>
              <a:buClr>
                <a:prstClr val="black"/>
              </a:buClr>
              <a:buSzTx/>
              <a:buFontTx/>
              <a:buNone/>
              <a:tabLst/>
              <a:defRPr/>
            </a:pPr>
            <a:endParaRPr kumimoji="0" lang="en-US" sz="1000" b="0" i="0" u="none" strike="noStrike" kern="1200" cap="none" spc="0" normalizeH="0" baseline="0" noProof="0" dirty="0">
              <a:ln>
                <a:noFill/>
              </a:ln>
              <a:solidFill>
                <a:prstClr val="black"/>
              </a:solidFill>
              <a:effectLst/>
              <a:uLnTx/>
              <a:uFillTx/>
              <a:latin typeface="Arial"/>
              <a:ea typeface="+mn-ea"/>
              <a:cs typeface="+mn-cs"/>
            </a:endParaRPr>
          </a:p>
        </p:txBody>
      </p:sp>
      <p:sp>
        <p:nvSpPr>
          <p:cNvPr id="11" name="Rectangle 10">
            <a:extLst>
              <a:ext uri="{FF2B5EF4-FFF2-40B4-BE49-F238E27FC236}">
                <a16:creationId xmlns:a16="http://schemas.microsoft.com/office/drawing/2014/main" id="{06A7A3D8-B0E2-4DEB-B155-E81730849F96}"/>
              </a:ext>
            </a:extLst>
          </p:cNvPr>
          <p:cNvSpPr/>
          <p:nvPr userDrawn="1"/>
        </p:nvSpPr>
        <p:spPr>
          <a:xfrm>
            <a:off x="6158470" y="4070501"/>
            <a:ext cx="2746108" cy="2019523"/>
          </a:xfrm>
          <a:prstGeom prst="rect">
            <a:avLst/>
          </a:prstGeom>
          <a:solidFill>
            <a:schemeClr val="bg1">
              <a:alpha val="75000"/>
            </a:schemeClr>
          </a:solidFill>
          <a:ln w="952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71" tIns="45685" rIns="91371" bIns="45685" numCol="1" spcCol="0" rtlCol="0" fromWordArt="0" anchor="ctr" anchorCtr="0" forceAA="0" compatLnSpc="1">
            <a:prstTxWarp prst="textNoShape">
              <a:avLst/>
            </a:prstTxWarp>
            <a:noAutofit/>
          </a:bodyPr>
          <a:lstStyle/>
          <a:p>
            <a:pPr marL="0" marR="0" lvl="0" indent="0" algn="l" defTabSz="913669" rtl="0" eaLnBrk="0" fontAlgn="base" latinLnBrk="0" hangingPunct="0">
              <a:lnSpc>
                <a:spcPct val="100000"/>
              </a:lnSpc>
              <a:spcBef>
                <a:spcPct val="0"/>
              </a:spcBef>
              <a:spcAft>
                <a:spcPct val="0"/>
              </a:spcAft>
              <a:buClr>
                <a:prstClr val="black"/>
              </a:buClr>
              <a:buSzTx/>
              <a:buFontTx/>
              <a:buNone/>
              <a:tabLst/>
              <a:defRPr/>
            </a:pPr>
            <a:endParaRPr kumimoji="0" lang="en-US" sz="1000" b="0" i="0" u="none" strike="noStrike" kern="1200" cap="none" spc="0" normalizeH="0" baseline="0" noProof="0" dirty="0">
              <a:ln>
                <a:noFill/>
              </a:ln>
              <a:solidFill>
                <a:prstClr val="black"/>
              </a:solidFill>
              <a:effectLst/>
              <a:uLnTx/>
              <a:uFillTx/>
              <a:latin typeface="Arial"/>
              <a:ea typeface="+mn-ea"/>
              <a:cs typeface="+mn-cs"/>
            </a:endParaRPr>
          </a:p>
        </p:txBody>
      </p:sp>
      <p:sp>
        <p:nvSpPr>
          <p:cNvPr id="13" name="Rectangle 12">
            <a:extLst>
              <a:ext uri="{FF2B5EF4-FFF2-40B4-BE49-F238E27FC236}">
                <a16:creationId xmlns:a16="http://schemas.microsoft.com/office/drawing/2014/main" id="{A6F06D41-87FD-459E-8DAB-6FB889D632F1}"/>
              </a:ext>
            </a:extLst>
          </p:cNvPr>
          <p:cNvSpPr/>
          <p:nvPr userDrawn="1"/>
        </p:nvSpPr>
        <p:spPr>
          <a:xfrm>
            <a:off x="336860" y="1917608"/>
            <a:ext cx="2735592" cy="251942"/>
          </a:xfrm>
          <a:prstGeom prst="rect">
            <a:avLst/>
          </a:prstGeom>
          <a:solidFill>
            <a:schemeClr val="tx2"/>
          </a:solidFill>
          <a:ln w="952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71" tIns="45685" rIns="91371" bIns="45685" numCol="1" spcCol="0" rtlCol="0" fromWordArt="0" anchor="ctr" anchorCtr="0" forceAA="0" compatLnSpc="1">
            <a:prstTxWarp prst="textNoShape">
              <a:avLst/>
            </a:prstTxWarp>
            <a:noAutofit/>
          </a:bodyPr>
          <a:lstStyle/>
          <a:p>
            <a:pPr marL="0" marR="0" lvl="0" indent="0" algn="ctr" defTabSz="913669" rtl="0" eaLnBrk="0" fontAlgn="base" latinLnBrk="0" hangingPunct="0">
              <a:lnSpc>
                <a:spcPct val="100000"/>
              </a:lnSpc>
              <a:spcBef>
                <a:spcPct val="0"/>
              </a:spcBef>
              <a:spcAft>
                <a:spcPct val="0"/>
              </a:spcAft>
              <a:buClr>
                <a:prstClr val="black"/>
              </a:buClr>
              <a:buSzTx/>
              <a:buFontTx/>
              <a:buNone/>
              <a:tabLst/>
              <a:defRPr/>
            </a:pPr>
            <a:r>
              <a:rPr kumimoji="0" lang="en-US" sz="1200" b="0" i="0" u="none" strike="noStrike" kern="1200" cap="none" spc="0" normalizeH="0" baseline="0" noProof="0" dirty="0" err="1">
                <a:ln>
                  <a:noFill/>
                </a:ln>
                <a:solidFill>
                  <a:prstClr val="white"/>
                </a:solidFill>
                <a:effectLst/>
                <a:uLnTx/>
                <a:uFillTx/>
                <a:latin typeface="Arial"/>
                <a:ea typeface="+mn-ea"/>
                <a:cs typeface="+mn-cs"/>
              </a:rPr>
              <a:t>Virksomhedsobligationer</a:t>
            </a:r>
            <a:r>
              <a:rPr kumimoji="0" lang="en-US" sz="1200" b="1" i="0" u="none" strike="noStrike" kern="1200" cap="none" spc="0" normalizeH="0" baseline="0" noProof="0" dirty="0">
                <a:ln>
                  <a:noFill/>
                </a:ln>
                <a:solidFill>
                  <a:prstClr val="white"/>
                </a:solidFill>
                <a:effectLst/>
                <a:uLnTx/>
                <a:uFillTx/>
                <a:latin typeface="Arial"/>
                <a:ea typeface="+mn-ea"/>
                <a:cs typeface="+mn-cs"/>
              </a:rPr>
              <a:t> </a:t>
            </a:r>
            <a:r>
              <a:rPr kumimoji="0" lang="en-US" sz="1200" b="1" i="0" u="none" strike="noStrike" kern="1200" cap="none" spc="0" normalizeH="0" baseline="0" noProof="0" dirty="0" err="1">
                <a:ln>
                  <a:noFill/>
                </a:ln>
                <a:solidFill>
                  <a:srgbClr val="FF5959"/>
                </a:solidFill>
                <a:effectLst/>
                <a:uLnTx/>
                <a:uFillTx/>
                <a:latin typeface="Arial"/>
                <a:ea typeface="+mn-ea"/>
                <a:cs typeface="+mn-cs"/>
              </a:rPr>
              <a:t>Undervægt</a:t>
            </a:r>
            <a:endParaRPr kumimoji="0" lang="en-US" sz="1200" b="1" i="0" u="none" strike="noStrike" kern="1200" cap="none" spc="0" normalizeH="0" baseline="0" noProof="0" dirty="0">
              <a:ln>
                <a:noFill/>
              </a:ln>
              <a:solidFill>
                <a:srgbClr val="FF5959"/>
              </a:solidFill>
              <a:effectLst/>
              <a:uLnTx/>
              <a:uFillTx/>
              <a:latin typeface="Arial"/>
              <a:ea typeface="+mn-ea"/>
              <a:cs typeface="+mn-cs"/>
            </a:endParaRPr>
          </a:p>
        </p:txBody>
      </p:sp>
      <p:sp>
        <p:nvSpPr>
          <p:cNvPr id="15" name="Rectangle 14">
            <a:extLst>
              <a:ext uri="{FF2B5EF4-FFF2-40B4-BE49-F238E27FC236}">
                <a16:creationId xmlns:a16="http://schemas.microsoft.com/office/drawing/2014/main" id="{A6881FEA-8C70-421C-8F41-6D245FCB7050}"/>
              </a:ext>
            </a:extLst>
          </p:cNvPr>
          <p:cNvSpPr/>
          <p:nvPr userDrawn="1"/>
        </p:nvSpPr>
        <p:spPr>
          <a:xfrm>
            <a:off x="3244996" y="1917608"/>
            <a:ext cx="2735592" cy="251942"/>
          </a:xfrm>
          <a:prstGeom prst="rect">
            <a:avLst/>
          </a:prstGeom>
          <a:solidFill>
            <a:schemeClr val="tx2"/>
          </a:solidFill>
          <a:ln w="952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71" tIns="45685" rIns="91371" bIns="45685" numCol="1" spcCol="0" rtlCol="0" fromWordArt="0" anchor="ctr" anchorCtr="0" forceAA="0" compatLnSpc="1">
            <a:prstTxWarp prst="textNoShape">
              <a:avLst/>
            </a:prstTxWarp>
            <a:noAutofit/>
          </a:bodyPr>
          <a:lstStyle/>
          <a:p>
            <a:pPr marL="0" marR="0" lvl="0" indent="0" algn="ctr" defTabSz="913669" rtl="0" eaLnBrk="0" fontAlgn="base" latinLnBrk="0" hangingPunct="0">
              <a:lnSpc>
                <a:spcPct val="100000"/>
              </a:lnSpc>
              <a:spcBef>
                <a:spcPct val="0"/>
              </a:spcBef>
              <a:spcAft>
                <a:spcPct val="0"/>
              </a:spcAft>
              <a:buClr>
                <a:prstClr val="black"/>
              </a:buClr>
              <a:buSzTx/>
              <a:buFontTx/>
              <a:buNone/>
              <a:tabLst/>
              <a:defRPr/>
            </a:pPr>
            <a:r>
              <a:rPr kumimoji="0" lang="en-US" sz="1200" b="0" i="0" u="none" strike="noStrike" kern="1200" cap="none" spc="0" normalizeH="0" baseline="0" noProof="0" dirty="0">
                <a:ln>
                  <a:noFill/>
                </a:ln>
                <a:solidFill>
                  <a:prstClr val="white"/>
                </a:solidFill>
                <a:effectLst/>
                <a:uLnTx/>
                <a:uFillTx/>
                <a:latin typeface="Arial"/>
                <a:ea typeface="+mn-ea"/>
                <a:cs typeface="+mn-cs"/>
              </a:rPr>
              <a:t>Virk. Obl. </a:t>
            </a:r>
            <a:r>
              <a:rPr kumimoji="0" lang="en-US" sz="1200" b="0" i="0" u="none" strike="noStrike" kern="1200" cap="none" spc="0" normalizeH="0" baseline="0" noProof="0" dirty="0" err="1">
                <a:ln>
                  <a:noFill/>
                </a:ln>
                <a:solidFill>
                  <a:prstClr val="white"/>
                </a:solidFill>
                <a:effectLst/>
                <a:uLnTx/>
                <a:uFillTx/>
                <a:latin typeface="Arial"/>
                <a:ea typeface="+mn-ea"/>
                <a:cs typeface="+mn-cs"/>
              </a:rPr>
              <a:t>Højrente</a:t>
            </a:r>
            <a:r>
              <a:rPr kumimoji="0" lang="en-US" sz="1200" b="1" i="0" u="none" strike="noStrike" kern="1200" cap="none" spc="0" normalizeH="0" baseline="0" noProof="0" dirty="0">
                <a:ln>
                  <a:noFill/>
                </a:ln>
                <a:solidFill>
                  <a:prstClr val="white"/>
                </a:solidFill>
                <a:effectLst/>
                <a:uLnTx/>
                <a:uFillTx/>
                <a:latin typeface="Arial"/>
                <a:ea typeface="+mn-ea"/>
                <a:cs typeface="+mn-cs"/>
              </a:rPr>
              <a:t> </a:t>
            </a:r>
            <a:r>
              <a:rPr kumimoji="0" lang="en-US" sz="1200" b="1" i="0" u="none" strike="noStrike" kern="1200" cap="none" spc="0" normalizeH="0" baseline="0" noProof="0" dirty="0" err="1">
                <a:ln>
                  <a:noFill/>
                </a:ln>
                <a:solidFill>
                  <a:srgbClr val="FF5959"/>
                </a:solidFill>
                <a:effectLst/>
                <a:uLnTx/>
                <a:uFillTx/>
                <a:latin typeface="Arial"/>
                <a:ea typeface="+mn-ea"/>
                <a:cs typeface="+mn-cs"/>
              </a:rPr>
              <a:t>Undervægt</a:t>
            </a:r>
            <a:endParaRPr kumimoji="0" lang="en-US" sz="1200" b="1" i="0" u="none" strike="noStrike" kern="1200" cap="none" spc="0" normalizeH="0" baseline="0" noProof="0" dirty="0">
              <a:ln>
                <a:noFill/>
              </a:ln>
              <a:solidFill>
                <a:srgbClr val="FF5959"/>
              </a:solidFill>
              <a:effectLst/>
              <a:uLnTx/>
              <a:uFillTx/>
              <a:latin typeface="Arial"/>
              <a:ea typeface="+mn-ea"/>
              <a:cs typeface="+mn-cs"/>
            </a:endParaRPr>
          </a:p>
        </p:txBody>
      </p:sp>
      <p:sp>
        <p:nvSpPr>
          <p:cNvPr id="18" name="Rectangle 17">
            <a:extLst>
              <a:ext uri="{FF2B5EF4-FFF2-40B4-BE49-F238E27FC236}">
                <a16:creationId xmlns:a16="http://schemas.microsoft.com/office/drawing/2014/main" id="{A79A3AB0-95BD-4CBF-9FC9-E8EEDF1C0157}"/>
              </a:ext>
            </a:extLst>
          </p:cNvPr>
          <p:cNvSpPr/>
          <p:nvPr userDrawn="1"/>
        </p:nvSpPr>
        <p:spPr>
          <a:xfrm>
            <a:off x="6158467" y="1923860"/>
            <a:ext cx="2735592" cy="251942"/>
          </a:xfrm>
          <a:prstGeom prst="rect">
            <a:avLst/>
          </a:prstGeom>
          <a:solidFill>
            <a:schemeClr val="tx2"/>
          </a:solidFill>
          <a:ln w="952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71" tIns="45685" rIns="91371" bIns="45685" numCol="1" spcCol="0" rtlCol="0" fromWordArt="0" anchor="ctr" anchorCtr="0" forceAA="0" compatLnSpc="1">
            <a:prstTxWarp prst="textNoShape">
              <a:avLst/>
            </a:prstTxWarp>
            <a:noAutofit/>
          </a:bodyPr>
          <a:lstStyle/>
          <a:p>
            <a:pPr marL="0" marR="0" lvl="0" indent="0" algn="ctr" defTabSz="913669" rtl="0" eaLnBrk="0" fontAlgn="base" latinLnBrk="0" hangingPunct="0">
              <a:lnSpc>
                <a:spcPct val="100000"/>
              </a:lnSpc>
              <a:spcBef>
                <a:spcPct val="0"/>
              </a:spcBef>
              <a:spcAft>
                <a:spcPct val="0"/>
              </a:spcAft>
              <a:buClr>
                <a:prstClr val="black"/>
              </a:buClr>
              <a:buSzTx/>
              <a:buFontTx/>
              <a:buNone/>
              <a:tabLst/>
              <a:defRPr/>
            </a:pPr>
            <a:r>
              <a:rPr kumimoji="0" lang="en-US" sz="1200" b="0" i="0" u="none" strike="noStrike" kern="1200" cap="none" spc="0" normalizeH="0" baseline="0" noProof="0" dirty="0" err="1">
                <a:ln>
                  <a:noFill/>
                </a:ln>
                <a:solidFill>
                  <a:prstClr val="white"/>
                </a:solidFill>
                <a:effectLst/>
                <a:uLnTx/>
                <a:uFillTx/>
                <a:latin typeface="Arial"/>
                <a:ea typeface="+mn-ea"/>
                <a:cs typeface="+mn-cs"/>
              </a:rPr>
              <a:t>Højrente</a:t>
            </a:r>
            <a:r>
              <a:rPr kumimoji="0" lang="en-US" sz="1200" b="0" i="0" u="none" strike="noStrike" kern="1200" cap="none" spc="0" normalizeH="0" baseline="0" noProof="0" dirty="0">
                <a:ln>
                  <a:noFill/>
                </a:ln>
                <a:solidFill>
                  <a:prstClr val="white"/>
                </a:solidFill>
                <a:effectLst/>
                <a:uLnTx/>
                <a:uFillTx/>
                <a:latin typeface="Arial"/>
                <a:ea typeface="+mn-ea"/>
                <a:cs typeface="+mn-cs"/>
              </a:rPr>
              <a:t> </a:t>
            </a:r>
            <a:r>
              <a:rPr kumimoji="0" lang="en-US" sz="1200" b="0" i="0" u="none" strike="noStrike" kern="1200" cap="none" spc="0" normalizeH="0" baseline="0" noProof="0" dirty="0" err="1">
                <a:ln>
                  <a:noFill/>
                </a:ln>
                <a:solidFill>
                  <a:prstClr val="white"/>
                </a:solidFill>
                <a:effectLst/>
                <a:uLnTx/>
                <a:uFillTx/>
                <a:latin typeface="Arial"/>
                <a:ea typeface="+mn-ea"/>
                <a:cs typeface="+mn-cs"/>
              </a:rPr>
              <a:t>Lokal</a:t>
            </a:r>
            <a:r>
              <a:rPr kumimoji="0" lang="en-US" sz="1200" b="0" i="0" u="none" strike="noStrike" kern="1200" cap="none" spc="0" normalizeH="0" baseline="0" noProof="0" dirty="0">
                <a:ln>
                  <a:noFill/>
                </a:ln>
                <a:solidFill>
                  <a:prstClr val="white"/>
                </a:solidFill>
                <a:effectLst/>
                <a:uLnTx/>
                <a:uFillTx/>
                <a:latin typeface="Arial"/>
                <a:ea typeface="+mn-ea"/>
                <a:cs typeface="+mn-cs"/>
              </a:rPr>
              <a:t> </a:t>
            </a:r>
            <a:r>
              <a:rPr kumimoji="0" lang="en-US" sz="1200" b="0" i="0" u="none" strike="noStrike" kern="1200" cap="none" spc="0" normalizeH="0" baseline="0" noProof="0" dirty="0" err="1">
                <a:ln>
                  <a:noFill/>
                </a:ln>
                <a:solidFill>
                  <a:prstClr val="white"/>
                </a:solidFill>
                <a:effectLst/>
                <a:uLnTx/>
                <a:uFillTx/>
                <a:latin typeface="Arial"/>
                <a:ea typeface="+mn-ea"/>
                <a:cs typeface="+mn-cs"/>
              </a:rPr>
              <a:t>Valuta</a:t>
            </a:r>
            <a:r>
              <a:rPr kumimoji="0" lang="en-US" sz="1200" b="1" i="0" u="none" strike="noStrike" kern="1200" cap="none" spc="0" normalizeH="0" baseline="0" noProof="0" dirty="0">
                <a:ln>
                  <a:noFill/>
                </a:ln>
                <a:solidFill>
                  <a:prstClr val="white"/>
                </a:solidFill>
                <a:effectLst/>
                <a:uLnTx/>
                <a:uFillTx/>
                <a:latin typeface="Arial"/>
                <a:ea typeface="+mn-ea"/>
                <a:cs typeface="+mn-cs"/>
              </a:rPr>
              <a:t> </a:t>
            </a:r>
            <a:r>
              <a:rPr kumimoji="0" lang="en-US" sz="1200" b="1" i="0" u="none" strike="noStrike" kern="1200" cap="none" spc="0" normalizeH="0" baseline="0" noProof="0" dirty="0" err="1">
                <a:ln>
                  <a:noFill/>
                </a:ln>
                <a:solidFill>
                  <a:srgbClr val="40BFBF"/>
                </a:solidFill>
                <a:effectLst/>
                <a:uLnTx/>
                <a:uFillTx/>
                <a:latin typeface="Arial"/>
                <a:ea typeface="+mn-ea"/>
                <a:cs typeface="+mn-cs"/>
              </a:rPr>
              <a:t>Overvægt</a:t>
            </a:r>
            <a:endParaRPr kumimoji="0" lang="en-US" sz="1200" b="1" i="0" u="none" strike="noStrike" kern="1200" cap="none" spc="0" normalizeH="0" baseline="0" noProof="0" dirty="0">
              <a:ln>
                <a:noFill/>
              </a:ln>
              <a:solidFill>
                <a:srgbClr val="40BFBF"/>
              </a:solidFill>
              <a:effectLst/>
              <a:uLnTx/>
              <a:uFillTx/>
              <a:latin typeface="Arial"/>
              <a:ea typeface="+mn-ea"/>
              <a:cs typeface="+mn-cs"/>
            </a:endParaRPr>
          </a:p>
        </p:txBody>
      </p:sp>
      <p:sp>
        <p:nvSpPr>
          <p:cNvPr id="20" name="Rectangle 19">
            <a:extLst>
              <a:ext uri="{FF2B5EF4-FFF2-40B4-BE49-F238E27FC236}">
                <a16:creationId xmlns:a16="http://schemas.microsoft.com/office/drawing/2014/main" id="{E6265260-7B31-46D7-830F-39FBBE613058}"/>
              </a:ext>
            </a:extLst>
          </p:cNvPr>
          <p:cNvSpPr/>
          <p:nvPr userDrawn="1"/>
        </p:nvSpPr>
        <p:spPr>
          <a:xfrm>
            <a:off x="3244996" y="4079726"/>
            <a:ext cx="2735592" cy="251942"/>
          </a:xfrm>
          <a:prstGeom prst="rect">
            <a:avLst/>
          </a:prstGeom>
          <a:solidFill>
            <a:schemeClr val="tx2"/>
          </a:solidFill>
          <a:ln w="952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71" tIns="45685" rIns="91371" bIns="45685" numCol="1" spcCol="0" rtlCol="0" fromWordArt="0" anchor="ctr" anchorCtr="0" forceAA="0" compatLnSpc="1">
            <a:prstTxWarp prst="textNoShape">
              <a:avLst/>
            </a:prstTxWarp>
            <a:noAutofit/>
          </a:bodyPr>
          <a:lstStyle/>
          <a:p>
            <a:pPr marL="0" marR="0" lvl="0" indent="0" algn="ctr" defTabSz="913669" rtl="0" eaLnBrk="0" fontAlgn="base" latinLnBrk="0" hangingPunct="0">
              <a:lnSpc>
                <a:spcPct val="100000"/>
              </a:lnSpc>
              <a:spcBef>
                <a:spcPct val="0"/>
              </a:spcBef>
              <a:spcAft>
                <a:spcPct val="0"/>
              </a:spcAft>
              <a:buClr>
                <a:prstClr val="black"/>
              </a:buClr>
              <a:buSzTx/>
              <a:buFontTx/>
              <a:buNone/>
              <a:tabLst/>
              <a:defRPr/>
            </a:pPr>
            <a:r>
              <a:rPr kumimoji="0" lang="en-US" sz="1200" b="0" i="0" u="none" strike="noStrike" kern="1200" cap="none" spc="0" normalizeH="0" baseline="0" noProof="0" dirty="0">
                <a:ln>
                  <a:noFill/>
                </a:ln>
                <a:solidFill>
                  <a:prstClr val="white"/>
                </a:solidFill>
                <a:effectLst/>
                <a:uLnTx/>
                <a:uFillTx/>
                <a:latin typeface="Arial"/>
                <a:ea typeface="+mn-ea"/>
                <a:cs typeface="+mn-cs"/>
              </a:rPr>
              <a:t>Danske </a:t>
            </a:r>
            <a:r>
              <a:rPr kumimoji="0" lang="en-US" sz="1200" b="0" i="0" u="none" strike="noStrike" kern="1200" cap="none" spc="0" normalizeH="0" baseline="0" noProof="0" dirty="0" err="1">
                <a:ln>
                  <a:noFill/>
                </a:ln>
                <a:solidFill>
                  <a:prstClr val="white"/>
                </a:solidFill>
                <a:effectLst/>
                <a:uLnTx/>
                <a:uFillTx/>
                <a:latin typeface="Arial"/>
                <a:ea typeface="+mn-ea"/>
                <a:cs typeface="+mn-cs"/>
              </a:rPr>
              <a:t>obligationer</a:t>
            </a:r>
            <a:r>
              <a:rPr kumimoji="0" lang="en-US" sz="1200" b="1" i="0" u="none" strike="noStrike" kern="1200" cap="none" spc="0" normalizeH="0" baseline="0" noProof="0" dirty="0">
                <a:ln>
                  <a:noFill/>
                </a:ln>
                <a:solidFill>
                  <a:prstClr val="white"/>
                </a:solidFill>
                <a:effectLst/>
                <a:uLnTx/>
                <a:uFillTx/>
                <a:latin typeface="Arial"/>
                <a:ea typeface="+mn-ea"/>
                <a:cs typeface="+mn-cs"/>
              </a:rPr>
              <a:t> </a:t>
            </a:r>
            <a:r>
              <a:rPr kumimoji="0" lang="en-US" sz="1200" b="1" i="0" u="none" strike="noStrike" kern="1200" cap="none" spc="0" normalizeH="0" baseline="0" noProof="0" dirty="0" err="1">
                <a:ln>
                  <a:noFill/>
                </a:ln>
                <a:solidFill>
                  <a:srgbClr val="40BFBF"/>
                </a:solidFill>
                <a:effectLst/>
                <a:uLnTx/>
                <a:uFillTx/>
                <a:latin typeface="Arial"/>
                <a:ea typeface="+mn-ea"/>
                <a:cs typeface="+mn-cs"/>
              </a:rPr>
              <a:t>Overvægt</a:t>
            </a:r>
            <a:endParaRPr kumimoji="0" lang="en-US" sz="1200" b="1" i="0" u="none" strike="noStrike" kern="1200" cap="none" spc="0" normalizeH="0" baseline="0" noProof="0" dirty="0">
              <a:ln>
                <a:noFill/>
              </a:ln>
              <a:solidFill>
                <a:srgbClr val="FF5959"/>
              </a:solidFill>
              <a:effectLst/>
              <a:uLnTx/>
              <a:uFillTx/>
              <a:latin typeface="Arial"/>
              <a:ea typeface="+mn-ea"/>
              <a:cs typeface="+mn-cs"/>
            </a:endParaRPr>
          </a:p>
        </p:txBody>
      </p:sp>
      <p:sp>
        <p:nvSpPr>
          <p:cNvPr id="22" name="Rectangle 21">
            <a:extLst>
              <a:ext uri="{FF2B5EF4-FFF2-40B4-BE49-F238E27FC236}">
                <a16:creationId xmlns:a16="http://schemas.microsoft.com/office/drawing/2014/main" id="{93A0A6A4-9738-4594-93F2-7B1D8286E0EB}"/>
              </a:ext>
            </a:extLst>
          </p:cNvPr>
          <p:cNvSpPr/>
          <p:nvPr userDrawn="1"/>
        </p:nvSpPr>
        <p:spPr>
          <a:xfrm>
            <a:off x="6158467" y="4081113"/>
            <a:ext cx="2735592" cy="251942"/>
          </a:xfrm>
          <a:prstGeom prst="rect">
            <a:avLst/>
          </a:prstGeom>
          <a:solidFill>
            <a:schemeClr val="tx2"/>
          </a:solidFill>
          <a:ln w="952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71" tIns="45685" rIns="91371" bIns="45685" numCol="1" spcCol="0" rtlCol="0" fromWordArt="0" anchor="ctr" anchorCtr="0" forceAA="0" compatLnSpc="1">
            <a:prstTxWarp prst="textNoShape">
              <a:avLst/>
            </a:prstTxWarp>
            <a:noAutofit/>
          </a:bodyPr>
          <a:lstStyle/>
          <a:p>
            <a:pPr marL="0" marR="0" lvl="0" indent="0" algn="ctr" defTabSz="913669" rtl="0" eaLnBrk="0" fontAlgn="base" latinLnBrk="0" hangingPunct="0">
              <a:lnSpc>
                <a:spcPct val="100000"/>
              </a:lnSpc>
              <a:spcBef>
                <a:spcPct val="0"/>
              </a:spcBef>
              <a:spcAft>
                <a:spcPct val="0"/>
              </a:spcAft>
              <a:buClr>
                <a:prstClr val="black"/>
              </a:buClr>
              <a:buSzTx/>
              <a:buFontTx/>
              <a:buNone/>
              <a:tabLst/>
              <a:defRPr/>
            </a:pPr>
            <a:r>
              <a:rPr kumimoji="0" lang="en-US" sz="1200" b="0" i="0" u="none" strike="noStrike" kern="1200" cap="none" spc="0" normalizeH="0" baseline="0" noProof="0" dirty="0" err="1">
                <a:ln>
                  <a:noFill/>
                </a:ln>
                <a:solidFill>
                  <a:prstClr val="white"/>
                </a:solidFill>
                <a:effectLst/>
                <a:uLnTx/>
                <a:uFillTx/>
                <a:latin typeface="Arial"/>
                <a:ea typeface="+mn-ea"/>
                <a:cs typeface="+mn-cs"/>
              </a:rPr>
              <a:t>Kontant</a:t>
            </a:r>
            <a:r>
              <a:rPr kumimoji="0" lang="en-US" sz="1200" b="0" i="0" u="none" strike="noStrike" kern="1200" cap="none" spc="0" normalizeH="0" baseline="0" noProof="0" dirty="0">
                <a:ln>
                  <a:noFill/>
                </a:ln>
                <a:solidFill>
                  <a:prstClr val="white"/>
                </a:solidFill>
                <a:effectLst/>
                <a:uLnTx/>
                <a:uFillTx/>
                <a:latin typeface="Arial"/>
                <a:ea typeface="+mn-ea"/>
                <a:cs typeface="+mn-cs"/>
              </a:rPr>
              <a:t> </a:t>
            </a:r>
            <a:r>
              <a:rPr kumimoji="0" lang="en-US" sz="1200" b="1" i="0" u="none" strike="noStrike" kern="1200" cap="none" spc="0" normalizeH="0" baseline="0" noProof="0" dirty="0">
                <a:ln>
                  <a:noFill/>
                </a:ln>
                <a:solidFill>
                  <a:srgbClr val="FFE183"/>
                </a:solidFill>
                <a:effectLst/>
                <a:uLnTx/>
                <a:uFillTx/>
                <a:latin typeface="Arial"/>
                <a:ea typeface="+mn-ea"/>
                <a:cs typeface="+mn-cs"/>
              </a:rPr>
              <a:t>Neutral</a:t>
            </a:r>
          </a:p>
        </p:txBody>
      </p:sp>
      <p:graphicFrame>
        <p:nvGraphicFramePr>
          <p:cNvPr id="24" name="Object 23">
            <a:extLst>
              <a:ext uri="{FF2B5EF4-FFF2-40B4-BE49-F238E27FC236}">
                <a16:creationId xmlns:a16="http://schemas.microsoft.com/office/drawing/2014/main" id="{C27D8D2B-7347-41AD-8A54-DFB692BDC67E}"/>
              </a:ext>
            </a:extLst>
          </p:cNvPr>
          <p:cNvGraphicFramePr>
            <a:graphicFrameLocks noChangeAspect="1"/>
          </p:cNvGraphicFramePr>
          <p:nvPr userDrawn="1"/>
        </p:nvGraphicFramePr>
        <p:xfrm>
          <a:off x="624819" y="6107884"/>
          <a:ext cx="10979466" cy="199979"/>
        </p:xfrm>
        <a:graphic>
          <a:graphicData uri="http://schemas.openxmlformats.org/presentationml/2006/ole">
            <mc:AlternateContent xmlns:mc="http://schemas.openxmlformats.org/markup-compatibility/2006">
              <mc:Choice xmlns:v="urn:schemas-microsoft-com:vml" Requires="v">
                <p:oleObj name="Worksheet" r:id="rId4" imgW="10982255" imgH="200070" progId="Excel.Sheet.12">
                  <p:embed/>
                </p:oleObj>
              </mc:Choice>
              <mc:Fallback>
                <p:oleObj name="Worksheet" r:id="rId4" imgW="10982255" imgH="200070" progId="Excel.Sheet.12">
                  <p:embed/>
                  <p:pic>
                    <p:nvPicPr>
                      <p:cNvPr id="24" name="Object 23">
                        <a:extLst>
                          <a:ext uri="{FF2B5EF4-FFF2-40B4-BE49-F238E27FC236}">
                            <a16:creationId xmlns:a16="http://schemas.microsoft.com/office/drawing/2014/main" id="{C27D8D2B-7347-41AD-8A54-DFB692BDC67E}"/>
                          </a:ext>
                        </a:extLst>
                      </p:cNvPr>
                      <p:cNvPicPr/>
                      <p:nvPr/>
                    </p:nvPicPr>
                    <p:blipFill>
                      <a:blip r:embed="rId5"/>
                      <a:stretch>
                        <a:fillRect/>
                      </a:stretch>
                    </p:blipFill>
                    <p:spPr>
                      <a:xfrm>
                        <a:off x="624819" y="6107884"/>
                        <a:ext cx="10979466" cy="199979"/>
                      </a:xfrm>
                      <a:prstGeom prst="rect">
                        <a:avLst/>
                      </a:prstGeom>
                    </p:spPr>
                  </p:pic>
                </p:oleObj>
              </mc:Fallback>
            </mc:AlternateContent>
          </a:graphicData>
        </a:graphic>
      </p:graphicFrame>
      <p:sp>
        <p:nvSpPr>
          <p:cNvPr id="25" name="Rectangle 24">
            <a:extLst>
              <a:ext uri="{FF2B5EF4-FFF2-40B4-BE49-F238E27FC236}">
                <a16:creationId xmlns:a16="http://schemas.microsoft.com/office/drawing/2014/main" id="{0C48EA7E-996F-40C3-A3A0-7A5EA5E8FCC9}"/>
              </a:ext>
            </a:extLst>
          </p:cNvPr>
          <p:cNvSpPr/>
          <p:nvPr userDrawn="1"/>
        </p:nvSpPr>
        <p:spPr>
          <a:xfrm>
            <a:off x="9066605" y="1924650"/>
            <a:ext cx="2735592" cy="251942"/>
          </a:xfrm>
          <a:prstGeom prst="rect">
            <a:avLst/>
          </a:prstGeom>
          <a:solidFill>
            <a:schemeClr val="tx2"/>
          </a:solidFill>
          <a:ln w="952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71" tIns="45685" rIns="91371" bIns="45685" numCol="1" spcCol="0" rtlCol="0" fromWordArt="0" anchor="ctr" anchorCtr="0" forceAA="0" compatLnSpc="1">
            <a:prstTxWarp prst="textNoShape">
              <a:avLst/>
            </a:prstTxWarp>
            <a:noAutofit/>
          </a:bodyPr>
          <a:lstStyle/>
          <a:p>
            <a:pPr marL="0" marR="0" lvl="0" indent="0" algn="ctr" defTabSz="913669" rtl="0" eaLnBrk="0" fontAlgn="base" latinLnBrk="0" hangingPunct="0">
              <a:lnSpc>
                <a:spcPct val="100000"/>
              </a:lnSpc>
              <a:spcBef>
                <a:spcPct val="0"/>
              </a:spcBef>
              <a:spcAft>
                <a:spcPct val="0"/>
              </a:spcAft>
              <a:buClr>
                <a:prstClr val="black"/>
              </a:buClr>
              <a:buSzTx/>
              <a:buFontTx/>
              <a:buNone/>
              <a:tabLst/>
              <a:defRPr/>
            </a:pPr>
            <a:r>
              <a:rPr kumimoji="0" lang="en-US" sz="1200" b="0" i="0" u="none" strike="noStrike" kern="1200" cap="none" spc="0" normalizeH="0" baseline="0" noProof="0" dirty="0" err="1">
                <a:ln>
                  <a:noFill/>
                </a:ln>
                <a:solidFill>
                  <a:prstClr val="white"/>
                </a:solidFill>
                <a:effectLst/>
                <a:uLnTx/>
                <a:uFillTx/>
                <a:latin typeface="Arial"/>
                <a:ea typeface="+mn-ea"/>
                <a:cs typeface="+mn-cs"/>
              </a:rPr>
              <a:t>Højrentelande</a:t>
            </a:r>
            <a:r>
              <a:rPr kumimoji="0" lang="en-US" sz="1200" b="1" i="0" u="none" strike="noStrike" kern="1200" cap="none" spc="0" normalizeH="0" baseline="0" noProof="0" dirty="0">
                <a:ln>
                  <a:noFill/>
                </a:ln>
                <a:solidFill>
                  <a:prstClr val="white"/>
                </a:solidFill>
                <a:effectLst/>
                <a:uLnTx/>
                <a:uFillTx/>
                <a:latin typeface="Arial"/>
                <a:ea typeface="+mn-ea"/>
                <a:cs typeface="+mn-cs"/>
              </a:rPr>
              <a:t> </a:t>
            </a:r>
            <a:r>
              <a:rPr kumimoji="0" lang="en-US" sz="1200" b="1" i="0" u="none" strike="noStrike" kern="1200" cap="none" spc="0" normalizeH="0" baseline="0" noProof="0" dirty="0">
                <a:ln>
                  <a:noFill/>
                </a:ln>
                <a:solidFill>
                  <a:srgbClr val="FFE183"/>
                </a:solidFill>
                <a:effectLst/>
                <a:uLnTx/>
                <a:uFillTx/>
                <a:latin typeface="Arial"/>
                <a:ea typeface="+mn-ea"/>
                <a:cs typeface="+mn-cs"/>
              </a:rPr>
              <a:t>Neutral</a:t>
            </a:r>
          </a:p>
        </p:txBody>
      </p:sp>
      <p:sp>
        <p:nvSpPr>
          <p:cNvPr id="26" name="Title 1">
            <a:extLst>
              <a:ext uri="{FF2B5EF4-FFF2-40B4-BE49-F238E27FC236}">
                <a16:creationId xmlns:a16="http://schemas.microsoft.com/office/drawing/2014/main" id="{64532881-792E-4012-B1F9-9568FAD5E670}"/>
              </a:ext>
            </a:extLst>
          </p:cNvPr>
          <p:cNvSpPr>
            <a:spLocks noGrp="1"/>
          </p:cNvSpPr>
          <p:nvPr>
            <p:ph type="title"/>
          </p:nvPr>
        </p:nvSpPr>
        <p:spPr>
          <a:xfrm>
            <a:off x="647833" y="360000"/>
            <a:ext cx="7198125" cy="720000"/>
          </a:xfrm>
        </p:spPr>
        <p:txBody>
          <a:bodyPr/>
          <a:lstStyle/>
          <a:p>
            <a:r>
              <a:rPr lang="en-US" dirty="0"/>
              <a:t>Click to edit Master title style</a:t>
            </a:r>
          </a:p>
        </p:txBody>
      </p:sp>
    </p:spTree>
    <p:extLst>
      <p:ext uri="{BB962C8B-B14F-4D97-AF65-F5344CB8AC3E}">
        <p14:creationId xmlns:p14="http://schemas.microsoft.com/office/powerpoint/2010/main" val="1860871944"/>
      </p:ext>
    </p:extLst>
  </p:cSld>
  <p:clrMapOvr>
    <a:masterClrMapping/>
  </p:clrMapOvr>
  <p:hf hdr="0" ftr="0" dt="0"/>
</p:sldLayout>
</file>

<file path=ppt/slideLayouts/slideLayout119.xml><?xml version="1.0" encoding="utf-8"?>
<p:sldLayout xmlns:a="http://schemas.openxmlformats.org/drawingml/2006/main" xmlns:r="http://schemas.openxmlformats.org/officeDocument/2006/relationships" xmlns:p="http://schemas.openxmlformats.org/presentationml/2006/main" preserve="1" userDrawn="1">
  <p:cSld name="3_Title">
    <p:spTree>
      <p:nvGrpSpPr>
        <p:cNvPr id="1" name=""/>
        <p:cNvGrpSpPr/>
        <p:nvPr/>
      </p:nvGrpSpPr>
      <p:grpSpPr>
        <a:xfrm>
          <a:off x="0" y="0"/>
          <a:ext cx="0" cy="0"/>
          <a:chOff x="0" y="0"/>
          <a:chExt cx="0" cy="0"/>
        </a:xfrm>
      </p:grpSpPr>
      <p:sp>
        <p:nvSpPr>
          <p:cNvPr id="2" name="Title 1"/>
          <p:cNvSpPr>
            <a:spLocks noGrp="1"/>
          </p:cNvSpPr>
          <p:nvPr>
            <p:ph type="title"/>
          </p:nvPr>
        </p:nvSpPr>
        <p:spPr>
          <a:xfrm>
            <a:off x="647833" y="360000"/>
            <a:ext cx="7198125" cy="720000"/>
          </a:xfrm>
        </p:spPr>
        <p:txBody>
          <a:bodyPr/>
          <a:lstStyle/>
          <a:p>
            <a:r>
              <a:rPr lang="en-US" dirty="0"/>
              <a:t>Click to edit Master title style</a:t>
            </a:r>
          </a:p>
        </p:txBody>
      </p:sp>
      <p:cxnSp>
        <p:nvCxnSpPr>
          <p:cNvPr id="4" name="Straight Connector 3">
            <a:extLst>
              <a:ext uri="{FF2B5EF4-FFF2-40B4-BE49-F238E27FC236}">
                <a16:creationId xmlns:a16="http://schemas.microsoft.com/office/drawing/2014/main" id="{B57B00C2-AADE-4B3C-B528-CB0D806AB6D2}"/>
              </a:ext>
            </a:extLst>
          </p:cNvPr>
          <p:cNvCxnSpPr/>
          <p:nvPr userDrawn="1"/>
        </p:nvCxnSpPr>
        <p:spPr>
          <a:xfrm>
            <a:off x="647831" y="6316537"/>
            <a:ext cx="10890764" cy="0"/>
          </a:xfrm>
          <a:prstGeom prst="line">
            <a:avLst/>
          </a:prstGeom>
          <a:ln w="9525">
            <a:solidFill>
              <a:srgbClr val="8B8A8D"/>
            </a:solidFill>
          </a:ln>
        </p:spPr>
        <p:style>
          <a:lnRef idx="1">
            <a:schemeClr val="accent1"/>
          </a:lnRef>
          <a:fillRef idx="0">
            <a:schemeClr val="accent1"/>
          </a:fillRef>
          <a:effectRef idx="0">
            <a:schemeClr val="accent1"/>
          </a:effectRef>
          <a:fontRef idx="minor">
            <a:schemeClr val="tx1"/>
          </a:fontRef>
        </p:style>
      </p:cxnSp>
      <p:sp>
        <p:nvSpPr>
          <p:cNvPr id="5" name="Text Box 6">
            <a:extLst>
              <a:ext uri="{FF2B5EF4-FFF2-40B4-BE49-F238E27FC236}">
                <a16:creationId xmlns:a16="http://schemas.microsoft.com/office/drawing/2014/main" id="{07CC87FE-0EE7-4CC2-AF1E-29A8C9232856}"/>
              </a:ext>
            </a:extLst>
          </p:cNvPr>
          <p:cNvSpPr txBox="1">
            <a:spLocks noChangeArrowheads="1"/>
          </p:cNvSpPr>
          <p:nvPr userDrawn="1"/>
        </p:nvSpPr>
        <p:spPr bwMode="auto">
          <a:xfrm>
            <a:off x="8372063" y="6098256"/>
            <a:ext cx="3166533" cy="2022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108797" tIns="54398" rIns="108797" bIns="54398">
            <a:spAutoFit/>
          </a:bodyPr>
          <a:lstStyle>
            <a:lvl1pPr eaLnBrk="0" hangingPunct="0">
              <a:defRPr sz="2000">
                <a:solidFill>
                  <a:schemeClr val="tx1"/>
                </a:solidFill>
                <a:latin typeface="Arial" charset="0"/>
                <a:cs typeface="Arial" charset="0"/>
              </a:defRPr>
            </a:lvl1pPr>
            <a:lvl2pPr marL="742950" indent="-285750" eaLnBrk="0" hangingPunct="0">
              <a:defRPr sz="2000">
                <a:solidFill>
                  <a:schemeClr val="tx1"/>
                </a:solidFill>
                <a:latin typeface="Arial" charset="0"/>
                <a:cs typeface="Arial" charset="0"/>
              </a:defRPr>
            </a:lvl2pPr>
            <a:lvl3pPr marL="1143000" indent="-228600" eaLnBrk="0" hangingPunct="0">
              <a:defRPr sz="2000">
                <a:solidFill>
                  <a:schemeClr val="tx1"/>
                </a:solidFill>
                <a:latin typeface="Arial" charset="0"/>
                <a:cs typeface="Arial" charset="0"/>
              </a:defRPr>
            </a:lvl3pPr>
            <a:lvl4pPr marL="1600200" indent="-228600" eaLnBrk="0" hangingPunct="0">
              <a:defRPr sz="2000">
                <a:solidFill>
                  <a:schemeClr val="tx1"/>
                </a:solidFill>
                <a:latin typeface="Arial" charset="0"/>
                <a:cs typeface="Arial" charset="0"/>
              </a:defRPr>
            </a:lvl4pPr>
            <a:lvl5pPr marL="2057400" indent="-228600" eaLnBrk="0" hangingPunct="0">
              <a:defRPr sz="2000">
                <a:solidFill>
                  <a:schemeClr val="tx1"/>
                </a:solidFill>
                <a:latin typeface="Arial" charset="0"/>
                <a:cs typeface="Arial" charset="0"/>
              </a:defRPr>
            </a:lvl5pPr>
            <a:lvl6pPr marL="2514600" indent="-228600" eaLnBrk="0" fontAlgn="base" hangingPunct="0">
              <a:spcBef>
                <a:spcPct val="0"/>
              </a:spcBef>
              <a:spcAft>
                <a:spcPct val="0"/>
              </a:spcAft>
              <a:defRPr sz="2000">
                <a:solidFill>
                  <a:schemeClr val="tx1"/>
                </a:solidFill>
                <a:latin typeface="Arial" charset="0"/>
                <a:cs typeface="Arial" charset="0"/>
              </a:defRPr>
            </a:lvl6pPr>
            <a:lvl7pPr marL="2971800" indent="-228600" eaLnBrk="0" fontAlgn="base" hangingPunct="0">
              <a:spcBef>
                <a:spcPct val="0"/>
              </a:spcBef>
              <a:spcAft>
                <a:spcPct val="0"/>
              </a:spcAft>
              <a:defRPr sz="2000">
                <a:solidFill>
                  <a:schemeClr val="tx1"/>
                </a:solidFill>
                <a:latin typeface="Arial" charset="0"/>
                <a:cs typeface="Arial" charset="0"/>
              </a:defRPr>
            </a:lvl7pPr>
            <a:lvl8pPr marL="3429000" indent="-228600" eaLnBrk="0" fontAlgn="base" hangingPunct="0">
              <a:spcBef>
                <a:spcPct val="0"/>
              </a:spcBef>
              <a:spcAft>
                <a:spcPct val="0"/>
              </a:spcAft>
              <a:defRPr sz="2000">
                <a:solidFill>
                  <a:schemeClr val="tx1"/>
                </a:solidFill>
                <a:latin typeface="Arial" charset="0"/>
                <a:cs typeface="Arial" charset="0"/>
              </a:defRPr>
            </a:lvl8pPr>
            <a:lvl9pPr marL="3886200" indent="-228600" eaLnBrk="0" fontAlgn="base" hangingPunct="0">
              <a:spcBef>
                <a:spcPct val="0"/>
              </a:spcBef>
              <a:spcAft>
                <a:spcPct val="0"/>
              </a:spcAft>
              <a:defRPr sz="2000">
                <a:solidFill>
                  <a:schemeClr val="tx1"/>
                </a:solidFill>
                <a:latin typeface="Arial" charset="0"/>
                <a:cs typeface="Arial" charset="0"/>
              </a:defRPr>
            </a:lvl9pPr>
          </a:lstStyle>
          <a:p>
            <a:pPr algn="r" eaLnBrk="1" hangingPunct="1">
              <a:spcBef>
                <a:spcPct val="50000"/>
              </a:spcBef>
            </a:pPr>
            <a:r>
              <a:rPr lang="en-US" sz="600" i="1" dirty="0"/>
              <a:t>Source: Thomson Reuters / Nordea</a:t>
            </a:r>
          </a:p>
        </p:txBody>
      </p:sp>
      <p:sp>
        <p:nvSpPr>
          <p:cNvPr id="8" name="Rectangle 7">
            <a:extLst>
              <a:ext uri="{FF2B5EF4-FFF2-40B4-BE49-F238E27FC236}">
                <a16:creationId xmlns:a16="http://schemas.microsoft.com/office/drawing/2014/main" id="{77FE5D32-7605-4183-A950-9471701FADFE}"/>
              </a:ext>
            </a:extLst>
          </p:cNvPr>
          <p:cNvSpPr/>
          <p:nvPr userDrawn="1"/>
        </p:nvSpPr>
        <p:spPr>
          <a:xfrm>
            <a:off x="3244997" y="2139258"/>
            <a:ext cx="2735592" cy="1792891"/>
          </a:xfrm>
          <a:prstGeom prst="rect">
            <a:avLst/>
          </a:prstGeom>
          <a:solidFill>
            <a:schemeClr val="bg1">
              <a:alpha val="75000"/>
            </a:schemeClr>
          </a:solidFill>
          <a:ln w="952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71" tIns="45685" rIns="91371" bIns="45685" numCol="1" spcCol="0" rtlCol="0" fromWordArt="0" anchor="ctr" anchorCtr="0" forceAA="0" compatLnSpc="1">
            <a:prstTxWarp prst="textNoShape">
              <a:avLst/>
            </a:prstTxWarp>
            <a:noAutofit/>
          </a:bodyPr>
          <a:lstStyle/>
          <a:p>
            <a:pPr>
              <a:buClr>
                <a:prstClr val="black"/>
              </a:buClr>
              <a:defRPr/>
            </a:pPr>
            <a:endParaRPr lang="en-US" sz="1000" b="0" dirty="0">
              <a:solidFill>
                <a:prstClr val="black"/>
              </a:solidFill>
            </a:endParaRPr>
          </a:p>
        </p:txBody>
      </p:sp>
      <p:pic>
        <p:nvPicPr>
          <p:cNvPr id="9" name="Picture 6" descr="Kuvahaun tulos haulle world map">
            <a:extLst>
              <a:ext uri="{FF2B5EF4-FFF2-40B4-BE49-F238E27FC236}">
                <a16:creationId xmlns:a16="http://schemas.microsoft.com/office/drawing/2014/main" id="{B19B0BCF-FC08-4901-B3B4-EA1DBE9D02ED}"/>
              </a:ext>
            </a:extLst>
          </p:cNvPr>
          <p:cNvPicPr>
            <a:picLocks noChangeAspect="1" noChangeArrowheads="1"/>
          </p:cNvPicPr>
          <p:nvPr userDrawn="1"/>
        </p:nvPicPr>
        <p:blipFill>
          <a:blip r:embed="rId2" cstate="print">
            <a:duotone>
              <a:prstClr val="black"/>
              <a:schemeClr val="accent5">
                <a:tint val="45000"/>
                <a:satMod val="400000"/>
              </a:schemeClr>
            </a:duotone>
            <a:extLst>
              <a:ext uri="{BEBA8EAE-BF5A-486C-A8C5-ECC9F3942E4B}">
                <a14:imgProps xmlns:a14="http://schemas.microsoft.com/office/drawing/2010/main">
                  <a14:imgLayer r:embed="rId3">
                    <a14:imgEffect>
                      <a14:brightnessContrast bright="81000" contrast="-31000"/>
                    </a14:imgEffect>
                  </a14:imgLayer>
                </a14:imgProps>
              </a:ext>
              <a:ext uri="{28A0092B-C50C-407E-A947-70E740481C1C}">
                <a14:useLocalDpi xmlns:a14="http://schemas.microsoft.com/office/drawing/2010/main" val="0"/>
              </a:ext>
            </a:extLst>
          </a:blip>
          <a:srcRect/>
          <a:stretch>
            <a:fillRect/>
          </a:stretch>
        </p:blipFill>
        <p:spPr bwMode="auto">
          <a:xfrm>
            <a:off x="1845007" y="1330258"/>
            <a:ext cx="8501986" cy="4195905"/>
          </a:xfrm>
          <a:prstGeom prst="rect">
            <a:avLst/>
          </a:prstGeom>
          <a:noFill/>
          <a:ln>
            <a:noFill/>
          </a:ln>
        </p:spPr>
      </p:pic>
      <p:sp>
        <p:nvSpPr>
          <p:cNvPr id="10" name="Rectangle 9">
            <a:extLst>
              <a:ext uri="{FF2B5EF4-FFF2-40B4-BE49-F238E27FC236}">
                <a16:creationId xmlns:a16="http://schemas.microsoft.com/office/drawing/2014/main" id="{35D6A443-A7D5-4354-B7C1-1CE61200CA8E}"/>
              </a:ext>
            </a:extLst>
          </p:cNvPr>
          <p:cNvSpPr/>
          <p:nvPr userDrawn="1"/>
        </p:nvSpPr>
        <p:spPr>
          <a:xfrm>
            <a:off x="336861" y="1917612"/>
            <a:ext cx="2746108" cy="2019523"/>
          </a:xfrm>
          <a:prstGeom prst="rect">
            <a:avLst/>
          </a:prstGeom>
          <a:solidFill>
            <a:schemeClr val="bg1">
              <a:alpha val="75000"/>
            </a:schemeClr>
          </a:solidFill>
          <a:ln w="952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71" tIns="45685" rIns="91371" bIns="45685" numCol="1" spcCol="0" rtlCol="0" fromWordArt="0" anchor="ctr" anchorCtr="0" forceAA="0" compatLnSpc="1">
            <a:prstTxWarp prst="textNoShape">
              <a:avLst/>
            </a:prstTxWarp>
            <a:noAutofit/>
          </a:bodyPr>
          <a:lstStyle/>
          <a:p>
            <a:pPr marL="0" marR="0" lvl="0" indent="0" algn="l" defTabSz="913669" rtl="0" eaLnBrk="0" fontAlgn="base" latinLnBrk="0" hangingPunct="0">
              <a:lnSpc>
                <a:spcPct val="100000"/>
              </a:lnSpc>
              <a:spcBef>
                <a:spcPct val="0"/>
              </a:spcBef>
              <a:spcAft>
                <a:spcPct val="0"/>
              </a:spcAft>
              <a:buClr>
                <a:prstClr val="black"/>
              </a:buClr>
              <a:buSzTx/>
              <a:buFontTx/>
              <a:buNone/>
              <a:tabLst/>
              <a:defRPr/>
            </a:pPr>
            <a:endParaRPr kumimoji="0" lang="en-US" sz="1000" b="0" i="0" u="none" strike="noStrike" kern="1200" cap="none" spc="0" normalizeH="0" baseline="0" noProof="0" dirty="0">
              <a:ln>
                <a:noFill/>
              </a:ln>
              <a:solidFill>
                <a:prstClr val="black"/>
              </a:solidFill>
              <a:effectLst/>
              <a:uLnTx/>
              <a:uFillTx/>
              <a:latin typeface="Arial"/>
              <a:ea typeface="+mn-ea"/>
              <a:cs typeface="+mn-cs"/>
            </a:endParaRPr>
          </a:p>
        </p:txBody>
      </p:sp>
      <p:sp>
        <p:nvSpPr>
          <p:cNvPr id="11" name="Rectangle 10">
            <a:extLst>
              <a:ext uri="{FF2B5EF4-FFF2-40B4-BE49-F238E27FC236}">
                <a16:creationId xmlns:a16="http://schemas.microsoft.com/office/drawing/2014/main" id="{D55E3270-546A-4EFC-9A27-0F1F4E8CC7EB}"/>
              </a:ext>
            </a:extLst>
          </p:cNvPr>
          <p:cNvSpPr/>
          <p:nvPr userDrawn="1"/>
        </p:nvSpPr>
        <p:spPr>
          <a:xfrm>
            <a:off x="3244997" y="1917612"/>
            <a:ext cx="2746108" cy="2019523"/>
          </a:xfrm>
          <a:prstGeom prst="rect">
            <a:avLst/>
          </a:prstGeom>
          <a:solidFill>
            <a:schemeClr val="bg1">
              <a:alpha val="75000"/>
            </a:schemeClr>
          </a:solidFill>
          <a:ln w="952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71" tIns="45685" rIns="91371" bIns="45685" numCol="1" spcCol="0" rtlCol="0" fromWordArt="0" anchor="ctr" anchorCtr="0" forceAA="0" compatLnSpc="1">
            <a:prstTxWarp prst="textNoShape">
              <a:avLst/>
            </a:prstTxWarp>
            <a:noAutofit/>
          </a:bodyPr>
          <a:lstStyle/>
          <a:p>
            <a:pPr marL="0" marR="0" lvl="0" indent="0" algn="l" defTabSz="913669" rtl="0" eaLnBrk="0" fontAlgn="base" latinLnBrk="0" hangingPunct="0">
              <a:lnSpc>
                <a:spcPct val="100000"/>
              </a:lnSpc>
              <a:spcBef>
                <a:spcPct val="0"/>
              </a:spcBef>
              <a:spcAft>
                <a:spcPct val="0"/>
              </a:spcAft>
              <a:buClr>
                <a:prstClr val="black"/>
              </a:buClr>
              <a:buSzTx/>
              <a:buFontTx/>
              <a:buNone/>
              <a:tabLst/>
              <a:defRPr/>
            </a:pPr>
            <a:endParaRPr kumimoji="0" lang="en-US" sz="1000" b="0" i="0" u="none" strike="noStrike" kern="1200" cap="none" spc="0" normalizeH="0" baseline="0" noProof="0" dirty="0">
              <a:ln>
                <a:noFill/>
              </a:ln>
              <a:solidFill>
                <a:prstClr val="black"/>
              </a:solidFill>
              <a:effectLst/>
              <a:uLnTx/>
              <a:uFillTx/>
              <a:latin typeface="Arial"/>
              <a:ea typeface="+mn-ea"/>
              <a:cs typeface="+mn-cs"/>
            </a:endParaRPr>
          </a:p>
        </p:txBody>
      </p:sp>
      <p:sp>
        <p:nvSpPr>
          <p:cNvPr id="12" name="Rectangle 11">
            <a:extLst>
              <a:ext uri="{FF2B5EF4-FFF2-40B4-BE49-F238E27FC236}">
                <a16:creationId xmlns:a16="http://schemas.microsoft.com/office/drawing/2014/main" id="{09CA60C2-C2D9-4677-B023-28596CC62A59}"/>
              </a:ext>
            </a:extLst>
          </p:cNvPr>
          <p:cNvSpPr/>
          <p:nvPr userDrawn="1"/>
        </p:nvSpPr>
        <p:spPr>
          <a:xfrm>
            <a:off x="9066605" y="1924654"/>
            <a:ext cx="2746108" cy="2019523"/>
          </a:xfrm>
          <a:prstGeom prst="rect">
            <a:avLst/>
          </a:prstGeom>
          <a:solidFill>
            <a:schemeClr val="bg1">
              <a:alpha val="75000"/>
            </a:schemeClr>
          </a:solidFill>
          <a:ln w="952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71" tIns="45685" rIns="91371" bIns="45685" numCol="1" spcCol="0" rtlCol="0" fromWordArt="0" anchor="ctr" anchorCtr="0" forceAA="0" compatLnSpc="1">
            <a:prstTxWarp prst="textNoShape">
              <a:avLst/>
            </a:prstTxWarp>
            <a:noAutofit/>
          </a:bodyPr>
          <a:lstStyle/>
          <a:p>
            <a:pPr marL="0" marR="0" lvl="0" indent="0" algn="l" defTabSz="913669" rtl="0" eaLnBrk="0" fontAlgn="base" latinLnBrk="0" hangingPunct="0">
              <a:lnSpc>
                <a:spcPct val="100000"/>
              </a:lnSpc>
              <a:spcBef>
                <a:spcPct val="0"/>
              </a:spcBef>
              <a:spcAft>
                <a:spcPct val="0"/>
              </a:spcAft>
              <a:buClr>
                <a:prstClr val="black"/>
              </a:buClr>
              <a:buSzTx/>
              <a:buFontTx/>
              <a:buNone/>
              <a:tabLst/>
              <a:defRPr/>
            </a:pPr>
            <a:endParaRPr kumimoji="0" lang="en-US" sz="1000" b="0" i="0" u="none" strike="noStrike" kern="1200" cap="none" spc="0" normalizeH="0" baseline="0" noProof="0" dirty="0">
              <a:ln>
                <a:noFill/>
              </a:ln>
              <a:solidFill>
                <a:prstClr val="black"/>
              </a:solidFill>
              <a:effectLst/>
              <a:uLnTx/>
              <a:uFillTx/>
              <a:latin typeface="Arial"/>
              <a:ea typeface="+mn-ea"/>
              <a:cs typeface="+mn-cs"/>
            </a:endParaRPr>
          </a:p>
        </p:txBody>
      </p:sp>
      <p:sp>
        <p:nvSpPr>
          <p:cNvPr id="13" name="Rectangle 12">
            <a:extLst>
              <a:ext uri="{FF2B5EF4-FFF2-40B4-BE49-F238E27FC236}">
                <a16:creationId xmlns:a16="http://schemas.microsoft.com/office/drawing/2014/main" id="{F7953DEC-A7F5-4DEB-B681-2B58A3424046}"/>
              </a:ext>
            </a:extLst>
          </p:cNvPr>
          <p:cNvSpPr/>
          <p:nvPr userDrawn="1"/>
        </p:nvSpPr>
        <p:spPr>
          <a:xfrm>
            <a:off x="6158470" y="1924650"/>
            <a:ext cx="2746108" cy="2012482"/>
          </a:xfrm>
          <a:prstGeom prst="rect">
            <a:avLst/>
          </a:prstGeom>
          <a:solidFill>
            <a:schemeClr val="bg1">
              <a:alpha val="75000"/>
            </a:schemeClr>
          </a:solidFill>
          <a:ln w="952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71" tIns="45685" rIns="91371" bIns="45685" numCol="1" spcCol="0" rtlCol="0" fromWordArt="0" anchor="ctr" anchorCtr="0" forceAA="0" compatLnSpc="1">
            <a:prstTxWarp prst="textNoShape">
              <a:avLst/>
            </a:prstTxWarp>
            <a:noAutofit/>
          </a:bodyPr>
          <a:lstStyle/>
          <a:p>
            <a:pPr marL="0" marR="0" lvl="0" indent="0" algn="l" defTabSz="913669" rtl="0" eaLnBrk="0" fontAlgn="base" latinLnBrk="0" hangingPunct="0">
              <a:lnSpc>
                <a:spcPct val="100000"/>
              </a:lnSpc>
              <a:spcBef>
                <a:spcPct val="0"/>
              </a:spcBef>
              <a:spcAft>
                <a:spcPct val="0"/>
              </a:spcAft>
              <a:buClr>
                <a:prstClr val="black"/>
              </a:buClr>
              <a:buSzTx/>
              <a:buFontTx/>
              <a:buNone/>
              <a:tabLst/>
              <a:defRPr/>
            </a:pPr>
            <a:endParaRPr kumimoji="0" lang="en-US" sz="1000" b="0" i="0" u="none" strike="noStrike" kern="1200" cap="none" spc="0" normalizeH="0" baseline="0" noProof="0" dirty="0">
              <a:ln>
                <a:noFill/>
              </a:ln>
              <a:solidFill>
                <a:prstClr val="black"/>
              </a:solidFill>
              <a:effectLst/>
              <a:uLnTx/>
              <a:uFillTx/>
              <a:latin typeface="Arial"/>
              <a:ea typeface="+mn-ea"/>
              <a:cs typeface="+mn-cs"/>
            </a:endParaRPr>
          </a:p>
        </p:txBody>
      </p:sp>
      <p:sp>
        <p:nvSpPr>
          <p:cNvPr id="14" name="Rectangle 13">
            <a:extLst>
              <a:ext uri="{FF2B5EF4-FFF2-40B4-BE49-F238E27FC236}">
                <a16:creationId xmlns:a16="http://schemas.microsoft.com/office/drawing/2014/main" id="{C63B56DA-2162-459A-96B5-9C390CD9674F}"/>
              </a:ext>
            </a:extLst>
          </p:cNvPr>
          <p:cNvSpPr/>
          <p:nvPr userDrawn="1"/>
        </p:nvSpPr>
        <p:spPr>
          <a:xfrm>
            <a:off x="3244997" y="4077990"/>
            <a:ext cx="2746108" cy="2019523"/>
          </a:xfrm>
          <a:prstGeom prst="rect">
            <a:avLst/>
          </a:prstGeom>
          <a:solidFill>
            <a:schemeClr val="bg1">
              <a:alpha val="75000"/>
            </a:schemeClr>
          </a:solidFill>
          <a:ln w="952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71" tIns="45685" rIns="91371" bIns="45685" numCol="1" spcCol="0" rtlCol="0" fromWordArt="0" anchor="ctr" anchorCtr="0" forceAA="0" compatLnSpc="1">
            <a:prstTxWarp prst="textNoShape">
              <a:avLst/>
            </a:prstTxWarp>
            <a:noAutofit/>
          </a:bodyPr>
          <a:lstStyle/>
          <a:p>
            <a:pPr marL="0" marR="0" lvl="0" indent="0" algn="l" defTabSz="913669" rtl="0" eaLnBrk="0" fontAlgn="base" latinLnBrk="0" hangingPunct="0">
              <a:lnSpc>
                <a:spcPct val="100000"/>
              </a:lnSpc>
              <a:spcBef>
                <a:spcPct val="0"/>
              </a:spcBef>
              <a:spcAft>
                <a:spcPct val="0"/>
              </a:spcAft>
              <a:buClr>
                <a:prstClr val="black"/>
              </a:buClr>
              <a:buSzTx/>
              <a:buFontTx/>
              <a:buNone/>
              <a:tabLst/>
              <a:defRPr/>
            </a:pPr>
            <a:endParaRPr kumimoji="0" lang="en-US" sz="1000" b="0" i="0" u="none" strike="noStrike" kern="1200" cap="none" spc="0" normalizeH="0" baseline="0" noProof="0" dirty="0">
              <a:ln>
                <a:noFill/>
              </a:ln>
              <a:solidFill>
                <a:prstClr val="black"/>
              </a:solidFill>
              <a:effectLst/>
              <a:uLnTx/>
              <a:uFillTx/>
              <a:latin typeface="Arial"/>
              <a:ea typeface="+mn-ea"/>
              <a:cs typeface="+mn-cs"/>
            </a:endParaRPr>
          </a:p>
        </p:txBody>
      </p:sp>
      <p:sp>
        <p:nvSpPr>
          <p:cNvPr id="15" name="Rectangle 14">
            <a:extLst>
              <a:ext uri="{FF2B5EF4-FFF2-40B4-BE49-F238E27FC236}">
                <a16:creationId xmlns:a16="http://schemas.microsoft.com/office/drawing/2014/main" id="{0C8FEFC2-37ED-4157-94AF-5D5FAA5C7310}"/>
              </a:ext>
            </a:extLst>
          </p:cNvPr>
          <p:cNvSpPr/>
          <p:nvPr userDrawn="1"/>
        </p:nvSpPr>
        <p:spPr>
          <a:xfrm>
            <a:off x="6158470" y="4070501"/>
            <a:ext cx="2746108" cy="2019523"/>
          </a:xfrm>
          <a:prstGeom prst="rect">
            <a:avLst/>
          </a:prstGeom>
          <a:solidFill>
            <a:schemeClr val="bg1">
              <a:alpha val="75000"/>
            </a:schemeClr>
          </a:solidFill>
          <a:ln w="952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71" tIns="45685" rIns="91371" bIns="45685" numCol="1" spcCol="0" rtlCol="0" fromWordArt="0" anchor="ctr" anchorCtr="0" forceAA="0" compatLnSpc="1">
            <a:prstTxWarp prst="textNoShape">
              <a:avLst/>
            </a:prstTxWarp>
            <a:noAutofit/>
          </a:bodyPr>
          <a:lstStyle/>
          <a:p>
            <a:pPr marL="0" marR="0" lvl="0" indent="0" algn="l" defTabSz="913669" rtl="0" eaLnBrk="0" fontAlgn="base" latinLnBrk="0" hangingPunct="0">
              <a:lnSpc>
                <a:spcPct val="100000"/>
              </a:lnSpc>
              <a:spcBef>
                <a:spcPct val="0"/>
              </a:spcBef>
              <a:spcAft>
                <a:spcPct val="0"/>
              </a:spcAft>
              <a:buClr>
                <a:prstClr val="black"/>
              </a:buClr>
              <a:buSzTx/>
              <a:buFontTx/>
              <a:buNone/>
              <a:tabLst/>
              <a:defRPr/>
            </a:pPr>
            <a:endParaRPr kumimoji="0" lang="en-US" sz="1000" b="0" i="0" u="none" strike="noStrike" kern="1200" cap="none" spc="0" normalizeH="0" baseline="0" noProof="0" dirty="0">
              <a:ln>
                <a:noFill/>
              </a:ln>
              <a:solidFill>
                <a:prstClr val="black"/>
              </a:solidFill>
              <a:effectLst/>
              <a:uLnTx/>
              <a:uFillTx/>
              <a:latin typeface="Arial"/>
              <a:ea typeface="+mn-ea"/>
              <a:cs typeface="+mn-cs"/>
            </a:endParaRPr>
          </a:p>
        </p:txBody>
      </p:sp>
      <p:sp>
        <p:nvSpPr>
          <p:cNvPr id="17" name="Rectangle 16">
            <a:extLst>
              <a:ext uri="{FF2B5EF4-FFF2-40B4-BE49-F238E27FC236}">
                <a16:creationId xmlns:a16="http://schemas.microsoft.com/office/drawing/2014/main" id="{6BF0CCD4-B5F1-4020-8FBA-2C6E43071F71}"/>
              </a:ext>
            </a:extLst>
          </p:cNvPr>
          <p:cNvSpPr/>
          <p:nvPr userDrawn="1"/>
        </p:nvSpPr>
        <p:spPr>
          <a:xfrm>
            <a:off x="336860" y="1917608"/>
            <a:ext cx="2735592" cy="251942"/>
          </a:xfrm>
          <a:prstGeom prst="rect">
            <a:avLst/>
          </a:prstGeom>
          <a:solidFill>
            <a:schemeClr val="tx2"/>
          </a:solidFill>
          <a:ln w="952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71" tIns="45685" rIns="91371" bIns="45685" numCol="1" spcCol="0" rtlCol="0" fromWordArt="0" anchor="ctr" anchorCtr="0" forceAA="0" compatLnSpc="1">
            <a:prstTxWarp prst="textNoShape">
              <a:avLst/>
            </a:prstTxWarp>
            <a:noAutofit/>
          </a:bodyPr>
          <a:lstStyle/>
          <a:p>
            <a:pPr marL="0" marR="0" lvl="0" indent="0" algn="ctr" defTabSz="913669" rtl="0" eaLnBrk="0" fontAlgn="base" latinLnBrk="0" hangingPunct="0">
              <a:lnSpc>
                <a:spcPct val="100000"/>
              </a:lnSpc>
              <a:spcBef>
                <a:spcPct val="0"/>
              </a:spcBef>
              <a:spcAft>
                <a:spcPct val="0"/>
              </a:spcAft>
              <a:buClr>
                <a:prstClr val="black"/>
              </a:buClr>
              <a:buSzTx/>
              <a:buFontTx/>
              <a:buNone/>
              <a:tabLst/>
              <a:defRPr/>
            </a:pPr>
            <a:r>
              <a:rPr kumimoji="0" lang="en-US" sz="1200" b="0" i="0" u="none" strike="noStrike" kern="1200" cap="none" spc="0" normalizeH="0" baseline="0" noProof="0" dirty="0" err="1">
                <a:ln>
                  <a:noFill/>
                </a:ln>
                <a:solidFill>
                  <a:prstClr val="white"/>
                </a:solidFill>
                <a:effectLst/>
                <a:uLnTx/>
                <a:uFillTx/>
                <a:latin typeface="Arial"/>
                <a:ea typeface="+mn-ea"/>
                <a:cs typeface="+mn-cs"/>
              </a:rPr>
              <a:t>Virksomhedsobligationer</a:t>
            </a:r>
            <a:r>
              <a:rPr kumimoji="0" lang="en-US" sz="1200" b="1" i="0" u="none" strike="noStrike" kern="1200" cap="none" spc="0" normalizeH="0" baseline="0" noProof="0" dirty="0">
                <a:ln>
                  <a:noFill/>
                </a:ln>
                <a:solidFill>
                  <a:prstClr val="white"/>
                </a:solidFill>
                <a:effectLst/>
                <a:uLnTx/>
                <a:uFillTx/>
                <a:latin typeface="Arial"/>
                <a:ea typeface="+mn-ea"/>
                <a:cs typeface="+mn-cs"/>
              </a:rPr>
              <a:t> </a:t>
            </a:r>
            <a:r>
              <a:rPr kumimoji="0" lang="en-US" sz="1200" b="1" i="0" u="none" strike="noStrike" kern="1200" cap="none" spc="0" normalizeH="0" baseline="0" noProof="0" dirty="0" err="1">
                <a:ln>
                  <a:noFill/>
                </a:ln>
                <a:solidFill>
                  <a:srgbClr val="FF5959"/>
                </a:solidFill>
                <a:effectLst/>
                <a:uLnTx/>
                <a:uFillTx/>
                <a:latin typeface="Arial"/>
                <a:ea typeface="+mn-ea"/>
                <a:cs typeface="+mn-cs"/>
              </a:rPr>
              <a:t>Undervægt</a:t>
            </a:r>
            <a:endParaRPr kumimoji="0" lang="en-US" sz="1200" b="1" i="0" u="none" strike="noStrike" kern="1200" cap="none" spc="0" normalizeH="0" baseline="0" noProof="0" dirty="0">
              <a:ln>
                <a:noFill/>
              </a:ln>
              <a:solidFill>
                <a:srgbClr val="FF5959"/>
              </a:solidFill>
              <a:effectLst/>
              <a:uLnTx/>
              <a:uFillTx/>
              <a:latin typeface="Arial"/>
              <a:ea typeface="+mn-ea"/>
              <a:cs typeface="+mn-cs"/>
            </a:endParaRPr>
          </a:p>
        </p:txBody>
      </p:sp>
      <p:sp>
        <p:nvSpPr>
          <p:cNvPr id="18" name="Rectangle 17">
            <a:extLst>
              <a:ext uri="{FF2B5EF4-FFF2-40B4-BE49-F238E27FC236}">
                <a16:creationId xmlns:a16="http://schemas.microsoft.com/office/drawing/2014/main" id="{F3FDCCC1-BE7C-42E7-99CC-AE0B8EE8EADE}"/>
              </a:ext>
            </a:extLst>
          </p:cNvPr>
          <p:cNvSpPr/>
          <p:nvPr userDrawn="1"/>
        </p:nvSpPr>
        <p:spPr>
          <a:xfrm>
            <a:off x="3244996" y="1917608"/>
            <a:ext cx="2735592" cy="251942"/>
          </a:xfrm>
          <a:prstGeom prst="rect">
            <a:avLst/>
          </a:prstGeom>
          <a:solidFill>
            <a:schemeClr val="tx2"/>
          </a:solidFill>
          <a:ln w="952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71" tIns="45685" rIns="91371" bIns="45685" numCol="1" spcCol="0" rtlCol="0" fromWordArt="0" anchor="ctr" anchorCtr="0" forceAA="0" compatLnSpc="1">
            <a:prstTxWarp prst="textNoShape">
              <a:avLst/>
            </a:prstTxWarp>
            <a:noAutofit/>
          </a:bodyPr>
          <a:lstStyle/>
          <a:p>
            <a:pPr marL="0" marR="0" lvl="0" indent="0" algn="ctr" defTabSz="913669" rtl="0" eaLnBrk="0" fontAlgn="base" latinLnBrk="0" hangingPunct="0">
              <a:lnSpc>
                <a:spcPct val="100000"/>
              </a:lnSpc>
              <a:spcBef>
                <a:spcPct val="0"/>
              </a:spcBef>
              <a:spcAft>
                <a:spcPct val="0"/>
              </a:spcAft>
              <a:buClr>
                <a:prstClr val="black"/>
              </a:buClr>
              <a:buSzTx/>
              <a:buFontTx/>
              <a:buNone/>
              <a:tabLst/>
              <a:defRPr/>
            </a:pPr>
            <a:r>
              <a:rPr kumimoji="0" lang="en-US" sz="1200" b="0" i="0" u="none" strike="noStrike" kern="1200" cap="none" spc="0" normalizeH="0" baseline="0" noProof="0" dirty="0">
                <a:ln>
                  <a:noFill/>
                </a:ln>
                <a:solidFill>
                  <a:prstClr val="white"/>
                </a:solidFill>
                <a:effectLst/>
                <a:uLnTx/>
                <a:uFillTx/>
                <a:latin typeface="Arial"/>
                <a:ea typeface="+mn-ea"/>
                <a:cs typeface="+mn-cs"/>
              </a:rPr>
              <a:t>Virk. Obl. </a:t>
            </a:r>
            <a:r>
              <a:rPr kumimoji="0" lang="en-US" sz="1200" b="0" i="0" u="none" strike="noStrike" kern="1200" cap="none" spc="0" normalizeH="0" baseline="0" noProof="0" dirty="0" err="1">
                <a:ln>
                  <a:noFill/>
                </a:ln>
                <a:solidFill>
                  <a:prstClr val="white"/>
                </a:solidFill>
                <a:effectLst/>
                <a:uLnTx/>
                <a:uFillTx/>
                <a:latin typeface="Arial"/>
                <a:ea typeface="+mn-ea"/>
                <a:cs typeface="+mn-cs"/>
              </a:rPr>
              <a:t>Højrente</a:t>
            </a:r>
            <a:r>
              <a:rPr kumimoji="0" lang="en-US" sz="1200" b="1" i="0" u="none" strike="noStrike" kern="1200" cap="none" spc="0" normalizeH="0" baseline="0" noProof="0" dirty="0">
                <a:ln>
                  <a:noFill/>
                </a:ln>
                <a:solidFill>
                  <a:prstClr val="white"/>
                </a:solidFill>
                <a:effectLst/>
                <a:uLnTx/>
                <a:uFillTx/>
                <a:latin typeface="Arial"/>
                <a:ea typeface="+mn-ea"/>
                <a:cs typeface="+mn-cs"/>
              </a:rPr>
              <a:t> </a:t>
            </a:r>
            <a:r>
              <a:rPr kumimoji="0" lang="en-US" sz="1200" b="1" i="0" u="none" strike="noStrike" kern="1200" cap="none" spc="0" normalizeH="0" baseline="0" noProof="0" dirty="0" err="1">
                <a:ln>
                  <a:noFill/>
                </a:ln>
                <a:solidFill>
                  <a:srgbClr val="FF5959"/>
                </a:solidFill>
                <a:effectLst/>
                <a:uLnTx/>
                <a:uFillTx/>
                <a:latin typeface="Arial"/>
                <a:ea typeface="+mn-ea"/>
                <a:cs typeface="+mn-cs"/>
              </a:rPr>
              <a:t>Undervægt</a:t>
            </a:r>
            <a:endParaRPr kumimoji="0" lang="en-US" sz="1200" b="1" i="0" u="none" strike="noStrike" kern="1200" cap="none" spc="0" normalizeH="0" baseline="0" noProof="0" dirty="0">
              <a:ln>
                <a:noFill/>
              </a:ln>
              <a:solidFill>
                <a:srgbClr val="FF5959"/>
              </a:solidFill>
              <a:effectLst/>
              <a:uLnTx/>
              <a:uFillTx/>
              <a:latin typeface="Arial"/>
              <a:ea typeface="+mn-ea"/>
              <a:cs typeface="+mn-cs"/>
            </a:endParaRPr>
          </a:p>
        </p:txBody>
      </p:sp>
      <p:sp>
        <p:nvSpPr>
          <p:cNvPr id="19" name="Rectangle 18">
            <a:extLst>
              <a:ext uri="{FF2B5EF4-FFF2-40B4-BE49-F238E27FC236}">
                <a16:creationId xmlns:a16="http://schemas.microsoft.com/office/drawing/2014/main" id="{BEE0C6B3-0F3E-4D5A-B847-3FF4CFE5BBAF}"/>
              </a:ext>
            </a:extLst>
          </p:cNvPr>
          <p:cNvSpPr/>
          <p:nvPr userDrawn="1"/>
        </p:nvSpPr>
        <p:spPr>
          <a:xfrm>
            <a:off x="6158467" y="1923860"/>
            <a:ext cx="2735592" cy="251942"/>
          </a:xfrm>
          <a:prstGeom prst="rect">
            <a:avLst/>
          </a:prstGeom>
          <a:solidFill>
            <a:schemeClr val="tx2"/>
          </a:solidFill>
          <a:ln w="952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71" tIns="45685" rIns="91371" bIns="45685" numCol="1" spcCol="0" rtlCol="0" fromWordArt="0" anchor="ctr" anchorCtr="0" forceAA="0" compatLnSpc="1">
            <a:prstTxWarp prst="textNoShape">
              <a:avLst/>
            </a:prstTxWarp>
            <a:noAutofit/>
          </a:bodyPr>
          <a:lstStyle/>
          <a:p>
            <a:pPr marL="0" marR="0" lvl="0" indent="0" algn="ctr" defTabSz="913669" rtl="0" eaLnBrk="0" fontAlgn="base" latinLnBrk="0" hangingPunct="0">
              <a:lnSpc>
                <a:spcPct val="100000"/>
              </a:lnSpc>
              <a:spcBef>
                <a:spcPct val="0"/>
              </a:spcBef>
              <a:spcAft>
                <a:spcPct val="0"/>
              </a:spcAft>
              <a:buClr>
                <a:prstClr val="black"/>
              </a:buClr>
              <a:buSzTx/>
              <a:buFontTx/>
              <a:buNone/>
              <a:tabLst/>
              <a:defRPr/>
            </a:pPr>
            <a:r>
              <a:rPr kumimoji="0" lang="en-US" sz="1200" b="0" i="0" u="none" strike="noStrike" kern="1200" cap="none" spc="0" normalizeH="0" baseline="0" noProof="0" dirty="0" err="1">
                <a:ln>
                  <a:noFill/>
                </a:ln>
                <a:solidFill>
                  <a:prstClr val="white"/>
                </a:solidFill>
                <a:effectLst/>
                <a:uLnTx/>
                <a:uFillTx/>
                <a:latin typeface="Arial"/>
                <a:ea typeface="+mn-ea"/>
                <a:cs typeface="+mn-cs"/>
              </a:rPr>
              <a:t>Højrente</a:t>
            </a:r>
            <a:r>
              <a:rPr kumimoji="0" lang="en-US" sz="1200" b="0" i="0" u="none" strike="noStrike" kern="1200" cap="none" spc="0" normalizeH="0" baseline="0" noProof="0" dirty="0">
                <a:ln>
                  <a:noFill/>
                </a:ln>
                <a:solidFill>
                  <a:prstClr val="white"/>
                </a:solidFill>
                <a:effectLst/>
                <a:uLnTx/>
                <a:uFillTx/>
                <a:latin typeface="Arial"/>
                <a:ea typeface="+mn-ea"/>
                <a:cs typeface="+mn-cs"/>
              </a:rPr>
              <a:t> </a:t>
            </a:r>
            <a:r>
              <a:rPr kumimoji="0" lang="en-US" sz="1200" b="0" i="0" u="none" strike="noStrike" kern="1200" cap="none" spc="0" normalizeH="0" baseline="0" noProof="0" dirty="0" err="1">
                <a:ln>
                  <a:noFill/>
                </a:ln>
                <a:solidFill>
                  <a:prstClr val="white"/>
                </a:solidFill>
                <a:effectLst/>
                <a:uLnTx/>
                <a:uFillTx/>
                <a:latin typeface="Arial"/>
                <a:ea typeface="+mn-ea"/>
                <a:cs typeface="+mn-cs"/>
              </a:rPr>
              <a:t>Lokal</a:t>
            </a:r>
            <a:r>
              <a:rPr kumimoji="0" lang="en-US" sz="1200" b="0" i="0" u="none" strike="noStrike" kern="1200" cap="none" spc="0" normalizeH="0" baseline="0" noProof="0" dirty="0">
                <a:ln>
                  <a:noFill/>
                </a:ln>
                <a:solidFill>
                  <a:prstClr val="white"/>
                </a:solidFill>
                <a:effectLst/>
                <a:uLnTx/>
                <a:uFillTx/>
                <a:latin typeface="Arial"/>
                <a:ea typeface="+mn-ea"/>
                <a:cs typeface="+mn-cs"/>
              </a:rPr>
              <a:t> </a:t>
            </a:r>
            <a:r>
              <a:rPr kumimoji="0" lang="en-US" sz="1200" b="0" i="0" u="none" strike="noStrike" kern="1200" cap="none" spc="0" normalizeH="0" baseline="0" noProof="0" dirty="0" err="1">
                <a:ln>
                  <a:noFill/>
                </a:ln>
                <a:solidFill>
                  <a:prstClr val="white"/>
                </a:solidFill>
                <a:effectLst/>
                <a:uLnTx/>
                <a:uFillTx/>
                <a:latin typeface="Arial"/>
                <a:ea typeface="+mn-ea"/>
                <a:cs typeface="+mn-cs"/>
              </a:rPr>
              <a:t>Valuta</a:t>
            </a:r>
            <a:r>
              <a:rPr kumimoji="0" lang="en-US" sz="1200" b="1" i="0" u="none" strike="noStrike" kern="1200" cap="none" spc="0" normalizeH="0" baseline="0" noProof="0" dirty="0">
                <a:ln>
                  <a:noFill/>
                </a:ln>
                <a:solidFill>
                  <a:prstClr val="white"/>
                </a:solidFill>
                <a:effectLst/>
                <a:uLnTx/>
                <a:uFillTx/>
                <a:latin typeface="Arial"/>
                <a:ea typeface="+mn-ea"/>
                <a:cs typeface="+mn-cs"/>
              </a:rPr>
              <a:t> </a:t>
            </a:r>
            <a:r>
              <a:rPr kumimoji="0" lang="en-US" sz="1200" b="1" i="0" u="none" strike="noStrike" kern="1200" cap="none" spc="0" normalizeH="0" baseline="0" noProof="0" dirty="0" err="1">
                <a:ln>
                  <a:noFill/>
                </a:ln>
                <a:solidFill>
                  <a:srgbClr val="40BFBF"/>
                </a:solidFill>
                <a:effectLst/>
                <a:uLnTx/>
                <a:uFillTx/>
                <a:latin typeface="Arial"/>
                <a:ea typeface="+mn-ea"/>
                <a:cs typeface="+mn-cs"/>
              </a:rPr>
              <a:t>Overvægt</a:t>
            </a:r>
            <a:endParaRPr kumimoji="0" lang="en-US" sz="1200" b="1" i="0" u="none" strike="noStrike" kern="1200" cap="none" spc="0" normalizeH="0" baseline="0" noProof="0" dirty="0">
              <a:ln>
                <a:noFill/>
              </a:ln>
              <a:solidFill>
                <a:srgbClr val="40BFBF"/>
              </a:solidFill>
              <a:effectLst/>
              <a:uLnTx/>
              <a:uFillTx/>
              <a:latin typeface="Arial"/>
              <a:ea typeface="+mn-ea"/>
              <a:cs typeface="+mn-cs"/>
            </a:endParaRPr>
          </a:p>
        </p:txBody>
      </p:sp>
      <p:sp>
        <p:nvSpPr>
          <p:cNvPr id="20" name="Rectangle 19">
            <a:extLst>
              <a:ext uri="{FF2B5EF4-FFF2-40B4-BE49-F238E27FC236}">
                <a16:creationId xmlns:a16="http://schemas.microsoft.com/office/drawing/2014/main" id="{82741D99-70D8-4B69-A69A-91367973322C}"/>
              </a:ext>
            </a:extLst>
          </p:cNvPr>
          <p:cNvSpPr/>
          <p:nvPr userDrawn="1"/>
        </p:nvSpPr>
        <p:spPr>
          <a:xfrm>
            <a:off x="3244996" y="4079726"/>
            <a:ext cx="2735592" cy="251942"/>
          </a:xfrm>
          <a:prstGeom prst="rect">
            <a:avLst/>
          </a:prstGeom>
          <a:solidFill>
            <a:schemeClr val="tx2"/>
          </a:solidFill>
          <a:ln w="952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71" tIns="45685" rIns="91371" bIns="45685" numCol="1" spcCol="0" rtlCol="0" fromWordArt="0" anchor="ctr" anchorCtr="0" forceAA="0" compatLnSpc="1">
            <a:prstTxWarp prst="textNoShape">
              <a:avLst/>
            </a:prstTxWarp>
            <a:noAutofit/>
          </a:bodyPr>
          <a:lstStyle/>
          <a:p>
            <a:pPr marL="0" marR="0" lvl="0" indent="0" algn="ctr" defTabSz="913669" rtl="0" eaLnBrk="0" fontAlgn="base" latinLnBrk="0" hangingPunct="0">
              <a:lnSpc>
                <a:spcPct val="100000"/>
              </a:lnSpc>
              <a:spcBef>
                <a:spcPct val="0"/>
              </a:spcBef>
              <a:spcAft>
                <a:spcPct val="0"/>
              </a:spcAft>
              <a:buClr>
                <a:prstClr val="black"/>
              </a:buClr>
              <a:buSzTx/>
              <a:buFontTx/>
              <a:buNone/>
              <a:tabLst/>
              <a:defRPr/>
            </a:pPr>
            <a:r>
              <a:rPr kumimoji="0" lang="en-US" sz="1200" b="0" i="0" u="none" strike="noStrike" kern="1200" cap="none" spc="0" normalizeH="0" baseline="0" noProof="0" dirty="0">
                <a:ln>
                  <a:noFill/>
                </a:ln>
                <a:solidFill>
                  <a:prstClr val="white"/>
                </a:solidFill>
                <a:effectLst/>
                <a:uLnTx/>
                <a:uFillTx/>
                <a:latin typeface="Arial"/>
                <a:ea typeface="+mn-ea"/>
                <a:cs typeface="+mn-cs"/>
              </a:rPr>
              <a:t>Danske </a:t>
            </a:r>
            <a:r>
              <a:rPr kumimoji="0" lang="en-US" sz="1200" b="0" i="0" u="none" strike="noStrike" kern="1200" cap="none" spc="0" normalizeH="0" baseline="0" noProof="0" dirty="0" err="1">
                <a:ln>
                  <a:noFill/>
                </a:ln>
                <a:solidFill>
                  <a:prstClr val="white"/>
                </a:solidFill>
                <a:effectLst/>
                <a:uLnTx/>
                <a:uFillTx/>
                <a:latin typeface="Arial"/>
                <a:ea typeface="+mn-ea"/>
                <a:cs typeface="+mn-cs"/>
              </a:rPr>
              <a:t>obligationer</a:t>
            </a:r>
            <a:r>
              <a:rPr kumimoji="0" lang="en-US" sz="1200" b="1" i="0" u="none" strike="noStrike" kern="1200" cap="none" spc="0" normalizeH="0" baseline="0" noProof="0" dirty="0">
                <a:ln>
                  <a:noFill/>
                </a:ln>
                <a:solidFill>
                  <a:prstClr val="white"/>
                </a:solidFill>
                <a:effectLst/>
                <a:uLnTx/>
                <a:uFillTx/>
                <a:latin typeface="Arial"/>
                <a:ea typeface="+mn-ea"/>
                <a:cs typeface="+mn-cs"/>
              </a:rPr>
              <a:t> </a:t>
            </a:r>
            <a:r>
              <a:rPr kumimoji="0" lang="en-US" sz="1200" b="1" i="0" u="none" strike="noStrike" kern="1200" cap="none" spc="0" normalizeH="0" baseline="0" noProof="0" dirty="0" err="1">
                <a:ln>
                  <a:noFill/>
                </a:ln>
                <a:solidFill>
                  <a:srgbClr val="40BFBF"/>
                </a:solidFill>
                <a:effectLst/>
                <a:uLnTx/>
                <a:uFillTx/>
                <a:latin typeface="Arial"/>
                <a:ea typeface="+mn-ea"/>
                <a:cs typeface="+mn-cs"/>
              </a:rPr>
              <a:t>Overvægt</a:t>
            </a:r>
            <a:endParaRPr kumimoji="0" lang="en-US" sz="1200" b="1" i="0" u="none" strike="noStrike" kern="1200" cap="none" spc="0" normalizeH="0" baseline="0" noProof="0" dirty="0">
              <a:ln>
                <a:noFill/>
              </a:ln>
              <a:solidFill>
                <a:srgbClr val="FF5959"/>
              </a:solidFill>
              <a:effectLst/>
              <a:uLnTx/>
              <a:uFillTx/>
              <a:latin typeface="Arial"/>
              <a:ea typeface="+mn-ea"/>
              <a:cs typeface="+mn-cs"/>
            </a:endParaRPr>
          </a:p>
        </p:txBody>
      </p:sp>
      <p:sp>
        <p:nvSpPr>
          <p:cNvPr id="21" name="Rectangle 20">
            <a:extLst>
              <a:ext uri="{FF2B5EF4-FFF2-40B4-BE49-F238E27FC236}">
                <a16:creationId xmlns:a16="http://schemas.microsoft.com/office/drawing/2014/main" id="{350D1F10-9780-4080-9419-C6901A3E5832}"/>
              </a:ext>
            </a:extLst>
          </p:cNvPr>
          <p:cNvSpPr/>
          <p:nvPr userDrawn="1"/>
        </p:nvSpPr>
        <p:spPr>
          <a:xfrm>
            <a:off x="6158467" y="4081113"/>
            <a:ext cx="2735592" cy="251942"/>
          </a:xfrm>
          <a:prstGeom prst="rect">
            <a:avLst/>
          </a:prstGeom>
          <a:solidFill>
            <a:schemeClr val="tx2"/>
          </a:solidFill>
          <a:ln w="952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71" tIns="45685" rIns="91371" bIns="45685" numCol="1" spcCol="0" rtlCol="0" fromWordArt="0" anchor="ctr" anchorCtr="0" forceAA="0" compatLnSpc="1">
            <a:prstTxWarp prst="textNoShape">
              <a:avLst/>
            </a:prstTxWarp>
            <a:noAutofit/>
          </a:bodyPr>
          <a:lstStyle/>
          <a:p>
            <a:pPr marL="0" marR="0" lvl="0" indent="0" algn="ctr" defTabSz="913669" rtl="0" eaLnBrk="0" fontAlgn="base" latinLnBrk="0" hangingPunct="0">
              <a:lnSpc>
                <a:spcPct val="100000"/>
              </a:lnSpc>
              <a:spcBef>
                <a:spcPct val="0"/>
              </a:spcBef>
              <a:spcAft>
                <a:spcPct val="0"/>
              </a:spcAft>
              <a:buClr>
                <a:prstClr val="black"/>
              </a:buClr>
              <a:buSzTx/>
              <a:buFontTx/>
              <a:buNone/>
              <a:tabLst/>
              <a:defRPr/>
            </a:pPr>
            <a:r>
              <a:rPr kumimoji="0" lang="en-US" sz="1200" b="0" i="0" u="none" strike="noStrike" kern="1200" cap="none" spc="0" normalizeH="0" baseline="0" noProof="0" dirty="0" err="1">
                <a:ln>
                  <a:noFill/>
                </a:ln>
                <a:solidFill>
                  <a:prstClr val="white"/>
                </a:solidFill>
                <a:effectLst/>
                <a:uLnTx/>
                <a:uFillTx/>
                <a:latin typeface="Arial"/>
                <a:ea typeface="+mn-ea"/>
                <a:cs typeface="+mn-cs"/>
              </a:rPr>
              <a:t>Kontant</a:t>
            </a:r>
            <a:r>
              <a:rPr kumimoji="0" lang="en-US" sz="1200" b="0" i="0" u="none" strike="noStrike" kern="1200" cap="none" spc="0" normalizeH="0" baseline="0" noProof="0" dirty="0">
                <a:ln>
                  <a:noFill/>
                </a:ln>
                <a:solidFill>
                  <a:prstClr val="white"/>
                </a:solidFill>
                <a:effectLst/>
                <a:uLnTx/>
                <a:uFillTx/>
                <a:latin typeface="Arial"/>
                <a:ea typeface="+mn-ea"/>
                <a:cs typeface="+mn-cs"/>
              </a:rPr>
              <a:t> </a:t>
            </a:r>
            <a:r>
              <a:rPr kumimoji="0" lang="en-US" sz="1200" b="1" i="0" u="none" strike="noStrike" kern="1200" cap="none" spc="0" normalizeH="0" baseline="0" noProof="0" dirty="0">
                <a:ln>
                  <a:noFill/>
                </a:ln>
                <a:solidFill>
                  <a:srgbClr val="FFE183"/>
                </a:solidFill>
                <a:effectLst/>
                <a:uLnTx/>
                <a:uFillTx/>
                <a:latin typeface="Arial"/>
                <a:ea typeface="+mn-ea"/>
                <a:cs typeface="+mn-cs"/>
              </a:rPr>
              <a:t>Neutral</a:t>
            </a:r>
          </a:p>
        </p:txBody>
      </p:sp>
      <p:graphicFrame>
        <p:nvGraphicFramePr>
          <p:cNvPr id="22" name="Object 21">
            <a:extLst>
              <a:ext uri="{FF2B5EF4-FFF2-40B4-BE49-F238E27FC236}">
                <a16:creationId xmlns:a16="http://schemas.microsoft.com/office/drawing/2014/main" id="{B9F07C16-088C-4CA0-A4B9-65B1CBBAA547}"/>
              </a:ext>
            </a:extLst>
          </p:cNvPr>
          <p:cNvGraphicFramePr>
            <a:graphicFrameLocks noChangeAspect="1"/>
          </p:cNvGraphicFramePr>
          <p:nvPr userDrawn="1"/>
        </p:nvGraphicFramePr>
        <p:xfrm>
          <a:off x="624819" y="6107884"/>
          <a:ext cx="10979466" cy="199979"/>
        </p:xfrm>
        <a:graphic>
          <a:graphicData uri="http://schemas.openxmlformats.org/presentationml/2006/ole">
            <mc:AlternateContent xmlns:mc="http://schemas.openxmlformats.org/markup-compatibility/2006">
              <mc:Choice xmlns:v="urn:schemas-microsoft-com:vml" Requires="v">
                <p:oleObj name="Worksheet" r:id="rId4" imgW="10982255" imgH="200070" progId="Excel.Sheet.12">
                  <p:embed/>
                </p:oleObj>
              </mc:Choice>
              <mc:Fallback>
                <p:oleObj name="Worksheet" r:id="rId4" imgW="10982255" imgH="200070" progId="Excel.Sheet.12">
                  <p:embed/>
                  <p:pic>
                    <p:nvPicPr>
                      <p:cNvPr id="22" name="Object 21">
                        <a:extLst>
                          <a:ext uri="{FF2B5EF4-FFF2-40B4-BE49-F238E27FC236}">
                            <a16:creationId xmlns:a16="http://schemas.microsoft.com/office/drawing/2014/main" id="{B9F07C16-088C-4CA0-A4B9-65B1CBBAA547}"/>
                          </a:ext>
                        </a:extLst>
                      </p:cNvPr>
                      <p:cNvPicPr/>
                      <p:nvPr/>
                    </p:nvPicPr>
                    <p:blipFill>
                      <a:blip r:embed="rId5"/>
                      <a:stretch>
                        <a:fillRect/>
                      </a:stretch>
                    </p:blipFill>
                    <p:spPr>
                      <a:xfrm>
                        <a:off x="624819" y="6107884"/>
                        <a:ext cx="10979466" cy="199979"/>
                      </a:xfrm>
                      <a:prstGeom prst="rect">
                        <a:avLst/>
                      </a:prstGeom>
                    </p:spPr>
                  </p:pic>
                </p:oleObj>
              </mc:Fallback>
            </mc:AlternateContent>
          </a:graphicData>
        </a:graphic>
      </p:graphicFrame>
      <p:sp>
        <p:nvSpPr>
          <p:cNvPr id="23" name="Rectangle 22">
            <a:extLst>
              <a:ext uri="{FF2B5EF4-FFF2-40B4-BE49-F238E27FC236}">
                <a16:creationId xmlns:a16="http://schemas.microsoft.com/office/drawing/2014/main" id="{52824C39-2B59-4055-B264-823FEDF69733}"/>
              </a:ext>
            </a:extLst>
          </p:cNvPr>
          <p:cNvSpPr/>
          <p:nvPr userDrawn="1"/>
        </p:nvSpPr>
        <p:spPr>
          <a:xfrm>
            <a:off x="9066605" y="1924650"/>
            <a:ext cx="2735592" cy="251942"/>
          </a:xfrm>
          <a:prstGeom prst="rect">
            <a:avLst/>
          </a:prstGeom>
          <a:solidFill>
            <a:schemeClr val="tx2"/>
          </a:solidFill>
          <a:ln w="952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71" tIns="45685" rIns="91371" bIns="45685" numCol="1" spcCol="0" rtlCol="0" fromWordArt="0" anchor="ctr" anchorCtr="0" forceAA="0" compatLnSpc="1">
            <a:prstTxWarp prst="textNoShape">
              <a:avLst/>
            </a:prstTxWarp>
            <a:noAutofit/>
          </a:bodyPr>
          <a:lstStyle/>
          <a:p>
            <a:pPr marL="0" marR="0" lvl="0" indent="0" algn="ctr" defTabSz="913669" rtl="0" eaLnBrk="0" fontAlgn="base" latinLnBrk="0" hangingPunct="0">
              <a:lnSpc>
                <a:spcPct val="100000"/>
              </a:lnSpc>
              <a:spcBef>
                <a:spcPct val="0"/>
              </a:spcBef>
              <a:spcAft>
                <a:spcPct val="0"/>
              </a:spcAft>
              <a:buClr>
                <a:prstClr val="black"/>
              </a:buClr>
              <a:buSzTx/>
              <a:buFontTx/>
              <a:buNone/>
              <a:tabLst/>
              <a:defRPr/>
            </a:pPr>
            <a:r>
              <a:rPr kumimoji="0" lang="en-US" sz="1200" b="0" i="0" u="none" strike="noStrike" kern="1200" cap="none" spc="0" normalizeH="0" baseline="0" noProof="0" dirty="0" err="1">
                <a:ln>
                  <a:noFill/>
                </a:ln>
                <a:solidFill>
                  <a:prstClr val="white"/>
                </a:solidFill>
                <a:effectLst/>
                <a:uLnTx/>
                <a:uFillTx/>
                <a:latin typeface="Arial"/>
                <a:ea typeface="+mn-ea"/>
                <a:cs typeface="+mn-cs"/>
              </a:rPr>
              <a:t>Højrentelande</a:t>
            </a:r>
            <a:r>
              <a:rPr kumimoji="0" lang="en-US" sz="1200" b="1" i="0" u="none" strike="noStrike" kern="1200" cap="none" spc="0" normalizeH="0" baseline="0" noProof="0" dirty="0">
                <a:ln>
                  <a:noFill/>
                </a:ln>
                <a:solidFill>
                  <a:prstClr val="white"/>
                </a:solidFill>
                <a:effectLst/>
                <a:uLnTx/>
                <a:uFillTx/>
                <a:latin typeface="Arial"/>
                <a:ea typeface="+mn-ea"/>
                <a:cs typeface="+mn-cs"/>
              </a:rPr>
              <a:t> </a:t>
            </a:r>
            <a:r>
              <a:rPr kumimoji="0" lang="en-US" sz="1200" b="1" i="0" u="none" strike="noStrike" kern="1200" cap="none" spc="0" normalizeH="0" baseline="0" noProof="0" dirty="0">
                <a:ln>
                  <a:noFill/>
                </a:ln>
                <a:solidFill>
                  <a:srgbClr val="FFE183"/>
                </a:solidFill>
                <a:effectLst/>
                <a:uLnTx/>
                <a:uFillTx/>
                <a:latin typeface="Arial"/>
                <a:ea typeface="+mn-ea"/>
                <a:cs typeface="+mn-cs"/>
              </a:rPr>
              <a:t>Neutral</a:t>
            </a:r>
          </a:p>
        </p:txBody>
      </p:sp>
      <p:sp>
        <p:nvSpPr>
          <p:cNvPr id="24" name="TextBox 23">
            <a:extLst>
              <a:ext uri="{FF2B5EF4-FFF2-40B4-BE49-F238E27FC236}">
                <a16:creationId xmlns:a16="http://schemas.microsoft.com/office/drawing/2014/main" id="{59331193-C9BA-45BA-9340-2D658D16CE06}"/>
              </a:ext>
            </a:extLst>
          </p:cNvPr>
          <p:cNvSpPr txBox="1"/>
          <p:nvPr userDrawn="1"/>
        </p:nvSpPr>
        <p:spPr>
          <a:xfrm>
            <a:off x="336862" y="2920306"/>
            <a:ext cx="2735593" cy="246164"/>
          </a:xfrm>
          <a:prstGeom prst="rect">
            <a:avLst/>
          </a:prstGeom>
          <a:noFill/>
        </p:spPr>
        <p:txBody>
          <a:bodyPr wrap="square" rtlCol="0">
            <a:spAutoFit/>
          </a:bodyPr>
          <a:lstStyle/>
          <a:p>
            <a:pPr marL="171314" indent="-171314">
              <a:spcBef>
                <a:spcPts val="600"/>
              </a:spcBef>
              <a:buClr>
                <a:prstClr val="black"/>
              </a:buClr>
              <a:buFontTx/>
              <a:buChar char="-"/>
              <a:defRPr/>
            </a:pPr>
            <a:r>
              <a:rPr lang="en-US" sz="1000" b="0" dirty="0">
                <a:solidFill>
                  <a:prstClr val="black"/>
                </a:solidFill>
              </a:rPr>
              <a:t>Insert text</a:t>
            </a:r>
          </a:p>
        </p:txBody>
      </p:sp>
      <p:graphicFrame>
        <p:nvGraphicFramePr>
          <p:cNvPr id="25" name="Table 24">
            <a:extLst>
              <a:ext uri="{FF2B5EF4-FFF2-40B4-BE49-F238E27FC236}">
                <a16:creationId xmlns:a16="http://schemas.microsoft.com/office/drawing/2014/main" id="{87492D55-D5AE-4C6D-B05C-E32E7872953F}"/>
              </a:ext>
            </a:extLst>
          </p:cNvPr>
          <p:cNvGraphicFramePr>
            <a:graphicFrameLocks noGrp="1"/>
          </p:cNvGraphicFramePr>
          <p:nvPr userDrawn="1"/>
        </p:nvGraphicFramePr>
        <p:xfrm>
          <a:off x="336863" y="2139254"/>
          <a:ext cx="2735593" cy="359916"/>
        </p:xfrm>
        <a:graphic>
          <a:graphicData uri="http://schemas.openxmlformats.org/drawingml/2006/table">
            <a:tbl>
              <a:tblPr firstRow="1" bandRow="1">
                <a:tableStyleId>{5C22544A-7EE6-4342-B048-85BDC9FD1C3A}</a:tableStyleId>
              </a:tblPr>
              <a:tblGrid>
                <a:gridCol w="1943710">
                  <a:extLst>
                    <a:ext uri="{9D8B030D-6E8A-4147-A177-3AD203B41FA5}">
                      <a16:colId xmlns:a16="http://schemas.microsoft.com/office/drawing/2014/main" val="20000"/>
                    </a:ext>
                  </a:extLst>
                </a:gridCol>
                <a:gridCol w="791883">
                  <a:extLst>
                    <a:ext uri="{9D8B030D-6E8A-4147-A177-3AD203B41FA5}">
                      <a16:colId xmlns:a16="http://schemas.microsoft.com/office/drawing/2014/main" val="20001"/>
                    </a:ext>
                  </a:extLst>
                </a:gridCol>
              </a:tblGrid>
              <a:tr h="179958">
                <a:tc>
                  <a:txBody>
                    <a:bodyPr/>
                    <a:lstStyle/>
                    <a:p>
                      <a:r>
                        <a:rPr lang="en-US" sz="900" b="0" dirty="0">
                          <a:solidFill>
                            <a:schemeClr val="tx1"/>
                          </a:solidFill>
                        </a:rPr>
                        <a:t>TABLE 1</a:t>
                      </a:r>
                    </a:p>
                  </a:txBody>
                  <a:tcPr marL="71981" marR="71981" marT="35992"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a:r>
                        <a:rPr lang="en-US" sz="900" b="0" dirty="0">
                          <a:solidFill>
                            <a:schemeClr val="tx1"/>
                          </a:solidFill>
                        </a:rPr>
                        <a:t>++</a:t>
                      </a:r>
                    </a:p>
                  </a:txBody>
                  <a:tcPr marL="71981" marR="71981" marT="35992"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179958">
                <a:tc>
                  <a:txBody>
                    <a:bodyPr/>
                    <a:lstStyle/>
                    <a:p>
                      <a:r>
                        <a:rPr lang="en-US" sz="900" dirty="0">
                          <a:solidFill>
                            <a:schemeClr val="accent6">
                              <a:lumMod val="60000"/>
                              <a:lumOff val="40000"/>
                            </a:schemeClr>
                          </a:solidFill>
                        </a:rPr>
                        <a:t>TABLE 2</a:t>
                      </a:r>
                    </a:p>
                  </a:txBody>
                  <a:tcPr marL="71981" marR="71981" marT="35992"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a:r>
                        <a:rPr lang="en-US" sz="900" dirty="0">
                          <a:solidFill>
                            <a:schemeClr val="accent6">
                              <a:lumMod val="60000"/>
                              <a:lumOff val="40000"/>
                            </a:schemeClr>
                          </a:solidFill>
                        </a:rPr>
                        <a:t>++</a:t>
                      </a:r>
                    </a:p>
                  </a:txBody>
                  <a:tcPr marL="71981" marR="71981" marT="35992"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bl>
          </a:graphicData>
        </a:graphic>
      </p:graphicFrame>
      <p:sp>
        <p:nvSpPr>
          <p:cNvPr id="26" name="TextBox 25">
            <a:extLst>
              <a:ext uri="{FF2B5EF4-FFF2-40B4-BE49-F238E27FC236}">
                <a16:creationId xmlns:a16="http://schemas.microsoft.com/office/drawing/2014/main" id="{E0B54F2E-00DE-4B81-AB5D-4CC1CC2A5D52}"/>
              </a:ext>
            </a:extLst>
          </p:cNvPr>
          <p:cNvSpPr txBox="1"/>
          <p:nvPr userDrawn="1"/>
        </p:nvSpPr>
        <p:spPr>
          <a:xfrm>
            <a:off x="3244998" y="2705679"/>
            <a:ext cx="2735593" cy="246164"/>
          </a:xfrm>
          <a:prstGeom prst="rect">
            <a:avLst/>
          </a:prstGeom>
          <a:noFill/>
        </p:spPr>
        <p:txBody>
          <a:bodyPr wrap="square" rtlCol="0">
            <a:spAutoFit/>
          </a:bodyPr>
          <a:lstStyle/>
          <a:p>
            <a:pPr marL="171314" indent="-171314">
              <a:spcBef>
                <a:spcPts val="600"/>
              </a:spcBef>
              <a:buClr>
                <a:prstClr val="black"/>
              </a:buClr>
              <a:buFontTx/>
              <a:buChar char="-"/>
              <a:defRPr/>
            </a:pPr>
            <a:r>
              <a:rPr lang="en-US" sz="1000" b="0" dirty="0">
                <a:solidFill>
                  <a:prstClr val="black"/>
                </a:solidFill>
              </a:rPr>
              <a:t>Insert text</a:t>
            </a:r>
          </a:p>
        </p:txBody>
      </p:sp>
      <p:sp>
        <p:nvSpPr>
          <p:cNvPr id="27" name="TextBox 26">
            <a:extLst>
              <a:ext uri="{FF2B5EF4-FFF2-40B4-BE49-F238E27FC236}">
                <a16:creationId xmlns:a16="http://schemas.microsoft.com/office/drawing/2014/main" id="{13441A7F-69AA-4F53-82FF-CF70368D3180}"/>
              </a:ext>
            </a:extLst>
          </p:cNvPr>
          <p:cNvSpPr txBox="1"/>
          <p:nvPr userDrawn="1"/>
        </p:nvSpPr>
        <p:spPr>
          <a:xfrm>
            <a:off x="9075172" y="2711932"/>
            <a:ext cx="2735593" cy="246164"/>
          </a:xfrm>
          <a:prstGeom prst="rect">
            <a:avLst/>
          </a:prstGeom>
          <a:noFill/>
        </p:spPr>
        <p:txBody>
          <a:bodyPr wrap="square" rtlCol="0">
            <a:spAutoFit/>
          </a:bodyPr>
          <a:lstStyle/>
          <a:p>
            <a:pPr marL="171314" indent="-171314">
              <a:spcBef>
                <a:spcPts val="600"/>
              </a:spcBef>
              <a:buClr>
                <a:prstClr val="black"/>
              </a:buClr>
              <a:buFontTx/>
              <a:buChar char="-"/>
              <a:defRPr/>
            </a:pPr>
            <a:r>
              <a:rPr lang="en-US" sz="1000" b="0" dirty="0">
                <a:solidFill>
                  <a:prstClr val="black"/>
                </a:solidFill>
              </a:rPr>
              <a:t>Insert text</a:t>
            </a:r>
          </a:p>
        </p:txBody>
      </p:sp>
      <p:graphicFrame>
        <p:nvGraphicFramePr>
          <p:cNvPr id="28" name="Table 27">
            <a:extLst>
              <a:ext uri="{FF2B5EF4-FFF2-40B4-BE49-F238E27FC236}">
                <a16:creationId xmlns:a16="http://schemas.microsoft.com/office/drawing/2014/main" id="{136ABEFC-9EA8-4D37-8DC1-22EEB165AA19}"/>
              </a:ext>
            </a:extLst>
          </p:cNvPr>
          <p:cNvGraphicFramePr>
            <a:graphicFrameLocks noGrp="1"/>
          </p:cNvGraphicFramePr>
          <p:nvPr userDrawn="1"/>
        </p:nvGraphicFramePr>
        <p:xfrm>
          <a:off x="9082454" y="2139255"/>
          <a:ext cx="2728310" cy="391950"/>
        </p:xfrm>
        <a:graphic>
          <a:graphicData uri="http://schemas.openxmlformats.org/drawingml/2006/table">
            <a:tbl>
              <a:tblPr firstRow="1" bandRow="1">
                <a:tableStyleId>{5C22544A-7EE6-4342-B048-85BDC9FD1C3A}</a:tableStyleId>
              </a:tblPr>
              <a:tblGrid>
                <a:gridCol w="1938535">
                  <a:extLst>
                    <a:ext uri="{9D8B030D-6E8A-4147-A177-3AD203B41FA5}">
                      <a16:colId xmlns:a16="http://schemas.microsoft.com/office/drawing/2014/main" val="20000"/>
                    </a:ext>
                  </a:extLst>
                </a:gridCol>
                <a:gridCol w="789774">
                  <a:extLst>
                    <a:ext uri="{9D8B030D-6E8A-4147-A177-3AD203B41FA5}">
                      <a16:colId xmlns:a16="http://schemas.microsoft.com/office/drawing/2014/main" val="20001"/>
                    </a:ext>
                  </a:extLst>
                </a:gridCol>
              </a:tblGrid>
              <a:tr h="195975">
                <a:tc>
                  <a:txBody>
                    <a:bodyPr/>
                    <a:lstStyle/>
                    <a:p>
                      <a:endParaRPr lang="en-US" sz="1000" b="0" dirty="0">
                        <a:solidFill>
                          <a:schemeClr val="tx1"/>
                        </a:solidFill>
                      </a:endParaRPr>
                    </a:p>
                  </a:txBody>
                  <a:tcPr marL="71981" marR="71981" marT="35992"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a:endParaRPr lang="en-US" sz="1000" b="0" dirty="0">
                        <a:solidFill>
                          <a:schemeClr val="tx1"/>
                        </a:solidFill>
                      </a:endParaRPr>
                    </a:p>
                  </a:txBody>
                  <a:tcPr marL="71981" marR="71981" marT="35992"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195975">
                <a:tc>
                  <a:txBody>
                    <a:bodyPr/>
                    <a:lstStyle/>
                    <a:p>
                      <a:endParaRPr lang="en-US" sz="1000" dirty="0">
                        <a:solidFill>
                          <a:schemeClr val="accent6">
                            <a:lumMod val="60000"/>
                            <a:lumOff val="40000"/>
                          </a:schemeClr>
                        </a:solidFill>
                      </a:endParaRPr>
                    </a:p>
                  </a:txBody>
                  <a:tcPr marL="71981" marR="71981" marT="35992"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a:endParaRPr lang="en-US" sz="1000" dirty="0">
                        <a:solidFill>
                          <a:schemeClr val="accent6">
                            <a:lumMod val="60000"/>
                            <a:lumOff val="40000"/>
                          </a:schemeClr>
                        </a:solidFill>
                      </a:endParaRPr>
                    </a:p>
                  </a:txBody>
                  <a:tcPr marL="71981" marR="71981" marT="35992"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bl>
          </a:graphicData>
        </a:graphic>
      </p:graphicFrame>
      <p:sp>
        <p:nvSpPr>
          <p:cNvPr id="29" name="TextBox 28">
            <a:extLst>
              <a:ext uri="{FF2B5EF4-FFF2-40B4-BE49-F238E27FC236}">
                <a16:creationId xmlns:a16="http://schemas.microsoft.com/office/drawing/2014/main" id="{BBEFC990-403A-4E58-8692-C46A8AFB0D36}"/>
              </a:ext>
            </a:extLst>
          </p:cNvPr>
          <p:cNvSpPr txBox="1"/>
          <p:nvPr userDrawn="1"/>
        </p:nvSpPr>
        <p:spPr>
          <a:xfrm>
            <a:off x="6177511" y="2711932"/>
            <a:ext cx="2735593" cy="246164"/>
          </a:xfrm>
          <a:prstGeom prst="rect">
            <a:avLst/>
          </a:prstGeom>
          <a:noFill/>
        </p:spPr>
        <p:txBody>
          <a:bodyPr wrap="square" rtlCol="0">
            <a:spAutoFit/>
          </a:bodyPr>
          <a:lstStyle/>
          <a:p>
            <a:pPr marL="171314" indent="-171314">
              <a:spcBef>
                <a:spcPts val="600"/>
              </a:spcBef>
              <a:buClr>
                <a:prstClr val="black"/>
              </a:buClr>
              <a:buFontTx/>
              <a:buChar char="-"/>
              <a:defRPr/>
            </a:pPr>
            <a:r>
              <a:rPr lang="en-US" sz="1000" b="0" dirty="0">
                <a:solidFill>
                  <a:prstClr val="black"/>
                </a:solidFill>
              </a:rPr>
              <a:t>Insert text</a:t>
            </a:r>
          </a:p>
        </p:txBody>
      </p:sp>
      <p:graphicFrame>
        <p:nvGraphicFramePr>
          <p:cNvPr id="30" name="Table 29">
            <a:extLst>
              <a:ext uri="{FF2B5EF4-FFF2-40B4-BE49-F238E27FC236}">
                <a16:creationId xmlns:a16="http://schemas.microsoft.com/office/drawing/2014/main" id="{1B4A921C-487E-4222-AC82-7D0CE077A9AB}"/>
              </a:ext>
            </a:extLst>
          </p:cNvPr>
          <p:cNvGraphicFramePr>
            <a:graphicFrameLocks noGrp="1"/>
          </p:cNvGraphicFramePr>
          <p:nvPr userDrawn="1"/>
        </p:nvGraphicFramePr>
        <p:xfrm>
          <a:off x="3251514" y="4317806"/>
          <a:ext cx="2746108" cy="620624"/>
        </p:xfrm>
        <a:graphic>
          <a:graphicData uri="http://schemas.openxmlformats.org/drawingml/2006/table">
            <a:tbl>
              <a:tblPr firstRow="1" bandRow="1">
                <a:tableStyleId>{5C22544A-7EE6-4342-B048-85BDC9FD1C3A}</a:tableStyleId>
              </a:tblPr>
              <a:tblGrid>
                <a:gridCol w="1951181">
                  <a:extLst>
                    <a:ext uri="{9D8B030D-6E8A-4147-A177-3AD203B41FA5}">
                      <a16:colId xmlns:a16="http://schemas.microsoft.com/office/drawing/2014/main" val="20000"/>
                    </a:ext>
                  </a:extLst>
                </a:gridCol>
                <a:gridCol w="794927">
                  <a:extLst>
                    <a:ext uri="{9D8B030D-6E8A-4147-A177-3AD203B41FA5}">
                      <a16:colId xmlns:a16="http://schemas.microsoft.com/office/drawing/2014/main" val="20001"/>
                    </a:ext>
                  </a:extLst>
                </a:gridCol>
              </a:tblGrid>
              <a:tr h="310248">
                <a:tc>
                  <a:txBody>
                    <a:bodyPr/>
                    <a:lstStyle/>
                    <a:p>
                      <a:r>
                        <a:rPr lang="en-US" sz="900" b="0" dirty="0" err="1">
                          <a:solidFill>
                            <a:schemeClr val="tx1"/>
                          </a:solidFill>
                        </a:rPr>
                        <a:t>Anbefalet</a:t>
                      </a:r>
                      <a:r>
                        <a:rPr lang="en-US" sz="900" b="0" baseline="0" dirty="0">
                          <a:solidFill>
                            <a:schemeClr val="tx1"/>
                          </a:solidFill>
                        </a:rPr>
                        <a:t> </a:t>
                      </a:r>
                      <a:r>
                        <a:rPr lang="en-US" sz="900" b="0" baseline="0" dirty="0" err="1">
                          <a:solidFill>
                            <a:schemeClr val="tx1"/>
                          </a:solidFill>
                        </a:rPr>
                        <a:t>vægt</a:t>
                      </a:r>
                      <a:r>
                        <a:rPr lang="en-US" sz="900" b="0" baseline="0" dirty="0">
                          <a:solidFill>
                            <a:schemeClr val="tx1"/>
                          </a:solidFill>
                        </a:rPr>
                        <a:t> </a:t>
                      </a:r>
                      <a:r>
                        <a:rPr lang="en-US" sz="900" b="0" baseline="0" dirty="0" err="1">
                          <a:solidFill>
                            <a:schemeClr val="tx1"/>
                          </a:solidFill>
                        </a:rPr>
                        <a:t>konverterbare</a:t>
                      </a:r>
                      <a:endParaRPr lang="en-US" sz="900" b="0" baseline="0" dirty="0">
                        <a:solidFill>
                          <a:schemeClr val="tx1"/>
                        </a:solidFill>
                      </a:endParaRPr>
                    </a:p>
                    <a:p>
                      <a:r>
                        <a:rPr lang="en-US" sz="900" b="0" baseline="0" dirty="0" err="1">
                          <a:solidFill>
                            <a:schemeClr val="tx1"/>
                          </a:solidFill>
                        </a:rPr>
                        <a:t>Anbefalet</a:t>
                      </a:r>
                      <a:r>
                        <a:rPr lang="en-US" sz="900" b="0" baseline="0" dirty="0">
                          <a:solidFill>
                            <a:schemeClr val="tx1"/>
                          </a:solidFill>
                        </a:rPr>
                        <a:t> </a:t>
                      </a:r>
                      <a:r>
                        <a:rPr lang="en-US" sz="900" b="0" baseline="0" dirty="0" err="1">
                          <a:solidFill>
                            <a:schemeClr val="tx1"/>
                          </a:solidFill>
                        </a:rPr>
                        <a:t>vægt</a:t>
                      </a:r>
                      <a:r>
                        <a:rPr lang="en-US" sz="900" b="0" baseline="0" dirty="0">
                          <a:solidFill>
                            <a:schemeClr val="tx1"/>
                          </a:solidFill>
                        </a:rPr>
                        <a:t> </a:t>
                      </a:r>
                      <a:r>
                        <a:rPr lang="en-US" sz="900" b="0" baseline="0" dirty="0" err="1">
                          <a:solidFill>
                            <a:schemeClr val="tx1"/>
                          </a:solidFill>
                        </a:rPr>
                        <a:t>inkonverterbare</a:t>
                      </a:r>
                      <a:endParaRPr lang="en-US" sz="900" b="0" dirty="0">
                        <a:solidFill>
                          <a:schemeClr val="tx1"/>
                        </a:solidFill>
                      </a:endParaRPr>
                    </a:p>
                  </a:txBody>
                  <a:tcPr marL="71981" marR="71981" marT="35992"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a:r>
                        <a:rPr lang="en-US" sz="900" b="0" dirty="0">
                          <a:solidFill>
                            <a:schemeClr val="tx1"/>
                          </a:solidFill>
                        </a:rPr>
                        <a:t>39,3%</a:t>
                      </a:r>
                    </a:p>
                    <a:p>
                      <a:pPr algn="r"/>
                      <a:r>
                        <a:rPr lang="en-US" sz="900" b="0" dirty="0">
                          <a:solidFill>
                            <a:schemeClr val="tx1"/>
                          </a:solidFill>
                        </a:rPr>
                        <a:t>39,3%</a:t>
                      </a:r>
                    </a:p>
                  </a:txBody>
                  <a:tcPr marL="71981" marR="71981" marT="35992"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310248">
                <a:tc>
                  <a:txBody>
                    <a:bodyPr/>
                    <a:lstStyle/>
                    <a:p>
                      <a:r>
                        <a:rPr lang="en-US" sz="900" dirty="0">
                          <a:solidFill>
                            <a:schemeClr val="accent6">
                              <a:lumMod val="60000"/>
                              <a:lumOff val="40000"/>
                            </a:schemeClr>
                          </a:solidFill>
                        </a:rPr>
                        <a:t>Neutral </a:t>
                      </a:r>
                      <a:r>
                        <a:rPr lang="en-US" sz="900" dirty="0" err="1">
                          <a:solidFill>
                            <a:schemeClr val="accent6">
                              <a:lumMod val="60000"/>
                              <a:lumOff val="40000"/>
                            </a:schemeClr>
                          </a:solidFill>
                        </a:rPr>
                        <a:t>vægt</a:t>
                      </a:r>
                      <a:r>
                        <a:rPr lang="en-US" sz="900" dirty="0">
                          <a:solidFill>
                            <a:schemeClr val="accent6">
                              <a:lumMod val="60000"/>
                              <a:lumOff val="40000"/>
                            </a:schemeClr>
                          </a:solidFill>
                        </a:rPr>
                        <a:t> </a:t>
                      </a:r>
                      <a:r>
                        <a:rPr lang="en-US" sz="900" dirty="0" err="1">
                          <a:solidFill>
                            <a:schemeClr val="accent6">
                              <a:lumMod val="60000"/>
                              <a:lumOff val="40000"/>
                            </a:schemeClr>
                          </a:solidFill>
                        </a:rPr>
                        <a:t>konverterbare</a:t>
                      </a:r>
                      <a:endParaRPr lang="en-US" sz="900" dirty="0">
                        <a:solidFill>
                          <a:schemeClr val="accent6">
                            <a:lumMod val="60000"/>
                            <a:lumOff val="40000"/>
                          </a:schemeClr>
                        </a:solidFill>
                      </a:endParaRPr>
                    </a:p>
                    <a:p>
                      <a:r>
                        <a:rPr lang="en-US" sz="900" dirty="0">
                          <a:solidFill>
                            <a:schemeClr val="accent6">
                              <a:lumMod val="60000"/>
                              <a:lumOff val="40000"/>
                            </a:schemeClr>
                          </a:solidFill>
                        </a:rPr>
                        <a:t>Neutral </a:t>
                      </a:r>
                      <a:r>
                        <a:rPr lang="en-US" sz="900" dirty="0" err="1">
                          <a:solidFill>
                            <a:schemeClr val="accent6">
                              <a:lumMod val="60000"/>
                              <a:lumOff val="40000"/>
                            </a:schemeClr>
                          </a:solidFill>
                        </a:rPr>
                        <a:t>vægt</a:t>
                      </a:r>
                      <a:r>
                        <a:rPr lang="en-US" sz="900" dirty="0">
                          <a:solidFill>
                            <a:schemeClr val="accent6">
                              <a:lumMod val="60000"/>
                              <a:lumOff val="40000"/>
                            </a:schemeClr>
                          </a:solidFill>
                        </a:rPr>
                        <a:t> </a:t>
                      </a:r>
                      <a:r>
                        <a:rPr lang="en-US" sz="900" dirty="0" err="1">
                          <a:solidFill>
                            <a:schemeClr val="accent6">
                              <a:lumMod val="60000"/>
                              <a:lumOff val="40000"/>
                            </a:schemeClr>
                          </a:solidFill>
                        </a:rPr>
                        <a:t>inkonverterbare</a:t>
                      </a:r>
                      <a:endParaRPr lang="en-US" sz="900" dirty="0">
                        <a:solidFill>
                          <a:schemeClr val="accent6">
                            <a:lumMod val="60000"/>
                            <a:lumOff val="40000"/>
                          </a:schemeClr>
                        </a:solidFill>
                      </a:endParaRPr>
                    </a:p>
                  </a:txBody>
                  <a:tcPr marL="71981" marR="71981" marT="35992"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a:r>
                        <a:rPr lang="en-US" sz="900" dirty="0">
                          <a:solidFill>
                            <a:schemeClr val="accent6">
                              <a:lumMod val="60000"/>
                              <a:lumOff val="40000"/>
                            </a:schemeClr>
                          </a:solidFill>
                        </a:rPr>
                        <a:t>28,58%</a:t>
                      </a:r>
                    </a:p>
                    <a:p>
                      <a:pPr algn="r"/>
                      <a:r>
                        <a:rPr lang="en-US" sz="900" dirty="0">
                          <a:solidFill>
                            <a:schemeClr val="accent6">
                              <a:lumMod val="60000"/>
                              <a:lumOff val="40000"/>
                            </a:schemeClr>
                          </a:solidFill>
                        </a:rPr>
                        <a:t>42,85%</a:t>
                      </a:r>
                    </a:p>
                  </a:txBody>
                  <a:tcPr marL="71981" marR="71981" marT="35992"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bl>
          </a:graphicData>
        </a:graphic>
      </p:graphicFrame>
      <p:sp>
        <p:nvSpPr>
          <p:cNvPr id="31" name="TextBox 30">
            <a:extLst>
              <a:ext uri="{FF2B5EF4-FFF2-40B4-BE49-F238E27FC236}">
                <a16:creationId xmlns:a16="http://schemas.microsoft.com/office/drawing/2014/main" id="{CDC4E20F-6413-485C-864C-6635A9011B85}"/>
              </a:ext>
            </a:extLst>
          </p:cNvPr>
          <p:cNvSpPr txBox="1"/>
          <p:nvPr userDrawn="1"/>
        </p:nvSpPr>
        <p:spPr>
          <a:xfrm>
            <a:off x="6158469" y="4876874"/>
            <a:ext cx="2735593" cy="707722"/>
          </a:xfrm>
          <a:prstGeom prst="rect">
            <a:avLst/>
          </a:prstGeom>
          <a:noFill/>
        </p:spPr>
        <p:txBody>
          <a:bodyPr wrap="square" rtlCol="0">
            <a:spAutoFit/>
          </a:bodyPr>
          <a:lstStyle/>
          <a:p>
            <a:pPr marL="171314" indent="-171314">
              <a:spcBef>
                <a:spcPts val="600"/>
              </a:spcBef>
              <a:buClr>
                <a:prstClr val="black"/>
              </a:buClr>
              <a:buFontTx/>
              <a:buChar char="-"/>
              <a:defRPr/>
            </a:pPr>
            <a:r>
              <a:rPr lang="en-US" sz="1000" b="0" dirty="0">
                <a:solidFill>
                  <a:prstClr val="black"/>
                </a:solidFill>
              </a:rPr>
              <a:t>Vi </a:t>
            </a:r>
            <a:r>
              <a:rPr lang="en-US" sz="1000" b="0" dirty="0" err="1">
                <a:solidFill>
                  <a:prstClr val="black"/>
                </a:solidFill>
              </a:rPr>
              <a:t>allokerer</a:t>
            </a:r>
            <a:r>
              <a:rPr lang="en-US" sz="1000" b="0" dirty="0">
                <a:solidFill>
                  <a:prstClr val="black"/>
                </a:solidFill>
              </a:rPr>
              <a:t> </a:t>
            </a:r>
            <a:r>
              <a:rPr lang="en-US" sz="1000" b="0" dirty="0" err="1">
                <a:solidFill>
                  <a:prstClr val="black"/>
                </a:solidFill>
              </a:rPr>
              <a:t>kontant</a:t>
            </a:r>
            <a:r>
              <a:rPr lang="en-US" sz="1000" b="0" dirty="0">
                <a:solidFill>
                  <a:prstClr val="black"/>
                </a:solidFill>
              </a:rPr>
              <a:t> </a:t>
            </a:r>
            <a:r>
              <a:rPr lang="en-US" sz="1000" b="0" dirty="0" err="1">
                <a:solidFill>
                  <a:prstClr val="black"/>
                </a:solidFill>
              </a:rPr>
              <a:t>midlertidigt</a:t>
            </a:r>
            <a:r>
              <a:rPr lang="en-US" sz="1000" b="0" dirty="0">
                <a:solidFill>
                  <a:prstClr val="black"/>
                </a:solidFill>
              </a:rPr>
              <a:t> for at spare </a:t>
            </a:r>
            <a:r>
              <a:rPr lang="en-US" sz="1000" b="0" dirty="0" err="1">
                <a:solidFill>
                  <a:prstClr val="black"/>
                </a:solidFill>
              </a:rPr>
              <a:t>handelsomkostninger</a:t>
            </a:r>
            <a:r>
              <a:rPr lang="en-US" sz="1000" b="0" dirty="0">
                <a:solidFill>
                  <a:prstClr val="black"/>
                </a:solidFill>
              </a:rPr>
              <a:t> </a:t>
            </a:r>
            <a:r>
              <a:rPr lang="en-US" sz="1000" b="0" dirty="0" err="1">
                <a:solidFill>
                  <a:prstClr val="black"/>
                </a:solidFill>
              </a:rPr>
              <a:t>indtil</a:t>
            </a:r>
            <a:r>
              <a:rPr lang="en-US" sz="1000" b="0" dirty="0">
                <a:solidFill>
                  <a:prstClr val="black"/>
                </a:solidFill>
              </a:rPr>
              <a:t> vi </a:t>
            </a:r>
            <a:r>
              <a:rPr lang="en-US" sz="1000" b="0" dirty="0" err="1">
                <a:solidFill>
                  <a:prstClr val="black"/>
                </a:solidFill>
              </a:rPr>
              <a:t>køber</a:t>
            </a:r>
            <a:r>
              <a:rPr lang="en-US" sz="1000" b="0" dirty="0">
                <a:solidFill>
                  <a:prstClr val="black"/>
                </a:solidFill>
              </a:rPr>
              <a:t> </a:t>
            </a:r>
            <a:r>
              <a:rPr lang="en-US" sz="1000" b="0" dirty="0" err="1">
                <a:solidFill>
                  <a:prstClr val="black"/>
                </a:solidFill>
              </a:rPr>
              <a:t>sikre</a:t>
            </a:r>
            <a:r>
              <a:rPr lang="en-US" sz="1000" b="0" dirty="0">
                <a:solidFill>
                  <a:prstClr val="black"/>
                </a:solidFill>
              </a:rPr>
              <a:t> </a:t>
            </a:r>
            <a:r>
              <a:rPr lang="en-US" sz="1000" b="0" dirty="0" err="1">
                <a:solidFill>
                  <a:prstClr val="black"/>
                </a:solidFill>
              </a:rPr>
              <a:t>stater</a:t>
            </a:r>
            <a:r>
              <a:rPr lang="en-US" sz="1000" b="0" dirty="0">
                <a:solidFill>
                  <a:prstClr val="black"/>
                </a:solidFill>
              </a:rPr>
              <a:t> </a:t>
            </a:r>
            <a:r>
              <a:rPr lang="en-US" sz="1000" b="0" dirty="0" err="1">
                <a:solidFill>
                  <a:prstClr val="black"/>
                </a:solidFill>
              </a:rPr>
              <a:t>eller</a:t>
            </a:r>
            <a:r>
              <a:rPr lang="en-US" sz="1000" b="0" dirty="0">
                <a:solidFill>
                  <a:prstClr val="black"/>
                </a:solidFill>
              </a:rPr>
              <a:t> </a:t>
            </a:r>
            <a:r>
              <a:rPr lang="en-US" sz="1000" b="0" dirty="0" err="1">
                <a:solidFill>
                  <a:prstClr val="black"/>
                </a:solidFill>
              </a:rPr>
              <a:t>risikable</a:t>
            </a:r>
            <a:r>
              <a:rPr lang="en-US" sz="1000" b="0" dirty="0">
                <a:solidFill>
                  <a:prstClr val="black"/>
                </a:solidFill>
              </a:rPr>
              <a:t> </a:t>
            </a:r>
            <a:r>
              <a:rPr lang="en-US" sz="1000" b="0" dirty="0" err="1">
                <a:solidFill>
                  <a:prstClr val="black"/>
                </a:solidFill>
              </a:rPr>
              <a:t>obligationer</a:t>
            </a:r>
            <a:r>
              <a:rPr lang="en-US" sz="1000" b="0" dirty="0">
                <a:solidFill>
                  <a:prstClr val="black"/>
                </a:solidFill>
              </a:rPr>
              <a:t> </a:t>
            </a:r>
            <a:r>
              <a:rPr lang="en-US" sz="1000" b="0" dirty="0" err="1">
                <a:solidFill>
                  <a:prstClr val="black"/>
                </a:solidFill>
              </a:rPr>
              <a:t>senere</a:t>
            </a:r>
            <a:r>
              <a:rPr lang="en-US" sz="1000" b="0" dirty="0">
                <a:solidFill>
                  <a:prstClr val="black"/>
                </a:solidFill>
              </a:rPr>
              <a:t>. </a:t>
            </a:r>
          </a:p>
        </p:txBody>
      </p:sp>
      <p:graphicFrame>
        <p:nvGraphicFramePr>
          <p:cNvPr id="32" name="Table 31">
            <a:extLst>
              <a:ext uri="{FF2B5EF4-FFF2-40B4-BE49-F238E27FC236}">
                <a16:creationId xmlns:a16="http://schemas.microsoft.com/office/drawing/2014/main" id="{0A7A5DC5-0335-4043-A930-95DFC16FCD17}"/>
              </a:ext>
            </a:extLst>
          </p:cNvPr>
          <p:cNvGraphicFramePr>
            <a:graphicFrameLocks noGrp="1"/>
          </p:cNvGraphicFramePr>
          <p:nvPr userDrawn="1"/>
        </p:nvGraphicFramePr>
        <p:xfrm>
          <a:off x="6158470" y="4310450"/>
          <a:ext cx="2735593" cy="391950"/>
        </p:xfrm>
        <a:graphic>
          <a:graphicData uri="http://schemas.openxmlformats.org/drawingml/2006/table">
            <a:tbl>
              <a:tblPr firstRow="1" bandRow="1">
                <a:tableStyleId>{5C22544A-7EE6-4342-B048-85BDC9FD1C3A}</a:tableStyleId>
              </a:tblPr>
              <a:tblGrid>
                <a:gridCol w="1943710">
                  <a:extLst>
                    <a:ext uri="{9D8B030D-6E8A-4147-A177-3AD203B41FA5}">
                      <a16:colId xmlns:a16="http://schemas.microsoft.com/office/drawing/2014/main" val="20000"/>
                    </a:ext>
                  </a:extLst>
                </a:gridCol>
                <a:gridCol w="791883">
                  <a:extLst>
                    <a:ext uri="{9D8B030D-6E8A-4147-A177-3AD203B41FA5}">
                      <a16:colId xmlns:a16="http://schemas.microsoft.com/office/drawing/2014/main" val="20001"/>
                    </a:ext>
                  </a:extLst>
                </a:gridCol>
              </a:tblGrid>
              <a:tr h="195975">
                <a:tc>
                  <a:txBody>
                    <a:bodyPr/>
                    <a:lstStyle/>
                    <a:p>
                      <a:r>
                        <a:rPr lang="en-US" sz="1000" b="0" dirty="0" err="1">
                          <a:solidFill>
                            <a:schemeClr val="tx1"/>
                          </a:solidFill>
                        </a:rPr>
                        <a:t>Anbefalet</a:t>
                      </a:r>
                      <a:r>
                        <a:rPr lang="en-US" sz="1000" b="0" baseline="0" dirty="0">
                          <a:solidFill>
                            <a:schemeClr val="tx1"/>
                          </a:solidFill>
                        </a:rPr>
                        <a:t> </a:t>
                      </a:r>
                      <a:r>
                        <a:rPr lang="en-US" sz="1000" b="0" baseline="0" dirty="0" err="1">
                          <a:solidFill>
                            <a:schemeClr val="tx1"/>
                          </a:solidFill>
                        </a:rPr>
                        <a:t>vægt</a:t>
                      </a:r>
                      <a:endParaRPr lang="en-US" sz="1000" b="0" dirty="0">
                        <a:solidFill>
                          <a:schemeClr val="tx1"/>
                        </a:solidFill>
                      </a:endParaRPr>
                    </a:p>
                  </a:txBody>
                  <a:tcPr marL="71981" marR="71981" marT="35992"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a:r>
                        <a:rPr lang="en-US" sz="1000" b="0" dirty="0">
                          <a:solidFill>
                            <a:schemeClr val="tx1"/>
                          </a:solidFill>
                        </a:rPr>
                        <a:t>0%</a:t>
                      </a:r>
                    </a:p>
                  </a:txBody>
                  <a:tcPr marL="71981" marR="71981" marT="35992"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195975">
                <a:tc>
                  <a:txBody>
                    <a:bodyPr/>
                    <a:lstStyle/>
                    <a:p>
                      <a:r>
                        <a:rPr lang="en-US" sz="1000" dirty="0">
                          <a:solidFill>
                            <a:schemeClr val="accent6">
                              <a:lumMod val="60000"/>
                              <a:lumOff val="40000"/>
                            </a:schemeClr>
                          </a:solidFill>
                        </a:rPr>
                        <a:t>Neutral </a:t>
                      </a:r>
                      <a:r>
                        <a:rPr lang="en-US" sz="1000" dirty="0" err="1">
                          <a:solidFill>
                            <a:schemeClr val="accent6">
                              <a:lumMod val="60000"/>
                              <a:lumOff val="40000"/>
                            </a:schemeClr>
                          </a:solidFill>
                        </a:rPr>
                        <a:t>vægt</a:t>
                      </a:r>
                      <a:endParaRPr lang="en-US" sz="1000" dirty="0">
                        <a:solidFill>
                          <a:schemeClr val="accent6">
                            <a:lumMod val="60000"/>
                            <a:lumOff val="40000"/>
                          </a:schemeClr>
                        </a:solidFill>
                      </a:endParaRPr>
                    </a:p>
                  </a:txBody>
                  <a:tcPr marL="71981" marR="71981" marT="35992"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a:r>
                        <a:rPr lang="en-US" sz="1000" dirty="0">
                          <a:solidFill>
                            <a:schemeClr val="accent6">
                              <a:lumMod val="60000"/>
                              <a:lumOff val="40000"/>
                            </a:schemeClr>
                          </a:solidFill>
                        </a:rPr>
                        <a:t>0%</a:t>
                      </a:r>
                    </a:p>
                  </a:txBody>
                  <a:tcPr marL="71981" marR="71981" marT="35992"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bl>
          </a:graphicData>
        </a:graphic>
      </p:graphicFrame>
      <p:graphicFrame>
        <p:nvGraphicFramePr>
          <p:cNvPr id="33" name="Table 32">
            <a:extLst>
              <a:ext uri="{FF2B5EF4-FFF2-40B4-BE49-F238E27FC236}">
                <a16:creationId xmlns:a16="http://schemas.microsoft.com/office/drawing/2014/main" id="{44E94C11-0C10-4A54-ADDF-0FB0B44D13B6}"/>
              </a:ext>
            </a:extLst>
          </p:cNvPr>
          <p:cNvGraphicFramePr>
            <a:graphicFrameLocks noGrp="1"/>
          </p:cNvGraphicFramePr>
          <p:nvPr userDrawn="1"/>
        </p:nvGraphicFramePr>
        <p:xfrm>
          <a:off x="3244999" y="2139255"/>
          <a:ext cx="2735593" cy="391950"/>
        </p:xfrm>
        <a:graphic>
          <a:graphicData uri="http://schemas.openxmlformats.org/drawingml/2006/table">
            <a:tbl>
              <a:tblPr firstRow="1" bandRow="1">
                <a:tableStyleId>{5C22544A-7EE6-4342-B048-85BDC9FD1C3A}</a:tableStyleId>
              </a:tblPr>
              <a:tblGrid>
                <a:gridCol w="1943710">
                  <a:extLst>
                    <a:ext uri="{9D8B030D-6E8A-4147-A177-3AD203B41FA5}">
                      <a16:colId xmlns:a16="http://schemas.microsoft.com/office/drawing/2014/main" val="20000"/>
                    </a:ext>
                  </a:extLst>
                </a:gridCol>
                <a:gridCol w="791883">
                  <a:extLst>
                    <a:ext uri="{9D8B030D-6E8A-4147-A177-3AD203B41FA5}">
                      <a16:colId xmlns:a16="http://schemas.microsoft.com/office/drawing/2014/main" val="20001"/>
                    </a:ext>
                  </a:extLst>
                </a:gridCol>
              </a:tblGrid>
              <a:tr h="195975">
                <a:tc>
                  <a:txBody>
                    <a:bodyPr/>
                    <a:lstStyle/>
                    <a:p>
                      <a:endParaRPr lang="en-US" sz="1000" b="0" dirty="0">
                        <a:solidFill>
                          <a:schemeClr val="tx1"/>
                        </a:solidFill>
                      </a:endParaRPr>
                    </a:p>
                  </a:txBody>
                  <a:tcPr marL="71981" marR="71981" marT="35992"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a:endParaRPr lang="en-US" sz="1000" b="0" dirty="0">
                        <a:solidFill>
                          <a:schemeClr val="tx1"/>
                        </a:solidFill>
                      </a:endParaRPr>
                    </a:p>
                  </a:txBody>
                  <a:tcPr marL="71981" marR="71981" marT="35992"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195975">
                <a:tc>
                  <a:txBody>
                    <a:bodyPr/>
                    <a:lstStyle/>
                    <a:p>
                      <a:endParaRPr lang="en-US" sz="1000" dirty="0">
                        <a:solidFill>
                          <a:schemeClr val="accent6">
                            <a:lumMod val="60000"/>
                            <a:lumOff val="40000"/>
                          </a:schemeClr>
                        </a:solidFill>
                      </a:endParaRPr>
                    </a:p>
                  </a:txBody>
                  <a:tcPr marL="71981" marR="71981" marT="35992"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a:endParaRPr lang="en-US" sz="1000" dirty="0">
                        <a:solidFill>
                          <a:schemeClr val="accent6">
                            <a:lumMod val="60000"/>
                            <a:lumOff val="40000"/>
                          </a:schemeClr>
                        </a:solidFill>
                      </a:endParaRPr>
                    </a:p>
                  </a:txBody>
                  <a:tcPr marL="71981" marR="71981" marT="35992"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bl>
          </a:graphicData>
        </a:graphic>
      </p:graphicFrame>
      <p:graphicFrame>
        <p:nvGraphicFramePr>
          <p:cNvPr id="34" name="Table 33">
            <a:extLst>
              <a:ext uri="{FF2B5EF4-FFF2-40B4-BE49-F238E27FC236}">
                <a16:creationId xmlns:a16="http://schemas.microsoft.com/office/drawing/2014/main" id="{46165410-3252-4387-A3B5-15623532E220}"/>
              </a:ext>
            </a:extLst>
          </p:cNvPr>
          <p:cNvGraphicFramePr>
            <a:graphicFrameLocks noGrp="1"/>
          </p:cNvGraphicFramePr>
          <p:nvPr userDrawn="1"/>
        </p:nvGraphicFramePr>
        <p:xfrm>
          <a:off x="6177513" y="2139255"/>
          <a:ext cx="2735593" cy="391950"/>
        </p:xfrm>
        <a:graphic>
          <a:graphicData uri="http://schemas.openxmlformats.org/drawingml/2006/table">
            <a:tbl>
              <a:tblPr firstRow="1" bandRow="1">
                <a:tableStyleId>{5C22544A-7EE6-4342-B048-85BDC9FD1C3A}</a:tableStyleId>
              </a:tblPr>
              <a:tblGrid>
                <a:gridCol w="1943710">
                  <a:extLst>
                    <a:ext uri="{9D8B030D-6E8A-4147-A177-3AD203B41FA5}">
                      <a16:colId xmlns:a16="http://schemas.microsoft.com/office/drawing/2014/main" val="20000"/>
                    </a:ext>
                  </a:extLst>
                </a:gridCol>
                <a:gridCol w="791883">
                  <a:extLst>
                    <a:ext uri="{9D8B030D-6E8A-4147-A177-3AD203B41FA5}">
                      <a16:colId xmlns:a16="http://schemas.microsoft.com/office/drawing/2014/main" val="20001"/>
                    </a:ext>
                  </a:extLst>
                </a:gridCol>
              </a:tblGrid>
              <a:tr h="195975">
                <a:tc>
                  <a:txBody>
                    <a:bodyPr/>
                    <a:lstStyle/>
                    <a:p>
                      <a:endParaRPr lang="en-US" sz="1000" b="0" dirty="0">
                        <a:solidFill>
                          <a:schemeClr val="tx1"/>
                        </a:solidFill>
                      </a:endParaRPr>
                    </a:p>
                  </a:txBody>
                  <a:tcPr marL="71981" marR="71981" marT="35992"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a:endParaRPr lang="en-US" sz="1000" b="0" dirty="0">
                        <a:solidFill>
                          <a:schemeClr val="tx1"/>
                        </a:solidFill>
                      </a:endParaRPr>
                    </a:p>
                  </a:txBody>
                  <a:tcPr marL="71981" marR="71981" marT="35992"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195975">
                <a:tc>
                  <a:txBody>
                    <a:bodyPr/>
                    <a:lstStyle/>
                    <a:p>
                      <a:endParaRPr lang="en-US" sz="1000" dirty="0">
                        <a:solidFill>
                          <a:schemeClr val="accent6">
                            <a:lumMod val="60000"/>
                            <a:lumOff val="40000"/>
                          </a:schemeClr>
                        </a:solidFill>
                      </a:endParaRPr>
                    </a:p>
                  </a:txBody>
                  <a:tcPr marL="71981" marR="71981" marT="35992"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a:endParaRPr lang="en-US" sz="1000" dirty="0">
                        <a:solidFill>
                          <a:schemeClr val="accent6">
                            <a:lumMod val="60000"/>
                            <a:lumOff val="40000"/>
                          </a:schemeClr>
                        </a:solidFill>
                      </a:endParaRPr>
                    </a:p>
                  </a:txBody>
                  <a:tcPr marL="71981" marR="71981" marT="35992"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bl>
          </a:graphicData>
        </a:graphic>
      </p:graphicFrame>
      <p:sp>
        <p:nvSpPr>
          <p:cNvPr id="35" name="TextBox 34">
            <a:extLst>
              <a:ext uri="{FF2B5EF4-FFF2-40B4-BE49-F238E27FC236}">
                <a16:creationId xmlns:a16="http://schemas.microsoft.com/office/drawing/2014/main" id="{AE2A4436-9338-4B77-A65F-F76BC9C60780}"/>
              </a:ext>
            </a:extLst>
          </p:cNvPr>
          <p:cNvSpPr txBox="1"/>
          <p:nvPr userDrawn="1"/>
        </p:nvSpPr>
        <p:spPr>
          <a:xfrm>
            <a:off x="3251934" y="4924110"/>
            <a:ext cx="2735593" cy="1169280"/>
          </a:xfrm>
          <a:prstGeom prst="rect">
            <a:avLst/>
          </a:prstGeom>
          <a:noFill/>
        </p:spPr>
        <p:txBody>
          <a:bodyPr wrap="square" rtlCol="0">
            <a:spAutoFit/>
          </a:bodyPr>
          <a:lstStyle/>
          <a:p>
            <a:pPr marL="171314" indent="-171314">
              <a:spcBef>
                <a:spcPts val="600"/>
              </a:spcBef>
              <a:buClr>
                <a:prstClr val="black"/>
              </a:buClr>
              <a:buFontTx/>
              <a:buChar char="-"/>
              <a:defRPr/>
            </a:pPr>
            <a:r>
              <a:rPr lang="en-US" sz="1000" b="0" dirty="0" err="1">
                <a:solidFill>
                  <a:prstClr val="black"/>
                </a:solidFill>
              </a:rPr>
              <a:t>Bedste</a:t>
            </a:r>
            <a:r>
              <a:rPr lang="en-US" sz="1000" b="0" dirty="0">
                <a:solidFill>
                  <a:prstClr val="black"/>
                </a:solidFill>
              </a:rPr>
              <a:t> </a:t>
            </a:r>
            <a:r>
              <a:rPr lang="en-US" sz="1000" b="0" dirty="0" err="1">
                <a:solidFill>
                  <a:prstClr val="black"/>
                </a:solidFill>
              </a:rPr>
              <a:t>aktivklasse</a:t>
            </a:r>
            <a:r>
              <a:rPr lang="en-US" sz="1000" b="0" dirty="0">
                <a:solidFill>
                  <a:prstClr val="black"/>
                </a:solidFill>
              </a:rPr>
              <a:t> </a:t>
            </a:r>
            <a:r>
              <a:rPr lang="en-US" sz="1000" b="0" dirty="0" err="1">
                <a:solidFill>
                  <a:prstClr val="black"/>
                </a:solidFill>
              </a:rPr>
              <a:t>til</a:t>
            </a:r>
            <a:r>
              <a:rPr lang="en-US" sz="1000" b="0" dirty="0">
                <a:solidFill>
                  <a:prstClr val="black"/>
                </a:solidFill>
              </a:rPr>
              <a:t> at </a:t>
            </a:r>
            <a:r>
              <a:rPr lang="en-US" sz="1000" b="0" dirty="0" err="1">
                <a:solidFill>
                  <a:prstClr val="black"/>
                </a:solidFill>
              </a:rPr>
              <a:t>beskytte</a:t>
            </a:r>
            <a:r>
              <a:rPr lang="en-US" sz="1000" b="0" dirty="0">
                <a:solidFill>
                  <a:prstClr val="black"/>
                </a:solidFill>
              </a:rPr>
              <a:t> </a:t>
            </a:r>
            <a:r>
              <a:rPr lang="en-US" sz="1000" b="0" dirty="0" err="1">
                <a:solidFill>
                  <a:prstClr val="black"/>
                </a:solidFill>
              </a:rPr>
              <a:t>porteføljen</a:t>
            </a:r>
            <a:endParaRPr lang="en-US" sz="1000" b="0" dirty="0">
              <a:solidFill>
                <a:prstClr val="black"/>
              </a:solidFill>
            </a:endParaRPr>
          </a:p>
          <a:p>
            <a:pPr marL="171314" indent="-171314">
              <a:spcBef>
                <a:spcPts val="600"/>
              </a:spcBef>
              <a:buClr>
                <a:prstClr val="black"/>
              </a:buClr>
              <a:buFontTx/>
              <a:buChar char="-"/>
              <a:defRPr/>
            </a:pPr>
            <a:r>
              <a:rPr lang="en-US" sz="1000" b="0" dirty="0" err="1">
                <a:solidFill>
                  <a:prstClr val="black"/>
                </a:solidFill>
              </a:rPr>
              <a:t>Merrente</a:t>
            </a:r>
            <a:r>
              <a:rPr lang="en-US" sz="1000" b="0" dirty="0">
                <a:solidFill>
                  <a:prstClr val="black"/>
                </a:solidFill>
              </a:rPr>
              <a:t> for </a:t>
            </a:r>
            <a:r>
              <a:rPr lang="en-US" sz="1000" b="0" dirty="0" err="1">
                <a:solidFill>
                  <a:prstClr val="black"/>
                </a:solidFill>
              </a:rPr>
              <a:t>kompleksitet</a:t>
            </a:r>
            <a:r>
              <a:rPr lang="en-US" sz="1000" b="0" dirty="0">
                <a:solidFill>
                  <a:prstClr val="black"/>
                </a:solidFill>
              </a:rPr>
              <a:t> </a:t>
            </a:r>
            <a:r>
              <a:rPr lang="en-US" sz="1000" b="0" dirty="0" err="1">
                <a:solidFill>
                  <a:prstClr val="black"/>
                </a:solidFill>
              </a:rPr>
              <a:t>frem</a:t>
            </a:r>
            <a:r>
              <a:rPr lang="en-US" sz="1000" b="0" dirty="0">
                <a:solidFill>
                  <a:prstClr val="black"/>
                </a:solidFill>
              </a:rPr>
              <a:t> for </a:t>
            </a:r>
            <a:r>
              <a:rPr lang="en-US" sz="1000" b="0" dirty="0" err="1">
                <a:solidFill>
                  <a:prstClr val="black"/>
                </a:solidFill>
              </a:rPr>
              <a:t>kreditrisiko</a:t>
            </a:r>
            <a:endParaRPr lang="en-US" sz="1000" b="0" dirty="0">
              <a:solidFill>
                <a:prstClr val="black"/>
              </a:solidFill>
            </a:endParaRPr>
          </a:p>
          <a:p>
            <a:pPr marL="171314" indent="-171314">
              <a:spcBef>
                <a:spcPts val="600"/>
              </a:spcBef>
              <a:buClr>
                <a:prstClr val="black"/>
              </a:buClr>
              <a:buFontTx/>
              <a:buChar char="-"/>
              <a:defRPr/>
            </a:pPr>
            <a:r>
              <a:rPr lang="en-US" sz="1000" b="0" dirty="0" err="1">
                <a:solidFill>
                  <a:prstClr val="black"/>
                </a:solidFill>
              </a:rPr>
              <a:t>Neutralvægt</a:t>
            </a:r>
            <a:r>
              <a:rPr lang="en-US" sz="1000" b="0" dirty="0">
                <a:solidFill>
                  <a:prstClr val="black"/>
                </a:solidFill>
              </a:rPr>
              <a:t> </a:t>
            </a:r>
            <a:r>
              <a:rPr lang="en-US" sz="1000" b="0" dirty="0" err="1">
                <a:solidFill>
                  <a:prstClr val="black"/>
                </a:solidFill>
              </a:rPr>
              <a:t>konverterbare</a:t>
            </a:r>
            <a:r>
              <a:rPr lang="en-US" sz="1000" b="0" dirty="0">
                <a:solidFill>
                  <a:prstClr val="black"/>
                </a:solidFill>
              </a:rPr>
              <a:t> </a:t>
            </a:r>
            <a:r>
              <a:rPr lang="en-US" sz="1000" b="0" dirty="0" err="1">
                <a:solidFill>
                  <a:prstClr val="black"/>
                </a:solidFill>
              </a:rPr>
              <a:t>imod</a:t>
            </a:r>
            <a:r>
              <a:rPr lang="en-US" sz="1000" b="0" dirty="0">
                <a:solidFill>
                  <a:prstClr val="black"/>
                </a:solidFill>
              </a:rPr>
              <a:t> </a:t>
            </a:r>
            <a:r>
              <a:rPr lang="en-US" sz="1000" b="0" dirty="0" err="1">
                <a:solidFill>
                  <a:prstClr val="black"/>
                </a:solidFill>
              </a:rPr>
              <a:t>inkonverterbare</a:t>
            </a:r>
            <a:endParaRPr lang="en-US" sz="1000" b="0" dirty="0">
              <a:solidFill>
                <a:prstClr val="black"/>
              </a:solidFill>
            </a:endParaRPr>
          </a:p>
        </p:txBody>
      </p:sp>
    </p:spTree>
    <p:extLst>
      <p:ext uri="{BB962C8B-B14F-4D97-AF65-F5344CB8AC3E}">
        <p14:creationId xmlns:p14="http://schemas.microsoft.com/office/powerpoint/2010/main" val="2733583783"/>
      </p:ext>
    </p:extLst>
  </p:cSld>
  <p:clrMapOvr>
    <a:masterClrMapping/>
  </p:clrMapOvr>
  <p:hf hdr="0" ftr="0" dt="0"/>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Collage">
    <p:spTree>
      <p:nvGrpSpPr>
        <p:cNvPr id="1" name=""/>
        <p:cNvGrpSpPr/>
        <p:nvPr/>
      </p:nvGrpSpPr>
      <p:grpSpPr>
        <a:xfrm>
          <a:off x="0" y="0"/>
          <a:ext cx="0" cy="0"/>
          <a:chOff x="0" y="0"/>
          <a:chExt cx="0" cy="0"/>
        </a:xfrm>
      </p:grpSpPr>
      <p:sp>
        <p:nvSpPr>
          <p:cNvPr id="2" name="Title 1"/>
          <p:cNvSpPr>
            <a:spLocks noGrp="1"/>
          </p:cNvSpPr>
          <p:nvPr>
            <p:ph type="title"/>
          </p:nvPr>
        </p:nvSpPr>
        <p:spPr>
          <a:xfrm>
            <a:off x="2495951" y="397475"/>
            <a:ext cx="7198125" cy="943780"/>
          </a:xfrm>
        </p:spPr>
        <p:txBody>
          <a:bodyPr>
            <a:noAutofit/>
          </a:bodyPr>
          <a:lstStyle>
            <a:lvl1pPr algn="ctr">
              <a:defRPr sz="2898"/>
            </a:lvl1pPr>
          </a:lstStyle>
          <a:p>
            <a:r>
              <a:rPr lang="en-US" dirty="0"/>
              <a:t>Click to edit Master title style</a:t>
            </a:r>
          </a:p>
        </p:txBody>
      </p:sp>
      <p:sp>
        <p:nvSpPr>
          <p:cNvPr id="7" name="Slide Number Placeholder 6"/>
          <p:cNvSpPr>
            <a:spLocks noGrp="1"/>
          </p:cNvSpPr>
          <p:nvPr>
            <p:ph type="sldNum" sz="quarter" idx="12"/>
          </p:nvPr>
        </p:nvSpPr>
        <p:spPr/>
        <p:txBody>
          <a:bodyPr/>
          <a:lstStyle/>
          <a:p>
            <a:fld id="{D14BCCD3-0010-4FBA-B965-2126ADC31932}" type="slidenum">
              <a:rPr lang="en-US" smtClean="0"/>
              <a:pPr/>
              <a:t>‹#›</a:t>
            </a:fld>
            <a:endParaRPr lang="en-US" dirty="0"/>
          </a:p>
        </p:txBody>
      </p:sp>
      <p:sp>
        <p:nvSpPr>
          <p:cNvPr id="9" name="Text Placeholder 9"/>
          <p:cNvSpPr>
            <a:spLocks noGrp="1"/>
          </p:cNvSpPr>
          <p:nvPr>
            <p:ph type="body" sz="quarter" idx="13" hasCustomPrompt="1"/>
          </p:nvPr>
        </p:nvSpPr>
        <p:spPr>
          <a:xfrm>
            <a:off x="2495951" y="1485236"/>
            <a:ext cx="7198125" cy="360363"/>
          </a:xfrm>
        </p:spPr>
        <p:txBody>
          <a:bodyPr>
            <a:noAutofit/>
          </a:bodyPr>
          <a:lstStyle>
            <a:lvl1pPr marL="0" indent="0" algn="ctr">
              <a:buFontTx/>
              <a:buNone/>
              <a:defRPr b="1">
                <a:solidFill>
                  <a:srgbClr val="8B8A8D"/>
                </a:solidFill>
              </a:defRPr>
            </a:lvl1pPr>
            <a:lvl2pPr marL="257046" indent="0">
              <a:buFontTx/>
              <a:buNone/>
              <a:defRPr b="1">
                <a:solidFill>
                  <a:schemeClr val="accent4"/>
                </a:solidFill>
              </a:defRPr>
            </a:lvl2pPr>
            <a:lvl3pPr marL="514091" indent="0">
              <a:buFontTx/>
              <a:buNone/>
              <a:defRPr b="1">
                <a:solidFill>
                  <a:schemeClr val="accent4"/>
                </a:solidFill>
              </a:defRPr>
            </a:lvl3pPr>
            <a:lvl4pPr marL="771137" indent="0">
              <a:buFontTx/>
              <a:buNone/>
              <a:defRPr b="1">
                <a:solidFill>
                  <a:schemeClr val="accent4"/>
                </a:solidFill>
              </a:defRPr>
            </a:lvl4pPr>
            <a:lvl5pPr marL="1028181" indent="0">
              <a:buFontTx/>
              <a:buNone/>
              <a:defRPr b="1">
                <a:solidFill>
                  <a:schemeClr val="accent4"/>
                </a:solidFill>
              </a:defRPr>
            </a:lvl5pPr>
          </a:lstStyle>
          <a:p>
            <a:pPr lvl="0"/>
            <a:r>
              <a:rPr lang="en-US" dirty="0"/>
              <a:t>Click to add subtitle</a:t>
            </a:r>
          </a:p>
        </p:txBody>
      </p:sp>
      <p:sp>
        <p:nvSpPr>
          <p:cNvPr id="10" name="Picture Placeholder 9"/>
          <p:cNvSpPr>
            <a:spLocks noGrp="1"/>
          </p:cNvSpPr>
          <p:nvPr>
            <p:ph type="pic" sz="quarter" idx="14" hasCustomPrompt="1"/>
          </p:nvPr>
        </p:nvSpPr>
        <p:spPr>
          <a:xfrm>
            <a:off x="2406744" y="1989173"/>
            <a:ext cx="1745545" cy="1979542"/>
          </a:xfrm>
          <a:solidFill>
            <a:schemeClr val="bg1">
              <a:lumMod val="95000"/>
            </a:schemeClr>
          </a:solidFill>
        </p:spPr>
        <p:txBody>
          <a:bodyPr anchor="ctr" anchorCtr="0"/>
          <a:lstStyle>
            <a:lvl1pPr marL="0" indent="0" algn="ctr">
              <a:buFontTx/>
              <a:buNone/>
              <a:defRPr/>
            </a:lvl1pPr>
          </a:lstStyle>
          <a:p>
            <a:r>
              <a:rPr lang="en-US" dirty="0"/>
              <a:t>Picture</a:t>
            </a:r>
          </a:p>
        </p:txBody>
      </p:sp>
      <p:sp>
        <p:nvSpPr>
          <p:cNvPr id="8" name="Picture Placeholder 9"/>
          <p:cNvSpPr>
            <a:spLocks noGrp="1"/>
          </p:cNvSpPr>
          <p:nvPr>
            <p:ph type="pic" sz="quarter" idx="15" hasCustomPrompt="1"/>
          </p:nvPr>
        </p:nvSpPr>
        <p:spPr>
          <a:xfrm>
            <a:off x="4367664" y="1989174"/>
            <a:ext cx="3488416" cy="3023300"/>
          </a:xfrm>
          <a:solidFill>
            <a:schemeClr val="bg1">
              <a:lumMod val="95000"/>
            </a:schemeClr>
          </a:solidFill>
        </p:spPr>
        <p:txBody>
          <a:bodyPr anchor="ctr" anchorCtr="0"/>
          <a:lstStyle>
            <a:lvl1pPr marL="0" indent="0" algn="ctr">
              <a:buFontTx/>
              <a:buNone/>
              <a:defRPr/>
            </a:lvl1pPr>
          </a:lstStyle>
          <a:p>
            <a:r>
              <a:rPr lang="en-US" dirty="0"/>
              <a:t>Picture</a:t>
            </a:r>
          </a:p>
        </p:txBody>
      </p:sp>
      <p:sp>
        <p:nvSpPr>
          <p:cNvPr id="11" name="Picture Placeholder 9"/>
          <p:cNvSpPr>
            <a:spLocks noGrp="1"/>
          </p:cNvSpPr>
          <p:nvPr>
            <p:ph type="pic" sz="quarter" idx="16" hasCustomPrompt="1"/>
          </p:nvPr>
        </p:nvSpPr>
        <p:spPr>
          <a:xfrm>
            <a:off x="8061900" y="1989173"/>
            <a:ext cx="2555335" cy="1979542"/>
          </a:xfrm>
          <a:solidFill>
            <a:schemeClr val="bg1">
              <a:lumMod val="95000"/>
            </a:schemeClr>
          </a:solidFill>
        </p:spPr>
        <p:txBody>
          <a:bodyPr anchor="ctr" anchorCtr="0"/>
          <a:lstStyle>
            <a:lvl1pPr marL="0" indent="0" algn="ctr">
              <a:buFontTx/>
              <a:buNone/>
              <a:defRPr/>
            </a:lvl1pPr>
          </a:lstStyle>
          <a:p>
            <a:r>
              <a:rPr lang="en-US" dirty="0"/>
              <a:t>Picture</a:t>
            </a:r>
          </a:p>
        </p:txBody>
      </p:sp>
      <p:sp>
        <p:nvSpPr>
          <p:cNvPr id="12" name="Picture Placeholder 9"/>
          <p:cNvSpPr>
            <a:spLocks noGrp="1"/>
          </p:cNvSpPr>
          <p:nvPr>
            <p:ph type="pic" sz="quarter" idx="17" hasCustomPrompt="1"/>
          </p:nvPr>
        </p:nvSpPr>
        <p:spPr>
          <a:xfrm>
            <a:off x="8061901" y="4148914"/>
            <a:ext cx="1691560" cy="1331692"/>
          </a:xfrm>
          <a:solidFill>
            <a:schemeClr val="bg1">
              <a:lumMod val="95000"/>
            </a:schemeClr>
          </a:solidFill>
        </p:spPr>
        <p:txBody>
          <a:bodyPr anchor="ctr" anchorCtr="0"/>
          <a:lstStyle>
            <a:lvl1pPr marL="0" indent="0" algn="ctr">
              <a:buFontTx/>
              <a:buNone/>
              <a:defRPr/>
            </a:lvl1pPr>
          </a:lstStyle>
          <a:p>
            <a:r>
              <a:rPr lang="en-US" dirty="0"/>
              <a:t>Picture</a:t>
            </a:r>
          </a:p>
        </p:txBody>
      </p:sp>
      <p:sp>
        <p:nvSpPr>
          <p:cNvPr id="4" name="Footer Placeholder 3"/>
          <p:cNvSpPr>
            <a:spLocks noGrp="1"/>
          </p:cNvSpPr>
          <p:nvPr>
            <p:ph type="ftr" sz="quarter" idx="18"/>
          </p:nvPr>
        </p:nvSpPr>
        <p:spPr/>
        <p:txBody>
          <a:bodyPr/>
          <a:lstStyle/>
          <a:p>
            <a:endParaRPr lang="en-US" dirty="0"/>
          </a:p>
        </p:txBody>
      </p:sp>
    </p:spTree>
    <p:extLst>
      <p:ext uri="{BB962C8B-B14F-4D97-AF65-F5344CB8AC3E}">
        <p14:creationId xmlns:p14="http://schemas.microsoft.com/office/powerpoint/2010/main" val="245176466"/>
      </p:ext>
    </p:extLst>
  </p:cSld>
  <p:clrMapOvr>
    <a:masterClrMapping/>
  </p:clrMapOvr>
</p:sldLayout>
</file>

<file path=ppt/slideLayouts/slideLayout120.xml><?xml version="1.0" encoding="utf-8"?>
<p:sldLayout xmlns:a="http://schemas.openxmlformats.org/drawingml/2006/main" xmlns:r="http://schemas.openxmlformats.org/officeDocument/2006/relationships" xmlns:p="http://schemas.openxmlformats.org/presentationml/2006/main" preserve="1" userDrawn="1">
  <p:cSld name="5_Two Content">
    <p:spTree>
      <p:nvGrpSpPr>
        <p:cNvPr id="1" name=""/>
        <p:cNvGrpSpPr/>
        <p:nvPr/>
      </p:nvGrpSpPr>
      <p:grpSpPr>
        <a:xfrm>
          <a:off x="0" y="0"/>
          <a:ext cx="0" cy="0"/>
          <a:chOff x="0" y="0"/>
          <a:chExt cx="0" cy="0"/>
        </a:xfrm>
      </p:grpSpPr>
      <p:sp>
        <p:nvSpPr>
          <p:cNvPr id="2" name="Title 1"/>
          <p:cNvSpPr>
            <a:spLocks noGrp="1"/>
          </p:cNvSpPr>
          <p:nvPr>
            <p:ph type="title"/>
          </p:nvPr>
        </p:nvSpPr>
        <p:spPr>
          <a:xfrm>
            <a:off x="647833" y="360000"/>
            <a:ext cx="7198125" cy="720000"/>
          </a:xfrm>
        </p:spPr>
        <p:txBody>
          <a:bodyPr/>
          <a:lstStyle/>
          <a:p>
            <a:r>
              <a:rPr lang="en-US" dirty="0"/>
              <a:t>Click to edit Master title style</a:t>
            </a:r>
          </a:p>
        </p:txBody>
      </p:sp>
      <p:sp>
        <p:nvSpPr>
          <p:cNvPr id="9" name="Text Placeholder 4"/>
          <p:cNvSpPr>
            <a:spLocks noGrp="1"/>
          </p:cNvSpPr>
          <p:nvPr>
            <p:ph type="body" sz="quarter" idx="22"/>
          </p:nvPr>
        </p:nvSpPr>
        <p:spPr>
          <a:xfrm>
            <a:off x="6337951" y="1331692"/>
            <a:ext cx="5362603" cy="233946"/>
          </a:xfrm>
        </p:spPr>
        <p:txBody>
          <a:bodyPr/>
          <a:lstStyle>
            <a:lvl1pPr marL="0" indent="0">
              <a:buNone/>
              <a:defRPr sz="1200" b="0"/>
            </a:lvl1pPr>
          </a:lstStyle>
          <a:p>
            <a:endParaRPr lang="en-US" b="1" dirty="0">
              <a:solidFill>
                <a:srgbClr val="8B8A8D"/>
              </a:solidFill>
            </a:endParaRPr>
          </a:p>
        </p:txBody>
      </p:sp>
      <p:sp>
        <p:nvSpPr>
          <p:cNvPr id="4" name="Text Placeholder 3"/>
          <p:cNvSpPr>
            <a:spLocks noGrp="1"/>
          </p:cNvSpPr>
          <p:nvPr>
            <p:ph type="body" sz="quarter" idx="24" hasCustomPrompt="1"/>
          </p:nvPr>
        </p:nvSpPr>
        <p:spPr>
          <a:xfrm>
            <a:off x="652296" y="1337956"/>
            <a:ext cx="5308804" cy="4601097"/>
          </a:xfrm>
          <a:solidFill>
            <a:schemeClr val="bg1">
              <a:lumMod val="95000"/>
            </a:schemeClr>
          </a:solidFill>
          <a:ln>
            <a:noFill/>
          </a:ln>
        </p:spPr>
        <p:txBody>
          <a:bodyPr lIns="144000" tIns="144000" rIns="144000" bIns="144000"/>
          <a:lstStyle>
            <a:lvl1pPr>
              <a:defRPr sz="1400">
                <a:solidFill>
                  <a:schemeClr val="tx1"/>
                </a:solidFill>
              </a:defRPr>
            </a:lvl1pPr>
            <a:lvl2pPr>
              <a:defRPr sz="1400">
                <a:solidFill>
                  <a:schemeClr val="tx1"/>
                </a:solidFill>
              </a:defRPr>
            </a:lvl2pPr>
            <a:lvl3pPr>
              <a:defRPr sz="1400">
                <a:solidFill>
                  <a:schemeClr val="tx1"/>
                </a:solidFill>
              </a:defRPr>
            </a:lvl3pPr>
            <a:lvl4pPr>
              <a:defRPr sz="1400">
                <a:solidFill>
                  <a:schemeClr val="tx1"/>
                </a:solidFill>
              </a:defRPr>
            </a:lvl4pPr>
            <a:lvl5pPr>
              <a:defRPr sz="1400">
                <a:solidFill>
                  <a:schemeClr val="tx1"/>
                </a:solidFill>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Text Box 6">
            <a:extLst>
              <a:ext uri="{FF2B5EF4-FFF2-40B4-BE49-F238E27FC236}">
                <a16:creationId xmlns:a16="http://schemas.microsoft.com/office/drawing/2014/main" id="{72E03BB8-4D05-46CF-9005-7F47ABF207CF}"/>
              </a:ext>
            </a:extLst>
          </p:cNvPr>
          <p:cNvSpPr txBox="1">
            <a:spLocks noChangeArrowheads="1"/>
          </p:cNvSpPr>
          <p:nvPr userDrawn="1"/>
        </p:nvSpPr>
        <p:spPr bwMode="auto">
          <a:xfrm>
            <a:off x="8210148" y="5978499"/>
            <a:ext cx="3166533" cy="2022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108797" tIns="54398" rIns="108797" bIns="54398">
            <a:spAutoFit/>
          </a:bodyPr>
          <a:lstStyle>
            <a:lvl1pPr eaLnBrk="0" hangingPunct="0">
              <a:defRPr sz="2000">
                <a:solidFill>
                  <a:schemeClr val="tx1"/>
                </a:solidFill>
                <a:latin typeface="Arial" charset="0"/>
                <a:cs typeface="Arial" charset="0"/>
              </a:defRPr>
            </a:lvl1pPr>
            <a:lvl2pPr marL="742950" indent="-285750" eaLnBrk="0" hangingPunct="0">
              <a:defRPr sz="2000">
                <a:solidFill>
                  <a:schemeClr val="tx1"/>
                </a:solidFill>
                <a:latin typeface="Arial" charset="0"/>
                <a:cs typeface="Arial" charset="0"/>
              </a:defRPr>
            </a:lvl2pPr>
            <a:lvl3pPr marL="1143000" indent="-228600" eaLnBrk="0" hangingPunct="0">
              <a:defRPr sz="2000">
                <a:solidFill>
                  <a:schemeClr val="tx1"/>
                </a:solidFill>
                <a:latin typeface="Arial" charset="0"/>
                <a:cs typeface="Arial" charset="0"/>
              </a:defRPr>
            </a:lvl3pPr>
            <a:lvl4pPr marL="1600200" indent="-228600" eaLnBrk="0" hangingPunct="0">
              <a:defRPr sz="2000">
                <a:solidFill>
                  <a:schemeClr val="tx1"/>
                </a:solidFill>
                <a:latin typeface="Arial" charset="0"/>
                <a:cs typeface="Arial" charset="0"/>
              </a:defRPr>
            </a:lvl4pPr>
            <a:lvl5pPr marL="2057400" indent="-228600" eaLnBrk="0" hangingPunct="0">
              <a:defRPr sz="2000">
                <a:solidFill>
                  <a:schemeClr val="tx1"/>
                </a:solidFill>
                <a:latin typeface="Arial" charset="0"/>
                <a:cs typeface="Arial" charset="0"/>
              </a:defRPr>
            </a:lvl5pPr>
            <a:lvl6pPr marL="2514600" indent="-228600" eaLnBrk="0" fontAlgn="base" hangingPunct="0">
              <a:spcBef>
                <a:spcPct val="0"/>
              </a:spcBef>
              <a:spcAft>
                <a:spcPct val="0"/>
              </a:spcAft>
              <a:defRPr sz="2000">
                <a:solidFill>
                  <a:schemeClr val="tx1"/>
                </a:solidFill>
                <a:latin typeface="Arial" charset="0"/>
                <a:cs typeface="Arial" charset="0"/>
              </a:defRPr>
            </a:lvl6pPr>
            <a:lvl7pPr marL="2971800" indent="-228600" eaLnBrk="0" fontAlgn="base" hangingPunct="0">
              <a:spcBef>
                <a:spcPct val="0"/>
              </a:spcBef>
              <a:spcAft>
                <a:spcPct val="0"/>
              </a:spcAft>
              <a:defRPr sz="2000">
                <a:solidFill>
                  <a:schemeClr val="tx1"/>
                </a:solidFill>
                <a:latin typeface="Arial" charset="0"/>
                <a:cs typeface="Arial" charset="0"/>
              </a:defRPr>
            </a:lvl7pPr>
            <a:lvl8pPr marL="3429000" indent="-228600" eaLnBrk="0" fontAlgn="base" hangingPunct="0">
              <a:spcBef>
                <a:spcPct val="0"/>
              </a:spcBef>
              <a:spcAft>
                <a:spcPct val="0"/>
              </a:spcAft>
              <a:defRPr sz="2000">
                <a:solidFill>
                  <a:schemeClr val="tx1"/>
                </a:solidFill>
                <a:latin typeface="Arial" charset="0"/>
                <a:cs typeface="Arial" charset="0"/>
              </a:defRPr>
            </a:lvl8pPr>
            <a:lvl9pPr marL="3886200" indent="-228600" eaLnBrk="0" fontAlgn="base" hangingPunct="0">
              <a:spcBef>
                <a:spcPct val="0"/>
              </a:spcBef>
              <a:spcAft>
                <a:spcPct val="0"/>
              </a:spcAft>
              <a:defRPr sz="2000">
                <a:solidFill>
                  <a:schemeClr val="tx1"/>
                </a:solidFill>
                <a:latin typeface="Arial" charset="0"/>
                <a:cs typeface="Arial" charset="0"/>
              </a:defRPr>
            </a:lvl9pPr>
          </a:lstStyle>
          <a:p>
            <a:pPr algn="r" eaLnBrk="1" hangingPunct="1">
              <a:spcBef>
                <a:spcPct val="50000"/>
              </a:spcBef>
            </a:pPr>
            <a:r>
              <a:rPr lang="en-US" sz="600" i="1" dirty="0"/>
              <a:t>Source: Thomson Reuters / Nordea</a:t>
            </a:r>
          </a:p>
        </p:txBody>
      </p:sp>
      <p:cxnSp>
        <p:nvCxnSpPr>
          <p:cNvPr id="7" name="Straight Connector 6">
            <a:extLst>
              <a:ext uri="{FF2B5EF4-FFF2-40B4-BE49-F238E27FC236}">
                <a16:creationId xmlns:a16="http://schemas.microsoft.com/office/drawing/2014/main" id="{5A38018F-22D6-42BF-863D-71DA260BDC5A}"/>
              </a:ext>
            </a:extLst>
          </p:cNvPr>
          <p:cNvCxnSpPr/>
          <p:nvPr userDrawn="1"/>
        </p:nvCxnSpPr>
        <p:spPr>
          <a:xfrm>
            <a:off x="647831" y="6316537"/>
            <a:ext cx="10890764" cy="0"/>
          </a:xfrm>
          <a:prstGeom prst="line">
            <a:avLst/>
          </a:prstGeom>
          <a:ln w="9525">
            <a:solidFill>
              <a:srgbClr val="8B8A8D"/>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027610669"/>
      </p:ext>
    </p:extLst>
  </p:cSld>
  <p:clrMapOvr>
    <a:masterClrMapping/>
  </p:clrMapOvr>
  <p:hf hdr="0" ftr="0" dt="0"/>
</p:sldLayout>
</file>

<file path=ppt/slideLayouts/slideLayout121.xml><?xml version="1.0" encoding="utf-8"?>
<p:sldLayout xmlns:a="http://schemas.openxmlformats.org/drawingml/2006/main" xmlns:r="http://schemas.openxmlformats.org/officeDocument/2006/relationships" xmlns:p="http://schemas.openxmlformats.org/presentationml/2006/main" preserve="1" userDrawn="1">
  <p:cSld name="Title">
    <p:spTree>
      <p:nvGrpSpPr>
        <p:cNvPr id="1" name=""/>
        <p:cNvGrpSpPr/>
        <p:nvPr/>
      </p:nvGrpSpPr>
      <p:grpSpPr>
        <a:xfrm>
          <a:off x="0" y="0"/>
          <a:ext cx="0" cy="0"/>
          <a:chOff x="0" y="0"/>
          <a:chExt cx="0" cy="0"/>
        </a:xfrm>
      </p:grpSpPr>
      <p:cxnSp>
        <p:nvCxnSpPr>
          <p:cNvPr id="4" name="Straight Connector 3">
            <a:extLst>
              <a:ext uri="{FF2B5EF4-FFF2-40B4-BE49-F238E27FC236}">
                <a16:creationId xmlns:a16="http://schemas.microsoft.com/office/drawing/2014/main" id="{B57B00C2-AADE-4B3C-B528-CB0D806AB6D2}"/>
              </a:ext>
            </a:extLst>
          </p:cNvPr>
          <p:cNvCxnSpPr/>
          <p:nvPr userDrawn="1"/>
        </p:nvCxnSpPr>
        <p:spPr>
          <a:xfrm>
            <a:off x="647831" y="6316537"/>
            <a:ext cx="10890764" cy="0"/>
          </a:xfrm>
          <a:prstGeom prst="line">
            <a:avLst/>
          </a:prstGeom>
          <a:ln w="9525">
            <a:solidFill>
              <a:srgbClr val="8B8A8D"/>
            </a:solidFill>
          </a:ln>
        </p:spPr>
        <p:style>
          <a:lnRef idx="1">
            <a:schemeClr val="accent1"/>
          </a:lnRef>
          <a:fillRef idx="0">
            <a:schemeClr val="accent1"/>
          </a:fillRef>
          <a:effectRef idx="0">
            <a:schemeClr val="accent1"/>
          </a:effectRef>
          <a:fontRef idx="minor">
            <a:schemeClr val="tx1"/>
          </a:fontRef>
        </p:style>
      </p:cxnSp>
      <p:sp>
        <p:nvSpPr>
          <p:cNvPr id="2" name="Title 1">
            <a:extLst>
              <a:ext uri="{FF2B5EF4-FFF2-40B4-BE49-F238E27FC236}">
                <a16:creationId xmlns:a16="http://schemas.microsoft.com/office/drawing/2014/main" id="{CEF47290-912A-4049-B4C8-DCAEC4C83C9D}"/>
              </a:ext>
            </a:extLst>
          </p:cNvPr>
          <p:cNvSpPr>
            <a:spLocks noGrp="1"/>
          </p:cNvSpPr>
          <p:nvPr>
            <p:ph type="title"/>
          </p:nvPr>
        </p:nvSpPr>
        <p:spPr/>
        <p:txBody>
          <a:bodyPr/>
          <a:lstStyle/>
          <a:p>
            <a:r>
              <a:rPr lang="en-US"/>
              <a:t>Click to edit Master title style</a:t>
            </a:r>
            <a:endParaRPr lang="da-DK"/>
          </a:p>
        </p:txBody>
      </p:sp>
    </p:spTree>
    <p:extLst>
      <p:ext uri="{BB962C8B-B14F-4D97-AF65-F5344CB8AC3E}">
        <p14:creationId xmlns:p14="http://schemas.microsoft.com/office/powerpoint/2010/main" val="894971964"/>
      </p:ext>
    </p:extLst>
  </p:cSld>
  <p:clrMapOvr>
    <a:masterClrMapping/>
  </p:clrMapOvr>
  <p:hf hdr="0" ftr="0" dt="0"/>
</p:sldLayout>
</file>

<file path=ppt/slideLayouts/slideLayout122.xml><?xml version="1.0" encoding="utf-8"?>
<p:sldLayout xmlns:a="http://schemas.openxmlformats.org/drawingml/2006/main" xmlns:r="http://schemas.openxmlformats.org/officeDocument/2006/relationships" xmlns:p="http://schemas.openxmlformats.org/presentationml/2006/main" preserve="1" userDrawn="1">
  <p:cSld name="1_Titl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647833" y="360000"/>
            <a:ext cx="7198125" cy="720000"/>
          </a:xfrm>
        </p:spPr>
        <p:txBody>
          <a:bodyPr/>
          <a:lstStyle>
            <a:lvl1pPr>
              <a:defRPr/>
            </a:lvl1pPr>
          </a:lstStyle>
          <a:p>
            <a:r>
              <a:rPr lang="en-US" dirty="0"/>
              <a:t>Table of </a:t>
            </a:r>
          </a:p>
        </p:txBody>
      </p:sp>
      <p:sp>
        <p:nvSpPr>
          <p:cNvPr id="3" name="Rectangle 2">
            <a:extLst>
              <a:ext uri="{FF2B5EF4-FFF2-40B4-BE49-F238E27FC236}">
                <a16:creationId xmlns:a16="http://schemas.microsoft.com/office/drawing/2014/main" id="{9B63E48C-4912-4AAC-8F53-916254C03983}"/>
              </a:ext>
            </a:extLst>
          </p:cNvPr>
          <p:cNvSpPr/>
          <p:nvPr userDrawn="1"/>
        </p:nvSpPr>
        <p:spPr>
          <a:xfrm>
            <a:off x="1587" y="1988756"/>
            <a:ext cx="12188826" cy="3382712"/>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47" tIns="45673" rIns="91347" bIns="45673" numCol="1" spcCol="0" rtlCol="0" fromWordArt="0" anchor="ctr" anchorCtr="0" forceAA="0" compatLnSpc="1">
            <a:prstTxWarp prst="textNoShape">
              <a:avLst/>
            </a:prstTxWarp>
            <a:noAutofit/>
          </a:bodyPr>
          <a:lstStyle/>
          <a:p>
            <a:pPr algn="ctr" defTabSz="913395">
              <a:buClr>
                <a:prstClr val="black"/>
              </a:buClr>
              <a:defRPr/>
            </a:pPr>
            <a:endParaRPr lang="en-US" sz="1200" dirty="0">
              <a:solidFill>
                <a:prstClr val="black"/>
              </a:solidFill>
              <a:latin typeface="Arial"/>
            </a:endParaRPr>
          </a:p>
        </p:txBody>
      </p:sp>
      <p:graphicFrame>
        <p:nvGraphicFramePr>
          <p:cNvPr id="4" name="Table 3">
            <a:extLst>
              <a:ext uri="{FF2B5EF4-FFF2-40B4-BE49-F238E27FC236}">
                <a16:creationId xmlns:a16="http://schemas.microsoft.com/office/drawing/2014/main" id="{D382E73D-36D5-4990-9812-960D23ED73D2}"/>
              </a:ext>
            </a:extLst>
          </p:cNvPr>
          <p:cNvGraphicFramePr>
            <a:graphicFrameLocks noGrp="1"/>
          </p:cNvGraphicFramePr>
          <p:nvPr userDrawn="1"/>
        </p:nvGraphicFramePr>
        <p:xfrm>
          <a:off x="4404693" y="2380570"/>
          <a:ext cx="3526556" cy="2011358"/>
        </p:xfrm>
        <a:graphic>
          <a:graphicData uri="http://schemas.openxmlformats.org/drawingml/2006/table">
            <a:tbl>
              <a:tblPr firstRow="1" bandRow="1">
                <a:effectLst/>
                <a:tableStyleId>{69012ECD-51FC-41F1-AA8D-1B2483CD663E}</a:tableStyleId>
              </a:tblPr>
              <a:tblGrid>
                <a:gridCol w="2946306">
                  <a:extLst>
                    <a:ext uri="{9D8B030D-6E8A-4147-A177-3AD203B41FA5}">
                      <a16:colId xmlns:a16="http://schemas.microsoft.com/office/drawing/2014/main" val="20000"/>
                    </a:ext>
                  </a:extLst>
                </a:gridCol>
                <a:gridCol w="580250">
                  <a:extLst>
                    <a:ext uri="{9D8B030D-6E8A-4147-A177-3AD203B41FA5}">
                      <a16:colId xmlns:a16="http://schemas.microsoft.com/office/drawing/2014/main" val="20001"/>
                    </a:ext>
                  </a:extLst>
                </a:gridCol>
              </a:tblGrid>
              <a:tr h="365651">
                <a:tc gridSpan="2">
                  <a:txBody>
                    <a:bodyPr/>
                    <a:lstStyle/>
                    <a:p>
                      <a:pPr algn="l"/>
                      <a:r>
                        <a:rPr lang="da-DK" sz="1800" b="0" noProof="0">
                          <a:solidFill>
                            <a:schemeClr val="tx1"/>
                          </a:solidFill>
                        </a:rPr>
                        <a:t>Obligationer</a:t>
                      </a:r>
                      <a:endParaRPr lang="da-DK" sz="1400" b="0" noProof="0">
                        <a:solidFill>
                          <a:schemeClr val="tx1"/>
                        </a:solidFill>
                      </a:endParaRPr>
                    </a:p>
                  </a:txBody>
                  <a:tcPr marL="91392" marR="91392" marT="45697" marB="45697">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endParaRPr lang="da-DK" sz="1200" dirty="0"/>
                    </a:p>
                  </a:txBody>
                  <a:tcPr/>
                </a:tc>
                <a:extLst>
                  <a:ext uri="{0D108BD9-81ED-4DB2-BD59-A6C34878D82A}">
                    <a16:rowId xmlns:a16="http://schemas.microsoft.com/office/drawing/2014/main" val="10000"/>
                  </a:ext>
                </a:extLst>
              </a:tr>
              <a:tr h="274233">
                <a:tc>
                  <a:txBody>
                    <a:bodyPr/>
                    <a:lstStyle/>
                    <a:p>
                      <a:r>
                        <a:rPr lang="da-DK" sz="1200" noProof="0" dirty="0">
                          <a:solidFill>
                            <a:schemeClr val="tx1"/>
                          </a:solidFill>
                        </a:rPr>
                        <a:t>Konklusion</a:t>
                      </a:r>
                    </a:p>
                  </a:txBody>
                  <a:tcPr marL="91392" marR="91392" marT="45697" marB="45697">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r>
                        <a:rPr lang="da-DK" sz="1200" noProof="0">
                          <a:solidFill>
                            <a:schemeClr val="tx1"/>
                          </a:solidFill>
                        </a:rPr>
                        <a:t>31</a:t>
                      </a:r>
                    </a:p>
                  </a:txBody>
                  <a:tcPr marL="91392" marR="91392" marT="45697" marB="45697">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1"/>
                  </a:ext>
                </a:extLst>
              </a:tr>
              <a:tr h="274233">
                <a:tc>
                  <a:txBody>
                    <a:bodyPr/>
                    <a:lstStyle/>
                    <a:p>
                      <a:r>
                        <a:rPr lang="da-DK" sz="1200" noProof="0">
                          <a:solidFill>
                            <a:schemeClr val="tx1"/>
                          </a:solidFill>
                        </a:rPr>
                        <a:t>Obligationsallokeringer</a:t>
                      </a:r>
                    </a:p>
                  </a:txBody>
                  <a:tcPr marL="91392" marR="91392" marT="45697" marB="45697">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r>
                        <a:rPr lang="da-DK" sz="1200" noProof="0" dirty="0">
                          <a:solidFill>
                            <a:schemeClr val="tx1"/>
                          </a:solidFill>
                        </a:rPr>
                        <a:t>32</a:t>
                      </a:r>
                    </a:p>
                  </a:txBody>
                  <a:tcPr marL="91392" marR="91392" marT="45697" marB="45697">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2"/>
                  </a:ext>
                </a:extLst>
              </a:tr>
              <a:tr h="274233">
                <a:tc>
                  <a:txBody>
                    <a:bodyPr/>
                    <a:lstStyle/>
                    <a:p>
                      <a:r>
                        <a:rPr lang="da-DK" sz="1200" noProof="0">
                          <a:solidFill>
                            <a:schemeClr val="tx1"/>
                          </a:solidFill>
                        </a:rPr>
                        <a:t>Danske obligationer</a:t>
                      </a:r>
                    </a:p>
                  </a:txBody>
                  <a:tcPr marL="91392" marR="91392" marT="45697" marB="45697">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r>
                        <a:rPr lang="da-DK" sz="1200" noProof="0" dirty="0">
                          <a:solidFill>
                            <a:schemeClr val="tx1"/>
                          </a:solidFill>
                        </a:rPr>
                        <a:t>39</a:t>
                      </a:r>
                    </a:p>
                  </a:txBody>
                  <a:tcPr marL="91392" marR="91392" marT="45697" marB="45697">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4"/>
                  </a:ext>
                </a:extLst>
              </a:tr>
              <a:tr h="274233">
                <a:tc>
                  <a:txBody>
                    <a:bodyPr/>
                    <a:lstStyle/>
                    <a:p>
                      <a:r>
                        <a:rPr lang="da-DK" sz="1200" noProof="0">
                          <a:solidFill>
                            <a:schemeClr val="tx1"/>
                          </a:solidFill>
                        </a:rPr>
                        <a:t>Virksomhedsobligationer</a:t>
                      </a:r>
                    </a:p>
                  </a:txBody>
                  <a:tcPr marL="91392" marR="91392" marT="45697" marB="45697">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r>
                        <a:rPr lang="da-DK" sz="1200" noProof="0" dirty="0">
                          <a:solidFill>
                            <a:schemeClr val="tx1"/>
                          </a:solidFill>
                        </a:rPr>
                        <a:t>40</a:t>
                      </a:r>
                    </a:p>
                  </a:txBody>
                  <a:tcPr marL="91392" marR="91392" marT="45697" marB="45697">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7"/>
                  </a:ext>
                </a:extLst>
              </a:tr>
              <a:tr h="274233">
                <a:tc>
                  <a:txBody>
                    <a:bodyPr/>
                    <a:lstStyle/>
                    <a:p>
                      <a:r>
                        <a:rPr lang="da-DK" sz="1200" noProof="0" dirty="0">
                          <a:solidFill>
                            <a:schemeClr val="tx1"/>
                          </a:solidFill>
                        </a:rPr>
                        <a:t>Højrentelande</a:t>
                      </a:r>
                    </a:p>
                  </a:txBody>
                  <a:tcPr marL="91392" marR="91392" marT="45697" marB="45697">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r>
                        <a:rPr lang="da-DK" sz="1200" noProof="0" dirty="0">
                          <a:solidFill>
                            <a:schemeClr val="tx1"/>
                          </a:solidFill>
                        </a:rPr>
                        <a:t>43</a:t>
                      </a:r>
                    </a:p>
                  </a:txBody>
                  <a:tcPr marL="91392" marR="91392" marT="45697" marB="45697">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8"/>
                  </a:ext>
                </a:extLst>
              </a:tr>
              <a:tr h="274233">
                <a:tc>
                  <a:txBody>
                    <a:bodyPr/>
                    <a:lstStyle/>
                    <a:p>
                      <a:r>
                        <a:rPr lang="da-DK" sz="1200" noProof="0" dirty="0">
                          <a:solidFill>
                            <a:schemeClr val="tx1"/>
                          </a:solidFill>
                        </a:rPr>
                        <a:t>Afkastmatricer</a:t>
                      </a:r>
                    </a:p>
                  </a:txBody>
                  <a:tcPr marL="91392" marR="91392" marT="45697" marB="45697">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r>
                        <a:rPr lang="da-DK" sz="1200" noProof="0" dirty="0">
                          <a:solidFill>
                            <a:schemeClr val="tx1"/>
                          </a:solidFill>
                        </a:rPr>
                        <a:t>45</a:t>
                      </a:r>
                    </a:p>
                  </a:txBody>
                  <a:tcPr marL="91392" marR="91392" marT="45697" marB="45697">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824297171"/>
                  </a:ext>
                </a:extLst>
              </a:tr>
            </a:tbl>
          </a:graphicData>
        </a:graphic>
      </p:graphicFrame>
      <p:graphicFrame>
        <p:nvGraphicFramePr>
          <p:cNvPr id="5" name="Table 4">
            <a:extLst>
              <a:ext uri="{FF2B5EF4-FFF2-40B4-BE49-F238E27FC236}">
                <a16:creationId xmlns:a16="http://schemas.microsoft.com/office/drawing/2014/main" id="{5A0EF209-F55B-40E6-842D-84097949018A}"/>
              </a:ext>
            </a:extLst>
          </p:cNvPr>
          <p:cNvGraphicFramePr>
            <a:graphicFrameLocks noGrp="1"/>
          </p:cNvGraphicFramePr>
          <p:nvPr userDrawn="1"/>
        </p:nvGraphicFramePr>
        <p:xfrm>
          <a:off x="8183145" y="2380570"/>
          <a:ext cx="3526556" cy="2011358"/>
        </p:xfrm>
        <a:graphic>
          <a:graphicData uri="http://schemas.openxmlformats.org/drawingml/2006/table">
            <a:tbl>
              <a:tblPr firstRow="1" bandRow="1">
                <a:effectLst/>
                <a:tableStyleId>{69012ECD-51FC-41F1-AA8D-1B2483CD663E}</a:tableStyleId>
              </a:tblPr>
              <a:tblGrid>
                <a:gridCol w="2946306">
                  <a:extLst>
                    <a:ext uri="{9D8B030D-6E8A-4147-A177-3AD203B41FA5}">
                      <a16:colId xmlns:a16="http://schemas.microsoft.com/office/drawing/2014/main" val="20000"/>
                    </a:ext>
                  </a:extLst>
                </a:gridCol>
                <a:gridCol w="580250">
                  <a:extLst>
                    <a:ext uri="{9D8B030D-6E8A-4147-A177-3AD203B41FA5}">
                      <a16:colId xmlns:a16="http://schemas.microsoft.com/office/drawing/2014/main" val="20001"/>
                    </a:ext>
                  </a:extLst>
                </a:gridCol>
              </a:tblGrid>
              <a:tr h="365651">
                <a:tc gridSpan="2">
                  <a:txBody>
                    <a:bodyPr/>
                    <a:lstStyle/>
                    <a:p>
                      <a:pPr algn="l"/>
                      <a:r>
                        <a:rPr lang="da-DK" sz="1800" b="0" noProof="0">
                          <a:solidFill>
                            <a:schemeClr val="tx1"/>
                          </a:solidFill>
                        </a:rPr>
                        <a:t>Aktier</a:t>
                      </a:r>
                      <a:endParaRPr lang="da-DK" sz="1400" b="0" noProof="0">
                        <a:solidFill>
                          <a:schemeClr val="tx1"/>
                        </a:solidFill>
                      </a:endParaRPr>
                    </a:p>
                  </a:txBody>
                  <a:tcPr marL="91392" marR="91392" marT="45697" marB="45697">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endParaRPr lang="da-DK" sz="1200" dirty="0"/>
                    </a:p>
                  </a:txBody>
                  <a:tcPr/>
                </a:tc>
                <a:extLst>
                  <a:ext uri="{0D108BD9-81ED-4DB2-BD59-A6C34878D82A}">
                    <a16:rowId xmlns:a16="http://schemas.microsoft.com/office/drawing/2014/main" val="10000"/>
                  </a:ext>
                </a:extLst>
              </a:tr>
              <a:tr h="274233">
                <a:tc>
                  <a:txBody>
                    <a:bodyPr/>
                    <a:lstStyle/>
                    <a:p>
                      <a:r>
                        <a:rPr lang="da-DK" sz="1200" noProof="0">
                          <a:solidFill>
                            <a:schemeClr val="tx1"/>
                          </a:solidFill>
                        </a:rPr>
                        <a:t>Konklusion</a:t>
                      </a:r>
                    </a:p>
                  </a:txBody>
                  <a:tcPr marL="91392" marR="91392" marT="45697" marB="45697">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r>
                        <a:rPr lang="da-DK" sz="1200" noProof="0" dirty="0">
                          <a:solidFill>
                            <a:schemeClr val="tx1"/>
                          </a:solidFill>
                        </a:rPr>
                        <a:t>46</a:t>
                      </a:r>
                    </a:p>
                  </a:txBody>
                  <a:tcPr marL="91392" marR="91392" marT="45697" marB="45697">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1"/>
                  </a:ext>
                </a:extLst>
              </a:tr>
              <a:tr h="274233">
                <a:tc>
                  <a:txBody>
                    <a:bodyPr/>
                    <a:lstStyle/>
                    <a:p>
                      <a:r>
                        <a:rPr lang="da-DK" sz="1200" noProof="0">
                          <a:solidFill>
                            <a:schemeClr val="tx1"/>
                          </a:solidFill>
                        </a:rPr>
                        <a:t>Regioner</a:t>
                      </a:r>
                    </a:p>
                  </a:txBody>
                  <a:tcPr marL="91392" marR="91392" marT="45697" marB="45697">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r>
                        <a:rPr lang="da-DK" sz="1200" noProof="0" dirty="0">
                          <a:solidFill>
                            <a:schemeClr val="tx1"/>
                          </a:solidFill>
                        </a:rPr>
                        <a:t>47</a:t>
                      </a:r>
                    </a:p>
                  </a:txBody>
                  <a:tcPr marL="91392" marR="91392" marT="45697" marB="45697">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2"/>
                  </a:ext>
                </a:extLst>
              </a:tr>
              <a:tr h="274233">
                <a:tc>
                  <a:txBody>
                    <a:bodyPr/>
                    <a:lstStyle/>
                    <a:p>
                      <a:r>
                        <a:rPr lang="da-DK" sz="1200" noProof="0">
                          <a:solidFill>
                            <a:schemeClr val="tx1"/>
                          </a:solidFill>
                        </a:rPr>
                        <a:t>Nøgletal</a:t>
                      </a:r>
                    </a:p>
                  </a:txBody>
                  <a:tcPr marL="91392" marR="91392" marT="45697" marB="45697">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r>
                        <a:rPr lang="da-DK" sz="1200" noProof="0" dirty="0">
                          <a:solidFill>
                            <a:schemeClr val="tx1"/>
                          </a:solidFill>
                        </a:rPr>
                        <a:t>68</a:t>
                      </a:r>
                    </a:p>
                  </a:txBody>
                  <a:tcPr marL="91392" marR="91392" marT="45697" marB="45697">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5"/>
                  </a:ext>
                </a:extLst>
              </a:tr>
              <a:tr h="274233">
                <a:tc>
                  <a:txBody>
                    <a:bodyPr/>
                    <a:lstStyle/>
                    <a:p>
                      <a:r>
                        <a:rPr lang="da-DK" sz="1200" noProof="0">
                          <a:solidFill>
                            <a:schemeClr val="tx1"/>
                          </a:solidFill>
                        </a:rPr>
                        <a:t>Afkastmatrice</a:t>
                      </a:r>
                    </a:p>
                  </a:txBody>
                  <a:tcPr marL="91392" marR="91392" marT="45697" marB="45697">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r>
                        <a:rPr lang="da-DK" sz="1200" noProof="0" dirty="0">
                          <a:solidFill>
                            <a:schemeClr val="tx1"/>
                          </a:solidFill>
                        </a:rPr>
                        <a:t>69</a:t>
                      </a:r>
                    </a:p>
                  </a:txBody>
                  <a:tcPr marL="91392" marR="91392" marT="45697" marB="45697">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6"/>
                  </a:ext>
                </a:extLst>
              </a:tr>
              <a:tr h="274233">
                <a:tc>
                  <a:txBody>
                    <a:bodyPr/>
                    <a:lstStyle/>
                    <a:p>
                      <a:r>
                        <a:rPr lang="da-DK" sz="1200" noProof="0">
                          <a:solidFill>
                            <a:schemeClr val="tx1"/>
                          </a:solidFill>
                        </a:rPr>
                        <a:t>Sektorer</a:t>
                      </a:r>
                    </a:p>
                  </a:txBody>
                  <a:tcPr marL="91392" marR="91392" marT="45697" marB="45697">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r>
                        <a:rPr lang="da-DK" sz="1200" noProof="0" dirty="0">
                          <a:solidFill>
                            <a:schemeClr val="tx1"/>
                          </a:solidFill>
                        </a:rPr>
                        <a:t>70</a:t>
                      </a:r>
                    </a:p>
                  </a:txBody>
                  <a:tcPr marL="91392" marR="91392" marT="45697" marB="45697">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7"/>
                  </a:ext>
                </a:extLst>
              </a:tr>
              <a:tr h="274233">
                <a:tc>
                  <a:txBody>
                    <a:bodyPr/>
                    <a:lstStyle/>
                    <a:p>
                      <a:endParaRPr lang="da-DK" sz="1200" noProof="0">
                        <a:solidFill>
                          <a:schemeClr val="tx1"/>
                        </a:solidFill>
                      </a:endParaRPr>
                    </a:p>
                  </a:txBody>
                  <a:tcPr marL="91392" marR="91392" marT="45697" marB="45697">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endParaRPr lang="da-DK" sz="1200" noProof="0" dirty="0">
                        <a:solidFill>
                          <a:schemeClr val="tx1"/>
                        </a:solidFill>
                      </a:endParaRPr>
                    </a:p>
                  </a:txBody>
                  <a:tcPr marL="91392" marR="91392" marT="45697" marB="45697">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8"/>
                  </a:ext>
                </a:extLst>
              </a:tr>
            </a:tbl>
          </a:graphicData>
        </a:graphic>
      </p:graphicFrame>
      <p:graphicFrame>
        <p:nvGraphicFramePr>
          <p:cNvPr id="6" name="Table 5">
            <a:extLst>
              <a:ext uri="{FF2B5EF4-FFF2-40B4-BE49-F238E27FC236}">
                <a16:creationId xmlns:a16="http://schemas.microsoft.com/office/drawing/2014/main" id="{FA7A7416-E892-45E9-B1C3-05C74F6929C9}"/>
              </a:ext>
            </a:extLst>
          </p:cNvPr>
          <p:cNvGraphicFramePr>
            <a:graphicFrameLocks noGrp="1"/>
          </p:cNvGraphicFramePr>
          <p:nvPr userDrawn="1"/>
        </p:nvGraphicFramePr>
        <p:xfrm>
          <a:off x="626241" y="2380570"/>
          <a:ext cx="3526556" cy="2559906"/>
        </p:xfrm>
        <a:graphic>
          <a:graphicData uri="http://schemas.openxmlformats.org/drawingml/2006/table">
            <a:tbl>
              <a:tblPr firstRow="1" bandRow="1">
                <a:effectLst/>
                <a:tableStyleId>{69012ECD-51FC-41F1-AA8D-1B2483CD663E}</a:tableStyleId>
              </a:tblPr>
              <a:tblGrid>
                <a:gridCol w="2946306">
                  <a:extLst>
                    <a:ext uri="{9D8B030D-6E8A-4147-A177-3AD203B41FA5}">
                      <a16:colId xmlns:a16="http://schemas.microsoft.com/office/drawing/2014/main" val="20000"/>
                    </a:ext>
                  </a:extLst>
                </a:gridCol>
                <a:gridCol w="580250">
                  <a:extLst>
                    <a:ext uri="{9D8B030D-6E8A-4147-A177-3AD203B41FA5}">
                      <a16:colId xmlns:a16="http://schemas.microsoft.com/office/drawing/2014/main" val="20001"/>
                    </a:ext>
                  </a:extLst>
                </a:gridCol>
              </a:tblGrid>
              <a:tr h="365651">
                <a:tc gridSpan="2">
                  <a:txBody>
                    <a:bodyPr/>
                    <a:lstStyle/>
                    <a:p>
                      <a:pPr algn="l"/>
                      <a:r>
                        <a:rPr lang="da-DK" sz="1800" b="0" noProof="0">
                          <a:solidFill>
                            <a:schemeClr val="tx1"/>
                          </a:solidFill>
                        </a:rPr>
                        <a:t>Core</a:t>
                      </a:r>
                      <a:endParaRPr lang="da-DK" sz="1400" b="0" noProof="0">
                        <a:solidFill>
                          <a:schemeClr val="tx1"/>
                        </a:solidFill>
                      </a:endParaRPr>
                    </a:p>
                  </a:txBody>
                  <a:tcPr marL="91392" marR="91392" marT="45697" marB="45697">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endParaRPr lang="da-DK" sz="1200" dirty="0"/>
                    </a:p>
                  </a:txBody>
                  <a:tcPr/>
                </a:tc>
                <a:extLst>
                  <a:ext uri="{0D108BD9-81ED-4DB2-BD59-A6C34878D82A}">
                    <a16:rowId xmlns:a16="http://schemas.microsoft.com/office/drawing/2014/main" val="10000"/>
                  </a:ext>
                </a:extLst>
              </a:tr>
              <a:tr h="274233">
                <a:tc>
                  <a:txBody>
                    <a:bodyPr/>
                    <a:lstStyle/>
                    <a:p>
                      <a:r>
                        <a:rPr lang="da-DK" sz="1200" b="0" noProof="0">
                          <a:solidFill>
                            <a:schemeClr val="tx1"/>
                          </a:solidFill>
                        </a:rPr>
                        <a:t>(Op)trenden er intakt</a:t>
                      </a:r>
                    </a:p>
                  </a:txBody>
                  <a:tcPr marL="91392" marR="91392" marT="45697" marB="45697">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r>
                        <a:rPr lang="da-DK" sz="1200" b="0" noProof="0">
                          <a:solidFill>
                            <a:schemeClr val="tx1"/>
                          </a:solidFill>
                        </a:rPr>
                        <a:t>3</a:t>
                      </a:r>
                    </a:p>
                  </a:txBody>
                  <a:tcPr marL="91392" marR="91392" marT="45697" marB="45697">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1"/>
                  </a:ext>
                </a:extLst>
              </a:tr>
              <a:tr h="274233">
                <a:tc>
                  <a:txBody>
                    <a:bodyPr/>
                    <a:lstStyle/>
                    <a:p>
                      <a:r>
                        <a:rPr lang="da-DK" sz="1200" b="0" noProof="0">
                          <a:solidFill>
                            <a:schemeClr val="tx1"/>
                          </a:solidFill>
                        </a:rPr>
                        <a:t>Siden sidst</a:t>
                      </a:r>
                    </a:p>
                  </a:txBody>
                  <a:tcPr marL="91392" marR="91392" marT="45697" marB="45697">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r>
                        <a:rPr lang="da-DK" sz="1200" b="0" noProof="0" dirty="0">
                          <a:solidFill>
                            <a:schemeClr val="tx1"/>
                          </a:solidFill>
                        </a:rPr>
                        <a:t>4</a:t>
                      </a:r>
                    </a:p>
                  </a:txBody>
                  <a:tcPr marL="91392" marR="91392" marT="45697" marB="45697">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2"/>
                  </a:ext>
                </a:extLst>
              </a:tr>
              <a:tr h="274233">
                <a:tc>
                  <a:txBody>
                    <a:bodyPr/>
                    <a:lstStyle/>
                    <a:p>
                      <a:pPr marL="0" indent="0">
                        <a:buFontTx/>
                        <a:buNone/>
                      </a:pPr>
                      <a:r>
                        <a:rPr lang="da-DK" sz="1200" b="0" noProof="0" dirty="0">
                          <a:solidFill>
                            <a:schemeClr val="tx1"/>
                          </a:solidFill>
                        </a:rPr>
                        <a:t>Investeringsperformance</a:t>
                      </a:r>
                      <a:endParaRPr lang="da-DK" sz="1200" b="0" baseline="0" noProof="0" dirty="0">
                        <a:solidFill>
                          <a:schemeClr val="tx1"/>
                        </a:solidFill>
                      </a:endParaRPr>
                    </a:p>
                  </a:txBody>
                  <a:tcPr marL="91392" marR="91392" marT="45697" marB="45697">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r>
                        <a:rPr lang="da-DK" sz="1200" b="0" noProof="0" dirty="0">
                          <a:solidFill>
                            <a:schemeClr val="tx1"/>
                          </a:solidFill>
                        </a:rPr>
                        <a:t>5</a:t>
                      </a:r>
                    </a:p>
                  </a:txBody>
                  <a:tcPr marL="91392" marR="91392" marT="45697" marB="45697">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3"/>
                  </a:ext>
                </a:extLst>
              </a:tr>
              <a:tr h="274233">
                <a:tc>
                  <a:txBody>
                    <a:bodyPr/>
                    <a:lstStyle/>
                    <a:p>
                      <a:r>
                        <a:rPr lang="da-DK" sz="1200" b="0" noProof="0">
                          <a:solidFill>
                            <a:schemeClr val="tx1"/>
                          </a:solidFill>
                        </a:rPr>
                        <a:t>De seks cylindre</a:t>
                      </a:r>
                    </a:p>
                  </a:txBody>
                  <a:tcPr marL="91392" marR="91392" marT="45697" marB="45697">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r>
                        <a:rPr lang="da-DK" sz="1200" b="0" noProof="0" dirty="0">
                          <a:solidFill>
                            <a:schemeClr val="tx1"/>
                          </a:solidFill>
                        </a:rPr>
                        <a:t>7</a:t>
                      </a:r>
                    </a:p>
                  </a:txBody>
                  <a:tcPr marL="91392" marR="91392" marT="45697" marB="45697">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4"/>
                  </a:ext>
                </a:extLst>
              </a:tr>
              <a:tr h="274233">
                <a:tc>
                  <a:txBody>
                    <a:bodyPr/>
                    <a:lstStyle/>
                    <a:p>
                      <a:r>
                        <a:rPr lang="da-DK" sz="1200" b="0" noProof="0">
                          <a:solidFill>
                            <a:schemeClr val="tx1"/>
                          </a:solidFill>
                        </a:rPr>
                        <a:t>Afkastforventninger</a:t>
                      </a:r>
                    </a:p>
                  </a:txBody>
                  <a:tcPr marL="91392" marR="91392" marT="45697" marB="45697">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r>
                        <a:rPr lang="da-DK" sz="1200" b="0" noProof="0" dirty="0">
                          <a:solidFill>
                            <a:schemeClr val="tx1"/>
                          </a:solidFill>
                        </a:rPr>
                        <a:t>8</a:t>
                      </a:r>
                    </a:p>
                  </a:txBody>
                  <a:tcPr marL="91392" marR="91392" marT="45697" marB="45697">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5"/>
                  </a:ext>
                </a:extLst>
              </a:tr>
              <a:tr h="274233">
                <a:tc>
                  <a:txBody>
                    <a:bodyPr/>
                    <a:lstStyle/>
                    <a:p>
                      <a:r>
                        <a:rPr lang="da-DK" sz="1200" b="0" noProof="0" dirty="0">
                          <a:solidFill>
                            <a:schemeClr val="tx1"/>
                          </a:solidFill>
                        </a:rPr>
                        <a:t>Kommende investeringsudsigter</a:t>
                      </a:r>
                    </a:p>
                  </a:txBody>
                  <a:tcPr marL="91392" marR="91392" marT="45697" marB="45697">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r>
                        <a:rPr lang="da-DK" sz="1200" b="0" noProof="0" dirty="0">
                          <a:solidFill>
                            <a:schemeClr val="tx1"/>
                          </a:solidFill>
                        </a:rPr>
                        <a:t>9</a:t>
                      </a:r>
                    </a:p>
                  </a:txBody>
                  <a:tcPr marL="91392" marR="91392" marT="45697" marB="45697">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6"/>
                  </a:ext>
                </a:extLst>
              </a:tr>
              <a:tr h="274233">
                <a:tc>
                  <a:txBody>
                    <a:bodyPr/>
                    <a:lstStyle/>
                    <a:p>
                      <a:r>
                        <a:rPr lang="da-DK" sz="1200" b="0" i="0" noProof="0" dirty="0">
                          <a:solidFill>
                            <a:schemeClr val="tx1"/>
                          </a:solidFill>
                        </a:rPr>
                        <a:t>Hovedkonklusion</a:t>
                      </a:r>
                    </a:p>
                  </a:txBody>
                  <a:tcPr marL="91392" marR="91392" marT="45697" marB="45697">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r>
                        <a:rPr lang="da-DK" sz="1200" b="0" i="0" noProof="0" dirty="0">
                          <a:solidFill>
                            <a:schemeClr val="tx1"/>
                          </a:solidFill>
                        </a:rPr>
                        <a:t>  93</a:t>
                      </a:r>
                    </a:p>
                  </a:txBody>
                  <a:tcPr marL="91392" marR="91392" marT="45697" marB="45697">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7"/>
                  </a:ext>
                </a:extLst>
              </a:tr>
              <a:tr h="274233">
                <a:tc>
                  <a:txBody>
                    <a:bodyPr/>
                    <a:lstStyle/>
                    <a:p>
                      <a:r>
                        <a:rPr lang="da-DK" sz="1200" b="0" i="0" noProof="0">
                          <a:solidFill>
                            <a:schemeClr val="tx1"/>
                          </a:solidFill>
                        </a:rPr>
                        <a:t>Porteføljeudvikling</a:t>
                      </a:r>
                    </a:p>
                  </a:txBody>
                  <a:tcPr marL="91392" marR="91392" marT="45697" marB="45697">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r>
                        <a:rPr lang="da-DK" sz="1200" b="0" i="0" noProof="0" dirty="0">
                          <a:solidFill>
                            <a:schemeClr val="tx1"/>
                          </a:solidFill>
                        </a:rPr>
                        <a:t>  94</a:t>
                      </a:r>
                    </a:p>
                  </a:txBody>
                  <a:tcPr marL="91392" marR="91392" marT="45697" marB="45697">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8"/>
                  </a:ext>
                </a:extLst>
              </a:tr>
            </a:tbl>
          </a:graphicData>
        </a:graphic>
      </p:graphicFrame>
      <p:cxnSp>
        <p:nvCxnSpPr>
          <p:cNvPr id="7" name="Straight Connector 6">
            <a:extLst>
              <a:ext uri="{FF2B5EF4-FFF2-40B4-BE49-F238E27FC236}">
                <a16:creationId xmlns:a16="http://schemas.microsoft.com/office/drawing/2014/main" id="{A0EB4372-6510-4537-96E5-E5ABC325BA49}"/>
              </a:ext>
            </a:extLst>
          </p:cNvPr>
          <p:cNvCxnSpPr/>
          <p:nvPr userDrawn="1"/>
        </p:nvCxnSpPr>
        <p:spPr>
          <a:xfrm>
            <a:off x="647831" y="6316537"/>
            <a:ext cx="10890764" cy="0"/>
          </a:xfrm>
          <a:prstGeom prst="line">
            <a:avLst/>
          </a:prstGeom>
          <a:ln w="9525">
            <a:solidFill>
              <a:srgbClr val="8B8A8D"/>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379788386"/>
      </p:ext>
    </p:extLst>
  </p:cSld>
  <p:clrMapOvr>
    <a:masterClrMapping/>
  </p:clrMapOvr>
  <p:hf hdr="0" ftr="0" dt="0"/>
</p:sldLayout>
</file>

<file path=ppt/slideLayouts/slideLayout123.xml><?xml version="1.0" encoding="utf-8"?>
<p:sldLayout xmlns:a="http://schemas.openxmlformats.org/drawingml/2006/main" xmlns:r="http://schemas.openxmlformats.org/officeDocument/2006/relationships" xmlns:p="http://schemas.openxmlformats.org/presentationml/2006/main" preserve="1" userDrawn="1">
  <p:cSld name="Image Left">
    <p:spTree>
      <p:nvGrpSpPr>
        <p:cNvPr id="1" name=""/>
        <p:cNvGrpSpPr/>
        <p:nvPr/>
      </p:nvGrpSpPr>
      <p:grpSpPr>
        <a:xfrm>
          <a:off x="0" y="0"/>
          <a:ext cx="0" cy="0"/>
          <a:chOff x="0" y="0"/>
          <a:chExt cx="0" cy="0"/>
        </a:xfrm>
      </p:grpSpPr>
      <p:sp>
        <p:nvSpPr>
          <p:cNvPr id="2" name="Title 1"/>
          <p:cNvSpPr>
            <a:spLocks noGrp="1"/>
          </p:cNvSpPr>
          <p:nvPr>
            <p:ph type="title"/>
          </p:nvPr>
        </p:nvSpPr>
        <p:spPr>
          <a:xfrm>
            <a:off x="647833" y="360000"/>
            <a:ext cx="7198125" cy="720000"/>
          </a:xfrm>
        </p:spPr>
        <p:txBody>
          <a:bodyPr/>
          <a:lstStyle/>
          <a:p>
            <a:r>
              <a:rPr lang="en-US" dirty="0"/>
              <a:t>Click to edit Master title style</a:t>
            </a:r>
          </a:p>
        </p:txBody>
      </p:sp>
      <p:sp>
        <p:nvSpPr>
          <p:cNvPr id="4" name="Content Placeholder 3"/>
          <p:cNvSpPr>
            <a:spLocks noGrp="1"/>
          </p:cNvSpPr>
          <p:nvPr>
            <p:ph sz="half" idx="2" hasCustomPrompt="1"/>
          </p:nvPr>
        </p:nvSpPr>
        <p:spPr>
          <a:xfrm>
            <a:off x="6190388" y="1331692"/>
            <a:ext cx="5362603" cy="4430574"/>
          </a:xfrm>
        </p:spPr>
        <p:txBody>
          <a:bodyPr>
            <a:noAutofit/>
          </a:bodyPr>
          <a:lstStyle>
            <a:lvl1pPr>
              <a:defRPr sz="1600"/>
            </a:lvl1pPr>
            <a:lvl2pPr>
              <a:defRPr sz="1200"/>
            </a:lvl2pPr>
            <a:lvl3pPr>
              <a:defRPr sz="1200"/>
            </a:lvl3pPr>
            <a:lvl4pPr>
              <a:defRPr sz="1200"/>
            </a:lvl4pPr>
            <a:lvl5pPr>
              <a:defRPr sz="1200"/>
            </a:lvl5pPr>
            <a:lvl6pPr>
              <a:defRPr sz="2098"/>
            </a:lvl6pPr>
            <a:lvl7pPr>
              <a:defRPr sz="2098"/>
            </a:lvl7pPr>
            <a:lvl8pPr>
              <a:defRPr sz="2098"/>
            </a:lvl8pPr>
            <a:lvl9pPr>
              <a:defRPr sz="2098"/>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 name="Picture Placeholder 9"/>
          <p:cNvSpPr>
            <a:spLocks noGrp="1"/>
          </p:cNvSpPr>
          <p:nvPr>
            <p:ph type="pic" sz="quarter" idx="14" hasCustomPrompt="1"/>
          </p:nvPr>
        </p:nvSpPr>
        <p:spPr>
          <a:xfrm>
            <a:off x="647833" y="1331695"/>
            <a:ext cx="5362603" cy="4426975"/>
          </a:xfrm>
          <a:solidFill>
            <a:schemeClr val="bg1">
              <a:lumMod val="95000"/>
            </a:schemeClr>
          </a:solidFill>
        </p:spPr>
        <p:txBody>
          <a:bodyPr anchor="ctr" anchorCtr="0"/>
          <a:lstStyle>
            <a:lvl1pPr marL="0" indent="0" algn="ctr">
              <a:buFontTx/>
              <a:buNone/>
              <a:defRPr/>
            </a:lvl1pPr>
          </a:lstStyle>
          <a:p>
            <a:r>
              <a:rPr lang="en-US" dirty="0"/>
              <a:t>Picture</a:t>
            </a:r>
          </a:p>
        </p:txBody>
      </p:sp>
      <p:sp>
        <p:nvSpPr>
          <p:cNvPr id="8" name="Text Box 6">
            <a:extLst>
              <a:ext uri="{FF2B5EF4-FFF2-40B4-BE49-F238E27FC236}">
                <a16:creationId xmlns:a16="http://schemas.microsoft.com/office/drawing/2014/main" id="{C2CD275A-8A6C-4D78-ADED-5283E2C6F6C5}"/>
              </a:ext>
            </a:extLst>
          </p:cNvPr>
          <p:cNvSpPr txBox="1">
            <a:spLocks noChangeArrowheads="1"/>
          </p:cNvSpPr>
          <p:nvPr userDrawn="1"/>
        </p:nvSpPr>
        <p:spPr bwMode="auto">
          <a:xfrm>
            <a:off x="8210148" y="5978499"/>
            <a:ext cx="3166533" cy="2022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108797" tIns="54398" rIns="108797" bIns="54398">
            <a:spAutoFit/>
          </a:bodyPr>
          <a:lstStyle>
            <a:lvl1pPr eaLnBrk="0" hangingPunct="0">
              <a:defRPr sz="2000">
                <a:solidFill>
                  <a:schemeClr val="tx1"/>
                </a:solidFill>
                <a:latin typeface="Arial" charset="0"/>
                <a:cs typeface="Arial" charset="0"/>
              </a:defRPr>
            </a:lvl1pPr>
            <a:lvl2pPr marL="742950" indent="-285750" eaLnBrk="0" hangingPunct="0">
              <a:defRPr sz="2000">
                <a:solidFill>
                  <a:schemeClr val="tx1"/>
                </a:solidFill>
                <a:latin typeface="Arial" charset="0"/>
                <a:cs typeface="Arial" charset="0"/>
              </a:defRPr>
            </a:lvl2pPr>
            <a:lvl3pPr marL="1143000" indent="-228600" eaLnBrk="0" hangingPunct="0">
              <a:defRPr sz="2000">
                <a:solidFill>
                  <a:schemeClr val="tx1"/>
                </a:solidFill>
                <a:latin typeface="Arial" charset="0"/>
                <a:cs typeface="Arial" charset="0"/>
              </a:defRPr>
            </a:lvl3pPr>
            <a:lvl4pPr marL="1600200" indent="-228600" eaLnBrk="0" hangingPunct="0">
              <a:defRPr sz="2000">
                <a:solidFill>
                  <a:schemeClr val="tx1"/>
                </a:solidFill>
                <a:latin typeface="Arial" charset="0"/>
                <a:cs typeface="Arial" charset="0"/>
              </a:defRPr>
            </a:lvl4pPr>
            <a:lvl5pPr marL="2057400" indent="-228600" eaLnBrk="0" hangingPunct="0">
              <a:defRPr sz="2000">
                <a:solidFill>
                  <a:schemeClr val="tx1"/>
                </a:solidFill>
                <a:latin typeface="Arial" charset="0"/>
                <a:cs typeface="Arial" charset="0"/>
              </a:defRPr>
            </a:lvl5pPr>
            <a:lvl6pPr marL="2514600" indent="-228600" eaLnBrk="0" fontAlgn="base" hangingPunct="0">
              <a:spcBef>
                <a:spcPct val="0"/>
              </a:spcBef>
              <a:spcAft>
                <a:spcPct val="0"/>
              </a:spcAft>
              <a:defRPr sz="2000">
                <a:solidFill>
                  <a:schemeClr val="tx1"/>
                </a:solidFill>
                <a:latin typeface="Arial" charset="0"/>
                <a:cs typeface="Arial" charset="0"/>
              </a:defRPr>
            </a:lvl6pPr>
            <a:lvl7pPr marL="2971800" indent="-228600" eaLnBrk="0" fontAlgn="base" hangingPunct="0">
              <a:spcBef>
                <a:spcPct val="0"/>
              </a:spcBef>
              <a:spcAft>
                <a:spcPct val="0"/>
              </a:spcAft>
              <a:defRPr sz="2000">
                <a:solidFill>
                  <a:schemeClr val="tx1"/>
                </a:solidFill>
                <a:latin typeface="Arial" charset="0"/>
                <a:cs typeface="Arial" charset="0"/>
              </a:defRPr>
            </a:lvl7pPr>
            <a:lvl8pPr marL="3429000" indent="-228600" eaLnBrk="0" fontAlgn="base" hangingPunct="0">
              <a:spcBef>
                <a:spcPct val="0"/>
              </a:spcBef>
              <a:spcAft>
                <a:spcPct val="0"/>
              </a:spcAft>
              <a:defRPr sz="2000">
                <a:solidFill>
                  <a:schemeClr val="tx1"/>
                </a:solidFill>
                <a:latin typeface="Arial" charset="0"/>
                <a:cs typeface="Arial" charset="0"/>
              </a:defRPr>
            </a:lvl8pPr>
            <a:lvl9pPr marL="3886200" indent="-228600" eaLnBrk="0" fontAlgn="base" hangingPunct="0">
              <a:spcBef>
                <a:spcPct val="0"/>
              </a:spcBef>
              <a:spcAft>
                <a:spcPct val="0"/>
              </a:spcAft>
              <a:defRPr sz="2000">
                <a:solidFill>
                  <a:schemeClr val="tx1"/>
                </a:solidFill>
                <a:latin typeface="Arial" charset="0"/>
                <a:cs typeface="Arial" charset="0"/>
              </a:defRPr>
            </a:lvl9pPr>
          </a:lstStyle>
          <a:p>
            <a:pPr algn="r" eaLnBrk="1" hangingPunct="1">
              <a:spcBef>
                <a:spcPct val="50000"/>
              </a:spcBef>
            </a:pPr>
            <a:r>
              <a:rPr lang="en-US" sz="600" i="1" dirty="0"/>
              <a:t>Source: Thomson Reuters / Nordea</a:t>
            </a:r>
          </a:p>
        </p:txBody>
      </p:sp>
      <p:cxnSp>
        <p:nvCxnSpPr>
          <p:cNvPr id="6" name="Straight Connector 5">
            <a:extLst>
              <a:ext uri="{FF2B5EF4-FFF2-40B4-BE49-F238E27FC236}">
                <a16:creationId xmlns:a16="http://schemas.microsoft.com/office/drawing/2014/main" id="{C45D1137-5AAC-4751-B5AE-1D568BA37730}"/>
              </a:ext>
            </a:extLst>
          </p:cNvPr>
          <p:cNvCxnSpPr/>
          <p:nvPr userDrawn="1"/>
        </p:nvCxnSpPr>
        <p:spPr>
          <a:xfrm>
            <a:off x="647831" y="6316537"/>
            <a:ext cx="10890764" cy="0"/>
          </a:xfrm>
          <a:prstGeom prst="line">
            <a:avLst/>
          </a:prstGeom>
          <a:ln w="9525">
            <a:solidFill>
              <a:srgbClr val="8B8A8D"/>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88947096"/>
      </p:ext>
    </p:extLst>
  </p:cSld>
  <p:clrMapOvr>
    <a:masterClrMapping/>
  </p:clrMapOvr>
  <p:hf hdr="0" ftr="0" dt="0"/>
</p:sldLayout>
</file>

<file path=ppt/slideLayouts/slideLayout124.xml><?xml version="1.0" encoding="utf-8"?>
<p:sldLayout xmlns:a="http://schemas.openxmlformats.org/drawingml/2006/main" xmlns:r="http://schemas.openxmlformats.org/officeDocument/2006/relationships" xmlns:p="http://schemas.openxmlformats.org/presentationml/2006/main" preserve="1" userDrawn="1">
  <p:cSld name="Image Right">
    <p:spTree>
      <p:nvGrpSpPr>
        <p:cNvPr id="1" name=""/>
        <p:cNvGrpSpPr/>
        <p:nvPr/>
      </p:nvGrpSpPr>
      <p:grpSpPr>
        <a:xfrm>
          <a:off x="0" y="0"/>
          <a:ext cx="0" cy="0"/>
          <a:chOff x="0" y="0"/>
          <a:chExt cx="0" cy="0"/>
        </a:xfrm>
      </p:grpSpPr>
      <p:sp>
        <p:nvSpPr>
          <p:cNvPr id="2" name="Title 1"/>
          <p:cNvSpPr>
            <a:spLocks noGrp="1"/>
          </p:cNvSpPr>
          <p:nvPr>
            <p:ph type="title"/>
          </p:nvPr>
        </p:nvSpPr>
        <p:spPr>
          <a:xfrm>
            <a:off x="647831" y="360000"/>
            <a:ext cx="8061901" cy="720000"/>
          </a:xfrm>
        </p:spPr>
        <p:txBody>
          <a:bodyPr/>
          <a:lstStyle/>
          <a:p>
            <a:r>
              <a:rPr lang="en-US" dirty="0"/>
              <a:t>Click to edit Master title style</a:t>
            </a:r>
          </a:p>
        </p:txBody>
      </p:sp>
      <p:sp>
        <p:nvSpPr>
          <p:cNvPr id="4" name="Content Placeholder 3"/>
          <p:cNvSpPr>
            <a:spLocks noGrp="1"/>
          </p:cNvSpPr>
          <p:nvPr>
            <p:ph sz="half" idx="2" hasCustomPrompt="1"/>
          </p:nvPr>
        </p:nvSpPr>
        <p:spPr>
          <a:xfrm>
            <a:off x="647833" y="1331695"/>
            <a:ext cx="5362603" cy="4426975"/>
          </a:xfrm>
        </p:spPr>
        <p:txBody>
          <a:bodyPr>
            <a:noAutofit/>
          </a:bodyPr>
          <a:lstStyle>
            <a:lvl1pPr>
              <a:defRPr sz="1600"/>
            </a:lvl1pPr>
            <a:lvl2pPr>
              <a:defRPr sz="1200"/>
            </a:lvl2pPr>
            <a:lvl3pPr>
              <a:defRPr sz="1200"/>
            </a:lvl3pPr>
            <a:lvl4pPr>
              <a:defRPr sz="1200"/>
            </a:lvl4pPr>
            <a:lvl5pPr>
              <a:defRPr sz="1200"/>
            </a:lvl5pPr>
            <a:lvl6pPr>
              <a:defRPr sz="2098"/>
            </a:lvl6pPr>
            <a:lvl7pPr>
              <a:defRPr sz="2098"/>
            </a:lvl7pPr>
            <a:lvl8pPr>
              <a:defRPr sz="2098"/>
            </a:lvl8pPr>
            <a:lvl9pPr>
              <a:defRPr sz="2098"/>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 name="Picture Placeholder 9"/>
          <p:cNvSpPr>
            <a:spLocks noGrp="1"/>
          </p:cNvSpPr>
          <p:nvPr>
            <p:ph type="pic" sz="quarter" idx="14" hasCustomPrompt="1"/>
          </p:nvPr>
        </p:nvSpPr>
        <p:spPr>
          <a:xfrm>
            <a:off x="6190388" y="1331695"/>
            <a:ext cx="5362603" cy="4426975"/>
          </a:xfrm>
          <a:solidFill>
            <a:schemeClr val="bg1">
              <a:lumMod val="95000"/>
            </a:schemeClr>
          </a:solidFill>
        </p:spPr>
        <p:txBody>
          <a:bodyPr anchor="ctr" anchorCtr="0"/>
          <a:lstStyle>
            <a:lvl1pPr marL="0" indent="0" algn="ctr">
              <a:buFontTx/>
              <a:buNone/>
              <a:defRPr/>
            </a:lvl1pPr>
          </a:lstStyle>
          <a:p>
            <a:r>
              <a:rPr lang="en-US" dirty="0"/>
              <a:t>Picture</a:t>
            </a:r>
          </a:p>
        </p:txBody>
      </p:sp>
      <p:cxnSp>
        <p:nvCxnSpPr>
          <p:cNvPr id="5" name="Straight Connector 4">
            <a:extLst>
              <a:ext uri="{FF2B5EF4-FFF2-40B4-BE49-F238E27FC236}">
                <a16:creationId xmlns:a16="http://schemas.microsoft.com/office/drawing/2014/main" id="{EF8AD493-D8AF-4891-82E9-8809653EB926}"/>
              </a:ext>
            </a:extLst>
          </p:cNvPr>
          <p:cNvCxnSpPr/>
          <p:nvPr userDrawn="1"/>
        </p:nvCxnSpPr>
        <p:spPr>
          <a:xfrm>
            <a:off x="647831" y="6316537"/>
            <a:ext cx="10890764" cy="0"/>
          </a:xfrm>
          <a:prstGeom prst="line">
            <a:avLst/>
          </a:prstGeom>
          <a:ln w="9525">
            <a:solidFill>
              <a:srgbClr val="8B8A8D"/>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618785722"/>
      </p:ext>
    </p:extLst>
  </p:cSld>
  <p:clrMapOvr>
    <a:masterClrMapping/>
  </p:clrMapOvr>
  <p:hf hdr="0" ftr="0" dt="0"/>
</p:sldLayout>
</file>

<file path=ppt/slideLayouts/slideLayout125.xml><?xml version="1.0" encoding="utf-8"?>
<p:sldLayout xmlns:a="http://schemas.openxmlformats.org/drawingml/2006/main" xmlns:r="http://schemas.openxmlformats.org/officeDocument/2006/relationships" xmlns:p="http://schemas.openxmlformats.org/presentationml/2006/main" preserve="1" userDrawn="1">
  <p:cSld name="Two Images">
    <p:spTree>
      <p:nvGrpSpPr>
        <p:cNvPr id="1" name=""/>
        <p:cNvGrpSpPr/>
        <p:nvPr/>
      </p:nvGrpSpPr>
      <p:grpSpPr>
        <a:xfrm>
          <a:off x="0" y="0"/>
          <a:ext cx="0" cy="0"/>
          <a:chOff x="0" y="0"/>
          <a:chExt cx="0" cy="0"/>
        </a:xfrm>
      </p:grpSpPr>
      <p:sp>
        <p:nvSpPr>
          <p:cNvPr id="2" name="Title 1"/>
          <p:cNvSpPr>
            <a:spLocks noGrp="1"/>
          </p:cNvSpPr>
          <p:nvPr>
            <p:ph type="title"/>
          </p:nvPr>
        </p:nvSpPr>
        <p:spPr>
          <a:xfrm>
            <a:off x="647831" y="360000"/>
            <a:ext cx="8061901" cy="720000"/>
          </a:xfrm>
        </p:spPr>
        <p:txBody>
          <a:bodyPr/>
          <a:lstStyle/>
          <a:p>
            <a:r>
              <a:rPr lang="en-US" dirty="0"/>
              <a:t>Click to edit Master title style</a:t>
            </a:r>
          </a:p>
        </p:txBody>
      </p:sp>
      <p:sp>
        <p:nvSpPr>
          <p:cNvPr id="4" name="Content Placeholder 3"/>
          <p:cNvSpPr>
            <a:spLocks noGrp="1"/>
          </p:cNvSpPr>
          <p:nvPr>
            <p:ph sz="half" idx="2" hasCustomPrompt="1"/>
          </p:nvPr>
        </p:nvSpPr>
        <p:spPr>
          <a:xfrm>
            <a:off x="647831" y="1331695"/>
            <a:ext cx="3491091" cy="4426975"/>
          </a:xfrm>
        </p:spPr>
        <p:txBody>
          <a:bodyPr>
            <a:noAutofit/>
          </a:bodyPr>
          <a:lstStyle>
            <a:lvl1pPr>
              <a:defRPr sz="1600"/>
            </a:lvl1pPr>
            <a:lvl2pPr>
              <a:defRPr sz="1200"/>
            </a:lvl2pPr>
            <a:lvl3pPr>
              <a:defRPr sz="1200"/>
            </a:lvl3pPr>
            <a:lvl4pPr>
              <a:defRPr sz="1200"/>
            </a:lvl4pPr>
            <a:lvl5pPr>
              <a:defRPr sz="1200"/>
            </a:lvl5pPr>
            <a:lvl6pPr>
              <a:defRPr sz="2098"/>
            </a:lvl6pPr>
            <a:lvl7pPr>
              <a:defRPr sz="2098"/>
            </a:lvl7pPr>
            <a:lvl8pPr>
              <a:defRPr sz="2098"/>
            </a:lvl8pPr>
            <a:lvl9pPr>
              <a:defRPr sz="2098"/>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 name="Picture Placeholder 9"/>
          <p:cNvSpPr>
            <a:spLocks noGrp="1"/>
          </p:cNvSpPr>
          <p:nvPr>
            <p:ph type="pic" sz="quarter" idx="14" hasCustomPrompt="1"/>
          </p:nvPr>
        </p:nvSpPr>
        <p:spPr>
          <a:xfrm>
            <a:off x="8065501" y="1331692"/>
            <a:ext cx="3491091" cy="2123508"/>
          </a:xfrm>
          <a:solidFill>
            <a:schemeClr val="bg1">
              <a:lumMod val="95000"/>
            </a:schemeClr>
          </a:solidFill>
        </p:spPr>
        <p:txBody>
          <a:bodyPr anchor="ctr" anchorCtr="0"/>
          <a:lstStyle>
            <a:lvl1pPr marL="0" indent="0" algn="ctr">
              <a:buFontTx/>
              <a:buNone/>
              <a:defRPr/>
            </a:lvl1pPr>
          </a:lstStyle>
          <a:p>
            <a:r>
              <a:rPr lang="en-US" dirty="0"/>
              <a:t>Picture</a:t>
            </a:r>
          </a:p>
        </p:txBody>
      </p:sp>
      <p:sp>
        <p:nvSpPr>
          <p:cNvPr id="8" name="Content Placeholder 3"/>
          <p:cNvSpPr>
            <a:spLocks noGrp="1"/>
          </p:cNvSpPr>
          <p:nvPr>
            <p:ph sz="half" idx="15" hasCustomPrompt="1"/>
          </p:nvPr>
        </p:nvSpPr>
        <p:spPr>
          <a:xfrm>
            <a:off x="4358466" y="1331695"/>
            <a:ext cx="3491091" cy="4426975"/>
          </a:xfrm>
        </p:spPr>
        <p:txBody>
          <a:bodyPr>
            <a:noAutofit/>
          </a:bodyPr>
          <a:lstStyle>
            <a:lvl1pPr>
              <a:defRPr sz="1600"/>
            </a:lvl1pPr>
            <a:lvl2pPr>
              <a:defRPr sz="1200"/>
            </a:lvl2pPr>
            <a:lvl3pPr>
              <a:defRPr sz="1200"/>
            </a:lvl3pPr>
            <a:lvl4pPr>
              <a:defRPr sz="1200"/>
            </a:lvl4pPr>
            <a:lvl5pPr>
              <a:defRPr sz="1200"/>
            </a:lvl5pPr>
            <a:lvl6pPr>
              <a:defRPr sz="2098"/>
            </a:lvl6pPr>
            <a:lvl7pPr>
              <a:defRPr sz="2098"/>
            </a:lvl7pPr>
            <a:lvl8pPr>
              <a:defRPr sz="2098"/>
            </a:lvl8pPr>
            <a:lvl9pPr>
              <a:defRPr sz="2098"/>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1" name="Picture Placeholder 9"/>
          <p:cNvSpPr>
            <a:spLocks noGrp="1"/>
          </p:cNvSpPr>
          <p:nvPr>
            <p:ph type="pic" sz="quarter" idx="16" hasCustomPrompt="1"/>
          </p:nvPr>
        </p:nvSpPr>
        <p:spPr>
          <a:xfrm>
            <a:off x="8065501" y="3635158"/>
            <a:ext cx="3491091" cy="2123508"/>
          </a:xfrm>
          <a:solidFill>
            <a:schemeClr val="bg1">
              <a:lumMod val="95000"/>
            </a:schemeClr>
          </a:solidFill>
        </p:spPr>
        <p:txBody>
          <a:bodyPr anchor="ctr" anchorCtr="0"/>
          <a:lstStyle>
            <a:lvl1pPr marL="0" indent="0" algn="ctr">
              <a:buFontTx/>
              <a:buNone/>
              <a:defRPr/>
            </a:lvl1pPr>
          </a:lstStyle>
          <a:p>
            <a:r>
              <a:rPr lang="en-US" dirty="0"/>
              <a:t>Picture</a:t>
            </a:r>
          </a:p>
        </p:txBody>
      </p:sp>
      <p:cxnSp>
        <p:nvCxnSpPr>
          <p:cNvPr id="7" name="Straight Connector 6">
            <a:extLst>
              <a:ext uri="{FF2B5EF4-FFF2-40B4-BE49-F238E27FC236}">
                <a16:creationId xmlns:a16="http://schemas.microsoft.com/office/drawing/2014/main" id="{2094E51C-518A-477B-81C1-CE2A48086038}"/>
              </a:ext>
            </a:extLst>
          </p:cNvPr>
          <p:cNvCxnSpPr/>
          <p:nvPr userDrawn="1"/>
        </p:nvCxnSpPr>
        <p:spPr>
          <a:xfrm>
            <a:off x="647831" y="6316537"/>
            <a:ext cx="10890764" cy="0"/>
          </a:xfrm>
          <a:prstGeom prst="line">
            <a:avLst/>
          </a:prstGeom>
          <a:ln w="9525">
            <a:solidFill>
              <a:srgbClr val="8B8A8D"/>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817771767"/>
      </p:ext>
    </p:extLst>
  </p:cSld>
  <p:clrMapOvr>
    <a:masterClrMapping/>
  </p:clrMapOvr>
  <p:hf hdr="0" ftr="0" dt="0"/>
</p:sldLayout>
</file>

<file path=ppt/slideLayouts/slideLayout126.xml><?xml version="1.0" encoding="utf-8"?>
<p:sldLayout xmlns:a="http://schemas.openxmlformats.org/drawingml/2006/main" xmlns:r="http://schemas.openxmlformats.org/officeDocument/2006/relationships" xmlns:p="http://schemas.openxmlformats.org/presentationml/2006/main" showMasterSp="0" preserve="1" userDrawn="1">
  <p:cSld name="Title Slide Pulse Pattern">
    <p:bg>
      <p:bgPr>
        <a:solidFill>
          <a:srgbClr val="00005E"/>
        </a:soli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647833" y="1338893"/>
            <a:ext cx="7198125" cy="748627"/>
          </a:xfrm>
        </p:spPr>
        <p:txBody>
          <a:bodyPr>
            <a:noAutofit/>
          </a:bodyPr>
          <a:lstStyle>
            <a:lvl1pPr>
              <a:defRPr sz="2398">
                <a:solidFill>
                  <a:srgbClr val="FBD9CA"/>
                </a:solidFill>
              </a:defRPr>
            </a:lvl1pPr>
          </a:lstStyle>
          <a:p>
            <a:r>
              <a:rPr lang="en-US" dirty="0"/>
              <a:t>Click to edit Master title style</a:t>
            </a:r>
          </a:p>
        </p:txBody>
      </p:sp>
      <p:sp>
        <p:nvSpPr>
          <p:cNvPr id="3" name="Subtitle 2"/>
          <p:cNvSpPr>
            <a:spLocks noGrp="1"/>
          </p:cNvSpPr>
          <p:nvPr>
            <p:ph type="subTitle" idx="1"/>
          </p:nvPr>
        </p:nvSpPr>
        <p:spPr>
          <a:xfrm>
            <a:off x="647833" y="2133156"/>
            <a:ext cx="7198125" cy="360000"/>
          </a:xfrm>
        </p:spPr>
        <p:txBody>
          <a:bodyPr/>
          <a:lstStyle>
            <a:lvl1pPr marL="0" indent="0" algn="l">
              <a:buNone/>
              <a:defRPr b="1">
                <a:solidFill>
                  <a:srgbClr val="FFFFFF"/>
                </a:solidFill>
              </a:defRPr>
            </a:lvl1pPr>
            <a:lvl2pPr marL="543953" indent="0" algn="ctr">
              <a:buNone/>
              <a:defRPr>
                <a:solidFill>
                  <a:schemeClr val="tx1">
                    <a:tint val="75000"/>
                  </a:schemeClr>
                </a:solidFill>
              </a:defRPr>
            </a:lvl2pPr>
            <a:lvl3pPr marL="1087905" indent="0" algn="ctr">
              <a:buNone/>
              <a:defRPr>
                <a:solidFill>
                  <a:schemeClr val="tx1">
                    <a:tint val="75000"/>
                  </a:schemeClr>
                </a:solidFill>
              </a:defRPr>
            </a:lvl3pPr>
            <a:lvl4pPr marL="1631857" indent="0" algn="ctr">
              <a:buNone/>
              <a:defRPr>
                <a:solidFill>
                  <a:schemeClr val="tx1">
                    <a:tint val="75000"/>
                  </a:schemeClr>
                </a:solidFill>
              </a:defRPr>
            </a:lvl4pPr>
            <a:lvl5pPr marL="2175810" indent="0" algn="ctr">
              <a:buNone/>
              <a:defRPr>
                <a:solidFill>
                  <a:schemeClr val="tx1">
                    <a:tint val="75000"/>
                  </a:schemeClr>
                </a:solidFill>
              </a:defRPr>
            </a:lvl5pPr>
            <a:lvl6pPr marL="2719764" indent="0" algn="ctr">
              <a:buNone/>
              <a:defRPr>
                <a:solidFill>
                  <a:schemeClr val="tx1">
                    <a:tint val="75000"/>
                  </a:schemeClr>
                </a:solidFill>
              </a:defRPr>
            </a:lvl6pPr>
            <a:lvl7pPr marL="3263716" indent="0" algn="ctr">
              <a:buNone/>
              <a:defRPr>
                <a:solidFill>
                  <a:schemeClr val="tx1">
                    <a:tint val="75000"/>
                  </a:schemeClr>
                </a:solidFill>
              </a:defRPr>
            </a:lvl7pPr>
            <a:lvl8pPr marL="3807668" indent="0" algn="ctr">
              <a:buNone/>
              <a:defRPr>
                <a:solidFill>
                  <a:schemeClr val="tx1">
                    <a:tint val="75000"/>
                  </a:schemeClr>
                </a:solidFill>
              </a:defRPr>
            </a:lvl8pPr>
            <a:lvl9pPr marL="4351621" indent="0" algn="ctr">
              <a:buNone/>
              <a:defRPr>
                <a:solidFill>
                  <a:schemeClr val="tx1">
                    <a:tint val="75000"/>
                  </a:schemeClr>
                </a:solidFill>
              </a:defRPr>
            </a:lvl9pPr>
          </a:lstStyle>
          <a:p>
            <a:r>
              <a:rPr lang="en-US" dirty="0"/>
              <a:t>Click to edit Master subtitle style</a:t>
            </a:r>
          </a:p>
        </p:txBody>
      </p:sp>
      <p:sp>
        <p:nvSpPr>
          <p:cNvPr id="21" name="Text Placeholder 20"/>
          <p:cNvSpPr>
            <a:spLocks noGrp="1"/>
          </p:cNvSpPr>
          <p:nvPr>
            <p:ph type="body" sz="quarter" idx="13" hasCustomPrompt="1"/>
          </p:nvPr>
        </p:nvSpPr>
        <p:spPr>
          <a:xfrm>
            <a:off x="647833" y="2591400"/>
            <a:ext cx="7198125" cy="215950"/>
          </a:xfrm>
        </p:spPr>
        <p:txBody>
          <a:bodyPr>
            <a:noAutofit/>
          </a:bodyPr>
          <a:lstStyle>
            <a:lvl1pPr marL="0" indent="0">
              <a:buNone/>
              <a:defRPr sz="1300">
                <a:solidFill>
                  <a:srgbClr val="FFFFFF"/>
                </a:solidFill>
              </a:defRPr>
            </a:lvl1pPr>
            <a:lvl2pPr marL="256986" indent="0">
              <a:buNone/>
              <a:defRPr>
                <a:solidFill>
                  <a:schemeClr val="accent2"/>
                </a:solidFill>
              </a:defRPr>
            </a:lvl2pPr>
            <a:lvl3pPr marL="513971" indent="0">
              <a:buNone/>
              <a:defRPr>
                <a:solidFill>
                  <a:schemeClr val="accent2"/>
                </a:solidFill>
              </a:defRPr>
            </a:lvl3pPr>
            <a:lvl4pPr marL="770958" indent="0">
              <a:buNone/>
              <a:defRPr>
                <a:solidFill>
                  <a:schemeClr val="accent2"/>
                </a:solidFill>
              </a:defRPr>
            </a:lvl4pPr>
            <a:lvl5pPr marL="1027942" indent="0">
              <a:buNone/>
              <a:defRPr>
                <a:solidFill>
                  <a:schemeClr val="accent2"/>
                </a:solidFill>
              </a:defRPr>
            </a:lvl5pPr>
          </a:lstStyle>
          <a:p>
            <a:pPr lvl="0"/>
            <a:r>
              <a:rPr lang="en-US" dirty="0"/>
              <a:t>Name, title</a:t>
            </a:r>
          </a:p>
        </p:txBody>
      </p:sp>
      <p:sp>
        <p:nvSpPr>
          <p:cNvPr id="22" name="Text Placeholder 20"/>
          <p:cNvSpPr>
            <a:spLocks noGrp="1"/>
          </p:cNvSpPr>
          <p:nvPr>
            <p:ph type="body" sz="quarter" idx="14" hasCustomPrompt="1"/>
          </p:nvPr>
        </p:nvSpPr>
        <p:spPr>
          <a:xfrm>
            <a:off x="647833" y="2843342"/>
            <a:ext cx="7198125" cy="215950"/>
          </a:xfrm>
        </p:spPr>
        <p:txBody>
          <a:bodyPr>
            <a:noAutofit/>
          </a:bodyPr>
          <a:lstStyle>
            <a:lvl1pPr marL="0" indent="0">
              <a:buNone/>
              <a:defRPr sz="1300">
                <a:solidFill>
                  <a:srgbClr val="FFFFFF"/>
                </a:solidFill>
              </a:defRPr>
            </a:lvl1pPr>
            <a:lvl2pPr marL="256986" indent="0">
              <a:buNone/>
              <a:defRPr>
                <a:solidFill>
                  <a:schemeClr val="accent2"/>
                </a:solidFill>
              </a:defRPr>
            </a:lvl2pPr>
            <a:lvl3pPr marL="513971" indent="0">
              <a:buNone/>
              <a:defRPr>
                <a:solidFill>
                  <a:schemeClr val="accent2"/>
                </a:solidFill>
              </a:defRPr>
            </a:lvl3pPr>
            <a:lvl4pPr marL="770958" indent="0">
              <a:buNone/>
              <a:defRPr>
                <a:solidFill>
                  <a:schemeClr val="accent2"/>
                </a:solidFill>
              </a:defRPr>
            </a:lvl4pPr>
            <a:lvl5pPr marL="1027942" indent="0">
              <a:buNone/>
              <a:defRPr>
                <a:solidFill>
                  <a:schemeClr val="accent2"/>
                </a:solidFill>
              </a:defRPr>
            </a:lvl5pPr>
          </a:lstStyle>
          <a:p>
            <a:pPr lvl="0"/>
            <a:r>
              <a:rPr lang="en-US" dirty="0"/>
              <a:t>Date</a:t>
            </a:r>
          </a:p>
        </p:txBody>
      </p:sp>
      <p:grpSp>
        <p:nvGrpSpPr>
          <p:cNvPr id="60" name="Pulse"/>
          <p:cNvGrpSpPr/>
          <p:nvPr userDrawn="1"/>
        </p:nvGrpSpPr>
        <p:grpSpPr>
          <a:xfrm>
            <a:off x="1" y="2990161"/>
            <a:ext cx="12200823" cy="3558351"/>
            <a:chOff x="0" y="2990850"/>
            <a:chExt cx="12204700" cy="3559175"/>
          </a:xfrm>
          <a:solidFill>
            <a:schemeClr val="bg1"/>
          </a:solidFill>
        </p:grpSpPr>
        <p:sp>
          <p:nvSpPr>
            <p:cNvPr id="11" name="Freeform 5"/>
            <p:cNvSpPr>
              <a:spLocks/>
            </p:cNvSpPr>
            <p:nvPr userDrawn="1"/>
          </p:nvSpPr>
          <p:spPr bwMode="auto">
            <a:xfrm>
              <a:off x="1820863" y="4627563"/>
              <a:ext cx="260350" cy="439738"/>
            </a:xfrm>
            <a:custGeom>
              <a:avLst/>
              <a:gdLst>
                <a:gd name="T0" fmla="*/ 41 w 82"/>
                <a:gd name="T1" fmla="*/ 138 h 138"/>
                <a:gd name="T2" fmla="*/ 41 w 82"/>
                <a:gd name="T3" fmla="*/ 138 h 138"/>
                <a:gd name="T4" fmla="*/ 0 w 82"/>
                <a:gd name="T5" fmla="*/ 96 h 138"/>
                <a:gd name="T6" fmla="*/ 0 w 82"/>
                <a:gd name="T7" fmla="*/ 41 h 138"/>
                <a:gd name="T8" fmla="*/ 41 w 82"/>
                <a:gd name="T9" fmla="*/ 0 h 138"/>
                <a:gd name="T10" fmla="*/ 82 w 82"/>
                <a:gd name="T11" fmla="*/ 41 h 138"/>
                <a:gd name="T12" fmla="*/ 82 w 82"/>
                <a:gd name="T13" fmla="*/ 96 h 138"/>
                <a:gd name="T14" fmla="*/ 41 w 82"/>
                <a:gd name="T15" fmla="*/ 138 h 13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138">
                  <a:moveTo>
                    <a:pt x="41" y="138"/>
                  </a:moveTo>
                  <a:cubicBezTo>
                    <a:pt x="41" y="138"/>
                    <a:pt x="41" y="138"/>
                    <a:pt x="41" y="138"/>
                  </a:cubicBezTo>
                  <a:cubicBezTo>
                    <a:pt x="19" y="138"/>
                    <a:pt x="0" y="119"/>
                    <a:pt x="0" y="96"/>
                  </a:cubicBezTo>
                  <a:cubicBezTo>
                    <a:pt x="0" y="41"/>
                    <a:pt x="0" y="41"/>
                    <a:pt x="0" y="41"/>
                  </a:cubicBezTo>
                  <a:cubicBezTo>
                    <a:pt x="0" y="19"/>
                    <a:pt x="19" y="0"/>
                    <a:pt x="41" y="0"/>
                  </a:cubicBezTo>
                  <a:cubicBezTo>
                    <a:pt x="64" y="0"/>
                    <a:pt x="82" y="19"/>
                    <a:pt x="82" y="41"/>
                  </a:cubicBezTo>
                  <a:cubicBezTo>
                    <a:pt x="82" y="96"/>
                    <a:pt x="82" y="96"/>
                    <a:pt x="82" y="96"/>
                  </a:cubicBezTo>
                  <a:cubicBezTo>
                    <a:pt x="82" y="119"/>
                    <a:pt x="64" y="138"/>
                    <a:pt x="41" y="13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905" fontAlgn="auto">
                <a:spcBef>
                  <a:spcPts val="0"/>
                </a:spcBef>
                <a:spcAft>
                  <a:spcPts val="0"/>
                </a:spcAft>
              </a:pPr>
              <a:endParaRPr lang="en-GB" sz="2098" dirty="0">
                <a:solidFill>
                  <a:prstClr val="black"/>
                </a:solidFill>
                <a:latin typeface="Arial"/>
                <a:cs typeface="+mn-cs"/>
              </a:endParaRPr>
            </a:p>
          </p:txBody>
        </p:sp>
        <p:sp>
          <p:nvSpPr>
            <p:cNvPr id="12" name="Freeform 6"/>
            <p:cNvSpPr>
              <a:spLocks/>
            </p:cNvSpPr>
            <p:nvPr userDrawn="1"/>
          </p:nvSpPr>
          <p:spPr bwMode="auto">
            <a:xfrm>
              <a:off x="1211263" y="4605338"/>
              <a:ext cx="434975" cy="1092200"/>
            </a:xfrm>
            <a:custGeom>
              <a:avLst/>
              <a:gdLst>
                <a:gd name="T0" fmla="*/ 69 w 137"/>
                <a:gd name="T1" fmla="*/ 343 h 343"/>
                <a:gd name="T2" fmla="*/ 69 w 137"/>
                <a:gd name="T3" fmla="*/ 343 h 343"/>
                <a:gd name="T4" fmla="*/ 0 w 137"/>
                <a:gd name="T5" fmla="*/ 275 h 343"/>
                <a:gd name="T6" fmla="*/ 0 w 137"/>
                <a:gd name="T7" fmla="*/ 69 h 343"/>
                <a:gd name="T8" fmla="*/ 69 w 137"/>
                <a:gd name="T9" fmla="*/ 0 h 343"/>
                <a:gd name="T10" fmla="*/ 137 w 137"/>
                <a:gd name="T11" fmla="*/ 69 h 343"/>
                <a:gd name="T12" fmla="*/ 137 w 137"/>
                <a:gd name="T13" fmla="*/ 275 h 343"/>
                <a:gd name="T14" fmla="*/ 69 w 137"/>
                <a:gd name="T15" fmla="*/ 343 h 3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7" h="343">
                  <a:moveTo>
                    <a:pt x="69" y="343"/>
                  </a:moveTo>
                  <a:cubicBezTo>
                    <a:pt x="69" y="343"/>
                    <a:pt x="69" y="343"/>
                    <a:pt x="69" y="343"/>
                  </a:cubicBezTo>
                  <a:cubicBezTo>
                    <a:pt x="31" y="343"/>
                    <a:pt x="0" y="313"/>
                    <a:pt x="0" y="275"/>
                  </a:cubicBezTo>
                  <a:cubicBezTo>
                    <a:pt x="0" y="69"/>
                    <a:pt x="0" y="69"/>
                    <a:pt x="0" y="69"/>
                  </a:cubicBezTo>
                  <a:cubicBezTo>
                    <a:pt x="0" y="31"/>
                    <a:pt x="31" y="0"/>
                    <a:pt x="69" y="0"/>
                  </a:cubicBezTo>
                  <a:cubicBezTo>
                    <a:pt x="106" y="0"/>
                    <a:pt x="137" y="31"/>
                    <a:pt x="137" y="69"/>
                  </a:cubicBezTo>
                  <a:cubicBezTo>
                    <a:pt x="137" y="275"/>
                    <a:pt x="137" y="275"/>
                    <a:pt x="137" y="275"/>
                  </a:cubicBezTo>
                  <a:cubicBezTo>
                    <a:pt x="137" y="313"/>
                    <a:pt x="106" y="343"/>
                    <a:pt x="69" y="34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905" fontAlgn="auto">
                <a:spcBef>
                  <a:spcPts val="0"/>
                </a:spcBef>
                <a:spcAft>
                  <a:spcPts val="0"/>
                </a:spcAft>
              </a:pPr>
              <a:endParaRPr lang="en-GB" sz="2098" dirty="0">
                <a:solidFill>
                  <a:prstClr val="black"/>
                </a:solidFill>
                <a:latin typeface="Arial"/>
                <a:cs typeface="+mn-cs"/>
              </a:endParaRPr>
            </a:p>
          </p:txBody>
        </p:sp>
        <p:sp>
          <p:nvSpPr>
            <p:cNvPr id="14" name="Freeform 7"/>
            <p:cNvSpPr>
              <a:spLocks/>
            </p:cNvSpPr>
            <p:nvPr userDrawn="1"/>
          </p:nvSpPr>
          <p:spPr bwMode="auto">
            <a:xfrm>
              <a:off x="447675" y="4105275"/>
              <a:ext cx="544513" cy="2444750"/>
            </a:xfrm>
            <a:custGeom>
              <a:avLst/>
              <a:gdLst>
                <a:gd name="T0" fmla="*/ 86 w 171"/>
                <a:gd name="T1" fmla="*/ 768 h 768"/>
                <a:gd name="T2" fmla="*/ 86 w 171"/>
                <a:gd name="T3" fmla="*/ 768 h 768"/>
                <a:gd name="T4" fmla="*/ 0 w 171"/>
                <a:gd name="T5" fmla="*/ 682 h 768"/>
                <a:gd name="T6" fmla="*/ 0 w 171"/>
                <a:gd name="T7" fmla="*/ 85 h 768"/>
                <a:gd name="T8" fmla="*/ 86 w 171"/>
                <a:gd name="T9" fmla="*/ 0 h 768"/>
                <a:gd name="T10" fmla="*/ 171 w 171"/>
                <a:gd name="T11" fmla="*/ 85 h 768"/>
                <a:gd name="T12" fmla="*/ 171 w 171"/>
                <a:gd name="T13" fmla="*/ 682 h 768"/>
                <a:gd name="T14" fmla="*/ 86 w 171"/>
                <a:gd name="T15" fmla="*/ 768 h 76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1" h="768">
                  <a:moveTo>
                    <a:pt x="86" y="768"/>
                  </a:moveTo>
                  <a:cubicBezTo>
                    <a:pt x="86" y="768"/>
                    <a:pt x="86" y="768"/>
                    <a:pt x="86" y="768"/>
                  </a:cubicBezTo>
                  <a:cubicBezTo>
                    <a:pt x="38" y="768"/>
                    <a:pt x="0" y="730"/>
                    <a:pt x="0" y="682"/>
                  </a:cubicBezTo>
                  <a:cubicBezTo>
                    <a:pt x="0" y="85"/>
                    <a:pt x="0" y="85"/>
                    <a:pt x="0" y="85"/>
                  </a:cubicBezTo>
                  <a:cubicBezTo>
                    <a:pt x="0" y="38"/>
                    <a:pt x="38" y="0"/>
                    <a:pt x="86" y="0"/>
                  </a:cubicBezTo>
                  <a:cubicBezTo>
                    <a:pt x="133" y="0"/>
                    <a:pt x="171" y="38"/>
                    <a:pt x="171" y="85"/>
                  </a:cubicBezTo>
                  <a:cubicBezTo>
                    <a:pt x="171" y="682"/>
                    <a:pt x="171" y="682"/>
                    <a:pt x="171" y="682"/>
                  </a:cubicBezTo>
                  <a:cubicBezTo>
                    <a:pt x="171" y="730"/>
                    <a:pt x="133" y="768"/>
                    <a:pt x="86" y="76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905" fontAlgn="auto">
                <a:spcBef>
                  <a:spcPts val="0"/>
                </a:spcBef>
                <a:spcAft>
                  <a:spcPts val="0"/>
                </a:spcAft>
              </a:pPr>
              <a:endParaRPr lang="en-GB" sz="2098" dirty="0">
                <a:solidFill>
                  <a:prstClr val="black"/>
                </a:solidFill>
                <a:latin typeface="Arial"/>
                <a:cs typeface="+mn-cs"/>
              </a:endParaRPr>
            </a:p>
          </p:txBody>
        </p:sp>
        <p:sp>
          <p:nvSpPr>
            <p:cNvPr id="15" name="Freeform 8"/>
            <p:cNvSpPr>
              <a:spLocks/>
            </p:cNvSpPr>
            <p:nvPr userDrawn="1"/>
          </p:nvSpPr>
          <p:spPr bwMode="auto">
            <a:xfrm>
              <a:off x="10529888" y="3994150"/>
              <a:ext cx="434975" cy="1092200"/>
            </a:xfrm>
            <a:custGeom>
              <a:avLst/>
              <a:gdLst>
                <a:gd name="T0" fmla="*/ 69 w 137"/>
                <a:gd name="T1" fmla="*/ 343 h 343"/>
                <a:gd name="T2" fmla="*/ 69 w 137"/>
                <a:gd name="T3" fmla="*/ 343 h 343"/>
                <a:gd name="T4" fmla="*/ 0 w 137"/>
                <a:gd name="T5" fmla="*/ 275 h 343"/>
                <a:gd name="T6" fmla="*/ 0 w 137"/>
                <a:gd name="T7" fmla="*/ 69 h 343"/>
                <a:gd name="T8" fmla="*/ 69 w 137"/>
                <a:gd name="T9" fmla="*/ 0 h 343"/>
                <a:gd name="T10" fmla="*/ 137 w 137"/>
                <a:gd name="T11" fmla="*/ 69 h 343"/>
                <a:gd name="T12" fmla="*/ 137 w 137"/>
                <a:gd name="T13" fmla="*/ 275 h 343"/>
                <a:gd name="T14" fmla="*/ 69 w 137"/>
                <a:gd name="T15" fmla="*/ 343 h 3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7" h="343">
                  <a:moveTo>
                    <a:pt x="69" y="343"/>
                  </a:moveTo>
                  <a:cubicBezTo>
                    <a:pt x="69" y="343"/>
                    <a:pt x="69" y="343"/>
                    <a:pt x="69" y="343"/>
                  </a:cubicBezTo>
                  <a:cubicBezTo>
                    <a:pt x="31" y="343"/>
                    <a:pt x="0" y="313"/>
                    <a:pt x="0" y="275"/>
                  </a:cubicBezTo>
                  <a:cubicBezTo>
                    <a:pt x="0" y="69"/>
                    <a:pt x="0" y="69"/>
                    <a:pt x="0" y="69"/>
                  </a:cubicBezTo>
                  <a:cubicBezTo>
                    <a:pt x="0" y="31"/>
                    <a:pt x="31" y="0"/>
                    <a:pt x="69" y="0"/>
                  </a:cubicBezTo>
                  <a:cubicBezTo>
                    <a:pt x="107" y="0"/>
                    <a:pt x="137" y="31"/>
                    <a:pt x="137" y="69"/>
                  </a:cubicBezTo>
                  <a:cubicBezTo>
                    <a:pt x="137" y="275"/>
                    <a:pt x="137" y="275"/>
                    <a:pt x="137" y="275"/>
                  </a:cubicBezTo>
                  <a:cubicBezTo>
                    <a:pt x="137" y="313"/>
                    <a:pt x="107" y="343"/>
                    <a:pt x="69" y="34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905" fontAlgn="auto">
                <a:spcBef>
                  <a:spcPts val="0"/>
                </a:spcBef>
                <a:spcAft>
                  <a:spcPts val="0"/>
                </a:spcAft>
              </a:pPr>
              <a:endParaRPr lang="en-GB" sz="2098" dirty="0">
                <a:solidFill>
                  <a:prstClr val="black"/>
                </a:solidFill>
                <a:latin typeface="Arial"/>
                <a:cs typeface="+mn-cs"/>
              </a:endParaRPr>
            </a:p>
          </p:txBody>
        </p:sp>
        <p:sp>
          <p:nvSpPr>
            <p:cNvPr id="16" name="Freeform 9"/>
            <p:cNvSpPr>
              <a:spLocks/>
            </p:cNvSpPr>
            <p:nvPr userDrawn="1"/>
          </p:nvSpPr>
          <p:spPr bwMode="auto">
            <a:xfrm>
              <a:off x="10094913" y="4627563"/>
              <a:ext cx="260350" cy="439738"/>
            </a:xfrm>
            <a:custGeom>
              <a:avLst/>
              <a:gdLst>
                <a:gd name="T0" fmla="*/ 41 w 82"/>
                <a:gd name="T1" fmla="*/ 138 h 138"/>
                <a:gd name="T2" fmla="*/ 41 w 82"/>
                <a:gd name="T3" fmla="*/ 138 h 138"/>
                <a:gd name="T4" fmla="*/ 0 w 82"/>
                <a:gd name="T5" fmla="*/ 96 h 138"/>
                <a:gd name="T6" fmla="*/ 0 w 82"/>
                <a:gd name="T7" fmla="*/ 41 h 138"/>
                <a:gd name="T8" fmla="*/ 41 w 82"/>
                <a:gd name="T9" fmla="*/ 0 h 138"/>
                <a:gd name="T10" fmla="*/ 82 w 82"/>
                <a:gd name="T11" fmla="*/ 41 h 138"/>
                <a:gd name="T12" fmla="*/ 82 w 82"/>
                <a:gd name="T13" fmla="*/ 96 h 138"/>
                <a:gd name="T14" fmla="*/ 41 w 82"/>
                <a:gd name="T15" fmla="*/ 138 h 13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138">
                  <a:moveTo>
                    <a:pt x="41" y="138"/>
                  </a:moveTo>
                  <a:cubicBezTo>
                    <a:pt x="41" y="138"/>
                    <a:pt x="41" y="138"/>
                    <a:pt x="41" y="138"/>
                  </a:cubicBezTo>
                  <a:cubicBezTo>
                    <a:pt x="18" y="138"/>
                    <a:pt x="0" y="119"/>
                    <a:pt x="0" y="96"/>
                  </a:cubicBezTo>
                  <a:cubicBezTo>
                    <a:pt x="0" y="41"/>
                    <a:pt x="0" y="41"/>
                    <a:pt x="0" y="41"/>
                  </a:cubicBezTo>
                  <a:cubicBezTo>
                    <a:pt x="0" y="19"/>
                    <a:pt x="18" y="0"/>
                    <a:pt x="41" y="0"/>
                  </a:cubicBezTo>
                  <a:cubicBezTo>
                    <a:pt x="63" y="0"/>
                    <a:pt x="82" y="19"/>
                    <a:pt x="82" y="41"/>
                  </a:cubicBezTo>
                  <a:cubicBezTo>
                    <a:pt x="82" y="96"/>
                    <a:pt x="82" y="96"/>
                    <a:pt x="82" y="96"/>
                  </a:cubicBezTo>
                  <a:cubicBezTo>
                    <a:pt x="82" y="119"/>
                    <a:pt x="63" y="138"/>
                    <a:pt x="41" y="13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905" fontAlgn="auto">
                <a:spcBef>
                  <a:spcPts val="0"/>
                </a:spcBef>
                <a:spcAft>
                  <a:spcPts val="0"/>
                </a:spcAft>
              </a:pPr>
              <a:endParaRPr lang="en-GB" sz="2098" dirty="0">
                <a:solidFill>
                  <a:prstClr val="black"/>
                </a:solidFill>
                <a:latin typeface="Arial"/>
                <a:cs typeface="+mn-cs"/>
              </a:endParaRPr>
            </a:p>
          </p:txBody>
        </p:sp>
        <p:sp>
          <p:nvSpPr>
            <p:cNvPr id="17" name="Freeform 10"/>
            <p:cNvSpPr>
              <a:spLocks/>
            </p:cNvSpPr>
            <p:nvPr userDrawn="1"/>
          </p:nvSpPr>
          <p:spPr bwMode="auto">
            <a:xfrm>
              <a:off x="11183938" y="3144838"/>
              <a:ext cx="544513" cy="2444750"/>
            </a:xfrm>
            <a:custGeom>
              <a:avLst/>
              <a:gdLst>
                <a:gd name="T0" fmla="*/ 86 w 171"/>
                <a:gd name="T1" fmla="*/ 768 h 768"/>
                <a:gd name="T2" fmla="*/ 86 w 171"/>
                <a:gd name="T3" fmla="*/ 768 h 768"/>
                <a:gd name="T4" fmla="*/ 0 w 171"/>
                <a:gd name="T5" fmla="*/ 682 h 768"/>
                <a:gd name="T6" fmla="*/ 0 w 171"/>
                <a:gd name="T7" fmla="*/ 85 h 768"/>
                <a:gd name="T8" fmla="*/ 86 w 171"/>
                <a:gd name="T9" fmla="*/ 0 h 768"/>
                <a:gd name="T10" fmla="*/ 171 w 171"/>
                <a:gd name="T11" fmla="*/ 85 h 768"/>
                <a:gd name="T12" fmla="*/ 171 w 171"/>
                <a:gd name="T13" fmla="*/ 682 h 768"/>
                <a:gd name="T14" fmla="*/ 86 w 171"/>
                <a:gd name="T15" fmla="*/ 768 h 76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1" h="768">
                  <a:moveTo>
                    <a:pt x="86" y="768"/>
                  </a:moveTo>
                  <a:cubicBezTo>
                    <a:pt x="86" y="768"/>
                    <a:pt x="86" y="768"/>
                    <a:pt x="86" y="768"/>
                  </a:cubicBezTo>
                  <a:cubicBezTo>
                    <a:pt x="38" y="768"/>
                    <a:pt x="0" y="730"/>
                    <a:pt x="0" y="682"/>
                  </a:cubicBezTo>
                  <a:cubicBezTo>
                    <a:pt x="0" y="85"/>
                    <a:pt x="0" y="85"/>
                    <a:pt x="0" y="85"/>
                  </a:cubicBezTo>
                  <a:cubicBezTo>
                    <a:pt x="0" y="38"/>
                    <a:pt x="38" y="0"/>
                    <a:pt x="86" y="0"/>
                  </a:cubicBezTo>
                  <a:cubicBezTo>
                    <a:pt x="133" y="0"/>
                    <a:pt x="171" y="38"/>
                    <a:pt x="171" y="85"/>
                  </a:cubicBezTo>
                  <a:cubicBezTo>
                    <a:pt x="171" y="682"/>
                    <a:pt x="171" y="682"/>
                    <a:pt x="171" y="682"/>
                  </a:cubicBezTo>
                  <a:cubicBezTo>
                    <a:pt x="171" y="730"/>
                    <a:pt x="133" y="768"/>
                    <a:pt x="86" y="76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905" fontAlgn="auto">
                <a:spcBef>
                  <a:spcPts val="0"/>
                </a:spcBef>
                <a:spcAft>
                  <a:spcPts val="0"/>
                </a:spcAft>
              </a:pPr>
              <a:endParaRPr lang="en-GB" sz="2098" dirty="0">
                <a:solidFill>
                  <a:prstClr val="black"/>
                </a:solidFill>
                <a:latin typeface="Arial"/>
                <a:cs typeface="+mn-cs"/>
              </a:endParaRPr>
            </a:p>
          </p:txBody>
        </p:sp>
        <p:sp>
          <p:nvSpPr>
            <p:cNvPr id="18" name="Freeform 11"/>
            <p:cNvSpPr>
              <a:spLocks noEditPoints="1"/>
            </p:cNvSpPr>
            <p:nvPr userDrawn="1"/>
          </p:nvSpPr>
          <p:spPr bwMode="auto">
            <a:xfrm>
              <a:off x="7742238" y="4083050"/>
              <a:ext cx="434975" cy="1092200"/>
            </a:xfrm>
            <a:custGeom>
              <a:avLst/>
              <a:gdLst>
                <a:gd name="T0" fmla="*/ 69 w 137"/>
                <a:gd name="T1" fmla="*/ 13 h 343"/>
                <a:gd name="T2" fmla="*/ 124 w 137"/>
                <a:gd name="T3" fmla="*/ 68 h 343"/>
                <a:gd name="T4" fmla="*/ 124 w 137"/>
                <a:gd name="T5" fmla="*/ 274 h 343"/>
                <a:gd name="T6" fmla="*/ 69 w 137"/>
                <a:gd name="T7" fmla="*/ 329 h 343"/>
                <a:gd name="T8" fmla="*/ 14 w 137"/>
                <a:gd name="T9" fmla="*/ 274 h 343"/>
                <a:gd name="T10" fmla="*/ 14 w 137"/>
                <a:gd name="T11" fmla="*/ 68 h 343"/>
                <a:gd name="T12" fmla="*/ 69 w 137"/>
                <a:gd name="T13" fmla="*/ 13 h 343"/>
                <a:gd name="T14" fmla="*/ 69 w 137"/>
                <a:gd name="T15" fmla="*/ 0 h 343"/>
                <a:gd name="T16" fmla="*/ 69 w 137"/>
                <a:gd name="T17" fmla="*/ 0 h 343"/>
                <a:gd name="T18" fmla="*/ 0 w 137"/>
                <a:gd name="T19" fmla="*/ 68 h 343"/>
                <a:gd name="T20" fmla="*/ 0 w 137"/>
                <a:gd name="T21" fmla="*/ 274 h 343"/>
                <a:gd name="T22" fmla="*/ 69 w 137"/>
                <a:gd name="T23" fmla="*/ 343 h 343"/>
                <a:gd name="T24" fmla="*/ 137 w 137"/>
                <a:gd name="T25" fmla="*/ 274 h 343"/>
                <a:gd name="T26" fmla="*/ 137 w 137"/>
                <a:gd name="T27" fmla="*/ 68 h 343"/>
                <a:gd name="T28" fmla="*/ 69 w 137"/>
                <a:gd name="T29" fmla="*/ 0 h 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7" h="343">
                  <a:moveTo>
                    <a:pt x="69" y="13"/>
                  </a:moveTo>
                  <a:cubicBezTo>
                    <a:pt x="99" y="13"/>
                    <a:pt x="124" y="38"/>
                    <a:pt x="124" y="68"/>
                  </a:cubicBezTo>
                  <a:cubicBezTo>
                    <a:pt x="124" y="274"/>
                    <a:pt x="124" y="274"/>
                    <a:pt x="124" y="274"/>
                  </a:cubicBezTo>
                  <a:cubicBezTo>
                    <a:pt x="124" y="304"/>
                    <a:pt x="99" y="329"/>
                    <a:pt x="69" y="329"/>
                  </a:cubicBezTo>
                  <a:cubicBezTo>
                    <a:pt x="39" y="329"/>
                    <a:pt x="14" y="304"/>
                    <a:pt x="14" y="274"/>
                  </a:cubicBezTo>
                  <a:cubicBezTo>
                    <a:pt x="14" y="68"/>
                    <a:pt x="14" y="68"/>
                    <a:pt x="14" y="68"/>
                  </a:cubicBezTo>
                  <a:cubicBezTo>
                    <a:pt x="14" y="38"/>
                    <a:pt x="39" y="13"/>
                    <a:pt x="69" y="13"/>
                  </a:cubicBezTo>
                  <a:moveTo>
                    <a:pt x="69" y="0"/>
                  </a:moveTo>
                  <a:cubicBezTo>
                    <a:pt x="69" y="0"/>
                    <a:pt x="69" y="0"/>
                    <a:pt x="69" y="0"/>
                  </a:cubicBezTo>
                  <a:cubicBezTo>
                    <a:pt x="31" y="0"/>
                    <a:pt x="0" y="30"/>
                    <a:pt x="0" y="68"/>
                  </a:cubicBezTo>
                  <a:cubicBezTo>
                    <a:pt x="0" y="274"/>
                    <a:pt x="0" y="274"/>
                    <a:pt x="0" y="274"/>
                  </a:cubicBezTo>
                  <a:cubicBezTo>
                    <a:pt x="0" y="312"/>
                    <a:pt x="31" y="343"/>
                    <a:pt x="69" y="343"/>
                  </a:cubicBezTo>
                  <a:cubicBezTo>
                    <a:pt x="107" y="343"/>
                    <a:pt x="137" y="312"/>
                    <a:pt x="137" y="274"/>
                  </a:cubicBezTo>
                  <a:cubicBezTo>
                    <a:pt x="137" y="68"/>
                    <a:pt x="137" y="68"/>
                    <a:pt x="137" y="68"/>
                  </a:cubicBezTo>
                  <a:cubicBezTo>
                    <a:pt x="137" y="30"/>
                    <a:pt x="107" y="0"/>
                    <a:pt x="6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905" fontAlgn="auto">
                <a:spcBef>
                  <a:spcPts val="0"/>
                </a:spcBef>
                <a:spcAft>
                  <a:spcPts val="0"/>
                </a:spcAft>
              </a:pPr>
              <a:endParaRPr lang="en-GB" sz="2098" dirty="0">
                <a:solidFill>
                  <a:prstClr val="black"/>
                </a:solidFill>
                <a:latin typeface="Arial"/>
                <a:cs typeface="+mn-cs"/>
              </a:endParaRPr>
            </a:p>
          </p:txBody>
        </p:sp>
        <p:sp>
          <p:nvSpPr>
            <p:cNvPr id="19" name="Freeform 12"/>
            <p:cNvSpPr>
              <a:spLocks/>
            </p:cNvSpPr>
            <p:nvPr userDrawn="1"/>
          </p:nvSpPr>
          <p:spPr bwMode="auto">
            <a:xfrm>
              <a:off x="9480550" y="4605338"/>
              <a:ext cx="439738" cy="1092200"/>
            </a:xfrm>
            <a:custGeom>
              <a:avLst/>
              <a:gdLst>
                <a:gd name="T0" fmla="*/ 69 w 138"/>
                <a:gd name="T1" fmla="*/ 343 h 343"/>
                <a:gd name="T2" fmla="*/ 69 w 138"/>
                <a:gd name="T3" fmla="*/ 343 h 343"/>
                <a:gd name="T4" fmla="*/ 0 w 138"/>
                <a:gd name="T5" fmla="*/ 275 h 343"/>
                <a:gd name="T6" fmla="*/ 0 w 138"/>
                <a:gd name="T7" fmla="*/ 69 h 343"/>
                <a:gd name="T8" fmla="*/ 69 w 138"/>
                <a:gd name="T9" fmla="*/ 0 h 343"/>
                <a:gd name="T10" fmla="*/ 138 w 138"/>
                <a:gd name="T11" fmla="*/ 69 h 343"/>
                <a:gd name="T12" fmla="*/ 138 w 138"/>
                <a:gd name="T13" fmla="*/ 275 h 343"/>
                <a:gd name="T14" fmla="*/ 69 w 138"/>
                <a:gd name="T15" fmla="*/ 343 h 3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8" h="343">
                  <a:moveTo>
                    <a:pt x="69" y="343"/>
                  </a:moveTo>
                  <a:cubicBezTo>
                    <a:pt x="69" y="343"/>
                    <a:pt x="69" y="343"/>
                    <a:pt x="69" y="343"/>
                  </a:cubicBezTo>
                  <a:cubicBezTo>
                    <a:pt x="31" y="343"/>
                    <a:pt x="0" y="313"/>
                    <a:pt x="0" y="275"/>
                  </a:cubicBezTo>
                  <a:cubicBezTo>
                    <a:pt x="0" y="69"/>
                    <a:pt x="0" y="69"/>
                    <a:pt x="0" y="69"/>
                  </a:cubicBezTo>
                  <a:cubicBezTo>
                    <a:pt x="0" y="31"/>
                    <a:pt x="31" y="0"/>
                    <a:pt x="69" y="0"/>
                  </a:cubicBezTo>
                  <a:cubicBezTo>
                    <a:pt x="107" y="0"/>
                    <a:pt x="138" y="31"/>
                    <a:pt x="138" y="69"/>
                  </a:cubicBezTo>
                  <a:cubicBezTo>
                    <a:pt x="138" y="275"/>
                    <a:pt x="138" y="275"/>
                    <a:pt x="138" y="275"/>
                  </a:cubicBezTo>
                  <a:cubicBezTo>
                    <a:pt x="138" y="313"/>
                    <a:pt x="107" y="343"/>
                    <a:pt x="69" y="34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905" fontAlgn="auto">
                <a:spcBef>
                  <a:spcPts val="0"/>
                </a:spcBef>
                <a:spcAft>
                  <a:spcPts val="0"/>
                </a:spcAft>
              </a:pPr>
              <a:endParaRPr lang="en-GB" sz="2098" dirty="0">
                <a:solidFill>
                  <a:prstClr val="black"/>
                </a:solidFill>
                <a:latin typeface="Arial"/>
                <a:cs typeface="+mn-cs"/>
              </a:endParaRPr>
            </a:p>
          </p:txBody>
        </p:sp>
        <p:sp>
          <p:nvSpPr>
            <p:cNvPr id="46" name="Freeform 13"/>
            <p:cNvSpPr>
              <a:spLocks noEditPoints="1"/>
            </p:cNvSpPr>
            <p:nvPr userDrawn="1"/>
          </p:nvSpPr>
          <p:spPr bwMode="auto">
            <a:xfrm>
              <a:off x="8397875" y="3230563"/>
              <a:ext cx="546100" cy="2447925"/>
            </a:xfrm>
            <a:custGeom>
              <a:avLst/>
              <a:gdLst>
                <a:gd name="T0" fmla="*/ 86 w 172"/>
                <a:gd name="T1" fmla="*/ 14 h 769"/>
                <a:gd name="T2" fmla="*/ 158 w 172"/>
                <a:gd name="T3" fmla="*/ 86 h 769"/>
                <a:gd name="T4" fmla="*/ 158 w 172"/>
                <a:gd name="T5" fmla="*/ 683 h 769"/>
                <a:gd name="T6" fmla="*/ 86 w 172"/>
                <a:gd name="T7" fmla="*/ 755 h 769"/>
                <a:gd name="T8" fmla="*/ 14 w 172"/>
                <a:gd name="T9" fmla="*/ 683 h 769"/>
                <a:gd name="T10" fmla="*/ 14 w 172"/>
                <a:gd name="T11" fmla="*/ 86 h 769"/>
                <a:gd name="T12" fmla="*/ 86 w 172"/>
                <a:gd name="T13" fmla="*/ 14 h 769"/>
                <a:gd name="T14" fmla="*/ 86 w 172"/>
                <a:gd name="T15" fmla="*/ 0 h 769"/>
                <a:gd name="T16" fmla="*/ 0 w 172"/>
                <a:gd name="T17" fmla="*/ 86 h 769"/>
                <a:gd name="T18" fmla="*/ 0 w 172"/>
                <a:gd name="T19" fmla="*/ 683 h 769"/>
                <a:gd name="T20" fmla="*/ 86 w 172"/>
                <a:gd name="T21" fmla="*/ 769 h 769"/>
                <a:gd name="T22" fmla="*/ 172 w 172"/>
                <a:gd name="T23" fmla="*/ 683 h 769"/>
                <a:gd name="T24" fmla="*/ 172 w 172"/>
                <a:gd name="T25" fmla="*/ 86 h 769"/>
                <a:gd name="T26" fmla="*/ 86 w 172"/>
                <a:gd name="T27" fmla="*/ 0 h 7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2" h="769">
                  <a:moveTo>
                    <a:pt x="86" y="14"/>
                  </a:moveTo>
                  <a:cubicBezTo>
                    <a:pt x="126" y="14"/>
                    <a:pt x="158" y="46"/>
                    <a:pt x="158" y="86"/>
                  </a:cubicBezTo>
                  <a:cubicBezTo>
                    <a:pt x="158" y="683"/>
                    <a:pt x="158" y="683"/>
                    <a:pt x="158" y="683"/>
                  </a:cubicBezTo>
                  <a:cubicBezTo>
                    <a:pt x="158" y="723"/>
                    <a:pt x="126" y="755"/>
                    <a:pt x="86" y="755"/>
                  </a:cubicBezTo>
                  <a:cubicBezTo>
                    <a:pt x="46" y="755"/>
                    <a:pt x="14" y="723"/>
                    <a:pt x="14" y="683"/>
                  </a:cubicBezTo>
                  <a:cubicBezTo>
                    <a:pt x="14" y="86"/>
                    <a:pt x="14" y="86"/>
                    <a:pt x="14" y="86"/>
                  </a:cubicBezTo>
                  <a:cubicBezTo>
                    <a:pt x="14" y="46"/>
                    <a:pt x="46" y="14"/>
                    <a:pt x="86" y="14"/>
                  </a:cubicBezTo>
                  <a:moveTo>
                    <a:pt x="86" y="0"/>
                  </a:moveTo>
                  <a:cubicBezTo>
                    <a:pt x="38" y="0"/>
                    <a:pt x="0" y="39"/>
                    <a:pt x="0" y="86"/>
                  </a:cubicBezTo>
                  <a:cubicBezTo>
                    <a:pt x="0" y="683"/>
                    <a:pt x="0" y="683"/>
                    <a:pt x="0" y="683"/>
                  </a:cubicBezTo>
                  <a:cubicBezTo>
                    <a:pt x="0" y="730"/>
                    <a:pt x="38" y="769"/>
                    <a:pt x="86" y="769"/>
                  </a:cubicBezTo>
                  <a:cubicBezTo>
                    <a:pt x="133" y="769"/>
                    <a:pt x="172" y="730"/>
                    <a:pt x="172" y="683"/>
                  </a:cubicBezTo>
                  <a:cubicBezTo>
                    <a:pt x="172" y="86"/>
                    <a:pt x="172" y="86"/>
                    <a:pt x="172" y="86"/>
                  </a:cubicBezTo>
                  <a:cubicBezTo>
                    <a:pt x="172" y="39"/>
                    <a:pt x="133" y="0"/>
                    <a:pt x="8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905" fontAlgn="auto">
                <a:spcBef>
                  <a:spcPts val="0"/>
                </a:spcBef>
                <a:spcAft>
                  <a:spcPts val="0"/>
                </a:spcAft>
              </a:pPr>
              <a:endParaRPr lang="en-GB" sz="2098" dirty="0">
                <a:solidFill>
                  <a:prstClr val="black"/>
                </a:solidFill>
                <a:latin typeface="Arial"/>
                <a:cs typeface="+mn-cs"/>
              </a:endParaRPr>
            </a:p>
          </p:txBody>
        </p:sp>
        <p:sp>
          <p:nvSpPr>
            <p:cNvPr id="47" name="Freeform 14"/>
            <p:cNvSpPr>
              <a:spLocks noEditPoints="1"/>
            </p:cNvSpPr>
            <p:nvPr userDrawn="1"/>
          </p:nvSpPr>
          <p:spPr bwMode="auto">
            <a:xfrm>
              <a:off x="1951038" y="4083050"/>
              <a:ext cx="439738" cy="1092200"/>
            </a:xfrm>
            <a:custGeom>
              <a:avLst/>
              <a:gdLst>
                <a:gd name="T0" fmla="*/ 69 w 138"/>
                <a:gd name="T1" fmla="*/ 13 h 343"/>
                <a:gd name="T2" fmla="*/ 124 w 138"/>
                <a:gd name="T3" fmla="*/ 68 h 343"/>
                <a:gd name="T4" fmla="*/ 124 w 138"/>
                <a:gd name="T5" fmla="*/ 274 h 343"/>
                <a:gd name="T6" fmla="*/ 69 w 138"/>
                <a:gd name="T7" fmla="*/ 329 h 343"/>
                <a:gd name="T8" fmla="*/ 14 w 138"/>
                <a:gd name="T9" fmla="*/ 274 h 343"/>
                <a:gd name="T10" fmla="*/ 14 w 138"/>
                <a:gd name="T11" fmla="*/ 68 h 343"/>
                <a:gd name="T12" fmla="*/ 69 w 138"/>
                <a:gd name="T13" fmla="*/ 13 h 343"/>
                <a:gd name="T14" fmla="*/ 69 w 138"/>
                <a:gd name="T15" fmla="*/ 0 h 343"/>
                <a:gd name="T16" fmla="*/ 0 w 138"/>
                <a:gd name="T17" fmla="*/ 68 h 343"/>
                <a:gd name="T18" fmla="*/ 0 w 138"/>
                <a:gd name="T19" fmla="*/ 274 h 343"/>
                <a:gd name="T20" fmla="*/ 69 w 138"/>
                <a:gd name="T21" fmla="*/ 343 h 343"/>
                <a:gd name="T22" fmla="*/ 138 w 138"/>
                <a:gd name="T23" fmla="*/ 274 h 343"/>
                <a:gd name="T24" fmla="*/ 138 w 138"/>
                <a:gd name="T25" fmla="*/ 68 h 343"/>
                <a:gd name="T26" fmla="*/ 69 w 138"/>
                <a:gd name="T27" fmla="*/ 0 h 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8" h="343">
                  <a:moveTo>
                    <a:pt x="69" y="13"/>
                  </a:moveTo>
                  <a:cubicBezTo>
                    <a:pt x="99" y="13"/>
                    <a:pt x="124" y="38"/>
                    <a:pt x="124" y="68"/>
                  </a:cubicBezTo>
                  <a:cubicBezTo>
                    <a:pt x="124" y="274"/>
                    <a:pt x="124" y="274"/>
                    <a:pt x="124" y="274"/>
                  </a:cubicBezTo>
                  <a:cubicBezTo>
                    <a:pt x="124" y="304"/>
                    <a:pt x="99" y="329"/>
                    <a:pt x="69" y="329"/>
                  </a:cubicBezTo>
                  <a:cubicBezTo>
                    <a:pt x="39" y="329"/>
                    <a:pt x="14" y="304"/>
                    <a:pt x="14" y="274"/>
                  </a:cubicBezTo>
                  <a:cubicBezTo>
                    <a:pt x="14" y="68"/>
                    <a:pt x="14" y="68"/>
                    <a:pt x="14" y="68"/>
                  </a:cubicBezTo>
                  <a:cubicBezTo>
                    <a:pt x="14" y="38"/>
                    <a:pt x="39" y="13"/>
                    <a:pt x="69" y="13"/>
                  </a:cubicBezTo>
                  <a:moveTo>
                    <a:pt x="69" y="0"/>
                  </a:moveTo>
                  <a:cubicBezTo>
                    <a:pt x="31" y="0"/>
                    <a:pt x="0" y="30"/>
                    <a:pt x="0" y="68"/>
                  </a:cubicBezTo>
                  <a:cubicBezTo>
                    <a:pt x="0" y="274"/>
                    <a:pt x="0" y="274"/>
                    <a:pt x="0" y="274"/>
                  </a:cubicBezTo>
                  <a:cubicBezTo>
                    <a:pt x="0" y="312"/>
                    <a:pt x="31" y="343"/>
                    <a:pt x="69" y="343"/>
                  </a:cubicBezTo>
                  <a:cubicBezTo>
                    <a:pt x="107" y="343"/>
                    <a:pt x="138" y="312"/>
                    <a:pt x="138" y="274"/>
                  </a:cubicBezTo>
                  <a:cubicBezTo>
                    <a:pt x="138" y="68"/>
                    <a:pt x="138" y="68"/>
                    <a:pt x="138" y="68"/>
                  </a:cubicBezTo>
                  <a:cubicBezTo>
                    <a:pt x="138" y="30"/>
                    <a:pt x="107" y="0"/>
                    <a:pt x="6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905" fontAlgn="auto">
                <a:spcBef>
                  <a:spcPts val="0"/>
                </a:spcBef>
                <a:spcAft>
                  <a:spcPts val="0"/>
                </a:spcAft>
              </a:pPr>
              <a:endParaRPr lang="en-GB" sz="2098" dirty="0">
                <a:solidFill>
                  <a:prstClr val="black"/>
                </a:solidFill>
                <a:latin typeface="Arial"/>
                <a:cs typeface="+mn-cs"/>
              </a:endParaRPr>
            </a:p>
          </p:txBody>
        </p:sp>
        <p:sp>
          <p:nvSpPr>
            <p:cNvPr id="48" name="Freeform 15"/>
            <p:cNvSpPr>
              <a:spLocks noEditPoints="1"/>
            </p:cNvSpPr>
            <p:nvPr userDrawn="1"/>
          </p:nvSpPr>
          <p:spPr bwMode="auto">
            <a:xfrm>
              <a:off x="2606675" y="3230563"/>
              <a:ext cx="546100" cy="2447925"/>
            </a:xfrm>
            <a:custGeom>
              <a:avLst/>
              <a:gdLst>
                <a:gd name="T0" fmla="*/ 86 w 172"/>
                <a:gd name="T1" fmla="*/ 14 h 769"/>
                <a:gd name="T2" fmla="*/ 158 w 172"/>
                <a:gd name="T3" fmla="*/ 86 h 769"/>
                <a:gd name="T4" fmla="*/ 158 w 172"/>
                <a:gd name="T5" fmla="*/ 683 h 769"/>
                <a:gd name="T6" fmla="*/ 86 w 172"/>
                <a:gd name="T7" fmla="*/ 755 h 769"/>
                <a:gd name="T8" fmla="*/ 14 w 172"/>
                <a:gd name="T9" fmla="*/ 683 h 769"/>
                <a:gd name="T10" fmla="*/ 14 w 172"/>
                <a:gd name="T11" fmla="*/ 86 h 769"/>
                <a:gd name="T12" fmla="*/ 86 w 172"/>
                <a:gd name="T13" fmla="*/ 14 h 769"/>
                <a:gd name="T14" fmla="*/ 86 w 172"/>
                <a:gd name="T15" fmla="*/ 0 h 769"/>
                <a:gd name="T16" fmla="*/ 0 w 172"/>
                <a:gd name="T17" fmla="*/ 86 h 769"/>
                <a:gd name="T18" fmla="*/ 0 w 172"/>
                <a:gd name="T19" fmla="*/ 683 h 769"/>
                <a:gd name="T20" fmla="*/ 86 w 172"/>
                <a:gd name="T21" fmla="*/ 769 h 769"/>
                <a:gd name="T22" fmla="*/ 172 w 172"/>
                <a:gd name="T23" fmla="*/ 683 h 769"/>
                <a:gd name="T24" fmla="*/ 172 w 172"/>
                <a:gd name="T25" fmla="*/ 86 h 769"/>
                <a:gd name="T26" fmla="*/ 86 w 172"/>
                <a:gd name="T27" fmla="*/ 0 h 7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2" h="769">
                  <a:moveTo>
                    <a:pt x="86" y="14"/>
                  </a:moveTo>
                  <a:cubicBezTo>
                    <a:pt x="126" y="14"/>
                    <a:pt x="158" y="46"/>
                    <a:pt x="158" y="86"/>
                  </a:cubicBezTo>
                  <a:cubicBezTo>
                    <a:pt x="158" y="683"/>
                    <a:pt x="158" y="683"/>
                    <a:pt x="158" y="683"/>
                  </a:cubicBezTo>
                  <a:cubicBezTo>
                    <a:pt x="158" y="723"/>
                    <a:pt x="126" y="755"/>
                    <a:pt x="86" y="755"/>
                  </a:cubicBezTo>
                  <a:cubicBezTo>
                    <a:pt x="46" y="755"/>
                    <a:pt x="14" y="723"/>
                    <a:pt x="14" y="683"/>
                  </a:cubicBezTo>
                  <a:cubicBezTo>
                    <a:pt x="14" y="86"/>
                    <a:pt x="14" y="86"/>
                    <a:pt x="14" y="86"/>
                  </a:cubicBezTo>
                  <a:cubicBezTo>
                    <a:pt x="14" y="46"/>
                    <a:pt x="46" y="14"/>
                    <a:pt x="86" y="14"/>
                  </a:cubicBezTo>
                  <a:moveTo>
                    <a:pt x="86" y="0"/>
                  </a:moveTo>
                  <a:cubicBezTo>
                    <a:pt x="39" y="0"/>
                    <a:pt x="0" y="39"/>
                    <a:pt x="0" y="86"/>
                  </a:cubicBezTo>
                  <a:cubicBezTo>
                    <a:pt x="0" y="683"/>
                    <a:pt x="0" y="683"/>
                    <a:pt x="0" y="683"/>
                  </a:cubicBezTo>
                  <a:cubicBezTo>
                    <a:pt x="0" y="730"/>
                    <a:pt x="39" y="769"/>
                    <a:pt x="86" y="769"/>
                  </a:cubicBezTo>
                  <a:cubicBezTo>
                    <a:pt x="133" y="769"/>
                    <a:pt x="172" y="730"/>
                    <a:pt x="172" y="683"/>
                  </a:cubicBezTo>
                  <a:cubicBezTo>
                    <a:pt x="172" y="86"/>
                    <a:pt x="172" y="86"/>
                    <a:pt x="172" y="86"/>
                  </a:cubicBezTo>
                  <a:cubicBezTo>
                    <a:pt x="172" y="39"/>
                    <a:pt x="133" y="0"/>
                    <a:pt x="8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905" fontAlgn="auto">
                <a:spcBef>
                  <a:spcPts val="0"/>
                </a:spcBef>
                <a:spcAft>
                  <a:spcPts val="0"/>
                </a:spcAft>
              </a:pPr>
              <a:endParaRPr lang="en-GB" sz="2098" dirty="0">
                <a:solidFill>
                  <a:prstClr val="black"/>
                </a:solidFill>
                <a:latin typeface="Arial"/>
                <a:cs typeface="+mn-cs"/>
              </a:endParaRPr>
            </a:p>
          </p:txBody>
        </p:sp>
        <p:sp>
          <p:nvSpPr>
            <p:cNvPr id="49" name="Freeform 16"/>
            <p:cNvSpPr>
              <a:spLocks/>
            </p:cNvSpPr>
            <p:nvPr userDrawn="1"/>
          </p:nvSpPr>
          <p:spPr bwMode="auto">
            <a:xfrm>
              <a:off x="8718550" y="4105275"/>
              <a:ext cx="546100" cy="2444750"/>
            </a:xfrm>
            <a:custGeom>
              <a:avLst/>
              <a:gdLst>
                <a:gd name="T0" fmla="*/ 86 w 172"/>
                <a:gd name="T1" fmla="*/ 768 h 768"/>
                <a:gd name="T2" fmla="*/ 86 w 172"/>
                <a:gd name="T3" fmla="*/ 768 h 768"/>
                <a:gd name="T4" fmla="*/ 0 w 172"/>
                <a:gd name="T5" fmla="*/ 682 h 768"/>
                <a:gd name="T6" fmla="*/ 0 w 172"/>
                <a:gd name="T7" fmla="*/ 85 h 768"/>
                <a:gd name="T8" fmla="*/ 86 w 172"/>
                <a:gd name="T9" fmla="*/ 0 h 768"/>
                <a:gd name="T10" fmla="*/ 172 w 172"/>
                <a:gd name="T11" fmla="*/ 85 h 768"/>
                <a:gd name="T12" fmla="*/ 172 w 172"/>
                <a:gd name="T13" fmla="*/ 682 h 768"/>
                <a:gd name="T14" fmla="*/ 86 w 172"/>
                <a:gd name="T15" fmla="*/ 768 h 76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2" h="768">
                  <a:moveTo>
                    <a:pt x="86" y="768"/>
                  </a:moveTo>
                  <a:cubicBezTo>
                    <a:pt x="86" y="768"/>
                    <a:pt x="86" y="768"/>
                    <a:pt x="86" y="768"/>
                  </a:cubicBezTo>
                  <a:cubicBezTo>
                    <a:pt x="39" y="768"/>
                    <a:pt x="0" y="730"/>
                    <a:pt x="0" y="682"/>
                  </a:cubicBezTo>
                  <a:cubicBezTo>
                    <a:pt x="0" y="85"/>
                    <a:pt x="0" y="85"/>
                    <a:pt x="0" y="85"/>
                  </a:cubicBezTo>
                  <a:cubicBezTo>
                    <a:pt x="0" y="38"/>
                    <a:pt x="39" y="0"/>
                    <a:pt x="86" y="0"/>
                  </a:cubicBezTo>
                  <a:cubicBezTo>
                    <a:pt x="133" y="0"/>
                    <a:pt x="172" y="38"/>
                    <a:pt x="172" y="85"/>
                  </a:cubicBezTo>
                  <a:cubicBezTo>
                    <a:pt x="172" y="682"/>
                    <a:pt x="172" y="682"/>
                    <a:pt x="172" y="682"/>
                  </a:cubicBezTo>
                  <a:cubicBezTo>
                    <a:pt x="172" y="730"/>
                    <a:pt x="133" y="768"/>
                    <a:pt x="86" y="76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905" fontAlgn="auto">
                <a:spcBef>
                  <a:spcPts val="0"/>
                </a:spcBef>
                <a:spcAft>
                  <a:spcPts val="0"/>
                </a:spcAft>
              </a:pPr>
              <a:endParaRPr lang="en-GB" sz="2098" dirty="0">
                <a:solidFill>
                  <a:prstClr val="black"/>
                </a:solidFill>
                <a:latin typeface="Arial"/>
                <a:cs typeface="+mn-cs"/>
              </a:endParaRPr>
            </a:p>
          </p:txBody>
        </p:sp>
        <p:sp>
          <p:nvSpPr>
            <p:cNvPr id="50" name="Freeform 17"/>
            <p:cNvSpPr>
              <a:spLocks noEditPoints="1"/>
            </p:cNvSpPr>
            <p:nvPr userDrawn="1"/>
          </p:nvSpPr>
          <p:spPr bwMode="auto">
            <a:xfrm>
              <a:off x="4465638" y="3841750"/>
              <a:ext cx="438150" cy="1092200"/>
            </a:xfrm>
            <a:custGeom>
              <a:avLst/>
              <a:gdLst>
                <a:gd name="T0" fmla="*/ 69 w 138"/>
                <a:gd name="T1" fmla="*/ 14 h 343"/>
                <a:gd name="T2" fmla="*/ 124 w 138"/>
                <a:gd name="T3" fmla="*/ 69 h 343"/>
                <a:gd name="T4" fmla="*/ 124 w 138"/>
                <a:gd name="T5" fmla="*/ 275 h 343"/>
                <a:gd name="T6" fmla="*/ 69 w 138"/>
                <a:gd name="T7" fmla="*/ 330 h 343"/>
                <a:gd name="T8" fmla="*/ 14 w 138"/>
                <a:gd name="T9" fmla="*/ 275 h 343"/>
                <a:gd name="T10" fmla="*/ 14 w 138"/>
                <a:gd name="T11" fmla="*/ 69 h 343"/>
                <a:gd name="T12" fmla="*/ 69 w 138"/>
                <a:gd name="T13" fmla="*/ 14 h 343"/>
                <a:gd name="T14" fmla="*/ 69 w 138"/>
                <a:gd name="T15" fmla="*/ 0 h 343"/>
                <a:gd name="T16" fmla="*/ 0 w 138"/>
                <a:gd name="T17" fmla="*/ 69 h 343"/>
                <a:gd name="T18" fmla="*/ 0 w 138"/>
                <a:gd name="T19" fmla="*/ 275 h 343"/>
                <a:gd name="T20" fmla="*/ 69 w 138"/>
                <a:gd name="T21" fmla="*/ 343 h 343"/>
                <a:gd name="T22" fmla="*/ 138 w 138"/>
                <a:gd name="T23" fmla="*/ 275 h 343"/>
                <a:gd name="T24" fmla="*/ 138 w 138"/>
                <a:gd name="T25" fmla="*/ 69 h 343"/>
                <a:gd name="T26" fmla="*/ 69 w 138"/>
                <a:gd name="T27" fmla="*/ 0 h 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8" h="343">
                  <a:moveTo>
                    <a:pt x="69" y="14"/>
                  </a:moveTo>
                  <a:cubicBezTo>
                    <a:pt x="99" y="14"/>
                    <a:pt x="124" y="39"/>
                    <a:pt x="124" y="69"/>
                  </a:cubicBezTo>
                  <a:cubicBezTo>
                    <a:pt x="124" y="275"/>
                    <a:pt x="124" y="275"/>
                    <a:pt x="124" y="275"/>
                  </a:cubicBezTo>
                  <a:cubicBezTo>
                    <a:pt x="124" y="305"/>
                    <a:pt x="99" y="330"/>
                    <a:pt x="69" y="330"/>
                  </a:cubicBezTo>
                  <a:cubicBezTo>
                    <a:pt x="39" y="330"/>
                    <a:pt x="14" y="305"/>
                    <a:pt x="14" y="275"/>
                  </a:cubicBezTo>
                  <a:cubicBezTo>
                    <a:pt x="14" y="69"/>
                    <a:pt x="14" y="69"/>
                    <a:pt x="14" y="69"/>
                  </a:cubicBezTo>
                  <a:cubicBezTo>
                    <a:pt x="14" y="39"/>
                    <a:pt x="39" y="14"/>
                    <a:pt x="69" y="14"/>
                  </a:cubicBezTo>
                  <a:moveTo>
                    <a:pt x="69" y="0"/>
                  </a:moveTo>
                  <a:cubicBezTo>
                    <a:pt x="31" y="0"/>
                    <a:pt x="0" y="31"/>
                    <a:pt x="0" y="69"/>
                  </a:cubicBezTo>
                  <a:cubicBezTo>
                    <a:pt x="0" y="275"/>
                    <a:pt x="0" y="275"/>
                    <a:pt x="0" y="275"/>
                  </a:cubicBezTo>
                  <a:cubicBezTo>
                    <a:pt x="0" y="313"/>
                    <a:pt x="31" y="343"/>
                    <a:pt x="69" y="343"/>
                  </a:cubicBezTo>
                  <a:cubicBezTo>
                    <a:pt x="107" y="343"/>
                    <a:pt x="138" y="313"/>
                    <a:pt x="138" y="275"/>
                  </a:cubicBezTo>
                  <a:cubicBezTo>
                    <a:pt x="138" y="69"/>
                    <a:pt x="138" y="69"/>
                    <a:pt x="138" y="69"/>
                  </a:cubicBezTo>
                  <a:cubicBezTo>
                    <a:pt x="138" y="31"/>
                    <a:pt x="107" y="0"/>
                    <a:pt x="6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905" fontAlgn="auto">
                <a:spcBef>
                  <a:spcPts val="0"/>
                </a:spcBef>
                <a:spcAft>
                  <a:spcPts val="0"/>
                </a:spcAft>
              </a:pPr>
              <a:endParaRPr lang="en-GB" sz="2098" dirty="0">
                <a:solidFill>
                  <a:prstClr val="black"/>
                </a:solidFill>
                <a:latin typeface="Arial"/>
                <a:cs typeface="+mn-cs"/>
              </a:endParaRPr>
            </a:p>
          </p:txBody>
        </p:sp>
        <p:sp>
          <p:nvSpPr>
            <p:cNvPr id="51" name="Freeform 18"/>
            <p:cNvSpPr>
              <a:spLocks/>
            </p:cNvSpPr>
            <p:nvPr userDrawn="1"/>
          </p:nvSpPr>
          <p:spPr bwMode="auto">
            <a:xfrm>
              <a:off x="7259638" y="4475163"/>
              <a:ext cx="260350" cy="436563"/>
            </a:xfrm>
            <a:custGeom>
              <a:avLst/>
              <a:gdLst>
                <a:gd name="T0" fmla="*/ 41 w 82"/>
                <a:gd name="T1" fmla="*/ 137 h 137"/>
                <a:gd name="T2" fmla="*/ 41 w 82"/>
                <a:gd name="T3" fmla="*/ 137 h 137"/>
                <a:gd name="T4" fmla="*/ 0 w 82"/>
                <a:gd name="T5" fmla="*/ 96 h 137"/>
                <a:gd name="T6" fmla="*/ 0 w 82"/>
                <a:gd name="T7" fmla="*/ 41 h 137"/>
                <a:gd name="T8" fmla="*/ 41 w 82"/>
                <a:gd name="T9" fmla="*/ 0 h 137"/>
                <a:gd name="T10" fmla="*/ 82 w 82"/>
                <a:gd name="T11" fmla="*/ 41 h 137"/>
                <a:gd name="T12" fmla="*/ 82 w 82"/>
                <a:gd name="T13" fmla="*/ 96 h 137"/>
                <a:gd name="T14" fmla="*/ 41 w 82"/>
                <a:gd name="T15" fmla="*/ 137 h 13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137">
                  <a:moveTo>
                    <a:pt x="41" y="137"/>
                  </a:moveTo>
                  <a:cubicBezTo>
                    <a:pt x="41" y="137"/>
                    <a:pt x="41" y="137"/>
                    <a:pt x="41" y="137"/>
                  </a:cubicBezTo>
                  <a:cubicBezTo>
                    <a:pt x="18" y="137"/>
                    <a:pt x="0" y="119"/>
                    <a:pt x="0" y="96"/>
                  </a:cubicBezTo>
                  <a:cubicBezTo>
                    <a:pt x="0" y="41"/>
                    <a:pt x="0" y="41"/>
                    <a:pt x="0" y="41"/>
                  </a:cubicBezTo>
                  <a:cubicBezTo>
                    <a:pt x="0" y="19"/>
                    <a:pt x="18" y="0"/>
                    <a:pt x="41" y="0"/>
                  </a:cubicBezTo>
                  <a:cubicBezTo>
                    <a:pt x="64" y="0"/>
                    <a:pt x="82" y="19"/>
                    <a:pt x="82" y="41"/>
                  </a:cubicBezTo>
                  <a:cubicBezTo>
                    <a:pt x="82" y="96"/>
                    <a:pt x="82" y="96"/>
                    <a:pt x="82" y="96"/>
                  </a:cubicBezTo>
                  <a:cubicBezTo>
                    <a:pt x="82" y="119"/>
                    <a:pt x="64" y="137"/>
                    <a:pt x="41" y="13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905" fontAlgn="auto">
                <a:spcBef>
                  <a:spcPts val="0"/>
                </a:spcBef>
                <a:spcAft>
                  <a:spcPts val="0"/>
                </a:spcAft>
              </a:pPr>
              <a:endParaRPr lang="en-GB" sz="2098" dirty="0">
                <a:solidFill>
                  <a:prstClr val="black"/>
                </a:solidFill>
                <a:latin typeface="Arial"/>
                <a:cs typeface="+mn-cs"/>
              </a:endParaRPr>
            </a:p>
          </p:txBody>
        </p:sp>
        <p:sp>
          <p:nvSpPr>
            <p:cNvPr id="52" name="Freeform 19"/>
            <p:cNvSpPr>
              <a:spLocks noEditPoints="1"/>
            </p:cNvSpPr>
            <p:nvPr userDrawn="1"/>
          </p:nvSpPr>
          <p:spPr bwMode="auto">
            <a:xfrm>
              <a:off x="4030663" y="4475163"/>
              <a:ext cx="260350" cy="436563"/>
            </a:xfrm>
            <a:custGeom>
              <a:avLst/>
              <a:gdLst>
                <a:gd name="T0" fmla="*/ 41 w 82"/>
                <a:gd name="T1" fmla="*/ 14 h 137"/>
                <a:gd name="T2" fmla="*/ 69 w 82"/>
                <a:gd name="T3" fmla="*/ 41 h 137"/>
                <a:gd name="T4" fmla="*/ 69 w 82"/>
                <a:gd name="T5" fmla="*/ 96 h 137"/>
                <a:gd name="T6" fmla="*/ 41 w 82"/>
                <a:gd name="T7" fmla="*/ 124 h 137"/>
                <a:gd name="T8" fmla="*/ 14 w 82"/>
                <a:gd name="T9" fmla="*/ 96 h 137"/>
                <a:gd name="T10" fmla="*/ 14 w 82"/>
                <a:gd name="T11" fmla="*/ 41 h 137"/>
                <a:gd name="T12" fmla="*/ 41 w 82"/>
                <a:gd name="T13" fmla="*/ 14 h 137"/>
                <a:gd name="T14" fmla="*/ 41 w 82"/>
                <a:gd name="T15" fmla="*/ 0 h 137"/>
                <a:gd name="T16" fmla="*/ 0 w 82"/>
                <a:gd name="T17" fmla="*/ 41 h 137"/>
                <a:gd name="T18" fmla="*/ 0 w 82"/>
                <a:gd name="T19" fmla="*/ 96 h 137"/>
                <a:gd name="T20" fmla="*/ 41 w 82"/>
                <a:gd name="T21" fmla="*/ 137 h 137"/>
                <a:gd name="T22" fmla="*/ 82 w 82"/>
                <a:gd name="T23" fmla="*/ 96 h 137"/>
                <a:gd name="T24" fmla="*/ 82 w 82"/>
                <a:gd name="T25" fmla="*/ 41 h 137"/>
                <a:gd name="T26" fmla="*/ 41 w 82"/>
                <a:gd name="T27" fmla="*/ 0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2" h="137">
                  <a:moveTo>
                    <a:pt x="41" y="14"/>
                  </a:moveTo>
                  <a:cubicBezTo>
                    <a:pt x="56" y="14"/>
                    <a:pt x="69" y="26"/>
                    <a:pt x="69" y="41"/>
                  </a:cubicBezTo>
                  <a:cubicBezTo>
                    <a:pt x="69" y="96"/>
                    <a:pt x="69" y="96"/>
                    <a:pt x="69" y="96"/>
                  </a:cubicBezTo>
                  <a:cubicBezTo>
                    <a:pt x="69" y="112"/>
                    <a:pt x="56" y="124"/>
                    <a:pt x="41" y="124"/>
                  </a:cubicBezTo>
                  <a:cubicBezTo>
                    <a:pt x="26" y="124"/>
                    <a:pt x="14" y="112"/>
                    <a:pt x="14" y="96"/>
                  </a:cubicBezTo>
                  <a:cubicBezTo>
                    <a:pt x="14" y="41"/>
                    <a:pt x="14" y="41"/>
                    <a:pt x="14" y="41"/>
                  </a:cubicBezTo>
                  <a:cubicBezTo>
                    <a:pt x="14" y="26"/>
                    <a:pt x="26" y="14"/>
                    <a:pt x="41" y="14"/>
                  </a:cubicBezTo>
                  <a:moveTo>
                    <a:pt x="41" y="0"/>
                  </a:moveTo>
                  <a:cubicBezTo>
                    <a:pt x="19" y="0"/>
                    <a:pt x="0" y="19"/>
                    <a:pt x="0" y="41"/>
                  </a:cubicBezTo>
                  <a:cubicBezTo>
                    <a:pt x="0" y="96"/>
                    <a:pt x="0" y="96"/>
                    <a:pt x="0" y="96"/>
                  </a:cubicBezTo>
                  <a:cubicBezTo>
                    <a:pt x="0" y="119"/>
                    <a:pt x="19" y="137"/>
                    <a:pt x="41" y="137"/>
                  </a:cubicBezTo>
                  <a:cubicBezTo>
                    <a:pt x="64" y="137"/>
                    <a:pt x="82" y="119"/>
                    <a:pt x="82" y="96"/>
                  </a:cubicBezTo>
                  <a:cubicBezTo>
                    <a:pt x="82" y="41"/>
                    <a:pt x="82" y="41"/>
                    <a:pt x="82" y="41"/>
                  </a:cubicBezTo>
                  <a:cubicBezTo>
                    <a:pt x="82" y="19"/>
                    <a:pt x="64" y="0"/>
                    <a:pt x="4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905" fontAlgn="auto">
                <a:spcBef>
                  <a:spcPts val="0"/>
                </a:spcBef>
                <a:spcAft>
                  <a:spcPts val="0"/>
                </a:spcAft>
              </a:pPr>
              <a:endParaRPr lang="en-GB" sz="2098" dirty="0">
                <a:solidFill>
                  <a:prstClr val="black"/>
                </a:solidFill>
                <a:latin typeface="Arial"/>
                <a:cs typeface="+mn-cs"/>
              </a:endParaRPr>
            </a:p>
          </p:txBody>
        </p:sp>
        <p:sp>
          <p:nvSpPr>
            <p:cNvPr id="53" name="Freeform 20"/>
            <p:cNvSpPr>
              <a:spLocks/>
            </p:cNvSpPr>
            <p:nvPr userDrawn="1"/>
          </p:nvSpPr>
          <p:spPr bwMode="auto">
            <a:xfrm>
              <a:off x="6648450" y="4452938"/>
              <a:ext cx="436563" cy="1092200"/>
            </a:xfrm>
            <a:custGeom>
              <a:avLst/>
              <a:gdLst>
                <a:gd name="T0" fmla="*/ 68 w 137"/>
                <a:gd name="T1" fmla="*/ 343 h 343"/>
                <a:gd name="T2" fmla="*/ 68 w 137"/>
                <a:gd name="T3" fmla="*/ 343 h 343"/>
                <a:gd name="T4" fmla="*/ 0 w 137"/>
                <a:gd name="T5" fmla="*/ 275 h 343"/>
                <a:gd name="T6" fmla="*/ 0 w 137"/>
                <a:gd name="T7" fmla="*/ 69 h 343"/>
                <a:gd name="T8" fmla="*/ 68 w 137"/>
                <a:gd name="T9" fmla="*/ 0 h 343"/>
                <a:gd name="T10" fmla="*/ 137 w 137"/>
                <a:gd name="T11" fmla="*/ 69 h 343"/>
                <a:gd name="T12" fmla="*/ 137 w 137"/>
                <a:gd name="T13" fmla="*/ 275 h 343"/>
                <a:gd name="T14" fmla="*/ 68 w 137"/>
                <a:gd name="T15" fmla="*/ 343 h 3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7" h="343">
                  <a:moveTo>
                    <a:pt x="68" y="343"/>
                  </a:moveTo>
                  <a:cubicBezTo>
                    <a:pt x="68" y="343"/>
                    <a:pt x="68" y="343"/>
                    <a:pt x="68" y="343"/>
                  </a:cubicBezTo>
                  <a:cubicBezTo>
                    <a:pt x="30" y="343"/>
                    <a:pt x="0" y="313"/>
                    <a:pt x="0" y="275"/>
                  </a:cubicBezTo>
                  <a:cubicBezTo>
                    <a:pt x="0" y="69"/>
                    <a:pt x="0" y="69"/>
                    <a:pt x="0" y="69"/>
                  </a:cubicBezTo>
                  <a:cubicBezTo>
                    <a:pt x="0" y="31"/>
                    <a:pt x="30" y="0"/>
                    <a:pt x="68" y="0"/>
                  </a:cubicBezTo>
                  <a:cubicBezTo>
                    <a:pt x="106" y="0"/>
                    <a:pt x="137" y="31"/>
                    <a:pt x="137" y="69"/>
                  </a:cubicBezTo>
                  <a:cubicBezTo>
                    <a:pt x="137" y="275"/>
                    <a:pt x="137" y="275"/>
                    <a:pt x="137" y="275"/>
                  </a:cubicBezTo>
                  <a:cubicBezTo>
                    <a:pt x="137" y="313"/>
                    <a:pt x="106" y="343"/>
                    <a:pt x="68" y="34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905" fontAlgn="auto">
                <a:spcBef>
                  <a:spcPts val="0"/>
                </a:spcBef>
                <a:spcAft>
                  <a:spcPts val="0"/>
                </a:spcAft>
              </a:pPr>
              <a:endParaRPr lang="en-GB" sz="2098" dirty="0">
                <a:solidFill>
                  <a:prstClr val="black"/>
                </a:solidFill>
                <a:latin typeface="Arial"/>
                <a:cs typeface="+mn-cs"/>
              </a:endParaRPr>
            </a:p>
          </p:txBody>
        </p:sp>
        <p:sp>
          <p:nvSpPr>
            <p:cNvPr id="54" name="Freeform 21"/>
            <p:cNvSpPr>
              <a:spLocks/>
            </p:cNvSpPr>
            <p:nvPr userDrawn="1"/>
          </p:nvSpPr>
          <p:spPr bwMode="auto">
            <a:xfrm>
              <a:off x="5119688" y="2990850"/>
              <a:ext cx="547688" cy="2444750"/>
            </a:xfrm>
            <a:custGeom>
              <a:avLst/>
              <a:gdLst>
                <a:gd name="T0" fmla="*/ 86 w 172"/>
                <a:gd name="T1" fmla="*/ 768 h 768"/>
                <a:gd name="T2" fmla="*/ 86 w 172"/>
                <a:gd name="T3" fmla="*/ 768 h 768"/>
                <a:gd name="T4" fmla="*/ 0 w 172"/>
                <a:gd name="T5" fmla="*/ 682 h 768"/>
                <a:gd name="T6" fmla="*/ 0 w 172"/>
                <a:gd name="T7" fmla="*/ 85 h 768"/>
                <a:gd name="T8" fmla="*/ 86 w 172"/>
                <a:gd name="T9" fmla="*/ 0 h 768"/>
                <a:gd name="T10" fmla="*/ 172 w 172"/>
                <a:gd name="T11" fmla="*/ 85 h 768"/>
                <a:gd name="T12" fmla="*/ 172 w 172"/>
                <a:gd name="T13" fmla="*/ 682 h 768"/>
                <a:gd name="T14" fmla="*/ 86 w 172"/>
                <a:gd name="T15" fmla="*/ 768 h 76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2" h="768">
                  <a:moveTo>
                    <a:pt x="86" y="768"/>
                  </a:moveTo>
                  <a:cubicBezTo>
                    <a:pt x="86" y="768"/>
                    <a:pt x="86" y="768"/>
                    <a:pt x="86" y="768"/>
                  </a:cubicBezTo>
                  <a:cubicBezTo>
                    <a:pt x="39" y="768"/>
                    <a:pt x="0" y="730"/>
                    <a:pt x="0" y="682"/>
                  </a:cubicBezTo>
                  <a:cubicBezTo>
                    <a:pt x="0" y="85"/>
                    <a:pt x="0" y="85"/>
                    <a:pt x="0" y="85"/>
                  </a:cubicBezTo>
                  <a:cubicBezTo>
                    <a:pt x="0" y="38"/>
                    <a:pt x="39" y="0"/>
                    <a:pt x="86" y="0"/>
                  </a:cubicBezTo>
                  <a:cubicBezTo>
                    <a:pt x="133" y="0"/>
                    <a:pt x="172" y="38"/>
                    <a:pt x="172" y="85"/>
                  </a:cubicBezTo>
                  <a:cubicBezTo>
                    <a:pt x="172" y="682"/>
                    <a:pt x="172" y="682"/>
                    <a:pt x="172" y="682"/>
                  </a:cubicBezTo>
                  <a:cubicBezTo>
                    <a:pt x="172" y="730"/>
                    <a:pt x="133" y="768"/>
                    <a:pt x="86" y="76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905" fontAlgn="auto">
                <a:spcBef>
                  <a:spcPts val="0"/>
                </a:spcBef>
                <a:spcAft>
                  <a:spcPts val="0"/>
                </a:spcAft>
              </a:pPr>
              <a:endParaRPr lang="en-GB" sz="2098" dirty="0">
                <a:solidFill>
                  <a:prstClr val="black"/>
                </a:solidFill>
                <a:latin typeface="Arial"/>
                <a:cs typeface="+mn-cs"/>
              </a:endParaRPr>
            </a:p>
          </p:txBody>
        </p:sp>
        <p:sp>
          <p:nvSpPr>
            <p:cNvPr id="55" name="Freeform 22"/>
            <p:cNvSpPr>
              <a:spLocks/>
            </p:cNvSpPr>
            <p:nvPr userDrawn="1"/>
          </p:nvSpPr>
          <p:spPr bwMode="auto">
            <a:xfrm>
              <a:off x="5886450" y="3952875"/>
              <a:ext cx="542925" cy="2444750"/>
            </a:xfrm>
            <a:custGeom>
              <a:avLst/>
              <a:gdLst>
                <a:gd name="T0" fmla="*/ 85 w 171"/>
                <a:gd name="T1" fmla="*/ 768 h 768"/>
                <a:gd name="T2" fmla="*/ 85 w 171"/>
                <a:gd name="T3" fmla="*/ 768 h 768"/>
                <a:gd name="T4" fmla="*/ 0 w 171"/>
                <a:gd name="T5" fmla="*/ 682 h 768"/>
                <a:gd name="T6" fmla="*/ 0 w 171"/>
                <a:gd name="T7" fmla="*/ 85 h 768"/>
                <a:gd name="T8" fmla="*/ 85 w 171"/>
                <a:gd name="T9" fmla="*/ 0 h 768"/>
                <a:gd name="T10" fmla="*/ 171 w 171"/>
                <a:gd name="T11" fmla="*/ 85 h 768"/>
                <a:gd name="T12" fmla="*/ 171 w 171"/>
                <a:gd name="T13" fmla="*/ 682 h 768"/>
                <a:gd name="T14" fmla="*/ 85 w 171"/>
                <a:gd name="T15" fmla="*/ 768 h 76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1" h="768">
                  <a:moveTo>
                    <a:pt x="85" y="768"/>
                  </a:moveTo>
                  <a:cubicBezTo>
                    <a:pt x="85" y="768"/>
                    <a:pt x="85" y="768"/>
                    <a:pt x="85" y="768"/>
                  </a:cubicBezTo>
                  <a:cubicBezTo>
                    <a:pt x="38" y="768"/>
                    <a:pt x="0" y="730"/>
                    <a:pt x="0" y="682"/>
                  </a:cubicBezTo>
                  <a:cubicBezTo>
                    <a:pt x="0" y="85"/>
                    <a:pt x="0" y="85"/>
                    <a:pt x="0" y="85"/>
                  </a:cubicBezTo>
                  <a:cubicBezTo>
                    <a:pt x="0" y="38"/>
                    <a:pt x="38" y="0"/>
                    <a:pt x="85" y="0"/>
                  </a:cubicBezTo>
                  <a:cubicBezTo>
                    <a:pt x="133" y="0"/>
                    <a:pt x="171" y="38"/>
                    <a:pt x="171" y="85"/>
                  </a:cubicBezTo>
                  <a:cubicBezTo>
                    <a:pt x="171" y="682"/>
                    <a:pt x="171" y="682"/>
                    <a:pt x="171" y="682"/>
                  </a:cubicBezTo>
                  <a:cubicBezTo>
                    <a:pt x="171" y="730"/>
                    <a:pt x="133" y="768"/>
                    <a:pt x="85" y="76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905" fontAlgn="auto">
                <a:spcBef>
                  <a:spcPts val="0"/>
                </a:spcBef>
                <a:spcAft>
                  <a:spcPts val="0"/>
                </a:spcAft>
              </a:pPr>
              <a:endParaRPr lang="en-GB" sz="2098" dirty="0">
                <a:solidFill>
                  <a:prstClr val="black"/>
                </a:solidFill>
                <a:latin typeface="Arial"/>
                <a:cs typeface="+mn-cs"/>
              </a:endParaRPr>
            </a:p>
          </p:txBody>
        </p:sp>
        <p:sp>
          <p:nvSpPr>
            <p:cNvPr id="56" name="Freeform 23"/>
            <p:cNvSpPr>
              <a:spLocks/>
            </p:cNvSpPr>
            <p:nvPr userDrawn="1"/>
          </p:nvSpPr>
          <p:spPr bwMode="auto">
            <a:xfrm>
              <a:off x="3790950" y="4716463"/>
              <a:ext cx="436563" cy="1092200"/>
            </a:xfrm>
            <a:custGeom>
              <a:avLst/>
              <a:gdLst>
                <a:gd name="T0" fmla="*/ 68 w 137"/>
                <a:gd name="T1" fmla="*/ 343 h 343"/>
                <a:gd name="T2" fmla="*/ 68 w 137"/>
                <a:gd name="T3" fmla="*/ 343 h 343"/>
                <a:gd name="T4" fmla="*/ 0 w 137"/>
                <a:gd name="T5" fmla="*/ 274 h 343"/>
                <a:gd name="T6" fmla="*/ 0 w 137"/>
                <a:gd name="T7" fmla="*/ 68 h 343"/>
                <a:gd name="T8" fmla="*/ 68 w 137"/>
                <a:gd name="T9" fmla="*/ 0 h 343"/>
                <a:gd name="T10" fmla="*/ 137 w 137"/>
                <a:gd name="T11" fmla="*/ 68 h 343"/>
                <a:gd name="T12" fmla="*/ 137 w 137"/>
                <a:gd name="T13" fmla="*/ 274 h 343"/>
                <a:gd name="T14" fmla="*/ 68 w 137"/>
                <a:gd name="T15" fmla="*/ 343 h 3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7" h="343">
                  <a:moveTo>
                    <a:pt x="68" y="343"/>
                  </a:moveTo>
                  <a:cubicBezTo>
                    <a:pt x="68" y="343"/>
                    <a:pt x="68" y="343"/>
                    <a:pt x="68" y="343"/>
                  </a:cubicBezTo>
                  <a:cubicBezTo>
                    <a:pt x="30" y="343"/>
                    <a:pt x="0" y="312"/>
                    <a:pt x="0" y="274"/>
                  </a:cubicBezTo>
                  <a:cubicBezTo>
                    <a:pt x="0" y="68"/>
                    <a:pt x="0" y="68"/>
                    <a:pt x="0" y="68"/>
                  </a:cubicBezTo>
                  <a:cubicBezTo>
                    <a:pt x="0" y="30"/>
                    <a:pt x="30" y="0"/>
                    <a:pt x="68" y="0"/>
                  </a:cubicBezTo>
                  <a:cubicBezTo>
                    <a:pt x="106" y="0"/>
                    <a:pt x="137" y="30"/>
                    <a:pt x="137" y="68"/>
                  </a:cubicBezTo>
                  <a:cubicBezTo>
                    <a:pt x="137" y="274"/>
                    <a:pt x="137" y="274"/>
                    <a:pt x="137" y="274"/>
                  </a:cubicBezTo>
                  <a:cubicBezTo>
                    <a:pt x="137" y="312"/>
                    <a:pt x="106" y="343"/>
                    <a:pt x="68" y="34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905" fontAlgn="auto">
                <a:spcBef>
                  <a:spcPts val="0"/>
                </a:spcBef>
                <a:spcAft>
                  <a:spcPts val="0"/>
                </a:spcAft>
              </a:pPr>
              <a:endParaRPr lang="en-GB" sz="2098" dirty="0">
                <a:solidFill>
                  <a:prstClr val="black"/>
                </a:solidFill>
                <a:latin typeface="Arial"/>
                <a:cs typeface="+mn-cs"/>
              </a:endParaRPr>
            </a:p>
          </p:txBody>
        </p:sp>
        <p:sp>
          <p:nvSpPr>
            <p:cNvPr id="57" name="Freeform 24"/>
            <p:cNvSpPr>
              <a:spLocks/>
            </p:cNvSpPr>
            <p:nvPr userDrawn="1"/>
          </p:nvSpPr>
          <p:spPr bwMode="auto">
            <a:xfrm>
              <a:off x="3028950" y="3841750"/>
              <a:ext cx="542925" cy="2447925"/>
            </a:xfrm>
            <a:custGeom>
              <a:avLst/>
              <a:gdLst>
                <a:gd name="T0" fmla="*/ 85 w 171"/>
                <a:gd name="T1" fmla="*/ 769 h 769"/>
                <a:gd name="T2" fmla="*/ 85 w 171"/>
                <a:gd name="T3" fmla="*/ 769 h 769"/>
                <a:gd name="T4" fmla="*/ 0 w 171"/>
                <a:gd name="T5" fmla="*/ 683 h 769"/>
                <a:gd name="T6" fmla="*/ 0 w 171"/>
                <a:gd name="T7" fmla="*/ 86 h 769"/>
                <a:gd name="T8" fmla="*/ 85 w 171"/>
                <a:gd name="T9" fmla="*/ 0 h 769"/>
                <a:gd name="T10" fmla="*/ 171 w 171"/>
                <a:gd name="T11" fmla="*/ 86 h 769"/>
                <a:gd name="T12" fmla="*/ 171 w 171"/>
                <a:gd name="T13" fmla="*/ 683 h 769"/>
                <a:gd name="T14" fmla="*/ 85 w 171"/>
                <a:gd name="T15" fmla="*/ 769 h 76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1" h="769">
                  <a:moveTo>
                    <a:pt x="85" y="769"/>
                  </a:moveTo>
                  <a:cubicBezTo>
                    <a:pt x="85" y="769"/>
                    <a:pt x="85" y="769"/>
                    <a:pt x="85" y="769"/>
                  </a:cubicBezTo>
                  <a:cubicBezTo>
                    <a:pt x="38" y="769"/>
                    <a:pt x="0" y="730"/>
                    <a:pt x="0" y="683"/>
                  </a:cubicBezTo>
                  <a:cubicBezTo>
                    <a:pt x="0" y="86"/>
                    <a:pt x="0" y="86"/>
                    <a:pt x="0" y="86"/>
                  </a:cubicBezTo>
                  <a:cubicBezTo>
                    <a:pt x="0" y="39"/>
                    <a:pt x="38" y="0"/>
                    <a:pt x="85" y="0"/>
                  </a:cubicBezTo>
                  <a:cubicBezTo>
                    <a:pt x="133" y="0"/>
                    <a:pt x="171" y="39"/>
                    <a:pt x="171" y="86"/>
                  </a:cubicBezTo>
                  <a:cubicBezTo>
                    <a:pt x="171" y="683"/>
                    <a:pt x="171" y="683"/>
                    <a:pt x="171" y="683"/>
                  </a:cubicBezTo>
                  <a:cubicBezTo>
                    <a:pt x="171" y="730"/>
                    <a:pt x="133" y="769"/>
                    <a:pt x="85" y="76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905" fontAlgn="auto">
                <a:spcBef>
                  <a:spcPts val="0"/>
                </a:spcBef>
                <a:spcAft>
                  <a:spcPts val="0"/>
                </a:spcAft>
              </a:pPr>
              <a:endParaRPr lang="en-GB" sz="2098" dirty="0">
                <a:solidFill>
                  <a:prstClr val="black"/>
                </a:solidFill>
                <a:latin typeface="Arial"/>
                <a:cs typeface="+mn-cs"/>
              </a:endParaRPr>
            </a:p>
          </p:txBody>
        </p:sp>
        <p:sp>
          <p:nvSpPr>
            <p:cNvPr id="58" name="Freeform 25"/>
            <p:cNvSpPr>
              <a:spLocks/>
            </p:cNvSpPr>
            <p:nvPr userDrawn="1"/>
          </p:nvSpPr>
          <p:spPr bwMode="auto">
            <a:xfrm>
              <a:off x="0" y="3148013"/>
              <a:ext cx="228600" cy="2438400"/>
            </a:xfrm>
            <a:custGeom>
              <a:avLst/>
              <a:gdLst>
                <a:gd name="T0" fmla="*/ 0 w 72"/>
                <a:gd name="T1" fmla="*/ 0 h 766"/>
                <a:gd name="T2" fmla="*/ 0 w 72"/>
                <a:gd name="T3" fmla="*/ 766 h 766"/>
                <a:gd name="T4" fmla="*/ 72 w 72"/>
                <a:gd name="T5" fmla="*/ 681 h 766"/>
                <a:gd name="T6" fmla="*/ 72 w 72"/>
                <a:gd name="T7" fmla="*/ 84 h 766"/>
                <a:gd name="T8" fmla="*/ 0 w 72"/>
                <a:gd name="T9" fmla="*/ 0 h 766"/>
              </a:gdLst>
              <a:ahLst/>
              <a:cxnLst>
                <a:cxn ang="0">
                  <a:pos x="T0" y="T1"/>
                </a:cxn>
                <a:cxn ang="0">
                  <a:pos x="T2" y="T3"/>
                </a:cxn>
                <a:cxn ang="0">
                  <a:pos x="T4" y="T5"/>
                </a:cxn>
                <a:cxn ang="0">
                  <a:pos x="T6" y="T7"/>
                </a:cxn>
                <a:cxn ang="0">
                  <a:pos x="T8" y="T9"/>
                </a:cxn>
              </a:cxnLst>
              <a:rect l="0" t="0" r="r" b="b"/>
              <a:pathLst>
                <a:path w="72" h="766">
                  <a:moveTo>
                    <a:pt x="0" y="0"/>
                  </a:moveTo>
                  <a:cubicBezTo>
                    <a:pt x="0" y="766"/>
                    <a:pt x="0" y="766"/>
                    <a:pt x="0" y="766"/>
                  </a:cubicBezTo>
                  <a:cubicBezTo>
                    <a:pt x="41" y="759"/>
                    <a:pt x="72" y="724"/>
                    <a:pt x="72" y="681"/>
                  </a:cubicBezTo>
                  <a:cubicBezTo>
                    <a:pt x="72" y="84"/>
                    <a:pt x="72" y="84"/>
                    <a:pt x="72" y="84"/>
                  </a:cubicBezTo>
                  <a:cubicBezTo>
                    <a:pt x="72" y="42"/>
                    <a:pt x="41" y="6"/>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905" fontAlgn="auto">
                <a:spcBef>
                  <a:spcPts val="0"/>
                </a:spcBef>
                <a:spcAft>
                  <a:spcPts val="0"/>
                </a:spcAft>
              </a:pPr>
              <a:endParaRPr lang="en-GB" sz="2098" dirty="0">
                <a:solidFill>
                  <a:prstClr val="black"/>
                </a:solidFill>
                <a:latin typeface="Arial"/>
                <a:cs typeface="+mn-cs"/>
              </a:endParaRPr>
            </a:p>
          </p:txBody>
        </p:sp>
        <p:sp>
          <p:nvSpPr>
            <p:cNvPr id="59" name="Freeform 26"/>
            <p:cNvSpPr>
              <a:spLocks/>
            </p:cNvSpPr>
            <p:nvPr userDrawn="1"/>
          </p:nvSpPr>
          <p:spPr bwMode="auto">
            <a:xfrm>
              <a:off x="11950700" y="4105275"/>
              <a:ext cx="254000" cy="2444750"/>
            </a:xfrm>
            <a:custGeom>
              <a:avLst/>
              <a:gdLst>
                <a:gd name="T0" fmla="*/ 80 w 80"/>
                <a:gd name="T1" fmla="*/ 0 h 768"/>
                <a:gd name="T2" fmla="*/ 0 w 80"/>
                <a:gd name="T3" fmla="*/ 85 h 768"/>
                <a:gd name="T4" fmla="*/ 0 w 80"/>
                <a:gd name="T5" fmla="*/ 682 h 768"/>
                <a:gd name="T6" fmla="*/ 80 w 80"/>
                <a:gd name="T7" fmla="*/ 768 h 768"/>
                <a:gd name="T8" fmla="*/ 80 w 80"/>
                <a:gd name="T9" fmla="*/ 0 h 768"/>
              </a:gdLst>
              <a:ahLst/>
              <a:cxnLst>
                <a:cxn ang="0">
                  <a:pos x="T0" y="T1"/>
                </a:cxn>
                <a:cxn ang="0">
                  <a:pos x="T2" y="T3"/>
                </a:cxn>
                <a:cxn ang="0">
                  <a:pos x="T4" y="T5"/>
                </a:cxn>
                <a:cxn ang="0">
                  <a:pos x="T6" y="T7"/>
                </a:cxn>
                <a:cxn ang="0">
                  <a:pos x="T8" y="T9"/>
                </a:cxn>
              </a:cxnLst>
              <a:rect l="0" t="0" r="r" b="b"/>
              <a:pathLst>
                <a:path w="80" h="768">
                  <a:moveTo>
                    <a:pt x="80" y="0"/>
                  </a:moveTo>
                  <a:cubicBezTo>
                    <a:pt x="36" y="2"/>
                    <a:pt x="0" y="39"/>
                    <a:pt x="0" y="85"/>
                  </a:cubicBezTo>
                  <a:cubicBezTo>
                    <a:pt x="0" y="682"/>
                    <a:pt x="0" y="682"/>
                    <a:pt x="0" y="682"/>
                  </a:cubicBezTo>
                  <a:cubicBezTo>
                    <a:pt x="0" y="728"/>
                    <a:pt x="36" y="766"/>
                    <a:pt x="80" y="768"/>
                  </a:cubicBezTo>
                  <a:lnTo>
                    <a:pt x="8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905" fontAlgn="auto">
                <a:spcBef>
                  <a:spcPts val="0"/>
                </a:spcBef>
                <a:spcAft>
                  <a:spcPts val="0"/>
                </a:spcAft>
              </a:pPr>
              <a:endParaRPr lang="en-GB" sz="2098" dirty="0">
                <a:solidFill>
                  <a:prstClr val="black"/>
                </a:solidFill>
                <a:latin typeface="Arial"/>
                <a:cs typeface="+mn-cs"/>
              </a:endParaRPr>
            </a:p>
          </p:txBody>
        </p:sp>
      </p:grpSp>
      <p:grpSp>
        <p:nvGrpSpPr>
          <p:cNvPr id="31" name="Logotype"/>
          <p:cNvGrpSpPr/>
          <p:nvPr userDrawn="1"/>
        </p:nvGrpSpPr>
        <p:grpSpPr>
          <a:xfrm>
            <a:off x="641185" y="530768"/>
            <a:ext cx="1383679" cy="288542"/>
            <a:chOff x="9501453" y="6148765"/>
            <a:chExt cx="2047875" cy="427037"/>
          </a:xfrm>
          <a:solidFill>
            <a:schemeClr val="bg1"/>
          </a:solidFill>
        </p:grpSpPr>
        <p:sp>
          <p:nvSpPr>
            <p:cNvPr id="32" name="Freeform 5"/>
            <p:cNvSpPr>
              <a:spLocks noEditPoints="1"/>
            </p:cNvSpPr>
            <p:nvPr userDrawn="1"/>
          </p:nvSpPr>
          <p:spPr bwMode="auto">
            <a:xfrm>
              <a:off x="11206428" y="6231315"/>
              <a:ext cx="342900" cy="344487"/>
            </a:xfrm>
            <a:custGeom>
              <a:avLst/>
              <a:gdLst>
                <a:gd name="T0" fmla="*/ 43 w 91"/>
                <a:gd name="T1" fmla="*/ 2 h 91"/>
                <a:gd name="T2" fmla="*/ 2 w 91"/>
                <a:gd name="T3" fmla="*/ 44 h 91"/>
                <a:gd name="T4" fmla="*/ 46 w 91"/>
                <a:gd name="T5" fmla="*/ 91 h 91"/>
                <a:gd name="T6" fmla="*/ 74 w 91"/>
                <a:gd name="T7" fmla="*/ 77 h 91"/>
                <a:gd name="T8" fmla="*/ 74 w 91"/>
                <a:gd name="T9" fmla="*/ 90 h 91"/>
                <a:gd name="T10" fmla="*/ 91 w 91"/>
                <a:gd name="T11" fmla="*/ 90 h 91"/>
                <a:gd name="T12" fmla="*/ 91 w 91"/>
                <a:gd name="T13" fmla="*/ 47 h 91"/>
                <a:gd name="T14" fmla="*/ 43 w 91"/>
                <a:gd name="T15" fmla="*/ 2 h 91"/>
                <a:gd name="T16" fmla="*/ 72 w 91"/>
                <a:gd name="T17" fmla="*/ 48 h 91"/>
                <a:gd name="T18" fmla="*/ 43 w 91"/>
                <a:gd name="T19" fmla="*/ 72 h 91"/>
                <a:gd name="T20" fmla="*/ 21 w 91"/>
                <a:gd name="T21" fmla="*/ 50 h 91"/>
                <a:gd name="T22" fmla="*/ 46 w 91"/>
                <a:gd name="T23" fmla="*/ 21 h 91"/>
                <a:gd name="T24" fmla="*/ 72 w 91"/>
                <a:gd name="T25" fmla="*/ 45 h 91"/>
                <a:gd name="T26" fmla="*/ 72 w 91"/>
                <a:gd name="T27" fmla="*/ 48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1" h="91">
                  <a:moveTo>
                    <a:pt x="43" y="2"/>
                  </a:moveTo>
                  <a:cubicBezTo>
                    <a:pt x="21" y="4"/>
                    <a:pt x="3" y="22"/>
                    <a:pt x="2" y="44"/>
                  </a:cubicBezTo>
                  <a:cubicBezTo>
                    <a:pt x="0" y="70"/>
                    <a:pt x="21" y="91"/>
                    <a:pt x="46" y="91"/>
                  </a:cubicBezTo>
                  <a:cubicBezTo>
                    <a:pt x="56" y="91"/>
                    <a:pt x="68" y="87"/>
                    <a:pt x="74" y="77"/>
                  </a:cubicBezTo>
                  <a:cubicBezTo>
                    <a:pt x="74" y="90"/>
                    <a:pt x="74" y="90"/>
                    <a:pt x="74" y="90"/>
                  </a:cubicBezTo>
                  <a:cubicBezTo>
                    <a:pt x="91" y="90"/>
                    <a:pt x="91" y="90"/>
                    <a:pt x="91" y="90"/>
                  </a:cubicBezTo>
                  <a:cubicBezTo>
                    <a:pt x="91" y="47"/>
                    <a:pt x="91" y="47"/>
                    <a:pt x="91" y="47"/>
                  </a:cubicBezTo>
                  <a:cubicBezTo>
                    <a:pt x="91" y="20"/>
                    <a:pt x="69" y="0"/>
                    <a:pt x="43" y="2"/>
                  </a:cubicBezTo>
                  <a:close/>
                  <a:moveTo>
                    <a:pt x="72" y="48"/>
                  </a:moveTo>
                  <a:cubicBezTo>
                    <a:pt x="71" y="63"/>
                    <a:pt x="58" y="74"/>
                    <a:pt x="43" y="72"/>
                  </a:cubicBezTo>
                  <a:cubicBezTo>
                    <a:pt x="32" y="71"/>
                    <a:pt x="22" y="61"/>
                    <a:pt x="21" y="50"/>
                  </a:cubicBezTo>
                  <a:cubicBezTo>
                    <a:pt x="19" y="34"/>
                    <a:pt x="31" y="21"/>
                    <a:pt x="46" y="21"/>
                  </a:cubicBezTo>
                  <a:cubicBezTo>
                    <a:pt x="60" y="21"/>
                    <a:pt x="71" y="32"/>
                    <a:pt x="72" y="45"/>
                  </a:cubicBezTo>
                  <a:lnTo>
                    <a:pt x="72" y="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905" fontAlgn="auto">
                <a:spcBef>
                  <a:spcPts val="0"/>
                </a:spcBef>
                <a:spcAft>
                  <a:spcPts val="0"/>
                </a:spcAft>
              </a:pPr>
              <a:endParaRPr lang="en-US" sz="2098" dirty="0">
                <a:solidFill>
                  <a:prstClr val="black"/>
                </a:solidFill>
                <a:latin typeface="Arial"/>
                <a:cs typeface="+mn-cs"/>
              </a:endParaRPr>
            </a:p>
          </p:txBody>
        </p:sp>
        <p:sp>
          <p:nvSpPr>
            <p:cNvPr id="33" name="Freeform 6"/>
            <p:cNvSpPr>
              <a:spLocks noEditPoints="1"/>
            </p:cNvSpPr>
            <p:nvPr userDrawn="1"/>
          </p:nvSpPr>
          <p:spPr bwMode="auto">
            <a:xfrm>
              <a:off x="10849241" y="6236077"/>
              <a:ext cx="334963" cy="339725"/>
            </a:xfrm>
            <a:custGeom>
              <a:avLst/>
              <a:gdLst>
                <a:gd name="T0" fmla="*/ 44 w 89"/>
                <a:gd name="T1" fmla="*/ 1 h 90"/>
                <a:gd name="T2" fmla="*/ 0 w 89"/>
                <a:gd name="T3" fmla="*/ 46 h 90"/>
                <a:gd name="T4" fmla="*/ 45 w 89"/>
                <a:gd name="T5" fmla="*/ 90 h 90"/>
                <a:gd name="T6" fmla="*/ 86 w 89"/>
                <a:gd name="T7" fmla="*/ 63 h 90"/>
                <a:gd name="T8" fmla="*/ 69 w 89"/>
                <a:gd name="T9" fmla="*/ 58 h 90"/>
                <a:gd name="T10" fmla="*/ 50 w 89"/>
                <a:gd name="T11" fmla="*/ 72 h 90"/>
                <a:gd name="T12" fmla="*/ 22 w 89"/>
                <a:gd name="T13" fmla="*/ 59 h 90"/>
                <a:gd name="T14" fmla="*/ 89 w 89"/>
                <a:gd name="T15" fmla="*/ 41 h 90"/>
                <a:gd name="T16" fmla="*/ 44 w 89"/>
                <a:gd name="T17" fmla="*/ 1 h 90"/>
                <a:gd name="T18" fmla="*/ 19 w 89"/>
                <a:gd name="T19" fmla="*/ 44 h 90"/>
                <a:gd name="T20" fmla="*/ 36 w 89"/>
                <a:gd name="T21" fmla="*/ 19 h 90"/>
                <a:gd name="T22" fmla="*/ 67 w 89"/>
                <a:gd name="T23" fmla="*/ 31 h 90"/>
                <a:gd name="T24" fmla="*/ 19 w 89"/>
                <a:gd name="T25" fmla="*/ 44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9" h="90">
                  <a:moveTo>
                    <a:pt x="44" y="1"/>
                  </a:moveTo>
                  <a:cubicBezTo>
                    <a:pt x="20" y="2"/>
                    <a:pt x="0" y="20"/>
                    <a:pt x="0" y="46"/>
                  </a:cubicBezTo>
                  <a:cubicBezTo>
                    <a:pt x="0" y="70"/>
                    <a:pt x="20" y="90"/>
                    <a:pt x="45" y="90"/>
                  </a:cubicBezTo>
                  <a:cubicBezTo>
                    <a:pt x="62" y="90"/>
                    <a:pt x="79" y="80"/>
                    <a:pt x="86" y="63"/>
                  </a:cubicBezTo>
                  <a:cubicBezTo>
                    <a:pt x="69" y="58"/>
                    <a:pt x="69" y="58"/>
                    <a:pt x="69" y="58"/>
                  </a:cubicBezTo>
                  <a:cubicBezTo>
                    <a:pt x="66" y="65"/>
                    <a:pt x="58" y="71"/>
                    <a:pt x="50" y="72"/>
                  </a:cubicBezTo>
                  <a:cubicBezTo>
                    <a:pt x="38" y="75"/>
                    <a:pt x="26" y="67"/>
                    <a:pt x="22" y="59"/>
                  </a:cubicBezTo>
                  <a:cubicBezTo>
                    <a:pt x="89" y="41"/>
                    <a:pt x="89" y="41"/>
                    <a:pt x="89" y="41"/>
                  </a:cubicBezTo>
                  <a:cubicBezTo>
                    <a:pt x="87" y="24"/>
                    <a:pt x="72" y="0"/>
                    <a:pt x="44" y="1"/>
                  </a:cubicBezTo>
                  <a:close/>
                  <a:moveTo>
                    <a:pt x="19" y="44"/>
                  </a:moveTo>
                  <a:cubicBezTo>
                    <a:pt x="19" y="34"/>
                    <a:pt x="24" y="24"/>
                    <a:pt x="36" y="19"/>
                  </a:cubicBezTo>
                  <a:cubicBezTo>
                    <a:pt x="50" y="14"/>
                    <a:pt x="62" y="21"/>
                    <a:pt x="67" y="31"/>
                  </a:cubicBezTo>
                  <a:lnTo>
                    <a:pt x="19" y="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905" fontAlgn="auto">
                <a:spcBef>
                  <a:spcPts val="0"/>
                </a:spcBef>
                <a:spcAft>
                  <a:spcPts val="0"/>
                </a:spcAft>
              </a:pPr>
              <a:endParaRPr lang="en-US" sz="2098" dirty="0">
                <a:solidFill>
                  <a:prstClr val="black"/>
                </a:solidFill>
                <a:latin typeface="Arial"/>
                <a:cs typeface="+mn-cs"/>
              </a:endParaRPr>
            </a:p>
          </p:txBody>
        </p:sp>
        <p:sp>
          <p:nvSpPr>
            <p:cNvPr id="34" name="Freeform 7"/>
            <p:cNvSpPr>
              <a:spLocks/>
            </p:cNvSpPr>
            <p:nvPr userDrawn="1"/>
          </p:nvSpPr>
          <p:spPr bwMode="auto">
            <a:xfrm>
              <a:off x="10292028" y="6239252"/>
              <a:ext cx="166688" cy="333375"/>
            </a:xfrm>
            <a:custGeom>
              <a:avLst/>
              <a:gdLst>
                <a:gd name="T0" fmla="*/ 44 w 44"/>
                <a:gd name="T1" fmla="*/ 18 h 88"/>
                <a:gd name="T2" fmla="*/ 44 w 44"/>
                <a:gd name="T3" fmla="*/ 0 h 88"/>
                <a:gd name="T4" fmla="*/ 19 w 44"/>
                <a:gd name="T5" fmla="*/ 13 h 88"/>
                <a:gd name="T6" fmla="*/ 19 w 44"/>
                <a:gd name="T7" fmla="*/ 3 h 88"/>
                <a:gd name="T8" fmla="*/ 0 w 44"/>
                <a:gd name="T9" fmla="*/ 3 h 88"/>
                <a:gd name="T10" fmla="*/ 0 w 44"/>
                <a:gd name="T11" fmla="*/ 44 h 88"/>
                <a:gd name="T12" fmla="*/ 0 w 44"/>
                <a:gd name="T13" fmla="*/ 88 h 88"/>
                <a:gd name="T14" fmla="*/ 20 w 44"/>
                <a:gd name="T15" fmla="*/ 88 h 88"/>
                <a:gd name="T16" fmla="*/ 20 w 44"/>
                <a:gd name="T17" fmla="*/ 46 h 88"/>
                <a:gd name="T18" fmla="*/ 44 w 44"/>
                <a:gd name="T19" fmla="*/ 1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 h="88">
                  <a:moveTo>
                    <a:pt x="44" y="18"/>
                  </a:moveTo>
                  <a:cubicBezTo>
                    <a:pt x="44" y="0"/>
                    <a:pt x="44" y="0"/>
                    <a:pt x="44" y="0"/>
                  </a:cubicBezTo>
                  <a:cubicBezTo>
                    <a:pt x="28" y="0"/>
                    <a:pt x="22" y="8"/>
                    <a:pt x="19" y="13"/>
                  </a:cubicBezTo>
                  <a:cubicBezTo>
                    <a:pt x="19" y="3"/>
                    <a:pt x="19" y="3"/>
                    <a:pt x="19" y="3"/>
                  </a:cubicBezTo>
                  <a:cubicBezTo>
                    <a:pt x="0" y="3"/>
                    <a:pt x="0" y="3"/>
                    <a:pt x="0" y="3"/>
                  </a:cubicBezTo>
                  <a:cubicBezTo>
                    <a:pt x="0" y="44"/>
                    <a:pt x="0" y="44"/>
                    <a:pt x="0" y="44"/>
                  </a:cubicBezTo>
                  <a:cubicBezTo>
                    <a:pt x="0" y="88"/>
                    <a:pt x="0" y="88"/>
                    <a:pt x="0" y="88"/>
                  </a:cubicBezTo>
                  <a:cubicBezTo>
                    <a:pt x="20" y="88"/>
                    <a:pt x="20" y="88"/>
                    <a:pt x="20" y="88"/>
                  </a:cubicBezTo>
                  <a:cubicBezTo>
                    <a:pt x="20" y="62"/>
                    <a:pt x="20" y="62"/>
                    <a:pt x="20" y="46"/>
                  </a:cubicBezTo>
                  <a:cubicBezTo>
                    <a:pt x="20" y="26"/>
                    <a:pt x="31" y="19"/>
                    <a:pt x="44"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905" fontAlgn="auto">
                <a:spcBef>
                  <a:spcPts val="0"/>
                </a:spcBef>
                <a:spcAft>
                  <a:spcPts val="0"/>
                </a:spcAft>
              </a:pPr>
              <a:endParaRPr lang="en-US" sz="2098" dirty="0">
                <a:solidFill>
                  <a:prstClr val="black"/>
                </a:solidFill>
                <a:latin typeface="Arial"/>
                <a:cs typeface="+mn-cs"/>
              </a:endParaRPr>
            </a:p>
          </p:txBody>
        </p:sp>
        <p:sp>
          <p:nvSpPr>
            <p:cNvPr id="35" name="Freeform 8"/>
            <p:cNvSpPr>
              <a:spLocks/>
            </p:cNvSpPr>
            <p:nvPr userDrawn="1"/>
          </p:nvSpPr>
          <p:spPr bwMode="auto">
            <a:xfrm>
              <a:off x="9501453" y="6182102"/>
              <a:ext cx="369888" cy="390525"/>
            </a:xfrm>
            <a:custGeom>
              <a:avLst/>
              <a:gdLst>
                <a:gd name="T0" fmla="*/ 185 w 233"/>
                <a:gd name="T1" fmla="*/ 165 h 246"/>
                <a:gd name="T2" fmla="*/ 48 w 233"/>
                <a:gd name="T3" fmla="*/ 0 h 246"/>
                <a:gd name="T4" fmla="*/ 0 w 233"/>
                <a:gd name="T5" fmla="*/ 0 h 246"/>
                <a:gd name="T6" fmla="*/ 0 w 233"/>
                <a:gd name="T7" fmla="*/ 246 h 246"/>
                <a:gd name="T8" fmla="*/ 50 w 233"/>
                <a:gd name="T9" fmla="*/ 246 h 246"/>
                <a:gd name="T10" fmla="*/ 50 w 233"/>
                <a:gd name="T11" fmla="*/ 81 h 246"/>
                <a:gd name="T12" fmla="*/ 190 w 233"/>
                <a:gd name="T13" fmla="*/ 246 h 246"/>
                <a:gd name="T14" fmla="*/ 233 w 233"/>
                <a:gd name="T15" fmla="*/ 246 h 246"/>
                <a:gd name="T16" fmla="*/ 233 w 233"/>
                <a:gd name="T17" fmla="*/ 0 h 246"/>
                <a:gd name="T18" fmla="*/ 185 w 233"/>
                <a:gd name="T19" fmla="*/ 0 h 246"/>
                <a:gd name="T20" fmla="*/ 185 w 233"/>
                <a:gd name="T21" fmla="*/ 165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3" h="246">
                  <a:moveTo>
                    <a:pt x="185" y="165"/>
                  </a:moveTo>
                  <a:lnTo>
                    <a:pt x="48" y="0"/>
                  </a:lnTo>
                  <a:lnTo>
                    <a:pt x="0" y="0"/>
                  </a:lnTo>
                  <a:lnTo>
                    <a:pt x="0" y="246"/>
                  </a:lnTo>
                  <a:lnTo>
                    <a:pt x="50" y="246"/>
                  </a:lnTo>
                  <a:lnTo>
                    <a:pt x="50" y="81"/>
                  </a:lnTo>
                  <a:lnTo>
                    <a:pt x="190" y="246"/>
                  </a:lnTo>
                  <a:lnTo>
                    <a:pt x="233" y="246"/>
                  </a:lnTo>
                  <a:lnTo>
                    <a:pt x="233" y="0"/>
                  </a:lnTo>
                  <a:lnTo>
                    <a:pt x="185" y="0"/>
                  </a:lnTo>
                  <a:lnTo>
                    <a:pt x="185" y="16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905" fontAlgn="auto">
                <a:spcBef>
                  <a:spcPts val="0"/>
                </a:spcBef>
                <a:spcAft>
                  <a:spcPts val="0"/>
                </a:spcAft>
              </a:pPr>
              <a:endParaRPr lang="en-US" sz="2098" dirty="0">
                <a:solidFill>
                  <a:prstClr val="black"/>
                </a:solidFill>
                <a:latin typeface="Arial"/>
                <a:cs typeface="+mn-cs"/>
              </a:endParaRPr>
            </a:p>
          </p:txBody>
        </p:sp>
        <p:sp>
          <p:nvSpPr>
            <p:cNvPr id="36" name="Freeform 9"/>
            <p:cNvSpPr>
              <a:spLocks noEditPoints="1"/>
            </p:cNvSpPr>
            <p:nvPr userDrawn="1"/>
          </p:nvSpPr>
          <p:spPr bwMode="auto">
            <a:xfrm>
              <a:off x="10461891" y="6148765"/>
              <a:ext cx="342900" cy="427037"/>
            </a:xfrm>
            <a:custGeom>
              <a:avLst/>
              <a:gdLst>
                <a:gd name="T0" fmla="*/ 91 w 91"/>
                <a:gd name="T1" fmla="*/ 0 h 113"/>
                <a:gd name="T2" fmla="*/ 73 w 91"/>
                <a:gd name="T3" fmla="*/ 0 h 113"/>
                <a:gd name="T4" fmla="*/ 73 w 91"/>
                <a:gd name="T5" fmla="*/ 34 h 113"/>
                <a:gd name="T6" fmla="*/ 43 w 91"/>
                <a:gd name="T7" fmla="*/ 24 h 113"/>
                <a:gd name="T8" fmla="*/ 2 w 91"/>
                <a:gd name="T9" fmla="*/ 66 h 113"/>
                <a:gd name="T10" fmla="*/ 46 w 91"/>
                <a:gd name="T11" fmla="*/ 113 h 113"/>
                <a:gd name="T12" fmla="*/ 74 w 91"/>
                <a:gd name="T13" fmla="*/ 101 h 113"/>
                <a:gd name="T14" fmla="*/ 74 w 91"/>
                <a:gd name="T15" fmla="*/ 112 h 113"/>
                <a:gd name="T16" fmla="*/ 91 w 91"/>
                <a:gd name="T17" fmla="*/ 112 h 113"/>
                <a:gd name="T18" fmla="*/ 91 w 91"/>
                <a:gd name="T19" fmla="*/ 69 h 113"/>
                <a:gd name="T20" fmla="*/ 91 w 91"/>
                <a:gd name="T21" fmla="*/ 69 h 113"/>
                <a:gd name="T22" fmla="*/ 91 w 91"/>
                <a:gd name="T23" fmla="*/ 68 h 113"/>
                <a:gd name="T24" fmla="*/ 91 w 91"/>
                <a:gd name="T25" fmla="*/ 0 h 113"/>
                <a:gd name="T26" fmla="*/ 72 w 91"/>
                <a:gd name="T27" fmla="*/ 70 h 113"/>
                <a:gd name="T28" fmla="*/ 43 w 91"/>
                <a:gd name="T29" fmla="*/ 94 h 113"/>
                <a:gd name="T30" fmla="*/ 21 w 91"/>
                <a:gd name="T31" fmla="*/ 72 h 113"/>
                <a:gd name="T32" fmla="*/ 46 w 91"/>
                <a:gd name="T33" fmla="*/ 43 h 113"/>
                <a:gd name="T34" fmla="*/ 72 w 91"/>
                <a:gd name="T35" fmla="*/ 67 h 113"/>
                <a:gd name="T36" fmla="*/ 72 w 91"/>
                <a:gd name="T37" fmla="*/ 7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1" h="113">
                  <a:moveTo>
                    <a:pt x="91" y="0"/>
                  </a:moveTo>
                  <a:cubicBezTo>
                    <a:pt x="73" y="0"/>
                    <a:pt x="73" y="0"/>
                    <a:pt x="73" y="0"/>
                  </a:cubicBezTo>
                  <a:cubicBezTo>
                    <a:pt x="73" y="34"/>
                    <a:pt x="73" y="34"/>
                    <a:pt x="73" y="34"/>
                  </a:cubicBezTo>
                  <a:cubicBezTo>
                    <a:pt x="68" y="28"/>
                    <a:pt x="55" y="23"/>
                    <a:pt x="43" y="24"/>
                  </a:cubicBezTo>
                  <a:cubicBezTo>
                    <a:pt x="21" y="26"/>
                    <a:pt x="3" y="44"/>
                    <a:pt x="2" y="66"/>
                  </a:cubicBezTo>
                  <a:cubicBezTo>
                    <a:pt x="0" y="92"/>
                    <a:pt x="21" y="113"/>
                    <a:pt x="46" y="113"/>
                  </a:cubicBezTo>
                  <a:cubicBezTo>
                    <a:pt x="56" y="113"/>
                    <a:pt x="69" y="109"/>
                    <a:pt x="74" y="101"/>
                  </a:cubicBezTo>
                  <a:cubicBezTo>
                    <a:pt x="74" y="112"/>
                    <a:pt x="74" y="112"/>
                    <a:pt x="74" y="112"/>
                  </a:cubicBezTo>
                  <a:cubicBezTo>
                    <a:pt x="91" y="112"/>
                    <a:pt x="91" y="112"/>
                    <a:pt x="91" y="112"/>
                  </a:cubicBezTo>
                  <a:cubicBezTo>
                    <a:pt x="91" y="69"/>
                    <a:pt x="91" y="69"/>
                    <a:pt x="91" y="69"/>
                  </a:cubicBezTo>
                  <a:cubicBezTo>
                    <a:pt x="91" y="69"/>
                    <a:pt x="91" y="69"/>
                    <a:pt x="91" y="69"/>
                  </a:cubicBezTo>
                  <a:cubicBezTo>
                    <a:pt x="91" y="68"/>
                    <a:pt x="91" y="68"/>
                    <a:pt x="91" y="68"/>
                  </a:cubicBezTo>
                  <a:lnTo>
                    <a:pt x="91" y="0"/>
                  </a:lnTo>
                  <a:close/>
                  <a:moveTo>
                    <a:pt x="72" y="70"/>
                  </a:moveTo>
                  <a:cubicBezTo>
                    <a:pt x="71" y="85"/>
                    <a:pt x="58" y="96"/>
                    <a:pt x="43" y="94"/>
                  </a:cubicBezTo>
                  <a:cubicBezTo>
                    <a:pt x="32" y="93"/>
                    <a:pt x="22" y="83"/>
                    <a:pt x="21" y="72"/>
                  </a:cubicBezTo>
                  <a:cubicBezTo>
                    <a:pt x="19" y="56"/>
                    <a:pt x="31" y="43"/>
                    <a:pt x="46" y="43"/>
                  </a:cubicBezTo>
                  <a:cubicBezTo>
                    <a:pt x="60" y="43"/>
                    <a:pt x="71" y="54"/>
                    <a:pt x="72" y="67"/>
                  </a:cubicBezTo>
                  <a:lnTo>
                    <a:pt x="72"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905" fontAlgn="auto">
                <a:spcBef>
                  <a:spcPts val="0"/>
                </a:spcBef>
                <a:spcAft>
                  <a:spcPts val="0"/>
                </a:spcAft>
              </a:pPr>
              <a:endParaRPr lang="en-US" sz="2098" dirty="0">
                <a:solidFill>
                  <a:prstClr val="black"/>
                </a:solidFill>
                <a:latin typeface="Arial"/>
                <a:cs typeface="+mn-cs"/>
              </a:endParaRPr>
            </a:p>
          </p:txBody>
        </p:sp>
        <p:sp>
          <p:nvSpPr>
            <p:cNvPr id="37" name="Freeform 10"/>
            <p:cNvSpPr>
              <a:spLocks noEditPoints="1"/>
            </p:cNvSpPr>
            <p:nvPr userDrawn="1"/>
          </p:nvSpPr>
          <p:spPr bwMode="auto">
            <a:xfrm>
              <a:off x="9912616" y="6239252"/>
              <a:ext cx="338138" cy="336550"/>
            </a:xfrm>
            <a:custGeom>
              <a:avLst/>
              <a:gdLst>
                <a:gd name="T0" fmla="*/ 45 w 90"/>
                <a:gd name="T1" fmla="*/ 0 h 89"/>
                <a:gd name="T2" fmla="*/ 0 w 90"/>
                <a:gd name="T3" fmla="*/ 45 h 89"/>
                <a:gd name="T4" fmla="*/ 45 w 90"/>
                <a:gd name="T5" fmla="*/ 89 h 89"/>
                <a:gd name="T6" fmla="*/ 90 w 90"/>
                <a:gd name="T7" fmla="*/ 45 h 89"/>
                <a:gd name="T8" fmla="*/ 45 w 90"/>
                <a:gd name="T9" fmla="*/ 0 h 89"/>
                <a:gd name="T10" fmla="*/ 45 w 90"/>
                <a:gd name="T11" fmla="*/ 70 h 89"/>
                <a:gd name="T12" fmla="*/ 19 w 90"/>
                <a:gd name="T13" fmla="*/ 45 h 89"/>
                <a:gd name="T14" fmla="*/ 45 w 90"/>
                <a:gd name="T15" fmla="*/ 19 h 89"/>
                <a:gd name="T16" fmla="*/ 71 w 90"/>
                <a:gd name="T17" fmla="*/ 45 h 89"/>
                <a:gd name="T18" fmla="*/ 45 w 90"/>
                <a:gd name="T19" fmla="*/ 7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0" h="89">
                  <a:moveTo>
                    <a:pt x="45" y="0"/>
                  </a:moveTo>
                  <a:cubicBezTo>
                    <a:pt x="20" y="0"/>
                    <a:pt x="0" y="20"/>
                    <a:pt x="0" y="45"/>
                  </a:cubicBezTo>
                  <a:cubicBezTo>
                    <a:pt x="0" y="69"/>
                    <a:pt x="20" y="89"/>
                    <a:pt x="45" y="89"/>
                  </a:cubicBezTo>
                  <a:cubicBezTo>
                    <a:pt x="70" y="89"/>
                    <a:pt x="90" y="69"/>
                    <a:pt x="90" y="45"/>
                  </a:cubicBezTo>
                  <a:cubicBezTo>
                    <a:pt x="90" y="20"/>
                    <a:pt x="70" y="0"/>
                    <a:pt x="45" y="0"/>
                  </a:cubicBezTo>
                  <a:close/>
                  <a:moveTo>
                    <a:pt x="45" y="70"/>
                  </a:moveTo>
                  <a:cubicBezTo>
                    <a:pt x="31" y="70"/>
                    <a:pt x="19" y="59"/>
                    <a:pt x="19" y="45"/>
                  </a:cubicBezTo>
                  <a:cubicBezTo>
                    <a:pt x="19" y="30"/>
                    <a:pt x="31" y="19"/>
                    <a:pt x="45" y="19"/>
                  </a:cubicBezTo>
                  <a:cubicBezTo>
                    <a:pt x="59" y="19"/>
                    <a:pt x="71" y="30"/>
                    <a:pt x="71" y="45"/>
                  </a:cubicBezTo>
                  <a:cubicBezTo>
                    <a:pt x="71" y="59"/>
                    <a:pt x="59" y="70"/>
                    <a:pt x="45" y="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905" fontAlgn="auto">
                <a:spcBef>
                  <a:spcPts val="0"/>
                </a:spcBef>
                <a:spcAft>
                  <a:spcPts val="0"/>
                </a:spcAft>
              </a:pPr>
              <a:endParaRPr lang="en-US" sz="2098" dirty="0">
                <a:solidFill>
                  <a:prstClr val="black"/>
                </a:solidFill>
                <a:latin typeface="Arial"/>
                <a:cs typeface="+mn-cs"/>
              </a:endParaRPr>
            </a:p>
          </p:txBody>
        </p:sp>
      </p:grpSp>
      <p:sp>
        <p:nvSpPr>
          <p:cNvPr id="38" name="TextBox 37">
            <a:extLst>
              <a:ext uri="{FF2B5EF4-FFF2-40B4-BE49-F238E27FC236}">
                <a16:creationId xmlns:a16="http://schemas.microsoft.com/office/drawing/2014/main" id="{752DCFCF-E11B-4F68-B44B-3ECE774F3B2F}"/>
              </a:ext>
            </a:extLst>
          </p:cNvPr>
          <p:cNvSpPr txBox="1"/>
          <p:nvPr userDrawn="1"/>
        </p:nvSpPr>
        <p:spPr>
          <a:xfrm>
            <a:off x="612617" y="6551287"/>
            <a:ext cx="2591613" cy="183908"/>
          </a:xfrm>
          <a:prstGeom prst="rect">
            <a:avLst/>
          </a:prstGeom>
        </p:spPr>
        <p:txBody>
          <a:bodyPr vert="horz" wrap="square" lIns="0" tIns="0" rIns="0" bIns="0" rtlCol="0">
            <a:noAutofit/>
          </a:bodyPr>
          <a:lstStyle/>
          <a:p>
            <a:pPr marL="0" marR="0" lvl="0" indent="0" algn="l" defTabSz="913669" rtl="0" eaLnBrk="0" fontAlgn="auto" latinLnBrk="0" hangingPunct="0">
              <a:lnSpc>
                <a:spcPct val="100000"/>
              </a:lnSpc>
              <a:spcBef>
                <a:spcPct val="0"/>
              </a:spcBef>
              <a:spcAft>
                <a:spcPts val="0"/>
              </a:spcAft>
              <a:buClr>
                <a:prstClr val="black"/>
              </a:buClr>
              <a:buSzTx/>
              <a:buFontTx/>
              <a:buNone/>
              <a:tabLst/>
              <a:defRPr/>
            </a:pPr>
            <a:r>
              <a:rPr kumimoji="0" lang="en-US" sz="1000" b="0" i="0" u="none" strike="noStrike" kern="1200" cap="none" spc="0" normalizeH="0" baseline="0" noProof="0" dirty="0">
                <a:ln>
                  <a:noFill/>
                </a:ln>
                <a:solidFill>
                  <a:prstClr val="white"/>
                </a:solidFill>
                <a:effectLst/>
                <a:uLnTx/>
                <a:uFillTx/>
                <a:latin typeface="Arial" charset="0"/>
                <a:ea typeface="+mn-ea"/>
                <a:cs typeface="+mn-cs"/>
              </a:rPr>
              <a:t>Investments │ Wealth Management</a:t>
            </a:r>
          </a:p>
          <a:p>
            <a:pPr marL="0" marR="0" lvl="0" indent="0" algn="l" defTabSz="913669" rtl="0" eaLnBrk="0" fontAlgn="auto" latinLnBrk="0" hangingPunct="0">
              <a:lnSpc>
                <a:spcPct val="100000"/>
              </a:lnSpc>
              <a:spcBef>
                <a:spcPct val="0"/>
              </a:spcBef>
              <a:spcAft>
                <a:spcPts val="0"/>
              </a:spcAft>
              <a:buClr>
                <a:prstClr val="black"/>
              </a:buClr>
              <a:buSzTx/>
              <a:buFontTx/>
              <a:buNone/>
              <a:tabLst/>
              <a:defRPr/>
            </a:pPr>
            <a:endParaRPr kumimoji="0" lang="en-US" sz="1000" b="1" i="0" u="none" strike="noStrike" kern="1200" cap="none" spc="0" normalizeH="0" baseline="0" noProof="0" dirty="0">
              <a:ln>
                <a:noFill/>
              </a:ln>
              <a:solidFill>
                <a:srgbClr val="8B8A8D"/>
              </a:solidFill>
              <a:effectLst/>
              <a:uLnTx/>
              <a:uFillTx/>
              <a:latin typeface="Arial" charset="0"/>
              <a:ea typeface="+mn-ea"/>
              <a:cs typeface="+mn-cs"/>
            </a:endParaRPr>
          </a:p>
        </p:txBody>
      </p:sp>
    </p:spTree>
    <p:extLst>
      <p:ext uri="{BB962C8B-B14F-4D97-AF65-F5344CB8AC3E}">
        <p14:creationId xmlns:p14="http://schemas.microsoft.com/office/powerpoint/2010/main" val="607086937"/>
      </p:ext>
    </p:extLst>
  </p:cSld>
  <p:clrMapOvr>
    <a:masterClrMapping/>
  </p:clrMapOvr>
  <p:hf hdr="0" ftr="0" dt="0"/>
</p:sldLayout>
</file>

<file path=ppt/slideLayouts/slideLayout127.xml><?xml version="1.0" encoding="utf-8"?>
<p:sldLayout xmlns:a="http://schemas.openxmlformats.org/drawingml/2006/main" xmlns:r="http://schemas.openxmlformats.org/officeDocument/2006/relationships" xmlns:p="http://schemas.openxmlformats.org/presentationml/2006/main" showMasterSp="0" preserve="1" userDrawn="1">
  <p:cSld name="Title Slide Image Blue">
    <p:bg>
      <p:bgPr>
        <a:solidFill>
          <a:srgbClr val="00005E"/>
        </a:solidFill>
        <a:effectLst/>
      </p:bgPr>
    </p:bg>
    <p:spTree>
      <p:nvGrpSpPr>
        <p:cNvPr id="1" name=""/>
        <p:cNvGrpSpPr/>
        <p:nvPr/>
      </p:nvGrpSpPr>
      <p:grpSpPr>
        <a:xfrm>
          <a:off x="0" y="0"/>
          <a:ext cx="0" cy="0"/>
          <a:chOff x="0" y="0"/>
          <a:chExt cx="0" cy="0"/>
        </a:xfrm>
      </p:grpSpPr>
      <p:sp>
        <p:nvSpPr>
          <p:cNvPr id="25" name="Rectangle 24"/>
          <p:cNvSpPr/>
          <p:nvPr userDrawn="1"/>
        </p:nvSpPr>
        <p:spPr>
          <a:xfrm>
            <a:off x="0" y="939385"/>
            <a:ext cx="12190026" cy="3815117"/>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87905" fontAlgn="auto">
              <a:spcBef>
                <a:spcPts val="0"/>
              </a:spcBef>
              <a:spcAft>
                <a:spcPts val="0"/>
              </a:spcAft>
            </a:pPr>
            <a:endParaRPr lang="en-US" sz="2098" dirty="0">
              <a:solidFill>
                <a:prstClr val="white"/>
              </a:solidFill>
            </a:endParaRPr>
          </a:p>
        </p:txBody>
      </p:sp>
      <p:sp>
        <p:nvSpPr>
          <p:cNvPr id="2" name="Title 1"/>
          <p:cNvSpPr>
            <a:spLocks noGrp="1"/>
          </p:cNvSpPr>
          <p:nvPr>
            <p:ph type="ctrTitle"/>
          </p:nvPr>
        </p:nvSpPr>
        <p:spPr>
          <a:xfrm>
            <a:off x="647833" y="4782651"/>
            <a:ext cx="7198125" cy="626705"/>
          </a:xfrm>
        </p:spPr>
        <p:txBody>
          <a:bodyPr>
            <a:noAutofit/>
          </a:bodyPr>
          <a:lstStyle>
            <a:lvl1pPr>
              <a:defRPr sz="2398">
                <a:solidFill>
                  <a:srgbClr val="FBD9CA"/>
                </a:solidFill>
              </a:defRPr>
            </a:lvl1pPr>
          </a:lstStyle>
          <a:p>
            <a:r>
              <a:rPr lang="en-US" dirty="0"/>
              <a:t>Click to edit Master title style</a:t>
            </a:r>
          </a:p>
        </p:txBody>
      </p:sp>
      <p:sp>
        <p:nvSpPr>
          <p:cNvPr id="3" name="Subtitle 2"/>
          <p:cNvSpPr>
            <a:spLocks noGrp="1"/>
          </p:cNvSpPr>
          <p:nvPr>
            <p:ph type="subTitle" idx="1"/>
          </p:nvPr>
        </p:nvSpPr>
        <p:spPr>
          <a:xfrm>
            <a:off x="647833" y="5434742"/>
            <a:ext cx="7198125" cy="360000"/>
          </a:xfrm>
        </p:spPr>
        <p:txBody>
          <a:bodyPr>
            <a:noAutofit/>
          </a:bodyPr>
          <a:lstStyle>
            <a:lvl1pPr marL="0" indent="0" algn="l">
              <a:buNone/>
              <a:defRPr b="1">
                <a:solidFill>
                  <a:schemeClr val="bg1"/>
                </a:solidFill>
              </a:defRPr>
            </a:lvl1pPr>
            <a:lvl2pPr marL="543953" indent="0" algn="ctr">
              <a:buNone/>
              <a:defRPr>
                <a:solidFill>
                  <a:schemeClr val="tx1">
                    <a:tint val="75000"/>
                  </a:schemeClr>
                </a:solidFill>
              </a:defRPr>
            </a:lvl2pPr>
            <a:lvl3pPr marL="1087905" indent="0" algn="ctr">
              <a:buNone/>
              <a:defRPr>
                <a:solidFill>
                  <a:schemeClr val="tx1">
                    <a:tint val="75000"/>
                  </a:schemeClr>
                </a:solidFill>
              </a:defRPr>
            </a:lvl3pPr>
            <a:lvl4pPr marL="1631857" indent="0" algn="ctr">
              <a:buNone/>
              <a:defRPr>
                <a:solidFill>
                  <a:schemeClr val="tx1">
                    <a:tint val="75000"/>
                  </a:schemeClr>
                </a:solidFill>
              </a:defRPr>
            </a:lvl4pPr>
            <a:lvl5pPr marL="2175810" indent="0" algn="ctr">
              <a:buNone/>
              <a:defRPr>
                <a:solidFill>
                  <a:schemeClr val="tx1">
                    <a:tint val="75000"/>
                  </a:schemeClr>
                </a:solidFill>
              </a:defRPr>
            </a:lvl5pPr>
            <a:lvl6pPr marL="2719764" indent="0" algn="ctr">
              <a:buNone/>
              <a:defRPr>
                <a:solidFill>
                  <a:schemeClr val="tx1">
                    <a:tint val="75000"/>
                  </a:schemeClr>
                </a:solidFill>
              </a:defRPr>
            </a:lvl6pPr>
            <a:lvl7pPr marL="3263716" indent="0" algn="ctr">
              <a:buNone/>
              <a:defRPr>
                <a:solidFill>
                  <a:schemeClr val="tx1">
                    <a:tint val="75000"/>
                  </a:schemeClr>
                </a:solidFill>
              </a:defRPr>
            </a:lvl7pPr>
            <a:lvl8pPr marL="3807668" indent="0" algn="ctr">
              <a:buNone/>
              <a:defRPr>
                <a:solidFill>
                  <a:schemeClr val="tx1">
                    <a:tint val="75000"/>
                  </a:schemeClr>
                </a:solidFill>
              </a:defRPr>
            </a:lvl8pPr>
            <a:lvl9pPr marL="4351621" indent="0" algn="ctr">
              <a:buNone/>
              <a:defRPr>
                <a:solidFill>
                  <a:schemeClr val="tx1">
                    <a:tint val="75000"/>
                  </a:schemeClr>
                </a:solidFill>
              </a:defRPr>
            </a:lvl9pPr>
          </a:lstStyle>
          <a:p>
            <a:r>
              <a:rPr lang="en-US" dirty="0"/>
              <a:t>Click to edit Master subtitle style</a:t>
            </a:r>
          </a:p>
        </p:txBody>
      </p:sp>
      <p:sp>
        <p:nvSpPr>
          <p:cNvPr id="21" name="Text Placeholder 20"/>
          <p:cNvSpPr>
            <a:spLocks noGrp="1"/>
          </p:cNvSpPr>
          <p:nvPr>
            <p:ph type="body" sz="quarter" idx="13" hasCustomPrompt="1"/>
          </p:nvPr>
        </p:nvSpPr>
        <p:spPr>
          <a:xfrm>
            <a:off x="647833" y="5912753"/>
            <a:ext cx="7198125" cy="215950"/>
          </a:xfrm>
        </p:spPr>
        <p:txBody>
          <a:bodyPr>
            <a:noAutofit/>
          </a:bodyPr>
          <a:lstStyle>
            <a:lvl1pPr marL="0" indent="0">
              <a:buNone/>
              <a:defRPr sz="1300">
                <a:solidFill>
                  <a:srgbClr val="FFFFFF"/>
                </a:solidFill>
              </a:defRPr>
            </a:lvl1pPr>
            <a:lvl2pPr marL="256986" indent="0">
              <a:buNone/>
              <a:defRPr>
                <a:solidFill>
                  <a:schemeClr val="accent2"/>
                </a:solidFill>
              </a:defRPr>
            </a:lvl2pPr>
            <a:lvl3pPr marL="513971" indent="0">
              <a:buNone/>
              <a:defRPr>
                <a:solidFill>
                  <a:schemeClr val="accent2"/>
                </a:solidFill>
              </a:defRPr>
            </a:lvl3pPr>
            <a:lvl4pPr marL="770958" indent="0">
              <a:buNone/>
              <a:defRPr>
                <a:solidFill>
                  <a:schemeClr val="accent2"/>
                </a:solidFill>
              </a:defRPr>
            </a:lvl4pPr>
            <a:lvl5pPr marL="1027942" indent="0">
              <a:buNone/>
              <a:defRPr>
                <a:solidFill>
                  <a:schemeClr val="accent2"/>
                </a:solidFill>
              </a:defRPr>
            </a:lvl5pPr>
          </a:lstStyle>
          <a:p>
            <a:pPr lvl="0"/>
            <a:r>
              <a:rPr lang="en-US" dirty="0"/>
              <a:t>Name, title</a:t>
            </a:r>
          </a:p>
        </p:txBody>
      </p:sp>
      <p:sp>
        <p:nvSpPr>
          <p:cNvPr id="22" name="Text Placeholder 20"/>
          <p:cNvSpPr>
            <a:spLocks noGrp="1"/>
          </p:cNvSpPr>
          <p:nvPr>
            <p:ph type="body" sz="quarter" idx="14" hasCustomPrompt="1"/>
          </p:nvPr>
        </p:nvSpPr>
        <p:spPr>
          <a:xfrm>
            <a:off x="647833" y="6164695"/>
            <a:ext cx="7198125" cy="215950"/>
          </a:xfrm>
        </p:spPr>
        <p:txBody>
          <a:bodyPr>
            <a:noAutofit/>
          </a:bodyPr>
          <a:lstStyle>
            <a:lvl1pPr marL="0" indent="0">
              <a:buNone/>
              <a:defRPr sz="1300">
                <a:solidFill>
                  <a:srgbClr val="FFFFFF"/>
                </a:solidFill>
              </a:defRPr>
            </a:lvl1pPr>
            <a:lvl2pPr marL="256986" indent="0">
              <a:buNone/>
              <a:defRPr>
                <a:solidFill>
                  <a:schemeClr val="accent2"/>
                </a:solidFill>
              </a:defRPr>
            </a:lvl2pPr>
            <a:lvl3pPr marL="513971" indent="0">
              <a:buNone/>
              <a:defRPr>
                <a:solidFill>
                  <a:schemeClr val="accent2"/>
                </a:solidFill>
              </a:defRPr>
            </a:lvl3pPr>
            <a:lvl4pPr marL="770958" indent="0">
              <a:buNone/>
              <a:defRPr>
                <a:solidFill>
                  <a:schemeClr val="accent2"/>
                </a:solidFill>
              </a:defRPr>
            </a:lvl4pPr>
            <a:lvl5pPr marL="1027942" indent="0">
              <a:buNone/>
              <a:defRPr>
                <a:solidFill>
                  <a:schemeClr val="accent2"/>
                </a:solidFill>
              </a:defRPr>
            </a:lvl5pPr>
          </a:lstStyle>
          <a:p>
            <a:pPr lvl="0"/>
            <a:r>
              <a:rPr lang="en-US" dirty="0"/>
              <a:t>Date</a:t>
            </a:r>
          </a:p>
        </p:txBody>
      </p:sp>
      <p:sp>
        <p:nvSpPr>
          <p:cNvPr id="7" name="Picture Placeholder 6"/>
          <p:cNvSpPr>
            <a:spLocks noGrp="1"/>
          </p:cNvSpPr>
          <p:nvPr>
            <p:ph type="pic" sz="quarter" idx="15" hasCustomPrompt="1"/>
          </p:nvPr>
        </p:nvSpPr>
        <p:spPr>
          <a:xfrm>
            <a:off x="0" y="939385"/>
            <a:ext cx="12200823" cy="3815467"/>
          </a:xfrm>
          <a:noFill/>
        </p:spPr>
        <p:txBody>
          <a:bodyPr anchor="ctr" anchorCtr="0"/>
          <a:lstStyle>
            <a:lvl1pPr marL="0" marR="0" indent="0" algn="ctr" defTabSz="1087905" rtl="0" eaLnBrk="1" fontAlgn="auto" latinLnBrk="0" hangingPunct="1">
              <a:lnSpc>
                <a:spcPct val="100000"/>
              </a:lnSpc>
              <a:spcBef>
                <a:spcPts val="1200"/>
              </a:spcBef>
              <a:spcAft>
                <a:spcPts val="0"/>
              </a:spcAft>
              <a:buClrTx/>
              <a:buSzTx/>
              <a:buFont typeface="Arial" pitchFamily="34" charset="0"/>
              <a:buNone/>
              <a:tabLst/>
              <a:defRPr>
                <a:solidFill>
                  <a:schemeClr val="tx1"/>
                </a:solidFill>
              </a:defRPr>
            </a:lvl1pPr>
          </a:lstStyle>
          <a:p>
            <a:r>
              <a:rPr lang="en-US" dirty="0"/>
              <a:t>Insert picture by using Nordea Image Bank button</a:t>
            </a:r>
          </a:p>
        </p:txBody>
      </p:sp>
      <p:grpSp>
        <p:nvGrpSpPr>
          <p:cNvPr id="16" name="Pulse"/>
          <p:cNvGrpSpPr/>
          <p:nvPr userDrawn="1"/>
        </p:nvGrpSpPr>
        <p:grpSpPr>
          <a:xfrm>
            <a:off x="8749609" y="3029840"/>
            <a:ext cx="3445565" cy="3490105"/>
            <a:chOff x="8751888" y="3030538"/>
            <a:chExt cx="3446462" cy="3490913"/>
          </a:xfrm>
          <a:solidFill>
            <a:schemeClr val="bg1"/>
          </a:solidFill>
        </p:grpSpPr>
        <p:sp>
          <p:nvSpPr>
            <p:cNvPr id="17" name="Freeform 5"/>
            <p:cNvSpPr>
              <a:spLocks/>
            </p:cNvSpPr>
            <p:nvPr userDrawn="1"/>
          </p:nvSpPr>
          <p:spPr bwMode="auto">
            <a:xfrm>
              <a:off x="9196388" y="3902076"/>
              <a:ext cx="449263" cy="1120775"/>
            </a:xfrm>
            <a:custGeom>
              <a:avLst/>
              <a:gdLst>
                <a:gd name="T0" fmla="*/ 71 w 142"/>
                <a:gd name="T1" fmla="*/ 355 h 355"/>
                <a:gd name="T2" fmla="*/ 71 w 142"/>
                <a:gd name="T3" fmla="*/ 355 h 355"/>
                <a:gd name="T4" fmla="*/ 0 w 142"/>
                <a:gd name="T5" fmla="*/ 284 h 355"/>
                <a:gd name="T6" fmla="*/ 0 w 142"/>
                <a:gd name="T7" fmla="*/ 71 h 355"/>
                <a:gd name="T8" fmla="*/ 71 w 142"/>
                <a:gd name="T9" fmla="*/ 0 h 355"/>
                <a:gd name="T10" fmla="*/ 142 w 142"/>
                <a:gd name="T11" fmla="*/ 71 h 355"/>
                <a:gd name="T12" fmla="*/ 142 w 142"/>
                <a:gd name="T13" fmla="*/ 284 h 355"/>
                <a:gd name="T14" fmla="*/ 71 w 142"/>
                <a:gd name="T15" fmla="*/ 355 h 3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2" h="355">
                  <a:moveTo>
                    <a:pt x="71" y="355"/>
                  </a:moveTo>
                  <a:cubicBezTo>
                    <a:pt x="71" y="355"/>
                    <a:pt x="71" y="355"/>
                    <a:pt x="71" y="355"/>
                  </a:cubicBezTo>
                  <a:cubicBezTo>
                    <a:pt x="32" y="355"/>
                    <a:pt x="0" y="323"/>
                    <a:pt x="0" y="284"/>
                  </a:cubicBezTo>
                  <a:cubicBezTo>
                    <a:pt x="0" y="71"/>
                    <a:pt x="0" y="71"/>
                    <a:pt x="0" y="71"/>
                  </a:cubicBezTo>
                  <a:cubicBezTo>
                    <a:pt x="0" y="32"/>
                    <a:pt x="32" y="0"/>
                    <a:pt x="71" y="0"/>
                  </a:cubicBezTo>
                  <a:cubicBezTo>
                    <a:pt x="110" y="0"/>
                    <a:pt x="142" y="32"/>
                    <a:pt x="142" y="71"/>
                  </a:cubicBezTo>
                  <a:cubicBezTo>
                    <a:pt x="142" y="284"/>
                    <a:pt x="142" y="284"/>
                    <a:pt x="142" y="284"/>
                  </a:cubicBezTo>
                  <a:cubicBezTo>
                    <a:pt x="142" y="323"/>
                    <a:pt x="110" y="355"/>
                    <a:pt x="71" y="35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905" fontAlgn="auto">
                <a:spcBef>
                  <a:spcPts val="0"/>
                </a:spcBef>
                <a:spcAft>
                  <a:spcPts val="0"/>
                </a:spcAft>
              </a:pPr>
              <a:endParaRPr lang="en-GB" sz="2098" dirty="0">
                <a:solidFill>
                  <a:prstClr val="black"/>
                </a:solidFill>
                <a:latin typeface="Arial"/>
                <a:cs typeface="+mn-cs"/>
              </a:endParaRPr>
            </a:p>
          </p:txBody>
        </p:sp>
        <p:sp>
          <p:nvSpPr>
            <p:cNvPr id="18" name="Freeform 6"/>
            <p:cNvSpPr>
              <a:spLocks/>
            </p:cNvSpPr>
            <p:nvPr userDrawn="1"/>
          </p:nvSpPr>
          <p:spPr bwMode="auto">
            <a:xfrm>
              <a:off x="8751888" y="4551363"/>
              <a:ext cx="265113" cy="449263"/>
            </a:xfrm>
            <a:custGeom>
              <a:avLst/>
              <a:gdLst>
                <a:gd name="T0" fmla="*/ 42 w 84"/>
                <a:gd name="T1" fmla="*/ 142 h 142"/>
                <a:gd name="T2" fmla="*/ 42 w 84"/>
                <a:gd name="T3" fmla="*/ 142 h 142"/>
                <a:gd name="T4" fmla="*/ 0 w 84"/>
                <a:gd name="T5" fmla="*/ 99 h 142"/>
                <a:gd name="T6" fmla="*/ 0 w 84"/>
                <a:gd name="T7" fmla="*/ 42 h 142"/>
                <a:gd name="T8" fmla="*/ 42 w 84"/>
                <a:gd name="T9" fmla="*/ 0 h 142"/>
                <a:gd name="T10" fmla="*/ 84 w 84"/>
                <a:gd name="T11" fmla="*/ 42 h 142"/>
                <a:gd name="T12" fmla="*/ 84 w 84"/>
                <a:gd name="T13" fmla="*/ 99 h 142"/>
                <a:gd name="T14" fmla="*/ 42 w 84"/>
                <a:gd name="T15" fmla="*/ 142 h 1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4" h="142">
                  <a:moveTo>
                    <a:pt x="42" y="142"/>
                  </a:moveTo>
                  <a:cubicBezTo>
                    <a:pt x="42" y="142"/>
                    <a:pt x="42" y="142"/>
                    <a:pt x="42" y="142"/>
                  </a:cubicBezTo>
                  <a:cubicBezTo>
                    <a:pt x="18" y="142"/>
                    <a:pt x="0" y="123"/>
                    <a:pt x="0" y="99"/>
                  </a:cubicBezTo>
                  <a:cubicBezTo>
                    <a:pt x="0" y="42"/>
                    <a:pt x="0" y="42"/>
                    <a:pt x="0" y="42"/>
                  </a:cubicBezTo>
                  <a:cubicBezTo>
                    <a:pt x="0" y="19"/>
                    <a:pt x="18" y="0"/>
                    <a:pt x="42" y="0"/>
                  </a:cubicBezTo>
                  <a:cubicBezTo>
                    <a:pt x="65" y="0"/>
                    <a:pt x="84" y="19"/>
                    <a:pt x="84" y="42"/>
                  </a:cubicBezTo>
                  <a:cubicBezTo>
                    <a:pt x="84" y="99"/>
                    <a:pt x="84" y="99"/>
                    <a:pt x="84" y="99"/>
                  </a:cubicBezTo>
                  <a:cubicBezTo>
                    <a:pt x="84" y="123"/>
                    <a:pt x="65" y="142"/>
                    <a:pt x="42" y="14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905" fontAlgn="auto">
                <a:spcBef>
                  <a:spcPts val="0"/>
                </a:spcBef>
                <a:spcAft>
                  <a:spcPts val="0"/>
                </a:spcAft>
              </a:pPr>
              <a:endParaRPr lang="en-GB" sz="2098" dirty="0">
                <a:solidFill>
                  <a:prstClr val="black"/>
                </a:solidFill>
                <a:latin typeface="Arial"/>
                <a:cs typeface="+mn-cs"/>
              </a:endParaRPr>
            </a:p>
          </p:txBody>
        </p:sp>
        <p:sp>
          <p:nvSpPr>
            <p:cNvPr id="19" name="Freeform 7"/>
            <p:cNvSpPr>
              <a:spLocks/>
            </p:cNvSpPr>
            <p:nvPr userDrawn="1"/>
          </p:nvSpPr>
          <p:spPr bwMode="auto">
            <a:xfrm>
              <a:off x="11436350" y="4529138"/>
              <a:ext cx="449263" cy="1117600"/>
            </a:xfrm>
            <a:custGeom>
              <a:avLst/>
              <a:gdLst>
                <a:gd name="T0" fmla="*/ 71 w 142"/>
                <a:gd name="T1" fmla="*/ 354 h 354"/>
                <a:gd name="T2" fmla="*/ 71 w 142"/>
                <a:gd name="T3" fmla="*/ 354 h 354"/>
                <a:gd name="T4" fmla="*/ 0 w 142"/>
                <a:gd name="T5" fmla="*/ 283 h 354"/>
                <a:gd name="T6" fmla="*/ 0 w 142"/>
                <a:gd name="T7" fmla="*/ 71 h 354"/>
                <a:gd name="T8" fmla="*/ 71 w 142"/>
                <a:gd name="T9" fmla="*/ 0 h 354"/>
                <a:gd name="T10" fmla="*/ 142 w 142"/>
                <a:gd name="T11" fmla="*/ 71 h 354"/>
                <a:gd name="T12" fmla="*/ 142 w 142"/>
                <a:gd name="T13" fmla="*/ 283 h 354"/>
                <a:gd name="T14" fmla="*/ 71 w 142"/>
                <a:gd name="T15" fmla="*/ 354 h 35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2" h="354">
                  <a:moveTo>
                    <a:pt x="71" y="354"/>
                  </a:moveTo>
                  <a:cubicBezTo>
                    <a:pt x="71" y="354"/>
                    <a:pt x="71" y="354"/>
                    <a:pt x="71" y="354"/>
                  </a:cubicBezTo>
                  <a:cubicBezTo>
                    <a:pt x="32" y="354"/>
                    <a:pt x="0" y="322"/>
                    <a:pt x="0" y="283"/>
                  </a:cubicBezTo>
                  <a:cubicBezTo>
                    <a:pt x="0" y="71"/>
                    <a:pt x="0" y="71"/>
                    <a:pt x="0" y="71"/>
                  </a:cubicBezTo>
                  <a:cubicBezTo>
                    <a:pt x="0" y="32"/>
                    <a:pt x="32" y="0"/>
                    <a:pt x="71" y="0"/>
                  </a:cubicBezTo>
                  <a:cubicBezTo>
                    <a:pt x="110" y="0"/>
                    <a:pt x="142" y="32"/>
                    <a:pt x="142" y="71"/>
                  </a:cubicBezTo>
                  <a:cubicBezTo>
                    <a:pt x="142" y="283"/>
                    <a:pt x="142" y="283"/>
                    <a:pt x="142" y="283"/>
                  </a:cubicBezTo>
                  <a:cubicBezTo>
                    <a:pt x="142" y="322"/>
                    <a:pt x="110" y="354"/>
                    <a:pt x="71" y="35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905" fontAlgn="auto">
                <a:spcBef>
                  <a:spcPts val="0"/>
                </a:spcBef>
                <a:spcAft>
                  <a:spcPts val="0"/>
                </a:spcAft>
              </a:pPr>
              <a:endParaRPr lang="en-GB" sz="2098" dirty="0">
                <a:solidFill>
                  <a:prstClr val="black"/>
                </a:solidFill>
                <a:latin typeface="Arial"/>
                <a:cs typeface="+mn-cs"/>
              </a:endParaRPr>
            </a:p>
          </p:txBody>
        </p:sp>
        <p:sp>
          <p:nvSpPr>
            <p:cNvPr id="20" name="Freeform 8"/>
            <p:cNvSpPr>
              <a:spLocks/>
            </p:cNvSpPr>
            <p:nvPr userDrawn="1"/>
          </p:nvSpPr>
          <p:spPr bwMode="auto">
            <a:xfrm>
              <a:off x="9869488" y="3030538"/>
              <a:ext cx="560388" cy="2506663"/>
            </a:xfrm>
            <a:custGeom>
              <a:avLst/>
              <a:gdLst>
                <a:gd name="T0" fmla="*/ 88 w 177"/>
                <a:gd name="T1" fmla="*/ 794 h 794"/>
                <a:gd name="T2" fmla="*/ 88 w 177"/>
                <a:gd name="T3" fmla="*/ 794 h 794"/>
                <a:gd name="T4" fmla="*/ 0 w 177"/>
                <a:gd name="T5" fmla="*/ 705 h 794"/>
                <a:gd name="T6" fmla="*/ 0 w 177"/>
                <a:gd name="T7" fmla="*/ 89 h 794"/>
                <a:gd name="T8" fmla="*/ 88 w 177"/>
                <a:gd name="T9" fmla="*/ 0 h 794"/>
                <a:gd name="T10" fmla="*/ 177 w 177"/>
                <a:gd name="T11" fmla="*/ 89 h 794"/>
                <a:gd name="T12" fmla="*/ 177 w 177"/>
                <a:gd name="T13" fmla="*/ 705 h 794"/>
                <a:gd name="T14" fmla="*/ 88 w 177"/>
                <a:gd name="T15" fmla="*/ 794 h 7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7" h="794">
                  <a:moveTo>
                    <a:pt x="88" y="794"/>
                  </a:moveTo>
                  <a:cubicBezTo>
                    <a:pt x="88" y="794"/>
                    <a:pt x="88" y="794"/>
                    <a:pt x="88" y="794"/>
                  </a:cubicBezTo>
                  <a:cubicBezTo>
                    <a:pt x="40" y="794"/>
                    <a:pt x="0" y="754"/>
                    <a:pt x="0" y="705"/>
                  </a:cubicBezTo>
                  <a:cubicBezTo>
                    <a:pt x="0" y="89"/>
                    <a:pt x="0" y="89"/>
                    <a:pt x="0" y="89"/>
                  </a:cubicBezTo>
                  <a:cubicBezTo>
                    <a:pt x="0" y="40"/>
                    <a:pt x="40" y="0"/>
                    <a:pt x="88" y="0"/>
                  </a:cubicBezTo>
                  <a:cubicBezTo>
                    <a:pt x="137" y="0"/>
                    <a:pt x="177" y="40"/>
                    <a:pt x="177" y="89"/>
                  </a:cubicBezTo>
                  <a:cubicBezTo>
                    <a:pt x="177" y="705"/>
                    <a:pt x="177" y="705"/>
                    <a:pt x="177" y="705"/>
                  </a:cubicBezTo>
                  <a:cubicBezTo>
                    <a:pt x="177" y="754"/>
                    <a:pt x="137" y="794"/>
                    <a:pt x="88" y="79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905" fontAlgn="auto">
                <a:spcBef>
                  <a:spcPts val="0"/>
                </a:spcBef>
                <a:spcAft>
                  <a:spcPts val="0"/>
                </a:spcAft>
              </a:pPr>
              <a:endParaRPr lang="en-GB" sz="2098" dirty="0">
                <a:solidFill>
                  <a:prstClr val="black"/>
                </a:solidFill>
                <a:latin typeface="Arial"/>
                <a:cs typeface="+mn-cs"/>
              </a:endParaRPr>
            </a:p>
          </p:txBody>
        </p:sp>
        <p:sp>
          <p:nvSpPr>
            <p:cNvPr id="23" name="Freeform 9"/>
            <p:cNvSpPr>
              <a:spLocks/>
            </p:cNvSpPr>
            <p:nvPr userDrawn="1"/>
          </p:nvSpPr>
          <p:spPr bwMode="auto">
            <a:xfrm>
              <a:off x="10653713" y="4014788"/>
              <a:ext cx="558800" cy="2506663"/>
            </a:xfrm>
            <a:custGeom>
              <a:avLst/>
              <a:gdLst>
                <a:gd name="T0" fmla="*/ 88 w 177"/>
                <a:gd name="T1" fmla="*/ 794 h 794"/>
                <a:gd name="T2" fmla="*/ 88 w 177"/>
                <a:gd name="T3" fmla="*/ 794 h 794"/>
                <a:gd name="T4" fmla="*/ 0 w 177"/>
                <a:gd name="T5" fmla="*/ 705 h 794"/>
                <a:gd name="T6" fmla="*/ 0 w 177"/>
                <a:gd name="T7" fmla="*/ 88 h 794"/>
                <a:gd name="T8" fmla="*/ 88 w 177"/>
                <a:gd name="T9" fmla="*/ 0 h 794"/>
                <a:gd name="T10" fmla="*/ 177 w 177"/>
                <a:gd name="T11" fmla="*/ 88 h 794"/>
                <a:gd name="T12" fmla="*/ 177 w 177"/>
                <a:gd name="T13" fmla="*/ 705 h 794"/>
                <a:gd name="T14" fmla="*/ 88 w 177"/>
                <a:gd name="T15" fmla="*/ 794 h 7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7" h="794">
                  <a:moveTo>
                    <a:pt x="88" y="794"/>
                  </a:moveTo>
                  <a:cubicBezTo>
                    <a:pt x="88" y="794"/>
                    <a:pt x="88" y="794"/>
                    <a:pt x="88" y="794"/>
                  </a:cubicBezTo>
                  <a:cubicBezTo>
                    <a:pt x="40" y="794"/>
                    <a:pt x="0" y="754"/>
                    <a:pt x="0" y="705"/>
                  </a:cubicBezTo>
                  <a:cubicBezTo>
                    <a:pt x="0" y="88"/>
                    <a:pt x="0" y="88"/>
                    <a:pt x="0" y="88"/>
                  </a:cubicBezTo>
                  <a:cubicBezTo>
                    <a:pt x="0" y="40"/>
                    <a:pt x="40" y="0"/>
                    <a:pt x="88" y="0"/>
                  </a:cubicBezTo>
                  <a:cubicBezTo>
                    <a:pt x="137" y="0"/>
                    <a:pt x="177" y="40"/>
                    <a:pt x="177" y="88"/>
                  </a:cubicBezTo>
                  <a:cubicBezTo>
                    <a:pt x="177" y="705"/>
                    <a:pt x="177" y="705"/>
                    <a:pt x="177" y="705"/>
                  </a:cubicBezTo>
                  <a:cubicBezTo>
                    <a:pt x="177" y="754"/>
                    <a:pt x="137" y="794"/>
                    <a:pt x="88" y="79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905" fontAlgn="auto">
                <a:spcBef>
                  <a:spcPts val="0"/>
                </a:spcBef>
                <a:spcAft>
                  <a:spcPts val="0"/>
                </a:spcAft>
              </a:pPr>
              <a:endParaRPr lang="en-GB" sz="2098" dirty="0">
                <a:solidFill>
                  <a:prstClr val="black"/>
                </a:solidFill>
                <a:latin typeface="Arial"/>
                <a:cs typeface="+mn-cs"/>
              </a:endParaRPr>
            </a:p>
          </p:txBody>
        </p:sp>
        <p:sp>
          <p:nvSpPr>
            <p:cNvPr id="24" name="Freeform 10"/>
            <p:cNvSpPr>
              <a:spLocks/>
            </p:cNvSpPr>
            <p:nvPr userDrawn="1"/>
          </p:nvSpPr>
          <p:spPr bwMode="auto">
            <a:xfrm>
              <a:off x="12058650" y="4551363"/>
              <a:ext cx="139700" cy="449263"/>
            </a:xfrm>
            <a:custGeom>
              <a:avLst/>
              <a:gdLst>
                <a:gd name="T0" fmla="*/ 44 w 44"/>
                <a:gd name="T1" fmla="*/ 0 h 142"/>
                <a:gd name="T2" fmla="*/ 0 w 44"/>
                <a:gd name="T3" fmla="*/ 42 h 142"/>
                <a:gd name="T4" fmla="*/ 0 w 44"/>
                <a:gd name="T5" fmla="*/ 99 h 142"/>
                <a:gd name="T6" fmla="*/ 44 w 44"/>
                <a:gd name="T7" fmla="*/ 142 h 142"/>
                <a:gd name="T8" fmla="*/ 44 w 44"/>
                <a:gd name="T9" fmla="*/ 0 h 142"/>
              </a:gdLst>
              <a:ahLst/>
              <a:cxnLst>
                <a:cxn ang="0">
                  <a:pos x="T0" y="T1"/>
                </a:cxn>
                <a:cxn ang="0">
                  <a:pos x="T2" y="T3"/>
                </a:cxn>
                <a:cxn ang="0">
                  <a:pos x="T4" y="T5"/>
                </a:cxn>
                <a:cxn ang="0">
                  <a:pos x="T6" y="T7"/>
                </a:cxn>
                <a:cxn ang="0">
                  <a:pos x="T8" y="T9"/>
                </a:cxn>
              </a:cxnLst>
              <a:rect l="0" t="0" r="r" b="b"/>
              <a:pathLst>
                <a:path w="44" h="142">
                  <a:moveTo>
                    <a:pt x="44" y="0"/>
                  </a:moveTo>
                  <a:cubicBezTo>
                    <a:pt x="20" y="0"/>
                    <a:pt x="0" y="19"/>
                    <a:pt x="0" y="42"/>
                  </a:cubicBezTo>
                  <a:cubicBezTo>
                    <a:pt x="0" y="99"/>
                    <a:pt x="0" y="99"/>
                    <a:pt x="0" y="99"/>
                  </a:cubicBezTo>
                  <a:cubicBezTo>
                    <a:pt x="0" y="123"/>
                    <a:pt x="20" y="142"/>
                    <a:pt x="44" y="142"/>
                  </a:cubicBezTo>
                  <a:lnTo>
                    <a:pt x="4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905" fontAlgn="auto">
                <a:spcBef>
                  <a:spcPts val="0"/>
                </a:spcBef>
                <a:spcAft>
                  <a:spcPts val="0"/>
                </a:spcAft>
              </a:pPr>
              <a:endParaRPr lang="en-GB" sz="2098" dirty="0">
                <a:solidFill>
                  <a:prstClr val="black"/>
                </a:solidFill>
                <a:latin typeface="Arial"/>
                <a:cs typeface="+mn-cs"/>
              </a:endParaRPr>
            </a:p>
          </p:txBody>
        </p:sp>
      </p:grpSp>
      <p:grpSp>
        <p:nvGrpSpPr>
          <p:cNvPr id="28" name="Logotype"/>
          <p:cNvGrpSpPr/>
          <p:nvPr userDrawn="1"/>
        </p:nvGrpSpPr>
        <p:grpSpPr>
          <a:xfrm>
            <a:off x="5370278" y="298004"/>
            <a:ext cx="1383679" cy="288542"/>
            <a:chOff x="9501453" y="6148765"/>
            <a:chExt cx="2047875" cy="427037"/>
          </a:xfrm>
          <a:solidFill>
            <a:schemeClr val="bg1"/>
          </a:solidFill>
        </p:grpSpPr>
        <p:sp>
          <p:nvSpPr>
            <p:cNvPr id="29" name="Freeform 5"/>
            <p:cNvSpPr>
              <a:spLocks noEditPoints="1"/>
            </p:cNvSpPr>
            <p:nvPr userDrawn="1"/>
          </p:nvSpPr>
          <p:spPr bwMode="auto">
            <a:xfrm>
              <a:off x="11206428" y="6231315"/>
              <a:ext cx="342900" cy="344487"/>
            </a:xfrm>
            <a:custGeom>
              <a:avLst/>
              <a:gdLst>
                <a:gd name="T0" fmla="*/ 43 w 91"/>
                <a:gd name="T1" fmla="*/ 2 h 91"/>
                <a:gd name="T2" fmla="*/ 2 w 91"/>
                <a:gd name="T3" fmla="*/ 44 h 91"/>
                <a:gd name="T4" fmla="*/ 46 w 91"/>
                <a:gd name="T5" fmla="*/ 91 h 91"/>
                <a:gd name="T6" fmla="*/ 74 w 91"/>
                <a:gd name="T7" fmla="*/ 77 h 91"/>
                <a:gd name="T8" fmla="*/ 74 w 91"/>
                <a:gd name="T9" fmla="*/ 90 h 91"/>
                <a:gd name="T10" fmla="*/ 91 w 91"/>
                <a:gd name="T11" fmla="*/ 90 h 91"/>
                <a:gd name="T12" fmla="*/ 91 w 91"/>
                <a:gd name="T13" fmla="*/ 47 h 91"/>
                <a:gd name="T14" fmla="*/ 43 w 91"/>
                <a:gd name="T15" fmla="*/ 2 h 91"/>
                <a:gd name="T16" fmla="*/ 72 w 91"/>
                <a:gd name="T17" fmla="*/ 48 h 91"/>
                <a:gd name="T18" fmla="*/ 43 w 91"/>
                <a:gd name="T19" fmla="*/ 72 h 91"/>
                <a:gd name="T20" fmla="*/ 21 w 91"/>
                <a:gd name="T21" fmla="*/ 50 h 91"/>
                <a:gd name="T22" fmla="*/ 46 w 91"/>
                <a:gd name="T23" fmla="*/ 21 h 91"/>
                <a:gd name="T24" fmla="*/ 72 w 91"/>
                <a:gd name="T25" fmla="*/ 45 h 91"/>
                <a:gd name="T26" fmla="*/ 72 w 91"/>
                <a:gd name="T27" fmla="*/ 48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1" h="91">
                  <a:moveTo>
                    <a:pt x="43" y="2"/>
                  </a:moveTo>
                  <a:cubicBezTo>
                    <a:pt x="21" y="4"/>
                    <a:pt x="3" y="22"/>
                    <a:pt x="2" y="44"/>
                  </a:cubicBezTo>
                  <a:cubicBezTo>
                    <a:pt x="0" y="70"/>
                    <a:pt x="21" y="91"/>
                    <a:pt x="46" y="91"/>
                  </a:cubicBezTo>
                  <a:cubicBezTo>
                    <a:pt x="56" y="91"/>
                    <a:pt x="68" y="87"/>
                    <a:pt x="74" y="77"/>
                  </a:cubicBezTo>
                  <a:cubicBezTo>
                    <a:pt x="74" y="90"/>
                    <a:pt x="74" y="90"/>
                    <a:pt x="74" y="90"/>
                  </a:cubicBezTo>
                  <a:cubicBezTo>
                    <a:pt x="91" y="90"/>
                    <a:pt x="91" y="90"/>
                    <a:pt x="91" y="90"/>
                  </a:cubicBezTo>
                  <a:cubicBezTo>
                    <a:pt x="91" y="47"/>
                    <a:pt x="91" y="47"/>
                    <a:pt x="91" y="47"/>
                  </a:cubicBezTo>
                  <a:cubicBezTo>
                    <a:pt x="91" y="20"/>
                    <a:pt x="69" y="0"/>
                    <a:pt x="43" y="2"/>
                  </a:cubicBezTo>
                  <a:close/>
                  <a:moveTo>
                    <a:pt x="72" y="48"/>
                  </a:moveTo>
                  <a:cubicBezTo>
                    <a:pt x="71" y="63"/>
                    <a:pt x="58" y="74"/>
                    <a:pt x="43" y="72"/>
                  </a:cubicBezTo>
                  <a:cubicBezTo>
                    <a:pt x="32" y="71"/>
                    <a:pt x="22" y="61"/>
                    <a:pt x="21" y="50"/>
                  </a:cubicBezTo>
                  <a:cubicBezTo>
                    <a:pt x="19" y="34"/>
                    <a:pt x="31" y="21"/>
                    <a:pt x="46" y="21"/>
                  </a:cubicBezTo>
                  <a:cubicBezTo>
                    <a:pt x="60" y="21"/>
                    <a:pt x="71" y="32"/>
                    <a:pt x="72" y="45"/>
                  </a:cubicBezTo>
                  <a:lnTo>
                    <a:pt x="72" y="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905" fontAlgn="auto">
                <a:spcBef>
                  <a:spcPts val="0"/>
                </a:spcBef>
                <a:spcAft>
                  <a:spcPts val="0"/>
                </a:spcAft>
              </a:pPr>
              <a:endParaRPr lang="en-US" sz="2098" dirty="0">
                <a:solidFill>
                  <a:prstClr val="black"/>
                </a:solidFill>
                <a:latin typeface="Arial"/>
                <a:cs typeface="+mn-cs"/>
              </a:endParaRPr>
            </a:p>
          </p:txBody>
        </p:sp>
        <p:sp>
          <p:nvSpPr>
            <p:cNvPr id="30" name="Freeform 6"/>
            <p:cNvSpPr>
              <a:spLocks noEditPoints="1"/>
            </p:cNvSpPr>
            <p:nvPr userDrawn="1"/>
          </p:nvSpPr>
          <p:spPr bwMode="auto">
            <a:xfrm>
              <a:off x="10849241" y="6236077"/>
              <a:ext cx="334963" cy="339725"/>
            </a:xfrm>
            <a:custGeom>
              <a:avLst/>
              <a:gdLst>
                <a:gd name="T0" fmla="*/ 44 w 89"/>
                <a:gd name="T1" fmla="*/ 1 h 90"/>
                <a:gd name="T2" fmla="*/ 0 w 89"/>
                <a:gd name="T3" fmla="*/ 46 h 90"/>
                <a:gd name="T4" fmla="*/ 45 w 89"/>
                <a:gd name="T5" fmla="*/ 90 h 90"/>
                <a:gd name="T6" fmla="*/ 86 w 89"/>
                <a:gd name="T7" fmla="*/ 63 h 90"/>
                <a:gd name="T8" fmla="*/ 69 w 89"/>
                <a:gd name="T9" fmla="*/ 58 h 90"/>
                <a:gd name="T10" fmla="*/ 50 w 89"/>
                <a:gd name="T11" fmla="*/ 72 h 90"/>
                <a:gd name="T12" fmla="*/ 22 w 89"/>
                <a:gd name="T13" fmla="*/ 59 h 90"/>
                <a:gd name="T14" fmla="*/ 89 w 89"/>
                <a:gd name="T15" fmla="*/ 41 h 90"/>
                <a:gd name="T16" fmla="*/ 44 w 89"/>
                <a:gd name="T17" fmla="*/ 1 h 90"/>
                <a:gd name="T18" fmla="*/ 19 w 89"/>
                <a:gd name="T19" fmla="*/ 44 h 90"/>
                <a:gd name="T20" fmla="*/ 36 w 89"/>
                <a:gd name="T21" fmla="*/ 19 h 90"/>
                <a:gd name="T22" fmla="*/ 67 w 89"/>
                <a:gd name="T23" fmla="*/ 31 h 90"/>
                <a:gd name="T24" fmla="*/ 19 w 89"/>
                <a:gd name="T25" fmla="*/ 44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9" h="90">
                  <a:moveTo>
                    <a:pt x="44" y="1"/>
                  </a:moveTo>
                  <a:cubicBezTo>
                    <a:pt x="20" y="2"/>
                    <a:pt x="0" y="20"/>
                    <a:pt x="0" y="46"/>
                  </a:cubicBezTo>
                  <a:cubicBezTo>
                    <a:pt x="0" y="70"/>
                    <a:pt x="20" y="90"/>
                    <a:pt x="45" y="90"/>
                  </a:cubicBezTo>
                  <a:cubicBezTo>
                    <a:pt x="62" y="90"/>
                    <a:pt x="79" y="80"/>
                    <a:pt x="86" y="63"/>
                  </a:cubicBezTo>
                  <a:cubicBezTo>
                    <a:pt x="69" y="58"/>
                    <a:pt x="69" y="58"/>
                    <a:pt x="69" y="58"/>
                  </a:cubicBezTo>
                  <a:cubicBezTo>
                    <a:pt x="66" y="65"/>
                    <a:pt x="58" y="71"/>
                    <a:pt x="50" y="72"/>
                  </a:cubicBezTo>
                  <a:cubicBezTo>
                    <a:pt x="38" y="75"/>
                    <a:pt x="26" y="67"/>
                    <a:pt x="22" y="59"/>
                  </a:cubicBezTo>
                  <a:cubicBezTo>
                    <a:pt x="89" y="41"/>
                    <a:pt x="89" y="41"/>
                    <a:pt x="89" y="41"/>
                  </a:cubicBezTo>
                  <a:cubicBezTo>
                    <a:pt x="87" y="24"/>
                    <a:pt x="72" y="0"/>
                    <a:pt x="44" y="1"/>
                  </a:cubicBezTo>
                  <a:close/>
                  <a:moveTo>
                    <a:pt x="19" y="44"/>
                  </a:moveTo>
                  <a:cubicBezTo>
                    <a:pt x="19" y="34"/>
                    <a:pt x="24" y="24"/>
                    <a:pt x="36" y="19"/>
                  </a:cubicBezTo>
                  <a:cubicBezTo>
                    <a:pt x="50" y="14"/>
                    <a:pt x="62" y="21"/>
                    <a:pt x="67" y="31"/>
                  </a:cubicBezTo>
                  <a:lnTo>
                    <a:pt x="19" y="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905" fontAlgn="auto">
                <a:spcBef>
                  <a:spcPts val="0"/>
                </a:spcBef>
                <a:spcAft>
                  <a:spcPts val="0"/>
                </a:spcAft>
              </a:pPr>
              <a:endParaRPr lang="en-US" sz="2098" dirty="0">
                <a:solidFill>
                  <a:prstClr val="black"/>
                </a:solidFill>
                <a:latin typeface="Arial"/>
                <a:cs typeface="+mn-cs"/>
              </a:endParaRPr>
            </a:p>
          </p:txBody>
        </p:sp>
        <p:sp>
          <p:nvSpPr>
            <p:cNvPr id="31" name="Freeform 7"/>
            <p:cNvSpPr>
              <a:spLocks/>
            </p:cNvSpPr>
            <p:nvPr userDrawn="1"/>
          </p:nvSpPr>
          <p:spPr bwMode="auto">
            <a:xfrm>
              <a:off x="10292028" y="6239252"/>
              <a:ext cx="166688" cy="333375"/>
            </a:xfrm>
            <a:custGeom>
              <a:avLst/>
              <a:gdLst>
                <a:gd name="T0" fmla="*/ 44 w 44"/>
                <a:gd name="T1" fmla="*/ 18 h 88"/>
                <a:gd name="T2" fmla="*/ 44 w 44"/>
                <a:gd name="T3" fmla="*/ 0 h 88"/>
                <a:gd name="T4" fmla="*/ 19 w 44"/>
                <a:gd name="T5" fmla="*/ 13 h 88"/>
                <a:gd name="T6" fmla="*/ 19 w 44"/>
                <a:gd name="T7" fmla="*/ 3 h 88"/>
                <a:gd name="T8" fmla="*/ 0 w 44"/>
                <a:gd name="T9" fmla="*/ 3 h 88"/>
                <a:gd name="T10" fmla="*/ 0 w 44"/>
                <a:gd name="T11" fmla="*/ 44 h 88"/>
                <a:gd name="T12" fmla="*/ 0 w 44"/>
                <a:gd name="T13" fmla="*/ 88 h 88"/>
                <a:gd name="T14" fmla="*/ 20 w 44"/>
                <a:gd name="T15" fmla="*/ 88 h 88"/>
                <a:gd name="T16" fmla="*/ 20 w 44"/>
                <a:gd name="T17" fmla="*/ 46 h 88"/>
                <a:gd name="T18" fmla="*/ 44 w 44"/>
                <a:gd name="T19" fmla="*/ 1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 h="88">
                  <a:moveTo>
                    <a:pt x="44" y="18"/>
                  </a:moveTo>
                  <a:cubicBezTo>
                    <a:pt x="44" y="0"/>
                    <a:pt x="44" y="0"/>
                    <a:pt x="44" y="0"/>
                  </a:cubicBezTo>
                  <a:cubicBezTo>
                    <a:pt x="28" y="0"/>
                    <a:pt x="22" y="8"/>
                    <a:pt x="19" y="13"/>
                  </a:cubicBezTo>
                  <a:cubicBezTo>
                    <a:pt x="19" y="3"/>
                    <a:pt x="19" y="3"/>
                    <a:pt x="19" y="3"/>
                  </a:cubicBezTo>
                  <a:cubicBezTo>
                    <a:pt x="0" y="3"/>
                    <a:pt x="0" y="3"/>
                    <a:pt x="0" y="3"/>
                  </a:cubicBezTo>
                  <a:cubicBezTo>
                    <a:pt x="0" y="44"/>
                    <a:pt x="0" y="44"/>
                    <a:pt x="0" y="44"/>
                  </a:cubicBezTo>
                  <a:cubicBezTo>
                    <a:pt x="0" y="88"/>
                    <a:pt x="0" y="88"/>
                    <a:pt x="0" y="88"/>
                  </a:cubicBezTo>
                  <a:cubicBezTo>
                    <a:pt x="20" y="88"/>
                    <a:pt x="20" y="88"/>
                    <a:pt x="20" y="88"/>
                  </a:cubicBezTo>
                  <a:cubicBezTo>
                    <a:pt x="20" y="62"/>
                    <a:pt x="20" y="62"/>
                    <a:pt x="20" y="46"/>
                  </a:cubicBezTo>
                  <a:cubicBezTo>
                    <a:pt x="20" y="26"/>
                    <a:pt x="31" y="19"/>
                    <a:pt x="44"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905" fontAlgn="auto">
                <a:spcBef>
                  <a:spcPts val="0"/>
                </a:spcBef>
                <a:spcAft>
                  <a:spcPts val="0"/>
                </a:spcAft>
              </a:pPr>
              <a:endParaRPr lang="en-US" sz="2098" dirty="0">
                <a:solidFill>
                  <a:prstClr val="black"/>
                </a:solidFill>
                <a:latin typeface="Arial"/>
                <a:cs typeface="+mn-cs"/>
              </a:endParaRPr>
            </a:p>
          </p:txBody>
        </p:sp>
        <p:sp>
          <p:nvSpPr>
            <p:cNvPr id="32" name="Freeform 8"/>
            <p:cNvSpPr>
              <a:spLocks/>
            </p:cNvSpPr>
            <p:nvPr userDrawn="1"/>
          </p:nvSpPr>
          <p:spPr bwMode="auto">
            <a:xfrm>
              <a:off x="9501453" y="6182102"/>
              <a:ext cx="369888" cy="390525"/>
            </a:xfrm>
            <a:custGeom>
              <a:avLst/>
              <a:gdLst>
                <a:gd name="T0" fmla="*/ 185 w 233"/>
                <a:gd name="T1" fmla="*/ 165 h 246"/>
                <a:gd name="T2" fmla="*/ 48 w 233"/>
                <a:gd name="T3" fmla="*/ 0 h 246"/>
                <a:gd name="T4" fmla="*/ 0 w 233"/>
                <a:gd name="T5" fmla="*/ 0 h 246"/>
                <a:gd name="T6" fmla="*/ 0 w 233"/>
                <a:gd name="T7" fmla="*/ 246 h 246"/>
                <a:gd name="T8" fmla="*/ 50 w 233"/>
                <a:gd name="T9" fmla="*/ 246 h 246"/>
                <a:gd name="T10" fmla="*/ 50 w 233"/>
                <a:gd name="T11" fmla="*/ 81 h 246"/>
                <a:gd name="T12" fmla="*/ 190 w 233"/>
                <a:gd name="T13" fmla="*/ 246 h 246"/>
                <a:gd name="T14" fmla="*/ 233 w 233"/>
                <a:gd name="T15" fmla="*/ 246 h 246"/>
                <a:gd name="T16" fmla="*/ 233 w 233"/>
                <a:gd name="T17" fmla="*/ 0 h 246"/>
                <a:gd name="T18" fmla="*/ 185 w 233"/>
                <a:gd name="T19" fmla="*/ 0 h 246"/>
                <a:gd name="T20" fmla="*/ 185 w 233"/>
                <a:gd name="T21" fmla="*/ 165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3" h="246">
                  <a:moveTo>
                    <a:pt x="185" y="165"/>
                  </a:moveTo>
                  <a:lnTo>
                    <a:pt x="48" y="0"/>
                  </a:lnTo>
                  <a:lnTo>
                    <a:pt x="0" y="0"/>
                  </a:lnTo>
                  <a:lnTo>
                    <a:pt x="0" y="246"/>
                  </a:lnTo>
                  <a:lnTo>
                    <a:pt x="50" y="246"/>
                  </a:lnTo>
                  <a:lnTo>
                    <a:pt x="50" y="81"/>
                  </a:lnTo>
                  <a:lnTo>
                    <a:pt x="190" y="246"/>
                  </a:lnTo>
                  <a:lnTo>
                    <a:pt x="233" y="246"/>
                  </a:lnTo>
                  <a:lnTo>
                    <a:pt x="233" y="0"/>
                  </a:lnTo>
                  <a:lnTo>
                    <a:pt x="185" y="0"/>
                  </a:lnTo>
                  <a:lnTo>
                    <a:pt x="185" y="16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905" fontAlgn="auto">
                <a:spcBef>
                  <a:spcPts val="0"/>
                </a:spcBef>
                <a:spcAft>
                  <a:spcPts val="0"/>
                </a:spcAft>
              </a:pPr>
              <a:endParaRPr lang="en-US" sz="2098" dirty="0">
                <a:solidFill>
                  <a:prstClr val="black"/>
                </a:solidFill>
                <a:latin typeface="Arial"/>
                <a:cs typeface="+mn-cs"/>
              </a:endParaRPr>
            </a:p>
          </p:txBody>
        </p:sp>
        <p:sp>
          <p:nvSpPr>
            <p:cNvPr id="33" name="Freeform 9"/>
            <p:cNvSpPr>
              <a:spLocks noEditPoints="1"/>
            </p:cNvSpPr>
            <p:nvPr userDrawn="1"/>
          </p:nvSpPr>
          <p:spPr bwMode="auto">
            <a:xfrm>
              <a:off x="10461891" y="6148765"/>
              <a:ext cx="342900" cy="427037"/>
            </a:xfrm>
            <a:custGeom>
              <a:avLst/>
              <a:gdLst>
                <a:gd name="T0" fmla="*/ 91 w 91"/>
                <a:gd name="T1" fmla="*/ 0 h 113"/>
                <a:gd name="T2" fmla="*/ 73 w 91"/>
                <a:gd name="T3" fmla="*/ 0 h 113"/>
                <a:gd name="T4" fmla="*/ 73 w 91"/>
                <a:gd name="T5" fmla="*/ 34 h 113"/>
                <a:gd name="T6" fmla="*/ 43 w 91"/>
                <a:gd name="T7" fmla="*/ 24 h 113"/>
                <a:gd name="T8" fmla="*/ 2 w 91"/>
                <a:gd name="T9" fmla="*/ 66 h 113"/>
                <a:gd name="T10" fmla="*/ 46 w 91"/>
                <a:gd name="T11" fmla="*/ 113 h 113"/>
                <a:gd name="T12" fmla="*/ 74 w 91"/>
                <a:gd name="T13" fmla="*/ 101 h 113"/>
                <a:gd name="T14" fmla="*/ 74 w 91"/>
                <a:gd name="T15" fmla="*/ 112 h 113"/>
                <a:gd name="T16" fmla="*/ 91 w 91"/>
                <a:gd name="T17" fmla="*/ 112 h 113"/>
                <a:gd name="T18" fmla="*/ 91 w 91"/>
                <a:gd name="T19" fmla="*/ 69 h 113"/>
                <a:gd name="T20" fmla="*/ 91 w 91"/>
                <a:gd name="T21" fmla="*/ 69 h 113"/>
                <a:gd name="T22" fmla="*/ 91 w 91"/>
                <a:gd name="T23" fmla="*/ 68 h 113"/>
                <a:gd name="T24" fmla="*/ 91 w 91"/>
                <a:gd name="T25" fmla="*/ 0 h 113"/>
                <a:gd name="T26" fmla="*/ 72 w 91"/>
                <a:gd name="T27" fmla="*/ 70 h 113"/>
                <a:gd name="T28" fmla="*/ 43 w 91"/>
                <a:gd name="T29" fmla="*/ 94 h 113"/>
                <a:gd name="T30" fmla="*/ 21 w 91"/>
                <a:gd name="T31" fmla="*/ 72 h 113"/>
                <a:gd name="T32" fmla="*/ 46 w 91"/>
                <a:gd name="T33" fmla="*/ 43 h 113"/>
                <a:gd name="T34" fmla="*/ 72 w 91"/>
                <a:gd name="T35" fmla="*/ 67 h 113"/>
                <a:gd name="T36" fmla="*/ 72 w 91"/>
                <a:gd name="T37" fmla="*/ 7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1" h="113">
                  <a:moveTo>
                    <a:pt x="91" y="0"/>
                  </a:moveTo>
                  <a:cubicBezTo>
                    <a:pt x="73" y="0"/>
                    <a:pt x="73" y="0"/>
                    <a:pt x="73" y="0"/>
                  </a:cubicBezTo>
                  <a:cubicBezTo>
                    <a:pt x="73" y="34"/>
                    <a:pt x="73" y="34"/>
                    <a:pt x="73" y="34"/>
                  </a:cubicBezTo>
                  <a:cubicBezTo>
                    <a:pt x="68" y="28"/>
                    <a:pt x="55" y="23"/>
                    <a:pt x="43" y="24"/>
                  </a:cubicBezTo>
                  <a:cubicBezTo>
                    <a:pt x="21" y="26"/>
                    <a:pt x="3" y="44"/>
                    <a:pt x="2" y="66"/>
                  </a:cubicBezTo>
                  <a:cubicBezTo>
                    <a:pt x="0" y="92"/>
                    <a:pt x="21" y="113"/>
                    <a:pt x="46" y="113"/>
                  </a:cubicBezTo>
                  <a:cubicBezTo>
                    <a:pt x="56" y="113"/>
                    <a:pt x="69" y="109"/>
                    <a:pt x="74" y="101"/>
                  </a:cubicBezTo>
                  <a:cubicBezTo>
                    <a:pt x="74" y="112"/>
                    <a:pt x="74" y="112"/>
                    <a:pt x="74" y="112"/>
                  </a:cubicBezTo>
                  <a:cubicBezTo>
                    <a:pt x="91" y="112"/>
                    <a:pt x="91" y="112"/>
                    <a:pt x="91" y="112"/>
                  </a:cubicBezTo>
                  <a:cubicBezTo>
                    <a:pt x="91" y="69"/>
                    <a:pt x="91" y="69"/>
                    <a:pt x="91" y="69"/>
                  </a:cubicBezTo>
                  <a:cubicBezTo>
                    <a:pt x="91" y="69"/>
                    <a:pt x="91" y="69"/>
                    <a:pt x="91" y="69"/>
                  </a:cubicBezTo>
                  <a:cubicBezTo>
                    <a:pt x="91" y="68"/>
                    <a:pt x="91" y="68"/>
                    <a:pt x="91" y="68"/>
                  </a:cubicBezTo>
                  <a:lnTo>
                    <a:pt x="91" y="0"/>
                  </a:lnTo>
                  <a:close/>
                  <a:moveTo>
                    <a:pt x="72" y="70"/>
                  </a:moveTo>
                  <a:cubicBezTo>
                    <a:pt x="71" y="85"/>
                    <a:pt x="58" y="96"/>
                    <a:pt x="43" y="94"/>
                  </a:cubicBezTo>
                  <a:cubicBezTo>
                    <a:pt x="32" y="93"/>
                    <a:pt x="22" y="83"/>
                    <a:pt x="21" y="72"/>
                  </a:cubicBezTo>
                  <a:cubicBezTo>
                    <a:pt x="19" y="56"/>
                    <a:pt x="31" y="43"/>
                    <a:pt x="46" y="43"/>
                  </a:cubicBezTo>
                  <a:cubicBezTo>
                    <a:pt x="60" y="43"/>
                    <a:pt x="71" y="54"/>
                    <a:pt x="72" y="67"/>
                  </a:cubicBezTo>
                  <a:lnTo>
                    <a:pt x="72"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905" fontAlgn="auto">
                <a:spcBef>
                  <a:spcPts val="0"/>
                </a:spcBef>
                <a:spcAft>
                  <a:spcPts val="0"/>
                </a:spcAft>
              </a:pPr>
              <a:endParaRPr lang="en-US" sz="2098" dirty="0">
                <a:solidFill>
                  <a:prstClr val="black"/>
                </a:solidFill>
                <a:latin typeface="Arial"/>
                <a:cs typeface="+mn-cs"/>
              </a:endParaRPr>
            </a:p>
          </p:txBody>
        </p:sp>
        <p:sp>
          <p:nvSpPr>
            <p:cNvPr id="34" name="Freeform 10"/>
            <p:cNvSpPr>
              <a:spLocks noEditPoints="1"/>
            </p:cNvSpPr>
            <p:nvPr userDrawn="1"/>
          </p:nvSpPr>
          <p:spPr bwMode="auto">
            <a:xfrm>
              <a:off x="9912616" y="6239252"/>
              <a:ext cx="338138" cy="336550"/>
            </a:xfrm>
            <a:custGeom>
              <a:avLst/>
              <a:gdLst>
                <a:gd name="T0" fmla="*/ 45 w 90"/>
                <a:gd name="T1" fmla="*/ 0 h 89"/>
                <a:gd name="T2" fmla="*/ 0 w 90"/>
                <a:gd name="T3" fmla="*/ 45 h 89"/>
                <a:gd name="T4" fmla="*/ 45 w 90"/>
                <a:gd name="T5" fmla="*/ 89 h 89"/>
                <a:gd name="T6" fmla="*/ 90 w 90"/>
                <a:gd name="T7" fmla="*/ 45 h 89"/>
                <a:gd name="T8" fmla="*/ 45 w 90"/>
                <a:gd name="T9" fmla="*/ 0 h 89"/>
                <a:gd name="T10" fmla="*/ 45 w 90"/>
                <a:gd name="T11" fmla="*/ 70 h 89"/>
                <a:gd name="T12" fmla="*/ 19 w 90"/>
                <a:gd name="T13" fmla="*/ 45 h 89"/>
                <a:gd name="T14" fmla="*/ 45 w 90"/>
                <a:gd name="T15" fmla="*/ 19 h 89"/>
                <a:gd name="T16" fmla="*/ 71 w 90"/>
                <a:gd name="T17" fmla="*/ 45 h 89"/>
                <a:gd name="T18" fmla="*/ 45 w 90"/>
                <a:gd name="T19" fmla="*/ 7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0" h="89">
                  <a:moveTo>
                    <a:pt x="45" y="0"/>
                  </a:moveTo>
                  <a:cubicBezTo>
                    <a:pt x="20" y="0"/>
                    <a:pt x="0" y="20"/>
                    <a:pt x="0" y="45"/>
                  </a:cubicBezTo>
                  <a:cubicBezTo>
                    <a:pt x="0" y="69"/>
                    <a:pt x="20" y="89"/>
                    <a:pt x="45" y="89"/>
                  </a:cubicBezTo>
                  <a:cubicBezTo>
                    <a:pt x="70" y="89"/>
                    <a:pt x="90" y="69"/>
                    <a:pt x="90" y="45"/>
                  </a:cubicBezTo>
                  <a:cubicBezTo>
                    <a:pt x="90" y="20"/>
                    <a:pt x="70" y="0"/>
                    <a:pt x="45" y="0"/>
                  </a:cubicBezTo>
                  <a:close/>
                  <a:moveTo>
                    <a:pt x="45" y="70"/>
                  </a:moveTo>
                  <a:cubicBezTo>
                    <a:pt x="31" y="70"/>
                    <a:pt x="19" y="59"/>
                    <a:pt x="19" y="45"/>
                  </a:cubicBezTo>
                  <a:cubicBezTo>
                    <a:pt x="19" y="30"/>
                    <a:pt x="31" y="19"/>
                    <a:pt x="45" y="19"/>
                  </a:cubicBezTo>
                  <a:cubicBezTo>
                    <a:pt x="59" y="19"/>
                    <a:pt x="71" y="30"/>
                    <a:pt x="71" y="45"/>
                  </a:cubicBezTo>
                  <a:cubicBezTo>
                    <a:pt x="71" y="59"/>
                    <a:pt x="59" y="70"/>
                    <a:pt x="45" y="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905" fontAlgn="auto">
                <a:spcBef>
                  <a:spcPts val="0"/>
                </a:spcBef>
                <a:spcAft>
                  <a:spcPts val="0"/>
                </a:spcAft>
              </a:pPr>
              <a:endParaRPr lang="en-US" sz="2098" dirty="0">
                <a:solidFill>
                  <a:prstClr val="black"/>
                </a:solidFill>
                <a:latin typeface="Arial"/>
                <a:cs typeface="+mn-cs"/>
              </a:endParaRPr>
            </a:p>
          </p:txBody>
        </p:sp>
      </p:grpSp>
    </p:spTree>
    <p:extLst>
      <p:ext uri="{BB962C8B-B14F-4D97-AF65-F5344CB8AC3E}">
        <p14:creationId xmlns:p14="http://schemas.microsoft.com/office/powerpoint/2010/main" val="3328505210"/>
      </p:ext>
    </p:extLst>
  </p:cSld>
  <p:clrMapOvr>
    <a:masterClrMapping/>
  </p:clrMapOvr>
  <p:hf hdr="0" ftr="0" dt="0"/>
</p:sldLayout>
</file>

<file path=ppt/slideLayouts/slideLayout128.xml><?xml version="1.0" encoding="utf-8"?>
<p:sldLayout xmlns:a="http://schemas.openxmlformats.org/drawingml/2006/main" xmlns:r="http://schemas.openxmlformats.org/officeDocument/2006/relationships" xmlns:p="http://schemas.openxmlformats.org/presentationml/2006/main" showMasterSp="0" preserve="1" userDrawn="1">
  <p:cSld name="Chapter Divider White">
    <p:bg>
      <p:bgPr>
        <a:solidFill>
          <a:schemeClr val="bg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1871531" y="1088777"/>
            <a:ext cx="8400000" cy="999227"/>
          </a:xfrm>
        </p:spPr>
        <p:txBody>
          <a:bodyPr anchor="b" anchorCtr="0">
            <a:noAutofit/>
          </a:bodyPr>
          <a:lstStyle>
            <a:lvl1pPr algn="ctr">
              <a:defRPr sz="2897" b="1" cap="none" baseline="0">
                <a:solidFill>
                  <a:srgbClr val="00005E"/>
                </a:solidFill>
              </a:defRPr>
            </a:lvl1pPr>
          </a:lstStyle>
          <a:p>
            <a:r>
              <a:rPr lang="en-US" dirty="0"/>
              <a:t>Click to edit Master title style</a:t>
            </a:r>
          </a:p>
        </p:txBody>
      </p:sp>
      <p:sp>
        <p:nvSpPr>
          <p:cNvPr id="3" name="Text Placeholder 2"/>
          <p:cNvSpPr>
            <a:spLocks noGrp="1"/>
          </p:cNvSpPr>
          <p:nvPr>
            <p:ph type="body" idx="1" hasCustomPrompt="1"/>
          </p:nvPr>
        </p:nvSpPr>
        <p:spPr>
          <a:xfrm>
            <a:off x="1871531" y="2160000"/>
            <a:ext cx="8400000" cy="720000"/>
          </a:xfrm>
        </p:spPr>
        <p:txBody>
          <a:bodyPr anchor="t" anchorCtr="0">
            <a:noAutofit/>
          </a:bodyPr>
          <a:lstStyle>
            <a:lvl1pPr marL="0" indent="0" algn="ctr">
              <a:buNone/>
              <a:defRPr sz="1898" b="1">
                <a:solidFill>
                  <a:srgbClr val="FBD9CA"/>
                </a:solidFill>
              </a:defRPr>
            </a:lvl1pPr>
            <a:lvl2pPr marL="543953" indent="0">
              <a:buNone/>
              <a:defRPr sz="2098">
                <a:solidFill>
                  <a:schemeClr val="tx1">
                    <a:tint val="75000"/>
                  </a:schemeClr>
                </a:solidFill>
              </a:defRPr>
            </a:lvl2pPr>
            <a:lvl3pPr marL="1087905" indent="0">
              <a:buNone/>
              <a:defRPr sz="1898">
                <a:solidFill>
                  <a:schemeClr val="tx1">
                    <a:tint val="75000"/>
                  </a:schemeClr>
                </a:solidFill>
              </a:defRPr>
            </a:lvl3pPr>
            <a:lvl4pPr marL="1631857" indent="0">
              <a:buNone/>
              <a:defRPr sz="1698">
                <a:solidFill>
                  <a:schemeClr val="tx1">
                    <a:tint val="75000"/>
                  </a:schemeClr>
                </a:solidFill>
              </a:defRPr>
            </a:lvl4pPr>
            <a:lvl5pPr marL="2175810" indent="0">
              <a:buNone/>
              <a:defRPr sz="1698">
                <a:solidFill>
                  <a:schemeClr val="tx1">
                    <a:tint val="75000"/>
                  </a:schemeClr>
                </a:solidFill>
              </a:defRPr>
            </a:lvl5pPr>
            <a:lvl6pPr marL="2719764" indent="0">
              <a:buNone/>
              <a:defRPr sz="1698">
                <a:solidFill>
                  <a:schemeClr val="tx1">
                    <a:tint val="75000"/>
                  </a:schemeClr>
                </a:solidFill>
              </a:defRPr>
            </a:lvl6pPr>
            <a:lvl7pPr marL="3263716" indent="0">
              <a:buNone/>
              <a:defRPr sz="1698">
                <a:solidFill>
                  <a:schemeClr val="tx1">
                    <a:tint val="75000"/>
                  </a:schemeClr>
                </a:solidFill>
              </a:defRPr>
            </a:lvl7pPr>
            <a:lvl8pPr marL="3807668" indent="0">
              <a:buNone/>
              <a:defRPr sz="1698">
                <a:solidFill>
                  <a:schemeClr val="tx1">
                    <a:tint val="75000"/>
                  </a:schemeClr>
                </a:solidFill>
              </a:defRPr>
            </a:lvl8pPr>
            <a:lvl9pPr marL="4351621" indent="0">
              <a:buNone/>
              <a:defRPr sz="1698">
                <a:solidFill>
                  <a:schemeClr val="tx1">
                    <a:tint val="75000"/>
                  </a:schemeClr>
                </a:solidFill>
              </a:defRPr>
            </a:lvl9pPr>
          </a:lstStyle>
          <a:p>
            <a:pPr lvl="0"/>
            <a:r>
              <a:rPr lang="en-US" dirty="0"/>
              <a:t>Click to edit Master text styles</a:t>
            </a:r>
          </a:p>
        </p:txBody>
      </p:sp>
      <p:grpSp>
        <p:nvGrpSpPr>
          <p:cNvPr id="11" name="Pulse"/>
          <p:cNvGrpSpPr/>
          <p:nvPr userDrawn="1"/>
        </p:nvGrpSpPr>
        <p:grpSpPr>
          <a:xfrm>
            <a:off x="8749609" y="3029840"/>
            <a:ext cx="3445565" cy="3490105"/>
            <a:chOff x="8751888" y="3030538"/>
            <a:chExt cx="3446462" cy="3490913"/>
          </a:xfrm>
          <a:solidFill>
            <a:srgbClr val="00005E"/>
          </a:solidFill>
        </p:grpSpPr>
        <p:sp>
          <p:nvSpPr>
            <p:cNvPr id="12" name="Freeform 5"/>
            <p:cNvSpPr>
              <a:spLocks/>
            </p:cNvSpPr>
            <p:nvPr userDrawn="1"/>
          </p:nvSpPr>
          <p:spPr bwMode="auto">
            <a:xfrm>
              <a:off x="9196388" y="3902076"/>
              <a:ext cx="449263" cy="1120775"/>
            </a:xfrm>
            <a:custGeom>
              <a:avLst/>
              <a:gdLst>
                <a:gd name="T0" fmla="*/ 71 w 142"/>
                <a:gd name="T1" fmla="*/ 355 h 355"/>
                <a:gd name="T2" fmla="*/ 71 w 142"/>
                <a:gd name="T3" fmla="*/ 355 h 355"/>
                <a:gd name="T4" fmla="*/ 0 w 142"/>
                <a:gd name="T5" fmla="*/ 284 h 355"/>
                <a:gd name="T6" fmla="*/ 0 w 142"/>
                <a:gd name="T7" fmla="*/ 71 h 355"/>
                <a:gd name="T8" fmla="*/ 71 w 142"/>
                <a:gd name="T9" fmla="*/ 0 h 355"/>
                <a:gd name="T10" fmla="*/ 142 w 142"/>
                <a:gd name="T11" fmla="*/ 71 h 355"/>
                <a:gd name="T12" fmla="*/ 142 w 142"/>
                <a:gd name="T13" fmla="*/ 284 h 355"/>
                <a:gd name="T14" fmla="*/ 71 w 142"/>
                <a:gd name="T15" fmla="*/ 355 h 3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2" h="355">
                  <a:moveTo>
                    <a:pt x="71" y="355"/>
                  </a:moveTo>
                  <a:cubicBezTo>
                    <a:pt x="71" y="355"/>
                    <a:pt x="71" y="355"/>
                    <a:pt x="71" y="355"/>
                  </a:cubicBezTo>
                  <a:cubicBezTo>
                    <a:pt x="32" y="355"/>
                    <a:pt x="0" y="323"/>
                    <a:pt x="0" y="284"/>
                  </a:cubicBezTo>
                  <a:cubicBezTo>
                    <a:pt x="0" y="71"/>
                    <a:pt x="0" y="71"/>
                    <a:pt x="0" y="71"/>
                  </a:cubicBezTo>
                  <a:cubicBezTo>
                    <a:pt x="0" y="32"/>
                    <a:pt x="32" y="0"/>
                    <a:pt x="71" y="0"/>
                  </a:cubicBezTo>
                  <a:cubicBezTo>
                    <a:pt x="110" y="0"/>
                    <a:pt x="142" y="32"/>
                    <a:pt x="142" y="71"/>
                  </a:cubicBezTo>
                  <a:cubicBezTo>
                    <a:pt x="142" y="284"/>
                    <a:pt x="142" y="284"/>
                    <a:pt x="142" y="284"/>
                  </a:cubicBezTo>
                  <a:cubicBezTo>
                    <a:pt x="142" y="323"/>
                    <a:pt x="110" y="355"/>
                    <a:pt x="71" y="35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905" fontAlgn="auto">
                <a:spcBef>
                  <a:spcPts val="0"/>
                </a:spcBef>
                <a:spcAft>
                  <a:spcPts val="0"/>
                </a:spcAft>
              </a:pPr>
              <a:endParaRPr lang="en-GB" sz="2098" dirty="0">
                <a:solidFill>
                  <a:srgbClr val="00005E"/>
                </a:solidFill>
                <a:latin typeface="Arial"/>
                <a:cs typeface="+mn-cs"/>
              </a:endParaRPr>
            </a:p>
          </p:txBody>
        </p:sp>
        <p:sp>
          <p:nvSpPr>
            <p:cNvPr id="13" name="Freeform 6"/>
            <p:cNvSpPr>
              <a:spLocks/>
            </p:cNvSpPr>
            <p:nvPr userDrawn="1"/>
          </p:nvSpPr>
          <p:spPr bwMode="auto">
            <a:xfrm>
              <a:off x="8751888" y="4551363"/>
              <a:ext cx="265113" cy="449263"/>
            </a:xfrm>
            <a:custGeom>
              <a:avLst/>
              <a:gdLst>
                <a:gd name="T0" fmla="*/ 42 w 84"/>
                <a:gd name="T1" fmla="*/ 142 h 142"/>
                <a:gd name="T2" fmla="*/ 42 w 84"/>
                <a:gd name="T3" fmla="*/ 142 h 142"/>
                <a:gd name="T4" fmla="*/ 0 w 84"/>
                <a:gd name="T5" fmla="*/ 99 h 142"/>
                <a:gd name="T6" fmla="*/ 0 w 84"/>
                <a:gd name="T7" fmla="*/ 42 h 142"/>
                <a:gd name="T8" fmla="*/ 42 w 84"/>
                <a:gd name="T9" fmla="*/ 0 h 142"/>
                <a:gd name="T10" fmla="*/ 84 w 84"/>
                <a:gd name="T11" fmla="*/ 42 h 142"/>
                <a:gd name="T12" fmla="*/ 84 w 84"/>
                <a:gd name="T13" fmla="*/ 99 h 142"/>
                <a:gd name="T14" fmla="*/ 42 w 84"/>
                <a:gd name="T15" fmla="*/ 142 h 1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4" h="142">
                  <a:moveTo>
                    <a:pt x="42" y="142"/>
                  </a:moveTo>
                  <a:cubicBezTo>
                    <a:pt x="42" y="142"/>
                    <a:pt x="42" y="142"/>
                    <a:pt x="42" y="142"/>
                  </a:cubicBezTo>
                  <a:cubicBezTo>
                    <a:pt x="18" y="142"/>
                    <a:pt x="0" y="123"/>
                    <a:pt x="0" y="99"/>
                  </a:cubicBezTo>
                  <a:cubicBezTo>
                    <a:pt x="0" y="42"/>
                    <a:pt x="0" y="42"/>
                    <a:pt x="0" y="42"/>
                  </a:cubicBezTo>
                  <a:cubicBezTo>
                    <a:pt x="0" y="19"/>
                    <a:pt x="18" y="0"/>
                    <a:pt x="42" y="0"/>
                  </a:cubicBezTo>
                  <a:cubicBezTo>
                    <a:pt x="65" y="0"/>
                    <a:pt x="84" y="19"/>
                    <a:pt x="84" y="42"/>
                  </a:cubicBezTo>
                  <a:cubicBezTo>
                    <a:pt x="84" y="99"/>
                    <a:pt x="84" y="99"/>
                    <a:pt x="84" y="99"/>
                  </a:cubicBezTo>
                  <a:cubicBezTo>
                    <a:pt x="84" y="123"/>
                    <a:pt x="65" y="142"/>
                    <a:pt x="42" y="14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905" fontAlgn="auto">
                <a:spcBef>
                  <a:spcPts val="0"/>
                </a:spcBef>
                <a:spcAft>
                  <a:spcPts val="0"/>
                </a:spcAft>
              </a:pPr>
              <a:endParaRPr lang="en-GB" sz="2098" dirty="0">
                <a:solidFill>
                  <a:srgbClr val="00005E"/>
                </a:solidFill>
                <a:latin typeface="Arial"/>
                <a:cs typeface="+mn-cs"/>
              </a:endParaRPr>
            </a:p>
          </p:txBody>
        </p:sp>
        <p:sp>
          <p:nvSpPr>
            <p:cNvPr id="14" name="Freeform 7"/>
            <p:cNvSpPr>
              <a:spLocks/>
            </p:cNvSpPr>
            <p:nvPr userDrawn="1"/>
          </p:nvSpPr>
          <p:spPr bwMode="auto">
            <a:xfrm>
              <a:off x="11436350" y="4529138"/>
              <a:ext cx="449263" cy="1117600"/>
            </a:xfrm>
            <a:custGeom>
              <a:avLst/>
              <a:gdLst>
                <a:gd name="T0" fmla="*/ 71 w 142"/>
                <a:gd name="T1" fmla="*/ 354 h 354"/>
                <a:gd name="T2" fmla="*/ 71 w 142"/>
                <a:gd name="T3" fmla="*/ 354 h 354"/>
                <a:gd name="T4" fmla="*/ 0 w 142"/>
                <a:gd name="T5" fmla="*/ 283 h 354"/>
                <a:gd name="T6" fmla="*/ 0 w 142"/>
                <a:gd name="T7" fmla="*/ 71 h 354"/>
                <a:gd name="T8" fmla="*/ 71 w 142"/>
                <a:gd name="T9" fmla="*/ 0 h 354"/>
                <a:gd name="T10" fmla="*/ 142 w 142"/>
                <a:gd name="T11" fmla="*/ 71 h 354"/>
                <a:gd name="T12" fmla="*/ 142 w 142"/>
                <a:gd name="T13" fmla="*/ 283 h 354"/>
                <a:gd name="T14" fmla="*/ 71 w 142"/>
                <a:gd name="T15" fmla="*/ 354 h 35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2" h="354">
                  <a:moveTo>
                    <a:pt x="71" y="354"/>
                  </a:moveTo>
                  <a:cubicBezTo>
                    <a:pt x="71" y="354"/>
                    <a:pt x="71" y="354"/>
                    <a:pt x="71" y="354"/>
                  </a:cubicBezTo>
                  <a:cubicBezTo>
                    <a:pt x="32" y="354"/>
                    <a:pt x="0" y="322"/>
                    <a:pt x="0" y="283"/>
                  </a:cubicBezTo>
                  <a:cubicBezTo>
                    <a:pt x="0" y="71"/>
                    <a:pt x="0" y="71"/>
                    <a:pt x="0" y="71"/>
                  </a:cubicBezTo>
                  <a:cubicBezTo>
                    <a:pt x="0" y="32"/>
                    <a:pt x="32" y="0"/>
                    <a:pt x="71" y="0"/>
                  </a:cubicBezTo>
                  <a:cubicBezTo>
                    <a:pt x="110" y="0"/>
                    <a:pt x="142" y="32"/>
                    <a:pt x="142" y="71"/>
                  </a:cubicBezTo>
                  <a:cubicBezTo>
                    <a:pt x="142" y="283"/>
                    <a:pt x="142" y="283"/>
                    <a:pt x="142" y="283"/>
                  </a:cubicBezTo>
                  <a:cubicBezTo>
                    <a:pt x="142" y="322"/>
                    <a:pt x="110" y="354"/>
                    <a:pt x="71" y="35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905" fontAlgn="auto">
                <a:spcBef>
                  <a:spcPts val="0"/>
                </a:spcBef>
                <a:spcAft>
                  <a:spcPts val="0"/>
                </a:spcAft>
              </a:pPr>
              <a:endParaRPr lang="en-GB" sz="2098" dirty="0">
                <a:solidFill>
                  <a:srgbClr val="00005E"/>
                </a:solidFill>
                <a:latin typeface="Arial"/>
                <a:cs typeface="+mn-cs"/>
              </a:endParaRPr>
            </a:p>
          </p:txBody>
        </p:sp>
        <p:sp>
          <p:nvSpPr>
            <p:cNvPr id="15" name="Freeform 8"/>
            <p:cNvSpPr>
              <a:spLocks/>
            </p:cNvSpPr>
            <p:nvPr userDrawn="1"/>
          </p:nvSpPr>
          <p:spPr bwMode="auto">
            <a:xfrm>
              <a:off x="9869488" y="3030538"/>
              <a:ext cx="560388" cy="2506663"/>
            </a:xfrm>
            <a:custGeom>
              <a:avLst/>
              <a:gdLst>
                <a:gd name="T0" fmla="*/ 88 w 177"/>
                <a:gd name="T1" fmla="*/ 794 h 794"/>
                <a:gd name="T2" fmla="*/ 88 w 177"/>
                <a:gd name="T3" fmla="*/ 794 h 794"/>
                <a:gd name="T4" fmla="*/ 0 w 177"/>
                <a:gd name="T5" fmla="*/ 705 h 794"/>
                <a:gd name="T6" fmla="*/ 0 w 177"/>
                <a:gd name="T7" fmla="*/ 89 h 794"/>
                <a:gd name="T8" fmla="*/ 88 w 177"/>
                <a:gd name="T9" fmla="*/ 0 h 794"/>
                <a:gd name="T10" fmla="*/ 177 w 177"/>
                <a:gd name="T11" fmla="*/ 89 h 794"/>
                <a:gd name="T12" fmla="*/ 177 w 177"/>
                <a:gd name="T13" fmla="*/ 705 h 794"/>
                <a:gd name="T14" fmla="*/ 88 w 177"/>
                <a:gd name="T15" fmla="*/ 794 h 7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7" h="794">
                  <a:moveTo>
                    <a:pt x="88" y="794"/>
                  </a:moveTo>
                  <a:cubicBezTo>
                    <a:pt x="88" y="794"/>
                    <a:pt x="88" y="794"/>
                    <a:pt x="88" y="794"/>
                  </a:cubicBezTo>
                  <a:cubicBezTo>
                    <a:pt x="40" y="794"/>
                    <a:pt x="0" y="754"/>
                    <a:pt x="0" y="705"/>
                  </a:cubicBezTo>
                  <a:cubicBezTo>
                    <a:pt x="0" y="89"/>
                    <a:pt x="0" y="89"/>
                    <a:pt x="0" y="89"/>
                  </a:cubicBezTo>
                  <a:cubicBezTo>
                    <a:pt x="0" y="40"/>
                    <a:pt x="40" y="0"/>
                    <a:pt x="88" y="0"/>
                  </a:cubicBezTo>
                  <a:cubicBezTo>
                    <a:pt x="137" y="0"/>
                    <a:pt x="177" y="40"/>
                    <a:pt x="177" y="89"/>
                  </a:cubicBezTo>
                  <a:cubicBezTo>
                    <a:pt x="177" y="705"/>
                    <a:pt x="177" y="705"/>
                    <a:pt x="177" y="705"/>
                  </a:cubicBezTo>
                  <a:cubicBezTo>
                    <a:pt x="177" y="754"/>
                    <a:pt x="137" y="794"/>
                    <a:pt x="88" y="79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905" fontAlgn="auto">
                <a:spcBef>
                  <a:spcPts val="0"/>
                </a:spcBef>
                <a:spcAft>
                  <a:spcPts val="0"/>
                </a:spcAft>
              </a:pPr>
              <a:endParaRPr lang="en-GB" sz="2098" dirty="0">
                <a:solidFill>
                  <a:srgbClr val="00005E"/>
                </a:solidFill>
                <a:latin typeface="Arial"/>
                <a:cs typeface="+mn-cs"/>
              </a:endParaRPr>
            </a:p>
          </p:txBody>
        </p:sp>
        <p:sp>
          <p:nvSpPr>
            <p:cNvPr id="16" name="Freeform 9"/>
            <p:cNvSpPr>
              <a:spLocks/>
            </p:cNvSpPr>
            <p:nvPr userDrawn="1"/>
          </p:nvSpPr>
          <p:spPr bwMode="auto">
            <a:xfrm>
              <a:off x="10653713" y="4014788"/>
              <a:ext cx="558800" cy="2506663"/>
            </a:xfrm>
            <a:custGeom>
              <a:avLst/>
              <a:gdLst>
                <a:gd name="T0" fmla="*/ 88 w 177"/>
                <a:gd name="T1" fmla="*/ 794 h 794"/>
                <a:gd name="T2" fmla="*/ 88 w 177"/>
                <a:gd name="T3" fmla="*/ 794 h 794"/>
                <a:gd name="T4" fmla="*/ 0 w 177"/>
                <a:gd name="T5" fmla="*/ 705 h 794"/>
                <a:gd name="T6" fmla="*/ 0 w 177"/>
                <a:gd name="T7" fmla="*/ 88 h 794"/>
                <a:gd name="T8" fmla="*/ 88 w 177"/>
                <a:gd name="T9" fmla="*/ 0 h 794"/>
                <a:gd name="T10" fmla="*/ 177 w 177"/>
                <a:gd name="T11" fmla="*/ 88 h 794"/>
                <a:gd name="T12" fmla="*/ 177 w 177"/>
                <a:gd name="T13" fmla="*/ 705 h 794"/>
                <a:gd name="T14" fmla="*/ 88 w 177"/>
                <a:gd name="T15" fmla="*/ 794 h 7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7" h="794">
                  <a:moveTo>
                    <a:pt x="88" y="794"/>
                  </a:moveTo>
                  <a:cubicBezTo>
                    <a:pt x="88" y="794"/>
                    <a:pt x="88" y="794"/>
                    <a:pt x="88" y="794"/>
                  </a:cubicBezTo>
                  <a:cubicBezTo>
                    <a:pt x="40" y="794"/>
                    <a:pt x="0" y="754"/>
                    <a:pt x="0" y="705"/>
                  </a:cubicBezTo>
                  <a:cubicBezTo>
                    <a:pt x="0" y="88"/>
                    <a:pt x="0" y="88"/>
                    <a:pt x="0" y="88"/>
                  </a:cubicBezTo>
                  <a:cubicBezTo>
                    <a:pt x="0" y="40"/>
                    <a:pt x="40" y="0"/>
                    <a:pt x="88" y="0"/>
                  </a:cubicBezTo>
                  <a:cubicBezTo>
                    <a:pt x="137" y="0"/>
                    <a:pt x="177" y="40"/>
                    <a:pt x="177" y="88"/>
                  </a:cubicBezTo>
                  <a:cubicBezTo>
                    <a:pt x="177" y="705"/>
                    <a:pt x="177" y="705"/>
                    <a:pt x="177" y="705"/>
                  </a:cubicBezTo>
                  <a:cubicBezTo>
                    <a:pt x="177" y="754"/>
                    <a:pt x="137" y="794"/>
                    <a:pt x="88" y="79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905" fontAlgn="auto">
                <a:spcBef>
                  <a:spcPts val="0"/>
                </a:spcBef>
                <a:spcAft>
                  <a:spcPts val="0"/>
                </a:spcAft>
              </a:pPr>
              <a:endParaRPr lang="en-GB" sz="2098" dirty="0">
                <a:solidFill>
                  <a:srgbClr val="00005E"/>
                </a:solidFill>
                <a:latin typeface="Arial"/>
                <a:cs typeface="+mn-cs"/>
              </a:endParaRPr>
            </a:p>
          </p:txBody>
        </p:sp>
        <p:sp>
          <p:nvSpPr>
            <p:cNvPr id="17" name="Freeform 10"/>
            <p:cNvSpPr>
              <a:spLocks/>
            </p:cNvSpPr>
            <p:nvPr userDrawn="1"/>
          </p:nvSpPr>
          <p:spPr bwMode="auto">
            <a:xfrm>
              <a:off x="12058650" y="4551363"/>
              <a:ext cx="139700" cy="449263"/>
            </a:xfrm>
            <a:custGeom>
              <a:avLst/>
              <a:gdLst>
                <a:gd name="T0" fmla="*/ 44 w 44"/>
                <a:gd name="T1" fmla="*/ 0 h 142"/>
                <a:gd name="T2" fmla="*/ 0 w 44"/>
                <a:gd name="T3" fmla="*/ 42 h 142"/>
                <a:gd name="T4" fmla="*/ 0 w 44"/>
                <a:gd name="T5" fmla="*/ 99 h 142"/>
                <a:gd name="T6" fmla="*/ 44 w 44"/>
                <a:gd name="T7" fmla="*/ 142 h 142"/>
                <a:gd name="T8" fmla="*/ 44 w 44"/>
                <a:gd name="T9" fmla="*/ 0 h 142"/>
              </a:gdLst>
              <a:ahLst/>
              <a:cxnLst>
                <a:cxn ang="0">
                  <a:pos x="T0" y="T1"/>
                </a:cxn>
                <a:cxn ang="0">
                  <a:pos x="T2" y="T3"/>
                </a:cxn>
                <a:cxn ang="0">
                  <a:pos x="T4" y="T5"/>
                </a:cxn>
                <a:cxn ang="0">
                  <a:pos x="T6" y="T7"/>
                </a:cxn>
                <a:cxn ang="0">
                  <a:pos x="T8" y="T9"/>
                </a:cxn>
              </a:cxnLst>
              <a:rect l="0" t="0" r="r" b="b"/>
              <a:pathLst>
                <a:path w="44" h="142">
                  <a:moveTo>
                    <a:pt x="44" y="0"/>
                  </a:moveTo>
                  <a:cubicBezTo>
                    <a:pt x="20" y="0"/>
                    <a:pt x="0" y="19"/>
                    <a:pt x="0" y="42"/>
                  </a:cubicBezTo>
                  <a:cubicBezTo>
                    <a:pt x="0" y="99"/>
                    <a:pt x="0" y="99"/>
                    <a:pt x="0" y="99"/>
                  </a:cubicBezTo>
                  <a:cubicBezTo>
                    <a:pt x="0" y="123"/>
                    <a:pt x="20" y="142"/>
                    <a:pt x="44" y="142"/>
                  </a:cubicBezTo>
                  <a:lnTo>
                    <a:pt x="4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905" fontAlgn="auto">
                <a:spcBef>
                  <a:spcPts val="0"/>
                </a:spcBef>
                <a:spcAft>
                  <a:spcPts val="0"/>
                </a:spcAft>
              </a:pPr>
              <a:endParaRPr lang="en-GB" sz="2098" dirty="0">
                <a:solidFill>
                  <a:srgbClr val="00005E"/>
                </a:solidFill>
                <a:latin typeface="Arial"/>
                <a:cs typeface="+mn-cs"/>
              </a:endParaRPr>
            </a:p>
          </p:txBody>
        </p:sp>
      </p:grpSp>
    </p:spTree>
    <p:extLst>
      <p:ext uri="{BB962C8B-B14F-4D97-AF65-F5344CB8AC3E}">
        <p14:creationId xmlns:p14="http://schemas.microsoft.com/office/powerpoint/2010/main" val="629241006"/>
      </p:ext>
    </p:extLst>
  </p:cSld>
  <p:clrMapOvr>
    <a:masterClrMapping/>
  </p:clrMapOvr>
  <p:hf hdr="0" ftr="0" dt="0"/>
</p:sldLayout>
</file>

<file path=ppt/slideLayouts/slideLayout129.xml><?xml version="1.0" encoding="utf-8"?>
<p:sldLayout xmlns:a="http://schemas.openxmlformats.org/drawingml/2006/main" xmlns:r="http://schemas.openxmlformats.org/officeDocument/2006/relationships" xmlns:p="http://schemas.openxmlformats.org/presentationml/2006/main" preserve="1" userDrawn="1">
  <p:cSld name="Quote White">
    <p:bg>
      <p:bgPr>
        <a:solidFill>
          <a:schemeClr val="bg1"/>
        </a:solidFill>
        <a:effectLst/>
      </p:bgPr>
    </p:bg>
    <p:spTree>
      <p:nvGrpSpPr>
        <p:cNvPr id="1" name=""/>
        <p:cNvGrpSpPr/>
        <p:nvPr/>
      </p:nvGrpSpPr>
      <p:grpSpPr>
        <a:xfrm>
          <a:off x="0" y="0"/>
          <a:ext cx="0" cy="0"/>
          <a:chOff x="0" y="0"/>
          <a:chExt cx="0" cy="0"/>
        </a:xfrm>
      </p:grpSpPr>
      <p:cxnSp>
        <p:nvCxnSpPr>
          <p:cNvPr id="4" name="Straight Connector 3">
            <a:extLst>
              <a:ext uri="{FF2B5EF4-FFF2-40B4-BE49-F238E27FC236}">
                <a16:creationId xmlns:a16="http://schemas.microsoft.com/office/drawing/2014/main" id="{C2E3E6CB-D06E-4E04-933F-5486D08D22FE}"/>
              </a:ext>
            </a:extLst>
          </p:cNvPr>
          <p:cNvCxnSpPr/>
          <p:nvPr userDrawn="1"/>
        </p:nvCxnSpPr>
        <p:spPr>
          <a:xfrm>
            <a:off x="647831" y="6316537"/>
            <a:ext cx="10890764" cy="0"/>
          </a:xfrm>
          <a:prstGeom prst="line">
            <a:avLst/>
          </a:prstGeom>
          <a:ln w="9525">
            <a:solidFill>
              <a:srgbClr val="8B8A8D"/>
            </a:solidFill>
          </a:ln>
        </p:spPr>
        <p:style>
          <a:lnRef idx="1">
            <a:schemeClr val="accent1"/>
          </a:lnRef>
          <a:fillRef idx="0">
            <a:schemeClr val="accent1"/>
          </a:fillRef>
          <a:effectRef idx="0">
            <a:schemeClr val="accent1"/>
          </a:effectRef>
          <a:fontRef idx="minor">
            <a:schemeClr val="tx1"/>
          </a:fontRef>
        </p:style>
      </p:cxnSp>
      <p:sp>
        <p:nvSpPr>
          <p:cNvPr id="5" name="Text Placeholder 2">
            <a:extLst>
              <a:ext uri="{FF2B5EF4-FFF2-40B4-BE49-F238E27FC236}">
                <a16:creationId xmlns:a16="http://schemas.microsoft.com/office/drawing/2014/main" id="{4A76CC02-81C8-4421-BBAA-D4BC72E29473}"/>
              </a:ext>
            </a:extLst>
          </p:cNvPr>
          <p:cNvSpPr txBox="1"/>
          <p:nvPr userDrawn="1"/>
        </p:nvSpPr>
        <p:spPr>
          <a:xfrm>
            <a:off x="666880" y="1588138"/>
            <a:ext cx="5318270" cy="4485059"/>
          </a:xfrm>
          <a:prstGeom prst="rect">
            <a:avLst/>
          </a:prstGeom>
          <a:noFill/>
          <a:ln w="25400" cap="flat" cmpd="sng" algn="ctr">
            <a:noFill/>
            <a:prstDash val="solid"/>
          </a:ln>
        </p:spPr>
        <p:style>
          <a:lnRef idx="2">
            <a:schemeClr val="accent1">
              <a:shade val="50000"/>
            </a:schemeClr>
          </a:lnRef>
          <a:fillRef idx="1">
            <a:schemeClr val="accent1"/>
          </a:fillRef>
          <a:effectRef idx="0">
            <a:schemeClr val="accent1"/>
          </a:effectRef>
          <a:fontRef idx="minor">
            <a:schemeClr val="lt1"/>
          </a:fontRef>
        </p:style>
        <p:txBody>
          <a:bodyPr vert="horz" lIns="143856" tIns="143856" rIns="143856" bIns="143856" rtlCol="0" anchor="t">
            <a:noAutofit/>
          </a:bodyPr>
          <a:lstStyle>
            <a:lvl1pPr marL="215265" indent="-215265" algn="l" defTabSz="1088390" rtl="0" eaLnBrk="1" latinLnBrk="0" hangingPunct="1">
              <a:spcBef>
                <a:spcPts val="1200"/>
              </a:spcBef>
              <a:buFont typeface="Arial" panose="020B0604020202020204" pitchFamily="34" charset="0"/>
              <a:buChar char="•"/>
              <a:defRPr sz="1600" kern="1200">
                <a:solidFill>
                  <a:schemeClr val="lt1"/>
                </a:solidFill>
                <a:latin typeface="+mn-lt"/>
                <a:ea typeface="+mn-ea"/>
                <a:cs typeface="+mn-cs"/>
              </a:defRPr>
            </a:lvl1pPr>
            <a:lvl2pPr marL="471805" indent="-214630" algn="l" defTabSz="1088390" rtl="0" eaLnBrk="1" latinLnBrk="0" hangingPunct="1">
              <a:spcBef>
                <a:spcPts val="0"/>
              </a:spcBef>
              <a:buFont typeface="Arial" panose="020B0604020202020204" pitchFamily="34" charset="0"/>
              <a:buChar char="–"/>
              <a:defRPr sz="1200" kern="1200">
                <a:solidFill>
                  <a:schemeClr val="lt1"/>
                </a:solidFill>
                <a:latin typeface="+mn-lt"/>
                <a:ea typeface="+mn-ea"/>
                <a:cs typeface="+mn-cs"/>
              </a:defRPr>
            </a:lvl2pPr>
            <a:lvl3pPr marL="728980" indent="-214630" algn="l" defTabSz="1088390" rtl="0" eaLnBrk="1" latinLnBrk="0" hangingPunct="1">
              <a:spcBef>
                <a:spcPts val="0"/>
              </a:spcBef>
              <a:buFont typeface="Arial" panose="020B0604020202020204" pitchFamily="34" charset="0"/>
              <a:buChar char="−"/>
              <a:defRPr sz="1200" kern="1200">
                <a:solidFill>
                  <a:schemeClr val="lt1"/>
                </a:solidFill>
                <a:latin typeface="+mn-lt"/>
                <a:ea typeface="+mn-ea"/>
                <a:cs typeface="+mn-cs"/>
              </a:defRPr>
            </a:lvl3pPr>
            <a:lvl4pPr marL="986155" indent="-214630" algn="l" defTabSz="1088390" rtl="0" eaLnBrk="1" latinLnBrk="0" hangingPunct="1">
              <a:spcBef>
                <a:spcPts val="0"/>
              </a:spcBef>
              <a:buFont typeface="Arial" panose="020B0604020202020204" pitchFamily="34" charset="0"/>
              <a:buChar char="−"/>
              <a:defRPr sz="1200" kern="1200">
                <a:solidFill>
                  <a:schemeClr val="lt1"/>
                </a:solidFill>
                <a:latin typeface="+mn-lt"/>
                <a:ea typeface="+mn-ea"/>
                <a:cs typeface="+mn-cs"/>
              </a:defRPr>
            </a:lvl4pPr>
            <a:lvl5pPr marL="1243330" indent="-214630" algn="l" defTabSz="1088390" rtl="0" eaLnBrk="1" latinLnBrk="0" hangingPunct="1">
              <a:spcBef>
                <a:spcPts val="0"/>
              </a:spcBef>
              <a:buFont typeface="Arial" panose="020B0604020202020204" pitchFamily="34" charset="0"/>
              <a:buChar char="−"/>
              <a:defRPr sz="1200" kern="1200">
                <a:solidFill>
                  <a:schemeClr val="lt1"/>
                </a:solidFill>
                <a:latin typeface="+mn-lt"/>
                <a:ea typeface="+mn-ea"/>
                <a:cs typeface="+mn-cs"/>
              </a:defRPr>
            </a:lvl5pPr>
            <a:lvl6pPr marL="2994025" indent="-272415" algn="l" defTabSz="1088390" rtl="0" eaLnBrk="1" latinLnBrk="0" hangingPunct="1">
              <a:spcBef>
                <a:spcPct val="20000"/>
              </a:spcBef>
              <a:buFont typeface="Arial" panose="020B0604020202020204" pitchFamily="34" charset="0"/>
              <a:buChar char="•"/>
              <a:defRPr sz="2400" kern="1200">
                <a:solidFill>
                  <a:schemeClr val="lt1"/>
                </a:solidFill>
                <a:latin typeface="+mn-lt"/>
                <a:ea typeface="+mn-ea"/>
                <a:cs typeface="+mn-cs"/>
              </a:defRPr>
            </a:lvl6pPr>
            <a:lvl7pPr marL="3538220" indent="-272415" algn="l" defTabSz="1088390" rtl="0" eaLnBrk="1" latinLnBrk="0" hangingPunct="1">
              <a:spcBef>
                <a:spcPct val="20000"/>
              </a:spcBef>
              <a:buFont typeface="Arial" panose="020B0604020202020204" pitchFamily="34" charset="0"/>
              <a:buChar char="•"/>
              <a:defRPr sz="2400" kern="1200">
                <a:solidFill>
                  <a:schemeClr val="lt1"/>
                </a:solidFill>
                <a:latin typeface="+mn-lt"/>
                <a:ea typeface="+mn-ea"/>
                <a:cs typeface="+mn-cs"/>
              </a:defRPr>
            </a:lvl7pPr>
            <a:lvl8pPr marL="4083050" indent="-272415" algn="l" defTabSz="1088390" rtl="0" eaLnBrk="1" latinLnBrk="0" hangingPunct="1">
              <a:spcBef>
                <a:spcPct val="20000"/>
              </a:spcBef>
              <a:buFont typeface="Arial" panose="020B0604020202020204" pitchFamily="34" charset="0"/>
              <a:buChar char="•"/>
              <a:defRPr sz="2400" kern="1200">
                <a:solidFill>
                  <a:schemeClr val="lt1"/>
                </a:solidFill>
                <a:latin typeface="+mn-lt"/>
                <a:ea typeface="+mn-ea"/>
                <a:cs typeface="+mn-cs"/>
              </a:defRPr>
            </a:lvl8pPr>
            <a:lvl9pPr marL="4627245" indent="-272415" algn="l" defTabSz="1088390" rtl="0" eaLnBrk="1" latinLnBrk="0" hangingPunct="1">
              <a:spcBef>
                <a:spcPct val="20000"/>
              </a:spcBef>
              <a:buFont typeface="Arial" panose="020B0604020202020204" pitchFamily="34" charset="0"/>
              <a:buChar char="•"/>
              <a:defRPr sz="2400" kern="1200">
                <a:solidFill>
                  <a:schemeClr val="lt1"/>
                </a:solidFill>
                <a:latin typeface="+mn-lt"/>
                <a:ea typeface="+mn-ea"/>
                <a:cs typeface="+mn-cs"/>
              </a:defRPr>
            </a:lvl9pPr>
          </a:lstStyle>
          <a:p>
            <a:pPr marL="215027" indent="-215027" defTabSz="1087193" fontAlgn="auto">
              <a:spcAft>
                <a:spcPts val="0"/>
              </a:spcAft>
              <a:buClrTx/>
              <a:defRPr/>
            </a:pPr>
            <a:r>
              <a:rPr lang="en-US" sz="1200" dirty="0">
                <a:solidFill>
                  <a:prstClr val="black"/>
                </a:solidFill>
                <a:latin typeface="Arial"/>
              </a:rPr>
              <a:t>Insert text…</a:t>
            </a:r>
          </a:p>
          <a:p>
            <a:pPr marL="215027" indent="-215027" defTabSz="1087193" fontAlgn="auto">
              <a:spcAft>
                <a:spcPts val="0"/>
              </a:spcAft>
              <a:buClrTx/>
              <a:defRPr/>
            </a:pPr>
            <a:endParaRPr lang="en-US" sz="1200" dirty="0">
              <a:solidFill>
                <a:prstClr val="black"/>
              </a:solidFill>
              <a:latin typeface="Arial"/>
            </a:endParaRPr>
          </a:p>
        </p:txBody>
      </p:sp>
      <p:sp>
        <p:nvSpPr>
          <p:cNvPr id="7" name="Rectangle 6">
            <a:extLst>
              <a:ext uri="{FF2B5EF4-FFF2-40B4-BE49-F238E27FC236}">
                <a16:creationId xmlns:a16="http://schemas.microsoft.com/office/drawing/2014/main" id="{171C6EB5-C2DE-4281-B274-B9F86196BDA2}"/>
              </a:ext>
            </a:extLst>
          </p:cNvPr>
          <p:cNvSpPr/>
          <p:nvPr userDrawn="1"/>
        </p:nvSpPr>
        <p:spPr>
          <a:xfrm>
            <a:off x="647835" y="1332089"/>
            <a:ext cx="5326612" cy="251942"/>
          </a:xfrm>
          <a:prstGeom prst="rect">
            <a:avLst/>
          </a:prstGeom>
          <a:solidFill>
            <a:schemeClr val="tx2"/>
          </a:solidFill>
          <a:ln w="9525">
            <a:solidFill>
              <a:srgbClr val="00005E"/>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71" tIns="45685" rIns="91371" bIns="45685" numCol="1" spcCol="0" rtlCol="0" fromWordArt="0" anchor="ctr" anchorCtr="0" forceAA="0" compatLnSpc="1">
            <a:prstTxWarp prst="textNoShape">
              <a:avLst/>
            </a:prstTxWarp>
            <a:noAutofit/>
          </a:bodyPr>
          <a:lstStyle/>
          <a:p>
            <a:pPr algn="ctr" eaLnBrk="0" hangingPunct="0">
              <a:buClr>
                <a:prstClr val="black"/>
              </a:buClr>
              <a:defRPr/>
            </a:pPr>
            <a:r>
              <a:rPr lang="en-US" sz="1200" b="1" dirty="0">
                <a:solidFill>
                  <a:prstClr val="white"/>
                </a:solidFill>
                <a:latin typeface="Arial"/>
              </a:rPr>
              <a:t>HEADLINE</a:t>
            </a:r>
          </a:p>
        </p:txBody>
      </p:sp>
      <p:sp>
        <p:nvSpPr>
          <p:cNvPr id="8" name="Title 1">
            <a:extLst>
              <a:ext uri="{FF2B5EF4-FFF2-40B4-BE49-F238E27FC236}">
                <a16:creationId xmlns:a16="http://schemas.microsoft.com/office/drawing/2014/main" id="{B3651F12-762A-4105-9E3F-908C9496AE14}"/>
              </a:ext>
            </a:extLst>
          </p:cNvPr>
          <p:cNvSpPr txBox="1">
            <a:spLocks/>
          </p:cNvSpPr>
          <p:nvPr userDrawn="1"/>
        </p:nvSpPr>
        <p:spPr>
          <a:xfrm>
            <a:off x="647833" y="360714"/>
            <a:ext cx="7198125" cy="719833"/>
          </a:xfrm>
          <a:prstGeom prst="rect">
            <a:avLst/>
          </a:prstGeom>
        </p:spPr>
        <p:txBody>
          <a:bodyPr vert="horz" lIns="0" tIns="0" rIns="0" bIns="0" rtlCol="0" anchor="b" anchorCtr="0">
            <a:noAutofit/>
          </a:bodyPr>
          <a:lstStyle>
            <a:lvl1pPr algn="l" defTabSz="1088485" rtl="0" eaLnBrk="1" latinLnBrk="0" hangingPunct="1">
              <a:spcBef>
                <a:spcPct val="0"/>
              </a:spcBef>
              <a:buNone/>
              <a:defRPr sz="2000" b="1" kern="1200">
                <a:solidFill>
                  <a:schemeClr val="accent1"/>
                </a:solidFill>
                <a:latin typeface="+mj-lt"/>
                <a:ea typeface="+mj-ea"/>
                <a:cs typeface="+mj-cs"/>
              </a:defRPr>
            </a:lvl1pPr>
          </a:lstStyle>
          <a:p>
            <a:pPr fontAlgn="auto">
              <a:spcAft>
                <a:spcPts val="0"/>
              </a:spcAft>
            </a:pPr>
            <a:r>
              <a:rPr lang="en-US" sz="1998" dirty="0" err="1">
                <a:solidFill>
                  <a:srgbClr val="00005E"/>
                </a:solidFill>
                <a:latin typeface="Arial"/>
              </a:rPr>
              <a:t>Fortsat</a:t>
            </a:r>
            <a:r>
              <a:rPr lang="en-US" sz="1998" dirty="0">
                <a:solidFill>
                  <a:srgbClr val="00005E"/>
                </a:solidFill>
                <a:latin typeface="Arial"/>
              </a:rPr>
              <a:t> solid </a:t>
            </a:r>
            <a:r>
              <a:rPr lang="en-US" sz="1998" dirty="0" err="1">
                <a:solidFill>
                  <a:srgbClr val="00005E"/>
                </a:solidFill>
                <a:latin typeface="Arial"/>
              </a:rPr>
              <a:t>vækst</a:t>
            </a:r>
            <a:r>
              <a:rPr lang="en-US" sz="1998" dirty="0">
                <a:solidFill>
                  <a:srgbClr val="00005E"/>
                </a:solidFill>
                <a:latin typeface="Arial"/>
              </a:rPr>
              <a:t> </a:t>
            </a:r>
            <a:r>
              <a:rPr lang="en-US" sz="1998" dirty="0" err="1">
                <a:solidFill>
                  <a:srgbClr val="00005E"/>
                </a:solidFill>
                <a:latin typeface="Arial"/>
              </a:rPr>
              <a:t>fremadrettet</a:t>
            </a:r>
            <a:endParaRPr lang="en-US" sz="1998" dirty="0">
              <a:solidFill>
                <a:srgbClr val="00005E"/>
              </a:solidFill>
              <a:latin typeface="Arial"/>
            </a:endParaRPr>
          </a:p>
        </p:txBody>
      </p:sp>
      <p:cxnSp>
        <p:nvCxnSpPr>
          <p:cNvPr id="9" name="Straight Connector 8">
            <a:extLst>
              <a:ext uri="{FF2B5EF4-FFF2-40B4-BE49-F238E27FC236}">
                <a16:creationId xmlns:a16="http://schemas.microsoft.com/office/drawing/2014/main" id="{0821B71F-8F55-424D-83EA-47D514F48A13}"/>
              </a:ext>
            </a:extLst>
          </p:cNvPr>
          <p:cNvCxnSpPr>
            <a:cxnSpLocks/>
          </p:cNvCxnSpPr>
          <p:nvPr userDrawn="1"/>
        </p:nvCxnSpPr>
        <p:spPr>
          <a:xfrm>
            <a:off x="666880" y="5276397"/>
            <a:ext cx="5254845"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10" name="Text Box 6">
            <a:extLst>
              <a:ext uri="{FF2B5EF4-FFF2-40B4-BE49-F238E27FC236}">
                <a16:creationId xmlns:a16="http://schemas.microsoft.com/office/drawing/2014/main" id="{C587A8E3-6B7A-4258-B488-565044E3DEC5}"/>
              </a:ext>
            </a:extLst>
          </p:cNvPr>
          <p:cNvSpPr txBox="1">
            <a:spLocks noChangeArrowheads="1"/>
          </p:cNvSpPr>
          <p:nvPr userDrawn="1"/>
        </p:nvSpPr>
        <p:spPr bwMode="auto">
          <a:xfrm>
            <a:off x="8401385" y="5890501"/>
            <a:ext cx="3165801" cy="2021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108772" tIns="54385" rIns="108772" bIns="54385">
            <a:spAutoFit/>
          </a:bodyPr>
          <a:lstStyle>
            <a:lvl1pPr eaLnBrk="0" hangingPunct="0">
              <a:defRPr sz="2000">
                <a:solidFill>
                  <a:schemeClr val="tx1"/>
                </a:solidFill>
                <a:latin typeface="Arial" charset="0"/>
                <a:cs typeface="Arial" charset="0"/>
              </a:defRPr>
            </a:lvl1pPr>
            <a:lvl2pPr marL="742950" indent="-285750" eaLnBrk="0" hangingPunct="0">
              <a:defRPr sz="2000">
                <a:solidFill>
                  <a:schemeClr val="tx1"/>
                </a:solidFill>
                <a:latin typeface="Arial" charset="0"/>
                <a:cs typeface="Arial" charset="0"/>
              </a:defRPr>
            </a:lvl2pPr>
            <a:lvl3pPr marL="1143000" indent="-228600" eaLnBrk="0" hangingPunct="0">
              <a:defRPr sz="2000">
                <a:solidFill>
                  <a:schemeClr val="tx1"/>
                </a:solidFill>
                <a:latin typeface="Arial" charset="0"/>
                <a:cs typeface="Arial" charset="0"/>
              </a:defRPr>
            </a:lvl3pPr>
            <a:lvl4pPr marL="1600200" indent="-228600" eaLnBrk="0" hangingPunct="0">
              <a:defRPr sz="2000">
                <a:solidFill>
                  <a:schemeClr val="tx1"/>
                </a:solidFill>
                <a:latin typeface="Arial" charset="0"/>
                <a:cs typeface="Arial" charset="0"/>
              </a:defRPr>
            </a:lvl4pPr>
            <a:lvl5pPr marL="2057400" indent="-228600" eaLnBrk="0" hangingPunct="0">
              <a:defRPr sz="2000">
                <a:solidFill>
                  <a:schemeClr val="tx1"/>
                </a:solidFill>
                <a:latin typeface="Arial" charset="0"/>
                <a:cs typeface="Arial" charset="0"/>
              </a:defRPr>
            </a:lvl5pPr>
            <a:lvl6pPr marL="2514600" indent="-228600" eaLnBrk="0" fontAlgn="base" hangingPunct="0">
              <a:spcBef>
                <a:spcPct val="0"/>
              </a:spcBef>
              <a:spcAft>
                <a:spcPct val="0"/>
              </a:spcAft>
              <a:defRPr sz="2000">
                <a:solidFill>
                  <a:schemeClr val="tx1"/>
                </a:solidFill>
                <a:latin typeface="Arial" charset="0"/>
                <a:cs typeface="Arial" charset="0"/>
              </a:defRPr>
            </a:lvl6pPr>
            <a:lvl7pPr marL="2971800" indent="-228600" eaLnBrk="0" fontAlgn="base" hangingPunct="0">
              <a:spcBef>
                <a:spcPct val="0"/>
              </a:spcBef>
              <a:spcAft>
                <a:spcPct val="0"/>
              </a:spcAft>
              <a:defRPr sz="2000">
                <a:solidFill>
                  <a:schemeClr val="tx1"/>
                </a:solidFill>
                <a:latin typeface="Arial" charset="0"/>
                <a:cs typeface="Arial" charset="0"/>
              </a:defRPr>
            </a:lvl7pPr>
            <a:lvl8pPr marL="3429000" indent="-228600" eaLnBrk="0" fontAlgn="base" hangingPunct="0">
              <a:spcBef>
                <a:spcPct val="0"/>
              </a:spcBef>
              <a:spcAft>
                <a:spcPct val="0"/>
              </a:spcAft>
              <a:defRPr sz="2000">
                <a:solidFill>
                  <a:schemeClr val="tx1"/>
                </a:solidFill>
                <a:latin typeface="Arial" charset="0"/>
                <a:cs typeface="Arial" charset="0"/>
              </a:defRPr>
            </a:lvl8pPr>
            <a:lvl9pPr marL="3886200" indent="-228600" eaLnBrk="0" fontAlgn="base" hangingPunct="0">
              <a:spcBef>
                <a:spcPct val="0"/>
              </a:spcBef>
              <a:spcAft>
                <a:spcPct val="0"/>
              </a:spcAft>
              <a:defRPr sz="2000">
                <a:solidFill>
                  <a:schemeClr val="tx1"/>
                </a:solidFill>
                <a:latin typeface="Arial" charset="0"/>
                <a:cs typeface="Arial" charset="0"/>
              </a:defRPr>
            </a:lvl9pPr>
          </a:lstStyle>
          <a:p>
            <a:pPr algn="r" defTabSz="913486" eaLnBrk="1" hangingPunct="1">
              <a:spcBef>
                <a:spcPct val="50000"/>
              </a:spcBef>
            </a:pPr>
            <a:r>
              <a:rPr lang="en-US" sz="600" i="1" dirty="0" err="1">
                <a:solidFill>
                  <a:prstClr val="black"/>
                </a:solidFill>
              </a:rPr>
              <a:t>Kilde</a:t>
            </a:r>
            <a:r>
              <a:rPr lang="en-US" sz="600" i="1" dirty="0">
                <a:solidFill>
                  <a:prstClr val="black"/>
                </a:solidFill>
              </a:rPr>
              <a:t>: Thomson Reuters / Nordea</a:t>
            </a:r>
          </a:p>
        </p:txBody>
      </p:sp>
      <p:sp>
        <p:nvSpPr>
          <p:cNvPr id="11" name="Rectangle 10">
            <a:extLst>
              <a:ext uri="{FF2B5EF4-FFF2-40B4-BE49-F238E27FC236}">
                <a16:creationId xmlns:a16="http://schemas.microsoft.com/office/drawing/2014/main" id="{886AB46C-FBCE-4629-BE29-DA6D1285F9E3}"/>
              </a:ext>
            </a:extLst>
          </p:cNvPr>
          <p:cNvSpPr/>
          <p:nvPr userDrawn="1"/>
        </p:nvSpPr>
        <p:spPr>
          <a:xfrm>
            <a:off x="647831" y="6377172"/>
            <a:ext cx="3959409" cy="21597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71" tIns="45685" rIns="91371" bIns="45685" numCol="1" spcCol="0" rtlCol="0" fromWordArt="0" anchor="ctr" anchorCtr="0" forceAA="0" compatLnSpc="1">
            <a:prstTxWarp prst="textNoShape">
              <a:avLst/>
            </a:prstTxWarp>
            <a:noAutofit/>
          </a:bodyPr>
          <a:lstStyle/>
          <a:p>
            <a:pPr eaLnBrk="0" hangingPunct="0">
              <a:buClr>
                <a:prstClr val="black"/>
              </a:buClr>
            </a:pPr>
            <a:endParaRPr lang="en-US" sz="1000" dirty="0">
              <a:solidFill>
                <a:prstClr val="black"/>
              </a:solidFill>
              <a:latin typeface="Arial"/>
            </a:endParaRPr>
          </a:p>
        </p:txBody>
      </p:sp>
      <p:sp>
        <p:nvSpPr>
          <p:cNvPr id="12" name="Rectangle 11">
            <a:extLst>
              <a:ext uri="{FF2B5EF4-FFF2-40B4-BE49-F238E27FC236}">
                <a16:creationId xmlns:a16="http://schemas.microsoft.com/office/drawing/2014/main" id="{F637B945-AACC-462C-97FC-12E53CA39771}"/>
              </a:ext>
            </a:extLst>
          </p:cNvPr>
          <p:cNvSpPr/>
          <p:nvPr userDrawn="1"/>
        </p:nvSpPr>
        <p:spPr>
          <a:xfrm>
            <a:off x="6217026" y="1332089"/>
            <a:ext cx="5326612" cy="251942"/>
          </a:xfrm>
          <a:prstGeom prst="rect">
            <a:avLst/>
          </a:prstGeom>
          <a:solidFill>
            <a:schemeClr val="tx2"/>
          </a:solidFill>
          <a:ln w="9525">
            <a:solidFill>
              <a:srgbClr val="00005E"/>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71" tIns="45685" rIns="91371" bIns="45685" numCol="1" spcCol="0" rtlCol="0" fromWordArt="0" anchor="ctr" anchorCtr="0" forceAA="0" compatLnSpc="1">
            <a:prstTxWarp prst="textNoShape">
              <a:avLst/>
            </a:prstTxWarp>
            <a:noAutofit/>
          </a:bodyPr>
          <a:lstStyle/>
          <a:p>
            <a:pPr algn="ctr" eaLnBrk="0" hangingPunct="0">
              <a:buClr>
                <a:prstClr val="black"/>
              </a:buClr>
              <a:defRPr/>
            </a:pPr>
            <a:r>
              <a:rPr lang="en-US" sz="1200" b="1" dirty="0">
                <a:solidFill>
                  <a:prstClr val="white"/>
                </a:solidFill>
                <a:latin typeface="Arial"/>
              </a:rPr>
              <a:t>HEADLINE</a:t>
            </a:r>
          </a:p>
        </p:txBody>
      </p:sp>
      <p:sp>
        <p:nvSpPr>
          <p:cNvPr id="13" name="Rectangle 12">
            <a:extLst>
              <a:ext uri="{FF2B5EF4-FFF2-40B4-BE49-F238E27FC236}">
                <a16:creationId xmlns:a16="http://schemas.microsoft.com/office/drawing/2014/main" id="{E391E89E-23A0-4BE9-B4E8-D9B06503DC9D}"/>
              </a:ext>
            </a:extLst>
          </p:cNvPr>
          <p:cNvSpPr/>
          <p:nvPr userDrawn="1"/>
        </p:nvSpPr>
        <p:spPr>
          <a:xfrm>
            <a:off x="6217025" y="1332090"/>
            <a:ext cx="5326613" cy="4750900"/>
          </a:xfrm>
          <a:prstGeom prst="rect">
            <a:avLst/>
          </a:prstGeom>
          <a:noFill/>
          <a:ln w="127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71" tIns="45685" rIns="91371" bIns="45685" numCol="1" spcCol="0" rtlCol="0" fromWordArt="0" anchor="ctr" anchorCtr="0" forceAA="0" compatLnSpc="1">
            <a:prstTxWarp prst="textNoShape">
              <a:avLst/>
            </a:prstTxWarp>
            <a:noAutofit/>
          </a:bodyPr>
          <a:lstStyle/>
          <a:p>
            <a:pPr eaLnBrk="0" hangingPunct="0">
              <a:buClr>
                <a:prstClr val="black"/>
              </a:buClr>
              <a:defRPr/>
            </a:pPr>
            <a:endParaRPr lang="en-US" sz="1000" dirty="0">
              <a:solidFill>
                <a:prstClr val="black"/>
              </a:solidFill>
              <a:latin typeface="Arial"/>
            </a:endParaRPr>
          </a:p>
        </p:txBody>
      </p:sp>
      <p:sp>
        <p:nvSpPr>
          <p:cNvPr id="14" name="Rectangle 13">
            <a:extLst>
              <a:ext uri="{FF2B5EF4-FFF2-40B4-BE49-F238E27FC236}">
                <a16:creationId xmlns:a16="http://schemas.microsoft.com/office/drawing/2014/main" id="{EE41ED50-FA5D-432D-80B8-8621B1560E02}"/>
              </a:ext>
            </a:extLst>
          </p:cNvPr>
          <p:cNvSpPr/>
          <p:nvPr userDrawn="1"/>
        </p:nvSpPr>
        <p:spPr>
          <a:xfrm>
            <a:off x="647830" y="1327985"/>
            <a:ext cx="5326613" cy="4750900"/>
          </a:xfrm>
          <a:prstGeom prst="rect">
            <a:avLst/>
          </a:prstGeom>
          <a:noFill/>
          <a:ln w="127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71" tIns="45685" rIns="91371" bIns="45685" numCol="1" spcCol="0" rtlCol="0" fromWordArt="0" anchor="ctr" anchorCtr="0" forceAA="0" compatLnSpc="1">
            <a:prstTxWarp prst="textNoShape">
              <a:avLst/>
            </a:prstTxWarp>
            <a:noAutofit/>
          </a:bodyPr>
          <a:lstStyle/>
          <a:p>
            <a:pPr eaLnBrk="0" hangingPunct="0">
              <a:buClr>
                <a:prstClr val="black"/>
              </a:buClr>
              <a:defRPr/>
            </a:pPr>
            <a:endParaRPr lang="en-US" sz="1000" dirty="0">
              <a:solidFill>
                <a:prstClr val="black"/>
              </a:solidFill>
              <a:latin typeface="Arial"/>
            </a:endParaRPr>
          </a:p>
        </p:txBody>
      </p:sp>
      <p:sp>
        <p:nvSpPr>
          <p:cNvPr id="15" name="TextBox 14">
            <a:extLst>
              <a:ext uri="{FF2B5EF4-FFF2-40B4-BE49-F238E27FC236}">
                <a16:creationId xmlns:a16="http://schemas.microsoft.com/office/drawing/2014/main" id="{999FE6F1-5BA2-46FC-B799-63C074B9D145}"/>
              </a:ext>
            </a:extLst>
          </p:cNvPr>
          <p:cNvSpPr txBox="1"/>
          <p:nvPr userDrawn="1"/>
        </p:nvSpPr>
        <p:spPr>
          <a:xfrm rot="2677788">
            <a:off x="11131269" y="386346"/>
            <a:ext cx="1159127" cy="158326"/>
          </a:xfrm>
          <a:prstGeom prst="rect">
            <a:avLst/>
          </a:prstGeom>
        </p:spPr>
        <p:txBody>
          <a:bodyPr vert="horz" wrap="square" lIns="0" tIns="0" rIns="0" bIns="0" rtlCol="0">
            <a:noAutofit/>
          </a:bodyPr>
          <a:lstStyle/>
          <a:p>
            <a:pPr algn="ctr" eaLnBrk="0" fontAlgn="auto" hangingPunct="0">
              <a:spcAft>
                <a:spcPts val="0"/>
              </a:spcAft>
              <a:buClr>
                <a:prstClr val="black"/>
              </a:buClr>
            </a:pPr>
            <a:r>
              <a:rPr lang="en-US" sz="1000" b="1" dirty="0">
                <a:solidFill>
                  <a:prstClr val="white"/>
                </a:solidFill>
                <a:cs typeface="+mn-cs"/>
              </a:rPr>
              <a:t>KONJUNKTURER</a:t>
            </a:r>
          </a:p>
        </p:txBody>
      </p:sp>
      <p:sp>
        <p:nvSpPr>
          <p:cNvPr id="16" name="Text Placeholder 2">
            <a:extLst>
              <a:ext uri="{FF2B5EF4-FFF2-40B4-BE49-F238E27FC236}">
                <a16:creationId xmlns:a16="http://schemas.microsoft.com/office/drawing/2014/main" id="{2DAA8A4C-8DE1-4C40-B8B9-DDB3FFBC07BD}"/>
              </a:ext>
            </a:extLst>
          </p:cNvPr>
          <p:cNvSpPr txBox="1"/>
          <p:nvPr userDrawn="1"/>
        </p:nvSpPr>
        <p:spPr>
          <a:xfrm>
            <a:off x="6215954" y="1607621"/>
            <a:ext cx="5307566" cy="4485059"/>
          </a:xfrm>
          <a:prstGeom prst="rect">
            <a:avLst/>
          </a:prstGeom>
          <a:noFill/>
          <a:ln w="25400" cap="flat" cmpd="sng" algn="ctr">
            <a:noFill/>
            <a:prstDash val="solid"/>
          </a:ln>
        </p:spPr>
        <p:style>
          <a:lnRef idx="2">
            <a:schemeClr val="accent1">
              <a:shade val="50000"/>
            </a:schemeClr>
          </a:lnRef>
          <a:fillRef idx="1">
            <a:schemeClr val="accent1"/>
          </a:fillRef>
          <a:effectRef idx="0">
            <a:schemeClr val="accent1"/>
          </a:effectRef>
          <a:fontRef idx="minor">
            <a:schemeClr val="lt1"/>
          </a:fontRef>
        </p:style>
        <p:txBody>
          <a:bodyPr vert="horz" lIns="143856" tIns="143856" rIns="143856" bIns="143856" rtlCol="0" anchor="t">
            <a:noAutofit/>
          </a:bodyPr>
          <a:lstStyle>
            <a:lvl1pPr marL="215265" indent="-215265" algn="l" defTabSz="1088390" rtl="0" eaLnBrk="1" latinLnBrk="0" hangingPunct="1">
              <a:spcBef>
                <a:spcPts val="1200"/>
              </a:spcBef>
              <a:buFont typeface="Arial" panose="020B0604020202020204" pitchFamily="34" charset="0"/>
              <a:buChar char="•"/>
              <a:defRPr sz="1600" kern="1200">
                <a:solidFill>
                  <a:schemeClr val="lt1"/>
                </a:solidFill>
                <a:latin typeface="+mn-lt"/>
                <a:ea typeface="+mn-ea"/>
                <a:cs typeface="+mn-cs"/>
              </a:defRPr>
            </a:lvl1pPr>
            <a:lvl2pPr marL="471805" indent="-214630" algn="l" defTabSz="1088390" rtl="0" eaLnBrk="1" latinLnBrk="0" hangingPunct="1">
              <a:spcBef>
                <a:spcPts val="0"/>
              </a:spcBef>
              <a:buFont typeface="Arial" panose="020B0604020202020204" pitchFamily="34" charset="0"/>
              <a:buChar char="–"/>
              <a:defRPr sz="1200" kern="1200">
                <a:solidFill>
                  <a:schemeClr val="lt1"/>
                </a:solidFill>
                <a:latin typeface="+mn-lt"/>
                <a:ea typeface="+mn-ea"/>
                <a:cs typeface="+mn-cs"/>
              </a:defRPr>
            </a:lvl2pPr>
            <a:lvl3pPr marL="728980" indent="-214630" algn="l" defTabSz="1088390" rtl="0" eaLnBrk="1" latinLnBrk="0" hangingPunct="1">
              <a:spcBef>
                <a:spcPts val="0"/>
              </a:spcBef>
              <a:buFont typeface="Arial" panose="020B0604020202020204" pitchFamily="34" charset="0"/>
              <a:buChar char="−"/>
              <a:defRPr sz="1200" kern="1200">
                <a:solidFill>
                  <a:schemeClr val="lt1"/>
                </a:solidFill>
                <a:latin typeface="+mn-lt"/>
                <a:ea typeface="+mn-ea"/>
                <a:cs typeface="+mn-cs"/>
              </a:defRPr>
            </a:lvl3pPr>
            <a:lvl4pPr marL="986155" indent="-214630" algn="l" defTabSz="1088390" rtl="0" eaLnBrk="1" latinLnBrk="0" hangingPunct="1">
              <a:spcBef>
                <a:spcPts val="0"/>
              </a:spcBef>
              <a:buFont typeface="Arial" panose="020B0604020202020204" pitchFamily="34" charset="0"/>
              <a:buChar char="−"/>
              <a:defRPr sz="1200" kern="1200">
                <a:solidFill>
                  <a:schemeClr val="lt1"/>
                </a:solidFill>
                <a:latin typeface="+mn-lt"/>
                <a:ea typeface="+mn-ea"/>
                <a:cs typeface="+mn-cs"/>
              </a:defRPr>
            </a:lvl4pPr>
            <a:lvl5pPr marL="1243330" indent="-214630" algn="l" defTabSz="1088390" rtl="0" eaLnBrk="1" latinLnBrk="0" hangingPunct="1">
              <a:spcBef>
                <a:spcPts val="0"/>
              </a:spcBef>
              <a:buFont typeface="Arial" panose="020B0604020202020204" pitchFamily="34" charset="0"/>
              <a:buChar char="−"/>
              <a:defRPr sz="1200" kern="1200">
                <a:solidFill>
                  <a:schemeClr val="lt1"/>
                </a:solidFill>
                <a:latin typeface="+mn-lt"/>
                <a:ea typeface="+mn-ea"/>
                <a:cs typeface="+mn-cs"/>
              </a:defRPr>
            </a:lvl5pPr>
            <a:lvl6pPr marL="2994025" indent="-272415" algn="l" defTabSz="1088390" rtl="0" eaLnBrk="1" latinLnBrk="0" hangingPunct="1">
              <a:spcBef>
                <a:spcPct val="20000"/>
              </a:spcBef>
              <a:buFont typeface="Arial" panose="020B0604020202020204" pitchFamily="34" charset="0"/>
              <a:buChar char="•"/>
              <a:defRPr sz="2400" kern="1200">
                <a:solidFill>
                  <a:schemeClr val="lt1"/>
                </a:solidFill>
                <a:latin typeface="+mn-lt"/>
                <a:ea typeface="+mn-ea"/>
                <a:cs typeface="+mn-cs"/>
              </a:defRPr>
            </a:lvl6pPr>
            <a:lvl7pPr marL="3538220" indent="-272415" algn="l" defTabSz="1088390" rtl="0" eaLnBrk="1" latinLnBrk="0" hangingPunct="1">
              <a:spcBef>
                <a:spcPct val="20000"/>
              </a:spcBef>
              <a:buFont typeface="Arial" panose="020B0604020202020204" pitchFamily="34" charset="0"/>
              <a:buChar char="•"/>
              <a:defRPr sz="2400" kern="1200">
                <a:solidFill>
                  <a:schemeClr val="lt1"/>
                </a:solidFill>
                <a:latin typeface="+mn-lt"/>
                <a:ea typeface="+mn-ea"/>
                <a:cs typeface="+mn-cs"/>
              </a:defRPr>
            </a:lvl7pPr>
            <a:lvl8pPr marL="4083050" indent="-272415" algn="l" defTabSz="1088390" rtl="0" eaLnBrk="1" latinLnBrk="0" hangingPunct="1">
              <a:spcBef>
                <a:spcPct val="20000"/>
              </a:spcBef>
              <a:buFont typeface="Arial" panose="020B0604020202020204" pitchFamily="34" charset="0"/>
              <a:buChar char="•"/>
              <a:defRPr sz="2400" kern="1200">
                <a:solidFill>
                  <a:schemeClr val="lt1"/>
                </a:solidFill>
                <a:latin typeface="+mn-lt"/>
                <a:ea typeface="+mn-ea"/>
                <a:cs typeface="+mn-cs"/>
              </a:defRPr>
            </a:lvl8pPr>
            <a:lvl9pPr marL="4627245" indent="-272415" algn="l" defTabSz="1088390" rtl="0" eaLnBrk="1" latinLnBrk="0" hangingPunct="1">
              <a:spcBef>
                <a:spcPct val="20000"/>
              </a:spcBef>
              <a:buFont typeface="Arial" panose="020B0604020202020204" pitchFamily="34" charset="0"/>
              <a:buChar char="•"/>
              <a:defRPr sz="2400" kern="1200">
                <a:solidFill>
                  <a:schemeClr val="lt1"/>
                </a:solidFill>
                <a:latin typeface="+mn-lt"/>
                <a:ea typeface="+mn-ea"/>
                <a:cs typeface="+mn-cs"/>
              </a:defRPr>
            </a:lvl9pPr>
          </a:lstStyle>
          <a:p>
            <a:pPr marL="215027" indent="-215027" defTabSz="1087193" fontAlgn="auto">
              <a:spcAft>
                <a:spcPts val="0"/>
              </a:spcAft>
              <a:buClrTx/>
              <a:defRPr/>
            </a:pPr>
            <a:r>
              <a:rPr lang="en-US" sz="1200" dirty="0">
                <a:solidFill>
                  <a:prstClr val="black"/>
                </a:solidFill>
                <a:latin typeface="Arial"/>
              </a:rPr>
              <a:t>Insert graph</a:t>
            </a:r>
          </a:p>
          <a:p>
            <a:pPr marL="215027" indent="-215027" defTabSz="1087193" fontAlgn="auto">
              <a:spcAft>
                <a:spcPts val="0"/>
              </a:spcAft>
              <a:buClrTx/>
              <a:defRPr/>
            </a:pPr>
            <a:r>
              <a:rPr lang="en-US" sz="1200" dirty="0">
                <a:solidFill>
                  <a:prstClr val="black"/>
                </a:solidFill>
                <a:latin typeface="Arial"/>
              </a:rPr>
              <a:t>TR: Export to .ppt as </a:t>
            </a:r>
          </a:p>
          <a:p>
            <a:pPr marL="215027" indent="-215027" defTabSz="1087193" fontAlgn="auto">
              <a:spcAft>
                <a:spcPts val="0"/>
              </a:spcAft>
              <a:buClrTx/>
              <a:defRPr/>
            </a:pPr>
            <a:endParaRPr lang="en-US" sz="1200" dirty="0">
              <a:solidFill>
                <a:prstClr val="black"/>
              </a:solidFill>
              <a:latin typeface="Arial"/>
            </a:endParaRPr>
          </a:p>
        </p:txBody>
      </p:sp>
      <p:pic>
        <p:nvPicPr>
          <p:cNvPr id="17" name="Picture 16" descr="&lt;Chart&gt;&lt;ImageInfo Version=&quot;5.17.26.0&quot; GUID=&quot;c272e0705bcc49a6bd24dd9b70049fde&quot; DsId=&quot;ZPKF146&quot; T1SubID=&quot;&quot; Width=&quot;55635&quot; Height=&quot;36964&quot; Format=&quot;emf&quot; ChartGroupUID=&quot;24b87b95-908c-491f-9826-04441a63df50&quot; GroupName=&quot;Denmark&quot; ChartName=&quot;Kina vs. Europa EPS&quot; ChartStyleName=&quot;16:9  Large, Portrait&quot; GroupNameEncoded=&quot;Denmark&quot; ChartNameEncoded=&quot;Kina+vs.+Europa+EPS&quot; ChartStyleNameEncoded=&quot;16%3a9++Large%2c+Portrait&quot; ShortCode=&quot;&quot; ChartOwner=&quot;ZPKF032&quot; TemplateId=&quot;&quot; TemplateName=&quot;&quot; TemplateNameEncoded=&quot;&quot; EditionId=&quot;&quot; EditionGenerationDate=&quot;&quot; RefreshDate=&quot;10/10/2018 09:10:43&quot; ExportChartsIn=&quot;CurrentSlide&quot; ExportChartsTo=&quot; &quot; ExportChartAs=&quot; &quot; SpecifiedCellRow=&quot;0&quot; SpecifiedCellCol=&quot;0&quot; NoofColumns=&quot;1&quot; NoofChartPerPage=&quot;0&quot; SpaceBetweenCharts=&quot;0&quot; SpaceBetweenRowChart=&quot;0&quot; Transparent=&quot;1&quot; NoofRows=&quot;1&quot; LeftMargin=&quot;65461&quot; RightMargin=&quot;0&quot; TopMargin=&quot;16743&quot; FootMargin=&quot;0&quot; Orientation=&quot;landscape&quot; FileNameTemplate=&quot;&quot; ImageFileName=&quot;&quot; ChartTitle=&quot;&quot; DoStretch=&quot;false&quot; Pr=&quot;&quot; /&gt;&lt;/Chart&gt;">
            <a:extLst>
              <a:ext uri="{FF2B5EF4-FFF2-40B4-BE49-F238E27FC236}">
                <a16:creationId xmlns:a16="http://schemas.microsoft.com/office/drawing/2014/main" id="{5E6E3299-5DEE-4FC3-943F-C75C1CFBB22C}"/>
              </a:ext>
            </a:extLst>
          </p:cNvPr>
          <p:cNvPicPr>
            <a:picLocks/>
          </p:cNvPicPr>
          <p:nvPr userDrawn="1"/>
        </p:nvPicPr>
        <p:blipFill>
          <a:blip r:embed="rId2"/>
          <a:stretch>
            <a:fillRect/>
          </a:stretch>
        </p:blipFill>
        <p:spPr>
          <a:xfrm>
            <a:off x="623353693" y="159440159"/>
            <a:ext cx="529782236" cy="352000593"/>
          </a:xfrm>
          <a:prstGeom prst="rect">
            <a:avLst/>
          </a:prstGeom>
        </p:spPr>
      </p:pic>
      <p:pic>
        <p:nvPicPr>
          <p:cNvPr id="18" name="Picture 17" descr="&lt;Chart&gt;&lt;ImageInfo Version=&quot;5.17.26.0&quot; GUID=&quot;6fcea740872d463d8b1c95f5cc8fe3b4&quot; DsId=&quot;ZPKF146&quot; T1SubID=&quot;&quot; Width=&quot;55635&quot; Height=&quot;36964&quot; Format=&quot;emf&quot; ChartGroupUID=&quot;24b87b95-908c-491f-9826-04441a63df50&quot; GroupName=&quot;Denmark&quot; ChartName=&quot;Kina vs. Europa EPS&quot; ChartStyleName=&quot;16:9  Large, Portrait&quot; GroupNameEncoded=&quot;Denmark&quot; ChartNameEncoded=&quot;Kina+vs.+Europa+EPS&quot; ChartStyleNameEncoded=&quot;16%3a9++Large%2c+Portrait&quot; ShortCode=&quot;&quot; ChartOwner=&quot;ZPKF032&quot; TemplateId=&quot;&quot; TemplateName=&quot;&quot; TemplateNameEncoded=&quot;&quot; EditionId=&quot;&quot; EditionGenerationDate=&quot;&quot; RefreshDate=&quot;10/10/2018 09:11:42&quot; ExportChartsIn=&quot;CurrentSlide&quot; ExportChartsTo=&quot; &quot; ExportChartAs=&quot; &quot; SpecifiedCellRow=&quot;0&quot; SpecifiedCellCol=&quot;0&quot; NoofColumns=&quot;1&quot; NoofChartPerPage=&quot;0&quot; SpaceBetweenCharts=&quot;0&quot; SpaceBetweenRowChart=&quot;0&quot; Transparent=&quot;1&quot; NoofRows=&quot;1&quot; LeftMargin=&quot;65461&quot; RightMargin=&quot;0&quot; TopMargin=&quot;16743&quot; FootMargin=&quot;0&quot; Orientation=&quot;landscape&quot; FileNameTemplate=&quot;&quot; ImageFileName=&quot;&quot; ChartTitle=&quot;&quot; DoStretch=&quot;false&quot; Pr=&quot;&quot; /&gt;&lt;/Chart&gt;">
            <a:extLst>
              <a:ext uri="{FF2B5EF4-FFF2-40B4-BE49-F238E27FC236}">
                <a16:creationId xmlns:a16="http://schemas.microsoft.com/office/drawing/2014/main" id="{C85FD471-4C77-4BFD-A552-6C909D685DA8}"/>
              </a:ext>
            </a:extLst>
          </p:cNvPr>
          <p:cNvPicPr>
            <a:picLocks/>
          </p:cNvPicPr>
          <p:nvPr userDrawn="1"/>
        </p:nvPicPr>
        <p:blipFill>
          <a:blip r:embed="rId3"/>
          <a:stretch>
            <a:fillRect/>
          </a:stretch>
        </p:blipFill>
        <p:spPr>
          <a:xfrm>
            <a:off x="623353693" y="159440159"/>
            <a:ext cx="529782236" cy="352000593"/>
          </a:xfrm>
          <a:prstGeom prst="rect">
            <a:avLst/>
          </a:prstGeom>
        </p:spPr>
      </p:pic>
      <p:pic>
        <p:nvPicPr>
          <p:cNvPr id="19" name="Picture 18" descr="&lt;Chart&gt;&lt;ImageInfo Version=&quot;5.17.26.0&quot; GUID=&quot;7c397d8cfea24577bbf6aa1f34d93536&quot; DsId=&quot;ZPKF146&quot; T1SubID=&quot;&quot; Width=&quot;55635&quot; Height=&quot;36964&quot; Format=&quot;emf&quot; ChartGroupUID=&quot;6e384bb9-1f03-44a7-88ab-215c85e8eac1&quot; GroupName=&quot;Denmark&quot; ChartName=&quot;trade volumes&quot; ChartStyleName=&quot;16:9  Large, Portrait&quot; GroupNameEncoded=&quot;Denmark&quot; ChartNameEncoded=&quot;trade+volumes&quot; ChartStyleNameEncoded=&quot;16%3a9++Large%2c+Portrait&quot; ShortCode=&quot;&quot; ChartOwner=&quot;ZPKF032&quot; TemplateId=&quot;&quot; TemplateName=&quot;&quot; TemplateNameEncoded=&quot;&quot; EditionId=&quot;&quot; EditionGenerationDate=&quot;&quot; RefreshDate=&quot;10/10/2018 09:22:53&quot; ExportChartsIn=&quot;CurrentSlide&quot; ExportChartsTo=&quot; &quot; ExportChartAs=&quot; &quot; SpecifiedCellRow=&quot;0&quot; SpecifiedCellCol=&quot;0&quot; NoofColumns=&quot;1&quot; NoofChartPerPage=&quot;0&quot; SpaceBetweenCharts=&quot;0&quot; SpaceBetweenRowChart=&quot;0&quot; Transparent=&quot;0&quot; NoofRows=&quot;1&quot; LeftMargin=&quot;65461&quot; RightMargin=&quot;0&quot; TopMargin=&quot;16743&quot; FootMargin=&quot;0&quot; Orientation=&quot;landscape&quot; FileNameTemplate=&quot;&quot; ImageFileName=&quot;&quot; ChartTitle=&quot;&quot; DoStretch=&quot;false&quot; Pr=&quot;&quot; /&gt;&lt;/Chart&gt;">
            <a:extLst>
              <a:ext uri="{FF2B5EF4-FFF2-40B4-BE49-F238E27FC236}">
                <a16:creationId xmlns:a16="http://schemas.microsoft.com/office/drawing/2014/main" id="{1666FC94-4890-44D1-A070-2A01C7CA3DD3}"/>
              </a:ext>
            </a:extLst>
          </p:cNvPr>
          <p:cNvPicPr>
            <a:picLocks/>
          </p:cNvPicPr>
          <p:nvPr userDrawn="1"/>
        </p:nvPicPr>
        <p:blipFill>
          <a:blip r:embed="rId4"/>
          <a:stretch>
            <a:fillRect/>
          </a:stretch>
        </p:blipFill>
        <p:spPr>
          <a:xfrm>
            <a:off x="623353693" y="159440159"/>
            <a:ext cx="529782236" cy="352000593"/>
          </a:xfrm>
          <a:prstGeom prst="rect">
            <a:avLst/>
          </a:prstGeom>
        </p:spPr>
      </p:pic>
    </p:spTree>
    <p:extLst>
      <p:ext uri="{BB962C8B-B14F-4D97-AF65-F5344CB8AC3E}">
        <p14:creationId xmlns:p14="http://schemas.microsoft.com/office/powerpoint/2010/main" val="2484154442"/>
      </p:ext>
    </p:extLst>
  </p:cSld>
  <p:clrMapOvr>
    <a:masterClrMapping/>
  </p:clrMapOvr>
  <p:hf hdr="0" ftr="0" dt="0"/>
</p:sldLayout>
</file>

<file path=ppt/slideLayouts/slideLayout13.xml><?xml version="1.0" encoding="utf-8"?>
<p:sldLayout xmlns:a="http://schemas.openxmlformats.org/drawingml/2006/main" xmlns:r="http://schemas.openxmlformats.org/officeDocument/2006/relationships" xmlns:p="http://schemas.openxmlformats.org/presentationml/2006/main" showMasterSp="0" preserve="1" userDrawn="1">
  <p:cSld name="Title Slide White">
    <p:bg>
      <p:bgPr>
        <a:solidFill>
          <a:schemeClr val="bg1"/>
        </a:soli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647833" y="1338890"/>
            <a:ext cx="7198125" cy="748627"/>
          </a:xfrm>
        </p:spPr>
        <p:txBody>
          <a:bodyPr>
            <a:noAutofit/>
          </a:bodyPr>
          <a:lstStyle>
            <a:lvl1pPr>
              <a:defRPr sz="2399">
                <a:solidFill>
                  <a:schemeClr val="accent1"/>
                </a:solidFill>
              </a:defRPr>
            </a:lvl1pPr>
          </a:lstStyle>
          <a:p>
            <a:r>
              <a:rPr lang="en-US" dirty="0"/>
              <a:t>Click to edit Master title style</a:t>
            </a:r>
          </a:p>
        </p:txBody>
      </p:sp>
      <p:sp>
        <p:nvSpPr>
          <p:cNvPr id="3" name="Subtitle 2"/>
          <p:cNvSpPr>
            <a:spLocks noGrp="1"/>
          </p:cNvSpPr>
          <p:nvPr>
            <p:ph type="subTitle" idx="1"/>
          </p:nvPr>
        </p:nvSpPr>
        <p:spPr>
          <a:xfrm>
            <a:off x="647833" y="2133156"/>
            <a:ext cx="7198125" cy="360000"/>
          </a:xfrm>
        </p:spPr>
        <p:txBody>
          <a:bodyPr>
            <a:noAutofit/>
          </a:bodyPr>
          <a:lstStyle>
            <a:lvl1pPr marL="0" indent="0" algn="l">
              <a:buNone/>
              <a:defRPr b="1">
                <a:solidFill>
                  <a:schemeClr val="tx2"/>
                </a:solidFill>
              </a:defRPr>
            </a:lvl1pPr>
            <a:lvl2pPr marL="544080" indent="0" algn="ctr">
              <a:buNone/>
              <a:defRPr>
                <a:solidFill>
                  <a:schemeClr val="tx1">
                    <a:tint val="75000"/>
                  </a:schemeClr>
                </a:solidFill>
              </a:defRPr>
            </a:lvl2pPr>
            <a:lvl3pPr marL="1088158" indent="0" algn="ctr">
              <a:buNone/>
              <a:defRPr>
                <a:solidFill>
                  <a:schemeClr val="tx1">
                    <a:tint val="75000"/>
                  </a:schemeClr>
                </a:solidFill>
              </a:defRPr>
            </a:lvl3pPr>
            <a:lvl4pPr marL="1632238" indent="0" algn="ctr">
              <a:buNone/>
              <a:defRPr>
                <a:solidFill>
                  <a:schemeClr val="tx1">
                    <a:tint val="75000"/>
                  </a:schemeClr>
                </a:solidFill>
              </a:defRPr>
            </a:lvl4pPr>
            <a:lvl5pPr marL="2176318" indent="0" algn="ctr">
              <a:buNone/>
              <a:defRPr>
                <a:solidFill>
                  <a:schemeClr val="tx1">
                    <a:tint val="75000"/>
                  </a:schemeClr>
                </a:solidFill>
              </a:defRPr>
            </a:lvl5pPr>
            <a:lvl6pPr marL="2720399" indent="0" algn="ctr">
              <a:buNone/>
              <a:defRPr>
                <a:solidFill>
                  <a:schemeClr val="tx1">
                    <a:tint val="75000"/>
                  </a:schemeClr>
                </a:solidFill>
              </a:defRPr>
            </a:lvl6pPr>
            <a:lvl7pPr marL="3264477" indent="0" algn="ctr">
              <a:buNone/>
              <a:defRPr>
                <a:solidFill>
                  <a:schemeClr val="tx1">
                    <a:tint val="75000"/>
                  </a:schemeClr>
                </a:solidFill>
              </a:defRPr>
            </a:lvl7pPr>
            <a:lvl8pPr marL="3808557" indent="0" algn="ctr">
              <a:buNone/>
              <a:defRPr>
                <a:solidFill>
                  <a:schemeClr val="tx1">
                    <a:tint val="75000"/>
                  </a:schemeClr>
                </a:solidFill>
              </a:defRPr>
            </a:lvl8pPr>
            <a:lvl9pPr marL="4352636" indent="0" algn="ctr">
              <a:buNone/>
              <a:defRPr>
                <a:solidFill>
                  <a:schemeClr val="tx1">
                    <a:tint val="75000"/>
                  </a:schemeClr>
                </a:solidFill>
              </a:defRPr>
            </a:lvl9pPr>
          </a:lstStyle>
          <a:p>
            <a:r>
              <a:rPr lang="en-US" dirty="0"/>
              <a:t>Click to edit Master subtitle style</a:t>
            </a:r>
          </a:p>
        </p:txBody>
      </p:sp>
      <p:sp>
        <p:nvSpPr>
          <p:cNvPr id="21" name="Text Placeholder 20"/>
          <p:cNvSpPr>
            <a:spLocks noGrp="1"/>
          </p:cNvSpPr>
          <p:nvPr>
            <p:ph type="body" sz="quarter" idx="13" hasCustomPrompt="1"/>
          </p:nvPr>
        </p:nvSpPr>
        <p:spPr>
          <a:xfrm>
            <a:off x="647833" y="2591401"/>
            <a:ext cx="7198125" cy="215949"/>
          </a:xfrm>
        </p:spPr>
        <p:txBody>
          <a:bodyPr>
            <a:noAutofit/>
          </a:bodyPr>
          <a:lstStyle>
            <a:lvl1pPr marL="0" indent="0">
              <a:buNone/>
              <a:defRPr sz="1300">
                <a:solidFill>
                  <a:schemeClr val="tx2"/>
                </a:solidFill>
              </a:defRPr>
            </a:lvl1pPr>
            <a:lvl2pPr marL="257046" indent="0">
              <a:buNone/>
              <a:defRPr>
                <a:solidFill>
                  <a:schemeClr val="accent2"/>
                </a:solidFill>
              </a:defRPr>
            </a:lvl2pPr>
            <a:lvl3pPr marL="514091" indent="0">
              <a:buNone/>
              <a:defRPr>
                <a:solidFill>
                  <a:schemeClr val="accent2"/>
                </a:solidFill>
              </a:defRPr>
            </a:lvl3pPr>
            <a:lvl4pPr marL="771137" indent="0">
              <a:buNone/>
              <a:defRPr>
                <a:solidFill>
                  <a:schemeClr val="accent2"/>
                </a:solidFill>
              </a:defRPr>
            </a:lvl4pPr>
            <a:lvl5pPr marL="1028181" indent="0">
              <a:buNone/>
              <a:defRPr>
                <a:solidFill>
                  <a:schemeClr val="accent2"/>
                </a:solidFill>
              </a:defRPr>
            </a:lvl5pPr>
          </a:lstStyle>
          <a:p>
            <a:pPr lvl="0"/>
            <a:r>
              <a:rPr lang="en-US" dirty="0"/>
              <a:t>Name, title</a:t>
            </a:r>
          </a:p>
        </p:txBody>
      </p:sp>
      <p:sp>
        <p:nvSpPr>
          <p:cNvPr id="22" name="Text Placeholder 20"/>
          <p:cNvSpPr>
            <a:spLocks noGrp="1"/>
          </p:cNvSpPr>
          <p:nvPr>
            <p:ph type="body" sz="quarter" idx="14" hasCustomPrompt="1"/>
          </p:nvPr>
        </p:nvSpPr>
        <p:spPr>
          <a:xfrm>
            <a:off x="647833" y="2843343"/>
            <a:ext cx="7198125" cy="215949"/>
          </a:xfrm>
        </p:spPr>
        <p:txBody>
          <a:bodyPr>
            <a:noAutofit/>
          </a:bodyPr>
          <a:lstStyle>
            <a:lvl1pPr marL="0" indent="0">
              <a:buNone/>
              <a:defRPr sz="1300">
                <a:solidFill>
                  <a:schemeClr val="tx2"/>
                </a:solidFill>
              </a:defRPr>
            </a:lvl1pPr>
            <a:lvl2pPr marL="257046" indent="0">
              <a:buNone/>
              <a:defRPr>
                <a:solidFill>
                  <a:schemeClr val="accent2"/>
                </a:solidFill>
              </a:defRPr>
            </a:lvl2pPr>
            <a:lvl3pPr marL="514091" indent="0">
              <a:buNone/>
              <a:defRPr>
                <a:solidFill>
                  <a:schemeClr val="accent2"/>
                </a:solidFill>
              </a:defRPr>
            </a:lvl3pPr>
            <a:lvl4pPr marL="771137" indent="0">
              <a:buNone/>
              <a:defRPr>
                <a:solidFill>
                  <a:schemeClr val="accent2"/>
                </a:solidFill>
              </a:defRPr>
            </a:lvl4pPr>
            <a:lvl5pPr marL="1028181" indent="0">
              <a:buNone/>
              <a:defRPr>
                <a:solidFill>
                  <a:schemeClr val="accent2"/>
                </a:solidFill>
              </a:defRPr>
            </a:lvl5pPr>
          </a:lstStyle>
          <a:p>
            <a:pPr lvl="0"/>
            <a:r>
              <a:rPr lang="en-US" dirty="0"/>
              <a:t>Date</a:t>
            </a:r>
          </a:p>
        </p:txBody>
      </p:sp>
      <p:grpSp>
        <p:nvGrpSpPr>
          <p:cNvPr id="10" name="Pulse"/>
          <p:cNvGrpSpPr/>
          <p:nvPr userDrawn="1"/>
        </p:nvGrpSpPr>
        <p:grpSpPr>
          <a:xfrm>
            <a:off x="8749611" y="3029840"/>
            <a:ext cx="3445566" cy="3490105"/>
            <a:chOff x="8751888" y="3030538"/>
            <a:chExt cx="3446462" cy="3490913"/>
          </a:xfrm>
          <a:solidFill>
            <a:schemeClr val="accent1"/>
          </a:solidFill>
        </p:grpSpPr>
        <p:sp>
          <p:nvSpPr>
            <p:cNvPr id="11" name="Freeform 5"/>
            <p:cNvSpPr>
              <a:spLocks/>
            </p:cNvSpPr>
            <p:nvPr userDrawn="1"/>
          </p:nvSpPr>
          <p:spPr bwMode="auto">
            <a:xfrm>
              <a:off x="9196388" y="3902076"/>
              <a:ext cx="449263" cy="1120775"/>
            </a:xfrm>
            <a:custGeom>
              <a:avLst/>
              <a:gdLst>
                <a:gd name="T0" fmla="*/ 71 w 142"/>
                <a:gd name="T1" fmla="*/ 355 h 355"/>
                <a:gd name="T2" fmla="*/ 71 w 142"/>
                <a:gd name="T3" fmla="*/ 355 h 355"/>
                <a:gd name="T4" fmla="*/ 0 w 142"/>
                <a:gd name="T5" fmla="*/ 284 h 355"/>
                <a:gd name="T6" fmla="*/ 0 w 142"/>
                <a:gd name="T7" fmla="*/ 71 h 355"/>
                <a:gd name="T8" fmla="*/ 71 w 142"/>
                <a:gd name="T9" fmla="*/ 0 h 355"/>
                <a:gd name="T10" fmla="*/ 142 w 142"/>
                <a:gd name="T11" fmla="*/ 71 h 355"/>
                <a:gd name="T12" fmla="*/ 142 w 142"/>
                <a:gd name="T13" fmla="*/ 284 h 355"/>
                <a:gd name="T14" fmla="*/ 71 w 142"/>
                <a:gd name="T15" fmla="*/ 355 h 3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2" h="355">
                  <a:moveTo>
                    <a:pt x="71" y="355"/>
                  </a:moveTo>
                  <a:cubicBezTo>
                    <a:pt x="71" y="355"/>
                    <a:pt x="71" y="355"/>
                    <a:pt x="71" y="355"/>
                  </a:cubicBezTo>
                  <a:cubicBezTo>
                    <a:pt x="32" y="355"/>
                    <a:pt x="0" y="323"/>
                    <a:pt x="0" y="284"/>
                  </a:cubicBezTo>
                  <a:cubicBezTo>
                    <a:pt x="0" y="71"/>
                    <a:pt x="0" y="71"/>
                    <a:pt x="0" y="71"/>
                  </a:cubicBezTo>
                  <a:cubicBezTo>
                    <a:pt x="0" y="32"/>
                    <a:pt x="32" y="0"/>
                    <a:pt x="71" y="0"/>
                  </a:cubicBezTo>
                  <a:cubicBezTo>
                    <a:pt x="110" y="0"/>
                    <a:pt x="142" y="32"/>
                    <a:pt x="142" y="71"/>
                  </a:cubicBezTo>
                  <a:cubicBezTo>
                    <a:pt x="142" y="284"/>
                    <a:pt x="142" y="284"/>
                    <a:pt x="142" y="284"/>
                  </a:cubicBezTo>
                  <a:cubicBezTo>
                    <a:pt x="142" y="323"/>
                    <a:pt x="110" y="355"/>
                    <a:pt x="71" y="35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GB" sz="2099" dirty="0">
                <a:solidFill>
                  <a:prstClr val="black"/>
                </a:solidFill>
                <a:latin typeface="Arial"/>
                <a:cs typeface="+mn-cs"/>
              </a:endParaRPr>
            </a:p>
          </p:txBody>
        </p:sp>
        <p:sp>
          <p:nvSpPr>
            <p:cNvPr id="12" name="Freeform 6"/>
            <p:cNvSpPr>
              <a:spLocks/>
            </p:cNvSpPr>
            <p:nvPr userDrawn="1"/>
          </p:nvSpPr>
          <p:spPr bwMode="auto">
            <a:xfrm>
              <a:off x="8751888" y="4551363"/>
              <a:ext cx="265113" cy="449263"/>
            </a:xfrm>
            <a:custGeom>
              <a:avLst/>
              <a:gdLst>
                <a:gd name="T0" fmla="*/ 42 w 84"/>
                <a:gd name="T1" fmla="*/ 142 h 142"/>
                <a:gd name="T2" fmla="*/ 42 w 84"/>
                <a:gd name="T3" fmla="*/ 142 h 142"/>
                <a:gd name="T4" fmla="*/ 0 w 84"/>
                <a:gd name="T5" fmla="*/ 99 h 142"/>
                <a:gd name="T6" fmla="*/ 0 w 84"/>
                <a:gd name="T7" fmla="*/ 42 h 142"/>
                <a:gd name="T8" fmla="*/ 42 w 84"/>
                <a:gd name="T9" fmla="*/ 0 h 142"/>
                <a:gd name="T10" fmla="*/ 84 w 84"/>
                <a:gd name="T11" fmla="*/ 42 h 142"/>
                <a:gd name="T12" fmla="*/ 84 w 84"/>
                <a:gd name="T13" fmla="*/ 99 h 142"/>
                <a:gd name="T14" fmla="*/ 42 w 84"/>
                <a:gd name="T15" fmla="*/ 142 h 1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4" h="142">
                  <a:moveTo>
                    <a:pt x="42" y="142"/>
                  </a:moveTo>
                  <a:cubicBezTo>
                    <a:pt x="42" y="142"/>
                    <a:pt x="42" y="142"/>
                    <a:pt x="42" y="142"/>
                  </a:cubicBezTo>
                  <a:cubicBezTo>
                    <a:pt x="18" y="142"/>
                    <a:pt x="0" y="123"/>
                    <a:pt x="0" y="99"/>
                  </a:cubicBezTo>
                  <a:cubicBezTo>
                    <a:pt x="0" y="42"/>
                    <a:pt x="0" y="42"/>
                    <a:pt x="0" y="42"/>
                  </a:cubicBezTo>
                  <a:cubicBezTo>
                    <a:pt x="0" y="19"/>
                    <a:pt x="18" y="0"/>
                    <a:pt x="42" y="0"/>
                  </a:cubicBezTo>
                  <a:cubicBezTo>
                    <a:pt x="65" y="0"/>
                    <a:pt x="84" y="19"/>
                    <a:pt x="84" y="42"/>
                  </a:cubicBezTo>
                  <a:cubicBezTo>
                    <a:pt x="84" y="99"/>
                    <a:pt x="84" y="99"/>
                    <a:pt x="84" y="99"/>
                  </a:cubicBezTo>
                  <a:cubicBezTo>
                    <a:pt x="84" y="123"/>
                    <a:pt x="65" y="142"/>
                    <a:pt x="42" y="14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GB" sz="2099" dirty="0">
                <a:solidFill>
                  <a:prstClr val="black"/>
                </a:solidFill>
                <a:latin typeface="Arial"/>
                <a:cs typeface="+mn-cs"/>
              </a:endParaRPr>
            </a:p>
          </p:txBody>
        </p:sp>
        <p:sp>
          <p:nvSpPr>
            <p:cNvPr id="14" name="Freeform 7"/>
            <p:cNvSpPr>
              <a:spLocks/>
            </p:cNvSpPr>
            <p:nvPr userDrawn="1"/>
          </p:nvSpPr>
          <p:spPr bwMode="auto">
            <a:xfrm>
              <a:off x="11436350" y="4529138"/>
              <a:ext cx="449263" cy="1117600"/>
            </a:xfrm>
            <a:custGeom>
              <a:avLst/>
              <a:gdLst>
                <a:gd name="T0" fmla="*/ 71 w 142"/>
                <a:gd name="T1" fmla="*/ 354 h 354"/>
                <a:gd name="T2" fmla="*/ 71 w 142"/>
                <a:gd name="T3" fmla="*/ 354 h 354"/>
                <a:gd name="T4" fmla="*/ 0 w 142"/>
                <a:gd name="T5" fmla="*/ 283 h 354"/>
                <a:gd name="T6" fmla="*/ 0 w 142"/>
                <a:gd name="T7" fmla="*/ 71 h 354"/>
                <a:gd name="T8" fmla="*/ 71 w 142"/>
                <a:gd name="T9" fmla="*/ 0 h 354"/>
                <a:gd name="T10" fmla="*/ 142 w 142"/>
                <a:gd name="T11" fmla="*/ 71 h 354"/>
                <a:gd name="T12" fmla="*/ 142 w 142"/>
                <a:gd name="T13" fmla="*/ 283 h 354"/>
                <a:gd name="T14" fmla="*/ 71 w 142"/>
                <a:gd name="T15" fmla="*/ 354 h 35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2" h="354">
                  <a:moveTo>
                    <a:pt x="71" y="354"/>
                  </a:moveTo>
                  <a:cubicBezTo>
                    <a:pt x="71" y="354"/>
                    <a:pt x="71" y="354"/>
                    <a:pt x="71" y="354"/>
                  </a:cubicBezTo>
                  <a:cubicBezTo>
                    <a:pt x="32" y="354"/>
                    <a:pt x="0" y="322"/>
                    <a:pt x="0" y="283"/>
                  </a:cubicBezTo>
                  <a:cubicBezTo>
                    <a:pt x="0" y="71"/>
                    <a:pt x="0" y="71"/>
                    <a:pt x="0" y="71"/>
                  </a:cubicBezTo>
                  <a:cubicBezTo>
                    <a:pt x="0" y="32"/>
                    <a:pt x="32" y="0"/>
                    <a:pt x="71" y="0"/>
                  </a:cubicBezTo>
                  <a:cubicBezTo>
                    <a:pt x="110" y="0"/>
                    <a:pt x="142" y="32"/>
                    <a:pt x="142" y="71"/>
                  </a:cubicBezTo>
                  <a:cubicBezTo>
                    <a:pt x="142" y="283"/>
                    <a:pt x="142" y="283"/>
                    <a:pt x="142" y="283"/>
                  </a:cubicBezTo>
                  <a:cubicBezTo>
                    <a:pt x="142" y="322"/>
                    <a:pt x="110" y="354"/>
                    <a:pt x="71" y="35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GB" sz="2099" dirty="0">
                <a:solidFill>
                  <a:prstClr val="black"/>
                </a:solidFill>
                <a:latin typeface="Arial"/>
                <a:cs typeface="+mn-cs"/>
              </a:endParaRPr>
            </a:p>
          </p:txBody>
        </p:sp>
        <p:sp>
          <p:nvSpPr>
            <p:cNvPr id="15" name="Freeform 8"/>
            <p:cNvSpPr>
              <a:spLocks/>
            </p:cNvSpPr>
            <p:nvPr userDrawn="1"/>
          </p:nvSpPr>
          <p:spPr bwMode="auto">
            <a:xfrm>
              <a:off x="9869488" y="3030538"/>
              <a:ext cx="560388" cy="2506663"/>
            </a:xfrm>
            <a:custGeom>
              <a:avLst/>
              <a:gdLst>
                <a:gd name="T0" fmla="*/ 88 w 177"/>
                <a:gd name="T1" fmla="*/ 794 h 794"/>
                <a:gd name="T2" fmla="*/ 88 w 177"/>
                <a:gd name="T3" fmla="*/ 794 h 794"/>
                <a:gd name="T4" fmla="*/ 0 w 177"/>
                <a:gd name="T5" fmla="*/ 705 h 794"/>
                <a:gd name="T6" fmla="*/ 0 w 177"/>
                <a:gd name="T7" fmla="*/ 89 h 794"/>
                <a:gd name="T8" fmla="*/ 88 w 177"/>
                <a:gd name="T9" fmla="*/ 0 h 794"/>
                <a:gd name="T10" fmla="*/ 177 w 177"/>
                <a:gd name="T11" fmla="*/ 89 h 794"/>
                <a:gd name="T12" fmla="*/ 177 w 177"/>
                <a:gd name="T13" fmla="*/ 705 h 794"/>
                <a:gd name="T14" fmla="*/ 88 w 177"/>
                <a:gd name="T15" fmla="*/ 794 h 7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7" h="794">
                  <a:moveTo>
                    <a:pt x="88" y="794"/>
                  </a:moveTo>
                  <a:cubicBezTo>
                    <a:pt x="88" y="794"/>
                    <a:pt x="88" y="794"/>
                    <a:pt x="88" y="794"/>
                  </a:cubicBezTo>
                  <a:cubicBezTo>
                    <a:pt x="40" y="794"/>
                    <a:pt x="0" y="754"/>
                    <a:pt x="0" y="705"/>
                  </a:cubicBezTo>
                  <a:cubicBezTo>
                    <a:pt x="0" y="89"/>
                    <a:pt x="0" y="89"/>
                    <a:pt x="0" y="89"/>
                  </a:cubicBezTo>
                  <a:cubicBezTo>
                    <a:pt x="0" y="40"/>
                    <a:pt x="40" y="0"/>
                    <a:pt x="88" y="0"/>
                  </a:cubicBezTo>
                  <a:cubicBezTo>
                    <a:pt x="137" y="0"/>
                    <a:pt x="177" y="40"/>
                    <a:pt x="177" y="89"/>
                  </a:cubicBezTo>
                  <a:cubicBezTo>
                    <a:pt x="177" y="705"/>
                    <a:pt x="177" y="705"/>
                    <a:pt x="177" y="705"/>
                  </a:cubicBezTo>
                  <a:cubicBezTo>
                    <a:pt x="177" y="754"/>
                    <a:pt x="137" y="794"/>
                    <a:pt x="88" y="79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GB" sz="2099" dirty="0">
                <a:solidFill>
                  <a:prstClr val="black"/>
                </a:solidFill>
                <a:latin typeface="Arial"/>
                <a:cs typeface="+mn-cs"/>
              </a:endParaRPr>
            </a:p>
          </p:txBody>
        </p:sp>
        <p:sp>
          <p:nvSpPr>
            <p:cNvPr id="16" name="Freeform 9"/>
            <p:cNvSpPr>
              <a:spLocks/>
            </p:cNvSpPr>
            <p:nvPr userDrawn="1"/>
          </p:nvSpPr>
          <p:spPr bwMode="auto">
            <a:xfrm>
              <a:off x="10653713" y="4014788"/>
              <a:ext cx="558800" cy="2506663"/>
            </a:xfrm>
            <a:custGeom>
              <a:avLst/>
              <a:gdLst>
                <a:gd name="T0" fmla="*/ 88 w 177"/>
                <a:gd name="T1" fmla="*/ 794 h 794"/>
                <a:gd name="T2" fmla="*/ 88 w 177"/>
                <a:gd name="T3" fmla="*/ 794 h 794"/>
                <a:gd name="T4" fmla="*/ 0 w 177"/>
                <a:gd name="T5" fmla="*/ 705 h 794"/>
                <a:gd name="T6" fmla="*/ 0 w 177"/>
                <a:gd name="T7" fmla="*/ 88 h 794"/>
                <a:gd name="T8" fmla="*/ 88 w 177"/>
                <a:gd name="T9" fmla="*/ 0 h 794"/>
                <a:gd name="T10" fmla="*/ 177 w 177"/>
                <a:gd name="T11" fmla="*/ 88 h 794"/>
                <a:gd name="T12" fmla="*/ 177 w 177"/>
                <a:gd name="T13" fmla="*/ 705 h 794"/>
                <a:gd name="T14" fmla="*/ 88 w 177"/>
                <a:gd name="T15" fmla="*/ 794 h 7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7" h="794">
                  <a:moveTo>
                    <a:pt x="88" y="794"/>
                  </a:moveTo>
                  <a:cubicBezTo>
                    <a:pt x="88" y="794"/>
                    <a:pt x="88" y="794"/>
                    <a:pt x="88" y="794"/>
                  </a:cubicBezTo>
                  <a:cubicBezTo>
                    <a:pt x="40" y="794"/>
                    <a:pt x="0" y="754"/>
                    <a:pt x="0" y="705"/>
                  </a:cubicBezTo>
                  <a:cubicBezTo>
                    <a:pt x="0" y="88"/>
                    <a:pt x="0" y="88"/>
                    <a:pt x="0" y="88"/>
                  </a:cubicBezTo>
                  <a:cubicBezTo>
                    <a:pt x="0" y="40"/>
                    <a:pt x="40" y="0"/>
                    <a:pt x="88" y="0"/>
                  </a:cubicBezTo>
                  <a:cubicBezTo>
                    <a:pt x="137" y="0"/>
                    <a:pt x="177" y="40"/>
                    <a:pt x="177" y="88"/>
                  </a:cubicBezTo>
                  <a:cubicBezTo>
                    <a:pt x="177" y="705"/>
                    <a:pt x="177" y="705"/>
                    <a:pt x="177" y="705"/>
                  </a:cubicBezTo>
                  <a:cubicBezTo>
                    <a:pt x="177" y="754"/>
                    <a:pt x="137" y="794"/>
                    <a:pt x="88" y="79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GB" sz="2099" dirty="0">
                <a:solidFill>
                  <a:prstClr val="black"/>
                </a:solidFill>
                <a:latin typeface="Arial"/>
                <a:cs typeface="+mn-cs"/>
              </a:endParaRPr>
            </a:p>
          </p:txBody>
        </p:sp>
        <p:sp>
          <p:nvSpPr>
            <p:cNvPr id="17" name="Freeform 10"/>
            <p:cNvSpPr>
              <a:spLocks/>
            </p:cNvSpPr>
            <p:nvPr userDrawn="1"/>
          </p:nvSpPr>
          <p:spPr bwMode="auto">
            <a:xfrm>
              <a:off x="12058650" y="4551363"/>
              <a:ext cx="139700" cy="449263"/>
            </a:xfrm>
            <a:custGeom>
              <a:avLst/>
              <a:gdLst>
                <a:gd name="T0" fmla="*/ 44 w 44"/>
                <a:gd name="T1" fmla="*/ 0 h 142"/>
                <a:gd name="T2" fmla="*/ 0 w 44"/>
                <a:gd name="T3" fmla="*/ 42 h 142"/>
                <a:gd name="T4" fmla="*/ 0 w 44"/>
                <a:gd name="T5" fmla="*/ 99 h 142"/>
                <a:gd name="T6" fmla="*/ 44 w 44"/>
                <a:gd name="T7" fmla="*/ 142 h 142"/>
                <a:gd name="T8" fmla="*/ 44 w 44"/>
                <a:gd name="T9" fmla="*/ 0 h 142"/>
              </a:gdLst>
              <a:ahLst/>
              <a:cxnLst>
                <a:cxn ang="0">
                  <a:pos x="T0" y="T1"/>
                </a:cxn>
                <a:cxn ang="0">
                  <a:pos x="T2" y="T3"/>
                </a:cxn>
                <a:cxn ang="0">
                  <a:pos x="T4" y="T5"/>
                </a:cxn>
                <a:cxn ang="0">
                  <a:pos x="T6" y="T7"/>
                </a:cxn>
                <a:cxn ang="0">
                  <a:pos x="T8" y="T9"/>
                </a:cxn>
              </a:cxnLst>
              <a:rect l="0" t="0" r="r" b="b"/>
              <a:pathLst>
                <a:path w="44" h="142">
                  <a:moveTo>
                    <a:pt x="44" y="0"/>
                  </a:moveTo>
                  <a:cubicBezTo>
                    <a:pt x="20" y="0"/>
                    <a:pt x="0" y="19"/>
                    <a:pt x="0" y="42"/>
                  </a:cubicBezTo>
                  <a:cubicBezTo>
                    <a:pt x="0" y="99"/>
                    <a:pt x="0" y="99"/>
                    <a:pt x="0" y="99"/>
                  </a:cubicBezTo>
                  <a:cubicBezTo>
                    <a:pt x="0" y="123"/>
                    <a:pt x="20" y="142"/>
                    <a:pt x="44" y="142"/>
                  </a:cubicBezTo>
                  <a:lnTo>
                    <a:pt x="4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GB" sz="2099" dirty="0">
                <a:solidFill>
                  <a:prstClr val="black"/>
                </a:solidFill>
                <a:latin typeface="Arial"/>
                <a:cs typeface="+mn-cs"/>
              </a:endParaRPr>
            </a:p>
          </p:txBody>
        </p:sp>
      </p:grpSp>
      <p:grpSp>
        <p:nvGrpSpPr>
          <p:cNvPr id="19" name="Logotype"/>
          <p:cNvGrpSpPr/>
          <p:nvPr userDrawn="1"/>
        </p:nvGrpSpPr>
        <p:grpSpPr>
          <a:xfrm>
            <a:off x="641186" y="530770"/>
            <a:ext cx="1383679" cy="288542"/>
            <a:chOff x="9501453" y="6148765"/>
            <a:chExt cx="2047875" cy="427037"/>
          </a:xfrm>
          <a:solidFill>
            <a:schemeClr val="bg2"/>
          </a:solidFill>
        </p:grpSpPr>
        <p:sp>
          <p:nvSpPr>
            <p:cNvPr id="20" name="Freeform 5"/>
            <p:cNvSpPr>
              <a:spLocks noEditPoints="1"/>
            </p:cNvSpPr>
            <p:nvPr userDrawn="1"/>
          </p:nvSpPr>
          <p:spPr bwMode="auto">
            <a:xfrm>
              <a:off x="11206428" y="6231315"/>
              <a:ext cx="342900" cy="344487"/>
            </a:xfrm>
            <a:custGeom>
              <a:avLst/>
              <a:gdLst>
                <a:gd name="T0" fmla="*/ 43 w 91"/>
                <a:gd name="T1" fmla="*/ 2 h 91"/>
                <a:gd name="T2" fmla="*/ 2 w 91"/>
                <a:gd name="T3" fmla="*/ 44 h 91"/>
                <a:gd name="T4" fmla="*/ 46 w 91"/>
                <a:gd name="T5" fmla="*/ 91 h 91"/>
                <a:gd name="T6" fmla="*/ 74 w 91"/>
                <a:gd name="T7" fmla="*/ 77 h 91"/>
                <a:gd name="T8" fmla="*/ 74 w 91"/>
                <a:gd name="T9" fmla="*/ 90 h 91"/>
                <a:gd name="T10" fmla="*/ 91 w 91"/>
                <a:gd name="T11" fmla="*/ 90 h 91"/>
                <a:gd name="T12" fmla="*/ 91 w 91"/>
                <a:gd name="T13" fmla="*/ 47 h 91"/>
                <a:gd name="T14" fmla="*/ 43 w 91"/>
                <a:gd name="T15" fmla="*/ 2 h 91"/>
                <a:gd name="T16" fmla="*/ 72 w 91"/>
                <a:gd name="T17" fmla="*/ 48 h 91"/>
                <a:gd name="T18" fmla="*/ 43 w 91"/>
                <a:gd name="T19" fmla="*/ 72 h 91"/>
                <a:gd name="T20" fmla="*/ 21 w 91"/>
                <a:gd name="T21" fmla="*/ 50 h 91"/>
                <a:gd name="T22" fmla="*/ 46 w 91"/>
                <a:gd name="T23" fmla="*/ 21 h 91"/>
                <a:gd name="T24" fmla="*/ 72 w 91"/>
                <a:gd name="T25" fmla="*/ 45 h 91"/>
                <a:gd name="T26" fmla="*/ 72 w 91"/>
                <a:gd name="T27" fmla="*/ 48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1" h="91">
                  <a:moveTo>
                    <a:pt x="43" y="2"/>
                  </a:moveTo>
                  <a:cubicBezTo>
                    <a:pt x="21" y="4"/>
                    <a:pt x="3" y="22"/>
                    <a:pt x="2" y="44"/>
                  </a:cubicBezTo>
                  <a:cubicBezTo>
                    <a:pt x="0" y="70"/>
                    <a:pt x="21" y="91"/>
                    <a:pt x="46" y="91"/>
                  </a:cubicBezTo>
                  <a:cubicBezTo>
                    <a:pt x="56" y="91"/>
                    <a:pt x="68" y="87"/>
                    <a:pt x="74" y="77"/>
                  </a:cubicBezTo>
                  <a:cubicBezTo>
                    <a:pt x="74" y="90"/>
                    <a:pt x="74" y="90"/>
                    <a:pt x="74" y="90"/>
                  </a:cubicBezTo>
                  <a:cubicBezTo>
                    <a:pt x="91" y="90"/>
                    <a:pt x="91" y="90"/>
                    <a:pt x="91" y="90"/>
                  </a:cubicBezTo>
                  <a:cubicBezTo>
                    <a:pt x="91" y="47"/>
                    <a:pt x="91" y="47"/>
                    <a:pt x="91" y="47"/>
                  </a:cubicBezTo>
                  <a:cubicBezTo>
                    <a:pt x="91" y="20"/>
                    <a:pt x="69" y="0"/>
                    <a:pt x="43" y="2"/>
                  </a:cubicBezTo>
                  <a:close/>
                  <a:moveTo>
                    <a:pt x="72" y="48"/>
                  </a:moveTo>
                  <a:cubicBezTo>
                    <a:pt x="71" y="63"/>
                    <a:pt x="58" y="74"/>
                    <a:pt x="43" y="72"/>
                  </a:cubicBezTo>
                  <a:cubicBezTo>
                    <a:pt x="32" y="71"/>
                    <a:pt x="22" y="61"/>
                    <a:pt x="21" y="50"/>
                  </a:cubicBezTo>
                  <a:cubicBezTo>
                    <a:pt x="19" y="34"/>
                    <a:pt x="31" y="21"/>
                    <a:pt x="46" y="21"/>
                  </a:cubicBezTo>
                  <a:cubicBezTo>
                    <a:pt x="60" y="21"/>
                    <a:pt x="71" y="32"/>
                    <a:pt x="72" y="45"/>
                  </a:cubicBezTo>
                  <a:lnTo>
                    <a:pt x="72" y="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US" sz="2099" dirty="0">
                <a:solidFill>
                  <a:prstClr val="black"/>
                </a:solidFill>
                <a:latin typeface="Arial"/>
                <a:cs typeface="+mn-cs"/>
              </a:endParaRPr>
            </a:p>
          </p:txBody>
        </p:sp>
        <p:sp>
          <p:nvSpPr>
            <p:cNvPr id="23" name="Freeform 6"/>
            <p:cNvSpPr>
              <a:spLocks noEditPoints="1"/>
            </p:cNvSpPr>
            <p:nvPr userDrawn="1"/>
          </p:nvSpPr>
          <p:spPr bwMode="auto">
            <a:xfrm>
              <a:off x="10849241" y="6236077"/>
              <a:ext cx="334963" cy="339725"/>
            </a:xfrm>
            <a:custGeom>
              <a:avLst/>
              <a:gdLst>
                <a:gd name="T0" fmla="*/ 44 w 89"/>
                <a:gd name="T1" fmla="*/ 1 h 90"/>
                <a:gd name="T2" fmla="*/ 0 w 89"/>
                <a:gd name="T3" fmla="*/ 46 h 90"/>
                <a:gd name="T4" fmla="*/ 45 w 89"/>
                <a:gd name="T5" fmla="*/ 90 h 90"/>
                <a:gd name="T6" fmla="*/ 86 w 89"/>
                <a:gd name="T7" fmla="*/ 63 h 90"/>
                <a:gd name="T8" fmla="*/ 69 w 89"/>
                <a:gd name="T9" fmla="*/ 58 h 90"/>
                <a:gd name="T10" fmla="*/ 50 w 89"/>
                <a:gd name="T11" fmla="*/ 72 h 90"/>
                <a:gd name="T12" fmla="*/ 22 w 89"/>
                <a:gd name="T13" fmla="*/ 59 h 90"/>
                <a:gd name="T14" fmla="*/ 89 w 89"/>
                <a:gd name="T15" fmla="*/ 41 h 90"/>
                <a:gd name="T16" fmla="*/ 44 w 89"/>
                <a:gd name="T17" fmla="*/ 1 h 90"/>
                <a:gd name="T18" fmla="*/ 19 w 89"/>
                <a:gd name="T19" fmla="*/ 44 h 90"/>
                <a:gd name="T20" fmla="*/ 36 w 89"/>
                <a:gd name="T21" fmla="*/ 19 h 90"/>
                <a:gd name="T22" fmla="*/ 67 w 89"/>
                <a:gd name="T23" fmla="*/ 31 h 90"/>
                <a:gd name="T24" fmla="*/ 19 w 89"/>
                <a:gd name="T25" fmla="*/ 44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9" h="90">
                  <a:moveTo>
                    <a:pt x="44" y="1"/>
                  </a:moveTo>
                  <a:cubicBezTo>
                    <a:pt x="20" y="2"/>
                    <a:pt x="0" y="20"/>
                    <a:pt x="0" y="46"/>
                  </a:cubicBezTo>
                  <a:cubicBezTo>
                    <a:pt x="0" y="70"/>
                    <a:pt x="20" y="90"/>
                    <a:pt x="45" y="90"/>
                  </a:cubicBezTo>
                  <a:cubicBezTo>
                    <a:pt x="62" y="90"/>
                    <a:pt x="79" y="80"/>
                    <a:pt x="86" y="63"/>
                  </a:cubicBezTo>
                  <a:cubicBezTo>
                    <a:pt x="69" y="58"/>
                    <a:pt x="69" y="58"/>
                    <a:pt x="69" y="58"/>
                  </a:cubicBezTo>
                  <a:cubicBezTo>
                    <a:pt x="66" y="65"/>
                    <a:pt x="58" y="71"/>
                    <a:pt x="50" y="72"/>
                  </a:cubicBezTo>
                  <a:cubicBezTo>
                    <a:pt x="38" y="75"/>
                    <a:pt x="26" y="67"/>
                    <a:pt x="22" y="59"/>
                  </a:cubicBezTo>
                  <a:cubicBezTo>
                    <a:pt x="89" y="41"/>
                    <a:pt x="89" y="41"/>
                    <a:pt x="89" y="41"/>
                  </a:cubicBezTo>
                  <a:cubicBezTo>
                    <a:pt x="87" y="24"/>
                    <a:pt x="72" y="0"/>
                    <a:pt x="44" y="1"/>
                  </a:cubicBezTo>
                  <a:close/>
                  <a:moveTo>
                    <a:pt x="19" y="44"/>
                  </a:moveTo>
                  <a:cubicBezTo>
                    <a:pt x="19" y="34"/>
                    <a:pt x="24" y="24"/>
                    <a:pt x="36" y="19"/>
                  </a:cubicBezTo>
                  <a:cubicBezTo>
                    <a:pt x="50" y="14"/>
                    <a:pt x="62" y="21"/>
                    <a:pt x="67" y="31"/>
                  </a:cubicBezTo>
                  <a:lnTo>
                    <a:pt x="19" y="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US" sz="2099" dirty="0">
                <a:solidFill>
                  <a:prstClr val="black"/>
                </a:solidFill>
                <a:latin typeface="Arial"/>
                <a:cs typeface="+mn-cs"/>
              </a:endParaRPr>
            </a:p>
          </p:txBody>
        </p:sp>
        <p:sp>
          <p:nvSpPr>
            <p:cNvPr id="24" name="Freeform 7"/>
            <p:cNvSpPr>
              <a:spLocks/>
            </p:cNvSpPr>
            <p:nvPr userDrawn="1"/>
          </p:nvSpPr>
          <p:spPr bwMode="auto">
            <a:xfrm>
              <a:off x="10292028" y="6239252"/>
              <a:ext cx="166688" cy="333375"/>
            </a:xfrm>
            <a:custGeom>
              <a:avLst/>
              <a:gdLst>
                <a:gd name="T0" fmla="*/ 44 w 44"/>
                <a:gd name="T1" fmla="*/ 18 h 88"/>
                <a:gd name="T2" fmla="*/ 44 w 44"/>
                <a:gd name="T3" fmla="*/ 0 h 88"/>
                <a:gd name="T4" fmla="*/ 19 w 44"/>
                <a:gd name="T5" fmla="*/ 13 h 88"/>
                <a:gd name="T6" fmla="*/ 19 w 44"/>
                <a:gd name="T7" fmla="*/ 3 h 88"/>
                <a:gd name="T8" fmla="*/ 0 w 44"/>
                <a:gd name="T9" fmla="*/ 3 h 88"/>
                <a:gd name="T10" fmla="*/ 0 w 44"/>
                <a:gd name="T11" fmla="*/ 44 h 88"/>
                <a:gd name="T12" fmla="*/ 0 w 44"/>
                <a:gd name="T13" fmla="*/ 88 h 88"/>
                <a:gd name="T14" fmla="*/ 20 w 44"/>
                <a:gd name="T15" fmla="*/ 88 h 88"/>
                <a:gd name="T16" fmla="*/ 20 w 44"/>
                <a:gd name="T17" fmla="*/ 46 h 88"/>
                <a:gd name="T18" fmla="*/ 44 w 44"/>
                <a:gd name="T19" fmla="*/ 1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 h="88">
                  <a:moveTo>
                    <a:pt x="44" y="18"/>
                  </a:moveTo>
                  <a:cubicBezTo>
                    <a:pt x="44" y="0"/>
                    <a:pt x="44" y="0"/>
                    <a:pt x="44" y="0"/>
                  </a:cubicBezTo>
                  <a:cubicBezTo>
                    <a:pt x="28" y="0"/>
                    <a:pt x="22" y="8"/>
                    <a:pt x="19" y="13"/>
                  </a:cubicBezTo>
                  <a:cubicBezTo>
                    <a:pt x="19" y="3"/>
                    <a:pt x="19" y="3"/>
                    <a:pt x="19" y="3"/>
                  </a:cubicBezTo>
                  <a:cubicBezTo>
                    <a:pt x="0" y="3"/>
                    <a:pt x="0" y="3"/>
                    <a:pt x="0" y="3"/>
                  </a:cubicBezTo>
                  <a:cubicBezTo>
                    <a:pt x="0" y="44"/>
                    <a:pt x="0" y="44"/>
                    <a:pt x="0" y="44"/>
                  </a:cubicBezTo>
                  <a:cubicBezTo>
                    <a:pt x="0" y="88"/>
                    <a:pt x="0" y="88"/>
                    <a:pt x="0" y="88"/>
                  </a:cubicBezTo>
                  <a:cubicBezTo>
                    <a:pt x="20" y="88"/>
                    <a:pt x="20" y="88"/>
                    <a:pt x="20" y="88"/>
                  </a:cubicBezTo>
                  <a:cubicBezTo>
                    <a:pt x="20" y="62"/>
                    <a:pt x="20" y="62"/>
                    <a:pt x="20" y="46"/>
                  </a:cubicBezTo>
                  <a:cubicBezTo>
                    <a:pt x="20" y="26"/>
                    <a:pt x="31" y="19"/>
                    <a:pt x="44"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US" sz="2099" dirty="0">
                <a:solidFill>
                  <a:prstClr val="black"/>
                </a:solidFill>
                <a:latin typeface="Arial"/>
                <a:cs typeface="+mn-cs"/>
              </a:endParaRPr>
            </a:p>
          </p:txBody>
        </p:sp>
        <p:sp>
          <p:nvSpPr>
            <p:cNvPr id="25" name="Freeform 8"/>
            <p:cNvSpPr>
              <a:spLocks/>
            </p:cNvSpPr>
            <p:nvPr userDrawn="1"/>
          </p:nvSpPr>
          <p:spPr bwMode="auto">
            <a:xfrm>
              <a:off x="9501453" y="6182102"/>
              <a:ext cx="369888" cy="390525"/>
            </a:xfrm>
            <a:custGeom>
              <a:avLst/>
              <a:gdLst>
                <a:gd name="T0" fmla="*/ 185 w 233"/>
                <a:gd name="T1" fmla="*/ 165 h 246"/>
                <a:gd name="T2" fmla="*/ 48 w 233"/>
                <a:gd name="T3" fmla="*/ 0 h 246"/>
                <a:gd name="T4" fmla="*/ 0 w 233"/>
                <a:gd name="T5" fmla="*/ 0 h 246"/>
                <a:gd name="T6" fmla="*/ 0 w 233"/>
                <a:gd name="T7" fmla="*/ 246 h 246"/>
                <a:gd name="T8" fmla="*/ 50 w 233"/>
                <a:gd name="T9" fmla="*/ 246 h 246"/>
                <a:gd name="T10" fmla="*/ 50 w 233"/>
                <a:gd name="T11" fmla="*/ 81 h 246"/>
                <a:gd name="T12" fmla="*/ 190 w 233"/>
                <a:gd name="T13" fmla="*/ 246 h 246"/>
                <a:gd name="T14" fmla="*/ 233 w 233"/>
                <a:gd name="T15" fmla="*/ 246 h 246"/>
                <a:gd name="T16" fmla="*/ 233 w 233"/>
                <a:gd name="T17" fmla="*/ 0 h 246"/>
                <a:gd name="T18" fmla="*/ 185 w 233"/>
                <a:gd name="T19" fmla="*/ 0 h 246"/>
                <a:gd name="T20" fmla="*/ 185 w 233"/>
                <a:gd name="T21" fmla="*/ 165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3" h="246">
                  <a:moveTo>
                    <a:pt x="185" y="165"/>
                  </a:moveTo>
                  <a:lnTo>
                    <a:pt x="48" y="0"/>
                  </a:lnTo>
                  <a:lnTo>
                    <a:pt x="0" y="0"/>
                  </a:lnTo>
                  <a:lnTo>
                    <a:pt x="0" y="246"/>
                  </a:lnTo>
                  <a:lnTo>
                    <a:pt x="50" y="246"/>
                  </a:lnTo>
                  <a:lnTo>
                    <a:pt x="50" y="81"/>
                  </a:lnTo>
                  <a:lnTo>
                    <a:pt x="190" y="246"/>
                  </a:lnTo>
                  <a:lnTo>
                    <a:pt x="233" y="246"/>
                  </a:lnTo>
                  <a:lnTo>
                    <a:pt x="233" y="0"/>
                  </a:lnTo>
                  <a:lnTo>
                    <a:pt x="185" y="0"/>
                  </a:lnTo>
                  <a:lnTo>
                    <a:pt x="185" y="16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US" sz="2099" dirty="0">
                <a:solidFill>
                  <a:prstClr val="black"/>
                </a:solidFill>
                <a:latin typeface="Arial"/>
                <a:cs typeface="+mn-cs"/>
              </a:endParaRPr>
            </a:p>
          </p:txBody>
        </p:sp>
        <p:sp>
          <p:nvSpPr>
            <p:cNvPr id="26" name="Freeform 9"/>
            <p:cNvSpPr>
              <a:spLocks noEditPoints="1"/>
            </p:cNvSpPr>
            <p:nvPr userDrawn="1"/>
          </p:nvSpPr>
          <p:spPr bwMode="auto">
            <a:xfrm>
              <a:off x="10461891" y="6148765"/>
              <a:ext cx="342900" cy="427037"/>
            </a:xfrm>
            <a:custGeom>
              <a:avLst/>
              <a:gdLst>
                <a:gd name="T0" fmla="*/ 91 w 91"/>
                <a:gd name="T1" fmla="*/ 0 h 113"/>
                <a:gd name="T2" fmla="*/ 73 w 91"/>
                <a:gd name="T3" fmla="*/ 0 h 113"/>
                <a:gd name="T4" fmla="*/ 73 w 91"/>
                <a:gd name="T5" fmla="*/ 34 h 113"/>
                <a:gd name="T6" fmla="*/ 43 w 91"/>
                <a:gd name="T7" fmla="*/ 24 h 113"/>
                <a:gd name="T8" fmla="*/ 2 w 91"/>
                <a:gd name="T9" fmla="*/ 66 h 113"/>
                <a:gd name="T10" fmla="*/ 46 w 91"/>
                <a:gd name="T11" fmla="*/ 113 h 113"/>
                <a:gd name="T12" fmla="*/ 74 w 91"/>
                <a:gd name="T13" fmla="*/ 101 h 113"/>
                <a:gd name="T14" fmla="*/ 74 w 91"/>
                <a:gd name="T15" fmla="*/ 112 h 113"/>
                <a:gd name="T16" fmla="*/ 91 w 91"/>
                <a:gd name="T17" fmla="*/ 112 h 113"/>
                <a:gd name="T18" fmla="*/ 91 w 91"/>
                <a:gd name="T19" fmla="*/ 69 h 113"/>
                <a:gd name="T20" fmla="*/ 91 w 91"/>
                <a:gd name="T21" fmla="*/ 69 h 113"/>
                <a:gd name="T22" fmla="*/ 91 w 91"/>
                <a:gd name="T23" fmla="*/ 68 h 113"/>
                <a:gd name="T24" fmla="*/ 91 w 91"/>
                <a:gd name="T25" fmla="*/ 0 h 113"/>
                <a:gd name="T26" fmla="*/ 72 w 91"/>
                <a:gd name="T27" fmla="*/ 70 h 113"/>
                <a:gd name="T28" fmla="*/ 43 w 91"/>
                <a:gd name="T29" fmla="*/ 94 h 113"/>
                <a:gd name="T30" fmla="*/ 21 w 91"/>
                <a:gd name="T31" fmla="*/ 72 h 113"/>
                <a:gd name="T32" fmla="*/ 46 w 91"/>
                <a:gd name="T33" fmla="*/ 43 h 113"/>
                <a:gd name="T34" fmla="*/ 72 w 91"/>
                <a:gd name="T35" fmla="*/ 67 h 113"/>
                <a:gd name="T36" fmla="*/ 72 w 91"/>
                <a:gd name="T37" fmla="*/ 7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1" h="113">
                  <a:moveTo>
                    <a:pt x="91" y="0"/>
                  </a:moveTo>
                  <a:cubicBezTo>
                    <a:pt x="73" y="0"/>
                    <a:pt x="73" y="0"/>
                    <a:pt x="73" y="0"/>
                  </a:cubicBezTo>
                  <a:cubicBezTo>
                    <a:pt x="73" y="34"/>
                    <a:pt x="73" y="34"/>
                    <a:pt x="73" y="34"/>
                  </a:cubicBezTo>
                  <a:cubicBezTo>
                    <a:pt x="68" y="28"/>
                    <a:pt x="55" y="23"/>
                    <a:pt x="43" y="24"/>
                  </a:cubicBezTo>
                  <a:cubicBezTo>
                    <a:pt x="21" y="26"/>
                    <a:pt x="3" y="44"/>
                    <a:pt x="2" y="66"/>
                  </a:cubicBezTo>
                  <a:cubicBezTo>
                    <a:pt x="0" y="92"/>
                    <a:pt x="21" y="113"/>
                    <a:pt x="46" y="113"/>
                  </a:cubicBezTo>
                  <a:cubicBezTo>
                    <a:pt x="56" y="113"/>
                    <a:pt x="69" y="109"/>
                    <a:pt x="74" y="101"/>
                  </a:cubicBezTo>
                  <a:cubicBezTo>
                    <a:pt x="74" y="112"/>
                    <a:pt x="74" y="112"/>
                    <a:pt x="74" y="112"/>
                  </a:cubicBezTo>
                  <a:cubicBezTo>
                    <a:pt x="91" y="112"/>
                    <a:pt x="91" y="112"/>
                    <a:pt x="91" y="112"/>
                  </a:cubicBezTo>
                  <a:cubicBezTo>
                    <a:pt x="91" y="69"/>
                    <a:pt x="91" y="69"/>
                    <a:pt x="91" y="69"/>
                  </a:cubicBezTo>
                  <a:cubicBezTo>
                    <a:pt x="91" y="69"/>
                    <a:pt x="91" y="69"/>
                    <a:pt x="91" y="69"/>
                  </a:cubicBezTo>
                  <a:cubicBezTo>
                    <a:pt x="91" y="68"/>
                    <a:pt x="91" y="68"/>
                    <a:pt x="91" y="68"/>
                  </a:cubicBezTo>
                  <a:lnTo>
                    <a:pt x="91" y="0"/>
                  </a:lnTo>
                  <a:close/>
                  <a:moveTo>
                    <a:pt x="72" y="70"/>
                  </a:moveTo>
                  <a:cubicBezTo>
                    <a:pt x="71" y="85"/>
                    <a:pt x="58" y="96"/>
                    <a:pt x="43" y="94"/>
                  </a:cubicBezTo>
                  <a:cubicBezTo>
                    <a:pt x="32" y="93"/>
                    <a:pt x="22" y="83"/>
                    <a:pt x="21" y="72"/>
                  </a:cubicBezTo>
                  <a:cubicBezTo>
                    <a:pt x="19" y="56"/>
                    <a:pt x="31" y="43"/>
                    <a:pt x="46" y="43"/>
                  </a:cubicBezTo>
                  <a:cubicBezTo>
                    <a:pt x="60" y="43"/>
                    <a:pt x="71" y="54"/>
                    <a:pt x="72" y="67"/>
                  </a:cubicBezTo>
                  <a:lnTo>
                    <a:pt x="72"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US" sz="2099" dirty="0">
                <a:solidFill>
                  <a:prstClr val="black"/>
                </a:solidFill>
                <a:latin typeface="Arial"/>
                <a:cs typeface="+mn-cs"/>
              </a:endParaRPr>
            </a:p>
          </p:txBody>
        </p:sp>
        <p:sp>
          <p:nvSpPr>
            <p:cNvPr id="27" name="Freeform 10"/>
            <p:cNvSpPr>
              <a:spLocks noEditPoints="1"/>
            </p:cNvSpPr>
            <p:nvPr userDrawn="1"/>
          </p:nvSpPr>
          <p:spPr bwMode="auto">
            <a:xfrm>
              <a:off x="9912616" y="6239252"/>
              <a:ext cx="338138" cy="336550"/>
            </a:xfrm>
            <a:custGeom>
              <a:avLst/>
              <a:gdLst>
                <a:gd name="T0" fmla="*/ 45 w 90"/>
                <a:gd name="T1" fmla="*/ 0 h 89"/>
                <a:gd name="T2" fmla="*/ 0 w 90"/>
                <a:gd name="T3" fmla="*/ 45 h 89"/>
                <a:gd name="T4" fmla="*/ 45 w 90"/>
                <a:gd name="T5" fmla="*/ 89 h 89"/>
                <a:gd name="T6" fmla="*/ 90 w 90"/>
                <a:gd name="T7" fmla="*/ 45 h 89"/>
                <a:gd name="T8" fmla="*/ 45 w 90"/>
                <a:gd name="T9" fmla="*/ 0 h 89"/>
                <a:gd name="T10" fmla="*/ 45 w 90"/>
                <a:gd name="T11" fmla="*/ 70 h 89"/>
                <a:gd name="T12" fmla="*/ 19 w 90"/>
                <a:gd name="T13" fmla="*/ 45 h 89"/>
                <a:gd name="T14" fmla="*/ 45 w 90"/>
                <a:gd name="T15" fmla="*/ 19 h 89"/>
                <a:gd name="T16" fmla="*/ 71 w 90"/>
                <a:gd name="T17" fmla="*/ 45 h 89"/>
                <a:gd name="T18" fmla="*/ 45 w 90"/>
                <a:gd name="T19" fmla="*/ 7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0" h="89">
                  <a:moveTo>
                    <a:pt x="45" y="0"/>
                  </a:moveTo>
                  <a:cubicBezTo>
                    <a:pt x="20" y="0"/>
                    <a:pt x="0" y="20"/>
                    <a:pt x="0" y="45"/>
                  </a:cubicBezTo>
                  <a:cubicBezTo>
                    <a:pt x="0" y="69"/>
                    <a:pt x="20" y="89"/>
                    <a:pt x="45" y="89"/>
                  </a:cubicBezTo>
                  <a:cubicBezTo>
                    <a:pt x="70" y="89"/>
                    <a:pt x="90" y="69"/>
                    <a:pt x="90" y="45"/>
                  </a:cubicBezTo>
                  <a:cubicBezTo>
                    <a:pt x="90" y="20"/>
                    <a:pt x="70" y="0"/>
                    <a:pt x="45" y="0"/>
                  </a:cubicBezTo>
                  <a:close/>
                  <a:moveTo>
                    <a:pt x="45" y="70"/>
                  </a:moveTo>
                  <a:cubicBezTo>
                    <a:pt x="31" y="70"/>
                    <a:pt x="19" y="59"/>
                    <a:pt x="19" y="45"/>
                  </a:cubicBezTo>
                  <a:cubicBezTo>
                    <a:pt x="19" y="30"/>
                    <a:pt x="31" y="19"/>
                    <a:pt x="45" y="19"/>
                  </a:cubicBezTo>
                  <a:cubicBezTo>
                    <a:pt x="59" y="19"/>
                    <a:pt x="71" y="30"/>
                    <a:pt x="71" y="45"/>
                  </a:cubicBezTo>
                  <a:cubicBezTo>
                    <a:pt x="71" y="59"/>
                    <a:pt x="59" y="70"/>
                    <a:pt x="45" y="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US" sz="2099" dirty="0">
                <a:solidFill>
                  <a:prstClr val="black"/>
                </a:solidFill>
                <a:latin typeface="Arial"/>
                <a:cs typeface="+mn-cs"/>
              </a:endParaRPr>
            </a:p>
          </p:txBody>
        </p:sp>
      </p:grpSp>
    </p:spTree>
    <p:extLst>
      <p:ext uri="{BB962C8B-B14F-4D97-AF65-F5344CB8AC3E}">
        <p14:creationId xmlns:p14="http://schemas.microsoft.com/office/powerpoint/2010/main" val="2204925981"/>
      </p:ext>
    </p:extLst>
  </p:cSld>
  <p:clrMapOvr>
    <a:masterClrMapping/>
  </p:clrMapOvr>
</p:sldLayout>
</file>

<file path=ppt/slideLayouts/slideLayout130.xml><?xml version="1.0" encoding="utf-8"?>
<p:sldLayout xmlns:a="http://schemas.openxmlformats.org/drawingml/2006/main" xmlns:r="http://schemas.openxmlformats.org/officeDocument/2006/relationships" xmlns:p="http://schemas.openxmlformats.org/presentationml/2006/main" showMasterSp="0" preserve="1" userDrawn="1">
  <p:cSld name="End Slide Blue">
    <p:bg>
      <p:bgPr>
        <a:solidFill>
          <a:srgbClr val="00005E"/>
        </a:soli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647833" y="1338890"/>
            <a:ext cx="7198125" cy="795416"/>
          </a:xfrm>
        </p:spPr>
        <p:txBody>
          <a:bodyPr/>
          <a:lstStyle>
            <a:lvl1pPr>
              <a:defRPr sz="2897">
                <a:solidFill>
                  <a:srgbClr val="FBD9CA"/>
                </a:solidFill>
              </a:defRPr>
            </a:lvl1pPr>
          </a:lstStyle>
          <a:p>
            <a:r>
              <a:rPr lang="en-US" dirty="0"/>
              <a:t>Click to edit Master title style</a:t>
            </a:r>
          </a:p>
        </p:txBody>
      </p:sp>
      <p:sp>
        <p:nvSpPr>
          <p:cNvPr id="3" name="Subtitle 2"/>
          <p:cNvSpPr>
            <a:spLocks noGrp="1"/>
          </p:cNvSpPr>
          <p:nvPr>
            <p:ph type="subTitle" idx="1"/>
          </p:nvPr>
        </p:nvSpPr>
        <p:spPr>
          <a:xfrm>
            <a:off x="647833" y="2133115"/>
            <a:ext cx="7198125" cy="719833"/>
          </a:xfrm>
        </p:spPr>
        <p:txBody>
          <a:bodyPr/>
          <a:lstStyle>
            <a:lvl1pPr marL="0" indent="0" algn="l">
              <a:spcBef>
                <a:spcPts val="0"/>
              </a:spcBef>
              <a:buNone/>
              <a:defRPr b="1">
                <a:solidFill>
                  <a:srgbClr val="FFFFFF"/>
                </a:solidFill>
              </a:defRPr>
            </a:lvl1pPr>
            <a:lvl2pPr marL="543953" indent="0" algn="ctr">
              <a:buNone/>
              <a:defRPr>
                <a:solidFill>
                  <a:schemeClr val="tx1">
                    <a:tint val="75000"/>
                  </a:schemeClr>
                </a:solidFill>
              </a:defRPr>
            </a:lvl2pPr>
            <a:lvl3pPr marL="1087905" indent="0" algn="ctr">
              <a:buNone/>
              <a:defRPr>
                <a:solidFill>
                  <a:schemeClr val="tx1">
                    <a:tint val="75000"/>
                  </a:schemeClr>
                </a:solidFill>
              </a:defRPr>
            </a:lvl3pPr>
            <a:lvl4pPr marL="1631857" indent="0" algn="ctr">
              <a:buNone/>
              <a:defRPr>
                <a:solidFill>
                  <a:schemeClr val="tx1">
                    <a:tint val="75000"/>
                  </a:schemeClr>
                </a:solidFill>
              </a:defRPr>
            </a:lvl4pPr>
            <a:lvl5pPr marL="2175810" indent="0" algn="ctr">
              <a:buNone/>
              <a:defRPr>
                <a:solidFill>
                  <a:schemeClr val="tx1">
                    <a:tint val="75000"/>
                  </a:schemeClr>
                </a:solidFill>
              </a:defRPr>
            </a:lvl5pPr>
            <a:lvl6pPr marL="2719764" indent="0" algn="ctr">
              <a:buNone/>
              <a:defRPr>
                <a:solidFill>
                  <a:schemeClr val="tx1">
                    <a:tint val="75000"/>
                  </a:schemeClr>
                </a:solidFill>
              </a:defRPr>
            </a:lvl6pPr>
            <a:lvl7pPr marL="3263716" indent="0" algn="ctr">
              <a:buNone/>
              <a:defRPr>
                <a:solidFill>
                  <a:schemeClr val="tx1">
                    <a:tint val="75000"/>
                  </a:schemeClr>
                </a:solidFill>
              </a:defRPr>
            </a:lvl7pPr>
            <a:lvl8pPr marL="3807668" indent="0" algn="ctr">
              <a:buNone/>
              <a:defRPr>
                <a:solidFill>
                  <a:schemeClr val="tx1">
                    <a:tint val="75000"/>
                  </a:schemeClr>
                </a:solidFill>
              </a:defRPr>
            </a:lvl8pPr>
            <a:lvl9pPr marL="4351621" indent="0" algn="ctr">
              <a:buNone/>
              <a:defRPr>
                <a:solidFill>
                  <a:schemeClr val="tx1">
                    <a:tint val="75000"/>
                  </a:schemeClr>
                </a:solidFill>
              </a:defRPr>
            </a:lvl9pPr>
          </a:lstStyle>
          <a:p>
            <a:r>
              <a:rPr lang="en-US" dirty="0"/>
              <a:t>Click to edit Master subtitle style</a:t>
            </a:r>
          </a:p>
        </p:txBody>
      </p:sp>
      <p:sp>
        <p:nvSpPr>
          <p:cNvPr id="6" name="Text Placeholder 5"/>
          <p:cNvSpPr>
            <a:spLocks noGrp="1"/>
          </p:cNvSpPr>
          <p:nvPr>
            <p:ph type="body" sz="quarter" idx="10" hasCustomPrompt="1"/>
          </p:nvPr>
        </p:nvSpPr>
        <p:spPr>
          <a:xfrm>
            <a:off x="647834" y="3095283"/>
            <a:ext cx="1799756" cy="1259708"/>
          </a:xfrm>
        </p:spPr>
        <p:txBody>
          <a:bodyPr>
            <a:noAutofit/>
          </a:bodyPr>
          <a:lstStyle>
            <a:lvl1pPr marL="0" indent="0">
              <a:spcBef>
                <a:spcPts val="0"/>
              </a:spcBef>
              <a:buNone/>
              <a:defRPr sz="900">
                <a:solidFill>
                  <a:schemeClr val="bg1"/>
                </a:solidFill>
              </a:defRPr>
            </a:lvl1pPr>
            <a:lvl2pPr marL="256986" indent="0">
              <a:buNone/>
              <a:defRPr sz="900">
                <a:solidFill>
                  <a:schemeClr val="bg1"/>
                </a:solidFill>
              </a:defRPr>
            </a:lvl2pPr>
            <a:lvl3pPr marL="513971" indent="0">
              <a:buNone/>
              <a:defRPr sz="900">
                <a:solidFill>
                  <a:schemeClr val="bg1"/>
                </a:solidFill>
              </a:defRPr>
            </a:lvl3pPr>
            <a:lvl4pPr marL="770958" indent="0">
              <a:buNone/>
              <a:defRPr sz="900">
                <a:solidFill>
                  <a:schemeClr val="bg1"/>
                </a:solidFill>
              </a:defRPr>
            </a:lvl4pPr>
            <a:lvl5pPr marL="1027942" indent="0">
              <a:buNone/>
              <a:defRPr sz="900">
                <a:solidFill>
                  <a:schemeClr val="bg1"/>
                </a:solidFill>
              </a:defRPr>
            </a:lvl5pPr>
          </a:lstStyle>
          <a:p>
            <a:pPr lvl="0"/>
            <a:r>
              <a:rPr lang="en-US" dirty="0"/>
              <a:t>Disclaimer text</a:t>
            </a:r>
          </a:p>
        </p:txBody>
      </p:sp>
      <p:sp>
        <p:nvSpPr>
          <p:cNvPr id="15" name="Text Placeholder 5"/>
          <p:cNvSpPr>
            <a:spLocks noGrp="1"/>
          </p:cNvSpPr>
          <p:nvPr>
            <p:ph type="body" sz="quarter" idx="11" hasCustomPrompt="1"/>
          </p:nvPr>
        </p:nvSpPr>
        <p:spPr>
          <a:xfrm>
            <a:off x="2712506" y="3095283"/>
            <a:ext cx="1799756" cy="1259708"/>
          </a:xfrm>
        </p:spPr>
        <p:txBody>
          <a:bodyPr>
            <a:noAutofit/>
          </a:bodyPr>
          <a:lstStyle>
            <a:lvl1pPr marL="0" indent="0">
              <a:spcBef>
                <a:spcPts val="0"/>
              </a:spcBef>
              <a:buNone/>
              <a:defRPr sz="900">
                <a:solidFill>
                  <a:schemeClr val="bg1"/>
                </a:solidFill>
              </a:defRPr>
            </a:lvl1pPr>
            <a:lvl2pPr marL="256986" indent="0">
              <a:buNone/>
              <a:defRPr sz="900">
                <a:solidFill>
                  <a:schemeClr val="bg1"/>
                </a:solidFill>
              </a:defRPr>
            </a:lvl2pPr>
            <a:lvl3pPr marL="513971" indent="0">
              <a:buNone/>
              <a:defRPr sz="900">
                <a:solidFill>
                  <a:schemeClr val="bg1"/>
                </a:solidFill>
              </a:defRPr>
            </a:lvl3pPr>
            <a:lvl4pPr marL="770958" indent="0">
              <a:buNone/>
              <a:defRPr sz="900">
                <a:solidFill>
                  <a:schemeClr val="bg1"/>
                </a:solidFill>
              </a:defRPr>
            </a:lvl4pPr>
            <a:lvl5pPr marL="1027942" indent="0">
              <a:buNone/>
              <a:defRPr sz="900">
                <a:solidFill>
                  <a:schemeClr val="bg1"/>
                </a:solidFill>
              </a:defRPr>
            </a:lvl5pPr>
          </a:lstStyle>
          <a:p>
            <a:pPr lvl="0"/>
            <a:r>
              <a:rPr lang="en-US" dirty="0"/>
              <a:t>Disclaimer text</a:t>
            </a:r>
          </a:p>
        </p:txBody>
      </p:sp>
      <p:grpSp>
        <p:nvGrpSpPr>
          <p:cNvPr id="16" name="Pulse"/>
          <p:cNvGrpSpPr/>
          <p:nvPr userDrawn="1"/>
        </p:nvGrpSpPr>
        <p:grpSpPr>
          <a:xfrm>
            <a:off x="8749609" y="3029840"/>
            <a:ext cx="3445565" cy="3490105"/>
            <a:chOff x="8751888" y="3030538"/>
            <a:chExt cx="3446462" cy="3490913"/>
          </a:xfrm>
          <a:solidFill>
            <a:schemeClr val="bg1"/>
          </a:solidFill>
        </p:grpSpPr>
        <p:sp>
          <p:nvSpPr>
            <p:cNvPr id="17" name="Freeform 5"/>
            <p:cNvSpPr>
              <a:spLocks/>
            </p:cNvSpPr>
            <p:nvPr userDrawn="1"/>
          </p:nvSpPr>
          <p:spPr bwMode="auto">
            <a:xfrm>
              <a:off x="9196388" y="3902076"/>
              <a:ext cx="449263" cy="1120775"/>
            </a:xfrm>
            <a:custGeom>
              <a:avLst/>
              <a:gdLst>
                <a:gd name="T0" fmla="*/ 71 w 142"/>
                <a:gd name="T1" fmla="*/ 355 h 355"/>
                <a:gd name="T2" fmla="*/ 71 w 142"/>
                <a:gd name="T3" fmla="*/ 355 h 355"/>
                <a:gd name="T4" fmla="*/ 0 w 142"/>
                <a:gd name="T5" fmla="*/ 284 h 355"/>
                <a:gd name="T6" fmla="*/ 0 w 142"/>
                <a:gd name="T7" fmla="*/ 71 h 355"/>
                <a:gd name="T8" fmla="*/ 71 w 142"/>
                <a:gd name="T9" fmla="*/ 0 h 355"/>
                <a:gd name="T10" fmla="*/ 142 w 142"/>
                <a:gd name="T11" fmla="*/ 71 h 355"/>
                <a:gd name="T12" fmla="*/ 142 w 142"/>
                <a:gd name="T13" fmla="*/ 284 h 355"/>
                <a:gd name="T14" fmla="*/ 71 w 142"/>
                <a:gd name="T15" fmla="*/ 355 h 3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2" h="355">
                  <a:moveTo>
                    <a:pt x="71" y="355"/>
                  </a:moveTo>
                  <a:cubicBezTo>
                    <a:pt x="71" y="355"/>
                    <a:pt x="71" y="355"/>
                    <a:pt x="71" y="355"/>
                  </a:cubicBezTo>
                  <a:cubicBezTo>
                    <a:pt x="32" y="355"/>
                    <a:pt x="0" y="323"/>
                    <a:pt x="0" y="284"/>
                  </a:cubicBezTo>
                  <a:cubicBezTo>
                    <a:pt x="0" y="71"/>
                    <a:pt x="0" y="71"/>
                    <a:pt x="0" y="71"/>
                  </a:cubicBezTo>
                  <a:cubicBezTo>
                    <a:pt x="0" y="32"/>
                    <a:pt x="32" y="0"/>
                    <a:pt x="71" y="0"/>
                  </a:cubicBezTo>
                  <a:cubicBezTo>
                    <a:pt x="110" y="0"/>
                    <a:pt x="142" y="32"/>
                    <a:pt x="142" y="71"/>
                  </a:cubicBezTo>
                  <a:cubicBezTo>
                    <a:pt x="142" y="284"/>
                    <a:pt x="142" y="284"/>
                    <a:pt x="142" y="284"/>
                  </a:cubicBezTo>
                  <a:cubicBezTo>
                    <a:pt x="142" y="323"/>
                    <a:pt x="110" y="355"/>
                    <a:pt x="71" y="35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905" fontAlgn="auto">
                <a:spcBef>
                  <a:spcPts val="0"/>
                </a:spcBef>
                <a:spcAft>
                  <a:spcPts val="0"/>
                </a:spcAft>
              </a:pPr>
              <a:endParaRPr lang="en-GB" sz="2098" dirty="0">
                <a:solidFill>
                  <a:prstClr val="black"/>
                </a:solidFill>
                <a:latin typeface="Arial"/>
                <a:cs typeface="+mn-cs"/>
              </a:endParaRPr>
            </a:p>
          </p:txBody>
        </p:sp>
        <p:sp>
          <p:nvSpPr>
            <p:cNvPr id="24" name="Freeform 6"/>
            <p:cNvSpPr>
              <a:spLocks/>
            </p:cNvSpPr>
            <p:nvPr userDrawn="1"/>
          </p:nvSpPr>
          <p:spPr bwMode="auto">
            <a:xfrm>
              <a:off x="8751888" y="4551363"/>
              <a:ext cx="265113" cy="449263"/>
            </a:xfrm>
            <a:custGeom>
              <a:avLst/>
              <a:gdLst>
                <a:gd name="T0" fmla="*/ 42 w 84"/>
                <a:gd name="T1" fmla="*/ 142 h 142"/>
                <a:gd name="T2" fmla="*/ 42 w 84"/>
                <a:gd name="T3" fmla="*/ 142 h 142"/>
                <a:gd name="T4" fmla="*/ 0 w 84"/>
                <a:gd name="T5" fmla="*/ 99 h 142"/>
                <a:gd name="T6" fmla="*/ 0 w 84"/>
                <a:gd name="T7" fmla="*/ 42 h 142"/>
                <a:gd name="T8" fmla="*/ 42 w 84"/>
                <a:gd name="T9" fmla="*/ 0 h 142"/>
                <a:gd name="T10" fmla="*/ 84 w 84"/>
                <a:gd name="T11" fmla="*/ 42 h 142"/>
                <a:gd name="T12" fmla="*/ 84 w 84"/>
                <a:gd name="T13" fmla="*/ 99 h 142"/>
                <a:gd name="T14" fmla="*/ 42 w 84"/>
                <a:gd name="T15" fmla="*/ 142 h 1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4" h="142">
                  <a:moveTo>
                    <a:pt x="42" y="142"/>
                  </a:moveTo>
                  <a:cubicBezTo>
                    <a:pt x="42" y="142"/>
                    <a:pt x="42" y="142"/>
                    <a:pt x="42" y="142"/>
                  </a:cubicBezTo>
                  <a:cubicBezTo>
                    <a:pt x="18" y="142"/>
                    <a:pt x="0" y="123"/>
                    <a:pt x="0" y="99"/>
                  </a:cubicBezTo>
                  <a:cubicBezTo>
                    <a:pt x="0" y="42"/>
                    <a:pt x="0" y="42"/>
                    <a:pt x="0" y="42"/>
                  </a:cubicBezTo>
                  <a:cubicBezTo>
                    <a:pt x="0" y="19"/>
                    <a:pt x="18" y="0"/>
                    <a:pt x="42" y="0"/>
                  </a:cubicBezTo>
                  <a:cubicBezTo>
                    <a:pt x="65" y="0"/>
                    <a:pt x="84" y="19"/>
                    <a:pt x="84" y="42"/>
                  </a:cubicBezTo>
                  <a:cubicBezTo>
                    <a:pt x="84" y="99"/>
                    <a:pt x="84" y="99"/>
                    <a:pt x="84" y="99"/>
                  </a:cubicBezTo>
                  <a:cubicBezTo>
                    <a:pt x="84" y="123"/>
                    <a:pt x="65" y="142"/>
                    <a:pt x="42" y="14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905" fontAlgn="auto">
                <a:spcBef>
                  <a:spcPts val="0"/>
                </a:spcBef>
                <a:spcAft>
                  <a:spcPts val="0"/>
                </a:spcAft>
              </a:pPr>
              <a:endParaRPr lang="en-GB" sz="2098" dirty="0">
                <a:solidFill>
                  <a:prstClr val="black"/>
                </a:solidFill>
                <a:latin typeface="Arial"/>
                <a:cs typeface="+mn-cs"/>
              </a:endParaRPr>
            </a:p>
          </p:txBody>
        </p:sp>
        <p:sp>
          <p:nvSpPr>
            <p:cNvPr id="25" name="Freeform 7"/>
            <p:cNvSpPr>
              <a:spLocks/>
            </p:cNvSpPr>
            <p:nvPr userDrawn="1"/>
          </p:nvSpPr>
          <p:spPr bwMode="auto">
            <a:xfrm>
              <a:off x="11436350" y="4529138"/>
              <a:ext cx="449263" cy="1117600"/>
            </a:xfrm>
            <a:custGeom>
              <a:avLst/>
              <a:gdLst>
                <a:gd name="T0" fmla="*/ 71 w 142"/>
                <a:gd name="T1" fmla="*/ 354 h 354"/>
                <a:gd name="T2" fmla="*/ 71 w 142"/>
                <a:gd name="T3" fmla="*/ 354 h 354"/>
                <a:gd name="T4" fmla="*/ 0 w 142"/>
                <a:gd name="T5" fmla="*/ 283 h 354"/>
                <a:gd name="T6" fmla="*/ 0 w 142"/>
                <a:gd name="T7" fmla="*/ 71 h 354"/>
                <a:gd name="T8" fmla="*/ 71 w 142"/>
                <a:gd name="T9" fmla="*/ 0 h 354"/>
                <a:gd name="T10" fmla="*/ 142 w 142"/>
                <a:gd name="T11" fmla="*/ 71 h 354"/>
                <a:gd name="T12" fmla="*/ 142 w 142"/>
                <a:gd name="T13" fmla="*/ 283 h 354"/>
                <a:gd name="T14" fmla="*/ 71 w 142"/>
                <a:gd name="T15" fmla="*/ 354 h 35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2" h="354">
                  <a:moveTo>
                    <a:pt x="71" y="354"/>
                  </a:moveTo>
                  <a:cubicBezTo>
                    <a:pt x="71" y="354"/>
                    <a:pt x="71" y="354"/>
                    <a:pt x="71" y="354"/>
                  </a:cubicBezTo>
                  <a:cubicBezTo>
                    <a:pt x="32" y="354"/>
                    <a:pt x="0" y="322"/>
                    <a:pt x="0" y="283"/>
                  </a:cubicBezTo>
                  <a:cubicBezTo>
                    <a:pt x="0" y="71"/>
                    <a:pt x="0" y="71"/>
                    <a:pt x="0" y="71"/>
                  </a:cubicBezTo>
                  <a:cubicBezTo>
                    <a:pt x="0" y="32"/>
                    <a:pt x="32" y="0"/>
                    <a:pt x="71" y="0"/>
                  </a:cubicBezTo>
                  <a:cubicBezTo>
                    <a:pt x="110" y="0"/>
                    <a:pt x="142" y="32"/>
                    <a:pt x="142" y="71"/>
                  </a:cubicBezTo>
                  <a:cubicBezTo>
                    <a:pt x="142" y="283"/>
                    <a:pt x="142" y="283"/>
                    <a:pt x="142" y="283"/>
                  </a:cubicBezTo>
                  <a:cubicBezTo>
                    <a:pt x="142" y="322"/>
                    <a:pt x="110" y="354"/>
                    <a:pt x="71" y="35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905" fontAlgn="auto">
                <a:spcBef>
                  <a:spcPts val="0"/>
                </a:spcBef>
                <a:spcAft>
                  <a:spcPts val="0"/>
                </a:spcAft>
              </a:pPr>
              <a:endParaRPr lang="en-GB" sz="2098" dirty="0">
                <a:solidFill>
                  <a:prstClr val="black"/>
                </a:solidFill>
                <a:latin typeface="Arial"/>
                <a:cs typeface="+mn-cs"/>
              </a:endParaRPr>
            </a:p>
          </p:txBody>
        </p:sp>
        <p:sp>
          <p:nvSpPr>
            <p:cNvPr id="26" name="Freeform 8"/>
            <p:cNvSpPr>
              <a:spLocks/>
            </p:cNvSpPr>
            <p:nvPr userDrawn="1"/>
          </p:nvSpPr>
          <p:spPr bwMode="auto">
            <a:xfrm>
              <a:off x="9869488" y="3030538"/>
              <a:ext cx="560388" cy="2506663"/>
            </a:xfrm>
            <a:custGeom>
              <a:avLst/>
              <a:gdLst>
                <a:gd name="T0" fmla="*/ 88 w 177"/>
                <a:gd name="T1" fmla="*/ 794 h 794"/>
                <a:gd name="T2" fmla="*/ 88 w 177"/>
                <a:gd name="T3" fmla="*/ 794 h 794"/>
                <a:gd name="T4" fmla="*/ 0 w 177"/>
                <a:gd name="T5" fmla="*/ 705 h 794"/>
                <a:gd name="T6" fmla="*/ 0 w 177"/>
                <a:gd name="T7" fmla="*/ 89 h 794"/>
                <a:gd name="T8" fmla="*/ 88 w 177"/>
                <a:gd name="T9" fmla="*/ 0 h 794"/>
                <a:gd name="T10" fmla="*/ 177 w 177"/>
                <a:gd name="T11" fmla="*/ 89 h 794"/>
                <a:gd name="T12" fmla="*/ 177 w 177"/>
                <a:gd name="T13" fmla="*/ 705 h 794"/>
                <a:gd name="T14" fmla="*/ 88 w 177"/>
                <a:gd name="T15" fmla="*/ 794 h 7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7" h="794">
                  <a:moveTo>
                    <a:pt x="88" y="794"/>
                  </a:moveTo>
                  <a:cubicBezTo>
                    <a:pt x="88" y="794"/>
                    <a:pt x="88" y="794"/>
                    <a:pt x="88" y="794"/>
                  </a:cubicBezTo>
                  <a:cubicBezTo>
                    <a:pt x="40" y="794"/>
                    <a:pt x="0" y="754"/>
                    <a:pt x="0" y="705"/>
                  </a:cubicBezTo>
                  <a:cubicBezTo>
                    <a:pt x="0" y="89"/>
                    <a:pt x="0" y="89"/>
                    <a:pt x="0" y="89"/>
                  </a:cubicBezTo>
                  <a:cubicBezTo>
                    <a:pt x="0" y="40"/>
                    <a:pt x="40" y="0"/>
                    <a:pt x="88" y="0"/>
                  </a:cubicBezTo>
                  <a:cubicBezTo>
                    <a:pt x="137" y="0"/>
                    <a:pt x="177" y="40"/>
                    <a:pt x="177" y="89"/>
                  </a:cubicBezTo>
                  <a:cubicBezTo>
                    <a:pt x="177" y="705"/>
                    <a:pt x="177" y="705"/>
                    <a:pt x="177" y="705"/>
                  </a:cubicBezTo>
                  <a:cubicBezTo>
                    <a:pt x="177" y="754"/>
                    <a:pt x="137" y="794"/>
                    <a:pt x="88" y="79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905" fontAlgn="auto">
                <a:spcBef>
                  <a:spcPts val="0"/>
                </a:spcBef>
                <a:spcAft>
                  <a:spcPts val="0"/>
                </a:spcAft>
              </a:pPr>
              <a:endParaRPr lang="en-GB" sz="2098" dirty="0">
                <a:solidFill>
                  <a:prstClr val="black"/>
                </a:solidFill>
                <a:latin typeface="Arial"/>
                <a:cs typeface="+mn-cs"/>
              </a:endParaRPr>
            </a:p>
          </p:txBody>
        </p:sp>
        <p:sp>
          <p:nvSpPr>
            <p:cNvPr id="27" name="Freeform 9"/>
            <p:cNvSpPr>
              <a:spLocks/>
            </p:cNvSpPr>
            <p:nvPr userDrawn="1"/>
          </p:nvSpPr>
          <p:spPr bwMode="auto">
            <a:xfrm>
              <a:off x="10653713" y="4014788"/>
              <a:ext cx="558800" cy="2506663"/>
            </a:xfrm>
            <a:custGeom>
              <a:avLst/>
              <a:gdLst>
                <a:gd name="T0" fmla="*/ 88 w 177"/>
                <a:gd name="T1" fmla="*/ 794 h 794"/>
                <a:gd name="T2" fmla="*/ 88 w 177"/>
                <a:gd name="T3" fmla="*/ 794 h 794"/>
                <a:gd name="T4" fmla="*/ 0 w 177"/>
                <a:gd name="T5" fmla="*/ 705 h 794"/>
                <a:gd name="T6" fmla="*/ 0 w 177"/>
                <a:gd name="T7" fmla="*/ 88 h 794"/>
                <a:gd name="T8" fmla="*/ 88 w 177"/>
                <a:gd name="T9" fmla="*/ 0 h 794"/>
                <a:gd name="T10" fmla="*/ 177 w 177"/>
                <a:gd name="T11" fmla="*/ 88 h 794"/>
                <a:gd name="T12" fmla="*/ 177 w 177"/>
                <a:gd name="T13" fmla="*/ 705 h 794"/>
                <a:gd name="T14" fmla="*/ 88 w 177"/>
                <a:gd name="T15" fmla="*/ 794 h 7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7" h="794">
                  <a:moveTo>
                    <a:pt x="88" y="794"/>
                  </a:moveTo>
                  <a:cubicBezTo>
                    <a:pt x="88" y="794"/>
                    <a:pt x="88" y="794"/>
                    <a:pt x="88" y="794"/>
                  </a:cubicBezTo>
                  <a:cubicBezTo>
                    <a:pt x="40" y="794"/>
                    <a:pt x="0" y="754"/>
                    <a:pt x="0" y="705"/>
                  </a:cubicBezTo>
                  <a:cubicBezTo>
                    <a:pt x="0" y="88"/>
                    <a:pt x="0" y="88"/>
                    <a:pt x="0" y="88"/>
                  </a:cubicBezTo>
                  <a:cubicBezTo>
                    <a:pt x="0" y="40"/>
                    <a:pt x="40" y="0"/>
                    <a:pt x="88" y="0"/>
                  </a:cubicBezTo>
                  <a:cubicBezTo>
                    <a:pt x="137" y="0"/>
                    <a:pt x="177" y="40"/>
                    <a:pt x="177" y="88"/>
                  </a:cubicBezTo>
                  <a:cubicBezTo>
                    <a:pt x="177" y="705"/>
                    <a:pt x="177" y="705"/>
                    <a:pt x="177" y="705"/>
                  </a:cubicBezTo>
                  <a:cubicBezTo>
                    <a:pt x="177" y="754"/>
                    <a:pt x="137" y="794"/>
                    <a:pt x="88" y="79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905" fontAlgn="auto">
                <a:spcBef>
                  <a:spcPts val="0"/>
                </a:spcBef>
                <a:spcAft>
                  <a:spcPts val="0"/>
                </a:spcAft>
              </a:pPr>
              <a:endParaRPr lang="en-GB" sz="2098" dirty="0">
                <a:solidFill>
                  <a:prstClr val="black"/>
                </a:solidFill>
                <a:latin typeface="Arial"/>
                <a:cs typeface="+mn-cs"/>
              </a:endParaRPr>
            </a:p>
          </p:txBody>
        </p:sp>
        <p:sp>
          <p:nvSpPr>
            <p:cNvPr id="28" name="Freeform 10"/>
            <p:cNvSpPr>
              <a:spLocks/>
            </p:cNvSpPr>
            <p:nvPr userDrawn="1"/>
          </p:nvSpPr>
          <p:spPr bwMode="auto">
            <a:xfrm>
              <a:off x="12058650" y="4551363"/>
              <a:ext cx="139700" cy="449263"/>
            </a:xfrm>
            <a:custGeom>
              <a:avLst/>
              <a:gdLst>
                <a:gd name="T0" fmla="*/ 44 w 44"/>
                <a:gd name="T1" fmla="*/ 0 h 142"/>
                <a:gd name="T2" fmla="*/ 0 w 44"/>
                <a:gd name="T3" fmla="*/ 42 h 142"/>
                <a:gd name="T4" fmla="*/ 0 w 44"/>
                <a:gd name="T5" fmla="*/ 99 h 142"/>
                <a:gd name="T6" fmla="*/ 44 w 44"/>
                <a:gd name="T7" fmla="*/ 142 h 142"/>
                <a:gd name="T8" fmla="*/ 44 w 44"/>
                <a:gd name="T9" fmla="*/ 0 h 142"/>
              </a:gdLst>
              <a:ahLst/>
              <a:cxnLst>
                <a:cxn ang="0">
                  <a:pos x="T0" y="T1"/>
                </a:cxn>
                <a:cxn ang="0">
                  <a:pos x="T2" y="T3"/>
                </a:cxn>
                <a:cxn ang="0">
                  <a:pos x="T4" y="T5"/>
                </a:cxn>
                <a:cxn ang="0">
                  <a:pos x="T6" y="T7"/>
                </a:cxn>
                <a:cxn ang="0">
                  <a:pos x="T8" y="T9"/>
                </a:cxn>
              </a:cxnLst>
              <a:rect l="0" t="0" r="r" b="b"/>
              <a:pathLst>
                <a:path w="44" h="142">
                  <a:moveTo>
                    <a:pt x="44" y="0"/>
                  </a:moveTo>
                  <a:cubicBezTo>
                    <a:pt x="20" y="0"/>
                    <a:pt x="0" y="19"/>
                    <a:pt x="0" y="42"/>
                  </a:cubicBezTo>
                  <a:cubicBezTo>
                    <a:pt x="0" y="99"/>
                    <a:pt x="0" y="99"/>
                    <a:pt x="0" y="99"/>
                  </a:cubicBezTo>
                  <a:cubicBezTo>
                    <a:pt x="0" y="123"/>
                    <a:pt x="20" y="142"/>
                    <a:pt x="44" y="142"/>
                  </a:cubicBezTo>
                  <a:lnTo>
                    <a:pt x="4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905" fontAlgn="auto">
                <a:spcBef>
                  <a:spcPts val="0"/>
                </a:spcBef>
                <a:spcAft>
                  <a:spcPts val="0"/>
                </a:spcAft>
              </a:pPr>
              <a:endParaRPr lang="en-GB" sz="2098" dirty="0">
                <a:solidFill>
                  <a:prstClr val="black"/>
                </a:solidFill>
                <a:latin typeface="Arial"/>
                <a:cs typeface="+mn-cs"/>
              </a:endParaRPr>
            </a:p>
          </p:txBody>
        </p:sp>
      </p:grpSp>
      <p:grpSp>
        <p:nvGrpSpPr>
          <p:cNvPr id="18" name="Logotype"/>
          <p:cNvGrpSpPr/>
          <p:nvPr userDrawn="1"/>
        </p:nvGrpSpPr>
        <p:grpSpPr>
          <a:xfrm>
            <a:off x="641185" y="530768"/>
            <a:ext cx="1383679" cy="288542"/>
            <a:chOff x="9501453" y="6148765"/>
            <a:chExt cx="2047875" cy="427037"/>
          </a:xfrm>
          <a:solidFill>
            <a:schemeClr val="bg1"/>
          </a:solidFill>
        </p:grpSpPr>
        <p:sp>
          <p:nvSpPr>
            <p:cNvPr id="19" name="Freeform 5"/>
            <p:cNvSpPr>
              <a:spLocks noEditPoints="1"/>
            </p:cNvSpPr>
            <p:nvPr userDrawn="1"/>
          </p:nvSpPr>
          <p:spPr bwMode="auto">
            <a:xfrm>
              <a:off x="11206428" y="6231315"/>
              <a:ext cx="342900" cy="344487"/>
            </a:xfrm>
            <a:custGeom>
              <a:avLst/>
              <a:gdLst>
                <a:gd name="T0" fmla="*/ 43 w 91"/>
                <a:gd name="T1" fmla="*/ 2 h 91"/>
                <a:gd name="T2" fmla="*/ 2 w 91"/>
                <a:gd name="T3" fmla="*/ 44 h 91"/>
                <a:gd name="T4" fmla="*/ 46 w 91"/>
                <a:gd name="T5" fmla="*/ 91 h 91"/>
                <a:gd name="T6" fmla="*/ 74 w 91"/>
                <a:gd name="T7" fmla="*/ 77 h 91"/>
                <a:gd name="T8" fmla="*/ 74 w 91"/>
                <a:gd name="T9" fmla="*/ 90 h 91"/>
                <a:gd name="T10" fmla="*/ 91 w 91"/>
                <a:gd name="T11" fmla="*/ 90 h 91"/>
                <a:gd name="T12" fmla="*/ 91 w 91"/>
                <a:gd name="T13" fmla="*/ 47 h 91"/>
                <a:gd name="T14" fmla="*/ 43 w 91"/>
                <a:gd name="T15" fmla="*/ 2 h 91"/>
                <a:gd name="T16" fmla="*/ 72 w 91"/>
                <a:gd name="T17" fmla="*/ 48 h 91"/>
                <a:gd name="T18" fmla="*/ 43 w 91"/>
                <a:gd name="T19" fmla="*/ 72 h 91"/>
                <a:gd name="T20" fmla="*/ 21 w 91"/>
                <a:gd name="T21" fmla="*/ 50 h 91"/>
                <a:gd name="T22" fmla="*/ 46 w 91"/>
                <a:gd name="T23" fmla="*/ 21 h 91"/>
                <a:gd name="T24" fmla="*/ 72 w 91"/>
                <a:gd name="T25" fmla="*/ 45 h 91"/>
                <a:gd name="T26" fmla="*/ 72 w 91"/>
                <a:gd name="T27" fmla="*/ 48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1" h="91">
                  <a:moveTo>
                    <a:pt x="43" y="2"/>
                  </a:moveTo>
                  <a:cubicBezTo>
                    <a:pt x="21" y="4"/>
                    <a:pt x="3" y="22"/>
                    <a:pt x="2" y="44"/>
                  </a:cubicBezTo>
                  <a:cubicBezTo>
                    <a:pt x="0" y="70"/>
                    <a:pt x="21" y="91"/>
                    <a:pt x="46" y="91"/>
                  </a:cubicBezTo>
                  <a:cubicBezTo>
                    <a:pt x="56" y="91"/>
                    <a:pt x="68" y="87"/>
                    <a:pt x="74" y="77"/>
                  </a:cubicBezTo>
                  <a:cubicBezTo>
                    <a:pt x="74" y="90"/>
                    <a:pt x="74" y="90"/>
                    <a:pt x="74" y="90"/>
                  </a:cubicBezTo>
                  <a:cubicBezTo>
                    <a:pt x="91" y="90"/>
                    <a:pt x="91" y="90"/>
                    <a:pt x="91" y="90"/>
                  </a:cubicBezTo>
                  <a:cubicBezTo>
                    <a:pt x="91" y="47"/>
                    <a:pt x="91" y="47"/>
                    <a:pt x="91" y="47"/>
                  </a:cubicBezTo>
                  <a:cubicBezTo>
                    <a:pt x="91" y="20"/>
                    <a:pt x="69" y="0"/>
                    <a:pt x="43" y="2"/>
                  </a:cubicBezTo>
                  <a:close/>
                  <a:moveTo>
                    <a:pt x="72" y="48"/>
                  </a:moveTo>
                  <a:cubicBezTo>
                    <a:pt x="71" y="63"/>
                    <a:pt x="58" y="74"/>
                    <a:pt x="43" y="72"/>
                  </a:cubicBezTo>
                  <a:cubicBezTo>
                    <a:pt x="32" y="71"/>
                    <a:pt x="22" y="61"/>
                    <a:pt x="21" y="50"/>
                  </a:cubicBezTo>
                  <a:cubicBezTo>
                    <a:pt x="19" y="34"/>
                    <a:pt x="31" y="21"/>
                    <a:pt x="46" y="21"/>
                  </a:cubicBezTo>
                  <a:cubicBezTo>
                    <a:pt x="60" y="21"/>
                    <a:pt x="71" y="32"/>
                    <a:pt x="72" y="45"/>
                  </a:cubicBezTo>
                  <a:lnTo>
                    <a:pt x="72" y="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905" fontAlgn="auto">
                <a:spcBef>
                  <a:spcPts val="0"/>
                </a:spcBef>
                <a:spcAft>
                  <a:spcPts val="0"/>
                </a:spcAft>
              </a:pPr>
              <a:endParaRPr lang="en-US" sz="2098" dirty="0">
                <a:solidFill>
                  <a:prstClr val="black"/>
                </a:solidFill>
                <a:latin typeface="Arial"/>
                <a:cs typeface="+mn-cs"/>
              </a:endParaRPr>
            </a:p>
          </p:txBody>
        </p:sp>
        <p:sp>
          <p:nvSpPr>
            <p:cNvPr id="20" name="Freeform 6"/>
            <p:cNvSpPr>
              <a:spLocks noEditPoints="1"/>
            </p:cNvSpPr>
            <p:nvPr userDrawn="1"/>
          </p:nvSpPr>
          <p:spPr bwMode="auto">
            <a:xfrm>
              <a:off x="10849241" y="6236077"/>
              <a:ext cx="334963" cy="339725"/>
            </a:xfrm>
            <a:custGeom>
              <a:avLst/>
              <a:gdLst>
                <a:gd name="T0" fmla="*/ 44 w 89"/>
                <a:gd name="T1" fmla="*/ 1 h 90"/>
                <a:gd name="T2" fmla="*/ 0 w 89"/>
                <a:gd name="T3" fmla="*/ 46 h 90"/>
                <a:gd name="T4" fmla="*/ 45 w 89"/>
                <a:gd name="T5" fmla="*/ 90 h 90"/>
                <a:gd name="T6" fmla="*/ 86 w 89"/>
                <a:gd name="T7" fmla="*/ 63 h 90"/>
                <a:gd name="T8" fmla="*/ 69 w 89"/>
                <a:gd name="T9" fmla="*/ 58 h 90"/>
                <a:gd name="T10" fmla="*/ 50 w 89"/>
                <a:gd name="T11" fmla="*/ 72 h 90"/>
                <a:gd name="T12" fmla="*/ 22 w 89"/>
                <a:gd name="T13" fmla="*/ 59 h 90"/>
                <a:gd name="T14" fmla="*/ 89 w 89"/>
                <a:gd name="T15" fmla="*/ 41 h 90"/>
                <a:gd name="T16" fmla="*/ 44 w 89"/>
                <a:gd name="T17" fmla="*/ 1 h 90"/>
                <a:gd name="T18" fmla="*/ 19 w 89"/>
                <a:gd name="T19" fmla="*/ 44 h 90"/>
                <a:gd name="T20" fmla="*/ 36 w 89"/>
                <a:gd name="T21" fmla="*/ 19 h 90"/>
                <a:gd name="T22" fmla="*/ 67 w 89"/>
                <a:gd name="T23" fmla="*/ 31 h 90"/>
                <a:gd name="T24" fmla="*/ 19 w 89"/>
                <a:gd name="T25" fmla="*/ 44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9" h="90">
                  <a:moveTo>
                    <a:pt x="44" y="1"/>
                  </a:moveTo>
                  <a:cubicBezTo>
                    <a:pt x="20" y="2"/>
                    <a:pt x="0" y="20"/>
                    <a:pt x="0" y="46"/>
                  </a:cubicBezTo>
                  <a:cubicBezTo>
                    <a:pt x="0" y="70"/>
                    <a:pt x="20" y="90"/>
                    <a:pt x="45" y="90"/>
                  </a:cubicBezTo>
                  <a:cubicBezTo>
                    <a:pt x="62" y="90"/>
                    <a:pt x="79" y="80"/>
                    <a:pt x="86" y="63"/>
                  </a:cubicBezTo>
                  <a:cubicBezTo>
                    <a:pt x="69" y="58"/>
                    <a:pt x="69" y="58"/>
                    <a:pt x="69" y="58"/>
                  </a:cubicBezTo>
                  <a:cubicBezTo>
                    <a:pt x="66" y="65"/>
                    <a:pt x="58" y="71"/>
                    <a:pt x="50" y="72"/>
                  </a:cubicBezTo>
                  <a:cubicBezTo>
                    <a:pt x="38" y="75"/>
                    <a:pt x="26" y="67"/>
                    <a:pt x="22" y="59"/>
                  </a:cubicBezTo>
                  <a:cubicBezTo>
                    <a:pt x="89" y="41"/>
                    <a:pt x="89" y="41"/>
                    <a:pt x="89" y="41"/>
                  </a:cubicBezTo>
                  <a:cubicBezTo>
                    <a:pt x="87" y="24"/>
                    <a:pt x="72" y="0"/>
                    <a:pt x="44" y="1"/>
                  </a:cubicBezTo>
                  <a:close/>
                  <a:moveTo>
                    <a:pt x="19" y="44"/>
                  </a:moveTo>
                  <a:cubicBezTo>
                    <a:pt x="19" y="34"/>
                    <a:pt x="24" y="24"/>
                    <a:pt x="36" y="19"/>
                  </a:cubicBezTo>
                  <a:cubicBezTo>
                    <a:pt x="50" y="14"/>
                    <a:pt x="62" y="21"/>
                    <a:pt x="67" y="31"/>
                  </a:cubicBezTo>
                  <a:lnTo>
                    <a:pt x="19" y="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905" fontAlgn="auto">
                <a:spcBef>
                  <a:spcPts val="0"/>
                </a:spcBef>
                <a:spcAft>
                  <a:spcPts val="0"/>
                </a:spcAft>
              </a:pPr>
              <a:endParaRPr lang="en-US" sz="2098" dirty="0">
                <a:solidFill>
                  <a:prstClr val="black"/>
                </a:solidFill>
                <a:latin typeface="Arial"/>
                <a:cs typeface="+mn-cs"/>
              </a:endParaRPr>
            </a:p>
          </p:txBody>
        </p:sp>
        <p:sp>
          <p:nvSpPr>
            <p:cNvPr id="21" name="Freeform 7"/>
            <p:cNvSpPr>
              <a:spLocks/>
            </p:cNvSpPr>
            <p:nvPr userDrawn="1"/>
          </p:nvSpPr>
          <p:spPr bwMode="auto">
            <a:xfrm>
              <a:off x="10292028" y="6239252"/>
              <a:ext cx="166688" cy="333375"/>
            </a:xfrm>
            <a:custGeom>
              <a:avLst/>
              <a:gdLst>
                <a:gd name="T0" fmla="*/ 44 w 44"/>
                <a:gd name="T1" fmla="*/ 18 h 88"/>
                <a:gd name="T2" fmla="*/ 44 w 44"/>
                <a:gd name="T3" fmla="*/ 0 h 88"/>
                <a:gd name="T4" fmla="*/ 19 w 44"/>
                <a:gd name="T5" fmla="*/ 13 h 88"/>
                <a:gd name="T6" fmla="*/ 19 w 44"/>
                <a:gd name="T7" fmla="*/ 3 h 88"/>
                <a:gd name="T8" fmla="*/ 0 w 44"/>
                <a:gd name="T9" fmla="*/ 3 h 88"/>
                <a:gd name="T10" fmla="*/ 0 w 44"/>
                <a:gd name="T11" fmla="*/ 44 h 88"/>
                <a:gd name="T12" fmla="*/ 0 w 44"/>
                <a:gd name="T13" fmla="*/ 88 h 88"/>
                <a:gd name="T14" fmla="*/ 20 w 44"/>
                <a:gd name="T15" fmla="*/ 88 h 88"/>
                <a:gd name="T16" fmla="*/ 20 w 44"/>
                <a:gd name="T17" fmla="*/ 46 h 88"/>
                <a:gd name="T18" fmla="*/ 44 w 44"/>
                <a:gd name="T19" fmla="*/ 1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 h="88">
                  <a:moveTo>
                    <a:pt x="44" y="18"/>
                  </a:moveTo>
                  <a:cubicBezTo>
                    <a:pt x="44" y="0"/>
                    <a:pt x="44" y="0"/>
                    <a:pt x="44" y="0"/>
                  </a:cubicBezTo>
                  <a:cubicBezTo>
                    <a:pt x="28" y="0"/>
                    <a:pt x="22" y="8"/>
                    <a:pt x="19" y="13"/>
                  </a:cubicBezTo>
                  <a:cubicBezTo>
                    <a:pt x="19" y="3"/>
                    <a:pt x="19" y="3"/>
                    <a:pt x="19" y="3"/>
                  </a:cubicBezTo>
                  <a:cubicBezTo>
                    <a:pt x="0" y="3"/>
                    <a:pt x="0" y="3"/>
                    <a:pt x="0" y="3"/>
                  </a:cubicBezTo>
                  <a:cubicBezTo>
                    <a:pt x="0" y="44"/>
                    <a:pt x="0" y="44"/>
                    <a:pt x="0" y="44"/>
                  </a:cubicBezTo>
                  <a:cubicBezTo>
                    <a:pt x="0" y="88"/>
                    <a:pt x="0" y="88"/>
                    <a:pt x="0" y="88"/>
                  </a:cubicBezTo>
                  <a:cubicBezTo>
                    <a:pt x="20" y="88"/>
                    <a:pt x="20" y="88"/>
                    <a:pt x="20" y="88"/>
                  </a:cubicBezTo>
                  <a:cubicBezTo>
                    <a:pt x="20" y="62"/>
                    <a:pt x="20" y="62"/>
                    <a:pt x="20" y="46"/>
                  </a:cubicBezTo>
                  <a:cubicBezTo>
                    <a:pt x="20" y="26"/>
                    <a:pt x="31" y="19"/>
                    <a:pt x="44"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905" fontAlgn="auto">
                <a:spcBef>
                  <a:spcPts val="0"/>
                </a:spcBef>
                <a:spcAft>
                  <a:spcPts val="0"/>
                </a:spcAft>
              </a:pPr>
              <a:endParaRPr lang="en-US" sz="2098" dirty="0">
                <a:solidFill>
                  <a:prstClr val="black"/>
                </a:solidFill>
                <a:latin typeface="Arial"/>
                <a:cs typeface="+mn-cs"/>
              </a:endParaRPr>
            </a:p>
          </p:txBody>
        </p:sp>
        <p:sp>
          <p:nvSpPr>
            <p:cNvPr id="22" name="Freeform 8"/>
            <p:cNvSpPr>
              <a:spLocks/>
            </p:cNvSpPr>
            <p:nvPr userDrawn="1"/>
          </p:nvSpPr>
          <p:spPr bwMode="auto">
            <a:xfrm>
              <a:off x="9501453" y="6182102"/>
              <a:ext cx="369888" cy="390525"/>
            </a:xfrm>
            <a:custGeom>
              <a:avLst/>
              <a:gdLst>
                <a:gd name="T0" fmla="*/ 185 w 233"/>
                <a:gd name="T1" fmla="*/ 165 h 246"/>
                <a:gd name="T2" fmla="*/ 48 w 233"/>
                <a:gd name="T3" fmla="*/ 0 h 246"/>
                <a:gd name="T4" fmla="*/ 0 w 233"/>
                <a:gd name="T5" fmla="*/ 0 h 246"/>
                <a:gd name="T6" fmla="*/ 0 w 233"/>
                <a:gd name="T7" fmla="*/ 246 h 246"/>
                <a:gd name="T8" fmla="*/ 50 w 233"/>
                <a:gd name="T9" fmla="*/ 246 h 246"/>
                <a:gd name="T10" fmla="*/ 50 w 233"/>
                <a:gd name="T11" fmla="*/ 81 h 246"/>
                <a:gd name="T12" fmla="*/ 190 w 233"/>
                <a:gd name="T13" fmla="*/ 246 h 246"/>
                <a:gd name="T14" fmla="*/ 233 w 233"/>
                <a:gd name="T15" fmla="*/ 246 h 246"/>
                <a:gd name="T16" fmla="*/ 233 w 233"/>
                <a:gd name="T17" fmla="*/ 0 h 246"/>
                <a:gd name="T18" fmla="*/ 185 w 233"/>
                <a:gd name="T19" fmla="*/ 0 h 246"/>
                <a:gd name="T20" fmla="*/ 185 w 233"/>
                <a:gd name="T21" fmla="*/ 165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3" h="246">
                  <a:moveTo>
                    <a:pt x="185" y="165"/>
                  </a:moveTo>
                  <a:lnTo>
                    <a:pt x="48" y="0"/>
                  </a:lnTo>
                  <a:lnTo>
                    <a:pt x="0" y="0"/>
                  </a:lnTo>
                  <a:lnTo>
                    <a:pt x="0" y="246"/>
                  </a:lnTo>
                  <a:lnTo>
                    <a:pt x="50" y="246"/>
                  </a:lnTo>
                  <a:lnTo>
                    <a:pt x="50" y="81"/>
                  </a:lnTo>
                  <a:lnTo>
                    <a:pt x="190" y="246"/>
                  </a:lnTo>
                  <a:lnTo>
                    <a:pt x="233" y="246"/>
                  </a:lnTo>
                  <a:lnTo>
                    <a:pt x="233" y="0"/>
                  </a:lnTo>
                  <a:lnTo>
                    <a:pt x="185" y="0"/>
                  </a:lnTo>
                  <a:lnTo>
                    <a:pt x="185" y="16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905" fontAlgn="auto">
                <a:spcBef>
                  <a:spcPts val="0"/>
                </a:spcBef>
                <a:spcAft>
                  <a:spcPts val="0"/>
                </a:spcAft>
              </a:pPr>
              <a:endParaRPr lang="en-US" sz="2098" dirty="0">
                <a:solidFill>
                  <a:prstClr val="black"/>
                </a:solidFill>
                <a:latin typeface="Arial"/>
                <a:cs typeface="+mn-cs"/>
              </a:endParaRPr>
            </a:p>
          </p:txBody>
        </p:sp>
        <p:sp>
          <p:nvSpPr>
            <p:cNvPr id="23" name="Freeform 9"/>
            <p:cNvSpPr>
              <a:spLocks noEditPoints="1"/>
            </p:cNvSpPr>
            <p:nvPr userDrawn="1"/>
          </p:nvSpPr>
          <p:spPr bwMode="auto">
            <a:xfrm>
              <a:off x="10461891" y="6148765"/>
              <a:ext cx="342900" cy="427037"/>
            </a:xfrm>
            <a:custGeom>
              <a:avLst/>
              <a:gdLst>
                <a:gd name="T0" fmla="*/ 91 w 91"/>
                <a:gd name="T1" fmla="*/ 0 h 113"/>
                <a:gd name="T2" fmla="*/ 73 w 91"/>
                <a:gd name="T3" fmla="*/ 0 h 113"/>
                <a:gd name="T4" fmla="*/ 73 w 91"/>
                <a:gd name="T5" fmla="*/ 34 h 113"/>
                <a:gd name="T6" fmla="*/ 43 w 91"/>
                <a:gd name="T7" fmla="*/ 24 h 113"/>
                <a:gd name="T8" fmla="*/ 2 w 91"/>
                <a:gd name="T9" fmla="*/ 66 h 113"/>
                <a:gd name="T10" fmla="*/ 46 w 91"/>
                <a:gd name="T11" fmla="*/ 113 h 113"/>
                <a:gd name="T12" fmla="*/ 74 w 91"/>
                <a:gd name="T13" fmla="*/ 101 h 113"/>
                <a:gd name="T14" fmla="*/ 74 w 91"/>
                <a:gd name="T15" fmla="*/ 112 h 113"/>
                <a:gd name="T16" fmla="*/ 91 w 91"/>
                <a:gd name="T17" fmla="*/ 112 h 113"/>
                <a:gd name="T18" fmla="*/ 91 w 91"/>
                <a:gd name="T19" fmla="*/ 69 h 113"/>
                <a:gd name="T20" fmla="*/ 91 w 91"/>
                <a:gd name="T21" fmla="*/ 69 h 113"/>
                <a:gd name="T22" fmla="*/ 91 w 91"/>
                <a:gd name="T23" fmla="*/ 68 h 113"/>
                <a:gd name="T24" fmla="*/ 91 w 91"/>
                <a:gd name="T25" fmla="*/ 0 h 113"/>
                <a:gd name="T26" fmla="*/ 72 w 91"/>
                <a:gd name="T27" fmla="*/ 70 h 113"/>
                <a:gd name="T28" fmla="*/ 43 w 91"/>
                <a:gd name="T29" fmla="*/ 94 h 113"/>
                <a:gd name="T30" fmla="*/ 21 w 91"/>
                <a:gd name="T31" fmla="*/ 72 h 113"/>
                <a:gd name="T32" fmla="*/ 46 w 91"/>
                <a:gd name="T33" fmla="*/ 43 h 113"/>
                <a:gd name="T34" fmla="*/ 72 w 91"/>
                <a:gd name="T35" fmla="*/ 67 h 113"/>
                <a:gd name="T36" fmla="*/ 72 w 91"/>
                <a:gd name="T37" fmla="*/ 7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1" h="113">
                  <a:moveTo>
                    <a:pt x="91" y="0"/>
                  </a:moveTo>
                  <a:cubicBezTo>
                    <a:pt x="73" y="0"/>
                    <a:pt x="73" y="0"/>
                    <a:pt x="73" y="0"/>
                  </a:cubicBezTo>
                  <a:cubicBezTo>
                    <a:pt x="73" y="34"/>
                    <a:pt x="73" y="34"/>
                    <a:pt x="73" y="34"/>
                  </a:cubicBezTo>
                  <a:cubicBezTo>
                    <a:pt x="68" y="28"/>
                    <a:pt x="55" y="23"/>
                    <a:pt x="43" y="24"/>
                  </a:cubicBezTo>
                  <a:cubicBezTo>
                    <a:pt x="21" y="26"/>
                    <a:pt x="3" y="44"/>
                    <a:pt x="2" y="66"/>
                  </a:cubicBezTo>
                  <a:cubicBezTo>
                    <a:pt x="0" y="92"/>
                    <a:pt x="21" y="113"/>
                    <a:pt x="46" y="113"/>
                  </a:cubicBezTo>
                  <a:cubicBezTo>
                    <a:pt x="56" y="113"/>
                    <a:pt x="69" y="109"/>
                    <a:pt x="74" y="101"/>
                  </a:cubicBezTo>
                  <a:cubicBezTo>
                    <a:pt x="74" y="112"/>
                    <a:pt x="74" y="112"/>
                    <a:pt x="74" y="112"/>
                  </a:cubicBezTo>
                  <a:cubicBezTo>
                    <a:pt x="91" y="112"/>
                    <a:pt x="91" y="112"/>
                    <a:pt x="91" y="112"/>
                  </a:cubicBezTo>
                  <a:cubicBezTo>
                    <a:pt x="91" y="69"/>
                    <a:pt x="91" y="69"/>
                    <a:pt x="91" y="69"/>
                  </a:cubicBezTo>
                  <a:cubicBezTo>
                    <a:pt x="91" y="69"/>
                    <a:pt x="91" y="69"/>
                    <a:pt x="91" y="69"/>
                  </a:cubicBezTo>
                  <a:cubicBezTo>
                    <a:pt x="91" y="68"/>
                    <a:pt x="91" y="68"/>
                    <a:pt x="91" y="68"/>
                  </a:cubicBezTo>
                  <a:lnTo>
                    <a:pt x="91" y="0"/>
                  </a:lnTo>
                  <a:close/>
                  <a:moveTo>
                    <a:pt x="72" y="70"/>
                  </a:moveTo>
                  <a:cubicBezTo>
                    <a:pt x="71" y="85"/>
                    <a:pt x="58" y="96"/>
                    <a:pt x="43" y="94"/>
                  </a:cubicBezTo>
                  <a:cubicBezTo>
                    <a:pt x="32" y="93"/>
                    <a:pt x="22" y="83"/>
                    <a:pt x="21" y="72"/>
                  </a:cubicBezTo>
                  <a:cubicBezTo>
                    <a:pt x="19" y="56"/>
                    <a:pt x="31" y="43"/>
                    <a:pt x="46" y="43"/>
                  </a:cubicBezTo>
                  <a:cubicBezTo>
                    <a:pt x="60" y="43"/>
                    <a:pt x="71" y="54"/>
                    <a:pt x="72" y="67"/>
                  </a:cubicBezTo>
                  <a:lnTo>
                    <a:pt x="72"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905" fontAlgn="auto">
                <a:spcBef>
                  <a:spcPts val="0"/>
                </a:spcBef>
                <a:spcAft>
                  <a:spcPts val="0"/>
                </a:spcAft>
              </a:pPr>
              <a:endParaRPr lang="en-US" sz="2098" dirty="0">
                <a:solidFill>
                  <a:prstClr val="black"/>
                </a:solidFill>
                <a:latin typeface="Arial"/>
                <a:cs typeface="+mn-cs"/>
              </a:endParaRPr>
            </a:p>
          </p:txBody>
        </p:sp>
        <p:sp>
          <p:nvSpPr>
            <p:cNvPr id="29" name="Freeform 10"/>
            <p:cNvSpPr>
              <a:spLocks noEditPoints="1"/>
            </p:cNvSpPr>
            <p:nvPr userDrawn="1"/>
          </p:nvSpPr>
          <p:spPr bwMode="auto">
            <a:xfrm>
              <a:off x="9912616" y="6239252"/>
              <a:ext cx="338138" cy="336550"/>
            </a:xfrm>
            <a:custGeom>
              <a:avLst/>
              <a:gdLst>
                <a:gd name="T0" fmla="*/ 45 w 90"/>
                <a:gd name="T1" fmla="*/ 0 h 89"/>
                <a:gd name="T2" fmla="*/ 0 w 90"/>
                <a:gd name="T3" fmla="*/ 45 h 89"/>
                <a:gd name="T4" fmla="*/ 45 w 90"/>
                <a:gd name="T5" fmla="*/ 89 h 89"/>
                <a:gd name="T6" fmla="*/ 90 w 90"/>
                <a:gd name="T7" fmla="*/ 45 h 89"/>
                <a:gd name="T8" fmla="*/ 45 w 90"/>
                <a:gd name="T9" fmla="*/ 0 h 89"/>
                <a:gd name="T10" fmla="*/ 45 w 90"/>
                <a:gd name="T11" fmla="*/ 70 h 89"/>
                <a:gd name="T12" fmla="*/ 19 w 90"/>
                <a:gd name="T13" fmla="*/ 45 h 89"/>
                <a:gd name="T14" fmla="*/ 45 w 90"/>
                <a:gd name="T15" fmla="*/ 19 h 89"/>
                <a:gd name="T16" fmla="*/ 71 w 90"/>
                <a:gd name="T17" fmla="*/ 45 h 89"/>
                <a:gd name="T18" fmla="*/ 45 w 90"/>
                <a:gd name="T19" fmla="*/ 7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0" h="89">
                  <a:moveTo>
                    <a:pt x="45" y="0"/>
                  </a:moveTo>
                  <a:cubicBezTo>
                    <a:pt x="20" y="0"/>
                    <a:pt x="0" y="20"/>
                    <a:pt x="0" y="45"/>
                  </a:cubicBezTo>
                  <a:cubicBezTo>
                    <a:pt x="0" y="69"/>
                    <a:pt x="20" y="89"/>
                    <a:pt x="45" y="89"/>
                  </a:cubicBezTo>
                  <a:cubicBezTo>
                    <a:pt x="70" y="89"/>
                    <a:pt x="90" y="69"/>
                    <a:pt x="90" y="45"/>
                  </a:cubicBezTo>
                  <a:cubicBezTo>
                    <a:pt x="90" y="20"/>
                    <a:pt x="70" y="0"/>
                    <a:pt x="45" y="0"/>
                  </a:cubicBezTo>
                  <a:close/>
                  <a:moveTo>
                    <a:pt x="45" y="70"/>
                  </a:moveTo>
                  <a:cubicBezTo>
                    <a:pt x="31" y="70"/>
                    <a:pt x="19" y="59"/>
                    <a:pt x="19" y="45"/>
                  </a:cubicBezTo>
                  <a:cubicBezTo>
                    <a:pt x="19" y="30"/>
                    <a:pt x="31" y="19"/>
                    <a:pt x="45" y="19"/>
                  </a:cubicBezTo>
                  <a:cubicBezTo>
                    <a:pt x="59" y="19"/>
                    <a:pt x="71" y="30"/>
                    <a:pt x="71" y="45"/>
                  </a:cubicBezTo>
                  <a:cubicBezTo>
                    <a:pt x="71" y="59"/>
                    <a:pt x="59" y="70"/>
                    <a:pt x="45" y="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905" fontAlgn="auto">
                <a:spcBef>
                  <a:spcPts val="0"/>
                </a:spcBef>
                <a:spcAft>
                  <a:spcPts val="0"/>
                </a:spcAft>
              </a:pPr>
              <a:endParaRPr lang="en-US" sz="2098" dirty="0">
                <a:solidFill>
                  <a:prstClr val="black"/>
                </a:solidFill>
                <a:latin typeface="Arial"/>
                <a:cs typeface="+mn-cs"/>
              </a:endParaRPr>
            </a:p>
          </p:txBody>
        </p:sp>
      </p:grpSp>
      <p:sp>
        <p:nvSpPr>
          <p:cNvPr id="30" name="TextBox 29">
            <a:extLst>
              <a:ext uri="{FF2B5EF4-FFF2-40B4-BE49-F238E27FC236}">
                <a16:creationId xmlns:a16="http://schemas.microsoft.com/office/drawing/2014/main" id="{77E48CD8-A672-4E9D-8CB5-809BDF989938}"/>
              </a:ext>
            </a:extLst>
          </p:cNvPr>
          <p:cNvSpPr txBox="1"/>
          <p:nvPr userDrawn="1"/>
        </p:nvSpPr>
        <p:spPr>
          <a:xfrm>
            <a:off x="612617" y="6551287"/>
            <a:ext cx="2591613" cy="183908"/>
          </a:xfrm>
          <a:prstGeom prst="rect">
            <a:avLst/>
          </a:prstGeom>
        </p:spPr>
        <p:txBody>
          <a:bodyPr vert="horz" wrap="square" lIns="0" tIns="0" rIns="0" bIns="0" rtlCol="0">
            <a:noAutofit/>
          </a:bodyPr>
          <a:lstStyle/>
          <a:p>
            <a:pPr marL="0" marR="0" lvl="0" indent="0" algn="l" defTabSz="913669" rtl="0" eaLnBrk="0" fontAlgn="auto" latinLnBrk="0" hangingPunct="0">
              <a:lnSpc>
                <a:spcPct val="100000"/>
              </a:lnSpc>
              <a:spcBef>
                <a:spcPct val="0"/>
              </a:spcBef>
              <a:spcAft>
                <a:spcPts val="0"/>
              </a:spcAft>
              <a:buClr>
                <a:prstClr val="black"/>
              </a:buClr>
              <a:buSzTx/>
              <a:buFontTx/>
              <a:buNone/>
              <a:tabLst/>
              <a:defRPr/>
            </a:pPr>
            <a:r>
              <a:rPr kumimoji="0" lang="en-US" sz="1000" b="0" i="0" u="none" strike="noStrike" kern="1200" cap="none" spc="0" normalizeH="0" baseline="0" noProof="0" dirty="0">
                <a:ln>
                  <a:noFill/>
                </a:ln>
                <a:solidFill>
                  <a:prstClr val="white"/>
                </a:solidFill>
                <a:effectLst/>
                <a:uLnTx/>
                <a:uFillTx/>
                <a:latin typeface="Arial" charset="0"/>
                <a:ea typeface="+mn-ea"/>
                <a:cs typeface="+mn-cs"/>
              </a:rPr>
              <a:t>Investments │ Wealth Management</a:t>
            </a:r>
          </a:p>
          <a:p>
            <a:pPr marL="0" marR="0" lvl="0" indent="0" algn="l" defTabSz="913669" rtl="0" eaLnBrk="0" fontAlgn="auto" latinLnBrk="0" hangingPunct="0">
              <a:lnSpc>
                <a:spcPct val="100000"/>
              </a:lnSpc>
              <a:spcBef>
                <a:spcPct val="0"/>
              </a:spcBef>
              <a:spcAft>
                <a:spcPts val="0"/>
              </a:spcAft>
              <a:buClr>
                <a:prstClr val="black"/>
              </a:buClr>
              <a:buSzTx/>
              <a:buFontTx/>
              <a:buNone/>
              <a:tabLst/>
              <a:defRPr/>
            </a:pPr>
            <a:endParaRPr kumimoji="0" lang="en-US" sz="1000" b="1" i="0" u="none" strike="noStrike" kern="1200" cap="none" spc="0" normalizeH="0" baseline="0" noProof="0" dirty="0">
              <a:ln>
                <a:noFill/>
              </a:ln>
              <a:solidFill>
                <a:srgbClr val="8B8A8D"/>
              </a:solidFill>
              <a:effectLst/>
              <a:uLnTx/>
              <a:uFillTx/>
              <a:latin typeface="Arial" charset="0"/>
              <a:ea typeface="+mn-ea"/>
              <a:cs typeface="+mn-cs"/>
            </a:endParaRPr>
          </a:p>
        </p:txBody>
      </p:sp>
    </p:spTree>
    <p:extLst>
      <p:ext uri="{BB962C8B-B14F-4D97-AF65-F5344CB8AC3E}">
        <p14:creationId xmlns:p14="http://schemas.microsoft.com/office/powerpoint/2010/main" val="3061022411"/>
      </p:ext>
    </p:extLst>
  </p:cSld>
  <p:clrMapOvr>
    <a:masterClrMapping/>
  </p:clrMapOvr>
</p:sldLayout>
</file>

<file path=ppt/slideLayouts/slideLayout131.xml><?xml version="1.0" encoding="utf-8"?>
<p:sldLayout xmlns:a="http://schemas.openxmlformats.org/drawingml/2006/main" xmlns:r="http://schemas.openxmlformats.org/officeDocument/2006/relationships" xmlns:p="http://schemas.openxmlformats.org/presentationml/2006/main" preserve="1" userDrawn="1">
  <p:cSld name="2_Three Content">
    <p:spTree>
      <p:nvGrpSpPr>
        <p:cNvPr id="1" name=""/>
        <p:cNvGrpSpPr/>
        <p:nvPr/>
      </p:nvGrpSpPr>
      <p:grpSpPr>
        <a:xfrm>
          <a:off x="0" y="0"/>
          <a:ext cx="0" cy="0"/>
          <a:chOff x="0" y="0"/>
          <a:chExt cx="0" cy="0"/>
        </a:xfrm>
      </p:grpSpPr>
      <p:sp>
        <p:nvSpPr>
          <p:cNvPr id="2" name="Title 1"/>
          <p:cNvSpPr>
            <a:spLocks noGrp="1"/>
          </p:cNvSpPr>
          <p:nvPr>
            <p:ph type="title"/>
          </p:nvPr>
        </p:nvSpPr>
        <p:spPr>
          <a:xfrm>
            <a:off x="647833" y="360000"/>
            <a:ext cx="7198125" cy="720000"/>
          </a:xfrm>
        </p:spPr>
        <p:txBody>
          <a:bodyPr/>
          <a:lstStyle/>
          <a:p>
            <a:r>
              <a:rPr lang="en-US" dirty="0"/>
              <a:t>Click to edit Master title style</a:t>
            </a:r>
          </a:p>
        </p:txBody>
      </p:sp>
      <p:sp>
        <p:nvSpPr>
          <p:cNvPr id="9" name="Text Placeholder 8"/>
          <p:cNvSpPr>
            <a:spLocks noGrp="1"/>
          </p:cNvSpPr>
          <p:nvPr>
            <p:ph type="body" sz="quarter" idx="14" hasCustomPrompt="1"/>
          </p:nvPr>
        </p:nvSpPr>
        <p:spPr>
          <a:xfrm>
            <a:off x="657563" y="1331695"/>
            <a:ext cx="3491091" cy="1799583"/>
          </a:xfrm>
          <a:solidFill>
            <a:srgbClr val="00005E"/>
          </a:solidFill>
          <a:ln>
            <a:noFill/>
          </a:ln>
        </p:spPr>
        <p:txBody>
          <a:bodyPr lIns="144000" tIns="144000"/>
          <a:lstStyle>
            <a:lvl1pPr>
              <a:defRPr sz="1400">
                <a:solidFill>
                  <a:schemeClr val="bg1"/>
                </a:solidFill>
              </a:defRPr>
            </a:lvl1pPr>
            <a:lvl2pPr>
              <a:defRPr sz="1400">
                <a:solidFill>
                  <a:schemeClr val="bg1"/>
                </a:solidFill>
              </a:defRPr>
            </a:lvl2pPr>
            <a:lvl3pPr>
              <a:defRPr sz="1400">
                <a:solidFill>
                  <a:schemeClr val="bg1"/>
                </a:solidFill>
              </a:defRPr>
            </a:lvl3pPr>
            <a:lvl4pPr>
              <a:defRPr sz="1400">
                <a:solidFill>
                  <a:schemeClr val="bg1"/>
                </a:solidFill>
              </a:defRPr>
            </a:lvl4pPr>
            <a:lvl5pPr>
              <a:defRPr sz="1400">
                <a:solidFill>
                  <a:schemeClr val="bg1"/>
                </a:solidFill>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3" name="Text Placeholder 8"/>
          <p:cNvSpPr>
            <a:spLocks noGrp="1"/>
          </p:cNvSpPr>
          <p:nvPr>
            <p:ph type="body" sz="quarter" idx="22" hasCustomPrompt="1"/>
          </p:nvPr>
        </p:nvSpPr>
        <p:spPr>
          <a:xfrm>
            <a:off x="4381249" y="1337789"/>
            <a:ext cx="3491091" cy="1799583"/>
          </a:xfrm>
          <a:solidFill>
            <a:srgbClr val="99CCFF"/>
          </a:solidFill>
          <a:ln>
            <a:noFill/>
          </a:ln>
        </p:spPr>
        <p:txBody>
          <a:bodyPr lIns="144000" tIns="144000"/>
          <a:lstStyle>
            <a:lvl1pPr>
              <a:defRPr sz="1400">
                <a:solidFill>
                  <a:schemeClr val="bg1"/>
                </a:solidFill>
              </a:defRPr>
            </a:lvl1pPr>
            <a:lvl2pPr>
              <a:defRPr sz="1400">
                <a:solidFill>
                  <a:schemeClr val="bg1"/>
                </a:solidFill>
              </a:defRPr>
            </a:lvl2pPr>
            <a:lvl3pPr>
              <a:defRPr sz="1400">
                <a:solidFill>
                  <a:schemeClr val="bg1"/>
                </a:solidFill>
              </a:defRPr>
            </a:lvl3pPr>
            <a:lvl4pPr>
              <a:defRPr sz="1400">
                <a:solidFill>
                  <a:schemeClr val="bg1"/>
                </a:solidFill>
              </a:defRPr>
            </a:lvl4pPr>
            <a:lvl5pPr>
              <a:defRPr sz="1400">
                <a:solidFill>
                  <a:schemeClr val="bg1"/>
                </a:solidFill>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4" name="Text Placeholder 8"/>
          <p:cNvSpPr>
            <a:spLocks noGrp="1"/>
          </p:cNvSpPr>
          <p:nvPr>
            <p:ph type="body" sz="quarter" idx="23" hasCustomPrompt="1"/>
          </p:nvPr>
        </p:nvSpPr>
        <p:spPr>
          <a:xfrm>
            <a:off x="8056180" y="1343884"/>
            <a:ext cx="3491091" cy="1799583"/>
          </a:xfrm>
          <a:solidFill>
            <a:srgbClr val="8B8A8D"/>
          </a:solidFill>
          <a:ln>
            <a:noFill/>
          </a:ln>
        </p:spPr>
        <p:txBody>
          <a:bodyPr lIns="144000" tIns="144000" rIns="144000" bIns="144000"/>
          <a:lstStyle>
            <a:lvl1pPr>
              <a:defRPr sz="1400">
                <a:solidFill>
                  <a:schemeClr val="bg1"/>
                </a:solidFill>
              </a:defRPr>
            </a:lvl1pPr>
            <a:lvl2pPr>
              <a:defRPr sz="1400">
                <a:solidFill>
                  <a:schemeClr val="bg1"/>
                </a:solidFill>
              </a:defRPr>
            </a:lvl2pPr>
            <a:lvl3pPr>
              <a:defRPr sz="1400">
                <a:solidFill>
                  <a:schemeClr val="bg1"/>
                </a:solidFill>
              </a:defRPr>
            </a:lvl3pPr>
            <a:lvl4pPr>
              <a:defRPr sz="1400">
                <a:solidFill>
                  <a:schemeClr val="bg1"/>
                </a:solidFill>
              </a:defRPr>
            </a:lvl4pPr>
            <a:lvl5pPr>
              <a:defRPr sz="1400">
                <a:solidFill>
                  <a:schemeClr val="bg1"/>
                </a:solidFill>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cxnSp>
        <p:nvCxnSpPr>
          <p:cNvPr id="11" name="Straight Connector 10">
            <a:extLst>
              <a:ext uri="{FF2B5EF4-FFF2-40B4-BE49-F238E27FC236}">
                <a16:creationId xmlns:a16="http://schemas.microsoft.com/office/drawing/2014/main" id="{B72D4E7E-D69A-4AF2-849E-676E43D49513}"/>
              </a:ext>
            </a:extLst>
          </p:cNvPr>
          <p:cNvCxnSpPr/>
          <p:nvPr userDrawn="1"/>
        </p:nvCxnSpPr>
        <p:spPr>
          <a:xfrm>
            <a:off x="647831" y="6316537"/>
            <a:ext cx="10890764" cy="0"/>
          </a:xfrm>
          <a:prstGeom prst="line">
            <a:avLst/>
          </a:prstGeom>
          <a:ln w="9525">
            <a:solidFill>
              <a:srgbClr val="8B8A8D"/>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899698161"/>
      </p:ext>
    </p:extLst>
  </p:cSld>
  <p:clrMapOvr>
    <a:masterClrMapping/>
  </p:clrMapOvr>
  <p:hf hdr="0" ftr="0" dt="0"/>
</p:sldLayout>
</file>

<file path=ppt/slideLayouts/slideLayout132.xml><?xml version="1.0" encoding="utf-8"?>
<p:sldLayout xmlns:a="http://schemas.openxmlformats.org/drawingml/2006/main" xmlns:r="http://schemas.openxmlformats.org/officeDocument/2006/relationships" xmlns:p="http://schemas.openxmlformats.org/presentationml/2006/main" preserve="1" userDrawn="1">
  <p:cSld name="3_Three Content">
    <p:spTree>
      <p:nvGrpSpPr>
        <p:cNvPr id="1" name=""/>
        <p:cNvGrpSpPr/>
        <p:nvPr/>
      </p:nvGrpSpPr>
      <p:grpSpPr>
        <a:xfrm>
          <a:off x="0" y="0"/>
          <a:ext cx="0" cy="0"/>
          <a:chOff x="0" y="0"/>
          <a:chExt cx="0" cy="0"/>
        </a:xfrm>
      </p:grpSpPr>
      <p:sp>
        <p:nvSpPr>
          <p:cNvPr id="2" name="Title 1"/>
          <p:cNvSpPr>
            <a:spLocks noGrp="1"/>
          </p:cNvSpPr>
          <p:nvPr>
            <p:ph type="title"/>
          </p:nvPr>
        </p:nvSpPr>
        <p:spPr>
          <a:xfrm>
            <a:off x="647833" y="360000"/>
            <a:ext cx="7198125" cy="720000"/>
          </a:xfrm>
        </p:spPr>
        <p:txBody>
          <a:bodyPr/>
          <a:lstStyle/>
          <a:p>
            <a:r>
              <a:rPr lang="en-US" dirty="0"/>
              <a:t>Click to edit Master title style</a:t>
            </a:r>
          </a:p>
        </p:txBody>
      </p:sp>
      <p:sp>
        <p:nvSpPr>
          <p:cNvPr id="9" name="Text Placeholder 8"/>
          <p:cNvSpPr>
            <a:spLocks noGrp="1"/>
          </p:cNvSpPr>
          <p:nvPr>
            <p:ph type="body" sz="quarter" idx="14" hasCustomPrompt="1"/>
          </p:nvPr>
        </p:nvSpPr>
        <p:spPr>
          <a:xfrm>
            <a:off x="657563" y="1331695"/>
            <a:ext cx="3491091" cy="2699375"/>
          </a:xfrm>
          <a:solidFill>
            <a:srgbClr val="00005E"/>
          </a:solidFill>
          <a:ln>
            <a:solidFill>
              <a:srgbClr val="99CCFF"/>
            </a:solidFill>
          </a:ln>
        </p:spPr>
        <p:txBody>
          <a:bodyPr lIns="144000" tIns="144000"/>
          <a:lstStyle>
            <a:lvl1pPr>
              <a:defRPr sz="1400">
                <a:solidFill>
                  <a:schemeClr val="bg1"/>
                </a:solidFill>
              </a:defRPr>
            </a:lvl1pPr>
            <a:lvl2pPr>
              <a:defRPr sz="1400">
                <a:solidFill>
                  <a:schemeClr val="bg1"/>
                </a:solidFill>
              </a:defRPr>
            </a:lvl2pPr>
            <a:lvl3pPr>
              <a:defRPr sz="1400">
                <a:solidFill>
                  <a:schemeClr val="bg1"/>
                </a:solidFill>
              </a:defRPr>
            </a:lvl3pPr>
            <a:lvl4pPr>
              <a:defRPr sz="1400">
                <a:solidFill>
                  <a:schemeClr val="bg1"/>
                </a:solidFill>
              </a:defRPr>
            </a:lvl4pPr>
            <a:lvl5pPr>
              <a:defRPr sz="1400">
                <a:solidFill>
                  <a:schemeClr val="bg1"/>
                </a:solidFill>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3" name="Text Placeholder 8"/>
          <p:cNvSpPr>
            <a:spLocks noGrp="1"/>
          </p:cNvSpPr>
          <p:nvPr>
            <p:ph type="body" sz="quarter" idx="22" hasCustomPrompt="1"/>
          </p:nvPr>
        </p:nvSpPr>
        <p:spPr>
          <a:xfrm>
            <a:off x="4381249" y="1337789"/>
            <a:ext cx="3491091" cy="2699375"/>
          </a:xfrm>
          <a:solidFill>
            <a:srgbClr val="99CCFF"/>
          </a:solidFill>
          <a:ln>
            <a:noFill/>
          </a:ln>
        </p:spPr>
        <p:txBody>
          <a:bodyPr lIns="144000" tIns="144000"/>
          <a:lstStyle>
            <a:lvl1pPr>
              <a:defRPr sz="1400">
                <a:solidFill>
                  <a:schemeClr val="bg1"/>
                </a:solidFill>
              </a:defRPr>
            </a:lvl1pPr>
            <a:lvl2pPr>
              <a:defRPr sz="1400">
                <a:solidFill>
                  <a:schemeClr val="bg1"/>
                </a:solidFill>
              </a:defRPr>
            </a:lvl2pPr>
            <a:lvl3pPr>
              <a:defRPr sz="1400">
                <a:solidFill>
                  <a:schemeClr val="bg1"/>
                </a:solidFill>
              </a:defRPr>
            </a:lvl3pPr>
            <a:lvl4pPr>
              <a:defRPr sz="1400">
                <a:solidFill>
                  <a:schemeClr val="bg1"/>
                </a:solidFill>
              </a:defRPr>
            </a:lvl4pPr>
            <a:lvl5pPr>
              <a:defRPr sz="1400">
                <a:solidFill>
                  <a:schemeClr val="bg1"/>
                </a:solidFill>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4" name="Text Placeholder 8"/>
          <p:cNvSpPr>
            <a:spLocks noGrp="1"/>
          </p:cNvSpPr>
          <p:nvPr>
            <p:ph type="body" sz="quarter" idx="23" hasCustomPrompt="1"/>
          </p:nvPr>
        </p:nvSpPr>
        <p:spPr>
          <a:xfrm>
            <a:off x="8056180" y="1343884"/>
            <a:ext cx="3491091" cy="2699375"/>
          </a:xfrm>
          <a:solidFill>
            <a:srgbClr val="8B8A8D"/>
          </a:solidFill>
          <a:ln>
            <a:solidFill>
              <a:srgbClr val="8B8A8D"/>
            </a:solidFill>
          </a:ln>
        </p:spPr>
        <p:txBody>
          <a:bodyPr lIns="144000" tIns="144000" rIns="144000" bIns="144000"/>
          <a:lstStyle>
            <a:lvl1pPr>
              <a:defRPr sz="1400">
                <a:solidFill>
                  <a:schemeClr val="bg1"/>
                </a:solidFill>
              </a:defRPr>
            </a:lvl1pPr>
            <a:lvl2pPr>
              <a:defRPr sz="1400">
                <a:solidFill>
                  <a:schemeClr val="bg1"/>
                </a:solidFill>
              </a:defRPr>
            </a:lvl2pPr>
            <a:lvl3pPr>
              <a:defRPr sz="1400">
                <a:solidFill>
                  <a:schemeClr val="bg1"/>
                </a:solidFill>
              </a:defRPr>
            </a:lvl3pPr>
            <a:lvl4pPr>
              <a:defRPr sz="1400">
                <a:solidFill>
                  <a:schemeClr val="bg1"/>
                </a:solidFill>
              </a:defRPr>
            </a:lvl4pPr>
            <a:lvl5pPr>
              <a:defRPr sz="1400">
                <a:solidFill>
                  <a:schemeClr val="bg1"/>
                </a:solidFill>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cxnSp>
        <p:nvCxnSpPr>
          <p:cNvPr id="10" name="Straight Connector 9">
            <a:extLst>
              <a:ext uri="{FF2B5EF4-FFF2-40B4-BE49-F238E27FC236}">
                <a16:creationId xmlns:a16="http://schemas.microsoft.com/office/drawing/2014/main" id="{B80835E1-ED23-492D-996B-30A57B26A2DC}"/>
              </a:ext>
            </a:extLst>
          </p:cNvPr>
          <p:cNvCxnSpPr/>
          <p:nvPr userDrawn="1"/>
        </p:nvCxnSpPr>
        <p:spPr>
          <a:xfrm>
            <a:off x="647831" y="6316537"/>
            <a:ext cx="10890764" cy="0"/>
          </a:xfrm>
          <a:prstGeom prst="line">
            <a:avLst/>
          </a:prstGeom>
          <a:ln w="9525">
            <a:solidFill>
              <a:srgbClr val="8B8A8D"/>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635530562"/>
      </p:ext>
    </p:extLst>
  </p:cSld>
  <p:clrMapOvr>
    <a:masterClrMapping/>
  </p:clrMapOvr>
  <p:hf hdr="0" ftr="0" dt="0"/>
</p:sldLayout>
</file>

<file path=ppt/slideLayouts/slideLayout133.xml><?xml version="1.0" encoding="utf-8"?>
<p:sldLayout xmlns:a="http://schemas.openxmlformats.org/drawingml/2006/main" xmlns:r="http://schemas.openxmlformats.org/officeDocument/2006/relationships" xmlns:p="http://schemas.openxmlformats.org/presentationml/2006/main" preserve="1" userDrawn="1">
  <p:cSld name="6_Two Content">
    <p:spTree>
      <p:nvGrpSpPr>
        <p:cNvPr id="1" name=""/>
        <p:cNvGrpSpPr/>
        <p:nvPr/>
      </p:nvGrpSpPr>
      <p:grpSpPr>
        <a:xfrm>
          <a:off x="0" y="0"/>
          <a:ext cx="0" cy="0"/>
          <a:chOff x="0" y="0"/>
          <a:chExt cx="0" cy="0"/>
        </a:xfrm>
      </p:grpSpPr>
      <p:sp>
        <p:nvSpPr>
          <p:cNvPr id="2" name="Title 1"/>
          <p:cNvSpPr>
            <a:spLocks noGrp="1"/>
          </p:cNvSpPr>
          <p:nvPr>
            <p:ph type="title"/>
          </p:nvPr>
        </p:nvSpPr>
        <p:spPr>
          <a:xfrm>
            <a:off x="647833" y="360000"/>
            <a:ext cx="7198125" cy="720000"/>
          </a:xfrm>
        </p:spPr>
        <p:txBody>
          <a:bodyPr/>
          <a:lstStyle/>
          <a:p>
            <a:r>
              <a:rPr lang="en-US" dirty="0"/>
              <a:t>Click to edit Master title style</a:t>
            </a:r>
          </a:p>
        </p:txBody>
      </p:sp>
      <p:sp>
        <p:nvSpPr>
          <p:cNvPr id="9" name="Text Placeholder 4"/>
          <p:cNvSpPr>
            <a:spLocks noGrp="1"/>
          </p:cNvSpPr>
          <p:nvPr>
            <p:ph type="body" sz="quarter" idx="22"/>
          </p:nvPr>
        </p:nvSpPr>
        <p:spPr>
          <a:xfrm>
            <a:off x="6337951" y="1331692"/>
            <a:ext cx="5362603" cy="233946"/>
          </a:xfrm>
        </p:spPr>
        <p:txBody>
          <a:bodyPr/>
          <a:lstStyle>
            <a:lvl1pPr marL="0" indent="0">
              <a:buNone/>
              <a:defRPr sz="1200" b="0"/>
            </a:lvl1pPr>
          </a:lstStyle>
          <a:p>
            <a:endParaRPr lang="en-US" b="1" dirty="0">
              <a:solidFill>
                <a:srgbClr val="8B8A8D"/>
              </a:solidFill>
            </a:endParaRPr>
          </a:p>
        </p:txBody>
      </p:sp>
      <p:sp>
        <p:nvSpPr>
          <p:cNvPr id="16" name="Text Placeholder 4"/>
          <p:cNvSpPr>
            <a:spLocks noGrp="1"/>
          </p:cNvSpPr>
          <p:nvPr>
            <p:ph type="body" sz="quarter" idx="24"/>
          </p:nvPr>
        </p:nvSpPr>
        <p:spPr>
          <a:xfrm>
            <a:off x="712616" y="1337953"/>
            <a:ext cx="5362603" cy="233946"/>
          </a:xfrm>
        </p:spPr>
        <p:txBody>
          <a:bodyPr/>
          <a:lstStyle>
            <a:lvl1pPr marL="0" indent="0">
              <a:buNone/>
              <a:defRPr sz="1200" b="0"/>
            </a:lvl1pPr>
          </a:lstStyle>
          <a:p>
            <a:endParaRPr lang="en-US" b="1" dirty="0">
              <a:solidFill>
                <a:srgbClr val="8B8A8D"/>
              </a:solidFill>
            </a:endParaRPr>
          </a:p>
        </p:txBody>
      </p:sp>
      <p:cxnSp>
        <p:nvCxnSpPr>
          <p:cNvPr id="5" name="Straight Connector 4">
            <a:extLst>
              <a:ext uri="{FF2B5EF4-FFF2-40B4-BE49-F238E27FC236}">
                <a16:creationId xmlns:a16="http://schemas.microsoft.com/office/drawing/2014/main" id="{BC1D8D18-C801-4AC3-9E30-694438FDC638}"/>
              </a:ext>
            </a:extLst>
          </p:cNvPr>
          <p:cNvCxnSpPr/>
          <p:nvPr userDrawn="1"/>
        </p:nvCxnSpPr>
        <p:spPr>
          <a:xfrm>
            <a:off x="647831" y="6316537"/>
            <a:ext cx="10890764" cy="0"/>
          </a:xfrm>
          <a:prstGeom prst="line">
            <a:avLst/>
          </a:prstGeom>
          <a:ln w="9525">
            <a:solidFill>
              <a:srgbClr val="8B8A8D"/>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189304954"/>
      </p:ext>
    </p:extLst>
  </p:cSld>
  <p:clrMapOvr>
    <a:masterClrMapping/>
  </p:clrMapOvr>
  <p:hf hdr="0" ftr="0" dt="0"/>
</p:sldLayout>
</file>

<file path=ppt/slideLayouts/slideLayout134.xml><?xml version="1.0" encoding="utf-8"?>
<p:sldLayout xmlns:a="http://schemas.openxmlformats.org/drawingml/2006/main" xmlns:r="http://schemas.openxmlformats.org/officeDocument/2006/relationships" xmlns:p="http://schemas.openxmlformats.org/presentationml/2006/main" preserve="1" userDrawn="1">
  <p:cSld name="3_Two Content">
    <p:spTree>
      <p:nvGrpSpPr>
        <p:cNvPr id="1" name=""/>
        <p:cNvGrpSpPr/>
        <p:nvPr/>
      </p:nvGrpSpPr>
      <p:grpSpPr>
        <a:xfrm>
          <a:off x="0" y="0"/>
          <a:ext cx="0" cy="0"/>
          <a:chOff x="0" y="0"/>
          <a:chExt cx="0" cy="0"/>
        </a:xfrm>
      </p:grpSpPr>
      <p:sp>
        <p:nvSpPr>
          <p:cNvPr id="2" name="Title 1"/>
          <p:cNvSpPr>
            <a:spLocks noGrp="1"/>
          </p:cNvSpPr>
          <p:nvPr>
            <p:ph type="title"/>
          </p:nvPr>
        </p:nvSpPr>
        <p:spPr>
          <a:xfrm>
            <a:off x="647833" y="360000"/>
            <a:ext cx="7198125" cy="720000"/>
          </a:xfrm>
        </p:spPr>
        <p:txBody>
          <a:bodyPr/>
          <a:lstStyle/>
          <a:p>
            <a:r>
              <a:rPr lang="en-US" dirty="0"/>
              <a:t>Click to edit Master title style</a:t>
            </a:r>
          </a:p>
        </p:txBody>
      </p:sp>
      <p:sp>
        <p:nvSpPr>
          <p:cNvPr id="9" name="Text Placeholder 4"/>
          <p:cNvSpPr>
            <a:spLocks noGrp="1"/>
          </p:cNvSpPr>
          <p:nvPr>
            <p:ph type="body" sz="quarter" idx="22"/>
          </p:nvPr>
        </p:nvSpPr>
        <p:spPr>
          <a:xfrm>
            <a:off x="6337951" y="1331692"/>
            <a:ext cx="5362603" cy="233946"/>
          </a:xfrm>
        </p:spPr>
        <p:txBody>
          <a:bodyPr/>
          <a:lstStyle>
            <a:lvl1pPr marL="0" indent="0">
              <a:buNone/>
              <a:defRPr sz="1200" b="0"/>
            </a:lvl1pPr>
          </a:lstStyle>
          <a:p>
            <a:endParaRPr lang="en-US" b="1" dirty="0">
              <a:solidFill>
                <a:srgbClr val="8B8A8D"/>
              </a:solidFill>
            </a:endParaRPr>
          </a:p>
        </p:txBody>
      </p:sp>
      <p:sp>
        <p:nvSpPr>
          <p:cNvPr id="12" name="Text Placeholder 4"/>
          <p:cNvSpPr>
            <a:spLocks noGrp="1"/>
          </p:cNvSpPr>
          <p:nvPr>
            <p:ph type="body" sz="quarter" idx="23"/>
          </p:nvPr>
        </p:nvSpPr>
        <p:spPr>
          <a:xfrm>
            <a:off x="6337951" y="3703542"/>
            <a:ext cx="5362603" cy="233946"/>
          </a:xfrm>
        </p:spPr>
        <p:txBody>
          <a:bodyPr/>
          <a:lstStyle>
            <a:lvl1pPr marL="0" indent="0">
              <a:buNone/>
              <a:defRPr sz="1200" b="0"/>
            </a:lvl1pPr>
          </a:lstStyle>
          <a:p>
            <a:endParaRPr lang="en-US" b="1" dirty="0">
              <a:solidFill>
                <a:srgbClr val="8B8A8D"/>
              </a:solidFill>
            </a:endParaRPr>
          </a:p>
        </p:txBody>
      </p:sp>
      <p:sp>
        <p:nvSpPr>
          <p:cNvPr id="4" name="Text Placeholder 3"/>
          <p:cNvSpPr>
            <a:spLocks noGrp="1"/>
          </p:cNvSpPr>
          <p:nvPr>
            <p:ph type="body" sz="quarter" idx="24" hasCustomPrompt="1"/>
          </p:nvPr>
        </p:nvSpPr>
        <p:spPr>
          <a:xfrm>
            <a:off x="652296" y="1337956"/>
            <a:ext cx="5308804" cy="4601097"/>
          </a:xfrm>
          <a:solidFill>
            <a:schemeClr val="bg1">
              <a:lumMod val="95000"/>
            </a:schemeClr>
          </a:solidFill>
          <a:ln>
            <a:noFill/>
          </a:ln>
        </p:spPr>
        <p:txBody>
          <a:bodyPr lIns="144000" tIns="144000" rIns="144000" bIns="144000"/>
          <a:lstStyle>
            <a:lvl1pPr>
              <a:defRPr sz="1400">
                <a:solidFill>
                  <a:schemeClr val="tx1"/>
                </a:solidFill>
              </a:defRPr>
            </a:lvl1pPr>
            <a:lvl2pPr>
              <a:defRPr sz="1400">
                <a:solidFill>
                  <a:schemeClr val="tx1"/>
                </a:solidFill>
              </a:defRPr>
            </a:lvl2pPr>
            <a:lvl3pPr>
              <a:defRPr sz="1400">
                <a:solidFill>
                  <a:schemeClr val="tx1"/>
                </a:solidFill>
              </a:defRPr>
            </a:lvl3pPr>
            <a:lvl4pPr>
              <a:defRPr sz="1400">
                <a:solidFill>
                  <a:schemeClr val="tx1"/>
                </a:solidFill>
              </a:defRPr>
            </a:lvl4pPr>
            <a:lvl5pPr>
              <a:defRPr sz="1400">
                <a:solidFill>
                  <a:schemeClr val="tx1"/>
                </a:solidFill>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8" name="Text Box 6">
            <a:extLst>
              <a:ext uri="{FF2B5EF4-FFF2-40B4-BE49-F238E27FC236}">
                <a16:creationId xmlns:a16="http://schemas.microsoft.com/office/drawing/2014/main" id="{B696797C-3C1B-4A48-BD57-AE40F5E8F493}"/>
              </a:ext>
            </a:extLst>
          </p:cNvPr>
          <p:cNvSpPr txBox="1">
            <a:spLocks noChangeArrowheads="1"/>
          </p:cNvSpPr>
          <p:nvPr userDrawn="1"/>
        </p:nvSpPr>
        <p:spPr bwMode="auto">
          <a:xfrm>
            <a:off x="8210148" y="5978499"/>
            <a:ext cx="3166533" cy="2022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108797" tIns="54398" rIns="108797" bIns="54398">
            <a:spAutoFit/>
          </a:bodyPr>
          <a:lstStyle>
            <a:lvl1pPr eaLnBrk="0" hangingPunct="0">
              <a:defRPr sz="2000">
                <a:solidFill>
                  <a:schemeClr val="tx1"/>
                </a:solidFill>
                <a:latin typeface="Arial" charset="0"/>
                <a:cs typeface="Arial" charset="0"/>
              </a:defRPr>
            </a:lvl1pPr>
            <a:lvl2pPr marL="742950" indent="-285750" eaLnBrk="0" hangingPunct="0">
              <a:defRPr sz="2000">
                <a:solidFill>
                  <a:schemeClr val="tx1"/>
                </a:solidFill>
                <a:latin typeface="Arial" charset="0"/>
                <a:cs typeface="Arial" charset="0"/>
              </a:defRPr>
            </a:lvl2pPr>
            <a:lvl3pPr marL="1143000" indent="-228600" eaLnBrk="0" hangingPunct="0">
              <a:defRPr sz="2000">
                <a:solidFill>
                  <a:schemeClr val="tx1"/>
                </a:solidFill>
                <a:latin typeface="Arial" charset="0"/>
                <a:cs typeface="Arial" charset="0"/>
              </a:defRPr>
            </a:lvl3pPr>
            <a:lvl4pPr marL="1600200" indent="-228600" eaLnBrk="0" hangingPunct="0">
              <a:defRPr sz="2000">
                <a:solidFill>
                  <a:schemeClr val="tx1"/>
                </a:solidFill>
                <a:latin typeface="Arial" charset="0"/>
                <a:cs typeface="Arial" charset="0"/>
              </a:defRPr>
            </a:lvl4pPr>
            <a:lvl5pPr marL="2057400" indent="-228600" eaLnBrk="0" hangingPunct="0">
              <a:defRPr sz="2000">
                <a:solidFill>
                  <a:schemeClr val="tx1"/>
                </a:solidFill>
                <a:latin typeface="Arial" charset="0"/>
                <a:cs typeface="Arial" charset="0"/>
              </a:defRPr>
            </a:lvl5pPr>
            <a:lvl6pPr marL="2514600" indent="-228600" eaLnBrk="0" fontAlgn="base" hangingPunct="0">
              <a:spcBef>
                <a:spcPct val="0"/>
              </a:spcBef>
              <a:spcAft>
                <a:spcPct val="0"/>
              </a:spcAft>
              <a:defRPr sz="2000">
                <a:solidFill>
                  <a:schemeClr val="tx1"/>
                </a:solidFill>
                <a:latin typeface="Arial" charset="0"/>
                <a:cs typeface="Arial" charset="0"/>
              </a:defRPr>
            </a:lvl6pPr>
            <a:lvl7pPr marL="2971800" indent="-228600" eaLnBrk="0" fontAlgn="base" hangingPunct="0">
              <a:spcBef>
                <a:spcPct val="0"/>
              </a:spcBef>
              <a:spcAft>
                <a:spcPct val="0"/>
              </a:spcAft>
              <a:defRPr sz="2000">
                <a:solidFill>
                  <a:schemeClr val="tx1"/>
                </a:solidFill>
                <a:latin typeface="Arial" charset="0"/>
                <a:cs typeface="Arial" charset="0"/>
              </a:defRPr>
            </a:lvl7pPr>
            <a:lvl8pPr marL="3429000" indent="-228600" eaLnBrk="0" fontAlgn="base" hangingPunct="0">
              <a:spcBef>
                <a:spcPct val="0"/>
              </a:spcBef>
              <a:spcAft>
                <a:spcPct val="0"/>
              </a:spcAft>
              <a:defRPr sz="2000">
                <a:solidFill>
                  <a:schemeClr val="tx1"/>
                </a:solidFill>
                <a:latin typeface="Arial" charset="0"/>
                <a:cs typeface="Arial" charset="0"/>
              </a:defRPr>
            </a:lvl8pPr>
            <a:lvl9pPr marL="3886200" indent="-228600" eaLnBrk="0" fontAlgn="base" hangingPunct="0">
              <a:spcBef>
                <a:spcPct val="0"/>
              </a:spcBef>
              <a:spcAft>
                <a:spcPct val="0"/>
              </a:spcAft>
              <a:defRPr sz="2000">
                <a:solidFill>
                  <a:schemeClr val="tx1"/>
                </a:solidFill>
                <a:latin typeface="Arial" charset="0"/>
                <a:cs typeface="Arial" charset="0"/>
              </a:defRPr>
            </a:lvl9pPr>
          </a:lstStyle>
          <a:p>
            <a:pPr algn="r" eaLnBrk="1" hangingPunct="1">
              <a:spcBef>
                <a:spcPct val="50000"/>
              </a:spcBef>
            </a:pPr>
            <a:r>
              <a:rPr lang="en-US" sz="600" i="1" dirty="0"/>
              <a:t>Source: Thomson Reuters / Nordea</a:t>
            </a:r>
          </a:p>
        </p:txBody>
      </p:sp>
      <p:sp>
        <p:nvSpPr>
          <p:cNvPr id="10" name="Text Box 6">
            <a:extLst>
              <a:ext uri="{FF2B5EF4-FFF2-40B4-BE49-F238E27FC236}">
                <a16:creationId xmlns:a16="http://schemas.microsoft.com/office/drawing/2014/main" id="{12173F95-E0A9-4FFC-A98F-D1F782CD3AEB}"/>
              </a:ext>
            </a:extLst>
          </p:cNvPr>
          <p:cNvSpPr txBox="1">
            <a:spLocks noChangeArrowheads="1"/>
          </p:cNvSpPr>
          <p:nvPr userDrawn="1"/>
        </p:nvSpPr>
        <p:spPr bwMode="auto">
          <a:xfrm>
            <a:off x="8210148" y="3502254"/>
            <a:ext cx="3166533" cy="2022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108797" tIns="54398" rIns="108797" bIns="54398">
            <a:spAutoFit/>
          </a:bodyPr>
          <a:lstStyle>
            <a:lvl1pPr eaLnBrk="0" hangingPunct="0">
              <a:defRPr sz="2000">
                <a:solidFill>
                  <a:schemeClr val="tx1"/>
                </a:solidFill>
                <a:latin typeface="Arial" charset="0"/>
                <a:cs typeface="Arial" charset="0"/>
              </a:defRPr>
            </a:lvl1pPr>
            <a:lvl2pPr marL="742950" indent="-285750" eaLnBrk="0" hangingPunct="0">
              <a:defRPr sz="2000">
                <a:solidFill>
                  <a:schemeClr val="tx1"/>
                </a:solidFill>
                <a:latin typeface="Arial" charset="0"/>
                <a:cs typeface="Arial" charset="0"/>
              </a:defRPr>
            </a:lvl2pPr>
            <a:lvl3pPr marL="1143000" indent="-228600" eaLnBrk="0" hangingPunct="0">
              <a:defRPr sz="2000">
                <a:solidFill>
                  <a:schemeClr val="tx1"/>
                </a:solidFill>
                <a:latin typeface="Arial" charset="0"/>
                <a:cs typeface="Arial" charset="0"/>
              </a:defRPr>
            </a:lvl3pPr>
            <a:lvl4pPr marL="1600200" indent="-228600" eaLnBrk="0" hangingPunct="0">
              <a:defRPr sz="2000">
                <a:solidFill>
                  <a:schemeClr val="tx1"/>
                </a:solidFill>
                <a:latin typeface="Arial" charset="0"/>
                <a:cs typeface="Arial" charset="0"/>
              </a:defRPr>
            </a:lvl4pPr>
            <a:lvl5pPr marL="2057400" indent="-228600" eaLnBrk="0" hangingPunct="0">
              <a:defRPr sz="2000">
                <a:solidFill>
                  <a:schemeClr val="tx1"/>
                </a:solidFill>
                <a:latin typeface="Arial" charset="0"/>
                <a:cs typeface="Arial" charset="0"/>
              </a:defRPr>
            </a:lvl5pPr>
            <a:lvl6pPr marL="2514600" indent="-228600" eaLnBrk="0" fontAlgn="base" hangingPunct="0">
              <a:spcBef>
                <a:spcPct val="0"/>
              </a:spcBef>
              <a:spcAft>
                <a:spcPct val="0"/>
              </a:spcAft>
              <a:defRPr sz="2000">
                <a:solidFill>
                  <a:schemeClr val="tx1"/>
                </a:solidFill>
                <a:latin typeface="Arial" charset="0"/>
                <a:cs typeface="Arial" charset="0"/>
              </a:defRPr>
            </a:lvl6pPr>
            <a:lvl7pPr marL="2971800" indent="-228600" eaLnBrk="0" fontAlgn="base" hangingPunct="0">
              <a:spcBef>
                <a:spcPct val="0"/>
              </a:spcBef>
              <a:spcAft>
                <a:spcPct val="0"/>
              </a:spcAft>
              <a:defRPr sz="2000">
                <a:solidFill>
                  <a:schemeClr val="tx1"/>
                </a:solidFill>
                <a:latin typeface="Arial" charset="0"/>
                <a:cs typeface="Arial" charset="0"/>
              </a:defRPr>
            </a:lvl7pPr>
            <a:lvl8pPr marL="3429000" indent="-228600" eaLnBrk="0" fontAlgn="base" hangingPunct="0">
              <a:spcBef>
                <a:spcPct val="0"/>
              </a:spcBef>
              <a:spcAft>
                <a:spcPct val="0"/>
              </a:spcAft>
              <a:defRPr sz="2000">
                <a:solidFill>
                  <a:schemeClr val="tx1"/>
                </a:solidFill>
                <a:latin typeface="Arial" charset="0"/>
                <a:cs typeface="Arial" charset="0"/>
              </a:defRPr>
            </a:lvl8pPr>
            <a:lvl9pPr marL="3886200" indent="-228600" eaLnBrk="0" fontAlgn="base" hangingPunct="0">
              <a:spcBef>
                <a:spcPct val="0"/>
              </a:spcBef>
              <a:spcAft>
                <a:spcPct val="0"/>
              </a:spcAft>
              <a:defRPr sz="2000">
                <a:solidFill>
                  <a:schemeClr val="tx1"/>
                </a:solidFill>
                <a:latin typeface="Arial" charset="0"/>
                <a:cs typeface="Arial" charset="0"/>
              </a:defRPr>
            </a:lvl9pPr>
          </a:lstStyle>
          <a:p>
            <a:pPr algn="r" eaLnBrk="1" hangingPunct="1">
              <a:spcBef>
                <a:spcPct val="50000"/>
              </a:spcBef>
            </a:pPr>
            <a:r>
              <a:rPr lang="en-US" sz="600" i="1" dirty="0"/>
              <a:t>Source: Thomson Reuters / Nordea</a:t>
            </a:r>
          </a:p>
        </p:txBody>
      </p:sp>
      <p:cxnSp>
        <p:nvCxnSpPr>
          <p:cNvPr id="11" name="Straight Connector 10">
            <a:extLst>
              <a:ext uri="{FF2B5EF4-FFF2-40B4-BE49-F238E27FC236}">
                <a16:creationId xmlns:a16="http://schemas.microsoft.com/office/drawing/2014/main" id="{E7F780BB-233A-445A-A023-B18CB16CC249}"/>
              </a:ext>
            </a:extLst>
          </p:cNvPr>
          <p:cNvCxnSpPr/>
          <p:nvPr userDrawn="1"/>
        </p:nvCxnSpPr>
        <p:spPr>
          <a:xfrm>
            <a:off x="647831" y="6316537"/>
            <a:ext cx="10890764" cy="0"/>
          </a:xfrm>
          <a:prstGeom prst="line">
            <a:avLst/>
          </a:prstGeom>
          <a:ln w="9525">
            <a:solidFill>
              <a:srgbClr val="8B8A8D"/>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802031991"/>
      </p:ext>
    </p:extLst>
  </p:cSld>
  <p:clrMapOvr>
    <a:masterClrMapping/>
  </p:clrMapOvr>
  <p:hf hdr="0" ftr="0" dt="0"/>
</p:sldLayout>
</file>

<file path=ppt/slideLayouts/slideLayout135.xml><?xml version="1.0" encoding="utf-8"?>
<p:sldLayout xmlns:a="http://schemas.openxmlformats.org/drawingml/2006/main" xmlns:r="http://schemas.openxmlformats.org/officeDocument/2006/relationships" xmlns:p="http://schemas.openxmlformats.org/presentationml/2006/main" preserve="1" userDrawn="1">
  <p:cSld name="8_Two Content">
    <p:spTree>
      <p:nvGrpSpPr>
        <p:cNvPr id="1" name=""/>
        <p:cNvGrpSpPr/>
        <p:nvPr/>
      </p:nvGrpSpPr>
      <p:grpSpPr>
        <a:xfrm>
          <a:off x="0" y="0"/>
          <a:ext cx="0" cy="0"/>
          <a:chOff x="0" y="0"/>
          <a:chExt cx="0" cy="0"/>
        </a:xfrm>
      </p:grpSpPr>
      <p:sp>
        <p:nvSpPr>
          <p:cNvPr id="2" name="Title 1"/>
          <p:cNvSpPr>
            <a:spLocks noGrp="1"/>
          </p:cNvSpPr>
          <p:nvPr>
            <p:ph type="title"/>
          </p:nvPr>
        </p:nvSpPr>
        <p:spPr>
          <a:xfrm>
            <a:off x="647833" y="360000"/>
            <a:ext cx="7198125" cy="720000"/>
          </a:xfrm>
        </p:spPr>
        <p:txBody>
          <a:bodyPr/>
          <a:lstStyle/>
          <a:p>
            <a:r>
              <a:rPr lang="en-US" dirty="0"/>
              <a:t>Click to edit Master title style</a:t>
            </a:r>
          </a:p>
        </p:txBody>
      </p:sp>
      <p:sp>
        <p:nvSpPr>
          <p:cNvPr id="9" name="Text Placeholder 4"/>
          <p:cNvSpPr>
            <a:spLocks noGrp="1"/>
          </p:cNvSpPr>
          <p:nvPr>
            <p:ph type="body" sz="quarter" idx="22"/>
          </p:nvPr>
        </p:nvSpPr>
        <p:spPr>
          <a:xfrm>
            <a:off x="6337951" y="1331692"/>
            <a:ext cx="5362603" cy="233946"/>
          </a:xfrm>
        </p:spPr>
        <p:txBody>
          <a:bodyPr/>
          <a:lstStyle>
            <a:lvl1pPr marL="0" indent="0">
              <a:buNone/>
              <a:defRPr sz="1200" b="0"/>
            </a:lvl1pPr>
          </a:lstStyle>
          <a:p>
            <a:endParaRPr lang="en-US" b="1" dirty="0">
              <a:solidFill>
                <a:srgbClr val="8B8A8D"/>
              </a:solidFill>
            </a:endParaRPr>
          </a:p>
        </p:txBody>
      </p:sp>
      <p:sp>
        <p:nvSpPr>
          <p:cNvPr id="12" name="Text Placeholder 4"/>
          <p:cNvSpPr>
            <a:spLocks noGrp="1"/>
          </p:cNvSpPr>
          <p:nvPr>
            <p:ph type="body" sz="quarter" idx="23"/>
          </p:nvPr>
        </p:nvSpPr>
        <p:spPr>
          <a:xfrm>
            <a:off x="6337951" y="3703542"/>
            <a:ext cx="5362603" cy="233946"/>
          </a:xfrm>
        </p:spPr>
        <p:txBody>
          <a:bodyPr/>
          <a:lstStyle>
            <a:lvl1pPr marL="0" indent="0">
              <a:buNone/>
              <a:defRPr sz="1200" b="0"/>
            </a:lvl1pPr>
          </a:lstStyle>
          <a:p>
            <a:endParaRPr lang="en-US" b="1" dirty="0">
              <a:solidFill>
                <a:srgbClr val="8B8A8D"/>
              </a:solidFill>
            </a:endParaRPr>
          </a:p>
        </p:txBody>
      </p:sp>
      <p:sp>
        <p:nvSpPr>
          <p:cNvPr id="8" name="Text Placeholder 4"/>
          <p:cNvSpPr>
            <a:spLocks noGrp="1"/>
          </p:cNvSpPr>
          <p:nvPr>
            <p:ph type="body" sz="quarter" idx="24"/>
          </p:nvPr>
        </p:nvSpPr>
        <p:spPr>
          <a:xfrm>
            <a:off x="712616" y="1337953"/>
            <a:ext cx="5362603" cy="233946"/>
          </a:xfrm>
        </p:spPr>
        <p:txBody>
          <a:bodyPr/>
          <a:lstStyle>
            <a:lvl1pPr marL="0" indent="0">
              <a:buNone/>
              <a:defRPr sz="1200" b="0"/>
            </a:lvl1pPr>
          </a:lstStyle>
          <a:p>
            <a:endParaRPr lang="en-US" b="1" dirty="0">
              <a:solidFill>
                <a:srgbClr val="8B8A8D"/>
              </a:solidFill>
            </a:endParaRPr>
          </a:p>
        </p:txBody>
      </p:sp>
      <p:sp>
        <p:nvSpPr>
          <p:cNvPr id="10" name="Text Placeholder 4"/>
          <p:cNvSpPr>
            <a:spLocks noGrp="1"/>
          </p:cNvSpPr>
          <p:nvPr>
            <p:ph type="body" sz="quarter" idx="25"/>
          </p:nvPr>
        </p:nvSpPr>
        <p:spPr>
          <a:xfrm>
            <a:off x="712616" y="3709804"/>
            <a:ext cx="5362603" cy="233946"/>
          </a:xfrm>
        </p:spPr>
        <p:txBody>
          <a:bodyPr/>
          <a:lstStyle>
            <a:lvl1pPr marL="0" indent="0">
              <a:buNone/>
              <a:defRPr sz="1200" b="0"/>
            </a:lvl1pPr>
          </a:lstStyle>
          <a:p>
            <a:endParaRPr lang="en-US" b="1" dirty="0">
              <a:solidFill>
                <a:srgbClr val="8B8A8D"/>
              </a:solidFill>
            </a:endParaRPr>
          </a:p>
        </p:txBody>
      </p:sp>
      <p:sp>
        <p:nvSpPr>
          <p:cNvPr id="17" name="Text Box 6">
            <a:extLst>
              <a:ext uri="{FF2B5EF4-FFF2-40B4-BE49-F238E27FC236}">
                <a16:creationId xmlns:a16="http://schemas.microsoft.com/office/drawing/2014/main" id="{125D5C1E-F9B1-4E45-8EFB-417767D9E0E8}"/>
              </a:ext>
            </a:extLst>
          </p:cNvPr>
          <p:cNvSpPr txBox="1">
            <a:spLocks noChangeArrowheads="1"/>
          </p:cNvSpPr>
          <p:nvPr userDrawn="1"/>
        </p:nvSpPr>
        <p:spPr bwMode="auto">
          <a:xfrm>
            <a:off x="8210148" y="5978499"/>
            <a:ext cx="3166533" cy="2022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108797" tIns="54398" rIns="108797" bIns="54398">
            <a:spAutoFit/>
          </a:bodyPr>
          <a:lstStyle>
            <a:lvl1pPr eaLnBrk="0" hangingPunct="0">
              <a:defRPr sz="2000">
                <a:solidFill>
                  <a:schemeClr val="tx1"/>
                </a:solidFill>
                <a:latin typeface="Arial" charset="0"/>
                <a:cs typeface="Arial" charset="0"/>
              </a:defRPr>
            </a:lvl1pPr>
            <a:lvl2pPr marL="742950" indent="-285750" eaLnBrk="0" hangingPunct="0">
              <a:defRPr sz="2000">
                <a:solidFill>
                  <a:schemeClr val="tx1"/>
                </a:solidFill>
                <a:latin typeface="Arial" charset="0"/>
                <a:cs typeface="Arial" charset="0"/>
              </a:defRPr>
            </a:lvl2pPr>
            <a:lvl3pPr marL="1143000" indent="-228600" eaLnBrk="0" hangingPunct="0">
              <a:defRPr sz="2000">
                <a:solidFill>
                  <a:schemeClr val="tx1"/>
                </a:solidFill>
                <a:latin typeface="Arial" charset="0"/>
                <a:cs typeface="Arial" charset="0"/>
              </a:defRPr>
            </a:lvl3pPr>
            <a:lvl4pPr marL="1600200" indent="-228600" eaLnBrk="0" hangingPunct="0">
              <a:defRPr sz="2000">
                <a:solidFill>
                  <a:schemeClr val="tx1"/>
                </a:solidFill>
                <a:latin typeface="Arial" charset="0"/>
                <a:cs typeface="Arial" charset="0"/>
              </a:defRPr>
            </a:lvl4pPr>
            <a:lvl5pPr marL="2057400" indent="-228600" eaLnBrk="0" hangingPunct="0">
              <a:defRPr sz="2000">
                <a:solidFill>
                  <a:schemeClr val="tx1"/>
                </a:solidFill>
                <a:latin typeface="Arial" charset="0"/>
                <a:cs typeface="Arial" charset="0"/>
              </a:defRPr>
            </a:lvl5pPr>
            <a:lvl6pPr marL="2514600" indent="-228600" eaLnBrk="0" fontAlgn="base" hangingPunct="0">
              <a:spcBef>
                <a:spcPct val="0"/>
              </a:spcBef>
              <a:spcAft>
                <a:spcPct val="0"/>
              </a:spcAft>
              <a:defRPr sz="2000">
                <a:solidFill>
                  <a:schemeClr val="tx1"/>
                </a:solidFill>
                <a:latin typeface="Arial" charset="0"/>
                <a:cs typeface="Arial" charset="0"/>
              </a:defRPr>
            </a:lvl6pPr>
            <a:lvl7pPr marL="2971800" indent="-228600" eaLnBrk="0" fontAlgn="base" hangingPunct="0">
              <a:spcBef>
                <a:spcPct val="0"/>
              </a:spcBef>
              <a:spcAft>
                <a:spcPct val="0"/>
              </a:spcAft>
              <a:defRPr sz="2000">
                <a:solidFill>
                  <a:schemeClr val="tx1"/>
                </a:solidFill>
                <a:latin typeface="Arial" charset="0"/>
                <a:cs typeface="Arial" charset="0"/>
              </a:defRPr>
            </a:lvl7pPr>
            <a:lvl8pPr marL="3429000" indent="-228600" eaLnBrk="0" fontAlgn="base" hangingPunct="0">
              <a:spcBef>
                <a:spcPct val="0"/>
              </a:spcBef>
              <a:spcAft>
                <a:spcPct val="0"/>
              </a:spcAft>
              <a:defRPr sz="2000">
                <a:solidFill>
                  <a:schemeClr val="tx1"/>
                </a:solidFill>
                <a:latin typeface="Arial" charset="0"/>
                <a:cs typeface="Arial" charset="0"/>
              </a:defRPr>
            </a:lvl8pPr>
            <a:lvl9pPr marL="3886200" indent="-228600" eaLnBrk="0" fontAlgn="base" hangingPunct="0">
              <a:spcBef>
                <a:spcPct val="0"/>
              </a:spcBef>
              <a:spcAft>
                <a:spcPct val="0"/>
              </a:spcAft>
              <a:defRPr sz="2000">
                <a:solidFill>
                  <a:schemeClr val="tx1"/>
                </a:solidFill>
                <a:latin typeface="Arial" charset="0"/>
                <a:cs typeface="Arial" charset="0"/>
              </a:defRPr>
            </a:lvl9pPr>
          </a:lstStyle>
          <a:p>
            <a:pPr algn="r" eaLnBrk="1" hangingPunct="1">
              <a:spcBef>
                <a:spcPct val="50000"/>
              </a:spcBef>
            </a:pPr>
            <a:r>
              <a:rPr lang="en-US" sz="600" i="1" dirty="0"/>
              <a:t>Source: Thomson Reuters / Nordea</a:t>
            </a:r>
          </a:p>
        </p:txBody>
      </p:sp>
      <p:sp>
        <p:nvSpPr>
          <p:cNvPr id="18" name="Text Box 6">
            <a:extLst>
              <a:ext uri="{FF2B5EF4-FFF2-40B4-BE49-F238E27FC236}">
                <a16:creationId xmlns:a16="http://schemas.microsoft.com/office/drawing/2014/main" id="{1763CDA0-718C-4DB7-AE17-F7A82966AB09}"/>
              </a:ext>
            </a:extLst>
          </p:cNvPr>
          <p:cNvSpPr txBox="1">
            <a:spLocks noChangeArrowheads="1"/>
          </p:cNvSpPr>
          <p:nvPr userDrawn="1"/>
        </p:nvSpPr>
        <p:spPr bwMode="auto">
          <a:xfrm>
            <a:off x="8210148" y="3502254"/>
            <a:ext cx="3166533" cy="2022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108797" tIns="54398" rIns="108797" bIns="54398">
            <a:spAutoFit/>
          </a:bodyPr>
          <a:lstStyle>
            <a:lvl1pPr eaLnBrk="0" hangingPunct="0">
              <a:defRPr sz="2000">
                <a:solidFill>
                  <a:schemeClr val="tx1"/>
                </a:solidFill>
                <a:latin typeface="Arial" charset="0"/>
                <a:cs typeface="Arial" charset="0"/>
              </a:defRPr>
            </a:lvl1pPr>
            <a:lvl2pPr marL="742950" indent="-285750" eaLnBrk="0" hangingPunct="0">
              <a:defRPr sz="2000">
                <a:solidFill>
                  <a:schemeClr val="tx1"/>
                </a:solidFill>
                <a:latin typeface="Arial" charset="0"/>
                <a:cs typeface="Arial" charset="0"/>
              </a:defRPr>
            </a:lvl2pPr>
            <a:lvl3pPr marL="1143000" indent="-228600" eaLnBrk="0" hangingPunct="0">
              <a:defRPr sz="2000">
                <a:solidFill>
                  <a:schemeClr val="tx1"/>
                </a:solidFill>
                <a:latin typeface="Arial" charset="0"/>
                <a:cs typeface="Arial" charset="0"/>
              </a:defRPr>
            </a:lvl3pPr>
            <a:lvl4pPr marL="1600200" indent="-228600" eaLnBrk="0" hangingPunct="0">
              <a:defRPr sz="2000">
                <a:solidFill>
                  <a:schemeClr val="tx1"/>
                </a:solidFill>
                <a:latin typeface="Arial" charset="0"/>
                <a:cs typeface="Arial" charset="0"/>
              </a:defRPr>
            </a:lvl4pPr>
            <a:lvl5pPr marL="2057400" indent="-228600" eaLnBrk="0" hangingPunct="0">
              <a:defRPr sz="2000">
                <a:solidFill>
                  <a:schemeClr val="tx1"/>
                </a:solidFill>
                <a:latin typeface="Arial" charset="0"/>
                <a:cs typeface="Arial" charset="0"/>
              </a:defRPr>
            </a:lvl5pPr>
            <a:lvl6pPr marL="2514600" indent="-228600" eaLnBrk="0" fontAlgn="base" hangingPunct="0">
              <a:spcBef>
                <a:spcPct val="0"/>
              </a:spcBef>
              <a:spcAft>
                <a:spcPct val="0"/>
              </a:spcAft>
              <a:defRPr sz="2000">
                <a:solidFill>
                  <a:schemeClr val="tx1"/>
                </a:solidFill>
                <a:latin typeface="Arial" charset="0"/>
                <a:cs typeface="Arial" charset="0"/>
              </a:defRPr>
            </a:lvl6pPr>
            <a:lvl7pPr marL="2971800" indent="-228600" eaLnBrk="0" fontAlgn="base" hangingPunct="0">
              <a:spcBef>
                <a:spcPct val="0"/>
              </a:spcBef>
              <a:spcAft>
                <a:spcPct val="0"/>
              </a:spcAft>
              <a:defRPr sz="2000">
                <a:solidFill>
                  <a:schemeClr val="tx1"/>
                </a:solidFill>
                <a:latin typeface="Arial" charset="0"/>
                <a:cs typeface="Arial" charset="0"/>
              </a:defRPr>
            </a:lvl7pPr>
            <a:lvl8pPr marL="3429000" indent="-228600" eaLnBrk="0" fontAlgn="base" hangingPunct="0">
              <a:spcBef>
                <a:spcPct val="0"/>
              </a:spcBef>
              <a:spcAft>
                <a:spcPct val="0"/>
              </a:spcAft>
              <a:defRPr sz="2000">
                <a:solidFill>
                  <a:schemeClr val="tx1"/>
                </a:solidFill>
                <a:latin typeface="Arial" charset="0"/>
                <a:cs typeface="Arial" charset="0"/>
              </a:defRPr>
            </a:lvl8pPr>
            <a:lvl9pPr marL="3886200" indent="-228600" eaLnBrk="0" fontAlgn="base" hangingPunct="0">
              <a:spcBef>
                <a:spcPct val="0"/>
              </a:spcBef>
              <a:spcAft>
                <a:spcPct val="0"/>
              </a:spcAft>
              <a:defRPr sz="2000">
                <a:solidFill>
                  <a:schemeClr val="tx1"/>
                </a:solidFill>
                <a:latin typeface="Arial" charset="0"/>
                <a:cs typeface="Arial" charset="0"/>
              </a:defRPr>
            </a:lvl9pPr>
          </a:lstStyle>
          <a:p>
            <a:pPr algn="r" eaLnBrk="1" hangingPunct="1">
              <a:spcBef>
                <a:spcPct val="50000"/>
              </a:spcBef>
            </a:pPr>
            <a:r>
              <a:rPr lang="en-US" sz="600" i="1" dirty="0"/>
              <a:t>Source: Thomson Reuters / Nordea</a:t>
            </a:r>
          </a:p>
        </p:txBody>
      </p:sp>
      <p:sp>
        <p:nvSpPr>
          <p:cNvPr id="21" name="Text Box 6">
            <a:extLst>
              <a:ext uri="{FF2B5EF4-FFF2-40B4-BE49-F238E27FC236}">
                <a16:creationId xmlns:a16="http://schemas.microsoft.com/office/drawing/2014/main" id="{ED3E7E88-18B5-43B2-BC19-DDFB9B1F1F1F}"/>
              </a:ext>
            </a:extLst>
          </p:cNvPr>
          <p:cNvSpPr txBox="1">
            <a:spLocks noChangeArrowheads="1"/>
          </p:cNvSpPr>
          <p:nvPr userDrawn="1"/>
        </p:nvSpPr>
        <p:spPr bwMode="auto">
          <a:xfrm>
            <a:off x="2613611" y="5978499"/>
            <a:ext cx="3166533" cy="2022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108797" tIns="54398" rIns="108797" bIns="54398">
            <a:spAutoFit/>
          </a:bodyPr>
          <a:lstStyle>
            <a:lvl1pPr eaLnBrk="0" hangingPunct="0">
              <a:defRPr sz="2000">
                <a:solidFill>
                  <a:schemeClr val="tx1"/>
                </a:solidFill>
                <a:latin typeface="Arial" charset="0"/>
                <a:cs typeface="Arial" charset="0"/>
              </a:defRPr>
            </a:lvl1pPr>
            <a:lvl2pPr marL="742950" indent="-285750" eaLnBrk="0" hangingPunct="0">
              <a:defRPr sz="2000">
                <a:solidFill>
                  <a:schemeClr val="tx1"/>
                </a:solidFill>
                <a:latin typeface="Arial" charset="0"/>
                <a:cs typeface="Arial" charset="0"/>
              </a:defRPr>
            </a:lvl2pPr>
            <a:lvl3pPr marL="1143000" indent="-228600" eaLnBrk="0" hangingPunct="0">
              <a:defRPr sz="2000">
                <a:solidFill>
                  <a:schemeClr val="tx1"/>
                </a:solidFill>
                <a:latin typeface="Arial" charset="0"/>
                <a:cs typeface="Arial" charset="0"/>
              </a:defRPr>
            </a:lvl3pPr>
            <a:lvl4pPr marL="1600200" indent="-228600" eaLnBrk="0" hangingPunct="0">
              <a:defRPr sz="2000">
                <a:solidFill>
                  <a:schemeClr val="tx1"/>
                </a:solidFill>
                <a:latin typeface="Arial" charset="0"/>
                <a:cs typeface="Arial" charset="0"/>
              </a:defRPr>
            </a:lvl4pPr>
            <a:lvl5pPr marL="2057400" indent="-228600" eaLnBrk="0" hangingPunct="0">
              <a:defRPr sz="2000">
                <a:solidFill>
                  <a:schemeClr val="tx1"/>
                </a:solidFill>
                <a:latin typeface="Arial" charset="0"/>
                <a:cs typeface="Arial" charset="0"/>
              </a:defRPr>
            </a:lvl5pPr>
            <a:lvl6pPr marL="2514600" indent="-228600" eaLnBrk="0" fontAlgn="base" hangingPunct="0">
              <a:spcBef>
                <a:spcPct val="0"/>
              </a:spcBef>
              <a:spcAft>
                <a:spcPct val="0"/>
              </a:spcAft>
              <a:defRPr sz="2000">
                <a:solidFill>
                  <a:schemeClr val="tx1"/>
                </a:solidFill>
                <a:latin typeface="Arial" charset="0"/>
                <a:cs typeface="Arial" charset="0"/>
              </a:defRPr>
            </a:lvl6pPr>
            <a:lvl7pPr marL="2971800" indent="-228600" eaLnBrk="0" fontAlgn="base" hangingPunct="0">
              <a:spcBef>
                <a:spcPct val="0"/>
              </a:spcBef>
              <a:spcAft>
                <a:spcPct val="0"/>
              </a:spcAft>
              <a:defRPr sz="2000">
                <a:solidFill>
                  <a:schemeClr val="tx1"/>
                </a:solidFill>
                <a:latin typeface="Arial" charset="0"/>
                <a:cs typeface="Arial" charset="0"/>
              </a:defRPr>
            </a:lvl7pPr>
            <a:lvl8pPr marL="3429000" indent="-228600" eaLnBrk="0" fontAlgn="base" hangingPunct="0">
              <a:spcBef>
                <a:spcPct val="0"/>
              </a:spcBef>
              <a:spcAft>
                <a:spcPct val="0"/>
              </a:spcAft>
              <a:defRPr sz="2000">
                <a:solidFill>
                  <a:schemeClr val="tx1"/>
                </a:solidFill>
                <a:latin typeface="Arial" charset="0"/>
                <a:cs typeface="Arial" charset="0"/>
              </a:defRPr>
            </a:lvl8pPr>
            <a:lvl9pPr marL="3886200" indent="-228600" eaLnBrk="0" fontAlgn="base" hangingPunct="0">
              <a:spcBef>
                <a:spcPct val="0"/>
              </a:spcBef>
              <a:spcAft>
                <a:spcPct val="0"/>
              </a:spcAft>
              <a:defRPr sz="2000">
                <a:solidFill>
                  <a:schemeClr val="tx1"/>
                </a:solidFill>
                <a:latin typeface="Arial" charset="0"/>
                <a:cs typeface="Arial" charset="0"/>
              </a:defRPr>
            </a:lvl9pPr>
          </a:lstStyle>
          <a:p>
            <a:pPr algn="r" eaLnBrk="1" hangingPunct="1">
              <a:spcBef>
                <a:spcPct val="50000"/>
              </a:spcBef>
            </a:pPr>
            <a:r>
              <a:rPr lang="en-US" sz="600" i="1" dirty="0"/>
              <a:t>Source: Thomson Reuters / Nordea</a:t>
            </a:r>
          </a:p>
        </p:txBody>
      </p:sp>
      <p:sp>
        <p:nvSpPr>
          <p:cNvPr id="22" name="Text Box 6">
            <a:extLst>
              <a:ext uri="{FF2B5EF4-FFF2-40B4-BE49-F238E27FC236}">
                <a16:creationId xmlns:a16="http://schemas.microsoft.com/office/drawing/2014/main" id="{501AF32A-E2EE-49FC-930C-5F40FE8B9DF4}"/>
              </a:ext>
            </a:extLst>
          </p:cNvPr>
          <p:cNvSpPr txBox="1">
            <a:spLocks noChangeArrowheads="1"/>
          </p:cNvSpPr>
          <p:nvPr userDrawn="1"/>
        </p:nvSpPr>
        <p:spPr bwMode="auto">
          <a:xfrm>
            <a:off x="2613611" y="3502254"/>
            <a:ext cx="3166533" cy="2022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108797" tIns="54398" rIns="108797" bIns="54398">
            <a:spAutoFit/>
          </a:bodyPr>
          <a:lstStyle>
            <a:lvl1pPr eaLnBrk="0" hangingPunct="0">
              <a:defRPr sz="2000">
                <a:solidFill>
                  <a:schemeClr val="tx1"/>
                </a:solidFill>
                <a:latin typeface="Arial" charset="0"/>
                <a:cs typeface="Arial" charset="0"/>
              </a:defRPr>
            </a:lvl1pPr>
            <a:lvl2pPr marL="742950" indent="-285750" eaLnBrk="0" hangingPunct="0">
              <a:defRPr sz="2000">
                <a:solidFill>
                  <a:schemeClr val="tx1"/>
                </a:solidFill>
                <a:latin typeface="Arial" charset="0"/>
                <a:cs typeface="Arial" charset="0"/>
              </a:defRPr>
            </a:lvl2pPr>
            <a:lvl3pPr marL="1143000" indent="-228600" eaLnBrk="0" hangingPunct="0">
              <a:defRPr sz="2000">
                <a:solidFill>
                  <a:schemeClr val="tx1"/>
                </a:solidFill>
                <a:latin typeface="Arial" charset="0"/>
                <a:cs typeface="Arial" charset="0"/>
              </a:defRPr>
            </a:lvl3pPr>
            <a:lvl4pPr marL="1600200" indent="-228600" eaLnBrk="0" hangingPunct="0">
              <a:defRPr sz="2000">
                <a:solidFill>
                  <a:schemeClr val="tx1"/>
                </a:solidFill>
                <a:latin typeface="Arial" charset="0"/>
                <a:cs typeface="Arial" charset="0"/>
              </a:defRPr>
            </a:lvl4pPr>
            <a:lvl5pPr marL="2057400" indent="-228600" eaLnBrk="0" hangingPunct="0">
              <a:defRPr sz="2000">
                <a:solidFill>
                  <a:schemeClr val="tx1"/>
                </a:solidFill>
                <a:latin typeface="Arial" charset="0"/>
                <a:cs typeface="Arial" charset="0"/>
              </a:defRPr>
            </a:lvl5pPr>
            <a:lvl6pPr marL="2514600" indent="-228600" eaLnBrk="0" fontAlgn="base" hangingPunct="0">
              <a:spcBef>
                <a:spcPct val="0"/>
              </a:spcBef>
              <a:spcAft>
                <a:spcPct val="0"/>
              </a:spcAft>
              <a:defRPr sz="2000">
                <a:solidFill>
                  <a:schemeClr val="tx1"/>
                </a:solidFill>
                <a:latin typeface="Arial" charset="0"/>
                <a:cs typeface="Arial" charset="0"/>
              </a:defRPr>
            </a:lvl6pPr>
            <a:lvl7pPr marL="2971800" indent="-228600" eaLnBrk="0" fontAlgn="base" hangingPunct="0">
              <a:spcBef>
                <a:spcPct val="0"/>
              </a:spcBef>
              <a:spcAft>
                <a:spcPct val="0"/>
              </a:spcAft>
              <a:defRPr sz="2000">
                <a:solidFill>
                  <a:schemeClr val="tx1"/>
                </a:solidFill>
                <a:latin typeface="Arial" charset="0"/>
                <a:cs typeface="Arial" charset="0"/>
              </a:defRPr>
            </a:lvl7pPr>
            <a:lvl8pPr marL="3429000" indent="-228600" eaLnBrk="0" fontAlgn="base" hangingPunct="0">
              <a:spcBef>
                <a:spcPct val="0"/>
              </a:spcBef>
              <a:spcAft>
                <a:spcPct val="0"/>
              </a:spcAft>
              <a:defRPr sz="2000">
                <a:solidFill>
                  <a:schemeClr val="tx1"/>
                </a:solidFill>
                <a:latin typeface="Arial" charset="0"/>
                <a:cs typeface="Arial" charset="0"/>
              </a:defRPr>
            </a:lvl8pPr>
            <a:lvl9pPr marL="3886200" indent="-228600" eaLnBrk="0" fontAlgn="base" hangingPunct="0">
              <a:spcBef>
                <a:spcPct val="0"/>
              </a:spcBef>
              <a:spcAft>
                <a:spcPct val="0"/>
              </a:spcAft>
              <a:defRPr sz="2000">
                <a:solidFill>
                  <a:schemeClr val="tx1"/>
                </a:solidFill>
                <a:latin typeface="Arial" charset="0"/>
                <a:cs typeface="Arial" charset="0"/>
              </a:defRPr>
            </a:lvl9pPr>
          </a:lstStyle>
          <a:p>
            <a:pPr algn="r" eaLnBrk="1" hangingPunct="1">
              <a:spcBef>
                <a:spcPct val="50000"/>
              </a:spcBef>
            </a:pPr>
            <a:r>
              <a:rPr lang="en-US" sz="600" i="1" dirty="0"/>
              <a:t>Source: </a:t>
            </a:r>
            <a:r>
              <a:rPr lang="en-US" sz="600" i="1" dirty="0" err="1"/>
              <a:t>Refinitiv</a:t>
            </a:r>
            <a:r>
              <a:rPr lang="en-US" sz="600" i="1" dirty="0"/>
              <a:t> </a:t>
            </a:r>
            <a:r>
              <a:rPr lang="en-US" sz="600" i="1" dirty="0" err="1"/>
              <a:t>Datastream</a:t>
            </a:r>
            <a:r>
              <a:rPr lang="en-US" sz="600" i="1" dirty="0"/>
              <a:t> / Nordea </a:t>
            </a:r>
          </a:p>
        </p:txBody>
      </p:sp>
      <p:cxnSp>
        <p:nvCxnSpPr>
          <p:cNvPr id="11" name="Straight Connector 10">
            <a:extLst>
              <a:ext uri="{FF2B5EF4-FFF2-40B4-BE49-F238E27FC236}">
                <a16:creationId xmlns:a16="http://schemas.microsoft.com/office/drawing/2014/main" id="{30D99BEA-66B4-4A0E-9AF9-7A042469F195}"/>
              </a:ext>
            </a:extLst>
          </p:cNvPr>
          <p:cNvCxnSpPr/>
          <p:nvPr userDrawn="1"/>
        </p:nvCxnSpPr>
        <p:spPr>
          <a:xfrm>
            <a:off x="647831" y="6316537"/>
            <a:ext cx="10890764" cy="0"/>
          </a:xfrm>
          <a:prstGeom prst="line">
            <a:avLst/>
          </a:prstGeom>
          <a:ln w="9525">
            <a:solidFill>
              <a:srgbClr val="8B8A8D"/>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512722304"/>
      </p:ext>
    </p:extLst>
  </p:cSld>
  <p:clrMapOvr>
    <a:masterClrMapping/>
  </p:clrMapOvr>
  <p:hf hdr="0" ftr="0" dt="0"/>
</p:sldLayout>
</file>

<file path=ppt/slideLayouts/slideLayout136.xml><?xml version="1.0" encoding="utf-8"?>
<p:sldLayout xmlns:a="http://schemas.openxmlformats.org/drawingml/2006/main" xmlns:r="http://schemas.openxmlformats.org/officeDocument/2006/relationships" xmlns:p="http://schemas.openxmlformats.org/presentationml/2006/main" preserve="1" userDrawn="1">
  <p:cSld name="4_Two Content">
    <p:spTree>
      <p:nvGrpSpPr>
        <p:cNvPr id="1" name=""/>
        <p:cNvGrpSpPr/>
        <p:nvPr/>
      </p:nvGrpSpPr>
      <p:grpSpPr>
        <a:xfrm>
          <a:off x="0" y="0"/>
          <a:ext cx="0" cy="0"/>
          <a:chOff x="0" y="0"/>
          <a:chExt cx="0" cy="0"/>
        </a:xfrm>
      </p:grpSpPr>
      <p:sp>
        <p:nvSpPr>
          <p:cNvPr id="2" name="Title 1"/>
          <p:cNvSpPr>
            <a:spLocks noGrp="1"/>
          </p:cNvSpPr>
          <p:nvPr>
            <p:ph type="title"/>
          </p:nvPr>
        </p:nvSpPr>
        <p:spPr>
          <a:xfrm>
            <a:off x="647833" y="360000"/>
            <a:ext cx="7198125" cy="720000"/>
          </a:xfrm>
        </p:spPr>
        <p:txBody>
          <a:bodyPr/>
          <a:lstStyle/>
          <a:p>
            <a:r>
              <a:rPr lang="en-US" dirty="0"/>
              <a:t>Click to edit Master title style</a:t>
            </a:r>
          </a:p>
        </p:txBody>
      </p:sp>
      <p:sp>
        <p:nvSpPr>
          <p:cNvPr id="9" name="Text Placeholder 4"/>
          <p:cNvSpPr>
            <a:spLocks noGrp="1"/>
          </p:cNvSpPr>
          <p:nvPr>
            <p:ph type="body" sz="quarter" idx="22"/>
          </p:nvPr>
        </p:nvSpPr>
        <p:spPr>
          <a:xfrm>
            <a:off x="6337951" y="1331692"/>
            <a:ext cx="5362603" cy="233946"/>
          </a:xfrm>
        </p:spPr>
        <p:txBody>
          <a:bodyPr/>
          <a:lstStyle>
            <a:lvl1pPr marL="0" indent="0">
              <a:buNone/>
              <a:defRPr sz="1200" b="0"/>
            </a:lvl1pPr>
          </a:lstStyle>
          <a:p>
            <a:endParaRPr lang="en-US" b="1" dirty="0">
              <a:solidFill>
                <a:srgbClr val="8B8A8D"/>
              </a:solidFill>
            </a:endParaRPr>
          </a:p>
        </p:txBody>
      </p:sp>
      <p:sp>
        <p:nvSpPr>
          <p:cNvPr id="12" name="Text Placeholder 4"/>
          <p:cNvSpPr>
            <a:spLocks noGrp="1"/>
          </p:cNvSpPr>
          <p:nvPr>
            <p:ph type="body" sz="quarter" idx="23"/>
          </p:nvPr>
        </p:nvSpPr>
        <p:spPr>
          <a:xfrm>
            <a:off x="6337951" y="3703542"/>
            <a:ext cx="5362603" cy="233946"/>
          </a:xfrm>
        </p:spPr>
        <p:txBody>
          <a:bodyPr/>
          <a:lstStyle>
            <a:lvl1pPr marL="0" indent="0">
              <a:buNone/>
              <a:defRPr sz="1200" b="0"/>
            </a:lvl1pPr>
          </a:lstStyle>
          <a:p>
            <a:endParaRPr lang="en-US" b="1" dirty="0">
              <a:solidFill>
                <a:srgbClr val="8B8A8D"/>
              </a:solidFill>
            </a:endParaRPr>
          </a:p>
        </p:txBody>
      </p:sp>
      <p:sp>
        <p:nvSpPr>
          <p:cNvPr id="19" name="Text Box 6"/>
          <p:cNvSpPr txBox="1">
            <a:spLocks noChangeArrowheads="1"/>
          </p:cNvSpPr>
          <p:nvPr userDrawn="1"/>
        </p:nvSpPr>
        <p:spPr bwMode="auto">
          <a:xfrm>
            <a:off x="8210148" y="3431246"/>
            <a:ext cx="3166533" cy="2329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108797" tIns="54398" rIns="108797" bIns="54398">
            <a:spAutoFit/>
          </a:bodyPr>
          <a:lstStyle>
            <a:lvl1pPr eaLnBrk="0" hangingPunct="0">
              <a:defRPr sz="2000">
                <a:solidFill>
                  <a:schemeClr val="tx1"/>
                </a:solidFill>
                <a:latin typeface="Arial" charset="0"/>
                <a:cs typeface="Arial" charset="0"/>
              </a:defRPr>
            </a:lvl1pPr>
            <a:lvl2pPr marL="742950" indent="-285750" eaLnBrk="0" hangingPunct="0">
              <a:defRPr sz="2000">
                <a:solidFill>
                  <a:schemeClr val="tx1"/>
                </a:solidFill>
                <a:latin typeface="Arial" charset="0"/>
                <a:cs typeface="Arial" charset="0"/>
              </a:defRPr>
            </a:lvl2pPr>
            <a:lvl3pPr marL="1143000" indent="-228600" eaLnBrk="0" hangingPunct="0">
              <a:defRPr sz="2000">
                <a:solidFill>
                  <a:schemeClr val="tx1"/>
                </a:solidFill>
                <a:latin typeface="Arial" charset="0"/>
                <a:cs typeface="Arial" charset="0"/>
              </a:defRPr>
            </a:lvl3pPr>
            <a:lvl4pPr marL="1600200" indent="-228600" eaLnBrk="0" hangingPunct="0">
              <a:defRPr sz="2000">
                <a:solidFill>
                  <a:schemeClr val="tx1"/>
                </a:solidFill>
                <a:latin typeface="Arial" charset="0"/>
                <a:cs typeface="Arial" charset="0"/>
              </a:defRPr>
            </a:lvl4pPr>
            <a:lvl5pPr marL="2057400" indent="-228600" eaLnBrk="0" hangingPunct="0">
              <a:defRPr sz="2000">
                <a:solidFill>
                  <a:schemeClr val="tx1"/>
                </a:solidFill>
                <a:latin typeface="Arial" charset="0"/>
                <a:cs typeface="Arial" charset="0"/>
              </a:defRPr>
            </a:lvl5pPr>
            <a:lvl6pPr marL="2514600" indent="-228600" eaLnBrk="0" fontAlgn="base" hangingPunct="0">
              <a:spcBef>
                <a:spcPct val="0"/>
              </a:spcBef>
              <a:spcAft>
                <a:spcPct val="0"/>
              </a:spcAft>
              <a:defRPr sz="2000">
                <a:solidFill>
                  <a:schemeClr val="tx1"/>
                </a:solidFill>
                <a:latin typeface="Arial" charset="0"/>
                <a:cs typeface="Arial" charset="0"/>
              </a:defRPr>
            </a:lvl6pPr>
            <a:lvl7pPr marL="2971800" indent="-228600" eaLnBrk="0" fontAlgn="base" hangingPunct="0">
              <a:spcBef>
                <a:spcPct val="0"/>
              </a:spcBef>
              <a:spcAft>
                <a:spcPct val="0"/>
              </a:spcAft>
              <a:defRPr sz="2000">
                <a:solidFill>
                  <a:schemeClr val="tx1"/>
                </a:solidFill>
                <a:latin typeface="Arial" charset="0"/>
                <a:cs typeface="Arial" charset="0"/>
              </a:defRPr>
            </a:lvl7pPr>
            <a:lvl8pPr marL="3429000" indent="-228600" eaLnBrk="0" fontAlgn="base" hangingPunct="0">
              <a:spcBef>
                <a:spcPct val="0"/>
              </a:spcBef>
              <a:spcAft>
                <a:spcPct val="0"/>
              </a:spcAft>
              <a:defRPr sz="2000">
                <a:solidFill>
                  <a:schemeClr val="tx1"/>
                </a:solidFill>
                <a:latin typeface="Arial" charset="0"/>
                <a:cs typeface="Arial" charset="0"/>
              </a:defRPr>
            </a:lvl8pPr>
            <a:lvl9pPr marL="3886200" indent="-228600" eaLnBrk="0" fontAlgn="base" hangingPunct="0">
              <a:spcBef>
                <a:spcPct val="0"/>
              </a:spcBef>
              <a:spcAft>
                <a:spcPct val="0"/>
              </a:spcAft>
              <a:defRPr sz="2000">
                <a:solidFill>
                  <a:schemeClr val="tx1"/>
                </a:solidFill>
                <a:latin typeface="Arial" charset="0"/>
                <a:cs typeface="Arial" charset="0"/>
              </a:defRPr>
            </a:lvl9pPr>
          </a:lstStyle>
          <a:p>
            <a:pPr algn="r" defTabSz="1087905" eaLnBrk="1" fontAlgn="auto" hangingPunct="1">
              <a:spcBef>
                <a:spcPct val="50000"/>
              </a:spcBef>
              <a:spcAft>
                <a:spcPts val="0"/>
              </a:spcAft>
            </a:pPr>
            <a:r>
              <a:rPr lang="en-US" sz="800" i="1" dirty="0">
                <a:solidFill>
                  <a:prstClr val="black"/>
                </a:solidFill>
              </a:rPr>
              <a:t>Source: Thomson Reuters </a:t>
            </a:r>
          </a:p>
        </p:txBody>
      </p:sp>
      <p:sp>
        <p:nvSpPr>
          <p:cNvPr id="20" name="Text Box 6"/>
          <p:cNvSpPr txBox="1">
            <a:spLocks noChangeArrowheads="1"/>
          </p:cNvSpPr>
          <p:nvPr userDrawn="1"/>
        </p:nvSpPr>
        <p:spPr bwMode="auto">
          <a:xfrm>
            <a:off x="8210148" y="5765473"/>
            <a:ext cx="3166533" cy="2329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108797" tIns="54398" rIns="108797" bIns="54398">
            <a:spAutoFit/>
          </a:bodyPr>
          <a:lstStyle>
            <a:lvl1pPr eaLnBrk="0" hangingPunct="0">
              <a:defRPr sz="2000">
                <a:solidFill>
                  <a:schemeClr val="tx1"/>
                </a:solidFill>
                <a:latin typeface="Arial" charset="0"/>
                <a:cs typeface="Arial" charset="0"/>
              </a:defRPr>
            </a:lvl1pPr>
            <a:lvl2pPr marL="742950" indent="-285750" eaLnBrk="0" hangingPunct="0">
              <a:defRPr sz="2000">
                <a:solidFill>
                  <a:schemeClr val="tx1"/>
                </a:solidFill>
                <a:latin typeface="Arial" charset="0"/>
                <a:cs typeface="Arial" charset="0"/>
              </a:defRPr>
            </a:lvl2pPr>
            <a:lvl3pPr marL="1143000" indent="-228600" eaLnBrk="0" hangingPunct="0">
              <a:defRPr sz="2000">
                <a:solidFill>
                  <a:schemeClr val="tx1"/>
                </a:solidFill>
                <a:latin typeface="Arial" charset="0"/>
                <a:cs typeface="Arial" charset="0"/>
              </a:defRPr>
            </a:lvl3pPr>
            <a:lvl4pPr marL="1600200" indent="-228600" eaLnBrk="0" hangingPunct="0">
              <a:defRPr sz="2000">
                <a:solidFill>
                  <a:schemeClr val="tx1"/>
                </a:solidFill>
                <a:latin typeface="Arial" charset="0"/>
                <a:cs typeface="Arial" charset="0"/>
              </a:defRPr>
            </a:lvl4pPr>
            <a:lvl5pPr marL="2057400" indent="-228600" eaLnBrk="0" hangingPunct="0">
              <a:defRPr sz="2000">
                <a:solidFill>
                  <a:schemeClr val="tx1"/>
                </a:solidFill>
                <a:latin typeface="Arial" charset="0"/>
                <a:cs typeface="Arial" charset="0"/>
              </a:defRPr>
            </a:lvl5pPr>
            <a:lvl6pPr marL="2514600" indent="-228600" eaLnBrk="0" fontAlgn="base" hangingPunct="0">
              <a:spcBef>
                <a:spcPct val="0"/>
              </a:spcBef>
              <a:spcAft>
                <a:spcPct val="0"/>
              </a:spcAft>
              <a:defRPr sz="2000">
                <a:solidFill>
                  <a:schemeClr val="tx1"/>
                </a:solidFill>
                <a:latin typeface="Arial" charset="0"/>
                <a:cs typeface="Arial" charset="0"/>
              </a:defRPr>
            </a:lvl6pPr>
            <a:lvl7pPr marL="2971800" indent="-228600" eaLnBrk="0" fontAlgn="base" hangingPunct="0">
              <a:spcBef>
                <a:spcPct val="0"/>
              </a:spcBef>
              <a:spcAft>
                <a:spcPct val="0"/>
              </a:spcAft>
              <a:defRPr sz="2000">
                <a:solidFill>
                  <a:schemeClr val="tx1"/>
                </a:solidFill>
                <a:latin typeface="Arial" charset="0"/>
                <a:cs typeface="Arial" charset="0"/>
              </a:defRPr>
            </a:lvl7pPr>
            <a:lvl8pPr marL="3429000" indent="-228600" eaLnBrk="0" fontAlgn="base" hangingPunct="0">
              <a:spcBef>
                <a:spcPct val="0"/>
              </a:spcBef>
              <a:spcAft>
                <a:spcPct val="0"/>
              </a:spcAft>
              <a:defRPr sz="2000">
                <a:solidFill>
                  <a:schemeClr val="tx1"/>
                </a:solidFill>
                <a:latin typeface="Arial" charset="0"/>
                <a:cs typeface="Arial" charset="0"/>
              </a:defRPr>
            </a:lvl8pPr>
            <a:lvl9pPr marL="3886200" indent="-228600" eaLnBrk="0" fontAlgn="base" hangingPunct="0">
              <a:spcBef>
                <a:spcPct val="0"/>
              </a:spcBef>
              <a:spcAft>
                <a:spcPct val="0"/>
              </a:spcAft>
              <a:defRPr sz="2000">
                <a:solidFill>
                  <a:schemeClr val="tx1"/>
                </a:solidFill>
                <a:latin typeface="Arial" charset="0"/>
                <a:cs typeface="Arial" charset="0"/>
              </a:defRPr>
            </a:lvl9pPr>
          </a:lstStyle>
          <a:p>
            <a:pPr algn="r" defTabSz="1087905" eaLnBrk="1" fontAlgn="auto" hangingPunct="1">
              <a:spcBef>
                <a:spcPct val="50000"/>
              </a:spcBef>
              <a:spcAft>
                <a:spcPts val="0"/>
              </a:spcAft>
            </a:pPr>
            <a:r>
              <a:rPr lang="en-US" sz="800" i="1" dirty="0">
                <a:solidFill>
                  <a:prstClr val="black"/>
                </a:solidFill>
              </a:rPr>
              <a:t>Source: Thomson Reuters </a:t>
            </a:r>
          </a:p>
        </p:txBody>
      </p:sp>
      <p:sp>
        <p:nvSpPr>
          <p:cNvPr id="4" name="Text Placeholder 3"/>
          <p:cNvSpPr>
            <a:spLocks noGrp="1"/>
          </p:cNvSpPr>
          <p:nvPr>
            <p:ph type="body" sz="quarter" idx="24" hasCustomPrompt="1"/>
          </p:nvPr>
        </p:nvSpPr>
        <p:spPr>
          <a:xfrm>
            <a:off x="652293" y="1337956"/>
            <a:ext cx="5254632" cy="2217087"/>
          </a:xfrm>
          <a:solidFill>
            <a:schemeClr val="bg1">
              <a:lumMod val="95000"/>
            </a:schemeClr>
          </a:solidFill>
          <a:ln>
            <a:noFill/>
          </a:ln>
        </p:spPr>
        <p:txBody>
          <a:bodyPr lIns="144000" tIns="144000" rIns="144000" bIns="144000"/>
          <a:lstStyle>
            <a:lvl1pPr>
              <a:defRPr sz="1400">
                <a:solidFill>
                  <a:schemeClr val="tx1"/>
                </a:solidFill>
              </a:defRPr>
            </a:lvl1pPr>
            <a:lvl2pPr>
              <a:defRPr sz="1400">
                <a:solidFill>
                  <a:schemeClr val="tx1"/>
                </a:solidFill>
              </a:defRPr>
            </a:lvl2pPr>
            <a:lvl3pPr>
              <a:defRPr sz="1400">
                <a:solidFill>
                  <a:schemeClr val="tx1"/>
                </a:solidFill>
              </a:defRPr>
            </a:lvl3pPr>
            <a:lvl4pPr>
              <a:defRPr sz="1400">
                <a:solidFill>
                  <a:schemeClr val="tx1"/>
                </a:solidFill>
              </a:defRPr>
            </a:lvl4pPr>
            <a:lvl5pPr>
              <a:defRPr sz="1400">
                <a:solidFill>
                  <a:schemeClr val="tx1"/>
                </a:solidFill>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8" name="Text Placeholder 3"/>
          <p:cNvSpPr>
            <a:spLocks noGrp="1"/>
          </p:cNvSpPr>
          <p:nvPr>
            <p:ph type="body" sz="quarter" idx="25" hasCustomPrompt="1"/>
          </p:nvPr>
        </p:nvSpPr>
        <p:spPr>
          <a:xfrm>
            <a:off x="652293" y="3721966"/>
            <a:ext cx="5254632" cy="2217087"/>
          </a:xfrm>
          <a:solidFill>
            <a:schemeClr val="bg1">
              <a:lumMod val="95000"/>
            </a:schemeClr>
          </a:solidFill>
          <a:ln>
            <a:noFill/>
          </a:ln>
        </p:spPr>
        <p:txBody>
          <a:bodyPr lIns="144000" tIns="144000" rIns="144000" bIns="144000"/>
          <a:lstStyle>
            <a:lvl1pPr>
              <a:defRPr sz="1400">
                <a:solidFill>
                  <a:schemeClr val="tx1"/>
                </a:solidFill>
              </a:defRPr>
            </a:lvl1pPr>
            <a:lvl2pPr>
              <a:defRPr sz="1400">
                <a:solidFill>
                  <a:schemeClr val="tx1"/>
                </a:solidFill>
              </a:defRPr>
            </a:lvl2pPr>
            <a:lvl3pPr>
              <a:defRPr sz="1400">
                <a:solidFill>
                  <a:schemeClr val="tx1"/>
                </a:solidFill>
              </a:defRPr>
            </a:lvl3pPr>
            <a:lvl4pPr>
              <a:defRPr sz="1400">
                <a:solidFill>
                  <a:schemeClr val="tx1"/>
                </a:solidFill>
              </a:defRPr>
            </a:lvl4pPr>
            <a:lvl5pPr>
              <a:defRPr sz="1400">
                <a:solidFill>
                  <a:schemeClr val="tx1"/>
                </a:solidFill>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cxnSp>
        <p:nvCxnSpPr>
          <p:cNvPr id="10" name="Straight Connector 9">
            <a:extLst>
              <a:ext uri="{FF2B5EF4-FFF2-40B4-BE49-F238E27FC236}">
                <a16:creationId xmlns:a16="http://schemas.microsoft.com/office/drawing/2014/main" id="{398FEFF0-D722-4C7E-9106-EE5803374BB6}"/>
              </a:ext>
            </a:extLst>
          </p:cNvPr>
          <p:cNvCxnSpPr/>
          <p:nvPr userDrawn="1"/>
        </p:nvCxnSpPr>
        <p:spPr>
          <a:xfrm>
            <a:off x="647831" y="6316537"/>
            <a:ext cx="10890764" cy="0"/>
          </a:xfrm>
          <a:prstGeom prst="line">
            <a:avLst/>
          </a:prstGeom>
          <a:ln w="9525">
            <a:solidFill>
              <a:srgbClr val="8B8A8D"/>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882015263"/>
      </p:ext>
    </p:extLst>
  </p:cSld>
  <p:clrMapOvr>
    <a:masterClrMapping/>
  </p:clrMapOvr>
  <p:hf hdr="0" ftr="0" dt="0"/>
</p:sldLayout>
</file>

<file path=ppt/slideLayouts/slideLayout137.xml><?xml version="1.0" encoding="utf-8"?>
<p:sldLayout xmlns:a="http://schemas.openxmlformats.org/drawingml/2006/main" xmlns:r="http://schemas.openxmlformats.org/officeDocument/2006/relationships" xmlns:p="http://schemas.openxmlformats.org/presentationml/2006/main" preserve="1" userDrawn="1">
  <p:cSld name="2_Title and Content">
    <p:spTree>
      <p:nvGrpSpPr>
        <p:cNvPr id="1" name=""/>
        <p:cNvGrpSpPr/>
        <p:nvPr/>
      </p:nvGrpSpPr>
      <p:grpSpPr>
        <a:xfrm>
          <a:off x="0" y="0"/>
          <a:ext cx="0" cy="0"/>
          <a:chOff x="0" y="0"/>
          <a:chExt cx="0" cy="0"/>
        </a:xfrm>
      </p:grpSpPr>
      <p:sp>
        <p:nvSpPr>
          <p:cNvPr id="17" name="TextBox 16">
            <a:extLst>
              <a:ext uri="{FF2B5EF4-FFF2-40B4-BE49-F238E27FC236}">
                <a16:creationId xmlns:a16="http://schemas.microsoft.com/office/drawing/2014/main" id="{EEC94A6F-F87E-452F-9F5E-66FC8D8ADEAF}"/>
              </a:ext>
            </a:extLst>
          </p:cNvPr>
          <p:cNvSpPr txBox="1"/>
          <p:nvPr userDrawn="1"/>
        </p:nvSpPr>
        <p:spPr>
          <a:xfrm>
            <a:off x="0" y="1"/>
            <a:ext cx="6096000" cy="6858000"/>
          </a:xfrm>
          <a:prstGeom prst="rect">
            <a:avLst/>
          </a:prstGeom>
          <a:solidFill>
            <a:srgbClr val="00005E"/>
          </a:solidFill>
        </p:spPr>
        <p:txBody>
          <a:bodyPr vert="horz" wrap="square" lIns="0" tIns="0" rIns="0" bIns="0" rtlCol="0">
            <a:noAutofit/>
          </a:bodyPr>
          <a:lstStyle/>
          <a:p>
            <a:pPr marL="0" indent="0" fontAlgn="auto">
              <a:spcAft>
                <a:spcPts val="0"/>
              </a:spcAft>
              <a:buNone/>
            </a:pPr>
            <a:endParaRPr lang="en-US" sz="900" b="1" dirty="0">
              <a:solidFill>
                <a:srgbClr val="8B8A8D"/>
              </a:solidFill>
            </a:endParaRPr>
          </a:p>
        </p:txBody>
      </p:sp>
      <p:sp>
        <p:nvSpPr>
          <p:cNvPr id="6" name="Content Placeholder 2">
            <a:extLst>
              <a:ext uri="{FF2B5EF4-FFF2-40B4-BE49-F238E27FC236}">
                <a16:creationId xmlns:a16="http://schemas.microsoft.com/office/drawing/2014/main" id="{30C019D7-93EC-46F6-A240-FDA70AB3EC6B}"/>
              </a:ext>
            </a:extLst>
          </p:cNvPr>
          <p:cNvSpPr>
            <a:spLocks noGrp="1"/>
          </p:cNvSpPr>
          <p:nvPr>
            <p:ph idx="1" hasCustomPrompt="1"/>
          </p:nvPr>
        </p:nvSpPr>
        <p:spPr>
          <a:xfrm>
            <a:off x="1" y="1331696"/>
            <a:ext cx="6096000" cy="2385273"/>
          </a:xfrm>
          <a:prstGeom prst="rect">
            <a:avLst/>
          </a:prstGeom>
        </p:spPr>
        <p:txBody>
          <a:bodyPr anchor="ctr"/>
          <a:lstStyle>
            <a:lvl1pPr marL="0" indent="0" algn="ctr">
              <a:buNone/>
              <a:defRPr sz="3997">
                <a:solidFill>
                  <a:schemeClr val="bg1"/>
                </a:solidFill>
              </a:defRPr>
            </a:lvl1pPr>
            <a:lvl2pPr>
              <a:defRPr sz="3997"/>
            </a:lvl2pPr>
            <a:lvl3pPr>
              <a:defRPr sz="3997"/>
            </a:lvl3pPr>
            <a:lvl4pPr>
              <a:defRPr sz="3997"/>
            </a:lvl4pPr>
            <a:lvl5pPr>
              <a:defRPr sz="3997"/>
            </a:lvl5pPr>
          </a:lstStyle>
          <a:p>
            <a:pPr lvl="0"/>
            <a:r>
              <a:rPr lang="en-US" dirty="0"/>
              <a:t>Click to edit Master text styles</a:t>
            </a:r>
          </a:p>
        </p:txBody>
      </p:sp>
      <p:sp>
        <p:nvSpPr>
          <p:cNvPr id="7" name="Content Placeholder 2">
            <a:extLst>
              <a:ext uri="{FF2B5EF4-FFF2-40B4-BE49-F238E27FC236}">
                <a16:creationId xmlns:a16="http://schemas.microsoft.com/office/drawing/2014/main" id="{5E05820C-DE3A-40B3-9EBC-257BC5BACD85}"/>
              </a:ext>
            </a:extLst>
          </p:cNvPr>
          <p:cNvSpPr>
            <a:spLocks noGrp="1"/>
          </p:cNvSpPr>
          <p:nvPr>
            <p:ph idx="10" hasCustomPrompt="1"/>
          </p:nvPr>
        </p:nvSpPr>
        <p:spPr>
          <a:xfrm>
            <a:off x="-11542" y="4134054"/>
            <a:ext cx="6107544" cy="287965"/>
          </a:xfrm>
          <a:prstGeom prst="rect">
            <a:avLst/>
          </a:prstGeom>
        </p:spPr>
        <p:txBody>
          <a:bodyPr anchor="ctr"/>
          <a:lstStyle>
            <a:lvl1pPr marL="0" indent="0" algn="ctr">
              <a:buNone/>
              <a:defRPr sz="1400">
                <a:solidFill>
                  <a:schemeClr val="bg1"/>
                </a:solidFill>
              </a:defRPr>
            </a:lvl1pPr>
            <a:lvl2pPr>
              <a:defRPr sz="3997"/>
            </a:lvl2pPr>
            <a:lvl3pPr>
              <a:defRPr sz="3997"/>
            </a:lvl3pPr>
            <a:lvl4pPr>
              <a:defRPr sz="3997"/>
            </a:lvl4pPr>
            <a:lvl5pPr>
              <a:defRPr sz="3997"/>
            </a:lvl5pPr>
          </a:lstStyle>
          <a:p>
            <a:pPr lvl="0"/>
            <a:r>
              <a:rPr lang="en-US" dirty="0"/>
              <a:t>Click to edit Master text styles</a:t>
            </a:r>
          </a:p>
        </p:txBody>
      </p:sp>
      <p:sp>
        <p:nvSpPr>
          <p:cNvPr id="8" name="Content Placeholder 2">
            <a:extLst>
              <a:ext uri="{FF2B5EF4-FFF2-40B4-BE49-F238E27FC236}">
                <a16:creationId xmlns:a16="http://schemas.microsoft.com/office/drawing/2014/main" id="{C66E8F1E-A590-4CBA-AE08-17B62388F8C9}"/>
              </a:ext>
            </a:extLst>
          </p:cNvPr>
          <p:cNvSpPr>
            <a:spLocks noGrp="1"/>
          </p:cNvSpPr>
          <p:nvPr>
            <p:ph idx="11" hasCustomPrompt="1"/>
          </p:nvPr>
        </p:nvSpPr>
        <p:spPr>
          <a:xfrm>
            <a:off x="7504" y="91437"/>
            <a:ext cx="6107544" cy="287965"/>
          </a:xfrm>
          <a:prstGeom prst="rect">
            <a:avLst/>
          </a:prstGeom>
        </p:spPr>
        <p:txBody>
          <a:bodyPr anchor="ctr"/>
          <a:lstStyle>
            <a:lvl1pPr marL="0" indent="0" algn="ctr">
              <a:buNone/>
              <a:defRPr sz="1400">
                <a:solidFill>
                  <a:schemeClr val="bg1"/>
                </a:solidFill>
              </a:defRPr>
            </a:lvl1pPr>
            <a:lvl2pPr>
              <a:defRPr sz="3997"/>
            </a:lvl2pPr>
            <a:lvl3pPr>
              <a:defRPr sz="3997"/>
            </a:lvl3pPr>
            <a:lvl4pPr>
              <a:defRPr sz="3997"/>
            </a:lvl4pPr>
            <a:lvl5pPr>
              <a:defRPr sz="3997"/>
            </a:lvl5pPr>
          </a:lstStyle>
          <a:p>
            <a:pPr lvl="0"/>
            <a:r>
              <a:rPr lang="en-US" dirty="0"/>
              <a:t>Click to edit Master text styles</a:t>
            </a:r>
          </a:p>
        </p:txBody>
      </p:sp>
      <p:cxnSp>
        <p:nvCxnSpPr>
          <p:cNvPr id="9" name="Straight Connector 8">
            <a:extLst>
              <a:ext uri="{FF2B5EF4-FFF2-40B4-BE49-F238E27FC236}">
                <a16:creationId xmlns:a16="http://schemas.microsoft.com/office/drawing/2014/main" id="{B664C3DF-944C-46D5-A118-17131685FE1B}"/>
              </a:ext>
            </a:extLst>
          </p:cNvPr>
          <p:cNvCxnSpPr>
            <a:cxnSpLocks/>
          </p:cNvCxnSpPr>
          <p:nvPr userDrawn="1"/>
        </p:nvCxnSpPr>
        <p:spPr>
          <a:xfrm>
            <a:off x="6815895" y="4757577"/>
            <a:ext cx="4721577" cy="0"/>
          </a:xfrm>
          <a:prstGeom prst="line">
            <a:avLst/>
          </a:prstGeom>
          <a:ln w="6350">
            <a:solidFill>
              <a:srgbClr val="8B8A8D"/>
            </a:solidFill>
          </a:ln>
        </p:spPr>
        <p:style>
          <a:lnRef idx="1">
            <a:schemeClr val="accent1"/>
          </a:lnRef>
          <a:fillRef idx="0">
            <a:schemeClr val="accent1"/>
          </a:fillRef>
          <a:effectRef idx="0">
            <a:schemeClr val="accent1"/>
          </a:effectRef>
          <a:fontRef idx="minor">
            <a:schemeClr val="tx1"/>
          </a:fontRef>
        </p:style>
      </p:cxnSp>
      <p:cxnSp>
        <p:nvCxnSpPr>
          <p:cNvPr id="10" name="Straight Connector 9">
            <a:extLst>
              <a:ext uri="{FF2B5EF4-FFF2-40B4-BE49-F238E27FC236}">
                <a16:creationId xmlns:a16="http://schemas.microsoft.com/office/drawing/2014/main" id="{5B6FD7A9-D54C-4012-A03C-EFE0932E881A}"/>
              </a:ext>
            </a:extLst>
          </p:cNvPr>
          <p:cNvCxnSpPr>
            <a:cxnSpLocks/>
          </p:cNvCxnSpPr>
          <p:nvPr userDrawn="1"/>
        </p:nvCxnSpPr>
        <p:spPr>
          <a:xfrm>
            <a:off x="6815895" y="2956191"/>
            <a:ext cx="4721577" cy="0"/>
          </a:xfrm>
          <a:prstGeom prst="line">
            <a:avLst/>
          </a:prstGeom>
          <a:ln w="6350">
            <a:solidFill>
              <a:srgbClr val="8B8A8D"/>
            </a:solidFill>
          </a:ln>
        </p:spPr>
        <p:style>
          <a:lnRef idx="1">
            <a:schemeClr val="accent1"/>
          </a:lnRef>
          <a:fillRef idx="0">
            <a:schemeClr val="accent1"/>
          </a:fillRef>
          <a:effectRef idx="0">
            <a:schemeClr val="accent1"/>
          </a:effectRef>
          <a:fontRef idx="minor">
            <a:schemeClr val="tx1"/>
          </a:fontRef>
        </p:style>
      </p:cxnSp>
      <p:sp>
        <p:nvSpPr>
          <p:cNvPr id="11" name="Content Placeholder 3">
            <a:extLst>
              <a:ext uri="{FF2B5EF4-FFF2-40B4-BE49-F238E27FC236}">
                <a16:creationId xmlns:a16="http://schemas.microsoft.com/office/drawing/2014/main" id="{B877D95B-BF4B-44E6-9869-DA334FD820EA}"/>
              </a:ext>
            </a:extLst>
          </p:cNvPr>
          <p:cNvSpPr>
            <a:spLocks noGrp="1"/>
          </p:cNvSpPr>
          <p:nvPr>
            <p:ph sz="half" idx="2" hasCustomPrompt="1"/>
          </p:nvPr>
        </p:nvSpPr>
        <p:spPr>
          <a:xfrm>
            <a:off x="6815892" y="4904738"/>
            <a:ext cx="4679301" cy="1307444"/>
          </a:xfrm>
          <a:prstGeom prst="rect">
            <a:avLst/>
          </a:prstGeom>
        </p:spPr>
        <p:txBody>
          <a:bodyPr>
            <a:noAutofit/>
          </a:bodyPr>
          <a:lstStyle>
            <a:lvl1pPr marL="0" indent="0">
              <a:buNone/>
              <a:defRPr sz="1050"/>
            </a:lvl1pPr>
            <a:lvl2pPr marL="256968" indent="0">
              <a:buNone/>
              <a:defRPr sz="1200"/>
            </a:lvl2pPr>
            <a:lvl3pPr marL="513936" indent="0">
              <a:buNone/>
              <a:defRPr sz="1200"/>
            </a:lvl3pPr>
            <a:lvl4pPr marL="770906" indent="0">
              <a:buNone/>
              <a:defRPr sz="1200"/>
            </a:lvl4pPr>
            <a:lvl5pPr marL="1027874" indent="0">
              <a:buNone/>
              <a:defRPr sz="1200"/>
            </a:lvl5pPr>
            <a:lvl6pPr>
              <a:defRPr sz="2098"/>
            </a:lvl6pPr>
            <a:lvl7pPr>
              <a:defRPr sz="2098"/>
            </a:lvl7pPr>
            <a:lvl8pPr>
              <a:defRPr sz="2098"/>
            </a:lvl8pPr>
            <a:lvl9pPr>
              <a:defRPr sz="2098"/>
            </a:lvl9pPr>
          </a:lstStyle>
          <a:p>
            <a:pPr lvl="0"/>
            <a:r>
              <a:rPr lang="en-US" dirty="0"/>
              <a:t>Click to edit Master text styles</a:t>
            </a:r>
          </a:p>
        </p:txBody>
      </p:sp>
      <p:sp>
        <p:nvSpPr>
          <p:cNvPr id="12" name="Content Placeholder 3">
            <a:extLst>
              <a:ext uri="{FF2B5EF4-FFF2-40B4-BE49-F238E27FC236}">
                <a16:creationId xmlns:a16="http://schemas.microsoft.com/office/drawing/2014/main" id="{55B1DB72-256E-4AE3-966A-E6FD8A9BB400}"/>
              </a:ext>
            </a:extLst>
          </p:cNvPr>
          <p:cNvSpPr>
            <a:spLocks noGrp="1"/>
          </p:cNvSpPr>
          <p:nvPr>
            <p:ph sz="half" idx="12" hasCustomPrompt="1"/>
          </p:nvPr>
        </p:nvSpPr>
        <p:spPr>
          <a:xfrm>
            <a:off x="6815892" y="3098120"/>
            <a:ext cx="4679301" cy="1307444"/>
          </a:xfrm>
          <a:prstGeom prst="rect">
            <a:avLst/>
          </a:prstGeom>
        </p:spPr>
        <p:txBody>
          <a:bodyPr>
            <a:noAutofit/>
          </a:bodyPr>
          <a:lstStyle>
            <a:lvl1pPr marL="0" indent="0">
              <a:buNone/>
              <a:defRPr sz="1050"/>
            </a:lvl1pPr>
            <a:lvl2pPr marL="256968" indent="0">
              <a:buNone/>
              <a:defRPr sz="1200"/>
            </a:lvl2pPr>
            <a:lvl3pPr marL="513936" indent="0">
              <a:buNone/>
              <a:defRPr sz="1200"/>
            </a:lvl3pPr>
            <a:lvl4pPr marL="770906" indent="0">
              <a:buNone/>
              <a:defRPr sz="1200"/>
            </a:lvl4pPr>
            <a:lvl5pPr marL="1027874" indent="0">
              <a:buNone/>
              <a:defRPr sz="1200"/>
            </a:lvl5pPr>
            <a:lvl6pPr>
              <a:defRPr sz="2098"/>
            </a:lvl6pPr>
            <a:lvl7pPr>
              <a:defRPr sz="2098"/>
            </a:lvl7pPr>
            <a:lvl8pPr>
              <a:defRPr sz="2098"/>
            </a:lvl8pPr>
            <a:lvl9pPr>
              <a:defRPr sz="2098"/>
            </a:lvl9pPr>
          </a:lstStyle>
          <a:p>
            <a:pPr lvl="0"/>
            <a:r>
              <a:rPr lang="en-US" dirty="0"/>
              <a:t>Click to edit Master text styles</a:t>
            </a:r>
          </a:p>
        </p:txBody>
      </p:sp>
      <p:sp>
        <p:nvSpPr>
          <p:cNvPr id="13" name="Content Placeholder 3">
            <a:extLst>
              <a:ext uri="{FF2B5EF4-FFF2-40B4-BE49-F238E27FC236}">
                <a16:creationId xmlns:a16="http://schemas.microsoft.com/office/drawing/2014/main" id="{FE21481F-D816-4822-89F7-016090041445}"/>
              </a:ext>
            </a:extLst>
          </p:cNvPr>
          <p:cNvSpPr>
            <a:spLocks noGrp="1"/>
          </p:cNvSpPr>
          <p:nvPr>
            <p:ph sz="half" idx="13" hasCustomPrompt="1"/>
          </p:nvPr>
        </p:nvSpPr>
        <p:spPr>
          <a:xfrm>
            <a:off x="6815892" y="1097133"/>
            <a:ext cx="4679301" cy="1511812"/>
          </a:xfrm>
          <a:prstGeom prst="rect">
            <a:avLst/>
          </a:prstGeom>
        </p:spPr>
        <p:txBody>
          <a:bodyPr>
            <a:noAutofit/>
          </a:bodyPr>
          <a:lstStyle>
            <a:lvl1pPr marL="0" indent="0">
              <a:buNone/>
              <a:defRPr sz="1050"/>
            </a:lvl1pPr>
            <a:lvl2pPr marL="256968" indent="0">
              <a:buNone/>
              <a:defRPr sz="1050"/>
            </a:lvl2pPr>
            <a:lvl3pPr marL="513936" indent="0">
              <a:buNone/>
              <a:defRPr sz="1050"/>
            </a:lvl3pPr>
            <a:lvl4pPr marL="770906" indent="0">
              <a:buNone/>
              <a:defRPr sz="1050"/>
            </a:lvl4pPr>
            <a:lvl5pPr marL="1027874" indent="0">
              <a:buNone/>
              <a:defRPr sz="1050"/>
            </a:lvl5pPr>
            <a:lvl6pPr>
              <a:defRPr sz="2098"/>
            </a:lvl6pPr>
            <a:lvl7pPr>
              <a:defRPr sz="2098"/>
            </a:lvl7pPr>
            <a:lvl8pPr>
              <a:defRPr sz="2098"/>
            </a:lvl8pPr>
            <a:lvl9pPr>
              <a:defRPr sz="2098"/>
            </a:lvl9pPr>
          </a:lstStyle>
          <a:p>
            <a:pPr lvl="0"/>
            <a:r>
              <a:rPr lang="en-US" dirty="0"/>
              <a:t>Click to edit Master text styles</a:t>
            </a:r>
          </a:p>
        </p:txBody>
      </p:sp>
      <p:sp>
        <p:nvSpPr>
          <p:cNvPr id="14" name="Content Placeholder 3">
            <a:extLst>
              <a:ext uri="{FF2B5EF4-FFF2-40B4-BE49-F238E27FC236}">
                <a16:creationId xmlns:a16="http://schemas.microsoft.com/office/drawing/2014/main" id="{CDBFD795-5077-4154-8217-EB1CB1186385}"/>
              </a:ext>
            </a:extLst>
          </p:cNvPr>
          <p:cNvSpPr>
            <a:spLocks noGrp="1"/>
          </p:cNvSpPr>
          <p:nvPr>
            <p:ph sz="half" idx="14" hasCustomPrompt="1"/>
          </p:nvPr>
        </p:nvSpPr>
        <p:spPr>
          <a:xfrm>
            <a:off x="6815892" y="549349"/>
            <a:ext cx="4679301" cy="448883"/>
          </a:xfrm>
          <a:prstGeom prst="rect">
            <a:avLst/>
          </a:prstGeom>
        </p:spPr>
        <p:txBody>
          <a:bodyPr anchor="ctr">
            <a:noAutofit/>
          </a:bodyPr>
          <a:lstStyle>
            <a:lvl1pPr marL="0" indent="0" algn="ctr">
              <a:buNone/>
              <a:defRPr sz="1600" b="1"/>
            </a:lvl1pPr>
            <a:lvl2pPr marL="256968" indent="0">
              <a:buNone/>
              <a:defRPr sz="1600" b="1"/>
            </a:lvl2pPr>
            <a:lvl3pPr marL="513936" indent="0">
              <a:buNone/>
              <a:defRPr sz="1600" b="1"/>
            </a:lvl3pPr>
            <a:lvl4pPr marL="770906" indent="0">
              <a:buNone/>
              <a:defRPr sz="1600" b="1"/>
            </a:lvl4pPr>
            <a:lvl5pPr marL="1027874" indent="0">
              <a:buNone/>
              <a:defRPr sz="1600" b="1"/>
            </a:lvl5pPr>
            <a:lvl6pPr>
              <a:defRPr sz="2098"/>
            </a:lvl6pPr>
            <a:lvl7pPr>
              <a:defRPr sz="2098"/>
            </a:lvl7pPr>
            <a:lvl8pPr>
              <a:defRPr sz="2098"/>
            </a:lvl8pPr>
            <a:lvl9pPr>
              <a:defRPr sz="2098"/>
            </a:lvl9pPr>
          </a:lstStyle>
          <a:p>
            <a:pPr lvl="0"/>
            <a:r>
              <a:rPr lang="en-US" dirty="0"/>
              <a:t>Click to edit Master text styles</a:t>
            </a:r>
          </a:p>
        </p:txBody>
      </p:sp>
      <p:sp>
        <p:nvSpPr>
          <p:cNvPr id="15" name="Content Placeholder 3">
            <a:extLst>
              <a:ext uri="{FF2B5EF4-FFF2-40B4-BE49-F238E27FC236}">
                <a16:creationId xmlns:a16="http://schemas.microsoft.com/office/drawing/2014/main" id="{5E94D333-921F-49DB-A91E-F0518743DC4D}"/>
              </a:ext>
            </a:extLst>
          </p:cNvPr>
          <p:cNvSpPr>
            <a:spLocks noGrp="1"/>
          </p:cNvSpPr>
          <p:nvPr>
            <p:ph sz="half" idx="15" hasCustomPrompt="1"/>
          </p:nvPr>
        </p:nvSpPr>
        <p:spPr>
          <a:xfrm>
            <a:off x="6828325" y="2623372"/>
            <a:ext cx="4679301" cy="448883"/>
          </a:xfrm>
          <a:prstGeom prst="rect">
            <a:avLst/>
          </a:prstGeom>
        </p:spPr>
        <p:txBody>
          <a:bodyPr anchor="ctr">
            <a:noAutofit/>
          </a:bodyPr>
          <a:lstStyle>
            <a:lvl1pPr marL="0" indent="0" algn="ctr">
              <a:buNone/>
              <a:defRPr sz="1400" b="1"/>
            </a:lvl1pPr>
            <a:lvl2pPr marL="256968" indent="0">
              <a:buNone/>
              <a:defRPr sz="1600" b="1"/>
            </a:lvl2pPr>
            <a:lvl3pPr marL="513936" indent="0">
              <a:buNone/>
              <a:defRPr sz="1600" b="1"/>
            </a:lvl3pPr>
            <a:lvl4pPr marL="770906" indent="0">
              <a:buNone/>
              <a:defRPr sz="1600" b="1"/>
            </a:lvl4pPr>
            <a:lvl5pPr marL="1027874" indent="0">
              <a:buNone/>
              <a:defRPr sz="1600" b="1"/>
            </a:lvl5pPr>
            <a:lvl6pPr>
              <a:defRPr sz="2098"/>
            </a:lvl6pPr>
            <a:lvl7pPr>
              <a:defRPr sz="2098"/>
            </a:lvl7pPr>
            <a:lvl8pPr>
              <a:defRPr sz="2098"/>
            </a:lvl8pPr>
            <a:lvl9pPr>
              <a:defRPr sz="2098"/>
            </a:lvl9pPr>
          </a:lstStyle>
          <a:p>
            <a:pPr lvl="0"/>
            <a:r>
              <a:rPr lang="en-US" dirty="0"/>
              <a:t>Click to edit Master text styles</a:t>
            </a:r>
          </a:p>
        </p:txBody>
      </p:sp>
      <p:sp>
        <p:nvSpPr>
          <p:cNvPr id="16" name="Content Placeholder 3">
            <a:extLst>
              <a:ext uri="{FF2B5EF4-FFF2-40B4-BE49-F238E27FC236}">
                <a16:creationId xmlns:a16="http://schemas.microsoft.com/office/drawing/2014/main" id="{08576189-B30B-4DDE-AE30-DF6A3A842BF3}"/>
              </a:ext>
            </a:extLst>
          </p:cNvPr>
          <p:cNvSpPr>
            <a:spLocks noGrp="1"/>
          </p:cNvSpPr>
          <p:nvPr>
            <p:ph sz="half" idx="16" hasCustomPrompt="1"/>
          </p:nvPr>
        </p:nvSpPr>
        <p:spPr>
          <a:xfrm>
            <a:off x="6822101" y="4426878"/>
            <a:ext cx="4679301" cy="448883"/>
          </a:xfrm>
          <a:prstGeom prst="rect">
            <a:avLst/>
          </a:prstGeom>
        </p:spPr>
        <p:txBody>
          <a:bodyPr anchor="ctr">
            <a:noAutofit/>
          </a:bodyPr>
          <a:lstStyle>
            <a:lvl1pPr marL="0" indent="0" algn="ctr">
              <a:buNone/>
              <a:defRPr sz="1400" b="1"/>
            </a:lvl1pPr>
            <a:lvl2pPr marL="256968" indent="0">
              <a:buNone/>
              <a:defRPr sz="1600" b="1"/>
            </a:lvl2pPr>
            <a:lvl3pPr marL="513936" indent="0">
              <a:buNone/>
              <a:defRPr sz="1600" b="1"/>
            </a:lvl3pPr>
            <a:lvl4pPr marL="770906" indent="0">
              <a:buNone/>
              <a:defRPr sz="1600" b="1"/>
            </a:lvl4pPr>
            <a:lvl5pPr marL="1027874" indent="0">
              <a:buNone/>
              <a:defRPr sz="1600" b="1"/>
            </a:lvl5pPr>
            <a:lvl6pPr>
              <a:defRPr sz="2098"/>
            </a:lvl6pPr>
            <a:lvl7pPr>
              <a:defRPr sz="2098"/>
            </a:lvl7pPr>
            <a:lvl8pPr>
              <a:defRPr sz="2098"/>
            </a:lvl8pPr>
            <a:lvl9pPr>
              <a:defRPr sz="2098"/>
            </a:lvl9pPr>
          </a:lstStyle>
          <a:p>
            <a:pPr lvl="0"/>
            <a:r>
              <a:rPr lang="en-US" dirty="0"/>
              <a:t>Click to edit Master text styles</a:t>
            </a:r>
          </a:p>
        </p:txBody>
      </p:sp>
      <p:cxnSp>
        <p:nvCxnSpPr>
          <p:cNvPr id="18" name="Straight Connector 17">
            <a:extLst>
              <a:ext uri="{FF2B5EF4-FFF2-40B4-BE49-F238E27FC236}">
                <a16:creationId xmlns:a16="http://schemas.microsoft.com/office/drawing/2014/main" id="{A04FBDC3-9C71-44BB-A7C5-3AEF100FF99D}"/>
              </a:ext>
            </a:extLst>
          </p:cNvPr>
          <p:cNvCxnSpPr>
            <a:cxnSpLocks/>
          </p:cNvCxnSpPr>
          <p:nvPr userDrawn="1"/>
        </p:nvCxnSpPr>
        <p:spPr>
          <a:xfrm>
            <a:off x="6815895" y="6313359"/>
            <a:ext cx="4721577" cy="0"/>
          </a:xfrm>
          <a:prstGeom prst="line">
            <a:avLst/>
          </a:prstGeom>
          <a:ln w="6350">
            <a:solidFill>
              <a:srgbClr val="8B8A8D"/>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290847603"/>
      </p:ext>
    </p:extLst>
  </p:cSld>
  <p:clrMapOvr>
    <a:masterClrMapping/>
  </p:clrMapOvr>
  <p:hf hdr="0" ftr="0" dt="0"/>
</p:sldLayout>
</file>

<file path=ppt/slideLayouts/slideLayout138.xml><?xml version="1.0" encoding="utf-8"?>
<p:sldLayout xmlns:a="http://schemas.openxmlformats.org/drawingml/2006/main" xmlns:r="http://schemas.openxmlformats.org/officeDocument/2006/relationships" xmlns:p="http://schemas.openxmlformats.org/presentationml/2006/main" preserve="1" userDrawn="1">
  <p:cSld name="3_Title and Content">
    <p:spTree>
      <p:nvGrpSpPr>
        <p:cNvPr id="1" name=""/>
        <p:cNvGrpSpPr/>
        <p:nvPr/>
      </p:nvGrpSpPr>
      <p:grpSpPr>
        <a:xfrm>
          <a:off x="0" y="0"/>
          <a:ext cx="0" cy="0"/>
          <a:chOff x="0" y="0"/>
          <a:chExt cx="0" cy="0"/>
        </a:xfrm>
      </p:grpSpPr>
      <p:cxnSp>
        <p:nvCxnSpPr>
          <p:cNvPr id="21" name="Straight Connector 20">
            <a:extLst>
              <a:ext uri="{FF2B5EF4-FFF2-40B4-BE49-F238E27FC236}">
                <a16:creationId xmlns:a16="http://schemas.microsoft.com/office/drawing/2014/main" id="{62AE546F-DEF8-40D9-A0D8-A42D0050A51C}"/>
              </a:ext>
            </a:extLst>
          </p:cNvPr>
          <p:cNvCxnSpPr>
            <a:cxnSpLocks/>
          </p:cNvCxnSpPr>
          <p:nvPr userDrawn="1"/>
        </p:nvCxnSpPr>
        <p:spPr>
          <a:xfrm>
            <a:off x="6815895" y="6313359"/>
            <a:ext cx="4721577" cy="0"/>
          </a:xfrm>
          <a:prstGeom prst="line">
            <a:avLst/>
          </a:prstGeom>
          <a:ln w="6350">
            <a:solidFill>
              <a:srgbClr val="8B8A8D"/>
            </a:solidFill>
          </a:ln>
        </p:spPr>
        <p:style>
          <a:lnRef idx="1">
            <a:schemeClr val="accent1"/>
          </a:lnRef>
          <a:fillRef idx="0">
            <a:schemeClr val="accent1"/>
          </a:fillRef>
          <a:effectRef idx="0">
            <a:schemeClr val="accent1"/>
          </a:effectRef>
          <a:fontRef idx="minor">
            <a:schemeClr val="tx1"/>
          </a:fontRef>
        </p:style>
      </p:cxnSp>
      <p:sp>
        <p:nvSpPr>
          <p:cNvPr id="22" name="TextBox 21">
            <a:extLst>
              <a:ext uri="{FF2B5EF4-FFF2-40B4-BE49-F238E27FC236}">
                <a16:creationId xmlns:a16="http://schemas.microsoft.com/office/drawing/2014/main" id="{36DE15EB-3DF5-45EB-9F59-6F16083AE962}"/>
              </a:ext>
            </a:extLst>
          </p:cNvPr>
          <p:cNvSpPr txBox="1"/>
          <p:nvPr userDrawn="1"/>
        </p:nvSpPr>
        <p:spPr>
          <a:xfrm>
            <a:off x="0" y="1"/>
            <a:ext cx="6096000" cy="6858000"/>
          </a:xfrm>
          <a:prstGeom prst="rect">
            <a:avLst/>
          </a:prstGeom>
          <a:solidFill>
            <a:srgbClr val="00005E"/>
          </a:solidFill>
        </p:spPr>
        <p:txBody>
          <a:bodyPr vert="horz" wrap="square" lIns="0" tIns="0" rIns="0" bIns="0" rtlCol="0">
            <a:noAutofit/>
          </a:bodyPr>
          <a:lstStyle/>
          <a:p>
            <a:pPr marL="0" indent="0" fontAlgn="auto">
              <a:spcAft>
                <a:spcPts val="0"/>
              </a:spcAft>
              <a:buNone/>
            </a:pPr>
            <a:endParaRPr lang="en-US" sz="900" b="1" dirty="0">
              <a:solidFill>
                <a:srgbClr val="8B8A8D"/>
              </a:solidFill>
            </a:endParaRPr>
          </a:p>
        </p:txBody>
      </p:sp>
      <p:sp>
        <p:nvSpPr>
          <p:cNvPr id="6" name="Title 1">
            <a:extLst>
              <a:ext uri="{FF2B5EF4-FFF2-40B4-BE49-F238E27FC236}">
                <a16:creationId xmlns:a16="http://schemas.microsoft.com/office/drawing/2014/main" id="{9ABD2CCD-BDA3-47FD-AC3B-ABD59DBCFDDC}"/>
              </a:ext>
            </a:extLst>
          </p:cNvPr>
          <p:cNvSpPr txBox="1">
            <a:spLocks/>
          </p:cNvSpPr>
          <p:nvPr userDrawn="1"/>
        </p:nvSpPr>
        <p:spPr>
          <a:xfrm>
            <a:off x="6769977" y="554593"/>
            <a:ext cx="4677566" cy="1217815"/>
          </a:xfrm>
          <a:prstGeom prst="rect">
            <a:avLst/>
          </a:prstGeom>
        </p:spPr>
        <p:txBody>
          <a:bodyPr vert="horz" lIns="0" tIns="0" rIns="0" bIns="0" rtlCol="0" anchor="t" anchorCtr="0">
            <a:noAutofit/>
          </a:bodyPr>
          <a:lstStyle>
            <a:lvl1pPr algn="l" defTabSz="1088776" rtl="0" eaLnBrk="1" latinLnBrk="0" hangingPunct="1">
              <a:spcBef>
                <a:spcPct val="0"/>
              </a:spcBef>
              <a:buNone/>
              <a:defRPr sz="2000" b="1" kern="1200">
                <a:solidFill>
                  <a:schemeClr val="accent1"/>
                </a:solidFill>
                <a:latin typeface="+mj-lt"/>
                <a:ea typeface="+mj-ea"/>
                <a:cs typeface="+mj-cs"/>
              </a:defRPr>
            </a:lvl1pPr>
          </a:lstStyle>
          <a:p>
            <a:pPr algn="ctr">
              <a:buClr>
                <a:prstClr val="black"/>
              </a:buClr>
              <a:defRPr/>
            </a:pPr>
            <a:r>
              <a:rPr lang="en-US" sz="1600" dirty="0" err="1">
                <a:solidFill>
                  <a:srgbClr val="00005E"/>
                </a:solidFill>
              </a:rPr>
              <a:t>Overskrift</a:t>
            </a:r>
            <a:endParaRPr lang="en-US" sz="1600" dirty="0">
              <a:solidFill>
                <a:srgbClr val="00005E"/>
              </a:solidFill>
            </a:endParaRPr>
          </a:p>
        </p:txBody>
      </p:sp>
      <p:sp>
        <p:nvSpPr>
          <p:cNvPr id="7" name="Rectangle 6">
            <a:extLst>
              <a:ext uri="{FF2B5EF4-FFF2-40B4-BE49-F238E27FC236}">
                <a16:creationId xmlns:a16="http://schemas.microsoft.com/office/drawing/2014/main" id="{1EEC727B-C0B4-49D5-B160-386471F68380}"/>
              </a:ext>
            </a:extLst>
          </p:cNvPr>
          <p:cNvSpPr/>
          <p:nvPr userDrawn="1"/>
        </p:nvSpPr>
        <p:spPr>
          <a:xfrm>
            <a:off x="6759551" y="1268469"/>
            <a:ext cx="4687993" cy="253857"/>
          </a:xfrm>
          <a:prstGeom prst="rect">
            <a:avLst/>
          </a:prstGeom>
        </p:spPr>
        <p:txBody>
          <a:bodyPr wrap="square">
            <a:spAutoFit/>
          </a:bodyPr>
          <a:lstStyle/>
          <a:p>
            <a:pPr fontAlgn="auto">
              <a:spcAft>
                <a:spcPts val="0"/>
              </a:spcAft>
              <a:buClrTx/>
              <a:defRPr/>
            </a:pPr>
            <a:r>
              <a:rPr lang="en-US" sz="1050" b="0" noProof="1">
                <a:solidFill>
                  <a:prstClr val="black"/>
                </a:solidFill>
              </a:rPr>
              <a:t>Indsæt tekst</a:t>
            </a:r>
            <a:endParaRPr lang="en-US" sz="1050" b="0" dirty="0">
              <a:solidFill>
                <a:prstClr val="black"/>
              </a:solidFill>
            </a:endParaRPr>
          </a:p>
        </p:txBody>
      </p:sp>
      <p:graphicFrame>
        <p:nvGraphicFramePr>
          <p:cNvPr id="8" name="Table 7">
            <a:extLst>
              <a:ext uri="{FF2B5EF4-FFF2-40B4-BE49-F238E27FC236}">
                <a16:creationId xmlns:a16="http://schemas.microsoft.com/office/drawing/2014/main" id="{E8D6669A-52B4-4EF0-B6F7-D9DDD63C1EA4}"/>
              </a:ext>
            </a:extLst>
          </p:cNvPr>
          <p:cNvGraphicFramePr>
            <a:graphicFrameLocks noGrp="1"/>
          </p:cNvGraphicFramePr>
          <p:nvPr userDrawn="1"/>
        </p:nvGraphicFramePr>
        <p:xfrm>
          <a:off x="3627015" y="4447450"/>
          <a:ext cx="2253018" cy="2165628"/>
        </p:xfrm>
        <a:graphic>
          <a:graphicData uri="http://schemas.openxmlformats.org/drawingml/2006/table">
            <a:tbl>
              <a:tblPr firstRow="1" bandRow="1">
                <a:tableStyleId>{5C22544A-7EE6-4342-B048-85BDC9FD1C3A}</a:tableStyleId>
              </a:tblPr>
              <a:tblGrid>
                <a:gridCol w="1101190">
                  <a:extLst>
                    <a:ext uri="{9D8B030D-6E8A-4147-A177-3AD203B41FA5}">
                      <a16:colId xmlns:a16="http://schemas.microsoft.com/office/drawing/2014/main" val="20000"/>
                    </a:ext>
                  </a:extLst>
                </a:gridCol>
                <a:gridCol w="1151828">
                  <a:extLst>
                    <a:ext uri="{9D8B030D-6E8A-4147-A177-3AD203B41FA5}">
                      <a16:colId xmlns:a16="http://schemas.microsoft.com/office/drawing/2014/main" val="20001"/>
                    </a:ext>
                  </a:extLst>
                </a:gridCol>
              </a:tblGrid>
              <a:tr h="180469">
                <a:tc gridSpan="2">
                  <a:txBody>
                    <a:bodyPr/>
                    <a:lstStyle/>
                    <a:p>
                      <a:pPr marL="0" algn="l" defTabSz="914217" rtl="0" eaLnBrk="1" latinLnBrk="0" hangingPunct="1">
                        <a:lnSpc>
                          <a:spcPct val="120000"/>
                        </a:lnSpc>
                        <a:spcBef>
                          <a:spcPct val="85000"/>
                        </a:spcBef>
                        <a:buClr>
                          <a:srgbClr val="1E2866"/>
                        </a:buClr>
                      </a:pPr>
                      <a:r>
                        <a:rPr lang="en-US" sz="1000" b="1" kern="1200" dirty="0">
                          <a:solidFill>
                            <a:schemeClr val="bg1"/>
                          </a:solidFill>
                          <a:latin typeface="+mn-lt"/>
                          <a:ea typeface="+mn-ea"/>
                          <a:cs typeface="+mn-cs"/>
                        </a:rPr>
                        <a:t>KLASSER</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marL="0" algn="l" defTabSz="914217" rtl="0" eaLnBrk="1" latinLnBrk="0" hangingPunct="1">
                        <a:lnSpc>
                          <a:spcPct val="120000"/>
                        </a:lnSpc>
                        <a:spcBef>
                          <a:spcPct val="85000"/>
                        </a:spcBef>
                        <a:buClr>
                          <a:srgbClr val="1E2866"/>
                        </a:buClr>
                      </a:pPr>
                      <a:endParaRPr lang="da-DK" sz="900" b="0" kern="1200" dirty="0">
                        <a:solidFill>
                          <a:schemeClr val="bg1"/>
                        </a:solidFill>
                        <a:latin typeface="+mn-lt"/>
                        <a:ea typeface="+mn-ea"/>
                        <a:cs typeface="+mn-cs"/>
                      </a:endParaRPr>
                    </a:p>
                  </a:txBody>
                  <a:tcPr marL="0" marR="0" marT="0" marB="0">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180469">
                <a:tc>
                  <a:txBody>
                    <a:bodyPr/>
                    <a:lstStyle/>
                    <a:p>
                      <a:pPr marL="0" algn="l" defTabSz="914217" rtl="0" eaLnBrk="1" latinLnBrk="0" hangingPunct="1">
                        <a:lnSpc>
                          <a:spcPct val="120000"/>
                        </a:lnSpc>
                        <a:spcBef>
                          <a:spcPct val="85000"/>
                        </a:spcBef>
                        <a:buClr>
                          <a:srgbClr val="1E2866"/>
                        </a:buClr>
                      </a:pPr>
                      <a:r>
                        <a:rPr lang="en-US" sz="900" b="0" kern="1200" dirty="0">
                          <a:solidFill>
                            <a:schemeClr val="bg1"/>
                          </a:solidFill>
                          <a:latin typeface="+mn-lt"/>
                          <a:ea typeface="+mn-ea"/>
                          <a:cs typeface="+mn-cs"/>
                        </a:rPr>
                        <a:t>Investment Grade</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l" defTabSz="914217" rtl="0" eaLnBrk="1" latinLnBrk="0" hangingPunct="1">
                        <a:lnSpc>
                          <a:spcPct val="120000"/>
                        </a:lnSpc>
                        <a:spcBef>
                          <a:spcPct val="85000"/>
                        </a:spcBef>
                        <a:buClr>
                          <a:srgbClr val="1E2866"/>
                        </a:buClr>
                      </a:pPr>
                      <a:r>
                        <a:rPr lang="en-US" sz="900" b="0" kern="1200" dirty="0">
                          <a:solidFill>
                            <a:schemeClr val="bg1"/>
                          </a:solidFill>
                          <a:latin typeface="+mn-lt"/>
                          <a:ea typeface="+mn-ea"/>
                          <a:cs typeface="+mn-cs"/>
                        </a:rPr>
                        <a:t>Neutral</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180469">
                <a:tc>
                  <a:txBody>
                    <a:bodyPr/>
                    <a:lstStyle/>
                    <a:p>
                      <a:pPr marL="0" algn="l" defTabSz="914217" rtl="0" eaLnBrk="1" latinLnBrk="0" hangingPunct="1">
                        <a:lnSpc>
                          <a:spcPct val="120000"/>
                        </a:lnSpc>
                        <a:spcBef>
                          <a:spcPct val="85000"/>
                        </a:spcBef>
                        <a:buClr>
                          <a:srgbClr val="1E2866"/>
                        </a:buClr>
                      </a:pPr>
                      <a:r>
                        <a:rPr lang="en-US" sz="900" b="0" kern="1200" dirty="0">
                          <a:solidFill>
                            <a:schemeClr val="bg1"/>
                          </a:solidFill>
                          <a:latin typeface="+mn-lt"/>
                          <a:ea typeface="+mn-ea"/>
                          <a:cs typeface="+mn-cs"/>
                        </a:rPr>
                        <a:t>Speculative Grade</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l" defTabSz="914217" rtl="0" eaLnBrk="1" latinLnBrk="0" hangingPunct="1">
                        <a:lnSpc>
                          <a:spcPct val="120000"/>
                        </a:lnSpc>
                        <a:spcBef>
                          <a:spcPct val="85000"/>
                        </a:spcBef>
                        <a:buClr>
                          <a:srgbClr val="1E2866"/>
                        </a:buClr>
                      </a:pPr>
                      <a:r>
                        <a:rPr lang="en-US" sz="900" b="0" kern="1200" dirty="0">
                          <a:solidFill>
                            <a:schemeClr val="bg1"/>
                          </a:solidFill>
                          <a:latin typeface="+mn-lt"/>
                          <a:ea typeface="+mn-ea"/>
                          <a:cs typeface="+mn-cs"/>
                        </a:rPr>
                        <a:t>Neutral</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r h="180469">
                <a:tc>
                  <a:txBody>
                    <a:bodyPr/>
                    <a:lstStyle/>
                    <a:p>
                      <a:pPr marL="0" algn="l" defTabSz="914217" rtl="0" eaLnBrk="1" latinLnBrk="0" hangingPunct="1">
                        <a:lnSpc>
                          <a:spcPct val="120000"/>
                        </a:lnSpc>
                        <a:spcBef>
                          <a:spcPct val="85000"/>
                        </a:spcBef>
                        <a:buClr>
                          <a:srgbClr val="1E2866"/>
                        </a:buClr>
                      </a:pPr>
                      <a:endParaRPr lang="en-US" sz="900" b="0" kern="1200" dirty="0">
                        <a:solidFill>
                          <a:schemeClr val="bg1"/>
                        </a:solidFill>
                        <a:latin typeface="+mn-lt"/>
                        <a:ea typeface="+mn-ea"/>
                        <a:cs typeface="+mn-cs"/>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l" defTabSz="914217" rtl="0" eaLnBrk="1" latinLnBrk="0" hangingPunct="1">
                        <a:lnSpc>
                          <a:spcPct val="120000"/>
                        </a:lnSpc>
                        <a:spcBef>
                          <a:spcPct val="85000"/>
                        </a:spcBef>
                        <a:buClr>
                          <a:srgbClr val="1E2866"/>
                        </a:buClr>
                      </a:pPr>
                      <a:endParaRPr lang="en-US" sz="900" b="0" kern="1200" dirty="0">
                        <a:solidFill>
                          <a:schemeClr val="bg1"/>
                        </a:solidFill>
                        <a:latin typeface="+mn-lt"/>
                        <a:ea typeface="+mn-ea"/>
                        <a:cs typeface="+mn-cs"/>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3"/>
                  </a:ext>
                </a:extLst>
              </a:tr>
              <a:tr h="180469">
                <a:tc>
                  <a:txBody>
                    <a:bodyPr/>
                    <a:lstStyle/>
                    <a:p>
                      <a:pPr marL="0" marR="0" lvl="0" indent="0" algn="l" defTabSz="914217" rtl="0" eaLnBrk="1" fontAlgn="auto" latinLnBrk="0" hangingPunct="1">
                        <a:lnSpc>
                          <a:spcPct val="120000"/>
                        </a:lnSpc>
                        <a:spcBef>
                          <a:spcPct val="85000"/>
                        </a:spcBef>
                        <a:spcAft>
                          <a:spcPts val="0"/>
                        </a:spcAft>
                        <a:buClr>
                          <a:srgbClr val="1E2866"/>
                        </a:buClr>
                        <a:buSzTx/>
                        <a:buFontTx/>
                        <a:buNone/>
                        <a:tabLst/>
                        <a:defRPr/>
                      </a:pPr>
                      <a:r>
                        <a:rPr lang="en-US" sz="900" b="1" kern="1200" dirty="0">
                          <a:solidFill>
                            <a:schemeClr val="bg1"/>
                          </a:solidFill>
                          <a:latin typeface="+mn-lt"/>
                          <a:ea typeface="+mn-ea"/>
                          <a:cs typeface="+mn-cs"/>
                        </a:rPr>
                        <a:t>RENTER</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l" defTabSz="914217" rtl="0" eaLnBrk="1" latinLnBrk="0" hangingPunct="1">
                        <a:lnSpc>
                          <a:spcPct val="120000"/>
                        </a:lnSpc>
                        <a:spcBef>
                          <a:spcPct val="85000"/>
                        </a:spcBef>
                        <a:buClr>
                          <a:srgbClr val="1E2866"/>
                        </a:buClr>
                      </a:pPr>
                      <a:endParaRPr lang="en-US" sz="900" b="0" kern="1200" dirty="0">
                        <a:solidFill>
                          <a:schemeClr val="bg1"/>
                        </a:solidFill>
                        <a:latin typeface="+mn-lt"/>
                        <a:ea typeface="+mn-ea"/>
                        <a:cs typeface="+mn-cs"/>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4"/>
                  </a:ext>
                </a:extLst>
              </a:tr>
              <a:tr h="180469">
                <a:tc>
                  <a:txBody>
                    <a:bodyPr/>
                    <a:lstStyle/>
                    <a:p>
                      <a:pPr marL="0" algn="l" defTabSz="914217" rtl="0" eaLnBrk="1" latinLnBrk="0" hangingPunct="1">
                        <a:lnSpc>
                          <a:spcPct val="120000"/>
                        </a:lnSpc>
                        <a:spcBef>
                          <a:spcPct val="85000"/>
                        </a:spcBef>
                        <a:buClr>
                          <a:srgbClr val="1E2866"/>
                        </a:buClr>
                      </a:pPr>
                      <a:r>
                        <a:rPr lang="en-US" sz="900" b="0" kern="1200" dirty="0" err="1">
                          <a:solidFill>
                            <a:schemeClr val="bg1"/>
                          </a:solidFill>
                          <a:latin typeface="+mn-lt"/>
                          <a:ea typeface="+mn-ea"/>
                          <a:cs typeface="+mn-cs"/>
                        </a:rPr>
                        <a:t>Varighed</a:t>
                      </a:r>
                      <a:endParaRPr lang="en-US" sz="900" b="0" kern="1200" dirty="0">
                        <a:solidFill>
                          <a:schemeClr val="bg1"/>
                        </a:solidFill>
                        <a:latin typeface="+mn-lt"/>
                        <a:ea typeface="+mn-ea"/>
                        <a:cs typeface="+mn-cs"/>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l" defTabSz="914217" rtl="0" eaLnBrk="1" latinLnBrk="0" hangingPunct="1">
                        <a:lnSpc>
                          <a:spcPct val="120000"/>
                        </a:lnSpc>
                        <a:spcBef>
                          <a:spcPct val="85000"/>
                        </a:spcBef>
                        <a:buClr>
                          <a:srgbClr val="1E2866"/>
                        </a:buClr>
                      </a:pPr>
                      <a:r>
                        <a:rPr lang="en-US" sz="900" b="0" kern="1200" dirty="0">
                          <a:solidFill>
                            <a:schemeClr val="bg1"/>
                          </a:solidFill>
                          <a:latin typeface="+mn-lt"/>
                          <a:ea typeface="+mn-ea"/>
                          <a:cs typeface="+mn-cs"/>
                        </a:rPr>
                        <a:t>Neutral</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5"/>
                  </a:ext>
                </a:extLst>
              </a:tr>
              <a:tr h="180469">
                <a:tc>
                  <a:txBody>
                    <a:bodyPr/>
                    <a:lstStyle/>
                    <a:p>
                      <a:pPr marL="0" algn="l" defTabSz="914217" rtl="0" eaLnBrk="1" latinLnBrk="0" hangingPunct="1">
                        <a:lnSpc>
                          <a:spcPct val="120000"/>
                        </a:lnSpc>
                        <a:spcBef>
                          <a:spcPct val="85000"/>
                        </a:spcBef>
                        <a:buClr>
                          <a:srgbClr val="1E2866"/>
                        </a:buClr>
                      </a:pPr>
                      <a:r>
                        <a:rPr lang="en-US" sz="900" b="0" kern="1200" dirty="0" err="1">
                          <a:solidFill>
                            <a:schemeClr val="bg1"/>
                          </a:solidFill>
                          <a:latin typeface="+mn-lt"/>
                          <a:ea typeface="+mn-ea"/>
                          <a:cs typeface="+mn-cs"/>
                        </a:rPr>
                        <a:t>Rentekurve</a:t>
                      </a:r>
                      <a:endParaRPr lang="en-US" sz="900" b="0" kern="1200" dirty="0">
                        <a:solidFill>
                          <a:schemeClr val="bg1"/>
                        </a:solidFill>
                        <a:latin typeface="+mn-lt"/>
                        <a:ea typeface="+mn-ea"/>
                        <a:cs typeface="+mn-cs"/>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l" defTabSz="914217" rtl="0" eaLnBrk="1" latinLnBrk="0" hangingPunct="1">
                        <a:lnSpc>
                          <a:spcPct val="120000"/>
                        </a:lnSpc>
                        <a:spcBef>
                          <a:spcPct val="85000"/>
                        </a:spcBef>
                        <a:buClr>
                          <a:srgbClr val="1E2866"/>
                        </a:buClr>
                      </a:pPr>
                      <a:r>
                        <a:rPr lang="en-US" sz="900" b="0" kern="1200" dirty="0">
                          <a:solidFill>
                            <a:schemeClr val="bg1"/>
                          </a:solidFill>
                          <a:latin typeface="+mn-lt"/>
                          <a:ea typeface="+mn-ea"/>
                          <a:cs typeface="+mn-cs"/>
                        </a:rPr>
                        <a:t>Neutral</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6"/>
                  </a:ext>
                </a:extLst>
              </a:tr>
              <a:tr h="180469">
                <a:tc>
                  <a:txBody>
                    <a:bodyPr/>
                    <a:lstStyle/>
                    <a:p>
                      <a:pPr marL="0" algn="l" defTabSz="914217" rtl="0" eaLnBrk="1" latinLnBrk="0" hangingPunct="1">
                        <a:lnSpc>
                          <a:spcPct val="120000"/>
                        </a:lnSpc>
                        <a:spcBef>
                          <a:spcPct val="85000"/>
                        </a:spcBef>
                        <a:buClr>
                          <a:srgbClr val="1E2866"/>
                        </a:buClr>
                      </a:pPr>
                      <a:endParaRPr lang="en-US" sz="900" b="0" kern="1200" dirty="0">
                        <a:solidFill>
                          <a:schemeClr val="bg1"/>
                        </a:solidFill>
                        <a:latin typeface="+mn-lt"/>
                        <a:ea typeface="+mn-ea"/>
                        <a:cs typeface="+mn-cs"/>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l" defTabSz="914217" rtl="0" eaLnBrk="1" latinLnBrk="0" hangingPunct="1">
                        <a:lnSpc>
                          <a:spcPct val="120000"/>
                        </a:lnSpc>
                        <a:spcBef>
                          <a:spcPct val="85000"/>
                        </a:spcBef>
                        <a:buClr>
                          <a:srgbClr val="1E2866"/>
                        </a:buClr>
                      </a:pPr>
                      <a:endParaRPr lang="en-US" sz="900" b="0" kern="1200" dirty="0">
                        <a:solidFill>
                          <a:schemeClr val="bg1"/>
                        </a:solidFill>
                        <a:latin typeface="+mn-lt"/>
                        <a:ea typeface="+mn-ea"/>
                        <a:cs typeface="+mn-cs"/>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7"/>
                  </a:ext>
                </a:extLst>
              </a:tr>
              <a:tr h="180469">
                <a:tc>
                  <a:txBody>
                    <a:bodyPr/>
                    <a:lstStyle/>
                    <a:p>
                      <a:pPr marL="0" algn="l" defTabSz="914217" rtl="0" eaLnBrk="1" latinLnBrk="0" hangingPunct="1">
                        <a:lnSpc>
                          <a:spcPct val="120000"/>
                        </a:lnSpc>
                        <a:spcBef>
                          <a:spcPct val="85000"/>
                        </a:spcBef>
                        <a:buClr>
                          <a:srgbClr val="1E2866"/>
                        </a:buClr>
                      </a:pPr>
                      <a:endParaRPr lang="en-US" sz="900" b="0" kern="1200" dirty="0">
                        <a:solidFill>
                          <a:schemeClr val="bg1"/>
                        </a:solidFill>
                        <a:latin typeface="+mn-lt"/>
                        <a:ea typeface="+mn-ea"/>
                        <a:cs typeface="+mn-cs"/>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l" defTabSz="914217" rtl="0" eaLnBrk="1" latinLnBrk="0" hangingPunct="1">
                        <a:lnSpc>
                          <a:spcPct val="120000"/>
                        </a:lnSpc>
                        <a:spcBef>
                          <a:spcPct val="85000"/>
                        </a:spcBef>
                        <a:buClr>
                          <a:srgbClr val="1E2866"/>
                        </a:buClr>
                      </a:pPr>
                      <a:endParaRPr lang="en-US" sz="900" b="0" kern="1200" dirty="0">
                        <a:solidFill>
                          <a:schemeClr val="bg1"/>
                        </a:solidFill>
                        <a:latin typeface="+mn-lt"/>
                        <a:ea typeface="+mn-ea"/>
                        <a:cs typeface="+mn-cs"/>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8"/>
                  </a:ext>
                </a:extLst>
              </a:tr>
              <a:tr h="180469">
                <a:tc>
                  <a:txBody>
                    <a:bodyPr/>
                    <a:lstStyle/>
                    <a:p>
                      <a:pPr marL="0" algn="l" defTabSz="914217" rtl="0" eaLnBrk="1" latinLnBrk="0" hangingPunct="1">
                        <a:lnSpc>
                          <a:spcPct val="120000"/>
                        </a:lnSpc>
                        <a:spcBef>
                          <a:spcPct val="85000"/>
                        </a:spcBef>
                        <a:buClr>
                          <a:srgbClr val="1E2866"/>
                        </a:buClr>
                      </a:pPr>
                      <a:endParaRPr lang="en-US" sz="900" b="0" kern="1200" dirty="0">
                        <a:solidFill>
                          <a:schemeClr val="bg1"/>
                        </a:solidFill>
                        <a:latin typeface="+mn-lt"/>
                        <a:ea typeface="+mn-ea"/>
                        <a:cs typeface="+mn-cs"/>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l" defTabSz="914217" rtl="0" eaLnBrk="1" latinLnBrk="0" hangingPunct="1">
                        <a:lnSpc>
                          <a:spcPct val="120000"/>
                        </a:lnSpc>
                        <a:spcBef>
                          <a:spcPct val="85000"/>
                        </a:spcBef>
                        <a:buClr>
                          <a:srgbClr val="1E2866"/>
                        </a:buClr>
                      </a:pPr>
                      <a:endParaRPr lang="en-US" sz="900" b="0" kern="1200" dirty="0">
                        <a:solidFill>
                          <a:schemeClr val="bg1"/>
                        </a:solidFill>
                        <a:latin typeface="+mn-lt"/>
                        <a:ea typeface="+mn-ea"/>
                        <a:cs typeface="+mn-cs"/>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9"/>
                  </a:ext>
                </a:extLst>
              </a:tr>
              <a:tr h="180469">
                <a:tc>
                  <a:txBody>
                    <a:bodyPr/>
                    <a:lstStyle/>
                    <a:p>
                      <a:pPr marL="0" algn="l" defTabSz="914217" rtl="0" eaLnBrk="1" latinLnBrk="0" hangingPunct="1">
                        <a:lnSpc>
                          <a:spcPct val="120000"/>
                        </a:lnSpc>
                        <a:spcBef>
                          <a:spcPct val="85000"/>
                        </a:spcBef>
                        <a:buClr>
                          <a:srgbClr val="1E2866"/>
                        </a:buClr>
                      </a:pPr>
                      <a:endParaRPr lang="en-US" sz="900" b="0" kern="1200" dirty="0">
                        <a:solidFill>
                          <a:schemeClr val="bg1"/>
                        </a:solidFill>
                        <a:latin typeface="+mn-lt"/>
                        <a:ea typeface="+mn-ea"/>
                        <a:cs typeface="+mn-cs"/>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l" defTabSz="914217" rtl="0" eaLnBrk="1" latinLnBrk="0" hangingPunct="1">
                        <a:lnSpc>
                          <a:spcPct val="120000"/>
                        </a:lnSpc>
                        <a:spcBef>
                          <a:spcPct val="85000"/>
                        </a:spcBef>
                        <a:buClr>
                          <a:srgbClr val="1E2866"/>
                        </a:buClr>
                      </a:pPr>
                      <a:endParaRPr lang="en-US" sz="900" b="0" kern="1200" dirty="0">
                        <a:solidFill>
                          <a:schemeClr val="bg1"/>
                        </a:solidFill>
                        <a:latin typeface="+mn-lt"/>
                        <a:ea typeface="+mn-ea"/>
                        <a:cs typeface="+mn-cs"/>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10"/>
                  </a:ext>
                </a:extLst>
              </a:tr>
              <a:tr h="180469">
                <a:tc>
                  <a:txBody>
                    <a:bodyPr/>
                    <a:lstStyle/>
                    <a:p>
                      <a:pPr marL="0" algn="l" defTabSz="914217" rtl="0" eaLnBrk="1" latinLnBrk="0" hangingPunct="1">
                        <a:lnSpc>
                          <a:spcPct val="120000"/>
                        </a:lnSpc>
                        <a:spcBef>
                          <a:spcPct val="85000"/>
                        </a:spcBef>
                        <a:buClr>
                          <a:srgbClr val="1E2866"/>
                        </a:buClr>
                      </a:pPr>
                      <a:endParaRPr lang="en-US" sz="900" b="0" kern="1200" dirty="0">
                        <a:solidFill>
                          <a:schemeClr val="bg1"/>
                        </a:solidFill>
                        <a:latin typeface="+mn-lt"/>
                        <a:ea typeface="+mn-ea"/>
                        <a:cs typeface="+mn-cs"/>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l" defTabSz="914217" rtl="0" eaLnBrk="1" latinLnBrk="0" hangingPunct="1">
                        <a:lnSpc>
                          <a:spcPct val="120000"/>
                        </a:lnSpc>
                        <a:spcBef>
                          <a:spcPct val="85000"/>
                        </a:spcBef>
                        <a:buClr>
                          <a:srgbClr val="1E2866"/>
                        </a:buClr>
                      </a:pPr>
                      <a:endParaRPr lang="en-US" sz="900" b="0" kern="1200" dirty="0">
                        <a:solidFill>
                          <a:schemeClr val="bg1"/>
                        </a:solidFill>
                        <a:latin typeface="+mn-lt"/>
                        <a:ea typeface="+mn-ea"/>
                        <a:cs typeface="+mn-cs"/>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11"/>
                  </a:ext>
                </a:extLst>
              </a:tr>
            </a:tbl>
          </a:graphicData>
        </a:graphic>
      </p:graphicFrame>
      <p:graphicFrame>
        <p:nvGraphicFramePr>
          <p:cNvPr id="9" name="Table 8">
            <a:extLst>
              <a:ext uri="{FF2B5EF4-FFF2-40B4-BE49-F238E27FC236}">
                <a16:creationId xmlns:a16="http://schemas.microsoft.com/office/drawing/2014/main" id="{A330BB25-0D1D-4635-9F30-E8AFBE154792}"/>
              </a:ext>
            </a:extLst>
          </p:cNvPr>
          <p:cNvGraphicFramePr>
            <a:graphicFrameLocks noGrp="1"/>
          </p:cNvGraphicFramePr>
          <p:nvPr userDrawn="1"/>
        </p:nvGraphicFramePr>
        <p:xfrm>
          <a:off x="552827" y="4447454"/>
          <a:ext cx="2663602" cy="1938229"/>
        </p:xfrm>
        <a:graphic>
          <a:graphicData uri="http://schemas.openxmlformats.org/drawingml/2006/table">
            <a:tbl>
              <a:tblPr firstRow="1" bandRow="1">
                <a:tableStyleId>{7DF18680-E054-41AD-8BC1-D1AEF772440D}</a:tableStyleId>
              </a:tblPr>
              <a:tblGrid>
                <a:gridCol w="1682275">
                  <a:extLst>
                    <a:ext uri="{9D8B030D-6E8A-4147-A177-3AD203B41FA5}">
                      <a16:colId xmlns:a16="http://schemas.microsoft.com/office/drawing/2014/main" val="20000"/>
                    </a:ext>
                  </a:extLst>
                </a:gridCol>
                <a:gridCol w="981327">
                  <a:extLst>
                    <a:ext uri="{9D8B030D-6E8A-4147-A177-3AD203B41FA5}">
                      <a16:colId xmlns:a16="http://schemas.microsoft.com/office/drawing/2014/main" val="20001"/>
                    </a:ext>
                  </a:extLst>
                </a:gridCol>
              </a:tblGrid>
              <a:tr h="180469">
                <a:tc gridSpan="2">
                  <a:txBody>
                    <a:bodyPr/>
                    <a:lstStyle/>
                    <a:p>
                      <a:pPr marL="0" algn="l" defTabSz="914217" rtl="0" eaLnBrk="1" latinLnBrk="0" hangingPunct="1">
                        <a:lnSpc>
                          <a:spcPct val="120000"/>
                        </a:lnSpc>
                        <a:spcBef>
                          <a:spcPct val="85000"/>
                        </a:spcBef>
                        <a:buClr>
                          <a:srgbClr val="1E2866"/>
                        </a:buClr>
                      </a:pPr>
                      <a:r>
                        <a:rPr lang="en-US" sz="1000" kern="1200" dirty="0">
                          <a:solidFill>
                            <a:schemeClr val="bg1"/>
                          </a:solidFill>
                        </a:rPr>
                        <a:t>TYPER</a:t>
                      </a:r>
                      <a:endParaRPr lang="en-US" sz="1000" b="1" kern="1200" dirty="0">
                        <a:solidFill>
                          <a:schemeClr val="bg1"/>
                        </a:solidFill>
                        <a:latin typeface="+mn-lt"/>
                        <a:ea typeface="+mn-ea"/>
                        <a:cs typeface="+mn-cs"/>
                      </a:endParaRPr>
                    </a:p>
                  </a:txBody>
                  <a:tcPr marL="0" marR="0" marT="0" marB="0">
                    <a:lnL w="12700" cmpd="sng">
                      <a:noFill/>
                    </a:lnL>
                    <a:lnR w="12700" cap="flat" cmpd="sng" algn="ctr">
                      <a:solidFill>
                        <a:schemeClr val="bg1"/>
                      </a:solid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hMerge="1">
                  <a:txBody>
                    <a:bodyPr/>
                    <a:lstStyle/>
                    <a:p>
                      <a:pPr marL="0" algn="l" defTabSz="914217" rtl="0" eaLnBrk="1" latinLnBrk="0" hangingPunct="1">
                        <a:lnSpc>
                          <a:spcPct val="120000"/>
                        </a:lnSpc>
                        <a:spcBef>
                          <a:spcPct val="85000"/>
                        </a:spcBef>
                        <a:buClr>
                          <a:srgbClr val="1E2866"/>
                        </a:buClr>
                      </a:pPr>
                      <a:endParaRPr lang="da-DK" sz="900" b="0" kern="1200" dirty="0">
                        <a:solidFill>
                          <a:schemeClr val="bg1"/>
                        </a:solidFill>
                        <a:latin typeface="+mn-lt"/>
                        <a:ea typeface="+mn-ea"/>
                        <a:cs typeface="+mn-cs"/>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180469">
                <a:tc>
                  <a:txBody>
                    <a:bodyPr/>
                    <a:lstStyle/>
                    <a:p>
                      <a:pPr marL="0" algn="l" defTabSz="914217" rtl="0" eaLnBrk="1" latinLnBrk="0" hangingPunct="1">
                        <a:lnSpc>
                          <a:spcPct val="120000"/>
                        </a:lnSpc>
                        <a:spcBef>
                          <a:spcPct val="85000"/>
                        </a:spcBef>
                        <a:buClr>
                          <a:srgbClr val="1E2866"/>
                        </a:buClr>
                      </a:pPr>
                      <a:r>
                        <a:rPr lang="en-US" sz="900" kern="1200" dirty="0">
                          <a:solidFill>
                            <a:schemeClr val="bg1"/>
                          </a:solidFill>
                        </a:rPr>
                        <a:t>Danske </a:t>
                      </a:r>
                      <a:r>
                        <a:rPr lang="en-US" sz="900" kern="1200" dirty="0" err="1">
                          <a:solidFill>
                            <a:schemeClr val="bg1"/>
                          </a:solidFill>
                        </a:rPr>
                        <a:t>Obligationer</a:t>
                      </a:r>
                      <a:endParaRPr lang="en-US" sz="900" b="0" kern="1200" dirty="0">
                        <a:solidFill>
                          <a:schemeClr val="bg1"/>
                        </a:solidFill>
                        <a:latin typeface="+mn-lt"/>
                        <a:ea typeface="+mn-ea"/>
                        <a:cs typeface="+mn-cs"/>
                      </a:endParaRPr>
                    </a:p>
                  </a:txBody>
                  <a:tcPr marL="0" marR="0" marT="0" marB="0">
                    <a:lnL w="12700" cmpd="sng">
                      <a:noFill/>
                    </a:lnL>
                    <a:lnR w="12700" cmpd="sng">
                      <a:noFill/>
                    </a:lnR>
                    <a:lnT w="38100" cmpd="sng">
                      <a:noFill/>
                    </a:lnT>
                    <a:lnB w="12700" cmpd="sng">
                      <a:noFill/>
                    </a:lnB>
                    <a:lnTlToBr w="12700" cmpd="sng">
                      <a:noFill/>
                      <a:prstDash val="solid"/>
                    </a:lnTlToBr>
                    <a:lnBlToTr w="12700" cmpd="sng">
                      <a:noFill/>
                      <a:prstDash val="solid"/>
                    </a:lnBlToTr>
                    <a:noFill/>
                  </a:tcPr>
                </a:tc>
                <a:tc>
                  <a:txBody>
                    <a:bodyPr/>
                    <a:lstStyle/>
                    <a:p>
                      <a:pPr marL="0" algn="l" defTabSz="914217" rtl="0" eaLnBrk="1" latinLnBrk="0" hangingPunct="1">
                        <a:lnSpc>
                          <a:spcPct val="120000"/>
                        </a:lnSpc>
                        <a:spcBef>
                          <a:spcPct val="85000"/>
                        </a:spcBef>
                        <a:buClr>
                          <a:srgbClr val="1E2866"/>
                        </a:buClr>
                      </a:pPr>
                      <a:r>
                        <a:rPr lang="en-US" sz="900" b="0" kern="1200" dirty="0" err="1">
                          <a:solidFill>
                            <a:schemeClr val="bg1"/>
                          </a:solidFill>
                          <a:latin typeface="+mn-lt"/>
                          <a:ea typeface="+mn-ea"/>
                          <a:cs typeface="+mn-cs"/>
                        </a:rPr>
                        <a:t>Overvægt</a:t>
                      </a:r>
                      <a:endParaRPr lang="en-US" sz="900" b="0" kern="1200" dirty="0">
                        <a:solidFill>
                          <a:schemeClr val="bg1"/>
                        </a:solidFill>
                        <a:latin typeface="+mn-lt"/>
                        <a:ea typeface="+mn-ea"/>
                        <a:cs typeface="+mn-cs"/>
                      </a:endParaRPr>
                    </a:p>
                  </a:txBody>
                  <a:tcPr marL="0" marR="0" marT="0" marB="0">
                    <a:lnL w="12700" cmpd="sng">
                      <a:noFill/>
                    </a:lnL>
                    <a:lnR w="12700" cap="flat" cmpd="sng" algn="ctr">
                      <a:solidFill>
                        <a:schemeClr val="bg1"/>
                      </a:solidFill>
                      <a:prstDash val="solid"/>
                      <a:round/>
                      <a:headEnd type="none" w="med" len="med"/>
                      <a:tailEnd type="none" w="med" len="med"/>
                    </a:lnR>
                    <a:lnT w="381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180469">
                <a:tc>
                  <a:txBody>
                    <a:bodyPr/>
                    <a:lstStyle/>
                    <a:p>
                      <a:pPr marL="0" algn="l" defTabSz="914217" rtl="0" eaLnBrk="1" latinLnBrk="0" hangingPunct="1">
                        <a:lnSpc>
                          <a:spcPct val="120000"/>
                        </a:lnSpc>
                        <a:spcBef>
                          <a:spcPct val="85000"/>
                        </a:spcBef>
                        <a:buClr>
                          <a:srgbClr val="1E2866"/>
                        </a:buClr>
                      </a:pPr>
                      <a:r>
                        <a:rPr lang="en-US" sz="900" kern="1200" dirty="0">
                          <a:solidFill>
                            <a:schemeClr val="bg1"/>
                          </a:solidFill>
                        </a:rPr>
                        <a:t>Danske </a:t>
                      </a:r>
                      <a:r>
                        <a:rPr lang="en-US" sz="900" kern="1200" dirty="0" err="1">
                          <a:solidFill>
                            <a:schemeClr val="bg1"/>
                          </a:solidFill>
                        </a:rPr>
                        <a:t>stater</a:t>
                      </a:r>
                      <a:endParaRPr lang="en-US" sz="900" b="0" kern="1200" dirty="0">
                        <a:solidFill>
                          <a:schemeClr val="bg1"/>
                        </a:solidFill>
                        <a:latin typeface="+mn-lt"/>
                        <a:ea typeface="+mn-ea"/>
                        <a:cs typeface="+mn-cs"/>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marL="0" algn="l" defTabSz="914217" rtl="0" eaLnBrk="1" latinLnBrk="0" hangingPunct="1">
                        <a:lnSpc>
                          <a:spcPct val="120000"/>
                        </a:lnSpc>
                        <a:spcBef>
                          <a:spcPct val="85000"/>
                        </a:spcBef>
                        <a:buClr>
                          <a:srgbClr val="1E2866"/>
                        </a:buClr>
                      </a:pPr>
                      <a:r>
                        <a:rPr lang="en-US" sz="900" b="0" kern="1200" dirty="0">
                          <a:solidFill>
                            <a:schemeClr val="bg1"/>
                          </a:solidFill>
                          <a:latin typeface="+mn-lt"/>
                          <a:ea typeface="+mn-ea"/>
                          <a:cs typeface="+mn-cs"/>
                        </a:rPr>
                        <a:t>Neutral</a:t>
                      </a:r>
                    </a:p>
                  </a:txBody>
                  <a:tcPr marL="0" marR="0" marT="0" marB="0">
                    <a:lnL w="12700" cmpd="sng">
                      <a:noFill/>
                    </a:lnL>
                    <a:lnR w="12700" cap="flat" cmpd="sng" algn="ctr">
                      <a:solidFill>
                        <a:schemeClr val="bg1"/>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r h="180469">
                <a:tc>
                  <a:txBody>
                    <a:bodyPr/>
                    <a:lstStyle/>
                    <a:p>
                      <a:pPr marL="0" algn="l" defTabSz="914217" rtl="0" eaLnBrk="1" latinLnBrk="0" hangingPunct="1">
                        <a:lnSpc>
                          <a:spcPct val="120000"/>
                        </a:lnSpc>
                        <a:spcBef>
                          <a:spcPct val="85000"/>
                        </a:spcBef>
                        <a:buClr>
                          <a:srgbClr val="1E2866"/>
                        </a:buClr>
                      </a:pPr>
                      <a:r>
                        <a:rPr lang="en-US" sz="900" kern="1200" dirty="0">
                          <a:solidFill>
                            <a:schemeClr val="bg1"/>
                          </a:solidFill>
                        </a:rPr>
                        <a:t>Danske </a:t>
                      </a:r>
                      <a:r>
                        <a:rPr lang="en-US" sz="900" kern="1200" dirty="0" err="1">
                          <a:solidFill>
                            <a:schemeClr val="bg1"/>
                          </a:solidFill>
                        </a:rPr>
                        <a:t>konv</a:t>
                      </a:r>
                      <a:r>
                        <a:rPr lang="en-US" sz="900" kern="1200" dirty="0">
                          <a:solidFill>
                            <a:schemeClr val="bg1"/>
                          </a:solidFill>
                        </a:rPr>
                        <a:t>. realer</a:t>
                      </a:r>
                      <a:endParaRPr lang="en-US" sz="900" b="0" kern="1200" dirty="0">
                        <a:solidFill>
                          <a:schemeClr val="bg1"/>
                        </a:solidFill>
                        <a:latin typeface="+mn-lt"/>
                        <a:ea typeface="+mn-ea"/>
                        <a:cs typeface="+mn-cs"/>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marL="0" algn="l" defTabSz="914217" rtl="0" eaLnBrk="1" latinLnBrk="0" hangingPunct="1">
                        <a:lnSpc>
                          <a:spcPct val="120000"/>
                        </a:lnSpc>
                        <a:spcBef>
                          <a:spcPct val="85000"/>
                        </a:spcBef>
                        <a:buClr>
                          <a:srgbClr val="1E2866"/>
                        </a:buClr>
                      </a:pPr>
                      <a:r>
                        <a:rPr lang="en-US" sz="900" b="0" kern="1200" dirty="0" err="1">
                          <a:solidFill>
                            <a:schemeClr val="bg1"/>
                          </a:solidFill>
                          <a:latin typeface="+mn-lt"/>
                          <a:ea typeface="+mn-ea"/>
                          <a:cs typeface="+mn-cs"/>
                        </a:rPr>
                        <a:t>Overvægt</a:t>
                      </a:r>
                      <a:endParaRPr lang="en-US" sz="900" b="0" kern="1200" dirty="0">
                        <a:solidFill>
                          <a:schemeClr val="bg1"/>
                        </a:solidFill>
                        <a:latin typeface="+mn-lt"/>
                        <a:ea typeface="+mn-ea"/>
                        <a:cs typeface="+mn-cs"/>
                      </a:endParaRPr>
                    </a:p>
                  </a:txBody>
                  <a:tcPr marL="0" marR="0" marT="0" marB="0">
                    <a:lnL w="12700" cmpd="sng">
                      <a:noFill/>
                    </a:lnL>
                    <a:lnR w="12700" cap="flat" cmpd="sng" algn="ctr">
                      <a:solidFill>
                        <a:schemeClr val="bg1"/>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3"/>
                  </a:ext>
                </a:extLst>
              </a:tr>
              <a:tr h="180469">
                <a:tc>
                  <a:txBody>
                    <a:bodyPr/>
                    <a:lstStyle/>
                    <a:p>
                      <a:pPr marL="0" algn="l" defTabSz="914217" rtl="0" eaLnBrk="1" latinLnBrk="0" hangingPunct="1">
                        <a:lnSpc>
                          <a:spcPct val="120000"/>
                        </a:lnSpc>
                        <a:spcBef>
                          <a:spcPct val="85000"/>
                        </a:spcBef>
                        <a:buClr>
                          <a:srgbClr val="1E2866"/>
                        </a:buClr>
                      </a:pPr>
                      <a:r>
                        <a:rPr lang="en-US" sz="900" kern="1200" dirty="0">
                          <a:solidFill>
                            <a:schemeClr val="bg1"/>
                          </a:solidFill>
                        </a:rPr>
                        <a:t>Danske </a:t>
                      </a:r>
                      <a:r>
                        <a:rPr lang="en-US" sz="900" kern="1200" dirty="0" err="1">
                          <a:solidFill>
                            <a:schemeClr val="bg1"/>
                          </a:solidFill>
                        </a:rPr>
                        <a:t>inkonv</a:t>
                      </a:r>
                      <a:r>
                        <a:rPr lang="en-US" sz="900" kern="1200" dirty="0">
                          <a:solidFill>
                            <a:schemeClr val="bg1"/>
                          </a:solidFill>
                        </a:rPr>
                        <a:t>. realer</a:t>
                      </a:r>
                      <a:endParaRPr lang="en-US" sz="900" b="0" kern="1200" dirty="0">
                        <a:solidFill>
                          <a:schemeClr val="bg1"/>
                        </a:solidFill>
                        <a:latin typeface="+mn-lt"/>
                        <a:ea typeface="+mn-ea"/>
                        <a:cs typeface="+mn-cs"/>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marL="0" algn="l" defTabSz="914217" rtl="0" eaLnBrk="1" latinLnBrk="0" hangingPunct="1">
                        <a:lnSpc>
                          <a:spcPct val="120000"/>
                        </a:lnSpc>
                        <a:spcBef>
                          <a:spcPct val="85000"/>
                        </a:spcBef>
                        <a:buClr>
                          <a:srgbClr val="1E2866"/>
                        </a:buClr>
                      </a:pPr>
                      <a:r>
                        <a:rPr lang="en-US" sz="900" b="0" kern="1200" dirty="0" err="1">
                          <a:solidFill>
                            <a:schemeClr val="bg1"/>
                          </a:solidFill>
                          <a:latin typeface="+mn-lt"/>
                          <a:ea typeface="+mn-ea"/>
                          <a:cs typeface="+mn-cs"/>
                        </a:rPr>
                        <a:t>Overvægt</a:t>
                      </a:r>
                      <a:endParaRPr lang="en-US" sz="900" b="0" kern="1200" dirty="0">
                        <a:solidFill>
                          <a:schemeClr val="bg1"/>
                        </a:solidFill>
                        <a:latin typeface="+mn-lt"/>
                        <a:ea typeface="+mn-ea"/>
                        <a:cs typeface="+mn-cs"/>
                      </a:endParaRPr>
                    </a:p>
                  </a:txBody>
                  <a:tcPr marL="0" marR="0" marT="0" marB="0">
                    <a:lnL w="12700" cmpd="sng">
                      <a:noFill/>
                    </a:lnL>
                    <a:lnR w="12700" cap="flat" cmpd="sng" algn="ctr">
                      <a:solidFill>
                        <a:schemeClr val="bg1"/>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4"/>
                  </a:ext>
                </a:extLst>
              </a:tr>
              <a:tr h="180469">
                <a:tc>
                  <a:txBody>
                    <a:bodyPr/>
                    <a:lstStyle/>
                    <a:p>
                      <a:pPr marL="0" algn="l" defTabSz="914217" rtl="0" eaLnBrk="1" latinLnBrk="0" hangingPunct="1">
                        <a:lnSpc>
                          <a:spcPct val="120000"/>
                        </a:lnSpc>
                        <a:spcBef>
                          <a:spcPct val="85000"/>
                        </a:spcBef>
                        <a:buClr>
                          <a:srgbClr val="1E2866"/>
                        </a:buClr>
                      </a:pPr>
                      <a:r>
                        <a:rPr lang="en-US" sz="900" kern="1200" dirty="0" err="1">
                          <a:solidFill>
                            <a:schemeClr val="bg1"/>
                          </a:solidFill>
                        </a:rPr>
                        <a:t>Virksomhedsobligationer</a:t>
                      </a:r>
                      <a:endParaRPr lang="en-US" sz="900" b="0" kern="1200" dirty="0">
                        <a:solidFill>
                          <a:schemeClr val="bg1"/>
                        </a:solidFill>
                        <a:latin typeface="+mn-lt"/>
                        <a:ea typeface="+mn-ea"/>
                        <a:cs typeface="+mn-cs"/>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marL="0" algn="l" defTabSz="914217" rtl="0" eaLnBrk="1" latinLnBrk="0" hangingPunct="1">
                        <a:lnSpc>
                          <a:spcPct val="120000"/>
                        </a:lnSpc>
                        <a:spcBef>
                          <a:spcPct val="85000"/>
                        </a:spcBef>
                        <a:buClr>
                          <a:srgbClr val="1E2866"/>
                        </a:buClr>
                      </a:pPr>
                      <a:r>
                        <a:rPr lang="en-US" sz="900" b="0" kern="1200" dirty="0" err="1">
                          <a:solidFill>
                            <a:schemeClr val="bg1"/>
                          </a:solidFill>
                          <a:latin typeface="+mn-lt"/>
                          <a:ea typeface="+mn-ea"/>
                          <a:cs typeface="+mn-cs"/>
                        </a:rPr>
                        <a:t>Undervægt</a:t>
                      </a:r>
                      <a:endParaRPr lang="en-US" sz="900" b="0" kern="1200" dirty="0">
                        <a:solidFill>
                          <a:schemeClr val="bg1"/>
                        </a:solidFill>
                        <a:latin typeface="+mn-lt"/>
                        <a:ea typeface="+mn-ea"/>
                        <a:cs typeface="+mn-cs"/>
                      </a:endParaRPr>
                    </a:p>
                  </a:txBody>
                  <a:tcPr marL="0" marR="0" marT="0" marB="0">
                    <a:lnL w="12700" cmpd="sng">
                      <a:noFill/>
                    </a:lnL>
                    <a:lnR w="12700" cap="flat" cmpd="sng" algn="ctr">
                      <a:solidFill>
                        <a:schemeClr val="bg1"/>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5"/>
                  </a:ext>
                </a:extLst>
              </a:tr>
              <a:tr h="180469">
                <a:tc>
                  <a:txBody>
                    <a:bodyPr/>
                    <a:lstStyle/>
                    <a:p>
                      <a:pPr marL="0" algn="l" defTabSz="914217" rtl="0" eaLnBrk="1" latinLnBrk="0" hangingPunct="1">
                        <a:lnSpc>
                          <a:spcPct val="120000"/>
                        </a:lnSpc>
                        <a:spcBef>
                          <a:spcPct val="85000"/>
                        </a:spcBef>
                        <a:buClr>
                          <a:srgbClr val="1E2866"/>
                        </a:buClr>
                      </a:pPr>
                      <a:r>
                        <a:rPr lang="en-US" sz="900" b="0" kern="1200" dirty="0" err="1">
                          <a:solidFill>
                            <a:schemeClr val="bg1"/>
                          </a:solidFill>
                          <a:latin typeface="+mn-lt"/>
                          <a:ea typeface="+mn-ea"/>
                          <a:cs typeface="+mn-cs"/>
                        </a:rPr>
                        <a:t>Højrentelande</a:t>
                      </a:r>
                      <a:endParaRPr lang="en-US" sz="900" b="0" kern="1200" dirty="0">
                        <a:solidFill>
                          <a:schemeClr val="bg1"/>
                        </a:solidFill>
                        <a:latin typeface="+mn-lt"/>
                        <a:ea typeface="+mn-ea"/>
                        <a:cs typeface="+mn-cs"/>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marL="0" algn="l" defTabSz="914217" rtl="0" eaLnBrk="1" latinLnBrk="0" hangingPunct="1">
                        <a:lnSpc>
                          <a:spcPct val="120000"/>
                        </a:lnSpc>
                        <a:spcBef>
                          <a:spcPct val="85000"/>
                        </a:spcBef>
                        <a:buClr>
                          <a:srgbClr val="1E2866"/>
                        </a:buClr>
                      </a:pPr>
                      <a:r>
                        <a:rPr lang="en-US" sz="900" b="0" kern="1200" dirty="0" err="1">
                          <a:solidFill>
                            <a:schemeClr val="bg1"/>
                          </a:solidFill>
                          <a:latin typeface="+mn-lt"/>
                          <a:ea typeface="+mn-ea"/>
                          <a:cs typeface="+mn-cs"/>
                        </a:rPr>
                        <a:t>Overvægt</a:t>
                      </a:r>
                      <a:endParaRPr lang="en-US" sz="900" b="0" kern="1200" dirty="0">
                        <a:solidFill>
                          <a:schemeClr val="bg1"/>
                        </a:solidFill>
                        <a:latin typeface="+mn-lt"/>
                        <a:ea typeface="+mn-ea"/>
                        <a:cs typeface="+mn-cs"/>
                      </a:endParaRPr>
                    </a:p>
                  </a:txBody>
                  <a:tcPr marL="0" marR="0" marT="0" marB="0">
                    <a:lnL w="12700" cmpd="sng">
                      <a:noFill/>
                    </a:lnL>
                    <a:lnR w="12700" cap="flat" cmpd="sng" algn="ctr">
                      <a:solidFill>
                        <a:schemeClr val="bg1"/>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9"/>
                  </a:ext>
                </a:extLst>
              </a:tr>
              <a:tr h="180469">
                <a:tc>
                  <a:txBody>
                    <a:bodyPr/>
                    <a:lstStyle/>
                    <a:p>
                      <a:pPr marL="0" algn="l" defTabSz="914217" rtl="0" eaLnBrk="1" latinLnBrk="0" hangingPunct="1">
                        <a:lnSpc>
                          <a:spcPct val="120000"/>
                        </a:lnSpc>
                        <a:spcBef>
                          <a:spcPct val="85000"/>
                        </a:spcBef>
                        <a:buClr>
                          <a:srgbClr val="1E2866"/>
                        </a:buClr>
                      </a:pPr>
                      <a:r>
                        <a:rPr lang="en-US" sz="900" kern="1200" dirty="0" err="1">
                          <a:solidFill>
                            <a:schemeClr val="bg1"/>
                          </a:solidFill>
                        </a:rPr>
                        <a:t>Højrentelande</a:t>
                      </a:r>
                      <a:r>
                        <a:rPr lang="en-US" sz="900" kern="1200" dirty="0">
                          <a:solidFill>
                            <a:schemeClr val="bg1"/>
                          </a:solidFill>
                        </a:rPr>
                        <a:t> (</a:t>
                      </a:r>
                      <a:r>
                        <a:rPr lang="en-US" sz="900" kern="1200" dirty="0" err="1">
                          <a:solidFill>
                            <a:schemeClr val="bg1"/>
                          </a:solidFill>
                        </a:rPr>
                        <a:t>lokal</a:t>
                      </a:r>
                      <a:r>
                        <a:rPr lang="en-US" sz="900" kern="1200" dirty="0">
                          <a:solidFill>
                            <a:schemeClr val="bg1"/>
                          </a:solidFill>
                        </a:rPr>
                        <a:t> </a:t>
                      </a:r>
                      <a:r>
                        <a:rPr lang="en-US" sz="900" kern="1200" dirty="0" err="1">
                          <a:solidFill>
                            <a:schemeClr val="bg1"/>
                          </a:solidFill>
                        </a:rPr>
                        <a:t>valuta</a:t>
                      </a:r>
                      <a:r>
                        <a:rPr lang="en-US" sz="900" kern="1200" dirty="0">
                          <a:solidFill>
                            <a:schemeClr val="bg1"/>
                          </a:solidFill>
                        </a:rPr>
                        <a:t>)</a:t>
                      </a:r>
                      <a:endParaRPr lang="en-US" sz="900" b="0" kern="1200" dirty="0">
                        <a:solidFill>
                          <a:schemeClr val="bg1"/>
                        </a:solidFill>
                        <a:latin typeface="+mn-lt"/>
                        <a:ea typeface="+mn-ea"/>
                        <a:cs typeface="+mn-cs"/>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marL="0" algn="l" defTabSz="914217" rtl="0" eaLnBrk="1" latinLnBrk="0" hangingPunct="1">
                        <a:lnSpc>
                          <a:spcPct val="120000"/>
                        </a:lnSpc>
                        <a:spcBef>
                          <a:spcPct val="85000"/>
                        </a:spcBef>
                        <a:buClr>
                          <a:srgbClr val="1E2866"/>
                        </a:buClr>
                      </a:pPr>
                      <a:r>
                        <a:rPr lang="en-US" sz="900" b="0" kern="1200" dirty="0" err="1">
                          <a:solidFill>
                            <a:schemeClr val="bg1"/>
                          </a:solidFill>
                          <a:latin typeface="+mn-lt"/>
                          <a:ea typeface="+mn-ea"/>
                          <a:cs typeface="+mn-cs"/>
                        </a:rPr>
                        <a:t>Overvægt</a:t>
                      </a:r>
                      <a:endParaRPr lang="en-US" sz="900" b="0" kern="1200" dirty="0">
                        <a:solidFill>
                          <a:schemeClr val="bg1"/>
                        </a:solidFill>
                        <a:latin typeface="+mn-lt"/>
                        <a:ea typeface="+mn-ea"/>
                        <a:cs typeface="+mn-cs"/>
                      </a:endParaRPr>
                    </a:p>
                  </a:txBody>
                  <a:tcPr marL="0" marR="0" marT="0" marB="0">
                    <a:lnL w="12700" cmpd="sng">
                      <a:noFill/>
                    </a:lnL>
                    <a:lnR w="12700" cap="flat" cmpd="sng" algn="ctr">
                      <a:solidFill>
                        <a:schemeClr val="bg1"/>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10"/>
                  </a:ext>
                </a:extLst>
              </a:tr>
              <a:tr h="180469">
                <a:tc>
                  <a:txBody>
                    <a:bodyPr/>
                    <a:lstStyle/>
                    <a:p>
                      <a:pPr marL="0" marR="0" lvl="0" indent="0" algn="l" defTabSz="914217" rtl="0" eaLnBrk="1" fontAlgn="auto" latinLnBrk="0" hangingPunct="1">
                        <a:lnSpc>
                          <a:spcPct val="120000"/>
                        </a:lnSpc>
                        <a:spcBef>
                          <a:spcPct val="85000"/>
                        </a:spcBef>
                        <a:spcAft>
                          <a:spcPts val="0"/>
                        </a:spcAft>
                        <a:buClr>
                          <a:srgbClr val="1E2866"/>
                        </a:buClr>
                        <a:buSzTx/>
                        <a:buFontTx/>
                        <a:buNone/>
                        <a:tabLst/>
                        <a:defRPr/>
                      </a:pPr>
                      <a:r>
                        <a:rPr lang="en-US" sz="900" kern="1200" dirty="0" err="1">
                          <a:solidFill>
                            <a:schemeClr val="bg1"/>
                          </a:solidFill>
                        </a:rPr>
                        <a:t>Højrentelande</a:t>
                      </a:r>
                      <a:r>
                        <a:rPr lang="en-US" sz="900" kern="1200" dirty="0">
                          <a:solidFill>
                            <a:schemeClr val="bg1"/>
                          </a:solidFill>
                        </a:rPr>
                        <a:t> (</a:t>
                      </a:r>
                      <a:r>
                        <a:rPr lang="en-US" sz="900" kern="1200" dirty="0" err="1">
                          <a:solidFill>
                            <a:schemeClr val="bg1"/>
                          </a:solidFill>
                        </a:rPr>
                        <a:t>hård</a:t>
                      </a:r>
                      <a:r>
                        <a:rPr lang="en-US" sz="900" kern="1200" dirty="0">
                          <a:solidFill>
                            <a:schemeClr val="bg1"/>
                          </a:solidFill>
                        </a:rPr>
                        <a:t> </a:t>
                      </a:r>
                      <a:r>
                        <a:rPr lang="en-US" sz="900" kern="1200" dirty="0" err="1">
                          <a:solidFill>
                            <a:schemeClr val="bg1"/>
                          </a:solidFill>
                        </a:rPr>
                        <a:t>valuta</a:t>
                      </a:r>
                      <a:r>
                        <a:rPr lang="en-US" sz="900" kern="1200" dirty="0">
                          <a:solidFill>
                            <a:schemeClr val="bg1"/>
                          </a:solidFill>
                        </a:rPr>
                        <a:t>)</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marL="0" algn="l" defTabSz="914217" rtl="0" eaLnBrk="1" latinLnBrk="0" hangingPunct="1">
                        <a:lnSpc>
                          <a:spcPct val="120000"/>
                        </a:lnSpc>
                        <a:spcBef>
                          <a:spcPct val="85000"/>
                        </a:spcBef>
                        <a:buClr>
                          <a:srgbClr val="1E2866"/>
                        </a:buClr>
                      </a:pPr>
                      <a:r>
                        <a:rPr lang="en-US" sz="900" b="0" kern="1200" dirty="0">
                          <a:solidFill>
                            <a:schemeClr val="bg1"/>
                          </a:solidFill>
                          <a:latin typeface="+mn-lt"/>
                          <a:ea typeface="+mn-ea"/>
                          <a:cs typeface="+mn-cs"/>
                        </a:rPr>
                        <a:t>Neutral</a:t>
                      </a:r>
                    </a:p>
                  </a:txBody>
                  <a:tcPr marL="0" marR="0" marT="0" marB="0">
                    <a:lnL w="12700" cmpd="sng">
                      <a:noFill/>
                    </a:lnL>
                    <a:lnR w="12700" cap="flat" cmpd="sng" algn="ctr">
                      <a:solidFill>
                        <a:schemeClr val="bg1"/>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012356056"/>
                  </a:ext>
                </a:extLst>
              </a:tr>
              <a:tr h="313935">
                <a:tc>
                  <a:txBody>
                    <a:bodyPr/>
                    <a:lstStyle/>
                    <a:p>
                      <a:pPr marL="0" algn="l" defTabSz="914217" rtl="0" eaLnBrk="1" latinLnBrk="0" hangingPunct="1">
                        <a:lnSpc>
                          <a:spcPct val="120000"/>
                        </a:lnSpc>
                        <a:spcBef>
                          <a:spcPct val="85000"/>
                        </a:spcBef>
                        <a:buClr>
                          <a:srgbClr val="1E2866"/>
                        </a:buClr>
                      </a:pPr>
                      <a:r>
                        <a:rPr lang="en-US" sz="900" b="0" kern="1200" dirty="0" err="1">
                          <a:solidFill>
                            <a:schemeClr val="bg1"/>
                          </a:solidFill>
                          <a:latin typeface="+mn-lt"/>
                          <a:ea typeface="+mn-ea"/>
                          <a:cs typeface="+mn-cs"/>
                        </a:rPr>
                        <a:t>Virksomhedsobligationer</a:t>
                      </a:r>
                      <a:r>
                        <a:rPr lang="en-US" sz="900" b="0" kern="1200" dirty="0">
                          <a:solidFill>
                            <a:schemeClr val="bg1"/>
                          </a:solidFill>
                          <a:latin typeface="+mn-lt"/>
                          <a:ea typeface="+mn-ea"/>
                          <a:cs typeface="+mn-cs"/>
                        </a:rPr>
                        <a:t> </a:t>
                      </a:r>
                      <a:r>
                        <a:rPr lang="en-US" sz="900" b="0" kern="1200" dirty="0" err="1">
                          <a:solidFill>
                            <a:schemeClr val="bg1"/>
                          </a:solidFill>
                          <a:latin typeface="+mn-lt"/>
                          <a:ea typeface="+mn-ea"/>
                          <a:cs typeface="+mn-cs"/>
                        </a:rPr>
                        <a:t>højrentelande</a:t>
                      </a:r>
                      <a:endParaRPr lang="en-US" sz="900" b="0" kern="1200" dirty="0">
                        <a:solidFill>
                          <a:schemeClr val="bg1"/>
                        </a:solidFill>
                        <a:latin typeface="+mn-lt"/>
                        <a:ea typeface="+mn-ea"/>
                        <a:cs typeface="+mn-cs"/>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marL="0" algn="l" defTabSz="914217" rtl="0" eaLnBrk="1" latinLnBrk="0" hangingPunct="1">
                        <a:lnSpc>
                          <a:spcPct val="120000"/>
                        </a:lnSpc>
                        <a:spcBef>
                          <a:spcPct val="85000"/>
                        </a:spcBef>
                        <a:buClr>
                          <a:srgbClr val="1E2866"/>
                        </a:buClr>
                      </a:pPr>
                      <a:r>
                        <a:rPr lang="en-US" sz="900" b="0" kern="1200" dirty="0" err="1">
                          <a:solidFill>
                            <a:schemeClr val="bg1"/>
                          </a:solidFill>
                          <a:latin typeface="+mn-lt"/>
                          <a:ea typeface="+mn-ea"/>
                          <a:cs typeface="+mn-cs"/>
                        </a:rPr>
                        <a:t>Undervægt</a:t>
                      </a:r>
                      <a:endParaRPr lang="en-US" sz="900" b="0" kern="1200" dirty="0">
                        <a:solidFill>
                          <a:schemeClr val="bg1"/>
                        </a:solidFill>
                        <a:latin typeface="+mn-lt"/>
                        <a:ea typeface="+mn-ea"/>
                        <a:cs typeface="+mn-cs"/>
                      </a:endParaRPr>
                    </a:p>
                  </a:txBody>
                  <a:tcPr marL="0" marR="0" marT="0" marB="0">
                    <a:lnL w="12700" cmpd="sng">
                      <a:noFill/>
                    </a:lnL>
                    <a:lnR w="12700" cap="flat" cmpd="sng" algn="ctr">
                      <a:solidFill>
                        <a:schemeClr val="bg1"/>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11"/>
                  </a:ext>
                </a:extLst>
              </a:tr>
            </a:tbl>
          </a:graphicData>
        </a:graphic>
      </p:graphicFrame>
      <p:cxnSp>
        <p:nvCxnSpPr>
          <p:cNvPr id="10" name="Straight Connector 9">
            <a:extLst>
              <a:ext uri="{FF2B5EF4-FFF2-40B4-BE49-F238E27FC236}">
                <a16:creationId xmlns:a16="http://schemas.microsoft.com/office/drawing/2014/main" id="{77B9D441-D38E-4E42-AD43-4FDED6C71867}"/>
              </a:ext>
            </a:extLst>
          </p:cNvPr>
          <p:cNvCxnSpPr>
            <a:cxnSpLocks/>
          </p:cNvCxnSpPr>
          <p:nvPr userDrawn="1"/>
        </p:nvCxnSpPr>
        <p:spPr>
          <a:xfrm>
            <a:off x="6815895" y="3644180"/>
            <a:ext cx="4707869" cy="0"/>
          </a:xfrm>
          <a:prstGeom prst="line">
            <a:avLst/>
          </a:prstGeom>
          <a:ln w="6350">
            <a:solidFill>
              <a:srgbClr val="8B8A8D"/>
            </a:solidFill>
          </a:ln>
        </p:spPr>
        <p:style>
          <a:lnRef idx="1">
            <a:schemeClr val="accent1"/>
          </a:lnRef>
          <a:fillRef idx="0">
            <a:schemeClr val="accent1"/>
          </a:fillRef>
          <a:effectRef idx="0">
            <a:schemeClr val="accent1"/>
          </a:effectRef>
          <a:fontRef idx="minor">
            <a:schemeClr val="tx1"/>
          </a:fontRef>
        </p:style>
      </p:cxnSp>
      <p:sp>
        <p:nvSpPr>
          <p:cNvPr id="11" name="Rectangle 10">
            <a:extLst>
              <a:ext uri="{FF2B5EF4-FFF2-40B4-BE49-F238E27FC236}">
                <a16:creationId xmlns:a16="http://schemas.microsoft.com/office/drawing/2014/main" id="{B9FA59F9-A654-4E8D-A062-B0EB908A2245}"/>
              </a:ext>
            </a:extLst>
          </p:cNvPr>
          <p:cNvSpPr/>
          <p:nvPr userDrawn="1"/>
        </p:nvSpPr>
        <p:spPr>
          <a:xfrm>
            <a:off x="6815893" y="3325351"/>
            <a:ext cx="4751290" cy="31883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71" tIns="45685" rIns="91371" bIns="45685" numCol="1" spcCol="0" rtlCol="0" fromWordArt="0" anchor="ctr" anchorCtr="0" forceAA="0" compatLnSpc="1">
            <a:prstTxWarp prst="textNoShape">
              <a:avLst/>
            </a:prstTxWarp>
            <a:noAutofit/>
          </a:bodyPr>
          <a:lstStyle/>
          <a:p>
            <a:pPr algn="ctr">
              <a:buClr>
                <a:prstClr val="black"/>
              </a:buClr>
              <a:defRPr/>
            </a:pPr>
            <a:r>
              <a:rPr lang="en-US" sz="1400" b="0" dirty="0">
                <a:solidFill>
                  <a:srgbClr val="00005E"/>
                </a:solidFill>
              </a:rPr>
              <a:t>OVERVÆGT</a:t>
            </a:r>
          </a:p>
        </p:txBody>
      </p:sp>
      <p:sp>
        <p:nvSpPr>
          <p:cNvPr id="12" name="Rectangle 11">
            <a:extLst>
              <a:ext uri="{FF2B5EF4-FFF2-40B4-BE49-F238E27FC236}">
                <a16:creationId xmlns:a16="http://schemas.microsoft.com/office/drawing/2014/main" id="{F8C508A3-DDA2-4413-BC8E-EFF8F9DF2A83}"/>
              </a:ext>
            </a:extLst>
          </p:cNvPr>
          <p:cNvSpPr/>
          <p:nvPr userDrawn="1"/>
        </p:nvSpPr>
        <p:spPr>
          <a:xfrm>
            <a:off x="6769977" y="3788163"/>
            <a:ext cx="4797206" cy="253857"/>
          </a:xfrm>
          <a:prstGeom prst="rect">
            <a:avLst/>
          </a:prstGeom>
        </p:spPr>
        <p:txBody>
          <a:bodyPr wrap="square">
            <a:spAutoFit/>
          </a:bodyPr>
          <a:lstStyle/>
          <a:p>
            <a:pPr fontAlgn="auto">
              <a:spcAft>
                <a:spcPts val="0"/>
              </a:spcAft>
              <a:buClrTx/>
              <a:defRPr/>
            </a:pPr>
            <a:r>
              <a:rPr lang="en-US" sz="1050" b="0" dirty="0" err="1">
                <a:solidFill>
                  <a:prstClr val="black"/>
                </a:solidFill>
              </a:rPr>
              <a:t>Indsæt</a:t>
            </a:r>
            <a:r>
              <a:rPr lang="en-US" sz="1050" b="0" dirty="0">
                <a:solidFill>
                  <a:prstClr val="black"/>
                </a:solidFill>
              </a:rPr>
              <a:t> </a:t>
            </a:r>
            <a:r>
              <a:rPr lang="en-US" sz="1050" b="0" dirty="0" err="1">
                <a:solidFill>
                  <a:prstClr val="black"/>
                </a:solidFill>
              </a:rPr>
              <a:t>tekst</a:t>
            </a:r>
            <a:endParaRPr lang="en-US" sz="1050" b="0" dirty="0">
              <a:solidFill>
                <a:prstClr val="black"/>
              </a:solidFill>
            </a:endParaRPr>
          </a:p>
        </p:txBody>
      </p:sp>
      <p:sp>
        <p:nvSpPr>
          <p:cNvPr id="13" name="Rectangle 12">
            <a:extLst>
              <a:ext uri="{FF2B5EF4-FFF2-40B4-BE49-F238E27FC236}">
                <a16:creationId xmlns:a16="http://schemas.microsoft.com/office/drawing/2014/main" id="{94A29658-627C-4403-A6D9-598066EFA78B}"/>
              </a:ext>
            </a:extLst>
          </p:cNvPr>
          <p:cNvSpPr/>
          <p:nvPr userDrawn="1"/>
        </p:nvSpPr>
        <p:spPr>
          <a:xfrm>
            <a:off x="6798286" y="4218617"/>
            <a:ext cx="4751290" cy="31883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71" tIns="45685" rIns="91371" bIns="45685" numCol="1" spcCol="0" rtlCol="0" fromWordArt="0" anchor="ctr" anchorCtr="0" forceAA="0" compatLnSpc="1">
            <a:prstTxWarp prst="textNoShape">
              <a:avLst/>
            </a:prstTxWarp>
            <a:noAutofit/>
          </a:bodyPr>
          <a:lstStyle/>
          <a:p>
            <a:pPr algn="ctr">
              <a:buClr>
                <a:prstClr val="black"/>
              </a:buClr>
              <a:defRPr/>
            </a:pPr>
            <a:r>
              <a:rPr lang="en-US" sz="1400" b="0" dirty="0">
                <a:solidFill>
                  <a:srgbClr val="00005E"/>
                </a:solidFill>
              </a:rPr>
              <a:t>NEUTRAL</a:t>
            </a:r>
          </a:p>
        </p:txBody>
      </p:sp>
      <p:sp>
        <p:nvSpPr>
          <p:cNvPr id="14" name="Rectangle 13">
            <a:extLst>
              <a:ext uri="{FF2B5EF4-FFF2-40B4-BE49-F238E27FC236}">
                <a16:creationId xmlns:a16="http://schemas.microsoft.com/office/drawing/2014/main" id="{A5144BE6-577D-4D53-8765-1777B2BA65A9}"/>
              </a:ext>
            </a:extLst>
          </p:cNvPr>
          <p:cNvSpPr/>
          <p:nvPr userDrawn="1"/>
        </p:nvSpPr>
        <p:spPr>
          <a:xfrm>
            <a:off x="6752370" y="4681432"/>
            <a:ext cx="4797206" cy="253857"/>
          </a:xfrm>
          <a:prstGeom prst="rect">
            <a:avLst/>
          </a:prstGeom>
        </p:spPr>
        <p:txBody>
          <a:bodyPr wrap="square">
            <a:spAutoFit/>
          </a:bodyPr>
          <a:lstStyle/>
          <a:p>
            <a:pPr fontAlgn="auto">
              <a:spcAft>
                <a:spcPts val="0"/>
              </a:spcAft>
              <a:buClrTx/>
              <a:defRPr/>
            </a:pPr>
            <a:r>
              <a:rPr lang="en-US" sz="1050" b="0" dirty="0" err="1">
                <a:solidFill>
                  <a:prstClr val="black"/>
                </a:solidFill>
              </a:rPr>
              <a:t>Indsæt</a:t>
            </a:r>
            <a:r>
              <a:rPr lang="en-US" sz="1050" b="0" dirty="0">
                <a:solidFill>
                  <a:prstClr val="black"/>
                </a:solidFill>
              </a:rPr>
              <a:t> </a:t>
            </a:r>
            <a:r>
              <a:rPr lang="en-US" sz="1050" b="0" dirty="0" err="1">
                <a:solidFill>
                  <a:prstClr val="black"/>
                </a:solidFill>
              </a:rPr>
              <a:t>tekst</a:t>
            </a:r>
            <a:endParaRPr lang="en-US" sz="1050" b="0" dirty="0">
              <a:solidFill>
                <a:prstClr val="black"/>
              </a:solidFill>
            </a:endParaRPr>
          </a:p>
        </p:txBody>
      </p:sp>
      <p:sp>
        <p:nvSpPr>
          <p:cNvPr id="15" name="Rectangle 14">
            <a:extLst>
              <a:ext uri="{FF2B5EF4-FFF2-40B4-BE49-F238E27FC236}">
                <a16:creationId xmlns:a16="http://schemas.microsoft.com/office/drawing/2014/main" id="{93AF0E64-CABC-47EE-A0DA-962042F43517}"/>
              </a:ext>
            </a:extLst>
          </p:cNvPr>
          <p:cNvSpPr/>
          <p:nvPr userDrawn="1"/>
        </p:nvSpPr>
        <p:spPr>
          <a:xfrm>
            <a:off x="6815895" y="5087251"/>
            <a:ext cx="4707869" cy="31883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71" tIns="45685" rIns="91371" bIns="45685" numCol="1" spcCol="0" rtlCol="0" fromWordArt="0" anchor="ctr" anchorCtr="0" forceAA="0" compatLnSpc="1">
            <a:prstTxWarp prst="textNoShape">
              <a:avLst/>
            </a:prstTxWarp>
            <a:noAutofit/>
          </a:bodyPr>
          <a:lstStyle/>
          <a:p>
            <a:pPr algn="ctr">
              <a:buClr>
                <a:prstClr val="black"/>
              </a:buClr>
              <a:defRPr/>
            </a:pPr>
            <a:r>
              <a:rPr lang="en-US" sz="1400" b="0" dirty="0">
                <a:solidFill>
                  <a:srgbClr val="00005E"/>
                </a:solidFill>
              </a:rPr>
              <a:t>UNDERVÆGT</a:t>
            </a:r>
          </a:p>
        </p:txBody>
      </p:sp>
      <p:sp>
        <p:nvSpPr>
          <p:cNvPr id="16" name="Rectangle 15">
            <a:extLst>
              <a:ext uri="{FF2B5EF4-FFF2-40B4-BE49-F238E27FC236}">
                <a16:creationId xmlns:a16="http://schemas.microsoft.com/office/drawing/2014/main" id="{69358E1D-4978-42A5-9B5E-0FDB3E864871}"/>
              </a:ext>
            </a:extLst>
          </p:cNvPr>
          <p:cNvSpPr/>
          <p:nvPr userDrawn="1"/>
        </p:nvSpPr>
        <p:spPr>
          <a:xfrm>
            <a:off x="6815893" y="5550066"/>
            <a:ext cx="4797206" cy="253857"/>
          </a:xfrm>
          <a:prstGeom prst="rect">
            <a:avLst/>
          </a:prstGeom>
        </p:spPr>
        <p:txBody>
          <a:bodyPr wrap="square">
            <a:spAutoFit/>
          </a:bodyPr>
          <a:lstStyle/>
          <a:p>
            <a:pPr fontAlgn="auto">
              <a:spcAft>
                <a:spcPts val="0"/>
              </a:spcAft>
              <a:buClrTx/>
              <a:defRPr/>
            </a:pPr>
            <a:r>
              <a:rPr lang="en-US" sz="1050" b="0" dirty="0" err="1">
                <a:solidFill>
                  <a:prstClr val="black"/>
                </a:solidFill>
              </a:rPr>
              <a:t>Indsæt</a:t>
            </a:r>
            <a:r>
              <a:rPr lang="en-US" sz="1050" b="0" dirty="0">
                <a:solidFill>
                  <a:prstClr val="black"/>
                </a:solidFill>
              </a:rPr>
              <a:t> </a:t>
            </a:r>
            <a:r>
              <a:rPr lang="en-US" sz="1050" b="0" dirty="0" err="1">
                <a:solidFill>
                  <a:prstClr val="black"/>
                </a:solidFill>
              </a:rPr>
              <a:t>tekst</a:t>
            </a:r>
            <a:endParaRPr lang="en-US" sz="1050" b="0" dirty="0">
              <a:solidFill>
                <a:prstClr val="black"/>
              </a:solidFill>
            </a:endParaRPr>
          </a:p>
        </p:txBody>
      </p:sp>
      <p:cxnSp>
        <p:nvCxnSpPr>
          <p:cNvPr id="17" name="Straight Connector 16">
            <a:extLst>
              <a:ext uri="{FF2B5EF4-FFF2-40B4-BE49-F238E27FC236}">
                <a16:creationId xmlns:a16="http://schemas.microsoft.com/office/drawing/2014/main" id="{7092653B-AC45-4E38-BD7F-16C079E2B8AB}"/>
              </a:ext>
            </a:extLst>
          </p:cNvPr>
          <p:cNvCxnSpPr>
            <a:cxnSpLocks/>
          </p:cNvCxnSpPr>
          <p:nvPr userDrawn="1"/>
        </p:nvCxnSpPr>
        <p:spPr>
          <a:xfrm>
            <a:off x="6815895" y="4564831"/>
            <a:ext cx="4707869" cy="0"/>
          </a:xfrm>
          <a:prstGeom prst="line">
            <a:avLst/>
          </a:prstGeom>
          <a:ln w="6350">
            <a:solidFill>
              <a:srgbClr val="8B8A8D"/>
            </a:solidFill>
          </a:ln>
        </p:spPr>
        <p:style>
          <a:lnRef idx="1">
            <a:schemeClr val="accent1"/>
          </a:lnRef>
          <a:fillRef idx="0">
            <a:schemeClr val="accent1"/>
          </a:fillRef>
          <a:effectRef idx="0">
            <a:schemeClr val="accent1"/>
          </a:effectRef>
          <a:fontRef idx="minor">
            <a:schemeClr val="tx1"/>
          </a:fontRef>
        </p:style>
      </p:cxnSp>
      <p:cxnSp>
        <p:nvCxnSpPr>
          <p:cNvPr id="18" name="Straight Connector 17">
            <a:extLst>
              <a:ext uri="{FF2B5EF4-FFF2-40B4-BE49-F238E27FC236}">
                <a16:creationId xmlns:a16="http://schemas.microsoft.com/office/drawing/2014/main" id="{38EAD08D-28DD-46AE-A74D-50CDD61FA1AA}"/>
              </a:ext>
            </a:extLst>
          </p:cNvPr>
          <p:cNvCxnSpPr>
            <a:cxnSpLocks/>
          </p:cNvCxnSpPr>
          <p:nvPr userDrawn="1"/>
        </p:nvCxnSpPr>
        <p:spPr>
          <a:xfrm>
            <a:off x="6817799" y="5425300"/>
            <a:ext cx="4707869" cy="0"/>
          </a:xfrm>
          <a:prstGeom prst="line">
            <a:avLst/>
          </a:prstGeom>
          <a:ln w="6350">
            <a:solidFill>
              <a:srgbClr val="8B8A8D"/>
            </a:solidFill>
          </a:ln>
        </p:spPr>
        <p:style>
          <a:lnRef idx="1">
            <a:schemeClr val="accent1"/>
          </a:lnRef>
          <a:fillRef idx="0">
            <a:schemeClr val="accent1"/>
          </a:fillRef>
          <a:effectRef idx="0">
            <a:schemeClr val="accent1"/>
          </a:effectRef>
          <a:fontRef idx="minor">
            <a:schemeClr val="tx1"/>
          </a:fontRef>
        </p:style>
      </p:cxnSp>
      <p:sp>
        <p:nvSpPr>
          <p:cNvPr id="19" name="Content Placeholder 1">
            <a:extLst>
              <a:ext uri="{FF2B5EF4-FFF2-40B4-BE49-F238E27FC236}">
                <a16:creationId xmlns:a16="http://schemas.microsoft.com/office/drawing/2014/main" id="{2A354151-31B1-4B9C-B461-4B91070393C6}"/>
              </a:ext>
            </a:extLst>
          </p:cNvPr>
          <p:cNvSpPr>
            <a:spLocks noGrp="1"/>
          </p:cNvSpPr>
          <p:nvPr>
            <p:ph idx="1" hasCustomPrompt="1"/>
          </p:nvPr>
        </p:nvSpPr>
        <p:spPr>
          <a:xfrm>
            <a:off x="2" y="1628426"/>
            <a:ext cx="6107544" cy="2384721"/>
          </a:xfrm>
          <a:prstGeom prst="rect">
            <a:avLst/>
          </a:prstGeom>
        </p:spPr>
        <p:txBody>
          <a:bodyPr/>
          <a:lstStyle>
            <a:lvl1pPr marL="0" indent="0" algn="ctr">
              <a:buNone/>
              <a:defRPr>
                <a:solidFill>
                  <a:schemeClr val="bg1"/>
                </a:solidFill>
              </a:defRPr>
            </a:lvl1pPr>
          </a:lstStyle>
          <a:p>
            <a:pPr marL="0" indent="0" algn="ctr">
              <a:buNone/>
            </a:pPr>
            <a:r>
              <a:rPr lang="en-US" sz="5395" b="1" dirty="0" err="1">
                <a:latin typeface="Arial (headings)"/>
              </a:rPr>
              <a:t>Obligationer</a:t>
            </a:r>
            <a:br>
              <a:rPr lang="en-US" sz="5395" b="1" dirty="0">
                <a:latin typeface="Arial (headings)"/>
              </a:rPr>
            </a:br>
            <a:r>
              <a:rPr lang="en-US" sz="4397" dirty="0" err="1">
                <a:solidFill>
                  <a:srgbClr val="FF5959"/>
                </a:solidFill>
                <a:latin typeface="Arial (headings)"/>
              </a:rPr>
              <a:t>Undervægt</a:t>
            </a:r>
            <a:endParaRPr lang="en-US" sz="4397" dirty="0">
              <a:solidFill>
                <a:srgbClr val="FF5959"/>
              </a:solidFill>
            </a:endParaRPr>
          </a:p>
        </p:txBody>
      </p:sp>
      <p:sp>
        <p:nvSpPr>
          <p:cNvPr id="20" name="Rectangle 19">
            <a:extLst>
              <a:ext uri="{FF2B5EF4-FFF2-40B4-BE49-F238E27FC236}">
                <a16:creationId xmlns:a16="http://schemas.microsoft.com/office/drawing/2014/main" id="{2AD8CBE9-78EE-40DD-8099-41DE36961ED7}"/>
              </a:ext>
            </a:extLst>
          </p:cNvPr>
          <p:cNvSpPr/>
          <p:nvPr userDrawn="1"/>
        </p:nvSpPr>
        <p:spPr>
          <a:xfrm>
            <a:off x="-1" y="83918"/>
            <a:ext cx="6096000" cy="31883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71" tIns="45685" rIns="91371" bIns="45685" numCol="1" spcCol="0" rtlCol="0" fromWordArt="0" anchor="ctr" anchorCtr="0" forceAA="0" compatLnSpc="1">
            <a:prstTxWarp prst="textNoShape">
              <a:avLst/>
            </a:prstTxWarp>
            <a:noAutofit/>
          </a:bodyPr>
          <a:lstStyle/>
          <a:p>
            <a:pPr algn="ctr">
              <a:buClr>
                <a:prstClr val="black"/>
              </a:buClr>
              <a:defRPr/>
            </a:pPr>
            <a:r>
              <a:rPr lang="en-US" sz="1400" b="0" dirty="0">
                <a:solidFill>
                  <a:prstClr val="white"/>
                </a:solidFill>
              </a:rPr>
              <a:t>Month Anno</a:t>
            </a:r>
          </a:p>
        </p:txBody>
      </p:sp>
    </p:spTree>
    <p:extLst>
      <p:ext uri="{BB962C8B-B14F-4D97-AF65-F5344CB8AC3E}">
        <p14:creationId xmlns:p14="http://schemas.microsoft.com/office/powerpoint/2010/main" val="1565417692"/>
      </p:ext>
    </p:extLst>
  </p:cSld>
  <p:clrMapOvr>
    <a:masterClrMapping/>
  </p:clrMapOvr>
  <p:hf hdr="0" ftr="0" dt="0"/>
</p:sldLayout>
</file>

<file path=ppt/slideLayouts/slideLayout13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5" name="TextBox 4">
            <a:extLst>
              <a:ext uri="{FF2B5EF4-FFF2-40B4-BE49-F238E27FC236}">
                <a16:creationId xmlns:a16="http://schemas.microsoft.com/office/drawing/2014/main" id="{74F90AF3-51BE-40B8-942C-79E99E75FA17}"/>
              </a:ext>
            </a:extLst>
          </p:cNvPr>
          <p:cNvSpPr txBox="1"/>
          <p:nvPr userDrawn="1"/>
        </p:nvSpPr>
        <p:spPr>
          <a:xfrm>
            <a:off x="0" y="1"/>
            <a:ext cx="6096000" cy="6858000"/>
          </a:xfrm>
          <a:prstGeom prst="rect">
            <a:avLst/>
          </a:prstGeom>
          <a:solidFill>
            <a:srgbClr val="00005E"/>
          </a:solidFill>
        </p:spPr>
        <p:txBody>
          <a:bodyPr vert="horz" wrap="square" lIns="0" tIns="0" rIns="0" bIns="0" rtlCol="0">
            <a:noAutofit/>
          </a:bodyPr>
          <a:lstStyle/>
          <a:p>
            <a:pPr fontAlgn="auto">
              <a:spcAft>
                <a:spcPts val="0"/>
              </a:spcAft>
              <a:buClr>
                <a:prstClr val="black"/>
              </a:buClr>
            </a:pPr>
            <a:endParaRPr lang="en-US" sz="900" dirty="0">
              <a:solidFill>
                <a:srgbClr val="8B8A8D"/>
              </a:solidFill>
            </a:endParaRPr>
          </a:p>
        </p:txBody>
      </p:sp>
    </p:spTree>
    <p:extLst>
      <p:ext uri="{BB962C8B-B14F-4D97-AF65-F5344CB8AC3E}">
        <p14:creationId xmlns:p14="http://schemas.microsoft.com/office/powerpoint/2010/main" val="3404813867"/>
      </p:ext>
    </p:extLst>
  </p:cSld>
  <p:clrMapOvr>
    <a:masterClrMapping/>
  </p:clrMapOvr>
  <p:hf hdr="0" ftr="0" dt="0"/>
</p:sldLayout>
</file>

<file path=ppt/slideLayouts/slideLayout14.xml><?xml version="1.0" encoding="utf-8"?>
<p:sldLayout xmlns:a="http://schemas.openxmlformats.org/drawingml/2006/main" xmlns:r="http://schemas.openxmlformats.org/officeDocument/2006/relationships" xmlns:p="http://schemas.openxmlformats.org/presentationml/2006/main" showMasterSp="0" preserve="1" userDrawn="1">
  <p:cSld name="Title Slide Pulse Pattern">
    <p:bg>
      <p:bgPr>
        <a:solidFill>
          <a:schemeClr val="accent1"/>
        </a:soli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647833" y="1338890"/>
            <a:ext cx="7198125" cy="748627"/>
          </a:xfrm>
        </p:spPr>
        <p:txBody>
          <a:bodyPr>
            <a:noAutofit/>
          </a:bodyPr>
          <a:lstStyle>
            <a:lvl1pPr>
              <a:defRPr sz="2399">
                <a:solidFill>
                  <a:srgbClr val="FBD9CA"/>
                </a:solidFill>
              </a:defRPr>
            </a:lvl1pPr>
          </a:lstStyle>
          <a:p>
            <a:r>
              <a:rPr lang="en-US" dirty="0"/>
              <a:t>Click to edit Master title style</a:t>
            </a:r>
          </a:p>
        </p:txBody>
      </p:sp>
      <p:sp>
        <p:nvSpPr>
          <p:cNvPr id="3" name="Subtitle 2"/>
          <p:cNvSpPr>
            <a:spLocks noGrp="1"/>
          </p:cNvSpPr>
          <p:nvPr>
            <p:ph type="subTitle" idx="1"/>
          </p:nvPr>
        </p:nvSpPr>
        <p:spPr>
          <a:xfrm>
            <a:off x="647833" y="2133156"/>
            <a:ext cx="7198125" cy="360000"/>
          </a:xfrm>
        </p:spPr>
        <p:txBody>
          <a:bodyPr/>
          <a:lstStyle>
            <a:lvl1pPr marL="0" indent="0" algn="l">
              <a:buNone/>
              <a:defRPr b="1">
                <a:solidFill>
                  <a:srgbClr val="FFFFFF"/>
                </a:solidFill>
              </a:defRPr>
            </a:lvl1pPr>
            <a:lvl2pPr marL="544080" indent="0" algn="ctr">
              <a:buNone/>
              <a:defRPr>
                <a:solidFill>
                  <a:schemeClr val="tx1">
                    <a:tint val="75000"/>
                  </a:schemeClr>
                </a:solidFill>
              </a:defRPr>
            </a:lvl2pPr>
            <a:lvl3pPr marL="1088158" indent="0" algn="ctr">
              <a:buNone/>
              <a:defRPr>
                <a:solidFill>
                  <a:schemeClr val="tx1">
                    <a:tint val="75000"/>
                  </a:schemeClr>
                </a:solidFill>
              </a:defRPr>
            </a:lvl3pPr>
            <a:lvl4pPr marL="1632238" indent="0" algn="ctr">
              <a:buNone/>
              <a:defRPr>
                <a:solidFill>
                  <a:schemeClr val="tx1">
                    <a:tint val="75000"/>
                  </a:schemeClr>
                </a:solidFill>
              </a:defRPr>
            </a:lvl4pPr>
            <a:lvl5pPr marL="2176318" indent="0" algn="ctr">
              <a:buNone/>
              <a:defRPr>
                <a:solidFill>
                  <a:schemeClr val="tx1">
                    <a:tint val="75000"/>
                  </a:schemeClr>
                </a:solidFill>
              </a:defRPr>
            </a:lvl5pPr>
            <a:lvl6pPr marL="2720399" indent="0" algn="ctr">
              <a:buNone/>
              <a:defRPr>
                <a:solidFill>
                  <a:schemeClr val="tx1">
                    <a:tint val="75000"/>
                  </a:schemeClr>
                </a:solidFill>
              </a:defRPr>
            </a:lvl6pPr>
            <a:lvl7pPr marL="3264477" indent="0" algn="ctr">
              <a:buNone/>
              <a:defRPr>
                <a:solidFill>
                  <a:schemeClr val="tx1">
                    <a:tint val="75000"/>
                  </a:schemeClr>
                </a:solidFill>
              </a:defRPr>
            </a:lvl7pPr>
            <a:lvl8pPr marL="3808557" indent="0" algn="ctr">
              <a:buNone/>
              <a:defRPr>
                <a:solidFill>
                  <a:schemeClr val="tx1">
                    <a:tint val="75000"/>
                  </a:schemeClr>
                </a:solidFill>
              </a:defRPr>
            </a:lvl8pPr>
            <a:lvl9pPr marL="4352636" indent="0" algn="ctr">
              <a:buNone/>
              <a:defRPr>
                <a:solidFill>
                  <a:schemeClr val="tx1">
                    <a:tint val="75000"/>
                  </a:schemeClr>
                </a:solidFill>
              </a:defRPr>
            </a:lvl9pPr>
          </a:lstStyle>
          <a:p>
            <a:r>
              <a:rPr lang="en-US" dirty="0"/>
              <a:t>Click to edit Master subtitle style</a:t>
            </a:r>
          </a:p>
        </p:txBody>
      </p:sp>
      <p:sp>
        <p:nvSpPr>
          <p:cNvPr id="21" name="Text Placeholder 20"/>
          <p:cNvSpPr>
            <a:spLocks noGrp="1"/>
          </p:cNvSpPr>
          <p:nvPr>
            <p:ph type="body" sz="quarter" idx="13" hasCustomPrompt="1"/>
          </p:nvPr>
        </p:nvSpPr>
        <p:spPr>
          <a:xfrm>
            <a:off x="647833" y="2591401"/>
            <a:ext cx="7198125" cy="215949"/>
          </a:xfrm>
        </p:spPr>
        <p:txBody>
          <a:bodyPr>
            <a:noAutofit/>
          </a:bodyPr>
          <a:lstStyle>
            <a:lvl1pPr marL="0" indent="0">
              <a:buNone/>
              <a:defRPr sz="1300">
                <a:solidFill>
                  <a:srgbClr val="FFFFFF"/>
                </a:solidFill>
              </a:defRPr>
            </a:lvl1pPr>
            <a:lvl2pPr marL="257046" indent="0">
              <a:buNone/>
              <a:defRPr>
                <a:solidFill>
                  <a:schemeClr val="accent2"/>
                </a:solidFill>
              </a:defRPr>
            </a:lvl2pPr>
            <a:lvl3pPr marL="514091" indent="0">
              <a:buNone/>
              <a:defRPr>
                <a:solidFill>
                  <a:schemeClr val="accent2"/>
                </a:solidFill>
              </a:defRPr>
            </a:lvl3pPr>
            <a:lvl4pPr marL="771137" indent="0">
              <a:buNone/>
              <a:defRPr>
                <a:solidFill>
                  <a:schemeClr val="accent2"/>
                </a:solidFill>
              </a:defRPr>
            </a:lvl4pPr>
            <a:lvl5pPr marL="1028181" indent="0">
              <a:buNone/>
              <a:defRPr>
                <a:solidFill>
                  <a:schemeClr val="accent2"/>
                </a:solidFill>
              </a:defRPr>
            </a:lvl5pPr>
          </a:lstStyle>
          <a:p>
            <a:pPr lvl="0"/>
            <a:r>
              <a:rPr lang="en-US" dirty="0"/>
              <a:t>Name, title</a:t>
            </a:r>
          </a:p>
        </p:txBody>
      </p:sp>
      <p:sp>
        <p:nvSpPr>
          <p:cNvPr id="22" name="Text Placeholder 20"/>
          <p:cNvSpPr>
            <a:spLocks noGrp="1"/>
          </p:cNvSpPr>
          <p:nvPr>
            <p:ph type="body" sz="quarter" idx="14" hasCustomPrompt="1"/>
          </p:nvPr>
        </p:nvSpPr>
        <p:spPr>
          <a:xfrm>
            <a:off x="647833" y="2843343"/>
            <a:ext cx="7198125" cy="215949"/>
          </a:xfrm>
        </p:spPr>
        <p:txBody>
          <a:bodyPr>
            <a:noAutofit/>
          </a:bodyPr>
          <a:lstStyle>
            <a:lvl1pPr marL="0" indent="0">
              <a:buNone/>
              <a:defRPr sz="1300">
                <a:solidFill>
                  <a:srgbClr val="FFFFFF"/>
                </a:solidFill>
              </a:defRPr>
            </a:lvl1pPr>
            <a:lvl2pPr marL="257046" indent="0">
              <a:buNone/>
              <a:defRPr>
                <a:solidFill>
                  <a:schemeClr val="accent2"/>
                </a:solidFill>
              </a:defRPr>
            </a:lvl2pPr>
            <a:lvl3pPr marL="514091" indent="0">
              <a:buNone/>
              <a:defRPr>
                <a:solidFill>
                  <a:schemeClr val="accent2"/>
                </a:solidFill>
              </a:defRPr>
            </a:lvl3pPr>
            <a:lvl4pPr marL="771137" indent="0">
              <a:buNone/>
              <a:defRPr>
                <a:solidFill>
                  <a:schemeClr val="accent2"/>
                </a:solidFill>
              </a:defRPr>
            </a:lvl4pPr>
            <a:lvl5pPr marL="1028181" indent="0">
              <a:buNone/>
              <a:defRPr>
                <a:solidFill>
                  <a:schemeClr val="accent2"/>
                </a:solidFill>
              </a:defRPr>
            </a:lvl5pPr>
          </a:lstStyle>
          <a:p>
            <a:pPr lvl="0"/>
            <a:r>
              <a:rPr lang="en-US" dirty="0"/>
              <a:t>Date</a:t>
            </a:r>
          </a:p>
        </p:txBody>
      </p:sp>
      <p:grpSp>
        <p:nvGrpSpPr>
          <p:cNvPr id="60" name="Pulse"/>
          <p:cNvGrpSpPr/>
          <p:nvPr userDrawn="1"/>
        </p:nvGrpSpPr>
        <p:grpSpPr>
          <a:xfrm>
            <a:off x="1" y="2990161"/>
            <a:ext cx="12200823" cy="3558351"/>
            <a:chOff x="0" y="2990850"/>
            <a:chExt cx="12204700" cy="3559175"/>
          </a:xfrm>
          <a:solidFill>
            <a:srgbClr val="0000FF"/>
          </a:solidFill>
        </p:grpSpPr>
        <p:sp>
          <p:nvSpPr>
            <p:cNvPr id="11" name="Freeform 5"/>
            <p:cNvSpPr>
              <a:spLocks/>
            </p:cNvSpPr>
            <p:nvPr userDrawn="1"/>
          </p:nvSpPr>
          <p:spPr bwMode="auto">
            <a:xfrm>
              <a:off x="1820863" y="4627563"/>
              <a:ext cx="260350" cy="439738"/>
            </a:xfrm>
            <a:custGeom>
              <a:avLst/>
              <a:gdLst>
                <a:gd name="T0" fmla="*/ 41 w 82"/>
                <a:gd name="T1" fmla="*/ 138 h 138"/>
                <a:gd name="T2" fmla="*/ 41 w 82"/>
                <a:gd name="T3" fmla="*/ 138 h 138"/>
                <a:gd name="T4" fmla="*/ 0 w 82"/>
                <a:gd name="T5" fmla="*/ 96 h 138"/>
                <a:gd name="T6" fmla="*/ 0 w 82"/>
                <a:gd name="T7" fmla="*/ 41 h 138"/>
                <a:gd name="T8" fmla="*/ 41 w 82"/>
                <a:gd name="T9" fmla="*/ 0 h 138"/>
                <a:gd name="T10" fmla="*/ 82 w 82"/>
                <a:gd name="T11" fmla="*/ 41 h 138"/>
                <a:gd name="T12" fmla="*/ 82 w 82"/>
                <a:gd name="T13" fmla="*/ 96 h 138"/>
                <a:gd name="T14" fmla="*/ 41 w 82"/>
                <a:gd name="T15" fmla="*/ 138 h 13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138">
                  <a:moveTo>
                    <a:pt x="41" y="138"/>
                  </a:moveTo>
                  <a:cubicBezTo>
                    <a:pt x="41" y="138"/>
                    <a:pt x="41" y="138"/>
                    <a:pt x="41" y="138"/>
                  </a:cubicBezTo>
                  <a:cubicBezTo>
                    <a:pt x="19" y="138"/>
                    <a:pt x="0" y="119"/>
                    <a:pt x="0" y="96"/>
                  </a:cubicBezTo>
                  <a:cubicBezTo>
                    <a:pt x="0" y="41"/>
                    <a:pt x="0" y="41"/>
                    <a:pt x="0" y="41"/>
                  </a:cubicBezTo>
                  <a:cubicBezTo>
                    <a:pt x="0" y="19"/>
                    <a:pt x="19" y="0"/>
                    <a:pt x="41" y="0"/>
                  </a:cubicBezTo>
                  <a:cubicBezTo>
                    <a:pt x="64" y="0"/>
                    <a:pt x="82" y="19"/>
                    <a:pt x="82" y="41"/>
                  </a:cubicBezTo>
                  <a:cubicBezTo>
                    <a:pt x="82" y="96"/>
                    <a:pt x="82" y="96"/>
                    <a:pt x="82" y="96"/>
                  </a:cubicBezTo>
                  <a:cubicBezTo>
                    <a:pt x="82" y="119"/>
                    <a:pt x="64" y="138"/>
                    <a:pt x="41" y="13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GB" sz="2099" dirty="0">
                <a:solidFill>
                  <a:prstClr val="black"/>
                </a:solidFill>
                <a:latin typeface="Arial"/>
                <a:cs typeface="+mn-cs"/>
              </a:endParaRPr>
            </a:p>
          </p:txBody>
        </p:sp>
        <p:sp>
          <p:nvSpPr>
            <p:cNvPr id="12" name="Freeform 6"/>
            <p:cNvSpPr>
              <a:spLocks/>
            </p:cNvSpPr>
            <p:nvPr userDrawn="1"/>
          </p:nvSpPr>
          <p:spPr bwMode="auto">
            <a:xfrm>
              <a:off x="1211263" y="4605338"/>
              <a:ext cx="434975" cy="1092200"/>
            </a:xfrm>
            <a:custGeom>
              <a:avLst/>
              <a:gdLst>
                <a:gd name="T0" fmla="*/ 69 w 137"/>
                <a:gd name="T1" fmla="*/ 343 h 343"/>
                <a:gd name="T2" fmla="*/ 69 w 137"/>
                <a:gd name="T3" fmla="*/ 343 h 343"/>
                <a:gd name="T4" fmla="*/ 0 w 137"/>
                <a:gd name="T5" fmla="*/ 275 h 343"/>
                <a:gd name="T6" fmla="*/ 0 w 137"/>
                <a:gd name="T7" fmla="*/ 69 h 343"/>
                <a:gd name="T8" fmla="*/ 69 w 137"/>
                <a:gd name="T9" fmla="*/ 0 h 343"/>
                <a:gd name="T10" fmla="*/ 137 w 137"/>
                <a:gd name="T11" fmla="*/ 69 h 343"/>
                <a:gd name="T12" fmla="*/ 137 w 137"/>
                <a:gd name="T13" fmla="*/ 275 h 343"/>
                <a:gd name="T14" fmla="*/ 69 w 137"/>
                <a:gd name="T15" fmla="*/ 343 h 3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7" h="343">
                  <a:moveTo>
                    <a:pt x="69" y="343"/>
                  </a:moveTo>
                  <a:cubicBezTo>
                    <a:pt x="69" y="343"/>
                    <a:pt x="69" y="343"/>
                    <a:pt x="69" y="343"/>
                  </a:cubicBezTo>
                  <a:cubicBezTo>
                    <a:pt x="31" y="343"/>
                    <a:pt x="0" y="313"/>
                    <a:pt x="0" y="275"/>
                  </a:cubicBezTo>
                  <a:cubicBezTo>
                    <a:pt x="0" y="69"/>
                    <a:pt x="0" y="69"/>
                    <a:pt x="0" y="69"/>
                  </a:cubicBezTo>
                  <a:cubicBezTo>
                    <a:pt x="0" y="31"/>
                    <a:pt x="31" y="0"/>
                    <a:pt x="69" y="0"/>
                  </a:cubicBezTo>
                  <a:cubicBezTo>
                    <a:pt x="106" y="0"/>
                    <a:pt x="137" y="31"/>
                    <a:pt x="137" y="69"/>
                  </a:cubicBezTo>
                  <a:cubicBezTo>
                    <a:pt x="137" y="275"/>
                    <a:pt x="137" y="275"/>
                    <a:pt x="137" y="275"/>
                  </a:cubicBezTo>
                  <a:cubicBezTo>
                    <a:pt x="137" y="313"/>
                    <a:pt x="106" y="343"/>
                    <a:pt x="69" y="34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GB" sz="2099" dirty="0">
                <a:solidFill>
                  <a:prstClr val="black"/>
                </a:solidFill>
                <a:latin typeface="Arial"/>
                <a:cs typeface="+mn-cs"/>
              </a:endParaRPr>
            </a:p>
          </p:txBody>
        </p:sp>
        <p:sp>
          <p:nvSpPr>
            <p:cNvPr id="14" name="Freeform 7"/>
            <p:cNvSpPr>
              <a:spLocks/>
            </p:cNvSpPr>
            <p:nvPr userDrawn="1"/>
          </p:nvSpPr>
          <p:spPr bwMode="auto">
            <a:xfrm>
              <a:off x="447675" y="4105275"/>
              <a:ext cx="544513" cy="2444750"/>
            </a:xfrm>
            <a:custGeom>
              <a:avLst/>
              <a:gdLst>
                <a:gd name="T0" fmla="*/ 86 w 171"/>
                <a:gd name="T1" fmla="*/ 768 h 768"/>
                <a:gd name="T2" fmla="*/ 86 w 171"/>
                <a:gd name="T3" fmla="*/ 768 h 768"/>
                <a:gd name="T4" fmla="*/ 0 w 171"/>
                <a:gd name="T5" fmla="*/ 682 h 768"/>
                <a:gd name="T6" fmla="*/ 0 w 171"/>
                <a:gd name="T7" fmla="*/ 85 h 768"/>
                <a:gd name="T8" fmla="*/ 86 w 171"/>
                <a:gd name="T9" fmla="*/ 0 h 768"/>
                <a:gd name="T10" fmla="*/ 171 w 171"/>
                <a:gd name="T11" fmla="*/ 85 h 768"/>
                <a:gd name="T12" fmla="*/ 171 w 171"/>
                <a:gd name="T13" fmla="*/ 682 h 768"/>
                <a:gd name="T14" fmla="*/ 86 w 171"/>
                <a:gd name="T15" fmla="*/ 768 h 76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1" h="768">
                  <a:moveTo>
                    <a:pt x="86" y="768"/>
                  </a:moveTo>
                  <a:cubicBezTo>
                    <a:pt x="86" y="768"/>
                    <a:pt x="86" y="768"/>
                    <a:pt x="86" y="768"/>
                  </a:cubicBezTo>
                  <a:cubicBezTo>
                    <a:pt x="38" y="768"/>
                    <a:pt x="0" y="730"/>
                    <a:pt x="0" y="682"/>
                  </a:cubicBezTo>
                  <a:cubicBezTo>
                    <a:pt x="0" y="85"/>
                    <a:pt x="0" y="85"/>
                    <a:pt x="0" y="85"/>
                  </a:cubicBezTo>
                  <a:cubicBezTo>
                    <a:pt x="0" y="38"/>
                    <a:pt x="38" y="0"/>
                    <a:pt x="86" y="0"/>
                  </a:cubicBezTo>
                  <a:cubicBezTo>
                    <a:pt x="133" y="0"/>
                    <a:pt x="171" y="38"/>
                    <a:pt x="171" y="85"/>
                  </a:cubicBezTo>
                  <a:cubicBezTo>
                    <a:pt x="171" y="682"/>
                    <a:pt x="171" y="682"/>
                    <a:pt x="171" y="682"/>
                  </a:cubicBezTo>
                  <a:cubicBezTo>
                    <a:pt x="171" y="730"/>
                    <a:pt x="133" y="768"/>
                    <a:pt x="86" y="76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GB" sz="2099" dirty="0">
                <a:solidFill>
                  <a:prstClr val="black"/>
                </a:solidFill>
                <a:latin typeface="Arial"/>
                <a:cs typeface="+mn-cs"/>
              </a:endParaRPr>
            </a:p>
          </p:txBody>
        </p:sp>
        <p:sp>
          <p:nvSpPr>
            <p:cNvPr id="15" name="Freeform 8"/>
            <p:cNvSpPr>
              <a:spLocks/>
            </p:cNvSpPr>
            <p:nvPr userDrawn="1"/>
          </p:nvSpPr>
          <p:spPr bwMode="auto">
            <a:xfrm>
              <a:off x="10529888" y="3994150"/>
              <a:ext cx="434975" cy="1092200"/>
            </a:xfrm>
            <a:custGeom>
              <a:avLst/>
              <a:gdLst>
                <a:gd name="T0" fmla="*/ 69 w 137"/>
                <a:gd name="T1" fmla="*/ 343 h 343"/>
                <a:gd name="T2" fmla="*/ 69 w 137"/>
                <a:gd name="T3" fmla="*/ 343 h 343"/>
                <a:gd name="T4" fmla="*/ 0 w 137"/>
                <a:gd name="T5" fmla="*/ 275 h 343"/>
                <a:gd name="T6" fmla="*/ 0 w 137"/>
                <a:gd name="T7" fmla="*/ 69 h 343"/>
                <a:gd name="T8" fmla="*/ 69 w 137"/>
                <a:gd name="T9" fmla="*/ 0 h 343"/>
                <a:gd name="T10" fmla="*/ 137 w 137"/>
                <a:gd name="T11" fmla="*/ 69 h 343"/>
                <a:gd name="T12" fmla="*/ 137 w 137"/>
                <a:gd name="T13" fmla="*/ 275 h 343"/>
                <a:gd name="T14" fmla="*/ 69 w 137"/>
                <a:gd name="T15" fmla="*/ 343 h 3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7" h="343">
                  <a:moveTo>
                    <a:pt x="69" y="343"/>
                  </a:moveTo>
                  <a:cubicBezTo>
                    <a:pt x="69" y="343"/>
                    <a:pt x="69" y="343"/>
                    <a:pt x="69" y="343"/>
                  </a:cubicBezTo>
                  <a:cubicBezTo>
                    <a:pt x="31" y="343"/>
                    <a:pt x="0" y="313"/>
                    <a:pt x="0" y="275"/>
                  </a:cubicBezTo>
                  <a:cubicBezTo>
                    <a:pt x="0" y="69"/>
                    <a:pt x="0" y="69"/>
                    <a:pt x="0" y="69"/>
                  </a:cubicBezTo>
                  <a:cubicBezTo>
                    <a:pt x="0" y="31"/>
                    <a:pt x="31" y="0"/>
                    <a:pt x="69" y="0"/>
                  </a:cubicBezTo>
                  <a:cubicBezTo>
                    <a:pt x="107" y="0"/>
                    <a:pt x="137" y="31"/>
                    <a:pt x="137" y="69"/>
                  </a:cubicBezTo>
                  <a:cubicBezTo>
                    <a:pt x="137" y="275"/>
                    <a:pt x="137" y="275"/>
                    <a:pt x="137" y="275"/>
                  </a:cubicBezTo>
                  <a:cubicBezTo>
                    <a:pt x="137" y="313"/>
                    <a:pt x="107" y="343"/>
                    <a:pt x="69" y="34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GB" sz="2099" dirty="0">
                <a:solidFill>
                  <a:prstClr val="black"/>
                </a:solidFill>
                <a:latin typeface="Arial"/>
                <a:cs typeface="+mn-cs"/>
              </a:endParaRPr>
            </a:p>
          </p:txBody>
        </p:sp>
        <p:sp>
          <p:nvSpPr>
            <p:cNvPr id="16" name="Freeform 9"/>
            <p:cNvSpPr>
              <a:spLocks/>
            </p:cNvSpPr>
            <p:nvPr userDrawn="1"/>
          </p:nvSpPr>
          <p:spPr bwMode="auto">
            <a:xfrm>
              <a:off x="10094913" y="4627563"/>
              <a:ext cx="260350" cy="439738"/>
            </a:xfrm>
            <a:custGeom>
              <a:avLst/>
              <a:gdLst>
                <a:gd name="T0" fmla="*/ 41 w 82"/>
                <a:gd name="T1" fmla="*/ 138 h 138"/>
                <a:gd name="T2" fmla="*/ 41 w 82"/>
                <a:gd name="T3" fmla="*/ 138 h 138"/>
                <a:gd name="T4" fmla="*/ 0 w 82"/>
                <a:gd name="T5" fmla="*/ 96 h 138"/>
                <a:gd name="T6" fmla="*/ 0 w 82"/>
                <a:gd name="T7" fmla="*/ 41 h 138"/>
                <a:gd name="T8" fmla="*/ 41 w 82"/>
                <a:gd name="T9" fmla="*/ 0 h 138"/>
                <a:gd name="T10" fmla="*/ 82 w 82"/>
                <a:gd name="T11" fmla="*/ 41 h 138"/>
                <a:gd name="T12" fmla="*/ 82 w 82"/>
                <a:gd name="T13" fmla="*/ 96 h 138"/>
                <a:gd name="T14" fmla="*/ 41 w 82"/>
                <a:gd name="T15" fmla="*/ 138 h 13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138">
                  <a:moveTo>
                    <a:pt x="41" y="138"/>
                  </a:moveTo>
                  <a:cubicBezTo>
                    <a:pt x="41" y="138"/>
                    <a:pt x="41" y="138"/>
                    <a:pt x="41" y="138"/>
                  </a:cubicBezTo>
                  <a:cubicBezTo>
                    <a:pt x="18" y="138"/>
                    <a:pt x="0" y="119"/>
                    <a:pt x="0" y="96"/>
                  </a:cubicBezTo>
                  <a:cubicBezTo>
                    <a:pt x="0" y="41"/>
                    <a:pt x="0" y="41"/>
                    <a:pt x="0" y="41"/>
                  </a:cubicBezTo>
                  <a:cubicBezTo>
                    <a:pt x="0" y="19"/>
                    <a:pt x="18" y="0"/>
                    <a:pt x="41" y="0"/>
                  </a:cubicBezTo>
                  <a:cubicBezTo>
                    <a:pt x="63" y="0"/>
                    <a:pt x="82" y="19"/>
                    <a:pt x="82" y="41"/>
                  </a:cubicBezTo>
                  <a:cubicBezTo>
                    <a:pt x="82" y="96"/>
                    <a:pt x="82" y="96"/>
                    <a:pt x="82" y="96"/>
                  </a:cubicBezTo>
                  <a:cubicBezTo>
                    <a:pt x="82" y="119"/>
                    <a:pt x="63" y="138"/>
                    <a:pt x="41" y="13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GB" sz="2099" dirty="0">
                <a:solidFill>
                  <a:prstClr val="black"/>
                </a:solidFill>
                <a:latin typeface="Arial"/>
                <a:cs typeface="+mn-cs"/>
              </a:endParaRPr>
            </a:p>
          </p:txBody>
        </p:sp>
        <p:sp>
          <p:nvSpPr>
            <p:cNvPr id="17" name="Freeform 10"/>
            <p:cNvSpPr>
              <a:spLocks/>
            </p:cNvSpPr>
            <p:nvPr userDrawn="1"/>
          </p:nvSpPr>
          <p:spPr bwMode="auto">
            <a:xfrm>
              <a:off x="11183938" y="3144838"/>
              <a:ext cx="544513" cy="2444750"/>
            </a:xfrm>
            <a:custGeom>
              <a:avLst/>
              <a:gdLst>
                <a:gd name="T0" fmla="*/ 86 w 171"/>
                <a:gd name="T1" fmla="*/ 768 h 768"/>
                <a:gd name="T2" fmla="*/ 86 w 171"/>
                <a:gd name="T3" fmla="*/ 768 h 768"/>
                <a:gd name="T4" fmla="*/ 0 w 171"/>
                <a:gd name="T5" fmla="*/ 682 h 768"/>
                <a:gd name="T6" fmla="*/ 0 w 171"/>
                <a:gd name="T7" fmla="*/ 85 h 768"/>
                <a:gd name="T8" fmla="*/ 86 w 171"/>
                <a:gd name="T9" fmla="*/ 0 h 768"/>
                <a:gd name="T10" fmla="*/ 171 w 171"/>
                <a:gd name="T11" fmla="*/ 85 h 768"/>
                <a:gd name="T12" fmla="*/ 171 w 171"/>
                <a:gd name="T13" fmla="*/ 682 h 768"/>
                <a:gd name="T14" fmla="*/ 86 w 171"/>
                <a:gd name="T15" fmla="*/ 768 h 76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1" h="768">
                  <a:moveTo>
                    <a:pt x="86" y="768"/>
                  </a:moveTo>
                  <a:cubicBezTo>
                    <a:pt x="86" y="768"/>
                    <a:pt x="86" y="768"/>
                    <a:pt x="86" y="768"/>
                  </a:cubicBezTo>
                  <a:cubicBezTo>
                    <a:pt x="38" y="768"/>
                    <a:pt x="0" y="730"/>
                    <a:pt x="0" y="682"/>
                  </a:cubicBezTo>
                  <a:cubicBezTo>
                    <a:pt x="0" y="85"/>
                    <a:pt x="0" y="85"/>
                    <a:pt x="0" y="85"/>
                  </a:cubicBezTo>
                  <a:cubicBezTo>
                    <a:pt x="0" y="38"/>
                    <a:pt x="38" y="0"/>
                    <a:pt x="86" y="0"/>
                  </a:cubicBezTo>
                  <a:cubicBezTo>
                    <a:pt x="133" y="0"/>
                    <a:pt x="171" y="38"/>
                    <a:pt x="171" y="85"/>
                  </a:cubicBezTo>
                  <a:cubicBezTo>
                    <a:pt x="171" y="682"/>
                    <a:pt x="171" y="682"/>
                    <a:pt x="171" y="682"/>
                  </a:cubicBezTo>
                  <a:cubicBezTo>
                    <a:pt x="171" y="730"/>
                    <a:pt x="133" y="768"/>
                    <a:pt x="86" y="76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GB" sz="2099" dirty="0">
                <a:solidFill>
                  <a:prstClr val="black"/>
                </a:solidFill>
                <a:latin typeface="Arial"/>
                <a:cs typeface="+mn-cs"/>
              </a:endParaRPr>
            </a:p>
          </p:txBody>
        </p:sp>
        <p:sp>
          <p:nvSpPr>
            <p:cNvPr id="18" name="Freeform 11"/>
            <p:cNvSpPr>
              <a:spLocks noEditPoints="1"/>
            </p:cNvSpPr>
            <p:nvPr userDrawn="1"/>
          </p:nvSpPr>
          <p:spPr bwMode="auto">
            <a:xfrm>
              <a:off x="7742238" y="4083050"/>
              <a:ext cx="434975" cy="1092200"/>
            </a:xfrm>
            <a:custGeom>
              <a:avLst/>
              <a:gdLst>
                <a:gd name="T0" fmla="*/ 69 w 137"/>
                <a:gd name="T1" fmla="*/ 13 h 343"/>
                <a:gd name="T2" fmla="*/ 124 w 137"/>
                <a:gd name="T3" fmla="*/ 68 h 343"/>
                <a:gd name="T4" fmla="*/ 124 w 137"/>
                <a:gd name="T5" fmla="*/ 274 h 343"/>
                <a:gd name="T6" fmla="*/ 69 w 137"/>
                <a:gd name="T7" fmla="*/ 329 h 343"/>
                <a:gd name="T8" fmla="*/ 14 w 137"/>
                <a:gd name="T9" fmla="*/ 274 h 343"/>
                <a:gd name="T10" fmla="*/ 14 w 137"/>
                <a:gd name="T11" fmla="*/ 68 h 343"/>
                <a:gd name="T12" fmla="*/ 69 w 137"/>
                <a:gd name="T13" fmla="*/ 13 h 343"/>
                <a:gd name="T14" fmla="*/ 69 w 137"/>
                <a:gd name="T15" fmla="*/ 0 h 343"/>
                <a:gd name="T16" fmla="*/ 69 w 137"/>
                <a:gd name="T17" fmla="*/ 0 h 343"/>
                <a:gd name="T18" fmla="*/ 0 w 137"/>
                <a:gd name="T19" fmla="*/ 68 h 343"/>
                <a:gd name="T20" fmla="*/ 0 w 137"/>
                <a:gd name="T21" fmla="*/ 274 h 343"/>
                <a:gd name="T22" fmla="*/ 69 w 137"/>
                <a:gd name="T23" fmla="*/ 343 h 343"/>
                <a:gd name="T24" fmla="*/ 137 w 137"/>
                <a:gd name="T25" fmla="*/ 274 h 343"/>
                <a:gd name="T26" fmla="*/ 137 w 137"/>
                <a:gd name="T27" fmla="*/ 68 h 343"/>
                <a:gd name="T28" fmla="*/ 69 w 137"/>
                <a:gd name="T29" fmla="*/ 0 h 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7" h="343">
                  <a:moveTo>
                    <a:pt x="69" y="13"/>
                  </a:moveTo>
                  <a:cubicBezTo>
                    <a:pt x="99" y="13"/>
                    <a:pt x="124" y="38"/>
                    <a:pt x="124" y="68"/>
                  </a:cubicBezTo>
                  <a:cubicBezTo>
                    <a:pt x="124" y="274"/>
                    <a:pt x="124" y="274"/>
                    <a:pt x="124" y="274"/>
                  </a:cubicBezTo>
                  <a:cubicBezTo>
                    <a:pt x="124" y="304"/>
                    <a:pt x="99" y="329"/>
                    <a:pt x="69" y="329"/>
                  </a:cubicBezTo>
                  <a:cubicBezTo>
                    <a:pt x="39" y="329"/>
                    <a:pt x="14" y="304"/>
                    <a:pt x="14" y="274"/>
                  </a:cubicBezTo>
                  <a:cubicBezTo>
                    <a:pt x="14" y="68"/>
                    <a:pt x="14" y="68"/>
                    <a:pt x="14" y="68"/>
                  </a:cubicBezTo>
                  <a:cubicBezTo>
                    <a:pt x="14" y="38"/>
                    <a:pt x="39" y="13"/>
                    <a:pt x="69" y="13"/>
                  </a:cubicBezTo>
                  <a:moveTo>
                    <a:pt x="69" y="0"/>
                  </a:moveTo>
                  <a:cubicBezTo>
                    <a:pt x="69" y="0"/>
                    <a:pt x="69" y="0"/>
                    <a:pt x="69" y="0"/>
                  </a:cubicBezTo>
                  <a:cubicBezTo>
                    <a:pt x="31" y="0"/>
                    <a:pt x="0" y="30"/>
                    <a:pt x="0" y="68"/>
                  </a:cubicBezTo>
                  <a:cubicBezTo>
                    <a:pt x="0" y="274"/>
                    <a:pt x="0" y="274"/>
                    <a:pt x="0" y="274"/>
                  </a:cubicBezTo>
                  <a:cubicBezTo>
                    <a:pt x="0" y="312"/>
                    <a:pt x="31" y="343"/>
                    <a:pt x="69" y="343"/>
                  </a:cubicBezTo>
                  <a:cubicBezTo>
                    <a:pt x="107" y="343"/>
                    <a:pt x="137" y="312"/>
                    <a:pt x="137" y="274"/>
                  </a:cubicBezTo>
                  <a:cubicBezTo>
                    <a:pt x="137" y="68"/>
                    <a:pt x="137" y="68"/>
                    <a:pt x="137" y="68"/>
                  </a:cubicBezTo>
                  <a:cubicBezTo>
                    <a:pt x="137" y="30"/>
                    <a:pt x="107" y="0"/>
                    <a:pt x="6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GB" sz="2099" dirty="0">
                <a:solidFill>
                  <a:prstClr val="black"/>
                </a:solidFill>
                <a:latin typeface="Arial"/>
                <a:cs typeface="+mn-cs"/>
              </a:endParaRPr>
            </a:p>
          </p:txBody>
        </p:sp>
        <p:sp>
          <p:nvSpPr>
            <p:cNvPr id="19" name="Freeform 12"/>
            <p:cNvSpPr>
              <a:spLocks/>
            </p:cNvSpPr>
            <p:nvPr userDrawn="1"/>
          </p:nvSpPr>
          <p:spPr bwMode="auto">
            <a:xfrm>
              <a:off x="9480550" y="4605338"/>
              <a:ext cx="439738" cy="1092200"/>
            </a:xfrm>
            <a:custGeom>
              <a:avLst/>
              <a:gdLst>
                <a:gd name="T0" fmla="*/ 69 w 138"/>
                <a:gd name="T1" fmla="*/ 343 h 343"/>
                <a:gd name="T2" fmla="*/ 69 w 138"/>
                <a:gd name="T3" fmla="*/ 343 h 343"/>
                <a:gd name="T4" fmla="*/ 0 w 138"/>
                <a:gd name="T5" fmla="*/ 275 h 343"/>
                <a:gd name="T6" fmla="*/ 0 w 138"/>
                <a:gd name="T7" fmla="*/ 69 h 343"/>
                <a:gd name="T8" fmla="*/ 69 w 138"/>
                <a:gd name="T9" fmla="*/ 0 h 343"/>
                <a:gd name="T10" fmla="*/ 138 w 138"/>
                <a:gd name="T11" fmla="*/ 69 h 343"/>
                <a:gd name="T12" fmla="*/ 138 w 138"/>
                <a:gd name="T13" fmla="*/ 275 h 343"/>
                <a:gd name="T14" fmla="*/ 69 w 138"/>
                <a:gd name="T15" fmla="*/ 343 h 3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8" h="343">
                  <a:moveTo>
                    <a:pt x="69" y="343"/>
                  </a:moveTo>
                  <a:cubicBezTo>
                    <a:pt x="69" y="343"/>
                    <a:pt x="69" y="343"/>
                    <a:pt x="69" y="343"/>
                  </a:cubicBezTo>
                  <a:cubicBezTo>
                    <a:pt x="31" y="343"/>
                    <a:pt x="0" y="313"/>
                    <a:pt x="0" y="275"/>
                  </a:cubicBezTo>
                  <a:cubicBezTo>
                    <a:pt x="0" y="69"/>
                    <a:pt x="0" y="69"/>
                    <a:pt x="0" y="69"/>
                  </a:cubicBezTo>
                  <a:cubicBezTo>
                    <a:pt x="0" y="31"/>
                    <a:pt x="31" y="0"/>
                    <a:pt x="69" y="0"/>
                  </a:cubicBezTo>
                  <a:cubicBezTo>
                    <a:pt x="107" y="0"/>
                    <a:pt x="138" y="31"/>
                    <a:pt x="138" y="69"/>
                  </a:cubicBezTo>
                  <a:cubicBezTo>
                    <a:pt x="138" y="275"/>
                    <a:pt x="138" y="275"/>
                    <a:pt x="138" y="275"/>
                  </a:cubicBezTo>
                  <a:cubicBezTo>
                    <a:pt x="138" y="313"/>
                    <a:pt x="107" y="343"/>
                    <a:pt x="69" y="34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GB" sz="2099" dirty="0">
                <a:solidFill>
                  <a:prstClr val="black"/>
                </a:solidFill>
                <a:latin typeface="Arial"/>
                <a:cs typeface="+mn-cs"/>
              </a:endParaRPr>
            </a:p>
          </p:txBody>
        </p:sp>
        <p:sp>
          <p:nvSpPr>
            <p:cNvPr id="46" name="Freeform 13"/>
            <p:cNvSpPr>
              <a:spLocks noEditPoints="1"/>
            </p:cNvSpPr>
            <p:nvPr userDrawn="1"/>
          </p:nvSpPr>
          <p:spPr bwMode="auto">
            <a:xfrm>
              <a:off x="8397875" y="3230563"/>
              <a:ext cx="546100" cy="2447925"/>
            </a:xfrm>
            <a:custGeom>
              <a:avLst/>
              <a:gdLst>
                <a:gd name="T0" fmla="*/ 86 w 172"/>
                <a:gd name="T1" fmla="*/ 14 h 769"/>
                <a:gd name="T2" fmla="*/ 158 w 172"/>
                <a:gd name="T3" fmla="*/ 86 h 769"/>
                <a:gd name="T4" fmla="*/ 158 w 172"/>
                <a:gd name="T5" fmla="*/ 683 h 769"/>
                <a:gd name="T6" fmla="*/ 86 w 172"/>
                <a:gd name="T7" fmla="*/ 755 h 769"/>
                <a:gd name="T8" fmla="*/ 14 w 172"/>
                <a:gd name="T9" fmla="*/ 683 h 769"/>
                <a:gd name="T10" fmla="*/ 14 w 172"/>
                <a:gd name="T11" fmla="*/ 86 h 769"/>
                <a:gd name="T12" fmla="*/ 86 w 172"/>
                <a:gd name="T13" fmla="*/ 14 h 769"/>
                <a:gd name="T14" fmla="*/ 86 w 172"/>
                <a:gd name="T15" fmla="*/ 0 h 769"/>
                <a:gd name="T16" fmla="*/ 0 w 172"/>
                <a:gd name="T17" fmla="*/ 86 h 769"/>
                <a:gd name="T18" fmla="*/ 0 w 172"/>
                <a:gd name="T19" fmla="*/ 683 h 769"/>
                <a:gd name="T20" fmla="*/ 86 w 172"/>
                <a:gd name="T21" fmla="*/ 769 h 769"/>
                <a:gd name="T22" fmla="*/ 172 w 172"/>
                <a:gd name="T23" fmla="*/ 683 h 769"/>
                <a:gd name="T24" fmla="*/ 172 w 172"/>
                <a:gd name="T25" fmla="*/ 86 h 769"/>
                <a:gd name="T26" fmla="*/ 86 w 172"/>
                <a:gd name="T27" fmla="*/ 0 h 7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2" h="769">
                  <a:moveTo>
                    <a:pt x="86" y="14"/>
                  </a:moveTo>
                  <a:cubicBezTo>
                    <a:pt x="126" y="14"/>
                    <a:pt x="158" y="46"/>
                    <a:pt x="158" y="86"/>
                  </a:cubicBezTo>
                  <a:cubicBezTo>
                    <a:pt x="158" y="683"/>
                    <a:pt x="158" y="683"/>
                    <a:pt x="158" y="683"/>
                  </a:cubicBezTo>
                  <a:cubicBezTo>
                    <a:pt x="158" y="723"/>
                    <a:pt x="126" y="755"/>
                    <a:pt x="86" y="755"/>
                  </a:cubicBezTo>
                  <a:cubicBezTo>
                    <a:pt x="46" y="755"/>
                    <a:pt x="14" y="723"/>
                    <a:pt x="14" y="683"/>
                  </a:cubicBezTo>
                  <a:cubicBezTo>
                    <a:pt x="14" y="86"/>
                    <a:pt x="14" y="86"/>
                    <a:pt x="14" y="86"/>
                  </a:cubicBezTo>
                  <a:cubicBezTo>
                    <a:pt x="14" y="46"/>
                    <a:pt x="46" y="14"/>
                    <a:pt x="86" y="14"/>
                  </a:cubicBezTo>
                  <a:moveTo>
                    <a:pt x="86" y="0"/>
                  </a:moveTo>
                  <a:cubicBezTo>
                    <a:pt x="38" y="0"/>
                    <a:pt x="0" y="39"/>
                    <a:pt x="0" y="86"/>
                  </a:cubicBezTo>
                  <a:cubicBezTo>
                    <a:pt x="0" y="683"/>
                    <a:pt x="0" y="683"/>
                    <a:pt x="0" y="683"/>
                  </a:cubicBezTo>
                  <a:cubicBezTo>
                    <a:pt x="0" y="730"/>
                    <a:pt x="38" y="769"/>
                    <a:pt x="86" y="769"/>
                  </a:cubicBezTo>
                  <a:cubicBezTo>
                    <a:pt x="133" y="769"/>
                    <a:pt x="172" y="730"/>
                    <a:pt x="172" y="683"/>
                  </a:cubicBezTo>
                  <a:cubicBezTo>
                    <a:pt x="172" y="86"/>
                    <a:pt x="172" y="86"/>
                    <a:pt x="172" y="86"/>
                  </a:cubicBezTo>
                  <a:cubicBezTo>
                    <a:pt x="172" y="39"/>
                    <a:pt x="133" y="0"/>
                    <a:pt x="8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GB" sz="2099" dirty="0">
                <a:solidFill>
                  <a:prstClr val="black"/>
                </a:solidFill>
                <a:latin typeface="Arial"/>
                <a:cs typeface="+mn-cs"/>
              </a:endParaRPr>
            </a:p>
          </p:txBody>
        </p:sp>
        <p:sp>
          <p:nvSpPr>
            <p:cNvPr id="47" name="Freeform 14"/>
            <p:cNvSpPr>
              <a:spLocks noEditPoints="1"/>
            </p:cNvSpPr>
            <p:nvPr userDrawn="1"/>
          </p:nvSpPr>
          <p:spPr bwMode="auto">
            <a:xfrm>
              <a:off x="1951038" y="4083050"/>
              <a:ext cx="439738" cy="1092200"/>
            </a:xfrm>
            <a:custGeom>
              <a:avLst/>
              <a:gdLst>
                <a:gd name="T0" fmla="*/ 69 w 138"/>
                <a:gd name="T1" fmla="*/ 13 h 343"/>
                <a:gd name="T2" fmla="*/ 124 w 138"/>
                <a:gd name="T3" fmla="*/ 68 h 343"/>
                <a:gd name="T4" fmla="*/ 124 w 138"/>
                <a:gd name="T5" fmla="*/ 274 h 343"/>
                <a:gd name="T6" fmla="*/ 69 w 138"/>
                <a:gd name="T7" fmla="*/ 329 h 343"/>
                <a:gd name="T8" fmla="*/ 14 w 138"/>
                <a:gd name="T9" fmla="*/ 274 h 343"/>
                <a:gd name="T10" fmla="*/ 14 w 138"/>
                <a:gd name="T11" fmla="*/ 68 h 343"/>
                <a:gd name="T12" fmla="*/ 69 w 138"/>
                <a:gd name="T13" fmla="*/ 13 h 343"/>
                <a:gd name="T14" fmla="*/ 69 w 138"/>
                <a:gd name="T15" fmla="*/ 0 h 343"/>
                <a:gd name="T16" fmla="*/ 0 w 138"/>
                <a:gd name="T17" fmla="*/ 68 h 343"/>
                <a:gd name="T18" fmla="*/ 0 w 138"/>
                <a:gd name="T19" fmla="*/ 274 h 343"/>
                <a:gd name="T20" fmla="*/ 69 w 138"/>
                <a:gd name="T21" fmla="*/ 343 h 343"/>
                <a:gd name="T22" fmla="*/ 138 w 138"/>
                <a:gd name="T23" fmla="*/ 274 h 343"/>
                <a:gd name="T24" fmla="*/ 138 w 138"/>
                <a:gd name="T25" fmla="*/ 68 h 343"/>
                <a:gd name="T26" fmla="*/ 69 w 138"/>
                <a:gd name="T27" fmla="*/ 0 h 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8" h="343">
                  <a:moveTo>
                    <a:pt x="69" y="13"/>
                  </a:moveTo>
                  <a:cubicBezTo>
                    <a:pt x="99" y="13"/>
                    <a:pt x="124" y="38"/>
                    <a:pt x="124" y="68"/>
                  </a:cubicBezTo>
                  <a:cubicBezTo>
                    <a:pt x="124" y="274"/>
                    <a:pt x="124" y="274"/>
                    <a:pt x="124" y="274"/>
                  </a:cubicBezTo>
                  <a:cubicBezTo>
                    <a:pt x="124" y="304"/>
                    <a:pt x="99" y="329"/>
                    <a:pt x="69" y="329"/>
                  </a:cubicBezTo>
                  <a:cubicBezTo>
                    <a:pt x="39" y="329"/>
                    <a:pt x="14" y="304"/>
                    <a:pt x="14" y="274"/>
                  </a:cubicBezTo>
                  <a:cubicBezTo>
                    <a:pt x="14" y="68"/>
                    <a:pt x="14" y="68"/>
                    <a:pt x="14" y="68"/>
                  </a:cubicBezTo>
                  <a:cubicBezTo>
                    <a:pt x="14" y="38"/>
                    <a:pt x="39" y="13"/>
                    <a:pt x="69" y="13"/>
                  </a:cubicBezTo>
                  <a:moveTo>
                    <a:pt x="69" y="0"/>
                  </a:moveTo>
                  <a:cubicBezTo>
                    <a:pt x="31" y="0"/>
                    <a:pt x="0" y="30"/>
                    <a:pt x="0" y="68"/>
                  </a:cubicBezTo>
                  <a:cubicBezTo>
                    <a:pt x="0" y="274"/>
                    <a:pt x="0" y="274"/>
                    <a:pt x="0" y="274"/>
                  </a:cubicBezTo>
                  <a:cubicBezTo>
                    <a:pt x="0" y="312"/>
                    <a:pt x="31" y="343"/>
                    <a:pt x="69" y="343"/>
                  </a:cubicBezTo>
                  <a:cubicBezTo>
                    <a:pt x="107" y="343"/>
                    <a:pt x="138" y="312"/>
                    <a:pt x="138" y="274"/>
                  </a:cubicBezTo>
                  <a:cubicBezTo>
                    <a:pt x="138" y="68"/>
                    <a:pt x="138" y="68"/>
                    <a:pt x="138" y="68"/>
                  </a:cubicBezTo>
                  <a:cubicBezTo>
                    <a:pt x="138" y="30"/>
                    <a:pt x="107" y="0"/>
                    <a:pt x="6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GB" sz="2099" dirty="0">
                <a:solidFill>
                  <a:prstClr val="black"/>
                </a:solidFill>
                <a:latin typeface="Arial"/>
                <a:cs typeface="+mn-cs"/>
              </a:endParaRPr>
            </a:p>
          </p:txBody>
        </p:sp>
        <p:sp>
          <p:nvSpPr>
            <p:cNvPr id="48" name="Freeform 15"/>
            <p:cNvSpPr>
              <a:spLocks noEditPoints="1"/>
            </p:cNvSpPr>
            <p:nvPr userDrawn="1"/>
          </p:nvSpPr>
          <p:spPr bwMode="auto">
            <a:xfrm>
              <a:off x="2606675" y="3230563"/>
              <a:ext cx="546100" cy="2447925"/>
            </a:xfrm>
            <a:custGeom>
              <a:avLst/>
              <a:gdLst>
                <a:gd name="T0" fmla="*/ 86 w 172"/>
                <a:gd name="T1" fmla="*/ 14 h 769"/>
                <a:gd name="T2" fmla="*/ 158 w 172"/>
                <a:gd name="T3" fmla="*/ 86 h 769"/>
                <a:gd name="T4" fmla="*/ 158 w 172"/>
                <a:gd name="T5" fmla="*/ 683 h 769"/>
                <a:gd name="T6" fmla="*/ 86 w 172"/>
                <a:gd name="T7" fmla="*/ 755 h 769"/>
                <a:gd name="T8" fmla="*/ 14 w 172"/>
                <a:gd name="T9" fmla="*/ 683 h 769"/>
                <a:gd name="T10" fmla="*/ 14 w 172"/>
                <a:gd name="T11" fmla="*/ 86 h 769"/>
                <a:gd name="T12" fmla="*/ 86 w 172"/>
                <a:gd name="T13" fmla="*/ 14 h 769"/>
                <a:gd name="T14" fmla="*/ 86 w 172"/>
                <a:gd name="T15" fmla="*/ 0 h 769"/>
                <a:gd name="T16" fmla="*/ 0 w 172"/>
                <a:gd name="T17" fmla="*/ 86 h 769"/>
                <a:gd name="T18" fmla="*/ 0 w 172"/>
                <a:gd name="T19" fmla="*/ 683 h 769"/>
                <a:gd name="T20" fmla="*/ 86 w 172"/>
                <a:gd name="T21" fmla="*/ 769 h 769"/>
                <a:gd name="T22" fmla="*/ 172 w 172"/>
                <a:gd name="T23" fmla="*/ 683 h 769"/>
                <a:gd name="T24" fmla="*/ 172 w 172"/>
                <a:gd name="T25" fmla="*/ 86 h 769"/>
                <a:gd name="T26" fmla="*/ 86 w 172"/>
                <a:gd name="T27" fmla="*/ 0 h 7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2" h="769">
                  <a:moveTo>
                    <a:pt x="86" y="14"/>
                  </a:moveTo>
                  <a:cubicBezTo>
                    <a:pt x="126" y="14"/>
                    <a:pt x="158" y="46"/>
                    <a:pt x="158" y="86"/>
                  </a:cubicBezTo>
                  <a:cubicBezTo>
                    <a:pt x="158" y="683"/>
                    <a:pt x="158" y="683"/>
                    <a:pt x="158" y="683"/>
                  </a:cubicBezTo>
                  <a:cubicBezTo>
                    <a:pt x="158" y="723"/>
                    <a:pt x="126" y="755"/>
                    <a:pt x="86" y="755"/>
                  </a:cubicBezTo>
                  <a:cubicBezTo>
                    <a:pt x="46" y="755"/>
                    <a:pt x="14" y="723"/>
                    <a:pt x="14" y="683"/>
                  </a:cubicBezTo>
                  <a:cubicBezTo>
                    <a:pt x="14" y="86"/>
                    <a:pt x="14" y="86"/>
                    <a:pt x="14" y="86"/>
                  </a:cubicBezTo>
                  <a:cubicBezTo>
                    <a:pt x="14" y="46"/>
                    <a:pt x="46" y="14"/>
                    <a:pt x="86" y="14"/>
                  </a:cubicBezTo>
                  <a:moveTo>
                    <a:pt x="86" y="0"/>
                  </a:moveTo>
                  <a:cubicBezTo>
                    <a:pt x="39" y="0"/>
                    <a:pt x="0" y="39"/>
                    <a:pt x="0" y="86"/>
                  </a:cubicBezTo>
                  <a:cubicBezTo>
                    <a:pt x="0" y="683"/>
                    <a:pt x="0" y="683"/>
                    <a:pt x="0" y="683"/>
                  </a:cubicBezTo>
                  <a:cubicBezTo>
                    <a:pt x="0" y="730"/>
                    <a:pt x="39" y="769"/>
                    <a:pt x="86" y="769"/>
                  </a:cubicBezTo>
                  <a:cubicBezTo>
                    <a:pt x="133" y="769"/>
                    <a:pt x="172" y="730"/>
                    <a:pt x="172" y="683"/>
                  </a:cubicBezTo>
                  <a:cubicBezTo>
                    <a:pt x="172" y="86"/>
                    <a:pt x="172" y="86"/>
                    <a:pt x="172" y="86"/>
                  </a:cubicBezTo>
                  <a:cubicBezTo>
                    <a:pt x="172" y="39"/>
                    <a:pt x="133" y="0"/>
                    <a:pt x="8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GB" sz="2099" dirty="0">
                <a:solidFill>
                  <a:prstClr val="black"/>
                </a:solidFill>
                <a:latin typeface="Arial"/>
                <a:cs typeface="+mn-cs"/>
              </a:endParaRPr>
            </a:p>
          </p:txBody>
        </p:sp>
        <p:sp>
          <p:nvSpPr>
            <p:cNvPr id="49" name="Freeform 16"/>
            <p:cNvSpPr>
              <a:spLocks/>
            </p:cNvSpPr>
            <p:nvPr userDrawn="1"/>
          </p:nvSpPr>
          <p:spPr bwMode="auto">
            <a:xfrm>
              <a:off x="8718550" y="4105275"/>
              <a:ext cx="546100" cy="2444750"/>
            </a:xfrm>
            <a:custGeom>
              <a:avLst/>
              <a:gdLst>
                <a:gd name="T0" fmla="*/ 86 w 172"/>
                <a:gd name="T1" fmla="*/ 768 h 768"/>
                <a:gd name="T2" fmla="*/ 86 w 172"/>
                <a:gd name="T3" fmla="*/ 768 h 768"/>
                <a:gd name="T4" fmla="*/ 0 w 172"/>
                <a:gd name="T5" fmla="*/ 682 h 768"/>
                <a:gd name="T6" fmla="*/ 0 w 172"/>
                <a:gd name="T7" fmla="*/ 85 h 768"/>
                <a:gd name="T8" fmla="*/ 86 w 172"/>
                <a:gd name="T9" fmla="*/ 0 h 768"/>
                <a:gd name="T10" fmla="*/ 172 w 172"/>
                <a:gd name="T11" fmla="*/ 85 h 768"/>
                <a:gd name="T12" fmla="*/ 172 w 172"/>
                <a:gd name="T13" fmla="*/ 682 h 768"/>
                <a:gd name="T14" fmla="*/ 86 w 172"/>
                <a:gd name="T15" fmla="*/ 768 h 76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2" h="768">
                  <a:moveTo>
                    <a:pt x="86" y="768"/>
                  </a:moveTo>
                  <a:cubicBezTo>
                    <a:pt x="86" y="768"/>
                    <a:pt x="86" y="768"/>
                    <a:pt x="86" y="768"/>
                  </a:cubicBezTo>
                  <a:cubicBezTo>
                    <a:pt x="39" y="768"/>
                    <a:pt x="0" y="730"/>
                    <a:pt x="0" y="682"/>
                  </a:cubicBezTo>
                  <a:cubicBezTo>
                    <a:pt x="0" y="85"/>
                    <a:pt x="0" y="85"/>
                    <a:pt x="0" y="85"/>
                  </a:cubicBezTo>
                  <a:cubicBezTo>
                    <a:pt x="0" y="38"/>
                    <a:pt x="39" y="0"/>
                    <a:pt x="86" y="0"/>
                  </a:cubicBezTo>
                  <a:cubicBezTo>
                    <a:pt x="133" y="0"/>
                    <a:pt x="172" y="38"/>
                    <a:pt x="172" y="85"/>
                  </a:cubicBezTo>
                  <a:cubicBezTo>
                    <a:pt x="172" y="682"/>
                    <a:pt x="172" y="682"/>
                    <a:pt x="172" y="682"/>
                  </a:cubicBezTo>
                  <a:cubicBezTo>
                    <a:pt x="172" y="730"/>
                    <a:pt x="133" y="768"/>
                    <a:pt x="86" y="76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GB" sz="2099" dirty="0">
                <a:solidFill>
                  <a:prstClr val="black"/>
                </a:solidFill>
                <a:latin typeface="Arial"/>
                <a:cs typeface="+mn-cs"/>
              </a:endParaRPr>
            </a:p>
          </p:txBody>
        </p:sp>
        <p:sp>
          <p:nvSpPr>
            <p:cNvPr id="50" name="Freeform 17"/>
            <p:cNvSpPr>
              <a:spLocks noEditPoints="1"/>
            </p:cNvSpPr>
            <p:nvPr userDrawn="1"/>
          </p:nvSpPr>
          <p:spPr bwMode="auto">
            <a:xfrm>
              <a:off x="4465638" y="3841750"/>
              <a:ext cx="438150" cy="1092200"/>
            </a:xfrm>
            <a:custGeom>
              <a:avLst/>
              <a:gdLst>
                <a:gd name="T0" fmla="*/ 69 w 138"/>
                <a:gd name="T1" fmla="*/ 14 h 343"/>
                <a:gd name="T2" fmla="*/ 124 w 138"/>
                <a:gd name="T3" fmla="*/ 69 h 343"/>
                <a:gd name="T4" fmla="*/ 124 w 138"/>
                <a:gd name="T5" fmla="*/ 275 h 343"/>
                <a:gd name="T6" fmla="*/ 69 w 138"/>
                <a:gd name="T7" fmla="*/ 330 h 343"/>
                <a:gd name="T8" fmla="*/ 14 w 138"/>
                <a:gd name="T9" fmla="*/ 275 h 343"/>
                <a:gd name="T10" fmla="*/ 14 w 138"/>
                <a:gd name="T11" fmla="*/ 69 h 343"/>
                <a:gd name="T12" fmla="*/ 69 w 138"/>
                <a:gd name="T13" fmla="*/ 14 h 343"/>
                <a:gd name="T14" fmla="*/ 69 w 138"/>
                <a:gd name="T15" fmla="*/ 0 h 343"/>
                <a:gd name="T16" fmla="*/ 0 w 138"/>
                <a:gd name="T17" fmla="*/ 69 h 343"/>
                <a:gd name="T18" fmla="*/ 0 w 138"/>
                <a:gd name="T19" fmla="*/ 275 h 343"/>
                <a:gd name="T20" fmla="*/ 69 w 138"/>
                <a:gd name="T21" fmla="*/ 343 h 343"/>
                <a:gd name="T22" fmla="*/ 138 w 138"/>
                <a:gd name="T23" fmla="*/ 275 h 343"/>
                <a:gd name="T24" fmla="*/ 138 w 138"/>
                <a:gd name="T25" fmla="*/ 69 h 343"/>
                <a:gd name="T26" fmla="*/ 69 w 138"/>
                <a:gd name="T27" fmla="*/ 0 h 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8" h="343">
                  <a:moveTo>
                    <a:pt x="69" y="14"/>
                  </a:moveTo>
                  <a:cubicBezTo>
                    <a:pt x="99" y="14"/>
                    <a:pt x="124" y="39"/>
                    <a:pt x="124" y="69"/>
                  </a:cubicBezTo>
                  <a:cubicBezTo>
                    <a:pt x="124" y="275"/>
                    <a:pt x="124" y="275"/>
                    <a:pt x="124" y="275"/>
                  </a:cubicBezTo>
                  <a:cubicBezTo>
                    <a:pt x="124" y="305"/>
                    <a:pt x="99" y="330"/>
                    <a:pt x="69" y="330"/>
                  </a:cubicBezTo>
                  <a:cubicBezTo>
                    <a:pt x="39" y="330"/>
                    <a:pt x="14" y="305"/>
                    <a:pt x="14" y="275"/>
                  </a:cubicBezTo>
                  <a:cubicBezTo>
                    <a:pt x="14" y="69"/>
                    <a:pt x="14" y="69"/>
                    <a:pt x="14" y="69"/>
                  </a:cubicBezTo>
                  <a:cubicBezTo>
                    <a:pt x="14" y="39"/>
                    <a:pt x="39" y="14"/>
                    <a:pt x="69" y="14"/>
                  </a:cubicBezTo>
                  <a:moveTo>
                    <a:pt x="69" y="0"/>
                  </a:moveTo>
                  <a:cubicBezTo>
                    <a:pt x="31" y="0"/>
                    <a:pt x="0" y="31"/>
                    <a:pt x="0" y="69"/>
                  </a:cubicBezTo>
                  <a:cubicBezTo>
                    <a:pt x="0" y="275"/>
                    <a:pt x="0" y="275"/>
                    <a:pt x="0" y="275"/>
                  </a:cubicBezTo>
                  <a:cubicBezTo>
                    <a:pt x="0" y="313"/>
                    <a:pt x="31" y="343"/>
                    <a:pt x="69" y="343"/>
                  </a:cubicBezTo>
                  <a:cubicBezTo>
                    <a:pt x="107" y="343"/>
                    <a:pt x="138" y="313"/>
                    <a:pt x="138" y="275"/>
                  </a:cubicBezTo>
                  <a:cubicBezTo>
                    <a:pt x="138" y="69"/>
                    <a:pt x="138" y="69"/>
                    <a:pt x="138" y="69"/>
                  </a:cubicBezTo>
                  <a:cubicBezTo>
                    <a:pt x="138" y="31"/>
                    <a:pt x="107" y="0"/>
                    <a:pt x="6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GB" sz="2099" dirty="0">
                <a:solidFill>
                  <a:prstClr val="black"/>
                </a:solidFill>
                <a:latin typeface="Arial"/>
                <a:cs typeface="+mn-cs"/>
              </a:endParaRPr>
            </a:p>
          </p:txBody>
        </p:sp>
        <p:sp>
          <p:nvSpPr>
            <p:cNvPr id="51" name="Freeform 18"/>
            <p:cNvSpPr>
              <a:spLocks/>
            </p:cNvSpPr>
            <p:nvPr userDrawn="1"/>
          </p:nvSpPr>
          <p:spPr bwMode="auto">
            <a:xfrm>
              <a:off x="7259638" y="4475163"/>
              <a:ext cx="260350" cy="436563"/>
            </a:xfrm>
            <a:custGeom>
              <a:avLst/>
              <a:gdLst>
                <a:gd name="T0" fmla="*/ 41 w 82"/>
                <a:gd name="T1" fmla="*/ 137 h 137"/>
                <a:gd name="T2" fmla="*/ 41 w 82"/>
                <a:gd name="T3" fmla="*/ 137 h 137"/>
                <a:gd name="T4" fmla="*/ 0 w 82"/>
                <a:gd name="T5" fmla="*/ 96 h 137"/>
                <a:gd name="T6" fmla="*/ 0 w 82"/>
                <a:gd name="T7" fmla="*/ 41 h 137"/>
                <a:gd name="T8" fmla="*/ 41 w 82"/>
                <a:gd name="T9" fmla="*/ 0 h 137"/>
                <a:gd name="T10" fmla="*/ 82 w 82"/>
                <a:gd name="T11" fmla="*/ 41 h 137"/>
                <a:gd name="T12" fmla="*/ 82 w 82"/>
                <a:gd name="T13" fmla="*/ 96 h 137"/>
                <a:gd name="T14" fmla="*/ 41 w 82"/>
                <a:gd name="T15" fmla="*/ 137 h 13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137">
                  <a:moveTo>
                    <a:pt x="41" y="137"/>
                  </a:moveTo>
                  <a:cubicBezTo>
                    <a:pt x="41" y="137"/>
                    <a:pt x="41" y="137"/>
                    <a:pt x="41" y="137"/>
                  </a:cubicBezTo>
                  <a:cubicBezTo>
                    <a:pt x="18" y="137"/>
                    <a:pt x="0" y="119"/>
                    <a:pt x="0" y="96"/>
                  </a:cubicBezTo>
                  <a:cubicBezTo>
                    <a:pt x="0" y="41"/>
                    <a:pt x="0" y="41"/>
                    <a:pt x="0" y="41"/>
                  </a:cubicBezTo>
                  <a:cubicBezTo>
                    <a:pt x="0" y="19"/>
                    <a:pt x="18" y="0"/>
                    <a:pt x="41" y="0"/>
                  </a:cubicBezTo>
                  <a:cubicBezTo>
                    <a:pt x="64" y="0"/>
                    <a:pt x="82" y="19"/>
                    <a:pt x="82" y="41"/>
                  </a:cubicBezTo>
                  <a:cubicBezTo>
                    <a:pt x="82" y="96"/>
                    <a:pt x="82" y="96"/>
                    <a:pt x="82" y="96"/>
                  </a:cubicBezTo>
                  <a:cubicBezTo>
                    <a:pt x="82" y="119"/>
                    <a:pt x="64" y="137"/>
                    <a:pt x="41" y="13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GB" sz="2099" dirty="0">
                <a:solidFill>
                  <a:prstClr val="black"/>
                </a:solidFill>
                <a:latin typeface="Arial"/>
                <a:cs typeface="+mn-cs"/>
              </a:endParaRPr>
            </a:p>
          </p:txBody>
        </p:sp>
        <p:sp>
          <p:nvSpPr>
            <p:cNvPr id="52" name="Freeform 19"/>
            <p:cNvSpPr>
              <a:spLocks noEditPoints="1"/>
            </p:cNvSpPr>
            <p:nvPr userDrawn="1"/>
          </p:nvSpPr>
          <p:spPr bwMode="auto">
            <a:xfrm>
              <a:off x="4030663" y="4475163"/>
              <a:ext cx="260350" cy="436563"/>
            </a:xfrm>
            <a:custGeom>
              <a:avLst/>
              <a:gdLst>
                <a:gd name="T0" fmla="*/ 41 w 82"/>
                <a:gd name="T1" fmla="*/ 14 h 137"/>
                <a:gd name="T2" fmla="*/ 69 w 82"/>
                <a:gd name="T3" fmla="*/ 41 h 137"/>
                <a:gd name="T4" fmla="*/ 69 w 82"/>
                <a:gd name="T5" fmla="*/ 96 h 137"/>
                <a:gd name="T6" fmla="*/ 41 w 82"/>
                <a:gd name="T7" fmla="*/ 124 h 137"/>
                <a:gd name="T8" fmla="*/ 14 w 82"/>
                <a:gd name="T9" fmla="*/ 96 h 137"/>
                <a:gd name="T10" fmla="*/ 14 w 82"/>
                <a:gd name="T11" fmla="*/ 41 h 137"/>
                <a:gd name="T12" fmla="*/ 41 w 82"/>
                <a:gd name="T13" fmla="*/ 14 h 137"/>
                <a:gd name="T14" fmla="*/ 41 w 82"/>
                <a:gd name="T15" fmla="*/ 0 h 137"/>
                <a:gd name="T16" fmla="*/ 0 w 82"/>
                <a:gd name="T17" fmla="*/ 41 h 137"/>
                <a:gd name="T18" fmla="*/ 0 w 82"/>
                <a:gd name="T19" fmla="*/ 96 h 137"/>
                <a:gd name="T20" fmla="*/ 41 w 82"/>
                <a:gd name="T21" fmla="*/ 137 h 137"/>
                <a:gd name="T22" fmla="*/ 82 w 82"/>
                <a:gd name="T23" fmla="*/ 96 h 137"/>
                <a:gd name="T24" fmla="*/ 82 w 82"/>
                <a:gd name="T25" fmla="*/ 41 h 137"/>
                <a:gd name="T26" fmla="*/ 41 w 82"/>
                <a:gd name="T27" fmla="*/ 0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2" h="137">
                  <a:moveTo>
                    <a:pt x="41" y="14"/>
                  </a:moveTo>
                  <a:cubicBezTo>
                    <a:pt x="56" y="14"/>
                    <a:pt x="69" y="26"/>
                    <a:pt x="69" y="41"/>
                  </a:cubicBezTo>
                  <a:cubicBezTo>
                    <a:pt x="69" y="96"/>
                    <a:pt x="69" y="96"/>
                    <a:pt x="69" y="96"/>
                  </a:cubicBezTo>
                  <a:cubicBezTo>
                    <a:pt x="69" y="112"/>
                    <a:pt x="56" y="124"/>
                    <a:pt x="41" y="124"/>
                  </a:cubicBezTo>
                  <a:cubicBezTo>
                    <a:pt x="26" y="124"/>
                    <a:pt x="14" y="112"/>
                    <a:pt x="14" y="96"/>
                  </a:cubicBezTo>
                  <a:cubicBezTo>
                    <a:pt x="14" y="41"/>
                    <a:pt x="14" y="41"/>
                    <a:pt x="14" y="41"/>
                  </a:cubicBezTo>
                  <a:cubicBezTo>
                    <a:pt x="14" y="26"/>
                    <a:pt x="26" y="14"/>
                    <a:pt x="41" y="14"/>
                  </a:cubicBezTo>
                  <a:moveTo>
                    <a:pt x="41" y="0"/>
                  </a:moveTo>
                  <a:cubicBezTo>
                    <a:pt x="19" y="0"/>
                    <a:pt x="0" y="19"/>
                    <a:pt x="0" y="41"/>
                  </a:cubicBezTo>
                  <a:cubicBezTo>
                    <a:pt x="0" y="96"/>
                    <a:pt x="0" y="96"/>
                    <a:pt x="0" y="96"/>
                  </a:cubicBezTo>
                  <a:cubicBezTo>
                    <a:pt x="0" y="119"/>
                    <a:pt x="19" y="137"/>
                    <a:pt x="41" y="137"/>
                  </a:cubicBezTo>
                  <a:cubicBezTo>
                    <a:pt x="64" y="137"/>
                    <a:pt x="82" y="119"/>
                    <a:pt x="82" y="96"/>
                  </a:cubicBezTo>
                  <a:cubicBezTo>
                    <a:pt x="82" y="41"/>
                    <a:pt x="82" y="41"/>
                    <a:pt x="82" y="41"/>
                  </a:cubicBezTo>
                  <a:cubicBezTo>
                    <a:pt x="82" y="19"/>
                    <a:pt x="64" y="0"/>
                    <a:pt x="4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GB" sz="2099" dirty="0">
                <a:solidFill>
                  <a:prstClr val="black"/>
                </a:solidFill>
                <a:latin typeface="Arial"/>
                <a:cs typeface="+mn-cs"/>
              </a:endParaRPr>
            </a:p>
          </p:txBody>
        </p:sp>
        <p:sp>
          <p:nvSpPr>
            <p:cNvPr id="53" name="Freeform 20"/>
            <p:cNvSpPr>
              <a:spLocks/>
            </p:cNvSpPr>
            <p:nvPr userDrawn="1"/>
          </p:nvSpPr>
          <p:spPr bwMode="auto">
            <a:xfrm>
              <a:off x="6648450" y="4452938"/>
              <a:ext cx="436563" cy="1092200"/>
            </a:xfrm>
            <a:custGeom>
              <a:avLst/>
              <a:gdLst>
                <a:gd name="T0" fmla="*/ 68 w 137"/>
                <a:gd name="T1" fmla="*/ 343 h 343"/>
                <a:gd name="T2" fmla="*/ 68 w 137"/>
                <a:gd name="T3" fmla="*/ 343 h 343"/>
                <a:gd name="T4" fmla="*/ 0 w 137"/>
                <a:gd name="T5" fmla="*/ 275 h 343"/>
                <a:gd name="T6" fmla="*/ 0 w 137"/>
                <a:gd name="T7" fmla="*/ 69 h 343"/>
                <a:gd name="T8" fmla="*/ 68 w 137"/>
                <a:gd name="T9" fmla="*/ 0 h 343"/>
                <a:gd name="T10" fmla="*/ 137 w 137"/>
                <a:gd name="T11" fmla="*/ 69 h 343"/>
                <a:gd name="T12" fmla="*/ 137 w 137"/>
                <a:gd name="T13" fmla="*/ 275 h 343"/>
                <a:gd name="T14" fmla="*/ 68 w 137"/>
                <a:gd name="T15" fmla="*/ 343 h 3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7" h="343">
                  <a:moveTo>
                    <a:pt x="68" y="343"/>
                  </a:moveTo>
                  <a:cubicBezTo>
                    <a:pt x="68" y="343"/>
                    <a:pt x="68" y="343"/>
                    <a:pt x="68" y="343"/>
                  </a:cubicBezTo>
                  <a:cubicBezTo>
                    <a:pt x="30" y="343"/>
                    <a:pt x="0" y="313"/>
                    <a:pt x="0" y="275"/>
                  </a:cubicBezTo>
                  <a:cubicBezTo>
                    <a:pt x="0" y="69"/>
                    <a:pt x="0" y="69"/>
                    <a:pt x="0" y="69"/>
                  </a:cubicBezTo>
                  <a:cubicBezTo>
                    <a:pt x="0" y="31"/>
                    <a:pt x="30" y="0"/>
                    <a:pt x="68" y="0"/>
                  </a:cubicBezTo>
                  <a:cubicBezTo>
                    <a:pt x="106" y="0"/>
                    <a:pt x="137" y="31"/>
                    <a:pt x="137" y="69"/>
                  </a:cubicBezTo>
                  <a:cubicBezTo>
                    <a:pt x="137" y="275"/>
                    <a:pt x="137" y="275"/>
                    <a:pt x="137" y="275"/>
                  </a:cubicBezTo>
                  <a:cubicBezTo>
                    <a:pt x="137" y="313"/>
                    <a:pt x="106" y="343"/>
                    <a:pt x="68" y="34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GB" sz="2099" dirty="0">
                <a:solidFill>
                  <a:prstClr val="black"/>
                </a:solidFill>
                <a:latin typeface="Arial"/>
                <a:cs typeface="+mn-cs"/>
              </a:endParaRPr>
            </a:p>
          </p:txBody>
        </p:sp>
        <p:sp>
          <p:nvSpPr>
            <p:cNvPr id="54" name="Freeform 21"/>
            <p:cNvSpPr>
              <a:spLocks/>
            </p:cNvSpPr>
            <p:nvPr userDrawn="1"/>
          </p:nvSpPr>
          <p:spPr bwMode="auto">
            <a:xfrm>
              <a:off x="5119688" y="2990850"/>
              <a:ext cx="547688" cy="2444750"/>
            </a:xfrm>
            <a:custGeom>
              <a:avLst/>
              <a:gdLst>
                <a:gd name="T0" fmla="*/ 86 w 172"/>
                <a:gd name="T1" fmla="*/ 768 h 768"/>
                <a:gd name="T2" fmla="*/ 86 w 172"/>
                <a:gd name="T3" fmla="*/ 768 h 768"/>
                <a:gd name="T4" fmla="*/ 0 w 172"/>
                <a:gd name="T5" fmla="*/ 682 h 768"/>
                <a:gd name="T6" fmla="*/ 0 w 172"/>
                <a:gd name="T7" fmla="*/ 85 h 768"/>
                <a:gd name="T8" fmla="*/ 86 w 172"/>
                <a:gd name="T9" fmla="*/ 0 h 768"/>
                <a:gd name="T10" fmla="*/ 172 w 172"/>
                <a:gd name="T11" fmla="*/ 85 h 768"/>
                <a:gd name="T12" fmla="*/ 172 w 172"/>
                <a:gd name="T13" fmla="*/ 682 h 768"/>
                <a:gd name="T14" fmla="*/ 86 w 172"/>
                <a:gd name="T15" fmla="*/ 768 h 76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2" h="768">
                  <a:moveTo>
                    <a:pt x="86" y="768"/>
                  </a:moveTo>
                  <a:cubicBezTo>
                    <a:pt x="86" y="768"/>
                    <a:pt x="86" y="768"/>
                    <a:pt x="86" y="768"/>
                  </a:cubicBezTo>
                  <a:cubicBezTo>
                    <a:pt x="39" y="768"/>
                    <a:pt x="0" y="730"/>
                    <a:pt x="0" y="682"/>
                  </a:cubicBezTo>
                  <a:cubicBezTo>
                    <a:pt x="0" y="85"/>
                    <a:pt x="0" y="85"/>
                    <a:pt x="0" y="85"/>
                  </a:cubicBezTo>
                  <a:cubicBezTo>
                    <a:pt x="0" y="38"/>
                    <a:pt x="39" y="0"/>
                    <a:pt x="86" y="0"/>
                  </a:cubicBezTo>
                  <a:cubicBezTo>
                    <a:pt x="133" y="0"/>
                    <a:pt x="172" y="38"/>
                    <a:pt x="172" y="85"/>
                  </a:cubicBezTo>
                  <a:cubicBezTo>
                    <a:pt x="172" y="682"/>
                    <a:pt x="172" y="682"/>
                    <a:pt x="172" y="682"/>
                  </a:cubicBezTo>
                  <a:cubicBezTo>
                    <a:pt x="172" y="730"/>
                    <a:pt x="133" y="768"/>
                    <a:pt x="86" y="76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GB" sz="2099" dirty="0">
                <a:solidFill>
                  <a:prstClr val="black"/>
                </a:solidFill>
                <a:latin typeface="Arial"/>
                <a:cs typeface="+mn-cs"/>
              </a:endParaRPr>
            </a:p>
          </p:txBody>
        </p:sp>
        <p:sp>
          <p:nvSpPr>
            <p:cNvPr id="55" name="Freeform 22"/>
            <p:cNvSpPr>
              <a:spLocks/>
            </p:cNvSpPr>
            <p:nvPr userDrawn="1"/>
          </p:nvSpPr>
          <p:spPr bwMode="auto">
            <a:xfrm>
              <a:off x="5886450" y="3952875"/>
              <a:ext cx="542925" cy="2444750"/>
            </a:xfrm>
            <a:custGeom>
              <a:avLst/>
              <a:gdLst>
                <a:gd name="T0" fmla="*/ 85 w 171"/>
                <a:gd name="T1" fmla="*/ 768 h 768"/>
                <a:gd name="T2" fmla="*/ 85 w 171"/>
                <a:gd name="T3" fmla="*/ 768 h 768"/>
                <a:gd name="T4" fmla="*/ 0 w 171"/>
                <a:gd name="T5" fmla="*/ 682 h 768"/>
                <a:gd name="T6" fmla="*/ 0 w 171"/>
                <a:gd name="T7" fmla="*/ 85 h 768"/>
                <a:gd name="T8" fmla="*/ 85 w 171"/>
                <a:gd name="T9" fmla="*/ 0 h 768"/>
                <a:gd name="T10" fmla="*/ 171 w 171"/>
                <a:gd name="T11" fmla="*/ 85 h 768"/>
                <a:gd name="T12" fmla="*/ 171 w 171"/>
                <a:gd name="T13" fmla="*/ 682 h 768"/>
                <a:gd name="T14" fmla="*/ 85 w 171"/>
                <a:gd name="T15" fmla="*/ 768 h 76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1" h="768">
                  <a:moveTo>
                    <a:pt x="85" y="768"/>
                  </a:moveTo>
                  <a:cubicBezTo>
                    <a:pt x="85" y="768"/>
                    <a:pt x="85" y="768"/>
                    <a:pt x="85" y="768"/>
                  </a:cubicBezTo>
                  <a:cubicBezTo>
                    <a:pt x="38" y="768"/>
                    <a:pt x="0" y="730"/>
                    <a:pt x="0" y="682"/>
                  </a:cubicBezTo>
                  <a:cubicBezTo>
                    <a:pt x="0" y="85"/>
                    <a:pt x="0" y="85"/>
                    <a:pt x="0" y="85"/>
                  </a:cubicBezTo>
                  <a:cubicBezTo>
                    <a:pt x="0" y="38"/>
                    <a:pt x="38" y="0"/>
                    <a:pt x="85" y="0"/>
                  </a:cubicBezTo>
                  <a:cubicBezTo>
                    <a:pt x="133" y="0"/>
                    <a:pt x="171" y="38"/>
                    <a:pt x="171" y="85"/>
                  </a:cubicBezTo>
                  <a:cubicBezTo>
                    <a:pt x="171" y="682"/>
                    <a:pt x="171" y="682"/>
                    <a:pt x="171" y="682"/>
                  </a:cubicBezTo>
                  <a:cubicBezTo>
                    <a:pt x="171" y="730"/>
                    <a:pt x="133" y="768"/>
                    <a:pt x="85" y="76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GB" sz="2099" dirty="0">
                <a:solidFill>
                  <a:prstClr val="black"/>
                </a:solidFill>
                <a:latin typeface="Arial"/>
                <a:cs typeface="+mn-cs"/>
              </a:endParaRPr>
            </a:p>
          </p:txBody>
        </p:sp>
        <p:sp>
          <p:nvSpPr>
            <p:cNvPr id="56" name="Freeform 23"/>
            <p:cNvSpPr>
              <a:spLocks/>
            </p:cNvSpPr>
            <p:nvPr userDrawn="1"/>
          </p:nvSpPr>
          <p:spPr bwMode="auto">
            <a:xfrm>
              <a:off x="3790950" y="4716463"/>
              <a:ext cx="436563" cy="1092200"/>
            </a:xfrm>
            <a:custGeom>
              <a:avLst/>
              <a:gdLst>
                <a:gd name="T0" fmla="*/ 68 w 137"/>
                <a:gd name="T1" fmla="*/ 343 h 343"/>
                <a:gd name="T2" fmla="*/ 68 w 137"/>
                <a:gd name="T3" fmla="*/ 343 h 343"/>
                <a:gd name="T4" fmla="*/ 0 w 137"/>
                <a:gd name="T5" fmla="*/ 274 h 343"/>
                <a:gd name="T6" fmla="*/ 0 w 137"/>
                <a:gd name="T7" fmla="*/ 68 h 343"/>
                <a:gd name="T8" fmla="*/ 68 w 137"/>
                <a:gd name="T9" fmla="*/ 0 h 343"/>
                <a:gd name="T10" fmla="*/ 137 w 137"/>
                <a:gd name="T11" fmla="*/ 68 h 343"/>
                <a:gd name="T12" fmla="*/ 137 w 137"/>
                <a:gd name="T13" fmla="*/ 274 h 343"/>
                <a:gd name="T14" fmla="*/ 68 w 137"/>
                <a:gd name="T15" fmla="*/ 343 h 3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7" h="343">
                  <a:moveTo>
                    <a:pt x="68" y="343"/>
                  </a:moveTo>
                  <a:cubicBezTo>
                    <a:pt x="68" y="343"/>
                    <a:pt x="68" y="343"/>
                    <a:pt x="68" y="343"/>
                  </a:cubicBezTo>
                  <a:cubicBezTo>
                    <a:pt x="30" y="343"/>
                    <a:pt x="0" y="312"/>
                    <a:pt x="0" y="274"/>
                  </a:cubicBezTo>
                  <a:cubicBezTo>
                    <a:pt x="0" y="68"/>
                    <a:pt x="0" y="68"/>
                    <a:pt x="0" y="68"/>
                  </a:cubicBezTo>
                  <a:cubicBezTo>
                    <a:pt x="0" y="30"/>
                    <a:pt x="30" y="0"/>
                    <a:pt x="68" y="0"/>
                  </a:cubicBezTo>
                  <a:cubicBezTo>
                    <a:pt x="106" y="0"/>
                    <a:pt x="137" y="30"/>
                    <a:pt x="137" y="68"/>
                  </a:cubicBezTo>
                  <a:cubicBezTo>
                    <a:pt x="137" y="274"/>
                    <a:pt x="137" y="274"/>
                    <a:pt x="137" y="274"/>
                  </a:cubicBezTo>
                  <a:cubicBezTo>
                    <a:pt x="137" y="312"/>
                    <a:pt x="106" y="343"/>
                    <a:pt x="68" y="34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GB" sz="2099" dirty="0">
                <a:solidFill>
                  <a:prstClr val="black"/>
                </a:solidFill>
                <a:latin typeface="Arial"/>
                <a:cs typeface="+mn-cs"/>
              </a:endParaRPr>
            </a:p>
          </p:txBody>
        </p:sp>
        <p:sp>
          <p:nvSpPr>
            <p:cNvPr id="57" name="Freeform 24"/>
            <p:cNvSpPr>
              <a:spLocks/>
            </p:cNvSpPr>
            <p:nvPr userDrawn="1"/>
          </p:nvSpPr>
          <p:spPr bwMode="auto">
            <a:xfrm>
              <a:off x="3028950" y="3841750"/>
              <a:ext cx="542925" cy="2447925"/>
            </a:xfrm>
            <a:custGeom>
              <a:avLst/>
              <a:gdLst>
                <a:gd name="T0" fmla="*/ 85 w 171"/>
                <a:gd name="T1" fmla="*/ 769 h 769"/>
                <a:gd name="T2" fmla="*/ 85 w 171"/>
                <a:gd name="T3" fmla="*/ 769 h 769"/>
                <a:gd name="T4" fmla="*/ 0 w 171"/>
                <a:gd name="T5" fmla="*/ 683 h 769"/>
                <a:gd name="T6" fmla="*/ 0 w 171"/>
                <a:gd name="T7" fmla="*/ 86 h 769"/>
                <a:gd name="T8" fmla="*/ 85 w 171"/>
                <a:gd name="T9" fmla="*/ 0 h 769"/>
                <a:gd name="T10" fmla="*/ 171 w 171"/>
                <a:gd name="T11" fmla="*/ 86 h 769"/>
                <a:gd name="T12" fmla="*/ 171 w 171"/>
                <a:gd name="T13" fmla="*/ 683 h 769"/>
                <a:gd name="T14" fmla="*/ 85 w 171"/>
                <a:gd name="T15" fmla="*/ 769 h 76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1" h="769">
                  <a:moveTo>
                    <a:pt x="85" y="769"/>
                  </a:moveTo>
                  <a:cubicBezTo>
                    <a:pt x="85" y="769"/>
                    <a:pt x="85" y="769"/>
                    <a:pt x="85" y="769"/>
                  </a:cubicBezTo>
                  <a:cubicBezTo>
                    <a:pt x="38" y="769"/>
                    <a:pt x="0" y="730"/>
                    <a:pt x="0" y="683"/>
                  </a:cubicBezTo>
                  <a:cubicBezTo>
                    <a:pt x="0" y="86"/>
                    <a:pt x="0" y="86"/>
                    <a:pt x="0" y="86"/>
                  </a:cubicBezTo>
                  <a:cubicBezTo>
                    <a:pt x="0" y="39"/>
                    <a:pt x="38" y="0"/>
                    <a:pt x="85" y="0"/>
                  </a:cubicBezTo>
                  <a:cubicBezTo>
                    <a:pt x="133" y="0"/>
                    <a:pt x="171" y="39"/>
                    <a:pt x="171" y="86"/>
                  </a:cubicBezTo>
                  <a:cubicBezTo>
                    <a:pt x="171" y="683"/>
                    <a:pt x="171" y="683"/>
                    <a:pt x="171" y="683"/>
                  </a:cubicBezTo>
                  <a:cubicBezTo>
                    <a:pt x="171" y="730"/>
                    <a:pt x="133" y="769"/>
                    <a:pt x="85" y="76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GB" sz="2099" dirty="0">
                <a:solidFill>
                  <a:prstClr val="black"/>
                </a:solidFill>
                <a:latin typeface="Arial"/>
                <a:cs typeface="+mn-cs"/>
              </a:endParaRPr>
            </a:p>
          </p:txBody>
        </p:sp>
        <p:sp>
          <p:nvSpPr>
            <p:cNvPr id="58" name="Freeform 25"/>
            <p:cNvSpPr>
              <a:spLocks/>
            </p:cNvSpPr>
            <p:nvPr userDrawn="1"/>
          </p:nvSpPr>
          <p:spPr bwMode="auto">
            <a:xfrm>
              <a:off x="0" y="3148013"/>
              <a:ext cx="228600" cy="2438400"/>
            </a:xfrm>
            <a:custGeom>
              <a:avLst/>
              <a:gdLst>
                <a:gd name="T0" fmla="*/ 0 w 72"/>
                <a:gd name="T1" fmla="*/ 0 h 766"/>
                <a:gd name="T2" fmla="*/ 0 w 72"/>
                <a:gd name="T3" fmla="*/ 766 h 766"/>
                <a:gd name="T4" fmla="*/ 72 w 72"/>
                <a:gd name="T5" fmla="*/ 681 h 766"/>
                <a:gd name="T6" fmla="*/ 72 w 72"/>
                <a:gd name="T7" fmla="*/ 84 h 766"/>
                <a:gd name="T8" fmla="*/ 0 w 72"/>
                <a:gd name="T9" fmla="*/ 0 h 766"/>
              </a:gdLst>
              <a:ahLst/>
              <a:cxnLst>
                <a:cxn ang="0">
                  <a:pos x="T0" y="T1"/>
                </a:cxn>
                <a:cxn ang="0">
                  <a:pos x="T2" y="T3"/>
                </a:cxn>
                <a:cxn ang="0">
                  <a:pos x="T4" y="T5"/>
                </a:cxn>
                <a:cxn ang="0">
                  <a:pos x="T6" y="T7"/>
                </a:cxn>
                <a:cxn ang="0">
                  <a:pos x="T8" y="T9"/>
                </a:cxn>
              </a:cxnLst>
              <a:rect l="0" t="0" r="r" b="b"/>
              <a:pathLst>
                <a:path w="72" h="766">
                  <a:moveTo>
                    <a:pt x="0" y="0"/>
                  </a:moveTo>
                  <a:cubicBezTo>
                    <a:pt x="0" y="766"/>
                    <a:pt x="0" y="766"/>
                    <a:pt x="0" y="766"/>
                  </a:cubicBezTo>
                  <a:cubicBezTo>
                    <a:pt x="41" y="759"/>
                    <a:pt x="72" y="724"/>
                    <a:pt x="72" y="681"/>
                  </a:cubicBezTo>
                  <a:cubicBezTo>
                    <a:pt x="72" y="84"/>
                    <a:pt x="72" y="84"/>
                    <a:pt x="72" y="84"/>
                  </a:cubicBezTo>
                  <a:cubicBezTo>
                    <a:pt x="72" y="42"/>
                    <a:pt x="41" y="6"/>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GB" sz="2099" dirty="0">
                <a:solidFill>
                  <a:prstClr val="black"/>
                </a:solidFill>
                <a:latin typeface="Arial"/>
                <a:cs typeface="+mn-cs"/>
              </a:endParaRPr>
            </a:p>
          </p:txBody>
        </p:sp>
        <p:sp>
          <p:nvSpPr>
            <p:cNvPr id="59" name="Freeform 26"/>
            <p:cNvSpPr>
              <a:spLocks/>
            </p:cNvSpPr>
            <p:nvPr userDrawn="1"/>
          </p:nvSpPr>
          <p:spPr bwMode="auto">
            <a:xfrm>
              <a:off x="11950700" y="4105275"/>
              <a:ext cx="254000" cy="2444750"/>
            </a:xfrm>
            <a:custGeom>
              <a:avLst/>
              <a:gdLst>
                <a:gd name="T0" fmla="*/ 80 w 80"/>
                <a:gd name="T1" fmla="*/ 0 h 768"/>
                <a:gd name="T2" fmla="*/ 0 w 80"/>
                <a:gd name="T3" fmla="*/ 85 h 768"/>
                <a:gd name="T4" fmla="*/ 0 w 80"/>
                <a:gd name="T5" fmla="*/ 682 h 768"/>
                <a:gd name="T6" fmla="*/ 80 w 80"/>
                <a:gd name="T7" fmla="*/ 768 h 768"/>
                <a:gd name="T8" fmla="*/ 80 w 80"/>
                <a:gd name="T9" fmla="*/ 0 h 768"/>
              </a:gdLst>
              <a:ahLst/>
              <a:cxnLst>
                <a:cxn ang="0">
                  <a:pos x="T0" y="T1"/>
                </a:cxn>
                <a:cxn ang="0">
                  <a:pos x="T2" y="T3"/>
                </a:cxn>
                <a:cxn ang="0">
                  <a:pos x="T4" y="T5"/>
                </a:cxn>
                <a:cxn ang="0">
                  <a:pos x="T6" y="T7"/>
                </a:cxn>
                <a:cxn ang="0">
                  <a:pos x="T8" y="T9"/>
                </a:cxn>
              </a:cxnLst>
              <a:rect l="0" t="0" r="r" b="b"/>
              <a:pathLst>
                <a:path w="80" h="768">
                  <a:moveTo>
                    <a:pt x="80" y="0"/>
                  </a:moveTo>
                  <a:cubicBezTo>
                    <a:pt x="36" y="2"/>
                    <a:pt x="0" y="39"/>
                    <a:pt x="0" y="85"/>
                  </a:cubicBezTo>
                  <a:cubicBezTo>
                    <a:pt x="0" y="682"/>
                    <a:pt x="0" y="682"/>
                    <a:pt x="0" y="682"/>
                  </a:cubicBezTo>
                  <a:cubicBezTo>
                    <a:pt x="0" y="728"/>
                    <a:pt x="36" y="766"/>
                    <a:pt x="80" y="768"/>
                  </a:cubicBezTo>
                  <a:lnTo>
                    <a:pt x="8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GB" sz="2099" dirty="0">
                <a:solidFill>
                  <a:prstClr val="black"/>
                </a:solidFill>
                <a:latin typeface="Arial"/>
                <a:cs typeface="+mn-cs"/>
              </a:endParaRPr>
            </a:p>
          </p:txBody>
        </p:sp>
      </p:grpSp>
      <p:grpSp>
        <p:nvGrpSpPr>
          <p:cNvPr id="31" name="Logotype"/>
          <p:cNvGrpSpPr/>
          <p:nvPr userDrawn="1"/>
        </p:nvGrpSpPr>
        <p:grpSpPr>
          <a:xfrm>
            <a:off x="641186" y="530770"/>
            <a:ext cx="1383679" cy="288542"/>
            <a:chOff x="9501453" y="6148765"/>
            <a:chExt cx="2047875" cy="427037"/>
          </a:xfrm>
          <a:solidFill>
            <a:schemeClr val="bg1"/>
          </a:solidFill>
        </p:grpSpPr>
        <p:sp>
          <p:nvSpPr>
            <p:cNvPr id="32" name="Freeform 5"/>
            <p:cNvSpPr>
              <a:spLocks noEditPoints="1"/>
            </p:cNvSpPr>
            <p:nvPr userDrawn="1"/>
          </p:nvSpPr>
          <p:spPr bwMode="auto">
            <a:xfrm>
              <a:off x="11206428" y="6231315"/>
              <a:ext cx="342900" cy="344487"/>
            </a:xfrm>
            <a:custGeom>
              <a:avLst/>
              <a:gdLst>
                <a:gd name="T0" fmla="*/ 43 w 91"/>
                <a:gd name="T1" fmla="*/ 2 h 91"/>
                <a:gd name="T2" fmla="*/ 2 w 91"/>
                <a:gd name="T3" fmla="*/ 44 h 91"/>
                <a:gd name="T4" fmla="*/ 46 w 91"/>
                <a:gd name="T5" fmla="*/ 91 h 91"/>
                <a:gd name="T6" fmla="*/ 74 w 91"/>
                <a:gd name="T7" fmla="*/ 77 h 91"/>
                <a:gd name="T8" fmla="*/ 74 w 91"/>
                <a:gd name="T9" fmla="*/ 90 h 91"/>
                <a:gd name="T10" fmla="*/ 91 w 91"/>
                <a:gd name="T11" fmla="*/ 90 h 91"/>
                <a:gd name="T12" fmla="*/ 91 w 91"/>
                <a:gd name="T13" fmla="*/ 47 h 91"/>
                <a:gd name="T14" fmla="*/ 43 w 91"/>
                <a:gd name="T15" fmla="*/ 2 h 91"/>
                <a:gd name="T16" fmla="*/ 72 w 91"/>
                <a:gd name="T17" fmla="*/ 48 h 91"/>
                <a:gd name="T18" fmla="*/ 43 w 91"/>
                <a:gd name="T19" fmla="*/ 72 h 91"/>
                <a:gd name="T20" fmla="*/ 21 w 91"/>
                <a:gd name="T21" fmla="*/ 50 h 91"/>
                <a:gd name="T22" fmla="*/ 46 w 91"/>
                <a:gd name="T23" fmla="*/ 21 h 91"/>
                <a:gd name="T24" fmla="*/ 72 w 91"/>
                <a:gd name="T25" fmla="*/ 45 h 91"/>
                <a:gd name="T26" fmla="*/ 72 w 91"/>
                <a:gd name="T27" fmla="*/ 48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1" h="91">
                  <a:moveTo>
                    <a:pt x="43" y="2"/>
                  </a:moveTo>
                  <a:cubicBezTo>
                    <a:pt x="21" y="4"/>
                    <a:pt x="3" y="22"/>
                    <a:pt x="2" y="44"/>
                  </a:cubicBezTo>
                  <a:cubicBezTo>
                    <a:pt x="0" y="70"/>
                    <a:pt x="21" y="91"/>
                    <a:pt x="46" y="91"/>
                  </a:cubicBezTo>
                  <a:cubicBezTo>
                    <a:pt x="56" y="91"/>
                    <a:pt x="68" y="87"/>
                    <a:pt x="74" y="77"/>
                  </a:cubicBezTo>
                  <a:cubicBezTo>
                    <a:pt x="74" y="90"/>
                    <a:pt x="74" y="90"/>
                    <a:pt x="74" y="90"/>
                  </a:cubicBezTo>
                  <a:cubicBezTo>
                    <a:pt x="91" y="90"/>
                    <a:pt x="91" y="90"/>
                    <a:pt x="91" y="90"/>
                  </a:cubicBezTo>
                  <a:cubicBezTo>
                    <a:pt x="91" y="47"/>
                    <a:pt x="91" y="47"/>
                    <a:pt x="91" y="47"/>
                  </a:cubicBezTo>
                  <a:cubicBezTo>
                    <a:pt x="91" y="20"/>
                    <a:pt x="69" y="0"/>
                    <a:pt x="43" y="2"/>
                  </a:cubicBezTo>
                  <a:close/>
                  <a:moveTo>
                    <a:pt x="72" y="48"/>
                  </a:moveTo>
                  <a:cubicBezTo>
                    <a:pt x="71" y="63"/>
                    <a:pt x="58" y="74"/>
                    <a:pt x="43" y="72"/>
                  </a:cubicBezTo>
                  <a:cubicBezTo>
                    <a:pt x="32" y="71"/>
                    <a:pt x="22" y="61"/>
                    <a:pt x="21" y="50"/>
                  </a:cubicBezTo>
                  <a:cubicBezTo>
                    <a:pt x="19" y="34"/>
                    <a:pt x="31" y="21"/>
                    <a:pt x="46" y="21"/>
                  </a:cubicBezTo>
                  <a:cubicBezTo>
                    <a:pt x="60" y="21"/>
                    <a:pt x="71" y="32"/>
                    <a:pt x="72" y="45"/>
                  </a:cubicBezTo>
                  <a:lnTo>
                    <a:pt x="72" y="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US" sz="2099" dirty="0">
                <a:solidFill>
                  <a:prstClr val="black"/>
                </a:solidFill>
                <a:latin typeface="Arial"/>
                <a:cs typeface="+mn-cs"/>
              </a:endParaRPr>
            </a:p>
          </p:txBody>
        </p:sp>
        <p:sp>
          <p:nvSpPr>
            <p:cNvPr id="33" name="Freeform 6"/>
            <p:cNvSpPr>
              <a:spLocks noEditPoints="1"/>
            </p:cNvSpPr>
            <p:nvPr userDrawn="1"/>
          </p:nvSpPr>
          <p:spPr bwMode="auto">
            <a:xfrm>
              <a:off x="10849241" y="6236077"/>
              <a:ext cx="334963" cy="339725"/>
            </a:xfrm>
            <a:custGeom>
              <a:avLst/>
              <a:gdLst>
                <a:gd name="T0" fmla="*/ 44 w 89"/>
                <a:gd name="T1" fmla="*/ 1 h 90"/>
                <a:gd name="T2" fmla="*/ 0 w 89"/>
                <a:gd name="T3" fmla="*/ 46 h 90"/>
                <a:gd name="T4" fmla="*/ 45 w 89"/>
                <a:gd name="T5" fmla="*/ 90 h 90"/>
                <a:gd name="T6" fmla="*/ 86 w 89"/>
                <a:gd name="T7" fmla="*/ 63 h 90"/>
                <a:gd name="T8" fmla="*/ 69 w 89"/>
                <a:gd name="T9" fmla="*/ 58 h 90"/>
                <a:gd name="T10" fmla="*/ 50 w 89"/>
                <a:gd name="T11" fmla="*/ 72 h 90"/>
                <a:gd name="T12" fmla="*/ 22 w 89"/>
                <a:gd name="T13" fmla="*/ 59 h 90"/>
                <a:gd name="T14" fmla="*/ 89 w 89"/>
                <a:gd name="T15" fmla="*/ 41 h 90"/>
                <a:gd name="T16" fmla="*/ 44 w 89"/>
                <a:gd name="T17" fmla="*/ 1 h 90"/>
                <a:gd name="T18" fmla="*/ 19 w 89"/>
                <a:gd name="T19" fmla="*/ 44 h 90"/>
                <a:gd name="T20" fmla="*/ 36 w 89"/>
                <a:gd name="T21" fmla="*/ 19 h 90"/>
                <a:gd name="T22" fmla="*/ 67 w 89"/>
                <a:gd name="T23" fmla="*/ 31 h 90"/>
                <a:gd name="T24" fmla="*/ 19 w 89"/>
                <a:gd name="T25" fmla="*/ 44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9" h="90">
                  <a:moveTo>
                    <a:pt x="44" y="1"/>
                  </a:moveTo>
                  <a:cubicBezTo>
                    <a:pt x="20" y="2"/>
                    <a:pt x="0" y="20"/>
                    <a:pt x="0" y="46"/>
                  </a:cubicBezTo>
                  <a:cubicBezTo>
                    <a:pt x="0" y="70"/>
                    <a:pt x="20" y="90"/>
                    <a:pt x="45" y="90"/>
                  </a:cubicBezTo>
                  <a:cubicBezTo>
                    <a:pt x="62" y="90"/>
                    <a:pt x="79" y="80"/>
                    <a:pt x="86" y="63"/>
                  </a:cubicBezTo>
                  <a:cubicBezTo>
                    <a:pt x="69" y="58"/>
                    <a:pt x="69" y="58"/>
                    <a:pt x="69" y="58"/>
                  </a:cubicBezTo>
                  <a:cubicBezTo>
                    <a:pt x="66" y="65"/>
                    <a:pt x="58" y="71"/>
                    <a:pt x="50" y="72"/>
                  </a:cubicBezTo>
                  <a:cubicBezTo>
                    <a:pt x="38" y="75"/>
                    <a:pt x="26" y="67"/>
                    <a:pt x="22" y="59"/>
                  </a:cubicBezTo>
                  <a:cubicBezTo>
                    <a:pt x="89" y="41"/>
                    <a:pt x="89" y="41"/>
                    <a:pt x="89" y="41"/>
                  </a:cubicBezTo>
                  <a:cubicBezTo>
                    <a:pt x="87" y="24"/>
                    <a:pt x="72" y="0"/>
                    <a:pt x="44" y="1"/>
                  </a:cubicBezTo>
                  <a:close/>
                  <a:moveTo>
                    <a:pt x="19" y="44"/>
                  </a:moveTo>
                  <a:cubicBezTo>
                    <a:pt x="19" y="34"/>
                    <a:pt x="24" y="24"/>
                    <a:pt x="36" y="19"/>
                  </a:cubicBezTo>
                  <a:cubicBezTo>
                    <a:pt x="50" y="14"/>
                    <a:pt x="62" y="21"/>
                    <a:pt x="67" y="31"/>
                  </a:cubicBezTo>
                  <a:lnTo>
                    <a:pt x="19" y="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US" sz="2099" dirty="0">
                <a:solidFill>
                  <a:prstClr val="black"/>
                </a:solidFill>
                <a:latin typeface="Arial"/>
                <a:cs typeface="+mn-cs"/>
              </a:endParaRPr>
            </a:p>
          </p:txBody>
        </p:sp>
        <p:sp>
          <p:nvSpPr>
            <p:cNvPr id="34" name="Freeform 7"/>
            <p:cNvSpPr>
              <a:spLocks/>
            </p:cNvSpPr>
            <p:nvPr userDrawn="1"/>
          </p:nvSpPr>
          <p:spPr bwMode="auto">
            <a:xfrm>
              <a:off x="10292028" y="6239252"/>
              <a:ext cx="166688" cy="333375"/>
            </a:xfrm>
            <a:custGeom>
              <a:avLst/>
              <a:gdLst>
                <a:gd name="T0" fmla="*/ 44 w 44"/>
                <a:gd name="T1" fmla="*/ 18 h 88"/>
                <a:gd name="T2" fmla="*/ 44 w 44"/>
                <a:gd name="T3" fmla="*/ 0 h 88"/>
                <a:gd name="T4" fmla="*/ 19 w 44"/>
                <a:gd name="T5" fmla="*/ 13 h 88"/>
                <a:gd name="T6" fmla="*/ 19 w 44"/>
                <a:gd name="T7" fmla="*/ 3 h 88"/>
                <a:gd name="T8" fmla="*/ 0 w 44"/>
                <a:gd name="T9" fmla="*/ 3 h 88"/>
                <a:gd name="T10" fmla="*/ 0 w 44"/>
                <a:gd name="T11" fmla="*/ 44 h 88"/>
                <a:gd name="T12" fmla="*/ 0 w 44"/>
                <a:gd name="T13" fmla="*/ 88 h 88"/>
                <a:gd name="T14" fmla="*/ 20 w 44"/>
                <a:gd name="T15" fmla="*/ 88 h 88"/>
                <a:gd name="T16" fmla="*/ 20 w 44"/>
                <a:gd name="T17" fmla="*/ 46 h 88"/>
                <a:gd name="T18" fmla="*/ 44 w 44"/>
                <a:gd name="T19" fmla="*/ 1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 h="88">
                  <a:moveTo>
                    <a:pt x="44" y="18"/>
                  </a:moveTo>
                  <a:cubicBezTo>
                    <a:pt x="44" y="0"/>
                    <a:pt x="44" y="0"/>
                    <a:pt x="44" y="0"/>
                  </a:cubicBezTo>
                  <a:cubicBezTo>
                    <a:pt x="28" y="0"/>
                    <a:pt x="22" y="8"/>
                    <a:pt x="19" y="13"/>
                  </a:cubicBezTo>
                  <a:cubicBezTo>
                    <a:pt x="19" y="3"/>
                    <a:pt x="19" y="3"/>
                    <a:pt x="19" y="3"/>
                  </a:cubicBezTo>
                  <a:cubicBezTo>
                    <a:pt x="0" y="3"/>
                    <a:pt x="0" y="3"/>
                    <a:pt x="0" y="3"/>
                  </a:cubicBezTo>
                  <a:cubicBezTo>
                    <a:pt x="0" y="44"/>
                    <a:pt x="0" y="44"/>
                    <a:pt x="0" y="44"/>
                  </a:cubicBezTo>
                  <a:cubicBezTo>
                    <a:pt x="0" y="88"/>
                    <a:pt x="0" y="88"/>
                    <a:pt x="0" y="88"/>
                  </a:cubicBezTo>
                  <a:cubicBezTo>
                    <a:pt x="20" y="88"/>
                    <a:pt x="20" y="88"/>
                    <a:pt x="20" y="88"/>
                  </a:cubicBezTo>
                  <a:cubicBezTo>
                    <a:pt x="20" y="62"/>
                    <a:pt x="20" y="62"/>
                    <a:pt x="20" y="46"/>
                  </a:cubicBezTo>
                  <a:cubicBezTo>
                    <a:pt x="20" y="26"/>
                    <a:pt x="31" y="19"/>
                    <a:pt x="44"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US" sz="2099" dirty="0">
                <a:solidFill>
                  <a:prstClr val="black"/>
                </a:solidFill>
                <a:latin typeface="Arial"/>
                <a:cs typeface="+mn-cs"/>
              </a:endParaRPr>
            </a:p>
          </p:txBody>
        </p:sp>
        <p:sp>
          <p:nvSpPr>
            <p:cNvPr id="35" name="Freeform 8"/>
            <p:cNvSpPr>
              <a:spLocks/>
            </p:cNvSpPr>
            <p:nvPr userDrawn="1"/>
          </p:nvSpPr>
          <p:spPr bwMode="auto">
            <a:xfrm>
              <a:off x="9501453" y="6182102"/>
              <a:ext cx="369888" cy="390525"/>
            </a:xfrm>
            <a:custGeom>
              <a:avLst/>
              <a:gdLst>
                <a:gd name="T0" fmla="*/ 185 w 233"/>
                <a:gd name="T1" fmla="*/ 165 h 246"/>
                <a:gd name="T2" fmla="*/ 48 w 233"/>
                <a:gd name="T3" fmla="*/ 0 h 246"/>
                <a:gd name="T4" fmla="*/ 0 w 233"/>
                <a:gd name="T5" fmla="*/ 0 h 246"/>
                <a:gd name="T6" fmla="*/ 0 w 233"/>
                <a:gd name="T7" fmla="*/ 246 h 246"/>
                <a:gd name="T8" fmla="*/ 50 w 233"/>
                <a:gd name="T9" fmla="*/ 246 h 246"/>
                <a:gd name="T10" fmla="*/ 50 w 233"/>
                <a:gd name="T11" fmla="*/ 81 h 246"/>
                <a:gd name="T12" fmla="*/ 190 w 233"/>
                <a:gd name="T13" fmla="*/ 246 h 246"/>
                <a:gd name="T14" fmla="*/ 233 w 233"/>
                <a:gd name="T15" fmla="*/ 246 h 246"/>
                <a:gd name="T16" fmla="*/ 233 w 233"/>
                <a:gd name="T17" fmla="*/ 0 h 246"/>
                <a:gd name="T18" fmla="*/ 185 w 233"/>
                <a:gd name="T19" fmla="*/ 0 h 246"/>
                <a:gd name="T20" fmla="*/ 185 w 233"/>
                <a:gd name="T21" fmla="*/ 165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3" h="246">
                  <a:moveTo>
                    <a:pt x="185" y="165"/>
                  </a:moveTo>
                  <a:lnTo>
                    <a:pt x="48" y="0"/>
                  </a:lnTo>
                  <a:lnTo>
                    <a:pt x="0" y="0"/>
                  </a:lnTo>
                  <a:lnTo>
                    <a:pt x="0" y="246"/>
                  </a:lnTo>
                  <a:lnTo>
                    <a:pt x="50" y="246"/>
                  </a:lnTo>
                  <a:lnTo>
                    <a:pt x="50" y="81"/>
                  </a:lnTo>
                  <a:lnTo>
                    <a:pt x="190" y="246"/>
                  </a:lnTo>
                  <a:lnTo>
                    <a:pt x="233" y="246"/>
                  </a:lnTo>
                  <a:lnTo>
                    <a:pt x="233" y="0"/>
                  </a:lnTo>
                  <a:lnTo>
                    <a:pt x="185" y="0"/>
                  </a:lnTo>
                  <a:lnTo>
                    <a:pt x="185" y="16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US" sz="2099" dirty="0">
                <a:solidFill>
                  <a:prstClr val="black"/>
                </a:solidFill>
                <a:latin typeface="Arial"/>
                <a:cs typeface="+mn-cs"/>
              </a:endParaRPr>
            </a:p>
          </p:txBody>
        </p:sp>
        <p:sp>
          <p:nvSpPr>
            <p:cNvPr id="36" name="Freeform 9"/>
            <p:cNvSpPr>
              <a:spLocks noEditPoints="1"/>
            </p:cNvSpPr>
            <p:nvPr userDrawn="1"/>
          </p:nvSpPr>
          <p:spPr bwMode="auto">
            <a:xfrm>
              <a:off x="10461891" y="6148765"/>
              <a:ext cx="342900" cy="427037"/>
            </a:xfrm>
            <a:custGeom>
              <a:avLst/>
              <a:gdLst>
                <a:gd name="T0" fmla="*/ 91 w 91"/>
                <a:gd name="T1" fmla="*/ 0 h 113"/>
                <a:gd name="T2" fmla="*/ 73 w 91"/>
                <a:gd name="T3" fmla="*/ 0 h 113"/>
                <a:gd name="T4" fmla="*/ 73 w 91"/>
                <a:gd name="T5" fmla="*/ 34 h 113"/>
                <a:gd name="T6" fmla="*/ 43 w 91"/>
                <a:gd name="T7" fmla="*/ 24 h 113"/>
                <a:gd name="T8" fmla="*/ 2 w 91"/>
                <a:gd name="T9" fmla="*/ 66 h 113"/>
                <a:gd name="T10" fmla="*/ 46 w 91"/>
                <a:gd name="T11" fmla="*/ 113 h 113"/>
                <a:gd name="T12" fmla="*/ 74 w 91"/>
                <a:gd name="T13" fmla="*/ 101 h 113"/>
                <a:gd name="T14" fmla="*/ 74 w 91"/>
                <a:gd name="T15" fmla="*/ 112 h 113"/>
                <a:gd name="T16" fmla="*/ 91 w 91"/>
                <a:gd name="T17" fmla="*/ 112 h 113"/>
                <a:gd name="T18" fmla="*/ 91 w 91"/>
                <a:gd name="T19" fmla="*/ 69 h 113"/>
                <a:gd name="T20" fmla="*/ 91 w 91"/>
                <a:gd name="T21" fmla="*/ 69 h 113"/>
                <a:gd name="T22" fmla="*/ 91 w 91"/>
                <a:gd name="T23" fmla="*/ 68 h 113"/>
                <a:gd name="T24" fmla="*/ 91 w 91"/>
                <a:gd name="T25" fmla="*/ 0 h 113"/>
                <a:gd name="T26" fmla="*/ 72 w 91"/>
                <a:gd name="T27" fmla="*/ 70 h 113"/>
                <a:gd name="T28" fmla="*/ 43 w 91"/>
                <a:gd name="T29" fmla="*/ 94 h 113"/>
                <a:gd name="T30" fmla="*/ 21 w 91"/>
                <a:gd name="T31" fmla="*/ 72 h 113"/>
                <a:gd name="T32" fmla="*/ 46 w 91"/>
                <a:gd name="T33" fmla="*/ 43 h 113"/>
                <a:gd name="T34" fmla="*/ 72 w 91"/>
                <a:gd name="T35" fmla="*/ 67 h 113"/>
                <a:gd name="T36" fmla="*/ 72 w 91"/>
                <a:gd name="T37" fmla="*/ 7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1" h="113">
                  <a:moveTo>
                    <a:pt x="91" y="0"/>
                  </a:moveTo>
                  <a:cubicBezTo>
                    <a:pt x="73" y="0"/>
                    <a:pt x="73" y="0"/>
                    <a:pt x="73" y="0"/>
                  </a:cubicBezTo>
                  <a:cubicBezTo>
                    <a:pt x="73" y="34"/>
                    <a:pt x="73" y="34"/>
                    <a:pt x="73" y="34"/>
                  </a:cubicBezTo>
                  <a:cubicBezTo>
                    <a:pt x="68" y="28"/>
                    <a:pt x="55" y="23"/>
                    <a:pt x="43" y="24"/>
                  </a:cubicBezTo>
                  <a:cubicBezTo>
                    <a:pt x="21" y="26"/>
                    <a:pt x="3" y="44"/>
                    <a:pt x="2" y="66"/>
                  </a:cubicBezTo>
                  <a:cubicBezTo>
                    <a:pt x="0" y="92"/>
                    <a:pt x="21" y="113"/>
                    <a:pt x="46" y="113"/>
                  </a:cubicBezTo>
                  <a:cubicBezTo>
                    <a:pt x="56" y="113"/>
                    <a:pt x="69" y="109"/>
                    <a:pt x="74" y="101"/>
                  </a:cubicBezTo>
                  <a:cubicBezTo>
                    <a:pt x="74" y="112"/>
                    <a:pt x="74" y="112"/>
                    <a:pt x="74" y="112"/>
                  </a:cubicBezTo>
                  <a:cubicBezTo>
                    <a:pt x="91" y="112"/>
                    <a:pt x="91" y="112"/>
                    <a:pt x="91" y="112"/>
                  </a:cubicBezTo>
                  <a:cubicBezTo>
                    <a:pt x="91" y="69"/>
                    <a:pt x="91" y="69"/>
                    <a:pt x="91" y="69"/>
                  </a:cubicBezTo>
                  <a:cubicBezTo>
                    <a:pt x="91" y="69"/>
                    <a:pt x="91" y="69"/>
                    <a:pt x="91" y="69"/>
                  </a:cubicBezTo>
                  <a:cubicBezTo>
                    <a:pt x="91" y="68"/>
                    <a:pt x="91" y="68"/>
                    <a:pt x="91" y="68"/>
                  </a:cubicBezTo>
                  <a:lnTo>
                    <a:pt x="91" y="0"/>
                  </a:lnTo>
                  <a:close/>
                  <a:moveTo>
                    <a:pt x="72" y="70"/>
                  </a:moveTo>
                  <a:cubicBezTo>
                    <a:pt x="71" y="85"/>
                    <a:pt x="58" y="96"/>
                    <a:pt x="43" y="94"/>
                  </a:cubicBezTo>
                  <a:cubicBezTo>
                    <a:pt x="32" y="93"/>
                    <a:pt x="22" y="83"/>
                    <a:pt x="21" y="72"/>
                  </a:cubicBezTo>
                  <a:cubicBezTo>
                    <a:pt x="19" y="56"/>
                    <a:pt x="31" y="43"/>
                    <a:pt x="46" y="43"/>
                  </a:cubicBezTo>
                  <a:cubicBezTo>
                    <a:pt x="60" y="43"/>
                    <a:pt x="71" y="54"/>
                    <a:pt x="72" y="67"/>
                  </a:cubicBezTo>
                  <a:lnTo>
                    <a:pt x="72"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US" sz="2099" dirty="0">
                <a:solidFill>
                  <a:prstClr val="black"/>
                </a:solidFill>
                <a:latin typeface="Arial"/>
                <a:cs typeface="+mn-cs"/>
              </a:endParaRPr>
            </a:p>
          </p:txBody>
        </p:sp>
        <p:sp>
          <p:nvSpPr>
            <p:cNvPr id="37" name="Freeform 10"/>
            <p:cNvSpPr>
              <a:spLocks noEditPoints="1"/>
            </p:cNvSpPr>
            <p:nvPr userDrawn="1"/>
          </p:nvSpPr>
          <p:spPr bwMode="auto">
            <a:xfrm>
              <a:off x="9912616" y="6239252"/>
              <a:ext cx="338138" cy="336550"/>
            </a:xfrm>
            <a:custGeom>
              <a:avLst/>
              <a:gdLst>
                <a:gd name="T0" fmla="*/ 45 w 90"/>
                <a:gd name="T1" fmla="*/ 0 h 89"/>
                <a:gd name="T2" fmla="*/ 0 w 90"/>
                <a:gd name="T3" fmla="*/ 45 h 89"/>
                <a:gd name="T4" fmla="*/ 45 w 90"/>
                <a:gd name="T5" fmla="*/ 89 h 89"/>
                <a:gd name="T6" fmla="*/ 90 w 90"/>
                <a:gd name="T7" fmla="*/ 45 h 89"/>
                <a:gd name="T8" fmla="*/ 45 w 90"/>
                <a:gd name="T9" fmla="*/ 0 h 89"/>
                <a:gd name="T10" fmla="*/ 45 w 90"/>
                <a:gd name="T11" fmla="*/ 70 h 89"/>
                <a:gd name="T12" fmla="*/ 19 w 90"/>
                <a:gd name="T13" fmla="*/ 45 h 89"/>
                <a:gd name="T14" fmla="*/ 45 w 90"/>
                <a:gd name="T15" fmla="*/ 19 h 89"/>
                <a:gd name="T16" fmla="*/ 71 w 90"/>
                <a:gd name="T17" fmla="*/ 45 h 89"/>
                <a:gd name="T18" fmla="*/ 45 w 90"/>
                <a:gd name="T19" fmla="*/ 7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0" h="89">
                  <a:moveTo>
                    <a:pt x="45" y="0"/>
                  </a:moveTo>
                  <a:cubicBezTo>
                    <a:pt x="20" y="0"/>
                    <a:pt x="0" y="20"/>
                    <a:pt x="0" y="45"/>
                  </a:cubicBezTo>
                  <a:cubicBezTo>
                    <a:pt x="0" y="69"/>
                    <a:pt x="20" y="89"/>
                    <a:pt x="45" y="89"/>
                  </a:cubicBezTo>
                  <a:cubicBezTo>
                    <a:pt x="70" y="89"/>
                    <a:pt x="90" y="69"/>
                    <a:pt x="90" y="45"/>
                  </a:cubicBezTo>
                  <a:cubicBezTo>
                    <a:pt x="90" y="20"/>
                    <a:pt x="70" y="0"/>
                    <a:pt x="45" y="0"/>
                  </a:cubicBezTo>
                  <a:close/>
                  <a:moveTo>
                    <a:pt x="45" y="70"/>
                  </a:moveTo>
                  <a:cubicBezTo>
                    <a:pt x="31" y="70"/>
                    <a:pt x="19" y="59"/>
                    <a:pt x="19" y="45"/>
                  </a:cubicBezTo>
                  <a:cubicBezTo>
                    <a:pt x="19" y="30"/>
                    <a:pt x="31" y="19"/>
                    <a:pt x="45" y="19"/>
                  </a:cubicBezTo>
                  <a:cubicBezTo>
                    <a:pt x="59" y="19"/>
                    <a:pt x="71" y="30"/>
                    <a:pt x="71" y="45"/>
                  </a:cubicBezTo>
                  <a:cubicBezTo>
                    <a:pt x="71" y="59"/>
                    <a:pt x="59" y="70"/>
                    <a:pt x="45" y="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US" sz="2099" dirty="0">
                <a:solidFill>
                  <a:prstClr val="black"/>
                </a:solidFill>
                <a:latin typeface="Arial"/>
                <a:cs typeface="+mn-cs"/>
              </a:endParaRPr>
            </a:p>
          </p:txBody>
        </p:sp>
      </p:grpSp>
    </p:spTree>
    <p:extLst>
      <p:ext uri="{BB962C8B-B14F-4D97-AF65-F5344CB8AC3E}">
        <p14:creationId xmlns:p14="http://schemas.microsoft.com/office/powerpoint/2010/main" val="131926790"/>
      </p:ext>
    </p:extLst>
  </p:cSld>
  <p:clrMapOvr>
    <a:masterClrMapping/>
  </p:clrMapOvr>
</p:sldLayout>
</file>

<file path=ppt/slideLayouts/slideLayout140.xml><?xml version="1.0" encoding="utf-8"?>
<p:sldLayout xmlns:a="http://schemas.openxmlformats.org/drawingml/2006/main" xmlns:r="http://schemas.openxmlformats.org/officeDocument/2006/relationships" xmlns:p="http://schemas.openxmlformats.org/presentationml/2006/main" preserve="1" userDrawn="1">
  <p:cSld name="5_Title and Content">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1A5E59F7-0370-405F-AD7D-12D423D4A4F5}"/>
              </a:ext>
            </a:extLst>
          </p:cNvPr>
          <p:cNvSpPr txBox="1"/>
          <p:nvPr userDrawn="1"/>
        </p:nvSpPr>
        <p:spPr>
          <a:xfrm>
            <a:off x="0" y="1"/>
            <a:ext cx="6096000" cy="6858000"/>
          </a:xfrm>
          <a:prstGeom prst="rect">
            <a:avLst/>
          </a:prstGeom>
          <a:solidFill>
            <a:srgbClr val="00005E"/>
          </a:solidFill>
        </p:spPr>
        <p:txBody>
          <a:bodyPr vert="horz" wrap="square" lIns="0" tIns="0" rIns="0" bIns="0" rtlCol="0">
            <a:noAutofit/>
          </a:bodyPr>
          <a:lstStyle/>
          <a:p>
            <a:pPr marL="0" indent="0" fontAlgn="auto">
              <a:spcAft>
                <a:spcPts val="0"/>
              </a:spcAft>
              <a:buNone/>
            </a:pPr>
            <a:endParaRPr lang="en-US" sz="900" b="1" dirty="0">
              <a:solidFill>
                <a:srgbClr val="8B8A8D"/>
              </a:solidFill>
            </a:endParaRPr>
          </a:p>
        </p:txBody>
      </p:sp>
      <p:cxnSp>
        <p:nvCxnSpPr>
          <p:cNvPr id="3" name="Straight Connector 2">
            <a:extLst>
              <a:ext uri="{FF2B5EF4-FFF2-40B4-BE49-F238E27FC236}">
                <a16:creationId xmlns:a16="http://schemas.microsoft.com/office/drawing/2014/main" id="{E153C34E-F0F9-47D3-9A0D-0F5AA7FC38CD}"/>
              </a:ext>
            </a:extLst>
          </p:cNvPr>
          <p:cNvCxnSpPr>
            <a:cxnSpLocks/>
          </p:cNvCxnSpPr>
          <p:nvPr userDrawn="1"/>
        </p:nvCxnSpPr>
        <p:spPr>
          <a:xfrm>
            <a:off x="6815895" y="6313359"/>
            <a:ext cx="4721577" cy="0"/>
          </a:xfrm>
          <a:prstGeom prst="line">
            <a:avLst/>
          </a:prstGeom>
          <a:ln w="6350">
            <a:solidFill>
              <a:srgbClr val="8B8A8D"/>
            </a:solidFill>
          </a:ln>
        </p:spPr>
        <p:style>
          <a:lnRef idx="1">
            <a:schemeClr val="accent1"/>
          </a:lnRef>
          <a:fillRef idx="0">
            <a:schemeClr val="accent1"/>
          </a:fillRef>
          <a:effectRef idx="0">
            <a:schemeClr val="accent1"/>
          </a:effectRef>
          <a:fontRef idx="minor">
            <a:schemeClr val="tx1"/>
          </a:fontRef>
        </p:style>
      </p:cxnSp>
      <p:sp>
        <p:nvSpPr>
          <p:cNvPr id="4" name="Title 1">
            <a:extLst>
              <a:ext uri="{FF2B5EF4-FFF2-40B4-BE49-F238E27FC236}">
                <a16:creationId xmlns:a16="http://schemas.microsoft.com/office/drawing/2014/main" id="{3927457F-A6D1-44F6-BE5C-76ACE5D1029D}"/>
              </a:ext>
            </a:extLst>
          </p:cNvPr>
          <p:cNvSpPr txBox="1">
            <a:spLocks/>
          </p:cNvSpPr>
          <p:nvPr userDrawn="1"/>
        </p:nvSpPr>
        <p:spPr>
          <a:xfrm>
            <a:off x="6815895" y="842555"/>
            <a:ext cx="4707869" cy="569894"/>
          </a:xfrm>
          <a:prstGeom prst="rect">
            <a:avLst/>
          </a:prstGeom>
        </p:spPr>
        <p:txBody>
          <a:bodyPr vert="horz" lIns="0" tIns="0" rIns="0" bIns="0" rtlCol="0" anchor="t" anchorCtr="0">
            <a:noAutofit/>
          </a:bodyPr>
          <a:lstStyle>
            <a:lvl1pPr algn="l" defTabSz="1088776" rtl="0" eaLnBrk="1" latinLnBrk="0" hangingPunct="1">
              <a:spcBef>
                <a:spcPct val="0"/>
              </a:spcBef>
              <a:buNone/>
              <a:defRPr sz="2000" b="1" kern="1200">
                <a:solidFill>
                  <a:schemeClr val="accent1"/>
                </a:solidFill>
                <a:latin typeface="+mj-lt"/>
                <a:ea typeface="+mj-ea"/>
                <a:cs typeface="+mj-cs"/>
              </a:defRPr>
            </a:lvl1pPr>
          </a:lstStyle>
          <a:p>
            <a:pPr algn="ctr">
              <a:buClr>
                <a:prstClr val="black"/>
              </a:buClr>
              <a:defRPr/>
            </a:pPr>
            <a:r>
              <a:rPr lang="en-US" sz="1400" b="0" dirty="0">
                <a:solidFill>
                  <a:schemeClr val="tx1"/>
                </a:solidFill>
              </a:rPr>
              <a:t>REGIONER</a:t>
            </a:r>
          </a:p>
        </p:txBody>
      </p:sp>
      <p:sp>
        <p:nvSpPr>
          <p:cNvPr id="5" name="Rectangle 4">
            <a:extLst>
              <a:ext uri="{FF2B5EF4-FFF2-40B4-BE49-F238E27FC236}">
                <a16:creationId xmlns:a16="http://schemas.microsoft.com/office/drawing/2014/main" id="{AED7595E-4BCC-43F1-ABFF-5AA67552F70F}"/>
              </a:ext>
            </a:extLst>
          </p:cNvPr>
          <p:cNvSpPr/>
          <p:nvPr userDrawn="1"/>
        </p:nvSpPr>
        <p:spPr>
          <a:xfrm>
            <a:off x="6759551" y="1196478"/>
            <a:ext cx="4687993" cy="253857"/>
          </a:xfrm>
          <a:prstGeom prst="rect">
            <a:avLst/>
          </a:prstGeom>
        </p:spPr>
        <p:txBody>
          <a:bodyPr wrap="square">
            <a:spAutoFit/>
          </a:bodyPr>
          <a:lstStyle/>
          <a:p>
            <a:pPr fontAlgn="auto">
              <a:spcAft>
                <a:spcPts val="0"/>
              </a:spcAft>
              <a:buClrTx/>
              <a:defRPr/>
            </a:pPr>
            <a:r>
              <a:rPr lang="en-US" sz="1050" b="0" noProof="1">
                <a:solidFill>
                  <a:prstClr val="black"/>
                </a:solidFill>
              </a:rPr>
              <a:t>Indsæt tekst</a:t>
            </a:r>
          </a:p>
        </p:txBody>
      </p:sp>
      <p:cxnSp>
        <p:nvCxnSpPr>
          <p:cNvPr id="6" name="Straight Connector 5">
            <a:extLst>
              <a:ext uri="{FF2B5EF4-FFF2-40B4-BE49-F238E27FC236}">
                <a16:creationId xmlns:a16="http://schemas.microsoft.com/office/drawing/2014/main" id="{81A10345-518B-44AC-BD58-55CFCDFBF427}"/>
              </a:ext>
            </a:extLst>
          </p:cNvPr>
          <p:cNvCxnSpPr>
            <a:cxnSpLocks/>
          </p:cNvCxnSpPr>
          <p:nvPr userDrawn="1"/>
        </p:nvCxnSpPr>
        <p:spPr>
          <a:xfrm>
            <a:off x="6815895" y="3644180"/>
            <a:ext cx="4707869" cy="0"/>
          </a:xfrm>
          <a:prstGeom prst="line">
            <a:avLst/>
          </a:prstGeom>
          <a:ln w="6350">
            <a:solidFill>
              <a:srgbClr val="8B8A8D"/>
            </a:solidFill>
          </a:ln>
        </p:spPr>
        <p:style>
          <a:lnRef idx="1">
            <a:schemeClr val="accent1"/>
          </a:lnRef>
          <a:fillRef idx="0">
            <a:schemeClr val="accent1"/>
          </a:fillRef>
          <a:effectRef idx="0">
            <a:schemeClr val="accent1"/>
          </a:effectRef>
          <a:fontRef idx="minor">
            <a:schemeClr val="tx1"/>
          </a:fontRef>
        </p:style>
      </p:cxnSp>
      <p:sp>
        <p:nvSpPr>
          <p:cNvPr id="7" name="Rectangle 6">
            <a:extLst>
              <a:ext uri="{FF2B5EF4-FFF2-40B4-BE49-F238E27FC236}">
                <a16:creationId xmlns:a16="http://schemas.microsoft.com/office/drawing/2014/main" id="{9FD4B51F-974B-4E76-AFB6-42075C68EB7F}"/>
              </a:ext>
            </a:extLst>
          </p:cNvPr>
          <p:cNvSpPr/>
          <p:nvPr userDrawn="1"/>
        </p:nvSpPr>
        <p:spPr>
          <a:xfrm>
            <a:off x="6769977" y="3716175"/>
            <a:ext cx="4797206" cy="253857"/>
          </a:xfrm>
          <a:prstGeom prst="rect">
            <a:avLst/>
          </a:prstGeom>
        </p:spPr>
        <p:txBody>
          <a:bodyPr wrap="square">
            <a:spAutoFit/>
          </a:bodyPr>
          <a:lstStyle/>
          <a:p>
            <a:pPr fontAlgn="auto">
              <a:spcBef>
                <a:spcPts val="600"/>
              </a:spcBef>
              <a:spcAft>
                <a:spcPts val="0"/>
              </a:spcAft>
              <a:buClrTx/>
              <a:defRPr/>
            </a:pPr>
            <a:r>
              <a:rPr lang="en-US" sz="1050" b="0" noProof="1">
                <a:solidFill>
                  <a:prstClr val="black"/>
                </a:solidFill>
              </a:rPr>
              <a:t>Indsæt tekst</a:t>
            </a:r>
          </a:p>
        </p:txBody>
      </p:sp>
      <p:sp>
        <p:nvSpPr>
          <p:cNvPr id="8" name="Rectangle 7">
            <a:extLst>
              <a:ext uri="{FF2B5EF4-FFF2-40B4-BE49-F238E27FC236}">
                <a16:creationId xmlns:a16="http://schemas.microsoft.com/office/drawing/2014/main" id="{0C30241D-FAB2-44BB-AF26-762A9C7F744D}"/>
              </a:ext>
            </a:extLst>
          </p:cNvPr>
          <p:cNvSpPr/>
          <p:nvPr userDrawn="1"/>
        </p:nvSpPr>
        <p:spPr>
          <a:xfrm>
            <a:off x="6815893" y="3325351"/>
            <a:ext cx="4751290" cy="31883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71" tIns="45685" rIns="91371" bIns="45685" numCol="1" spcCol="0" rtlCol="0" fromWordArt="0" anchor="ctr" anchorCtr="0" forceAA="0" compatLnSpc="1">
            <a:prstTxWarp prst="textNoShape">
              <a:avLst/>
            </a:prstTxWarp>
            <a:noAutofit/>
          </a:bodyPr>
          <a:lstStyle/>
          <a:p>
            <a:pPr algn="ctr">
              <a:buClr>
                <a:prstClr val="black"/>
              </a:buClr>
              <a:defRPr/>
            </a:pPr>
            <a:r>
              <a:rPr lang="en-US" sz="1400" b="0" dirty="0">
                <a:solidFill>
                  <a:schemeClr val="tx1"/>
                </a:solidFill>
              </a:rPr>
              <a:t>SEKTORER</a:t>
            </a:r>
          </a:p>
        </p:txBody>
      </p:sp>
      <p:sp>
        <p:nvSpPr>
          <p:cNvPr id="9" name="Content Placeholder 1">
            <a:extLst>
              <a:ext uri="{FF2B5EF4-FFF2-40B4-BE49-F238E27FC236}">
                <a16:creationId xmlns:a16="http://schemas.microsoft.com/office/drawing/2014/main" id="{555A10A1-2F5B-46B9-B599-4CF327DC6CA1}"/>
              </a:ext>
            </a:extLst>
          </p:cNvPr>
          <p:cNvSpPr>
            <a:spLocks noGrp="1"/>
          </p:cNvSpPr>
          <p:nvPr>
            <p:ph idx="1" hasCustomPrompt="1"/>
          </p:nvPr>
        </p:nvSpPr>
        <p:spPr>
          <a:xfrm>
            <a:off x="2" y="1628426"/>
            <a:ext cx="6107544" cy="2384721"/>
          </a:xfrm>
          <a:prstGeom prst="rect">
            <a:avLst/>
          </a:prstGeom>
        </p:spPr>
        <p:txBody>
          <a:bodyPr/>
          <a:lstStyle>
            <a:lvl1pPr marL="0" indent="0" algn="ctr">
              <a:buNone/>
              <a:defRPr>
                <a:solidFill>
                  <a:schemeClr val="bg1"/>
                </a:solidFill>
              </a:defRPr>
            </a:lvl1pPr>
          </a:lstStyle>
          <a:p>
            <a:pPr marL="0" indent="0" algn="ctr">
              <a:buNone/>
            </a:pPr>
            <a:r>
              <a:rPr lang="en-US" sz="5395" b="1" dirty="0" err="1">
                <a:latin typeface="Arial (headings)"/>
              </a:rPr>
              <a:t>Aktier</a:t>
            </a:r>
            <a:br>
              <a:rPr lang="en-US" sz="5395" b="1" dirty="0">
                <a:latin typeface="Arial (headings)"/>
              </a:rPr>
            </a:br>
            <a:r>
              <a:rPr lang="en-US" sz="4397" dirty="0" err="1">
                <a:solidFill>
                  <a:srgbClr val="40BFBF"/>
                </a:solidFill>
                <a:latin typeface="Arial (headings)"/>
              </a:rPr>
              <a:t>Overvægt</a:t>
            </a:r>
            <a:endParaRPr lang="en-US" sz="4397" dirty="0">
              <a:solidFill>
                <a:srgbClr val="40BFBF"/>
              </a:solidFill>
            </a:endParaRPr>
          </a:p>
        </p:txBody>
      </p:sp>
      <p:graphicFrame>
        <p:nvGraphicFramePr>
          <p:cNvPr id="10" name="Table 9">
            <a:extLst>
              <a:ext uri="{FF2B5EF4-FFF2-40B4-BE49-F238E27FC236}">
                <a16:creationId xmlns:a16="http://schemas.microsoft.com/office/drawing/2014/main" id="{87403E4B-10F7-46BB-BDAF-0ED9AB1D999B}"/>
              </a:ext>
            </a:extLst>
          </p:cNvPr>
          <p:cNvGraphicFramePr>
            <a:graphicFrameLocks noGrp="1"/>
          </p:cNvGraphicFramePr>
          <p:nvPr userDrawn="1"/>
        </p:nvGraphicFramePr>
        <p:xfrm>
          <a:off x="3627015" y="4447450"/>
          <a:ext cx="2253018" cy="2165628"/>
        </p:xfrm>
        <a:graphic>
          <a:graphicData uri="http://schemas.openxmlformats.org/drawingml/2006/table">
            <a:tbl>
              <a:tblPr firstRow="1" bandRow="1">
                <a:tableStyleId>{5C22544A-7EE6-4342-B048-85BDC9FD1C3A}</a:tableStyleId>
              </a:tblPr>
              <a:tblGrid>
                <a:gridCol w="1101190">
                  <a:extLst>
                    <a:ext uri="{9D8B030D-6E8A-4147-A177-3AD203B41FA5}">
                      <a16:colId xmlns:a16="http://schemas.microsoft.com/office/drawing/2014/main" val="20000"/>
                    </a:ext>
                  </a:extLst>
                </a:gridCol>
                <a:gridCol w="1151828">
                  <a:extLst>
                    <a:ext uri="{9D8B030D-6E8A-4147-A177-3AD203B41FA5}">
                      <a16:colId xmlns:a16="http://schemas.microsoft.com/office/drawing/2014/main" val="20001"/>
                    </a:ext>
                  </a:extLst>
                </a:gridCol>
              </a:tblGrid>
              <a:tr h="180469">
                <a:tc gridSpan="2">
                  <a:txBody>
                    <a:bodyPr/>
                    <a:lstStyle/>
                    <a:p>
                      <a:pPr marL="0" algn="l" defTabSz="914217" rtl="0" eaLnBrk="1" latinLnBrk="0" hangingPunct="1">
                        <a:lnSpc>
                          <a:spcPct val="120000"/>
                        </a:lnSpc>
                        <a:spcBef>
                          <a:spcPct val="85000"/>
                        </a:spcBef>
                        <a:buClr>
                          <a:srgbClr val="1E2866"/>
                        </a:buClr>
                      </a:pPr>
                      <a:r>
                        <a:rPr lang="en-US" sz="1000" b="1" kern="1200" dirty="0">
                          <a:solidFill>
                            <a:schemeClr val="bg1"/>
                          </a:solidFill>
                          <a:latin typeface="+mn-lt"/>
                          <a:ea typeface="+mn-ea"/>
                          <a:cs typeface="+mn-cs"/>
                        </a:rPr>
                        <a:t>SEKTORER</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marL="0" algn="l" defTabSz="914217" rtl="0" eaLnBrk="1" latinLnBrk="0" hangingPunct="1">
                        <a:lnSpc>
                          <a:spcPct val="120000"/>
                        </a:lnSpc>
                        <a:spcBef>
                          <a:spcPct val="85000"/>
                        </a:spcBef>
                        <a:buClr>
                          <a:srgbClr val="1E2866"/>
                        </a:buClr>
                      </a:pPr>
                      <a:endParaRPr lang="da-DK" sz="900" b="0" kern="1200" dirty="0">
                        <a:solidFill>
                          <a:schemeClr val="bg1"/>
                        </a:solidFill>
                        <a:latin typeface="+mn-lt"/>
                        <a:ea typeface="+mn-ea"/>
                        <a:cs typeface="+mn-cs"/>
                      </a:endParaRPr>
                    </a:p>
                  </a:txBody>
                  <a:tcPr marL="0" marR="0" marT="0" marB="0">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180469">
                <a:tc>
                  <a:txBody>
                    <a:bodyPr/>
                    <a:lstStyle/>
                    <a:p>
                      <a:pPr marL="0" algn="l" defTabSz="914217" rtl="0" eaLnBrk="1" latinLnBrk="0" hangingPunct="1">
                        <a:lnSpc>
                          <a:spcPct val="120000"/>
                        </a:lnSpc>
                        <a:spcBef>
                          <a:spcPct val="85000"/>
                        </a:spcBef>
                        <a:buClr>
                          <a:srgbClr val="1E2866"/>
                        </a:buClr>
                      </a:pPr>
                      <a:r>
                        <a:rPr lang="en-US" sz="900" b="0" kern="1200" dirty="0" err="1">
                          <a:solidFill>
                            <a:schemeClr val="bg1"/>
                          </a:solidFill>
                          <a:latin typeface="+mn-lt"/>
                          <a:ea typeface="+mn-ea"/>
                          <a:cs typeface="+mn-cs"/>
                        </a:rPr>
                        <a:t>Industri</a:t>
                      </a:r>
                      <a:endParaRPr lang="en-US" sz="900" b="0" kern="1200" dirty="0">
                        <a:solidFill>
                          <a:schemeClr val="bg1"/>
                        </a:solidFill>
                        <a:latin typeface="+mn-lt"/>
                        <a:ea typeface="+mn-ea"/>
                        <a:cs typeface="+mn-cs"/>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l" defTabSz="914217" rtl="0" eaLnBrk="1" latinLnBrk="0" hangingPunct="1">
                        <a:lnSpc>
                          <a:spcPct val="120000"/>
                        </a:lnSpc>
                        <a:spcBef>
                          <a:spcPct val="85000"/>
                        </a:spcBef>
                        <a:buClr>
                          <a:srgbClr val="1E2866"/>
                        </a:buClr>
                      </a:pPr>
                      <a:r>
                        <a:rPr lang="en-US" sz="900" b="0" kern="1200" dirty="0" err="1">
                          <a:solidFill>
                            <a:schemeClr val="bg1"/>
                          </a:solidFill>
                          <a:latin typeface="+mn-lt"/>
                          <a:ea typeface="+mn-ea"/>
                          <a:cs typeface="+mn-cs"/>
                        </a:rPr>
                        <a:t>Overvægt</a:t>
                      </a:r>
                      <a:endParaRPr lang="en-US" sz="900" b="0" kern="1200" dirty="0">
                        <a:solidFill>
                          <a:schemeClr val="bg1"/>
                        </a:solidFill>
                        <a:latin typeface="+mn-lt"/>
                        <a:ea typeface="+mn-ea"/>
                        <a:cs typeface="+mn-cs"/>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180469">
                <a:tc>
                  <a:txBody>
                    <a:bodyPr/>
                    <a:lstStyle/>
                    <a:p>
                      <a:pPr marL="0" algn="l" defTabSz="914217" rtl="0" eaLnBrk="1" latinLnBrk="0" hangingPunct="1">
                        <a:lnSpc>
                          <a:spcPct val="120000"/>
                        </a:lnSpc>
                        <a:spcBef>
                          <a:spcPct val="85000"/>
                        </a:spcBef>
                        <a:buClr>
                          <a:srgbClr val="1E2866"/>
                        </a:buClr>
                      </a:pPr>
                      <a:r>
                        <a:rPr lang="en-US" sz="900" b="0" kern="1200" dirty="0" err="1">
                          <a:solidFill>
                            <a:schemeClr val="bg1"/>
                          </a:solidFill>
                          <a:latin typeface="+mn-lt"/>
                          <a:ea typeface="+mn-ea"/>
                          <a:cs typeface="+mn-cs"/>
                        </a:rPr>
                        <a:t>Cyklisk</a:t>
                      </a:r>
                      <a:r>
                        <a:rPr lang="en-US" sz="900" b="0" kern="1200" dirty="0">
                          <a:solidFill>
                            <a:schemeClr val="bg1"/>
                          </a:solidFill>
                          <a:latin typeface="+mn-lt"/>
                          <a:ea typeface="+mn-ea"/>
                          <a:cs typeface="+mn-cs"/>
                        </a:rPr>
                        <a:t> </a:t>
                      </a:r>
                      <a:r>
                        <a:rPr lang="en-US" sz="900" b="0" kern="1200" dirty="0" err="1">
                          <a:solidFill>
                            <a:schemeClr val="bg1"/>
                          </a:solidFill>
                          <a:latin typeface="+mn-lt"/>
                          <a:ea typeface="+mn-ea"/>
                          <a:cs typeface="+mn-cs"/>
                        </a:rPr>
                        <a:t>forbrug</a:t>
                      </a:r>
                      <a:endParaRPr lang="en-US" sz="900" b="0" kern="1200" dirty="0">
                        <a:solidFill>
                          <a:schemeClr val="bg1"/>
                        </a:solidFill>
                        <a:latin typeface="+mn-lt"/>
                        <a:ea typeface="+mn-ea"/>
                        <a:cs typeface="+mn-cs"/>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l" defTabSz="914217" rtl="0" eaLnBrk="1" latinLnBrk="0" hangingPunct="1">
                        <a:lnSpc>
                          <a:spcPct val="120000"/>
                        </a:lnSpc>
                        <a:spcBef>
                          <a:spcPct val="85000"/>
                        </a:spcBef>
                        <a:buClr>
                          <a:srgbClr val="1E2866"/>
                        </a:buClr>
                      </a:pPr>
                      <a:r>
                        <a:rPr lang="en-US" sz="900" b="0" kern="1200" dirty="0" err="1">
                          <a:solidFill>
                            <a:schemeClr val="bg1"/>
                          </a:solidFill>
                          <a:latin typeface="+mn-lt"/>
                          <a:ea typeface="+mn-ea"/>
                          <a:cs typeface="+mn-cs"/>
                        </a:rPr>
                        <a:t>Undervægt</a:t>
                      </a:r>
                      <a:endParaRPr lang="en-US" sz="900" b="0" kern="1200" dirty="0">
                        <a:solidFill>
                          <a:schemeClr val="bg1"/>
                        </a:solidFill>
                        <a:latin typeface="+mn-lt"/>
                        <a:ea typeface="+mn-ea"/>
                        <a:cs typeface="+mn-cs"/>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r h="180469">
                <a:tc>
                  <a:txBody>
                    <a:bodyPr/>
                    <a:lstStyle/>
                    <a:p>
                      <a:pPr marL="0" algn="l" defTabSz="914217" rtl="0" eaLnBrk="1" latinLnBrk="0" hangingPunct="1">
                        <a:lnSpc>
                          <a:spcPct val="120000"/>
                        </a:lnSpc>
                        <a:spcBef>
                          <a:spcPct val="85000"/>
                        </a:spcBef>
                        <a:buClr>
                          <a:srgbClr val="1E2866"/>
                        </a:buClr>
                      </a:pPr>
                      <a:r>
                        <a:rPr lang="en-US" sz="900" b="0" kern="1200" dirty="0" err="1">
                          <a:solidFill>
                            <a:schemeClr val="bg1"/>
                          </a:solidFill>
                          <a:latin typeface="+mn-lt"/>
                          <a:ea typeface="+mn-ea"/>
                          <a:cs typeface="+mn-cs"/>
                        </a:rPr>
                        <a:t>Stabilt</a:t>
                      </a:r>
                      <a:r>
                        <a:rPr lang="en-US" sz="900" b="0" kern="1200" dirty="0">
                          <a:solidFill>
                            <a:schemeClr val="bg1"/>
                          </a:solidFill>
                          <a:latin typeface="+mn-lt"/>
                          <a:ea typeface="+mn-ea"/>
                          <a:cs typeface="+mn-cs"/>
                        </a:rPr>
                        <a:t> </a:t>
                      </a:r>
                      <a:r>
                        <a:rPr lang="en-US" sz="900" b="0" kern="1200" dirty="0" err="1">
                          <a:solidFill>
                            <a:schemeClr val="bg1"/>
                          </a:solidFill>
                          <a:latin typeface="+mn-lt"/>
                          <a:ea typeface="+mn-ea"/>
                          <a:cs typeface="+mn-cs"/>
                        </a:rPr>
                        <a:t>forbrug</a:t>
                      </a:r>
                      <a:endParaRPr lang="en-US" sz="900" b="0" kern="1200" dirty="0">
                        <a:solidFill>
                          <a:schemeClr val="bg1"/>
                        </a:solidFill>
                        <a:latin typeface="+mn-lt"/>
                        <a:ea typeface="+mn-ea"/>
                        <a:cs typeface="+mn-cs"/>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l" defTabSz="914217" rtl="0" eaLnBrk="1" latinLnBrk="0" hangingPunct="1">
                        <a:lnSpc>
                          <a:spcPct val="120000"/>
                        </a:lnSpc>
                        <a:spcBef>
                          <a:spcPct val="85000"/>
                        </a:spcBef>
                        <a:buClr>
                          <a:srgbClr val="1E2866"/>
                        </a:buClr>
                      </a:pPr>
                      <a:r>
                        <a:rPr lang="en-US" sz="900" b="0" kern="1200" dirty="0" err="1">
                          <a:solidFill>
                            <a:schemeClr val="bg1"/>
                          </a:solidFill>
                          <a:latin typeface="+mn-lt"/>
                          <a:ea typeface="+mn-ea"/>
                          <a:cs typeface="+mn-cs"/>
                        </a:rPr>
                        <a:t>Undervægt</a:t>
                      </a:r>
                      <a:endParaRPr lang="en-US" sz="900" b="0" kern="1200" dirty="0">
                        <a:solidFill>
                          <a:schemeClr val="bg1"/>
                        </a:solidFill>
                        <a:latin typeface="+mn-lt"/>
                        <a:ea typeface="+mn-ea"/>
                        <a:cs typeface="+mn-cs"/>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3"/>
                  </a:ext>
                </a:extLst>
              </a:tr>
              <a:tr h="180469">
                <a:tc>
                  <a:txBody>
                    <a:bodyPr/>
                    <a:lstStyle/>
                    <a:p>
                      <a:pPr marL="0" algn="l" defTabSz="914217" rtl="0" eaLnBrk="1" latinLnBrk="0" hangingPunct="1">
                        <a:lnSpc>
                          <a:spcPct val="120000"/>
                        </a:lnSpc>
                        <a:spcBef>
                          <a:spcPct val="85000"/>
                        </a:spcBef>
                        <a:buClr>
                          <a:srgbClr val="1E2866"/>
                        </a:buClr>
                      </a:pPr>
                      <a:r>
                        <a:rPr lang="en-US" sz="900" b="0" kern="1200" dirty="0">
                          <a:solidFill>
                            <a:schemeClr val="bg1"/>
                          </a:solidFill>
                          <a:latin typeface="+mn-lt"/>
                          <a:ea typeface="+mn-ea"/>
                          <a:cs typeface="+mn-cs"/>
                        </a:rPr>
                        <a:t>Medicinal</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l" defTabSz="914217" rtl="0" eaLnBrk="1" latinLnBrk="0" hangingPunct="1">
                        <a:lnSpc>
                          <a:spcPct val="120000"/>
                        </a:lnSpc>
                        <a:spcBef>
                          <a:spcPct val="85000"/>
                        </a:spcBef>
                        <a:buClr>
                          <a:srgbClr val="1E2866"/>
                        </a:buClr>
                      </a:pPr>
                      <a:r>
                        <a:rPr lang="en-US" sz="900" b="0" kern="1200" dirty="0">
                          <a:solidFill>
                            <a:schemeClr val="bg1"/>
                          </a:solidFill>
                          <a:latin typeface="+mn-lt"/>
                          <a:ea typeface="+mn-ea"/>
                          <a:cs typeface="+mn-cs"/>
                        </a:rPr>
                        <a:t>Neutral</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4"/>
                  </a:ext>
                </a:extLst>
              </a:tr>
              <a:tr h="180469">
                <a:tc>
                  <a:txBody>
                    <a:bodyPr/>
                    <a:lstStyle/>
                    <a:p>
                      <a:pPr marL="0" algn="l" defTabSz="914217" rtl="0" eaLnBrk="1" latinLnBrk="0" hangingPunct="1">
                        <a:lnSpc>
                          <a:spcPct val="120000"/>
                        </a:lnSpc>
                        <a:spcBef>
                          <a:spcPct val="85000"/>
                        </a:spcBef>
                        <a:buClr>
                          <a:srgbClr val="1E2866"/>
                        </a:buClr>
                      </a:pPr>
                      <a:r>
                        <a:rPr lang="en-US" sz="900" b="0" kern="1200" dirty="0" err="1">
                          <a:solidFill>
                            <a:schemeClr val="bg1"/>
                          </a:solidFill>
                          <a:latin typeface="+mn-lt"/>
                          <a:ea typeface="+mn-ea"/>
                          <a:cs typeface="+mn-cs"/>
                        </a:rPr>
                        <a:t>Finans</a:t>
                      </a:r>
                      <a:endParaRPr lang="en-US" sz="900" b="0" kern="1200" dirty="0">
                        <a:solidFill>
                          <a:schemeClr val="bg1"/>
                        </a:solidFill>
                        <a:latin typeface="+mn-lt"/>
                        <a:ea typeface="+mn-ea"/>
                        <a:cs typeface="+mn-cs"/>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l" defTabSz="914217" rtl="0" eaLnBrk="1" latinLnBrk="0" hangingPunct="1">
                        <a:lnSpc>
                          <a:spcPct val="120000"/>
                        </a:lnSpc>
                        <a:spcBef>
                          <a:spcPct val="85000"/>
                        </a:spcBef>
                        <a:buClr>
                          <a:srgbClr val="1E2866"/>
                        </a:buClr>
                      </a:pPr>
                      <a:r>
                        <a:rPr lang="en-US" sz="900" b="0" kern="1200" dirty="0" err="1">
                          <a:solidFill>
                            <a:schemeClr val="bg1"/>
                          </a:solidFill>
                          <a:latin typeface="+mn-lt"/>
                          <a:ea typeface="+mn-ea"/>
                          <a:cs typeface="+mn-cs"/>
                        </a:rPr>
                        <a:t>Overvægt</a:t>
                      </a:r>
                      <a:endParaRPr lang="en-US" sz="900" b="0" kern="1200" dirty="0">
                        <a:solidFill>
                          <a:schemeClr val="bg1"/>
                        </a:solidFill>
                        <a:latin typeface="+mn-lt"/>
                        <a:ea typeface="+mn-ea"/>
                        <a:cs typeface="+mn-cs"/>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5"/>
                  </a:ext>
                </a:extLst>
              </a:tr>
              <a:tr h="180469">
                <a:tc>
                  <a:txBody>
                    <a:bodyPr/>
                    <a:lstStyle/>
                    <a:p>
                      <a:pPr marL="0" algn="l" defTabSz="914217" rtl="0" eaLnBrk="1" latinLnBrk="0" hangingPunct="1">
                        <a:lnSpc>
                          <a:spcPct val="120000"/>
                        </a:lnSpc>
                        <a:spcBef>
                          <a:spcPct val="85000"/>
                        </a:spcBef>
                        <a:buClr>
                          <a:srgbClr val="1E2866"/>
                        </a:buClr>
                      </a:pPr>
                      <a:r>
                        <a:rPr lang="en-US" sz="900" b="0" kern="1200" dirty="0" err="1">
                          <a:solidFill>
                            <a:schemeClr val="bg1"/>
                          </a:solidFill>
                          <a:latin typeface="+mn-lt"/>
                          <a:ea typeface="+mn-ea"/>
                          <a:cs typeface="+mn-cs"/>
                        </a:rPr>
                        <a:t>Finans</a:t>
                      </a:r>
                      <a:endParaRPr lang="en-US" sz="900" b="0" kern="1200" dirty="0">
                        <a:solidFill>
                          <a:schemeClr val="bg1"/>
                        </a:solidFill>
                        <a:latin typeface="+mn-lt"/>
                        <a:ea typeface="+mn-ea"/>
                        <a:cs typeface="+mn-cs"/>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l" defTabSz="914217" rtl="0" eaLnBrk="1" latinLnBrk="0" hangingPunct="1">
                        <a:lnSpc>
                          <a:spcPct val="120000"/>
                        </a:lnSpc>
                        <a:spcBef>
                          <a:spcPct val="85000"/>
                        </a:spcBef>
                        <a:buClr>
                          <a:srgbClr val="1E2866"/>
                        </a:buClr>
                      </a:pPr>
                      <a:r>
                        <a:rPr lang="en-US" sz="900" b="0" kern="1200" dirty="0">
                          <a:solidFill>
                            <a:schemeClr val="bg1"/>
                          </a:solidFill>
                          <a:latin typeface="+mn-lt"/>
                          <a:ea typeface="+mn-ea"/>
                          <a:cs typeface="+mn-cs"/>
                        </a:rPr>
                        <a:t>Neutral</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6"/>
                  </a:ext>
                </a:extLst>
              </a:tr>
              <a:tr h="180469">
                <a:tc>
                  <a:txBody>
                    <a:bodyPr/>
                    <a:lstStyle/>
                    <a:p>
                      <a:pPr marL="0" algn="l" defTabSz="914217" rtl="0" eaLnBrk="1" latinLnBrk="0" hangingPunct="1">
                        <a:lnSpc>
                          <a:spcPct val="120000"/>
                        </a:lnSpc>
                        <a:spcBef>
                          <a:spcPct val="85000"/>
                        </a:spcBef>
                        <a:buClr>
                          <a:srgbClr val="1E2866"/>
                        </a:buClr>
                      </a:pPr>
                      <a:r>
                        <a:rPr lang="en-US" sz="900" b="0" kern="1200" dirty="0">
                          <a:solidFill>
                            <a:schemeClr val="bg1"/>
                          </a:solidFill>
                          <a:latin typeface="+mn-lt"/>
                          <a:ea typeface="+mn-ea"/>
                          <a:cs typeface="+mn-cs"/>
                        </a:rPr>
                        <a:t>IT</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l" defTabSz="914217" rtl="0" eaLnBrk="1" latinLnBrk="0" hangingPunct="1">
                        <a:lnSpc>
                          <a:spcPct val="120000"/>
                        </a:lnSpc>
                        <a:spcBef>
                          <a:spcPct val="85000"/>
                        </a:spcBef>
                        <a:buClr>
                          <a:srgbClr val="1E2866"/>
                        </a:buClr>
                      </a:pPr>
                      <a:r>
                        <a:rPr lang="en-US" sz="900" b="0" kern="1200" dirty="0" err="1">
                          <a:solidFill>
                            <a:schemeClr val="bg1"/>
                          </a:solidFill>
                          <a:latin typeface="+mn-lt"/>
                          <a:ea typeface="+mn-ea"/>
                          <a:cs typeface="+mn-cs"/>
                        </a:rPr>
                        <a:t>Overvægt</a:t>
                      </a:r>
                      <a:endParaRPr lang="en-US" sz="900" b="0" kern="1200" dirty="0">
                        <a:solidFill>
                          <a:schemeClr val="bg1"/>
                        </a:solidFill>
                        <a:latin typeface="+mn-lt"/>
                        <a:ea typeface="+mn-ea"/>
                        <a:cs typeface="+mn-cs"/>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7"/>
                  </a:ext>
                </a:extLst>
              </a:tr>
              <a:tr h="180469">
                <a:tc>
                  <a:txBody>
                    <a:bodyPr/>
                    <a:lstStyle/>
                    <a:p>
                      <a:pPr marL="0" algn="l" defTabSz="914217" rtl="0" eaLnBrk="1" latinLnBrk="0" hangingPunct="1">
                        <a:lnSpc>
                          <a:spcPct val="120000"/>
                        </a:lnSpc>
                        <a:spcBef>
                          <a:spcPct val="85000"/>
                        </a:spcBef>
                        <a:buClr>
                          <a:srgbClr val="1E2866"/>
                        </a:buClr>
                      </a:pPr>
                      <a:r>
                        <a:rPr lang="en-US" sz="900" b="0" kern="1200" dirty="0">
                          <a:solidFill>
                            <a:schemeClr val="bg1"/>
                          </a:solidFill>
                          <a:latin typeface="+mn-lt"/>
                          <a:ea typeface="+mn-ea"/>
                          <a:cs typeface="+mn-cs"/>
                        </a:rPr>
                        <a:t>Telekom</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l" defTabSz="914217" rtl="0" eaLnBrk="1" latinLnBrk="0" hangingPunct="1">
                        <a:lnSpc>
                          <a:spcPct val="120000"/>
                        </a:lnSpc>
                        <a:spcBef>
                          <a:spcPct val="85000"/>
                        </a:spcBef>
                        <a:buClr>
                          <a:srgbClr val="1E2866"/>
                        </a:buClr>
                      </a:pPr>
                      <a:r>
                        <a:rPr lang="en-US" sz="900" b="0" kern="1200" dirty="0" err="1">
                          <a:solidFill>
                            <a:schemeClr val="bg1"/>
                          </a:solidFill>
                          <a:latin typeface="+mn-lt"/>
                          <a:ea typeface="+mn-ea"/>
                          <a:cs typeface="+mn-cs"/>
                        </a:rPr>
                        <a:t>Undervægt</a:t>
                      </a:r>
                      <a:endParaRPr lang="en-US" sz="900" b="0" kern="1200" dirty="0">
                        <a:solidFill>
                          <a:schemeClr val="bg1"/>
                        </a:solidFill>
                        <a:latin typeface="+mn-lt"/>
                        <a:ea typeface="+mn-ea"/>
                        <a:cs typeface="+mn-cs"/>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8"/>
                  </a:ext>
                </a:extLst>
              </a:tr>
              <a:tr h="180469">
                <a:tc>
                  <a:txBody>
                    <a:bodyPr/>
                    <a:lstStyle/>
                    <a:p>
                      <a:pPr marL="0" algn="l" defTabSz="914217" rtl="0" eaLnBrk="1" latinLnBrk="0" hangingPunct="1">
                        <a:lnSpc>
                          <a:spcPct val="120000"/>
                        </a:lnSpc>
                        <a:spcBef>
                          <a:spcPct val="85000"/>
                        </a:spcBef>
                        <a:buClr>
                          <a:srgbClr val="1E2866"/>
                        </a:buClr>
                      </a:pPr>
                      <a:r>
                        <a:rPr lang="en-US" sz="900" b="0" kern="1200" dirty="0" err="1">
                          <a:solidFill>
                            <a:schemeClr val="bg1"/>
                          </a:solidFill>
                          <a:latin typeface="+mn-lt"/>
                          <a:ea typeface="+mn-ea"/>
                          <a:cs typeface="+mn-cs"/>
                        </a:rPr>
                        <a:t>Forsyning</a:t>
                      </a:r>
                      <a:endParaRPr lang="en-US" sz="900" b="0" kern="1200" dirty="0">
                        <a:solidFill>
                          <a:schemeClr val="bg1"/>
                        </a:solidFill>
                        <a:latin typeface="+mn-lt"/>
                        <a:ea typeface="+mn-ea"/>
                        <a:cs typeface="+mn-cs"/>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l" defTabSz="914217" rtl="0" eaLnBrk="1" latinLnBrk="0" hangingPunct="1">
                        <a:lnSpc>
                          <a:spcPct val="120000"/>
                        </a:lnSpc>
                        <a:spcBef>
                          <a:spcPct val="85000"/>
                        </a:spcBef>
                        <a:buClr>
                          <a:srgbClr val="1E2866"/>
                        </a:buClr>
                      </a:pPr>
                      <a:r>
                        <a:rPr lang="en-US" sz="900" b="0" kern="1200" dirty="0" err="1">
                          <a:solidFill>
                            <a:schemeClr val="bg1"/>
                          </a:solidFill>
                          <a:latin typeface="+mn-lt"/>
                          <a:ea typeface="+mn-ea"/>
                          <a:cs typeface="+mn-cs"/>
                        </a:rPr>
                        <a:t>Undervægt</a:t>
                      </a:r>
                      <a:endParaRPr lang="en-US" sz="900" b="0" kern="1200" dirty="0">
                        <a:solidFill>
                          <a:schemeClr val="bg1"/>
                        </a:solidFill>
                        <a:latin typeface="+mn-lt"/>
                        <a:ea typeface="+mn-ea"/>
                        <a:cs typeface="+mn-cs"/>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9"/>
                  </a:ext>
                </a:extLst>
              </a:tr>
              <a:tr h="180469">
                <a:tc>
                  <a:txBody>
                    <a:bodyPr/>
                    <a:lstStyle/>
                    <a:p>
                      <a:pPr marL="0" algn="l" defTabSz="914217" rtl="0" eaLnBrk="1" latinLnBrk="0" hangingPunct="1">
                        <a:lnSpc>
                          <a:spcPct val="120000"/>
                        </a:lnSpc>
                        <a:spcBef>
                          <a:spcPct val="85000"/>
                        </a:spcBef>
                        <a:buClr>
                          <a:srgbClr val="1E2866"/>
                        </a:buClr>
                      </a:pPr>
                      <a:r>
                        <a:rPr lang="en-US" sz="900" b="0" kern="1200" dirty="0" err="1">
                          <a:solidFill>
                            <a:schemeClr val="bg1"/>
                          </a:solidFill>
                          <a:latin typeface="+mn-lt"/>
                          <a:ea typeface="+mn-ea"/>
                          <a:cs typeface="+mn-cs"/>
                        </a:rPr>
                        <a:t>Energi</a:t>
                      </a:r>
                      <a:endParaRPr lang="en-US" sz="900" b="0" kern="1200" dirty="0">
                        <a:solidFill>
                          <a:schemeClr val="bg1"/>
                        </a:solidFill>
                        <a:latin typeface="+mn-lt"/>
                        <a:ea typeface="+mn-ea"/>
                        <a:cs typeface="+mn-cs"/>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l" defTabSz="914217" rtl="0" eaLnBrk="1" latinLnBrk="0" hangingPunct="1">
                        <a:lnSpc>
                          <a:spcPct val="120000"/>
                        </a:lnSpc>
                        <a:spcBef>
                          <a:spcPct val="85000"/>
                        </a:spcBef>
                        <a:buClr>
                          <a:srgbClr val="1E2866"/>
                        </a:buClr>
                      </a:pPr>
                      <a:r>
                        <a:rPr lang="en-US" sz="900" b="0" kern="1200" dirty="0" err="1">
                          <a:solidFill>
                            <a:schemeClr val="bg1"/>
                          </a:solidFill>
                          <a:latin typeface="+mn-lt"/>
                          <a:ea typeface="+mn-ea"/>
                          <a:cs typeface="+mn-cs"/>
                        </a:rPr>
                        <a:t>Overvægt</a:t>
                      </a:r>
                      <a:endParaRPr lang="en-US" sz="900" b="0" kern="1200" dirty="0">
                        <a:solidFill>
                          <a:schemeClr val="bg1"/>
                        </a:solidFill>
                        <a:latin typeface="+mn-lt"/>
                        <a:ea typeface="+mn-ea"/>
                        <a:cs typeface="+mn-cs"/>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10"/>
                  </a:ext>
                </a:extLst>
              </a:tr>
              <a:tr h="180469">
                <a:tc>
                  <a:txBody>
                    <a:bodyPr/>
                    <a:lstStyle/>
                    <a:p>
                      <a:pPr marL="0" algn="l" defTabSz="914217" rtl="0" eaLnBrk="1" latinLnBrk="0" hangingPunct="1">
                        <a:lnSpc>
                          <a:spcPct val="120000"/>
                        </a:lnSpc>
                        <a:spcBef>
                          <a:spcPct val="85000"/>
                        </a:spcBef>
                        <a:buClr>
                          <a:srgbClr val="1E2866"/>
                        </a:buClr>
                      </a:pPr>
                      <a:endParaRPr lang="en-US" sz="900" b="0" kern="1200" dirty="0">
                        <a:solidFill>
                          <a:schemeClr val="bg1"/>
                        </a:solidFill>
                        <a:latin typeface="+mn-lt"/>
                        <a:ea typeface="+mn-ea"/>
                        <a:cs typeface="+mn-cs"/>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l" defTabSz="914217" rtl="0" eaLnBrk="1" latinLnBrk="0" hangingPunct="1">
                        <a:lnSpc>
                          <a:spcPct val="120000"/>
                        </a:lnSpc>
                        <a:spcBef>
                          <a:spcPct val="85000"/>
                        </a:spcBef>
                        <a:buClr>
                          <a:srgbClr val="1E2866"/>
                        </a:buClr>
                      </a:pPr>
                      <a:endParaRPr lang="en-US" sz="900" b="0" kern="1200" dirty="0">
                        <a:solidFill>
                          <a:schemeClr val="bg1"/>
                        </a:solidFill>
                        <a:latin typeface="+mn-lt"/>
                        <a:ea typeface="+mn-ea"/>
                        <a:cs typeface="+mn-cs"/>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11"/>
                  </a:ext>
                </a:extLst>
              </a:tr>
            </a:tbl>
          </a:graphicData>
        </a:graphic>
      </p:graphicFrame>
      <p:graphicFrame>
        <p:nvGraphicFramePr>
          <p:cNvPr id="11" name="Table 10">
            <a:extLst>
              <a:ext uri="{FF2B5EF4-FFF2-40B4-BE49-F238E27FC236}">
                <a16:creationId xmlns:a16="http://schemas.microsoft.com/office/drawing/2014/main" id="{27325D59-601D-4225-8630-33FA73A609BD}"/>
              </a:ext>
            </a:extLst>
          </p:cNvPr>
          <p:cNvGraphicFramePr>
            <a:graphicFrameLocks noGrp="1"/>
          </p:cNvGraphicFramePr>
          <p:nvPr userDrawn="1"/>
        </p:nvGraphicFramePr>
        <p:xfrm>
          <a:off x="552827" y="4447454"/>
          <a:ext cx="2663602" cy="1985159"/>
        </p:xfrm>
        <a:graphic>
          <a:graphicData uri="http://schemas.openxmlformats.org/drawingml/2006/table">
            <a:tbl>
              <a:tblPr firstRow="1" bandRow="1">
                <a:tableStyleId>{7DF18680-E054-41AD-8BC1-D1AEF772440D}</a:tableStyleId>
              </a:tblPr>
              <a:tblGrid>
                <a:gridCol w="1682275">
                  <a:extLst>
                    <a:ext uri="{9D8B030D-6E8A-4147-A177-3AD203B41FA5}">
                      <a16:colId xmlns:a16="http://schemas.microsoft.com/office/drawing/2014/main" val="20000"/>
                    </a:ext>
                  </a:extLst>
                </a:gridCol>
                <a:gridCol w="981327">
                  <a:extLst>
                    <a:ext uri="{9D8B030D-6E8A-4147-A177-3AD203B41FA5}">
                      <a16:colId xmlns:a16="http://schemas.microsoft.com/office/drawing/2014/main" val="20001"/>
                    </a:ext>
                  </a:extLst>
                </a:gridCol>
              </a:tblGrid>
              <a:tr h="180469">
                <a:tc gridSpan="2">
                  <a:txBody>
                    <a:bodyPr/>
                    <a:lstStyle/>
                    <a:p>
                      <a:pPr marL="0" algn="l" defTabSz="914217" rtl="0" eaLnBrk="1" latinLnBrk="0" hangingPunct="1">
                        <a:lnSpc>
                          <a:spcPct val="120000"/>
                        </a:lnSpc>
                        <a:spcBef>
                          <a:spcPct val="85000"/>
                        </a:spcBef>
                        <a:buClr>
                          <a:srgbClr val="1E2866"/>
                        </a:buClr>
                      </a:pPr>
                      <a:r>
                        <a:rPr lang="en-US" sz="1000" b="1" kern="1200" dirty="0">
                          <a:solidFill>
                            <a:schemeClr val="bg1"/>
                          </a:solidFill>
                          <a:latin typeface="+mn-lt"/>
                          <a:ea typeface="+mn-ea"/>
                          <a:cs typeface="+mn-cs"/>
                        </a:rPr>
                        <a:t>REGIONER</a:t>
                      </a:r>
                    </a:p>
                  </a:txBody>
                  <a:tcPr marL="0" marR="0" marT="0" marB="0">
                    <a:lnL w="12700" cmpd="sng">
                      <a:noFill/>
                    </a:lnL>
                    <a:lnR w="12700" cap="flat" cmpd="sng" algn="ctr">
                      <a:solidFill>
                        <a:schemeClr val="bg1"/>
                      </a:solid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hMerge="1">
                  <a:txBody>
                    <a:bodyPr/>
                    <a:lstStyle/>
                    <a:p>
                      <a:pPr marL="0" algn="l" defTabSz="914217" rtl="0" eaLnBrk="1" latinLnBrk="0" hangingPunct="1">
                        <a:lnSpc>
                          <a:spcPct val="120000"/>
                        </a:lnSpc>
                        <a:spcBef>
                          <a:spcPct val="85000"/>
                        </a:spcBef>
                        <a:buClr>
                          <a:srgbClr val="1E2866"/>
                        </a:buClr>
                      </a:pPr>
                      <a:endParaRPr lang="da-DK" sz="900" b="0" kern="1200" dirty="0">
                        <a:solidFill>
                          <a:schemeClr val="bg1"/>
                        </a:solidFill>
                        <a:latin typeface="+mn-lt"/>
                        <a:ea typeface="+mn-ea"/>
                        <a:cs typeface="+mn-cs"/>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180469">
                <a:tc>
                  <a:txBody>
                    <a:bodyPr/>
                    <a:lstStyle/>
                    <a:p>
                      <a:pPr marL="0" algn="l" defTabSz="914217" rtl="0" eaLnBrk="1" latinLnBrk="0" hangingPunct="1">
                        <a:lnSpc>
                          <a:spcPct val="120000"/>
                        </a:lnSpc>
                        <a:spcBef>
                          <a:spcPct val="85000"/>
                        </a:spcBef>
                        <a:buClr>
                          <a:srgbClr val="1E2866"/>
                        </a:buClr>
                      </a:pPr>
                      <a:r>
                        <a:rPr lang="en-US" sz="900" b="0" kern="1200" dirty="0">
                          <a:solidFill>
                            <a:schemeClr val="bg1"/>
                          </a:solidFill>
                          <a:latin typeface="+mn-lt"/>
                          <a:ea typeface="+mn-ea"/>
                          <a:cs typeface="+mn-cs"/>
                        </a:rPr>
                        <a:t>USA</a:t>
                      </a:r>
                    </a:p>
                  </a:txBody>
                  <a:tcPr marL="0" marR="0" marT="0" marB="0">
                    <a:lnL w="12700" cmpd="sng">
                      <a:noFill/>
                    </a:lnL>
                    <a:lnR w="12700" cmpd="sng">
                      <a:noFill/>
                    </a:lnR>
                    <a:lnT w="38100" cmpd="sng">
                      <a:noFill/>
                    </a:lnT>
                    <a:lnB w="12700" cmpd="sng">
                      <a:noFill/>
                    </a:lnB>
                    <a:lnTlToBr w="12700" cmpd="sng">
                      <a:noFill/>
                      <a:prstDash val="solid"/>
                    </a:lnTlToBr>
                    <a:lnBlToTr w="12700" cmpd="sng">
                      <a:noFill/>
                      <a:prstDash val="solid"/>
                    </a:lnBlToTr>
                    <a:noFill/>
                  </a:tcPr>
                </a:tc>
                <a:tc>
                  <a:txBody>
                    <a:bodyPr/>
                    <a:lstStyle/>
                    <a:p>
                      <a:pPr marL="0" algn="l" defTabSz="914217" rtl="0" eaLnBrk="1" latinLnBrk="0" hangingPunct="1">
                        <a:lnSpc>
                          <a:spcPct val="120000"/>
                        </a:lnSpc>
                        <a:spcBef>
                          <a:spcPct val="85000"/>
                        </a:spcBef>
                        <a:buClr>
                          <a:srgbClr val="1E2866"/>
                        </a:buClr>
                      </a:pPr>
                      <a:r>
                        <a:rPr lang="en-US" sz="900" b="0" kern="1200" dirty="0">
                          <a:solidFill>
                            <a:schemeClr val="bg1"/>
                          </a:solidFill>
                          <a:latin typeface="+mn-lt"/>
                          <a:ea typeface="+mn-ea"/>
                          <a:cs typeface="+mn-cs"/>
                        </a:rPr>
                        <a:t>Neutral</a:t>
                      </a:r>
                    </a:p>
                  </a:txBody>
                  <a:tcPr marL="0" marR="0" marT="0" marB="0">
                    <a:lnL w="12700" cmpd="sng">
                      <a:noFill/>
                    </a:lnL>
                    <a:lnR w="12700" cap="flat" cmpd="sng" algn="ctr">
                      <a:solidFill>
                        <a:schemeClr val="bg1"/>
                      </a:solidFill>
                      <a:prstDash val="solid"/>
                      <a:round/>
                      <a:headEnd type="none" w="med" len="med"/>
                      <a:tailEnd type="none" w="med" len="med"/>
                    </a:lnR>
                    <a:lnT w="381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180469">
                <a:tc>
                  <a:txBody>
                    <a:bodyPr/>
                    <a:lstStyle/>
                    <a:p>
                      <a:pPr marL="0" algn="l" defTabSz="914217" rtl="0" eaLnBrk="1" latinLnBrk="0" hangingPunct="1">
                        <a:lnSpc>
                          <a:spcPct val="120000"/>
                        </a:lnSpc>
                        <a:spcBef>
                          <a:spcPct val="85000"/>
                        </a:spcBef>
                        <a:buClr>
                          <a:srgbClr val="1E2866"/>
                        </a:buClr>
                      </a:pPr>
                      <a:r>
                        <a:rPr lang="en-US" sz="900" b="0" kern="1200" dirty="0">
                          <a:solidFill>
                            <a:schemeClr val="bg1"/>
                          </a:solidFill>
                          <a:latin typeface="+mn-lt"/>
                          <a:ea typeface="+mn-ea"/>
                          <a:cs typeface="+mn-cs"/>
                        </a:rPr>
                        <a:t>Europa</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marL="0" algn="l" defTabSz="914217" rtl="0" eaLnBrk="1" latinLnBrk="0" hangingPunct="1">
                        <a:lnSpc>
                          <a:spcPct val="120000"/>
                        </a:lnSpc>
                        <a:spcBef>
                          <a:spcPct val="85000"/>
                        </a:spcBef>
                        <a:buClr>
                          <a:srgbClr val="1E2866"/>
                        </a:buClr>
                      </a:pPr>
                      <a:r>
                        <a:rPr lang="en-US" sz="900" b="0" kern="1200" dirty="0" err="1">
                          <a:solidFill>
                            <a:schemeClr val="bg1"/>
                          </a:solidFill>
                          <a:latin typeface="+mn-lt"/>
                          <a:ea typeface="+mn-ea"/>
                          <a:cs typeface="+mn-cs"/>
                        </a:rPr>
                        <a:t>Undervægt</a:t>
                      </a:r>
                      <a:endParaRPr lang="en-US" sz="900" b="0" kern="1200" dirty="0">
                        <a:solidFill>
                          <a:schemeClr val="bg1"/>
                        </a:solidFill>
                        <a:latin typeface="+mn-lt"/>
                        <a:ea typeface="+mn-ea"/>
                        <a:cs typeface="+mn-cs"/>
                      </a:endParaRPr>
                    </a:p>
                  </a:txBody>
                  <a:tcPr marL="0" marR="0" marT="0" marB="0">
                    <a:lnL w="12700" cmpd="sng">
                      <a:noFill/>
                    </a:lnL>
                    <a:lnR w="12700" cap="flat" cmpd="sng" algn="ctr">
                      <a:solidFill>
                        <a:schemeClr val="bg1"/>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r h="180469">
                <a:tc>
                  <a:txBody>
                    <a:bodyPr/>
                    <a:lstStyle/>
                    <a:p>
                      <a:pPr marL="0" algn="l" defTabSz="914217" rtl="0" eaLnBrk="1" latinLnBrk="0" hangingPunct="1">
                        <a:lnSpc>
                          <a:spcPct val="120000"/>
                        </a:lnSpc>
                        <a:spcBef>
                          <a:spcPct val="85000"/>
                        </a:spcBef>
                        <a:buClr>
                          <a:srgbClr val="1E2866"/>
                        </a:buClr>
                      </a:pPr>
                      <a:r>
                        <a:rPr lang="en-US" sz="900" b="0" kern="1200" dirty="0" err="1">
                          <a:solidFill>
                            <a:schemeClr val="bg1"/>
                          </a:solidFill>
                          <a:latin typeface="+mn-lt"/>
                          <a:ea typeface="+mn-ea"/>
                          <a:cs typeface="+mn-cs"/>
                        </a:rPr>
                        <a:t>Danmark</a:t>
                      </a:r>
                      <a:endParaRPr lang="en-US" sz="900" b="0" kern="1200" dirty="0">
                        <a:solidFill>
                          <a:schemeClr val="bg1"/>
                        </a:solidFill>
                        <a:latin typeface="+mn-lt"/>
                        <a:ea typeface="+mn-ea"/>
                        <a:cs typeface="+mn-cs"/>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marL="0" algn="l" defTabSz="914217" rtl="0" eaLnBrk="1" latinLnBrk="0" hangingPunct="1">
                        <a:lnSpc>
                          <a:spcPct val="120000"/>
                        </a:lnSpc>
                        <a:spcBef>
                          <a:spcPct val="85000"/>
                        </a:spcBef>
                        <a:buClr>
                          <a:srgbClr val="1E2866"/>
                        </a:buClr>
                      </a:pPr>
                      <a:r>
                        <a:rPr lang="en-US" sz="900" b="0" kern="1200" dirty="0">
                          <a:solidFill>
                            <a:schemeClr val="bg1"/>
                          </a:solidFill>
                          <a:latin typeface="+mn-lt"/>
                          <a:ea typeface="+mn-ea"/>
                          <a:cs typeface="+mn-cs"/>
                        </a:rPr>
                        <a:t>Neutral</a:t>
                      </a:r>
                    </a:p>
                  </a:txBody>
                  <a:tcPr marL="0" marR="0" marT="0" marB="0">
                    <a:lnL w="12700" cmpd="sng">
                      <a:noFill/>
                    </a:lnL>
                    <a:lnR w="12700" cap="flat" cmpd="sng" algn="ctr">
                      <a:solidFill>
                        <a:schemeClr val="bg1"/>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3"/>
                  </a:ext>
                </a:extLst>
              </a:tr>
              <a:tr h="180469">
                <a:tc>
                  <a:txBody>
                    <a:bodyPr/>
                    <a:lstStyle/>
                    <a:p>
                      <a:pPr marL="0" algn="l" defTabSz="914217" rtl="0" eaLnBrk="1" latinLnBrk="0" hangingPunct="1">
                        <a:lnSpc>
                          <a:spcPct val="120000"/>
                        </a:lnSpc>
                        <a:spcBef>
                          <a:spcPct val="85000"/>
                        </a:spcBef>
                        <a:buClr>
                          <a:srgbClr val="1E2866"/>
                        </a:buClr>
                      </a:pPr>
                      <a:r>
                        <a:rPr lang="en-US" sz="900" b="0" kern="1200" dirty="0">
                          <a:solidFill>
                            <a:schemeClr val="bg1"/>
                          </a:solidFill>
                          <a:latin typeface="+mn-lt"/>
                          <a:ea typeface="+mn-ea"/>
                          <a:cs typeface="+mn-cs"/>
                        </a:rPr>
                        <a:t>Japan</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marL="0" algn="l" defTabSz="914217" rtl="0" eaLnBrk="1" latinLnBrk="0" hangingPunct="1">
                        <a:lnSpc>
                          <a:spcPct val="120000"/>
                        </a:lnSpc>
                        <a:spcBef>
                          <a:spcPct val="85000"/>
                        </a:spcBef>
                        <a:buClr>
                          <a:srgbClr val="1E2866"/>
                        </a:buClr>
                      </a:pPr>
                      <a:r>
                        <a:rPr lang="en-US" sz="900" b="0" kern="1200" dirty="0">
                          <a:solidFill>
                            <a:schemeClr val="bg1"/>
                          </a:solidFill>
                          <a:latin typeface="+mn-lt"/>
                          <a:ea typeface="+mn-ea"/>
                          <a:cs typeface="+mn-cs"/>
                        </a:rPr>
                        <a:t>Neutral</a:t>
                      </a:r>
                    </a:p>
                  </a:txBody>
                  <a:tcPr marL="0" marR="0" marT="0" marB="0">
                    <a:lnL w="12700" cmpd="sng">
                      <a:noFill/>
                    </a:lnL>
                    <a:lnR w="12700" cap="flat" cmpd="sng" algn="ctr">
                      <a:solidFill>
                        <a:schemeClr val="bg1"/>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4"/>
                  </a:ext>
                </a:extLst>
              </a:tr>
              <a:tr h="180469">
                <a:tc>
                  <a:txBody>
                    <a:bodyPr/>
                    <a:lstStyle/>
                    <a:p>
                      <a:pPr marL="0" algn="l" defTabSz="914217" rtl="0" eaLnBrk="1" latinLnBrk="0" hangingPunct="1">
                        <a:lnSpc>
                          <a:spcPct val="120000"/>
                        </a:lnSpc>
                        <a:spcBef>
                          <a:spcPct val="85000"/>
                        </a:spcBef>
                        <a:buClr>
                          <a:srgbClr val="1E2866"/>
                        </a:buClr>
                      </a:pPr>
                      <a:r>
                        <a:rPr lang="en-US" sz="900" b="0" kern="1200" dirty="0">
                          <a:solidFill>
                            <a:schemeClr val="bg1"/>
                          </a:solidFill>
                          <a:latin typeface="+mn-lt"/>
                          <a:ea typeface="+mn-ea"/>
                          <a:cs typeface="+mn-cs"/>
                        </a:rPr>
                        <a:t>Emerging Markets</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marL="0" algn="l" defTabSz="914217" rtl="0" eaLnBrk="1" latinLnBrk="0" hangingPunct="1">
                        <a:lnSpc>
                          <a:spcPct val="120000"/>
                        </a:lnSpc>
                        <a:spcBef>
                          <a:spcPct val="85000"/>
                        </a:spcBef>
                        <a:buClr>
                          <a:srgbClr val="1E2866"/>
                        </a:buClr>
                      </a:pPr>
                      <a:r>
                        <a:rPr lang="en-US" sz="900" b="0" kern="1200" dirty="0" err="1">
                          <a:solidFill>
                            <a:schemeClr val="bg1"/>
                          </a:solidFill>
                          <a:latin typeface="+mn-lt"/>
                          <a:ea typeface="+mn-ea"/>
                          <a:cs typeface="+mn-cs"/>
                        </a:rPr>
                        <a:t>Overvægt</a:t>
                      </a:r>
                      <a:endParaRPr lang="en-US" sz="900" b="0" kern="1200" dirty="0">
                        <a:solidFill>
                          <a:schemeClr val="bg1"/>
                        </a:solidFill>
                        <a:latin typeface="+mn-lt"/>
                        <a:ea typeface="+mn-ea"/>
                        <a:cs typeface="+mn-cs"/>
                      </a:endParaRPr>
                    </a:p>
                  </a:txBody>
                  <a:tcPr marL="0" marR="0" marT="0" marB="0">
                    <a:lnL w="12700" cmpd="sng">
                      <a:noFill/>
                    </a:lnL>
                    <a:lnR w="12700" cap="flat" cmpd="sng" algn="ctr">
                      <a:solidFill>
                        <a:schemeClr val="bg1"/>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5"/>
                  </a:ext>
                </a:extLst>
              </a:tr>
              <a:tr h="180469">
                <a:tc>
                  <a:txBody>
                    <a:bodyPr/>
                    <a:lstStyle/>
                    <a:p>
                      <a:pPr marL="0" algn="l" defTabSz="914217" rtl="0" eaLnBrk="1" latinLnBrk="0" hangingPunct="1">
                        <a:lnSpc>
                          <a:spcPct val="120000"/>
                        </a:lnSpc>
                        <a:spcBef>
                          <a:spcPct val="85000"/>
                        </a:spcBef>
                        <a:buClr>
                          <a:srgbClr val="1E2866"/>
                        </a:buClr>
                      </a:pPr>
                      <a:r>
                        <a:rPr lang="en-US" sz="900" b="0" kern="1200" dirty="0" err="1">
                          <a:solidFill>
                            <a:schemeClr val="bg1"/>
                          </a:solidFill>
                          <a:latin typeface="+mn-lt"/>
                          <a:ea typeface="+mn-ea"/>
                          <a:cs typeface="+mn-cs"/>
                        </a:rPr>
                        <a:t>Fjernøsten</a:t>
                      </a:r>
                      <a:endParaRPr lang="en-US" sz="900" b="0" kern="1200" dirty="0">
                        <a:solidFill>
                          <a:schemeClr val="bg1"/>
                        </a:solidFill>
                        <a:latin typeface="+mn-lt"/>
                        <a:ea typeface="+mn-ea"/>
                        <a:cs typeface="+mn-cs"/>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marL="0" algn="l" defTabSz="914217" rtl="0" eaLnBrk="1" latinLnBrk="0" hangingPunct="1">
                        <a:lnSpc>
                          <a:spcPct val="120000"/>
                        </a:lnSpc>
                        <a:spcBef>
                          <a:spcPct val="85000"/>
                        </a:spcBef>
                        <a:buClr>
                          <a:srgbClr val="1E2866"/>
                        </a:buClr>
                      </a:pPr>
                      <a:r>
                        <a:rPr lang="en-US" sz="900" b="0" kern="1200" dirty="0" err="1">
                          <a:solidFill>
                            <a:schemeClr val="bg1"/>
                          </a:solidFill>
                          <a:latin typeface="+mn-lt"/>
                          <a:ea typeface="+mn-ea"/>
                          <a:cs typeface="+mn-cs"/>
                        </a:rPr>
                        <a:t>Overvægt</a:t>
                      </a:r>
                      <a:endParaRPr lang="en-US" sz="900" b="0" kern="1200" dirty="0">
                        <a:solidFill>
                          <a:schemeClr val="bg1"/>
                        </a:solidFill>
                        <a:latin typeface="+mn-lt"/>
                        <a:ea typeface="+mn-ea"/>
                        <a:cs typeface="+mn-cs"/>
                      </a:endParaRPr>
                    </a:p>
                  </a:txBody>
                  <a:tcPr marL="0" marR="0" marT="0" marB="0">
                    <a:lnL w="12700" cmpd="sng">
                      <a:noFill/>
                    </a:lnL>
                    <a:lnR w="12700" cap="flat" cmpd="sng" algn="ctr">
                      <a:solidFill>
                        <a:schemeClr val="bg1"/>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9"/>
                  </a:ext>
                </a:extLst>
              </a:tr>
              <a:tr h="180469">
                <a:tc>
                  <a:txBody>
                    <a:bodyPr/>
                    <a:lstStyle/>
                    <a:p>
                      <a:pPr marL="0" algn="l" defTabSz="914217" rtl="0" eaLnBrk="1" latinLnBrk="0" hangingPunct="1">
                        <a:lnSpc>
                          <a:spcPct val="120000"/>
                        </a:lnSpc>
                        <a:spcBef>
                          <a:spcPct val="85000"/>
                        </a:spcBef>
                        <a:buClr>
                          <a:srgbClr val="1E2866"/>
                        </a:buClr>
                      </a:pPr>
                      <a:r>
                        <a:rPr lang="en-US" sz="900" b="0" kern="1200" dirty="0" err="1">
                          <a:solidFill>
                            <a:schemeClr val="bg1"/>
                          </a:solidFill>
                          <a:latin typeface="+mn-lt"/>
                          <a:ea typeface="+mn-ea"/>
                          <a:cs typeface="+mn-cs"/>
                        </a:rPr>
                        <a:t>Østeuropa</a:t>
                      </a:r>
                      <a:endParaRPr lang="en-US" sz="900" b="0" kern="1200" dirty="0">
                        <a:solidFill>
                          <a:schemeClr val="bg1"/>
                        </a:solidFill>
                        <a:latin typeface="+mn-lt"/>
                        <a:ea typeface="+mn-ea"/>
                        <a:cs typeface="+mn-cs"/>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marL="0" algn="l" defTabSz="914217" rtl="0" eaLnBrk="1" latinLnBrk="0" hangingPunct="1">
                        <a:lnSpc>
                          <a:spcPct val="120000"/>
                        </a:lnSpc>
                        <a:spcBef>
                          <a:spcPct val="85000"/>
                        </a:spcBef>
                        <a:buClr>
                          <a:srgbClr val="1E2866"/>
                        </a:buClr>
                      </a:pPr>
                      <a:r>
                        <a:rPr lang="en-US" sz="900" b="0" kern="1200" dirty="0">
                          <a:solidFill>
                            <a:schemeClr val="bg1"/>
                          </a:solidFill>
                          <a:latin typeface="+mn-lt"/>
                          <a:ea typeface="+mn-ea"/>
                          <a:cs typeface="+mn-cs"/>
                        </a:rPr>
                        <a:t>Neutral</a:t>
                      </a:r>
                    </a:p>
                  </a:txBody>
                  <a:tcPr marL="0" marR="0" marT="0" marB="0">
                    <a:lnL w="12700" cmpd="sng">
                      <a:noFill/>
                    </a:lnL>
                    <a:lnR w="12700" cap="flat" cmpd="sng" algn="ctr">
                      <a:solidFill>
                        <a:schemeClr val="bg1"/>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10"/>
                  </a:ext>
                </a:extLst>
              </a:tr>
              <a:tr h="180469">
                <a:tc>
                  <a:txBody>
                    <a:bodyPr/>
                    <a:lstStyle/>
                    <a:p>
                      <a:pPr marL="0" algn="l" defTabSz="914217" rtl="0" eaLnBrk="1" latinLnBrk="0" hangingPunct="1">
                        <a:lnSpc>
                          <a:spcPct val="120000"/>
                        </a:lnSpc>
                        <a:spcBef>
                          <a:spcPct val="85000"/>
                        </a:spcBef>
                        <a:buClr>
                          <a:srgbClr val="1E2866"/>
                        </a:buClr>
                      </a:pPr>
                      <a:r>
                        <a:rPr lang="en-US" sz="900" b="0" kern="1200" dirty="0" err="1">
                          <a:solidFill>
                            <a:schemeClr val="bg1"/>
                          </a:solidFill>
                          <a:latin typeface="+mn-lt"/>
                          <a:ea typeface="+mn-ea"/>
                          <a:cs typeface="+mn-cs"/>
                        </a:rPr>
                        <a:t>Latinamerika</a:t>
                      </a:r>
                      <a:endParaRPr lang="en-US" sz="900" b="0" kern="1200" dirty="0">
                        <a:solidFill>
                          <a:schemeClr val="bg1"/>
                        </a:solidFill>
                        <a:latin typeface="+mn-lt"/>
                        <a:ea typeface="+mn-ea"/>
                        <a:cs typeface="+mn-cs"/>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marL="0" algn="l" defTabSz="914217" rtl="0" eaLnBrk="1" latinLnBrk="0" hangingPunct="1">
                        <a:lnSpc>
                          <a:spcPct val="120000"/>
                        </a:lnSpc>
                        <a:spcBef>
                          <a:spcPct val="85000"/>
                        </a:spcBef>
                        <a:buClr>
                          <a:srgbClr val="1E2866"/>
                        </a:buClr>
                      </a:pPr>
                      <a:r>
                        <a:rPr lang="en-US" sz="900" b="0" kern="1200" dirty="0">
                          <a:solidFill>
                            <a:schemeClr val="bg1"/>
                          </a:solidFill>
                          <a:latin typeface="+mn-lt"/>
                          <a:ea typeface="+mn-ea"/>
                          <a:cs typeface="+mn-cs"/>
                        </a:rPr>
                        <a:t>Neutral</a:t>
                      </a:r>
                    </a:p>
                  </a:txBody>
                  <a:tcPr marL="0" marR="0" marT="0" marB="0">
                    <a:lnL w="12700" cmpd="sng">
                      <a:noFill/>
                    </a:lnL>
                    <a:lnR w="12700" cap="flat" cmpd="sng" algn="ctr">
                      <a:solidFill>
                        <a:schemeClr val="bg1"/>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012356056"/>
                  </a:ext>
                </a:extLst>
              </a:tr>
              <a:tr h="180469">
                <a:tc>
                  <a:txBody>
                    <a:bodyPr/>
                    <a:lstStyle/>
                    <a:p>
                      <a:pPr marL="0" algn="l" defTabSz="914217" rtl="0" eaLnBrk="1" latinLnBrk="0" hangingPunct="1">
                        <a:lnSpc>
                          <a:spcPct val="120000"/>
                        </a:lnSpc>
                        <a:spcBef>
                          <a:spcPct val="85000"/>
                        </a:spcBef>
                        <a:buClr>
                          <a:srgbClr val="1E2866"/>
                        </a:buClr>
                      </a:pPr>
                      <a:endParaRPr lang="en-US" sz="900" b="0" kern="1200" dirty="0">
                        <a:solidFill>
                          <a:schemeClr val="bg1"/>
                        </a:solidFill>
                        <a:latin typeface="+mn-lt"/>
                        <a:ea typeface="+mn-ea"/>
                        <a:cs typeface="+mn-cs"/>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marL="0" algn="l" defTabSz="914217" rtl="0" eaLnBrk="1" latinLnBrk="0" hangingPunct="1">
                        <a:lnSpc>
                          <a:spcPct val="120000"/>
                        </a:lnSpc>
                        <a:spcBef>
                          <a:spcPct val="85000"/>
                        </a:spcBef>
                        <a:buClr>
                          <a:srgbClr val="1E2866"/>
                        </a:buClr>
                      </a:pPr>
                      <a:endParaRPr lang="en-US" sz="900" b="0" kern="1200" dirty="0">
                        <a:solidFill>
                          <a:schemeClr val="bg1"/>
                        </a:solidFill>
                        <a:latin typeface="+mn-lt"/>
                        <a:ea typeface="+mn-ea"/>
                        <a:cs typeface="+mn-cs"/>
                      </a:endParaRPr>
                    </a:p>
                  </a:txBody>
                  <a:tcPr marL="0" marR="0" marT="0" marB="0">
                    <a:lnL w="12700" cmpd="sng">
                      <a:noFill/>
                    </a:lnL>
                    <a:lnR w="12700" cap="flat" cmpd="sng" algn="ctr">
                      <a:solidFill>
                        <a:schemeClr val="bg1"/>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11"/>
                  </a:ext>
                </a:extLst>
              </a:tr>
              <a:tr h="180469">
                <a:tc>
                  <a:txBody>
                    <a:bodyPr/>
                    <a:lstStyle/>
                    <a:p>
                      <a:pPr marL="0" algn="l" defTabSz="914217" rtl="0" eaLnBrk="1" latinLnBrk="0" hangingPunct="1">
                        <a:lnSpc>
                          <a:spcPct val="120000"/>
                        </a:lnSpc>
                        <a:spcBef>
                          <a:spcPct val="85000"/>
                        </a:spcBef>
                        <a:buClr>
                          <a:srgbClr val="1E2866"/>
                        </a:buClr>
                      </a:pPr>
                      <a:endParaRPr lang="en-US" sz="900" b="0" kern="1200" dirty="0">
                        <a:solidFill>
                          <a:schemeClr val="bg1"/>
                        </a:solidFill>
                        <a:latin typeface="+mn-lt"/>
                        <a:ea typeface="+mn-ea"/>
                        <a:cs typeface="+mn-cs"/>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marL="0" algn="l" defTabSz="914217" rtl="0" eaLnBrk="1" latinLnBrk="0" hangingPunct="1">
                        <a:lnSpc>
                          <a:spcPct val="120000"/>
                        </a:lnSpc>
                        <a:spcBef>
                          <a:spcPct val="85000"/>
                        </a:spcBef>
                        <a:buClr>
                          <a:srgbClr val="1E2866"/>
                        </a:buClr>
                      </a:pPr>
                      <a:endParaRPr lang="en-US" sz="900" b="0" kern="1200" dirty="0">
                        <a:solidFill>
                          <a:schemeClr val="bg1"/>
                        </a:solidFill>
                        <a:latin typeface="+mn-lt"/>
                        <a:ea typeface="+mn-ea"/>
                        <a:cs typeface="+mn-cs"/>
                      </a:endParaRPr>
                    </a:p>
                  </a:txBody>
                  <a:tcPr marL="0" marR="0" marT="0" marB="0">
                    <a:lnL w="12700" cmpd="sng">
                      <a:noFill/>
                    </a:lnL>
                    <a:lnR w="12700" cap="flat" cmpd="sng" algn="ctr">
                      <a:solidFill>
                        <a:schemeClr val="bg1"/>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12"/>
                  </a:ext>
                </a:extLst>
              </a:tr>
            </a:tbl>
          </a:graphicData>
        </a:graphic>
      </p:graphicFrame>
      <p:sp>
        <p:nvSpPr>
          <p:cNvPr id="12" name="Rectangle 11">
            <a:extLst>
              <a:ext uri="{FF2B5EF4-FFF2-40B4-BE49-F238E27FC236}">
                <a16:creationId xmlns:a16="http://schemas.microsoft.com/office/drawing/2014/main" id="{E707C7FC-2A1A-4246-B358-DAB05E8BAFED}"/>
              </a:ext>
            </a:extLst>
          </p:cNvPr>
          <p:cNvSpPr/>
          <p:nvPr userDrawn="1"/>
        </p:nvSpPr>
        <p:spPr>
          <a:xfrm>
            <a:off x="-1" y="83918"/>
            <a:ext cx="6096000" cy="31883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71" tIns="45685" rIns="91371" bIns="45685" numCol="1" spcCol="0" rtlCol="0" fromWordArt="0" anchor="ctr" anchorCtr="0" forceAA="0" compatLnSpc="1">
            <a:prstTxWarp prst="textNoShape">
              <a:avLst/>
            </a:prstTxWarp>
            <a:noAutofit/>
          </a:bodyPr>
          <a:lstStyle/>
          <a:p>
            <a:pPr algn="ctr">
              <a:buClr>
                <a:prstClr val="black"/>
              </a:buClr>
              <a:defRPr/>
            </a:pPr>
            <a:r>
              <a:rPr lang="en-US" sz="1400" b="0" dirty="0" err="1">
                <a:solidFill>
                  <a:prstClr val="white"/>
                </a:solidFill>
              </a:rPr>
              <a:t>Måned</a:t>
            </a:r>
            <a:r>
              <a:rPr lang="en-US" sz="1400" b="0" dirty="0">
                <a:solidFill>
                  <a:prstClr val="white"/>
                </a:solidFill>
              </a:rPr>
              <a:t> Anno</a:t>
            </a:r>
          </a:p>
        </p:txBody>
      </p:sp>
      <p:cxnSp>
        <p:nvCxnSpPr>
          <p:cNvPr id="13" name="Straight Connector 12">
            <a:extLst>
              <a:ext uri="{FF2B5EF4-FFF2-40B4-BE49-F238E27FC236}">
                <a16:creationId xmlns:a16="http://schemas.microsoft.com/office/drawing/2014/main" id="{AD28FB16-0E2D-46C5-8B73-223F894FD5FC}"/>
              </a:ext>
            </a:extLst>
          </p:cNvPr>
          <p:cNvCxnSpPr>
            <a:cxnSpLocks/>
          </p:cNvCxnSpPr>
          <p:nvPr userDrawn="1"/>
        </p:nvCxnSpPr>
        <p:spPr>
          <a:xfrm>
            <a:off x="1" y="4618159"/>
            <a:ext cx="6095999" cy="0"/>
          </a:xfrm>
          <a:prstGeom prst="line">
            <a:avLst/>
          </a:prstGeom>
          <a:ln w="6350">
            <a:solidFill>
              <a:srgbClr val="8B8A8D"/>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589883843"/>
      </p:ext>
    </p:extLst>
  </p:cSld>
  <p:clrMapOvr>
    <a:masterClrMapping/>
  </p:clrMapOvr>
  <p:hf hdr="0" ftr="0" dt="0"/>
</p:sldLayout>
</file>

<file path=ppt/slideLayouts/slideLayout141.xml><?xml version="1.0" encoding="utf-8"?>
<p:sldLayout xmlns:a="http://schemas.openxmlformats.org/drawingml/2006/main" xmlns:r="http://schemas.openxmlformats.org/officeDocument/2006/relationships" xmlns:p="http://schemas.openxmlformats.org/presentationml/2006/main" userDrawn="1">
  <p:cSld name="1_Title and Content">
    <p:spTree>
      <p:nvGrpSpPr>
        <p:cNvPr id="1" name=""/>
        <p:cNvGrpSpPr/>
        <p:nvPr/>
      </p:nvGrpSpPr>
      <p:grpSpPr>
        <a:xfrm>
          <a:off x="0" y="0"/>
          <a:ext cx="0" cy="0"/>
          <a:chOff x="0" y="0"/>
          <a:chExt cx="0" cy="0"/>
        </a:xfrm>
      </p:grpSpPr>
      <p:sp>
        <p:nvSpPr>
          <p:cNvPr id="3" name="Content Placeholder 2"/>
          <p:cNvSpPr>
            <a:spLocks noGrp="1"/>
          </p:cNvSpPr>
          <p:nvPr>
            <p:ph idx="1" hasCustomPrompt="1"/>
          </p:nvPr>
        </p:nvSpPr>
        <p:spPr>
          <a:xfrm>
            <a:off x="647830" y="1331692"/>
            <a:ext cx="10905160" cy="233946"/>
          </a:xfrm>
        </p:spPr>
        <p:txBody>
          <a:bodyPr/>
          <a:lstStyle>
            <a:lvl1pPr marL="0" indent="0">
              <a:buNone/>
              <a:defRPr/>
            </a:lvl1pPr>
          </a:lstStyle>
          <a:p>
            <a:pPr lvl="0"/>
            <a:r>
              <a:rPr lang="en-US" dirty="0"/>
              <a:t>Click to edit Master text styles</a:t>
            </a:r>
          </a:p>
        </p:txBody>
      </p:sp>
      <p:sp>
        <p:nvSpPr>
          <p:cNvPr id="4" name="Title 3"/>
          <p:cNvSpPr>
            <a:spLocks noGrp="1"/>
          </p:cNvSpPr>
          <p:nvPr>
            <p:ph type="title"/>
          </p:nvPr>
        </p:nvSpPr>
        <p:spPr/>
        <p:txBody>
          <a:bodyPr/>
          <a:lstStyle/>
          <a:p>
            <a:r>
              <a:rPr lang="en-US" dirty="0"/>
              <a:t>Click to edit Master title style</a:t>
            </a:r>
          </a:p>
        </p:txBody>
      </p:sp>
      <p:sp>
        <p:nvSpPr>
          <p:cNvPr id="2" name="Rectangle 1"/>
          <p:cNvSpPr/>
          <p:nvPr userDrawn="1"/>
        </p:nvSpPr>
        <p:spPr>
          <a:xfrm>
            <a:off x="646008" y="1669918"/>
            <a:ext cx="10945566" cy="435153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71" tIns="45685" rIns="91371" bIns="45685" numCol="1" spcCol="0" rtlCol="0" fromWordArt="0" anchor="ctr" anchorCtr="0" forceAA="0" compatLnSpc="1">
            <a:prstTxWarp prst="textNoShape">
              <a:avLst/>
            </a:prstTxWarp>
            <a:noAutofit/>
          </a:bodyPr>
          <a:lstStyle/>
          <a:p>
            <a:pPr algn="ctr">
              <a:buClr>
                <a:prstClr val="black"/>
              </a:buClr>
            </a:pPr>
            <a:endParaRPr lang="en-US" sz="1200" dirty="0">
              <a:solidFill>
                <a:prstClr val="black"/>
              </a:solidFill>
            </a:endParaRPr>
          </a:p>
        </p:txBody>
      </p:sp>
    </p:spTree>
    <p:extLst>
      <p:ext uri="{BB962C8B-B14F-4D97-AF65-F5344CB8AC3E}">
        <p14:creationId xmlns:p14="http://schemas.microsoft.com/office/powerpoint/2010/main" val="2749694091"/>
      </p:ext>
    </p:extLst>
  </p:cSld>
  <p:clrMapOvr>
    <a:masterClrMapping/>
  </p:clrMapOvr>
  <p:hf hdr="0" ftr="0" dt="0"/>
</p:sldLayout>
</file>

<file path=ppt/slideLayouts/slideLayout142.xml><?xml version="1.0" encoding="utf-8"?>
<p:sldLayout xmlns:a="http://schemas.openxmlformats.org/drawingml/2006/main" xmlns:r="http://schemas.openxmlformats.org/officeDocument/2006/relationships" xmlns:p="http://schemas.openxmlformats.org/presentationml/2006/main" userDrawn="1">
  <p:cSld name="Title and Content">
    <p:spTree>
      <p:nvGrpSpPr>
        <p:cNvPr id="1" name=""/>
        <p:cNvGrpSpPr/>
        <p:nvPr/>
      </p:nvGrpSpPr>
      <p:grpSpPr>
        <a:xfrm>
          <a:off x="0" y="0"/>
          <a:ext cx="0" cy="0"/>
          <a:chOff x="0" y="0"/>
          <a:chExt cx="0" cy="0"/>
        </a:xfrm>
      </p:grpSpPr>
      <p:sp>
        <p:nvSpPr>
          <p:cNvPr id="3" name="Content Placeholder 2"/>
          <p:cNvSpPr>
            <a:spLocks noGrp="1"/>
          </p:cNvSpPr>
          <p:nvPr>
            <p:ph idx="1" hasCustomPrompt="1"/>
          </p:nvPr>
        </p:nvSpPr>
        <p:spPr>
          <a:xfrm>
            <a:off x="2" y="1331696"/>
            <a:ext cx="6107544" cy="2385273"/>
          </a:xfrm>
        </p:spPr>
        <p:txBody>
          <a:bodyPr/>
          <a:lstStyle>
            <a:lvl1pPr>
              <a:defRPr sz="3997">
                <a:solidFill>
                  <a:schemeClr val="bg1"/>
                </a:solidFill>
              </a:defRPr>
            </a:lvl1pPr>
            <a:lvl2pPr>
              <a:defRPr sz="3997"/>
            </a:lvl2pPr>
            <a:lvl3pPr>
              <a:defRPr sz="3997"/>
            </a:lvl3pPr>
            <a:lvl4pPr>
              <a:defRPr sz="3997"/>
            </a:lvl4pPr>
            <a:lvl5pPr>
              <a:defRPr sz="3997"/>
            </a:lvl5pPr>
          </a:lstStyle>
          <a:p>
            <a:pPr lvl="0"/>
            <a:r>
              <a:rPr lang="en-US" dirty="0"/>
              <a:t>Click to edit Master text styles</a:t>
            </a:r>
          </a:p>
        </p:txBody>
      </p:sp>
      <p:sp>
        <p:nvSpPr>
          <p:cNvPr id="22" name="Content Placeholder 2">
            <a:extLst>
              <a:ext uri="{FF2B5EF4-FFF2-40B4-BE49-F238E27FC236}">
                <a16:creationId xmlns:a16="http://schemas.microsoft.com/office/drawing/2014/main" id="{03B10AEE-A3C5-4408-8EF9-17166F0B6BA6}"/>
              </a:ext>
            </a:extLst>
          </p:cNvPr>
          <p:cNvSpPr>
            <a:spLocks noGrp="1"/>
          </p:cNvSpPr>
          <p:nvPr>
            <p:ph idx="10" hasCustomPrompt="1"/>
          </p:nvPr>
        </p:nvSpPr>
        <p:spPr>
          <a:xfrm>
            <a:off x="-11542" y="4709993"/>
            <a:ext cx="6107544" cy="287965"/>
          </a:xfrm>
        </p:spPr>
        <p:txBody>
          <a:bodyPr/>
          <a:lstStyle>
            <a:lvl1pPr algn="ctr">
              <a:defRPr sz="1400">
                <a:solidFill>
                  <a:schemeClr val="bg1"/>
                </a:solidFill>
              </a:defRPr>
            </a:lvl1pPr>
            <a:lvl2pPr>
              <a:defRPr sz="3997"/>
            </a:lvl2pPr>
            <a:lvl3pPr>
              <a:defRPr sz="3997"/>
            </a:lvl3pPr>
            <a:lvl4pPr>
              <a:defRPr sz="3997"/>
            </a:lvl4pPr>
            <a:lvl5pPr>
              <a:defRPr sz="3997"/>
            </a:lvl5pPr>
          </a:lstStyle>
          <a:p>
            <a:pPr lvl="0"/>
            <a:r>
              <a:rPr lang="en-US" dirty="0"/>
              <a:t>Click to edit Master text styles</a:t>
            </a:r>
          </a:p>
        </p:txBody>
      </p:sp>
      <p:sp>
        <p:nvSpPr>
          <p:cNvPr id="24" name="Content Placeholder 2">
            <a:extLst>
              <a:ext uri="{FF2B5EF4-FFF2-40B4-BE49-F238E27FC236}">
                <a16:creationId xmlns:a16="http://schemas.microsoft.com/office/drawing/2014/main" id="{3BC63D29-2AE7-4CE6-8B91-3A4F14885B03}"/>
              </a:ext>
            </a:extLst>
          </p:cNvPr>
          <p:cNvSpPr>
            <a:spLocks noGrp="1"/>
          </p:cNvSpPr>
          <p:nvPr>
            <p:ph idx="11" hasCustomPrompt="1"/>
          </p:nvPr>
        </p:nvSpPr>
        <p:spPr>
          <a:xfrm>
            <a:off x="7504" y="91437"/>
            <a:ext cx="6107544" cy="287965"/>
          </a:xfrm>
        </p:spPr>
        <p:txBody>
          <a:bodyPr/>
          <a:lstStyle>
            <a:lvl1pPr algn="ctr">
              <a:defRPr sz="1400">
                <a:solidFill>
                  <a:schemeClr val="bg1"/>
                </a:solidFill>
              </a:defRPr>
            </a:lvl1pPr>
            <a:lvl2pPr>
              <a:defRPr sz="3997"/>
            </a:lvl2pPr>
            <a:lvl3pPr>
              <a:defRPr sz="3997"/>
            </a:lvl3pPr>
            <a:lvl4pPr>
              <a:defRPr sz="3997"/>
            </a:lvl4pPr>
            <a:lvl5pPr>
              <a:defRPr sz="3997"/>
            </a:lvl5pPr>
          </a:lstStyle>
          <a:p>
            <a:pPr lvl="0"/>
            <a:r>
              <a:rPr lang="en-US" dirty="0"/>
              <a:t>Click to edit Master text styles</a:t>
            </a:r>
          </a:p>
        </p:txBody>
      </p:sp>
    </p:spTree>
    <p:extLst>
      <p:ext uri="{BB962C8B-B14F-4D97-AF65-F5344CB8AC3E}">
        <p14:creationId xmlns:p14="http://schemas.microsoft.com/office/powerpoint/2010/main" val="1313556052"/>
      </p:ext>
    </p:extLst>
  </p:cSld>
  <p:clrMapOvr>
    <a:masterClrMapping/>
  </p:clrMapOvr>
  <p:hf hdr="0" ftr="0" dt="0"/>
</p:sldLayout>
</file>

<file path=ppt/slideLayouts/slideLayout143.xml><?xml version="1.0" encoding="utf-8"?>
<p:sldLayout xmlns:a="http://schemas.openxmlformats.org/drawingml/2006/main" xmlns:r="http://schemas.openxmlformats.org/officeDocument/2006/relationships" xmlns:p="http://schemas.openxmlformats.org/presentationml/2006/main" userDrawn="1">
  <p:cSld name="2_Two Content">
    <p:spTree>
      <p:nvGrpSpPr>
        <p:cNvPr id="1" name=""/>
        <p:cNvGrpSpPr/>
        <p:nvPr/>
      </p:nvGrpSpPr>
      <p:grpSpPr>
        <a:xfrm>
          <a:off x="0" y="0"/>
          <a:ext cx="0" cy="0"/>
          <a:chOff x="0" y="0"/>
          <a:chExt cx="0" cy="0"/>
        </a:xfrm>
      </p:grpSpPr>
      <p:sp>
        <p:nvSpPr>
          <p:cNvPr id="2" name="Title 1"/>
          <p:cNvSpPr>
            <a:spLocks noGrp="1"/>
          </p:cNvSpPr>
          <p:nvPr>
            <p:ph type="title"/>
          </p:nvPr>
        </p:nvSpPr>
        <p:spPr>
          <a:xfrm>
            <a:off x="647833" y="360000"/>
            <a:ext cx="7198125" cy="720000"/>
          </a:xfrm>
        </p:spPr>
        <p:txBody>
          <a:bodyPr/>
          <a:lstStyle/>
          <a:p>
            <a:r>
              <a:rPr lang="en-US" dirty="0"/>
              <a:t>Click to edit Master title style</a:t>
            </a:r>
          </a:p>
        </p:txBody>
      </p:sp>
      <p:sp>
        <p:nvSpPr>
          <p:cNvPr id="14" name="Text Placeholder 13"/>
          <p:cNvSpPr>
            <a:spLocks noGrp="1"/>
          </p:cNvSpPr>
          <p:nvPr>
            <p:ph type="body" sz="quarter" idx="18" hasCustomPrompt="1"/>
          </p:nvPr>
        </p:nvSpPr>
        <p:spPr>
          <a:xfrm>
            <a:off x="6180117" y="1331692"/>
            <a:ext cx="5362603" cy="233946"/>
          </a:xfrm>
        </p:spPr>
        <p:txBody>
          <a:bodyPr/>
          <a:lstStyle>
            <a:lvl1pPr marL="0" indent="0">
              <a:buNone/>
              <a:defRPr/>
            </a:lvl1pPr>
          </a:lstStyle>
          <a:p>
            <a:pPr lvl="0"/>
            <a:r>
              <a:rPr lang="en-US" dirty="0"/>
              <a:t>Click to edit Master text styles</a:t>
            </a:r>
          </a:p>
        </p:txBody>
      </p:sp>
      <p:sp>
        <p:nvSpPr>
          <p:cNvPr id="15" name="Text Placeholder 13"/>
          <p:cNvSpPr>
            <a:spLocks noGrp="1"/>
          </p:cNvSpPr>
          <p:nvPr>
            <p:ph type="body" sz="quarter" idx="19" hasCustomPrompt="1"/>
          </p:nvPr>
        </p:nvSpPr>
        <p:spPr>
          <a:xfrm>
            <a:off x="6180117" y="3678348"/>
            <a:ext cx="5362603" cy="233946"/>
          </a:xfrm>
        </p:spPr>
        <p:txBody>
          <a:bodyPr/>
          <a:lstStyle>
            <a:lvl1pPr marL="0" indent="0">
              <a:buNone/>
              <a:defRPr/>
            </a:lvl1pPr>
          </a:lstStyle>
          <a:p>
            <a:pPr lvl="0"/>
            <a:r>
              <a:rPr lang="en-US" dirty="0"/>
              <a:t>Click to edit Master text styles</a:t>
            </a:r>
          </a:p>
        </p:txBody>
      </p:sp>
      <p:sp>
        <p:nvSpPr>
          <p:cNvPr id="4" name="Content Placeholder 3"/>
          <p:cNvSpPr>
            <a:spLocks noGrp="1"/>
          </p:cNvSpPr>
          <p:nvPr>
            <p:ph sz="quarter" idx="20" hasCustomPrompt="1"/>
          </p:nvPr>
        </p:nvSpPr>
        <p:spPr>
          <a:xfrm>
            <a:off x="6179037" y="1693851"/>
            <a:ext cx="5362603" cy="1900360"/>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8" name="Content Placeholder 3"/>
          <p:cNvSpPr>
            <a:spLocks noGrp="1"/>
          </p:cNvSpPr>
          <p:nvPr>
            <p:ph sz="quarter" idx="21" hasCustomPrompt="1"/>
          </p:nvPr>
        </p:nvSpPr>
        <p:spPr>
          <a:xfrm>
            <a:off x="6185133" y="4028078"/>
            <a:ext cx="5362603" cy="1900360"/>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9" name="Text Placeholder 4"/>
          <p:cNvSpPr>
            <a:spLocks noGrp="1"/>
          </p:cNvSpPr>
          <p:nvPr>
            <p:ph type="body" sz="quarter" idx="22"/>
          </p:nvPr>
        </p:nvSpPr>
        <p:spPr>
          <a:xfrm>
            <a:off x="650040" y="1325837"/>
            <a:ext cx="5362603" cy="233946"/>
          </a:xfrm>
        </p:spPr>
        <p:txBody>
          <a:bodyPr/>
          <a:lstStyle/>
          <a:p>
            <a:endParaRPr lang="en-US" b="1" dirty="0">
              <a:solidFill>
                <a:srgbClr val="8B8A8D"/>
              </a:solidFill>
            </a:endParaRPr>
          </a:p>
        </p:txBody>
      </p:sp>
      <p:sp>
        <p:nvSpPr>
          <p:cNvPr id="10" name="Text Placeholder 4"/>
          <p:cNvSpPr>
            <a:spLocks noGrp="1"/>
          </p:cNvSpPr>
          <p:nvPr>
            <p:ph type="body" sz="quarter" idx="23"/>
          </p:nvPr>
        </p:nvSpPr>
        <p:spPr>
          <a:xfrm>
            <a:off x="650040" y="3678348"/>
            <a:ext cx="5362603" cy="233946"/>
          </a:xfrm>
        </p:spPr>
        <p:txBody>
          <a:bodyPr/>
          <a:lstStyle/>
          <a:p>
            <a:endParaRPr lang="en-US" b="1" dirty="0">
              <a:solidFill>
                <a:srgbClr val="8B8A8D"/>
              </a:solidFill>
            </a:endParaRPr>
          </a:p>
        </p:txBody>
      </p:sp>
      <p:sp>
        <p:nvSpPr>
          <p:cNvPr id="11" name="Content Placeholder 3"/>
          <p:cNvSpPr>
            <a:spLocks noGrp="1"/>
          </p:cNvSpPr>
          <p:nvPr>
            <p:ph sz="quarter" idx="24" hasCustomPrompt="1"/>
          </p:nvPr>
        </p:nvSpPr>
        <p:spPr>
          <a:xfrm>
            <a:off x="650040" y="1693851"/>
            <a:ext cx="5362603" cy="1900360"/>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3" name="Content Placeholder 3"/>
          <p:cNvSpPr>
            <a:spLocks noGrp="1"/>
          </p:cNvSpPr>
          <p:nvPr>
            <p:ph sz="quarter" idx="25" hasCustomPrompt="1"/>
          </p:nvPr>
        </p:nvSpPr>
        <p:spPr>
          <a:xfrm>
            <a:off x="650040" y="4028078"/>
            <a:ext cx="5362603" cy="1900360"/>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1503356075"/>
      </p:ext>
    </p:extLst>
  </p:cSld>
  <p:clrMapOvr>
    <a:masterClrMapping/>
  </p:clrMapOvr>
  <p:hf hdr="0" ftr="0" dt="0"/>
</p:sldLayout>
</file>

<file path=ppt/slideLayouts/slideLayout144.xml><?xml version="1.0" encoding="utf-8"?>
<p:sldLayout xmlns:a="http://schemas.openxmlformats.org/drawingml/2006/main" xmlns:r="http://schemas.openxmlformats.org/officeDocument/2006/relationships" xmlns:p="http://schemas.openxmlformats.org/presentationml/2006/main" showMasterSp="0" preserve="1" userDrawn="1">
  <p:cSld name="Title Slide">
    <p:bg>
      <p:bgPr>
        <a:solidFill>
          <a:schemeClr val="accent1"/>
        </a:soli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647833" y="1337955"/>
            <a:ext cx="7198125" cy="750046"/>
          </a:xfrm>
        </p:spPr>
        <p:txBody>
          <a:bodyPr>
            <a:noAutofit/>
          </a:bodyPr>
          <a:lstStyle>
            <a:lvl1pPr>
              <a:defRPr sz="2399">
                <a:solidFill>
                  <a:srgbClr val="FBD9CA"/>
                </a:solidFill>
              </a:defRPr>
            </a:lvl1pPr>
          </a:lstStyle>
          <a:p>
            <a:r>
              <a:rPr lang="en-GB"/>
              <a:t>Click to edit Master title style</a:t>
            </a:r>
            <a:endParaRPr lang="en-GB" dirty="0"/>
          </a:p>
        </p:txBody>
      </p:sp>
      <p:sp>
        <p:nvSpPr>
          <p:cNvPr id="3" name="Subtitle 2"/>
          <p:cNvSpPr>
            <a:spLocks noGrp="1"/>
          </p:cNvSpPr>
          <p:nvPr>
            <p:ph type="subTitle" idx="1"/>
          </p:nvPr>
        </p:nvSpPr>
        <p:spPr>
          <a:xfrm>
            <a:off x="647833" y="2133156"/>
            <a:ext cx="7198125" cy="360000"/>
          </a:xfrm>
        </p:spPr>
        <p:txBody>
          <a:bodyPr>
            <a:noAutofit/>
          </a:bodyPr>
          <a:lstStyle>
            <a:lvl1pPr marL="0" indent="0" algn="l">
              <a:buNone/>
              <a:defRPr b="1">
                <a:solidFill>
                  <a:srgbClr val="FFFFFF"/>
                </a:solidFill>
              </a:defRPr>
            </a:lvl1pPr>
            <a:lvl2pPr marL="544080" indent="0" algn="ctr">
              <a:buNone/>
              <a:defRPr>
                <a:solidFill>
                  <a:schemeClr val="tx1">
                    <a:tint val="75000"/>
                  </a:schemeClr>
                </a:solidFill>
              </a:defRPr>
            </a:lvl2pPr>
            <a:lvl3pPr marL="1088158" indent="0" algn="ctr">
              <a:buNone/>
              <a:defRPr>
                <a:solidFill>
                  <a:schemeClr val="tx1">
                    <a:tint val="75000"/>
                  </a:schemeClr>
                </a:solidFill>
              </a:defRPr>
            </a:lvl3pPr>
            <a:lvl4pPr marL="1632238" indent="0" algn="ctr">
              <a:buNone/>
              <a:defRPr>
                <a:solidFill>
                  <a:schemeClr val="tx1">
                    <a:tint val="75000"/>
                  </a:schemeClr>
                </a:solidFill>
              </a:defRPr>
            </a:lvl4pPr>
            <a:lvl5pPr marL="2176318" indent="0" algn="ctr">
              <a:buNone/>
              <a:defRPr>
                <a:solidFill>
                  <a:schemeClr val="tx1">
                    <a:tint val="75000"/>
                  </a:schemeClr>
                </a:solidFill>
              </a:defRPr>
            </a:lvl5pPr>
            <a:lvl6pPr marL="2720399" indent="0" algn="ctr">
              <a:buNone/>
              <a:defRPr>
                <a:solidFill>
                  <a:schemeClr val="tx1">
                    <a:tint val="75000"/>
                  </a:schemeClr>
                </a:solidFill>
              </a:defRPr>
            </a:lvl6pPr>
            <a:lvl7pPr marL="3264477" indent="0" algn="ctr">
              <a:buNone/>
              <a:defRPr>
                <a:solidFill>
                  <a:schemeClr val="tx1">
                    <a:tint val="75000"/>
                  </a:schemeClr>
                </a:solidFill>
              </a:defRPr>
            </a:lvl7pPr>
            <a:lvl8pPr marL="3808557" indent="0" algn="ctr">
              <a:buNone/>
              <a:defRPr>
                <a:solidFill>
                  <a:schemeClr val="tx1">
                    <a:tint val="75000"/>
                  </a:schemeClr>
                </a:solidFill>
              </a:defRPr>
            </a:lvl8pPr>
            <a:lvl9pPr marL="4352636" indent="0" algn="ctr">
              <a:buNone/>
              <a:defRPr>
                <a:solidFill>
                  <a:schemeClr val="tx1">
                    <a:tint val="75000"/>
                  </a:schemeClr>
                </a:solidFill>
              </a:defRPr>
            </a:lvl9pPr>
          </a:lstStyle>
          <a:p>
            <a:r>
              <a:rPr lang="en-GB"/>
              <a:t>Click to edit Master subtitle style</a:t>
            </a:r>
            <a:endParaRPr lang="en-GB" dirty="0"/>
          </a:p>
        </p:txBody>
      </p:sp>
      <p:sp>
        <p:nvSpPr>
          <p:cNvPr id="21" name="Text Placeholder 20"/>
          <p:cNvSpPr>
            <a:spLocks noGrp="1"/>
          </p:cNvSpPr>
          <p:nvPr>
            <p:ph type="body" sz="quarter" idx="13" hasCustomPrompt="1"/>
          </p:nvPr>
        </p:nvSpPr>
        <p:spPr>
          <a:xfrm>
            <a:off x="647833" y="2591401"/>
            <a:ext cx="7198125" cy="215949"/>
          </a:xfrm>
        </p:spPr>
        <p:txBody>
          <a:bodyPr>
            <a:noAutofit/>
          </a:bodyPr>
          <a:lstStyle>
            <a:lvl1pPr marL="0" indent="0">
              <a:buNone/>
              <a:defRPr sz="1300">
                <a:solidFill>
                  <a:srgbClr val="FFFFFF"/>
                </a:solidFill>
              </a:defRPr>
            </a:lvl1pPr>
            <a:lvl2pPr marL="257046" indent="0">
              <a:buNone/>
              <a:defRPr>
                <a:solidFill>
                  <a:schemeClr val="accent2"/>
                </a:solidFill>
              </a:defRPr>
            </a:lvl2pPr>
            <a:lvl3pPr marL="514091" indent="0">
              <a:buNone/>
              <a:defRPr>
                <a:solidFill>
                  <a:schemeClr val="accent2"/>
                </a:solidFill>
              </a:defRPr>
            </a:lvl3pPr>
            <a:lvl4pPr marL="771137" indent="0">
              <a:buNone/>
              <a:defRPr>
                <a:solidFill>
                  <a:schemeClr val="accent2"/>
                </a:solidFill>
              </a:defRPr>
            </a:lvl4pPr>
            <a:lvl5pPr marL="1028181" indent="0">
              <a:buNone/>
              <a:defRPr>
                <a:solidFill>
                  <a:schemeClr val="accent2"/>
                </a:solidFill>
              </a:defRPr>
            </a:lvl5pPr>
          </a:lstStyle>
          <a:p>
            <a:pPr lvl="0"/>
            <a:r>
              <a:rPr lang="en-GB"/>
              <a:t>Name, title</a:t>
            </a:r>
            <a:endParaRPr lang="en-GB" dirty="0"/>
          </a:p>
        </p:txBody>
      </p:sp>
      <p:sp>
        <p:nvSpPr>
          <p:cNvPr id="22" name="Text Placeholder 20"/>
          <p:cNvSpPr>
            <a:spLocks noGrp="1"/>
          </p:cNvSpPr>
          <p:nvPr>
            <p:ph type="body" sz="quarter" idx="14" hasCustomPrompt="1"/>
          </p:nvPr>
        </p:nvSpPr>
        <p:spPr>
          <a:xfrm>
            <a:off x="647833" y="2843343"/>
            <a:ext cx="7198125" cy="215949"/>
          </a:xfrm>
        </p:spPr>
        <p:txBody>
          <a:bodyPr>
            <a:noAutofit/>
          </a:bodyPr>
          <a:lstStyle>
            <a:lvl1pPr marL="0" indent="0">
              <a:buNone/>
              <a:defRPr sz="1300">
                <a:solidFill>
                  <a:srgbClr val="FFFFFF"/>
                </a:solidFill>
              </a:defRPr>
            </a:lvl1pPr>
            <a:lvl2pPr marL="257046" indent="0">
              <a:buNone/>
              <a:defRPr>
                <a:solidFill>
                  <a:schemeClr val="accent2"/>
                </a:solidFill>
              </a:defRPr>
            </a:lvl2pPr>
            <a:lvl3pPr marL="514091" indent="0">
              <a:buNone/>
              <a:defRPr>
                <a:solidFill>
                  <a:schemeClr val="accent2"/>
                </a:solidFill>
              </a:defRPr>
            </a:lvl3pPr>
            <a:lvl4pPr marL="771137" indent="0">
              <a:buNone/>
              <a:defRPr>
                <a:solidFill>
                  <a:schemeClr val="accent2"/>
                </a:solidFill>
              </a:defRPr>
            </a:lvl4pPr>
            <a:lvl5pPr marL="1028181" indent="0">
              <a:buNone/>
              <a:defRPr>
                <a:solidFill>
                  <a:schemeClr val="accent2"/>
                </a:solidFill>
              </a:defRPr>
            </a:lvl5pPr>
          </a:lstStyle>
          <a:p>
            <a:pPr lvl="0"/>
            <a:r>
              <a:rPr lang="en-GB"/>
              <a:t>Date</a:t>
            </a:r>
            <a:endParaRPr lang="en-GB" dirty="0"/>
          </a:p>
        </p:txBody>
      </p:sp>
      <p:sp>
        <p:nvSpPr>
          <p:cNvPr id="8" name="AutoShape 3"/>
          <p:cNvSpPr>
            <a:spLocks noChangeAspect="1" noChangeArrowheads="1" noTextEdit="1"/>
          </p:cNvSpPr>
          <p:nvPr userDrawn="1"/>
        </p:nvSpPr>
        <p:spPr bwMode="auto">
          <a:xfrm>
            <a:off x="8324271" y="2853665"/>
            <a:ext cx="3994698" cy="40043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389" tIns="45694" rIns="91389" bIns="45694" numCol="1" anchor="t" anchorCtr="0" compatLnSpc="1">
            <a:prstTxWarp prst="textNoShape">
              <a:avLst/>
            </a:prstTxWarp>
          </a:bodyPr>
          <a:lstStyle/>
          <a:p>
            <a:pPr defTabSz="1088158" fontAlgn="auto">
              <a:spcBef>
                <a:spcPts val="0"/>
              </a:spcBef>
              <a:spcAft>
                <a:spcPts val="0"/>
              </a:spcAft>
            </a:pPr>
            <a:endParaRPr lang="en-GB" sz="2099" dirty="0">
              <a:solidFill>
                <a:prstClr val="black"/>
              </a:solidFill>
              <a:latin typeface="Arial"/>
              <a:cs typeface="+mn-cs"/>
            </a:endParaRPr>
          </a:p>
        </p:txBody>
      </p:sp>
      <p:grpSp>
        <p:nvGrpSpPr>
          <p:cNvPr id="17" name="Pulse"/>
          <p:cNvGrpSpPr/>
          <p:nvPr userDrawn="1"/>
        </p:nvGrpSpPr>
        <p:grpSpPr>
          <a:xfrm>
            <a:off x="8749611" y="3029840"/>
            <a:ext cx="3445566" cy="3490105"/>
            <a:chOff x="8751888" y="3030538"/>
            <a:chExt cx="3446462" cy="3490913"/>
          </a:xfrm>
          <a:solidFill>
            <a:srgbClr val="0000FF"/>
          </a:solidFill>
        </p:grpSpPr>
        <p:sp>
          <p:nvSpPr>
            <p:cNvPr id="10" name="Freeform 5"/>
            <p:cNvSpPr>
              <a:spLocks/>
            </p:cNvSpPr>
            <p:nvPr userDrawn="1"/>
          </p:nvSpPr>
          <p:spPr bwMode="auto">
            <a:xfrm>
              <a:off x="9196388" y="3902076"/>
              <a:ext cx="449263" cy="1120775"/>
            </a:xfrm>
            <a:custGeom>
              <a:avLst/>
              <a:gdLst>
                <a:gd name="T0" fmla="*/ 71 w 142"/>
                <a:gd name="T1" fmla="*/ 355 h 355"/>
                <a:gd name="T2" fmla="*/ 71 w 142"/>
                <a:gd name="T3" fmla="*/ 355 h 355"/>
                <a:gd name="T4" fmla="*/ 0 w 142"/>
                <a:gd name="T5" fmla="*/ 284 h 355"/>
                <a:gd name="T6" fmla="*/ 0 w 142"/>
                <a:gd name="T7" fmla="*/ 71 h 355"/>
                <a:gd name="T8" fmla="*/ 71 w 142"/>
                <a:gd name="T9" fmla="*/ 0 h 355"/>
                <a:gd name="T10" fmla="*/ 142 w 142"/>
                <a:gd name="T11" fmla="*/ 71 h 355"/>
                <a:gd name="T12" fmla="*/ 142 w 142"/>
                <a:gd name="T13" fmla="*/ 284 h 355"/>
                <a:gd name="T14" fmla="*/ 71 w 142"/>
                <a:gd name="T15" fmla="*/ 355 h 3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2" h="355">
                  <a:moveTo>
                    <a:pt x="71" y="355"/>
                  </a:moveTo>
                  <a:cubicBezTo>
                    <a:pt x="71" y="355"/>
                    <a:pt x="71" y="355"/>
                    <a:pt x="71" y="355"/>
                  </a:cubicBezTo>
                  <a:cubicBezTo>
                    <a:pt x="32" y="355"/>
                    <a:pt x="0" y="323"/>
                    <a:pt x="0" y="284"/>
                  </a:cubicBezTo>
                  <a:cubicBezTo>
                    <a:pt x="0" y="71"/>
                    <a:pt x="0" y="71"/>
                    <a:pt x="0" y="71"/>
                  </a:cubicBezTo>
                  <a:cubicBezTo>
                    <a:pt x="0" y="32"/>
                    <a:pt x="32" y="0"/>
                    <a:pt x="71" y="0"/>
                  </a:cubicBezTo>
                  <a:cubicBezTo>
                    <a:pt x="110" y="0"/>
                    <a:pt x="142" y="32"/>
                    <a:pt x="142" y="71"/>
                  </a:cubicBezTo>
                  <a:cubicBezTo>
                    <a:pt x="142" y="284"/>
                    <a:pt x="142" y="284"/>
                    <a:pt x="142" y="284"/>
                  </a:cubicBezTo>
                  <a:cubicBezTo>
                    <a:pt x="142" y="323"/>
                    <a:pt x="110" y="355"/>
                    <a:pt x="71" y="35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GB" sz="2099" dirty="0">
                <a:solidFill>
                  <a:prstClr val="black"/>
                </a:solidFill>
                <a:latin typeface="Arial"/>
                <a:cs typeface="+mn-cs"/>
              </a:endParaRPr>
            </a:p>
          </p:txBody>
        </p:sp>
        <p:sp>
          <p:nvSpPr>
            <p:cNvPr id="11" name="Freeform 6"/>
            <p:cNvSpPr>
              <a:spLocks/>
            </p:cNvSpPr>
            <p:nvPr userDrawn="1"/>
          </p:nvSpPr>
          <p:spPr bwMode="auto">
            <a:xfrm>
              <a:off x="8751888" y="4551363"/>
              <a:ext cx="265113" cy="449263"/>
            </a:xfrm>
            <a:custGeom>
              <a:avLst/>
              <a:gdLst>
                <a:gd name="T0" fmla="*/ 42 w 84"/>
                <a:gd name="T1" fmla="*/ 142 h 142"/>
                <a:gd name="T2" fmla="*/ 42 w 84"/>
                <a:gd name="T3" fmla="*/ 142 h 142"/>
                <a:gd name="T4" fmla="*/ 0 w 84"/>
                <a:gd name="T5" fmla="*/ 99 h 142"/>
                <a:gd name="T6" fmla="*/ 0 w 84"/>
                <a:gd name="T7" fmla="*/ 42 h 142"/>
                <a:gd name="T8" fmla="*/ 42 w 84"/>
                <a:gd name="T9" fmla="*/ 0 h 142"/>
                <a:gd name="T10" fmla="*/ 84 w 84"/>
                <a:gd name="T11" fmla="*/ 42 h 142"/>
                <a:gd name="T12" fmla="*/ 84 w 84"/>
                <a:gd name="T13" fmla="*/ 99 h 142"/>
                <a:gd name="T14" fmla="*/ 42 w 84"/>
                <a:gd name="T15" fmla="*/ 142 h 1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4" h="142">
                  <a:moveTo>
                    <a:pt x="42" y="142"/>
                  </a:moveTo>
                  <a:cubicBezTo>
                    <a:pt x="42" y="142"/>
                    <a:pt x="42" y="142"/>
                    <a:pt x="42" y="142"/>
                  </a:cubicBezTo>
                  <a:cubicBezTo>
                    <a:pt x="18" y="142"/>
                    <a:pt x="0" y="123"/>
                    <a:pt x="0" y="99"/>
                  </a:cubicBezTo>
                  <a:cubicBezTo>
                    <a:pt x="0" y="42"/>
                    <a:pt x="0" y="42"/>
                    <a:pt x="0" y="42"/>
                  </a:cubicBezTo>
                  <a:cubicBezTo>
                    <a:pt x="0" y="19"/>
                    <a:pt x="18" y="0"/>
                    <a:pt x="42" y="0"/>
                  </a:cubicBezTo>
                  <a:cubicBezTo>
                    <a:pt x="65" y="0"/>
                    <a:pt x="84" y="19"/>
                    <a:pt x="84" y="42"/>
                  </a:cubicBezTo>
                  <a:cubicBezTo>
                    <a:pt x="84" y="99"/>
                    <a:pt x="84" y="99"/>
                    <a:pt x="84" y="99"/>
                  </a:cubicBezTo>
                  <a:cubicBezTo>
                    <a:pt x="84" y="123"/>
                    <a:pt x="65" y="142"/>
                    <a:pt x="42" y="14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GB" sz="2099" dirty="0">
                <a:solidFill>
                  <a:prstClr val="black"/>
                </a:solidFill>
                <a:latin typeface="Arial"/>
                <a:cs typeface="+mn-cs"/>
              </a:endParaRPr>
            </a:p>
          </p:txBody>
        </p:sp>
        <p:sp>
          <p:nvSpPr>
            <p:cNvPr id="12" name="Freeform 7"/>
            <p:cNvSpPr>
              <a:spLocks/>
            </p:cNvSpPr>
            <p:nvPr userDrawn="1"/>
          </p:nvSpPr>
          <p:spPr bwMode="auto">
            <a:xfrm>
              <a:off x="11436350" y="4529138"/>
              <a:ext cx="449263" cy="1117600"/>
            </a:xfrm>
            <a:custGeom>
              <a:avLst/>
              <a:gdLst>
                <a:gd name="T0" fmla="*/ 71 w 142"/>
                <a:gd name="T1" fmla="*/ 354 h 354"/>
                <a:gd name="T2" fmla="*/ 71 w 142"/>
                <a:gd name="T3" fmla="*/ 354 h 354"/>
                <a:gd name="T4" fmla="*/ 0 w 142"/>
                <a:gd name="T5" fmla="*/ 283 h 354"/>
                <a:gd name="T6" fmla="*/ 0 w 142"/>
                <a:gd name="T7" fmla="*/ 71 h 354"/>
                <a:gd name="T8" fmla="*/ 71 w 142"/>
                <a:gd name="T9" fmla="*/ 0 h 354"/>
                <a:gd name="T10" fmla="*/ 142 w 142"/>
                <a:gd name="T11" fmla="*/ 71 h 354"/>
                <a:gd name="T12" fmla="*/ 142 w 142"/>
                <a:gd name="T13" fmla="*/ 283 h 354"/>
                <a:gd name="T14" fmla="*/ 71 w 142"/>
                <a:gd name="T15" fmla="*/ 354 h 35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2" h="354">
                  <a:moveTo>
                    <a:pt x="71" y="354"/>
                  </a:moveTo>
                  <a:cubicBezTo>
                    <a:pt x="71" y="354"/>
                    <a:pt x="71" y="354"/>
                    <a:pt x="71" y="354"/>
                  </a:cubicBezTo>
                  <a:cubicBezTo>
                    <a:pt x="32" y="354"/>
                    <a:pt x="0" y="322"/>
                    <a:pt x="0" y="283"/>
                  </a:cubicBezTo>
                  <a:cubicBezTo>
                    <a:pt x="0" y="71"/>
                    <a:pt x="0" y="71"/>
                    <a:pt x="0" y="71"/>
                  </a:cubicBezTo>
                  <a:cubicBezTo>
                    <a:pt x="0" y="32"/>
                    <a:pt x="32" y="0"/>
                    <a:pt x="71" y="0"/>
                  </a:cubicBezTo>
                  <a:cubicBezTo>
                    <a:pt x="110" y="0"/>
                    <a:pt x="142" y="32"/>
                    <a:pt x="142" y="71"/>
                  </a:cubicBezTo>
                  <a:cubicBezTo>
                    <a:pt x="142" y="283"/>
                    <a:pt x="142" y="283"/>
                    <a:pt x="142" y="283"/>
                  </a:cubicBezTo>
                  <a:cubicBezTo>
                    <a:pt x="142" y="322"/>
                    <a:pt x="110" y="354"/>
                    <a:pt x="71" y="35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GB" sz="2099" dirty="0">
                <a:solidFill>
                  <a:prstClr val="black"/>
                </a:solidFill>
                <a:latin typeface="Arial"/>
                <a:cs typeface="+mn-cs"/>
              </a:endParaRPr>
            </a:p>
          </p:txBody>
        </p:sp>
        <p:sp>
          <p:nvSpPr>
            <p:cNvPr id="14" name="Freeform 8"/>
            <p:cNvSpPr>
              <a:spLocks/>
            </p:cNvSpPr>
            <p:nvPr userDrawn="1"/>
          </p:nvSpPr>
          <p:spPr bwMode="auto">
            <a:xfrm>
              <a:off x="9869488" y="3030538"/>
              <a:ext cx="560388" cy="2506663"/>
            </a:xfrm>
            <a:custGeom>
              <a:avLst/>
              <a:gdLst>
                <a:gd name="T0" fmla="*/ 88 w 177"/>
                <a:gd name="T1" fmla="*/ 794 h 794"/>
                <a:gd name="T2" fmla="*/ 88 w 177"/>
                <a:gd name="T3" fmla="*/ 794 h 794"/>
                <a:gd name="T4" fmla="*/ 0 w 177"/>
                <a:gd name="T5" fmla="*/ 705 h 794"/>
                <a:gd name="T6" fmla="*/ 0 w 177"/>
                <a:gd name="T7" fmla="*/ 89 h 794"/>
                <a:gd name="T8" fmla="*/ 88 w 177"/>
                <a:gd name="T9" fmla="*/ 0 h 794"/>
                <a:gd name="T10" fmla="*/ 177 w 177"/>
                <a:gd name="T11" fmla="*/ 89 h 794"/>
                <a:gd name="T12" fmla="*/ 177 w 177"/>
                <a:gd name="T13" fmla="*/ 705 h 794"/>
                <a:gd name="T14" fmla="*/ 88 w 177"/>
                <a:gd name="T15" fmla="*/ 794 h 7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7" h="794">
                  <a:moveTo>
                    <a:pt x="88" y="794"/>
                  </a:moveTo>
                  <a:cubicBezTo>
                    <a:pt x="88" y="794"/>
                    <a:pt x="88" y="794"/>
                    <a:pt x="88" y="794"/>
                  </a:cubicBezTo>
                  <a:cubicBezTo>
                    <a:pt x="40" y="794"/>
                    <a:pt x="0" y="754"/>
                    <a:pt x="0" y="705"/>
                  </a:cubicBezTo>
                  <a:cubicBezTo>
                    <a:pt x="0" y="89"/>
                    <a:pt x="0" y="89"/>
                    <a:pt x="0" y="89"/>
                  </a:cubicBezTo>
                  <a:cubicBezTo>
                    <a:pt x="0" y="40"/>
                    <a:pt x="40" y="0"/>
                    <a:pt x="88" y="0"/>
                  </a:cubicBezTo>
                  <a:cubicBezTo>
                    <a:pt x="137" y="0"/>
                    <a:pt x="177" y="40"/>
                    <a:pt x="177" y="89"/>
                  </a:cubicBezTo>
                  <a:cubicBezTo>
                    <a:pt x="177" y="705"/>
                    <a:pt x="177" y="705"/>
                    <a:pt x="177" y="705"/>
                  </a:cubicBezTo>
                  <a:cubicBezTo>
                    <a:pt x="177" y="754"/>
                    <a:pt x="137" y="794"/>
                    <a:pt x="88" y="79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GB" sz="2099" dirty="0">
                <a:solidFill>
                  <a:prstClr val="black"/>
                </a:solidFill>
                <a:latin typeface="Arial"/>
                <a:cs typeface="+mn-cs"/>
              </a:endParaRPr>
            </a:p>
          </p:txBody>
        </p:sp>
        <p:sp>
          <p:nvSpPr>
            <p:cNvPr id="15" name="Freeform 9"/>
            <p:cNvSpPr>
              <a:spLocks/>
            </p:cNvSpPr>
            <p:nvPr userDrawn="1"/>
          </p:nvSpPr>
          <p:spPr bwMode="auto">
            <a:xfrm>
              <a:off x="10653713" y="4014788"/>
              <a:ext cx="558800" cy="2506663"/>
            </a:xfrm>
            <a:custGeom>
              <a:avLst/>
              <a:gdLst>
                <a:gd name="T0" fmla="*/ 88 w 177"/>
                <a:gd name="T1" fmla="*/ 794 h 794"/>
                <a:gd name="T2" fmla="*/ 88 w 177"/>
                <a:gd name="T3" fmla="*/ 794 h 794"/>
                <a:gd name="T4" fmla="*/ 0 w 177"/>
                <a:gd name="T5" fmla="*/ 705 h 794"/>
                <a:gd name="T6" fmla="*/ 0 w 177"/>
                <a:gd name="T7" fmla="*/ 88 h 794"/>
                <a:gd name="T8" fmla="*/ 88 w 177"/>
                <a:gd name="T9" fmla="*/ 0 h 794"/>
                <a:gd name="T10" fmla="*/ 177 w 177"/>
                <a:gd name="T11" fmla="*/ 88 h 794"/>
                <a:gd name="T12" fmla="*/ 177 w 177"/>
                <a:gd name="T13" fmla="*/ 705 h 794"/>
                <a:gd name="T14" fmla="*/ 88 w 177"/>
                <a:gd name="T15" fmla="*/ 794 h 7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7" h="794">
                  <a:moveTo>
                    <a:pt x="88" y="794"/>
                  </a:moveTo>
                  <a:cubicBezTo>
                    <a:pt x="88" y="794"/>
                    <a:pt x="88" y="794"/>
                    <a:pt x="88" y="794"/>
                  </a:cubicBezTo>
                  <a:cubicBezTo>
                    <a:pt x="40" y="794"/>
                    <a:pt x="0" y="754"/>
                    <a:pt x="0" y="705"/>
                  </a:cubicBezTo>
                  <a:cubicBezTo>
                    <a:pt x="0" y="88"/>
                    <a:pt x="0" y="88"/>
                    <a:pt x="0" y="88"/>
                  </a:cubicBezTo>
                  <a:cubicBezTo>
                    <a:pt x="0" y="40"/>
                    <a:pt x="40" y="0"/>
                    <a:pt x="88" y="0"/>
                  </a:cubicBezTo>
                  <a:cubicBezTo>
                    <a:pt x="137" y="0"/>
                    <a:pt x="177" y="40"/>
                    <a:pt x="177" y="88"/>
                  </a:cubicBezTo>
                  <a:cubicBezTo>
                    <a:pt x="177" y="705"/>
                    <a:pt x="177" y="705"/>
                    <a:pt x="177" y="705"/>
                  </a:cubicBezTo>
                  <a:cubicBezTo>
                    <a:pt x="177" y="754"/>
                    <a:pt x="137" y="794"/>
                    <a:pt x="88" y="79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GB" sz="2099" dirty="0">
                <a:solidFill>
                  <a:prstClr val="black"/>
                </a:solidFill>
                <a:latin typeface="Arial"/>
                <a:cs typeface="+mn-cs"/>
              </a:endParaRPr>
            </a:p>
          </p:txBody>
        </p:sp>
        <p:sp>
          <p:nvSpPr>
            <p:cNvPr id="16" name="Freeform 10"/>
            <p:cNvSpPr>
              <a:spLocks/>
            </p:cNvSpPr>
            <p:nvPr userDrawn="1"/>
          </p:nvSpPr>
          <p:spPr bwMode="auto">
            <a:xfrm>
              <a:off x="12058650" y="4551363"/>
              <a:ext cx="139700" cy="449263"/>
            </a:xfrm>
            <a:custGeom>
              <a:avLst/>
              <a:gdLst>
                <a:gd name="T0" fmla="*/ 44 w 44"/>
                <a:gd name="T1" fmla="*/ 0 h 142"/>
                <a:gd name="T2" fmla="*/ 0 w 44"/>
                <a:gd name="T3" fmla="*/ 42 h 142"/>
                <a:gd name="T4" fmla="*/ 0 w 44"/>
                <a:gd name="T5" fmla="*/ 99 h 142"/>
                <a:gd name="T6" fmla="*/ 44 w 44"/>
                <a:gd name="T7" fmla="*/ 142 h 142"/>
                <a:gd name="T8" fmla="*/ 44 w 44"/>
                <a:gd name="T9" fmla="*/ 0 h 142"/>
              </a:gdLst>
              <a:ahLst/>
              <a:cxnLst>
                <a:cxn ang="0">
                  <a:pos x="T0" y="T1"/>
                </a:cxn>
                <a:cxn ang="0">
                  <a:pos x="T2" y="T3"/>
                </a:cxn>
                <a:cxn ang="0">
                  <a:pos x="T4" y="T5"/>
                </a:cxn>
                <a:cxn ang="0">
                  <a:pos x="T6" y="T7"/>
                </a:cxn>
                <a:cxn ang="0">
                  <a:pos x="T8" y="T9"/>
                </a:cxn>
              </a:cxnLst>
              <a:rect l="0" t="0" r="r" b="b"/>
              <a:pathLst>
                <a:path w="44" h="142">
                  <a:moveTo>
                    <a:pt x="44" y="0"/>
                  </a:moveTo>
                  <a:cubicBezTo>
                    <a:pt x="20" y="0"/>
                    <a:pt x="0" y="19"/>
                    <a:pt x="0" y="42"/>
                  </a:cubicBezTo>
                  <a:cubicBezTo>
                    <a:pt x="0" y="99"/>
                    <a:pt x="0" y="99"/>
                    <a:pt x="0" y="99"/>
                  </a:cubicBezTo>
                  <a:cubicBezTo>
                    <a:pt x="0" y="123"/>
                    <a:pt x="20" y="142"/>
                    <a:pt x="44" y="142"/>
                  </a:cubicBezTo>
                  <a:lnTo>
                    <a:pt x="4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GB" sz="2099" dirty="0">
                <a:solidFill>
                  <a:prstClr val="black"/>
                </a:solidFill>
                <a:latin typeface="Arial"/>
                <a:cs typeface="+mn-cs"/>
              </a:endParaRPr>
            </a:p>
          </p:txBody>
        </p:sp>
      </p:grpSp>
      <p:grpSp>
        <p:nvGrpSpPr>
          <p:cNvPr id="27" name="Logotype"/>
          <p:cNvGrpSpPr/>
          <p:nvPr userDrawn="1"/>
        </p:nvGrpSpPr>
        <p:grpSpPr>
          <a:xfrm>
            <a:off x="641186" y="530770"/>
            <a:ext cx="1383679" cy="288542"/>
            <a:chOff x="9501453" y="6148765"/>
            <a:chExt cx="2047875" cy="427037"/>
          </a:xfrm>
          <a:solidFill>
            <a:schemeClr val="bg1"/>
          </a:solidFill>
        </p:grpSpPr>
        <p:sp>
          <p:nvSpPr>
            <p:cNvPr id="28" name="Freeform 5"/>
            <p:cNvSpPr>
              <a:spLocks noEditPoints="1"/>
            </p:cNvSpPr>
            <p:nvPr userDrawn="1"/>
          </p:nvSpPr>
          <p:spPr bwMode="auto">
            <a:xfrm>
              <a:off x="11206428" y="6231315"/>
              <a:ext cx="342900" cy="344487"/>
            </a:xfrm>
            <a:custGeom>
              <a:avLst/>
              <a:gdLst>
                <a:gd name="T0" fmla="*/ 43 w 91"/>
                <a:gd name="T1" fmla="*/ 2 h 91"/>
                <a:gd name="T2" fmla="*/ 2 w 91"/>
                <a:gd name="T3" fmla="*/ 44 h 91"/>
                <a:gd name="T4" fmla="*/ 46 w 91"/>
                <a:gd name="T5" fmla="*/ 91 h 91"/>
                <a:gd name="T6" fmla="*/ 74 w 91"/>
                <a:gd name="T7" fmla="*/ 77 h 91"/>
                <a:gd name="T8" fmla="*/ 74 w 91"/>
                <a:gd name="T9" fmla="*/ 90 h 91"/>
                <a:gd name="T10" fmla="*/ 91 w 91"/>
                <a:gd name="T11" fmla="*/ 90 h 91"/>
                <a:gd name="T12" fmla="*/ 91 w 91"/>
                <a:gd name="T13" fmla="*/ 47 h 91"/>
                <a:gd name="T14" fmla="*/ 43 w 91"/>
                <a:gd name="T15" fmla="*/ 2 h 91"/>
                <a:gd name="T16" fmla="*/ 72 w 91"/>
                <a:gd name="T17" fmla="*/ 48 h 91"/>
                <a:gd name="T18" fmla="*/ 43 w 91"/>
                <a:gd name="T19" fmla="*/ 72 h 91"/>
                <a:gd name="T20" fmla="*/ 21 w 91"/>
                <a:gd name="T21" fmla="*/ 50 h 91"/>
                <a:gd name="T22" fmla="*/ 46 w 91"/>
                <a:gd name="T23" fmla="*/ 21 h 91"/>
                <a:gd name="T24" fmla="*/ 72 w 91"/>
                <a:gd name="T25" fmla="*/ 45 h 91"/>
                <a:gd name="T26" fmla="*/ 72 w 91"/>
                <a:gd name="T27" fmla="*/ 48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1" h="91">
                  <a:moveTo>
                    <a:pt x="43" y="2"/>
                  </a:moveTo>
                  <a:cubicBezTo>
                    <a:pt x="21" y="4"/>
                    <a:pt x="3" y="22"/>
                    <a:pt x="2" y="44"/>
                  </a:cubicBezTo>
                  <a:cubicBezTo>
                    <a:pt x="0" y="70"/>
                    <a:pt x="21" y="91"/>
                    <a:pt x="46" y="91"/>
                  </a:cubicBezTo>
                  <a:cubicBezTo>
                    <a:pt x="56" y="91"/>
                    <a:pt x="68" y="87"/>
                    <a:pt x="74" y="77"/>
                  </a:cubicBezTo>
                  <a:cubicBezTo>
                    <a:pt x="74" y="90"/>
                    <a:pt x="74" y="90"/>
                    <a:pt x="74" y="90"/>
                  </a:cubicBezTo>
                  <a:cubicBezTo>
                    <a:pt x="91" y="90"/>
                    <a:pt x="91" y="90"/>
                    <a:pt x="91" y="90"/>
                  </a:cubicBezTo>
                  <a:cubicBezTo>
                    <a:pt x="91" y="47"/>
                    <a:pt x="91" y="47"/>
                    <a:pt x="91" y="47"/>
                  </a:cubicBezTo>
                  <a:cubicBezTo>
                    <a:pt x="91" y="20"/>
                    <a:pt x="69" y="0"/>
                    <a:pt x="43" y="2"/>
                  </a:cubicBezTo>
                  <a:close/>
                  <a:moveTo>
                    <a:pt x="72" y="48"/>
                  </a:moveTo>
                  <a:cubicBezTo>
                    <a:pt x="71" y="63"/>
                    <a:pt x="58" y="74"/>
                    <a:pt x="43" y="72"/>
                  </a:cubicBezTo>
                  <a:cubicBezTo>
                    <a:pt x="32" y="71"/>
                    <a:pt x="22" y="61"/>
                    <a:pt x="21" y="50"/>
                  </a:cubicBezTo>
                  <a:cubicBezTo>
                    <a:pt x="19" y="34"/>
                    <a:pt x="31" y="21"/>
                    <a:pt x="46" y="21"/>
                  </a:cubicBezTo>
                  <a:cubicBezTo>
                    <a:pt x="60" y="21"/>
                    <a:pt x="71" y="32"/>
                    <a:pt x="72" y="45"/>
                  </a:cubicBezTo>
                  <a:lnTo>
                    <a:pt x="72" y="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US" sz="2099" dirty="0">
                <a:solidFill>
                  <a:prstClr val="black"/>
                </a:solidFill>
                <a:latin typeface="Arial"/>
                <a:cs typeface="+mn-cs"/>
              </a:endParaRPr>
            </a:p>
          </p:txBody>
        </p:sp>
        <p:sp>
          <p:nvSpPr>
            <p:cNvPr id="29" name="Freeform 6"/>
            <p:cNvSpPr>
              <a:spLocks noEditPoints="1"/>
            </p:cNvSpPr>
            <p:nvPr userDrawn="1"/>
          </p:nvSpPr>
          <p:spPr bwMode="auto">
            <a:xfrm>
              <a:off x="10849241" y="6236077"/>
              <a:ext cx="334963" cy="339725"/>
            </a:xfrm>
            <a:custGeom>
              <a:avLst/>
              <a:gdLst>
                <a:gd name="T0" fmla="*/ 44 w 89"/>
                <a:gd name="T1" fmla="*/ 1 h 90"/>
                <a:gd name="T2" fmla="*/ 0 w 89"/>
                <a:gd name="T3" fmla="*/ 46 h 90"/>
                <a:gd name="T4" fmla="*/ 45 w 89"/>
                <a:gd name="T5" fmla="*/ 90 h 90"/>
                <a:gd name="T6" fmla="*/ 86 w 89"/>
                <a:gd name="T7" fmla="*/ 63 h 90"/>
                <a:gd name="T8" fmla="*/ 69 w 89"/>
                <a:gd name="T9" fmla="*/ 58 h 90"/>
                <a:gd name="T10" fmla="*/ 50 w 89"/>
                <a:gd name="T11" fmla="*/ 72 h 90"/>
                <a:gd name="T12" fmla="*/ 22 w 89"/>
                <a:gd name="T13" fmla="*/ 59 h 90"/>
                <a:gd name="T14" fmla="*/ 89 w 89"/>
                <a:gd name="T15" fmla="*/ 41 h 90"/>
                <a:gd name="T16" fmla="*/ 44 w 89"/>
                <a:gd name="T17" fmla="*/ 1 h 90"/>
                <a:gd name="T18" fmla="*/ 19 w 89"/>
                <a:gd name="T19" fmla="*/ 44 h 90"/>
                <a:gd name="T20" fmla="*/ 36 w 89"/>
                <a:gd name="T21" fmla="*/ 19 h 90"/>
                <a:gd name="T22" fmla="*/ 67 w 89"/>
                <a:gd name="T23" fmla="*/ 31 h 90"/>
                <a:gd name="T24" fmla="*/ 19 w 89"/>
                <a:gd name="T25" fmla="*/ 44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9" h="90">
                  <a:moveTo>
                    <a:pt x="44" y="1"/>
                  </a:moveTo>
                  <a:cubicBezTo>
                    <a:pt x="20" y="2"/>
                    <a:pt x="0" y="20"/>
                    <a:pt x="0" y="46"/>
                  </a:cubicBezTo>
                  <a:cubicBezTo>
                    <a:pt x="0" y="70"/>
                    <a:pt x="20" y="90"/>
                    <a:pt x="45" y="90"/>
                  </a:cubicBezTo>
                  <a:cubicBezTo>
                    <a:pt x="62" y="90"/>
                    <a:pt x="79" y="80"/>
                    <a:pt x="86" y="63"/>
                  </a:cubicBezTo>
                  <a:cubicBezTo>
                    <a:pt x="69" y="58"/>
                    <a:pt x="69" y="58"/>
                    <a:pt x="69" y="58"/>
                  </a:cubicBezTo>
                  <a:cubicBezTo>
                    <a:pt x="66" y="65"/>
                    <a:pt x="58" y="71"/>
                    <a:pt x="50" y="72"/>
                  </a:cubicBezTo>
                  <a:cubicBezTo>
                    <a:pt x="38" y="75"/>
                    <a:pt x="26" y="67"/>
                    <a:pt x="22" y="59"/>
                  </a:cubicBezTo>
                  <a:cubicBezTo>
                    <a:pt x="89" y="41"/>
                    <a:pt x="89" y="41"/>
                    <a:pt x="89" y="41"/>
                  </a:cubicBezTo>
                  <a:cubicBezTo>
                    <a:pt x="87" y="24"/>
                    <a:pt x="72" y="0"/>
                    <a:pt x="44" y="1"/>
                  </a:cubicBezTo>
                  <a:close/>
                  <a:moveTo>
                    <a:pt x="19" y="44"/>
                  </a:moveTo>
                  <a:cubicBezTo>
                    <a:pt x="19" y="34"/>
                    <a:pt x="24" y="24"/>
                    <a:pt x="36" y="19"/>
                  </a:cubicBezTo>
                  <a:cubicBezTo>
                    <a:pt x="50" y="14"/>
                    <a:pt x="62" y="21"/>
                    <a:pt x="67" y="31"/>
                  </a:cubicBezTo>
                  <a:lnTo>
                    <a:pt x="19" y="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US" sz="2099" dirty="0">
                <a:solidFill>
                  <a:prstClr val="black"/>
                </a:solidFill>
                <a:latin typeface="Arial"/>
                <a:cs typeface="+mn-cs"/>
              </a:endParaRPr>
            </a:p>
          </p:txBody>
        </p:sp>
        <p:sp>
          <p:nvSpPr>
            <p:cNvPr id="30" name="Freeform 7"/>
            <p:cNvSpPr>
              <a:spLocks/>
            </p:cNvSpPr>
            <p:nvPr userDrawn="1"/>
          </p:nvSpPr>
          <p:spPr bwMode="auto">
            <a:xfrm>
              <a:off x="10292028" y="6239252"/>
              <a:ext cx="166688" cy="333375"/>
            </a:xfrm>
            <a:custGeom>
              <a:avLst/>
              <a:gdLst>
                <a:gd name="T0" fmla="*/ 44 w 44"/>
                <a:gd name="T1" fmla="*/ 18 h 88"/>
                <a:gd name="T2" fmla="*/ 44 w 44"/>
                <a:gd name="T3" fmla="*/ 0 h 88"/>
                <a:gd name="T4" fmla="*/ 19 w 44"/>
                <a:gd name="T5" fmla="*/ 13 h 88"/>
                <a:gd name="T6" fmla="*/ 19 w 44"/>
                <a:gd name="T7" fmla="*/ 3 h 88"/>
                <a:gd name="T8" fmla="*/ 0 w 44"/>
                <a:gd name="T9" fmla="*/ 3 h 88"/>
                <a:gd name="T10" fmla="*/ 0 w 44"/>
                <a:gd name="T11" fmla="*/ 44 h 88"/>
                <a:gd name="T12" fmla="*/ 0 w 44"/>
                <a:gd name="T13" fmla="*/ 88 h 88"/>
                <a:gd name="T14" fmla="*/ 20 w 44"/>
                <a:gd name="T15" fmla="*/ 88 h 88"/>
                <a:gd name="T16" fmla="*/ 20 w 44"/>
                <a:gd name="T17" fmla="*/ 46 h 88"/>
                <a:gd name="T18" fmla="*/ 44 w 44"/>
                <a:gd name="T19" fmla="*/ 1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 h="88">
                  <a:moveTo>
                    <a:pt x="44" y="18"/>
                  </a:moveTo>
                  <a:cubicBezTo>
                    <a:pt x="44" y="0"/>
                    <a:pt x="44" y="0"/>
                    <a:pt x="44" y="0"/>
                  </a:cubicBezTo>
                  <a:cubicBezTo>
                    <a:pt x="28" y="0"/>
                    <a:pt x="22" y="8"/>
                    <a:pt x="19" y="13"/>
                  </a:cubicBezTo>
                  <a:cubicBezTo>
                    <a:pt x="19" y="3"/>
                    <a:pt x="19" y="3"/>
                    <a:pt x="19" y="3"/>
                  </a:cubicBezTo>
                  <a:cubicBezTo>
                    <a:pt x="0" y="3"/>
                    <a:pt x="0" y="3"/>
                    <a:pt x="0" y="3"/>
                  </a:cubicBezTo>
                  <a:cubicBezTo>
                    <a:pt x="0" y="44"/>
                    <a:pt x="0" y="44"/>
                    <a:pt x="0" y="44"/>
                  </a:cubicBezTo>
                  <a:cubicBezTo>
                    <a:pt x="0" y="88"/>
                    <a:pt x="0" y="88"/>
                    <a:pt x="0" y="88"/>
                  </a:cubicBezTo>
                  <a:cubicBezTo>
                    <a:pt x="20" y="88"/>
                    <a:pt x="20" y="88"/>
                    <a:pt x="20" y="88"/>
                  </a:cubicBezTo>
                  <a:cubicBezTo>
                    <a:pt x="20" y="62"/>
                    <a:pt x="20" y="62"/>
                    <a:pt x="20" y="46"/>
                  </a:cubicBezTo>
                  <a:cubicBezTo>
                    <a:pt x="20" y="26"/>
                    <a:pt x="31" y="19"/>
                    <a:pt x="44"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US" sz="2099" dirty="0">
                <a:solidFill>
                  <a:prstClr val="black"/>
                </a:solidFill>
                <a:latin typeface="Arial"/>
                <a:cs typeface="+mn-cs"/>
              </a:endParaRPr>
            </a:p>
          </p:txBody>
        </p:sp>
        <p:sp>
          <p:nvSpPr>
            <p:cNvPr id="31" name="Freeform 8"/>
            <p:cNvSpPr>
              <a:spLocks/>
            </p:cNvSpPr>
            <p:nvPr userDrawn="1"/>
          </p:nvSpPr>
          <p:spPr bwMode="auto">
            <a:xfrm>
              <a:off x="9501453" y="6182102"/>
              <a:ext cx="369888" cy="390525"/>
            </a:xfrm>
            <a:custGeom>
              <a:avLst/>
              <a:gdLst>
                <a:gd name="T0" fmla="*/ 185 w 233"/>
                <a:gd name="T1" fmla="*/ 165 h 246"/>
                <a:gd name="T2" fmla="*/ 48 w 233"/>
                <a:gd name="T3" fmla="*/ 0 h 246"/>
                <a:gd name="T4" fmla="*/ 0 w 233"/>
                <a:gd name="T5" fmla="*/ 0 h 246"/>
                <a:gd name="T6" fmla="*/ 0 w 233"/>
                <a:gd name="T7" fmla="*/ 246 h 246"/>
                <a:gd name="T8" fmla="*/ 50 w 233"/>
                <a:gd name="T9" fmla="*/ 246 h 246"/>
                <a:gd name="T10" fmla="*/ 50 w 233"/>
                <a:gd name="T11" fmla="*/ 81 h 246"/>
                <a:gd name="T12" fmla="*/ 190 w 233"/>
                <a:gd name="T13" fmla="*/ 246 h 246"/>
                <a:gd name="T14" fmla="*/ 233 w 233"/>
                <a:gd name="T15" fmla="*/ 246 h 246"/>
                <a:gd name="T16" fmla="*/ 233 w 233"/>
                <a:gd name="T17" fmla="*/ 0 h 246"/>
                <a:gd name="T18" fmla="*/ 185 w 233"/>
                <a:gd name="T19" fmla="*/ 0 h 246"/>
                <a:gd name="T20" fmla="*/ 185 w 233"/>
                <a:gd name="T21" fmla="*/ 165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3" h="246">
                  <a:moveTo>
                    <a:pt x="185" y="165"/>
                  </a:moveTo>
                  <a:lnTo>
                    <a:pt x="48" y="0"/>
                  </a:lnTo>
                  <a:lnTo>
                    <a:pt x="0" y="0"/>
                  </a:lnTo>
                  <a:lnTo>
                    <a:pt x="0" y="246"/>
                  </a:lnTo>
                  <a:lnTo>
                    <a:pt x="50" y="246"/>
                  </a:lnTo>
                  <a:lnTo>
                    <a:pt x="50" y="81"/>
                  </a:lnTo>
                  <a:lnTo>
                    <a:pt x="190" y="246"/>
                  </a:lnTo>
                  <a:lnTo>
                    <a:pt x="233" y="246"/>
                  </a:lnTo>
                  <a:lnTo>
                    <a:pt x="233" y="0"/>
                  </a:lnTo>
                  <a:lnTo>
                    <a:pt x="185" y="0"/>
                  </a:lnTo>
                  <a:lnTo>
                    <a:pt x="185" y="16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US" sz="2099" dirty="0">
                <a:solidFill>
                  <a:prstClr val="black"/>
                </a:solidFill>
                <a:latin typeface="Arial"/>
                <a:cs typeface="+mn-cs"/>
              </a:endParaRPr>
            </a:p>
          </p:txBody>
        </p:sp>
        <p:sp>
          <p:nvSpPr>
            <p:cNvPr id="32" name="Freeform 9"/>
            <p:cNvSpPr>
              <a:spLocks noEditPoints="1"/>
            </p:cNvSpPr>
            <p:nvPr userDrawn="1"/>
          </p:nvSpPr>
          <p:spPr bwMode="auto">
            <a:xfrm>
              <a:off x="10461891" y="6148765"/>
              <a:ext cx="342900" cy="427037"/>
            </a:xfrm>
            <a:custGeom>
              <a:avLst/>
              <a:gdLst>
                <a:gd name="T0" fmla="*/ 91 w 91"/>
                <a:gd name="T1" fmla="*/ 0 h 113"/>
                <a:gd name="T2" fmla="*/ 73 w 91"/>
                <a:gd name="T3" fmla="*/ 0 h 113"/>
                <a:gd name="T4" fmla="*/ 73 w 91"/>
                <a:gd name="T5" fmla="*/ 34 h 113"/>
                <a:gd name="T6" fmla="*/ 43 w 91"/>
                <a:gd name="T7" fmla="*/ 24 h 113"/>
                <a:gd name="T8" fmla="*/ 2 w 91"/>
                <a:gd name="T9" fmla="*/ 66 h 113"/>
                <a:gd name="T10" fmla="*/ 46 w 91"/>
                <a:gd name="T11" fmla="*/ 113 h 113"/>
                <a:gd name="T12" fmla="*/ 74 w 91"/>
                <a:gd name="T13" fmla="*/ 101 h 113"/>
                <a:gd name="T14" fmla="*/ 74 w 91"/>
                <a:gd name="T15" fmla="*/ 112 h 113"/>
                <a:gd name="T16" fmla="*/ 91 w 91"/>
                <a:gd name="T17" fmla="*/ 112 h 113"/>
                <a:gd name="T18" fmla="*/ 91 w 91"/>
                <a:gd name="T19" fmla="*/ 69 h 113"/>
                <a:gd name="T20" fmla="*/ 91 w 91"/>
                <a:gd name="T21" fmla="*/ 69 h 113"/>
                <a:gd name="T22" fmla="*/ 91 w 91"/>
                <a:gd name="T23" fmla="*/ 68 h 113"/>
                <a:gd name="T24" fmla="*/ 91 w 91"/>
                <a:gd name="T25" fmla="*/ 0 h 113"/>
                <a:gd name="T26" fmla="*/ 72 w 91"/>
                <a:gd name="T27" fmla="*/ 70 h 113"/>
                <a:gd name="T28" fmla="*/ 43 w 91"/>
                <a:gd name="T29" fmla="*/ 94 h 113"/>
                <a:gd name="T30" fmla="*/ 21 w 91"/>
                <a:gd name="T31" fmla="*/ 72 h 113"/>
                <a:gd name="T32" fmla="*/ 46 w 91"/>
                <a:gd name="T33" fmla="*/ 43 h 113"/>
                <a:gd name="T34" fmla="*/ 72 w 91"/>
                <a:gd name="T35" fmla="*/ 67 h 113"/>
                <a:gd name="T36" fmla="*/ 72 w 91"/>
                <a:gd name="T37" fmla="*/ 7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1" h="113">
                  <a:moveTo>
                    <a:pt x="91" y="0"/>
                  </a:moveTo>
                  <a:cubicBezTo>
                    <a:pt x="73" y="0"/>
                    <a:pt x="73" y="0"/>
                    <a:pt x="73" y="0"/>
                  </a:cubicBezTo>
                  <a:cubicBezTo>
                    <a:pt x="73" y="34"/>
                    <a:pt x="73" y="34"/>
                    <a:pt x="73" y="34"/>
                  </a:cubicBezTo>
                  <a:cubicBezTo>
                    <a:pt x="68" y="28"/>
                    <a:pt x="55" y="23"/>
                    <a:pt x="43" y="24"/>
                  </a:cubicBezTo>
                  <a:cubicBezTo>
                    <a:pt x="21" y="26"/>
                    <a:pt x="3" y="44"/>
                    <a:pt x="2" y="66"/>
                  </a:cubicBezTo>
                  <a:cubicBezTo>
                    <a:pt x="0" y="92"/>
                    <a:pt x="21" y="113"/>
                    <a:pt x="46" y="113"/>
                  </a:cubicBezTo>
                  <a:cubicBezTo>
                    <a:pt x="56" y="113"/>
                    <a:pt x="69" y="109"/>
                    <a:pt x="74" y="101"/>
                  </a:cubicBezTo>
                  <a:cubicBezTo>
                    <a:pt x="74" y="112"/>
                    <a:pt x="74" y="112"/>
                    <a:pt x="74" y="112"/>
                  </a:cubicBezTo>
                  <a:cubicBezTo>
                    <a:pt x="91" y="112"/>
                    <a:pt x="91" y="112"/>
                    <a:pt x="91" y="112"/>
                  </a:cubicBezTo>
                  <a:cubicBezTo>
                    <a:pt x="91" y="69"/>
                    <a:pt x="91" y="69"/>
                    <a:pt x="91" y="69"/>
                  </a:cubicBezTo>
                  <a:cubicBezTo>
                    <a:pt x="91" y="69"/>
                    <a:pt x="91" y="69"/>
                    <a:pt x="91" y="69"/>
                  </a:cubicBezTo>
                  <a:cubicBezTo>
                    <a:pt x="91" y="68"/>
                    <a:pt x="91" y="68"/>
                    <a:pt x="91" y="68"/>
                  </a:cubicBezTo>
                  <a:lnTo>
                    <a:pt x="91" y="0"/>
                  </a:lnTo>
                  <a:close/>
                  <a:moveTo>
                    <a:pt x="72" y="70"/>
                  </a:moveTo>
                  <a:cubicBezTo>
                    <a:pt x="71" y="85"/>
                    <a:pt x="58" y="96"/>
                    <a:pt x="43" y="94"/>
                  </a:cubicBezTo>
                  <a:cubicBezTo>
                    <a:pt x="32" y="93"/>
                    <a:pt x="22" y="83"/>
                    <a:pt x="21" y="72"/>
                  </a:cubicBezTo>
                  <a:cubicBezTo>
                    <a:pt x="19" y="56"/>
                    <a:pt x="31" y="43"/>
                    <a:pt x="46" y="43"/>
                  </a:cubicBezTo>
                  <a:cubicBezTo>
                    <a:pt x="60" y="43"/>
                    <a:pt x="71" y="54"/>
                    <a:pt x="72" y="67"/>
                  </a:cubicBezTo>
                  <a:lnTo>
                    <a:pt x="72"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US" sz="2099" dirty="0">
                <a:solidFill>
                  <a:prstClr val="black"/>
                </a:solidFill>
                <a:latin typeface="Arial"/>
                <a:cs typeface="+mn-cs"/>
              </a:endParaRPr>
            </a:p>
          </p:txBody>
        </p:sp>
        <p:sp>
          <p:nvSpPr>
            <p:cNvPr id="33" name="Freeform 10"/>
            <p:cNvSpPr>
              <a:spLocks noEditPoints="1"/>
            </p:cNvSpPr>
            <p:nvPr userDrawn="1"/>
          </p:nvSpPr>
          <p:spPr bwMode="auto">
            <a:xfrm>
              <a:off x="9912616" y="6239252"/>
              <a:ext cx="338138" cy="336550"/>
            </a:xfrm>
            <a:custGeom>
              <a:avLst/>
              <a:gdLst>
                <a:gd name="T0" fmla="*/ 45 w 90"/>
                <a:gd name="T1" fmla="*/ 0 h 89"/>
                <a:gd name="T2" fmla="*/ 0 w 90"/>
                <a:gd name="T3" fmla="*/ 45 h 89"/>
                <a:gd name="T4" fmla="*/ 45 w 90"/>
                <a:gd name="T5" fmla="*/ 89 h 89"/>
                <a:gd name="T6" fmla="*/ 90 w 90"/>
                <a:gd name="T7" fmla="*/ 45 h 89"/>
                <a:gd name="T8" fmla="*/ 45 w 90"/>
                <a:gd name="T9" fmla="*/ 0 h 89"/>
                <a:gd name="T10" fmla="*/ 45 w 90"/>
                <a:gd name="T11" fmla="*/ 70 h 89"/>
                <a:gd name="T12" fmla="*/ 19 w 90"/>
                <a:gd name="T13" fmla="*/ 45 h 89"/>
                <a:gd name="T14" fmla="*/ 45 w 90"/>
                <a:gd name="T15" fmla="*/ 19 h 89"/>
                <a:gd name="T16" fmla="*/ 71 w 90"/>
                <a:gd name="T17" fmla="*/ 45 h 89"/>
                <a:gd name="T18" fmla="*/ 45 w 90"/>
                <a:gd name="T19" fmla="*/ 7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0" h="89">
                  <a:moveTo>
                    <a:pt x="45" y="0"/>
                  </a:moveTo>
                  <a:cubicBezTo>
                    <a:pt x="20" y="0"/>
                    <a:pt x="0" y="20"/>
                    <a:pt x="0" y="45"/>
                  </a:cubicBezTo>
                  <a:cubicBezTo>
                    <a:pt x="0" y="69"/>
                    <a:pt x="20" y="89"/>
                    <a:pt x="45" y="89"/>
                  </a:cubicBezTo>
                  <a:cubicBezTo>
                    <a:pt x="70" y="89"/>
                    <a:pt x="90" y="69"/>
                    <a:pt x="90" y="45"/>
                  </a:cubicBezTo>
                  <a:cubicBezTo>
                    <a:pt x="90" y="20"/>
                    <a:pt x="70" y="0"/>
                    <a:pt x="45" y="0"/>
                  </a:cubicBezTo>
                  <a:close/>
                  <a:moveTo>
                    <a:pt x="45" y="70"/>
                  </a:moveTo>
                  <a:cubicBezTo>
                    <a:pt x="31" y="70"/>
                    <a:pt x="19" y="59"/>
                    <a:pt x="19" y="45"/>
                  </a:cubicBezTo>
                  <a:cubicBezTo>
                    <a:pt x="19" y="30"/>
                    <a:pt x="31" y="19"/>
                    <a:pt x="45" y="19"/>
                  </a:cubicBezTo>
                  <a:cubicBezTo>
                    <a:pt x="59" y="19"/>
                    <a:pt x="71" y="30"/>
                    <a:pt x="71" y="45"/>
                  </a:cubicBezTo>
                  <a:cubicBezTo>
                    <a:pt x="71" y="59"/>
                    <a:pt x="59" y="70"/>
                    <a:pt x="45" y="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US" sz="2099" dirty="0">
                <a:solidFill>
                  <a:prstClr val="black"/>
                </a:solidFill>
                <a:latin typeface="Arial"/>
                <a:cs typeface="+mn-cs"/>
              </a:endParaRPr>
            </a:p>
          </p:txBody>
        </p:sp>
      </p:grpSp>
    </p:spTree>
    <p:extLst>
      <p:ext uri="{BB962C8B-B14F-4D97-AF65-F5344CB8AC3E}">
        <p14:creationId xmlns:p14="http://schemas.microsoft.com/office/powerpoint/2010/main" val="2901519069"/>
      </p:ext>
    </p:extLst>
  </p:cSld>
  <p:clrMapOvr>
    <a:masterClrMapping/>
  </p:clrMapOvr>
</p:sldLayout>
</file>

<file path=ppt/slideLayouts/slideLayout145.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3" name="Content Placeholder 2"/>
          <p:cNvSpPr>
            <a:spLocks noGrp="1"/>
          </p:cNvSpPr>
          <p:nvPr>
            <p:ph idx="1"/>
          </p:nvPr>
        </p:nvSpPr>
        <p:spPr/>
        <p:txBody>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GB" dirty="0"/>
          </a:p>
        </p:txBody>
      </p:sp>
      <p:sp>
        <p:nvSpPr>
          <p:cNvPr id="6" name="Slide Number Placeholder 5"/>
          <p:cNvSpPr>
            <a:spLocks noGrp="1"/>
          </p:cNvSpPr>
          <p:nvPr>
            <p:ph type="sldNum" sz="quarter" idx="12"/>
          </p:nvPr>
        </p:nvSpPr>
        <p:spPr/>
        <p:txBody>
          <a:bodyPr/>
          <a:lstStyle>
            <a:lvl1pPr>
              <a:defRPr>
                <a:solidFill>
                  <a:srgbClr val="8B8A8D"/>
                </a:solidFill>
              </a:defRPr>
            </a:lvl1pPr>
          </a:lstStyle>
          <a:p>
            <a:fld id="{D14BCCD3-0010-4FBA-B965-2126ADC31932}" type="slidenum">
              <a:rPr lang="en-GB" smtClean="0"/>
              <a:pPr/>
              <a:t>‹#›</a:t>
            </a:fld>
            <a:endParaRPr lang="en-GB" dirty="0"/>
          </a:p>
        </p:txBody>
      </p:sp>
      <p:sp>
        <p:nvSpPr>
          <p:cNvPr id="4" name="Title 3"/>
          <p:cNvSpPr>
            <a:spLocks noGrp="1"/>
          </p:cNvSpPr>
          <p:nvPr>
            <p:ph type="title"/>
          </p:nvPr>
        </p:nvSpPr>
        <p:spPr/>
        <p:txBody>
          <a:bodyPr/>
          <a:lstStyle/>
          <a:p>
            <a:r>
              <a:rPr lang="en-GB"/>
              <a:t>Click to edit Master title style</a:t>
            </a:r>
            <a:endParaRPr lang="en-GB" dirty="0"/>
          </a:p>
        </p:txBody>
      </p:sp>
      <p:sp>
        <p:nvSpPr>
          <p:cNvPr id="5" name="Footer Placeholder 4"/>
          <p:cNvSpPr>
            <a:spLocks noGrp="1"/>
          </p:cNvSpPr>
          <p:nvPr>
            <p:ph type="ftr" sz="quarter" idx="13"/>
          </p:nvPr>
        </p:nvSpPr>
        <p:spPr/>
        <p:txBody>
          <a:bodyPr/>
          <a:lstStyle>
            <a:lvl1pPr>
              <a:defRPr>
                <a:solidFill>
                  <a:srgbClr val="8B8A8D"/>
                </a:solidFill>
              </a:defRPr>
            </a:lvl1pPr>
          </a:lstStyle>
          <a:p>
            <a:endParaRPr lang="en-GB" dirty="0"/>
          </a:p>
        </p:txBody>
      </p:sp>
    </p:spTree>
    <p:extLst>
      <p:ext uri="{BB962C8B-B14F-4D97-AF65-F5344CB8AC3E}">
        <p14:creationId xmlns:p14="http://schemas.microsoft.com/office/powerpoint/2010/main" val="540063325"/>
      </p:ext>
    </p:extLst>
  </p:cSld>
  <p:clrMapOvr>
    <a:masterClrMapping/>
  </p:clrMapOvr>
</p:sldLayout>
</file>

<file path=ppt/slideLayouts/slideLayout146.xml><?xml version="1.0" encoding="utf-8"?>
<p:sldLayout xmlns:a="http://schemas.openxmlformats.org/drawingml/2006/main" xmlns:r="http://schemas.openxmlformats.org/officeDocument/2006/relationships" xmlns:p="http://schemas.openxmlformats.org/presentationml/2006/main" preserve="1" userDrawn="1">
  <p:cSld name="Title and Content Narrow">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a:t>Click to edit Master title style</a:t>
            </a:r>
            <a:endParaRPr lang="en-GB" dirty="0"/>
          </a:p>
        </p:txBody>
      </p:sp>
      <p:sp>
        <p:nvSpPr>
          <p:cNvPr id="3" name="Content Placeholder 2"/>
          <p:cNvSpPr>
            <a:spLocks noGrp="1"/>
          </p:cNvSpPr>
          <p:nvPr>
            <p:ph idx="1"/>
          </p:nvPr>
        </p:nvSpPr>
        <p:spPr>
          <a:xfrm>
            <a:off x="647831" y="1331694"/>
            <a:ext cx="7198125" cy="4426975"/>
          </a:xfrm>
        </p:spPr>
        <p:txBody>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GB" dirty="0"/>
          </a:p>
        </p:txBody>
      </p:sp>
      <p:sp>
        <p:nvSpPr>
          <p:cNvPr id="6" name="Slide Number Placeholder 5"/>
          <p:cNvSpPr>
            <a:spLocks noGrp="1"/>
          </p:cNvSpPr>
          <p:nvPr>
            <p:ph type="sldNum" sz="quarter" idx="12"/>
          </p:nvPr>
        </p:nvSpPr>
        <p:spPr/>
        <p:txBody>
          <a:bodyPr/>
          <a:lstStyle/>
          <a:p>
            <a:fld id="{D14BCCD3-0010-4FBA-B965-2126ADC31932}" type="slidenum">
              <a:rPr lang="en-GB" smtClean="0"/>
              <a:pPr/>
              <a:t>‹#›</a:t>
            </a:fld>
            <a:endParaRPr lang="en-GB" dirty="0"/>
          </a:p>
        </p:txBody>
      </p:sp>
      <p:sp>
        <p:nvSpPr>
          <p:cNvPr id="4" name="Footer Placeholder 3"/>
          <p:cNvSpPr>
            <a:spLocks noGrp="1"/>
          </p:cNvSpPr>
          <p:nvPr>
            <p:ph type="ftr" sz="quarter" idx="13"/>
          </p:nvPr>
        </p:nvSpPr>
        <p:spPr/>
        <p:txBody>
          <a:bodyPr/>
          <a:lstStyle/>
          <a:p>
            <a:endParaRPr lang="en-GB" dirty="0"/>
          </a:p>
        </p:txBody>
      </p:sp>
    </p:spTree>
    <p:extLst>
      <p:ext uri="{BB962C8B-B14F-4D97-AF65-F5344CB8AC3E}">
        <p14:creationId xmlns:p14="http://schemas.microsoft.com/office/powerpoint/2010/main" val="2218447313"/>
      </p:ext>
    </p:extLst>
  </p:cSld>
  <p:clrMapOvr>
    <a:masterClrMapping/>
  </p:clrMapOvr>
</p:sldLayout>
</file>

<file path=ppt/slideLayouts/slideLayout147.xml><?xml version="1.0" encoding="utf-8"?>
<p:sldLayout xmlns:a="http://schemas.openxmlformats.org/drawingml/2006/main" xmlns:r="http://schemas.openxmlformats.org/officeDocument/2006/relationships" xmlns:p="http://schemas.openxmlformats.org/presentationml/2006/main" preserve="1" userDrawn="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647833" y="360000"/>
            <a:ext cx="7198125" cy="720000"/>
          </a:xfrm>
        </p:spPr>
        <p:txBody>
          <a:bodyPr/>
          <a:lstStyle/>
          <a:p>
            <a:r>
              <a:rPr lang="en-GB"/>
              <a:t>Click to edit Master title style</a:t>
            </a:r>
            <a:endParaRPr lang="en-GB" dirty="0"/>
          </a:p>
        </p:txBody>
      </p:sp>
      <p:sp>
        <p:nvSpPr>
          <p:cNvPr id="3" name="Content Placeholder 2"/>
          <p:cNvSpPr>
            <a:spLocks noGrp="1"/>
          </p:cNvSpPr>
          <p:nvPr>
            <p:ph sz="half" idx="1"/>
          </p:nvPr>
        </p:nvSpPr>
        <p:spPr>
          <a:xfrm>
            <a:off x="647833" y="1331694"/>
            <a:ext cx="5362604" cy="4426975"/>
          </a:xfrm>
        </p:spPr>
        <p:txBody>
          <a:bodyPr>
            <a:noAutofit/>
          </a:bodyPr>
          <a:lstStyle>
            <a:lvl1pPr>
              <a:defRPr sz="1600"/>
            </a:lvl1pPr>
            <a:lvl2pPr>
              <a:defRPr sz="1200"/>
            </a:lvl2pPr>
            <a:lvl3pPr>
              <a:defRPr sz="1200"/>
            </a:lvl3pPr>
            <a:lvl4pPr>
              <a:defRPr sz="1200"/>
            </a:lvl4pPr>
            <a:lvl5pPr>
              <a:defRPr sz="1200"/>
            </a:lvl5pPr>
            <a:lvl6pPr>
              <a:defRPr sz="2099"/>
            </a:lvl6pPr>
            <a:lvl7pPr>
              <a:defRPr sz="2099"/>
            </a:lvl7pPr>
            <a:lvl8pPr>
              <a:defRPr sz="2099"/>
            </a:lvl8pPr>
            <a:lvl9pPr>
              <a:defRPr sz="2099"/>
            </a:lvl9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GB" dirty="0"/>
          </a:p>
        </p:txBody>
      </p:sp>
      <p:sp>
        <p:nvSpPr>
          <p:cNvPr id="4" name="Content Placeholder 3"/>
          <p:cNvSpPr>
            <a:spLocks noGrp="1"/>
          </p:cNvSpPr>
          <p:nvPr>
            <p:ph sz="half" idx="2"/>
          </p:nvPr>
        </p:nvSpPr>
        <p:spPr>
          <a:xfrm>
            <a:off x="6190391" y="1331694"/>
            <a:ext cx="5362604" cy="4426975"/>
          </a:xfrm>
        </p:spPr>
        <p:txBody>
          <a:bodyPr>
            <a:noAutofit/>
          </a:bodyPr>
          <a:lstStyle>
            <a:lvl1pPr>
              <a:defRPr sz="1600"/>
            </a:lvl1pPr>
            <a:lvl2pPr>
              <a:defRPr sz="1200"/>
            </a:lvl2pPr>
            <a:lvl3pPr>
              <a:defRPr sz="1200"/>
            </a:lvl3pPr>
            <a:lvl4pPr>
              <a:defRPr sz="1200"/>
            </a:lvl4pPr>
            <a:lvl5pPr>
              <a:defRPr sz="1200"/>
            </a:lvl5pPr>
            <a:lvl6pPr>
              <a:defRPr sz="2099"/>
            </a:lvl6pPr>
            <a:lvl7pPr>
              <a:defRPr sz="2099"/>
            </a:lvl7pPr>
            <a:lvl8pPr>
              <a:defRPr sz="2099"/>
            </a:lvl8pPr>
            <a:lvl9pPr>
              <a:defRPr sz="2099"/>
            </a:lvl9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GB" dirty="0"/>
          </a:p>
        </p:txBody>
      </p:sp>
      <p:sp>
        <p:nvSpPr>
          <p:cNvPr id="7" name="Slide Number Placeholder 6"/>
          <p:cNvSpPr>
            <a:spLocks noGrp="1"/>
          </p:cNvSpPr>
          <p:nvPr>
            <p:ph type="sldNum" sz="quarter" idx="12"/>
          </p:nvPr>
        </p:nvSpPr>
        <p:spPr/>
        <p:txBody>
          <a:bodyPr/>
          <a:lstStyle/>
          <a:p>
            <a:fld id="{D14BCCD3-0010-4FBA-B965-2126ADC31932}" type="slidenum">
              <a:rPr lang="en-GB" smtClean="0"/>
              <a:pPr/>
              <a:t>‹#›</a:t>
            </a:fld>
            <a:endParaRPr lang="en-GB" dirty="0"/>
          </a:p>
        </p:txBody>
      </p:sp>
      <p:sp>
        <p:nvSpPr>
          <p:cNvPr id="5" name="Footer Placeholder 4"/>
          <p:cNvSpPr>
            <a:spLocks noGrp="1"/>
          </p:cNvSpPr>
          <p:nvPr>
            <p:ph type="ftr" sz="quarter" idx="13"/>
          </p:nvPr>
        </p:nvSpPr>
        <p:spPr/>
        <p:txBody>
          <a:bodyPr/>
          <a:lstStyle/>
          <a:p>
            <a:endParaRPr lang="en-GB" dirty="0"/>
          </a:p>
        </p:txBody>
      </p:sp>
    </p:spTree>
    <p:extLst>
      <p:ext uri="{BB962C8B-B14F-4D97-AF65-F5344CB8AC3E}">
        <p14:creationId xmlns:p14="http://schemas.microsoft.com/office/powerpoint/2010/main" val="1700538823"/>
      </p:ext>
    </p:extLst>
  </p:cSld>
  <p:clrMapOvr>
    <a:masterClrMapping/>
  </p:clrMapOvr>
</p:sldLayout>
</file>

<file path=ppt/slideLayouts/slideLayout148.xml><?xml version="1.0" encoding="utf-8"?>
<p:sldLayout xmlns:a="http://schemas.openxmlformats.org/drawingml/2006/main" xmlns:r="http://schemas.openxmlformats.org/officeDocument/2006/relationships" xmlns:p="http://schemas.openxmlformats.org/presentationml/2006/main" preserve="1" userDrawn="1">
  <p:cSld name="Three Content">
    <p:spTree>
      <p:nvGrpSpPr>
        <p:cNvPr id="1" name=""/>
        <p:cNvGrpSpPr/>
        <p:nvPr/>
      </p:nvGrpSpPr>
      <p:grpSpPr>
        <a:xfrm>
          <a:off x="0" y="0"/>
          <a:ext cx="0" cy="0"/>
          <a:chOff x="0" y="0"/>
          <a:chExt cx="0" cy="0"/>
        </a:xfrm>
      </p:grpSpPr>
      <p:sp>
        <p:nvSpPr>
          <p:cNvPr id="2" name="Title 1"/>
          <p:cNvSpPr>
            <a:spLocks noGrp="1"/>
          </p:cNvSpPr>
          <p:nvPr>
            <p:ph type="title"/>
          </p:nvPr>
        </p:nvSpPr>
        <p:spPr>
          <a:xfrm>
            <a:off x="647833" y="360000"/>
            <a:ext cx="7198125" cy="720000"/>
          </a:xfrm>
        </p:spPr>
        <p:txBody>
          <a:bodyPr/>
          <a:lstStyle/>
          <a:p>
            <a:r>
              <a:rPr lang="en-GB"/>
              <a:t>Click to edit Master title style</a:t>
            </a:r>
            <a:endParaRPr lang="en-GB" dirty="0"/>
          </a:p>
        </p:txBody>
      </p:sp>
      <p:sp>
        <p:nvSpPr>
          <p:cNvPr id="3" name="Content Placeholder 2"/>
          <p:cNvSpPr>
            <a:spLocks noGrp="1"/>
          </p:cNvSpPr>
          <p:nvPr>
            <p:ph sz="half" idx="1"/>
          </p:nvPr>
        </p:nvSpPr>
        <p:spPr>
          <a:xfrm>
            <a:off x="647832" y="1331694"/>
            <a:ext cx="3491091" cy="4426975"/>
          </a:xfrm>
        </p:spPr>
        <p:txBody>
          <a:bodyPr>
            <a:noAutofit/>
          </a:bodyPr>
          <a:lstStyle>
            <a:lvl1pPr>
              <a:defRPr sz="1600"/>
            </a:lvl1pPr>
            <a:lvl2pPr>
              <a:defRPr sz="1200"/>
            </a:lvl2pPr>
            <a:lvl3pPr>
              <a:defRPr sz="1200"/>
            </a:lvl3pPr>
            <a:lvl4pPr>
              <a:defRPr sz="1200"/>
            </a:lvl4pPr>
            <a:lvl5pPr>
              <a:defRPr sz="1200"/>
            </a:lvl5pPr>
            <a:lvl6pPr>
              <a:defRPr sz="2099"/>
            </a:lvl6pPr>
            <a:lvl7pPr>
              <a:defRPr sz="2099"/>
            </a:lvl7pPr>
            <a:lvl8pPr>
              <a:defRPr sz="2099"/>
            </a:lvl8pPr>
            <a:lvl9pPr>
              <a:defRPr sz="2099"/>
            </a:lvl9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GB" dirty="0"/>
          </a:p>
        </p:txBody>
      </p:sp>
      <p:sp>
        <p:nvSpPr>
          <p:cNvPr id="4" name="Content Placeholder 3"/>
          <p:cNvSpPr>
            <a:spLocks noGrp="1"/>
          </p:cNvSpPr>
          <p:nvPr>
            <p:ph sz="half" idx="2"/>
          </p:nvPr>
        </p:nvSpPr>
        <p:spPr>
          <a:xfrm>
            <a:off x="4358465" y="1331694"/>
            <a:ext cx="3491091" cy="4426975"/>
          </a:xfrm>
        </p:spPr>
        <p:txBody>
          <a:bodyPr>
            <a:noAutofit/>
          </a:bodyPr>
          <a:lstStyle>
            <a:lvl1pPr>
              <a:defRPr sz="1600"/>
            </a:lvl1pPr>
            <a:lvl2pPr>
              <a:defRPr sz="1200"/>
            </a:lvl2pPr>
            <a:lvl3pPr>
              <a:defRPr sz="1200"/>
            </a:lvl3pPr>
            <a:lvl4pPr>
              <a:defRPr sz="1200"/>
            </a:lvl4pPr>
            <a:lvl5pPr>
              <a:defRPr sz="1200"/>
            </a:lvl5pPr>
            <a:lvl6pPr>
              <a:defRPr sz="2099"/>
            </a:lvl6pPr>
            <a:lvl7pPr>
              <a:defRPr sz="2099"/>
            </a:lvl7pPr>
            <a:lvl8pPr>
              <a:defRPr sz="2099"/>
            </a:lvl8pPr>
            <a:lvl9pPr>
              <a:defRPr sz="2099"/>
            </a:lvl9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GB" dirty="0"/>
          </a:p>
        </p:txBody>
      </p:sp>
      <p:sp>
        <p:nvSpPr>
          <p:cNvPr id="7" name="Slide Number Placeholder 6"/>
          <p:cNvSpPr>
            <a:spLocks noGrp="1"/>
          </p:cNvSpPr>
          <p:nvPr>
            <p:ph type="sldNum" sz="quarter" idx="12"/>
          </p:nvPr>
        </p:nvSpPr>
        <p:spPr/>
        <p:txBody>
          <a:bodyPr/>
          <a:lstStyle/>
          <a:p>
            <a:fld id="{D14BCCD3-0010-4FBA-B965-2126ADC31932}" type="slidenum">
              <a:rPr lang="en-GB" smtClean="0"/>
              <a:pPr/>
              <a:t>‹#›</a:t>
            </a:fld>
            <a:endParaRPr lang="en-GB" dirty="0"/>
          </a:p>
        </p:txBody>
      </p:sp>
      <p:sp>
        <p:nvSpPr>
          <p:cNvPr id="6" name="Content Placeholder 3"/>
          <p:cNvSpPr>
            <a:spLocks noGrp="1"/>
          </p:cNvSpPr>
          <p:nvPr>
            <p:ph sz="half" idx="13"/>
          </p:nvPr>
        </p:nvSpPr>
        <p:spPr>
          <a:xfrm>
            <a:off x="8065500" y="1331694"/>
            <a:ext cx="3491091" cy="4426975"/>
          </a:xfrm>
        </p:spPr>
        <p:txBody>
          <a:bodyPr>
            <a:noAutofit/>
          </a:bodyPr>
          <a:lstStyle>
            <a:lvl1pPr>
              <a:defRPr sz="1600"/>
            </a:lvl1pPr>
            <a:lvl2pPr>
              <a:defRPr sz="1200"/>
            </a:lvl2pPr>
            <a:lvl3pPr>
              <a:defRPr sz="1200"/>
            </a:lvl3pPr>
            <a:lvl4pPr>
              <a:defRPr sz="1200"/>
            </a:lvl4pPr>
            <a:lvl5pPr>
              <a:defRPr sz="1200"/>
            </a:lvl5pPr>
            <a:lvl6pPr>
              <a:defRPr sz="2099"/>
            </a:lvl6pPr>
            <a:lvl7pPr>
              <a:defRPr sz="2099"/>
            </a:lvl7pPr>
            <a:lvl8pPr>
              <a:defRPr sz="2099"/>
            </a:lvl8pPr>
            <a:lvl9pPr>
              <a:defRPr sz="2099"/>
            </a:lvl9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GB" dirty="0"/>
          </a:p>
        </p:txBody>
      </p:sp>
      <p:sp>
        <p:nvSpPr>
          <p:cNvPr id="5" name="Footer Placeholder 4"/>
          <p:cNvSpPr>
            <a:spLocks noGrp="1"/>
          </p:cNvSpPr>
          <p:nvPr>
            <p:ph type="ftr" sz="quarter" idx="14"/>
          </p:nvPr>
        </p:nvSpPr>
        <p:spPr/>
        <p:txBody>
          <a:bodyPr/>
          <a:lstStyle/>
          <a:p>
            <a:endParaRPr lang="en-GB" dirty="0"/>
          </a:p>
        </p:txBody>
      </p:sp>
    </p:spTree>
    <p:extLst>
      <p:ext uri="{BB962C8B-B14F-4D97-AF65-F5344CB8AC3E}">
        <p14:creationId xmlns:p14="http://schemas.microsoft.com/office/powerpoint/2010/main" val="4143681160"/>
      </p:ext>
    </p:extLst>
  </p:cSld>
  <p:clrMapOvr>
    <a:masterClrMapping/>
  </p:clrMapOvr>
</p:sldLayout>
</file>

<file path=ppt/slideLayouts/slideLayout149.xml><?xml version="1.0" encoding="utf-8"?>
<p:sldLayout xmlns:a="http://schemas.openxmlformats.org/drawingml/2006/main" xmlns:r="http://schemas.openxmlformats.org/officeDocument/2006/relationships" xmlns:p="http://schemas.openxmlformats.org/presentationml/2006/main" preserve="1" userDrawn="1">
  <p:cSld name="Title">
    <p:spTree>
      <p:nvGrpSpPr>
        <p:cNvPr id="1" name=""/>
        <p:cNvGrpSpPr/>
        <p:nvPr/>
      </p:nvGrpSpPr>
      <p:grpSpPr>
        <a:xfrm>
          <a:off x="0" y="0"/>
          <a:ext cx="0" cy="0"/>
          <a:chOff x="0" y="0"/>
          <a:chExt cx="0" cy="0"/>
        </a:xfrm>
      </p:grpSpPr>
      <p:sp>
        <p:nvSpPr>
          <p:cNvPr id="2" name="Title 1"/>
          <p:cNvSpPr>
            <a:spLocks noGrp="1"/>
          </p:cNvSpPr>
          <p:nvPr>
            <p:ph type="title"/>
          </p:nvPr>
        </p:nvSpPr>
        <p:spPr>
          <a:xfrm>
            <a:off x="647833" y="360000"/>
            <a:ext cx="7198125" cy="720000"/>
          </a:xfrm>
        </p:spPr>
        <p:txBody>
          <a:bodyPr/>
          <a:lstStyle/>
          <a:p>
            <a:r>
              <a:rPr lang="en-GB"/>
              <a:t>Click to edit Master title style</a:t>
            </a:r>
            <a:endParaRPr lang="en-GB" dirty="0"/>
          </a:p>
        </p:txBody>
      </p:sp>
      <p:sp>
        <p:nvSpPr>
          <p:cNvPr id="5" name="Slide Number Placeholder 4"/>
          <p:cNvSpPr>
            <a:spLocks noGrp="1"/>
          </p:cNvSpPr>
          <p:nvPr>
            <p:ph type="sldNum" sz="quarter" idx="12"/>
          </p:nvPr>
        </p:nvSpPr>
        <p:spPr/>
        <p:txBody>
          <a:bodyPr/>
          <a:lstStyle/>
          <a:p>
            <a:fld id="{D14BCCD3-0010-4FBA-B965-2126ADC31932}" type="slidenum">
              <a:rPr lang="en-GB" smtClean="0"/>
              <a:pPr/>
              <a:t>‹#›</a:t>
            </a:fld>
            <a:endParaRPr lang="en-GB" dirty="0"/>
          </a:p>
        </p:txBody>
      </p:sp>
      <p:sp>
        <p:nvSpPr>
          <p:cNvPr id="3" name="Footer Placeholder 2"/>
          <p:cNvSpPr>
            <a:spLocks noGrp="1"/>
          </p:cNvSpPr>
          <p:nvPr>
            <p:ph type="ftr" sz="quarter" idx="13"/>
          </p:nvPr>
        </p:nvSpPr>
        <p:spPr/>
        <p:txBody>
          <a:bodyPr/>
          <a:lstStyle/>
          <a:p>
            <a:endParaRPr lang="en-GB" dirty="0"/>
          </a:p>
        </p:txBody>
      </p:sp>
    </p:spTree>
    <p:extLst>
      <p:ext uri="{BB962C8B-B14F-4D97-AF65-F5344CB8AC3E}">
        <p14:creationId xmlns:p14="http://schemas.microsoft.com/office/powerpoint/2010/main" val="2558146349"/>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showMasterSp="0" preserve="1" userDrawn="1">
  <p:cSld name="Title Slide Image">
    <p:bg>
      <p:bgPr>
        <a:solidFill>
          <a:srgbClr val="FDECE4"/>
        </a:solidFill>
        <a:effectLst/>
      </p:bgPr>
    </p:bg>
    <p:spTree>
      <p:nvGrpSpPr>
        <p:cNvPr id="1" name=""/>
        <p:cNvGrpSpPr/>
        <p:nvPr/>
      </p:nvGrpSpPr>
      <p:grpSpPr>
        <a:xfrm>
          <a:off x="0" y="0"/>
          <a:ext cx="0" cy="0"/>
          <a:chOff x="0" y="0"/>
          <a:chExt cx="0" cy="0"/>
        </a:xfrm>
      </p:grpSpPr>
      <p:sp useBgFill="1">
        <p:nvSpPr>
          <p:cNvPr id="28" name="Picture Placeholder 5"/>
          <p:cNvSpPr>
            <a:spLocks noGrp="1"/>
          </p:cNvSpPr>
          <p:nvPr>
            <p:ph type="pic" sz="quarter" idx="15" hasCustomPrompt="1"/>
          </p:nvPr>
        </p:nvSpPr>
        <p:spPr>
          <a:xfrm>
            <a:off x="3175" y="0"/>
            <a:ext cx="12192000" cy="6858000"/>
          </a:xfrm>
        </p:spPr>
        <p:txBody>
          <a:bodyPr anchor="ctr" anchorCtr="0"/>
          <a:lstStyle>
            <a:lvl1pPr marL="0" indent="0" algn="ctr">
              <a:buNone/>
              <a:defRPr baseline="0">
                <a:solidFill>
                  <a:schemeClr val="tx1"/>
                </a:solidFill>
              </a:defRPr>
            </a:lvl1pPr>
          </a:lstStyle>
          <a:p>
            <a:r>
              <a:rPr lang="en-US" dirty="0"/>
              <a:t>Insert picture by using Nordea Image Bank button or use as pink slide</a:t>
            </a:r>
          </a:p>
        </p:txBody>
      </p:sp>
      <p:sp>
        <p:nvSpPr>
          <p:cNvPr id="2" name="Title 1"/>
          <p:cNvSpPr>
            <a:spLocks noGrp="1"/>
          </p:cNvSpPr>
          <p:nvPr>
            <p:ph type="ctrTitle"/>
          </p:nvPr>
        </p:nvSpPr>
        <p:spPr>
          <a:xfrm>
            <a:off x="647833" y="1338890"/>
            <a:ext cx="7198125" cy="748627"/>
          </a:xfrm>
        </p:spPr>
        <p:txBody>
          <a:bodyPr>
            <a:noAutofit/>
          </a:bodyPr>
          <a:lstStyle>
            <a:lvl1pPr>
              <a:defRPr sz="2399">
                <a:solidFill>
                  <a:schemeClr val="accent1"/>
                </a:solidFill>
              </a:defRPr>
            </a:lvl1pPr>
          </a:lstStyle>
          <a:p>
            <a:r>
              <a:rPr lang="en-US" dirty="0"/>
              <a:t>Click to edit Master title style</a:t>
            </a:r>
          </a:p>
        </p:txBody>
      </p:sp>
      <p:sp>
        <p:nvSpPr>
          <p:cNvPr id="3" name="Subtitle 2"/>
          <p:cNvSpPr>
            <a:spLocks noGrp="1"/>
          </p:cNvSpPr>
          <p:nvPr>
            <p:ph type="subTitle" idx="1"/>
          </p:nvPr>
        </p:nvSpPr>
        <p:spPr>
          <a:xfrm>
            <a:off x="647833" y="2133156"/>
            <a:ext cx="7198125" cy="360000"/>
          </a:xfrm>
        </p:spPr>
        <p:txBody>
          <a:bodyPr>
            <a:noAutofit/>
          </a:bodyPr>
          <a:lstStyle>
            <a:lvl1pPr marL="0" indent="0" algn="l">
              <a:buNone/>
              <a:defRPr b="1">
                <a:solidFill>
                  <a:schemeClr val="tx2"/>
                </a:solidFill>
              </a:defRPr>
            </a:lvl1pPr>
            <a:lvl2pPr marL="544080" indent="0" algn="ctr">
              <a:buNone/>
              <a:defRPr>
                <a:solidFill>
                  <a:schemeClr val="tx1">
                    <a:tint val="75000"/>
                  </a:schemeClr>
                </a:solidFill>
              </a:defRPr>
            </a:lvl2pPr>
            <a:lvl3pPr marL="1088158" indent="0" algn="ctr">
              <a:buNone/>
              <a:defRPr>
                <a:solidFill>
                  <a:schemeClr val="tx1">
                    <a:tint val="75000"/>
                  </a:schemeClr>
                </a:solidFill>
              </a:defRPr>
            </a:lvl3pPr>
            <a:lvl4pPr marL="1632238" indent="0" algn="ctr">
              <a:buNone/>
              <a:defRPr>
                <a:solidFill>
                  <a:schemeClr val="tx1">
                    <a:tint val="75000"/>
                  </a:schemeClr>
                </a:solidFill>
              </a:defRPr>
            </a:lvl4pPr>
            <a:lvl5pPr marL="2176318" indent="0" algn="ctr">
              <a:buNone/>
              <a:defRPr>
                <a:solidFill>
                  <a:schemeClr val="tx1">
                    <a:tint val="75000"/>
                  </a:schemeClr>
                </a:solidFill>
              </a:defRPr>
            </a:lvl5pPr>
            <a:lvl6pPr marL="2720399" indent="0" algn="ctr">
              <a:buNone/>
              <a:defRPr>
                <a:solidFill>
                  <a:schemeClr val="tx1">
                    <a:tint val="75000"/>
                  </a:schemeClr>
                </a:solidFill>
              </a:defRPr>
            </a:lvl6pPr>
            <a:lvl7pPr marL="3264477" indent="0" algn="ctr">
              <a:buNone/>
              <a:defRPr>
                <a:solidFill>
                  <a:schemeClr val="tx1">
                    <a:tint val="75000"/>
                  </a:schemeClr>
                </a:solidFill>
              </a:defRPr>
            </a:lvl7pPr>
            <a:lvl8pPr marL="3808557" indent="0" algn="ctr">
              <a:buNone/>
              <a:defRPr>
                <a:solidFill>
                  <a:schemeClr val="tx1">
                    <a:tint val="75000"/>
                  </a:schemeClr>
                </a:solidFill>
              </a:defRPr>
            </a:lvl8pPr>
            <a:lvl9pPr marL="4352636" indent="0" algn="ctr">
              <a:buNone/>
              <a:defRPr>
                <a:solidFill>
                  <a:schemeClr val="tx1">
                    <a:tint val="75000"/>
                  </a:schemeClr>
                </a:solidFill>
              </a:defRPr>
            </a:lvl9pPr>
          </a:lstStyle>
          <a:p>
            <a:r>
              <a:rPr lang="en-US" dirty="0"/>
              <a:t>Click to edit Master subtitle style</a:t>
            </a:r>
          </a:p>
        </p:txBody>
      </p:sp>
      <p:sp>
        <p:nvSpPr>
          <p:cNvPr id="21" name="Text Placeholder 20"/>
          <p:cNvSpPr>
            <a:spLocks noGrp="1"/>
          </p:cNvSpPr>
          <p:nvPr>
            <p:ph type="body" sz="quarter" idx="13" hasCustomPrompt="1"/>
          </p:nvPr>
        </p:nvSpPr>
        <p:spPr>
          <a:xfrm>
            <a:off x="647833" y="2591401"/>
            <a:ext cx="7198125" cy="215949"/>
          </a:xfrm>
        </p:spPr>
        <p:txBody>
          <a:bodyPr>
            <a:noAutofit/>
          </a:bodyPr>
          <a:lstStyle>
            <a:lvl1pPr marL="0" indent="0">
              <a:buNone/>
              <a:defRPr sz="1300">
                <a:solidFill>
                  <a:schemeClr val="tx2"/>
                </a:solidFill>
              </a:defRPr>
            </a:lvl1pPr>
            <a:lvl2pPr marL="257046" indent="0">
              <a:buNone/>
              <a:defRPr>
                <a:solidFill>
                  <a:schemeClr val="accent2"/>
                </a:solidFill>
              </a:defRPr>
            </a:lvl2pPr>
            <a:lvl3pPr marL="514091" indent="0">
              <a:buNone/>
              <a:defRPr>
                <a:solidFill>
                  <a:schemeClr val="accent2"/>
                </a:solidFill>
              </a:defRPr>
            </a:lvl3pPr>
            <a:lvl4pPr marL="771137" indent="0">
              <a:buNone/>
              <a:defRPr>
                <a:solidFill>
                  <a:schemeClr val="accent2"/>
                </a:solidFill>
              </a:defRPr>
            </a:lvl4pPr>
            <a:lvl5pPr marL="1028181" indent="0">
              <a:buNone/>
              <a:defRPr>
                <a:solidFill>
                  <a:schemeClr val="accent2"/>
                </a:solidFill>
              </a:defRPr>
            </a:lvl5pPr>
          </a:lstStyle>
          <a:p>
            <a:pPr lvl="0"/>
            <a:r>
              <a:rPr lang="en-US" dirty="0"/>
              <a:t>Name, title</a:t>
            </a:r>
          </a:p>
        </p:txBody>
      </p:sp>
      <p:sp>
        <p:nvSpPr>
          <p:cNvPr id="22" name="Text Placeholder 20"/>
          <p:cNvSpPr>
            <a:spLocks noGrp="1"/>
          </p:cNvSpPr>
          <p:nvPr>
            <p:ph type="body" sz="quarter" idx="14" hasCustomPrompt="1"/>
          </p:nvPr>
        </p:nvSpPr>
        <p:spPr>
          <a:xfrm>
            <a:off x="647833" y="2843343"/>
            <a:ext cx="7198125" cy="215949"/>
          </a:xfrm>
        </p:spPr>
        <p:txBody>
          <a:bodyPr>
            <a:noAutofit/>
          </a:bodyPr>
          <a:lstStyle>
            <a:lvl1pPr marL="0" indent="0">
              <a:buNone/>
              <a:defRPr sz="1300">
                <a:solidFill>
                  <a:schemeClr val="tx2"/>
                </a:solidFill>
              </a:defRPr>
            </a:lvl1pPr>
            <a:lvl2pPr marL="257046" indent="0">
              <a:buNone/>
              <a:defRPr>
                <a:solidFill>
                  <a:schemeClr val="accent2"/>
                </a:solidFill>
              </a:defRPr>
            </a:lvl2pPr>
            <a:lvl3pPr marL="514091" indent="0">
              <a:buNone/>
              <a:defRPr>
                <a:solidFill>
                  <a:schemeClr val="accent2"/>
                </a:solidFill>
              </a:defRPr>
            </a:lvl3pPr>
            <a:lvl4pPr marL="771137" indent="0">
              <a:buNone/>
              <a:defRPr>
                <a:solidFill>
                  <a:schemeClr val="accent2"/>
                </a:solidFill>
              </a:defRPr>
            </a:lvl4pPr>
            <a:lvl5pPr marL="1028181" indent="0">
              <a:buNone/>
              <a:defRPr>
                <a:solidFill>
                  <a:schemeClr val="accent2"/>
                </a:solidFill>
              </a:defRPr>
            </a:lvl5pPr>
          </a:lstStyle>
          <a:p>
            <a:pPr lvl="0"/>
            <a:r>
              <a:rPr lang="en-US" dirty="0"/>
              <a:t>Date</a:t>
            </a:r>
          </a:p>
        </p:txBody>
      </p:sp>
      <p:grpSp>
        <p:nvGrpSpPr>
          <p:cNvPr id="10" name="Pulse"/>
          <p:cNvGrpSpPr/>
          <p:nvPr userDrawn="1"/>
        </p:nvGrpSpPr>
        <p:grpSpPr>
          <a:xfrm>
            <a:off x="8749611" y="3029840"/>
            <a:ext cx="3445566" cy="3490105"/>
            <a:chOff x="8751888" y="3030538"/>
            <a:chExt cx="3446462" cy="3490913"/>
          </a:xfrm>
          <a:solidFill>
            <a:schemeClr val="accent1"/>
          </a:solidFill>
        </p:grpSpPr>
        <p:sp>
          <p:nvSpPr>
            <p:cNvPr id="11" name="Freeform 5"/>
            <p:cNvSpPr>
              <a:spLocks/>
            </p:cNvSpPr>
            <p:nvPr userDrawn="1"/>
          </p:nvSpPr>
          <p:spPr bwMode="auto">
            <a:xfrm>
              <a:off x="9196388" y="3902076"/>
              <a:ext cx="449263" cy="1120775"/>
            </a:xfrm>
            <a:custGeom>
              <a:avLst/>
              <a:gdLst>
                <a:gd name="T0" fmla="*/ 71 w 142"/>
                <a:gd name="T1" fmla="*/ 355 h 355"/>
                <a:gd name="T2" fmla="*/ 71 w 142"/>
                <a:gd name="T3" fmla="*/ 355 h 355"/>
                <a:gd name="T4" fmla="*/ 0 w 142"/>
                <a:gd name="T5" fmla="*/ 284 h 355"/>
                <a:gd name="T6" fmla="*/ 0 w 142"/>
                <a:gd name="T7" fmla="*/ 71 h 355"/>
                <a:gd name="T8" fmla="*/ 71 w 142"/>
                <a:gd name="T9" fmla="*/ 0 h 355"/>
                <a:gd name="T10" fmla="*/ 142 w 142"/>
                <a:gd name="T11" fmla="*/ 71 h 355"/>
                <a:gd name="T12" fmla="*/ 142 w 142"/>
                <a:gd name="T13" fmla="*/ 284 h 355"/>
                <a:gd name="T14" fmla="*/ 71 w 142"/>
                <a:gd name="T15" fmla="*/ 355 h 3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2" h="355">
                  <a:moveTo>
                    <a:pt x="71" y="355"/>
                  </a:moveTo>
                  <a:cubicBezTo>
                    <a:pt x="71" y="355"/>
                    <a:pt x="71" y="355"/>
                    <a:pt x="71" y="355"/>
                  </a:cubicBezTo>
                  <a:cubicBezTo>
                    <a:pt x="32" y="355"/>
                    <a:pt x="0" y="323"/>
                    <a:pt x="0" y="284"/>
                  </a:cubicBezTo>
                  <a:cubicBezTo>
                    <a:pt x="0" y="71"/>
                    <a:pt x="0" y="71"/>
                    <a:pt x="0" y="71"/>
                  </a:cubicBezTo>
                  <a:cubicBezTo>
                    <a:pt x="0" y="32"/>
                    <a:pt x="32" y="0"/>
                    <a:pt x="71" y="0"/>
                  </a:cubicBezTo>
                  <a:cubicBezTo>
                    <a:pt x="110" y="0"/>
                    <a:pt x="142" y="32"/>
                    <a:pt x="142" y="71"/>
                  </a:cubicBezTo>
                  <a:cubicBezTo>
                    <a:pt x="142" y="284"/>
                    <a:pt x="142" y="284"/>
                    <a:pt x="142" y="284"/>
                  </a:cubicBezTo>
                  <a:cubicBezTo>
                    <a:pt x="142" y="323"/>
                    <a:pt x="110" y="355"/>
                    <a:pt x="71" y="35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GB" sz="2099" dirty="0">
                <a:solidFill>
                  <a:prstClr val="black"/>
                </a:solidFill>
                <a:latin typeface="Arial"/>
                <a:cs typeface="+mn-cs"/>
              </a:endParaRPr>
            </a:p>
          </p:txBody>
        </p:sp>
        <p:sp>
          <p:nvSpPr>
            <p:cNvPr id="12" name="Freeform 6"/>
            <p:cNvSpPr>
              <a:spLocks/>
            </p:cNvSpPr>
            <p:nvPr userDrawn="1"/>
          </p:nvSpPr>
          <p:spPr bwMode="auto">
            <a:xfrm>
              <a:off x="8751888" y="4551363"/>
              <a:ext cx="265113" cy="449263"/>
            </a:xfrm>
            <a:custGeom>
              <a:avLst/>
              <a:gdLst>
                <a:gd name="T0" fmla="*/ 42 w 84"/>
                <a:gd name="T1" fmla="*/ 142 h 142"/>
                <a:gd name="T2" fmla="*/ 42 w 84"/>
                <a:gd name="T3" fmla="*/ 142 h 142"/>
                <a:gd name="T4" fmla="*/ 0 w 84"/>
                <a:gd name="T5" fmla="*/ 99 h 142"/>
                <a:gd name="T6" fmla="*/ 0 w 84"/>
                <a:gd name="T7" fmla="*/ 42 h 142"/>
                <a:gd name="T8" fmla="*/ 42 w 84"/>
                <a:gd name="T9" fmla="*/ 0 h 142"/>
                <a:gd name="T10" fmla="*/ 84 w 84"/>
                <a:gd name="T11" fmla="*/ 42 h 142"/>
                <a:gd name="T12" fmla="*/ 84 w 84"/>
                <a:gd name="T13" fmla="*/ 99 h 142"/>
                <a:gd name="T14" fmla="*/ 42 w 84"/>
                <a:gd name="T15" fmla="*/ 142 h 1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4" h="142">
                  <a:moveTo>
                    <a:pt x="42" y="142"/>
                  </a:moveTo>
                  <a:cubicBezTo>
                    <a:pt x="42" y="142"/>
                    <a:pt x="42" y="142"/>
                    <a:pt x="42" y="142"/>
                  </a:cubicBezTo>
                  <a:cubicBezTo>
                    <a:pt x="18" y="142"/>
                    <a:pt x="0" y="123"/>
                    <a:pt x="0" y="99"/>
                  </a:cubicBezTo>
                  <a:cubicBezTo>
                    <a:pt x="0" y="42"/>
                    <a:pt x="0" y="42"/>
                    <a:pt x="0" y="42"/>
                  </a:cubicBezTo>
                  <a:cubicBezTo>
                    <a:pt x="0" y="19"/>
                    <a:pt x="18" y="0"/>
                    <a:pt x="42" y="0"/>
                  </a:cubicBezTo>
                  <a:cubicBezTo>
                    <a:pt x="65" y="0"/>
                    <a:pt x="84" y="19"/>
                    <a:pt x="84" y="42"/>
                  </a:cubicBezTo>
                  <a:cubicBezTo>
                    <a:pt x="84" y="99"/>
                    <a:pt x="84" y="99"/>
                    <a:pt x="84" y="99"/>
                  </a:cubicBezTo>
                  <a:cubicBezTo>
                    <a:pt x="84" y="123"/>
                    <a:pt x="65" y="142"/>
                    <a:pt x="42" y="14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GB" sz="2099" dirty="0">
                <a:solidFill>
                  <a:prstClr val="black"/>
                </a:solidFill>
                <a:latin typeface="Arial"/>
                <a:cs typeface="+mn-cs"/>
              </a:endParaRPr>
            </a:p>
          </p:txBody>
        </p:sp>
        <p:sp>
          <p:nvSpPr>
            <p:cNvPr id="14" name="Freeform 7"/>
            <p:cNvSpPr>
              <a:spLocks/>
            </p:cNvSpPr>
            <p:nvPr userDrawn="1"/>
          </p:nvSpPr>
          <p:spPr bwMode="auto">
            <a:xfrm>
              <a:off x="11436350" y="4529138"/>
              <a:ext cx="449263" cy="1117600"/>
            </a:xfrm>
            <a:custGeom>
              <a:avLst/>
              <a:gdLst>
                <a:gd name="T0" fmla="*/ 71 w 142"/>
                <a:gd name="T1" fmla="*/ 354 h 354"/>
                <a:gd name="T2" fmla="*/ 71 w 142"/>
                <a:gd name="T3" fmla="*/ 354 h 354"/>
                <a:gd name="T4" fmla="*/ 0 w 142"/>
                <a:gd name="T5" fmla="*/ 283 h 354"/>
                <a:gd name="T6" fmla="*/ 0 w 142"/>
                <a:gd name="T7" fmla="*/ 71 h 354"/>
                <a:gd name="T8" fmla="*/ 71 w 142"/>
                <a:gd name="T9" fmla="*/ 0 h 354"/>
                <a:gd name="T10" fmla="*/ 142 w 142"/>
                <a:gd name="T11" fmla="*/ 71 h 354"/>
                <a:gd name="T12" fmla="*/ 142 w 142"/>
                <a:gd name="T13" fmla="*/ 283 h 354"/>
                <a:gd name="T14" fmla="*/ 71 w 142"/>
                <a:gd name="T15" fmla="*/ 354 h 35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2" h="354">
                  <a:moveTo>
                    <a:pt x="71" y="354"/>
                  </a:moveTo>
                  <a:cubicBezTo>
                    <a:pt x="71" y="354"/>
                    <a:pt x="71" y="354"/>
                    <a:pt x="71" y="354"/>
                  </a:cubicBezTo>
                  <a:cubicBezTo>
                    <a:pt x="32" y="354"/>
                    <a:pt x="0" y="322"/>
                    <a:pt x="0" y="283"/>
                  </a:cubicBezTo>
                  <a:cubicBezTo>
                    <a:pt x="0" y="71"/>
                    <a:pt x="0" y="71"/>
                    <a:pt x="0" y="71"/>
                  </a:cubicBezTo>
                  <a:cubicBezTo>
                    <a:pt x="0" y="32"/>
                    <a:pt x="32" y="0"/>
                    <a:pt x="71" y="0"/>
                  </a:cubicBezTo>
                  <a:cubicBezTo>
                    <a:pt x="110" y="0"/>
                    <a:pt x="142" y="32"/>
                    <a:pt x="142" y="71"/>
                  </a:cubicBezTo>
                  <a:cubicBezTo>
                    <a:pt x="142" y="283"/>
                    <a:pt x="142" y="283"/>
                    <a:pt x="142" y="283"/>
                  </a:cubicBezTo>
                  <a:cubicBezTo>
                    <a:pt x="142" y="322"/>
                    <a:pt x="110" y="354"/>
                    <a:pt x="71" y="35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GB" sz="2099" dirty="0">
                <a:solidFill>
                  <a:prstClr val="black"/>
                </a:solidFill>
                <a:latin typeface="Arial"/>
                <a:cs typeface="+mn-cs"/>
              </a:endParaRPr>
            </a:p>
          </p:txBody>
        </p:sp>
        <p:sp>
          <p:nvSpPr>
            <p:cNvPr id="15" name="Freeform 8"/>
            <p:cNvSpPr>
              <a:spLocks/>
            </p:cNvSpPr>
            <p:nvPr userDrawn="1"/>
          </p:nvSpPr>
          <p:spPr bwMode="auto">
            <a:xfrm>
              <a:off x="9869488" y="3030538"/>
              <a:ext cx="560388" cy="2506663"/>
            </a:xfrm>
            <a:custGeom>
              <a:avLst/>
              <a:gdLst>
                <a:gd name="T0" fmla="*/ 88 w 177"/>
                <a:gd name="T1" fmla="*/ 794 h 794"/>
                <a:gd name="T2" fmla="*/ 88 w 177"/>
                <a:gd name="T3" fmla="*/ 794 h 794"/>
                <a:gd name="T4" fmla="*/ 0 w 177"/>
                <a:gd name="T5" fmla="*/ 705 h 794"/>
                <a:gd name="T6" fmla="*/ 0 w 177"/>
                <a:gd name="T7" fmla="*/ 89 h 794"/>
                <a:gd name="T8" fmla="*/ 88 w 177"/>
                <a:gd name="T9" fmla="*/ 0 h 794"/>
                <a:gd name="T10" fmla="*/ 177 w 177"/>
                <a:gd name="T11" fmla="*/ 89 h 794"/>
                <a:gd name="T12" fmla="*/ 177 w 177"/>
                <a:gd name="T13" fmla="*/ 705 h 794"/>
                <a:gd name="T14" fmla="*/ 88 w 177"/>
                <a:gd name="T15" fmla="*/ 794 h 7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7" h="794">
                  <a:moveTo>
                    <a:pt x="88" y="794"/>
                  </a:moveTo>
                  <a:cubicBezTo>
                    <a:pt x="88" y="794"/>
                    <a:pt x="88" y="794"/>
                    <a:pt x="88" y="794"/>
                  </a:cubicBezTo>
                  <a:cubicBezTo>
                    <a:pt x="40" y="794"/>
                    <a:pt x="0" y="754"/>
                    <a:pt x="0" y="705"/>
                  </a:cubicBezTo>
                  <a:cubicBezTo>
                    <a:pt x="0" y="89"/>
                    <a:pt x="0" y="89"/>
                    <a:pt x="0" y="89"/>
                  </a:cubicBezTo>
                  <a:cubicBezTo>
                    <a:pt x="0" y="40"/>
                    <a:pt x="40" y="0"/>
                    <a:pt x="88" y="0"/>
                  </a:cubicBezTo>
                  <a:cubicBezTo>
                    <a:pt x="137" y="0"/>
                    <a:pt x="177" y="40"/>
                    <a:pt x="177" y="89"/>
                  </a:cubicBezTo>
                  <a:cubicBezTo>
                    <a:pt x="177" y="705"/>
                    <a:pt x="177" y="705"/>
                    <a:pt x="177" y="705"/>
                  </a:cubicBezTo>
                  <a:cubicBezTo>
                    <a:pt x="177" y="754"/>
                    <a:pt x="137" y="794"/>
                    <a:pt x="88" y="79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GB" sz="2099" dirty="0">
                <a:solidFill>
                  <a:prstClr val="black"/>
                </a:solidFill>
                <a:latin typeface="Arial"/>
                <a:cs typeface="+mn-cs"/>
              </a:endParaRPr>
            </a:p>
          </p:txBody>
        </p:sp>
        <p:sp>
          <p:nvSpPr>
            <p:cNvPr id="16" name="Freeform 9"/>
            <p:cNvSpPr>
              <a:spLocks/>
            </p:cNvSpPr>
            <p:nvPr userDrawn="1"/>
          </p:nvSpPr>
          <p:spPr bwMode="auto">
            <a:xfrm>
              <a:off x="10653713" y="4014788"/>
              <a:ext cx="558800" cy="2506663"/>
            </a:xfrm>
            <a:custGeom>
              <a:avLst/>
              <a:gdLst>
                <a:gd name="T0" fmla="*/ 88 w 177"/>
                <a:gd name="T1" fmla="*/ 794 h 794"/>
                <a:gd name="T2" fmla="*/ 88 w 177"/>
                <a:gd name="T3" fmla="*/ 794 h 794"/>
                <a:gd name="T4" fmla="*/ 0 w 177"/>
                <a:gd name="T5" fmla="*/ 705 h 794"/>
                <a:gd name="T6" fmla="*/ 0 w 177"/>
                <a:gd name="T7" fmla="*/ 88 h 794"/>
                <a:gd name="T8" fmla="*/ 88 w 177"/>
                <a:gd name="T9" fmla="*/ 0 h 794"/>
                <a:gd name="T10" fmla="*/ 177 w 177"/>
                <a:gd name="T11" fmla="*/ 88 h 794"/>
                <a:gd name="T12" fmla="*/ 177 w 177"/>
                <a:gd name="T13" fmla="*/ 705 h 794"/>
                <a:gd name="T14" fmla="*/ 88 w 177"/>
                <a:gd name="T15" fmla="*/ 794 h 7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7" h="794">
                  <a:moveTo>
                    <a:pt x="88" y="794"/>
                  </a:moveTo>
                  <a:cubicBezTo>
                    <a:pt x="88" y="794"/>
                    <a:pt x="88" y="794"/>
                    <a:pt x="88" y="794"/>
                  </a:cubicBezTo>
                  <a:cubicBezTo>
                    <a:pt x="40" y="794"/>
                    <a:pt x="0" y="754"/>
                    <a:pt x="0" y="705"/>
                  </a:cubicBezTo>
                  <a:cubicBezTo>
                    <a:pt x="0" y="88"/>
                    <a:pt x="0" y="88"/>
                    <a:pt x="0" y="88"/>
                  </a:cubicBezTo>
                  <a:cubicBezTo>
                    <a:pt x="0" y="40"/>
                    <a:pt x="40" y="0"/>
                    <a:pt x="88" y="0"/>
                  </a:cubicBezTo>
                  <a:cubicBezTo>
                    <a:pt x="137" y="0"/>
                    <a:pt x="177" y="40"/>
                    <a:pt x="177" y="88"/>
                  </a:cubicBezTo>
                  <a:cubicBezTo>
                    <a:pt x="177" y="705"/>
                    <a:pt x="177" y="705"/>
                    <a:pt x="177" y="705"/>
                  </a:cubicBezTo>
                  <a:cubicBezTo>
                    <a:pt x="177" y="754"/>
                    <a:pt x="137" y="794"/>
                    <a:pt x="88" y="79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GB" sz="2099" dirty="0">
                <a:solidFill>
                  <a:prstClr val="black"/>
                </a:solidFill>
                <a:latin typeface="Arial"/>
                <a:cs typeface="+mn-cs"/>
              </a:endParaRPr>
            </a:p>
          </p:txBody>
        </p:sp>
        <p:sp>
          <p:nvSpPr>
            <p:cNvPr id="17" name="Freeform 10"/>
            <p:cNvSpPr>
              <a:spLocks/>
            </p:cNvSpPr>
            <p:nvPr userDrawn="1"/>
          </p:nvSpPr>
          <p:spPr bwMode="auto">
            <a:xfrm>
              <a:off x="12058650" y="4551363"/>
              <a:ext cx="139700" cy="449263"/>
            </a:xfrm>
            <a:custGeom>
              <a:avLst/>
              <a:gdLst>
                <a:gd name="T0" fmla="*/ 44 w 44"/>
                <a:gd name="T1" fmla="*/ 0 h 142"/>
                <a:gd name="T2" fmla="*/ 0 w 44"/>
                <a:gd name="T3" fmla="*/ 42 h 142"/>
                <a:gd name="T4" fmla="*/ 0 w 44"/>
                <a:gd name="T5" fmla="*/ 99 h 142"/>
                <a:gd name="T6" fmla="*/ 44 w 44"/>
                <a:gd name="T7" fmla="*/ 142 h 142"/>
                <a:gd name="T8" fmla="*/ 44 w 44"/>
                <a:gd name="T9" fmla="*/ 0 h 142"/>
              </a:gdLst>
              <a:ahLst/>
              <a:cxnLst>
                <a:cxn ang="0">
                  <a:pos x="T0" y="T1"/>
                </a:cxn>
                <a:cxn ang="0">
                  <a:pos x="T2" y="T3"/>
                </a:cxn>
                <a:cxn ang="0">
                  <a:pos x="T4" y="T5"/>
                </a:cxn>
                <a:cxn ang="0">
                  <a:pos x="T6" y="T7"/>
                </a:cxn>
                <a:cxn ang="0">
                  <a:pos x="T8" y="T9"/>
                </a:cxn>
              </a:cxnLst>
              <a:rect l="0" t="0" r="r" b="b"/>
              <a:pathLst>
                <a:path w="44" h="142">
                  <a:moveTo>
                    <a:pt x="44" y="0"/>
                  </a:moveTo>
                  <a:cubicBezTo>
                    <a:pt x="20" y="0"/>
                    <a:pt x="0" y="19"/>
                    <a:pt x="0" y="42"/>
                  </a:cubicBezTo>
                  <a:cubicBezTo>
                    <a:pt x="0" y="99"/>
                    <a:pt x="0" y="99"/>
                    <a:pt x="0" y="99"/>
                  </a:cubicBezTo>
                  <a:cubicBezTo>
                    <a:pt x="0" y="123"/>
                    <a:pt x="20" y="142"/>
                    <a:pt x="44" y="142"/>
                  </a:cubicBezTo>
                  <a:lnTo>
                    <a:pt x="4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GB" sz="2099" dirty="0">
                <a:solidFill>
                  <a:prstClr val="black"/>
                </a:solidFill>
                <a:latin typeface="Arial"/>
                <a:cs typeface="+mn-cs"/>
              </a:endParaRPr>
            </a:p>
          </p:txBody>
        </p:sp>
      </p:grpSp>
      <p:grpSp>
        <p:nvGrpSpPr>
          <p:cNvPr id="19" name="Logotype"/>
          <p:cNvGrpSpPr/>
          <p:nvPr userDrawn="1"/>
        </p:nvGrpSpPr>
        <p:grpSpPr>
          <a:xfrm>
            <a:off x="641186" y="530770"/>
            <a:ext cx="1383679" cy="288542"/>
            <a:chOff x="9501453" y="6148765"/>
            <a:chExt cx="2047875" cy="427037"/>
          </a:xfrm>
          <a:solidFill>
            <a:schemeClr val="bg2"/>
          </a:solidFill>
        </p:grpSpPr>
        <p:sp>
          <p:nvSpPr>
            <p:cNvPr id="20" name="Freeform 5"/>
            <p:cNvSpPr>
              <a:spLocks noEditPoints="1"/>
            </p:cNvSpPr>
            <p:nvPr userDrawn="1"/>
          </p:nvSpPr>
          <p:spPr bwMode="auto">
            <a:xfrm>
              <a:off x="11206428" y="6231315"/>
              <a:ext cx="342900" cy="344487"/>
            </a:xfrm>
            <a:custGeom>
              <a:avLst/>
              <a:gdLst>
                <a:gd name="T0" fmla="*/ 43 w 91"/>
                <a:gd name="T1" fmla="*/ 2 h 91"/>
                <a:gd name="T2" fmla="*/ 2 w 91"/>
                <a:gd name="T3" fmla="*/ 44 h 91"/>
                <a:gd name="T4" fmla="*/ 46 w 91"/>
                <a:gd name="T5" fmla="*/ 91 h 91"/>
                <a:gd name="T6" fmla="*/ 74 w 91"/>
                <a:gd name="T7" fmla="*/ 77 h 91"/>
                <a:gd name="T8" fmla="*/ 74 w 91"/>
                <a:gd name="T9" fmla="*/ 90 h 91"/>
                <a:gd name="T10" fmla="*/ 91 w 91"/>
                <a:gd name="T11" fmla="*/ 90 h 91"/>
                <a:gd name="T12" fmla="*/ 91 w 91"/>
                <a:gd name="T13" fmla="*/ 47 h 91"/>
                <a:gd name="T14" fmla="*/ 43 w 91"/>
                <a:gd name="T15" fmla="*/ 2 h 91"/>
                <a:gd name="T16" fmla="*/ 72 w 91"/>
                <a:gd name="T17" fmla="*/ 48 h 91"/>
                <a:gd name="T18" fmla="*/ 43 w 91"/>
                <a:gd name="T19" fmla="*/ 72 h 91"/>
                <a:gd name="T20" fmla="*/ 21 w 91"/>
                <a:gd name="T21" fmla="*/ 50 h 91"/>
                <a:gd name="T22" fmla="*/ 46 w 91"/>
                <a:gd name="T23" fmla="*/ 21 h 91"/>
                <a:gd name="T24" fmla="*/ 72 w 91"/>
                <a:gd name="T25" fmla="*/ 45 h 91"/>
                <a:gd name="T26" fmla="*/ 72 w 91"/>
                <a:gd name="T27" fmla="*/ 48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1" h="91">
                  <a:moveTo>
                    <a:pt x="43" y="2"/>
                  </a:moveTo>
                  <a:cubicBezTo>
                    <a:pt x="21" y="4"/>
                    <a:pt x="3" y="22"/>
                    <a:pt x="2" y="44"/>
                  </a:cubicBezTo>
                  <a:cubicBezTo>
                    <a:pt x="0" y="70"/>
                    <a:pt x="21" y="91"/>
                    <a:pt x="46" y="91"/>
                  </a:cubicBezTo>
                  <a:cubicBezTo>
                    <a:pt x="56" y="91"/>
                    <a:pt x="68" y="87"/>
                    <a:pt x="74" y="77"/>
                  </a:cubicBezTo>
                  <a:cubicBezTo>
                    <a:pt x="74" y="90"/>
                    <a:pt x="74" y="90"/>
                    <a:pt x="74" y="90"/>
                  </a:cubicBezTo>
                  <a:cubicBezTo>
                    <a:pt x="91" y="90"/>
                    <a:pt x="91" y="90"/>
                    <a:pt x="91" y="90"/>
                  </a:cubicBezTo>
                  <a:cubicBezTo>
                    <a:pt x="91" y="47"/>
                    <a:pt x="91" y="47"/>
                    <a:pt x="91" y="47"/>
                  </a:cubicBezTo>
                  <a:cubicBezTo>
                    <a:pt x="91" y="20"/>
                    <a:pt x="69" y="0"/>
                    <a:pt x="43" y="2"/>
                  </a:cubicBezTo>
                  <a:close/>
                  <a:moveTo>
                    <a:pt x="72" y="48"/>
                  </a:moveTo>
                  <a:cubicBezTo>
                    <a:pt x="71" y="63"/>
                    <a:pt x="58" y="74"/>
                    <a:pt x="43" y="72"/>
                  </a:cubicBezTo>
                  <a:cubicBezTo>
                    <a:pt x="32" y="71"/>
                    <a:pt x="22" y="61"/>
                    <a:pt x="21" y="50"/>
                  </a:cubicBezTo>
                  <a:cubicBezTo>
                    <a:pt x="19" y="34"/>
                    <a:pt x="31" y="21"/>
                    <a:pt x="46" y="21"/>
                  </a:cubicBezTo>
                  <a:cubicBezTo>
                    <a:pt x="60" y="21"/>
                    <a:pt x="71" y="32"/>
                    <a:pt x="72" y="45"/>
                  </a:cubicBezTo>
                  <a:lnTo>
                    <a:pt x="72" y="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US" sz="2099" dirty="0">
                <a:solidFill>
                  <a:prstClr val="black"/>
                </a:solidFill>
                <a:latin typeface="Arial"/>
                <a:cs typeface="+mn-cs"/>
              </a:endParaRPr>
            </a:p>
          </p:txBody>
        </p:sp>
        <p:sp>
          <p:nvSpPr>
            <p:cNvPr id="23" name="Freeform 6"/>
            <p:cNvSpPr>
              <a:spLocks noEditPoints="1"/>
            </p:cNvSpPr>
            <p:nvPr userDrawn="1"/>
          </p:nvSpPr>
          <p:spPr bwMode="auto">
            <a:xfrm>
              <a:off x="10849241" y="6236077"/>
              <a:ext cx="334963" cy="339725"/>
            </a:xfrm>
            <a:custGeom>
              <a:avLst/>
              <a:gdLst>
                <a:gd name="T0" fmla="*/ 44 w 89"/>
                <a:gd name="T1" fmla="*/ 1 h 90"/>
                <a:gd name="T2" fmla="*/ 0 w 89"/>
                <a:gd name="T3" fmla="*/ 46 h 90"/>
                <a:gd name="T4" fmla="*/ 45 w 89"/>
                <a:gd name="T5" fmla="*/ 90 h 90"/>
                <a:gd name="T6" fmla="*/ 86 w 89"/>
                <a:gd name="T7" fmla="*/ 63 h 90"/>
                <a:gd name="T8" fmla="*/ 69 w 89"/>
                <a:gd name="T9" fmla="*/ 58 h 90"/>
                <a:gd name="T10" fmla="*/ 50 w 89"/>
                <a:gd name="T11" fmla="*/ 72 h 90"/>
                <a:gd name="T12" fmla="*/ 22 w 89"/>
                <a:gd name="T13" fmla="*/ 59 h 90"/>
                <a:gd name="T14" fmla="*/ 89 w 89"/>
                <a:gd name="T15" fmla="*/ 41 h 90"/>
                <a:gd name="T16" fmla="*/ 44 w 89"/>
                <a:gd name="T17" fmla="*/ 1 h 90"/>
                <a:gd name="T18" fmla="*/ 19 w 89"/>
                <a:gd name="T19" fmla="*/ 44 h 90"/>
                <a:gd name="T20" fmla="*/ 36 w 89"/>
                <a:gd name="T21" fmla="*/ 19 h 90"/>
                <a:gd name="T22" fmla="*/ 67 w 89"/>
                <a:gd name="T23" fmla="*/ 31 h 90"/>
                <a:gd name="T24" fmla="*/ 19 w 89"/>
                <a:gd name="T25" fmla="*/ 44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9" h="90">
                  <a:moveTo>
                    <a:pt x="44" y="1"/>
                  </a:moveTo>
                  <a:cubicBezTo>
                    <a:pt x="20" y="2"/>
                    <a:pt x="0" y="20"/>
                    <a:pt x="0" y="46"/>
                  </a:cubicBezTo>
                  <a:cubicBezTo>
                    <a:pt x="0" y="70"/>
                    <a:pt x="20" y="90"/>
                    <a:pt x="45" y="90"/>
                  </a:cubicBezTo>
                  <a:cubicBezTo>
                    <a:pt x="62" y="90"/>
                    <a:pt x="79" y="80"/>
                    <a:pt x="86" y="63"/>
                  </a:cubicBezTo>
                  <a:cubicBezTo>
                    <a:pt x="69" y="58"/>
                    <a:pt x="69" y="58"/>
                    <a:pt x="69" y="58"/>
                  </a:cubicBezTo>
                  <a:cubicBezTo>
                    <a:pt x="66" y="65"/>
                    <a:pt x="58" y="71"/>
                    <a:pt x="50" y="72"/>
                  </a:cubicBezTo>
                  <a:cubicBezTo>
                    <a:pt x="38" y="75"/>
                    <a:pt x="26" y="67"/>
                    <a:pt x="22" y="59"/>
                  </a:cubicBezTo>
                  <a:cubicBezTo>
                    <a:pt x="89" y="41"/>
                    <a:pt x="89" y="41"/>
                    <a:pt x="89" y="41"/>
                  </a:cubicBezTo>
                  <a:cubicBezTo>
                    <a:pt x="87" y="24"/>
                    <a:pt x="72" y="0"/>
                    <a:pt x="44" y="1"/>
                  </a:cubicBezTo>
                  <a:close/>
                  <a:moveTo>
                    <a:pt x="19" y="44"/>
                  </a:moveTo>
                  <a:cubicBezTo>
                    <a:pt x="19" y="34"/>
                    <a:pt x="24" y="24"/>
                    <a:pt x="36" y="19"/>
                  </a:cubicBezTo>
                  <a:cubicBezTo>
                    <a:pt x="50" y="14"/>
                    <a:pt x="62" y="21"/>
                    <a:pt x="67" y="31"/>
                  </a:cubicBezTo>
                  <a:lnTo>
                    <a:pt x="19" y="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US" sz="2099" dirty="0">
                <a:solidFill>
                  <a:prstClr val="black"/>
                </a:solidFill>
                <a:latin typeface="Arial"/>
                <a:cs typeface="+mn-cs"/>
              </a:endParaRPr>
            </a:p>
          </p:txBody>
        </p:sp>
        <p:sp>
          <p:nvSpPr>
            <p:cNvPr id="24" name="Freeform 7"/>
            <p:cNvSpPr>
              <a:spLocks/>
            </p:cNvSpPr>
            <p:nvPr userDrawn="1"/>
          </p:nvSpPr>
          <p:spPr bwMode="auto">
            <a:xfrm>
              <a:off x="10292028" y="6239252"/>
              <a:ext cx="166688" cy="333375"/>
            </a:xfrm>
            <a:custGeom>
              <a:avLst/>
              <a:gdLst>
                <a:gd name="T0" fmla="*/ 44 w 44"/>
                <a:gd name="T1" fmla="*/ 18 h 88"/>
                <a:gd name="T2" fmla="*/ 44 w 44"/>
                <a:gd name="T3" fmla="*/ 0 h 88"/>
                <a:gd name="T4" fmla="*/ 19 w 44"/>
                <a:gd name="T5" fmla="*/ 13 h 88"/>
                <a:gd name="T6" fmla="*/ 19 w 44"/>
                <a:gd name="T7" fmla="*/ 3 h 88"/>
                <a:gd name="T8" fmla="*/ 0 w 44"/>
                <a:gd name="T9" fmla="*/ 3 h 88"/>
                <a:gd name="T10" fmla="*/ 0 w 44"/>
                <a:gd name="T11" fmla="*/ 44 h 88"/>
                <a:gd name="T12" fmla="*/ 0 w 44"/>
                <a:gd name="T13" fmla="*/ 88 h 88"/>
                <a:gd name="T14" fmla="*/ 20 w 44"/>
                <a:gd name="T15" fmla="*/ 88 h 88"/>
                <a:gd name="T16" fmla="*/ 20 w 44"/>
                <a:gd name="T17" fmla="*/ 46 h 88"/>
                <a:gd name="T18" fmla="*/ 44 w 44"/>
                <a:gd name="T19" fmla="*/ 1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 h="88">
                  <a:moveTo>
                    <a:pt x="44" y="18"/>
                  </a:moveTo>
                  <a:cubicBezTo>
                    <a:pt x="44" y="0"/>
                    <a:pt x="44" y="0"/>
                    <a:pt x="44" y="0"/>
                  </a:cubicBezTo>
                  <a:cubicBezTo>
                    <a:pt x="28" y="0"/>
                    <a:pt x="22" y="8"/>
                    <a:pt x="19" y="13"/>
                  </a:cubicBezTo>
                  <a:cubicBezTo>
                    <a:pt x="19" y="3"/>
                    <a:pt x="19" y="3"/>
                    <a:pt x="19" y="3"/>
                  </a:cubicBezTo>
                  <a:cubicBezTo>
                    <a:pt x="0" y="3"/>
                    <a:pt x="0" y="3"/>
                    <a:pt x="0" y="3"/>
                  </a:cubicBezTo>
                  <a:cubicBezTo>
                    <a:pt x="0" y="44"/>
                    <a:pt x="0" y="44"/>
                    <a:pt x="0" y="44"/>
                  </a:cubicBezTo>
                  <a:cubicBezTo>
                    <a:pt x="0" y="88"/>
                    <a:pt x="0" y="88"/>
                    <a:pt x="0" y="88"/>
                  </a:cubicBezTo>
                  <a:cubicBezTo>
                    <a:pt x="20" y="88"/>
                    <a:pt x="20" y="88"/>
                    <a:pt x="20" y="88"/>
                  </a:cubicBezTo>
                  <a:cubicBezTo>
                    <a:pt x="20" y="62"/>
                    <a:pt x="20" y="62"/>
                    <a:pt x="20" y="46"/>
                  </a:cubicBezTo>
                  <a:cubicBezTo>
                    <a:pt x="20" y="26"/>
                    <a:pt x="31" y="19"/>
                    <a:pt x="44"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US" sz="2099" dirty="0">
                <a:solidFill>
                  <a:prstClr val="black"/>
                </a:solidFill>
                <a:latin typeface="Arial"/>
                <a:cs typeface="+mn-cs"/>
              </a:endParaRPr>
            </a:p>
          </p:txBody>
        </p:sp>
        <p:sp>
          <p:nvSpPr>
            <p:cNvPr id="25" name="Freeform 8"/>
            <p:cNvSpPr>
              <a:spLocks/>
            </p:cNvSpPr>
            <p:nvPr userDrawn="1"/>
          </p:nvSpPr>
          <p:spPr bwMode="auto">
            <a:xfrm>
              <a:off x="9501453" y="6182102"/>
              <a:ext cx="369888" cy="390525"/>
            </a:xfrm>
            <a:custGeom>
              <a:avLst/>
              <a:gdLst>
                <a:gd name="T0" fmla="*/ 185 w 233"/>
                <a:gd name="T1" fmla="*/ 165 h 246"/>
                <a:gd name="T2" fmla="*/ 48 w 233"/>
                <a:gd name="T3" fmla="*/ 0 h 246"/>
                <a:gd name="T4" fmla="*/ 0 w 233"/>
                <a:gd name="T5" fmla="*/ 0 h 246"/>
                <a:gd name="T6" fmla="*/ 0 w 233"/>
                <a:gd name="T7" fmla="*/ 246 h 246"/>
                <a:gd name="T8" fmla="*/ 50 w 233"/>
                <a:gd name="T9" fmla="*/ 246 h 246"/>
                <a:gd name="T10" fmla="*/ 50 w 233"/>
                <a:gd name="T11" fmla="*/ 81 h 246"/>
                <a:gd name="T12" fmla="*/ 190 w 233"/>
                <a:gd name="T13" fmla="*/ 246 h 246"/>
                <a:gd name="T14" fmla="*/ 233 w 233"/>
                <a:gd name="T15" fmla="*/ 246 h 246"/>
                <a:gd name="T16" fmla="*/ 233 w 233"/>
                <a:gd name="T17" fmla="*/ 0 h 246"/>
                <a:gd name="T18" fmla="*/ 185 w 233"/>
                <a:gd name="T19" fmla="*/ 0 h 246"/>
                <a:gd name="T20" fmla="*/ 185 w 233"/>
                <a:gd name="T21" fmla="*/ 165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3" h="246">
                  <a:moveTo>
                    <a:pt x="185" y="165"/>
                  </a:moveTo>
                  <a:lnTo>
                    <a:pt x="48" y="0"/>
                  </a:lnTo>
                  <a:lnTo>
                    <a:pt x="0" y="0"/>
                  </a:lnTo>
                  <a:lnTo>
                    <a:pt x="0" y="246"/>
                  </a:lnTo>
                  <a:lnTo>
                    <a:pt x="50" y="246"/>
                  </a:lnTo>
                  <a:lnTo>
                    <a:pt x="50" y="81"/>
                  </a:lnTo>
                  <a:lnTo>
                    <a:pt x="190" y="246"/>
                  </a:lnTo>
                  <a:lnTo>
                    <a:pt x="233" y="246"/>
                  </a:lnTo>
                  <a:lnTo>
                    <a:pt x="233" y="0"/>
                  </a:lnTo>
                  <a:lnTo>
                    <a:pt x="185" y="0"/>
                  </a:lnTo>
                  <a:lnTo>
                    <a:pt x="185" y="16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US" sz="2099" dirty="0">
                <a:solidFill>
                  <a:prstClr val="black"/>
                </a:solidFill>
                <a:latin typeface="Arial"/>
                <a:cs typeface="+mn-cs"/>
              </a:endParaRPr>
            </a:p>
          </p:txBody>
        </p:sp>
        <p:sp>
          <p:nvSpPr>
            <p:cNvPr id="26" name="Freeform 9"/>
            <p:cNvSpPr>
              <a:spLocks noEditPoints="1"/>
            </p:cNvSpPr>
            <p:nvPr userDrawn="1"/>
          </p:nvSpPr>
          <p:spPr bwMode="auto">
            <a:xfrm>
              <a:off x="10461891" y="6148765"/>
              <a:ext cx="342900" cy="427037"/>
            </a:xfrm>
            <a:custGeom>
              <a:avLst/>
              <a:gdLst>
                <a:gd name="T0" fmla="*/ 91 w 91"/>
                <a:gd name="T1" fmla="*/ 0 h 113"/>
                <a:gd name="T2" fmla="*/ 73 w 91"/>
                <a:gd name="T3" fmla="*/ 0 h 113"/>
                <a:gd name="T4" fmla="*/ 73 w 91"/>
                <a:gd name="T5" fmla="*/ 34 h 113"/>
                <a:gd name="T6" fmla="*/ 43 w 91"/>
                <a:gd name="T7" fmla="*/ 24 h 113"/>
                <a:gd name="T8" fmla="*/ 2 w 91"/>
                <a:gd name="T9" fmla="*/ 66 h 113"/>
                <a:gd name="T10" fmla="*/ 46 w 91"/>
                <a:gd name="T11" fmla="*/ 113 h 113"/>
                <a:gd name="T12" fmla="*/ 74 w 91"/>
                <a:gd name="T13" fmla="*/ 101 h 113"/>
                <a:gd name="T14" fmla="*/ 74 w 91"/>
                <a:gd name="T15" fmla="*/ 112 h 113"/>
                <a:gd name="T16" fmla="*/ 91 w 91"/>
                <a:gd name="T17" fmla="*/ 112 h 113"/>
                <a:gd name="T18" fmla="*/ 91 w 91"/>
                <a:gd name="T19" fmla="*/ 69 h 113"/>
                <a:gd name="T20" fmla="*/ 91 w 91"/>
                <a:gd name="T21" fmla="*/ 69 h 113"/>
                <a:gd name="T22" fmla="*/ 91 w 91"/>
                <a:gd name="T23" fmla="*/ 68 h 113"/>
                <a:gd name="T24" fmla="*/ 91 w 91"/>
                <a:gd name="T25" fmla="*/ 0 h 113"/>
                <a:gd name="T26" fmla="*/ 72 w 91"/>
                <a:gd name="T27" fmla="*/ 70 h 113"/>
                <a:gd name="T28" fmla="*/ 43 w 91"/>
                <a:gd name="T29" fmla="*/ 94 h 113"/>
                <a:gd name="T30" fmla="*/ 21 w 91"/>
                <a:gd name="T31" fmla="*/ 72 h 113"/>
                <a:gd name="T32" fmla="*/ 46 w 91"/>
                <a:gd name="T33" fmla="*/ 43 h 113"/>
                <a:gd name="T34" fmla="*/ 72 w 91"/>
                <a:gd name="T35" fmla="*/ 67 h 113"/>
                <a:gd name="T36" fmla="*/ 72 w 91"/>
                <a:gd name="T37" fmla="*/ 7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1" h="113">
                  <a:moveTo>
                    <a:pt x="91" y="0"/>
                  </a:moveTo>
                  <a:cubicBezTo>
                    <a:pt x="73" y="0"/>
                    <a:pt x="73" y="0"/>
                    <a:pt x="73" y="0"/>
                  </a:cubicBezTo>
                  <a:cubicBezTo>
                    <a:pt x="73" y="34"/>
                    <a:pt x="73" y="34"/>
                    <a:pt x="73" y="34"/>
                  </a:cubicBezTo>
                  <a:cubicBezTo>
                    <a:pt x="68" y="28"/>
                    <a:pt x="55" y="23"/>
                    <a:pt x="43" y="24"/>
                  </a:cubicBezTo>
                  <a:cubicBezTo>
                    <a:pt x="21" y="26"/>
                    <a:pt x="3" y="44"/>
                    <a:pt x="2" y="66"/>
                  </a:cubicBezTo>
                  <a:cubicBezTo>
                    <a:pt x="0" y="92"/>
                    <a:pt x="21" y="113"/>
                    <a:pt x="46" y="113"/>
                  </a:cubicBezTo>
                  <a:cubicBezTo>
                    <a:pt x="56" y="113"/>
                    <a:pt x="69" y="109"/>
                    <a:pt x="74" y="101"/>
                  </a:cubicBezTo>
                  <a:cubicBezTo>
                    <a:pt x="74" y="112"/>
                    <a:pt x="74" y="112"/>
                    <a:pt x="74" y="112"/>
                  </a:cubicBezTo>
                  <a:cubicBezTo>
                    <a:pt x="91" y="112"/>
                    <a:pt x="91" y="112"/>
                    <a:pt x="91" y="112"/>
                  </a:cubicBezTo>
                  <a:cubicBezTo>
                    <a:pt x="91" y="69"/>
                    <a:pt x="91" y="69"/>
                    <a:pt x="91" y="69"/>
                  </a:cubicBezTo>
                  <a:cubicBezTo>
                    <a:pt x="91" y="69"/>
                    <a:pt x="91" y="69"/>
                    <a:pt x="91" y="69"/>
                  </a:cubicBezTo>
                  <a:cubicBezTo>
                    <a:pt x="91" y="68"/>
                    <a:pt x="91" y="68"/>
                    <a:pt x="91" y="68"/>
                  </a:cubicBezTo>
                  <a:lnTo>
                    <a:pt x="91" y="0"/>
                  </a:lnTo>
                  <a:close/>
                  <a:moveTo>
                    <a:pt x="72" y="70"/>
                  </a:moveTo>
                  <a:cubicBezTo>
                    <a:pt x="71" y="85"/>
                    <a:pt x="58" y="96"/>
                    <a:pt x="43" y="94"/>
                  </a:cubicBezTo>
                  <a:cubicBezTo>
                    <a:pt x="32" y="93"/>
                    <a:pt x="22" y="83"/>
                    <a:pt x="21" y="72"/>
                  </a:cubicBezTo>
                  <a:cubicBezTo>
                    <a:pt x="19" y="56"/>
                    <a:pt x="31" y="43"/>
                    <a:pt x="46" y="43"/>
                  </a:cubicBezTo>
                  <a:cubicBezTo>
                    <a:pt x="60" y="43"/>
                    <a:pt x="71" y="54"/>
                    <a:pt x="72" y="67"/>
                  </a:cubicBezTo>
                  <a:lnTo>
                    <a:pt x="72"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US" sz="2099" dirty="0">
                <a:solidFill>
                  <a:prstClr val="black"/>
                </a:solidFill>
                <a:latin typeface="Arial"/>
                <a:cs typeface="+mn-cs"/>
              </a:endParaRPr>
            </a:p>
          </p:txBody>
        </p:sp>
        <p:sp>
          <p:nvSpPr>
            <p:cNvPr id="27" name="Freeform 10"/>
            <p:cNvSpPr>
              <a:spLocks noEditPoints="1"/>
            </p:cNvSpPr>
            <p:nvPr userDrawn="1"/>
          </p:nvSpPr>
          <p:spPr bwMode="auto">
            <a:xfrm>
              <a:off x="9912616" y="6239252"/>
              <a:ext cx="338138" cy="336550"/>
            </a:xfrm>
            <a:custGeom>
              <a:avLst/>
              <a:gdLst>
                <a:gd name="T0" fmla="*/ 45 w 90"/>
                <a:gd name="T1" fmla="*/ 0 h 89"/>
                <a:gd name="T2" fmla="*/ 0 w 90"/>
                <a:gd name="T3" fmla="*/ 45 h 89"/>
                <a:gd name="T4" fmla="*/ 45 w 90"/>
                <a:gd name="T5" fmla="*/ 89 h 89"/>
                <a:gd name="T6" fmla="*/ 90 w 90"/>
                <a:gd name="T7" fmla="*/ 45 h 89"/>
                <a:gd name="T8" fmla="*/ 45 w 90"/>
                <a:gd name="T9" fmla="*/ 0 h 89"/>
                <a:gd name="T10" fmla="*/ 45 w 90"/>
                <a:gd name="T11" fmla="*/ 70 h 89"/>
                <a:gd name="T12" fmla="*/ 19 w 90"/>
                <a:gd name="T13" fmla="*/ 45 h 89"/>
                <a:gd name="T14" fmla="*/ 45 w 90"/>
                <a:gd name="T15" fmla="*/ 19 h 89"/>
                <a:gd name="T16" fmla="*/ 71 w 90"/>
                <a:gd name="T17" fmla="*/ 45 h 89"/>
                <a:gd name="T18" fmla="*/ 45 w 90"/>
                <a:gd name="T19" fmla="*/ 7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0" h="89">
                  <a:moveTo>
                    <a:pt x="45" y="0"/>
                  </a:moveTo>
                  <a:cubicBezTo>
                    <a:pt x="20" y="0"/>
                    <a:pt x="0" y="20"/>
                    <a:pt x="0" y="45"/>
                  </a:cubicBezTo>
                  <a:cubicBezTo>
                    <a:pt x="0" y="69"/>
                    <a:pt x="20" y="89"/>
                    <a:pt x="45" y="89"/>
                  </a:cubicBezTo>
                  <a:cubicBezTo>
                    <a:pt x="70" y="89"/>
                    <a:pt x="90" y="69"/>
                    <a:pt x="90" y="45"/>
                  </a:cubicBezTo>
                  <a:cubicBezTo>
                    <a:pt x="90" y="20"/>
                    <a:pt x="70" y="0"/>
                    <a:pt x="45" y="0"/>
                  </a:cubicBezTo>
                  <a:close/>
                  <a:moveTo>
                    <a:pt x="45" y="70"/>
                  </a:moveTo>
                  <a:cubicBezTo>
                    <a:pt x="31" y="70"/>
                    <a:pt x="19" y="59"/>
                    <a:pt x="19" y="45"/>
                  </a:cubicBezTo>
                  <a:cubicBezTo>
                    <a:pt x="19" y="30"/>
                    <a:pt x="31" y="19"/>
                    <a:pt x="45" y="19"/>
                  </a:cubicBezTo>
                  <a:cubicBezTo>
                    <a:pt x="59" y="19"/>
                    <a:pt x="71" y="30"/>
                    <a:pt x="71" y="45"/>
                  </a:cubicBezTo>
                  <a:cubicBezTo>
                    <a:pt x="71" y="59"/>
                    <a:pt x="59" y="70"/>
                    <a:pt x="45" y="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US" sz="2099" dirty="0">
                <a:solidFill>
                  <a:prstClr val="black"/>
                </a:solidFill>
                <a:latin typeface="Arial"/>
                <a:cs typeface="+mn-cs"/>
              </a:endParaRPr>
            </a:p>
          </p:txBody>
        </p:sp>
      </p:grpSp>
    </p:spTree>
    <p:extLst>
      <p:ext uri="{BB962C8B-B14F-4D97-AF65-F5344CB8AC3E}">
        <p14:creationId xmlns:p14="http://schemas.microsoft.com/office/powerpoint/2010/main" val="1882945455"/>
      </p:ext>
    </p:extLst>
  </p:cSld>
  <p:clrMapOvr>
    <a:masterClrMapping/>
  </p:clrMapOvr>
</p:sldLayout>
</file>

<file path=ppt/slideLayouts/slideLayout15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4" name="Slide Number Placeholder 3"/>
          <p:cNvSpPr>
            <a:spLocks noGrp="1"/>
          </p:cNvSpPr>
          <p:nvPr>
            <p:ph type="sldNum" sz="quarter" idx="12"/>
          </p:nvPr>
        </p:nvSpPr>
        <p:spPr/>
        <p:txBody>
          <a:bodyPr/>
          <a:lstStyle/>
          <a:p>
            <a:fld id="{D14BCCD3-0010-4FBA-B965-2126ADC31932}" type="slidenum">
              <a:rPr lang="en-GB" smtClean="0"/>
              <a:pPr/>
              <a:t>‹#›</a:t>
            </a:fld>
            <a:endParaRPr lang="en-GB" dirty="0"/>
          </a:p>
        </p:txBody>
      </p:sp>
      <p:sp>
        <p:nvSpPr>
          <p:cNvPr id="2" name="Footer Placeholder 1"/>
          <p:cNvSpPr>
            <a:spLocks noGrp="1"/>
          </p:cNvSpPr>
          <p:nvPr>
            <p:ph type="ftr" sz="quarter" idx="13"/>
          </p:nvPr>
        </p:nvSpPr>
        <p:spPr/>
        <p:txBody>
          <a:bodyPr/>
          <a:lstStyle/>
          <a:p>
            <a:endParaRPr lang="en-GB" dirty="0"/>
          </a:p>
        </p:txBody>
      </p:sp>
    </p:spTree>
    <p:extLst>
      <p:ext uri="{BB962C8B-B14F-4D97-AF65-F5344CB8AC3E}">
        <p14:creationId xmlns:p14="http://schemas.microsoft.com/office/powerpoint/2010/main" val="2642796909"/>
      </p:ext>
    </p:extLst>
  </p:cSld>
  <p:clrMapOvr>
    <a:masterClrMapping/>
  </p:clrMapOvr>
</p:sldLayout>
</file>

<file path=ppt/slideLayouts/slideLayout151.xml><?xml version="1.0" encoding="utf-8"?>
<p:sldLayout xmlns:a="http://schemas.openxmlformats.org/drawingml/2006/main" xmlns:r="http://schemas.openxmlformats.org/officeDocument/2006/relationships" xmlns:p="http://schemas.openxmlformats.org/presentationml/2006/main" preserve="1" userDrawn="1">
  <p:cSld name="Image Left">
    <p:spTree>
      <p:nvGrpSpPr>
        <p:cNvPr id="1" name=""/>
        <p:cNvGrpSpPr/>
        <p:nvPr/>
      </p:nvGrpSpPr>
      <p:grpSpPr>
        <a:xfrm>
          <a:off x="0" y="0"/>
          <a:ext cx="0" cy="0"/>
          <a:chOff x="0" y="0"/>
          <a:chExt cx="0" cy="0"/>
        </a:xfrm>
      </p:grpSpPr>
      <p:sp>
        <p:nvSpPr>
          <p:cNvPr id="2" name="Title 1"/>
          <p:cNvSpPr>
            <a:spLocks noGrp="1"/>
          </p:cNvSpPr>
          <p:nvPr>
            <p:ph type="title"/>
          </p:nvPr>
        </p:nvSpPr>
        <p:spPr>
          <a:xfrm>
            <a:off x="647833" y="360000"/>
            <a:ext cx="7198125" cy="720000"/>
          </a:xfrm>
        </p:spPr>
        <p:txBody>
          <a:bodyPr/>
          <a:lstStyle/>
          <a:p>
            <a:r>
              <a:rPr lang="en-GB"/>
              <a:t>Click to edit Master title style</a:t>
            </a:r>
            <a:endParaRPr lang="en-GB" dirty="0"/>
          </a:p>
        </p:txBody>
      </p:sp>
      <p:sp>
        <p:nvSpPr>
          <p:cNvPr id="4" name="Content Placeholder 3"/>
          <p:cNvSpPr>
            <a:spLocks noGrp="1"/>
          </p:cNvSpPr>
          <p:nvPr>
            <p:ph sz="half" idx="2"/>
          </p:nvPr>
        </p:nvSpPr>
        <p:spPr>
          <a:xfrm>
            <a:off x="6190391" y="1331694"/>
            <a:ext cx="5362604" cy="4430575"/>
          </a:xfrm>
        </p:spPr>
        <p:txBody>
          <a:bodyPr>
            <a:noAutofit/>
          </a:bodyPr>
          <a:lstStyle>
            <a:lvl1pPr>
              <a:defRPr sz="1600"/>
            </a:lvl1pPr>
            <a:lvl2pPr>
              <a:defRPr sz="1200"/>
            </a:lvl2pPr>
            <a:lvl3pPr>
              <a:defRPr sz="1200"/>
            </a:lvl3pPr>
            <a:lvl4pPr>
              <a:defRPr sz="1200"/>
            </a:lvl4pPr>
            <a:lvl5pPr>
              <a:defRPr sz="1200"/>
            </a:lvl5pPr>
            <a:lvl6pPr>
              <a:defRPr sz="2099"/>
            </a:lvl6pPr>
            <a:lvl7pPr>
              <a:defRPr sz="2099"/>
            </a:lvl7pPr>
            <a:lvl8pPr>
              <a:defRPr sz="2099"/>
            </a:lvl8pPr>
            <a:lvl9pPr>
              <a:defRPr sz="2099"/>
            </a:lvl9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GB" dirty="0"/>
          </a:p>
        </p:txBody>
      </p:sp>
      <p:sp>
        <p:nvSpPr>
          <p:cNvPr id="7" name="Slide Number Placeholder 6"/>
          <p:cNvSpPr>
            <a:spLocks noGrp="1"/>
          </p:cNvSpPr>
          <p:nvPr>
            <p:ph type="sldNum" sz="quarter" idx="12"/>
          </p:nvPr>
        </p:nvSpPr>
        <p:spPr/>
        <p:txBody>
          <a:bodyPr/>
          <a:lstStyle/>
          <a:p>
            <a:fld id="{D14BCCD3-0010-4FBA-B965-2126ADC31932}" type="slidenum">
              <a:rPr lang="en-GB" smtClean="0"/>
              <a:pPr/>
              <a:t>‹#›</a:t>
            </a:fld>
            <a:endParaRPr lang="en-GB" dirty="0"/>
          </a:p>
        </p:txBody>
      </p:sp>
      <p:sp>
        <p:nvSpPr>
          <p:cNvPr id="10" name="Picture Placeholder 9"/>
          <p:cNvSpPr>
            <a:spLocks noGrp="1"/>
          </p:cNvSpPr>
          <p:nvPr>
            <p:ph type="pic" sz="quarter" idx="14" hasCustomPrompt="1"/>
          </p:nvPr>
        </p:nvSpPr>
        <p:spPr>
          <a:xfrm>
            <a:off x="647833" y="1331694"/>
            <a:ext cx="5362604" cy="4426975"/>
          </a:xfrm>
          <a:solidFill>
            <a:schemeClr val="bg1">
              <a:lumMod val="95000"/>
            </a:schemeClr>
          </a:solidFill>
        </p:spPr>
        <p:txBody>
          <a:bodyPr anchor="ctr" anchorCtr="0"/>
          <a:lstStyle>
            <a:lvl1pPr marL="0" indent="0" algn="ctr">
              <a:buFontTx/>
              <a:buNone/>
              <a:defRPr/>
            </a:lvl1pPr>
          </a:lstStyle>
          <a:p>
            <a:r>
              <a:rPr lang="en-GB"/>
              <a:t>Picture</a:t>
            </a:r>
            <a:endParaRPr lang="en-GB" dirty="0"/>
          </a:p>
        </p:txBody>
      </p:sp>
      <p:sp>
        <p:nvSpPr>
          <p:cNvPr id="6" name="Footer Placeholder 5"/>
          <p:cNvSpPr>
            <a:spLocks noGrp="1"/>
          </p:cNvSpPr>
          <p:nvPr>
            <p:ph type="ftr" sz="quarter" idx="15"/>
          </p:nvPr>
        </p:nvSpPr>
        <p:spPr/>
        <p:txBody>
          <a:bodyPr/>
          <a:lstStyle/>
          <a:p>
            <a:endParaRPr lang="en-GB" dirty="0"/>
          </a:p>
        </p:txBody>
      </p:sp>
    </p:spTree>
    <p:extLst>
      <p:ext uri="{BB962C8B-B14F-4D97-AF65-F5344CB8AC3E}">
        <p14:creationId xmlns:p14="http://schemas.microsoft.com/office/powerpoint/2010/main" val="2637812080"/>
      </p:ext>
    </p:extLst>
  </p:cSld>
  <p:clrMapOvr>
    <a:masterClrMapping/>
  </p:clrMapOvr>
</p:sldLayout>
</file>

<file path=ppt/slideLayouts/slideLayout152.xml><?xml version="1.0" encoding="utf-8"?>
<p:sldLayout xmlns:a="http://schemas.openxmlformats.org/drawingml/2006/main" xmlns:r="http://schemas.openxmlformats.org/officeDocument/2006/relationships" xmlns:p="http://schemas.openxmlformats.org/presentationml/2006/main" preserve="1" userDrawn="1">
  <p:cSld name="Image Right">
    <p:spTree>
      <p:nvGrpSpPr>
        <p:cNvPr id="1" name=""/>
        <p:cNvGrpSpPr/>
        <p:nvPr/>
      </p:nvGrpSpPr>
      <p:grpSpPr>
        <a:xfrm>
          <a:off x="0" y="0"/>
          <a:ext cx="0" cy="0"/>
          <a:chOff x="0" y="0"/>
          <a:chExt cx="0" cy="0"/>
        </a:xfrm>
      </p:grpSpPr>
      <p:sp>
        <p:nvSpPr>
          <p:cNvPr id="2" name="Title 1"/>
          <p:cNvSpPr>
            <a:spLocks noGrp="1"/>
          </p:cNvSpPr>
          <p:nvPr>
            <p:ph type="title"/>
          </p:nvPr>
        </p:nvSpPr>
        <p:spPr>
          <a:xfrm>
            <a:off x="647835" y="360000"/>
            <a:ext cx="8061900" cy="720000"/>
          </a:xfrm>
        </p:spPr>
        <p:txBody>
          <a:bodyPr/>
          <a:lstStyle/>
          <a:p>
            <a:r>
              <a:rPr lang="en-GB"/>
              <a:t>Click to edit Master title style</a:t>
            </a:r>
            <a:endParaRPr lang="en-GB" dirty="0"/>
          </a:p>
        </p:txBody>
      </p:sp>
      <p:sp>
        <p:nvSpPr>
          <p:cNvPr id="4" name="Content Placeholder 3"/>
          <p:cNvSpPr>
            <a:spLocks noGrp="1"/>
          </p:cNvSpPr>
          <p:nvPr>
            <p:ph sz="half" idx="2"/>
          </p:nvPr>
        </p:nvSpPr>
        <p:spPr>
          <a:xfrm>
            <a:off x="647833" y="1331694"/>
            <a:ext cx="5362604" cy="4426975"/>
          </a:xfrm>
        </p:spPr>
        <p:txBody>
          <a:bodyPr>
            <a:noAutofit/>
          </a:bodyPr>
          <a:lstStyle>
            <a:lvl1pPr>
              <a:defRPr sz="1600"/>
            </a:lvl1pPr>
            <a:lvl2pPr>
              <a:defRPr sz="1200"/>
            </a:lvl2pPr>
            <a:lvl3pPr>
              <a:defRPr sz="1200"/>
            </a:lvl3pPr>
            <a:lvl4pPr>
              <a:defRPr sz="1200"/>
            </a:lvl4pPr>
            <a:lvl5pPr>
              <a:defRPr sz="1200"/>
            </a:lvl5pPr>
            <a:lvl6pPr>
              <a:defRPr sz="2099"/>
            </a:lvl6pPr>
            <a:lvl7pPr>
              <a:defRPr sz="2099"/>
            </a:lvl7pPr>
            <a:lvl8pPr>
              <a:defRPr sz="2099"/>
            </a:lvl8pPr>
            <a:lvl9pPr>
              <a:defRPr sz="2099"/>
            </a:lvl9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GB" dirty="0"/>
          </a:p>
        </p:txBody>
      </p:sp>
      <p:sp>
        <p:nvSpPr>
          <p:cNvPr id="7" name="Slide Number Placeholder 6"/>
          <p:cNvSpPr>
            <a:spLocks noGrp="1"/>
          </p:cNvSpPr>
          <p:nvPr>
            <p:ph type="sldNum" sz="quarter" idx="12"/>
          </p:nvPr>
        </p:nvSpPr>
        <p:spPr/>
        <p:txBody>
          <a:bodyPr/>
          <a:lstStyle/>
          <a:p>
            <a:fld id="{D14BCCD3-0010-4FBA-B965-2126ADC31932}" type="slidenum">
              <a:rPr lang="en-GB" smtClean="0"/>
              <a:pPr/>
              <a:t>‹#›</a:t>
            </a:fld>
            <a:endParaRPr lang="en-GB" dirty="0"/>
          </a:p>
        </p:txBody>
      </p:sp>
      <p:sp>
        <p:nvSpPr>
          <p:cNvPr id="10" name="Picture Placeholder 9"/>
          <p:cNvSpPr>
            <a:spLocks noGrp="1"/>
          </p:cNvSpPr>
          <p:nvPr>
            <p:ph type="pic" sz="quarter" idx="14" hasCustomPrompt="1"/>
          </p:nvPr>
        </p:nvSpPr>
        <p:spPr>
          <a:xfrm>
            <a:off x="6190391" y="1331694"/>
            <a:ext cx="5362604" cy="4426975"/>
          </a:xfrm>
          <a:solidFill>
            <a:schemeClr val="bg1">
              <a:lumMod val="95000"/>
            </a:schemeClr>
          </a:solidFill>
        </p:spPr>
        <p:txBody>
          <a:bodyPr anchor="ctr" anchorCtr="0"/>
          <a:lstStyle>
            <a:lvl1pPr marL="0" indent="0" algn="ctr">
              <a:buFontTx/>
              <a:buNone/>
              <a:defRPr/>
            </a:lvl1pPr>
          </a:lstStyle>
          <a:p>
            <a:r>
              <a:rPr lang="en-GB"/>
              <a:t>Picture</a:t>
            </a:r>
            <a:endParaRPr lang="en-GB" dirty="0"/>
          </a:p>
        </p:txBody>
      </p:sp>
      <p:sp>
        <p:nvSpPr>
          <p:cNvPr id="3" name="Footer Placeholder 2"/>
          <p:cNvSpPr>
            <a:spLocks noGrp="1"/>
          </p:cNvSpPr>
          <p:nvPr>
            <p:ph type="ftr" sz="quarter" idx="15"/>
          </p:nvPr>
        </p:nvSpPr>
        <p:spPr/>
        <p:txBody>
          <a:bodyPr/>
          <a:lstStyle/>
          <a:p>
            <a:endParaRPr lang="en-GB" dirty="0"/>
          </a:p>
        </p:txBody>
      </p:sp>
    </p:spTree>
    <p:extLst>
      <p:ext uri="{BB962C8B-B14F-4D97-AF65-F5344CB8AC3E}">
        <p14:creationId xmlns:p14="http://schemas.microsoft.com/office/powerpoint/2010/main" val="1040418043"/>
      </p:ext>
    </p:extLst>
  </p:cSld>
  <p:clrMapOvr>
    <a:masterClrMapping/>
  </p:clrMapOvr>
</p:sldLayout>
</file>

<file path=ppt/slideLayouts/slideLayout153.xml><?xml version="1.0" encoding="utf-8"?>
<p:sldLayout xmlns:a="http://schemas.openxmlformats.org/drawingml/2006/main" xmlns:r="http://schemas.openxmlformats.org/officeDocument/2006/relationships" xmlns:p="http://schemas.openxmlformats.org/presentationml/2006/main" preserve="1" userDrawn="1">
  <p:cSld name="Two Images">
    <p:spTree>
      <p:nvGrpSpPr>
        <p:cNvPr id="1" name=""/>
        <p:cNvGrpSpPr/>
        <p:nvPr/>
      </p:nvGrpSpPr>
      <p:grpSpPr>
        <a:xfrm>
          <a:off x="0" y="0"/>
          <a:ext cx="0" cy="0"/>
          <a:chOff x="0" y="0"/>
          <a:chExt cx="0" cy="0"/>
        </a:xfrm>
      </p:grpSpPr>
      <p:sp>
        <p:nvSpPr>
          <p:cNvPr id="2" name="Title 1"/>
          <p:cNvSpPr>
            <a:spLocks noGrp="1"/>
          </p:cNvSpPr>
          <p:nvPr>
            <p:ph type="title"/>
          </p:nvPr>
        </p:nvSpPr>
        <p:spPr>
          <a:xfrm>
            <a:off x="647835" y="360000"/>
            <a:ext cx="8061900" cy="720000"/>
          </a:xfrm>
        </p:spPr>
        <p:txBody>
          <a:bodyPr/>
          <a:lstStyle/>
          <a:p>
            <a:r>
              <a:rPr lang="en-GB"/>
              <a:t>Click to edit Master title style</a:t>
            </a:r>
            <a:endParaRPr lang="en-GB" dirty="0"/>
          </a:p>
        </p:txBody>
      </p:sp>
      <p:sp>
        <p:nvSpPr>
          <p:cNvPr id="4" name="Content Placeholder 3"/>
          <p:cNvSpPr>
            <a:spLocks noGrp="1"/>
          </p:cNvSpPr>
          <p:nvPr>
            <p:ph sz="half" idx="2"/>
          </p:nvPr>
        </p:nvSpPr>
        <p:spPr>
          <a:xfrm>
            <a:off x="647832" y="1331694"/>
            <a:ext cx="3491091" cy="4426975"/>
          </a:xfrm>
        </p:spPr>
        <p:txBody>
          <a:bodyPr>
            <a:noAutofit/>
          </a:bodyPr>
          <a:lstStyle>
            <a:lvl1pPr>
              <a:defRPr sz="1600"/>
            </a:lvl1pPr>
            <a:lvl2pPr>
              <a:defRPr sz="1200"/>
            </a:lvl2pPr>
            <a:lvl3pPr>
              <a:defRPr sz="1200"/>
            </a:lvl3pPr>
            <a:lvl4pPr>
              <a:defRPr sz="1200"/>
            </a:lvl4pPr>
            <a:lvl5pPr>
              <a:defRPr sz="1200"/>
            </a:lvl5pPr>
            <a:lvl6pPr>
              <a:defRPr sz="2099"/>
            </a:lvl6pPr>
            <a:lvl7pPr>
              <a:defRPr sz="2099"/>
            </a:lvl7pPr>
            <a:lvl8pPr>
              <a:defRPr sz="2099"/>
            </a:lvl8pPr>
            <a:lvl9pPr>
              <a:defRPr sz="2099"/>
            </a:lvl9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GB" dirty="0"/>
          </a:p>
        </p:txBody>
      </p:sp>
      <p:sp>
        <p:nvSpPr>
          <p:cNvPr id="7" name="Slide Number Placeholder 6"/>
          <p:cNvSpPr>
            <a:spLocks noGrp="1"/>
          </p:cNvSpPr>
          <p:nvPr>
            <p:ph type="sldNum" sz="quarter" idx="12"/>
          </p:nvPr>
        </p:nvSpPr>
        <p:spPr/>
        <p:txBody>
          <a:bodyPr/>
          <a:lstStyle/>
          <a:p>
            <a:fld id="{D14BCCD3-0010-4FBA-B965-2126ADC31932}" type="slidenum">
              <a:rPr lang="en-GB" smtClean="0"/>
              <a:pPr/>
              <a:t>‹#›</a:t>
            </a:fld>
            <a:endParaRPr lang="en-GB" dirty="0"/>
          </a:p>
        </p:txBody>
      </p:sp>
      <p:sp>
        <p:nvSpPr>
          <p:cNvPr id="10" name="Picture Placeholder 9"/>
          <p:cNvSpPr>
            <a:spLocks noGrp="1"/>
          </p:cNvSpPr>
          <p:nvPr>
            <p:ph type="pic" sz="quarter" idx="14" hasCustomPrompt="1"/>
          </p:nvPr>
        </p:nvSpPr>
        <p:spPr>
          <a:xfrm>
            <a:off x="8065500" y="1331693"/>
            <a:ext cx="3491091" cy="2123508"/>
          </a:xfrm>
          <a:solidFill>
            <a:schemeClr val="bg1">
              <a:lumMod val="95000"/>
            </a:schemeClr>
          </a:solidFill>
        </p:spPr>
        <p:txBody>
          <a:bodyPr anchor="ctr" anchorCtr="0"/>
          <a:lstStyle>
            <a:lvl1pPr marL="0" indent="0" algn="ctr">
              <a:buFontTx/>
              <a:buNone/>
              <a:defRPr/>
            </a:lvl1pPr>
          </a:lstStyle>
          <a:p>
            <a:r>
              <a:rPr lang="en-GB"/>
              <a:t>Picture</a:t>
            </a:r>
            <a:endParaRPr lang="en-GB" dirty="0"/>
          </a:p>
        </p:txBody>
      </p:sp>
      <p:sp>
        <p:nvSpPr>
          <p:cNvPr id="8" name="Content Placeholder 3"/>
          <p:cNvSpPr>
            <a:spLocks noGrp="1"/>
          </p:cNvSpPr>
          <p:nvPr>
            <p:ph sz="half" idx="15"/>
          </p:nvPr>
        </p:nvSpPr>
        <p:spPr>
          <a:xfrm>
            <a:off x="4358465" y="1331694"/>
            <a:ext cx="3491091" cy="4426975"/>
          </a:xfrm>
        </p:spPr>
        <p:txBody>
          <a:bodyPr>
            <a:noAutofit/>
          </a:bodyPr>
          <a:lstStyle>
            <a:lvl1pPr>
              <a:defRPr sz="1600"/>
            </a:lvl1pPr>
            <a:lvl2pPr>
              <a:defRPr sz="1200"/>
            </a:lvl2pPr>
            <a:lvl3pPr>
              <a:defRPr sz="1200"/>
            </a:lvl3pPr>
            <a:lvl4pPr>
              <a:defRPr sz="1200"/>
            </a:lvl4pPr>
            <a:lvl5pPr>
              <a:defRPr sz="1200"/>
            </a:lvl5pPr>
            <a:lvl6pPr>
              <a:defRPr sz="2099"/>
            </a:lvl6pPr>
            <a:lvl7pPr>
              <a:defRPr sz="2099"/>
            </a:lvl7pPr>
            <a:lvl8pPr>
              <a:defRPr sz="2099"/>
            </a:lvl8pPr>
            <a:lvl9pPr>
              <a:defRPr sz="2099"/>
            </a:lvl9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GB" dirty="0"/>
          </a:p>
        </p:txBody>
      </p:sp>
      <p:sp>
        <p:nvSpPr>
          <p:cNvPr id="11" name="Picture Placeholder 9"/>
          <p:cNvSpPr>
            <a:spLocks noGrp="1"/>
          </p:cNvSpPr>
          <p:nvPr>
            <p:ph type="pic" sz="quarter" idx="16" hasCustomPrompt="1"/>
          </p:nvPr>
        </p:nvSpPr>
        <p:spPr>
          <a:xfrm>
            <a:off x="8065500" y="3635159"/>
            <a:ext cx="3491091" cy="2123508"/>
          </a:xfrm>
          <a:solidFill>
            <a:schemeClr val="bg1">
              <a:lumMod val="95000"/>
            </a:schemeClr>
          </a:solidFill>
        </p:spPr>
        <p:txBody>
          <a:bodyPr anchor="ctr" anchorCtr="0"/>
          <a:lstStyle>
            <a:lvl1pPr marL="0" indent="0" algn="ctr">
              <a:buFontTx/>
              <a:buNone/>
              <a:defRPr/>
            </a:lvl1pPr>
          </a:lstStyle>
          <a:p>
            <a:r>
              <a:rPr lang="en-GB"/>
              <a:t>Picture</a:t>
            </a:r>
            <a:endParaRPr lang="en-GB" dirty="0"/>
          </a:p>
        </p:txBody>
      </p:sp>
      <p:sp>
        <p:nvSpPr>
          <p:cNvPr id="5" name="Footer Placeholder 4"/>
          <p:cNvSpPr>
            <a:spLocks noGrp="1"/>
          </p:cNvSpPr>
          <p:nvPr>
            <p:ph type="ftr" sz="quarter" idx="17"/>
          </p:nvPr>
        </p:nvSpPr>
        <p:spPr/>
        <p:txBody>
          <a:bodyPr/>
          <a:lstStyle/>
          <a:p>
            <a:endParaRPr lang="en-GB" dirty="0"/>
          </a:p>
        </p:txBody>
      </p:sp>
    </p:spTree>
    <p:extLst>
      <p:ext uri="{BB962C8B-B14F-4D97-AF65-F5344CB8AC3E}">
        <p14:creationId xmlns:p14="http://schemas.microsoft.com/office/powerpoint/2010/main" val="2732713030"/>
      </p:ext>
    </p:extLst>
  </p:cSld>
  <p:clrMapOvr>
    <a:masterClrMapping/>
  </p:clrMapOvr>
</p:sldLayout>
</file>

<file path=ppt/slideLayouts/slideLayout154.xml><?xml version="1.0" encoding="utf-8"?>
<p:sldLayout xmlns:a="http://schemas.openxmlformats.org/drawingml/2006/main" xmlns:r="http://schemas.openxmlformats.org/officeDocument/2006/relationships" xmlns:p="http://schemas.openxmlformats.org/presentationml/2006/main" preserve="1" userDrawn="1">
  <p:cSld name="Large Image">
    <p:spTree>
      <p:nvGrpSpPr>
        <p:cNvPr id="1" name=""/>
        <p:cNvGrpSpPr/>
        <p:nvPr/>
      </p:nvGrpSpPr>
      <p:grpSpPr>
        <a:xfrm>
          <a:off x="0" y="0"/>
          <a:ext cx="0" cy="0"/>
          <a:chOff x="0" y="0"/>
          <a:chExt cx="0" cy="0"/>
        </a:xfrm>
      </p:grpSpPr>
      <p:sp>
        <p:nvSpPr>
          <p:cNvPr id="10" name="Picture Placeholder 9"/>
          <p:cNvSpPr>
            <a:spLocks noGrp="1"/>
          </p:cNvSpPr>
          <p:nvPr>
            <p:ph type="pic" sz="quarter" idx="14" hasCustomPrompt="1"/>
          </p:nvPr>
        </p:nvSpPr>
        <p:spPr>
          <a:xfrm>
            <a:off x="647832" y="1979543"/>
            <a:ext cx="10905160" cy="3779125"/>
          </a:xfrm>
          <a:solidFill>
            <a:schemeClr val="bg1">
              <a:lumMod val="95000"/>
            </a:schemeClr>
          </a:solidFill>
        </p:spPr>
        <p:txBody>
          <a:bodyPr anchor="ctr" anchorCtr="0"/>
          <a:lstStyle>
            <a:lvl1pPr marL="0" indent="0" algn="ctr">
              <a:buFontTx/>
              <a:buNone/>
              <a:defRPr/>
            </a:lvl1pPr>
          </a:lstStyle>
          <a:p>
            <a:r>
              <a:rPr lang="en-GB"/>
              <a:t>Picture</a:t>
            </a:r>
            <a:endParaRPr lang="en-GB" dirty="0"/>
          </a:p>
        </p:txBody>
      </p:sp>
      <p:sp>
        <p:nvSpPr>
          <p:cNvPr id="2" name="Title 1"/>
          <p:cNvSpPr>
            <a:spLocks noGrp="1"/>
          </p:cNvSpPr>
          <p:nvPr>
            <p:ph type="title"/>
          </p:nvPr>
        </p:nvSpPr>
        <p:spPr>
          <a:xfrm>
            <a:off x="2495951" y="397475"/>
            <a:ext cx="7198125" cy="943780"/>
          </a:xfrm>
        </p:spPr>
        <p:txBody>
          <a:bodyPr>
            <a:noAutofit/>
          </a:bodyPr>
          <a:lstStyle>
            <a:lvl1pPr algn="ctr">
              <a:defRPr sz="2898"/>
            </a:lvl1pPr>
          </a:lstStyle>
          <a:p>
            <a:r>
              <a:rPr lang="en-GB"/>
              <a:t>Click to edit Master title style</a:t>
            </a:r>
            <a:endParaRPr lang="en-GB" dirty="0"/>
          </a:p>
        </p:txBody>
      </p:sp>
      <p:sp>
        <p:nvSpPr>
          <p:cNvPr id="7" name="Slide Number Placeholder 6"/>
          <p:cNvSpPr>
            <a:spLocks noGrp="1"/>
          </p:cNvSpPr>
          <p:nvPr>
            <p:ph type="sldNum" sz="quarter" idx="12"/>
          </p:nvPr>
        </p:nvSpPr>
        <p:spPr/>
        <p:txBody>
          <a:bodyPr/>
          <a:lstStyle/>
          <a:p>
            <a:fld id="{D14BCCD3-0010-4FBA-B965-2126ADC31932}" type="slidenum">
              <a:rPr lang="en-GB" smtClean="0"/>
              <a:pPr/>
              <a:t>‹#›</a:t>
            </a:fld>
            <a:endParaRPr lang="en-GB" dirty="0"/>
          </a:p>
        </p:txBody>
      </p:sp>
      <p:sp>
        <p:nvSpPr>
          <p:cNvPr id="9" name="Text Placeholder 9"/>
          <p:cNvSpPr>
            <a:spLocks noGrp="1"/>
          </p:cNvSpPr>
          <p:nvPr>
            <p:ph type="body" sz="quarter" idx="13" hasCustomPrompt="1"/>
          </p:nvPr>
        </p:nvSpPr>
        <p:spPr>
          <a:xfrm>
            <a:off x="2495951" y="1485236"/>
            <a:ext cx="7198125" cy="360363"/>
          </a:xfrm>
        </p:spPr>
        <p:txBody>
          <a:bodyPr>
            <a:noAutofit/>
          </a:bodyPr>
          <a:lstStyle>
            <a:lvl1pPr marL="0" indent="0" algn="ctr">
              <a:buFontTx/>
              <a:buNone/>
              <a:defRPr b="1">
                <a:solidFill>
                  <a:srgbClr val="8B8A8D"/>
                </a:solidFill>
              </a:defRPr>
            </a:lvl1pPr>
            <a:lvl2pPr marL="257046" indent="0">
              <a:buFontTx/>
              <a:buNone/>
              <a:defRPr b="1">
                <a:solidFill>
                  <a:schemeClr val="accent4"/>
                </a:solidFill>
              </a:defRPr>
            </a:lvl2pPr>
            <a:lvl3pPr marL="514091" indent="0">
              <a:buFontTx/>
              <a:buNone/>
              <a:defRPr b="1">
                <a:solidFill>
                  <a:schemeClr val="accent4"/>
                </a:solidFill>
              </a:defRPr>
            </a:lvl3pPr>
            <a:lvl4pPr marL="771137" indent="0">
              <a:buFontTx/>
              <a:buNone/>
              <a:defRPr b="1">
                <a:solidFill>
                  <a:schemeClr val="accent4"/>
                </a:solidFill>
              </a:defRPr>
            </a:lvl4pPr>
            <a:lvl5pPr marL="1028181" indent="0">
              <a:buFontTx/>
              <a:buNone/>
              <a:defRPr b="1">
                <a:solidFill>
                  <a:schemeClr val="accent4"/>
                </a:solidFill>
              </a:defRPr>
            </a:lvl5pPr>
          </a:lstStyle>
          <a:p>
            <a:pPr lvl="0"/>
            <a:r>
              <a:rPr lang="en-GB"/>
              <a:t>Click to add subtitle</a:t>
            </a:r>
            <a:endParaRPr lang="en-GB" dirty="0"/>
          </a:p>
        </p:txBody>
      </p:sp>
      <p:sp>
        <p:nvSpPr>
          <p:cNvPr id="4" name="Footer Placeholder 3"/>
          <p:cNvSpPr>
            <a:spLocks noGrp="1"/>
          </p:cNvSpPr>
          <p:nvPr>
            <p:ph type="ftr" sz="quarter" idx="15"/>
          </p:nvPr>
        </p:nvSpPr>
        <p:spPr/>
        <p:txBody>
          <a:bodyPr/>
          <a:lstStyle/>
          <a:p>
            <a:endParaRPr lang="en-GB" dirty="0"/>
          </a:p>
        </p:txBody>
      </p:sp>
    </p:spTree>
    <p:extLst>
      <p:ext uri="{BB962C8B-B14F-4D97-AF65-F5344CB8AC3E}">
        <p14:creationId xmlns:p14="http://schemas.microsoft.com/office/powerpoint/2010/main" val="2019369641"/>
      </p:ext>
    </p:extLst>
  </p:cSld>
  <p:clrMapOvr>
    <a:masterClrMapping/>
  </p:clrMapOvr>
</p:sldLayout>
</file>

<file path=ppt/slideLayouts/slideLayout155.xml><?xml version="1.0" encoding="utf-8"?>
<p:sldLayout xmlns:a="http://schemas.openxmlformats.org/drawingml/2006/main" xmlns:r="http://schemas.openxmlformats.org/officeDocument/2006/relationships" xmlns:p="http://schemas.openxmlformats.org/presentationml/2006/main" preserve="1" userDrawn="1">
  <p:cSld name="Collage">
    <p:spTree>
      <p:nvGrpSpPr>
        <p:cNvPr id="1" name=""/>
        <p:cNvGrpSpPr/>
        <p:nvPr/>
      </p:nvGrpSpPr>
      <p:grpSpPr>
        <a:xfrm>
          <a:off x="0" y="0"/>
          <a:ext cx="0" cy="0"/>
          <a:chOff x="0" y="0"/>
          <a:chExt cx="0" cy="0"/>
        </a:xfrm>
      </p:grpSpPr>
      <p:sp>
        <p:nvSpPr>
          <p:cNvPr id="2" name="Title 1"/>
          <p:cNvSpPr>
            <a:spLocks noGrp="1"/>
          </p:cNvSpPr>
          <p:nvPr>
            <p:ph type="title"/>
          </p:nvPr>
        </p:nvSpPr>
        <p:spPr>
          <a:xfrm>
            <a:off x="2495951" y="397475"/>
            <a:ext cx="7198125" cy="943780"/>
          </a:xfrm>
        </p:spPr>
        <p:txBody>
          <a:bodyPr>
            <a:noAutofit/>
          </a:bodyPr>
          <a:lstStyle>
            <a:lvl1pPr algn="ctr">
              <a:defRPr sz="2898"/>
            </a:lvl1pPr>
          </a:lstStyle>
          <a:p>
            <a:r>
              <a:rPr lang="en-GB"/>
              <a:t>Click to edit Master title style</a:t>
            </a:r>
            <a:endParaRPr lang="en-GB" dirty="0"/>
          </a:p>
        </p:txBody>
      </p:sp>
      <p:sp>
        <p:nvSpPr>
          <p:cNvPr id="7" name="Slide Number Placeholder 6"/>
          <p:cNvSpPr>
            <a:spLocks noGrp="1"/>
          </p:cNvSpPr>
          <p:nvPr>
            <p:ph type="sldNum" sz="quarter" idx="12"/>
          </p:nvPr>
        </p:nvSpPr>
        <p:spPr/>
        <p:txBody>
          <a:bodyPr/>
          <a:lstStyle/>
          <a:p>
            <a:fld id="{D14BCCD3-0010-4FBA-B965-2126ADC31932}" type="slidenum">
              <a:rPr lang="en-GB" smtClean="0"/>
              <a:pPr/>
              <a:t>‹#›</a:t>
            </a:fld>
            <a:endParaRPr lang="en-GB" dirty="0"/>
          </a:p>
        </p:txBody>
      </p:sp>
      <p:sp>
        <p:nvSpPr>
          <p:cNvPr id="9" name="Text Placeholder 9"/>
          <p:cNvSpPr>
            <a:spLocks noGrp="1"/>
          </p:cNvSpPr>
          <p:nvPr>
            <p:ph type="body" sz="quarter" idx="13" hasCustomPrompt="1"/>
          </p:nvPr>
        </p:nvSpPr>
        <p:spPr>
          <a:xfrm>
            <a:off x="2495951" y="1485236"/>
            <a:ext cx="7198125" cy="360363"/>
          </a:xfrm>
        </p:spPr>
        <p:txBody>
          <a:bodyPr>
            <a:noAutofit/>
          </a:bodyPr>
          <a:lstStyle>
            <a:lvl1pPr marL="0" indent="0" algn="ctr">
              <a:buFontTx/>
              <a:buNone/>
              <a:defRPr b="1">
                <a:solidFill>
                  <a:srgbClr val="8B8A8D"/>
                </a:solidFill>
              </a:defRPr>
            </a:lvl1pPr>
            <a:lvl2pPr marL="257046" indent="0">
              <a:buFontTx/>
              <a:buNone/>
              <a:defRPr b="1">
                <a:solidFill>
                  <a:schemeClr val="accent4"/>
                </a:solidFill>
              </a:defRPr>
            </a:lvl2pPr>
            <a:lvl3pPr marL="514091" indent="0">
              <a:buFontTx/>
              <a:buNone/>
              <a:defRPr b="1">
                <a:solidFill>
                  <a:schemeClr val="accent4"/>
                </a:solidFill>
              </a:defRPr>
            </a:lvl3pPr>
            <a:lvl4pPr marL="771137" indent="0">
              <a:buFontTx/>
              <a:buNone/>
              <a:defRPr b="1">
                <a:solidFill>
                  <a:schemeClr val="accent4"/>
                </a:solidFill>
              </a:defRPr>
            </a:lvl4pPr>
            <a:lvl5pPr marL="1028181" indent="0">
              <a:buFontTx/>
              <a:buNone/>
              <a:defRPr b="1">
                <a:solidFill>
                  <a:schemeClr val="accent4"/>
                </a:solidFill>
              </a:defRPr>
            </a:lvl5pPr>
          </a:lstStyle>
          <a:p>
            <a:pPr lvl="0"/>
            <a:r>
              <a:rPr lang="en-GB"/>
              <a:t>Click to add subtitle</a:t>
            </a:r>
            <a:endParaRPr lang="en-GB" dirty="0"/>
          </a:p>
        </p:txBody>
      </p:sp>
      <p:sp>
        <p:nvSpPr>
          <p:cNvPr id="10" name="Picture Placeholder 9"/>
          <p:cNvSpPr>
            <a:spLocks noGrp="1"/>
          </p:cNvSpPr>
          <p:nvPr>
            <p:ph type="pic" sz="quarter" idx="14" hasCustomPrompt="1"/>
          </p:nvPr>
        </p:nvSpPr>
        <p:spPr>
          <a:xfrm>
            <a:off x="2406744" y="1989173"/>
            <a:ext cx="1745545" cy="1979542"/>
          </a:xfrm>
          <a:solidFill>
            <a:schemeClr val="bg1">
              <a:lumMod val="95000"/>
            </a:schemeClr>
          </a:solidFill>
        </p:spPr>
        <p:txBody>
          <a:bodyPr anchor="ctr" anchorCtr="0"/>
          <a:lstStyle>
            <a:lvl1pPr marL="0" indent="0" algn="ctr">
              <a:buFontTx/>
              <a:buNone/>
              <a:defRPr/>
            </a:lvl1pPr>
          </a:lstStyle>
          <a:p>
            <a:r>
              <a:rPr lang="en-GB"/>
              <a:t>Picture</a:t>
            </a:r>
            <a:endParaRPr lang="en-GB" dirty="0"/>
          </a:p>
        </p:txBody>
      </p:sp>
      <p:sp>
        <p:nvSpPr>
          <p:cNvPr id="8" name="Picture Placeholder 9"/>
          <p:cNvSpPr>
            <a:spLocks noGrp="1"/>
          </p:cNvSpPr>
          <p:nvPr>
            <p:ph type="pic" sz="quarter" idx="15" hasCustomPrompt="1"/>
          </p:nvPr>
        </p:nvSpPr>
        <p:spPr>
          <a:xfrm>
            <a:off x="4367664" y="1989174"/>
            <a:ext cx="3488416" cy="3023300"/>
          </a:xfrm>
          <a:solidFill>
            <a:schemeClr val="bg1">
              <a:lumMod val="95000"/>
            </a:schemeClr>
          </a:solidFill>
        </p:spPr>
        <p:txBody>
          <a:bodyPr anchor="ctr" anchorCtr="0"/>
          <a:lstStyle>
            <a:lvl1pPr marL="0" indent="0" algn="ctr">
              <a:buFontTx/>
              <a:buNone/>
              <a:defRPr/>
            </a:lvl1pPr>
          </a:lstStyle>
          <a:p>
            <a:r>
              <a:rPr lang="en-GB"/>
              <a:t>Picture</a:t>
            </a:r>
            <a:endParaRPr lang="en-GB" dirty="0"/>
          </a:p>
        </p:txBody>
      </p:sp>
      <p:sp>
        <p:nvSpPr>
          <p:cNvPr id="11" name="Picture Placeholder 9"/>
          <p:cNvSpPr>
            <a:spLocks noGrp="1"/>
          </p:cNvSpPr>
          <p:nvPr>
            <p:ph type="pic" sz="quarter" idx="16" hasCustomPrompt="1"/>
          </p:nvPr>
        </p:nvSpPr>
        <p:spPr>
          <a:xfrm>
            <a:off x="8061900" y="1989173"/>
            <a:ext cx="2555335" cy="1979542"/>
          </a:xfrm>
          <a:solidFill>
            <a:schemeClr val="bg1">
              <a:lumMod val="95000"/>
            </a:schemeClr>
          </a:solidFill>
        </p:spPr>
        <p:txBody>
          <a:bodyPr anchor="ctr" anchorCtr="0"/>
          <a:lstStyle>
            <a:lvl1pPr marL="0" indent="0" algn="ctr">
              <a:buFontTx/>
              <a:buNone/>
              <a:defRPr/>
            </a:lvl1pPr>
          </a:lstStyle>
          <a:p>
            <a:r>
              <a:rPr lang="en-GB"/>
              <a:t>Picture</a:t>
            </a:r>
            <a:endParaRPr lang="en-GB" dirty="0"/>
          </a:p>
        </p:txBody>
      </p:sp>
      <p:sp>
        <p:nvSpPr>
          <p:cNvPr id="12" name="Picture Placeholder 9"/>
          <p:cNvSpPr>
            <a:spLocks noGrp="1"/>
          </p:cNvSpPr>
          <p:nvPr>
            <p:ph type="pic" sz="quarter" idx="17" hasCustomPrompt="1"/>
          </p:nvPr>
        </p:nvSpPr>
        <p:spPr>
          <a:xfrm>
            <a:off x="8061901" y="4148914"/>
            <a:ext cx="1691560" cy="1331692"/>
          </a:xfrm>
          <a:solidFill>
            <a:schemeClr val="bg1">
              <a:lumMod val="95000"/>
            </a:schemeClr>
          </a:solidFill>
        </p:spPr>
        <p:txBody>
          <a:bodyPr anchor="ctr" anchorCtr="0"/>
          <a:lstStyle>
            <a:lvl1pPr marL="0" indent="0" algn="ctr">
              <a:buFontTx/>
              <a:buNone/>
              <a:defRPr/>
            </a:lvl1pPr>
          </a:lstStyle>
          <a:p>
            <a:r>
              <a:rPr lang="en-GB"/>
              <a:t>Picture</a:t>
            </a:r>
            <a:endParaRPr lang="en-GB" dirty="0"/>
          </a:p>
        </p:txBody>
      </p:sp>
      <p:sp>
        <p:nvSpPr>
          <p:cNvPr id="4" name="Footer Placeholder 3"/>
          <p:cNvSpPr>
            <a:spLocks noGrp="1"/>
          </p:cNvSpPr>
          <p:nvPr>
            <p:ph type="ftr" sz="quarter" idx="18"/>
          </p:nvPr>
        </p:nvSpPr>
        <p:spPr/>
        <p:txBody>
          <a:bodyPr/>
          <a:lstStyle/>
          <a:p>
            <a:endParaRPr lang="en-GB" dirty="0"/>
          </a:p>
        </p:txBody>
      </p:sp>
    </p:spTree>
    <p:extLst>
      <p:ext uri="{BB962C8B-B14F-4D97-AF65-F5344CB8AC3E}">
        <p14:creationId xmlns:p14="http://schemas.microsoft.com/office/powerpoint/2010/main" val="3852843650"/>
      </p:ext>
    </p:extLst>
  </p:cSld>
  <p:clrMapOvr>
    <a:masterClrMapping/>
  </p:clrMapOvr>
</p:sldLayout>
</file>

<file path=ppt/slideLayouts/slideLayout156.xml><?xml version="1.0" encoding="utf-8"?>
<p:sldLayout xmlns:a="http://schemas.openxmlformats.org/drawingml/2006/main" xmlns:r="http://schemas.openxmlformats.org/officeDocument/2006/relationships" xmlns:p="http://schemas.openxmlformats.org/presentationml/2006/main" showMasterSp="0" preserve="1" userDrawn="1">
  <p:cSld name="Title Slide White">
    <p:bg>
      <p:bgPr>
        <a:solidFill>
          <a:schemeClr val="bg1"/>
        </a:soli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647833" y="1338890"/>
            <a:ext cx="7198125" cy="748627"/>
          </a:xfrm>
        </p:spPr>
        <p:txBody>
          <a:bodyPr>
            <a:noAutofit/>
          </a:bodyPr>
          <a:lstStyle>
            <a:lvl1pPr>
              <a:defRPr sz="2399">
                <a:solidFill>
                  <a:schemeClr val="accent1"/>
                </a:solidFill>
              </a:defRPr>
            </a:lvl1pPr>
          </a:lstStyle>
          <a:p>
            <a:r>
              <a:rPr lang="en-GB"/>
              <a:t>Click to edit Master title style</a:t>
            </a:r>
            <a:endParaRPr lang="en-GB" dirty="0"/>
          </a:p>
        </p:txBody>
      </p:sp>
      <p:sp>
        <p:nvSpPr>
          <p:cNvPr id="3" name="Subtitle 2"/>
          <p:cNvSpPr>
            <a:spLocks noGrp="1"/>
          </p:cNvSpPr>
          <p:nvPr>
            <p:ph type="subTitle" idx="1"/>
          </p:nvPr>
        </p:nvSpPr>
        <p:spPr>
          <a:xfrm>
            <a:off x="647833" y="2133156"/>
            <a:ext cx="7198125" cy="360000"/>
          </a:xfrm>
        </p:spPr>
        <p:txBody>
          <a:bodyPr>
            <a:noAutofit/>
          </a:bodyPr>
          <a:lstStyle>
            <a:lvl1pPr marL="0" indent="0" algn="l">
              <a:buNone/>
              <a:defRPr b="1">
                <a:solidFill>
                  <a:schemeClr val="tx2"/>
                </a:solidFill>
              </a:defRPr>
            </a:lvl1pPr>
            <a:lvl2pPr marL="544080" indent="0" algn="ctr">
              <a:buNone/>
              <a:defRPr>
                <a:solidFill>
                  <a:schemeClr val="tx1">
                    <a:tint val="75000"/>
                  </a:schemeClr>
                </a:solidFill>
              </a:defRPr>
            </a:lvl2pPr>
            <a:lvl3pPr marL="1088158" indent="0" algn="ctr">
              <a:buNone/>
              <a:defRPr>
                <a:solidFill>
                  <a:schemeClr val="tx1">
                    <a:tint val="75000"/>
                  </a:schemeClr>
                </a:solidFill>
              </a:defRPr>
            </a:lvl3pPr>
            <a:lvl4pPr marL="1632238" indent="0" algn="ctr">
              <a:buNone/>
              <a:defRPr>
                <a:solidFill>
                  <a:schemeClr val="tx1">
                    <a:tint val="75000"/>
                  </a:schemeClr>
                </a:solidFill>
              </a:defRPr>
            </a:lvl4pPr>
            <a:lvl5pPr marL="2176318" indent="0" algn="ctr">
              <a:buNone/>
              <a:defRPr>
                <a:solidFill>
                  <a:schemeClr val="tx1">
                    <a:tint val="75000"/>
                  </a:schemeClr>
                </a:solidFill>
              </a:defRPr>
            </a:lvl5pPr>
            <a:lvl6pPr marL="2720399" indent="0" algn="ctr">
              <a:buNone/>
              <a:defRPr>
                <a:solidFill>
                  <a:schemeClr val="tx1">
                    <a:tint val="75000"/>
                  </a:schemeClr>
                </a:solidFill>
              </a:defRPr>
            </a:lvl6pPr>
            <a:lvl7pPr marL="3264477" indent="0" algn="ctr">
              <a:buNone/>
              <a:defRPr>
                <a:solidFill>
                  <a:schemeClr val="tx1">
                    <a:tint val="75000"/>
                  </a:schemeClr>
                </a:solidFill>
              </a:defRPr>
            </a:lvl7pPr>
            <a:lvl8pPr marL="3808557" indent="0" algn="ctr">
              <a:buNone/>
              <a:defRPr>
                <a:solidFill>
                  <a:schemeClr val="tx1">
                    <a:tint val="75000"/>
                  </a:schemeClr>
                </a:solidFill>
              </a:defRPr>
            </a:lvl8pPr>
            <a:lvl9pPr marL="4352636" indent="0" algn="ctr">
              <a:buNone/>
              <a:defRPr>
                <a:solidFill>
                  <a:schemeClr val="tx1">
                    <a:tint val="75000"/>
                  </a:schemeClr>
                </a:solidFill>
              </a:defRPr>
            </a:lvl9pPr>
          </a:lstStyle>
          <a:p>
            <a:r>
              <a:rPr lang="en-GB"/>
              <a:t>Click to edit Master subtitle style</a:t>
            </a:r>
            <a:endParaRPr lang="en-GB" dirty="0"/>
          </a:p>
        </p:txBody>
      </p:sp>
      <p:sp>
        <p:nvSpPr>
          <p:cNvPr id="21" name="Text Placeholder 20"/>
          <p:cNvSpPr>
            <a:spLocks noGrp="1"/>
          </p:cNvSpPr>
          <p:nvPr>
            <p:ph type="body" sz="quarter" idx="13" hasCustomPrompt="1"/>
          </p:nvPr>
        </p:nvSpPr>
        <p:spPr>
          <a:xfrm>
            <a:off x="647833" y="2591401"/>
            <a:ext cx="7198125" cy="215949"/>
          </a:xfrm>
        </p:spPr>
        <p:txBody>
          <a:bodyPr>
            <a:noAutofit/>
          </a:bodyPr>
          <a:lstStyle>
            <a:lvl1pPr marL="0" indent="0">
              <a:buNone/>
              <a:defRPr sz="1300">
                <a:solidFill>
                  <a:schemeClr val="tx2"/>
                </a:solidFill>
              </a:defRPr>
            </a:lvl1pPr>
            <a:lvl2pPr marL="257046" indent="0">
              <a:buNone/>
              <a:defRPr>
                <a:solidFill>
                  <a:schemeClr val="accent2"/>
                </a:solidFill>
              </a:defRPr>
            </a:lvl2pPr>
            <a:lvl3pPr marL="514091" indent="0">
              <a:buNone/>
              <a:defRPr>
                <a:solidFill>
                  <a:schemeClr val="accent2"/>
                </a:solidFill>
              </a:defRPr>
            </a:lvl3pPr>
            <a:lvl4pPr marL="771137" indent="0">
              <a:buNone/>
              <a:defRPr>
                <a:solidFill>
                  <a:schemeClr val="accent2"/>
                </a:solidFill>
              </a:defRPr>
            </a:lvl4pPr>
            <a:lvl5pPr marL="1028181" indent="0">
              <a:buNone/>
              <a:defRPr>
                <a:solidFill>
                  <a:schemeClr val="accent2"/>
                </a:solidFill>
              </a:defRPr>
            </a:lvl5pPr>
          </a:lstStyle>
          <a:p>
            <a:pPr lvl="0"/>
            <a:r>
              <a:rPr lang="en-GB"/>
              <a:t>Name, title</a:t>
            </a:r>
            <a:endParaRPr lang="en-GB" dirty="0"/>
          </a:p>
        </p:txBody>
      </p:sp>
      <p:sp>
        <p:nvSpPr>
          <p:cNvPr id="22" name="Text Placeholder 20"/>
          <p:cNvSpPr>
            <a:spLocks noGrp="1"/>
          </p:cNvSpPr>
          <p:nvPr>
            <p:ph type="body" sz="quarter" idx="14" hasCustomPrompt="1"/>
          </p:nvPr>
        </p:nvSpPr>
        <p:spPr>
          <a:xfrm>
            <a:off x="647833" y="2843343"/>
            <a:ext cx="7198125" cy="215949"/>
          </a:xfrm>
        </p:spPr>
        <p:txBody>
          <a:bodyPr>
            <a:noAutofit/>
          </a:bodyPr>
          <a:lstStyle>
            <a:lvl1pPr marL="0" indent="0">
              <a:buNone/>
              <a:defRPr sz="1300">
                <a:solidFill>
                  <a:schemeClr val="tx2"/>
                </a:solidFill>
              </a:defRPr>
            </a:lvl1pPr>
            <a:lvl2pPr marL="257046" indent="0">
              <a:buNone/>
              <a:defRPr>
                <a:solidFill>
                  <a:schemeClr val="accent2"/>
                </a:solidFill>
              </a:defRPr>
            </a:lvl2pPr>
            <a:lvl3pPr marL="514091" indent="0">
              <a:buNone/>
              <a:defRPr>
                <a:solidFill>
                  <a:schemeClr val="accent2"/>
                </a:solidFill>
              </a:defRPr>
            </a:lvl3pPr>
            <a:lvl4pPr marL="771137" indent="0">
              <a:buNone/>
              <a:defRPr>
                <a:solidFill>
                  <a:schemeClr val="accent2"/>
                </a:solidFill>
              </a:defRPr>
            </a:lvl4pPr>
            <a:lvl5pPr marL="1028181" indent="0">
              <a:buNone/>
              <a:defRPr>
                <a:solidFill>
                  <a:schemeClr val="accent2"/>
                </a:solidFill>
              </a:defRPr>
            </a:lvl5pPr>
          </a:lstStyle>
          <a:p>
            <a:pPr lvl="0"/>
            <a:r>
              <a:rPr lang="en-GB"/>
              <a:t>Date</a:t>
            </a:r>
            <a:endParaRPr lang="en-GB" dirty="0"/>
          </a:p>
        </p:txBody>
      </p:sp>
      <p:grpSp>
        <p:nvGrpSpPr>
          <p:cNvPr id="10" name="Pulse"/>
          <p:cNvGrpSpPr/>
          <p:nvPr userDrawn="1"/>
        </p:nvGrpSpPr>
        <p:grpSpPr>
          <a:xfrm>
            <a:off x="8749611" y="3029840"/>
            <a:ext cx="3445566" cy="3490105"/>
            <a:chOff x="8751888" y="3030538"/>
            <a:chExt cx="3446462" cy="3490913"/>
          </a:xfrm>
          <a:solidFill>
            <a:schemeClr val="accent1"/>
          </a:solidFill>
        </p:grpSpPr>
        <p:sp>
          <p:nvSpPr>
            <p:cNvPr id="11" name="Freeform 5"/>
            <p:cNvSpPr>
              <a:spLocks/>
            </p:cNvSpPr>
            <p:nvPr userDrawn="1"/>
          </p:nvSpPr>
          <p:spPr bwMode="auto">
            <a:xfrm>
              <a:off x="9196388" y="3902076"/>
              <a:ext cx="449263" cy="1120775"/>
            </a:xfrm>
            <a:custGeom>
              <a:avLst/>
              <a:gdLst>
                <a:gd name="T0" fmla="*/ 71 w 142"/>
                <a:gd name="T1" fmla="*/ 355 h 355"/>
                <a:gd name="T2" fmla="*/ 71 w 142"/>
                <a:gd name="T3" fmla="*/ 355 h 355"/>
                <a:gd name="T4" fmla="*/ 0 w 142"/>
                <a:gd name="T5" fmla="*/ 284 h 355"/>
                <a:gd name="T6" fmla="*/ 0 w 142"/>
                <a:gd name="T7" fmla="*/ 71 h 355"/>
                <a:gd name="T8" fmla="*/ 71 w 142"/>
                <a:gd name="T9" fmla="*/ 0 h 355"/>
                <a:gd name="T10" fmla="*/ 142 w 142"/>
                <a:gd name="T11" fmla="*/ 71 h 355"/>
                <a:gd name="T12" fmla="*/ 142 w 142"/>
                <a:gd name="T13" fmla="*/ 284 h 355"/>
                <a:gd name="T14" fmla="*/ 71 w 142"/>
                <a:gd name="T15" fmla="*/ 355 h 3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2" h="355">
                  <a:moveTo>
                    <a:pt x="71" y="355"/>
                  </a:moveTo>
                  <a:cubicBezTo>
                    <a:pt x="71" y="355"/>
                    <a:pt x="71" y="355"/>
                    <a:pt x="71" y="355"/>
                  </a:cubicBezTo>
                  <a:cubicBezTo>
                    <a:pt x="32" y="355"/>
                    <a:pt x="0" y="323"/>
                    <a:pt x="0" y="284"/>
                  </a:cubicBezTo>
                  <a:cubicBezTo>
                    <a:pt x="0" y="71"/>
                    <a:pt x="0" y="71"/>
                    <a:pt x="0" y="71"/>
                  </a:cubicBezTo>
                  <a:cubicBezTo>
                    <a:pt x="0" y="32"/>
                    <a:pt x="32" y="0"/>
                    <a:pt x="71" y="0"/>
                  </a:cubicBezTo>
                  <a:cubicBezTo>
                    <a:pt x="110" y="0"/>
                    <a:pt x="142" y="32"/>
                    <a:pt x="142" y="71"/>
                  </a:cubicBezTo>
                  <a:cubicBezTo>
                    <a:pt x="142" y="284"/>
                    <a:pt x="142" y="284"/>
                    <a:pt x="142" y="284"/>
                  </a:cubicBezTo>
                  <a:cubicBezTo>
                    <a:pt x="142" y="323"/>
                    <a:pt x="110" y="355"/>
                    <a:pt x="71" y="35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GB" sz="2099" dirty="0">
                <a:solidFill>
                  <a:prstClr val="black"/>
                </a:solidFill>
                <a:latin typeface="Arial"/>
                <a:cs typeface="+mn-cs"/>
              </a:endParaRPr>
            </a:p>
          </p:txBody>
        </p:sp>
        <p:sp>
          <p:nvSpPr>
            <p:cNvPr id="12" name="Freeform 6"/>
            <p:cNvSpPr>
              <a:spLocks/>
            </p:cNvSpPr>
            <p:nvPr userDrawn="1"/>
          </p:nvSpPr>
          <p:spPr bwMode="auto">
            <a:xfrm>
              <a:off x="8751888" y="4551363"/>
              <a:ext cx="265113" cy="449263"/>
            </a:xfrm>
            <a:custGeom>
              <a:avLst/>
              <a:gdLst>
                <a:gd name="T0" fmla="*/ 42 w 84"/>
                <a:gd name="T1" fmla="*/ 142 h 142"/>
                <a:gd name="T2" fmla="*/ 42 w 84"/>
                <a:gd name="T3" fmla="*/ 142 h 142"/>
                <a:gd name="T4" fmla="*/ 0 w 84"/>
                <a:gd name="T5" fmla="*/ 99 h 142"/>
                <a:gd name="T6" fmla="*/ 0 w 84"/>
                <a:gd name="T7" fmla="*/ 42 h 142"/>
                <a:gd name="T8" fmla="*/ 42 w 84"/>
                <a:gd name="T9" fmla="*/ 0 h 142"/>
                <a:gd name="T10" fmla="*/ 84 w 84"/>
                <a:gd name="T11" fmla="*/ 42 h 142"/>
                <a:gd name="T12" fmla="*/ 84 w 84"/>
                <a:gd name="T13" fmla="*/ 99 h 142"/>
                <a:gd name="T14" fmla="*/ 42 w 84"/>
                <a:gd name="T15" fmla="*/ 142 h 1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4" h="142">
                  <a:moveTo>
                    <a:pt x="42" y="142"/>
                  </a:moveTo>
                  <a:cubicBezTo>
                    <a:pt x="42" y="142"/>
                    <a:pt x="42" y="142"/>
                    <a:pt x="42" y="142"/>
                  </a:cubicBezTo>
                  <a:cubicBezTo>
                    <a:pt x="18" y="142"/>
                    <a:pt x="0" y="123"/>
                    <a:pt x="0" y="99"/>
                  </a:cubicBezTo>
                  <a:cubicBezTo>
                    <a:pt x="0" y="42"/>
                    <a:pt x="0" y="42"/>
                    <a:pt x="0" y="42"/>
                  </a:cubicBezTo>
                  <a:cubicBezTo>
                    <a:pt x="0" y="19"/>
                    <a:pt x="18" y="0"/>
                    <a:pt x="42" y="0"/>
                  </a:cubicBezTo>
                  <a:cubicBezTo>
                    <a:pt x="65" y="0"/>
                    <a:pt x="84" y="19"/>
                    <a:pt x="84" y="42"/>
                  </a:cubicBezTo>
                  <a:cubicBezTo>
                    <a:pt x="84" y="99"/>
                    <a:pt x="84" y="99"/>
                    <a:pt x="84" y="99"/>
                  </a:cubicBezTo>
                  <a:cubicBezTo>
                    <a:pt x="84" y="123"/>
                    <a:pt x="65" y="142"/>
                    <a:pt x="42" y="14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GB" sz="2099" dirty="0">
                <a:solidFill>
                  <a:prstClr val="black"/>
                </a:solidFill>
                <a:latin typeface="Arial"/>
                <a:cs typeface="+mn-cs"/>
              </a:endParaRPr>
            </a:p>
          </p:txBody>
        </p:sp>
        <p:sp>
          <p:nvSpPr>
            <p:cNvPr id="14" name="Freeform 7"/>
            <p:cNvSpPr>
              <a:spLocks/>
            </p:cNvSpPr>
            <p:nvPr userDrawn="1"/>
          </p:nvSpPr>
          <p:spPr bwMode="auto">
            <a:xfrm>
              <a:off x="11436350" y="4529138"/>
              <a:ext cx="449263" cy="1117600"/>
            </a:xfrm>
            <a:custGeom>
              <a:avLst/>
              <a:gdLst>
                <a:gd name="T0" fmla="*/ 71 w 142"/>
                <a:gd name="T1" fmla="*/ 354 h 354"/>
                <a:gd name="T2" fmla="*/ 71 w 142"/>
                <a:gd name="T3" fmla="*/ 354 h 354"/>
                <a:gd name="T4" fmla="*/ 0 w 142"/>
                <a:gd name="T5" fmla="*/ 283 h 354"/>
                <a:gd name="T6" fmla="*/ 0 w 142"/>
                <a:gd name="T7" fmla="*/ 71 h 354"/>
                <a:gd name="T8" fmla="*/ 71 w 142"/>
                <a:gd name="T9" fmla="*/ 0 h 354"/>
                <a:gd name="T10" fmla="*/ 142 w 142"/>
                <a:gd name="T11" fmla="*/ 71 h 354"/>
                <a:gd name="T12" fmla="*/ 142 w 142"/>
                <a:gd name="T13" fmla="*/ 283 h 354"/>
                <a:gd name="T14" fmla="*/ 71 w 142"/>
                <a:gd name="T15" fmla="*/ 354 h 35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2" h="354">
                  <a:moveTo>
                    <a:pt x="71" y="354"/>
                  </a:moveTo>
                  <a:cubicBezTo>
                    <a:pt x="71" y="354"/>
                    <a:pt x="71" y="354"/>
                    <a:pt x="71" y="354"/>
                  </a:cubicBezTo>
                  <a:cubicBezTo>
                    <a:pt x="32" y="354"/>
                    <a:pt x="0" y="322"/>
                    <a:pt x="0" y="283"/>
                  </a:cubicBezTo>
                  <a:cubicBezTo>
                    <a:pt x="0" y="71"/>
                    <a:pt x="0" y="71"/>
                    <a:pt x="0" y="71"/>
                  </a:cubicBezTo>
                  <a:cubicBezTo>
                    <a:pt x="0" y="32"/>
                    <a:pt x="32" y="0"/>
                    <a:pt x="71" y="0"/>
                  </a:cubicBezTo>
                  <a:cubicBezTo>
                    <a:pt x="110" y="0"/>
                    <a:pt x="142" y="32"/>
                    <a:pt x="142" y="71"/>
                  </a:cubicBezTo>
                  <a:cubicBezTo>
                    <a:pt x="142" y="283"/>
                    <a:pt x="142" y="283"/>
                    <a:pt x="142" y="283"/>
                  </a:cubicBezTo>
                  <a:cubicBezTo>
                    <a:pt x="142" y="322"/>
                    <a:pt x="110" y="354"/>
                    <a:pt x="71" y="35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GB" sz="2099" dirty="0">
                <a:solidFill>
                  <a:prstClr val="black"/>
                </a:solidFill>
                <a:latin typeface="Arial"/>
                <a:cs typeface="+mn-cs"/>
              </a:endParaRPr>
            </a:p>
          </p:txBody>
        </p:sp>
        <p:sp>
          <p:nvSpPr>
            <p:cNvPr id="15" name="Freeform 8"/>
            <p:cNvSpPr>
              <a:spLocks/>
            </p:cNvSpPr>
            <p:nvPr userDrawn="1"/>
          </p:nvSpPr>
          <p:spPr bwMode="auto">
            <a:xfrm>
              <a:off x="9869488" y="3030538"/>
              <a:ext cx="560388" cy="2506663"/>
            </a:xfrm>
            <a:custGeom>
              <a:avLst/>
              <a:gdLst>
                <a:gd name="T0" fmla="*/ 88 w 177"/>
                <a:gd name="T1" fmla="*/ 794 h 794"/>
                <a:gd name="T2" fmla="*/ 88 w 177"/>
                <a:gd name="T3" fmla="*/ 794 h 794"/>
                <a:gd name="T4" fmla="*/ 0 w 177"/>
                <a:gd name="T5" fmla="*/ 705 h 794"/>
                <a:gd name="T6" fmla="*/ 0 w 177"/>
                <a:gd name="T7" fmla="*/ 89 h 794"/>
                <a:gd name="T8" fmla="*/ 88 w 177"/>
                <a:gd name="T9" fmla="*/ 0 h 794"/>
                <a:gd name="T10" fmla="*/ 177 w 177"/>
                <a:gd name="T11" fmla="*/ 89 h 794"/>
                <a:gd name="T12" fmla="*/ 177 w 177"/>
                <a:gd name="T13" fmla="*/ 705 h 794"/>
                <a:gd name="T14" fmla="*/ 88 w 177"/>
                <a:gd name="T15" fmla="*/ 794 h 7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7" h="794">
                  <a:moveTo>
                    <a:pt x="88" y="794"/>
                  </a:moveTo>
                  <a:cubicBezTo>
                    <a:pt x="88" y="794"/>
                    <a:pt x="88" y="794"/>
                    <a:pt x="88" y="794"/>
                  </a:cubicBezTo>
                  <a:cubicBezTo>
                    <a:pt x="40" y="794"/>
                    <a:pt x="0" y="754"/>
                    <a:pt x="0" y="705"/>
                  </a:cubicBezTo>
                  <a:cubicBezTo>
                    <a:pt x="0" y="89"/>
                    <a:pt x="0" y="89"/>
                    <a:pt x="0" y="89"/>
                  </a:cubicBezTo>
                  <a:cubicBezTo>
                    <a:pt x="0" y="40"/>
                    <a:pt x="40" y="0"/>
                    <a:pt x="88" y="0"/>
                  </a:cubicBezTo>
                  <a:cubicBezTo>
                    <a:pt x="137" y="0"/>
                    <a:pt x="177" y="40"/>
                    <a:pt x="177" y="89"/>
                  </a:cubicBezTo>
                  <a:cubicBezTo>
                    <a:pt x="177" y="705"/>
                    <a:pt x="177" y="705"/>
                    <a:pt x="177" y="705"/>
                  </a:cubicBezTo>
                  <a:cubicBezTo>
                    <a:pt x="177" y="754"/>
                    <a:pt x="137" y="794"/>
                    <a:pt x="88" y="79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GB" sz="2099" dirty="0">
                <a:solidFill>
                  <a:prstClr val="black"/>
                </a:solidFill>
                <a:latin typeface="Arial"/>
                <a:cs typeface="+mn-cs"/>
              </a:endParaRPr>
            </a:p>
          </p:txBody>
        </p:sp>
        <p:sp>
          <p:nvSpPr>
            <p:cNvPr id="16" name="Freeform 9"/>
            <p:cNvSpPr>
              <a:spLocks/>
            </p:cNvSpPr>
            <p:nvPr userDrawn="1"/>
          </p:nvSpPr>
          <p:spPr bwMode="auto">
            <a:xfrm>
              <a:off x="10653713" y="4014788"/>
              <a:ext cx="558800" cy="2506663"/>
            </a:xfrm>
            <a:custGeom>
              <a:avLst/>
              <a:gdLst>
                <a:gd name="T0" fmla="*/ 88 w 177"/>
                <a:gd name="T1" fmla="*/ 794 h 794"/>
                <a:gd name="T2" fmla="*/ 88 w 177"/>
                <a:gd name="T3" fmla="*/ 794 h 794"/>
                <a:gd name="T4" fmla="*/ 0 w 177"/>
                <a:gd name="T5" fmla="*/ 705 h 794"/>
                <a:gd name="T6" fmla="*/ 0 w 177"/>
                <a:gd name="T7" fmla="*/ 88 h 794"/>
                <a:gd name="T8" fmla="*/ 88 w 177"/>
                <a:gd name="T9" fmla="*/ 0 h 794"/>
                <a:gd name="T10" fmla="*/ 177 w 177"/>
                <a:gd name="T11" fmla="*/ 88 h 794"/>
                <a:gd name="T12" fmla="*/ 177 w 177"/>
                <a:gd name="T13" fmla="*/ 705 h 794"/>
                <a:gd name="T14" fmla="*/ 88 w 177"/>
                <a:gd name="T15" fmla="*/ 794 h 7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7" h="794">
                  <a:moveTo>
                    <a:pt x="88" y="794"/>
                  </a:moveTo>
                  <a:cubicBezTo>
                    <a:pt x="88" y="794"/>
                    <a:pt x="88" y="794"/>
                    <a:pt x="88" y="794"/>
                  </a:cubicBezTo>
                  <a:cubicBezTo>
                    <a:pt x="40" y="794"/>
                    <a:pt x="0" y="754"/>
                    <a:pt x="0" y="705"/>
                  </a:cubicBezTo>
                  <a:cubicBezTo>
                    <a:pt x="0" y="88"/>
                    <a:pt x="0" y="88"/>
                    <a:pt x="0" y="88"/>
                  </a:cubicBezTo>
                  <a:cubicBezTo>
                    <a:pt x="0" y="40"/>
                    <a:pt x="40" y="0"/>
                    <a:pt x="88" y="0"/>
                  </a:cubicBezTo>
                  <a:cubicBezTo>
                    <a:pt x="137" y="0"/>
                    <a:pt x="177" y="40"/>
                    <a:pt x="177" y="88"/>
                  </a:cubicBezTo>
                  <a:cubicBezTo>
                    <a:pt x="177" y="705"/>
                    <a:pt x="177" y="705"/>
                    <a:pt x="177" y="705"/>
                  </a:cubicBezTo>
                  <a:cubicBezTo>
                    <a:pt x="177" y="754"/>
                    <a:pt x="137" y="794"/>
                    <a:pt x="88" y="79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GB" sz="2099" dirty="0">
                <a:solidFill>
                  <a:prstClr val="black"/>
                </a:solidFill>
                <a:latin typeface="Arial"/>
                <a:cs typeface="+mn-cs"/>
              </a:endParaRPr>
            </a:p>
          </p:txBody>
        </p:sp>
        <p:sp>
          <p:nvSpPr>
            <p:cNvPr id="17" name="Freeform 10"/>
            <p:cNvSpPr>
              <a:spLocks/>
            </p:cNvSpPr>
            <p:nvPr userDrawn="1"/>
          </p:nvSpPr>
          <p:spPr bwMode="auto">
            <a:xfrm>
              <a:off x="12058650" y="4551363"/>
              <a:ext cx="139700" cy="449263"/>
            </a:xfrm>
            <a:custGeom>
              <a:avLst/>
              <a:gdLst>
                <a:gd name="T0" fmla="*/ 44 w 44"/>
                <a:gd name="T1" fmla="*/ 0 h 142"/>
                <a:gd name="T2" fmla="*/ 0 w 44"/>
                <a:gd name="T3" fmla="*/ 42 h 142"/>
                <a:gd name="T4" fmla="*/ 0 w 44"/>
                <a:gd name="T5" fmla="*/ 99 h 142"/>
                <a:gd name="T6" fmla="*/ 44 w 44"/>
                <a:gd name="T7" fmla="*/ 142 h 142"/>
                <a:gd name="T8" fmla="*/ 44 w 44"/>
                <a:gd name="T9" fmla="*/ 0 h 142"/>
              </a:gdLst>
              <a:ahLst/>
              <a:cxnLst>
                <a:cxn ang="0">
                  <a:pos x="T0" y="T1"/>
                </a:cxn>
                <a:cxn ang="0">
                  <a:pos x="T2" y="T3"/>
                </a:cxn>
                <a:cxn ang="0">
                  <a:pos x="T4" y="T5"/>
                </a:cxn>
                <a:cxn ang="0">
                  <a:pos x="T6" y="T7"/>
                </a:cxn>
                <a:cxn ang="0">
                  <a:pos x="T8" y="T9"/>
                </a:cxn>
              </a:cxnLst>
              <a:rect l="0" t="0" r="r" b="b"/>
              <a:pathLst>
                <a:path w="44" h="142">
                  <a:moveTo>
                    <a:pt x="44" y="0"/>
                  </a:moveTo>
                  <a:cubicBezTo>
                    <a:pt x="20" y="0"/>
                    <a:pt x="0" y="19"/>
                    <a:pt x="0" y="42"/>
                  </a:cubicBezTo>
                  <a:cubicBezTo>
                    <a:pt x="0" y="99"/>
                    <a:pt x="0" y="99"/>
                    <a:pt x="0" y="99"/>
                  </a:cubicBezTo>
                  <a:cubicBezTo>
                    <a:pt x="0" y="123"/>
                    <a:pt x="20" y="142"/>
                    <a:pt x="44" y="142"/>
                  </a:cubicBezTo>
                  <a:lnTo>
                    <a:pt x="4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GB" sz="2099" dirty="0">
                <a:solidFill>
                  <a:prstClr val="black"/>
                </a:solidFill>
                <a:latin typeface="Arial"/>
                <a:cs typeface="+mn-cs"/>
              </a:endParaRPr>
            </a:p>
          </p:txBody>
        </p:sp>
      </p:grpSp>
      <p:grpSp>
        <p:nvGrpSpPr>
          <p:cNvPr id="19" name="Logotype"/>
          <p:cNvGrpSpPr/>
          <p:nvPr userDrawn="1"/>
        </p:nvGrpSpPr>
        <p:grpSpPr>
          <a:xfrm>
            <a:off x="641186" y="530770"/>
            <a:ext cx="1383679" cy="288542"/>
            <a:chOff x="9501453" y="6148765"/>
            <a:chExt cx="2047875" cy="427037"/>
          </a:xfrm>
          <a:solidFill>
            <a:schemeClr val="bg2"/>
          </a:solidFill>
        </p:grpSpPr>
        <p:sp>
          <p:nvSpPr>
            <p:cNvPr id="20" name="Freeform 5"/>
            <p:cNvSpPr>
              <a:spLocks noEditPoints="1"/>
            </p:cNvSpPr>
            <p:nvPr userDrawn="1"/>
          </p:nvSpPr>
          <p:spPr bwMode="auto">
            <a:xfrm>
              <a:off x="11206428" y="6231315"/>
              <a:ext cx="342900" cy="344487"/>
            </a:xfrm>
            <a:custGeom>
              <a:avLst/>
              <a:gdLst>
                <a:gd name="T0" fmla="*/ 43 w 91"/>
                <a:gd name="T1" fmla="*/ 2 h 91"/>
                <a:gd name="T2" fmla="*/ 2 w 91"/>
                <a:gd name="T3" fmla="*/ 44 h 91"/>
                <a:gd name="T4" fmla="*/ 46 w 91"/>
                <a:gd name="T5" fmla="*/ 91 h 91"/>
                <a:gd name="T6" fmla="*/ 74 w 91"/>
                <a:gd name="T7" fmla="*/ 77 h 91"/>
                <a:gd name="T8" fmla="*/ 74 w 91"/>
                <a:gd name="T9" fmla="*/ 90 h 91"/>
                <a:gd name="T10" fmla="*/ 91 w 91"/>
                <a:gd name="T11" fmla="*/ 90 h 91"/>
                <a:gd name="T12" fmla="*/ 91 w 91"/>
                <a:gd name="T13" fmla="*/ 47 h 91"/>
                <a:gd name="T14" fmla="*/ 43 w 91"/>
                <a:gd name="T15" fmla="*/ 2 h 91"/>
                <a:gd name="T16" fmla="*/ 72 w 91"/>
                <a:gd name="T17" fmla="*/ 48 h 91"/>
                <a:gd name="T18" fmla="*/ 43 w 91"/>
                <a:gd name="T19" fmla="*/ 72 h 91"/>
                <a:gd name="T20" fmla="*/ 21 w 91"/>
                <a:gd name="T21" fmla="*/ 50 h 91"/>
                <a:gd name="T22" fmla="*/ 46 w 91"/>
                <a:gd name="T23" fmla="*/ 21 h 91"/>
                <a:gd name="T24" fmla="*/ 72 w 91"/>
                <a:gd name="T25" fmla="*/ 45 h 91"/>
                <a:gd name="T26" fmla="*/ 72 w 91"/>
                <a:gd name="T27" fmla="*/ 48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1" h="91">
                  <a:moveTo>
                    <a:pt x="43" y="2"/>
                  </a:moveTo>
                  <a:cubicBezTo>
                    <a:pt x="21" y="4"/>
                    <a:pt x="3" y="22"/>
                    <a:pt x="2" y="44"/>
                  </a:cubicBezTo>
                  <a:cubicBezTo>
                    <a:pt x="0" y="70"/>
                    <a:pt x="21" y="91"/>
                    <a:pt x="46" y="91"/>
                  </a:cubicBezTo>
                  <a:cubicBezTo>
                    <a:pt x="56" y="91"/>
                    <a:pt x="68" y="87"/>
                    <a:pt x="74" y="77"/>
                  </a:cubicBezTo>
                  <a:cubicBezTo>
                    <a:pt x="74" y="90"/>
                    <a:pt x="74" y="90"/>
                    <a:pt x="74" y="90"/>
                  </a:cubicBezTo>
                  <a:cubicBezTo>
                    <a:pt x="91" y="90"/>
                    <a:pt x="91" y="90"/>
                    <a:pt x="91" y="90"/>
                  </a:cubicBezTo>
                  <a:cubicBezTo>
                    <a:pt x="91" y="47"/>
                    <a:pt x="91" y="47"/>
                    <a:pt x="91" y="47"/>
                  </a:cubicBezTo>
                  <a:cubicBezTo>
                    <a:pt x="91" y="20"/>
                    <a:pt x="69" y="0"/>
                    <a:pt x="43" y="2"/>
                  </a:cubicBezTo>
                  <a:close/>
                  <a:moveTo>
                    <a:pt x="72" y="48"/>
                  </a:moveTo>
                  <a:cubicBezTo>
                    <a:pt x="71" y="63"/>
                    <a:pt x="58" y="74"/>
                    <a:pt x="43" y="72"/>
                  </a:cubicBezTo>
                  <a:cubicBezTo>
                    <a:pt x="32" y="71"/>
                    <a:pt x="22" y="61"/>
                    <a:pt x="21" y="50"/>
                  </a:cubicBezTo>
                  <a:cubicBezTo>
                    <a:pt x="19" y="34"/>
                    <a:pt x="31" y="21"/>
                    <a:pt x="46" y="21"/>
                  </a:cubicBezTo>
                  <a:cubicBezTo>
                    <a:pt x="60" y="21"/>
                    <a:pt x="71" y="32"/>
                    <a:pt x="72" y="45"/>
                  </a:cubicBezTo>
                  <a:lnTo>
                    <a:pt x="72" y="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US" sz="2099" dirty="0">
                <a:solidFill>
                  <a:prstClr val="black"/>
                </a:solidFill>
                <a:latin typeface="Arial"/>
                <a:cs typeface="+mn-cs"/>
              </a:endParaRPr>
            </a:p>
          </p:txBody>
        </p:sp>
        <p:sp>
          <p:nvSpPr>
            <p:cNvPr id="23" name="Freeform 6"/>
            <p:cNvSpPr>
              <a:spLocks noEditPoints="1"/>
            </p:cNvSpPr>
            <p:nvPr userDrawn="1"/>
          </p:nvSpPr>
          <p:spPr bwMode="auto">
            <a:xfrm>
              <a:off x="10849241" y="6236077"/>
              <a:ext cx="334963" cy="339725"/>
            </a:xfrm>
            <a:custGeom>
              <a:avLst/>
              <a:gdLst>
                <a:gd name="T0" fmla="*/ 44 w 89"/>
                <a:gd name="T1" fmla="*/ 1 h 90"/>
                <a:gd name="T2" fmla="*/ 0 w 89"/>
                <a:gd name="T3" fmla="*/ 46 h 90"/>
                <a:gd name="T4" fmla="*/ 45 w 89"/>
                <a:gd name="T5" fmla="*/ 90 h 90"/>
                <a:gd name="T6" fmla="*/ 86 w 89"/>
                <a:gd name="T7" fmla="*/ 63 h 90"/>
                <a:gd name="T8" fmla="*/ 69 w 89"/>
                <a:gd name="T9" fmla="*/ 58 h 90"/>
                <a:gd name="T10" fmla="*/ 50 w 89"/>
                <a:gd name="T11" fmla="*/ 72 h 90"/>
                <a:gd name="T12" fmla="*/ 22 w 89"/>
                <a:gd name="T13" fmla="*/ 59 h 90"/>
                <a:gd name="T14" fmla="*/ 89 w 89"/>
                <a:gd name="T15" fmla="*/ 41 h 90"/>
                <a:gd name="T16" fmla="*/ 44 w 89"/>
                <a:gd name="T17" fmla="*/ 1 h 90"/>
                <a:gd name="T18" fmla="*/ 19 w 89"/>
                <a:gd name="T19" fmla="*/ 44 h 90"/>
                <a:gd name="T20" fmla="*/ 36 w 89"/>
                <a:gd name="T21" fmla="*/ 19 h 90"/>
                <a:gd name="T22" fmla="*/ 67 w 89"/>
                <a:gd name="T23" fmla="*/ 31 h 90"/>
                <a:gd name="T24" fmla="*/ 19 w 89"/>
                <a:gd name="T25" fmla="*/ 44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9" h="90">
                  <a:moveTo>
                    <a:pt x="44" y="1"/>
                  </a:moveTo>
                  <a:cubicBezTo>
                    <a:pt x="20" y="2"/>
                    <a:pt x="0" y="20"/>
                    <a:pt x="0" y="46"/>
                  </a:cubicBezTo>
                  <a:cubicBezTo>
                    <a:pt x="0" y="70"/>
                    <a:pt x="20" y="90"/>
                    <a:pt x="45" y="90"/>
                  </a:cubicBezTo>
                  <a:cubicBezTo>
                    <a:pt x="62" y="90"/>
                    <a:pt x="79" y="80"/>
                    <a:pt x="86" y="63"/>
                  </a:cubicBezTo>
                  <a:cubicBezTo>
                    <a:pt x="69" y="58"/>
                    <a:pt x="69" y="58"/>
                    <a:pt x="69" y="58"/>
                  </a:cubicBezTo>
                  <a:cubicBezTo>
                    <a:pt x="66" y="65"/>
                    <a:pt x="58" y="71"/>
                    <a:pt x="50" y="72"/>
                  </a:cubicBezTo>
                  <a:cubicBezTo>
                    <a:pt x="38" y="75"/>
                    <a:pt x="26" y="67"/>
                    <a:pt x="22" y="59"/>
                  </a:cubicBezTo>
                  <a:cubicBezTo>
                    <a:pt x="89" y="41"/>
                    <a:pt x="89" y="41"/>
                    <a:pt x="89" y="41"/>
                  </a:cubicBezTo>
                  <a:cubicBezTo>
                    <a:pt x="87" y="24"/>
                    <a:pt x="72" y="0"/>
                    <a:pt x="44" y="1"/>
                  </a:cubicBezTo>
                  <a:close/>
                  <a:moveTo>
                    <a:pt x="19" y="44"/>
                  </a:moveTo>
                  <a:cubicBezTo>
                    <a:pt x="19" y="34"/>
                    <a:pt x="24" y="24"/>
                    <a:pt x="36" y="19"/>
                  </a:cubicBezTo>
                  <a:cubicBezTo>
                    <a:pt x="50" y="14"/>
                    <a:pt x="62" y="21"/>
                    <a:pt x="67" y="31"/>
                  </a:cubicBezTo>
                  <a:lnTo>
                    <a:pt x="19" y="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US" sz="2099" dirty="0">
                <a:solidFill>
                  <a:prstClr val="black"/>
                </a:solidFill>
                <a:latin typeface="Arial"/>
                <a:cs typeface="+mn-cs"/>
              </a:endParaRPr>
            </a:p>
          </p:txBody>
        </p:sp>
        <p:sp>
          <p:nvSpPr>
            <p:cNvPr id="24" name="Freeform 7"/>
            <p:cNvSpPr>
              <a:spLocks/>
            </p:cNvSpPr>
            <p:nvPr userDrawn="1"/>
          </p:nvSpPr>
          <p:spPr bwMode="auto">
            <a:xfrm>
              <a:off x="10292028" y="6239252"/>
              <a:ext cx="166688" cy="333375"/>
            </a:xfrm>
            <a:custGeom>
              <a:avLst/>
              <a:gdLst>
                <a:gd name="T0" fmla="*/ 44 w 44"/>
                <a:gd name="T1" fmla="*/ 18 h 88"/>
                <a:gd name="T2" fmla="*/ 44 w 44"/>
                <a:gd name="T3" fmla="*/ 0 h 88"/>
                <a:gd name="T4" fmla="*/ 19 w 44"/>
                <a:gd name="T5" fmla="*/ 13 h 88"/>
                <a:gd name="T6" fmla="*/ 19 w 44"/>
                <a:gd name="T7" fmla="*/ 3 h 88"/>
                <a:gd name="T8" fmla="*/ 0 w 44"/>
                <a:gd name="T9" fmla="*/ 3 h 88"/>
                <a:gd name="T10" fmla="*/ 0 w 44"/>
                <a:gd name="T11" fmla="*/ 44 h 88"/>
                <a:gd name="T12" fmla="*/ 0 w 44"/>
                <a:gd name="T13" fmla="*/ 88 h 88"/>
                <a:gd name="T14" fmla="*/ 20 w 44"/>
                <a:gd name="T15" fmla="*/ 88 h 88"/>
                <a:gd name="T16" fmla="*/ 20 w 44"/>
                <a:gd name="T17" fmla="*/ 46 h 88"/>
                <a:gd name="T18" fmla="*/ 44 w 44"/>
                <a:gd name="T19" fmla="*/ 1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 h="88">
                  <a:moveTo>
                    <a:pt x="44" y="18"/>
                  </a:moveTo>
                  <a:cubicBezTo>
                    <a:pt x="44" y="0"/>
                    <a:pt x="44" y="0"/>
                    <a:pt x="44" y="0"/>
                  </a:cubicBezTo>
                  <a:cubicBezTo>
                    <a:pt x="28" y="0"/>
                    <a:pt x="22" y="8"/>
                    <a:pt x="19" y="13"/>
                  </a:cubicBezTo>
                  <a:cubicBezTo>
                    <a:pt x="19" y="3"/>
                    <a:pt x="19" y="3"/>
                    <a:pt x="19" y="3"/>
                  </a:cubicBezTo>
                  <a:cubicBezTo>
                    <a:pt x="0" y="3"/>
                    <a:pt x="0" y="3"/>
                    <a:pt x="0" y="3"/>
                  </a:cubicBezTo>
                  <a:cubicBezTo>
                    <a:pt x="0" y="44"/>
                    <a:pt x="0" y="44"/>
                    <a:pt x="0" y="44"/>
                  </a:cubicBezTo>
                  <a:cubicBezTo>
                    <a:pt x="0" y="88"/>
                    <a:pt x="0" y="88"/>
                    <a:pt x="0" y="88"/>
                  </a:cubicBezTo>
                  <a:cubicBezTo>
                    <a:pt x="20" y="88"/>
                    <a:pt x="20" y="88"/>
                    <a:pt x="20" y="88"/>
                  </a:cubicBezTo>
                  <a:cubicBezTo>
                    <a:pt x="20" y="62"/>
                    <a:pt x="20" y="62"/>
                    <a:pt x="20" y="46"/>
                  </a:cubicBezTo>
                  <a:cubicBezTo>
                    <a:pt x="20" y="26"/>
                    <a:pt x="31" y="19"/>
                    <a:pt x="44"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US" sz="2099" dirty="0">
                <a:solidFill>
                  <a:prstClr val="black"/>
                </a:solidFill>
                <a:latin typeface="Arial"/>
                <a:cs typeface="+mn-cs"/>
              </a:endParaRPr>
            </a:p>
          </p:txBody>
        </p:sp>
        <p:sp>
          <p:nvSpPr>
            <p:cNvPr id="25" name="Freeform 8"/>
            <p:cNvSpPr>
              <a:spLocks/>
            </p:cNvSpPr>
            <p:nvPr userDrawn="1"/>
          </p:nvSpPr>
          <p:spPr bwMode="auto">
            <a:xfrm>
              <a:off x="9501453" y="6182102"/>
              <a:ext cx="369888" cy="390525"/>
            </a:xfrm>
            <a:custGeom>
              <a:avLst/>
              <a:gdLst>
                <a:gd name="T0" fmla="*/ 185 w 233"/>
                <a:gd name="T1" fmla="*/ 165 h 246"/>
                <a:gd name="T2" fmla="*/ 48 w 233"/>
                <a:gd name="T3" fmla="*/ 0 h 246"/>
                <a:gd name="T4" fmla="*/ 0 w 233"/>
                <a:gd name="T5" fmla="*/ 0 h 246"/>
                <a:gd name="T6" fmla="*/ 0 w 233"/>
                <a:gd name="T7" fmla="*/ 246 h 246"/>
                <a:gd name="T8" fmla="*/ 50 w 233"/>
                <a:gd name="T9" fmla="*/ 246 h 246"/>
                <a:gd name="T10" fmla="*/ 50 w 233"/>
                <a:gd name="T11" fmla="*/ 81 h 246"/>
                <a:gd name="T12" fmla="*/ 190 w 233"/>
                <a:gd name="T13" fmla="*/ 246 h 246"/>
                <a:gd name="T14" fmla="*/ 233 w 233"/>
                <a:gd name="T15" fmla="*/ 246 h 246"/>
                <a:gd name="T16" fmla="*/ 233 w 233"/>
                <a:gd name="T17" fmla="*/ 0 h 246"/>
                <a:gd name="T18" fmla="*/ 185 w 233"/>
                <a:gd name="T19" fmla="*/ 0 h 246"/>
                <a:gd name="T20" fmla="*/ 185 w 233"/>
                <a:gd name="T21" fmla="*/ 165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3" h="246">
                  <a:moveTo>
                    <a:pt x="185" y="165"/>
                  </a:moveTo>
                  <a:lnTo>
                    <a:pt x="48" y="0"/>
                  </a:lnTo>
                  <a:lnTo>
                    <a:pt x="0" y="0"/>
                  </a:lnTo>
                  <a:lnTo>
                    <a:pt x="0" y="246"/>
                  </a:lnTo>
                  <a:lnTo>
                    <a:pt x="50" y="246"/>
                  </a:lnTo>
                  <a:lnTo>
                    <a:pt x="50" y="81"/>
                  </a:lnTo>
                  <a:lnTo>
                    <a:pt x="190" y="246"/>
                  </a:lnTo>
                  <a:lnTo>
                    <a:pt x="233" y="246"/>
                  </a:lnTo>
                  <a:lnTo>
                    <a:pt x="233" y="0"/>
                  </a:lnTo>
                  <a:lnTo>
                    <a:pt x="185" y="0"/>
                  </a:lnTo>
                  <a:lnTo>
                    <a:pt x="185" y="16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US" sz="2099" dirty="0">
                <a:solidFill>
                  <a:prstClr val="black"/>
                </a:solidFill>
                <a:latin typeface="Arial"/>
                <a:cs typeface="+mn-cs"/>
              </a:endParaRPr>
            </a:p>
          </p:txBody>
        </p:sp>
        <p:sp>
          <p:nvSpPr>
            <p:cNvPr id="26" name="Freeform 9"/>
            <p:cNvSpPr>
              <a:spLocks noEditPoints="1"/>
            </p:cNvSpPr>
            <p:nvPr userDrawn="1"/>
          </p:nvSpPr>
          <p:spPr bwMode="auto">
            <a:xfrm>
              <a:off x="10461891" y="6148765"/>
              <a:ext cx="342900" cy="427037"/>
            </a:xfrm>
            <a:custGeom>
              <a:avLst/>
              <a:gdLst>
                <a:gd name="T0" fmla="*/ 91 w 91"/>
                <a:gd name="T1" fmla="*/ 0 h 113"/>
                <a:gd name="T2" fmla="*/ 73 w 91"/>
                <a:gd name="T3" fmla="*/ 0 h 113"/>
                <a:gd name="T4" fmla="*/ 73 w 91"/>
                <a:gd name="T5" fmla="*/ 34 h 113"/>
                <a:gd name="T6" fmla="*/ 43 w 91"/>
                <a:gd name="T7" fmla="*/ 24 h 113"/>
                <a:gd name="T8" fmla="*/ 2 w 91"/>
                <a:gd name="T9" fmla="*/ 66 h 113"/>
                <a:gd name="T10" fmla="*/ 46 w 91"/>
                <a:gd name="T11" fmla="*/ 113 h 113"/>
                <a:gd name="T12" fmla="*/ 74 w 91"/>
                <a:gd name="T13" fmla="*/ 101 h 113"/>
                <a:gd name="T14" fmla="*/ 74 w 91"/>
                <a:gd name="T15" fmla="*/ 112 h 113"/>
                <a:gd name="T16" fmla="*/ 91 w 91"/>
                <a:gd name="T17" fmla="*/ 112 h 113"/>
                <a:gd name="T18" fmla="*/ 91 w 91"/>
                <a:gd name="T19" fmla="*/ 69 h 113"/>
                <a:gd name="T20" fmla="*/ 91 w 91"/>
                <a:gd name="T21" fmla="*/ 69 h 113"/>
                <a:gd name="T22" fmla="*/ 91 w 91"/>
                <a:gd name="T23" fmla="*/ 68 h 113"/>
                <a:gd name="T24" fmla="*/ 91 w 91"/>
                <a:gd name="T25" fmla="*/ 0 h 113"/>
                <a:gd name="T26" fmla="*/ 72 w 91"/>
                <a:gd name="T27" fmla="*/ 70 h 113"/>
                <a:gd name="T28" fmla="*/ 43 w 91"/>
                <a:gd name="T29" fmla="*/ 94 h 113"/>
                <a:gd name="T30" fmla="*/ 21 w 91"/>
                <a:gd name="T31" fmla="*/ 72 h 113"/>
                <a:gd name="T32" fmla="*/ 46 w 91"/>
                <a:gd name="T33" fmla="*/ 43 h 113"/>
                <a:gd name="T34" fmla="*/ 72 w 91"/>
                <a:gd name="T35" fmla="*/ 67 h 113"/>
                <a:gd name="T36" fmla="*/ 72 w 91"/>
                <a:gd name="T37" fmla="*/ 7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1" h="113">
                  <a:moveTo>
                    <a:pt x="91" y="0"/>
                  </a:moveTo>
                  <a:cubicBezTo>
                    <a:pt x="73" y="0"/>
                    <a:pt x="73" y="0"/>
                    <a:pt x="73" y="0"/>
                  </a:cubicBezTo>
                  <a:cubicBezTo>
                    <a:pt x="73" y="34"/>
                    <a:pt x="73" y="34"/>
                    <a:pt x="73" y="34"/>
                  </a:cubicBezTo>
                  <a:cubicBezTo>
                    <a:pt x="68" y="28"/>
                    <a:pt x="55" y="23"/>
                    <a:pt x="43" y="24"/>
                  </a:cubicBezTo>
                  <a:cubicBezTo>
                    <a:pt x="21" y="26"/>
                    <a:pt x="3" y="44"/>
                    <a:pt x="2" y="66"/>
                  </a:cubicBezTo>
                  <a:cubicBezTo>
                    <a:pt x="0" y="92"/>
                    <a:pt x="21" y="113"/>
                    <a:pt x="46" y="113"/>
                  </a:cubicBezTo>
                  <a:cubicBezTo>
                    <a:pt x="56" y="113"/>
                    <a:pt x="69" y="109"/>
                    <a:pt x="74" y="101"/>
                  </a:cubicBezTo>
                  <a:cubicBezTo>
                    <a:pt x="74" y="112"/>
                    <a:pt x="74" y="112"/>
                    <a:pt x="74" y="112"/>
                  </a:cubicBezTo>
                  <a:cubicBezTo>
                    <a:pt x="91" y="112"/>
                    <a:pt x="91" y="112"/>
                    <a:pt x="91" y="112"/>
                  </a:cubicBezTo>
                  <a:cubicBezTo>
                    <a:pt x="91" y="69"/>
                    <a:pt x="91" y="69"/>
                    <a:pt x="91" y="69"/>
                  </a:cubicBezTo>
                  <a:cubicBezTo>
                    <a:pt x="91" y="69"/>
                    <a:pt x="91" y="69"/>
                    <a:pt x="91" y="69"/>
                  </a:cubicBezTo>
                  <a:cubicBezTo>
                    <a:pt x="91" y="68"/>
                    <a:pt x="91" y="68"/>
                    <a:pt x="91" y="68"/>
                  </a:cubicBezTo>
                  <a:lnTo>
                    <a:pt x="91" y="0"/>
                  </a:lnTo>
                  <a:close/>
                  <a:moveTo>
                    <a:pt x="72" y="70"/>
                  </a:moveTo>
                  <a:cubicBezTo>
                    <a:pt x="71" y="85"/>
                    <a:pt x="58" y="96"/>
                    <a:pt x="43" y="94"/>
                  </a:cubicBezTo>
                  <a:cubicBezTo>
                    <a:pt x="32" y="93"/>
                    <a:pt x="22" y="83"/>
                    <a:pt x="21" y="72"/>
                  </a:cubicBezTo>
                  <a:cubicBezTo>
                    <a:pt x="19" y="56"/>
                    <a:pt x="31" y="43"/>
                    <a:pt x="46" y="43"/>
                  </a:cubicBezTo>
                  <a:cubicBezTo>
                    <a:pt x="60" y="43"/>
                    <a:pt x="71" y="54"/>
                    <a:pt x="72" y="67"/>
                  </a:cubicBezTo>
                  <a:lnTo>
                    <a:pt x="72"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US" sz="2099" dirty="0">
                <a:solidFill>
                  <a:prstClr val="black"/>
                </a:solidFill>
                <a:latin typeface="Arial"/>
                <a:cs typeface="+mn-cs"/>
              </a:endParaRPr>
            </a:p>
          </p:txBody>
        </p:sp>
        <p:sp>
          <p:nvSpPr>
            <p:cNvPr id="27" name="Freeform 10"/>
            <p:cNvSpPr>
              <a:spLocks noEditPoints="1"/>
            </p:cNvSpPr>
            <p:nvPr userDrawn="1"/>
          </p:nvSpPr>
          <p:spPr bwMode="auto">
            <a:xfrm>
              <a:off x="9912616" y="6239252"/>
              <a:ext cx="338138" cy="336550"/>
            </a:xfrm>
            <a:custGeom>
              <a:avLst/>
              <a:gdLst>
                <a:gd name="T0" fmla="*/ 45 w 90"/>
                <a:gd name="T1" fmla="*/ 0 h 89"/>
                <a:gd name="T2" fmla="*/ 0 w 90"/>
                <a:gd name="T3" fmla="*/ 45 h 89"/>
                <a:gd name="T4" fmla="*/ 45 w 90"/>
                <a:gd name="T5" fmla="*/ 89 h 89"/>
                <a:gd name="T6" fmla="*/ 90 w 90"/>
                <a:gd name="T7" fmla="*/ 45 h 89"/>
                <a:gd name="T8" fmla="*/ 45 w 90"/>
                <a:gd name="T9" fmla="*/ 0 h 89"/>
                <a:gd name="T10" fmla="*/ 45 w 90"/>
                <a:gd name="T11" fmla="*/ 70 h 89"/>
                <a:gd name="T12" fmla="*/ 19 w 90"/>
                <a:gd name="T13" fmla="*/ 45 h 89"/>
                <a:gd name="T14" fmla="*/ 45 w 90"/>
                <a:gd name="T15" fmla="*/ 19 h 89"/>
                <a:gd name="T16" fmla="*/ 71 w 90"/>
                <a:gd name="T17" fmla="*/ 45 h 89"/>
                <a:gd name="T18" fmla="*/ 45 w 90"/>
                <a:gd name="T19" fmla="*/ 7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0" h="89">
                  <a:moveTo>
                    <a:pt x="45" y="0"/>
                  </a:moveTo>
                  <a:cubicBezTo>
                    <a:pt x="20" y="0"/>
                    <a:pt x="0" y="20"/>
                    <a:pt x="0" y="45"/>
                  </a:cubicBezTo>
                  <a:cubicBezTo>
                    <a:pt x="0" y="69"/>
                    <a:pt x="20" y="89"/>
                    <a:pt x="45" y="89"/>
                  </a:cubicBezTo>
                  <a:cubicBezTo>
                    <a:pt x="70" y="89"/>
                    <a:pt x="90" y="69"/>
                    <a:pt x="90" y="45"/>
                  </a:cubicBezTo>
                  <a:cubicBezTo>
                    <a:pt x="90" y="20"/>
                    <a:pt x="70" y="0"/>
                    <a:pt x="45" y="0"/>
                  </a:cubicBezTo>
                  <a:close/>
                  <a:moveTo>
                    <a:pt x="45" y="70"/>
                  </a:moveTo>
                  <a:cubicBezTo>
                    <a:pt x="31" y="70"/>
                    <a:pt x="19" y="59"/>
                    <a:pt x="19" y="45"/>
                  </a:cubicBezTo>
                  <a:cubicBezTo>
                    <a:pt x="19" y="30"/>
                    <a:pt x="31" y="19"/>
                    <a:pt x="45" y="19"/>
                  </a:cubicBezTo>
                  <a:cubicBezTo>
                    <a:pt x="59" y="19"/>
                    <a:pt x="71" y="30"/>
                    <a:pt x="71" y="45"/>
                  </a:cubicBezTo>
                  <a:cubicBezTo>
                    <a:pt x="71" y="59"/>
                    <a:pt x="59" y="70"/>
                    <a:pt x="45" y="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US" sz="2099" dirty="0">
                <a:solidFill>
                  <a:prstClr val="black"/>
                </a:solidFill>
                <a:latin typeface="Arial"/>
                <a:cs typeface="+mn-cs"/>
              </a:endParaRPr>
            </a:p>
          </p:txBody>
        </p:sp>
      </p:grpSp>
    </p:spTree>
    <p:extLst>
      <p:ext uri="{BB962C8B-B14F-4D97-AF65-F5344CB8AC3E}">
        <p14:creationId xmlns:p14="http://schemas.microsoft.com/office/powerpoint/2010/main" val="666410119"/>
      </p:ext>
    </p:extLst>
  </p:cSld>
  <p:clrMapOvr>
    <a:masterClrMapping/>
  </p:clrMapOvr>
</p:sldLayout>
</file>

<file path=ppt/slideLayouts/slideLayout157.xml><?xml version="1.0" encoding="utf-8"?>
<p:sldLayout xmlns:a="http://schemas.openxmlformats.org/drawingml/2006/main" xmlns:r="http://schemas.openxmlformats.org/officeDocument/2006/relationships" xmlns:p="http://schemas.openxmlformats.org/presentationml/2006/main" showMasterSp="0" preserve="1" userDrawn="1">
  <p:cSld name="Title Slide Pulse Pattern">
    <p:bg>
      <p:bgPr>
        <a:solidFill>
          <a:schemeClr val="accent1"/>
        </a:soli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647833" y="1338890"/>
            <a:ext cx="7198125" cy="748627"/>
          </a:xfrm>
        </p:spPr>
        <p:txBody>
          <a:bodyPr>
            <a:noAutofit/>
          </a:bodyPr>
          <a:lstStyle>
            <a:lvl1pPr>
              <a:defRPr sz="2399">
                <a:solidFill>
                  <a:srgbClr val="FBD9CA"/>
                </a:solidFill>
              </a:defRPr>
            </a:lvl1pPr>
          </a:lstStyle>
          <a:p>
            <a:r>
              <a:rPr lang="en-GB"/>
              <a:t>Click to edit Master title style</a:t>
            </a:r>
            <a:endParaRPr lang="en-GB" dirty="0"/>
          </a:p>
        </p:txBody>
      </p:sp>
      <p:sp>
        <p:nvSpPr>
          <p:cNvPr id="3" name="Subtitle 2"/>
          <p:cNvSpPr>
            <a:spLocks noGrp="1"/>
          </p:cNvSpPr>
          <p:nvPr>
            <p:ph type="subTitle" idx="1"/>
          </p:nvPr>
        </p:nvSpPr>
        <p:spPr>
          <a:xfrm>
            <a:off x="647833" y="2133156"/>
            <a:ext cx="7198125" cy="360000"/>
          </a:xfrm>
        </p:spPr>
        <p:txBody>
          <a:bodyPr/>
          <a:lstStyle>
            <a:lvl1pPr marL="0" indent="0" algn="l">
              <a:buNone/>
              <a:defRPr b="1">
                <a:solidFill>
                  <a:srgbClr val="FFFFFF"/>
                </a:solidFill>
              </a:defRPr>
            </a:lvl1pPr>
            <a:lvl2pPr marL="544080" indent="0" algn="ctr">
              <a:buNone/>
              <a:defRPr>
                <a:solidFill>
                  <a:schemeClr val="tx1">
                    <a:tint val="75000"/>
                  </a:schemeClr>
                </a:solidFill>
              </a:defRPr>
            </a:lvl2pPr>
            <a:lvl3pPr marL="1088158" indent="0" algn="ctr">
              <a:buNone/>
              <a:defRPr>
                <a:solidFill>
                  <a:schemeClr val="tx1">
                    <a:tint val="75000"/>
                  </a:schemeClr>
                </a:solidFill>
              </a:defRPr>
            </a:lvl3pPr>
            <a:lvl4pPr marL="1632238" indent="0" algn="ctr">
              <a:buNone/>
              <a:defRPr>
                <a:solidFill>
                  <a:schemeClr val="tx1">
                    <a:tint val="75000"/>
                  </a:schemeClr>
                </a:solidFill>
              </a:defRPr>
            </a:lvl4pPr>
            <a:lvl5pPr marL="2176318" indent="0" algn="ctr">
              <a:buNone/>
              <a:defRPr>
                <a:solidFill>
                  <a:schemeClr val="tx1">
                    <a:tint val="75000"/>
                  </a:schemeClr>
                </a:solidFill>
              </a:defRPr>
            </a:lvl5pPr>
            <a:lvl6pPr marL="2720399" indent="0" algn="ctr">
              <a:buNone/>
              <a:defRPr>
                <a:solidFill>
                  <a:schemeClr val="tx1">
                    <a:tint val="75000"/>
                  </a:schemeClr>
                </a:solidFill>
              </a:defRPr>
            </a:lvl6pPr>
            <a:lvl7pPr marL="3264477" indent="0" algn="ctr">
              <a:buNone/>
              <a:defRPr>
                <a:solidFill>
                  <a:schemeClr val="tx1">
                    <a:tint val="75000"/>
                  </a:schemeClr>
                </a:solidFill>
              </a:defRPr>
            </a:lvl7pPr>
            <a:lvl8pPr marL="3808557" indent="0" algn="ctr">
              <a:buNone/>
              <a:defRPr>
                <a:solidFill>
                  <a:schemeClr val="tx1">
                    <a:tint val="75000"/>
                  </a:schemeClr>
                </a:solidFill>
              </a:defRPr>
            </a:lvl8pPr>
            <a:lvl9pPr marL="4352636" indent="0" algn="ctr">
              <a:buNone/>
              <a:defRPr>
                <a:solidFill>
                  <a:schemeClr val="tx1">
                    <a:tint val="75000"/>
                  </a:schemeClr>
                </a:solidFill>
              </a:defRPr>
            </a:lvl9pPr>
          </a:lstStyle>
          <a:p>
            <a:r>
              <a:rPr lang="en-GB"/>
              <a:t>Click to edit Master subtitle style</a:t>
            </a:r>
            <a:endParaRPr lang="en-GB" dirty="0"/>
          </a:p>
        </p:txBody>
      </p:sp>
      <p:sp>
        <p:nvSpPr>
          <p:cNvPr id="21" name="Text Placeholder 20"/>
          <p:cNvSpPr>
            <a:spLocks noGrp="1"/>
          </p:cNvSpPr>
          <p:nvPr>
            <p:ph type="body" sz="quarter" idx="13" hasCustomPrompt="1"/>
          </p:nvPr>
        </p:nvSpPr>
        <p:spPr>
          <a:xfrm>
            <a:off x="647833" y="2591401"/>
            <a:ext cx="7198125" cy="215949"/>
          </a:xfrm>
        </p:spPr>
        <p:txBody>
          <a:bodyPr>
            <a:noAutofit/>
          </a:bodyPr>
          <a:lstStyle>
            <a:lvl1pPr marL="0" indent="0">
              <a:buNone/>
              <a:defRPr sz="1300">
                <a:solidFill>
                  <a:srgbClr val="FFFFFF"/>
                </a:solidFill>
              </a:defRPr>
            </a:lvl1pPr>
            <a:lvl2pPr marL="257046" indent="0">
              <a:buNone/>
              <a:defRPr>
                <a:solidFill>
                  <a:schemeClr val="accent2"/>
                </a:solidFill>
              </a:defRPr>
            </a:lvl2pPr>
            <a:lvl3pPr marL="514091" indent="0">
              <a:buNone/>
              <a:defRPr>
                <a:solidFill>
                  <a:schemeClr val="accent2"/>
                </a:solidFill>
              </a:defRPr>
            </a:lvl3pPr>
            <a:lvl4pPr marL="771137" indent="0">
              <a:buNone/>
              <a:defRPr>
                <a:solidFill>
                  <a:schemeClr val="accent2"/>
                </a:solidFill>
              </a:defRPr>
            </a:lvl4pPr>
            <a:lvl5pPr marL="1028181" indent="0">
              <a:buNone/>
              <a:defRPr>
                <a:solidFill>
                  <a:schemeClr val="accent2"/>
                </a:solidFill>
              </a:defRPr>
            </a:lvl5pPr>
          </a:lstStyle>
          <a:p>
            <a:pPr lvl="0"/>
            <a:r>
              <a:rPr lang="en-GB"/>
              <a:t>Name, title</a:t>
            </a:r>
            <a:endParaRPr lang="en-GB" dirty="0"/>
          </a:p>
        </p:txBody>
      </p:sp>
      <p:sp>
        <p:nvSpPr>
          <p:cNvPr id="22" name="Text Placeholder 20"/>
          <p:cNvSpPr>
            <a:spLocks noGrp="1"/>
          </p:cNvSpPr>
          <p:nvPr>
            <p:ph type="body" sz="quarter" idx="14" hasCustomPrompt="1"/>
          </p:nvPr>
        </p:nvSpPr>
        <p:spPr>
          <a:xfrm>
            <a:off x="647833" y="2843343"/>
            <a:ext cx="7198125" cy="215949"/>
          </a:xfrm>
        </p:spPr>
        <p:txBody>
          <a:bodyPr>
            <a:noAutofit/>
          </a:bodyPr>
          <a:lstStyle>
            <a:lvl1pPr marL="0" indent="0">
              <a:buNone/>
              <a:defRPr sz="1300">
                <a:solidFill>
                  <a:srgbClr val="FFFFFF"/>
                </a:solidFill>
              </a:defRPr>
            </a:lvl1pPr>
            <a:lvl2pPr marL="257046" indent="0">
              <a:buNone/>
              <a:defRPr>
                <a:solidFill>
                  <a:schemeClr val="accent2"/>
                </a:solidFill>
              </a:defRPr>
            </a:lvl2pPr>
            <a:lvl3pPr marL="514091" indent="0">
              <a:buNone/>
              <a:defRPr>
                <a:solidFill>
                  <a:schemeClr val="accent2"/>
                </a:solidFill>
              </a:defRPr>
            </a:lvl3pPr>
            <a:lvl4pPr marL="771137" indent="0">
              <a:buNone/>
              <a:defRPr>
                <a:solidFill>
                  <a:schemeClr val="accent2"/>
                </a:solidFill>
              </a:defRPr>
            </a:lvl4pPr>
            <a:lvl5pPr marL="1028181" indent="0">
              <a:buNone/>
              <a:defRPr>
                <a:solidFill>
                  <a:schemeClr val="accent2"/>
                </a:solidFill>
              </a:defRPr>
            </a:lvl5pPr>
          </a:lstStyle>
          <a:p>
            <a:pPr lvl="0"/>
            <a:r>
              <a:rPr lang="en-GB"/>
              <a:t>Date</a:t>
            </a:r>
            <a:endParaRPr lang="en-GB" dirty="0"/>
          </a:p>
        </p:txBody>
      </p:sp>
      <p:grpSp>
        <p:nvGrpSpPr>
          <p:cNvPr id="60" name="Pulse"/>
          <p:cNvGrpSpPr/>
          <p:nvPr userDrawn="1"/>
        </p:nvGrpSpPr>
        <p:grpSpPr>
          <a:xfrm>
            <a:off x="1" y="2990161"/>
            <a:ext cx="12200823" cy="3558351"/>
            <a:chOff x="0" y="2990850"/>
            <a:chExt cx="12204700" cy="3559175"/>
          </a:xfrm>
          <a:solidFill>
            <a:srgbClr val="0000FF"/>
          </a:solidFill>
        </p:grpSpPr>
        <p:sp>
          <p:nvSpPr>
            <p:cNvPr id="11" name="Freeform 5"/>
            <p:cNvSpPr>
              <a:spLocks/>
            </p:cNvSpPr>
            <p:nvPr userDrawn="1"/>
          </p:nvSpPr>
          <p:spPr bwMode="auto">
            <a:xfrm>
              <a:off x="1820863" y="4627563"/>
              <a:ext cx="260350" cy="439738"/>
            </a:xfrm>
            <a:custGeom>
              <a:avLst/>
              <a:gdLst>
                <a:gd name="T0" fmla="*/ 41 w 82"/>
                <a:gd name="T1" fmla="*/ 138 h 138"/>
                <a:gd name="T2" fmla="*/ 41 w 82"/>
                <a:gd name="T3" fmla="*/ 138 h 138"/>
                <a:gd name="T4" fmla="*/ 0 w 82"/>
                <a:gd name="T5" fmla="*/ 96 h 138"/>
                <a:gd name="T6" fmla="*/ 0 w 82"/>
                <a:gd name="T7" fmla="*/ 41 h 138"/>
                <a:gd name="T8" fmla="*/ 41 w 82"/>
                <a:gd name="T9" fmla="*/ 0 h 138"/>
                <a:gd name="T10" fmla="*/ 82 w 82"/>
                <a:gd name="T11" fmla="*/ 41 h 138"/>
                <a:gd name="T12" fmla="*/ 82 w 82"/>
                <a:gd name="T13" fmla="*/ 96 h 138"/>
                <a:gd name="T14" fmla="*/ 41 w 82"/>
                <a:gd name="T15" fmla="*/ 138 h 13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138">
                  <a:moveTo>
                    <a:pt x="41" y="138"/>
                  </a:moveTo>
                  <a:cubicBezTo>
                    <a:pt x="41" y="138"/>
                    <a:pt x="41" y="138"/>
                    <a:pt x="41" y="138"/>
                  </a:cubicBezTo>
                  <a:cubicBezTo>
                    <a:pt x="19" y="138"/>
                    <a:pt x="0" y="119"/>
                    <a:pt x="0" y="96"/>
                  </a:cubicBezTo>
                  <a:cubicBezTo>
                    <a:pt x="0" y="41"/>
                    <a:pt x="0" y="41"/>
                    <a:pt x="0" y="41"/>
                  </a:cubicBezTo>
                  <a:cubicBezTo>
                    <a:pt x="0" y="19"/>
                    <a:pt x="19" y="0"/>
                    <a:pt x="41" y="0"/>
                  </a:cubicBezTo>
                  <a:cubicBezTo>
                    <a:pt x="64" y="0"/>
                    <a:pt x="82" y="19"/>
                    <a:pt x="82" y="41"/>
                  </a:cubicBezTo>
                  <a:cubicBezTo>
                    <a:pt x="82" y="96"/>
                    <a:pt x="82" y="96"/>
                    <a:pt x="82" y="96"/>
                  </a:cubicBezTo>
                  <a:cubicBezTo>
                    <a:pt x="82" y="119"/>
                    <a:pt x="64" y="138"/>
                    <a:pt x="41" y="13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GB" sz="2099" dirty="0">
                <a:solidFill>
                  <a:prstClr val="black"/>
                </a:solidFill>
                <a:latin typeface="Arial"/>
                <a:cs typeface="+mn-cs"/>
              </a:endParaRPr>
            </a:p>
          </p:txBody>
        </p:sp>
        <p:sp>
          <p:nvSpPr>
            <p:cNvPr id="12" name="Freeform 6"/>
            <p:cNvSpPr>
              <a:spLocks/>
            </p:cNvSpPr>
            <p:nvPr userDrawn="1"/>
          </p:nvSpPr>
          <p:spPr bwMode="auto">
            <a:xfrm>
              <a:off x="1211263" y="4605338"/>
              <a:ext cx="434975" cy="1092200"/>
            </a:xfrm>
            <a:custGeom>
              <a:avLst/>
              <a:gdLst>
                <a:gd name="T0" fmla="*/ 69 w 137"/>
                <a:gd name="T1" fmla="*/ 343 h 343"/>
                <a:gd name="T2" fmla="*/ 69 w 137"/>
                <a:gd name="T3" fmla="*/ 343 h 343"/>
                <a:gd name="T4" fmla="*/ 0 w 137"/>
                <a:gd name="T5" fmla="*/ 275 h 343"/>
                <a:gd name="T6" fmla="*/ 0 w 137"/>
                <a:gd name="T7" fmla="*/ 69 h 343"/>
                <a:gd name="T8" fmla="*/ 69 w 137"/>
                <a:gd name="T9" fmla="*/ 0 h 343"/>
                <a:gd name="T10" fmla="*/ 137 w 137"/>
                <a:gd name="T11" fmla="*/ 69 h 343"/>
                <a:gd name="T12" fmla="*/ 137 w 137"/>
                <a:gd name="T13" fmla="*/ 275 h 343"/>
                <a:gd name="T14" fmla="*/ 69 w 137"/>
                <a:gd name="T15" fmla="*/ 343 h 3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7" h="343">
                  <a:moveTo>
                    <a:pt x="69" y="343"/>
                  </a:moveTo>
                  <a:cubicBezTo>
                    <a:pt x="69" y="343"/>
                    <a:pt x="69" y="343"/>
                    <a:pt x="69" y="343"/>
                  </a:cubicBezTo>
                  <a:cubicBezTo>
                    <a:pt x="31" y="343"/>
                    <a:pt x="0" y="313"/>
                    <a:pt x="0" y="275"/>
                  </a:cubicBezTo>
                  <a:cubicBezTo>
                    <a:pt x="0" y="69"/>
                    <a:pt x="0" y="69"/>
                    <a:pt x="0" y="69"/>
                  </a:cubicBezTo>
                  <a:cubicBezTo>
                    <a:pt x="0" y="31"/>
                    <a:pt x="31" y="0"/>
                    <a:pt x="69" y="0"/>
                  </a:cubicBezTo>
                  <a:cubicBezTo>
                    <a:pt x="106" y="0"/>
                    <a:pt x="137" y="31"/>
                    <a:pt x="137" y="69"/>
                  </a:cubicBezTo>
                  <a:cubicBezTo>
                    <a:pt x="137" y="275"/>
                    <a:pt x="137" y="275"/>
                    <a:pt x="137" y="275"/>
                  </a:cubicBezTo>
                  <a:cubicBezTo>
                    <a:pt x="137" y="313"/>
                    <a:pt x="106" y="343"/>
                    <a:pt x="69" y="34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GB" sz="2099" dirty="0">
                <a:solidFill>
                  <a:prstClr val="black"/>
                </a:solidFill>
                <a:latin typeface="Arial"/>
                <a:cs typeface="+mn-cs"/>
              </a:endParaRPr>
            </a:p>
          </p:txBody>
        </p:sp>
        <p:sp>
          <p:nvSpPr>
            <p:cNvPr id="14" name="Freeform 7"/>
            <p:cNvSpPr>
              <a:spLocks/>
            </p:cNvSpPr>
            <p:nvPr userDrawn="1"/>
          </p:nvSpPr>
          <p:spPr bwMode="auto">
            <a:xfrm>
              <a:off x="447675" y="4105275"/>
              <a:ext cx="544513" cy="2444750"/>
            </a:xfrm>
            <a:custGeom>
              <a:avLst/>
              <a:gdLst>
                <a:gd name="T0" fmla="*/ 86 w 171"/>
                <a:gd name="T1" fmla="*/ 768 h 768"/>
                <a:gd name="T2" fmla="*/ 86 w 171"/>
                <a:gd name="T3" fmla="*/ 768 h 768"/>
                <a:gd name="T4" fmla="*/ 0 w 171"/>
                <a:gd name="T5" fmla="*/ 682 h 768"/>
                <a:gd name="T6" fmla="*/ 0 w 171"/>
                <a:gd name="T7" fmla="*/ 85 h 768"/>
                <a:gd name="T8" fmla="*/ 86 w 171"/>
                <a:gd name="T9" fmla="*/ 0 h 768"/>
                <a:gd name="T10" fmla="*/ 171 w 171"/>
                <a:gd name="T11" fmla="*/ 85 h 768"/>
                <a:gd name="T12" fmla="*/ 171 w 171"/>
                <a:gd name="T13" fmla="*/ 682 h 768"/>
                <a:gd name="T14" fmla="*/ 86 w 171"/>
                <a:gd name="T15" fmla="*/ 768 h 76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1" h="768">
                  <a:moveTo>
                    <a:pt x="86" y="768"/>
                  </a:moveTo>
                  <a:cubicBezTo>
                    <a:pt x="86" y="768"/>
                    <a:pt x="86" y="768"/>
                    <a:pt x="86" y="768"/>
                  </a:cubicBezTo>
                  <a:cubicBezTo>
                    <a:pt x="38" y="768"/>
                    <a:pt x="0" y="730"/>
                    <a:pt x="0" y="682"/>
                  </a:cubicBezTo>
                  <a:cubicBezTo>
                    <a:pt x="0" y="85"/>
                    <a:pt x="0" y="85"/>
                    <a:pt x="0" y="85"/>
                  </a:cubicBezTo>
                  <a:cubicBezTo>
                    <a:pt x="0" y="38"/>
                    <a:pt x="38" y="0"/>
                    <a:pt x="86" y="0"/>
                  </a:cubicBezTo>
                  <a:cubicBezTo>
                    <a:pt x="133" y="0"/>
                    <a:pt x="171" y="38"/>
                    <a:pt x="171" y="85"/>
                  </a:cubicBezTo>
                  <a:cubicBezTo>
                    <a:pt x="171" y="682"/>
                    <a:pt x="171" y="682"/>
                    <a:pt x="171" y="682"/>
                  </a:cubicBezTo>
                  <a:cubicBezTo>
                    <a:pt x="171" y="730"/>
                    <a:pt x="133" y="768"/>
                    <a:pt x="86" y="76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GB" sz="2099" dirty="0">
                <a:solidFill>
                  <a:prstClr val="black"/>
                </a:solidFill>
                <a:latin typeface="Arial"/>
                <a:cs typeface="+mn-cs"/>
              </a:endParaRPr>
            </a:p>
          </p:txBody>
        </p:sp>
        <p:sp>
          <p:nvSpPr>
            <p:cNvPr id="15" name="Freeform 8"/>
            <p:cNvSpPr>
              <a:spLocks/>
            </p:cNvSpPr>
            <p:nvPr userDrawn="1"/>
          </p:nvSpPr>
          <p:spPr bwMode="auto">
            <a:xfrm>
              <a:off x="10529888" y="3994150"/>
              <a:ext cx="434975" cy="1092200"/>
            </a:xfrm>
            <a:custGeom>
              <a:avLst/>
              <a:gdLst>
                <a:gd name="T0" fmla="*/ 69 w 137"/>
                <a:gd name="T1" fmla="*/ 343 h 343"/>
                <a:gd name="T2" fmla="*/ 69 w 137"/>
                <a:gd name="T3" fmla="*/ 343 h 343"/>
                <a:gd name="T4" fmla="*/ 0 w 137"/>
                <a:gd name="T5" fmla="*/ 275 h 343"/>
                <a:gd name="T6" fmla="*/ 0 w 137"/>
                <a:gd name="T7" fmla="*/ 69 h 343"/>
                <a:gd name="T8" fmla="*/ 69 w 137"/>
                <a:gd name="T9" fmla="*/ 0 h 343"/>
                <a:gd name="T10" fmla="*/ 137 w 137"/>
                <a:gd name="T11" fmla="*/ 69 h 343"/>
                <a:gd name="T12" fmla="*/ 137 w 137"/>
                <a:gd name="T13" fmla="*/ 275 h 343"/>
                <a:gd name="T14" fmla="*/ 69 w 137"/>
                <a:gd name="T15" fmla="*/ 343 h 3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7" h="343">
                  <a:moveTo>
                    <a:pt x="69" y="343"/>
                  </a:moveTo>
                  <a:cubicBezTo>
                    <a:pt x="69" y="343"/>
                    <a:pt x="69" y="343"/>
                    <a:pt x="69" y="343"/>
                  </a:cubicBezTo>
                  <a:cubicBezTo>
                    <a:pt x="31" y="343"/>
                    <a:pt x="0" y="313"/>
                    <a:pt x="0" y="275"/>
                  </a:cubicBezTo>
                  <a:cubicBezTo>
                    <a:pt x="0" y="69"/>
                    <a:pt x="0" y="69"/>
                    <a:pt x="0" y="69"/>
                  </a:cubicBezTo>
                  <a:cubicBezTo>
                    <a:pt x="0" y="31"/>
                    <a:pt x="31" y="0"/>
                    <a:pt x="69" y="0"/>
                  </a:cubicBezTo>
                  <a:cubicBezTo>
                    <a:pt x="107" y="0"/>
                    <a:pt x="137" y="31"/>
                    <a:pt x="137" y="69"/>
                  </a:cubicBezTo>
                  <a:cubicBezTo>
                    <a:pt x="137" y="275"/>
                    <a:pt x="137" y="275"/>
                    <a:pt x="137" y="275"/>
                  </a:cubicBezTo>
                  <a:cubicBezTo>
                    <a:pt x="137" y="313"/>
                    <a:pt x="107" y="343"/>
                    <a:pt x="69" y="34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GB" sz="2099" dirty="0">
                <a:solidFill>
                  <a:prstClr val="black"/>
                </a:solidFill>
                <a:latin typeface="Arial"/>
                <a:cs typeface="+mn-cs"/>
              </a:endParaRPr>
            </a:p>
          </p:txBody>
        </p:sp>
        <p:sp>
          <p:nvSpPr>
            <p:cNvPr id="16" name="Freeform 9"/>
            <p:cNvSpPr>
              <a:spLocks/>
            </p:cNvSpPr>
            <p:nvPr userDrawn="1"/>
          </p:nvSpPr>
          <p:spPr bwMode="auto">
            <a:xfrm>
              <a:off x="10094913" y="4627563"/>
              <a:ext cx="260350" cy="439738"/>
            </a:xfrm>
            <a:custGeom>
              <a:avLst/>
              <a:gdLst>
                <a:gd name="T0" fmla="*/ 41 w 82"/>
                <a:gd name="T1" fmla="*/ 138 h 138"/>
                <a:gd name="T2" fmla="*/ 41 w 82"/>
                <a:gd name="T3" fmla="*/ 138 h 138"/>
                <a:gd name="T4" fmla="*/ 0 w 82"/>
                <a:gd name="T5" fmla="*/ 96 h 138"/>
                <a:gd name="T6" fmla="*/ 0 w 82"/>
                <a:gd name="T7" fmla="*/ 41 h 138"/>
                <a:gd name="T8" fmla="*/ 41 w 82"/>
                <a:gd name="T9" fmla="*/ 0 h 138"/>
                <a:gd name="T10" fmla="*/ 82 w 82"/>
                <a:gd name="T11" fmla="*/ 41 h 138"/>
                <a:gd name="T12" fmla="*/ 82 w 82"/>
                <a:gd name="T13" fmla="*/ 96 h 138"/>
                <a:gd name="T14" fmla="*/ 41 w 82"/>
                <a:gd name="T15" fmla="*/ 138 h 13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138">
                  <a:moveTo>
                    <a:pt x="41" y="138"/>
                  </a:moveTo>
                  <a:cubicBezTo>
                    <a:pt x="41" y="138"/>
                    <a:pt x="41" y="138"/>
                    <a:pt x="41" y="138"/>
                  </a:cubicBezTo>
                  <a:cubicBezTo>
                    <a:pt x="18" y="138"/>
                    <a:pt x="0" y="119"/>
                    <a:pt x="0" y="96"/>
                  </a:cubicBezTo>
                  <a:cubicBezTo>
                    <a:pt x="0" y="41"/>
                    <a:pt x="0" y="41"/>
                    <a:pt x="0" y="41"/>
                  </a:cubicBezTo>
                  <a:cubicBezTo>
                    <a:pt x="0" y="19"/>
                    <a:pt x="18" y="0"/>
                    <a:pt x="41" y="0"/>
                  </a:cubicBezTo>
                  <a:cubicBezTo>
                    <a:pt x="63" y="0"/>
                    <a:pt x="82" y="19"/>
                    <a:pt x="82" y="41"/>
                  </a:cubicBezTo>
                  <a:cubicBezTo>
                    <a:pt x="82" y="96"/>
                    <a:pt x="82" y="96"/>
                    <a:pt x="82" y="96"/>
                  </a:cubicBezTo>
                  <a:cubicBezTo>
                    <a:pt x="82" y="119"/>
                    <a:pt x="63" y="138"/>
                    <a:pt x="41" y="13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GB" sz="2099" dirty="0">
                <a:solidFill>
                  <a:prstClr val="black"/>
                </a:solidFill>
                <a:latin typeface="Arial"/>
                <a:cs typeface="+mn-cs"/>
              </a:endParaRPr>
            </a:p>
          </p:txBody>
        </p:sp>
        <p:sp>
          <p:nvSpPr>
            <p:cNvPr id="17" name="Freeform 10"/>
            <p:cNvSpPr>
              <a:spLocks/>
            </p:cNvSpPr>
            <p:nvPr userDrawn="1"/>
          </p:nvSpPr>
          <p:spPr bwMode="auto">
            <a:xfrm>
              <a:off x="11183938" y="3144838"/>
              <a:ext cx="544513" cy="2444750"/>
            </a:xfrm>
            <a:custGeom>
              <a:avLst/>
              <a:gdLst>
                <a:gd name="T0" fmla="*/ 86 w 171"/>
                <a:gd name="T1" fmla="*/ 768 h 768"/>
                <a:gd name="T2" fmla="*/ 86 w 171"/>
                <a:gd name="T3" fmla="*/ 768 h 768"/>
                <a:gd name="T4" fmla="*/ 0 w 171"/>
                <a:gd name="T5" fmla="*/ 682 h 768"/>
                <a:gd name="T6" fmla="*/ 0 w 171"/>
                <a:gd name="T7" fmla="*/ 85 h 768"/>
                <a:gd name="T8" fmla="*/ 86 w 171"/>
                <a:gd name="T9" fmla="*/ 0 h 768"/>
                <a:gd name="T10" fmla="*/ 171 w 171"/>
                <a:gd name="T11" fmla="*/ 85 h 768"/>
                <a:gd name="T12" fmla="*/ 171 w 171"/>
                <a:gd name="T13" fmla="*/ 682 h 768"/>
                <a:gd name="T14" fmla="*/ 86 w 171"/>
                <a:gd name="T15" fmla="*/ 768 h 76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1" h="768">
                  <a:moveTo>
                    <a:pt x="86" y="768"/>
                  </a:moveTo>
                  <a:cubicBezTo>
                    <a:pt x="86" y="768"/>
                    <a:pt x="86" y="768"/>
                    <a:pt x="86" y="768"/>
                  </a:cubicBezTo>
                  <a:cubicBezTo>
                    <a:pt x="38" y="768"/>
                    <a:pt x="0" y="730"/>
                    <a:pt x="0" y="682"/>
                  </a:cubicBezTo>
                  <a:cubicBezTo>
                    <a:pt x="0" y="85"/>
                    <a:pt x="0" y="85"/>
                    <a:pt x="0" y="85"/>
                  </a:cubicBezTo>
                  <a:cubicBezTo>
                    <a:pt x="0" y="38"/>
                    <a:pt x="38" y="0"/>
                    <a:pt x="86" y="0"/>
                  </a:cubicBezTo>
                  <a:cubicBezTo>
                    <a:pt x="133" y="0"/>
                    <a:pt x="171" y="38"/>
                    <a:pt x="171" y="85"/>
                  </a:cubicBezTo>
                  <a:cubicBezTo>
                    <a:pt x="171" y="682"/>
                    <a:pt x="171" y="682"/>
                    <a:pt x="171" y="682"/>
                  </a:cubicBezTo>
                  <a:cubicBezTo>
                    <a:pt x="171" y="730"/>
                    <a:pt x="133" y="768"/>
                    <a:pt x="86" y="76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GB" sz="2099" dirty="0">
                <a:solidFill>
                  <a:prstClr val="black"/>
                </a:solidFill>
                <a:latin typeface="Arial"/>
                <a:cs typeface="+mn-cs"/>
              </a:endParaRPr>
            </a:p>
          </p:txBody>
        </p:sp>
        <p:sp>
          <p:nvSpPr>
            <p:cNvPr id="18" name="Freeform 11"/>
            <p:cNvSpPr>
              <a:spLocks noEditPoints="1"/>
            </p:cNvSpPr>
            <p:nvPr userDrawn="1"/>
          </p:nvSpPr>
          <p:spPr bwMode="auto">
            <a:xfrm>
              <a:off x="7742238" y="4083050"/>
              <a:ext cx="434975" cy="1092200"/>
            </a:xfrm>
            <a:custGeom>
              <a:avLst/>
              <a:gdLst>
                <a:gd name="T0" fmla="*/ 69 w 137"/>
                <a:gd name="T1" fmla="*/ 13 h 343"/>
                <a:gd name="T2" fmla="*/ 124 w 137"/>
                <a:gd name="T3" fmla="*/ 68 h 343"/>
                <a:gd name="T4" fmla="*/ 124 w 137"/>
                <a:gd name="T5" fmla="*/ 274 h 343"/>
                <a:gd name="T6" fmla="*/ 69 w 137"/>
                <a:gd name="T7" fmla="*/ 329 h 343"/>
                <a:gd name="T8" fmla="*/ 14 w 137"/>
                <a:gd name="T9" fmla="*/ 274 h 343"/>
                <a:gd name="T10" fmla="*/ 14 w 137"/>
                <a:gd name="T11" fmla="*/ 68 h 343"/>
                <a:gd name="T12" fmla="*/ 69 w 137"/>
                <a:gd name="T13" fmla="*/ 13 h 343"/>
                <a:gd name="T14" fmla="*/ 69 w 137"/>
                <a:gd name="T15" fmla="*/ 0 h 343"/>
                <a:gd name="T16" fmla="*/ 69 w 137"/>
                <a:gd name="T17" fmla="*/ 0 h 343"/>
                <a:gd name="T18" fmla="*/ 0 w 137"/>
                <a:gd name="T19" fmla="*/ 68 h 343"/>
                <a:gd name="T20" fmla="*/ 0 w 137"/>
                <a:gd name="T21" fmla="*/ 274 h 343"/>
                <a:gd name="T22" fmla="*/ 69 w 137"/>
                <a:gd name="T23" fmla="*/ 343 h 343"/>
                <a:gd name="T24" fmla="*/ 137 w 137"/>
                <a:gd name="T25" fmla="*/ 274 h 343"/>
                <a:gd name="T26" fmla="*/ 137 w 137"/>
                <a:gd name="T27" fmla="*/ 68 h 343"/>
                <a:gd name="T28" fmla="*/ 69 w 137"/>
                <a:gd name="T29" fmla="*/ 0 h 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7" h="343">
                  <a:moveTo>
                    <a:pt x="69" y="13"/>
                  </a:moveTo>
                  <a:cubicBezTo>
                    <a:pt x="99" y="13"/>
                    <a:pt x="124" y="38"/>
                    <a:pt x="124" y="68"/>
                  </a:cubicBezTo>
                  <a:cubicBezTo>
                    <a:pt x="124" y="274"/>
                    <a:pt x="124" y="274"/>
                    <a:pt x="124" y="274"/>
                  </a:cubicBezTo>
                  <a:cubicBezTo>
                    <a:pt x="124" y="304"/>
                    <a:pt x="99" y="329"/>
                    <a:pt x="69" y="329"/>
                  </a:cubicBezTo>
                  <a:cubicBezTo>
                    <a:pt x="39" y="329"/>
                    <a:pt x="14" y="304"/>
                    <a:pt x="14" y="274"/>
                  </a:cubicBezTo>
                  <a:cubicBezTo>
                    <a:pt x="14" y="68"/>
                    <a:pt x="14" y="68"/>
                    <a:pt x="14" y="68"/>
                  </a:cubicBezTo>
                  <a:cubicBezTo>
                    <a:pt x="14" y="38"/>
                    <a:pt x="39" y="13"/>
                    <a:pt x="69" y="13"/>
                  </a:cubicBezTo>
                  <a:moveTo>
                    <a:pt x="69" y="0"/>
                  </a:moveTo>
                  <a:cubicBezTo>
                    <a:pt x="69" y="0"/>
                    <a:pt x="69" y="0"/>
                    <a:pt x="69" y="0"/>
                  </a:cubicBezTo>
                  <a:cubicBezTo>
                    <a:pt x="31" y="0"/>
                    <a:pt x="0" y="30"/>
                    <a:pt x="0" y="68"/>
                  </a:cubicBezTo>
                  <a:cubicBezTo>
                    <a:pt x="0" y="274"/>
                    <a:pt x="0" y="274"/>
                    <a:pt x="0" y="274"/>
                  </a:cubicBezTo>
                  <a:cubicBezTo>
                    <a:pt x="0" y="312"/>
                    <a:pt x="31" y="343"/>
                    <a:pt x="69" y="343"/>
                  </a:cubicBezTo>
                  <a:cubicBezTo>
                    <a:pt x="107" y="343"/>
                    <a:pt x="137" y="312"/>
                    <a:pt x="137" y="274"/>
                  </a:cubicBezTo>
                  <a:cubicBezTo>
                    <a:pt x="137" y="68"/>
                    <a:pt x="137" y="68"/>
                    <a:pt x="137" y="68"/>
                  </a:cubicBezTo>
                  <a:cubicBezTo>
                    <a:pt x="137" y="30"/>
                    <a:pt x="107" y="0"/>
                    <a:pt x="6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GB" sz="2099" dirty="0">
                <a:solidFill>
                  <a:prstClr val="black"/>
                </a:solidFill>
                <a:latin typeface="Arial"/>
                <a:cs typeface="+mn-cs"/>
              </a:endParaRPr>
            </a:p>
          </p:txBody>
        </p:sp>
        <p:sp>
          <p:nvSpPr>
            <p:cNvPr id="19" name="Freeform 12"/>
            <p:cNvSpPr>
              <a:spLocks/>
            </p:cNvSpPr>
            <p:nvPr userDrawn="1"/>
          </p:nvSpPr>
          <p:spPr bwMode="auto">
            <a:xfrm>
              <a:off x="9480550" y="4605338"/>
              <a:ext cx="439738" cy="1092200"/>
            </a:xfrm>
            <a:custGeom>
              <a:avLst/>
              <a:gdLst>
                <a:gd name="T0" fmla="*/ 69 w 138"/>
                <a:gd name="T1" fmla="*/ 343 h 343"/>
                <a:gd name="T2" fmla="*/ 69 w 138"/>
                <a:gd name="T3" fmla="*/ 343 h 343"/>
                <a:gd name="T4" fmla="*/ 0 w 138"/>
                <a:gd name="T5" fmla="*/ 275 h 343"/>
                <a:gd name="T6" fmla="*/ 0 w 138"/>
                <a:gd name="T7" fmla="*/ 69 h 343"/>
                <a:gd name="T8" fmla="*/ 69 w 138"/>
                <a:gd name="T9" fmla="*/ 0 h 343"/>
                <a:gd name="T10" fmla="*/ 138 w 138"/>
                <a:gd name="T11" fmla="*/ 69 h 343"/>
                <a:gd name="T12" fmla="*/ 138 w 138"/>
                <a:gd name="T13" fmla="*/ 275 h 343"/>
                <a:gd name="T14" fmla="*/ 69 w 138"/>
                <a:gd name="T15" fmla="*/ 343 h 3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8" h="343">
                  <a:moveTo>
                    <a:pt x="69" y="343"/>
                  </a:moveTo>
                  <a:cubicBezTo>
                    <a:pt x="69" y="343"/>
                    <a:pt x="69" y="343"/>
                    <a:pt x="69" y="343"/>
                  </a:cubicBezTo>
                  <a:cubicBezTo>
                    <a:pt x="31" y="343"/>
                    <a:pt x="0" y="313"/>
                    <a:pt x="0" y="275"/>
                  </a:cubicBezTo>
                  <a:cubicBezTo>
                    <a:pt x="0" y="69"/>
                    <a:pt x="0" y="69"/>
                    <a:pt x="0" y="69"/>
                  </a:cubicBezTo>
                  <a:cubicBezTo>
                    <a:pt x="0" y="31"/>
                    <a:pt x="31" y="0"/>
                    <a:pt x="69" y="0"/>
                  </a:cubicBezTo>
                  <a:cubicBezTo>
                    <a:pt x="107" y="0"/>
                    <a:pt x="138" y="31"/>
                    <a:pt x="138" y="69"/>
                  </a:cubicBezTo>
                  <a:cubicBezTo>
                    <a:pt x="138" y="275"/>
                    <a:pt x="138" y="275"/>
                    <a:pt x="138" y="275"/>
                  </a:cubicBezTo>
                  <a:cubicBezTo>
                    <a:pt x="138" y="313"/>
                    <a:pt x="107" y="343"/>
                    <a:pt x="69" y="34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GB" sz="2099" dirty="0">
                <a:solidFill>
                  <a:prstClr val="black"/>
                </a:solidFill>
                <a:latin typeface="Arial"/>
                <a:cs typeface="+mn-cs"/>
              </a:endParaRPr>
            </a:p>
          </p:txBody>
        </p:sp>
        <p:sp>
          <p:nvSpPr>
            <p:cNvPr id="46" name="Freeform 13"/>
            <p:cNvSpPr>
              <a:spLocks noEditPoints="1"/>
            </p:cNvSpPr>
            <p:nvPr userDrawn="1"/>
          </p:nvSpPr>
          <p:spPr bwMode="auto">
            <a:xfrm>
              <a:off x="8397875" y="3230563"/>
              <a:ext cx="546100" cy="2447925"/>
            </a:xfrm>
            <a:custGeom>
              <a:avLst/>
              <a:gdLst>
                <a:gd name="T0" fmla="*/ 86 w 172"/>
                <a:gd name="T1" fmla="*/ 14 h 769"/>
                <a:gd name="T2" fmla="*/ 158 w 172"/>
                <a:gd name="T3" fmla="*/ 86 h 769"/>
                <a:gd name="T4" fmla="*/ 158 w 172"/>
                <a:gd name="T5" fmla="*/ 683 h 769"/>
                <a:gd name="T6" fmla="*/ 86 w 172"/>
                <a:gd name="T7" fmla="*/ 755 h 769"/>
                <a:gd name="T8" fmla="*/ 14 w 172"/>
                <a:gd name="T9" fmla="*/ 683 h 769"/>
                <a:gd name="T10" fmla="*/ 14 w 172"/>
                <a:gd name="T11" fmla="*/ 86 h 769"/>
                <a:gd name="T12" fmla="*/ 86 w 172"/>
                <a:gd name="T13" fmla="*/ 14 h 769"/>
                <a:gd name="T14" fmla="*/ 86 w 172"/>
                <a:gd name="T15" fmla="*/ 0 h 769"/>
                <a:gd name="T16" fmla="*/ 0 w 172"/>
                <a:gd name="T17" fmla="*/ 86 h 769"/>
                <a:gd name="T18" fmla="*/ 0 w 172"/>
                <a:gd name="T19" fmla="*/ 683 h 769"/>
                <a:gd name="T20" fmla="*/ 86 w 172"/>
                <a:gd name="T21" fmla="*/ 769 h 769"/>
                <a:gd name="T22" fmla="*/ 172 w 172"/>
                <a:gd name="T23" fmla="*/ 683 h 769"/>
                <a:gd name="T24" fmla="*/ 172 w 172"/>
                <a:gd name="T25" fmla="*/ 86 h 769"/>
                <a:gd name="T26" fmla="*/ 86 w 172"/>
                <a:gd name="T27" fmla="*/ 0 h 7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2" h="769">
                  <a:moveTo>
                    <a:pt x="86" y="14"/>
                  </a:moveTo>
                  <a:cubicBezTo>
                    <a:pt x="126" y="14"/>
                    <a:pt x="158" y="46"/>
                    <a:pt x="158" y="86"/>
                  </a:cubicBezTo>
                  <a:cubicBezTo>
                    <a:pt x="158" y="683"/>
                    <a:pt x="158" y="683"/>
                    <a:pt x="158" y="683"/>
                  </a:cubicBezTo>
                  <a:cubicBezTo>
                    <a:pt x="158" y="723"/>
                    <a:pt x="126" y="755"/>
                    <a:pt x="86" y="755"/>
                  </a:cubicBezTo>
                  <a:cubicBezTo>
                    <a:pt x="46" y="755"/>
                    <a:pt x="14" y="723"/>
                    <a:pt x="14" y="683"/>
                  </a:cubicBezTo>
                  <a:cubicBezTo>
                    <a:pt x="14" y="86"/>
                    <a:pt x="14" y="86"/>
                    <a:pt x="14" y="86"/>
                  </a:cubicBezTo>
                  <a:cubicBezTo>
                    <a:pt x="14" y="46"/>
                    <a:pt x="46" y="14"/>
                    <a:pt x="86" y="14"/>
                  </a:cubicBezTo>
                  <a:moveTo>
                    <a:pt x="86" y="0"/>
                  </a:moveTo>
                  <a:cubicBezTo>
                    <a:pt x="38" y="0"/>
                    <a:pt x="0" y="39"/>
                    <a:pt x="0" y="86"/>
                  </a:cubicBezTo>
                  <a:cubicBezTo>
                    <a:pt x="0" y="683"/>
                    <a:pt x="0" y="683"/>
                    <a:pt x="0" y="683"/>
                  </a:cubicBezTo>
                  <a:cubicBezTo>
                    <a:pt x="0" y="730"/>
                    <a:pt x="38" y="769"/>
                    <a:pt x="86" y="769"/>
                  </a:cubicBezTo>
                  <a:cubicBezTo>
                    <a:pt x="133" y="769"/>
                    <a:pt x="172" y="730"/>
                    <a:pt x="172" y="683"/>
                  </a:cubicBezTo>
                  <a:cubicBezTo>
                    <a:pt x="172" y="86"/>
                    <a:pt x="172" y="86"/>
                    <a:pt x="172" y="86"/>
                  </a:cubicBezTo>
                  <a:cubicBezTo>
                    <a:pt x="172" y="39"/>
                    <a:pt x="133" y="0"/>
                    <a:pt x="8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GB" sz="2099" dirty="0">
                <a:solidFill>
                  <a:prstClr val="black"/>
                </a:solidFill>
                <a:latin typeface="Arial"/>
                <a:cs typeface="+mn-cs"/>
              </a:endParaRPr>
            </a:p>
          </p:txBody>
        </p:sp>
        <p:sp>
          <p:nvSpPr>
            <p:cNvPr id="47" name="Freeform 14"/>
            <p:cNvSpPr>
              <a:spLocks noEditPoints="1"/>
            </p:cNvSpPr>
            <p:nvPr userDrawn="1"/>
          </p:nvSpPr>
          <p:spPr bwMode="auto">
            <a:xfrm>
              <a:off x="1951038" y="4083050"/>
              <a:ext cx="439738" cy="1092200"/>
            </a:xfrm>
            <a:custGeom>
              <a:avLst/>
              <a:gdLst>
                <a:gd name="T0" fmla="*/ 69 w 138"/>
                <a:gd name="T1" fmla="*/ 13 h 343"/>
                <a:gd name="T2" fmla="*/ 124 w 138"/>
                <a:gd name="T3" fmla="*/ 68 h 343"/>
                <a:gd name="T4" fmla="*/ 124 w 138"/>
                <a:gd name="T5" fmla="*/ 274 h 343"/>
                <a:gd name="T6" fmla="*/ 69 w 138"/>
                <a:gd name="T7" fmla="*/ 329 h 343"/>
                <a:gd name="T8" fmla="*/ 14 w 138"/>
                <a:gd name="T9" fmla="*/ 274 h 343"/>
                <a:gd name="T10" fmla="*/ 14 w 138"/>
                <a:gd name="T11" fmla="*/ 68 h 343"/>
                <a:gd name="T12" fmla="*/ 69 w 138"/>
                <a:gd name="T13" fmla="*/ 13 h 343"/>
                <a:gd name="T14" fmla="*/ 69 w 138"/>
                <a:gd name="T15" fmla="*/ 0 h 343"/>
                <a:gd name="T16" fmla="*/ 0 w 138"/>
                <a:gd name="T17" fmla="*/ 68 h 343"/>
                <a:gd name="T18" fmla="*/ 0 w 138"/>
                <a:gd name="T19" fmla="*/ 274 h 343"/>
                <a:gd name="T20" fmla="*/ 69 w 138"/>
                <a:gd name="T21" fmla="*/ 343 h 343"/>
                <a:gd name="T22" fmla="*/ 138 w 138"/>
                <a:gd name="T23" fmla="*/ 274 h 343"/>
                <a:gd name="T24" fmla="*/ 138 w 138"/>
                <a:gd name="T25" fmla="*/ 68 h 343"/>
                <a:gd name="T26" fmla="*/ 69 w 138"/>
                <a:gd name="T27" fmla="*/ 0 h 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8" h="343">
                  <a:moveTo>
                    <a:pt x="69" y="13"/>
                  </a:moveTo>
                  <a:cubicBezTo>
                    <a:pt x="99" y="13"/>
                    <a:pt x="124" y="38"/>
                    <a:pt x="124" y="68"/>
                  </a:cubicBezTo>
                  <a:cubicBezTo>
                    <a:pt x="124" y="274"/>
                    <a:pt x="124" y="274"/>
                    <a:pt x="124" y="274"/>
                  </a:cubicBezTo>
                  <a:cubicBezTo>
                    <a:pt x="124" y="304"/>
                    <a:pt x="99" y="329"/>
                    <a:pt x="69" y="329"/>
                  </a:cubicBezTo>
                  <a:cubicBezTo>
                    <a:pt x="39" y="329"/>
                    <a:pt x="14" y="304"/>
                    <a:pt x="14" y="274"/>
                  </a:cubicBezTo>
                  <a:cubicBezTo>
                    <a:pt x="14" y="68"/>
                    <a:pt x="14" y="68"/>
                    <a:pt x="14" y="68"/>
                  </a:cubicBezTo>
                  <a:cubicBezTo>
                    <a:pt x="14" y="38"/>
                    <a:pt x="39" y="13"/>
                    <a:pt x="69" y="13"/>
                  </a:cubicBezTo>
                  <a:moveTo>
                    <a:pt x="69" y="0"/>
                  </a:moveTo>
                  <a:cubicBezTo>
                    <a:pt x="31" y="0"/>
                    <a:pt x="0" y="30"/>
                    <a:pt x="0" y="68"/>
                  </a:cubicBezTo>
                  <a:cubicBezTo>
                    <a:pt x="0" y="274"/>
                    <a:pt x="0" y="274"/>
                    <a:pt x="0" y="274"/>
                  </a:cubicBezTo>
                  <a:cubicBezTo>
                    <a:pt x="0" y="312"/>
                    <a:pt x="31" y="343"/>
                    <a:pt x="69" y="343"/>
                  </a:cubicBezTo>
                  <a:cubicBezTo>
                    <a:pt x="107" y="343"/>
                    <a:pt x="138" y="312"/>
                    <a:pt x="138" y="274"/>
                  </a:cubicBezTo>
                  <a:cubicBezTo>
                    <a:pt x="138" y="68"/>
                    <a:pt x="138" y="68"/>
                    <a:pt x="138" y="68"/>
                  </a:cubicBezTo>
                  <a:cubicBezTo>
                    <a:pt x="138" y="30"/>
                    <a:pt x="107" y="0"/>
                    <a:pt x="6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GB" sz="2099" dirty="0">
                <a:solidFill>
                  <a:prstClr val="black"/>
                </a:solidFill>
                <a:latin typeface="Arial"/>
                <a:cs typeface="+mn-cs"/>
              </a:endParaRPr>
            </a:p>
          </p:txBody>
        </p:sp>
        <p:sp>
          <p:nvSpPr>
            <p:cNvPr id="48" name="Freeform 15"/>
            <p:cNvSpPr>
              <a:spLocks noEditPoints="1"/>
            </p:cNvSpPr>
            <p:nvPr userDrawn="1"/>
          </p:nvSpPr>
          <p:spPr bwMode="auto">
            <a:xfrm>
              <a:off x="2606675" y="3230563"/>
              <a:ext cx="546100" cy="2447925"/>
            </a:xfrm>
            <a:custGeom>
              <a:avLst/>
              <a:gdLst>
                <a:gd name="T0" fmla="*/ 86 w 172"/>
                <a:gd name="T1" fmla="*/ 14 h 769"/>
                <a:gd name="T2" fmla="*/ 158 w 172"/>
                <a:gd name="T3" fmla="*/ 86 h 769"/>
                <a:gd name="T4" fmla="*/ 158 w 172"/>
                <a:gd name="T5" fmla="*/ 683 h 769"/>
                <a:gd name="T6" fmla="*/ 86 w 172"/>
                <a:gd name="T7" fmla="*/ 755 h 769"/>
                <a:gd name="T8" fmla="*/ 14 w 172"/>
                <a:gd name="T9" fmla="*/ 683 h 769"/>
                <a:gd name="T10" fmla="*/ 14 w 172"/>
                <a:gd name="T11" fmla="*/ 86 h 769"/>
                <a:gd name="T12" fmla="*/ 86 w 172"/>
                <a:gd name="T13" fmla="*/ 14 h 769"/>
                <a:gd name="T14" fmla="*/ 86 w 172"/>
                <a:gd name="T15" fmla="*/ 0 h 769"/>
                <a:gd name="T16" fmla="*/ 0 w 172"/>
                <a:gd name="T17" fmla="*/ 86 h 769"/>
                <a:gd name="T18" fmla="*/ 0 w 172"/>
                <a:gd name="T19" fmla="*/ 683 h 769"/>
                <a:gd name="T20" fmla="*/ 86 w 172"/>
                <a:gd name="T21" fmla="*/ 769 h 769"/>
                <a:gd name="T22" fmla="*/ 172 w 172"/>
                <a:gd name="T23" fmla="*/ 683 h 769"/>
                <a:gd name="T24" fmla="*/ 172 w 172"/>
                <a:gd name="T25" fmla="*/ 86 h 769"/>
                <a:gd name="T26" fmla="*/ 86 w 172"/>
                <a:gd name="T27" fmla="*/ 0 h 7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2" h="769">
                  <a:moveTo>
                    <a:pt x="86" y="14"/>
                  </a:moveTo>
                  <a:cubicBezTo>
                    <a:pt x="126" y="14"/>
                    <a:pt x="158" y="46"/>
                    <a:pt x="158" y="86"/>
                  </a:cubicBezTo>
                  <a:cubicBezTo>
                    <a:pt x="158" y="683"/>
                    <a:pt x="158" y="683"/>
                    <a:pt x="158" y="683"/>
                  </a:cubicBezTo>
                  <a:cubicBezTo>
                    <a:pt x="158" y="723"/>
                    <a:pt x="126" y="755"/>
                    <a:pt x="86" y="755"/>
                  </a:cubicBezTo>
                  <a:cubicBezTo>
                    <a:pt x="46" y="755"/>
                    <a:pt x="14" y="723"/>
                    <a:pt x="14" y="683"/>
                  </a:cubicBezTo>
                  <a:cubicBezTo>
                    <a:pt x="14" y="86"/>
                    <a:pt x="14" y="86"/>
                    <a:pt x="14" y="86"/>
                  </a:cubicBezTo>
                  <a:cubicBezTo>
                    <a:pt x="14" y="46"/>
                    <a:pt x="46" y="14"/>
                    <a:pt x="86" y="14"/>
                  </a:cubicBezTo>
                  <a:moveTo>
                    <a:pt x="86" y="0"/>
                  </a:moveTo>
                  <a:cubicBezTo>
                    <a:pt x="39" y="0"/>
                    <a:pt x="0" y="39"/>
                    <a:pt x="0" y="86"/>
                  </a:cubicBezTo>
                  <a:cubicBezTo>
                    <a:pt x="0" y="683"/>
                    <a:pt x="0" y="683"/>
                    <a:pt x="0" y="683"/>
                  </a:cubicBezTo>
                  <a:cubicBezTo>
                    <a:pt x="0" y="730"/>
                    <a:pt x="39" y="769"/>
                    <a:pt x="86" y="769"/>
                  </a:cubicBezTo>
                  <a:cubicBezTo>
                    <a:pt x="133" y="769"/>
                    <a:pt x="172" y="730"/>
                    <a:pt x="172" y="683"/>
                  </a:cubicBezTo>
                  <a:cubicBezTo>
                    <a:pt x="172" y="86"/>
                    <a:pt x="172" y="86"/>
                    <a:pt x="172" y="86"/>
                  </a:cubicBezTo>
                  <a:cubicBezTo>
                    <a:pt x="172" y="39"/>
                    <a:pt x="133" y="0"/>
                    <a:pt x="8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GB" sz="2099" dirty="0">
                <a:solidFill>
                  <a:prstClr val="black"/>
                </a:solidFill>
                <a:latin typeface="Arial"/>
                <a:cs typeface="+mn-cs"/>
              </a:endParaRPr>
            </a:p>
          </p:txBody>
        </p:sp>
        <p:sp>
          <p:nvSpPr>
            <p:cNvPr id="49" name="Freeform 16"/>
            <p:cNvSpPr>
              <a:spLocks/>
            </p:cNvSpPr>
            <p:nvPr userDrawn="1"/>
          </p:nvSpPr>
          <p:spPr bwMode="auto">
            <a:xfrm>
              <a:off x="8718550" y="4105275"/>
              <a:ext cx="546100" cy="2444750"/>
            </a:xfrm>
            <a:custGeom>
              <a:avLst/>
              <a:gdLst>
                <a:gd name="T0" fmla="*/ 86 w 172"/>
                <a:gd name="T1" fmla="*/ 768 h 768"/>
                <a:gd name="T2" fmla="*/ 86 w 172"/>
                <a:gd name="T3" fmla="*/ 768 h 768"/>
                <a:gd name="T4" fmla="*/ 0 w 172"/>
                <a:gd name="T5" fmla="*/ 682 h 768"/>
                <a:gd name="T6" fmla="*/ 0 w 172"/>
                <a:gd name="T7" fmla="*/ 85 h 768"/>
                <a:gd name="T8" fmla="*/ 86 w 172"/>
                <a:gd name="T9" fmla="*/ 0 h 768"/>
                <a:gd name="T10" fmla="*/ 172 w 172"/>
                <a:gd name="T11" fmla="*/ 85 h 768"/>
                <a:gd name="T12" fmla="*/ 172 w 172"/>
                <a:gd name="T13" fmla="*/ 682 h 768"/>
                <a:gd name="T14" fmla="*/ 86 w 172"/>
                <a:gd name="T15" fmla="*/ 768 h 76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2" h="768">
                  <a:moveTo>
                    <a:pt x="86" y="768"/>
                  </a:moveTo>
                  <a:cubicBezTo>
                    <a:pt x="86" y="768"/>
                    <a:pt x="86" y="768"/>
                    <a:pt x="86" y="768"/>
                  </a:cubicBezTo>
                  <a:cubicBezTo>
                    <a:pt x="39" y="768"/>
                    <a:pt x="0" y="730"/>
                    <a:pt x="0" y="682"/>
                  </a:cubicBezTo>
                  <a:cubicBezTo>
                    <a:pt x="0" y="85"/>
                    <a:pt x="0" y="85"/>
                    <a:pt x="0" y="85"/>
                  </a:cubicBezTo>
                  <a:cubicBezTo>
                    <a:pt x="0" y="38"/>
                    <a:pt x="39" y="0"/>
                    <a:pt x="86" y="0"/>
                  </a:cubicBezTo>
                  <a:cubicBezTo>
                    <a:pt x="133" y="0"/>
                    <a:pt x="172" y="38"/>
                    <a:pt x="172" y="85"/>
                  </a:cubicBezTo>
                  <a:cubicBezTo>
                    <a:pt x="172" y="682"/>
                    <a:pt x="172" y="682"/>
                    <a:pt x="172" y="682"/>
                  </a:cubicBezTo>
                  <a:cubicBezTo>
                    <a:pt x="172" y="730"/>
                    <a:pt x="133" y="768"/>
                    <a:pt x="86" y="76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GB" sz="2099" dirty="0">
                <a:solidFill>
                  <a:prstClr val="black"/>
                </a:solidFill>
                <a:latin typeface="Arial"/>
                <a:cs typeface="+mn-cs"/>
              </a:endParaRPr>
            </a:p>
          </p:txBody>
        </p:sp>
        <p:sp>
          <p:nvSpPr>
            <p:cNvPr id="50" name="Freeform 17"/>
            <p:cNvSpPr>
              <a:spLocks noEditPoints="1"/>
            </p:cNvSpPr>
            <p:nvPr userDrawn="1"/>
          </p:nvSpPr>
          <p:spPr bwMode="auto">
            <a:xfrm>
              <a:off x="4465638" y="3841750"/>
              <a:ext cx="438150" cy="1092200"/>
            </a:xfrm>
            <a:custGeom>
              <a:avLst/>
              <a:gdLst>
                <a:gd name="T0" fmla="*/ 69 w 138"/>
                <a:gd name="T1" fmla="*/ 14 h 343"/>
                <a:gd name="T2" fmla="*/ 124 w 138"/>
                <a:gd name="T3" fmla="*/ 69 h 343"/>
                <a:gd name="T4" fmla="*/ 124 w 138"/>
                <a:gd name="T5" fmla="*/ 275 h 343"/>
                <a:gd name="T6" fmla="*/ 69 w 138"/>
                <a:gd name="T7" fmla="*/ 330 h 343"/>
                <a:gd name="T8" fmla="*/ 14 w 138"/>
                <a:gd name="T9" fmla="*/ 275 h 343"/>
                <a:gd name="T10" fmla="*/ 14 w 138"/>
                <a:gd name="T11" fmla="*/ 69 h 343"/>
                <a:gd name="T12" fmla="*/ 69 w 138"/>
                <a:gd name="T13" fmla="*/ 14 h 343"/>
                <a:gd name="T14" fmla="*/ 69 w 138"/>
                <a:gd name="T15" fmla="*/ 0 h 343"/>
                <a:gd name="T16" fmla="*/ 0 w 138"/>
                <a:gd name="T17" fmla="*/ 69 h 343"/>
                <a:gd name="T18" fmla="*/ 0 w 138"/>
                <a:gd name="T19" fmla="*/ 275 h 343"/>
                <a:gd name="T20" fmla="*/ 69 w 138"/>
                <a:gd name="T21" fmla="*/ 343 h 343"/>
                <a:gd name="T22" fmla="*/ 138 w 138"/>
                <a:gd name="T23" fmla="*/ 275 h 343"/>
                <a:gd name="T24" fmla="*/ 138 w 138"/>
                <a:gd name="T25" fmla="*/ 69 h 343"/>
                <a:gd name="T26" fmla="*/ 69 w 138"/>
                <a:gd name="T27" fmla="*/ 0 h 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8" h="343">
                  <a:moveTo>
                    <a:pt x="69" y="14"/>
                  </a:moveTo>
                  <a:cubicBezTo>
                    <a:pt x="99" y="14"/>
                    <a:pt x="124" y="39"/>
                    <a:pt x="124" y="69"/>
                  </a:cubicBezTo>
                  <a:cubicBezTo>
                    <a:pt x="124" y="275"/>
                    <a:pt x="124" y="275"/>
                    <a:pt x="124" y="275"/>
                  </a:cubicBezTo>
                  <a:cubicBezTo>
                    <a:pt x="124" y="305"/>
                    <a:pt x="99" y="330"/>
                    <a:pt x="69" y="330"/>
                  </a:cubicBezTo>
                  <a:cubicBezTo>
                    <a:pt x="39" y="330"/>
                    <a:pt x="14" y="305"/>
                    <a:pt x="14" y="275"/>
                  </a:cubicBezTo>
                  <a:cubicBezTo>
                    <a:pt x="14" y="69"/>
                    <a:pt x="14" y="69"/>
                    <a:pt x="14" y="69"/>
                  </a:cubicBezTo>
                  <a:cubicBezTo>
                    <a:pt x="14" y="39"/>
                    <a:pt x="39" y="14"/>
                    <a:pt x="69" y="14"/>
                  </a:cubicBezTo>
                  <a:moveTo>
                    <a:pt x="69" y="0"/>
                  </a:moveTo>
                  <a:cubicBezTo>
                    <a:pt x="31" y="0"/>
                    <a:pt x="0" y="31"/>
                    <a:pt x="0" y="69"/>
                  </a:cubicBezTo>
                  <a:cubicBezTo>
                    <a:pt x="0" y="275"/>
                    <a:pt x="0" y="275"/>
                    <a:pt x="0" y="275"/>
                  </a:cubicBezTo>
                  <a:cubicBezTo>
                    <a:pt x="0" y="313"/>
                    <a:pt x="31" y="343"/>
                    <a:pt x="69" y="343"/>
                  </a:cubicBezTo>
                  <a:cubicBezTo>
                    <a:pt x="107" y="343"/>
                    <a:pt x="138" y="313"/>
                    <a:pt x="138" y="275"/>
                  </a:cubicBezTo>
                  <a:cubicBezTo>
                    <a:pt x="138" y="69"/>
                    <a:pt x="138" y="69"/>
                    <a:pt x="138" y="69"/>
                  </a:cubicBezTo>
                  <a:cubicBezTo>
                    <a:pt x="138" y="31"/>
                    <a:pt x="107" y="0"/>
                    <a:pt x="6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GB" sz="2099" dirty="0">
                <a:solidFill>
                  <a:prstClr val="black"/>
                </a:solidFill>
                <a:latin typeface="Arial"/>
                <a:cs typeface="+mn-cs"/>
              </a:endParaRPr>
            </a:p>
          </p:txBody>
        </p:sp>
        <p:sp>
          <p:nvSpPr>
            <p:cNvPr id="51" name="Freeform 18"/>
            <p:cNvSpPr>
              <a:spLocks/>
            </p:cNvSpPr>
            <p:nvPr userDrawn="1"/>
          </p:nvSpPr>
          <p:spPr bwMode="auto">
            <a:xfrm>
              <a:off x="7259638" y="4475163"/>
              <a:ext cx="260350" cy="436563"/>
            </a:xfrm>
            <a:custGeom>
              <a:avLst/>
              <a:gdLst>
                <a:gd name="T0" fmla="*/ 41 w 82"/>
                <a:gd name="T1" fmla="*/ 137 h 137"/>
                <a:gd name="T2" fmla="*/ 41 w 82"/>
                <a:gd name="T3" fmla="*/ 137 h 137"/>
                <a:gd name="T4" fmla="*/ 0 w 82"/>
                <a:gd name="T5" fmla="*/ 96 h 137"/>
                <a:gd name="T6" fmla="*/ 0 w 82"/>
                <a:gd name="T7" fmla="*/ 41 h 137"/>
                <a:gd name="T8" fmla="*/ 41 w 82"/>
                <a:gd name="T9" fmla="*/ 0 h 137"/>
                <a:gd name="T10" fmla="*/ 82 w 82"/>
                <a:gd name="T11" fmla="*/ 41 h 137"/>
                <a:gd name="T12" fmla="*/ 82 w 82"/>
                <a:gd name="T13" fmla="*/ 96 h 137"/>
                <a:gd name="T14" fmla="*/ 41 w 82"/>
                <a:gd name="T15" fmla="*/ 137 h 13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137">
                  <a:moveTo>
                    <a:pt x="41" y="137"/>
                  </a:moveTo>
                  <a:cubicBezTo>
                    <a:pt x="41" y="137"/>
                    <a:pt x="41" y="137"/>
                    <a:pt x="41" y="137"/>
                  </a:cubicBezTo>
                  <a:cubicBezTo>
                    <a:pt x="18" y="137"/>
                    <a:pt x="0" y="119"/>
                    <a:pt x="0" y="96"/>
                  </a:cubicBezTo>
                  <a:cubicBezTo>
                    <a:pt x="0" y="41"/>
                    <a:pt x="0" y="41"/>
                    <a:pt x="0" y="41"/>
                  </a:cubicBezTo>
                  <a:cubicBezTo>
                    <a:pt x="0" y="19"/>
                    <a:pt x="18" y="0"/>
                    <a:pt x="41" y="0"/>
                  </a:cubicBezTo>
                  <a:cubicBezTo>
                    <a:pt x="64" y="0"/>
                    <a:pt x="82" y="19"/>
                    <a:pt x="82" y="41"/>
                  </a:cubicBezTo>
                  <a:cubicBezTo>
                    <a:pt x="82" y="96"/>
                    <a:pt x="82" y="96"/>
                    <a:pt x="82" y="96"/>
                  </a:cubicBezTo>
                  <a:cubicBezTo>
                    <a:pt x="82" y="119"/>
                    <a:pt x="64" y="137"/>
                    <a:pt x="41" y="13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GB" sz="2099" dirty="0">
                <a:solidFill>
                  <a:prstClr val="black"/>
                </a:solidFill>
                <a:latin typeface="Arial"/>
                <a:cs typeface="+mn-cs"/>
              </a:endParaRPr>
            </a:p>
          </p:txBody>
        </p:sp>
        <p:sp>
          <p:nvSpPr>
            <p:cNvPr id="52" name="Freeform 19"/>
            <p:cNvSpPr>
              <a:spLocks noEditPoints="1"/>
            </p:cNvSpPr>
            <p:nvPr userDrawn="1"/>
          </p:nvSpPr>
          <p:spPr bwMode="auto">
            <a:xfrm>
              <a:off x="4030663" y="4475163"/>
              <a:ext cx="260350" cy="436563"/>
            </a:xfrm>
            <a:custGeom>
              <a:avLst/>
              <a:gdLst>
                <a:gd name="T0" fmla="*/ 41 w 82"/>
                <a:gd name="T1" fmla="*/ 14 h 137"/>
                <a:gd name="T2" fmla="*/ 69 w 82"/>
                <a:gd name="T3" fmla="*/ 41 h 137"/>
                <a:gd name="T4" fmla="*/ 69 w 82"/>
                <a:gd name="T5" fmla="*/ 96 h 137"/>
                <a:gd name="T6" fmla="*/ 41 w 82"/>
                <a:gd name="T7" fmla="*/ 124 h 137"/>
                <a:gd name="T8" fmla="*/ 14 w 82"/>
                <a:gd name="T9" fmla="*/ 96 h 137"/>
                <a:gd name="T10" fmla="*/ 14 w 82"/>
                <a:gd name="T11" fmla="*/ 41 h 137"/>
                <a:gd name="T12" fmla="*/ 41 w 82"/>
                <a:gd name="T13" fmla="*/ 14 h 137"/>
                <a:gd name="T14" fmla="*/ 41 w 82"/>
                <a:gd name="T15" fmla="*/ 0 h 137"/>
                <a:gd name="T16" fmla="*/ 0 w 82"/>
                <a:gd name="T17" fmla="*/ 41 h 137"/>
                <a:gd name="T18" fmla="*/ 0 w 82"/>
                <a:gd name="T19" fmla="*/ 96 h 137"/>
                <a:gd name="T20" fmla="*/ 41 w 82"/>
                <a:gd name="T21" fmla="*/ 137 h 137"/>
                <a:gd name="T22" fmla="*/ 82 w 82"/>
                <a:gd name="T23" fmla="*/ 96 h 137"/>
                <a:gd name="T24" fmla="*/ 82 w 82"/>
                <a:gd name="T25" fmla="*/ 41 h 137"/>
                <a:gd name="T26" fmla="*/ 41 w 82"/>
                <a:gd name="T27" fmla="*/ 0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2" h="137">
                  <a:moveTo>
                    <a:pt x="41" y="14"/>
                  </a:moveTo>
                  <a:cubicBezTo>
                    <a:pt x="56" y="14"/>
                    <a:pt x="69" y="26"/>
                    <a:pt x="69" y="41"/>
                  </a:cubicBezTo>
                  <a:cubicBezTo>
                    <a:pt x="69" y="96"/>
                    <a:pt x="69" y="96"/>
                    <a:pt x="69" y="96"/>
                  </a:cubicBezTo>
                  <a:cubicBezTo>
                    <a:pt x="69" y="112"/>
                    <a:pt x="56" y="124"/>
                    <a:pt x="41" y="124"/>
                  </a:cubicBezTo>
                  <a:cubicBezTo>
                    <a:pt x="26" y="124"/>
                    <a:pt x="14" y="112"/>
                    <a:pt x="14" y="96"/>
                  </a:cubicBezTo>
                  <a:cubicBezTo>
                    <a:pt x="14" y="41"/>
                    <a:pt x="14" y="41"/>
                    <a:pt x="14" y="41"/>
                  </a:cubicBezTo>
                  <a:cubicBezTo>
                    <a:pt x="14" y="26"/>
                    <a:pt x="26" y="14"/>
                    <a:pt x="41" y="14"/>
                  </a:cubicBezTo>
                  <a:moveTo>
                    <a:pt x="41" y="0"/>
                  </a:moveTo>
                  <a:cubicBezTo>
                    <a:pt x="19" y="0"/>
                    <a:pt x="0" y="19"/>
                    <a:pt x="0" y="41"/>
                  </a:cubicBezTo>
                  <a:cubicBezTo>
                    <a:pt x="0" y="96"/>
                    <a:pt x="0" y="96"/>
                    <a:pt x="0" y="96"/>
                  </a:cubicBezTo>
                  <a:cubicBezTo>
                    <a:pt x="0" y="119"/>
                    <a:pt x="19" y="137"/>
                    <a:pt x="41" y="137"/>
                  </a:cubicBezTo>
                  <a:cubicBezTo>
                    <a:pt x="64" y="137"/>
                    <a:pt x="82" y="119"/>
                    <a:pt x="82" y="96"/>
                  </a:cubicBezTo>
                  <a:cubicBezTo>
                    <a:pt x="82" y="41"/>
                    <a:pt x="82" y="41"/>
                    <a:pt x="82" y="41"/>
                  </a:cubicBezTo>
                  <a:cubicBezTo>
                    <a:pt x="82" y="19"/>
                    <a:pt x="64" y="0"/>
                    <a:pt x="4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GB" sz="2099" dirty="0">
                <a:solidFill>
                  <a:prstClr val="black"/>
                </a:solidFill>
                <a:latin typeface="Arial"/>
                <a:cs typeface="+mn-cs"/>
              </a:endParaRPr>
            </a:p>
          </p:txBody>
        </p:sp>
        <p:sp>
          <p:nvSpPr>
            <p:cNvPr id="53" name="Freeform 20"/>
            <p:cNvSpPr>
              <a:spLocks/>
            </p:cNvSpPr>
            <p:nvPr userDrawn="1"/>
          </p:nvSpPr>
          <p:spPr bwMode="auto">
            <a:xfrm>
              <a:off x="6648450" y="4452938"/>
              <a:ext cx="436563" cy="1092200"/>
            </a:xfrm>
            <a:custGeom>
              <a:avLst/>
              <a:gdLst>
                <a:gd name="T0" fmla="*/ 68 w 137"/>
                <a:gd name="T1" fmla="*/ 343 h 343"/>
                <a:gd name="T2" fmla="*/ 68 w 137"/>
                <a:gd name="T3" fmla="*/ 343 h 343"/>
                <a:gd name="T4" fmla="*/ 0 w 137"/>
                <a:gd name="T5" fmla="*/ 275 h 343"/>
                <a:gd name="T6" fmla="*/ 0 w 137"/>
                <a:gd name="T7" fmla="*/ 69 h 343"/>
                <a:gd name="T8" fmla="*/ 68 w 137"/>
                <a:gd name="T9" fmla="*/ 0 h 343"/>
                <a:gd name="T10" fmla="*/ 137 w 137"/>
                <a:gd name="T11" fmla="*/ 69 h 343"/>
                <a:gd name="T12" fmla="*/ 137 w 137"/>
                <a:gd name="T13" fmla="*/ 275 h 343"/>
                <a:gd name="T14" fmla="*/ 68 w 137"/>
                <a:gd name="T15" fmla="*/ 343 h 3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7" h="343">
                  <a:moveTo>
                    <a:pt x="68" y="343"/>
                  </a:moveTo>
                  <a:cubicBezTo>
                    <a:pt x="68" y="343"/>
                    <a:pt x="68" y="343"/>
                    <a:pt x="68" y="343"/>
                  </a:cubicBezTo>
                  <a:cubicBezTo>
                    <a:pt x="30" y="343"/>
                    <a:pt x="0" y="313"/>
                    <a:pt x="0" y="275"/>
                  </a:cubicBezTo>
                  <a:cubicBezTo>
                    <a:pt x="0" y="69"/>
                    <a:pt x="0" y="69"/>
                    <a:pt x="0" y="69"/>
                  </a:cubicBezTo>
                  <a:cubicBezTo>
                    <a:pt x="0" y="31"/>
                    <a:pt x="30" y="0"/>
                    <a:pt x="68" y="0"/>
                  </a:cubicBezTo>
                  <a:cubicBezTo>
                    <a:pt x="106" y="0"/>
                    <a:pt x="137" y="31"/>
                    <a:pt x="137" y="69"/>
                  </a:cubicBezTo>
                  <a:cubicBezTo>
                    <a:pt x="137" y="275"/>
                    <a:pt x="137" y="275"/>
                    <a:pt x="137" y="275"/>
                  </a:cubicBezTo>
                  <a:cubicBezTo>
                    <a:pt x="137" y="313"/>
                    <a:pt x="106" y="343"/>
                    <a:pt x="68" y="34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GB" sz="2099" dirty="0">
                <a:solidFill>
                  <a:prstClr val="black"/>
                </a:solidFill>
                <a:latin typeface="Arial"/>
                <a:cs typeface="+mn-cs"/>
              </a:endParaRPr>
            </a:p>
          </p:txBody>
        </p:sp>
        <p:sp>
          <p:nvSpPr>
            <p:cNvPr id="54" name="Freeform 21"/>
            <p:cNvSpPr>
              <a:spLocks/>
            </p:cNvSpPr>
            <p:nvPr userDrawn="1"/>
          </p:nvSpPr>
          <p:spPr bwMode="auto">
            <a:xfrm>
              <a:off x="5119688" y="2990850"/>
              <a:ext cx="547688" cy="2444750"/>
            </a:xfrm>
            <a:custGeom>
              <a:avLst/>
              <a:gdLst>
                <a:gd name="T0" fmla="*/ 86 w 172"/>
                <a:gd name="T1" fmla="*/ 768 h 768"/>
                <a:gd name="T2" fmla="*/ 86 w 172"/>
                <a:gd name="T3" fmla="*/ 768 h 768"/>
                <a:gd name="T4" fmla="*/ 0 w 172"/>
                <a:gd name="T5" fmla="*/ 682 h 768"/>
                <a:gd name="T6" fmla="*/ 0 w 172"/>
                <a:gd name="T7" fmla="*/ 85 h 768"/>
                <a:gd name="T8" fmla="*/ 86 w 172"/>
                <a:gd name="T9" fmla="*/ 0 h 768"/>
                <a:gd name="T10" fmla="*/ 172 w 172"/>
                <a:gd name="T11" fmla="*/ 85 h 768"/>
                <a:gd name="T12" fmla="*/ 172 w 172"/>
                <a:gd name="T13" fmla="*/ 682 h 768"/>
                <a:gd name="T14" fmla="*/ 86 w 172"/>
                <a:gd name="T15" fmla="*/ 768 h 76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2" h="768">
                  <a:moveTo>
                    <a:pt x="86" y="768"/>
                  </a:moveTo>
                  <a:cubicBezTo>
                    <a:pt x="86" y="768"/>
                    <a:pt x="86" y="768"/>
                    <a:pt x="86" y="768"/>
                  </a:cubicBezTo>
                  <a:cubicBezTo>
                    <a:pt x="39" y="768"/>
                    <a:pt x="0" y="730"/>
                    <a:pt x="0" y="682"/>
                  </a:cubicBezTo>
                  <a:cubicBezTo>
                    <a:pt x="0" y="85"/>
                    <a:pt x="0" y="85"/>
                    <a:pt x="0" y="85"/>
                  </a:cubicBezTo>
                  <a:cubicBezTo>
                    <a:pt x="0" y="38"/>
                    <a:pt x="39" y="0"/>
                    <a:pt x="86" y="0"/>
                  </a:cubicBezTo>
                  <a:cubicBezTo>
                    <a:pt x="133" y="0"/>
                    <a:pt x="172" y="38"/>
                    <a:pt x="172" y="85"/>
                  </a:cubicBezTo>
                  <a:cubicBezTo>
                    <a:pt x="172" y="682"/>
                    <a:pt x="172" y="682"/>
                    <a:pt x="172" y="682"/>
                  </a:cubicBezTo>
                  <a:cubicBezTo>
                    <a:pt x="172" y="730"/>
                    <a:pt x="133" y="768"/>
                    <a:pt x="86" y="76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GB" sz="2099" dirty="0">
                <a:solidFill>
                  <a:prstClr val="black"/>
                </a:solidFill>
                <a:latin typeface="Arial"/>
                <a:cs typeface="+mn-cs"/>
              </a:endParaRPr>
            </a:p>
          </p:txBody>
        </p:sp>
        <p:sp>
          <p:nvSpPr>
            <p:cNvPr id="55" name="Freeform 22"/>
            <p:cNvSpPr>
              <a:spLocks/>
            </p:cNvSpPr>
            <p:nvPr userDrawn="1"/>
          </p:nvSpPr>
          <p:spPr bwMode="auto">
            <a:xfrm>
              <a:off x="5886450" y="3952875"/>
              <a:ext cx="542925" cy="2444750"/>
            </a:xfrm>
            <a:custGeom>
              <a:avLst/>
              <a:gdLst>
                <a:gd name="T0" fmla="*/ 85 w 171"/>
                <a:gd name="T1" fmla="*/ 768 h 768"/>
                <a:gd name="T2" fmla="*/ 85 w 171"/>
                <a:gd name="T3" fmla="*/ 768 h 768"/>
                <a:gd name="T4" fmla="*/ 0 w 171"/>
                <a:gd name="T5" fmla="*/ 682 h 768"/>
                <a:gd name="T6" fmla="*/ 0 w 171"/>
                <a:gd name="T7" fmla="*/ 85 h 768"/>
                <a:gd name="T8" fmla="*/ 85 w 171"/>
                <a:gd name="T9" fmla="*/ 0 h 768"/>
                <a:gd name="T10" fmla="*/ 171 w 171"/>
                <a:gd name="T11" fmla="*/ 85 h 768"/>
                <a:gd name="T12" fmla="*/ 171 w 171"/>
                <a:gd name="T13" fmla="*/ 682 h 768"/>
                <a:gd name="T14" fmla="*/ 85 w 171"/>
                <a:gd name="T15" fmla="*/ 768 h 76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1" h="768">
                  <a:moveTo>
                    <a:pt x="85" y="768"/>
                  </a:moveTo>
                  <a:cubicBezTo>
                    <a:pt x="85" y="768"/>
                    <a:pt x="85" y="768"/>
                    <a:pt x="85" y="768"/>
                  </a:cubicBezTo>
                  <a:cubicBezTo>
                    <a:pt x="38" y="768"/>
                    <a:pt x="0" y="730"/>
                    <a:pt x="0" y="682"/>
                  </a:cubicBezTo>
                  <a:cubicBezTo>
                    <a:pt x="0" y="85"/>
                    <a:pt x="0" y="85"/>
                    <a:pt x="0" y="85"/>
                  </a:cubicBezTo>
                  <a:cubicBezTo>
                    <a:pt x="0" y="38"/>
                    <a:pt x="38" y="0"/>
                    <a:pt x="85" y="0"/>
                  </a:cubicBezTo>
                  <a:cubicBezTo>
                    <a:pt x="133" y="0"/>
                    <a:pt x="171" y="38"/>
                    <a:pt x="171" y="85"/>
                  </a:cubicBezTo>
                  <a:cubicBezTo>
                    <a:pt x="171" y="682"/>
                    <a:pt x="171" y="682"/>
                    <a:pt x="171" y="682"/>
                  </a:cubicBezTo>
                  <a:cubicBezTo>
                    <a:pt x="171" y="730"/>
                    <a:pt x="133" y="768"/>
                    <a:pt x="85" y="76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GB" sz="2099" dirty="0">
                <a:solidFill>
                  <a:prstClr val="black"/>
                </a:solidFill>
                <a:latin typeface="Arial"/>
                <a:cs typeface="+mn-cs"/>
              </a:endParaRPr>
            </a:p>
          </p:txBody>
        </p:sp>
        <p:sp>
          <p:nvSpPr>
            <p:cNvPr id="56" name="Freeform 23"/>
            <p:cNvSpPr>
              <a:spLocks/>
            </p:cNvSpPr>
            <p:nvPr userDrawn="1"/>
          </p:nvSpPr>
          <p:spPr bwMode="auto">
            <a:xfrm>
              <a:off x="3790950" y="4716463"/>
              <a:ext cx="436563" cy="1092200"/>
            </a:xfrm>
            <a:custGeom>
              <a:avLst/>
              <a:gdLst>
                <a:gd name="T0" fmla="*/ 68 w 137"/>
                <a:gd name="T1" fmla="*/ 343 h 343"/>
                <a:gd name="T2" fmla="*/ 68 w 137"/>
                <a:gd name="T3" fmla="*/ 343 h 343"/>
                <a:gd name="T4" fmla="*/ 0 w 137"/>
                <a:gd name="T5" fmla="*/ 274 h 343"/>
                <a:gd name="T6" fmla="*/ 0 w 137"/>
                <a:gd name="T7" fmla="*/ 68 h 343"/>
                <a:gd name="T8" fmla="*/ 68 w 137"/>
                <a:gd name="T9" fmla="*/ 0 h 343"/>
                <a:gd name="T10" fmla="*/ 137 w 137"/>
                <a:gd name="T11" fmla="*/ 68 h 343"/>
                <a:gd name="T12" fmla="*/ 137 w 137"/>
                <a:gd name="T13" fmla="*/ 274 h 343"/>
                <a:gd name="T14" fmla="*/ 68 w 137"/>
                <a:gd name="T15" fmla="*/ 343 h 3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7" h="343">
                  <a:moveTo>
                    <a:pt x="68" y="343"/>
                  </a:moveTo>
                  <a:cubicBezTo>
                    <a:pt x="68" y="343"/>
                    <a:pt x="68" y="343"/>
                    <a:pt x="68" y="343"/>
                  </a:cubicBezTo>
                  <a:cubicBezTo>
                    <a:pt x="30" y="343"/>
                    <a:pt x="0" y="312"/>
                    <a:pt x="0" y="274"/>
                  </a:cubicBezTo>
                  <a:cubicBezTo>
                    <a:pt x="0" y="68"/>
                    <a:pt x="0" y="68"/>
                    <a:pt x="0" y="68"/>
                  </a:cubicBezTo>
                  <a:cubicBezTo>
                    <a:pt x="0" y="30"/>
                    <a:pt x="30" y="0"/>
                    <a:pt x="68" y="0"/>
                  </a:cubicBezTo>
                  <a:cubicBezTo>
                    <a:pt x="106" y="0"/>
                    <a:pt x="137" y="30"/>
                    <a:pt x="137" y="68"/>
                  </a:cubicBezTo>
                  <a:cubicBezTo>
                    <a:pt x="137" y="274"/>
                    <a:pt x="137" y="274"/>
                    <a:pt x="137" y="274"/>
                  </a:cubicBezTo>
                  <a:cubicBezTo>
                    <a:pt x="137" y="312"/>
                    <a:pt x="106" y="343"/>
                    <a:pt x="68" y="34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GB" sz="2099" dirty="0">
                <a:solidFill>
                  <a:prstClr val="black"/>
                </a:solidFill>
                <a:latin typeface="Arial"/>
                <a:cs typeface="+mn-cs"/>
              </a:endParaRPr>
            </a:p>
          </p:txBody>
        </p:sp>
        <p:sp>
          <p:nvSpPr>
            <p:cNvPr id="57" name="Freeform 24"/>
            <p:cNvSpPr>
              <a:spLocks/>
            </p:cNvSpPr>
            <p:nvPr userDrawn="1"/>
          </p:nvSpPr>
          <p:spPr bwMode="auto">
            <a:xfrm>
              <a:off x="3028950" y="3841750"/>
              <a:ext cx="542925" cy="2447925"/>
            </a:xfrm>
            <a:custGeom>
              <a:avLst/>
              <a:gdLst>
                <a:gd name="T0" fmla="*/ 85 w 171"/>
                <a:gd name="T1" fmla="*/ 769 h 769"/>
                <a:gd name="T2" fmla="*/ 85 w 171"/>
                <a:gd name="T3" fmla="*/ 769 h 769"/>
                <a:gd name="T4" fmla="*/ 0 w 171"/>
                <a:gd name="T5" fmla="*/ 683 h 769"/>
                <a:gd name="T6" fmla="*/ 0 w 171"/>
                <a:gd name="T7" fmla="*/ 86 h 769"/>
                <a:gd name="T8" fmla="*/ 85 w 171"/>
                <a:gd name="T9" fmla="*/ 0 h 769"/>
                <a:gd name="T10" fmla="*/ 171 w 171"/>
                <a:gd name="T11" fmla="*/ 86 h 769"/>
                <a:gd name="T12" fmla="*/ 171 w 171"/>
                <a:gd name="T13" fmla="*/ 683 h 769"/>
                <a:gd name="T14" fmla="*/ 85 w 171"/>
                <a:gd name="T15" fmla="*/ 769 h 76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1" h="769">
                  <a:moveTo>
                    <a:pt x="85" y="769"/>
                  </a:moveTo>
                  <a:cubicBezTo>
                    <a:pt x="85" y="769"/>
                    <a:pt x="85" y="769"/>
                    <a:pt x="85" y="769"/>
                  </a:cubicBezTo>
                  <a:cubicBezTo>
                    <a:pt x="38" y="769"/>
                    <a:pt x="0" y="730"/>
                    <a:pt x="0" y="683"/>
                  </a:cubicBezTo>
                  <a:cubicBezTo>
                    <a:pt x="0" y="86"/>
                    <a:pt x="0" y="86"/>
                    <a:pt x="0" y="86"/>
                  </a:cubicBezTo>
                  <a:cubicBezTo>
                    <a:pt x="0" y="39"/>
                    <a:pt x="38" y="0"/>
                    <a:pt x="85" y="0"/>
                  </a:cubicBezTo>
                  <a:cubicBezTo>
                    <a:pt x="133" y="0"/>
                    <a:pt x="171" y="39"/>
                    <a:pt x="171" y="86"/>
                  </a:cubicBezTo>
                  <a:cubicBezTo>
                    <a:pt x="171" y="683"/>
                    <a:pt x="171" y="683"/>
                    <a:pt x="171" y="683"/>
                  </a:cubicBezTo>
                  <a:cubicBezTo>
                    <a:pt x="171" y="730"/>
                    <a:pt x="133" y="769"/>
                    <a:pt x="85" y="76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GB" sz="2099" dirty="0">
                <a:solidFill>
                  <a:prstClr val="black"/>
                </a:solidFill>
                <a:latin typeface="Arial"/>
                <a:cs typeface="+mn-cs"/>
              </a:endParaRPr>
            </a:p>
          </p:txBody>
        </p:sp>
        <p:sp>
          <p:nvSpPr>
            <p:cNvPr id="58" name="Freeform 25"/>
            <p:cNvSpPr>
              <a:spLocks/>
            </p:cNvSpPr>
            <p:nvPr userDrawn="1"/>
          </p:nvSpPr>
          <p:spPr bwMode="auto">
            <a:xfrm>
              <a:off x="0" y="3148013"/>
              <a:ext cx="228600" cy="2438400"/>
            </a:xfrm>
            <a:custGeom>
              <a:avLst/>
              <a:gdLst>
                <a:gd name="T0" fmla="*/ 0 w 72"/>
                <a:gd name="T1" fmla="*/ 0 h 766"/>
                <a:gd name="T2" fmla="*/ 0 w 72"/>
                <a:gd name="T3" fmla="*/ 766 h 766"/>
                <a:gd name="T4" fmla="*/ 72 w 72"/>
                <a:gd name="T5" fmla="*/ 681 h 766"/>
                <a:gd name="T6" fmla="*/ 72 w 72"/>
                <a:gd name="T7" fmla="*/ 84 h 766"/>
                <a:gd name="T8" fmla="*/ 0 w 72"/>
                <a:gd name="T9" fmla="*/ 0 h 766"/>
              </a:gdLst>
              <a:ahLst/>
              <a:cxnLst>
                <a:cxn ang="0">
                  <a:pos x="T0" y="T1"/>
                </a:cxn>
                <a:cxn ang="0">
                  <a:pos x="T2" y="T3"/>
                </a:cxn>
                <a:cxn ang="0">
                  <a:pos x="T4" y="T5"/>
                </a:cxn>
                <a:cxn ang="0">
                  <a:pos x="T6" y="T7"/>
                </a:cxn>
                <a:cxn ang="0">
                  <a:pos x="T8" y="T9"/>
                </a:cxn>
              </a:cxnLst>
              <a:rect l="0" t="0" r="r" b="b"/>
              <a:pathLst>
                <a:path w="72" h="766">
                  <a:moveTo>
                    <a:pt x="0" y="0"/>
                  </a:moveTo>
                  <a:cubicBezTo>
                    <a:pt x="0" y="766"/>
                    <a:pt x="0" y="766"/>
                    <a:pt x="0" y="766"/>
                  </a:cubicBezTo>
                  <a:cubicBezTo>
                    <a:pt x="41" y="759"/>
                    <a:pt x="72" y="724"/>
                    <a:pt x="72" y="681"/>
                  </a:cubicBezTo>
                  <a:cubicBezTo>
                    <a:pt x="72" y="84"/>
                    <a:pt x="72" y="84"/>
                    <a:pt x="72" y="84"/>
                  </a:cubicBezTo>
                  <a:cubicBezTo>
                    <a:pt x="72" y="42"/>
                    <a:pt x="41" y="6"/>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GB" sz="2099" dirty="0">
                <a:solidFill>
                  <a:prstClr val="black"/>
                </a:solidFill>
                <a:latin typeface="Arial"/>
                <a:cs typeface="+mn-cs"/>
              </a:endParaRPr>
            </a:p>
          </p:txBody>
        </p:sp>
        <p:sp>
          <p:nvSpPr>
            <p:cNvPr id="59" name="Freeform 26"/>
            <p:cNvSpPr>
              <a:spLocks/>
            </p:cNvSpPr>
            <p:nvPr userDrawn="1"/>
          </p:nvSpPr>
          <p:spPr bwMode="auto">
            <a:xfrm>
              <a:off x="11950700" y="4105275"/>
              <a:ext cx="254000" cy="2444750"/>
            </a:xfrm>
            <a:custGeom>
              <a:avLst/>
              <a:gdLst>
                <a:gd name="T0" fmla="*/ 80 w 80"/>
                <a:gd name="T1" fmla="*/ 0 h 768"/>
                <a:gd name="T2" fmla="*/ 0 w 80"/>
                <a:gd name="T3" fmla="*/ 85 h 768"/>
                <a:gd name="T4" fmla="*/ 0 w 80"/>
                <a:gd name="T5" fmla="*/ 682 h 768"/>
                <a:gd name="T6" fmla="*/ 80 w 80"/>
                <a:gd name="T7" fmla="*/ 768 h 768"/>
                <a:gd name="T8" fmla="*/ 80 w 80"/>
                <a:gd name="T9" fmla="*/ 0 h 768"/>
              </a:gdLst>
              <a:ahLst/>
              <a:cxnLst>
                <a:cxn ang="0">
                  <a:pos x="T0" y="T1"/>
                </a:cxn>
                <a:cxn ang="0">
                  <a:pos x="T2" y="T3"/>
                </a:cxn>
                <a:cxn ang="0">
                  <a:pos x="T4" y="T5"/>
                </a:cxn>
                <a:cxn ang="0">
                  <a:pos x="T6" y="T7"/>
                </a:cxn>
                <a:cxn ang="0">
                  <a:pos x="T8" y="T9"/>
                </a:cxn>
              </a:cxnLst>
              <a:rect l="0" t="0" r="r" b="b"/>
              <a:pathLst>
                <a:path w="80" h="768">
                  <a:moveTo>
                    <a:pt x="80" y="0"/>
                  </a:moveTo>
                  <a:cubicBezTo>
                    <a:pt x="36" y="2"/>
                    <a:pt x="0" y="39"/>
                    <a:pt x="0" y="85"/>
                  </a:cubicBezTo>
                  <a:cubicBezTo>
                    <a:pt x="0" y="682"/>
                    <a:pt x="0" y="682"/>
                    <a:pt x="0" y="682"/>
                  </a:cubicBezTo>
                  <a:cubicBezTo>
                    <a:pt x="0" y="728"/>
                    <a:pt x="36" y="766"/>
                    <a:pt x="80" y="768"/>
                  </a:cubicBezTo>
                  <a:lnTo>
                    <a:pt x="8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GB" sz="2099" dirty="0">
                <a:solidFill>
                  <a:prstClr val="black"/>
                </a:solidFill>
                <a:latin typeface="Arial"/>
                <a:cs typeface="+mn-cs"/>
              </a:endParaRPr>
            </a:p>
          </p:txBody>
        </p:sp>
      </p:grpSp>
      <p:grpSp>
        <p:nvGrpSpPr>
          <p:cNvPr id="31" name="Logotype"/>
          <p:cNvGrpSpPr/>
          <p:nvPr userDrawn="1"/>
        </p:nvGrpSpPr>
        <p:grpSpPr>
          <a:xfrm>
            <a:off x="641186" y="530770"/>
            <a:ext cx="1383679" cy="288542"/>
            <a:chOff x="9501453" y="6148765"/>
            <a:chExt cx="2047875" cy="427037"/>
          </a:xfrm>
          <a:solidFill>
            <a:schemeClr val="bg1"/>
          </a:solidFill>
        </p:grpSpPr>
        <p:sp>
          <p:nvSpPr>
            <p:cNvPr id="32" name="Freeform 5"/>
            <p:cNvSpPr>
              <a:spLocks noEditPoints="1"/>
            </p:cNvSpPr>
            <p:nvPr userDrawn="1"/>
          </p:nvSpPr>
          <p:spPr bwMode="auto">
            <a:xfrm>
              <a:off x="11206428" y="6231315"/>
              <a:ext cx="342900" cy="344487"/>
            </a:xfrm>
            <a:custGeom>
              <a:avLst/>
              <a:gdLst>
                <a:gd name="T0" fmla="*/ 43 w 91"/>
                <a:gd name="T1" fmla="*/ 2 h 91"/>
                <a:gd name="T2" fmla="*/ 2 w 91"/>
                <a:gd name="T3" fmla="*/ 44 h 91"/>
                <a:gd name="T4" fmla="*/ 46 w 91"/>
                <a:gd name="T5" fmla="*/ 91 h 91"/>
                <a:gd name="T6" fmla="*/ 74 w 91"/>
                <a:gd name="T7" fmla="*/ 77 h 91"/>
                <a:gd name="T8" fmla="*/ 74 w 91"/>
                <a:gd name="T9" fmla="*/ 90 h 91"/>
                <a:gd name="T10" fmla="*/ 91 w 91"/>
                <a:gd name="T11" fmla="*/ 90 h 91"/>
                <a:gd name="T12" fmla="*/ 91 w 91"/>
                <a:gd name="T13" fmla="*/ 47 h 91"/>
                <a:gd name="T14" fmla="*/ 43 w 91"/>
                <a:gd name="T15" fmla="*/ 2 h 91"/>
                <a:gd name="T16" fmla="*/ 72 w 91"/>
                <a:gd name="T17" fmla="*/ 48 h 91"/>
                <a:gd name="T18" fmla="*/ 43 w 91"/>
                <a:gd name="T19" fmla="*/ 72 h 91"/>
                <a:gd name="T20" fmla="*/ 21 w 91"/>
                <a:gd name="T21" fmla="*/ 50 h 91"/>
                <a:gd name="T22" fmla="*/ 46 w 91"/>
                <a:gd name="T23" fmla="*/ 21 h 91"/>
                <a:gd name="T24" fmla="*/ 72 w 91"/>
                <a:gd name="T25" fmla="*/ 45 h 91"/>
                <a:gd name="T26" fmla="*/ 72 w 91"/>
                <a:gd name="T27" fmla="*/ 48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1" h="91">
                  <a:moveTo>
                    <a:pt x="43" y="2"/>
                  </a:moveTo>
                  <a:cubicBezTo>
                    <a:pt x="21" y="4"/>
                    <a:pt x="3" y="22"/>
                    <a:pt x="2" y="44"/>
                  </a:cubicBezTo>
                  <a:cubicBezTo>
                    <a:pt x="0" y="70"/>
                    <a:pt x="21" y="91"/>
                    <a:pt x="46" y="91"/>
                  </a:cubicBezTo>
                  <a:cubicBezTo>
                    <a:pt x="56" y="91"/>
                    <a:pt x="68" y="87"/>
                    <a:pt x="74" y="77"/>
                  </a:cubicBezTo>
                  <a:cubicBezTo>
                    <a:pt x="74" y="90"/>
                    <a:pt x="74" y="90"/>
                    <a:pt x="74" y="90"/>
                  </a:cubicBezTo>
                  <a:cubicBezTo>
                    <a:pt x="91" y="90"/>
                    <a:pt x="91" y="90"/>
                    <a:pt x="91" y="90"/>
                  </a:cubicBezTo>
                  <a:cubicBezTo>
                    <a:pt x="91" y="47"/>
                    <a:pt x="91" y="47"/>
                    <a:pt x="91" y="47"/>
                  </a:cubicBezTo>
                  <a:cubicBezTo>
                    <a:pt x="91" y="20"/>
                    <a:pt x="69" y="0"/>
                    <a:pt x="43" y="2"/>
                  </a:cubicBezTo>
                  <a:close/>
                  <a:moveTo>
                    <a:pt x="72" y="48"/>
                  </a:moveTo>
                  <a:cubicBezTo>
                    <a:pt x="71" y="63"/>
                    <a:pt x="58" y="74"/>
                    <a:pt x="43" y="72"/>
                  </a:cubicBezTo>
                  <a:cubicBezTo>
                    <a:pt x="32" y="71"/>
                    <a:pt x="22" y="61"/>
                    <a:pt x="21" y="50"/>
                  </a:cubicBezTo>
                  <a:cubicBezTo>
                    <a:pt x="19" y="34"/>
                    <a:pt x="31" y="21"/>
                    <a:pt x="46" y="21"/>
                  </a:cubicBezTo>
                  <a:cubicBezTo>
                    <a:pt x="60" y="21"/>
                    <a:pt x="71" y="32"/>
                    <a:pt x="72" y="45"/>
                  </a:cubicBezTo>
                  <a:lnTo>
                    <a:pt x="72" y="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US" sz="2099" dirty="0">
                <a:solidFill>
                  <a:prstClr val="black"/>
                </a:solidFill>
                <a:latin typeface="Arial"/>
                <a:cs typeface="+mn-cs"/>
              </a:endParaRPr>
            </a:p>
          </p:txBody>
        </p:sp>
        <p:sp>
          <p:nvSpPr>
            <p:cNvPr id="33" name="Freeform 6"/>
            <p:cNvSpPr>
              <a:spLocks noEditPoints="1"/>
            </p:cNvSpPr>
            <p:nvPr userDrawn="1"/>
          </p:nvSpPr>
          <p:spPr bwMode="auto">
            <a:xfrm>
              <a:off x="10849241" y="6236077"/>
              <a:ext cx="334963" cy="339725"/>
            </a:xfrm>
            <a:custGeom>
              <a:avLst/>
              <a:gdLst>
                <a:gd name="T0" fmla="*/ 44 w 89"/>
                <a:gd name="T1" fmla="*/ 1 h 90"/>
                <a:gd name="T2" fmla="*/ 0 w 89"/>
                <a:gd name="T3" fmla="*/ 46 h 90"/>
                <a:gd name="T4" fmla="*/ 45 w 89"/>
                <a:gd name="T5" fmla="*/ 90 h 90"/>
                <a:gd name="T6" fmla="*/ 86 w 89"/>
                <a:gd name="T7" fmla="*/ 63 h 90"/>
                <a:gd name="T8" fmla="*/ 69 w 89"/>
                <a:gd name="T9" fmla="*/ 58 h 90"/>
                <a:gd name="T10" fmla="*/ 50 w 89"/>
                <a:gd name="T11" fmla="*/ 72 h 90"/>
                <a:gd name="T12" fmla="*/ 22 w 89"/>
                <a:gd name="T13" fmla="*/ 59 h 90"/>
                <a:gd name="T14" fmla="*/ 89 w 89"/>
                <a:gd name="T15" fmla="*/ 41 h 90"/>
                <a:gd name="T16" fmla="*/ 44 w 89"/>
                <a:gd name="T17" fmla="*/ 1 h 90"/>
                <a:gd name="T18" fmla="*/ 19 w 89"/>
                <a:gd name="T19" fmla="*/ 44 h 90"/>
                <a:gd name="T20" fmla="*/ 36 w 89"/>
                <a:gd name="T21" fmla="*/ 19 h 90"/>
                <a:gd name="T22" fmla="*/ 67 w 89"/>
                <a:gd name="T23" fmla="*/ 31 h 90"/>
                <a:gd name="T24" fmla="*/ 19 w 89"/>
                <a:gd name="T25" fmla="*/ 44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9" h="90">
                  <a:moveTo>
                    <a:pt x="44" y="1"/>
                  </a:moveTo>
                  <a:cubicBezTo>
                    <a:pt x="20" y="2"/>
                    <a:pt x="0" y="20"/>
                    <a:pt x="0" y="46"/>
                  </a:cubicBezTo>
                  <a:cubicBezTo>
                    <a:pt x="0" y="70"/>
                    <a:pt x="20" y="90"/>
                    <a:pt x="45" y="90"/>
                  </a:cubicBezTo>
                  <a:cubicBezTo>
                    <a:pt x="62" y="90"/>
                    <a:pt x="79" y="80"/>
                    <a:pt x="86" y="63"/>
                  </a:cubicBezTo>
                  <a:cubicBezTo>
                    <a:pt x="69" y="58"/>
                    <a:pt x="69" y="58"/>
                    <a:pt x="69" y="58"/>
                  </a:cubicBezTo>
                  <a:cubicBezTo>
                    <a:pt x="66" y="65"/>
                    <a:pt x="58" y="71"/>
                    <a:pt x="50" y="72"/>
                  </a:cubicBezTo>
                  <a:cubicBezTo>
                    <a:pt x="38" y="75"/>
                    <a:pt x="26" y="67"/>
                    <a:pt x="22" y="59"/>
                  </a:cubicBezTo>
                  <a:cubicBezTo>
                    <a:pt x="89" y="41"/>
                    <a:pt x="89" y="41"/>
                    <a:pt x="89" y="41"/>
                  </a:cubicBezTo>
                  <a:cubicBezTo>
                    <a:pt x="87" y="24"/>
                    <a:pt x="72" y="0"/>
                    <a:pt x="44" y="1"/>
                  </a:cubicBezTo>
                  <a:close/>
                  <a:moveTo>
                    <a:pt x="19" y="44"/>
                  </a:moveTo>
                  <a:cubicBezTo>
                    <a:pt x="19" y="34"/>
                    <a:pt x="24" y="24"/>
                    <a:pt x="36" y="19"/>
                  </a:cubicBezTo>
                  <a:cubicBezTo>
                    <a:pt x="50" y="14"/>
                    <a:pt x="62" y="21"/>
                    <a:pt x="67" y="31"/>
                  </a:cubicBezTo>
                  <a:lnTo>
                    <a:pt x="19" y="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US" sz="2099" dirty="0">
                <a:solidFill>
                  <a:prstClr val="black"/>
                </a:solidFill>
                <a:latin typeface="Arial"/>
                <a:cs typeface="+mn-cs"/>
              </a:endParaRPr>
            </a:p>
          </p:txBody>
        </p:sp>
        <p:sp>
          <p:nvSpPr>
            <p:cNvPr id="34" name="Freeform 7"/>
            <p:cNvSpPr>
              <a:spLocks/>
            </p:cNvSpPr>
            <p:nvPr userDrawn="1"/>
          </p:nvSpPr>
          <p:spPr bwMode="auto">
            <a:xfrm>
              <a:off x="10292028" y="6239252"/>
              <a:ext cx="166688" cy="333375"/>
            </a:xfrm>
            <a:custGeom>
              <a:avLst/>
              <a:gdLst>
                <a:gd name="T0" fmla="*/ 44 w 44"/>
                <a:gd name="T1" fmla="*/ 18 h 88"/>
                <a:gd name="T2" fmla="*/ 44 w 44"/>
                <a:gd name="T3" fmla="*/ 0 h 88"/>
                <a:gd name="T4" fmla="*/ 19 w 44"/>
                <a:gd name="T5" fmla="*/ 13 h 88"/>
                <a:gd name="T6" fmla="*/ 19 w 44"/>
                <a:gd name="T7" fmla="*/ 3 h 88"/>
                <a:gd name="T8" fmla="*/ 0 w 44"/>
                <a:gd name="T9" fmla="*/ 3 h 88"/>
                <a:gd name="T10" fmla="*/ 0 w 44"/>
                <a:gd name="T11" fmla="*/ 44 h 88"/>
                <a:gd name="T12" fmla="*/ 0 w 44"/>
                <a:gd name="T13" fmla="*/ 88 h 88"/>
                <a:gd name="T14" fmla="*/ 20 w 44"/>
                <a:gd name="T15" fmla="*/ 88 h 88"/>
                <a:gd name="T16" fmla="*/ 20 w 44"/>
                <a:gd name="T17" fmla="*/ 46 h 88"/>
                <a:gd name="T18" fmla="*/ 44 w 44"/>
                <a:gd name="T19" fmla="*/ 1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 h="88">
                  <a:moveTo>
                    <a:pt x="44" y="18"/>
                  </a:moveTo>
                  <a:cubicBezTo>
                    <a:pt x="44" y="0"/>
                    <a:pt x="44" y="0"/>
                    <a:pt x="44" y="0"/>
                  </a:cubicBezTo>
                  <a:cubicBezTo>
                    <a:pt x="28" y="0"/>
                    <a:pt x="22" y="8"/>
                    <a:pt x="19" y="13"/>
                  </a:cubicBezTo>
                  <a:cubicBezTo>
                    <a:pt x="19" y="3"/>
                    <a:pt x="19" y="3"/>
                    <a:pt x="19" y="3"/>
                  </a:cubicBezTo>
                  <a:cubicBezTo>
                    <a:pt x="0" y="3"/>
                    <a:pt x="0" y="3"/>
                    <a:pt x="0" y="3"/>
                  </a:cubicBezTo>
                  <a:cubicBezTo>
                    <a:pt x="0" y="44"/>
                    <a:pt x="0" y="44"/>
                    <a:pt x="0" y="44"/>
                  </a:cubicBezTo>
                  <a:cubicBezTo>
                    <a:pt x="0" y="88"/>
                    <a:pt x="0" y="88"/>
                    <a:pt x="0" y="88"/>
                  </a:cubicBezTo>
                  <a:cubicBezTo>
                    <a:pt x="20" y="88"/>
                    <a:pt x="20" y="88"/>
                    <a:pt x="20" y="88"/>
                  </a:cubicBezTo>
                  <a:cubicBezTo>
                    <a:pt x="20" y="62"/>
                    <a:pt x="20" y="62"/>
                    <a:pt x="20" y="46"/>
                  </a:cubicBezTo>
                  <a:cubicBezTo>
                    <a:pt x="20" y="26"/>
                    <a:pt x="31" y="19"/>
                    <a:pt x="44"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US" sz="2099" dirty="0">
                <a:solidFill>
                  <a:prstClr val="black"/>
                </a:solidFill>
                <a:latin typeface="Arial"/>
                <a:cs typeface="+mn-cs"/>
              </a:endParaRPr>
            </a:p>
          </p:txBody>
        </p:sp>
        <p:sp>
          <p:nvSpPr>
            <p:cNvPr id="35" name="Freeform 8"/>
            <p:cNvSpPr>
              <a:spLocks/>
            </p:cNvSpPr>
            <p:nvPr userDrawn="1"/>
          </p:nvSpPr>
          <p:spPr bwMode="auto">
            <a:xfrm>
              <a:off x="9501453" y="6182102"/>
              <a:ext cx="369888" cy="390525"/>
            </a:xfrm>
            <a:custGeom>
              <a:avLst/>
              <a:gdLst>
                <a:gd name="T0" fmla="*/ 185 w 233"/>
                <a:gd name="T1" fmla="*/ 165 h 246"/>
                <a:gd name="T2" fmla="*/ 48 w 233"/>
                <a:gd name="T3" fmla="*/ 0 h 246"/>
                <a:gd name="T4" fmla="*/ 0 w 233"/>
                <a:gd name="T5" fmla="*/ 0 h 246"/>
                <a:gd name="T6" fmla="*/ 0 w 233"/>
                <a:gd name="T7" fmla="*/ 246 h 246"/>
                <a:gd name="T8" fmla="*/ 50 w 233"/>
                <a:gd name="T9" fmla="*/ 246 h 246"/>
                <a:gd name="T10" fmla="*/ 50 w 233"/>
                <a:gd name="T11" fmla="*/ 81 h 246"/>
                <a:gd name="T12" fmla="*/ 190 w 233"/>
                <a:gd name="T13" fmla="*/ 246 h 246"/>
                <a:gd name="T14" fmla="*/ 233 w 233"/>
                <a:gd name="T15" fmla="*/ 246 h 246"/>
                <a:gd name="T16" fmla="*/ 233 w 233"/>
                <a:gd name="T17" fmla="*/ 0 h 246"/>
                <a:gd name="T18" fmla="*/ 185 w 233"/>
                <a:gd name="T19" fmla="*/ 0 h 246"/>
                <a:gd name="T20" fmla="*/ 185 w 233"/>
                <a:gd name="T21" fmla="*/ 165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3" h="246">
                  <a:moveTo>
                    <a:pt x="185" y="165"/>
                  </a:moveTo>
                  <a:lnTo>
                    <a:pt x="48" y="0"/>
                  </a:lnTo>
                  <a:lnTo>
                    <a:pt x="0" y="0"/>
                  </a:lnTo>
                  <a:lnTo>
                    <a:pt x="0" y="246"/>
                  </a:lnTo>
                  <a:lnTo>
                    <a:pt x="50" y="246"/>
                  </a:lnTo>
                  <a:lnTo>
                    <a:pt x="50" y="81"/>
                  </a:lnTo>
                  <a:lnTo>
                    <a:pt x="190" y="246"/>
                  </a:lnTo>
                  <a:lnTo>
                    <a:pt x="233" y="246"/>
                  </a:lnTo>
                  <a:lnTo>
                    <a:pt x="233" y="0"/>
                  </a:lnTo>
                  <a:lnTo>
                    <a:pt x="185" y="0"/>
                  </a:lnTo>
                  <a:lnTo>
                    <a:pt x="185" y="16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US" sz="2099" dirty="0">
                <a:solidFill>
                  <a:prstClr val="black"/>
                </a:solidFill>
                <a:latin typeface="Arial"/>
                <a:cs typeface="+mn-cs"/>
              </a:endParaRPr>
            </a:p>
          </p:txBody>
        </p:sp>
        <p:sp>
          <p:nvSpPr>
            <p:cNvPr id="36" name="Freeform 9"/>
            <p:cNvSpPr>
              <a:spLocks noEditPoints="1"/>
            </p:cNvSpPr>
            <p:nvPr userDrawn="1"/>
          </p:nvSpPr>
          <p:spPr bwMode="auto">
            <a:xfrm>
              <a:off x="10461891" y="6148765"/>
              <a:ext cx="342900" cy="427037"/>
            </a:xfrm>
            <a:custGeom>
              <a:avLst/>
              <a:gdLst>
                <a:gd name="T0" fmla="*/ 91 w 91"/>
                <a:gd name="T1" fmla="*/ 0 h 113"/>
                <a:gd name="T2" fmla="*/ 73 w 91"/>
                <a:gd name="T3" fmla="*/ 0 h 113"/>
                <a:gd name="T4" fmla="*/ 73 w 91"/>
                <a:gd name="T5" fmla="*/ 34 h 113"/>
                <a:gd name="T6" fmla="*/ 43 w 91"/>
                <a:gd name="T7" fmla="*/ 24 h 113"/>
                <a:gd name="T8" fmla="*/ 2 w 91"/>
                <a:gd name="T9" fmla="*/ 66 h 113"/>
                <a:gd name="T10" fmla="*/ 46 w 91"/>
                <a:gd name="T11" fmla="*/ 113 h 113"/>
                <a:gd name="T12" fmla="*/ 74 w 91"/>
                <a:gd name="T13" fmla="*/ 101 h 113"/>
                <a:gd name="T14" fmla="*/ 74 w 91"/>
                <a:gd name="T15" fmla="*/ 112 h 113"/>
                <a:gd name="T16" fmla="*/ 91 w 91"/>
                <a:gd name="T17" fmla="*/ 112 h 113"/>
                <a:gd name="T18" fmla="*/ 91 w 91"/>
                <a:gd name="T19" fmla="*/ 69 h 113"/>
                <a:gd name="T20" fmla="*/ 91 w 91"/>
                <a:gd name="T21" fmla="*/ 69 h 113"/>
                <a:gd name="T22" fmla="*/ 91 w 91"/>
                <a:gd name="T23" fmla="*/ 68 h 113"/>
                <a:gd name="T24" fmla="*/ 91 w 91"/>
                <a:gd name="T25" fmla="*/ 0 h 113"/>
                <a:gd name="T26" fmla="*/ 72 w 91"/>
                <a:gd name="T27" fmla="*/ 70 h 113"/>
                <a:gd name="T28" fmla="*/ 43 w 91"/>
                <a:gd name="T29" fmla="*/ 94 h 113"/>
                <a:gd name="T30" fmla="*/ 21 w 91"/>
                <a:gd name="T31" fmla="*/ 72 h 113"/>
                <a:gd name="T32" fmla="*/ 46 w 91"/>
                <a:gd name="T33" fmla="*/ 43 h 113"/>
                <a:gd name="T34" fmla="*/ 72 w 91"/>
                <a:gd name="T35" fmla="*/ 67 h 113"/>
                <a:gd name="T36" fmla="*/ 72 w 91"/>
                <a:gd name="T37" fmla="*/ 7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1" h="113">
                  <a:moveTo>
                    <a:pt x="91" y="0"/>
                  </a:moveTo>
                  <a:cubicBezTo>
                    <a:pt x="73" y="0"/>
                    <a:pt x="73" y="0"/>
                    <a:pt x="73" y="0"/>
                  </a:cubicBezTo>
                  <a:cubicBezTo>
                    <a:pt x="73" y="34"/>
                    <a:pt x="73" y="34"/>
                    <a:pt x="73" y="34"/>
                  </a:cubicBezTo>
                  <a:cubicBezTo>
                    <a:pt x="68" y="28"/>
                    <a:pt x="55" y="23"/>
                    <a:pt x="43" y="24"/>
                  </a:cubicBezTo>
                  <a:cubicBezTo>
                    <a:pt x="21" y="26"/>
                    <a:pt x="3" y="44"/>
                    <a:pt x="2" y="66"/>
                  </a:cubicBezTo>
                  <a:cubicBezTo>
                    <a:pt x="0" y="92"/>
                    <a:pt x="21" y="113"/>
                    <a:pt x="46" y="113"/>
                  </a:cubicBezTo>
                  <a:cubicBezTo>
                    <a:pt x="56" y="113"/>
                    <a:pt x="69" y="109"/>
                    <a:pt x="74" y="101"/>
                  </a:cubicBezTo>
                  <a:cubicBezTo>
                    <a:pt x="74" y="112"/>
                    <a:pt x="74" y="112"/>
                    <a:pt x="74" y="112"/>
                  </a:cubicBezTo>
                  <a:cubicBezTo>
                    <a:pt x="91" y="112"/>
                    <a:pt x="91" y="112"/>
                    <a:pt x="91" y="112"/>
                  </a:cubicBezTo>
                  <a:cubicBezTo>
                    <a:pt x="91" y="69"/>
                    <a:pt x="91" y="69"/>
                    <a:pt x="91" y="69"/>
                  </a:cubicBezTo>
                  <a:cubicBezTo>
                    <a:pt x="91" y="69"/>
                    <a:pt x="91" y="69"/>
                    <a:pt x="91" y="69"/>
                  </a:cubicBezTo>
                  <a:cubicBezTo>
                    <a:pt x="91" y="68"/>
                    <a:pt x="91" y="68"/>
                    <a:pt x="91" y="68"/>
                  </a:cubicBezTo>
                  <a:lnTo>
                    <a:pt x="91" y="0"/>
                  </a:lnTo>
                  <a:close/>
                  <a:moveTo>
                    <a:pt x="72" y="70"/>
                  </a:moveTo>
                  <a:cubicBezTo>
                    <a:pt x="71" y="85"/>
                    <a:pt x="58" y="96"/>
                    <a:pt x="43" y="94"/>
                  </a:cubicBezTo>
                  <a:cubicBezTo>
                    <a:pt x="32" y="93"/>
                    <a:pt x="22" y="83"/>
                    <a:pt x="21" y="72"/>
                  </a:cubicBezTo>
                  <a:cubicBezTo>
                    <a:pt x="19" y="56"/>
                    <a:pt x="31" y="43"/>
                    <a:pt x="46" y="43"/>
                  </a:cubicBezTo>
                  <a:cubicBezTo>
                    <a:pt x="60" y="43"/>
                    <a:pt x="71" y="54"/>
                    <a:pt x="72" y="67"/>
                  </a:cubicBezTo>
                  <a:lnTo>
                    <a:pt x="72"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US" sz="2099" dirty="0">
                <a:solidFill>
                  <a:prstClr val="black"/>
                </a:solidFill>
                <a:latin typeface="Arial"/>
                <a:cs typeface="+mn-cs"/>
              </a:endParaRPr>
            </a:p>
          </p:txBody>
        </p:sp>
        <p:sp>
          <p:nvSpPr>
            <p:cNvPr id="37" name="Freeform 10"/>
            <p:cNvSpPr>
              <a:spLocks noEditPoints="1"/>
            </p:cNvSpPr>
            <p:nvPr userDrawn="1"/>
          </p:nvSpPr>
          <p:spPr bwMode="auto">
            <a:xfrm>
              <a:off x="9912616" y="6239252"/>
              <a:ext cx="338138" cy="336550"/>
            </a:xfrm>
            <a:custGeom>
              <a:avLst/>
              <a:gdLst>
                <a:gd name="T0" fmla="*/ 45 w 90"/>
                <a:gd name="T1" fmla="*/ 0 h 89"/>
                <a:gd name="T2" fmla="*/ 0 w 90"/>
                <a:gd name="T3" fmla="*/ 45 h 89"/>
                <a:gd name="T4" fmla="*/ 45 w 90"/>
                <a:gd name="T5" fmla="*/ 89 h 89"/>
                <a:gd name="T6" fmla="*/ 90 w 90"/>
                <a:gd name="T7" fmla="*/ 45 h 89"/>
                <a:gd name="T8" fmla="*/ 45 w 90"/>
                <a:gd name="T9" fmla="*/ 0 h 89"/>
                <a:gd name="T10" fmla="*/ 45 w 90"/>
                <a:gd name="T11" fmla="*/ 70 h 89"/>
                <a:gd name="T12" fmla="*/ 19 w 90"/>
                <a:gd name="T13" fmla="*/ 45 h 89"/>
                <a:gd name="T14" fmla="*/ 45 w 90"/>
                <a:gd name="T15" fmla="*/ 19 h 89"/>
                <a:gd name="T16" fmla="*/ 71 w 90"/>
                <a:gd name="T17" fmla="*/ 45 h 89"/>
                <a:gd name="T18" fmla="*/ 45 w 90"/>
                <a:gd name="T19" fmla="*/ 7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0" h="89">
                  <a:moveTo>
                    <a:pt x="45" y="0"/>
                  </a:moveTo>
                  <a:cubicBezTo>
                    <a:pt x="20" y="0"/>
                    <a:pt x="0" y="20"/>
                    <a:pt x="0" y="45"/>
                  </a:cubicBezTo>
                  <a:cubicBezTo>
                    <a:pt x="0" y="69"/>
                    <a:pt x="20" y="89"/>
                    <a:pt x="45" y="89"/>
                  </a:cubicBezTo>
                  <a:cubicBezTo>
                    <a:pt x="70" y="89"/>
                    <a:pt x="90" y="69"/>
                    <a:pt x="90" y="45"/>
                  </a:cubicBezTo>
                  <a:cubicBezTo>
                    <a:pt x="90" y="20"/>
                    <a:pt x="70" y="0"/>
                    <a:pt x="45" y="0"/>
                  </a:cubicBezTo>
                  <a:close/>
                  <a:moveTo>
                    <a:pt x="45" y="70"/>
                  </a:moveTo>
                  <a:cubicBezTo>
                    <a:pt x="31" y="70"/>
                    <a:pt x="19" y="59"/>
                    <a:pt x="19" y="45"/>
                  </a:cubicBezTo>
                  <a:cubicBezTo>
                    <a:pt x="19" y="30"/>
                    <a:pt x="31" y="19"/>
                    <a:pt x="45" y="19"/>
                  </a:cubicBezTo>
                  <a:cubicBezTo>
                    <a:pt x="59" y="19"/>
                    <a:pt x="71" y="30"/>
                    <a:pt x="71" y="45"/>
                  </a:cubicBezTo>
                  <a:cubicBezTo>
                    <a:pt x="71" y="59"/>
                    <a:pt x="59" y="70"/>
                    <a:pt x="45" y="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US" sz="2099" dirty="0">
                <a:solidFill>
                  <a:prstClr val="black"/>
                </a:solidFill>
                <a:latin typeface="Arial"/>
                <a:cs typeface="+mn-cs"/>
              </a:endParaRPr>
            </a:p>
          </p:txBody>
        </p:sp>
      </p:grpSp>
    </p:spTree>
    <p:extLst>
      <p:ext uri="{BB962C8B-B14F-4D97-AF65-F5344CB8AC3E}">
        <p14:creationId xmlns:p14="http://schemas.microsoft.com/office/powerpoint/2010/main" val="2804736804"/>
      </p:ext>
    </p:extLst>
  </p:cSld>
  <p:clrMapOvr>
    <a:masterClrMapping/>
  </p:clrMapOvr>
</p:sldLayout>
</file>

<file path=ppt/slideLayouts/slideLayout158.xml><?xml version="1.0" encoding="utf-8"?>
<p:sldLayout xmlns:a="http://schemas.openxmlformats.org/drawingml/2006/main" xmlns:r="http://schemas.openxmlformats.org/officeDocument/2006/relationships" xmlns:p="http://schemas.openxmlformats.org/presentationml/2006/main" showMasterSp="0" preserve="1" userDrawn="1">
  <p:cSld name="Title Slide Image">
    <p:bg>
      <p:bgPr>
        <a:solidFill>
          <a:srgbClr val="FDECE4"/>
        </a:solidFill>
        <a:effectLst/>
      </p:bgPr>
    </p:bg>
    <p:spTree>
      <p:nvGrpSpPr>
        <p:cNvPr id="1" name=""/>
        <p:cNvGrpSpPr/>
        <p:nvPr/>
      </p:nvGrpSpPr>
      <p:grpSpPr>
        <a:xfrm>
          <a:off x="0" y="0"/>
          <a:ext cx="0" cy="0"/>
          <a:chOff x="0" y="0"/>
          <a:chExt cx="0" cy="0"/>
        </a:xfrm>
      </p:grpSpPr>
      <p:sp useBgFill="1">
        <p:nvSpPr>
          <p:cNvPr id="28" name="Picture Placeholder 5"/>
          <p:cNvSpPr>
            <a:spLocks noGrp="1"/>
          </p:cNvSpPr>
          <p:nvPr>
            <p:ph type="pic" sz="quarter" idx="15" hasCustomPrompt="1"/>
          </p:nvPr>
        </p:nvSpPr>
        <p:spPr>
          <a:xfrm>
            <a:off x="3175" y="0"/>
            <a:ext cx="12192000" cy="6858000"/>
          </a:xfrm>
        </p:spPr>
        <p:txBody>
          <a:bodyPr anchor="ctr" anchorCtr="0"/>
          <a:lstStyle>
            <a:lvl1pPr marL="0" indent="0" algn="ctr">
              <a:buNone/>
              <a:defRPr baseline="0">
                <a:solidFill>
                  <a:schemeClr val="tx1"/>
                </a:solidFill>
              </a:defRPr>
            </a:lvl1pPr>
          </a:lstStyle>
          <a:p>
            <a:r>
              <a:rPr lang="en-GB"/>
              <a:t>Insert picture by using Nordea Image Bank button or use as pink slide</a:t>
            </a:r>
            <a:endParaRPr lang="en-GB" dirty="0"/>
          </a:p>
        </p:txBody>
      </p:sp>
      <p:sp>
        <p:nvSpPr>
          <p:cNvPr id="2" name="Title 1"/>
          <p:cNvSpPr>
            <a:spLocks noGrp="1"/>
          </p:cNvSpPr>
          <p:nvPr>
            <p:ph type="ctrTitle"/>
          </p:nvPr>
        </p:nvSpPr>
        <p:spPr>
          <a:xfrm>
            <a:off x="647833" y="1338890"/>
            <a:ext cx="7198125" cy="748627"/>
          </a:xfrm>
        </p:spPr>
        <p:txBody>
          <a:bodyPr>
            <a:noAutofit/>
          </a:bodyPr>
          <a:lstStyle>
            <a:lvl1pPr>
              <a:defRPr sz="2399">
                <a:solidFill>
                  <a:schemeClr val="accent1"/>
                </a:solidFill>
              </a:defRPr>
            </a:lvl1pPr>
          </a:lstStyle>
          <a:p>
            <a:r>
              <a:rPr lang="en-GB"/>
              <a:t>Click to edit Master title style</a:t>
            </a:r>
            <a:endParaRPr lang="en-GB" dirty="0"/>
          </a:p>
        </p:txBody>
      </p:sp>
      <p:sp>
        <p:nvSpPr>
          <p:cNvPr id="3" name="Subtitle 2"/>
          <p:cNvSpPr>
            <a:spLocks noGrp="1"/>
          </p:cNvSpPr>
          <p:nvPr>
            <p:ph type="subTitle" idx="1"/>
          </p:nvPr>
        </p:nvSpPr>
        <p:spPr>
          <a:xfrm>
            <a:off x="647833" y="2133156"/>
            <a:ext cx="7198125" cy="360000"/>
          </a:xfrm>
        </p:spPr>
        <p:txBody>
          <a:bodyPr>
            <a:noAutofit/>
          </a:bodyPr>
          <a:lstStyle>
            <a:lvl1pPr marL="0" indent="0" algn="l">
              <a:buNone/>
              <a:defRPr b="1">
                <a:solidFill>
                  <a:schemeClr val="tx2"/>
                </a:solidFill>
              </a:defRPr>
            </a:lvl1pPr>
            <a:lvl2pPr marL="544080" indent="0" algn="ctr">
              <a:buNone/>
              <a:defRPr>
                <a:solidFill>
                  <a:schemeClr val="tx1">
                    <a:tint val="75000"/>
                  </a:schemeClr>
                </a:solidFill>
              </a:defRPr>
            </a:lvl2pPr>
            <a:lvl3pPr marL="1088158" indent="0" algn="ctr">
              <a:buNone/>
              <a:defRPr>
                <a:solidFill>
                  <a:schemeClr val="tx1">
                    <a:tint val="75000"/>
                  </a:schemeClr>
                </a:solidFill>
              </a:defRPr>
            </a:lvl3pPr>
            <a:lvl4pPr marL="1632238" indent="0" algn="ctr">
              <a:buNone/>
              <a:defRPr>
                <a:solidFill>
                  <a:schemeClr val="tx1">
                    <a:tint val="75000"/>
                  </a:schemeClr>
                </a:solidFill>
              </a:defRPr>
            </a:lvl4pPr>
            <a:lvl5pPr marL="2176318" indent="0" algn="ctr">
              <a:buNone/>
              <a:defRPr>
                <a:solidFill>
                  <a:schemeClr val="tx1">
                    <a:tint val="75000"/>
                  </a:schemeClr>
                </a:solidFill>
              </a:defRPr>
            </a:lvl5pPr>
            <a:lvl6pPr marL="2720399" indent="0" algn="ctr">
              <a:buNone/>
              <a:defRPr>
                <a:solidFill>
                  <a:schemeClr val="tx1">
                    <a:tint val="75000"/>
                  </a:schemeClr>
                </a:solidFill>
              </a:defRPr>
            </a:lvl6pPr>
            <a:lvl7pPr marL="3264477" indent="0" algn="ctr">
              <a:buNone/>
              <a:defRPr>
                <a:solidFill>
                  <a:schemeClr val="tx1">
                    <a:tint val="75000"/>
                  </a:schemeClr>
                </a:solidFill>
              </a:defRPr>
            </a:lvl7pPr>
            <a:lvl8pPr marL="3808557" indent="0" algn="ctr">
              <a:buNone/>
              <a:defRPr>
                <a:solidFill>
                  <a:schemeClr val="tx1">
                    <a:tint val="75000"/>
                  </a:schemeClr>
                </a:solidFill>
              </a:defRPr>
            </a:lvl8pPr>
            <a:lvl9pPr marL="4352636" indent="0" algn="ctr">
              <a:buNone/>
              <a:defRPr>
                <a:solidFill>
                  <a:schemeClr val="tx1">
                    <a:tint val="75000"/>
                  </a:schemeClr>
                </a:solidFill>
              </a:defRPr>
            </a:lvl9pPr>
          </a:lstStyle>
          <a:p>
            <a:r>
              <a:rPr lang="en-GB"/>
              <a:t>Click to edit Master subtitle style</a:t>
            </a:r>
            <a:endParaRPr lang="en-GB" dirty="0"/>
          </a:p>
        </p:txBody>
      </p:sp>
      <p:sp>
        <p:nvSpPr>
          <p:cNvPr id="21" name="Text Placeholder 20"/>
          <p:cNvSpPr>
            <a:spLocks noGrp="1"/>
          </p:cNvSpPr>
          <p:nvPr>
            <p:ph type="body" sz="quarter" idx="13" hasCustomPrompt="1"/>
          </p:nvPr>
        </p:nvSpPr>
        <p:spPr>
          <a:xfrm>
            <a:off x="647833" y="2591401"/>
            <a:ext cx="7198125" cy="215949"/>
          </a:xfrm>
        </p:spPr>
        <p:txBody>
          <a:bodyPr>
            <a:noAutofit/>
          </a:bodyPr>
          <a:lstStyle>
            <a:lvl1pPr marL="0" indent="0">
              <a:buNone/>
              <a:defRPr sz="1300">
                <a:solidFill>
                  <a:schemeClr val="tx2"/>
                </a:solidFill>
              </a:defRPr>
            </a:lvl1pPr>
            <a:lvl2pPr marL="257046" indent="0">
              <a:buNone/>
              <a:defRPr>
                <a:solidFill>
                  <a:schemeClr val="accent2"/>
                </a:solidFill>
              </a:defRPr>
            </a:lvl2pPr>
            <a:lvl3pPr marL="514091" indent="0">
              <a:buNone/>
              <a:defRPr>
                <a:solidFill>
                  <a:schemeClr val="accent2"/>
                </a:solidFill>
              </a:defRPr>
            </a:lvl3pPr>
            <a:lvl4pPr marL="771137" indent="0">
              <a:buNone/>
              <a:defRPr>
                <a:solidFill>
                  <a:schemeClr val="accent2"/>
                </a:solidFill>
              </a:defRPr>
            </a:lvl4pPr>
            <a:lvl5pPr marL="1028181" indent="0">
              <a:buNone/>
              <a:defRPr>
                <a:solidFill>
                  <a:schemeClr val="accent2"/>
                </a:solidFill>
              </a:defRPr>
            </a:lvl5pPr>
          </a:lstStyle>
          <a:p>
            <a:pPr lvl="0"/>
            <a:r>
              <a:rPr lang="en-GB"/>
              <a:t>Name, title</a:t>
            </a:r>
            <a:endParaRPr lang="en-GB" dirty="0"/>
          </a:p>
        </p:txBody>
      </p:sp>
      <p:sp>
        <p:nvSpPr>
          <p:cNvPr id="22" name="Text Placeholder 20"/>
          <p:cNvSpPr>
            <a:spLocks noGrp="1"/>
          </p:cNvSpPr>
          <p:nvPr>
            <p:ph type="body" sz="quarter" idx="14" hasCustomPrompt="1"/>
          </p:nvPr>
        </p:nvSpPr>
        <p:spPr>
          <a:xfrm>
            <a:off x="647833" y="2843343"/>
            <a:ext cx="7198125" cy="215949"/>
          </a:xfrm>
        </p:spPr>
        <p:txBody>
          <a:bodyPr>
            <a:noAutofit/>
          </a:bodyPr>
          <a:lstStyle>
            <a:lvl1pPr marL="0" indent="0">
              <a:buNone/>
              <a:defRPr sz="1300">
                <a:solidFill>
                  <a:schemeClr val="tx2"/>
                </a:solidFill>
              </a:defRPr>
            </a:lvl1pPr>
            <a:lvl2pPr marL="257046" indent="0">
              <a:buNone/>
              <a:defRPr>
                <a:solidFill>
                  <a:schemeClr val="accent2"/>
                </a:solidFill>
              </a:defRPr>
            </a:lvl2pPr>
            <a:lvl3pPr marL="514091" indent="0">
              <a:buNone/>
              <a:defRPr>
                <a:solidFill>
                  <a:schemeClr val="accent2"/>
                </a:solidFill>
              </a:defRPr>
            </a:lvl3pPr>
            <a:lvl4pPr marL="771137" indent="0">
              <a:buNone/>
              <a:defRPr>
                <a:solidFill>
                  <a:schemeClr val="accent2"/>
                </a:solidFill>
              </a:defRPr>
            </a:lvl4pPr>
            <a:lvl5pPr marL="1028181" indent="0">
              <a:buNone/>
              <a:defRPr>
                <a:solidFill>
                  <a:schemeClr val="accent2"/>
                </a:solidFill>
              </a:defRPr>
            </a:lvl5pPr>
          </a:lstStyle>
          <a:p>
            <a:pPr lvl="0"/>
            <a:r>
              <a:rPr lang="en-GB"/>
              <a:t>Date</a:t>
            </a:r>
            <a:endParaRPr lang="en-GB" dirty="0"/>
          </a:p>
        </p:txBody>
      </p:sp>
      <p:grpSp>
        <p:nvGrpSpPr>
          <p:cNvPr id="10" name="Pulse"/>
          <p:cNvGrpSpPr/>
          <p:nvPr userDrawn="1"/>
        </p:nvGrpSpPr>
        <p:grpSpPr>
          <a:xfrm>
            <a:off x="8749611" y="3029840"/>
            <a:ext cx="3445566" cy="3490105"/>
            <a:chOff x="8751888" y="3030538"/>
            <a:chExt cx="3446462" cy="3490913"/>
          </a:xfrm>
          <a:solidFill>
            <a:schemeClr val="accent1"/>
          </a:solidFill>
        </p:grpSpPr>
        <p:sp>
          <p:nvSpPr>
            <p:cNvPr id="11" name="Freeform 5"/>
            <p:cNvSpPr>
              <a:spLocks/>
            </p:cNvSpPr>
            <p:nvPr userDrawn="1"/>
          </p:nvSpPr>
          <p:spPr bwMode="auto">
            <a:xfrm>
              <a:off x="9196388" y="3902076"/>
              <a:ext cx="449263" cy="1120775"/>
            </a:xfrm>
            <a:custGeom>
              <a:avLst/>
              <a:gdLst>
                <a:gd name="T0" fmla="*/ 71 w 142"/>
                <a:gd name="T1" fmla="*/ 355 h 355"/>
                <a:gd name="T2" fmla="*/ 71 w 142"/>
                <a:gd name="T3" fmla="*/ 355 h 355"/>
                <a:gd name="T4" fmla="*/ 0 w 142"/>
                <a:gd name="T5" fmla="*/ 284 h 355"/>
                <a:gd name="T6" fmla="*/ 0 w 142"/>
                <a:gd name="T7" fmla="*/ 71 h 355"/>
                <a:gd name="T8" fmla="*/ 71 w 142"/>
                <a:gd name="T9" fmla="*/ 0 h 355"/>
                <a:gd name="T10" fmla="*/ 142 w 142"/>
                <a:gd name="T11" fmla="*/ 71 h 355"/>
                <a:gd name="T12" fmla="*/ 142 w 142"/>
                <a:gd name="T13" fmla="*/ 284 h 355"/>
                <a:gd name="T14" fmla="*/ 71 w 142"/>
                <a:gd name="T15" fmla="*/ 355 h 3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2" h="355">
                  <a:moveTo>
                    <a:pt x="71" y="355"/>
                  </a:moveTo>
                  <a:cubicBezTo>
                    <a:pt x="71" y="355"/>
                    <a:pt x="71" y="355"/>
                    <a:pt x="71" y="355"/>
                  </a:cubicBezTo>
                  <a:cubicBezTo>
                    <a:pt x="32" y="355"/>
                    <a:pt x="0" y="323"/>
                    <a:pt x="0" y="284"/>
                  </a:cubicBezTo>
                  <a:cubicBezTo>
                    <a:pt x="0" y="71"/>
                    <a:pt x="0" y="71"/>
                    <a:pt x="0" y="71"/>
                  </a:cubicBezTo>
                  <a:cubicBezTo>
                    <a:pt x="0" y="32"/>
                    <a:pt x="32" y="0"/>
                    <a:pt x="71" y="0"/>
                  </a:cubicBezTo>
                  <a:cubicBezTo>
                    <a:pt x="110" y="0"/>
                    <a:pt x="142" y="32"/>
                    <a:pt x="142" y="71"/>
                  </a:cubicBezTo>
                  <a:cubicBezTo>
                    <a:pt x="142" y="284"/>
                    <a:pt x="142" y="284"/>
                    <a:pt x="142" y="284"/>
                  </a:cubicBezTo>
                  <a:cubicBezTo>
                    <a:pt x="142" y="323"/>
                    <a:pt x="110" y="355"/>
                    <a:pt x="71" y="35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GB" sz="2099" dirty="0">
                <a:solidFill>
                  <a:prstClr val="black"/>
                </a:solidFill>
                <a:latin typeface="Arial"/>
                <a:cs typeface="+mn-cs"/>
              </a:endParaRPr>
            </a:p>
          </p:txBody>
        </p:sp>
        <p:sp>
          <p:nvSpPr>
            <p:cNvPr id="12" name="Freeform 6"/>
            <p:cNvSpPr>
              <a:spLocks/>
            </p:cNvSpPr>
            <p:nvPr userDrawn="1"/>
          </p:nvSpPr>
          <p:spPr bwMode="auto">
            <a:xfrm>
              <a:off x="8751888" y="4551363"/>
              <a:ext cx="265113" cy="449263"/>
            </a:xfrm>
            <a:custGeom>
              <a:avLst/>
              <a:gdLst>
                <a:gd name="T0" fmla="*/ 42 w 84"/>
                <a:gd name="T1" fmla="*/ 142 h 142"/>
                <a:gd name="T2" fmla="*/ 42 w 84"/>
                <a:gd name="T3" fmla="*/ 142 h 142"/>
                <a:gd name="T4" fmla="*/ 0 w 84"/>
                <a:gd name="T5" fmla="*/ 99 h 142"/>
                <a:gd name="T6" fmla="*/ 0 w 84"/>
                <a:gd name="T7" fmla="*/ 42 h 142"/>
                <a:gd name="T8" fmla="*/ 42 w 84"/>
                <a:gd name="T9" fmla="*/ 0 h 142"/>
                <a:gd name="T10" fmla="*/ 84 w 84"/>
                <a:gd name="T11" fmla="*/ 42 h 142"/>
                <a:gd name="T12" fmla="*/ 84 w 84"/>
                <a:gd name="T13" fmla="*/ 99 h 142"/>
                <a:gd name="T14" fmla="*/ 42 w 84"/>
                <a:gd name="T15" fmla="*/ 142 h 1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4" h="142">
                  <a:moveTo>
                    <a:pt x="42" y="142"/>
                  </a:moveTo>
                  <a:cubicBezTo>
                    <a:pt x="42" y="142"/>
                    <a:pt x="42" y="142"/>
                    <a:pt x="42" y="142"/>
                  </a:cubicBezTo>
                  <a:cubicBezTo>
                    <a:pt x="18" y="142"/>
                    <a:pt x="0" y="123"/>
                    <a:pt x="0" y="99"/>
                  </a:cubicBezTo>
                  <a:cubicBezTo>
                    <a:pt x="0" y="42"/>
                    <a:pt x="0" y="42"/>
                    <a:pt x="0" y="42"/>
                  </a:cubicBezTo>
                  <a:cubicBezTo>
                    <a:pt x="0" y="19"/>
                    <a:pt x="18" y="0"/>
                    <a:pt x="42" y="0"/>
                  </a:cubicBezTo>
                  <a:cubicBezTo>
                    <a:pt x="65" y="0"/>
                    <a:pt x="84" y="19"/>
                    <a:pt x="84" y="42"/>
                  </a:cubicBezTo>
                  <a:cubicBezTo>
                    <a:pt x="84" y="99"/>
                    <a:pt x="84" y="99"/>
                    <a:pt x="84" y="99"/>
                  </a:cubicBezTo>
                  <a:cubicBezTo>
                    <a:pt x="84" y="123"/>
                    <a:pt x="65" y="142"/>
                    <a:pt x="42" y="14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GB" sz="2099" dirty="0">
                <a:solidFill>
                  <a:prstClr val="black"/>
                </a:solidFill>
                <a:latin typeface="Arial"/>
                <a:cs typeface="+mn-cs"/>
              </a:endParaRPr>
            </a:p>
          </p:txBody>
        </p:sp>
        <p:sp>
          <p:nvSpPr>
            <p:cNvPr id="14" name="Freeform 7"/>
            <p:cNvSpPr>
              <a:spLocks/>
            </p:cNvSpPr>
            <p:nvPr userDrawn="1"/>
          </p:nvSpPr>
          <p:spPr bwMode="auto">
            <a:xfrm>
              <a:off x="11436350" y="4529138"/>
              <a:ext cx="449263" cy="1117600"/>
            </a:xfrm>
            <a:custGeom>
              <a:avLst/>
              <a:gdLst>
                <a:gd name="T0" fmla="*/ 71 w 142"/>
                <a:gd name="T1" fmla="*/ 354 h 354"/>
                <a:gd name="T2" fmla="*/ 71 w 142"/>
                <a:gd name="T3" fmla="*/ 354 h 354"/>
                <a:gd name="T4" fmla="*/ 0 w 142"/>
                <a:gd name="T5" fmla="*/ 283 h 354"/>
                <a:gd name="T6" fmla="*/ 0 w 142"/>
                <a:gd name="T7" fmla="*/ 71 h 354"/>
                <a:gd name="T8" fmla="*/ 71 w 142"/>
                <a:gd name="T9" fmla="*/ 0 h 354"/>
                <a:gd name="T10" fmla="*/ 142 w 142"/>
                <a:gd name="T11" fmla="*/ 71 h 354"/>
                <a:gd name="T12" fmla="*/ 142 w 142"/>
                <a:gd name="T13" fmla="*/ 283 h 354"/>
                <a:gd name="T14" fmla="*/ 71 w 142"/>
                <a:gd name="T15" fmla="*/ 354 h 35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2" h="354">
                  <a:moveTo>
                    <a:pt x="71" y="354"/>
                  </a:moveTo>
                  <a:cubicBezTo>
                    <a:pt x="71" y="354"/>
                    <a:pt x="71" y="354"/>
                    <a:pt x="71" y="354"/>
                  </a:cubicBezTo>
                  <a:cubicBezTo>
                    <a:pt x="32" y="354"/>
                    <a:pt x="0" y="322"/>
                    <a:pt x="0" y="283"/>
                  </a:cubicBezTo>
                  <a:cubicBezTo>
                    <a:pt x="0" y="71"/>
                    <a:pt x="0" y="71"/>
                    <a:pt x="0" y="71"/>
                  </a:cubicBezTo>
                  <a:cubicBezTo>
                    <a:pt x="0" y="32"/>
                    <a:pt x="32" y="0"/>
                    <a:pt x="71" y="0"/>
                  </a:cubicBezTo>
                  <a:cubicBezTo>
                    <a:pt x="110" y="0"/>
                    <a:pt x="142" y="32"/>
                    <a:pt x="142" y="71"/>
                  </a:cubicBezTo>
                  <a:cubicBezTo>
                    <a:pt x="142" y="283"/>
                    <a:pt x="142" y="283"/>
                    <a:pt x="142" y="283"/>
                  </a:cubicBezTo>
                  <a:cubicBezTo>
                    <a:pt x="142" y="322"/>
                    <a:pt x="110" y="354"/>
                    <a:pt x="71" y="35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GB" sz="2099" dirty="0">
                <a:solidFill>
                  <a:prstClr val="black"/>
                </a:solidFill>
                <a:latin typeface="Arial"/>
                <a:cs typeface="+mn-cs"/>
              </a:endParaRPr>
            </a:p>
          </p:txBody>
        </p:sp>
        <p:sp>
          <p:nvSpPr>
            <p:cNvPr id="15" name="Freeform 8"/>
            <p:cNvSpPr>
              <a:spLocks/>
            </p:cNvSpPr>
            <p:nvPr userDrawn="1"/>
          </p:nvSpPr>
          <p:spPr bwMode="auto">
            <a:xfrm>
              <a:off x="9869488" y="3030538"/>
              <a:ext cx="560388" cy="2506663"/>
            </a:xfrm>
            <a:custGeom>
              <a:avLst/>
              <a:gdLst>
                <a:gd name="T0" fmla="*/ 88 w 177"/>
                <a:gd name="T1" fmla="*/ 794 h 794"/>
                <a:gd name="T2" fmla="*/ 88 w 177"/>
                <a:gd name="T3" fmla="*/ 794 h 794"/>
                <a:gd name="T4" fmla="*/ 0 w 177"/>
                <a:gd name="T5" fmla="*/ 705 h 794"/>
                <a:gd name="T6" fmla="*/ 0 w 177"/>
                <a:gd name="T7" fmla="*/ 89 h 794"/>
                <a:gd name="T8" fmla="*/ 88 w 177"/>
                <a:gd name="T9" fmla="*/ 0 h 794"/>
                <a:gd name="T10" fmla="*/ 177 w 177"/>
                <a:gd name="T11" fmla="*/ 89 h 794"/>
                <a:gd name="T12" fmla="*/ 177 w 177"/>
                <a:gd name="T13" fmla="*/ 705 h 794"/>
                <a:gd name="T14" fmla="*/ 88 w 177"/>
                <a:gd name="T15" fmla="*/ 794 h 7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7" h="794">
                  <a:moveTo>
                    <a:pt x="88" y="794"/>
                  </a:moveTo>
                  <a:cubicBezTo>
                    <a:pt x="88" y="794"/>
                    <a:pt x="88" y="794"/>
                    <a:pt x="88" y="794"/>
                  </a:cubicBezTo>
                  <a:cubicBezTo>
                    <a:pt x="40" y="794"/>
                    <a:pt x="0" y="754"/>
                    <a:pt x="0" y="705"/>
                  </a:cubicBezTo>
                  <a:cubicBezTo>
                    <a:pt x="0" y="89"/>
                    <a:pt x="0" y="89"/>
                    <a:pt x="0" y="89"/>
                  </a:cubicBezTo>
                  <a:cubicBezTo>
                    <a:pt x="0" y="40"/>
                    <a:pt x="40" y="0"/>
                    <a:pt x="88" y="0"/>
                  </a:cubicBezTo>
                  <a:cubicBezTo>
                    <a:pt x="137" y="0"/>
                    <a:pt x="177" y="40"/>
                    <a:pt x="177" y="89"/>
                  </a:cubicBezTo>
                  <a:cubicBezTo>
                    <a:pt x="177" y="705"/>
                    <a:pt x="177" y="705"/>
                    <a:pt x="177" y="705"/>
                  </a:cubicBezTo>
                  <a:cubicBezTo>
                    <a:pt x="177" y="754"/>
                    <a:pt x="137" y="794"/>
                    <a:pt x="88" y="79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GB" sz="2099" dirty="0">
                <a:solidFill>
                  <a:prstClr val="black"/>
                </a:solidFill>
                <a:latin typeface="Arial"/>
                <a:cs typeface="+mn-cs"/>
              </a:endParaRPr>
            </a:p>
          </p:txBody>
        </p:sp>
        <p:sp>
          <p:nvSpPr>
            <p:cNvPr id="16" name="Freeform 9"/>
            <p:cNvSpPr>
              <a:spLocks/>
            </p:cNvSpPr>
            <p:nvPr userDrawn="1"/>
          </p:nvSpPr>
          <p:spPr bwMode="auto">
            <a:xfrm>
              <a:off x="10653713" y="4014788"/>
              <a:ext cx="558800" cy="2506663"/>
            </a:xfrm>
            <a:custGeom>
              <a:avLst/>
              <a:gdLst>
                <a:gd name="T0" fmla="*/ 88 w 177"/>
                <a:gd name="T1" fmla="*/ 794 h 794"/>
                <a:gd name="T2" fmla="*/ 88 w 177"/>
                <a:gd name="T3" fmla="*/ 794 h 794"/>
                <a:gd name="T4" fmla="*/ 0 w 177"/>
                <a:gd name="T5" fmla="*/ 705 h 794"/>
                <a:gd name="T6" fmla="*/ 0 w 177"/>
                <a:gd name="T7" fmla="*/ 88 h 794"/>
                <a:gd name="T8" fmla="*/ 88 w 177"/>
                <a:gd name="T9" fmla="*/ 0 h 794"/>
                <a:gd name="T10" fmla="*/ 177 w 177"/>
                <a:gd name="T11" fmla="*/ 88 h 794"/>
                <a:gd name="T12" fmla="*/ 177 w 177"/>
                <a:gd name="T13" fmla="*/ 705 h 794"/>
                <a:gd name="T14" fmla="*/ 88 w 177"/>
                <a:gd name="T15" fmla="*/ 794 h 7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7" h="794">
                  <a:moveTo>
                    <a:pt x="88" y="794"/>
                  </a:moveTo>
                  <a:cubicBezTo>
                    <a:pt x="88" y="794"/>
                    <a:pt x="88" y="794"/>
                    <a:pt x="88" y="794"/>
                  </a:cubicBezTo>
                  <a:cubicBezTo>
                    <a:pt x="40" y="794"/>
                    <a:pt x="0" y="754"/>
                    <a:pt x="0" y="705"/>
                  </a:cubicBezTo>
                  <a:cubicBezTo>
                    <a:pt x="0" y="88"/>
                    <a:pt x="0" y="88"/>
                    <a:pt x="0" y="88"/>
                  </a:cubicBezTo>
                  <a:cubicBezTo>
                    <a:pt x="0" y="40"/>
                    <a:pt x="40" y="0"/>
                    <a:pt x="88" y="0"/>
                  </a:cubicBezTo>
                  <a:cubicBezTo>
                    <a:pt x="137" y="0"/>
                    <a:pt x="177" y="40"/>
                    <a:pt x="177" y="88"/>
                  </a:cubicBezTo>
                  <a:cubicBezTo>
                    <a:pt x="177" y="705"/>
                    <a:pt x="177" y="705"/>
                    <a:pt x="177" y="705"/>
                  </a:cubicBezTo>
                  <a:cubicBezTo>
                    <a:pt x="177" y="754"/>
                    <a:pt x="137" y="794"/>
                    <a:pt x="88" y="79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GB" sz="2099" dirty="0">
                <a:solidFill>
                  <a:prstClr val="black"/>
                </a:solidFill>
                <a:latin typeface="Arial"/>
                <a:cs typeface="+mn-cs"/>
              </a:endParaRPr>
            </a:p>
          </p:txBody>
        </p:sp>
        <p:sp>
          <p:nvSpPr>
            <p:cNvPr id="17" name="Freeform 10"/>
            <p:cNvSpPr>
              <a:spLocks/>
            </p:cNvSpPr>
            <p:nvPr userDrawn="1"/>
          </p:nvSpPr>
          <p:spPr bwMode="auto">
            <a:xfrm>
              <a:off x="12058650" y="4551363"/>
              <a:ext cx="139700" cy="449263"/>
            </a:xfrm>
            <a:custGeom>
              <a:avLst/>
              <a:gdLst>
                <a:gd name="T0" fmla="*/ 44 w 44"/>
                <a:gd name="T1" fmla="*/ 0 h 142"/>
                <a:gd name="T2" fmla="*/ 0 w 44"/>
                <a:gd name="T3" fmla="*/ 42 h 142"/>
                <a:gd name="T4" fmla="*/ 0 w 44"/>
                <a:gd name="T5" fmla="*/ 99 h 142"/>
                <a:gd name="T6" fmla="*/ 44 w 44"/>
                <a:gd name="T7" fmla="*/ 142 h 142"/>
                <a:gd name="T8" fmla="*/ 44 w 44"/>
                <a:gd name="T9" fmla="*/ 0 h 142"/>
              </a:gdLst>
              <a:ahLst/>
              <a:cxnLst>
                <a:cxn ang="0">
                  <a:pos x="T0" y="T1"/>
                </a:cxn>
                <a:cxn ang="0">
                  <a:pos x="T2" y="T3"/>
                </a:cxn>
                <a:cxn ang="0">
                  <a:pos x="T4" y="T5"/>
                </a:cxn>
                <a:cxn ang="0">
                  <a:pos x="T6" y="T7"/>
                </a:cxn>
                <a:cxn ang="0">
                  <a:pos x="T8" y="T9"/>
                </a:cxn>
              </a:cxnLst>
              <a:rect l="0" t="0" r="r" b="b"/>
              <a:pathLst>
                <a:path w="44" h="142">
                  <a:moveTo>
                    <a:pt x="44" y="0"/>
                  </a:moveTo>
                  <a:cubicBezTo>
                    <a:pt x="20" y="0"/>
                    <a:pt x="0" y="19"/>
                    <a:pt x="0" y="42"/>
                  </a:cubicBezTo>
                  <a:cubicBezTo>
                    <a:pt x="0" y="99"/>
                    <a:pt x="0" y="99"/>
                    <a:pt x="0" y="99"/>
                  </a:cubicBezTo>
                  <a:cubicBezTo>
                    <a:pt x="0" y="123"/>
                    <a:pt x="20" y="142"/>
                    <a:pt x="44" y="142"/>
                  </a:cubicBezTo>
                  <a:lnTo>
                    <a:pt x="4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GB" sz="2099" dirty="0">
                <a:solidFill>
                  <a:prstClr val="black"/>
                </a:solidFill>
                <a:latin typeface="Arial"/>
                <a:cs typeface="+mn-cs"/>
              </a:endParaRPr>
            </a:p>
          </p:txBody>
        </p:sp>
      </p:grpSp>
      <p:grpSp>
        <p:nvGrpSpPr>
          <p:cNvPr id="19" name="Logotype"/>
          <p:cNvGrpSpPr/>
          <p:nvPr userDrawn="1"/>
        </p:nvGrpSpPr>
        <p:grpSpPr>
          <a:xfrm>
            <a:off x="641186" y="530770"/>
            <a:ext cx="1383679" cy="288542"/>
            <a:chOff x="9501453" y="6148765"/>
            <a:chExt cx="2047875" cy="427037"/>
          </a:xfrm>
          <a:solidFill>
            <a:schemeClr val="bg2"/>
          </a:solidFill>
        </p:grpSpPr>
        <p:sp>
          <p:nvSpPr>
            <p:cNvPr id="20" name="Freeform 5"/>
            <p:cNvSpPr>
              <a:spLocks noEditPoints="1"/>
            </p:cNvSpPr>
            <p:nvPr userDrawn="1"/>
          </p:nvSpPr>
          <p:spPr bwMode="auto">
            <a:xfrm>
              <a:off x="11206428" y="6231315"/>
              <a:ext cx="342900" cy="344487"/>
            </a:xfrm>
            <a:custGeom>
              <a:avLst/>
              <a:gdLst>
                <a:gd name="T0" fmla="*/ 43 w 91"/>
                <a:gd name="T1" fmla="*/ 2 h 91"/>
                <a:gd name="T2" fmla="*/ 2 w 91"/>
                <a:gd name="T3" fmla="*/ 44 h 91"/>
                <a:gd name="T4" fmla="*/ 46 w 91"/>
                <a:gd name="T5" fmla="*/ 91 h 91"/>
                <a:gd name="T6" fmla="*/ 74 w 91"/>
                <a:gd name="T7" fmla="*/ 77 h 91"/>
                <a:gd name="T8" fmla="*/ 74 w 91"/>
                <a:gd name="T9" fmla="*/ 90 h 91"/>
                <a:gd name="T10" fmla="*/ 91 w 91"/>
                <a:gd name="T11" fmla="*/ 90 h 91"/>
                <a:gd name="T12" fmla="*/ 91 w 91"/>
                <a:gd name="T13" fmla="*/ 47 h 91"/>
                <a:gd name="T14" fmla="*/ 43 w 91"/>
                <a:gd name="T15" fmla="*/ 2 h 91"/>
                <a:gd name="T16" fmla="*/ 72 w 91"/>
                <a:gd name="T17" fmla="*/ 48 h 91"/>
                <a:gd name="T18" fmla="*/ 43 w 91"/>
                <a:gd name="T19" fmla="*/ 72 h 91"/>
                <a:gd name="T20" fmla="*/ 21 w 91"/>
                <a:gd name="T21" fmla="*/ 50 h 91"/>
                <a:gd name="T22" fmla="*/ 46 w 91"/>
                <a:gd name="T23" fmla="*/ 21 h 91"/>
                <a:gd name="T24" fmla="*/ 72 w 91"/>
                <a:gd name="T25" fmla="*/ 45 h 91"/>
                <a:gd name="T26" fmla="*/ 72 w 91"/>
                <a:gd name="T27" fmla="*/ 48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1" h="91">
                  <a:moveTo>
                    <a:pt x="43" y="2"/>
                  </a:moveTo>
                  <a:cubicBezTo>
                    <a:pt x="21" y="4"/>
                    <a:pt x="3" y="22"/>
                    <a:pt x="2" y="44"/>
                  </a:cubicBezTo>
                  <a:cubicBezTo>
                    <a:pt x="0" y="70"/>
                    <a:pt x="21" y="91"/>
                    <a:pt x="46" y="91"/>
                  </a:cubicBezTo>
                  <a:cubicBezTo>
                    <a:pt x="56" y="91"/>
                    <a:pt x="68" y="87"/>
                    <a:pt x="74" y="77"/>
                  </a:cubicBezTo>
                  <a:cubicBezTo>
                    <a:pt x="74" y="90"/>
                    <a:pt x="74" y="90"/>
                    <a:pt x="74" y="90"/>
                  </a:cubicBezTo>
                  <a:cubicBezTo>
                    <a:pt x="91" y="90"/>
                    <a:pt x="91" y="90"/>
                    <a:pt x="91" y="90"/>
                  </a:cubicBezTo>
                  <a:cubicBezTo>
                    <a:pt x="91" y="47"/>
                    <a:pt x="91" y="47"/>
                    <a:pt x="91" y="47"/>
                  </a:cubicBezTo>
                  <a:cubicBezTo>
                    <a:pt x="91" y="20"/>
                    <a:pt x="69" y="0"/>
                    <a:pt x="43" y="2"/>
                  </a:cubicBezTo>
                  <a:close/>
                  <a:moveTo>
                    <a:pt x="72" y="48"/>
                  </a:moveTo>
                  <a:cubicBezTo>
                    <a:pt x="71" y="63"/>
                    <a:pt x="58" y="74"/>
                    <a:pt x="43" y="72"/>
                  </a:cubicBezTo>
                  <a:cubicBezTo>
                    <a:pt x="32" y="71"/>
                    <a:pt x="22" y="61"/>
                    <a:pt x="21" y="50"/>
                  </a:cubicBezTo>
                  <a:cubicBezTo>
                    <a:pt x="19" y="34"/>
                    <a:pt x="31" y="21"/>
                    <a:pt x="46" y="21"/>
                  </a:cubicBezTo>
                  <a:cubicBezTo>
                    <a:pt x="60" y="21"/>
                    <a:pt x="71" y="32"/>
                    <a:pt x="72" y="45"/>
                  </a:cubicBezTo>
                  <a:lnTo>
                    <a:pt x="72" y="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US" sz="2099" dirty="0">
                <a:solidFill>
                  <a:prstClr val="black"/>
                </a:solidFill>
                <a:latin typeface="Arial"/>
                <a:cs typeface="+mn-cs"/>
              </a:endParaRPr>
            </a:p>
          </p:txBody>
        </p:sp>
        <p:sp>
          <p:nvSpPr>
            <p:cNvPr id="23" name="Freeform 6"/>
            <p:cNvSpPr>
              <a:spLocks noEditPoints="1"/>
            </p:cNvSpPr>
            <p:nvPr userDrawn="1"/>
          </p:nvSpPr>
          <p:spPr bwMode="auto">
            <a:xfrm>
              <a:off x="10849241" y="6236077"/>
              <a:ext cx="334963" cy="339725"/>
            </a:xfrm>
            <a:custGeom>
              <a:avLst/>
              <a:gdLst>
                <a:gd name="T0" fmla="*/ 44 w 89"/>
                <a:gd name="T1" fmla="*/ 1 h 90"/>
                <a:gd name="T2" fmla="*/ 0 w 89"/>
                <a:gd name="T3" fmla="*/ 46 h 90"/>
                <a:gd name="T4" fmla="*/ 45 w 89"/>
                <a:gd name="T5" fmla="*/ 90 h 90"/>
                <a:gd name="T6" fmla="*/ 86 w 89"/>
                <a:gd name="T7" fmla="*/ 63 h 90"/>
                <a:gd name="T8" fmla="*/ 69 w 89"/>
                <a:gd name="T9" fmla="*/ 58 h 90"/>
                <a:gd name="T10" fmla="*/ 50 w 89"/>
                <a:gd name="T11" fmla="*/ 72 h 90"/>
                <a:gd name="T12" fmla="*/ 22 w 89"/>
                <a:gd name="T13" fmla="*/ 59 h 90"/>
                <a:gd name="T14" fmla="*/ 89 w 89"/>
                <a:gd name="T15" fmla="*/ 41 h 90"/>
                <a:gd name="T16" fmla="*/ 44 w 89"/>
                <a:gd name="T17" fmla="*/ 1 h 90"/>
                <a:gd name="T18" fmla="*/ 19 w 89"/>
                <a:gd name="T19" fmla="*/ 44 h 90"/>
                <a:gd name="T20" fmla="*/ 36 w 89"/>
                <a:gd name="T21" fmla="*/ 19 h 90"/>
                <a:gd name="T22" fmla="*/ 67 w 89"/>
                <a:gd name="T23" fmla="*/ 31 h 90"/>
                <a:gd name="T24" fmla="*/ 19 w 89"/>
                <a:gd name="T25" fmla="*/ 44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9" h="90">
                  <a:moveTo>
                    <a:pt x="44" y="1"/>
                  </a:moveTo>
                  <a:cubicBezTo>
                    <a:pt x="20" y="2"/>
                    <a:pt x="0" y="20"/>
                    <a:pt x="0" y="46"/>
                  </a:cubicBezTo>
                  <a:cubicBezTo>
                    <a:pt x="0" y="70"/>
                    <a:pt x="20" y="90"/>
                    <a:pt x="45" y="90"/>
                  </a:cubicBezTo>
                  <a:cubicBezTo>
                    <a:pt x="62" y="90"/>
                    <a:pt x="79" y="80"/>
                    <a:pt x="86" y="63"/>
                  </a:cubicBezTo>
                  <a:cubicBezTo>
                    <a:pt x="69" y="58"/>
                    <a:pt x="69" y="58"/>
                    <a:pt x="69" y="58"/>
                  </a:cubicBezTo>
                  <a:cubicBezTo>
                    <a:pt x="66" y="65"/>
                    <a:pt x="58" y="71"/>
                    <a:pt x="50" y="72"/>
                  </a:cubicBezTo>
                  <a:cubicBezTo>
                    <a:pt x="38" y="75"/>
                    <a:pt x="26" y="67"/>
                    <a:pt x="22" y="59"/>
                  </a:cubicBezTo>
                  <a:cubicBezTo>
                    <a:pt x="89" y="41"/>
                    <a:pt x="89" y="41"/>
                    <a:pt x="89" y="41"/>
                  </a:cubicBezTo>
                  <a:cubicBezTo>
                    <a:pt x="87" y="24"/>
                    <a:pt x="72" y="0"/>
                    <a:pt x="44" y="1"/>
                  </a:cubicBezTo>
                  <a:close/>
                  <a:moveTo>
                    <a:pt x="19" y="44"/>
                  </a:moveTo>
                  <a:cubicBezTo>
                    <a:pt x="19" y="34"/>
                    <a:pt x="24" y="24"/>
                    <a:pt x="36" y="19"/>
                  </a:cubicBezTo>
                  <a:cubicBezTo>
                    <a:pt x="50" y="14"/>
                    <a:pt x="62" y="21"/>
                    <a:pt x="67" y="31"/>
                  </a:cubicBezTo>
                  <a:lnTo>
                    <a:pt x="19" y="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US" sz="2099" dirty="0">
                <a:solidFill>
                  <a:prstClr val="black"/>
                </a:solidFill>
                <a:latin typeface="Arial"/>
                <a:cs typeface="+mn-cs"/>
              </a:endParaRPr>
            </a:p>
          </p:txBody>
        </p:sp>
        <p:sp>
          <p:nvSpPr>
            <p:cNvPr id="24" name="Freeform 7"/>
            <p:cNvSpPr>
              <a:spLocks/>
            </p:cNvSpPr>
            <p:nvPr userDrawn="1"/>
          </p:nvSpPr>
          <p:spPr bwMode="auto">
            <a:xfrm>
              <a:off x="10292028" y="6239252"/>
              <a:ext cx="166688" cy="333375"/>
            </a:xfrm>
            <a:custGeom>
              <a:avLst/>
              <a:gdLst>
                <a:gd name="T0" fmla="*/ 44 w 44"/>
                <a:gd name="T1" fmla="*/ 18 h 88"/>
                <a:gd name="T2" fmla="*/ 44 w 44"/>
                <a:gd name="T3" fmla="*/ 0 h 88"/>
                <a:gd name="T4" fmla="*/ 19 w 44"/>
                <a:gd name="T5" fmla="*/ 13 h 88"/>
                <a:gd name="T6" fmla="*/ 19 w 44"/>
                <a:gd name="T7" fmla="*/ 3 h 88"/>
                <a:gd name="T8" fmla="*/ 0 w 44"/>
                <a:gd name="T9" fmla="*/ 3 h 88"/>
                <a:gd name="T10" fmla="*/ 0 w 44"/>
                <a:gd name="T11" fmla="*/ 44 h 88"/>
                <a:gd name="T12" fmla="*/ 0 w 44"/>
                <a:gd name="T13" fmla="*/ 88 h 88"/>
                <a:gd name="T14" fmla="*/ 20 w 44"/>
                <a:gd name="T15" fmla="*/ 88 h 88"/>
                <a:gd name="T16" fmla="*/ 20 w 44"/>
                <a:gd name="T17" fmla="*/ 46 h 88"/>
                <a:gd name="T18" fmla="*/ 44 w 44"/>
                <a:gd name="T19" fmla="*/ 1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 h="88">
                  <a:moveTo>
                    <a:pt x="44" y="18"/>
                  </a:moveTo>
                  <a:cubicBezTo>
                    <a:pt x="44" y="0"/>
                    <a:pt x="44" y="0"/>
                    <a:pt x="44" y="0"/>
                  </a:cubicBezTo>
                  <a:cubicBezTo>
                    <a:pt x="28" y="0"/>
                    <a:pt x="22" y="8"/>
                    <a:pt x="19" y="13"/>
                  </a:cubicBezTo>
                  <a:cubicBezTo>
                    <a:pt x="19" y="3"/>
                    <a:pt x="19" y="3"/>
                    <a:pt x="19" y="3"/>
                  </a:cubicBezTo>
                  <a:cubicBezTo>
                    <a:pt x="0" y="3"/>
                    <a:pt x="0" y="3"/>
                    <a:pt x="0" y="3"/>
                  </a:cubicBezTo>
                  <a:cubicBezTo>
                    <a:pt x="0" y="44"/>
                    <a:pt x="0" y="44"/>
                    <a:pt x="0" y="44"/>
                  </a:cubicBezTo>
                  <a:cubicBezTo>
                    <a:pt x="0" y="88"/>
                    <a:pt x="0" y="88"/>
                    <a:pt x="0" y="88"/>
                  </a:cubicBezTo>
                  <a:cubicBezTo>
                    <a:pt x="20" y="88"/>
                    <a:pt x="20" y="88"/>
                    <a:pt x="20" y="88"/>
                  </a:cubicBezTo>
                  <a:cubicBezTo>
                    <a:pt x="20" y="62"/>
                    <a:pt x="20" y="62"/>
                    <a:pt x="20" y="46"/>
                  </a:cubicBezTo>
                  <a:cubicBezTo>
                    <a:pt x="20" y="26"/>
                    <a:pt x="31" y="19"/>
                    <a:pt x="44"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US" sz="2099" dirty="0">
                <a:solidFill>
                  <a:prstClr val="black"/>
                </a:solidFill>
                <a:latin typeface="Arial"/>
                <a:cs typeface="+mn-cs"/>
              </a:endParaRPr>
            </a:p>
          </p:txBody>
        </p:sp>
        <p:sp>
          <p:nvSpPr>
            <p:cNvPr id="25" name="Freeform 8"/>
            <p:cNvSpPr>
              <a:spLocks/>
            </p:cNvSpPr>
            <p:nvPr userDrawn="1"/>
          </p:nvSpPr>
          <p:spPr bwMode="auto">
            <a:xfrm>
              <a:off x="9501453" y="6182102"/>
              <a:ext cx="369888" cy="390525"/>
            </a:xfrm>
            <a:custGeom>
              <a:avLst/>
              <a:gdLst>
                <a:gd name="T0" fmla="*/ 185 w 233"/>
                <a:gd name="T1" fmla="*/ 165 h 246"/>
                <a:gd name="T2" fmla="*/ 48 w 233"/>
                <a:gd name="T3" fmla="*/ 0 h 246"/>
                <a:gd name="T4" fmla="*/ 0 w 233"/>
                <a:gd name="T5" fmla="*/ 0 h 246"/>
                <a:gd name="T6" fmla="*/ 0 w 233"/>
                <a:gd name="T7" fmla="*/ 246 h 246"/>
                <a:gd name="T8" fmla="*/ 50 w 233"/>
                <a:gd name="T9" fmla="*/ 246 h 246"/>
                <a:gd name="T10" fmla="*/ 50 w 233"/>
                <a:gd name="T11" fmla="*/ 81 h 246"/>
                <a:gd name="T12" fmla="*/ 190 w 233"/>
                <a:gd name="T13" fmla="*/ 246 h 246"/>
                <a:gd name="T14" fmla="*/ 233 w 233"/>
                <a:gd name="T15" fmla="*/ 246 h 246"/>
                <a:gd name="T16" fmla="*/ 233 w 233"/>
                <a:gd name="T17" fmla="*/ 0 h 246"/>
                <a:gd name="T18" fmla="*/ 185 w 233"/>
                <a:gd name="T19" fmla="*/ 0 h 246"/>
                <a:gd name="T20" fmla="*/ 185 w 233"/>
                <a:gd name="T21" fmla="*/ 165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3" h="246">
                  <a:moveTo>
                    <a:pt x="185" y="165"/>
                  </a:moveTo>
                  <a:lnTo>
                    <a:pt x="48" y="0"/>
                  </a:lnTo>
                  <a:lnTo>
                    <a:pt x="0" y="0"/>
                  </a:lnTo>
                  <a:lnTo>
                    <a:pt x="0" y="246"/>
                  </a:lnTo>
                  <a:lnTo>
                    <a:pt x="50" y="246"/>
                  </a:lnTo>
                  <a:lnTo>
                    <a:pt x="50" y="81"/>
                  </a:lnTo>
                  <a:lnTo>
                    <a:pt x="190" y="246"/>
                  </a:lnTo>
                  <a:lnTo>
                    <a:pt x="233" y="246"/>
                  </a:lnTo>
                  <a:lnTo>
                    <a:pt x="233" y="0"/>
                  </a:lnTo>
                  <a:lnTo>
                    <a:pt x="185" y="0"/>
                  </a:lnTo>
                  <a:lnTo>
                    <a:pt x="185" y="16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US" sz="2099" dirty="0">
                <a:solidFill>
                  <a:prstClr val="black"/>
                </a:solidFill>
                <a:latin typeface="Arial"/>
                <a:cs typeface="+mn-cs"/>
              </a:endParaRPr>
            </a:p>
          </p:txBody>
        </p:sp>
        <p:sp>
          <p:nvSpPr>
            <p:cNvPr id="26" name="Freeform 9"/>
            <p:cNvSpPr>
              <a:spLocks noEditPoints="1"/>
            </p:cNvSpPr>
            <p:nvPr userDrawn="1"/>
          </p:nvSpPr>
          <p:spPr bwMode="auto">
            <a:xfrm>
              <a:off x="10461891" y="6148765"/>
              <a:ext cx="342900" cy="427037"/>
            </a:xfrm>
            <a:custGeom>
              <a:avLst/>
              <a:gdLst>
                <a:gd name="T0" fmla="*/ 91 w 91"/>
                <a:gd name="T1" fmla="*/ 0 h 113"/>
                <a:gd name="T2" fmla="*/ 73 w 91"/>
                <a:gd name="T3" fmla="*/ 0 h 113"/>
                <a:gd name="T4" fmla="*/ 73 w 91"/>
                <a:gd name="T5" fmla="*/ 34 h 113"/>
                <a:gd name="T6" fmla="*/ 43 w 91"/>
                <a:gd name="T7" fmla="*/ 24 h 113"/>
                <a:gd name="T8" fmla="*/ 2 w 91"/>
                <a:gd name="T9" fmla="*/ 66 h 113"/>
                <a:gd name="T10" fmla="*/ 46 w 91"/>
                <a:gd name="T11" fmla="*/ 113 h 113"/>
                <a:gd name="T12" fmla="*/ 74 w 91"/>
                <a:gd name="T13" fmla="*/ 101 h 113"/>
                <a:gd name="T14" fmla="*/ 74 w 91"/>
                <a:gd name="T15" fmla="*/ 112 h 113"/>
                <a:gd name="T16" fmla="*/ 91 w 91"/>
                <a:gd name="T17" fmla="*/ 112 h 113"/>
                <a:gd name="T18" fmla="*/ 91 w 91"/>
                <a:gd name="T19" fmla="*/ 69 h 113"/>
                <a:gd name="T20" fmla="*/ 91 w 91"/>
                <a:gd name="T21" fmla="*/ 69 h 113"/>
                <a:gd name="T22" fmla="*/ 91 w 91"/>
                <a:gd name="T23" fmla="*/ 68 h 113"/>
                <a:gd name="T24" fmla="*/ 91 w 91"/>
                <a:gd name="T25" fmla="*/ 0 h 113"/>
                <a:gd name="T26" fmla="*/ 72 w 91"/>
                <a:gd name="T27" fmla="*/ 70 h 113"/>
                <a:gd name="T28" fmla="*/ 43 w 91"/>
                <a:gd name="T29" fmla="*/ 94 h 113"/>
                <a:gd name="T30" fmla="*/ 21 w 91"/>
                <a:gd name="T31" fmla="*/ 72 h 113"/>
                <a:gd name="T32" fmla="*/ 46 w 91"/>
                <a:gd name="T33" fmla="*/ 43 h 113"/>
                <a:gd name="T34" fmla="*/ 72 w 91"/>
                <a:gd name="T35" fmla="*/ 67 h 113"/>
                <a:gd name="T36" fmla="*/ 72 w 91"/>
                <a:gd name="T37" fmla="*/ 7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1" h="113">
                  <a:moveTo>
                    <a:pt x="91" y="0"/>
                  </a:moveTo>
                  <a:cubicBezTo>
                    <a:pt x="73" y="0"/>
                    <a:pt x="73" y="0"/>
                    <a:pt x="73" y="0"/>
                  </a:cubicBezTo>
                  <a:cubicBezTo>
                    <a:pt x="73" y="34"/>
                    <a:pt x="73" y="34"/>
                    <a:pt x="73" y="34"/>
                  </a:cubicBezTo>
                  <a:cubicBezTo>
                    <a:pt x="68" y="28"/>
                    <a:pt x="55" y="23"/>
                    <a:pt x="43" y="24"/>
                  </a:cubicBezTo>
                  <a:cubicBezTo>
                    <a:pt x="21" y="26"/>
                    <a:pt x="3" y="44"/>
                    <a:pt x="2" y="66"/>
                  </a:cubicBezTo>
                  <a:cubicBezTo>
                    <a:pt x="0" y="92"/>
                    <a:pt x="21" y="113"/>
                    <a:pt x="46" y="113"/>
                  </a:cubicBezTo>
                  <a:cubicBezTo>
                    <a:pt x="56" y="113"/>
                    <a:pt x="69" y="109"/>
                    <a:pt x="74" y="101"/>
                  </a:cubicBezTo>
                  <a:cubicBezTo>
                    <a:pt x="74" y="112"/>
                    <a:pt x="74" y="112"/>
                    <a:pt x="74" y="112"/>
                  </a:cubicBezTo>
                  <a:cubicBezTo>
                    <a:pt x="91" y="112"/>
                    <a:pt x="91" y="112"/>
                    <a:pt x="91" y="112"/>
                  </a:cubicBezTo>
                  <a:cubicBezTo>
                    <a:pt x="91" y="69"/>
                    <a:pt x="91" y="69"/>
                    <a:pt x="91" y="69"/>
                  </a:cubicBezTo>
                  <a:cubicBezTo>
                    <a:pt x="91" y="69"/>
                    <a:pt x="91" y="69"/>
                    <a:pt x="91" y="69"/>
                  </a:cubicBezTo>
                  <a:cubicBezTo>
                    <a:pt x="91" y="68"/>
                    <a:pt x="91" y="68"/>
                    <a:pt x="91" y="68"/>
                  </a:cubicBezTo>
                  <a:lnTo>
                    <a:pt x="91" y="0"/>
                  </a:lnTo>
                  <a:close/>
                  <a:moveTo>
                    <a:pt x="72" y="70"/>
                  </a:moveTo>
                  <a:cubicBezTo>
                    <a:pt x="71" y="85"/>
                    <a:pt x="58" y="96"/>
                    <a:pt x="43" y="94"/>
                  </a:cubicBezTo>
                  <a:cubicBezTo>
                    <a:pt x="32" y="93"/>
                    <a:pt x="22" y="83"/>
                    <a:pt x="21" y="72"/>
                  </a:cubicBezTo>
                  <a:cubicBezTo>
                    <a:pt x="19" y="56"/>
                    <a:pt x="31" y="43"/>
                    <a:pt x="46" y="43"/>
                  </a:cubicBezTo>
                  <a:cubicBezTo>
                    <a:pt x="60" y="43"/>
                    <a:pt x="71" y="54"/>
                    <a:pt x="72" y="67"/>
                  </a:cubicBezTo>
                  <a:lnTo>
                    <a:pt x="72"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US" sz="2099" dirty="0">
                <a:solidFill>
                  <a:prstClr val="black"/>
                </a:solidFill>
                <a:latin typeface="Arial"/>
                <a:cs typeface="+mn-cs"/>
              </a:endParaRPr>
            </a:p>
          </p:txBody>
        </p:sp>
        <p:sp>
          <p:nvSpPr>
            <p:cNvPr id="27" name="Freeform 10"/>
            <p:cNvSpPr>
              <a:spLocks noEditPoints="1"/>
            </p:cNvSpPr>
            <p:nvPr userDrawn="1"/>
          </p:nvSpPr>
          <p:spPr bwMode="auto">
            <a:xfrm>
              <a:off x="9912616" y="6239252"/>
              <a:ext cx="338138" cy="336550"/>
            </a:xfrm>
            <a:custGeom>
              <a:avLst/>
              <a:gdLst>
                <a:gd name="T0" fmla="*/ 45 w 90"/>
                <a:gd name="T1" fmla="*/ 0 h 89"/>
                <a:gd name="T2" fmla="*/ 0 w 90"/>
                <a:gd name="T3" fmla="*/ 45 h 89"/>
                <a:gd name="T4" fmla="*/ 45 w 90"/>
                <a:gd name="T5" fmla="*/ 89 h 89"/>
                <a:gd name="T6" fmla="*/ 90 w 90"/>
                <a:gd name="T7" fmla="*/ 45 h 89"/>
                <a:gd name="T8" fmla="*/ 45 w 90"/>
                <a:gd name="T9" fmla="*/ 0 h 89"/>
                <a:gd name="T10" fmla="*/ 45 w 90"/>
                <a:gd name="T11" fmla="*/ 70 h 89"/>
                <a:gd name="T12" fmla="*/ 19 w 90"/>
                <a:gd name="T13" fmla="*/ 45 h 89"/>
                <a:gd name="T14" fmla="*/ 45 w 90"/>
                <a:gd name="T15" fmla="*/ 19 h 89"/>
                <a:gd name="T16" fmla="*/ 71 w 90"/>
                <a:gd name="T17" fmla="*/ 45 h 89"/>
                <a:gd name="T18" fmla="*/ 45 w 90"/>
                <a:gd name="T19" fmla="*/ 7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0" h="89">
                  <a:moveTo>
                    <a:pt x="45" y="0"/>
                  </a:moveTo>
                  <a:cubicBezTo>
                    <a:pt x="20" y="0"/>
                    <a:pt x="0" y="20"/>
                    <a:pt x="0" y="45"/>
                  </a:cubicBezTo>
                  <a:cubicBezTo>
                    <a:pt x="0" y="69"/>
                    <a:pt x="20" y="89"/>
                    <a:pt x="45" y="89"/>
                  </a:cubicBezTo>
                  <a:cubicBezTo>
                    <a:pt x="70" y="89"/>
                    <a:pt x="90" y="69"/>
                    <a:pt x="90" y="45"/>
                  </a:cubicBezTo>
                  <a:cubicBezTo>
                    <a:pt x="90" y="20"/>
                    <a:pt x="70" y="0"/>
                    <a:pt x="45" y="0"/>
                  </a:cubicBezTo>
                  <a:close/>
                  <a:moveTo>
                    <a:pt x="45" y="70"/>
                  </a:moveTo>
                  <a:cubicBezTo>
                    <a:pt x="31" y="70"/>
                    <a:pt x="19" y="59"/>
                    <a:pt x="19" y="45"/>
                  </a:cubicBezTo>
                  <a:cubicBezTo>
                    <a:pt x="19" y="30"/>
                    <a:pt x="31" y="19"/>
                    <a:pt x="45" y="19"/>
                  </a:cubicBezTo>
                  <a:cubicBezTo>
                    <a:pt x="59" y="19"/>
                    <a:pt x="71" y="30"/>
                    <a:pt x="71" y="45"/>
                  </a:cubicBezTo>
                  <a:cubicBezTo>
                    <a:pt x="71" y="59"/>
                    <a:pt x="59" y="70"/>
                    <a:pt x="45" y="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US" sz="2099" dirty="0">
                <a:solidFill>
                  <a:prstClr val="black"/>
                </a:solidFill>
                <a:latin typeface="Arial"/>
                <a:cs typeface="+mn-cs"/>
              </a:endParaRPr>
            </a:p>
          </p:txBody>
        </p:sp>
      </p:grpSp>
    </p:spTree>
    <p:extLst>
      <p:ext uri="{BB962C8B-B14F-4D97-AF65-F5344CB8AC3E}">
        <p14:creationId xmlns:p14="http://schemas.microsoft.com/office/powerpoint/2010/main" val="1992658883"/>
      </p:ext>
    </p:extLst>
  </p:cSld>
  <p:clrMapOvr>
    <a:masterClrMapping/>
  </p:clrMapOvr>
</p:sldLayout>
</file>

<file path=ppt/slideLayouts/slideLayout159.xml><?xml version="1.0" encoding="utf-8"?>
<p:sldLayout xmlns:a="http://schemas.openxmlformats.org/drawingml/2006/main" xmlns:r="http://schemas.openxmlformats.org/officeDocument/2006/relationships" xmlns:p="http://schemas.openxmlformats.org/presentationml/2006/main" showMasterSp="0" preserve="1" userDrawn="1">
  <p:cSld name="Title Slide Image Blue">
    <p:bg>
      <p:bgPr>
        <a:solidFill>
          <a:schemeClr val="bg2"/>
        </a:solidFill>
        <a:effectLst/>
      </p:bgPr>
    </p:bg>
    <p:spTree>
      <p:nvGrpSpPr>
        <p:cNvPr id="1" name=""/>
        <p:cNvGrpSpPr/>
        <p:nvPr/>
      </p:nvGrpSpPr>
      <p:grpSpPr>
        <a:xfrm>
          <a:off x="0" y="0"/>
          <a:ext cx="0" cy="0"/>
          <a:chOff x="0" y="0"/>
          <a:chExt cx="0" cy="0"/>
        </a:xfrm>
      </p:grpSpPr>
      <p:sp>
        <p:nvSpPr>
          <p:cNvPr id="25" name="Rectangle 24"/>
          <p:cNvSpPr/>
          <p:nvPr userDrawn="1"/>
        </p:nvSpPr>
        <p:spPr>
          <a:xfrm>
            <a:off x="0" y="2"/>
            <a:ext cx="12230067" cy="6857999"/>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91389" tIns="45694" rIns="91389" bIns="45694" rtlCol="0" anchor="ctr"/>
          <a:lstStyle/>
          <a:p>
            <a:pPr algn="ctr" defTabSz="1088158" fontAlgn="auto">
              <a:spcBef>
                <a:spcPts val="0"/>
              </a:spcBef>
              <a:spcAft>
                <a:spcPts val="0"/>
              </a:spcAft>
            </a:pPr>
            <a:endParaRPr lang="en-GB" sz="2099" dirty="0">
              <a:solidFill>
                <a:prstClr val="white"/>
              </a:solidFill>
            </a:endParaRPr>
          </a:p>
        </p:txBody>
      </p:sp>
      <p:sp>
        <p:nvSpPr>
          <p:cNvPr id="2" name="Title 1"/>
          <p:cNvSpPr>
            <a:spLocks noGrp="1"/>
          </p:cNvSpPr>
          <p:nvPr>
            <p:ph type="ctrTitle"/>
          </p:nvPr>
        </p:nvSpPr>
        <p:spPr>
          <a:xfrm>
            <a:off x="647833" y="4782649"/>
            <a:ext cx="7198125" cy="626705"/>
          </a:xfrm>
        </p:spPr>
        <p:txBody>
          <a:bodyPr>
            <a:noAutofit/>
          </a:bodyPr>
          <a:lstStyle>
            <a:lvl1pPr>
              <a:defRPr sz="2399">
                <a:solidFill>
                  <a:srgbClr val="FBD9CA"/>
                </a:solidFill>
              </a:defRPr>
            </a:lvl1pPr>
          </a:lstStyle>
          <a:p>
            <a:r>
              <a:rPr lang="en-GB"/>
              <a:t>Click to edit Master title style</a:t>
            </a:r>
            <a:endParaRPr lang="en-GB" dirty="0"/>
          </a:p>
        </p:txBody>
      </p:sp>
      <p:sp>
        <p:nvSpPr>
          <p:cNvPr id="3" name="Subtitle 2"/>
          <p:cNvSpPr>
            <a:spLocks noGrp="1"/>
          </p:cNvSpPr>
          <p:nvPr>
            <p:ph type="subTitle" idx="1"/>
          </p:nvPr>
        </p:nvSpPr>
        <p:spPr>
          <a:xfrm>
            <a:off x="647833" y="5434742"/>
            <a:ext cx="7198125" cy="360000"/>
          </a:xfrm>
        </p:spPr>
        <p:txBody>
          <a:bodyPr>
            <a:noAutofit/>
          </a:bodyPr>
          <a:lstStyle>
            <a:lvl1pPr marL="0" indent="0" algn="l">
              <a:buNone/>
              <a:defRPr b="1">
                <a:solidFill>
                  <a:schemeClr val="bg1"/>
                </a:solidFill>
              </a:defRPr>
            </a:lvl1pPr>
            <a:lvl2pPr marL="544080" indent="0" algn="ctr">
              <a:buNone/>
              <a:defRPr>
                <a:solidFill>
                  <a:schemeClr val="tx1">
                    <a:tint val="75000"/>
                  </a:schemeClr>
                </a:solidFill>
              </a:defRPr>
            </a:lvl2pPr>
            <a:lvl3pPr marL="1088158" indent="0" algn="ctr">
              <a:buNone/>
              <a:defRPr>
                <a:solidFill>
                  <a:schemeClr val="tx1">
                    <a:tint val="75000"/>
                  </a:schemeClr>
                </a:solidFill>
              </a:defRPr>
            </a:lvl3pPr>
            <a:lvl4pPr marL="1632238" indent="0" algn="ctr">
              <a:buNone/>
              <a:defRPr>
                <a:solidFill>
                  <a:schemeClr val="tx1">
                    <a:tint val="75000"/>
                  </a:schemeClr>
                </a:solidFill>
              </a:defRPr>
            </a:lvl4pPr>
            <a:lvl5pPr marL="2176318" indent="0" algn="ctr">
              <a:buNone/>
              <a:defRPr>
                <a:solidFill>
                  <a:schemeClr val="tx1">
                    <a:tint val="75000"/>
                  </a:schemeClr>
                </a:solidFill>
              </a:defRPr>
            </a:lvl5pPr>
            <a:lvl6pPr marL="2720399" indent="0" algn="ctr">
              <a:buNone/>
              <a:defRPr>
                <a:solidFill>
                  <a:schemeClr val="tx1">
                    <a:tint val="75000"/>
                  </a:schemeClr>
                </a:solidFill>
              </a:defRPr>
            </a:lvl6pPr>
            <a:lvl7pPr marL="3264477" indent="0" algn="ctr">
              <a:buNone/>
              <a:defRPr>
                <a:solidFill>
                  <a:schemeClr val="tx1">
                    <a:tint val="75000"/>
                  </a:schemeClr>
                </a:solidFill>
              </a:defRPr>
            </a:lvl7pPr>
            <a:lvl8pPr marL="3808557" indent="0" algn="ctr">
              <a:buNone/>
              <a:defRPr>
                <a:solidFill>
                  <a:schemeClr val="tx1">
                    <a:tint val="75000"/>
                  </a:schemeClr>
                </a:solidFill>
              </a:defRPr>
            </a:lvl8pPr>
            <a:lvl9pPr marL="4352636" indent="0" algn="ctr">
              <a:buNone/>
              <a:defRPr>
                <a:solidFill>
                  <a:schemeClr val="tx1">
                    <a:tint val="75000"/>
                  </a:schemeClr>
                </a:solidFill>
              </a:defRPr>
            </a:lvl9pPr>
          </a:lstStyle>
          <a:p>
            <a:r>
              <a:rPr lang="en-GB"/>
              <a:t>Click to edit Master subtitle style</a:t>
            </a:r>
            <a:endParaRPr lang="en-GB" dirty="0"/>
          </a:p>
        </p:txBody>
      </p:sp>
      <p:sp>
        <p:nvSpPr>
          <p:cNvPr id="21" name="Text Placeholder 20"/>
          <p:cNvSpPr>
            <a:spLocks noGrp="1"/>
          </p:cNvSpPr>
          <p:nvPr>
            <p:ph type="body" sz="quarter" idx="13" hasCustomPrompt="1"/>
          </p:nvPr>
        </p:nvSpPr>
        <p:spPr>
          <a:xfrm>
            <a:off x="647833" y="5912755"/>
            <a:ext cx="7198125" cy="215949"/>
          </a:xfrm>
        </p:spPr>
        <p:txBody>
          <a:bodyPr>
            <a:noAutofit/>
          </a:bodyPr>
          <a:lstStyle>
            <a:lvl1pPr marL="0" indent="0">
              <a:buNone/>
              <a:defRPr sz="1300">
                <a:solidFill>
                  <a:srgbClr val="FFFFFF"/>
                </a:solidFill>
              </a:defRPr>
            </a:lvl1pPr>
            <a:lvl2pPr marL="257046" indent="0">
              <a:buNone/>
              <a:defRPr>
                <a:solidFill>
                  <a:schemeClr val="accent2"/>
                </a:solidFill>
              </a:defRPr>
            </a:lvl2pPr>
            <a:lvl3pPr marL="514091" indent="0">
              <a:buNone/>
              <a:defRPr>
                <a:solidFill>
                  <a:schemeClr val="accent2"/>
                </a:solidFill>
              </a:defRPr>
            </a:lvl3pPr>
            <a:lvl4pPr marL="771137" indent="0">
              <a:buNone/>
              <a:defRPr>
                <a:solidFill>
                  <a:schemeClr val="accent2"/>
                </a:solidFill>
              </a:defRPr>
            </a:lvl4pPr>
            <a:lvl5pPr marL="1028181" indent="0">
              <a:buNone/>
              <a:defRPr>
                <a:solidFill>
                  <a:schemeClr val="accent2"/>
                </a:solidFill>
              </a:defRPr>
            </a:lvl5pPr>
          </a:lstStyle>
          <a:p>
            <a:pPr lvl="0"/>
            <a:r>
              <a:rPr lang="en-GB"/>
              <a:t>Name, title</a:t>
            </a:r>
            <a:endParaRPr lang="en-GB" dirty="0"/>
          </a:p>
        </p:txBody>
      </p:sp>
      <p:sp>
        <p:nvSpPr>
          <p:cNvPr id="22" name="Text Placeholder 20"/>
          <p:cNvSpPr>
            <a:spLocks noGrp="1"/>
          </p:cNvSpPr>
          <p:nvPr>
            <p:ph type="body" sz="quarter" idx="14" hasCustomPrompt="1"/>
          </p:nvPr>
        </p:nvSpPr>
        <p:spPr>
          <a:xfrm>
            <a:off x="647833" y="6164696"/>
            <a:ext cx="7198125" cy="215949"/>
          </a:xfrm>
        </p:spPr>
        <p:txBody>
          <a:bodyPr>
            <a:noAutofit/>
          </a:bodyPr>
          <a:lstStyle>
            <a:lvl1pPr marL="0" indent="0">
              <a:buNone/>
              <a:defRPr sz="1300">
                <a:solidFill>
                  <a:srgbClr val="FFFFFF"/>
                </a:solidFill>
              </a:defRPr>
            </a:lvl1pPr>
            <a:lvl2pPr marL="257046" indent="0">
              <a:buNone/>
              <a:defRPr>
                <a:solidFill>
                  <a:schemeClr val="accent2"/>
                </a:solidFill>
              </a:defRPr>
            </a:lvl2pPr>
            <a:lvl3pPr marL="514091" indent="0">
              <a:buNone/>
              <a:defRPr>
                <a:solidFill>
                  <a:schemeClr val="accent2"/>
                </a:solidFill>
              </a:defRPr>
            </a:lvl3pPr>
            <a:lvl4pPr marL="771137" indent="0">
              <a:buNone/>
              <a:defRPr>
                <a:solidFill>
                  <a:schemeClr val="accent2"/>
                </a:solidFill>
              </a:defRPr>
            </a:lvl4pPr>
            <a:lvl5pPr marL="1028181" indent="0">
              <a:buNone/>
              <a:defRPr>
                <a:solidFill>
                  <a:schemeClr val="accent2"/>
                </a:solidFill>
              </a:defRPr>
            </a:lvl5pPr>
          </a:lstStyle>
          <a:p>
            <a:pPr lvl="0"/>
            <a:r>
              <a:rPr lang="en-GB"/>
              <a:t>Date</a:t>
            </a:r>
            <a:endParaRPr lang="en-GB" dirty="0"/>
          </a:p>
        </p:txBody>
      </p:sp>
      <p:grpSp>
        <p:nvGrpSpPr>
          <p:cNvPr id="16" name="Pulse"/>
          <p:cNvGrpSpPr/>
          <p:nvPr userDrawn="1"/>
        </p:nvGrpSpPr>
        <p:grpSpPr>
          <a:xfrm>
            <a:off x="8749611" y="3029840"/>
            <a:ext cx="3445566" cy="3490105"/>
            <a:chOff x="8751888" y="3030538"/>
            <a:chExt cx="3446462" cy="3490913"/>
          </a:xfrm>
          <a:solidFill>
            <a:srgbClr val="0000FF"/>
          </a:solidFill>
        </p:grpSpPr>
        <p:sp>
          <p:nvSpPr>
            <p:cNvPr id="17" name="Freeform 5"/>
            <p:cNvSpPr>
              <a:spLocks/>
            </p:cNvSpPr>
            <p:nvPr userDrawn="1"/>
          </p:nvSpPr>
          <p:spPr bwMode="auto">
            <a:xfrm>
              <a:off x="9196388" y="3902076"/>
              <a:ext cx="449263" cy="1120775"/>
            </a:xfrm>
            <a:custGeom>
              <a:avLst/>
              <a:gdLst>
                <a:gd name="T0" fmla="*/ 71 w 142"/>
                <a:gd name="T1" fmla="*/ 355 h 355"/>
                <a:gd name="T2" fmla="*/ 71 w 142"/>
                <a:gd name="T3" fmla="*/ 355 h 355"/>
                <a:gd name="T4" fmla="*/ 0 w 142"/>
                <a:gd name="T5" fmla="*/ 284 h 355"/>
                <a:gd name="T6" fmla="*/ 0 w 142"/>
                <a:gd name="T7" fmla="*/ 71 h 355"/>
                <a:gd name="T8" fmla="*/ 71 w 142"/>
                <a:gd name="T9" fmla="*/ 0 h 355"/>
                <a:gd name="T10" fmla="*/ 142 w 142"/>
                <a:gd name="T11" fmla="*/ 71 h 355"/>
                <a:gd name="T12" fmla="*/ 142 w 142"/>
                <a:gd name="T13" fmla="*/ 284 h 355"/>
                <a:gd name="T14" fmla="*/ 71 w 142"/>
                <a:gd name="T15" fmla="*/ 355 h 3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2" h="355">
                  <a:moveTo>
                    <a:pt x="71" y="355"/>
                  </a:moveTo>
                  <a:cubicBezTo>
                    <a:pt x="71" y="355"/>
                    <a:pt x="71" y="355"/>
                    <a:pt x="71" y="355"/>
                  </a:cubicBezTo>
                  <a:cubicBezTo>
                    <a:pt x="32" y="355"/>
                    <a:pt x="0" y="323"/>
                    <a:pt x="0" y="284"/>
                  </a:cubicBezTo>
                  <a:cubicBezTo>
                    <a:pt x="0" y="71"/>
                    <a:pt x="0" y="71"/>
                    <a:pt x="0" y="71"/>
                  </a:cubicBezTo>
                  <a:cubicBezTo>
                    <a:pt x="0" y="32"/>
                    <a:pt x="32" y="0"/>
                    <a:pt x="71" y="0"/>
                  </a:cubicBezTo>
                  <a:cubicBezTo>
                    <a:pt x="110" y="0"/>
                    <a:pt x="142" y="32"/>
                    <a:pt x="142" y="71"/>
                  </a:cubicBezTo>
                  <a:cubicBezTo>
                    <a:pt x="142" y="284"/>
                    <a:pt x="142" y="284"/>
                    <a:pt x="142" y="284"/>
                  </a:cubicBezTo>
                  <a:cubicBezTo>
                    <a:pt x="142" y="323"/>
                    <a:pt x="110" y="355"/>
                    <a:pt x="71" y="35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GB" sz="2099" dirty="0">
                <a:solidFill>
                  <a:prstClr val="black"/>
                </a:solidFill>
                <a:latin typeface="Arial"/>
                <a:cs typeface="+mn-cs"/>
              </a:endParaRPr>
            </a:p>
          </p:txBody>
        </p:sp>
        <p:sp>
          <p:nvSpPr>
            <p:cNvPr id="18" name="Freeform 6"/>
            <p:cNvSpPr>
              <a:spLocks/>
            </p:cNvSpPr>
            <p:nvPr userDrawn="1"/>
          </p:nvSpPr>
          <p:spPr bwMode="auto">
            <a:xfrm>
              <a:off x="8751888" y="4551363"/>
              <a:ext cx="265113" cy="449263"/>
            </a:xfrm>
            <a:custGeom>
              <a:avLst/>
              <a:gdLst>
                <a:gd name="T0" fmla="*/ 42 w 84"/>
                <a:gd name="T1" fmla="*/ 142 h 142"/>
                <a:gd name="T2" fmla="*/ 42 w 84"/>
                <a:gd name="T3" fmla="*/ 142 h 142"/>
                <a:gd name="T4" fmla="*/ 0 w 84"/>
                <a:gd name="T5" fmla="*/ 99 h 142"/>
                <a:gd name="T6" fmla="*/ 0 w 84"/>
                <a:gd name="T7" fmla="*/ 42 h 142"/>
                <a:gd name="T8" fmla="*/ 42 w 84"/>
                <a:gd name="T9" fmla="*/ 0 h 142"/>
                <a:gd name="T10" fmla="*/ 84 w 84"/>
                <a:gd name="T11" fmla="*/ 42 h 142"/>
                <a:gd name="T12" fmla="*/ 84 w 84"/>
                <a:gd name="T13" fmla="*/ 99 h 142"/>
                <a:gd name="T14" fmla="*/ 42 w 84"/>
                <a:gd name="T15" fmla="*/ 142 h 1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4" h="142">
                  <a:moveTo>
                    <a:pt x="42" y="142"/>
                  </a:moveTo>
                  <a:cubicBezTo>
                    <a:pt x="42" y="142"/>
                    <a:pt x="42" y="142"/>
                    <a:pt x="42" y="142"/>
                  </a:cubicBezTo>
                  <a:cubicBezTo>
                    <a:pt x="18" y="142"/>
                    <a:pt x="0" y="123"/>
                    <a:pt x="0" y="99"/>
                  </a:cubicBezTo>
                  <a:cubicBezTo>
                    <a:pt x="0" y="42"/>
                    <a:pt x="0" y="42"/>
                    <a:pt x="0" y="42"/>
                  </a:cubicBezTo>
                  <a:cubicBezTo>
                    <a:pt x="0" y="19"/>
                    <a:pt x="18" y="0"/>
                    <a:pt x="42" y="0"/>
                  </a:cubicBezTo>
                  <a:cubicBezTo>
                    <a:pt x="65" y="0"/>
                    <a:pt x="84" y="19"/>
                    <a:pt x="84" y="42"/>
                  </a:cubicBezTo>
                  <a:cubicBezTo>
                    <a:pt x="84" y="99"/>
                    <a:pt x="84" y="99"/>
                    <a:pt x="84" y="99"/>
                  </a:cubicBezTo>
                  <a:cubicBezTo>
                    <a:pt x="84" y="123"/>
                    <a:pt x="65" y="142"/>
                    <a:pt x="42" y="14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GB" sz="2099" dirty="0">
                <a:solidFill>
                  <a:prstClr val="black"/>
                </a:solidFill>
                <a:latin typeface="Arial"/>
                <a:cs typeface="+mn-cs"/>
              </a:endParaRPr>
            </a:p>
          </p:txBody>
        </p:sp>
        <p:sp>
          <p:nvSpPr>
            <p:cNvPr id="19" name="Freeform 7"/>
            <p:cNvSpPr>
              <a:spLocks/>
            </p:cNvSpPr>
            <p:nvPr userDrawn="1"/>
          </p:nvSpPr>
          <p:spPr bwMode="auto">
            <a:xfrm>
              <a:off x="11436350" y="4529138"/>
              <a:ext cx="449263" cy="1117600"/>
            </a:xfrm>
            <a:custGeom>
              <a:avLst/>
              <a:gdLst>
                <a:gd name="T0" fmla="*/ 71 w 142"/>
                <a:gd name="T1" fmla="*/ 354 h 354"/>
                <a:gd name="T2" fmla="*/ 71 w 142"/>
                <a:gd name="T3" fmla="*/ 354 h 354"/>
                <a:gd name="T4" fmla="*/ 0 w 142"/>
                <a:gd name="T5" fmla="*/ 283 h 354"/>
                <a:gd name="T6" fmla="*/ 0 w 142"/>
                <a:gd name="T7" fmla="*/ 71 h 354"/>
                <a:gd name="T8" fmla="*/ 71 w 142"/>
                <a:gd name="T9" fmla="*/ 0 h 354"/>
                <a:gd name="T10" fmla="*/ 142 w 142"/>
                <a:gd name="T11" fmla="*/ 71 h 354"/>
                <a:gd name="T12" fmla="*/ 142 w 142"/>
                <a:gd name="T13" fmla="*/ 283 h 354"/>
                <a:gd name="T14" fmla="*/ 71 w 142"/>
                <a:gd name="T15" fmla="*/ 354 h 35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2" h="354">
                  <a:moveTo>
                    <a:pt x="71" y="354"/>
                  </a:moveTo>
                  <a:cubicBezTo>
                    <a:pt x="71" y="354"/>
                    <a:pt x="71" y="354"/>
                    <a:pt x="71" y="354"/>
                  </a:cubicBezTo>
                  <a:cubicBezTo>
                    <a:pt x="32" y="354"/>
                    <a:pt x="0" y="322"/>
                    <a:pt x="0" y="283"/>
                  </a:cubicBezTo>
                  <a:cubicBezTo>
                    <a:pt x="0" y="71"/>
                    <a:pt x="0" y="71"/>
                    <a:pt x="0" y="71"/>
                  </a:cubicBezTo>
                  <a:cubicBezTo>
                    <a:pt x="0" y="32"/>
                    <a:pt x="32" y="0"/>
                    <a:pt x="71" y="0"/>
                  </a:cubicBezTo>
                  <a:cubicBezTo>
                    <a:pt x="110" y="0"/>
                    <a:pt x="142" y="32"/>
                    <a:pt x="142" y="71"/>
                  </a:cubicBezTo>
                  <a:cubicBezTo>
                    <a:pt x="142" y="283"/>
                    <a:pt x="142" y="283"/>
                    <a:pt x="142" y="283"/>
                  </a:cubicBezTo>
                  <a:cubicBezTo>
                    <a:pt x="142" y="322"/>
                    <a:pt x="110" y="354"/>
                    <a:pt x="71" y="35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GB" sz="2099" dirty="0">
                <a:solidFill>
                  <a:prstClr val="black"/>
                </a:solidFill>
                <a:latin typeface="Arial"/>
                <a:cs typeface="+mn-cs"/>
              </a:endParaRPr>
            </a:p>
          </p:txBody>
        </p:sp>
        <p:sp>
          <p:nvSpPr>
            <p:cNvPr id="20" name="Freeform 8"/>
            <p:cNvSpPr>
              <a:spLocks/>
            </p:cNvSpPr>
            <p:nvPr userDrawn="1"/>
          </p:nvSpPr>
          <p:spPr bwMode="auto">
            <a:xfrm>
              <a:off x="9869488" y="3030538"/>
              <a:ext cx="560388" cy="2506663"/>
            </a:xfrm>
            <a:custGeom>
              <a:avLst/>
              <a:gdLst>
                <a:gd name="T0" fmla="*/ 88 w 177"/>
                <a:gd name="T1" fmla="*/ 794 h 794"/>
                <a:gd name="T2" fmla="*/ 88 w 177"/>
                <a:gd name="T3" fmla="*/ 794 h 794"/>
                <a:gd name="T4" fmla="*/ 0 w 177"/>
                <a:gd name="T5" fmla="*/ 705 h 794"/>
                <a:gd name="T6" fmla="*/ 0 w 177"/>
                <a:gd name="T7" fmla="*/ 89 h 794"/>
                <a:gd name="T8" fmla="*/ 88 w 177"/>
                <a:gd name="T9" fmla="*/ 0 h 794"/>
                <a:gd name="T10" fmla="*/ 177 w 177"/>
                <a:gd name="T11" fmla="*/ 89 h 794"/>
                <a:gd name="T12" fmla="*/ 177 w 177"/>
                <a:gd name="T13" fmla="*/ 705 h 794"/>
                <a:gd name="T14" fmla="*/ 88 w 177"/>
                <a:gd name="T15" fmla="*/ 794 h 7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7" h="794">
                  <a:moveTo>
                    <a:pt x="88" y="794"/>
                  </a:moveTo>
                  <a:cubicBezTo>
                    <a:pt x="88" y="794"/>
                    <a:pt x="88" y="794"/>
                    <a:pt x="88" y="794"/>
                  </a:cubicBezTo>
                  <a:cubicBezTo>
                    <a:pt x="40" y="794"/>
                    <a:pt x="0" y="754"/>
                    <a:pt x="0" y="705"/>
                  </a:cubicBezTo>
                  <a:cubicBezTo>
                    <a:pt x="0" y="89"/>
                    <a:pt x="0" y="89"/>
                    <a:pt x="0" y="89"/>
                  </a:cubicBezTo>
                  <a:cubicBezTo>
                    <a:pt x="0" y="40"/>
                    <a:pt x="40" y="0"/>
                    <a:pt x="88" y="0"/>
                  </a:cubicBezTo>
                  <a:cubicBezTo>
                    <a:pt x="137" y="0"/>
                    <a:pt x="177" y="40"/>
                    <a:pt x="177" y="89"/>
                  </a:cubicBezTo>
                  <a:cubicBezTo>
                    <a:pt x="177" y="705"/>
                    <a:pt x="177" y="705"/>
                    <a:pt x="177" y="705"/>
                  </a:cubicBezTo>
                  <a:cubicBezTo>
                    <a:pt x="177" y="754"/>
                    <a:pt x="137" y="794"/>
                    <a:pt x="88" y="79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GB" sz="2099" dirty="0">
                <a:solidFill>
                  <a:prstClr val="black"/>
                </a:solidFill>
                <a:latin typeface="Arial"/>
                <a:cs typeface="+mn-cs"/>
              </a:endParaRPr>
            </a:p>
          </p:txBody>
        </p:sp>
        <p:sp>
          <p:nvSpPr>
            <p:cNvPr id="23" name="Freeform 9"/>
            <p:cNvSpPr>
              <a:spLocks/>
            </p:cNvSpPr>
            <p:nvPr userDrawn="1"/>
          </p:nvSpPr>
          <p:spPr bwMode="auto">
            <a:xfrm>
              <a:off x="10653713" y="4014788"/>
              <a:ext cx="558800" cy="2506663"/>
            </a:xfrm>
            <a:custGeom>
              <a:avLst/>
              <a:gdLst>
                <a:gd name="T0" fmla="*/ 88 w 177"/>
                <a:gd name="T1" fmla="*/ 794 h 794"/>
                <a:gd name="T2" fmla="*/ 88 w 177"/>
                <a:gd name="T3" fmla="*/ 794 h 794"/>
                <a:gd name="T4" fmla="*/ 0 w 177"/>
                <a:gd name="T5" fmla="*/ 705 h 794"/>
                <a:gd name="T6" fmla="*/ 0 w 177"/>
                <a:gd name="T7" fmla="*/ 88 h 794"/>
                <a:gd name="T8" fmla="*/ 88 w 177"/>
                <a:gd name="T9" fmla="*/ 0 h 794"/>
                <a:gd name="T10" fmla="*/ 177 w 177"/>
                <a:gd name="T11" fmla="*/ 88 h 794"/>
                <a:gd name="T12" fmla="*/ 177 w 177"/>
                <a:gd name="T13" fmla="*/ 705 h 794"/>
                <a:gd name="T14" fmla="*/ 88 w 177"/>
                <a:gd name="T15" fmla="*/ 794 h 7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7" h="794">
                  <a:moveTo>
                    <a:pt x="88" y="794"/>
                  </a:moveTo>
                  <a:cubicBezTo>
                    <a:pt x="88" y="794"/>
                    <a:pt x="88" y="794"/>
                    <a:pt x="88" y="794"/>
                  </a:cubicBezTo>
                  <a:cubicBezTo>
                    <a:pt x="40" y="794"/>
                    <a:pt x="0" y="754"/>
                    <a:pt x="0" y="705"/>
                  </a:cubicBezTo>
                  <a:cubicBezTo>
                    <a:pt x="0" y="88"/>
                    <a:pt x="0" y="88"/>
                    <a:pt x="0" y="88"/>
                  </a:cubicBezTo>
                  <a:cubicBezTo>
                    <a:pt x="0" y="40"/>
                    <a:pt x="40" y="0"/>
                    <a:pt x="88" y="0"/>
                  </a:cubicBezTo>
                  <a:cubicBezTo>
                    <a:pt x="137" y="0"/>
                    <a:pt x="177" y="40"/>
                    <a:pt x="177" y="88"/>
                  </a:cubicBezTo>
                  <a:cubicBezTo>
                    <a:pt x="177" y="705"/>
                    <a:pt x="177" y="705"/>
                    <a:pt x="177" y="705"/>
                  </a:cubicBezTo>
                  <a:cubicBezTo>
                    <a:pt x="177" y="754"/>
                    <a:pt x="137" y="794"/>
                    <a:pt x="88" y="79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GB" sz="2099" dirty="0">
                <a:solidFill>
                  <a:prstClr val="black"/>
                </a:solidFill>
                <a:latin typeface="Arial"/>
                <a:cs typeface="+mn-cs"/>
              </a:endParaRPr>
            </a:p>
          </p:txBody>
        </p:sp>
        <p:sp>
          <p:nvSpPr>
            <p:cNvPr id="24" name="Freeform 10"/>
            <p:cNvSpPr>
              <a:spLocks/>
            </p:cNvSpPr>
            <p:nvPr userDrawn="1"/>
          </p:nvSpPr>
          <p:spPr bwMode="auto">
            <a:xfrm>
              <a:off x="12058650" y="4551363"/>
              <a:ext cx="139700" cy="449263"/>
            </a:xfrm>
            <a:custGeom>
              <a:avLst/>
              <a:gdLst>
                <a:gd name="T0" fmla="*/ 44 w 44"/>
                <a:gd name="T1" fmla="*/ 0 h 142"/>
                <a:gd name="T2" fmla="*/ 0 w 44"/>
                <a:gd name="T3" fmla="*/ 42 h 142"/>
                <a:gd name="T4" fmla="*/ 0 w 44"/>
                <a:gd name="T5" fmla="*/ 99 h 142"/>
                <a:gd name="T6" fmla="*/ 44 w 44"/>
                <a:gd name="T7" fmla="*/ 142 h 142"/>
                <a:gd name="T8" fmla="*/ 44 w 44"/>
                <a:gd name="T9" fmla="*/ 0 h 142"/>
              </a:gdLst>
              <a:ahLst/>
              <a:cxnLst>
                <a:cxn ang="0">
                  <a:pos x="T0" y="T1"/>
                </a:cxn>
                <a:cxn ang="0">
                  <a:pos x="T2" y="T3"/>
                </a:cxn>
                <a:cxn ang="0">
                  <a:pos x="T4" y="T5"/>
                </a:cxn>
                <a:cxn ang="0">
                  <a:pos x="T6" y="T7"/>
                </a:cxn>
                <a:cxn ang="0">
                  <a:pos x="T8" y="T9"/>
                </a:cxn>
              </a:cxnLst>
              <a:rect l="0" t="0" r="r" b="b"/>
              <a:pathLst>
                <a:path w="44" h="142">
                  <a:moveTo>
                    <a:pt x="44" y="0"/>
                  </a:moveTo>
                  <a:cubicBezTo>
                    <a:pt x="20" y="0"/>
                    <a:pt x="0" y="19"/>
                    <a:pt x="0" y="42"/>
                  </a:cubicBezTo>
                  <a:cubicBezTo>
                    <a:pt x="0" y="99"/>
                    <a:pt x="0" y="99"/>
                    <a:pt x="0" y="99"/>
                  </a:cubicBezTo>
                  <a:cubicBezTo>
                    <a:pt x="0" y="123"/>
                    <a:pt x="20" y="142"/>
                    <a:pt x="44" y="142"/>
                  </a:cubicBezTo>
                  <a:lnTo>
                    <a:pt x="4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GB" sz="2099" dirty="0">
                <a:solidFill>
                  <a:prstClr val="black"/>
                </a:solidFill>
                <a:latin typeface="Arial"/>
                <a:cs typeface="+mn-cs"/>
              </a:endParaRPr>
            </a:p>
          </p:txBody>
        </p:sp>
      </p:grpSp>
      <p:grpSp>
        <p:nvGrpSpPr>
          <p:cNvPr id="28" name="Logotype"/>
          <p:cNvGrpSpPr/>
          <p:nvPr userDrawn="1"/>
        </p:nvGrpSpPr>
        <p:grpSpPr>
          <a:xfrm>
            <a:off x="5370278" y="298005"/>
            <a:ext cx="1383679" cy="288542"/>
            <a:chOff x="9501453" y="6148765"/>
            <a:chExt cx="2047875" cy="427037"/>
          </a:xfrm>
          <a:solidFill>
            <a:schemeClr val="bg1"/>
          </a:solidFill>
        </p:grpSpPr>
        <p:sp>
          <p:nvSpPr>
            <p:cNvPr id="29" name="Freeform 5"/>
            <p:cNvSpPr>
              <a:spLocks noEditPoints="1"/>
            </p:cNvSpPr>
            <p:nvPr userDrawn="1"/>
          </p:nvSpPr>
          <p:spPr bwMode="auto">
            <a:xfrm>
              <a:off x="11206428" y="6231315"/>
              <a:ext cx="342900" cy="344487"/>
            </a:xfrm>
            <a:custGeom>
              <a:avLst/>
              <a:gdLst>
                <a:gd name="T0" fmla="*/ 43 w 91"/>
                <a:gd name="T1" fmla="*/ 2 h 91"/>
                <a:gd name="T2" fmla="*/ 2 w 91"/>
                <a:gd name="T3" fmla="*/ 44 h 91"/>
                <a:gd name="T4" fmla="*/ 46 w 91"/>
                <a:gd name="T5" fmla="*/ 91 h 91"/>
                <a:gd name="T6" fmla="*/ 74 w 91"/>
                <a:gd name="T7" fmla="*/ 77 h 91"/>
                <a:gd name="T8" fmla="*/ 74 w 91"/>
                <a:gd name="T9" fmla="*/ 90 h 91"/>
                <a:gd name="T10" fmla="*/ 91 w 91"/>
                <a:gd name="T11" fmla="*/ 90 h 91"/>
                <a:gd name="T12" fmla="*/ 91 w 91"/>
                <a:gd name="T13" fmla="*/ 47 h 91"/>
                <a:gd name="T14" fmla="*/ 43 w 91"/>
                <a:gd name="T15" fmla="*/ 2 h 91"/>
                <a:gd name="T16" fmla="*/ 72 w 91"/>
                <a:gd name="T17" fmla="*/ 48 h 91"/>
                <a:gd name="T18" fmla="*/ 43 w 91"/>
                <a:gd name="T19" fmla="*/ 72 h 91"/>
                <a:gd name="T20" fmla="*/ 21 w 91"/>
                <a:gd name="T21" fmla="*/ 50 h 91"/>
                <a:gd name="T22" fmla="*/ 46 w 91"/>
                <a:gd name="T23" fmla="*/ 21 h 91"/>
                <a:gd name="T24" fmla="*/ 72 w 91"/>
                <a:gd name="T25" fmla="*/ 45 h 91"/>
                <a:gd name="T26" fmla="*/ 72 w 91"/>
                <a:gd name="T27" fmla="*/ 48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1" h="91">
                  <a:moveTo>
                    <a:pt x="43" y="2"/>
                  </a:moveTo>
                  <a:cubicBezTo>
                    <a:pt x="21" y="4"/>
                    <a:pt x="3" y="22"/>
                    <a:pt x="2" y="44"/>
                  </a:cubicBezTo>
                  <a:cubicBezTo>
                    <a:pt x="0" y="70"/>
                    <a:pt x="21" y="91"/>
                    <a:pt x="46" y="91"/>
                  </a:cubicBezTo>
                  <a:cubicBezTo>
                    <a:pt x="56" y="91"/>
                    <a:pt x="68" y="87"/>
                    <a:pt x="74" y="77"/>
                  </a:cubicBezTo>
                  <a:cubicBezTo>
                    <a:pt x="74" y="90"/>
                    <a:pt x="74" y="90"/>
                    <a:pt x="74" y="90"/>
                  </a:cubicBezTo>
                  <a:cubicBezTo>
                    <a:pt x="91" y="90"/>
                    <a:pt x="91" y="90"/>
                    <a:pt x="91" y="90"/>
                  </a:cubicBezTo>
                  <a:cubicBezTo>
                    <a:pt x="91" y="47"/>
                    <a:pt x="91" y="47"/>
                    <a:pt x="91" y="47"/>
                  </a:cubicBezTo>
                  <a:cubicBezTo>
                    <a:pt x="91" y="20"/>
                    <a:pt x="69" y="0"/>
                    <a:pt x="43" y="2"/>
                  </a:cubicBezTo>
                  <a:close/>
                  <a:moveTo>
                    <a:pt x="72" y="48"/>
                  </a:moveTo>
                  <a:cubicBezTo>
                    <a:pt x="71" y="63"/>
                    <a:pt x="58" y="74"/>
                    <a:pt x="43" y="72"/>
                  </a:cubicBezTo>
                  <a:cubicBezTo>
                    <a:pt x="32" y="71"/>
                    <a:pt x="22" y="61"/>
                    <a:pt x="21" y="50"/>
                  </a:cubicBezTo>
                  <a:cubicBezTo>
                    <a:pt x="19" y="34"/>
                    <a:pt x="31" y="21"/>
                    <a:pt x="46" y="21"/>
                  </a:cubicBezTo>
                  <a:cubicBezTo>
                    <a:pt x="60" y="21"/>
                    <a:pt x="71" y="32"/>
                    <a:pt x="72" y="45"/>
                  </a:cubicBezTo>
                  <a:lnTo>
                    <a:pt x="72" y="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US" sz="2099" dirty="0">
                <a:solidFill>
                  <a:prstClr val="black"/>
                </a:solidFill>
                <a:latin typeface="Arial"/>
                <a:cs typeface="+mn-cs"/>
              </a:endParaRPr>
            </a:p>
          </p:txBody>
        </p:sp>
        <p:sp>
          <p:nvSpPr>
            <p:cNvPr id="30" name="Freeform 6"/>
            <p:cNvSpPr>
              <a:spLocks noEditPoints="1"/>
            </p:cNvSpPr>
            <p:nvPr userDrawn="1"/>
          </p:nvSpPr>
          <p:spPr bwMode="auto">
            <a:xfrm>
              <a:off x="10849241" y="6236077"/>
              <a:ext cx="334963" cy="339725"/>
            </a:xfrm>
            <a:custGeom>
              <a:avLst/>
              <a:gdLst>
                <a:gd name="T0" fmla="*/ 44 w 89"/>
                <a:gd name="T1" fmla="*/ 1 h 90"/>
                <a:gd name="T2" fmla="*/ 0 w 89"/>
                <a:gd name="T3" fmla="*/ 46 h 90"/>
                <a:gd name="T4" fmla="*/ 45 w 89"/>
                <a:gd name="T5" fmla="*/ 90 h 90"/>
                <a:gd name="T6" fmla="*/ 86 w 89"/>
                <a:gd name="T7" fmla="*/ 63 h 90"/>
                <a:gd name="T8" fmla="*/ 69 w 89"/>
                <a:gd name="T9" fmla="*/ 58 h 90"/>
                <a:gd name="T10" fmla="*/ 50 w 89"/>
                <a:gd name="T11" fmla="*/ 72 h 90"/>
                <a:gd name="T12" fmla="*/ 22 w 89"/>
                <a:gd name="T13" fmla="*/ 59 h 90"/>
                <a:gd name="T14" fmla="*/ 89 w 89"/>
                <a:gd name="T15" fmla="*/ 41 h 90"/>
                <a:gd name="T16" fmla="*/ 44 w 89"/>
                <a:gd name="T17" fmla="*/ 1 h 90"/>
                <a:gd name="T18" fmla="*/ 19 w 89"/>
                <a:gd name="T19" fmla="*/ 44 h 90"/>
                <a:gd name="T20" fmla="*/ 36 w 89"/>
                <a:gd name="T21" fmla="*/ 19 h 90"/>
                <a:gd name="T22" fmla="*/ 67 w 89"/>
                <a:gd name="T23" fmla="*/ 31 h 90"/>
                <a:gd name="T24" fmla="*/ 19 w 89"/>
                <a:gd name="T25" fmla="*/ 44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9" h="90">
                  <a:moveTo>
                    <a:pt x="44" y="1"/>
                  </a:moveTo>
                  <a:cubicBezTo>
                    <a:pt x="20" y="2"/>
                    <a:pt x="0" y="20"/>
                    <a:pt x="0" y="46"/>
                  </a:cubicBezTo>
                  <a:cubicBezTo>
                    <a:pt x="0" y="70"/>
                    <a:pt x="20" y="90"/>
                    <a:pt x="45" y="90"/>
                  </a:cubicBezTo>
                  <a:cubicBezTo>
                    <a:pt x="62" y="90"/>
                    <a:pt x="79" y="80"/>
                    <a:pt x="86" y="63"/>
                  </a:cubicBezTo>
                  <a:cubicBezTo>
                    <a:pt x="69" y="58"/>
                    <a:pt x="69" y="58"/>
                    <a:pt x="69" y="58"/>
                  </a:cubicBezTo>
                  <a:cubicBezTo>
                    <a:pt x="66" y="65"/>
                    <a:pt x="58" y="71"/>
                    <a:pt x="50" y="72"/>
                  </a:cubicBezTo>
                  <a:cubicBezTo>
                    <a:pt x="38" y="75"/>
                    <a:pt x="26" y="67"/>
                    <a:pt x="22" y="59"/>
                  </a:cubicBezTo>
                  <a:cubicBezTo>
                    <a:pt x="89" y="41"/>
                    <a:pt x="89" y="41"/>
                    <a:pt x="89" y="41"/>
                  </a:cubicBezTo>
                  <a:cubicBezTo>
                    <a:pt x="87" y="24"/>
                    <a:pt x="72" y="0"/>
                    <a:pt x="44" y="1"/>
                  </a:cubicBezTo>
                  <a:close/>
                  <a:moveTo>
                    <a:pt x="19" y="44"/>
                  </a:moveTo>
                  <a:cubicBezTo>
                    <a:pt x="19" y="34"/>
                    <a:pt x="24" y="24"/>
                    <a:pt x="36" y="19"/>
                  </a:cubicBezTo>
                  <a:cubicBezTo>
                    <a:pt x="50" y="14"/>
                    <a:pt x="62" y="21"/>
                    <a:pt x="67" y="31"/>
                  </a:cubicBezTo>
                  <a:lnTo>
                    <a:pt x="19" y="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US" sz="2099" dirty="0">
                <a:solidFill>
                  <a:prstClr val="black"/>
                </a:solidFill>
                <a:latin typeface="Arial"/>
                <a:cs typeface="+mn-cs"/>
              </a:endParaRPr>
            </a:p>
          </p:txBody>
        </p:sp>
        <p:sp>
          <p:nvSpPr>
            <p:cNvPr id="31" name="Freeform 7"/>
            <p:cNvSpPr>
              <a:spLocks/>
            </p:cNvSpPr>
            <p:nvPr userDrawn="1"/>
          </p:nvSpPr>
          <p:spPr bwMode="auto">
            <a:xfrm>
              <a:off x="10292028" y="6239252"/>
              <a:ext cx="166688" cy="333375"/>
            </a:xfrm>
            <a:custGeom>
              <a:avLst/>
              <a:gdLst>
                <a:gd name="T0" fmla="*/ 44 w 44"/>
                <a:gd name="T1" fmla="*/ 18 h 88"/>
                <a:gd name="T2" fmla="*/ 44 w 44"/>
                <a:gd name="T3" fmla="*/ 0 h 88"/>
                <a:gd name="T4" fmla="*/ 19 w 44"/>
                <a:gd name="T5" fmla="*/ 13 h 88"/>
                <a:gd name="T6" fmla="*/ 19 w 44"/>
                <a:gd name="T7" fmla="*/ 3 h 88"/>
                <a:gd name="T8" fmla="*/ 0 w 44"/>
                <a:gd name="T9" fmla="*/ 3 h 88"/>
                <a:gd name="T10" fmla="*/ 0 w 44"/>
                <a:gd name="T11" fmla="*/ 44 h 88"/>
                <a:gd name="T12" fmla="*/ 0 w 44"/>
                <a:gd name="T13" fmla="*/ 88 h 88"/>
                <a:gd name="T14" fmla="*/ 20 w 44"/>
                <a:gd name="T15" fmla="*/ 88 h 88"/>
                <a:gd name="T16" fmla="*/ 20 w 44"/>
                <a:gd name="T17" fmla="*/ 46 h 88"/>
                <a:gd name="T18" fmla="*/ 44 w 44"/>
                <a:gd name="T19" fmla="*/ 1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 h="88">
                  <a:moveTo>
                    <a:pt x="44" y="18"/>
                  </a:moveTo>
                  <a:cubicBezTo>
                    <a:pt x="44" y="0"/>
                    <a:pt x="44" y="0"/>
                    <a:pt x="44" y="0"/>
                  </a:cubicBezTo>
                  <a:cubicBezTo>
                    <a:pt x="28" y="0"/>
                    <a:pt x="22" y="8"/>
                    <a:pt x="19" y="13"/>
                  </a:cubicBezTo>
                  <a:cubicBezTo>
                    <a:pt x="19" y="3"/>
                    <a:pt x="19" y="3"/>
                    <a:pt x="19" y="3"/>
                  </a:cubicBezTo>
                  <a:cubicBezTo>
                    <a:pt x="0" y="3"/>
                    <a:pt x="0" y="3"/>
                    <a:pt x="0" y="3"/>
                  </a:cubicBezTo>
                  <a:cubicBezTo>
                    <a:pt x="0" y="44"/>
                    <a:pt x="0" y="44"/>
                    <a:pt x="0" y="44"/>
                  </a:cubicBezTo>
                  <a:cubicBezTo>
                    <a:pt x="0" y="88"/>
                    <a:pt x="0" y="88"/>
                    <a:pt x="0" y="88"/>
                  </a:cubicBezTo>
                  <a:cubicBezTo>
                    <a:pt x="20" y="88"/>
                    <a:pt x="20" y="88"/>
                    <a:pt x="20" y="88"/>
                  </a:cubicBezTo>
                  <a:cubicBezTo>
                    <a:pt x="20" y="62"/>
                    <a:pt x="20" y="62"/>
                    <a:pt x="20" y="46"/>
                  </a:cubicBezTo>
                  <a:cubicBezTo>
                    <a:pt x="20" y="26"/>
                    <a:pt x="31" y="19"/>
                    <a:pt x="44"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US" sz="2099" dirty="0">
                <a:solidFill>
                  <a:prstClr val="black"/>
                </a:solidFill>
                <a:latin typeface="Arial"/>
                <a:cs typeface="+mn-cs"/>
              </a:endParaRPr>
            </a:p>
          </p:txBody>
        </p:sp>
        <p:sp>
          <p:nvSpPr>
            <p:cNvPr id="32" name="Freeform 8"/>
            <p:cNvSpPr>
              <a:spLocks/>
            </p:cNvSpPr>
            <p:nvPr userDrawn="1"/>
          </p:nvSpPr>
          <p:spPr bwMode="auto">
            <a:xfrm>
              <a:off x="9501453" y="6182102"/>
              <a:ext cx="369888" cy="390525"/>
            </a:xfrm>
            <a:custGeom>
              <a:avLst/>
              <a:gdLst>
                <a:gd name="T0" fmla="*/ 185 w 233"/>
                <a:gd name="T1" fmla="*/ 165 h 246"/>
                <a:gd name="T2" fmla="*/ 48 w 233"/>
                <a:gd name="T3" fmla="*/ 0 h 246"/>
                <a:gd name="T4" fmla="*/ 0 w 233"/>
                <a:gd name="T5" fmla="*/ 0 h 246"/>
                <a:gd name="T6" fmla="*/ 0 w 233"/>
                <a:gd name="T7" fmla="*/ 246 h 246"/>
                <a:gd name="T8" fmla="*/ 50 w 233"/>
                <a:gd name="T9" fmla="*/ 246 h 246"/>
                <a:gd name="T10" fmla="*/ 50 w 233"/>
                <a:gd name="T11" fmla="*/ 81 h 246"/>
                <a:gd name="T12" fmla="*/ 190 w 233"/>
                <a:gd name="T13" fmla="*/ 246 h 246"/>
                <a:gd name="T14" fmla="*/ 233 w 233"/>
                <a:gd name="T15" fmla="*/ 246 h 246"/>
                <a:gd name="T16" fmla="*/ 233 w 233"/>
                <a:gd name="T17" fmla="*/ 0 h 246"/>
                <a:gd name="T18" fmla="*/ 185 w 233"/>
                <a:gd name="T19" fmla="*/ 0 h 246"/>
                <a:gd name="T20" fmla="*/ 185 w 233"/>
                <a:gd name="T21" fmla="*/ 165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3" h="246">
                  <a:moveTo>
                    <a:pt x="185" y="165"/>
                  </a:moveTo>
                  <a:lnTo>
                    <a:pt x="48" y="0"/>
                  </a:lnTo>
                  <a:lnTo>
                    <a:pt x="0" y="0"/>
                  </a:lnTo>
                  <a:lnTo>
                    <a:pt x="0" y="246"/>
                  </a:lnTo>
                  <a:lnTo>
                    <a:pt x="50" y="246"/>
                  </a:lnTo>
                  <a:lnTo>
                    <a:pt x="50" y="81"/>
                  </a:lnTo>
                  <a:lnTo>
                    <a:pt x="190" y="246"/>
                  </a:lnTo>
                  <a:lnTo>
                    <a:pt x="233" y="246"/>
                  </a:lnTo>
                  <a:lnTo>
                    <a:pt x="233" y="0"/>
                  </a:lnTo>
                  <a:lnTo>
                    <a:pt x="185" y="0"/>
                  </a:lnTo>
                  <a:lnTo>
                    <a:pt x="185" y="16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US" sz="2099" dirty="0">
                <a:solidFill>
                  <a:prstClr val="black"/>
                </a:solidFill>
                <a:latin typeface="Arial"/>
                <a:cs typeface="+mn-cs"/>
              </a:endParaRPr>
            </a:p>
          </p:txBody>
        </p:sp>
        <p:sp>
          <p:nvSpPr>
            <p:cNvPr id="33" name="Freeform 9"/>
            <p:cNvSpPr>
              <a:spLocks noEditPoints="1"/>
            </p:cNvSpPr>
            <p:nvPr userDrawn="1"/>
          </p:nvSpPr>
          <p:spPr bwMode="auto">
            <a:xfrm>
              <a:off x="10461891" y="6148765"/>
              <a:ext cx="342900" cy="427037"/>
            </a:xfrm>
            <a:custGeom>
              <a:avLst/>
              <a:gdLst>
                <a:gd name="T0" fmla="*/ 91 w 91"/>
                <a:gd name="T1" fmla="*/ 0 h 113"/>
                <a:gd name="T2" fmla="*/ 73 w 91"/>
                <a:gd name="T3" fmla="*/ 0 h 113"/>
                <a:gd name="T4" fmla="*/ 73 w 91"/>
                <a:gd name="T5" fmla="*/ 34 h 113"/>
                <a:gd name="T6" fmla="*/ 43 w 91"/>
                <a:gd name="T7" fmla="*/ 24 h 113"/>
                <a:gd name="T8" fmla="*/ 2 w 91"/>
                <a:gd name="T9" fmla="*/ 66 h 113"/>
                <a:gd name="T10" fmla="*/ 46 w 91"/>
                <a:gd name="T11" fmla="*/ 113 h 113"/>
                <a:gd name="T12" fmla="*/ 74 w 91"/>
                <a:gd name="T13" fmla="*/ 101 h 113"/>
                <a:gd name="T14" fmla="*/ 74 w 91"/>
                <a:gd name="T15" fmla="*/ 112 h 113"/>
                <a:gd name="T16" fmla="*/ 91 w 91"/>
                <a:gd name="T17" fmla="*/ 112 h 113"/>
                <a:gd name="T18" fmla="*/ 91 w 91"/>
                <a:gd name="T19" fmla="*/ 69 h 113"/>
                <a:gd name="T20" fmla="*/ 91 w 91"/>
                <a:gd name="T21" fmla="*/ 69 h 113"/>
                <a:gd name="T22" fmla="*/ 91 w 91"/>
                <a:gd name="T23" fmla="*/ 68 h 113"/>
                <a:gd name="T24" fmla="*/ 91 w 91"/>
                <a:gd name="T25" fmla="*/ 0 h 113"/>
                <a:gd name="T26" fmla="*/ 72 w 91"/>
                <a:gd name="T27" fmla="*/ 70 h 113"/>
                <a:gd name="T28" fmla="*/ 43 w 91"/>
                <a:gd name="T29" fmla="*/ 94 h 113"/>
                <a:gd name="T30" fmla="*/ 21 w 91"/>
                <a:gd name="T31" fmla="*/ 72 h 113"/>
                <a:gd name="T32" fmla="*/ 46 w 91"/>
                <a:gd name="T33" fmla="*/ 43 h 113"/>
                <a:gd name="T34" fmla="*/ 72 w 91"/>
                <a:gd name="T35" fmla="*/ 67 h 113"/>
                <a:gd name="T36" fmla="*/ 72 w 91"/>
                <a:gd name="T37" fmla="*/ 7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1" h="113">
                  <a:moveTo>
                    <a:pt x="91" y="0"/>
                  </a:moveTo>
                  <a:cubicBezTo>
                    <a:pt x="73" y="0"/>
                    <a:pt x="73" y="0"/>
                    <a:pt x="73" y="0"/>
                  </a:cubicBezTo>
                  <a:cubicBezTo>
                    <a:pt x="73" y="34"/>
                    <a:pt x="73" y="34"/>
                    <a:pt x="73" y="34"/>
                  </a:cubicBezTo>
                  <a:cubicBezTo>
                    <a:pt x="68" y="28"/>
                    <a:pt x="55" y="23"/>
                    <a:pt x="43" y="24"/>
                  </a:cubicBezTo>
                  <a:cubicBezTo>
                    <a:pt x="21" y="26"/>
                    <a:pt x="3" y="44"/>
                    <a:pt x="2" y="66"/>
                  </a:cubicBezTo>
                  <a:cubicBezTo>
                    <a:pt x="0" y="92"/>
                    <a:pt x="21" y="113"/>
                    <a:pt x="46" y="113"/>
                  </a:cubicBezTo>
                  <a:cubicBezTo>
                    <a:pt x="56" y="113"/>
                    <a:pt x="69" y="109"/>
                    <a:pt x="74" y="101"/>
                  </a:cubicBezTo>
                  <a:cubicBezTo>
                    <a:pt x="74" y="112"/>
                    <a:pt x="74" y="112"/>
                    <a:pt x="74" y="112"/>
                  </a:cubicBezTo>
                  <a:cubicBezTo>
                    <a:pt x="91" y="112"/>
                    <a:pt x="91" y="112"/>
                    <a:pt x="91" y="112"/>
                  </a:cubicBezTo>
                  <a:cubicBezTo>
                    <a:pt x="91" y="69"/>
                    <a:pt x="91" y="69"/>
                    <a:pt x="91" y="69"/>
                  </a:cubicBezTo>
                  <a:cubicBezTo>
                    <a:pt x="91" y="69"/>
                    <a:pt x="91" y="69"/>
                    <a:pt x="91" y="69"/>
                  </a:cubicBezTo>
                  <a:cubicBezTo>
                    <a:pt x="91" y="68"/>
                    <a:pt x="91" y="68"/>
                    <a:pt x="91" y="68"/>
                  </a:cubicBezTo>
                  <a:lnTo>
                    <a:pt x="91" y="0"/>
                  </a:lnTo>
                  <a:close/>
                  <a:moveTo>
                    <a:pt x="72" y="70"/>
                  </a:moveTo>
                  <a:cubicBezTo>
                    <a:pt x="71" y="85"/>
                    <a:pt x="58" y="96"/>
                    <a:pt x="43" y="94"/>
                  </a:cubicBezTo>
                  <a:cubicBezTo>
                    <a:pt x="32" y="93"/>
                    <a:pt x="22" y="83"/>
                    <a:pt x="21" y="72"/>
                  </a:cubicBezTo>
                  <a:cubicBezTo>
                    <a:pt x="19" y="56"/>
                    <a:pt x="31" y="43"/>
                    <a:pt x="46" y="43"/>
                  </a:cubicBezTo>
                  <a:cubicBezTo>
                    <a:pt x="60" y="43"/>
                    <a:pt x="71" y="54"/>
                    <a:pt x="72" y="67"/>
                  </a:cubicBezTo>
                  <a:lnTo>
                    <a:pt x="72"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US" sz="2099" dirty="0">
                <a:solidFill>
                  <a:prstClr val="black"/>
                </a:solidFill>
                <a:latin typeface="Arial"/>
                <a:cs typeface="+mn-cs"/>
              </a:endParaRPr>
            </a:p>
          </p:txBody>
        </p:sp>
        <p:sp>
          <p:nvSpPr>
            <p:cNvPr id="34" name="Freeform 10"/>
            <p:cNvSpPr>
              <a:spLocks noEditPoints="1"/>
            </p:cNvSpPr>
            <p:nvPr userDrawn="1"/>
          </p:nvSpPr>
          <p:spPr bwMode="auto">
            <a:xfrm>
              <a:off x="9912616" y="6239252"/>
              <a:ext cx="338138" cy="336550"/>
            </a:xfrm>
            <a:custGeom>
              <a:avLst/>
              <a:gdLst>
                <a:gd name="T0" fmla="*/ 45 w 90"/>
                <a:gd name="T1" fmla="*/ 0 h 89"/>
                <a:gd name="T2" fmla="*/ 0 w 90"/>
                <a:gd name="T3" fmla="*/ 45 h 89"/>
                <a:gd name="T4" fmla="*/ 45 w 90"/>
                <a:gd name="T5" fmla="*/ 89 h 89"/>
                <a:gd name="T6" fmla="*/ 90 w 90"/>
                <a:gd name="T7" fmla="*/ 45 h 89"/>
                <a:gd name="T8" fmla="*/ 45 w 90"/>
                <a:gd name="T9" fmla="*/ 0 h 89"/>
                <a:gd name="T10" fmla="*/ 45 w 90"/>
                <a:gd name="T11" fmla="*/ 70 h 89"/>
                <a:gd name="T12" fmla="*/ 19 w 90"/>
                <a:gd name="T13" fmla="*/ 45 h 89"/>
                <a:gd name="T14" fmla="*/ 45 w 90"/>
                <a:gd name="T15" fmla="*/ 19 h 89"/>
                <a:gd name="T16" fmla="*/ 71 w 90"/>
                <a:gd name="T17" fmla="*/ 45 h 89"/>
                <a:gd name="T18" fmla="*/ 45 w 90"/>
                <a:gd name="T19" fmla="*/ 7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0" h="89">
                  <a:moveTo>
                    <a:pt x="45" y="0"/>
                  </a:moveTo>
                  <a:cubicBezTo>
                    <a:pt x="20" y="0"/>
                    <a:pt x="0" y="20"/>
                    <a:pt x="0" y="45"/>
                  </a:cubicBezTo>
                  <a:cubicBezTo>
                    <a:pt x="0" y="69"/>
                    <a:pt x="20" y="89"/>
                    <a:pt x="45" y="89"/>
                  </a:cubicBezTo>
                  <a:cubicBezTo>
                    <a:pt x="70" y="89"/>
                    <a:pt x="90" y="69"/>
                    <a:pt x="90" y="45"/>
                  </a:cubicBezTo>
                  <a:cubicBezTo>
                    <a:pt x="90" y="20"/>
                    <a:pt x="70" y="0"/>
                    <a:pt x="45" y="0"/>
                  </a:cubicBezTo>
                  <a:close/>
                  <a:moveTo>
                    <a:pt x="45" y="70"/>
                  </a:moveTo>
                  <a:cubicBezTo>
                    <a:pt x="31" y="70"/>
                    <a:pt x="19" y="59"/>
                    <a:pt x="19" y="45"/>
                  </a:cubicBezTo>
                  <a:cubicBezTo>
                    <a:pt x="19" y="30"/>
                    <a:pt x="31" y="19"/>
                    <a:pt x="45" y="19"/>
                  </a:cubicBezTo>
                  <a:cubicBezTo>
                    <a:pt x="59" y="19"/>
                    <a:pt x="71" y="30"/>
                    <a:pt x="71" y="45"/>
                  </a:cubicBezTo>
                  <a:cubicBezTo>
                    <a:pt x="71" y="59"/>
                    <a:pt x="59" y="70"/>
                    <a:pt x="45" y="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US" sz="2099" dirty="0">
                <a:solidFill>
                  <a:prstClr val="black"/>
                </a:solidFill>
                <a:latin typeface="Arial"/>
                <a:cs typeface="+mn-cs"/>
              </a:endParaRPr>
            </a:p>
          </p:txBody>
        </p:sp>
      </p:grpSp>
    </p:spTree>
    <p:extLst>
      <p:ext uri="{BB962C8B-B14F-4D97-AF65-F5344CB8AC3E}">
        <p14:creationId xmlns:p14="http://schemas.microsoft.com/office/powerpoint/2010/main" val="297446250"/>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showMasterSp="0" preserve="1" userDrawn="1">
  <p:cSld name="Title Slide Image Blue">
    <p:bg>
      <p:bgPr>
        <a:solidFill>
          <a:schemeClr val="bg2"/>
        </a:solidFill>
        <a:effectLst/>
      </p:bgPr>
    </p:bg>
    <p:spTree>
      <p:nvGrpSpPr>
        <p:cNvPr id="1" name=""/>
        <p:cNvGrpSpPr/>
        <p:nvPr/>
      </p:nvGrpSpPr>
      <p:grpSpPr>
        <a:xfrm>
          <a:off x="0" y="0"/>
          <a:ext cx="0" cy="0"/>
          <a:chOff x="0" y="0"/>
          <a:chExt cx="0" cy="0"/>
        </a:xfrm>
      </p:grpSpPr>
      <p:sp>
        <p:nvSpPr>
          <p:cNvPr id="25" name="Rectangle 24"/>
          <p:cNvSpPr/>
          <p:nvPr userDrawn="1"/>
        </p:nvSpPr>
        <p:spPr>
          <a:xfrm>
            <a:off x="0" y="2"/>
            <a:ext cx="12230067" cy="6857999"/>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91389" tIns="45694" rIns="91389" bIns="45694" rtlCol="0" anchor="ctr"/>
          <a:lstStyle/>
          <a:p>
            <a:pPr algn="ctr" defTabSz="1088158" fontAlgn="auto">
              <a:spcBef>
                <a:spcPts val="0"/>
              </a:spcBef>
              <a:spcAft>
                <a:spcPts val="0"/>
              </a:spcAft>
            </a:pPr>
            <a:endParaRPr lang="en-US" sz="2099" dirty="0">
              <a:solidFill>
                <a:prstClr val="white"/>
              </a:solidFill>
            </a:endParaRPr>
          </a:p>
        </p:txBody>
      </p:sp>
      <p:sp>
        <p:nvSpPr>
          <p:cNvPr id="2" name="Title 1"/>
          <p:cNvSpPr>
            <a:spLocks noGrp="1"/>
          </p:cNvSpPr>
          <p:nvPr>
            <p:ph type="ctrTitle"/>
          </p:nvPr>
        </p:nvSpPr>
        <p:spPr>
          <a:xfrm>
            <a:off x="647833" y="4782649"/>
            <a:ext cx="7198125" cy="626705"/>
          </a:xfrm>
        </p:spPr>
        <p:txBody>
          <a:bodyPr>
            <a:noAutofit/>
          </a:bodyPr>
          <a:lstStyle>
            <a:lvl1pPr>
              <a:defRPr sz="2399">
                <a:solidFill>
                  <a:srgbClr val="FBD9CA"/>
                </a:solidFill>
              </a:defRPr>
            </a:lvl1pPr>
          </a:lstStyle>
          <a:p>
            <a:r>
              <a:rPr lang="en-US" dirty="0"/>
              <a:t>Click to edit Master title style</a:t>
            </a:r>
          </a:p>
        </p:txBody>
      </p:sp>
      <p:sp>
        <p:nvSpPr>
          <p:cNvPr id="3" name="Subtitle 2"/>
          <p:cNvSpPr>
            <a:spLocks noGrp="1"/>
          </p:cNvSpPr>
          <p:nvPr>
            <p:ph type="subTitle" idx="1"/>
          </p:nvPr>
        </p:nvSpPr>
        <p:spPr>
          <a:xfrm>
            <a:off x="647833" y="5434742"/>
            <a:ext cx="7198125" cy="360000"/>
          </a:xfrm>
        </p:spPr>
        <p:txBody>
          <a:bodyPr>
            <a:noAutofit/>
          </a:bodyPr>
          <a:lstStyle>
            <a:lvl1pPr marL="0" indent="0" algn="l">
              <a:buNone/>
              <a:defRPr b="1">
                <a:solidFill>
                  <a:schemeClr val="bg1"/>
                </a:solidFill>
              </a:defRPr>
            </a:lvl1pPr>
            <a:lvl2pPr marL="544080" indent="0" algn="ctr">
              <a:buNone/>
              <a:defRPr>
                <a:solidFill>
                  <a:schemeClr val="tx1">
                    <a:tint val="75000"/>
                  </a:schemeClr>
                </a:solidFill>
              </a:defRPr>
            </a:lvl2pPr>
            <a:lvl3pPr marL="1088158" indent="0" algn="ctr">
              <a:buNone/>
              <a:defRPr>
                <a:solidFill>
                  <a:schemeClr val="tx1">
                    <a:tint val="75000"/>
                  </a:schemeClr>
                </a:solidFill>
              </a:defRPr>
            </a:lvl3pPr>
            <a:lvl4pPr marL="1632238" indent="0" algn="ctr">
              <a:buNone/>
              <a:defRPr>
                <a:solidFill>
                  <a:schemeClr val="tx1">
                    <a:tint val="75000"/>
                  </a:schemeClr>
                </a:solidFill>
              </a:defRPr>
            </a:lvl4pPr>
            <a:lvl5pPr marL="2176318" indent="0" algn="ctr">
              <a:buNone/>
              <a:defRPr>
                <a:solidFill>
                  <a:schemeClr val="tx1">
                    <a:tint val="75000"/>
                  </a:schemeClr>
                </a:solidFill>
              </a:defRPr>
            </a:lvl5pPr>
            <a:lvl6pPr marL="2720399" indent="0" algn="ctr">
              <a:buNone/>
              <a:defRPr>
                <a:solidFill>
                  <a:schemeClr val="tx1">
                    <a:tint val="75000"/>
                  </a:schemeClr>
                </a:solidFill>
              </a:defRPr>
            </a:lvl6pPr>
            <a:lvl7pPr marL="3264477" indent="0" algn="ctr">
              <a:buNone/>
              <a:defRPr>
                <a:solidFill>
                  <a:schemeClr val="tx1">
                    <a:tint val="75000"/>
                  </a:schemeClr>
                </a:solidFill>
              </a:defRPr>
            </a:lvl7pPr>
            <a:lvl8pPr marL="3808557" indent="0" algn="ctr">
              <a:buNone/>
              <a:defRPr>
                <a:solidFill>
                  <a:schemeClr val="tx1">
                    <a:tint val="75000"/>
                  </a:schemeClr>
                </a:solidFill>
              </a:defRPr>
            </a:lvl8pPr>
            <a:lvl9pPr marL="4352636" indent="0" algn="ctr">
              <a:buNone/>
              <a:defRPr>
                <a:solidFill>
                  <a:schemeClr val="tx1">
                    <a:tint val="75000"/>
                  </a:schemeClr>
                </a:solidFill>
              </a:defRPr>
            </a:lvl9pPr>
          </a:lstStyle>
          <a:p>
            <a:r>
              <a:rPr lang="en-US" dirty="0"/>
              <a:t>Click to edit Master subtitle style</a:t>
            </a:r>
          </a:p>
        </p:txBody>
      </p:sp>
      <p:sp>
        <p:nvSpPr>
          <p:cNvPr id="21" name="Text Placeholder 20"/>
          <p:cNvSpPr>
            <a:spLocks noGrp="1"/>
          </p:cNvSpPr>
          <p:nvPr>
            <p:ph type="body" sz="quarter" idx="13" hasCustomPrompt="1"/>
          </p:nvPr>
        </p:nvSpPr>
        <p:spPr>
          <a:xfrm>
            <a:off x="647833" y="5912755"/>
            <a:ext cx="7198125" cy="215949"/>
          </a:xfrm>
        </p:spPr>
        <p:txBody>
          <a:bodyPr>
            <a:noAutofit/>
          </a:bodyPr>
          <a:lstStyle>
            <a:lvl1pPr marL="0" indent="0">
              <a:buNone/>
              <a:defRPr sz="1300">
                <a:solidFill>
                  <a:srgbClr val="FFFFFF"/>
                </a:solidFill>
              </a:defRPr>
            </a:lvl1pPr>
            <a:lvl2pPr marL="257046" indent="0">
              <a:buNone/>
              <a:defRPr>
                <a:solidFill>
                  <a:schemeClr val="accent2"/>
                </a:solidFill>
              </a:defRPr>
            </a:lvl2pPr>
            <a:lvl3pPr marL="514091" indent="0">
              <a:buNone/>
              <a:defRPr>
                <a:solidFill>
                  <a:schemeClr val="accent2"/>
                </a:solidFill>
              </a:defRPr>
            </a:lvl3pPr>
            <a:lvl4pPr marL="771137" indent="0">
              <a:buNone/>
              <a:defRPr>
                <a:solidFill>
                  <a:schemeClr val="accent2"/>
                </a:solidFill>
              </a:defRPr>
            </a:lvl4pPr>
            <a:lvl5pPr marL="1028181" indent="0">
              <a:buNone/>
              <a:defRPr>
                <a:solidFill>
                  <a:schemeClr val="accent2"/>
                </a:solidFill>
              </a:defRPr>
            </a:lvl5pPr>
          </a:lstStyle>
          <a:p>
            <a:pPr lvl="0"/>
            <a:r>
              <a:rPr lang="en-US" dirty="0"/>
              <a:t>Name, title</a:t>
            </a:r>
          </a:p>
        </p:txBody>
      </p:sp>
      <p:sp>
        <p:nvSpPr>
          <p:cNvPr id="22" name="Text Placeholder 20"/>
          <p:cNvSpPr>
            <a:spLocks noGrp="1"/>
          </p:cNvSpPr>
          <p:nvPr>
            <p:ph type="body" sz="quarter" idx="14" hasCustomPrompt="1"/>
          </p:nvPr>
        </p:nvSpPr>
        <p:spPr>
          <a:xfrm>
            <a:off x="647833" y="6164696"/>
            <a:ext cx="7198125" cy="215949"/>
          </a:xfrm>
        </p:spPr>
        <p:txBody>
          <a:bodyPr>
            <a:noAutofit/>
          </a:bodyPr>
          <a:lstStyle>
            <a:lvl1pPr marL="0" indent="0">
              <a:buNone/>
              <a:defRPr sz="1300">
                <a:solidFill>
                  <a:srgbClr val="FFFFFF"/>
                </a:solidFill>
              </a:defRPr>
            </a:lvl1pPr>
            <a:lvl2pPr marL="257046" indent="0">
              <a:buNone/>
              <a:defRPr>
                <a:solidFill>
                  <a:schemeClr val="accent2"/>
                </a:solidFill>
              </a:defRPr>
            </a:lvl2pPr>
            <a:lvl3pPr marL="514091" indent="0">
              <a:buNone/>
              <a:defRPr>
                <a:solidFill>
                  <a:schemeClr val="accent2"/>
                </a:solidFill>
              </a:defRPr>
            </a:lvl3pPr>
            <a:lvl4pPr marL="771137" indent="0">
              <a:buNone/>
              <a:defRPr>
                <a:solidFill>
                  <a:schemeClr val="accent2"/>
                </a:solidFill>
              </a:defRPr>
            </a:lvl4pPr>
            <a:lvl5pPr marL="1028181" indent="0">
              <a:buNone/>
              <a:defRPr>
                <a:solidFill>
                  <a:schemeClr val="accent2"/>
                </a:solidFill>
              </a:defRPr>
            </a:lvl5pPr>
          </a:lstStyle>
          <a:p>
            <a:pPr lvl="0"/>
            <a:r>
              <a:rPr lang="en-US" dirty="0"/>
              <a:t>Date</a:t>
            </a:r>
          </a:p>
        </p:txBody>
      </p:sp>
      <p:grpSp>
        <p:nvGrpSpPr>
          <p:cNvPr id="16" name="Pulse"/>
          <p:cNvGrpSpPr/>
          <p:nvPr userDrawn="1"/>
        </p:nvGrpSpPr>
        <p:grpSpPr>
          <a:xfrm>
            <a:off x="8749611" y="3029840"/>
            <a:ext cx="3445566" cy="3490105"/>
            <a:chOff x="8751888" y="3030538"/>
            <a:chExt cx="3446462" cy="3490913"/>
          </a:xfrm>
          <a:solidFill>
            <a:srgbClr val="0000FF"/>
          </a:solidFill>
        </p:grpSpPr>
        <p:sp>
          <p:nvSpPr>
            <p:cNvPr id="17" name="Freeform 5"/>
            <p:cNvSpPr>
              <a:spLocks/>
            </p:cNvSpPr>
            <p:nvPr userDrawn="1"/>
          </p:nvSpPr>
          <p:spPr bwMode="auto">
            <a:xfrm>
              <a:off x="9196388" y="3902076"/>
              <a:ext cx="449263" cy="1120775"/>
            </a:xfrm>
            <a:custGeom>
              <a:avLst/>
              <a:gdLst>
                <a:gd name="T0" fmla="*/ 71 w 142"/>
                <a:gd name="T1" fmla="*/ 355 h 355"/>
                <a:gd name="T2" fmla="*/ 71 w 142"/>
                <a:gd name="T3" fmla="*/ 355 h 355"/>
                <a:gd name="T4" fmla="*/ 0 w 142"/>
                <a:gd name="T5" fmla="*/ 284 h 355"/>
                <a:gd name="T6" fmla="*/ 0 w 142"/>
                <a:gd name="T7" fmla="*/ 71 h 355"/>
                <a:gd name="T8" fmla="*/ 71 w 142"/>
                <a:gd name="T9" fmla="*/ 0 h 355"/>
                <a:gd name="T10" fmla="*/ 142 w 142"/>
                <a:gd name="T11" fmla="*/ 71 h 355"/>
                <a:gd name="T12" fmla="*/ 142 w 142"/>
                <a:gd name="T13" fmla="*/ 284 h 355"/>
                <a:gd name="T14" fmla="*/ 71 w 142"/>
                <a:gd name="T15" fmla="*/ 355 h 3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2" h="355">
                  <a:moveTo>
                    <a:pt x="71" y="355"/>
                  </a:moveTo>
                  <a:cubicBezTo>
                    <a:pt x="71" y="355"/>
                    <a:pt x="71" y="355"/>
                    <a:pt x="71" y="355"/>
                  </a:cubicBezTo>
                  <a:cubicBezTo>
                    <a:pt x="32" y="355"/>
                    <a:pt x="0" y="323"/>
                    <a:pt x="0" y="284"/>
                  </a:cubicBezTo>
                  <a:cubicBezTo>
                    <a:pt x="0" y="71"/>
                    <a:pt x="0" y="71"/>
                    <a:pt x="0" y="71"/>
                  </a:cubicBezTo>
                  <a:cubicBezTo>
                    <a:pt x="0" y="32"/>
                    <a:pt x="32" y="0"/>
                    <a:pt x="71" y="0"/>
                  </a:cubicBezTo>
                  <a:cubicBezTo>
                    <a:pt x="110" y="0"/>
                    <a:pt x="142" y="32"/>
                    <a:pt x="142" y="71"/>
                  </a:cubicBezTo>
                  <a:cubicBezTo>
                    <a:pt x="142" y="284"/>
                    <a:pt x="142" y="284"/>
                    <a:pt x="142" y="284"/>
                  </a:cubicBezTo>
                  <a:cubicBezTo>
                    <a:pt x="142" y="323"/>
                    <a:pt x="110" y="355"/>
                    <a:pt x="71" y="35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GB" sz="2099" dirty="0">
                <a:solidFill>
                  <a:prstClr val="black"/>
                </a:solidFill>
                <a:latin typeface="Arial"/>
                <a:cs typeface="+mn-cs"/>
              </a:endParaRPr>
            </a:p>
          </p:txBody>
        </p:sp>
        <p:sp>
          <p:nvSpPr>
            <p:cNvPr id="18" name="Freeform 6"/>
            <p:cNvSpPr>
              <a:spLocks/>
            </p:cNvSpPr>
            <p:nvPr userDrawn="1"/>
          </p:nvSpPr>
          <p:spPr bwMode="auto">
            <a:xfrm>
              <a:off x="8751888" y="4551363"/>
              <a:ext cx="265113" cy="449263"/>
            </a:xfrm>
            <a:custGeom>
              <a:avLst/>
              <a:gdLst>
                <a:gd name="T0" fmla="*/ 42 w 84"/>
                <a:gd name="T1" fmla="*/ 142 h 142"/>
                <a:gd name="T2" fmla="*/ 42 w 84"/>
                <a:gd name="T3" fmla="*/ 142 h 142"/>
                <a:gd name="T4" fmla="*/ 0 w 84"/>
                <a:gd name="T5" fmla="*/ 99 h 142"/>
                <a:gd name="T6" fmla="*/ 0 w 84"/>
                <a:gd name="T7" fmla="*/ 42 h 142"/>
                <a:gd name="T8" fmla="*/ 42 w 84"/>
                <a:gd name="T9" fmla="*/ 0 h 142"/>
                <a:gd name="T10" fmla="*/ 84 w 84"/>
                <a:gd name="T11" fmla="*/ 42 h 142"/>
                <a:gd name="T12" fmla="*/ 84 w 84"/>
                <a:gd name="T13" fmla="*/ 99 h 142"/>
                <a:gd name="T14" fmla="*/ 42 w 84"/>
                <a:gd name="T15" fmla="*/ 142 h 1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4" h="142">
                  <a:moveTo>
                    <a:pt x="42" y="142"/>
                  </a:moveTo>
                  <a:cubicBezTo>
                    <a:pt x="42" y="142"/>
                    <a:pt x="42" y="142"/>
                    <a:pt x="42" y="142"/>
                  </a:cubicBezTo>
                  <a:cubicBezTo>
                    <a:pt x="18" y="142"/>
                    <a:pt x="0" y="123"/>
                    <a:pt x="0" y="99"/>
                  </a:cubicBezTo>
                  <a:cubicBezTo>
                    <a:pt x="0" y="42"/>
                    <a:pt x="0" y="42"/>
                    <a:pt x="0" y="42"/>
                  </a:cubicBezTo>
                  <a:cubicBezTo>
                    <a:pt x="0" y="19"/>
                    <a:pt x="18" y="0"/>
                    <a:pt x="42" y="0"/>
                  </a:cubicBezTo>
                  <a:cubicBezTo>
                    <a:pt x="65" y="0"/>
                    <a:pt x="84" y="19"/>
                    <a:pt x="84" y="42"/>
                  </a:cubicBezTo>
                  <a:cubicBezTo>
                    <a:pt x="84" y="99"/>
                    <a:pt x="84" y="99"/>
                    <a:pt x="84" y="99"/>
                  </a:cubicBezTo>
                  <a:cubicBezTo>
                    <a:pt x="84" y="123"/>
                    <a:pt x="65" y="142"/>
                    <a:pt x="42" y="14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GB" sz="2099" dirty="0">
                <a:solidFill>
                  <a:prstClr val="black"/>
                </a:solidFill>
                <a:latin typeface="Arial"/>
                <a:cs typeface="+mn-cs"/>
              </a:endParaRPr>
            </a:p>
          </p:txBody>
        </p:sp>
        <p:sp>
          <p:nvSpPr>
            <p:cNvPr id="19" name="Freeform 7"/>
            <p:cNvSpPr>
              <a:spLocks/>
            </p:cNvSpPr>
            <p:nvPr userDrawn="1"/>
          </p:nvSpPr>
          <p:spPr bwMode="auto">
            <a:xfrm>
              <a:off x="11436350" y="4529138"/>
              <a:ext cx="449263" cy="1117600"/>
            </a:xfrm>
            <a:custGeom>
              <a:avLst/>
              <a:gdLst>
                <a:gd name="T0" fmla="*/ 71 w 142"/>
                <a:gd name="T1" fmla="*/ 354 h 354"/>
                <a:gd name="T2" fmla="*/ 71 w 142"/>
                <a:gd name="T3" fmla="*/ 354 h 354"/>
                <a:gd name="T4" fmla="*/ 0 w 142"/>
                <a:gd name="T5" fmla="*/ 283 h 354"/>
                <a:gd name="T6" fmla="*/ 0 w 142"/>
                <a:gd name="T7" fmla="*/ 71 h 354"/>
                <a:gd name="T8" fmla="*/ 71 w 142"/>
                <a:gd name="T9" fmla="*/ 0 h 354"/>
                <a:gd name="T10" fmla="*/ 142 w 142"/>
                <a:gd name="T11" fmla="*/ 71 h 354"/>
                <a:gd name="T12" fmla="*/ 142 w 142"/>
                <a:gd name="T13" fmla="*/ 283 h 354"/>
                <a:gd name="T14" fmla="*/ 71 w 142"/>
                <a:gd name="T15" fmla="*/ 354 h 35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2" h="354">
                  <a:moveTo>
                    <a:pt x="71" y="354"/>
                  </a:moveTo>
                  <a:cubicBezTo>
                    <a:pt x="71" y="354"/>
                    <a:pt x="71" y="354"/>
                    <a:pt x="71" y="354"/>
                  </a:cubicBezTo>
                  <a:cubicBezTo>
                    <a:pt x="32" y="354"/>
                    <a:pt x="0" y="322"/>
                    <a:pt x="0" y="283"/>
                  </a:cubicBezTo>
                  <a:cubicBezTo>
                    <a:pt x="0" y="71"/>
                    <a:pt x="0" y="71"/>
                    <a:pt x="0" y="71"/>
                  </a:cubicBezTo>
                  <a:cubicBezTo>
                    <a:pt x="0" y="32"/>
                    <a:pt x="32" y="0"/>
                    <a:pt x="71" y="0"/>
                  </a:cubicBezTo>
                  <a:cubicBezTo>
                    <a:pt x="110" y="0"/>
                    <a:pt x="142" y="32"/>
                    <a:pt x="142" y="71"/>
                  </a:cubicBezTo>
                  <a:cubicBezTo>
                    <a:pt x="142" y="283"/>
                    <a:pt x="142" y="283"/>
                    <a:pt x="142" y="283"/>
                  </a:cubicBezTo>
                  <a:cubicBezTo>
                    <a:pt x="142" y="322"/>
                    <a:pt x="110" y="354"/>
                    <a:pt x="71" y="35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GB" sz="2099" dirty="0">
                <a:solidFill>
                  <a:prstClr val="black"/>
                </a:solidFill>
                <a:latin typeface="Arial"/>
                <a:cs typeface="+mn-cs"/>
              </a:endParaRPr>
            </a:p>
          </p:txBody>
        </p:sp>
        <p:sp>
          <p:nvSpPr>
            <p:cNvPr id="20" name="Freeform 8"/>
            <p:cNvSpPr>
              <a:spLocks/>
            </p:cNvSpPr>
            <p:nvPr userDrawn="1"/>
          </p:nvSpPr>
          <p:spPr bwMode="auto">
            <a:xfrm>
              <a:off x="9869488" y="3030538"/>
              <a:ext cx="560388" cy="2506663"/>
            </a:xfrm>
            <a:custGeom>
              <a:avLst/>
              <a:gdLst>
                <a:gd name="T0" fmla="*/ 88 w 177"/>
                <a:gd name="T1" fmla="*/ 794 h 794"/>
                <a:gd name="T2" fmla="*/ 88 w 177"/>
                <a:gd name="T3" fmla="*/ 794 h 794"/>
                <a:gd name="T4" fmla="*/ 0 w 177"/>
                <a:gd name="T5" fmla="*/ 705 h 794"/>
                <a:gd name="T6" fmla="*/ 0 w 177"/>
                <a:gd name="T7" fmla="*/ 89 h 794"/>
                <a:gd name="T8" fmla="*/ 88 w 177"/>
                <a:gd name="T9" fmla="*/ 0 h 794"/>
                <a:gd name="T10" fmla="*/ 177 w 177"/>
                <a:gd name="T11" fmla="*/ 89 h 794"/>
                <a:gd name="T12" fmla="*/ 177 w 177"/>
                <a:gd name="T13" fmla="*/ 705 h 794"/>
                <a:gd name="T14" fmla="*/ 88 w 177"/>
                <a:gd name="T15" fmla="*/ 794 h 7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7" h="794">
                  <a:moveTo>
                    <a:pt x="88" y="794"/>
                  </a:moveTo>
                  <a:cubicBezTo>
                    <a:pt x="88" y="794"/>
                    <a:pt x="88" y="794"/>
                    <a:pt x="88" y="794"/>
                  </a:cubicBezTo>
                  <a:cubicBezTo>
                    <a:pt x="40" y="794"/>
                    <a:pt x="0" y="754"/>
                    <a:pt x="0" y="705"/>
                  </a:cubicBezTo>
                  <a:cubicBezTo>
                    <a:pt x="0" y="89"/>
                    <a:pt x="0" y="89"/>
                    <a:pt x="0" y="89"/>
                  </a:cubicBezTo>
                  <a:cubicBezTo>
                    <a:pt x="0" y="40"/>
                    <a:pt x="40" y="0"/>
                    <a:pt x="88" y="0"/>
                  </a:cubicBezTo>
                  <a:cubicBezTo>
                    <a:pt x="137" y="0"/>
                    <a:pt x="177" y="40"/>
                    <a:pt x="177" y="89"/>
                  </a:cubicBezTo>
                  <a:cubicBezTo>
                    <a:pt x="177" y="705"/>
                    <a:pt x="177" y="705"/>
                    <a:pt x="177" y="705"/>
                  </a:cubicBezTo>
                  <a:cubicBezTo>
                    <a:pt x="177" y="754"/>
                    <a:pt x="137" y="794"/>
                    <a:pt x="88" y="79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GB" sz="2099" dirty="0">
                <a:solidFill>
                  <a:prstClr val="black"/>
                </a:solidFill>
                <a:latin typeface="Arial"/>
                <a:cs typeface="+mn-cs"/>
              </a:endParaRPr>
            </a:p>
          </p:txBody>
        </p:sp>
        <p:sp>
          <p:nvSpPr>
            <p:cNvPr id="23" name="Freeform 9"/>
            <p:cNvSpPr>
              <a:spLocks/>
            </p:cNvSpPr>
            <p:nvPr userDrawn="1"/>
          </p:nvSpPr>
          <p:spPr bwMode="auto">
            <a:xfrm>
              <a:off x="10653713" y="4014788"/>
              <a:ext cx="558800" cy="2506663"/>
            </a:xfrm>
            <a:custGeom>
              <a:avLst/>
              <a:gdLst>
                <a:gd name="T0" fmla="*/ 88 w 177"/>
                <a:gd name="T1" fmla="*/ 794 h 794"/>
                <a:gd name="T2" fmla="*/ 88 w 177"/>
                <a:gd name="T3" fmla="*/ 794 h 794"/>
                <a:gd name="T4" fmla="*/ 0 w 177"/>
                <a:gd name="T5" fmla="*/ 705 h 794"/>
                <a:gd name="T6" fmla="*/ 0 w 177"/>
                <a:gd name="T7" fmla="*/ 88 h 794"/>
                <a:gd name="T8" fmla="*/ 88 w 177"/>
                <a:gd name="T9" fmla="*/ 0 h 794"/>
                <a:gd name="T10" fmla="*/ 177 w 177"/>
                <a:gd name="T11" fmla="*/ 88 h 794"/>
                <a:gd name="T12" fmla="*/ 177 w 177"/>
                <a:gd name="T13" fmla="*/ 705 h 794"/>
                <a:gd name="T14" fmla="*/ 88 w 177"/>
                <a:gd name="T15" fmla="*/ 794 h 7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7" h="794">
                  <a:moveTo>
                    <a:pt x="88" y="794"/>
                  </a:moveTo>
                  <a:cubicBezTo>
                    <a:pt x="88" y="794"/>
                    <a:pt x="88" y="794"/>
                    <a:pt x="88" y="794"/>
                  </a:cubicBezTo>
                  <a:cubicBezTo>
                    <a:pt x="40" y="794"/>
                    <a:pt x="0" y="754"/>
                    <a:pt x="0" y="705"/>
                  </a:cubicBezTo>
                  <a:cubicBezTo>
                    <a:pt x="0" y="88"/>
                    <a:pt x="0" y="88"/>
                    <a:pt x="0" y="88"/>
                  </a:cubicBezTo>
                  <a:cubicBezTo>
                    <a:pt x="0" y="40"/>
                    <a:pt x="40" y="0"/>
                    <a:pt x="88" y="0"/>
                  </a:cubicBezTo>
                  <a:cubicBezTo>
                    <a:pt x="137" y="0"/>
                    <a:pt x="177" y="40"/>
                    <a:pt x="177" y="88"/>
                  </a:cubicBezTo>
                  <a:cubicBezTo>
                    <a:pt x="177" y="705"/>
                    <a:pt x="177" y="705"/>
                    <a:pt x="177" y="705"/>
                  </a:cubicBezTo>
                  <a:cubicBezTo>
                    <a:pt x="177" y="754"/>
                    <a:pt x="137" y="794"/>
                    <a:pt x="88" y="79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GB" sz="2099" dirty="0">
                <a:solidFill>
                  <a:prstClr val="black"/>
                </a:solidFill>
                <a:latin typeface="Arial"/>
                <a:cs typeface="+mn-cs"/>
              </a:endParaRPr>
            </a:p>
          </p:txBody>
        </p:sp>
        <p:sp>
          <p:nvSpPr>
            <p:cNvPr id="24" name="Freeform 10"/>
            <p:cNvSpPr>
              <a:spLocks/>
            </p:cNvSpPr>
            <p:nvPr userDrawn="1"/>
          </p:nvSpPr>
          <p:spPr bwMode="auto">
            <a:xfrm>
              <a:off x="12058650" y="4551363"/>
              <a:ext cx="139700" cy="449263"/>
            </a:xfrm>
            <a:custGeom>
              <a:avLst/>
              <a:gdLst>
                <a:gd name="T0" fmla="*/ 44 w 44"/>
                <a:gd name="T1" fmla="*/ 0 h 142"/>
                <a:gd name="T2" fmla="*/ 0 w 44"/>
                <a:gd name="T3" fmla="*/ 42 h 142"/>
                <a:gd name="T4" fmla="*/ 0 w 44"/>
                <a:gd name="T5" fmla="*/ 99 h 142"/>
                <a:gd name="T6" fmla="*/ 44 w 44"/>
                <a:gd name="T7" fmla="*/ 142 h 142"/>
                <a:gd name="T8" fmla="*/ 44 w 44"/>
                <a:gd name="T9" fmla="*/ 0 h 142"/>
              </a:gdLst>
              <a:ahLst/>
              <a:cxnLst>
                <a:cxn ang="0">
                  <a:pos x="T0" y="T1"/>
                </a:cxn>
                <a:cxn ang="0">
                  <a:pos x="T2" y="T3"/>
                </a:cxn>
                <a:cxn ang="0">
                  <a:pos x="T4" y="T5"/>
                </a:cxn>
                <a:cxn ang="0">
                  <a:pos x="T6" y="T7"/>
                </a:cxn>
                <a:cxn ang="0">
                  <a:pos x="T8" y="T9"/>
                </a:cxn>
              </a:cxnLst>
              <a:rect l="0" t="0" r="r" b="b"/>
              <a:pathLst>
                <a:path w="44" h="142">
                  <a:moveTo>
                    <a:pt x="44" y="0"/>
                  </a:moveTo>
                  <a:cubicBezTo>
                    <a:pt x="20" y="0"/>
                    <a:pt x="0" y="19"/>
                    <a:pt x="0" y="42"/>
                  </a:cubicBezTo>
                  <a:cubicBezTo>
                    <a:pt x="0" y="99"/>
                    <a:pt x="0" y="99"/>
                    <a:pt x="0" y="99"/>
                  </a:cubicBezTo>
                  <a:cubicBezTo>
                    <a:pt x="0" y="123"/>
                    <a:pt x="20" y="142"/>
                    <a:pt x="44" y="142"/>
                  </a:cubicBezTo>
                  <a:lnTo>
                    <a:pt x="4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GB" sz="2099" dirty="0">
                <a:solidFill>
                  <a:prstClr val="black"/>
                </a:solidFill>
                <a:latin typeface="Arial"/>
                <a:cs typeface="+mn-cs"/>
              </a:endParaRPr>
            </a:p>
          </p:txBody>
        </p:sp>
      </p:grpSp>
      <p:grpSp>
        <p:nvGrpSpPr>
          <p:cNvPr id="28" name="Logotype"/>
          <p:cNvGrpSpPr/>
          <p:nvPr userDrawn="1"/>
        </p:nvGrpSpPr>
        <p:grpSpPr>
          <a:xfrm>
            <a:off x="5370278" y="298005"/>
            <a:ext cx="1383679" cy="288542"/>
            <a:chOff x="9501453" y="6148765"/>
            <a:chExt cx="2047875" cy="427037"/>
          </a:xfrm>
          <a:solidFill>
            <a:schemeClr val="bg1"/>
          </a:solidFill>
        </p:grpSpPr>
        <p:sp>
          <p:nvSpPr>
            <p:cNvPr id="29" name="Freeform 5"/>
            <p:cNvSpPr>
              <a:spLocks noEditPoints="1"/>
            </p:cNvSpPr>
            <p:nvPr userDrawn="1"/>
          </p:nvSpPr>
          <p:spPr bwMode="auto">
            <a:xfrm>
              <a:off x="11206428" y="6231315"/>
              <a:ext cx="342900" cy="344487"/>
            </a:xfrm>
            <a:custGeom>
              <a:avLst/>
              <a:gdLst>
                <a:gd name="T0" fmla="*/ 43 w 91"/>
                <a:gd name="T1" fmla="*/ 2 h 91"/>
                <a:gd name="T2" fmla="*/ 2 w 91"/>
                <a:gd name="T3" fmla="*/ 44 h 91"/>
                <a:gd name="T4" fmla="*/ 46 w 91"/>
                <a:gd name="T5" fmla="*/ 91 h 91"/>
                <a:gd name="T6" fmla="*/ 74 w 91"/>
                <a:gd name="T7" fmla="*/ 77 h 91"/>
                <a:gd name="T8" fmla="*/ 74 w 91"/>
                <a:gd name="T9" fmla="*/ 90 h 91"/>
                <a:gd name="T10" fmla="*/ 91 w 91"/>
                <a:gd name="T11" fmla="*/ 90 h 91"/>
                <a:gd name="T12" fmla="*/ 91 w 91"/>
                <a:gd name="T13" fmla="*/ 47 h 91"/>
                <a:gd name="T14" fmla="*/ 43 w 91"/>
                <a:gd name="T15" fmla="*/ 2 h 91"/>
                <a:gd name="T16" fmla="*/ 72 w 91"/>
                <a:gd name="T17" fmla="*/ 48 h 91"/>
                <a:gd name="T18" fmla="*/ 43 w 91"/>
                <a:gd name="T19" fmla="*/ 72 h 91"/>
                <a:gd name="T20" fmla="*/ 21 w 91"/>
                <a:gd name="T21" fmla="*/ 50 h 91"/>
                <a:gd name="T22" fmla="*/ 46 w 91"/>
                <a:gd name="T23" fmla="*/ 21 h 91"/>
                <a:gd name="T24" fmla="*/ 72 w 91"/>
                <a:gd name="T25" fmla="*/ 45 h 91"/>
                <a:gd name="T26" fmla="*/ 72 w 91"/>
                <a:gd name="T27" fmla="*/ 48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1" h="91">
                  <a:moveTo>
                    <a:pt x="43" y="2"/>
                  </a:moveTo>
                  <a:cubicBezTo>
                    <a:pt x="21" y="4"/>
                    <a:pt x="3" y="22"/>
                    <a:pt x="2" y="44"/>
                  </a:cubicBezTo>
                  <a:cubicBezTo>
                    <a:pt x="0" y="70"/>
                    <a:pt x="21" y="91"/>
                    <a:pt x="46" y="91"/>
                  </a:cubicBezTo>
                  <a:cubicBezTo>
                    <a:pt x="56" y="91"/>
                    <a:pt x="68" y="87"/>
                    <a:pt x="74" y="77"/>
                  </a:cubicBezTo>
                  <a:cubicBezTo>
                    <a:pt x="74" y="90"/>
                    <a:pt x="74" y="90"/>
                    <a:pt x="74" y="90"/>
                  </a:cubicBezTo>
                  <a:cubicBezTo>
                    <a:pt x="91" y="90"/>
                    <a:pt x="91" y="90"/>
                    <a:pt x="91" y="90"/>
                  </a:cubicBezTo>
                  <a:cubicBezTo>
                    <a:pt x="91" y="47"/>
                    <a:pt x="91" y="47"/>
                    <a:pt x="91" y="47"/>
                  </a:cubicBezTo>
                  <a:cubicBezTo>
                    <a:pt x="91" y="20"/>
                    <a:pt x="69" y="0"/>
                    <a:pt x="43" y="2"/>
                  </a:cubicBezTo>
                  <a:close/>
                  <a:moveTo>
                    <a:pt x="72" y="48"/>
                  </a:moveTo>
                  <a:cubicBezTo>
                    <a:pt x="71" y="63"/>
                    <a:pt x="58" y="74"/>
                    <a:pt x="43" y="72"/>
                  </a:cubicBezTo>
                  <a:cubicBezTo>
                    <a:pt x="32" y="71"/>
                    <a:pt x="22" y="61"/>
                    <a:pt x="21" y="50"/>
                  </a:cubicBezTo>
                  <a:cubicBezTo>
                    <a:pt x="19" y="34"/>
                    <a:pt x="31" y="21"/>
                    <a:pt x="46" y="21"/>
                  </a:cubicBezTo>
                  <a:cubicBezTo>
                    <a:pt x="60" y="21"/>
                    <a:pt x="71" y="32"/>
                    <a:pt x="72" y="45"/>
                  </a:cubicBezTo>
                  <a:lnTo>
                    <a:pt x="72" y="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US" sz="2099" dirty="0">
                <a:solidFill>
                  <a:prstClr val="black"/>
                </a:solidFill>
                <a:latin typeface="Arial"/>
                <a:cs typeface="+mn-cs"/>
              </a:endParaRPr>
            </a:p>
          </p:txBody>
        </p:sp>
        <p:sp>
          <p:nvSpPr>
            <p:cNvPr id="30" name="Freeform 6"/>
            <p:cNvSpPr>
              <a:spLocks noEditPoints="1"/>
            </p:cNvSpPr>
            <p:nvPr userDrawn="1"/>
          </p:nvSpPr>
          <p:spPr bwMode="auto">
            <a:xfrm>
              <a:off x="10849241" y="6236077"/>
              <a:ext cx="334963" cy="339725"/>
            </a:xfrm>
            <a:custGeom>
              <a:avLst/>
              <a:gdLst>
                <a:gd name="T0" fmla="*/ 44 w 89"/>
                <a:gd name="T1" fmla="*/ 1 h 90"/>
                <a:gd name="T2" fmla="*/ 0 w 89"/>
                <a:gd name="T3" fmla="*/ 46 h 90"/>
                <a:gd name="T4" fmla="*/ 45 w 89"/>
                <a:gd name="T5" fmla="*/ 90 h 90"/>
                <a:gd name="T6" fmla="*/ 86 w 89"/>
                <a:gd name="T7" fmla="*/ 63 h 90"/>
                <a:gd name="T8" fmla="*/ 69 w 89"/>
                <a:gd name="T9" fmla="*/ 58 h 90"/>
                <a:gd name="T10" fmla="*/ 50 w 89"/>
                <a:gd name="T11" fmla="*/ 72 h 90"/>
                <a:gd name="T12" fmla="*/ 22 w 89"/>
                <a:gd name="T13" fmla="*/ 59 h 90"/>
                <a:gd name="T14" fmla="*/ 89 w 89"/>
                <a:gd name="T15" fmla="*/ 41 h 90"/>
                <a:gd name="T16" fmla="*/ 44 w 89"/>
                <a:gd name="T17" fmla="*/ 1 h 90"/>
                <a:gd name="T18" fmla="*/ 19 w 89"/>
                <a:gd name="T19" fmla="*/ 44 h 90"/>
                <a:gd name="T20" fmla="*/ 36 w 89"/>
                <a:gd name="T21" fmla="*/ 19 h 90"/>
                <a:gd name="T22" fmla="*/ 67 w 89"/>
                <a:gd name="T23" fmla="*/ 31 h 90"/>
                <a:gd name="T24" fmla="*/ 19 w 89"/>
                <a:gd name="T25" fmla="*/ 44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9" h="90">
                  <a:moveTo>
                    <a:pt x="44" y="1"/>
                  </a:moveTo>
                  <a:cubicBezTo>
                    <a:pt x="20" y="2"/>
                    <a:pt x="0" y="20"/>
                    <a:pt x="0" y="46"/>
                  </a:cubicBezTo>
                  <a:cubicBezTo>
                    <a:pt x="0" y="70"/>
                    <a:pt x="20" y="90"/>
                    <a:pt x="45" y="90"/>
                  </a:cubicBezTo>
                  <a:cubicBezTo>
                    <a:pt x="62" y="90"/>
                    <a:pt x="79" y="80"/>
                    <a:pt x="86" y="63"/>
                  </a:cubicBezTo>
                  <a:cubicBezTo>
                    <a:pt x="69" y="58"/>
                    <a:pt x="69" y="58"/>
                    <a:pt x="69" y="58"/>
                  </a:cubicBezTo>
                  <a:cubicBezTo>
                    <a:pt x="66" y="65"/>
                    <a:pt x="58" y="71"/>
                    <a:pt x="50" y="72"/>
                  </a:cubicBezTo>
                  <a:cubicBezTo>
                    <a:pt x="38" y="75"/>
                    <a:pt x="26" y="67"/>
                    <a:pt x="22" y="59"/>
                  </a:cubicBezTo>
                  <a:cubicBezTo>
                    <a:pt x="89" y="41"/>
                    <a:pt x="89" y="41"/>
                    <a:pt x="89" y="41"/>
                  </a:cubicBezTo>
                  <a:cubicBezTo>
                    <a:pt x="87" y="24"/>
                    <a:pt x="72" y="0"/>
                    <a:pt x="44" y="1"/>
                  </a:cubicBezTo>
                  <a:close/>
                  <a:moveTo>
                    <a:pt x="19" y="44"/>
                  </a:moveTo>
                  <a:cubicBezTo>
                    <a:pt x="19" y="34"/>
                    <a:pt x="24" y="24"/>
                    <a:pt x="36" y="19"/>
                  </a:cubicBezTo>
                  <a:cubicBezTo>
                    <a:pt x="50" y="14"/>
                    <a:pt x="62" y="21"/>
                    <a:pt x="67" y="31"/>
                  </a:cubicBezTo>
                  <a:lnTo>
                    <a:pt x="19" y="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US" sz="2099" dirty="0">
                <a:solidFill>
                  <a:prstClr val="black"/>
                </a:solidFill>
                <a:latin typeface="Arial"/>
                <a:cs typeface="+mn-cs"/>
              </a:endParaRPr>
            </a:p>
          </p:txBody>
        </p:sp>
        <p:sp>
          <p:nvSpPr>
            <p:cNvPr id="31" name="Freeform 7"/>
            <p:cNvSpPr>
              <a:spLocks/>
            </p:cNvSpPr>
            <p:nvPr userDrawn="1"/>
          </p:nvSpPr>
          <p:spPr bwMode="auto">
            <a:xfrm>
              <a:off x="10292028" y="6239252"/>
              <a:ext cx="166688" cy="333375"/>
            </a:xfrm>
            <a:custGeom>
              <a:avLst/>
              <a:gdLst>
                <a:gd name="T0" fmla="*/ 44 w 44"/>
                <a:gd name="T1" fmla="*/ 18 h 88"/>
                <a:gd name="T2" fmla="*/ 44 w 44"/>
                <a:gd name="T3" fmla="*/ 0 h 88"/>
                <a:gd name="T4" fmla="*/ 19 w 44"/>
                <a:gd name="T5" fmla="*/ 13 h 88"/>
                <a:gd name="T6" fmla="*/ 19 w 44"/>
                <a:gd name="T7" fmla="*/ 3 h 88"/>
                <a:gd name="T8" fmla="*/ 0 w 44"/>
                <a:gd name="T9" fmla="*/ 3 h 88"/>
                <a:gd name="T10" fmla="*/ 0 w 44"/>
                <a:gd name="T11" fmla="*/ 44 h 88"/>
                <a:gd name="T12" fmla="*/ 0 w 44"/>
                <a:gd name="T13" fmla="*/ 88 h 88"/>
                <a:gd name="T14" fmla="*/ 20 w 44"/>
                <a:gd name="T15" fmla="*/ 88 h 88"/>
                <a:gd name="T16" fmla="*/ 20 w 44"/>
                <a:gd name="T17" fmla="*/ 46 h 88"/>
                <a:gd name="T18" fmla="*/ 44 w 44"/>
                <a:gd name="T19" fmla="*/ 1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 h="88">
                  <a:moveTo>
                    <a:pt x="44" y="18"/>
                  </a:moveTo>
                  <a:cubicBezTo>
                    <a:pt x="44" y="0"/>
                    <a:pt x="44" y="0"/>
                    <a:pt x="44" y="0"/>
                  </a:cubicBezTo>
                  <a:cubicBezTo>
                    <a:pt x="28" y="0"/>
                    <a:pt x="22" y="8"/>
                    <a:pt x="19" y="13"/>
                  </a:cubicBezTo>
                  <a:cubicBezTo>
                    <a:pt x="19" y="3"/>
                    <a:pt x="19" y="3"/>
                    <a:pt x="19" y="3"/>
                  </a:cubicBezTo>
                  <a:cubicBezTo>
                    <a:pt x="0" y="3"/>
                    <a:pt x="0" y="3"/>
                    <a:pt x="0" y="3"/>
                  </a:cubicBezTo>
                  <a:cubicBezTo>
                    <a:pt x="0" y="44"/>
                    <a:pt x="0" y="44"/>
                    <a:pt x="0" y="44"/>
                  </a:cubicBezTo>
                  <a:cubicBezTo>
                    <a:pt x="0" y="88"/>
                    <a:pt x="0" y="88"/>
                    <a:pt x="0" y="88"/>
                  </a:cubicBezTo>
                  <a:cubicBezTo>
                    <a:pt x="20" y="88"/>
                    <a:pt x="20" y="88"/>
                    <a:pt x="20" y="88"/>
                  </a:cubicBezTo>
                  <a:cubicBezTo>
                    <a:pt x="20" y="62"/>
                    <a:pt x="20" y="62"/>
                    <a:pt x="20" y="46"/>
                  </a:cubicBezTo>
                  <a:cubicBezTo>
                    <a:pt x="20" y="26"/>
                    <a:pt x="31" y="19"/>
                    <a:pt x="44"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US" sz="2099" dirty="0">
                <a:solidFill>
                  <a:prstClr val="black"/>
                </a:solidFill>
                <a:latin typeface="Arial"/>
                <a:cs typeface="+mn-cs"/>
              </a:endParaRPr>
            </a:p>
          </p:txBody>
        </p:sp>
        <p:sp>
          <p:nvSpPr>
            <p:cNvPr id="32" name="Freeform 8"/>
            <p:cNvSpPr>
              <a:spLocks/>
            </p:cNvSpPr>
            <p:nvPr userDrawn="1"/>
          </p:nvSpPr>
          <p:spPr bwMode="auto">
            <a:xfrm>
              <a:off x="9501453" y="6182102"/>
              <a:ext cx="369888" cy="390525"/>
            </a:xfrm>
            <a:custGeom>
              <a:avLst/>
              <a:gdLst>
                <a:gd name="T0" fmla="*/ 185 w 233"/>
                <a:gd name="T1" fmla="*/ 165 h 246"/>
                <a:gd name="T2" fmla="*/ 48 w 233"/>
                <a:gd name="T3" fmla="*/ 0 h 246"/>
                <a:gd name="T4" fmla="*/ 0 w 233"/>
                <a:gd name="T5" fmla="*/ 0 h 246"/>
                <a:gd name="T6" fmla="*/ 0 w 233"/>
                <a:gd name="T7" fmla="*/ 246 h 246"/>
                <a:gd name="T8" fmla="*/ 50 w 233"/>
                <a:gd name="T9" fmla="*/ 246 h 246"/>
                <a:gd name="T10" fmla="*/ 50 w 233"/>
                <a:gd name="T11" fmla="*/ 81 h 246"/>
                <a:gd name="T12" fmla="*/ 190 w 233"/>
                <a:gd name="T13" fmla="*/ 246 h 246"/>
                <a:gd name="T14" fmla="*/ 233 w 233"/>
                <a:gd name="T15" fmla="*/ 246 h 246"/>
                <a:gd name="T16" fmla="*/ 233 w 233"/>
                <a:gd name="T17" fmla="*/ 0 h 246"/>
                <a:gd name="T18" fmla="*/ 185 w 233"/>
                <a:gd name="T19" fmla="*/ 0 h 246"/>
                <a:gd name="T20" fmla="*/ 185 w 233"/>
                <a:gd name="T21" fmla="*/ 165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3" h="246">
                  <a:moveTo>
                    <a:pt x="185" y="165"/>
                  </a:moveTo>
                  <a:lnTo>
                    <a:pt x="48" y="0"/>
                  </a:lnTo>
                  <a:lnTo>
                    <a:pt x="0" y="0"/>
                  </a:lnTo>
                  <a:lnTo>
                    <a:pt x="0" y="246"/>
                  </a:lnTo>
                  <a:lnTo>
                    <a:pt x="50" y="246"/>
                  </a:lnTo>
                  <a:lnTo>
                    <a:pt x="50" y="81"/>
                  </a:lnTo>
                  <a:lnTo>
                    <a:pt x="190" y="246"/>
                  </a:lnTo>
                  <a:lnTo>
                    <a:pt x="233" y="246"/>
                  </a:lnTo>
                  <a:lnTo>
                    <a:pt x="233" y="0"/>
                  </a:lnTo>
                  <a:lnTo>
                    <a:pt x="185" y="0"/>
                  </a:lnTo>
                  <a:lnTo>
                    <a:pt x="185" y="16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US" sz="2099" dirty="0">
                <a:solidFill>
                  <a:prstClr val="black"/>
                </a:solidFill>
                <a:latin typeface="Arial"/>
                <a:cs typeface="+mn-cs"/>
              </a:endParaRPr>
            </a:p>
          </p:txBody>
        </p:sp>
        <p:sp>
          <p:nvSpPr>
            <p:cNvPr id="33" name="Freeform 9"/>
            <p:cNvSpPr>
              <a:spLocks noEditPoints="1"/>
            </p:cNvSpPr>
            <p:nvPr userDrawn="1"/>
          </p:nvSpPr>
          <p:spPr bwMode="auto">
            <a:xfrm>
              <a:off x="10461891" y="6148765"/>
              <a:ext cx="342900" cy="427037"/>
            </a:xfrm>
            <a:custGeom>
              <a:avLst/>
              <a:gdLst>
                <a:gd name="T0" fmla="*/ 91 w 91"/>
                <a:gd name="T1" fmla="*/ 0 h 113"/>
                <a:gd name="T2" fmla="*/ 73 w 91"/>
                <a:gd name="T3" fmla="*/ 0 h 113"/>
                <a:gd name="T4" fmla="*/ 73 w 91"/>
                <a:gd name="T5" fmla="*/ 34 h 113"/>
                <a:gd name="T6" fmla="*/ 43 w 91"/>
                <a:gd name="T7" fmla="*/ 24 h 113"/>
                <a:gd name="T8" fmla="*/ 2 w 91"/>
                <a:gd name="T9" fmla="*/ 66 h 113"/>
                <a:gd name="T10" fmla="*/ 46 w 91"/>
                <a:gd name="T11" fmla="*/ 113 h 113"/>
                <a:gd name="T12" fmla="*/ 74 w 91"/>
                <a:gd name="T13" fmla="*/ 101 h 113"/>
                <a:gd name="T14" fmla="*/ 74 w 91"/>
                <a:gd name="T15" fmla="*/ 112 h 113"/>
                <a:gd name="T16" fmla="*/ 91 w 91"/>
                <a:gd name="T17" fmla="*/ 112 h 113"/>
                <a:gd name="T18" fmla="*/ 91 w 91"/>
                <a:gd name="T19" fmla="*/ 69 h 113"/>
                <a:gd name="T20" fmla="*/ 91 w 91"/>
                <a:gd name="T21" fmla="*/ 69 h 113"/>
                <a:gd name="T22" fmla="*/ 91 w 91"/>
                <a:gd name="T23" fmla="*/ 68 h 113"/>
                <a:gd name="T24" fmla="*/ 91 w 91"/>
                <a:gd name="T25" fmla="*/ 0 h 113"/>
                <a:gd name="T26" fmla="*/ 72 w 91"/>
                <a:gd name="T27" fmla="*/ 70 h 113"/>
                <a:gd name="T28" fmla="*/ 43 w 91"/>
                <a:gd name="T29" fmla="*/ 94 h 113"/>
                <a:gd name="T30" fmla="*/ 21 w 91"/>
                <a:gd name="T31" fmla="*/ 72 h 113"/>
                <a:gd name="T32" fmla="*/ 46 w 91"/>
                <a:gd name="T33" fmla="*/ 43 h 113"/>
                <a:gd name="T34" fmla="*/ 72 w 91"/>
                <a:gd name="T35" fmla="*/ 67 h 113"/>
                <a:gd name="T36" fmla="*/ 72 w 91"/>
                <a:gd name="T37" fmla="*/ 7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1" h="113">
                  <a:moveTo>
                    <a:pt x="91" y="0"/>
                  </a:moveTo>
                  <a:cubicBezTo>
                    <a:pt x="73" y="0"/>
                    <a:pt x="73" y="0"/>
                    <a:pt x="73" y="0"/>
                  </a:cubicBezTo>
                  <a:cubicBezTo>
                    <a:pt x="73" y="34"/>
                    <a:pt x="73" y="34"/>
                    <a:pt x="73" y="34"/>
                  </a:cubicBezTo>
                  <a:cubicBezTo>
                    <a:pt x="68" y="28"/>
                    <a:pt x="55" y="23"/>
                    <a:pt x="43" y="24"/>
                  </a:cubicBezTo>
                  <a:cubicBezTo>
                    <a:pt x="21" y="26"/>
                    <a:pt x="3" y="44"/>
                    <a:pt x="2" y="66"/>
                  </a:cubicBezTo>
                  <a:cubicBezTo>
                    <a:pt x="0" y="92"/>
                    <a:pt x="21" y="113"/>
                    <a:pt x="46" y="113"/>
                  </a:cubicBezTo>
                  <a:cubicBezTo>
                    <a:pt x="56" y="113"/>
                    <a:pt x="69" y="109"/>
                    <a:pt x="74" y="101"/>
                  </a:cubicBezTo>
                  <a:cubicBezTo>
                    <a:pt x="74" y="112"/>
                    <a:pt x="74" y="112"/>
                    <a:pt x="74" y="112"/>
                  </a:cubicBezTo>
                  <a:cubicBezTo>
                    <a:pt x="91" y="112"/>
                    <a:pt x="91" y="112"/>
                    <a:pt x="91" y="112"/>
                  </a:cubicBezTo>
                  <a:cubicBezTo>
                    <a:pt x="91" y="69"/>
                    <a:pt x="91" y="69"/>
                    <a:pt x="91" y="69"/>
                  </a:cubicBezTo>
                  <a:cubicBezTo>
                    <a:pt x="91" y="69"/>
                    <a:pt x="91" y="69"/>
                    <a:pt x="91" y="69"/>
                  </a:cubicBezTo>
                  <a:cubicBezTo>
                    <a:pt x="91" y="68"/>
                    <a:pt x="91" y="68"/>
                    <a:pt x="91" y="68"/>
                  </a:cubicBezTo>
                  <a:lnTo>
                    <a:pt x="91" y="0"/>
                  </a:lnTo>
                  <a:close/>
                  <a:moveTo>
                    <a:pt x="72" y="70"/>
                  </a:moveTo>
                  <a:cubicBezTo>
                    <a:pt x="71" y="85"/>
                    <a:pt x="58" y="96"/>
                    <a:pt x="43" y="94"/>
                  </a:cubicBezTo>
                  <a:cubicBezTo>
                    <a:pt x="32" y="93"/>
                    <a:pt x="22" y="83"/>
                    <a:pt x="21" y="72"/>
                  </a:cubicBezTo>
                  <a:cubicBezTo>
                    <a:pt x="19" y="56"/>
                    <a:pt x="31" y="43"/>
                    <a:pt x="46" y="43"/>
                  </a:cubicBezTo>
                  <a:cubicBezTo>
                    <a:pt x="60" y="43"/>
                    <a:pt x="71" y="54"/>
                    <a:pt x="72" y="67"/>
                  </a:cubicBezTo>
                  <a:lnTo>
                    <a:pt x="72"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US" sz="2099" dirty="0">
                <a:solidFill>
                  <a:prstClr val="black"/>
                </a:solidFill>
                <a:latin typeface="Arial"/>
                <a:cs typeface="+mn-cs"/>
              </a:endParaRPr>
            </a:p>
          </p:txBody>
        </p:sp>
        <p:sp>
          <p:nvSpPr>
            <p:cNvPr id="34" name="Freeform 10"/>
            <p:cNvSpPr>
              <a:spLocks noEditPoints="1"/>
            </p:cNvSpPr>
            <p:nvPr userDrawn="1"/>
          </p:nvSpPr>
          <p:spPr bwMode="auto">
            <a:xfrm>
              <a:off x="9912616" y="6239252"/>
              <a:ext cx="338138" cy="336550"/>
            </a:xfrm>
            <a:custGeom>
              <a:avLst/>
              <a:gdLst>
                <a:gd name="T0" fmla="*/ 45 w 90"/>
                <a:gd name="T1" fmla="*/ 0 h 89"/>
                <a:gd name="T2" fmla="*/ 0 w 90"/>
                <a:gd name="T3" fmla="*/ 45 h 89"/>
                <a:gd name="T4" fmla="*/ 45 w 90"/>
                <a:gd name="T5" fmla="*/ 89 h 89"/>
                <a:gd name="T6" fmla="*/ 90 w 90"/>
                <a:gd name="T7" fmla="*/ 45 h 89"/>
                <a:gd name="T8" fmla="*/ 45 w 90"/>
                <a:gd name="T9" fmla="*/ 0 h 89"/>
                <a:gd name="T10" fmla="*/ 45 w 90"/>
                <a:gd name="T11" fmla="*/ 70 h 89"/>
                <a:gd name="T12" fmla="*/ 19 w 90"/>
                <a:gd name="T13" fmla="*/ 45 h 89"/>
                <a:gd name="T14" fmla="*/ 45 w 90"/>
                <a:gd name="T15" fmla="*/ 19 h 89"/>
                <a:gd name="T16" fmla="*/ 71 w 90"/>
                <a:gd name="T17" fmla="*/ 45 h 89"/>
                <a:gd name="T18" fmla="*/ 45 w 90"/>
                <a:gd name="T19" fmla="*/ 7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0" h="89">
                  <a:moveTo>
                    <a:pt x="45" y="0"/>
                  </a:moveTo>
                  <a:cubicBezTo>
                    <a:pt x="20" y="0"/>
                    <a:pt x="0" y="20"/>
                    <a:pt x="0" y="45"/>
                  </a:cubicBezTo>
                  <a:cubicBezTo>
                    <a:pt x="0" y="69"/>
                    <a:pt x="20" y="89"/>
                    <a:pt x="45" y="89"/>
                  </a:cubicBezTo>
                  <a:cubicBezTo>
                    <a:pt x="70" y="89"/>
                    <a:pt x="90" y="69"/>
                    <a:pt x="90" y="45"/>
                  </a:cubicBezTo>
                  <a:cubicBezTo>
                    <a:pt x="90" y="20"/>
                    <a:pt x="70" y="0"/>
                    <a:pt x="45" y="0"/>
                  </a:cubicBezTo>
                  <a:close/>
                  <a:moveTo>
                    <a:pt x="45" y="70"/>
                  </a:moveTo>
                  <a:cubicBezTo>
                    <a:pt x="31" y="70"/>
                    <a:pt x="19" y="59"/>
                    <a:pt x="19" y="45"/>
                  </a:cubicBezTo>
                  <a:cubicBezTo>
                    <a:pt x="19" y="30"/>
                    <a:pt x="31" y="19"/>
                    <a:pt x="45" y="19"/>
                  </a:cubicBezTo>
                  <a:cubicBezTo>
                    <a:pt x="59" y="19"/>
                    <a:pt x="71" y="30"/>
                    <a:pt x="71" y="45"/>
                  </a:cubicBezTo>
                  <a:cubicBezTo>
                    <a:pt x="71" y="59"/>
                    <a:pt x="59" y="70"/>
                    <a:pt x="45" y="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US" sz="2099" dirty="0">
                <a:solidFill>
                  <a:prstClr val="black"/>
                </a:solidFill>
                <a:latin typeface="Arial"/>
                <a:cs typeface="+mn-cs"/>
              </a:endParaRPr>
            </a:p>
          </p:txBody>
        </p:sp>
      </p:grpSp>
    </p:spTree>
    <p:extLst>
      <p:ext uri="{BB962C8B-B14F-4D97-AF65-F5344CB8AC3E}">
        <p14:creationId xmlns:p14="http://schemas.microsoft.com/office/powerpoint/2010/main" val="2159634969"/>
      </p:ext>
    </p:extLst>
  </p:cSld>
  <p:clrMapOvr>
    <a:masterClrMapping/>
  </p:clrMapOvr>
</p:sldLayout>
</file>

<file path=ppt/slideLayouts/slideLayout160.xml><?xml version="1.0" encoding="utf-8"?>
<p:sldLayout xmlns:a="http://schemas.openxmlformats.org/drawingml/2006/main" xmlns:r="http://schemas.openxmlformats.org/officeDocument/2006/relationships" xmlns:p="http://schemas.openxmlformats.org/presentationml/2006/main" showMasterSp="0" preserve="1" userDrawn="1">
  <p:cSld name="Title Slide Image Pink">
    <p:bg>
      <p:bgRef idx="1001">
        <a:schemeClr val="bg1"/>
      </p:bgRef>
    </p:bg>
    <p:spTree>
      <p:nvGrpSpPr>
        <p:cNvPr id="1" name=""/>
        <p:cNvGrpSpPr/>
        <p:nvPr/>
      </p:nvGrpSpPr>
      <p:grpSpPr>
        <a:xfrm>
          <a:off x="0" y="0"/>
          <a:ext cx="0" cy="0"/>
          <a:chOff x="0" y="0"/>
          <a:chExt cx="0" cy="0"/>
        </a:xfrm>
      </p:grpSpPr>
      <p:sp>
        <p:nvSpPr>
          <p:cNvPr id="4" name="Rectangle 3"/>
          <p:cNvSpPr/>
          <p:nvPr userDrawn="1"/>
        </p:nvSpPr>
        <p:spPr>
          <a:xfrm>
            <a:off x="1" y="939384"/>
            <a:ext cx="12190026" cy="3815116"/>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91389" tIns="45694" rIns="91389" bIns="45694" rtlCol="0" anchor="ctr"/>
          <a:lstStyle/>
          <a:p>
            <a:pPr algn="ctr" defTabSz="1088158" fontAlgn="auto">
              <a:spcBef>
                <a:spcPts val="0"/>
              </a:spcBef>
              <a:spcAft>
                <a:spcPts val="0"/>
              </a:spcAft>
            </a:pPr>
            <a:endParaRPr lang="en-GB" sz="2099" dirty="0">
              <a:solidFill>
                <a:prstClr val="white"/>
              </a:solidFill>
            </a:endParaRPr>
          </a:p>
        </p:txBody>
      </p:sp>
      <p:sp>
        <p:nvSpPr>
          <p:cNvPr id="7" name="Picture Placeholder 6"/>
          <p:cNvSpPr>
            <a:spLocks noGrp="1"/>
          </p:cNvSpPr>
          <p:nvPr>
            <p:ph type="pic" sz="quarter" idx="15" hasCustomPrompt="1"/>
          </p:nvPr>
        </p:nvSpPr>
        <p:spPr>
          <a:xfrm>
            <a:off x="0" y="0"/>
            <a:ext cx="12200822" cy="6858000"/>
          </a:xfrm>
          <a:noFill/>
        </p:spPr>
        <p:txBody>
          <a:bodyPr anchor="ctr" anchorCtr="0"/>
          <a:lstStyle>
            <a:lvl1pPr marL="0" indent="0" algn="ctr">
              <a:buNone/>
              <a:defRPr>
                <a:solidFill>
                  <a:schemeClr val="tx1"/>
                </a:solidFill>
              </a:defRPr>
            </a:lvl1pPr>
          </a:lstStyle>
          <a:p>
            <a:r>
              <a:rPr lang="en-GB"/>
              <a:t>Insert picture by using Nordea Image Bank button</a:t>
            </a:r>
            <a:endParaRPr lang="en-GB" dirty="0"/>
          </a:p>
        </p:txBody>
      </p:sp>
      <p:sp>
        <p:nvSpPr>
          <p:cNvPr id="2" name="Title 1"/>
          <p:cNvSpPr>
            <a:spLocks noGrp="1"/>
          </p:cNvSpPr>
          <p:nvPr>
            <p:ph type="ctrTitle"/>
          </p:nvPr>
        </p:nvSpPr>
        <p:spPr>
          <a:xfrm>
            <a:off x="647833" y="4774889"/>
            <a:ext cx="7198125" cy="634465"/>
          </a:xfrm>
        </p:spPr>
        <p:txBody>
          <a:bodyPr>
            <a:noAutofit/>
          </a:bodyPr>
          <a:lstStyle>
            <a:lvl1pPr>
              <a:defRPr sz="2399">
                <a:solidFill>
                  <a:schemeClr val="accent1"/>
                </a:solidFill>
              </a:defRPr>
            </a:lvl1pPr>
          </a:lstStyle>
          <a:p>
            <a:r>
              <a:rPr lang="en-GB"/>
              <a:t>Click to edit Master title style</a:t>
            </a:r>
            <a:endParaRPr lang="en-GB" dirty="0"/>
          </a:p>
        </p:txBody>
      </p:sp>
      <p:sp>
        <p:nvSpPr>
          <p:cNvPr id="3" name="Subtitle 2"/>
          <p:cNvSpPr>
            <a:spLocks noGrp="1"/>
          </p:cNvSpPr>
          <p:nvPr>
            <p:ph type="subTitle" idx="1"/>
          </p:nvPr>
        </p:nvSpPr>
        <p:spPr>
          <a:xfrm>
            <a:off x="647833" y="5434742"/>
            <a:ext cx="7198125" cy="360000"/>
          </a:xfrm>
        </p:spPr>
        <p:txBody>
          <a:bodyPr>
            <a:noAutofit/>
          </a:bodyPr>
          <a:lstStyle>
            <a:lvl1pPr marL="0" indent="0" algn="l">
              <a:buNone/>
              <a:defRPr b="1">
                <a:solidFill>
                  <a:schemeClr val="tx2"/>
                </a:solidFill>
              </a:defRPr>
            </a:lvl1pPr>
            <a:lvl2pPr marL="544080" indent="0" algn="ctr">
              <a:buNone/>
              <a:defRPr>
                <a:solidFill>
                  <a:schemeClr val="tx1">
                    <a:tint val="75000"/>
                  </a:schemeClr>
                </a:solidFill>
              </a:defRPr>
            </a:lvl2pPr>
            <a:lvl3pPr marL="1088158" indent="0" algn="ctr">
              <a:buNone/>
              <a:defRPr>
                <a:solidFill>
                  <a:schemeClr val="tx1">
                    <a:tint val="75000"/>
                  </a:schemeClr>
                </a:solidFill>
              </a:defRPr>
            </a:lvl3pPr>
            <a:lvl4pPr marL="1632238" indent="0" algn="ctr">
              <a:buNone/>
              <a:defRPr>
                <a:solidFill>
                  <a:schemeClr val="tx1">
                    <a:tint val="75000"/>
                  </a:schemeClr>
                </a:solidFill>
              </a:defRPr>
            </a:lvl4pPr>
            <a:lvl5pPr marL="2176318" indent="0" algn="ctr">
              <a:buNone/>
              <a:defRPr>
                <a:solidFill>
                  <a:schemeClr val="tx1">
                    <a:tint val="75000"/>
                  </a:schemeClr>
                </a:solidFill>
              </a:defRPr>
            </a:lvl5pPr>
            <a:lvl6pPr marL="2720399" indent="0" algn="ctr">
              <a:buNone/>
              <a:defRPr>
                <a:solidFill>
                  <a:schemeClr val="tx1">
                    <a:tint val="75000"/>
                  </a:schemeClr>
                </a:solidFill>
              </a:defRPr>
            </a:lvl6pPr>
            <a:lvl7pPr marL="3264477" indent="0" algn="ctr">
              <a:buNone/>
              <a:defRPr>
                <a:solidFill>
                  <a:schemeClr val="tx1">
                    <a:tint val="75000"/>
                  </a:schemeClr>
                </a:solidFill>
              </a:defRPr>
            </a:lvl7pPr>
            <a:lvl8pPr marL="3808557" indent="0" algn="ctr">
              <a:buNone/>
              <a:defRPr>
                <a:solidFill>
                  <a:schemeClr val="tx1">
                    <a:tint val="75000"/>
                  </a:schemeClr>
                </a:solidFill>
              </a:defRPr>
            </a:lvl8pPr>
            <a:lvl9pPr marL="4352636" indent="0" algn="ctr">
              <a:buNone/>
              <a:defRPr>
                <a:solidFill>
                  <a:schemeClr val="tx1">
                    <a:tint val="75000"/>
                  </a:schemeClr>
                </a:solidFill>
              </a:defRPr>
            </a:lvl9pPr>
          </a:lstStyle>
          <a:p>
            <a:r>
              <a:rPr lang="en-GB"/>
              <a:t>Click to edit Master subtitle style</a:t>
            </a:r>
            <a:endParaRPr lang="en-GB" dirty="0"/>
          </a:p>
        </p:txBody>
      </p:sp>
      <p:sp>
        <p:nvSpPr>
          <p:cNvPr id="21" name="Text Placeholder 20"/>
          <p:cNvSpPr>
            <a:spLocks noGrp="1"/>
          </p:cNvSpPr>
          <p:nvPr>
            <p:ph type="body" sz="quarter" idx="13" hasCustomPrompt="1"/>
          </p:nvPr>
        </p:nvSpPr>
        <p:spPr>
          <a:xfrm>
            <a:off x="647833" y="5912755"/>
            <a:ext cx="7198125" cy="215949"/>
          </a:xfrm>
        </p:spPr>
        <p:txBody>
          <a:bodyPr>
            <a:noAutofit/>
          </a:bodyPr>
          <a:lstStyle>
            <a:lvl1pPr marL="0" indent="0">
              <a:buNone/>
              <a:defRPr sz="1300">
                <a:solidFill>
                  <a:schemeClr val="tx2"/>
                </a:solidFill>
              </a:defRPr>
            </a:lvl1pPr>
            <a:lvl2pPr marL="257046" indent="0">
              <a:buNone/>
              <a:defRPr>
                <a:solidFill>
                  <a:schemeClr val="accent2"/>
                </a:solidFill>
              </a:defRPr>
            </a:lvl2pPr>
            <a:lvl3pPr marL="514091" indent="0">
              <a:buNone/>
              <a:defRPr>
                <a:solidFill>
                  <a:schemeClr val="accent2"/>
                </a:solidFill>
              </a:defRPr>
            </a:lvl3pPr>
            <a:lvl4pPr marL="771137" indent="0">
              <a:buNone/>
              <a:defRPr>
                <a:solidFill>
                  <a:schemeClr val="accent2"/>
                </a:solidFill>
              </a:defRPr>
            </a:lvl4pPr>
            <a:lvl5pPr marL="1028181" indent="0">
              <a:buNone/>
              <a:defRPr>
                <a:solidFill>
                  <a:schemeClr val="accent2"/>
                </a:solidFill>
              </a:defRPr>
            </a:lvl5pPr>
          </a:lstStyle>
          <a:p>
            <a:pPr lvl="0"/>
            <a:r>
              <a:rPr lang="en-GB"/>
              <a:t>Name, title</a:t>
            </a:r>
            <a:endParaRPr lang="en-GB" dirty="0"/>
          </a:p>
        </p:txBody>
      </p:sp>
      <p:sp>
        <p:nvSpPr>
          <p:cNvPr id="22" name="Text Placeholder 20"/>
          <p:cNvSpPr>
            <a:spLocks noGrp="1"/>
          </p:cNvSpPr>
          <p:nvPr>
            <p:ph type="body" sz="quarter" idx="14" hasCustomPrompt="1"/>
          </p:nvPr>
        </p:nvSpPr>
        <p:spPr>
          <a:xfrm>
            <a:off x="647833" y="6164696"/>
            <a:ext cx="7198125" cy="215949"/>
          </a:xfrm>
        </p:spPr>
        <p:txBody>
          <a:bodyPr>
            <a:noAutofit/>
          </a:bodyPr>
          <a:lstStyle>
            <a:lvl1pPr marL="0" indent="0">
              <a:buNone/>
              <a:defRPr sz="1300">
                <a:solidFill>
                  <a:schemeClr val="tx2"/>
                </a:solidFill>
              </a:defRPr>
            </a:lvl1pPr>
            <a:lvl2pPr marL="257046" indent="0">
              <a:buNone/>
              <a:defRPr>
                <a:solidFill>
                  <a:schemeClr val="accent2"/>
                </a:solidFill>
              </a:defRPr>
            </a:lvl2pPr>
            <a:lvl3pPr marL="514091" indent="0">
              <a:buNone/>
              <a:defRPr>
                <a:solidFill>
                  <a:schemeClr val="accent2"/>
                </a:solidFill>
              </a:defRPr>
            </a:lvl3pPr>
            <a:lvl4pPr marL="771137" indent="0">
              <a:buNone/>
              <a:defRPr>
                <a:solidFill>
                  <a:schemeClr val="accent2"/>
                </a:solidFill>
              </a:defRPr>
            </a:lvl4pPr>
            <a:lvl5pPr marL="1028181" indent="0">
              <a:buNone/>
              <a:defRPr>
                <a:solidFill>
                  <a:schemeClr val="accent2"/>
                </a:solidFill>
              </a:defRPr>
            </a:lvl5pPr>
          </a:lstStyle>
          <a:p>
            <a:pPr lvl="0"/>
            <a:r>
              <a:rPr lang="en-GB"/>
              <a:t>Date</a:t>
            </a:r>
            <a:endParaRPr lang="en-GB" dirty="0"/>
          </a:p>
        </p:txBody>
      </p:sp>
      <p:grpSp>
        <p:nvGrpSpPr>
          <p:cNvPr id="16" name="Pulse"/>
          <p:cNvGrpSpPr/>
          <p:nvPr userDrawn="1"/>
        </p:nvGrpSpPr>
        <p:grpSpPr>
          <a:xfrm>
            <a:off x="8749611" y="3029840"/>
            <a:ext cx="3445566" cy="3490105"/>
            <a:chOff x="8751888" y="3030538"/>
            <a:chExt cx="3446462" cy="3490913"/>
          </a:xfrm>
          <a:solidFill>
            <a:schemeClr val="accent1"/>
          </a:solidFill>
        </p:grpSpPr>
        <p:sp>
          <p:nvSpPr>
            <p:cNvPr id="17" name="Freeform 5"/>
            <p:cNvSpPr>
              <a:spLocks/>
            </p:cNvSpPr>
            <p:nvPr userDrawn="1"/>
          </p:nvSpPr>
          <p:spPr bwMode="auto">
            <a:xfrm>
              <a:off x="9196388" y="3902076"/>
              <a:ext cx="449263" cy="1120775"/>
            </a:xfrm>
            <a:custGeom>
              <a:avLst/>
              <a:gdLst>
                <a:gd name="T0" fmla="*/ 71 w 142"/>
                <a:gd name="T1" fmla="*/ 355 h 355"/>
                <a:gd name="T2" fmla="*/ 71 w 142"/>
                <a:gd name="T3" fmla="*/ 355 h 355"/>
                <a:gd name="T4" fmla="*/ 0 w 142"/>
                <a:gd name="T5" fmla="*/ 284 h 355"/>
                <a:gd name="T6" fmla="*/ 0 w 142"/>
                <a:gd name="T7" fmla="*/ 71 h 355"/>
                <a:gd name="T8" fmla="*/ 71 w 142"/>
                <a:gd name="T9" fmla="*/ 0 h 355"/>
                <a:gd name="T10" fmla="*/ 142 w 142"/>
                <a:gd name="T11" fmla="*/ 71 h 355"/>
                <a:gd name="T12" fmla="*/ 142 w 142"/>
                <a:gd name="T13" fmla="*/ 284 h 355"/>
                <a:gd name="T14" fmla="*/ 71 w 142"/>
                <a:gd name="T15" fmla="*/ 355 h 3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2" h="355">
                  <a:moveTo>
                    <a:pt x="71" y="355"/>
                  </a:moveTo>
                  <a:cubicBezTo>
                    <a:pt x="71" y="355"/>
                    <a:pt x="71" y="355"/>
                    <a:pt x="71" y="355"/>
                  </a:cubicBezTo>
                  <a:cubicBezTo>
                    <a:pt x="32" y="355"/>
                    <a:pt x="0" y="323"/>
                    <a:pt x="0" y="284"/>
                  </a:cubicBezTo>
                  <a:cubicBezTo>
                    <a:pt x="0" y="71"/>
                    <a:pt x="0" y="71"/>
                    <a:pt x="0" y="71"/>
                  </a:cubicBezTo>
                  <a:cubicBezTo>
                    <a:pt x="0" y="32"/>
                    <a:pt x="32" y="0"/>
                    <a:pt x="71" y="0"/>
                  </a:cubicBezTo>
                  <a:cubicBezTo>
                    <a:pt x="110" y="0"/>
                    <a:pt x="142" y="32"/>
                    <a:pt x="142" y="71"/>
                  </a:cubicBezTo>
                  <a:cubicBezTo>
                    <a:pt x="142" y="284"/>
                    <a:pt x="142" y="284"/>
                    <a:pt x="142" y="284"/>
                  </a:cubicBezTo>
                  <a:cubicBezTo>
                    <a:pt x="142" y="323"/>
                    <a:pt x="110" y="355"/>
                    <a:pt x="71" y="35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GB" sz="2099" dirty="0">
                <a:solidFill>
                  <a:prstClr val="black"/>
                </a:solidFill>
                <a:latin typeface="Arial"/>
                <a:cs typeface="+mn-cs"/>
              </a:endParaRPr>
            </a:p>
          </p:txBody>
        </p:sp>
        <p:sp>
          <p:nvSpPr>
            <p:cNvPr id="18" name="Freeform 6"/>
            <p:cNvSpPr>
              <a:spLocks/>
            </p:cNvSpPr>
            <p:nvPr userDrawn="1"/>
          </p:nvSpPr>
          <p:spPr bwMode="auto">
            <a:xfrm>
              <a:off x="8751888" y="4551363"/>
              <a:ext cx="265113" cy="449263"/>
            </a:xfrm>
            <a:custGeom>
              <a:avLst/>
              <a:gdLst>
                <a:gd name="T0" fmla="*/ 42 w 84"/>
                <a:gd name="T1" fmla="*/ 142 h 142"/>
                <a:gd name="T2" fmla="*/ 42 w 84"/>
                <a:gd name="T3" fmla="*/ 142 h 142"/>
                <a:gd name="T4" fmla="*/ 0 w 84"/>
                <a:gd name="T5" fmla="*/ 99 h 142"/>
                <a:gd name="T6" fmla="*/ 0 w 84"/>
                <a:gd name="T7" fmla="*/ 42 h 142"/>
                <a:gd name="T8" fmla="*/ 42 w 84"/>
                <a:gd name="T9" fmla="*/ 0 h 142"/>
                <a:gd name="T10" fmla="*/ 84 w 84"/>
                <a:gd name="T11" fmla="*/ 42 h 142"/>
                <a:gd name="T12" fmla="*/ 84 w 84"/>
                <a:gd name="T13" fmla="*/ 99 h 142"/>
                <a:gd name="T14" fmla="*/ 42 w 84"/>
                <a:gd name="T15" fmla="*/ 142 h 1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4" h="142">
                  <a:moveTo>
                    <a:pt x="42" y="142"/>
                  </a:moveTo>
                  <a:cubicBezTo>
                    <a:pt x="42" y="142"/>
                    <a:pt x="42" y="142"/>
                    <a:pt x="42" y="142"/>
                  </a:cubicBezTo>
                  <a:cubicBezTo>
                    <a:pt x="18" y="142"/>
                    <a:pt x="0" y="123"/>
                    <a:pt x="0" y="99"/>
                  </a:cubicBezTo>
                  <a:cubicBezTo>
                    <a:pt x="0" y="42"/>
                    <a:pt x="0" y="42"/>
                    <a:pt x="0" y="42"/>
                  </a:cubicBezTo>
                  <a:cubicBezTo>
                    <a:pt x="0" y="19"/>
                    <a:pt x="18" y="0"/>
                    <a:pt x="42" y="0"/>
                  </a:cubicBezTo>
                  <a:cubicBezTo>
                    <a:pt x="65" y="0"/>
                    <a:pt x="84" y="19"/>
                    <a:pt x="84" y="42"/>
                  </a:cubicBezTo>
                  <a:cubicBezTo>
                    <a:pt x="84" y="99"/>
                    <a:pt x="84" y="99"/>
                    <a:pt x="84" y="99"/>
                  </a:cubicBezTo>
                  <a:cubicBezTo>
                    <a:pt x="84" y="123"/>
                    <a:pt x="65" y="142"/>
                    <a:pt x="42" y="14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GB" sz="2099" dirty="0">
                <a:solidFill>
                  <a:prstClr val="black"/>
                </a:solidFill>
                <a:latin typeface="Arial"/>
                <a:cs typeface="+mn-cs"/>
              </a:endParaRPr>
            </a:p>
          </p:txBody>
        </p:sp>
        <p:sp>
          <p:nvSpPr>
            <p:cNvPr id="19" name="Freeform 7"/>
            <p:cNvSpPr>
              <a:spLocks/>
            </p:cNvSpPr>
            <p:nvPr userDrawn="1"/>
          </p:nvSpPr>
          <p:spPr bwMode="auto">
            <a:xfrm>
              <a:off x="11436350" y="4529138"/>
              <a:ext cx="449263" cy="1117600"/>
            </a:xfrm>
            <a:custGeom>
              <a:avLst/>
              <a:gdLst>
                <a:gd name="T0" fmla="*/ 71 w 142"/>
                <a:gd name="T1" fmla="*/ 354 h 354"/>
                <a:gd name="T2" fmla="*/ 71 w 142"/>
                <a:gd name="T3" fmla="*/ 354 h 354"/>
                <a:gd name="T4" fmla="*/ 0 w 142"/>
                <a:gd name="T5" fmla="*/ 283 h 354"/>
                <a:gd name="T6" fmla="*/ 0 w 142"/>
                <a:gd name="T7" fmla="*/ 71 h 354"/>
                <a:gd name="T8" fmla="*/ 71 w 142"/>
                <a:gd name="T9" fmla="*/ 0 h 354"/>
                <a:gd name="T10" fmla="*/ 142 w 142"/>
                <a:gd name="T11" fmla="*/ 71 h 354"/>
                <a:gd name="T12" fmla="*/ 142 w 142"/>
                <a:gd name="T13" fmla="*/ 283 h 354"/>
                <a:gd name="T14" fmla="*/ 71 w 142"/>
                <a:gd name="T15" fmla="*/ 354 h 35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2" h="354">
                  <a:moveTo>
                    <a:pt x="71" y="354"/>
                  </a:moveTo>
                  <a:cubicBezTo>
                    <a:pt x="71" y="354"/>
                    <a:pt x="71" y="354"/>
                    <a:pt x="71" y="354"/>
                  </a:cubicBezTo>
                  <a:cubicBezTo>
                    <a:pt x="32" y="354"/>
                    <a:pt x="0" y="322"/>
                    <a:pt x="0" y="283"/>
                  </a:cubicBezTo>
                  <a:cubicBezTo>
                    <a:pt x="0" y="71"/>
                    <a:pt x="0" y="71"/>
                    <a:pt x="0" y="71"/>
                  </a:cubicBezTo>
                  <a:cubicBezTo>
                    <a:pt x="0" y="32"/>
                    <a:pt x="32" y="0"/>
                    <a:pt x="71" y="0"/>
                  </a:cubicBezTo>
                  <a:cubicBezTo>
                    <a:pt x="110" y="0"/>
                    <a:pt x="142" y="32"/>
                    <a:pt x="142" y="71"/>
                  </a:cubicBezTo>
                  <a:cubicBezTo>
                    <a:pt x="142" y="283"/>
                    <a:pt x="142" y="283"/>
                    <a:pt x="142" y="283"/>
                  </a:cubicBezTo>
                  <a:cubicBezTo>
                    <a:pt x="142" y="322"/>
                    <a:pt x="110" y="354"/>
                    <a:pt x="71" y="35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GB" sz="2099" dirty="0">
                <a:solidFill>
                  <a:prstClr val="black"/>
                </a:solidFill>
                <a:latin typeface="Arial"/>
                <a:cs typeface="+mn-cs"/>
              </a:endParaRPr>
            </a:p>
          </p:txBody>
        </p:sp>
        <p:sp>
          <p:nvSpPr>
            <p:cNvPr id="20" name="Freeform 8"/>
            <p:cNvSpPr>
              <a:spLocks/>
            </p:cNvSpPr>
            <p:nvPr userDrawn="1"/>
          </p:nvSpPr>
          <p:spPr bwMode="auto">
            <a:xfrm>
              <a:off x="9869488" y="3030538"/>
              <a:ext cx="560388" cy="2506663"/>
            </a:xfrm>
            <a:custGeom>
              <a:avLst/>
              <a:gdLst>
                <a:gd name="T0" fmla="*/ 88 w 177"/>
                <a:gd name="T1" fmla="*/ 794 h 794"/>
                <a:gd name="T2" fmla="*/ 88 w 177"/>
                <a:gd name="T3" fmla="*/ 794 h 794"/>
                <a:gd name="T4" fmla="*/ 0 w 177"/>
                <a:gd name="T5" fmla="*/ 705 h 794"/>
                <a:gd name="T6" fmla="*/ 0 w 177"/>
                <a:gd name="T7" fmla="*/ 89 h 794"/>
                <a:gd name="T8" fmla="*/ 88 w 177"/>
                <a:gd name="T9" fmla="*/ 0 h 794"/>
                <a:gd name="T10" fmla="*/ 177 w 177"/>
                <a:gd name="T11" fmla="*/ 89 h 794"/>
                <a:gd name="T12" fmla="*/ 177 w 177"/>
                <a:gd name="T13" fmla="*/ 705 h 794"/>
                <a:gd name="T14" fmla="*/ 88 w 177"/>
                <a:gd name="T15" fmla="*/ 794 h 7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7" h="794">
                  <a:moveTo>
                    <a:pt x="88" y="794"/>
                  </a:moveTo>
                  <a:cubicBezTo>
                    <a:pt x="88" y="794"/>
                    <a:pt x="88" y="794"/>
                    <a:pt x="88" y="794"/>
                  </a:cubicBezTo>
                  <a:cubicBezTo>
                    <a:pt x="40" y="794"/>
                    <a:pt x="0" y="754"/>
                    <a:pt x="0" y="705"/>
                  </a:cubicBezTo>
                  <a:cubicBezTo>
                    <a:pt x="0" y="89"/>
                    <a:pt x="0" y="89"/>
                    <a:pt x="0" y="89"/>
                  </a:cubicBezTo>
                  <a:cubicBezTo>
                    <a:pt x="0" y="40"/>
                    <a:pt x="40" y="0"/>
                    <a:pt x="88" y="0"/>
                  </a:cubicBezTo>
                  <a:cubicBezTo>
                    <a:pt x="137" y="0"/>
                    <a:pt x="177" y="40"/>
                    <a:pt x="177" y="89"/>
                  </a:cubicBezTo>
                  <a:cubicBezTo>
                    <a:pt x="177" y="705"/>
                    <a:pt x="177" y="705"/>
                    <a:pt x="177" y="705"/>
                  </a:cubicBezTo>
                  <a:cubicBezTo>
                    <a:pt x="177" y="754"/>
                    <a:pt x="137" y="794"/>
                    <a:pt x="88" y="79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GB" sz="2099" dirty="0">
                <a:solidFill>
                  <a:prstClr val="black"/>
                </a:solidFill>
                <a:latin typeface="Arial"/>
                <a:cs typeface="+mn-cs"/>
              </a:endParaRPr>
            </a:p>
          </p:txBody>
        </p:sp>
        <p:sp>
          <p:nvSpPr>
            <p:cNvPr id="23" name="Freeform 9"/>
            <p:cNvSpPr>
              <a:spLocks/>
            </p:cNvSpPr>
            <p:nvPr userDrawn="1"/>
          </p:nvSpPr>
          <p:spPr bwMode="auto">
            <a:xfrm>
              <a:off x="10653713" y="4014788"/>
              <a:ext cx="558800" cy="2506663"/>
            </a:xfrm>
            <a:custGeom>
              <a:avLst/>
              <a:gdLst>
                <a:gd name="T0" fmla="*/ 88 w 177"/>
                <a:gd name="T1" fmla="*/ 794 h 794"/>
                <a:gd name="T2" fmla="*/ 88 w 177"/>
                <a:gd name="T3" fmla="*/ 794 h 794"/>
                <a:gd name="T4" fmla="*/ 0 w 177"/>
                <a:gd name="T5" fmla="*/ 705 h 794"/>
                <a:gd name="T6" fmla="*/ 0 w 177"/>
                <a:gd name="T7" fmla="*/ 88 h 794"/>
                <a:gd name="T8" fmla="*/ 88 w 177"/>
                <a:gd name="T9" fmla="*/ 0 h 794"/>
                <a:gd name="T10" fmla="*/ 177 w 177"/>
                <a:gd name="T11" fmla="*/ 88 h 794"/>
                <a:gd name="T12" fmla="*/ 177 w 177"/>
                <a:gd name="T13" fmla="*/ 705 h 794"/>
                <a:gd name="T14" fmla="*/ 88 w 177"/>
                <a:gd name="T15" fmla="*/ 794 h 7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7" h="794">
                  <a:moveTo>
                    <a:pt x="88" y="794"/>
                  </a:moveTo>
                  <a:cubicBezTo>
                    <a:pt x="88" y="794"/>
                    <a:pt x="88" y="794"/>
                    <a:pt x="88" y="794"/>
                  </a:cubicBezTo>
                  <a:cubicBezTo>
                    <a:pt x="40" y="794"/>
                    <a:pt x="0" y="754"/>
                    <a:pt x="0" y="705"/>
                  </a:cubicBezTo>
                  <a:cubicBezTo>
                    <a:pt x="0" y="88"/>
                    <a:pt x="0" y="88"/>
                    <a:pt x="0" y="88"/>
                  </a:cubicBezTo>
                  <a:cubicBezTo>
                    <a:pt x="0" y="40"/>
                    <a:pt x="40" y="0"/>
                    <a:pt x="88" y="0"/>
                  </a:cubicBezTo>
                  <a:cubicBezTo>
                    <a:pt x="137" y="0"/>
                    <a:pt x="177" y="40"/>
                    <a:pt x="177" y="88"/>
                  </a:cubicBezTo>
                  <a:cubicBezTo>
                    <a:pt x="177" y="705"/>
                    <a:pt x="177" y="705"/>
                    <a:pt x="177" y="705"/>
                  </a:cubicBezTo>
                  <a:cubicBezTo>
                    <a:pt x="177" y="754"/>
                    <a:pt x="137" y="794"/>
                    <a:pt x="88" y="79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GB" sz="2099" dirty="0">
                <a:solidFill>
                  <a:prstClr val="black"/>
                </a:solidFill>
                <a:latin typeface="Arial"/>
                <a:cs typeface="+mn-cs"/>
              </a:endParaRPr>
            </a:p>
          </p:txBody>
        </p:sp>
        <p:sp>
          <p:nvSpPr>
            <p:cNvPr id="24" name="Freeform 10"/>
            <p:cNvSpPr>
              <a:spLocks/>
            </p:cNvSpPr>
            <p:nvPr userDrawn="1"/>
          </p:nvSpPr>
          <p:spPr bwMode="auto">
            <a:xfrm>
              <a:off x="12058650" y="4551363"/>
              <a:ext cx="139700" cy="449263"/>
            </a:xfrm>
            <a:custGeom>
              <a:avLst/>
              <a:gdLst>
                <a:gd name="T0" fmla="*/ 44 w 44"/>
                <a:gd name="T1" fmla="*/ 0 h 142"/>
                <a:gd name="T2" fmla="*/ 0 w 44"/>
                <a:gd name="T3" fmla="*/ 42 h 142"/>
                <a:gd name="T4" fmla="*/ 0 w 44"/>
                <a:gd name="T5" fmla="*/ 99 h 142"/>
                <a:gd name="T6" fmla="*/ 44 w 44"/>
                <a:gd name="T7" fmla="*/ 142 h 142"/>
                <a:gd name="T8" fmla="*/ 44 w 44"/>
                <a:gd name="T9" fmla="*/ 0 h 142"/>
              </a:gdLst>
              <a:ahLst/>
              <a:cxnLst>
                <a:cxn ang="0">
                  <a:pos x="T0" y="T1"/>
                </a:cxn>
                <a:cxn ang="0">
                  <a:pos x="T2" y="T3"/>
                </a:cxn>
                <a:cxn ang="0">
                  <a:pos x="T4" y="T5"/>
                </a:cxn>
                <a:cxn ang="0">
                  <a:pos x="T6" y="T7"/>
                </a:cxn>
                <a:cxn ang="0">
                  <a:pos x="T8" y="T9"/>
                </a:cxn>
              </a:cxnLst>
              <a:rect l="0" t="0" r="r" b="b"/>
              <a:pathLst>
                <a:path w="44" h="142">
                  <a:moveTo>
                    <a:pt x="44" y="0"/>
                  </a:moveTo>
                  <a:cubicBezTo>
                    <a:pt x="20" y="0"/>
                    <a:pt x="0" y="19"/>
                    <a:pt x="0" y="42"/>
                  </a:cubicBezTo>
                  <a:cubicBezTo>
                    <a:pt x="0" y="99"/>
                    <a:pt x="0" y="99"/>
                    <a:pt x="0" y="99"/>
                  </a:cubicBezTo>
                  <a:cubicBezTo>
                    <a:pt x="0" y="123"/>
                    <a:pt x="20" y="142"/>
                    <a:pt x="44" y="142"/>
                  </a:cubicBezTo>
                  <a:lnTo>
                    <a:pt x="4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GB" sz="2099" dirty="0">
                <a:solidFill>
                  <a:prstClr val="black"/>
                </a:solidFill>
                <a:latin typeface="Arial"/>
                <a:cs typeface="+mn-cs"/>
              </a:endParaRPr>
            </a:p>
          </p:txBody>
        </p:sp>
      </p:grpSp>
      <p:grpSp>
        <p:nvGrpSpPr>
          <p:cNvPr id="33" name="Logotype"/>
          <p:cNvGrpSpPr/>
          <p:nvPr userDrawn="1"/>
        </p:nvGrpSpPr>
        <p:grpSpPr>
          <a:xfrm>
            <a:off x="5370278" y="298005"/>
            <a:ext cx="1383679" cy="288542"/>
            <a:chOff x="9501453" y="6148765"/>
            <a:chExt cx="2047875" cy="427037"/>
          </a:xfrm>
          <a:solidFill>
            <a:schemeClr val="bg2"/>
          </a:solidFill>
        </p:grpSpPr>
        <p:sp>
          <p:nvSpPr>
            <p:cNvPr id="34" name="Freeform 5"/>
            <p:cNvSpPr>
              <a:spLocks noEditPoints="1"/>
            </p:cNvSpPr>
            <p:nvPr userDrawn="1"/>
          </p:nvSpPr>
          <p:spPr bwMode="auto">
            <a:xfrm>
              <a:off x="11206428" y="6231315"/>
              <a:ext cx="342900" cy="344487"/>
            </a:xfrm>
            <a:custGeom>
              <a:avLst/>
              <a:gdLst>
                <a:gd name="T0" fmla="*/ 43 w 91"/>
                <a:gd name="T1" fmla="*/ 2 h 91"/>
                <a:gd name="T2" fmla="*/ 2 w 91"/>
                <a:gd name="T3" fmla="*/ 44 h 91"/>
                <a:gd name="T4" fmla="*/ 46 w 91"/>
                <a:gd name="T5" fmla="*/ 91 h 91"/>
                <a:gd name="T6" fmla="*/ 74 w 91"/>
                <a:gd name="T7" fmla="*/ 77 h 91"/>
                <a:gd name="T8" fmla="*/ 74 w 91"/>
                <a:gd name="T9" fmla="*/ 90 h 91"/>
                <a:gd name="T10" fmla="*/ 91 w 91"/>
                <a:gd name="T11" fmla="*/ 90 h 91"/>
                <a:gd name="T12" fmla="*/ 91 w 91"/>
                <a:gd name="T13" fmla="*/ 47 h 91"/>
                <a:gd name="T14" fmla="*/ 43 w 91"/>
                <a:gd name="T15" fmla="*/ 2 h 91"/>
                <a:gd name="T16" fmla="*/ 72 w 91"/>
                <a:gd name="T17" fmla="*/ 48 h 91"/>
                <a:gd name="T18" fmla="*/ 43 w 91"/>
                <a:gd name="T19" fmla="*/ 72 h 91"/>
                <a:gd name="T20" fmla="*/ 21 w 91"/>
                <a:gd name="T21" fmla="*/ 50 h 91"/>
                <a:gd name="T22" fmla="*/ 46 w 91"/>
                <a:gd name="T23" fmla="*/ 21 h 91"/>
                <a:gd name="T24" fmla="*/ 72 w 91"/>
                <a:gd name="T25" fmla="*/ 45 h 91"/>
                <a:gd name="T26" fmla="*/ 72 w 91"/>
                <a:gd name="T27" fmla="*/ 48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1" h="91">
                  <a:moveTo>
                    <a:pt x="43" y="2"/>
                  </a:moveTo>
                  <a:cubicBezTo>
                    <a:pt x="21" y="4"/>
                    <a:pt x="3" y="22"/>
                    <a:pt x="2" y="44"/>
                  </a:cubicBezTo>
                  <a:cubicBezTo>
                    <a:pt x="0" y="70"/>
                    <a:pt x="21" y="91"/>
                    <a:pt x="46" y="91"/>
                  </a:cubicBezTo>
                  <a:cubicBezTo>
                    <a:pt x="56" y="91"/>
                    <a:pt x="68" y="87"/>
                    <a:pt x="74" y="77"/>
                  </a:cubicBezTo>
                  <a:cubicBezTo>
                    <a:pt x="74" y="90"/>
                    <a:pt x="74" y="90"/>
                    <a:pt x="74" y="90"/>
                  </a:cubicBezTo>
                  <a:cubicBezTo>
                    <a:pt x="91" y="90"/>
                    <a:pt x="91" y="90"/>
                    <a:pt x="91" y="90"/>
                  </a:cubicBezTo>
                  <a:cubicBezTo>
                    <a:pt x="91" y="47"/>
                    <a:pt x="91" y="47"/>
                    <a:pt x="91" y="47"/>
                  </a:cubicBezTo>
                  <a:cubicBezTo>
                    <a:pt x="91" y="20"/>
                    <a:pt x="69" y="0"/>
                    <a:pt x="43" y="2"/>
                  </a:cubicBezTo>
                  <a:close/>
                  <a:moveTo>
                    <a:pt x="72" y="48"/>
                  </a:moveTo>
                  <a:cubicBezTo>
                    <a:pt x="71" y="63"/>
                    <a:pt x="58" y="74"/>
                    <a:pt x="43" y="72"/>
                  </a:cubicBezTo>
                  <a:cubicBezTo>
                    <a:pt x="32" y="71"/>
                    <a:pt x="22" y="61"/>
                    <a:pt x="21" y="50"/>
                  </a:cubicBezTo>
                  <a:cubicBezTo>
                    <a:pt x="19" y="34"/>
                    <a:pt x="31" y="21"/>
                    <a:pt x="46" y="21"/>
                  </a:cubicBezTo>
                  <a:cubicBezTo>
                    <a:pt x="60" y="21"/>
                    <a:pt x="71" y="32"/>
                    <a:pt x="72" y="45"/>
                  </a:cubicBezTo>
                  <a:lnTo>
                    <a:pt x="72" y="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US" sz="2099" dirty="0">
                <a:solidFill>
                  <a:prstClr val="black"/>
                </a:solidFill>
                <a:latin typeface="Arial"/>
                <a:cs typeface="+mn-cs"/>
              </a:endParaRPr>
            </a:p>
          </p:txBody>
        </p:sp>
        <p:sp>
          <p:nvSpPr>
            <p:cNvPr id="35" name="Freeform 6"/>
            <p:cNvSpPr>
              <a:spLocks noEditPoints="1"/>
            </p:cNvSpPr>
            <p:nvPr userDrawn="1"/>
          </p:nvSpPr>
          <p:spPr bwMode="auto">
            <a:xfrm>
              <a:off x="10849241" y="6236077"/>
              <a:ext cx="334963" cy="339725"/>
            </a:xfrm>
            <a:custGeom>
              <a:avLst/>
              <a:gdLst>
                <a:gd name="T0" fmla="*/ 44 w 89"/>
                <a:gd name="T1" fmla="*/ 1 h 90"/>
                <a:gd name="T2" fmla="*/ 0 w 89"/>
                <a:gd name="T3" fmla="*/ 46 h 90"/>
                <a:gd name="T4" fmla="*/ 45 w 89"/>
                <a:gd name="T5" fmla="*/ 90 h 90"/>
                <a:gd name="T6" fmla="*/ 86 w 89"/>
                <a:gd name="T7" fmla="*/ 63 h 90"/>
                <a:gd name="T8" fmla="*/ 69 w 89"/>
                <a:gd name="T9" fmla="*/ 58 h 90"/>
                <a:gd name="T10" fmla="*/ 50 w 89"/>
                <a:gd name="T11" fmla="*/ 72 h 90"/>
                <a:gd name="T12" fmla="*/ 22 w 89"/>
                <a:gd name="T13" fmla="*/ 59 h 90"/>
                <a:gd name="T14" fmla="*/ 89 w 89"/>
                <a:gd name="T15" fmla="*/ 41 h 90"/>
                <a:gd name="T16" fmla="*/ 44 w 89"/>
                <a:gd name="T17" fmla="*/ 1 h 90"/>
                <a:gd name="T18" fmla="*/ 19 w 89"/>
                <a:gd name="T19" fmla="*/ 44 h 90"/>
                <a:gd name="T20" fmla="*/ 36 w 89"/>
                <a:gd name="T21" fmla="*/ 19 h 90"/>
                <a:gd name="T22" fmla="*/ 67 w 89"/>
                <a:gd name="T23" fmla="*/ 31 h 90"/>
                <a:gd name="T24" fmla="*/ 19 w 89"/>
                <a:gd name="T25" fmla="*/ 44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9" h="90">
                  <a:moveTo>
                    <a:pt x="44" y="1"/>
                  </a:moveTo>
                  <a:cubicBezTo>
                    <a:pt x="20" y="2"/>
                    <a:pt x="0" y="20"/>
                    <a:pt x="0" y="46"/>
                  </a:cubicBezTo>
                  <a:cubicBezTo>
                    <a:pt x="0" y="70"/>
                    <a:pt x="20" y="90"/>
                    <a:pt x="45" y="90"/>
                  </a:cubicBezTo>
                  <a:cubicBezTo>
                    <a:pt x="62" y="90"/>
                    <a:pt x="79" y="80"/>
                    <a:pt x="86" y="63"/>
                  </a:cubicBezTo>
                  <a:cubicBezTo>
                    <a:pt x="69" y="58"/>
                    <a:pt x="69" y="58"/>
                    <a:pt x="69" y="58"/>
                  </a:cubicBezTo>
                  <a:cubicBezTo>
                    <a:pt x="66" y="65"/>
                    <a:pt x="58" y="71"/>
                    <a:pt x="50" y="72"/>
                  </a:cubicBezTo>
                  <a:cubicBezTo>
                    <a:pt x="38" y="75"/>
                    <a:pt x="26" y="67"/>
                    <a:pt x="22" y="59"/>
                  </a:cubicBezTo>
                  <a:cubicBezTo>
                    <a:pt x="89" y="41"/>
                    <a:pt x="89" y="41"/>
                    <a:pt x="89" y="41"/>
                  </a:cubicBezTo>
                  <a:cubicBezTo>
                    <a:pt x="87" y="24"/>
                    <a:pt x="72" y="0"/>
                    <a:pt x="44" y="1"/>
                  </a:cubicBezTo>
                  <a:close/>
                  <a:moveTo>
                    <a:pt x="19" y="44"/>
                  </a:moveTo>
                  <a:cubicBezTo>
                    <a:pt x="19" y="34"/>
                    <a:pt x="24" y="24"/>
                    <a:pt x="36" y="19"/>
                  </a:cubicBezTo>
                  <a:cubicBezTo>
                    <a:pt x="50" y="14"/>
                    <a:pt x="62" y="21"/>
                    <a:pt x="67" y="31"/>
                  </a:cubicBezTo>
                  <a:lnTo>
                    <a:pt x="19" y="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US" sz="2099" dirty="0">
                <a:solidFill>
                  <a:prstClr val="black"/>
                </a:solidFill>
                <a:latin typeface="Arial"/>
                <a:cs typeface="+mn-cs"/>
              </a:endParaRPr>
            </a:p>
          </p:txBody>
        </p:sp>
        <p:sp>
          <p:nvSpPr>
            <p:cNvPr id="36" name="Freeform 7"/>
            <p:cNvSpPr>
              <a:spLocks/>
            </p:cNvSpPr>
            <p:nvPr userDrawn="1"/>
          </p:nvSpPr>
          <p:spPr bwMode="auto">
            <a:xfrm>
              <a:off x="10292028" y="6239252"/>
              <a:ext cx="166688" cy="333375"/>
            </a:xfrm>
            <a:custGeom>
              <a:avLst/>
              <a:gdLst>
                <a:gd name="T0" fmla="*/ 44 w 44"/>
                <a:gd name="T1" fmla="*/ 18 h 88"/>
                <a:gd name="T2" fmla="*/ 44 w 44"/>
                <a:gd name="T3" fmla="*/ 0 h 88"/>
                <a:gd name="T4" fmla="*/ 19 w 44"/>
                <a:gd name="T5" fmla="*/ 13 h 88"/>
                <a:gd name="T6" fmla="*/ 19 w 44"/>
                <a:gd name="T7" fmla="*/ 3 h 88"/>
                <a:gd name="T8" fmla="*/ 0 w 44"/>
                <a:gd name="T9" fmla="*/ 3 h 88"/>
                <a:gd name="T10" fmla="*/ 0 w 44"/>
                <a:gd name="T11" fmla="*/ 44 h 88"/>
                <a:gd name="T12" fmla="*/ 0 w 44"/>
                <a:gd name="T13" fmla="*/ 88 h 88"/>
                <a:gd name="T14" fmla="*/ 20 w 44"/>
                <a:gd name="T15" fmla="*/ 88 h 88"/>
                <a:gd name="T16" fmla="*/ 20 w 44"/>
                <a:gd name="T17" fmla="*/ 46 h 88"/>
                <a:gd name="T18" fmla="*/ 44 w 44"/>
                <a:gd name="T19" fmla="*/ 1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 h="88">
                  <a:moveTo>
                    <a:pt x="44" y="18"/>
                  </a:moveTo>
                  <a:cubicBezTo>
                    <a:pt x="44" y="0"/>
                    <a:pt x="44" y="0"/>
                    <a:pt x="44" y="0"/>
                  </a:cubicBezTo>
                  <a:cubicBezTo>
                    <a:pt x="28" y="0"/>
                    <a:pt x="22" y="8"/>
                    <a:pt x="19" y="13"/>
                  </a:cubicBezTo>
                  <a:cubicBezTo>
                    <a:pt x="19" y="3"/>
                    <a:pt x="19" y="3"/>
                    <a:pt x="19" y="3"/>
                  </a:cubicBezTo>
                  <a:cubicBezTo>
                    <a:pt x="0" y="3"/>
                    <a:pt x="0" y="3"/>
                    <a:pt x="0" y="3"/>
                  </a:cubicBezTo>
                  <a:cubicBezTo>
                    <a:pt x="0" y="44"/>
                    <a:pt x="0" y="44"/>
                    <a:pt x="0" y="44"/>
                  </a:cubicBezTo>
                  <a:cubicBezTo>
                    <a:pt x="0" y="88"/>
                    <a:pt x="0" y="88"/>
                    <a:pt x="0" y="88"/>
                  </a:cubicBezTo>
                  <a:cubicBezTo>
                    <a:pt x="20" y="88"/>
                    <a:pt x="20" y="88"/>
                    <a:pt x="20" y="88"/>
                  </a:cubicBezTo>
                  <a:cubicBezTo>
                    <a:pt x="20" y="62"/>
                    <a:pt x="20" y="62"/>
                    <a:pt x="20" y="46"/>
                  </a:cubicBezTo>
                  <a:cubicBezTo>
                    <a:pt x="20" y="26"/>
                    <a:pt x="31" y="19"/>
                    <a:pt x="44"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US" sz="2099" dirty="0">
                <a:solidFill>
                  <a:prstClr val="black"/>
                </a:solidFill>
                <a:latin typeface="Arial"/>
                <a:cs typeface="+mn-cs"/>
              </a:endParaRPr>
            </a:p>
          </p:txBody>
        </p:sp>
        <p:sp>
          <p:nvSpPr>
            <p:cNvPr id="37" name="Freeform 8"/>
            <p:cNvSpPr>
              <a:spLocks/>
            </p:cNvSpPr>
            <p:nvPr userDrawn="1"/>
          </p:nvSpPr>
          <p:spPr bwMode="auto">
            <a:xfrm>
              <a:off x="9501453" y="6182102"/>
              <a:ext cx="369888" cy="390525"/>
            </a:xfrm>
            <a:custGeom>
              <a:avLst/>
              <a:gdLst>
                <a:gd name="T0" fmla="*/ 185 w 233"/>
                <a:gd name="T1" fmla="*/ 165 h 246"/>
                <a:gd name="T2" fmla="*/ 48 w 233"/>
                <a:gd name="T3" fmla="*/ 0 h 246"/>
                <a:gd name="T4" fmla="*/ 0 w 233"/>
                <a:gd name="T5" fmla="*/ 0 h 246"/>
                <a:gd name="T6" fmla="*/ 0 w 233"/>
                <a:gd name="T7" fmla="*/ 246 h 246"/>
                <a:gd name="T8" fmla="*/ 50 w 233"/>
                <a:gd name="T9" fmla="*/ 246 h 246"/>
                <a:gd name="T10" fmla="*/ 50 w 233"/>
                <a:gd name="T11" fmla="*/ 81 h 246"/>
                <a:gd name="T12" fmla="*/ 190 w 233"/>
                <a:gd name="T13" fmla="*/ 246 h 246"/>
                <a:gd name="T14" fmla="*/ 233 w 233"/>
                <a:gd name="T15" fmla="*/ 246 h 246"/>
                <a:gd name="T16" fmla="*/ 233 w 233"/>
                <a:gd name="T17" fmla="*/ 0 h 246"/>
                <a:gd name="T18" fmla="*/ 185 w 233"/>
                <a:gd name="T19" fmla="*/ 0 h 246"/>
                <a:gd name="T20" fmla="*/ 185 w 233"/>
                <a:gd name="T21" fmla="*/ 165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3" h="246">
                  <a:moveTo>
                    <a:pt x="185" y="165"/>
                  </a:moveTo>
                  <a:lnTo>
                    <a:pt x="48" y="0"/>
                  </a:lnTo>
                  <a:lnTo>
                    <a:pt x="0" y="0"/>
                  </a:lnTo>
                  <a:lnTo>
                    <a:pt x="0" y="246"/>
                  </a:lnTo>
                  <a:lnTo>
                    <a:pt x="50" y="246"/>
                  </a:lnTo>
                  <a:lnTo>
                    <a:pt x="50" y="81"/>
                  </a:lnTo>
                  <a:lnTo>
                    <a:pt x="190" y="246"/>
                  </a:lnTo>
                  <a:lnTo>
                    <a:pt x="233" y="246"/>
                  </a:lnTo>
                  <a:lnTo>
                    <a:pt x="233" y="0"/>
                  </a:lnTo>
                  <a:lnTo>
                    <a:pt x="185" y="0"/>
                  </a:lnTo>
                  <a:lnTo>
                    <a:pt x="185" y="16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US" sz="2099" dirty="0">
                <a:solidFill>
                  <a:prstClr val="black"/>
                </a:solidFill>
                <a:latin typeface="Arial"/>
                <a:cs typeface="+mn-cs"/>
              </a:endParaRPr>
            </a:p>
          </p:txBody>
        </p:sp>
        <p:sp>
          <p:nvSpPr>
            <p:cNvPr id="38" name="Freeform 9"/>
            <p:cNvSpPr>
              <a:spLocks noEditPoints="1"/>
            </p:cNvSpPr>
            <p:nvPr userDrawn="1"/>
          </p:nvSpPr>
          <p:spPr bwMode="auto">
            <a:xfrm>
              <a:off x="10461891" y="6148765"/>
              <a:ext cx="342900" cy="427037"/>
            </a:xfrm>
            <a:custGeom>
              <a:avLst/>
              <a:gdLst>
                <a:gd name="T0" fmla="*/ 91 w 91"/>
                <a:gd name="T1" fmla="*/ 0 h 113"/>
                <a:gd name="T2" fmla="*/ 73 w 91"/>
                <a:gd name="T3" fmla="*/ 0 h 113"/>
                <a:gd name="T4" fmla="*/ 73 w 91"/>
                <a:gd name="T5" fmla="*/ 34 h 113"/>
                <a:gd name="T6" fmla="*/ 43 w 91"/>
                <a:gd name="T7" fmla="*/ 24 h 113"/>
                <a:gd name="T8" fmla="*/ 2 w 91"/>
                <a:gd name="T9" fmla="*/ 66 h 113"/>
                <a:gd name="T10" fmla="*/ 46 w 91"/>
                <a:gd name="T11" fmla="*/ 113 h 113"/>
                <a:gd name="T12" fmla="*/ 74 w 91"/>
                <a:gd name="T13" fmla="*/ 101 h 113"/>
                <a:gd name="T14" fmla="*/ 74 w 91"/>
                <a:gd name="T15" fmla="*/ 112 h 113"/>
                <a:gd name="T16" fmla="*/ 91 w 91"/>
                <a:gd name="T17" fmla="*/ 112 h 113"/>
                <a:gd name="T18" fmla="*/ 91 w 91"/>
                <a:gd name="T19" fmla="*/ 69 h 113"/>
                <a:gd name="T20" fmla="*/ 91 w 91"/>
                <a:gd name="T21" fmla="*/ 69 h 113"/>
                <a:gd name="T22" fmla="*/ 91 w 91"/>
                <a:gd name="T23" fmla="*/ 68 h 113"/>
                <a:gd name="T24" fmla="*/ 91 w 91"/>
                <a:gd name="T25" fmla="*/ 0 h 113"/>
                <a:gd name="T26" fmla="*/ 72 w 91"/>
                <a:gd name="T27" fmla="*/ 70 h 113"/>
                <a:gd name="T28" fmla="*/ 43 w 91"/>
                <a:gd name="T29" fmla="*/ 94 h 113"/>
                <a:gd name="T30" fmla="*/ 21 w 91"/>
                <a:gd name="T31" fmla="*/ 72 h 113"/>
                <a:gd name="T32" fmla="*/ 46 w 91"/>
                <a:gd name="T33" fmla="*/ 43 h 113"/>
                <a:gd name="T34" fmla="*/ 72 w 91"/>
                <a:gd name="T35" fmla="*/ 67 h 113"/>
                <a:gd name="T36" fmla="*/ 72 w 91"/>
                <a:gd name="T37" fmla="*/ 7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1" h="113">
                  <a:moveTo>
                    <a:pt x="91" y="0"/>
                  </a:moveTo>
                  <a:cubicBezTo>
                    <a:pt x="73" y="0"/>
                    <a:pt x="73" y="0"/>
                    <a:pt x="73" y="0"/>
                  </a:cubicBezTo>
                  <a:cubicBezTo>
                    <a:pt x="73" y="34"/>
                    <a:pt x="73" y="34"/>
                    <a:pt x="73" y="34"/>
                  </a:cubicBezTo>
                  <a:cubicBezTo>
                    <a:pt x="68" y="28"/>
                    <a:pt x="55" y="23"/>
                    <a:pt x="43" y="24"/>
                  </a:cubicBezTo>
                  <a:cubicBezTo>
                    <a:pt x="21" y="26"/>
                    <a:pt x="3" y="44"/>
                    <a:pt x="2" y="66"/>
                  </a:cubicBezTo>
                  <a:cubicBezTo>
                    <a:pt x="0" y="92"/>
                    <a:pt x="21" y="113"/>
                    <a:pt x="46" y="113"/>
                  </a:cubicBezTo>
                  <a:cubicBezTo>
                    <a:pt x="56" y="113"/>
                    <a:pt x="69" y="109"/>
                    <a:pt x="74" y="101"/>
                  </a:cubicBezTo>
                  <a:cubicBezTo>
                    <a:pt x="74" y="112"/>
                    <a:pt x="74" y="112"/>
                    <a:pt x="74" y="112"/>
                  </a:cubicBezTo>
                  <a:cubicBezTo>
                    <a:pt x="91" y="112"/>
                    <a:pt x="91" y="112"/>
                    <a:pt x="91" y="112"/>
                  </a:cubicBezTo>
                  <a:cubicBezTo>
                    <a:pt x="91" y="69"/>
                    <a:pt x="91" y="69"/>
                    <a:pt x="91" y="69"/>
                  </a:cubicBezTo>
                  <a:cubicBezTo>
                    <a:pt x="91" y="69"/>
                    <a:pt x="91" y="69"/>
                    <a:pt x="91" y="69"/>
                  </a:cubicBezTo>
                  <a:cubicBezTo>
                    <a:pt x="91" y="68"/>
                    <a:pt x="91" y="68"/>
                    <a:pt x="91" y="68"/>
                  </a:cubicBezTo>
                  <a:lnTo>
                    <a:pt x="91" y="0"/>
                  </a:lnTo>
                  <a:close/>
                  <a:moveTo>
                    <a:pt x="72" y="70"/>
                  </a:moveTo>
                  <a:cubicBezTo>
                    <a:pt x="71" y="85"/>
                    <a:pt x="58" y="96"/>
                    <a:pt x="43" y="94"/>
                  </a:cubicBezTo>
                  <a:cubicBezTo>
                    <a:pt x="32" y="93"/>
                    <a:pt x="22" y="83"/>
                    <a:pt x="21" y="72"/>
                  </a:cubicBezTo>
                  <a:cubicBezTo>
                    <a:pt x="19" y="56"/>
                    <a:pt x="31" y="43"/>
                    <a:pt x="46" y="43"/>
                  </a:cubicBezTo>
                  <a:cubicBezTo>
                    <a:pt x="60" y="43"/>
                    <a:pt x="71" y="54"/>
                    <a:pt x="72" y="67"/>
                  </a:cubicBezTo>
                  <a:lnTo>
                    <a:pt x="72"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US" sz="2099" dirty="0">
                <a:solidFill>
                  <a:prstClr val="black"/>
                </a:solidFill>
                <a:latin typeface="Arial"/>
                <a:cs typeface="+mn-cs"/>
              </a:endParaRPr>
            </a:p>
          </p:txBody>
        </p:sp>
        <p:sp>
          <p:nvSpPr>
            <p:cNvPr id="39" name="Freeform 10"/>
            <p:cNvSpPr>
              <a:spLocks noEditPoints="1"/>
            </p:cNvSpPr>
            <p:nvPr userDrawn="1"/>
          </p:nvSpPr>
          <p:spPr bwMode="auto">
            <a:xfrm>
              <a:off x="9912616" y="6239252"/>
              <a:ext cx="338138" cy="336550"/>
            </a:xfrm>
            <a:custGeom>
              <a:avLst/>
              <a:gdLst>
                <a:gd name="T0" fmla="*/ 45 w 90"/>
                <a:gd name="T1" fmla="*/ 0 h 89"/>
                <a:gd name="T2" fmla="*/ 0 w 90"/>
                <a:gd name="T3" fmla="*/ 45 h 89"/>
                <a:gd name="T4" fmla="*/ 45 w 90"/>
                <a:gd name="T5" fmla="*/ 89 h 89"/>
                <a:gd name="T6" fmla="*/ 90 w 90"/>
                <a:gd name="T7" fmla="*/ 45 h 89"/>
                <a:gd name="T8" fmla="*/ 45 w 90"/>
                <a:gd name="T9" fmla="*/ 0 h 89"/>
                <a:gd name="T10" fmla="*/ 45 w 90"/>
                <a:gd name="T11" fmla="*/ 70 h 89"/>
                <a:gd name="T12" fmla="*/ 19 w 90"/>
                <a:gd name="T13" fmla="*/ 45 h 89"/>
                <a:gd name="T14" fmla="*/ 45 w 90"/>
                <a:gd name="T15" fmla="*/ 19 h 89"/>
                <a:gd name="T16" fmla="*/ 71 w 90"/>
                <a:gd name="T17" fmla="*/ 45 h 89"/>
                <a:gd name="T18" fmla="*/ 45 w 90"/>
                <a:gd name="T19" fmla="*/ 7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0" h="89">
                  <a:moveTo>
                    <a:pt x="45" y="0"/>
                  </a:moveTo>
                  <a:cubicBezTo>
                    <a:pt x="20" y="0"/>
                    <a:pt x="0" y="20"/>
                    <a:pt x="0" y="45"/>
                  </a:cubicBezTo>
                  <a:cubicBezTo>
                    <a:pt x="0" y="69"/>
                    <a:pt x="20" y="89"/>
                    <a:pt x="45" y="89"/>
                  </a:cubicBezTo>
                  <a:cubicBezTo>
                    <a:pt x="70" y="89"/>
                    <a:pt x="90" y="69"/>
                    <a:pt x="90" y="45"/>
                  </a:cubicBezTo>
                  <a:cubicBezTo>
                    <a:pt x="90" y="20"/>
                    <a:pt x="70" y="0"/>
                    <a:pt x="45" y="0"/>
                  </a:cubicBezTo>
                  <a:close/>
                  <a:moveTo>
                    <a:pt x="45" y="70"/>
                  </a:moveTo>
                  <a:cubicBezTo>
                    <a:pt x="31" y="70"/>
                    <a:pt x="19" y="59"/>
                    <a:pt x="19" y="45"/>
                  </a:cubicBezTo>
                  <a:cubicBezTo>
                    <a:pt x="19" y="30"/>
                    <a:pt x="31" y="19"/>
                    <a:pt x="45" y="19"/>
                  </a:cubicBezTo>
                  <a:cubicBezTo>
                    <a:pt x="59" y="19"/>
                    <a:pt x="71" y="30"/>
                    <a:pt x="71" y="45"/>
                  </a:cubicBezTo>
                  <a:cubicBezTo>
                    <a:pt x="71" y="59"/>
                    <a:pt x="59" y="70"/>
                    <a:pt x="45" y="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US" sz="2099" dirty="0">
                <a:solidFill>
                  <a:prstClr val="black"/>
                </a:solidFill>
                <a:latin typeface="Arial"/>
                <a:cs typeface="+mn-cs"/>
              </a:endParaRPr>
            </a:p>
          </p:txBody>
        </p:sp>
      </p:grpSp>
    </p:spTree>
    <p:extLst>
      <p:ext uri="{BB962C8B-B14F-4D97-AF65-F5344CB8AC3E}">
        <p14:creationId xmlns:p14="http://schemas.microsoft.com/office/powerpoint/2010/main" val="2425999980"/>
      </p:ext>
    </p:extLst>
  </p:cSld>
  <p:clrMapOvr>
    <a:overrideClrMapping bg1="lt1" tx1="dk1" bg2="lt2" tx2="dk2" accent1="accent1" accent2="accent2" accent3="accent3" accent4="accent4" accent5="accent5" accent6="accent6" hlink="hlink" folHlink="folHlink"/>
  </p:clrMapOvr>
</p:sldLayout>
</file>

<file path=ppt/slideLayouts/slideLayout161.xml><?xml version="1.0" encoding="utf-8"?>
<p:sldLayout xmlns:a="http://schemas.openxmlformats.org/drawingml/2006/main" xmlns:r="http://schemas.openxmlformats.org/officeDocument/2006/relationships" xmlns:p="http://schemas.openxmlformats.org/presentationml/2006/main" showMasterSp="0" preserve="1" userDrawn="1">
  <p:cSld name="Chapter Divider White">
    <p:bg>
      <p:bgPr>
        <a:solidFill>
          <a:schemeClr val="bg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1871531" y="1088774"/>
            <a:ext cx="8400000" cy="999227"/>
          </a:xfrm>
        </p:spPr>
        <p:txBody>
          <a:bodyPr anchor="b" anchorCtr="0">
            <a:noAutofit/>
          </a:bodyPr>
          <a:lstStyle>
            <a:lvl1pPr algn="ctr">
              <a:defRPr sz="2898" b="1" cap="none" baseline="0">
                <a:solidFill>
                  <a:schemeClr val="bg2"/>
                </a:solidFill>
              </a:defRPr>
            </a:lvl1pPr>
          </a:lstStyle>
          <a:p>
            <a:r>
              <a:rPr lang="en-GB"/>
              <a:t>Click to edit Master title style</a:t>
            </a:r>
            <a:endParaRPr lang="en-GB" dirty="0"/>
          </a:p>
        </p:txBody>
      </p:sp>
      <p:sp>
        <p:nvSpPr>
          <p:cNvPr id="3" name="Text Placeholder 2"/>
          <p:cNvSpPr>
            <a:spLocks noGrp="1"/>
          </p:cNvSpPr>
          <p:nvPr>
            <p:ph type="body" idx="1"/>
          </p:nvPr>
        </p:nvSpPr>
        <p:spPr>
          <a:xfrm>
            <a:off x="1871531" y="2160000"/>
            <a:ext cx="8400000" cy="720000"/>
          </a:xfrm>
        </p:spPr>
        <p:txBody>
          <a:bodyPr anchor="t" anchorCtr="0">
            <a:noAutofit/>
          </a:bodyPr>
          <a:lstStyle>
            <a:lvl1pPr marL="0" indent="0" algn="ctr">
              <a:buNone/>
              <a:defRPr sz="1899" b="1">
                <a:solidFill>
                  <a:schemeClr val="accent2"/>
                </a:solidFill>
              </a:defRPr>
            </a:lvl1pPr>
            <a:lvl2pPr marL="544080" indent="0">
              <a:buNone/>
              <a:defRPr sz="2099">
                <a:solidFill>
                  <a:schemeClr val="tx1">
                    <a:tint val="75000"/>
                  </a:schemeClr>
                </a:solidFill>
              </a:defRPr>
            </a:lvl2pPr>
            <a:lvl3pPr marL="1088158" indent="0">
              <a:buNone/>
              <a:defRPr sz="1899">
                <a:solidFill>
                  <a:schemeClr val="tx1">
                    <a:tint val="75000"/>
                  </a:schemeClr>
                </a:solidFill>
              </a:defRPr>
            </a:lvl3pPr>
            <a:lvl4pPr marL="1632238" indent="0">
              <a:buNone/>
              <a:defRPr sz="1699">
                <a:solidFill>
                  <a:schemeClr val="tx1">
                    <a:tint val="75000"/>
                  </a:schemeClr>
                </a:solidFill>
              </a:defRPr>
            </a:lvl4pPr>
            <a:lvl5pPr marL="2176318" indent="0">
              <a:buNone/>
              <a:defRPr sz="1699">
                <a:solidFill>
                  <a:schemeClr val="tx1">
                    <a:tint val="75000"/>
                  </a:schemeClr>
                </a:solidFill>
              </a:defRPr>
            </a:lvl5pPr>
            <a:lvl6pPr marL="2720399" indent="0">
              <a:buNone/>
              <a:defRPr sz="1699">
                <a:solidFill>
                  <a:schemeClr val="tx1">
                    <a:tint val="75000"/>
                  </a:schemeClr>
                </a:solidFill>
              </a:defRPr>
            </a:lvl6pPr>
            <a:lvl7pPr marL="3264477" indent="0">
              <a:buNone/>
              <a:defRPr sz="1699">
                <a:solidFill>
                  <a:schemeClr val="tx1">
                    <a:tint val="75000"/>
                  </a:schemeClr>
                </a:solidFill>
              </a:defRPr>
            </a:lvl7pPr>
            <a:lvl8pPr marL="3808557" indent="0">
              <a:buNone/>
              <a:defRPr sz="1699">
                <a:solidFill>
                  <a:schemeClr val="tx1">
                    <a:tint val="75000"/>
                  </a:schemeClr>
                </a:solidFill>
              </a:defRPr>
            </a:lvl8pPr>
            <a:lvl9pPr marL="4352636" indent="0">
              <a:buNone/>
              <a:defRPr sz="1699">
                <a:solidFill>
                  <a:schemeClr val="tx1">
                    <a:tint val="75000"/>
                  </a:schemeClr>
                </a:solidFill>
              </a:defRPr>
            </a:lvl9pPr>
          </a:lstStyle>
          <a:p>
            <a:pPr lvl="0"/>
            <a:r>
              <a:rPr lang="en-GB"/>
              <a:t>Click to edit Master text styles</a:t>
            </a:r>
            <a:endParaRPr lang="en-GB" dirty="0"/>
          </a:p>
        </p:txBody>
      </p:sp>
      <p:grpSp>
        <p:nvGrpSpPr>
          <p:cNvPr id="11" name="Pulse"/>
          <p:cNvGrpSpPr/>
          <p:nvPr userDrawn="1"/>
        </p:nvGrpSpPr>
        <p:grpSpPr>
          <a:xfrm>
            <a:off x="8749611" y="3029840"/>
            <a:ext cx="3445566" cy="3490105"/>
            <a:chOff x="8751888" y="3030538"/>
            <a:chExt cx="3446462" cy="3490913"/>
          </a:xfrm>
          <a:solidFill>
            <a:schemeClr val="accent1"/>
          </a:solidFill>
        </p:grpSpPr>
        <p:sp>
          <p:nvSpPr>
            <p:cNvPr id="12" name="Freeform 5"/>
            <p:cNvSpPr>
              <a:spLocks/>
            </p:cNvSpPr>
            <p:nvPr userDrawn="1"/>
          </p:nvSpPr>
          <p:spPr bwMode="auto">
            <a:xfrm>
              <a:off x="9196388" y="3902076"/>
              <a:ext cx="449263" cy="1120775"/>
            </a:xfrm>
            <a:custGeom>
              <a:avLst/>
              <a:gdLst>
                <a:gd name="T0" fmla="*/ 71 w 142"/>
                <a:gd name="T1" fmla="*/ 355 h 355"/>
                <a:gd name="T2" fmla="*/ 71 w 142"/>
                <a:gd name="T3" fmla="*/ 355 h 355"/>
                <a:gd name="T4" fmla="*/ 0 w 142"/>
                <a:gd name="T5" fmla="*/ 284 h 355"/>
                <a:gd name="T6" fmla="*/ 0 w 142"/>
                <a:gd name="T7" fmla="*/ 71 h 355"/>
                <a:gd name="T8" fmla="*/ 71 w 142"/>
                <a:gd name="T9" fmla="*/ 0 h 355"/>
                <a:gd name="T10" fmla="*/ 142 w 142"/>
                <a:gd name="T11" fmla="*/ 71 h 355"/>
                <a:gd name="T12" fmla="*/ 142 w 142"/>
                <a:gd name="T13" fmla="*/ 284 h 355"/>
                <a:gd name="T14" fmla="*/ 71 w 142"/>
                <a:gd name="T15" fmla="*/ 355 h 3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2" h="355">
                  <a:moveTo>
                    <a:pt x="71" y="355"/>
                  </a:moveTo>
                  <a:cubicBezTo>
                    <a:pt x="71" y="355"/>
                    <a:pt x="71" y="355"/>
                    <a:pt x="71" y="355"/>
                  </a:cubicBezTo>
                  <a:cubicBezTo>
                    <a:pt x="32" y="355"/>
                    <a:pt x="0" y="323"/>
                    <a:pt x="0" y="284"/>
                  </a:cubicBezTo>
                  <a:cubicBezTo>
                    <a:pt x="0" y="71"/>
                    <a:pt x="0" y="71"/>
                    <a:pt x="0" y="71"/>
                  </a:cubicBezTo>
                  <a:cubicBezTo>
                    <a:pt x="0" y="32"/>
                    <a:pt x="32" y="0"/>
                    <a:pt x="71" y="0"/>
                  </a:cubicBezTo>
                  <a:cubicBezTo>
                    <a:pt x="110" y="0"/>
                    <a:pt x="142" y="32"/>
                    <a:pt x="142" y="71"/>
                  </a:cubicBezTo>
                  <a:cubicBezTo>
                    <a:pt x="142" y="284"/>
                    <a:pt x="142" y="284"/>
                    <a:pt x="142" y="284"/>
                  </a:cubicBezTo>
                  <a:cubicBezTo>
                    <a:pt x="142" y="323"/>
                    <a:pt x="110" y="355"/>
                    <a:pt x="71" y="35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GB" sz="2099" dirty="0">
                <a:solidFill>
                  <a:prstClr val="black"/>
                </a:solidFill>
                <a:latin typeface="Arial"/>
                <a:cs typeface="+mn-cs"/>
              </a:endParaRPr>
            </a:p>
          </p:txBody>
        </p:sp>
        <p:sp>
          <p:nvSpPr>
            <p:cNvPr id="13" name="Freeform 6"/>
            <p:cNvSpPr>
              <a:spLocks/>
            </p:cNvSpPr>
            <p:nvPr userDrawn="1"/>
          </p:nvSpPr>
          <p:spPr bwMode="auto">
            <a:xfrm>
              <a:off x="8751888" y="4551363"/>
              <a:ext cx="265113" cy="449263"/>
            </a:xfrm>
            <a:custGeom>
              <a:avLst/>
              <a:gdLst>
                <a:gd name="T0" fmla="*/ 42 w 84"/>
                <a:gd name="T1" fmla="*/ 142 h 142"/>
                <a:gd name="T2" fmla="*/ 42 w 84"/>
                <a:gd name="T3" fmla="*/ 142 h 142"/>
                <a:gd name="T4" fmla="*/ 0 w 84"/>
                <a:gd name="T5" fmla="*/ 99 h 142"/>
                <a:gd name="T6" fmla="*/ 0 w 84"/>
                <a:gd name="T7" fmla="*/ 42 h 142"/>
                <a:gd name="T8" fmla="*/ 42 w 84"/>
                <a:gd name="T9" fmla="*/ 0 h 142"/>
                <a:gd name="T10" fmla="*/ 84 w 84"/>
                <a:gd name="T11" fmla="*/ 42 h 142"/>
                <a:gd name="T12" fmla="*/ 84 w 84"/>
                <a:gd name="T13" fmla="*/ 99 h 142"/>
                <a:gd name="T14" fmla="*/ 42 w 84"/>
                <a:gd name="T15" fmla="*/ 142 h 1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4" h="142">
                  <a:moveTo>
                    <a:pt x="42" y="142"/>
                  </a:moveTo>
                  <a:cubicBezTo>
                    <a:pt x="42" y="142"/>
                    <a:pt x="42" y="142"/>
                    <a:pt x="42" y="142"/>
                  </a:cubicBezTo>
                  <a:cubicBezTo>
                    <a:pt x="18" y="142"/>
                    <a:pt x="0" y="123"/>
                    <a:pt x="0" y="99"/>
                  </a:cubicBezTo>
                  <a:cubicBezTo>
                    <a:pt x="0" y="42"/>
                    <a:pt x="0" y="42"/>
                    <a:pt x="0" y="42"/>
                  </a:cubicBezTo>
                  <a:cubicBezTo>
                    <a:pt x="0" y="19"/>
                    <a:pt x="18" y="0"/>
                    <a:pt x="42" y="0"/>
                  </a:cubicBezTo>
                  <a:cubicBezTo>
                    <a:pt x="65" y="0"/>
                    <a:pt x="84" y="19"/>
                    <a:pt x="84" y="42"/>
                  </a:cubicBezTo>
                  <a:cubicBezTo>
                    <a:pt x="84" y="99"/>
                    <a:pt x="84" y="99"/>
                    <a:pt x="84" y="99"/>
                  </a:cubicBezTo>
                  <a:cubicBezTo>
                    <a:pt x="84" y="123"/>
                    <a:pt x="65" y="142"/>
                    <a:pt x="42" y="14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GB" sz="2099" dirty="0">
                <a:solidFill>
                  <a:prstClr val="black"/>
                </a:solidFill>
                <a:latin typeface="Arial"/>
                <a:cs typeface="+mn-cs"/>
              </a:endParaRPr>
            </a:p>
          </p:txBody>
        </p:sp>
        <p:sp>
          <p:nvSpPr>
            <p:cNvPr id="14" name="Freeform 7"/>
            <p:cNvSpPr>
              <a:spLocks/>
            </p:cNvSpPr>
            <p:nvPr userDrawn="1"/>
          </p:nvSpPr>
          <p:spPr bwMode="auto">
            <a:xfrm>
              <a:off x="11436350" y="4529138"/>
              <a:ext cx="449263" cy="1117600"/>
            </a:xfrm>
            <a:custGeom>
              <a:avLst/>
              <a:gdLst>
                <a:gd name="T0" fmla="*/ 71 w 142"/>
                <a:gd name="T1" fmla="*/ 354 h 354"/>
                <a:gd name="T2" fmla="*/ 71 w 142"/>
                <a:gd name="T3" fmla="*/ 354 h 354"/>
                <a:gd name="T4" fmla="*/ 0 w 142"/>
                <a:gd name="T5" fmla="*/ 283 h 354"/>
                <a:gd name="T6" fmla="*/ 0 w 142"/>
                <a:gd name="T7" fmla="*/ 71 h 354"/>
                <a:gd name="T8" fmla="*/ 71 w 142"/>
                <a:gd name="T9" fmla="*/ 0 h 354"/>
                <a:gd name="T10" fmla="*/ 142 w 142"/>
                <a:gd name="T11" fmla="*/ 71 h 354"/>
                <a:gd name="T12" fmla="*/ 142 w 142"/>
                <a:gd name="T13" fmla="*/ 283 h 354"/>
                <a:gd name="T14" fmla="*/ 71 w 142"/>
                <a:gd name="T15" fmla="*/ 354 h 35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2" h="354">
                  <a:moveTo>
                    <a:pt x="71" y="354"/>
                  </a:moveTo>
                  <a:cubicBezTo>
                    <a:pt x="71" y="354"/>
                    <a:pt x="71" y="354"/>
                    <a:pt x="71" y="354"/>
                  </a:cubicBezTo>
                  <a:cubicBezTo>
                    <a:pt x="32" y="354"/>
                    <a:pt x="0" y="322"/>
                    <a:pt x="0" y="283"/>
                  </a:cubicBezTo>
                  <a:cubicBezTo>
                    <a:pt x="0" y="71"/>
                    <a:pt x="0" y="71"/>
                    <a:pt x="0" y="71"/>
                  </a:cubicBezTo>
                  <a:cubicBezTo>
                    <a:pt x="0" y="32"/>
                    <a:pt x="32" y="0"/>
                    <a:pt x="71" y="0"/>
                  </a:cubicBezTo>
                  <a:cubicBezTo>
                    <a:pt x="110" y="0"/>
                    <a:pt x="142" y="32"/>
                    <a:pt x="142" y="71"/>
                  </a:cubicBezTo>
                  <a:cubicBezTo>
                    <a:pt x="142" y="283"/>
                    <a:pt x="142" y="283"/>
                    <a:pt x="142" y="283"/>
                  </a:cubicBezTo>
                  <a:cubicBezTo>
                    <a:pt x="142" y="322"/>
                    <a:pt x="110" y="354"/>
                    <a:pt x="71" y="35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GB" sz="2099" dirty="0">
                <a:solidFill>
                  <a:prstClr val="black"/>
                </a:solidFill>
                <a:latin typeface="Arial"/>
                <a:cs typeface="+mn-cs"/>
              </a:endParaRPr>
            </a:p>
          </p:txBody>
        </p:sp>
        <p:sp>
          <p:nvSpPr>
            <p:cNvPr id="15" name="Freeform 8"/>
            <p:cNvSpPr>
              <a:spLocks/>
            </p:cNvSpPr>
            <p:nvPr userDrawn="1"/>
          </p:nvSpPr>
          <p:spPr bwMode="auto">
            <a:xfrm>
              <a:off x="9869488" y="3030538"/>
              <a:ext cx="560388" cy="2506663"/>
            </a:xfrm>
            <a:custGeom>
              <a:avLst/>
              <a:gdLst>
                <a:gd name="T0" fmla="*/ 88 w 177"/>
                <a:gd name="T1" fmla="*/ 794 h 794"/>
                <a:gd name="T2" fmla="*/ 88 w 177"/>
                <a:gd name="T3" fmla="*/ 794 h 794"/>
                <a:gd name="T4" fmla="*/ 0 w 177"/>
                <a:gd name="T5" fmla="*/ 705 h 794"/>
                <a:gd name="T6" fmla="*/ 0 w 177"/>
                <a:gd name="T7" fmla="*/ 89 h 794"/>
                <a:gd name="T8" fmla="*/ 88 w 177"/>
                <a:gd name="T9" fmla="*/ 0 h 794"/>
                <a:gd name="T10" fmla="*/ 177 w 177"/>
                <a:gd name="T11" fmla="*/ 89 h 794"/>
                <a:gd name="T12" fmla="*/ 177 w 177"/>
                <a:gd name="T13" fmla="*/ 705 h 794"/>
                <a:gd name="T14" fmla="*/ 88 w 177"/>
                <a:gd name="T15" fmla="*/ 794 h 7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7" h="794">
                  <a:moveTo>
                    <a:pt x="88" y="794"/>
                  </a:moveTo>
                  <a:cubicBezTo>
                    <a:pt x="88" y="794"/>
                    <a:pt x="88" y="794"/>
                    <a:pt x="88" y="794"/>
                  </a:cubicBezTo>
                  <a:cubicBezTo>
                    <a:pt x="40" y="794"/>
                    <a:pt x="0" y="754"/>
                    <a:pt x="0" y="705"/>
                  </a:cubicBezTo>
                  <a:cubicBezTo>
                    <a:pt x="0" y="89"/>
                    <a:pt x="0" y="89"/>
                    <a:pt x="0" y="89"/>
                  </a:cubicBezTo>
                  <a:cubicBezTo>
                    <a:pt x="0" y="40"/>
                    <a:pt x="40" y="0"/>
                    <a:pt x="88" y="0"/>
                  </a:cubicBezTo>
                  <a:cubicBezTo>
                    <a:pt x="137" y="0"/>
                    <a:pt x="177" y="40"/>
                    <a:pt x="177" y="89"/>
                  </a:cubicBezTo>
                  <a:cubicBezTo>
                    <a:pt x="177" y="705"/>
                    <a:pt x="177" y="705"/>
                    <a:pt x="177" y="705"/>
                  </a:cubicBezTo>
                  <a:cubicBezTo>
                    <a:pt x="177" y="754"/>
                    <a:pt x="137" y="794"/>
                    <a:pt x="88" y="79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GB" sz="2099" dirty="0">
                <a:solidFill>
                  <a:prstClr val="black"/>
                </a:solidFill>
                <a:latin typeface="Arial"/>
                <a:cs typeface="+mn-cs"/>
              </a:endParaRPr>
            </a:p>
          </p:txBody>
        </p:sp>
        <p:sp>
          <p:nvSpPr>
            <p:cNvPr id="16" name="Freeform 9"/>
            <p:cNvSpPr>
              <a:spLocks/>
            </p:cNvSpPr>
            <p:nvPr userDrawn="1"/>
          </p:nvSpPr>
          <p:spPr bwMode="auto">
            <a:xfrm>
              <a:off x="10653713" y="4014788"/>
              <a:ext cx="558800" cy="2506663"/>
            </a:xfrm>
            <a:custGeom>
              <a:avLst/>
              <a:gdLst>
                <a:gd name="T0" fmla="*/ 88 w 177"/>
                <a:gd name="T1" fmla="*/ 794 h 794"/>
                <a:gd name="T2" fmla="*/ 88 w 177"/>
                <a:gd name="T3" fmla="*/ 794 h 794"/>
                <a:gd name="T4" fmla="*/ 0 w 177"/>
                <a:gd name="T5" fmla="*/ 705 h 794"/>
                <a:gd name="T6" fmla="*/ 0 w 177"/>
                <a:gd name="T7" fmla="*/ 88 h 794"/>
                <a:gd name="T8" fmla="*/ 88 w 177"/>
                <a:gd name="T9" fmla="*/ 0 h 794"/>
                <a:gd name="T10" fmla="*/ 177 w 177"/>
                <a:gd name="T11" fmla="*/ 88 h 794"/>
                <a:gd name="T12" fmla="*/ 177 w 177"/>
                <a:gd name="T13" fmla="*/ 705 h 794"/>
                <a:gd name="T14" fmla="*/ 88 w 177"/>
                <a:gd name="T15" fmla="*/ 794 h 7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7" h="794">
                  <a:moveTo>
                    <a:pt x="88" y="794"/>
                  </a:moveTo>
                  <a:cubicBezTo>
                    <a:pt x="88" y="794"/>
                    <a:pt x="88" y="794"/>
                    <a:pt x="88" y="794"/>
                  </a:cubicBezTo>
                  <a:cubicBezTo>
                    <a:pt x="40" y="794"/>
                    <a:pt x="0" y="754"/>
                    <a:pt x="0" y="705"/>
                  </a:cubicBezTo>
                  <a:cubicBezTo>
                    <a:pt x="0" y="88"/>
                    <a:pt x="0" y="88"/>
                    <a:pt x="0" y="88"/>
                  </a:cubicBezTo>
                  <a:cubicBezTo>
                    <a:pt x="0" y="40"/>
                    <a:pt x="40" y="0"/>
                    <a:pt x="88" y="0"/>
                  </a:cubicBezTo>
                  <a:cubicBezTo>
                    <a:pt x="137" y="0"/>
                    <a:pt x="177" y="40"/>
                    <a:pt x="177" y="88"/>
                  </a:cubicBezTo>
                  <a:cubicBezTo>
                    <a:pt x="177" y="705"/>
                    <a:pt x="177" y="705"/>
                    <a:pt x="177" y="705"/>
                  </a:cubicBezTo>
                  <a:cubicBezTo>
                    <a:pt x="177" y="754"/>
                    <a:pt x="137" y="794"/>
                    <a:pt x="88" y="79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GB" sz="2099" dirty="0">
                <a:solidFill>
                  <a:prstClr val="black"/>
                </a:solidFill>
                <a:latin typeface="Arial"/>
                <a:cs typeface="+mn-cs"/>
              </a:endParaRPr>
            </a:p>
          </p:txBody>
        </p:sp>
        <p:sp>
          <p:nvSpPr>
            <p:cNvPr id="17" name="Freeform 10"/>
            <p:cNvSpPr>
              <a:spLocks/>
            </p:cNvSpPr>
            <p:nvPr userDrawn="1"/>
          </p:nvSpPr>
          <p:spPr bwMode="auto">
            <a:xfrm>
              <a:off x="12058650" y="4551363"/>
              <a:ext cx="139700" cy="449263"/>
            </a:xfrm>
            <a:custGeom>
              <a:avLst/>
              <a:gdLst>
                <a:gd name="T0" fmla="*/ 44 w 44"/>
                <a:gd name="T1" fmla="*/ 0 h 142"/>
                <a:gd name="T2" fmla="*/ 0 w 44"/>
                <a:gd name="T3" fmla="*/ 42 h 142"/>
                <a:gd name="T4" fmla="*/ 0 w 44"/>
                <a:gd name="T5" fmla="*/ 99 h 142"/>
                <a:gd name="T6" fmla="*/ 44 w 44"/>
                <a:gd name="T7" fmla="*/ 142 h 142"/>
                <a:gd name="T8" fmla="*/ 44 w 44"/>
                <a:gd name="T9" fmla="*/ 0 h 142"/>
              </a:gdLst>
              <a:ahLst/>
              <a:cxnLst>
                <a:cxn ang="0">
                  <a:pos x="T0" y="T1"/>
                </a:cxn>
                <a:cxn ang="0">
                  <a:pos x="T2" y="T3"/>
                </a:cxn>
                <a:cxn ang="0">
                  <a:pos x="T4" y="T5"/>
                </a:cxn>
                <a:cxn ang="0">
                  <a:pos x="T6" y="T7"/>
                </a:cxn>
                <a:cxn ang="0">
                  <a:pos x="T8" y="T9"/>
                </a:cxn>
              </a:cxnLst>
              <a:rect l="0" t="0" r="r" b="b"/>
              <a:pathLst>
                <a:path w="44" h="142">
                  <a:moveTo>
                    <a:pt x="44" y="0"/>
                  </a:moveTo>
                  <a:cubicBezTo>
                    <a:pt x="20" y="0"/>
                    <a:pt x="0" y="19"/>
                    <a:pt x="0" y="42"/>
                  </a:cubicBezTo>
                  <a:cubicBezTo>
                    <a:pt x="0" y="99"/>
                    <a:pt x="0" y="99"/>
                    <a:pt x="0" y="99"/>
                  </a:cubicBezTo>
                  <a:cubicBezTo>
                    <a:pt x="0" y="123"/>
                    <a:pt x="20" y="142"/>
                    <a:pt x="44" y="142"/>
                  </a:cubicBezTo>
                  <a:lnTo>
                    <a:pt x="4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GB" sz="2099" dirty="0">
                <a:solidFill>
                  <a:prstClr val="black"/>
                </a:solidFill>
                <a:latin typeface="Arial"/>
                <a:cs typeface="+mn-cs"/>
              </a:endParaRPr>
            </a:p>
          </p:txBody>
        </p:sp>
      </p:grpSp>
    </p:spTree>
    <p:extLst>
      <p:ext uri="{BB962C8B-B14F-4D97-AF65-F5344CB8AC3E}">
        <p14:creationId xmlns:p14="http://schemas.microsoft.com/office/powerpoint/2010/main" val="1843593366"/>
      </p:ext>
    </p:extLst>
  </p:cSld>
  <p:clrMapOvr>
    <a:masterClrMapping/>
  </p:clrMapOvr>
</p:sldLayout>
</file>

<file path=ppt/slideLayouts/slideLayout162.xml><?xml version="1.0" encoding="utf-8"?>
<p:sldLayout xmlns:a="http://schemas.openxmlformats.org/drawingml/2006/main" xmlns:r="http://schemas.openxmlformats.org/officeDocument/2006/relationships" xmlns:p="http://schemas.openxmlformats.org/presentationml/2006/main" preserve="1" userDrawn="1">
  <p:cSld name="Chapter Divider Pulse Pattern">
    <p:bg>
      <p:bgPr>
        <a:solidFill>
          <a:srgbClr val="FDECE4"/>
        </a:solidFill>
        <a:effectLst/>
      </p:bgPr>
    </p:bg>
    <p:spTree>
      <p:nvGrpSpPr>
        <p:cNvPr id="1" name=""/>
        <p:cNvGrpSpPr/>
        <p:nvPr/>
      </p:nvGrpSpPr>
      <p:grpSpPr>
        <a:xfrm>
          <a:off x="0" y="0"/>
          <a:ext cx="0" cy="0"/>
          <a:chOff x="0" y="0"/>
          <a:chExt cx="0" cy="0"/>
        </a:xfrm>
      </p:grpSpPr>
      <p:sp useBgFill="1">
        <p:nvSpPr>
          <p:cNvPr id="53" name="Picture Placeholder 5"/>
          <p:cNvSpPr>
            <a:spLocks noGrp="1"/>
          </p:cNvSpPr>
          <p:nvPr>
            <p:ph type="pic" sz="quarter" idx="15" hasCustomPrompt="1"/>
          </p:nvPr>
        </p:nvSpPr>
        <p:spPr>
          <a:xfrm>
            <a:off x="1" y="0"/>
            <a:ext cx="12192000" cy="6858000"/>
          </a:xfrm>
        </p:spPr>
        <p:txBody>
          <a:bodyPr anchor="ctr" anchorCtr="0"/>
          <a:lstStyle>
            <a:lvl1pPr marL="0" marR="0" indent="0" algn="ctr" defTabSz="1088158" rtl="0" eaLnBrk="1" fontAlgn="auto" latinLnBrk="0" hangingPunct="1">
              <a:lnSpc>
                <a:spcPct val="100000"/>
              </a:lnSpc>
              <a:spcBef>
                <a:spcPts val="1200"/>
              </a:spcBef>
              <a:spcAft>
                <a:spcPts val="0"/>
              </a:spcAft>
              <a:buClrTx/>
              <a:buSzTx/>
              <a:buFont typeface="Arial" pitchFamily="34" charset="0"/>
              <a:buNone/>
              <a:tabLst/>
              <a:defRPr>
                <a:solidFill>
                  <a:schemeClr val="tx1"/>
                </a:solidFill>
              </a:defRPr>
            </a:lvl1pPr>
          </a:lstStyle>
          <a:p>
            <a:r>
              <a:rPr lang="en-GB"/>
              <a:t>Insert picture by using Nordea Image Bank button or use as pink slide</a:t>
            </a:r>
            <a:endParaRPr lang="en-GB" dirty="0"/>
          </a:p>
        </p:txBody>
      </p:sp>
      <p:sp>
        <p:nvSpPr>
          <p:cNvPr id="2" name="Title 1"/>
          <p:cNvSpPr>
            <a:spLocks noGrp="1"/>
          </p:cNvSpPr>
          <p:nvPr>
            <p:ph type="title"/>
          </p:nvPr>
        </p:nvSpPr>
        <p:spPr>
          <a:xfrm>
            <a:off x="1871531" y="1090548"/>
            <a:ext cx="8400000" cy="1000568"/>
          </a:xfrm>
        </p:spPr>
        <p:txBody>
          <a:bodyPr anchor="b" anchorCtr="0">
            <a:noAutofit/>
          </a:bodyPr>
          <a:lstStyle>
            <a:lvl1pPr algn="ctr">
              <a:defRPr sz="2898" b="1" cap="none" baseline="0">
                <a:solidFill>
                  <a:schemeClr val="bg2"/>
                </a:solidFill>
              </a:defRPr>
            </a:lvl1pPr>
          </a:lstStyle>
          <a:p>
            <a:r>
              <a:rPr lang="en-GB"/>
              <a:t>Click to edit Master title style</a:t>
            </a:r>
            <a:endParaRPr lang="en-GB" dirty="0"/>
          </a:p>
        </p:txBody>
      </p:sp>
      <p:sp>
        <p:nvSpPr>
          <p:cNvPr id="3" name="Text Placeholder 2"/>
          <p:cNvSpPr>
            <a:spLocks noGrp="1"/>
          </p:cNvSpPr>
          <p:nvPr>
            <p:ph type="body" idx="1"/>
          </p:nvPr>
        </p:nvSpPr>
        <p:spPr>
          <a:xfrm>
            <a:off x="1871531" y="2160000"/>
            <a:ext cx="8400000" cy="720000"/>
          </a:xfrm>
        </p:spPr>
        <p:txBody>
          <a:bodyPr anchor="t" anchorCtr="0">
            <a:noAutofit/>
          </a:bodyPr>
          <a:lstStyle>
            <a:lvl1pPr marL="0" indent="0" algn="ctr">
              <a:buNone/>
              <a:defRPr sz="1899" b="1">
                <a:solidFill>
                  <a:schemeClr val="tx2"/>
                </a:solidFill>
              </a:defRPr>
            </a:lvl1pPr>
            <a:lvl2pPr marL="544080" indent="0">
              <a:buNone/>
              <a:defRPr sz="2099">
                <a:solidFill>
                  <a:schemeClr val="tx1">
                    <a:tint val="75000"/>
                  </a:schemeClr>
                </a:solidFill>
              </a:defRPr>
            </a:lvl2pPr>
            <a:lvl3pPr marL="1088158" indent="0">
              <a:buNone/>
              <a:defRPr sz="1899">
                <a:solidFill>
                  <a:schemeClr val="tx1">
                    <a:tint val="75000"/>
                  </a:schemeClr>
                </a:solidFill>
              </a:defRPr>
            </a:lvl3pPr>
            <a:lvl4pPr marL="1632238" indent="0">
              <a:buNone/>
              <a:defRPr sz="1699">
                <a:solidFill>
                  <a:schemeClr val="tx1">
                    <a:tint val="75000"/>
                  </a:schemeClr>
                </a:solidFill>
              </a:defRPr>
            </a:lvl4pPr>
            <a:lvl5pPr marL="2176318" indent="0">
              <a:buNone/>
              <a:defRPr sz="1699">
                <a:solidFill>
                  <a:schemeClr val="tx1">
                    <a:tint val="75000"/>
                  </a:schemeClr>
                </a:solidFill>
              </a:defRPr>
            </a:lvl5pPr>
            <a:lvl6pPr marL="2720399" indent="0">
              <a:buNone/>
              <a:defRPr sz="1699">
                <a:solidFill>
                  <a:schemeClr val="tx1">
                    <a:tint val="75000"/>
                  </a:schemeClr>
                </a:solidFill>
              </a:defRPr>
            </a:lvl6pPr>
            <a:lvl7pPr marL="3264477" indent="0">
              <a:buNone/>
              <a:defRPr sz="1699">
                <a:solidFill>
                  <a:schemeClr val="tx1">
                    <a:tint val="75000"/>
                  </a:schemeClr>
                </a:solidFill>
              </a:defRPr>
            </a:lvl7pPr>
            <a:lvl8pPr marL="3808557" indent="0">
              <a:buNone/>
              <a:defRPr sz="1699">
                <a:solidFill>
                  <a:schemeClr val="tx1">
                    <a:tint val="75000"/>
                  </a:schemeClr>
                </a:solidFill>
              </a:defRPr>
            </a:lvl8pPr>
            <a:lvl9pPr marL="4352636" indent="0">
              <a:buNone/>
              <a:defRPr sz="1699">
                <a:solidFill>
                  <a:schemeClr val="tx1">
                    <a:tint val="75000"/>
                  </a:schemeClr>
                </a:solidFill>
              </a:defRPr>
            </a:lvl9pPr>
          </a:lstStyle>
          <a:p>
            <a:pPr lvl="0"/>
            <a:r>
              <a:rPr lang="en-GB"/>
              <a:t>Click to edit Master text styles</a:t>
            </a:r>
            <a:endParaRPr lang="en-GB" dirty="0"/>
          </a:p>
        </p:txBody>
      </p:sp>
      <p:grpSp>
        <p:nvGrpSpPr>
          <p:cNvPr id="28" name="Pulse"/>
          <p:cNvGrpSpPr/>
          <p:nvPr userDrawn="1"/>
        </p:nvGrpSpPr>
        <p:grpSpPr>
          <a:xfrm>
            <a:off x="1" y="2990161"/>
            <a:ext cx="12200823" cy="3558351"/>
            <a:chOff x="0" y="2990850"/>
            <a:chExt cx="12204700" cy="3559175"/>
          </a:xfrm>
          <a:solidFill>
            <a:srgbClr val="0000A0"/>
          </a:solidFill>
        </p:grpSpPr>
        <p:sp>
          <p:nvSpPr>
            <p:cNvPr id="29" name="Freeform 5"/>
            <p:cNvSpPr>
              <a:spLocks/>
            </p:cNvSpPr>
            <p:nvPr userDrawn="1"/>
          </p:nvSpPr>
          <p:spPr bwMode="auto">
            <a:xfrm>
              <a:off x="1820863" y="4627563"/>
              <a:ext cx="260350" cy="439738"/>
            </a:xfrm>
            <a:custGeom>
              <a:avLst/>
              <a:gdLst>
                <a:gd name="T0" fmla="*/ 41 w 82"/>
                <a:gd name="T1" fmla="*/ 138 h 138"/>
                <a:gd name="T2" fmla="*/ 41 w 82"/>
                <a:gd name="T3" fmla="*/ 138 h 138"/>
                <a:gd name="T4" fmla="*/ 0 w 82"/>
                <a:gd name="T5" fmla="*/ 96 h 138"/>
                <a:gd name="T6" fmla="*/ 0 w 82"/>
                <a:gd name="T7" fmla="*/ 41 h 138"/>
                <a:gd name="T8" fmla="*/ 41 w 82"/>
                <a:gd name="T9" fmla="*/ 0 h 138"/>
                <a:gd name="T10" fmla="*/ 82 w 82"/>
                <a:gd name="T11" fmla="*/ 41 h 138"/>
                <a:gd name="T12" fmla="*/ 82 w 82"/>
                <a:gd name="T13" fmla="*/ 96 h 138"/>
                <a:gd name="T14" fmla="*/ 41 w 82"/>
                <a:gd name="T15" fmla="*/ 138 h 13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138">
                  <a:moveTo>
                    <a:pt x="41" y="138"/>
                  </a:moveTo>
                  <a:cubicBezTo>
                    <a:pt x="41" y="138"/>
                    <a:pt x="41" y="138"/>
                    <a:pt x="41" y="138"/>
                  </a:cubicBezTo>
                  <a:cubicBezTo>
                    <a:pt x="19" y="138"/>
                    <a:pt x="0" y="119"/>
                    <a:pt x="0" y="96"/>
                  </a:cubicBezTo>
                  <a:cubicBezTo>
                    <a:pt x="0" y="41"/>
                    <a:pt x="0" y="41"/>
                    <a:pt x="0" y="41"/>
                  </a:cubicBezTo>
                  <a:cubicBezTo>
                    <a:pt x="0" y="19"/>
                    <a:pt x="19" y="0"/>
                    <a:pt x="41" y="0"/>
                  </a:cubicBezTo>
                  <a:cubicBezTo>
                    <a:pt x="64" y="0"/>
                    <a:pt x="82" y="19"/>
                    <a:pt x="82" y="41"/>
                  </a:cubicBezTo>
                  <a:cubicBezTo>
                    <a:pt x="82" y="96"/>
                    <a:pt x="82" y="96"/>
                    <a:pt x="82" y="96"/>
                  </a:cubicBezTo>
                  <a:cubicBezTo>
                    <a:pt x="82" y="119"/>
                    <a:pt x="64" y="138"/>
                    <a:pt x="41" y="13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GB" sz="2099" dirty="0">
                <a:solidFill>
                  <a:prstClr val="black"/>
                </a:solidFill>
                <a:latin typeface="Arial"/>
                <a:cs typeface="+mn-cs"/>
              </a:endParaRPr>
            </a:p>
          </p:txBody>
        </p:sp>
        <p:sp>
          <p:nvSpPr>
            <p:cNvPr id="54" name="Freeform 6"/>
            <p:cNvSpPr>
              <a:spLocks/>
            </p:cNvSpPr>
            <p:nvPr userDrawn="1"/>
          </p:nvSpPr>
          <p:spPr bwMode="auto">
            <a:xfrm>
              <a:off x="1211263" y="4605338"/>
              <a:ext cx="434975" cy="1092200"/>
            </a:xfrm>
            <a:custGeom>
              <a:avLst/>
              <a:gdLst>
                <a:gd name="T0" fmla="*/ 69 w 137"/>
                <a:gd name="T1" fmla="*/ 343 h 343"/>
                <a:gd name="T2" fmla="*/ 69 w 137"/>
                <a:gd name="T3" fmla="*/ 343 h 343"/>
                <a:gd name="T4" fmla="*/ 0 w 137"/>
                <a:gd name="T5" fmla="*/ 275 h 343"/>
                <a:gd name="T6" fmla="*/ 0 w 137"/>
                <a:gd name="T7" fmla="*/ 69 h 343"/>
                <a:gd name="T8" fmla="*/ 69 w 137"/>
                <a:gd name="T9" fmla="*/ 0 h 343"/>
                <a:gd name="T10" fmla="*/ 137 w 137"/>
                <a:gd name="T11" fmla="*/ 69 h 343"/>
                <a:gd name="T12" fmla="*/ 137 w 137"/>
                <a:gd name="T13" fmla="*/ 275 h 343"/>
                <a:gd name="T14" fmla="*/ 69 w 137"/>
                <a:gd name="T15" fmla="*/ 343 h 3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7" h="343">
                  <a:moveTo>
                    <a:pt x="69" y="343"/>
                  </a:moveTo>
                  <a:cubicBezTo>
                    <a:pt x="69" y="343"/>
                    <a:pt x="69" y="343"/>
                    <a:pt x="69" y="343"/>
                  </a:cubicBezTo>
                  <a:cubicBezTo>
                    <a:pt x="31" y="343"/>
                    <a:pt x="0" y="313"/>
                    <a:pt x="0" y="275"/>
                  </a:cubicBezTo>
                  <a:cubicBezTo>
                    <a:pt x="0" y="69"/>
                    <a:pt x="0" y="69"/>
                    <a:pt x="0" y="69"/>
                  </a:cubicBezTo>
                  <a:cubicBezTo>
                    <a:pt x="0" y="31"/>
                    <a:pt x="31" y="0"/>
                    <a:pt x="69" y="0"/>
                  </a:cubicBezTo>
                  <a:cubicBezTo>
                    <a:pt x="106" y="0"/>
                    <a:pt x="137" y="31"/>
                    <a:pt x="137" y="69"/>
                  </a:cubicBezTo>
                  <a:cubicBezTo>
                    <a:pt x="137" y="275"/>
                    <a:pt x="137" y="275"/>
                    <a:pt x="137" y="275"/>
                  </a:cubicBezTo>
                  <a:cubicBezTo>
                    <a:pt x="137" y="313"/>
                    <a:pt x="106" y="343"/>
                    <a:pt x="69" y="34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GB" sz="2099" dirty="0">
                <a:solidFill>
                  <a:prstClr val="black"/>
                </a:solidFill>
                <a:latin typeface="Arial"/>
                <a:cs typeface="+mn-cs"/>
              </a:endParaRPr>
            </a:p>
          </p:txBody>
        </p:sp>
        <p:sp>
          <p:nvSpPr>
            <p:cNvPr id="55" name="Freeform 7"/>
            <p:cNvSpPr>
              <a:spLocks/>
            </p:cNvSpPr>
            <p:nvPr userDrawn="1"/>
          </p:nvSpPr>
          <p:spPr bwMode="auto">
            <a:xfrm>
              <a:off x="447675" y="4105275"/>
              <a:ext cx="544513" cy="2444750"/>
            </a:xfrm>
            <a:custGeom>
              <a:avLst/>
              <a:gdLst>
                <a:gd name="T0" fmla="*/ 86 w 171"/>
                <a:gd name="T1" fmla="*/ 768 h 768"/>
                <a:gd name="T2" fmla="*/ 86 w 171"/>
                <a:gd name="T3" fmla="*/ 768 h 768"/>
                <a:gd name="T4" fmla="*/ 0 w 171"/>
                <a:gd name="T5" fmla="*/ 682 h 768"/>
                <a:gd name="T6" fmla="*/ 0 w 171"/>
                <a:gd name="T7" fmla="*/ 85 h 768"/>
                <a:gd name="T8" fmla="*/ 86 w 171"/>
                <a:gd name="T9" fmla="*/ 0 h 768"/>
                <a:gd name="T10" fmla="*/ 171 w 171"/>
                <a:gd name="T11" fmla="*/ 85 h 768"/>
                <a:gd name="T12" fmla="*/ 171 w 171"/>
                <a:gd name="T13" fmla="*/ 682 h 768"/>
                <a:gd name="T14" fmla="*/ 86 w 171"/>
                <a:gd name="T15" fmla="*/ 768 h 76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1" h="768">
                  <a:moveTo>
                    <a:pt x="86" y="768"/>
                  </a:moveTo>
                  <a:cubicBezTo>
                    <a:pt x="86" y="768"/>
                    <a:pt x="86" y="768"/>
                    <a:pt x="86" y="768"/>
                  </a:cubicBezTo>
                  <a:cubicBezTo>
                    <a:pt x="38" y="768"/>
                    <a:pt x="0" y="730"/>
                    <a:pt x="0" y="682"/>
                  </a:cubicBezTo>
                  <a:cubicBezTo>
                    <a:pt x="0" y="85"/>
                    <a:pt x="0" y="85"/>
                    <a:pt x="0" y="85"/>
                  </a:cubicBezTo>
                  <a:cubicBezTo>
                    <a:pt x="0" y="38"/>
                    <a:pt x="38" y="0"/>
                    <a:pt x="86" y="0"/>
                  </a:cubicBezTo>
                  <a:cubicBezTo>
                    <a:pt x="133" y="0"/>
                    <a:pt x="171" y="38"/>
                    <a:pt x="171" y="85"/>
                  </a:cubicBezTo>
                  <a:cubicBezTo>
                    <a:pt x="171" y="682"/>
                    <a:pt x="171" y="682"/>
                    <a:pt x="171" y="682"/>
                  </a:cubicBezTo>
                  <a:cubicBezTo>
                    <a:pt x="171" y="730"/>
                    <a:pt x="133" y="768"/>
                    <a:pt x="86" y="76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GB" sz="2099" dirty="0">
                <a:solidFill>
                  <a:prstClr val="black"/>
                </a:solidFill>
                <a:latin typeface="Arial"/>
                <a:cs typeface="+mn-cs"/>
              </a:endParaRPr>
            </a:p>
          </p:txBody>
        </p:sp>
        <p:sp>
          <p:nvSpPr>
            <p:cNvPr id="56" name="Freeform 8"/>
            <p:cNvSpPr>
              <a:spLocks/>
            </p:cNvSpPr>
            <p:nvPr userDrawn="1"/>
          </p:nvSpPr>
          <p:spPr bwMode="auto">
            <a:xfrm>
              <a:off x="10529888" y="3994150"/>
              <a:ext cx="434975" cy="1092200"/>
            </a:xfrm>
            <a:custGeom>
              <a:avLst/>
              <a:gdLst>
                <a:gd name="T0" fmla="*/ 69 w 137"/>
                <a:gd name="T1" fmla="*/ 343 h 343"/>
                <a:gd name="T2" fmla="*/ 69 w 137"/>
                <a:gd name="T3" fmla="*/ 343 h 343"/>
                <a:gd name="T4" fmla="*/ 0 w 137"/>
                <a:gd name="T5" fmla="*/ 275 h 343"/>
                <a:gd name="T6" fmla="*/ 0 w 137"/>
                <a:gd name="T7" fmla="*/ 69 h 343"/>
                <a:gd name="T8" fmla="*/ 69 w 137"/>
                <a:gd name="T9" fmla="*/ 0 h 343"/>
                <a:gd name="T10" fmla="*/ 137 w 137"/>
                <a:gd name="T11" fmla="*/ 69 h 343"/>
                <a:gd name="T12" fmla="*/ 137 w 137"/>
                <a:gd name="T13" fmla="*/ 275 h 343"/>
                <a:gd name="T14" fmla="*/ 69 w 137"/>
                <a:gd name="T15" fmla="*/ 343 h 3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7" h="343">
                  <a:moveTo>
                    <a:pt x="69" y="343"/>
                  </a:moveTo>
                  <a:cubicBezTo>
                    <a:pt x="69" y="343"/>
                    <a:pt x="69" y="343"/>
                    <a:pt x="69" y="343"/>
                  </a:cubicBezTo>
                  <a:cubicBezTo>
                    <a:pt x="31" y="343"/>
                    <a:pt x="0" y="313"/>
                    <a:pt x="0" y="275"/>
                  </a:cubicBezTo>
                  <a:cubicBezTo>
                    <a:pt x="0" y="69"/>
                    <a:pt x="0" y="69"/>
                    <a:pt x="0" y="69"/>
                  </a:cubicBezTo>
                  <a:cubicBezTo>
                    <a:pt x="0" y="31"/>
                    <a:pt x="31" y="0"/>
                    <a:pt x="69" y="0"/>
                  </a:cubicBezTo>
                  <a:cubicBezTo>
                    <a:pt x="107" y="0"/>
                    <a:pt x="137" y="31"/>
                    <a:pt x="137" y="69"/>
                  </a:cubicBezTo>
                  <a:cubicBezTo>
                    <a:pt x="137" y="275"/>
                    <a:pt x="137" y="275"/>
                    <a:pt x="137" y="275"/>
                  </a:cubicBezTo>
                  <a:cubicBezTo>
                    <a:pt x="137" y="313"/>
                    <a:pt x="107" y="343"/>
                    <a:pt x="69" y="34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GB" sz="2099" dirty="0">
                <a:solidFill>
                  <a:prstClr val="black"/>
                </a:solidFill>
                <a:latin typeface="Arial"/>
                <a:cs typeface="+mn-cs"/>
              </a:endParaRPr>
            </a:p>
          </p:txBody>
        </p:sp>
        <p:sp>
          <p:nvSpPr>
            <p:cNvPr id="57" name="Freeform 9"/>
            <p:cNvSpPr>
              <a:spLocks/>
            </p:cNvSpPr>
            <p:nvPr userDrawn="1"/>
          </p:nvSpPr>
          <p:spPr bwMode="auto">
            <a:xfrm>
              <a:off x="10094913" y="4627563"/>
              <a:ext cx="260350" cy="439738"/>
            </a:xfrm>
            <a:custGeom>
              <a:avLst/>
              <a:gdLst>
                <a:gd name="T0" fmla="*/ 41 w 82"/>
                <a:gd name="T1" fmla="*/ 138 h 138"/>
                <a:gd name="T2" fmla="*/ 41 w 82"/>
                <a:gd name="T3" fmla="*/ 138 h 138"/>
                <a:gd name="T4" fmla="*/ 0 w 82"/>
                <a:gd name="T5" fmla="*/ 96 h 138"/>
                <a:gd name="T6" fmla="*/ 0 w 82"/>
                <a:gd name="T7" fmla="*/ 41 h 138"/>
                <a:gd name="T8" fmla="*/ 41 w 82"/>
                <a:gd name="T9" fmla="*/ 0 h 138"/>
                <a:gd name="T10" fmla="*/ 82 w 82"/>
                <a:gd name="T11" fmla="*/ 41 h 138"/>
                <a:gd name="T12" fmla="*/ 82 w 82"/>
                <a:gd name="T13" fmla="*/ 96 h 138"/>
                <a:gd name="T14" fmla="*/ 41 w 82"/>
                <a:gd name="T15" fmla="*/ 138 h 13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138">
                  <a:moveTo>
                    <a:pt x="41" y="138"/>
                  </a:moveTo>
                  <a:cubicBezTo>
                    <a:pt x="41" y="138"/>
                    <a:pt x="41" y="138"/>
                    <a:pt x="41" y="138"/>
                  </a:cubicBezTo>
                  <a:cubicBezTo>
                    <a:pt x="18" y="138"/>
                    <a:pt x="0" y="119"/>
                    <a:pt x="0" y="96"/>
                  </a:cubicBezTo>
                  <a:cubicBezTo>
                    <a:pt x="0" y="41"/>
                    <a:pt x="0" y="41"/>
                    <a:pt x="0" y="41"/>
                  </a:cubicBezTo>
                  <a:cubicBezTo>
                    <a:pt x="0" y="19"/>
                    <a:pt x="18" y="0"/>
                    <a:pt x="41" y="0"/>
                  </a:cubicBezTo>
                  <a:cubicBezTo>
                    <a:pt x="63" y="0"/>
                    <a:pt x="82" y="19"/>
                    <a:pt x="82" y="41"/>
                  </a:cubicBezTo>
                  <a:cubicBezTo>
                    <a:pt x="82" y="96"/>
                    <a:pt x="82" y="96"/>
                    <a:pt x="82" y="96"/>
                  </a:cubicBezTo>
                  <a:cubicBezTo>
                    <a:pt x="82" y="119"/>
                    <a:pt x="63" y="138"/>
                    <a:pt x="41" y="13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GB" sz="2099" dirty="0">
                <a:solidFill>
                  <a:prstClr val="black"/>
                </a:solidFill>
                <a:latin typeface="Arial"/>
                <a:cs typeface="+mn-cs"/>
              </a:endParaRPr>
            </a:p>
          </p:txBody>
        </p:sp>
        <p:sp>
          <p:nvSpPr>
            <p:cNvPr id="58" name="Freeform 10"/>
            <p:cNvSpPr>
              <a:spLocks/>
            </p:cNvSpPr>
            <p:nvPr userDrawn="1"/>
          </p:nvSpPr>
          <p:spPr bwMode="auto">
            <a:xfrm>
              <a:off x="11183938" y="3144838"/>
              <a:ext cx="544513" cy="2444750"/>
            </a:xfrm>
            <a:custGeom>
              <a:avLst/>
              <a:gdLst>
                <a:gd name="T0" fmla="*/ 86 w 171"/>
                <a:gd name="T1" fmla="*/ 768 h 768"/>
                <a:gd name="T2" fmla="*/ 86 w 171"/>
                <a:gd name="T3" fmla="*/ 768 h 768"/>
                <a:gd name="T4" fmla="*/ 0 w 171"/>
                <a:gd name="T5" fmla="*/ 682 h 768"/>
                <a:gd name="T6" fmla="*/ 0 w 171"/>
                <a:gd name="T7" fmla="*/ 85 h 768"/>
                <a:gd name="T8" fmla="*/ 86 w 171"/>
                <a:gd name="T9" fmla="*/ 0 h 768"/>
                <a:gd name="T10" fmla="*/ 171 w 171"/>
                <a:gd name="T11" fmla="*/ 85 h 768"/>
                <a:gd name="T12" fmla="*/ 171 w 171"/>
                <a:gd name="T13" fmla="*/ 682 h 768"/>
                <a:gd name="T14" fmla="*/ 86 w 171"/>
                <a:gd name="T15" fmla="*/ 768 h 76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1" h="768">
                  <a:moveTo>
                    <a:pt x="86" y="768"/>
                  </a:moveTo>
                  <a:cubicBezTo>
                    <a:pt x="86" y="768"/>
                    <a:pt x="86" y="768"/>
                    <a:pt x="86" y="768"/>
                  </a:cubicBezTo>
                  <a:cubicBezTo>
                    <a:pt x="38" y="768"/>
                    <a:pt x="0" y="730"/>
                    <a:pt x="0" y="682"/>
                  </a:cubicBezTo>
                  <a:cubicBezTo>
                    <a:pt x="0" y="85"/>
                    <a:pt x="0" y="85"/>
                    <a:pt x="0" y="85"/>
                  </a:cubicBezTo>
                  <a:cubicBezTo>
                    <a:pt x="0" y="38"/>
                    <a:pt x="38" y="0"/>
                    <a:pt x="86" y="0"/>
                  </a:cubicBezTo>
                  <a:cubicBezTo>
                    <a:pt x="133" y="0"/>
                    <a:pt x="171" y="38"/>
                    <a:pt x="171" y="85"/>
                  </a:cubicBezTo>
                  <a:cubicBezTo>
                    <a:pt x="171" y="682"/>
                    <a:pt x="171" y="682"/>
                    <a:pt x="171" y="682"/>
                  </a:cubicBezTo>
                  <a:cubicBezTo>
                    <a:pt x="171" y="730"/>
                    <a:pt x="133" y="768"/>
                    <a:pt x="86" y="76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GB" sz="2099" dirty="0">
                <a:solidFill>
                  <a:prstClr val="black"/>
                </a:solidFill>
                <a:latin typeface="Arial"/>
                <a:cs typeface="+mn-cs"/>
              </a:endParaRPr>
            </a:p>
          </p:txBody>
        </p:sp>
        <p:sp>
          <p:nvSpPr>
            <p:cNvPr id="59" name="Freeform 11"/>
            <p:cNvSpPr>
              <a:spLocks noEditPoints="1"/>
            </p:cNvSpPr>
            <p:nvPr userDrawn="1"/>
          </p:nvSpPr>
          <p:spPr bwMode="auto">
            <a:xfrm>
              <a:off x="7742238" y="4083050"/>
              <a:ext cx="434975" cy="1092200"/>
            </a:xfrm>
            <a:custGeom>
              <a:avLst/>
              <a:gdLst>
                <a:gd name="T0" fmla="*/ 69 w 137"/>
                <a:gd name="T1" fmla="*/ 13 h 343"/>
                <a:gd name="T2" fmla="*/ 124 w 137"/>
                <a:gd name="T3" fmla="*/ 68 h 343"/>
                <a:gd name="T4" fmla="*/ 124 w 137"/>
                <a:gd name="T5" fmla="*/ 274 h 343"/>
                <a:gd name="T6" fmla="*/ 69 w 137"/>
                <a:gd name="T7" fmla="*/ 329 h 343"/>
                <a:gd name="T8" fmla="*/ 14 w 137"/>
                <a:gd name="T9" fmla="*/ 274 h 343"/>
                <a:gd name="T10" fmla="*/ 14 w 137"/>
                <a:gd name="T11" fmla="*/ 68 h 343"/>
                <a:gd name="T12" fmla="*/ 69 w 137"/>
                <a:gd name="T13" fmla="*/ 13 h 343"/>
                <a:gd name="T14" fmla="*/ 69 w 137"/>
                <a:gd name="T15" fmla="*/ 0 h 343"/>
                <a:gd name="T16" fmla="*/ 69 w 137"/>
                <a:gd name="T17" fmla="*/ 0 h 343"/>
                <a:gd name="T18" fmla="*/ 0 w 137"/>
                <a:gd name="T19" fmla="*/ 68 h 343"/>
                <a:gd name="T20" fmla="*/ 0 w 137"/>
                <a:gd name="T21" fmla="*/ 274 h 343"/>
                <a:gd name="T22" fmla="*/ 69 w 137"/>
                <a:gd name="T23" fmla="*/ 343 h 343"/>
                <a:gd name="T24" fmla="*/ 137 w 137"/>
                <a:gd name="T25" fmla="*/ 274 h 343"/>
                <a:gd name="T26" fmla="*/ 137 w 137"/>
                <a:gd name="T27" fmla="*/ 68 h 343"/>
                <a:gd name="T28" fmla="*/ 69 w 137"/>
                <a:gd name="T29" fmla="*/ 0 h 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7" h="343">
                  <a:moveTo>
                    <a:pt x="69" y="13"/>
                  </a:moveTo>
                  <a:cubicBezTo>
                    <a:pt x="99" y="13"/>
                    <a:pt x="124" y="38"/>
                    <a:pt x="124" y="68"/>
                  </a:cubicBezTo>
                  <a:cubicBezTo>
                    <a:pt x="124" y="274"/>
                    <a:pt x="124" y="274"/>
                    <a:pt x="124" y="274"/>
                  </a:cubicBezTo>
                  <a:cubicBezTo>
                    <a:pt x="124" y="304"/>
                    <a:pt x="99" y="329"/>
                    <a:pt x="69" y="329"/>
                  </a:cubicBezTo>
                  <a:cubicBezTo>
                    <a:pt x="39" y="329"/>
                    <a:pt x="14" y="304"/>
                    <a:pt x="14" y="274"/>
                  </a:cubicBezTo>
                  <a:cubicBezTo>
                    <a:pt x="14" y="68"/>
                    <a:pt x="14" y="68"/>
                    <a:pt x="14" y="68"/>
                  </a:cubicBezTo>
                  <a:cubicBezTo>
                    <a:pt x="14" y="38"/>
                    <a:pt x="39" y="13"/>
                    <a:pt x="69" y="13"/>
                  </a:cubicBezTo>
                  <a:moveTo>
                    <a:pt x="69" y="0"/>
                  </a:moveTo>
                  <a:cubicBezTo>
                    <a:pt x="69" y="0"/>
                    <a:pt x="69" y="0"/>
                    <a:pt x="69" y="0"/>
                  </a:cubicBezTo>
                  <a:cubicBezTo>
                    <a:pt x="31" y="0"/>
                    <a:pt x="0" y="30"/>
                    <a:pt x="0" y="68"/>
                  </a:cubicBezTo>
                  <a:cubicBezTo>
                    <a:pt x="0" y="274"/>
                    <a:pt x="0" y="274"/>
                    <a:pt x="0" y="274"/>
                  </a:cubicBezTo>
                  <a:cubicBezTo>
                    <a:pt x="0" y="312"/>
                    <a:pt x="31" y="343"/>
                    <a:pt x="69" y="343"/>
                  </a:cubicBezTo>
                  <a:cubicBezTo>
                    <a:pt x="107" y="343"/>
                    <a:pt x="137" y="312"/>
                    <a:pt x="137" y="274"/>
                  </a:cubicBezTo>
                  <a:cubicBezTo>
                    <a:pt x="137" y="68"/>
                    <a:pt x="137" y="68"/>
                    <a:pt x="137" y="68"/>
                  </a:cubicBezTo>
                  <a:cubicBezTo>
                    <a:pt x="137" y="30"/>
                    <a:pt x="107" y="0"/>
                    <a:pt x="6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GB" sz="2099" dirty="0">
                <a:solidFill>
                  <a:prstClr val="black"/>
                </a:solidFill>
                <a:latin typeface="Arial"/>
                <a:cs typeface="+mn-cs"/>
              </a:endParaRPr>
            </a:p>
          </p:txBody>
        </p:sp>
        <p:sp>
          <p:nvSpPr>
            <p:cNvPr id="60" name="Freeform 12"/>
            <p:cNvSpPr>
              <a:spLocks/>
            </p:cNvSpPr>
            <p:nvPr userDrawn="1"/>
          </p:nvSpPr>
          <p:spPr bwMode="auto">
            <a:xfrm>
              <a:off x="9480550" y="4605338"/>
              <a:ext cx="439738" cy="1092200"/>
            </a:xfrm>
            <a:custGeom>
              <a:avLst/>
              <a:gdLst>
                <a:gd name="T0" fmla="*/ 69 w 138"/>
                <a:gd name="T1" fmla="*/ 343 h 343"/>
                <a:gd name="T2" fmla="*/ 69 w 138"/>
                <a:gd name="T3" fmla="*/ 343 h 343"/>
                <a:gd name="T4" fmla="*/ 0 w 138"/>
                <a:gd name="T5" fmla="*/ 275 h 343"/>
                <a:gd name="T6" fmla="*/ 0 w 138"/>
                <a:gd name="T7" fmla="*/ 69 h 343"/>
                <a:gd name="T8" fmla="*/ 69 w 138"/>
                <a:gd name="T9" fmla="*/ 0 h 343"/>
                <a:gd name="T10" fmla="*/ 138 w 138"/>
                <a:gd name="T11" fmla="*/ 69 h 343"/>
                <a:gd name="T12" fmla="*/ 138 w 138"/>
                <a:gd name="T13" fmla="*/ 275 h 343"/>
                <a:gd name="T14" fmla="*/ 69 w 138"/>
                <a:gd name="T15" fmla="*/ 343 h 3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8" h="343">
                  <a:moveTo>
                    <a:pt x="69" y="343"/>
                  </a:moveTo>
                  <a:cubicBezTo>
                    <a:pt x="69" y="343"/>
                    <a:pt x="69" y="343"/>
                    <a:pt x="69" y="343"/>
                  </a:cubicBezTo>
                  <a:cubicBezTo>
                    <a:pt x="31" y="343"/>
                    <a:pt x="0" y="313"/>
                    <a:pt x="0" y="275"/>
                  </a:cubicBezTo>
                  <a:cubicBezTo>
                    <a:pt x="0" y="69"/>
                    <a:pt x="0" y="69"/>
                    <a:pt x="0" y="69"/>
                  </a:cubicBezTo>
                  <a:cubicBezTo>
                    <a:pt x="0" y="31"/>
                    <a:pt x="31" y="0"/>
                    <a:pt x="69" y="0"/>
                  </a:cubicBezTo>
                  <a:cubicBezTo>
                    <a:pt x="107" y="0"/>
                    <a:pt x="138" y="31"/>
                    <a:pt x="138" y="69"/>
                  </a:cubicBezTo>
                  <a:cubicBezTo>
                    <a:pt x="138" y="275"/>
                    <a:pt x="138" y="275"/>
                    <a:pt x="138" y="275"/>
                  </a:cubicBezTo>
                  <a:cubicBezTo>
                    <a:pt x="138" y="313"/>
                    <a:pt x="107" y="343"/>
                    <a:pt x="69" y="34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GB" sz="2099" dirty="0">
                <a:solidFill>
                  <a:prstClr val="black"/>
                </a:solidFill>
                <a:latin typeface="Arial"/>
                <a:cs typeface="+mn-cs"/>
              </a:endParaRPr>
            </a:p>
          </p:txBody>
        </p:sp>
        <p:sp>
          <p:nvSpPr>
            <p:cNvPr id="61" name="Freeform 13"/>
            <p:cNvSpPr>
              <a:spLocks noEditPoints="1"/>
            </p:cNvSpPr>
            <p:nvPr userDrawn="1"/>
          </p:nvSpPr>
          <p:spPr bwMode="auto">
            <a:xfrm>
              <a:off x="8397875" y="3230563"/>
              <a:ext cx="546100" cy="2447925"/>
            </a:xfrm>
            <a:custGeom>
              <a:avLst/>
              <a:gdLst>
                <a:gd name="T0" fmla="*/ 86 w 172"/>
                <a:gd name="T1" fmla="*/ 14 h 769"/>
                <a:gd name="T2" fmla="*/ 158 w 172"/>
                <a:gd name="T3" fmla="*/ 86 h 769"/>
                <a:gd name="T4" fmla="*/ 158 w 172"/>
                <a:gd name="T5" fmla="*/ 683 h 769"/>
                <a:gd name="T6" fmla="*/ 86 w 172"/>
                <a:gd name="T7" fmla="*/ 755 h 769"/>
                <a:gd name="T8" fmla="*/ 14 w 172"/>
                <a:gd name="T9" fmla="*/ 683 h 769"/>
                <a:gd name="T10" fmla="*/ 14 w 172"/>
                <a:gd name="T11" fmla="*/ 86 h 769"/>
                <a:gd name="T12" fmla="*/ 86 w 172"/>
                <a:gd name="T13" fmla="*/ 14 h 769"/>
                <a:gd name="T14" fmla="*/ 86 w 172"/>
                <a:gd name="T15" fmla="*/ 0 h 769"/>
                <a:gd name="T16" fmla="*/ 0 w 172"/>
                <a:gd name="T17" fmla="*/ 86 h 769"/>
                <a:gd name="T18" fmla="*/ 0 w 172"/>
                <a:gd name="T19" fmla="*/ 683 h 769"/>
                <a:gd name="T20" fmla="*/ 86 w 172"/>
                <a:gd name="T21" fmla="*/ 769 h 769"/>
                <a:gd name="T22" fmla="*/ 172 w 172"/>
                <a:gd name="T23" fmla="*/ 683 h 769"/>
                <a:gd name="T24" fmla="*/ 172 w 172"/>
                <a:gd name="T25" fmla="*/ 86 h 769"/>
                <a:gd name="T26" fmla="*/ 86 w 172"/>
                <a:gd name="T27" fmla="*/ 0 h 7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2" h="769">
                  <a:moveTo>
                    <a:pt x="86" y="14"/>
                  </a:moveTo>
                  <a:cubicBezTo>
                    <a:pt x="126" y="14"/>
                    <a:pt x="158" y="46"/>
                    <a:pt x="158" y="86"/>
                  </a:cubicBezTo>
                  <a:cubicBezTo>
                    <a:pt x="158" y="683"/>
                    <a:pt x="158" y="683"/>
                    <a:pt x="158" y="683"/>
                  </a:cubicBezTo>
                  <a:cubicBezTo>
                    <a:pt x="158" y="723"/>
                    <a:pt x="126" y="755"/>
                    <a:pt x="86" y="755"/>
                  </a:cubicBezTo>
                  <a:cubicBezTo>
                    <a:pt x="46" y="755"/>
                    <a:pt x="14" y="723"/>
                    <a:pt x="14" y="683"/>
                  </a:cubicBezTo>
                  <a:cubicBezTo>
                    <a:pt x="14" y="86"/>
                    <a:pt x="14" y="86"/>
                    <a:pt x="14" y="86"/>
                  </a:cubicBezTo>
                  <a:cubicBezTo>
                    <a:pt x="14" y="46"/>
                    <a:pt x="46" y="14"/>
                    <a:pt x="86" y="14"/>
                  </a:cubicBezTo>
                  <a:moveTo>
                    <a:pt x="86" y="0"/>
                  </a:moveTo>
                  <a:cubicBezTo>
                    <a:pt x="38" y="0"/>
                    <a:pt x="0" y="39"/>
                    <a:pt x="0" y="86"/>
                  </a:cubicBezTo>
                  <a:cubicBezTo>
                    <a:pt x="0" y="683"/>
                    <a:pt x="0" y="683"/>
                    <a:pt x="0" y="683"/>
                  </a:cubicBezTo>
                  <a:cubicBezTo>
                    <a:pt x="0" y="730"/>
                    <a:pt x="38" y="769"/>
                    <a:pt x="86" y="769"/>
                  </a:cubicBezTo>
                  <a:cubicBezTo>
                    <a:pt x="133" y="769"/>
                    <a:pt x="172" y="730"/>
                    <a:pt x="172" y="683"/>
                  </a:cubicBezTo>
                  <a:cubicBezTo>
                    <a:pt x="172" y="86"/>
                    <a:pt x="172" y="86"/>
                    <a:pt x="172" y="86"/>
                  </a:cubicBezTo>
                  <a:cubicBezTo>
                    <a:pt x="172" y="39"/>
                    <a:pt x="133" y="0"/>
                    <a:pt x="8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GB" sz="2099" dirty="0">
                <a:solidFill>
                  <a:prstClr val="black"/>
                </a:solidFill>
                <a:latin typeface="Arial"/>
                <a:cs typeface="+mn-cs"/>
              </a:endParaRPr>
            </a:p>
          </p:txBody>
        </p:sp>
        <p:sp>
          <p:nvSpPr>
            <p:cNvPr id="62" name="Freeform 14"/>
            <p:cNvSpPr>
              <a:spLocks noEditPoints="1"/>
            </p:cNvSpPr>
            <p:nvPr userDrawn="1"/>
          </p:nvSpPr>
          <p:spPr bwMode="auto">
            <a:xfrm>
              <a:off x="1951038" y="4083050"/>
              <a:ext cx="439738" cy="1092200"/>
            </a:xfrm>
            <a:custGeom>
              <a:avLst/>
              <a:gdLst>
                <a:gd name="T0" fmla="*/ 69 w 138"/>
                <a:gd name="T1" fmla="*/ 13 h 343"/>
                <a:gd name="T2" fmla="*/ 124 w 138"/>
                <a:gd name="T3" fmla="*/ 68 h 343"/>
                <a:gd name="T4" fmla="*/ 124 w 138"/>
                <a:gd name="T5" fmla="*/ 274 h 343"/>
                <a:gd name="T6" fmla="*/ 69 w 138"/>
                <a:gd name="T7" fmla="*/ 329 h 343"/>
                <a:gd name="T8" fmla="*/ 14 w 138"/>
                <a:gd name="T9" fmla="*/ 274 h 343"/>
                <a:gd name="T10" fmla="*/ 14 w 138"/>
                <a:gd name="T11" fmla="*/ 68 h 343"/>
                <a:gd name="T12" fmla="*/ 69 w 138"/>
                <a:gd name="T13" fmla="*/ 13 h 343"/>
                <a:gd name="T14" fmla="*/ 69 w 138"/>
                <a:gd name="T15" fmla="*/ 0 h 343"/>
                <a:gd name="T16" fmla="*/ 0 w 138"/>
                <a:gd name="T17" fmla="*/ 68 h 343"/>
                <a:gd name="T18" fmla="*/ 0 w 138"/>
                <a:gd name="T19" fmla="*/ 274 h 343"/>
                <a:gd name="T20" fmla="*/ 69 w 138"/>
                <a:gd name="T21" fmla="*/ 343 h 343"/>
                <a:gd name="T22" fmla="*/ 138 w 138"/>
                <a:gd name="T23" fmla="*/ 274 h 343"/>
                <a:gd name="T24" fmla="*/ 138 w 138"/>
                <a:gd name="T25" fmla="*/ 68 h 343"/>
                <a:gd name="T26" fmla="*/ 69 w 138"/>
                <a:gd name="T27" fmla="*/ 0 h 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8" h="343">
                  <a:moveTo>
                    <a:pt x="69" y="13"/>
                  </a:moveTo>
                  <a:cubicBezTo>
                    <a:pt x="99" y="13"/>
                    <a:pt x="124" y="38"/>
                    <a:pt x="124" y="68"/>
                  </a:cubicBezTo>
                  <a:cubicBezTo>
                    <a:pt x="124" y="274"/>
                    <a:pt x="124" y="274"/>
                    <a:pt x="124" y="274"/>
                  </a:cubicBezTo>
                  <a:cubicBezTo>
                    <a:pt x="124" y="304"/>
                    <a:pt x="99" y="329"/>
                    <a:pt x="69" y="329"/>
                  </a:cubicBezTo>
                  <a:cubicBezTo>
                    <a:pt x="39" y="329"/>
                    <a:pt x="14" y="304"/>
                    <a:pt x="14" y="274"/>
                  </a:cubicBezTo>
                  <a:cubicBezTo>
                    <a:pt x="14" y="68"/>
                    <a:pt x="14" y="68"/>
                    <a:pt x="14" y="68"/>
                  </a:cubicBezTo>
                  <a:cubicBezTo>
                    <a:pt x="14" y="38"/>
                    <a:pt x="39" y="13"/>
                    <a:pt x="69" y="13"/>
                  </a:cubicBezTo>
                  <a:moveTo>
                    <a:pt x="69" y="0"/>
                  </a:moveTo>
                  <a:cubicBezTo>
                    <a:pt x="31" y="0"/>
                    <a:pt x="0" y="30"/>
                    <a:pt x="0" y="68"/>
                  </a:cubicBezTo>
                  <a:cubicBezTo>
                    <a:pt x="0" y="274"/>
                    <a:pt x="0" y="274"/>
                    <a:pt x="0" y="274"/>
                  </a:cubicBezTo>
                  <a:cubicBezTo>
                    <a:pt x="0" y="312"/>
                    <a:pt x="31" y="343"/>
                    <a:pt x="69" y="343"/>
                  </a:cubicBezTo>
                  <a:cubicBezTo>
                    <a:pt x="107" y="343"/>
                    <a:pt x="138" y="312"/>
                    <a:pt x="138" y="274"/>
                  </a:cubicBezTo>
                  <a:cubicBezTo>
                    <a:pt x="138" y="68"/>
                    <a:pt x="138" y="68"/>
                    <a:pt x="138" y="68"/>
                  </a:cubicBezTo>
                  <a:cubicBezTo>
                    <a:pt x="138" y="30"/>
                    <a:pt x="107" y="0"/>
                    <a:pt x="6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GB" sz="2099" dirty="0">
                <a:solidFill>
                  <a:prstClr val="black"/>
                </a:solidFill>
                <a:latin typeface="Arial"/>
                <a:cs typeface="+mn-cs"/>
              </a:endParaRPr>
            </a:p>
          </p:txBody>
        </p:sp>
        <p:sp>
          <p:nvSpPr>
            <p:cNvPr id="63" name="Freeform 15"/>
            <p:cNvSpPr>
              <a:spLocks noEditPoints="1"/>
            </p:cNvSpPr>
            <p:nvPr userDrawn="1"/>
          </p:nvSpPr>
          <p:spPr bwMode="auto">
            <a:xfrm>
              <a:off x="2606675" y="3230563"/>
              <a:ext cx="546100" cy="2447925"/>
            </a:xfrm>
            <a:custGeom>
              <a:avLst/>
              <a:gdLst>
                <a:gd name="T0" fmla="*/ 86 w 172"/>
                <a:gd name="T1" fmla="*/ 14 h 769"/>
                <a:gd name="T2" fmla="*/ 158 w 172"/>
                <a:gd name="T3" fmla="*/ 86 h 769"/>
                <a:gd name="T4" fmla="*/ 158 w 172"/>
                <a:gd name="T5" fmla="*/ 683 h 769"/>
                <a:gd name="T6" fmla="*/ 86 w 172"/>
                <a:gd name="T7" fmla="*/ 755 h 769"/>
                <a:gd name="T8" fmla="*/ 14 w 172"/>
                <a:gd name="T9" fmla="*/ 683 h 769"/>
                <a:gd name="T10" fmla="*/ 14 w 172"/>
                <a:gd name="T11" fmla="*/ 86 h 769"/>
                <a:gd name="T12" fmla="*/ 86 w 172"/>
                <a:gd name="T13" fmla="*/ 14 h 769"/>
                <a:gd name="T14" fmla="*/ 86 w 172"/>
                <a:gd name="T15" fmla="*/ 0 h 769"/>
                <a:gd name="T16" fmla="*/ 0 w 172"/>
                <a:gd name="T17" fmla="*/ 86 h 769"/>
                <a:gd name="T18" fmla="*/ 0 w 172"/>
                <a:gd name="T19" fmla="*/ 683 h 769"/>
                <a:gd name="T20" fmla="*/ 86 w 172"/>
                <a:gd name="T21" fmla="*/ 769 h 769"/>
                <a:gd name="T22" fmla="*/ 172 w 172"/>
                <a:gd name="T23" fmla="*/ 683 h 769"/>
                <a:gd name="T24" fmla="*/ 172 w 172"/>
                <a:gd name="T25" fmla="*/ 86 h 769"/>
                <a:gd name="T26" fmla="*/ 86 w 172"/>
                <a:gd name="T27" fmla="*/ 0 h 7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2" h="769">
                  <a:moveTo>
                    <a:pt x="86" y="14"/>
                  </a:moveTo>
                  <a:cubicBezTo>
                    <a:pt x="126" y="14"/>
                    <a:pt x="158" y="46"/>
                    <a:pt x="158" y="86"/>
                  </a:cubicBezTo>
                  <a:cubicBezTo>
                    <a:pt x="158" y="683"/>
                    <a:pt x="158" y="683"/>
                    <a:pt x="158" y="683"/>
                  </a:cubicBezTo>
                  <a:cubicBezTo>
                    <a:pt x="158" y="723"/>
                    <a:pt x="126" y="755"/>
                    <a:pt x="86" y="755"/>
                  </a:cubicBezTo>
                  <a:cubicBezTo>
                    <a:pt x="46" y="755"/>
                    <a:pt x="14" y="723"/>
                    <a:pt x="14" y="683"/>
                  </a:cubicBezTo>
                  <a:cubicBezTo>
                    <a:pt x="14" y="86"/>
                    <a:pt x="14" y="86"/>
                    <a:pt x="14" y="86"/>
                  </a:cubicBezTo>
                  <a:cubicBezTo>
                    <a:pt x="14" y="46"/>
                    <a:pt x="46" y="14"/>
                    <a:pt x="86" y="14"/>
                  </a:cubicBezTo>
                  <a:moveTo>
                    <a:pt x="86" y="0"/>
                  </a:moveTo>
                  <a:cubicBezTo>
                    <a:pt x="39" y="0"/>
                    <a:pt x="0" y="39"/>
                    <a:pt x="0" y="86"/>
                  </a:cubicBezTo>
                  <a:cubicBezTo>
                    <a:pt x="0" y="683"/>
                    <a:pt x="0" y="683"/>
                    <a:pt x="0" y="683"/>
                  </a:cubicBezTo>
                  <a:cubicBezTo>
                    <a:pt x="0" y="730"/>
                    <a:pt x="39" y="769"/>
                    <a:pt x="86" y="769"/>
                  </a:cubicBezTo>
                  <a:cubicBezTo>
                    <a:pt x="133" y="769"/>
                    <a:pt x="172" y="730"/>
                    <a:pt x="172" y="683"/>
                  </a:cubicBezTo>
                  <a:cubicBezTo>
                    <a:pt x="172" y="86"/>
                    <a:pt x="172" y="86"/>
                    <a:pt x="172" y="86"/>
                  </a:cubicBezTo>
                  <a:cubicBezTo>
                    <a:pt x="172" y="39"/>
                    <a:pt x="133" y="0"/>
                    <a:pt x="8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GB" sz="2099" dirty="0">
                <a:solidFill>
                  <a:prstClr val="black"/>
                </a:solidFill>
                <a:latin typeface="Arial"/>
                <a:cs typeface="+mn-cs"/>
              </a:endParaRPr>
            </a:p>
          </p:txBody>
        </p:sp>
        <p:sp>
          <p:nvSpPr>
            <p:cNvPr id="64" name="Freeform 16"/>
            <p:cNvSpPr>
              <a:spLocks/>
            </p:cNvSpPr>
            <p:nvPr userDrawn="1"/>
          </p:nvSpPr>
          <p:spPr bwMode="auto">
            <a:xfrm>
              <a:off x="8718550" y="4105275"/>
              <a:ext cx="546100" cy="2444750"/>
            </a:xfrm>
            <a:custGeom>
              <a:avLst/>
              <a:gdLst>
                <a:gd name="T0" fmla="*/ 86 w 172"/>
                <a:gd name="T1" fmla="*/ 768 h 768"/>
                <a:gd name="T2" fmla="*/ 86 w 172"/>
                <a:gd name="T3" fmla="*/ 768 h 768"/>
                <a:gd name="T4" fmla="*/ 0 w 172"/>
                <a:gd name="T5" fmla="*/ 682 h 768"/>
                <a:gd name="T6" fmla="*/ 0 w 172"/>
                <a:gd name="T7" fmla="*/ 85 h 768"/>
                <a:gd name="T8" fmla="*/ 86 w 172"/>
                <a:gd name="T9" fmla="*/ 0 h 768"/>
                <a:gd name="T10" fmla="*/ 172 w 172"/>
                <a:gd name="T11" fmla="*/ 85 h 768"/>
                <a:gd name="T12" fmla="*/ 172 w 172"/>
                <a:gd name="T13" fmla="*/ 682 h 768"/>
                <a:gd name="T14" fmla="*/ 86 w 172"/>
                <a:gd name="T15" fmla="*/ 768 h 76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2" h="768">
                  <a:moveTo>
                    <a:pt x="86" y="768"/>
                  </a:moveTo>
                  <a:cubicBezTo>
                    <a:pt x="86" y="768"/>
                    <a:pt x="86" y="768"/>
                    <a:pt x="86" y="768"/>
                  </a:cubicBezTo>
                  <a:cubicBezTo>
                    <a:pt x="39" y="768"/>
                    <a:pt x="0" y="730"/>
                    <a:pt x="0" y="682"/>
                  </a:cubicBezTo>
                  <a:cubicBezTo>
                    <a:pt x="0" y="85"/>
                    <a:pt x="0" y="85"/>
                    <a:pt x="0" y="85"/>
                  </a:cubicBezTo>
                  <a:cubicBezTo>
                    <a:pt x="0" y="38"/>
                    <a:pt x="39" y="0"/>
                    <a:pt x="86" y="0"/>
                  </a:cubicBezTo>
                  <a:cubicBezTo>
                    <a:pt x="133" y="0"/>
                    <a:pt x="172" y="38"/>
                    <a:pt x="172" y="85"/>
                  </a:cubicBezTo>
                  <a:cubicBezTo>
                    <a:pt x="172" y="682"/>
                    <a:pt x="172" y="682"/>
                    <a:pt x="172" y="682"/>
                  </a:cubicBezTo>
                  <a:cubicBezTo>
                    <a:pt x="172" y="730"/>
                    <a:pt x="133" y="768"/>
                    <a:pt x="86" y="76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GB" sz="2099" dirty="0">
                <a:solidFill>
                  <a:prstClr val="black"/>
                </a:solidFill>
                <a:latin typeface="Arial"/>
                <a:cs typeface="+mn-cs"/>
              </a:endParaRPr>
            </a:p>
          </p:txBody>
        </p:sp>
        <p:sp>
          <p:nvSpPr>
            <p:cNvPr id="65" name="Freeform 17"/>
            <p:cNvSpPr>
              <a:spLocks noEditPoints="1"/>
            </p:cNvSpPr>
            <p:nvPr userDrawn="1"/>
          </p:nvSpPr>
          <p:spPr bwMode="auto">
            <a:xfrm>
              <a:off x="4465638" y="3841750"/>
              <a:ext cx="438150" cy="1092200"/>
            </a:xfrm>
            <a:custGeom>
              <a:avLst/>
              <a:gdLst>
                <a:gd name="T0" fmla="*/ 69 w 138"/>
                <a:gd name="T1" fmla="*/ 14 h 343"/>
                <a:gd name="T2" fmla="*/ 124 w 138"/>
                <a:gd name="T3" fmla="*/ 69 h 343"/>
                <a:gd name="T4" fmla="*/ 124 w 138"/>
                <a:gd name="T5" fmla="*/ 275 h 343"/>
                <a:gd name="T6" fmla="*/ 69 w 138"/>
                <a:gd name="T7" fmla="*/ 330 h 343"/>
                <a:gd name="T8" fmla="*/ 14 w 138"/>
                <a:gd name="T9" fmla="*/ 275 h 343"/>
                <a:gd name="T10" fmla="*/ 14 w 138"/>
                <a:gd name="T11" fmla="*/ 69 h 343"/>
                <a:gd name="T12" fmla="*/ 69 w 138"/>
                <a:gd name="T13" fmla="*/ 14 h 343"/>
                <a:gd name="T14" fmla="*/ 69 w 138"/>
                <a:gd name="T15" fmla="*/ 0 h 343"/>
                <a:gd name="T16" fmla="*/ 0 w 138"/>
                <a:gd name="T17" fmla="*/ 69 h 343"/>
                <a:gd name="T18" fmla="*/ 0 w 138"/>
                <a:gd name="T19" fmla="*/ 275 h 343"/>
                <a:gd name="T20" fmla="*/ 69 w 138"/>
                <a:gd name="T21" fmla="*/ 343 h 343"/>
                <a:gd name="T22" fmla="*/ 138 w 138"/>
                <a:gd name="T23" fmla="*/ 275 h 343"/>
                <a:gd name="T24" fmla="*/ 138 w 138"/>
                <a:gd name="T25" fmla="*/ 69 h 343"/>
                <a:gd name="T26" fmla="*/ 69 w 138"/>
                <a:gd name="T27" fmla="*/ 0 h 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8" h="343">
                  <a:moveTo>
                    <a:pt x="69" y="14"/>
                  </a:moveTo>
                  <a:cubicBezTo>
                    <a:pt x="99" y="14"/>
                    <a:pt x="124" y="39"/>
                    <a:pt x="124" y="69"/>
                  </a:cubicBezTo>
                  <a:cubicBezTo>
                    <a:pt x="124" y="275"/>
                    <a:pt x="124" y="275"/>
                    <a:pt x="124" y="275"/>
                  </a:cubicBezTo>
                  <a:cubicBezTo>
                    <a:pt x="124" y="305"/>
                    <a:pt x="99" y="330"/>
                    <a:pt x="69" y="330"/>
                  </a:cubicBezTo>
                  <a:cubicBezTo>
                    <a:pt x="39" y="330"/>
                    <a:pt x="14" y="305"/>
                    <a:pt x="14" y="275"/>
                  </a:cubicBezTo>
                  <a:cubicBezTo>
                    <a:pt x="14" y="69"/>
                    <a:pt x="14" y="69"/>
                    <a:pt x="14" y="69"/>
                  </a:cubicBezTo>
                  <a:cubicBezTo>
                    <a:pt x="14" y="39"/>
                    <a:pt x="39" y="14"/>
                    <a:pt x="69" y="14"/>
                  </a:cubicBezTo>
                  <a:moveTo>
                    <a:pt x="69" y="0"/>
                  </a:moveTo>
                  <a:cubicBezTo>
                    <a:pt x="31" y="0"/>
                    <a:pt x="0" y="31"/>
                    <a:pt x="0" y="69"/>
                  </a:cubicBezTo>
                  <a:cubicBezTo>
                    <a:pt x="0" y="275"/>
                    <a:pt x="0" y="275"/>
                    <a:pt x="0" y="275"/>
                  </a:cubicBezTo>
                  <a:cubicBezTo>
                    <a:pt x="0" y="313"/>
                    <a:pt x="31" y="343"/>
                    <a:pt x="69" y="343"/>
                  </a:cubicBezTo>
                  <a:cubicBezTo>
                    <a:pt x="107" y="343"/>
                    <a:pt x="138" y="313"/>
                    <a:pt x="138" y="275"/>
                  </a:cubicBezTo>
                  <a:cubicBezTo>
                    <a:pt x="138" y="69"/>
                    <a:pt x="138" y="69"/>
                    <a:pt x="138" y="69"/>
                  </a:cubicBezTo>
                  <a:cubicBezTo>
                    <a:pt x="138" y="31"/>
                    <a:pt x="107" y="0"/>
                    <a:pt x="6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GB" sz="2099" dirty="0">
                <a:solidFill>
                  <a:prstClr val="black"/>
                </a:solidFill>
                <a:latin typeface="Arial"/>
                <a:cs typeface="+mn-cs"/>
              </a:endParaRPr>
            </a:p>
          </p:txBody>
        </p:sp>
        <p:sp>
          <p:nvSpPr>
            <p:cNvPr id="66" name="Freeform 18"/>
            <p:cNvSpPr>
              <a:spLocks/>
            </p:cNvSpPr>
            <p:nvPr userDrawn="1"/>
          </p:nvSpPr>
          <p:spPr bwMode="auto">
            <a:xfrm>
              <a:off x="7259638" y="4475163"/>
              <a:ext cx="260350" cy="436563"/>
            </a:xfrm>
            <a:custGeom>
              <a:avLst/>
              <a:gdLst>
                <a:gd name="T0" fmla="*/ 41 w 82"/>
                <a:gd name="T1" fmla="*/ 137 h 137"/>
                <a:gd name="T2" fmla="*/ 41 w 82"/>
                <a:gd name="T3" fmla="*/ 137 h 137"/>
                <a:gd name="T4" fmla="*/ 0 w 82"/>
                <a:gd name="T5" fmla="*/ 96 h 137"/>
                <a:gd name="T6" fmla="*/ 0 w 82"/>
                <a:gd name="T7" fmla="*/ 41 h 137"/>
                <a:gd name="T8" fmla="*/ 41 w 82"/>
                <a:gd name="T9" fmla="*/ 0 h 137"/>
                <a:gd name="T10" fmla="*/ 82 w 82"/>
                <a:gd name="T11" fmla="*/ 41 h 137"/>
                <a:gd name="T12" fmla="*/ 82 w 82"/>
                <a:gd name="T13" fmla="*/ 96 h 137"/>
                <a:gd name="T14" fmla="*/ 41 w 82"/>
                <a:gd name="T15" fmla="*/ 137 h 13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137">
                  <a:moveTo>
                    <a:pt x="41" y="137"/>
                  </a:moveTo>
                  <a:cubicBezTo>
                    <a:pt x="41" y="137"/>
                    <a:pt x="41" y="137"/>
                    <a:pt x="41" y="137"/>
                  </a:cubicBezTo>
                  <a:cubicBezTo>
                    <a:pt x="18" y="137"/>
                    <a:pt x="0" y="119"/>
                    <a:pt x="0" y="96"/>
                  </a:cubicBezTo>
                  <a:cubicBezTo>
                    <a:pt x="0" y="41"/>
                    <a:pt x="0" y="41"/>
                    <a:pt x="0" y="41"/>
                  </a:cubicBezTo>
                  <a:cubicBezTo>
                    <a:pt x="0" y="19"/>
                    <a:pt x="18" y="0"/>
                    <a:pt x="41" y="0"/>
                  </a:cubicBezTo>
                  <a:cubicBezTo>
                    <a:pt x="64" y="0"/>
                    <a:pt x="82" y="19"/>
                    <a:pt x="82" y="41"/>
                  </a:cubicBezTo>
                  <a:cubicBezTo>
                    <a:pt x="82" y="96"/>
                    <a:pt x="82" y="96"/>
                    <a:pt x="82" y="96"/>
                  </a:cubicBezTo>
                  <a:cubicBezTo>
                    <a:pt x="82" y="119"/>
                    <a:pt x="64" y="137"/>
                    <a:pt x="41" y="13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GB" sz="2099" dirty="0">
                <a:solidFill>
                  <a:prstClr val="black"/>
                </a:solidFill>
                <a:latin typeface="Arial"/>
                <a:cs typeface="+mn-cs"/>
              </a:endParaRPr>
            </a:p>
          </p:txBody>
        </p:sp>
        <p:sp>
          <p:nvSpPr>
            <p:cNvPr id="67" name="Freeform 19"/>
            <p:cNvSpPr>
              <a:spLocks noEditPoints="1"/>
            </p:cNvSpPr>
            <p:nvPr userDrawn="1"/>
          </p:nvSpPr>
          <p:spPr bwMode="auto">
            <a:xfrm>
              <a:off x="4030663" y="4475163"/>
              <a:ext cx="260350" cy="436563"/>
            </a:xfrm>
            <a:custGeom>
              <a:avLst/>
              <a:gdLst>
                <a:gd name="T0" fmla="*/ 41 w 82"/>
                <a:gd name="T1" fmla="*/ 14 h 137"/>
                <a:gd name="T2" fmla="*/ 69 w 82"/>
                <a:gd name="T3" fmla="*/ 41 h 137"/>
                <a:gd name="T4" fmla="*/ 69 w 82"/>
                <a:gd name="T5" fmla="*/ 96 h 137"/>
                <a:gd name="T6" fmla="*/ 41 w 82"/>
                <a:gd name="T7" fmla="*/ 124 h 137"/>
                <a:gd name="T8" fmla="*/ 14 w 82"/>
                <a:gd name="T9" fmla="*/ 96 h 137"/>
                <a:gd name="T10" fmla="*/ 14 w 82"/>
                <a:gd name="T11" fmla="*/ 41 h 137"/>
                <a:gd name="T12" fmla="*/ 41 w 82"/>
                <a:gd name="T13" fmla="*/ 14 h 137"/>
                <a:gd name="T14" fmla="*/ 41 w 82"/>
                <a:gd name="T15" fmla="*/ 0 h 137"/>
                <a:gd name="T16" fmla="*/ 0 w 82"/>
                <a:gd name="T17" fmla="*/ 41 h 137"/>
                <a:gd name="T18" fmla="*/ 0 w 82"/>
                <a:gd name="T19" fmla="*/ 96 h 137"/>
                <a:gd name="T20" fmla="*/ 41 w 82"/>
                <a:gd name="T21" fmla="*/ 137 h 137"/>
                <a:gd name="T22" fmla="*/ 82 w 82"/>
                <a:gd name="T23" fmla="*/ 96 h 137"/>
                <a:gd name="T24" fmla="*/ 82 w 82"/>
                <a:gd name="T25" fmla="*/ 41 h 137"/>
                <a:gd name="T26" fmla="*/ 41 w 82"/>
                <a:gd name="T27" fmla="*/ 0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2" h="137">
                  <a:moveTo>
                    <a:pt x="41" y="14"/>
                  </a:moveTo>
                  <a:cubicBezTo>
                    <a:pt x="56" y="14"/>
                    <a:pt x="69" y="26"/>
                    <a:pt x="69" y="41"/>
                  </a:cubicBezTo>
                  <a:cubicBezTo>
                    <a:pt x="69" y="96"/>
                    <a:pt x="69" y="96"/>
                    <a:pt x="69" y="96"/>
                  </a:cubicBezTo>
                  <a:cubicBezTo>
                    <a:pt x="69" y="112"/>
                    <a:pt x="56" y="124"/>
                    <a:pt x="41" y="124"/>
                  </a:cubicBezTo>
                  <a:cubicBezTo>
                    <a:pt x="26" y="124"/>
                    <a:pt x="14" y="112"/>
                    <a:pt x="14" y="96"/>
                  </a:cubicBezTo>
                  <a:cubicBezTo>
                    <a:pt x="14" y="41"/>
                    <a:pt x="14" y="41"/>
                    <a:pt x="14" y="41"/>
                  </a:cubicBezTo>
                  <a:cubicBezTo>
                    <a:pt x="14" y="26"/>
                    <a:pt x="26" y="14"/>
                    <a:pt x="41" y="14"/>
                  </a:cubicBezTo>
                  <a:moveTo>
                    <a:pt x="41" y="0"/>
                  </a:moveTo>
                  <a:cubicBezTo>
                    <a:pt x="19" y="0"/>
                    <a:pt x="0" y="19"/>
                    <a:pt x="0" y="41"/>
                  </a:cubicBezTo>
                  <a:cubicBezTo>
                    <a:pt x="0" y="96"/>
                    <a:pt x="0" y="96"/>
                    <a:pt x="0" y="96"/>
                  </a:cubicBezTo>
                  <a:cubicBezTo>
                    <a:pt x="0" y="119"/>
                    <a:pt x="19" y="137"/>
                    <a:pt x="41" y="137"/>
                  </a:cubicBezTo>
                  <a:cubicBezTo>
                    <a:pt x="64" y="137"/>
                    <a:pt x="82" y="119"/>
                    <a:pt x="82" y="96"/>
                  </a:cubicBezTo>
                  <a:cubicBezTo>
                    <a:pt x="82" y="41"/>
                    <a:pt x="82" y="41"/>
                    <a:pt x="82" y="41"/>
                  </a:cubicBezTo>
                  <a:cubicBezTo>
                    <a:pt x="82" y="19"/>
                    <a:pt x="64" y="0"/>
                    <a:pt x="4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GB" sz="2099" dirty="0">
                <a:solidFill>
                  <a:prstClr val="black"/>
                </a:solidFill>
                <a:latin typeface="Arial"/>
                <a:cs typeface="+mn-cs"/>
              </a:endParaRPr>
            </a:p>
          </p:txBody>
        </p:sp>
        <p:sp>
          <p:nvSpPr>
            <p:cNvPr id="68" name="Freeform 20"/>
            <p:cNvSpPr>
              <a:spLocks/>
            </p:cNvSpPr>
            <p:nvPr userDrawn="1"/>
          </p:nvSpPr>
          <p:spPr bwMode="auto">
            <a:xfrm>
              <a:off x="6648450" y="4452938"/>
              <a:ext cx="436563" cy="1092200"/>
            </a:xfrm>
            <a:custGeom>
              <a:avLst/>
              <a:gdLst>
                <a:gd name="T0" fmla="*/ 68 w 137"/>
                <a:gd name="T1" fmla="*/ 343 h 343"/>
                <a:gd name="T2" fmla="*/ 68 w 137"/>
                <a:gd name="T3" fmla="*/ 343 h 343"/>
                <a:gd name="T4" fmla="*/ 0 w 137"/>
                <a:gd name="T5" fmla="*/ 275 h 343"/>
                <a:gd name="T6" fmla="*/ 0 w 137"/>
                <a:gd name="T7" fmla="*/ 69 h 343"/>
                <a:gd name="T8" fmla="*/ 68 w 137"/>
                <a:gd name="T9" fmla="*/ 0 h 343"/>
                <a:gd name="T10" fmla="*/ 137 w 137"/>
                <a:gd name="T11" fmla="*/ 69 h 343"/>
                <a:gd name="T12" fmla="*/ 137 w 137"/>
                <a:gd name="T13" fmla="*/ 275 h 343"/>
                <a:gd name="T14" fmla="*/ 68 w 137"/>
                <a:gd name="T15" fmla="*/ 343 h 3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7" h="343">
                  <a:moveTo>
                    <a:pt x="68" y="343"/>
                  </a:moveTo>
                  <a:cubicBezTo>
                    <a:pt x="68" y="343"/>
                    <a:pt x="68" y="343"/>
                    <a:pt x="68" y="343"/>
                  </a:cubicBezTo>
                  <a:cubicBezTo>
                    <a:pt x="30" y="343"/>
                    <a:pt x="0" y="313"/>
                    <a:pt x="0" y="275"/>
                  </a:cubicBezTo>
                  <a:cubicBezTo>
                    <a:pt x="0" y="69"/>
                    <a:pt x="0" y="69"/>
                    <a:pt x="0" y="69"/>
                  </a:cubicBezTo>
                  <a:cubicBezTo>
                    <a:pt x="0" y="31"/>
                    <a:pt x="30" y="0"/>
                    <a:pt x="68" y="0"/>
                  </a:cubicBezTo>
                  <a:cubicBezTo>
                    <a:pt x="106" y="0"/>
                    <a:pt x="137" y="31"/>
                    <a:pt x="137" y="69"/>
                  </a:cubicBezTo>
                  <a:cubicBezTo>
                    <a:pt x="137" y="275"/>
                    <a:pt x="137" y="275"/>
                    <a:pt x="137" y="275"/>
                  </a:cubicBezTo>
                  <a:cubicBezTo>
                    <a:pt x="137" y="313"/>
                    <a:pt x="106" y="343"/>
                    <a:pt x="68" y="34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GB" sz="2099" dirty="0">
                <a:solidFill>
                  <a:prstClr val="black"/>
                </a:solidFill>
                <a:latin typeface="Arial"/>
                <a:cs typeface="+mn-cs"/>
              </a:endParaRPr>
            </a:p>
          </p:txBody>
        </p:sp>
        <p:sp>
          <p:nvSpPr>
            <p:cNvPr id="69" name="Freeform 21"/>
            <p:cNvSpPr>
              <a:spLocks/>
            </p:cNvSpPr>
            <p:nvPr userDrawn="1"/>
          </p:nvSpPr>
          <p:spPr bwMode="auto">
            <a:xfrm>
              <a:off x="5119688" y="2990850"/>
              <a:ext cx="547688" cy="2444750"/>
            </a:xfrm>
            <a:custGeom>
              <a:avLst/>
              <a:gdLst>
                <a:gd name="T0" fmla="*/ 86 w 172"/>
                <a:gd name="T1" fmla="*/ 768 h 768"/>
                <a:gd name="T2" fmla="*/ 86 w 172"/>
                <a:gd name="T3" fmla="*/ 768 h 768"/>
                <a:gd name="T4" fmla="*/ 0 w 172"/>
                <a:gd name="T5" fmla="*/ 682 h 768"/>
                <a:gd name="T6" fmla="*/ 0 w 172"/>
                <a:gd name="T7" fmla="*/ 85 h 768"/>
                <a:gd name="T8" fmla="*/ 86 w 172"/>
                <a:gd name="T9" fmla="*/ 0 h 768"/>
                <a:gd name="T10" fmla="*/ 172 w 172"/>
                <a:gd name="T11" fmla="*/ 85 h 768"/>
                <a:gd name="T12" fmla="*/ 172 w 172"/>
                <a:gd name="T13" fmla="*/ 682 h 768"/>
                <a:gd name="T14" fmla="*/ 86 w 172"/>
                <a:gd name="T15" fmla="*/ 768 h 76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2" h="768">
                  <a:moveTo>
                    <a:pt x="86" y="768"/>
                  </a:moveTo>
                  <a:cubicBezTo>
                    <a:pt x="86" y="768"/>
                    <a:pt x="86" y="768"/>
                    <a:pt x="86" y="768"/>
                  </a:cubicBezTo>
                  <a:cubicBezTo>
                    <a:pt x="39" y="768"/>
                    <a:pt x="0" y="730"/>
                    <a:pt x="0" y="682"/>
                  </a:cubicBezTo>
                  <a:cubicBezTo>
                    <a:pt x="0" y="85"/>
                    <a:pt x="0" y="85"/>
                    <a:pt x="0" y="85"/>
                  </a:cubicBezTo>
                  <a:cubicBezTo>
                    <a:pt x="0" y="38"/>
                    <a:pt x="39" y="0"/>
                    <a:pt x="86" y="0"/>
                  </a:cubicBezTo>
                  <a:cubicBezTo>
                    <a:pt x="133" y="0"/>
                    <a:pt x="172" y="38"/>
                    <a:pt x="172" y="85"/>
                  </a:cubicBezTo>
                  <a:cubicBezTo>
                    <a:pt x="172" y="682"/>
                    <a:pt x="172" y="682"/>
                    <a:pt x="172" y="682"/>
                  </a:cubicBezTo>
                  <a:cubicBezTo>
                    <a:pt x="172" y="730"/>
                    <a:pt x="133" y="768"/>
                    <a:pt x="86" y="76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GB" sz="2099" dirty="0">
                <a:solidFill>
                  <a:prstClr val="black"/>
                </a:solidFill>
                <a:latin typeface="Arial"/>
                <a:cs typeface="+mn-cs"/>
              </a:endParaRPr>
            </a:p>
          </p:txBody>
        </p:sp>
        <p:sp>
          <p:nvSpPr>
            <p:cNvPr id="70" name="Freeform 22"/>
            <p:cNvSpPr>
              <a:spLocks/>
            </p:cNvSpPr>
            <p:nvPr userDrawn="1"/>
          </p:nvSpPr>
          <p:spPr bwMode="auto">
            <a:xfrm>
              <a:off x="5886450" y="3952875"/>
              <a:ext cx="542925" cy="2444750"/>
            </a:xfrm>
            <a:custGeom>
              <a:avLst/>
              <a:gdLst>
                <a:gd name="T0" fmla="*/ 85 w 171"/>
                <a:gd name="T1" fmla="*/ 768 h 768"/>
                <a:gd name="T2" fmla="*/ 85 w 171"/>
                <a:gd name="T3" fmla="*/ 768 h 768"/>
                <a:gd name="T4" fmla="*/ 0 w 171"/>
                <a:gd name="T5" fmla="*/ 682 h 768"/>
                <a:gd name="T6" fmla="*/ 0 w 171"/>
                <a:gd name="T7" fmla="*/ 85 h 768"/>
                <a:gd name="T8" fmla="*/ 85 w 171"/>
                <a:gd name="T9" fmla="*/ 0 h 768"/>
                <a:gd name="T10" fmla="*/ 171 w 171"/>
                <a:gd name="T11" fmla="*/ 85 h 768"/>
                <a:gd name="T12" fmla="*/ 171 w 171"/>
                <a:gd name="T13" fmla="*/ 682 h 768"/>
                <a:gd name="T14" fmla="*/ 85 w 171"/>
                <a:gd name="T15" fmla="*/ 768 h 76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1" h="768">
                  <a:moveTo>
                    <a:pt x="85" y="768"/>
                  </a:moveTo>
                  <a:cubicBezTo>
                    <a:pt x="85" y="768"/>
                    <a:pt x="85" y="768"/>
                    <a:pt x="85" y="768"/>
                  </a:cubicBezTo>
                  <a:cubicBezTo>
                    <a:pt x="38" y="768"/>
                    <a:pt x="0" y="730"/>
                    <a:pt x="0" y="682"/>
                  </a:cubicBezTo>
                  <a:cubicBezTo>
                    <a:pt x="0" y="85"/>
                    <a:pt x="0" y="85"/>
                    <a:pt x="0" y="85"/>
                  </a:cubicBezTo>
                  <a:cubicBezTo>
                    <a:pt x="0" y="38"/>
                    <a:pt x="38" y="0"/>
                    <a:pt x="85" y="0"/>
                  </a:cubicBezTo>
                  <a:cubicBezTo>
                    <a:pt x="133" y="0"/>
                    <a:pt x="171" y="38"/>
                    <a:pt x="171" y="85"/>
                  </a:cubicBezTo>
                  <a:cubicBezTo>
                    <a:pt x="171" y="682"/>
                    <a:pt x="171" y="682"/>
                    <a:pt x="171" y="682"/>
                  </a:cubicBezTo>
                  <a:cubicBezTo>
                    <a:pt x="171" y="730"/>
                    <a:pt x="133" y="768"/>
                    <a:pt x="85" y="76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GB" sz="2099" dirty="0">
                <a:solidFill>
                  <a:prstClr val="black"/>
                </a:solidFill>
                <a:latin typeface="Arial"/>
                <a:cs typeface="+mn-cs"/>
              </a:endParaRPr>
            </a:p>
          </p:txBody>
        </p:sp>
        <p:sp>
          <p:nvSpPr>
            <p:cNvPr id="71" name="Freeform 23"/>
            <p:cNvSpPr>
              <a:spLocks/>
            </p:cNvSpPr>
            <p:nvPr userDrawn="1"/>
          </p:nvSpPr>
          <p:spPr bwMode="auto">
            <a:xfrm>
              <a:off x="3790950" y="4716463"/>
              <a:ext cx="436563" cy="1092200"/>
            </a:xfrm>
            <a:custGeom>
              <a:avLst/>
              <a:gdLst>
                <a:gd name="T0" fmla="*/ 68 w 137"/>
                <a:gd name="T1" fmla="*/ 343 h 343"/>
                <a:gd name="T2" fmla="*/ 68 w 137"/>
                <a:gd name="T3" fmla="*/ 343 h 343"/>
                <a:gd name="T4" fmla="*/ 0 w 137"/>
                <a:gd name="T5" fmla="*/ 274 h 343"/>
                <a:gd name="T6" fmla="*/ 0 w 137"/>
                <a:gd name="T7" fmla="*/ 68 h 343"/>
                <a:gd name="T8" fmla="*/ 68 w 137"/>
                <a:gd name="T9" fmla="*/ 0 h 343"/>
                <a:gd name="T10" fmla="*/ 137 w 137"/>
                <a:gd name="T11" fmla="*/ 68 h 343"/>
                <a:gd name="T12" fmla="*/ 137 w 137"/>
                <a:gd name="T13" fmla="*/ 274 h 343"/>
                <a:gd name="T14" fmla="*/ 68 w 137"/>
                <a:gd name="T15" fmla="*/ 343 h 3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7" h="343">
                  <a:moveTo>
                    <a:pt x="68" y="343"/>
                  </a:moveTo>
                  <a:cubicBezTo>
                    <a:pt x="68" y="343"/>
                    <a:pt x="68" y="343"/>
                    <a:pt x="68" y="343"/>
                  </a:cubicBezTo>
                  <a:cubicBezTo>
                    <a:pt x="30" y="343"/>
                    <a:pt x="0" y="312"/>
                    <a:pt x="0" y="274"/>
                  </a:cubicBezTo>
                  <a:cubicBezTo>
                    <a:pt x="0" y="68"/>
                    <a:pt x="0" y="68"/>
                    <a:pt x="0" y="68"/>
                  </a:cubicBezTo>
                  <a:cubicBezTo>
                    <a:pt x="0" y="30"/>
                    <a:pt x="30" y="0"/>
                    <a:pt x="68" y="0"/>
                  </a:cubicBezTo>
                  <a:cubicBezTo>
                    <a:pt x="106" y="0"/>
                    <a:pt x="137" y="30"/>
                    <a:pt x="137" y="68"/>
                  </a:cubicBezTo>
                  <a:cubicBezTo>
                    <a:pt x="137" y="274"/>
                    <a:pt x="137" y="274"/>
                    <a:pt x="137" y="274"/>
                  </a:cubicBezTo>
                  <a:cubicBezTo>
                    <a:pt x="137" y="312"/>
                    <a:pt x="106" y="343"/>
                    <a:pt x="68" y="34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GB" sz="2099" dirty="0">
                <a:solidFill>
                  <a:prstClr val="black"/>
                </a:solidFill>
                <a:latin typeface="Arial"/>
                <a:cs typeface="+mn-cs"/>
              </a:endParaRPr>
            </a:p>
          </p:txBody>
        </p:sp>
        <p:sp>
          <p:nvSpPr>
            <p:cNvPr id="72" name="Freeform 24"/>
            <p:cNvSpPr>
              <a:spLocks/>
            </p:cNvSpPr>
            <p:nvPr userDrawn="1"/>
          </p:nvSpPr>
          <p:spPr bwMode="auto">
            <a:xfrm>
              <a:off x="3028950" y="3841750"/>
              <a:ext cx="542925" cy="2447925"/>
            </a:xfrm>
            <a:custGeom>
              <a:avLst/>
              <a:gdLst>
                <a:gd name="T0" fmla="*/ 85 w 171"/>
                <a:gd name="T1" fmla="*/ 769 h 769"/>
                <a:gd name="T2" fmla="*/ 85 w 171"/>
                <a:gd name="T3" fmla="*/ 769 h 769"/>
                <a:gd name="T4" fmla="*/ 0 w 171"/>
                <a:gd name="T5" fmla="*/ 683 h 769"/>
                <a:gd name="T6" fmla="*/ 0 w 171"/>
                <a:gd name="T7" fmla="*/ 86 h 769"/>
                <a:gd name="T8" fmla="*/ 85 w 171"/>
                <a:gd name="T9" fmla="*/ 0 h 769"/>
                <a:gd name="T10" fmla="*/ 171 w 171"/>
                <a:gd name="T11" fmla="*/ 86 h 769"/>
                <a:gd name="T12" fmla="*/ 171 w 171"/>
                <a:gd name="T13" fmla="*/ 683 h 769"/>
                <a:gd name="T14" fmla="*/ 85 w 171"/>
                <a:gd name="T15" fmla="*/ 769 h 76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1" h="769">
                  <a:moveTo>
                    <a:pt x="85" y="769"/>
                  </a:moveTo>
                  <a:cubicBezTo>
                    <a:pt x="85" y="769"/>
                    <a:pt x="85" y="769"/>
                    <a:pt x="85" y="769"/>
                  </a:cubicBezTo>
                  <a:cubicBezTo>
                    <a:pt x="38" y="769"/>
                    <a:pt x="0" y="730"/>
                    <a:pt x="0" y="683"/>
                  </a:cubicBezTo>
                  <a:cubicBezTo>
                    <a:pt x="0" y="86"/>
                    <a:pt x="0" y="86"/>
                    <a:pt x="0" y="86"/>
                  </a:cubicBezTo>
                  <a:cubicBezTo>
                    <a:pt x="0" y="39"/>
                    <a:pt x="38" y="0"/>
                    <a:pt x="85" y="0"/>
                  </a:cubicBezTo>
                  <a:cubicBezTo>
                    <a:pt x="133" y="0"/>
                    <a:pt x="171" y="39"/>
                    <a:pt x="171" y="86"/>
                  </a:cubicBezTo>
                  <a:cubicBezTo>
                    <a:pt x="171" y="683"/>
                    <a:pt x="171" y="683"/>
                    <a:pt x="171" y="683"/>
                  </a:cubicBezTo>
                  <a:cubicBezTo>
                    <a:pt x="171" y="730"/>
                    <a:pt x="133" y="769"/>
                    <a:pt x="85" y="76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GB" sz="2099" dirty="0">
                <a:solidFill>
                  <a:prstClr val="black"/>
                </a:solidFill>
                <a:latin typeface="Arial"/>
                <a:cs typeface="+mn-cs"/>
              </a:endParaRPr>
            </a:p>
          </p:txBody>
        </p:sp>
        <p:sp>
          <p:nvSpPr>
            <p:cNvPr id="73" name="Freeform 25"/>
            <p:cNvSpPr>
              <a:spLocks/>
            </p:cNvSpPr>
            <p:nvPr userDrawn="1"/>
          </p:nvSpPr>
          <p:spPr bwMode="auto">
            <a:xfrm>
              <a:off x="0" y="3148013"/>
              <a:ext cx="228600" cy="2438400"/>
            </a:xfrm>
            <a:custGeom>
              <a:avLst/>
              <a:gdLst>
                <a:gd name="T0" fmla="*/ 0 w 72"/>
                <a:gd name="T1" fmla="*/ 0 h 766"/>
                <a:gd name="T2" fmla="*/ 0 w 72"/>
                <a:gd name="T3" fmla="*/ 766 h 766"/>
                <a:gd name="T4" fmla="*/ 72 w 72"/>
                <a:gd name="T5" fmla="*/ 681 h 766"/>
                <a:gd name="T6" fmla="*/ 72 w 72"/>
                <a:gd name="T7" fmla="*/ 84 h 766"/>
                <a:gd name="T8" fmla="*/ 0 w 72"/>
                <a:gd name="T9" fmla="*/ 0 h 766"/>
              </a:gdLst>
              <a:ahLst/>
              <a:cxnLst>
                <a:cxn ang="0">
                  <a:pos x="T0" y="T1"/>
                </a:cxn>
                <a:cxn ang="0">
                  <a:pos x="T2" y="T3"/>
                </a:cxn>
                <a:cxn ang="0">
                  <a:pos x="T4" y="T5"/>
                </a:cxn>
                <a:cxn ang="0">
                  <a:pos x="T6" y="T7"/>
                </a:cxn>
                <a:cxn ang="0">
                  <a:pos x="T8" y="T9"/>
                </a:cxn>
              </a:cxnLst>
              <a:rect l="0" t="0" r="r" b="b"/>
              <a:pathLst>
                <a:path w="72" h="766">
                  <a:moveTo>
                    <a:pt x="0" y="0"/>
                  </a:moveTo>
                  <a:cubicBezTo>
                    <a:pt x="0" y="766"/>
                    <a:pt x="0" y="766"/>
                    <a:pt x="0" y="766"/>
                  </a:cubicBezTo>
                  <a:cubicBezTo>
                    <a:pt x="41" y="759"/>
                    <a:pt x="72" y="724"/>
                    <a:pt x="72" y="681"/>
                  </a:cubicBezTo>
                  <a:cubicBezTo>
                    <a:pt x="72" y="84"/>
                    <a:pt x="72" y="84"/>
                    <a:pt x="72" y="84"/>
                  </a:cubicBezTo>
                  <a:cubicBezTo>
                    <a:pt x="72" y="42"/>
                    <a:pt x="41" y="6"/>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GB" sz="2099" dirty="0">
                <a:solidFill>
                  <a:prstClr val="black"/>
                </a:solidFill>
                <a:latin typeface="Arial"/>
                <a:cs typeface="+mn-cs"/>
              </a:endParaRPr>
            </a:p>
          </p:txBody>
        </p:sp>
        <p:sp>
          <p:nvSpPr>
            <p:cNvPr id="74" name="Freeform 26"/>
            <p:cNvSpPr>
              <a:spLocks/>
            </p:cNvSpPr>
            <p:nvPr userDrawn="1"/>
          </p:nvSpPr>
          <p:spPr bwMode="auto">
            <a:xfrm>
              <a:off x="11950700" y="4105275"/>
              <a:ext cx="254000" cy="2444750"/>
            </a:xfrm>
            <a:custGeom>
              <a:avLst/>
              <a:gdLst>
                <a:gd name="T0" fmla="*/ 80 w 80"/>
                <a:gd name="T1" fmla="*/ 0 h 768"/>
                <a:gd name="T2" fmla="*/ 0 w 80"/>
                <a:gd name="T3" fmla="*/ 85 h 768"/>
                <a:gd name="T4" fmla="*/ 0 w 80"/>
                <a:gd name="T5" fmla="*/ 682 h 768"/>
                <a:gd name="T6" fmla="*/ 80 w 80"/>
                <a:gd name="T7" fmla="*/ 768 h 768"/>
                <a:gd name="T8" fmla="*/ 80 w 80"/>
                <a:gd name="T9" fmla="*/ 0 h 768"/>
              </a:gdLst>
              <a:ahLst/>
              <a:cxnLst>
                <a:cxn ang="0">
                  <a:pos x="T0" y="T1"/>
                </a:cxn>
                <a:cxn ang="0">
                  <a:pos x="T2" y="T3"/>
                </a:cxn>
                <a:cxn ang="0">
                  <a:pos x="T4" y="T5"/>
                </a:cxn>
                <a:cxn ang="0">
                  <a:pos x="T6" y="T7"/>
                </a:cxn>
                <a:cxn ang="0">
                  <a:pos x="T8" y="T9"/>
                </a:cxn>
              </a:cxnLst>
              <a:rect l="0" t="0" r="r" b="b"/>
              <a:pathLst>
                <a:path w="80" h="768">
                  <a:moveTo>
                    <a:pt x="80" y="0"/>
                  </a:moveTo>
                  <a:cubicBezTo>
                    <a:pt x="36" y="2"/>
                    <a:pt x="0" y="39"/>
                    <a:pt x="0" y="85"/>
                  </a:cubicBezTo>
                  <a:cubicBezTo>
                    <a:pt x="0" y="682"/>
                    <a:pt x="0" y="682"/>
                    <a:pt x="0" y="682"/>
                  </a:cubicBezTo>
                  <a:cubicBezTo>
                    <a:pt x="0" y="728"/>
                    <a:pt x="36" y="766"/>
                    <a:pt x="80" y="768"/>
                  </a:cubicBezTo>
                  <a:lnTo>
                    <a:pt x="8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GB" sz="2099" dirty="0">
                <a:solidFill>
                  <a:prstClr val="black"/>
                </a:solidFill>
                <a:latin typeface="Arial"/>
                <a:cs typeface="+mn-cs"/>
              </a:endParaRPr>
            </a:p>
          </p:txBody>
        </p:sp>
      </p:grpSp>
    </p:spTree>
    <p:extLst>
      <p:ext uri="{BB962C8B-B14F-4D97-AF65-F5344CB8AC3E}">
        <p14:creationId xmlns:p14="http://schemas.microsoft.com/office/powerpoint/2010/main" val="1043497221"/>
      </p:ext>
    </p:extLst>
  </p:cSld>
  <p:clrMapOvr>
    <a:masterClrMapping/>
  </p:clrMapOvr>
</p:sldLayout>
</file>

<file path=ppt/slideLayouts/slideLayout163.xml><?xml version="1.0" encoding="utf-8"?>
<p:sldLayout xmlns:a="http://schemas.openxmlformats.org/drawingml/2006/main" xmlns:r="http://schemas.openxmlformats.org/officeDocument/2006/relationships" xmlns:p="http://schemas.openxmlformats.org/presentationml/2006/main" preserve="1" userDrawn="1">
  <p:cSld name="Quote White">
    <p:bg>
      <p:bgPr>
        <a:solidFill>
          <a:schemeClr val="bg1"/>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640850" y="1088774"/>
            <a:ext cx="6862299" cy="2268219"/>
          </a:xfrm>
        </p:spPr>
        <p:txBody>
          <a:bodyPr>
            <a:noAutofit/>
          </a:bodyPr>
          <a:lstStyle>
            <a:lvl1pPr algn="ctr">
              <a:defRPr sz="2898">
                <a:solidFill>
                  <a:srgbClr val="0000A0"/>
                </a:solidFill>
              </a:defRPr>
            </a:lvl1pPr>
          </a:lstStyle>
          <a:p>
            <a:r>
              <a:rPr lang="en-GB"/>
              <a:t>Click and type quote</a:t>
            </a:r>
            <a:endParaRPr lang="en-GB" dirty="0"/>
          </a:p>
        </p:txBody>
      </p:sp>
      <p:sp>
        <p:nvSpPr>
          <p:cNvPr id="5" name="Slide Number Placeholder 4"/>
          <p:cNvSpPr>
            <a:spLocks noGrp="1"/>
          </p:cNvSpPr>
          <p:nvPr>
            <p:ph type="sldNum" sz="quarter" idx="12"/>
          </p:nvPr>
        </p:nvSpPr>
        <p:spPr/>
        <p:txBody>
          <a:bodyPr/>
          <a:lstStyle>
            <a:lvl1pPr>
              <a:defRPr>
                <a:solidFill>
                  <a:srgbClr val="8B8A8D"/>
                </a:solidFill>
              </a:defRPr>
            </a:lvl1pPr>
          </a:lstStyle>
          <a:p>
            <a:fld id="{D14BCCD3-0010-4FBA-B965-2126ADC31932}" type="slidenum">
              <a:rPr lang="en-GB" smtClean="0"/>
              <a:pPr/>
              <a:t>‹#›</a:t>
            </a:fld>
            <a:endParaRPr lang="en-GB" dirty="0"/>
          </a:p>
        </p:txBody>
      </p:sp>
      <p:sp>
        <p:nvSpPr>
          <p:cNvPr id="6" name="Text Placeholder 9"/>
          <p:cNvSpPr>
            <a:spLocks noGrp="1"/>
          </p:cNvSpPr>
          <p:nvPr>
            <p:ph type="body" sz="quarter" idx="13" hasCustomPrompt="1"/>
          </p:nvPr>
        </p:nvSpPr>
        <p:spPr>
          <a:xfrm>
            <a:off x="2640515" y="3572694"/>
            <a:ext cx="6862299" cy="539875"/>
          </a:xfrm>
        </p:spPr>
        <p:txBody>
          <a:bodyPr>
            <a:noAutofit/>
          </a:bodyPr>
          <a:lstStyle>
            <a:lvl1pPr marL="0" indent="0" algn="ctr">
              <a:buFontTx/>
              <a:buNone/>
              <a:defRPr b="1">
                <a:solidFill>
                  <a:srgbClr val="8B8A8D"/>
                </a:solidFill>
              </a:defRPr>
            </a:lvl1pPr>
            <a:lvl2pPr marL="257046" indent="0">
              <a:buFontTx/>
              <a:buNone/>
              <a:defRPr b="1">
                <a:solidFill>
                  <a:schemeClr val="accent4"/>
                </a:solidFill>
              </a:defRPr>
            </a:lvl2pPr>
            <a:lvl3pPr marL="514091" indent="0">
              <a:buFontTx/>
              <a:buNone/>
              <a:defRPr b="1">
                <a:solidFill>
                  <a:schemeClr val="accent4"/>
                </a:solidFill>
              </a:defRPr>
            </a:lvl3pPr>
            <a:lvl4pPr marL="771137" indent="0">
              <a:buFontTx/>
              <a:buNone/>
              <a:defRPr b="1">
                <a:solidFill>
                  <a:schemeClr val="accent4"/>
                </a:solidFill>
              </a:defRPr>
            </a:lvl4pPr>
            <a:lvl5pPr marL="1028181" indent="0">
              <a:buFontTx/>
              <a:buNone/>
              <a:defRPr b="1">
                <a:solidFill>
                  <a:schemeClr val="accent4"/>
                </a:solidFill>
              </a:defRPr>
            </a:lvl5pPr>
          </a:lstStyle>
          <a:p>
            <a:pPr lvl="0"/>
            <a:r>
              <a:rPr lang="en-GB"/>
              <a:t>Name</a:t>
            </a:r>
            <a:endParaRPr lang="en-GB" dirty="0"/>
          </a:p>
        </p:txBody>
      </p:sp>
      <p:sp>
        <p:nvSpPr>
          <p:cNvPr id="3" name="Footer Placeholder 2"/>
          <p:cNvSpPr>
            <a:spLocks noGrp="1"/>
          </p:cNvSpPr>
          <p:nvPr>
            <p:ph type="ftr" sz="quarter" idx="14"/>
          </p:nvPr>
        </p:nvSpPr>
        <p:spPr/>
        <p:txBody>
          <a:bodyPr/>
          <a:lstStyle>
            <a:lvl1pPr>
              <a:defRPr>
                <a:solidFill>
                  <a:srgbClr val="8B8A8D"/>
                </a:solidFill>
              </a:defRPr>
            </a:lvl1pPr>
          </a:lstStyle>
          <a:p>
            <a:endParaRPr lang="en-GB" dirty="0"/>
          </a:p>
        </p:txBody>
      </p:sp>
    </p:spTree>
    <p:extLst>
      <p:ext uri="{BB962C8B-B14F-4D97-AF65-F5344CB8AC3E}">
        <p14:creationId xmlns:p14="http://schemas.microsoft.com/office/powerpoint/2010/main" val="3052017761"/>
      </p:ext>
    </p:extLst>
  </p:cSld>
  <p:clrMapOvr>
    <a:masterClrMapping/>
  </p:clrMapOvr>
</p:sldLayout>
</file>

<file path=ppt/slideLayouts/slideLayout164.xml><?xml version="1.0" encoding="utf-8"?>
<p:sldLayout xmlns:a="http://schemas.openxmlformats.org/drawingml/2006/main" xmlns:r="http://schemas.openxmlformats.org/officeDocument/2006/relationships" xmlns:p="http://schemas.openxmlformats.org/presentationml/2006/main" showMasterSp="0" preserve="1" userDrawn="1">
  <p:cSld name="Quote Blue">
    <p:bg>
      <p:bgPr>
        <a:solidFill>
          <a:schemeClr val="accent1"/>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640850" y="1090548"/>
            <a:ext cx="6862299" cy="2267475"/>
          </a:xfrm>
        </p:spPr>
        <p:txBody>
          <a:bodyPr>
            <a:noAutofit/>
          </a:bodyPr>
          <a:lstStyle>
            <a:lvl1pPr algn="ctr">
              <a:defRPr sz="2898">
                <a:solidFill>
                  <a:srgbClr val="FBD9CA"/>
                </a:solidFill>
              </a:defRPr>
            </a:lvl1pPr>
          </a:lstStyle>
          <a:p>
            <a:r>
              <a:rPr lang="en-GB"/>
              <a:t>Click and type quote</a:t>
            </a:r>
            <a:endParaRPr lang="en-GB" dirty="0"/>
          </a:p>
        </p:txBody>
      </p:sp>
      <p:sp>
        <p:nvSpPr>
          <p:cNvPr id="5" name="Slide Number Placeholder 4"/>
          <p:cNvSpPr>
            <a:spLocks noGrp="1"/>
          </p:cNvSpPr>
          <p:nvPr>
            <p:ph type="sldNum" sz="quarter" idx="12"/>
          </p:nvPr>
        </p:nvSpPr>
        <p:spPr/>
        <p:txBody>
          <a:bodyPr/>
          <a:lstStyle>
            <a:lvl1pPr>
              <a:defRPr>
                <a:solidFill>
                  <a:schemeClr val="bg1"/>
                </a:solidFill>
              </a:defRPr>
            </a:lvl1pPr>
          </a:lstStyle>
          <a:p>
            <a:fld id="{D14BCCD3-0010-4FBA-B965-2126ADC31932}" type="slidenum">
              <a:rPr lang="en-GB" smtClean="0">
                <a:solidFill>
                  <a:prstClr val="white"/>
                </a:solidFill>
              </a:rPr>
              <a:pPr/>
              <a:t>‹#›</a:t>
            </a:fld>
            <a:endParaRPr lang="en-GB" dirty="0">
              <a:solidFill>
                <a:prstClr val="white"/>
              </a:solidFill>
            </a:endParaRPr>
          </a:p>
        </p:txBody>
      </p:sp>
      <p:sp>
        <p:nvSpPr>
          <p:cNvPr id="6" name="Text Placeholder 9"/>
          <p:cNvSpPr>
            <a:spLocks noGrp="1"/>
          </p:cNvSpPr>
          <p:nvPr>
            <p:ph type="body" sz="quarter" idx="13" hasCustomPrompt="1"/>
          </p:nvPr>
        </p:nvSpPr>
        <p:spPr>
          <a:xfrm>
            <a:off x="2640515" y="3572694"/>
            <a:ext cx="6862299" cy="539875"/>
          </a:xfrm>
        </p:spPr>
        <p:txBody>
          <a:bodyPr>
            <a:noAutofit/>
          </a:bodyPr>
          <a:lstStyle>
            <a:lvl1pPr marL="0" indent="0" algn="ctr">
              <a:buFontTx/>
              <a:buNone/>
              <a:defRPr b="1">
                <a:solidFill>
                  <a:schemeClr val="bg1"/>
                </a:solidFill>
              </a:defRPr>
            </a:lvl1pPr>
            <a:lvl2pPr marL="257046" indent="0">
              <a:buFontTx/>
              <a:buNone/>
              <a:defRPr b="1">
                <a:solidFill>
                  <a:schemeClr val="accent4"/>
                </a:solidFill>
              </a:defRPr>
            </a:lvl2pPr>
            <a:lvl3pPr marL="514091" indent="0">
              <a:buFontTx/>
              <a:buNone/>
              <a:defRPr b="1">
                <a:solidFill>
                  <a:schemeClr val="accent4"/>
                </a:solidFill>
              </a:defRPr>
            </a:lvl3pPr>
            <a:lvl4pPr marL="771137" indent="0">
              <a:buFontTx/>
              <a:buNone/>
              <a:defRPr b="1">
                <a:solidFill>
                  <a:schemeClr val="accent4"/>
                </a:solidFill>
              </a:defRPr>
            </a:lvl4pPr>
            <a:lvl5pPr marL="1028181" indent="0">
              <a:buFontTx/>
              <a:buNone/>
              <a:defRPr b="1">
                <a:solidFill>
                  <a:schemeClr val="accent4"/>
                </a:solidFill>
              </a:defRPr>
            </a:lvl5pPr>
          </a:lstStyle>
          <a:p>
            <a:pPr lvl="0"/>
            <a:r>
              <a:rPr lang="en-GB"/>
              <a:t>Name</a:t>
            </a:r>
            <a:endParaRPr lang="en-GB" dirty="0"/>
          </a:p>
        </p:txBody>
      </p:sp>
      <p:cxnSp>
        <p:nvCxnSpPr>
          <p:cNvPr id="8" name="Straight Connector 7"/>
          <p:cNvCxnSpPr/>
          <p:nvPr userDrawn="1"/>
        </p:nvCxnSpPr>
        <p:spPr>
          <a:xfrm>
            <a:off x="647831" y="6316537"/>
            <a:ext cx="10890764" cy="0"/>
          </a:xfrm>
          <a:prstGeom prst="line">
            <a:avLst/>
          </a:prstGeom>
          <a:ln w="9525">
            <a:solidFill>
              <a:schemeClr val="bg1"/>
            </a:solidFill>
          </a:ln>
        </p:spPr>
        <p:style>
          <a:lnRef idx="1">
            <a:schemeClr val="accent1"/>
          </a:lnRef>
          <a:fillRef idx="0">
            <a:schemeClr val="accent1"/>
          </a:fillRef>
          <a:effectRef idx="0">
            <a:schemeClr val="accent1"/>
          </a:effectRef>
          <a:fontRef idx="minor">
            <a:schemeClr val="tx1"/>
          </a:fontRef>
        </p:style>
      </p:cxnSp>
      <p:grpSp>
        <p:nvGrpSpPr>
          <p:cNvPr id="23" name="Logotype, static"/>
          <p:cNvGrpSpPr/>
          <p:nvPr userDrawn="1"/>
        </p:nvGrpSpPr>
        <p:grpSpPr>
          <a:xfrm>
            <a:off x="10686683" y="6387823"/>
            <a:ext cx="863463" cy="180060"/>
            <a:chOff x="9501453" y="6148765"/>
            <a:chExt cx="2047875" cy="427037"/>
          </a:xfrm>
          <a:solidFill>
            <a:schemeClr val="bg1"/>
          </a:solidFill>
        </p:grpSpPr>
        <p:sp>
          <p:nvSpPr>
            <p:cNvPr id="24" name="Freeform 5"/>
            <p:cNvSpPr>
              <a:spLocks noEditPoints="1"/>
            </p:cNvSpPr>
            <p:nvPr userDrawn="1"/>
          </p:nvSpPr>
          <p:spPr bwMode="auto">
            <a:xfrm>
              <a:off x="11206428" y="6231315"/>
              <a:ext cx="342900" cy="344487"/>
            </a:xfrm>
            <a:custGeom>
              <a:avLst/>
              <a:gdLst>
                <a:gd name="T0" fmla="*/ 43 w 91"/>
                <a:gd name="T1" fmla="*/ 2 h 91"/>
                <a:gd name="T2" fmla="*/ 2 w 91"/>
                <a:gd name="T3" fmla="*/ 44 h 91"/>
                <a:gd name="T4" fmla="*/ 46 w 91"/>
                <a:gd name="T5" fmla="*/ 91 h 91"/>
                <a:gd name="T6" fmla="*/ 74 w 91"/>
                <a:gd name="T7" fmla="*/ 77 h 91"/>
                <a:gd name="T8" fmla="*/ 74 w 91"/>
                <a:gd name="T9" fmla="*/ 90 h 91"/>
                <a:gd name="T10" fmla="*/ 91 w 91"/>
                <a:gd name="T11" fmla="*/ 90 h 91"/>
                <a:gd name="T12" fmla="*/ 91 w 91"/>
                <a:gd name="T13" fmla="*/ 47 h 91"/>
                <a:gd name="T14" fmla="*/ 43 w 91"/>
                <a:gd name="T15" fmla="*/ 2 h 91"/>
                <a:gd name="T16" fmla="*/ 72 w 91"/>
                <a:gd name="T17" fmla="*/ 48 h 91"/>
                <a:gd name="T18" fmla="*/ 43 w 91"/>
                <a:gd name="T19" fmla="*/ 72 h 91"/>
                <a:gd name="T20" fmla="*/ 21 w 91"/>
                <a:gd name="T21" fmla="*/ 50 h 91"/>
                <a:gd name="T22" fmla="*/ 46 w 91"/>
                <a:gd name="T23" fmla="*/ 21 h 91"/>
                <a:gd name="T24" fmla="*/ 72 w 91"/>
                <a:gd name="T25" fmla="*/ 45 h 91"/>
                <a:gd name="T26" fmla="*/ 72 w 91"/>
                <a:gd name="T27" fmla="*/ 48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1" h="91">
                  <a:moveTo>
                    <a:pt x="43" y="2"/>
                  </a:moveTo>
                  <a:cubicBezTo>
                    <a:pt x="21" y="4"/>
                    <a:pt x="3" y="22"/>
                    <a:pt x="2" y="44"/>
                  </a:cubicBezTo>
                  <a:cubicBezTo>
                    <a:pt x="0" y="70"/>
                    <a:pt x="21" y="91"/>
                    <a:pt x="46" y="91"/>
                  </a:cubicBezTo>
                  <a:cubicBezTo>
                    <a:pt x="56" y="91"/>
                    <a:pt x="68" y="87"/>
                    <a:pt x="74" y="77"/>
                  </a:cubicBezTo>
                  <a:cubicBezTo>
                    <a:pt x="74" y="90"/>
                    <a:pt x="74" y="90"/>
                    <a:pt x="74" y="90"/>
                  </a:cubicBezTo>
                  <a:cubicBezTo>
                    <a:pt x="91" y="90"/>
                    <a:pt x="91" y="90"/>
                    <a:pt x="91" y="90"/>
                  </a:cubicBezTo>
                  <a:cubicBezTo>
                    <a:pt x="91" y="47"/>
                    <a:pt x="91" y="47"/>
                    <a:pt x="91" y="47"/>
                  </a:cubicBezTo>
                  <a:cubicBezTo>
                    <a:pt x="91" y="20"/>
                    <a:pt x="69" y="0"/>
                    <a:pt x="43" y="2"/>
                  </a:cubicBezTo>
                  <a:close/>
                  <a:moveTo>
                    <a:pt x="72" y="48"/>
                  </a:moveTo>
                  <a:cubicBezTo>
                    <a:pt x="71" y="63"/>
                    <a:pt x="58" y="74"/>
                    <a:pt x="43" y="72"/>
                  </a:cubicBezTo>
                  <a:cubicBezTo>
                    <a:pt x="32" y="71"/>
                    <a:pt x="22" y="61"/>
                    <a:pt x="21" y="50"/>
                  </a:cubicBezTo>
                  <a:cubicBezTo>
                    <a:pt x="19" y="34"/>
                    <a:pt x="31" y="21"/>
                    <a:pt x="46" y="21"/>
                  </a:cubicBezTo>
                  <a:cubicBezTo>
                    <a:pt x="60" y="21"/>
                    <a:pt x="71" y="32"/>
                    <a:pt x="72" y="45"/>
                  </a:cubicBezTo>
                  <a:lnTo>
                    <a:pt x="72" y="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US" sz="2099" dirty="0">
                <a:solidFill>
                  <a:prstClr val="black"/>
                </a:solidFill>
                <a:latin typeface="Arial"/>
                <a:cs typeface="+mn-cs"/>
              </a:endParaRPr>
            </a:p>
          </p:txBody>
        </p:sp>
        <p:sp>
          <p:nvSpPr>
            <p:cNvPr id="25" name="Freeform 6"/>
            <p:cNvSpPr>
              <a:spLocks noEditPoints="1"/>
            </p:cNvSpPr>
            <p:nvPr userDrawn="1"/>
          </p:nvSpPr>
          <p:spPr bwMode="auto">
            <a:xfrm>
              <a:off x="10849241" y="6236077"/>
              <a:ext cx="334963" cy="339725"/>
            </a:xfrm>
            <a:custGeom>
              <a:avLst/>
              <a:gdLst>
                <a:gd name="T0" fmla="*/ 44 w 89"/>
                <a:gd name="T1" fmla="*/ 1 h 90"/>
                <a:gd name="T2" fmla="*/ 0 w 89"/>
                <a:gd name="T3" fmla="*/ 46 h 90"/>
                <a:gd name="T4" fmla="*/ 45 w 89"/>
                <a:gd name="T5" fmla="*/ 90 h 90"/>
                <a:gd name="T6" fmla="*/ 86 w 89"/>
                <a:gd name="T7" fmla="*/ 63 h 90"/>
                <a:gd name="T8" fmla="*/ 69 w 89"/>
                <a:gd name="T9" fmla="*/ 58 h 90"/>
                <a:gd name="T10" fmla="*/ 50 w 89"/>
                <a:gd name="T11" fmla="*/ 72 h 90"/>
                <a:gd name="T12" fmla="*/ 22 w 89"/>
                <a:gd name="T13" fmla="*/ 59 h 90"/>
                <a:gd name="T14" fmla="*/ 89 w 89"/>
                <a:gd name="T15" fmla="*/ 41 h 90"/>
                <a:gd name="T16" fmla="*/ 44 w 89"/>
                <a:gd name="T17" fmla="*/ 1 h 90"/>
                <a:gd name="T18" fmla="*/ 19 w 89"/>
                <a:gd name="T19" fmla="*/ 44 h 90"/>
                <a:gd name="T20" fmla="*/ 36 w 89"/>
                <a:gd name="T21" fmla="*/ 19 h 90"/>
                <a:gd name="T22" fmla="*/ 67 w 89"/>
                <a:gd name="T23" fmla="*/ 31 h 90"/>
                <a:gd name="T24" fmla="*/ 19 w 89"/>
                <a:gd name="T25" fmla="*/ 44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9" h="90">
                  <a:moveTo>
                    <a:pt x="44" y="1"/>
                  </a:moveTo>
                  <a:cubicBezTo>
                    <a:pt x="20" y="2"/>
                    <a:pt x="0" y="20"/>
                    <a:pt x="0" y="46"/>
                  </a:cubicBezTo>
                  <a:cubicBezTo>
                    <a:pt x="0" y="70"/>
                    <a:pt x="20" y="90"/>
                    <a:pt x="45" y="90"/>
                  </a:cubicBezTo>
                  <a:cubicBezTo>
                    <a:pt x="62" y="90"/>
                    <a:pt x="79" y="80"/>
                    <a:pt x="86" y="63"/>
                  </a:cubicBezTo>
                  <a:cubicBezTo>
                    <a:pt x="69" y="58"/>
                    <a:pt x="69" y="58"/>
                    <a:pt x="69" y="58"/>
                  </a:cubicBezTo>
                  <a:cubicBezTo>
                    <a:pt x="66" y="65"/>
                    <a:pt x="58" y="71"/>
                    <a:pt x="50" y="72"/>
                  </a:cubicBezTo>
                  <a:cubicBezTo>
                    <a:pt x="38" y="75"/>
                    <a:pt x="26" y="67"/>
                    <a:pt x="22" y="59"/>
                  </a:cubicBezTo>
                  <a:cubicBezTo>
                    <a:pt x="89" y="41"/>
                    <a:pt x="89" y="41"/>
                    <a:pt x="89" y="41"/>
                  </a:cubicBezTo>
                  <a:cubicBezTo>
                    <a:pt x="87" y="24"/>
                    <a:pt x="72" y="0"/>
                    <a:pt x="44" y="1"/>
                  </a:cubicBezTo>
                  <a:close/>
                  <a:moveTo>
                    <a:pt x="19" y="44"/>
                  </a:moveTo>
                  <a:cubicBezTo>
                    <a:pt x="19" y="34"/>
                    <a:pt x="24" y="24"/>
                    <a:pt x="36" y="19"/>
                  </a:cubicBezTo>
                  <a:cubicBezTo>
                    <a:pt x="50" y="14"/>
                    <a:pt x="62" y="21"/>
                    <a:pt x="67" y="31"/>
                  </a:cubicBezTo>
                  <a:lnTo>
                    <a:pt x="19" y="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US" sz="2099" dirty="0">
                <a:solidFill>
                  <a:prstClr val="black"/>
                </a:solidFill>
                <a:latin typeface="Arial"/>
                <a:cs typeface="+mn-cs"/>
              </a:endParaRPr>
            </a:p>
          </p:txBody>
        </p:sp>
        <p:sp>
          <p:nvSpPr>
            <p:cNvPr id="26" name="Freeform 7"/>
            <p:cNvSpPr>
              <a:spLocks/>
            </p:cNvSpPr>
            <p:nvPr userDrawn="1"/>
          </p:nvSpPr>
          <p:spPr bwMode="auto">
            <a:xfrm>
              <a:off x="10292028" y="6239252"/>
              <a:ext cx="166688" cy="333375"/>
            </a:xfrm>
            <a:custGeom>
              <a:avLst/>
              <a:gdLst>
                <a:gd name="T0" fmla="*/ 44 w 44"/>
                <a:gd name="T1" fmla="*/ 18 h 88"/>
                <a:gd name="T2" fmla="*/ 44 w 44"/>
                <a:gd name="T3" fmla="*/ 0 h 88"/>
                <a:gd name="T4" fmla="*/ 19 w 44"/>
                <a:gd name="T5" fmla="*/ 13 h 88"/>
                <a:gd name="T6" fmla="*/ 19 w 44"/>
                <a:gd name="T7" fmla="*/ 3 h 88"/>
                <a:gd name="T8" fmla="*/ 0 w 44"/>
                <a:gd name="T9" fmla="*/ 3 h 88"/>
                <a:gd name="T10" fmla="*/ 0 w 44"/>
                <a:gd name="T11" fmla="*/ 44 h 88"/>
                <a:gd name="T12" fmla="*/ 0 w 44"/>
                <a:gd name="T13" fmla="*/ 88 h 88"/>
                <a:gd name="T14" fmla="*/ 20 w 44"/>
                <a:gd name="T15" fmla="*/ 88 h 88"/>
                <a:gd name="T16" fmla="*/ 20 w 44"/>
                <a:gd name="T17" fmla="*/ 46 h 88"/>
                <a:gd name="T18" fmla="*/ 44 w 44"/>
                <a:gd name="T19" fmla="*/ 1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 h="88">
                  <a:moveTo>
                    <a:pt x="44" y="18"/>
                  </a:moveTo>
                  <a:cubicBezTo>
                    <a:pt x="44" y="0"/>
                    <a:pt x="44" y="0"/>
                    <a:pt x="44" y="0"/>
                  </a:cubicBezTo>
                  <a:cubicBezTo>
                    <a:pt x="28" y="0"/>
                    <a:pt x="22" y="8"/>
                    <a:pt x="19" y="13"/>
                  </a:cubicBezTo>
                  <a:cubicBezTo>
                    <a:pt x="19" y="3"/>
                    <a:pt x="19" y="3"/>
                    <a:pt x="19" y="3"/>
                  </a:cubicBezTo>
                  <a:cubicBezTo>
                    <a:pt x="0" y="3"/>
                    <a:pt x="0" y="3"/>
                    <a:pt x="0" y="3"/>
                  </a:cubicBezTo>
                  <a:cubicBezTo>
                    <a:pt x="0" y="44"/>
                    <a:pt x="0" y="44"/>
                    <a:pt x="0" y="44"/>
                  </a:cubicBezTo>
                  <a:cubicBezTo>
                    <a:pt x="0" y="88"/>
                    <a:pt x="0" y="88"/>
                    <a:pt x="0" y="88"/>
                  </a:cubicBezTo>
                  <a:cubicBezTo>
                    <a:pt x="20" y="88"/>
                    <a:pt x="20" y="88"/>
                    <a:pt x="20" y="88"/>
                  </a:cubicBezTo>
                  <a:cubicBezTo>
                    <a:pt x="20" y="62"/>
                    <a:pt x="20" y="62"/>
                    <a:pt x="20" y="46"/>
                  </a:cubicBezTo>
                  <a:cubicBezTo>
                    <a:pt x="20" y="26"/>
                    <a:pt x="31" y="19"/>
                    <a:pt x="44"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US" sz="2099" dirty="0">
                <a:solidFill>
                  <a:prstClr val="black"/>
                </a:solidFill>
                <a:latin typeface="Arial"/>
                <a:cs typeface="+mn-cs"/>
              </a:endParaRPr>
            </a:p>
          </p:txBody>
        </p:sp>
        <p:sp>
          <p:nvSpPr>
            <p:cNvPr id="27" name="Freeform 8"/>
            <p:cNvSpPr>
              <a:spLocks/>
            </p:cNvSpPr>
            <p:nvPr userDrawn="1"/>
          </p:nvSpPr>
          <p:spPr bwMode="auto">
            <a:xfrm>
              <a:off x="9501453" y="6182102"/>
              <a:ext cx="369888" cy="390525"/>
            </a:xfrm>
            <a:custGeom>
              <a:avLst/>
              <a:gdLst>
                <a:gd name="T0" fmla="*/ 185 w 233"/>
                <a:gd name="T1" fmla="*/ 165 h 246"/>
                <a:gd name="T2" fmla="*/ 48 w 233"/>
                <a:gd name="T3" fmla="*/ 0 h 246"/>
                <a:gd name="T4" fmla="*/ 0 w 233"/>
                <a:gd name="T5" fmla="*/ 0 h 246"/>
                <a:gd name="T6" fmla="*/ 0 w 233"/>
                <a:gd name="T7" fmla="*/ 246 h 246"/>
                <a:gd name="T8" fmla="*/ 50 w 233"/>
                <a:gd name="T9" fmla="*/ 246 h 246"/>
                <a:gd name="T10" fmla="*/ 50 w 233"/>
                <a:gd name="T11" fmla="*/ 81 h 246"/>
                <a:gd name="T12" fmla="*/ 190 w 233"/>
                <a:gd name="T13" fmla="*/ 246 h 246"/>
                <a:gd name="T14" fmla="*/ 233 w 233"/>
                <a:gd name="T15" fmla="*/ 246 h 246"/>
                <a:gd name="T16" fmla="*/ 233 w 233"/>
                <a:gd name="T17" fmla="*/ 0 h 246"/>
                <a:gd name="T18" fmla="*/ 185 w 233"/>
                <a:gd name="T19" fmla="*/ 0 h 246"/>
                <a:gd name="T20" fmla="*/ 185 w 233"/>
                <a:gd name="T21" fmla="*/ 165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3" h="246">
                  <a:moveTo>
                    <a:pt x="185" y="165"/>
                  </a:moveTo>
                  <a:lnTo>
                    <a:pt x="48" y="0"/>
                  </a:lnTo>
                  <a:lnTo>
                    <a:pt x="0" y="0"/>
                  </a:lnTo>
                  <a:lnTo>
                    <a:pt x="0" y="246"/>
                  </a:lnTo>
                  <a:lnTo>
                    <a:pt x="50" y="246"/>
                  </a:lnTo>
                  <a:lnTo>
                    <a:pt x="50" y="81"/>
                  </a:lnTo>
                  <a:lnTo>
                    <a:pt x="190" y="246"/>
                  </a:lnTo>
                  <a:lnTo>
                    <a:pt x="233" y="246"/>
                  </a:lnTo>
                  <a:lnTo>
                    <a:pt x="233" y="0"/>
                  </a:lnTo>
                  <a:lnTo>
                    <a:pt x="185" y="0"/>
                  </a:lnTo>
                  <a:lnTo>
                    <a:pt x="185" y="16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US" sz="2099" dirty="0">
                <a:solidFill>
                  <a:prstClr val="black"/>
                </a:solidFill>
                <a:latin typeface="Arial"/>
                <a:cs typeface="+mn-cs"/>
              </a:endParaRPr>
            </a:p>
          </p:txBody>
        </p:sp>
        <p:sp>
          <p:nvSpPr>
            <p:cNvPr id="28" name="Freeform 9"/>
            <p:cNvSpPr>
              <a:spLocks noEditPoints="1"/>
            </p:cNvSpPr>
            <p:nvPr userDrawn="1"/>
          </p:nvSpPr>
          <p:spPr bwMode="auto">
            <a:xfrm>
              <a:off x="10461891" y="6148765"/>
              <a:ext cx="342900" cy="427037"/>
            </a:xfrm>
            <a:custGeom>
              <a:avLst/>
              <a:gdLst>
                <a:gd name="T0" fmla="*/ 91 w 91"/>
                <a:gd name="T1" fmla="*/ 0 h 113"/>
                <a:gd name="T2" fmla="*/ 73 w 91"/>
                <a:gd name="T3" fmla="*/ 0 h 113"/>
                <a:gd name="T4" fmla="*/ 73 w 91"/>
                <a:gd name="T5" fmla="*/ 34 h 113"/>
                <a:gd name="T6" fmla="*/ 43 w 91"/>
                <a:gd name="T7" fmla="*/ 24 h 113"/>
                <a:gd name="T8" fmla="*/ 2 w 91"/>
                <a:gd name="T9" fmla="*/ 66 h 113"/>
                <a:gd name="T10" fmla="*/ 46 w 91"/>
                <a:gd name="T11" fmla="*/ 113 h 113"/>
                <a:gd name="T12" fmla="*/ 74 w 91"/>
                <a:gd name="T13" fmla="*/ 101 h 113"/>
                <a:gd name="T14" fmla="*/ 74 w 91"/>
                <a:gd name="T15" fmla="*/ 112 h 113"/>
                <a:gd name="T16" fmla="*/ 91 w 91"/>
                <a:gd name="T17" fmla="*/ 112 h 113"/>
                <a:gd name="T18" fmla="*/ 91 w 91"/>
                <a:gd name="T19" fmla="*/ 69 h 113"/>
                <a:gd name="T20" fmla="*/ 91 w 91"/>
                <a:gd name="T21" fmla="*/ 69 h 113"/>
                <a:gd name="T22" fmla="*/ 91 w 91"/>
                <a:gd name="T23" fmla="*/ 68 h 113"/>
                <a:gd name="T24" fmla="*/ 91 w 91"/>
                <a:gd name="T25" fmla="*/ 0 h 113"/>
                <a:gd name="T26" fmla="*/ 72 w 91"/>
                <a:gd name="T27" fmla="*/ 70 h 113"/>
                <a:gd name="T28" fmla="*/ 43 w 91"/>
                <a:gd name="T29" fmla="*/ 94 h 113"/>
                <a:gd name="T30" fmla="*/ 21 w 91"/>
                <a:gd name="T31" fmla="*/ 72 h 113"/>
                <a:gd name="T32" fmla="*/ 46 w 91"/>
                <a:gd name="T33" fmla="*/ 43 h 113"/>
                <a:gd name="T34" fmla="*/ 72 w 91"/>
                <a:gd name="T35" fmla="*/ 67 h 113"/>
                <a:gd name="T36" fmla="*/ 72 w 91"/>
                <a:gd name="T37" fmla="*/ 7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1" h="113">
                  <a:moveTo>
                    <a:pt x="91" y="0"/>
                  </a:moveTo>
                  <a:cubicBezTo>
                    <a:pt x="73" y="0"/>
                    <a:pt x="73" y="0"/>
                    <a:pt x="73" y="0"/>
                  </a:cubicBezTo>
                  <a:cubicBezTo>
                    <a:pt x="73" y="34"/>
                    <a:pt x="73" y="34"/>
                    <a:pt x="73" y="34"/>
                  </a:cubicBezTo>
                  <a:cubicBezTo>
                    <a:pt x="68" y="28"/>
                    <a:pt x="55" y="23"/>
                    <a:pt x="43" y="24"/>
                  </a:cubicBezTo>
                  <a:cubicBezTo>
                    <a:pt x="21" y="26"/>
                    <a:pt x="3" y="44"/>
                    <a:pt x="2" y="66"/>
                  </a:cubicBezTo>
                  <a:cubicBezTo>
                    <a:pt x="0" y="92"/>
                    <a:pt x="21" y="113"/>
                    <a:pt x="46" y="113"/>
                  </a:cubicBezTo>
                  <a:cubicBezTo>
                    <a:pt x="56" y="113"/>
                    <a:pt x="69" y="109"/>
                    <a:pt x="74" y="101"/>
                  </a:cubicBezTo>
                  <a:cubicBezTo>
                    <a:pt x="74" y="112"/>
                    <a:pt x="74" y="112"/>
                    <a:pt x="74" y="112"/>
                  </a:cubicBezTo>
                  <a:cubicBezTo>
                    <a:pt x="91" y="112"/>
                    <a:pt x="91" y="112"/>
                    <a:pt x="91" y="112"/>
                  </a:cubicBezTo>
                  <a:cubicBezTo>
                    <a:pt x="91" y="69"/>
                    <a:pt x="91" y="69"/>
                    <a:pt x="91" y="69"/>
                  </a:cubicBezTo>
                  <a:cubicBezTo>
                    <a:pt x="91" y="69"/>
                    <a:pt x="91" y="69"/>
                    <a:pt x="91" y="69"/>
                  </a:cubicBezTo>
                  <a:cubicBezTo>
                    <a:pt x="91" y="68"/>
                    <a:pt x="91" y="68"/>
                    <a:pt x="91" y="68"/>
                  </a:cubicBezTo>
                  <a:lnTo>
                    <a:pt x="91" y="0"/>
                  </a:lnTo>
                  <a:close/>
                  <a:moveTo>
                    <a:pt x="72" y="70"/>
                  </a:moveTo>
                  <a:cubicBezTo>
                    <a:pt x="71" y="85"/>
                    <a:pt x="58" y="96"/>
                    <a:pt x="43" y="94"/>
                  </a:cubicBezTo>
                  <a:cubicBezTo>
                    <a:pt x="32" y="93"/>
                    <a:pt x="22" y="83"/>
                    <a:pt x="21" y="72"/>
                  </a:cubicBezTo>
                  <a:cubicBezTo>
                    <a:pt x="19" y="56"/>
                    <a:pt x="31" y="43"/>
                    <a:pt x="46" y="43"/>
                  </a:cubicBezTo>
                  <a:cubicBezTo>
                    <a:pt x="60" y="43"/>
                    <a:pt x="71" y="54"/>
                    <a:pt x="72" y="67"/>
                  </a:cubicBezTo>
                  <a:lnTo>
                    <a:pt x="72"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US" sz="2099" dirty="0">
                <a:solidFill>
                  <a:prstClr val="black"/>
                </a:solidFill>
                <a:latin typeface="Arial"/>
                <a:cs typeface="+mn-cs"/>
              </a:endParaRPr>
            </a:p>
          </p:txBody>
        </p:sp>
        <p:sp>
          <p:nvSpPr>
            <p:cNvPr id="29" name="Freeform 10"/>
            <p:cNvSpPr>
              <a:spLocks noEditPoints="1"/>
            </p:cNvSpPr>
            <p:nvPr userDrawn="1"/>
          </p:nvSpPr>
          <p:spPr bwMode="auto">
            <a:xfrm>
              <a:off x="9912616" y="6239252"/>
              <a:ext cx="338138" cy="336550"/>
            </a:xfrm>
            <a:custGeom>
              <a:avLst/>
              <a:gdLst>
                <a:gd name="T0" fmla="*/ 45 w 90"/>
                <a:gd name="T1" fmla="*/ 0 h 89"/>
                <a:gd name="T2" fmla="*/ 0 w 90"/>
                <a:gd name="T3" fmla="*/ 45 h 89"/>
                <a:gd name="T4" fmla="*/ 45 w 90"/>
                <a:gd name="T5" fmla="*/ 89 h 89"/>
                <a:gd name="T6" fmla="*/ 90 w 90"/>
                <a:gd name="T7" fmla="*/ 45 h 89"/>
                <a:gd name="T8" fmla="*/ 45 w 90"/>
                <a:gd name="T9" fmla="*/ 0 h 89"/>
                <a:gd name="T10" fmla="*/ 45 w 90"/>
                <a:gd name="T11" fmla="*/ 70 h 89"/>
                <a:gd name="T12" fmla="*/ 19 w 90"/>
                <a:gd name="T13" fmla="*/ 45 h 89"/>
                <a:gd name="T14" fmla="*/ 45 w 90"/>
                <a:gd name="T15" fmla="*/ 19 h 89"/>
                <a:gd name="T16" fmla="*/ 71 w 90"/>
                <a:gd name="T17" fmla="*/ 45 h 89"/>
                <a:gd name="T18" fmla="*/ 45 w 90"/>
                <a:gd name="T19" fmla="*/ 7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0" h="89">
                  <a:moveTo>
                    <a:pt x="45" y="0"/>
                  </a:moveTo>
                  <a:cubicBezTo>
                    <a:pt x="20" y="0"/>
                    <a:pt x="0" y="20"/>
                    <a:pt x="0" y="45"/>
                  </a:cubicBezTo>
                  <a:cubicBezTo>
                    <a:pt x="0" y="69"/>
                    <a:pt x="20" y="89"/>
                    <a:pt x="45" y="89"/>
                  </a:cubicBezTo>
                  <a:cubicBezTo>
                    <a:pt x="70" y="89"/>
                    <a:pt x="90" y="69"/>
                    <a:pt x="90" y="45"/>
                  </a:cubicBezTo>
                  <a:cubicBezTo>
                    <a:pt x="90" y="20"/>
                    <a:pt x="70" y="0"/>
                    <a:pt x="45" y="0"/>
                  </a:cubicBezTo>
                  <a:close/>
                  <a:moveTo>
                    <a:pt x="45" y="70"/>
                  </a:moveTo>
                  <a:cubicBezTo>
                    <a:pt x="31" y="70"/>
                    <a:pt x="19" y="59"/>
                    <a:pt x="19" y="45"/>
                  </a:cubicBezTo>
                  <a:cubicBezTo>
                    <a:pt x="19" y="30"/>
                    <a:pt x="31" y="19"/>
                    <a:pt x="45" y="19"/>
                  </a:cubicBezTo>
                  <a:cubicBezTo>
                    <a:pt x="59" y="19"/>
                    <a:pt x="71" y="30"/>
                    <a:pt x="71" y="45"/>
                  </a:cubicBezTo>
                  <a:cubicBezTo>
                    <a:pt x="71" y="59"/>
                    <a:pt x="59" y="70"/>
                    <a:pt x="45" y="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US" sz="2099" dirty="0">
                <a:solidFill>
                  <a:prstClr val="black"/>
                </a:solidFill>
                <a:latin typeface="Arial"/>
                <a:cs typeface="+mn-cs"/>
              </a:endParaRPr>
            </a:p>
          </p:txBody>
        </p:sp>
      </p:grpSp>
      <p:sp>
        <p:nvSpPr>
          <p:cNvPr id="3" name="Footer Placeholder 2"/>
          <p:cNvSpPr>
            <a:spLocks noGrp="1"/>
          </p:cNvSpPr>
          <p:nvPr>
            <p:ph type="ftr" sz="quarter" idx="14"/>
          </p:nvPr>
        </p:nvSpPr>
        <p:spPr/>
        <p:txBody>
          <a:bodyPr/>
          <a:lstStyle>
            <a:lvl1pPr>
              <a:defRPr>
                <a:solidFill>
                  <a:schemeClr val="bg1"/>
                </a:solidFill>
              </a:defRPr>
            </a:lvl1pPr>
          </a:lstStyle>
          <a:p>
            <a:endParaRPr lang="en-GB" dirty="0">
              <a:solidFill>
                <a:prstClr val="white"/>
              </a:solidFill>
            </a:endParaRPr>
          </a:p>
        </p:txBody>
      </p:sp>
    </p:spTree>
    <p:extLst>
      <p:ext uri="{BB962C8B-B14F-4D97-AF65-F5344CB8AC3E}">
        <p14:creationId xmlns:p14="http://schemas.microsoft.com/office/powerpoint/2010/main" val="3038440356"/>
      </p:ext>
    </p:extLst>
  </p:cSld>
  <p:clrMapOvr>
    <a:masterClrMapping/>
  </p:clrMapOvr>
</p:sldLayout>
</file>

<file path=ppt/slideLayouts/slideLayout165.xml><?xml version="1.0" encoding="utf-8"?>
<p:sldLayout xmlns:a="http://schemas.openxmlformats.org/drawingml/2006/main" xmlns:r="http://schemas.openxmlformats.org/officeDocument/2006/relationships" xmlns:p="http://schemas.openxmlformats.org/presentationml/2006/main" showMasterSp="0" preserve="1" userDrawn="1">
  <p:cSld name="Quote Pulse Pattern">
    <p:bg>
      <p:bgPr>
        <a:solidFill>
          <a:schemeClr val="accent1"/>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640850" y="166208"/>
            <a:ext cx="6862299" cy="2326704"/>
          </a:xfrm>
        </p:spPr>
        <p:txBody>
          <a:bodyPr>
            <a:noAutofit/>
          </a:bodyPr>
          <a:lstStyle>
            <a:lvl1pPr algn="ctr">
              <a:defRPr sz="2898">
                <a:solidFill>
                  <a:srgbClr val="FBD9CA"/>
                </a:solidFill>
              </a:defRPr>
            </a:lvl1pPr>
          </a:lstStyle>
          <a:p>
            <a:r>
              <a:rPr lang="en-GB"/>
              <a:t>Click and type quote</a:t>
            </a:r>
            <a:endParaRPr lang="en-GB" dirty="0"/>
          </a:p>
        </p:txBody>
      </p:sp>
      <p:sp>
        <p:nvSpPr>
          <p:cNvPr id="5" name="Slide Number Placeholder 4"/>
          <p:cNvSpPr>
            <a:spLocks noGrp="1"/>
          </p:cNvSpPr>
          <p:nvPr>
            <p:ph type="sldNum" sz="quarter" idx="12"/>
          </p:nvPr>
        </p:nvSpPr>
        <p:spPr/>
        <p:txBody>
          <a:bodyPr/>
          <a:lstStyle>
            <a:lvl1pPr>
              <a:defRPr>
                <a:solidFill>
                  <a:schemeClr val="bg1"/>
                </a:solidFill>
              </a:defRPr>
            </a:lvl1pPr>
          </a:lstStyle>
          <a:p>
            <a:fld id="{D14BCCD3-0010-4FBA-B965-2126ADC31932}" type="slidenum">
              <a:rPr lang="en-GB" smtClean="0">
                <a:solidFill>
                  <a:prstClr val="white"/>
                </a:solidFill>
              </a:rPr>
              <a:pPr/>
              <a:t>‹#›</a:t>
            </a:fld>
            <a:endParaRPr lang="en-GB" dirty="0">
              <a:solidFill>
                <a:prstClr val="white"/>
              </a:solidFill>
            </a:endParaRPr>
          </a:p>
        </p:txBody>
      </p:sp>
      <p:sp>
        <p:nvSpPr>
          <p:cNvPr id="6" name="Text Placeholder 9"/>
          <p:cNvSpPr>
            <a:spLocks noGrp="1"/>
          </p:cNvSpPr>
          <p:nvPr>
            <p:ph type="body" sz="quarter" idx="13" hasCustomPrompt="1"/>
          </p:nvPr>
        </p:nvSpPr>
        <p:spPr>
          <a:xfrm>
            <a:off x="2640515" y="2708614"/>
            <a:ext cx="6862299" cy="539875"/>
          </a:xfrm>
        </p:spPr>
        <p:txBody>
          <a:bodyPr>
            <a:noAutofit/>
          </a:bodyPr>
          <a:lstStyle>
            <a:lvl1pPr marL="0" indent="0" algn="ctr">
              <a:buFontTx/>
              <a:buNone/>
              <a:defRPr b="1">
                <a:solidFill>
                  <a:schemeClr val="bg1"/>
                </a:solidFill>
              </a:defRPr>
            </a:lvl1pPr>
            <a:lvl2pPr marL="257046" indent="0">
              <a:buFontTx/>
              <a:buNone/>
              <a:defRPr b="1">
                <a:solidFill>
                  <a:schemeClr val="accent4"/>
                </a:solidFill>
              </a:defRPr>
            </a:lvl2pPr>
            <a:lvl3pPr marL="514091" indent="0">
              <a:buFontTx/>
              <a:buNone/>
              <a:defRPr b="1">
                <a:solidFill>
                  <a:schemeClr val="accent4"/>
                </a:solidFill>
              </a:defRPr>
            </a:lvl3pPr>
            <a:lvl4pPr marL="771137" indent="0">
              <a:buFontTx/>
              <a:buNone/>
              <a:defRPr b="1">
                <a:solidFill>
                  <a:schemeClr val="accent4"/>
                </a:solidFill>
              </a:defRPr>
            </a:lvl4pPr>
            <a:lvl5pPr marL="1028181" indent="0">
              <a:buFontTx/>
              <a:buNone/>
              <a:defRPr b="1">
                <a:solidFill>
                  <a:schemeClr val="accent4"/>
                </a:solidFill>
              </a:defRPr>
            </a:lvl5pPr>
          </a:lstStyle>
          <a:p>
            <a:pPr lvl="0"/>
            <a:r>
              <a:rPr lang="en-GB"/>
              <a:t>Name</a:t>
            </a:r>
            <a:endParaRPr lang="en-GB" dirty="0"/>
          </a:p>
        </p:txBody>
      </p:sp>
      <p:cxnSp>
        <p:nvCxnSpPr>
          <p:cNvPr id="8" name="Straight Connector 7"/>
          <p:cNvCxnSpPr/>
          <p:nvPr userDrawn="1"/>
        </p:nvCxnSpPr>
        <p:spPr>
          <a:xfrm>
            <a:off x="647831" y="6316537"/>
            <a:ext cx="10890764" cy="0"/>
          </a:xfrm>
          <a:prstGeom prst="line">
            <a:avLst/>
          </a:prstGeom>
          <a:ln w="9525">
            <a:solidFill>
              <a:schemeClr val="bg1"/>
            </a:solidFill>
          </a:ln>
        </p:spPr>
        <p:style>
          <a:lnRef idx="1">
            <a:schemeClr val="accent1"/>
          </a:lnRef>
          <a:fillRef idx="0">
            <a:schemeClr val="accent1"/>
          </a:fillRef>
          <a:effectRef idx="0">
            <a:schemeClr val="accent1"/>
          </a:effectRef>
          <a:fontRef idx="minor">
            <a:schemeClr val="tx1"/>
          </a:fontRef>
        </p:style>
      </p:cxnSp>
      <p:grpSp>
        <p:nvGrpSpPr>
          <p:cNvPr id="74" name="Pulse"/>
          <p:cNvGrpSpPr/>
          <p:nvPr userDrawn="1"/>
        </p:nvGrpSpPr>
        <p:grpSpPr>
          <a:xfrm>
            <a:off x="0" y="3347266"/>
            <a:ext cx="12201523" cy="2642575"/>
            <a:chOff x="0" y="3348038"/>
            <a:chExt cx="12204700" cy="2643187"/>
          </a:xfrm>
          <a:solidFill>
            <a:srgbClr val="0000FF"/>
          </a:solidFill>
        </p:grpSpPr>
        <p:sp>
          <p:nvSpPr>
            <p:cNvPr id="45" name="Freeform 5"/>
            <p:cNvSpPr>
              <a:spLocks/>
            </p:cNvSpPr>
            <p:nvPr userDrawn="1"/>
          </p:nvSpPr>
          <p:spPr bwMode="auto">
            <a:xfrm>
              <a:off x="1906588" y="4092575"/>
              <a:ext cx="323850" cy="812800"/>
            </a:xfrm>
            <a:custGeom>
              <a:avLst/>
              <a:gdLst>
                <a:gd name="T0" fmla="*/ 51 w 102"/>
                <a:gd name="T1" fmla="*/ 255 h 255"/>
                <a:gd name="T2" fmla="*/ 51 w 102"/>
                <a:gd name="T3" fmla="*/ 255 h 255"/>
                <a:gd name="T4" fmla="*/ 0 w 102"/>
                <a:gd name="T5" fmla="*/ 204 h 255"/>
                <a:gd name="T6" fmla="*/ 0 w 102"/>
                <a:gd name="T7" fmla="*/ 51 h 255"/>
                <a:gd name="T8" fmla="*/ 51 w 102"/>
                <a:gd name="T9" fmla="*/ 0 h 255"/>
                <a:gd name="T10" fmla="*/ 102 w 102"/>
                <a:gd name="T11" fmla="*/ 51 h 255"/>
                <a:gd name="T12" fmla="*/ 102 w 102"/>
                <a:gd name="T13" fmla="*/ 204 h 255"/>
                <a:gd name="T14" fmla="*/ 51 w 102"/>
                <a:gd name="T15" fmla="*/ 255 h 2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 h="255">
                  <a:moveTo>
                    <a:pt x="51" y="255"/>
                  </a:moveTo>
                  <a:cubicBezTo>
                    <a:pt x="51" y="255"/>
                    <a:pt x="51" y="255"/>
                    <a:pt x="51" y="255"/>
                  </a:cubicBezTo>
                  <a:cubicBezTo>
                    <a:pt x="23" y="255"/>
                    <a:pt x="0" y="232"/>
                    <a:pt x="0" y="204"/>
                  </a:cubicBezTo>
                  <a:cubicBezTo>
                    <a:pt x="0" y="51"/>
                    <a:pt x="0" y="51"/>
                    <a:pt x="0" y="51"/>
                  </a:cubicBezTo>
                  <a:cubicBezTo>
                    <a:pt x="0" y="23"/>
                    <a:pt x="23" y="0"/>
                    <a:pt x="51" y="0"/>
                  </a:cubicBezTo>
                  <a:cubicBezTo>
                    <a:pt x="79" y="0"/>
                    <a:pt x="102" y="23"/>
                    <a:pt x="102" y="51"/>
                  </a:cubicBezTo>
                  <a:cubicBezTo>
                    <a:pt x="102" y="204"/>
                    <a:pt x="102" y="204"/>
                    <a:pt x="102" y="204"/>
                  </a:cubicBezTo>
                  <a:cubicBezTo>
                    <a:pt x="102" y="232"/>
                    <a:pt x="79" y="255"/>
                    <a:pt x="51" y="25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GB" sz="2099" dirty="0">
                <a:solidFill>
                  <a:prstClr val="black"/>
                </a:solidFill>
                <a:latin typeface="Arial"/>
                <a:cs typeface="+mn-cs"/>
              </a:endParaRPr>
            </a:p>
          </p:txBody>
        </p:sp>
        <p:sp>
          <p:nvSpPr>
            <p:cNvPr id="46" name="Freeform 6"/>
            <p:cNvSpPr>
              <a:spLocks/>
            </p:cNvSpPr>
            <p:nvPr userDrawn="1"/>
          </p:nvSpPr>
          <p:spPr bwMode="auto">
            <a:xfrm>
              <a:off x="3979863" y="4564063"/>
              <a:ext cx="193675" cy="325438"/>
            </a:xfrm>
            <a:custGeom>
              <a:avLst/>
              <a:gdLst>
                <a:gd name="T0" fmla="*/ 30 w 61"/>
                <a:gd name="T1" fmla="*/ 102 h 102"/>
                <a:gd name="T2" fmla="*/ 30 w 61"/>
                <a:gd name="T3" fmla="*/ 102 h 102"/>
                <a:gd name="T4" fmla="*/ 0 w 61"/>
                <a:gd name="T5" fmla="*/ 71 h 102"/>
                <a:gd name="T6" fmla="*/ 0 w 61"/>
                <a:gd name="T7" fmla="*/ 30 h 102"/>
                <a:gd name="T8" fmla="*/ 30 w 61"/>
                <a:gd name="T9" fmla="*/ 0 h 102"/>
                <a:gd name="T10" fmla="*/ 61 w 61"/>
                <a:gd name="T11" fmla="*/ 30 h 102"/>
                <a:gd name="T12" fmla="*/ 61 w 61"/>
                <a:gd name="T13" fmla="*/ 71 h 102"/>
                <a:gd name="T14" fmla="*/ 30 w 61"/>
                <a:gd name="T15" fmla="*/ 102 h 10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1" h="102">
                  <a:moveTo>
                    <a:pt x="30" y="102"/>
                  </a:moveTo>
                  <a:cubicBezTo>
                    <a:pt x="30" y="102"/>
                    <a:pt x="30" y="102"/>
                    <a:pt x="30" y="102"/>
                  </a:cubicBezTo>
                  <a:cubicBezTo>
                    <a:pt x="13" y="102"/>
                    <a:pt x="0" y="88"/>
                    <a:pt x="0" y="71"/>
                  </a:cubicBezTo>
                  <a:cubicBezTo>
                    <a:pt x="0" y="30"/>
                    <a:pt x="0" y="30"/>
                    <a:pt x="0" y="30"/>
                  </a:cubicBezTo>
                  <a:cubicBezTo>
                    <a:pt x="0" y="14"/>
                    <a:pt x="13" y="0"/>
                    <a:pt x="30" y="0"/>
                  </a:cubicBezTo>
                  <a:cubicBezTo>
                    <a:pt x="47" y="0"/>
                    <a:pt x="61" y="14"/>
                    <a:pt x="61" y="30"/>
                  </a:cubicBezTo>
                  <a:cubicBezTo>
                    <a:pt x="61" y="71"/>
                    <a:pt x="61" y="71"/>
                    <a:pt x="61" y="71"/>
                  </a:cubicBezTo>
                  <a:cubicBezTo>
                    <a:pt x="61" y="88"/>
                    <a:pt x="47" y="102"/>
                    <a:pt x="30" y="10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GB" sz="2099" dirty="0">
                <a:solidFill>
                  <a:prstClr val="black"/>
                </a:solidFill>
                <a:latin typeface="Arial"/>
                <a:cs typeface="+mn-cs"/>
              </a:endParaRPr>
            </a:p>
          </p:txBody>
        </p:sp>
        <p:sp>
          <p:nvSpPr>
            <p:cNvPr id="47" name="Freeform 7"/>
            <p:cNvSpPr>
              <a:spLocks/>
            </p:cNvSpPr>
            <p:nvPr userDrawn="1"/>
          </p:nvSpPr>
          <p:spPr bwMode="auto">
            <a:xfrm>
              <a:off x="1585913" y="4564063"/>
              <a:ext cx="193675" cy="325438"/>
            </a:xfrm>
            <a:custGeom>
              <a:avLst/>
              <a:gdLst>
                <a:gd name="T0" fmla="*/ 30 w 61"/>
                <a:gd name="T1" fmla="*/ 102 h 102"/>
                <a:gd name="T2" fmla="*/ 30 w 61"/>
                <a:gd name="T3" fmla="*/ 102 h 102"/>
                <a:gd name="T4" fmla="*/ 0 w 61"/>
                <a:gd name="T5" fmla="*/ 71 h 102"/>
                <a:gd name="T6" fmla="*/ 0 w 61"/>
                <a:gd name="T7" fmla="*/ 30 h 102"/>
                <a:gd name="T8" fmla="*/ 30 w 61"/>
                <a:gd name="T9" fmla="*/ 0 h 102"/>
                <a:gd name="T10" fmla="*/ 61 w 61"/>
                <a:gd name="T11" fmla="*/ 30 h 102"/>
                <a:gd name="T12" fmla="*/ 61 w 61"/>
                <a:gd name="T13" fmla="*/ 71 h 102"/>
                <a:gd name="T14" fmla="*/ 30 w 61"/>
                <a:gd name="T15" fmla="*/ 102 h 10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1" h="102">
                  <a:moveTo>
                    <a:pt x="30" y="102"/>
                  </a:moveTo>
                  <a:cubicBezTo>
                    <a:pt x="30" y="102"/>
                    <a:pt x="30" y="102"/>
                    <a:pt x="30" y="102"/>
                  </a:cubicBezTo>
                  <a:cubicBezTo>
                    <a:pt x="13" y="102"/>
                    <a:pt x="0" y="88"/>
                    <a:pt x="0" y="71"/>
                  </a:cubicBezTo>
                  <a:cubicBezTo>
                    <a:pt x="0" y="30"/>
                    <a:pt x="0" y="30"/>
                    <a:pt x="0" y="30"/>
                  </a:cubicBezTo>
                  <a:cubicBezTo>
                    <a:pt x="0" y="14"/>
                    <a:pt x="13" y="0"/>
                    <a:pt x="30" y="0"/>
                  </a:cubicBezTo>
                  <a:cubicBezTo>
                    <a:pt x="47" y="0"/>
                    <a:pt x="61" y="14"/>
                    <a:pt x="61" y="30"/>
                  </a:cubicBezTo>
                  <a:cubicBezTo>
                    <a:pt x="61" y="71"/>
                    <a:pt x="61" y="71"/>
                    <a:pt x="61" y="71"/>
                  </a:cubicBezTo>
                  <a:cubicBezTo>
                    <a:pt x="61" y="88"/>
                    <a:pt x="47" y="102"/>
                    <a:pt x="30" y="10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GB" sz="2099" dirty="0">
                <a:solidFill>
                  <a:prstClr val="black"/>
                </a:solidFill>
                <a:latin typeface="Arial"/>
                <a:cs typeface="+mn-cs"/>
              </a:endParaRPr>
            </a:p>
          </p:txBody>
        </p:sp>
        <p:sp>
          <p:nvSpPr>
            <p:cNvPr id="48" name="Freeform 8"/>
            <p:cNvSpPr>
              <a:spLocks/>
            </p:cNvSpPr>
            <p:nvPr userDrawn="1"/>
          </p:nvSpPr>
          <p:spPr bwMode="auto">
            <a:xfrm>
              <a:off x="3524250" y="4548188"/>
              <a:ext cx="325438" cy="809625"/>
            </a:xfrm>
            <a:custGeom>
              <a:avLst/>
              <a:gdLst>
                <a:gd name="T0" fmla="*/ 51 w 102"/>
                <a:gd name="T1" fmla="*/ 254 h 254"/>
                <a:gd name="T2" fmla="*/ 51 w 102"/>
                <a:gd name="T3" fmla="*/ 254 h 254"/>
                <a:gd name="T4" fmla="*/ 0 w 102"/>
                <a:gd name="T5" fmla="*/ 203 h 254"/>
                <a:gd name="T6" fmla="*/ 0 w 102"/>
                <a:gd name="T7" fmla="*/ 51 h 254"/>
                <a:gd name="T8" fmla="*/ 51 w 102"/>
                <a:gd name="T9" fmla="*/ 0 h 254"/>
                <a:gd name="T10" fmla="*/ 102 w 102"/>
                <a:gd name="T11" fmla="*/ 51 h 254"/>
                <a:gd name="T12" fmla="*/ 102 w 102"/>
                <a:gd name="T13" fmla="*/ 203 h 254"/>
                <a:gd name="T14" fmla="*/ 51 w 102"/>
                <a:gd name="T15" fmla="*/ 254 h 25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 h="254">
                  <a:moveTo>
                    <a:pt x="51" y="254"/>
                  </a:moveTo>
                  <a:cubicBezTo>
                    <a:pt x="51" y="254"/>
                    <a:pt x="51" y="254"/>
                    <a:pt x="51" y="254"/>
                  </a:cubicBezTo>
                  <a:cubicBezTo>
                    <a:pt x="23" y="254"/>
                    <a:pt x="0" y="232"/>
                    <a:pt x="0" y="203"/>
                  </a:cubicBezTo>
                  <a:cubicBezTo>
                    <a:pt x="0" y="51"/>
                    <a:pt x="0" y="51"/>
                    <a:pt x="0" y="51"/>
                  </a:cubicBezTo>
                  <a:cubicBezTo>
                    <a:pt x="0" y="23"/>
                    <a:pt x="23" y="0"/>
                    <a:pt x="51" y="0"/>
                  </a:cubicBezTo>
                  <a:cubicBezTo>
                    <a:pt x="79" y="0"/>
                    <a:pt x="102" y="23"/>
                    <a:pt x="102" y="51"/>
                  </a:cubicBezTo>
                  <a:cubicBezTo>
                    <a:pt x="102" y="203"/>
                    <a:pt x="102" y="203"/>
                    <a:pt x="102" y="203"/>
                  </a:cubicBezTo>
                  <a:cubicBezTo>
                    <a:pt x="102" y="232"/>
                    <a:pt x="79" y="254"/>
                    <a:pt x="51" y="25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GB" sz="2099" dirty="0">
                <a:solidFill>
                  <a:prstClr val="black"/>
                </a:solidFill>
                <a:latin typeface="Arial"/>
                <a:cs typeface="+mn-cs"/>
              </a:endParaRPr>
            </a:p>
          </p:txBody>
        </p:sp>
        <p:sp>
          <p:nvSpPr>
            <p:cNvPr id="49" name="Freeform 9"/>
            <p:cNvSpPr>
              <a:spLocks/>
            </p:cNvSpPr>
            <p:nvPr userDrawn="1"/>
          </p:nvSpPr>
          <p:spPr bwMode="auto">
            <a:xfrm>
              <a:off x="2393950" y="3462338"/>
              <a:ext cx="403225" cy="1814513"/>
            </a:xfrm>
            <a:custGeom>
              <a:avLst/>
              <a:gdLst>
                <a:gd name="T0" fmla="*/ 64 w 127"/>
                <a:gd name="T1" fmla="*/ 570 h 570"/>
                <a:gd name="T2" fmla="*/ 64 w 127"/>
                <a:gd name="T3" fmla="*/ 570 h 570"/>
                <a:gd name="T4" fmla="*/ 0 w 127"/>
                <a:gd name="T5" fmla="*/ 506 h 570"/>
                <a:gd name="T6" fmla="*/ 0 w 127"/>
                <a:gd name="T7" fmla="*/ 64 h 570"/>
                <a:gd name="T8" fmla="*/ 64 w 127"/>
                <a:gd name="T9" fmla="*/ 0 h 570"/>
                <a:gd name="T10" fmla="*/ 127 w 127"/>
                <a:gd name="T11" fmla="*/ 64 h 570"/>
                <a:gd name="T12" fmla="*/ 127 w 127"/>
                <a:gd name="T13" fmla="*/ 506 h 570"/>
                <a:gd name="T14" fmla="*/ 64 w 127"/>
                <a:gd name="T15" fmla="*/ 570 h 5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7" h="570">
                  <a:moveTo>
                    <a:pt x="64" y="570"/>
                  </a:moveTo>
                  <a:cubicBezTo>
                    <a:pt x="64" y="570"/>
                    <a:pt x="64" y="570"/>
                    <a:pt x="64" y="570"/>
                  </a:cubicBezTo>
                  <a:cubicBezTo>
                    <a:pt x="29" y="570"/>
                    <a:pt x="0" y="541"/>
                    <a:pt x="0" y="506"/>
                  </a:cubicBezTo>
                  <a:cubicBezTo>
                    <a:pt x="0" y="64"/>
                    <a:pt x="0" y="64"/>
                    <a:pt x="0" y="64"/>
                  </a:cubicBezTo>
                  <a:cubicBezTo>
                    <a:pt x="0" y="29"/>
                    <a:pt x="29" y="0"/>
                    <a:pt x="64" y="0"/>
                  </a:cubicBezTo>
                  <a:cubicBezTo>
                    <a:pt x="99" y="0"/>
                    <a:pt x="127" y="29"/>
                    <a:pt x="127" y="64"/>
                  </a:cubicBezTo>
                  <a:cubicBezTo>
                    <a:pt x="127" y="506"/>
                    <a:pt x="127" y="506"/>
                    <a:pt x="127" y="506"/>
                  </a:cubicBezTo>
                  <a:cubicBezTo>
                    <a:pt x="127" y="541"/>
                    <a:pt x="99" y="570"/>
                    <a:pt x="64" y="57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GB" sz="2099" dirty="0">
                <a:solidFill>
                  <a:prstClr val="black"/>
                </a:solidFill>
                <a:latin typeface="Arial"/>
                <a:cs typeface="+mn-cs"/>
              </a:endParaRPr>
            </a:p>
          </p:txBody>
        </p:sp>
        <p:sp>
          <p:nvSpPr>
            <p:cNvPr id="50" name="Freeform 10"/>
            <p:cNvSpPr>
              <a:spLocks/>
            </p:cNvSpPr>
            <p:nvPr userDrawn="1"/>
          </p:nvSpPr>
          <p:spPr bwMode="auto">
            <a:xfrm>
              <a:off x="311150" y="3462338"/>
              <a:ext cx="406400" cy="1814513"/>
            </a:xfrm>
            <a:custGeom>
              <a:avLst/>
              <a:gdLst>
                <a:gd name="T0" fmla="*/ 64 w 128"/>
                <a:gd name="T1" fmla="*/ 570 h 570"/>
                <a:gd name="T2" fmla="*/ 64 w 128"/>
                <a:gd name="T3" fmla="*/ 570 h 570"/>
                <a:gd name="T4" fmla="*/ 0 w 128"/>
                <a:gd name="T5" fmla="*/ 506 h 570"/>
                <a:gd name="T6" fmla="*/ 0 w 128"/>
                <a:gd name="T7" fmla="*/ 64 h 570"/>
                <a:gd name="T8" fmla="*/ 64 w 128"/>
                <a:gd name="T9" fmla="*/ 0 h 570"/>
                <a:gd name="T10" fmla="*/ 128 w 128"/>
                <a:gd name="T11" fmla="*/ 64 h 570"/>
                <a:gd name="T12" fmla="*/ 128 w 128"/>
                <a:gd name="T13" fmla="*/ 506 h 570"/>
                <a:gd name="T14" fmla="*/ 64 w 128"/>
                <a:gd name="T15" fmla="*/ 570 h 5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8" h="570">
                  <a:moveTo>
                    <a:pt x="64" y="570"/>
                  </a:moveTo>
                  <a:cubicBezTo>
                    <a:pt x="64" y="570"/>
                    <a:pt x="64" y="570"/>
                    <a:pt x="64" y="570"/>
                  </a:cubicBezTo>
                  <a:cubicBezTo>
                    <a:pt x="29" y="570"/>
                    <a:pt x="0" y="541"/>
                    <a:pt x="0" y="506"/>
                  </a:cubicBezTo>
                  <a:cubicBezTo>
                    <a:pt x="0" y="64"/>
                    <a:pt x="0" y="64"/>
                    <a:pt x="0" y="64"/>
                  </a:cubicBezTo>
                  <a:cubicBezTo>
                    <a:pt x="0" y="29"/>
                    <a:pt x="29" y="0"/>
                    <a:pt x="64" y="0"/>
                  </a:cubicBezTo>
                  <a:cubicBezTo>
                    <a:pt x="99" y="0"/>
                    <a:pt x="128" y="29"/>
                    <a:pt x="128" y="64"/>
                  </a:cubicBezTo>
                  <a:cubicBezTo>
                    <a:pt x="128" y="506"/>
                    <a:pt x="128" y="506"/>
                    <a:pt x="128" y="506"/>
                  </a:cubicBezTo>
                  <a:cubicBezTo>
                    <a:pt x="128" y="541"/>
                    <a:pt x="99" y="570"/>
                    <a:pt x="64" y="57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GB" sz="2099" dirty="0">
                <a:solidFill>
                  <a:prstClr val="black"/>
                </a:solidFill>
                <a:latin typeface="Arial"/>
                <a:cs typeface="+mn-cs"/>
              </a:endParaRPr>
            </a:p>
          </p:txBody>
        </p:sp>
        <p:sp>
          <p:nvSpPr>
            <p:cNvPr id="51" name="Freeform 11"/>
            <p:cNvSpPr>
              <a:spLocks/>
            </p:cNvSpPr>
            <p:nvPr userDrawn="1"/>
          </p:nvSpPr>
          <p:spPr bwMode="auto">
            <a:xfrm>
              <a:off x="2959100" y="4175125"/>
              <a:ext cx="403225" cy="1816100"/>
            </a:xfrm>
            <a:custGeom>
              <a:avLst/>
              <a:gdLst>
                <a:gd name="T0" fmla="*/ 64 w 127"/>
                <a:gd name="T1" fmla="*/ 570 h 570"/>
                <a:gd name="T2" fmla="*/ 64 w 127"/>
                <a:gd name="T3" fmla="*/ 570 h 570"/>
                <a:gd name="T4" fmla="*/ 0 w 127"/>
                <a:gd name="T5" fmla="*/ 506 h 570"/>
                <a:gd name="T6" fmla="*/ 0 w 127"/>
                <a:gd name="T7" fmla="*/ 64 h 570"/>
                <a:gd name="T8" fmla="*/ 64 w 127"/>
                <a:gd name="T9" fmla="*/ 0 h 570"/>
                <a:gd name="T10" fmla="*/ 127 w 127"/>
                <a:gd name="T11" fmla="*/ 64 h 570"/>
                <a:gd name="T12" fmla="*/ 127 w 127"/>
                <a:gd name="T13" fmla="*/ 506 h 570"/>
                <a:gd name="T14" fmla="*/ 64 w 127"/>
                <a:gd name="T15" fmla="*/ 570 h 5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7" h="570">
                  <a:moveTo>
                    <a:pt x="64" y="570"/>
                  </a:moveTo>
                  <a:cubicBezTo>
                    <a:pt x="64" y="570"/>
                    <a:pt x="64" y="570"/>
                    <a:pt x="64" y="570"/>
                  </a:cubicBezTo>
                  <a:cubicBezTo>
                    <a:pt x="29" y="570"/>
                    <a:pt x="0" y="541"/>
                    <a:pt x="0" y="506"/>
                  </a:cubicBezTo>
                  <a:cubicBezTo>
                    <a:pt x="0" y="64"/>
                    <a:pt x="0" y="64"/>
                    <a:pt x="0" y="64"/>
                  </a:cubicBezTo>
                  <a:cubicBezTo>
                    <a:pt x="0" y="28"/>
                    <a:pt x="29" y="0"/>
                    <a:pt x="64" y="0"/>
                  </a:cubicBezTo>
                  <a:cubicBezTo>
                    <a:pt x="99" y="0"/>
                    <a:pt x="127" y="28"/>
                    <a:pt x="127" y="64"/>
                  </a:cubicBezTo>
                  <a:cubicBezTo>
                    <a:pt x="127" y="506"/>
                    <a:pt x="127" y="506"/>
                    <a:pt x="127" y="506"/>
                  </a:cubicBezTo>
                  <a:cubicBezTo>
                    <a:pt x="127" y="541"/>
                    <a:pt x="99" y="570"/>
                    <a:pt x="64" y="57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GB" sz="2099" dirty="0">
                <a:solidFill>
                  <a:prstClr val="black"/>
                </a:solidFill>
                <a:latin typeface="Arial"/>
                <a:cs typeface="+mn-cs"/>
              </a:endParaRPr>
            </a:p>
          </p:txBody>
        </p:sp>
        <p:sp>
          <p:nvSpPr>
            <p:cNvPr id="52" name="Freeform 12"/>
            <p:cNvSpPr>
              <a:spLocks noEditPoints="1"/>
            </p:cNvSpPr>
            <p:nvPr userDrawn="1"/>
          </p:nvSpPr>
          <p:spPr bwMode="auto">
            <a:xfrm>
              <a:off x="1131888" y="4548188"/>
              <a:ext cx="323850" cy="809625"/>
            </a:xfrm>
            <a:custGeom>
              <a:avLst/>
              <a:gdLst>
                <a:gd name="T0" fmla="*/ 51 w 102"/>
                <a:gd name="T1" fmla="*/ 10 h 254"/>
                <a:gd name="T2" fmla="*/ 92 w 102"/>
                <a:gd name="T3" fmla="*/ 51 h 254"/>
                <a:gd name="T4" fmla="*/ 92 w 102"/>
                <a:gd name="T5" fmla="*/ 203 h 254"/>
                <a:gd name="T6" fmla="*/ 51 w 102"/>
                <a:gd name="T7" fmla="*/ 244 h 254"/>
                <a:gd name="T8" fmla="*/ 10 w 102"/>
                <a:gd name="T9" fmla="*/ 203 h 254"/>
                <a:gd name="T10" fmla="*/ 10 w 102"/>
                <a:gd name="T11" fmla="*/ 51 h 254"/>
                <a:gd name="T12" fmla="*/ 51 w 102"/>
                <a:gd name="T13" fmla="*/ 10 h 254"/>
                <a:gd name="T14" fmla="*/ 51 w 102"/>
                <a:gd name="T15" fmla="*/ 0 h 254"/>
                <a:gd name="T16" fmla="*/ 0 w 102"/>
                <a:gd name="T17" fmla="*/ 51 h 254"/>
                <a:gd name="T18" fmla="*/ 0 w 102"/>
                <a:gd name="T19" fmla="*/ 203 h 254"/>
                <a:gd name="T20" fmla="*/ 51 w 102"/>
                <a:gd name="T21" fmla="*/ 254 h 254"/>
                <a:gd name="T22" fmla="*/ 102 w 102"/>
                <a:gd name="T23" fmla="*/ 203 h 254"/>
                <a:gd name="T24" fmla="*/ 102 w 102"/>
                <a:gd name="T25" fmla="*/ 51 h 254"/>
                <a:gd name="T26" fmla="*/ 51 w 102"/>
                <a:gd name="T27" fmla="*/ 0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2" h="254">
                  <a:moveTo>
                    <a:pt x="51" y="10"/>
                  </a:moveTo>
                  <a:cubicBezTo>
                    <a:pt x="74" y="10"/>
                    <a:pt x="92" y="28"/>
                    <a:pt x="92" y="51"/>
                  </a:cubicBezTo>
                  <a:cubicBezTo>
                    <a:pt x="92" y="203"/>
                    <a:pt x="92" y="203"/>
                    <a:pt x="92" y="203"/>
                  </a:cubicBezTo>
                  <a:cubicBezTo>
                    <a:pt x="92" y="226"/>
                    <a:pt x="74" y="244"/>
                    <a:pt x="51" y="244"/>
                  </a:cubicBezTo>
                  <a:cubicBezTo>
                    <a:pt x="29" y="244"/>
                    <a:pt x="10" y="226"/>
                    <a:pt x="10" y="203"/>
                  </a:cubicBezTo>
                  <a:cubicBezTo>
                    <a:pt x="10" y="51"/>
                    <a:pt x="10" y="51"/>
                    <a:pt x="10" y="51"/>
                  </a:cubicBezTo>
                  <a:cubicBezTo>
                    <a:pt x="10" y="28"/>
                    <a:pt x="29" y="10"/>
                    <a:pt x="51" y="10"/>
                  </a:cubicBezTo>
                  <a:moveTo>
                    <a:pt x="51" y="0"/>
                  </a:moveTo>
                  <a:cubicBezTo>
                    <a:pt x="23" y="0"/>
                    <a:pt x="0" y="23"/>
                    <a:pt x="0" y="51"/>
                  </a:cubicBezTo>
                  <a:cubicBezTo>
                    <a:pt x="0" y="203"/>
                    <a:pt x="0" y="203"/>
                    <a:pt x="0" y="203"/>
                  </a:cubicBezTo>
                  <a:cubicBezTo>
                    <a:pt x="0" y="232"/>
                    <a:pt x="23" y="254"/>
                    <a:pt x="51" y="254"/>
                  </a:cubicBezTo>
                  <a:cubicBezTo>
                    <a:pt x="79" y="254"/>
                    <a:pt x="102" y="232"/>
                    <a:pt x="102" y="203"/>
                  </a:cubicBezTo>
                  <a:cubicBezTo>
                    <a:pt x="102" y="51"/>
                    <a:pt x="102" y="51"/>
                    <a:pt x="102" y="51"/>
                  </a:cubicBezTo>
                  <a:cubicBezTo>
                    <a:pt x="102" y="23"/>
                    <a:pt x="79" y="0"/>
                    <a:pt x="5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GB" sz="2099" dirty="0">
                <a:solidFill>
                  <a:prstClr val="black"/>
                </a:solidFill>
                <a:latin typeface="Arial"/>
                <a:cs typeface="+mn-cs"/>
              </a:endParaRPr>
            </a:p>
          </p:txBody>
        </p:sp>
        <p:sp>
          <p:nvSpPr>
            <p:cNvPr id="53" name="Freeform 13"/>
            <p:cNvSpPr>
              <a:spLocks noEditPoints="1"/>
            </p:cNvSpPr>
            <p:nvPr userDrawn="1"/>
          </p:nvSpPr>
          <p:spPr bwMode="auto">
            <a:xfrm>
              <a:off x="565150" y="4175125"/>
              <a:ext cx="404813" cy="1816100"/>
            </a:xfrm>
            <a:custGeom>
              <a:avLst/>
              <a:gdLst>
                <a:gd name="T0" fmla="*/ 64 w 127"/>
                <a:gd name="T1" fmla="*/ 10 h 570"/>
                <a:gd name="T2" fmla="*/ 117 w 127"/>
                <a:gd name="T3" fmla="*/ 64 h 570"/>
                <a:gd name="T4" fmla="*/ 117 w 127"/>
                <a:gd name="T5" fmla="*/ 506 h 570"/>
                <a:gd name="T6" fmla="*/ 64 w 127"/>
                <a:gd name="T7" fmla="*/ 560 h 570"/>
                <a:gd name="T8" fmla="*/ 10 w 127"/>
                <a:gd name="T9" fmla="*/ 506 h 570"/>
                <a:gd name="T10" fmla="*/ 10 w 127"/>
                <a:gd name="T11" fmla="*/ 64 h 570"/>
                <a:gd name="T12" fmla="*/ 64 w 127"/>
                <a:gd name="T13" fmla="*/ 10 h 570"/>
                <a:gd name="T14" fmla="*/ 64 w 127"/>
                <a:gd name="T15" fmla="*/ 0 h 570"/>
                <a:gd name="T16" fmla="*/ 0 w 127"/>
                <a:gd name="T17" fmla="*/ 64 h 570"/>
                <a:gd name="T18" fmla="*/ 0 w 127"/>
                <a:gd name="T19" fmla="*/ 506 h 570"/>
                <a:gd name="T20" fmla="*/ 64 w 127"/>
                <a:gd name="T21" fmla="*/ 570 h 570"/>
                <a:gd name="T22" fmla="*/ 127 w 127"/>
                <a:gd name="T23" fmla="*/ 506 h 570"/>
                <a:gd name="T24" fmla="*/ 127 w 127"/>
                <a:gd name="T25" fmla="*/ 64 h 570"/>
                <a:gd name="T26" fmla="*/ 64 w 127"/>
                <a:gd name="T27" fmla="*/ 0 h 5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7" h="570">
                  <a:moveTo>
                    <a:pt x="64" y="10"/>
                  </a:moveTo>
                  <a:cubicBezTo>
                    <a:pt x="93" y="10"/>
                    <a:pt x="117" y="34"/>
                    <a:pt x="117" y="64"/>
                  </a:cubicBezTo>
                  <a:cubicBezTo>
                    <a:pt x="117" y="506"/>
                    <a:pt x="117" y="506"/>
                    <a:pt x="117" y="506"/>
                  </a:cubicBezTo>
                  <a:cubicBezTo>
                    <a:pt x="117" y="536"/>
                    <a:pt x="93" y="560"/>
                    <a:pt x="64" y="560"/>
                  </a:cubicBezTo>
                  <a:cubicBezTo>
                    <a:pt x="34" y="560"/>
                    <a:pt x="10" y="536"/>
                    <a:pt x="10" y="506"/>
                  </a:cubicBezTo>
                  <a:cubicBezTo>
                    <a:pt x="10" y="64"/>
                    <a:pt x="10" y="64"/>
                    <a:pt x="10" y="64"/>
                  </a:cubicBezTo>
                  <a:cubicBezTo>
                    <a:pt x="10" y="34"/>
                    <a:pt x="34" y="10"/>
                    <a:pt x="64" y="10"/>
                  </a:cubicBezTo>
                  <a:moveTo>
                    <a:pt x="64" y="0"/>
                  </a:moveTo>
                  <a:cubicBezTo>
                    <a:pt x="29" y="0"/>
                    <a:pt x="0" y="28"/>
                    <a:pt x="0" y="64"/>
                  </a:cubicBezTo>
                  <a:cubicBezTo>
                    <a:pt x="0" y="506"/>
                    <a:pt x="0" y="506"/>
                    <a:pt x="0" y="506"/>
                  </a:cubicBezTo>
                  <a:cubicBezTo>
                    <a:pt x="0" y="541"/>
                    <a:pt x="29" y="570"/>
                    <a:pt x="64" y="570"/>
                  </a:cubicBezTo>
                  <a:cubicBezTo>
                    <a:pt x="99" y="570"/>
                    <a:pt x="127" y="541"/>
                    <a:pt x="127" y="506"/>
                  </a:cubicBezTo>
                  <a:cubicBezTo>
                    <a:pt x="127" y="64"/>
                    <a:pt x="127" y="64"/>
                    <a:pt x="127" y="64"/>
                  </a:cubicBezTo>
                  <a:cubicBezTo>
                    <a:pt x="127" y="28"/>
                    <a:pt x="99" y="0"/>
                    <a:pt x="6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GB" sz="2099" dirty="0">
                <a:solidFill>
                  <a:prstClr val="black"/>
                </a:solidFill>
                <a:latin typeface="Arial"/>
                <a:cs typeface="+mn-cs"/>
              </a:endParaRPr>
            </a:p>
          </p:txBody>
        </p:sp>
        <p:sp>
          <p:nvSpPr>
            <p:cNvPr id="54" name="Freeform 14"/>
            <p:cNvSpPr>
              <a:spLocks/>
            </p:cNvSpPr>
            <p:nvPr userDrawn="1"/>
          </p:nvSpPr>
          <p:spPr bwMode="auto">
            <a:xfrm>
              <a:off x="10434638" y="4092575"/>
              <a:ext cx="323850" cy="812800"/>
            </a:xfrm>
            <a:custGeom>
              <a:avLst/>
              <a:gdLst>
                <a:gd name="T0" fmla="*/ 51 w 102"/>
                <a:gd name="T1" fmla="*/ 255 h 255"/>
                <a:gd name="T2" fmla="*/ 51 w 102"/>
                <a:gd name="T3" fmla="*/ 255 h 255"/>
                <a:gd name="T4" fmla="*/ 0 w 102"/>
                <a:gd name="T5" fmla="*/ 204 h 255"/>
                <a:gd name="T6" fmla="*/ 0 w 102"/>
                <a:gd name="T7" fmla="*/ 51 h 255"/>
                <a:gd name="T8" fmla="*/ 51 w 102"/>
                <a:gd name="T9" fmla="*/ 0 h 255"/>
                <a:gd name="T10" fmla="*/ 102 w 102"/>
                <a:gd name="T11" fmla="*/ 51 h 255"/>
                <a:gd name="T12" fmla="*/ 102 w 102"/>
                <a:gd name="T13" fmla="*/ 204 h 255"/>
                <a:gd name="T14" fmla="*/ 51 w 102"/>
                <a:gd name="T15" fmla="*/ 255 h 2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 h="255">
                  <a:moveTo>
                    <a:pt x="51" y="255"/>
                  </a:moveTo>
                  <a:cubicBezTo>
                    <a:pt x="51" y="255"/>
                    <a:pt x="51" y="255"/>
                    <a:pt x="51" y="255"/>
                  </a:cubicBezTo>
                  <a:cubicBezTo>
                    <a:pt x="23" y="255"/>
                    <a:pt x="0" y="232"/>
                    <a:pt x="0" y="204"/>
                  </a:cubicBezTo>
                  <a:cubicBezTo>
                    <a:pt x="0" y="51"/>
                    <a:pt x="0" y="51"/>
                    <a:pt x="0" y="51"/>
                  </a:cubicBezTo>
                  <a:cubicBezTo>
                    <a:pt x="0" y="23"/>
                    <a:pt x="23" y="0"/>
                    <a:pt x="51" y="0"/>
                  </a:cubicBezTo>
                  <a:cubicBezTo>
                    <a:pt x="79" y="0"/>
                    <a:pt x="102" y="23"/>
                    <a:pt x="102" y="51"/>
                  </a:cubicBezTo>
                  <a:cubicBezTo>
                    <a:pt x="102" y="204"/>
                    <a:pt x="102" y="204"/>
                    <a:pt x="102" y="204"/>
                  </a:cubicBezTo>
                  <a:cubicBezTo>
                    <a:pt x="102" y="232"/>
                    <a:pt x="79" y="255"/>
                    <a:pt x="51" y="25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GB" sz="2099" dirty="0">
                <a:solidFill>
                  <a:prstClr val="black"/>
                </a:solidFill>
                <a:latin typeface="Arial"/>
                <a:cs typeface="+mn-cs"/>
              </a:endParaRPr>
            </a:p>
          </p:txBody>
        </p:sp>
        <p:sp>
          <p:nvSpPr>
            <p:cNvPr id="55" name="Freeform 15"/>
            <p:cNvSpPr>
              <a:spLocks/>
            </p:cNvSpPr>
            <p:nvPr userDrawn="1"/>
          </p:nvSpPr>
          <p:spPr bwMode="auto">
            <a:xfrm>
              <a:off x="10110788" y="4564063"/>
              <a:ext cx="193675" cy="325438"/>
            </a:xfrm>
            <a:custGeom>
              <a:avLst/>
              <a:gdLst>
                <a:gd name="T0" fmla="*/ 31 w 61"/>
                <a:gd name="T1" fmla="*/ 102 h 102"/>
                <a:gd name="T2" fmla="*/ 31 w 61"/>
                <a:gd name="T3" fmla="*/ 102 h 102"/>
                <a:gd name="T4" fmla="*/ 0 w 61"/>
                <a:gd name="T5" fmla="*/ 71 h 102"/>
                <a:gd name="T6" fmla="*/ 0 w 61"/>
                <a:gd name="T7" fmla="*/ 30 h 102"/>
                <a:gd name="T8" fmla="*/ 31 w 61"/>
                <a:gd name="T9" fmla="*/ 0 h 102"/>
                <a:gd name="T10" fmla="*/ 61 w 61"/>
                <a:gd name="T11" fmla="*/ 30 h 102"/>
                <a:gd name="T12" fmla="*/ 61 w 61"/>
                <a:gd name="T13" fmla="*/ 71 h 102"/>
                <a:gd name="T14" fmla="*/ 31 w 61"/>
                <a:gd name="T15" fmla="*/ 102 h 10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1" h="102">
                  <a:moveTo>
                    <a:pt x="31" y="102"/>
                  </a:moveTo>
                  <a:cubicBezTo>
                    <a:pt x="31" y="102"/>
                    <a:pt x="31" y="102"/>
                    <a:pt x="31" y="102"/>
                  </a:cubicBezTo>
                  <a:cubicBezTo>
                    <a:pt x="14" y="102"/>
                    <a:pt x="0" y="88"/>
                    <a:pt x="0" y="71"/>
                  </a:cubicBezTo>
                  <a:cubicBezTo>
                    <a:pt x="0" y="30"/>
                    <a:pt x="0" y="30"/>
                    <a:pt x="0" y="30"/>
                  </a:cubicBezTo>
                  <a:cubicBezTo>
                    <a:pt x="0" y="14"/>
                    <a:pt x="14" y="0"/>
                    <a:pt x="31" y="0"/>
                  </a:cubicBezTo>
                  <a:cubicBezTo>
                    <a:pt x="48" y="0"/>
                    <a:pt x="61" y="14"/>
                    <a:pt x="61" y="30"/>
                  </a:cubicBezTo>
                  <a:cubicBezTo>
                    <a:pt x="61" y="71"/>
                    <a:pt x="61" y="71"/>
                    <a:pt x="61" y="71"/>
                  </a:cubicBezTo>
                  <a:cubicBezTo>
                    <a:pt x="61" y="88"/>
                    <a:pt x="48" y="102"/>
                    <a:pt x="31" y="10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GB" sz="2099" dirty="0">
                <a:solidFill>
                  <a:prstClr val="black"/>
                </a:solidFill>
                <a:latin typeface="Arial"/>
                <a:cs typeface="+mn-cs"/>
              </a:endParaRPr>
            </a:p>
          </p:txBody>
        </p:sp>
        <p:sp>
          <p:nvSpPr>
            <p:cNvPr id="56" name="Freeform 16"/>
            <p:cNvSpPr>
              <a:spLocks/>
            </p:cNvSpPr>
            <p:nvPr userDrawn="1"/>
          </p:nvSpPr>
          <p:spPr bwMode="auto">
            <a:xfrm>
              <a:off x="10920413" y="3462338"/>
              <a:ext cx="403225" cy="1814513"/>
            </a:xfrm>
            <a:custGeom>
              <a:avLst/>
              <a:gdLst>
                <a:gd name="T0" fmla="*/ 63 w 127"/>
                <a:gd name="T1" fmla="*/ 570 h 570"/>
                <a:gd name="T2" fmla="*/ 63 w 127"/>
                <a:gd name="T3" fmla="*/ 570 h 570"/>
                <a:gd name="T4" fmla="*/ 0 w 127"/>
                <a:gd name="T5" fmla="*/ 506 h 570"/>
                <a:gd name="T6" fmla="*/ 0 w 127"/>
                <a:gd name="T7" fmla="*/ 64 h 570"/>
                <a:gd name="T8" fmla="*/ 63 w 127"/>
                <a:gd name="T9" fmla="*/ 0 h 570"/>
                <a:gd name="T10" fmla="*/ 127 w 127"/>
                <a:gd name="T11" fmla="*/ 64 h 570"/>
                <a:gd name="T12" fmla="*/ 127 w 127"/>
                <a:gd name="T13" fmla="*/ 506 h 570"/>
                <a:gd name="T14" fmla="*/ 63 w 127"/>
                <a:gd name="T15" fmla="*/ 570 h 5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7" h="570">
                  <a:moveTo>
                    <a:pt x="63" y="570"/>
                  </a:moveTo>
                  <a:cubicBezTo>
                    <a:pt x="63" y="570"/>
                    <a:pt x="63" y="570"/>
                    <a:pt x="63" y="570"/>
                  </a:cubicBezTo>
                  <a:cubicBezTo>
                    <a:pt x="28" y="570"/>
                    <a:pt x="0" y="541"/>
                    <a:pt x="0" y="506"/>
                  </a:cubicBezTo>
                  <a:cubicBezTo>
                    <a:pt x="0" y="64"/>
                    <a:pt x="0" y="64"/>
                    <a:pt x="0" y="64"/>
                  </a:cubicBezTo>
                  <a:cubicBezTo>
                    <a:pt x="0" y="29"/>
                    <a:pt x="28" y="0"/>
                    <a:pt x="63" y="0"/>
                  </a:cubicBezTo>
                  <a:cubicBezTo>
                    <a:pt x="98" y="0"/>
                    <a:pt x="127" y="29"/>
                    <a:pt x="127" y="64"/>
                  </a:cubicBezTo>
                  <a:cubicBezTo>
                    <a:pt x="127" y="506"/>
                    <a:pt x="127" y="506"/>
                    <a:pt x="127" y="506"/>
                  </a:cubicBezTo>
                  <a:cubicBezTo>
                    <a:pt x="127" y="541"/>
                    <a:pt x="98" y="570"/>
                    <a:pt x="63" y="57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GB" sz="2099" dirty="0">
                <a:solidFill>
                  <a:prstClr val="black"/>
                </a:solidFill>
                <a:latin typeface="Arial"/>
                <a:cs typeface="+mn-cs"/>
              </a:endParaRPr>
            </a:p>
          </p:txBody>
        </p:sp>
        <p:sp>
          <p:nvSpPr>
            <p:cNvPr id="57" name="Freeform 17"/>
            <p:cNvSpPr>
              <a:spLocks/>
            </p:cNvSpPr>
            <p:nvPr userDrawn="1"/>
          </p:nvSpPr>
          <p:spPr bwMode="auto">
            <a:xfrm>
              <a:off x="11487150" y="4175125"/>
              <a:ext cx="403225" cy="1816100"/>
            </a:xfrm>
            <a:custGeom>
              <a:avLst/>
              <a:gdLst>
                <a:gd name="T0" fmla="*/ 63 w 127"/>
                <a:gd name="T1" fmla="*/ 570 h 570"/>
                <a:gd name="T2" fmla="*/ 63 w 127"/>
                <a:gd name="T3" fmla="*/ 570 h 570"/>
                <a:gd name="T4" fmla="*/ 0 w 127"/>
                <a:gd name="T5" fmla="*/ 506 h 570"/>
                <a:gd name="T6" fmla="*/ 0 w 127"/>
                <a:gd name="T7" fmla="*/ 64 h 570"/>
                <a:gd name="T8" fmla="*/ 63 w 127"/>
                <a:gd name="T9" fmla="*/ 0 h 570"/>
                <a:gd name="T10" fmla="*/ 127 w 127"/>
                <a:gd name="T11" fmla="*/ 64 h 570"/>
                <a:gd name="T12" fmla="*/ 127 w 127"/>
                <a:gd name="T13" fmla="*/ 506 h 570"/>
                <a:gd name="T14" fmla="*/ 63 w 127"/>
                <a:gd name="T15" fmla="*/ 570 h 5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7" h="570">
                  <a:moveTo>
                    <a:pt x="63" y="570"/>
                  </a:moveTo>
                  <a:cubicBezTo>
                    <a:pt x="63" y="570"/>
                    <a:pt x="63" y="570"/>
                    <a:pt x="63" y="570"/>
                  </a:cubicBezTo>
                  <a:cubicBezTo>
                    <a:pt x="28" y="570"/>
                    <a:pt x="0" y="541"/>
                    <a:pt x="0" y="506"/>
                  </a:cubicBezTo>
                  <a:cubicBezTo>
                    <a:pt x="0" y="64"/>
                    <a:pt x="0" y="64"/>
                    <a:pt x="0" y="64"/>
                  </a:cubicBezTo>
                  <a:cubicBezTo>
                    <a:pt x="0" y="28"/>
                    <a:pt x="28" y="0"/>
                    <a:pt x="63" y="0"/>
                  </a:cubicBezTo>
                  <a:cubicBezTo>
                    <a:pt x="99" y="0"/>
                    <a:pt x="127" y="28"/>
                    <a:pt x="127" y="64"/>
                  </a:cubicBezTo>
                  <a:cubicBezTo>
                    <a:pt x="127" y="506"/>
                    <a:pt x="127" y="506"/>
                    <a:pt x="127" y="506"/>
                  </a:cubicBezTo>
                  <a:cubicBezTo>
                    <a:pt x="127" y="541"/>
                    <a:pt x="99" y="570"/>
                    <a:pt x="63" y="57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GB" sz="2099" dirty="0">
                <a:solidFill>
                  <a:prstClr val="black"/>
                </a:solidFill>
                <a:latin typeface="Arial"/>
                <a:cs typeface="+mn-cs"/>
              </a:endParaRPr>
            </a:p>
          </p:txBody>
        </p:sp>
        <p:sp>
          <p:nvSpPr>
            <p:cNvPr id="58" name="Freeform 18"/>
            <p:cNvSpPr>
              <a:spLocks noEditPoints="1"/>
            </p:cNvSpPr>
            <p:nvPr userDrawn="1"/>
          </p:nvSpPr>
          <p:spPr bwMode="auto">
            <a:xfrm>
              <a:off x="8367713" y="4159250"/>
              <a:ext cx="325438" cy="809625"/>
            </a:xfrm>
            <a:custGeom>
              <a:avLst/>
              <a:gdLst>
                <a:gd name="T0" fmla="*/ 51 w 102"/>
                <a:gd name="T1" fmla="*/ 10 h 254"/>
                <a:gd name="T2" fmla="*/ 92 w 102"/>
                <a:gd name="T3" fmla="*/ 51 h 254"/>
                <a:gd name="T4" fmla="*/ 92 w 102"/>
                <a:gd name="T5" fmla="*/ 203 h 254"/>
                <a:gd name="T6" fmla="*/ 51 w 102"/>
                <a:gd name="T7" fmla="*/ 244 h 254"/>
                <a:gd name="T8" fmla="*/ 10 w 102"/>
                <a:gd name="T9" fmla="*/ 203 h 254"/>
                <a:gd name="T10" fmla="*/ 10 w 102"/>
                <a:gd name="T11" fmla="*/ 51 h 254"/>
                <a:gd name="T12" fmla="*/ 51 w 102"/>
                <a:gd name="T13" fmla="*/ 10 h 254"/>
                <a:gd name="T14" fmla="*/ 51 w 102"/>
                <a:gd name="T15" fmla="*/ 0 h 254"/>
                <a:gd name="T16" fmla="*/ 51 w 102"/>
                <a:gd name="T17" fmla="*/ 0 h 254"/>
                <a:gd name="T18" fmla="*/ 0 w 102"/>
                <a:gd name="T19" fmla="*/ 51 h 254"/>
                <a:gd name="T20" fmla="*/ 0 w 102"/>
                <a:gd name="T21" fmla="*/ 203 h 254"/>
                <a:gd name="T22" fmla="*/ 51 w 102"/>
                <a:gd name="T23" fmla="*/ 254 h 254"/>
                <a:gd name="T24" fmla="*/ 102 w 102"/>
                <a:gd name="T25" fmla="*/ 203 h 254"/>
                <a:gd name="T26" fmla="*/ 102 w 102"/>
                <a:gd name="T27" fmla="*/ 51 h 254"/>
                <a:gd name="T28" fmla="*/ 51 w 102"/>
                <a:gd name="T29" fmla="*/ 0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2" h="254">
                  <a:moveTo>
                    <a:pt x="51" y="10"/>
                  </a:moveTo>
                  <a:cubicBezTo>
                    <a:pt x="73" y="10"/>
                    <a:pt x="92" y="28"/>
                    <a:pt x="92" y="51"/>
                  </a:cubicBezTo>
                  <a:cubicBezTo>
                    <a:pt x="92" y="203"/>
                    <a:pt x="92" y="203"/>
                    <a:pt x="92" y="203"/>
                  </a:cubicBezTo>
                  <a:cubicBezTo>
                    <a:pt x="92" y="226"/>
                    <a:pt x="73" y="244"/>
                    <a:pt x="51" y="244"/>
                  </a:cubicBezTo>
                  <a:cubicBezTo>
                    <a:pt x="28" y="244"/>
                    <a:pt x="10" y="226"/>
                    <a:pt x="10" y="203"/>
                  </a:cubicBezTo>
                  <a:cubicBezTo>
                    <a:pt x="10" y="51"/>
                    <a:pt x="10" y="51"/>
                    <a:pt x="10" y="51"/>
                  </a:cubicBezTo>
                  <a:cubicBezTo>
                    <a:pt x="10" y="28"/>
                    <a:pt x="28" y="10"/>
                    <a:pt x="51" y="10"/>
                  </a:cubicBezTo>
                  <a:moveTo>
                    <a:pt x="51" y="0"/>
                  </a:moveTo>
                  <a:cubicBezTo>
                    <a:pt x="51" y="0"/>
                    <a:pt x="51" y="0"/>
                    <a:pt x="51" y="0"/>
                  </a:cubicBezTo>
                  <a:cubicBezTo>
                    <a:pt x="23" y="0"/>
                    <a:pt x="0" y="23"/>
                    <a:pt x="0" y="51"/>
                  </a:cubicBezTo>
                  <a:cubicBezTo>
                    <a:pt x="0" y="203"/>
                    <a:pt x="0" y="203"/>
                    <a:pt x="0" y="203"/>
                  </a:cubicBezTo>
                  <a:cubicBezTo>
                    <a:pt x="0" y="231"/>
                    <a:pt x="23" y="254"/>
                    <a:pt x="51" y="254"/>
                  </a:cubicBezTo>
                  <a:cubicBezTo>
                    <a:pt x="79" y="254"/>
                    <a:pt x="102" y="231"/>
                    <a:pt x="102" y="203"/>
                  </a:cubicBezTo>
                  <a:cubicBezTo>
                    <a:pt x="102" y="51"/>
                    <a:pt x="102" y="51"/>
                    <a:pt x="102" y="51"/>
                  </a:cubicBezTo>
                  <a:cubicBezTo>
                    <a:pt x="102" y="23"/>
                    <a:pt x="79" y="0"/>
                    <a:pt x="5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GB" sz="2099" dirty="0">
                <a:solidFill>
                  <a:prstClr val="black"/>
                </a:solidFill>
                <a:latin typeface="Arial"/>
                <a:cs typeface="+mn-cs"/>
              </a:endParaRPr>
            </a:p>
          </p:txBody>
        </p:sp>
        <p:sp>
          <p:nvSpPr>
            <p:cNvPr id="59" name="Freeform 19"/>
            <p:cNvSpPr>
              <a:spLocks/>
            </p:cNvSpPr>
            <p:nvPr userDrawn="1"/>
          </p:nvSpPr>
          <p:spPr bwMode="auto">
            <a:xfrm>
              <a:off x="9658350" y="4548188"/>
              <a:ext cx="322263" cy="809625"/>
            </a:xfrm>
            <a:custGeom>
              <a:avLst/>
              <a:gdLst>
                <a:gd name="T0" fmla="*/ 51 w 101"/>
                <a:gd name="T1" fmla="*/ 254 h 254"/>
                <a:gd name="T2" fmla="*/ 51 w 101"/>
                <a:gd name="T3" fmla="*/ 254 h 254"/>
                <a:gd name="T4" fmla="*/ 0 w 101"/>
                <a:gd name="T5" fmla="*/ 203 h 254"/>
                <a:gd name="T6" fmla="*/ 0 w 101"/>
                <a:gd name="T7" fmla="*/ 51 h 254"/>
                <a:gd name="T8" fmla="*/ 51 w 101"/>
                <a:gd name="T9" fmla="*/ 0 h 254"/>
                <a:gd name="T10" fmla="*/ 101 w 101"/>
                <a:gd name="T11" fmla="*/ 51 h 254"/>
                <a:gd name="T12" fmla="*/ 101 w 101"/>
                <a:gd name="T13" fmla="*/ 203 h 254"/>
                <a:gd name="T14" fmla="*/ 51 w 101"/>
                <a:gd name="T15" fmla="*/ 254 h 25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1" h="254">
                  <a:moveTo>
                    <a:pt x="51" y="254"/>
                  </a:moveTo>
                  <a:cubicBezTo>
                    <a:pt x="51" y="254"/>
                    <a:pt x="51" y="254"/>
                    <a:pt x="51" y="254"/>
                  </a:cubicBezTo>
                  <a:cubicBezTo>
                    <a:pt x="22" y="254"/>
                    <a:pt x="0" y="232"/>
                    <a:pt x="0" y="203"/>
                  </a:cubicBezTo>
                  <a:cubicBezTo>
                    <a:pt x="0" y="51"/>
                    <a:pt x="0" y="51"/>
                    <a:pt x="0" y="51"/>
                  </a:cubicBezTo>
                  <a:cubicBezTo>
                    <a:pt x="0" y="23"/>
                    <a:pt x="22" y="0"/>
                    <a:pt x="51" y="0"/>
                  </a:cubicBezTo>
                  <a:cubicBezTo>
                    <a:pt x="79" y="0"/>
                    <a:pt x="101" y="23"/>
                    <a:pt x="101" y="51"/>
                  </a:cubicBezTo>
                  <a:cubicBezTo>
                    <a:pt x="101" y="203"/>
                    <a:pt x="101" y="203"/>
                    <a:pt x="101" y="203"/>
                  </a:cubicBezTo>
                  <a:cubicBezTo>
                    <a:pt x="101" y="232"/>
                    <a:pt x="79" y="254"/>
                    <a:pt x="51" y="25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GB" sz="2099" dirty="0">
                <a:solidFill>
                  <a:prstClr val="black"/>
                </a:solidFill>
                <a:latin typeface="Arial"/>
                <a:cs typeface="+mn-cs"/>
              </a:endParaRPr>
            </a:p>
          </p:txBody>
        </p:sp>
        <p:sp>
          <p:nvSpPr>
            <p:cNvPr id="60" name="Freeform 20"/>
            <p:cNvSpPr>
              <a:spLocks noEditPoints="1"/>
            </p:cNvSpPr>
            <p:nvPr userDrawn="1"/>
          </p:nvSpPr>
          <p:spPr bwMode="auto">
            <a:xfrm>
              <a:off x="8855075" y="3525838"/>
              <a:ext cx="403225" cy="1816100"/>
            </a:xfrm>
            <a:custGeom>
              <a:avLst/>
              <a:gdLst>
                <a:gd name="T0" fmla="*/ 63 w 127"/>
                <a:gd name="T1" fmla="*/ 11 h 570"/>
                <a:gd name="T2" fmla="*/ 117 w 127"/>
                <a:gd name="T3" fmla="*/ 64 h 570"/>
                <a:gd name="T4" fmla="*/ 117 w 127"/>
                <a:gd name="T5" fmla="*/ 507 h 570"/>
                <a:gd name="T6" fmla="*/ 63 w 127"/>
                <a:gd name="T7" fmla="*/ 560 h 570"/>
                <a:gd name="T8" fmla="*/ 10 w 127"/>
                <a:gd name="T9" fmla="*/ 507 h 570"/>
                <a:gd name="T10" fmla="*/ 10 w 127"/>
                <a:gd name="T11" fmla="*/ 64 h 570"/>
                <a:gd name="T12" fmla="*/ 63 w 127"/>
                <a:gd name="T13" fmla="*/ 11 h 570"/>
                <a:gd name="T14" fmla="*/ 63 w 127"/>
                <a:gd name="T15" fmla="*/ 0 h 570"/>
                <a:gd name="T16" fmla="*/ 0 w 127"/>
                <a:gd name="T17" fmla="*/ 64 h 570"/>
                <a:gd name="T18" fmla="*/ 0 w 127"/>
                <a:gd name="T19" fmla="*/ 507 h 570"/>
                <a:gd name="T20" fmla="*/ 63 w 127"/>
                <a:gd name="T21" fmla="*/ 570 h 570"/>
                <a:gd name="T22" fmla="*/ 127 w 127"/>
                <a:gd name="T23" fmla="*/ 507 h 570"/>
                <a:gd name="T24" fmla="*/ 127 w 127"/>
                <a:gd name="T25" fmla="*/ 64 h 570"/>
                <a:gd name="T26" fmla="*/ 63 w 127"/>
                <a:gd name="T27" fmla="*/ 0 h 5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7" h="570">
                  <a:moveTo>
                    <a:pt x="63" y="11"/>
                  </a:moveTo>
                  <a:cubicBezTo>
                    <a:pt x="93" y="11"/>
                    <a:pt x="117" y="35"/>
                    <a:pt x="117" y="64"/>
                  </a:cubicBezTo>
                  <a:cubicBezTo>
                    <a:pt x="117" y="507"/>
                    <a:pt x="117" y="507"/>
                    <a:pt x="117" y="507"/>
                  </a:cubicBezTo>
                  <a:cubicBezTo>
                    <a:pt x="117" y="536"/>
                    <a:pt x="93" y="560"/>
                    <a:pt x="63" y="560"/>
                  </a:cubicBezTo>
                  <a:cubicBezTo>
                    <a:pt x="34" y="560"/>
                    <a:pt x="10" y="536"/>
                    <a:pt x="10" y="507"/>
                  </a:cubicBezTo>
                  <a:cubicBezTo>
                    <a:pt x="10" y="64"/>
                    <a:pt x="10" y="64"/>
                    <a:pt x="10" y="64"/>
                  </a:cubicBezTo>
                  <a:cubicBezTo>
                    <a:pt x="10" y="35"/>
                    <a:pt x="34" y="11"/>
                    <a:pt x="63" y="11"/>
                  </a:cubicBezTo>
                  <a:moveTo>
                    <a:pt x="63" y="0"/>
                  </a:moveTo>
                  <a:cubicBezTo>
                    <a:pt x="28" y="0"/>
                    <a:pt x="0" y="29"/>
                    <a:pt x="0" y="64"/>
                  </a:cubicBezTo>
                  <a:cubicBezTo>
                    <a:pt x="0" y="507"/>
                    <a:pt x="0" y="507"/>
                    <a:pt x="0" y="507"/>
                  </a:cubicBezTo>
                  <a:cubicBezTo>
                    <a:pt x="0" y="542"/>
                    <a:pt x="28" y="570"/>
                    <a:pt x="63" y="570"/>
                  </a:cubicBezTo>
                  <a:cubicBezTo>
                    <a:pt x="98" y="570"/>
                    <a:pt x="127" y="542"/>
                    <a:pt x="127" y="507"/>
                  </a:cubicBezTo>
                  <a:cubicBezTo>
                    <a:pt x="127" y="64"/>
                    <a:pt x="127" y="64"/>
                    <a:pt x="127" y="64"/>
                  </a:cubicBezTo>
                  <a:cubicBezTo>
                    <a:pt x="127" y="29"/>
                    <a:pt x="98" y="0"/>
                    <a:pt x="6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GB" sz="2099" dirty="0">
                <a:solidFill>
                  <a:prstClr val="black"/>
                </a:solidFill>
                <a:latin typeface="Arial"/>
                <a:cs typeface="+mn-cs"/>
              </a:endParaRPr>
            </a:p>
          </p:txBody>
        </p:sp>
        <p:sp>
          <p:nvSpPr>
            <p:cNvPr id="61" name="Freeform 21"/>
            <p:cNvSpPr>
              <a:spLocks noEditPoints="1"/>
            </p:cNvSpPr>
            <p:nvPr userDrawn="1"/>
          </p:nvSpPr>
          <p:spPr bwMode="auto">
            <a:xfrm>
              <a:off x="4075113" y="4159250"/>
              <a:ext cx="323850" cy="809625"/>
            </a:xfrm>
            <a:custGeom>
              <a:avLst/>
              <a:gdLst>
                <a:gd name="T0" fmla="*/ 51 w 102"/>
                <a:gd name="T1" fmla="*/ 10 h 254"/>
                <a:gd name="T2" fmla="*/ 92 w 102"/>
                <a:gd name="T3" fmla="*/ 51 h 254"/>
                <a:gd name="T4" fmla="*/ 92 w 102"/>
                <a:gd name="T5" fmla="*/ 203 h 254"/>
                <a:gd name="T6" fmla="*/ 51 w 102"/>
                <a:gd name="T7" fmla="*/ 244 h 254"/>
                <a:gd name="T8" fmla="*/ 10 w 102"/>
                <a:gd name="T9" fmla="*/ 203 h 254"/>
                <a:gd name="T10" fmla="*/ 10 w 102"/>
                <a:gd name="T11" fmla="*/ 51 h 254"/>
                <a:gd name="T12" fmla="*/ 51 w 102"/>
                <a:gd name="T13" fmla="*/ 10 h 254"/>
                <a:gd name="T14" fmla="*/ 51 w 102"/>
                <a:gd name="T15" fmla="*/ 0 h 254"/>
                <a:gd name="T16" fmla="*/ 0 w 102"/>
                <a:gd name="T17" fmla="*/ 51 h 254"/>
                <a:gd name="T18" fmla="*/ 0 w 102"/>
                <a:gd name="T19" fmla="*/ 203 h 254"/>
                <a:gd name="T20" fmla="*/ 51 w 102"/>
                <a:gd name="T21" fmla="*/ 254 h 254"/>
                <a:gd name="T22" fmla="*/ 102 w 102"/>
                <a:gd name="T23" fmla="*/ 203 h 254"/>
                <a:gd name="T24" fmla="*/ 102 w 102"/>
                <a:gd name="T25" fmla="*/ 51 h 254"/>
                <a:gd name="T26" fmla="*/ 51 w 102"/>
                <a:gd name="T27" fmla="*/ 0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2" h="254">
                  <a:moveTo>
                    <a:pt x="51" y="10"/>
                  </a:moveTo>
                  <a:cubicBezTo>
                    <a:pt x="74" y="10"/>
                    <a:pt x="92" y="28"/>
                    <a:pt x="92" y="51"/>
                  </a:cubicBezTo>
                  <a:cubicBezTo>
                    <a:pt x="92" y="203"/>
                    <a:pt x="92" y="203"/>
                    <a:pt x="92" y="203"/>
                  </a:cubicBezTo>
                  <a:cubicBezTo>
                    <a:pt x="92" y="226"/>
                    <a:pt x="74" y="244"/>
                    <a:pt x="51" y="244"/>
                  </a:cubicBezTo>
                  <a:cubicBezTo>
                    <a:pt x="29" y="244"/>
                    <a:pt x="10" y="226"/>
                    <a:pt x="10" y="203"/>
                  </a:cubicBezTo>
                  <a:cubicBezTo>
                    <a:pt x="10" y="51"/>
                    <a:pt x="10" y="51"/>
                    <a:pt x="10" y="51"/>
                  </a:cubicBezTo>
                  <a:cubicBezTo>
                    <a:pt x="10" y="28"/>
                    <a:pt x="29" y="10"/>
                    <a:pt x="51" y="10"/>
                  </a:cubicBezTo>
                  <a:moveTo>
                    <a:pt x="51" y="0"/>
                  </a:moveTo>
                  <a:cubicBezTo>
                    <a:pt x="23" y="0"/>
                    <a:pt x="0" y="23"/>
                    <a:pt x="0" y="51"/>
                  </a:cubicBezTo>
                  <a:cubicBezTo>
                    <a:pt x="0" y="203"/>
                    <a:pt x="0" y="203"/>
                    <a:pt x="0" y="203"/>
                  </a:cubicBezTo>
                  <a:cubicBezTo>
                    <a:pt x="0" y="231"/>
                    <a:pt x="23" y="254"/>
                    <a:pt x="51" y="254"/>
                  </a:cubicBezTo>
                  <a:cubicBezTo>
                    <a:pt x="79" y="254"/>
                    <a:pt x="102" y="231"/>
                    <a:pt x="102" y="203"/>
                  </a:cubicBezTo>
                  <a:cubicBezTo>
                    <a:pt x="102" y="51"/>
                    <a:pt x="102" y="51"/>
                    <a:pt x="102" y="51"/>
                  </a:cubicBezTo>
                  <a:cubicBezTo>
                    <a:pt x="102" y="23"/>
                    <a:pt x="79" y="0"/>
                    <a:pt x="5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GB" sz="2099" dirty="0">
                <a:solidFill>
                  <a:prstClr val="black"/>
                </a:solidFill>
                <a:latin typeface="Arial"/>
                <a:cs typeface="+mn-cs"/>
              </a:endParaRPr>
            </a:p>
          </p:txBody>
        </p:sp>
        <p:sp>
          <p:nvSpPr>
            <p:cNvPr id="62" name="Freeform 22"/>
            <p:cNvSpPr>
              <a:spLocks noEditPoints="1"/>
            </p:cNvSpPr>
            <p:nvPr userDrawn="1"/>
          </p:nvSpPr>
          <p:spPr bwMode="auto">
            <a:xfrm>
              <a:off x="4560888" y="3525838"/>
              <a:ext cx="403225" cy="1816100"/>
            </a:xfrm>
            <a:custGeom>
              <a:avLst/>
              <a:gdLst>
                <a:gd name="T0" fmla="*/ 63 w 127"/>
                <a:gd name="T1" fmla="*/ 11 h 570"/>
                <a:gd name="T2" fmla="*/ 117 w 127"/>
                <a:gd name="T3" fmla="*/ 64 h 570"/>
                <a:gd name="T4" fmla="*/ 117 w 127"/>
                <a:gd name="T5" fmla="*/ 507 h 570"/>
                <a:gd name="T6" fmla="*/ 63 w 127"/>
                <a:gd name="T7" fmla="*/ 560 h 570"/>
                <a:gd name="T8" fmla="*/ 10 w 127"/>
                <a:gd name="T9" fmla="*/ 507 h 570"/>
                <a:gd name="T10" fmla="*/ 10 w 127"/>
                <a:gd name="T11" fmla="*/ 64 h 570"/>
                <a:gd name="T12" fmla="*/ 63 w 127"/>
                <a:gd name="T13" fmla="*/ 11 h 570"/>
                <a:gd name="T14" fmla="*/ 63 w 127"/>
                <a:gd name="T15" fmla="*/ 0 h 570"/>
                <a:gd name="T16" fmla="*/ 0 w 127"/>
                <a:gd name="T17" fmla="*/ 64 h 570"/>
                <a:gd name="T18" fmla="*/ 0 w 127"/>
                <a:gd name="T19" fmla="*/ 507 h 570"/>
                <a:gd name="T20" fmla="*/ 63 w 127"/>
                <a:gd name="T21" fmla="*/ 570 h 570"/>
                <a:gd name="T22" fmla="*/ 127 w 127"/>
                <a:gd name="T23" fmla="*/ 507 h 570"/>
                <a:gd name="T24" fmla="*/ 127 w 127"/>
                <a:gd name="T25" fmla="*/ 64 h 570"/>
                <a:gd name="T26" fmla="*/ 63 w 127"/>
                <a:gd name="T27" fmla="*/ 0 h 5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7" h="570">
                  <a:moveTo>
                    <a:pt x="63" y="11"/>
                  </a:moveTo>
                  <a:cubicBezTo>
                    <a:pt x="93" y="11"/>
                    <a:pt x="117" y="35"/>
                    <a:pt x="117" y="64"/>
                  </a:cubicBezTo>
                  <a:cubicBezTo>
                    <a:pt x="117" y="507"/>
                    <a:pt x="117" y="507"/>
                    <a:pt x="117" y="507"/>
                  </a:cubicBezTo>
                  <a:cubicBezTo>
                    <a:pt x="117" y="536"/>
                    <a:pt x="93" y="560"/>
                    <a:pt x="63" y="560"/>
                  </a:cubicBezTo>
                  <a:cubicBezTo>
                    <a:pt x="34" y="560"/>
                    <a:pt x="10" y="536"/>
                    <a:pt x="10" y="507"/>
                  </a:cubicBezTo>
                  <a:cubicBezTo>
                    <a:pt x="10" y="64"/>
                    <a:pt x="10" y="64"/>
                    <a:pt x="10" y="64"/>
                  </a:cubicBezTo>
                  <a:cubicBezTo>
                    <a:pt x="10" y="35"/>
                    <a:pt x="34" y="11"/>
                    <a:pt x="63" y="11"/>
                  </a:cubicBezTo>
                  <a:moveTo>
                    <a:pt x="63" y="0"/>
                  </a:moveTo>
                  <a:cubicBezTo>
                    <a:pt x="28" y="0"/>
                    <a:pt x="0" y="29"/>
                    <a:pt x="0" y="64"/>
                  </a:cubicBezTo>
                  <a:cubicBezTo>
                    <a:pt x="0" y="507"/>
                    <a:pt x="0" y="507"/>
                    <a:pt x="0" y="507"/>
                  </a:cubicBezTo>
                  <a:cubicBezTo>
                    <a:pt x="0" y="542"/>
                    <a:pt x="28" y="570"/>
                    <a:pt x="63" y="570"/>
                  </a:cubicBezTo>
                  <a:cubicBezTo>
                    <a:pt x="99" y="570"/>
                    <a:pt x="127" y="542"/>
                    <a:pt x="127" y="507"/>
                  </a:cubicBezTo>
                  <a:cubicBezTo>
                    <a:pt x="127" y="64"/>
                    <a:pt x="127" y="64"/>
                    <a:pt x="127" y="64"/>
                  </a:cubicBezTo>
                  <a:cubicBezTo>
                    <a:pt x="127" y="29"/>
                    <a:pt x="99" y="0"/>
                    <a:pt x="6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GB" sz="2099" dirty="0">
                <a:solidFill>
                  <a:prstClr val="black"/>
                </a:solidFill>
                <a:latin typeface="Arial"/>
                <a:cs typeface="+mn-cs"/>
              </a:endParaRPr>
            </a:p>
          </p:txBody>
        </p:sp>
        <p:sp>
          <p:nvSpPr>
            <p:cNvPr id="63" name="Freeform 23"/>
            <p:cNvSpPr>
              <a:spLocks/>
            </p:cNvSpPr>
            <p:nvPr userDrawn="1"/>
          </p:nvSpPr>
          <p:spPr bwMode="auto">
            <a:xfrm>
              <a:off x="9093200" y="4175125"/>
              <a:ext cx="403225" cy="1816100"/>
            </a:xfrm>
            <a:custGeom>
              <a:avLst/>
              <a:gdLst>
                <a:gd name="T0" fmla="*/ 63 w 127"/>
                <a:gd name="T1" fmla="*/ 570 h 570"/>
                <a:gd name="T2" fmla="*/ 63 w 127"/>
                <a:gd name="T3" fmla="*/ 570 h 570"/>
                <a:gd name="T4" fmla="*/ 0 w 127"/>
                <a:gd name="T5" fmla="*/ 506 h 570"/>
                <a:gd name="T6" fmla="*/ 0 w 127"/>
                <a:gd name="T7" fmla="*/ 64 h 570"/>
                <a:gd name="T8" fmla="*/ 63 w 127"/>
                <a:gd name="T9" fmla="*/ 0 h 570"/>
                <a:gd name="T10" fmla="*/ 127 w 127"/>
                <a:gd name="T11" fmla="*/ 64 h 570"/>
                <a:gd name="T12" fmla="*/ 127 w 127"/>
                <a:gd name="T13" fmla="*/ 506 h 570"/>
                <a:gd name="T14" fmla="*/ 63 w 127"/>
                <a:gd name="T15" fmla="*/ 570 h 5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7" h="570">
                  <a:moveTo>
                    <a:pt x="63" y="570"/>
                  </a:moveTo>
                  <a:cubicBezTo>
                    <a:pt x="63" y="570"/>
                    <a:pt x="63" y="570"/>
                    <a:pt x="63" y="570"/>
                  </a:cubicBezTo>
                  <a:cubicBezTo>
                    <a:pt x="28" y="570"/>
                    <a:pt x="0" y="541"/>
                    <a:pt x="0" y="506"/>
                  </a:cubicBezTo>
                  <a:cubicBezTo>
                    <a:pt x="0" y="64"/>
                    <a:pt x="0" y="64"/>
                    <a:pt x="0" y="64"/>
                  </a:cubicBezTo>
                  <a:cubicBezTo>
                    <a:pt x="0" y="28"/>
                    <a:pt x="28" y="0"/>
                    <a:pt x="63" y="0"/>
                  </a:cubicBezTo>
                  <a:cubicBezTo>
                    <a:pt x="98" y="0"/>
                    <a:pt x="127" y="28"/>
                    <a:pt x="127" y="64"/>
                  </a:cubicBezTo>
                  <a:cubicBezTo>
                    <a:pt x="127" y="506"/>
                    <a:pt x="127" y="506"/>
                    <a:pt x="127" y="506"/>
                  </a:cubicBezTo>
                  <a:cubicBezTo>
                    <a:pt x="127" y="541"/>
                    <a:pt x="98" y="570"/>
                    <a:pt x="63" y="57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GB" sz="2099" dirty="0">
                <a:solidFill>
                  <a:prstClr val="black"/>
                </a:solidFill>
                <a:latin typeface="Arial"/>
                <a:cs typeface="+mn-cs"/>
              </a:endParaRPr>
            </a:p>
          </p:txBody>
        </p:sp>
        <p:sp>
          <p:nvSpPr>
            <p:cNvPr id="64" name="Freeform 24"/>
            <p:cNvSpPr>
              <a:spLocks noEditPoints="1"/>
            </p:cNvSpPr>
            <p:nvPr userDrawn="1"/>
          </p:nvSpPr>
          <p:spPr bwMode="auto">
            <a:xfrm>
              <a:off x="5940425" y="3981450"/>
              <a:ext cx="323850" cy="808038"/>
            </a:xfrm>
            <a:custGeom>
              <a:avLst/>
              <a:gdLst>
                <a:gd name="T0" fmla="*/ 51 w 102"/>
                <a:gd name="T1" fmla="*/ 10 h 254"/>
                <a:gd name="T2" fmla="*/ 91 w 102"/>
                <a:gd name="T3" fmla="*/ 51 h 254"/>
                <a:gd name="T4" fmla="*/ 91 w 102"/>
                <a:gd name="T5" fmla="*/ 203 h 254"/>
                <a:gd name="T6" fmla="*/ 51 w 102"/>
                <a:gd name="T7" fmla="*/ 244 h 254"/>
                <a:gd name="T8" fmla="*/ 10 w 102"/>
                <a:gd name="T9" fmla="*/ 203 h 254"/>
                <a:gd name="T10" fmla="*/ 10 w 102"/>
                <a:gd name="T11" fmla="*/ 51 h 254"/>
                <a:gd name="T12" fmla="*/ 51 w 102"/>
                <a:gd name="T13" fmla="*/ 10 h 254"/>
                <a:gd name="T14" fmla="*/ 51 w 102"/>
                <a:gd name="T15" fmla="*/ 0 h 254"/>
                <a:gd name="T16" fmla="*/ 0 w 102"/>
                <a:gd name="T17" fmla="*/ 51 h 254"/>
                <a:gd name="T18" fmla="*/ 0 w 102"/>
                <a:gd name="T19" fmla="*/ 203 h 254"/>
                <a:gd name="T20" fmla="*/ 51 w 102"/>
                <a:gd name="T21" fmla="*/ 254 h 254"/>
                <a:gd name="T22" fmla="*/ 102 w 102"/>
                <a:gd name="T23" fmla="*/ 203 h 254"/>
                <a:gd name="T24" fmla="*/ 102 w 102"/>
                <a:gd name="T25" fmla="*/ 51 h 254"/>
                <a:gd name="T26" fmla="*/ 51 w 102"/>
                <a:gd name="T27" fmla="*/ 0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2" h="254">
                  <a:moveTo>
                    <a:pt x="51" y="10"/>
                  </a:moveTo>
                  <a:cubicBezTo>
                    <a:pt x="73" y="10"/>
                    <a:pt x="91" y="28"/>
                    <a:pt x="91" y="51"/>
                  </a:cubicBezTo>
                  <a:cubicBezTo>
                    <a:pt x="91" y="203"/>
                    <a:pt x="91" y="203"/>
                    <a:pt x="91" y="203"/>
                  </a:cubicBezTo>
                  <a:cubicBezTo>
                    <a:pt x="91" y="226"/>
                    <a:pt x="73" y="244"/>
                    <a:pt x="51" y="244"/>
                  </a:cubicBezTo>
                  <a:cubicBezTo>
                    <a:pt x="28" y="244"/>
                    <a:pt x="10" y="226"/>
                    <a:pt x="10" y="203"/>
                  </a:cubicBezTo>
                  <a:cubicBezTo>
                    <a:pt x="10" y="51"/>
                    <a:pt x="10" y="51"/>
                    <a:pt x="10" y="51"/>
                  </a:cubicBezTo>
                  <a:cubicBezTo>
                    <a:pt x="10" y="28"/>
                    <a:pt x="28" y="10"/>
                    <a:pt x="51" y="10"/>
                  </a:cubicBezTo>
                  <a:moveTo>
                    <a:pt x="51" y="0"/>
                  </a:moveTo>
                  <a:cubicBezTo>
                    <a:pt x="23" y="0"/>
                    <a:pt x="0" y="23"/>
                    <a:pt x="0" y="51"/>
                  </a:cubicBezTo>
                  <a:cubicBezTo>
                    <a:pt x="0" y="203"/>
                    <a:pt x="0" y="203"/>
                    <a:pt x="0" y="203"/>
                  </a:cubicBezTo>
                  <a:cubicBezTo>
                    <a:pt x="0" y="231"/>
                    <a:pt x="23" y="254"/>
                    <a:pt x="51" y="254"/>
                  </a:cubicBezTo>
                  <a:cubicBezTo>
                    <a:pt x="79" y="254"/>
                    <a:pt x="102" y="231"/>
                    <a:pt x="102" y="203"/>
                  </a:cubicBezTo>
                  <a:cubicBezTo>
                    <a:pt x="102" y="51"/>
                    <a:pt x="102" y="51"/>
                    <a:pt x="102" y="51"/>
                  </a:cubicBezTo>
                  <a:cubicBezTo>
                    <a:pt x="102" y="23"/>
                    <a:pt x="79" y="0"/>
                    <a:pt x="5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GB" sz="2099" dirty="0">
                <a:solidFill>
                  <a:prstClr val="black"/>
                </a:solidFill>
                <a:latin typeface="Arial"/>
                <a:cs typeface="+mn-cs"/>
              </a:endParaRPr>
            </a:p>
          </p:txBody>
        </p:sp>
        <p:sp>
          <p:nvSpPr>
            <p:cNvPr id="65" name="Freeform 25"/>
            <p:cNvSpPr>
              <a:spLocks/>
            </p:cNvSpPr>
            <p:nvPr userDrawn="1"/>
          </p:nvSpPr>
          <p:spPr bwMode="auto">
            <a:xfrm>
              <a:off x="8008938" y="4449763"/>
              <a:ext cx="193675" cy="323850"/>
            </a:xfrm>
            <a:custGeom>
              <a:avLst/>
              <a:gdLst>
                <a:gd name="T0" fmla="*/ 31 w 61"/>
                <a:gd name="T1" fmla="*/ 102 h 102"/>
                <a:gd name="T2" fmla="*/ 31 w 61"/>
                <a:gd name="T3" fmla="*/ 102 h 102"/>
                <a:gd name="T4" fmla="*/ 0 w 61"/>
                <a:gd name="T5" fmla="*/ 72 h 102"/>
                <a:gd name="T6" fmla="*/ 0 w 61"/>
                <a:gd name="T7" fmla="*/ 31 h 102"/>
                <a:gd name="T8" fmla="*/ 31 w 61"/>
                <a:gd name="T9" fmla="*/ 0 h 102"/>
                <a:gd name="T10" fmla="*/ 61 w 61"/>
                <a:gd name="T11" fmla="*/ 31 h 102"/>
                <a:gd name="T12" fmla="*/ 61 w 61"/>
                <a:gd name="T13" fmla="*/ 72 h 102"/>
                <a:gd name="T14" fmla="*/ 31 w 61"/>
                <a:gd name="T15" fmla="*/ 102 h 10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1" h="102">
                  <a:moveTo>
                    <a:pt x="31" y="102"/>
                  </a:moveTo>
                  <a:cubicBezTo>
                    <a:pt x="31" y="102"/>
                    <a:pt x="31" y="102"/>
                    <a:pt x="31" y="102"/>
                  </a:cubicBezTo>
                  <a:cubicBezTo>
                    <a:pt x="14" y="102"/>
                    <a:pt x="0" y="89"/>
                    <a:pt x="0" y="72"/>
                  </a:cubicBezTo>
                  <a:cubicBezTo>
                    <a:pt x="0" y="31"/>
                    <a:pt x="0" y="31"/>
                    <a:pt x="0" y="31"/>
                  </a:cubicBezTo>
                  <a:cubicBezTo>
                    <a:pt x="0" y="14"/>
                    <a:pt x="14" y="0"/>
                    <a:pt x="31" y="0"/>
                  </a:cubicBezTo>
                  <a:cubicBezTo>
                    <a:pt x="47" y="0"/>
                    <a:pt x="61" y="14"/>
                    <a:pt x="61" y="31"/>
                  </a:cubicBezTo>
                  <a:cubicBezTo>
                    <a:pt x="61" y="72"/>
                    <a:pt x="61" y="72"/>
                    <a:pt x="61" y="72"/>
                  </a:cubicBezTo>
                  <a:cubicBezTo>
                    <a:pt x="61" y="89"/>
                    <a:pt x="47" y="102"/>
                    <a:pt x="31" y="10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GB" sz="2099" dirty="0">
                <a:solidFill>
                  <a:prstClr val="black"/>
                </a:solidFill>
                <a:latin typeface="Arial"/>
                <a:cs typeface="+mn-cs"/>
              </a:endParaRPr>
            </a:p>
          </p:txBody>
        </p:sp>
        <p:sp>
          <p:nvSpPr>
            <p:cNvPr id="66" name="Freeform 26"/>
            <p:cNvSpPr>
              <a:spLocks noEditPoints="1"/>
            </p:cNvSpPr>
            <p:nvPr userDrawn="1"/>
          </p:nvSpPr>
          <p:spPr bwMode="auto">
            <a:xfrm>
              <a:off x="5616575" y="4449763"/>
              <a:ext cx="193675" cy="323850"/>
            </a:xfrm>
            <a:custGeom>
              <a:avLst/>
              <a:gdLst>
                <a:gd name="T0" fmla="*/ 30 w 61"/>
                <a:gd name="T1" fmla="*/ 11 h 102"/>
                <a:gd name="T2" fmla="*/ 51 w 61"/>
                <a:gd name="T3" fmla="*/ 31 h 102"/>
                <a:gd name="T4" fmla="*/ 51 w 61"/>
                <a:gd name="T5" fmla="*/ 72 h 102"/>
                <a:gd name="T6" fmla="*/ 30 w 61"/>
                <a:gd name="T7" fmla="*/ 92 h 102"/>
                <a:gd name="T8" fmla="*/ 10 w 61"/>
                <a:gd name="T9" fmla="*/ 72 h 102"/>
                <a:gd name="T10" fmla="*/ 10 w 61"/>
                <a:gd name="T11" fmla="*/ 31 h 102"/>
                <a:gd name="T12" fmla="*/ 30 w 61"/>
                <a:gd name="T13" fmla="*/ 11 h 102"/>
                <a:gd name="T14" fmla="*/ 30 w 61"/>
                <a:gd name="T15" fmla="*/ 0 h 102"/>
                <a:gd name="T16" fmla="*/ 0 w 61"/>
                <a:gd name="T17" fmla="*/ 31 h 102"/>
                <a:gd name="T18" fmla="*/ 0 w 61"/>
                <a:gd name="T19" fmla="*/ 72 h 102"/>
                <a:gd name="T20" fmla="*/ 30 w 61"/>
                <a:gd name="T21" fmla="*/ 102 h 102"/>
                <a:gd name="T22" fmla="*/ 61 w 61"/>
                <a:gd name="T23" fmla="*/ 72 h 102"/>
                <a:gd name="T24" fmla="*/ 61 w 61"/>
                <a:gd name="T25" fmla="*/ 31 h 102"/>
                <a:gd name="T26" fmla="*/ 30 w 61"/>
                <a:gd name="T27" fmla="*/ 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1" h="102">
                  <a:moveTo>
                    <a:pt x="30" y="11"/>
                  </a:moveTo>
                  <a:cubicBezTo>
                    <a:pt x="42" y="11"/>
                    <a:pt x="51" y="20"/>
                    <a:pt x="51" y="31"/>
                  </a:cubicBezTo>
                  <a:cubicBezTo>
                    <a:pt x="51" y="72"/>
                    <a:pt x="51" y="72"/>
                    <a:pt x="51" y="72"/>
                  </a:cubicBezTo>
                  <a:cubicBezTo>
                    <a:pt x="51" y="83"/>
                    <a:pt x="42" y="92"/>
                    <a:pt x="30" y="92"/>
                  </a:cubicBezTo>
                  <a:cubicBezTo>
                    <a:pt x="19" y="92"/>
                    <a:pt x="10" y="83"/>
                    <a:pt x="10" y="72"/>
                  </a:cubicBezTo>
                  <a:cubicBezTo>
                    <a:pt x="10" y="31"/>
                    <a:pt x="10" y="31"/>
                    <a:pt x="10" y="31"/>
                  </a:cubicBezTo>
                  <a:cubicBezTo>
                    <a:pt x="10" y="20"/>
                    <a:pt x="19" y="11"/>
                    <a:pt x="30" y="11"/>
                  </a:cubicBezTo>
                  <a:moveTo>
                    <a:pt x="30" y="0"/>
                  </a:moveTo>
                  <a:cubicBezTo>
                    <a:pt x="14" y="0"/>
                    <a:pt x="0" y="14"/>
                    <a:pt x="0" y="31"/>
                  </a:cubicBezTo>
                  <a:cubicBezTo>
                    <a:pt x="0" y="72"/>
                    <a:pt x="0" y="72"/>
                    <a:pt x="0" y="72"/>
                  </a:cubicBezTo>
                  <a:cubicBezTo>
                    <a:pt x="0" y="89"/>
                    <a:pt x="14" y="102"/>
                    <a:pt x="30" y="102"/>
                  </a:cubicBezTo>
                  <a:cubicBezTo>
                    <a:pt x="47" y="102"/>
                    <a:pt x="61" y="89"/>
                    <a:pt x="61" y="72"/>
                  </a:cubicBezTo>
                  <a:cubicBezTo>
                    <a:pt x="61" y="31"/>
                    <a:pt x="61" y="31"/>
                    <a:pt x="61" y="31"/>
                  </a:cubicBezTo>
                  <a:cubicBezTo>
                    <a:pt x="61" y="14"/>
                    <a:pt x="47" y="0"/>
                    <a:pt x="3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GB" sz="2099" dirty="0">
                <a:solidFill>
                  <a:prstClr val="black"/>
                </a:solidFill>
                <a:latin typeface="Arial"/>
                <a:cs typeface="+mn-cs"/>
              </a:endParaRPr>
            </a:p>
          </p:txBody>
        </p:sp>
        <p:sp>
          <p:nvSpPr>
            <p:cNvPr id="67" name="Freeform 27"/>
            <p:cNvSpPr>
              <a:spLocks/>
            </p:cNvSpPr>
            <p:nvPr userDrawn="1"/>
          </p:nvSpPr>
          <p:spPr bwMode="auto">
            <a:xfrm>
              <a:off x="7558088" y="4433888"/>
              <a:ext cx="320675" cy="811213"/>
            </a:xfrm>
            <a:custGeom>
              <a:avLst/>
              <a:gdLst>
                <a:gd name="T0" fmla="*/ 50 w 101"/>
                <a:gd name="T1" fmla="*/ 255 h 255"/>
                <a:gd name="T2" fmla="*/ 50 w 101"/>
                <a:gd name="T3" fmla="*/ 255 h 255"/>
                <a:gd name="T4" fmla="*/ 0 w 101"/>
                <a:gd name="T5" fmla="*/ 204 h 255"/>
                <a:gd name="T6" fmla="*/ 0 w 101"/>
                <a:gd name="T7" fmla="*/ 51 h 255"/>
                <a:gd name="T8" fmla="*/ 50 w 101"/>
                <a:gd name="T9" fmla="*/ 0 h 255"/>
                <a:gd name="T10" fmla="*/ 101 w 101"/>
                <a:gd name="T11" fmla="*/ 51 h 255"/>
                <a:gd name="T12" fmla="*/ 101 w 101"/>
                <a:gd name="T13" fmla="*/ 204 h 255"/>
                <a:gd name="T14" fmla="*/ 50 w 101"/>
                <a:gd name="T15" fmla="*/ 255 h 2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1" h="255">
                  <a:moveTo>
                    <a:pt x="50" y="255"/>
                  </a:moveTo>
                  <a:cubicBezTo>
                    <a:pt x="50" y="255"/>
                    <a:pt x="50" y="255"/>
                    <a:pt x="50" y="255"/>
                  </a:cubicBezTo>
                  <a:cubicBezTo>
                    <a:pt x="22" y="255"/>
                    <a:pt x="0" y="232"/>
                    <a:pt x="0" y="204"/>
                  </a:cubicBezTo>
                  <a:cubicBezTo>
                    <a:pt x="0" y="51"/>
                    <a:pt x="0" y="51"/>
                    <a:pt x="0" y="51"/>
                  </a:cubicBezTo>
                  <a:cubicBezTo>
                    <a:pt x="0" y="23"/>
                    <a:pt x="22" y="0"/>
                    <a:pt x="50" y="0"/>
                  </a:cubicBezTo>
                  <a:cubicBezTo>
                    <a:pt x="79" y="0"/>
                    <a:pt x="101" y="23"/>
                    <a:pt x="101" y="51"/>
                  </a:cubicBezTo>
                  <a:cubicBezTo>
                    <a:pt x="101" y="204"/>
                    <a:pt x="101" y="204"/>
                    <a:pt x="101" y="204"/>
                  </a:cubicBezTo>
                  <a:cubicBezTo>
                    <a:pt x="101" y="232"/>
                    <a:pt x="79" y="255"/>
                    <a:pt x="50" y="25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GB" sz="2099" dirty="0">
                <a:solidFill>
                  <a:prstClr val="black"/>
                </a:solidFill>
                <a:latin typeface="Arial"/>
                <a:cs typeface="+mn-cs"/>
              </a:endParaRPr>
            </a:p>
          </p:txBody>
        </p:sp>
        <p:sp>
          <p:nvSpPr>
            <p:cNvPr id="68" name="Freeform 28"/>
            <p:cNvSpPr>
              <a:spLocks/>
            </p:cNvSpPr>
            <p:nvPr userDrawn="1"/>
          </p:nvSpPr>
          <p:spPr bwMode="auto">
            <a:xfrm>
              <a:off x="6423025" y="3348038"/>
              <a:ext cx="406400" cy="1814513"/>
            </a:xfrm>
            <a:custGeom>
              <a:avLst/>
              <a:gdLst>
                <a:gd name="T0" fmla="*/ 64 w 128"/>
                <a:gd name="T1" fmla="*/ 570 h 570"/>
                <a:gd name="T2" fmla="*/ 64 w 128"/>
                <a:gd name="T3" fmla="*/ 570 h 570"/>
                <a:gd name="T4" fmla="*/ 0 w 128"/>
                <a:gd name="T5" fmla="*/ 507 h 570"/>
                <a:gd name="T6" fmla="*/ 0 w 128"/>
                <a:gd name="T7" fmla="*/ 64 h 570"/>
                <a:gd name="T8" fmla="*/ 64 w 128"/>
                <a:gd name="T9" fmla="*/ 0 h 570"/>
                <a:gd name="T10" fmla="*/ 128 w 128"/>
                <a:gd name="T11" fmla="*/ 64 h 570"/>
                <a:gd name="T12" fmla="*/ 128 w 128"/>
                <a:gd name="T13" fmla="*/ 507 h 570"/>
                <a:gd name="T14" fmla="*/ 64 w 128"/>
                <a:gd name="T15" fmla="*/ 570 h 5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8" h="570">
                  <a:moveTo>
                    <a:pt x="64" y="570"/>
                  </a:moveTo>
                  <a:cubicBezTo>
                    <a:pt x="64" y="570"/>
                    <a:pt x="64" y="570"/>
                    <a:pt x="64" y="570"/>
                  </a:cubicBezTo>
                  <a:cubicBezTo>
                    <a:pt x="29" y="570"/>
                    <a:pt x="0" y="542"/>
                    <a:pt x="0" y="507"/>
                  </a:cubicBezTo>
                  <a:cubicBezTo>
                    <a:pt x="0" y="64"/>
                    <a:pt x="0" y="64"/>
                    <a:pt x="0" y="64"/>
                  </a:cubicBezTo>
                  <a:cubicBezTo>
                    <a:pt x="0" y="29"/>
                    <a:pt x="29" y="0"/>
                    <a:pt x="64" y="0"/>
                  </a:cubicBezTo>
                  <a:cubicBezTo>
                    <a:pt x="99" y="0"/>
                    <a:pt x="128" y="29"/>
                    <a:pt x="128" y="64"/>
                  </a:cubicBezTo>
                  <a:cubicBezTo>
                    <a:pt x="128" y="507"/>
                    <a:pt x="128" y="507"/>
                    <a:pt x="128" y="507"/>
                  </a:cubicBezTo>
                  <a:cubicBezTo>
                    <a:pt x="128" y="542"/>
                    <a:pt x="99" y="570"/>
                    <a:pt x="64" y="57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GB" sz="2099" dirty="0">
                <a:solidFill>
                  <a:prstClr val="black"/>
                </a:solidFill>
                <a:latin typeface="Arial"/>
                <a:cs typeface="+mn-cs"/>
              </a:endParaRPr>
            </a:p>
          </p:txBody>
        </p:sp>
        <p:sp>
          <p:nvSpPr>
            <p:cNvPr id="69" name="Freeform 29"/>
            <p:cNvSpPr>
              <a:spLocks/>
            </p:cNvSpPr>
            <p:nvPr userDrawn="1"/>
          </p:nvSpPr>
          <p:spPr bwMode="auto">
            <a:xfrm>
              <a:off x="6992938" y="4060825"/>
              <a:ext cx="403225" cy="1816100"/>
            </a:xfrm>
            <a:custGeom>
              <a:avLst/>
              <a:gdLst>
                <a:gd name="T0" fmla="*/ 63 w 127"/>
                <a:gd name="T1" fmla="*/ 570 h 570"/>
                <a:gd name="T2" fmla="*/ 63 w 127"/>
                <a:gd name="T3" fmla="*/ 570 h 570"/>
                <a:gd name="T4" fmla="*/ 0 w 127"/>
                <a:gd name="T5" fmla="*/ 507 h 570"/>
                <a:gd name="T6" fmla="*/ 0 w 127"/>
                <a:gd name="T7" fmla="*/ 64 h 570"/>
                <a:gd name="T8" fmla="*/ 63 w 127"/>
                <a:gd name="T9" fmla="*/ 0 h 570"/>
                <a:gd name="T10" fmla="*/ 127 w 127"/>
                <a:gd name="T11" fmla="*/ 64 h 570"/>
                <a:gd name="T12" fmla="*/ 127 w 127"/>
                <a:gd name="T13" fmla="*/ 507 h 570"/>
                <a:gd name="T14" fmla="*/ 63 w 127"/>
                <a:gd name="T15" fmla="*/ 570 h 5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7" h="570">
                  <a:moveTo>
                    <a:pt x="63" y="570"/>
                  </a:moveTo>
                  <a:cubicBezTo>
                    <a:pt x="63" y="570"/>
                    <a:pt x="63" y="570"/>
                    <a:pt x="63" y="570"/>
                  </a:cubicBezTo>
                  <a:cubicBezTo>
                    <a:pt x="28" y="570"/>
                    <a:pt x="0" y="542"/>
                    <a:pt x="0" y="507"/>
                  </a:cubicBezTo>
                  <a:cubicBezTo>
                    <a:pt x="0" y="64"/>
                    <a:pt x="0" y="64"/>
                    <a:pt x="0" y="64"/>
                  </a:cubicBezTo>
                  <a:cubicBezTo>
                    <a:pt x="0" y="29"/>
                    <a:pt x="28" y="0"/>
                    <a:pt x="63" y="0"/>
                  </a:cubicBezTo>
                  <a:cubicBezTo>
                    <a:pt x="98" y="0"/>
                    <a:pt x="127" y="29"/>
                    <a:pt x="127" y="64"/>
                  </a:cubicBezTo>
                  <a:cubicBezTo>
                    <a:pt x="127" y="507"/>
                    <a:pt x="127" y="507"/>
                    <a:pt x="127" y="507"/>
                  </a:cubicBezTo>
                  <a:cubicBezTo>
                    <a:pt x="127" y="542"/>
                    <a:pt x="98" y="570"/>
                    <a:pt x="63" y="57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GB" sz="2099" dirty="0">
                <a:solidFill>
                  <a:prstClr val="black"/>
                </a:solidFill>
                <a:latin typeface="Arial"/>
                <a:cs typeface="+mn-cs"/>
              </a:endParaRPr>
            </a:p>
          </p:txBody>
        </p:sp>
        <p:sp>
          <p:nvSpPr>
            <p:cNvPr id="70" name="Freeform 30"/>
            <p:cNvSpPr>
              <a:spLocks/>
            </p:cNvSpPr>
            <p:nvPr userDrawn="1"/>
          </p:nvSpPr>
          <p:spPr bwMode="auto">
            <a:xfrm>
              <a:off x="5438775" y="4627563"/>
              <a:ext cx="323850" cy="812800"/>
            </a:xfrm>
            <a:custGeom>
              <a:avLst/>
              <a:gdLst>
                <a:gd name="T0" fmla="*/ 51 w 102"/>
                <a:gd name="T1" fmla="*/ 255 h 255"/>
                <a:gd name="T2" fmla="*/ 51 w 102"/>
                <a:gd name="T3" fmla="*/ 255 h 255"/>
                <a:gd name="T4" fmla="*/ 0 w 102"/>
                <a:gd name="T5" fmla="*/ 204 h 255"/>
                <a:gd name="T6" fmla="*/ 0 w 102"/>
                <a:gd name="T7" fmla="*/ 51 h 255"/>
                <a:gd name="T8" fmla="*/ 51 w 102"/>
                <a:gd name="T9" fmla="*/ 0 h 255"/>
                <a:gd name="T10" fmla="*/ 102 w 102"/>
                <a:gd name="T11" fmla="*/ 51 h 255"/>
                <a:gd name="T12" fmla="*/ 102 w 102"/>
                <a:gd name="T13" fmla="*/ 204 h 255"/>
                <a:gd name="T14" fmla="*/ 51 w 102"/>
                <a:gd name="T15" fmla="*/ 255 h 2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 h="255">
                  <a:moveTo>
                    <a:pt x="51" y="255"/>
                  </a:moveTo>
                  <a:cubicBezTo>
                    <a:pt x="51" y="255"/>
                    <a:pt x="51" y="255"/>
                    <a:pt x="51" y="255"/>
                  </a:cubicBezTo>
                  <a:cubicBezTo>
                    <a:pt x="23" y="255"/>
                    <a:pt x="0" y="232"/>
                    <a:pt x="0" y="204"/>
                  </a:cubicBezTo>
                  <a:cubicBezTo>
                    <a:pt x="0" y="51"/>
                    <a:pt x="0" y="51"/>
                    <a:pt x="0" y="51"/>
                  </a:cubicBezTo>
                  <a:cubicBezTo>
                    <a:pt x="0" y="23"/>
                    <a:pt x="23" y="0"/>
                    <a:pt x="51" y="0"/>
                  </a:cubicBezTo>
                  <a:cubicBezTo>
                    <a:pt x="79" y="0"/>
                    <a:pt x="102" y="23"/>
                    <a:pt x="102" y="51"/>
                  </a:cubicBezTo>
                  <a:cubicBezTo>
                    <a:pt x="102" y="204"/>
                    <a:pt x="102" y="204"/>
                    <a:pt x="102" y="204"/>
                  </a:cubicBezTo>
                  <a:cubicBezTo>
                    <a:pt x="102" y="232"/>
                    <a:pt x="79" y="255"/>
                    <a:pt x="51" y="25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GB" sz="2099" dirty="0">
                <a:solidFill>
                  <a:prstClr val="black"/>
                </a:solidFill>
                <a:latin typeface="Arial"/>
                <a:cs typeface="+mn-cs"/>
              </a:endParaRPr>
            </a:p>
          </p:txBody>
        </p:sp>
        <p:sp>
          <p:nvSpPr>
            <p:cNvPr id="71" name="Freeform 31"/>
            <p:cNvSpPr>
              <a:spLocks/>
            </p:cNvSpPr>
            <p:nvPr userDrawn="1"/>
          </p:nvSpPr>
          <p:spPr bwMode="auto">
            <a:xfrm>
              <a:off x="4872038" y="3981450"/>
              <a:ext cx="403225" cy="1814513"/>
            </a:xfrm>
            <a:custGeom>
              <a:avLst/>
              <a:gdLst>
                <a:gd name="T0" fmla="*/ 64 w 127"/>
                <a:gd name="T1" fmla="*/ 570 h 570"/>
                <a:gd name="T2" fmla="*/ 64 w 127"/>
                <a:gd name="T3" fmla="*/ 570 h 570"/>
                <a:gd name="T4" fmla="*/ 0 w 127"/>
                <a:gd name="T5" fmla="*/ 506 h 570"/>
                <a:gd name="T6" fmla="*/ 0 w 127"/>
                <a:gd name="T7" fmla="*/ 63 h 570"/>
                <a:gd name="T8" fmla="*/ 64 w 127"/>
                <a:gd name="T9" fmla="*/ 0 h 570"/>
                <a:gd name="T10" fmla="*/ 127 w 127"/>
                <a:gd name="T11" fmla="*/ 63 h 570"/>
                <a:gd name="T12" fmla="*/ 127 w 127"/>
                <a:gd name="T13" fmla="*/ 506 h 570"/>
                <a:gd name="T14" fmla="*/ 64 w 127"/>
                <a:gd name="T15" fmla="*/ 570 h 5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7" h="570">
                  <a:moveTo>
                    <a:pt x="64" y="570"/>
                  </a:moveTo>
                  <a:cubicBezTo>
                    <a:pt x="64" y="570"/>
                    <a:pt x="64" y="570"/>
                    <a:pt x="64" y="570"/>
                  </a:cubicBezTo>
                  <a:cubicBezTo>
                    <a:pt x="29" y="570"/>
                    <a:pt x="0" y="541"/>
                    <a:pt x="0" y="506"/>
                  </a:cubicBezTo>
                  <a:cubicBezTo>
                    <a:pt x="0" y="63"/>
                    <a:pt x="0" y="63"/>
                    <a:pt x="0" y="63"/>
                  </a:cubicBezTo>
                  <a:cubicBezTo>
                    <a:pt x="0" y="28"/>
                    <a:pt x="29" y="0"/>
                    <a:pt x="64" y="0"/>
                  </a:cubicBezTo>
                  <a:cubicBezTo>
                    <a:pt x="99" y="0"/>
                    <a:pt x="127" y="28"/>
                    <a:pt x="127" y="63"/>
                  </a:cubicBezTo>
                  <a:cubicBezTo>
                    <a:pt x="127" y="506"/>
                    <a:pt x="127" y="506"/>
                    <a:pt x="127" y="506"/>
                  </a:cubicBezTo>
                  <a:cubicBezTo>
                    <a:pt x="127" y="541"/>
                    <a:pt x="99" y="570"/>
                    <a:pt x="64" y="57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GB" sz="2099" dirty="0">
                <a:solidFill>
                  <a:prstClr val="black"/>
                </a:solidFill>
                <a:latin typeface="Arial"/>
                <a:cs typeface="+mn-cs"/>
              </a:endParaRPr>
            </a:p>
          </p:txBody>
        </p:sp>
        <p:sp>
          <p:nvSpPr>
            <p:cNvPr id="72" name="Freeform 32"/>
            <p:cNvSpPr>
              <a:spLocks/>
            </p:cNvSpPr>
            <p:nvPr userDrawn="1"/>
          </p:nvSpPr>
          <p:spPr bwMode="auto">
            <a:xfrm>
              <a:off x="0" y="4095750"/>
              <a:ext cx="152400" cy="809625"/>
            </a:xfrm>
            <a:custGeom>
              <a:avLst/>
              <a:gdLst>
                <a:gd name="T0" fmla="*/ 0 w 48"/>
                <a:gd name="T1" fmla="*/ 0 h 254"/>
                <a:gd name="T2" fmla="*/ 0 w 48"/>
                <a:gd name="T3" fmla="*/ 254 h 254"/>
                <a:gd name="T4" fmla="*/ 48 w 48"/>
                <a:gd name="T5" fmla="*/ 203 h 254"/>
                <a:gd name="T6" fmla="*/ 48 w 48"/>
                <a:gd name="T7" fmla="*/ 50 h 254"/>
                <a:gd name="T8" fmla="*/ 0 w 48"/>
                <a:gd name="T9" fmla="*/ 0 h 254"/>
              </a:gdLst>
              <a:ahLst/>
              <a:cxnLst>
                <a:cxn ang="0">
                  <a:pos x="T0" y="T1"/>
                </a:cxn>
                <a:cxn ang="0">
                  <a:pos x="T2" y="T3"/>
                </a:cxn>
                <a:cxn ang="0">
                  <a:pos x="T4" y="T5"/>
                </a:cxn>
                <a:cxn ang="0">
                  <a:pos x="T6" y="T7"/>
                </a:cxn>
                <a:cxn ang="0">
                  <a:pos x="T8" y="T9"/>
                </a:cxn>
              </a:cxnLst>
              <a:rect l="0" t="0" r="r" b="b"/>
              <a:pathLst>
                <a:path w="48" h="254">
                  <a:moveTo>
                    <a:pt x="0" y="0"/>
                  </a:moveTo>
                  <a:cubicBezTo>
                    <a:pt x="0" y="254"/>
                    <a:pt x="0" y="254"/>
                    <a:pt x="0" y="254"/>
                  </a:cubicBezTo>
                  <a:cubicBezTo>
                    <a:pt x="27" y="252"/>
                    <a:pt x="48" y="230"/>
                    <a:pt x="48" y="203"/>
                  </a:cubicBezTo>
                  <a:cubicBezTo>
                    <a:pt x="48" y="50"/>
                    <a:pt x="48" y="50"/>
                    <a:pt x="48" y="50"/>
                  </a:cubicBezTo>
                  <a:cubicBezTo>
                    <a:pt x="48" y="23"/>
                    <a:pt x="27" y="1"/>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GB" sz="2099" dirty="0">
                <a:solidFill>
                  <a:prstClr val="black"/>
                </a:solidFill>
                <a:latin typeface="Arial"/>
                <a:cs typeface="+mn-cs"/>
              </a:endParaRPr>
            </a:p>
          </p:txBody>
        </p:sp>
        <p:sp>
          <p:nvSpPr>
            <p:cNvPr id="73" name="Freeform 33"/>
            <p:cNvSpPr>
              <a:spLocks/>
            </p:cNvSpPr>
            <p:nvPr userDrawn="1"/>
          </p:nvSpPr>
          <p:spPr bwMode="auto">
            <a:xfrm>
              <a:off x="12052300" y="4548188"/>
              <a:ext cx="152400" cy="809625"/>
            </a:xfrm>
            <a:custGeom>
              <a:avLst/>
              <a:gdLst>
                <a:gd name="T0" fmla="*/ 48 w 48"/>
                <a:gd name="T1" fmla="*/ 0 h 254"/>
                <a:gd name="T2" fmla="*/ 0 w 48"/>
                <a:gd name="T3" fmla="*/ 51 h 254"/>
                <a:gd name="T4" fmla="*/ 0 w 48"/>
                <a:gd name="T5" fmla="*/ 203 h 254"/>
                <a:gd name="T6" fmla="*/ 48 w 48"/>
                <a:gd name="T7" fmla="*/ 254 h 254"/>
                <a:gd name="T8" fmla="*/ 48 w 48"/>
                <a:gd name="T9" fmla="*/ 0 h 254"/>
              </a:gdLst>
              <a:ahLst/>
              <a:cxnLst>
                <a:cxn ang="0">
                  <a:pos x="T0" y="T1"/>
                </a:cxn>
                <a:cxn ang="0">
                  <a:pos x="T2" y="T3"/>
                </a:cxn>
                <a:cxn ang="0">
                  <a:pos x="T4" y="T5"/>
                </a:cxn>
                <a:cxn ang="0">
                  <a:pos x="T6" y="T7"/>
                </a:cxn>
                <a:cxn ang="0">
                  <a:pos x="T8" y="T9"/>
                </a:cxn>
              </a:cxnLst>
              <a:rect l="0" t="0" r="r" b="b"/>
              <a:pathLst>
                <a:path w="48" h="254">
                  <a:moveTo>
                    <a:pt x="48" y="0"/>
                  </a:moveTo>
                  <a:cubicBezTo>
                    <a:pt x="20" y="2"/>
                    <a:pt x="0" y="24"/>
                    <a:pt x="0" y="51"/>
                  </a:cubicBezTo>
                  <a:cubicBezTo>
                    <a:pt x="0" y="203"/>
                    <a:pt x="0" y="203"/>
                    <a:pt x="0" y="203"/>
                  </a:cubicBezTo>
                  <a:cubicBezTo>
                    <a:pt x="0" y="231"/>
                    <a:pt x="20" y="253"/>
                    <a:pt x="48" y="254"/>
                  </a:cubicBezTo>
                  <a:lnTo>
                    <a:pt x="4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GB" sz="2099" dirty="0">
                <a:solidFill>
                  <a:prstClr val="black"/>
                </a:solidFill>
                <a:latin typeface="Arial"/>
                <a:cs typeface="+mn-cs"/>
              </a:endParaRPr>
            </a:p>
          </p:txBody>
        </p:sp>
      </p:grpSp>
      <p:grpSp>
        <p:nvGrpSpPr>
          <p:cNvPr id="37" name="Logotype, static"/>
          <p:cNvGrpSpPr/>
          <p:nvPr userDrawn="1"/>
        </p:nvGrpSpPr>
        <p:grpSpPr>
          <a:xfrm>
            <a:off x="10686683" y="6387823"/>
            <a:ext cx="863463" cy="180060"/>
            <a:chOff x="9501453" y="6148765"/>
            <a:chExt cx="2047875" cy="427037"/>
          </a:xfrm>
          <a:solidFill>
            <a:schemeClr val="bg1"/>
          </a:solidFill>
        </p:grpSpPr>
        <p:sp>
          <p:nvSpPr>
            <p:cNvPr id="38" name="Freeform 5"/>
            <p:cNvSpPr>
              <a:spLocks noEditPoints="1"/>
            </p:cNvSpPr>
            <p:nvPr userDrawn="1"/>
          </p:nvSpPr>
          <p:spPr bwMode="auto">
            <a:xfrm>
              <a:off x="11206428" y="6231315"/>
              <a:ext cx="342900" cy="344487"/>
            </a:xfrm>
            <a:custGeom>
              <a:avLst/>
              <a:gdLst>
                <a:gd name="T0" fmla="*/ 43 w 91"/>
                <a:gd name="T1" fmla="*/ 2 h 91"/>
                <a:gd name="T2" fmla="*/ 2 w 91"/>
                <a:gd name="T3" fmla="*/ 44 h 91"/>
                <a:gd name="T4" fmla="*/ 46 w 91"/>
                <a:gd name="T5" fmla="*/ 91 h 91"/>
                <a:gd name="T6" fmla="*/ 74 w 91"/>
                <a:gd name="T7" fmla="*/ 77 h 91"/>
                <a:gd name="T8" fmla="*/ 74 w 91"/>
                <a:gd name="T9" fmla="*/ 90 h 91"/>
                <a:gd name="T10" fmla="*/ 91 w 91"/>
                <a:gd name="T11" fmla="*/ 90 h 91"/>
                <a:gd name="T12" fmla="*/ 91 w 91"/>
                <a:gd name="T13" fmla="*/ 47 h 91"/>
                <a:gd name="T14" fmla="*/ 43 w 91"/>
                <a:gd name="T15" fmla="*/ 2 h 91"/>
                <a:gd name="T16" fmla="*/ 72 w 91"/>
                <a:gd name="T17" fmla="*/ 48 h 91"/>
                <a:gd name="T18" fmla="*/ 43 w 91"/>
                <a:gd name="T19" fmla="*/ 72 h 91"/>
                <a:gd name="T20" fmla="*/ 21 w 91"/>
                <a:gd name="T21" fmla="*/ 50 h 91"/>
                <a:gd name="T22" fmla="*/ 46 w 91"/>
                <a:gd name="T23" fmla="*/ 21 h 91"/>
                <a:gd name="T24" fmla="*/ 72 w 91"/>
                <a:gd name="T25" fmla="*/ 45 h 91"/>
                <a:gd name="T26" fmla="*/ 72 w 91"/>
                <a:gd name="T27" fmla="*/ 48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1" h="91">
                  <a:moveTo>
                    <a:pt x="43" y="2"/>
                  </a:moveTo>
                  <a:cubicBezTo>
                    <a:pt x="21" y="4"/>
                    <a:pt x="3" y="22"/>
                    <a:pt x="2" y="44"/>
                  </a:cubicBezTo>
                  <a:cubicBezTo>
                    <a:pt x="0" y="70"/>
                    <a:pt x="21" y="91"/>
                    <a:pt x="46" y="91"/>
                  </a:cubicBezTo>
                  <a:cubicBezTo>
                    <a:pt x="56" y="91"/>
                    <a:pt x="68" y="87"/>
                    <a:pt x="74" y="77"/>
                  </a:cubicBezTo>
                  <a:cubicBezTo>
                    <a:pt x="74" y="90"/>
                    <a:pt x="74" y="90"/>
                    <a:pt x="74" y="90"/>
                  </a:cubicBezTo>
                  <a:cubicBezTo>
                    <a:pt x="91" y="90"/>
                    <a:pt x="91" y="90"/>
                    <a:pt x="91" y="90"/>
                  </a:cubicBezTo>
                  <a:cubicBezTo>
                    <a:pt x="91" y="47"/>
                    <a:pt x="91" y="47"/>
                    <a:pt x="91" y="47"/>
                  </a:cubicBezTo>
                  <a:cubicBezTo>
                    <a:pt x="91" y="20"/>
                    <a:pt x="69" y="0"/>
                    <a:pt x="43" y="2"/>
                  </a:cubicBezTo>
                  <a:close/>
                  <a:moveTo>
                    <a:pt x="72" y="48"/>
                  </a:moveTo>
                  <a:cubicBezTo>
                    <a:pt x="71" y="63"/>
                    <a:pt x="58" y="74"/>
                    <a:pt x="43" y="72"/>
                  </a:cubicBezTo>
                  <a:cubicBezTo>
                    <a:pt x="32" y="71"/>
                    <a:pt x="22" y="61"/>
                    <a:pt x="21" y="50"/>
                  </a:cubicBezTo>
                  <a:cubicBezTo>
                    <a:pt x="19" y="34"/>
                    <a:pt x="31" y="21"/>
                    <a:pt x="46" y="21"/>
                  </a:cubicBezTo>
                  <a:cubicBezTo>
                    <a:pt x="60" y="21"/>
                    <a:pt x="71" y="32"/>
                    <a:pt x="72" y="45"/>
                  </a:cubicBezTo>
                  <a:lnTo>
                    <a:pt x="72" y="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US" sz="2099" dirty="0">
                <a:solidFill>
                  <a:prstClr val="black"/>
                </a:solidFill>
                <a:latin typeface="Arial"/>
                <a:cs typeface="+mn-cs"/>
              </a:endParaRPr>
            </a:p>
          </p:txBody>
        </p:sp>
        <p:sp>
          <p:nvSpPr>
            <p:cNvPr id="39" name="Freeform 6"/>
            <p:cNvSpPr>
              <a:spLocks noEditPoints="1"/>
            </p:cNvSpPr>
            <p:nvPr userDrawn="1"/>
          </p:nvSpPr>
          <p:spPr bwMode="auto">
            <a:xfrm>
              <a:off x="10849241" y="6236077"/>
              <a:ext cx="334963" cy="339725"/>
            </a:xfrm>
            <a:custGeom>
              <a:avLst/>
              <a:gdLst>
                <a:gd name="T0" fmla="*/ 44 w 89"/>
                <a:gd name="T1" fmla="*/ 1 h 90"/>
                <a:gd name="T2" fmla="*/ 0 w 89"/>
                <a:gd name="T3" fmla="*/ 46 h 90"/>
                <a:gd name="T4" fmla="*/ 45 w 89"/>
                <a:gd name="T5" fmla="*/ 90 h 90"/>
                <a:gd name="T6" fmla="*/ 86 w 89"/>
                <a:gd name="T7" fmla="*/ 63 h 90"/>
                <a:gd name="T8" fmla="*/ 69 w 89"/>
                <a:gd name="T9" fmla="*/ 58 h 90"/>
                <a:gd name="T10" fmla="*/ 50 w 89"/>
                <a:gd name="T11" fmla="*/ 72 h 90"/>
                <a:gd name="T12" fmla="*/ 22 w 89"/>
                <a:gd name="T13" fmla="*/ 59 h 90"/>
                <a:gd name="T14" fmla="*/ 89 w 89"/>
                <a:gd name="T15" fmla="*/ 41 h 90"/>
                <a:gd name="T16" fmla="*/ 44 w 89"/>
                <a:gd name="T17" fmla="*/ 1 h 90"/>
                <a:gd name="T18" fmla="*/ 19 w 89"/>
                <a:gd name="T19" fmla="*/ 44 h 90"/>
                <a:gd name="T20" fmla="*/ 36 w 89"/>
                <a:gd name="T21" fmla="*/ 19 h 90"/>
                <a:gd name="T22" fmla="*/ 67 w 89"/>
                <a:gd name="T23" fmla="*/ 31 h 90"/>
                <a:gd name="T24" fmla="*/ 19 w 89"/>
                <a:gd name="T25" fmla="*/ 44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9" h="90">
                  <a:moveTo>
                    <a:pt x="44" y="1"/>
                  </a:moveTo>
                  <a:cubicBezTo>
                    <a:pt x="20" y="2"/>
                    <a:pt x="0" y="20"/>
                    <a:pt x="0" y="46"/>
                  </a:cubicBezTo>
                  <a:cubicBezTo>
                    <a:pt x="0" y="70"/>
                    <a:pt x="20" y="90"/>
                    <a:pt x="45" y="90"/>
                  </a:cubicBezTo>
                  <a:cubicBezTo>
                    <a:pt x="62" y="90"/>
                    <a:pt x="79" y="80"/>
                    <a:pt x="86" y="63"/>
                  </a:cubicBezTo>
                  <a:cubicBezTo>
                    <a:pt x="69" y="58"/>
                    <a:pt x="69" y="58"/>
                    <a:pt x="69" y="58"/>
                  </a:cubicBezTo>
                  <a:cubicBezTo>
                    <a:pt x="66" y="65"/>
                    <a:pt x="58" y="71"/>
                    <a:pt x="50" y="72"/>
                  </a:cubicBezTo>
                  <a:cubicBezTo>
                    <a:pt x="38" y="75"/>
                    <a:pt x="26" y="67"/>
                    <a:pt x="22" y="59"/>
                  </a:cubicBezTo>
                  <a:cubicBezTo>
                    <a:pt x="89" y="41"/>
                    <a:pt x="89" y="41"/>
                    <a:pt x="89" y="41"/>
                  </a:cubicBezTo>
                  <a:cubicBezTo>
                    <a:pt x="87" y="24"/>
                    <a:pt x="72" y="0"/>
                    <a:pt x="44" y="1"/>
                  </a:cubicBezTo>
                  <a:close/>
                  <a:moveTo>
                    <a:pt x="19" y="44"/>
                  </a:moveTo>
                  <a:cubicBezTo>
                    <a:pt x="19" y="34"/>
                    <a:pt x="24" y="24"/>
                    <a:pt x="36" y="19"/>
                  </a:cubicBezTo>
                  <a:cubicBezTo>
                    <a:pt x="50" y="14"/>
                    <a:pt x="62" y="21"/>
                    <a:pt x="67" y="31"/>
                  </a:cubicBezTo>
                  <a:lnTo>
                    <a:pt x="19" y="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US" sz="2099" dirty="0">
                <a:solidFill>
                  <a:prstClr val="black"/>
                </a:solidFill>
                <a:latin typeface="Arial"/>
                <a:cs typeface="+mn-cs"/>
              </a:endParaRPr>
            </a:p>
          </p:txBody>
        </p:sp>
        <p:sp>
          <p:nvSpPr>
            <p:cNvPr id="40" name="Freeform 7"/>
            <p:cNvSpPr>
              <a:spLocks/>
            </p:cNvSpPr>
            <p:nvPr userDrawn="1"/>
          </p:nvSpPr>
          <p:spPr bwMode="auto">
            <a:xfrm>
              <a:off x="10292028" y="6239252"/>
              <a:ext cx="166688" cy="333375"/>
            </a:xfrm>
            <a:custGeom>
              <a:avLst/>
              <a:gdLst>
                <a:gd name="T0" fmla="*/ 44 w 44"/>
                <a:gd name="T1" fmla="*/ 18 h 88"/>
                <a:gd name="T2" fmla="*/ 44 w 44"/>
                <a:gd name="T3" fmla="*/ 0 h 88"/>
                <a:gd name="T4" fmla="*/ 19 w 44"/>
                <a:gd name="T5" fmla="*/ 13 h 88"/>
                <a:gd name="T6" fmla="*/ 19 w 44"/>
                <a:gd name="T7" fmla="*/ 3 h 88"/>
                <a:gd name="T8" fmla="*/ 0 w 44"/>
                <a:gd name="T9" fmla="*/ 3 h 88"/>
                <a:gd name="T10" fmla="*/ 0 w 44"/>
                <a:gd name="T11" fmla="*/ 44 h 88"/>
                <a:gd name="T12" fmla="*/ 0 w 44"/>
                <a:gd name="T13" fmla="*/ 88 h 88"/>
                <a:gd name="T14" fmla="*/ 20 w 44"/>
                <a:gd name="T15" fmla="*/ 88 h 88"/>
                <a:gd name="T16" fmla="*/ 20 w 44"/>
                <a:gd name="T17" fmla="*/ 46 h 88"/>
                <a:gd name="T18" fmla="*/ 44 w 44"/>
                <a:gd name="T19" fmla="*/ 1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 h="88">
                  <a:moveTo>
                    <a:pt x="44" y="18"/>
                  </a:moveTo>
                  <a:cubicBezTo>
                    <a:pt x="44" y="0"/>
                    <a:pt x="44" y="0"/>
                    <a:pt x="44" y="0"/>
                  </a:cubicBezTo>
                  <a:cubicBezTo>
                    <a:pt x="28" y="0"/>
                    <a:pt x="22" y="8"/>
                    <a:pt x="19" y="13"/>
                  </a:cubicBezTo>
                  <a:cubicBezTo>
                    <a:pt x="19" y="3"/>
                    <a:pt x="19" y="3"/>
                    <a:pt x="19" y="3"/>
                  </a:cubicBezTo>
                  <a:cubicBezTo>
                    <a:pt x="0" y="3"/>
                    <a:pt x="0" y="3"/>
                    <a:pt x="0" y="3"/>
                  </a:cubicBezTo>
                  <a:cubicBezTo>
                    <a:pt x="0" y="44"/>
                    <a:pt x="0" y="44"/>
                    <a:pt x="0" y="44"/>
                  </a:cubicBezTo>
                  <a:cubicBezTo>
                    <a:pt x="0" y="88"/>
                    <a:pt x="0" y="88"/>
                    <a:pt x="0" y="88"/>
                  </a:cubicBezTo>
                  <a:cubicBezTo>
                    <a:pt x="20" y="88"/>
                    <a:pt x="20" y="88"/>
                    <a:pt x="20" y="88"/>
                  </a:cubicBezTo>
                  <a:cubicBezTo>
                    <a:pt x="20" y="62"/>
                    <a:pt x="20" y="62"/>
                    <a:pt x="20" y="46"/>
                  </a:cubicBezTo>
                  <a:cubicBezTo>
                    <a:pt x="20" y="26"/>
                    <a:pt x="31" y="19"/>
                    <a:pt x="44"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US" sz="2099" dirty="0">
                <a:solidFill>
                  <a:prstClr val="black"/>
                </a:solidFill>
                <a:latin typeface="Arial"/>
                <a:cs typeface="+mn-cs"/>
              </a:endParaRPr>
            </a:p>
          </p:txBody>
        </p:sp>
        <p:sp>
          <p:nvSpPr>
            <p:cNvPr id="41" name="Freeform 8"/>
            <p:cNvSpPr>
              <a:spLocks/>
            </p:cNvSpPr>
            <p:nvPr userDrawn="1"/>
          </p:nvSpPr>
          <p:spPr bwMode="auto">
            <a:xfrm>
              <a:off x="9501453" y="6182102"/>
              <a:ext cx="369888" cy="390525"/>
            </a:xfrm>
            <a:custGeom>
              <a:avLst/>
              <a:gdLst>
                <a:gd name="T0" fmla="*/ 185 w 233"/>
                <a:gd name="T1" fmla="*/ 165 h 246"/>
                <a:gd name="T2" fmla="*/ 48 w 233"/>
                <a:gd name="T3" fmla="*/ 0 h 246"/>
                <a:gd name="T4" fmla="*/ 0 w 233"/>
                <a:gd name="T5" fmla="*/ 0 h 246"/>
                <a:gd name="T6" fmla="*/ 0 w 233"/>
                <a:gd name="T7" fmla="*/ 246 h 246"/>
                <a:gd name="T8" fmla="*/ 50 w 233"/>
                <a:gd name="T9" fmla="*/ 246 h 246"/>
                <a:gd name="T10" fmla="*/ 50 w 233"/>
                <a:gd name="T11" fmla="*/ 81 h 246"/>
                <a:gd name="T12" fmla="*/ 190 w 233"/>
                <a:gd name="T13" fmla="*/ 246 h 246"/>
                <a:gd name="T14" fmla="*/ 233 w 233"/>
                <a:gd name="T15" fmla="*/ 246 h 246"/>
                <a:gd name="T16" fmla="*/ 233 w 233"/>
                <a:gd name="T17" fmla="*/ 0 h 246"/>
                <a:gd name="T18" fmla="*/ 185 w 233"/>
                <a:gd name="T19" fmla="*/ 0 h 246"/>
                <a:gd name="T20" fmla="*/ 185 w 233"/>
                <a:gd name="T21" fmla="*/ 165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3" h="246">
                  <a:moveTo>
                    <a:pt x="185" y="165"/>
                  </a:moveTo>
                  <a:lnTo>
                    <a:pt x="48" y="0"/>
                  </a:lnTo>
                  <a:lnTo>
                    <a:pt x="0" y="0"/>
                  </a:lnTo>
                  <a:lnTo>
                    <a:pt x="0" y="246"/>
                  </a:lnTo>
                  <a:lnTo>
                    <a:pt x="50" y="246"/>
                  </a:lnTo>
                  <a:lnTo>
                    <a:pt x="50" y="81"/>
                  </a:lnTo>
                  <a:lnTo>
                    <a:pt x="190" y="246"/>
                  </a:lnTo>
                  <a:lnTo>
                    <a:pt x="233" y="246"/>
                  </a:lnTo>
                  <a:lnTo>
                    <a:pt x="233" y="0"/>
                  </a:lnTo>
                  <a:lnTo>
                    <a:pt x="185" y="0"/>
                  </a:lnTo>
                  <a:lnTo>
                    <a:pt x="185" y="16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US" sz="2099" dirty="0">
                <a:solidFill>
                  <a:prstClr val="black"/>
                </a:solidFill>
                <a:latin typeface="Arial"/>
                <a:cs typeface="+mn-cs"/>
              </a:endParaRPr>
            </a:p>
          </p:txBody>
        </p:sp>
        <p:sp>
          <p:nvSpPr>
            <p:cNvPr id="42" name="Freeform 9"/>
            <p:cNvSpPr>
              <a:spLocks noEditPoints="1"/>
            </p:cNvSpPr>
            <p:nvPr userDrawn="1"/>
          </p:nvSpPr>
          <p:spPr bwMode="auto">
            <a:xfrm>
              <a:off x="10461891" y="6148765"/>
              <a:ext cx="342900" cy="427037"/>
            </a:xfrm>
            <a:custGeom>
              <a:avLst/>
              <a:gdLst>
                <a:gd name="T0" fmla="*/ 91 w 91"/>
                <a:gd name="T1" fmla="*/ 0 h 113"/>
                <a:gd name="T2" fmla="*/ 73 w 91"/>
                <a:gd name="T3" fmla="*/ 0 h 113"/>
                <a:gd name="T4" fmla="*/ 73 w 91"/>
                <a:gd name="T5" fmla="*/ 34 h 113"/>
                <a:gd name="T6" fmla="*/ 43 w 91"/>
                <a:gd name="T7" fmla="*/ 24 h 113"/>
                <a:gd name="T8" fmla="*/ 2 w 91"/>
                <a:gd name="T9" fmla="*/ 66 h 113"/>
                <a:gd name="T10" fmla="*/ 46 w 91"/>
                <a:gd name="T11" fmla="*/ 113 h 113"/>
                <a:gd name="T12" fmla="*/ 74 w 91"/>
                <a:gd name="T13" fmla="*/ 101 h 113"/>
                <a:gd name="T14" fmla="*/ 74 w 91"/>
                <a:gd name="T15" fmla="*/ 112 h 113"/>
                <a:gd name="T16" fmla="*/ 91 w 91"/>
                <a:gd name="T17" fmla="*/ 112 h 113"/>
                <a:gd name="T18" fmla="*/ 91 w 91"/>
                <a:gd name="T19" fmla="*/ 69 h 113"/>
                <a:gd name="T20" fmla="*/ 91 w 91"/>
                <a:gd name="T21" fmla="*/ 69 h 113"/>
                <a:gd name="T22" fmla="*/ 91 w 91"/>
                <a:gd name="T23" fmla="*/ 68 h 113"/>
                <a:gd name="T24" fmla="*/ 91 w 91"/>
                <a:gd name="T25" fmla="*/ 0 h 113"/>
                <a:gd name="T26" fmla="*/ 72 w 91"/>
                <a:gd name="T27" fmla="*/ 70 h 113"/>
                <a:gd name="T28" fmla="*/ 43 w 91"/>
                <a:gd name="T29" fmla="*/ 94 h 113"/>
                <a:gd name="T30" fmla="*/ 21 w 91"/>
                <a:gd name="T31" fmla="*/ 72 h 113"/>
                <a:gd name="T32" fmla="*/ 46 w 91"/>
                <a:gd name="T33" fmla="*/ 43 h 113"/>
                <a:gd name="T34" fmla="*/ 72 w 91"/>
                <a:gd name="T35" fmla="*/ 67 h 113"/>
                <a:gd name="T36" fmla="*/ 72 w 91"/>
                <a:gd name="T37" fmla="*/ 7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1" h="113">
                  <a:moveTo>
                    <a:pt x="91" y="0"/>
                  </a:moveTo>
                  <a:cubicBezTo>
                    <a:pt x="73" y="0"/>
                    <a:pt x="73" y="0"/>
                    <a:pt x="73" y="0"/>
                  </a:cubicBezTo>
                  <a:cubicBezTo>
                    <a:pt x="73" y="34"/>
                    <a:pt x="73" y="34"/>
                    <a:pt x="73" y="34"/>
                  </a:cubicBezTo>
                  <a:cubicBezTo>
                    <a:pt x="68" y="28"/>
                    <a:pt x="55" y="23"/>
                    <a:pt x="43" y="24"/>
                  </a:cubicBezTo>
                  <a:cubicBezTo>
                    <a:pt x="21" y="26"/>
                    <a:pt x="3" y="44"/>
                    <a:pt x="2" y="66"/>
                  </a:cubicBezTo>
                  <a:cubicBezTo>
                    <a:pt x="0" y="92"/>
                    <a:pt x="21" y="113"/>
                    <a:pt x="46" y="113"/>
                  </a:cubicBezTo>
                  <a:cubicBezTo>
                    <a:pt x="56" y="113"/>
                    <a:pt x="69" y="109"/>
                    <a:pt x="74" y="101"/>
                  </a:cubicBezTo>
                  <a:cubicBezTo>
                    <a:pt x="74" y="112"/>
                    <a:pt x="74" y="112"/>
                    <a:pt x="74" y="112"/>
                  </a:cubicBezTo>
                  <a:cubicBezTo>
                    <a:pt x="91" y="112"/>
                    <a:pt x="91" y="112"/>
                    <a:pt x="91" y="112"/>
                  </a:cubicBezTo>
                  <a:cubicBezTo>
                    <a:pt x="91" y="69"/>
                    <a:pt x="91" y="69"/>
                    <a:pt x="91" y="69"/>
                  </a:cubicBezTo>
                  <a:cubicBezTo>
                    <a:pt x="91" y="69"/>
                    <a:pt x="91" y="69"/>
                    <a:pt x="91" y="69"/>
                  </a:cubicBezTo>
                  <a:cubicBezTo>
                    <a:pt x="91" y="68"/>
                    <a:pt x="91" y="68"/>
                    <a:pt x="91" y="68"/>
                  </a:cubicBezTo>
                  <a:lnTo>
                    <a:pt x="91" y="0"/>
                  </a:lnTo>
                  <a:close/>
                  <a:moveTo>
                    <a:pt x="72" y="70"/>
                  </a:moveTo>
                  <a:cubicBezTo>
                    <a:pt x="71" y="85"/>
                    <a:pt x="58" y="96"/>
                    <a:pt x="43" y="94"/>
                  </a:cubicBezTo>
                  <a:cubicBezTo>
                    <a:pt x="32" y="93"/>
                    <a:pt x="22" y="83"/>
                    <a:pt x="21" y="72"/>
                  </a:cubicBezTo>
                  <a:cubicBezTo>
                    <a:pt x="19" y="56"/>
                    <a:pt x="31" y="43"/>
                    <a:pt x="46" y="43"/>
                  </a:cubicBezTo>
                  <a:cubicBezTo>
                    <a:pt x="60" y="43"/>
                    <a:pt x="71" y="54"/>
                    <a:pt x="72" y="67"/>
                  </a:cubicBezTo>
                  <a:lnTo>
                    <a:pt x="72"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US" sz="2099" dirty="0">
                <a:solidFill>
                  <a:prstClr val="black"/>
                </a:solidFill>
                <a:latin typeface="Arial"/>
                <a:cs typeface="+mn-cs"/>
              </a:endParaRPr>
            </a:p>
          </p:txBody>
        </p:sp>
        <p:sp>
          <p:nvSpPr>
            <p:cNvPr id="43" name="Freeform 10"/>
            <p:cNvSpPr>
              <a:spLocks noEditPoints="1"/>
            </p:cNvSpPr>
            <p:nvPr userDrawn="1"/>
          </p:nvSpPr>
          <p:spPr bwMode="auto">
            <a:xfrm>
              <a:off x="9912616" y="6239252"/>
              <a:ext cx="338138" cy="336550"/>
            </a:xfrm>
            <a:custGeom>
              <a:avLst/>
              <a:gdLst>
                <a:gd name="T0" fmla="*/ 45 w 90"/>
                <a:gd name="T1" fmla="*/ 0 h 89"/>
                <a:gd name="T2" fmla="*/ 0 w 90"/>
                <a:gd name="T3" fmla="*/ 45 h 89"/>
                <a:gd name="T4" fmla="*/ 45 w 90"/>
                <a:gd name="T5" fmla="*/ 89 h 89"/>
                <a:gd name="T6" fmla="*/ 90 w 90"/>
                <a:gd name="T7" fmla="*/ 45 h 89"/>
                <a:gd name="T8" fmla="*/ 45 w 90"/>
                <a:gd name="T9" fmla="*/ 0 h 89"/>
                <a:gd name="T10" fmla="*/ 45 w 90"/>
                <a:gd name="T11" fmla="*/ 70 h 89"/>
                <a:gd name="T12" fmla="*/ 19 w 90"/>
                <a:gd name="T13" fmla="*/ 45 h 89"/>
                <a:gd name="T14" fmla="*/ 45 w 90"/>
                <a:gd name="T15" fmla="*/ 19 h 89"/>
                <a:gd name="T16" fmla="*/ 71 w 90"/>
                <a:gd name="T17" fmla="*/ 45 h 89"/>
                <a:gd name="T18" fmla="*/ 45 w 90"/>
                <a:gd name="T19" fmla="*/ 7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0" h="89">
                  <a:moveTo>
                    <a:pt x="45" y="0"/>
                  </a:moveTo>
                  <a:cubicBezTo>
                    <a:pt x="20" y="0"/>
                    <a:pt x="0" y="20"/>
                    <a:pt x="0" y="45"/>
                  </a:cubicBezTo>
                  <a:cubicBezTo>
                    <a:pt x="0" y="69"/>
                    <a:pt x="20" y="89"/>
                    <a:pt x="45" y="89"/>
                  </a:cubicBezTo>
                  <a:cubicBezTo>
                    <a:pt x="70" y="89"/>
                    <a:pt x="90" y="69"/>
                    <a:pt x="90" y="45"/>
                  </a:cubicBezTo>
                  <a:cubicBezTo>
                    <a:pt x="90" y="20"/>
                    <a:pt x="70" y="0"/>
                    <a:pt x="45" y="0"/>
                  </a:cubicBezTo>
                  <a:close/>
                  <a:moveTo>
                    <a:pt x="45" y="70"/>
                  </a:moveTo>
                  <a:cubicBezTo>
                    <a:pt x="31" y="70"/>
                    <a:pt x="19" y="59"/>
                    <a:pt x="19" y="45"/>
                  </a:cubicBezTo>
                  <a:cubicBezTo>
                    <a:pt x="19" y="30"/>
                    <a:pt x="31" y="19"/>
                    <a:pt x="45" y="19"/>
                  </a:cubicBezTo>
                  <a:cubicBezTo>
                    <a:pt x="59" y="19"/>
                    <a:pt x="71" y="30"/>
                    <a:pt x="71" y="45"/>
                  </a:cubicBezTo>
                  <a:cubicBezTo>
                    <a:pt x="71" y="59"/>
                    <a:pt x="59" y="70"/>
                    <a:pt x="45" y="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US" sz="2099" dirty="0">
                <a:solidFill>
                  <a:prstClr val="black"/>
                </a:solidFill>
                <a:latin typeface="Arial"/>
                <a:cs typeface="+mn-cs"/>
              </a:endParaRPr>
            </a:p>
          </p:txBody>
        </p:sp>
      </p:grpSp>
      <p:sp>
        <p:nvSpPr>
          <p:cNvPr id="3" name="Footer Placeholder 2"/>
          <p:cNvSpPr>
            <a:spLocks noGrp="1"/>
          </p:cNvSpPr>
          <p:nvPr>
            <p:ph type="ftr" sz="quarter" idx="14"/>
          </p:nvPr>
        </p:nvSpPr>
        <p:spPr/>
        <p:txBody>
          <a:bodyPr/>
          <a:lstStyle>
            <a:lvl1pPr>
              <a:defRPr>
                <a:solidFill>
                  <a:schemeClr val="bg1"/>
                </a:solidFill>
              </a:defRPr>
            </a:lvl1pPr>
          </a:lstStyle>
          <a:p>
            <a:endParaRPr lang="en-GB" dirty="0">
              <a:solidFill>
                <a:prstClr val="white"/>
              </a:solidFill>
            </a:endParaRPr>
          </a:p>
        </p:txBody>
      </p:sp>
    </p:spTree>
    <p:extLst>
      <p:ext uri="{BB962C8B-B14F-4D97-AF65-F5344CB8AC3E}">
        <p14:creationId xmlns:p14="http://schemas.microsoft.com/office/powerpoint/2010/main" val="1459486082"/>
      </p:ext>
    </p:extLst>
  </p:cSld>
  <p:clrMapOvr>
    <a:masterClrMapping/>
  </p:clrMapOvr>
</p:sldLayout>
</file>

<file path=ppt/slideLayouts/slideLayout166.xml><?xml version="1.0" encoding="utf-8"?>
<p:sldLayout xmlns:a="http://schemas.openxmlformats.org/drawingml/2006/main" xmlns:r="http://schemas.openxmlformats.org/officeDocument/2006/relationships" xmlns:p="http://schemas.openxmlformats.org/presentationml/2006/main" showMasterSp="0" preserve="1" userDrawn="1">
  <p:cSld name="End Slide White">
    <p:bg>
      <p:bgPr>
        <a:solidFill>
          <a:schemeClr val="bg1"/>
        </a:solidFill>
        <a:effectLst/>
      </p:bgPr>
    </p:bg>
    <p:spTree>
      <p:nvGrpSpPr>
        <p:cNvPr id="1" name=""/>
        <p:cNvGrpSpPr/>
        <p:nvPr/>
      </p:nvGrpSpPr>
      <p:grpSpPr>
        <a:xfrm>
          <a:off x="0" y="0"/>
          <a:ext cx="0" cy="0"/>
          <a:chOff x="0" y="0"/>
          <a:chExt cx="0" cy="0"/>
        </a:xfrm>
      </p:grpSpPr>
      <p:grpSp>
        <p:nvGrpSpPr>
          <p:cNvPr id="37" name="Pulse"/>
          <p:cNvGrpSpPr/>
          <p:nvPr userDrawn="1"/>
        </p:nvGrpSpPr>
        <p:grpSpPr>
          <a:xfrm>
            <a:off x="8749611" y="3029840"/>
            <a:ext cx="3445566" cy="3490105"/>
            <a:chOff x="8751888" y="3030538"/>
            <a:chExt cx="3446462" cy="3490913"/>
          </a:xfrm>
          <a:solidFill>
            <a:schemeClr val="accent1"/>
          </a:solidFill>
        </p:grpSpPr>
        <p:sp>
          <p:nvSpPr>
            <p:cNvPr id="38" name="Freeform 5"/>
            <p:cNvSpPr>
              <a:spLocks/>
            </p:cNvSpPr>
            <p:nvPr userDrawn="1"/>
          </p:nvSpPr>
          <p:spPr bwMode="auto">
            <a:xfrm>
              <a:off x="9196388" y="3902076"/>
              <a:ext cx="449263" cy="1120775"/>
            </a:xfrm>
            <a:custGeom>
              <a:avLst/>
              <a:gdLst>
                <a:gd name="T0" fmla="*/ 71 w 142"/>
                <a:gd name="T1" fmla="*/ 355 h 355"/>
                <a:gd name="T2" fmla="*/ 71 w 142"/>
                <a:gd name="T3" fmla="*/ 355 h 355"/>
                <a:gd name="T4" fmla="*/ 0 w 142"/>
                <a:gd name="T5" fmla="*/ 284 h 355"/>
                <a:gd name="T6" fmla="*/ 0 w 142"/>
                <a:gd name="T7" fmla="*/ 71 h 355"/>
                <a:gd name="T8" fmla="*/ 71 w 142"/>
                <a:gd name="T9" fmla="*/ 0 h 355"/>
                <a:gd name="T10" fmla="*/ 142 w 142"/>
                <a:gd name="T11" fmla="*/ 71 h 355"/>
                <a:gd name="T12" fmla="*/ 142 w 142"/>
                <a:gd name="T13" fmla="*/ 284 h 355"/>
                <a:gd name="T14" fmla="*/ 71 w 142"/>
                <a:gd name="T15" fmla="*/ 355 h 3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2" h="355">
                  <a:moveTo>
                    <a:pt x="71" y="355"/>
                  </a:moveTo>
                  <a:cubicBezTo>
                    <a:pt x="71" y="355"/>
                    <a:pt x="71" y="355"/>
                    <a:pt x="71" y="355"/>
                  </a:cubicBezTo>
                  <a:cubicBezTo>
                    <a:pt x="32" y="355"/>
                    <a:pt x="0" y="323"/>
                    <a:pt x="0" y="284"/>
                  </a:cubicBezTo>
                  <a:cubicBezTo>
                    <a:pt x="0" y="71"/>
                    <a:pt x="0" y="71"/>
                    <a:pt x="0" y="71"/>
                  </a:cubicBezTo>
                  <a:cubicBezTo>
                    <a:pt x="0" y="32"/>
                    <a:pt x="32" y="0"/>
                    <a:pt x="71" y="0"/>
                  </a:cubicBezTo>
                  <a:cubicBezTo>
                    <a:pt x="110" y="0"/>
                    <a:pt x="142" y="32"/>
                    <a:pt x="142" y="71"/>
                  </a:cubicBezTo>
                  <a:cubicBezTo>
                    <a:pt x="142" y="284"/>
                    <a:pt x="142" y="284"/>
                    <a:pt x="142" y="284"/>
                  </a:cubicBezTo>
                  <a:cubicBezTo>
                    <a:pt x="142" y="323"/>
                    <a:pt x="110" y="355"/>
                    <a:pt x="71" y="35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GB" sz="2099" dirty="0">
                <a:solidFill>
                  <a:prstClr val="black"/>
                </a:solidFill>
                <a:latin typeface="Arial"/>
                <a:cs typeface="+mn-cs"/>
              </a:endParaRPr>
            </a:p>
          </p:txBody>
        </p:sp>
        <p:sp>
          <p:nvSpPr>
            <p:cNvPr id="39" name="Freeform 6"/>
            <p:cNvSpPr>
              <a:spLocks/>
            </p:cNvSpPr>
            <p:nvPr userDrawn="1"/>
          </p:nvSpPr>
          <p:spPr bwMode="auto">
            <a:xfrm>
              <a:off x="8751888" y="4551363"/>
              <a:ext cx="265113" cy="449263"/>
            </a:xfrm>
            <a:custGeom>
              <a:avLst/>
              <a:gdLst>
                <a:gd name="T0" fmla="*/ 42 w 84"/>
                <a:gd name="T1" fmla="*/ 142 h 142"/>
                <a:gd name="T2" fmla="*/ 42 w 84"/>
                <a:gd name="T3" fmla="*/ 142 h 142"/>
                <a:gd name="T4" fmla="*/ 0 w 84"/>
                <a:gd name="T5" fmla="*/ 99 h 142"/>
                <a:gd name="T6" fmla="*/ 0 w 84"/>
                <a:gd name="T7" fmla="*/ 42 h 142"/>
                <a:gd name="T8" fmla="*/ 42 w 84"/>
                <a:gd name="T9" fmla="*/ 0 h 142"/>
                <a:gd name="T10" fmla="*/ 84 w 84"/>
                <a:gd name="T11" fmla="*/ 42 h 142"/>
                <a:gd name="T12" fmla="*/ 84 w 84"/>
                <a:gd name="T13" fmla="*/ 99 h 142"/>
                <a:gd name="T14" fmla="*/ 42 w 84"/>
                <a:gd name="T15" fmla="*/ 142 h 1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4" h="142">
                  <a:moveTo>
                    <a:pt x="42" y="142"/>
                  </a:moveTo>
                  <a:cubicBezTo>
                    <a:pt x="42" y="142"/>
                    <a:pt x="42" y="142"/>
                    <a:pt x="42" y="142"/>
                  </a:cubicBezTo>
                  <a:cubicBezTo>
                    <a:pt x="18" y="142"/>
                    <a:pt x="0" y="123"/>
                    <a:pt x="0" y="99"/>
                  </a:cubicBezTo>
                  <a:cubicBezTo>
                    <a:pt x="0" y="42"/>
                    <a:pt x="0" y="42"/>
                    <a:pt x="0" y="42"/>
                  </a:cubicBezTo>
                  <a:cubicBezTo>
                    <a:pt x="0" y="19"/>
                    <a:pt x="18" y="0"/>
                    <a:pt x="42" y="0"/>
                  </a:cubicBezTo>
                  <a:cubicBezTo>
                    <a:pt x="65" y="0"/>
                    <a:pt x="84" y="19"/>
                    <a:pt x="84" y="42"/>
                  </a:cubicBezTo>
                  <a:cubicBezTo>
                    <a:pt x="84" y="99"/>
                    <a:pt x="84" y="99"/>
                    <a:pt x="84" y="99"/>
                  </a:cubicBezTo>
                  <a:cubicBezTo>
                    <a:pt x="84" y="123"/>
                    <a:pt x="65" y="142"/>
                    <a:pt x="42" y="14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GB" sz="2099" dirty="0">
                <a:solidFill>
                  <a:prstClr val="black"/>
                </a:solidFill>
                <a:latin typeface="Arial"/>
                <a:cs typeface="+mn-cs"/>
              </a:endParaRPr>
            </a:p>
          </p:txBody>
        </p:sp>
        <p:sp>
          <p:nvSpPr>
            <p:cNvPr id="40" name="Freeform 7"/>
            <p:cNvSpPr>
              <a:spLocks/>
            </p:cNvSpPr>
            <p:nvPr userDrawn="1"/>
          </p:nvSpPr>
          <p:spPr bwMode="auto">
            <a:xfrm>
              <a:off x="11436350" y="4529138"/>
              <a:ext cx="449263" cy="1117600"/>
            </a:xfrm>
            <a:custGeom>
              <a:avLst/>
              <a:gdLst>
                <a:gd name="T0" fmla="*/ 71 w 142"/>
                <a:gd name="T1" fmla="*/ 354 h 354"/>
                <a:gd name="T2" fmla="*/ 71 w 142"/>
                <a:gd name="T3" fmla="*/ 354 h 354"/>
                <a:gd name="T4" fmla="*/ 0 w 142"/>
                <a:gd name="T5" fmla="*/ 283 h 354"/>
                <a:gd name="T6" fmla="*/ 0 w 142"/>
                <a:gd name="T7" fmla="*/ 71 h 354"/>
                <a:gd name="T8" fmla="*/ 71 w 142"/>
                <a:gd name="T9" fmla="*/ 0 h 354"/>
                <a:gd name="T10" fmla="*/ 142 w 142"/>
                <a:gd name="T11" fmla="*/ 71 h 354"/>
                <a:gd name="T12" fmla="*/ 142 w 142"/>
                <a:gd name="T13" fmla="*/ 283 h 354"/>
                <a:gd name="T14" fmla="*/ 71 w 142"/>
                <a:gd name="T15" fmla="*/ 354 h 35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2" h="354">
                  <a:moveTo>
                    <a:pt x="71" y="354"/>
                  </a:moveTo>
                  <a:cubicBezTo>
                    <a:pt x="71" y="354"/>
                    <a:pt x="71" y="354"/>
                    <a:pt x="71" y="354"/>
                  </a:cubicBezTo>
                  <a:cubicBezTo>
                    <a:pt x="32" y="354"/>
                    <a:pt x="0" y="322"/>
                    <a:pt x="0" y="283"/>
                  </a:cubicBezTo>
                  <a:cubicBezTo>
                    <a:pt x="0" y="71"/>
                    <a:pt x="0" y="71"/>
                    <a:pt x="0" y="71"/>
                  </a:cubicBezTo>
                  <a:cubicBezTo>
                    <a:pt x="0" y="32"/>
                    <a:pt x="32" y="0"/>
                    <a:pt x="71" y="0"/>
                  </a:cubicBezTo>
                  <a:cubicBezTo>
                    <a:pt x="110" y="0"/>
                    <a:pt x="142" y="32"/>
                    <a:pt x="142" y="71"/>
                  </a:cubicBezTo>
                  <a:cubicBezTo>
                    <a:pt x="142" y="283"/>
                    <a:pt x="142" y="283"/>
                    <a:pt x="142" y="283"/>
                  </a:cubicBezTo>
                  <a:cubicBezTo>
                    <a:pt x="142" y="322"/>
                    <a:pt x="110" y="354"/>
                    <a:pt x="71" y="35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GB" sz="2099" dirty="0">
                <a:solidFill>
                  <a:prstClr val="black"/>
                </a:solidFill>
                <a:latin typeface="Arial"/>
                <a:cs typeface="+mn-cs"/>
              </a:endParaRPr>
            </a:p>
          </p:txBody>
        </p:sp>
        <p:sp>
          <p:nvSpPr>
            <p:cNvPr id="41" name="Freeform 8"/>
            <p:cNvSpPr>
              <a:spLocks/>
            </p:cNvSpPr>
            <p:nvPr userDrawn="1"/>
          </p:nvSpPr>
          <p:spPr bwMode="auto">
            <a:xfrm>
              <a:off x="9869488" y="3030538"/>
              <a:ext cx="560388" cy="2506663"/>
            </a:xfrm>
            <a:custGeom>
              <a:avLst/>
              <a:gdLst>
                <a:gd name="T0" fmla="*/ 88 w 177"/>
                <a:gd name="T1" fmla="*/ 794 h 794"/>
                <a:gd name="T2" fmla="*/ 88 w 177"/>
                <a:gd name="T3" fmla="*/ 794 h 794"/>
                <a:gd name="T4" fmla="*/ 0 w 177"/>
                <a:gd name="T5" fmla="*/ 705 h 794"/>
                <a:gd name="T6" fmla="*/ 0 w 177"/>
                <a:gd name="T7" fmla="*/ 89 h 794"/>
                <a:gd name="T8" fmla="*/ 88 w 177"/>
                <a:gd name="T9" fmla="*/ 0 h 794"/>
                <a:gd name="T10" fmla="*/ 177 w 177"/>
                <a:gd name="T11" fmla="*/ 89 h 794"/>
                <a:gd name="T12" fmla="*/ 177 w 177"/>
                <a:gd name="T13" fmla="*/ 705 h 794"/>
                <a:gd name="T14" fmla="*/ 88 w 177"/>
                <a:gd name="T15" fmla="*/ 794 h 7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7" h="794">
                  <a:moveTo>
                    <a:pt x="88" y="794"/>
                  </a:moveTo>
                  <a:cubicBezTo>
                    <a:pt x="88" y="794"/>
                    <a:pt x="88" y="794"/>
                    <a:pt x="88" y="794"/>
                  </a:cubicBezTo>
                  <a:cubicBezTo>
                    <a:pt x="40" y="794"/>
                    <a:pt x="0" y="754"/>
                    <a:pt x="0" y="705"/>
                  </a:cubicBezTo>
                  <a:cubicBezTo>
                    <a:pt x="0" y="89"/>
                    <a:pt x="0" y="89"/>
                    <a:pt x="0" y="89"/>
                  </a:cubicBezTo>
                  <a:cubicBezTo>
                    <a:pt x="0" y="40"/>
                    <a:pt x="40" y="0"/>
                    <a:pt x="88" y="0"/>
                  </a:cubicBezTo>
                  <a:cubicBezTo>
                    <a:pt x="137" y="0"/>
                    <a:pt x="177" y="40"/>
                    <a:pt x="177" y="89"/>
                  </a:cubicBezTo>
                  <a:cubicBezTo>
                    <a:pt x="177" y="705"/>
                    <a:pt x="177" y="705"/>
                    <a:pt x="177" y="705"/>
                  </a:cubicBezTo>
                  <a:cubicBezTo>
                    <a:pt x="177" y="754"/>
                    <a:pt x="137" y="794"/>
                    <a:pt x="88" y="79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GB" sz="2099" dirty="0">
                <a:solidFill>
                  <a:prstClr val="black"/>
                </a:solidFill>
                <a:latin typeface="Arial"/>
                <a:cs typeface="+mn-cs"/>
              </a:endParaRPr>
            </a:p>
          </p:txBody>
        </p:sp>
        <p:sp>
          <p:nvSpPr>
            <p:cNvPr id="42" name="Freeform 9"/>
            <p:cNvSpPr>
              <a:spLocks/>
            </p:cNvSpPr>
            <p:nvPr userDrawn="1"/>
          </p:nvSpPr>
          <p:spPr bwMode="auto">
            <a:xfrm>
              <a:off x="10653713" y="4014788"/>
              <a:ext cx="558800" cy="2506663"/>
            </a:xfrm>
            <a:custGeom>
              <a:avLst/>
              <a:gdLst>
                <a:gd name="T0" fmla="*/ 88 w 177"/>
                <a:gd name="T1" fmla="*/ 794 h 794"/>
                <a:gd name="T2" fmla="*/ 88 w 177"/>
                <a:gd name="T3" fmla="*/ 794 h 794"/>
                <a:gd name="T4" fmla="*/ 0 w 177"/>
                <a:gd name="T5" fmla="*/ 705 h 794"/>
                <a:gd name="T6" fmla="*/ 0 w 177"/>
                <a:gd name="T7" fmla="*/ 88 h 794"/>
                <a:gd name="T8" fmla="*/ 88 w 177"/>
                <a:gd name="T9" fmla="*/ 0 h 794"/>
                <a:gd name="T10" fmla="*/ 177 w 177"/>
                <a:gd name="T11" fmla="*/ 88 h 794"/>
                <a:gd name="T12" fmla="*/ 177 w 177"/>
                <a:gd name="T13" fmla="*/ 705 h 794"/>
                <a:gd name="T14" fmla="*/ 88 w 177"/>
                <a:gd name="T15" fmla="*/ 794 h 7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7" h="794">
                  <a:moveTo>
                    <a:pt x="88" y="794"/>
                  </a:moveTo>
                  <a:cubicBezTo>
                    <a:pt x="88" y="794"/>
                    <a:pt x="88" y="794"/>
                    <a:pt x="88" y="794"/>
                  </a:cubicBezTo>
                  <a:cubicBezTo>
                    <a:pt x="40" y="794"/>
                    <a:pt x="0" y="754"/>
                    <a:pt x="0" y="705"/>
                  </a:cubicBezTo>
                  <a:cubicBezTo>
                    <a:pt x="0" y="88"/>
                    <a:pt x="0" y="88"/>
                    <a:pt x="0" y="88"/>
                  </a:cubicBezTo>
                  <a:cubicBezTo>
                    <a:pt x="0" y="40"/>
                    <a:pt x="40" y="0"/>
                    <a:pt x="88" y="0"/>
                  </a:cubicBezTo>
                  <a:cubicBezTo>
                    <a:pt x="137" y="0"/>
                    <a:pt x="177" y="40"/>
                    <a:pt x="177" y="88"/>
                  </a:cubicBezTo>
                  <a:cubicBezTo>
                    <a:pt x="177" y="705"/>
                    <a:pt x="177" y="705"/>
                    <a:pt x="177" y="705"/>
                  </a:cubicBezTo>
                  <a:cubicBezTo>
                    <a:pt x="177" y="754"/>
                    <a:pt x="137" y="794"/>
                    <a:pt x="88" y="79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GB" sz="2099" dirty="0">
                <a:solidFill>
                  <a:prstClr val="black"/>
                </a:solidFill>
                <a:latin typeface="Arial"/>
                <a:cs typeface="+mn-cs"/>
              </a:endParaRPr>
            </a:p>
          </p:txBody>
        </p:sp>
        <p:sp>
          <p:nvSpPr>
            <p:cNvPr id="43" name="Freeform 10"/>
            <p:cNvSpPr>
              <a:spLocks/>
            </p:cNvSpPr>
            <p:nvPr userDrawn="1"/>
          </p:nvSpPr>
          <p:spPr bwMode="auto">
            <a:xfrm>
              <a:off x="12058650" y="4551363"/>
              <a:ext cx="139700" cy="449263"/>
            </a:xfrm>
            <a:custGeom>
              <a:avLst/>
              <a:gdLst>
                <a:gd name="T0" fmla="*/ 44 w 44"/>
                <a:gd name="T1" fmla="*/ 0 h 142"/>
                <a:gd name="T2" fmla="*/ 0 w 44"/>
                <a:gd name="T3" fmla="*/ 42 h 142"/>
                <a:gd name="T4" fmla="*/ 0 w 44"/>
                <a:gd name="T5" fmla="*/ 99 h 142"/>
                <a:gd name="T6" fmla="*/ 44 w 44"/>
                <a:gd name="T7" fmla="*/ 142 h 142"/>
                <a:gd name="T8" fmla="*/ 44 w 44"/>
                <a:gd name="T9" fmla="*/ 0 h 142"/>
              </a:gdLst>
              <a:ahLst/>
              <a:cxnLst>
                <a:cxn ang="0">
                  <a:pos x="T0" y="T1"/>
                </a:cxn>
                <a:cxn ang="0">
                  <a:pos x="T2" y="T3"/>
                </a:cxn>
                <a:cxn ang="0">
                  <a:pos x="T4" y="T5"/>
                </a:cxn>
                <a:cxn ang="0">
                  <a:pos x="T6" y="T7"/>
                </a:cxn>
                <a:cxn ang="0">
                  <a:pos x="T8" y="T9"/>
                </a:cxn>
              </a:cxnLst>
              <a:rect l="0" t="0" r="r" b="b"/>
              <a:pathLst>
                <a:path w="44" h="142">
                  <a:moveTo>
                    <a:pt x="44" y="0"/>
                  </a:moveTo>
                  <a:cubicBezTo>
                    <a:pt x="20" y="0"/>
                    <a:pt x="0" y="19"/>
                    <a:pt x="0" y="42"/>
                  </a:cubicBezTo>
                  <a:cubicBezTo>
                    <a:pt x="0" y="99"/>
                    <a:pt x="0" y="99"/>
                    <a:pt x="0" y="99"/>
                  </a:cubicBezTo>
                  <a:cubicBezTo>
                    <a:pt x="0" y="123"/>
                    <a:pt x="20" y="142"/>
                    <a:pt x="44" y="142"/>
                  </a:cubicBezTo>
                  <a:lnTo>
                    <a:pt x="4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GB" sz="2099" dirty="0">
                <a:solidFill>
                  <a:prstClr val="black"/>
                </a:solidFill>
                <a:latin typeface="Arial"/>
                <a:cs typeface="+mn-cs"/>
              </a:endParaRPr>
            </a:p>
          </p:txBody>
        </p:sp>
      </p:grpSp>
      <p:sp>
        <p:nvSpPr>
          <p:cNvPr id="2" name="Title 1"/>
          <p:cNvSpPr>
            <a:spLocks noGrp="1"/>
          </p:cNvSpPr>
          <p:nvPr>
            <p:ph type="ctrTitle"/>
          </p:nvPr>
        </p:nvSpPr>
        <p:spPr>
          <a:xfrm>
            <a:off x="647833" y="1337957"/>
            <a:ext cx="7198125" cy="795289"/>
          </a:xfrm>
        </p:spPr>
        <p:txBody>
          <a:bodyPr/>
          <a:lstStyle>
            <a:lvl1pPr>
              <a:defRPr sz="2898">
                <a:solidFill>
                  <a:schemeClr val="accent1"/>
                </a:solidFill>
              </a:defRPr>
            </a:lvl1pPr>
          </a:lstStyle>
          <a:p>
            <a:r>
              <a:rPr lang="en-GB"/>
              <a:t>Click to edit Master title style</a:t>
            </a:r>
            <a:endParaRPr lang="en-GB" dirty="0"/>
          </a:p>
        </p:txBody>
      </p:sp>
      <p:sp>
        <p:nvSpPr>
          <p:cNvPr id="3" name="Subtitle 2"/>
          <p:cNvSpPr>
            <a:spLocks noGrp="1"/>
          </p:cNvSpPr>
          <p:nvPr>
            <p:ph type="subTitle" idx="1"/>
          </p:nvPr>
        </p:nvSpPr>
        <p:spPr>
          <a:xfrm>
            <a:off x="647833" y="2133114"/>
            <a:ext cx="7198125" cy="719833"/>
          </a:xfrm>
        </p:spPr>
        <p:txBody>
          <a:bodyPr/>
          <a:lstStyle>
            <a:lvl1pPr marL="0" indent="0" algn="l">
              <a:spcBef>
                <a:spcPts val="0"/>
              </a:spcBef>
              <a:buNone/>
              <a:defRPr b="1">
                <a:solidFill>
                  <a:schemeClr val="tx2"/>
                </a:solidFill>
              </a:defRPr>
            </a:lvl1pPr>
            <a:lvl2pPr marL="544080" indent="0" algn="ctr">
              <a:buNone/>
              <a:defRPr>
                <a:solidFill>
                  <a:schemeClr val="tx1">
                    <a:tint val="75000"/>
                  </a:schemeClr>
                </a:solidFill>
              </a:defRPr>
            </a:lvl2pPr>
            <a:lvl3pPr marL="1088158" indent="0" algn="ctr">
              <a:buNone/>
              <a:defRPr>
                <a:solidFill>
                  <a:schemeClr val="tx1">
                    <a:tint val="75000"/>
                  </a:schemeClr>
                </a:solidFill>
              </a:defRPr>
            </a:lvl3pPr>
            <a:lvl4pPr marL="1632238" indent="0" algn="ctr">
              <a:buNone/>
              <a:defRPr>
                <a:solidFill>
                  <a:schemeClr val="tx1">
                    <a:tint val="75000"/>
                  </a:schemeClr>
                </a:solidFill>
              </a:defRPr>
            </a:lvl4pPr>
            <a:lvl5pPr marL="2176318" indent="0" algn="ctr">
              <a:buNone/>
              <a:defRPr>
                <a:solidFill>
                  <a:schemeClr val="tx1">
                    <a:tint val="75000"/>
                  </a:schemeClr>
                </a:solidFill>
              </a:defRPr>
            </a:lvl5pPr>
            <a:lvl6pPr marL="2720399" indent="0" algn="ctr">
              <a:buNone/>
              <a:defRPr>
                <a:solidFill>
                  <a:schemeClr val="tx1">
                    <a:tint val="75000"/>
                  </a:schemeClr>
                </a:solidFill>
              </a:defRPr>
            </a:lvl6pPr>
            <a:lvl7pPr marL="3264477" indent="0" algn="ctr">
              <a:buNone/>
              <a:defRPr>
                <a:solidFill>
                  <a:schemeClr val="tx1">
                    <a:tint val="75000"/>
                  </a:schemeClr>
                </a:solidFill>
              </a:defRPr>
            </a:lvl7pPr>
            <a:lvl8pPr marL="3808557" indent="0" algn="ctr">
              <a:buNone/>
              <a:defRPr>
                <a:solidFill>
                  <a:schemeClr val="tx1">
                    <a:tint val="75000"/>
                  </a:schemeClr>
                </a:solidFill>
              </a:defRPr>
            </a:lvl8pPr>
            <a:lvl9pPr marL="4352636" indent="0" algn="ctr">
              <a:buNone/>
              <a:defRPr>
                <a:solidFill>
                  <a:schemeClr val="tx1">
                    <a:tint val="75000"/>
                  </a:schemeClr>
                </a:solidFill>
              </a:defRPr>
            </a:lvl9pPr>
          </a:lstStyle>
          <a:p>
            <a:r>
              <a:rPr lang="en-GB"/>
              <a:t>Click to edit Master subtitle style</a:t>
            </a:r>
            <a:endParaRPr lang="en-GB" dirty="0"/>
          </a:p>
        </p:txBody>
      </p:sp>
      <p:sp>
        <p:nvSpPr>
          <p:cNvPr id="6" name="Text Placeholder 5"/>
          <p:cNvSpPr>
            <a:spLocks noGrp="1"/>
          </p:cNvSpPr>
          <p:nvPr>
            <p:ph type="body" sz="quarter" idx="10" hasCustomPrompt="1"/>
          </p:nvPr>
        </p:nvSpPr>
        <p:spPr>
          <a:xfrm>
            <a:off x="647834" y="3095284"/>
            <a:ext cx="1799756" cy="1259708"/>
          </a:xfrm>
        </p:spPr>
        <p:txBody>
          <a:bodyPr>
            <a:noAutofit/>
          </a:bodyPr>
          <a:lstStyle>
            <a:lvl1pPr marL="0" indent="0">
              <a:spcBef>
                <a:spcPts val="0"/>
              </a:spcBef>
              <a:buNone/>
              <a:defRPr sz="900">
                <a:solidFill>
                  <a:schemeClr val="tx1"/>
                </a:solidFill>
              </a:defRPr>
            </a:lvl1pPr>
            <a:lvl2pPr marL="257046" indent="0">
              <a:buNone/>
              <a:defRPr sz="900">
                <a:solidFill>
                  <a:schemeClr val="bg1"/>
                </a:solidFill>
              </a:defRPr>
            </a:lvl2pPr>
            <a:lvl3pPr marL="514091" indent="0">
              <a:buNone/>
              <a:defRPr sz="900">
                <a:solidFill>
                  <a:schemeClr val="bg1"/>
                </a:solidFill>
              </a:defRPr>
            </a:lvl3pPr>
            <a:lvl4pPr marL="771137" indent="0">
              <a:buNone/>
              <a:defRPr sz="900">
                <a:solidFill>
                  <a:schemeClr val="bg1"/>
                </a:solidFill>
              </a:defRPr>
            </a:lvl4pPr>
            <a:lvl5pPr marL="1028181" indent="0">
              <a:buNone/>
              <a:defRPr sz="900">
                <a:solidFill>
                  <a:schemeClr val="bg1"/>
                </a:solidFill>
              </a:defRPr>
            </a:lvl5pPr>
          </a:lstStyle>
          <a:p>
            <a:pPr lvl="0"/>
            <a:r>
              <a:rPr lang="en-GB"/>
              <a:t>Disclaimer text</a:t>
            </a:r>
            <a:endParaRPr lang="en-GB" dirty="0"/>
          </a:p>
        </p:txBody>
      </p:sp>
      <p:sp>
        <p:nvSpPr>
          <p:cNvPr id="15" name="Text Placeholder 5"/>
          <p:cNvSpPr>
            <a:spLocks noGrp="1"/>
          </p:cNvSpPr>
          <p:nvPr>
            <p:ph type="body" sz="quarter" idx="11" hasCustomPrompt="1"/>
          </p:nvPr>
        </p:nvSpPr>
        <p:spPr>
          <a:xfrm>
            <a:off x="2712507" y="3095284"/>
            <a:ext cx="1799756" cy="1259708"/>
          </a:xfrm>
        </p:spPr>
        <p:txBody>
          <a:bodyPr>
            <a:noAutofit/>
          </a:bodyPr>
          <a:lstStyle>
            <a:lvl1pPr marL="0" indent="0">
              <a:spcBef>
                <a:spcPts val="0"/>
              </a:spcBef>
              <a:buNone/>
              <a:defRPr sz="900">
                <a:solidFill>
                  <a:schemeClr val="tx1"/>
                </a:solidFill>
              </a:defRPr>
            </a:lvl1pPr>
            <a:lvl2pPr marL="257046" indent="0">
              <a:buNone/>
              <a:defRPr sz="900">
                <a:solidFill>
                  <a:schemeClr val="bg1"/>
                </a:solidFill>
              </a:defRPr>
            </a:lvl2pPr>
            <a:lvl3pPr marL="514091" indent="0">
              <a:buNone/>
              <a:defRPr sz="900">
                <a:solidFill>
                  <a:schemeClr val="bg1"/>
                </a:solidFill>
              </a:defRPr>
            </a:lvl3pPr>
            <a:lvl4pPr marL="771137" indent="0">
              <a:buNone/>
              <a:defRPr sz="900">
                <a:solidFill>
                  <a:schemeClr val="bg1"/>
                </a:solidFill>
              </a:defRPr>
            </a:lvl4pPr>
            <a:lvl5pPr marL="1028181" indent="0">
              <a:buNone/>
              <a:defRPr sz="900">
                <a:solidFill>
                  <a:schemeClr val="bg1"/>
                </a:solidFill>
              </a:defRPr>
            </a:lvl5pPr>
          </a:lstStyle>
          <a:p>
            <a:pPr lvl="0"/>
            <a:r>
              <a:rPr lang="en-GB"/>
              <a:t>Disclaimer text</a:t>
            </a:r>
            <a:endParaRPr lang="en-GB" dirty="0"/>
          </a:p>
        </p:txBody>
      </p:sp>
      <p:grpSp>
        <p:nvGrpSpPr>
          <p:cNvPr id="30" name="Logotype"/>
          <p:cNvGrpSpPr/>
          <p:nvPr userDrawn="1"/>
        </p:nvGrpSpPr>
        <p:grpSpPr>
          <a:xfrm>
            <a:off x="640636" y="532679"/>
            <a:ext cx="1383679" cy="288542"/>
            <a:chOff x="9501453" y="6148765"/>
            <a:chExt cx="2047875" cy="427037"/>
          </a:xfrm>
          <a:solidFill>
            <a:schemeClr val="bg2"/>
          </a:solidFill>
        </p:grpSpPr>
        <p:sp>
          <p:nvSpPr>
            <p:cNvPr id="31" name="Freeform 5"/>
            <p:cNvSpPr>
              <a:spLocks noEditPoints="1"/>
            </p:cNvSpPr>
            <p:nvPr userDrawn="1"/>
          </p:nvSpPr>
          <p:spPr bwMode="auto">
            <a:xfrm>
              <a:off x="11206428" y="6231315"/>
              <a:ext cx="342900" cy="344487"/>
            </a:xfrm>
            <a:custGeom>
              <a:avLst/>
              <a:gdLst>
                <a:gd name="T0" fmla="*/ 43 w 91"/>
                <a:gd name="T1" fmla="*/ 2 h 91"/>
                <a:gd name="T2" fmla="*/ 2 w 91"/>
                <a:gd name="T3" fmla="*/ 44 h 91"/>
                <a:gd name="T4" fmla="*/ 46 w 91"/>
                <a:gd name="T5" fmla="*/ 91 h 91"/>
                <a:gd name="T6" fmla="*/ 74 w 91"/>
                <a:gd name="T7" fmla="*/ 77 h 91"/>
                <a:gd name="T8" fmla="*/ 74 w 91"/>
                <a:gd name="T9" fmla="*/ 90 h 91"/>
                <a:gd name="T10" fmla="*/ 91 w 91"/>
                <a:gd name="T11" fmla="*/ 90 h 91"/>
                <a:gd name="T12" fmla="*/ 91 w 91"/>
                <a:gd name="T13" fmla="*/ 47 h 91"/>
                <a:gd name="T14" fmla="*/ 43 w 91"/>
                <a:gd name="T15" fmla="*/ 2 h 91"/>
                <a:gd name="T16" fmla="*/ 72 w 91"/>
                <a:gd name="T17" fmla="*/ 48 h 91"/>
                <a:gd name="T18" fmla="*/ 43 w 91"/>
                <a:gd name="T19" fmla="*/ 72 h 91"/>
                <a:gd name="T20" fmla="*/ 21 w 91"/>
                <a:gd name="T21" fmla="*/ 50 h 91"/>
                <a:gd name="T22" fmla="*/ 46 w 91"/>
                <a:gd name="T23" fmla="*/ 21 h 91"/>
                <a:gd name="T24" fmla="*/ 72 w 91"/>
                <a:gd name="T25" fmla="*/ 45 h 91"/>
                <a:gd name="T26" fmla="*/ 72 w 91"/>
                <a:gd name="T27" fmla="*/ 48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1" h="91">
                  <a:moveTo>
                    <a:pt x="43" y="2"/>
                  </a:moveTo>
                  <a:cubicBezTo>
                    <a:pt x="21" y="4"/>
                    <a:pt x="3" y="22"/>
                    <a:pt x="2" y="44"/>
                  </a:cubicBezTo>
                  <a:cubicBezTo>
                    <a:pt x="0" y="70"/>
                    <a:pt x="21" y="91"/>
                    <a:pt x="46" y="91"/>
                  </a:cubicBezTo>
                  <a:cubicBezTo>
                    <a:pt x="56" y="91"/>
                    <a:pt x="68" y="87"/>
                    <a:pt x="74" y="77"/>
                  </a:cubicBezTo>
                  <a:cubicBezTo>
                    <a:pt x="74" y="90"/>
                    <a:pt x="74" y="90"/>
                    <a:pt x="74" y="90"/>
                  </a:cubicBezTo>
                  <a:cubicBezTo>
                    <a:pt x="91" y="90"/>
                    <a:pt x="91" y="90"/>
                    <a:pt x="91" y="90"/>
                  </a:cubicBezTo>
                  <a:cubicBezTo>
                    <a:pt x="91" y="47"/>
                    <a:pt x="91" y="47"/>
                    <a:pt x="91" y="47"/>
                  </a:cubicBezTo>
                  <a:cubicBezTo>
                    <a:pt x="91" y="20"/>
                    <a:pt x="69" y="0"/>
                    <a:pt x="43" y="2"/>
                  </a:cubicBezTo>
                  <a:close/>
                  <a:moveTo>
                    <a:pt x="72" y="48"/>
                  </a:moveTo>
                  <a:cubicBezTo>
                    <a:pt x="71" y="63"/>
                    <a:pt x="58" y="74"/>
                    <a:pt x="43" y="72"/>
                  </a:cubicBezTo>
                  <a:cubicBezTo>
                    <a:pt x="32" y="71"/>
                    <a:pt x="22" y="61"/>
                    <a:pt x="21" y="50"/>
                  </a:cubicBezTo>
                  <a:cubicBezTo>
                    <a:pt x="19" y="34"/>
                    <a:pt x="31" y="21"/>
                    <a:pt x="46" y="21"/>
                  </a:cubicBezTo>
                  <a:cubicBezTo>
                    <a:pt x="60" y="21"/>
                    <a:pt x="71" y="32"/>
                    <a:pt x="72" y="45"/>
                  </a:cubicBezTo>
                  <a:lnTo>
                    <a:pt x="72" y="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US" sz="2099" dirty="0">
                <a:solidFill>
                  <a:prstClr val="black"/>
                </a:solidFill>
                <a:latin typeface="Arial"/>
                <a:cs typeface="+mn-cs"/>
              </a:endParaRPr>
            </a:p>
          </p:txBody>
        </p:sp>
        <p:sp>
          <p:nvSpPr>
            <p:cNvPr id="32" name="Freeform 6"/>
            <p:cNvSpPr>
              <a:spLocks noEditPoints="1"/>
            </p:cNvSpPr>
            <p:nvPr userDrawn="1"/>
          </p:nvSpPr>
          <p:spPr bwMode="auto">
            <a:xfrm>
              <a:off x="10849241" y="6236077"/>
              <a:ext cx="334963" cy="339725"/>
            </a:xfrm>
            <a:custGeom>
              <a:avLst/>
              <a:gdLst>
                <a:gd name="T0" fmla="*/ 44 w 89"/>
                <a:gd name="T1" fmla="*/ 1 h 90"/>
                <a:gd name="T2" fmla="*/ 0 w 89"/>
                <a:gd name="T3" fmla="*/ 46 h 90"/>
                <a:gd name="T4" fmla="*/ 45 w 89"/>
                <a:gd name="T5" fmla="*/ 90 h 90"/>
                <a:gd name="T6" fmla="*/ 86 w 89"/>
                <a:gd name="T7" fmla="*/ 63 h 90"/>
                <a:gd name="T8" fmla="*/ 69 w 89"/>
                <a:gd name="T9" fmla="*/ 58 h 90"/>
                <a:gd name="T10" fmla="*/ 50 w 89"/>
                <a:gd name="T11" fmla="*/ 72 h 90"/>
                <a:gd name="T12" fmla="*/ 22 w 89"/>
                <a:gd name="T13" fmla="*/ 59 h 90"/>
                <a:gd name="T14" fmla="*/ 89 w 89"/>
                <a:gd name="T15" fmla="*/ 41 h 90"/>
                <a:gd name="T16" fmla="*/ 44 w 89"/>
                <a:gd name="T17" fmla="*/ 1 h 90"/>
                <a:gd name="T18" fmla="*/ 19 w 89"/>
                <a:gd name="T19" fmla="*/ 44 h 90"/>
                <a:gd name="T20" fmla="*/ 36 w 89"/>
                <a:gd name="T21" fmla="*/ 19 h 90"/>
                <a:gd name="T22" fmla="*/ 67 w 89"/>
                <a:gd name="T23" fmla="*/ 31 h 90"/>
                <a:gd name="T24" fmla="*/ 19 w 89"/>
                <a:gd name="T25" fmla="*/ 44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9" h="90">
                  <a:moveTo>
                    <a:pt x="44" y="1"/>
                  </a:moveTo>
                  <a:cubicBezTo>
                    <a:pt x="20" y="2"/>
                    <a:pt x="0" y="20"/>
                    <a:pt x="0" y="46"/>
                  </a:cubicBezTo>
                  <a:cubicBezTo>
                    <a:pt x="0" y="70"/>
                    <a:pt x="20" y="90"/>
                    <a:pt x="45" y="90"/>
                  </a:cubicBezTo>
                  <a:cubicBezTo>
                    <a:pt x="62" y="90"/>
                    <a:pt x="79" y="80"/>
                    <a:pt x="86" y="63"/>
                  </a:cubicBezTo>
                  <a:cubicBezTo>
                    <a:pt x="69" y="58"/>
                    <a:pt x="69" y="58"/>
                    <a:pt x="69" y="58"/>
                  </a:cubicBezTo>
                  <a:cubicBezTo>
                    <a:pt x="66" y="65"/>
                    <a:pt x="58" y="71"/>
                    <a:pt x="50" y="72"/>
                  </a:cubicBezTo>
                  <a:cubicBezTo>
                    <a:pt x="38" y="75"/>
                    <a:pt x="26" y="67"/>
                    <a:pt x="22" y="59"/>
                  </a:cubicBezTo>
                  <a:cubicBezTo>
                    <a:pt x="89" y="41"/>
                    <a:pt x="89" y="41"/>
                    <a:pt x="89" y="41"/>
                  </a:cubicBezTo>
                  <a:cubicBezTo>
                    <a:pt x="87" y="24"/>
                    <a:pt x="72" y="0"/>
                    <a:pt x="44" y="1"/>
                  </a:cubicBezTo>
                  <a:close/>
                  <a:moveTo>
                    <a:pt x="19" y="44"/>
                  </a:moveTo>
                  <a:cubicBezTo>
                    <a:pt x="19" y="34"/>
                    <a:pt x="24" y="24"/>
                    <a:pt x="36" y="19"/>
                  </a:cubicBezTo>
                  <a:cubicBezTo>
                    <a:pt x="50" y="14"/>
                    <a:pt x="62" y="21"/>
                    <a:pt x="67" y="31"/>
                  </a:cubicBezTo>
                  <a:lnTo>
                    <a:pt x="19" y="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US" sz="2099" dirty="0">
                <a:solidFill>
                  <a:prstClr val="black"/>
                </a:solidFill>
                <a:latin typeface="Arial"/>
                <a:cs typeface="+mn-cs"/>
              </a:endParaRPr>
            </a:p>
          </p:txBody>
        </p:sp>
        <p:sp>
          <p:nvSpPr>
            <p:cNvPr id="33" name="Freeform 7"/>
            <p:cNvSpPr>
              <a:spLocks/>
            </p:cNvSpPr>
            <p:nvPr userDrawn="1"/>
          </p:nvSpPr>
          <p:spPr bwMode="auto">
            <a:xfrm>
              <a:off x="10292028" y="6239252"/>
              <a:ext cx="166688" cy="333375"/>
            </a:xfrm>
            <a:custGeom>
              <a:avLst/>
              <a:gdLst>
                <a:gd name="T0" fmla="*/ 44 w 44"/>
                <a:gd name="T1" fmla="*/ 18 h 88"/>
                <a:gd name="T2" fmla="*/ 44 w 44"/>
                <a:gd name="T3" fmla="*/ 0 h 88"/>
                <a:gd name="T4" fmla="*/ 19 w 44"/>
                <a:gd name="T5" fmla="*/ 13 h 88"/>
                <a:gd name="T6" fmla="*/ 19 w 44"/>
                <a:gd name="T7" fmla="*/ 3 h 88"/>
                <a:gd name="T8" fmla="*/ 0 w 44"/>
                <a:gd name="T9" fmla="*/ 3 h 88"/>
                <a:gd name="T10" fmla="*/ 0 w 44"/>
                <a:gd name="T11" fmla="*/ 44 h 88"/>
                <a:gd name="T12" fmla="*/ 0 w 44"/>
                <a:gd name="T13" fmla="*/ 88 h 88"/>
                <a:gd name="T14" fmla="*/ 20 w 44"/>
                <a:gd name="T15" fmla="*/ 88 h 88"/>
                <a:gd name="T16" fmla="*/ 20 w 44"/>
                <a:gd name="T17" fmla="*/ 46 h 88"/>
                <a:gd name="T18" fmla="*/ 44 w 44"/>
                <a:gd name="T19" fmla="*/ 1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 h="88">
                  <a:moveTo>
                    <a:pt x="44" y="18"/>
                  </a:moveTo>
                  <a:cubicBezTo>
                    <a:pt x="44" y="0"/>
                    <a:pt x="44" y="0"/>
                    <a:pt x="44" y="0"/>
                  </a:cubicBezTo>
                  <a:cubicBezTo>
                    <a:pt x="28" y="0"/>
                    <a:pt x="22" y="8"/>
                    <a:pt x="19" y="13"/>
                  </a:cubicBezTo>
                  <a:cubicBezTo>
                    <a:pt x="19" y="3"/>
                    <a:pt x="19" y="3"/>
                    <a:pt x="19" y="3"/>
                  </a:cubicBezTo>
                  <a:cubicBezTo>
                    <a:pt x="0" y="3"/>
                    <a:pt x="0" y="3"/>
                    <a:pt x="0" y="3"/>
                  </a:cubicBezTo>
                  <a:cubicBezTo>
                    <a:pt x="0" y="44"/>
                    <a:pt x="0" y="44"/>
                    <a:pt x="0" y="44"/>
                  </a:cubicBezTo>
                  <a:cubicBezTo>
                    <a:pt x="0" y="88"/>
                    <a:pt x="0" y="88"/>
                    <a:pt x="0" y="88"/>
                  </a:cubicBezTo>
                  <a:cubicBezTo>
                    <a:pt x="20" y="88"/>
                    <a:pt x="20" y="88"/>
                    <a:pt x="20" y="88"/>
                  </a:cubicBezTo>
                  <a:cubicBezTo>
                    <a:pt x="20" y="62"/>
                    <a:pt x="20" y="62"/>
                    <a:pt x="20" y="46"/>
                  </a:cubicBezTo>
                  <a:cubicBezTo>
                    <a:pt x="20" y="26"/>
                    <a:pt x="31" y="19"/>
                    <a:pt x="44"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US" sz="2099" dirty="0">
                <a:solidFill>
                  <a:prstClr val="black"/>
                </a:solidFill>
                <a:latin typeface="Arial"/>
                <a:cs typeface="+mn-cs"/>
              </a:endParaRPr>
            </a:p>
          </p:txBody>
        </p:sp>
        <p:sp>
          <p:nvSpPr>
            <p:cNvPr id="34" name="Freeform 8"/>
            <p:cNvSpPr>
              <a:spLocks/>
            </p:cNvSpPr>
            <p:nvPr userDrawn="1"/>
          </p:nvSpPr>
          <p:spPr bwMode="auto">
            <a:xfrm>
              <a:off x="9501453" y="6182102"/>
              <a:ext cx="369888" cy="390525"/>
            </a:xfrm>
            <a:custGeom>
              <a:avLst/>
              <a:gdLst>
                <a:gd name="T0" fmla="*/ 185 w 233"/>
                <a:gd name="T1" fmla="*/ 165 h 246"/>
                <a:gd name="T2" fmla="*/ 48 w 233"/>
                <a:gd name="T3" fmla="*/ 0 h 246"/>
                <a:gd name="T4" fmla="*/ 0 w 233"/>
                <a:gd name="T5" fmla="*/ 0 h 246"/>
                <a:gd name="T6" fmla="*/ 0 w 233"/>
                <a:gd name="T7" fmla="*/ 246 h 246"/>
                <a:gd name="T8" fmla="*/ 50 w 233"/>
                <a:gd name="T9" fmla="*/ 246 h 246"/>
                <a:gd name="T10" fmla="*/ 50 w 233"/>
                <a:gd name="T11" fmla="*/ 81 h 246"/>
                <a:gd name="T12" fmla="*/ 190 w 233"/>
                <a:gd name="T13" fmla="*/ 246 h 246"/>
                <a:gd name="T14" fmla="*/ 233 w 233"/>
                <a:gd name="T15" fmla="*/ 246 h 246"/>
                <a:gd name="T16" fmla="*/ 233 w 233"/>
                <a:gd name="T17" fmla="*/ 0 h 246"/>
                <a:gd name="T18" fmla="*/ 185 w 233"/>
                <a:gd name="T19" fmla="*/ 0 h 246"/>
                <a:gd name="T20" fmla="*/ 185 w 233"/>
                <a:gd name="T21" fmla="*/ 165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3" h="246">
                  <a:moveTo>
                    <a:pt x="185" y="165"/>
                  </a:moveTo>
                  <a:lnTo>
                    <a:pt x="48" y="0"/>
                  </a:lnTo>
                  <a:lnTo>
                    <a:pt x="0" y="0"/>
                  </a:lnTo>
                  <a:lnTo>
                    <a:pt x="0" y="246"/>
                  </a:lnTo>
                  <a:lnTo>
                    <a:pt x="50" y="246"/>
                  </a:lnTo>
                  <a:lnTo>
                    <a:pt x="50" y="81"/>
                  </a:lnTo>
                  <a:lnTo>
                    <a:pt x="190" y="246"/>
                  </a:lnTo>
                  <a:lnTo>
                    <a:pt x="233" y="246"/>
                  </a:lnTo>
                  <a:lnTo>
                    <a:pt x="233" y="0"/>
                  </a:lnTo>
                  <a:lnTo>
                    <a:pt x="185" y="0"/>
                  </a:lnTo>
                  <a:lnTo>
                    <a:pt x="185" y="16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US" sz="2099" dirty="0">
                <a:solidFill>
                  <a:prstClr val="black"/>
                </a:solidFill>
                <a:latin typeface="Arial"/>
                <a:cs typeface="+mn-cs"/>
              </a:endParaRPr>
            </a:p>
          </p:txBody>
        </p:sp>
        <p:sp>
          <p:nvSpPr>
            <p:cNvPr id="35" name="Freeform 9"/>
            <p:cNvSpPr>
              <a:spLocks noEditPoints="1"/>
            </p:cNvSpPr>
            <p:nvPr userDrawn="1"/>
          </p:nvSpPr>
          <p:spPr bwMode="auto">
            <a:xfrm>
              <a:off x="10461891" y="6148765"/>
              <a:ext cx="342900" cy="427037"/>
            </a:xfrm>
            <a:custGeom>
              <a:avLst/>
              <a:gdLst>
                <a:gd name="T0" fmla="*/ 91 w 91"/>
                <a:gd name="T1" fmla="*/ 0 h 113"/>
                <a:gd name="T2" fmla="*/ 73 w 91"/>
                <a:gd name="T3" fmla="*/ 0 h 113"/>
                <a:gd name="T4" fmla="*/ 73 w 91"/>
                <a:gd name="T5" fmla="*/ 34 h 113"/>
                <a:gd name="T6" fmla="*/ 43 w 91"/>
                <a:gd name="T7" fmla="*/ 24 h 113"/>
                <a:gd name="T8" fmla="*/ 2 w 91"/>
                <a:gd name="T9" fmla="*/ 66 h 113"/>
                <a:gd name="T10" fmla="*/ 46 w 91"/>
                <a:gd name="T11" fmla="*/ 113 h 113"/>
                <a:gd name="T12" fmla="*/ 74 w 91"/>
                <a:gd name="T13" fmla="*/ 101 h 113"/>
                <a:gd name="T14" fmla="*/ 74 w 91"/>
                <a:gd name="T15" fmla="*/ 112 h 113"/>
                <a:gd name="T16" fmla="*/ 91 w 91"/>
                <a:gd name="T17" fmla="*/ 112 h 113"/>
                <a:gd name="T18" fmla="*/ 91 w 91"/>
                <a:gd name="T19" fmla="*/ 69 h 113"/>
                <a:gd name="T20" fmla="*/ 91 w 91"/>
                <a:gd name="T21" fmla="*/ 69 h 113"/>
                <a:gd name="T22" fmla="*/ 91 w 91"/>
                <a:gd name="T23" fmla="*/ 68 h 113"/>
                <a:gd name="T24" fmla="*/ 91 w 91"/>
                <a:gd name="T25" fmla="*/ 0 h 113"/>
                <a:gd name="T26" fmla="*/ 72 w 91"/>
                <a:gd name="T27" fmla="*/ 70 h 113"/>
                <a:gd name="T28" fmla="*/ 43 w 91"/>
                <a:gd name="T29" fmla="*/ 94 h 113"/>
                <a:gd name="T30" fmla="*/ 21 w 91"/>
                <a:gd name="T31" fmla="*/ 72 h 113"/>
                <a:gd name="T32" fmla="*/ 46 w 91"/>
                <a:gd name="T33" fmla="*/ 43 h 113"/>
                <a:gd name="T34" fmla="*/ 72 w 91"/>
                <a:gd name="T35" fmla="*/ 67 h 113"/>
                <a:gd name="T36" fmla="*/ 72 w 91"/>
                <a:gd name="T37" fmla="*/ 7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1" h="113">
                  <a:moveTo>
                    <a:pt x="91" y="0"/>
                  </a:moveTo>
                  <a:cubicBezTo>
                    <a:pt x="73" y="0"/>
                    <a:pt x="73" y="0"/>
                    <a:pt x="73" y="0"/>
                  </a:cubicBezTo>
                  <a:cubicBezTo>
                    <a:pt x="73" y="34"/>
                    <a:pt x="73" y="34"/>
                    <a:pt x="73" y="34"/>
                  </a:cubicBezTo>
                  <a:cubicBezTo>
                    <a:pt x="68" y="28"/>
                    <a:pt x="55" y="23"/>
                    <a:pt x="43" y="24"/>
                  </a:cubicBezTo>
                  <a:cubicBezTo>
                    <a:pt x="21" y="26"/>
                    <a:pt x="3" y="44"/>
                    <a:pt x="2" y="66"/>
                  </a:cubicBezTo>
                  <a:cubicBezTo>
                    <a:pt x="0" y="92"/>
                    <a:pt x="21" y="113"/>
                    <a:pt x="46" y="113"/>
                  </a:cubicBezTo>
                  <a:cubicBezTo>
                    <a:pt x="56" y="113"/>
                    <a:pt x="69" y="109"/>
                    <a:pt x="74" y="101"/>
                  </a:cubicBezTo>
                  <a:cubicBezTo>
                    <a:pt x="74" y="112"/>
                    <a:pt x="74" y="112"/>
                    <a:pt x="74" y="112"/>
                  </a:cubicBezTo>
                  <a:cubicBezTo>
                    <a:pt x="91" y="112"/>
                    <a:pt x="91" y="112"/>
                    <a:pt x="91" y="112"/>
                  </a:cubicBezTo>
                  <a:cubicBezTo>
                    <a:pt x="91" y="69"/>
                    <a:pt x="91" y="69"/>
                    <a:pt x="91" y="69"/>
                  </a:cubicBezTo>
                  <a:cubicBezTo>
                    <a:pt x="91" y="69"/>
                    <a:pt x="91" y="69"/>
                    <a:pt x="91" y="69"/>
                  </a:cubicBezTo>
                  <a:cubicBezTo>
                    <a:pt x="91" y="68"/>
                    <a:pt x="91" y="68"/>
                    <a:pt x="91" y="68"/>
                  </a:cubicBezTo>
                  <a:lnTo>
                    <a:pt x="91" y="0"/>
                  </a:lnTo>
                  <a:close/>
                  <a:moveTo>
                    <a:pt x="72" y="70"/>
                  </a:moveTo>
                  <a:cubicBezTo>
                    <a:pt x="71" y="85"/>
                    <a:pt x="58" y="96"/>
                    <a:pt x="43" y="94"/>
                  </a:cubicBezTo>
                  <a:cubicBezTo>
                    <a:pt x="32" y="93"/>
                    <a:pt x="22" y="83"/>
                    <a:pt x="21" y="72"/>
                  </a:cubicBezTo>
                  <a:cubicBezTo>
                    <a:pt x="19" y="56"/>
                    <a:pt x="31" y="43"/>
                    <a:pt x="46" y="43"/>
                  </a:cubicBezTo>
                  <a:cubicBezTo>
                    <a:pt x="60" y="43"/>
                    <a:pt x="71" y="54"/>
                    <a:pt x="72" y="67"/>
                  </a:cubicBezTo>
                  <a:lnTo>
                    <a:pt x="72"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US" sz="2099" dirty="0">
                <a:solidFill>
                  <a:prstClr val="black"/>
                </a:solidFill>
                <a:latin typeface="Arial"/>
                <a:cs typeface="+mn-cs"/>
              </a:endParaRPr>
            </a:p>
          </p:txBody>
        </p:sp>
        <p:sp>
          <p:nvSpPr>
            <p:cNvPr id="36" name="Freeform 10"/>
            <p:cNvSpPr>
              <a:spLocks noEditPoints="1"/>
            </p:cNvSpPr>
            <p:nvPr userDrawn="1"/>
          </p:nvSpPr>
          <p:spPr bwMode="auto">
            <a:xfrm>
              <a:off x="9912616" y="6239252"/>
              <a:ext cx="338138" cy="336550"/>
            </a:xfrm>
            <a:custGeom>
              <a:avLst/>
              <a:gdLst>
                <a:gd name="T0" fmla="*/ 45 w 90"/>
                <a:gd name="T1" fmla="*/ 0 h 89"/>
                <a:gd name="T2" fmla="*/ 0 w 90"/>
                <a:gd name="T3" fmla="*/ 45 h 89"/>
                <a:gd name="T4" fmla="*/ 45 w 90"/>
                <a:gd name="T5" fmla="*/ 89 h 89"/>
                <a:gd name="T6" fmla="*/ 90 w 90"/>
                <a:gd name="T7" fmla="*/ 45 h 89"/>
                <a:gd name="T8" fmla="*/ 45 w 90"/>
                <a:gd name="T9" fmla="*/ 0 h 89"/>
                <a:gd name="T10" fmla="*/ 45 w 90"/>
                <a:gd name="T11" fmla="*/ 70 h 89"/>
                <a:gd name="T12" fmla="*/ 19 w 90"/>
                <a:gd name="T13" fmla="*/ 45 h 89"/>
                <a:gd name="T14" fmla="*/ 45 w 90"/>
                <a:gd name="T15" fmla="*/ 19 h 89"/>
                <a:gd name="T16" fmla="*/ 71 w 90"/>
                <a:gd name="T17" fmla="*/ 45 h 89"/>
                <a:gd name="T18" fmla="*/ 45 w 90"/>
                <a:gd name="T19" fmla="*/ 7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0" h="89">
                  <a:moveTo>
                    <a:pt x="45" y="0"/>
                  </a:moveTo>
                  <a:cubicBezTo>
                    <a:pt x="20" y="0"/>
                    <a:pt x="0" y="20"/>
                    <a:pt x="0" y="45"/>
                  </a:cubicBezTo>
                  <a:cubicBezTo>
                    <a:pt x="0" y="69"/>
                    <a:pt x="20" y="89"/>
                    <a:pt x="45" y="89"/>
                  </a:cubicBezTo>
                  <a:cubicBezTo>
                    <a:pt x="70" y="89"/>
                    <a:pt x="90" y="69"/>
                    <a:pt x="90" y="45"/>
                  </a:cubicBezTo>
                  <a:cubicBezTo>
                    <a:pt x="90" y="20"/>
                    <a:pt x="70" y="0"/>
                    <a:pt x="45" y="0"/>
                  </a:cubicBezTo>
                  <a:close/>
                  <a:moveTo>
                    <a:pt x="45" y="70"/>
                  </a:moveTo>
                  <a:cubicBezTo>
                    <a:pt x="31" y="70"/>
                    <a:pt x="19" y="59"/>
                    <a:pt x="19" y="45"/>
                  </a:cubicBezTo>
                  <a:cubicBezTo>
                    <a:pt x="19" y="30"/>
                    <a:pt x="31" y="19"/>
                    <a:pt x="45" y="19"/>
                  </a:cubicBezTo>
                  <a:cubicBezTo>
                    <a:pt x="59" y="19"/>
                    <a:pt x="71" y="30"/>
                    <a:pt x="71" y="45"/>
                  </a:cubicBezTo>
                  <a:cubicBezTo>
                    <a:pt x="71" y="59"/>
                    <a:pt x="59" y="70"/>
                    <a:pt x="45" y="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US" sz="2099" dirty="0">
                <a:solidFill>
                  <a:prstClr val="black"/>
                </a:solidFill>
                <a:latin typeface="Arial"/>
                <a:cs typeface="+mn-cs"/>
              </a:endParaRPr>
            </a:p>
          </p:txBody>
        </p:sp>
      </p:grpSp>
    </p:spTree>
    <p:extLst>
      <p:ext uri="{BB962C8B-B14F-4D97-AF65-F5344CB8AC3E}">
        <p14:creationId xmlns:p14="http://schemas.microsoft.com/office/powerpoint/2010/main" val="1016259196"/>
      </p:ext>
    </p:extLst>
  </p:cSld>
  <p:clrMapOvr>
    <a:masterClrMapping/>
  </p:clrMapOvr>
</p:sldLayout>
</file>

<file path=ppt/slideLayouts/slideLayout167.xml><?xml version="1.0" encoding="utf-8"?>
<p:sldLayout xmlns:a="http://schemas.openxmlformats.org/drawingml/2006/main" xmlns:r="http://schemas.openxmlformats.org/officeDocument/2006/relationships" xmlns:p="http://schemas.openxmlformats.org/presentationml/2006/main" showMasterSp="0" preserve="1" userDrawn="1">
  <p:cSld name="End Slide Blue">
    <p:bg>
      <p:bgPr>
        <a:solidFill>
          <a:schemeClr val="accent1"/>
        </a:soli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647833" y="1338889"/>
            <a:ext cx="7198125" cy="795416"/>
          </a:xfrm>
        </p:spPr>
        <p:txBody>
          <a:bodyPr/>
          <a:lstStyle>
            <a:lvl1pPr>
              <a:defRPr sz="2898">
                <a:solidFill>
                  <a:srgbClr val="FBD9CA"/>
                </a:solidFill>
              </a:defRPr>
            </a:lvl1pPr>
          </a:lstStyle>
          <a:p>
            <a:r>
              <a:rPr lang="en-GB"/>
              <a:t>Click to edit Master title style</a:t>
            </a:r>
            <a:endParaRPr lang="en-GB" dirty="0"/>
          </a:p>
        </p:txBody>
      </p:sp>
      <p:sp>
        <p:nvSpPr>
          <p:cNvPr id="3" name="Subtitle 2"/>
          <p:cNvSpPr>
            <a:spLocks noGrp="1"/>
          </p:cNvSpPr>
          <p:nvPr>
            <p:ph type="subTitle" idx="1"/>
          </p:nvPr>
        </p:nvSpPr>
        <p:spPr>
          <a:xfrm>
            <a:off x="647833" y="2133114"/>
            <a:ext cx="7198125" cy="719833"/>
          </a:xfrm>
        </p:spPr>
        <p:txBody>
          <a:bodyPr/>
          <a:lstStyle>
            <a:lvl1pPr marL="0" indent="0" algn="l">
              <a:spcBef>
                <a:spcPts val="0"/>
              </a:spcBef>
              <a:buNone/>
              <a:defRPr b="1">
                <a:solidFill>
                  <a:srgbClr val="FFFFFF"/>
                </a:solidFill>
              </a:defRPr>
            </a:lvl1pPr>
            <a:lvl2pPr marL="544080" indent="0" algn="ctr">
              <a:buNone/>
              <a:defRPr>
                <a:solidFill>
                  <a:schemeClr val="tx1">
                    <a:tint val="75000"/>
                  </a:schemeClr>
                </a:solidFill>
              </a:defRPr>
            </a:lvl2pPr>
            <a:lvl3pPr marL="1088158" indent="0" algn="ctr">
              <a:buNone/>
              <a:defRPr>
                <a:solidFill>
                  <a:schemeClr val="tx1">
                    <a:tint val="75000"/>
                  </a:schemeClr>
                </a:solidFill>
              </a:defRPr>
            </a:lvl3pPr>
            <a:lvl4pPr marL="1632238" indent="0" algn="ctr">
              <a:buNone/>
              <a:defRPr>
                <a:solidFill>
                  <a:schemeClr val="tx1">
                    <a:tint val="75000"/>
                  </a:schemeClr>
                </a:solidFill>
              </a:defRPr>
            </a:lvl4pPr>
            <a:lvl5pPr marL="2176318" indent="0" algn="ctr">
              <a:buNone/>
              <a:defRPr>
                <a:solidFill>
                  <a:schemeClr val="tx1">
                    <a:tint val="75000"/>
                  </a:schemeClr>
                </a:solidFill>
              </a:defRPr>
            </a:lvl5pPr>
            <a:lvl6pPr marL="2720399" indent="0" algn="ctr">
              <a:buNone/>
              <a:defRPr>
                <a:solidFill>
                  <a:schemeClr val="tx1">
                    <a:tint val="75000"/>
                  </a:schemeClr>
                </a:solidFill>
              </a:defRPr>
            </a:lvl6pPr>
            <a:lvl7pPr marL="3264477" indent="0" algn="ctr">
              <a:buNone/>
              <a:defRPr>
                <a:solidFill>
                  <a:schemeClr val="tx1">
                    <a:tint val="75000"/>
                  </a:schemeClr>
                </a:solidFill>
              </a:defRPr>
            </a:lvl7pPr>
            <a:lvl8pPr marL="3808557" indent="0" algn="ctr">
              <a:buNone/>
              <a:defRPr>
                <a:solidFill>
                  <a:schemeClr val="tx1">
                    <a:tint val="75000"/>
                  </a:schemeClr>
                </a:solidFill>
              </a:defRPr>
            </a:lvl8pPr>
            <a:lvl9pPr marL="4352636" indent="0" algn="ctr">
              <a:buNone/>
              <a:defRPr>
                <a:solidFill>
                  <a:schemeClr val="tx1">
                    <a:tint val="75000"/>
                  </a:schemeClr>
                </a:solidFill>
              </a:defRPr>
            </a:lvl9pPr>
          </a:lstStyle>
          <a:p>
            <a:r>
              <a:rPr lang="en-GB"/>
              <a:t>Click to edit Master subtitle style</a:t>
            </a:r>
            <a:endParaRPr lang="en-GB" dirty="0"/>
          </a:p>
        </p:txBody>
      </p:sp>
      <p:sp>
        <p:nvSpPr>
          <p:cNvPr id="6" name="Text Placeholder 5"/>
          <p:cNvSpPr>
            <a:spLocks noGrp="1"/>
          </p:cNvSpPr>
          <p:nvPr>
            <p:ph type="body" sz="quarter" idx="10" hasCustomPrompt="1"/>
          </p:nvPr>
        </p:nvSpPr>
        <p:spPr>
          <a:xfrm>
            <a:off x="647834" y="3095284"/>
            <a:ext cx="1799756" cy="1259708"/>
          </a:xfrm>
        </p:spPr>
        <p:txBody>
          <a:bodyPr>
            <a:noAutofit/>
          </a:bodyPr>
          <a:lstStyle>
            <a:lvl1pPr marL="0" indent="0">
              <a:spcBef>
                <a:spcPts val="0"/>
              </a:spcBef>
              <a:buNone/>
              <a:defRPr sz="900">
                <a:solidFill>
                  <a:schemeClr val="bg1"/>
                </a:solidFill>
              </a:defRPr>
            </a:lvl1pPr>
            <a:lvl2pPr marL="257046" indent="0">
              <a:buNone/>
              <a:defRPr sz="900">
                <a:solidFill>
                  <a:schemeClr val="bg1"/>
                </a:solidFill>
              </a:defRPr>
            </a:lvl2pPr>
            <a:lvl3pPr marL="514091" indent="0">
              <a:buNone/>
              <a:defRPr sz="900">
                <a:solidFill>
                  <a:schemeClr val="bg1"/>
                </a:solidFill>
              </a:defRPr>
            </a:lvl3pPr>
            <a:lvl4pPr marL="771137" indent="0">
              <a:buNone/>
              <a:defRPr sz="900">
                <a:solidFill>
                  <a:schemeClr val="bg1"/>
                </a:solidFill>
              </a:defRPr>
            </a:lvl4pPr>
            <a:lvl5pPr marL="1028181" indent="0">
              <a:buNone/>
              <a:defRPr sz="900">
                <a:solidFill>
                  <a:schemeClr val="bg1"/>
                </a:solidFill>
              </a:defRPr>
            </a:lvl5pPr>
          </a:lstStyle>
          <a:p>
            <a:pPr lvl="0"/>
            <a:r>
              <a:rPr lang="en-GB"/>
              <a:t>Disclaimer text</a:t>
            </a:r>
            <a:endParaRPr lang="en-GB" dirty="0"/>
          </a:p>
        </p:txBody>
      </p:sp>
      <p:sp>
        <p:nvSpPr>
          <p:cNvPr id="15" name="Text Placeholder 5"/>
          <p:cNvSpPr>
            <a:spLocks noGrp="1"/>
          </p:cNvSpPr>
          <p:nvPr>
            <p:ph type="body" sz="quarter" idx="11" hasCustomPrompt="1"/>
          </p:nvPr>
        </p:nvSpPr>
        <p:spPr>
          <a:xfrm>
            <a:off x="2712507" y="3095284"/>
            <a:ext cx="1799756" cy="1259708"/>
          </a:xfrm>
        </p:spPr>
        <p:txBody>
          <a:bodyPr>
            <a:noAutofit/>
          </a:bodyPr>
          <a:lstStyle>
            <a:lvl1pPr marL="0" indent="0">
              <a:spcBef>
                <a:spcPts val="0"/>
              </a:spcBef>
              <a:buNone/>
              <a:defRPr sz="900">
                <a:solidFill>
                  <a:schemeClr val="bg1"/>
                </a:solidFill>
              </a:defRPr>
            </a:lvl1pPr>
            <a:lvl2pPr marL="257046" indent="0">
              <a:buNone/>
              <a:defRPr sz="900">
                <a:solidFill>
                  <a:schemeClr val="bg1"/>
                </a:solidFill>
              </a:defRPr>
            </a:lvl2pPr>
            <a:lvl3pPr marL="514091" indent="0">
              <a:buNone/>
              <a:defRPr sz="900">
                <a:solidFill>
                  <a:schemeClr val="bg1"/>
                </a:solidFill>
              </a:defRPr>
            </a:lvl3pPr>
            <a:lvl4pPr marL="771137" indent="0">
              <a:buNone/>
              <a:defRPr sz="900">
                <a:solidFill>
                  <a:schemeClr val="bg1"/>
                </a:solidFill>
              </a:defRPr>
            </a:lvl4pPr>
            <a:lvl5pPr marL="1028181" indent="0">
              <a:buNone/>
              <a:defRPr sz="900">
                <a:solidFill>
                  <a:schemeClr val="bg1"/>
                </a:solidFill>
              </a:defRPr>
            </a:lvl5pPr>
          </a:lstStyle>
          <a:p>
            <a:pPr lvl="0"/>
            <a:r>
              <a:rPr lang="en-GB"/>
              <a:t>Disclaimer text</a:t>
            </a:r>
            <a:endParaRPr lang="en-GB" dirty="0"/>
          </a:p>
        </p:txBody>
      </p:sp>
      <p:grpSp>
        <p:nvGrpSpPr>
          <p:cNvPr id="16" name="Pulse"/>
          <p:cNvGrpSpPr/>
          <p:nvPr userDrawn="1"/>
        </p:nvGrpSpPr>
        <p:grpSpPr>
          <a:xfrm>
            <a:off x="8749611" y="3029840"/>
            <a:ext cx="3445566" cy="3490105"/>
            <a:chOff x="8751888" y="3030538"/>
            <a:chExt cx="3446462" cy="3490913"/>
          </a:xfrm>
          <a:solidFill>
            <a:srgbClr val="0000FF"/>
          </a:solidFill>
        </p:grpSpPr>
        <p:sp>
          <p:nvSpPr>
            <p:cNvPr id="17" name="Freeform 5"/>
            <p:cNvSpPr>
              <a:spLocks/>
            </p:cNvSpPr>
            <p:nvPr userDrawn="1"/>
          </p:nvSpPr>
          <p:spPr bwMode="auto">
            <a:xfrm>
              <a:off x="9196388" y="3902076"/>
              <a:ext cx="449263" cy="1120775"/>
            </a:xfrm>
            <a:custGeom>
              <a:avLst/>
              <a:gdLst>
                <a:gd name="T0" fmla="*/ 71 w 142"/>
                <a:gd name="T1" fmla="*/ 355 h 355"/>
                <a:gd name="T2" fmla="*/ 71 w 142"/>
                <a:gd name="T3" fmla="*/ 355 h 355"/>
                <a:gd name="T4" fmla="*/ 0 w 142"/>
                <a:gd name="T5" fmla="*/ 284 h 355"/>
                <a:gd name="T6" fmla="*/ 0 w 142"/>
                <a:gd name="T7" fmla="*/ 71 h 355"/>
                <a:gd name="T8" fmla="*/ 71 w 142"/>
                <a:gd name="T9" fmla="*/ 0 h 355"/>
                <a:gd name="T10" fmla="*/ 142 w 142"/>
                <a:gd name="T11" fmla="*/ 71 h 355"/>
                <a:gd name="T12" fmla="*/ 142 w 142"/>
                <a:gd name="T13" fmla="*/ 284 h 355"/>
                <a:gd name="T14" fmla="*/ 71 w 142"/>
                <a:gd name="T15" fmla="*/ 355 h 3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2" h="355">
                  <a:moveTo>
                    <a:pt x="71" y="355"/>
                  </a:moveTo>
                  <a:cubicBezTo>
                    <a:pt x="71" y="355"/>
                    <a:pt x="71" y="355"/>
                    <a:pt x="71" y="355"/>
                  </a:cubicBezTo>
                  <a:cubicBezTo>
                    <a:pt x="32" y="355"/>
                    <a:pt x="0" y="323"/>
                    <a:pt x="0" y="284"/>
                  </a:cubicBezTo>
                  <a:cubicBezTo>
                    <a:pt x="0" y="71"/>
                    <a:pt x="0" y="71"/>
                    <a:pt x="0" y="71"/>
                  </a:cubicBezTo>
                  <a:cubicBezTo>
                    <a:pt x="0" y="32"/>
                    <a:pt x="32" y="0"/>
                    <a:pt x="71" y="0"/>
                  </a:cubicBezTo>
                  <a:cubicBezTo>
                    <a:pt x="110" y="0"/>
                    <a:pt x="142" y="32"/>
                    <a:pt x="142" y="71"/>
                  </a:cubicBezTo>
                  <a:cubicBezTo>
                    <a:pt x="142" y="284"/>
                    <a:pt x="142" y="284"/>
                    <a:pt x="142" y="284"/>
                  </a:cubicBezTo>
                  <a:cubicBezTo>
                    <a:pt x="142" y="323"/>
                    <a:pt x="110" y="355"/>
                    <a:pt x="71" y="35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GB" sz="2099" dirty="0">
                <a:solidFill>
                  <a:prstClr val="black"/>
                </a:solidFill>
                <a:latin typeface="Arial"/>
                <a:cs typeface="+mn-cs"/>
              </a:endParaRPr>
            </a:p>
          </p:txBody>
        </p:sp>
        <p:sp>
          <p:nvSpPr>
            <p:cNvPr id="24" name="Freeform 6"/>
            <p:cNvSpPr>
              <a:spLocks/>
            </p:cNvSpPr>
            <p:nvPr userDrawn="1"/>
          </p:nvSpPr>
          <p:spPr bwMode="auto">
            <a:xfrm>
              <a:off x="8751888" y="4551363"/>
              <a:ext cx="265113" cy="449263"/>
            </a:xfrm>
            <a:custGeom>
              <a:avLst/>
              <a:gdLst>
                <a:gd name="T0" fmla="*/ 42 w 84"/>
                <a:gd name="T1" fmla="*/ 142 h 142"/>
                <a:gd name="T2" fmla="*/ 42 w 84"/>
                <a:gd name="T3" fmla="*/ 142 h 142"/>
                <a:gd name="T4" fmla="*/ 0 w 84"/>
                <a:gd name="T5" fmla="*/ 99 h 142"/>
                <a:gd name="T6" fmla="*/ 0 w 84"/>
                <a:gd name="T7" fmla="*/ 42 h 142"/>
                <a:gd name="T8" fmla="*/ 42 w 84"/>
                <a:gd name="T9" fmla="*/ 0 h 142"/>
                <a:gd name="T10" fmla="*/ 84 w 84"/>
                <a:gd name="T11" fmla="*/ 42 h 142"/>
                <a:gd name="T12" fmla="*/ 84 w 84"/>
                <a:gd name="T13" fmla="*/ 99 h 142"/>
                <a:gd name="T14" fmla="*/ 42 w 84"/>
                <a:gd name="T15" fmla="*/ 142 h 1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4" h="142">
                  <a:moveTo>
                    <a:pt x="42" y="142"/>
                  </a:moveTo>
                  <a:cubicBezTo>
                    <a:pt x="42" y="142"/>
                    <a:pt x="42" y="142"/>
                    <a:pt x="42" y="142"/>
                  </a:cubicBezTo>
                  <a:cubicBezTo>
                    <a:pt x="18" y="142"/>
                    <a:pt x="0" y="123"/>
                    <a:pt x="0" y="99"/>
                  </a:cubicBezTo>
                  <a:cubicBezTo>
                    <a:pt x="0" y="42"/>
                    <a:pt x="0" y="42"/>
                    <a:pt x="0" y="42"/>
                  </a:cubicBezTo>
                  <a:cubicBezTo>
                    <a:pt x="0" y="19"/>
                    <a:pt x="18" y="0"/>
                    <a:pt x="42" y="0"/>
                  </a:cubicBezTo>
                  <a:cubicBezTo>
                    <a:pt x="65" y="0"/>
                    <a:pt x="84" y="19"/>
                    <a:pt x="84" y="42"/>
                  </a:cubicBezTo>
                  <a:cubicBezTo>
                    <a:pt x="84" y="99"/>
                    <a:pt x="84" y="99"/>
                    <a:pt x="84" y="99"/>
                  </a:cubicBezTo>
                  <a:cubicBezTo>
                    <a:pt x="84" y="123"/>
                    <a:pt x="65" y="142"/>
                    <a:pt x="42" y="14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GB" sz="2099" dirty="0">
                <a:solidFill>
                  <a:prstClr val="black"/>
                </a:solidFill>
                <a:latin typeface="Arial"/>
                <a:cs typeface="+mn-cs"/>
              </a:endParaRPr>
            </a:p>
          </p:txBody>
        </p:sp>
        <p:sp>
          <p:nvSpPr>
            <p:cNvPr id="25" name="Freeform 7"/>
            <p:cNvSpPr>
              <a:spLocks/>
            </p:cNvSpPr>
            <p:nvPr userDrawn="1"/>
          </p:nvSpPr>
          <p:spPr bwMode="auto">
            <a:xfrm>
              <a:off x="11436350" y="4529138"/>
              <a:ext cx="449263" cy="1117600"/>
            </a:xfrm>
            <a:custGeom>
              <a:avLst/>
              <a:gdLst>
                <a:gd name="T0" fmla="*/ 71 w 142"/>
                <a:gd name="T1" fmla="*/ 354 h 354"/>
                <a:gd name="T2" fmla="*/ 71 w 142"/>
                <a:gd name="T3" fmla="*/ 354 h 354"/>
                <a:gd name="T4" fmla="*/ 0 w 142"/>
                <a:gd name="T5" fmla="*/ 283 h 354"/>
                <a:gd name="T6" fmla="*/ 0 w 142"/>
                <a:gd name="T7" fmla="*/ 71 h 354"/>
                <a:gd name="T8" fmla="*/ 71 w 142"/>
                <a:gd name="T9" fmla="*/ 0 h 354"/>
                <a:gd name="T10" fmla="*/ 142 w 142"/>
                <a:gd name="T11" fmla="*/ 71 h 354"/>
                <a:gd name="T12" fmla="*/ 142 w 142"/>
                <a:gd name="T13" fmla="*/ 283 h 354"/>
                <a:gd name="T14" fmla="*/ 71 w 142"/>
                <a:gd name="T15" fmla="*/ 354 h 35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2" h="354">
                  <a:moveTo>
                    <a:pt x="71" y="354"/>
                  </a:moveTo>
                  <a:cubicBezTo>
                    <a:pt x="71" y="354"/>
                    <a:pt x="71" y="354"/>
                    <a:pt x="71" y="354"/>
                  </a:cubicBezTo>
                  <a:cubicBezTo>
                    <a:pt x="32" y="354"/>
                    <a:pt x="0" y="322"/>
                    <a:pt x="0" y="283"/>
                  </a:cubicBezTo>
                  <a:cubicBezTo>
                    <a:pt x="0" y="71"/>
                    <a:pt x="0" y="71"/>
                    <a:pt x="0" y="71"/>
                  </a:cubicBezTo>
                  <a:cubicBezTo>
                    <a:pt x="0" y="32"/>
                    <a:pt x="32" y="0"/>
                    <a:pt x="71" y="0"/>
                  </a:cubicBezTo>
                  <a:cubicBezTo>
                    <a:pt x="110" y="0"/>
                    <a:pt x="142" y="32"/>
                    <a:pt x="142" y="71"/>
                  </a:cubicBezTo>
                  <a:cubicBezTo>
                    <a:pt x="142" y="283"/>
                    <a:pt x="142" y="283"/>
                    <a:pt x="142" y="283"/>
                  </a:cubicBezTo>
                  <a:cubicBezTo>
                    <a:pt x="142" y="322"/>
                    <a:pt x="110" y="354"/>
                    <a:pt x="71" y="35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GB" sz="2099" dirty="0">
                <a:solidFill>
                  <a:prstClr val="black"/>
                </a:solidFill>
                <a:latin typeface="Arial"/>
                <a:cs typeface="+mn-cs"/>
              </a:endParaRPr>
            </a:p>
          </p:txBody>
        </p:sp>
        <p:sp>
          <p:nvSpPr>
            <p:cNvPr id="26" name="Freeform 8"/>
            <p:cNvSpPr>
              <a:spLocks/>
            </p:cNvSpPr>
            <p:nvPr userDrawn="1"/>
          </p:nvSpPr>
          <p:spPr bwMode="auto">
            <a:xfrm>
              <a:off x="9869488" y="3030538"/>
              <a:ext cx="560388" cy="2506663"/>
            </a:xfrm>
            <a:custGeom>
              <a:avLst/>
              <a:gdLst>
                <a:gd name="T0" fmla="*/ 88 w 177"/>
                <a:gd name="T1" fmla="*/ 794 h 794"/>
                <a:gd name="T2" fmla="*/ 88 w 177"/>
                <a:gd name="T3" fmla="*/ 794 h 794"/>
                <a:gd name="T4" fmla="*/ 0 w 177"/>
                <a:gd name="T5" fmla="*/ 705 h 794"/>
                <a:gd name="T6" fmla="*/ 0 w 177"/>
                <a:gd name="T7" fmla="*/ 89 h 794"/>
                <a:gd name="T8" fmla="*/ 88 w 177"/>
                <a:gd name="T9" fmla="*/ 0 h 794"/>
                <a:gd name="T10" fmla="*/ 177 w 177"/>
                <a:gd name="T11" fmla="*/ 89 h 794"/>
                <a:gd name="T12" fmla="*/ 177 w 177"/>
                <a:gd name="T13" fmla="*/ 705 h 794"/>
                <a:gd name="T14" fmla="*/ 88 w 177"/>
                <a:gd name="T15" fmla="*/ 794 h 7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7" h="794">
                  <a:moveTo>
                    <a:pt x="88" y="794"/>
                  </a:moveTo>
                  <a:cubicBezTo>
                    <a:pt x="88" y="794"/>
                    <a:pt x="88" y="794"/>
                    <a:pt x="88" y="794"/>
                  </a:cubicBezTo>
                  <a:cubicBezTo>
                    <a:pt x="40" y="794"/>
                    <a:pt x="0" y="754"/>
                    <a:pt x="0" y="705"/>
                  </a:cubicBezTo>
                  <a:cubicBezTo>
                    <a:pt x="0" y="89"/>
                    <a:pt x="0" y="89"/>
                    <a:pt x="0" y="89"/>
                  </a:cubicBezTo>
                  <a:cubicBezTo>
                    <a:pt x="0" y="40"/>
                    <a:pt x="40" y="0"/>
                    <a:pt x="88" y="0"/>
                  </a:cubicBezTo>
                  <a:cubicBezTo>
                    <a:pt x="137" y="0"/>
                    <a:pt x="177" y="40"/>
                    <a:pt x="177" y="89"/>
                  </a:cubicBezTo>
                  <a:cubicBezTo>
                    <a:pt x="177" y="705"/>
                    <a:pt x="177" y="705"/>
                    <a:pt x="177" y="705"/>
                  </a:cubicBezTo>
                  <a:cubicBezTo>
                    <a:pt x="177" y="754"/>
                    <a:pt x="137" y="794"/>
                    <a:pt x="88" y="79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GB" sz="2099" dirty="0">
                <a:solidFill>
                  <a:prstClr val="black"/>
                </a:solidFill>
                <a:latin typeface="Arial"/>
                <a:cs typeface="+mn-cs"/>
              </a:endParaRPr>
            </a:p>
          </p:txBody>
        </p:sp>
        <p:sp>
          <p:nvSpPr>
            <p:cNvPr id="27" name="Freeform 9"/>
            <p:cNvSpPr>
              <a:spLocks/>
            </p:cNvSpPr>
            <p:nvPr userDrawn="1"/>
          </p:nvSpPr>
          <p:spPr bwMode="auto">
            <a:xfrm>
              <a:off x="10653713" y="4014788"/>
              <a:ext cx="558800" cy="2506663"/>
            </a:xfrm>
            <a:custGeom>
              <a:avLst/>
              <a:gdLst>
                <a:gd name="T0" fmla="*/ 88 w 177"/>
                <a:gd name="T1" fmla="*/ 794 h 794"/>
                <a:gd name="T2" fmla="*/ 88 w 177"/>
                <a:gd name="T3" fmla="*/ 794 h 794"/>
                <a:gd name="T4" fmla="*/ 0 w 177"/>
                <a:gd name="T5" fmla="*/ 705 h 794"/>
                <a:gd name="T6" fmla="*/ 0 w 177"/>
                <a:gd name="T7" fmla="*/ 88 h 794"/>
                <a:gd name="T8" fmla="*/ 88 w 177"/>
                <a:gd name="T9" fmla="*/ 0 h 794"/>
                <a:gd name="T10" fmla="*/ 177 w 177"/>
                <a:gd name="T11" fmla="*/ 88 h 794"/>
                <a:gd name="T12" fmla="*/ 177 w 177"/>
                <a:gd name="T13" fmla="*/ 705 h 794"/>
                <a:gd name="T14" fmla="*/ 88 w 177"/>
                <a:gd name="T15" fmla="*/ 794 h 7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7" h="794">
                  <a:moveTo>
                    <a:pt x="88" y="794"/>
                  </a:moveTo>
                  <a:cubicBezTo>
                    <a:pt x="88" y="794"/>
                    <a:pt x="88" y="794"/>
                    <a:pt x="88" y="794"/>
                  </a:cubicBezTo>
                  <a:cubicBezTo>
                    <a:pt x="40" y="794"/>
                    <a:pt x="0" y="754"/>
                    <a:pt x="0" y="705"/>
                  </a:cubicBezTo>
                  <a:cubicBezTo>
                    <a:pt x="0" y="88"/>
                    <a:pt x="0" y="88"/>
                    <a:pt x="0" y="88"/>
                  </a:cubicBezTo>
                  <a:cubicBezTo>
                    <a:pt x="0" y="40"/>
                    <a:pt x="40" y="0"/>
                    <a:pt x="88" y="0"/>
                  </a:cubicBezTo>
                  <a:cubicBezTo>
                    <a:pt x="137" y="0"/>
                    <a:pt x="177" y="40"/>
                    <a:pt x="177" y="88"/>
                  </a:cubicBezTo>
                  <a:cubicBezTo>
                    <a:pt x="177" y="705"/>
                    <a:pt x="177" y="705"/>
                    <a:pt x="177" y="705"/>
                  </a:cubicBezTo>
                  <a:cubicBezTo>
                    <a:pt x="177" y="754"/>
                    <a:pt x="137" y="794"/>
                    <a:pt x="88" y="79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GB" sz="2099" dirty="0">
                <a:solidFill>
                  <a:prstClr val="black"/>
                </a:solidFill>
                <a:latin typeface="Arial"/>
                <a:cs typeface="+mn-cs"/>
              </a:endParaRPr>
            </a:p>
          </p:txBody>
        </p:sp>
        <p:sp>
          <p:nvSpPr>
            <p:cNvPr id="28" name="Freeform 10"/>
            <p:cNvSpPr>
              <a:spLocks/>
            </p:cNvSpPr>
            <p:nvPr userDrawn="1"/>
          </p:nvSpPr>
          <p:spPr bwMode="auto">
            <a:xfrm>
              <a:off x="12058650" y="4551363"/>
              <a:ext cx="139700" cy="449263"/>
            </a:xfrm>
            <a:custGeom>
              <a:avLst/>
              <a:gdLst>
                <a:gd name="T0" fmla="*/ 44 w 44"/>
                <a:gd name="T1" fmla="*/ 0 h 142"/>
                <a:gd name="T2" fmla="*/ 0 w 44"/>
                <a:gd name="T3" fmla="*/ 42 h 142"/>
                <a:gd name="T4" fmla="*/ 0 w 44"/>
                <a:gd name="T5" fmla="*/ 99 h 142"/>
                <a:gd name="T6" fmla="*/ 44 w 44"/>
                <a:gd name="T7" fmla="*/ 142 h 142"/>
                <a:gd name="T8" fmla="*/ 44 w 44"/>
                <a:gd name="T9" fmla="*/ 0 h 142"/>
              </a:gdLst>
              <a:ahLst/>
              <a:cxnLst>
                <a:cxn ang="0">
                  <a:pos x="T0" y="T1"/>
                </a:cxn>
                <a:cxn ang="0">
                  <a:pos x="T2" y="T3"/>
                </a:cxn>
                <a:cxn ang="0">
                  <a:pos x="T4" y="T5"/>
                </a:cxn>
                <a:cxn ang="0">
                  <a:pos x="T6" y="T7"/>
                </a:cxn>
                <a:cxn ang="0">
                  <a:pos x="T8" y="T9"/>
                </a:cxn>
              </a:cxnLst>
              <a:rect l="0" t="0" r="r" b="b"/>
              <a:pathLst>
                <a:path w="44" h="142">
                  <a:moveTo>
                    <a:pt x="44" y="0"/>
                  </a:moveTo>
                  <a:cubicBezTo>
                    <a:pt x="20" y="0"/>
                    <a:pt x="0" y="19"/>
                    <a:pt x="0" y="42"/>
                  </a:cubicBezTo>
                  <a:cubicBezTo>
                    <a:pt x="0" y="99"/>
                    <a:pt x="0" y="99"/>
                    <a:pt x="0" y="99"/>
                  </a:cubicBezTo>
                  <a:cubicBezTo>
                    <a:pt x="0" y="123"/>
                    <a:pt x="20" y="142"/>
                    <a:pt x="44" y="142"/>
                  </a:cubicBezTo>
                  <a:lnTo>
                    <a:pt x="4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GB" sz="2099" dirty="0">
                <a:solidFill>
                  <a:prstClr val="black"/>
                </a:solidFill>
                <a:latin typeface="Arial"/>
                <a:cs typeface="+mn-cs"/>
              </a:endParaRPr>
            </a:p>
          </p:txBody>
        </p:sp>
      </p:grpSp>
      <p:grpSp>
        <p:nvGrpSpPr>
          <p:cNvPr id="18" name="Logotype"/>
          <p:cNvGrpSpPr/>
          <p:nvPr userDrawn="1"/>
        </p:nvGrpSpPr>
        <p:grpSpPr>
          <a:xfrm>
            <a:off x="641186" y="530770"/>
            <a:ext cx="1383679" cy="288542"/>
            <a:chOff x="9501453" y="6148765"/>
            <a:chExt cx="2047875" cy="427037"/>
          </a:xfrm>
          <a:solidFill>
            <a:schemeClr val="bg1"/>
          </a:solidFill>
        </p:grpSpPr>
        <p:sp>
          <p:nvSpPr>
            <p:cNvPr id="19" name="Freeform 5"/>
            <p:cNvSpPr>
              <a:spLocks noEditPoints="1"/>
            </p:cNvSpPr>
            <p:nvPr userDrawn="1"/>
          </p:nvSpPr>
          <p:spPr bwMode="auto">
            <a:xfrm>
              <a:off x="11206428" y="6231315"/>
              <a:ext cx="342900" cy="344487"/>
            </a:xfrm>
            <a:custGeom>
              <a:avLst/>
              <a:gdLst>
                <a:gd name="T0" fmla="*/ 43 w 91"/>
                <a:gd name="T1" fmla="*/ 2 h 91"/>
                <a:gd name="T2" fmla="*/ 2 w 91"/>
                <a:gd name="T3" fmla="*/ 44 h 91"/>
                <a:gd name="T4" fmla="*/ 46 w 91"/>
                <a:gd name="T5" fmla="*/ 91 h 91"/>
                <a:gd name="T6" fmla="*/ 74 w 91"/>
                <a:gd name="T7" fmla="*/ 77 h 91"/>
                <a:gd name="T8" fmla="*/ 74 w 91"/>
                <a:gd name="T9" fmla="*/ 90 h 91"/>
                <a:gd name="T10" fmla="*/ 91 w 91"/>
                <a:gd name="T11" fmla="*/ 90 h 91"/>
                <a:gd name="T12" fmla="*/ 91 w 91"/>
                <a:gd name="T13" fmla="*/ 47 h 91"/>
                <a:gd name="T14" fmla="*/ 43 w 91"/>
                <a:gd name="T15" fmla="*/ 2 h 91"/>
                <a:gd name="T16" fmla="*/ 72 w 91"/>
                <a:gd name="T17" fmla="*/ 48 h 91"/>
                <a:gd name="T18" fmla="*/ 43 w 91"/>
                <a:gd name="T19" fmla="*/ 72 h 91"/>
                <a:gd name="T20" fmla="*/ 21 w 91"/>
                <a:gd name="T21" fmla="*/ 50 h 91"/>
                <a:gd name="T22" fmla="*/ 46 w 91"/>
                <a:gd name="T23" fmla="*/ 21 h 91"/>
                <a:gd name="T24" fmla="*/ 72 w 91"/>
                <a:gd name="T25" fmla="*/ 45 h 91"/>
                <a:gd name="T26" fmla="*/ 72 w 91"/>
                <a:gd name="T27" fmla="*/ 48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1" h="91">
                  <a:moveTo>
                    <a:pt x="43" y="2"/>
                  </a:moveTo>
                  <a:cubicBezTo>
                    <a:pt x="21" y="4"/>
                    <a:pt x="3" y="22"/>
                    <a:pt x="2" y="44"/>
                  </a:cubicBezTo>
                  <a:cubicBezTo>
                    <a:pt x="0" y="70"/>
                    <a:pt x="21" y="91"/>
                    <a:pt x="46" y="91"/>
                  </a:cubicBezTo>
                  <a:cubicBezTo>
                    <a:pt x="56" y="91"/>
                    <a:pt x="68" y="87"/>
                    <a:pt x="74" y="77"/>
                  </a:cubicBezTo>
                  <a:cubicBezTo>
                    <a:pt x="74" y="90"/>
                    <a:pt x="74" y="90"/>
                    <a:pt x="74" y="90"/>
                  </a:cubicBezTo>
                  <a:cubicBezTo>
                    <a:pt x="91" y="90"/>
                    <a:pt x="91" y="90"/>
                    <a:pt x="91" y="90"/>
                  </a:cubicBezTo>
                  <a:cubicBezTo>
                    <a:pt x="91" y="47"/>
                    <a:pt x="91" y="47"/>
                    <a:pt x="91" y="47"/>
                  </a:cubicBezTo>
                  <a:cubicBezTo>
                    <a:pt x="91" y="20"/>
                    <a:pt x="69" y="0"/>
                    <a:pt x="43" y="2"/>
                  </a:cubicBezTo>
                  <a:close/>
                  <a:moveTo>
                    <a:pt x="72" y="48"/>
                  </a:moveTo>
                  <a:cubicBezTo>
                    <a:pt x="71" y="63"/>
                    <a:pt x="58" y="74"/>
                    <a:pt x="43" y="72"/>
                  </a:cubicBezTo>
                  <a:cubicBezTo>
                    <a:pt x="32" y="71"/>
                    <a:pt x="22" y="61"/>
                    <a:pt x="21" y="50"/>
                  </a:cubicBezTo>
                  <a:cubicBezTo>
                    <a:pt x="19" y="34"/>
                    <a:pt x="31" y="21"/>
                    <a:pt x="46" y="21"/>
                  </a:cubicBezTo>
                  <a:cubicBezTo>
                    <a:pt x="60" y="21"/>
                    <a:pt x="71" y="32"/>
                    <a:pt x="72" y="45"/>
                  </a:cubicBezTo>
                  <a:lnTo>
                    <a:pt x="72" y="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US" sz="2099" dirty="0">
                <a:solidFill>
                  <a:prstClr val="black"/>
                </a:solidFill>
                <a:latin typeface="Arial"/>
                <a:cs typeface="+mn-cs"/>
              </a:endParaRPr>
            </a:p>
          </p:txBody>
        </p:sp>
        <p:sp>
          <p:nvSpPr>
            <p:cNvPr id="20" name="Freeform 6"/>
            <p:cNvSpPr>
              <a:spLocks noEditPoints="1"/>
            </p:cNvSpPr>
            <p:nvPr userDrawn="1"/>
          </p:nvSpPr>
          <p:spPr bwMode="auto">
            <a:xfrm>
              <a:off x="10849241" y="6236077"/>
              <a:ext cx="334963" cy="339725"/>
            </a:xfrm>
            <a:custGeom>
              <a:avLst/>
              <a:gdLst>
                <a:gd name="T0" fmla="*/ 44 w 89"/>
                <a:gd name="T1" fmla="*/ 1 h 90"/>
                <a:gd name="T2" fmla="*/ 0 w 89"/>
                <a:gd name="T3" fmla="*/ 46 h 90"/>
                <a:gd name="T4" fmla="*/ 45 w 89"/>
                <a:gd name="T5" fmla="*/ 90 h 90"/>
                <a:gd name="T6" fmla="*/ 86 w 89"/>
                <a:gd name="T7" fmla="*/ 63 h 90"/>
                <a:gd name="T8" fmla="*/ 69 w 89"/>
                <a:gd name="T9" fmla="*/ 58 h 90"/>
                <a:gd name="T10" fmla="*/ 50 w 89"/>
                <a:gd name="T11" fmla="*/ 72 h 90"/>
                <a:gd name="T12" fmla="*/ 22 w 89"/>
                <a:gd name="T13" fmla="*/ 59 h 90"/>
                <a:gd name="T14" fmla="*/ 89 w 89"/>
                <a:gd name="T15" fmla="*/ 41 h 90"/>
                <a:gd name="T16" fmla="*/ 44 w 89"/>
                <a:gd name="T17" fmla="*/ 1 h 90"/>
                <a:gd name="T18" fmla="*/ 19 w 89"/>
                <a:gd name="T19" fmla="*/ 44 h 90"/>
                <a:gd name="T20" fmla="*/ 36 w 89"/>
                <a:gd name="T21" fmla="*/ 19 h 90"/>
                <a:gd name="T22" fmla="*/ 67 w 89"/>
                <a:gd name="T23" fmla="*/ 31 h 90"/>
                <a:gd name="T24" fmla="*/ 19 w 89"/>
                <a:gd name="T25" fmla="*/ 44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9" h="90">
                  <a:moveTo>
                    <a:pt x="44" y="1"/>
                  </a:moveTo>
                  <a:cubicBezTo>
                    <a:pt x="20" y="2"/>
                    <a:pt x="0" y="20"/>
                    <a:pt x="0" y="46"/>
                  </a:cubicBezTo>
                  <a:cubicBezTo>
                    <a:pt x="0" y="70"/>
                    <a:pt x="20" y="90"/>
                    <a:pt x="45" y="90"/>
                  </a:cubicBezTo>
                  <a:cubicBezTo>
                    <a:pt x="62" y="90"/>
                    <a:pt x="79" y="80"/>
                    <a:pt x="86" y="63"/>
                  </a:cubicBezTo>
                  <a:cubicBezTo>
                    <a:pt x="69" y="58"/>
                    <a:pt x="69" y="58"/>
                    <a:pt x="69" y="58"/>
                  </a:cubicBezTo>
                  <a:cubicBezTo>
                    <a:pt x="66" y="65"/>
                    <a:pt x="58" y="71"/>
                    <a:pt x="50" y="72"/>
                  </a:cubicBezTo>
                  <a:cubicBezTo>
                    <a:pt x="38" y="75"/>
                    <a:pt x="26" y="67"/>
                    <a:pt x="22" y="59"/>
                  </a:cubicBezTo>
                  <a:cubicBezTo>
                    <a:pt x="89" y="41"/>
                    <a:pt x="89" y="41"/>
                    <a:pt x="89" y="41"/>
                  </a:cubicBezTo>
                  <a:cubicBezTo>
                    <a:pt x="87" y="24"/>
                    <a:pt x="72" y="0"/>
                    <a:pt x="44" y="1"/>
                  </a:cubicBezTo>
                  <a:close/>
                  <a:moveTo>
                    <a:pt x="19" y="44"/>
                  </a:moveTo>
                  <a:cubicBezTo>
                    <a:pt x="19" y="34"/>
                    <a:pt x="24" y="24"/>
                    <a:pt x="36" y="19"/>
                  </a:cubicBezTo>
                  <a:cubicBezTo>
                    <a:pt x="50" y="14"/>
                    <a:pt x="62" y="21"/>
                    <a:pt x="67" y="31"/>
                  </a:cubicBezTo>
                  <a:lnTo>
                    <a:pt x="19" y="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US" sz="2099" dirty="0">
                <a:solidFill>
                  <a:prstClr val="black"/>
                </a:solidFill>
                <a:latin typeface="Arial"/>
                <a:cs typeface="+mn-cs"/>
              </a:endParaRPr>
            </a:p>
          </p:txBody>
        </p:sp>
        <p:sp>
          <p:nvSpPr>
            <p:cNvPr id="21" name="Freeform 7"/>
            <p:cNvSpPr>
              <a:spLocks/>
            </p:cNvSpPr>
            <p:nvPr userDrawn="1"/>
          </p:nvSpPr>
          <p:spPr bwMode="auto">
            <a:xfrm>
              <a:off x="10292028" y="6239252"/>
              <a:ext cx="166688" cy="333375"/>
            </a:xfrm>
            <a:custGeom>
              <a:avLst/>
              <a:gdLst>
                <a:gd name="T0" fmla="*/ 44 w 44"/>
                <a:gd name="T1" fmla="*/ 18 h 88"/>
                <a:gd name="T2" fmla="*/ 44 w 44"/>
                <a:gd name="T3" fmla="*/ 0 h 88"/>
                <a:gd name="T4" fmla="*/ 19 w 44"/>
                <a:gd name="T5" fmla="*/ 13 h 88"/>
                <a:gd name="T6" fmla="*/ 19 w 44"/>
                <a:gd name="T7" fmla="*/ 3 h 88"/>
                <a:gd name="T8" fmla="*/ 0 w 44"/>
                <a:gd name="T9" fmla="*/ 3 h 88"/>
                <a:gd name="T10" fmla="*/ 0 w 44"/>
                <a:gd name="T11" fmla="*/ 44 h 88"/>
                <a:gd name="T12" fmla="*/ 0 w 44"/>
                <a:gd name="T13" fmla="*/ 88 h 88"/>
                <a:gd name="T14" fmla="*/ 20 w 44"/>
                <a:gd name="T15" fmla="*/ 88 h 88"/>
                <a:gd name="T16" fmla="*/ 20 w 44"/>
                <a:gd name="T17" fmla="*/ 46 h 88"/>
                <a:gd name="T18" fmla="*/ 44 w 44"/>
                <a:gd name="T19" fmla="*/ 1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 h="88">
                  <a:moveTo>
                    <a:pt x="44" y="18"/>
                  </a:moveTo>
                  <a:cubicBezTo>
                    <a:pt x="44" y="0"/>
                    <a:pt x="44" y="0"/>
                    <a:pt x="44" y="0"/>
                  </a:cubicBezTo>
                  <a:cubicBezTo>
                    <a:pt x="28" y="0"/>
                    <a:pt x="22" y="8"/>
                    <a:pt x="19" y="13"/>
                  </a:cubicBezTo>
                  <a:cubicBezTo>
                    <a:pt x="19" y="3"/>
                    <a:pt x="19" y="3"/>
                    <a:pt x="19" y="3"/>
                  </a:cubicBezTo>
                  <a:cubicBezTo>
                    <a:pt x="0" y="3"/>
                    <a:pt x="0" y="3"/>
                    <a:pt x="0" y="3"/>
                  </a:cubicBezTo>
                  <a:cubicBezTo>
                    <a:pt x="0" y="44"/>
                    <a:pt x="0" y="44"/>
                    <a:pt x="0" y="44"/>
                  </a:cubicBezTo>
                  <a:cubicBezTo>
                    <a:pt x="0" y="88"/>
                    <a:pt x="0" y="88"/>
                    <a:pt x="0" y="88"/>
                  </a:cubicBezTo>
                  <a:cubicBezTo>
                    <a:pt x="20" y="88"/>
                    <a:pt x="20" y="88"/>
                    <a:pt x="20" y="88"/>
                  </a:cubicBezTo>
                  <a:cubicBezTo>
                    <a:pt x="20" y="62"/>
                    <a:pt x="20" y="62"/>
                    <a:pt x="20" y="46"/>
                  </a:cubicBezTo>
                  <a:cubicBezTo>
                    <a:pt x="20" y="26"/>
                    <a:pt x="31" y="19"/>
                    <a:pt x="44"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US" sz="2099" dirty="0">
                <a:solidFill>
                  <a:prstClr val="black"/>
                </a:solidFill>
                <a:latin typeface="Arial"/>
                <a:cs typeface="+mn-cs"/>
              </a:endParaRPr>
            </a:p>
          </p:txBody>
        </p:sp>
        <p:sp>
          <p:nvSpPr>
            <p:cNvPr id="22" name="Freeform 8"/>
            <p:cNvSpPr>
              <a:spLocks/>
            </p:cNvSpPr>
            <p:nvPr userDrawn="1"/>
          </p:nvSpPr>
          <p:spPr bwMode="auto">
            <a:xfrm>
              <a:off x="9501453" y="6182102"/>
              <a:ext cx="369888" cy="390525"/>
            </a:xfrm>
            <a:custGeom>
              <a:avLst/>
              <a:gdLst>
                <a:gd name="T0" fmla="*/ 185 w 233"/>
                <a:gd name="T1" fmla="*/ 165 h 246"/>
                <a:gd name="T2" fmla="*/ 48 w 233"/>
                <a:gd name="T3" fmla="*/ 0 h 246"/>
                <a:gd name="T4" fmla="*/ 0 w 233"/>
                <a:gd name="T5" fmla="*/ 0 h 246"/>
                <a:gd name="T6" fmla="*/ 0 w 233"/>
                <a:gd name="T7" fmla="*/ 246 h 246"/>
                <a:gd name="T8" fmla="*/ 50 w 233"/>
                <a:gd name="T9" fmla="*/ 246 h 246"/>
                <a:gd name="T10" fmla="*/ 50 w 233"/>
                <a:gd name="T11" fmla="*/ 81 h 246"/>
                <a:gd name="T12" fmla="*/ 190 w 233"/>
                <a:gd name="T13" fmla="*/ 246 h 246"/>
                <a:gd name="T14" fmla="*/ 233 w 233"/>
                <a:gd name="T15" fmla="*/ 246 h 246"/>
                <a:gd name="T16" fmla="*/ 233 w 233"/>
                <a:gd name="T17" fmla="*/ 0 h 246"/>
                <a:gd name="T18" fmla="*/ 185 w 233"/>
                <a:gd name="T19" fmla="*/ 0 h 246"/>
                <a:gd name="T20" fmla="*/ 185 w 233"/>
                <a:gd name="T21" fmla="*/ 165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3" h="246">
                  <a:moveTo>
                    <a:pt x="185" y="165"/>
                  </a:moveTo>
                  <a:lnTo>
                    <a:pt x="48" y="0"/>
                  </a:lnTo>
                  <a:lnTo>
                    <a:pt x="0" y="0"/>
                  </a:lnTo>
                  <a:lnTo>
                    <a:pt x="0" y="246"/>
                  </a:lnTo>
                  <a:lnTo>
                    <a:pt x="50" y="246"/>
                  </a:lnTo>
                  <a:lnTo>
                    <a:pt x="50" y="81"/>
                  </a:lnTo>
                  <a:lnTo>
                    <a:pt x="190" y="246"/>
                  </a:lnTo>
                  <a:lnTo>
                    <a:pt x="233" y="246"/>
                  </a:lnTo>
                  <a:lnTo>
                    <a:pt x="233" y="0"/>
                  </a:lnTo>
                  <a:lnTo>
                    <a:pt x="185" y="0"/>
                  </a:lnTo>
                  <a:lnTo>
                    <a:pt x="185" y="16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US" sz="2099" dirty="0">
                <a:solidFill>
                  <a:prstClr val="black"/>
                </a:solidFill>
                <a:latin typeface="Arial"/>
                <a:cs typeface="+mn-cs"/>
              </a:endParaRPr>
            </a:p>
          </p:txBody>
        </p:sp>
        <p:sp>
          <p:nvSpPr>
            <p:cNvPr id="23" name="Freeform 9"/>
            <p:cNvSpPr>
              <a:spLocks noEditPoints="1"/>
            </p:cNvSpPr>
            <p:nvPr userDrawn="1"/>
          </p:nvSpPr>
          <p:spPr bwMode="auto">
            <a:xfrm>
              <a:off x="10461891" y="6148765"/>
              <a:ext cx="342900" cy="427037"/>
            </a:xfrm>
            <a:custGeom>
              <a:avLst/>
              <a:gdLst>
                <a:gd name="T0" fmla="*/ 91 w 91"/>
                <a:gd name="T1" fmla="*/ 0 h 113"/>
                <a:gd name="T2" fmla="*/ 73 w 91"/>
                <a:gd name="T3" fmla="*/ 0 h 113"/>
                <a:gd name="T4" fmla="*/ 73 w 91"/>
                <a:gd name="T5" fmla="*/ 34 h 113"/>
                <a:gd name="T6" fmla="*/ 43 w 91"/>
                <a:gd name="T7" fmla="*/ 24 h 113"/>
                <a:gd name="T8" fmla="*/ 2 w 91"/>
                <a:gd name="T9" fmla="*/ 66 h 113"/>
                <a:gd name="T10" fmla="*/ 46 w 91"/>
                <a:gd name="T11" fmla="*/ 113 h 113"/>
                <a:gd name="T12" fmla="*/ 74 w 91"/>
                <a:gd name="T13" fmla="*/ 101 h 113"/>
                <a:gd name="T14" fmla="*/ 74 w 91"/>
                <a:gd name="T15" fmla="*/ 112 h 113"/>
                <a:gd name="T16" fmla="*/ 91 w 91"/>
                <a:gd name="T17" fmla="*/ 112 h 113"/>
                <a:gd name="T18" fmla="*/ 91 w 91"/>
                <a:gd name="T19" fmla="*/ 69 h 113"/>
                <a:gd name="T20" fmla="*/ 91 w 91"/>
                <a:gd name="T21" fmla="*/ 69 h 113"/>
                <a:gd name="T22" fmla="*/ 91 w 91"/>
                <a:gd name="T23" fmla="*/ 68 h 113"/>
                <a:gd name="T24" fmla="*/ 91 w 91"/>
                <a:gd name="T25" fmla="*/ 0 h 113"/>
                <a:gd name="T26" fmla="*/ 72 w 91"/>
                <a:gd name="T27" fmla="*/ 70 h 113"/>
                <a:gd name="T28" fmla="*/ 43 w 91"/>
                <a:gd name="T29" fmla="*/ 94 h 113"/>
                <a:gd name="T30" fmla="*/ 21 w 91"/>
                <a:gd name="T31" fmla="*/ 72 h 113"/>
                <a:gd name="T32" fmla="*/ 46 w 91"/>
                <a:gd name="T33" fmla="*/ 43 h 113"/>
                <a:gd name="T34" fmla="*/ 72 w 91"/>
                <a:gd name="T35" fmla="*/ 67 h 113"/>
                <a:gd name="T36" fmla="*/ 72 w 91"/>
                <a:gd name="T37" fmla="*/ 7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1" h="113">
                  <a:moveTo>
                    <a:pt x="91" y="0"/>
                  </a:moveTo>
                  <a:cubicBezTo>
                    <a:pt x="73" y="0"/>
                    <a:pt x="73" y="0"/>
                    <a:pt x="73" y="0"/>
                  </a:cubicBezTo>
                  <a:cubicBezTo>
                    <a:pt x="73" y="34"/>
                    <a:pt x="73" y="34"/>
                    <a:pt x="73" y="34"/>
                  </a:cubicBezTo>
                  <a:cubicBezTo>
                    <a:pt x="68" y="28"/>
                    <a:pt x="55" y="23"/>
                    <a:pt x="43" y="24"/>
                  </a:cubicBezTo>
                  <a:cubicBezTo>
                    <a:pt x="21" y="26"/>
                    <a:pt x="3" y="44"/>
                    <a:pt x="2" y="66"/>
                  </a:cubicBezTo>
                  <a:cubicBezTo>
                    <a:pt x="0" y="92"/>
                    <a:pt x="21" y="113"/>
                    <a:pt x="46" y="113"/>
                  </a:cubicBezTo>
                  <a:cubicBezTo>
                    <a:pt x="56" y="113"/>
                    <a:pt x="69" y="109"/>
                    <a:pt x="74" y="101"/>
                  </a:cubicBezTo>
                  <a:cubicBezTo>
                    <a:pt x="74" y="112"/>
                    <a:pt x="74" y="112"/>
                    <a:pt x="74" y="112"/>
                  </a:cubicBezTo>
                  <a:cubicBezTo>
                    <a:pt x="91" y="112"/>
                    <a:pt x="91" y="112"/>
                    <a:pt x="91" y="112"/>
                  </a:cubicBezTo>
                  <a:cubicBezTo>
                    <a:pt x="91" y="69"/>
                    <a:pt x="91" y="69"/>
                    <a:pt x="91" y="69"/>
                  </a:cubicBezTo>
                  <a:cubicBezTo>
                    <a:pt x="91" y="69"/>
                    <a:pt x="91" y="69"/>
                    <a:pt x="91" y="69"/>
                  </a:cubicBezTo>
                  <a:cubicBezTo>
                    <a:pt x="91" y="68"/>
                    <a:pt x="91" y="68"/>
                    <a:pt x="91" y="68"/>
                  </a:cubicBezTo>
                  <a:lnTo>
                    <a:pt x="91" y="0"/>
                  </a:lnTo>
                  <a:close/>
                  <a:moveTo>
                    <a:pt x="72" y="70"/>
                  </a:moveTo>
                  <a:cubicBezTo>
                    <a:pt x="71" y="85"/>
                    <a:pt x="58" y="96"/>
                    <a:pt x="43" y="94"/>
                  </a:cubicBezTo>
                  <a:cubicBezTo>
                    <a:pt x="32" y="93"/>
                    <a:pt x="22" y="83"/>
                    <a:pt x="21" y="72"/>
                  </a:cubicBezTo>
                  <a:cubicBezTo>
                    <a:pt x="19" y="56"/>
                    <a:pt x="31" y="43"/>
                    <a:pt x="46" y="43"/>
                  </a:cubicBezTo>
                  <a:cubicBezTo>
                    <a:pt x="60" y="43"/>
                    <a:pt x="71" y="54"/>
                    <a:pt x="72" y="67"/>
                  </a:cubicBezTo>
                  <a:lnTo>
                    <a:pt x="72"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US" sz="2099" dirty="0">
                <a:solidFill>
                  <a:prstClr val="black"/>
                </a:solidFill>
                <a:latin typeface="Arial"/>
                <a:cs typeface="+mn-cs"/>
              </a:endParaRPr>
            </a:p>
          </p:txBody>
        </p:sp>
        <p:sp>
          <p:nvSpPr>
            <p:cNvPr id="29" name="Freeform 10"/>
            <p:cNvSpPr>
              <a:spLocks noEditPoints="1"/>
            </p:cNvSpPr>
            <p:nvPr userDrawn="1"/>
          </p:nvSpPr>
          <p:spPr bwMode="auto">
            <a:xfrm>
              <a:off x="9912616" y="6239252"/>
              <a:ext cx="338138" cy="336550"/>
            </a:xfrm>
            <a:custGeom>
              <a:avLst/>
              <a:gdLst>
                <a:gd name="T0" fmla="*/ 45 w 90"/>
                <a:gd name="T1" fmla="*/ 0 h 89"/>
                <a:gd name="T2" fmla="*/ 0 w 90"/>
                <a:gd name="T3" fmla="*/ 45 h 89"/>
                <a:gd name="T4" fmla="*/ 45 w 90"/>
                <a:gd name="T5" fmla="*/ 89 h 89"/>
                <a:gd name="T6" fmla="*/ 90 w 90"/>
                <a:gd name="T7" fmla="*/ 45 h 89"/>
                <a:gd name="T8" fmla="*/ 45 w 90"/>
                <a:gd name="T9" fmla="*/ 0 h 89"/>
                <a:gd name="T10" fmla="*/ 45 w 90"/>
                <a:gd name="T11" fmla="*/ 70 h 89"/>
                <a:gd name="T12" fmla="*/ 19 w 90"/>
                <a:gd name="T13" fmla="*/ 45 h 89"/>
                <a:gd name="T14" fmla="*/ 45 w 90"/>
                <a:gd name="T15" fmla="*/ 19 h 89"/>
                <a:gd name="T16" fmla="*/ 71 w 90"/>
                <a:gd name="T17" fmla="*/ 45 h 89"/>
                <a:gd name="T18" fmla="*/ 45 w 90"/>
                <a:gd name="T19" fmla="*/ 7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0" h="89">
                  <a:moveTo>
                    <a:pt x="45" y="0"/>
                  </a:moveTo>
                  <a:cubicBezTo>
                    <a:pt x="20" y="0"/>
                    <a:pt x="0" y="20"/>
                    <a:pt x="0" y="45"/>
                  </a:cubicBezTo>
                  <a:cubicBezTo>
                    <a:pt x="0" y="69"/>
                    <a:pt x="20" y="89"/>
                    <a:pt x="45" y="89"/>
                  </a:cubicBezTo>
                  <a:cubicBezTo>
                    <a:pt x="70" y="89"/>
                    <a:pt x="90" y="69"/>
                    <a:pt x="90" y="45"/>
                  </a:cubicBezTo>
                  <a:cubicBezTo>
                    <a:pt x="90" y="20"/>
                    <a:pt x="70" y="0"/>
                    <a:pt x="45" y="0"/>
                  </a:cubicBezTo>
                  <a:close/>
                  <a:moveTo>
                    <a:pt x="45" y="70"/>
                  </a:moveTo>
                  <a:cubicBezTo>
                    <a:pt x="31" y="70"/>
                    <a:pt x="19" y="59"/>
                    <a:pt x="19" y="45"/>
                  </a:cubicBezTo>
                  <a:cubicBezTo>
                    <a:pt x="19" y="30"/>
                    <a:pt x="31" y="19"/>
                    <a:pt x="45" y="19"/>
                  </a:cubicBezTo>
                  <a:cubicBezTo>
                    <a:pt x="59" y="19"/>
                    <a:pt x="71" y="30"/>
                    <a:pt x="71" y="45"/>
                  </a:cubicBezTo>
                  <a:cubicBezTo>
                    <a:pt x="71" y="59"/>
                    <a:pt x="59" y="70"/>
                    <a:pt x="45" y="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US" sz="2099" dirty="0">
                <a:solidFill>
                  <a:prstClr val="black"/>
                </a:solidFill>
                <a:latin typeface="Arial"/>
                <a:cs typeface="+mn-cs"/>
              </a:endParaRPr>
            </a:p>
          </p:txBody>
        </p:sp>
      </p:grpSp>
    </p:spTree>
    <p:extLst>
      <p:ext uri="{BB962C8B-B14F-4D97-AF65-F5344CB8AC3E}">
        <p14:creationId xmlns:p14="http://schemas.microsoft.com/office/powerpoint/2010/main" val="138111514"/>
      </p:ext>
    </p:extLst>
  </p:cSld>
  <p:clrMapOvr>
    <a:masterClrMapping/>
  </p:clrMapOvr>
</p:sldLayout>
</file>

<file path=ppt/slideLayouts/slideLayout168.xml><?xml version="1.0" encoding="utf-8"?>
<p:sldLayout xmlns:a="http://schemas.openxmlformats.org/drawingml/2006/main" xmlns:r="http://schemas.openxmlformats.org/officeDocument/2006/relationships" xmlns:p="http://schemas.openxmlformats.org/presentationml/2006/main" preserve="1" userDrawn="1">
  <p:cSld name="2_Three Content">
    <p:spTree>
      <p:nvGrpSpPr>
        <p:cNvPr id="1" name=""/>
        <p:cNvGrpSpPr/>
        <p:nvPr/>
      </p:nvGrpSpPr>
      <p:grpSpPr>
        <a:xfrm>
          <a:off x="0" y="0"/>
          <a:ext cx="0" cy="0"/>
          <a:chOff x="0" y="0"/>
          <a:chExt cx="0" cy="0"/>
        </a:xfrm>
      </p:grpSpPr>
      <p:sp>
        <p:nvSpPr>
          <p:cNvPr id="2" name="Title 1"/>
          <p:cNvSpPr>
            <a:spLocks noGrp="1"/>
          </p:cNvSpPr>
          <p:nvPr>
            <p:ph type="title"/>
          </p:nvPr>
        </p:nvSpPr>
        <p:spPr>
          <a:xfrm>
            <a:off x="647833" y="360000"/>
            <a:ext cx="7198125" cy="720000"/>
          </a:xfrm>
        </p:spPr>
        <p:txBody>
          <a:bodyPr/>
          <a:lstStyle/>
          <a:p>
            <a:r>
              <a:rPr lang="en-GB"/>
              <a:t>Click to edit Master title style</a:t>
            </a:r>
            <a:endParaRPr lang="en-GB" dirty="0"/>
          </a:p>
        </p:txBody>
      </p:sp>
      <p:sp>
        <p:nvSpPr>
          <p:cNvPr id="9" name="Text Placeholder 8"/>
          <p:cNvSpPr>
            <a:spLocks noGrp="1"/>
          </p:cNvSpPr>
          <p:nvPr>
            <p:ph type="body" sz="quarter" idx="14"/>
          </p:nvPr>
        </p:nvSpPr>
        <p:spPr>
          <a:xfrm>
            <a:off x="669751" y="1331693"/>
            <a:ext cx="3491091" cy="2715114"/>
          </a:xfrm>
        </p:spPr>
        <p:txBody>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GB" dirty="0"/>
          </a:p>
        </p:txBody>
      </p:sp>
      <p:sp>
        <p:nvSpPr>
          <p:cNvPr id="10" name="Text Placeholder 13"/>
          <p:cNvSpPr>
            <a:spLocks noGrp="1"/>
          </p:cNvSpPr>
          <p:nvPr>
            <p:ph type="body" sz="quarter" idx="19"/>
          </p:nvPr>
        </p:nvSpPr>
        <p:spPr>
          <a:xfrm>
            <a:off x="647832" y="4226862"/>
            <a:ext cx="3491091" cy="233946"/>
          </a:xfrm>
        </p:spPr>
        <p:txBody>
          <a:bodyPr/>
          <a:lstStyle>
            <a:lvl1pPr marL="0" indent="0">
              <a:buNone/>
              <a:defRPr/>
            </a:lvl1pPr>
          </a:lstStyle>
          <a:p>
            <a:pPr lvl="0"/>
            <a:r>
              <a:rPr lang="en-GB"/>
              <a:t>Click to edit Master text styles</a:t>
            </a:r>
            <a:endParaRPr lang="en-GB" dirty="0"/>
          </a:p>
        </p:txBody>
      </p:sp>
      <p:sp>
        <p:nvSpPr>
          <p:cNvPr id="11" name="Text Placeholder 13"/>
          <p:cNvSpPr>
            <a:spLocks noGrp="1"/>
          </p:cNvSpPr>
          <p:nvPr>
            <p:ph type="body" sz="quarter" idx="20"/>
          </p:nvPr>
        </p:nvSpPr>
        <p:spPr>
          <a:xfrm>
            <a:off x="4359329" y="4245146"/>
            <a:ext cx="3491091" cy="233946"/>
          </a:xfrm>
        </p:spPr>
        <p:txBody>
          <a:bodyPr/>
          <a:lstStyle>
            <a:lvl1pPr marL="0" indent="0">
              <a:buNone/>
              <a:defRPr/>
            </a:lvl1pPr>
          </a:lstStyle>
          <a:p>
            <a:pPr lvl="0"/>
            <a:r>
              <a:rPr lang="en-GB"/>
              <a:t>Click to edit Master text styles</a:t>
            </a:r>
            <a:endParaRPr lang="en-GB" dirty="0"/>
          </a:p>
        </p:txBody>
      </p:sp>
      <p:sp>
        <p:nvSpPr>
          <p:cNvPr id="12" name="Text Placeholder 13"/>
          <p:cNvSpPr>
            <a:spLocks noGrp="1"/>
          </p:cNvSpPr>
          <p:nvPr>
            <p:ph type="body" sz="quarter" idx="21"/>
          </p:nvPr>
        </p:nvSpPr>
        <p:spPr>
          <a:xfrm>
            <a:off x="8070826" y="4239051"/>
            <a:ext cx="3491091" cy="233946"/>
          </a:xfrm>
        </p:spPr>
        <p:txBody>
          <a:bodyPr/>
          <a:lstStyle>
            <a:lvl1pPr marL="0" indent="0">
              <a:buNone/>
              <a:defRPr/>
            </a:lvl1pPr>
          </a:lstStyle>
          <a:p>
            <a:pPr lvl="0"/>
            <a:r>
              <a:rPr lang="en-GB"/>
              <a:t>Click to edit Master text styles</a:t>
            </a:r>
            <a:endParaRPr lang="en-GB" dirty="0"/>
          </a:p>
        </p:txBody>
      </p:sp>
      <p:sp>
        <p:nvSpPr>
          <p:cNvPr id="13" name="Text Placeholder 8"/>
          <p:cNvSpPr>
            <a:spLocks noGrp="1"/>
          </p:cNvSpPr>
          <p:nvPr>
            <p:ph type="body" sz="quarter" idx="22"/>
          </p:nvPr>
        </p:nvSpPr>
        <p:spPr>
          <a:xfrm>
            <a:off x="4381248" y="1337788"/>
            <a:ext cx="3491091" cy="2715114"/>
          </a:xfrm>
        </p:spPr>
        <p:txBody>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GB" dirty="0"/>
          </a:p>
        </p:txBody>
      </p:sp>
      <p:sp>
        <p:nvSpPr>
          <p:cNvPr id="14" name="Text Placeholder 8"/>
          <p:cNvSpPr>
            <a:spLocks noGrp="1"/>
          </p:cNvSpPr>
          <p:nvPr>
            <p:ph type="body" sz="quarter" idx="23"/>
          </p:nvPr>
        </p:nvSpPr>
        <p:spPr>
          <a:xfrm>
            <a:off x="8068368" y="1343882"/>
            <a:ext cx="3491091" cy="2715114"/>
          </a:xfrm>
        </p:spPr>
        <p:txBody>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GB" dirty="0"/>
          </a:p>
        </p:txBody>
      </p:sp>
    </p:spTree>
    <p:extLst>
      <p:ext uri="{BB962C8B-B14F-4D97-AF65-F5344CB8AC3E}">
        <p14:creationId xmlns:p14="http://schemas.microsoft.com/office/powerpoint/2010/main" val="2642482364"/>
      </p:ext>
    </p:extLst>
  </p:cSld>
  <p:clrMapOvr>
    <a:masterClrMapping/>
  </p:clrMapOvr>
</p:sldLayout>
</file>

<file path=ppt/slideLayouts/slideLayout169.xml><?xml version="1.0" encoding="utf-8"?>
<p:sldLayout xmlns:a="http://schemas.openxmlformats.org/drawingml/2006/main" xmlns:r="http://schemas.openxmlformats.org/officeDocument/2006/relationships" xmlns:p="http://schemas.openxmlformats.org/presentationml/2006/main" userDrawn="1">
  <p:cSld name="1_Title and Content">
    <p:spTree>
      <p:nvGrpSpPr>
        <p:cNvPr id="1" name=""/>
        <p:cNvGrpSpPr/>
        <p:nvPr/>
      </p:nvGrpSpPr>
      <p:grpSpPr>
        <a:xfrm>
          <a:off x="0" y="0"/>
          <a:ext cx="0" cy="0"/>
          <a:chOff x="0" y="0"/>
          <a:chExt cx="0" cy="0"/>
        </a:xfrm>
      </p:grpSpPr>
      <p:sp>
        <p:nvSpPr>
          <p:cNvPr id="3" name="Content Placeholder 2"/>
          <p:cNvSpPr>
            <a:spLocks noGrp="1"/>
          </p:cNvSpPr>
          <p:nvPr>
            <p:ph idx="1"/>
          </p:nvPr>
        </p:nvSpPr>
        <p:spPr>
          <a:xfrm>
            <a:off x="647830" y="1331692"/>
            <a:ext cx="10905160" cy="233946"/>
          </a:xfrm>
        </p:spPr>
        <p:txBody>
          <a:bodyPr/>
          <a:lstStyle>
            <a:lvl1pPr marL="0" indent="0">
              <a:buNone/>
              <a:defRPr/>
            </a:lvl1pPr>
          </a:lstStyle>
          <a:p>
            <a:pPr lvl="0"/>
            <a:r>
              <a:rPr lang="en-GB"/>
              <a:t>Click to edit Master text styles</a:t>
            </a:r>
            <a:endParaRPr lang="en-GB" dirty="0"/>
          </a:p>
        </p:txBody>
      </p:sp>
      <p:sp>
        <p:nvSpPr>
          <p:cNvPr id="4" name="Title 3"/>
          <p:cNvSpPr>
            <a:spLocks noGrp="1"/>
          </p:cNvSpPr>
          <p:nvPr>
            <p:ph type="title"/>
          </p:nvPr>
        </p:nvSpPr>
        <p:spPr/>
        <p:txBody>
          <a:bodyPr/>
          <a:lstStyle/>
          <a:p>
            <a:r>
              <a:rPr lang="en-GB"/>
              <a:t>Click to edit Master title style</a:t>
            </a:r>
            <a:endParaRPr lang="en-GB" dirty="0"/>
          </a:p>
        </p:txBody>
      </p:sp>
      <p:sp>
        <p:nvSpPr>
          <p:cNvPr id="2" name="Rectangle 1"/>
          <p:cNvSpPr/>
          <p:nvPr userDrawn="1"/>
        </p:nvSpPr>
        <p:spPr>
          <a:xfrm>
            <a:off x="646008" y="1669918"/>
            <a:ext cx="10945566" cy="435153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95" tIns="45697" rIns="91395" bIns="45697" numCol="1" spcCol="0" rtlCol="0" fromWordArt="0" anchor="ctr" anchorCtr="0" forceAA="0" compatLnSpc="1">
            <a:prstTxWarp prst="textNoShape">
              <a:avLst/>
            </a:prstTxWarp>
            <a:noAutofit/>
          </a:bodyPr>
          <a:lstStyle/>
          <a:p>
            <a:pPr algn="ctr"/>
            <a:endParaRPr lang="en-GB" sz="1200" dirty="0">
              <a:solidFill>
                <a:schemeClr val="tx1"/>
              </a:solidFill>
            </a:endParaRPr>
          </a:p>
        </p:txBody>
      </p:sp>
    </p:spTree>
    <p:extLst>
      <p:ext uri="{BB962C8B-B14F-4D97-AF65-F5344CB8AC3E}">
        <p14:creationId xmlns:p14="http://schemas.microsoft.com/office/powerpoint/2010/main" val="2204993381"/>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showMasterSp="0" preserve="1" userDrawn="1">
  <p:cSld name="Title Slide Image Pink">
    <p:bg>
      <p:bgRef idx="1001">
        <a:schemeClr val="bg1"/>
      </p:bgRef>
    </p:bg>
    <p:spTree>
      <p:nvGrpSpPr>
        <p:cNvPr id="1" name=""/>
        <p:cNvGrpSpPr/>
        <p:nvPr/>
      </p:nvGrpSpPr>
      <p:grpSpPr>
        <a:xfrm>
          <a:off x="0" y="0"/>
          <a:ext cx="0" cy="0"/>
          <a:chOff x="0" y="0"/>
          <a:chExt cx="0" cy="0"/>
        </a:xfrm>
      </p:grpSpPr>
      <p:sp>
        <p:nvSpPr>
          <p:cNvPr id="4" name="Rectangle 3"/>
          <p:cNvSpPr/>
          <p:nvPr userDrawn="1"/>
        </p:nvSpPr>
        <p:spPr>
          <a:xfrm>
            <a:off x="1" y="939384"/>
            <a:ext cx="12190026" cy="3815116"/>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91389" tIns="45694" rIns="91389" bIns="45694" rtlCol="0" anchor="ctr"/>
          <a:lstStyle/>
          <a:p>
            <a:pPr algn="ctr" defTabSz="1088158" fontAlgn="auto">
              <a:spcBef>
                <a:spcPts val="0"/>
              </a:spcBef>
              <a:spcAft>
                <a:spcPts val="0"/>
              </a:spcAft>
            </a:pPr>
            <a:endParaRPr lang="en-US" sz="2099" dirty="0">
              <a:solidFill>
                <a:prstClr val="white"/>
              </a:solidFill>
            </a:endParaRPr>
          </a:p>
        </p:txBody>
      </p:sp>
      <p:sp>
        <p:nvSpPr>
          <p:cNvPr id="7" name="Picture Placeholder 6"/>
          <p:cNvSpPr>
            <a:spLocks noGrp="1"/>
          </p:cNvSpPr>
          <p:nvPr>
            <p:ph type="pic" sz="quarter" idx="15" hasCustomPrompt="1"/>
          </p:nvPr>
        </p:nvSpPr>
        <p:spPr>
          <a:xfrm>
            <a:off x="0" y="0"/>
            <a:ext cx="12200822" cy="6858000"/>
          </a:xfrm>
          <a:noFill/>
        </p:spPr>
        <p:txBody>
          <a:bodyPr anchor="ctr" anchorCtr="0"/>
          <a:lstStyle>
            <a:lvl1pPr marL="0" indent="0" algn="ctr">
              <a:buNone/>
              <a:defRPr>
                <a:solidFill>
                  <a:schemeClr val="tx1"/>
                </a:solidFill>
              </a:defRPr>
            </a:lvl1pPr>
          </a:lstStyle>
          <a:p>
            <a:r>
              <a:rPr lang="en-US" dirty="0"/>
              <a:t>Insert picture by using Nordea Image Bank button</a:t>
            </a:r>
          </a:p>
        </p:txBody>
      </p:sp>
      <p:sp>
        <p:nvSpPr>
          <p:cNvPr id="2" name="Title 1"/>
          <p:cNvSpPr>
            <a:spLocks noGrp="1"/>
          </p:cNvSpPr>
          <p:nvPr>
            <p:ph type="ctrTitle"/>
          </p:nvPr>
        </p:nvSpPr>
        <p:spPr>
          <a:xfrm>
            <a:off x="647833" y="4774889"/>
            <a:ext cx="7198125" cy="634465"/>
          </a:xfrm>
        </p:spPr>
        <p:txBody>
          <a:bodyPr>
            <a:noAutofit/>
          </a:bodyPr>
          <a:lstStyle>
            <a:lvl1pPr>
              <a:defRPr sz="2399">
                <a:solidFill>
                  <a:schemeClr val="accent1"/>
                </a:solidFill>
              </a:defRPr>
            </a:lvl1pPr>
          </a:lstStyle>
          <a:p>
            <a:r>
              <a:rPr lang="en-US" dirty="0"/>
              <a:t>Click to edit Master title style</a:t>
            </a:r>
          </a:p>
        </p:txBody>
      </p:sp>
      <p:sp>
        <p:nvSpPr>
          <p:cNvPr id="3" name="Subtitle 2"/>
          <p:cNvSpPr>
            <a:spLocks noGrp="1"/>
          </p:cNvSpPr>
          <p:nvPr>
            <p:ph type="subTitle" idx="1"/>
          </p:nvPr>
        </p:nvSpPr>
        <p:spPr>
          <a:xfrm>
            <a:off x="647833" y="5434742"/>
            <a:ext cx="7198125" cy="360000"/>
          </a:xfrm>
        </p:spPr>
        <p:txBody>
          <a:bodyPr>
            <a:noAutofit/>
          </a:bodyPr>
          <a:lstStyle>
            <a:lvl1pPr marL="0" indent="0" algn="l">
              <a:buNone/>
              <a:defRPr b="1">
                <a:solidFill>
                  <a:schemeClr val="tx2"/>
                </a:solidFill>
              </a:defRPr>
            </a:lvl1pPr>
            <a:lvl2pPr marL="544080" indent="0" algn="ctr">
              <a:buNone/>
              <a:defRPr>
                <a:solidFill>
                  <a:schemeClr val="tx1">
                    <a:tint val="75000"/>
                  </a:schemeClr>
                </a:solidFill>
              </a:defRPr>
            </a:lvl2pPr>
            <a:lvl3pPr marL="1088158" indent="0" algn="ctr">
              <a:buNone/>
              <a:defRPr>
                <a:solidFill>
                  <a:schemeClr val="tx1">
                    <a:tint val="75000"/>
                  </a:schemeClr>
                </a:solidFill>
              </a:defRPr>
            </a:lvl3pPr>
            <a:lvl4pPr marL="1632238" indent="0" algn="ctr">
              <a:buNone/>
              <a:defRPr>
                <a:solidFill>
                  <a:schemeClr val="tx1">
                    <a:tint val="75000"/>
                  </a:schemeClr>
                </a:solidFill>
              </a:defRPr>
            </a:lvl4pPr>
            <a:lvl5pPr marL="2176318" indent="0" algn="ctr">
              <a:buNone/>
              <a:defRPr>
                <a:solidFill>
                  <a:schemeClr val="tx1">
                    <a:tint val="75000"/>
                  </a:schemeClr>
                </a:solidFill>
              </a:defRPr>
            </a:lvl5pPr>
            <a:lvl6pPr marL="2720399" indent="0" algn="ctr">
              <a:buNone/>
              <a:defRPr>
                <a:solidFill>
                  <a:schemeClr val="tx1">
                    <a:tint val="75000"/>
                  </a:schemeClr>
                </a:solidFill>
              </a:defRPr>
            </a:lvl6pPr>
            <a:lvl7pPr marL="3264477" indent="0" algn="ctr">
              <a:buNone/>
              <a:defRPr>
                <a:solidFill>
                  <a:schemeClr val="tx1">
                    <a:tint val="75000"/>
                  </a:schemeClr>
                </a:solidFill>
              </a:defRPr>
            </a:lvl7pPr>
            <a:lvl8pPr marL="3808557" indent="0" algn="ctr">
              <a:buNone/>
              <a:defRPr>
                <a:solidFill>
                  <a:schemeClr val="tx1">
                    <a:tint val="75000"/>
                  </a:schemeClr>
                </a:solidFill>
              </a:defRPr>
            </a:lvl8pPr>
            <a:lvl9pPr marL="4352636" indent="0" algn="ctr">
              <a:buNone/>
              <a:defRPr>
                <a:solidFill>
                  <a:schemeClr val="tx1">
                    <a:tint val="75000"/>
                  </a:schemeClr>
                </a:solidFill>
              </a:defRPr>
            </a:lvl9pPr>
          </a:lstStyle>
          <a:p>
            <a:r>
              <a:rPr lang="en-US" dirty="0"/>
              <a:t>Click to edit Master subtitle style</a:t>
            </a:r>
          </a:p>
        </p:txBody>
      </p:sp>
      <p:sp>
        <p:nvSpPr>
          <p:cNvPr id="21" name="Text Placeholder 20"/>
          <p:cNvSpPr>
            <a:spLocks noGrp="1"/>
          </p:cNvSpPr>
          <p:nvPr>
            <p:ph type="body" sz="quarter" idx="13" hasCustomPrompt="1"/>
          </p:nvPr>
        </p:nvSpPr>
        <p:spPr>
          <a:xfrm>
            <a:off x="647833" y="5912755"/>
            <a:ext cx="7198125" cy="215949"/>
          </a:xfrm>
        </p:spPr>
        <p:txBody>
          <a:bodyPr>
            <a:noAutofit/>
          </a:bodyPr>
          <a:lstStyle>
            <a:lvl1pPr marL="0" indent="0">
              <a:buNone/>
              <a:defRPr sz="1300">
                <a:solidFill>
                  <a:schemeClr val="tx2"/>
                </a:solidFill>
              </a:defRPr>
            </a:lvl1pPr>
            <a:lvl2pPr marL="257046" indent="0">
              <a:buNone/>
              <a:defRPr>
                <a:solidFill>
                  <a:schemeClr val="accent2"/>
                </a:solidFill>
              </a:defRPr>
            </a:lvl2pPr>
            <a:lvl3pPr marL="514091" indent="0">
              <a:buNone/>
              <a:defRPr>
                <a:solidFill>
                  <a:schemeClr val="accent2"/>
                </a:solidFill>
              </a:defRPr>
            </a:lvl3pPr>
            <a:lvl4pPr marL="771137" indent="0">
              <a:buNone/>
              <a:defRPr>
                <a:solidFill>
                  <a:schemeClr val="accent2"/>
                </a:solidFill>
              </a:defRPr>
            </a:lvl4pPr>
            <a:lvl5pPr marL="1028181" indent="0">
              <a:buNone/>
              <a:defRPr>
                <a:solidFill>
                  <a:schemeClr val="accent2"/>
                </a:solidFill>
              </a:defRPr>
            </a:lvl5pPr>
          </a:lstStyle>
          <a:p>
            <a:pPr lvl="0"/>
            <a:r>
              <a:rPr lang="en-US" dirty="0"/>
              <a:t>Name, title</a:t>
            </a:r>
          </a:p>
        </p:txBody>
      </p:sp>
      <p:sp>
        <p:nvSpPr>
          <p:cNvPr id="22" name="Text Placeholder 20"/>
          <p:cNvSpPr>
            <a:spLocks noGrp="1"/>
          </p:cNvSpPr>
          <p:nvPr>
            <p:ph type="body" sz="quarter" idx="14" hasCustomPrompt="1"/>
          </p:nvPr>
        </p:nvSpPr>
        <p:spPr>
          <a:xfrm>
            <a:off x="647833" y="6164696"/>
            <a:ext cx="7198125" cy="215949"/>
          </a:xfrm>
        </p:spPr>
        <p:txBody>
          <a:bodyPr>
            <a:noAutofit/>
          </a:bodyPr>
          <a:lstStyle>
            <a:lvl1pPr marL="0" indent="0">
              <a:buNone/>
              <a:defRPr sz="1300">
                <a:solidFill>
                  <a:schemeClr val="tx2"/>
                </a:solidFill>
              </a:defRPr>
            </a:lvl1pPr>
            <a:lvl2pPr marL="257046" indent="0">
              <a:buNone/>
              <a:defRPr>
                <a:solidFill>
                  <a:schemeClr val="accent2"/>
                </a:solidFill>
              </a:defRPr>
            </a:lvl2pPr>
            <a:lvl3pPr marL="514091" indent="0">
              <a:buNone/>
              <a:defRPr>
                <a:solidFill>
                  <a:schemeClr val="accent2"/>
                </a:solidFill>
              </a:defRPr>
            </a:lvl3pPr>
            <a:lvl4pPr marL="771137" indent="0">
              <a:buNone/>
              <a:defRPr>
                <a:solidFill>
                  <a:schemeClr val="accent2"/>
                </a:solidFill>
              </a:defRPr>
            </a:lvl4pPr>
            <a:lvl5pPr marL="1028181" indent="0">
              <a:buNone/>
              <a:defRPr>
                <a:solidFill>
                  <a:schemeClr val="accent2"/>
                </a:solidFill>
              </a:defRPr>
            </a:lvl5pPr>
          </a:lstStyle>
          <a:p>
            <a:pPr lvl="0"/>
            <a:r>
              <a:rPr lang="en-US" dirty="0"/>
              <a:t>Date</a:t>
            </a:r>
          </a:p>
        </p:txBody>
      </p:sp>
      <p:grpSp>
        <p:nvGrpSpPr>
          <p:cNvPr id="16" name="Pulse"/>
          <p:cNvGrpSpPr/>
          <p:nvPr userDrawn="1"/>
        </p:nvGrpSpPr>
        <p:grpSpPr>
          <a:xfrm>
            <a:off x="8749611" y="3029840"/>
            <a:ext cx="3445566" cy="3490105"/>
            <a:chOff x="8751888" y="3030538"/>
            <a:chExt cx="3446462" cy="3490913"/>
          </a:xfrm>
          <a:solidFill>
            <a:schemeClr val="accent1"/>
          </a:solidFill>
        </p:grpSpPr>
        <p:sp>
          <p:nvSpPr>
            <p:cNvPr id="17" name="Freeform 5"/>
            <p:cNvSpPr>
              <a:spLocks/>
            </p:cNvSpPr>
            <p:nvPr userDrawn="1"/>
          </p:nvSpPr>
          <p:spPr bwMode="auto">
            <a:xfrm>
              <a:off x="9196388" y="3902076"/>
              <a:ext cx="449263" cy="1120775"/>
            </a:xfrm>
            <a:custGeom>
              <a:avLst/>
              <a:gdLst>
                <a:gd name="T0" fmla="*/ 71 w 142"/>
                <a:gd name="T1" fmla="*/ 355 h 355"/>
                <a:gd name="T2" fmla="*/ 71 w 142"/>
                <a:gd name="T3" fmla="*/ 355 h 355"/>
                <a:gd name="T4" fmla="*/ 0 w 142"/>
                <a:gd name="T5" fmla="*/ 284 h 355"/>
                <a:gd name="T6" fmla="*/ 0 w 142"/>
                <a:gd name="T7" fmla="*/ 71 h 355"/>
                <a:gd name="T8" fmla="*/ 71 w 142"/>
                <a:gd name="T9" fmla="*/ 0 h 355"/>
                <a:gd name="T10" fmla="*/ 142 w 142"/>
                <a:gd name="T11" fmla="*/ 71 h 355"/>
                <a:gd name="T12" fmla="*/ 142 w 142"/>
                <a:gd name="T13" fmla="*/ 284 h 355"/>
                <a:gd name="T14" fmla="*/ 71 w 142"/>
                <a:gd name="T15" fmla="*/ 355 h 3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2" h="355">
                  <a:moveTo>
                    <a:pt x="71" y="355"/>
                  </a:moveTo>
                  <a:cubicBezTo>
                    <a:pt x="71" y="355"/>
                    <a:pt x="71" y="355"/>
                    <a:pt x="71" y="355"/>
                  </a:cubicBezTo>
                  <a:cubicBezTo>
                    <a:pt x="32" y="355"/>
                    <a:pt x="0" y="323"/>
                    <a:pt x="0" y="284"/>
                  </a:cubicBezTo>
                  <a:cubicBezTo>
                    <a:pt x="0" y="71"/>
                    <a:pt x="0" y="71"/>
                    <a:pt x="0" y="71"/>
                  </a:cubicBezTo>
                  <a:cubicBezTo>
                    <a:pt x="0" y="32"/>
                    <a:pt x="32" y="0"/>
                    <a:pt x="71" y="0"/>
                  </a:cubicBezTo>
                  <a:cubicBezTo>
                    <a:pt x="110" y="0"/>
                    <a:pt x="142" y="32"/>
                    <a:pt x="142" y="71"/>
                  </a:cubicBezTo>
                  <a:cubicBezTo>
                    <a:pt x="142" y="284"/>
                    <a:pt x="142" y="284"/>
                    <a:pt x="142" y="284"/>
                  </a:cubicBezTo>
                  <a:cubicBezTo>
                    <a:pt x="142" y="323"/>
                    <a:pt x="110" y="355"/>
                    <a:pt x="71" y="35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GB" sz="2099" dirty="0">
                <a:solidFill>
                  <a:prstClr val="black"/>
                </a:solidFill>
                <a:latin typeface="Arial"/>
                <a:cs typeface="+mn-cs"/>
              </a:endParaRPr>
            </a:p>
          </p:txBody>
        </p:sp>
        <p:sp>
          <p:nvSpPr>
            <p:cNvPr id="18" name="Freeform 6"/>
            <p:cNvSpPr>
              <a:spLocks/>
            </p:cNvSpPr>
            <p:nvPr userDrawn="1"/>
          </p:nvSpPr>
          <p:spPr bwMode="auto">
            <a:xfrm>
              <a:off x="8751888" y="4551363"/>
              <a:ext cx="265113" cy="449263"/>
            </a:xfrm>
            <a:custGeom>
              <a:avLst/>
              <a:gdLst>
                <a:gd name="T0" fmla="*/ 42 w 84"/>
                <a:gd name="T1" fmla="*/ 142 h 142"/>
                <a:gd name="T2" fmla="*/ 42 w 84"/>
                <a:gd name="T3" fmla="*/ 142 h 142"/>
                <a:gd name="T4" fmla="*/ 0 w 84"/>
                <a:gd name="T5" fmla="*/ 99 h 142"/>
                <a:gd name="T6" fmla="*/ 0 w 84"/>
                <a:gd name="T7" fmla="*/ 42 h 142"/>
                <a:gd name="T8" fmla="*/ 42 w 84"/>
                <a:gd name="T9" fmla="*/ 0 h 142"/>
                <a:gd name="T10" fmla="*/ 84 w 84"/>
                <a:gd name="T11" fmla="*/ 42 h 142"/>
                <a:gd name="T12" fmla="*/ 84 w 84"/>
                <a:gd name="T13" fmla="*/ 99 h 142"/>
                <a:gd name="T14" fmla="*/ 42 w 84"/>
                <a:gd name="T15" fmla="*/ 142 h 1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4" h="142">
                  <a:moveTo>
                    <a:pt x="42" y="142"/>
                  </a:moveTo>
                  <a:cubicBezTo>
                    <a:pt x="42" y="142"/>
                    <a:pt x="42" y="142"/>
                    <a:pt x="42" y="142"/>
                  </a:cubicBezTo>
                  <a:cubicBezTo>
                    <a:pt x="18" y="142"/>
                    <a:pt x="0" y="123"/>
                    <a:pt x="0" y="99"/>
                  </a:cubicBezTo>
                  <a:cubicBezTo>
                    <a:pt x="0" y="42"/>
                    <a:pt x="0" y="42"/>
                    <a:pt x="0" y="42"/>
                  </a:cubicBezTo>
                  <a:cubicBezTo>
                    <a:pt x="0" y="19"/>
                    <a:pt x="18" y="0"/>
                    <a:pt x="42" y="0"/>
                  </a:cubicBezTo>
                  <a:cubicBezTo>
                    <a:pt x="65" y="0"/>
                    <a:pt x="84" y="19"/>
                    <a:pt x="84" y="42"/>
                  </a:cubicBezTo>
                  <a:cubicBezTo>
                    <a:pt x="84" y="99"/>
                    <a:pt x="84" y="99"/>
                    <a:pt x="84" y="99"/>
                  </a:cubicBezTo>
                  <a:cubicBezTo>
                    <a:pt x="84" y="123"/>
                    <a:pt x="65" y="142"/>
                    <a:pt x="42" y="14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GB" sz="2099" dirty="0">
                <a:solidFill>
                  <a:prstClr val="black"/>
                </a:solidFill>
                <a:latin typeface="Arial"/>
                <a:cs typeface="+mn-cs"/>
              </a:endParaRPr>
            </a:p>
          </p:txBody>
        </p:sp>
        <p:sp>
          <p:nvSpPr>
            <p:cNvPr id="19" name="Freeform 7"/>
            <p:cNvSpPr>
              <a:spLocks/>
            </p:cNvSpPr>
            <p:nvPr userDrawn="1"/>
          </p:nvSpPr>
          <p:spPr bwMode="auto">
            <a:xfrm>
              <a:off x="11436350" y="4529138"/>
              <a:ext cx="449263" cy="1117600"/>
            </a:xfrm>
            <a:custGeom>
              <a:avLst/>
              <a:gdLst>
                <a:gd name="T0" fmla="*/ 71 w 142"/>
                <a:gd name="T1" fmla="*/ 354 h 354"/>
                <a:gd name="T2" fmla="*/ 71 w 142"/>
                <a:gd name="T3" fmla="*/ 354 h 354"/>
                <a:gd name="T4" fmla="*/ 0 w 142"/>
                <a:gd name="T5" fmla="*/ 283 h 354"/>
                <a:gd name="T6" fmla="*/ 0 w 142"/>
                <a:gd name="T7" fmla="*/ 71 h 354"/>
                <a:gd name="T8" fmla="*/ 71 w 142"/>
                <a:gd name="T9" fmla="*/ 0 h 354"/>
                <a:gd name="T10" fmla="*/ 142 w 142"/>
                <a:gd name="T11" fmla="*/ 71 h 354"/>
                <a:gd name="T12" fmla="*/ 142 w 142"/>
                <a:gd name="T13" fmla="*/ 283 h 354"/>
                <a:gd name="T14" fmla="*/ 71 w 142"/>
                <a:gd name="T15" fmla="*/ 354 h 35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2" h="354">
                  <a:moveTo>
                    <a:pt x="71" y="354"/>
                  </a:moveTo>
                  <a:cubicBezTo>
                    <a:pt x="71" y="354"/>
                    <a:pt x="71" y="354"/>
                    <a:pt x="71" y="354"/>
                  </a:cubicBezTo>
                  <a:cubicBezTo>
                    <a:pt x="32" y="354"/>
                    <a:pt x="0" y="322"/>
                    <a:pt x="0" y="283"/>
                  </a:cubicBezTo>
                  <a:cubicBezTo>
                    <a:pt x="0" y="71"/>
                    <a:pt x="0" y="71"/>
                    <a:pt x="0" y="71"/>
                  </a:cubicBezTo>
                  <a:cubicBezTo>
                    <a:pt x="0" y="32"/>
                    <a:pt x="32" y="0"/>
                    <a:pt x="71" y="0"/>
                  </a:cubicBezTo>
                  <a:cubicBezTo>
                    <a:pt x="110" y="0"/>
                    <a:pt x="142" y="32"/>
                    <a:pt x="142" y="71"/>
                  </a:cubicBezTo>
                  <a:cubicBezTo>
                    <a:pt x="142" y="283"/>
                    <a:pt x="142" y="283"/>
                    <a:pt x="142" y="283"/>
                  </a:cubicBezTo>
                  <a:cubicBezTo>
                    <a:pt x="142" y="322"/>
                    <a:pt x="110" y="354"/>
                    <a:pt x="71" y="35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GB" sz="2099" dirty="0">
                <a:solidFill>
                  <a:prstClr val="black"/>
                </a:solidFill>
                <a:latin typeface="Arial"/>
                <a:cs typeface="+mn-cs"/>
              </a:endParaRPr>
            </a:p>
          </p:txBody>
        </p:sp>
        <p:sp>
          <p:nvSpPr>
            <p:cNvPr id="20" name="Freeform 8"/>
            <p:cNvSpPr>
              <a:spLocks/>
            </p:cNvSpPr>
            <p:nvPr userDrawn="1"/>
          </p:nvSpPr>
          <p:spPr bwMode="auto">
            <a:xfrm>
              <a:off x="9869488" y="3030538"/>
              <a:ext cx="560388" cy="2506663"/>
            </a:xfrm>
            <a:custGeom>
              <a:avLst/>
              <a:gdLst>
                <a:gd name="T0" fmla="*/ 88 w 177"/>
                <a:gd name="T1" fmla="*/ 794 h 794"/>
                <a:gd name="T2" fmla="*/ 88 w 177"/>
                <a:gd name="T3" fmla="*/ 794 h 794"/>
                <a:gd name="T4" fmla="*/ 0 w 177"/>
                <a:gd name="T5" fmla="*/ 705 h 794"/>
                <a:gd name="T6" fmla="*/ 0 w 177"/>
                <a:gd name="T7" fmla="*/ 89 h 794"/>
                <a:gd name="T8" fmla="*/ 88 w 177"/>
                <a:gd name="T9" fmla="*/ 0 h 794"/>
                <a:gd name="T10" fmla="*/ 177 w 177"/>
                <a:gd name="T11" fmla="*/ 89 h 794"/>
                <a:gd name="T12" fmla="*/ 177 w 177"/>
                <a:gd name="T13" fmla="*/ 705 h 794"/>
                <a:gd name="T14" fmla="*/ 88 w 177"/>
                <a:gd name="T15" fmla="*/ 794 h 7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7" h="794">
                  <a:moveTo>
                    <a:pt x="88" y="794"/>
                  </a:moveTo>
                  <a:cubicBezTo>
                    <a:pt x="88" y="794"/>
                    <a:pt x="88" y="794"/>
                    <a:pt x="88" y="794"/>
                  </a:cubicBezTo>
                  <a:cubicBezTo>
                    <a:pt x="40" y="794"/>
                    <a:pt x="0" y="754"/>
                    <a:pt x="0" y="705"/>
                  </a:cubicBezTo>
                  <a:cubicBezTo>
                    <a:pt x="0" y="89"/>
                    <a:pt x="0" y="89"/>
                    <a:pt x="0" y="89"/>
                  </a:cubicBezTo>
                  <a:cubicBezTo>
                    <a:pt x="0" y="40"/>
                    <a:pt x="40" y="0"/>
                    <a:pt x="88" y="0"/>
                  </a:cubicBezTo>
                  <a:cubicBezTo>
                    <a:pt x="137" y="0"/>
                    <a:pt x="177" y="40"/>
                    <a:pt x="177" y="89"/>
                  </a:cubicBezTo>
                  <a:cubicBezTo>
                    <a:pt x="177" y="705"/>
                    <a:pt x="177" y="705"/>
                    <a:pt x="177" y="705"/>
                  </a:cubicBezTo>
                  <a:cubicBezTo>
                    <a:pt x="177" y="754"/>
                    <a:pt x="137" y="794"/>
                    <a:pt x="88" y="79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GB" sz="2099" dirty="0">
                <a:solidFill>
                  <a:prstClr val="black"/>
                </a:solidFill>
                <a:latin typeface="Arial"/>
                <a:cs typeface="+mn-cs"/>
              </a:endParaRPr>
            </a:p>
          </p:txBody>
        </p:sp>
        <p:sp>
          <p:nvSpPr>
            <p:cNvPr id="23" name="Freeform 9"/>
            <p:cNvSpPr>
              <a:spLocks/>
            </p:cNvSpPr>
            <p:nvPr userDrawn="1"/>
          </p:nvSpPr>
          <p:spPr bwMode="auto">
            <a:xfrm>
              <a:off x="10653713" y="4014788"/>
              <a:ext cx="558800" cy="2506663"/>
            </a:xfrm>
            <a:custGeom>
              <a:avLst/>
              <a:gdLst>
                <a:gd name="T0" fmla="*/ 88 w 177"/>
                <a:gd name="T1" fmla="*/ 794 h 794"/>
                <a:gd name="T2" fmla="*/ 88 w 177"/>
                <a:gd name="T3" fmla="*/ 794 h 794"/>
                <a:gd name="T4" fmla="*/ 0 w 177"/>
                <a:gd name="T5" fmla="*/ 705 h 794"/>
                <a:gd name="T6" fmla="*/ 0 w 177"/>
                <a:gd name="T7" fmla="*/ 88 h 794"/>
                <a:gd name="T8" fmla="*/ 88 w 177"/>
                <a:gd name="T9" fmla="*/ 0 h 794"/>
                <a:gd name="T10" fmla="*/ 177 w 177"/>
                <a:gd name="T11" fmla="*/ 88 h 794"/>
                <a:gd name="T12" fmla="*/ 177 w 177"/>
                <a:gd name="T13" fmla="*/ 705 h 794"/>
                <a:gd name="T14" fmla="*/ 88 w 177"/>
                <a:gd name="T15" fmla="*/ 794 h 7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7" h="794">
                  <a:moveTo>
                    <a:pt x="88" y="794"/>
                  </a:moveTo>
                  <a:cubicBezTo>
                    <a:pt x="88" y="794"/>
                    <a:pt x="88" y="794"/>
                    <a:pt x="88" y="794"/>
                  </a:cubicBezTo>
                  <a:cubicBezTo>
                    <a:pt x="40" y="794"/>
                    <a:pt x="0" y="754"/>
                    <a:pt x="0" y="705"/>
                  </a:cubicBezTo>
                  <a:cubicBezTo>
                    <a:pt x="0" y="88"/>
                    <a:pt x="0" y="88"/>
                    <a:pt x="0" y="88"/>
                  </a:cubicBezTo>
                  <a:cubicBezTo>
                    <a:pt x="0" y="40"/>
                    <a:pt x="40" y="0"/>
                    <a:pt x="88" y="0"/>
                  </a:cubicBezTo>
                  <a:cubicBezTo>
                    <a:pt x="137" y="0"/>
                    <a:pt x="177" y="40"/>
                    <a:pt x="177" y="88"/>
                  </a:cubicBezTo>
                  <a:cubicBezTo>
                    <a:pt x="177" y="705"/>
                    <a:pt x="177" y="705"/>
                    <a:pt x="177" y="705"/>
                  </a:cubicBezTo>
                  <a:cubicBezTo>
                    <a:pt x="177" y="754"/>
                    <a:pt x="137" y="794"/>
                    <a:pt x="88" y="79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GB" sz="2099" dirty="0">
                <a:solidFill>
                  <a:prstClr val="black"/>
                </a:solidFill>
                <a:latin typeface="Arial"/>
                <a:cs typeface="+mn-cs"/>
              </a:endParaRPr>
            </a:p>
          </p:txBody>
        </p:sp>
        <p:sp>
          <p:nvSpPr>
            <p:cNvPr id="24" name="Freeform 10"/>
            <p:cNvSpPr>
              <a:spLocks/>
            </p:cNvSpPr>
            <p:nvPr userDrawn="1"/>
          </p:nvSpPr>
          <p:spPr bwMode="auto">
            <a:xfrm>
              <a:off x="12058650" y="4551363"/>
              <a:ext cx="139700" cy="449263"/>
            </a:xfrm>
            <a:custGeom>
              <a:avLst/>
              <a:gdLst>
                <a:gd name="T0" fmla="*/ 44 w 44"/>
                <a:gd name="T1" fmla="*/ 0 h 142"/>
                <a:gd name="T2" fmla="*/ 0 w 44"/>
                <a:gd name="T3" fmla="*/ 42 h 142"/>
                <a:gd name="T4" fmla="*/ 0 w 44"/>
                <a:gd name="T5" fmla="*/ 99 h 142"/>
                <a:gd name="T6" fmla="*/ 44 w 44"/>
                <a:gd name="T7" fmla="*/ 142 h 142"/>
                <a:gd name="T8" fmla="*/ 44 w 44"/>
                <a:gd name="T9" fmla="*/ 0 h 142"/>
              </a:gdLst>
              <a:ahLst/>
              <a:cxnLst>
                <a:cxn ang="0">
                  <a:pos x="T0" y="T1"/>
                </a:cxn>
                <a:cxn ang="0">
                  <a:pos x="T2" y="T3"/>
                </a:cxn>
                <a:cxn ang="0">
                  <a:pos x="T4" y="T5"/>
                </a:cxn>
                <a:cxn ang="0">
                  <a:pos x="T6" y="T7"/>
                </a:cxn>
                <a:cxn ang="0">
                  <a:pos x="T8" y="T9"/>
                </a:cxn>
              </a:cxnLst>
              <a:rect l="0" t="0" r="r" b="b"/>
              <a:pathLst>
                <a:path w="44" h="142">
                  <a:moveTo>
                    <a:pt x="44" y="0"/>
                  </a:moveTo>
                  <a:cubicBezTo>
                    <a:pt x="20" y="0"/>
                    <a:pt x="0" y="19"/>
                    <a:pt x="0" y="42"/>
                  </a:cubicBezTo>
                  <a:cubicBezTo>
                    <a:pt x="0" y="99"/>
                    <a:pt x="0" y="99"/>
                    <a:pt x="0" y="99"/>
                  </a:cubicBezTo>
                  <a:cubicBezTo>
                    <a:pt x="0" y="123"/>
                    <a:pt x="20" y="142"/>
                    <a:pt x="44" y="142"/>
                  </a:cubicBezTo>
                  <a:lnTo>
                    <a:pt x="4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GB" sz="2099" dirty="0">
                <a:solidFill>
                  <a:prstClr val="black"/>
                </a:solidFill>
                <a:latin typeface="Arial"/>
                <a:cs typeface="+mn-cs"/>
              </a:endParaRPr>
            </a:p>
          </p:txBody>
        </p:sp>
      </p:grpSp>
      <p:grpSp>
        <p:nvGrpSpPr>
          <p:cNvPr id="33" name="Logotype"/>
          <p:cNvGrpSpPr/>
          <p:nvPr userDrawn="1"/>
        </p:nvGrpSpPr>
        <p:grpSpPr>
          <a:xfrm>
            <a:off x="5370278" y="298005"/>
            <a:ext cx="1383679" cy="288542"/>
            <a:chOff x="9501453" y="6148765"/>
            <a:chExt cx="2047875" cy="427037"/>
          </a:xfrm>
          <a:solidFill>
            <a:schemeClr val="bg2"/>
          </a:solidFill>
        </p:grpSpPr>
        <p:sp>
          <p:nvSpPr>
            <p:cNvPr id="34" name="Freeform 5"/>
            <p:cNvSpPr>
              <a:spLocks noEditPoints="1"/>
            </p:cNvSpPr>
            <p:nvPr userDrawn="1"/>
          </p:nvSpPr>
          <p:spPr bwMode="auto">
            <a:xfrm>
              <a:off x="11206428" y="6231315"/>
              <a:ext cx="342900" cy="344487"/>
            </a:xfrm>
            <a:custGeom>
              <a:avLst/>
              <a:gdLst>
                <a:gd name="T0" fmla="*/ 43 w 91"/>
                <a:gd name="T1" fmla="*/ 2 h 91"/>
                <a:gd name="T2" fmla="*/ 2 w 91"/>
                <a:gd name="T3" fmla="*/ 44 h 91"/>
                <a:gd name="T4" fmla="*/ 46 w 91"/>
                <a:gd name="T5" fmla="*/ 91 h 91"/>
                <a:gd name="T6" fmla="*/ 74 w 91"/>
                <a:gd name="T7" fmla="*/ 77 h 91"/>
                <a:gd name="T8" fmla="*/ 74 w 91"/>
                <a:gd name="T9" fmla="*/ 90 h 91"/>
                <a:gd name="T10" fmla="*/ 91 w 91"/>
                <a:gd name="T11" fmla="*/ 90 h 91"/>
                <a:gd name="T12" fmla="*/ 91 w 91"/>
                <a:gd name="T13" fmla="*/ 47 h 91"/>
                <a:gd name="T14" fmla="*/ 43 w 91"/>
                <a:gd name="T15" fmla="*/ 2 h 91"/>
                <a:gd name="T16" fmla="*/ 72 w 91"/>
                <a:gd name="T17" fmla="*/ 48 h 91"/>
                <a:gd name="T18" fmla="*/ 43 w 91"/>
                <a:gd name="T19" fmla="*/ 72 h 91"/>
                <a:gd name="T20" fmla="*/ 21 w 91"/>
                <a:gd name="T21" fmla="*/ 50 h 91"/>
                <a:gd name="T22" fmla="*/ 46 w 91"/>
                <a:gd name="T23" fmla="*/ 21 h 91"/>
                <a:gd name="T24" fmla="*/ 72 w 91"/>
                <a:gd name="T25" fmla="*/ 45 h 91"/>
                <a:gd name="T26" fmla="*/ 72 w 91"/>
                <a:gd name="T27" fmla="*/ 48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1" h="91">
                  <a:moveTo>
                    <a:pt x="43" y="2"/>
                  </a:moveTo>
                  <a:cubicBezTo>
                    <a:pt x="21" y="4"/>
                    <a:pt x="3" y="22"/>
                    <a:pt x="2" y="44"/>
                  </a:cubicBezTo>
                  <a:cubicBezTo>
                    <a:pt x="0" y="70"/>
                    <a:pt x="21" y="91"/>
                    <a:pt x="46" y="91"/>
                  </a:cubicBezTo>
                  <a:cubicBezTo>
                    <a:pt x="56" y="91"/>
                    <a:pt x="68" y="87"/>
                    <a:pt x="74" y="77"/>
                  </a:cubicBezTo>
                  <a:cubicBezTo>
                    <a:pt x="74" y="90"/>
                    <a:pt x="74" y="90"/>
                    <a:pt x="74" y="90"/>
                  </a:cubicBezTo>
                  <a:cubicBezTo>
                    <a:pt x="91" y="90"/>
                    <a:pt x="91" y="90"/>
                    <a:pt x="91" y="90"/>
                  </a:cubicBezTo>
                  <a:cubicBezTo>
                    <a:pt x="91" y="47"/>
                    <a:pt x="91" y="47"/>
                    <a:pt x="91" y="47"/>
                  </a:cubicBezTo>
                  <a:cubicBezTo>
                    <a:pt x="91" y="20"/>
                    <a:pt x="69" y="0"/>
                    <a:pt x="43" y="2"/>
                  </a:cubicBezTo>
                  <a:close/>
                  <a:moveTo>
                    <a:pt x="72" y="48"/>
                  </a:moveTo>
                  <a:cubicBezTo>
                    <a:pt x="71" y="63"/>
                    <a:pt x="58" y="74"/>
                    <a:pt x="43" y="72"/>
                  </a:cubicBezTo>
                  <a:cubicBezTo>
                    <a:pt x="32" y="71"/>
                    <a:pt x="22" y="61"/>
                    <a:pt x="21" y="50"/>
                  </a:cubicBezTo>
                  <a:cubicBezTo>
                    <a:pt x="19" y="34"/>
                    <a:pt x="31" y="21"/>
                    <a:pt x="46" y="21"/>
                  </a:cubicBezTo>
                  <a:cubicBezTo>
                    <a:pt x="60" y="21"/>
                    <a:pt x="71" y="32"/>
                    <a:pt x="72" y="45"/>
                  </a:cubicBezTo>
                  <a:lnTo>
                    <a:pt x="72" y="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US" sz="2099" dirty="0">
                <a:solidFill>
                  <a:prstClr val="black"/>
                </a:solidFill>
                <a:latin typeface="Arial"/>
                <a:cs typeface="+mn-cs"/>
              </a:endParaRPr>
            </a:p>
          </p:txBody>
        </p:sp>
        <p:sp>
          <p:nvSpPr>
            <p:cNvPr id="35" name="Freeform 6"/>
            <p:cNvSpPr>
              <a:spLocks noEditPoints="1"/>
            </p:cNvSpPr>
            <p:nvPr userDrawn="1"/>
          </p:nvSpPr>
          <p:spPr bwMode="auto">
            <a:xfrm>
              <a:off x="10849241" y="6236077"/>
              <a:ext cx="334963" cy="339725"/>
            </a:xfrm>
            <a:custGeom>
              <a:avLst/>
              <a:gdLst>
                <a:gd name="T0" fmla="*/ 44 w 89"/>
                <a:gd name="T1" fmla="*/ 1 h 90"/>
                <a:gd name="T2" fmla="*/ 0 w 89"/>
                <a:gd name="T3" fmla="*/ 46 h 90"/>
                <a:gd name="T4" fmla="*/ 45 w 89"/>
                <a:gd name="T5" fmla="*/ 90 h 90"/>
                <a:gd name="T6" fmla="*/ 86 w 89"/>
                <a:gd name="T7" fmla="*/ 63 h 90"/>
                <a:gd name="T8" fmla="*/ 69 w 89"/>
                <a:gd name="T9" fmla="*/ 58 h 90"/>
                <a:gd name="T10" fmla="*/ 50 w 89"/>
                <a:gd name="T11" fmla="*/ 72 h 90"/>
                <a:gd name="T12" fmla="*/ 22 w 89"/>
                <a:gd name="T13" fmla="*/ 59 h 90"/>
                <a:gd name="T14" fmla="*/ 89 w 89"/>
                <a:gd name="T15" fmla="*/ 41 h 90"/>
                <a:gd name="T16" fmla="*/ 44 w 89"/>
                <a:gd name="T17" fmla="*/ 1 h 90"/>
                <a:gd name="T18" fmla="*/ 19 w 89"/>
                <a:gd name="T19" fmla="*/ 44 h 90"/>
                <a:gd name="T20" fmla="*/ 36 w 89"/>
                <a:gd name="T21" fmla="*/ 19 h 90"/>
                <a:gd name="T22" fmla="*/ 67 w 89"/>
                <a:gd name="T23" fmla="*/ 31 h 90"/>
                <a:gd name="T24" fmla="*/ 19 w 89"/>
                <a:gd name="T25" fmla="*/ 44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9" h="90">
                  <a:moveTo>
                    <a:pt x="44" y="1"/>
                  </a:moveTo>
                  <a:cubicBezTo>
                    <a:pt x="20" y="2"/>
                    <a:pt x="0" y="20"/>
                    <a:pt x="0" y="46"/>
                  </a:cubicBezTo>
                  <a:cubicBezTo>
                    <a:pt x="0" y="70"/>
                    <a:pt x="20" y="90"/>
                    <a:pt x="45" y="90"/>
                  </a:cubicBezTo>
                  <a:cubicBezTo>
                    <a:pt x="62" y="90"/>
                    <a:pt x="79" y="80"/>
                    <a:pt x="86" y="63"/>
                  </a:cubicBezTo>
                  <a:cubicBezTo>
                    <a:pt x="69" y="58"/>
                    <a:pt x="69" y="58"/>
                    <a:pt x="69" y="58"/>
                  </a:cubicBezTo>
                  <a:cubicBezTo>
                    <a:pt x="66" y="65"/>
                    <a:pt x="58" y="71"/>
                    <a:pt x="50" y="72"/>
                  </a:cubicBezTo>
                  <a:cubicBezTo>
                    <a:pt x="38" y="75"/>
                    <a:pt x="26" y="67"/>
                    <a:pt x="22" y="59"/>
                  </a:cubicBezTo>
                  <a:cubicBezTo>
                    <a:pt x="89" y="41"/>
                    <a:pt x="89" y="41"/>
                    <a:pt x="89" y="41"/>
                  </a:cubicBezTo>
                  <a:cubicBezTo>
                    <a:pt x="87" y="24"/>
                    <a:pt x="72" y="0"/>
                    <a:pt x="44" y="1"/>
                  </a:cubicBezTo>
                  <a:close/>
                  <a:moveTo>
                    <a:pt x="19" y="44"/>
                  </a:moveTo>
                  <a:cubicBezTo>
                    <a:pt x="19" y="34"/>
                    <a:pt x="24" y="24"/>
                    <a:pt x="36" y="19"/>
                  </a:cubicBezTo>
                  <a:cubicBezTo>
                    <a:pt x="50" y="14"/>
                    <a:pt x="62" y="21"/>
                    <a:pt x="67" y="31"/>
                  </a:cubicBezTo>
                  <a:lnTo>
                    <a:pt x="19" y="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US" sz="2099" dirty="0">
                <a:solidFill>
                  <a:prstClr val="black"/>
                </a:solidFill>
                <a:latin typeface="Arial"/>
                <a:cs typeface="+mn-cs"/>
              </a:endParaRPr>
            </a:p>
          </p:txBody>
        </p:sp>
        <p:sp>
          <p:nvSpPr>
            <p:cNvPr id="36" name="Freeform 7"/>
            <p:cNvSpPr>
              <a:spLocks/>
            </p:cNvSpPr>
            <p:nvPr userDrawn="1"/>
          </p:nvSpPr>
          <p:spPr bwMode="auto">
            <a:xfrm>
              <a:off x="10292028" y="6239252"/>
              <a:ext cx="166688" cy="333375"/>
            </a:xfrm>
            <a:custGeom>
              <a:avLst/>
              <a:gdLst>
                <a:gd name="T0" fmla="*/ 44 w 44"/>
                <a:gd name="T1" fmla="*/ 18 h 88"/>
                <a:gd name="T2" fmla="*/ 44 w 44"/>
                <a:gd name="T3" fmla="*/ 0 h 88"/>
                <a:gd name="T4" fmla="*/ 19 w 44"/>
                <a:gd name="T5" fmla="*/ 13 h 88"/>
                <a:gd name="T6" fmla="*/ 19 w 44"/>
                <a:gd name="T7" fmla="*/ 3 h 88"/>
                <a:gd name="T8" fmla="*/ 0 w 44"/>
                <a:gd name="T9" fmla="*/ 3 h 88"/>
                <a:gd name="T10" fmla="*/ 0 w 44"/>
                <a:gd name="T11" fmla="*/ 44 h 88"/>
                <a:gd name="T12" fmla="*/ 0 w 44"/>
                <a:gd name="T13" fmla="*/ 88 h 88"/>
                <a:gd name="T14" fmla="*/ 20 w 44"/>
                <a:gd name="T15" fmla="*/ 88 h 88"/>
                <a:gd name="T16" fmla="*/ 20 w 44"/>
                <a:gd name="T17" fmla="*/ 46 h 88"/>
                <a:gd name="T18" fmla="*/ 44 w 44"/>
                <a:gd name="T19" fmla="*/ 1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 h="88">
                  <a:moveTo>
                    <a:pt x="44" y="18"/>
                  </a:moveTo>
                  <a:cubicBezTo>
                    <a:pt x="44" y="0"/>
                    <a:pt x="44" y="0"/>
                    <a:pt x="44" y="0"/>
                  </a:cubicBezTo>
                  <a:cubicBezTo>
                    <a:pt x="28" y="0"/>
                    <a:pt x="22" y="8"/>
                    <a:pt x="19" y="13"/>
                  </a:cubicBezTo>
                  <a:cubicBezTo>
                    <a:pt x="19" y="3"/>
                    <a:pt x="19" y="3"/>
                    <a:pt x="19" y="3"/>
                  </a:cubicBezTo>
                  <a:cubicBezTo>
                    <a:pt x="0" y="3"/>
                    <a:pt x="0" y="3"/>
                    <a:pt x="0" y="3"/>
                  </a:cubicBezTo>
                  <a:cubicBezTo>
                    <a:pt x="0" y="44"/>
                    <a:pt x="0" y="44"/>
                    <a:pt x="0" y="44"/>
                  </a:cubicBezTo>
                  <a:cubicBezTo>
                    <a:pt x="0" y="88"/>
                    <a:pt x="0" y="88"/>
                    <a:pt x="0" y="88"/>
                  </a:cubicBezTo>
                  <a:cubicBezTo>
                    <a:pt x="20" y="88"/>
                    <a:pt x="20" y="88"/>
                    <a:pt x="20" y="88"/>
                  </a:cubicBezTo>
                  <a:cubicBezTo>
                    <a:pt x="20" y="62"/>
                    <a:pt x="20" y="62"/>
                    <a:pt x="20" y="46"/>
                  </a:cubicBezTo>
                  <a:cubicBezTo>
                    <a:pt x="20" y="26"/>
                    <a:pt x="31" y="19"/>
                    <a:pt x="44"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US" sz="2099" dirty="0">
                <a:solidFill>
                  <a:prstClr val="black"/>
                </a:solidFill>
                <a:latin typeface="Arial"/>
                <a:cs typeface="+mn-cs"/>
              </a:endParaRPr>
            </a:p>
          </p:txBody>
        </p:sp>
        <p:sp>
          <p:nvSpPr>
            <p:cNvPr id="37" name="Freeform 8"/>
            <p:cNvSpPr>
              <a:spLocks/>
            </p:cNvSpPr>
            <p:nvPr userDrawn="1"/>
          </p:nvSpPr>
          <p:spPr bwMode="auto">
            <a:xfrm>
              <a:off x="9501453" y="6182102"/>
              <a:ext cx="369888" cy="390525"/>
            </a:xfrm>
            <a:custGeom>
              <a:avLst/>
              <a:gdLst>
                <a:gd name="T0" fmla="*/ 185 w 233"/>
                <a:gd name="T1" fmla="*/ 165 h 246"/>
                <a:gd name="T2" fmla="*/ 48 w 233"/>
                <a:gd name="T3" fmla="*/ 0 h 246"/>
                <a:gd name="T4" fmla="*/ 0 w 233"/>
                <a:gd name="T5" fmla="*/ 0 h 246"/>
                <a:gd name="T6" fmla="*/ 0 w 233"/>
                <a:gd name="T7" fmla="*/ 246 h 246"/>
                <a:gd name="T8" fmla="*/ 50 w 233"/>
                <a:gd name="T9" fmla="*/ 246 h 246"/>
                <a:gd name="T10" fmla="*/ 50 w 233"/>
                <a:gd name="T11" fmla="*/ 81 h 246"/>
                <a:gd name="T12" fmla="*/ 190 w 233"/>
                <a:gd name="T13" fmla="*/ 246 h 246"/>
                <a:gd name="T14" fmla="*/ 233 w 233"/>
                <a:gd name="T15" fmla="*/ 246 h 246"/>
                <a:gd name="T16" fmla="*/ 233 w 233"/>
                <a:gd name="T17" fmla="*/ 0 h 246"/>
                <a:gd name="T18" fmla="*/ 185 w 233"/>
                <a:gd name="T19" fmla="*/ 0 h 246"/>
                <a:gd name="T20" fmla="*/ 185 w 233"/>
                <a:gd name="T21" fmla="*/ 165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3" h="246">
                  <a:moveTo>
                    <a:pt x="185" y="165"/>
                  </a:moveTo>
                  <a:lnTo>
                    <a:pt x="48" y="0"/>
                  </a:lnTo>
                  <a:lnTo>
                    <a:pt x="0" y="0"/>
                  </a:lnTo>
                  <a:lnTo>
                    <a:pt x="0" y="246"/>
                  </a:lnTo>
                  <a:lnTo>
                    <a:pt x="50" y="246"/>
                  </a:lnTo>
                  <a:lnTo>
                    <a:pt x="50" y="81"/>
                  </a:lnTo>
                  <a:lnTo>
                    <a:pt x="190" y="246"/>
                  </a:lnTo>
                  <a:lnTo>
                    <a:pt x="233" y="246"/>
                  </a:lnTo>
                  <a:lnTo>
                    <a:pt x="233" y="0"/>
                  </a:lnTo>
                  <a:lnTo>
                    <a:pt x="185" y="0"/>
                  </a:lnTo>
                  <a:lnTo>
                    <a:pt x="185" y="16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US" sz="2099" dirty="0">
                <a:solidFill>
                  <a:prstClr val="black"/>
                </a:solidFill>
                <a:latin typeface="Arial"/>
                <a:cs typeface="+mn-cs"/>
              </a:endParaRPr>
            </a:p>
          </p:txBody>
        </p:sp>
        <p:sp>
          <p:nvSpPr>
            <p:cNvPr id="38" name="Freeform 9"/>
            <p:cNvSpPr>
              <a:spLocks noEditPoints="1"/>
            </p:cNvSpPr>
            <p:nvPr userDrawn="1"/>
          </p:nvSpPr>
          <p:spPr bwMode="auto">
            <a:xfrm>
              <a:off x="10461891" y="6148765"/>
              <a:ext cx="342900" cy="427037"/>
            </a:xfrm>
            <a:custGeom>
              <a:avLst/>
              <a:gdLst>
                <a:gd name="T0" fmla="*/ 91 w 91"/>
                <a:gd name="T1" fmla="*/ 0 h 113"/>
                <a:gd name="T2" fmla="*/ 73 w 91"/>
                <a:gd name="T3" fmla="*/ 0 h 113"/>
                <a:gd name="T4" fmla="*/ 73 w 91"/>
                <a:gd name="T5" fmla="*/ 34 h 113"/>
                <a:gd name="T6" fmla="*/ 43 w 91"/>
                <a:gd name="T7" fmla="*/ 24 h 113"/>
                <a:gd name="T8" fmla="*/ 2 w 91"/>
                <a:gd name="T9" fmla="*/ 66 h 113"/>
                <a:gd name="T10" fmla="*/ 46 w 91"/>
                <a:gd name="T11" fmla="*/ 113 h 113"/>
                <a:gd name="T12" fmla="*/ 74 w 91"/>
                <a:gd name="T13" fmla="*/ 101 h 113"/>
                <a:gd name="T14" fmla="*/ 74 w 91"/>
                <a:gd name="T15" fmla="*/ 112 h 113"/>
                <a:gd name="T16" fmla="*/ 91 w 91"/>
                <a:gd name="T17" fmla="*/ 112 h 113"/>
                <a:gd name="T18" fmla="*/ 91 w 91"/>
                <a:gd name="T19" fmla="*/ 69 h 113"/>
                <a:gd name="T20" fmla="*/ 91 w 91"/>
                <a:gd name="T21" fmla="*/ 69 h 113"/>
                <a:gd name="T22" fmla="*/ 91 w 91"/>
                <a:gd name="T23" fmla="*/ 68 h 113"/>
                <a:gd name="T24" fmla="*/ 91 w 91"/>
                <a:gd name="T25" fmla="*/ 0 h 113"/>
                <a:gd name="T26" fmla="*/ 72 w 91"/>
                <a:gd name="T27" fmla="*/ 70 h 113"/>
                <a:gd name="T28" fmla="*/ 43 w 91"/>
                <a:gd name="T29" fmla="*/ 94 h 113"/>
                <a:gd name="T30" fmla="*/ 21 w 91"/>
                <a:gd name="T31" fmla="*/ 72 h 113"/>
                <a:gd name="T32" fmla="*/ 46 w 91"/>
                <a:gd name="T33" fmla="*/ 43 h 113"/>
                <a:gd name="T34" fmla="*/ 72 w 91"/>
                <a:gd name="T35" fmla="*/ 67 h 113"/>
                <a:gd name="T36" fmla="*/ 72 w 91"/>
                <a:gd name="T37" fmla="*/ 7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1" h="113">
                  <a:moveTo>
                    <a:pt x="91" y="0"/>
                  </a:moveTo>
                  <a:cubicBezTo>
                    <a:pt x="73" y="0"/>
                    <a:pt x="73" y="0"/>
                    <a:pt x="73" y="0"/>
                  </a:cubicBezTo>
                  <a:cubicBezTo>
                    <a:pt x="73" y="34"/>
                    <a:pt x="73" y="34"/>
                    <a:pt x="73" y="34"/>
                  </a:cubicBezTo>
                  <a:cubicBezTo>
                    <a:pt x="68" y="28"/>
                    <a:pt x="55" y="23"/>
                    <a:pt x="43" y="24"/>
                  </a:cubicBezTo>
                  <a:cubicBezTo>
                    <a:pt x="21" y="26"/>
                    <a:pt x="3" y="44"/>
                    <a:pt x="2" y="66"/>
                  </a:cubicBezTo>
                  <a:cubicBezTo>
                    <a:pt x="0" y="92"/>
                    <a:pt x="21" y="113"/>
                    <a:pt x="46" y="113"/>
                  </a:cubicBezTo>
                  <a:cubicBezTo>
                    <a:pt x="56" y="113"/>
                    <a:pt x="69" y="109"/>
                    <a:pt x="74" y="101"/>
                  </a:cubicBezTo>
                  <a:cubicBezTo>
                    <a:pt x="74" y="112"/>
                    <a:pt x="74" y="112"/>
                    <a:pt x="74" y="112"/>
                  </a:cubicBezTo>
                  <a:cubicBezTo>
                    <a:pt x="91" y="112"/>
                    <a:pt x="91" y="112"/>
                    <a:pt x="91" y="112"/>
                  </a:cubicBezTo>
                  <a:cubicBezTo>
                    <a:pt x="91" y="69"/>
                    <a:pt x="91" y="69"/>
                    <a:pt x="91" y="69"/>
                  </a:cubicBezTo>
                  <a:cubicBezTo>
                    <a:pt x="91" y="69"/>
                    <a:pt x="91" y="69"/>
                    <a:pt x="91" y="69"/>
                  </a:cubicBezTo>
                  <a:cubicBezTo>
                    <a:pt x="91" y="68"/>
                    <a:pt x="91" y="68"/>
                    <a:pt x="91" y="68"/>
                  </a:cubicBezTo>
                  <a:lnTo>
                    <a:pt x="91" y="0"/>
                  </a:lnTo>
                  <a:close/>
                  <a:moveTo>
                    <a:pt x="72" y="70"/>
                  </a:moveTo>
                  <a:cubicBezTo>
                    <a:pt x="71" y="85"/>
                    <a:pt x="58" y="96"/>
                    <a:pt x="43" y="94"/>
                  </a:cubicBezTo>
                  <a:cubicBezTo>
                    <a:pt x="32" y="93"/>
                    <a:pt x="22" y="83"/>
                    <a:pt x="21" y="72"/>
                  </a:cubicBezTo>
                  <a:cubicBezTo>
                    <a:pt x="19" y="56"/>
                    <a:pt x="31" y="43"/>
                    <a:pt x="46" y="43"/>
                  </a:cubicBezTo>
                  <a:cubicBezTo>
                    <a:pt x="60" y="43"/>
                    <a:pt x="71" y="54"/>
                    <a:pt x="72" y="67"/>
                  </a:cubicBezTo>
                  <a:lnTo>
                    <a:pt x="72"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US" sz="2099" dirty="0">
                <a:solidFill>
                  <a:prstClr val="black"/>
                </a:solidFill>
                <a:latin typeface="Arial"/>
                <a:cs typeface="+mn-cs"/>
              </a:endParaRPr>
            </a:p>
          </p:txBody>
        </p:sp>
        <p:sp>
          <p:nvSpPr>
            <p:cNvPr id="39" name="Freeform 10"/>
            <p:cNvSpPr>
              <a:spLocks noEditPoints="1"/>
            </p:cNvSpPr>
            <p:nvPr userDrawn="1"/>
          </p:nvSpPr>
          <p:spPr bwMode="auto">
            <a:xfrm>
              <a:off x="9912616" y="6239252"/>
              <a:ext cx="338138" cy="336550"/>
            </a:xfrm>
            <a:custGeom>
              <a:avLst/>
              <a:gdLst>
                <a:gd name="T0" fmla="*/ 45 w 90"/>
                <a:gd name="T1" fmla="*/ 0 h 89"/>
                <a:gd name="T2" fmla="*/ 0 w 90"/>
                <a:gd name="T3" fmla="*/ 45 h 89"/>
                <a:gd name="T4" fmla="*/ 45 w 90"/>
                <a:gd name="T5" fmla="*/ 89 h 89"/>
                <a:gd name="T6" fmla="*/ 90 w 90"/>
                <a:gd name="T7" fmla="*/ 45 h 89"/>
                <a:gd name="T8" fmla="*/ 45 w 90"/>
                <a:gd name="T9" fmla="*/ 0 h 89"/>
                <a:gd name="T10" fmla="*/ 45 w 90"/>
                <a:gd name="T11" fmla="*/ 70 h 89"/>
                <a:gd name="T12" fmla="*/ 19 w 90"/>
                <a:gd name="T13" fmla="*/ 45 h 89"/>
                <a:gd name="T14" fmla="*/ 45 w 90"/>
                <a:gd name="T15" fmla="*/ 19 h 89"/>
                <a:gd name="T16" fmla="*/ 71 w 90"/>
                <a:gd name="T17" fmla="*/ 45 h 89"/>
                <a:gd name="T18" fmla="*/ 45 w 90"/>
                <a:gd name="T19" fmla="*/ 7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0" h="89">
                  <a:moveTo>
                    <a:pt x="45" y="0"/>
                  </a:moveTo>
                  <a:cubicBezTo>
                    <a:pt x="20" y="0"/>
                    <a:pt x="0" y="20"/>
                    <a:pt x="0" y="45"/>
                  </a:cubicBezTo>
                  <a:cubicBezTo>
                    <a:pt x="0" y="69"/>
                    <a:pt x="20" y="89"/>
                    <a:pt x="45" y="89"/>
                  </a:cubicBezTo>
                  <a:cubicBezTo>
                    <a:pt x="70" y="89"/>
                    <a:pt x="90" y="69"/>
                    <a:pt x="90" y="45"/>
                  </a:cubicBezTo>
                  <a:cubicBezTo>
                    <a:pt x="90" y="20"/>
                    <a:pt x="70" y="0"/>
                    <a:pt x="45" y="0"/>
                  </a:cubicBezTo>
                  <a:close/>
                  <a:moveTo>
                    <a:pt x="45" y="70"/>
                  </a:moveTo>
                  <a:cubicBezTo>
                    <a:pt x="31" y="70"/>
                    <a:pt x="19" y="59"/>
                    <a:pt x="19" y="45"/>
                  </a:cubicBezTo>
                  <a:cubicBezTo>
                    <a:pt x="19" y="30"/>
                    <a:pt x="31" y="19"/>
                    <a:pt x="45" y="19"/>
                  </a:cubicBezTo>
                  <a:cubicBezTo>
                    <a:pt x="59" y="19"/>
                    <a:pt x="71" y="30"/>
                    <a:pt x="71" y="45"/>
                  </a:cubicBezTo>
                  <a:cubicBezTo>
                    <a:pt x="71" y="59"/>
                    <a:pt x="59" y="70"/>
                    <a:pt x="45" y="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US" sz="2099" dirty="0">
                <a:solidFill>
                  <a:prstClr val="black"/>
                </a:solidFill>
                <a:latin typeface="Arial"/>
                <a:cs typeface="+mn-cs"/>
              </a:endParaRPr>
            </a:p>
          </p:txBody>
        </p:sp>
      </p:grpSp>
    </p:spTree>
    <p:extLst>
      <p:ext uri="{BB962C8B-B14F-4D97-AF65-F5344CB8AC3E}">
        <p14:creationId xmlns:p14="http://schemas.microsoft.com/office/powerpoint/2010/main" val="2308786189"/>
      </p:ext>
    </p:extLst>
  </p:cSld>
  <p:clrMapOvr>
    <a:overrideClrMapping bg1="lt1" tx1="dk1" bg2="lt2" tx2="dk2" accent1="accent1" accent2="accent2" accent3="accent3" accent4="accent4" accent5="accent5" accent6="accent6" hlink="hlink" folHlink="folHlink"/>
  </p:clrMapOvr>
</p:sldLayout>
</file>

<file path=ppt/slideLayouts/slideLayout170.xml><?xml version="1.0" encoding="utf-8"?>
<p:sldLayout xmlns:a="http://schemas.openxmlformats.org/drawingml/2006/main" xmlns:r="http://schemas.openxmlformats.org/officeDocument/2006/relationships" xmlns:p="http://schemas.openxmlformats.org/presentationml/2006/main" showMasterSp="0" preserve="1" userDrawn="1">
  <p:cSld name="Title Slide">
    <p:bg>
      <p:bgPr>
        <a:solidFill>
          <a:schemeClr val="accent1"/>
        </a:soli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647834" y="1337955"/>
            <a:ext cx="7198125" cy="750046"/>
          </a:xfrm>
        </p:spPr>
        <p:txBody>
          <a:bodyPr>
            <a:noAutofit/>
          </a:bodyPr>
          <a:lstStyle>
            <a:lvl1pPr>
              <a:defRPr sz="2398">
                <a:solidFill>
                  <a:srgbClr val="FBD9CA"/>
                </a:solidFill>
              </a:defRPr>
            </a:lvl1pPr>
          </a:lstStyle>
          <a:p>
            <a:r>
              <a:rPr lang="en-GB" dirty="0"/>
              <a:t>Click to edit Master title style</a:t>
            </a:r>
          </a:p>
        </p:txBody>
      </p:sp>
      <p:sp>
        <p:nvSpPr>
          <p:cNvPr id="3" name="Subtitle 2"/>
          <p:cNvSpPr>
            <a:spLocks noGrp="1"/>
          </p:cNvSpPr>
          <p:nvPr>
            <p:ph type="subTitle" idx="1"/>
          </p:nvPr>
        </p:nvSpPr>
        <p:spPr>
          <a:xfrm>
            <a:off x="647834" y="2133156"/>
            <a:ext cx="7198125" cy="360000"/>
          </a:xfrm>
        </p:spPr>
        <p:txBody>
          <a:bodyPr>
            <a:noAutofit/>
          </a:bodyPr>
          <a:lstStyle>
            <a:lvl1pPr marL="0" indent="0" algn="l">
              <a:buNone/>
              <a:defRPr b="1">
                <a:solidFill>
                  <a:srgbClr val="FFFFFF"/>
                </a:solidFill>
              </a:defRPr>
            </a:lvl1pPr>
            <a:lvl2pPr marL="543917" indent="0" algn="ctr">
              <a:buNone/>
              <a:defRPr>
                <a:solidFill>
                  <a:schemeClr val="tx1">
                    <a:tint val="75000"/>
                  </a:schemeClr>
                </a:solidFill>
              </a:defRPr>
            </a:lvl2pPr>
            <a:lvl3pPr marL="1087832" indent="0" algn="ctr">
              <a:buNone/>
              <a:defRPr>
                <a:solidFill>
                  <a:schemeClr val="tx1">
                    <a:tint val="75000"/>
                  </a:schemeClr>
                </a:solidFill>
              </a:defRPr>
            </a:lvl3pPr>
            <a:lvl4pPr marL="1631748" indent="0" algn="ctr">
              <a:buNone/>
              <a:defRPr>
                <a:solidFill>
                  <a:schemeClr val="tx1">
                    <a:tint val="75000"/>
                  </a:schemeClr>
                </a:solidFill>
              </a:defRPr>
            </a:lvl4pPr>
            <a:lvl5pPr marL="2175665" indent="0" algn="ctr">
              <a:buNone/>
              <a:defRPr>
                <a:solidFill>
                  <a:schemeClr val="tx1">
                    <a:tint val="75000"/>
                  </a:schemeClr>
                </a:solidFill>
              </a:defRPr>
            </a:lvl5pPr>
            <a:lvl6pPr marL="2719583" indent="0" algn="ctr">
              <a:buNone/>
              <a:defRPr>
                <a:solidFill>
                  <a:schemeClr val="tx1">
                    <a:tint val="75000"/>
                  </a:schemeClr>
                </a:solidFill>
              </a:defRPr>
            </a:lvl6pPr>
            <a:lvl7pPr marL="3263498" indent="0" algn="ctr">
              <a:buNone/>
              <a:defRPr>
                <a:solidFill>
                  <a:schemeClr val="tx1">
                    <a:tint val="75000"/>
                  </a:schemeClr>
                </a:solidFill>
              </a:defRPr>
            </a:lvl7pPr>
            <a:lvl8pPr marL="3807414" indent="0" algn="ctr">
              <a:buNone/>
              <a:defRPr>
                <a:solidFill>
                  <a:schemeClr val="tx1">
                    <a:tint val="75000"/>
                  </a:schemeClr>
                </a:solidFill>
              </a:defRPr>
            </a:lvl8pPr>
            <a:lvl9pPr marL="4351330" indent="0" algn="ctr">
              <a:buNone/>
              <a:defRPr>
                <a:solidFill>
                  <a:schemeClr val="tx1">
                    <a:tint val="75000"/>
                  </a:schemeClr>
                </a:solidFill>
              </a:defRPr>
            </a:lvl9pPr>
          </a:lstStyle>
          <a:p>
            <a:r>
              <a:rPr lang="en-GB" dirty="0"/>
              <a:t>Click to edit Master subtitle style</a:t>
            </a:r>
          </a:p>
        </p:txBody>
      </p:sp>
      <p:sp>
        <p:nvSpPr>
          <p:cNvPr id="21" name="Text Placeholder 20"/>
          <p:cNvSpPr>
            <a:spLocks noGrp="1"/>
          </p:cNvSpPr>
          <p:nvPr>
            <p:ph type="body" sz="quarter" idx="13" hasCustomPrompt="1"/>
          </p:nvPr>
        </p:nvSpPr>
        <p:spPr>
          <a:xfrm>
            <a:off x="647834" y="2591403"/>
            <a:ext cx="7198125" cy="215949"/>
          </a:xfrm>
        </p:spPr>
        <p:txBody>
          <a:bodyPr>
            <a:noAutofit/>
          </a:bodyPr>
          <a:lstStyle>
            <a:lvl1pPr marL="0" indent="0">
              <a:buNone/>
              <a:defRPr sz="1300">
                <a:solidFill>
                  <a:srgbClr val="FFFFFF"/>
                </a:solidFill>
              </a:defRPr>
            </a:lvl1pPr>
            <a:lvl2pPr marL="256969" indent="0">
              <a:buNone/>
              <a:defRPr>
                <a:solidFill>
                  <a:schemeClr val="accent2"/>
                </a:solidFill>
              </a:defRPr>
            </a:lvl2pPr>
            <a:lvl3pPr marL="513937" indent="0">
              <a:buNone/>
              <a:defRPr>
                <a:solidFill>
                  <a:schemeClr val="accent2"/>
                </a:solidFill>
              </a:defRPr>
            </a:lvl3pPr>
            <a:lvl4pPr marL="770906" indent="0">
              <a:buNone/>
              <a:defRPr>
                <a:solidFill>
                  <a:schemeClr val="accent2"/>
                </a:solidFill>
              </a:defRPr>
            </a:lvl4pPr>
            <a:lvl5pPr marL="1027873" indent="0">
              <a:buNone/>
              <a:defRPr>
                <a:solidFill>
                  <a:schemeClr val="accent2"/>
                </a:solidFill>
              </a:defRPr>
            </a:lvl5pPr>
          </a:lstStyle>
          <a:p>
            <a:pPr lvl="0"/>
            <a:r>
              <a:rPr lang="en-GB" dirty="0"/>
              <a:t>Name, title</a:t>
            </a:r>
          </a:p>
        </p:txBody>
      </p:sp>
      <p:sp>
        <p:nvSpPr>
          <p:cNvPr id="22" name="Text Placeholder 20"/>
          <p:cNvSpPr>
            <a:spLocks noGrp="1"/>
          </p:cNvSpPr>
          <p:nvPr>
            <p:ph type="body" sz="quarter" idx="14" hasCustomPrompt="1"/>
          </p:nvPr>
        </p:nvSpPr>
        <p:spPr>
          <a:xfrm>
            <a:off x="647834" y="2843345"/>
            <a:ext cx="7198125" cy="215949"/>
          </a:xfrm>
        </p:spPr>
        <p:txBody>
          <a:bodyPr>
            <a:noAutofit/>
          </a:bodyPr>
          <a:lstStyle>
            <a:lvl1pPr marL="0" indent="0">
              <a:buNone/>
              <a:defRPr sz="1300">
                <a:solidFill>
                  <a:srgbClr val="FFFFFF"/>
                </a:solidFill>
              </a:defRPr>
            </a:lvl1pPr>
            <a:lvl2pPr marL="256969" indent="0">
              <a:buNone/>
              <a:defRPr>
                <a:solidFill>
                  <a:schemeClr val="accent2"/>
                </a:solidFill>
              </a:defRPr>
            </a:lvl2pPr>
            <a:lvl3pPr marL="513937" indent="0">
              <a:buNone/>
              <a:defRPr>
                <a:solidFill>
                  <a:schemeClr val="accent2"/>
                </a:solidFill>
              </a:defRPr>
            </a:lvl3pPr>
            <a:lvl4pPr marL="770906" indent="0">
              <a:buNone/>
              <a:defRPr>
                <a:solidFill>
                  <a:schemeClr val="accent2"/>
                </a:solidFill>
              </a:defRPr>
            </a:lvl4pPr>
            <a:lvl5pPr marL="1027873" indent="0">
              <a:buNone/>
              <a:defRPr>
                <a:solidFill>
                  <a:schemeClr val="accent2"/>
                </a:solidFill>
              </a:defRPr>
            </a:lvl5pPr>
          </a:lstStyle>
          <a:p>
            <a:pPr lvl="0"/>
            <a:r>
              <a:rPr lang="en-GB" dirty="0"/>
              <a:t>Date</a:t>
            </a:r>
          </a:p>
        </p:txBody>
      </p:sp>
      <p:sp>
        <p:nvSpPr>
          <p:cNvPr id="8" name="AutoShape 3"/>
          <p:cNvSpPr>
            <a:spLocks noChangeAspect="1" noChangeArrowheads="1" noTextEdit="1"/>
          </p:cNvSpPr>
          <p:nvPr userDrawn="1"/>
        </p:nvSpPr>
        <p:spPr bwMode="auto">
          <a:xfrm>
            <a:off x="8324271" y="2853665"/>
            <a:ext cx="3994698" cy="40043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365" tIns="45682" rIns="91365" bIns="45682" numCol="1" anchor="t" anchorCtr="0" compatLnSpc="1">
            <a:prstTxWarp prst="textNoShape">
              <a:avLst/>
            </a:prstTxWarp>
          </a:bodyPr>
          <a:lstStyle/>
          <a:p>
            <a:pPr defTabSz="1087832" fontAlgn="auto">
              <a:spcBef>
                <a:spcPts val="0"/>
              </a:spcBef>
              <a:spcAft>
                <a:spcPts val="0"/>
              </a:spcAft>
              <a:buClr>
                <a:prstClr val="black"/>
              </a:buClr>
            </a:pPr>
            <a:endParaRPr lang="en-GB" sz="2098" dirty="0">
              <a:solidFill>
                <a:prstClr val="black"/>
              </a:solidFill>
              <a:latin typeface="Arial"/>
            </a:endParaRPr>
          </a:p>
        </p:txBody>
      </p:sp>
      <p:grpSp>
        <p:nvGrpSpPr>
          <p:cNvPr id="17" name="Pulse"/>
          <p:cNvGrpSpPr/>
          <p:nvPr userDrawn="1"/>
        </p:nvGrpSpPr>
        <p:grpSpPr>
          <a:xfrm>
            <a:off x="8749612" y="3029842"/>
            <a:ext cx="3445566" cy="3490105"/>
            <a:chOff x="8751888" y="3030538"/>
            <a:chExt cx="3446462" cy="3490913"/>
          </a:xfrm>
          <a:solidFill>
            <a:srgbClr val="0000FF"/>
          </a:solidFill>
        </p:grpSpPr>
        <p:sp>
          <p:nvSpPr>
            <p:cNvPr id="10" name="Freeform 5"/>
            <p:cNvSpPr>
              <a:spLocks/>
            </p:cNvSpPr>
            <p:nvPr userDrawn="1"/>
          </p:nvSpPr>
          <p:spPr bwMode="auto">
            <a:xfrm>
              <a:off x="9196388" y="3902076"/>
              <a:ext cx="449263" cy="1120775"/>
            </a:xfrm>
            <a:custGeom>
              <a:avLst/>
              <a:gdLst>
                <a:gd name="T0" fmla="*/ 71 w 142"/>
                <a:gd name="T1" fmla="*/ 355 h 355"/>
                <a:gd name="T2" fmla="*/ 71 w 142"/>
                <a:gd name="T3" fmla="*/ 355 h 355"/>
                <a:gd name="T4" fmla="*/ 0 w 142"/>
                <a:gd name="T5" fmla="*/ 284 h 355"/>
                <a:gd name="T6" fmla="*/ 0 w 142"/>
                <a:gd name="T7" fmla="*/ 71 h 355"/>
                <a:gd name="T8" fmla="*/ 71 w 142"/>
                <a:gd name="T9" fmla="*/ 0 h 355"/>
                <a:gd name="T10" fmla="*/ 142 w 142"/>
                <a:gd name="T11" fmla="*/ 71 h 355"/>
                <a:gd name="T12" fmla="*/ 142 w 142"/>
                <a:gd name="T13" fmla="*/ 284 h 355"/>
                <a:gd name="T14" fmla="*/ 71 w 142"/>
                <a:gd name="T15" fmla="*/ 355 h 3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2" h="355">
                  <a:moveTo>
                    <a:pt x="71" y="355"/>
                  </a:moveTo>
                  <a:cubicBezTo>
                    <a:pt x="71" y="355"/>
                    <a:pt x="71" y="355"/>
                    <a:pt x="71" y="355"/>
                  </a:cubicBezTo>
                  <a:cubicBezTo>
                    <a:pt x="32" y="355"/>
                    <a:pt x="0" y="323"/>
                    <a:pt x="0" y="284"/>
                  </a:cubicBezTo>
                  <a:cubicBezTo>
                    <a:pt x="0" y="71"/>
                    <a:pt x="0" y="71"/>
                    <a:pt x="0" y="71"/>
                  </a:cubicBezTo>
                  <a:cubicBezTo>
                    <a:pt x="0" y="32"/>
                    <a:pt x="32" y="0"/>
                    <a:pt x="71" y="0"/>
                  </a:cubicBezTo>
                  <a:cubicBezTo>
                    <a:pt x="110" y="0"/>
                    <a:pt x="142" y="32"/>
                    <a:pt x="142" y="71"/>
                  </a:cubicBezTo>
                  <a:cubicBezTo>
                    <a:pt x="142" y="284"/>
                    <a:pt x="142" y="284"/>
                    <a:pt x="142" y="284"/>
                  </a:cubicBezTo>
                  <a:cubicBezTo>
                    <a:pt x="142" y="323"/>
                    <a:pt x="110" y="355"/>
                    <a:pt x="71" y="35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832" fontAlgn="auto">
                <a:spcBef>
                  <a:spcPts val="0"/>
                </a:spcBef>
                <a:spcAft>
                  <a:spcPts val="0"/>
                </a:spcAft>
                <a:buClr>
                  <a:prstClr val="black"/>
                </a:buClr>
              </a:pPr>
              <a:endParaRPr lang="en-GB" sz="2098" dirty="0">
                <a:solidFill>
                  <a:prstClr val="black"/>
                </a:solidFill>
                <a:latin typeface="Arial"/>
              </a:endParaRPr>
            </a:p>
          </p:txBody>
        </p:sp>
        <p:sp>
          <p:nvSpPr>
            <p:cNvPr id="11" name="Freeform 6"/>
            <p:cNvSpPr>
              <a:spLocks/>
            </p:cNvSpPr>
            <p:nvPr userDrawn="1"/>
          </p:nvSpPr>
          <p:spPr bwMode="auto">
            <a:xfrm>
              <a:off x="8751888" y="4551363"/>
              <a:ext cx="265113" cy="449263"/>
            </a:xfrm>
            <a:custGeom>
              <a:avLst/>
              <a:gdLst>
                <a:gd name="T0" fmla="*/ 42 w 84"/>
                <a:gd name="T1" fmla="*/ 142 h 142"/>
                <a:gd name="T2" fmla="*/ 42 w 84"/>
                <a:gd name="T3" fmla="*/ 142 h 142"/>
                <a:gd name="T4" fmla="*/ 0 w 84"/>
                <a:gd name="T5" fmla="*/ 99 h 142"/>
                <a:gd name="T6" fmla="*/ 0 w 84"/>
                <a:gd name="T7" fmla="*/ 42 h 142"/>
                <a:gd name="T8" fmla="*/ 42 w 84"/>
                <a:gd name="T9" fmla="*/ 0 h 142"/>
                <a:gd name="T10" fmla="*/ 84 w 84"/>
                <a:gd name="T11" fmla="*/ 42 h 142"/>
                <a:gd name="T12" fmla="*/ 84 w 84"/>
                <a:gd name="T13" fmla="*/ 99 h 142"/>
                <a:gd name="T14" fmla="*/ 42 w 84"/>
                <a:gd name="T15" fmla="*/ 142 h 1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4" h="142">
                  <a:moveTo>
                    <a:pt x="42" y="142"/>
                  </a:moveTo>
                  <a:cubicBezTo>
                    <a:pt x="42" y="142"/>
                    <a:pt x="42" y="142"/>
                    <a:pt x="42" y="142"/>
                  </a:cubicBezTo>
                  <a:cubicBezTo>
                    <a:pt x="18" y="142"/>
                    <a:pt x="0" y="123"/>
                    <a:pt x="0" y="99"/>
                  </a:cubicBezTo>
                  <a:cubicBezTo>
                    <a:pt x="0" y="42"/>
                    <a:pt x="0" y="42"/>
                    <a:pt x="0" y="42"/>
                  </a:cubicBezTo>
                  <a:cubicBezTo>
                    <a:pt x="0" y="19"/>
                    <a:pt x="18" y="0"/>
                    <a:pt x="42" y="0"/>
                  </a:cubicBezTo>
                  <a:cubicBezTo>
                    <a:pt x="65" y="0"/>
                    <a:pt x="84" y="19"/>
                    <a:pt x="84" y="42"/>
                  </a:cubicBezTo>
                  <a:cubicBezTo>
                    <a:pt x="84" y="99"/>
                    <a:pt x="84" y="99"/>
                    <a:pt x="84" y="99"/>
                  </a:cubicBezTo>
                  <a:cubicBezTo>
                    <a:pt x="84" y="123"/>
                    <a:pt x="65" y="142"/>
                    <a:pt x="42" y="14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832" fontAlgn="auto">
                <a:spcBef>
                  <a:spcPts val="0"/>
                </a:spcBef>
                <a:spcAft>
                  <a:spcPts val="0"/>
                </a:spcAft>
                <a:buClr>
                  <a:prstClr val="black"/>
                </a:buClr>
              </a:pPr>
              <a:endParaRPr lang="en-GB" sz="2098" dirty="0">
                <a:solidFill>
                  <a:prstClr val="black"/>
                </a:solidFill>
                <a:latin typeface="Arial"/>
              </a:endParaRPr>
            </a:p>
          </p:txBody>
        </p:sp>
        <p:sp>
          <p:nvSpPr>
            <p:cNvPr id="12" name="Freeform 7"/>
            <p:cNvSpPr>
              <a:spLocks/>
            </p:cNvSpPr>
            <p:nvPr userDrawn="1"/>
          </p:nvSpPr>
          <p:spPr bwMode="auto">
            <a:xfrm>
              <a:off x="11436350" y="4529138"/>
              <a:ext cx="449263" cy="1117600"/>
            </a:xfrm>
            <a:custGeom>
              <a:avLst/>
              <a:gdLst>
                <a:gd name="T0" fmla="*/ 71 w 142"/>
                <a:gd name="T1" fmla="*/ 354 h 354"/>
                <a:gd name="T2" fmla="*/ 71 w 142"/>
                <a:gd name="T3" fmla="*/ 354 h 354"/>
                <a:gd name="T4" fmla="*/ 0 w 142"/>
                <a:gd name="T5" fmla="*/ 283 h 354"/>
                <a:gd name="T6" fmla="*/ 0 w 142"/>
                <a:gd name="T7" fmla="*/ 71 h 354"/>
                <a:gd name="T8" fmla="*/ 71 w 142"/>
                <a:gd name="T9" fmla="*/ 0 h 354"/>
                <a:gd name="T10" fmla="*/ 142 w 142"/>
                <a:gd name="T11" fmla="*/ 71 h 354"/>
                <a:gd name="T12" fmla="*/ 142 w 142"/>
                <a:gd name="T13" fmla="*/ 283 h 354"/>
                <a:gd name="T14" fmla="*/ 71 w 142"/>
                <a:gd name="T15" fmla="*/ 354 h 35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2" h="354">
                  <a:moveTo>
                    <a:pt x="71" y="354"/>
                  </a:moveTo>
                  <a:cubicBezTo>
                    <a:pt x="71" y="354"/>
                    <a:pt x="71" y="354"/>
                    <a:pt x="71" y="354"/>
                  </a:cubicBezTo>
                  <a:cubicBezTo>
                    <a:pt x="32" y="354"/>
                    <a:pt x="0" y="322"/>
                    <a:pt x="0" y="283"/>
                  </a:cubicBezTo>
                  <a:cubicBezTo>
                    <a:pt x="0" y="71"/>
                    <a:pt x="0" y="71"/>
                    <a:pt x="0" y="71"/>
                  </a:cubicBezTo>
                  <a:cubicBezTo>
                    <a:pt x="0" y="32"/>
                    <a:pt x="32" y="0"/>
                    <a:pt x="71" y="0"/>
                  </a:cubicBezTo>
                  <a:cubicBezTo>
                    <a:pt x="110" y="0"/>
                    <a:pt x="142" y="32"/>
                    <a:pt x="142" y="71"/>
                  </a:cubicBezTo>
                  <a:cubicBezTo>
                    <a:pt x="142" y="283"/>
                    <a:pt x="142" y="283"/>
                    <a:pt x="142" y="283"/>
                  </a:cubicBezTo>
                  <a:cubicBezTo>
                    <a:pt x="142" y="322"/>
                    <a:pt x="110" y="354"/>
                    <a:pt x="71" y="35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832" fontAlgn="auto">
                <a:spcBef>
                  <a:spcPts val="0"/>
                </a:spcBef>
                <a:spcAft>
                  <a:spcPts val="0"/>
                </a:spcAft>
                <a:buClr>
                  <a:prstClr val="black"/>
                </a:buClr>
              </a:pPr>
              <a:endParaRPr lang="en-GB" sz="2098" dirty="0">
                <a:solidFill>
                  <a:prstClr val="black"/>
                </a:solidFill>
                <a:latin typeface="Arial"/>
              </a:endParaRPr>
            </a:p>
          </p:txBody>
        </p:sp>
        <p:sp>
          <p:nvSpPr>
            <p:cNvPr id="14" name="Freeform 8"/>
            <p:cNvSpPr>
              <a:spLocks/>
            </p:cNvSpPr>
            <p:nvPr userDrawn="1"/>
          </p:nvSpPr>
          <p:spPr bwMode="auto">
            <a:xfrm>
              <a:off x="9869488" y="3030538"/>
              <a:ext cx="560388" cy="2506663"/>
            </a:xfrm>
            <a:custGeom>
              <a:avLst/>
              <a:gdLst>
                <a:gd name="T0" fmla="*/ 88 w 177"/>
                <a:gd name="T1" fmla="*/ 794 h 794"/>
                <a:gd name="T2" fmla="*/ 88 w 177"/>
                <a:gd name="T3" fmla="*/ 794 h 794"/>
                <a:gd name="T4" fmla="*/ 0 w 177"/>
                <a:gd name="T5" fmla="*/ 705 h 794"/>
                <a:gd name="T6" fmla="*/ 0 w 177"/>
                <a:gd name="T7" fmla="*/ 89 h 794"/>
                <a:gd name="T8" fmla="*/ 88 w 177"/>
                <a:gd name="T9" fmla="*/ 0 h 794"/>
                <a:gd name="T10" fmla="*/ 177 w 177"/>
                <a:gd name="T11" fmla="*/ 89 h 794"/>
                <a:gd name="T12" fmla="*/ 177 w 177"/>
                <a:gd name="T13" fmla="*/ 705 h 794"/>
                <a:gd name="T14" fmla="*/ 88 w 177"/>
                <a:gd name="T15" fmla="*/ 794 h 7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7" h="794">
                  <a:moveTo>
                    <a:pt x="88" y="794"/>
                  </a:moveTo>
                  <a:cubicBezTo>
                    <a:pt x="88" y="794"/>
                    <a:pt x="88" y="794"/>
                    <a:pt x="88" y="794"/>
                  </a:cubicBezTo>
                  <a:cubicBezTo>
                    <a:pt x="40" y="794"/>
                    <a:pt x="0" y="754"/>
                    <a:pt x="0" y="705"/>
                  </a:cubicBezTo>
                  <a:cubicBezTo>
                    <a:pt x="0" y="89"/>
                    <a:pt x="0" y="89"/>
                    <a:pt x="0" y="89"/>
                  </a:cubicBezTo>
                  <a:cubicBezTo>
                    <a:pt x="0" y="40"/>
                    <a:pt x="40" y="0"/>
                    <a:pt x="88" y="0"/>
                  </a:cubicBezTo>
                  <a:cubicBezTo>
                    <a:pt x="137" y="0"/>
                    <a:pt x="177" y="40"/>
                    <a:pt x="177" y="89"/>
                  </a:cubicBezTo>
                  <a:cubicBezTo>
                    <a:pt x="177" y="705"/>
                    <a:pt x="177" y="705"/>
                    <a:pt x="177" y="705"/>
                  </a:cubicBezTo>
                  <a:cubicBezTo>
                    <a:pt x="177" y="754"/>
                    <a:pt x="137" y="794"/>
                    <a:pt x="88" y="79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832" fontAlgn="auto">
                <a:spcBef>
                  <a:spcPts val="0"/>
                </a:spcBef>
                <a:spcAft>
                  <a:spcPts val="0"/>
                </a:spcAft>
                <a:buClr>
                  <a:prstClr val="black"/>
                </a:buClr>
              </a:pPr>
              <a:endParaRPr lang="en-GB" sz="2098" dirty="0">
                <a:solidFill>
                  <a:prstClr val="black"/>
                </a:solidFill>
                <a:latin typeface="Arial"/>
              </a:endParaRPr>
            </a:p>
          </p:txBody>
        </p:sp>
        <p:sp>
          <p:nvSpPr>
            <p:cNvPr id="15" name="Freeform 9"/>
            <p:cNvSpPr>
              <a:spLocks/>
            </p:cNvSpPr>
            <p:nvPr userDrawn="1"/>
          </p:nvSpPr>
          <p:spPr bwMode="auto">
            <a:xfrm>
              <a:off x="10653713" y="4014788"/>
              <a:ext cx="558800" cy="2506663"/>
            </a:xfrm>
            <a:custGeom>
              <a:avLst/>
              <a:gdLst>
                <a:gd name="T0" fmla="*/ 88 w 177"/>
                <a:gd name="T1" fmla="*/ 794 h 794"/>
                <a:gd name="T2" fmla="*/ 88 w 177"/>
                <a:gd name="T3" fmla="*/ 794 h 794"/>
                <a:gd name="T4" fmla="*/ 0 w 177"/>
                <a:gd name="T5" fmla="*/ 705 h 794"/>
                <a:gd name="T6" fmla="*/ 0 w 177"/>
                <a:gd name="T7" fmla="*/ 88 h 794"/>
                <a:gd name="T8" fmla="*/ 88 w 177"/>
                <a:gd name="T9" fmla="*/ 0 h 794"/>
                <a:gd name="T10" fmla="*/ 177 w 177"/>
                <a:gd name="T11" fmla="*/ 88 h 794"/>
                <a:gd name="T12" fmla="*/ 177 w 177"/>
                <a:gd name="T13" fmla="*/ 705 h 794"/>
                <a:gd name="T14" fmla="*/ 88 w 177"/>
                <a:gd name="T15" fmla="*/ 794 h 7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7" h="794">
                  <a:moveTo>
                    <a:pt x="88" y="794"/>
                  </a:moveTo>
                  <a:cubicBezTo>
                    <a:pt x="88" y="794"/>
                    <a:pt x="88" y="794"/>
                    <a:pt x="88" y="794"/>
                  </a:cubicBezTo>
                  <a:cubicBezTo>
                    <a:pt x="40" y="794"/>
                    <a:pt x="0" y="754"/>
                    <a:pt x="0" y="705"/>
                  </a:cubicBezTo>
                  <a:cubicBezTo>
                    <a:pt x="0" y="88"/>
                    <a:pt x="0" y="88"/>
                    <a:pt x="0" y="88"/>
                  </a:cubicBezTo>
                  <a:cubicBezTo>
                    <a:pt x="0" y="40"/>
                    <a:pt x="40" y="0"/>
                    <a:pt x="88" y="0"/>
                  </a:cubicBezTo>
                  <a:cubicBezTo>
                    <a:pt x="137" y="0"/>
                    <a:pt x="177" y="40"/>
                    <a:pt x="177" y="88"/>
                  </a:cubicBezTo>
                  <a:cubicBezTo>
                    <a:pt x="177" y="705"/>
                    <a:pt x="177" y="705"/>
                    <a:pt x="177" y="705"/>
                  </a:cubicBezTo>
                  <a:cubicBezTo>
                    <a:pt x="177" y="754"/>
                    <a:pt x="137" y="794"/>
                    <a:pt x="88" y="79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832" fontAlgn="auto">
                <a:spcBef>
                  <a:spcPts val="0"/>
                </a:spcBef>
                <a:spcAft>
                  <a:spcPts val="0"/>
                </a:spcAft>
                <a:buClr>
                  <a:prstClr val="black"/>
                </a:buClr>
              </a:pPr>
              <a:endParaRPr lang="en-GB" sz="2098" dirty="0">
                <a:solidFill>
                  <a:prstClr val="black"/>
                </a:solidFill>
                <a:latin typeface="Arial"/>
              </a:endParaRPr>
            </a:p>
          </p:txBody>
        </p:sp>
        <p:sp>
          <p:nvSpPr>
            <p:cNvPr id="16" name="Freeform 10"/>
            <p:cNvSpPr>
              <a:spLocks/>
            </p:cNvSpPr>
            <p:nvPr userDrawn="1"/>
          </p:nvSpPr>
          <p:spPr bwMode="auto">
            <a:xfrm>
              <a:off x="12058650" y="4551363"/>
              <a:ext cx="139700" cy="449263"/>
            </a:xfrm>
            <a:custGeom>
              <a:avLst/>
              <a:gdLst>
                <a:gd name="T0" fmla="*/ 44 w 44"/>
                <a:gd name="T1" fmla="*/ 0 h 142"/>
                <a:gd name="T2" fmla="*/ 0 w 44"/>
                <a:gd name="T3" fmla="*/ 42 h 142"/>
                <a:gd name="T4" fmla="*/ 0 w 44"/>
                <a:gd name="T5" fmla="*/ 99 h 142"/>
                <a:gd name="T6" fmla="*/ 44 w 44"/>
                <a:gd name="T7" fmla="*/ 142 h 142"/>
                <a:gd name="T8" fmla="*/ 44 w 44"/>
                <a:gd name="T9" fmla="*/ 0 h 142"/>
              </a:gdLst>
              <a:ahLst/>
              <a:cxnLst>
                <a:cxn ang="0">
                  <a:pos x="T0" y="T1"/>
                </a:cxn>
                <a:cxn ang="0">
                  <a:pos x="T2" y="T3"/>
                </a:cxn>
                <a:cxn ang="0">
                  <a:pos x="T4" y="T5"/>
                </a:cxn>
                <a:cxn ang="0">
                  <a:pos x="T6" y="T7"/>
                </a:cxn>
                <a:cxn ang="0">
                  <a:pos x="T8" y="T9"/>
                </a:cxn>
              </a:cxnLst>
              <a:rect l="0" t="0" r="r" b="b"/>
              <a:pathLst>
                <a:path w="44" h="142">
                  <a:moveTo>
                    <a:pt x="44" y="0"/>
                  </a:moveTo>
                  <a:cubicBezTo>
                    <a:pt x="20" y="0"/>
                    <a:pt x="0" y="19"/>
                    <a:pt x="0" y="42"/>
                  </a:cubicBezTo>
                  <a:cubicBezTo>
                    <a:pt x="0" y="99"/>
                    <a:pt x="0" y="99"/>
                    <a:pt x="0" y="99"/>
                  </a:cubicBezTo>
                  <a:cubicBezTo>
                    <a:pt x="0" y="123"/>
                    <a:pt x="20" y="142"/>
                    <a:pt x="44" y="142"/>
                  </a:cubicBezTo>
                  <a:lnTo>
                    <a:pt x="4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832" fontAlgn="auto">
                <a:spcBef>
                  <a:spcPts val="0"/>
                </a:spcBef>
                <a:spcAft>
                  <a:spcPts val="0"/>
                </a:spcAft>
                <a:buClr>
                  <a:prstClr val="black"/>
                </a:buClr>
              </a:pPr>
              <a:endParaRPr lang="en-GB" sz="2098" dirty="0">
                <a:solidFill>
                  <a:prstClr val="black"/>
                </a:solidFill>
                <a:latin typeface="Arial"/>
              </a:endParaRPr>
            </a:p>
          </p:txBody>
        </p:sp>
      </p:grpSp>
      <p:grpSp>
        <p:nvGrpSpPr>
          <p:cNvPr id="27" name="Logotype"/>
          <p:cNvGrpSpPr/>
          <p:nvPr userDrawn="1"/>
        </p:nvGrpSpPr>
        <p:grpSpPr>
          <a:xfrm>
            <a:off x="641187" y="530770"/>
            <a:ext cx="1383679" cy="288542"/>
            <a:chOff x="9501453" y="6148765"/>
            <a:chExt cx="2047875" cy="427037"/>
          </a:xfrm>
          <a:solidFill>
            <a:schemeClr val="bg1"/>
          </a:solidFill>
        </p:grpSpPr>
        <p:sp>
          <p:nvSpPr>
            <p:cNvPr id="28" name="Freeform 5"/>
            <p:cNvSpPr>
              <a:spLocks noEditPoints="1"/>
            </p:cNvSpPr>
            <p:nvPr userDrawn="1"/>
          </p:nvSpPr>
          <p:spPr bwMode="auto">
            <a:xfrm>
              <a:off x="11206428" y="6231315"/>
              <a:ext cx="342900" cy="344487"/>
            </a:xfrm>
            <a:custGeom>
              <a:avLst/>
              <a:gdLst>
                <a:gd name="T0" fmla="*/ 43 w 91"/>
                <a:gd name="T1" fmla="*/ 2 h 91"/>
                <a:gd name="T2" fmla="*/ 2 w 91"/>
                <a:gd name="T3" fmla="*/ 44 h 91"/>
                <a:gd name="T4" fmla="*/ 46 w 91"/>
                <a:gd name="T5" fmla="*/ 91 h 91"/>
                <a:gd name="T6" fmla="*/ 74 w 91"/>
                <a:gd name="T7" fmla="*/ 77 h 91"/>
                <a:gd name="T8" fmla="*/ 74 w 91"/>
                <a:gd name="T9" fmla="*/ 90 h 91"/>
                <a:gd name="T10" fmla="*/ 91 w 91"/>
                <a:gd name="T11" fmla="*/ 90 h 91"/>
                <a:gd name="T12" fmla="*/ 91 w 91"/>
                <a:gd name="T13" fmla="*/ 47 h 91"/>
                <a:gd name="T14" fmla="*/ 43 w 91"/>
                <a:gd name="T15" fmla="*/ 2 h 91"/>
                <a:gd name="T16" fmla="*/ 72 w 91"/>
                <a:gd name="T17" fmla="*/ 48 h 91"/>
                <a:gd name="T18" fmla="*/ 43 w 91"/>
                <a:gd name="T19" fmla="*/ 72 h 91"/>
                <a:gd name="T20" fmla="*/ 21 w 91"/>
                <a:gd name="T21" fmla="*/ 50 h 91"/>
                <a:gd name="T22" fmla="*/ 46 w 91"/>
                <a:gd name="T23" fmla="*/ 21 h 91"/>
                <a:gd name="T24" fmla="*/ 72 w 91"/>
                <a:gd name="T25" fmla="*/ 45 h 91"/>
                <a:gd name="T26" fmla="*/ 72 w 91"/>
                <a:gd name="T27" fmla="*/ 48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1" h="91">
                  <a:moveTo>
                    <a:pt x="43" y="2"/>
                  </a:moveTo>
                  <a:cubicBezTo>
                    <a:pt x="21" y="4"/>
                    <a:pt x="3" y="22"/>
                    <a:pt x="2" y="44"/>
                  </a:cubicBezTo>
                  <a:cubicBezTo>
                    <a:pt x="0" y="70"/>
                    <a:pt x="21" y="91"/>
                    <a:pt x="46" y="91"/>
                  </a:cubicBezTo>
                  <a:cubicBezTo>
                    <a:pt x="56" y="91"/>
                    <a:pt x="68" y="87"/>
                    <a:pt x="74" y="77"/>
                  </a:cubicBezTo>
                  <a:cubicBezTo>
                    <a:pt x="74" y="90"/>
                    <a:pt x="74" y="90"/>
                    <a:pt x="74" y="90"/>
                  </a:cubicBezTo>
                  <a:cubicBezTo>
                    <a:pt x="91" y="90"/>
                    <a:pt x="91" y="90"/>
                    <a:pt x="91" y="90"/>
                  </a:cubicBezTo>
                  <a:cubicBezTo>
                    <a:pt x="91" y="47"/>
                    <a:pt x="91" y="47"/>
                    <a:pt x="91" y="47"/>
                  </a:cubicBezTo>
                  <a:cubicBezTo>
                    <a:pt x="91" y="20"/>
                    <a:pt x="69" y="0"/>
                    <a:pt x="43" y="2"/>
                  </a:cubicBezTo>
                  <a:close/>
                  <a:moveTo>
                    <a:pt x="72" y="48"/>
                  </a:moveTo>
                  <a:cubicBezTo>
                    <a:pt x="71" y="63"/>
                    <a:pt x="58" y="74"/>
                    <a:pt x="43" y="72"/>
                  </a:cubicBezTo>
                  <a:cubicBezTo>
                    <a:pt x="32" y="71"/>
                    <a:pt x="22" y="61"/>
                    <a:pt x="21" y="50"/>
                  </a:cubicBezTo>
                  <a:cubicBezTo>
                    <a:pt x="19" y="34"/>
                    <a:pt x="31" y="21"/>
                    <a:pt x="46" y="21"/>
                  </a:cubicBezTo>
                  <a:cubicBezTo>
                    <a:pt x="60" y="21"/>
                    <a:pt x="71" y="32"/>
                    <a:pt x="72" y="45"/>
                  </a:cubicBezTo>
                  <a:lnTo>
                    <a:pt x="72" y="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832" fontAlgn="auto">
                <a:spcBef>
                  <a:spcPts val="0"/>
                </a:spcBef>
                <a:spcAft>
                  <a:spcPts val="0"/>
                </a:spcAft>
                <a:buClr>
                  <a:prstClr val="black"/>
                </a:buClr>
              </a:pPr>
              <a:endParaRPr lang="en-US" sz="2098" dirty="0">
                <a:solidFill>
                  <a:prstClr val="black"/>
                </a:solidFill>
                <a:latin typeface="Arial"/>
              </a:endParaRPr>
            </a:p>
          </p:txBody>
        </p:sp>
        <p:sp>
          <p:nvSpPr>
            <p:cNvPr id="29" name="Freeform 6"/>
            <p:cNvSpPr>
              <a:spLocks noEditPoints="1"/>
            </p:cNvSpPr>
            <p:nvPr userDrawn="1"/>
          </p:nvSpPr>
          <p:spPr bwMode="auto">
            <a:xfrm>
              <a:off x="10849241" y="6236077"/>
              <a:ext cx="334963" cy="339725"/>
            </a:xfrm>
            <a:custGeom>
              <a:avLst/>
              <a:gdLst>
                <a:gd name="T0" fmla="*/ 44 w 89"/>
                <a:gd name="T1" fmla="*/ 1 h 90"/>
                <a:gd name="T2" fmla="*/ 0 w 89"/>
                <a:gd name="T3" fmla="*/ 46 h 90"/>
                <a:gd name="T4" fmla="*/ 45 w 89"/>
                <a:gd name="T5" fmla="*/ 90 h 90"/>
                <a:gd name="T6" fmla="*/ 86 w 89"/>
                <a:gd name="T7" fmla="*/ 63 h 90"/>
                <a:gd name="T8" fmla="*/ 69 w 89"/>
                <a:gd name="T9" fmla="*/ 58 h 90"/>
                <a:gd name="T10" fmla="*/ 50 w 89"/>
                <a:gd name="T11" fmla="*/ 72 h 90"/>
                <a:gd name="T12" fmla="*/ 22 w 89"/>
                <a:gd name="T13" fmla="*/ 59 h 90"/>
                <a:gd name="T14" fmla="*/ 89 w 89"/>
                <a:gd name="T15" fmla="*/ 41 h 90"/>
                <a:gd name="T16" fmla="*/ 44 w 89"/>
                <a:gd name="T17" fmla="*/ 1 h 90"/>
                <a:gd name="T18" fmla="*/ 19 w 89"/>
                <a:gd name="T19" fmla="*/ 44 h 90"/>
                <a:gd name="T20" fmla="*/ 36 w 89"/>
                <a:gd name="T21" fmla="*/ 19 h 90"/>
                <a:gd name="T22" fmla="*/ 67 w 89"/>
                <a:gd name="T23" fmla="*/ 31 h 90"/>
                <a:gd name="T24" fmla="*/ 19 w 89"/>
                <a:gd name="T25" fmla="*/ 44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9" h="90">
                  <a:moveTo>
                    <a:pt x="44" y="1"/>
                  </a:moveTo>
                  <a:cubicBezTo>
                    <a:pt x="20" y="2"/>
                    <a:pt x="0" y="20"/>
                    <a:pt x="0" y="46"/>
                  </a:cubicBezTo>
                  <a:cubicBezTo>
                    <a:pt x="0" y="70"/>
                    <a:pt x="20" y="90"/>
                    <a:pt x="45" y="90"/>
                  </a:cubicBezTo>
                  <a:cubicBezTo>
                    <a:pt x="62" y="90"/>
                    <a:pt x="79" y="80"/>
                    <a:pt x="86" y="63"/>
                  </a:cubicBezTo>
                  <a:cubicBezTo>
                    <a:pt x="69" y="58"/>
                    <a:pt x="69" y="58"/>
                    <a:pt x="69" y="58"/>
                  </a:cubicBezTo>
                  <a:cubicBezTo>
                    <a:pt x="66" y="65"/>
                    <a:pt x="58" y="71"/>
                    <a:pt x="50" y="72"/>
                  </a:cubicBezTo>
                  <a:cubicBezTo>
                    <a:pt x="38" y="75"/>
                    <a:pt x="26" y="67"/>
                    <a:pt x="22" y="59"/>
                  </a:cubicBezTo>
                  <a:cubicBezTo>
                    <a:pt x="89" y="41"/>
                    <a:pt x="89" y="41"/>
                    <a:pt x="89" y="41"/>
                  </a:cubicBezTo>
                  <a:cubicBezTo>
                    <a:pt x="87" y="24"/>
                    <a:pt x="72" y="0"/>
                    <a:pt x="44" y="1"/>
                  </a:cubicBezTo>
                  <a:close/>
                  <a:moveTo>
                    <a:pt x="19" y="44"/>
                  </a:moveTo>
                  <a:cubicBezTo>
                    <a:pt x="19" y="34"/>
                    <a:pt x="24" y="24"/>
                    <a:pt x="36" y="19"/>
                  </a:cubicBezTo>
                  <a:cubicBezTo>
                    <a:pt x="50" y="14"/>
                    <a:pt x="62" y="21"/>
                    <a:pt x="67" y="31"/>
                  </a:cubicBezTo>
                  <a:lnTo>
                    <a:pt x="19" y="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832" fontAlgn="auto">
                <a:spcBef>
                  <a:spcPts val="0"/>
                </a:spcBef>
                <a:spcAft>
                  <a:spcPts val="0"/>
                </a:spcAft>
                <a:buClr>
                  <a:prstClr val="black"/>
                </a:buClr>
              </a:pPr>
              <a:endParaRPr lang="en-US" sz="2098" dirty="0">
                <a:solidFill>
                  <a:prstClr val="black"/>
                </a:solidFill>
                <a:latin typeface="Arial"/>
              </a:endParaRPr>
            </a:p>
          </p:txBody>
        </p:sp>
        <p:sp>
          <p:nvSpPr>
            <p:cNvPr id="30" name="Freeform 7"/>
            <p:cNvSpPr>
              <a:spLocks/>
            </p:cNvSpPr>
            <p:nvPr userDrawn="1"/>
          </p:nvSpPr>
          <p:spPr bwMode="auto">
            <a:xfrm>
              <a:off x="10292028" y="6239252"/>
              <a:ext cx="166688" cy="333375"/>
            </a:xfrm>
            <a:custGeom>
              <a:avLst/>
              <a:gdLst>
                <a:gd name="T0" fmla="*/ 44 w 44"/>
                <a:gd name="T1" fmla="*/ 18 h 88"/>
                <a:gd name="T2" fmla="*/ 44 w 44"/>
                <a:gd name="T3" fmla="*/ 0 h 88"/>
                <a:gd name="T4" fmla="*/ 19 w 44"/>
                <a:gd name="T5" fmla="*/ 13 h 88"/>
                <a:gd name="T6" fmla="*/ 19 w 44"/>
                <a:gd name="T7" fmla="*/ 3 h 88"/>
                <a:gd name="T8" fmla="*/ 0 w 44"/>
                <a:gd name="T9" fmla="*/ 3 h 88"/>
                <a:gd name="T10" fmla="*/ 0 w 44"/>
                <a:gd name="T11" fmla="*/ 44 h 88"/>
                <a:gd name="T12" fmla="*/ 0 w 44"/>
                <a:gd name="T13" fmla="*/ 88 h 88"/>
                <a:gd name="T14" fmla="*/ 20 w 44"/>
                <a:gd name="T15" fmla="*/ 88 h 88"/>
                <a:gd name="T16" fmla="*/ 20 w 44"/>
                <a:gd name="T17" fmla="*/ 46 h 88"/>
                <a:gd name="T18" fmla="*/ 44 w 44"/>
                <a:gd name="T19" fmla="*/ 1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 h="88">
                  <a:moveTo>
                    <a:pt x="44" y="18"/>
                  </a:moveTo>
                  <a:cubicBezTo>
                    <a:pt x="44" y="0"/>
                    <a:pt x="44" y="0"/>
                    <a:pt x="44" y="0"/>
                  </a:cubicBezTo>
                  <a:cubicBezTo>
                    <a:pt x="28" y="0"/>
                    <a:pt x="22" y="8"/>
                    <a:pt x="19" y="13"/>
                  </a:cubicBezTo>
                  <a:cubicBezTo>
                    <a:pt x="19" y="3"/>
                    <a:pt x="19" y="3"/>
                    <a:pt x="19" y="3"/>
                  </a:cubicBezTo>
                  <a:cubicBezTo>
                    <a:pt x="0" y="3"/>
                    <a:pt x="0" y="3"/>
                    <a:pt x="0" y="3"/>
                  </a:cubicBezTo>
                  <a:cubicBezTo>
                    <a:pt x="0" y="44"/>
                    <a:pt x="0" y="44"/>
                    <a:pt x="0" y="44"/>
                  </a:cubicBezTo>
                  <a:cubicBezTo>
                    <a:pt x="0" y="88"/>
                    <a:pt x="0" y="88"/>
                    <a:pt x="0" y="88"/>
                  </a:cubicBezTo>
                  <a:cubicBezTo>
                    <a:pt x="20" y="88"/>
                    <a:pt x="20" y="88"/>
                    <a:pt x="20" y="88"/>
                  </a:cubicBezTo>
                  <a:cubicBezTo>
                    <a:pt x="20" y="62"/>
                    <a:pt x="20" y="62"/>
                    <a:pt x="20" y="46"/>
                  </a:cubicBezTo>
                  <a:cubicBezTo>
                    <a:pt x="20" y="26"/>
                    <a:pt x="31" y="19"/>
                    <a:pt x="44"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832" fontAlgn="auto">
                <a:spcBef>
                  <a:spcPts val="0"/>
                </a:spcBef>
                <a:spcAft>
                  <a:spcPts val="0"/>
                </a:spcAft>
                <a:buClr>
                  <a:prstClr val="black"/>
                </a:buClr>
              </a:pPr>
              <a:endParaRPr lang="en-US" sz="2098" dirty="0">
                <a:solidFill>
                  <a:prstClr val="black"/>
                </a:solidFill>
                <a:latin typeface="Arial"/>
              </a:endParaRPr>
            </a:p>
          </p:txBody>
        </p:sp>
        <p:sp>
          <p:nvSpPr>
            <p:cNvPr id="31" name="Freeform 8"/>
            <p:cNvSpPr>
              <a:spLocks/>
            </p:cNvSpPr>
            <p:nvPr userDrawn="1"/>
          </p:nvSpPr>
          <p:spPr bwMode="auto">
            <a:xfrm>
              <a:off x="9501453" y="6182102"/>
              <a:ext cx="369888" cy="390525"/>
            </a:xfrm>
            <a:custGeom>
              <a:avLst/>
              <a:gdLst>
                <a:gd name="T0" fmla="*/ 185 w 233"/>
                <a:gd name="T1" fmla="*/ 165 h 246"/>
                <a:gd name="T2" fmla="*/ 48 w 233"/>
                <a:gd name="T3" fmla="*/ 0 h 246"/>
                <a:gd name="T4" fmla="*/ 0 w 233"/>
                <a:gd name="T5" fmla="*/ 0 h 246"/>
                <a:gd name="T6" fmla="*/ 0 w 233"/>
                <a:gd name="T7" fmla="*/ 246 h 246"/>
                <a:gd name="T8" fmla="*/ 50 w 233"/>
                <a:gd name="T9" fmla="*/ 246 h 246"/>
                <a:gd name="T10" fmla="*/ 50 w 233"/>
                <a:gd name="T11" fmla="*/ 81 h 246"/>
                <a:gd name="T12" fmla="*/ 190 w 233"/>
                <a:gd name="T13" fmla="*/ 246 h 246"/>
                <a:gd name="T14" fmla="*/ 233 w 233"/>
                <a:gd name="T15" fmla="*/ 246 h 246"/>
                <a:gd name="T16" fmla="*/ 233 w 233"/>
                <a:gd name="T17" fmla="*/ 0 h 246"/>
                <a:gd name="T18" fmla="*/ 185 w 233"/>
                <a:gd name="T19" fmla="*/ 0 h 246"/>
                <a:gd name="T20" fmla="*/ 185 w 233"/>
                <a:gd name="T21" fmla="*/ 165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3" h="246">
                  <a:moveTo>
                    <a:pt x="185" y="165"/>
                  </a:moveTo>
                  <a:lnTo>
                    <a:pt x="48" y="0"/>
                  </a:lnTo>
                  <a:lnTo>
                    <a:pt x="0" y="0"/>
                  </a:lnTo>
                  <a:lnTo>
                    <a:pt x="0" y="246"/>
                  </a:lnTo>
                  <a:lnTo>
                    <a:pt x="50" y="246"/>
                  </a:lnTo>
                  <a:lnTo>
                    <a:pt x="50" y="81"/>
                  </a:lnTo>
                  <a:lnTo>
                    <a:pt x="190" y="246"/>
                  </a:lnTo>
                  <a:lnTo>
                    <a:pt x="233" y="246"/>
                  </a:lnTo>
                  <a:lnTo>
                    <a:pt x="233" y="0"/>
                  </a:lnTo>
                  <a:lnTo>
                    <a:pt x="185" y="0"/>
                  </a:lnTo>
                  <a:lnTo>
                    <a:pt x="185" y="16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832" fontAlgn="auto">
                <a:spcBef>
                  <a:spcPts val="0"/>
                </a:spcBef>
                <a:spcAft>
                  <a:spcPts val="0"/>
                </a:spcAft>
                <a:buClr>
                  <a:prstClr val="black"/>
                </a:buClr>
              </a:pPr>
              <a:endParaRPr lang="en-US" sz="2098" dirty="0">
                <a:solidFill>
                  <a:prstClr val="black"/>
                </a:solidFill>
                <a:latin typeface="Arial"/>
              </a:endParaRPr>
            </a:p>
          </p:txBody>
        </p:sp>
        <p:sp>
          <p:nvSpPr>
            <p:cNvPr id="32" name="Freeform 9"/>
            <p:cNvSpPr>
              <a:spLocks noEditPoints="1"/>
            </p:cNvSpPr>
            <p:nvPr userDrawn="1"/>
          </p:nvSpPr>
          <p:spPr bwMode="auto">
            <a:xfrm>
              <a:off x="10461891" y="6148765"/>
              <a:ext cx="342900" cy="427037"/>
            </a:xfrm>
            <a:custGeom>
              <a:avLst/>
              <a:gdLst>
                <a:gd name="T0" fmla="*/ 91 w 91"/>
                <a:gd name="T1" fmla="*/ 0 h 113"/>
                <a:gd name="T2" fmla="*/ 73 w 91"/>
                <a:gd name="T3" fmla="*/ 0 h 113"/>
                <a:gd name="T4" fmla="*/ 73 w 91"/>
                <a:gd name="T5" fmla="*/ 34 h 113"/>
                <a:gd name="T6" fmla="*/ 43 w 91"/>
                <a:gd name="T7" fmla="*/ 24 h 113"/>
                <a:gd name="T8" fmla="*/ 2 w 91"/>
                <a:gd name="T9" fmla="*/ 66 h 113"/>
                <a:gd name="T10" fmla="*/ 46 w 91"/>
                <a:gd name="T11" fmla="*/ 113 h 113"/>
                <a:gd name="T12" fmla="*/ 74 w 91"/>
                <a:gd name="T13" fmla="*/ 101 h 113"/>
                <a:gd name="T14" fmla="*/ 74 w 91"/>
                <a:gd name="T15" fmla="*/ 112 h 113"/>
                <a:gd name="T16" fmla="*/ 91 w 91"/>
                <a:gd name="T17" fmla="*/ 112 h 113"/>
                <a:gd name="T18" fmla="*/ 91 w 91"/>
                <a:gd name="T19" fmla="*/ 69 h 113"/>
                <a:gd name="T20" fmla="*/ 91 w 91"/>
                <a:gd name="T21" fmla="*/ 69 h 113"/>
                <a:gd name="T22" fmla="*/ 91 w 91"/>
                <a:gd name="T23" fmla="*/ 68 h 113"/>
                <a:gd name="T24" fmla="*/ 91 w 91"/>
                <a:gd name="T25" fmla="*/ 0 h 113"/>
                <a:gd name="T26" fmla="*/ 72 w 91"/>
                <a:gd name="T27" fmla="*/ 70 h 113"/>
                <a:gd name="T28" fmla="*/ 43 w 91"/>
                <a:gd name="T29" fmla="*/ 94 h 113"/>
                <a:gd name="T30" fmla="*/ 21 w 91"/>
                <a:gd name="T31" fmla="*/ 72 h 113"/>
                <a:gd name="T32" fmla="*/ 46 w 91"/>
                <a:gd name="T33" fmla="*/ 43 h 113"/>
                <a:gd name="T34" fmla="*/ 72 w 91"/>
                <a:gd name="T35" fmla="*/ 67 h 113"/>
                <a:gd name="T36" fmla="*/ 72 w 91"/>
                <a:gd name="T37" fmla="*/ 7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1" h="113">
                  <a:moveTo>
                    <a:pt x="91" y="0"/>
                  </a:moveTo>
                  <a:cubicBezTo>
                    <a:pt x="73" y="0"/>
                    <a:pt x="73" y="0"/>
                    <a:pt x="73" y="0"/>
                  </a:cubicBezTo>
                  <a:cubicBezTo>
                    <a:pt x="73" y="34"/>
                    <a:pt x="73" y="34"/>
                    <a:pt x="73" y="34"/>
                  </a:cubicBezTo>
                  <a:cubicBezTo>
                    <a:pt x="68" y="28"/>
                    <a:pt x="55" y="23"/>
                    <a:pt x="43" y="24"/>
                  </a:cubicBezTo>
                  <a:cubicBezTo>
                    <a:pt x="21" y="26"/>
                    <a:pt x="3" y="44"/>
                    <a:pt x="2" y="66"/>
                  </a:cubicBezTo>
                  <a:cubicBezTo>
                    <a:pt x="0" y="92"/>
                    <a:pt x="21" y="113"/>
                    <a:pt x="46" y="113"/>
                  </a:cubicBezTo>
                  <a:cubicBezTo>
                    <a:pt x="56" y="113"/>
                    <a:pt x="69" y="109"/>
                    <a:pt x="74" y="101"/>
                  </a:cubicBezTo>
                  <a:cubicBezTo>
                    <a:pt x="74" y="112"/>
                    <a:pt x="74" y="112"/>
                    <a:pt x="74" y="112"/>
                  </a:cubicBezTo>
                  <a:cubicBezTo>
                    <a:pt x="91" y="112"/>
                    <a:pt x="91" y="112"/>
                    <a:pt x="91" y="112"/>
                  </a:cubicBezTo>
                  <a:cubicBezTo>
                    <a:pt x="91" y="69"/>
                    <a:pt x="91" y="69"/>
                    <a:pt x="91" y="69"/>
                  </a:cubicBezTo>
                  <a:cubicBezTo>
                    <a:pt x="91" y="69"/>
                    <a:pt x="91" y="69"/>
                    <a:pt x="91" y="69"/>
                  </a:cubicBezTo>
                  <a:cubicBezTo>
                    <a:pt x="91" y="68"/>
                    <a:pt x="91" y="68"/>
                    <a:pt x="91" y="68"/>
                  </a:cubicBezTo>
                  <a:lnTo>
                    <a:pt x="91" y="0"/>
                  </a:lnTo>
                  <a:close/>
                  <a:moveTo>
                    <a:pt x="72" y="70"/>
                  </a:moveTo>
                  <a:cubicBezTo>
                    <a:pt x="71" y="85"/>
                    <a:pt x="58" y="96"/>
                    <a:pt x="43" y="94"/>
                  </a:cubicBezTo>
                  <a:cubicBezTo>
                    <a:pt x="32" y="93"/>
                    <a:pt x="22" y="83"/>
                    <a:pt x="21" y="72"/>
                  </a:cubicBezTo>
                  <a:cubicBezTo>
                    <a:pt x="19" y="56"/>
                    <a:pt x="31" y="43"/>
                    <a:pt x="46" y="43"/>
                  </a:cubicBezTo>
                  <a:cubicBezTo>
                    <a:pt x="60" y="43"/>
                    <a:pt x="71" y="54"/>
                    <a:pt x="72" y="67"/>
                  </a:cubicBezTo>
                  <a:lnTo>
                    <a:pt x="72"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832" fontAlgn="auto">
                <a:spcBef>
                  <a:spcPts val="0"/>
                </a:spcBef>
                <a:spcAft>
                  <a:spcPts val="0"/>
                </a:spcAft>
                <a:buClr>
                  <a:prstClr val="black"/>
                </a:buClr>
              </a:pPr>
              <a:endParaRPr lang="en-US" sz="2098" dirty="0">
                <a:solidFill>
                  <a:prstClr val="black"/>
                </a:solidFill>
                <a:latin typeface="Arial"/>
              </a:endParaRPr>
            </a:p>
          </p:txBody>
        </p:sp>
        <p:sp>
          <p:nvSpPr>
            <p:cNvPr id="33" name="Freeform 10"/>
            <p:cNvSpPr>
              <a:spLocks noEditPoints="1"/>
            </p:cNvSpPr>
            <p:nvPr userDrawn="1"/>
          </p:nvSpPr>
          <p:spPr bwMode="auto">
            <a:xfrm>
              <a:off x="9912616" y="6239252"/>
              <a:ext cx="338138" cy="336550"/>
            </a:xfrm>
            <a:custGeom>
              <a:avLst/>
              <a:gdLst>
                <a:gd name="T0" fmla="*/ 45 w 90"/>
                <a:gd name="T1" fmla="*/ 0 h 89"/>
                <a:gd name="T2" fmla="*/ 0 w 90"/>
                <a:gd name="T3" fmla="*/ 45 h 89"/>
                <a:gd name="T4" fmla="*/ 45 w 90"/>
                <a:gd name="T5" fmla="*/ 89 h 89"/>
                <a:gd name="T6" fmla="*/ 90 w 90"/>
                <a:gd name="T7" fmla="*/ 45 h 89"/>
                <a:gd name="T8" fmla="*/ 45 w 90"/>
                <a:gd name="T9" fmla="*/ 0 h 89"/>
                <a:gd name="T10" fmla="*/ 45 w 90"/>
                <a:gd name="T11" fmla="*/ 70 h 89"/>
                <a:gd name="T12" fmla="*/ 19 w 90"/>
                <a:gd name="T13" fmla="*/ 45 h 89"/>
                <a:gd name="T14" fmla="*/ 45 w 90"/>
                <a:gd name="T15" fmla="*/ 19 h 89"/>
                <a:gd name="T16" fmla="*/ 71 w 90"/>
                <a:gd name="T17" fmla="*/ 45 h 89"/>
                <a:gd name="T18" fmla="*/ 45 w 90"/>
                <a:gd name="T19" fmla="*/ 7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0" h="89">
                  <a:moveTo>
                    <a:pt x="45" y="0"/>
                  </a:moveTo>
                  <a:cubicBezTo>
                    <a:pt x="20" y="0"/>
                    <a:pt x="0" y="20"/>
                    <a:pt x="0" y="45"/>
                  </a:cubicBezTo>
                  <a:cubicBezTo>
                    <a:pt x="0" y="69"/>
                    <a:pt x="20" y="89"/>
                    <a:pt x="45" y="89"/>
                  </a:cubicBezTo>
                  <a:cubicBezTo>
                    <a:pt x="70" y="89"/>
                    <a:pt x="90" y="69"/>
                    <a:pt x="90" y="45"/>
                  </a:cubicBezTo>
                  <a:cubicBezTo>
                    <a:pt x="90" y="20"/>
                    <a:pt x="70" y="0"/>
                    <a:pt x="45" y="0"/>
                  </a:cubicBezTo>
                  <a:close/>
                  <a:moveTo>
                    <a:pt x="45" y="70"/>
                  </a:moveTo>
                  <a:cubicBezTo>
                    <a:pt x="31" y="70"/>
                    <a:pt x="19" y="59"/>
                    <a:pt x="19" y="45"/>
                  </a:cubicBezTo>
                  <a:cubicBezTo>
                    <a:pt x="19" y="30"/>
                    <a:pt x="31" y="19"/>
                    <a:pt x="45" y="19"/>
                  </a:cubicBezTo>
                  <a:cubicBezTo>
                    <a:pt x="59" y="19"/>
                    <a:pt x="71" y="30"/>
                    <a:pt x="71" y="45"/>
                  </a:cubicBezTo>
                  <a:cubicBezTo>
                    <a:pt x="71" y="59"/>
                    <a:pt x="59" y="70"/>
                    <a:pt x="45" y="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832" fontAlgn="auto">
                <a:spcBef>
                  <a:spcPts val="0"/>
                </a:spcBef>
                <a:spcAft>
                  <a:spcPts val="0"/>
                </a:spcAft>
                <a:buClr>
                  <a:prstClr val="black"/>
                </a:buClr>
              </a:pPr>
              <a:endParaRPr lang="en-US" sz="2098" dirty="0">
                <a:solidFill>
                  <a:prstClr val="black"/>
                </a:solidFill>
                <a:latin typeface="Arial"/>
              </a:endParaRPr>
            </a:p>
          </p:txBody>
        </p:sp>
      </p:grpSp>
    </p:spTree>
    <p:extLst>
      <p:ext uri="{BB962C8B-B14F-4D97-AF65-F5344CB8AC3E}">
        <p14:creationId xmlns:p14="http://schemas.microsoft.com/office/powerpoint/2010/main" val="1872365177"/>
      </p:ext>
    </p:extLst>
  </p:cSld>
  <p:clrMapOvr>
    <a:masterClrMapping/>
  </p:clrMapOvr>
</p:sldLayout>
</file>

<file path=ppt/slideLayouts/slideLayout171.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3" name="Content Placeholder 2"/>
          <p:cNvSpPr>
            <a:spLocks noGrp="1"/>
          </p:cNvSpPr>
          <p:nvPr>
            <p:ph idx="1"/>
          </p:nvPr>
        </p:nvSpPr>
        <p:spPr/>
        <p:txBody>
          <a:body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p>
        </p:txBody>
      </p:sp>
      <p:sp>
        <p:nvSpPr>
          <p:cNvPr id="6" name="Slide Number Placeholder 5"/>
          <p:cNvSpPr>
            <a:spLocks noGrp="1"/>
          </p:cNvSpPr>
          <p:nvPr>
            <p:ph type="sldNum" sz="quarter" idx="12"/>
          </p:nvPr>
        </p:nvSpPr>
        <p:spPr/>
        <p:txBody>
          <a:bodyPr/>
          <a:lstStyle>
            <a:lvl1pPr>
              <a:defRPr>
                <a:solidFill>
                  <a:srgbClr val="8B8A8D"/>
                </a:solidFill>
              </a:defRPr>
            </a:lvl1pPr>
          </a:lstStyle>
          <a:p>
            <a:pPr>
              <a:buClr>
                <a:prstClr val="black"/>
              </a:buClr>
            </a:pPr>
            <a:fld id="{D14BCCD3-0010-4FBA-B965-2126ADC31932}" type="slidenum">
              <a:rPr lang="en-GB" smtClean="0"/>
              <a:pPr>
                <a:buClr>
                  <a:prstClr val="black"/>
                </a:buClr>
              </a:pPr>
              <a:t>‹#›</a:t>
            </a:fld>
            <a:endParaRPr lang="en-GB" dirty="0"/>
          </a:p>
        </p:txBody>
      </p:sp>
      <p:sp>
        <p:nvSpPr>
          <p:cNvPr id="4" name="Title 3"/>
          <p:cNvSpPr>
            <a:spLocks noGrp="1"/>
          </p:cNvSpPr>
          <p:nvPr>
            <p:ph type="title"/>
          </p:nvPr>
        </p:nvSpPr>
        <p:spPr/>
        <p:txBody>
          <a:bodyPr/>
          <a:lstStyle/>
          <a:p>
            <a:r>
              <a:rPr lang="en-GB" dirty="0"/>
              <a:t>Click to edit Master title style</a:t>
            </a:r>
          </a:p>
        </p:txBody>
      </p:sp>
      <p:sp>
        <p:nvSpPr>
          <p:cNvPr id="5" name="Footer Placeholder 4"/>
          <p:cNvSpPr>
            <a:spLocks noGrp="1"/>
          </p:cNvSpPr>
          <p:nvPr>
            <p:ph type="ftr" sz="quarter" idx="13"/>
          </p:nvPr>
        </p:nvSpPr>
        <p:spPr/>
        <p:txBody>
          <a:bodyPr/>
          <a:lstStyle>
            <a:lvl1pPr>
              <a:defRPr>
                <a:solidFill>
                  <a:srgbClr val="8B8A8D"/>
                </a:solidFill>
              </a:defRPr>
            </a:lvl1pPr>
          </a:lstStyle>
          <a:p>
            <a:pPr>
              <a:buClr>
                <a:prstClr val="black"/>
              </a:buClr>
            </a:pPr>
            <a:endParaRPr lang="en-GB" dirty="0"/>
          </a:p>
        </p:txBody>
      </p:sp>
    </p:spTree>
    <p:extLst>
      <p:ext uri="{BB962C8B-B14F-4D97-AF65-F5344CB8AC3E}">
        <p14:creationId xmlns:p14="http://schemas.microsoft.com/office/powerpoint/2010/main" val="1727094127"/>
      </p:ext>
    </p:extLst>
  </p:cSld>
  <p:clrMapOvr>
    <a:masterClrMapping/>
  </p:clrMapOvr>
</p:sldLayout>
</file>

<file path=ppt/slideLayouts/slideLayout172.xml><?xml version="1.0" encoding="utf-8"?>
<p:sldLayout xmlns:a="http://schemas.openxmlformats.org/drawingml/2006/main" xmlns:r="http://schemas.openxmlformats.org/officeDocument/2006/relationships" xmlns:p="http://schemas.openxmlformats.org/presentationml/2006/main" preserve="1" userDrawn="1">
  <p:cSld name="Title and Content Narrow">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dirty="0"/>
              <a:t>Click to edit Master title style</a:t>
            </a:r>
          </a:p>
        </p:txBody>
      </p:sp>
      <p:sp>
        <p:nvSpPr>
          <p:cNvPr id="3" name="Content Placeholder 2"/>
          <p:cNvSpPr>
            <a:spLocks noGrp="1"/>
          </p:cNvSpPr>
          <p:nvPr>
            <p:ph idx="1"/>
          </p:nvPr>
        </p:nvSpPr>
        <p:spPr>
          <a:xfrm>
            <a:off x="647832" y="1331696"/>
            <a:ext cx="7198125" cy="4426975"/>
          </a:xfrm>
        </p:spPr>
        <p:txBody>
          <a:body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p>
        </p:txBody>
      </p:sp>
      <p:sp>
        <p:nvSpPr>
          <p:cNvPr id="6" name="Slide Number Placeholder 5"/>
          <p:cNvSpPr>
            <a:spLocks noGrp="1"/>
          </p:cNvSpPr>
          <p:nvPr>
            <p:ph type="sldNum" sz="quarter" idx="12"/>
          </p:nvPr>
        </p:nvSpPr>
        <p:spPr/>
        <p:txBody>
          <a:bodyPr/>
          <a:lstStyle/>
          <a:p>
            <a:pPr>
              <a:buClr>
                <a:prstClr val="black"/>
              </a:buClr>
            </a:pPr>
            <a:fld id="{D14BCCD3-0010-4FBA-B965-2126ADC31932}" type="slidenum">
              <a:rPr lang="en-GB" smtClean="0"/>
              <a:pPr>
                <a:buClr>
                  <a:prstClr val="black"/>
                </a:buClr>
              </a:pPr>
              <a:t>‹#›</a:t>
            </a:fld>
            <a:endParaRPr lang="en-GB" dirty="0"/>
          </a:p>
        </p:txBody>
      </p:sp>
      <p:sp>
        <p:nvSpPr>
          <p:cNvPr id="4" name="Footer Placeholder 3"/>
          <p:cNvSpPr>
            <a:spLocks noGrp="1"/>
          </p:cNvSpPr>
          <p:nvPr>
            <p:ph type="ftr" sz="quarter" idx="13"/>
          </p:nvPr>
        </p:nvSpPr>
        <p:spPr/>
        <p:txBody>
          <a:bodyPr/>
          <a:lstStyle/>
          <a:p>
            <a:pPr>
              <a:buClr>
                <a:prstClr val="black"/>
              </a:buClr>
            </a:pPr>
            <a:endParaRPr lang="en-GB" dirty="0"/>
          </a:p>
        </p:txBody>
      </p:sp>
    </p:spTree>
    <p:extLst>
      <p:ext uri="{BB962C8B-B14F-4D97-AF65-F5344CB8AC3E}">
        <p14:creationId xmlns:p14="http://schemas.microsoft.com/office/powerpoint/2010/main" val="2497514570"/>
      </p:ext>
    </p:extLst>
  </p:cSld>
  <p:clrMapOvr>
    <a:masterClrMapping/>
  </p:clrMapOvr>
</p:sldLayout>
</file>

<file path=ppt/slideLayouts/slideLayout173.xml><?xml version="1.0" encoding="utf-8"?>
<p:sldLayout xmlns:a="http://schemas.openxmlformats.org/drawingml/2006/main" xmlns:r="http://schemas.openxmlformats.org/officeDocument/2006/relationships" xmlns:p="http://schemas.openxmlformats.org/presentationml/2006/main" preserve="1" userDrawn="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647834" y="360000"/>
            <a:ext cx="7198125" cy="720000"/>
          </a:xfrm>
        </p:spPr>
        <p:txBody>
          <a:bodyPr/>
          <a:lstStyle/>
          <a:p>
            <a:r>
              <a:rPr lang="en-GB" dirty="0"/>
              <a:t>Click to edit Master title style</a:t>
            </a:r>
          </a:p>
        </p:txBody>
      </p:sp>
      <p:sp>
        <p:nvSpPr>
          <p:cNvPr id="3" name="Content Placeholder 2"/>
          <p:cNvSpPr>
            <a:spLocks noGrp="1"/>
          </p:cNvSpPr>
          <p:nvPr>
            <p:ph sz="half" idx="1"/>
          </p:nvPr>
        </p:nvSpPr>
        <p:spPr>
          <a:xfrm>
            <a:off x="647833" y="1331696"/>
            <a:ext cx="5362604" cy="4426975"/>
          </a:xfrm>
        </p:spPr>
        <p:txBody>
          <a:bodyPr>
            <a:noAutofit/>
          </a:bodyPr>
          <a:lstStyle>
            <a:lvl1pPr>
              <a:defRPr sz="1600"/>
            </a:lvl1pPr>
            <a:lvl2pPr>
              <a:defRPr sz="1200"/>
            </a:lvl2pPr>
            <a:lvl3pPr>
              <a:defRPr sz="1200"/>
            </a:lvl3pPr>
            <a:lvl4pPr>
              <a:defRPr sz="1200"/>
            </a:lvl4pPr>
            <a:lvl5pPr>
              <a:defRPr sz="1200"/>
            </a:lvl5pPr>
            <a:lvl6pPr>
              <a:defRPr sz="2098"/>
            </a:lvl6pPr>
            <a:lvl7pPr>
              <a:defRPr sz="2098"/>
            </a:lvl7pPr>
            <a:lvl8pPr>
              <a:defRPr sz="2098"/>
            </a:lvl8pPr>
            <a:lvl9pPr>
              <a:defRPr sz="2098"/>
            </a:lvl9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p>
        </p:txBody>
      </p:sp>
      <p:sp>
        <p:nvSpPr>
          <p:cNvPr id="4" name="Content Placeholder 3"/>
          <p:cNvSpPr>
            <a:spLocks noGrp="1"/>
          </p:cNvSpPr>
          <p:nvPr>
            <p:ph sz="half" idx="2"/>
          </p:nvPr>
        </p:nvSpPr>
        <p:spPr>
          <a:xfrm>
            <a:off x="6190392" y="1331696"/>
            <a:ext cx="5362604" cy="4426975"/>
          </a:xfrm>
        </p:spPr>
        <p:txBody>
          <a:bodyPr>
            <a:noAutofit/>
          </a:bodyPr>
          <a:lstStyle>
            <a:lvl1pPr>
              <a:defRPr sz="1600"/>
            </a:lvl1pPr>
            <a:lvl2pPr>
              <a:defRPr sz="1200"/>
            </a:lvl2pPr>
            <a:lvl3pPr>
              <a:defRPr sz="1200"/>
            </a:lvl3pPr>
            <a:lvl4pPr>
              <a:defRPr sz="1200"/>
            </a:lvl4pPr>
            <a:lvl5pPr>
              <a:defRPr sz="1200"/>
            </a:lvl5pPr>
            <a:lvl6pPr>
              <a:defRPr sz="2098"/>
            </a:lvl6pPr>
            <a:lvl7pPr>
              <a:defRPr sz="2098"/>
            </a:lvl7pPr>
            <a:lvl8pPr>
              <a:defRPr sz="2098"/>
            </a:lvl8pPr>
            <a:lvl9pPr>
              <a:defRPr sz="2098"/>
            </a:lvl9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p>
        </p:txBody>
      </p:sp>
      <p:sp>
        <p:nvSpPr>
          <p:cNvPr id="7" name="Slide Number Placeholder 6"/>
          <p:cNvSpPr>
            <a:spLocks noGrp="1"/>
          </p:cNvSpPr>
          <p:nvPr>
            <p:ph type="sldNum" sz="quarter" idx="12"/>
          </p:nvPr>
        </p:nvSpPr>
        <p:spPr/>
        <p:txBody>
          <a:bodyPr/>
          <a:lstStyle/>
          <a:p>
            <a:pPr>
              <a:buClr>
                <a:prstClr val="black"/>
              </a:buClr>
            </a:pPr>
            <a:fld id="{D14BCCD3-0010-4FBA-B965-2126ADC31932}" type="slidenum">
              <a:rPr lang="en-GB" smtClean="0"/>
              <a:pPr>
                <a:buClr>
                  <a:prstClr val="black"/>
                </a:buClr>
              </a:pPr>
              <a:t>‹#›</a:t>
            </a:fld>
            <a:endParaRPr lang="en-GB" dirty="0"/>
          </a:p>
        </p:txBody>
      </p:sp>
      <p:sp>
        <p:nvSpPr>
          <p:cNvPr id="5" name="Footer Placeholder 4"/>
          <p:cNvSpPr>
            <a:spLocks noGrp="1"/>
          </p:cNvSpPr>
          <p:nvPr>
            <p:ph type="ftr" sz="quarter" idx="13"/>
          </p:nvPr>
        </p:nvSpPr>
        <p:spPr/>
        <p:txBody>
          <a:bodyPr/>
          <a:lstStyle/>
          <a:p>
            <a:pPr>
              <a:buClr>
                <a:prstClr val="black"/>
              </a:buClr>
            </a:pPr>
            <a:endParaRPr lang="en-GB" dirty="0"/>
          </a:p>
        </p:txBody>
      </p:sp>
    </p:spTree>
    <p:extLst>
      <p:ext uri="{BB962C8B-B14F-4D97-AF65-F5344CB8AC3E}">
        <p14:creationId xmlns:p14="http://schemas.microsoft.com/office/powerpoint/2010/main" val="2954158448"/>
      </p:ext>
    </p:extLst>
  </p:cSld>
  <p:clrMapOvr>
    <a:masterClrMapping/>
  </p:clrMapOvr>
</p:sldLayout>
</file>

<file path=ppt/slideLayouts/slideLayout174.xml><?xml version="1.0" encoding="utf-8"?>
<p:sldLayout xmlns:a="http://schemas.openxmlformats.org/drawingml/2006/main" xmlns:r="http://schemas.openxmlformats.org/officeDocument/2006/relationships" xmlns:p="http://schemas.openxmlformats.org/presentationml/2006/main" preserve="1" userDrawn="1">
  <p:cSld name="Three Content">
    <p:spTree>
      <p:nvGrpSpPr>
        <p:cNvPr id="1" name=""/>
        <p:cNvGrpSpPr/>
        <p:nvPr/>
      </p:nvGrpSpPr>
      <p:grpSpPr>
        <a:xfrm>
          <a:off x="0" y="0"/>
          <a:ext cx="0" cy="0"/>
          <a:chOff x="0" y="0"/>
          <a:chExt cx="0" cy="0"/>
        </a:xfrm>
      </p:grpSpPr>
      <p:sp>
        <p:nvSpPr>
          <p:cNvPr id="2" name="Title 1"/>
          <p:cNvSpPr>
            <a:spLocks noGrp="1"/>
          </p:cNvSpPr>
          <p:nvPr>
            <p:ph type="title"/>
          </p:nvPr>
        </p:nvSpPr>
        <p:spPr>
          <a:xfrm>
            <a:off x="647834" y="360000"/>
            <a:ext cx="7198125" cy="720000"/>
          </a:xfrm>
        </p:spPr>
        <p:txBody>
          <a:bodyPr/>
          <a:lstStyle/>
          <a:p>
            <a:r>
              <a:rPr lang="en-GB" dirty="0"/>
              <a:t>Click to edit Master title style</a:t>
            </a:r>
          </a:p>
        </p:txBody>
      </p:sp>
      <p:sp>
        <p:nvSpPr>
          <p:cNvPr id="3" name="Content Placeholder 2"/>
          <p:cNvSpPr>
            <a:spLocks noGrp="1"/>
          </p:cNvSpPr>
          <p:nvPr>
            <p:ph sz="half" idx="1"/>
          </p:nvPr>
        </p:nvSpPr>
        <p:spPr>
          <a:xfrm>
            <a:off x="647832" y="1331696"/>
            <a:ext cx="3491091" cy="4426975"/>
          </a:xfrm>
        </p:spPr>
        <p:txBody>
          <a:bodyPr>
            <a:noAutofit/>
          </a:bodyPr>
          <a:lstStyle>
            <a:lvl1pPr>
              <a:defRPr sz="1600"/>
            </a:lvl1pPr>
            <a:lvl2pPr>
              <a:defRPr sz="1200"/>
            </a:lvl2pPr>
            <a:lvl3pPr>
              <a:defRPr sz="1200"/>
            </a:lvl3pPr>
            <a:lvl4pPr>
              <a:defRPr sz="1200"/>
            </a:lvl4pPr>
            <a:lvl5pPr>
              <a:defRPr sz="1200"/>
            </a:lvl5pPr>
            <a:lvl6pPr>
              <a:defRPr sz="2098"/>
            </a:lvl6pPr>
            <a:lvl7pPr>
              <a:defRPr sz="2098"/>
            </a:lvl7pPr>
            <a:lvl8pPr>
              <a:defRPr sz="2098"/>
            </a:lvl8pPr>
            <a:lvl9pPr>
              <a:defRPr sz="2098"/>
            </a:lvl9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p>
        </p:txBody>
      </p:sp>
      <p:sp>
        <p:nvSpPr>
          <p:cNvPr id="4" name="Content Placeholder 3"/>
          <p:cNvSpPr>
            <a:spLocks noGrp="1"/>
          </p:cNvSpPr>
          <p:nvPr>
            <p:ph sz="half" idx="2"/>
          </p:nvPr>
        </p:nvSpPr>
        <p:spPr>
          <a:xfrm>
            <a:off x="4358466" y="1331696"/>
            <a:ext cx="3491091" cy="4426975"/>
          </a:xfrm>
        </p:spPr>
        <p:txBody>
          <a:bodyPr>
            <a:noAutofit/>
          </a:bodyPr>
          <a:lstStyle>
            <a:lvl1pPr>
              <a:defRPr sz="1600"/>
            </a:lvl1pPr>
            <a:lvl2pPr>
              <a:defRPr sz="1200"/>
            </a:lvl2pPr>
            <a:lvl3pPr>
              <a:defRPr sz="1200"/>
            </a:lvl3pPr>
            <a:lvl4pPr>
              <a:defRPr sz="1200"/>
            </a:lvl4pPr>
            <a:lvl5pPr>
              <a:defRPr sz="1200"/>
            </a:lvl5pPr>
            <a:lvl6pPr>
              <a:defRPr sz="2098"/>
            </a:lvl6pPr>
            <a:lvl7pPr>
              <a:defRPr sz="2098"/>
            </a:lvl7pPr>
            <a:lvl8pPr>
              <a:defRPr sz="2098"/>
            </a:lvl8pPr>
            <a:lvl9pPr>
              <a:defRPr sz="2098"/>
            </a:lvl9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p>
        </p:txBody>
      </p:sp>
      <p:sp>
        <p:nvSpPr>
          <p:cNvPr id="7" name="Slide Number Placeholder 6"/>
          <p:cNvSpPr>
            <a:spLocks noGrp="1"/>
          </p:cNvSpPr>
          <p:nvPr>
            <p:ph type="sldNum" sz="quarter" idx="12"/>
          </p:nvPr>
        </p:nvSpPr>
        <p:spPr/>
        <p:txBody>
          <a:bodyPr/>
          <a:lstStyle/>
          <a:p>
            <a:pPr>
              <a:buClr>
                <a:prstClr val="black"/>
              </a:buClr>
            </a:pPr>
            <a:fld id="{D14BCCD3-0010-4FBA-B965-2126ADC31932}" type="slidenum">
              <a:rPr lang="en-GB" smtClean="0"/>
              <a:pPr>
                <a:buClr>
                  <a:prstClr val="black"/>
                </a:buClr>
              </a:pPr>
              <a:t>‹#›</a:t>
            </a:fld>
            <a:endParaRPr lang="en-GB" dirty="0"/>
          </a:p>
        </p:txBody>
      </p:sp>
      <p:sp>
        <p:nvSpPr>
          <p:cNvPr id="6" name="Content Placeholder 3"/>
          <p:cNvSpPr>
            <a:spLocks noGrp="1"/>
          </p:cNvSpPr>
          <p:nvPr>
            <p:ph sz="half" idx="13"/>
          </p:nvPr>
        </p:nvSpPr>
        <p:spPr>
          <a:xfrm>
            <a:off x="8065501" y="1331696"/>
            <a:ext cx="3491091" cy="4426975"/>
          </a:xfrm>
        </p:spPr>
        <p:txBody>
          <a:bodyPr>
            <a:noAutofit/>
          </a:bodyPr>
          <a:lstStyle>
            <a:lvl1pPr>
              <a:defRPr sz="1600"/>
            </a:lvl1pPr>
            <a:lvl2pPr>
              <a:defRPr sz="1200"/>
            </a:lvl2pPr>
            <a:lvl3pPr>
              <a:defRPr sz="1200"/>
            </a:lvl3pPr>
            <a:lvl4pPr>
              <a:defRPr sz="1200"/>
            </a:lvl4pPr>
            <a:lvl5pPr>
              <a:defRPr sz="1200"/>
            </a:lvl5pPr>
            <a:lvl6pPr>
              <a:defRPr sz="2098"/>
            </a:lvl6pPr>
            <a:lvl7pPr>
              <a:defRPr sz="2098"/>
            </a:lvl7pPr>
            <a:lvl8pPr>
              <a:defRPr sz="2098"/>
            </a:lvl8pPr>
            <a:lvl9pPr>
              <a:defRPr sz="2098"/>
            </a:lvl9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p>
        </p:txBody>
      </p:sp>
      <p:sp>
        <p:nvSpPr>
          <p:cNvPr id="5" name="Footer Placeholder 4"/>
          <p:cNvSpPr>
            <a:spLocks noGrp="1"/>
          </p:cNvSpPr>
          <p:nvPr>
            <p:ph type="ftr" sz="quarter" idx="14"/>
          </p:nvPr>
        </p:nvSpPr>
        <p:spPr/>
        <p:txBody>
          <a:bodyPr/>
          <a:lstStyle/>
          <a:p>
            <a:pPr>
              <a:buClr>
                <a:prstClr val="black"/>
              </a:buClr>
            </a:pPr>
            <a:endParaRPr lang="en-GB" dirty="0"/>
          </a:p>
        </p:txBody>
      </p:sp>
    </p:spTree>
    <p:extLst>
      <p:ext uri="{BB962C8B-B14F-4D97-AF65-F5344CB8AC3E}">
        <p14:creationId xmlns:p14="http://schemas.microsoft.com/office/powerpoint/2010/main" val="1193518915"/>
      </p:ext>
    </p:extLst>
  </p:cSld>
  <p:clrMapOvr>
    <a:masterClrMapping/>
  </p:clrMapOvr>
</p:sldLayout>
</file>

<file path=ppt/slideLayouts/slideLayout175.xml><?xml version="1.0" encoding="utf-8"?>
<p:sldLayout xmlns:a="http://schemas.openxmlformats.org/drawingml/2006/main" xmlns:r="http://schemas.openxmlformats.org/officeDocument/2006/relationships" xmlns:p="http://schemas.openxmlformats.org/presentationml/2006/main" preserve="1" userDrawn="1">
  <p:cSld name="Title">
    <p:spTree>
      <p:nvGrpSpPr>
        <p:cNvPr id="1" name=""/>
        <p:cNvGrpSpPr/>
        <p:nvPr/>
      </p:nvGrpSpPr>
      <p:grpSpPr>
        <a:xfrm>
          <a:off x="0" y="0"/>
          <a:ext cx="0" cy="0"/>
          <a:chOff x="0" y="0"/>
          <a:chExt cx="0" cy="0"/>
        </a:xfrm>
      </p:grpSpPr>
      <p:sp>
        <p:nvSpPr>
          <p:cNvPr id="2" name="Title 1"/>
          <p:cNvSpPr>
            <a:spLocks noGrp="1"/>
          </p:cNvSpPr>
          <p:nvPr>
            <p:ph type="title"/>
          </p:nvPr>
        </p:nvSpPr>
        <p:spPr>
          <a:xfrm>
            <a:off x="647834" y="360000"/>
            <a:ext cx="7198125" cy="720000"/>
          </a:xfrm>
        </p:spPr>
        <p:txBody>
          <a:bodyPr/>
          <a:lstStyle/>
          <a:p>
            <a:r>
              <a:rPr lang="en-GB" dirty="0"/>
              <a:t>Click to edit Master title style</a:t>
            </a:r>
          </a:p>
        </p:txBody>
      </p:sp>
      <p:sp>
        <p:nvSpPr>
          <p:cNvPr id="5" name="Slide Number Placeholder 4"/>
          <p:cNvSpPr>
            <a:spLocks noGrp="1"/>
          </p:cNvSpPr>
          <p:nvPr>
            <p:ph type="sldNum" sz="quarter" idx="12"/>
          </p:nvPr>
        </p:nvSpPr>
        <p:spPr/>
        <p:txBody>
          <a:bodyPr/>
          <a:lstStyle/>
          <a:p>
            <a:pPr>
              <a:buClr>
                <a:prstClr val="black"/>
              </a:buClr>
            </a:pPr>
            <a:fld id="{D14BCCD3-0010-4FBA-B965-2126ADC31932}" type="slidenum">
              <a:rPr lang="en-GB" smtClean="0"/>
              <a:pPr>
                <a:buClr>
                  <a:prstClr val="black"/>
                </a:buClr>
              </a:pPr>
              <a:t>‹#›</a:t>
            </a:fld>
            <a:endParaRPr lang="en-GB" dirty="0"/>
          </a:p>
        </p:txBody>
      </p:sp>
      <p:sp>
        <p:nvSpPr>
          <p:cNvPr id="3" name="Footer Placeholder 2"/>
          <p:cNvSpPr>
            <a:spLocks noGrp="1"/>
          </p:cNvSpPr>
          <p:nvPr>
            <p:ph type="ftr" sz="quarter" idx="13"/>
          </p:nvPr>
        </p:nvSpPr>
        <p:spPr/>
        <p:txBody>
          <a:bodyPr/>
          <a:lstStyle/>
          <a:p>
            <a:pPr>
              <a:buClr>
                <a:prstClr val="black"/>
              </a:buClr>
            </a:pPr>
            <a:endParaRPr lang="en-GB" dirty="0"/>
          </a:p>
        </p:txBody>
      </p:sp>
    </p:spTree>
    <p:extLst>
      <p:ext uri="{BB962C8B-B14F-4D97-AF65-F5344CB8AC3E}">
        <p14:creationId xmlns:p14="http://schemas.microsoft.com/office/powerpoint/2010/main" val="2490660625"/>
      </p:ext>
    </p:extLst>
  </p:cSld>
  <p:clrMapOvr>
    <a:masterClrMapping/>
  </p:clrMapOvr>
</p:sldLayout>
</file>

<file path=ppt/slideLayouts/slideLayout17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4" name="Slide Number Placeholder 3"/>
          <p:cNvSpPr>
            <a:spLocks noGrp="1"/>
          </p:cNvSpPr>
          <p:nvPr>
            <p:ph type="sldNum" sz="quarter" idx="12"/>
          </p:nvPr>
        </p:nvSpPr>
        <p:spPr/>
        <p:txBody>
          <a:bodyPr/>
          <a:lstStyle/>
          <a:p>
            <a:pPr>
              <a:buClr>
                <a:prstClr val="black"/>
              </a:buClr>
            </a:pPr>
            <a:fld id="{D14BCCD3-0010-4FBA-B965-2126ADC31932}" type="slidenum">
              <a:rPr lang="en-GB" smtClean="0"/>
              <a:pPr>
                <a:buClr>
                  <a:prstClr val="black"/>
                </a:buClr>
              </a:pPr>
              <a:t>‹#›</a:t>
            </a:fld>
            <a:endParaRPr lang="en-GB" dirty="0"/>
          </a:p>
        </p:txBody>
      </p:sp>
      <p:sp>
        <p:nvSpPr>
          <p:cNvPr id="2" name="Footer Placeholder 1"/>
          <p:cNvSpPr>
            <a:spLocks noGrp="1"/>
          </p:cNvSpPr>
          <p:nvPr>
            <p:ph type="ftr" sz="quarter" idx="13"/>
          </p:nvPr>
        </p:nvSpPr>
        <p:spPr/>
        <p:txBody>
          <a:bodyPr/>
          <a:lstStyle/>
          <a:p>
            <a:pPr>
              <a:buClr>
                <a:prstClr val="black"/>
              </a:buClr>
            </a:pPr>
            <a:endParaRPr lang="en-GB" dirty="0"/>
          </a:p>
        </p:txBody>
      </p:sp>
    </p:spTree>
    <p:extLst>
      <p:ext uri="{BB962C8B-B14F-4D97-AF65-F5344CB8AC3E}">
        <p14:creationId xmlns:p14="http://schemas.microsoft.com/office/powerpoint/2010/main" val="4049114955"/>
      </p:ext>
    </p:extLst>
  </p:cSld>
  <p:clrMapOvr>
    <a:masterClrMapping/>
  </p:clrMapOvr>
</p:sldLayout>
</file>

<file path=ppt/slideLayouts/slideLayout177.xml><?xml version="1.0" encoding="utf-8"?>
<p:sldLayout xmlns:a="http://schemas.openxmlformats.org/drawingml/2006/main" xmlns:r="http://schemas.openxmlformats.org/officeDocument/2006/relationships" xmlns:p="http://schemas.openxmlformats.org/presentationml/2006/main" preserve="1" userDrawn="1">
  <p:cSld name="Image Left">
    <p:spTree>
      <p:nvGrpSpPr>
        <p:cNvPr id="1" name=""/>
        <p:cNvGrpSpPr/>
        <p:nvPr/>
      </p:nvGrpSpPr>
      <p:grpSpPr>
        <a:xfrm>
          <a:off x="0" y="0"/>
          <a:ext cx="0" cy="0"/>
          <a:chOff x="0" y="0"/>
          <a:chExt cx="0" cy="0"/>
        </a:xfrm>
      </p:grpSpPr>
      <p:sp>
        <p:nvSpPr>
          <p:cNvPr id="2" name="Title 1"/>
          <p:cNvSpPr>
            <a:spLocks noGrp="1"/>
          </p:cNvSpPr>
          <p:nvPr>
            <p:ph type="title"/>
          </p:nvPr>
        </p:nvSpPr>
        <p:spPr>
          <a:xfrm>
            <a:off x="647834" y="360000"/>
            <a:ext cx="7198125" cy="720000"/>
          </a:xfrm>
        </p:spPr>
        <p:txBody>
          <a:bodyPr/>
          <a:lstStyle/>
          <a:p>
            <a:r>
              <a:rPr lang="en-GB" dirty="0"/>
              <a:t>Click to edit Master title style</a:t>
            </a:r>
          </a:p>
        </p:txBody>
      </p:sp>
      <p:sp>
        <p:nvSpPr>
          <p:cNvPr id="4" name="Content Placeholder 3"/>
          <p:cNvSpPr>
            <a:spLocks noGrp="1"/>
          </p:cNvSpPr>
          <p:nvPr>
            <p:ph sz="half" idx="2"/>
          </p:nvPr>
        </p:nvSpPr>
        <p:spPr>
          <a:xfrm>
            <a:off x="6190392" y="1331696"/>
            <a:ext cx="5362604" cy="4430575"/>
          </a:xfrm>
        </p:spPr>
        <p:txBody>
          <a:bodyPr>
            <a:noAutofit/>
          </a:bodyPr>
          <a:lstStyle>
            <a:lvl1pPr>
              <a:defRPr sz="1600"/>
            </a:lvl1pPr>
            <a:lvl2pPr>
              <a:defRPr sz="1200"/>
            </a:lvl2pPr>
            <a:lvl3pPr>
              <a:defRPr sz="1200"/>
            </a:lvl3pPr>
            <a:lvl4pPr>
              <a:defRPr sz="1200"/>
            </a:lvl4pPr>
            <a:lvl5pPr>
              <a:defRPr sz="1200"/>
            </a:lvl5pPr>
            <a:lvl6pPr>
              <a:defRPr sz="2098"/>
            </a:lvl6pPr>
            <a:lvl7pPr>
              <a:defRPr sz="2098"/>
            </a:lvl7pPr>
            <a:lvl8pPr>
              <a:defRPr sz="2098"/>
            </a:lvl8pPr>
            <a:lvl9pPr>
              <a:defRPr sz="2098"/>
            </a:lvl9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p>
        </p:txBody>
      </p:sp>
      <p:sp>
        <p:nvSpPr>
          <p:cNvPr id="7" name="Slide Number Placeholder 6"/>
          <p:cNvSpPr>
            <a:spLocks noGrp="1"/>
          </p:cNvSpPr>
          <p:nvPr>
            <p:ph type="sldNum" sz="quarter" idx="12"/>
          </p:nvPr>
        </p:nvSpPr>
        <p:spPr/>
        <p:txBody>
          <a:bodyPr/>
          <a:lstStyle/>
          <a:p>
            <a:pPr>
              <a:buClr>
                <a:prstClr val="black"/>
              </a:buClr>
            </a:pPr>
            <a:fld id="{D14BCCD3-0010-4FBA-B965-2126ADC31932}" type="slidenum">
              <a:rPr lang="en-GB" smtClean="0"/>
              <a:pPr>
                <a:buClr>
                  <a:prstClr val="black"/>
                </a:buClr>
              </a:pPr>
              <a:t>‹#›</a:t>
            </a:fld>
            <a:endParaRPr lang="en-GB" dirty="0"/>
          </a:p>
        </p:txBody>
      </p:sp>
      <p:sp>
        <p:nvSpPr>
          <p:cNvPr id="10" name="Picture Placeholder 9"/>
          <p:cNvSpPr>
            <a:spLocks noGrp="1"/>
          </p:cNvSpPr>
          <p:nvPr>
            <p:ph type="pic" sz="quarter" idx="14" hasCustomPrompt="1"/>
          </p:nvPr>
        </p:nvSpPr>
        <p:spPr>
          <a:xfrm>
            <a:off x="647833" y="1331696"/>
            <a:ext cx="5362604" cy="4426975"/>
          </a:xfrm>
          <a:solidFill>
            <a:schemeClr val="bg1">
              <a:lumMod val="95000"/>
            </a:schemeClr>
          </a:solidFill>
        </p:spPr>
        <p:txBody>
          <a:bodyPr anchor="ctr" anchorCtr="0"/>
          <a:lstStyle>
            <a:lvl1pPr marL="0" indent="0" algn="ctr">
              <a:buFontTx/>
              <a:buNone/>
              <a:defRPr/>
            </a:lvl1pPr>
          </a:lstStyle>
          <a:p>
            <a:r>
              <a:rPr lang="en-GB" dirty="0"/>
              <a:t>Picture</a:t>
            </a:r>
          </a:p>
        </p:txBody>
      </p:sp>
      <p:sp>
        <p:nvSpPr>
          <p:cNvPr id="6" name="Footer Placeholder 5"/>
          <p:cNvSpPr>
            <a:spLocks noGrp="1"/>
          </p:cNvSpPr>
          <p:nvPr>
            <p:ph type="ftr" sz="quarter" idx="15"/>
          </p:nvPr>
        </p:nvSpPr>
        <p:spPr/>
        <p:txBody>
          <a:bodyPr/>
          <a:lstStyle/>
          <a:p>
            <a:pPr>
              <a:buClr>
                <a:prstClr val="black"/>
              </a:buClr>
            </a:pPr>
            <a:endParaRPr lang="en-GB" dirty="0"/>
          </a:p>
        </p:txBody>
      </p:sp>
    </p:spTree>
    <p:extLst>
      <p:ext uri="{BB962C8B-B14F-4D97-AF65-F5344CB8AC3E}">
        <p14:creationId xmlns:p14="http://schemas.microsoft.com/office/powerpoint/2010/main" val="219485186"/>
      </p:ext>
    </p:extLst>
  </p:cSld>
  <p:clrMapOvr>
    <a:masterClrMapping/>
  </p:clrMapOvr>
</p:sldLayout>
</file>

<file path=ppt/slideLayouts/slideLayout178.xml><?xml version="1.0" encoding="utf-8"?>
<p:sldLayout xmlns:a="http://schemas.openxmlformats.org/drawingml/2006/main" xmlns:r="http://schemas.openxmlformats.org/officeDocument/2006/relationships" xmlns:p="http://schemas.openxmlformats.org/presentationml/2006/main" preserve="1" userDrawn="1">
  <p:cSld name="Image Right">
    <p:spTree>
      <p:nvGrpSpPr>
        <p:cNvPr id="1" name=""/>
        <p:cNvGrpSpPr/>
        <p:nvPr/>
      </p:nvGrpSpPr>
      <p:grpSpPr>
        <a:xfrm>
          <a:off x="0" y="0"/>
          <a:ext cx="0" cy="0"/>
          <a:chOff x="0" y="0"/>
          <a:chExt cx="0" cy="0"/>
        </a:xfrm>
      </p:grpSpPr>
      <p:sp>
        <p:nvSpPr>
          <p:cNvPr id="2" name="Title 1"/>
          <p:cNvSpPr>
            <a:spLocks noGrp="1"/>
          </p:cNvSpPr>
          <p:nvPr>
            <p:ph type="title"/>
          </p:nvPr>
        </p:nvSpPr>
        <p:spPr>
          <a:xfrm>
            <a:off x="647836" y="360000"/>
            <a:ext cx="8061900" cy="720000"/>
          </a:xfrm>
        </p:spPr>
        <p:txBody>
          <a:bodyPr/>
          <a:lstStyle/>
          <a:p>
            <a:r>
              <a:rPr lang="en-GB" dirty="0"/>
              <a:t>Click to edit Master title style</a:t>
            </a:r>
          </a:p>
        </p:txBody>
      </p:sp>
      <p:sp>
        <p:nvSpPr>
          <p:cNvPr id="4" name="Content Placeholder 3"/>
          <p:cNvSpPr>
            <a:spLocks noGrp="1"/>
          </p:cNvSpPr>
          <p:nvPr>
            <p:ph sz="half" idx="2"/>
          </p:nvPr>
        </p:nvSpPr>
        <p:spPr>
          <a:xfrm>
            <a:off x="647833" y="1331696"/>
            <a:ext cx="5362604" cy="4426975"/>
          </a:xfrm>
        </p:spPr>
        <p:txBody>
          <a:bodyPr>
            <a:noAutofit/>
          </a:bodyPr>
          <a:lstStyle>
            <a:lvl1pPr>
              <a:defRPr sz="1600"/>
            </a:lvl1pPr>
            <a:lvl2pPr>
              <a:defRPr sz="1200"/>
            </a:lvl2pPr>
            <a:lvl3pPr>
              <a:defRPr sz="1200"/>
            </a:lvl3pPr>
            <a:lvl4pPr>
              <a:defRPr sz="1200"/>
            </a:lvl4pPr>
            <a:lvl5pPr>
              <a:defRPr sz="1200"/>
            </a:lvl5pPr>
            <a:lvl6pPr>
              <a:defRPr sz="2098"/>
            </a:lvl6pPr>
            <a:lvl7pPr>
              <a:defRPr sz="2098"/>
            </a:lvl7pPr>
            <a:lvl8pPr>
              <a:defRPr sz="2098"/>
            </a:lvl8pPr>
            <a:lvl9pPr>
              <a:defRPr sz="2098"/>
            </a:lvl9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p>
        </p:txBody>
      </p:sp>
      <p:sp>
        <p:nvSpPr>
          <p:cNvPr id="7" name="Slide Number Placeholder 6"/>
          <p:cNvSpPr>
            <a:spLocks noGrp="1"/>
          </p:cNvSpPr>
          <p:nvPr>
            <p:ph type="sldNum" sz="quarter" idx="12"/>
          </p:nvPr>
        </p:nvSpPr>
        <p:spPr/>
        <p:txBody>
          <a:bodyPr/>
          <a:lstStyle/>
          <a:p>
            <a:pPr>
              <a:buClr>
                <a:prstClr val="black"/>
              </a:buClr>
            </a:pPr>
            <a:fld id="{D14BCCD3-0010-4FBA-B965-2126ADC31932}" type="slidenum">
              <a:rPr lang="en-GB" smtClean="0"/>
              <a:pPr>
                <a:buClr>
                  <a:prstClr val="black"/>
                </a:buClr>
              </a:pPr>
              <a:t>‹#›</a:t>
            </a:fld>
            <a:endParaRPr lang="en-GB" dirty="0"/>
          </a:p>
        </p:txBody>
      </p:sp>
      <p:sp>
        <p:nvSpPr>
          <p:cNvPr id="10" name="Picture Placeholder 9"/>
          <p:cNvSpPr>
            <a:spLocks noGrp="1"/>
          </p:cNvSpPr>
          <p:nvPr>
            <p:ph type="pic" sz="quarter" idx="14" hasCustomPrompt="1"/>
          </p:nvPr>
        </p:nvSpPr>
        <p:spPr>
          <a:xfrm>
            <a:off x="6190392" y="1331696"/>
            <a:ext cx="5362604" cy="4426975"/>
          </a:xfrm>
          <a:solidFill>
            <a:schemeClr val="bg1">
              <a:lumMod val="95000"/>
            </a:schemeClr>
          </a:solidFill>
        </p:spPr>
        <p:txBody>
          <a:bodyPr anchor="ctr" anchorCtr="0"/>
          <a:lstStyle>
            <a:lvl1pPr marL="0" indent="0" algn="ctr">
              <a:buFontTx/>
              <a:buNone/>
              <a:defRPr/>
            </a:lvl1pPr>
          </a:lstStyle>
          <a:p>
            <a:r>
              <a:rPr lang="en-GB" dirty="0"/>
              <a:t>Picture</a:t>
            </a:r>
          </a:p>
        </p:txBody>
      </p:sp>
      <p:sp>
        <p:nvSpPr>
          <p:cNvPr id="3" name="Footer Placeholder 2"/>
          <p:cNvSpPr>
            <a:spLocks noGrp="1"/>
          </p:cNvSpPr>
          <p:nvPr>
            <p:ph type="ftr" sz="quarter" idx="15"/>
          </p:nvPr>
        </p:nvSpPr>
        <p:spPr/>
        <p:txBody>
          <a:bodyPr/>
          <a:lstStyle/>
          <a:p>
            <a:pPr>
              <a:buClr>
                <a:prstClr val="black"/>
              </a:buClr>
            </a:pPr>
            <a:endParaRPr lang="en-GB" dirty="0"/>
          </a:p>
        </p:txBody>
      </p:sp>
    </p:spTree>
    <p:extLst>
      <p:ext uri="{BB962C8B-B14F-4D97-AF65-F5344CB8AC3E}">
        <p14:creationId xmlns:p14="http://schemas.microsoft.com/office/powerpoint/2010/main" val="285534897"/>
      </p:ext>
    </p:extLst>
  </p:cSld>
  <p:clrMapOvr>
    <a:masterClrMapping/>
  </p:clrMapOvr>
</p:sldLayout>
</file>

<file path=ppt/slideLayouts/slideLayout179.xml><?xml version="1.0" encoding="utf-8"?>
<p:sldLayout xmlns:a="http://schemas.openxmlformats.org/drawingml/2006/main" xmlns:r="http://schemas.openxmlformats.org/officeDocument/2006/relationships" xmlns:p="http://schemas.openxmlformats.org/presentationml/2006/main" preserve="1" userDrawn="1">
  <p:cSld name="Two Images">
    <p:spTree>
      <p:nvGrpSpPr>
        <p:cNvPr id="1" name=""/>
        <p:cNvGrpSpPr/>
        <p:nvPr/>
      </p:nvGrpSpPr>
      <p:grpSpPr>
        <a:xfrm>
          <a:off x="0" y="0"/>
          <a:ext cx="0" cy="0"/>
          <a:chOff x="0" y="0"/>
          <a:chExt cx="0" cy="0"/>
        </a:xfrm>
      </p:grpSpPr>
      <p:sp>
        <p:nvSpPr>
          <p:cNvPr id="2" name="Title 1"/>
          <p:cNvSpPr>
            <a:spLocks noGrp="1"/>
          </p:cNvSpPr>
          <p:nvPr>
            <p:ph type="title"/>
          </p:nvPr>
        </p:nvSpPr>
        <p:spPr>
          <a:xfrm>
            <a:off x="647836" y="360000"/>
            <a:ext cx="8061900" cy="720000"/>
          </a:xfrm>
        </p:spPr>
        <p:txBody>
          <a:bodyPr/>
          <a:lstStyle/>
          <a:p>
            <a:r>
              <a:rPr lang="en-GB" dirty="0"/>
              <a:t>Click to edit Master title style</a:t>
            </a:r>
          </a:p>
        </p:txBody>
      </p:sp>
      <p:sp>
        <p:nvSpPr>
          <p:cNvPr id="4" name="Content Placeholder 3"/>
          <p:cNvSpPr>
            <a:spLocks noGrp="1"/>
          </p:cNvSpPr>
          <p:nvPr>
            <p:ph sz="half" idx="2"/>
          </p:nvPr>
        </p:nvSpPr>
        <p:spPr>
          <a:xfrm>
            <a:off x="647832" y="1331696"/>
            <a:ext cx="3491091" cy="4426975"/>
          </a:xfrm>
        </p:spPr>
        <p:txBody>
          <a:bodyPr>
            <a:noAutofit/>
          </a:bodyPr>
          <a:lstStyle>
            <a:lvl1pPr>
              <a:defRPr sz="1600"/>
            </a:lvl1pPr>
            <a:lvl2pPr>
              <a:defRPr sz="1200"/>
            </a:lvl2pPr>
            <a:lvl3pPr>
              <a:defRPr sz="1200"/>
            </a:lvl3pPr>
            <a:lvl4pPr>
              <a:defRPr sz="1200"/>
            </a:lvl4pPr>
            <a:lvl5pPr>
              <a:defRPr sz="1200"/>
            </a:lvl5pPr>
            <a:lvl6pPr>
              <a:defRPr sz="2098"/>
            </a:lvl6pPr>
            <a:lvl7pPr>
              <a:defRPr sz="2098"/>
            </a:lvl7pPr>
            <a:lvl8pPr>
              <a:defRPr sz="2098"/>
            </a:lvl8pPr>
            <a:lvl9pPr>
              <a:defRPr sz="2098"/>
            </a:lvl9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p>
        </p:txBody>
      </p:sp>
      <p:sp>
        <p:nvSpPr>
          <p:cNvPr id="7" name="Slide Number Placeholder 6"/>
          <p:cNvSpPr>
            <a:spLocks noGrp="1"/>
          </p:cNvSpPr>
          <p:nvPr>
            <p:ph type="sldNum" sz="quarter" idx="12"/>
          </p:nvPr>
        </p:nvSpPr>
        <p:spPr/>
        <p:txBody>
          <a:bodyPr/>
          <a:lstStyle/>
          <a:p>
            <a:pPr>
              <a:buClr>
                <a:prstClr val="black"/>
              </a:buClr>
            </a:pPr>
            <a:fld id="{D14BCCD3-0010-4FBA-B965-2126ADC31932}" type="slidenum">
              <a:rPr lang="en-GB" smtClean="0"/>
              <a:pPr>
                <a:buClr>
                  <a:prstClr val="black"/>
                </a:buClr>
              </a:pPr>
              <a:t>‹#›</a:t>
            </a:fld>
            <a:endParaRPr lang="en-GB" dirty="0"/>
          </a:p>
        </p:txBody>
      </p:sp>
      <p:sp>
        <p:nvSpPr>
          <p:cNvPr id="10" name="Picture Placeholder 9"/>
          <p:cNvSpPr>
            <a:spLocks noGrp="1"/>
          </p:cNvSpPr>
          <p:nvPr>
            <p:ph type="pic" sz="quarter" idx="14" hasCustomPrompt="1"/>
          </p:nvPr>
        </p:nvSpPr>
        <p:spPr>
          <a:xfrm>
            <a:off x="8065501" y="1331693"/>
            <a:ext cx="3491091" cy="2123508"/>
          </a:xfrm>
          <a:solidFill>
            <a:schemeClr val="bg1">
              <a:lumMod val="95000"/>
            </a:schemeClr>
          </a:solidFill>
        </p:spPr>
        <p:txBody>
          <a:bodyPr anchor="ctr" anchorCtr="0"/>
          <a:lstStyle>
            <a:lvl1pPr marL="0" indent="0" algn="ctr">
              <a:buFontTx/>
              <a:buNone/>
              <a:defRPr/>
            </a:lvl1pPr>
          </a:lstStyle>
          <a:p>
            <a:r>
              <a:rPr lang="en-GB" dirty="0"/>
              <a:t>Picture</a:t>
            </a:r>
          </a:p>
        </p:txBody>
      </p:sp>
      <p:sp>
        <p:nvSpPr>
          <p:cNvPr id="8" name="Content Placeholder 3"/>
          <p:cNvSpPr>
            <a:spLocks noGrp="1"/>
          </p:cNvSpPr>
          <p:nvPr>
            <p:ph sz="half" idx="15"/>
          </p:nvPr>
        </p:nvSpPr>
        <p:spPr>
          <a:xfrm>
            <a:off x="4358466" y="1331696"/>
            <a:ext cx="3491091" cy="4426975"/>
          </a:xfrm>
        </p:spPr>
        <p:txBody>
          <a:bodyPr>
            <a:noAutofit/>
          </a:bodyPr>
          <a:lstStyle>
            <a:lvl1pPr>
              <a:defRPr sz="1600"/>
            </a:lvl1pPr>
            <a:lvl2pPr>
              <a:defRPr sz="1200"/>
            </a:lvl2pPr>
            <a:lvl3pPr>
              <a:defRPr sz="1200"/>
            </a:lvl3pPr>
            <a:lvl4pPr>
              <a:defRPr sz="1200"/>
            </a:lvl4pPr>
            <a:lvl5pPr>
              <a:defRPr sz="1200"/>
            </a:lvl5pPr>
            <a:lvl6pPr>
              <a:defRPr sz="2098"/>
            </a:lvl6pPr>
            <a:lvl7pPr>
              <a:defRPr sz="2098"/>
            </a:lvl7pPr>
            <a:lvl8pPr>
              <a:defRPr sz="2098"/>
            </a:lvl8pPr>
            <a:lvl9pPr>
              <a:defRPr sz="2098"/>
            </a:lvl9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p>
        </p:txBody>
      </p:sp>
      <p:sp>
        <p:nvSpPr>
          <p:cNvPr id="11" name="Picture Placeholder 9"/>
          <p:cNvSpPr>
            <a:spLocks noGrp="1"/>
          </p:cNvSpPr>
          <p:nvPr>
            <p:ph type="pic" sz="quarter" idx="16" hasCustomPrompt="1"/>
          </p:nvPr>
        </p:nvSpPr>
        <p:spPr>
          <a:xfrm>
            <a:off x="8065501" y="3635159"/>
            <a:ext cx="3491091" cy="2123508"/>
          </a:xfrm>
          <a:solidFill>
            <a:schemeClr val="bg1">
              <a:lumMod val="95000"/>
            </a:schemeClr>
          </a:solidFill>
        </p:spPr>
        <p:txBody>
          <a:bodyPr anchor="ctr" anchorCtr="0"/>
          <a:lstStyle>
            <a:lvl1pPr marL="0" indent="0" algn="ctr">
              <a:buFontTx/>
              <a:buNone/>
              <a:defRPr/>
            </a:lvl1pPr>
          </a:lstStyle>
          <a:p>
            <a:r>
              <a:rPr lang="en-GB" dirty="0"/>
              <a:t>Picture</a:t>
            </a:r>
          </a:p>
        </p:txBody>
      </p:sp>
      <p:sp>
        <p:nvSpPr>
          <p:cNvPr id="5" name="Footer Placeholder 4"/>
          <p:cNvSpPr>
            <a:spLocks noGrp="1"/>
          </p:cNvSpPr>
          <p:nvPr>
            <p:ph type="ftr" sz="quarter" idx="17"/>
          </p:nvPr>
        </p:nvSpPr>
        <p:spPr/>
        <p:txBody>
          <a:bodyPr/>
          <a:lstStyle/>
          <a:p>
            <a:pPr>
              <a:buClr>
                <a:prstClr val="black"/>
              </a:buClr>
            </a:pPr>
            <a:endParaRPr lang="en-GB" dirty="0"/>
          </a:p>
        </p:txBody>
      </p:sp>
    </p:spTree>
    <p:extLst>
      <p:ext uri="{BB962C8B-B14F-4D97-AF65-F5344CB8AC3E}">
        <p14:creationId xmlns:p14="http://schemas.microsoft.com/office/powerpoint/2010/main" val="2687666166"/>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showMasterSp="0" preserve="1" userDrawn="1">
  <p:cSld name="Chapter Divider White">
    <p:bg>
      <p:bgPr>
        <a:solidFill>
          <a:schemeClr val="bg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1871531" y="1088774"/>
            <a:ext cx="8400000" cy="999227"/>
          </a:xfrm>
        </p:spPr>
        <p:txBody>
          <a:bodyPr anchor="b" anchorCtr="0">
            <a:noAutofit/>
          </a:bodyPr>
          <a:lstStyle>
            <a:lvl1pPr algn="ctr">
              <a:defRPr sz="2898" b="1" cap="none" baseline="0">
                <a:solidFill>
                  <a:schemeClr val="bg2"/>
                </a:solidFill>
              </a:defRPr>
            </a:lvl1pPr>
          </a:lstStyle>
          <a:p>
            <a:r>
              <a:rPr lang="en-US" dirty="0"/>
              <a:t>Click to edit Master title style</a:t>
            </a:r>
          </a:p>
        </p:txBody>
      </p:sp>
      <p:sp>
        <p:nvSpPr>
          <p:cNvPr id="3" name="Text Placeholder 2"/>
          <p:cNvSpPr>
            <a:spLocks noGrp="1"/>
          </p:cNvSpPr>
          <p:nvPr>
            <p:ph type="body" idx="1" hasCustomPrompt="1"/>
          </p:nvPr>
        </p:nvSpPr>
        <p:spPr>
          <a:xfrm>
            <a:off x="1871531" y="2160000"/>
            <a:ext cx="8400000" cy="720000"/>
          </a:xfrm>
        </p:spPr>
        <p:txBody>
          <a:bodyPr anchor="t" anchorCtr="0">
            <a:noAutofit/>
          </a:bodyPr>
          <a:lstStyle>
            <a:lvl1pPr marL="0" indent="0" algn="ctr">
              <a:buNone/>
              <a:defRPr sz="1899" b="1">
                <a:solidFill>
                  <a:schemeClr val="accent2"/>
                </a:solidFill>
              </a:defRPr>
            </a:lvl1pPr>
            <a:lvl2pPr marL="544080" indent="0">
              <a:buNone/>
              <a:defRPr sz="2099">
                <a:solidFill>
                  <a:schemeClr val="tx1">
                    <a:tint val="75000"/>
                  </a:schemeClr>
                </a:solidFill>
              </a:defRPr>
            </a:lvl2pPr>
            <a:lvl3pPr marL="1088158" indent="0">
              <a:buNone/>
              <a:defRPr sz="1899">
                <a:solidFill>
                  <a:schemeClr val="tx1">
                    <a:tint val="75000"/>
                  </a:schemeClr>
                </a:solidFill>
              </a:defRPr>
            </a:lvl3pPr>
            <a:lvl4pPr marL="1632238" indent="0">
              <a:buNone/>
              <a:defRPr sz="1699">
                <a:solidFill>
                  <a:schemeClr val="tx1">
                    <a:tint val="75000"/>
                  </a:schemeClr>
                </a:solidFill>
              </a:defRPr>
            </a:lvl4pPr>
            <a:lvl5pPr marL="2176318" indent="0">
              <a:buNone/>
              <a:defRPr sz="1699">
                <a:solidFill>
                  <a:schemeClr val="tx1">
                    <a:tint val="75000"/>
                  </a:schemeClr>
                </a:solidFill>
              </a:defRPr>
            </a:lvl5pPr>
            <a:lvl6pPr marL="2720399" indent="0">
              <a:buNone/>
              <a:defRPr sz="1699">
                <a:solidFill>
                  <a:schemeClr val="tx1">
                    <a:tint val="75000"/>
                  </a:schemeClr>
                </a:solidFill>
              </a:defRPr>
            </a:lvl6pPr>
            <a:lvl7pPr marL="3264477" indent="0">
              <a:buNone/>
              <a:defRPr sz="1699">
                <a:solidFill>
                  <a:schemeClr val="tx1">
                    <a:tint val="75000"/>
                  </a:schemeClr>
                </a:solidFill>
              </a:defRPr>
            </a:lvl7pPr>
            <a:lvl8pPr marL="3808557" indent="0">
              <a:buNone/>
              <a:defRPr sz="1699">
                <a:solidFill>
                  <a:schemeClr val="tx1">
                    <a:tint val="75000"/>
                  </a:schemeClr>
                </a:solidFill>
              </a:defRPr>
            </a:lvl8pPr>
            <a:lvl9pPr marL="4352636" indent="0">
              <a:buNone/>
              <a:defRPr sz="1699">
                <a:solidFill>
                  <a:schemeClr val="tx1">
                    <a:tint val="75000"/>
                  </a:schemeClr>
                </a:solidFill>
              </a:defRPr>
            </a:lvl9pPr>
          </a:lstStyle>
          <a:p>
            <a:pPr lvl="0"/>
            <a:r>
              <a:rPr lang="en-US" dirty="0"/>
              <a:t>Click to edit Master text styles</a:t>
            </a:r>
          </a:p>
        </p:txBody>
      </p:sp>
      <p:grpSp>
        <p:nvGrpSpPr>
          <p:cNvPr id="11" name="Pulse"/>
          <p:cNvGrpSpPr/>
          <p:nvPr userDrawn="1"/>
        </p:nvGrpSpPr>
        <p:grpSpPr>
          <a:xfrm>
            <a:off x="8749611" y="3029840"/>
            <a:ext cx="3445566" cy="3490105"/>
            <a:chOff x="8751888" y="3030538"/>
            <a:chExt cx="3446462" cy="3490913"/>
          </a:xfrm>
          <a:solidFill>
            <a:schemeClr val="accent1"/>
          </a:solidFill>
        </p:grpSpPr>
        <p:sp>
          <p:nvSpPr>
            <p:cNvPr id="12" name="Freeform 5"/>
            <p:cNvSpPr>
              <a:spLocks/>
            </p:cNvSpPr>
            <p:nvPr userDrawn="1"/>
          </p:nvSpPr>
          <p:spPr bwMode="auto">
            <a:xfrm>
              <a:off x="9196388" y="3902076"/>
              <a:ext cx="449263" cy="1120775"/>
            </a:xfrm>
            <a:custGeom>
              <a:avLst/>
              <a:gdLst>
                <a:gd name="T0" fmla="*/ 71 w 142"/>
                <a:gd name="T1" fmla="*/ 355 h 355"/>
                <a:gd name="T2" fmla="*/ 71 w 142"/>
                <a:gd name="T3" fmla="*/ 355 h 355"/>
                <a:gd name="T4" fmla="*/ 0 w 142"/>
                <a:gd name="T5" fmla="*/ 284 h 355"/>
                <a:gd name="T6" fmla="*/ 0 w 142"/>
                <a:gd name="T7" fmla="*/ 71 h 355"/>
                <a:gd name="T8" fmla="*/ 71 w 142"/>
                <a:gd name="T9" fmla="*/ 0 h 355"/>
                <a:gd name="T10" fmla="*/ 142 w 142"/>
                <a:gd name="T11" fmla="*/ 71 h 355"/>
                <a:gd name="T12" fmla="*/ 142 w 142"/>
                <a:gd name="T13" fmla="*/ 284 h 355"/>
                <a:gd name="T14" fmla="*/ 71 w 142"/>
                <a:gd name="T15" fmla="*/ 355 h 3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2" h="355">
                  <a:moveTo>
                    <a:pt x="71" y="355"/>
                  </a:moveTo>
                  <a:cubicBezTo>
                    <a:pt x="71" y="355"/>
                    <a:pt x="71" y="355"/>
                    <a:pt x="71" y="355"/>
                  </a:cubicBezTo>
                  <a:cubicBezTo>
                    <a:pt x="32" y="355"/>
                    <a:pt x="0" y="323"/>
                    <a:pt x="0" y="284"/>
                  </a:cubicBezTo>
                  <a:cubicBezTo>
                    <a:pt x="0" y="71"/>
                    <a:pt x="0" y="71"/>
                    <a:pt x="0" y="71"/>
                  </a:cubicBezTo>
                  <a:cubicBezTo>
                    <a:pt x="0" y="32"/>
                    <a:pt x="32" y="0"/>
                    <a:pt x="71" y="0"/>
                  </a:cubicBezTo>
                  <a:cubicBezTo>
                    <a:pt x="110" y="0"/>
                    <a:pt x="142" y="32"/>
                    <a:pt x="142" y="71"/>
                  </a:cubicBezTo>
                  <a:cubicBezTo>
                    <a:pt x="142" y="284"/>
                    <a:pt x="142" y="284"/>
                    <a:pt x="142" y="284"/>
                  </a:cubicBezTo>
                  <a:cubicBezTo>
                    <a:pt x="142" y="323"/>
                    <a:pt x="110" y="355"/>
                    <a:pt x="71" y="35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GB" sz="2099" dirty="0">
                <a:solidFill>
                  <a:prstClr val="black"/>
                </a:solidFill>
                <a:latin typeface="Arial"/>
                <a:cs typeface="+mn-cs"/>
              </a:endParaRPr>
            </a:p>
          </p:txBody>
        </p:sp>
        <p:sp>
          <p:nvSpPr>
            <p:cNvPr id="13" name="Freeform 6"/>
            <p:cNvSpPr>
              <a:spLocks/>
            </p:cNvSpPr>
            <p:nvPr userDrawn="1"/>
          </p:nvSpPr>
          <p:spPr bwMode="auto">
            <a:xfrm>
              <a:off x="8751888" y="4551363"/>
              <a:ext cx="265113" cy="449263"/>
            </a:xfrm>
            <a:custGeom>
              <a:avLst/>
              <a:gdLst>
                <a:gd name="T0" fmla="*/ 42 w 84"/>
                <a:gd name="T1" fmla="*/ 142 h 142"/>
                <a:gd name="T2" fmla="*/ 42 w 84"/>
                <a:gd name="T3" fmla="*/ 142 h 142"/>
                <a:gd name="T4" fmla="*/ 0 w 84"/>
                <a:gd name="T5" fmla="*/ 99 h 142"/>
                <a:gd name="T6" fmla="*/ 0 w 84"/>
                <a:gd name="T7" fmla="*/ 42 h 142"/>
                <a:gd name="T8" fmla="*/ 42 w 84"/>
                <a:gd name="T9" fmla="*/ 0 h 142"/>
                <a:gd name="T10" fmla="*/ 84 w 84"/>
                <a:gd name="T11" fmla="*/ 42 h 142"/>
                <a:gd name="T12" fmla="*/ 84 w 84"/>
                <a:gd name="T13" fmla="*/ 99 h 142"/>
                <a:gd name="T14" fmla="*/ 42 w 84"/>
                <a:gd name="T15" fmla="*/ 142 h 1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4" h="142">
                  <a:moveTo>
                    <a:pt x="42" y="142"/>
                  </a:moveTo>
                  <a:cubicBezTo>
                    <a:pt x="42" y="142"/>
                    <a:pt x="42" y="142"/>
                    <a:pt x="42" y="142"/>
                  </a:cubicBezTo>
                  <a:cubicBezTo>
                    <a:pt x="18" y="142"/>
                    <a:pt x="0" y="123"/>
                    <a:pt x="0" y="99"/>
                  </a:cubicBezTo>
                  <a:cubicBezTo>
                    <a:pt x="0" y="42"/>
                    <a:pt x="0" y="42"/>
                    <a:pt x="0" y="42"/>
                  </a:cubicBezTo>
                  <a:cubicBezTo>
                    <a:pt x="0" y="19"/>
                    <a:pt x="18" y="0"/>
                    <a:pt x="42" y="0"/>
                  </a:cubicBezTo>
                  <a:cubicBezTo>
                    <a:pt x="65" y="0"/>
                    <a:pt x="84" y="19"/>
                    <a:pt x="84" y="42"/>
                  </a:cubicBezTo>
                  <a:cubicBezTo>
                    <a:pt x="84" y="99"/>
                    <a:pt x="84" y="99"/>
                    <a:pt x="84" y="99"/>
                  </a:cubicBezTo>
                  <a:cubicBezTo>
                    <a:pt x="84" y="123"/>
                    <a:pt x="65" y="142"/>
                    <a:pt x="42" y="14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GB" sz="2099" dirty="0">
                <a:solidFill>
                  <a:prstClr val="black"/>
                </a:solidFill>
                <a:latin typeface="Arial"/>
                <a:cs typeface="+mn-cs"/>
              </a:endParaRPr>
            </a:p>
          </p:txBody>
        </p:sp>
        <p:sp>
          <p:nvSpPr>
            <p:cNvPr id="14" name="Freeform 7"/>
            <p:cNvSpPr>
              <a:spLocks/>
            </p:cNvSpPr>
            <p:nvPr userDrawn="1"/>
          </p:nvSpPr>
          <p:spPr bwMode="auto">
            <a:xfrm>
              <a:off x="11436350" y="4529138"/>
              <a:ext cx="449263" cy="1117600"/>
            </a:xfrm>
            <a:custGeom>
              <a:avLst/>
              <a:gdLst>
                <a:gd name="T0" fmla="*/ 71 w 142"/>
                <a:gd name="T1" fmla="*/ 354 h 354"/>
                <a:gd name="T2" fmla="*/ 71 w 142"/>
                <a:gd name="T3" fmla="*/ 354 h 354"/>
                <a:gd name="T4" fmla="*/ 0 w 142"/>
                <a:gd name="T5" fmla="*/ 283 h 354"/>
                <a:gd name="T6" fmla="*/ 0 w 142"/>
                <a:gd name="T7" fmla="*/ 71 h 354"/>
                <a:gd name="T8" fmla="*/ 71 w 142"/>
                <a:gd name="T9" fmla="*/ 0 h 354"/>
                <a:gd name="T10" fmla="*/ 142 w 142"/>
                <a:gd name="T11" fmla="*/ 71 h 354"/>
                <a:gd name="T12" fmla="*/ 142 w 142"/>
                <a:gd name="T13" fmla="*/ 283 h 354"/>
                <a:gd name="T14" fmla="*/ 71 w 142"/>
                <a:gd name="T15" fmla="*/ 354 h 35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2" h="354">
                  <a:moveTo>
                    <a:pt x="71" y="354"/>
                  </a:moveTo>
                  <a:cubicBezTo>
                    <a:pt x="71" y="354"/>
                    <a:pt x="71" y="354"/>
                    <a:pt x="71" y="354"/>
                  </a:cubicBezTo>
                  <a:cubicBezTo>
                    <a:pt x="32" y="354"/>
                    <a:pt x="0" y="322"/>
                    <a:pt x="0" y="283"/>
                  </a:cubicBezTo>
                  <a:cubicBezTo>
                    <a:pt x="0" y="71"/>
                    <a:pt x="0" y="71"/>
                    <a:pt x="0" y="71"/>
                  </a:cubicBezTo>
                  <a:cubicBezTo>
                    <a:pt x="0" y="32"/>
                    <a:pt x="32" y="0"/>
                    <a:pt x="71" y="0"/>
                  </a:cubicBezTo>
                  <a:cubicBezTo>
                    <a:pt x="110" y="0"/>
                    <a:pt x="142" y="32"/>
                    <a:pt x="142" y="71"/>
                  </a:cubicBezTo>
                  <a:cubicBezTo>
                    <a:pt x="142" y="283"/>
                    <a:pt x="142" y="283"/>
                    <a:pt x="142" y="283"/>
                  </a:cubicBezTo>
                  <a:cubicBezTo>
                    <a:pt x="142" y="322"/>
                    <a:pt x="110" y="354"/>
                    <a:pt x="71" y="35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GB" sz="2099" dirty="0">
                <a:solidFill>
                  <a:prstClr val="black"/>
                </a:solidFill>
                <a:latin typeface="Arial"/>
                <a:cs typeface="+mn-cs"/>
              </a:endParaRPr>
            </a:p>
          </p:txBody>
        </p:sp>
        <p:sp>
          <p:nvSpPr>
            <p:cNvPr id="15" name="Freeform 8"/>
            <p:cNvSpPr>
              <a:spLocks/>
            </p:cNvSpPr>
            <p:nvPr userDrawn="1"/>
          </p:nvSpPr>
          <p:spPr bwMode="auto">
            <a:xfrm>
              <a:off x="9869488" y="3030538"/>
              <a:ext cx="560388" cy="2506663"/>
            </a:xfrm>
            <a:custGeom>
              <a:avLst/>
              <a:gdLst>
                <a:gd name="T0" fmla="*/ 88 w 177"/>
                <a:gd name="T1" fmla="*/ 794 h 794"/>
                <a:gd name="T2" fmla="*/ 88 w 177"/>
                <a:gd name="T3" fmla="*/ 794 h 794"/>
                <a:gd name="T4" fmla="*/ 0 w 177"/>
                <a:gd name="T5" fmla="*/ 705 h 794"/>
                <a:gd name="T6" fmla="*/ 0 w 177"/>
                <a:gd name="T7" fmla="*/ 89 h 794"/>
                <a:gd name="T8" fmla="*/ 88 w 177"/>
                <a:gd name="T9" fmla="*/ 0 h 794"/>
                <a:gd name="T10" fmla="*/ 177 w 177"/>
                <a:gd name="T11" fmla="*/ 89 h 794"/>
                <a:gd name="T12" fmla="*/ 177 w 177"/>
                <a:gd name="T13" fmla="*/ 705 h 794"/>
                <a:gd name="T14" fmla="*/ 88 w 177"/>
                <a:gd name="T15" fmla="*/ 794 h 7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7" h="794">
                  <a:moveTo>
                    <a:pt x="88" y="794"/>
                  </a:moveTo>
                  <a:cubicBezTo>
                    <a:pt x="88" y="794"/>
                    <a:pt x="88" y="794"/>
                    <a:pt x="88" y="794"/>
                  </a:cubicBezTo>
                  <a:cubicBezTo>
                    <a:pt x="40" y="794"/>
                    <a:pt x="0" y="754"/>
                    <a:pt x="0" y="705"/>
                  </a:cubicBezTo>
                  <a:cubicBezTo>
                    <a:pt x="0" y="89"/>
                    <a:pt x="0" y="89"/>
                    <a:pt x="0" y="89"/>
                  </a:cubicBezTo>
                  <a:cubicBezTo>
                    <a:pt x="0" y="40"/>
                    <a:pt x="40" y="0"/>
                    <a:pt x="88" y="0"/>
                  </a:cubicBezTo>
                  <a:cubicBezTo>
                    <a:pt x="137" y="0"/>
                    <a:pt x="177" y="40"/>
                    <a:pt x="177" y="89"/>
                  </a:cubicBezTo>
                  <a:cubicBezTo>
                    <a:pt x="177" y="705"/>
                    <a:pt x="177" y="705"/>
                    <a:pt x="177" y="705"/>
                  </a:cubicBezTo>
                  <a:cubicBezTo>
                    <a:pt x="177" y="754"/>
                    <a:pt x="137" y="794"/>
                    <a:pt x="88" y="79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GB" sz="2099" dirty="0">
                <a:solidFill>
                  <a:prstClr val="black"/>
                </a:solidFill>
                <a:latin typeface="Arial"/>
                <a:cs typeface="+mn-cs"/>
              </a:endParaRPr>
            </a:p>
          </p:txBody>
        </p:sp>
        <p:sp>
          <p:nvSpPr>
            <p:cNvPr id="16" name="Freeform 9"/>
            <p:cNvSpPr>
              <a:spLocks/>
            </p:cNvSpPr>
            <p:nvPr userDrawn="1"/>
          </p:nvSpPr>
          <p:spPr bwMode="auto">
            <a:xfrm>
              <a:off x="10653713" y="4014788"/>
              <a:ext cx="558800" cy="2506663"/>
            </a:xfrm>
            <a:custGeom>
              <a:avLst/>
              <a:gdLst>
                <a:gd name="T0" fmla="*/ 88 w 177"/>
                <a:gd name="T1" fmla="*/ 794 h 794"/>
                <a:gd name="T2" fmla="*/ 88 w 177"/>
                <a:gd name="T3" fmla="*/ 794 h 794"/>
                <a:gd name="T4" fmla="*/ 0 w 177"/>
                <a:gd name="T5" fmla="*/ 705 h 794"/>
                <a:gd name="T6" fmla="*/ 0 w 177"/>
                <a:gd name="T7" fmla="*/ 88 h 794"/>
                <a:gd name="T8" fmla="*/ 88 w 177"/>
                <a:gd name="T9" fmla="*/ 0 h 794"/>
                <a:gd name="T10" fmla="*/ 177 w 177"/>
                <a:gd name="T11" fmla="*/ 88 h 794"/>
                <a:gd name="T12" fmla="*/ 177 w 177"/>
                <a:gd name="T13" fmla="*/ 705 h 794"/>
                <a:gd name="T14" fmla="*/ 88 w 177"/>
                <a:gd name="T15" fmla="*/ 794 h 7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7" h="794">
                  <a:moveTo>
                    <a:pt x="88" y="794"/>
                  </a:moveTo>
                  <a:cubicBezTo>
                    <a:pt x="88" y="794"/>
                    <a:pt x="88" y="794"/>
                    <a:pt x="88" y="794"/>
                  </a:cubicBezTo>
                  <a:cubicBezTo>
                    <a:pt x="40" y="794"/>
                    <a:pt x="0" y="754"/>
                    <a:pt x="0" y="705"/>
                  </a:cubicBezTo>
                  <a:cubicBezTo>
                    <a:pt x="0" y="88"/>
                    <a:pt x="0" y="88"/>
                    <a:pt x="0" y="88"/>
                  </a:cubicBezTo>
                  <a:cubicBezTo>
                    <a:pt x="0" y="40"/>
                    <a:pt x="40" y="0"/>
                    <a:pt x="88" y="0"/>
                  </a:cubicBezTo>
                  <a:cubicBezTo>
                    <a:pt x="137" y="0"/>
                    <a:pt x="177" y="40"/>
                    <a:pt x="177" y="88"/>
                  </a:cubicBezTo>
                  <a:cubicBezTo>
                    <a:pt x="177" y="705"/>
                    <a:pt x="177" y="705"/>
                    <a:pt x="177" y="705"/>
                  </a:cubicBezTo>
                  <a:cubicBezTo>
                    <a:pt x="177" y="754"/>
                    <a:pt x="137" y="794"/>
                    <a:pt x="88" y="79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GB" sz="2099" dirty="0">
                <a:solidFill>
                  <a:prstClr val="black"/>
                </a:solidFill>
                <a:latin typeface="Arial"/>
                <a:cs typeface="+mn-cs"/>
              </a:endParaRPr>
            </a:p>
          </p:txBody>
        </p:sp>
        <p:sp>
          <p:nvSpPr>
            <p:cNvPr id="17" name="Freeform 10"/>
            <p:cNvSpPr>
              <a:spLocks/>
            </p:cNvSpPr>
            <p:nvPr userDrawn="1"/>
          </p:nvSpPr>
          <p:spPr bwMode="auto">
            <a:xfrm>
              <a:off x="12058650" y="4551363"/>
              <a:ext cx="139700" cy="449263"/>
            </a:xfrm>
            <a:custGeom>
              <a:avLst/>
              <a:gdLst>
                <a:gd name="T0" fmla="*/ 44 w 44"/>
                <a:gd name="T1" fmla="*/ 0 h 142"/>
                <a:gd name="T2" fmla="*/ 0 w 44"/>
                <a:gd name="T3" fmla="*/ 42 h 142"/>
                <a:gd name="T4" fmla="*/ 0 w 44"/>
                <a:gd name="T5" fmla="*/ 99 h 142"/>
                <a:gd name="T6" fmla="*/ 44 w 44"/>
                <a:gd name="T7" fmla="*/ 142 h 142"/>
                <a:gd name="T8" fmla="*/ 44 w 44"/>
                <a:gd name="T9" fmla="*/ 0 h 142"/>
              </a:gdLst>
              <a:ahLst/>
              <a:cxnLst>
                <a:cxn ang="0">
                  <a:pos x="T0" y="T1"/>
                </a:cxn>
                <a:cxn ang="0">
                  <a:pos x="T2" y="T3"/>
                </a:cxn>
                <a:cxn ang="0">
                  <a:pos x="T4" y="T5"/>
                </a:cxn>
                <a:cxn ang="0">
                  <a:pos x="T6" y="T7"/>
                </a:cxn>
                <a:cxn ang="0">
                  <a:pos x="T8" y="T9"/>
                </a:cxn>
              </a:cxnLst>
              <a:rect l="0" t="0" r="r" b="b"/>
              <a:pathLst>
                <a:path w="44" h="142">
                  <a:moveTo>
                    <a:pt x="44" y="0"/>
                  </a:moveTo>
                  <a:cubicBezTo>
                    <a:pt x="20" y="0"/>
                    <a:pt x="0" y="19"/>
                    <a:pt x="0" y="42"/>
                  </a:cubicBezTo>
                  <a:cubicBezTo>
                    <a:pt x="0" y="99"/>
                    <a:pt x="0" y="99"/>
                    <a:pt x="0" y="99"/>
                  </a:cubicBezTo>
                  <a:cubicBezTo>
                    <a:pt x="0" y="123"/>
                    <a:pt x="20" y="142"/>
                    <a:pt x="44" y="142"/>
                  </a:cubicBezTo>
                  <a:lnTo>
                    <a:pt x="4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GB" sz="2099" dirty="0">
                <a:solidFill>
                  <a:prstClr val="black"/>
                </a:solidFill>
                <a:latin typeface="Arial"/>
                <a:cs typeface="+mn-cs"/>
              </a:endParaRPr>
            </a:p>
          </p:txBody>
        </p:sp>
      </p:grpSp>
    </p:spTree>
    <p:extLst>
      <p:ext uri="{BB962C8B-B14F-4D97-AF65-F5344CB8AC3E}">
        <p14:creationId xmlns:p14="http://schemas.microsoft.com/office/powerpoint/2010/main" val="523610151"/>
      </p:ext>
    </p:extLst>
  </p:cSld>
  <p:clrMapOvr>
    <a:masterClrMapping/>
  </p:clrMapOvr>
</p:sldLayout>
</file>

<file path=ppt/slideLayouts/slideLayout180.xml><?xml version="1.0" encoding="utf-8"?>
<p:sldLayout xmlns:a="http://schemas.openxmlformats.org/drawingml/2006/main" xmlns:r="http://schemas.openxmlformats.org/officeDocument/2006/relationships" xmlns:p="http://schemas.openxmlformats.org/presentationml/2006/main" preserve="1" userDrawn="1">
  <p:cSld name="Large Image">
    <p:spTree>
      <p:nvGrpSpPr>
        <p:cNvPr id="1" name=""/>
        <p:cNvGrpSpPr/>
        <p:nvPr/>
      </p:nvGrpSpPr>
      <p:grpSpPr>
        <a:xfrm>
          <a:off x="0" y="0"/>
          <a:ext cx="0" cy="0"/>
          <a:chOff x="0" y="0"/>
          <a:chExt cx="0" cy="0"/>
        </a:xfrm>
      </p:grpSpPr>
      <p:sp>
        <p:nvSpPr>
          <p:cNvPr id="10" name="Picture Placeholder 9"/>
          <p:cNvSpPr>
            <a:spLocks noGrp="1"/>
          </p:cNvSpPr>
          <p:nvPr>
            <p:ph type="pic" sz="quarter" idx="14" hasCustomPrompt="1"/>
          </p:nvPr>
        </p:nvSpPr>
        <p:spPr>
          <a:xfrm>
            <a:off x="647832" y="1979545"/>
            <a:ext cx="10905160" cy="3779125"/>
          </a:xfrm>
          <a:solidFill>
            <a:schemeClr val="bg1">
              <a:lumMod val="95000"/>
            </a:schemeClr>
          </a:solidFill>
        </p:spPr>
        <p:txBody>
          <a:bodyPr anchor="ctr" anchorCtr="0"/>
          <a:lstStyle>
            <a:lvl1pPr marL="0" indent="0" algn="ctr">
              <a:buFontTx/>
              <a:buNone/>
              <a:defRPr/>
            </a:lvl1pPr>
          </a:lstStyle>
          <a:p>
            <a:r>
              <a:rPr lang="en-GB" dirty="0"/>
              <a:t>Picture</a:t>
            </a:r>
          </a:p>
        </p:txBody>
      </p:sp>
      <p:sp>
        <p:nvSpPr>
          <p:cNvPr id="2" name="Title 1"/>
          <p:cNvSpPr>
            <a:spLocks noGrp="1"/>
          </p:cNvSpPr>
          <p:nvPr>
            <p:ph type="title"/>
          </p:nvPr>
        </p:nvSpPr>
        <p:spPr>
          <a:xfrm>
            <a:off x="2495951" y="397475"/>
            <a:ext cx="7198125" cy="943780"/>
          </a:xfrm>
        </p:spPr>
        <p:txBody>
          <a:bodyPr>
            <a:noAutofit/>
          </a:bodyPr>
          <a:lstStyle>
            <a:lvl1pPr algn="ctr">
              <a:defRPr sz="2897"/>
            </a:lvl1pPr>
          </a:lstStyle>
          <a:p>
            <a:r>
              <a:rPr lang="en-GB" dirty="0"/>
              <a:t>Click to edit Master title style</a:t>
            </a:r>
          </a:p>
        </p:txBody>
      </p:sp>
      <p:sp>
        <p:nvSpPr>
          <p:cNvPr id="7" name="Slide Number Placeholder 6"/>
          <p:cNvSpPr>
            <a:spLocks noGrp="1"/>
          </p:cNvSpPr>
          <p:nvPr>
            <p:ph type="sldNum" sz="quarter" idx="12"/>
          </p:nvPr>
        </p:nvSpPr>
        <p:spPr/>
        <p:txBody>
          <a:bodyPr/>
          <a:lstStyle/>
          <a:p>
            <a:pPr>
              <a:buClr>
                <a:prstClr val="black"/>
              </a:buClr>
            </a:pPr>
            <a:fld id="{D14BCCD3-0010-4FBA-B965-2126ADC31932}" type="slidenum">
              <a:rPr lang="en-GB" smtClean="0"/>
              <a:pPr>
                <a:buClr>
                  <a:prstClr val="black"/>
                </a:buClr>
              </a:pPr>
              <a:t>‹#›</a:t>
            </a:fld>
            <a:endParaRPr lang="en-GB" dirty="0"/>
          </a:p>
        </p:txBody>
      </p:sp>
      <p:sp>
        <p:nvSpPr>
          <p:cNvPr id="9" name="Text Placeholder 9"/>
          <p:cNvSpPr>
            <a:spLocks noGrp="1"/>
          </p:cNvSpPr>
          <p:nvPr>
            <p:ph type="body" sz="quarter" idx="13" hasCustomPrompt="1"/>
          </p:nvPr>
        </p:nvSpPr>
        <p:spPr>
          <a:xfrm>
            <a:off x="2495951" y="1485238"/>
            <a:ext cx="7198125" cy="360363"/>
          </a:xfrm>
        </p:spPr>
        <p:txBody>
          <a:bodyPr>
            <a:noAutofit/>
          </a:bodyPr>
          <a:lstStyle>
            <a:lvl1pPr marL="0" indent="0" algn="ctr">
              <a:buFontTx/>
              <a:buNone/>
              <a:defRPr b="1">
                <a:solidFill>
                  <a:srgbClr val="8B8A8D"/>
                </a:solidFill>
              </a:defRPr>
            </a:lvl1pPr>
            <a:lvl2pPr marL="256969" indent="0">
              <a:buFontTx/>
              <a:buNone/>
              <a:defRPr b="1">
                <a:solidFill>
                  <a:schemeClr val="accent4"/>
                </a:solidFill>
              </a:defRPr>
            </a:lvl2pPr>
            <a:lvl3pPr marL="513937" indent="0">
              <a:buFontTx/>
              <a:buNone/>
              <a:defRPr b="1">
                <a:solidFill>
                  <a:schemeClr val="accent4"/>
                </a:solidFill>
              </a:defRPr>
            </a:lvl3pPr>
            <a:lvl4pPr marL="770906" indent="0">
              <a:buFontTx/>
              <a:buNone/>
              <a:defRPr b="1">
                <a:solidFill>
                  <a:schemeClr val="accent4"/>
                </a:solidFill>
              </a:defRPr>
            </a:lvl4pPr>
            <a:lvl5pPr marL="1027873" indent="0">
              <a:buFontTx/>
              <a:buNone/>
              <a:defRPr b="1">
                <a:solidFill>
                  <a:schemeClr val="accent4"/>
                </a:solidFill>
              </a:defRPr>
            </a:lvl5pPr>
          </a:lstStyle>
          <a:p>
            <a:pPr lvl="0"/>
            <a:r>
              <a:rPr lang="en-GB" dirty="0"/>
              <a:t>Click to add subtitle</a:t>
            </a:r>
          </a:p>
        </p:txBody>
      </p:sp>
      <p:sp>
        <p:nvSpPr>
          <p:cNvPr id="4" name="Footer Placeholder 3"/>
          <p:cNvSpPr>
            <a:spLocks noGrp="1"/>
          </p:cNvSpPr>
          <p:nvPr>
            <p:ph type="ftr" sz="quarter" idx="15"/>
          </p:nvPr>
        </p:nvSpPr>
        <p:spPr/>
        <p:txBody>
          <a:bodyPr/>
          <a:lstStyle/>
          <a:p>
            <a:pPr>
              <a:buClr>
                <a:prstClr val="black"/>
              </a:buClr>
            </a:pPr>
            <a:endParaRPr lang="en-GB" dirty="0"/>
          </a:p>
        </p:txBody>
      </p:sp>
    </p:spTree>
    <p:extLst>
      <p:ext uri="{BB962C8B-B14F-4D97-AF65-F5344CB8AC3E}">
        <p14:creationId xmlns:p14="http://schemas.microsoft.com/office/powerpoint/2010/main" val="302808976"/>
      </p:ext>
    </p:extLst>
  </p:cSld>
  <p:clrMapOvr>
    <a:masterClrMapping/>
  </p:clrMapOvr>
</p:sldLayout>
</file>

<file path=ppt/slideLayouts/slideLayout181.xml><?xml version="1.0" encoding="utf-8"?>
<p:sldLayout xmlns:a="http://schemas.openxmlformats.org/drawingml/2006/main" xmlns:r="http://schemas.openxmlformats.org/officeDocument/2006/relationships" xmlns:p="http://schemas.openxmlformats.org/presentationml/2006/main" preserve="1" userDrawn="1">
  <p:cSld name="Collage">
    <p:spTree>
      <p:nvGrpSpPr>
        <p:cNvPr id="1" name=""/>
        <p:cNvGrpSpPr/>
        <p:nvPr/>
      </p:nvGrpSpPr>
      <p:grpSpPr>
        <a:xfrm>
          <a:off x="0" y="0"/>
          <a:ext cx="0" cy="0"/>
          <a:chOff x="0" y="0"/>
          <a:chExt cx="0" cy="0"/>
        </a:xfrm>
      </p:grpSpPr>
      <p:sp>
        <p:nvSpPr>
          <p:cNvPr id="2" name="Title 1"/>
          <p:cNvSpPr>
            <a:spLocks noGrp="1"/>
          </p:cNvSpPr>
          <p:nvPr>
            <p:ph type="title"/>
          </p:nvPr>
        </p:nvSpPr>
        <p:spPr>
          <a:xfrm>
            <a:off x="2495951" y="397475"/>
            <a:ext cx="7198125" cy="943780"/>
          </a:xfrm>
        </p:spPr>
        <p:txBody>
          <a:bodyPr>
            <a:noAutofit/>
          </a:bodyPr>
          <a:lstStyle>
            <a:lvl1pPr algn="ctr">
              <a:defRPr sz="2897"/>
            </a:lvl1pPr>
          </a:lstStyle>
          <a:p>
            <a:r>
              <a:rPr lang="en-GB" dirty="0"/>
              <a:t>Click to edit Master title style</a:t>
            </a:r>
          </a:p>
        </p:txBody>
      </p:sp>
      <p:sp>
        <p:nvSpPr>
          <p:cNvPr id="7" name="Slide Number Placeholder 6"/>
          <p:cNvSpPr>
            <a:spLocks noGrp="1"/>
          </p:cNvSpPr>
          <p:nvPr>
            <p:ph type="sldNum" sz="quarter" idx="12"/>
          </p:nvPr>
        </p:nvSpPr>
        <p:spPr/>
        <p:txBody>
          <a:bodyPr/>
          <a:lstStyle/>
          <a:p>
            <a:pPr>
              <a:buClr>
                <a:prstClr val="black"/>
              </a:buClr>
            </a:pPr>
            <a:fld id="{D14BCCD3-0010-4FBA-B965-2126ADC31932}" type="slidenum">
              <a:rPr lang="en-GB" smtClean="0"/>
              <a:pPr>
                <a:buClr>
                  <a:prstClr val="black"/>
                </a:buClr>
              </a:pPr>
              <a:t>‹#›</a:t>
            </a:fld>
            <a:endParaRPr lang="en-GB" dirty="0"/>
          </a:p>
        </p:txBody>
      </p:sp>
      <p:sp>
        <p:nvSpPr>
          <p:cNvPr id="9" name="Text Placeholder 9"/>
          <p:cNvSpPr>
            <a:spLocks noGrp="1"/>
          </p:cNvSpPr>
          <p:nvPr>
            <p:ph type="body" sz="quarter" idx="13" hasCustomPrompt="1"/>
          </p:nvPr>
        </p:nvSpPr>
        <p:spPr>
          <a:xfrm>
            <a:off x="2495951" y="1485238"/>
            <a:ext cx="7198125" cy="360363"/>
          </a:xfrm>
        </p:spPr>
        <p:txBody>
          <a:bodyPr>
            <a:noAutofit/>
          </a:bodyPr>
          <a:lstStyle>
            <a:lvl1pPr marL="0" indent="0" algn="ctr">
              <a:buFontTx/>
              <a:buNone/>
              <a:defRPr b="1">
                <a:solidFill>
                  <a:srgbClr val="8B8A8D"/>
                </a:solidFill>
              </a:defRPr>
            </a:lvl1pPr>
            <a:lvl2pPr marL="256969" indent="0">
              <a:buFontTx/>
              <a:buNone/>
              <a:defRPr b="1">
                <a:solidFill>
                  <a:schemeClr val="accent4"/>
                </a:solidFill>
              </a:defRPr>
            </a:lvl2pPr>
            <a:lvl3pPr marL="513937" indent="0">
              <a:buFontTx/>
              <a:buNone/>
              <a:defRPr b="1">
                <a:solidFill>
                  <a:schemeClr val="accent4"/>
                </a:solidFill>
              </a:defRPr>
            </a:lvl3pPr>
            <a:lvl4pPr marL="770906" indent="0">
              <a:buFontTx/>
              <a:buNone/>
              <a:defRPr b="1">
                <a:solidFill>
                  <a:schemeClr val="accent4"/>
                </a:solidFill>
              </a:defRPr>
            </a:lvl4pPr>
            <a:lvl5pPr marL="1027873" indent="0">
              <a:buFontTx/>
              <a:buNone/>
              <a:defRPr b="1">
                <a:solidFill>
                  <a:schemeClr val="accent4"/>
                </a:solidFill>
              </a:defRPr>
            </a:lvl5pPr>
          </a:lstStyle>
          <a:p>
            <a:pPr lvl="0"/>
            <a:r>
              <a:rPr lang="en-GB" dirty="0"/>
              <a:t>Click to add subtitle</a:t>
            </a:r>
          </a:p>
        </p:txBody>
      </p:sp>
      <p:sp>
        <p:nvSpPr>
          <p:cNvPr id="10" name="Picture Placeholder 9"/>
          <p:cNvSpPr>
            <a:spLocks noGrp="1"/>
          </p:cNvSpPr>
          <p:nvPr>
            <p:ph type="pic" sz="quarter" idx="14" hasCustomPrompt="1"/>
          </p:nvPr>
        </p:nvSpPr>
        <p:spPr>
          <a:xfrm>
            <a:off x="2406744" y="1989173"/>
            <a:ext cx="1745545" cy="1979542"/>
          </a:xfrm>
          <a:solidFill>
            <a:schemeClr val="bg1">
              <a:lumMod val="95000"/>
            </a:schemeClr>
          </a:solidFill>
        </p:spPr>
        <p:txBody>
          <a:bodyPr anchor="ctr" anchorCtr="0"/>
          <a:lstStyle>
            <a:lvl1pPr marL="0" indent="0" algn="ctr">
              <a:buFontTx/>
              <a:buNone/>
              <a:defRPr/>
            </a:lvl1pPr>
          </a:lstStyle>
          <a:p>
            <a:r>
              <a:rPr lang="en-GB" dirty="0"/>
              <a:t>Picture</a:t>
            </a:r>
          </a:p>
        </p:txBody>
      </p:sp>
      <p:sp>
        <p:nvSpPr>
          <p:cNvPr id="8" name="Picture Placeholder 9"/>
          <p:cNvSpPr>
            <a:spLocks noGrp="1"/>
          </p:cNvSpPr>
          <p:nvPr>
            <p:ph type="pic" sz="quarter" idx="15" hasCustomPrompt="1"/>
          </p:nvPr>
        </p:nvSpPr>
        <p:spPr>
          <a:xfrm>
            <a:off x="4367664" y="1989174"/>
            <a:ext cx="3488416" cy="3023300"/>
          </a:xfrm>
          <a:solidFill>
            <a:schemeClr val="bg1">
              <a:lumMod val="95000"/>
            </a:schemeClr>
          </a:solidFill>
        </p:spPr>
        <p:txBody>
          <a:bodyPr anchor="ctr" anchorCtr="0"/>
          <a:lstStyle>
            <a:lvl1pPr marL="0" indent="0" algn="ctr">
              <a:buFontTx/>
              <a:buNone/>
              <a:defRPr/>
            </a:lvl1pPr>
          </a:lstStyle>
          <a:p>
            <a:r>
              <a:rPr lang="en-GB" dirty="0"/>
              <a:t>Picture</a:t>
            </a:r>
          </a:p>
        </p:txBody>
      </p:sp>
      <p:sp>
        <p:nvSpPr>
          <p:cNvPr id="11" name="Picture Placeholder 9"/>
          <p:cNvSpPr>
            <a:spLocks noGrp="1"/>
          </p:cNvSpPr>
          <p:nvPr>
            <p:ph type="pic" sz="quarter" idx="16" hasCustomPrompt="1"/>
          </p:nvPr>
        </p:nvSpPr>
        <p:spPr>
          <a:xfrm>
            <a:off x="8061900" y="1989173"/>
            <a:ext cx="2555335" cy="1979542"/>
          </a:xfrm>
          <a:solidFill>
            <a:schemeClr val="bg1">
              <a:lumMod val="95000"/>
            </a:schemeClr>
          </a:solidFill>
        </p:spPr>
        <p:txBody>
          <a:bodyPr anchor="ctr" anchorCtr="0"/>
          <a:lstStyle>
            <a:lvl1pPr marL="0" indent="0" algn="ctr">
              <a:buFontTx/>
              <a:buNone/>
              <a:defRPr/>
            </a:lvl1pPr>
          </a:lstStyle>
          <a:p>
            <a:r>
              <a:rPr lang="en-GB" dirty="0"/>
              <a:t>Picture</a:t>
            </a:r>
          </a:p>
        </p:txBody>
      </p:sp>
      <p:sp>
        <p:nvSpPr>
          <p:cNvPr id="12" name="Picture Placeholder 9"/>
          <p:cNvSpPr>
            <a:spLocks noGrp="1"/>
          </p:cNvSpPr>
          <p:nvPr>
            <p:ph type="pic" sz="quarter" idx="17" hasCustomPrompt="1"/>
          </p:nvPr>
        </p:nvSpPr>
        <p:spPr>
          <a:xfrm>
            <a:off x="8061901" y="4148914"/>
            <a:ext cx="1691560" cy="1331692"/>
          </a:xfrm>
          <a:solidFill>
            <a:schemeClr val="bg1">
              <a:lumMod val="95000"/>
            </a:schemeClr>
          </a:solidFill>
        </p:spPr>
        <p:txBody>
          <a:bodyPr anchor="ctr" anchorCtr="0"/>
          <a:lstStyle>
            <a:lvl1pPr marL="0" indent="0" algn="ctr">
              <a:buFontTx/>
              <a:buNone/>
              <a:defRPr/>
            </a:lvl1pPr>
          </a:lstStyle>
          <a:p>
            <a:r>
              <a:rPr lang="en-GB" dirty="0"/>
              <a:t>Picture</a:t>
            </a:r>
          </a:p>
        </p:txBody>
      </p:sp>
      <p:sp>
        <p:nvSpPr>
          <p:cNvPr id="4" name="Footer Placeholder 3"/>
          <p:cNvSpPr>
            <a:spLocks noGrp="1"/>
          </p:cNvSpPr>
          <p:nvPr>
            <p:ph type="ftr" sz="quarter" idx="18"/>
          </p:nvPr>
        </p:nvSpPr>
        <p:spPr/>
        <p:txBody>
          <a:bodyPr/>
          <a:lstStyle/>
          <a:p>
            <a:pPr>
              <a:buClr>
                <a:prstClr val="black"/>
              </a:buClr>
            </a:pPr>
            <a:endParaRPr lang="en-GB" dirty="0"/>
          </a:p>
        </p:txBody>
      </p:sp>
    </p:spTree>
    <p:extLst>
      <p:ext uri="{BB962C8B-B14F-4D97-AF65-F5344CB8AC3E}">
        <p14:creationId xmlns:p14="http://schemas.microsoft.com/office/powerpoint/2010/main" val="515164677"/>
      </p:ext>
    </p:extLst>
  </p:cSld>
  <p:clrMapOvr>
    <a:masterClrMapping/>
  </p:clrMapOvr>
</p:sldLayout>
</file>

<file path=ppt/slideLayouts/slideLayout182.xml><?xml version="1.0" encoding="utf-8"?>
<p:sldLayout xmlns:a="http://schemas.openxmlformats.org/drawingml/2006/main" xmlns:r="http://schemas.openxmlformats.org/officeDocument/2006/relationships" xmlns:p="http://schemas.openxmlformats.org/presentationml/2006/main" showMasterSp="0" preserve="1" userDrawn="1">
  <p:cSld name="Title Slide White">
    <p:bg>
      <p:bgPr>
        <a:solidFill>
          <a:schemeClr val="bg1"/>
        </a:soli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647834" y="1338892"/>
            <a:ext cx="7198125" cy="748627"/>
          </a:xfrm>
        </p:spPr>
        <p:txBody>
          <a:bodyPr>
            <a:noAutofit/>
          </a:bodyPr>
          <a:lstStyle>
            <a:lvl1pPr>
              <a:defRPr sz="2398">
                <a:solidFill>
                  <a:schemeClr val="accent1"/>
                </a:solidFill>
              </a:defRPr>
            </a:lvl1pPr>
          </a:lstStyle>
          <a:p>
            <a:r>
              <a:rPr lang="en-GB" dirty="0"/>
              <a:t>Click to edit Master title style</a:t>
            </a:r>
          </a:p>
        </p:txBody>
      </p:sp>
      <p:sp>
        <p:nvSpPr>
          <p:cNvPr id="3" name="Subtitle 2"/>
          <p:cNvSpPr>
            <a:spLocks noGrp="1"/>
          </p:cNvSpPr>
          <p:nvPr>
            <p:ph type="subTitle" idx="1"/>
          </p:nvPr>
        </p:nvSpPr>
        <p:spPr>
          <a:xfrm>
            <a:off x="647834" y="2133156"/>
            <a:ext cx="7198125" cy="360000"/>
          </a:xfrm>
        </p:spPr>
        <p:txBody>
          <a:bodyPr>
            <a:noAutofit/>
          </a:bodyPr>
          <a:lstStyle>
            <a:lvl1pPr marL="0" indent="0" algn="l">
              <a:buNone/>
              <a:defRPr b="1">
                <a:solidFill>
                  <a:schemeClr val="tx2"/>
                </a:solidFill>
              </a:defRPr>
            </a:lvl1pPr>
            <a:lvl2pPr marL="543917" indent="0" algn="ctr">
              <a:buNone/>
              <a:defRPr>
                <a:solidFill>
                  <a:schemeClr val="tx1">
                    <a:tint val="75000"/>
                  </a:schemeClr>
                </a:solidFill>
              </a:defRPr>
            </a:lvl2pPr>
            <a:lvl3pPr marL="1087832" indent="0" algn="ctr">
              <a:buNone/>
              <a:defRPr>
                <a:solidFill>
                  <a:schemeClr val="tx1">
                    <a:tint val="75000"/>
                  </a:schemeClr>
                </a:solidFill>
              </a:defRPr>
            </a:lvl3pPr>
            <a:lvl4pPr marL="1631748" indent="0" algn="ctr">
              <a:buNone/>
              <a:defRPr>
                <a:solidFill>
                  <a:schemeClr val="tx1">
                    <a:tint val="75000"/>
                  </a:schemeClr>
                </a:solidFill>
              </a:defRPr>
            </a:lvl4pPr>
            <a:lvl5pPr marL="2175665" indent="0" algn="ctr">
              <a:buNone/>
              <a:defRPr>
                <a:solidFill>
                  <a:schemeClr val="tx1">
                    <a:tint val="75000"/>
                  </a:schemeClr>
                </a:solidFill>
              </a:defRPr>
            </a:lvl5pPr>
            <a:lvl6pPr marL="2719583" indent="0" algn="ctr">
              <a:buNone/>
              <a:defRPr>
                <a:solidFill>
                  <a:schemeClr val="tx1">
                    <a:tint val="75000"/>
                  </a:schemeClr>
                </a:solidFill>
              </a:defRPr>
            </a:lvl6pPr>
            <a:lvl7pPr marL="3263498" indent="0" algn="ctr">
              <a:buNone/>
              <a:defRPr>
                <a:solidFill>
                  <a:schemeClr val="tx1">
                    <a:tint val="75000"/>
                  </a:schemeClr>
                </a:solidFill>
              </a:defRPr>
            </a:lvl7pPr>
            <a:lvl8pPr marL="3807414" indent="0" algn="ctr">
              <a:buNone/>
              <a:defRPr>
                <a:solidFill>
                  <a:schemeClr val="tx1">
                    <a:tint val="75000"/>
                  </a:schemeClr>
                </a:solidFill>
              </a:defRPr>
            </a:lvl8pPr>
            <a:lvl9pPr marL="4351330" indent="0" algn="ctr">
              <a:buNone/>
              <a:defRPr>
                <a:solidFill>
                  <a:schemeClr val="tx1">
                    <a:tint val="75000"/>
                  </a:schemeClr>
                </a:solidFill>
              </a:defRPr>
            </a:lvl9pPr>
          </a:lstStyle>
          <a:p>
            <a:r>
              <a:rPr lang="en-GB" dirty="0"/>
              <a:t>Click to edit Master subtitle style</a:t>
            </a:r>
          </a:p>
        </p:txBody>
      </p:sp>
      <p:sp>
        <p:nvSpPr>
          <p:cNvPr id="21" name="Text Placeholder 20"/>
          <p:cNvSpPr>
            <a:spLocks noGrp="1"/>
          </p:cNvSpPr>
          <p:nvPr>
            <p:ph type="body" sz="quarter" idx="13" hasCustomPrompt="1"/>
          </p:nvPr>
        </p:nvSpPr>
        <p:spPr>
          <a:xfrm>
            <a:off x="647834" y="2591403"/>
            <a:ext cx="7198125" cy="215949"/>
          </a:xfrm>
        </p:spPr>
        <p:txBody>
          <a:bodyPr>
            <a:noAutofit/>
          </a:bodyPr>
          <a:lstStyle>
            <a:lvl1pPr marL="0" indent="0">
              <a:buNone/>
              <a:defRPr sz="1300">
                <a:solidFill>
                  <a:schemeClr val="tx2"/>
                </a:solidFill>
              </a:defRPr>
            </a:lvl1pPr>
            <a:lvl2pPr marL="256969" indent="0">
              <a:buNone/>
              <a:defRPr>
                <a:solidFill>
                  <a:schemeClr val="accent2"/>
                </a:solidFill>
              </a:defRPr>
            </a:lvl2pPr>
            <a:lvl3pPr marL="513937" indent="0">
              <a:buNone/>
              <a:defRPr>
                <a:solidFill>
                  <a:schemeClr val="accent2"/>
                </a:solidFill>
              </a:defRPr>
            </a:lvl3pPr>
            <a:lvl4pPr marL="770906" indent="0">
              <a:buNone/>
              <a:defRPr>
                <a:solidFill>
                  <a:schemeClr val="accent2"/>
                </a:solidFill>
              </a:defRPr>
            </a:lvl4pPr>
            <a:lvl5pPr marL="1027873" indent="0">
              <a:buNone/>
              <a:defRPr>
                <a:solidFill>
                  <a:schemeClr val="accent2"/>
                </a:solidFill>
              </a:defRPr>
            </a:lvl5pPr>
          </a:lstStyle>
          <a:p>
            <a:pPr lvl="0"/>
            <a:r>
              <a:rPr lang="en-GB" dirty="0"/>
              <a:t>Name, title</a:t>
            </a:r>
          </a:p>
        </p:txBody>
      </p:sp>
      <p:sp>
        <p:nvSpPr>
          <p:cNvPr id="22" name="Text Placeholder 20"/>
          <p:cNvSpPr>
            <a:spLocks noGrp="1"/>
          </p:cNvSpPr>
          <p:nvPr>
            <p:ph type="body" sz="quarter" idx="14" hasCustomPrompt="1"/>
          </p:nvPr>
        </p:nvSpPr>
        <p:spPr>
          <a:xfrm>
            <a:off x="647834" y="2843345"/>
            <a:ext cx="7198125" cy="215949"/>
          </a:xfrm>
        </p:spPr>
        <p:txBody>
          <a:bodyPr>
            <a:noAutofit/>
          </a:bodyPr>
          <a:lstStyle>
            <a:lvl1pPr marL="0" indent="0">
              <a:buNone/>
              <a:defRPr sz="1300">
                <a:solidFill>
                  <a:schemeClr val="tx2"/>
                </a:solidFill>
              </a:defRPr>
            </a:lvl1pPr>
            <a:lvl2pPr marL="256969" indent="0">
              <a:buNone/>
              <a:defRPr>
                <a:solidFill>
                  <a:schemeClr val="accent2"/>
                </a:solidFill>
              </a:defRPr>
            </a:lvl2pPr>
            <a:lvl3pPr marL="513937" indent="0">
              <a:buNone/>
              <a:defRPr>
                <a:solidFill>
                  <a:schemeClr val="accent2"/>
                </a:solidFill>
              </a:defRPr>
            </a:lvl3pPr>
            <a:lvl4pPr marL="770906" indent="0">
              <a:buNone/>
              <a:defRPr>
                <a:solidFill>
                  <a:schemeClr val="accent2"/>
                </a:solidFill>
              </a:defRPr>
            </a:lvl4pPr>
            <a:lvl5pPr marL="1027873" indent="0">
              <a:buNone/>
              <a:defRPr>
                <a:solidFill>
                  <a:schemeClr val="accent2"/>
                </a:solidFill>
              </a:defRPr>
            </a:lvl5pPr>
          </a:lstStyle>
          <a:p>
            <a:pPr lvl="0"/>
            <a:r>
              <a:rPr lang="en-GB" dirty="0"/>
              <a:t>Date</a:t>
            </a:r>
          </a:p>
        </p:txBody>
      </p:sp>
      <p:grpSp>
        <p:nvGrpSpPr>
          <p:cNvPr id="10" name="Pulse"/>
          <p:cNvGrpSpPr/>
          <p:nvPr userDrawn="1"/>
        </p:nvGrpSpPr>
        <p:grpSpPr>
          <a:xfrm>
            <a:off x="8749612" y="3029842"/>
            <a:ext cx="3445566" cy="3490105"/>
            <a:chOff x="8751888" y="3030538"/>
            <a:chExt cx="3446462" cy="3490913"/>
          </a:xfrm>
          <a:solidFill>
            <a:schemeClr val="accent1"/>
          </a:solidFill>
        </p:grpSpPr>
        <p:sp>
          <p:nvSpPr>
            <p:cNvPr id="11" name="Freeform 5"/>
            <p:cNvSpPr>
              <a:spLocks/>
            </p:cNvSpPr>
            <p:nvPr userDrawn="1"/>
          </p:nvSpPr>
          <p:spPr bwMode="auto">
            <a:xfrm>
              <a:off x="9196388" y="3902076"/>
              <a:ext cx="449263" cy="1120775"/>
            </a:xfrm>
            <a:custGeom>
              <a:avLst/>
              <a:gdLst>
                <a:gd name="T0" fmla="*/ 71 w 142"/>
                <a:gd name="T1" fmla="*/ 355 h 355"/>
                <a:gd name="T2" fmla="*/ 71 w 142"/>
                <a:gd name="T3" fmla="*/ 355 h 355"/>
                <a:gd name="T4" fmla="*/ 0 w 142"/>
                <a:gd name="T5" fmla="*/ 284 h 355"/>
                <a:gd name="T6" fmla="*/ 0 w 142"/>
                <a:gd name="T7" fmla="*/ 71 h 355"/>
                <a:gd name="T8" fmla="*/ 71 w 142"/>
                <a:gd name="T9" fmla="*/ 0 h 355"/>
                <a:gd name="T10" fmla="*/ 142 w 142"/>
                <a:gd name="T11" fmla="*/ 71 h 355"/>
                <a:gd name="T12" fmla="*/ 142 w 142"/>
                <a:gd name="T13" fmla="*/ 284 h 355"/>
                <a:gd name="T14" fmla="*/ 71 w 142"/>
                <a:gd name="T15" fmla="*/ 355 h 3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2" h="355">
                  <a:moveTo>
                    <a:pt x="71" y="355"/>
                  </a:moveTo>
                  <a:cubicBezTo>
                    <a:pt x="71" y="355"/>
                    <a:pt x="71" y="355"/>
                    <a:pt x="71" y="355"/>
                  </a:cubicBezTo>
                  <a:cubicBezTo>
                    <a:pt x="32" y="355"/>
                    <a:pt x="0" y="323"/>
                    <a:pt x="0" y="284"/>
                  </a:cubicBezTo>
                  <a:cubicBezTo>
                    <a:pt x="0" y="71"/>
                    <a:pt x="0" y="71"/>
                    <a:pt x="0" y="71"/>
                  </a:cubicBezTo>
                  <a:cubicBezTo>
                    <a:pt x="0" y="32"/>
                    <a:pt x="32" y="0"/>
                    <a:pt x="71" y="0"/>
                  </a:cubicBezTo>
                  <a:cubicBezTo>
                    <a:pt x="110" y="0"/>
                    <a:pt x="142" y="32"/>
                    <a:pt x="142" y="71"/>
                  </a:cubicBezTo>
                  <a:cubicBezTo>
                    <a:pt x="142" y="284"/>
                    <a:pt x="142" y="284"/>
                    <a:pt x="142" y="284"/>
                  </a:cubicBezTo>
                  <a:cubicBezTo>
                    <a:pt x="142" y="323"/>
                    <a:pt x="110" y="355"/>
                    <a:pt x="71" y="35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832" fontAlgn="auto">
                <a:spcBef>
                  <a:spcPts val="0"/>
                </a:spcBef>
                <a:spcAft>
                  <a:spcPts val="0"/>
                </a:spcAft>
                <a:buClr>
                  <a:prstClr val="black"/>
                </a:buClr>
              </a:pPr>
              <a:endParaRPr lang="en-GB" sz="2098" dirty="0">
                <a:solidFill>
                  <a:prstClr val="black"/>
                </a:solidFill>
                <a:latin typeface="Arial"/>
              </a:endParaRPr>
            </a:p>
          </p:txBody>
        </p:sp>
        <p:sp>
          <p:nvSpPr>
            <p:cNvPr id="12" name="Freeform 6"/>
            <p:cNvSpPr>
              <a:spLocks/>
            </p:cNvSpPr>
            <p:nvPr userDrawn="1"/>
          </p:nvSpPr>
          <p:spPr bwMode="auto">
            <a:xfrm>
              <a:off x="8751888" y="4551363"/>
              <a:ext cx="265113" cy="449263"/>
            </a:xfrm>
            <a:custGeom>
              <a:avLst/>
              <a:gdLst>
                <a:gd name="T0" fmla="*/ 42 w 84"/>
                <a:gd name="T1" fmla="*/ 142 h 142"/>
                <a:gd name="T2" fmla="*/ 42 w 84"/>
                <a:gd name="T3" fmla="*/ 142 h 142"/>
                <a:gd name="T4" fmla="*/ 0 w 84"/>
                <a:gd name="T5" fmla="*/ 99 h 142"/>
                <a:gd name="T6" fmla="*/ 0 w 84"/>
                <a:gd name="T7" fmla="*/ 42 h 142"/>
                <a:gd name="T8" fmla="*/ 42 w 84"/>
                <a:gd name="T9" fmla="*/ 0 h 142"/>
                <a:gd name="T10" fmla="*/ 84 w 84"/>
                <a:gd name="T11" fmla="*/ 42 h 142"/>
                <a:gd name="T12" fmla="*/ 84 w 84"/>
                <a:gd name="T13" fmla="*/ 99 h 142"/>
                <a:gd name="T14" fmla="*/ 42 w 84"/>
                <a:gd name="T15" fmla="*/ 142 h 1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4" h="142">
                  <a:moveTo>
                    <a:pt x="42" y="142"/>
                  </a:moveTo>
                  <a:cubicBezTo>
                    <a:pt x="42" y="142"/>
                    <a:pt x="42" y="142"/>
                    <a:pt x="42" y="142"/>
                  </a:cubicBezTo>
                  <a:cubicBezTo>
                    <a:pt x="18" y="142"/>
                    <a:pt x="0" y="123"/>
                    <a:pt x="0" y="99"/>
                  </a:cubicBezTo>
                  <a:cubicBezTo>
                    <a:pt x="0" y="42"/>
                    <a:pt x="0" y="42"/>
                    <a:pt x="0" y="42"/>
                  </a:cubicBezTo>
                  <a:cubicBezTo>
                    <a:pt x="0" y="19"/>
                    <a:pt x="18" y="0"/>
                    <a:pt x="42" y="0"/>
                  </a:cubicBezTo>
                  <a:cubicBezTo>
                    <a:pt x="65" y="0"/>
                    <a:pt x="84" y="19"/>
                    <a:pt x="84" y="42"/>
                  </a:cubicBezTo>
                  <a:cubicBezTo>
                    <a:pt x="84" y="99"/>
                    <a:pt x="84" y="99"/>
                    <a:pt x="84" y="99"/>
                  </a:cubicBezTo>
                  <a:cubicBezTo>
                    <a:pt x="84" y="123"/>
                    <a:pt x="65" y="142"/>
                    <a:pt x="42" y="14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832" fontAlgn="auto">
                <a:spcBef>
                  <a:spcPts val="0"/>
                </a:spcBef>
                <a:spcAft>
                  <a:spcPts val="0"/>
                </a:spcAft>
                <a:buClr>
                  <a:prstClr val="black"/>
                </a:buClr>
              </a:pPr>
              <a:endParaRPr lang="en-GB" sz="2098" dirty="0">
                <a:solidFill>
                  <a:prstClr val="black"/>
                </a:solidFill>
                <a:latin typeface="Arial"/>
              </a:endParaRPr>
            </a:p>
          </p:txBody>
        </p:sp>
        <p:sp>
          <p:nvSpPr>
            <p:cNvPr id="14" name="Freeform 7"/>
            <p:cNvSpPr>
              <a:spLocks/>
            </p:cNvSpPr>
            <p:nvPr userDrawn="1"/>
          </p:nvSpPr>
          <p:spPr bwMode="auto">
            <a:xfrm>
              <a:off x="11436350" y="4529138"/>
              <a:ext cx="449263" cy="1117600"/>
            </a:xfrm>
            <a:custGeom>
              <a:avLst/>
              <a:gdLst>
                <a:gd name="T0" fmla="*/ 71 w 142"/>
                <a:gd name="T1" fmla="*/ 354 h 354"/>
                <a:gd name="T2" fmla="*/ 71 w 142"/>
                <a:gd name="T3" fmla="*/ 354 h 354"/>
                <a:gd name="T4" fmla="*/ 0 w 142"/>
                <a:gd name="T5" fmla="*/ 283 h 354"/>
                <a:gd name="T6" fmla="*/ 0 w 142"/>
                <a:gd name="T7" fmla="*/ 71 h 354"/>
                <a:gd name="T8" fmla="*/ 71 w 142"/>
                <a:gd name="T9" fmla="*/ 0 h 354"/>
                <a:gd name="T10" fmla="*/ 142 w 142"/>
                <a:gd name="T11" fmla="*/ 71 h 354"/>
                <a:gd name="T12" fmla="*/ 142 w 142"/>
                <a:gd name="T13" fmla="*/ 283 h 354"/>
                <a:gd name="T14" fmla="*/ 71 w 142"/>
                <a:gd name="T15" fmla="*/ 354 h 35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2" h="354">
                  <a:moveTo>
                    <a:pt x="71" y="354"/>
                  </a:moveTo>
                  <a:cubicBezTo>
                    <a:pt x="71" y="354"/>
                    <a:pt x="71" y="354"/>
                    <a:pt x="71" y="354"/>
                  </a:cubicBezTo>
                  <a:cubicBezTo>
                    <a:pt x="32" y="354"/>
                    <a:pt x="0" y="322"/>
                    <a:pt x="0" y="283"/>
                  </a:cubicBezTo>
                  <a:cubicBezTo>
                    <a:pt x="0" y="71"/>
                    <a:pt x="0" y="71"/>
                    <a:pt x="0" y="71"/>
                  </a:cubicBezTo>
                  <a:cubicBezTo>
                    <a:pt x="0" y="32"/>
                    <a:pt x="32" y="0"/>
                    <a:pt x="71" y="0"/>
                  </a:cubicBezTo>
                  <a:cubicBezTo>
                    <a:pt x="110" y="0"/>
                    <a:pt x="142" y="32"/>
                    <a:pt x="142" y="71"/>
                  </a:cubicBezTo>
                  <a:cubicBezTo>
                    <a:pt x="142" y="283"/>
                    <a:pt x="142" y="283"/>
                    <a:pt x="142" y="283"/>
                  </a:cubicBezTo>
                  <a:cubicBezTo>
                    <a:pt x="142" y="322"/>
                    <a:pt x="110" y="354"/>
                    <a:pt x="71" y="35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832" fontAlgn="auto">
                <a:spcBef>
                  <a:spcPts val="0"/>
                </a:spcBef>
                <a:spcAft>
                  <a:spcPts val="0"/>
                </a:spcAft>
                <a:buClr>
                  <a:prstClr val="black"/>
                </a:buClr>
              </a:pPr>
              <a:endParaRPr lang="en-GB" sz="2098" dirty="0">
                <a:solidFill>
                  <a:prstClr val="black"/>
                </a:solidFill>
                <a:latin typeface="Arial"/>
              </a:endParaRPr>
            </a:p>
          </p:txBody>
        </p:sp>
        <p:sp>
          <p:nvSpPr>
            <p:cNvPr id="15" name="Freeform 8"/>
            <p:cNvSpPr>
              <a:spLocks/>
            </p:cNvSpPr>
            <p:nvPr userDrawn="1"/>
          </p:nvSpPr>
          <p:spPr bwMode="auto">
            <a:xfrm>
              <a:off x="9869488" y="3030538"/>
              <a:ext cx="560388" cy="2506663"/>
            </a:xfrm>
            <a:custGeom>
              <a:avLst/>
              <a:gdLst>
                <a:gd name="T0" fmla="*/ 88 w 177"/>
                <a:gd name="T1" fmla="*/ 794 h 794"/>
                <a:gd name="T2" fmla="*/ 88 w 177"/>
                <a:gd name="T3" fmla="*/ 794 h 794"/>
                <a:gd name="T4" fmla="*/ 0 w 177"/>
                <a:gd name="T5" fmla="*/ 705 h 794"/>
                <a:gd name="T6" fmla="*/ 0 w 177"/>
                <a:gd name="T7" fmla="*/ 89 h 794"/>
                <a:gd name="T8" fmla="*/ 88 w 177"/>
                <a:gd name="T9" fmla="*/ 0 h 794"/>
                <a:gd name="T10" fmla="*/ 177 w 177"/>
                <a:gd name="T11" fmla="*/ 89 h 794"/>
                <a:gd name="T12" fmla="*/ 177 w 177"/>
                <a:gd name="T13" fmla="*/ 705 h 794"/>
                <a:gd name="T14" fmla="*/ 88 w 177"/>
                <a:gd name="T15" fmla="*/ 794 h 7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7" h="794">
                  <a:moveTo>
                    <a:pt x="88" y="794"/>
                  </a:moveTo>
                  <a:cubicBezTo>
                    <a:pt x="88" y="794"/>
                    <a:pt x="88" y="794"/>
                    <a:pt x="88" y="794"/>
                  </a:cubicBezTo>
                  <a:cubicBezTo>
                    <a:pt x="40" y="794"/>
                    <a:pt x="0" y="754"/>
                    <a:pt x="0" y="705"/>
                  </a:cubicBezTo>
                  <a:cubicBezTo>
                    <a:pt x="0" y="89"/>
                    <a:pt x="0" y="89"/>
                    <a:pt x="0" y="89"/>
                  </a:cubicBezTo>
                  <a:cubicBezTo>
                    <a:pt x="0" y="40"/>
                    <a:pt x="40" y="0"/>
                    <a:pt x="88" y="0"/>
                  </a:cubicBezTo>
                  <a:cubicBezTo>
                    <a:pt x="137" y="0"/>
                    <a:pt x="177" y="40"/>
                    <a:pt x="177" y="89"/>
                  </a:cubicBezTo>
                  <a:cubicBezTo>
                    <a:pt x="177" y="705"/>
                    <a:pt x="177" y="705"/>
                    <a:pt x="177" y="705"/>
                  </a:cubicBezTo>
                  <a:cubicBezTo>
                    <a:pt x="177" y="754"/>
                    <a:pt x="137" y="794"/>
                    <a:pt x="88" y="79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832" fontAlgn="auto">
                <a:spcBef>
                  <a:spcPts val="0"/>
                </a:spcBef>
                <a:spcAft>
                  <a:spcPts val="0"/>
                </a:spcAft>
                <a:buClr>
                  <a:prstClr val="black"/>
                </a:buClr>
              </a:pPr>
              <a:endParaRPr lang="en-GB" sz="2098" dirty="0">
                <a:solidFill>
                  <a:prstClr val="black"/>
                </a:solidFill>
                <a:latin typeface="Arial"/>
              </a:endParaRPr>
            </a:p>
          </p:txBody>
        </p:sp>
        <p:sp>
          <p:nvSpPr>
            <p:cNvPr id="16" name="Freeform 9"/>
            <p:cNvSpPr>
              <a:spLocks/>
            </p:cNvSpPr>
            <p:nvPr userDrawn="1"/>
          </p:nvSpPr>
          <p:spPr bwMode="auto">
            <a:xfrm>
              <a:off x="10653713" y="4014788"/>
              <a:ext cx="558800" cy="2506663"/>
            </a:xfrm>
            <a:custGeom>
              <a:avLst/>
              <a:gdLst>
                <a:gd name="T0" fmla="*/ 88 w 177"/>
                <a:gd name="T1" fmla="*/ 794 h 794"/>
                <a:gd name="T2" fmla="*/ 88 w 177"/>
                <a:gd name="T3" fmla="*/ 794 h 794"/>
                <a:gd name="T4" fmla="*/ 0 w 177"/>
                <a:gd name="T5" fmla="*/ 705 h 794"/>
                <a:gd name="T6" fmla="*/ 0 w 177"/>
                <a:gd name="T7" fmla="*/ 88 h 794"/>
                <a:gd name="T8" fmla="*/ 88 w 177"/>
                <a:gd name="T9" fmla="*/ 0 h 794"/>
                <a:gd name="T10" fmla="*/ 177 w 177"/>
                <a:gd name="T11" fmla="*/ 88 h 794"/>
                <a:gd name="T12" fmla="*/ 177 w 177"/>
                <a:gd name="T13" fmla="*/ 705 h 794"/>
                <a:gd name="T14" fmla="*/ 88 w 177"/>
                <a:gd name="T15" fmla="*/ 794 h 7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7" h="794">
                  <a:moveTo>
                    <a:pt x="88" y="794"/>
                  </a:moveTo>
                  <a:cubicBezTo>
                    <a:pt x="88" y="794"/>
                    <a:pt x="88" y="794"/>
                    <a:pt x="88" y="794"/>
                  </a:cubicBezTo>
                  <a:cubicBezTo>
                    <a:pt x="40" y="794"/>
                    <a:pt x="0" y="754"/>
                    <a:pt x="0" y="705"/>
                  </a:cubicBezTo>
                  <a:cubicBezTo>
                    <a:pt x="0" y="88"/>
                    <a:pt x="0" y="88"/>
                    <a:pt x="0" y="88"/>
                  </a:cubicBezTo>
                  <a:cubicBezTo>
                    <a:pt x="0" y="40"/>
                    <a:pt x="40" y="0"/>
                    <a:pt x="88" y="0"/>
                  </a:cubicBezTo>
                  <a:cubicBezTo>
                    <a:pt x="137" y="0"/>
                    <a:pt x="177" y="40"/>
                    <a:pt x="177" y="88"/>
                  </a:cubicBezTo>
                  <a:cubicBezTo>
                    <a:pt x="177" y="705"/>
                    <a:pt x="177" y="705"/>
                    <a:pt x="177" y="705"/>
                  </a:cubicBezTo>
                  <a:cubicBezTo>
                    <a:pt x="177" y="754"/>
                    <a:pt x="137" y="794"/>
                    <a:pt x="88" y="79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832" fontAlgn="auto">
                <a:spcBef>
                  <a:spcPts val="0"/>
                </a:spcBef>
                <a:spcAft>
                  <a:spcPts val="0"/>
                </a:spcAft>
                <a:buClr>
                  <a:prstClr val="black"/>
                </a:buClr>
              </a:pPr>
              <a:endParaRPr lang="en-GB" sz="2098" dirty="0">
                <a:solidFill>
                  <a:prstClr val="black"/>
                </a:solidFill>
                <a:latin typeface="Arial"/>
              </a:endParaRPr>
            </a:p>
          </p:txBody>
        </p:sp>
        <p:sp>
          <p:nvSpPr>
            <p:cNvPr id="17" name="Freeform 10"/>
            <p:cNvSpPr>
              <a:spLocks/>
            </p:cNvSpPr>
            <p:nvPr userDrawn="1"/>
          </p:nvSpPr>
          <p:spPr bwMode="auto">
            <a:xfrm>
              <a:off x="12058650" y="4551363"/>
              <a:ext cx="139700" cy="449263"/>
            </a:xfrm>
            <a:custGeom>
              <a:avLst/>
              <a:gdLst>
                <a:gd name="T0" fmla="*/ 44 w 44"/>
                <a:gd name="T1" fmla="*/ 0 h 142"/>
                <a:gd name="T2" fmla="*/ 0 w 44"/>
                <a:gd name="T3" fmla="*/ 42 h 142"/>
                <a:gd name="T4" fmla="*/ 0 w 44"/>
                <a:gd name="T5" fmla="*/ 99 h 142"/>
                <a:gd name="T6" fmla="*/ 44 w 44"/>
                <a:gd name="T7" fmla="*/ 142 h 142"/>
                <a:gd name="T8" fmla="*/ 44 w 44"/>
                <a:gd name="T9" fmla="*/ 0 h 142"/>
              </a:gdLst>
              <a:ahLst/>
              <a:cxnLst>
                <a:cxn ang="0">
                  <a:pos x="T0" y="T1"/>
                </a:cxn>
                <a:cxn ang="0">
                  <a:pos x="T2" y="T3"/>
                </a:cxn>
                <a:cxn ang="0">
                  <a:pos x="T4" y="T5"/>
                </a:cxn>
                <a:cxn ang="0">
                  <a:pos x="T6" y="T7"/>
                </a:cxn>
                <a:cxn ang="0">
                  <a:pos x="T8" y="T9"/>
                </a:cxn>
              </a:cxnLst>
              <a:rect l="0" t="0" r="r" b="b"/>
              <a:pathLst>
                <a:path w="44" h="142">
                  <a:moveTo>
                    <a:pt x="44" y="0"/>
                  </a:moveTo>
                  <a:cubicBezTo>
                    <a:pt x="20" y="0"/>
                    <a:pt x="0" y="19"/>
                    <a:pt x="0" y="42"/>
                  </a:cubicBezTo>
                  <a:cubicBezTo>
                    <a:pt x="0" y="99"/>
                    <a:pt x="0" y="99"/>
                    <a:pt x="0" y="99"/>
                  </a:cubicBezTo>
                  <a:cubicBezTo>
                    <a:pt x="0" y="123"/>
                    <a:pt x="20" y="142"/>
                    <a:pt x="44" y="142"/>
                  </a:cubicBezTo>
                  <a:lnTo>
                    <a:pt x="4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832" fontAlgn="auto">
                <a:spcBef>
                  <a:spcPts val="0"/>
                </a:spcBef>
                <a:spcAft>
                  <a:spcPts val="0"/>
                </a:spcAft>
                <a:buClr>
                  <a:prstClr val="black"/>
                </a:buClr>
              </a:pPr>
              <a:endParaRPr lang="en-GB" sz="2098" dirty="0">
                <a:solidFill>
                  <a:prstClr val="black"/>
                </a:solidFill>
                <a:latin typeface="Arial"/>
              </a:endParaRPr>
            </a:p>
          </p:txBody>
        </p:sp>
      </p:grpSp>
      <p:grpSp>
        <p:nvGrpSpPr>
          <p:cNvPr id="19" name="Logotype"/>
          <p:cNvGrpSpPr/>
          <p:nvPr userDrawn="1"/>
        </p:nvGrpSpPr>
        <p:grpSpPr>
          <a:xfrm>
            <a:off x="641187" y="530770"/>
            <a:ext cx="1383679" cy="288542"/>
            <a:chOff x="9501453" y="6148765"/>
            <a:chExt cx="2047875" cy="427037"/>
          </a:xfrm>
          <a:solidFill>
            <a:schemeClr val="bg2"/>
          </a:solidFill>
        </p:grpSpPr>
        <p:sp>
          <p:nvSpPr>
            <p:cNvPr id="20" name="Freeform 5"/>
            <p:cNvSpPr>
              <a:spLocks noEditPoints="1"/>
            </p:cNvSpPr>
            <p:nvPr userDrawn="1"/>
          </p:nvSpPr>
          <p:spPr bwMode="auto">
            <a:xfrm>
              <a:off x="11206428" y="6231315"/>
              <a:ext cx="342900" cy="344487"/>
            </a:xfrm>
            <a:custGeom>
              <a:avLst/>
              <a:gdLst>
                <a:gd name="T0" fmla="*/ 43 w 91"/>
                <a:gd name="T1" fmla="*/ 2 h 91"/>
                <a:gd name="T2" fmla="*/ 2 w 91"/>
                <a:gd name="T3" fmla="*/ 44 h 91"/>
                <a:gd name="T4" fmla="*/ 46 w 91"/>
                <a:gd name="T5" fmla="*/ 91 h 91"/>
                <a:gd name="T6" fmla="*/ 74 w 91"/>
                <a:gd name="T7" fmla="*/ 77 h 91"/>
                <a:gd name="T8" fmla="*/ 74 w 91"/>
                <a:gd name="T9" fmla="*/ 90 h 91"/>
                <a:gd name="T10" fmla="*/ 91 w 91"/>
                <a:gd name="T11" fmla="*/ 90 h 91"/>
                <a:gd name="T12" fmla="*/ 91 w 91"/>
                <a:gd name="T13" fmla="*/ 47 h 91"/>
                <a:gd name="T14" fmla="*/ 43 w 91"/>
                <a:gd name="T15" fmla="*/ 2 h 91"/>
                <a:gd name="T16" fmla="*/ 72 w 91"/>
                <a:gd name="T17" fmla="*/ 48 h 91"/>
                <a:gd name="T18" fmla="*/ 43 w 91"/>
                <a:gd name="T19" fmla="*/ 72 h 91"/>
                <a:gd name="T20" fmla="*/ 21 w 91"/>
                <a:gd name="T21" fmla="*/ 50 h 91"/>
                <a:gd name="T22" fmla="*/ 46 w 91"/>
                <a:gd name="T23" fmla="*/ 21 h 91"/>
                <a:gd name="T24" fmla="*/ 72 w 91"/>
                <a:gd name="T25" fmla="*/ 45 h 91"/>
                <a:gd name="T26" fmla="*/ 72 w 91"/>
                <a:gd name="T27" fmla="*/ 48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1" h="91">
                  <a:moveTo>
                    <a:pt x="43" y="2"/>
                  </a:moveTo>
                  <a:cubicBezTo>
                    <a:pt x="21" y="4"/>
                    <a:pt x="3" y="22"/>
                    <a:pt x="2" y="44"/>
                  </a:cubicBezTo>
                  <a:cubicBezTo>
                    <a:pt x="0" y="70"/>
                    <a:pt x="21" y="91"/>
                    <a:pt x="46" y="91"/>
                  </a:cubicBezTo>
                  <a:cubicBezTo>
                    <a:pt x="56" y="91"/>
                    <a:pt x="68" y="87"/>
                    <a:pt x="74" y="77"/>
                  </a:cubicBezTo>
                  <a:cubicBezTo>
                    <a:pt x="74" y="90"/>
                    <a:pt x="74" y="90"/>
                    <a:pt x="74" y="90"/>
                  </a:cubicBezTo>
                  <a:cubicBezTo>
                    <a:pt x="91" y="90"/>
                    <a:pt x="91" y="90"/>
                    <a:pt x="91" y="90"/>
                  </a:cubicBezTo>
                  <a:cubicBezTo>
                    <a:pt x="91" y="47"/>
                    <a:pt x="91" y="47"/>
                    <a:pt x="91" y="47"/>
                  </a:cubicBezTo>
                  <a:cubicBezTo>
                    <a:pt x="91" y="20"/>
                    <a:pt x="69" y="0"/>
                    <a:pt x="43" y="2"/>
                  </a:cubicBezTo>
                  <a:close/>
                  <a:moveTo>
                    <a:pt x="72" y="48"/>
                  </a:moveTo>
                  <a:cubicBezTo>
                    <a:pt x="71" y="63"/>
                    <a:pt x="58" y="74"/>
                    <a:pt x="43" y="72"/>
                  </a:cubicBezTo>
                  <a:cubicBezTo>
                    <a:pt x="32" y="71"/>
                    <a:pt x="22" y="61"/>
                    <a:pt x="21" y="50"/>
                  </a:cubicBezTo>
                  <a:cubicBezTo>
                    <a:pt x="19" y="34"/>
                    <a:pt x="31" y="21"/>
                    <a:pt x="46" y="21"/>
                  </a:cubicBezTo>
                  <a:cubicBezTo>
                    <a:pt x="60" y="21"/>
                    <a:pt x="71" y="32"/>
                    <a:pt x="72" y="45"/>
                  </a:cubicBezTo>
                  <a:lnTo>
                    <a:pt x="72" y="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832" fontAlgn="auto">
                <a:spcBef>
                  <a:spcPts val="0"/>
                </a:spcBef>
                <a:spcAft>
                  <a:spcPts val="0"/>
                </a:spcAft>
                <a:buClr>
                  <a:prstClr val="black"/>
                </a:buClr>
              </a:pPr>
              <a:endParaRPr lang="en-US" sz="2098" dirty="0">
                <a:solidFill>
                  <a:prstClr val="black"/>
                </a:solidFill>
                <a:latin typeface="Arial"/>
              </a:endParaRPr>
            </a:p>
          </p:txBody>
        </p:sp>
        <p:sp>
          <p:nvSpPr>
            <p:cNvPr id="23" name="Freeform 6"/>
            <p:cNvSpPr>
              <a:spLocks noEditPoints="1"/>
            </p:cNvSpPr>
            <p:nvPr userDrawn="1"/>
          </p:nvSpPr>
          <p:spPr bwMode="auto">
            <a:xfrm>
              <a:off x="10849241" y="6236077"/>
              <a:ext cx="334963" cy="339725"/>
            </a:xfrm>
            <a:custGeom>
              <a:avLst/>
              <a:gdLst>
                <a:gd name="T0" fmla="*/ 44 w 89"/>
                <a:gd name="T1" fmla="*/ 1 h 90"/>
                <a:gd name="T2" fmla="*/ 0 w 89"/>
                <a:gd name="T3" fmla="*/ 46 h 90"/>
                <a:gd name="T4" fmla="*/ 45 w 89"/>
                <a:gd name="T5" fmla="*/ 90 h 90"/>
                <a:gd name="T6" fmla="*/ 86 w 89"/>
                <a:gd name="T7" fmla="*/ 63 h 90"/>
                <a:gd name="T8" fmla="*/ 69 w 89"/>
                <a:gd name="T9" fmla="*/ 58 h 90"/>
                <a:gd name="T10" fmla="*/ 50 w 89"/>
                <a:gd name="T11" fmla="*/ 72 h 90"/>
                <a:gd name="T12" fmla="*/ 22 w 89"/>
                <a:gd name="T13" fmla="*/ 59 h 90"/>
                <a:gd name="T14" fmla="*/ 89 w 89"/>
                <a:gd name="T15" fmla="*/ 41 h 90"/>
                <a:gd name="T16" fmla="*/ 44 w 89"/>
                <a:gd name="T17" fmla="*/ 1 h 90"/>
                <a:gd name="T18" fmla="*/ 19 w 89"/>
                <a:gd name="T19" fmla="*/ 44 h 90"/>
                <a:gd name="T20" fmla="*/ 36 w 89"/>
                <a:gd name="T21" fmla="*/ 19 h 90"/>
                <a:gd name="T22" fmla="*/ 67 w 89"/>
                <a:gd name="T23" fmla="*/ 31 h 90"/>
                <a:gd name="T24" fmla="*/ 19 w 89"/>
                <a:gd name="T25" fmla="*/ 44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9" h="90">
                  <a:moveTo>
                    <a:pt x="44" y="1"/>
                  </a:moveTo>
                  <a:cubicBezTo>
                    <a:pt x="20" y="2"/>
                    <a:pt x="0" y="20"/>
                    <a:pt x="0" y="46"/>
                  </a:cubicBezTo>
                  <a:cubicBezTo>
                    <a:pt x="0" y="70"/>
                    <a:pt x="20" y="90"/>
                    <a:pt x="45" y="90"/>
                  </a:cubicBezTo>
                  <a:cubicBezTo>
                    <a:pt x="62" y="90"/>
                    <a:pt x="79" y="80"/>
                    <a:pt x="86" y="63"/>
                  </a:cubicBezTo>
                  <a:cubicBezTo>
                    <a:pt x="69" y="58"/>
                    <a:pt x="69" y="58"/>
                    <a:pt x="69" y="58"/>
                  </a:cubicBezTo>
                  <a:cubicBezTo>
                    <a:pt x="66" y="65"/>
                    <a:pt x="58" y="71"/>
                    <a:pt x="50" y="72"/>
                  </a:cubicBezTo>
                  <a:cubicBezTo>
                    <a:pt x="38" y="75"/>
                    <a:pt x="26" y="67"/>
                    <a:pt x="22" y="59"/>
                  </a:cubicBezTo>
                  <a:cubicBezTo>
                    <a:pt x="89" y="41"/>
                    <a:pt x="89" y="41"/>
                    <a:pt x="89" y="41"/>
                  </a:cubicBezTo>
                  <a:cubicBezTo>
                    <a:pt x="87" y="24"/>
                    <a:pt x="72" y="0"/>
                    <a:pt x="44" y="1"/>
                  </a:cubicBezTo>
                  <a:close/>
                  <a:moveTo>
                    <a:pt x="19" y="44"/>
                  </a:moveTo>
                  <a:cubicBezTo>
                    <a:pt x="19" y="34"/>
                    <a:pt x="24" y="24"/>
                    <a:pt x="36" y="19"/>
                  </a:cubicBezTo>
                  <a:cubicBezTo>
                    <a:pt x="50" y="14"/>
                    <a:pt x="62" y="21"/>
                    <a:pt x="67" y="31"/>
                  </a:cubicBezTo>
                  <a:lnTo>
                    <a:pt x="19" y="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832" fontAlgn="auto">
                <a:spcBef>
                  <a:spcPts val="0"/>
                </a:spcBef>
                <a:spcAft>
                  <a:spcPts val="0"/>
                </a:spcAft>
                <a:buClr>
                  <a:prstClr val="black"/>
                </a:buClr>
              </a:pPr>
              <a:endParaRPr lang="en-US" sz="2098" dirty="0">
                <a:solidFill>
                  <a:prstClr val="black"/>
                </a:solidFill>
                <a:latin typeface="Arial"/>
              </a:endParaRPr>
            </a:p>
          </p:txBody>
        </p:sp>
        <p:sp>
          <p:nvSpPr>
            <p:cNvPr id="24" name="Freeform 7"/>
            <p:cNvSpPr>
              <a:spLocks/>
            </p:cNvSpPr>
            <p:nvPr userDrawn="1"/>
          </p:nvSpPr>
          <p:spPr bwMode="auto">
            <a:xfrm>
              <a:off x="10292028" y="6239252"/>
              <a:ext cx="166688" cy="333375"/>
            </a:xfrm>
            <a:custGeom>
              <a:avLst/>
              <a:gdLst>
                <a:gd name="T0" fmla="*/ 44 w 44"/>
                <a:gd name="T1" fmla="*/ 18 h 88"/>
                <a:gd name="T2" fmla="*/ 44 w 44"/>
                <a:gd name="T3" fmla="*/ 0 h 88"/>
                <a:gd name="T4" fmla="*/ 19 w 44"/>
                <a:gd name="T5" fmla="*/ 13 h 88"/>
                <a:gd name="T6" fmla="*/ 19 w 44"/>
                <a:gd name="T7" fmla="*/ 3 h 88"/>
                <a:gd name="T8" fmla="*/ 0 w 44"/>
                <a:gd name="T9" fmla="*/ 3 h 88"/>
                <a:gd name="T10" fmla="*/ 0 w 44"/>
                <a:gd name="T11" fmla="*/ 44 h 88"/>
                <a:gd name="T12" fmla="*/ 0 w 44"/>
                <a:gd name="T13" fmla="*/ 88 h 88"/>
                <a:gd name="T14" fmla="*/ 20 w 44"/>
                <a:gd name="T15" fmla="*/ 88 h 88"/>
                <a:gd name="T16" fmla="*/ 20 w 44"/>
                <a:gd name="T17" fmla="*/ 46 h 88"/>
                <a:gd name="T18" fmla="*/ 44 w 44"/>
                <a:gd name="T19" fmla="*/ 1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 h="88">
                  <a:moveTo>
                    <a:pt x="44" y="18"/>
                  </a:moveTo>
                  <a:cubicBezTo>
                    <a:pt x="44" y="0"/>
                    <a:pt x="44" y="0"/>
                    <a:pt x="44" y="0"/>
                  </a:cubicBezTo>
                  <a:cubicBezTo>
                    <a:pt x="28" y="0"/>
                    <a:pt x="22" y="8"/>
                    <a:pt x="19" y="13"/>
                  </a:cubicBezTo>
                  <a:cubicBezTo>
                    <a:pt x="19" y="3"/>
                    <a:pt x="19" y="3"/>
                    <a:pt x="19" y="3"/>
                  </a:cubicBezTo>
                  <a:cubicBezTo>
                    <a:pt x="0" y="3"/>
                    <a:pt x="0" y="3"/>
                    <a:pt x="0" y="3"/>
                  </a:cubicBezTo>
                  <a:cubicBezTo>
                    <a:pt x="0" y="44"/>
                    <a:pt x="0" y="44"/>
                    <a:pt x="0" y="44"/>
                  </a:cubicBezTo>
                  <a:cubicBezTo>
                    <a:pt x="0" y="88"/>
                    <a:pt x="0" y="88"/>
                    <a:pt x="0" y="88"/>
                  </a:cubicBezTo>
                  <a:cubicBezTo>
                    <a:pt x="20" y="88"/>
                    <a:pt x="20" y="88"/>
                    <a:pt x="20" y="88"/>
                  </a:cubicBezTo>
                  <a:cubicBezTo>
                    <a:pt x="20" y="62"/>
                    <a:pt x="20" y="62"/>
                    <a:pt x="20" y="46"/>
                  </a:cubicBezTo>
                  <a:cubicBezTo>
                    <a:pt x="20" y="26"/>
                    <a:pt x="31" y="19"/>
                    <a:pt x="44"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832" fontAlgn="auto">
                <a:spcBef>
                  <a:spcPts val="0"/>
                </a:spcBef>
                <a:spcAft>
                  <a:spcPts val="0"/>
                </a:spcAft>
                <a:buClr>
                  <a:prstClr val="black"/>
                </a:buClr>
              </a:pPr>
              <a:endParaRPr lang="en-US" sz="2098" dirty="0">
                <a:solidFill>
                  <a:prstClr val="black"/>
                </a:solidFill>
                <a:latin typeface="Arial"/>
              </a:endParaRPr>
            </a:p>
          </p:txBody>
        </p:sp>
        <p:sp>
          <p:nvSpPr>
            <p:cNvPr id="25" name="Freeform 8"/>
            <p:cNvSpPr>
              <a:spLocks/>
            </p:cNvSpPr>
            <p:nvPr userDrawn="1"/>
          </p:nvSpPr>
          <p:spPr bwMode="auto">
            <a:xfrm>
              <a:off x="9501453" y="6182102"/>
              <a:ext cx="369888" cy="390525"/>
            </a:xfrm>
            <a:custGeom>
              <a:avLst/>
              <a:gdLst>
                <a:gd name="T0" fmla="*/ 185 w 233"/>
                <a:gd name="T1" fmla="*/ 165 h 246"/>
                <a:gd name="T2" fmla="*/ 48 w 233"/>
                <a:gd name="T3" fmla="*/ 0 h 246"/>
                <a:gd name="T4" fmla="*/ 0 w 233"/>
                <a:gd name="T5" fmla="*/ 0 h 246"/>
                <a:gd name="T6" fmla="*/ 0 w 233"/>
                <a:gd name="T7" fmla="*/ 246 h 246"/>
                <a:gd name="T8" fmla="*/ 50 w 233"/>
                <a:gd name="T9" fmla="*/ 246 h 246"/>
                <a:gd name="T10" fmla="*/ 50 w 233"/>
                <a:gd name="T11" fmla="*/ 81 h 246"/>
                <a:gd name="T12" fmla="*/ 190 w 233"/>
                <a:gd name="T13" fmla="*/ 246 h 246"/>
                <a:gd name="T14" fmla="*/ 233 w 233"/>
                <a:gd name="T15" fmla="*/ 246 h 246"/>
                <a:gd name="T16" fmla="*/ 233 w 233"/>
                <a:gd name="T17" fmla="*/ 0 h 246"/>
                <a:gd name="T18" fmla="*/ 185 w 233"/>
                <a:gd name="T19" fmla="*/ 0 h 246"/>
                <a:gd name="T20" fmla="*/ 185 w 233"/>
                <a:gd name="T21" fmla="*/ 165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3" h="246">
                  <a:moveTo>
                    <a:pt x="185" y="165"/>
                  </a:moveTo>
                  <a:lnTo>
                    <a:pt x="48" y="0"/>
                  </a:lnTo>
                  <a:lnTo>
                    <a:pt x="0" y="0"/>
                  </a:lnTo>
                  <a:lnTo>
                    <a:pt x="0" y="246"/>
                  </a:lnTo>
                  <a:lnTo>
                    <a:pt x="50" y="246"/>
                  </a:lnTo>
                  <a:lnTo>
                    <a:pt x="50" y="81"/>
                  </a:lnTo>
                  <a:lnTo>
                    <a:pt x="190" y="246"/>
                  </a:lnTo>
                  <a:lnTo>
                    <a:pt x="233" y="246"/>
                  </a:lnTo>
                  <a:lnTo>
                    <a:pt x="233" y="0"/>
                  </a:lnTo>
                  <a:lnTo>
                    <a:pt x="185" y="0"/>
                  </a:lnTo>
                  <a:lnTo>
                    <a:pt x="185" y="16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832" fontAlgn="auto">
                <a:spcBef>
                  <a:spcPts val="0"/>
                </a:spcBef>
                <a:spcAft>
                  <a:spcPts val="0"/>
                </a:spcAft>
                <a:buClr>
                  <a:prstClr val="black"/>
                </a:buClr>
              </a:pPr>
              <a:endParaRPr lang="en-US" sz="2098" dirty="0">
                <a:solidFill>
                  <a:prstClr val="black"/>
                </a:solidFill>
                <a:latin typeface="Arial"/>
              </a:endParaRPr>
            </a:p>
          </p:txBody>
        </p:sp>
        <p:sp>
          <p:nvSpPr>
            <p:cNvPr id="26" name="Freeform 9"/>
            <p:cNvSpPr>
              <a:spLocks noEditPoints="1"/>
            </p:cNvSpPr>
            <p:nvPr userDrawn="1"/>
          </p:nvSpPr>
          <p:spPr bwMode="auto">
            <a:xfrm>
              <a:off x="10461891" y="6148765"/>
              <a:ext cx="342900" cy="427037"/>
            </a:xfrm>
            <a:custGeom>
              <a:avLst/>
              <a:gdLst>
                <a:gd name="T0" fmla="*/ 91 w 91"/>
                <a:gd name="T1" fmla="*/ 0 h 113"/>
                <a:gd name="T2" fmla="*/ 73 w 91"/>
                <a:gd name="T3" fmla="*/ 0 h 113"/>
                <a:gd name="T4" fmla="*/ 73 w 91"/>
                <a:gd name="T5" fmla="*/ 34 h 113"/>
                <a:gd name="T6" fmla="*/ 43 w 91"/>
                <a:gd name="T7" fmla="*/ 24 h 113"/>
                <a:gd name="T8" fmla="*/ 2 w 91"/>
                <a:gd name="T9" fmla="*/ 66 h 113"/>
                <a:gd name="T10" fmla="*/ 46 w 91"/>
                <a:gd name="T11" fmla="*/ 113 h 113"/>
                <a:gd name="T12" fmla="*/ 74 w 91"/>
                <a:gd name="T13" fmla="*/ 101 h 113"/>
                <a:gd name="T14" fmla="*/ 74 w 91"/>
                <a:gd name="T15" fmla="*/ 112 h 113"/>
                <a:gd name="T16" fmla="*/ 91 w 91"/>
                <a:gd name="T17" fmla="*/ 112 h 113"/>
                <a:gd name="T18" fmla="*/ 91 w 91"/>
                <a:gd name="T19" fmla="*/ 69 h 113"/>
                <a:gd name="T20" fmla="*/ 91 w 91"/>
                <a:gd name="T21" fmla="*/ 69 h 113"/>
                <a:gd name="T22" fmla="*/ 91 w 91"/>
                <a:gd name="T23" fmla="*/ 68 h 113"/>
                <a:gd name="T24" fmla="*/ 91 w 91"/>
                <a:gd name="T25" fmla="*/ 0 h 113"/>
                <a:gd name="T26" fmla="*/ 72 w 91"/>
                <a:gd name="T27" fmla="*/ 70 h 113"/>
                <a:gd name="T28" fmla="*/ 43 w 91"/>
                <a:gd name="T29" fmla="*/ 94 h 113"/>
                <a:gd name="T30" fmla="*/ 21 w 91"/>
                <a:gd name="T31" fmla="*/ 72 h 113"/>
                <a:gd name="T32" fmla="*/ 46 w 91"/>
                <a:gd name="T33" fmla="*/ 43 h 113"/>
                <a:gd name="T34" fmla="*/ 72 w 91"/>
                <a:gd name="T35" fmla="*/ 67 h 113"/>
                <a:gd name="T36" fmla="*/ 72 w 91"/>
                <a:gd name="T37" fmla="*/ 7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1" h="113">
                  <a:moveTo>
                    <a:pt x="91" y="0"/>
                  </a:moveTo>
                  <a:cubicBezTo>
                    <a:pt x="73" y="0"/>
                    <a:pt x="73" y="0"/>
                    <a:pt x="73" y="0"/>
                  </a:cubicBezTo>
                  <a:cubicBezTo>
                    <a:pt x="73" y="34"/>
                    <a:pt x="73" y="34"/>
                    <a:pt x="73" y="34"/>
                  </a:cubicBezTo>
                  <a:cubicBezTo>
                    <a:pt x="68" y="28"/>
                    <a:pt x="55" y="23"/>
                    <a:pt x="43" y="24"/>
                  </a:cubicBezTo>
                  <a:cubicBezTo>
                    <a:pt x="21" y="26"/>
                    <a:pt x="3" y="44"/>
                    <a:pt x="2" y="66"/>
                  </a:cubicBezTo>
                  <a:cubicBezTo>
                    <a:pt x="0" y="92"/>
                    <a:pt x="21" y="113"/>
                    <a:pt x="46" y="113"/>
                  </a:cubicBezTo>
                  <a:cubicBezTo>
                    <a:pt x="56" y="113"/>
                    <a:pt x="69" y="109"/>
                    <a:pt x="74" y="101"/>
                  </a:cubicBezTo>
                  <a:cubicBezTo>
                    <a:pt x="74" y="112"/>
                    <a:pt x="74" y="112"/>
                    <a:pt x="74" y="112"/>
                  </a:cubicBezTo>
                  <a:cubicBezTo>
                    <a:pt x="91" y="112"/>
                    <a:pt x="91" y="112"/>
                    <a:pt x="91" y="112"/>
                  </a:cubicBezTo>
                  <a:cubicBezTo>
                    <a:pt x="91" y="69"/>
                    <a:pt x="91" y="69"/>
                    <a:pt x="91" y="69"/>
                  </a:cubicBezTo>
                  <a:cubicBezTo>
                    <a:pt x="91" y="69"/>
                    <a:pt x="91" y="69"/>
                    <a:pt x="91" y="69"/>
                  </a:cubicBezTo>
                  <a:cubicBezTo>
                    <a:pt x="91" y="68"/>
                    <a:pt x="91" y="68"/>
                    <a:pt x="91" y="68"/>
                  </a:cubicBezTo>
                  <a:lnTo>
                    <a:pt x="91" y="0"/>
                  </a:lnTo>
                  <a:close/>
                  <a:moveTo>
                    <a:pt x="72" y="70"/>
                  </a:moveTo>
                  <a:cubicBezTo>
                    <a:pt x="71" y="85"/>
                    <a:pt x="58" y="96"/>
                    <a:pt x="43" y="94"/>
                  </a:cubicBezTo>
                  <a:cubicBezTo>
                    <a:pt x="32" y="93"/>
                    <a:pt x="22" y="83"/>
                    <a:pt x="21" y="72"/>
                  </a:cubicBezTo>
                  <a:cubicBezTo>
                    <a:pt x="19" y="56"/>
                    <a:pt x="31" y="43"/>
                    <a:pt x="46" y="43"/>
                  </a:cubicBezTo>
                  <a:cubicBezTo>
                    <a:pt x="60" y="43"/>
                    <a:pt x="71" y="54"/>
                    <a:pt x="72" y="67"/>
                  </a:cubicBezTo>
                  <a:lnTo>
                    <a:pt x="72"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832" fontAlgn="auto">
                <a:spcBef>
                  <a:spcPts val="0"/>
                </a:spcBef>
                <a:spcAft>
                  <a:spcPts val="0"/>
                </a:spcAft>
                <a:buClr>
                  <a:prstClr val="black"/>
                </a:buClr>
              </a:pPr>
              <a:endParaRPr lang="en-US" sz="2098" dirty="0">
                <a:solidFill>
                  <a:prstClr val="black"/>
                </a:solidFill>
                <a:latin typeface="Arial"/>
              </a:endParaRPr>
            </a:p>
          </p:txBody>
        </p:sp>
        <p:sp>
          <p:nvSpPr>
            <p:cNvPr id="27" name="Freeform 10"/>
            <p:cNvSpPr>
              <a:spLocks noEditPoints="1"/>
            </p:cNvSpPr>
            <p:nvPr userDrawn="1"/>
          </p:nvSpPr>
          <p:spPr bwMode="auto">
            <a:xfrm>
              <a:off x="9912616" y="6239252"/>
              <a:ext cx="338138" cy="336550"/>
            </a:xfrm>
            <a:custGeom>
              <a:avLst/>
              <a:gdLst>
                <a:gd name="T0" fmla="*/ 45 w 90"/>
                <a:gd name="T1" fmla="*/ 0 h 89"/>
                <a:gd name="T2" fmla="*/ 0 w 90"/>
                <a:gd name="T3" fmla="*/ 45 h 89"/>
                <a:gd name="T4" fmla="*/ 45 w 90"/>
                <a:gd name="T5" fmla="*/ 89 h 89"/>
                <a:gd name="T6" fmla="*/ 90 w 90"/>
                <a:gd name="T7" fmla="*/ 45 h 89"/>
                <a:gd name="T8" fmla="*/ 45 w 90"/>
                <a:gd name="T9" fmla="*/ 0 h 89"/>
                <a:gd name="T10" fmla="*/ 45 w 90"/>
                <a:gd name="T11" fmla="*/ 70 h 89"/>
                <a:gd name="T12" fmla="*/ 19 w 90"/>
                <a:gd name="T13" fmla="*/ 45 h 89"/>
                <a:gd name="T14" fmla="*/ 45 w 90"/>
                <a:gd name="T15" fmla="*/ 19 h 89"/>
                <a:gd name="T16" fmla="*/ 71 w 90"/>
                <a:gd name="T17" fmla="*/ 45 h 89"/>
                <a:gd name="T18" fmla="*/ 45 w 90"/>
                <a:gd name="T19" fmla="*/ 7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0" h="89">
                  <a:moveTo>
                    <a:pt x="45" y="0"/>
                  </a:moveTo>
                  <a:cubicBezTo>
                    <a:pt x="20" y="0"/>
                    <a:pt x="0" y="20"/>
                    <a:pt x="0" y="45"/>
                  </a:cubicBezTo>
                  <a:cubicBezTo>
                    <a:pt x="0" y="69"/>
                    <a:pt x="20" y="89"/>
                    <a:pt x="45" y="89"/>
                  </a:cubicBezTo>
                  <a:cubicBezTo>
                    <a:pt x="70" y="89"/>
                    <a:pt x="90" y="69"/>
                    <a:pt x="90" y="45"/>
                  </a:cubicBezTo>
                  <a:cubicBezTo>
                    <a:pt x="90" y="20"/>
                    <a:pt x="70" y="0"/>
                    <a:pt x="45" y="0"/>
                  </a:cubicBezTo>
                  <a:close/>
                  <a:moveTo>
                    <a:pt x="45" y="70"/>
                  </a:moveTo>
                  <a:cubicBezTo>
                    <a:pt x="31" y="70"/>
                    <a:pt x="19" y="59"/>
                    <a:pt x="19" y="45"/>
                  </a:cubicBezTo>
                  <a:cubicBezTo>
                    <a:pt x="19" y="30"/>
                    <a:pt x="31" y="19"/>
                    <a:pt x="45" y="19"/>
                  </a:cubicBezTo>
                  <a:cubicBezTo>
                    <a:pt x="59" y="19"/>
                    <a:pt x="71" y="30"/>
                    <a:pt x="71" y="45"/>
                  </a:cubicBezTo>
                  <a:cubicBezTo>
                    <a:pt x="71" y="59"/>
                    <a:pt x="59" y="70"/>
                    <a:pt x="45" y="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832" fontAlgn="auto">
                <a:spcBef>
                  <a:spcPts val="0"/>
                </a:spcBef>
                <a:spcAft>
                  <a:spcPts val="0"/>
                </a:spcAft>
                <a:buClr>
                  <a:prstClr val="black"/>
                </a:buClr>
              </a:pPr>
              <a:endParaRPr lang="en-US" sz="2098" dirty="0">
                <a:solidFill>
                  <a:prstClr val="black"/>
                </a:solidFill>
                <a:latin typeface="Arial"/>
              </a:endParaRPr>
            </a:p>
          </p:txBody>
        </p:sp>
      </p:grpSp>
    </p:spTree>
    <p:extLst>
      <p:ext uri="{BB962C8B-B14F-4D97-AF65-F5344CB8AC3E}">
        <p14:creationId xmlns:p14="http://schemas.microsoft.com/office/powerpoint/2010/main" val="3419023712"/>
      </p:ext>
    </p:extLst>
  </p:cSld>
  <p:clrMapOvr>
    <a:masterClrMapping/>
  </p:clrMapOvr>
</p:sldLayout>
</file>

<file path=ppt/slideLayouts/slideLayout183.xml><?xml version="1.0" encoding="utf-8"?>
<p:sldLayout xmlns:a="http://schemas.openxmlformats.org/drawingml/2006/main" xmlns:r="http://schemas.openxmlformats.org/officeDocument/2006/relationships" xmlns:p="http://schemas.openxmlformats.org/presentationml/2006/main" showMasterSp="0" preserve="1" userDrawn="1">
  <p:cSld name="Title Slide Pulse Pattern">
    <p:bg>
      <p:bgPr>
        <a:solidFill>
          <a:schemeClr val="accent1"/>
        </a:soli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647834" y="1338892"/>
            <a:ext cx="7198125" cy="748627"/>
          </a:xfrm>
        </p:spPr>
        <p:txBody>
          <a:bodyPr>
            <a:noAutofit/>
          </a:bodyPr>
          <a:lstStyle>
            <a:lvl1pPr>
              <a:defRPr sz="2398">
                <a:solidFill>
                  <a:srgbClr val="FBD9CA"/>
                </a:solidFill>
              </a:defRPr>
            </a:lvl1pPr>
          </a:lstStyle>
          <a:p>
            <a:r>
              <a:rPr lang="en-GB" dirty="0"/>
              <a:t>Click to edit Master title style</a:t>
            </a:r>
          </a:p>
        </p:txBody>
      </p:sp>
      <p:sp>
        <p:nvSpPr>
          <p:cNvPr id="3" name="Subtitle 2"/>
          <p:cNvSpPr>
            <a:spLocks noGrp="1"/>
          </p:cNvSpPr>
          <p:nvPr>
            <p:ph type="subTitle" idx="1"/>
          </p:nvPr>
        </p:nvSpPr>
        <p:spPr>
          <a:xfrm>
            <a:off x="647834" y="2133156"/>
            <a:ext cx="7198125" cy="360000"/>
          </a:xfrm>
        </p:spPr>
        <p:txBody>
          <a:bodyPr/>
          <a:lstStyle>
            <a:lvl1pPr marL="0" indent="0" algn="l">
              <a:buNone/>
              <a:defRPr b="1">
                <a:solidFill>
                  <a:srgbClr val="FFFFFF"/>
                </a:solidFill>
              </a:defRPr>
            </a:lvl1pPr>
            <a:lvl2pPr marL="543917" indent="0" algn="ctr">
              <a:buNone/>
              <a:defRPr>
                <a:solidFill>
                  <a:schemeClr val="tx1">
                    <a:tint val="75000"/>
                  </a:schemeClr>
                </a:solidFill>
              </a:defRPr>
            </a:lvl2pPr>
            <a:lvl3pPr marL="1087832" indent="0" algn="ctr">
              <a:buNone/>
              <a:defRPr>
                <a:solidFill>
                  <a:schemeClr val="tx1">
                    <a:tint val="75000"/>
                  </a:schemeClr>
                </a:solidFill>
              </a:defRPr>
            </a:lvl3pPr>
            <a:lvl4pPr marL="1631748" indent="0" algn="ctr">
              <a:buNone/>
              <a:defRPr>
                <a:solidFill>
                  <a:schemeClr val="tx1">
                    <a:tint val="75000"/>
                  </a:schemeClr>
                </a:solidFill>
              </a:defRPr>
            </a:lvl4pPr>
            <a:lvl5pPr marL="2175665" indent="0" algn="ctr">
              <a:buNone/>
              <a:defRPr>
                <a:solidFill>
                  <a:schemeClr val="tx1">
                    <a:tint val="75000"/>
                  </a:schemeClr>
                </a:solidFill>
              </a:defRPr>
            </a:lvl5pPr>
            <a:lvl6pPr marL="2719583" indent="0" algn="ctr">
              <a:buNone/>
              <a:defRPr>
                <a:solidFill>
                  <a:schemeClr val="tx1">
                    <a:tint val="75000"/>
                  </a:schemeClr>
                </a:solidFill>
              </a:defRPr>
            </a:lvl6pPr>
            <a:lvl7pPr marL="3263498" indent="0" algn="ctr">
              <a:buNone/>
              <a:defRPr>
                <a:solidFill>
                  <a:schemeClr val="tx1">
                    <a:tint val="75000"/>
                  </a:schemeClr>
                </a:solidFill>
              </a:defRPr>
            </a:lvl7pPr>
            <a:lvl8pPr marL="3807414" indent="0" algn="ctr">
              <a:buNone/>
              <a:defRPr>
                <a:solidFill>
                  <a:schemeClr val="tx1">
                    <a:tint val="75000"/>
                  </a:schemeClr>
                </a:solidFill>
              </a:defRPr>
            </a:lvl8pPr>
            <a:lvl9pPr marL="4351330" indent="0" algn="ctr">
              <a:buNone/>
              <a:defRPr>
                <a:solidFill>
                  <a:schemeClr val="tx1">
                    <a:tint val="75000"/>
                  </a:schemeClr>
                </a:solidFill>
              </a:defRPr>
            </a:lvl9pPr>
          </a:lstStyle>
          <a:p>
            <a:r>
              <a:rPr lang="en-GB" dirty="0"/>
              <a:t>Click to edit Master subtitle style</a:t>
            </a:r>
          </a:p>
        </p:txBody>
      </p:sp>
      <p:sp>
        <p:nvSpPr>
          <p:cNvPr id="21" name="Text Placeholder 20"/>
          <p:cNvSpPr>
            <a:spLocks noGrp="1"/>
          </p:cNvSpPr>
          <p:nvPr>
            <p:ph type="body" sz="quarter" idx="13" hasCustomPrompt="1"/>
          </p:nvPr>
        </p:nvSpPr>
        <p:spPr>
          <a:xfrm>
            <a:off x="647834" y="2591403"/>
            <a:ext cx="7198125" cy="215949"/>
          </a:xfrm>
        </p:spPr>
        <p:txBody>
          <a:bodyPr>
            <a:noAutofit/>
          </a:bodyPr>
          <a:lstStyle>
            <a:lvl1pPr marL="0" indent="0">
              <a:buNone/>
              <a:defRPr sz="1300">
                <a:solidFill>
                  <a:srgbClr val="FFFFFF"/>
                </a:solidFill>
              </a:defRPr>
            </a:lvl1pPr>
            <a:lvl2pPr marL="256969" indent="0">
              <a:buNone/>
              <a:defRPr>
                <a:solidFill>
                  <a:schemeClr val="accent2"/>
                </a:solidFill>
              </a:defRPr>
            </a:lvl2pPr>
            <a:lvl3pPr marL="513937" indent="0">
              <a:buNone/>
              <a:defRPr>
                <a:solidFill>
                  <a:schemeClr val="accent2"/>
                </a:solidFill>
              </a:defRPr>
            </a:lvl3pPr>
            <a:lvl4pPr marL="770906" indent="0">
              <a:buNone/>
              <a:defRPr>
                <a:solidFill>
                  <a:schemeClr val="accent2"/>
                </a:solidFill>
              </a:defRPr>
            </a:lvl4pPr>
            <a:lvl5pPr marL="1027873" indent="0">
              <a:buNone/>
              <a:defRPr>
                <a:solidFill>
                  <a:schemeClr val="accent2"/>
                </a:solidFill>
              </a:defRPr>
            </a:lvl5pPr>
          </a:lstStyle>
          <a:p>
            <a:pPr lvl="0"/>
            <a:r>
              <a:rPr lang="en-GB" dirty="0"/>
              <a:t>Name, title</a:t>
            </a:r>
          </a:p>
        </p:txBody>
      </p:sp>
      <p:sp>
        <p:nvSpPr>
          <p:cNvPr id="22" name="Text Placeholder 20"/>
          <p:cNvSpPr>
            <a:spLocks noGrp="1"/>
          </p:cNvSpPr>
          <p:nvPr>
            <p:ph type="body" sz="quarter" idx="14" hasCustomPrompt="1"/>
          </p:nvPr>
        </p:nvSpPr>
        <p:spPr>
          <a:xfrm>
            <a:off x="647834" y="2843345"/>
            <a:ext cx="7198125" cy="215949"/>
          </a:xfrm>
        </p:spPr>
        <p:txBody>
          <a:bodyPr>
            <a:noAutofit/>
          </a:bodyPr>
          <a:lstStyle>
            <a:lvl1pPr marL="0" indent="0">
              <a:buNone/>
              <a:defRPr sz="1300">
                <a:solidFill>
                  <a:srgbClr val="FFFFFF"/>
                </a:solidFill>
              </a:defRPr>
            </a:lvl1pPr>
            <a:lvl2pPr marL="256969" indent="0">
              <a:buNone/>
              <a:defRPr>
                <a:solidFill>
                  <a:schemeClr val="accent2"/>
                </a:solidFill>
              </a:defRPr>
            </a:lvl2pPr>
            <a:lvl3pPr marL="513937" indent="0">
              <a:buNone/>
              <a:defRPr>
                <a:solidFill>
                  <a:schemeClr val="accent2"/>
                </a:solidFill>
              </a:defRPr>
            </a:lvl3pPr>
            <a:lvl4pPr marL="770906" indent="0">
              <a:buNone/>
              <a:defRPr>
                <a:solidFill>
                  <a:schemeClr val="accent2"/>
                </a:solidFill>
              </a:defRPr>
            </a:lvl4pPr>
            <a:lvl5pPr marL="1027873" indent="0">
              <a:buNone/>
              <a:defRPr>
                <a:solidFill>
                  <a:schemeClr val="accent2"/>
                </a:solidFill>
              </a:defRPr>
            </a:lvl5pPr>
          </a:lstStyle>
          <a:p>
            <a:pPr lvl="0"/>
            <a:r>
              <a:rPr lang="en-GB" dirty="0"/>
              <a:t>Date</a:t>
            </a:r>
          </a:p>
        </p:txBody>
      </p:sp>
      <p:grpSp>
        <p:nvGrpSpPr>
          <p:cNvPr id="60" name="Pulse"/>
          <p:cNvGrpSpPr/>
          <p:nvPr userDrawn="1"/>
        </p:nvGrpSpPr>
        <p:grpSpPr>
          <a:xfrm>
            <a:off x="2" y="2990163"/>
            <a:ext cx="12200823" cy="3558351"/>
            <a:chOff x="0" y="2990850"/>
            <a:chExt cx="12204700" cy="3559175"/>
          </a:xfrm>
          <a:solidFill>
            <a:srgbClr val="0000FF"/>
          </a:solidFill>
        </p:grpSpPr>
        <p:sp>
          <p:nvSpPr>
            <p:cNvPr id="11" name="Freeform 5"/>
            <p:cNvSpPr>
              <a:spLocks/>
            </p:cNvSpPr>
            <p:nvPr userDrawn="1"/>
          </p:nvSpPr>
          <p:spPr bwMode="auto">
            <a:xfrm>
              <a:off x="1820863" y="4627563"/>
              <a:ext cx="260350" cy="439738"/>
            </a:xfrm>
            <a:custGeom>
              <a:avLst/>
              <a:gdLst>
                <a:gd name="T0" fmla="*/ 41 w 82"/>
                <a:gd name="T1" fmla="*/ 138 h 138"/>
                <a:gd name="T2" fmla="*/ 41 w 82"/>
                <a:gd name="T3" fmla="*/ 138 h 138"/>
                <a:gd name="T4" fmla="*/ 0 w 82"/>
                <a:gd name="T5" fmla="*/ 96 h 138"/>
                <a:gd name="T6" fmla="*/ 0 w 82"/>
                <a:gd name="T7" fmla="*/ 41 h 138"/>
                <a:gd name="T8" fmla="*/ 41 w 82"/>
                <a:gd name="T9" fmla="*/ 0 h 138"/>
                <a:gd name="T10" fmla="*/ 82 w 82"/>
                <a:gd name="T11" fmla="*/ 41 h 138"/>
                <a:gd name="T12" fmla="*/ 82 w 82"/>
                <a:gd name="T13" fmla="*/ 96 h 138"/>
                <a:gd name="T14" fmla="*/ 41 w 82"/>
                <a:gd name="T15" fmla="*/ 138 h 13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138">
                  <a:moveTo>
                    <a:pt x="41" y="138"/>
                  </a:moveTo>
                  <a:cubicBezTo>
                    <a:pt x="41" y="138"/>
                    <a:pt x="41" y="138"/>
                    <a:pt x="41" y="138"/>
                  </a:cubicBezTo>
                  <a:cubicBezTo>
                    <a:pt x="19" y="138"/>
                    <a:pt x="0" y="119"/>
                    <a:pt x="0" y="96"/>
                  </a:cubicBezTo>
                  <a:cubicBezTo>
                    <a:pt x="0" y="41"/>
                    <a:pt x="0" y="41"/>
                    <a:pt x="0" y="41"/>
                  </a:cubicBezTo>
                  <a:cubicBezTo>
                    <a:pt x="0" y="19"/>
                    <a:pt x="19" y="0"/>
                    <a:pt x="41" y="0"/>
                  </a:cubicBezTo>
                  <a:cubicBezTo>
                    <a:pt x="64" y="0"/>
                    <a:pt x="82" y="19"/>
                    <a:pt x="82" y="41"/>
                  </a:cubicBezTo>
                  <a:cubicBezTo>
                    <a:pt x="82" y="96"/>
                    <a:pt x="82" y="96"/>
                    <a:pt x="82" y="96"/>
                  </a:cubicBezTo>
                  <a:cubicBezTo>
                    <a:pt x="82" y="119"/>
                    <a:pt x="64" y="138"/>
                    <a:pt x="41" y="13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832" fontAlgn="auto">
                <a:spcBef>
                  <a:spcPts val="0"/>
                </a:spcBef>
                <a:spcAft>
                  <a:spcPts val="0"/>
                </a:spcAft>
                <a:buClr>
                  <a:prstClr val="black"/>
                </a:buClr>
              </a:pPr>
              <a:endParaRPr lang="en-GB" sz="2098" dirty="0">
                <a:solidFill>
                  <a:prstClr val="black"/>
                </a:solidFill>
                <a:latin typeface="Arial"/>
              </a:endParaRPr>
            </a:p>
          </p:txBody>
        </p:sp>
        <p:sp>
          <p:nvSpPr>
            <p:cNvPr id="12" name="Freeform 6"/>
            <p:cNvSpPr>
              <a:spLocks/>
            </p:cNvSpPr>
            <p:nvPr userDrawn="1"/>
          </p:nvSpPr>
          <p:spPr bwMode="auto">
            <a:xfrm>
              <a:off x="1211263" y="4605338"/>
              <a:ext cx="434975" cy="1092200"/>
            </a:xfrm>
            <a:custGeom>
              <a:avLst/>
              <a:gdLst>
                <a:gd name="T0" fmla="*/ 69 w 137"/>
                <a:gd name="T1" fmla="*/ 343 h 343"/>
                <a:gd name="T2" fmla="*/ 69 w 137"/>
                <a:gd name="T3" fmla="*/ 343 h 343"/>
                <a:gd name="T4" fmla="*/ 0 w 137"/>
                <a:gd name="T5" fmla="*/ 275 h 343"/>
                <a:gd name="T6" fmla="*/ 0 w 137"/>
                <a:gd name="T7" fmla="*/ 69 h 343"/>
                <a:gd name="T8" fmla="*/ 69 w 137"/>
                <a:gd name="T9" fmla="*/ 0 h 343"/>
                <a:gd name="T10" fmla="*/ 137 w 137"/>
                <a:gd name="T11" fmla="*/ 69 h 343"/>
                <a:gd name="T12" fmla="*/ 137 w 137"/>
                <a:gd name="T13" fmla="*/ 275 h 343"/>
                <a:gd name="T14" fmla="*/ 69 w 137"/>
                <a:gd name="T15" fmla="*/ 343 h 3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7" h="343">
                  <a:moveTo>
                    <a:pt x="69" y="343"/>
                  </a:moveTo>
                  <a:cubicBezTo>
                    <a:pt x="69" y="343"/>
                    <a:pt x="69" y="343"/>
                    <a:pt x="69" y="343"/>
                  </a:cubicBezTo>
                  <a:cubicBezTo>
                    <a:pt x="31" y="343"/>
                    <a:pt x="0" y="313"/>
                    <a:pt x="0" y="275"/>
                  </a:cubicBezTo>
                  <a:cubicBezTo>
                    <a:pt x="0" y="69"/>
                    <a:pt x="0" y="69"/>
                    <a:pt x="0" y="69"/>
                  </a:cubicBezTo>
                  <a:cubicBezTo>
                    <a:pt x="0" y="31"/>
                    <a:pt x="31" y="0"/>
                    <a:pt x="69" y="0"/>
                  </a:cubicBezTo>
                  <a:cubicBezTo>
                    <a:pt x="106" y="0"/>
                    <a:pt x="137" y="31"/>
                    <a:pt x="137" y="69"/>
                  </a:cubicBezTo>
                  <a:cubicBezTo>
                    <a:pt x="137" y="275"/>
                    <a:pt x="137" y="275"/>
                    <a:pt x="137" y="275"/>
                  </a:cubicBezTo>
                  <a:cubicBezTo>
                    <a:pt x="137" y="313"/>
                    <a:pt x="106" y="343"/>
                    <a:pt x="69" y="34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832" fontAlgn="auto">
                <a:spcBef>
                  <a:spcPts val="0"/>
                </a:spcBef>
                <a:spcAft>
                  <a:spcPts val="0"/>
                </a:spcAft>
                <a:buClr>
                  <a:prstClr val="black"/>
                </a:buClr>
              </a:pPr>
              <a:endParaRPr lang="en-GB" sz="2098" dirty="0">
                <a:solidFill>
                  <a:prstClr val="black"/>
                </a:solidFill>
                <a:latin typeface="Arial"/>
              </a:endParaRPr>
            </a:p>
          </p:txBody>
        </p:sp>
        <p:sp>
          <p:nvSpPr>
            <p:cNvPr id="14" name="Freeform 7"/>
            <p:cNvSpPr>
              <a:spLocks/>
            </p:cNvSpPr>
            <p:nvPr userDrawn="1"/>
          </p:nvSpPr>
          <p:spPr bwMode="auto">
            <a:xfrm>
              <a:off x="447675" y="4105275"/>
              <a:ext cx="544513" cy="2444750"/>
            </a:xfrm>
            <a:custGeom>
              <a:avLst/>
              <a:gdLst>
                <a:gd name="T0" fmla="*/ 86 w 171"/>
                <a:gd name="T1" fmla="*/ 768 h 768"/>
                <a:gd name="T2" fmla="*/ 86 w 171"/>
                <a:gd name="T3" fmla="*/ 768 h 768"/>
                <a:gd name="T4" fmla="*/ 0 w 171"/>
                <a:gd name="T5" fmla="*/ 682 h 768"/>
                <a:gd name="T6" fmla="*/ 0 w 171"/>
                <a:gd name="T7" fmla="*/ 85 h 768"/>
                <a:gd name="T8" fmla="*/ 86 w 171"/>
                <a:gd name="T9" fmla="*/ 0 h 768"/>
                <a:gd name="T10" fmla="*/ 171 w 171"/>
                <a:gd name="T11" fmla="*/ 85 h 768"/>
                <a:gd name="T12" fmla="*/ 171 w 171"/>
                <a:gd name="T13" fmla="*/ 682 h 768"/>
                <a:gd name="T14" fmla="*/ 86 w 171"/>
                <a:gd name="T15" fmla="*/ 768 h 76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1" h="768">
                  <a:moveTo>
                    <a:pt x="86" y="768"/>
                  </a:moveTo>
                  <a:cubicBezTo>
                    <a:pt x="86" y="768"/>
                    <a:pt x="86" y="768"/>
                    <a:pt x="86" y="768"/>
                  </a:cubicBezTo>
                  <a:cubicBezTo>
                    <a:pt x="38" y="768"/>
                    <a:pt x="0" y="730"/>
                    <a:pt x="0" y="682"/>
                  </a:cubicBezTo>
                  <a:cubicBezTo>
                    <a:pt x="0" y="85"/>
                    <a:pt x="0" y="85"/>
                    <a:pt x="0" y="85"/>
                  </a:cubicBezTo>
                  <a:cubicBezTo>
                    <a:pt x="0" y="38"/>
                    <a:pt x="38" y="0"/>
                    <a:pt x="86" y="0"/>
                  </a:cubicBezTo>
                  <a:cubicBezTo>
                    <a:pt x="133" y="0"/>
                    <a:pt x="171" y="38"/>
                    <a:pt x="171" y="85"/>
                  </a:cubicBezTo>
                  <a:cubicBezTo>
                    <a:pt x="171" y="682"/>
                    <a:pt x="171" y="682"/>
                    <a:pt x="171" y="682"/>
                  </a:cubicBezTo>
                  <a:cubicBezTo>
                    <a:pt x="171" y="730"/>
                    <a:pt x="133" y="768"/>
                    <a:pt x="86" y="76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832" fontAlgn="auto">
                <a:spcBef>
                  <a:spcPts val="0"/>
                </a:spcBef>
                <a:spcAft>
                  <a:spcPts val="0"/>
                </a:spcAft>
                <a:buClr>
                  <a:prstClr val="black"/>
                </a:buClr>
              </a:pPr>
              <a:endParaRPr lang="en-GB" sz="2098" dirty="0">
                <a:solidFill>
                  <a:prstClr val="black"/>
                </a:solidFill>
                <a:latin typeface="Arial"/>
              </a:endParaRPr>
            </a:p>
          </p:txBody>
        </p:sp>
        <p:sp>
          <p:nvSpPr>
            <p:cNvPr id="15" name="Freeform 8"/>
            <p:cNvSpPr>
              <a:spLocks/>
            </p:cNvSpPr>
            <p:nvPr userDrawn="1"/>
          </p:nvSpPr>
          <p:spPr bwMode="auto">
            <a:xfrm>
              <a:off x="10529888" y="3994150"/>
              <a:ext cx="434975" cy="1092200"/>
            </a:xfrm>
            <a:custGeom>
              <a:avLst/>
              <a:gdLst>
                <a:gd name="T0" fmla="*/ 69 w 137"/>
                <a:gd name="T1" fmla="*/ 343 h 343"/>
                <a:gd name="T2" fmla="*/ 69 w 137"/>
                <a:gd name="T3" fmla="*/ 343 h 343"/>
                <a:gd name="T4" fmla="*/ 0 w 137"/>
                <a:gd name="T5" fmla="*/ 275 h 343"/>
                <a:gd name="T6" fmla="*/ 0 w 137"/>
                <a:gd name="T7" fmla="*/ 69 h 343"/>
                <a:gd name="T8" fmla="*/ 69 w 137"/>
                <a:gd name="T9" fmla="*/ 0 h 343"/>
                <a:gd name="T10" fmla="*/ 137 w 137"/>
                <a:gd name="T11" fmla="*/ 69 h 343"/>
                <a:gd name="T12" fmla="*/ 137 w 137"/>
                <a:gd name="T13" fmla="*/ 275 h 343"/>
                <a:gd name="T14" fmla="*/ 69 w 137"/>
                <a:gd name="T15" fmla="*/ 343 h 3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7" h="343">
                  <a:moveTo>
                    <a:pt x="69" y="343"/>
                  </a:moveTo>
                  <a:cubicBezTo>
                    <a:pt x="69" y="343"/>
                    <a:pt x="69" y="343"/>
                    <a:pt x="69" y="343"/>
                  </a:cubicBezTo>
                  <a:cubicBezTo>
                    <a:pt x="31" y="343"/>
                    <a:pt x="0" y="313"/>
                    <a:pt x="0" y="275"/>
                  </a:cubicBezTo>
                  <a:cubicBezTo>
                    <a:pt x="0" y="69"/>
                    <a:pt x="0" y="69"/>
                    <a:pt x="0" y="69"/>
                  </a:cubicBezTo>
                  <a:cubicBezTo>
                    <a:pt x="0" y="31"/>
                    <a:pt x="31" y="0"/>
                    <a:pt x="69" y="0"/>
                  </a:cubicBezTo>
                  <a:cubicBezTo>
                    <a:pt x="107" y="0"/>
                    <a:pt x="137" y="31"/>
                    <a:pt x="137" y="69"/>
                  </a:cubicBezTo>
                  <a:cubicBezTo>
                    <a:pt x="137" y="275"/>
                    <a:pt x="137" y="275"/>
                    <a:pt x="137" y="275"/>
                  </a:cubicBezTo>
                  <a:cubicBezTo>
                    <a:pt x="137" y="313"/>
                    <a:pt x="107" y="343"/>
                    <a:pt x="69" y="34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832" fontAlgn="auto">
                <a:spcBef>
                  <a:spcPts val="0"/>
                </a:spcBef>
                <a:spcAft>
                  <a:spcPts val="0"/>
                </a:spcAft>
                <a:buClr>
                  <a:prstClr val="black"/>
                </a:buClr>
              </a:pPr>
              <a:endParaRPr lang="en-GB" sz="2098" dirty="0">
                <a:solidFill>
                  <a:prstClr val="black"/>
                </a:solidFill>
                <a:latin typeface="Arial"/>
              </a:endParaRPr>
            </a:p>
          </p:txBody>
        </p:sp>
        <p:sp>
          <p:nvSpPr>
            <p:cNvPr id="16" name="Freeform 9"/>
            <p:cNvSpPr>
              <a:spLocks/>
            </p:cNvSpPr>
            <p:nvPr userDrawn="1"/>
          </p:nvSpPr>
          <p:spPr bwMode="auto">
            <a:xfrm>
              <a:off x="10094913" y="4627563"/>
              <a:ext cx="260350" cy="439738"/>
            </a:xfrm>
            <a:custGeom>
              <a:avLst/>
              <a:gdLst>
                <a:gd name="T0" fmla="*/ 41 w 82"/>
                <a:gd name="T1" fmla="*/ 138 h 138"/>
                <a:gd name="T2" fmla="*/ 41 w 82"/>
                <a:gd name="T3" fmla="*/ 138 h 138"/>
                <a:gd name="T4" fmla="*/ 0 w 82"/>
                <a:gd name="T5" fmla="*/ 96 h 138"/>
                <a:gd name="T6" fmla="*/ 0 w 82"/>
                <a:gd name="T7" fmla="*/ 41 h 138"/>
                <a:gd name="T8" fmla="*/ 41 w 82"/>
                <a:gd name="T9" fmla="*/ 0 h 138"/>
                <a:gd name="T10" fmla="*/ 82 w 82"/>
                <a:gd name="T11" fmla="*/ 41 h 138"/>
                <a:gd name="T12" fmla="*/ 82 w 82"/>
                <a:gd name="T13" fmla="*/ 96 h 138"/>
                <a:gd name="T14" fmla="*/ 41 w 82"/>
                <a:gd name="T15" fmla="*/ 138 h 13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138">
                  <a:moveTo>
                    <a:pt x="41" y="138"/>
                  </a:moveTo>
                  <a:cubicBezTo>
                    <a:pt x="41" y="138"/>
                    <a:pt x="41" y="138"/>
                    <a:pt x="41" y="138"/>
                  </a:cubicBezTo>
                  <a:cubicBezTo>
                    <a:pt x="18" y="138"/>
                    <a:pt x="0" y="119"/>
                    <a:pt x="0" y="96"/>
                  </a:cubicBezTo>
                  <a:cubicBezTo>
                    <a:pt x="0" y="41"/>
                    <a:pt x="0" y="41"/>
                    <a:pt x="0" y="41"/>
                  </a:cubicBezTo>
                  <a:cubicBezTo>
                    <a:pt x="0" y="19"/>
                    <a:pt x="18" y="0"/>
                    <a:pt x="41" y="0"/>
                  </a:cubicBezTo>
                  <a:cubicBezTo>
                    <a:pt x="63" y="0"/>
                    <a:pt x="82" y="19"/>
                    <a:pt x="82" y="41"/>
                  </a:cubicBezTo>
                  <a:cubicBezTo>
                    <a:pt x="82" y="96"/>
                    <a:pt x="82" y="96"/>
                    <a:pt x="82" y="96"/>
                  </a:cubicBezTo>
                  <a:cubicBezTo>
                    <a:pt x="82" y="119"/>
                    <a:pt x="63" y="138"/>
                    <a:pt x="41" y="13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832" fontAlgn="auto">
                <a:spcBef>
                  <a:spcPts val="0"/>
                </a:spcBef>
                <a:spcAft>
                  <a:spcPts val="0"/>
                </a:spcAft>
                <a:buClr>
                  <a:prstClr val="black"/>
                </a:buClr>
              </a:pPr>
              <a:endParaRPr lang="en-GB" sz="2098" dirty="0">
                <a:solidFill>
                  <a:prstClr val="black"/>
                </a:solidFill>
                <a:latin typeface="Arial"/>
              </a:endParaRPr>
            </a:p>
          </p:txBody>
        </p:sp>
        <p:sp>
          <p:nvSpPr>
            <p:cNvPr id="17" name="Freeform 10"/>
            <p:cNvSpPr>
              <a:spLocks/>
            </p:cNvSpPr>
            <p:nvPr userDrawn="1"/>
          </p:nvSpPr>
          <p:spPr bwMode="auto">
            <a:xfrm>
              <a:off x="11183938" y="3144838"/>
              <a:ext cx="544513" cy="2444750"/>
            </a:xfrm>
            <a:custGeom>
              <a:avLst/>
              <a:gdLst>
                <a:gd name="T0" fmla="*/ 86 w 171"/>
                <a:gd name="T1" fmla="*/ 768 h 768"/>
                <a:gd name="T2" fmla="*/ 86 w 171"/>
                <a:gd name="T3" fmla="*/ 768 h 768"/>
                <a:gd name="T4" fmla="*/ 0 w 171"/>
                <a:gd name="T5" fmla="*/ 682 h 768"/>
                <a:gd name="T6" fmla="*/ 0 w 171"/>
                <a:gd name="T7" fmla="*/ 85 h 768"/>
                <a:gd name="T8" fmla="*/ 86 w 171"/>
                <a:gd name="T9" fmla="*/ 0 h 768"/>
                <a:gd name="T10" fmla="*/ 171 w 171"/>
                <a:gd name="T11" fmla="*/ 85 h 768"/>
                <a:gd name="T12" fmla="*/ 171 w 171"/>
                <a:gd name="T13" fmla="*/ 682 h 768"/>
                <a:gd name="T14" fmla="*/ 86 w 171"/>
                <a:gd name="T15" fmla="*/ 768 h 76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1" h="768">
                  <a:moveTo>
                    <a:pt x="86" y="768"/>
                  </a:moveTo>
                  <a:cubicBezTo>
                    <a:pt x="86" y="768"/>
                    <a:pt x="86" y="768"/>
                    <a:pt x="86" y="768"/>
                  </a:cubicBezTo>
                  <a:cubicBezTo>
                    <a:pt x="38" y="768"/>
                    <a:pt x="0" y="730"/>
                    <a:pt x="0" y="682"/>
                  </a:cubicBezTo>
                  <a:cubicBezTo>
                    <a:pt x="0" y="85"/>
                    <a:pt x="0" y="85"/>
                    <a:pt x="0" y="85"/>
                  </a:cubicBezTo>
                  <a:cubicBezTo>
                    <a:pt x="0" y="38"/>
                    <a:pt x="38" y="0"/>
                    <a:pt x="86" y="0"/>
                  </a:cubicBezTo>
                  <a:cubicBezTo>
                    <a:pt x="133" y="0"/>
                    <a:pt x="171" y="38"/>
                    <a:pt x="171" y="85"/>
                  </a:cubicBezTo>
                  <a:cubicBezTo>
                    <a:pt x="171" y="682"/>
                    <a:pt x="171" y="682"/>
                    <a:pt x="171" y="682"/>
                  </a:cubicBezTo>
                  <a:cubicBezTo>
                    <a:pt x="171" y="730"/>
                    <a:pt x="133" y="768"/>
                    <a:pt x="86" y="76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832" fontAlgn="auto">
                <a:spcBef>
                  <a:spcPts val="0"/>
                </a:spcBef>
                <a:spcAft>
                  <a:spcPts val="0"/>
                </a:spcAft>
                <a:buClr>
                  <a:prstClr val="black"/>
                </a:buClr>
              </a:pPr>
              <a:endParaRPr lang="en-GB" sz="2098" dirty="0">
                <a:solidFill>
                  <a:prstClr val="black"/>
                </a:solidFill>
                <a:latin typeface="Arial"/>
              </a:endParaRPr>
            </a:p>
          </p:txBody>
        </p:sp>
        <p:sp>
          <p:nvSpPr>
            <p:cNvPr id="18" name="Freeform 11"/>
            <p:cNvSpPr>
              <a:spLocks noEditPoints="1"/>
            </p:cNvSpPr>
            <p:nvPr userDrawn="1"/>
          </p:nvSpPr>
          <p:spPr bwMode="auto">
            <a:xfrm>
              <a:off x="7742238" y="4083050"/>
              <a:ext cx="434975" cy="1092200"/>
            </a:xfrm>
            <a:custGeom>
              <a:avLst/>
              <a:gdLst>
                <a:gd name="T0" fmla="*/ 69 w 137"/>
                <a:gd name="T1" fmla="*/ 13 h 343"/>
                <a:gd name="T2" fmla="*/ 124 w 137"/>
                <a:gd name="T3" fmla="*/ 68 h 343"/>
                <a:gd name="T4" fmla="*/ 124 w 137"/>
                <a:gd name="T5" fmla="*/ 274 h 343"/>
                <a:gd name="T6" fmla="*/ 69 w 137"/>
                <a:gd name="T7" fmla="*/ 329 h 343"/>
                <a:gd name="T8" fmla="*/ 14 w 137"/>
                <a:gd name="T9" fmla="*/ 274 h 343"/>
                <a:gd name="T10" fmla="*/ 14 w 137"/>
                <a:gd name="T11" fmla="*/ 68 h 343"/>
                <a:gd name="T12" fmla="*/ 69 w 137"/>
                <a:gd name="T13" fmla="*/ 13 h 343"/>
                <a:gd name="T14" fmla="*/ 69 w 137"/>
                <a:gd name="T15" fmla="*/ 0 h 343"/>
                <a:gd name="T16" fmla="*/ 69 w 137"/>
                <a:gd name="T17" fmla="*/ 0 h 343"/>
                <a:gd name="T18" fmla="*/ 0 w 137"/>
                <a:gd name="T19" fmla="*/ 68 h 343"/>
                <a:gd name="T20" fmla="*/ 0 w 137"/>
                <a:gd name="T21" fmla="*/ 274 h 343"/>
                <a:gd name="T22" fmla="*/ 69 w 137"/>
                <a:gd name="T23" fmla="*/ 343 h 343"/>
                <a:gd name="T24" fmla="*/ 137 w 137"/>
                <a:gd name="T25" fmla="*/ 274 h 343"/>
                <a:gd name="T26" fmla="*/ 137 w 137"/>
                <a:gd name="T27" fmla="*/ 68 h 343"/>
                <a:gd name="T28" fmla="*/ 69 w 137"/>
                <a:gd name="T29" fmla="*/ 0 h 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7" h="343">
                  <a:moveTo>
                    <a:pt x="69" y="13"/>
                  </a:moveTo>
                  <a:cubicBezTo>
                    <a:pt x="99" y="13"/>
                    <a:pt x="124" y="38"/>
                    <a:pt x="124" y="68"/>
                  </a:cubicBezTo>
                  <a:cubicBezTo>
                    <a:pt x="124" y="274"/>
                    <a:pt x="124" y="274"/>
                    <a:pt x="124" y="274"/>
                  </a:cubicBezTo>
                  <a:cubicBezTo>
                    <a:pt x="124" y="304"/>
                    <a:pt x="99" y="329"/>
                    <a:pt x="69" y="329"/>
                  </a:cubicBezTo>
                  <a:cubicBezTo>
                    <a:pt x="39" y="329"/>
                    <a:pt x="14" y="304"/>
                    <a:pt x="14" y="274"/>
                  </a:cubicBezTo>
                  <a:cubicBezTo>
                    <a:pt x="14" y="68"/>
                    <a:pt x="14" y="68"/>
                    <a:pt x="14" y="68"/>
                  </a:cubicBezTo>
                  <a:cubicBezTo>
                    <a:pt x="14" y="38"/>
                    <a:pt x="39" y="13"/>
                    <a:pt x="69" y="13"/>
                  </a:cubicBezTo>
                  <a:moveTo>
                    <a:pt x="69" y="0"/>
                  </a:moveTo>
                  <a:cubicBezTo>
                    <a:pt x="69" y="0"/>
                    <a:pt x="69" y="0"/>
                    <a:pt x="69" y="0"/>
                  </a:cubicBezTo>
                  <a:cubicBezTo>
                    <a:pt x="31" y="0"/>
                    <a:pt x="0" y="30"/>
                    <a:pt x="0" y="68"/>
                  </a:cubicBezTo>
                  <a:cubicBezTo>
                    <a:pt x="0" y="274"/>
                    <a:pt x="0" y="274"/>
                    <a:pt x="0" y="274"/>
                  </a:cubicBezTo>
                  <a:cubicBezTo>
                    <a:pt x="0" y="312"/>
                    <a:pt x="31" y="343"/>
                    <a:pt x="69" y="343"/>
                  </a:cubicBezTo>
                  <a:cubicBezTo>
                    <a:pt x="107" y="343"/>
                    <a:pt x="137" y="312"/>
                    <a:pt x="137" y="274"/>
                  </a:cubicBezTo>
                  <a:cubicBezTo>
                    <a:pt x="137" y="68"/>
                    <a:pt x="137" y="68"/>
                    <a:pt x="137" y="68"/>
                  </a:cubicBezTo>
                  <a:cubicBezTo>
                    <a:pt x="137" y="30"/>
                    <a:pt x="107" y="0"/>
                    <a:pt x="6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832" fontAlgn="auto">
                <a:spcBef>
                  <a:spcPts val="0"/>
                </a:spcBef>
                <a:spcAft>
                  <a:spcPts val="0"/>
                </a:spcAft>
                <a:buClr>
                  <a:prstClr val="black"/>
                </a:buClr>
              </a:pPr>
              <a:endParaRPr lang="en-GB" sz="2098" dirty="0">
                <a:solidFill>
                  <a:prstClr val="black"/>
                </a:solidFill>
                <a:latin typeface="Arial"/>
              </a:endParaRPr>
            </a:p>
          </p:txBody>
        </p:sp>
        <p:sp>
          <p:nvSpPr>
            <p:cNvPr id="19" name="Freeform 12"/>
            <p:cNvSpPr>
              <a:spLocks/>
            </p:cNvSpPr>
            <p:nvPr userDrawn="1"/>
          </p:nvSpPr>
          <p:spPr bwMode="auto">
            <a:xfrm>
              <a:off x="9480550" y="4605338"/>
              <a:ext cx="439738" cy="1092200"/>
            </a:xfrm>
            <a:custGeom>
              <a:avLst/>
              <a:gdLst>
                <a:gd name="T0" fmla="*/ 69 w 138"/>
                <a:gd name="T1" fmla="*/ 343 h 343"/>
                <a:gd name="T2" fmla="*/ 69 w 138"/>
                <a:gd name="T3" fmla="*/ 343 h 343"/>
                <a:gd name="T4" fmla="*/ 0 w 138"/>
                <a:gd name="T5" fmla="*/ 275 h 343"/>
                <a:gd name="T6" fmla="*/ 0 w 138"/>
                <a:gd name="T7" fmla="*/ 69 h 343"/>
                <a:gd name="T8" fmla="*/ 69 w 138"/>
                <a:gd name="T9" fmla="*/ 0 h 343"/>
                <a:gd name="T10" fmla="*/ 138 w 138"/>
                <a:gd name="T11" fmla="*/ 69 h 343"/>
                <a:gd name="T12" fmla="*/ 138 w 138"/>
                <a:gd name="T13" fmla="*/ 275 h 343"/>
                <a:gd name="T14" fmla="*/ 69 w 138"/>
                <a:gd name="T15" fmla="*/ 343 h 3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8" h="343">
                  <a:moveTo>
                    <a:pt x="69" y="343"/>
                  </a:moveTo>
                  <a:cubicBezTo>
                    <a:pt x="69" y="343"/>
                    <a:pt x="69" y="343"/>
                    <a:pt x="69" y="343"/>
                  </a:cubicBezTo>
                  <a:cubicBezTo>
                    <a:pt x="31" y="343"/>
                    <a:pt x="0" y="313"/>
                    <a:pt x="0" y="275"/>
                  </a:cubicBezTo>
                  <a:cubicBezTo>
                    <a:pt x="0" y="69"/>
                    <a:pt x="0" y="69"/>
                    <a:pt x="0" y="69"/>
                  </a:cubicBezTo>
                  <a:cubicBezTo>
                    <a:pt x="0" y="31"/>
                    <a:pt x="31" y="0"/>
                    <a:pt x="69" y="0"/>
                  </a:cubicBezTo>
                  <a:cubicBezTo>
                    <a:pt x="107" y="0"/>
                    <a:pt x="138" y="31"/>
                    <a:pt x="138" y="69"/>
                  </a:cubicBezTo>
                  <a:cubicBezTo>
                    <a:pt x="138" y="275"/>
                    <a:pt x="138" y="275"/>
                    <a:pt x="138" y="275"/>
                  </a:cubicBezTo>
                  <a:cubicBezTo>
                    <a:pt x="138" y="313"/>
                    <a:pt x="107" y="343"/>
                    <a:pt x="69" y="34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832" fontAlgn="auto">
                <a:spcBef>
                  <a:spcPts val="0"/>
                </a:spcBef>
                <a:spcAft>
                  <a:spcPts val="0"/>
                </a:spcAft>
                <a:buClr>
                  <a:prstClr val="black"/>
                </a:buClr>
              </a:pPr>
              <a:endParaRPr lang="en-GB" sz="2098" dirty="0">
                <a:solidFill>
                  <a:prstClr val="black"/>
                </a:solidFill>
                <a:latin typeface="Arial"/>
              </a:endParaRPr>
            </a:p>
          </p:txBody>
        </p:sp>
        <p:sp>
          <p:nvSpPr>
            <p:cNvPr id="46" name="Freeform 13"/>
            <p:cNvSpPr>
              <a:spLocks noEditPoints="1"/>
            </p:cNvSpPr>
            <p:nvPr userDrawn="1"/>
          </p:nvSpPr>
          <p:spPr bwMode="auto">
            <a:xfrm>
              <a:off x="8397875" y="3230563"/>
              <a:ext cx="546100" cy="2447925"/>
            </a:xfrm>
            <a:custGeom>
              <a:avLst/>
              <a:gdLst>
                <a:gd name="T0" fmla="*/ 86 w 172"/>
                <a:gd name="T1" fmla="*/ 14 h 769"/>
                <a:gd name="T2" fmla="*/ 158 w 172"/>
                <a:gd name="T3" fmla="*/ 86 h 769"/>
                <a:gd name="T4" fmla="*/ 158 w 172"/>
                <a:gd name="T5" fmla="*/ 683 h 769"/>
                <a:gd name="T6" fmla="*/ 86 w 172"/>
                <a:gd name="T7" fmla="*/ 755 h 769"/>
                <a:gd name="T8" fmla="*/ 14 w 172"/>
                <a:gd name="T9" fmla="*/ 683 h 769"/>
                <a:gd name="T10" fmla="*/ 14 w 172"/>
                <a:gd name="T11" fmla="*/ 86 h 769"/>
                <a:gd name="T12" fmla="*/ 86 w 172"/>
                <a:gd name="T13" fmla="*/ 14 h 769"/>
                <a:gd name="T14" fmla="*/ 86 w 172"/>
                <a:gd name="T15" fmla="*/ 0 h 769"/>
                <a:gd name="T16" fmla="*/ 0 w 172"/>
                <a:gd name="T17" fmla="*/ 86 h 769"/>
                <a:gd name="T18" fmla="*/ 0 w 172"/>
                <a:gd name="T19" fmla="*/ 683 h 769"/>
                <a:gd name="T20" fmla="*/ 86 w 172"/>
                <a:gd name="T21" fmla="*/ 769 h 769"/>
                <a:gd name="T22" fmla="*/ 172 w 172"/>
                <a:gd name="T23" fmla="*/ 683 h 769"/>
                <a:gd name="T24" fmla="*/ 172 w 172"/>
                <a:gd name="T25" fmla="*/ 86 h 769"/>
                <a:gd name="T26" fmla="*/ 86 w 172"/>
                <a:gd name="T27" fmla="*/ 0 h 7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2" h="769">
                  <a:moveTo>
                    <a:pt x="86" y="14"/>
                  </a:moveTo>
                  <a:cubicBezTo>
                    <a:pt x="126" y="14"/>
                    <a:pt x="158" y="46"/>
                    <a:pt x="158" y="86"/>
                  </a:cubicBezTo>
                  <a:cubicBezTo>
                    <a:pt x="158" y="683"/>
                    <a:pt x="158" y="683"/>
                    <a:pt x="158" y="683"/>
                  </a:cubicBezTo>
                  <a:cubicBezTo>
                    <a:pt x="158" y="723"/>
                    <a:pt x="126" y="755"/>
                    <a:pt x="86" y="755"/>
                  </a:cubicBezTo>
                  <a:cubicBezTo>
                    <a:pt x="46" y="755"/>
                    <a:pt x="14" y="723"/>
                    <a:pt x="14" y="683"/>
                  </a:cubicBezTo>
                  <a:cubicBezTo>
                    <a:pt x="14" y="86"/>
                    <a:pt x="14" y="86"/>
                    <a:pt x="14" y="86"/>
                  </a:cubicBezTo>
                  <a:cubicBezTo>
                    <a:pt x="14" y="46"/>
                    <a:pt x="46" y="14"/>
                    <a:pt x="86" y="14"/>
                  </a:cubicBezTo>
                  <a:moveTo>
                    <a:pt x="86" y="0"/>
                  </a:moveTo>
                  <a:cubicBezTo>
                    <a:pt x="38" y="0"/>
                    <a:pt x="0" y="39"/>
                    <a:pt x="0" y="86"/>
                  </a:cubicBezTo>
                  <a:cubicBezTo>
                    <a:pt x="0" y="683"/>
                    <a:pt x="0" y="683"/>
                    <a:pt x="0" y="683"/>
                  </a:cubicBezTo>
                  <a:cubicBezTo>
                    <a:pt x="0" y="730"/>
                    <a:pt x="38" y="769"/>
                    <a:pt x="86" y="769"/>
                  </a:cubicBezTo>
                  <a:cubicBezTo>
                    <a:pt x="133" y="769"/>
                    <a:pt x="172" y="730"/>
                    <a:pt x="172" y="683"/>
                  </a:cubicBezTo>
                  <a:cubicBezTo>
                    <a:pt x="172" y="86"/>
                    <a:pt x="172" y="86"/>
                    <a:pt x="172" y="86"/>
                  </a:cubicBezTo>
                  <a:cubicBezTo>
                    <a:pt x="172" y="39"/>
                    <a:pt x="133" y="0"/>
                    <a:pt x="8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832" fontAlgn="auto">
                <a:spcBef>
                  <a:spcPts val="0"/>
                </a:spcBef>
                <a:spcAft>
                  <a:spcPts val="0"/>
                </a:spcAft>
                <a:buClr>
                  <a:prstClr val="black"/>
                </a:buClr>
              </a:pPr>
              <a:endParaRPr lang="en-GB" sz="2098" dirty="0">
                <a:solidFill>
                  <a:prstClr val="black"/>
                </a:solidFill>
                <a:latin typeface="Arial"/>
              </a:endParaRPr>
            </a:p>
          </p:txBody>
        </p:sp>
        <p:sp>
          <p:nvSpPr>
            <p:cNvPr id="47" name="Freeform 14"/>
            <p:cNvSpPr>
              <a:spLocks noEditPoints="1"/>
            </p:cNvSpPr>
            <p:nvPr userDrawn="1"/>
          </p:nvSpPr>
          <p:spPr bwMode="auto">
            <a:xfrm>
              <a:off x="1951038" y="4083050"/>
              <a:ext cx="439738" cy="1092200"/>
            </a:xfrm>
            <a:custGeom>
              <a:avLst/>
              <a:gdLst>
                <a:gd name="T0" fmla="*/ 69 w 138"/>
                <a:gd name="T1" fmla="*/ 13 h 343"/>
                <a:gd name="T2" fmla="*/ 124 w 138"/>
                <a:gd name="T3" fmla="*/ 68 h 343"/>
                <a:gd name="T4" fmla="*/ 124 w 138"/>
                <a:gd name="T5" fmla="*/ 274 h 343"/>
                <a:gd name="T6" fmla="*/ 69 w 138"/>
                <a:gd name="T7" fmla="*/ 329 h 343"/>
                <a:gd name="T8" fmla="*/ 14 w 138"/>
                <a:gd name="T9" fmla="*/ 274 h 343"/>
                <a:gd name="T10" fmla="*/ 14 w 138"/>
                <a:gd name="T11" fmla="*/ 68 h 343"/>
                <a:gd name="T12" fmla="*/ 69 w 138"/>
                <a:gd name="T13" fmla="*/ 13 h 343"/>
                <a:gd name="T14" fmla="*/ 69 w 138"/>
                <a:gd name="T15" fmla="*/ 0 h 343"/>
                <a:gd name="T16" fmla="*/ 0 w 138"/>
                <a:gd name="T17" fmla="*/ 68 h 343"/>
                <a:gd name="T18" fmla="*/ 0 w 138"/>
                <a:gd name="T19" fmla="*/ 274 h 343"/>
                <a:gd name="T20" fmla="*/ 69 w 138"/>
                <a:gd name="T21" fmla="*/ 343 h 343"/>
                <a:gd name="T22" fmla="*/ 138 w 138"/>
                <a:gd name="T23" fmla="*/ 274 h 343"/>
                <a:gd name="T24" fmla="*/ 138 w 138"/>
                <a:gd name="T25" fmla="*/ 68 h 343"/>
                <a:gd name="T26" fmla="*/ 69 w 138"/>
                <a:gd name="T27" fmla="*/ 0 h 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8" h="343">
                  <a:moveTo>
                    <a:pt x="69" y="13"/>
                  </a:moveTo>
                  <a:cubicBezTo>
                    <a:pt x="99" y="13"/>
                    <a:pt x="124" y="38"/>
                    <a:pt x="124" y="68"/>
                  </a:cubicBezTo>
                  <a:cubicBezTo>
                    <a:pt x="124" y="274"/>
                    <a:pt x="124" y="274"/>
                    <a:pt x="124" y="274"/>
                  </a:cubicBezTo>
                  <a:cubicBezTo>
                    <a:pt x="124" y="304"/>
                    <a:pt x="99" y="329"/>
                    <a:pt x="69" y="329"/>
                  </a:cubicBezTo>
                  <a:cubicBezTo>
                    <a:pt x="39" y="329"/>
                    <a:pt x="14" y="304"/>
                    <a:pt x="14" y="274"/>
                  </a:cubicBezTo>
                  <a:cubicBezTo>
                    <a:pt x="14" y="68"/>
                    <a:pt x="14" y="68"/>
                    <a:pt x="14" y="68"/>
                  </a:cubicBezTo>
                  <a:cubicBezTo>
                    <a:pt x="14" y="38"/>
                    <a:pt x="39" y="13"/>
                    <a:pt x="69" y="13"/>
                  </a:cubicBezTo>
                  <a:moveTo>
                    <a:pt x="69" y="0"/>
                  </a:moveTo>
                  <a:cubicBezTo>
                    <a:pt x="31" y="0"/>
                    <a:pt x="0" y="30"/>
                    <a:pt x="0" y="68"/>
                  </a:cubicBezTo>
                  <a:cubicBezTo>
                    <a:pt x="0" y="274"/>
                    <a:pt x="0" y="274"/>
                    <a:pt x="0" y="274"/>
                  </a:cubicBezTo>
                  <a:cubicBezTo>
                    <a:pt x="0" y="312"/>
                    <a:pt x="31" y="343"/>
                    <a:pt x="69" y="343"/>
                  </a:cubicBezTo>
                  <a:cubicBezTo>
                    <a:pt x="107" y="343"/>
                    <a:pt x="138" y="312"/>
                    <a:pt x="138" y="274"/>
                  </a:cubicBezTo>
                  <a:cubicBezTo>
                    <a:pt x="138" y="68"/>
                    <a:pt x="138" y="68"/>
                    <a:pt x="138" y="68"/>
                  </a:cubicBezTo>
                  <a:cubicBezTo>
                    <a:pt x="138" y="30"/>
                    <a:pt x="107" y="0"/>
                    <a:pt x="6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832" fontAlgn="auto">
                <a:spcBef>
                  <a:spcPts val="0"/>
                </a:spcBef>
                <a:spcAft>
                  <a:spcPts val="0"/>
                </a:spcAft>
                <a:buClr>
                  <a:prstClr val="black"/>
                </a:buClr>
              </a:pPr>
              <a:endParaRPr lang="en-GB" sz="2098" dirty="0">
                <a:solidFill>
                  <a:prstClr val="black"/>
                </a:solidFill>
                <a:latin typeface="Arial"/>
              </a:endParaRPr>
            </a:p>
          </p:txBody>
        </p:sp>
        <p:sp>
          <p:nvSpPr>
            <p:cNvPr id="48" name="Freeform 15"/>
            <p:cNvSpPr>
              <a:spLocks noEditPoints="1"/>
            </p:cNvSpPr>
            <p:nvPr userDrawn="1"/>
          </p:nvSpPr>
          <p:spPr bwMode="auto">
            <a:xfrm>
              <a:off x="2606675" y="3230563"/>
              <a:ext cx="546100" cy="2447925"/>
            </a:xfrm>
            <a:custGeom>
              <a:avLst/>
              <a:gdLst>
                <a:gd name="T0" fmla="*/ 86 w 172"/>
                <a:gd name="T1" fmla="*/ 14 h 769"/>
                <a:gd name="T2" fmla="*/ 158 w 172"/>
                <a:gd name="T3" fmla="*/ 86 h 769"/>
                <a:gd name="T4" fmla="*/ 158 w 172"/>
                <a:gd name="T5" fmla="*/ 683 h 769"/>
                <a:gd name="T6" fmla="*/ 86 w 172"/>
                <a:gd name="T7" fmla="*/ 755 h 769"/>
                <a:gd name="T8" fmla="*/ 14 w 172"/>
                <a:gd name="T9" fmla="*/ 683 h 769"/>
                <a:gd name="T10" fmla="*/ 14 w 172"/>
                <a:gd name="T11" fmla="*/ 86 h 769"/>
                <a:gd name="T12" fmla="*/ 86 w 172"/>
                <a:gd name="T13" fmla="*/ 14 h 769"/>
                <a:gd name="T14" fmla="*/ 86 w 172"/>
                <a:gd name="T15" fmla="*/ 0 h 769"/>
                <a:gd name="T16" fmla="*/ 0 w 172"/>
                <a:gd name="T17" fmla="*/ 86 h 769"/>
                <a:gd name="T18" fmla="*/ 0 w 172"/>
                <a:gd name="T19" fmla="*/ 683 h 769"/>
                <a:gd name="T20" fmla="*/ 86 w 172"/>
                <a:gd name="T21" fmla="*/ 769 h 769"/>
                <a:gd name="T22" fmla="*/ 172 w 172"/>
                <a:gd name="T23" fmla="*/ 683 h 769"/>
                <a:gd name="T24" fmla="*/ 172 w 172"/>
                <a:gd name="T25" fmla="*/ 86 h 769"/>
                <a:gd name="T26" fmla="*/ 86 w 172"/>
                <a:gd name="T27" fmla="*/ 0 h 7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2" h="769">
                  <a:moveTo>
                    <a:pt x="86" y="14"/>
                  </a:moveTo>
                  <a:cubicBezTo>
                    <a:pt x="126" y="14"/>
                    <a:pt x="158" y="46"/>
                    <a:pt x="158" y="86"/>
                  </a:cubicBezTo>
                  <a:cubicBezTo>
                    <a:pt x="158" y="683"/>
                    <a:pt x="158" y="683"/>
                    <a:pt x="158" y="683"/>
                  </a:cubicBezTo>
                  <a:cubicBezTo>
                    <a:pt x="158" y="723"/>
                    <a:pt x="126" y="755"/>
                    <a:pt x="86" y="755"/>
                  </a:cubicBezTo>
                  <a:cubicBezTo>
                    <a:pt x="46" y="755"/>
                    <a:pt x="14" y="723"/>
                    <a:pt x="14" y="683"/>
                  </a:cubicBezTo>
                  <a:cubicBezTo>
                    <a:pt x="14" y="86"/>
                    <a:pt x="14" y="86"/>
                    <a:pt x="14" y="86"/>
                  </a:cubicBezTo>
                  <a:cubicBezTo>
                    <a:pt x="14" y="46"/>
                    <a:pt x="46" y="14"/>
                    <a:pt x="86" y="14"/>
                  </a:cubicBezTo>
                  <a:moveTo>
                    <a:pt x="86" y="0"/>
                  </a:moveTo>
                  <a:cubicBezTo>
                    <a:pt x="39" y="0"/>
                    <a:pt x="0" y="39"/>
                    <a:pt x="0" y="86"/>
                  </a:cubicBezTo>
                  <a:cubicBezTo>
                    <a:pt x="0" y="683"/>
                    <a:pt x="0" y="683"/>
                    <a:pt x="0" y="683"/>
                  </a:cubicBezTo>
                  <a:cubicBezTo>
                    <a:pt x="0" y="730"/>
                    <a:pt x="39" y="769"/>
                    <a:pt x="86" y="769"/>
                  </a:cubicBezTo>
                  <a:cubicBezTo>
                    <a:pt x="133" y="769"/>
                    <a:pt x="172" y="730"/>
                    <a:pt x="172" y="683"/>
                  </a:cubicBezTo>
                  <a:cubicBezTo>
                    <a:pt x="172" y="86"/>
                    <a:pt x="172" y="86"/>
                    <a:pt x="172" y="86"/>
                  </a:cubicBezTo>
                  <a:cubicBezTo>
                    <a:pt x="172" y="39"/>
                    <a:pt x="133" y="0"/>
                    <a:pt x="8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832" fontAlgn="auto">
                <a:spcBef>
                  <a:spcPts val="0"/>
                </a:spcBef>
                <a:spcAft>
                  <a:spcPts val="0"/>
                </a:spcAft>
                <a:buClr>
                  <a:prstClr val="black"/>
                </a:buClr>
              </a:pPr>
              <a:endParaRPr lang="en-GB" sz="2098" dirty="0">
                <a:solidFill>
                  <a:prstClr val="black"/>
                </a:solidFill>
                <a:latin typeface="Arial"/>
              </a:endParaRPr>
            </a:p>
          </p:txBody>
        </p:sp>
        <p:sp>
          <p:nvSpPr>
            <p:cNvPr id="49" name="Freeform 16"/>
            <p:cNvSpPr>
              <a:spLocks/>
            </p:cNvSpPr>
            <p:nvPr userDrawn="1"/>
          </p:nvSpPr>
          <p:spPr bwMode="auto">
            <a:xfrm>
              <a:off x="8718550" y="4105275"/>
              <a:ext cx="546100" cy="2444750"/>
            </a:xfrm>
            <a:custGeom>
              <a:avLst/>
              <a:gdLst>
                <a:gd name="T0" fmla="*/ 86 w 172"/>
                <a:gd name="T1" fmla="*/ 768 h 768"/>
                <a:gd name="T2" fmla="*/ 86 w 172"/>
                <a:gd name="T3" fmla="*/ 768 h 768"/>
                <a:gd name="T4" fmla="*/ 0 w 172"/>
                <a:gd name="T5" fmla="*/ 682 h 768"/>
                <a:gd name="T6" fmla="*/ 0 w 172"/>
                <a:gd name="T7" fmla="*/ 85 h 768"/>
                <a:gd name="T8" fmla="*/ 86 w 172"/>
                <a:gd name="T9" fmla="*/ 0 h 768"/>
                <a:gd name="T10" fmla="*/ 172 w 172"/>
                <a:gd name="T11" fmla="*/ 85 h 768"/>
                <a:gd name="T12" fmla="*/ 172 w 172"/>
                <a:gd name="T13" fmla="*/ 682 h 768"/>
                <a:gd name="T14" fmla="*/ 86 w 172"/>
                <a:gd name="T15" fmla="*/ 768 h 76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2" h="768">
                  <a:moveTo>
                    <a:pt x="86" y="768"/>
                  </a:moveTo>
                  <a:cubicBezTo>
                    <a:pt x="86" y="768"/>
                    <a:pt x="86" y="768"/>
                    <a:pt x="86" y="768"/>
                  </a:cubicBezTo>
                  <a:cubicBezTo>
                    <a:pt x="39" y="768"/>
                    <a:pt x="0" y="730"/>
                    <a:pt x="0" y="682"/>
                  </a:cubicBezTo>
                  <a:cubicBezTo>
                    <a:pt x="0" y="85"/>
                    <a:pt x="0" y="85"/>
                    <a:pt x="0" y="85"/>
                  </a:cubicBezTo>
                  <a:cubicBezTo>
                    <a:pt x="0" y="38"/>
                    <a:pt x="39" y="0"/>
                    <a:pt x="86" y="0"/>
                  </a:cubicBezTo>
                  <a:cubicBezTo>
                    <a:pt x="133" y="0"/>
                    <a:pt x="172" y="38"/>
                    <a:pt x="172" y="85"/>
                  </a:cubicBezTo>
                  <a:cubicBezTo>
                    <a:pt x="172" y="682"/>
                    <a:pt x="172" y="682"/>
                    <a:pt x="172" y="682"/>
                  </a:cubicBezTo>
                  <a:cubicBezTo>
                    <a:pt x="172" y="730"/>
                    <a:pt x="133" y="768"/>
                    <a:pt x="86" y="76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832" fontAlgn="auto">
                <a:spcBef>
                  <a:spcPts val="0"/>
                </a:spcBef>
                <a:spcAft>
                  <a:spcPts val="0"/>
                </a:spcAft>
                <a:buClr>
                  <a:prstClr val="black"/>
                </a:buClr>
              </a:pPr>
              <a:endParaRPr lang="en-GB" sz="2098" dirty="0">
                <a:solidFill>
                  <a:prstClr val="black"/>
                </a:solidFill>
                <a:latin typeface="Arial"/>
              </a:endParaRPr>
            </a:p>
          </p:txBody>
        </p:sp>
        <p:sp>
          <p:nvSpPr>
            <p:cNvPr id="50" name="Freeform 17"/>
            <p:cNvSpPr>
              <a:spLocks noEditPoints="1"/>
            </p:cNvSpPr>
            <p:nvPr userDrawn="1"/>
          </p:nvSpPr>
          <p:spPr bwMode="auto">
            <a:xfrm>
              <a:off x="4465638" y="3841750"/>
              <a:ext cx="438150" cy="1092200"/>
            </a:xfrm>
            <a:custGeom>
              <a:avLst/>
              <a:gdLst>
                <a:gd name="T0" fmla="*/ 69 w 138"/>
                <a:gd name="T1" fmla="*/ 14 h 343"/>
                <a:gd name="T2" fmla="*/ 124 w 138"/>
                <a:gd name="T3" fmla="*/ 69 h 343"/>
                <a:gd name="T4" fmla="*/ 124 w 138"/>
                <a:gd name="T5" fmla="*/ 275 h 343"/>
                <a:gd name="T6" fmla="*/ 69 w 138"/>
                <a:gd name="T7" fmla="*/ 330 h 343"/>
                <a:gd name="T8" fmla="*/ 14 w 138"/>
                <a:gd name="T9" fmla="*/ 275 h 343"/>
                <a:gd name="T10" fmla="*/ 14 w 138"/>
                <a:gd name="T11" fmla="*/ 69 h 343"/>
                <a:gd name="T12" fmla="*/ 69 w 138"/>
                <a:gd name="T13" fmla="*/ 14 h 343"/>
                <a:gd name="T14" fmla="*/ 69 w 138"/>
                <a:gd name="T15" fmla="*/ 0 h 343"/>
                <a:gd name="T16" fmla="*/ 0 w 138"/>
                <a:gd name="T17" fmla="*/ 69 h 343"/>
                <a:gd name="T18" fmla="*/ 0 w 138"/>
                <a:gd name="T19" fmla="*/ 275 h 343"/>
                <a:gd name="T20" fmla="*/ 69 w 138"/>
                <a:gd name="T21" fmla="*/ 343 h 343"/>
                <a:gd name="T22" fmla="*/ 138 w 138"/>
                <a:gd name="T23" fmla="*/ 275 h 343"/>
                <a:gd name="T24" fmla="*/ 138 w 138"/>
                <a:gd name="T25" fmla="*/ 69 h 343"/>
                <a:gd name="T26" fmla="*/ 69 w 138"/>
                <a:gd name="T27" fmla="*/ 0 h 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8" h="343">
                  <a:moveTo>
                    <a:pt x="69" y="14"/>
                  </a:moveTo>
                  <a:cubicBezTo>
                    <a:pt x="99" y="14"/>
                    <a:pt x="124" y="39"/>
                    <a:pt x="124" y="69"/>
                  </a:cubicBezTo>
                  <a:cubicBezTo>
                    <a:pt x="124" y="275"/>
                    <a:pt x="124" y="275"/>
                    <a:pt x="124" y="275"/>
                  </a:cubicBezTo>
                  <a:cubicBezTo>
                    <a:pt x="124" y="305"/>
                    <a:pt x="99" y="330"/>
                    <a:pt x="69" y="330"/>
                  </a:cubicBezTo>
                  <a:cubicBezTo>
                    <a:pt x="39" y="330"/>
                    <a:pt x="14" y="305"/>
                    <a:pt x="14" y="275"/>
                  </a:cubicBezTo>
                  <a:cubicBezTo>
                    <a:pt x="14" y="69"/>
                    <a:pt x="14" y="69"/>
                    <a:pt x="14" y="69"/>
                  </a:cubicBezTo>
                  <a:cubicBezTo>
                    <a:pt x="14" y="39"/>
                    <a:pt x="39" y="14"/>
                    <a:pt x="69" y="14"/>
                  </a:cubicBezTo>
                  <a:moveTo>
                    <a:pt x="69" y="0"/>
                  </a:moveTo>
                  <a:cubicBezTo>
                    <a:pt x="31" y="0"/>
                    <a:pt x="0" y="31"/>
                    <a:pt x="0" y="69"/>
                  </a:cubicBezTo>
                  <a:cubicBezTo>
                    <a:pt x="0" y="275"/>
                    <a:pt x="0" y="275"/>
                    <a:pt x="0" y="275"/>
                  </a:cubicBezTo>
                  <a:cubicBezTo>
                    <a:pt x="0" y="313"/>
                    <a:pt x="31" y="343"/>
                    <a:pt x="69" y="343"/>
                  </a:cubicBezTo>
                  <a:cubicBezTo>
                    <a:pt x="107" y="343"/>
                    <a:pt x="138" y="313"/>
                    <a:pt x="138" y="275"/>
                  </a:cubicBezTo>
                  <a:cubicBezTo>
                    <a:pt x="138" y="69"/>
                    <a:pt x="138" y="69"/>
                    <a:pt x="138" y="69"/>
                  </a:cubicBezTo>
                  <a:cubicBezTo>
                    <a:pt x="138" y="31"/>
                    <a:pt x="107" y="0"/>
                    <a:pt x="6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832" fontAlgn="auto">
                <a:spcBef>
                  <a:spcPts val="0"/>
                </a:spcBef>
                <a:spcAft>
                  <a:spcPts val="0"/>
                </a:spcAft>
                <a:buClr>
                  <a:prstClr val="black"/>
                </a:buClr>
              </a:pPr>
              <a:endParaRPr lang="en-GB" sz="2098" dirty="0">
                <a:solidFill>
                  <a:prstClr val="black"/>
                </a:solidFill>
                <a:latin typeface="Arial"/>
              </a:endParaRPr>
            </a:p>
          </p:txBody>
        </p:sp>
        <p:sp>
          <p:nvSpPr>
            <p:cNvPr id="51" name="Freeform 18"/>
            <p:cNvSpPr>
              <a:spLocks/>
            </p:cNvSpPr>
            <p:nvPr userDrawn="1"/>
          </p:nvSpPr>
          <p:spPr bwMode="auto">
            <a:xfrm>
              <a:off x="7259638" y="4475163"/>
              <a:ext cx="260350" cy="436563"/>
            </a:xfrm>
            <a:custGeom>
              <a:avLst/>
              <a:gdLst>
                <a:gd name="T0" fmla="*/ 41 w 82"/>
                <a:gd name="T1" fmla="*/ 137 h 137"/>
                <a:gd name="T2" fmla="*/ 41 w 82"/>
                <a:gd name="T3" fmla="*/ 137 h 137"/>
                <a:gd name="T4" fmla="*/ 0 w 82"/>
                <a:gd name="T5" fmla="*/ 96 h 137"/>
                <a:gd name="T6" fmla="*/ 0 w 82"/>
                <a:gd name="T7" fmla="*/ 41 h 137"/>
                <a:gd name="T8" fmla="*/ 41 w 82"/>
                <a:gd name="T9" fmla="*/ 0 h 137"/>
                <a:gd name="T10" fmla="*/ 82 w 82"/>
                <a:gd name="T11" fmla="*/ 41 h 137"/>
                <a:gd name="T12" fmla="*/ 82 w 82"/>
                <a:gd name="T13" fmla="*/ 96 h 137"/>
                <a:gd name="T14" fmla="*/ 41 w 82"/>
                <a:gd name="T15" fmla="*/ 137 h 13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137">
                  <a:moveTo>
                    <a:pt x="41" y="137"/>
                  </a:moveTo>
                  <a:cubicBezTo>
                    <a:pt x="41" y="137"/>
                    <a:pt x="41" y="137"/>
                    <a:pt x="41" y="137"/>
                  </a:cubicBezTo>
                  <a:cubicBezTo>
                    <a:pt x="18" y="137"/>
                    <a:pt x="0" y="119"/>
                    <a:pt x="0" y="96"/>
                  </a:cubicBezTo>
                  <a:cubicBezTo>
                    <a:pt x="0" y="41"/>
                    <a:pt x="0" y="41"/>
                    <a:pt x="0" y="41"/>
                  </a:cubicBezTo>
                  <a:cubicBezTo>
                    <a:pt x="0" y="19"/>
                    <a:pt x="18" y="0"/>
                    <a:pt x="41" y="0"/>
                  </a:cubicBezTo>
                  <a:cubicBezTo>
                    <a:pt x="64" y="0"/>
                    <a:pt x="82" y="19"/>
                    <a:pt x="82" y="41"/>
                  </a:cubicBezTo>
                  <a:cubicBezTo>
                    <a:pt x="82" y="96"/>
                    <a:pt x="82" y="96"/>
                    <a:pt x="82" y="96"/>
                  </a:cubicBezTo>
                  <a:cubicBezTo>
                    <a:pt x="82" y="119"/>
                    <a:pt x="64" y="137"/>
                    <a:pt x="41" y="13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832" fontAlgn="auto">
                <a:spcBef>
                  <a:spcPts val="0"/>
                </a:spcBef>
                <a:spcAft>
                  <a:spcPts val="0"/>
                </a:spcAft>
                <a:buClr>
                  <a:prstClr val="black"/>
                </a:buClr>
              </a:pPr>
              <a:endParaRPr lang="en-GB" sz="2098" dirty="0">
                <a:solidFill>
                  <a:prstClr val="black"/>
                </a:solidFill>
                <a:latin typeface="Arial"/>
              </a:endParaRPr>
            </a:p>
          </p:txBody>
        </p:sp>
        <p:sp>
          <p:nvSpPr>
            <p:cNvPr id="52" name="Freeform 19"/>
            <p:cNvSpPr>
              <a:spLocks noEditPoints="1"/>
            </p:cNvSpPr>
            <p:nvPr userDrawn="1"/>
          </p:nvSpPr>
          <p:spPr bwMode="auto">
            <a:xfrm>
              <a:off x="4030663" y="4475163"/>
              <a:ext cx="260350" cy="436563"/>
            </a:xfrm>
            <a:custGeom>
              <a:avLst/>
              <a:gdLst>
                <a:gd name="T0" fmla="*/ 41 w 82"/>
                <a:gd name="T1" fmla="*/ 14 h 137"/>
                <a:gd name="T2" fmla="*/ 69 w 82"/>
                <a:gd name="T3" fmla="*/ 41 h 137"/>
                <a:gd name="T4" fmla="*/ 69 w 82"/>
                <a:gd name="T5" fmla="*/ 96 h 137"/>
                <a:gd name="T6" fmla="*/ 41 w 82"/>
                <a:gd name="T7" fmla="*/ 124 h 137"/>
                <a:gd name="T8" fmla="*/ 14 w 82"/>
                <a:gd name="T9" fmla="*/ 96 h 137"/>
                <a:gd name="T10" fmla="*/ 14 w 82"/>
                <a:gd name="T11" fmla="*/ 41 h 137"/>
                <a:gd name="T12" fmla="*/ 41 w 82"/>
                <a:gd name="T13" fmla="*/ 14 h 137"/>
                <a:gd name="T14" fmla="*/ 41 w 82"/>
                <a:gd name="T15" fmla="*/ 0 h 137"/>
                <a:gd name="T16" fmla="*/ 0 w 82"/>
                <a:gd name="T17" fmla="*/ 41 h 137"/>
                <a:gd name="T18" fmla="*/ 0 w 82"/>
                <a:gd name="T19" fmla="*/ 96 h 137"/>
                <a:gd name="T20" fmla="*/ 41 w 82"/>
                <a:gd name="T21" fmla="*/ 137 h 137"/>
                <a:gd name="T22" fmla="*/ 82 w 82"/>
                <a:gd name="T23" fmla="*/ 96 h 137"/>
                <a:gd name="T24" fmla="*/ 82 w 82"/>
                <a:gd name="T25" fmla="*/ 41 h 137"/>
                <a:gd name="T26" fmla="*/ 41 w 82"/>
                <a:gd name="T27" fmla="*/ 0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2" h="137">
                  <a:moveTo>
                    <a:pt x="41" y="14"/>
                  </a:moveTo>
                  <a:cubicBezTo>
                    <a:pt x="56" y="14"/>
                    <a:pt x="69" y="26"/>
                    <a:pt x="69" y="41"/>
                  </a:cubicBezTo>
                  <a:cubicBezTo>
                    <a:pt x="69" y="96"/>
                    <a:pt x="69" y="96"/>
                    <a:pt x="69" y="96"/>
                  </a:cubicBezTo>
                  <a:cubicBezTo>
                    <a:pt x="69" y="112"/>
                    <a:pt x="56" y="124"/>
                    <a:pt x="41" y="124"/>
                  </a:cubicBezTo>
                  <a:cubicBezTo>
                    <a:pt x="26" y="124"/>
                    <a:pt x="14" y="112"/>
                    <a:pt x="14" y="96"/>
                  </a:cubicBezTo>
                  <a:cubicBezTo>
                    <a:pt x="14" y="41"/>
                    <a:pt x="14" y="41"/>
                    <a:pt x="14" y="41"/>
                  </a:cubicBezTo>
                  <a:cubicBezTo>
                    <a:pt x="14" y="26"/>
                    <a:pt x="26" y="14"/>
                    <a:pt x="41" y="14"/>
                  </a:cubicBezTo>
                  <a:moveTo>
                    <a:pt x="41" y="0"/>
                  </a:moveTo>
                  <a:cubicBezTo>
                    <a:pt x="19" y="0"/>
                    <a:pt x="0" y="19"/>
                    <a:pt x="0" y="41"/>
                  </a:cubicBezTo>
                  <a:cubicBezTo>
                    <a:pt x="0" y="96"/>
                    <a:pt x="0" y="96"/>
                    <a:pt x="0" y="96"/>
                  </a:cubicBezTo>
                  <a:cubicBezTo>
                    <a:pt x="0" y="119"/>
                    <a:pt x="19" y="137"/>
                    <a:pt x="41" y="137"/>
                  </a:cubicBezTo>
                  <a:cubicBezTo>
                    <a:pt x="64" y="137"/>
                    <a:pt x="82" y="119"/>
                    <a:pt x="82" y="96"/>
                  </a:cubicBezTo>
                  <a:cubicBezTo>
                    <a:pt x="82" y="41"/>
                    <a:pt x="82" y="41"/>
                    <a:pt x="82" y="41"/>
                  </a:cubicBezTo>
                  <a:cubicBezTo>
                    <a:pt x="82" y="19"/>
                    <a:pt x="64" y="0"/>
                    <a:pt x="4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832" fontAlgn="auto">
                <a:spcBef>
                  <a:spcPts val="0"/>
                </a:spcBef>
                <a:spcAft>
                  <a:spcPts val="0"/>
                </a:spcAft>
                <a:buClr>
                  <a:prstClr val="black"/>
                </a:buClr>
              </a:pPr>
              <a:endParaRPr lang="en-GB" sz="2098" dirty="0">
                <a:solidFill>
                  <a:prstClr val="black"/>
                </a:solidFill>
                <a:latin typeface="Arial"/>
              </a:endParaRPr>
            </a:p>
          </p:txBody>
        </p:sp>
        <p:sp>
          <p:nvSpPr>
            <p:cNvPr id="53" name="Freeform 20"/>
            <p:cNvSpPr>
              <a:spLocks/>
            </p:cNvSpPr>
            <p:nvPr userDrawn="1"/>
          </p:nvSpPr>
          <p:spPr bwMode="auto">
            <a:xfrm>
              <a:off x="6648450" y="4452938"/>
              <a:ext cx="436563" cy="1092200"/>
            </a:xfrm>
            <a:custGeom>
              <a:avLst/>
              <a:gdLst>
                <a:gd name="T0" fmla="*/ 68 w 137"/>
                <a:gd name="T1" fmla="*/ 343 h 343"/>
                <a:gd name="T2" fmla="*/ 68 w 137"/>
                <a:gd name="T3" fmla="*/ 343 h 343"/>
                <a:gd name="T4" fmla="*/ 0 w 137"/>
                <a:gd name="T5" fmla="*/ 275 h 343"/>
                <a:gd name="T6" fmla="*/ 0 w 137"/>
                <a:gd name="T7" fmla="*/ 69 h 343"/>
                <a:gd name="T8" fmla="*/ 68 w 137"/>
                <a:gd name="T9" fmla="*/ 0 h 343"/>
                <a:gd name="T10" fmla="*/ 137 w 137"/>
                <a:gd name="T11" fmla="*/ 69 h 343"/>
                <a:gd name="T12" fmla="*/ 137 w 137"/>
                <a:gd name="T13" fmla="*/ 275 h 343"/>
                <a:gd name="T14" fmla="*/ 68 w 137"/>
                <a:gd name="T15" fmla="*/ 343 h 3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7" h="343">
                  <a:moveTo>
                    <a:pt x="68" y="343"/>
                  </a:moveTo>
                  <a:cubicBezTo>
                    <a:pt x="68" y="343"/>
                    <a:pt x="68" y="343"/>
                    <a:pt x="68" y="343"/>
                  </a:cubicBezTo>
                  <a:cubicBezTo>
                    <a:pt x="30" y="343"/>
                    <a:pt x="0" y="313"/>
                    <a:pt x="0" y="275"/>
                  </a:cubicBezTo>
                  <a:cubicBezTo>
                    <a:pt x="0" y="69"/>
                    <a:pt x="0" y="69"/>
                    <a:pt x="0" y="69"/>
                  </a:cubicBezTo>
                  <a:cubicBezTo>
                    <a:pt x="0" y="31"/>
                    <a:pt x="30" y="0"/>
                    <a:pt x="68" y="0"/>
                  </a:cubicBezTo>
                  <a:cubicBezTo>
                    <a:pt x="106" y="0"/>
                    <a:pt x="137" y="31"/>
                    <a:pt x="137" y="69"/>
                  </a:cubicBezTo>
                  <a:cubicBezTo>
                    <a:pt x="137" y="275"/>
                    <a:pt x="137" y="275"/>
                    <a:pt x="137" y="275"/>
                  </a:cubicBezTo>
                  <a:cubicBezTo>
                    <a:pt x="137" y="313"/>
                    <a:pt x="106" y="343"/>
                    <a:pt x="68" y="34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832" fontAlgn="auto">
                <a:spcBef>
                  <a:spcPts val="0"/>
                </a:spcBef>
                <a:spcAft>
                  <a:spcPts val="0"/>
                </a:spcAft>
                <a:buClr>
                  <a:prstClr val="black"/>
                </a:buClr>
              </a:pPr>
              <a:endParaRPr lang="en-GB" sz="2098" dirty="0">
                <a:solidFill>
                  <a:prstClr val="black"/>
                </a:solidFill>
                <a:latin typeface="Arial"/>
              </a:endParaRPr>
            </a:p>
          </p:txBody>
        </p:sp>
        <p:sp>
          <p:nvSpPr>
            <p:cNvPr id="54" name="Freeform 21"/>
            <p:cNvSpPr>
              <a:spLocks/>
            </p:cNvSpPr>
            <p:nvPr userDrawn="1"/>
          </p:nvSpPr>
          <p:spPr bwMode="auto">
            <a:xfrm>
              <a:off x="5119688" y="2990850"/>
              <a:ext cx="547688" cy="2444750"/>
            </a:xfrm>
            <a:custGeom>
              <a:avLst/>
              <a:gdLst>
                <a:gd name="T0" fmla="*/ 86 w 172"/>
                <a:gd name="T1" fmla="*/ 768 h 768"/>
                <a:gd name="T2" fmla="*/ 86 w 172"/>
                <a:gd name="T3" fmla="*/ 768 h 768"/>
                <a:gd name="T4" fmla="*/ 0 w 172"/>
                <a:gd name="T5" fmla="*/ 682 h 768"/>
                <a:gd name="T6" fmla="*/ 0 w 172"/>
                <a:gd name="T7" fmla="*/ 85 h 768"/>
                <a:gd name="T8" fmla="*/ 86 w 172"/>
                <a:gd name="T9" fmla="*/ 0 h 768"/>
                <a:gd name="T10" fmla="*/ 172 w 172"/>
                <a:gd name="T11" fmla="*/ 85 h 768"/>
                <a:gd name="T12" fmla="*/ 172 w 172"/>
                <a:gd name="T13" fmla="*/ 682 h 768"/>
                <a:gd name="T14" fmla="*/ 86 w 172"/>
                <a:gd name="T15" fmla="*/ 768 h 76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2" h="768">
                  <a:moveTo>
                    <a:pt x="86" y="768"/>
                  </a:moveTo>
                  <a:cubicBezTo>
                    <a:pt x="86" y="768"/>
                    <a:pt x="86" y="768"/>
                    <a:pt x="86" y="768"/>
                  </a:cubicBezTo>
                  <a:cubicBezTo>
                    <a:pt x="39" y="768"/>
                    <a:pt x="0" y="730"/>
                    <a:pt x="0" y="682"/>
                  </a:cubicBezTo>
                  <a:cubicBezTo>
                    <a:pt x="0" y="85"/>
                    <a:pt x="0" y="85"/>
                    <a:pt x="0" y="85"/>
                  </a:cubicBezTo>
                  <a:cubicBezTo>
                    <a:pt x="0" y="38"/>
                    <a:pt x="39" y="0"/>
                    <a:pt x="86" y="0"/>
                  </a:cubicBezTo>
                  <a:cubicBezTo>
                    <a:pt x="133" y="0"/>
                    <a:pt x="172" y="38"/>
                    <a:pt x="172" y="85"/>
                  </a:cubicBezTo>
                  <a:cubicBezTo>
                    <a:pt x="172" y="682"/>
                    <a:pt x="172" y="682"/>
                    <a:pt x="172" y="682"/>
                  </a:cubicBezTo>
                  <a:cubicBezTo>
                    <a:pt x="172" y="730"/>
                    <a:pt x="133" y="768"/>
                    <a:pt x="86" y="76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832" fontAlgn="auto">
                <a:spcBef>
                  <a:spcPts val="0"/>
                </a:spcBef>
                <a:spcAft>
                  <a:spcPts val="0"/>
                </a:spcAft>
                <a:buClr>
                  <a:prstClr val="black"/>
                </a:buClr>
              </a:pPr>
              <a:endParaRPr lang="en-GB" sz="2098" dirty="0">
                <a:solidFill>
                  <a:prstClr val="black"/>
                </a:solidFill>
                <a:latin typeface="Arial"/>
              </a:endParaRPr>
            </a:p>
          </p:txBody>
        </p:sp>
        <p:sp>
          <p:nvSpPr>
            <p:cNvPr id="55" name="Freeform 22"/>
            <p:cNvSpPr>
              <a:spLocks/>
            </p:cNvSpPr>
            <p:nvPr userDrawn="1"/>
          </p:nvSpPr>
          <p:spPr bwMode="auto">
            <a:xfrm>
              <a:off x="5886450" y="3952875"/>
              <a:ext cx="542925" cy="2444750"/>
            </a:xfrm>
            <a:custGeom>
              <a:avLst/>
              <a:gdLst>
                <a:gd name="T0" fmla="*/ 85 w 171"/>
                <a:gd name="T1" fmla="*/ 768 h 768"/>
                <a:gd name="T2" fmla="*/ 85 w 171"/>
                <a:gd name="T3" fmla="*/ 768 h 768"/>
                <a:gd name="T4" fmla="*/ 0 w 171"/>
                <a:gd name="T5" fmla="*/ 682 h 768"/>
                <a:gd name="T6" fmla="*/ 0 w 171"/>
                <a:gd name="T7" fmla="*/ 85 h 768"/>
                <a:gd name="T8" fmla="*/ 85 w 171"/>
                <a:gd name="T9" fmla="*/ 0 h 768"/>
                <a:gd name="T10" fmla="*/ 171 w 171"/>
                <a:gd name="T11" fmla="*/ 85 h 768"/>
                <a:gd name="T12" fmla="*/ 171 w 171"/>
                <a:gd name="T13" fmla="*/ 682 h 768"/>
                <a:gd name="T14" fmla="*/ 85 w 171"/>
                <a:gd name="T15" fmla="*/ 768 h 76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1" h="768">
                  <a:moveTo>
                    <a:pt x="85" y="768"/>
                  </a:moveTo>
                  <a:cubicBezTo>
                    <a:pt x="85" y="768"/>
                    <a:pt x="85" y="768"/>
                    <a:pt x="85" y="768"/>
                  </a:cubicBezTo>
                  <a:cubicBezTo>
                    <a:pt x="38" y="768"/>
                    <a:pt x="0" y="730"/>
                    <a:pt x="0" y="682"/>
                  </a:cubicBezTo>
                  <a:cubicBezTo>
                    <a:pt x="0" y="85"/>
                    <a:pt x="0" y="85"/>
                    <a:pt x="0" y="85"/>
                  </a:cubicBezTo>
                  <a:cubicBezTo>
                    <a:pt x="0" y="38"/>
                    <a:pt x="38" y="0"/>
                    <a:pt x="85" y="0"/>
                  </a:cubicBezTo>
                  <a:cubicBezTo>
                    <a:pt x="133" y="0"/>
                    <a:pt x="171" y="38"/>
                    <a:pt x="171" y="85"/>
                  </a:cubicBezTo>
                  <a:cubicBezTo>
                    <a:pt x="171" y="682"/>
                    <a:pt x="171" y="682"/>
                    <a:pt x="171" y="682"/>
                  </a:cubicBezTo>
                  <a:cubicBezTo>
                    <a:pt x="171" y="730"/>
                    <a:pt x="133" y="768"/>
                    <a:pt x="85" y="76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832" fontAlgn="auto">
                <a:spcBef>
                  <a:spcPts val="0"/>
                </a:spcBef>
                <a:spcAft>
                  <a:spcPts val="0"/>
                </a:spcAft>
                <a:buClr>
                  <a:prstClr val="black"/>
                </a:buClr>
              </a:pPr>
              <a:endParaRPr lang="en-GB" sz="2098" dirty="0">
                <a:solidFill>
                  <a:prstClr val="black"/>
                </a:solidFill>
                <a:latin typeface="Arial"/>
              </a:endParaRPr>
            </a:p>
          </p:txBody>
        </p:sp>
        <p:sp>
          <p:nvSpPr>
            <p:cNvPr id="56" name="Freeform 23"/>
            <p:cNvSpPr>
              <a:spLocks/>
            </p:cNvSpPr>
            <p:nvPr userDrawn="1"/>
          </p:nvSpPr>
          <p:spPr bwMode="auto">
            <a:xfrm>
              <a:off x="3790950" y="4716463"/>
              <a:ext cx="436563" cy="1092200"/>
            </a:xfrm>
            <a:custGeom>
              <a:avLst/>
              <a:gdLst>
                <a:gd name="T0" fmla="*/ 68 w 137"/>
                <a:gd name="T1" fmla="*/ 343 h 343"/>
                <a:gd name="T2" fmla="*/ 68 w 137"/>
                <a:gd name="T3" fmla="*/ 343 h 343"/>
                <a:gd name="T4" fmla="*/ 0 w 137"/>
                <a:gd name="T5" fmla="*/ 274 h 343"/>
                <a:gd name="T6" fmla="*/ 0 w 137"/>
                <a:gd name="T7" fmla="*/ 68 h 343"/>
                <a:gd name="T8" fmla="*/ 68 w 137"/>
                <a:gd name="T9" fmla="*/ 0 h 343"/>
                <a:gd name="T10" fmla="*/ 137 w 137"/>
                <a:gd name="T11" fmla="*/ 68 h 343"/>
                <a:gd name="T12" fmla="*/ 137 w 137"/>
                <a:gd name="T13" fmla="*/ 274 h 343"/>
                <a:gd name="T14" fmla="*/ 68 w 137"/>
                <a:gd name="T15" fmla="*/ 343 h 3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7" h="343">
                  <a:moveTo>
                    <a:pt x="68" y="343"/>
                  </a:moveTo>
                  <a:cubicBezTo>
                    <a:pt x="68" y="343"/>
                    <a:pt x="68" y="343"/>
                    <a:pt x="68" y="343"/>
                  </a:cubicBezTo>
                  <a:cubicBezTo>
                    <a:pt x="30" y="343"/>
                    <a:pt x="0" y="312"/>
                    <a:pt x="0" y="274"/>
                  </a:cubicBezTo>
                  <a:cubicBezTo>
                    <a:pt x="0" y="68"/>
                    <a:pt x="0" y="68"/>
                    <a:pt x="0" y="68"/>
                  </a:cubicBezTo>
                  <a:cubicBezTo>
                    <a:pt x="0" y="30"/>
                    <a:pt x="30" y="0"/>
                    <a:pt x="68" y="0"/>
                  </a:cubicBezTo>
                  <a:cubicBezTo>
                    <a:pt x="106" y="0"/>
                    <a:pt x="137" y="30"/>
                    <a:pt x="137" y="68"/>
                  </a:cubicBezTo>
                  <a:cubicBezTo>
                    <a:pt x="137" y="274"/>
                    <a:pt x="137" y="274"/>
                    <a:pt x="137" y="274"/>
                  </a:cubicBezTo>
                  <a:cubicBezTo>
                    <a:pt x="137" y="312"/>
                    <a:pt x="106" y="343"/>
                    <a:pt x="68" y="34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832" fontAlgn="auto">
                <a:spcBef>
                  <a:spcPts val="0"/>
                </a:spcBef>
                <a:spcAft>
                  <a:spcPts val="0"/>
                </a:spcAft>
                <a:buClr>
                  <a:prstClr val="black"/>
                </a:buClr>
              </a:pPr>
              <a:endParaRPr lang="en-GB" sz="2098" dirty="0">
                <a:solidFill>
                  <a:prstClr val="black"/>
                </a:solidFill>
                <a:latin typeface="Arial"/>
              </a:endParaRPr>
            </a:p>
          </p:txBody>
        </p:sp>
        <p:sp>
          <p:nvSpPr>
            <p:cNvPr id="57" name="Freeform 24"/>
            <p:cNvSpPr>
              <a:spLocks/>
            </p:cNvSpPr>
            <p:nvPr userDrawn="1"/>
          </p:nvSpPr>
          <p:spPr bwMode="auto">
            <a:xfrm>
              <a:off x="3028950" y="3841750"/>
              <a:ext cx="542925" cy="2447925"/>
            </a:xfrm>
            <a:custGeom>
              <a:avLst/>
              <a:gdLst>
                <a:gd name="T0" fmla="*/ 85 w 171"/>
                <a:gd name="T1" fmla="*/ 769 h 769"/>
                <a:gd name="T2" fmla="*/ 85 w 171"/>
                <a:gd name="T3" fmla="*/ 769 h 769"/>
                <a:gd name="T4" fmla="*/ 0 w 171"/>
                <a:gd name="T5" fmla="*/ 683 h 769"/>
                <a:gd name="T6" fmla="*/ 0 w 171"/>
                <a:gd name="T7" fmla="*/ 86 h 769"/>
                <a:gd name="T8" fmla="*/ 85 w 171"/>
                <a:gd name="T9" fmla="*/ 0 h 769"/>
                <a:gd name="T10" fmla="*/ 171 w 171"/>
                <a:gd name="T11" fmla="*/ 86 h 769"/>
                <a:gd name="T12" fmla="*/ 171 w 171"/>
                <a:gd name="T13" fmla="*/ 683 h 769"/>
                <a:gd name="T14" fmla="*/ 85 w 171"/>
                <a:gd name="T15" fmla="*/ 769 h 76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1" h="769">
                  <a:moveTo>
                    <a:pt x="85" y="769"/>
                  </a:moveTo>
                  <a:cubicBezTo>
                    <a:pt x="85" y="769"/>
                    <a:pt x="85" y="769"/>
                    <a:pt x="85" y="769"/>
                  </a:cubicBezTo>
                  <a:cubicBezTo>
                    <a:pt x="38" y="769"/>
                    <a:pt x="0" y="730"/>
                    <a:pt x="0" y="683"/>
                  </a:cubicBezTo>
                  <a:cubicBezTo>
                    <a:pt x="0" y="86"/>
                    <a:pt x="0" y="86"/>
                    <a:pt x="0" y="86"/>
                  </a:cubicBezTo>
                  <a:cubicBezTo>
                    <a:pt x="0" y="39"/>
                    <a:pt x="38" y="0"/>
                    <a:pt x="85" y="0"/>
                  </a:cubicBezTo>
                  <a:cubicBezTo>
                    <a:pt x="133" y="0"/>
                    <a:pt x="171" y="39"/>
                    <a:pt x="171" y="86"/>
                  </a:cubicBezTo>
                  <a:cubicBezTo>
                    <a:pt x="171" y="683"/>
                    <a:pt x="171" y="683"/>
                    <a:pt x="171" y="683"/>
                  </a:cubicBezTo>
                  <a:cubicBezTo>
                    <a:pt x="171" y="730"/>
                    <a:pt x="133" y="769"/>
                    <a:pt x="85" y="76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832" fontAlgn="auto">
                <a:spcBef>
                  <a:spcPts val="0"/>
                </a:spcBef>
                <a:spcAft>
                  <a:spcPts val="0"/>
                </a:spcAft>
                <a:buClr>
                  <a:prstClr val="black"/>
                </a:buClr>
              </a:pPr>
              <a:endParaRPr lang="en-GB" sz="2098" dirty="0">
                <a:solidFill>
                  <a:prstClr val="black"/>
                </a:solidFill>
                <a:latin typeface="Arial"/>
              </a:endParaRPr>
            </a:p>
          </p:txBody>
        </p:sp>
        <p:sp>
          <p:nvSpPr>
            <p:cNvPr id="58" name="Freeform 25"/>
            <p:cNvSpPr>
              <a:spLocks/>
            </p:cNvSpPr>
            <p:nvPr userDrawn="1"/>
          </p:nvSpPr>
          <p:spPr bwMode="auto">
            <a:xfrm>
              <a:off x="0" y="3148013"/>
              <a:ext cx="228600" cy="2438400"/>
            </a:xfrm>
            <a:custGeom>
              <a:avLst/>
              <a:gdLst>
                <a:gd name="T0" fmla="*/ 0 w 72"/>
                <a:gd name="T1" fmla="*/ 0 h 766"/>
                <a:gd name="T2" fmla="*/ 0 w 72"/>
                <a:gd name="T3" fmla="*/ 766 h 766"/>
                <a:gd name="T4" fmla="*/ 72 w 72"/>
                <a:gd name="T5" fmla="*/ 681 h 766"/>
                <a:gd name="T6" fmla="*/ 72 w 72"/>
                <a:gd name="T7" fmla="*/ 84 h 766"/>
                <a:gd name="T8" fmla="*/ 0 w 72"/>
                <a:gd name="T9" fmla="*/ 0 h 766"/>
              </a:gdLst>
              <a:ahLst/>
              <a:cxnLst>
                <a:cxn ang="0">
                  <a:pos x="T0" y="T1"/>
                </a:cxn>
                <a:cxn ang="0">
                  <a:pos x="T2" y="T3"/>
                </a:cxn>
                <a:cxn ang="0">
                  <a:pos x="T4" y="T5"/>
                </a:cxn>
                <a:cxn ang="0">
                  <a:pos x="T6" y="T7"/>
                </a:cxn>
                <a:cxn ang="0">
                  <a:pos x="T8" y="T9"/>
                </a:cxn>
              </a:cxnLst>
              <a:rect l="0" t="0" r="r" b="b"/>
              <a:pathLst>
                <a:path w="72" h="766">
                  <a:moveTo>
                    <a:pt x="0" y="0"/>
                  </a:moveTo>
                  <a:cubicBezTo>
                    <a:pt x="0" y="766"/>
                    <a:pt x="0" y="766"/>
                    <a:pt x="0" y="766"/>
                  </a:cubicBezTo>
                  <a:cubicBezTo>
                    <a:pt x="41" y="759"/>
                    <a:pt x="72" y="724"/>
                    <a:pt x="72" y="681"/>
                  </a:cubicBezTo>
                  <a:cubicBezTo>
                    <a:pt x="72" y="84"/>
                    <a:pt x="72" y="84"/>
                    <a:pt x="72" y="84"/>
                  </a:cubicBezTo>
                  <a:cubicBezTo>
                    <a:pt x="72" y="42"/>
                    <a:pt x="41" y="6"/>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832" fontAlgn="auto">
                <a:spcBef>
                  <a:spcPts val="0"/>
                </a:spcBef>
                <a:spcAft>
                  <a:spcPts val="0"/>
                </a:spcAft>
                <a:buClr>
                  <a:prstClr val="black"/>
                </a:buClr>
              </a:pPr>
              <a:endParaRPr lang="en-GB" sz="2098" dirty="0">
                <a:solidFill>
                  <a:prstClr val="black"/>
                </a:solidFill>
                <a:latin typeface="Arial"/>
              </a:endParaRPr>
            </a:p>
          </p:txBody>
        </p:sp>
        <p:sp>
          <p:nvSpPr>
            <p:cNvPr id="59" name="Freeform 26"/>
            <p:cNvSpPr>
              <a:spLocks/>
            </p:cNvSpPr>
            <p:nvPr userDrawn="1"/>
          </p:nvSpPr>
          <p:spPr bwMode="auto">
            <a:xfrm>
              <a:off x="11950700" y="4105275"/>
              <a:ext cx="254000" cy="2444750"/>
            </a:xfrm>
            <a:custGeom>
              <a:avLst/>
              <a:gdLst>
                <a:gd name="T0" fmla="*/ 80 w 80"/>
                <a:gd name="T1" fmla="*/ 0 h 768"/>
                <a:gd name="T2" fmla="*/ 0 w 80"/>
                <a:gd name="T3" fmla="*/ 85 h 768"/>
                <a:gd name="T4" fmla="*/ 0 w 80"/>
                <a:gd name="T5" fmla="*/ 682 h 768"/>
                <a:gd name="T6" fmla="*/ 80 w 80"/>
                <a:gd name="T7" fmla="*/ 768 h 768"/>
                <a:gd name="T8" fmla="*/ 80 w 80"/>
                <a:gd name="T9" fmla="*/ 0 h 768"/>
              </a:gdLst>
              <a:ahLst/>
              <a:cxnLst>
                <a:cxn ang="0">
                  <a:pos x="T0" y="T1"/>
                </a:cxn>
                <a:cxn ang="0">
                  <a:pos x="T2" y="T3"/>
                </a:cxn>
                <a:cxn ang="0">
                  <a:pos x="T4" y="T5"/>
                </a:cxn>
                <a:cxn ang="0">
                  <a:pos x="T6" y="T7"/>
                </a:cxn>
                <a:cxn ang="0">
                  <a:pos x="T8" y="T9"/>
                </a:cxn>
              </a:cxnLst>
              <a:rect l="0" t="0" r="r" b="b"/>
              <a:pathLst>
                <a:path w="80" h="768">
                  <a:moveTo>
                    <a:pt x="80" y="0"/>
                  </a:moveTo>
                  <a:cubicBezTo>
                    <a:pt x="36" y="2"/>
                    <a:pt x="0" y="39"/>
                    <a:pt x="0" y="85"/>
                  </a:cubicBezTo>
                  <a:cubicBezTo>
                    <a:pt x="0" y="682"/>
                    <a:pt x="0" y="682"/>
                    <a:pt x="0" y="682"/>
                  </a:cubicBezTo>
                  <a:cubicBezTo>
                    <a:pt x="0" y="728"/>
                    <a:pt x="36" y="766"/>
                    <a:pt x="80" y="768"/>
                  </a:cubicBezTo>
                  <a:lnTo>
                    <a:pt x="8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832" fontAlgn="auto">
                <a:spcBef>
                  <a:spcPts val="0"/>
                </a:spcBef>
                <a:spcAft>
                  <a:spcPts val="0"/>
                </a:spcAft>
                <a:buClr>
                  <a:prstClr val="black"/>
                </a:buClr>
              </a:pPr>
              <a:endParaRPr lang="en-GB" sz="2098" dirty="0">
                <a:solidFill>
                  <a:prstClr val="black"/>
                </a:solidFill>
                <a:latin typeface="Arial"/>
              </a:endParaRPr>
            </a:p>
          </p:txBody>
        </p:sp>
      </p:grpSp>
      <p:grpSp>
        <p:nvGrpSpPr>
          <p:cNvPr id="31" name="Logotype"/>
          <p:cNvGrpSpPr/>
          <p:nvPr userDrawn="1"/>
        </p:nvGrpSpPr>
        <p:grpSpPr>
          <a:xfrm>
            <a:off x="641187" y="530770"/>
            <a:ext cx="1383679" cy="288542"/>
            <a:chOff x="9501453" y="6148765"/>
            <a:chExt cx="2047875" cy="427037"/>
          </a:xfrm>
          <a:solidFill>
            <a:schemeClr val="bg1"/>
          </a:solidFill>
        </p:grpSpPr>
        <p:sp>
          <p:nvSpPr>
            <p:cNvPr id="32" name="Freeform 5"/>
            <p:cNvSpPr>
              <a:spLocks noEditPoints="1"/>
            </p:cNvSpPr>
            <p:nvPr userDrawn="1"/>
          </p:nvSpPr>
          <p:spPr bwMode="auto">
            <a:xfrm>
              <a:off x="11206428" y="6231315"/>
              <a:ext cx="342900" cy="344487"/>
            </a:xfrm>
            <a:custGeom>
              <a:avLst/>
              <a:gdLst>
                <a:gd name="T0" fmla="*/ 43 w 91"/>
                <a:gd name="T1" fmla="*/ 2 h 91"/>
                <a:gd name="T2" fmla="*/ 2 w 91"/>
                <a:gd name="T3" fmla="*/ 44 h 91"/>
                <a:gd name="T4" fmla="*/ 46 w 91"/>
                <a:gd name="T5" fmla="*/ 91 h 91"/>
                <a:gd name="T6" fmla="*/ 74 w 91"/>
                <a:gd name="T7" fmla="*/ 77 h 91"/>
                <a:gd name="T8" fmla="*/ 74 w 91"/>
                <a:gd name="T9" fmla="*/ 90 h 91"/>
                <a:gd name="T10" fmla="*/ 91 w 91"/>
                <a:gd name="T11" fmla="*/ 90 h 91"/>
                <a:gd name="T12" fmla="*/ 91 w 91"/>
                <a:gd name="T13" fmla="*/ 47 h 91"/>
                <a:gd name="T14" fmla="*/ 43 w 91"/>
                <a:gd name="T15" fmla="*/ 2 h 91"/>
                <a:gd name="T16" fmla="*/ 72 w 91"/>
                <a:gd name="T17" fmla="*/ 48 h 91"/>
                <a:gd name="T18" fmla="*/ 43 w 91"/>
                <a:gd name="T19" fmla="*/ 72 h 91"/>
                <a:gd name="T20" fmla="*/ 21 w 91"/>
                <a:gd name="T21" fmla="*/ 50 h 91"/>
                <a:gd name="T22" fmla="*/ 46 w 91"/>
                <a:gd name="T23" fmla="*/ 21 h 91"/>
                <a:gd name="T24" fmla="*/ 72 w 91"/>
                <a:gd name="T25" fmla="*/ 45 h 91"/>
                <a:gd name="T26" fmla="*/ 72 w 91"/>
                <a:gd name="T27" fmla="*/ 48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1" h="91">
                  <a:moveTo>
                    <a:pt x="43" y="2"/>
                  </a:moveTo>
                  <a:cubicBezTo>
                    <a:pt x="21" y="4"/>
                    <a:pt x="3" y="22"/>
                    <a:pt x="2" y="44"/>
                  </a:cubicBezTo>
                  <a:cubicBezTo>
                    <a:pt x="0" y="70"/>
                    <a:pt x="21" y="91"/>
                    <a:pt x="46" y="91"/>
                  </a:cubicBezTo>
                  <a:cubicBezTo>
                    <a:pt x="56" y="91"/>
                    <a:pt x="68" y="87"/>
                    <a:pt x="74" y="77"/>
                  </a:cubicBezTo>
                  <a:cubicBezTo>
                    <a:pt x="74" y="90"/>
                    <a:pt x="74" y="90"/>
                    <a:pt x="74" y="90"/>
                  </a:cubicBezTo>
                  <a:cubicBezTo>
                    <a:pt x="91" y="90"/>
                    <a:pt x="91" y="90"/>
                    <a:pt x="91" y="90"/>
                  </a:cubicBezTo>
                  <a:cubicBezTo>
                    <a:pt x="91" y="47"/>
                    <a:pt x="91" y="47"/>
                    <a:pt x="91" y="47"/>
                  </a:cubicBezTo>
                  <a:cubicBezTo>
                    <a:pt x="91" y="20"/>
                    <a:pt x="69" y="0"/>
                    <a:pt x="43" y="2"/>
                  </a:cubicBezTo>
                  <a:close/>
                  <a:moveTo>
                    <a:pt x="72" y="48"/>
                  </a:moveTo>
                  <a:cubicBezTo>
                    <a:pt x="71" y="63"/>
                    <a:pt x="58" y="74"/>
                    <a:pt x="43" y="72"/>
                  </a:cubicBezTo>
                  <a:cubicBezTo>
                    <a:pt x="32" y="71"/>
                    <a:pt x="22" y="61"/>
                    <a:pt x="21" y="50"/>
                  </a:cubicBezTo>
                  <a:cubicBezTo>
                    <a:pt x="19" y="34"/>
                    <a:pt x="31" y="21"/>
                    <a:pt x="46" y="21"/>
                  </a:cubicBezTo>
                  <a:cubicBezTo>
                    <a:pt x="60" y="21"/>
                    <a:pt x="71" y="32"/>
                    <a:pt x="72" y="45"/>
                  </a:cubicBezTo>
                  <a:lnTo>
                    <a:pt x="72" y="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832" fontAlgn="auto">
                <a:spcBef>
                  <a:spcPts val="0"/>
                </a:spcBef>
                <a:spcAft>
                  <a:spcPts val="0"/>
                </a:spcAft>
                <a:buClr>
                  <a:prstClr val="black"/>
                </a:buClr>
              </a:pPr>
              <a:endParaRPr lang="en-US" sz="2098" dirty="0">
                <a:solidFill>
                  <a:prstClr val="black"/>
                </a:solidFill>
                <a:latin typeface="Arial"/>
              </a:endParaRPr>
            </a:p>
          </p:txBody>
        </p:sp>
        <p:sp>
          <p:nvSpPr>
            <p:cNvPr id="33" name="Freeform 6"/>
            <p:cNvSpPr>
              <a:spLocks noEditPoints="1"/>
            </p:cNvSpPr>
            <p:nvPr userDrawn="1"/>
          </p:nvSpPr>
          <p:spPr bwMode="auto">
            <a:xfrm>
              <a:off x="10849241" y="6236077"/>
              <a:ext cx="334963" cy="339725"/>
            </a:xfrm>
            <a:custGeom>
              <a:avLst/>
              <a:gdLst>
                <a:gd name="T0" fmla="*/ 44 w 89"/>
                <a:gd name="T1" fmla="*/ 1 h 90"/>
                <a:gd name="T2" fmla="*/ 0 w 89"/>
                <a:gd name="T3" fmla="*/ 46 h 90"/>
                <a:gd name="T4" fmla="*/ 45 w 89"/>
                <a:gd name="T5" fmla="*/ 90 h 90"/>
                <a:gd name="T6" fmla="*/ 86 w 89"/>
                <a:gd name="T7" fmla="*/ 63 h 90"/>
                <a:gd name="T8" fmla="*/ 69 w 89"/>
                <a:gd name="T9" fmla="*/ 58 h 90"/>
                <a:gd name="T10" fmla="*/ 50 w 89"/>
                <a:gd name="T11" fmla="*/ 72 h 90"/>
                <a:gd name="T12" fmla="*/ 22 w 89"/>
                <a:gd name="T13" fmla="*/ 59 h 90"/>
                <a:gd name="T14" fmla="*/ 89 w 89"/>
                <a:gd name="T15" fmla="*/ 41 h 90"/>
                <a:gd name="T16" fmla="*/ 44 w 89"/>
                <a:gd name="T17" fmla="*/ 1 h 90"/>
                <a:gd name="T18" fmla="*/ 19 w 89"/>
                <a:gd name="T19" fmla="*/ 44 h 90"/>
                <a:gd name="T20" fmla="*/ 36 w 89"/>
                <a:gd name="T21" fmla="*/ 19 h 90"/>
                <a:gd name="T22" fmla="*/ 67 w 89"/>
                <a:gd name="T23" fmla="*/ 31 h 90"/>
                <a:gd name="T24" fmla="*/ 19 w 89"/>
                <a:gd name="T25" fmla="*/ 44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9" h="90">
                  <a:moveTo>
                    <a:pt x="44" y="1"/>
                  </a:moveTo>
                  <a:cubicBezTo>
                    <a:pt x="20" y="2"/>
                    <a:pt x="0" y="20"/>
                    <a:pt x="0" y="46"/>
                  </a:cubicBezTo>
                  <a:cubicBezTo>
                    <a:pt x="0" y="70"/>
                    <a:pt x="20" y="90"/>
                    <a:pt x="45" y="90"/>
                  </a:cubicBezTo>
                  <a:cubicBezTo>
                    <a:pt x="62" y="90"/>
                    <a:pt x="79" y="80"/>
                    <a:pt x="86" y="63"/>
                  </a:cubicBezTo>
                  <a:cubicBezTo>
                    <a:pt x="69" y="58"/>
                    <a:pt x="69" y="58"/>
                    <a:pt x="69" y="58"/>
                  </a:cubicBezTo>
                  <a:cubicBezTo>
                    <a:pt x="66" y="65"/>
                    <a:pt x="58" y="71"/>
                    <a:pt x="50" y="72"/>
                  </a:cubicBezTo>
                  <a:cubicBezTo>
                    <a:pt x="38" y="75"/>
                    <a:pt x="26" y="67"/>
                    <a:pt x="22" y="59"/>
                  </a:cubicBezTo>
                  <a:cubicBezTo>
                    <a:pt x="89" y="41"/>
                    <a:pt x="89" y="41"/>
                    <a:pt x="89" y="41"/>
                  </a:cubicBezTo>
                  <a:cubicBezTo>
                    <a:pt x="87" y="24"/>
                    <a:pt x="72" y="0"/>
                    <a:pt x="44" y="1"/>
                  </a:cubicBezTo>
                  <a:close/>
                  <a:moveTo>
                    <a:pt x="19" y="44"/>
                  </a:moveTo>
                  <a:cubicBezTo>
                    <a:pt x="19" y="34"/>
                    <a:pt x="24" y="24"/>
                    <a:pt x="36" y="19"/>
                  </a:cubicBezTo>
                  <a:cubicBezTo>
                    <a:pt x="50" y="14"/>
                    <a:pt x="62" y="21"/>
                    <a:pt x="67" y="31"/>
                  </a:cubicBezTo>
                  <a:lnTo>
                    <a:pt x="19" y="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832" fontAlgn="auto">
                <a:spcBef>
                  <a:spcPts val="0"/>
                </a:spcBef>
                <a:spcAft>
                  <a:spcPts val="0"/>
                </a:spcAft>
                <a:buClr>
                  <a:prstClr val="black"/>
                </a:buClr>
              </a:pPr>
              <a:endParaRPr lang="en-US" sz="2098" dirty="0">
                <a:solidFill>
                  <a:prstClr val="black"/>
                </a:solidFill>
                <a:latin typeface="Arial"/>
              </a:endParaRPr>
            </a:p>
          </p:txBody>
        </p:sp>
        <p:sp>
          <p:nvSpPr>
            <p:cNvPr id="34" name="Freeform 7"/>
            <p:cNvSpPr>
              <a:spLocks/>
            </p:cNvSpPr>
            <p:nvPr userDrawn="1"/>
          </p:nvSpPr>
          <p:spPr bwMode="auto">
            <a:xfrm>
              <a:off x="10292028" y="6239252"/>
              <a:ext cx="166688" cy="333375"/>
            </a:xfrm>
            <a:custGeom>
              <a:avLst/>
              <a:gdLst>
                <a:gd name="T0" fmla="*/ 44 w 44"/>
                <a:gd name="T1" fmla="*/ 18 h 88"/>
                <a:gd name="T2" fmla="*/ 44 w 44"/>
                <a:gd name="T3" fmla="*/ 0 h 88"/>
                <a:gd name="T4" fmla="*/ 19 w 44"/>
                <a:gd name="T5" fmla="*/ 13 h 88"/>
                <a:gd name="T6" fmla="*/ 19 w 44"/>
                <a:gd name="T7" fmla="*/ 3 h 88"/>
                <a:gd name="T8" fmla="*/ 0 w 44"/>
                <a:gd name="T9" fmla="*/ 3 h 88"/>
                <a:gd name="T10" fmla="*/ 0 w 44"/>
                <a:gd name="T11" fmla="*/ 44 h 88"/>
                <a:gd name="T12" fmla="*/ 0 w 44"/>
                <a:gd name="T13" fmla="*/ 88 h 88"/>
                <a:gd name="T14" fmla="*/ 20 w 44"/>
                <a:gd name="T15" fmla="*/ 88 h 88"/>
                <a:gd name="T16" fmla="*/ 20 w 44"/>
                <a:gd name="T17" fmla="*/ 46 h 88"/>
                <a:gd name="T18" fmla="*/ 44 w 44"/>
                <a:gd name="T19" fmla="*/ 1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 h="88">
                  <a:moveTo>
                    <a:pt x="44" y="18"/>
                  </a:moveTo>
                  <a:cubicBezTo>
                    <a:pt x="44" y="0"/>
                    <a:pt x="44" y="0"/>
                    <a:pt x="44" y="0"/>
                  </a:cubicBezTo>
                  <a:cubicBezTo>
                    <a:pt x="28" y="0"/>
                    <a:pt x="22" y="8"/>
                    <a:pt x="19" y="13"/>
                  </a:cubicBezTo>
                  <a:cubicBezTo>
                    <a:pt x="19" y="3"/>
                    <a:pt x="19" y="3"/>
                    <a:pt x="19" y="3"/>
                  </a:cubicBezTo>
                  <a:cubicBezTo>
                    <a:pt x="0" y="3"/>
                    <a:pt x="0" y="3"/>
                    <a:pt x="0" y="3"/>
                  </a:cubicBezTo>
                  <a:cubicBezTo>
                    <a:pt x="0" y="44"/>
                    <a:pt x="0" y="44"/>
                    <a:pt x="0" y="44"/>
                  </a:cubicBezTo>
                  <a:cubicBezTo>
                    <a:pt x="0" y="88"/>
                    <a:pt x="0" y="88"/>
                    <a:pt x="0" y="88"/>
                  </a:cubicBezTo>
                  <a:cubicBezTo>
                    <a:pt x="20" y="88"/>
                    <a:pt x="20" y="88"/>
                    <a:pt x="20" y="88"/>
                  </a:cubicBezTo>
                  <a:cubicBezTo>
                    <a:pt x="20" y="62"/>
                    <a:pt x="20" y="62"/>
                    <a:pt x="20" y="46"/>
                  </a:cubicBezTo>
                  <a:cubicBezTo>
                    <a:pt x="20" y="26"/>
                    <a:pt x="31" y="19"/>
                    <a:pt x="44"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832" fontAlgn="auto">
                <a:spcBef>
                  <a:spcPts val="0"/>
                </a:spcBef>
                <a:spcAft>
                  <a:spcPts val="0"/>
                </a:spcAft>
                <a:buClr>
                  <a:prstClr val="black"/>
                </a:buClr>
              </a:pPr>
              <a:endParaRPr lang="en-US" sz="2098" dirty="0">
                <a:solidFill>
                  <a:prstClr val="black"/>
                </a:solidFill>
                <a:latin typeface="Arial"/>
              </a:endParaRPr>
            </a:p>
          </p:txBody>
        </p:sp>
        <p:sp>
          <p:nvSpPr>
            <p:cNvPr id="35" name="Freeform 8"/>
            <p:cNvSpPr>
              <a:spLocks/>
            </p:cNvSpPr>
            <p:nvPr userDrawn="1"/>
          </p:nvSpPr>
          <p:spPr bwMode="auto">
            <a:xfrm>
              <a:off x="9501453" y="6182102"/>
              <a:ext cx="369888" cy="390525"/>
            </a:xfrm>
            <a:custGeom>
              <a:avLst/>
              <a:gdLst>
                <a:gd name="T0" fmla="*/ 185 w 233"/>
                <a:gd name="T1" fmla="*/ 165 h 246"/>
                <a:gd name="T2" fmla="*/ 48 w 233"/>
                <a:gd name="T3" fmla="*/ 0 h 246"/>
                <a:gd name="T4" fmla="*/ 0 w 233"/>
                <a:gd name="T5" fmla="*/ 0 h 246"/>
                <a:gd name="T6" fmla="*/ 0 w 233"/>
                <a:gd name="T7" fmla="*/ 246 h 246"/>
                <a:gd name="T8" fmla="*/ 50 w 233"/>
                <a:gd name="T9" fmla="*/ 246 h 246"/>
                <a:gd name="T10" fmla="*/ 50 w 233"/>
                <a:gd name="T11" fmla="*/ 81 h 246"/>
                <a:gd name="T12" fmla="*/ 190 w 233"/>
                <a:gd name="T13" fmla="*/ 246 h 246"/>
                <a:gd name="T14" fmla="*/ 233 w 233"/>
                <a:gd name="T15" fmla="*/ 246 h 246"/>
                <a:gd name="T16" fmla="*/ 233 w 233"/>
                <a:gd name="T17" fmla="*/ 0 h 246"/>
                <a:gd name="T18" fmla="*/ 185 w 233"/>
                <a:gd name="T19" fmla="*/ 0 h 246"/>
                <a:gd name="T20" fmla="*/ 185 w 233"/>
                <a:gd name="T21" fmla="*/ 165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3" h="246">
                  <a:moveTo>
                    <a:pt x="185" y="165"/>
                  </a:moveTo>
                  <a:lnTo>
                    <a:pt x="48" y="0"/>
                  </a:lnTo>
                  <a:lnTo>
                    <a:pt x="0" y="0"/>
                  </a:lnTo>
                  <a:lnTo>
                    <a:pt x="0" y="246"/>
                  </a:lnTo>
                  <a:lnTo>
                    <a:pt x="50" y="246"/>
                  </a:lnTo>
                  <a:lnTo>
                    <a:pt x="50" y="81"/>
                  </a:lnTo>
                  <a:lnTo>
                    <a:pt x="190" y="246"/>
                  </a:lnTo>
                  <a:lnTo>
                    <a:pt x="233" y="246"/>
                  </a:lnTo>
                  <a:lnTo>
                    <a:pt x="233" y="0"/>
                  </a:lnTo>
                  <a:lnTo>
                    <a:pt x="185" y="0"/>
                  </a:lnTo>
                  <a:lnTo>
                    <a:pt x="185" y="16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832" fontAlgn="auto">
                <a:spcBef>
                  <a:spcPts val="0"/>
                </a:spcBef>
                <a:spcAft>
                  <a:spcPts val="0"/>
                </a:spcAft>
                <a:buClr>
                  <a:prstClr val="black"/>
                </a:buClr>
              </a:pPr>
              <a:endParaRPr lang="en-US" sz="2098" dirty="0">
                <a:solidFill>
                  <a:prstClr val="black"/>
                </a:solidFill>
                <a:latin typeface="Arial"/>
              </a:endParaRPr>
            </a:p>
          </p:txBody>
        </p:sp>
        <p:sp>
          <p:nvSpPr>
            <p:cNvPr id="36" name="Freeform 9"/>
            <p:cNvSpPr>
              <a:spLocks noEditPoints="1"/>
            </p:cNvSpPr>
            <p:nvPr userDrawn="1"/>
          </p:nvSpPr>
          <p:spPr bwMode="auto">
            <a:xfrm>
              <a:off x="10461891" y="6148765"/>
              <a:ext cx="342900" cy="427037"/>
            </a:xfrm>
            <a:custGeom>
              <a:avLst/>
              <a:gdLst>
                <a:gd name="T0" fmla="*/ 91 w 91"/>
                <a:gd name="T1" fmla="*/ 0 h 113"/>
                <a:gd name="T2" fmla="*/ 73 w 91"/>
                <a:gd name="T3" fmla="*/ 0 h 113"/>
                <a:gd name="T4" fmla="*/ 73 w 91"/>
                <a:gd name="T5" fmla="*/ 34 h 113"/>
                <a:gd name="T6" fmla="*/ 43 w 91"/>
                <a:gd name="T7" fmla="*/ 24 h 113"/>
                <a:gd name="T8" fmla="*/ 2 w 91"/>
                <a:gd name="T9" fmla="*/ 66 h 113"/>
                <a:gd name="T10" fmla="*/ 46 w 91"/>
                <a:gd name="T11" fmla="*/ 113 h 113"/>
                <a:gd name="T12" fmla="*/ 74 w 91"/>
                <a:gd name="T13" fmla="*/ 101 h 113"/>
                <a:gd name="T14" fmla="*/ 74 w 91"/>
                <a:gd name="T15" fmla="*/ 112 h 113"/>
                <a:gd name="T16" fmla="*/ 91 w 91"/>
                <a:gd name="T17" fmla="*/ 112 h 113"/>
                <a:gd name="T18" fmla="*/ 91 w 91"/>
                <a:gd name="T19" fmla="*/ 69 h 113"/>
                <a:gd name="T20" fmla="*/ 91 w 91"/>
                <a:gd name="T21" fmla="*/ 69 h 113"/>
                <a:gd name="T22" fmla="*/ 91 w 91"/>
                <a:gd name="T23" fmla="*/ 68 h 113"/>
                <a:gd name="T24" fmla="*/ 91 w 91"/>
                <a:gd name="T25" fmla="*/ 0 h 113"/>
                <a:gd name="T26" fmla="*/ 72 w 91"/>
                <a:gd name="T27" fmla="*/ 70 h 113"/>
                <a:gd name="T28" fmla="*/ 43 w 91"/>
                <a:gd name="T29" fmla="*/ 94 h 113"/>
                <a:gd name="T30" fmla="*/ 21 w 91"/>
                <a:gd name="T31" fmla="*/ 72 h 113"/>
                <a:gd name="T32" fmla="*/ 46 w 91"/>
                <a:gd name="T33" fmla="*/ 43 h 113"/>
                <a:gd name="T34" fmla="*/ 72 w 91"/>
                <a:gd name="T35" fmla="*/ 67 h 113"/>
                <a:gd name="T36" fmla="*/ 72 w 91"/>
                <a:gd name="T37" fmla="*/ 7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1" h="113">
                  <a:moveTo>
                    <a:pt x="91" y="0"/>
                  </a:moveTo>
                  <a:cubicBezTo>
                    <a:pt x="73" y="0"/>
                    <a:pt x="73" y="0"/>
                    <a:pt x="73" y="0"/>
                  </a:cubicBezTo>
                  <a:cubicBezTo>
                    <a:pt x="73" y="34"/>
                    <a:pt x="73" y="34"/>
                    <a:pt x="73" y="34"/>
                  </a:cubicBezTo>
                  <a:cubicBezTo>
                    <a:pt x="68" y="28"/>
                    <a:pt x="55" y="23"/>
                    <a:pt x="43" y="24"/>
                  </a:cubicBezTo>
                  <a:cubicBezTo>
                    <a:pt x="21" y="26"/>
                    <a:pt x="3" y="44"/>
                    <a:pt x="2" y="66"/>
                  </a:cubicBezTo>
                  <a:cubicBezTo>
                    <a:pt x="0" y="92"/>
                    <a:pt x="21" y="113"/>
                    <a:pt x="46" y="113"/>
                  </a:cubicBezTo>
                  <a:cubicBezTo>
                    <a:pt x="56" y="113"/>
                    <a:pt x="69" y="109"/>
                    <a:pt x="74" y="101"/>
                  </a:cubicBezTo>
                  <a:cubicBezTo>
                    <a:pt x="74" y="112"/>
                    <a:pt x="74" y="112"/>
                    <a:pt x="74" y="112"/>
                  </a:cubicBezTo>
                  <a:cubicBezTo>
                    <a:pt x="91" y="112"/>
                    <a:pt x="91" y="112"/>
                    <a:pt x="91" y="112"/>
                  </a:cubicBezTo>
                  <a:cubicBezTo>
                    <a:pt x="91" y="69"/>
                    <a:pt x="91" y="69"/>
                    <a:pt x="91" y="69"/>
                  </a:cubicBezTo>
                  <a:cubicBezTo>
                    <a:pt x="91" y="69"/>
                    <a:pt x="91" y="69"/>
                    <a:pt x="91" y="69"/>
                  </a:cubicBezTo>
                  <a:cubicBezTo>
                    <a:pt x="91" y="68"/>
                    <a:pt x="91" y="68"/>
                    <a:pt x="91" y="68"/>
                  </a:cubicBezTo>
                  <a:lnTo>
                    <a:pt x="91" y="0"/>
                  </a:lnTo>
                  <a:close/>
                  <a:moveTo>
                    <a:pt x="72" y="70"/>
                  </a:moveTo>
                  <a:cubicBezTo>
                    <a:pt x="71" y="85"/>
                    <a:pt x="58" y="96"/>
                    <a:pt x="43" y="94"/>
                  </a:cubicBezTo>
                  <a:cubicBezTo>
                    <a:pt x="32" y="93"/>
                    <a:pt x="22" y="83"/>
                    <a:pt x="21" y="72"/>
                  </a:cubicBezTo>
                  <a:cubicBezTo>
                    <a:pt x="19" y="56"/>
                    <a:pt x="31" y="43"/>
                    <a:pt x="46" y="43"/>
                  </a:cubicBezTo>
                  <a:cubicBezTo>
                    <a:pt x="60" y="43"/>
                    <a:pt x="71" y="54"/>
                    <a:pt x="72" y="67"/>
                  </a:cubicBezTo>
                  <a:lnTo>
                    <a:pt x="72"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832" fontAlgn="auto">
                <a:spcBef>
                  <a:spcPts val="0"/>
                </a:spcBef>
                <a:spcAft>
                  <a:spcPts val="0"/>
                </a:spcAft>
                <a:buClr>
                  <a:prstClr val="black"/>
                </a:buClr>
              </a:pPr>
              <a:endParaRPr lang="en-US" sz="2098" dirty="0">
                <a:solidFill>
                  <a:prstClr val="black"/>
                </a:solidFill>
                <a:latin typeface="Arial"/>
              </a:endParaRPr>
            </a:p>
          </p:txBody>
        </p:sp>
        <p:sp>
          <p:nvSpPr>
            <p:cNvPr id="37" name="Freeform 10"/>
            <p:cNvSpPr>
              <a:spLocks noEditPoints="1"/>
            </p:cNvSpPr>
            <p:nvPr userDrawn="1"/>
          </p:nvSpPr>
          <p:spPr bwMode="auto">
            <a:xfrm>
              <a:off x="9912616" y="6239252"/>
              <a:ext cx="338138" cy="336550"/>
            </a:xfrm>
            <a:custGeom>
              <a:avLst/>
              <a:gdLst>
                <a:gd name="T0" fmla="*/ 45 w 90"/>
                <a:gd name="T1" fmla="*/ 0 h 89"/>
                <a:gd name="T2" fmla="*/ 0 w 90"/>
                <a:gd name="T3" fmla="*/ 45 h 89"/>
                <a:gd name="T4" fmla="*/ 45 w 90"/>
                <a:gd name="T5" fmla="*/ 89 h 89"/>
                <a:gd name="T6" fmla="*/ 90 w 90"/>
                <a:gd name="T7" fmla="*/ 45 h 89"/>
                <a:gd name="T8" fmla="*/ 45 w 90"/>
                <a:gd name="T9" fmla="*/ 0 h 89"/>
                <a:gd name="T10" fmla="*/ 45 w 90"/>
                <a:gd name="T11" fmla="*/ 70 h 89"/>
                <a:gd name="T12" fmla="*/ 19 w 90"/>
                <a:gd name="T13" fmla="*/ 45 h 89"/>
                <a:gd name="T14" fmla="*/ 45 w 90"/>
                <a:gd name="T15" fmla="*/ 19 h 89"/>
                <a:gd name="T16" fmla="*/ 71 w 90"/>
                <a:gd name="T17" fmla="*/ 45 h 89"/>
                <a:gd name="T18" fmla="*/ 45 w 90"/>
                <a:gd name="T19" fmla="*/ 7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0" h="89">
                  <a:moveTo>
                    <a:pt x="45" y="0"/>
                  </a:moveTo>
                  <a:cubicBezTo>
                    <a:pt x="20" y="0"/>
                    <a:pt x="0" y="20"/>
                    <a:pt x="0" y="45"/>
                  </a:cubicBezTo>
                  <a:cubicBezTo>
                    <a:pt x="0" y="69"/>
                    <a:pt x="20" y="89"/>
                    <a:pt x="45" y="89"/>
                  </a:cubicBezTo>
                  <a:cubicBezTo>
                    <a:pt x="70" y="89"/>
                    <a:pt x="90" y="69"/>
                    <a:pt x="90" y="45"/>
                  </a:cubicBezTo>
                  <a:cubicBezTo>
                    <a:pt x="90" y="20"/>
                    <a:pt x="70" y="0"/>
                    <a:pt x="45" y="0"/>
                  </a:cubicBezTo>
                  <a:close/>
                  <a:moveTo>
                    <a:pt x="45" y="70"/>
                  </a:moveTo>
                  <a:cubicBezTo>
                    <a:pt x="31" y="70"/>
                    <a:pt x="19" y="59"/>
                    <a:pt x="19" y="45"/>
                  </a:cubicBezTo>
                  <a:cubicBezTo>
                    <a:pt x="19" y="30"/>
                    <a:pt x="31" y="19"/>
                    <a:pt x="45" y="19"/>
                  </a:cubicBezTo>
                  <a:cubicBezTo>
                    <a:pt x="59" y="19"/>
                    <a:pt x="71" y="30"/>
                    <a:pt x="71" y="45"/>
                  </a:cubicBezTo>
                  <a:cubicBezTo>
                    <a:pt x="71" y="59"/>
                    <a:pt x="59" y="70"/>
                    <a:pt x="45" y="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832" fontAlgn="auto">
                <a:spcBef>
                  <a:spcPts val="0"/>
                </a:spcBef>
                <a:spcAft>
                  <a:spcPts val="0"/>
                </a:spcAft>
                <a:buClr>
                  <a:prstClr val="black"/>
                </a:buClr>
              </a:pPr>
              <a:endParaRPr lang="en-US" sz="2098" dirty="0">
                <a:solidFill>
                  <a:prstClr val="black"/>
                </a:solidFill>
                <a:latin typeface="Arial"/>
              </a:endParaRPr>
            </a:p>
          </p:txBody>
        </p:sp>
      </p:grpSp>
    </p:spTree>
    <p:extLst>
      <p:ext uri="{BB962C8B-B14F-4D97-AF65-F5344CB8AC3E}">
        <p14:creationId xmlns:p14="http://schemas.microsoft.com/office/powerpoint/2010/main" val="1266018865"/>
      </p:ext>
    </p:extLst>
  </p:cSld>
  <p:clrMapOvr>
    <a:masterClrMapping/>
  </p:clrMapOvr>
</p:sldLayout>
</file>

<file path=ppt/slideLayouts/slideLayout184.xml><?xml version="1.0" encoding="utf-8"?>
<p:sldLayout xmlns:a="http://schemas.openxmlformats.org/drawingml/2006/main" xmlns:r="http://schemas.openxmlformats.org/officeDocument/2006/relationships" xmlns:p="http://schemas.openxmlformats.org/presentationml/2006/main" showMasterSp="0" preserve="1" userDrawn="1">
  <p:cSld name="Title Slide Image">
    <p:bg>
      <p:bgPr>
        <a:solidFill>
          <a:srgbClr val="FDECE4"/>
        </a:solidFill>
        <a:effectLst/>
      </p:bgPr>
    </p:bg>
    <p:spTree>
      <p:nvGrpSpPr>
        <p:cNvPr id="1" name=""/>
        <p:cNvGrpSpPr/>
        <p:nvPr/>
      </p:nvGrpSpPr>
      <p:grpSpPr>
        <a:xfrm>
          <a:off x="0" y="0"/>
          <a:ext cx="0" cy="0"/>
          <a:chOff x="0" y="0"/>
          <a:chExt cx="0" cy="0"/>
        </a:xfrm>
      </p:grpSpPr>
      <p:sp useBgFill="1">
        <p:nvSpPr>
          <p:cNvPr id="28" name="Picture Placeholder 5"/>
          <p:cNvSpPr>
            <a:spLocks noGrp="1"/>
          </p:cNvSpPr>
          <p:nvPr>
            <p:ph type="pic" sz="quarter" idx="15" hasCustomPrompt="1"/>
          </p:nvPr>
        </p:nvSpPr>
        <p:spPr>
          <a:xfrm>
            <a:off x="3176" y="0"/>
            <a:ext cx="12192000" cy="6858000"/>
          </a:xfrm>
        </p:spPr>
        <p:txBody>
          <a:bodyPr anchor="ctr" anchorCtr="0"/>
          <a:lstStyle>
            <a:lvl1pPr marL="0" indent="0" algn="ctr">
              <a:buNone/>
              <a:defRPr baseline="0">
                <a:solidFill>
                  <a:schemeClr val="tx1"/>
                </a:solidFill>
              </a:defRPr>
            </a:lvl1pPr>
          </a:lstStyle>
          <a:p>
            <a:r>
              <a:rPr lang="en-GB" dirty="0"/>
              <a:t>Insert picture by using Nordea Image Bank button or use as pink slide</a:t>
            </a:r>
          </a:p>
        </p:txBody>
      </p:sp>
      <p:sp>
        <p:nvSpPr>
          <p:cNvPr id="2" name="Title 1"/>
          <p:cNvSpPr>
            <a:spLocks noGrp="1"/>
          </p:cNvSpPr>
          <p:nvPr>
            <p:ph type="ctrTitle"/>
          </p:nvPr>
        </p:nvSpPr>
        <p:spPr>
          <a:xfrm>
            <a:off x="647834" y="1338892"/>
            <a:ext cx="7198125" cy="748627"/>
          </a:xfrm>
        </p:spPr>
        <p:txBody>
          <a:bodyPr>
            <a:noAutofit/>
          </a:bodyPr>
          <a:lstStyle>
            <a:lvl1pPr>
              <a:defRPr sz="2398">
                <a:solidFill>
                  <a:schemeClr val="accent1"/>
                </a:solidFill>
              </a:defRPr>
            </a:lvl1pPr>
          </a:lstStyle>
          <a:p>
            <a:r>
              <a:rPr lang="en-GB" dirty="0"/>
              <a:t>Click to edit Master title style</a:t>
            </a:r>
          </a:p>
        </p:txBody>
      </p:sp>
      <p:sp>
        <p:nvSpPr>
          <p:cNvPr id="3" name="Subtitle 2"/>
          <p:cNvSpPr>
            <a:spLocks noGrp="1"/>
          </p:cNvSpPr>
          <p:nvPr>
            <p:ph type="subTitle" idx="1"/>
          </p:nvPr>
        </p:nvSpPr>
        <p:spPr>
          <a:xfrm>
            <a:off x="647834" y="2133156"/>
            <a:ext cx="7198125" cy="360000"/>
          </a:xfrm>
        </p:spPr>
        <p:txBody>
          <a:bodyPr>
            <a:noAutofit/>
          </a:bodyPr>
          <a:lstStyle>
            <a:lvl1pPr marL="0" indent="0" algn="l">
              <a:buNone/>
              <a:defRPr b="1">
                <a:solidFill>
                  <a:schemeClr val="tx2"/>
                </a:solidFill>
              </a:defRPr>
            </a:lvl1pPr>
            <a:lvl2pPr marL="543917" indent="0" algn="ctr">
              <a:buNone/>
              <a:defRPr>
                <a:solidFill>
                  <a:schemeClr val="tx1">
                    <a:tint val="75000"/>
                  </a:schemeClr>
                </a:solidFill>
              </a:defRPr>
            </a:lvl2pPr>
            <a:lvl3pPr marL="1087832" indent="0" algn="ctr">
              <a:buNone/>
              <a:defRPr>
                <a:solidFill>
                  <a:schemeClr val="tx1">
                    <a:tint val="75000"/>
                  </a:schemeClr>
                </a:solidFill>
              </a:defRPr>
            </a:lvl3pPr>
            <a:lvl4pPr marL="1631748" indent="0" algn="ctr">
              <a:buNone/>
              <a:defRPr>
                <a:solidFill>
                  <a:schemeClr val="tx1">
                    <a:tint val="75000"/>
                  </a:schemeClr>
                </a:solidFill>
              </a:defRPr>
            </a:lvl4pPr>
            <a:lvl5pPr marL="2175665" indent="0" algn="ctr">
              <a:buNone/>
              <a:defRPr>
                <a:solidFill>
                  <a:schemeClr val="tx1">
                    <a:tint val="75000"/>
                  </a:schemeClr>
                </a:solidFill>
              </a:defRPr>
            </a:lvl5pPr>
            <a:lvl6pPr marL="2719583" indent="0" algn="ctr">
              <a:buNone/>
              <a:defRPr>
                <a:solidFill>
                  <a:schemeClr val="tx1">
                    <a:tint val="75000"/>
                  </a:schemeClr>
                </a:solidFill>
              </a:defRPr>
            </a:lvl6pPr>
            <a:lvl7pPr marL="3263498" indent="0" algn="ctr">
              <a:buNone/>
              <a:defRPr>
                <a:solidFill>
                  <a:schemeClr val="tx1">
                    <a:tint val="75000"/>
                  </a:schemeClr>
                </a:solidFill>
              </a:defRPr>
            </a:lvl7pPr>
            <a:lvl8pPr marL="3807414" indent="0" algn="ctr">
              <a:buNone/>
              <a:defRPr>
                <a:solidFill>
                  <a:schemeClr val="tx1">
                    <a:tint val="75000"/>
                  </a:schemeClr>
                </a:solidFill>
              </a:defRPr>
            </a:lvl8pPr>
            <a:lvl9pPr marL="4351330" indent="0" algn="ctr">
              <a:buNone/>
              <a:defRPr>
                <a:solidFill>
                  <a:schemeClr val="tx1">
                    <a:tint val="75000"/>
                  </a:schemeClr>
                </a:solidFill>
              </a:defRPr>
            </a:lvl9pPr>
          </a:lstStyle>
          <a:p>
            <a:r>
              <a:rPr lang="en-GB" dirty="0"/>
              <a:t>Click to edit Master subtitle style</a:t>
            </a:r>
          </a:p>
        </p:txBody>
      </p:sp>
      <p:sp>
        <p:nvSpPr>
          <p:cNvPr id="21" name="Text Placeholder 20"/>
          <p:cNvSpPr>
            <a:spLocks noGrp="1"/>
          </p:cNvSpPr>
          <p:nvPr>
            <p:ph type="body" sz="quarter" idx="13" hasCustomPrompt="1"/>
          </p:nvPr>
        </p:nvSpPr>
        <p:spPr>
          <a:xfrm>
            <a:off x="647834" y="2591403"/>
            <a:ext cx="7198125" cy="215949"/>
          </a:xfrm>
        </p:spPr>
        <p:txBody>
          <a:bodyPr>
            <a:noAutofit/>
          </a:bodyPr>
          <a:lstStyle>
            <a:lvl1pPr marL="0" indent="0">
              <a:buNone/>
              <a:defRPr sz="1300">
                <a:solidFill>
                  <a:schemeClr val="tx2"/>
                </a:solidFill>
              </a:defRPr>
            </a:lvl1pPr>
            <a:lvl2pPr marL="256969" indent="0">
              <a:buNone/>
              <a:defRPr>
                <a:solidFill>
                  <a:schemeClr val="accent2"/>
                </a:solidFill>
              </a:defRPr>
            </a:lvl2pPr>
            <a:lvl3pPr marL="513937" indent="0">
              <a:buNone/>
              <a:defRPr>
                <a:solidFill>
                  <a:schemeClr val="accent2"/>
                </a:solidFill>
              </a:defRPr>
            </a:lvl3pPr>
            <a:lvl4pPr marL="770906" indent="0">
              <a:buNone/>
              <a:defRPr>
                <a:solidFill>
                  <a:schemeClr val="accent2"/>
                </a:solidFill>
              </a:defRPr>
            </a:lvl4pPr>
            <a:lvl5pPr marL="1027873" indent="0">
              <a:buNone/>
              <a:defRPr>
                <a:solidFill>
                  <a:schemeClr val="accent2"/>
                </a:solidFill>
              </a:defRPr>
            </a:lvl5pPr>
          </a:lstStyle>
          <a:p>
            <a:pPr lvl="0"/>
            <a:r>
              <a:rPr lang="en-GB" dirty="0"/>
              <a:t>Name, title</a:t>
            </a:r>
          </a:p>
        </p:txBody>
      </p:sp>
      <p:sp>
        <p:nvSpPr>
          <p:cNvPr id="22" name="Text Placeholder 20"/>
          <p:cNvSpPr>
            <a:spLocks noGrp="1"/>
          </p:cNvSpPr>
          <p:nvPr>
            <p:ph type="body" sz="quarter" idx="14" hasCustomPrompt="1"/>
          </p:nvPr>
        </p:nvSpPr>
        <p:spPr>
          <a:xfrm>
            <a:off x="647834" y="2843345"/>
            <a:ext cx="7198125" cy="215949"/>
          </a:xfrm>
        </p:spPr>
        <p:txBody>
          <a:bodyPr>
            <a:noAutofit/>
          </a:bodyPr>
          <a:lstStyle>
            <a:lvl1pPr marL="0" indent="0">
              <a:buNone/>
              <a:defRPr sz="1300">
                <a:solidFill>
                  <a:schemeClr val="tx2"/>
                </a:solidFill>
              </a:defRPr>
            </a:lvl1pPr>
            <a:lvl2pPr marL="256969" indent="0">
              <a:buNone/>
              <a:defRPr>
                <a:solidFill>
                  <a:schemeClr val="accent2"/>
                </a:solidFill>
              </a:defRPr>
            </a:lvl2pPr>
            <a:lvl3pPr marL="513937" indent="0">
              <a:buNone/>
              <a:defRPr>
                <a:solidFill>
                  <a:schemeClr val="accent2"/>
                </a:solidFill>
              </a:defRPr>
            </a:lvl3pPr>
            <a:lvl4pPr marL="770906" indent="0">
              <a:buNone/>
              <a:defRPr>
                <a:solidFill>
                  <a:schemeClr val="accent2"/>
                </a:solidFill>
              </a:defRPr>
            </a:lvl4pPr>
            <a:lvl5pPr marL="1027873" indent="0">
              <a:buNone/>
              <a:defRPr>
                <a:solidFill>
                  <a:schemeClr val="accent2"/>
                </a:solidFill>
              </a:defRPr>
            </a:lvl5pPr>
          </a:lstStyle>
          <a:p>
            <a:pPr lvl="0"/>
            <a:r>
              <a:rPr lang="en-GB" dirty="0"/>
              <a:t>Date</a:t>
            </a:r>
          </a:p>
        </p:txBody>
      </p:sp>
      <p:grpSp>
        <p:nvGrpSpPr>
          <p:cNvPr id="10" name="Pulse"/>
          <p:cNvGrpSpPr/>
          <p:nvPr userDrawn="1"/>
        </p:nvGrpSpPr>
        <p:grpSpPr>
          <a:xfrm>
            <a:off x="8749612" y="3029842"/>
            <a:ext cx="3445566" cy="3490105"/>
            <a:chOff x="8751888" y="3030538"/>
            <a:chExt cx="3446462" cy="3490913"/>
          </a:xfrm>
          <a:solidFill>
            <a:schemeClr val="accent1"/>
          </a:solidFill>
        </p:grpSpPr>
        <p:sp>
          <p:nvSpPr>
            <p:cNvPr id="11" name="Freeform 5"/>
            <p:cNvSpPr>
              <a:spLocks/>
            </p:cNvSpPr>
            <p:nvPr userDrawn="1"/>
          </p:nvSpPr>
          <p:spPr bwMode="auto">
            <a:xfrm>
              <a:off x="9196388" y="3902076"/>
              <a:ext cx="449263" cy="1120775"/>
            </a:xfrm>
            <a:custGeom>
              <a:avLst/>
              <a:gdLst>
                <a:gd name="T0" fmla="*/ 71 w 142"/>
                <a:gd name="T1" fmla="*/ 355 h 355"/>
                <a:gd name="T2" fmla="*/ 71 w 142"/>
                <a:gd name="T3" fmla="*/ 355 h 355"/>
                <a:gd name="T4" fmla="*/ 0 w 142"/>
                <a:gd name="T5" fmla="*/ 284 h 355"/>
                <a:gd name="T6" fmla="*/ 0 w 142"/>
                <a:gd name="T7" fmla="*/ 71 h 355"/>
                <a:gd name="T8" fmla="*/ 71 w 142"/>
                <a:gd name="T9" fmla="*/ 0 h 355"/>
                <a:gd name="T10" fmla="*/ 142 w 142"/>
                <a:gd name="T11" fmla="*/ 71 h 355"/>
                <a:gd name="T12" fmla="*/ 142 w 142"/>
                <a:gd name="T13" fmla="*/ 284 h 355"/>
                <a:gd name="T14" fmla="*/ 71 w 142"/>
                <a:gd name="T15" fmla="*/ 355 h 3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2" h="355">
                  <a:moveTo>
                    <a:pt x="71" y="355"/>
                  </a:moveTo>
                  <a:cubicBezTo>
                    <a:pt x="71" y="355"/>
                    <a:pt x="71" y="355"/>
                    <a:pt x="71" y="355"/>
                  </a:cubicBezTo>
                  <a:cubicBezTo>
                    <a:pt x="32" y="355"/>
                    <a:pt x="0" y="323"/>
                    <a:pt x="0" y="284"/>
                  </a:cubicBezTo>
                  <a:cubicBezTo>
                    <a:pt x="0" y="71"/>
                    <a:pt x="0" y="71"/>
                    <a:pt x="0" y="71"/>
                  </a:cubicBezTo>
                  <a:cubicBezTo>
                    <a:pt x="0" y="32"/>
                    <a:pt x="32" y="0"/>
                    <a:pt x="71" y="0"/>
                  </a:cubicBezTo>
                  <a:cubicBezTo>
                    <a:pt x="110" y="0"/>
                    <a:pt x="142" y="32"/>
                    <a:pt x="142" y="71"/>
                  </a:cubicBezTo>
                  <a:cubicBezTo>
                    <a:pt x="142" y="284"/>
                    <a:pt x="142" y="284"/>
                    <a:pt x="142" y="284"/>
                  </a:cubicBezTo>
                  <a:cubicBezTo>
                    <a:pt x="142" y="323"/>
                    <a:pt x="110" y="355"/>
                    <a:pt x="71" y="35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832" fontAlgn="auto">
                <a:spcBef>
                  <a:spcPts val="0"/>
                </a:spcBef>
                <a:spcAft>
                  <a:spcPts val="0"/>
                </a:spcAft>
                <a:buClr>
                  <a:prstClr val="black"/>
                </a:buClr>
              </a:pPr>
              <a:endParaRPr lang="en-GB" sz="2098" dirty="0">
                <a:solidFill>
                  <a:prstClr val="black"/>
                </a:solidFill>
                <a:latin typeface="Arial"/>
              </a:endParaRPr>
            </a:p>
          </p:txBody>
        </p:sp>
        <p:sp>
          <p:nvSpPr>
            <p:cNvPr id="12" name="Freeform 6"/>
            <p:cNvSpPr>
              <a:spLocks/>
            </p:cNvSpPr>
            <p:nvPr userDrawn="1"/>
          </p:nvSpPr>
          <p:spPr bwMode="auto">
            <a:xfrm>
              <a:off x="8751888" y="4551363"/>
              <a:ext cx="265113" cy="449263"/>
            </a:xfrm>
            <a:custGeom>
              <a:avLst/>
              <a:gdLst>
                <a:gd name="T0" fmla="*/ 42 w 84"/>
                <a:gd name="T1" fmla="*/ 142 h 142"/>
                <a:gd name="T2" fmla="*/ 42 w 84"/>
                <a:gd name="T3" fmla="*/ 142 h 142"/>
                <a:gd name="T4" fmla="*/ 0 w 84"/>
                <a:gd name="T5" fmla="*/ 99 h 142"/>
                <a:gd name="T6" fmla="*/ 0 w 84"/>
                <a:gd name="T7" fmla="*/ 42 h 142"/>
                <a:gd name="T8" fmla="*/ 42 w 84"/>
                <a:gd name="T9" fmla="*/ 0 h 142"/>
                <a:gd name="T10" fmla="*/ 84 w 84"/>
                <a:gd name="T11" fmla="*/ 42 h 142"/>
                <a:gd name="T12" fmla="*/ 84 w 84"/>
                <a:gd name="T13" fmla="*/ 99 h 142"/>
                <a:gd name="T14" fmla="*/ 42 w 84"/>
                <a:gd name="T15" fmla="*/ 142 h 1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4" h="142">
                  <a:moveTo>
                    <a:pt x="42" y="142"/>
                  </a:moveTo>
                  <a:cubicBezTo>
                    <a:pt x="42" y="142"/>
                    <a:pt x="42" y="142"/>
                    <a:pt x="42" y="142"/>
                  </a:cubicBezTo>
                  <a:cubicBezTo>
                    <a:pt x="18" y="142"/>
                    <a:pt x="0" y="123"/>
                    <a:pt x="0" y="99"/>
                  </a:cubicBezTo>
                  <a:cubicBezTo>
                    <a:pt x="0" y="42"/>
                    <a:pt x="0" y="42"/>
                    <a:pt x="0" y="42"/>
                  </a:cubicBezTo>
                  <a:cubicBezTo>
                    <a:pt x="0" y="19"/>
                    <a:pt x="18" y="0"/>
                    <a:pt x="42" y="0"/>
                  </a:cubicBezTo>
                  <a:cubicBezTo>
                    <a:pt x="65" y="0"/>
                    <a:pt x="84" y="19"/>
                    <a:pt x="84" y="42"/>
                  </a:cubicBezTo>
                  <a:cubicBezTo>
                    <a:pt x="84" y="99"/>
                    <a:pt x="84" y="99"/>
                    <a:pt x="84" y="99"/>
                  </a:cubicBezTo>
                  <a:cubicBezTo>
                    <a:pt x="84" y="123"/>
                    <a:pt x="65" y="142"/>
                    <a:pt x="42" y="14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832" fontAlgn="auto">
                <a:spcBef>
                  <a:spcPts val="0"/>
                </a:spcBef>
                <a:spcAft>
                  <a:spcPts val="0"/>
                </a:spcAft>
                <a:buClr>
                  <a:prstClr val="black"/>
                </a:buClr>
              </a:pPr>
              <a:endParaRPr lang="en-GB" sz="2098" dirty="0">
                <a:solidFill>
                  <a:prstClr val="black"/>
                </a:solidFill>
                <a:latin typeface="Arial"/>
              </a:endParaRPr>
            </a:p>
          </p:txBody>
        </p:sp>
        <p:sp>
          <p:nvSpPr>
            <p:cNvPr id="14" name="Freeform 7"/>
            <p:cNvSpPr>
              <a:spLocks/>
            </p:cNvSpPr>
            <p:nvPr userDrawn="1"/>
          </p:nvSpPr>
          <p:spPr bwMode="auto">
            <a:xfrm>
              <a:off x="11436350" y="4529138"/>
              <a:ext cx="449263" cy="1117600"/>
            </a:xfrm>
            <a:custGeom>
              <a:avLst/>
              <a:gdLst>
                <a:gd name="T0" fmla="*/ 71 w 142"/>
                <a:gd name="T1" fmla="*/ 354 h 354"/>
                <a:gd name="T2" fmla="*/ 71 w 142"/>
                <a:gd name="T3" fmla="*/ 354 h 354"/>
                <a:gd name="T4" fmla="*/ 0 w 142"/>
                <a:gd name="T5" fmla="*/ 283 h 354"/>
                <a:gd name="T6" fmla="*/ 0 w 142"/>
                <a:gd name="T7" fmla="*/ 71 h 354"/>
                <a:gd name="T8" fmla="*/ 71 w 142"/>
                <a:gd name="T9" fmla="*/ 0 h 354"/>
                <a:gd name="T10" fmla="*/ 142 w 142"/>
                <a:gd name="T11" fmla="*/ 71 h 354"/>
                <a:gd name="T12" fmla="*/ 142 w 142"/>
                <a:gd name="T13" fmla="*/ 283 h 354"/>
                <a:gd name="T14" fmla="*/ 71 w 142"/>
                <a:gd name="T15" fmla="*/ 354 h 35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2" h="354">
                  <a:moveTo>
                    <a:pt x="71" y="354"/>
                  </a:moveTo>
                  <a:cubicBezTo>
                    <a:pt x="71" y="354"/>
                    <a:pt x="71" y="354"/>
                    <a:pt x="71" y="354"/>
                  </a:cubicBezTo>
                  <a:cubicBezTo>
                    <a:pt x="32" y="354"/>
                    <a:pt x="0" y="322"/>
                    <a:pt x="0" y="283"/>
                  </a:cubicBezTo>
                  <a:cubicBezTo>
                    <a:pt x="0" y="71"/>
                    <a:pt x="0" y="71"/>
                    <a:pt x="0" y="71"/>
                  </a:cubicBezTo>
                  <a:cubicBezTo>
                    <a:pt x="0" y="32"/>
                    <a:pt x="32" y="0"/>
                    <a:pt x="71" y="0"/>
                  </a:cubicBezTo>
                  <a:cubicBezTo>
                    <a:pt x="110" y="0"/>
                    <a:pt x="142" y="32"/>
                    <a:pt x="142" y="71"/>
                  </a:cubicBezTo>
                  <a:cubicBezTo>
                    <a:pt x="142" y="283"/>
                    <a:pt x="142" y="283"/>
                    <a:pt x="142" y="283"/>
                  </a:cubicBezTo>
                  <a:cubicBezTo>
                    <a:pt x="142" y="322"/>
                    <a:pt x="110" y="354"/>
                    <a:pt x="71" y="35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832" fontAlgn="auto">
                <a:spcBef>
                  <a:spcPts val="0"/>
                </a:spcBef>
                <a:spcAft>
                  <a:spcPts val="0"/>
                </a:spcAft>
                <a:buClr>
                  <a:prstClr val="black"/>
                </a:buClr>
              </a:pPr>
              <a:endParaRPr lang="en-GB" sz="2098" dirty="0">
                <a:solidFill>
                  <a:prstClr val="black"/>
                </a:solidFill>
                <a:latin typeface="Arial"/>
              </a:endParaRPr>
            </a:p>
          </p:txBody>
        </p:sp>
        <p:sp>
          <p:nvSpPr>
            <p:cNvPr id="15" name="Freeform 8"/>
            <p:cNvSpPr>
              <a:spLocks/>
            </p:cNvSpPr>
            <p:nvPr userDrawn="1"/>
          </p:nvSpPr>
          <p:spPr bwMode="auto">
            <a:xfrm>
              <a:off x="9869488" y="3030538"/>
              <a:ext cx="560388" cy="2506663"/>
            </a:xfrm>
            <a:custGeom>
              <a:avLst/>
              <a:gdLst>
                <a:gd name="T0" fmla="*/ 88 w 177"/>
                <a:gd name="T1" fmla="*/ 794 h 794"/>
                <a:gd name="T2" fmla="*/ 88 w 177"/>
                <a:gd name="T3" fmla="*/ 794 h 794"/>
                <a:gd name="T4" fmla="*/ 0 w 177"/>
                <a:gd name="T5" fmla="*/ 705 h 794"/>
                <a:gd name="T6" fmla="*/ 0 w 177"/>
                <a:gd name="T7" fmla="*/ 89 h 794"/>
                <a:gd name="T8" fmla="*/ 88 w 177"/>
                <a:gd name="T9" fmla="*/ 0 h 794"/>
                <a:gd name="T10" fmla="*/ 177 w 177"/>
                <a:gd name="T11" fmla="*/ 89 h 794"/>
                <a:gd name="T12" fmla="*/ 177 w 177"/>
                <a:gd name="T13" fmla="*/ 705 h 794"/>
                <a:gd name="T14" fmla="*/ 88 w 177"/>
                <a:gd name="T15" fmla="*/ 794 h 7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7" h="794">
                  <a:moveTo>
                    <a:pt x="88" y="794"/>
                  </a:moveTo>
                  <a:cubicBezTo>
                    <a:pt x="88" y="794"/>
                    <a:pt x="88" y="794"/>
                    <a:pt x="88" y="794"/>
                  </a:cubicBezTo>
                  <a:cubicBezTo>
                    <a:pt x="40" y="794"/>
                    <a:pt x="0" y="754"/>
                    <a:pt x="0" y="705"/>
                  </a:cubicBezTo>
                  <a:cubicBezTo>
                    <a:pt x="0" y="89"/>
                    <a:pt x="0" y="89"/>
                    <a:pt x="0" y="89"/>
                  </a:cubicBezTo>
                  <a:cubicBezTo>
                    <a:pt x="0" y="40"/>
                    <a:pt x="40" y="0"/>
                    <a:pt x="88" y="0"/>
                  </a:cubicBezTo>
                  <a:cubicBezTo>
                    <a:pt x="137" y="0"/>
                    <a:pt x="177" y="40"/>
                    <a:pt x="177" y="89"/>
                  </a:cubicBezTo>
                  <a:cubicBezTo>
                    <a:pt x="177" y="705"/>
                    <a:pt x="177" y="705"/>
                    <a:pt x="177" y="705"/>
                  </a:cubicBezTo>
                  <a:cubicBezTo>
                    <a:pt x="177" y="754"/>
                    <a:pt x="137" y="794"/>
                    <a:pt x="88" y="79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832" fontAlgn="auto">
                <a:spcBef>
                  <a:spcPts val="0"/>
                </a:spcBef>
                <a:spcAft>
                  <a:spcPts val="0"/>
                </a:spcAft>
                <a:buClr>
                  <a:prstClr val="black"/>
                </a:buClr>
              </a:pPr>
              <a:endParaRPr lang="en-GB" sz="2098" dirty="0">
                <a:solidFill>
                  <a:prstClr val="black"/>
                </a:solidFill>
                <a:latin typeface="Arial"/>
              </a:endParaRPr>
            </a:p>
          </p:txBody>
        </p:sp>
        <p:sp>
          <p:nvSpPr>
            <p:cNvPr id="16" name="Freeform 9"/>
            <p:cNvSpPr>
              <a:spLocks/>
            </p:cNvSpPr>
            <p:nvPr userDrawn="1"/>
          </p:nvSpPr>
          <p:spPr bwMode="auto">
            <a:xfrm>
              <a:off x="10653713" y="4014788"/>
              <a:ext cx="558800" cy="2506663"/>
            </a:xfrm>
            <a:custGeom>
              <a:avLst/>
              <a:gdLst>
                <a:gd name="T0" fmla="*/ 88 w 177"/>
                <a:gd name="T1" fmla="*/ 794 h 794"/>
                <a:gd name="T2" fmla="*/ 88 w 177"/>
                <a:gd name="T3" fmla="*/ 794 h 794"/>
                <a:gd name="T4" fmla="*/ 0 w 177"/>
                <a:gd name="T5" fmla="*/ 705 h 794"/>
                <a:gd name="T6" fmla="*/ 0 w 177"/>
                <a:gd name="T7" fmla="*/ 88 h 794"/>
                <a:gd name="T8" fmla="*/ 88 w 177"/>
                <a:gd name="T9" fmla="*/ 0 h 794"/>
                <a:gd name="T10" fmla="*/ 177 w 177"/>
                <a:gd name="T11" fmla="*/ 88 h 794"/>
                <a:gd name="T12" fmla="*/ 177 w 177"/>
                <a:gd name="T13" fmla="*/ 705 h 794"/>
                <a:gd name="T14" fmla="*/ 88 w 177"/>
                <a:gd name="T15" fmla="*/ 794 h 7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7" h="794">
                  <a:moveTo>
                    <a:pt x="88" y="794"/>
                  </a:moveTo>
                  <a:cubicBezTo>
                    <a:pt x="88" y="794"/>
                    <a:pt x="88" y="794"/>
                    <a:pt x="88" y="794"/>
                  </a:cubicBezTo>
                  <a:cubicBezTo>
                    <a:pt x="40" y="794"/>
                    <a:pt x="0" y="754"/>
                    <a:pt x="0" y="705"/>
                  </a:cubicBezTo>
                  <a:cubicBezTo>
                    <a:pt x="0" y="88"/>
                    <a:pt x="0" y="88"/>
                    <a:pt x="0" y="88"/>
                  </a:cubicBezTo>
                  <a:cubicBezTo>
                    <a:pt x="0" y="40"/>
                    <a:pt x="40" y="0"/>
                    <a:pt x="88" y="0"/>
                  </a:cubicBezTo>
                  <a:cubicBezTo>
                    <a:pt x="137" y="0"/>
                    <a:pt x="177" y="40"/>
                    <a:pt x="177" y="88"/>
                  </a:cubicBezTo>
                  <a:cubicBezTo>
                    <a:pt x="177" y="705"/>
                    <a:pt x="177" y="705"/>
                    <a:pt x="177" y="705"/>
                  </a:cubicBezTo>
                  <a:cubicBezTo>
                    <a:pt x="177" y="754"/>
                    <a:pt x="137" y="794"/>
                    <a:pt x="88" y="79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832" fontAlgn="auto">
                <a:spcBef>
                  <a:spcPts val="0"/>
                </a:spcBef>
                <a:spcAft>
                  <a:spcPts val="0"/>
                </a:spcAft>
                <a:buClr>
                  <a:prstClr val="black"/>
                </a:buClr>
              </a:pPr>
              <a:endParaRPr lang="en-GB" sz="2098" dirty="0">
                <a:solidFill>
                  <a:prstClr val="black"/>
                </a:solidFill>
                <a:latin typeface="Arial"/>
              </a:endParaRPr>
            </a:p>
          </p:txBody>
        </p:sp>
        <p:sp>
          <p:nvSpPr>
            <p:cNvPr id="17" name="Freeform 10"/>
            <p:cNvSpPr>
              <a:spLocks/>
            </p:cNvSpPr>
            <p:nvPr userDrawn="1"/>
          </p:nvSpPr>
          <p:spPr bwMode="auto">
            <a:xfrm>
              <a:off x="12058650" y="4551363"/>
              <a:ext cx="139700" cy="449263"/>
            </a:xfrm>
            <a:custGeom>
              <a:avLst/>
              <a:gdLst>
                <a:gd name="T0" fmla="*/ 44 w 44"/>
                <a:gd name="T1" fmla="*/ 0 h 142"/>
                <a:gd name="T2" fmla="*/ 0 w 44"/>
                <a:gd name="T3" fmla="*/ 42 h 142"/>
                <a:gd name="T4" fmla="*/ 0 w 44"/>
                <a:gd name="T5" fmla="*/ 99 h 142"/>
                <a:gd name="T6" fmla="*/ 44 w 44"/>
                <a:gd name="T7" fmla="*/ 142 h 142"/>
                <a:gd name="T8" fmla="*/ 44 w 44"/>
                <a:gd name="T9" fmla="*/ 0 h 142"/>
              </a:gdLst>
              <a:ahLst/>
              <a:cxnLst>
                <a:cxn ang="0">
                  <a:pos x="T0" y="T1"/>
                </a:cxn>
                <a:cxn ang="0">
                  <a:pos x="T2" y="T3"/>
                </a:cxn>
                <a:cxn ang="0">
                  <a:pos x="T4" y="T5"/>
                </a:cxn>
                <a:cxn ang="0">
                  <a:pos x="T6" y="T7"/>
                </a:cxn>
                <a:cxn ang="0">
                  <a:pos x="T8" y="T9"/>
                </a:cxn>
              </a:cxnLst>
              <a:rect l="0" t="0" r="r" b="b"/>
              <a:pathLst>
                <a:path w="44" h="142">
                  <a:moveTo>
                    <a:pt x="44" y="0"/>
                  </a:moveTo>
                  <a:cubicBezTo>
                    <a:pt x="20" y="0"/>
                    <a:pt x="0" y="19"/>
                    <a:pt x="0" y="42"/>
                  </a:cubicBezTo>
                  <a:cubicBezTo>
                    <a:pt x="0" y="99"/>
                    <a:pt x="0" y="99"/>
                    <a:pt x="0" y="99"/>
                  </a:cubicBezTo>
                  <a:cubicBezTo>
                    <a:pt x="0" y="123"/>
                    <a:pt x="20" y="142"/>
                    <a:pt x="44" y="142"/>
                  </a:cubicBezTo>
                  <a:lnTo>
                    <a:pt x="4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832" fontAlgn="auto">
                <a:spcBef>
                  <a:spcPts val="0"/>
                </a:spcBef>
                <a:spcAft>
                  <a:spcPts val="0"/>
                </a:spcAft>
                <a:buClr>
                  <a:prstClr val="black"/>
                </a:buClr>
              </a:pPr>
              <a:endParaRPr lang="en-GB" sz="2098" dirty="0">
                <a:solidFill>
                  <a:prstClr val="black"/>
                </a:solidFill>
                <a:latin typeface="Arial"/>
              </a:endParaRPr>
            </a:p>
          </p:txBody>
        </p:sp>
      </p:grpSp>
      <p:grpSp>
        <p:nvGrpSpPr>
          <p:cNvPr id="19" name="Logotype"/>
          <p:cNvGrpSpPr/>
          <p:nvPr userDrawn="1"/>
        </p:nvGrpSpPr>
        <p:grpSpPr>
          <a:xfrm>
            <a:off x="641187" y="530770"/>
            <a:ext cx="1383679" cy="288542"/>
            <a:chOff x="9501453" y="6148765"/>
            <a:chExt cx="2047875" cy="427037"/>
          </a:xfrm>
          <a:solidFill>
            <a:schemeClr val="bg2"/>
          </a:solidFill>
        </p:grpSpPr>
        <p:sp>
          <p:nvSpPr>
            <p:cNvPr id="20" name="Freeform 5"/>
            <p:cNvSpPr>
              <a:spLocks noEditPoints="1"/>
            </p:cNvSpPr>
            <p:nvPr userDrawn="1"/>
          </p:nvSpPr>
          <p:spPr bwMode="auto">
            <a:xfrm>
              <a:off x="11206428" y="6231315"/>
              <a:ext cx="342900" cy="344487"/>
            </a:xfrm>
            <a:custGeom>
              <a:avLst/>
              <a:gdLst>
                <a:gd name="T0" fmla="*/ 43 w 91"/>
                <a:gd name="T1" fmla="*/ 2 h 91"/>
                <a:gd name="T2" fmla="*/ 2 w 91"/>
                <a:gd name="T3" fmla="*/ 44 h 91"/>
                <a:gd name="T4" fmla="*/ 46 w 91"/>
                <a:gd name="T5" fmla="*/ 91 h 91"/>
                <a:gd name="T6" fmla="*/ 74 w 91"/>
                <a:gd name="T7" fmla="*/ 77 h 91"/>
                <a:gd name="T8" fmla="*/ 74 w 91"/>
                <a:gd name="T9" fmla="*/ 90 h 91"/>
                <a:gd name="T10" fmla="*/ 91 w 91"/>
                <a:gd name="T11" fmla="*/ 90 h 91"/>
                <a:gd name="T12" fmla="*/ 91 w 91"/>
                <a:gd name="T13" fmla="*/ 47 h 91"/>
                <a:gd name="T14" fmla="*/ 43 w 91"/>
                <a:gd name="T15" fmla="*/ 2 h 91"/>
                <a:gd name="T16" fmla="*/ 72 w 91"/>
                <a:gd name="T17" fmla="*/ 48 h 91"/>
                <a:gd name="T18" fmla="*/ 43 w 91"/>
                <a:gd name="T19" fmla="*/ 72 h 91"/>
                <a:gd name="T20" fmla="*/ 21 w 91"/>
                <a:gd name="T21" fmla="*/ 50 h 91"/>
                <a:gd name="T22" fmla="*/ 46 w 91"/>
                <a:gd name="T23" fmla="*/ 21 h 91"/>
                <a:gd name="T24" fmla="*/ 72 w 91"/>
                <a:gd name="T25" fmla="*/ 45 h 91"/>
                <a:gd name="T26" fmla="*/ 72 w 91"/>
                <a:gd name="T27" fmla="*/ 48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1" h="91">
                  <a:moveTo>
                    <a:pt x="43" y="2"/>
                  </a:moveTo>
                  <a:cubicBezTo>
                    <a:pt x="21" y="4"/>
                    <a:pt x="3" y="22"/>
                    <a:pt x="2" y="44"/>
                  </a:cubicBezTo>
                  <a:cubicBezTo>
                    <a:pt x="0" y="70"/>
                    <a:pt x="21" y="91"/>
                    <a:pt x="46" y="91"/>
                  </a:cubicBezTo>
                  <a:cubicBezTo>
                    <a:pt x="56" y="91"/>
                    <a:pt x="68" y="87"/>
                    <a:pt x="74" y="77"/>
                  </a:cubicBezTo>
                  <a:cubicBezTo>
                    <a:pt x="74" y="90"/>
                    <a:pt x="74" y="90"/>
                    <a:pt x="74" y="90"/>
                  </a:cubicBezTo>
                  <a:cubicBezTo>
                    <a:pt x="91" y="90"/>
                    <a:pt x="91" y="90"/>
                    <a:pt x="91" y="90"/>
                  </a:cubicBezTo>
                  <a:cubicBezTo>
                    <a:pt x="91" y="47"/>
                    <a:pt x="91" y="47"/>
                    <a:pt x="91" y="47"/>
                  </a:cubicBezTo>
                  <a:cubicBezTo>
                    <a:pt x="91" y="20"/>
                    <a:pt x="69" y="0"/>
                    <a:pt x="43" y="2"/>
                  </a:cubicBezTo>
                  <a:close/>
                  <a:moveTo>
                    <a:pt x="72" y="48"/>
                  </a:moveTo>
                  <a:cubicBezTo>
                    <a:pt x="71" y="63"/>
                    <a:pt x="58" y="74"/>
                    <a:pt x="43" y="72"/>
                  </a:cubicBezTo>
                  <a:cubicBezTo>
                    <a:pt x="32" y="71"/>
                    <a:pt x="22" y="61"/>
                    <a:pt x="21" y="50"/>
                  </a:cubicBezTo>
                  <a:cubicBezTo>
                    <a:pt x="19" y="34"/>
                    <a:pt x="31" y="21"/>
                    <a:pt x="46" y="21"/>
                  </a:cubicBezTo>
                  <a:cubicBezTo>
                    <a:pt x="60" y="21"/>
                    <a:pt x="71" y="32"/>
                    <a:pt x="72" y="45"/>
                  </a:cubicBezTo>
                  <a:lnTo>
                    <a:pt x="72" y="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832" fontAlgn="auto">
                <a:spcBef>
                  <a:spcPts val="0"/>
                </a:spcBef>
                <a:spcAft>
                  <a:spcPts val="0"/>
                </a:spcAft>
                <a:buClr>
                  <a:prstClr val="black"/>
                </a:buClr>
              </a:pPr>
              <a:endParaRPr lang="en-US" sz="2098" dirty="0">
                <a:solidFill>
                  <a:prstClr val="black"/>
                </a:solidFill>
                <a:latin typeface="Arial"/>
              </a:endParaRPr>
            </a:p>
          </p:txBody>
        </p:sp>
        <p:sp>
          <p:nvSpPr>
            <p:cNvPr id="23" name="Freeform 6"/>
            <p:cNvSpPr>
              <a:spLocks noEditPoints="1"/>
            </p:cNvSpPr>
            <p:nvPr userDrawn="1"/>
          </p:nvSpPr>
          <p:spPr bwMode="auto">
            <a:xfrm>
              <a:off x="10849241" y="6236077"/>
              <a:ext cx="334963" cy="339725"/>
            </a:xfrm>
            <a:custGeom>
              <a:avLst/>
              <a:gdLst>
                <a:gd name="T0" fmla="*/ 44 w 89"/>
                <a:gd name="T1" fmla="*/ 1 h 90"/>
                <a:gd name="T2" fmla="*/ 0 w 89"/>
                <a:gd name="T3" fmla="*/ 46 h 90"/>
                <a:gd name="T4" fmla="*/ 45 w 89"/>
                <a:gd name="T5" fmla="*/ 90 h 90"/>
                <a:gd name="T6" fmla="*/ 86 w 89"/>
                <a:gd name="T7" fmla="*/ 63 h 90"/>
                <a:gd name="T8" fmla="*/ 69 w 89"/>
                <a:gd name="T9" fmla="*/ 58 h 90"/>
                <a:gd name="T10" fmla="*/ 50 w 89"/>
                <a:gd name="T11" fmla="*/ 72 h 90"/>
                <a:gd name="T12" fmla="*/ 22 w 89"/>
                <a:gd name="T13" fmla="*/ 59 h 90"/>
                <a:gd name="T14" fmla="*/ 89 w 89"/>
                <a:gd name="T15" fmla="*/ 41 h 90"/>
                <a:gd name="T16" fmla="*/ 44 w 89"/>
                <a:gd name="T17" fmla="*/ 1 h 90"/>
                <a:gd name="T18" fmla="*/ 19 w 89"/>
                <a:gd name="T19" fmla="*/ 44 h 90"/>
                <a:gd name="T20" fmla="*/ 36 w 89"/>
                <a:gd name="T21" fmla="*/ 19 h 90"/>
                <a:gd name="T22" fmla="*/ 67 w 89"/>
                <a:gd name="T23" fmla="*/ 31 h 90"/>
                <a:gd name="T24" fmla="*/ 19 w 89"/>
                <a:gd name="T25" fmla="*/ 44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9" h="90">
                  <a:moveTo>
                    <a:pt x="44" y="1"/>
                  </a:moveTo>
                  <a:cubicBezTo>
                    <a:pt x="20" y="2"/>
                    <a:pt x="0" y="20"/>
                    <a:pt x="0" y="46"/>
                  </a:cubicBezTo>
                  <a:cubicBezTo>
                    <a:pt x="0" y="70"/>
                    <a:pt x="20" y="90"/>
                    <a:pt x="45" y="90"/>
                  </a:cubicBezTo>
                  <a:cubicBezTo>
                    <a:pt x="62" y="90"/>
                    <a:pt x="79" y="80"/>
                    <a:pt x="86" y="63"/>
                  </a:cubicBezTo>
                  <a:cubicBezTo>
                    <a:pt x="69" y="58"/>
                    <a:pt x="69" y="58"/>
                    <a:pt x="69" y="58"/>
                  </a:cubicBezTo>
                  <a:cubicBezTo>
                    <a:pt x="66" y="65"/>
                    <a:pt x="58" y="71"/>
                    <a:pt x="50" y="72"/>
                  </a:cubicBezTo>
                  <a:cubicBezTo>
                    <a:pt x="38" y="75"/>
                    <a:pt x="26" y="67"/>
                    <a:pt x="22" y="59"/>
                  </a:cubicBezTo>
                  <a:cubicBezTo>
                    <a:pt x="89" y="41"/>
                    <a:pt x="89" y="41"/>
                    <a:pt x="89" y="41"/>
                  </a:cubicBezTo>
                  <a:cubicBezTo>
                    <a:pt x="87" y="24"/>
                    <a:pt x="72" y="0"/>
                    <a:pt x="44" y="1"/>
                  </a:cubicBezTo>
                  <a:close/>
                  <a:moveTo>
                    <a:pt x="19" y="44"/>
                  </a:moveTo>
                  <a:cubicBezTo>
                    <a:pt x="19" y="34"/>
                    <a:pt x="24" y="24"/>
                    <a:pt x="36" y="19"/>
                  </a:cubicBezTo>
                  <a:cubicBezTo>
                    <a:pt x="50" y="14"/>
                    <a:pt x="62" y="21"/>
                    <a:pt x="67" y="31"/>
                  </a:cubicBezTo>
                  <a:lnTo>
                    <a:pt x="19" y="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832" fontAlgn="auto">
                <a:spcBef>
                  <a:spcPts val="0"/>
                </a:spcBef>
                <a:spcAft>
                  <a:spcPts val="0"/>
                </a:spcAft>
                <a:buClr>
                  <a:prstClr val="black"/>
                </a:buClr>
              </a:pPr>
              <a:endParaRPr lang="en-US" sz="2098" dirty="0">
                <a:solidFill>
                  <a:prstClr val="black"/>
                </a:solidFill>
                <a:latin typeface="Arial"/>
              </a:endParaRPr>
            </a:p>
          </p:txBody>
        </p:sp>
        <p:sp>
          <p:nvSpPr>
            <p:cNvPr id="24" name="Freeform 7"/>
            <p:cNvSpPr>
              <a:spLocks/>
            </p:cNvSpPr>
            <p:nvPr userDrawn="1"/>
          </p:nvSpPr>
          <p:spPr bwMode="auto">
            <a:xfrm>
              <a:off x="10292028" y="6239252"/>
              <a:ext cx="166688" cy="333375"/>
            </a:xfrm>
            <a:custGeom>
              <a:avLst/>
              <a:gdLst>
                <a:gd name="T0" fmla="*/ 44 w 44"/>
                <a:gd name="T1" fmla="*/ 18 h 88"/>
                <a:gd name="T2" fmla="*/ 44 w 44"/>
                <a:gd name="T3" fmla="*/ 0 h 88"/>
                <a:gd name="T4" fmla="*/ 19 w 44"/>
                <a:gd name="T5" fmla="*/ 13 h 88"/>
                <a:gd name="T6" fmla="*/ 19 w 44"/>
                <a:gd name="T7" fmla="*/ 3 h 88"/>
                <a:gd name="T8" fmla="*/ 0 w 44"/>
                <a:gd name="T9" fmla="*/ 3 h 88"/>
                <a:gd name="T10" fmla="*/ 0 w 44"/>
                <a:gd name="T11" fmla="*/ 44 h 88"/>
                <a:gd name="T12" fmla="*/ 0 w 44"/>
                <a:gd name="T13" fmla="*/ 88 h 88"/>
                <a:gd name="T14" fmla="*/ 20 w 44"/>
                <a:gd name="T15" fmla="*/ 88 h 88"/>
                <a:gd name="T16" fmla="*/ 20 w 44"/>
                <a:gd name="T17" fmla="*/ 46 h 88"/>
                <a:gd name="T18" fmla="*/ 44 w 44"/>
                <a:gd name="T19" fmla="*/ 1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 h="88">
                  <a:moveTo>
                    <a:pt x="44" y="18"/>
                  </a:moveTo>
                  <a:cubicBezTo>
                    <a:pt x="44" y="0"/>
                    <a:pt x="44" y="0"/>
                    <a:pt x="44" y="0"/>
                  </a:cubicBezTo>
                  <a:cubicBezTo>
                    <a:pt x="28" y="0"/>
                    <a:pt x="22" y="8"/>
                    <a:pt x="19" y="13"/>
                  </a:cubicBezTo>
                  <a:cubicBezTo>
                    <a:pt x="19" y="3"/>
                    <a:pt x="19" y="3"/>
                    <a:pt x="19" y="3"/>
                  </a:cubicBezTo>
                  <a:cubicBezTo>
                    <a:pt x="0" y="3"/>
                    <a:pt x="0" y="3"/>
                    <a:pt x="0" y="3"/>
                  </a:cubicBezTo>
                  <a:cubicBezTo>
                    <a:pt x="0" y="44"/>
                    <a:pt x="0" y="44"/>
                    <a:pt x="0" y="44"/>
                  </a:cubicBezTo>
                  <a:cubicBezTo>
                    <a:pt x="0" y="88"/>
                    <a:pt x="0" y="88"/>
                    <a:pt x="0" y="88"/>
                  </a:cubicBezTo>
                  <a:cubicBezTo>
                    <a:pt x="20" y="88"/>
                    <a:pt x="20" y="88"/>
                    <a:pt x="20" y="88"/>
                  </a:cubicBezTo>
                  <a:cubicBezTo>
                    <a:pt x="20" y="62"/>
                    <a:pt x="20" y="62"/>
                    <a:pt x="20" y="46"/>
                  </a:cubicBezTo>
                  <a:cubicBezTo>
                    <a:pt x="20" y="26"/>
                    <a:pt x="31" y="19"/>
                    <a:pt x="44"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832" fontAlgn="auto">
                <a:spcBef>
                  <a:spcPts val="0"/>
                </a:spcBef>
                <a:spcAft>
                  <a:spcPts val="0"/>
                </a:spcAft>
                <a:buClr>
                  <a:prstClr val="black"/>
                </a:buClr>
              </a:pPr>
              <a:endParaRPr lang="en-US" sz="2098" dirty="0">
                <a:solidFill>
                  <a:prstClr val="black"/>
                </a:solidFill>
                <a:latin typeface="Arial"/>
              </a:endParaRPr>
            </a:p>
          </p:txBody>
        </p:sp>
        <p:sp>
          <p:nvSpPr>
            <p:cNvPr id="25" name="Freeform 8"/>
            <p:cNvSpPr>
              <a:spLocks/>
            </p:cNvSpPr>
            <p:nvPr userDrawn="1"/>
          </p:nvSpPr>
          <p:spPr bwMode="auto">
            <a:xfrm>
              <a:off x="9501453" y="6182102"/>
              <a:ext cx="369888" cy="390525"/>
            </a:xfrm>
            <a:custGeom>
              <a:avLst/>
              <a:gdLst>
                <a:gd name="T0" fmla="*/ 185 w 233"/>
                <a:gd name="T1" fmla="*/ 165 h 246"/>
                <a:gd name="T2" fmla="*/ 48 w 233"/>
                <a:gd name="T3" fmla="*/ 0 h 246"/>
                <a:gd name="T4" fmla="*/ 0 w 233"/>
                <a:gd name="T5" fmla="*/ 0 h 246"/>
                <a:gd name="T6" fmla="*/ 0 w 233"/>
                <a:gd name="T7" fmla="*/ 246 h 246"/>
                <a:gd name="T8" fmla="*/ 50 w 233"/>
                <a:gd name="T9" fmla="*/ 246 h 246"/>
                <a:gd name="T10" fmla="*/ 50 w 233"/>
                <a:gd name="T11" fmla="*/ 81 h 246"/>
                <a:gd name="T12" fmla="*/ 190 w 233"/>
                <a:gd name="T13" fmla="*/ 246 h 246"/>
                <a:gd name="T14" fmla="*/ 233 w 233"/>
                <a:gd name="T15" fmla="*/ 246 h 246"/>
                <a:gd name="T16" fmla="*/ 233 w 233"/>
                <a:gd name="T17" fmla="*/ 0 h 246"/>
                <a:gd name="T18" fmla="*/ 185 w 233"/>
                <a:gd name="T19" fmla="*/ 0 h 246"/>
                <a:gd name="T20" fmla="*/ 185 w 233"/>
                <a:gd name="T21" fmla="*/ 165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3" h="246">
                  <a:moveTo>
                    <a:pt x="185" y="165"/>
                  </a:moveTo>
                  <a:lnTo>
                    <a:pt x="48" y="0"/>
                  </a:lnTo>
                  <a:lnTo>
                    <a:pt x="0" y="0"/>
                  </a:lnTo>
                  <a:lnTo>
                    <a:pt x="0" y="246"/>
                  </a:lnTo>
                  <a:lnTo>
                    <a:pt x="50" y="246"/>
                  </a:lnTo>
                  <a:lnTo>
                    <a:pt x="50" y="81"/>
                  </a:lnTo>
                  <a:lnTo>
                    <a:pt x="190" y="246"/>
                  </a:lnTo>
                  <a:lnTo>
                    <a:pt x="233" y="246"/>
                  </a:lnTo>
                  <a:lnTo>
                    <a:pt x="233" y="0"/>
                  </a:lnTo>
                  <a:lnTo>
                    <a:pt x="185" y="0"/>
                  </a:lnTo>
                  <a:lnTo>
                    <a:pt x="185" y="16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832" fontAlgn="auto">
                <a:spcBef>
                  <a:spcPts val="0"/>
                </a:spcBef>
                <a:spcAft>
                  <a:spcPts val="0"/>
                </a:spcAft>
                <a:buClr>
                  <a:prstClr val="black"/>
                </a:buClr>
              </a:pPr>
              <a:endParaRPr lang="en-US" sz="2098" dirty="0">
                <a:solidFill>
                  <a:prstClr val="black"/>
                </a:solidFill>
                <a:latin typeface="Arial"/>
              </a:endParaRPr>
            </a:p>
          </p:txBody>
        </p:sp>
        <p:sp>
          <p:nvSpPr>
            <p:cNvPr id="26" name="Freeform 9"/>
            <p:cNvSpPr>
              <a:spLocks noEditPoints="1"/>
            </p:cNvSpPr>
            <p:nvPr userDrawn="1"/>
          </p:nvSpPr>
          <p:spPr bwMode="auto">
            <a:xfrm>
              <a:off x="10461891" y="6148765"/>
              <a:ext cx="342900" cy="427037"/>
            </a:xfrm>
            <a:custGeom>
              <a:avLst/>
              <a:gdLst>
                <a:gd name="T0" fmla="*/ 91 w 91"/>
                <a:gd name="T1" fmla="*/ 0 h 113"/>
                <a:gd name="T2" fmla="*/ 73 w 91"/>
                <a:gd name="T3" fmla="*/ 0 h 113"/>
                <a:gd name="T4" fmla="*/ 73 w 91"/>
                <a:gd name="T5" fmla="*/ 34 h 113"/>
                <a:gd name="T6" fmla="*/ 43 w 91"/>
                <a:gd name="T7" fmla="*/ 24 h 113"/>
                <a:gd name="T8" fmla="*/ 2 w 91"/>
                <a:gd name="T9" fmla="*/ 66 h 113"/>
                <a:gd name="T10" fmla="*/ 46 w 91"/>
                <a:gd name="T11" fmla="*/ 113 h 113"/>
                <a:gd name="T12" fmla="*/ 74 w 91"/>
                <a:gd name="T13" fmla="*/ 101 h 113"/>
                <a:gd name="T14" fmla="*/ 74 w 91"/>
                <a:gd name="T15" fmla="*/ 112 h 113"/>
                <a:gd name="T16" fmla="*/ 91 w 91"/>
                <a:gd name="T17" fmla="*/ 112 h 113"/>
                <a:gd name="T18" fmla="*/ 91 w 91"/>
                <a:gd name="T19" fmla="*/ 69 h 113"/>
                <a:gd name="T20" fmla="*/ 91 w 91"/>
                <a:gd name="T21" fmla="*/ 69 h 113"/>
                <a:gd name="T22" fmla="*/ 91 w 91"/>
                <a:gd name="T23" fmla="*/ 68 h 113"/>
                <a:gd name="T24" fmla="*/ 91 w 91"/>
                <a:gd name="T25" fmla="*/ 0 h 113"/>
                <a:gd name="T26" fmla="*/ 72 w 91"/>
                <a:gd name="T27" fmla="*/ 70 h 113"/>
                <a:gd name="T28" fmla="*/ 43 w 91"/>
                <a:gd name="T29" fmla="*/ 94 h 113"/>
                <a:gd name="T30" fmla="*/ 21 w 91"/>
                <a:gd name="T31" fmla="*/ 72 h 113"/>
                <a:gd name="T32" fmla="*/ 46 w 91"/>
                <a:gd name="T33" fmla="*/ 43 h 113"/>
                <a:gd name="T34" fmla="*/ 72 w 91"/>
                <a:gd name="T35" fmla="*/ 67 h 113"/>
                <a:gd name="T36" fmla="*/ 72 w 91"/>
                <a:gd name="T37" fmla="*/ 7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1" h="113">
                  <a:moveTo>
                    <a:pt x="91" y="0"/>
                  </a:moveTo>
                  <a:cubicBezTo>
                    <a:pt x="73" y="0"/>
                    <a:pt x="73" y="0"/>
                    <a:pt x="73" y="0"/>
                  </a:cubicBezTo>
                  <a:cubicBezTo>
                    <a:pt x="73" y="34"/>
                    <a:pt x="73" y="34"/>
                    <a:pt x="73" y="34"/>
                  </a:cubicBezTo>
                  <a:cubicBezTo>
                    <a:pt x="68" y="28"/>
                    <a:pt x="55" y="23"/>
                    <a:pt x="43" y="24"/>
                  </a:cubicBezTo>
                  <a:cubicBezTo>
                    <a:pt x="21" y="26"/>
                    <a:pt x="3" y="44"/>
                    <a:pt x="2" y="66"/>
                  </a:cubicBezTo>
                  <a:cubicBezTo>
                    <a:pt x="0" y="92"/>
                    <a:pt x="21" y="113"/>
                    <a:pt x="46" y="113"/>
                  </a:cubicBezTo>
                  <a:cubicBezTo>
                    <a:pt x="56" y="113"/>
                    <a:pt x="69" y="109"/>
                    <a:pt x="74" y="101"/>
                  </a:cubicBezTo>
                  <a:cubicBezTo>
                    <a:pt x="74" y="112"/>
                    <a:pt x="74" y="112"/>
                    <a:pt x="74" y="112"/>
                  </a:cubicBezTo>
                  <a:cubicBezTo>
                    <a:pt x="91" y="112"/>
                    <a:pt x="91" y="112"/>
                    <a:pt x="91" y="112"/>
                  </a:cubicBezTo>
                  <a:cubicBezTo>
                    <a:pt x="91" y="69"/>
                    <a:pt x="91" y="69"/>
                    <a:pt x="91" y="69"/>
                  </a:cubicBezTo>
                  <a:cubicBezTo>
                    <a:pt x="91" y="69"/>
                    <a:pt x="91" y="69"/>
                    <a:pt x="91" y="69"/>
                  </a:cubicBezTo>
                  <a:cubicBezTo>
                    <a:pt x="91" y="68"/>
                    <a:pt x="91" y="68"/>
                    <a:pt x="91" y="68"/>
                  </a:cubicBezTo>
                  <a:lnTo>
                    <a:pt x="91" y="0"/>
                  </a:lnTo>
                  <a:close/>
                  <a:moveTo>
                    <a:pt x="72" y="70"/>
                  </a:moveTo>
                  <a:cubicBezTo>
                    <a:pt x="71" y="85"/>
                    <a:pt x="58" y="96"/>
                    <a:pt x="43" y="94"/>
                  </a:cubicBezTo>
                  <a:cubicBezTo>
                    <a:pt x="32" y="93"/>
                    <a:pt x="22" y="83"/>
                    <a:pt x="21" y="72"/>
                  </a:cubicBezTo>
                  <a:cubicBezTo>
                    <a:pt x="19" y="56"/>
                    <a:pt x="31" y="43"/>
                    <a:pt x="46" y="43"/>
                  </a:cubicBezTo>
                  <a:cubicBezTo>
                    <a:pt x="60" y="43"/>
                    <a:pt x="71" y="54"/>
                    <a:pt x="72" y="67"/>
                  </a:cubicBezTo>
                  <a:lnTo>
                    <a:pt x="72"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832" fontAlgn="auto">
                <a:spcBef>
                  <a:spcPts val="0"/>
                </a:spcBef>
                <a:spcAft>
                  <a:spcPts val="0"/>
                </a:spcAft>
                <a:buClr>
                  <a:prstClr val="black"/>
                </a:buClr>
              </a:pPr>
              <a:endParaRPr lang="en-US" sz="2098" dirty="0">
                <a:solidFill>
                  <a:prstClr val="black"/>
                </a:solidFill>
                <a:latin typeface="Arial"/>
              </a:endParaRPr>
            </a:p>
          </p:txBody>
        </p:sp>
        <p:sp>
          <p:nvSpPr>
            <p:cNvPr id="27" name="Freeform 10"/>
            <p:cNvSpPr>
              <a:spLocks noEditPoints="1"/>
            </p:cNvSpPr>
            <p:nvPr userDrawn="1"/>
          </p:nvSpPr>
          <p:spPr bwMode="auto">
            <a:xfrm>
              <a:off x="9912616" y="6239252"/>
              <a:ext cx="338138" cy="336550"/>
            </a:xfrm>
            <a:custGeom>
              <a:avLst/>
              <a:gdLst>
                <a:gd name="T0" fmla="*/ 45 w 90"/>
                <a:gd name="T1" fmla="*/ 0 h 89"/>
                <a:gd name="T2" fmla="*/ 0 w 90"/>
                <a:gd name="T3" fmla="*/ 45 h 89"/>
                <a:gd name="T4" fmla="*/ 45 w 90"/>
                <a:gd name="T5" fmla="*/ 89 h 89"/>
                <a:gd name="T6" fmla="*/ 90 w 90"/>
                <a:gd name="T7" fmla="*/ 45 h 89"/>
                <a:gd name="T8" fmla="*/ 45 w 90"/>
                <a:gd name="T9" fmla="*/ 0 h 89"/>
                <a:gd name="T10" fmla="*/ 45 w 90"/>
                <a:gd name="T11" fmla="*/ 70 h 89"/>
                <a:gd name="T12" fmla="*/ 19 w 90"/>
                <a:gd name="T13" fmla="*/ 45 h 89"/>
                <a:gd name="T14" fmla="*/ 45 w 90"/>
                <a:gd name="T15" fmla="*/ 19 h 89"/>
                <a:gd name="T16" fmla="*/ 71 w 90"/>
                <a:gd name="T17" fmla="*/ 45 h 89"/>
                <a:gd name="T18" fmla="*/ 45 w 90"/>
                <a:gd name="T19" fmla="*/ 7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0" h="89">
                  <a:moveTo>
                    <a:pt x="45" y="0"/>
                  </a:moveTo>
                  <a:cubicBezTo>
                    <a:pt x="20" y="0"/>
                    <a:pt x="0" y="20"/>
                    <a:pt x="0" y="45"/>
                  </a:cubicBezTo>
                  <a:cubicBezTo>
                    <a:pt x="0" y="69"/>
                    <a:pt x="20" y="89"/>
                    <a:pt x="45" y="89"/>
                  </a:cubicBezTo>
                  <a:cubicBezTo>
                    <a:pt x="70" y="89"/>
                    <a:pt x="90" y="69"/>
                    <a:pt x="90" y="45"/>
                  </a:cubicBezTo>
                  <a:cubicBezTo>
                    <a:pt x="90" y="20"/>
                    <a:pt x="70" y="0"/>
                    <a:pt x="45" y="0"/>
                  </a:cubicBezTo>
                  <a:close/>
                  <a:moveTo>
                    <a:pt x="45" y="70"/>
                  </a:moveTo>
                  <a:cubicBezTo>
                    <a:pt x="31" y="70"/>
                    <a:pt x="19" y="59"/>
                    <a:pt x="19" y="45"/>
                  </a:cubicBezTo>
                  <a:cubicBezTo>
                    <a:pt x="19" y="30"/>
                    <a:pt x="31" y="19"/>
                    <a:pt x="45" y="19"/>
                  </a:cubicBezTo>
                  <a:cubicBezTo>
                    <a:pt x="59" y="19"/>
                    <a:pt x="71" y="30"/>
                    <a:pt x="71" y="45"/>
                  </a:cubicBezTo>
                  <a:cubicBezTo>
                    <a:pt x="71" y="59"/>
                    <a:pt x="59" y="70"/>
                    <a:pt x="45" y="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832" fontAlgn="auto">
                <a:spcBef>
                  <a:spcPts val="0"/>
                </a:spcBef>
                <a:spcAft>
                  <a:spcPts val="0"/>
                </a:spcAft>
                <a:buClr>
                  <a:prstClr val="black"/>
                </a:buClr>
              </a:pPr>
              <a:endParaRPr lang="en-US" sz="2098" dirty="0">
                <a:solidFill>
                  <a:prstClr val="black"/>
                </a:solidFill>
                <a:latin typeface="Arial"/>
              </a:endParaRPr>
            </a:p>
          </p:txBody>
        </p:sp>
      </p:grpSp>
    </p:spTree>
    <p:extLst>
      <p:ext uri="{BB962C8B-B14F-4D97-AF65-F5344CB8AC3E}">
        <p14:creationId xmlns:p14="http://schemas.microsoft.com/office/powerpoint/2010/main" val="539292739"/>
      </p:ext>
    </p:extLst>
  </p:cSld>
  <p:clrMapOvr>
    <a:masterClrMapping/>
  </p:clrMapOvr>
</p:sldLayout>
</file>

<file path=ppt/slideLayouts/slideLayout185.xml><?xml version="1.0" encoding="utf-8"?>
<p:sldLayout xmlns:a="http://schemas.openxmlformats.org/drawingml/2006/main" xmlns:r="http://schemas.openxmlformats.org/officeDocument/2006/relationships" xmlns:p="http://schemas.openxmlformats.org/presentationml/2006/main" showMasterSp="0" preserve="1" userDrawn="1">
  <p:cSld name="Title Slide Image Blue">
    <p:bg>
      <p:bgPr>
        <a:solidFill>
          <a:schemeClr val="bg2"/>
        </a:solidFill>
        <a:effectLst/>
      </p:bgPr>
    </p:bg>
    <p:spTree>
      <p:nvGrpSpPr>
        <p:cNvPr id="1" name=""/>
        <p:cNvGrpSpPr/>
        <p:nvPr/>
      </p:nvGrpSpPr>
      <p:grpSpPr>
        <a:xfrm>
          <a:off x="0" y="0"/>
          <a:ext cx="0" cy="0"/>
          <a:chOff x="0" y="0"/>
          <a:chExt cx="0" cy="0"/>
        </a:xfrm>
      </p:grpSpPr>
      <p:sp>
        <p:nvSpPr>
          <p:cNvPr id="25" name="Rectangle 24"/>
          <p:cNvSpPr/>
          <p:nvPr userDrawn="1"/>
        </p:nvSpPr>
        <p:spPr>
          <a:xfrm>
            <a:off x="0" y="4"/>
            <a:ext cx="12230067" cy="6857999"/>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91365" tIns="45682" rIns="91365" bIns="45682" rtlCol="0" anchor="ctr"/>
          <a:lstStyle/>
          <a:p>
            <a:pPr algn="ctr" defTabSz="1087832" fontAlgn="auto">
              <a:spcBef>
                <a:spcPts val="0"/>
              </a:spcBef>
              <a:spcAft>
                <a:spcPts val="0"/>
              </a:spcAft>
              <a:buClr>
                <a:prstClr val="black"/>
              </a:buClr>
            </a:pPr>
            <a:endParaRPr lang="en-GB" sz="2098" dirty="0">
              <a:solidFill>
                <a:prstClr val="white"/>
              </a:solidFill>
            </a:endParaRPr>
          </a:p>
        </p:txBody>
      </p:sp>
      <p:sp>
        <p:nvSpPr>
          <p:cNvPr id="2" name="Title 1"/>
          <p:cNvSpPr>
            <a:spLocks noGrp="1"/>
          </p:cNvSpPr>
          <p:nvPr>
            <p:ph type="ctrTitle"/>
          </p:nvPr>
        </p:nvSpPr>
        <p:spPr>
          <a:xfrm>
            <a:off x="647834" y="4782651"/>
            <a:ext cx="7198125" cy="626705"/>
          </a:xfrm>
        </p:spPr>
        <p:txBody>
          <a:bodyPr>
            <a:noAutofit/>
          </a:bodyPr>
          <a:lstStyle>
            <a:lvl1pPr>
              <a:defRPr sz="2398">
                <a:solidFill>
                  <a:srgbClr val="FBD9CA"/>
                </a:solidFill>
              </a:defRPr>
            </a:lvl1pPr>
          </a:lstStyle>
          <a:p>
            <a:r>
              <a:rPr lang="en-GB" dirty="0"/>
              <a:t>Click to edit Master title style</a:t>
            </a:r>
          </a:p>
        </p:txBody>
      </p:sp>
      <p:sp>
        <p:nvSpPr>
          <p:cNvPr id="3" name="Subtitle 2"/>
          <p:cNvSpPr>
            <a:spLocks noGrp="1"/>
          </p:cNvSpPr>
          <p:nvPr>
            <p:ph type="subTitle" idx="1"/>
          </p:nvPr>
        </p:nvSpPr>
        <p:spPr>
          <a:xfrm>
            <a:off x="647834" y="5434742"/>
            <a:ext cx="7198125" cy="360000"/>
          </a:xfrm>
        </p:spPr>
        <p:txBody>
          <a:bodyPr>
            <a:noAutofit/>
          </a:bodyPr>
          <a:lstStyle>
            <a:lvl1pPr marL="0" indent="0" algn="l">
              <a:buNone/>
              <a:defRPr b="1">
                <a:solidFill>
                  <a:schemeClr val="bg1"/>
                </a:solidFill>
              </a:defRPr>
            </a:lvl1pPr>
            <a:lvl2pPr marL="543917" indent="0" algn="ctr">
              <a:buNone/>
              <a:defRPr>
                <a:solidFill>
                  <a:schemeClr val="tx1">
                    <a:tint val="75000"/>
                  </a:schemeClr>
                </a:solidFill>
              </a:defRPr>
            </a:lvl2pPr>
            <a:lvl3pPr marL="1087832" indent="0" algn="ctr">
              <a:buNone/>
              <a:defRPr>
                <a:solidFill>
                  <a:schemeClr val="tx1">
                    <a:tint val="75000"/>
                  </a:schemeClr>
                </a:solidFill>
              </a:defRPr>
            </a:lvl3pPr>
            <a:lvl4pPr marL="1631748" indent="0" algn="ctr">
              <a:buNone/>
              <a:defRPr>
                <a:solidFill>
                  <a:schemeClr val="tx1">
                    <a:tint val="75000"/>
                  </a:schemeClr>
                </a:solidFill>
              </a:defRPr>
            </a:lvl4pPr>
            <a:lvl5pPr marL="2175665" indent="0" algn="ctr">
              <a:buNone/>
              <a:defRPr>
                <a:solidFill>
                  <a:schemeClr val="tx1">
                    <a:tint val="75000"/>
                  </a:schemeClr>
                </a:solidFill>
              </a:defRPr>
            </a:lvl5pPr>
            <a:lvl6pPr marL="2719583" indent="0" algn="ctr">
              <a:buNone/>
              <a:defRPr>
                <a:solidFill>
                  <a:schemeClr val="tx1">
                    <a:tint val="75000"/>
                  </a:schemeClr>
                </a:solidFill>
              </a:defRPr>
            </a:lvl6pPr>
            <a:lvl7pPr marL="3263498" indent="0" algn="ctr">
              <a:buNone/>
              <a:defRPr>
                <a:solidFill>
                  <a:schemeClr val="tx1">
                    <a:tint val="75000"/>
                  </a:schemeClr>
                </a:solidFill>
              </a:defRPr>
            </a:lvl7pPr>
            <a:lvl8pPr marL="3807414" indent="0" algn="ctr">
              <a:buNone/>
              <a:defRPr>
                <a:solidFill>
                  <a:schemeClr val="tx1">
                    <a:tint val="75000"/>
                  </a:schemeClr>
                </a:solidFill>
              </a:defRPr>
            </a:lvl8pPr>
            <a:lvl9pPr marL="4351330" indent="0" algn="ctr">
              <a:buNone/>
              <a:defRPr>
                <a:solidFill>
                  <a:schemeClr val="tx1">
                    <a:tint val="75000"/>
                  </a:schemeClr>
                </a:solidFill>
              </a:defRPr>
            </a:lvl9pPr>
          </a:lstStyle>
          <a:p>
            <a:r>
              <a:rPr lang="en-GB" dirty="0"/>
              <a:t>Click to edit Master subtitle style</a:t>
            </a:r>
          </a:p>
        </p:txBody>
      </p:sp>
      <p:sp>
        <p:nvSpPr>
          <p:cNvPr id="21" name="Text Placeholder 20"/>
          <p:cNvSpPr>
            <a:spLocks noGrp="1"/>
          </p:cNvSpPr>
          <p:nvPr>
            <p:ph type="body" sz="quarter" idx="13" hasCustomPrompt="1"/>
          </p:nvPr>
        </p:nvSpPr>
        <p:spPr>
          <a:xfrm>
            <a:off x="647834" y="5912757"/>
            <a:ext cx="7198125" cy="215949"/>
          </a:xfrm>
        </p:spPr>
        <p:txBody>
          <a:bodyPr>
            <a:noAutofit/>
          </a:bodyPr>
          <a:lstStyle>
            <a:lvl1pPr marL="0" indent="0">
              <a:buNone/>
              <a:defRPr sz="1300">
                <a:solidFill>
                  <a:srgbClr val="FFFFFF"/>
                </a:solidFill>
              </a:defRPr>
            </a:lvl1pPr>
            <a:lvl2pPr marL="256969" indent="0">
              <a:buNone/>
              <a:defRPr>
                <a:solidFill>
                  <a:schemeClr val="accent2"/>
                </a:solidFill>
              </a:defRPr>
            </a:lvl2pPr>
            <a:lvl3pPr marL="513937" indent="0">
              <a:buNone/>
              <a:defRPr>
                <a:solidFill>
                  <a:schemeClr val="accent2"/>
                </a:solidFill>
              </a:defRPr>
            </a:lvl3pPr>
            <a:lvl4pPr marL="770906" indent="0">
              <a:buNone/>
              <a:defRPr>
                <a:solidFill>
                  <a:schemeClr val="accent2"/>
                </a:solidFill>
              </a:defRPr>
            </a:lvl4pPr>
            <a:lvl5pPr marL="1027873" indent="0">
              <a:buNone/>
              <a:defRPr>
                <a:solidFill>
                  <a:schemeClr val="accent2"/>
                </a:solidFill>
              </a:defRPr>
            </a:lvl5pPr>
          </a:lstStyle>
          <a:p>
            <a:pPr lvl="0"/>
            <a:r>
              <a:rPr lang="en-GB" dirty="0"/>
              <a:t>Name, title</a:t>
            </a:r>
          </a:p>
        </p:txBody>
      </p:sp>
      <p:sp>
        <p:nvSpPr>
          <p:cNvPr id="22" name="Text Placeholder 20"/>
          <p:cNvSpPr>
            <a:spLocks noGrp="1"/>
          </p:cNvSpPr>
          <p:nvPr>
            <p:ph type="body" sz="quarter" idx="14" hasCustomPrompt="1"/>
          </p:nvPr>
        </p:nvSpPr>
        <p:spPr>
          <a:xfrm>
            <a:off x="647834" y="6164698"/>
            <a:ext cx="7198125" cy="215949"/>
          </a:xfrm>
        </p:spPr>
        <p:txBody>
          <a:bodyPr>
            <a:noAutofit/>
          </a:bodyPr>
          <a:lstStyle>
            <a:lvl1pPr marL="0" indent="0">
              <a:buNone/>
              <a:defRPr sz="1300">
                <a:solidFill>
                  <a:srgbClr val="FFFFFF"/>
                </a:solidFill>
              </a:defRPr>
            </a:lvl1pPr>
            <a:lvl2pPr marL="256969" indent="0">
              <a:buNone/>
              <a:defRPr>
                <a:solidFill>
                  <a:schemeClr val="accent2"/>
                </a:solidFill>
              </a:defRPr>
            </a:lvl2pPr>
            <a:lvl3pPr marL="513937" indent="0">
              <a:buNone/>
              <a:defRPr>
                <a:solidFill>
                  <a:schemeClr val="accent2"/>
                </a:solidFill>
              </a:defRPr>
            </a:lvl3pPr>
            <a:lvl4pPr marL="770906" indent="0">
              <a:buNone/>
              <a:defRPr>
                <a:solidFill>
                  <a:schemeClr val="accent2"/>
                </a:solidFill>
              </a:defRPr>
            </a:lvl4pPr>
            <a:lvl5pPr marL="1027873" indent="0">
              <a:buNone/>
              <a:defRPr>
                <a:solidFill>
                  <a:schemeClr val="accent2"/>
                </a:solidFill>
              </a:defRPr>
            </a:lvl5pPr>
          </a:lstStyle>
          <a:p>
            <a:pPr lvl="0"/>
            <a:r>
              <a:rPr lang="en-GB" dirty="0"/>
              <a:t>Date</a:t>
            </a:r>
          </a:p>
        </p:txBody>
      </p:sp>
      <p:grpSp>
        <p:nvGrpSpPr>
          <p:cNvPr id="16" name="Pulse"/>
          <p:cNvGrpSpPr/>
          <p:nvPr userDrawn="1"/>
        </p:nvGrpSpPr>
        <p:grpSpPr>
          <a:xfrm>
            <a:off x="8749612" y="3029842"/>
            <a:ext cx="3445566" cy="3490105"/>
            <a:chOff x="8751888" y="3030538"/>
            <a:chExt cx="3446462" cy="3490913"/>
          </a:xfrm>
          <a:solidFill>
            <a:srgbClr val="0000FF"/>
          </a:solidFill>
        </p:grpSpPr>
        <p:sp>
          <p:nvSpPr>
            <p:cNvPr id="17" name="Freeform 5"/>
            <p:cNvSpPr>
              <a:spLocks/>
            </p:cNvSpPr>
            <p:nvPr userDrawn="1"/>
          </p:nvSpPr>
          <p:spPr bwMode="auto">
            <a:xfrm>
              <a:off x="9196388" y="3902076"/>
              <a:ext cx="449263" cy="1120775"/>
            </a:xfrm>
            <a:custGeom>
              <a:avLst/>
              <a:gdLst>
                <a:gd name="T0" fmla="*/ 71 w 142"/>
                <a:gd name="T1" fmla="*/ 355 h 355"/>
                <a:gd name="T2" fmla="*/ 71 w 142"/>
                <a:gd name="T3" fmla="*/ 355 h 355"/>
                <a:gd name="T4" fmla="*/ 0 w 142"/>
                <a:gd name="T5" fmla="*/ 284 h 355"/>
                <a:gd name="T6" fmla="*/ 0 w 142"/>
                <a:gd name="T7" fmla="*/ 71 h 355"/>
                <a:gd name="T8" fmla="*/ 71 w 142"/>
                <a:gd name="T9" fmla="*/ 0 h 355"/>
                <a:gd name="T10" fmla="*/ 142 w 142"/>
                <a:gd name="T11" fmla="*/ 71 h 355"/>
                <a:gd name="T12" fmla="*/ 142 w 142"/>
                <a:gd name="T13" fmla="*/ 284 h 355"/>
                <a:gd name="T14" fmla="*/ 71 w 142"/>
                <a:gd name="T15" fmla="*/ 355 h 3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2" h="355">
                  <a:moveTo>
                    <a:pt x="71" y="355"/>
                  </a:moveTo>
                  <a:cubicBezTo>
                    <a:pt x="71" y="355"/>
                    <a:pt x="71" y="355"/>
                    <a:pt x="71" y="355"/>
                  </a:cubicBezTo>
                  <a:cubicBezTo>
                    <a:pt x="32" y="355"/>
                    <a:pt x="0" y="323"/>
                    <a:pt x="0" y="284"/>
                  </a:cubicBezTo>
                  <a:cubicBezTo>
                    <a:pt x="0" y="71"/>
                    <a:pt x="0" y="71"/>
                    <a:pt x="0" y="71"/>
                  </a:cubicBezTo>
                  <a:cubicBezTo>
                    <a:pt x="0" y="32"/>
                    <a:pt x="32" y="0"/>
                    <a:pt x="71" y="0"/>
                  </a:cubicBezTo>
                  <a:cubicBezTo>
                    <a:pt x="110" y="0"/>
                    <a:pt x="142" y="32"/>
                    <a:pt x="142" y="71"/>
                  </a:cubicBezTo>
                  <a:cubicBezTo>
                    <a:pt x="142" y="284"/>
                    <a:pt x="142" y="284"/>
                    <a:pt x="142" y="284"/>
                  </a:cubicBezTo>
                  <a:cubicBezTo>
                    <a:pt x="142" y="323"/>
                    <a:pt x="110" y="355"/>
                    <a:pt x="71" y="35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832" fontAlgn="auto">
                <a:spcBef>
                  <a:spcPts val="0"/>
                </a:spcBef>
                <a:spcAft>
                  <a:spcPts val="0"/>
                </a:spcAft>
                <a:buClr>
                  <a:prstClr val="black"/>
                </a:buClr>
              </a:pPr>
              <a:endParaRPr lang="en-GB" sz="2098" dirty="0">
                <a:solidFill>
                  <a:prstClr val="black"/>
                </a:solidFill>
                <a:latin typeface="Arial"/>
              </a:endParaRPr>
            </a:p>
          </p:txBody>
        </p:sp>
        <p:sp>
          <p:nvSpPr>
            <p:cNvPr id="18" name="Freeform 6"/>
            <p:cNvSpPr>
              <a:spLocks/>
            </p:cNvSpPr>
            <p:nvPr userDrawn="1"/>
          </p:nvSpPr>
          <p:spPr bwMode="auto">
            <a:xfrm>
              <a:off x="8751888" y="4551363"/>
              <a:ext cx="265113" cy="449263"/>
            </a:xfrm>
            <a:custGeom>
              <a:avLst/>
              <a:gdLst>
                <a:gd name="T0" fmla="*/ 42 w 84"/>
                <a:gd name="T1" fmla="*/ 142 h 142"/>
                <a:gd name="T2" fmla="*/ 42 w 84"/>
                <a:gd name="T3" fmla="*/ 142 h 142"/>
                <a:gd name="T4" fmla="*/ 0 w 84"/>
                <a:gd name="T5" fmla="*/ 99 h 142"/>
                <a:gd name="T6" fmla="*/ 0 w 84"/>
                <a:gd name="T7" fmla="*/ 42 h 142"/>
                <a:gd name="T8" fmla="*/ 42 w 84"/>
                <a:gd name="T9" fmla="*/ 0 h 142"/>
                <a:gd name="T10" fmla="*/ 84 w 84"/>
                <a:gd name="T11" fmla="*/ 42 h 142"/>
                <a:gd name="T12" fmla="*/ 84 w 84"/>
                <a:gd name="T13" fmla="*/ 99 h 142"/>
                <a:gd name="T14" fmla="*/ 42 w 84"/>
                <a:gd name="T15" fmla="*/ 142 h 1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4" h="142">
                  <a:moveTo>
                    <a:pt x="42" y="142"/>
                  </a:moveTo>
                  <a:cubicBezTo>
                    <a:pt x="42" y="142"/>
                    <a:pt x="42" y="142"/>
                    <a:pt x="42" y="142"/>
                  </a:cubicBezTo>
                  <a:cubicBezTo>
                    <a:pt x="18" y="142"/>
                    <a:pt x="0" y="123"/>
                    <a:pt x="0" y="99"/>
                  </a:cubicBezTo>
                  <a:cubicBezTo>
                    <a:pt x="0" y="42"/>
                    <a:pt x="0" y="42"/>
                    <a:pt x="0" y="42"/>
                  </a:cubicBezTo>
                  <a:cubicBezTo>
                    <a:pt x="0" y="19"/>
                    <a:pt x="18" y="0"/>
                    <a:pt x="42" y="0"/>
                  </a:cubicBezTo>
                  <a:cubicBezTo>
                    <a:pt x="65" y="0"/>
                    <a:pt x="84" y="19"/>
                    <a:pt x="84" y="42"/>
                  </a:cubicBezTo>
                  <a:cubicBezTo>
                    <a:pt x="84" y="99"/>
                    <a:pt x="84" y="99"/>
                    <a:pt x="84" y="99"/>
                  </a:cubicBezTo>
                  <a:cubicBezTo>
                    <a:pt x="84" y="123"/>
                    <a:pt x="65" y="142"/>
                    <a:pt x="42" y="14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832" fontAlgn="auto">
                <a:spcBef>
                  <a:spcPts val="0"/>
                </a:spcBef>
                <a:spcAft>
                  <a:spcPts val="0"/>
                </a:spcAft>
                <a:buClr>
                  <a:prstClr val="black"/>
                </a:buClr>
              </a:pPr>
              <a:endParaRPr lang="en-GB" sz="2098" dirty="0">
                <a:solidFill>
                  <a:prstClr val="black"/>
                </a:solidFill>
                <a:latin typeface="Arial"/>
              </a:endParaRPr>
            </a:p>
          </p:txBody>
        </p:sp>
        <p:sp>
          <p:nvSpPr>
            <p:cNvPr id="19" name="Freeform 7"/>
            <p:cNvSpPr>
              <a:spLocks/>
            </p:cNvSpPr>
            <p:nvPr userDrawn="1"/>
          </p:nvSpPr>
          <p:spPr bwMode="auto">
            <a:xfrm>
              <a:off x="11436350" y="4529138"/>
              <a:ext cx="449263" cy="1117600"/>
            </a:xfrm>
            <a:custGeom>
              <a:avLst/>
              <a:gdLst>
                <a:gd name="T0" fmla="*/ 71 w 142"/>
                <a:gd name="T1" fmla="*/ 354 h 354"/>
                <a:gd name="T2" fmla="*/ 71 w 142"/>
                <a:gd name="T3" fmla="*/ 354 h 354"/>
                <a:gd name="T4" fmla="*/ 0 w 142"/>
                <a:gd name="T5" fmla="*/ 283 h 354"/>
                <a:gd name="T6" fmla="*/ 0 w 142"/>
                <a:gd name="T7" fmla="*/ 71 h 354"/>
                <a:gd name="T8" fmla="*/ 71 w 142"/>
                <a:gd name="T9" fmla="*/ 0 h 354"/>
                <a:gd name="T10" fmla="*/ 142 w 142"/>
                <a:gd name="T11" fmla="*/ 71 h 354"/>
                <a:gd name="T12" fmla="*/ 142 w 142"/>
                <a:gd name="T13" fmla="*/ 283 h 354"/>
                <a:gd name="T14" fmla="*/ 71 w 142"/>
                <a:gd name="T15" fmla="*/ 354 h 35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2" h="354">
                  <a:moveTo>
                    <a:pt x="71" y="354"/>
                  </a:moveTo>
                  <a:cubicBezTo>
                    <a:pt x="71" y="354"/>
                    <a:pt x="71" y="354"/>
                    <a:pt x="71" y="354"/>
                  </a:cubicBezTo>
                  <a:cubicBezTo>
                    <a:pt x="32" y="354"/>
                    <a:pt x="0" y="322"/>
                    <a:pt x="0" y="283"/>
                  </a:cubicBezTo>
                  <a:cubicBezTo>
                    <a:pt x="0" y="71"/>
                    <a:pt x="0" y="71"/>
                    <a:pt x="0" y="71"/>
                  </a:cubicBezTo>
                  <a:cubicBezTo>
                    <a:pt x="0" y="32"/>
                    <a:pt x="32" y="0"/>
                    <a:pt x="71" y="0"/>
                  </a:cubicBezTo>
                  <a:cubicBezTo>
                    <a:pt x="110" y="0"/>
                    <a:pt x="142" y="32"/>
                    <a:pt x="142" y="71"/>
                  </a:cubicBezTo>
                  <a:cubicBezTo>
                    <a:pt x="142" y="283"/>
                    <a:pt x="142" y="283"/>
                    <a:pt x="142" y="283"/>
                  </a:cubicBezTo>
                  <a:cubicBezTo>
                    <a:pt x="142" y="322"/>
                    <a:pt x="110" y="354"/>
                    <a:pt x="71" y="35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832" fontAlgn="auto">
                <a:spcBef>
                  <a:spcPts val="0"/>
                </a:spcBef>
                <a:spcAft>
                  <a:spcPts val="0"/>
                </a:spcAft>
                <a:buClr>
                  <a:prstClr val="black"/>
                </a:buClr>
              </a:pPr>
              <a:endParaRPr lang="en-GB" sz="2098" dirty="0">
                <a:solidFill>
                  <a:prstClr val="black"/>
                </a:solidFill>
                <a:latin typeface="Arial"/>
              </a:endParaRPr>
            </a:p>
          </p:txBody>
        </p:sp>
        <p:sp>
          <p:nvSpPr>
            <p:cNvPr id="20" name="Freeform 8"/>
            <p:cNvSpPr>
              <a:spLocks/>
            </p:cNvSpPr>
            <p:nvPr userDrawn="1"/>
          </p:nvSpPr>
          <p:spPr bwMode="auto">
            <a:xfrm>
              <a:off x="9869488" y="3030538"/>
              <a:ext cx="560388" cy="2506663"/>
            </a:xfrm>
            <a:custGeom>
              <a:avLst/>
              <a:gdLst>
                <a:gd name="T0" fmla="*/ 88 w 177"/>
                <a:gd name="T1" fmla="*/ 794 h 794"/>
                <a:gd name="T2" fmla="*/ 88 w 177"/>
                <a:gd name="T3" fmla="*/ 794 h 794"/>
                <a:gd name="T4" fmla="*/ 0 w 177"/>
                <a:gd name="T5" fmla="*/ 705 h 794"/>
                <a:gd name="T6" fmla="*/ 0 w 177"/>
                <a:gd name="T7" fmla="*/ 89 h 794"/>
                <a:gd name="T8" fmla="*/ 88 w 177"/>
                <a:gd name="T9" fmla="*/ 0 h 794"/>
                <a:gd name="T10" fmla="*/ 177 w 177"/>
                <a:gd name="T11" fmla="*/ 89 h 794"/>
                <a:gd name="T12" fmla="*/ 177 w 177"/>
                <a:gd name="T13" fmla="*/ 705 h 794"/>
                <a:gd name="T14" fmla="*/ 88 w 177"/>
                <a:gd name="T15" fmla="*/ 794 h 7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7" h="794">
                  <a:moveTo>
                    <a:pt x="88" y="794"/>
                  </a:moveTo>
                  <a:cubicBezTo>
                    <a:pt x="88" y="794"/>
                    <a:pt x="88" y="794"/>
                    <a:pt x="88" y="794"/>
                  </a:cubicBezTo>
                  <a:cubicBezTo>
                    <a:pt x="40" y="794"/>
                    <a:pt x="0" y="754"/>
                    <a:pt x="0" y="705"/>
                  </a:cubicBezTo>
                  <a:cubicBezTo>
                    <a:pt x="0" y="89"/>
                    <a:pt x="0" y="89"/>
                    <a:pt x="0" y="89"/>
                  </a:cubicBezTo>
                  <a:cubicBezTo>
                    <a:pt x="0" y="40"/>
                    <a:pt x="40" y="0"/>
                    <a:pt x="88" y="0"/>
                  </a:cubicBezTo>
                  <a:cubicBezTo>
                    <a:pt x="137" y="0"/>
                    <a:pt x="177" y="40"/>
                    <a:pt x="177" y="89"/>
                  </a:cubicBezTo>
                  <a:cubicBezTo>
                    <a:pt x="177" y="705"/>
                    <a:pt x="177" y="705"/>
                    <a:pt x="177" y="705"/>
                  </a:cubicBezTo>
                  <a:cubicBezTo>
                    <a:pt x="177" y="754"/>
                    <a:pt x="137" y="794"/>
                    <a:pt x="88" y="79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832" fontAlgn="auto">
                <a:spcBef>
                  <a:spcPts val="0"/>
                </a:spcBef>
                <a:spcAft>
                  <a:spcPts val="0"/>
                </a:spcAft>
                <a:buClr>
                  <a:prstClr val="black"/>
                </a:buClr>
              </a:pPr>
              <a:endParaRPr lang="en-GB" sz="2098" dirty="0">
                <a:solidFill>
                  <a:prstClr val="black"/>
                </a:solidFill>
                <a:latin typeface="Arial"/>
              </a:endParaRPr>
            </a:p>
          </p:txBody>
        </p:sp>
        <p:sp>
          <p:nvSpPr>
            <p:cNvPr id="23" name="Freeform 9"/>
            <p:cNvSpPr>
              <a:spLocks/>
            </p:cNvSpPr>
            <p:nvPr userDrawn="1"/>
          </p:nvSpPr>
          <p:spPr bwMode="auto">
            <a:xfrm>
              <a:off x="10653713" y="4014788"/>
              <a:ext cx="558800" cy="2506663"/>
            </a:xfrm>
            <a:custGeom>
              <a:avLst/>
              <a:gdLst>
                <a:gd name="T0" fmla="*/ 88 w 177"/>
                <a:gd name="T1" fmla="*/ 794 h 794"/>
                <a:gd name="T2" fmla="*/ 88 w 177"/>
                <a:gd name="T3" fmla="*/ 794 h 794"/>
                <a:gd name="T4" fmla="*/ 0 w 177"/>
                <a:gd name="T5" fmla="*/ 705 h 794"/>
                <a:gd name="T6" fmla="*/ 0 w 177"/>
                <a:gd name="T7" fmla="*/ 88 h 794"/>
                <a:gd name="T8" fmla="*/ 88 w 177"/>
                <a:gd name="T9" fmla="*/ 0 h 794"/>
                <a:gd name="T10" fmla="*/ 177 w 177"/>
                <a:gd name="T11" fmla="*/ 88 h 794"/>
                <a:gd name="T12" fmla="*/ 177 w 177"/>
                <a:gd name="T13" fmla="*/ 705 h 794"/>
                <a:gd name="T14" fmla="*/ 88 w 177"/>
                <a:gd name="T15" fmla="*/ 794 h 7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7" h="794">
                  <a:moveTo>
                    <a:pt x="88" y="794"/>
                  </a:moveTo>
                  <a:cubicBezTo>
                    <a:pt x="88" y="794"/>
                    <a:pt x="88" y="794"/>
                    <a:pt x="88" y="794"/>
                  </a:cubicBezTo>
                  <a:cubicBezTo>
                    <a:pt x="40" y="794"/>
                    <a:pt x="0" y="754"/>
                    <a:pt x="0" y="705"/>
                  </a:cubicBezTo>
                  <a:cubicBezTo>
                    <a:pt x="0" y="88"/>
                    <a:pt x="0" y="88"/>
                    <a:pt x="0" y="88"/>
                  </a:cubicBezTo>
                  <a:cubicBezTo>
                    <a:pt x="0" y="40"/>
                    <a:pt x="40" y="0"/>
                    <a:pt x="88" y="0"/>
                  </a:cubicBezTo>
                  <a:cubicBezTo>
                    <a:pt x="137" y="0"/>
                    <a:pt x="177" y="40"/>
                    <a:pt x="177" y="88"/>
                  </a:cubicBezTo>
                  <a:cubicBezTo>
                    <a:pt x="177" y="705"/>
                    <a:pt x="177" y="705"/>
                    <a:pt x="177" y="705"/>
                  </a:cubicBezTo>
                  <a:cubicBezTo>
                    <a:pt x="177" y="754"/>
                    <a:pt x="137" y="794"/>
                    <a:pt x="88" y="79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832" fontAlgn="auto">
                <a:spcBef>
                  <a:spcPts val="0"/>
                </a:spcBef>
                <a:spcAft>
                  <a:spcPts val="0"/>
                </a:spcAft>
                <a:buClr>
                  <a:prstClr val="black"/>
                </a:buClr>
              </a:pPr>
              <a:endParaRPr lang="en-GB" sz="2098" dirty="0">
                <a:solidFill>
                  <a:prstClr val="black"/>
                </a:solidFill>
                <a:latin typeface="Arial"/>
              </a:endParaRPr>
            </a:p>
          </p:txBody>
        </p:sp>
        <p:sp>
          <p:nvSpPr>
            <p:cNvPr id="24" name="Freeform 10"/>
            <p:cNvSpPr>
              <a:spLocks/>
            </p:cNvSpPr>
            <p:nvPr userDrawn="1"/>
          </p:nvSpPr>
          <p:spPr bwMode="auto">
            <a:xfrm>
              <a:off x="12058650" y="4551363"/>
              <a:ext cx="139700" cy="449263"/>
            </a:xfrm>
            <a:custGeom>
              <a:avLst/>
              <a:gdLst>
                <a:gd name="T0" fmla="*/ 44 w 44"/>
                <a:gd name="T1" fmla="*/ 0 h 142"/>
                <a:gd name="T2" fmla="*/ 0 w 44"/>
                <a:gd name="T3" fmla="*/ 42 h 142"/>
                <a:gd name="T4" fmla="*/ 0 w 44"/>
                <a:gd name="T5" fmla="*/ 99 h 142"/>
                <a:gd name="T6" fmla="*/ 44 w 44"/>
                <a:gd name="T7" fmla="*/ 142 h 142"/>
                <a:gd name="T8" fmla="*/ 44 w 44"/>
                <a:gd name="T9" fmla="*/ 0 h 142"/>
              </a:gdLst>
              <a:ahLst/>
              <a:cxnLst>
                <a:cxn ang="0">
                  <a:pos x="T0" y="T1"/>
                </a:cxn>
                <a:cxn ang="0">
                  <a:pos x="T2" y="T3"/>
                </a:cxn>
                <a:cxn ang="0">
                  <a:pos x="T4" y="T5"/>
                </a:cxn>
                <a:cxn ang="0">
                  <a:pos x="T6" y="T7"/>
                </a:cxn>
                <a:cxn ang="0">
                  <a:pos x="T8" y="T9"/>
                </a:cxn>
              </a:cxnLst>
              <a:rect l="0" t="0" r="r" b="b"/>
              <a:pathLst>
                <a:path w="44" h="142">
                  <a:moveTo>
                    <a:pt x="44" y="0"/>
                  </a:moveTo>
                  <a:cubicBezTo>
                    <a:pt x="20" y="0"/>
                    <a:pt x="0" y="19"/>
                    <a:pt x="0" y="42"/>
                  </a:cubicBezTo>
                  <a:cubicBezTo>
                    <a:pt x="0" y="99"/>
                    <a:pt x="0" y="99"/>
                    <a:pt x="0" y="99"/>
                  </a:cubicBezTo>
                  <a:cubicBezTo>
                    <a:pt x="0" y="123"/>
                    <a:pt x="20" y="142"/>
                    <a:pt x="44" y="142"/>
                  </a:cubicBezTo>
                  <a:lnTo>
                    <a:pt x="4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832" fontAlgn="auto">
                <a:spcBef>
                  <a:spcPts val="0"/>
                </a:spcBef>
                <a:spcAft>
                  <a:spcPts val="0"/>
                </a:spcAft>
                <a:buClr>
                  <a:prstClr val="black"/>
                </a:buClr>
              </a:pPr>
              <a:endParaRPr lang="en-GB" sz="2098" dirty="0">
                <a:solidFill>
                  <a:prstClr val="black"/>
                </a:solidFill>
                <a:latin typeface="Arial"/>
              </a:endParaRPr>
            </a:p>
          </p:txBody>
        </p:sp>
      </p:grpSp>
      <p:grpSp>
        <p:nvGrpSpPr>
          <p:cNvPr id="28" name="Logotype"/>
          <p:cNvGrpSpPr/>
          <p:nvPr userDrawn="1"/>
        </p:nvGrpSpPr>
        <p:grpSpPr>
          <a:xfrm>
            <a:off x="5370279" y="298005"/>
            <a:ext cx="1383679" cy="288542"/>
            <a:chOff x="9501453" y="6148765"/>
            <a:chExt cx="2047875" cy="427037"/>
          </a:xfrm>
          <a:solidFill>
            <a:schemeClr val="bg1"/>
          </a:solidFill>
        </p:grpSpPr>
        <p:sp>
          <p:nvSpPr>
            <p:cNvPr id="29" name="Freeform 5"/>
            <p:cNvSpPr>
              <a:spLocks noEditPoints="1"/>
            </p:cNvSpPr>
            <p:nvPr userDrawn="1"/>
          </p:nvSpPr>
          <p:spPr bwMode="auto">
            <a:xfrm>
              <a:off x="11206428" y="6231315"/>
              <a:ext cx="342900" cy="344487"/>
            </a:xfrm>
            <a:custGeom>
              <a:avLst/>
              <a:gdLst>
                <a:gd name="T0" fmla="*/ 43 w 91"/>
                <a:gd name="T1" fmla="*/ 2 h 91"/>
                <a:gd name="T2" fmla="*/ 2 w 91"/>
                <a:gd name="T3" fmla="*/ 44 h 91"/>
                <a:gd name="T4" fmla="*/ 46 w 91"/>
                <a:gd name="T5" fmla="*/ 91 h 91"/>
                <a:gd name="T6" fmla="*/ 74 w 91"/>
                <a:gd name="T7" fmla="*/ 77 h 91"/>
                <a:gd name="T8" fmla="*/ 74 w 91"/>
                <a:gd name="T9" fmla="*/ 90 h 91"/>
                <a:gd name="T10" fmla="*/ 91 w 91"/>
                <a:gd name="T11" fmla="*/ 90 h 91"/>
                <a:gd name="T12" fmla="*/ 91 w 91"/>
                <a:gd name="T13" fmla="*/ 47 h 91"/>
                <a:gd name="T14" fmla="*/ 43 w 91"/>
                <a:gd name="T15" fmla="*/ 2 h 91"/>
                <a:gd name="T16" fmla="*/ 72 w 91"/>
                <a:gd name="T17" fmla="*/ 48 h 91"/>
                <a:gd name="T18" fmla="*/ 43 w 91"/>
                <a:gd name="T19" fmla="*/ 72 h 91"/>
                <a:gd name="T20" fmla="*/ 21 w 91"/>
                <a:gd name="T21" fmla="*/ 50 h 91"/>
                <a:gd name="T22" fmla="*/ 46 w 91"/>
                <a:gd name="T23" fmla="*/ 21 h 91"/>
                <a:gd name="T24" fmla="*/ 72 w 91"/>
                <a:gd name="T25" fmla="*/ 45 h 91"/>
                <a:gd name="T26" fmla="*/ 72 w 91"/>
                <a:gd name="T27" fmla="*/ 48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1" h="91">
                  <a:moveTo>
                    <a:pt x="43" y="2"/>
                  </a:moveTo>
                  <a:cubicBezTo>
                    <a:pt x="21" y="4"/>
                    <a:pt x="3" y="22"/>
                    <a:pt x="2" y="44"/>
                  </a:cubicBezTo>
                  <a:cubicBezTo>
                    <a:pt x="0" y="70"/>
                    <a:pt x="21" y="91"/>
                    <a:pt x="46" y="91"/>
                  </a:cubicBezTo>
                  <a:cubicBezTo>
                    <a:pt x="56" y="91"/>
                    <a:pt x="68" y="87"/>
                    <a:pt x="74" y="77"/>
                  </a:cubicBezTo>
                  <a:cubicBezTo>
                    <a:pt x="74" y="90"/>
                    <a:pt x="74" y="90"/>
                    <a:pt x="74" y="90"/>
                  </a:cubicBezTo>
                  <a:cubicBezTo>
                    <a:pt x="91" y="90"/>
                    <a:pt x="91" y="90"/>
                    <a:pt x="91" y="90"/>
                  </a:cubicBezTo>
                  <a:cubicBezTo>
                    <a:pt x="91" y="47"/>
                    <a:pt x="91" y="47"/>
                    <a:pt x="91" y="47"/>
                  </a:cubicBezTo>
                  <a:cubicBezTo>
                    <a:pt x="91" y="20"/>
                    <a:pt x="69" y="0"/>
                    <a:pt x="43" y="2"/>
                  </a:cubicBezTo>
                  <a:close/>
                  <a:moveTo>
                    <a:pt x="72" y="48"/>
                  </a:moveTo>
                  <a:cubicBezTo>
                    <a:pt x="71" y="63"/>
                    <a:pt x="58" y="74"/>
                    <a:pt x="43" y="72"/>
                  </a:cubicBezTo>
                  <a:cubicBezTo>
                    <a:pt x="32" y="71"/>
                    <a:pt x="22" y="61"/>
                    <a:pt x="21" y="50"/>
                  </a:cubicBezTo>
                  <a:cubicBezTo>
                    <a:pt x="19" y="34"/>
                    <a:pt x="31" y="21"/>
                    <a:pt x="46" y="21"/>
                  </a:cubicBezTo>
                  <a:cubicBezTo>
                    <a:pt x="60" y="21"/>
                    <a:pt x="71" y="32"/>
                    <a:pt x="72" y="45"/>
                  </a:cubicBezTo>
                  <a:lnTo>
                    <a:pt x="72" y="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832" fontAlgn="auto">
                <a:spcBef>
                  <a:spcPts val="0"/>
                </a:spcBef>
                <a:spcAft>
                  <a:spcPts val="0"/>
                </a:spcAft>
                <a:buClr>
                  <a:prstClr val="black"/>
                </a:buClr>
              </a:pPr>
              <a:endParaRPr lang="en-US" sz="2098" dirty="0">
                <a:solidFill>
                  <a:prstClr val="black"/>
                </a:solidFill>
                <a:latin typeface="Arial"/>
              </a:endParaRPr>
            </a:p>
          </p:txBody>
        </p:sp>
        <p:sp>
          <p:nvSpPr>
            <p:cNvPr id="30" name="Freeform 6"/>
            <p:cNvSpPr>
              <a:spLocks noEditPoints="1"/>
            </p:cNvSpPr>
            <p:nvPr userDrawn="1"/>
          </p:nvSpPr>
          <p:spPr bwMode="auto">
            <a:xfrm>
              <a:off x="10849241" y="6236077"/>
              <a:ext cx="334963" cy="339725"/>
            </a:xfrm>
            <a:custGeom>
              <a:avLst/>
              <a:gdLst>
                <a:gd name="T0" fmla="*/ 44 w 89"/>
                <a:gd name="T1" fmla="*/ 1 h 90"/>
                <a:gd name="T2" fmla="*/ 0 w 89"/>
                <a:gd name="T3" fmla="*/ 46 h 90"/>
                <a:gd name="T4" fmla="*/ 45 w 89"/>
                <a:gd name="T5" fmla="*/ 90 h 90"/>
                <a:gd name="T6" fmla="*/ 86 w 89"/>
                <a:gd name="T7" fmla="*/ 63 h 90"/>
                <a:gd name="T8" fmla="*/ 69 w 89"/>
                <a:gd name="T9" fmla="*/ 58 h 90"/>
                <a:gd name="T10" fmla="*/ 50 w 89"/>
                <a:gd name="T11" fmla="*/ 72 h 90"/>
                <a:gd name="T12" fmla="*/ 22 w 89"/>
                <a:gd name="T13" fmla="*/ 59 h 90"/>
                <a:gd name="T14" fmla="*/ 89 w 89"/>
                <a:gd name="T15" fmla="*/ 41 h 90"/>
                <a:gd name="T16" fmla="*/ 44 w 89"/>
                <a:gd name="T17" fmla="*/ 1 h 90"/>
                <a:gd name="T18" fmla="*/ 19 w 89"/>
                <a:gd name="T19" fmla="*/ 44 h 90"/>
                <a:gd name="T20" fmla="*/ 36 w 89"/>
                <a:gd name="T21" fmla="*/ 19 h 90"/>
                <a:gd name="T22" fmla="*/ 67 w 89"/>
                <a:gd name="T23" fmla="*/ 31 h 90"/>
                <a:gd name="T24" fmla="*/ 19 w 89"/>
                <a:gd name="T25" fmla="*/ 44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9" h="90">
                  <a:moveTo>
                    <a:pt x="44" y="1"/>
                  </a:moveTo>
                  <a:cubicBezTo>
                    <a:pt x="20" y="2"/>
                    <a:pt x="0" y="20"/>
                    <a:pt x="0" y="46"/>
                  </a:cubicBezTo>
                  <a:cubicBezTo>
                    <a:pt x="0" y="70"/>
                    <a:pt x="20" y="90"/>
                    <a:pt x="45" y="90"/>
                  </a:cubicBezTo>
                  <a:cubicBezTo>
                    <a:pt x="62" y="90"/>
                    <a:pt x="79" y="80"/>
                    <a:pt x="86" y="63"/>
                  </a:cubicBezTo>
                  <a:cubicBezTo>
                    <a:pt x="69" y="58"/>
                    <a:pt x="69" y="58"/>
                    <a:pt x="69" y="58"/>
                  </a:cubicBezTo>
                  <a:cubicBezTo>
                    <a:pt x="66" y="65"/>
                    <a:pt x="58" y="71"/>
                    <a:pt x="50" y="72"/>
                  </a:cubicBezTo>
                  <a:cubicBezTo>
                    <a:pt x="38" y="75"/>
                    <a:pt x="26" y="67"/>
                    <a:pt x="22" y="59"/>
                  </a:cubicBezTo>
                  <a:cubicBezTo>
                    <a:pt x="89" y="41"/>
                    <a:pt x="89" y="41"/>
                    <a:pt x="89" y="41"/>
                  </a:cubicBezTo>
                  <a:cubicBezTo>
                    <a:pt x="87" y="24"/>
                    <a:pt x="72" y="0"/>
                    <a:pt x="44" y="1"/>
                  </a:cubicBezTo>
                  <a:close/>
                  <a:moveTo>
                    <a:pt x="19" y="44"/>
                  </a:moveTo>
                  <a:cubicBezTo>
                    <a:pt x="19" y="34"/>
                    <a:pt x="24" y="24"/>
                    <a:pt x="36" y="19"/>
                  </a:cubicBezTo>
                  <a:cubicBezTo>
                    <a:pt x="50" y="14"/>
                    <a:pt x="62" y="21"/>
                    <a:pt x="67" y="31"/>
                  </a:cubicBezTo>
                  <a:lnTo>
                    <a:pt x="19" y="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832" fontAlgn="auto">
                <a:spcBef>
                  <a:spcPts val="0"/>
                </a:spcBef>
                <a:spcAft>
                  <a:spcPts val="0"/>
                </a:spcAft>
                <a:buClr>
                  <a:prstClr val="black"/>
                </a:buClr>
              </a:pPr>
              <a:endParaRPr lang="en-US" sz="2098" dirty="0">
                <a:solidFill>
                  <a:prstClr val="black"/>
                </a:solidFill>
                <a:latin typeface="Arial"/>
              </a:endParaRPr>
            </a:p>
          </p:txBody>
        </p:sp>
        <p:sp>
          <p:nvSpPr>
            <p:cNvPr id="31" name="Freeform 7"/>
            <p:cNvSpPr>
              <a:spLocks/>
            </p:cNvSpPr>
            <p:nvPr userDrawn="1"/>
          </p:nvSpPr>
          <p:spPr bwMode="auto">
            <a:xfrm>
              <a:off x="10292028" y="6239252"/>
              <a:ext cx="166688" cy="333375"/>
            </a:xfrm>
            <a:custGeom>
              <a:avLst/>
              <a:gdLst>
                <a:gd name="T0" fmla="*/ 44 w 44"/>
                <a:gd name="T1" fmla="*/ 18 h 88"/>
                <a:gd name="T2" fmla="*/ 44 w 44"/>
                <a:gd name="T3" fmla="*/ 0 h 88"/>
                <a:gd name="T4" fmla="*/ 19 w 44"/>
                <a:gd name="T5" fmla="*/ 13 h 88"/>
                <a:gd name="T6" fmla="*/ 19 w 44"/>
                <a:gd name="T7" fmla="*/ 3 h 88"/>
                <a:gd name="T8" fmla="*/ 0 w 44"/>
                <a:gd name="T9" fmla="*/ 3 h 88"/>
                <a:gd name="T10" fmla="*/ 0 w 44"/>
                <a:gd name="T11" fmla="*/ 44 h 88"/>
                <a:gd name="T12" fmla="*/ 0 w 44"/>
                <a:gd name="T13" fmla="*/ 88 h 88"/>
                <a:gd name="T14" fmla="*/ 20 w 44"/>
                <a:gd name="T15" fmla="*/ 88 h 88"/>
                <a:gd name="T16" fmla="*/ 20 w 44"/>
                <a:gd name="T17" fmla="*/ 46 h 88"/>
                <a:gd name="T18" fmla="*/ 44 w 44"/>
                <a:gd name="T19" fmla="*/ 1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 h="88">
                  <a:moveTo>
                    <a:pt x="44" y="18"/>
                  </a:moveTo>
                  <a:cubicBezTo>
                    <a:pt x="44" y="0"/>
                    <a:pt x="44" y="0"/>
                    <a:pt x="44" y="0"/>
                  </a:cubicBezTo>
                  <a:cubicBezTo>
                    <a:pt x="28" y="0"/>
                    <a:pt x="22" y="8"/>
                    <a:pt x="19" y="13"/>
                  </a:cubicBezTo>
                  <a:cubicBezTo>
                    <a:pt x="19" y="3"/>
                    <a:pt x="19" y="3"/>
                    <a:pt x="19" y="3"/>
                  </a:cubicBezTo>
                  <a:cubicBezTo>
                    <a:pt x="0" y="3"/>
                    <a:pt x="0" y="3"/>
                    <a:pt x="0" y="3"/>
                  </a:cubicBezTo>
                  <a:cubicBezTo>
                    <a:pt x="0" y="44"/>
                    <a:pt x="0" y="44"/>
                    <a:pt x="0" y="44"/>
                  </a:cubicBezTo>
                  <a:cubicBezTo>
                    <a:pt x="0" y="88"/>
                    <a:pt x="0" y="88"/>
                    <a:pt x="0" y="88"/>
                  </a:cubicBezTo>
                  <a:cubicBezTo>
                    <a:pt x="20" y="88"/>
                    <a:pt x="20" y="88"/>
                    <a:pt x="20" y="88"/>
                  </a:cubicBezTo>
                  <a:cubicBezTo>
                    <a:pt x="20" y="62"/>
                    <a:pt x="20" y="62"/>
                    <a:pt x="20" y="46"/>
                  </a:cubicBezTo>
                  <a:cubicBezTo>
                    <a:pt x="20" y="26"/>
                    <a:pt x="31" y="19"/>
                    <a:pt x="44"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832" fontAlgn="auto">
                <a:spcBef>
                  <a:spcPts val="0"/>
                </a:spcBef>
                <a:spcAft>
                  <a:spcPts val="0"/>
                </a:spcAft>
                <a:buClr>
                  <a:prstClr val="black"/>
                </a:buClr>
              </a:pPr>
              <a:endParaRPr lang="en-US" sz="2098" dirty="0">
                <a:solidFill>
                  <a:prstClr val="black"/>
                </a:solidFill>
                <a:latin typeface="Arial"/>
              </a:endParaRPr>
            </a:p>
          </p:txBody>
        </p:sp>
        <p:sp>
          <p:nvSpPr>
            <p:cNvPr id="32" name="Freeform 8"/>
            <p:cNvSpPr>
              <a:spLocks/>
            </p:cNvSpPr>
            <p:nvPr userDrawn="1"/>
          </p:nvSpPr>
          <p:spPr bwMode="auto">
            <a:xfrm>
              <a:off x="9501453" y="6182102"/>
              <a:ext cx="369888" cy="390525"/>
            </a:xfrm>
            <a:custGeom>
              <a:avLst/>
              <a:gdLst>
                <a:gd name="T0" fmla="*/ 185 w 233"/>
                <a:gd name="T1" fmla="*/ 165 h 246"/>
                <a:gd name="T2" fmla="*/ 48 w 233"/>
                <a:gd name="T3" fmla="*/ 0 h 246"/>
                <a:gd name="T4" fmla="*/ 0 w 233"/>
                <a:gd name="T5" fmla="*/ 0 h 246"/>
                <a:gd name="T6" fmla="*/ 0 w 233"/>
                <a:gd name="T7" fmla="*/ 246 h 246"/>
                <a:gd name="T8" fmla="*/ 50 w 233"/>
                <a:gd name="T9" fmla="*/ 246 h 246"/>
                <a:gd name="T10" fmla="*/ 50 w 233"/>
                <a:gd name="T11" fmla="*/ 81 h 246"/>
                <a:gd name="T12" fmla="*/ 190 w 233"/>
                <a:gd name="T13" fmla="*/ 246 h 246"/>
                <a:gd name="T14" fmla="*/ 233 w 233"/>
                <a:gd name="T15" fmla="*/ 246 h 246"/>
                <a:gd name="T16" fmla="*/ 233 w 233"/>
                <a:gd name="T17" fmla="*/ 0 h 246"/>
                <a:gd name="T18" fmla="*/ 185 w 233"/>
                <a:gd name="T19" fmla="*/ 0 h 246"/>
                <a:gd name="T20" fmla="*/ 185 w 233"/>
                <a:gd name="T21" fmla="*/ 165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3" h="246">
                  <a:moveTo>
                    <a:pt x="185" y="165"/>
                  </a:moveTo>
                  <a:lnTo>
                    <a:pt x="48" y="0"/>
                  </a:lnTo>
                  <a:lnTo>
                    <a:pt x="0" y="0"/>
                  </a:lnTo>
                  <a:lnTo>
                    <a:pt x="0" y="246"/>
                  </a:lnTo>
                  <a:lnTo>
                    <a:pt x="50" y="246"/>
                  </a:lnTo>
                  <a:lnTo>
                    <a:pt x="50" y="81"/>
                  </a:lnTo>
                  <a:lnTo>
                    <a:pt x="190" y="246"/>
                  </a:lnTo>
                  <a:lnTo>
                    <a:pt x="233" y="246"/>
                  </a:lnTo>
                  <a:lnTo>
                    <a:pt x="233" y="0"/>
                  </a:lnTo>
                  <a:lnTo>
                    <a:pt x="185" y="0"/>
                  </a:lnTo>
                  <a:lnTo>
                    <a:pt x="185" y="16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832" fontAlgn="auto">
                <a:spcBef>
                  <a:spcPts val="0"/>
                </a:spcBef>
                <a:spcAft>
                  <a:spcPts val="0"/>
                </a:spcAft>
                <a:buClr>
                  <a:prstClr val="black"/>
                </a:buClr>
              </a:pPr>
              <a:endParaRPr lang="en-US" sz="2098" dirty="0">
                <a:solidFill>
                  <a:prstClr val="black"/>
                </a:solidFill>
                <a:latin typeface="Arial"/>
              </a:endParaRPr>
            </a:p>
          </p:txBody>
        </p:sp>
        <p:sp>
          <p:nvSpPr>
            <p:cNvPr id="33" name="Freeform 9"/>
            <p:cNvSpPr>
              <a:spLocks noEditPoints="1"/>
            </p:cNvSpPr>
            <p:nvPr userDrawn="1"/>
          </p:nvSpPr>
          <p:spPr bwMode="auto">
            <a:xfrm>
              <a:off x="10461891" y="6148765"/>
              <a:ext cx="342900" cy="427037"/>
            </a:xfrm>
            <a:custGeom>
              <a:avLst/>
              <a:gdLst>
                <a:gd name="T0" fmla="*/ 91 w 91"/>
                <a:gd name="T1" fmla="*/ 0 h 113"/>
                <a:gd name="T2" fmla="*/ 73 w 91"/>
                <a:gd name="T3" fmla="*/ 0 h 113"/>
                <a:gd name="T4" fmla="*/ 73 w 91"/>
                <a:gd name="T5" fmla="*/ 34 h 113"/>
                <a:gd name="T6" fmla="*/ 43 w 91"/>
                <a:gd name="T7" fmla="*/ 24 h 113"/>
                <a:gd name="T8" fmla="*/ 2 w 91"/>
                <a:gd name="T9" fmla="*/ 66 h 113"/>
                <a:gd name="T10" fmla="*/ 46 w 91"/>
                <a:gd name="T11" fmla="*/ 113 h 113"/>
                <a:gd name="T12" fmla="*/ 74 w 91"/>
                <a:gd name="T13" fmla="*/ 101 h 113"/>
                <a:gd name="T14" fmla="*/ 74 w 91"/>
                <a:gd name="T15" fmla="*/ 112 h 113"/>
                <a:gd name="T16" fmla="*/ 91 w 91"/>
                <a:gd name="T17" fmla="*/ 112 h 113"/>
                <a:gd name="T18" fmla="*/ 91 w 91"/>
                <a:gd name="T19" fmla="*/ 69 h 113"/>
                <a:gd name="T20" fmla="*/ 91 w 91"/>
                <a:gd name="T21" fmla="*/ 69 h 113"/>
                <a:gd name="T22" fmla="*/ 91 w 91"/>
                <a:gd name="T23" fmla="*/ 68 h 113"/>
                <a:gd name="T24" fmla="*/ 91 w 91"/>
                <a:gd name="T25" fmla="*/ 0 h 113"/>
                <a:gd name="T26" fmla="*/ 72 w 91"/>
                <a:gd name="T27" fmla="*/ 70 h 113"/>
                <a:gd name="T28" fmla="*/ 43 w 91"/>
                <a:gd name="T29" fmla="*/ 94 h 113"/>
                <a:gd name="T30" fmla="*/ 21 w 91"/>
                <a:gd name="T31" fmla="*/ 72 h 113"/>
                <a:gd name="T32" fmla="*/ 46 w 91"/>
                <a:gd name="T33" fmla="*/ 43 h 113"/>
                <a:gd name="T34" fmla="*/ 72 w 91"/>
                <a:gd name="T35" fmla="*/ 67 h 113"/>
                <a:gd name="T36" fmla="*/ 72 w 91"/>
                <a:gd name="T37" fmla="*/ 7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1" h="113">
                  <a:moveTo>
                    <a:pt x="91" y="0"/>
                  </a:moveTo>
                  <a:cubicBezTo>
                    <a:pt x="73" y="0"/>
                    <a:pt x="73" y="0"/>
                    <a:pt x="73" y="0"/>
                  </a:cubicBezTo>
                  <a:cubicBezTo>
                    <a:pt x="73" y="34"/>
                    <a:pt x="73" y="34"/>
                    <a:pt x="73" y="34"/>
                  </a:cubicBezTo>
                  <a:cubicBezTo>
                    <a:pt x="68" y="28"/>
                    <a:pt x="55" y="23"/>
                    <a:pt x="43" y="24"/>
                  </a:cubicBezTo>
                  <a:cubicBezTo>
                    <a:pt x="21" y="26"/>
                    <a:pt x="3" y="44"/>
                    <a:pt x="2" y="66"/>
                  </a:cubicBezTo>
                  <a:cubicBezTo>
                    <a:pt x="0" y="92"/>
                    <a:pt x="21" y="113"/>
                    <a:pt x="46" y="113"/>
                  </a:cubicBezTo>
                  <a:cubicBezTo>
                    <a:pt x="56" y="113"/>
                    <a:pt x="69" y="109"/>
                    <a:pt x="74" y="101"/>
                  </a:cubicBezTo>
                  <a:cubicBezTo>
                    <a:pt x="74" y="112"/>
                    <a:pt x="74" y="112"/>
                    <a:pt x="74" y="112"/>
                  </a:cubicBezTo>
                  <a:cubicBezTo>
                    <a:pt x="91" y="112"/>
                    <a:pt x="91" y="112"/>
                    <a:pt x="91" y="112"/>
                  </a:cubicBezTo>
                  <a:cubicBezTo>
                    <a:pt x="91" y="69"/>
                    <a:pt x="91" y="69"/>
                    <a:pt x="91" y="69"/>
                  </a:cubicBezTo>
                  <a:cubicBezTo>
                    <a:pt x="91" y="69"/>
                    <a:pt x="91" y="69"/>
                    <a:pt x="91" y="69"/>
                  </a:cubicBezTo>
                  <a:cubicBezTo>
                    <a:pt x="91" y="68"/>
                    <a:pt x="91" y="68"/>
                    <a:pt x="91" y="68"/>
                  </a:cubicBezTo>
                  <a:lnTo>
                    <a:pt x="91" y="0"/>
                  </a:lnTo>
                  <a:close/>
                  <a:moveTo>
                    <a:pt x="72" y="70"/>
                  </a:moveTo>
                  <a:cubicBezTo>
                    <a:pt x="71" y="85"/>
                    <a:pt x="58" y="96"/>
                    <a:pt x="43" y="94"/>
                  </a:cubicBezTo>
                  <a:cubicBezTo>
                    <a:pt x="32" y="93"/>
                    <a:pt x="22" y="83"/>
                    <a:pt x="21" y="72"/>
                  </a:cubicBezTo>
                  <a:cubicBezTo>
                    <a:pt x="19" y="56"/>
                    <a:pt x="31" y="43"/>
                    <a:pt x="46" y="43"/>
                  </a:cubicBezTo>
                  <a:cubicBezTo>
                    <a:pt x="60" y="43"/>
                    <a:pt x="71" y="54"/>
                    <a:pt x="72" y="67"/>
                  </a:cubicBezTo>
                  <a:lnTo>
                    <a:pt x="72"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832" fontAlgn="auto">
                <a:spcBef>
                  <a:spcPts val="0"/>
                </a:spcBef>
                <a:spcAft>
                  <a:spcPts val="0"/>
                </a:spcAft>
                <a:buClr>
                  <a:prstClr val="black"/>
                </a:buClr>
              </a:pPr>
              <a:endParaRPr lang="en-US" sz="2098" dirty="0">
                <a:solidFill>
                  <a:prstClr val="black"/>
                </a:solidFill>
                <a:latin typeface="Arial"/>
              </a:endParaRPr>
            </a:p>
          </p:txBody>
        </p:sp>
        <p:sp>
          <p:nvSpPr>
            <p:cNvPr id="34" name="Freeform 10"/>
            <p:cNvSpPr>
              <a:spLocks noEditPoints="1"/>
            </p:cNvSpPr>
            <p:nvPr userDrawn="1"/>
          </p:nvSpPr>
          <p:spPr bwMode="auto">
            <a:xfrm>
              <a:off x="9912616" y="6239252"/>
              <a:ext cx="338138" cy="336550"/>
            </a:xfrm>
            <a:custGeom>
              <a:avLst/>
              <a:gdLst>
                <a:gd name="T0" fmla="*/ 45 w 90"/>
                <a:gd name="T1" fmla="*/ 0 h 89"/>
                <a:gd name="T2" fmla="*/ 0 w 90"/>
                <a:gd name="T3" fmla="*/ 45 h 89"/>
                <a:gd name="T4" fmla="*/ 45 w 90"/>
                <a:gd name="T5" fmla="*/ 89 h 89"/>
                <a:gd name="T6" fmla="*/ 90 w 90"/>
                <a:gd name="T7" fmla="*/ 45 h 89"/>
                <a:gd name="T8" fmla="*/ 45 w 90"/>
                <a:gd name="T9" fmla="*/ 0 h 89"/>
                <a:gd name="T10" fmla="*/ 45 w 90"/>
                <a:gd name="T11" fmla="*/ 70 h 89"/>
                <a:gd name="T12" fmla="*/ 19 w 90"/>
                <a:gd name="T13" fmla="*/ 45 h 89"/>
                <a:gd name="T14" fmla="*/ 45 w 90"/>
                <a:gd name="T15" fmla="*/ 19 h 89"/>
                <a:gd name="T16" fmla="*/ 71 w 90"/>
                <a:gd name="T17" fmla="*/ 45 h 89"/>
                <a:gd name="T18" fmla="*/ 45 w 90"/>
                <a:gd name="T19" fmla="*/ 7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0" h="89">
                  <a:moveTo>
                    <a:pt x="45" y="0"/>
                  </a:moveTo>
                  <a:cubicBezTo>
                    <a:pt x="20" y="0"/>
                    <a:pt x="0" y="20"/>
                    <a:pt x="0" y="45"/>
                  </a:cubicBezTo>
                  <a:cubicBezTo>
                    <a:pt x="0" y="69"/>
                    <a:pt x="20" y="89"/>
                    <a:pt x="45" y="89"/>
                  </a:cubicBezTo>
                  <a:cubicBezTo>
                    <a:pt x="70" y="89"/>
                    <a:pt x="90" y="69"/>
                    <a:pt x="90" y="45"/>
                  </a:cubicBezTo>
                  <a:cubicBezTo>
                    <a:pt x="90" y="20"/>
                    <a:pt x="70" y="0"/>
                    <a:pt x="45" y="0"/>
                  </a:cubicBezTo>
                  <a:close/>
                  <a:moveTo>
                    <a:pt x="45" y="70"/>
                  </a:moveTo>
                  <a:cubicBezTo>
                    <a:pt x="31" y="70"/>
                    <a:pt x="19" y="59"/>
                    <a:pt x="19" y="45"/>
                  </a:cubicBezTo>
                  <a:cubicBezTo>
                    <a:pt x="19" y="30"/>
                    <a:pt x="31" y="19"/>
                    <a:pt x="45" y="19"/>
                  </a:cubicBezTo>
                  <a:cubicBezTo>
                    <a:pt x="59" y="19"/>
                    <a:pt x="71" y="30"/>
                    <a:pt x="71" y="45"/>
                  </a:cubicBezTo>
                  <a:cubicBezTo>
                    <a:pt x="71" y="59"/>
                    <a:pt x="59" y="70"/>
                    <a:pt x="45" y="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832" fontAlgn="auto">
                <a:spcBef>
                  <a:spcPts val="0"/>
                </a:spcBef>
                <a:spcAft>
                  <a:spcPts val="0"/>
                </a:spcAft>
                <a:buClr>
                  <a:prstClr val="black"/>
                </a:buClr>
              </a:pPr>
              <a:endParaRPr lang="en-US" sz="2098" dirty="0">
                <a:solidFill>
                  <a:prstClr val="black"/>
                </a:solidFill>
                <a:latin typeface="Arial"/>
              </a:endParaRPr>
            </a:p>
          </p:txBody>
        </p:sp>
      </p:grpSp>
    </p:spTree>
    <p:extLst>
      <p:ext uri="{BB962C8B-B14F-4D97-AF65-F5344CB8AC3E}">
        <p14:creationId xmlns:p14="http://schemas.microsoft.com/office/powerpoint/2010/main" val="1278713285"/>
      </p:ext>
    </p:extLst>
  </p:cSld>
  <p:clrMapOvr>
    <a:masterClrMapping/>
  </p:clrMapOvr>
</p:sldLayout>
</file>

<file path=ppt/slideLayouts/slideLayout186.xml><?xml version="1.0" encoding="utf-8"?>
<p:sldLayout xmlns:a="http://schemas.openxmlformats.org/drawingml/2006/main" xmlns:r="http://schemas.openxmlformats.org/officeDocument/2006/relationships" xmlns:p="http://schemas.openxmlformats.org/presentationml/2006/main" showMasterSp="0" preserve="1" userDrawn="1">
  <p:cSld name="Title Slide Image Pink">
    <p:bg>
      <p:bgRef idx="1001">
        <a:schemeClr val="bg1"/>
      </p:bgRef>
    </p:bg>
    <p:spTree>
      <p:nvGrpSpPr>
        <p:cNvPr id="1" name=""/>
        <p:cNvGrpSpPr/>
        <p:nvPr/>
      </p:nvGrpSpPr>
      <p:grpSpPr>
        <a:xfrm>
          <a:off x="0" y="0"/>
          <a:ext cx="0" cy="0"/>
          <a:chOff x="0" y="0"/>
          <a:chExt cx="0" cy="0"/>
        </a:xfrm>
      </p:grpSpPr>
      <p:sp>
        <p:nvSpPr>
          <p:cNvPr id="4" name="Rectangle 3"/>
          <p:cNvSpPr/>
          <p:nvPr userDrawn="1"/>
        </p:nvSpPr>
        <p:spPr>
          <a:xfrm>
            <a:off x="1" y="939384"/>
            <a:ext cx="12190026" cy="3815116"/>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91365" tIns="45682" rIns="91365" bIns="45682" rtlCol="0" anchor="ctr"/>
          <a:lstStyle/>
          <a:p>
            <a:pPr algn="ctr" defTabSz="1087832" fontAlgn="auto">
              <a:spcBef>
                <a:spcPts val="0"/>
              </a:spcBef>
              <a:spcAft>
                <a:spcPts val="0"/>
              </a:spcAft>
              <a:buClr>
                <a:prstClr val="black"/>
              </a:buClr>
            </a:pPr>
            <a:endParaRPr lang="en-GB" sz="2098" dirty="0">
              <a:solidFill>
                <a:prstClr val="white"/>
              </a:solidFill>
            </a:endParaRPr>
          </a:p>
        </p:txBody>
      </p:sp>
      <p:sp>
        <p:nvSpPr>
          <p:cNvPr id="7" name="Picture Placeholder 6"/>
          <p:cNvSpPr>
            <a:spLocks noGrp="1"/>
          </p:cNvSpPr>
          <p:nvPr>
            <p:ph type="pic" sz="quarter" idx="15" hasCustomPrompt="1"/>
          </p:nvPr>
        </p:nvSpPr>
        <p:spPr>
          <a:xfrm>
            <a:off x="0" y="0"/>
            <a:ext cx="12200822" cy="6858000"/>
          </a:xfrm>
          <a:noFill/>
        </p:spPr>
        <p:txBody>
          <a:bodyPr anchor="ctr" anchorCtr="0"/>
          <a:lstStyle>
            <a:lvl1pPr marL="0" indent="0" algn="ctr">
              <a:buNone/>
              <a:defRPr>
                <a:solidFill>
                  <a:schemeClr val="tx1"/>
                </a:solidFill>
              </a:defRPr>
            </a:lvl1pPr>
          </a:lstStyle>
          <a:p>
            <a:r>
              <a:rPr lang="en-GB" dirty="0"/>
              <a:t>Insert picture by using Nordea Image Bank button</a:t>
            </a:r>
          </a:p>
        </p:txBody>
      </p:sp>
      <p:sp>
        <p:nvSpPr>
          <p:cNvPr id="2" name="Title 1"/>
          <p:cNvSpPr>
            <a:spLocks noGrp="1"/>
          </p:cNvSpPr>
          <p:nvPr>
            <p:ph type="ctrTitle"/>
          </p:nvPr>
        </p:nvSpPr>
        <p:spPr>
          <a:xfrm>
            <a:off x="647834" y="4774891"/>
            <a:ext cx="7198125" cy="634465"/>
          </a:xfrm>
        </p:spPr>
        <p:txBody>
          <a:bodyPr>
            <a:noAutofit/>
          </a:bodyPr>
          <a:lstStyle>
            <a:lvl1pPr>
              <a:defRPr sz="2398">
                <a:solidFill>
                  <a:schemeClr val="accent1"/>
                </a:solidFill>
              </a:defRPr>
            </a:lvl1pPr>
          </a:lstStyle>
          <a:p>
            <a:r>
              <a:rPr lang="en-GB" dirty="0"/>
              <a:t>Click to edit Master title style</a:t>
            </a:r>
          </a:p>
        </p:txBody>
      </p:sp>
      <p:sp>
        <p:nvSpPr>
          <p:cNvPr id="3" name="Subtitle 2"/>
          <p:cNvSpPr>
            <a:spLocks noGrp="1"/>
          </p:cNvSpPr>
          <p:nvPr>
            <p:ph type="subTitle" idx="1"/>
          </p:nvPr>
        </p:nvSpPr>
        <p:spPr>
          <a:xfrm>
            <a:off x="647834" y="5434742"/>
            <a:ext cx="7198125" cy="360000"/>
          </a:xfrm>
        </p:spPr>
        <p:txBody>
          <a:bodyPr>
            <a:noAutofit/>
          </a:bodyPr>
          <a:lstStyle>
            <a:lvl1pPr marL="0" indent="0" algn="l">
              <a:buNone/>
              <a:defRPr b="1">
                <a:solidFill>
                  <a:schemeClr val="tx2"/>
                </a:solidFill>
              </a:defRPr>
            </a:lvl1pPr>
            <a:lvl2pPr marL="543917" indent="0" algn="ctr">
              <a:buNone/>
              <a:defRPr>
                <a:solidFill>
                  <a:schemeClr val="tx1">
                    <a:tint val="75000"/>
                  </a:schemeClr>
                </a:solidFill>
              </a:defRPr>
            </a:lvl2pPr>
            <a:lvl3pPr marL="1087832" indent="0" algn="ctr">
              <a:buNone/>
              <a:defRPr>
                <a:solidFill>
                  <a:schemeClr val="tx1">
                    <a:tint val="75000"/>
                  </a:schemeClr>
                </a:solidFill>
              </a:defRPr>
            </a:lvl3pPr>
            <a:lvl4pPr marL="1631748" indent="0" algn="ctr">
              <a:buNone/>
              <a:defRPr>
                <a:solidFill>
                  <a:schemeClr val="tx1">
                    <a:tint val="75000"/>
                  </a:schemeClr>
                </a:solidFill>
              </a:defRPr>
            </a:lvl4pPr>
            <a:lvl5pPr marL="2175665" indent="0" algn="ctr">
              <a:buNone/>
              <a:defRPr>
                <a:solidFill>
                  <a:schemeClr val="tx1">
                    <a:tint val="75000"/>
                  </a:schemeClr>
                </a:solidFill>
              </a:defRPr>
            </a:lvl5pPr>
            <a:lvl6pPr marL="2719583" indent="0" algn="ctr">
              <a:buNone/>
              <a:defRPr>
                <a:solidFill>
                  <a:schemeClr val="tx1">
                    <a:tint val="75000"/>
                  </a:schemeClr>
                </a:solidFill>
              </a:defRPr>
            </a:lvl6pPr>
            <a:lvl7pPr marL="3263498" indent="0" algn="ctr">
              <a:buNone/>
              <a:defRPr>
                <a:solidFill>
                  <a:schemeClr val="tx1">
                    <a:tint val="75000"/>
                  </a:schemeClr>
                </a:solidFill>
              </a:defRPr>
            </a:lvl7pPr>
            <a:lvl8pPr marL="3807414" indent="0" algn="ctr">
              <a:buNone/>
              <a:defRPr>
                <a:solidFill>
                  <a:schemeClr val="tx1">
                    <a:tint val="75000"/>
                  </a:schemeClr>
                </a:solidFill>
              </a:defRPr>
            </a:lvl8pPr>
            <a:lvl9pPr marL="4351330" indent="0" algn="ctr">
              <a:buNone/>
              <a:defRPr>
                <a:solidFill>
                  <a:schemeClr val="tx1">
                    <a:tint val="75000"/>
                  </a:schemeClr>
                </a:solidFill>
              </a:defRPr>
            </a:lvl9pPr>
          </a:lstStyle>
          <a:p>
            <a:r>
              <a:rPr lang="en-GB" dirty="0"/>
              <a:t>Click to edit Master subtitle style</a:t>
            </a:r>
          </a:p>
        </p:txBody>
      </p:sp>
      <p:sp>
        <p:nvSpPr>
          <p:cNvPr id="21" name="Text Placeholder 20"/>
          <p:cNvSpPr>
            <a:spLocks noGrp="1"/>
          </p:cNvSpPr>
          <p:nvPr>
            <p:ph type="body" sz="quarter" idx="13" hasCustomPrompt="1"/>
          </p:nvPr>
        </p:nvSpPr>
        <p:spPr>
          <a:xfrm>
            <a:off x="647834" y="5912757"/>
            <a:ext cx="7198125" cy="215949"/>
          </a:xfrm>
        </p:spPr>
        <p:txBody>
          <a:bodyPr>
            <a:noAutofit/>
          </a:bodyPr>
          <a:lstStyle>
            <a:lvl1pPr marL="0" indent="0">
              <a:buNone/>
              <a:defRPr sz="1300">
                <a:solidFill>
                  <a:schemeClr val="tx2"/>
                </a:solidFill>
              </a:defRPr>
            </a:lvl1pPr>
            <a:lvl2pPr marL="256969" indent="0">
              <a:buNone/>
              <a:defRPr>
                <a:solidFill>
                  <a:schemeClr val="accent2"/>
                </a:solidFill>
              </a:defRPr>
            </a:lvl2pPr>
            <a:lvl3pPr marL="513937" indent="0">
              <a:buNone/>
              <a:defRPr>
                <a:solidFill>
                  <a:schemeClr val="accent2"/>
                </a:solidFill>
              </a:defRPr>
            </a:lvl3pPr>
            <a:lvl4pPr marL="770906" indent="0">
              <a:buNone/>
              <a:defRPr>
                <a:solidFill>
                  <a:schemeClr val="accent2"/>
                </a:solidFill>
              </a:defRPr>
            </a:lvl4pPr>
            <a:lvl5pPr marL="1027873" indent="0">
              <a:buNone/>
              <a:defRPr>
                <a:solidFill>
                  <a:schemeClr val="accent2"/>
                </a:solidFill>
              </a:defRPr>
            </a:lvl5pPr>
          </a:lstStyle>
          <a:p>
            <a:pPr lvl="0"/>
            <a:r>
              <a:rPr lang="en-GB" dirty="0"/>
              <a:t>Name, title</a:t>
            </a:r>
          </a:p>
        </p:txBody>
      </p:sp>
      <p:sp>
        <p:nvSpPr>
          <p:cNvPr id="22" name="Text Placeholder 20"/>
          <p:cNvSpPr>
            <a:spLocks noGrp="1"/>
          </p:cNvSpPr>
          <p:nvPr>
            <p:ph type="body" sz="quarter" idx="14" hasCustomPrompt="1"/>
          </p:nvPr>
        </p:nvSpPr>
        <p:spPr>
          <a:xfrm>
            <a:off x="647834" y="6164698"/>
            <a:ext cx="7198125" cy="215949"/>
          </a:xfrm>
        </p:spPr>
        <p:txBody>
          <a:bodyPr>
            <a:noAutofit/>
          </a:bodyPr>
          <a:lstStyle>
            <a:lvl1pPr marL="0" indent="0">
              <a:buNone/>
              <a:defRPr sz="1300">
                <a:solidFill>
                  <a:schemeClr val="tx2"/>
                </a:solidFill>
              </a:defRPr>
            </a:lvl1pPr>
            <a:lvl2pPr marL="256969" indent="0">
              <a:buNone/>
              <a:defRPr>
                <a:solidFill>
                  <a:schemeClr val="accent2"/>
                </a:solidFill>
              </a:defRPr>
            </a:lvl2pPr>
            <a:lvl3pPr marL="513937" indent="0">
              <a:buNone/>
              <a:defRPr>
                <a:solidFill>
                  <a:schemeClr val="accent2"/>
                </a:solidFill>
              </a:defRPr>
            </a:lvl3pPr>
            <a:lvl4pPr marL="770906" indent="0">
              <a:buNone/>
              <a:defRPr>
                <a:solidFill>
                  <a:schemeClr val="accent2"/>
                </a:solidFill>
              </a:defRPr>
            </a:lvl4pPr>
            <a:lvl5pPr marL="1027873" indent="0">
              <a:buNone/>
              <a:defRPr>
                <a:solidFill>
                  <a:schemeClr val="accent2"/>
                </a:solidFill>
              </a:defRPr>
            </a:lvl5pPr>
          </a:lstStyle>
          <a:p>
            <a:pPr lvl="0"/>
            <a:r>
              <a:rPr lang="en-GB" dirty="0"/>
              <a:t>Date</a:t>
            </a:r>
          </a:p>
        </p:txBody>
      </p:sp>
      <p:grpSp>
        <p:nvGrpSpPr>
          <p:cNvPr id="16" name="Pulse"/>
          <p:cNvGrpSpPr/>
          <p:nvPr userDrawn="1"/>
        </p:nvGrpSpPr>
        <p:grpSpPr>
          <a:xfrm>
            <a:off x="8749612" y="3029842"/>
            <a:ext cx="3445566" cy="3490105"/>
            <a:chOff x="8751888" y="3030538"/>
            <a:chExt cx="3446462" cy="3490913"/>
          </a:xfrm>
          <a:solidFill>
            <a:schemeClr val="accent1"/>
          </a:solidFill>
        </p:grpSpPr>
        <p:sp>
          <p:nvSpPr>
            <p:cNvPr id="17" name="Freeform 5"/>
            <p:cNvSpPr>
              <a:spLocks/>
            </p:cNvSpPr>
            <p:nvPr userDrawn="1"/>
          </p:nvSpPr>
          <p:spPr bwMode="auto">
            <a:xfrm>
              <a:off x="9196388" y="3902076"/>
              <a:ext cx="449263" cy="1120775"/>
            </a:xfrm>
            <a:custGeom>
              <a:avLst/>
              <a:gdLst>
                <a:gd name="T0" fmla="*/ 71 w 142"/>
                <a:gd name="T1" fmla="*/ 355 h 355"/>
                <a:gd name="T2" fmla="*/ 71 w 142"/>
                <a:gd name="T3" fmla="*/ 355 h 355"/>
                <a:gd name="T4" fmla="*/ 0 w 142"/>
                <a:gd name="T5" fmla="*/ 284 h 355"/>
                <a:gd name="T6" fmla="*/ 0 w 142"/>
                <a:gd name="T7" fmla="*/ 71 h 355"/>
                <a:gd name="T8" fmla="*/ 71 w 142"/>
                <a:gd name="T9" fmla="*/ 0 h 355"/>
                <a:gd name="T10" fmla="*/ 142 w 142"/>
                <a:gd name="T11" fmla="*/ 71 h 355"/>
                <a:gd name="T12" fmla="*/ 142 w 142"/>
                <a:gd name="T13" fmla="*/ 284 h 355"/>
                <a:gd name="T14" fmla="*/ 71 w 142"/>
                <a:gd name="T15" fmla="*/ 355 h 3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2" h="355">
                  <a:moveTo>
                    <a:pt x="71" y="355"/>
                  </a:moveTo>
                  <a:cubicBezTo>
                    <a:pt x="71" y="355"/>
                    <a:pt x="71" y="355"/>
                    <a:pt x="71" y="355"/>
                  </a:cubicBezTo>
                  <a:cubicBezTo>
                    <a:pt x="32" y="355"/>
                    <a:pt x="0" y="323"/>
                    <a:pt x="0" y="284"/>
                  </a:cubicBezTo>
                  <a:cubicBezTo>
                    <a:pt x="0" y="71"/>
                    <a:pt x="0" y="71"/>
                    <a:pt x="0" y="71"/>
                  </a:cubicBezTo>
                  <a:cubicBezTo>
                    <a:pt x="0" y="32"/>
                    <a:pt x="32" y="0"/>
                    <a:pt x="71" y="0"/>
                  </a:cubicBezTo>
                  <a:cubicBezTo>
                    <a:pt x="110" y="0"/>
                    <a:pt x="142" y="32"/>
                    <a:pt x="142" y="71"/>
                  </a:cubicBezTo>
                  <a:cubicBezTo>
                    <a:pt x="142" y="284"/>
                    <a:pt x="142" y="284"/>
                    <a:pt x="142" y="284"/>
                  </a:cubicBezTo>
                  <a:cubicBezTo>
                    <a:pt x="142" y="323"/>
                    <a:pt x="110" y="355"/>
                    <a:pt x="71" y="35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832" fontAlgn="auto">
                <a:spcBef>
                  <a:spcPts val="0"/>
                </a:spcBef>
                <a:spcAft>
                  <a:spcPts val="0"/>
                </a:spcAft>
                <a:buClr>
                  <a:prstClr val="black"/>
                </a:buClr>
              </a:pPr>
              <a:endParaRPr lang="en-GB" sz="2098" dirty="0">
                <a:solidFill>
                  <a:prstClr val="black"/>
                </a:solidFill>
                <a:latin typeface="Arial"/>
              </a:endParaRPr>
            </a:p>
          </p:txBody>
        </p:sp>
        <p:sp>
          <p:nvSpPr>
            <p:cNvPr id="18" name="Freeform 6"/>
            <p:cNvSpPr>
              <a:spLocks/>
            </p:cNvSpPr>
            <p:nvPr userDrawn="1"/>
          </p:nvSpPr>
          <p:spPr bwMode="auto">
            <a:xfrm>
              <a:off x="8751888" y="4551363"/>
              <a:ext cx="265113" cy="449263"/>
            </a:xfrm>
            <a:custGeom>
              <a:avLst/>
              <a:gdLst>
                <a:gd name="T0" fmla="*/ 42 w 84"/>
                <a:gd name="T1" fmla="*/ 142 h 142"/>
                <a:gd name="T2" fmla="*/ 42 w 84"/>
                <a:gd name="T3" fmla="*/ 142 h 142"/>
                <a:gd name="T4" fmla="*/ 0 w 84"/>
                <a:gd name="T5" fmla="*/ 99 h 142"/>
                <a:gd name="T6" fmla="*/ 0 w 84"/>
                <a:gd name="T7" fmla="*/ 42 h 142"/>
                <a:gd name="T8" fmla="*/ 42 w 84"/>
                <a:gd name="T9" fmla="*/ 0 h 142"/>
                <a:gd name="T10" fmla="*/ 84 w 84"/>
                <a:gd name="T11" fmla="*/ 42 h 142"/>
                <a:gd name="T12" fmla="*/ 84 w 84"/>
                <a:gd name="T13" fmla="*/ 99 h 142"/>
                <a:gd name="T14" fmla="*/ 42 w 84"/>
                <a:gd name="T15" fmla="*/ 142 h 1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4" h="142">
                  <a:moveTo>
                    <a:pt x="42" y="142"/>
                  </a:moveTo>
                  <a:cubicBezTo>
                    <a:pt x="42" y="142"/>
                    <a:pt x="42" y="142"/>
                    <a:pt x="42" y="142"/>
                  </a:cubicBezTo>
                  <a:cubicBezTo>
                    <a:pt x="18" y="142"/>
                    <a:pt x="0" y="123"/>
                    <a:pt x="0" y="99"/>
                  </a:cubicBezTo>
                  <a:cubicBezTo>
                    <a:pt x="0" y="42"/>
                    <a:pt x="0" y="42"/>
                    <a:pt x="0" y="42"/>
                  </a:cubicBezTo>
                  <a:cubicBezTo>
                    <a:pt x="0" y="19"/>
                    <a:pt x="18" y="0"/>
                    <a:pt x="42" y="0"/>
                  </a:cubicBezTo>
                  <a:cubicBezTo>
                    <a:pt x="65" y="0"/>
                    <a:pt x="84" y="19"/>
                    <a:pt x="84" y="42"/>
                  </a:cubicBezTo>
                  <a:cubicBezTo>
                    <a:pt x="84" y="99"/>
                    <a:pt x="84" y="99"/>
                    <a:pt x="84" y="99"/>
                  </a:cubicBezTo>
                  <a:cubicBezTo>
                    <a:pt x="84" y="123"/>
                    <a:pt x="65" y="142"/>
                    <a:pt x="42" y="14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832" fontAlgn="auto">
                <a:spcBef>
                  <a:spcPts val="0"/>
                </a:spcBef>
                <a:spcAft>
                  <a:spcPts val="0"/>
                </a:spcAft>
                <a:buClr>
                  <a:prstClr val="black"/>
                </a:buClr>
              </a:pPr>
              <a:endParaRPr lang="en-GB" sz="2098" dirty="0">
                <a:solidFill>
                  <a:prstClr val="black"/>
                </a:solidFill>
                <a:latin typeface="Arial"/>
              </a:endParaRPr>
            </a:p>
          </p:txBody>
        </p:sp>
        <p:sp>
          <p:nvSpPr>
            <p:cNvPr id="19" name="Freeform 7"/>
            <p:cNvSpPr>
              <a:spLocks/>
            </p:cNvSpPr>
            <p:nvPr userDrawn="1"/>
          </p:nvSpPr>
          <p:spPr bwMode="auto">
            <a:xfrm>
              <a:off x="11436350" y="4529138"/>
              <a:ext cx="449263" cy="1117600"/>
            </a:xfrm>
            <a:custGeom>
              <a:avLst/>
              <a:gdLst>
                <a:gd name="T0" fmla="*/ 71 w 142"/>
                <a:gd name="T1" fmla="*/ 354 h 354"/>
                <a:gd name="T2" fmla="*/ 71 w 142"/>
                <a:gd name="T3" fmla="*/ 354 h 354"/>
                <a:gd name="T4" fmla="*/ 0 w 142"/>
                <a:gd name="T5" fmla="*/ 283 h 354"/>
                <a:gd name="T6" fmla="*/ 0 w 142"/>
                <a:gd name="T7" fmla="*/ 71 h 354"/>
                <a:gd name="T8" fmla="*/ 71 w 142"/>
                <a:gd name="T9" fmla="*/ 0 h 354"/>
                <a:gd name="T10" fmla="*/ 142 w 142"/>
                <a:gd name="T11" fmla="*/ 71 h 354"/>
                <a:gd name="T12" fmla="*/ 142 w 142"/>
                <a:gd name="T13" fmla="*/ 283 h 354"/>
                <a:gd name="T14" fmla="*/ 71 w 142"/>
                <a:gd name="T15" fmla="*/ 354 h 35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2" h="354">
                  <a:moveTo>
                    <a:pt x="71" y="354"/>
                  </a:moveTo>
                  <a:cubicBezTo>
                    <a:pt x="71" y="354"/>
                    <a:pt x="71" y="354"/>
                    <a:pt x="71" y="354"/>
                  </a:cubicBezTo>
                  <a:cubicBezTo>
                    <a:pt x="32" y="354"/>
                    <a:pt x="0" y="322"/>
                    <a:pt x="0" y="283"/>
                  </a:cubicBezTo>
                  <a:cubicBezTo>
                    <a:pt x="0" y="71"/>
                    <a:pt x="0" y="71"/>
                    <a:pt x="0" y="71"/>
                  </a:cubicBezTo>
                  <a:cubicBezTo>
                    <a:pt x="0" y="32"/>
                    <a:pt x="32" y="0"/>
                    <a:pt x="71" y="0"/>
                  </a:cubicBezTo>
                  <a:cubicBezTo>
                    <a:pt x="110" y="0"/>
                    <a:pt x="142" y="32"/>
                    <a:pt x="142" y="71"/>
                  </a:cubicBezTo>
                  <a:cubicBezTo>
                    <a:pt x="142" y="283"/>
                    <a:pt x="142" y="283"/>
                    <a:pt x="142" y="283"/>
                  </a:cubicBezTo>
                  <a:cubicBezTo>
                    <a:pt x="142" y="322"/>
                    <a:pt x="110" y="354"/>
                    <a:pt x="71" y="35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832" fontAlgn="auto">
                <a:spcBef>
                  <a:spcPts val="0"/>
                </a:spcBef>
                <a:spcAft>
                  <a:spcPts val="0"/>
                </a:spcAft>
                <a:buClr>
                  <a:prstClr val="black"/>
                </a:buClr>
              </a:pPr>
              <a:endParaRPr lang="en-GB" sz="2098" dirty="0">
                <a:solidFill>
                  <a:prstClr val="black"/>
                </a:solidFill>
                <a:latin typeface="Arial"/>
              </a:endParaRPr>
            </a:p>
          </p:txBody>
        </p:sp>
        <p:sp>
          <p:nvSpPr>
            <p:cNvPr id="20" name="Freeform 8"/>
            <p:cNvSpPr>
              <a:spLocks/>
            </p:cNvSpPr>
            <p:nvPr userDrawn="1"/>
          </p:nvSpPr>
          <p:spPr bwMode="auto">
            <a:xfrm>
              <a:off x="9869488" y="3030538"/>
              <a:ext cx="560388" cy="2506663"/>
            </a:xfrm>
            <a:custGeom>
              <a:avLst/>
              <a:gdLst>
                <a:gd name="T0" fmla="*/ 88 w 177"/>
                <a:gd name="T1" fmla="*/ 794 h 794"/>
                <a:gd name="T2" fmla="*/ 88 w 177"/>
                <a:gd name="T3" fmla="*/ 794 h 794"/>
                <a:gd name="T4" fmla="*/ 0 w 177"/>
                <a:gd name="T5" fmla="*/ 705 h 794"/>
                <a:gd name="T6" fmla="*/ 0 w 177"/>
                <a:gd name="T7" fmla="*/ 89 h 794"/>
                <a:gd name="T8" fmla="*/ 88 w 177"/>
                <a:gd name="T9" fmla="*/ 0 h 794"/>
                <a:gd name="T10" fmla="*/ 177 w 177"/>
                <a:gd name="T11" fmla="*/ 89 h 794"/>
                <a:gd name="T12" fmla="*/ 177 w 177"/>
                <a:gd name="T13" fmla="*/ 705 h 794"/>
                <a:gd name="T14" fmla="*/ 88 w 177"/>
                <a:gd name="T15" fmla="*/ 794 h 7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7" h="794">
                  <a:moveTo>
                    <a:pt x="88" y="794"/>
                  </a:moveTo>
                  <a:cubicBezTo>
                    <a:pt x="88" y="794"/>
                    <a:pt x="88" y="794"/>
                    <a:pt x="88" y="794"/>
                  </a:cubicBezTo>
                  <a:cubicBezTo>
                    <a:pt x="40" y="794"/>
                    <a:pt x="0" y="754"/>
                    <a:pt x="0" y="705"/>
                  </a:cubicBezTo>
                  <a:cubicBezTo>
                    <a:pt x="0" y="89"/>
                    <a:pt x="0" y="89"/>
                    <a:pt x="0" y="89"/>
                  </a:cubicBezTo>
                  <a:cubicBezTo>
                    <a:pt x="0" y="40"/>
                    <a:pt x="40" y="0"/>
                    <a:pt x="88" y="0"/>
                  </a:cubicBezTo>
                  <a:cubicBezTo>
                    <a:pt x="137" y="0"/>
                    <a:pt x="177" y="40"/>
                    <a:pt x="177" y="89"/>
                  </a:cubicBezTo>
                  <a:cubicBezTo>
                    <a:pt x="177" y="705"/>
                    <a:pt x="177" y="705"/>
                    <a:pt x="177" y="705"/>
                  </a:cubicBezTo>
                  <a:cubicBezTo>
                    <a:pt x="177" y="754"/>
                    <a:pt x="137" y="794"/>
                    <a:pt x="88" y="79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832" fontAlgn="auto">
                <a:spcBef>
                  <a:spcPts val="0"/>
                </a:spcBef>
                <a:spcAft>
                  <a:spcPts val="0"/>
                </a:spcAft>
                <a:buClr>
                  <a:prstClr val="black"/>
                </a:buClr>
              </a:pPr>
              <a:endParaRPr lang="en-GB" sz="2098" dirty="0">
                <a:solidFill>
                  <a:prstClr val="black"/>
                </a:solidFill>
                <a:latin typeface="Arial"/>
              </a:endParaRPr>
            </a:p>
          </p:txBody>
        </p:sp>
        <p:sp>
          <p:nvSpPr>
            <p:cNvPr id="23" name="Freeform 9"/>
            <p:cNvSpPr>
              <a:spLocks/>
            </p:cNvSpPr>
            <p:nvPr userDrawn="1"/>
          </p:nvSpPr>
          <p:spPr bwMode="auto">
            <a:xfrm>
              <a:off x="10653713" y="4014788"/>
              <a:ext cx="558800" cy="2506663"/>
            </a:xfrm>
            <a:custGeom>
              <a:avLst/>
              <a:gdLst>
                <a:gd name="T0" fmla="*/ 88 w 177"/>
                <a:gd name="T1" fmla="*/ 794 h 794"/>
                <a:gd name="T2" fmla="*/ 88 w 177"/>
                <a:gd name="T3" fmla="*/ 794 h 794"/>
                <a:gd name="T4" fmla="*/ 0 w 177"/>
                <a:gd name="T5" fmla="*/ 705 h 794"/>
                <a:gd name="T6" fmla="*/ 0 w 177"/>
                <a:gd name="T7" fmla="*/ 88 h 794"/>
                <a:gd name="T8" fmla="*/ 88 w 177"/>
                <a:gd name="T9" fmla="*/ 0 h 794"/>
                <a:gd name="T10" fmla="*/ 177 w 177"/>
                <a:gd name="T11" fmla="*/ 88 h 794"/>
                <a:gd name="T12" fmla="*/ 177 w 177"/>
                <a:gd name="T13" fmla="*/ 705 h 794"/>
                <a:gd name="T14" fmla="*/ 88 w 177"/>
                <a:gd name="T15" fmla="*/ 794 h 7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7" h="794">
                  <a:moveTo>
                    <a:pt x="88" y="794"/>
                  </a:moveTo>
                  <a:cubicBezTo>
                    <a:pt x="88" y="794"/>
                    <a:pt x="88" y="794"/>
                    <a:pt x="88" y="794"/>
                  </a:cubicBezTo>
                  <a:cubicBezTo>
                    <a:pt x="40" y="794"/>
                    <a:pt x="0" y="754"/>
                    <a:pt x="0" y="705"/>
                  </a:cubicBezTo>
                  <a:cubicBezTo>
                    <a:pt x="0" y="88"/>
                    <a:pt x="0" y="88"/>
                    <a:pt x="0" y="88"/>
                  </a:cubicBezTo>
                  <a:cubicBezTo>
                    <a:pt x="0" y="40"/>
                    <a:pt x="40" y="0"/>
                    <a:pt x="88" y="0"/>
                  </a:cubicBezTo>
                  <a:cubicBezTo>
                    <a:pt x="137" y="0"/>
                    <a:pt x="177" y="40"/>
                    <a:pt x="177" y="88"/>
                  </a:cubicBezTo>
                  <a:cubicBezTo>
                    <a:pt x="177" y="705"/>
                    <a:pt x="177" y="705"/>
                    <a:pt x="177" y="705"/>
                  </a:cubicBezTo>
                  <a:cubicBezTo>
                    <a:pt x="177" y="754"/>
                    <a:pt x="137" y="794"/>
                    <a:pt x="88" y="79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832" fontAlgn="auto">
                <a:spcBef>
                  <a:spcPts val="0"/>
                </a:spcBef>
                <a:spcAft>
                  <a:spcPts val="0"/>
                </a:spcAft>
                <a:buClr>
                  <a:prstClr val="black"/>
                </a:buClr>
              </a:pPr>
              <a:endParaRPr lang="en-GB" sz="2098" dirty="0">
                <a:solidFill>
                  <a:prstClr val="black"/>
                </a:solidFill>
                <a:latin typeface="Arial"/>
              </a:endParaRPr>
            </a:p>
          </p:txBody>
        </p:sp>
        <p:sp>
          <p:nvSpPr>
            <p:cNvPr id="24" name="Freeform 10"/>
            <p:cNvSpPr>
              <a:spLocks/>
            </p:cNvSpPr>
            <p:nvPr userDrawn="1"/>
          </p:nvSpPr>
          <p:spPr bwMode="auto">
            <a:xfrm>
              <a:off x="12058650" y="4551363"/>
              <a:ext cx="139700" cy="449263"/>
            </a:xfrm>
            <a:custGeom>
              <a:avLst/>
              <a:gdLst>
                <a:gd name="T0" fmla="*/ 44 w 44"/>
                <a:gd name="T1" fmla="*/ 0 h 142"/>
                <a:gd name="T2" fmla="*/ 0 w 44"/>
                <a:gd name="T3" fmla="*/ 42 h 142"/>
                <a:gd name="T4" fmla="*/ 0 w 44"/>
                <a:gd name="T5" fmla="*/ 99 h 142"/>
                <a:gd name="T6" fmla="*/ 44 w 44"/>
                <a:gd name="T7" fmla="*/ 142 h 142"/>
                <a:gd name="T8" fmla="*/ 44 w 44"/>
                <a:gd name="T9" fmla="*/ 0 h 142"/>
              </a:gdLst>
              <a:ahLst/>
              <a:cxnLst>
                <a:cxn ang="0">
                  <a:pos x="T0" y="T1"/>
                </a:cxn>
                <a:cxn ang="0">
                  <a:pos x="T2" y="T3"/>
                </a:cxn>
                <a:cxn ang="0">
                  <a:pos x="T4" y="T5"/>
                </a:cxn>
                <a:cxn ang="0">
                  <a:pos x="T6" y="T7"/>
                </a:cxn>
                <a:cxn ang="0">
                  <a:pos x="T8" y="T9"/>
                </a:cxn>
              </a:cxnLst>
              <a:rect l="0" t="0" r="r" b="b"/>
              <a:pathLst>
                <a:path w="44" h="142">
                  <a:moveTo>
                    <a:pt x="44" y="0"/>
                  </a:moveTo>
                  <a:cubicBezTo>
                    <a:pt x="20" y="0"/>
                    <a:pt x="0" y="19"/>
                    <a:pt x="0" y="42"/>
                  </a:cubicBezTo>
                  <a:cubicBezTo>
                    <a:pt x="0" y="99"/>
                    <a:pt x="0" y="99"/>
                    <a:pt x="0" y="99"/>
                  </a:cubicBezTo>
                  <a:cubicBezTo>
                    <a:pt x="0" y="123"/>
                    <a:pt x="20" y="142"/>
                    <a:pt x="44" y="142"/>
                  </a:cubicBezTo>
                  <a:lnTo>
                    <a:pt x="4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832" fontAlgn="auto">
                <a:spcBef>
                  <a:spcPts val="0"/>
                </a:spcBef>
                <a:spcAft>
                  <a:spcPts val="0"/>
                </a:spcAft>
                <a:buClr>
                  <a:prstClr val="black"/>
                </a:buClr>
              </a:pPr>
              <a:endParaRPr lang="en-GB" sz="2098" dirty="0">
                <a:solidFill>
                  <a:prstClr val="black"/>
                </a:solidFill>
                <a:latin typeface="Arial"/>
              </a:endParaRPr>
            </a:p>
          </p:txBody>
        </p:sp>
      </p:grpSp>
      <p:grpSp>
        <p:nvGrpSpPr>
          <p:cNvPr id="33" name="Logotype"/>
          <p:cNvGrpSpPr/>
          <p:nvPr userDrawn="1"/>
        </p:nvGrpSpPr>
        <p:grpSpPr>
          <a:xfrm>
            <a:off x="5370279" y="298005"/>
            <a:ext cx="1383679" cy="288542"/>
            <a:chOff x="9501453" y="6148765"/>
            <a:chExt cx="2047875" cy="427037"/>
          </a:xfrm>
          <a:solidFill>
            <a:schemeClr val="bg2"/>
          </a:solidFill>
        </p:grpSpPr>
        <p:sp>
          <p:nvSpPr>
            <p:cNvPr id="34" name="Freeform 5"/>
            <p:cNvSpPr>
              <a:spLocks noEditPoints="1"/>
            </p:cNvSpPr>
            <p:nvPr userDrawn="1"/>
          </p:nvSpPr>
          <p:spPr bwMode="auto">
            <a:xfrm>
              <a:off x="11206428" y="6231315"/>
              <a:ext cx="342900" cy="344487"/>
            </a:xfrm>
            <a:custGeom>
              <a:avLst/>
              <a:gdLst>
                <a:gd name="T0" fmla="*/ 43 w 91"/>
                <a:gd name="T1" fmla="*/ 2 h 91"/>
                <a:gd name="T2" fmla="*/ 2 w 91"/>
                <a:gd name="T3" fmla="*/ 44 h 91"/>
                <a:gd name="T4" fmla="*/ 46 w 91"/>
                <a:gd name="T5" fmla="*/ 91 h 91"/>
                <a:gd name="T6" fmla="*/ 74 w 91"/>
                <a:gd name="T7" fmla="*/ 77 h 91"/>
                <a:gd name="T8" fmla="*/ 74 w 91"/>
                <a:gd name="T9" fmla="*/ 90 h 91"/>
                <a:gd name="T10" fmla="*/ 91 w 91"/>
                <a:gd name="T11" fmla="*/ 90 h 91"/>
                <a:gd name="T12" fmla="*/ 91 w 91"/>
                <a:gd name="T13" fmla="*/ 47 h 91"/>
                <a:gd name="T14" fmla="*/ 43 w 91"/>
                <a:gd name="T15" fmla="*/ 2 h 91"/>
                <a:gd name="T16" fmla="*/ 72 w 91"/>
                <a:gd name="T17" fmla="*/ 48 h 91"/>
                <a:gd name="T18" fmla="*/ 43 w 91"/>
                <a:gd name="T19" fmla="*/ 72 h 91"/>
                <a:gd name="T20" fmla="*/ 21 w 91"/>
                <a:gd name="T21" fmla="*/ 50 h 91"/>
                <a:gd name="T22" fmla="*/ 46 w 91"/>
                <a:gd name="T23" fmla="*/ 21 h 91"/>
                <a:gd name="T24" fmla="*/ 72 w 91"/>
                <a:gd name="T25" fmla="*/ 45 h 91"/>
                <a:gd name="T26" fmla="*/ 72 w 91"/>
                <a:gd name="T27" fmla="*/ 48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1" h="91">
                  <a:moveTo>
                    <a:pt x="43" y="2"/>
                  </a:moveTo>
                  <a:cubicBezTo>
                    <a:pt x="21" y="4"/>
                    <a:pt x="3" y="22"/>
                    <a:pt x="2" y="44"/>
                  </a:cubicBezTo>
                  <a:cubicBezTo>
                    <a:pt x="0" y="70"/>
                    <a:pt x="21" y="91"/>
                    <a:pt x="46" y="91"/>
                  </a:cubicBezTo>
                  <a:cubicBezTo>
                    <a:pt x="56" y="91"/>
                    <a:pt x="68" y="87"/>
                    <a:pt x="74" y="77"/>
                  </a:cubicBezTo>
                  <a:cubicBezTo>
                    <a:pt x="74" y="90"/>
                    <a:pt x="74" y="90"/>
                    <a:pt x="74" y="90"/>
                  </a:cubicBezTo>
                  <a:cubicBezTo>
                    <a:pt x="91" y="90"/>
                    <a:pt x="91" y="90"/>
                    <a:pt x="91" y="90"/>
                  </a:cubicBezTo>
                  <a:cubicBezTo>
                    <a:pt x="91" y="47"/>
                    <a:pt x="91" y="47"/>
                    <a:pt x="91" y="47"/>
                  </a:cubicBezTo>
                  <a:cubicBezTo>
                    <a:pt x="91" y="20"/>
                    <a:pt x="69" y="0"/>
                    <a:pt x="43" y="2"/>
                  </a:cubicBezTo>
                  <a:close/>
                  <a:moveTo>
                    <a:pt x="72" y="48"/>
                  </a:moveTo>
                  <a:cubicBezTo>
                    <a:pt x="71" y="63"/>
                    <a:pt x="58" y="74"/>
                    <a:pt x="43" y="72"/>
                  </a:cubicBezTo>
                  <a:cubicBezTo>
                    <a:pt x="32" y="71"/>
                    <a:pt x="22" y="61"/>
                    <a:pt x="21" y="50"/>
                  </a:cubicBezTo>
                  <a:cubicBezTo>
                    <a:pt x="19" y="34"/>
                    <a:pt x="31" y="21"/>
                    <a:pt x="46" y="21"/>
                  </a:cubicBezTo>
                  <a:cubicBezTo>
                    <a:pt x="60" y="21"/>
                    <a:pt x="71" y="32"/>
                    <a:pt x="72" y="45"/>
                  </a:cubicBezTo>
                  <a:lnTo>
                    <a:pt x="72" y="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832" fontAlgn="auto">
                <a:spcBef>
                  <a:spcPts val="0"/>
                </a:spcBef>
                <a:spcAft>
                  <a:spcPts val="0"/>
                </a:spcAft>
                <a:buClr>
                  <a:prstClr val="black"/>
                </a:buClr>
              </a:pPr>
              <a:endParaRPr lang="en-US" sz="2098" dirty="0">
                <a:solidFill>
                  <a:prstClr val="black"/>
                </a:solidFill>
                <a:latin typeface="Arial"/>
              </a:endParaRPr>
            </a:p>
          </p:txBody>
        </p:sp>
        <p:sp>
          <p:nvSpPr>
            <p:cNvPr id="35" name="Freeform 6"/>
            <p:cNvSpPr>
              <a:spLocks noEditPoints="1"/>
            </p:cNvSpPr>
            <p:nvPr userDrawn="1"/>
          </p:nvSpPr>
          <p:spPr bwMode="auto">
            <a:xfrm>
              <a:off x="10849241" y="6236077"/>
              <a:ext cx="334963" cy="339725"/>
            </a:xfrm>
            <a:custGeom>
              <a:avLst/>
              <a:gdLst>
                <a:gd name="T0" fmla="*/ 44 w 89"/>
                <a:gd name="T1" fmla="*/ 1 h 90"/>
                <a:gd name="T2" fmla="*/ 0 w 89"/>
                <a:gd name="T3" fmla="*/ 46 h 90"/>
                <a:gd name="T4" fmla="*/ 45 w 89"/>
                <a:gd name="T5" fmla="*/ 90 h 90"/>
                <a:gd name="T6" fmla="*/ 86 w 89"/>
                <a:gd name="T7" fmla="*/ 63 h 90"/>
                <a:gd name="T8" fmla="*/ 69 w 89"/>
                <a:gd name="T9" fmla="*/ 58 h 90"/>
                <a:gd name="T10" fmla="*/ 50 w 89"/>
                <a:gd name="T11" fmla="*/ 72 h 90"/>
                <a:gd name="T12" fmla="*/ 22 w 89"/>
                <a:gd name="T13" fmla="*/ 59 h 90"/>
                <a:gd name="T14" fmla="*/ 89 w 89"/>
                <a:gd name="T15" fmla="*/ 41 h 90"/>
                <a:gd name="T16" fmla="*/ 44 w 89"/>
                <a:gd name="T17" fmla="*/ 1 h 90"/>
                <a:gd name="T18" fmla="*/ 19 w 89"/>
                <a:gd name="T19" fmla="*/ 44 h 90"/>
                <a:gd name="T20" fmla="*/ 36 w 89"/>
                <a:gd name="T21" fmla="*/ 19 h 90"/>
                <a:gd name="T22" fmla="*/ 67 w 89"/>
                <a:gd name="T23" fmla="*/ 31 h 90"/>
                <a:gd name="T24" fmla="*/ 19 w 89"/>
                <a:gd name="T25" fmla="*/ 44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9" h="90">
                  <a:moveTo>
                    <a:pt x="44" y="1"/>
                  </a:moveTo>
                  <a:cubicBezTo>
                    <a:pt x="20" y="2"/>
                    <a:pt x="0" y="20"/>
                    <a:pt x="0" y="46"/>
                  </a:cubicBezTo>
                  <a:cubicBezTo>
                    <a:pt x="0" y="70"/>
                    <a:pt x="20" y="90"/>
                    <a:pt x="45" y="90"/>
                  </a:cubicBezTo>
                  <a:cubicBezTo>
                    <a:pt x="62" y="90"/>
                    <a:pt x="79" y="80"/>
                    <a:pt x="86" y="63"/>
                  </a:cubicBezTo>
                  <a:cubicBezTo>
                    <a:pt x="69" y="58"/>
                    <a:pt x="69" y="58"/>
                    <a:pt x="69" y="58"/>
                  </a:cubicBezTo>
                  <a:cubicBezTo>
                    <a:pt x="66" y="65"/>
                    <a:pt x="58" y="71"/>
                    <a:pt x="50" y="72"/>
                  </a:cubicBezTo>
                  <a:cubicBezTo>
                    <a:pt x="38" y="75"/>
                    <a:pt x="26" y="67"/>
                    <a:pt x="22" y="59"/>
                  </a:cubicBezTo>
                  <a:cubicBezTo>
                    <a:pt x="89" y="41"/>
                    <a:pt x="89" y="41"/>
                    <a:pt x="89" y="41"/>
                  </a:cubicBezTo>
                  <a:cubicBezTo>
                    <a:pt x="87" y="24"/>
                    <a:pt x="72" y="0"/>
                    <a:pt x="44" y="1"/>
                  </a:cubicBezTo>
                  <a:close/>
                  <a:moveTo>
                    <a:pt x="19" y="44"/>
                  </a:moveTo>
                  <a:cubicBezTo>
                    <a:pt x="19" y="34"/>
                    <a:pt x="24" y="24"/>
                    <a:pt x="36" y="19"/>
                  </a:cubicBezTo>
                  <a:cubicBezTo>
                    <a:pt x="50" y="14"/>
                    <a:pt x="62" y="21"/>
                    <a:pt x="67" y="31"/>
                  </a:cubicBezTo>
                  <a:lnTo>
                    <a:pt x="19" y="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832" fontAlgn="auto">
                <a:spcBef>
                  <a:spcPts val="0"/>
                </a:spcBef>
                <a:spcAft>
                  <a:spcPts val="0"/>
                </a:spcAft>
                <a:buClr>
                  <a:prstClr val="black"/>
                </a:buClr>
              </a:pPr>
              <a:endParaRPr lang="en-US" sz="2098" dirty="0">
                <a:solidFill>
                  <a:prstClr val="black"/>
                </a:solidFill>
                <a:latin typeface="Arial"/>
              </a:endParaRPr>
            </a:p>
          </p:txBody>
        </p:sp>
        <p:sp>
          <p:nvSpPr>
            <p:cNvPr id="36" name="Freeform 7"/>
            <p:cNvSpPr>
              <a:spLocks/>
            </p:cNvSpPr>
            <p:nvPr userDrawn="1"/>
          </p:nvSpPr>
          <p:spPr bwMode="auto">
            <a:xfrm>
              <a:off x="10292028" y="6239252"/>
              <a:ext cx="166688" cy="333375"/>
            </a:xfrm>
            <a:custGeom>
              <a:avLst/>
              <a:gdLst>
                <a:gd name="T0" fmla="*/ 44 w 44"/>
                <a:gd name="T1" fmla="*/ 18 h 88"/>
                <a:gd name="T2" fmla="*/ 44 w 44"/>
                <a:gd name="T3" fmla="*/ 0 h 88"/>
                <a:gd name="T4" fmla="*/ 19 w 44"/>
                <a:gd name="T5" fmla="*/ 13 h 88"/>
                <a:gd name="T6" fmla="*/ 19 w 44"/>
                <a:gd name="T7" fmla="*/ 3 h 88"/>
                <a:gd name="T8" fmla="*/ 0 w 44"/>
                <a:gd name="T9" fmla="*/ 3 h 88"/>
                <a:gd name="T10" fmla="*/ 0 w 44"/>
                <a:gd name="T11" fmla="*/ 44 h 88"/>
                <a:gd name="T12" fmla="*/ 0 w 44"/>
                <a:gd name="T13" fmla="*/ 88 h 88"/>
                <a:gd name="T14" fmla="*/ 20 w 44"/>
                <a:gd name="T15" fmla="*/ 88 h 88"/>
                <a:gd name="T16" fmla="*/ 20 w 44"/>
                <a:gd name="T17" fmla="*/ 46 h 88"/>
                <a:gd name="T18" fmla="*/ 44 w 44"/>
                <a:gd name="T19" fmla="*/ 1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 h="88">
                  <a:moveTo>
                    <a:pt x="44" y="18"/>
                  </a:moveTo>
                  <a:cubicBezTo>
                    <a:pt x="44" y="0"/>
                    <a:pt x="44" y="0"/>
                    <a:pt x="44" y="0"/>
                  </a:cubicBezTo>
                  <a:cubicBezTo>
                    <a:pt x="28" y="0"/>
                    <a:pt x="22" y="8"/>
                    <a:pt x="19" y="13"/>
                  </a:cubicBezTo>
                  <a:cubicBezTo>
                    <a:pt x="19" y="3"/>
                    <a:pt x="19" y="3"/>
                    <a:pt x="19" y="3"/>
                  </a:cubicBezTo>
                  <a:cubicBezTo>
                    <a:pt x="0" y="3"/>
                    <a:pt x="0" y="3"/>
                    <a:pt x="0" y="3"/>
                  </a:cubicBezTo>
                  <a:cubicBezTo>
                    <a:pt x="0" y="44"/>
                    <a:pt x="0" y="44"/>
                    <a:pt x="0" y="44"/>
                  </a:cubicBezTo>
                  <a:cubicBezTo>
                    <a:pt x="0" y="88"/>
                    <a:pt x="0" y="88"/>
                    <a:pt x="0" y="88"/>
                  </a:cubicBezTo>
                  <a:cubicBezTo>
                    <a:pt x="20" y="88"/>
                    <a:pt x="20" y="88"/>
                    <a:pt x="20" y="88"/>
                  </a:cubicBezTo>
                  <a:cubicBezTo>
                    <a:pt x="20" y="62"/>
                    <a:pt x="20" y="62"/>
                    <a:pt x="20" y="46"/>
                  </a:cubicBezTo>
                  <a:cubicBezTo>
                    <a:pt x="20" y="26"/>
                    <a:pt x="31" y="19"/>
                    <a:pt x="44"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832" fontAlgn="auto">
                <a:spcBef>
                  <a:spcPts val="0"/>
                </a:spcBef>
                <a:spcAft>
                  <a:spcPts val="0"/>
                </a:spcAft>
                <a:buClr>
                  <a:prstClr val="black"/>
                </a:buClr>
              </a:pPr>
              <a:endParaRPr lang="en-US" sz="2098" dirty="0">
                <a:solidFill>
                  <a:prstClr val="black"/>
                </a:solidFill>
                <a:latin typeface="Arial"/>
              </a:endParaRPr>
            </a:p>
          </p:txBody>
        </p:sp>
        <p:sp>
          <p:nvSpPr>
            <p:cNvPr id="37" name="Freeform 8"/>
            <p:cNvSpPr>
              <a:spLocks/>
            </p:cNvSpPr>
            <p:nvPr userDrawn="1"/>
          </p:nvSpPr>
          <p:spPr bwMode="auto">
            <a:xfrm>
              <a:off x="9501453" y="6182102"/>
              <a:ext cx="369888" cy="390525"/>
            </a:xfrm>
            <a:custGeom>
              <a:avLst/>
              <a:gdLst>
                <a:gd name="T0" fmla="*/ 185 w 233"/>
                <a:gd name="T1" fmla="*/ 165 h 246"/>
                <a:gd name="T2" fmla="*/ 48 w 233"/>
                <a:gd name="T3" fmla="*/ 0 h 246"/>
                <a:gd name="T4" fmla="*/ 0 w 233"/>
                <a:gd name="T5" fmla="*/ 0 h 246"/>
                <a:gd name="T6" fmla="*/ 0 w 233"/>
                <a:gd name="T7" fmla="*/ 246 h 246"/>
                <a:gd name="T8" fmla="*/ 50 w 233"/>
                <a:gd name="T9" fmla="*/ 246 h 246"/>
                <a:gd name="T10" fmla="*/ 50 w 233"/>
                <a:gd name="T11" fmla="*/ 81 h 246"/>
                <a:gd name="T12" fmla="*/ 190 w 233"/>
                <a:gd name="T13" fmla="*/ 246 h 246"/>
                <a:gd name="T14" fmla="*/ 233 w 233"/>
                <a:gd name="T15" fmla="*/ 246 h 246"/>
                <a:gd name="T16" fmla="*/ 233 w 233"/>
                <a:gd name="T17" fmla="*/ 0 h 246"/>
                <a:gd name="T18" fmla="*/ 185 w 233"/>
                <a:gd name="T19" fmla="*/ 0 h 246"/>
                <a:gd name="T20" fmla="*/ 185 w 233"/>
                <a:gd name="T21" fmla="*/ 165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3" h="246">
                  <a:moveTo>
                    <a:pt x="185" y="165"/>
                  </a:moveTo>
                  <a:lnTo>
                    <a:pt x="48" y="0"/>
                  </a:lnTo>
                  <a:lnTo>
                    <a:pt x="0" y="0"/>
                  </a:lnTo>
                  <a:lnTo>
                    <a:pt x="0" y="246"/>
                  </a:lnTo>
                  <a:lnTo>
                    <a:pt x="50" y="246"/>
                  </a:lnTo>
                  <a:lnTo>
                    <a:pt x="50" y="81"/>
                  </a:lnTo>
                  <a:lnTo>
                    <a:pt x="190" y="246"/>
                  </a:lnTo>
                  <a:lnTo>
                    <a:pt x="233" y="246"/>
                  </a:lnTo>
                  <a:lnTo>
                    <a:pt x="233" y="0"/>
                  </a:lnTo>
                  <a:lnTo>
                    <a:pt x="185" y="0"/>
                  </a:lnTo>
                  <a:lnTo>
                    <a:pt x="185" y="16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832" fontAlgn="auto">
                <a:spcBef>
                  <a:spcPts val="0"/>
                </a:spcBef>
                <a:spcAft>
                  <a:spcPts val="0"/>
                </a:spcAft>
                <a:buClr>
                  <a:prstClr val="black"/>
                </a:buClr>
              </a:pPr>
              <a:endParaRPr lang="en-US" sz="2098" dirty="0">
                <a:solidFill>
                  <a:prstClr val="black"/>
                </a:solidFill>
                <a:latin typeface="Arial"/>
              </a:endParaRPr>
            </a:p>
          </p:txBody>
        </p:sp>
        <p:sp>
          <p:nvSpPr>
            <p:cNvPr id="38" name="Freeform 9"/>
            <p:cNvSpPr>
              <a:spLocks noEditPoints="1"/>
            </p:cNvSpPr>
            <p:nvPr userDrawn="1"/>
          </p:nvSpPr>
          <p:spPr bwMode="auto">
            <a:xfrm>
              <a:off x="10461891" y="6148765"/>
              <a:ext cx="342900" cy="427037"/>
            </a:xfrm>
            <a:custGeom>
              <a:avLst/>
              <a:gdLst>
                <a:gd name="T0" fmla="*/ 91 w 91"/>
                <a:gd name="T1" fmla="*/ 0 h 113"/>
                <a:gd name="T2" fmla="*/ 73 w 91"/>
                <a:gd name="T3" fmla="*/ 0 h 113"/>
                <a:gd name="T4" fmla="*/ 73 w 91"/>
                <a:gd name="T5" fmla="*/ 34 h 113"/>
                <a:gd name="T6" fmla="*/ 43 w 91"/>
                <a:gd name="T7" fmla="*/ 24 h 113"/>
                <a:gd name="T8" fmla="*/ 2 w 91"/>
                <a:gd name="T9" fmla="*/ 66 h 113"/>
                <a:gd name="T10" fmla="*/ 46 w 91"/>
                <a:gd name="T11" fmla="*/ 113 h 113"/>
                <a:gd name="T12" fmla="*/ 74 w 91"/>
                <a:gd name="T13" fmla="*/ 101 h 113"/>
                <a:gd name="T14" fmla="*/ 74 w 91"/>
                <a:gd name="T15" fmla="*/ 112 h 113"/>
                <a:gd name="T16" fmla="*/ 91 w 91"/>
                <a:gd name="T17" fmla="*/ 112 h 113"/>
                <a:gd name="T18" fmla="*/ 91 w 91"/>
                <a:gd name="T19" fmla="*/ 69 h 113"/>
                <a:gd name="T20" fmla="*/ 91 w 91"/>
                <a:gd name="T21" fmla="*/ 69 h 113"/>
                <a:gd name="T22" fmla="*/ 91 w 91"/>
                <a:gd name="T23" fmla="*/ 68 h 113"/>
                <a:gd name="T24" fmla="*/ 91 w 91"/>
                <a:gd name="T25" fmla="*/ 0 h 113"/>
                <a:gd name="T26" fmla="*/ 72 w 91"/>
                <a:gd name="T27" fmla="*/ 70 h 113"/>
                <a:gd name="T28" fmla="*/ 43 w 91"/>
                <a:gd name="T29" fmla="*/ 94 h 113"/>
                <a:gd name="T30" fmla="*/ 21 w 91"/>
                <a:gd name="T31" fmla="*/ 72 h 113"/>
                <a:gd name="T32" fmla="*/ 46 w 91"/>
                <a:gd name="T33" fmla="*/ 43 h 113"/>
                <a:gd name="T34" fmla="*/ 72 w 91"/>
                <a:gd name="T35" fmla="*/ 67 h 113"/>
                <a:gd name="T36" fmla="*/ 72 w 91"/>
                <a:gd name="T37" fmla="*/ 7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1" h="113">
                  <a:moveTo>
                    <a:pt x="91" y="0"/>
                  </a:moveTo>
                  <a:cubicBezTo>
                    <a:pt x="73" y="0"/>
                    <a:pt x="73" y="0"/>
                    <a:pt x="73" y="0"/>
                  </a:cubicBezTo>
                  <a:cubicBezTo>
                    <a:pt x="73" y="34"/>
                    <a:pt x="73" y="34"/>
                    <a:pt x="73" y="34"/>
                  </a:cubicBezTo>
                  <a:cubicBezTo>
                    <a:pt x="68" y="28"/>
                    <a:pt x="55" y="23"/>
                    <a:pt x="43" y="24"/>
                  </a:cubicBezTo>
                  <a:cubicBezTo>
                    <a:pt x="21" y="26"/>
                    <a:pt x="3" y="44"/>
                    <a:pt x="2" y="66"/>
                  </a:cubicBezTo>
                  <a:cubicBezTo>
                    <a:pt x="0" y="92"/>
                    <a:pt x="21" y="113"/>
                    <a:pt x="46" y="113"/>
                  </a:cubicBezTo>
                  <a:cubicBezTo>
                    <a:pt x="56" y="113"/>
                    <a:pt x="69" y="109"/>
                    <a:pt x="74" y="101"/>
                  </a:cubicBezTo>
                  <a:cubicBezTo>
                    <a:pt x="74" y="112"/>
                    <a:pt x="74" y="112"/>
                    <a:pt x="74" y="112"/>
                  </a:cubicBezTo>
                  <a:cubicBezTo>
                    <a:pt x="91" y="112"/>
                    <a:pt x="91" y="112"/>
                    <a:pt x="91" y="112"/>
                  </a:cubicBezTo>
                  <a:cubicBezTo>
                    <a:pt x="91" y="69"/>
                    <a:pt x="91" y="69"/>
                    <a:pt x="91" y="69"/>
                  </a:cubicBezTo>
                  <a:cubicBezTo>
                    <a:pt x="91" y="69"/>
                    <a:pt x="91" y="69"/>
                    <a:pt x="91" y="69"/>
                  </a:cubicBezTo>
                  <a:cubicBezTo>
                    <a:pt x="91" y="68"/>
                    <a:pt x="91" y="68"/>
                    <a:pt x="91" y="68"/>
                  </a:cubicBezTo>
                  <a:lnTo>
                    <a:pt x="91" y="0"/>
                  </a:lnTo>
                  <a:close/>
                  <a:moveTo>
                    <a:pt x="72" y="70"/>
                  </a:moveTo>
                  <a:cubicBezTo>
                    <a:pt x="71" y="85"/>
                    <a:pt x="58" y="96"/>
                    <a:pt x="43" y="94"/>
                  </a:cubicBezTo>
                  <a:cubicBezTo>
                    <a:pt x="32" y="93"/>
                    <a:pt x="22" y="83"/>
                    <a:pt x="21" y="72"/>
                  </a:cubicBezTo>
                  <a:cubicBezTo>
                    <a:pt x="19" y="56"/>
                    <a:pt x="31" y="43"/>
                    <a:pt x="46" y="43"/>
                  </a:cubicBezTo>
                  <a:cubicBezTo>
                    <a:pt x="60" y="43"/>
                    <a:pt x="71" y="54"/>
                    <a:pt x="72" y="67"/>
                  </a:cubicBezTo>
                  <a:lnTo>
                    <a:pt x="72"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832" fontAlgn="auto">
                <a:spcBef>
                  <a:spcPts val="0"/>
                </a:spcBef>
                <a:spcAft>
                  <a:spcPts val="0"/>
                </a:spcAft>
                <a:buClr>
                  <a:prstClr val="black"/>
                </a:buClr>
              </a:pPr>
              <a:endParaRPr lang="en-US" sz="2098" dirty="0">
                <a:solidFill>
                  <a:prstClr val="black"/>
                </a:solidFill>
                <a:latin typeface="Arial"/>
              </a:endParaRPr>
            </a:p>
          </p:txBody>
        </p:sp>
        <p:sp>
          <p:nvSpPr>
            <p:cNvPr id="39" name="Freeform 10"/>
            <p:cNvSpPr>
              <a:spLocks noEditPoints="1"/>
            </p:cNvSpPr>
            <p:nvPr userDrawn="1"/>
          </p:nvSpPr>
          <p:spPr bwMode="auto">
            <a:xfrm>
              <a:off x="9912616" y="6239252"/>
              <a:ext cx="338138" cy="336550"/>
            </a:xfrm>
            <a:custGeom>
              <a:avLst/>
              <a:gdLst>
                <a:gd name="T0" fmla="*/ 45 w 90"/>
                <a:gd name="T1" fmla="*/ 0 h 89"/>
                <a:gd name="T2" fmla="*/ 0 w 90"/>
                <a:gd name="T3" fmla="*/ 45 h 89"/>
                <a:gd name="T4" fmla="*/ 45 w 90"/>
                <a:gd name="T5" fmla="*/ 89 h 89"/>
                <a:gd name="T6" fmla="*/ 90 w 90"/>
                <a:gd name="T7" fmla="*/ 45 h 89"/>
                <a:gd name="T8" fmla="*/ 45 w 90"/>
                <a:gd name="T9" fmla="*/ 0 h 89"/>
                <a:gd name="T10" fmla="*/ 45 w 90"/>
                <a:gd name="T11" fmla="*/ 70 h 89"/>
                <a:gd name="T12" fmla="*/ 19 w 90"/>
                <a:gd name="T13" fmla="*/ 45 h 89"/>
                <a:gd name="T14" fmla="*/ 45 w 90"/>
                <a:gd name="T15" fmla="*/ 19 h 89"/>
                <a:gd name="T16" fmla="*/ 71 w 90"/>
                <a:gd name="T17" fmla="*/ 45 h 89"/>
                <a:gd name="T18" fmla="*/ 45 w 90"/>
                <a:gd name="T19" fmla="*/ 7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0" h="89">
                  <a:moveTo>
                    <a:pt x="45" y="0"/>
                  </a:moveTo>
                  <a:cubicBezTo>
                    <a:pt x="20" y="0"/>
                    <a:pt x="0" y="20"/>
                    <a:pt x="0" y="45"/>
                  </a:cubicBezTo>
                  <a:cubicBezTo>
                    <a:pt x="0" y="69"/>
                    <a:pt x="20" y="89"/>
                    <a:pt x="45" y="89"/>
                  </a:cubicBezTo>
                  <a:cubicBezTo>
                    <a:pt x="70" y="89"/>
                    <a:pt x="90" y="69"/>
                    <a:pt x="90" y="45"/>
                  </a:cubicBezTo>
                  <a:cubicBezTo>
                    <a:pt x="90" y="20"/>
                    <a:pt x="70" y="0"/>
                    <a:pt x="45" y="0"/>
                  </a:cubicBezTo>
                  <a:close/>
                  <a:moveTo>
                    <a:pt x="45" y="70"/>
                  </a:moveTo>
                  <a:cubicBezTo>
                    <a:pt x="31" y="70"/>
                    <a:pt x="19" y="59"/>
                    <a:pt x="19" y="45"/>
                  </a:cubicBezTo>
                  <a:cubicBezTo>
                    <a:pt x="19" y="30"/>
                    <a:pt x="31" y="19"/>
                    <a:pt x="45" y="19"/>
                  </a:cubicBezTo>
                  <a:cubicBezTo>
                    <a:pt x="59" y="19"/>
                    <a:pt x="71" y="30"/>
                    <a:pt x="71" y="45"/>
                  </a:cubicBezTo>
                  <a:cubicBezTo>
                    <a:pt x="71" y="59"/>
                    <a:pt x="59" y="70"/>
                    <a:pt x="45" y="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832" fontAlgn="auto">
                <a:spcBef>
                  <a:spcPts val="0"/>
                </a:spcBef>
                <a:spcAft>
                  <a:spcPts val="0"/>
                </a:spcAft>
                <a:buClr>
                  <a:prstClr val="black"/>
                </a:buClr>
              </a:pPr>
              <a:endParaRPr lang="en-US" sz="2098" dirty="0">
                <a:solidFill>
                  <a:prstClr val="black"/>
                </a:solidFill>
                <a:latin typeface="Arial"/>
              </a:endParaRPr>
            </a:p>
          </p:txBody>
        </p:sp>
      </p:grpSp>
    </p:spTree>
    <p:extLst>
      <p:ext uri="{BB962C8B-B14F-4D97-AF65-F5344CB8AC3E}">
        <p14:creationId xmlns:p14="http://schemas.microsoft.com/office/powerpoint/2010/main" val="2978552467"/>
      </p:ext>
    </p:extLst>
  </p:cSld>
  <p:clrMapOvr>
    <a:overrideClrMapping bg1="lt1" tx1="dk1" bg2="lt2" tx2="dk2" accent1="accent1" accent2="accent2" accent3="accent3" accent4="accent4" accent5="accent5" accent6="accent6" hlink="hlink" folHlink="folHlink"/>
  </p:clrMapOvr>
</p:sldLayout>
</file>

<file path=ppt/slideLayouts/slideLayout187.xml><?xml version="1.0" encoding="utf-8"?>
<p:sldLayout xmlns:a="http://schemas.openxmlformats.org/drawingml/2006/main" xmlns:r="http://schemas.openxmlformats.org/officeDocument/2006/relationships" xmlns:p="http://schemas.openxmlformats.org/presentationml/2006/main" showMasterSp="0" preserve="1" userDrawn="1">
  <p:cSld name="Chapter Divider White">
    <p:bg>
      <p:bgPr>
        <a:solidFill>
          <a:schemeClr val="bg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1871531" y="1088776"/>
            <a:ext cx="8400000" cy="999227"/>
          </a:xfrm>
        </p:spPr>
        <p:txBody>
          <a:bodyPr anchor="b" anchorCtr="0">
            <a:noAutofit/>
          </a:bodyPr>
          <a:lstStyle>
            <a:lvl1pPr algn="ctr">
              <a:defRPr sz="2897" b="1" cap="none" baseline="0">
                <a:solidFill>
                  <a:schemeClr val="bg2"/>
                </a:solidFill>
              </a:defRPr>
            </a:lvl1pPr>
          </a:lstStyle>
          <a:p>
            <a:r>
              <a:rPr lang="en-GB" dirty="0"/>
              <a:t>Click to edit Master title style</a:t>
            </a:r>
          </a:p>
        </p:txBody>
      </p:sp>
      <p:sp>
        <p:nvSpPr>
          <p:cNvPr id="3" name="Text Placeholder 2"/>
          <p:cNvSpPr>
            <a:spLocks noGrp="1"/>
          </p:cNvSpPr>
          <p:nvPr>
            <p:ph type="body" idx="1"/>
          </p:nvPr>
        </p:nvSpPr>
        <p:spPr>
          <a:xfrm>
            <a:off x="1871531" y="2160000"/>
            <a:ext cx="8400000" cy="720000"/>
          </a:xfrm>
        </p:spPr>
        <p:txBody>
          <a:bodyPr anchor="t" anchorCtr="0">
            <a:noAutofit/>
          </a:bodyPr>
          <a:lstStyle>
            <a:lvl1pPr marL="0" indent="0" algn="ctr">
              <a:buNone/>
              <a:defRPr sz="1898" b="1">
                <a:solidFill>
                  <a:schemeClr val="accent2"/>
                </a:solidFill>
              </a:defRPr>
            </a:lvl1pPr>
            <a:lvl2pPr marL="543917" indent="0">
              <a:buNone/>
              <a:defRPr sz="2098">
                <a:solidFill>
                  <a:schemeClr val="tx1">
                    <a:tint val="75000"/>
                  </a:schemeClr>
                </a:solidFill>
              </a:defRPr>
            </a:lvl2pPr>
            <a:lvl3pPr marL="1087832" indent="0">
              <a:buNone/>
              <a:defRPr sz="1898">
                <a:solidFill>
                  <a:schemeClr val="tx1">
                    <a:tint val="75000"/>
                  </a:schemeClr>
                </a:solidFill>
              </a:defRPr>
            </a:lvl3pPr>
            <a:lvl4pPr marL="1631748" indent="0">
              <a:buNone/>
              <a:defRPr sz="1698">
                <a:solidFill>
                  <a:schemeClr val="tx1">
                    <a:tint val="75000"/>
                  </a:schemeClr>
                </a:solidFill>
              </a:defRPr>
            </a:lvl4pPr>
            <a:lvl5pPr marL="2175665" indent="0">
              <a:buNone/>
              <a:defRPr sz="1698">
                <a:solidFill>
                  <a:schemeClr val="tx1">
                    <a:tint val="75000"/>
                  </a:schemeClr>
                </a:solidFill>
              </a:defRPr>
            </a:lvl5pPr>
            <a:lvl6pPr marL="2719583" indent="0">
              <a:buNone/>
              <a:defRPr sz="1698">
                <a:solidFill>
                  <a:schemeClr val="tx1">
                    <a:tint val="75000"/>
                  </a:schemeClr>
                </a:solidFill>
              </a:defRPr>
            </a:lvl6pPr>
            <a:lvl7pPr marL="3263498" indent="0">
              <a:buNone/>
              <a:defRPr sz="1698">
                <a:solidFill>
                  <a:schemeClr val="tx1">
                    <a:tint val="75000"/>
                  </a:schemeClr>
                </a:solidFill>
              </a:defRPr>
            </a:lvl7pPr>
            <a:lvl8pPr marL="3807414" indent="0">
              <a:buNone/>
              <a:defRPr sz="1698">
                <a:solidFill>
                  <a:schemeClr val="tx1">
                    <a:tint val="75000"/>
                  </a:schemeClr>
                </a:solidFill>
              </a:defRPr>
            </a:lvl8pPr>
            <a:lvl9pPr marL="4351330" indent="0">
              <a:buNone/>
              <a:defRPr sz="1698">
                <a:solidFill>
                  <a:schemeClr val="tx1">
                    <a:tint val="75000"/>
                  </a:schemeClr>
                </a:solidFill>
              </a:defRPr>
            </a:lvl9pPr>
          </a:lstStyle>
          <a:p>
            <a:pPr lvl="0"/>
            <a:r>
              <a:rPr lang="en-GB" dirty="0"/>
              <a:t>Click to edit Master text styles</a:t>
            </a:r>
          </a:p>
        </p:txBody>
      </p:sp>
      <p:grpSp>
        <p:nvGrpSpPr>
          <p:cNvPr id="11" name="Pulse"/>
          <p:cNvGrpSpPr/>
          <p:nvPr userDrawn="1"/>
        </p:nvGrpSpPr>
        <p:grpSpPr>
          <a:xfrm>
            <a:off x="8749612" y="3029842"/>
            <a:ext cx="3445566" cy="3490105"/>
            <a:chOff x="8751888" y="3030538"/>
            <a:chExt cx="3446462" cy="3490913"/>
          </a:xfrm>
          <a:solidFill>
            <a:schemeClr val="accent1"/>
          </a:solidFill>
        </p:grpSpPr>
        <p:sp>
          <p:nvSpPr>
            <p:cNvPr id="12" name="Freeform 5"/>
            <p:cNvSpPr>
              <a:spLocks/>
            </p:cNvSpPr>
            <p:nvPr userDrawn="1"/>
          </p:nvSpPr>
          <p:spPr bwMode="auto">
            <a:xfrm>
              <a:off x="9196388" y="3902076"/>
              <a:ext cx="449263" cy="1120775"/>
            </a:xfrm>
            <a:custGeom>
              <a:avLst/>
              <a:gdLst>
                <a:gd name="T0" fmla="*/ 71 w 142"/>
                <a:gd name="T1" fmla="*/ 355 h 355"/>
                <a:gd name="T2" fmla="*/ 71 w 142"/>
                <a:gd name="T3" fmla="*/ 355 h 355"/>
                <a:gd name="T4" fmla="*/ 0 w 142"/>
                <a:gd name="T5" fmla="*/ 284 h 355"/>
                <a:gd name="T6" fmla="*/ 0 w 142"/>
                <a:gd name="T7" fmla="*/ 71 h 355"/>
                <a:gd name="T8" fmla="*/ 71 w 142"/>
                <a:gd name="T9" fmla="*/ 0 h 355"/>
                <a:gd name="T10" fmla="*/ 142 w 142"/>
                <a:gd name="T11" fmla="*/ 71 h 355"/>
                <a:gd name="T12" fmla="*/ 142 w 142"/>
                <a:gd name="T13" fmla="*/ 284 h 355"/>
                <a:gd name="T14" fmla="*/ 71 w 142"/>
                <a:gd name="T15" fmla="*/ 355 h 3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2" h="355">
                  <a:moveTo>
                    <a:pt x="71" y="355"/>
                  </a:moveTo>
                  <a:cubicBezTo>
                    <a:pt x="71" y="355"/>
                    <a:pt x="71" y="355"/>
                    <a:pt x="71" y="355"/>
                  </a:cubicBezTo>
                  <a:cubicBezTo>
                    <a:pt x="32" y="355"/>
                    <a:pt x="0" y="323"/>
                    <a:pt x="0" y="284"/>
                  </a:cubicBezTo>
                  <a:cubicBezTo>
                    <a:pt x="0" y="71"/>
                    <a:pt x="0" y="71"/>
                    <a:pt x="0" y="71"/>
                  </a:cubicBezTo>
                  <a:cubicBezTo>
                    <a:pt x="0" y="32"/>
                    <a:pt x="32" y="0"/>
                    <a:pt x="71" y="0"/>
                  </a:cubicBezTo>
                  <a:cubicBezTo>
                    <a:pt x="110" y="0"/>
                    <a:pt x="142" y="32"/>
                    <a:pt x="142" y="71"/>
                  </a:cubicBezTo>
                  <a:cubicBezTo>
                    <a:pt x="142" y="284"/>
                    <a:pt x="142" y="284"/>
                    <a:pt x="142" y="284"/>
                  </a:cubicBezTo>
                  <a:cubicBezTo>
                    <a:pt x="142" y="323"/>
                    <a:pt x="110" y="355"/>
                    <a:pt x="71" y="35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832" fontAlgn="auto">
                <a:spcBef>
                  <a:spcPts val="0"/>
                </a:spcBef>
                <a:spcAft>
                  <a:spcPts val="0"/>
                </a:spcAft>
                <a:buClr>
                  <a:prstClr val="black"/>
                </a:buClr>
              </a:pPr>
              <a:endParaRPr lang="en-GB" sz="2098" dirty="0">
                <a:solidFill>
                  <a:prstClr val="black"/>
                </a:solidFill>
                <a:latin typeface="Arial"/>
              </a:endParaRPr>
            </a:p>
          </p:txBody>
        </p:sp>
        <p:sp>
          <p:nvSpPr>
            <p:cNvPr id="13" name="Freeform 6"/>
            <p:cNvSpPr>
              <a:spLocks/>
            </p:cNvSpPr>
            <p:nvPr userDrawn="1"/>
          </p:nvSpPr>
          <p:spPr bwMode="auto">
            <a:xfrm>
              <a:off x="8751888" y="4551363"/>
              <a:ext cx="265113" cy="449263"/>
            </a:xfrm>
            <a:custGeom>
              <a:avLst/>
              <a:gdLst>
                <a:gd name="T0" fmla="*/ 42 w 84"/>
                <a:gd name="T1" fmla="*/ 142 h 142"/>
                <a:gd name="T2" fmla="*/ 42 w 84"/>
                <a:gd name="T3" fmla="*/ 142 h 142"/>
                <a:gd name="T4" fmla="*/ 0 w 84"/>
                <a:gd name="T5" fmla="*/ 99 h 142"/>
                <a:gd name="T6" fmla="*/ 0 w 84"/>
                <a:gd name="T7" fmla="*/ 42 h 142"/>
                <a:gd name="T8" fmla="*/ 42 w 84"/>
                <a:gd name="T9" fmla="*/ 0 h 142"/>
                <a:gd name="T10" fmla="*/ 84 w 84"/>
                <a:gd name="T11" fmla="*/ 42 h 142"/>
                <a:gd name="T12" fmla="*/ 84 w 84"/>
                <a:gd name="T13" fmla="*/ 99 h 142"/>
                <a:gd name="T14" fmla="*/ 42 w 84"/>
                <a:gd name="T15" fmla="*/ 142 h 1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4" h="142">
                  <a:moveTo>
                    <a:pt x="42" y="142"/>
                  </a:moveTo>
                  <a:cubicBezTo>
                    <a:pt x="42" y="142"/>
                    <a:pt x="42" y="142"/>
                    <a:pt x="42" y="142"/>
                  </a:cubicBezTo>
                  <a:cubicBezTo>
                    <a:pt x="18" y="142"/>
                    <a:pt x="0" y="123"/>
                    <a:pt x="0" y="99"/>
                  </a:cubicBezTo>
                  <a:cubicBezTo>
                    <a:pt x="0" y="42"/>
                    <a:pt x="0" y="42"/>
                    <a:pt x="0" y="42"/>
                  </a:cubicBezTo>
                  <a:cubicBezTo>
                    <a:pt x="0" y="19"/>
                    <a:pt x="18" y="0"/>
                    <a:pt x="42" y="0"/>
                  </a:cubicBezTo>
                  <a:cubicBezTo>
                    <a:pt x="65" y="0"/>
                    <a:pt x="84" y="19"/>
                    <a:pt x="84" y="42"/>
                  </a:cubicBezTo>
                  <a:cubicBezTo>
                    <a:pt x="84" y="99"/>
                    <a:pt x="84" y="99"/>
                    <a:pt x="84" y="99"/>
                  </a:cubicBezTo>
                  <a:cubicBezTo>
                    <a:pt x="84" y="123"/>
                    <a:pt x="65" y="142"/>
                    <a:pt x="42" y="14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832" fontAlgn="auto">
                <a:spcBef>
                  <a:spcPts val="0"/>
                </a:spcBef>
                <a:spcAft>
                  <a:spcPts val="0"/>
                </a:spcAft>
                <a:buClr>
                  <a:prstClr val="black"/>
                </a:buClr>
              </a:pPr>
              <a:endParaRPr lang="en-GB" sz="2098" dirty="0">
                <a:solidFill>
                  <a:prstClr val="black"/>
                </a:solidFill>
                <a:latin typeface="Arial"/>
              </a:endParaRPr>
            </a:p>
          </p:txBody>
        </p:sp>
        <p:sp>
          <p:nvSpPr>
            <p:cNvPr id="14" name="Freeform 7"/>
            <p:cNvSpPr>
              <a:spLocks/>
            </p:cNvSpPr>
            <p:nvPr userDrawn="1"/>
          </p:nvSpPr>
          <p:spPr bwMode="auto">
            <a:xfrm>
              <a:off x="11436350" y="4529138"/>
              <a:ext cx="449263" cy="1117600"/>
            </a:xfrm>
            <a:custGeom>
              <a:avLst/>
              <a:gdLst>
                <a:gd name="T0" fmla="*/ 71 w 142"/>
                <a:gd name="T1" fmla="*/ 354 h 354"/>
                <a:gd name="T2" fmla="*/ 71 w 142"/>
                <a:gd name="T3" fmla="*/ 354 h 354"/>
                <a:gd name="T4" fmla="*/ 0 w 142"/>
                <a:gd name="T5" fmla="*/ 283 h 354"/>
                <a:gd name="T6" fmla="*/ 0 w 142"/>
                <a:gd name="T7" fmla="*/ 71 h 354"/>
                <a:gd name="T8" fmla="*/ 71 w 142"/>
                <a:gd name="T9" fmla="*/ 0 h 354"/>
                <a:gd name="T10" fmla="*/ 142 w 142"/>
                <a:gd name="T11" fmla="*/ 71 h 354"/>
                <a:gd name="T12" fmla="*/ 142 w 142"/>
                <a:gd name="T13" fmla="*/ 283 h 354"/>
                <a:gd name="T14" fmla="*/ 71 w 142"/>
                <a:gd name="T15" fmla="*/ 354 h 35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2" h="354">
                  <a:moveTo>
                    <a:pt x="71" y="354"/>
                  </a:moveTo>
                  <a:cubicBezTo>
                    <a:pt x="71" y="354"/>
                    <a:pt x="71" y="354"/>
                    <a:pt x="71" y="354"/>
                  </a:cubicBezTo>
                  <a:cubicBezTo>
                    <a:pt x="32" y="354"/>
                    <a:pt x="0" y="322"/>
                    <a:pt x="0" y="283"/>
                  </a:cubicBezTo>
                  <a:cubicBezTo>
                    <a:pt x="0" y="71"/>
                    <a:pt x="0" y="71"/>
                    <a:pt x="0" y="71"/>
                  </a:cubicBezTo>
                  <a:cubicBezTo>
                    <a:pt x="0" y="32"/>
                    <a:pt x="32" y="0"/>
                    <a:pt x="71" y="0"/>
                  </a:cubicBezTo>
                  <a:cubicBezTo>
                    <a:pt x="110" y="0"/>
                    <a:pt x="142" y="32"/>
                    <a:pt x="142" y="71"/>
                  </a:cubicBezTo>
                  <a:cubicBezTo>
                    <a:pt x="142" y="283"/>
                    <a:pt x="142" y="283"/>
                    <a:pt x="142" y="283"/>
                  </a:cubicBezTo>
                  <a:cubicBezTo>
                    <a:pt x="142" y="322"/>
                    <a:pt x="110" y="354"/>
                    <a:pt x="71" y="35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832" fontAlgn="auto">
                <a:spcBef>
                  <a:spcPts val="0"/>
                </a:spcBef>
                <a:spcAft>
                  <a:spcPts val="0"/>
                </a:spcAft>
                <a:buClr>
                  <a:prstClr val="black"/>
                </a:buClr>
              </a:pPr>
              <a:endParaRPr lang="en-GB" sz="2098" dirty="0">
                <a:solidFill>
                  <a:prstClr val="black"/>
                </a:solidFill>
                <a:latin typeface="Arial"/>
              </a:endParaRPr>
            </a:p>
          </p:txBody>
        </p:sp>
        <p:sp>
          <p:nvSpPr>
            <p:cNvPr id="15" name="Freeform 8"/>
            <p:cNvSpPr>
              <a:spLocks/>
            </p:cNvSpPr>
            <p:nvPr userDrawn="1"/>
          </p:nvSpPr>
          <p:spPr bwMode="auto">
            <a:xfrm>
              <a:off x="9869488" y="3030538"/>
              <a:ext cx="560388" cy="2506663"/>
            </a:xfrm>
            <a:custGeom>
              <a:avLst/>
              <a:gdLst>
                <a:gd name="T0" fmla="*/ 88 w 177"/>
                <a:gd name="T1" fmla="*/ 794 h 794"/>
                <a:gd name="T2" fmla="*/ 88 w 177"/>
                <a:gd name="T3" fmla="*/ 794 h 794"/>
                <a:gd name="T4" fmla="*/ 0 w 177"/>
                <a:gd name="T5" fmla="*/ 705 h 794"/>
                <a:gd name="T6" fmla="*/ 0 w 177"/>
                <a:gd name="T7" fmla="*/ 89 h 794"/>
                <a:gd name="T8" fmla="*/ 88 w 177"/>
                <a:gd name="T9" fmla="*/ 0 h 794"/>
                <a:gd name="T10" fmla="*/ 177 w 177"/>
                <a:gd name="T11" fmla="*/ 89 h 794"/>
                <a:gd name="T12" fmla="*/ 177 w 177"/>
                <a:gd name="T13" fmla="*/ 705 h 794"/>
                <a:gd name="T14" fmla="*/ 88 w 177"/>
                <a:gd name="T15" fmla="*/ 794 h 7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7" h="794">
                  <a:moveTo>
                    <a:pt x="88" y="794"/>
                  </a:moveTo>
                  <a:cubicBezTo>
                    <a:pt x="88" y="794"/>
                    <a:pt x="88" y="794"/>
                    <a:pt x="88" y="794"/>
                  </a:cubicBezTo>
                  <a:cubicBezTo>
                    <a:pt x="40" y="794"/>
                    <a:pt x="0" y="754"/>
                    <a:pt x="0" y="705"/>
                  </a:cubicBezTo>
                  <a:cubicBezTo>
                    <a:pt x="0" y="89"/>
                    <a:pt x="0" y="89"/>
                    <a:pt x="0" y="89"/>
                  </a:cubicBezTo>
                  <a:cubicBezTo>
                    <a:pt x="0" y="40"/>
                    <a:pt x="40" y="0"/>
                    <a:pt x="88" y="0"/>
                  </a:cubicBezTo>
                  <a:cubicBezTo>
                    <a:pt x="137" y="0"/>
                    <a:pt x="177" y="40"/>
                    <a:pt x="177" y="89"/>
                  </a:cubicBezTo>
                  <a:cubicBezTo>
                    <a:pt x="177" y="705"/>
                    <a:pt x="177" y="705"/>
                    <a:pt x="177" y="705"/>
                  </a:cubicBezTo>
                  <a:cubicBezTo>
                    <a:pt x="177" y="754"/>
                    <a:pt x="137" y="794"/>
                    <a:pt x="88" y="79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832" fontAlgn="auto">
                <a:spcBef>
                  <a:spcPts val="0"/>
                </a:spcBef>
                <a:spcAft>
                  <a:spcPts val="0"/>
                </a:spcAft>
                <a:buClr>
                  <a:prstClr val="black"/>
                </a:buClr>
              </a:pPr>
              <a:endParaRPr lang="en-GB" sz="2098" dirty="0">
                <a:solidFill>
                  <a:prstClr val="black"/>
                </a:solidFill>
                <a:latin typeface="Arial"/>
              </a:endParaRPr>
            </a:p>
          </p:txBody>
        </p:sp>
        <p:sp>
          <p:nvSpPr>
            <p:cNvPr id="16" name="Freeform 9"/>
            <p:cNvSpPr>
              <a:spLocks/>
            </p:cNvSpPr>
            <p:nvPr userDrawn="1"/>
          </p:nvSpPr>
          <p:spPr bwMode="auto">
            <a:xfrm>
              <a:off x="10653713" y="4014788"/>
              <a:ext cx="558800" cy="2506663"/>
            </a:xfrm>
            <a:custGeom>
              <a:avLst/>
              <a:gdLst>
                <a:gd name="T0" fmla="*/ 88 w 177"/>
                <a:gd name="T1" fmla="*/ 794 h 794"/>
                <a:gd name="T2" fmla="*/ 88 w 177"/>
                <a:gd name="T3" fmla="*/ 794 h 794"/>
                <a:gd name="T4" fmla="*/ 0 w 177"/>
                <a:gd name="T5" fmla="*/ 705 h 794"/>
                <a:gd name="T6" fmla="*/ 0 w 177"/>
                <a:gd name="T7" fmla="*/ 88 h 794"/>
                <a:gd name="T8" fmla="*/ 88 w 177"/>
                <a:gd name="T9" fmla="*/ 0 h 794"/>
                <a:gd name="T10" fmla="*/ 177 w 177"/>
                <a:gd name="T11" fmla="*/ 88 h 794"/>
                <a:gd name="T12" fmla="*/ 177 w 177"/>
                <a:gd name="T13" fmla="*/ 705 h 794"/>
                <a:gd name="T14" fmla="*/ 88 w 177"/>
                <a:gd name="T15" fmla="*/ 794 h 7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7" h="794">
                  <a:moveTo>
                    <a:pt x="88" y="794"/>
                  </a:moveTo>
                  <a:cubicBezTo>
                    <a:pt x="88" y="794"/>
                    <a:pt x="88" y="794"/>
                    <a:pt x="88" y="794"/>
                  </a:cubicBezTo>
                  <a:cubicBezTo>
                    <a:pt x="40" y="794"/>
                    <a:pt x="0" y="754"/>
                    <a:pt x="0" y="705"/>
                  </a:cubicBezTo>
                  <a:cubicBezTo>
                    <a:pt x="0" y="88"/>
                    <a:pt x="0" y="88"/>
                    <a:pt x="0" y="88"/>
                  </a:cubicBezTo>
                  <a:cubicBezTo>
                    <a:pt x="0" y="40"/>
                    <a:pt x="40" y="0"/>
                    <a:pt x="88" y="0"/>
                  </a:cubicBezTo>
                  <a:cubicBezTo>
                    <a:pt x="137" y="0"/>
                    <a:pt x="177" y="40"/>
                    <a:pt x="177" y="88"/>
                  </a:cubicBezTo>
                  <a:cubicBezTo>
                    <a:pt x="177" y="705"/>
                    <a:pt x="177" y="705"/>
                    <a:pt x="177" y="705"/>
                  </a:cubicBezTo>
                  <a:cubicBezTo>
                    <a:pt x="177" y="754"/>
                    <a:pt x="137" y="794"/>
                    <a:pt x="88" y="79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832" fontAlgn="auto">
                <a:spcBef>
                  <a:spcPts val="0"/>
                </a:spcBef>
                <a:spcAft>
                  <a:spcPts val="0"/>
                </a:spcAft>
                <a:buClr>
                  <a:prstClr val="black"/>
                </a:buClr>
              </a:pPr>
              <a:endParaRPr lang="en-GB" sz="2098" dirty="0">
                <a:solidFill>
                  <a:prstClr val="black"/>
                </a:solidFill>
                <a:latin typeface="Arial"/>
              </a:endParaRPr>
            </a:p>
          </p:txBody>
        </p:sp>
        <p:sp>
          <p:nvSpPr>
            <p:cNvPr id="17" name="Freeform 10"/>
            <p:cNvSpPr>
              <a:spLocks/>
            </p:cNvSpPr>
            <p:nvPr userDrawn="1"/>
          </p:nvSpPr>
          <p:spPr bwMode="auto">
            <a:xfrm>
              <a:off x="12058650" y="4551363"/>
              <a:ext cx="139700" cy="449263"/>
            </a:xfrm>
            <a:custGeom>
              <a:avLst/>
              <a:gdLst>
                <a:gd name="T0" fmla="*/ 44 w 44"/>
                <a:gd name="T1" fmla="*/ 0 h 142"/>
                <a:gd name="T2" fmla="*/ 0 w 44"/>
                <a:gd name="T3" fmla="*/ 42 h 142"/>
                <a:gd name="T4" fmla="*/ 0 w 44"/>
                <a:gd name="T5" fmla="*/ 99 h 142"/>
                <a:gd name="T6" fmla="*/ 44 w 44"/>
                <a:gd name="T7" fmla="*/ 142 h 142"/>
                <a:gd name="T8" fmla="*/ 44 w 44"/>
                <a:gd name="T9" fmla="*/ 0 h 142"/>
              </a:gdLst>
              <a:ahLst/>
              <a:cxnLst>
                <a:cxn ang="0">
                  <a:pos x="T0" y="T1"/>
                </a:cxn>
                <a:cxn ang="0">
                  <a:pos x="T2" y="T3"/>
                </a:cxn>
                <a:cxn ang="0">
                  <a:pos x="T4" y="T5"/>
                </a:cxn>
                <a:cxn ang="0">
                  <a:pos x="T6" y="T7"/>
                </a:cxn>
                <a:cxn ang="0">
                  <a:pos x="T8" y="T9"/>
                </a:cxn>
              </a:cxnLst>
              <a:rect l="0" t="0" r="r" b="b"/>
              <a:pathLst>
                <a:path w="44" h="142">
                  <a:moveTo>
                    <a:pt x="44" y="0"/>
                  </a:moveTo>
                  <a:cubicBezTo>
                    <a:pt x="20" y="0"/>
                    <a:pt x="0" y="19"/>
                    <a:pt x="0" y="42"/>
                  </a:cubicBezTo>
                  <a:cubicBezTo>
                    <a:pt x="0" y="99"/>
                    <a:pt x="0" y="99"/>
                    <a:pt x="0" y="99"/>
                  </a:cubicBezTo>
                  <a:cubicBezTo>
                    <a:pt x="0" y="123"/>
                    <a:pt x="20" y="142"/>
                    <a:pt x="44" y="142"/>
                  </a:cubicBezTo>
                  <a:lnTo>
                    <a:pt x="4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832" fontAlgn="auto">
                <a:spcBef>
                  <a:spcPts val="0"/>
                </a:spcBef>
                <a:spcAft>
                  <a:spcPts val="0"/>
                </a:spcAft>
                <a:buClr>
                  <a:prstClr val="black"/>
                </a:buClr>
              </a:pPr>
              <a:endParaRPr lang="en-GB" sz="2098" dirty="0">
                <a:solidFill>
                  <a:prstClr val="black"/>
                </a:solidFill>
                <a:latin typeface="Arial"/>
              </a:endParaRPr>
            </a:p>
          </p:txBody>
        </p:sp>
      </p:grpSp>
    </p:spTree>
    <p:extLst>
      <p:ext uri="{BB962C8B-B14F-4D97-AF65-F5344CB8AC3E}">
        <p14:creationId xmlns:p14="http://schemas.microsoft.com/office/powerpoint/2010/main" val="3130881395"/>
      </p:ext>
    </p:extLst>
  </p:cSld>
  <p:clrMapOvr>
    <a:masterClrMapping/>
  </p:clrMapOvr>
</p:sldLayout>
</file>

<file path=ppt/slideLayouts/slideLayout188.xml><?xml version="1.0" encoding="utf-8"?>
<p:sldLayout xmlns:a="http://schemas.openxmlformats.org/drawingml/2006/main" xmlns:r="http://schemas.openxmlformats.org/officeDocument/2006/relationships" xmlns:p="http://schemas.openxmlformats.org/presentationml/2006/main" preserve="1" userDrawn="1">
  <p:cSld name="Chapter Divider Pulse Pattern">
    <p:bg>
      <p:bgPr>
        <a:solidFill>
          <a:srgbClr val="FDECE4"/>
        </a:solidFill>
        <a:effectLst/>
      </p:bgPr>
    </p:bg>
    <p:spTree>
      <p:nvGrpSpPr>
        <p:cNvPr id="1" name=""/>
        <p:cNvGrpSpPr/>
        <p:nvPr/>
      </p:nvGrpSpPr>
      <p:grpSpPr>
        <a:xfrm>
          <a:off x="0" y="0"/>
          <a:ext cx="0" cy="0"/>
          <a:chOff x="0" y="0"/>
          <a:chExt cx="0" cy="0"/>
        </a:xfrm>
      </p:grpSpPr>
      <p:sp useBgFill="1">
        <p:nvSpPr>
          <p:cNvPr id="53" name="Picture Placeholder 5"/>
          <p:cNvSpPr>
            <a:spLocks noGrp="1"/>
          </p:cNvSpPr>
          <p:nvPr>
            <p:ph type="pic" sz="quarter" idx="15" hasCustomPrompt="1"/>
          </p:nvPr>
        </p:nvSpPr>
        <p:spPr>
          <a:xfrm>
            <a:off x="1" y="0"/>
            <a:ext cx="12192000" cy="6858000"/>
          </a:xfrm>
        </p:spPr>
        <p:txBody>
          <a:bodyPr anchor="ctr" anchorCtr="0"/>
          <a:lstStyle>
            <a:lvl1pPr marL="0" marR="0" indent="0" algn="ctr" defTabSz="1087832" rtl="0" eaLnBrk="1" fontAlgn="auto" latinLnBrk="0" hangingPunct="1">
              <a:lnSpc>
                <a:spcPct val="100000"/>
              </a:lnSpc>
              <a:spcBef>
                <a:spcPts val="1200"/>
              </a:spcBef>
              <a:spcAft>
                <a:spcPts val="0"/>
              </a:spcAft>
              <a:buClrTx/>
              <a:buSzTx/>
              <a:buFont typeface="Arial" pitchFamily="34" charset="0"/>
              <a:buNone/>
              <a:tabLst/>
              <a:defRPr>
                <a:solidFill>
                  <a:schemeClr val="tx1"/>
                </a:solidFill>
              </a:defRPr>
            </a:lvl1pPr>
          </a:lstStyle>
          <a:p>
            <a:r>
              <a:rPr lang="en-GB" dirty="0"/>
              <a:t>Insert picture by using Nordea Image Bank button or use as pink slide</a:t>
            </a:r>
          </a:p>
        </p:txBody>
      </p:sp>
      <p:sp>
        <p:nvSpPr>
          <p:cNvPr id="2" name="Title 1"/>
          <p:cNvSpPr>
            <a:spLocks noGrp="1"/>
          </p:cNvSpPr>
          <p:nvPr>
            <p:ph type="title"/>
          </p:nvPr>
        </p:nvSpPr>
        <p:spPr>
          <a:xfrm>
            <a:off x="1871531" y="1090548"/>
            <a:ext cx="8400000" cy="1000568"/>
          </a:xfrm>
        </p:spPr>
        <p:txBody>
          <a:bodyPr anchor="b" anchorCtr="0">
            <a:noAutofit/>
          </a:bodyPr>
          <a:lstStyle>
            <a:lvl1pPr algn="ctr">
              <a:defRPr sz="2897" b="1" cap="none" baseline="0">
                <a:solidFill>
                  <a:schemeClr val="bg2"/>
                </a:solidFill>
              </a:defRPr>
            </a:lvl1pPr>
          </a:lstStyle>
          <a:p>
            <a:r>
              <a:rPr lang="en-GB" dirty="0"/>
              <a:t>Click to edit Master title style</a:t>
            </a:r>
          </a:p>
        </p:txBody>
      </p:sp>
      <p:sp>
        <p:nvSpPr>
          <p:cNvPr id="3" name="Text Placeholder 2"/>
          <p:cNvSpPr>
            <a:spLocks noGrp="1"/>
          </p:cNvSpPr>
          <p:nvPr>
            <p:ph type="body" idx="1"/>
          </p:nvPr>
        </p:nvSpPr>
        <p:spPr>
          <a:xfrm>
            <a:off x="1871531" y="2160000"/>
            <a:ext cx="8400000" cy="720000"/>
          </a:xfrm>
        </p:spPr>
        <p:txBody>
          <a:bodyPr anchor="t" anchorCtr="0">
            <a:noAutofit/>
          </a:bodyPr>
          <a:lstStyle>
            <a:lvl1pPr marL="0" indent="0" algn="ctr">
              <a:buNone/>
              <a:defRPr sz="1898" b="1">
                <a:solidFill>
                  <a:schemeClr val="tx2"/>
                </a:solidFill>
              </a:defRPr>
            </a:lvl1pPr>
            <a:lvl2pPr marL="543917" indent="0">
              <a:buNone/>
              <a:defRPr sz="2098">
                <a:solidFill>
                  <a:schemeClr val="tx1">
                    <a:tint val="75000"/>
                  </a:schemeClr>
                </a:solidFill>
              </a:defRPr>
            </a:lvl2pPr>
            <a:lvl3pPr marL="1087832" indent="0">
              <a:buNone/>
              <a:defRPr sz="1898">
                <a:solidFill>
                  <a:schemeClr val="tx1">
                    <a:tint val="75000"/>
                  </a:schemeClr>
                </a:solidFill>
              </a:defRPr>
            </a:lvl3pPr>
            <a:lvl4pPr marL="1631748" indent="0">
              <a:buNone/>
              <a:defRPr sz="1698">
                <a:solidFill>
                  <a:schemeClr val="tx1">
                    <a:tint val="75000"/>
                  </a:schemeClr>
                </a:solidFill>
              </a:defRPr>
            </a:lvl4pPr>
            <a:lvl5pPr marL="2175665" indent="0">
              <a:buNone/>
              <a:defRPr sz="1698">
                <a:solidFill>
                  <a:schemeClr val="tx1">
                    <a:tint val="75000"/>
                  </a:schemeClr>
                </a:solidFill>
              </a:defRPr>
            </a:lvl5pPr>
            <a:lvl6pPr marL="2719583" indent="0">
              <a:buNone/>
              <a:defRPr sz="1698">
                <a:solidFill>
                  <a:schemeClr val="tx1">
                    <a:tint val="75000"/>
                  </a:schemeClr>
                </a:solidFill>
              </a:defRPr>
            </a:lvl6pPr>
            <a:lvl7pPr marL="3263498" indent="0">
              <a:buNone/>
              <a:defRPr sz="1698">
                <a:solidFill>
                  <a:schemeClr val="tx1">
                    <a:tint val="75000"/>
                  </a:schemeClr>
                </a:solidFill>
              </a:defRPr>
            </a:lvl7pPr>
            <a:lvl8pPr marL="3807414" indent="0">
              <a:buNone/>
              <a:defRPr sz="1698">
                <a:solidFill>
                  <a:schemeClr val="tx1">
                    <a:tint val="75000"/>
                  </a:schemeClr>
                </a:solidFill>
              </a:defRPr>
            </a:lvl8pPr>
            <a:lvl9pPr marL="4351330" indent="0">
              <a:buNone/>
              <a:defRPr sz="1698">
                <a:solidFill>
                  <a:schemeClr val="tx1">
                    <a:tint val="75000"/>
                  </a:schemeClr>
                </a:solidFill>
              </a:defRPr>
            </a:lvl9pPr>
          </a:lstStyle>
          <a:p>
            <a:pPr lvl="0"/>
            <a:r>
              <a:rPr lang="en-GB" dirty="0"/>
              <a:t>Click to edit Master text styles</a:t>
            </a:r>
          </a:p>
        </p:txBody>
      </p:sp>
      <p:grpSp>
        <p:nvGrpSpPr>
          <p:cNvPr id="28" name="Pulse"/>
          <p:cNvGrpSpPr/>
          <p:nvPr userDrawn="1"/>
        </p:nvGrpSpPr>
        <p:grpSpPr>
          <a:xfrm>
            <a:off x="2" y="2990163"/>
            <a:ext cx="12200823" cy="3558351"/>
            <a:chOff x="0" y="2990850"/>
            <a:chExt cx="12204700" cy="3559175"/>
          </a:xfrm>
          <a:solidFill>
            <a:srgbClr val="0000A0"/>
          </a:solidFill>
        </p:grpSpPr>
        <p:sp>
          <p:nvSpPr>
            <p:cNvPr id="29" name="Freeform 5"/>
            <p:cNvSpPr>
              <a:spLocks/>
            </p:cNvSpPr>
            <p:nvPr userDrawn="1"/>
          </p:nvSpPr>
          <p:spPr bwMode="auto">
            <a:xfrm>
              <a:off x="1820863" y="4627563"/>
              <a:ext cx="260350" cy="439738"/>
            </a:xfrm>
            <a:custGeom>
              <a:avLst/>
              <a:gdLst>
                <a:gd name="T0" fmla="*/ 41 w 82"/>
                <a:gd name="T1" fmla="*/ 138 h 138"/>
                <a:gd name="T2" fmla="*/ 41 w 82"/>
                <a:gd name="T3" fmla="*/ 138 h 138"/>
                <a:gd name="T4" fmla="*/ 0 w 82"/>
                <a:gd name="T5" fmla="*/ 96 h 138"/>
                <a:gd name="T6" fmla="*/ 0 w 82"/>
                <a:gd name="T7" fmla="*/ 41 h 138"/>
                <a:gd name="T8" fmla="*/ 41 w 82"/>
                <a:gd name="T9" fmla="*/ 0 h 138"/>
                <a:gd name="T10" fmla="*/ 82 w 82"/>
                <a:gd name="T11" fmla="*/ 41 h 138"/>
                <a:gd name="T12" fmla="*/ 82 w 82"/>
                <a:gd name="T13" fmla="*/ 96 h 138"/>
                <a:gd name="T14" fmla="*/ 41 w 82"/>
                <a:gd name="T15" fmla="*/ 138 h 13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138">
                  <a:moveTo>
                    <a:pt x="41" y="138"/>
                  </a:moveTo>
                  <a:cubicBezTo>
                    <a:pt x="41" y="138"/>
                    <a:pt x="41" y="138"/>
                    <a:pt x="41" y="138"/>
                  </a:cubicBezTo>
                  <a:cubicBezTo>
                    <a:pt x="19" y="138"/>
                    <a:pt x="0" y="119"/>
                    <a:pt x="0" y="96"/>
                  </a:cubicBezTo>
                  <a:cubicBezTo>
                    <a:pt x="0" y="41"/>
                    <a:pt x="0" y="41"/>
                    <a:pt x="0" y="41"/>
                  </a:cubicBezTo>
                  <a:cubicBezTo>
                    <a:pt x="0" y="19"/>
                    <a:pt x="19" y="0"/>
                    <a:pt x="41" y="0"/>
                  </a:cubicBezTo>
                  <a:cubicBezTo>
                    <a:pt x="64" y="0"/>
                    <a:pt x="82" y="19"/>
                    <a:pt x="82" y="41"/>
                  </a:cubicBezTo>
                  <a:cubicBezTo>
                    <a:pt x="82" y="96"/>
                    <a:pt x="82" y="96"/>
                    <a:pt x="82" y="96"/>
                  </a:cubicBezTo>
                  <a:cubicBezTo>
                    <a:pt x="82" y="119"/>
                    <a:pt x="64" y="138"/>
                    <a:pt x="41" y="13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832" fontAlgn="auto">
                <a:spcBef>
                  <a:spcPts val="0"/>
                </a:spcBef>
                <a:spcAft>
                  <a:spcPts val="0"/>
                </a:spcAft>
                <a:buClr>
                  <a:prstClr val="black"/>
                </a:buClr>
              </a:pPr>
              <a:endParaRPr lang="en-GB" sz="2098" dirty="0">
                <a:solidFill>
                  <a:prstClr val="black"/>
                </a:solidFill>
                <a:latin typeface="Arial"/>
              </a:endParaRPr>
            </a:p>
          </p:txBody>
        </p:sp>
        <p:sp>
          <p:nvSpPr>
            <p:cNvPr id="54" name="Freeform 6"/>
            <p:cNvSpPr>
              <a:spLocks/>
            </p:cNvSpPr>
            <p:nvPr userDrawn="1"/>
          </p:nvSpPr>
          <p:spPr bwMode="auto">
            <a:xfrm>
              <a:off x="1211263" y="4605338"/>
              <a:ext cx="434975" cy="1092200"/>
            </a:xfrm>
            <a:custGeom>
              <a:avLst/>
              <a:gdLst>
                <a:gd name="T0" fmla="*/ 69 w 137"/>
                <a:gd name="T1" fmla="*/ 343 h 343"/>
                <a:gd name="T2" fmla="*/ 69 w 137"/>
                <a:gd name="T3" fmla="*/ 343 h 343"/>
                <a:gd name="T4" fmla="*/ 0 w 137"/>
                <a:gd name="T5" fmla="*/ 275 h 343"/>
                <a:gd name="T6" fmla="*/ 0 w 137"/>
                <a:gd name="T7" fmla="*/ 69 h 343"/>
                <a:gd name="T8" fmla="*/ 69 w 137"/>
                <a:gd name="T9" fmla="*/ 0 h 343"/>
                <a:gd name="T10" fmla="*/ 137 w 137"/>
                <a:gd name="T11" fmla="*/ 69 h 343"/>
                <a:gd name="T12" fmla="*/ 137 w 137"/>
                <a:gd name="T13" fmla="*/ 275 h 343"/>
                <a:gd name="T14" fmla="*/ 69 w 137"/>
                <a:gd name="T15" fmla="*/ 343 h 3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7" h="343">
                  <a:moveTo>
                    <a:pt x="69" y="343"/>
                  </a:moveTo>
                  <a:cubicBezTo>
                    <a:pt x="69" y="343"/>
                    <a:pt x="69" y="343"/>
                    <a:pt x="69" y="343"/>
                  </a:cubicBezTo>
                  <a:cubicBezTo>
                    <a:pt x="31" y="343"/>
                    <a:pt x="0" y="313"/>
                    <a:pt x="0" y="275"/>
                  </a:cubicBezTo>
                  <a:cubicBezTo>
                    <a:pt x="0" y="69"/>
                    <a:pt x="0" y="69"/>
                    <a:pt x="0" y="69"/>
                  </a:cubicBezTo>
                  <a:cubicBezTo>
                    <a:pt x="0" y="31"/>
                    <a:pt x="31" y="0"/>
                    <a:pt x="69" y="0"/>
                  </a:cubicBezTo>
                  <a:cubicBezTo>
                    <a:pt x="106" y="0"/>
                    <a:pt x="137" y="31"/>
                    <a:pt x="137" y="69"/>
                  </a:cubicBezTo>
                  <a:cubicBezTo>
                    <a:pt x="137" y="275"/>
                    <a:pt x="137" y="275"/>
                    <a:pt x="137" y="275"/>
                  </a:cubicBezTo>
                  <a:cubicBezTo>
                    <a:pt x="137" y="313"/>
                    <a:pt x="106" y="343"/>
                    <a:pt x="69" y="34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832" fontAlgn="auto">
                <a:spcBef>
                  <a:spcPts val="0"/>
                </a:spcBef>
                <a:spcAft>
                  <a:spcPts val="0"/>
                </a:spcAft>
                <a:buClr>
                  <a:prstClr val="black"/>
                </a:buClr>
              </a:pPr>
              <a:endParaRPr lang="en-GB" sz="2098" dirty="0">
                <a:solidFill>
                  <a:prstClr val="black"/>
                </a:solidFill>
                <a:latin typeface="Arial"/>
              </a:endParaRPr>
            </a:p>
          </p:txBody>
        </p:sp>
        <p:sp>
          <p:nvSpPr>
            <p:cNvPr id="55" name="Freeform 7"/>
            <p:cNvSpPr>
              <a:spLocks/>
            </p:cNvSpPr>
            <p:nvPr userDrawn="1"/>
          </p:nvSpPr>
          <p:spPr bwMode="auto">
            <a:xfrm>
              <a:off x="447675" y="4105275"/>
              <a:ext cx="544513" cy="2444750"/>
            </a:xfrm>
            <a:custGeom>
              <a:avLst/>
              <a:gdLst>
                <a:gd name="T0" fmla="*/ 86 w 171"/>
                <a:gd name="T1" fmla="*/ 768 h 768"/>
                <a:gd name="T2" fmla="*/ 86 w 171"/>
                <a:gd name="T3" fmla="*/ 768 h 768"/>
                <a:gd name="T4" fmla="*/ 0 w 171"/>
                <a:gd name="T5" fmla="*/ 682 h 768"/>
                <a:gd name="T6" fmla="*/ 0 w 171"/>
                <a:gd name="T7" fmla="*/ 85 h 768"/>
                <a:gd name="T8" fmla="*/ 86 w 171"/>
                <a:gd name="T9" fmla="*/ 0 h 768"/>
                <a:gd name="T10" fmla="*/ 171 w 171"/>
                <a:gd name="T11" fmla="*/ 85 h 768"/>
                <a:gd name="T12" fmla="*/ 171 w 171"/>
                <a:gd name="T13" fmla="*/ 682 h 768"/>
                <a:gd name="T14" fmla="*/ 86 w 171"/>
                <a:gd name="T15" fmla="*/ 768 h 76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1" h="768">
                  <a:moveTo>
                    <a:pt x="86" y="768"/>
                  </a:moveTo>
                  <a:cubicBezTo>
                    <a:pt x="86" y="768"/>
                    <a:pt x="86" y="768"/>
                    <a:pt x="86" y="768"/>
                  </a:cubicBezTo>
                  <a:cubicBezTo>
                    <a:pt x="38" y="768"/>
                    <a:pt x="0" y="730"/>
                    <a:pt x="0" y="682"/>
                  </a:cubicBezTo>
                  <a:cubicBezTo>
                    <a:pt x="0" y="85"/>
                    <a:pt x="0" y="85"/>
                    <a:pt x="0" y="85"/>
                  </a:cubicBezTo>
                  <a:cubicBezTo>
                    <a:pt x="0" y="38"/>
                    <a:pt x="38" y="0"/>
                    <a:pt x="86" y="0"/>
                  </a:cubicBezTo>
                  <a:cubicBezTo>
                    <a:pt x="133" y="0"/>
                    <a:pt x="171" y="38"/>
                    <a:pt x="171" y="85"/>
                  </a:cubicBezTo>
                  <a:cubicBezTo>
                    <a:pt x="171" y="682"/>
                    <a:pt x="171" y="682"/>
                    <a:pt x="171" y="682"/>
                  </a:cubicBezTo>
                  <a:cubicBezTo>
                    <a:pt x="171" y="730"/>
                    <a:pt x="133" y="768"/>
                    <a:pt x="86" y="76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832" fontAlgn="auto">
                <a:spcBef>
                  <a:spcPts val="0"/>
                </a:spcBef>
                <a:spcAft>
                  <a:spcPts val="0"/>
                </a:spcAft>
                <a:buClr>
                  <a:prstClr val="black"/>
                </a:buClr>
              </a:pPr>
              <a:endParaRPr lang="en-GB" sz="2098" dirty="0">
                <a:solidFill>
                  <a:prstClr val="black"/>
                </a:solidFill>
                <a:latin typeface="Arial"/>
              </a:endParaRPr>
            </a:p>
          </p:txBody>
        </p:sp>
        <p:sp>
          <p:nvSpPr>
            <p:cNvPr id="56" name="Freeform 8"/>
            <p:cNvSpPr>
              <a:spLocks/>
            </p:cNvSpPr>
            <p:nvPr userDrawn="1"/>
          </p:nvSpPr>
          <p:spPr bwMode="auto">
            <a:xfrm>
              <a:off x="10529888" y="3994150"/>
              <a:ext cx="434975" cy="1092200"/>
            </a:xfrm>
            <a:custGeom>
              <a:avLst/>
              <a:gdLst>
                <a:gd name="T0" fmla="*/ 69 w 137"/>
                <a:gd name="T1" fmla="*/ 343 h 343"/>
                <a:gd name="T2" fmla="*/ 69 w 137"/>
                <a:gd name="T3" fmla="*/ 343 h 343"/>
                <a:gd name="T4" fmla="*/ 0 w 137"/>
                <a:gd name="T5" fmla="*/ 275 h 343"/>
                <a:gd name="T6" fmla="*/ 0 w 137"/>
                <a:gd name="T7" fmla="*/ 69 h 343"/>
                <a:gd name="T8" fmla="*/ 69 w 137"/>
                <a:gd name="T9" fmla="*/ 0 h 343"/>
                <a:gd name="T10" fmla="*/ 137 w 137"/>
                <a:gd name="T11" fmla="*/ 69 h 343"/>
                <a:gd name="T12" fmla="*/ 137 w 137"/>
                <a:gd name="T13" fmla="*/ 275 h 343"/>
                <a:gd name="T14" fmla="*/ 69 w 137"/>
                <a:gd name="T15" fmla="*/ 343 h 3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7" h="343">
                  <a:moveTo>
                    <a:pt x="69" y="343"/>
                  </a:moveTo>
                  <a:cubicBezTo>
                    <a:pt x="69" y="343"/>
                    <a:pt x="69" y="343"/>
                    <a:pt x="69" y="343"/>
                  </a:cubicBezTo>
                  <a:cubicBezTo>
                    <a:pt x="31" y="343"/>
                    <a:pt x="0" y="313"/>
                    <a:pt x="0" y="275"/>
                  </a:cubicBezTo>
                  <a:cubicBezTo>
                    <a:pt x="0" y="69"/>
                    <a:pt x="0" y="69"/>
                    <a:pt x="0" y="69"/>
                  </a:cubicBezTo>
                  <a:cubicBezTo>
                    <a:pt x="0" y="31"/>
                    <a:pt x="31" y="0"/>
                    <a:pt x="69" y="0"/>
                  </a:cubicBezTo>
                  <a:cubicBezTo>
                    <a:pt x="107" y="0"/>
                    <a:pt x="137" y="31"/>
                    <a:pt x="137" y="69"/>
                  </a:cubicBezTo>
                  <a:cubicBezTo>
                    <a:pt x="137" y="275"/>
                    <a:pt x="137" y="275"/>
                    <a:pt x="137" y="275"/>
                  </a:cubicBezTo>
                  <a:cubicBezTo>
                    <a:pt x="137" y="313"/>
                    <a:pt x="107" y="343"/>
                    <a:pt x="69" y="34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832" fontAlgn="auto">
                <a:spcBef>
                  <a:spcPts val="0"/>
                </a:spcBef>
                <a:spcAft>
                  <a:spcPts val="0"/>
                </a:spcAft>
                <a:buClr>
                  <a:prstClr val="black"/>
                </a:buClr>
              </a:pPr>
              <a:endParaRPr lang="en-GB" sz="2098" dirty="0">
                <a:solidFill>
                  <a:prstClr val="black"/>
                </a:solidFill>
                <a:latin typeface="Arial"/>
              </a:endParaRPr>
            </a:p>
          </p:txBody>
        </p:sp>
        <p:sp>
          <p:nvSpPr>
            <p:cNvPr id="57" name="Freeform 9"/>
            <p:cNvSpPr>
              <a:spLocks/>
            </p:cNvSpPr>
            <p:nvPr userDrawn="1"/>
          </p:nvSpPr>
          <p:spPr bwMode="auto">
            <a:xfrm>
              <a:off x="10094913" y="4627563"/>
              <a:ext cx="260350" cy="439738"/>
            </a:xfrm>
            <a:custGeom>
              <a:avLst/>
              <a:gdLst>
                <a:gd name="T0" fmla="*/ 41 w 82"/>
                <a:gd name="T1" fmla="*/ 138 h 138"/>
                <a:gd name="T2" fmla="*/ 41 w 82"/>
                <a:gd name="T3" fmla="*/ 138 h 138"/>
                <a:gd name="T4" fmla="*/ 0 w 82"/>
                <a:gd name="T5" fmla="*/ 96 h 138"/>
                <a:gd name="T6" fmla="*/ 0 w 82"/>
                <a:gd name="T7" fmla="*/ 41 h 138"/>
                <a:gd name="T8" fmla="*/ 41 w 82"/>
                <a:gd name="T9" fmla="*/ 0 h 138"/>
                <a:gd name="T10" fmla="*/ 82 w 82"/>
                <a:gd name="T11" fmla="*/ 41 h 138"/>
                <a:gd name="T12" fmla="*/ 82 w 82"/>
                <a:gd name="T13" fmla="*/ 96 h 138"/>
                <a:gd name="T14" fmla="*/ 41 w 82"/>
                <a:gd name="T15" fmla="*/ 138 h 13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138">
                  <a:moveTo>
                    <a:pt x="41" y="138"/>
                  </a:moveTo>
                  <a:cubicBezTo>
                    <a:pt x="41" y="138"/>
                    <a:pt x="41" y="138"/>
                    <a:pt x="41" y="138"/>
                  </a:cubicBezTo>
                  <a:cubicBezTo>
                    <a:pt x="18" y="138"/>
                    <a:pt x="0" y="119"/>
                    <a:pt x="0" y="96"/>
                  </a:cubicBezTo>
                  <a:cubicBezTo>
                    <a:pt x="0" y="41"/>
                    <a:pt x="0" y="41"/>
                    <a:pt x="0" y="41"/>
                  </a:cubicBezTo>
                  <a:cubicBezTo>
                    <a:pt x="0" y="19"/>
                    <a:pt x="18" y="0"/>
                    <a:pt x="41" y="0"/>
                  </a:cubicBezTo>
                  <a:cubicBezTo>
                    <a:pt x="63" y="0"/>
                    <a:pt x="82" y="19"/>
                    <a:pt x="82" y="41"/>
                  </a:cubicBezTo>
                  <a:cubicBezTo>
                    <a:pt x="82" y="96"/>
                    <a:pt x="82" y="96"/>
                    <a:pt x="82" y="96"/>
                  </a:cubicBezTo>
                  <a:cubicBezTo>
                    <a:pt x="82" y="119"/>
                    <a:pt x="63" y="138"/>
                    <a:pt x="41" y="13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832" fontAlgn="auto">
                <a:spcBef>
                  <a:spcPts val="0"/>
                </a:spcBef>
                <a:spcAft>
                  <a:spcPts val="0"/>
                </a:spcAft>
                <a:buClr>
                  <a:prstClr val="black"/>
                </a:buClr>
              </a:pPr>
              <a:endParaRPr lang="en-GB" sz="2098" dirty="0">
                <a:solidFill>
                  <a:prstClr val="black"/>
                </a:solidFill>
                <a:latin typeface="Arial"/>
              </a:endParaRPr>
            </a:p>
          </p:txBody>
        </p:sp>
        <p:sp>
          <p:nvSpPr>
            <p:cNvPr id="58" name="Freeform 10"/>
            <p:cNvSpPr>
              <a:spLocks/>
            </p:cNvSpPr>
            <p:nvPr userDrawn="1"/>
          </p:nvSpPr>
          <p:spPr bwMode="auto">
            <a:xfrm>
              <a:off x="11183938" y="3144838"/>
              <a:ext cx="544513" cy="2444750"/>
            </a:xfrm>
            <a:custGeom>
              <a:avLst/>
              <a:gdLst>
                <a:gd name="T0" fmla="*/ 86 w 171"/>
                <a:gd name="T1" fmla="*/ 768 h 768"/>
                <a:gd name="T2" fmla="*/ 86 w 171"/>
                <a:gd name="T3" fmla="*/ 768 h 768"/>
                <a:gd name="T4" fmla="*/ 0 w 171"/>
                <a:gd name="T5" fmla="*/ 682 h 768"/>
                <a:gd name="T6" fmla="*/ 0 w 171"/>
                <a:gd name="T7" fmla="*/ 85 h 768"/>
                <a:gd name="T8" fmla="*/ 86 w 171"/>
                <a:gd name="T9" fmla="*/ 0 h 768"/>
                <a:gd name="T10" fmla="*/ 171 w 171"/>
                <a:gd name="T11" fmla="*/ 85 h 768"/>
                <a:gd name="T12" fmla="*/ 171 w 171"/>
                <a:gd name="T13" fmla="*/ 682 h 768"/>
                <a:gd name="T14" fmla="*/ 86 w 171"/>
                <a:gd name="T15" fmla="*/ 768 h 76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1" h="768">
                  <a:moveTo>
                    <a:pt x="86" y="768"/>
                  </a:moveTo>
                  <a:cubicBezTo>
                    <a:pt x="86" y="768"/>
                    <a:pt x="86" y="768"/>
                    <a:pt x="86" y="768"/>
                  </a:cubicBezTo>
                  <a:cubicBezTo>
                    <a:pt x="38" y="768"/>
                    <a:pt x="0" y="730"/>
                    <a:pt x="0" y="682"/>
                  </a:cubicBezTo>
                  <a:cubicBezTo>
                    <a:pt x="0" y="85"/>
                    <a:pt x="0" y="85"/>
                    <a:pt x="0" y="85"/>
                  </a:cubicBezTo>
                  <a:cubicBezTo>
                    <a:pt x="0" y="38"/>
                    <a:pt x="38" y="0"/>
                    <a:pt x="86" y="0"/>
                  </a:cubicBezTo>
                  <a:cubicBezTo>
                    <a:pt x="133" y="0"/>
                    <a:pt x="171" y="38"/>
                    <a:pt x="171" y="85"/>
                  </a:cubicBezTo>
                  <a:cubicBezTo>
                    <a:pt x="171" y="682"/>
                    <a:pt x="171" y="682"/>
                    <a:pt x="171" y="682"/>
                  </a:cubicBezTo>
                  <a:cubicBezTo>
                    <a:pt x="171" y="730"/>
                    <a:pt x="133" y="768"/>
                    <a:pt x="86" y="76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832" fontAlgn="auto">
                <a:spcBef>
                  <a:spcPts val="0"/>
                </a:spcBef>
                <a:spcAft>
                  <a:spcPts val="0"/>
                </a:spcAft>
                <a:buClr>
                  <a:prstClr val="black"/>
                </a:buClr>
              </a:pPr>
              <a:endParaRPr lang="en-GB" sz="2098" dirty="0">
                <a:solidFill>
                  <a:prstClr val="black"/>
                </a:solidFill>
                <a:latin typeface="Arial"/>
              </a:endParaRPr>
            </a:p>
          </p:txBody>
        </p:sp>
        <p:sp>
          <p:nvSpPr>
            <p:cNvPr id="59" name="Freeform 11"/>
            <p:cNvSpPr>
              <a:spLocks noEditPoints="1"/>
            </p:cNvSpPr>
            <p:nvPr userDrawn="1"/>
          </p:nvSpPr>
          <p:spPr bwMode="auto">
            <a:xfrm>
              <a:off x="7742238" y="4083050"/>
              <a:ext cx="434975" cy="1092200"/>
            </a:xfrm>
            <a:custGeom>
              <a:avLst/>
              <a:gdLst>
                <a:gd name="T0" fmla="*/ 69 w 137"/>
                <a:gd name="T1" fmla="*/ 13 h 343"/>
                <a:gd name="T2" fmla="*/ 124 w 137"/>
                <a:gd name="T3" fmla="*/ 68 h 343"/>
                <a:gd name="T4" fmla="*/ 124 w 137"/>
                <a:gd name="T5" fmla="*/ 274 h 343"/>
                <a:gd name="T6" fmla="*/ 69 w 137"/>
                <a:gd name="T7" fmla="*/ 329 h 343"/>
                <a:gd name="T8" fmla="*/ 14 w 137"/>
                <a:gd name="T9" fmla="*/ 274 h 343"/>
                <a:gd name="T10" fmla="*/ 14 w 137"/>
                <a:gd name="T11" fmla="*/ 68 h 343"/>
                <a:gd name="T12" fmla="*/ 69 w 137"/>
                <a:gd name="T13" fmla="*/ 13 h 343"/>
                <a:gd name="T14" fmla="*/ 69 w 137"/>
                <a:gd name="T15" fmla="*/ 0 h 343"/>
                <a:gd name="T16" fmla="*/ 69 w 137"/>
                <a:gd name="T17" fmla="*/ 0 h 343"/>
                <a:gd name="T18" fmla="*/ 0 w 137"/>
                <a:gd name="T19" fmla="*/ 68 h 343"/>
                <a:gd name="T20" fmla="*/ 0 w 137"/>
                <a:gd name="T21" fmla="*/ 274 h 343"/>
                <a:gd name="T22" fmla="*/ 69 w 137"/>
                <a:gd name="T23" fmla="*/ 343 h 343"/>
                <a:gd name="T24" fmla="*/ 137 w 137"/>
                <a:gd name="T25" fmla="*/ 274 h 343"/>
                <a:gd name="T26" fmla="*/ 137 w 137"/>
                <a:gd name="T27" fmla="*/ 68 h 343"/>
                <a:gd name="T28" fmla="*/ 69 w 137"/>
                <a:gd name="T29" fmla="*/ 0 h 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7" h="343">
                  <a:moveTo>
                    <a:pt x="69" y="13"/>
                  </a:moveTo>
                  <a:cubicBezTo>
                    <a:pt x="99" y="13"/>
                    <a:pt x="124" y="38"/>
                    <a:pt x="124" y="68"/>
                  </a:cubicBezTo>
                  <a:cubicBezTo>
                    <a:pt x="124" y="274"/>
                    <a:pt x="124" y="274"/>
                    <a:pt x="124" y="274"/>
                  </a:cubicBezTo>
                  <a:cubicBezTo>
                    <a:pt x="124" y="304"/>
                    <a:pt x="99" y="329"/>
                    <a:pt x="69" y="329"/>
                  </a:cubicBezTo>
                  <a:cubicBezTo>
                    <a:pt x="39" y="329"/>
                    <a:pt x="14" y="304"/>
                    <a:pt x="14" y="274"/>
                  </a:cubicBezTo>
                  <a:cubicBezTo>
                    <a:pt x="14" y="68"/>
                    <a:pt x="14" y="68"/>
                    <a:pt x="14" y="68"/>
                  </a:cubicBezTo>
                  <a:cubicBezTo>
                    <a:pt x="14" y="38"/>
                    <a:pt x="39" y="13"/>
                    <a:pt x="69" y="13"/>
                  </a:cubicBezTo>
                  <a:moveTo>
                    <a:pt x="69" y="0"/>
                  </a:moveTo>
                  <a:cubicBezTo>
                    <a:pt x="69" y="0"/>
                    <a:pt x="69" y="0"/>
                    <a:pt x="69" y="0"/>
                  </a:cubicBezTo>
                  <a:cubicBezTo>
                    <a:pt x="31" y="0"/>
                    <a:pt x="0" y="30"/>
                    <a:pt x="0" y="68"/>
                  </a:cubicBezTo>
                  <a:cubicBezTo>
                    <a:pt x="0" y="274"/>
                    <a:pt x="0" y="274"/>
                    <a:pt x="0" y="274"/>
                  </a:cubicBezTo>
                  <a:cubicBezTo>
                    <a:pt x="0" y="312"/>
                    <a:pt x="31" y="343"/>
                    <a:pt x="69" y="343"/>
                  </a:cubicBezTo>
                  <a:cubicBezTo>
                    <a:pt x="107" y="343"/>
                    <a:pt x="137" y="312"/>
                    <a:pt x="137" y="274"/>
                  </a:cubicBezTo>
                  <a:cubicBezTo>
                    <a:pt x="137" y="68"/>
                    <a:pt x="137" y="68"/>
                    <a:pt x="137" y="68"/>
                  </a:cubicBezTo>
                  <a:cubicBezTo>
                    <a:pt x="137" y="30"/>
                    <a:pt x="107" y="0"/>
                    <a:pt x="6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832" fontAlgn="auto">
                <a:spcBef>
                  <a:spcPts val="0"/>
                </a:spcBef>
                <a:spcAft>
                  <a:spcPts val="0"/>
                </a:spcAft>
                <a:buClr>
                  <a:prstClr val="black"/>
                </a:buClr>
              </a:pPr>
              <a:endParaRPr lang="en-GB" sz="2098" dirty="0">
                <a:solidFill>
                  <a:prstClr val="black"/>
                </a:solidFill>
                <a:latin typeface="Arial"/>
              </a:endParaRPr>
            </a:p>
          </p:txBody>
        </p:sp>
        <p:sp>
          <p:nvSpPr>
            <p:cNvPr id="60" name="Freeform 12"/>
            <p:cNvSpPr>
              <a:spLocks/>
            </p:cNvSpPr>
            <p:nvPr userDrawn="1"/>
          </p:nvSpPr>
          <p:spPr bwMode="auto">
            <a:xfrm>
              <a:off x="9480550" y="4605338"/>
              <a:ext cx="439738" cy="1092200"/>
            </a:xfrm>
            <a:custGeom>
              <a:avLst/>
              <a:gdLst>
                <a:gd name="T0" fmla="*/ 69 w 138"/>
                <a:gd name="T1" fmla="*/ 343 h 343"/>
                <a:gd name="T2" fmla="*/ 69 w 138"/>
                <a:gd name="T3" fmla="*/ 343 h 343"/>
                <a:gd name="T4" fmla="*/ 0 w 138"/>
                <a:gd name="T5" fmla="*/ 275 h 343"/>
                <a:gd name="T6" fmla="*/ 0 w 138"/>
                <a:gd name="T7" fmla="*/ 69 h 343"/>
                <a:gd name="T8" fmla="*/ 69 w 138"/>
                <a:gd name="T9" fmla="*/ 0 h 343"/>
                <a:gd name="T10" fmla="*/ 138 w 138"/>
                <a:gd name="T11" fmla="*/ 69 h 343"/>
                <a:gd name="T12" fmla="*/ 138 w 138"/>
                <a:gd name="T13" fmla="*/ 275 h 343"/>
                <a:gd name="T14" fmla="*/ 69 w 138"/>
                <a:gd name="T15" fmla="*/ 343 h 3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8" h="343">
                  <a:moveTo>
                    <a:pt x="69" y="343"/>
                  </a:moveTo>
                  <a:cubicBezTo>
                    <a:pt x="69" y="343"/>
                    <a:pt x="69" y="343"/>
                    <a:pt x="69" y="343"/>
                  </a:cubicBezTo>
                  <a:cubicBezTo>
                    <a:pt x="31" y="343"/>
                    <a:pt x="0" y="313"/>
                    <a:pt x="0" y="275"/>
                  </a:cubicBezTo>
                  <a:cubicBezTo>
                    <a:pt x="0" y="69"/>
                    <a:pt x="0" y="69"/>
                    <a:pt x="0" y="69"/>
                  </a:cubicBezTo>
                  <a:cubicBezTo>
                    <a:pt x="0" y="31"/>
                    <a:pt x="31" y="0"/>
                    <a:pt x="69" y="0"/>
                  </a:cubicBezTo>
                  <a:cubicBezTo>
                    <a:pt x="107" y="0"/>
                    <a:pt x="138" y="31"/>
                    <a:pt x="138" y="69"/>
                  </a:cubicBezTo>
                  <a:cubicBezTo>
                    <a:pt x="138" y="275"/>
                    <a:pt x="138" y="275"/>
                    <a:pt x="138" y="275"/>
                  </a:cubicBezTo>
                  <a:cubicBezTo>
                    <a:pt x="138" y="313"/>
                    <a:pt x="107" y="343"/>
                    <a:pt x="69" y="34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832" fontAlgn="auto">
                <a:spcBef>
                  <a:spcPts val="0"/>
                </a:spcBef>
                <a:spcAft>
                  <a:spcPts val="0"/>
                </a:spcAft>
                <a:buClr>
                  <a:prstClr val="black"/>
                </a:buClr>
              </a:pPr>
              <a:endParaRPr lang="en-GB" sz="2098" dirty="0">
                <a:solidFill>
                  <a:prstClr val="black"/>
                </a:solidFill>
                <a:latin typeface="Arial"/>
              </a:endParaRPr>
            </a:p>
          </p:txBody>
        </p:sp>
        <p:sp>
          <p:nvSpPr>
            <p:cNvPr id="61" name="Freeform 13"/>
            <p:cNvSpPr>
              <a:spLocks noEditPoints="1"/>
            </p:cNvSpPr>
            <p:nvPr userDrawn="1"/>
          </p:nvSpPr>
          <p:spPr bwMode="auto">
            <a:xfrm>
              <a:off x="8397875" y="3230563"/>
              <a:ext cx="546100" cy="2447925"/>
            </a:xfrm>
            <a:custGeom>
              <a:avLst/>
              <a:gdLst>
                <a:gd name="T0" fmla="*/ 86 w 172"/>
                <a:gd name="T1" fmla="*/ 14 h 769"/>
                <a:gd name="T2" fmla="*/ 158 w 172"/>
                <a:gd name="T3" fmla="*/ 86 h 769"/>
                <a:gd name="T4" fmla="*/ 158 w 172"/>
                <a:gd name="T5" fmla="*/ 683 h 769"/>
                <a:gd name="T6" fmla="*/ 86 w 172"/>
                <a:gd name="T7" fmla="*/ 755 h 769"/>
                <a:gd name="T8" fmla="*/ 14 w 172"/>
                <a:gd name="T9" fmla="*/ 683 h 769"/>
                <a:gd name="T10" fmla="*/ 14 w 172"/>
                <a:gd name="T11" fmla="*/ 86 h 769"/>
                <a:gd name="T12" fmla="*/ 86 w 172"/>
                <a:gd name="T13" fmla="*/ 14 h 769"/>
                <a:gd name="T14" fmla="*/ 86 w 172"/>
                <a:gd name="T15" fmla="*/ 0 h 769"/>
                <a:gd name="T16" fmla="*/ 0 w 172"/>
                <a:gd name="T17" fmla="*/ 86 h 769"/>
                <a:gd name="T18" fmla="*/ 0 w 172"/>
                <a:gd name="T19" fmla="*/ 683 h 769"/>
                <a:gd name="T20" fmla="*/ 86 w 172"/>
                <a:gd name="T21" fmla="*/ 769 h 769"/>
                <a:gd name="T22" fmla="*/ 172 w 172"/>
                <a:gd name="T23" fmla="*/ 683 h 769"/>
                <a:gd name="T24" fmla="*/ 172 w 172"/>
                <a:gd name="T25" fmla="*/ 86 h 769"/>
                <a:gd name="T26" fmla="*/ 86 w 172"/>
                <a:gd name="T27" fmla="*/ 0 h 7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2" h="769">
                  <a:moveTo>
                    <a:pt x="86" y="14"/>
                  </a:moveTo>
                  <a:cubicBezTo>
                    <a:pt x="126" y="14"/>
                    <a:pt x="158" y="46"/>
                    <a:pt x="158" y="86"/>
                  </a:cubicBezTo>
                  <a:cubicBezTo>
                    <a:pt x="158" y="683"/>
                    <a:pt x="158" y="683"/>
                    <a:pt x="158" y="683"/>
                  </a:cubicBezTo>
                  <a:cubicBezTo>
                    <a:pt x="158" y="723"/>
                    <a:pt x="126" y="755"/>
                    <a:pt x="86" y="755"/>
                  </a:cubicBezTo>
                  <a:cubicBezTo>
                    <a:pt x="46" y="755"/>
                    <a:pt x="14" y="723"/>
                    <a:pt x="14" y="683"/>
                  </a:cubicBezTo>
                  <a:cubicBezTo>
                    <a:pt x="14" y="86"/>
                    <a:pt x="14" y="86"/>
                    <a:pt x="14" y="86"/>
                  </a:cubicBezTo>
                  <a:cubicBezTo>
                    <a:pt x="14" y="46"/>
                    <a:pt x="46" y="14"/>
                    <a:pt x="86" y="14"/>
                  </a:cubicBezTo>
                  <a:moveTo>
                    <a:pt x="86" y="0"/>
                  </a:moveTo>
                  <a:cubicBezTo>
                    <a:pt x="38" y="0"/>
                    <a:pt x="0" y="39"/>
                    <a:pt x="0" y="86"/>
                  </a:cubicBezTo>
                  <a:cubicBezTo>
                    <a:pt x="0" y="683"/>
                    <a:pt x="0" y="683"/>
                    <a:pt x="0" y="683"/>
                  </a:cubicBezTo>
                  <a:cubicBezTo>
                    <a:pt x="0" y="730"/>
                    <a:pt x="38" y="769"/>
                    <a:pt x="86" y="769"/>
                  </a:cubicBezTo>
                  <a:cubicBezTo>
                    <a:pt x="133" y="769"/>
                    <a:pt x="172" y="730"/>
                    <a:pt x="172" y="683"/>
                  </a:cubicBezTo>
                  <a:cubicBezTo>
                    <a:pt x="172" y="86"/>
                    <a:pt x="172" y="86"/>
                    <a:pt x="172" y="86"/>
                  </a:cubicBezTo>
                  <a:cubicBezTo>
                    <a:pt x="172" y="39"/>
                    <a:pt x="133" y="0"/>
                    <a:pt x="8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832" fontAlgn="auto">
                <a:spcBef>
                  <a:spcPts val="0"/>
                </a:spcBef>
                <a:spcAft>
                  <a:spcPts val="0"/>
                </a:spcAft>
                <a:buClr>
                  <a:prstClr val="black"/>
                </a:buClr>
              </a:pPr>
              <a:endParaRPr lang="en-GB" sz="2098" dirty="0">
                <a:solidFill>
                  <a:prstClr val="black"/>
                </a:solidFill>
                <a:latin typeface="Arial"/>
              </a:endParaRPr>
            </a:p>
          </p:txBody>
        </p:sp>
        <p:sp>
          <p:nvSpPr>
            <p:cNvPr id="62" name="Freeform 14"/>
            <p:cNvSpPr>
              <a:spLocks noEditPoints="1"/>
            </p:cNvSpPr>
            <p:nvPr userDrawn="1"/>
          </p:nvSpPr>
          <p:spPr bwMode="auto">
            <a:xfrm>
              <a:off x="1951038" y="4083050"/>
              <a:ext cx="439738" cy="1092200"/>
            </a:xfrm>
            <a:custGeom>
              <a:avLst/>
              <a:gdLst>
                <a:gd name="T0" fmla="*/ 69 w 138"/>
                <a:gd name="T1" fmla="*/ 13 h 343"/>
                <a:gd name="T2" fmla="*/ 124 w 138"/>
                <a:gd name="T3" fmla="*/ 68 h 343"/>
                <a:gd name="T4" fmla="*/ 124 w 138"/>
                <a:gd name="T5" fmla="*/ 274 h 343"/>
                <a:gd name="T6" fmla="*/ 69 w 138"/>
                <a:gd name="T7" fmla="*/ 329 h 343"/>
                <a:gd name="T8" fmla="*/ 14 w 138"/>
                <a:gd name="T9" fmla="*/ 274 h 343"/>
                <a:gd name="T10" fmla="*/ 14 w 138"/>
                <a:gd name="T11" fmla="*/ 68 h 343"/>
                <a:gd name="T12" fmla="*/ 69 w 138"/>
                <a:gd name="T13" fmla="*/ 13 h 343"/>
                <a:gd name="T14" fmla="*/ 69 w 138"/>
                <a:gd name="T15" fmla="*/ 0 h 343"/>
                <a:gd name="T16" fmla="*/ 0 w 138"/>
                <a:gd name="T17" fmla="*/ 68 h 343"/>
                <a:gd name="T18" fmla="*/ 0 w 138"/>
                <a:gd name="T19" fmla="*/ 274 h 343"/>
                <a:gd name="T20" fmla="*/ 69 w 138"/>
                <a:gd name="T21" fmla="*/ 343 h 343"/>
                <a:gd name="T22" fmla="*/ 138 w 138"/>
                <a:gd name="T23" fmla="*/ 274 h 343"/>
                <a:gd name="T24" fmla="*/ 138 w 138"/>
                <a:gd name="T25" fmla="*/ 68 h 343"/>
                <a:gd name="T26" fmla="*/ 69 w 138"/>
                <a:gd name="T27" fmla="*/ 0 h 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8" h="343">
                  <a:moveTo>
                    <a:pt x="69" y="13"/>
                  </a:moveTo>
                  <a:cubicBezTo>
                    <a:pt x="99" y="13"/>
                    <a:pt x="124" y="38"/>
                    <a:pt x="124" y="68"/>
                  </a:cubicBezTo>
                  <a:cubicBezTo>
                    <a:pt x="124" y="274"/>
                    <a:pt x="124" y="274"/>
                    <a:pt x="124" y="274"/>
                  </a:cubicBezTo>
                  <a:cubicBezTo>
                    <a:pt x="124" y="304"/>
                    <a:pt x="99" y="329"/>
                    <a:pt x="69" y="329"/>
                  </a:cubicBezTo>
                  <a:cubicBezTo>
                    <a:pt x="39" y="329"/>
                    <a:pt x="14" y="304"/>
                    <a:pt x="14" y="274"/>
                  </a:cubicBezTo>
                  <a:cubicBezTo>
                    <a:pt x="14" y="68"/>
                    <a:pt x="14" y="68"/>
                    <a:pt x="14" y="68"/>
                  </a:cubicBezTo>
                  <a:cubicBezTo>
                    <a:pt x="14" y="38"/>
                    <a:pt x="39" y="13"/>
                    <a:pt x="69" y="13"/>
                  </a:cubicBezTo>
                  <a:moveTo>
                    <a:pt x="69" y="0"/>
                  </a:moveTo>
                  <a:cubicBezTo>
                    <a:pt x="31" y="0"/>
                    <a:pt x="0" y="30"/>
                    <a:pt x="0" y="68"/>
                  </a:cubicBezTo>
                  <a:cubicBezTo>
                    <a:pt x="0" y="274"/>
                    <a:pt x="0" y="274"/>
                    <a:pt x="0" y="274"/>
                  </a:cubicBezTo>
                  <a:cubicBezTo>
                    <a:pt x="0" y="312"/>
                    <a:pt x="31" y="343"/>
                    <a:pt x="69" y="343"/>
                  </a:cubicBezTo>
                  <a:cubicBezTo>
                    <a:pt x="107" y="343"/>
                    <a:pt x="138" y="312"/>
                    <a:pt x="138" y="274"/>
                  </a:cubicBezTo>
                  <a:cubicBezTo>
                    <a:pt x="138" y="68"/>
                    <a:pt x="138" y="68"/>
                    <a:pt x="138" y="68"/>
                  </a:cubicBezTo>
                  <a:cubicBezTo>
                    <a:pt x="138" y="30"/>
                    <a:pt x="107" y="0"/>
                    <a:pt x="6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832" fontAlgn="auto">
                <a:spcBef>
                  <a:spcPts val="0"/>
                </a:spcBef>
                <a:spcAft>
                  <a:spcPts val="0"/>
                </a:spcAft>
                <a:buClr>
                  <a:prstClr val="black"/>
                </a:buClr>
              </a:pPr>
              <a:endParaRPr lang="en-GB" sz="2098" dirty="0">
                <a:solidFill>
                  <a:prstClr val="black"/>
                </a:solidFill>
                <a:latin typeface="Arial"/>
              </a:endParaRPr>
            </a:p>
          </p:txBody>
        </p:sp>
        <p:sp>
          <p:nvSpPr>
            <p:cNvPr id="63" name="Freeform 15"/>
            <p:cNvSpPr>
              <a:spLocks noEditPoints="1"/>
            </p:cNvSpPr>
            <p:nvPr userDrawn="1"/>
          </p:nvSpPr>
          <p:spPr bwMode="auto">
            <a:xfrm>
              <a:off x="2606675" y="3230563"/>
              <a:ext cx="546100" cy="2447925"/>
            </a:xfrm>
            <a:custGeom>
              <a:avLst/>
              <a:gdLst>
                <a:gd name="T0" fmla="*/ 86 w 172"/>
                <a:gd name="T1" fmla="*/ 14 h 769"/>
                <a:gd name="T2" fmla="*/ 158 w 172"/>
                <a:gd name="T3" fmla="*/ 86 h 769"/>
                <a:gd name="T4" fmla="*/ 158 w 172"/>
                <a:gd name="T5" fmla="*/ 683 h 769"/>
                <a:gd name="T6" fmla="*/ 86 w 172"/>
                <a:gd name="T7" fmla="*/ 755 h 769"/>
                <a:gd name="T8" fmla="*/ 14 w 172"/>
                <a:gd name="T9" fmla="*/ 683 h 769"/>
                <a:gd name="T10" fmla="*/ 14 w 172"/>
                <a:gd name="T11" fmla="*/ 86 h 769"/>
                <a:gd name="T12" fmla="*/ 86 w 172"/>
                <a:gd name="T13" fmla="*/ 14 h 769"/>
                <a:gd name="T14" fmla="*/ 86 w 172"/>
                <a:gd name="T15" fmla="*/ 0 h 769"/>
                <a:gd name="T16" fmla="*/ 0 w 172"/>
                <a:gd name="T17" fmla="*/ 86 h 769"/>
                <a:gd name="T18" fmla="*/ 0 w 172"/>
                <a:gd name="T19" fmla="*/ 683 h 769"/>
                <a:gd name="T20" fmla="*/ 86 w 172"/>
                <a:gd name="T21" fmla="*/ 769 h 769"/>
                <a:gd name="T22" fmla="*/ 172 w 172"/>
                <a:gd name="T23" fmla="*/ 683 h 769"/>
                <a:gd name="T24" fmla="*/ 172 w 172"/>
                <a:gd name="T25" fmla="*/ 86 h 769"/>
                <a:gd name="T26" fmla="*/ 86 w 172"/>
                <a:gd name="T27" fmla="*/ 0 h 7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2" h="769">
                  <a:moveTo>
                    <a:pt x="86" y="14"/>
                  </a:moveTo>
                  <a:cubicBezTo>
                    <a:pt x="126" y="14"/>
                    <a:pt x="158" y="46"/>
                    <a:pt x="158" y="86"/>
                  </a:cubicBezTo>
                  <a:cubicBezTo>
                    <a:pt x="158" y="683"/>
                    <a:pt x="158" y="683"/>
                    <a:pt x="158" y="683"/>
                  </a:cubicBezTo>
                  <a:cubicBezTo>
                    <a:pt x="158" y="723"/>
                    <a:pt x="126" y="755"/>
                    <a:pt x="86" y="755"/>
                  </a:cubicBezTo>
                  <a:cubicBezTo>
                    <a:pt x="46" y="755"/>
                    <a:pt x="14" y="723"/>
                    <a:pt x="14" y="683"/>
                  </a:cubicBezTo>
                  <a:cubicBezTo>
                    <a:pt x="14" y="86"/>
                    <a:pt x="14" y="86"/>
                    <a:pt x="14" y="86"/>
                  </a:cubicBezTo>
                  <a:cubicBezTo>
                    <a:pt x="14" y="46"/>
                    <a:pt x="46" y="14"/>
                    <a:pt x="86" y="14"/>
                  </a:cubicBezTo>
                  <a:moveTo>
                    <a:pt x="86" y="0"/>
                  </a:moveTo>
                  <a:cubicBezTo>
                    <a:pt x="39" y="0"/>
                    <a:pt x="0" y="39"/>
                    <a:pt x="0" y="86"/>
                  </a:cubicBezTo>
                  <a:cubicBezTo>
                    <a:pt x="0" y="683"/>
                    <a:pt x="0" y="683"/>
                    <a:pt x="0" y="683"/>
                  </a:cubicBezTo>
                  <a:cubicBezTo>
                    <a:pt x="0" y="730"/>
                    <a:pt x="39" y="769"/>
                    <a:pt x="86" y="769"/>
                  </a:cubicBezTo>
                  <a:cubicBezTo>
                    <a:pt x="133" y="769"/>
                    <a:pt x="172" y="730"/>
                    <a:pt x="172" y="683"/>
                  </a:cubicBezTo>
                  <a:cubicBezTo>
                    <a:pt x="172" y="86"/>
                    <a:pt x="172" y="86"/>
                    <a:pt x="172" y="86"/>
                  </a:cubicBezTo>
                  <a:cubicBezTo>
                    <a:pt x="172" y="39"/>
                    <a:pt x="133" y="0"/>
                    <a:pt x="8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832" fontAlgn="auto">
                <a:spcBef>
                  <a:spcPts val="0"/>
                </a:spcBef>
                <a:spcAft>
                  <a:spcPts val="0"/>
                </a:spcAft>
                <a:buClr>
                  <a:prstClr val="black"/>
                </a:buClr>
              </a:pPr>
              <a:endParaRPr lang="en-GB" sz="2098" dirty="0">
                <a:solidFill>
                  <a:prstClr val="black"/>
                </a:solidFill>
                <a:latin typeface="Arial"/>
              </a:endParaRPr>
            </a:p>
          </p:txBody>
        </p:sp>
        <p:sp>
          <p:nvSpPr>
            <p:cNvPr id="64" name="Freeform 16"/>
            <p:cNvSpPr>
              <a:spLocks/>
            </p:cNvSpPr>
            <p:nvPr userDrawn="1"/>
          </p:nvSpPr>
          <p:spPr bwMode="auto">
            <a:xfrm>
              <a:off x="8718550" y="4105275"/>
              <a:ext cx="546100" cy="2444750"/>
            </a:xfrm>
            <a:custGeom>
              <a:avLst/>
              <a:gdLst>
                <a:gd name="T0" fmla="*/ 86 w 172"/>
                <a:gd name="T1" fmla="*/ 768 h 768"/>
                <a:gd name="T2" fmla="*/ 86 w 172"/>
                <a:gd name="T3" fmla="*/ 768 h 768"/>
                <a:gd name="T4" fmla="*/ 0 w 172"/>
                <a:gd name="T5" fmla="*/ 682 h 768"/>
                <a:gd name="T6" fmla="*/ 0 w 172"/>
                <a:gd name="T7" fmla="*/ 85 h 768"/>
                <a:gd name="T8" fmla="*/ 86 w 172"/>
                <a:gd name="T9" fmla="*/ 0 h 768"/>
                <a:gd name="T10" fmla="*/ 172 w 172"/>
                <a:gd name="T11" fmla="*/ 85 h 768"/>
                <a:gd name="T12" fmla="*/ 172 w 172"/>
                <a:gd name="T13" fmla="*/ 682 h 768"/>
                <a:gd name="T14" fmla="*/ 86 w 172"/>
                <a:gd name="T15" fmla="*/ 768 h 76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2" h="768">
                  <a:moveTo>
                    <a:pt x="86" y="768"/>
                  </a:moveTo>
                  <a:cubicBezTo>
                    <a:pt x="86" y="768"/>
                    <a:pt x="86" y="768"/>
                    <a:pt x="86" y="768"/>
                  </a:cubicBezTo>
                  <a:cubicBezTo>
                    <a:pt x="39" y="768"/>
                    <a:pt x="0" y="730"/>
                    <a:pt x="0" y="682"/>
                  </a:cubicBezTo>
                  <a:cubicBezTo>
                    <a:pt x="0" y="85"/>
                    <a:pt x="0" y="85"/>
                    <a:pt x="0" y="85"/>
                  </a:cubicBezTo>
                  <a:cubicBezTo>
                    <a:pt x="0" y="38"/>
                    <a:pt x="39" y="0"/>
                    <a:pt x="86" y="0"/>
                  </a:cubicBezTo>
                  <a:cubicBezTo>
                    <a:pt x="133" y="0"/>
                    <a:pt x="172" y="38"/>
                    <a:pt x="172" y="85"/>
                  </a:cubicBezTo>
                  <a:cubicBezTo>
                    <a:pt x="172" y="682"/>
                    <a:pt x="172" y="682"/>
                    <a:pt x="172" y="682"/>
                  </a:cubicBezTo>
                  <a:cubicBezTo>
                    <a:pt x="172" y="730"/>
                    <a:pt x="133" y="768"/>
                    <a:pt x="86" y="76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832" fontAlgn="auto">
                <a:spcBef>
                  <a:spcPts val="0"/>
                </a:spcBef>
                <a:spcAft>
                  <a:spcPts val="0"/>
                </a:spcAft>
                <a:buClr>
                  <a:prstClr val="black"/>
                </a:buClr>
              </a:pPr>
              <a:endParaRPr lang="en-GB" sz="2098" dirty="0">
                <a:solidFill>
                  <a:prstClr val="black"/>
                </a:solidFill>
                <a:latin typeface="Arial"/>
              </a:endParaRPr>
            </a:p>
          </p:txBody>
        </p:sp>
        <p:sp>
          <p:nvSpPr>
            <p:cNvPr id="65" name="Freeform 17"/>
            <p:cNvSpPr>
              <a:spLocks noEditPoints="1"/>
            </p:cNvSpPr>
            <p:nvPr userDrawn="1"/>
          </p:nvSpPr>
          <p:spPr bwMode="auto">
            <a:xfrm>
              <a:off x="4465638" y="3841750"/>
              <a:ext cx="438150" cy="1092200"/>
            </a:xfrm>
            <a:custGeom>
              <a:avLst/>
              <a:gdLst>
                <a:gd name="T0" fmla="*/ 69 w 138"/>
                <a:gd name="T1" fmla="*/ 14 h 343"/>
                <a:gd name="T2" fmla="*/ 124 w 138"/>
                <a:gd name="T3" fmla="*/ 69 h 343"/>
                <a:gd name="T4" fmla="*/ 124 w 138"/>
                <a:gd name="T5" fmla="*/ 275 h 343"/>
                <a:gd name="T6" fmla="*/ 69 w 138"/>
                <a:gd name="T7" fmla="*/ 330 h 343"/>
                <a:gd name="T8" fmla="*/ 14 w 138"/>
                <a:gd name="T9" fmla="*/ 275 h 343"/>
                <a:gd name="T10" fmla="*/ 14 w 138"/>
                <a:gd name="T11" fmla="*/ 69 h 343"/>
                <a:gd name="T12" fmla="*/ 69 w 138"/>
                <a:gd name="T13" fmla="*/ 14 h 343"/>
                <a:gd name="T14" fmla="*/ 69 w 138"/>
                <a:gd name="T15" fmla="*/ 0 h 343"/>
                <a:gd name="T16" fmla="*/ 0 w 138"/>
                <a:gd name="T17" fmla="*/ 69 h 343"/>
                <a:gd name="T18" fmla="*/ 0 w 138"/>
                <a:gd name="T19" fmla="*/ 275 h 343"/>
                <a:gd name="T20" fmla="*/ 69 w 138"/>
                <a:gd name="T21" fmla="*/ 343 h 343"/>
                <a:gd name="T22" fmla="*/ 138 w 138"/>
                <a:gd name="T23" fmla="*/ 275 h 343"/>
                <a:gd name="T24" fmla="*/ 138 w 138"/>
                <a:gd name="T25" fmla="*/ 69 h 343"/>
                <a:gd name="T26" fmla="*/ 69 w 138"/>
                <a:gd name="T27" fmla="*/ 0 h 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8" h="343">
                  <a:moveTo>
                    <a:pt x="69" y="14"/>
                  </a:moveTo>
                  <a:cubicBezTo>
                    <a:pt x="99" y="14"/>
                    <a:pt x="124" y="39"/>
                    <a:pt x="124" y="69"/>
                  </a:cubicBezTo>
                  <a:cubicBezTo>
                    <a:pt x="124" y="275"/>
                    <a:pt x="124" y="275"/>
                    <a:pt x="124" y="275"/>
                  </a:cubicBezTo>
                  <a:cubicBezTo>
                    <a:pt x="124" y="305"/>
                    <a:pt x="99" y="330"/>
                    <a:pt x="69" y="330"/>
                  </a:cubicBezTo>
                  <a:cubicBezTo>
                    <a:pt x="39" y="330"/>
                    <a:pt x="14" y="305"/>
                    <a:pt x="14" y="275"/>
                  </a:cubicBezTo>
                  <a:cubicBezTo>
                    <a:pt x="14" y="69"/>
                    <a:pt x="14" y="69"/>
                    <a:pt x="14" y="69"/>
                  </a:cubicBezTo>
                  <a:cubicBezTo>
                    <a:pt x="14" y="39"/>
                    <a:pt x="39" y="14"/>
                    <a:pt x="69" y="14"/>
                  </a:cubicBezTo>
                  <a:moveTo>
                    <a:pt x="69" y="0"/>
                  </a:moveTo>
                  <a:cubicBezTo>
                    <a:pt x="31" y="0"/>
                    <a:pt x="0" y="31"/>
                    <a:pt x="0" y="69"/>
                  </a:cubicBezTo>
                  <a:cubicBezTo>
                    <a:pt x="0" y="275"/>
                    <a:pt x="0" y="275"/>
                    <a:pt x="0" y="275"/>
                  </a:cubicBezTo>
                  <a:cubicBezTo>
                    <a:pt x="0" y="313"/>
                    <a:pt x="31" y="343"/>
                    <a:pt x="69" y="343"/>
                  </a:cubicBezTo>
                  <a:cubicBezTo>
                    <a:pt x="107" y="343"/>
                    <a:pt x="138" y="313"/>
                    <a:pt x="138" y="275"/>
                  </a:cubicBezTo>
                  <a:cubicBezTo>
                    <a:pt x="138" y="69"/>
                    <a:pt x="138" y="69"/>
                    <a:pt x="138" y="69"/>
                  </a:cubicBezTo>
                  <a:cubicBezTo>
                    <a:pt x="138" y="31"/>
                    <a:pt x="107" y="0"/>
                    <a:pt x="6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832" fontAlgn="auto">
                <a:spcBef>
                  <a:spcPts val="0"/>
                </a:spcBef>
                <a:spcAft>
                  <a:spcPts val="0"/>
                </a:spcAft>
                <a:buClr>
                  <a:prstClr val="black"/>
                </a:buClr>
              </a:pPr>
              <a:endParaRPr lang="en-GB" sz="2098" dirty="0">
                <a:solidFill>
                  <a:prstClr val="black"/>
                </a:solidFill>
                <a:latin typeface="Arial"/>
              </a:endParaRPr>
            </a:p>
          </p:txBody>
        </p:sp>
        <p:sp>
          <p:nvSpPr>
            <p:cNvPr id="66" name="Freeform 18"/>
            <p:cNvSpPr>
              <a:spLocks/>
            </p:cNvSpPr>
            <p:nvPr userDrawn="1"/>
          </p:nvSpPr>
          <p:spPr bwMode="auto">
            <a:xfrm>
              <a:off x="7259638" y="4475163"/>
              <a:ext cx="260350" cy="436563"/>
            </a:xfrm>
            <a:custGeom>
              <a:avLst/>
              <a:gdLst>
                <a:gd name="T0" fmla="*/ 41 w 82"/>
                <a:gd name="T1" fmla="*/ 137 h 137"/>
                <a:gd name="T2" fmla="*/ 41 w 82"/>
                <a:gd name="T3" fmla="*/ 137 h 137"/>
                <a:gd name="T4" fmla="*/ 0 w 82"/>
                <a:gd name="T5" fmla="*/ 96 h 137"/>
                <a:gd name="T6" fmla="*/ 0 w 82"/>
                <a:gd name="T7" fmla="*/ 41 h 137"/>
                <a:gd name="T8" fmla="*/ 41 w 82"/>
                <a:gd name="T9" fmla="*/ 0 h 137"/>
                <a:gd name="T10" fmla="*/ 82 w 82"/>
                <a:gd name="T11" fmla="*/ 41 h 137"/>
                <a:gd name="T12" fmla="*/ 82 w 82"/>
                <a:gd name="T13" fmla="*/ 96 h 137"/>
                <a:gd name="T14" fmla="*/ 41 w 82"/>
                <a:gd name="T15" fmla="*/ 137 h 13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137">
                  <a:moveTo>
                    <a:pt x="41" y="137"/>
                  </a:moveTo>
                  <a:cubicBezTo>
                    <a:pt x="41" y="137"/>
                    <a:pt x="41" y="137"/>
                    <a:pt x="41" y="137"/>
                  </a:cubicBezTo>
                  <a:cubicBezTo>
                    <a:pt x="18" y="137"/>
                    <a:pt x="0" y="119"/>
                    <a:pt x="0" y="96"/>
                  </a:cubicBezTo>
                  <a:cubicBezTo>
                    <a:pt x="0" y="41"/>
                    <a:pt x="0" y="41"/>
                    <a:pt x="0" y="41"/>
                  </a:cubicBezTo>
                  <a:cubicBezTo>
                    <a:pt x="0" y="19"/>
                    <a:pt x="18" y="0"/>
                    <a:pt x="41" y="0"/>
                  </a:cubicBezTo>
                  <a:cubicBezTo>
                    <a:pt x="64" y="0"/>
                    <a:pt x="82" y="19"/>
                    <a:pt x="82" y="41"/>
                  </a:cubicBezTo>
                  <a:cubicBezTo>
                    <a:pt x="82" y="96"/>
                    <a:pt x="82" y="96"/>
                    <a:pt x="82" y="96"/>
                  </a:cubicBezTo>
                  <a:cubicBezTo>
                    <a:pt x="82" y="119"/>
                    <a:pt x="64" y="137"/>
                    <a:pt x="41" y="13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832" fontAlgn="auto">
                <a:spcBef>
                  <a:spcPts val="0"/>
                </a:spcBef>
                <a:spcAft>
                  <a:spcPts val="0"/>
                </a:spcAft>
                <a:buClr>
                  <a:prstClr val="black"/>
                </a:buClr>
              </a:pPr>
              <a:endParaRPr lang="en-GB" sz="2098" dirty="0">
                <a:solidFill>
                  <a:prstClr val="black"/>
                </a:solidFill>
                <a:latin typeface="Arial"/>
              </a:endParaRPr>
            </a:p>
          </p:txBody>
        </p:sp>
        <p:sp>
          <p:nvSpPr>
            <p:cNvPr id="67" name="Freeform 19"/>
            <p:cNvSpPr>
              <a:spLocks noEditPoints="1"/>
            </p:cNvSpPr>
            <p:nvPr userDrawn="1"/>
          </p:nvSpPr>
          <p:spPr bwMode="auto">
            <a:xfrm>
              <a:off x="4030663" y="4475163"/>
              <a:ext cx="260350" cy="436563"/>
            </a:xfrm>
            <a:custGeom>
              <a:avLst/>
              <a:gdLst>
                <a:gd name="T0" fmla="*/ 41 w 82"/>
                <a:gd name="T1" fmla="*/ 14 h 137"/>
                <a:gd name="T2" fmla="*/ 69 w 82"/>
                <a:gd name="T3" fmla="*/ 41 h 137"/>
                <a:gd name="T4" fmla="*/ 69 w 82"/>
                <a:gd name="T5" fmla="*/ 96 h 137"/>
                <a:gd name="T6" fmla="*/ 41 w 82"/>
                <a:gd name="T7" fmla="*/ 124 h 137"/>
                <a:gd name="T8" fmla="*/ 14 w 82"/>
                <a:gd name="T9" fmla="*/ 96 h 137"/>
                <a:gd name="T10" fmla="*/ 14 w 82"/>
                <a:gd name="T11" fmla="*/ 41 h 137"/>
                <a:gd name="T12" fmla="*/ 41 w 82"/>
                <a:gd name="T13" fmla="*/ 14 h 137"/>
                <a:gd name="T14" fmla="*/ 41 w 82"/>
                <a:gd name="T15" fmla="*/ 0 h 137"/>
                <a:gd name="T16" fmla="*/ 0 w 82"/>
                <a:gd name="T17" fmla="*/ 41 h 137"/>
                <a:gd name="T18" fmla="*/ 0 w 82"/>
                <a:gd name="T19" fmla="*/ 96 h 137"/>
                <a:gd name="T20" fmla="*/ 41 w 82"/>
                <a:gd name="T21" fmla="*/ 137 h 137"/>
                <a:gd name="T22" fmla="*/ 82 w 82"/>
                <a:gd name="T23" fmla="*/ 96 h 137"/>
                <a:gd name="T24" fmla="*/ 82 w 82"/>
                <a:gd name="T25" fmla="*/ 41 h 137"/>
                <a:gd name="T26" fmla="*/ 41 w 82"/>
                <a:gd name="T27" fmla="*/ 0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2" h="137">
                  <a:moveTo>
                    <a:pt x="41" y="14"/>
                  </a:moveTo>
                  <a:cubicBezTo>
                    <a:pt x="56" y="14"/>
                    <a:pt x="69" y="26"/>
                    <a:pt x="69" y="41"/>
                  </a:cubicBezTo>
                  <a:cubicBezTo>
                    <a:pt x="69" y="96"/>
                    <a:pt x="69" y="96"/>
                    <a:pt x="69" y="96"/>
                  </a:cubicBezTo>
                  <a:cubicBezTo>
                    <a:pt x="69" y="112"/>
                    <a:pt x="56" y="124"/>
                    <a:pt x="41" y="124"/>
                  </a:cubicBezTo>
                  <a:cubicBezTo>
                    <a:pt x="26" y="124"/>
                    <a:pt x="14" y="112"/>
                    <a:pt x="14" y="96"/>
                  </a:cubicBezTo>
                  <a:cubicBezTo>
                    <a:pt x="14" y="41"/>
                    <a:pt x="14" y="41"/>
                    <a:pt x="14" y="41"/>
                  </a:cubicBezTo>
                  <a:cubicBezTo>
                    <a:pt x="14" y="26"/>
                    <a:pt x="26" y="14"/>
                    <a:pt x="41" y="14"/>
                  </a:cubicBezTo>
                  <a:moveTo>
                    <a:pt x="41" y="0"/>
                  </a:moveTo>
                  <a:cubicBezTo>
                    <a:pt x="19" y="0"/>
                    <a:pt x="0" y="19"/>
                    <a:pt x="0" y="41"/>
                  </a:cubicBezTo>
                  <a:cubicBezTo>
                    <a:pt x="0" y="96"/>
                    <a:pt x="0" y="96"/>
                    <a:pt x="0" y="96"/>
                  </a:cubicBezTo>
                  <a:cubicBezTo>
                    <a:pt x="0" y="119"/>
                    <a:pt x="19" y="137"/>
                    <a:pt x="41" y="137"/>
                  </a:cubicBezTo>
                  <a:cubicBezTo>
                    <a:pt x="64" y="137"/>
                    <a:pt x="82" y="119"/>
                    <a:pt x="82" y="96"/>
                  </a:cubicBezTo>
                  <a:cubicBezTo>
                    <a:pt x="82" y="41"/>
                    <a:pt x="82" y="41"/>
                    <a:pt x="82" y="41"/>
                  </a:cubicBezTo>
                  <a:cubicBezTo>
                    <a:pt x="82" y="19"/>
                    <a:pt x="64" y="0"/>
                    <a:pt x="4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832" fontAlgn="auto">
                <a:spcBef>
                  <a:spcPts val="0"/>
                </a:spcBef>
                <a:spcAft>
                  <a:spcPts val="0"/>
                </a:spcAft>
                <a:buClr>
                  <a:prstClr val="black"/>
                </a:buClr>
              </a:pPr>
              <a:endParaRPr lang="en-GB" sz="2098" dirty="0">
                <a:solidFill>
                  <a:prstClr val="black"/>
                </a:solidFill>
                <a:latin typeface="Arial"/>
              </a:endParaRPr>
            </a:p>
          </p:txBody>
        </p:sp>
        <p:sp>
          <p:nvSpPr>
            <p:cNvPr id="68" name="Freeform 20"/>
            <p:cNvSpPr>
              <a:spLocks/>
            </p:cNvSpPr>
            <p:nvPr userDrawn="1"/>
          </p:nvSpPr>
          <p:spPr bwMode="auto">
            <a:xfrm>
              <a:off x="6648450" y="4452938"/>
              <a:ext cx="436563" cy="1092200"/>
            </a:xfrm>
            <a:custGeom>
              <a:avLst/>
              <a:gdLst>
                <a:gd name="T0" fmla="*/ 68 w 137"/>
                <a:gd name="T1" fmla="*/ 343 h 343"/>
                <a:gd name="T2" fmla="*/ 68 w 137"/>
                <a:gd name="T3" fmla="*/ 343 h 343"/>
                <a:gd name="T4" fmla="*/ 0 w 137"/>
                <a:gd name="T5" fmla="*/ 275 h 343"/>
                <a:gd name="T6" fmla="*/ 0 w 137"/>
                <a:gd name="T7" fmla="*/ 69 h 343"/>
                <a:gd name="T8" fmla="*/ 68 w 137"/>
                <a:gd name="T9" fmla="*/ 0 h 343"/>
                <a:gd name="T10" fmla="*/ 137 w 137"/>
                <a:gd name="T11" fmla="*/ 69 h 343"/>
                <a:gd name="T12" fmla="*/ 137 w 137"/>
                <a:gd name="T13" fmla="*/ 275 h 343"/>
                <a:gd name="T14" fmla="*/ 68 w 137"/>
                <a:gd name="T15" fmla="*/ 343 h 3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7" h="343">
                  <a:moveTo>
                    <a:pt x="68" y="343"/>
                  </a:moveTo>
                  <a:cubicBezTo>
                    <a:pt x="68" y="343"/>
                    <a:pt x="68" y="343"/>
                    <a:pt x="68" y="343"/>
                  </a:cubicBezTo>
                  <a:cubicBezTo>
                    <a:pt x="30" y="343"/>
                    <a:pt x="0" y="313"/>
                    <a:pt x="0" y="275"/>
                  </a:cubicBezTo>
                  <a:cubicBezTo>
                    <a:pt x="0" y="69"/>
                    <a:pt x="0" y="69"/>
                    <a:pt x="0" y="69"/>
                  </a:cubicBezTo>
                  <a:cubicBezTo>
                    <a:pt x="0" y="31"/>
                    <a:pt x="30" y="0"/>
                    <a:pt x="68" y="0"/>
                  </a:cubicBezTo>
                  <a:cubicBezTo>
                    <a:pt x="106" y="0"/>
                    <a:pt x="137" y="31"/>
                    <a:pt x="137" y="69"/>
                  </a:cubicBezTo>
                  <a:cubicBezTo>
                    <a:pt x="137" y="275"/>
                    <a:pt x="137" y="275"/>
                    <a:pt x="137" y="275"/>
                  </a:cubicBezTo>
                  <a:cubicBezTo>
                    <a:pt x="137" y="313"/>
                    <a:pt x="106" y="343"/>
                    <a:pt x="68" y="34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832" fontAlgn="auto">
                <a:spcBef>
                  <a:spcPts val="0"/>
                </a:spcBef>
                <a:spcAft>
                  <a:spcPts val="0"/>
                </a:spcAft>
                <a:buClr>
                  <a:prstClr val="black"/>
                </a:buClr>
              </a:pPr>
              <a:endParaRPr lang="en-GB" sz="2098" dirty="0">
                <a:solidFill>
                  <a:prstClr val="black"/>
                </a:solidFill>
                <a:latin typeface="Arial"/>
              </a:endParaRPr>
            </a:p>
          </p:txBody>
        </p:sp>
        <p:sp>
          <p:nvSpPr>
            <p:cNvPr id="69" name="Freeform 21"/>
            <p:cNvSpPr>
              <a:spLocks/>
            </p:cNvSpPr>
            <p:nvPr userDrawn="1"/>
          </p:nvSpPr>
          <p:spPr bwMode="auto">
            <a:xfrm>
              <a:off x="5119688" y="2990850"/>
              <a:ext cx="547688" cy="2444750"/>
            </a:xfrm>
            <a:custGeom>
              <a:avLst/>
              <a:gdLst>
                <a:gd name="T0" fmla="*/ 86 w 172"/>
                <a:gd name="T1" fmla="*/ 768 h 768"/>
                <a:gd name="T2" fmla="*/ 86 w 172"/>
                <a:gd name="T3" fmla="*/ 768 h 768"/>
                <a:gd name="T4" fmla="*/ 0 w 172"/>
                <a:gd name="T5" fmla="*/ 682 h 768"/>
                <a:gd name="T6" fmla="*/ 0 w 172"/>
                <a:gd name="T7" fmla="*/ 85 h 768"/>
                <a:gd name="T8" fmla="*/ 86 w 172"/>
                <a:gd name="T9" fmla="*/ 0 h 768"/>
                <a:gd name="T10" fmla="*/ 172 w 172"/>
                <a:gd name="T11" fmla="*/ 85 h 768"/>
                <a:gd name="T12" fmla="*/ 172 w 172"/>
                <a:gd name="T13" fmla="*/ 682 h 768"/>
                <a:gd name="T14" fmla="*/ 86 w 172"/>
                <a:gd name="T15" fmla="*/ 768 h 76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2" h="768">
                  <a:moveTo>
                    <a:pt x="86" y="768"/>
                  </a:moveTo>
                  <a:cubicBezTo>
                    <a:pt x="86" y="768"/>
                    <a:pt x="86" y="768"/>
                    <a:pt x="86" y="768"/>
                  </a:cubicBezTo>
                  <a:cubicBezTo>
                    <a:pt x="39" y="768"/>
                    <a:pt x="0" y="730"/>
                    <a:pt x="0" y="682"/>
                  </a:cubicBezTo>
                  <a:cubicBezTo>
                    <a:pt x="0" y="85"/>
                    <a:pt x="0" y="85"/>
                    <a:pt x="0" y="85"/>
                  </a:cubicBezTo>
                  <a:cubicBezTo>
                    <a:pt x="0" y="38"/>
                    <a:pt x="39" y="0"/>
                    <a:pt x="86" y="0"/>
                  </a:cubicBezTo>
                  <a:cubicBezTo>
                    <a:pt x="133" y="0"/>
                    <a:pt x="172" y="38"/>
                    <a:pt x="172" y="85"/>
                  </a:cubicBezTo>
                  <a:cubicBezTo>
                    <a:pt x="172" y="682"/>
                    <a:pt x="172" y="682"/>
                    <a:pt x="172" y="682"/>
                  </a:cubicBezTo>
                  <a:cubicBezTo>
                    <a:pt x="172" y="730"/>
                    <a:pt x="133" y="768"/>
                    <a:pt x="86" y="76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832" fontAlgn="auto">
                <a:spcBef>
                  <a:spcPts val="0"/>
                </a:spcBef>
                <a:spcAft>
                  <a:spcPts val="0"/>
                </a:spcAft>
                <a:buClr>
                  <a:prstClr val="black"/>
                </a:buClr>
              </a:pPr>
              <a:endParaRPr lang="en-GB" sz="2098" dirty="0">
                <a:solidFill>
                  <a:prstClr val="black"/>
                </a:solidFill>
                <a:latin typeface="Arial"/>
              </a:endParaRPr>
            </a:p>
          </p:txBody>
        </p:sp>
        <p:sp>
          <p:nvSpPr>
            <p:cNvPr id="70" name="Freeform 22"/>
            <p:cNvSpPr>
              <a:spLocks/>
            </p:cNvSpPr>
            <p:nvPr userDrawn="1"/>
          </p:nvSpPr>
          <p:spPr bwMode="auto">
            <a:xfrm>
              <a:off x="5886450" y="3952875"/>
              <a:ext cx="542925" cy="2444750"/>
            </a:xfrm>
            <a:custGeom>
              <a:avLst/>
              <a:gdLst>
                <a:gd name="T0" fmla="*/ 85 w 171"/>
                <a:gd name="T1" fmla="*/ 768 h 768"/>
                <a:gd name="T2" fmla="*/ 85 w 171"/>
                <a:gd name="T3" fmla="*/ 768 h 768"/>
                <a:gd name="T4" fmla="*/ 0 w 171"/>
                <a:gd name="T5" fmla="*/ 682 h 768"/>
                <a:gd name="T6" fmla="*/ 0 w 171"/>
                <a:gd name="T7" fmla="*/ 85 h 768"/>
                <a:gd name="T8" fmla="*/ 85 w 171"/>
                <a:gd name="T9" fmla="*/ 0 h 768"/>
                <a:gd name="T10" fmla="*/ 171 w 171"/>
                <a:gd name="T11" fmla="*/ 85 h 768"/>
                <a:gd name="T12" fmla="*/ 171 w 171"/>
                <a:gd name="T13" fmla="*/ 682 h 768"/>
                <a:gd name="T14" fmla="*/ 85 w 171"/>
                <a:gd name="T15" fmla="*/ 768 h 76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1" h="768">
                  <a:moveTo>
                    <a:pt x="85" y="768"/>
                  </a:moveTo>
                  <a:cubicBezTo>
                    <a:pt x="85" y="768"/>
                    <a:pt x="85" y="768"/>
                    <a:pt x="85" y="768"/>
                  </a:cubicBezTo>
                  <a:cubicBezTo>
                    <a:pt x="38" y="768"/>
                    <a:pt x="0" y="730"/>
                    <a:pt x="0" y="682"/>
                  </a:cubicBezTo>
                  <a:cubicBezTo>
                    <a:pt x="0" y="85"/>
                    <a:pt x="0" y="85"/>
                    <a:pt x="0" y="85"/>
                  </a:cubicBezTo>
                  <a:cubicBezTo>
                    <a:pt x="0" y="38"/>
                    <a:pt x="38" y="0"/>
                    <a:pt x="85" y="0"/>
                  </a:cubicBezTo>
                  <a:cubicBezTo>
                    <a:pt x="133" y="0"/>
                    <a:pt x="171" y="38"/>
                    <a:pt x="171" y="85"/>
                  </a:cubicBezTo>
                  <a:cubicBezTo>
                    <a:pt x="171" y="682"/>
                    <a:pt x="171" y="682"/>
                    <a:pt x="171" y="682"/>
                  </a:cubicBezTo>
                  <a:cubicBezTo>
                    <a:pt x="171" y="730"/>
                    <a:pt x="133" y="768"/>
                    <a:pt x="85" y="76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832" fontAlgn="auto">
                <a:spcBef>
                  <a:spcPts val="0"/>
                </a:spcBef>
                <a:spcAft>
                  <a:spcPts val="0"/>
                </a:spcAft>
                <a:buClr>
                  <a:prstClr val="black"/>
                </a:buClr>
              </a:pPr>
              <a:endParaRPr lang="en-GB" sz="2098" dirty="0">
                <a:solidFill>
                  <a:prstClr val="black"/>
                </a:solidFill>
                <a:latin typeface="Arial"/>
              </a:endParaRPr>
            </a:p>
          </p:txBody>
        </p:sp>
        <p:sp>
          <p:nvSpPr>
            <p:cNvPr id="71" name="Freeform 23"/>
            <p:cNvSpPr>
              <a:spLocks/>
            </p:cNvSpPr>
            <p:nvPr userDrawn="1"/>
          </p:nvSpPr>
          <p:spPr bwMode="auto">
            <a:xfrm>
              <a:off x="3790950" y="4716463"/>
              <a:ext cx="436563" cy="1092200"/>
            </a:xfrm>
            <a:custGeom>
              <a:avLst/>
              <a:gdLst>
                <a:gd name="T0" fmla="*/ 68 w 137"/>
                <a:gd name="T1" fmla="*/ 343 h 343"/>
                <a:gd name="T2" fmla="*/ 68 w 137"/>
                <a:gd name="T3" fmla="*/ 343 h 343"/>
                <a:gd name="T4" fmla="*/ 0 w 137"/>
                <a:gd name="T5" fmla="*/ 274 h 343"/>
                <a:gd name="T6" fmla="*/ 0 w 137"/>
                <a:gd name="T7" fmla="*/ 68 h 343"/>
                <a:gd name="T8" fmla="*/ 68 w 137"/>
                <a:gd name="T9" fmla="*/ 0 h 343"/>
                <a:gd name="T10" fmla="*/ 137 w 137"/>
                <a:gd name="T11" fmla="*/ 68 h 343"/>
                <a:gd name="T12" fmla="*/ 137 w 137"/>
                <a:gd name="T13" fmla="*/ 274 h 343"/>
                <a:gd name="T14" fmla="*/ 68 w 137"/>
                <a:gd name="T15" fmla="*/ 343 h 3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7" h="343">
                  <a:moveTo>
                    <a:pt x="68" y="343"/>
                  </a:moveTo>
                  <a:cubicBezTo>
                    <a:pt x="68" y="343"/>
                    <a:pt x="68" y="343"/>
                    <a:pt x="68" y="343"/>
                  </a:cubicBezTo>
                  <a:cubicBezTo>
                    <a:pt x="30" y="343"/>
                    <a:pt x="0" y="312"/>
                    <a:pt x="0" y="274"/>
                  </a:cubicBezTo>
                  <a:cubicBezTo>
                    <a:pt x="0" y="68"/>
                    <a:pt x="0" y="68"/>
                    <a:pt x="0" y="68"/>
                  </a:cubicBezTo>
                  <a:cubicBezTo>
                    <a:pt x="0" y="30"/>
                    <a:pt x="30" y="0"/>
                    <a:pt x="68" y="0"/>
                  </a:cubicBezTo>
                  <a:cubicBezTo>
                    <a:pt x="106" y="0"/>
                    <a:pt x="137" y="30"/>
                    <a:pt x="137" y="68"/>
                  </a:cubicBezTo>
                  <a:cubicBezTo>
                    <a:pt x="137" y="274"/>
                    <a:pt x="137" y="274"/>
                    <a:pt x="137" y="274"/>
                  </a:cubicBezTo>
                  <a:cubicBezTo>
                    <a:pt x="137" y="312"/>
                    <a:pt x="106" y="343"/>
                    <a:pt x="68" y="34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832" fontAlgn="auto">
                <a:spcBef>
                  <a:spcPts val="0"/>
                </a:spcBef>
                <a:spcAft>
                  <a:spcPts val="0"/>
                </a:spcAft>
                <a:buClr>
                  <a:prstClr val="black"/>
                </a:buClr>
              </a:pPr>
              <a:endParaRPr lang="en-GB" sz="2098" dirty="0">
                <a:solidFill>
                  <a:prstClr val="black"/>
                </a:solidFill>
                <a:latin typeface="Arial"/>
              </a:endParaRPr>
            </a:p>
          </p:txBody>
        </p:sp>
        <p:sp>
          <p:nvSpPr>
            <p:cNvPr id="72" name="Freeform 24"/>
            <p:cNvSpPr>
              <a:spLocks/>
            </p:cNvSpPr>
            <p:nvPr userDrawn="1"/>
          </p:nvSpPr>
          <p:spPr bwMode="auto">
            <a:xfrm>
              <a:off x="3028950" y="3841750"/>
              <a:ext cx="542925" cy="2447925"/>
            </a:xfrm>
            <a:custGeom>
              <a:avLst/>
              <a:gdLst>
                <a:gd name="T0" fmla="*/ 85 w 171"/>
                <a:gd name="T1" fmla="*/ 769 h 769"/>
                <a:gd name="T2" fmla="*/ 85 w 171"/>
                <a:gd name="T3" fmla="*/ 769 h 769"/>
                <a:gd name="T4" fmla="*/ 0 w 171"/>
                <a:gd name="T5" fmla="*/ 683 h 769"/>
                <a:gd name="T6" fmla="*/ 0 w 171"/>
                <a:gd name="T7" fmla="*/ 86 h 769"/>
                <a:gd name="T8" fmla="*/ 85 w 171"/>
                <a:gd name="T9" fmla="*/ 0 h 769"/>
                <a:gd name="T10" fmla="*/ 171 w 171"/>
                <a:gd name="T11" fmla="*/ 86 h 769"/>
                <a:gd name="T12" fmla="*/ 171 w 171"/>
                <a:gd name="T13" fmla="*/ 683 h 769"/>
                <a:gd name="T14" fmla="*/ 85 w 171"/>
                <a:gd name="T15" fmla="*/ 769 h 76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1" h="769">
                  <a:moveTo>
                    <a:pt x="85" y="769"/>
                  </a:moveTo>
                  <a:cubicBezTo>
                    <a:pt x="85" y="769"/>
                    <a:pt x="85" y="769"/>
                    <a:pt x="85" y="769"/>
                  </a:cubicBezTo>
                  <a:cubicBezTo>
                    <a:pt x="38" y="769"/>
                    <a:pt x="0" y="730"/>
                    <a:pt x="0" y="683"/>
                  </a:cubicBezTo>
                  <a:cubicBezTo>
                    <a:pt x="0" y="86"/>
                    <a:pt x="0" y="86"/>
                    <a:pt x="0" y="86"/>
                  </a:cubicBezTo>
                  <a:cubicBezTo>
                    <a:pt x="0" y="39"/>
                    <a:pt x="38" y="0"/>
                    <a:pt x="85" y="0"/>
                  </a:cubicBezTo>
                  <a:cubicBezTo>
                    <a:pt x="133" y="0"/>
                    <a:pt x="171" y="39"/>
                    <a:pt x="171" y="86"/>
                  </a:cubicBezTo>
                  <a:cubicBezTo>
                    <a:pt x="171" y="683"/>
                    <a:pt x="171" y="683"/>
                    <a:pt x="171" y="683"/>
                  </a:cubicBezTo>
                  <a:cubicBezTo>
                    <a:pt x="171" y="730"/>
                    <a:pt x="133" y="769"/>
                    <a:pt x="85" y="76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832" fontAlgn="auto">
                <a:spcBef>
                  <a:spcPts val="0"/>
                </a:spcBef>
                <a:spcAft>
                  <a:spcPts val="0"/>
                </a:spcAft>
                <a:buClr>
                  <a:prstClr val="black"/>
                </a:buClr>
              </a:pPr>
              <a:endParaRPr lang="en-GB" sz="2098" dirty="0">
                <a:solidFill>
                  <a:prstClr val="black"/>
                </a:solidFill>
                <a:latin typeface="Arial"/>
              </a:endParaRPr>
            </a:p>
          </p:txBody>
        </p:sp>
        <p:sp>
          <p:nvSpPr>
            <p:cNvPr id="73" name="Freeform 25"/>
            <p:cNvSpPr>
              <a:spLocks/>
            </p:cNvSpPr>
            <p:nvPr userDrawn="1"/>
          </p:nvSpPr>
          <p:spPr bwMode="auto">
            <a:xfrm>
              <a:off x="0" y="3148013"/>
              <a:ext cx="228600" cy="2438400"/>
            </a:xfrm>
            <a:custGeom>
              <a:avLst/>
              <a:gdLst>
                <a:gd name="T0" fmla="*/ 0 w 72"/>
                <a:gd name="T1" fmla="*/ 0 h 766"/>
                <a:gd name="T2" fmla="*/ 0 w 72"/>
                <a:gd name="T3" fmla="*/ 766 h 766"/>
                <a:gd name="T4" fmla="*/ 72 w 72"/>
                <a:gd name="T5" fmla="*/ 681 h 766"/>
                <a:gd name="T6" fmla="*/ 72 w 72"/>
                <a:gd name="T7" fmla="*/ 84 h 766"/>
                <a:gd name="T8" fmla="*/ 0 w 72"/>
                <a:gd name="T9" fmla="*/ 0 h 766"/>
              </a:gdLst>
              <a:ahLst/>
              <a:cxnLst>
                <a:cxn ang="0">
                  <a:pos x="T0" y="T1"/>
                </a:cxn>
                <a:cxn ang="0">
                  <a:pos x="T2" y="T3"/>
                </a:cxn>
                <a:cxn ang="0">
                  <a:pos x="T4" y="T5"/>
                </a:cxn>
                <a:cxn ang="0">
                  <a:pos x="T6" y="T7"/>
                </a:cxn>
                <a:cxn ang="0">
                  <a:pos x="T8" y="T9"/>
                </a:cxn>
              </a:cxnLst>
              <a:rect l="0" t="0" r="r" b="b"/>
              <a:pathLst>
                <a:path w="72" h="766">
                  <a:moveTo>
                    <a:pt x="0" y="0"/>
                  </a:moveTo>
                  <a:cubicBezTo>
                    <a:pt x="0" y="766"/>
                    <a:pt x="0" y="766"/>
                    <a:pt x="0" y="766"/>
                  </a:cubicBezTo>
                  <a:cubicBezTo>
                    <a:pt x="41" y="759"/>
                    <a:pt x="72" y="724"/>
                    <a:pt x="72" y="681"/>
                  </a:cubicBezTo>
                  <a:cubicBezTo>
                    <a:pt x="72" y="84"/>
                    <a:pt x="72" y="84"/>
                    <a:pt x="72" y="84"/>
                  </a:cubicBezTo>
                  <a:cubicBezTo>
                    <a:pt x="72" y="42"/>
                    <a:pt x="41" y="6"/>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832" fontAlgn="auto">
                <a:spcBef>
                  <a:spcPts val="0"/>
                </a:spcBef>
                <a:spcAft>
                  <a:spcPts val="0"/>
                </a:spcAft>
                <a:buClr>
                  <a:prstClr val="black"/>
                </a:buClr>
              </a:pPr>
              <a:endParaRPr lang="en-GB" sz="2098" dirty="0">
                <a:solidFill>
                  <a:prstClr val="black"/>
                </a:solidFill>
                <a:latin typeface="Arial"/>
              </a:endParaRPr>
            </a:p>
          </p:txBody>
        </p:sp>
        <p:sp>
          <p:nvSpPr>
            <p:cNvPr id="74" name="Freeform 26"/>
            <p:cNvSpPr>
              <a:spLocks/>
            </p:cNvSpPr>
            <p:nvPr userDrawn="1"/>
          </p:nvSpPr>
          <p:spPr bwMode="auto">
            <a:xfrm>
              <a:off x="11950700" y="4105275"/>
              <a:ext cx="254000" cy="2444750"/>
            </a:xfrm>
            <a:custGeom>
              <a:avLst/>
              <a:gdLst>
                <a:gd name="T0" fmla="*/ 80 w 80"/>
                <a:gd name="T1" fmla="*/ 0 h 768"/>
                <a:gd name="T2" fmla="*/ 0 w 80"/>
                <a:gd name="T3" fmla="*/ 85 h 768"/>
                <a:gd name="T4" fmla="*/ 0 w 80"/>
                <a:gd name="T5" fmla="*/ 682 h 768"/>
                <a:gd name="T6" fmla="*/ 80 w 80"/>
                <a:gd name="T7" fmla="*/ 768 h 768"/>
                <a:gd name="T8" fmla="*/ 80 w 80"/>
                <a:gd name="T9" fmla="*/ 0 h 768"/>
              </a:gdLst>
              <a:ahLst/>
              <a:cxnLst>
                <a:cxn ang="0">
                  <a:pos x="T0" y="T1"/>
                </a:cxn>
                <a:cxn ang="0">
                  <a:pos x="T2" y="T3"/>
                </a:cxn>
                <a:cxn ang="0">
                  <a:pos x="T4" y="T5"/>
                </a:cxn>
                <a:cxn ang="0">
                  <a:pos x="T6" y="T7"/>
                </a:cxn>
                <a:cxn ang="0">
                  <a:pos x="T8" y="T9"/>
                </a:cxn>
              </a:cxnLst>
              <a:rect l="0" t="0" r="r" b="b"/>
              <a:pathLst>
                <a:path w="80" h="768">
                  <a:moveTo>
                    <a:pt x="80" y="0"/>
                  </a:moveTo>
                  <a:cubicBezTo>
                    <a:pt x="36" y="2"/>
                    <a:pt x="0" y="39"/>
                    <a:pt x="0" y="85"/>
                  </a:cubicBezTo>
                  <a:cubicBezTo>
                    <a:pt x="0" y="682"/>
                    <a:pt x="0" y="682"/>
                    <a:pt x="0" y="682"/>
                  </a:cubicBezTo>
                  <a:cubicBezTo>
                    <a:pt x="0" y="728"/>
                    <a:pt x="36" y="766"/>
                    <a:pt x="80" y="768"/>
                  </a:cubicBezTo>
                  <a:lnTo>
                    <a:pt x="8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832" fontAlgn="auto">
                <a:spcBef>
                  <a:spcPts val="0"/>
                </a:spcBef>
                <a:spcAft>
                  <a:spcPts val="0"/>
                </a:spcAft>
                <a:buClr>
                  <a:prstClr val="black"/>
                </a:buClr>
              </a:pPr>
              <a:endParaRPr lang="en-GB" sz="2098" dirty="0">
                <a:solidFill>
                  <a:prstClr val="black"/>
                </a:solidFill>
                <a:latin typeface="Arial"/>
              </a:endParaRPr>
            </a:p>
          </p:txBody>
        </p:sp>
      </p:grpSp>
    </p:spTree>
    <p:extLst>
      <p:ext uri="{BB962C8B-B14F-4D97-AF65-F5344CB8AC3E}">
        <p14:creationId xmlns:p14="http://schemas.microsoft.com/office/powerpoint/2010/main" val="2616550404"/>
      </p:ext>
    </p:extLst>
  </p:cSld>
  <p:clrMapOvr>
    <a:masterClrMapping/>
  </p:clrMapOvr>
</p:sldLayout>
</file>

<file path=ppt/slideLayouts/slideLayout189.xml><?xml version="1.0" encoding="utf-8"?>
<p:sldLayout xmlns:a="http://schemas.openxmlformats.org/drawingml/2006/main" xmlns:r="http://schemas.openxmlformats.org/officeDocument/2006/relationships" xmlns:p="http://schemas.openxmlformats.org/presentationml/2006/main" preserve="1" userDrawn="1">
  <p:cSld name="Quote White">
    <p:bg>
      <p:bgPr>
        <a:solidFill>
          <a:schemeClr val="bg1"/>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640850" y="1088776"/>
            <a:ext cx="6862299" cy="2268219"/>
          </a:xfrm>
        </p:spPr>
        <p:txBody>
          <a:bodyPr>
            <a:noAutofit/>
          </a:bodyPr>
          <a:lstStyle>
            <a:lvl1pPr algn="ctr">
              <a:defRPr sz="2897">
                <a:solidFill>
                  <a:srgbClr val="0000A0"/>
                </a:solidFill>
              </a:defRPr>
            </a:lvl1pPr>
          </a:lstStyle>
          <a:p>
            <a:r>
              <a:rPr lang="en-GB" dirty="0"/>
              <a:t>Click and type quote</a:t>
            </a:r>
          </a:p>
        </p:txBody>
      </p:sp>
      <p:sp>
        <p:nvSpPr>
          <p:cNvPr id="5" name="Slide Number Placeholder 4"/>
          <p:cNvSpPr>
            <a:spLocks noGrp="1"/>
          </p:cNvSpPr>
          <p:nvPr>
            <p:ph type="sldNum" sz="quarter" idx="12"/>
          </p:nvPr>
        </p:nvSpPr>
        <p:spPr/>
        <p:txBody>
          <a:bodyPr/>
          <a:lstStyle>
            <a:lvl1pPr>
              <a:defRPr>
                <a:solidFill>
                  <a:srgbClr val="8B8A8D"/>
                </a:solidFill>
              </a:defRPr>
            </a:lvl1pPr>
          </a:lstStyle>
          <a:p>
            <a:pPr>
              <a:buClr>
                <a:prstClr val="black"/>
              </a:buClr>
            </a:pPr>
            <a:fld id="{D14BCCD3-0010-4FBA-B965-2126ADC31932}" type="slidenum">
              <a:rPr lang="en-GB" smtClean="0"/>
              <a:pPr>
                <a:buClr>
                  <a:prstClr val="black"/>
                </a:buClr>
              </a:pPr>
              <a:t>‹#›</a:t>
            </a:fld>
            <a:endParaRPr lang="en-GB" dirty="0"/>
          </a:p>
        </p:txBody>
      </p:sp>
      <p:sp>
        <p:nvSpPr>
          <p:cNvPr id="6" name="Text Placeholder 9"/>
          <p:cNvSpPr>
            <a:spLocks noGrp="1"/>
          </p:cNvSpPr>
          <p:nvPr>
            <p:ph type="body" sz="quarter" idx="13" hasCustomPrompt="1"/>
          </p:nvPr>
        </p:nvSpPr>
        <p:spPr>
          <a:xfrm>
            <a:off x="2640515" y="3572695"/>
            <a:ext cx="6862299" cy="539875"/>
          </a:xfrm>
        </p:spPr>
        <p:txBody>
          <a:bodyPr>
            <a:noAutofit/>
          </a:bodyPr>
          <a:lstStyle>
            <a:lvl1pPr marL="0" indent="0" algn="ctr">
              <a:buFontTx/>
              <a:buNone/>
              <a:defRPr b="1">
                <a:solidFill>
                  <a:srgbClr val="8B8A8D"/>
                </a:solidFill>
              </a:defRPr>
            </a:lvl1pPr>
            <a:lvl2pPr marL="256969" indent="0">
              <a:buFontTx/>
              <a:buNone/>
              <a:defRPr b="1">
                <a:solidFill>
                  <a:schemeClr val="accent4"/>
                </a:solidFill>
              </a:defRPr>
            </a:lvl2pPr>
            <a:lvl3pPr marL="513937" indent="0">
              <a:buFontTx/>
              <a:buNone/>
              <a:defRPr b="1">
                <a:solidFill>
                  <a:schemeClr val="accent4"/>
                </a:solidFill>
              </a:defRPr>
            </a:lvl3pPr>
            <a:lvl4pPr marL="770906" indent="0">
              <a:buFontTx/>
              <a:buNone/>
              <a:defRPr b="1">
                <a:solidFill>
                  <a:schemeClr val="accent4"/>
                </a:solidFill>
              </a:defRPr>
            </a:lvl4pPr>
            <a:lvl5pPr marL="1027873" indent="0">
              <a:buFontTx/>
              <a:buNone/>
              <a:defRPr b="1">
                <a:solidFill>
                  <a:schemeClr val="accent4"/>
                </a:solidFill>
              </a:defRPr>
            </a:lvl5pPr>
          </a:lstStyle>
          <a:p>
            <a:pPr lvl="0"/>
            <a:r>
              <a:rPr lang="en-GB" dirty="0"/>
              <a:t>Name</a:t>
            </a:r>
          </a:p>
        </p:txBody>
      </p:sp>
      <p:sp>
        <p:nvSpPr>
          <p:cNvPr id="3" name="Footer Placeholder 2"/>
          <p:cNvSpPr>
            <a:spLocks noGrp="1"/>
          </p:cNvSpPr>
          <p:nvPr>
            <p:ph type="ftr" sz="quarter" idx="14"/>
          </p:nvPr>
        </p:nvSpPr>
        <p:spPr/>
        <p:txBody>
          <a:bodyPr/>
          <a:lstStyle>
            <a:lvl1pPr>
              <a:defRPr>
                <a:solidFill>
                  <a:srgbClr val="8B8A8D"/>
                </a:solidFill>
              </a:defRPr>
            </a:lvl1pPr>
          </a:lstStyle>
          <a:p>
            <a:pPr>
              <a:buClr>
                <a:prstClr val="black"/>
              </a:buClr>
            </a:pPr>
            <a:endParaRPr lang="en-GB" dirty="0"/>
          </a:p>
        </p:txBody>
      </p:sp>
    </p:spTree>
    <p:extLst>
      <p:ext uri="{BB962C8B-B14F-4D97-AF65-F5344CB8AC3E}">
        <p14:creationId xmlns:p14="http://schemas.microsoft.com/office/powerpoint/2010/main" val="3420074850"/>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Chapter Divider Pulse Pattern">
    <p:bg>
      <p:bgPr>
        <a:solidFill>
          <a:srgbClr val="FDECE4"/>
        </a:solidFill>
        <a:effectLst/>
      </p:bgPr>
    </p:bg>
    <p:spTree>
      <p:nvGrpSpPr>
        <p:cNvPr id="1" name=""/>
        <p:cNvGrpSpPr/>
        <p:nvPr/>
      </p:nvGrpSpPr>
      <p:grpSpPr>
        <a:xfrm>
          <a:off x="0" y="0"/>
          <a:ext cx="0" cy="0"/>
          <a:chOff x="0" y="0"/>
          <a:chExt cx="0" cy="0"/>
        </a:xfrm>
      </p:grpSpPr>
      <p:sp useBgFill="1">
        <p:nvSpPr>
          <p:cNvPr id="53" name="Picture Placeholder 5"/>
          <p:cNvSpPr>
            <a:spLocks noGrp="1"/>
          </p:cNvSpPr>
          <p:nvPr>
            <p:ph type="pic" sz="quarter" idx="15" hasCustomPrompt="1"/>
          </p:nvPr>
        </p:nvSpPr>
        <p:spPr>
          <a:xfrm>
            <a:off x="1" y="0"/>
            <a:ext cx="12192000" cy="6858000"/>
          </a:xfrm>
        </p:spPr>
        <p:txBody>
          <a:bodyPr anchor="ctr" anchorCtr="0"/>
          <a:lstStyle>
            <a:lvl1pPr marL="0" marR="0" indent="0" algn="ctr" defTabSz="1088158" rtl="0" eaLnBrk="1" fontAlgn="auto" latinLnBrk="0" hangingPunct="1">
              <a:lnSpc>
                <a:spcPct val="100000"/>
              </a:lnSpc>
              <a:spcBef>
                <a:spcPts val="1200"/>
              </a:spcBef>
              <a:spcAft>
                <a:spcPts val="0"/>
              </a:spcAft>
              <a:buClrTx/>
              <a:buSzTx/>
              <a:buFont typeface="Arial" pitchFamily="34" charset="0"/>
              <a:buNone/>
              <a:tabLst/>
              <a:defRPr>
                <a:solidFill>
                  <a:schemeClr val="tx1"/>
                </a:solidFill>
              </a:defRPr>
            </a:lvl1pPr>
          </a:lstStyle>
          <a:p>
            <a:r>
              <a:rPr lang="en-US" dirty="0"/>
              <a:t>Insert picture by using Nordea Image Bank button or use as pink slide</a:t>
            </a:r>
          </a:p>
        </p:txBody>
      </p:sp>
      <p:sp>
        <p:nvSpPr>
          <p:cNvPr id="2" name="Title 1"/>
          <p:cNvSpPr>
            <a:spLocks noGrp="1"/>
          </p:cNvSpPr>
          <p:nvPr>
            <p:ph type="title"/>
          </p:nvPr>
        </p:nvSpPr>
        <p:spPr>
          <a:xfrm>
            <a:off x="1871531" y="1090548"/>
            <a:ext cx="8400000" cy="1000568"/>
          </a:xfrm>
        </p:spPr>
        <p:txBody>
          <a:bodyPr anchor="b" anchorCtr="0">
            <a:noAutofit/>
          </a:bodyPr>
          <a:lstStyle>
            <a:lvl1pPr algn="ctr">
              <a:defRPr sz="2898" b="1" cap="none" baseline="0">
                <a:solidFill>
                  <a:schemeClr val="bg2"/>
                </a:solidFill>
              </a:defRPr>
            </a:lvl1pPr>
          </a:lstStyle>
          <a:p>
            <a:r>
              <a:rPr lang="en-US" dirty="0"/>
              <a:t>Click to edit Master title style</a:t>
            </a:r>
          </a:p>
        </p:txBody>
      </p:sp>
      <p:sp>
        <p:nvSpPr>
          <p:cNvPr id="3" name="Text Placeholder 2"/>
          <p:cNvSpPr>
            <a:spLocks noGrp="1"/>
          </p:cNvSpPr>
          <p:nvPr>
            <p:ph type="body" idx="1" hasCustomPrompt="1"/>
          </p:nvPr>
        </p:nvSpPr>
        <p:spPr>
          <a:xfrm>
            <a:off x="1871531" y="2160000"/>
            <a:ext cx="8400000" cy="720000"/>
          </a:xfrm>
        </p:spPr>
        <p:txBody>
          <a:bodyPr anchor="t" anchorCtr="0">
            <a:noAutofit/>
          </a:bodyPr>
          <a:lstStyle>
            <a:lvl1pPr marL="0" indent="0" algn="ctr">
              <a:buNone/>
              <a:defRPr sz="1899" b="1">
                <a:solidFill>
                  <a:schemeClr val="tx2"/>
                </a:solidFill>
              </a:defRPr>
            </a:lvl1pPr>
            <a:lvl2pPr marL="544080" indent="0">
              <a:buNone/>
              <a:defRPr sz="2099">
                <a:solidFill>
                  <a:schemeClr val="tx1">
                    <a:tint val="75000"/>
                  </a:schemeClr>
                </a:solidFill>
              </a:defRPr>
            </a:lvl2pPr>
            <a:lvl3pPr marL="1088158" indent="0">
              <a:buNone/>
              <a:defRPr sz="1899">
                <a:solidFill>
                  <a:schemeClr val="tx1">
                    <a:tint val="75000"/>
                  </a:schemeClr>
                </a:solidFill>
              </a:defRPr>
            </a:lvl3pPr>
            <a:lvl4pPr marL="1632238" indent="0">
              <a:buNone/>
              <a:defRPr sz="1699">
                <a:solidFill>
                  <a:schemeClr val="tx1">
                    <a:tint val="75000"/>
                  </a:schemeClr>
                </a:solidFill>
              </a:defRPr>
            </a:lvl4pPr>
            <a:lvl5pPr marL="2176318" indent="0">
              <a:buNone/>
              <a:defRPr sz="1699">
                <a:solidFill>
                  <a:schemeClr val="tx1">
                    <a:tint val="75000"/>
                  </a:schemeClr>
                </a:solidFill>
              </a:defRPr>
            </a:lvl5pPr>
            <a:lvl6pPr marL="2720399" indent="0">
              <a:buNone/>
              <a:defRPr sz="1699">
                <a:solidFill>
                  <a:schemeClr val="tx1">
                    <a:tint val="75000"/>
                  </a:schemeClr>
                </a:solidFill>
              </a:defRPr>
            </a:lvl6pPr>
            <a:lvl7pPr marL="3264477" indent="0">
              <a:buNone/>
              <a:defRPr sz="1699">
                <a:solidFill>
                  <a:schemeClr val="tx1">
                    <a:tint val="75000"/>
                  </a:schemeClr>
                </a:solidFill>
              </a:defRPr>
            </a:lvl7pPr>
            <a:lvl8pPr marL="3808557" indent="0">
              <a:buNone/>
              <a:defRPr sz="1699">
                <a:solidFill>
                  <a:schemeClr val="tx1">
                    <a:tint val="75000"/>
                  </a:schemeClr>
                </a:solidFill>
              </a:defRPr>
            </a:lvl8pPr>
            <a:lvl9pPr marL="4352636" indent="0">
              <a:buNone/>
              <a:defRPr sz="1699">
                <a:solidFill>
                  <a:schemeClr val="tx1">
                    <a:tint val="75000"/>
                  </a:schemeClr>
                </a:solidFill>
              </a:defRPr>
            </a:lvl9pPr>
          </a:lstStyle>
          <a:p>
            <a:pPr lvl="0"/>
            <a:r>
              <a:rPr lang="en-US" dirty="0"/>
              <a:t>Click to edit Master text styles</a:t>
            </a:r>
          </a:p>
        </p:txBody>
      </p:sp>
      <p:grpSp>
        <p:nvGrpSpPr>
          <p:cNvPr id="28" name="Pulse"/>
          <p:cNvGrpSpPr/>
          <p:nvPr userDrawn="1"/>
        </p:nvGrpSpPr>
        <p:grpSpPr>
          <a:xfrm>
            <a:off x="1" y="2990161"/>
            <a:ext cx="12200823" cy="3558351"/>
            <a:chOff x="0" y="2990850"/>
            <a:chExt cx="12204700" cy="3559175"/>
          </a:xfrm>
          <a:solidFill>
            <a:srgbClr val="0000A0"/>
          </a:solidFill>
        </p:grpSpPr>
        <p:sp>
          <p:nvSpPr>
            <p:cNvPr id="29" name="Freeform 5"/>
            <p:cNvSpPr>
              <a:spLocks/>
            </p:cNvSpPr>
            <p:nvPr userDrawn="1"/>
          </p:nvSpPr>
          <p:spPr bwMode="auto">
            <a:xfrm>
              <a:off x="1820863" y="4627563"/>
              <a:ext cx="260350" cy="439738"/>
            </a:xfrm>
            <a:custGeom>
              <a:avLst/>
              <a:gdLst>
                <a:gd name="T0" fmla="*/ 41 w 82"/>
                <a:gd name="T1" fmla="*/ 138 h 138"/>
                <a:gd name="T2" fmla="*/ 41 w 82"/>
                <a:gd name="T3" fmla="*/ 138 h 138"/>
                <a:gd name="T4" fmla="*/ 0 w 82"/>
                <a:gd name="T5" fmla="*/ 96 h 138"/>
                <a:gd name="T6" fmla="*/ 0 w 82"/>
                <a:gd name="T7" fmla="*/ 41 h 138"/>
                <a:gd name="T8" fmla="*/ 41 w 82"/>
                <a:gd name="T9" fmla="*/ 0 h 138"/>
                <a:gd name="T10" fmla="*/ 82 w 82"/>
                <a:gd name="T11" fmla="*/ 41 h 138"/>
                <a:gd name="T12" fmla="*/ 82 w 82"/>
                <a:gd name="T13" fmla="*/ 96 h 138"/>
                <a:gd name="T14" fmla="*/ 41 w 82"/>
                <a:gd name="T15" fmla="*/ 138 h 13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138">
                  <a:moveTo>
                    <a:pt x="41" y="138"/>
                  </a:moveTo>
                  <a:cubicBezTo>
                    <a:pt x="41" y="138"/>
                    <a:pt x="41" y="138"/>
                    <a:pt x="41" y="138"/>
                  </a:cubicBezTo>
                  <a:cubicBezTo>
                    <a:pt x="19" y="138"/>
                    <a:pt x="0" y="119"/>
                    <a:pt x="0" y="96"/>
                  </a:cubicBezTo>
                  <a:cubicBezTo>
                    <a:pt x="0" y="41"/>
                    <a:pt x="0" y="41"/>
                    <a:pt x="0" y="41"/>
                  </a:cubicBezTo>
                  <a:cubicBezTo>
                    <a:pt x="0" y="19"/>
                    <a:pt x="19" y="0"/>
                    <a:pt x="41" y="0"/>
                  </a:cubicBezTo>
                  <a:cubicBezTo>
                    <a:pt x="64" y="0"/>
                    <a:pt x="82" y="19"/>
                    <a:pt x="82" y="41"/>
                  </a:cubicBezTo>
                  <a:cubicBezTo>
                    <a:pt x="82" y="96"/>
                    <a:pt x="82" y="96"/>
                    <a:pt x="82" y="96"/>
                  </a:cubicBezTo>
                  <a:cubicBezTo>
                    <a:pt x="82" y="119"/>
                    <a:pt x="64" y="138"/>
                    <a:pt x="41" y="13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GB" sz="2099" dirty="0">
                <a:solidFill>
                  <a:prstClr val="black"/>
                </a:solidFill>
                <a:latin typeface="Arial"/>
                <a:cs typeface="+mn-cs"/>
              </a:endParaRPr>
            </a:p>
          </p:txBody>
        </p:sp>
        <p:sp>
          <p:nvSpPr>
            <p:cNvPr id="54" name="Freeform 6"/>
            <p:cNvSpPr>
              <a:spLocks/>
            </p:cNvSpPr>
            <p:nvPr userDrawn="1"/>
          </p:nvSpPr>
          <p:spPr bwMode="auto">
            <a:xfrm>
              <a:off x="1211263" y="4605338"/>
              <a:ext cx="434975" cy="1092200"/>
            </a:xfrm>
            <a:custGeom>
              <a:avLst/>
              <a:gdLst>
                <a:gd name="T0" fmla="*/ 69 w 137"/>
                <a:gd name="T1" fmla="*/ 343 h 343"/>
                <a:gd name="T2" fmla="*/ 69 w 137"/>
                <a:gd name="T3" fmla="*/ 343 h 343"/>
                <a:gd name="T4" fmla="*/ 0 w 137"/>
                <a:gd name="T5" fmla="*/ 275 h 343"/>
                <a:gd name="T6" fmla="*/ 0 w 137"/>
                <a:gd name="T7" fmla="*/ 69 h 343"/>
                <a:gd name="T8" fmla="*/ 69 w 137"/>
                <a:gd name="T9" fmla="*/ 0 h 343"/>
                <a:gd name="T10" fmla="*/ 137 w 137"/>
                <a:gd name="T11" fmla="*/ 69 h 343"/>
                <a:gd name="T12" fmla="*/ 137 w 137"/>
                <a:gd name="T13" fmla="*/ 275 h 343"/>
                <a:gd name="T14" fmla="*/ 69 w 137"/>
                <a:gd name="T15" fmla="*/ 343 h 3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7" h="343">
                  <a:moveTo>
                    <a:pt x="69" y="343"/>
                  </a:moveTo>
                  <a:cubicBezTo>
                    <a:pt x="69" y="343"/>
                    <a:pt x="69" y="343"/>
                    <a:pt x="69" y="343"/>
                  </a:cubicBezTo>
                  <a:cubicBezTo>
                    <a:pt x="31" y="343"/>
                    <a:pt x="0" y="313"/>
                    <a:pt x="0" y="275"/>
                  </a:cubicBezTo>
                  <a:cubicBezTo>
                    <a:pt x="0" y="69"/>
                    <a:pt x="0" y="69"/>
                    <a:pt x="0" y="69"/>
                  </a:cubicBezTo>
                  <a:cubicBezTo>
                    <a:pt x="0" y="31"/>
                    <a:pt x="31" y="0"/>
                    <a:pt x="69" y="0"/>
                  </a:cubicBezTo>
                  <a:cubicBezTo>
                    <a:pt x="106" y="0"/>
                    <a:pt x="137" y="31"/>
                    <a:pt x="137" y="69"/>
                  </a:cubicBezTo>
                  <a:cubicBezTo>
                    <a:pt x="137" y="275"/>
                    <a:pt x="137" y="275"/>
                    <a:pt x="137" y="275"/>
                  </a:cubicBezTo>
                  <a:cubicBezTo>
                    <a:pt x="137" y="313"/>
                    <a:pt x="106" y="343"/>
                    <a:pt x="69" y="34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GB" sz="2099" dirty="0">
                <a:solidFill>
                  <a:prstClr val="black"/>
                </a:solidFill>
                <a:latin typeface="Arial"/>
                <a:cs typeface="+mn-cs"/>
              </a:endParaRPr>
            </a:p>
          </p:txBody>
        </p:sp>
        <p:sp>
          <p:nvSpPr>
            <p:cNvPr id="55" name="Freeform 7"/>
            <p:cNvSpPr>
              <a:spLocks/>
            </p:cNvSpPr>
            <p:nvPr userDrawn="1"/>
          </p:nvSpPr>
          <p:spPr bwMode="auto">
            <a:xfrm>
              <a:off x="447675" y="4105275"/>
              <a:ext cx="544513" cy="2444750"/>
            </a:xfrm>
            <a:custGeom>
              <a:avLst/>
              <a:gdLst>
                <a:gd name="T0" fmla="*/ 86 w 171"/>
                <a:gd name="T1" fmla="*/ 768 h 768"/>
                <a:gd name="T2" fmla="*/ 86 w 171"/>
                <a:gd name="T3" fmla="*/ 768 h 768"/>
                <a:gd name="T4" fmla="*/ 0 w 171"/>
                <a:gd name="T5" fmla="*/ 682 h 768"/>
                <a:gd name="T6" fmla="*/ 0 w 171"/>
                <a:gd name="T7" fmla="*/ 85 h 768"/>
                <a:gd name="T8" fmla="*/ 86 w 171"/>
                <a:gd name="T9" fmla="*/ 0 h 768"/>
                <a:gd name="T10" fmla="*/ 171 w 171"/>
                <a:gd name="T11" fmla="*/ 85 h 768"/>
                <a:gd name="T12" fmla="*/ 171 w 171"/>
                <a:gd name="T13" fmla="*/ 682 h 768"/>
                <a:gd name="T14" fmla="*/ 86 w 171"/>
                <a:gd name="T15" fmla="*/ 768 h 76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1" h="768">
                  <a:moveTo>
                    <a:pt x="86" y="768"/>
                  </a:moveTo>
                  <a:cubicBezTo>
                    <a:pt x="86" y="768"/>
                    <a:pt x="86" y="768"/>
                    <a:pt x="86" y="768"/>
                  </a:cubicBezTo>
                  <a:cubicBezTo>
                    <a:pt x="38" y="768"/>
                    <a:pt x="0" y="730"/>
                    <a:pt x="0" y="682"/>
                  </a:cubicBezTo>
                  <a:cubicBezTo>
                    <a:pt x="0" y="85"/>
                    <a:pt x="0" y="85"/>
                    <a:pt x="0" y="85"/>
                  </a:cubicBezTo>
                  <a:cubicBezTo>
                    <a:pt x="0" y="38"/>
                    <a:pt x="38" y="0"/>
                    <a:pt x="86" y="0"/>
                  </a:cubicBezTo>
                  <a:cubicBezTo>
                    <a:pt x="133" y="0"/>
                    <a:pt x="171" y="38"/>
                    <a:pt x="171" y="85"/>
                  </a:cubicBezTo>
                  <a:cubicBezTo>
                    <a:pt x="171" y="682"/>
                    <a:pt x="171" y="682"/>
                    <a:pt x="171" y="682"/>
                  </a:cubicBezTo>
                  <a:cubicBezTo>
                    <a:pt x="171" y="730"/>
                    <a:pt x="133" y="768"/>
                    <a:pt x="86" y="76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GB" sz="2099" dirty="0">
                <a:solidFill>
                  <a:prstClr val="black"/>
                </a:solidFill>
                <a:latin typeface="Arial"/>
                <a:cs typeface="+mn-cs"/>
              </a:endParaRPr>
            </a:p>
          </p:txBody>
        </p:sp>
        <p:sp>
          <p:nvSpPr>
            <p:cNvPr id="56" name="Freeform 8"/>
            <p:cNvSpPr>
              <a:spLocks/>
            </p:cNvSpPr>
            <p:nvPr userDrawn="1"/>
          </p:nvSpPr>
          <p:spPr bwMode="auto">
            <a:xfrm>
              <a:off x="10529888" y="3994150"/>
              <a:ext cx="434975" cy="1092200"/>
            </a:xfrm>
            <a:custGeom>
              <a:avLst/>
              <a:gdLst>
                <a:gd name="T0" fmla="*/ 69 w 137"/>
                <a:gd name="T1" fmla="*/ 343 h 343"/>
                <a:gd name="T2" fmla="*/ 69 w 137"/>
                <a:gd name="T3" fmla="*/ 343 h 343"/>
                <a:gd name="T4" fmla="*/ 0 w 137"/>
                <a:gd name="T5" fmla="*/ 275 h 343"/>
                <a:gd name="T6" fmla="*/ 0 w 137"/>
                <a:gd name="T7" fmla="*/ 69 h 343"/>
                <a:gd name="T8" fmla="*/ 69 w 137"/>
                <a:gd name="T9" fmla="*/ 0 h 343"/>
                <a:gd name="T10" fmla="*/ 137 w 137"/>
                <a:gd name="T11" fmla="*/ 69 h 343"/>
                <a:gd name="T12" fmla="*/ 137 w 137"/>
                <a:gd name="T13" fmla="*/ 275 h 343"/>
                <a:gd name="T14" fmla="*/ 69 w 137"/>
                <a:gd name="T15" fmla="*/ 343 h 3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7" h="343">
                  <a:moveTo>
                    <a:pt x="69" y="343"/>
                  </a:moveTo>
                  <a:cubicBezTo>
                    <a:pt x="69" y="343"/>
                    <a:pt x="69" y="343"/>
                    <a:pt x="69" y="343"/>
                  </a:cubicBezTo>
                  <a:cubicBezTo>
                    <a:pt x="31" y="343"/>
                    <a:pt x="0" y="313"/>
                    <a:pt x="0" y="275"/>
                  </a:cubicBezTo>
                  <a:cubicBezTo>
                    <a:pt x="0" y="69"/>
                    <a:pt x="0" y="69"/>
                    <a:pt x="0" y="69"/>
                  </a:cubicBezTo>
                  <a:cubicBezTo>
                    <a:pt x="0" y="31"/>
                    <a:pt x="31" y="0"/>
                    <a:pt x="69" y="0"/>
                  </a:cubicBezTo>
                  <a:cubicBezTo>
                    <a:pt x="107" y="0"/>
                    <a:pt x="137" y="31"/>
                    <a:pt x="137" y="69"/>
                  </a:cubicBezTo>
                  <a:cubicBezTo>
                    <a:pt x="137" y="275"/>
                    <a:pt x="137" y="275"/>
                    <a:pt x="137" y="275"/>
                  </a:cubicBezTo>
                  <a:cubicBezTo>
                    <a:pt x="137" y="313"/>
                    <a:pt x="107" y="343"/>
                    <a:pt x="69" y="34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GB" sz="2099" dirty="0">
                <a:solidFill>
                  <a:prstClr val="black"/>
                </a:solidFill>
                <a:latin typeface="Arial"/>
                <a:cs typeface="+mn-cs"/>
              </a:endParaRPr>
            </a:p>
          </p:txBody>
        </p:sp>
        <p:sp>
          <p:nvSpPr>
            <p:cNvPr id="57" name="Freeform 9"/>
            <p:cNvSpPr>
              <a:spLocks/>
            </p:cNvSpPr>
            <p:nvPr userDrawn="1"/>
          </p:nvSpPr>
          <p:spPr bwMode="auto">
            <a:xfrm>
              <a:off x="10094913" y="4627563"/>
              <a:ext cx="260350" cy="439738"/>
            </a:xfrm>
            <a:custGeom>
              <a:avLst/>
              <a:gdLst>
                <a:gd name="T0" fmla="*/ 41 w 82"/>
                <a:gd name="T1" fmla="*/ 138 h 138"/>
                <a:gd name="T2" fmla="*/ 41 w 82"/>
                <a:gd name="T3" fmla="*/ 138 h 138"/>
                <a:gd name="T4" fmla="*/ 0 w 82"/>
                <a:gd name="T5" fmla="*/ 96 h 138"/>
                <a:gd name="T6" fmla="*/ 0 w 82"/>
                <a:gd name="T7" fmla="*/ 41 h 138"/>
                <a:gd name="T8" fmla="*/ 41 w 82"/>
                <a:gd name="T9" fmla="*/ 0 h 138"/>
                <a:gd name="T10" fmla="*/ 82 w 82"/>
                <a:gd name="T11" fmla="*/ 41 h 138"/>
                <a:gd name="T12" fmla="*/ 82 w 82"/>
                <a:gd name="T13" fmla="*/ 96 h 138"/>
                <a:gd name="T14" fmla="*/ 41 w 82"/>
                <a:gd name="T15" fmla="*/ 138 h 13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138">
                  <a:moveTo>
                    <a:pt x="41" y="138"/>
                  </a:moveTo>
                  <a:cubicBezTo>
                    <a:pt x="41" y="138"/>
                    <a:pt x="41" y="138"/>
                    <a:pt x="41" y="138"/>
                  </a:cubicBezTo>
                  <a:cubicBezTo>
                    <a:pt x="18" y="138"/>
                    <a:pt x="0" y="119"/>
                    <a:pt x="0" y="96"/>
                  </a:cubicBezTo>
                  <a:cubicBezTo>
                    <a:pt x="0" y="41"/>
                    <a:pt x="0" y="41"/>
                    <a:pt x="0" y="41"/>
                  </a:cubicBezTo>
                  <a:cubicBezTo>
                    <a:pt x="0" y="19"/>
                    <a:pt x="18" y="0"/>
                    <a:pt x="41" y="0"/>
                  </a:cubicBezTo>
                  <a:cubicBezTo>
                    <a:pt x="63" y="0"/>
                    <a:pt x="82" y="19"/>
                    <a:pt x="82" y="41"/>
                  </a:cubicBezTo>
                  <a:cubicBezTo>
                    <a:pt x="82" y="96"/>
                    <a:pt x="82" y="96"/>
                    <a:pt x="82" y="96"/>
                  </a:cubicBezTo>
                  <a:cubicBezTo>
                    <a:pt x="82" y="119"/>
                    <a:pt x="63" y="138"/>
                    <a:pt x="41" y="13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GB" sz="2099" dirty="0">
                <a:solidFill>
                  <a:prstClr val="black"/>
                </a:solidFill>
                <a:latin typeface="Arial"/>
                <a:cs typeface="+mn-cs"/>
              </a:endParaRPr>
            </a:p>
          </p:txBody>
        </p:sp>
        <p:sp>
          <p:nvSpPr>
            <p:cNvPr id="58" name="Freeform 10"/>
            <p:cNvSpPr>
              <a:spLocks/>
            </p:cNvSpPr>
            <p:nvPr userDrawn="1"/>
          </p:nvSpPr>
          <p:spPr bwMode="auto">
            <a:xfrm>
              <a:off x="11183938" y="3144838"/>
              <a:ext cx="544513" cy="2444750"/>
            </a:xfrm>
            <a:custGeom>
              <a:avLst/>
              <a:gdLst>
                <a:gd name="T0" fmla="*/ 86 w 171"/>
                <a:gd name="T1" fmla="*/ 768 h 768"/>
                <a:gd name="T2" fmla="*/ 86 w 171"/>
                <a:gd name="T3" fmla="*/ 768 h 768"/>
                <a:gd name="T4" fmla="*/ 0 w 171"/>
                <a:gd name="T5" fmla="*/ 682 h 768"/>
                <a:gd name="T6" fmla="*/ 0 w 171"/>
                <a:gd name="T7" fmla="*/ 85 h 768"/>
                <a:gd name="T8" fmla="*/ 86 w 171"/>
                <a:gd name="T9" fmla="*/ 0 h 768"/>
                <a:gd name="T10" fmla="*/ 171 w 171"/>
                <a:gd name="T11" fmla="*/ 85 h 768"/>
                <a:gd name="T12" fmla="*/ 171 w 171"/>
                <a:gd name="T13" fmla="*/ 682 h 768"/>
                <a:gd name="T14" fmla="*/ 86 w 171"/>
                <a:gd name="T15" fmla="*/ 768 h 76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1" h="768">
                  <a:moveTo>
                    <a:pt x="86" y="768"/>
                  </a:moveTo>
                  <a:cubicBezTo>
                    <a:pt x="86" y="768"/>
                    <a:pt x="86" y="768"/>
                    <a:pt x="86" y="768"/>
                  </a:cubicBezTo>
                  <a:cubicBezTo>
                    <a:pt x="38" y="768"/>
                    <a:pt x="0" y="730"/>
                    <a:pt x="0" y="682"/>
                  </a:cubicBezTo>
                  <a:cubicBezTo>
                    <a:pt x="0" y="85"/>
                    <a:pt x="0" y="85"/>
                    <a:pt x="0" y="85"/>
                  </a:cubicBezTo>
                  <a:cubicBezTo>
                    <a:pt x="0" y="38"/>
                    <a:pt x="38" y="0"/>
                    <a:pt x="86" y="0"/>
                  </a:cubicBezTo>
                  <a:cubicBezTo>
                    <a:pt x="133" y="0"/>
                    <a:pt x="171" y="38"/>
                    <a:pt x="171" y="85"/>
                  </a:cubicBezTo>
                  <a:cubicBezTo>
                    <a:pt x="171" y="682"/>
                    <a:pt x="171" y="682"/>
                    <a:pt x="171" y="682"/>
                  </a:cubicBezTo>
                  <a:cubicBezTo>
                    <a:pt x="171" y="730"/>
                    <a:pt x="133" y="768"/>
                    <a:pt x="86" y="76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GB" sz="2099" dirty="0">
                <a:solidFill>
                  <a:prstClr val="black"/>
                </a:solidFill>
                <a:latin typeface="Arial"/>
                <a:cs typeface="+mn-cs"/>
              </a:endParaRPr>
            </a:p>
          </p:txBody>
        </p:sp>
        <p:sp>
          <p:nvSpPr>
            <p:cNvPr id="59" name="Freeform 11"/>
            <p:cNvSpPr>
              <a:spLocks noEditPoints="1"/>
            </p:cNvSpPr>
            <p:nvPr userDrawn="1"/>
          </p:nvSpPr>
          <p:spPr bwMode="auto">
            <a:xfrm>
              <a:off x="7742238" y="4083050"/>
              <a:ext cx="434975" cy="1092200"/>
            </a:xfrm>
            <a:custGeom>
              <a:avLst/>
              <a:gdLst>
                <a:gd name="T0" fmla="*/ 69 w 137"/>
                <a:gd name="T1" fmla="*/ 13 h 343"/>
                <a:gd name="T2" fmla="*/ 124 w 137"/>
                <a:gd name="T3" fmla="*/ 68 h 343"/>
                <a:gd name="T4" fmla="*/ 124 w 137"/>
                <a:gd name="T5" fmla="*/ 274 h 343"/>
                <a:gd name="T6" fmla="*/ 69 w 137"/>
                <a:gd name="T7" fmla="*/ 329 h 343"/>
                <a:gd name="T8" fmla="*/ 14 w 137"/>
                <a:gd name="T9" fmla="*/ 274 h 343"/>
                <a:gd name="T10" fmla="*/ 14 w 137"/>
                <a:gd name="T11" fmla="*/ 68 h 343"/>
                <a:gd name="T12" fmla="*/ 69 w 137"/>
                <a:gd name="T13" fmla="*/ 13 h 343"/>
                <a:gd name="T14" fmla="*/ 69 w 137"/>
                <a:gd name="T15" fmla="*/ 0 h 343"/>
                <a:gd name="T16" fmla="*/ 69 w 137"/>
                <a:gd name="T17" fmla="*/ 0 h 343"/>
                <a:gd name="T18" fmla="*/ 0 w 137"/>
                <a:gd name="T19" fmla="*/ 68 h 343"/>
                <a:gd name="T20" fmla="*/ 0 w 137"/>
                <a:gd name="T21" fmla="*/ 274 h 343"/>
                <a:gd name="T22" fmla="*/ 69 w 137"/>
                <a:gd name="T23" fmla="*/ 343 h 343"/>
                <a:gd name="T24" fmla="*/ 137 w 137"/>
                <a:gd name="T25" fmla="*/ 274 h 343"/>
                <a:gd name="T26" fmla="*/ 137 w 137"/>
                <a:gd name="T27" fmla="*/ 68 h 343"/>
                <a:gd name="T28" fmla="*/ 69 w 137"/>
                <a:gd name="T29" fmla="*/ 0 h 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7" h="343">
                  <a:moveTo>
                    <a:pt x="69" y="13"/>
                  </a:moveTo>
                  <a:cubicBezTo>
                    <a:pt x="99" y="13"/>
                    <a:pt x="124" y="38"/>
                    <a:pt x="124" y="68"/>
                  </a:cubicBezTo>
                  <a:cubicBezTo>
                    <a:pt x="124" y="274"/>
                    <a:pt x="124" y="274"/>
                    <a:pt x="124" y="274"/>
                  </a:cubicBezTo>
                  <a:cubicBezTo>
                    <a:pt x="124" y="304"/>
                    <a:pt x="99" y="329"/>
                    <a:pt x="69" y="329"/>
                  </a:cubicBezTo>
                  <a:cubicBezTo>
                    <a:pt x="39" y="329"/>
                    <a:pt x="14" y="304"/>
                    <a:pt x="14" y="274"/>
                  </a:cubicBezTo>
                  <a:cubicBezTo>
                    <a:pt x="14" y="68"/>
                    <a:pt x="14" y="68"/>
                    <a:pt x="14" y="68"/>
                  </a:cubicBezTo>
                  <a:cubicBezTo>
                    <a:pt x="14" y="38"/>
                    <a:pt x="39" y="13"/>
                    <a:pt x="69" y="13"/>
                  </a:cubicBezTo>
                  <a:moveTo>
                    <a:pt x="69" y="0"/>
                  </a:moveTo>
                  <a:cubicBezTo>
                    <a:pt x="69" y="0"/>
                    <a:pt x="69" y="0"/>
                    <a:pt x="69" y="0"/>
                  </a:cubicBezTo>
                  <a:cubicBezTo>
                    <a:pt x="31" y="0"/>
                    <a:pt x="0" y="30"/>
                    <a:pt x="0" y="68"/>
                  </a:cubicBezTo>
                  <a:cubicBezTo>
                    <a:pt x="0" y="274"/>
                    <a:pt x="0" y="274"/>
                    <a:pt x="0" y="274"/>
                  </a:cubicBezTo>
                  <a:cubicBezTo>
                    <a:pt x="0" y="312"/>
                    <a:pt x="31" y="343"/>
                    <a:pt x="69" y="343"/>
                  </a:cubicBezTo>
                  <a:cubicBezTo>
                    <a:pt x="107" y="343"/>
                    <a:pt x="137" y="312"/>
                    <a:pt x="137" y="274"/>
                  </a:cubicBezTo>
                  <a:cubicBezTo>
                    <a:pt x="137" y="68"/>
                    <a:pt x="137" y="68"/>
                    <a:pt x="137" y="68"/>
                  </a:cubicBezTo>
                  <a:cubicBezTo>
                    <a:pt x="137" y="30"/>
                    <a:pt x="107" y="0"/>
                    <a:pt x="6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GB" sz="2099" dirty="0">
                <a:solidFill>
                  <a:prstClr val="black"/>
                </a:solidFill>
                <a:latin typeface="Arial"/>
                <a:cs typeface="+mn-cs"/>
              </a:endParaRPr>
            </a:p>
          </p:txBody>
        </p:sp>
        <p:sp>
          <p:nvSpPr>
            <p:cNvPr id="60" name="Freeform 12"/>
            <p:cNvSpPr>
              <a:spLocks/>
            </p:cNvSpPr>
            <p:nvPr userDrawn="1"/>
          </p:nvSpPr>
          <p:spPr bwMode="auto">
            <a:xfrm>
              <a:off x="9480550" y="4605338"/>
              <a:ext cx="439738" cy="1092200"/>
            </a:xfrm>
            <a:custGeom>
              <a:avLst/>
              <a:gdLst>
                <a:gd name="T0" fmla="*/ 69 w 138"/>
                <a:gd name="T1" fmla="*/ 343 h 343"/>
                <a:gd name="T2" fmla="*/ 69 w 138"/>
                <a:gd name="T3" fmla="*/ 343 h 343"/>
                <a:gd name="T4" fmla="*/ 0 w 138"/>
                <a:gd name="T5" fmla="*/ 275 h 343"/>
                <a:gd name="T6" fmla="*/ 0 w 138"/>
                <a:gd name="T7" fmla="*/ 69 h 343"/>
                <a:gd name="T8" fmla="*/ 69 w 138"/>
                <a:gd name="T9" fmla="*/ 0 h 343"/>
                <a:gd name="T10" fmla="*/ 138 w 138"/>
                <a:gd name="T11" fmla="*/ 69 h 343"/>
                <a:gd name="T12" fmla="*/ 138 w 138"/>
                <a:gd name="T13" fmla="*/ 275 h 343"/>
                <a:gd name="T14" fmla="*/ 69 w 138"/>
                <a:gd name="T15" fmla="*/ 343 h 3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8" h="343">
                  <a:moveTo>
                    <a:pt x="69" y="343"/>
                  </a:moveTo>
                  <a:cubicBezTo>
                    <a:pt x="69" y="343"/>
                    <a:pt x="69" y="343"/>
                    <a:pt x="69" y="343"/>
                  </a:cubicBezTo>
                  <a:cubicBezTo>
                    <a:pt x="31" y="343"/>
                    <a:pt x="0" y="313"/>
                    <a:pt x="0" y="275"/>
                  </a:cubicBezTo>
                  <a:cubicBezTo>
                    <a:pt x="0" y="69"/>
                    <a:pt x="0" y="69"/>
                    <a:pt x="0" y="69"/>
                  </a:cubicBezTo>
                  <a:cubicBezTo>
                    <a:pt x="0" y="31"/>
                    <a:pt x="31" y="0"/>
                    <a:pt x="69" y="0"/>
                  </a:cubicBezTo>
                  <a:cubicBezTo>
                    <a:pt x="107" y="0"/>
                    <a:pt x="138" y="31"/>
                    <a:pt x="138" y="69"/>
                  </a:cubicBezTo>
                  <a:cubicBezTo>
                    <a:pt x="138" y="275"/>
                    <a:pt x="138" y="275"/>
                    <a:pt x="138" y="275"/>
                  </a:cubicBezTo>
                  <a:cubicBezTo>
                    <a:pt x="138" y="313"/>
                    <a:pt x="107" y="343"/>
                    <a:pt x="69" y="34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GB" sz="2099" dirty="0">
                <a:solidFill>
                  <a:prstClr val="black"/>
                </a:solidFill>
                <a:latin typeface="Arial"/>
                <a:cs typeface="+mn-cs"/>
              </a:endParaRPr>
            </a:p>
          </p:txBody>
        </p:sp>
        <p:sp>
          <p:nvSpPr>
            <p:cNvPr id="61" name="Freeform 13"/>
            <p:cNvSpPr>
              <a:spLocks noEditPoints="1"/>
            </p:cNvSpPr>
            <p:nvPr userDrawn="1"/>
          </p:nvSpPr>
          <p:spPr bwMode="auto">
            <a:xfrm>
              <a:off x="8397875" y="3230563"/>
              <a:ext cx="546100" cy="2447925"/>
            </a:xfrm>
            <a:custGeom>
              <a:avLst/>
              <a:gdLst>
                <a:gd name="T0" fmla="*/ 86 w 172"/>
                <a:gd name="T1" fmla="*/ 14 h 769"/>
                <a:gd name="T2" fmla="*/ 158 w 172"/>
                <a:gd name="T3" fmla="*/ 86 h 769"/>
                <a:gd name="T4" fmla="*/ 158 w 172"/>
                <a:gd name="T5" fmla="*/ 683 h 769"/>
                <a:gd name="T6" fmla="*/ 86 w 172"/>
                <a:gd name="T7" fmla="*/ 755 h 769"/>
                <a:gd name="T8" fmla="*/ 14 w 172"/>
                <a:gd name="T9" fmla="*/ 683 h 769"/>
                <a:gd name="T10" fmla="*/ 14 w 172"/>
                <a:gd name="T11" fmla="*/ 86 h 769"/>
                <a:gd name="T12" fmla="*/ 86 w 172"/>
                <a:gd name="T13" fmla="*/ 14 h 769"/>
                <a:gd name="T14" fmla="*/ 86 w 172"/>
                <a:gd name="T15" fmla="*/ 0 h 769"/>
                <a:gd name="T16" fmla="*/ 0 w 172"/>
                <a:gd name="T17" fmla="*/ 86 h 769"/>
                <a:gd name="T18" fmla="*/ 0 w 172"/>
                <a:gd name="T19" fmla="*/ 683 h 769"/>
                <a:gd name="T20" fmla="*/ 86 w 172"/>
                <a:gd name="T21" fmla="*/ 769 h 769"/>
                <a:gd name="T22" fmla="*/ 172 w 172"/>
                <a:gd name="T23" fmla="*/ 683 h 769"/>
                <a:gd name="T24" fmla="*/ 172 w 172"/>
                <a:gd name="T25" fmla="*/ 86 h 769"/>
                <a:gd name="T26" fmla="*/ 86 w 172"/>
                <a:gd name="T27" fmla="*/ 0 h 7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2" h="769">
                  <a:moveTo>
                    <a:pt x="86" y="14"/>
                  </a:moveTo>
                  <a:cubicBezTo>
                    <a:pt x="126" y="14"/>
                    <a:pt x="158" y="46"/>
                    <a:pt x="158" y="86"/>
                  </a:cubicBezTo>
                  <a:cubicBezTo>
                    <a:pt x="158" y="683"/>
                    <a:pt x="158" y="683"/>
                    <a:pt x="158" y="683"/>
                  </a:cubicBezTo>
                  <a:cubicBezTo>
                    <a:pt x="158" y="723"/>
                    <a:pt x="126" y="755"/>
                    <a:pt x="86" y="755"/>
                  </a:cubicBezTo>
                  <a:cubicBezTo>
                    <a:pt x="46" y="755"/>
                    <a:pt x="14" y="723"/>
                    <a:pt x="14" y="683"/>
                  </a:cubicBezTo>
                  <a:cubicBezTo>
                    <a:pt x="14" y="86"/>
                    <a:pt x="14" y="86"/>
                    <a:pt x="14" y="86"/>
                  </a:cubicBezTo>
                  <a:cubicBezTo>
                    <a:pt x="14" y="46"/>
                    <a:pt x="46" y="14"/>
                    <a:pt x="86" y="14"/>
                  </a:cubicBezTo>
                  <a:moveTo>
                    <a:pt x="86" y="0"/>
                  </a:moveTo>
                  <a:cubicBezTo>
                    <a:pt x="38" y="0"/>
                    <a:pt x="0" y="39"/>
                    <a:pt x="0" y="86"/>
                  </a:cubicBezTo>
                  <a:cubicBezTo>
                    <a:pt x="0" y="683"/>
                    <a:pt x="0" y="683"/>
                    <a:pt x="0" y="683"/>
                  </a:cubicBezTo>
                  <a:cubicBezTo>
                    <a:pt x="0" y="730"/>
                    <a:pt x="38" y="769"/>
                    <a:pt x="86" y="769"/>
                  </a:cubicBezTo>
                  <a:cubicBezTo>
                    <a:pt x="133" y="769"/>
                    <a:pt x="172" y="730"/>
                    <a:pt x="172" y="683"/>
                  </a:cubicBezTo>
                  <a:cubicBezTo>
                    <a:pt x="172" y="86"/>
                    <a:pt x="172" y="86"/>
                    <a:pt x="172" y="86"/>
                  </a:cubicBezTo>
                  <a:cubicBezTo>
                    <a:pt x="172" y="39"/>
                    <a:pt x="133" y="0"/>
                    <a:pt x="8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GB" sz="2099" dirty="0">
                <a:solidFill>
                  <a:prstClr val="black"/>
                </a:solidFill>
                <a:latin typeface="Arial"/>
                <a:cs typeface="+mn-cs"/>
              </a:endParaRPr>
            </a:p>
          </p:txBody>
        </p:sp>
        <p:sp>
          <p:nvSpPr>
            <p:cNvPr id="62" name="Freeform 14"/>
            <p:cNvSpPr>
              <a:spLocks noEditPoints="1"/>
            </p:cNvSpPr>
            <p:nvPr userDrawn="1"/>
          </p:nvSpPr>
          <p:spPr bwMode="auto">
            <a:xfrm>
              <a:off x="1951038" y="4083050"/>
              <a:ext cx="439738" cy="1092200"/>
            </a:xfrm>
            <a:custGeom>
              <a:avLst/>
              <a:gdLst>
                <a:gd name="T0" fmla="*/ 69 w 138"/>
                <a:gd name="T1" fmla="*/ 13 h 343"/>
                <a:gd name="T2" fmla="*/ 124 w 138"/>
                <a:gd name="T3" fmla="*/ 68 h 343"/>
                <a:gd name="T4" fmla="*/ 124 w 138"/>
                <a:gd name="T5" fmla="*/ 274 h 343"/>
                <a:gd name="T6" fmla="*/ 69 w 138"/>
                <a:gd name="T7" fmla="*/ 329 h 343"/>
                <a:gd name="T8" fmla="*/ 14 w 138"/>
                <a:gd name="T9" fmla="*/ 274 h 343"/>
                <a:gd name="T10" fmla="*/ 14 w 138"/>
                <a:gd name="T11" fmla="*/ 68 h 343"/>
                <a:gd name="T12" fmla="*/ 69 w 138"/>
                <a:gd name="T13" fmla="*/ 13 h 343"/>
                <a:gd name="T14" fmla="*/ 69 w 138"/>
                <a:gd name="T15" fmla="*/ 0 h 343"/>
                <a:gd name="T16" fmla="*/ 0 w 138"/>
                <a:gd name="T17" fmla="*/ 68 h 343"/>
                <a:gd name="T18" fmla="*/ 0 w 138"/>
                <a:gd name="T19" fmla="*/ 274 h 343"/>
                <a:gd name="T20" fmla="*/ 69 w 138"/>
                <a:gd name="T21" fmla="*/ 343 h 343"/>
                <a:gd name="T22" fmla="*/ 138 w 138"/>
                <a:gd name="T23" fmla="*/ 274 h 343"/>
                <a:gd name="T24" fmla="*/ 138 w 138"/>
                <a:gd name="T25" fmla="*/ 68 h 343"/>
                <a:gd name="T26" fmla="*/ 69 w 138"/>
                <a:gd name="T27" fmla="*/ 0 h 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8" h="343">
                  <a:moveTo>
                    <a:pt x="69" y="13"/>
                  </a:moveTo>
                  <a:cubicBezTo>
                    <a:pt x="99" y="13"/>
                    <a:pt x="124" y="38"/>
                    <a:pt x="124" y="68"/>
                  </a:cubicBezTo>
                  <a:cubicBezTo>
                    <a:pt x="124" y="274"/>
                    <a:pt x="124" y="274"/>
                    <a:pt x="124" y="274"/>
                  </a:cubicBezTo>
                  <a:cubicBezTo>
                    <a:pt x="124" y="304"/>
                    <a:pt x="99" y="329"/>
                    <a:pt x="69" y="329"/>
                  </a:cubicBezTo>
                  <a:cubicBezTo>
                    <a:pt x="39" y="329"/>
                    <a:pt x="14" y="304"/>
                    <a:pt x="14" y="274"/>
                  </a:cubicBezTo>
                  <a:cubicBezTo>
                    <a:pt x="14" y="68"/>
                    <a:pt x="14" y="68"/>
                    <a:pt x="14" y="68"/>
                  </a:cubicBezTo>
                  <a:cubicBezTo>
                    <a:pt x="14" y="38"/>
                    <a:pt x="39" y="13"/>
                    <a:pt x="69" y="13"/>
                  </a:cubicBezTo>
                  <a:moveTo>
                    <a:pt x="69" y="0"/>
                  </a:moveTo>
                  <a:cubicBezTo>
                    <a:pt x="31" y="0"/>
                    <a:pt x="0" y="30"/>
                    <a:pt x="0" y="68"/>
                  </a:cubicBezTo>
                  <a:cubicBezTo>
                    <a:pt x="0" y="274"/>
                    <a:pt x="0" y="274"/>
                    <a:pt x="0" y="274"/>
                  </a:cubicBezTo>
                  <a:cubicBezTo>
                    <a:pt x="0" y="312"/>
                    <a:pt x="31" y="343"/>
                    <a:pt x="69" y="343"/>
                  </a:cubicBezTo>
                  <a:cubicBezTo>
                    <a:pt x="107" y="343"/>
                    <a:pt x="138" y="312"/>
                    <a:pt x="138" y="274"/>
                  </a:cubicBezTo>
                  <a:cubicBezTo>
                    <a:pt x="138" y="68"/>
                    <a:pt x="138" y="68"/>
                    <a:pt x="138" y="68"/>
                  </a:cubicBezTo>
                  <a:cubicBezTo>
                    <a:pt x="138" y="30"/>
                    <a:pt x="107" y="0"/>
                    <a:pt x="6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GB" sz="2099" dirty="0">
                <a:solidFill>
                  <a:prstClr val="black"/>
                </a:solidFill>
                <a:latin typeface="Arial"/>
                <a:cs typeface="+mn-cs"/>
              </a:endParaRPr>
            </a:p>
          </p:txBody>
        </p:sp>
        <p:sp>
          <p:nvSpPr>
            <p:cNvPr id="63" name="Freeform 15"/>
            <p:cNvSpPr>
              <a:spLocks noEditPoints="1"/>
            </p:cNvSpPr>
            <p:nvPr userDrawn="1"/>
          </p:nvSpPr>
          <p:spPr bwMode="auto">
            <a:xfrm>
              <a:off x="2606675" y="3230563"/>
              <a:ext cx="546100" cy="2447925"/>
            </a:xfrm>
            <a:custGeom>
              <a:avLst/>
              <a:gdLst>
                <a:gd name="T0" fmla="*/ 86 w 172"/>
                <a:gd name="T1" fmla="*/ 14 h 769"/>
                <a:gd name="T2" fmla="*/ 158 w 172"/>
                <a:gd name="T3" fmla="*/ 86 h 769"/>
                <a:gd name="T4" fmla="*/ 158 w 172"/>
                <a:gd name="T5" fmla="*/ 683 h 769"/>
                <a:gd name="T6" fmla="*/ 86 w 172"/>
                <a:gd name="T7" fmla="*/ 755 h 769"/>
                <a:gd name="T8" fmla="*/ 14 w 172"/>
                <a:gd name="T9" fmla="*/ 683 h 769"/>
                <a:gd name="T10" fmla="*/ 14 w 172"/>
                <a:gd name="T11" fmla="*/ 86 h 769"/>
                <a:gd name="T12" fmla="*/ 86 w 172"/>
                <a:gd name="T13" fmla="*/ 14 h 769"/>
                <a:gd name="T14" fmla="*/ 86 w 172"/>
                <a:gd name="T15" fmla="*/ 0 h 769"/>
                <a:gd name="T16" fmla="*/ 0 w 172"/>
                <a:gd name="T17" fmla="*/ 86 h 769"/>
                <a:gd name="T18" fmla="*/ 0 w 172"/>
                <a:gd name="T19" fmla="*/ 683 h 769"/>
                <a:gd name="T20" fmla="*/ 86 w 172"/>
                <a:gd name="T21" fmla="*/ 769 h 769"/>
                <a:gd name="T22" fmla="*/ 172 w 172"/>
                <a:gd name="T23" fmla="*/ 683 h 769"/>
                <a:gd name="T24" fmla="*/ 172 w 172"/>
                <a:gd name="T25" fmla="*/ 86 h 769"/>
                <a:gd name="T26" fmla="*/ 86 w 172"/>
                <a:gd name="T27" fmla="*/ 0 h 7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2" h="769">
                  <a:moveTo>
                    <a:pt x="86" y="14"/>
                  </a:moveTo>
                  <a:cubicBezTo>
                    <a:pt x="126" y="14"/>
                    <a:pt x="158" y="46"/>
                    <a:pt x="158" y="86"/>
                  </a:cubicBezTo>
                  <a:cubicBezTo>
                    <a:pt x="158" y="683"/>
                    <a:pt x="158" y="683"/>
                    <a:pt x="158" y="683"/>
                  </a:cubicBezTo>
                  <a:cubicBezTo>
                    <a:pt x="158" y="723"/>
                    <a:pt x="126" y="755"/>
                    <a:pt x="86" y="755"/>
                  </a:cubicBezTo>
                  <a:cubicBezTo>
                    <a:pt x="46" y="755"/>
                    <a:pt x="14" y="723"/>
                    <a:pt x="14" y="683"/>
                  </a:cubicBezTo>
                  <a:cubicBezTo>
                    <a:pt x="14" y="86"/>
                    <a:pt x="14" y="86"/>
                    <a:pt x="14" y="86"/>
                  </a:cubicBezTo>
                  <a:cubicBezTo>
                    <a:pt x="14" y="46"/>
                    <a:pt x="46" y="14"/>
                    <a:pt x="86" y="14"/>
                  </a:cubicBezTo>
                  <a:moveTo>
                    <a:pt x="86" y="0"/>
                  </a:moveTo>
                  <a:cubicBezTo>
                    <a:pt x="39" y="0"/>
                    <a:pt x="0" y="39"/>
                    <a:pt x="0" y="86"/>
                  </a:cubicBezTo>
                  <a:cubicBezTo>
                    <a:pt x="0" y="683"/>
                    <a:pt x="0" y="683"/>
                    <a:pt x="0" y="683"/>
                  </a:cubicBezTo>
                  <a:cubicBezTo>
                    <a:pt x="0" y="730"/>
                    <a:pt x="39" y="769"/>
                    <a:pt x="86" y="769"/>
                  </a:cubicBezTo>
                  <a:cubicBezTo>
                    <a:pt x="133" y="769"/>
                    <a:pt x="172" y="730"/>
                    <a:pt x="172" y="683"/>
                  </a:cubicBezTo>
                  <a:cubicBezTo>
                    <a:pt x="172" y="86"/>
                    <a:pt x="172" y="86"/>
                    <a:pt x="172" y="86"/>
                  </a:cubicBezTo>
                  <a:cubicBezTo>
                    <a:pt x="172" y="39"/>
                    <a:pt x="133" y="0"/>
                    <a:pt x="8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GB" sz="2099" dirty="0">
                <a:solidFill>
                  <a:prstClr val="black"/>
                </a:solidFill>
                <a:latin typeface="Arial"/>
                <a:cs typeface="+mn-cs"/>
              </a:endParaRPr>
            </a:p>
          </p:txBody>
        </p:sp>
        <p:sp>
          <p:nvSpPr>
            <p:cNvPr id="64" name="Freeform 16"/>
            <p:cNvSpPr>
              <a:spLocks/>
            </p:cNvSpPr>
            <p:nvPr userDrawn="1"/>
          </p:nvSpPr>
          <p:spPr bwMode="auto">
            <a:xfrm>
              <a:off x="8718550" y="4105275"/>
              <a:ext cx="546100" cy="2444750"/>
            </a:xfrm>
            <a:custGeom>
              <a:avLst/>
              <a:gdLst>
                <a:gd name="T0" fmla="*/ 86 w 172"/>
                <a:gd name="T1" fmla="*/ 768 h 768"/>
                <a:gd name="T2" fmla="*/ 86 w 172"/>
                <a:gd name="T3" fmla="*/ 768 h 768"/>
                <a:gd name="T4" fmla="*/ 0 w 172"/>
                <a:gd name="T5" fmla="*/ 682 h 768"/>
                <a:gd name="T6" fmla="*/ 0 w 172"/>
                <a:gd name="T7" fmla="*/ 85 h 768"/>
                <a:gd name="T8" fmla="*/ 86 w 172"/>
                <a:gd name="T9" fmla="*/ 0 h 768"/>
                <a:gd name="T10" fmla="*/ 172 w 172"/>
                <a:gd name="T11" fmla="*/ 85 h 768"/>
                <a:gd name="T12" fmla="*/ 172 w 172"/>
                <a:gd name="T13" fmla="*/ 682 h 768"/>
                <a:gd name="T14" fmla="*/ 86 w 172"/>
                <a:gd name="T15" fmla="*/ 768 h 76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2" h="768">
                  <a:moveTo>
                    <a:pt x="86" y="768"/>
                  </a:moveTo>
                  <a:cubicBezTo>
                    <a:pt x="86" y="768"/>
                    <a:pt x="86" y="768"/>
                    <a:pt x="86" y="768"/>
                  </a:cubicBezTo>
                  <a:cubicBezTo>
                    <a:pt x="39" y="768"/>
                    <a:pt x="0" y="730"/>
                    <a:pt x="0" y="682"/>
                  </a:cubicBezTo>
                  <a:cubicBezTo>
                    <a:pt x="0" y="85"/>
                    <a:pt x="0" y="85"/>
                    <a:pt x="0" y="85"/>
                  </a:cubicBezTo>
                  <a:cubicBezTo>
                    <a:pt x="0" y="38"/>
                    <a:pt x="39" y="0"/>
                    <a:pt x="86" y="0"/>
                  </a:cubicBezTo>
                  <a:cubicBezTo>
                    <a:pt x="133" y="0"/>
                    <a:pt x="172" y="38"/>
                    <a:pt x="172" y="85"/>
                  </a:cubicBezTo>
                  <a:cubicBezTo>
                    <a:pt x="172" y="682"/>
                    <a:pt x="172" y="682"/>
                    <a:pt x="172" y="682"/>
                  </a:cubicBezTo>
                  <a:cubicBezTo>
                    <a:pt x="172" y="730"/>
                    <a:pt x="133" y="768"/>
                    <a:pt x="86" y="76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GB" sz="2099" dirty="0">
                <a:solidFill>
                  <a:prstClr val="black"/>
                </a:solidFill>
                <a:latin typeface="Arial"/>
                <a:cs typeface="+mn-cs"/>
              </a:endParaRPr>
            </a:p>
          </p:txBody>
        </p:sp>
        <p:sp>
          <p:nvSpPr>
            <p:cNvPr id="65" name="Freeform 17"/>
            <p:cNvSpPr>
              <a:spLocks noEditPoints="1"/>
            </p:cNvSpPr>
            <p:nvPr userDrawn="1"/>
          </p:nvSpPr>
          <p:spPr bwMode="auto">
            <a:xfrm>
              <a:off x="4465638" y="3841750"/>
              <a:ext cx="438150" cy="1092200"/>
            </a:xfrm>
            <a:custGeom>
              <a:avLst/>
              <a:gdLst>
                <a:gd name="T0" fmla="*/ 69 w 138"/>
                <a:gd name="T1" fmla="*/ 14 h 343"/>
                <a:gd name="T2" fmla="*/ 124 w 138"/>
                <a:gd name="T3" fmla="*/ 69 h 343"/>
                <a:gd name="T4" fmla="*/ 124 w 138"/>
                <a:gd name="T5" fmla="*/ 275 h 343"/>
                <a:gd name="T6" fmla="*/ 69 w 138"/>
                <a:gd name="T7" fmla="*/ 330 h 343"/>
                <a:gd name="T8" fmla="*/ 14 w 138"/>
                <a:gd name="T9" fmla="*/ 275 h 343"/>
                <a:gd name="T10" fmla="*/ 14 w 138"/>
                <a:gd name="T11" fmla="*/ 69 h 343"/>
                <a:gd name="T12" fmla="*/ 69 w 138"/>
                <a:gd name="T13" fmla="*/ 14 h 343"/>
                <a:gd name="T14" fmla="*/ 69 w 138"/>
                <a:gd name="T15" fmla="*/ 0 h 343"/>
                <a:gd name="T16" fmla="*/ 0 w 138"/>
                <a:gd name="T17" fmla="*/ 69 h 343"/>
                <a:gd name="T18" fmla="*/ 0 w 138"/>
                <a:gd name="T19" fmla="*/ 275 h 343"/>
                <a:gd name="T20" fmla="*/ 69 w 138"/>
                <a:gd name="T21" fmla="*/ 343 h 343"/>
                <a:gd name="T22" fmla="*/ 138 w 138"/>
                <a:gd name="T23" fmla="*/ 275 h 343"/>
                <a:gd name="T24" fmla="*/ 138 w 138"/>
                <a:gd name="T25" fmla="*/ 69 h 343"/>
                <a:gd name="T26" fmla="*/ 69 w 138"/>
                <a:gd name="T27" fmla="*/ 0 h 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8" h="343">
                  <a:moveTo>
                    <a:pt x="69" y="14"/>
                  </a:moveTo>
                  <a:cubicBezTo>
                    <a:pt x="99" y="14"/>
                    <a:pt x="124" y="39"/>
                    <a:pt x="124" y="69"/>
                  </a:cubicBezTo>
                  <a:cubicBezTo>
                    <a:pt x="124" y="275"/>
                    <a:pt x="124" y="275"/>
                    <a:pt x="124" y="275"/>
                  </a:cubicBezTo>
                  <a:cubicBezTo>
                    <a:pt x="124" y="305"/>
                    <a:pt x="99" y="330"/>
                    <a:pt x="69" y="330"/>
                  </a:cubicBezTo>
                  <a:cubicBezTo>
                    <a:pt x="39" y="330"/>
                    <a:pt x="14" y="305"/>
                    <a:pt x="14" y="275"/>
                  </a:cubicBezTo>
                  <a:cubicBezTo>
                    <a:pt x="14" y="69"/>
                    <a:pt x="14" y="69"/>
                    <a:pt x="14" y="69"/>
                  </a:cubicBezTo>
                  <a:cubicBezTo>
                    <a:pt x="14" y="39"/>
                    <a:pt x="39" y="14"/>
                    <a:pt x="69" y="14"/>
                  </a:cubicBezTo>
                  <a:moveTo>
                    <a:pt x="69" y="0"/>
                  </a:moveTo>
                  <a:cubicBezTo>
                    <a:pt x="31" y="0"/>
                    <a:pt x="0" y="31"/>
                    <a:pt x="0" y="69"/>
                  </a:cubicBezTo>
                  <a:cubicBezTo>
                    <a:pt x="0" y="275"/>
                    <a:pt x="0" y="275"/>
                    <a:pt x="0" y="275"/>
                  </a:cubicBezTo>
                  <a:cubicBezTo>
                    <a:pt x="0" y="313"/>
                    <a:pt x="31" y="343"/>
                    <a:pt x="69" y="343"/>
                  </a:cubicBezTo>
                  <a:cubicBezTo>
                    <a:pt x="107" y="343"/>
                    <a:pt x="138" y="313"/>
                    <a:pt x="138" y="275"/>
                  </a:cubicBezTo>
                  <a:cubicBezTo>
                    <a:pt x="138" y="69"/>
                    <a:pt x="138" y="69"/>
                    <a:pt x="138" y="69"/>
                  </a:cubicBezTo>
                  <a:cubicBezTo>
                    <a:pt x="138" y="31"/>
                    <a:pt x="107" y="0"/>
                    <a:pt x="6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GB" sz="2099" dirty="0">
                <a:solidFill>
                  <a:prstClr val="black"/>
                </a:solidFill>
                <a:latin typeface="Arial"/>
                <a:cs typeface="+mn-cs"/>
              </a:endParaRPr>
            </a:p>
          </p:txBody>
        </p:sp>
        <p:sp>
          <p:nvSpPr>
            <p:cNvPr id="66" name="Freeform 18"/>
            <p:cNvSpPr>
              <a:spLocks/>
            </p:cNvSpPr>
            <p:nvPr userDrawn="1"/>
          </p:nvSpPr>
          <p:spPr bwMode="auto">
            <a:xfrm>
              <a:off x="7259638" y="4475163"/>
              <a:ext cx="260350" cy="436563"/>
            </a:xfrm>
            <a:custGeom>
              <a:avLst/>
              <a:gdLst>
                <a:gd name="T0" fmla="*/ 41 w 82"/>
                <a:gd name="T1" fmla="*/ 137 h 137"/>
                <a:gd name="T2" fmla="*/ 41 w 82"/>
                <a:gd name="T3" fmla="*/ 137 h 137"/>
                <a:gd name="T4" fmla="*/ 0 w 82"/>
                <a:gd name="T5" fmla="*/ 96 h 137"/>
                <a:gd name="T6" fmla="*/ 0 w 82"/>
                <a:gd name="T7" fmla="*/ 41 h 137"/>
                <a:gd name="T8" fmla="*/ 41 w 82"/>
                <a:gd name="T9" fmla="*/ 0 h 137"/>
                <a:gd name="T10" fmla="*/ 82 w 82"/>
                <a:gd name="T11" fmla="*/ 41 h 137"/>
                <a:gd name="T12" fmla="*/ 82 w 82"/>
                <a:gd name="T13" fmla="*/ 96 h 137"/>
                <a:gd name="T14" fmla="*/ 41 w 82"/>
                <a:gd name="T15" fmla="*/ 137 h 13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137">
                  <a:moveTo>
                    <a:pt x="41" y="137"/>
                  </a:moveTo>
                  <a:cubicBezTo>
                    <a:pt x="41" y="137"/>
                    <a:pt x="41" y="137"/>
                    <a:pt x="41" y="137"/>
                  </a:cubicBezTo>
                  <a:cubicBezTo>
                    <a:pt x="18" y="137"/>
                    <a:pt x="0" y="119"/>
                    <a:pt x="0" y="96"/>
                  </a:cubicBezTo>
                  <a:cubicBezTo>
                    <a:pt x="0" y="41"/>
                    <a:pt x="0" y="41"/>
                    <a:pt x="0" y="41"/>
                  </a:cubicBezTo>
                  <a:cubicBezTo>
                    <a:pt x="0" y="19"/>
                    <a:pt x="18" y="0"/>
                    <a:pt x="41" y="0"/>
                  </a:cubicBezTo>
                  <a:cubicBezTo>
                    <a:pt x="64" y="0"/>
                    <a:pt x="82" y="19"/>
                    <a:pt x="82" y="41"/>
                  </a:cubicBezTo>
                  <a:cubicBezTo>
                    <a:pt x="82" y="96"/>
                    <a:pt x="82" y="96"/>
                    <a:pt x="82" y="96"/>
                  </a:cubicBezTo>
                  <a:cubicBezTo>
                    <a:pt x="82" y="119"/>
                    <a:pt x="64" y="137"/>
                    <a:pt x="41" y="13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GB" sz="2099" dirty="0">
                <a:solidFill>
                  <a:prstClr val="black"/>
                </a:solidFill>
                <a:latin typeface="Arial"/>
                <a:cs typeface="+mn-cs"/>
              </a:endParaRPr>
            </a:p>
          </p:txBody>
        </p:sp>
        <p:sp>
          <p:nvSpPr>
            <p:cNvPr id="67" name="Freeform 19"/>
            <p:cNvSpPr>
              <a:spLocks noEditPoints="1"/>
            </p:cNvSpPr>
            <p:nvPr userDrawn="1"/>
          </p:nvSpPr>
          <p:spPr bwMode="auto">
            <a:xfrm>
              <a:off x="4030663" y="4475163"/>
              <a:ext cx="260350" cy="436563"/>
            </a:xfrm>
            <a:custGeom>
              <a:avLst/>
              <a:gdLst>
                <a:gd name="T0" fmla="*/ 41 w 82"/>
                <a:gd name="T1" fmla="*/ 14 h 137"/>
                <a:gd name="T2" fmla="*/ 69 w 82"/>
                <a:gd name="T3" fmla="*/ 41 h 137"/>
                <a:gd name="T4" fmla="*/ 69 w 82"/>
                <a:gd name="T5" fmla="*/ 96 h 137"/>
                <a:gd name="T6" fmla="*/ 41 w 82"/>
                <a:gd name="T7" fmla="*/ 124 h 137"/>
                <a:gd name="T8" fmla="*/ 14 w 82"/>
                <a:gd name="T9" fmla="*/ 96 h 137"/>
                <a:gd name="T10" fmla="*/ 14 w 82"/>
                <a:gd name="T11" fmla="*/ 41 h 137"/>
                <a:gd name="T12" fmla="*/ 41 w 82"/>
                <a:gd name="T13" fmla="*/ 14 h 137"/>
                <a:gd name="T14" fmla="*/ 41 w 82"/>
                <a:gd name="T15" fmla="*/ 0 h 137"/>
                <a:gd name="T16" fmla="*/ 0 w 82"/>
                <a:gd name="T17" fmla="*/ 41 h 137"/>
                <a:gd name="T18" fmla="*/ 0 w 82"/>
                <a:gd name="T19" fmla="*/ 96 h 137"/>
                <a:gd name="T20" fmla="*/ 41 w 82"/>
                <a:gd name="T21" fmla="*/ 137 h 137"/>
                <a:gd name="T22" fmla="*/ 82 w 82"/>
                <a:gd name="T23" fmla="*/ 96 h 137"/>
                <a:gd name="T24" fmla="*/ 82 w 82"/>
                <a:gd name="T25" fmla="*/ 41 h 137"/>
                <a:gd name="T26" fmla="*/ 41 w 82"/>
                <a:gd name="T27" fmla="*/ 0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2" h="137">
                  <a:moveTo>
                    <a:pt x="41" y="14"/>
                  </a:moveTo>
                  <a:cubicBezTo>
                    <a:pt x="56" y="14"/>
                    <a:pt x="69" y="26"/>
                    <a:pt x="69" y="41"/>
                  </a:cubicBezTo>
                  <a:cubicBezTo>
                    <a:pt x="69" y="96"/>
                    <a:pt x="69" y="96"/>
                    <a:pt x="69" y="96"/>
                  </a:cubicBezTo>
                  <a:cubicBezTo>
                    <a:pt x="69" y="112"/>
                    <a:pt x="56" y="124"/>
                    <a:pt x="41" y="124"/>
                  </a:cubicBezTo>
                  <a:cubicBezTo>
                    <a:pt x="26" y="124"/>
                    <a:pt x="14" y="112"/>
                    <a:pt x="14" y="96"/>
                  </a:cubicBezTo>
                  <a:cubicBezTo>
                    <a:pt x="14" y="41"/>
                    <a:pt x="14" y="41"/>
                    <a:pt x="14" y="41"/>
                  </a:cubicBezTo>
                  <a:cubicBezTo>
                    <a:pt x="14" y="26"/>
                    <a:pt x="26" y="14"/>
                    <a:pt x="41" y="14"/>
                  </a:cubicBezTo>
                  <a:moveTo>
                    <a:pt x="41" y="0"/>
                  </a:moveTo>
                  <a:cubicBezTo>
                    <a:pt x="19" y="0"/>
                    <a:pt x="0" y="19"/>
                    <a:pt x="0" y="41"/>
                  </a:cubicBezTo>
                  <a:cubicBezTo>
                    <a:pt x="0" y="96"/>
                    <a:pt x="0" y="96"/>
                    <a:pt x="0" y="96"/>
                  </a:cubicBezTo>
                  <a:cubicBezTo>
                    <a:pt x="0" y="119"/>
                    <a:pt x="19" y="137"/>
                    <a:pt x="41" y="137"/>
                  </a:cubicBezTo>
                  <a:cubicBezTo>
                    <a:pt x="64" y="137"/>
                    <a:pt x="82" y="119"/>
                    <a:pt x="82" y="96"/>
                  </a:cubicBezTo>
                  <a:cubicBezTo>
                    <a:pt x="82" y="41"/>
                    <a:pt x="82" y="41"/>
                    <a:pt x="82" y="41"/>
                  </a:cubicBezTo>
                  <a:cubicBezTo>
                    <a:pt x="82" y="19"/>
                    <a:pt x="64" y="0"/>
                    <a:pt x="4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GB" sz="2099" dirty="0">
                <a:solidFill>
                  <a:prstClr val="black"/>
                </a:solidFill>
                <a:latin typeface="Arial"/>
                <a:cs typeface="+mn-cs"/>
              </a:endParaRPr>
            </a:p>
          </p:txBody>
        </p:sp>
        <p:sp>
          <p:nvSpPr>
            <p:cNvPr id="68" name="Freeform 20"/>
            <p:cNvSpPr>
              <a:spLocks/>
            </p:cNvSpPr>
            <p:nvPr userDrawn="1"/>
          </p:nvSpPr>
          <p:spPr bwMode="auto">
            <a:xfrm>
              <a:off x="6648450" y="4452938"/>
              <a:ext cx="436563" cy="1092200"/>
            </a:xfrm>
            <a:custGeom>
              <a:avLst/>
              <a:gdLst>
                <a:gd name="T0" fmla="*/ 68 w 137"/>
                <a:gd name="T1" fmla="*/ 343 h 343"/>
                <a:gd name="T2" fmla="*/ 68 w 137"/>
                <a:gd name="T3" fmla="*/ 343 h 343"/>
                <a:gd name="T4" fmla="*/ 0 w 137"/>
                <a:gd name="T5" fmla="*/ 275 h 343"/>
                <a:gd name="T6" fmla="*/ 0 w 137"/>
                <a:gd name="T7" fmla="*/ 69 h 343"/>
                <a:gd name="T8" fmla="*/ 68 w 137"/>
                <a:gd name="T9" fmla="*/ 0 h 343"/>
                <a:gd name="T10" fmla="*/ 137 w 137"/>
                <a:gd name="T11" fmla="*/ 69 h 343"/>
                <a:gd name="T12" fmla="*/ 137 w 137"/>
                <a:gd name="T13" fmla="*/ 275 h 343"/>
                <a:gd name="T14" fmla="*/ 68 w 137"/>
                <a:gd name="T15" fmla="*/ 343 h 3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7" h="343">
                  <a:moveTo>
                    <a:pt x="68" y="343"/>
                  </a:moveTo>
                  <a:cubicBezTo>
                    <a:pt x="68" y="343"/>
                    <a:pt x="68" y="343"/>
                    <a:pt x="68" y="343"/>
                  </a:cubicBezTo>
                  <a:cubicBezTo>
                    <a:pt x="30" y="343"/>
                    <a:pt x="0" y="313"/>
                    <a:pt x="0" y="275"/>
                  </a:cubicBezTo>
                  <a:cubicBezTo>
                    <a:pt x="0" y="69"/>
                    <a:pt x="0" y="69"/>
                    <a:pt x="0" y="69"/>
                  </a:cubicBezTo>
                  <a:cubicBezTo>
                    <a:pt x="0" y="31"/>
                    <a:pt x="30" y="0"/>
                    <a:pt x="68" y="0"/>
                  </a:cubicBezTo>
                  <a:cubicBezTo>
                    <a:pt x="106" y="0"/>
                    <a:pt x="137" y="31"/>
                    <a:pt x="137" y="69"/>
                  </a:cubicBezTo>
                  <a:cubicBezTo>
                    <a:pt x="137" y="275"/>
                    <a:pt x="137" y="275"/>
                    <a:pt x="137" y="275"/>
                  </a:cubicBezTo>
                  <a:cubicBezTo>
                    <a:pt x="137" y="313"/>
                    <a:pt x="106" y="343"/>
                    <a:pt x="68" y="34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GB" sz="2099" dirty="0">
                <a:solidFill>
                  <a:prstClr val="black"/>
                </a:solidFill>
                <a:latin typeface="Arial"/>
                <a:cs typeface="+mn-cs"/>
              </a:endParaRPr>
            </a:p>
          </p:txBody>
        </p:sp>
        <p:sp>
          <p:nvSpPr>
            <p:cNvPr id="69" name="Freeform 21"/>
            <p:cNvSpPr>
              <a:spLocks/>
            </p:cNvSpPr>
            <p:nvPr userDrawn="1"/>
          </p:nvSpPr>
          <p:spPr bwMode="auto">
            <a:xfrm>
              <a:off x="5119688" y="2990850"/>
              <a:ext cx="547688" cy="2444750"/>
            </a:xfrm>
            <a:custGeom>
              <a:avLst/>
              <a:gdLst>
                <a:gd name="T0" fmla="*/ 86 w 172"/>
                <a:gd name="T1" fmla="*/ 768 h 768"/>
                <a:gd name="T2" fmla="*/ 86 w 172"/>
                <a:gd name="T3" fmla="*/ 768 h 768"/>
                <a:gd name="T4" fmla="*/ 0 w 172"/>
                <a:gd name="T5" fmla="*/ 682 h 768"/>
                <a:gd name="T6" fmla="*/ 0 w 172"/>
                <a:gd name="T7" fmla="*/ 85 h 768"/>
                <a:gd name="T8" fmla="*/ 86 w 172"/>
                <a:gd name="T9" fmla="*/ 0 h 768"/>
                <a:gd name="T10" fmla="*/ 172 w 172"/>
                <a:gd name="T11" fmla="*/ 85 h 768"/>
                <a:gd name="T12" fmla="*/ 172 w 172"/>
                <a:gd name="T13" fmla="*/ 682 h 768"/>
                <a:gd name="T14" fmla="*/ 86 w 172"/>
                <a:gd name="T15" fmla="*/ 768 h 76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2" h="768">
                  <a:moveTo>
                    <a:pt x="86" y="768"/>
                  </a:moveTo>
                  <a:cubicBezTo>
                    <a:pt x="86" y="768"/>
                    <a:pt x="86" y="768"/>
                    <a:pt x="86" y="768"/>
                  </a:cubicBezTo>
                  <a:cubicBezTo>
                    <a:pt x="39" y="768"/>
                    <a:pt x="0" y="730"/>
                    <a:pt x="0" y="682"/>
                  </a:cubicBezTo>
                  <a:cubicBezTo>
                    <a:pt x="0" y="85"/>
                    <a:pt x="0" y="85"/>
                    <a:pt x="0" y="85"/>
                  </a:cubicBezTo>
                  <a:cubicBezTo>
                    <a:pt x="0" y="38"/>
                    <a:pt x="39" y="0"/>
                    <a:pt x="86" y="0"/>
                  </a:cubicBezTo>
                  <a:cubicBezTo>
                    <a:pt x="133" y="0"/>
                    <a:pt x="172" y="38"/>
                    <a:pt x="172" y="85"/>
                  </a:cubicBezTo>
                  <a:cubicBezTo>
                    <a:pt x="172" y="682"/>
                    <a:pt x="172" y="682"/>
                    <a:pt x="172" y="682"/>
                  </a:cubicBezTo>
                  <a:cubicBezTo>
                    <a:pt x="172" y="730"/>
                    <a:pt x="133" y="768"/>
                    <a:pt x="86" y="76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GB" sz="2099" dirty="0">
                <a:solidFill>
                  <a:prstClr val="black"/>
                </a:solidFill>
                <a:latin typeface="Arial"/>
                <a:cs typeface="+mn-cs"/>
              </a:endParaRPr>
            </a:p>
          </p:txBody>
        </p:sp>
        <p:sp>
          <p:nvSpPr>
            <p:cNvPr id="70" name="Freeform 22"/>
            <p:cNvSpPr>
              <a:spLocks/>
            </p:cNvSpPr>
            <p:nvPr userDrawn="1"/>
          </p:nvSpPr>
          <p:spPr bwMode="auto">
            <a:xfrm>
              <a:off x="5886450" y="3952875"/>
              <a:ext cx="542925" cy="2444750"/>
            </a:xfrm>
            <a:custGeom>
              <a:avLst/>
              <a:gdLst>
                <a:gd name="T0" fmla="*/ 85 w 171"/>
                <a:gd name="T1" fmla="*/ 768 h 768"/>
                <a:gd name="T2" fmla="*/ 85 w 171"/>
                <a:gd name="T3" fmla="*/ 768 h 768"/>
                <a:gd name="T4" fmla="*/ 0 w 171"/>
                <a:gd name="T5" fmla="*/ 682 h 768"/>
                <a:gd name="T6" fmla="*/ 0 w 171"/>
                <a:gd name="T7" fmla="*/ 85 h 768"/>
                <a:gd name="T8" fmla="*/ 85 w 171"/>
                <a:gd name="T9" fmla="*/ 0 h 768"/>
                <a:gd name="T10" fmla="*/ 171 w 171"/>
                <a:gd name="T11" fmla="*/ 85 h 768"/>
                <a:gd name="T12" fmla="*/ 171 w 171"/>
                <a:gd name="T13" fmla="*/ 682 h 768"/>
                <a:gd name="T14" fmla="*/ 85 w 171"/>
                <a:gd name="T15" fmla="*/ 768 h 76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1" h="768">
                  <a:moveTo>
                    <a:pt x="85" y="768"/>
                  </a:moveTo>
                  <a:cubicBezTo>
                    <a:pt x="85" y="768"/>
                    <a:pt x="85" y="768"/>
                    <a:pt x="85" y="768"/>
                  </a:cubicBezTo>
                  <a:cubicBezTo>
                    <a:pt x="38" y="768"/>
                    <a:pt x="0" y="730"/>
                    <a:pt x="0" y="682"/>
                  </a:cubicBezTo>
                  <a:cubicBezTo>
                    <a:pt x="0" y="85"/>
                    <a:pt x="0" y="85"/>
                    <a:pt x="0" y="85"/>
                  </a:cubicBezTo>
                  <a:cubicBezTo>
                    <a:pt x="0" y="38"/>
                    <a:pt x="38" y="0"/>
                    <a:pt x="85" y="0"/>
                  </a:cubicBezTo>
                  <a:cubicBezTo>
                    <a:pt x="133" y="0"/>
                    <a:pt x="171" y="38"/>
                    <a:pt x="171" y="85"/>
                  </a:cubicBezTo>
                  <a:cubicBezTo>
                    <a:pt x="171" y="682"/>
                    <a:pt x="171" y="682"/>
                    <a:pt x="171" y="682"/>
                  </a:cubicBezTo>
                  <a:cubicBezTo>
                    <a:pt x="171" y="730"/>
                    <a:pt x="133" y="768"/>
                    <a:pt x="85" y="76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GB" sz="2099" dirty="0">
                <a:solidFill>
                  <a:prstClr val="black"/>
                </a:solidFill>
                <a:latin typeface="Arial"/>
                <a:cs typeface="+mn-cs"/>
              </a:endParaRPr>
            </a:p>
          </p:txBody>
        </p:sp>
        <p:sp>
          <p:nvSpPr>
            <p:cNvPr id="71" name="Freeform 23"/>
            <p:cNvSpPr>
              <a:spLocks/>
            </p:cNvSpPr>
            <p:nvPr userDrawn="1"/>
          </p:nvSpPr>
          <p:spPr bwMode="auto">
            <a:xfrm>
              <a:off x="3790950" y="4716463"/>
              <a:ext cx="436563" cy="1092200"/>
            </a:xfrm>
            <a:custGeom>
              <a:avLst/>
              <a:gdLst>
                <a:gd name="T0" fmla="*/ 68 w 137"/>
                <a:gd name="T1" fmla="*/ 343 h 343"/>
                <a:gd name="T2" fmla="*/ 68 w 137"/>
                <a:gd name="T3" fmla="*/ 343 h 343"/>
                <a:gd name="T4" fmla="*/ 0 w 137"/>
                <a:gd name="T5" fmla="*/ 274 h 343"/>
                <a:gd name="T6" fmla="*/ 0 w 137"/>
                <a:gd name="T7" fmla="*/ 68 h 343"/>
                <a:gd name="T8" fmla="*/ 68 w 137"/>
                <a:gd name="T9" fmla="*/ 0 h 343"/>
                <a:gd name="T10" fmla="*/ 137 w 137"/>
                <a:gd name="T11" fmla="*/ 68 h 343"/>
                <a:gd name="T12" fmla="*/ 137 w 137"/>
                <a:gd name="T13" fmla="*/ 274 h 343"/>
                <a:gd name="T14" fmla="*/ 68 w 137"/>
                <a:gd name="T15" fmla="*/ 343 h 3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7" h="343">
                  <a:moveTo>
                    <a:pt x="68" y="343"/>
                  </a:moveTo>
                  <a:cubicBezTo>
                    <a:pt x="68" y="343"/>
                    <a:pt x="68" y="343"/>
                    <a:pt x="68" y="343"/>
                  </a:cubicBezTo>
                  <a:cubicBezTo>
                    <a:pt x="30" y="343"/>
                    <a:pt x="0" y="312"/>
                    <a:pt x="0" y="274"/>
                  </a:cubicBezTo>
                  <a:cubicBezTo>
                    <a:pt x="0" y="68"/>
                    <a:pt x="0" y="68"/>
                    <a:pt x="0" y="68"/>
                  </a:cubicBezTo>
                  <a:cubicBezTo>
                    <a:pt x="0" y="30"/>
                    <a:pt x="30" y="0"/>
                    <a:pt x="68" y="0"/>
                  </a:cubicBezTo>
                  <a:cubicBezTo>
                    <a:pt x="106" y="0"/>
                    <a:pt x="137" y="30"/>
                    <a:pt x="137" y="68"/>
                  </a:cubicBezTo>
                  <a:cubicBezTo>
                    <a:pt x="137" y="274"/>
                    <a:pt x="137" y="274"/>
                    <a:pt x="137" y="274"/>
                  </a:cubicBezTo>
                  <a:cubicBezTo>
                    <a:pt x="137" y="312"/>
                    <a:pt x="106" y="343"/>
                    <a:pt x="68" y="34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GB" sz="2099" dirty="0">
                <a:solidFill>
                  <a:prstClr val="black"/>
                </a:solidFill>
                <a:latin typeface="Arial"/>
                <a:cs typeface="+mn-cs"/>
              </a:endParaRPr>
            </a:p>
          </p:txBody>
        </p:sp>
        <p:sp>
          <p:nvSpPr>
            <p:cNvPr id="72" name="Freeform 24"/>
            <p:cNvSpPr>
              <a:spLocks/>
            </p:cNvSpPr>
            <p:nvPr userDrawn="1"/>
          </p:nvSpPr>
          <p:spPr bwMode="auto">
            <a:xfrm>
              <a:off x="3028950" y="3841750"/>
              <a:ext cx="542925" cy="2447925"/>
            </a:xfrm>
            <a:custGeom>
              <a:avLst/>
              <a:gdLst>
                <a:gd name="T0" fmla="*/ 85 w 171"/>
                <a:gd name="T1" fmla="*/ 769 h 769"/>
                <a:gd name="T2" fmla="*/ 85 w 171"/>
                <a:gd name="T3" fmla="*/ 769 h 769"/>
                <a:gd name="T4" fmla="*/ 0 w 171"/>
                <a:gd name="T5" fmla="*/ 683 h 769"/>
                <a:gd name="T6" fmla="*/ 0 w 171"/>
                <a:gd name="T7" fmla="*/ 86 h 769"/>
                <a:gd name="T8" fmla="*/ 85 w 171"/>
                <a:gd name="T9" fmla="*/ 0 h 769"/>
                <a:gd name="T10" fmla="*/ 171 w 171"/>
                <a:gd name="T11" fmla="*/ 86 h 769"/>
                <a:gd name="T12" fmla="*/ 171 w 171"/>
                <a:gd name="T13" fmla="*/ 683 h 769"/>
                <a:gd name="T14" fmla="*/ 85 w 171"/>
                <a:gd name="T15" fmla="*/ 769 h 76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1" h="769">
                  <a:moveTo>
                    <a:pt x="85" y="769"/>
                  </a:moveTo>
                  <a:cubicBezTo>
                    <a:pt x="85" y="769"/>
                    <a:pt x="85" y="769"/>
                    <a:pt x="85" y="769"/>
                  </a:cubicBezTo>
                  <a:cubicBezTo>
                    <a:pt x="38" y="769"/>
                    <a:pt x="0" y="730"/>
                    <a:pt x="0" y="683"/>
                  </a:cubicBezTo>
                  <a:cubicBezTo>
                    <a:pt x="0" y="86"/>
                    <a:pt x="0" y="86"/>
                    <a:pt x="0" y="86"/>
                  </a:cubicBezTo>
                  <a:cubicBezTo>
                    <a:pt x="0" y="39"/>
                    <a:pt x="38" y="0"/>
                    <a:pt x="85" y="0"/>
                  </a:cubicBezTo>
                  <a:cubicBezTo>
                    <a:pt x="133" y="0"/>
                    <a:pt x="171" y="39"/>
                    <a:pt x="171" y="86"/>
                  </a:cubicBezTo>
                  <a:cubicBezTo>
                    <a:pt x="171" y="683"/>
                    <a:pt x="171" y="683"/>
                    <a:pt x="171" y="683"/>
                  </a:cubicBezTo>
                  <a:cubicBezTo>
                    <a:pt x="171" y="730"/>
                    <a:pt x="133" y="769"/>
                    <a:pt x="85" y="76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GB" sz="2099" dirty="0">
                <a:solidFill>
                  <a:prstClr val="black"/>
                </a:solidFill>
                <a:latin typeface="Arial"/>
                <a:cs typeface="+mn-cs"/>
              </a:endParaRPr>
            </a:p>
          </p:txBody>
        </p:sp>
        <p:sp>
          <p:nvSpPr>
            <p:cNvPr id="73" name="Freeform 25"/>
            <p:cNvSpPr>
              <a:spLocks/>
            </p:cNvSpPr>
            <p:nvPr userDrawn="1"/>
          </p:nvSpPr>
          <p:spPr bwMode="auto">
            <a:xfrm>
              <a:off x="0" y="3148013"/>
              <a:ext cx="228600" cy="2438400"/>
            </a:xfrm>
            <a:custGeom>
              <a:avLst/>
              <a:gdLst>
                <a:gd name="T0" fmla="*/ 0 w 72"/>
                <a:gd name="T1" fmla="*/ 0 h 766"/>
                <a:gd name="T2" fmla="*/ 0 w 72"/>
                <a:gd name="T3" fmla="*/ 766 h 766"/>
                <a:gd name="T4" fmla="*/ 72 w 72"/>
                <a:gd name="T5" fmla="*/ 681 h 766"/>
                <a:gd name="T6" fmla="*/ 72 w 72"/>
                <a:gd name="T7" fmla="*/ 84 h 766"/>
                <a:gd name="T8" fmla="*/ 0 w 72"/>
                <a:gd name="T9" fmla="*/ 0 h 766"/>
              </a:gdLst>
              <a:ahLst/>
              <a:cxnLst>
                <a:cxn ang="0">
                  <a:pos x="T0" y="T1"/>
                </a:cxn>
                <a:cxn ang="0">
                  <a:pos x="T2" y="T3"/>
                </a:cxn>
                <a:cxn ang="0">
                  <a:pos x="T4" y="T5"/>
                </a:cxn>
                <a:cxn ang="0">
                  <a:pos x="T6" y="T7"/>
                </a:cxn>
                <a:cxn ang="0">
                  <a:pos x="T8" y="T9"/>
                </a:cxn>
              </a:cxnLst>
              <a:rect l="0" t="0" r="r" b="b"/>
              <a:pathLst>
                <a:path w="72" h="766">
                  <a:moveTo>
                    <a:pt x="0" y="0"/>
                  </a:moveTo>
                  <a:cubicBezTo>
                    <a:pt x="0" y="766"/>
                    <a:pt x="0" y="766"/>
                    <a:pt x="0" y="766"/>
                  </a:cubicBezTo>
                  <a:cubicBezTo>
                    <a:pt x="41" y="759"/>
                    <a:pt x="72" y="724"/>
                    <a:pt x="72" y="681"/>
                  </a:cubicBezTo>
                  <a:cubicBezTo>
                    <a:pt x="72" y="84"/>
                    <a:pt x="72" y="84"/>
                    <a:pt x="72" y="84"/>
                  </a:cubicBezTo>
                  <a:cubicBezTo>
                    <a:pt x="72" y="42"/>
                    <a:pt x="41" y="6"/>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GB" sz="2099" dirty="0">
                <a:solidFill>
                  <a:prstClr val="black"/>
                </a:solidFill>
                <a:latin typeface="Arial"/>
                <a:cs typeface="+mn-cs"/>
              </a:endParaRPr>
            </a:p>
          </p:txBody>
        </p:sp>
        <p:sp>
          <p:nvSpPr>
            <p:cNvPr id="74" name="Freeform 26"/>
            <p:cNvSpPr>
              <a:spLocks/>
            </p:cNvSpPr>
            <p:nvPr userDrawn="1"/>
          </p:nvSpPr>
          <p:spPr bwMode="auto">
            <a:xfrm>
              <a:off x="11950700" y="4105275"/>
              <a:ext cx="254000" cy="2444750"/>
            </a:xfrm>
            <a:custGeom>
              <a:avLst/>
              <a:gdLst>
                <a:gd name="T0" fmla="*/ 80 w 80"/>
                <a:gd name="T1" fmla="*/ 0 h 768"/>
                <a:gd name="T2" fmla="*/ 0 w 80"/>
                <a:gd name="T3" fmla="*/ 85 h 768"/>
                <a:gd name="T4" fmla="*/ 0 w 80"/>
                <a:gd name="T5" fmla="*/ 682 h 768"/>
                <a:gd name="T6" fmla="*/ 80 w 80"/>
                <a:gd name="T7" fmla="*/ 768 h 768"/>
                <a:gd name="T8" fmla="*/ 80 w 80"/>
                <a:gd name="T9" fmla="*/ 0 h 768"/>
              </a:gdLst>
              <a:ahLst/>
              <a:cxnLst>
                <a:cxn ang="0">
                  <a:pos x="T0" y="T1"/>
                </a:cxn>
                <a:cxn ang="0">
                  <a:pos x="T2" y="T3"/>
                </a:cxn>
                <a:cxn ang="0">
                  <a:pos x="T4" y="T5"/>
                </a:cxn>
                <a:cxn ang="0">
                  <a:pos x="T6" y="T7"/>
                </a:cxn>
                <a:cxn ang="0">
                  <a:pos x="T8" y="T9"/>
                </a:cxn>
              </a:cxnLst>
              <a:rect l="0" t="0" r="r" b="b"/>
              <a:pathLst>
                <a:path w="80" h="768">
                  <a:moveTo>
                    <a:pt x="80" y="0"/>
                  </a:moveTo>
                  <a:cubicBezTo>
                    <a:pt x="36" y="2"/>
                    <a:pt x="0" y="39"/>
                    <a:pt x="0" y="85"/>
                  </a:cubicBezTo>
                  <a:cubicBezTo>
                    <a:pt x="0" y="682"/>
                    <a:pt x="0" y="682"/>
                    <a:pt x="0" y="682"/>
                  </a:cubicBezTo>
                  <a:cubicBezTo>
                    <a:pt x="0" y="728"/>
                    <a:pt x="36" y="766"/>
                    <a:pt x="80" y="768"/>
                  </a:cubicBezTo>
                  <a:lnTo>
                    <a:pt x="8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GB" sz="2099" dirty="0">
                <a:solidFill>
                  <a:prstClr val="black"/>
                </a:solidFill>
                <a:latin typeface="Arial"/>
                <a:cs typeface="+mn-cs"/>
              </a:endParaRPr>
            </a:p>
          </p:txBody>
        </p:sp>
      </p:grpSp>
    </p:spTree>
    <p:extLst>
      <p:ext uri="{BB962C8B-B14F-4D97-AF65-F5344CB8AC3E}">
        <p14:creationId xmlns:p14="http://schemas.microsoft.com/office/powerpoint/2010/main" val="1822227191"/>
      </p:ext>
    </p:extLst>
  </p:cSld>
  <p:clrMapOvr>
    <a:masterClrMapping/>
  </p:clrMapOvr>
</p:sldLayout>
</file>

<file path=ppt/slideLayouts/slideLayout190.xml><?xml version="1.0" encoding="utf-8"?>
<p:sldLayout xmlns:a="http://schemas.openxmlformats.org/drawingml/2006/main" xmlns:r="http://schemas.openxmlformats.org/officeDocument/2006/relationships" xmlns:p="http://schemas.openxmlformats.org/presentationml/2006/main" showMasterSp="0" preserve="1" userDrawn="1">
  <p:cSld name="Quote Blue">
    <p:bg>
      <p:bgPr>
        <a:solidFill>
          <a:schemeClr val="accent1"/>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640850" y="1090550"/>
            <a:ext cx="6862299" cy="2267475"/>
          </a:xfrm>
        </p:spPr>
        <p:txBody>
          <a:bodyPr>
            <a:noAutofit/>
          </a:bodyPr>
          <a:lstStyle>
            <a:lvl1pPr algn="ctr">
              <a:defRPr sz="2897">
                <a:solidFill>
                  <a:srgbClr val="FBD9CA"/>
                </a:solidFill>
              </a:defRPr>
            </a:lvl1pPr>
          </a:lstStyle>
          <a:p>
            <a:r>
              <a:rPr lang="en-GB" dirty="0"/>
              <a:t>Click and type quote</a:t>
            </a:r>
          </a:p>
        </p:txBody>
      </p:sp>
      <p:sp>
        <p:nvSpPr>
          <p:cNvPr id="5" name="Slide Number Placeholder 4"/>
          <p:cNvSpPr>
            <a:spLocks noGrp="1"/>
          </p:cNvSpPr>
          <p:nvPr>
            <p:ph type="sldNum" sz="quarter" idx="12"/>
          </p:nvPr>
        </p:nvSpPr>
        <p:spPr/>
        <p:txBody>
          <a:bodyPr/>
          <a:lstStyle>
            <a:lvl1pPr>
              <a:defRPr>
                <a:solidFill>
                  <a:schemeClr val="bg1"/>
                </a:solidFill>
              </a:defRPr>
            </a:lvl1pPr>
          </a:lstStyle>
          <a:p>
            <a:pPr>
              <a:buClr>
                <a:prstClr val="black"/>
              </a:buClr>
            </a:pPr>
            <a:fld id="{D14BCCD3-0010-4FBA-B965-2126ADC31932}" type="slidenum">
              <a:rPr lang="en-GB" smtClean="0">
                <a:solidFill>
                  <a:prstClr val="white"/>
                </a:solidFill>
              </a:rPr>
              <a:pPr>
                <a:buClr>
                  <a:prstClr val="black"/>
                </a:buClr>
              </a:pPr>
              <a:t>‹#›</a:t>
            </a:fld>
            <a:endParaRPr lang="en-GB" dirty="0">
              <a:solidFill>
                <a:prstClr val="white"/>
              </a:solidFill>
            </a:endParaRPr>
          </a:p>
        </p:txBody>
      </p:sp>
      <p:sp>
        <p:nvSpPr>
          <p:cNvPr id="6" name="Text Placeholder 9"/>
          <p:cNvSpPr>
            <a:spLocks noGrp="1"/>
          </p:cNvSpPr>
          <p:nvPr>
            <p:ph type="body" sz="quarter" idx="13" hasCustomPrompt="1"/>
          </p:nvPr>
        </p:nvSpPr>
        <p:spPr>
          <a:xfrm>
            <a:off x="2640515" y="3572695"/>
            <a:ext cx="6862299" cy="539875"/>
          </a:xfrm>
        </p:spPr>
        <p:txBody>
          <a:bodyPr>
            <a:noAutofit/>
          </a:bodyPr>
          <a:lstStyle>
            <a:lvl1pPr marL="0" indent="0" algn="ctr">
              <a:buFontTx/>
              <a:buNone/>
              <a:defRPr b="1">
                <a:solidFill>
                  <a:schemeClr val="bg1"/>
                </a:solidFill>
              </a:defRPr>
            </a:lvl1pPr>
            <a:lvl2pPr marL="256969" indent="0">
              <a:buFontTx/>
              <a:buNone/>
              <a:defRPr b="1">
                <a:solidFill>
                  <a:schemeClr val="accent4"/>
                </a:solidFill>
              </a:defRPr>
            </a:lvl2pPr>
            <a:lvl3pPr marL="513937" indent="0">
              <a:buFontTx/>
              <a:buNone/>
              <a:defRPr b="1">
                <a:solidFill>
                  <a:schemeClr val="accent4"/>
                </a:solidFill>
              </a:defRPr>
            </a:lvl3pPr>
            <a:lvl4pPr marL="770906" indent="0">
              <a:buFontTx/>
              <a:buNone/>
              <a:defRPr b="1">
                <a:solidFill>
                  <a:schemeClr val="accent4"/>
                </a:solidFill>
              </a:defRPr>
            </a:lvl4pPr>
            <a:lvl5pPr marL="1027873" indent="0">
              <a:buFontTx/>
              <a:buNone/>
              <a:defRPr b="1">
                <a:solidFill>
                  <a:schemeClr val="accent4"/>
                </a:solidFill>
              </a:defRPr>
            </a:lvl5pPr>
          </a:lstStyle>
          <a:p>
            <a:pPr lvl="0"/>
            <a:r>
              <a:rPr lang="en-GB" dirty="0"/>
              <a:t>Name</a:t>
            </a:r>
          </a:p>
        </p:txBody>
      </p:sp>
      <p:cxnSp>
        <p:nvCxnSpPr>
          <p:cNvPr id="8" name="Straight Connector 7"/>
          <p:cNvCxnSpPr/>
          <p:nvPr userDrawn="1"/>
        </p:nvCxnSpPr>
        <p:spPr>
          <a:xfrm>
            <a:off x="647831" y="6316537"/>
            <a:ext cx="10890764" cy="0"/>
          </a:xfrm>
          <a:prstGeom prst="line">
            <a:avLst/>
          </a:prstGeom>
          <a:ln w="9525">
            <a:solidFill>
              <a:schemeClr val="bg1"/>
            </a:solidFill>
          </a:ln>
        </p:spPr>
        <p:style>
          <a:lnRef idx="1">
            <a:schemeClr val="accent1"/>
          </a:lnRef>
          <a:fillRef idx="0">
            <a:schemeClr val="accent1"/>
          </a:fillRef>
          <a:effectRef idx="0">
            <a:schemeClr val="accent1"/>
          </a:effectRef>
          <a:fontRef idx="minor">
            <a:schemeClr val="tx1"/>
          </a:fontRef>
        </p:style>
      </p:cxnSp>
      <p:grpSp>
        <p:nvGrpSpPr>
          <p:cNvPr id="23" name="Logotype, static"/>
          <p:cNvGrpSpPr/>
          <p:nvPr userDrawn="1"/>
        </p:nvGrpSpPr>
        <p:grpSpPr>
          <a:xfrm>
            <a:off x="10686683" y="6387823"/>
            <a:ext cx="863463" cy="180060"/>
            <a:chOff x="9501453" y="6148765"/>
            <a:chExt cx="2047875" cy="427037"/>
          </a:xfrm>
          <a:solidFill>
            <a:schemeClr val="bg1"/>
          </a:solidFill>
        </p:grpSpPr>
        <p:sp>
          <p:nvSpPr>
            <p:cNvPr id="24" name="Freeform 5"/>
            <p:cNvSpPr>
              <a:spLocks noEditPoints="1"/>
            </p:cNvSpPr>
            <p:nvPr userDrawn="1"/>
          </p:nvSpPr>
          <p:spPr bwMode="auto">
            <a:xfrm>
              <a:off x="11206428" y="6231315"/>
              <a:ext cx="342900" cy="344487"/>
            </a:xfrm>
            <a:custGeom>
              <a:avLst/>
              <a:gdLst>
                <a:gd name="T0" fmla="*/ 43 w 91"/>
                <a:gd name="T1" fmla="*/ 2 h 91"/>
                <a:gd name="T2" fmla="*/ 2 w 91"/>
                <a:gd name="T3" fmla="*/ 44 h 91"/>
                <a:gd name="T4" fmla="*/ 46 w 91"/>
                <a:gd name="T5" fmla="*/ 91 h 91"/>
                <a:gd name="T6" fmla="*/ 74 w 91"/>
                <a:gd name="T7" fmla="*/ 77 h 91"/>
                <a:gd name="T8" fmla="*/ 74 w 91"/>
                <a:gd name="T9" fmla="*/ 90 h 91"/>
                <a:gd name="T10" fmla="*/ 91 w 91"/>
                <a:gd name="T11" fmla="*/ 90 h 91"/>
                <a:gd name="T12" fmla="*/ 91 w 91"/>
                <a:gd name="T13" fmla="*/ 47 h 91"/>
                <a:gd name="T14" fmla="*/ 43 w 91"/>
                <a:gd name="T15" fmla="*/ 2 h 91"/>
                <a:gd name="T16" fmla="*/ 72 w 91"/>
                <a:gd name="T17" fmla="*/ 48 h 91"/>
                <a:gd name="T18" fmla="*/ 43 w 91"/>
                <a:gd name="T19" fmla="*/ 72 h 91"/>
                <a:gd name="T20" fmla="*/ 21 w 91"/>
                <a:gd name="T21" fmla="*/ 50 h 91"/>
                <a:gd name="T22" fmla="*/ 46 w 91"/>
                <a:gd name="T23" fmla="*/ 21 h 91"/>
                <a:gd name="T24" fmla="*/ 72 w 91"/>
                <a:gd name="T25" fmla="*/ 45 h 91"/>
                <a:gd name="T26" fmla="*/ 72 w 91"/>
                <a:gd name="T27" fmla="*/ 48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1" h="91">
                  <a:moveTo>
                    <a:pt x="43" y="2"/>
                  </a:moveTo>
                  <a:cubicBezTo>
                    <a:pt x="21" y="4"/>
                    <a:pt x="3" y="22"/>
                    <a:pt x="2" y="44"/>
                  </a:cubicBezTo>
                  <a:cubicBezTo>
                    <a:pt x="0" y="70"/>
                    <a:pt x="21" y="91"/>
                    <a:pt x="46" y="91"/>
                  </a:cubicBezTo>
                  <a:cubicBezTo>
                    <a:pt x="56" y="91"/>
                    <a:pt x="68" y="87"/>
                    <a:pt x="74" y="77"/>
                  </a:cubicBezTo>
                  <a:cubicBezTo>
                    <a:pt x="74" y="90"/>
                    <a:pt x="74" y="90"/>
                    <a:pt x="74" y="90"/>
                  </a:cubicBezTo>
                  <a:cubicBezTo>
                    <a:pt x="91" y="90"/>
                    <a:pt x="91" y="90"/>
                    <a:pt x="91" y="90"/>
                  </a:cubicBezTo>
                  <a:cubicBezTo>
                    <a:pt x="91" y="47"/>
                    <a:pt x="91" y="47"/>
                    <a:pt x="91" y="47"/>
                  </a:cubicBezTo>
                  <a:cubicBezTo>
                    <a:pt x="91" y="20"/>
                    <a:pt x="69" y="0"/>
                    <a:pt x="43" y="2"/>
                  </a:cubicBezTo>
                  <a:close/>
                  <a:moveTo>
                    <a:pt x="72" y="48"/>
                  </a:moveTo>
                  <a:cubicBezTo>
                    <a:pt x="71" y="63"/>
                    <a:pt x="58" y="74"/>
                    <a:pt x="43" y="72"/>
                  </a:cubicBezTo>
                  <a:cubicBezTo>
                    <a:pt x="32" y="71"/>
                    <a:pt x="22" y="61"/>
                    <a:pt x="21" y="50"/>
                  </a:cubicBezTo>
                  <a:cubicBezTo>
                    <a:pt x="19" y="34"/>
                    <a:pt x="31" y="21"/>
                    <a:pt x="46" y="21"/>
                  </a:cubicBezTo>
                  <a:cubicBezTo>
                    <a:pt x="60" y="21"/>
                    <a:pt x="71" y="32"/>
                    <a:pt x="72" y="45"/>
                  </a:cubicBezTo>
                  <a:lnTo>
                    <a:pt x="72" y="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832" fontAlgn="auto">
                <a:spcBef>
                  <a:spcPts val="0"/>
                </a:spcBef>
                <a:spcAft>
                  <a:spcPts val="0"/>
                </a:spcAft>
                <a:buClr>
                  <a:prstClr val="black"/>
                </a:buClr>
              </a:pPr>
              <a:endParaRPr lang="en-US" sz="2098" dirty="0">
                <a:solidFill>
                  <a:prstClr val="black"/>
                </a:solidFill>
                <a:latin typeface="Arial"/>
              </a:endParaRPr>
            </a:p>
          </p:txBody>
        </p:sp>
        <p:sp>
          <p:nvSpPr>
            <p:cNvPr id="25" name="Freeform 6"/>
            <p:cNvSpPr>
              <a:spLocks noEditPoints="1"/>
            </p:cNvSpPr>
            <p:nvPr userDrawn="1"/>
          </p:nvSpPr>
          <p:spPr bwMode="auto">
            <a:xfrm>
              <a:off x="10849241" y="6236077"/>
              <a:ext cx="334963" cy="339725"/>
            </a:xfrm>
            <a:custGeom>
              <a:avLst/>
              <a:gdLst>
                <a:gd name="T0" fmla="*/ 44 w 89"/>
                <a:gd name="T1" fmla="*/ 1 h 90"/>
                <a:gd name="T2" fmla="*/ 0 w 89"/>
                <a:gd name="T3" fmla="*/ 46 h 90"/>
                <a:gd name="T4" fmla="*/ 45 w 89"/>
                <a:gd name="T5" fmla="*/ 90 h 90"/>
                <a:gd name="T6" fmla="*/ 86 w 89"/>
                <a:gd name="T7" fmla="*/ 63 h 90"/>
                <a:gd name="T8" fmla="*/ 69 w 89"/>
                <a:gd name="T9" fmla="*/ 58 h 90"/>
                <a:gd name="T10" fmla="*/ 50 w 89"/>
                <a:gd name="T11" fmla="*/ 72 h 90"/>
                <a:gd name="T12" fmla="*/ 22 w 89"/>
                <a:gd name="T13" fmla="*/ 59 h 90"/>
                <a:gd name="T14" fmla="*/ 89 w 89"/>
                <a:gd name="T15" fmla="*/ 41 h 90"/>
                <a:gd name="T16" fmla="*/ 44 w 89"/>
                <a:gd name="T17" fmla="*/ 1 h 90"/>
                <a:gd name="T18" fmla="*/ 19 w 89"/>
                <a:gd name="T19" fmla="*/ 44 h 90"/>
                <a:gd name="T20" fmla="*/ 36 w 89"/>
                <a:gd name="T21" fmla="*/ 19 h 90"/>
                <a:gd name="T22" fmla="*/ 67 w 89"/>
                <a:gd name="T23" fmla="*/ 31 h 90"/>
                <a:gd name="T24" fmla="*/ 19 w 89"/>
                <a:gd name="T25" fmla="*/ 44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9" h="90">
                  <a:moveTo>
                    <a:pt x="44" y="1"/>
                  </a:moveTo>
                  <a:cubicBezTo>
                    <a:pt x="20" y="2"/>
                    <a:pt x="0" y="20"/>
                    <a:pt x="0" y="46"/>
                  </a:cubicBezTo>
                  <a:cubicBezTo>
                    <a:pt x="0" y="70"/>
                    <a:pt x="20" y="90"/>
                    <a:pt x="45" y="90"/>
                  </a:cubicBezTo>
                  <a:cubicBezTo>
                    <a:pt x="62" y="90"/>
                    <a:pt x="79" y="80"/>
                    <a:pt x="86" y="63"/>
                  </a:cubicBezTo>
                  <a:cubicBezTo>
                    <a:pt x="69" y="58"/>
                    <a:pt x="69" y="58"/>
                    <a:pt x="69" y="58"/>
                  </a:cubicBezTo>
                  <a:cubicBezTo>
                    <a:pt x="66" y="65"/>
                    <a:pt x="58" y="71"/>
                    <a:pt x="50" y="72"/>
                  </a:cubicBezTo>
                  <a:cubicBezTo>
                    <a:pt x="38" y="75"/>
                    <a:pt x="26" y="67"/>
                    <a:pt x="22" y="59"/>
                  </a:cubicBezTo>
                  <a:cubicBezTo>
                    <a:pt x="89" y="41"/>
                    <a:pt x="89" y="41"/>
                    <a:pt x="89" y="41"/>
                  </a:cubicBezTo>
                  <a:cubicBezTo>
                    <a:pt x="87" y="24"/>
                    <a:pt x="72" y="0"/>
                    <a:pt x="44" y="1"/>
                  </a:cubicBezTo>
                  <a:close/>
                  <a:moveTo>
                    <a:pt x="19" y="44"/>
                  </a:moveTo>
                  <a:cubicBezTo>
                    <a:pt x="19" y="34"/>
                    <a:pt x="24" y="24"/>
                    <a:pt x="36" y="19"/>
                  </a:cubicBezTo>
                  <a:cubicBezTo>
                    <a:pt x="50" y="14"/>
                    <a:pt x="62" y="21"/>
                    <a:pt x="67" y="31"/>
                  </a:cubicBezTo>
                  <a:lnTo>
                    <a:pt x="19" y="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832" fontAlgn="auto">
                <a:spcBef>
                  <a:spcPts val="0"/>
                </a:spcBef>
                <a:spcAft>
                  <a:spcPts val="0"/>
                </a:spcAft>
                <a:buClr>
                  <a:prstClr val="black"/>
                </a:buClr>
              </a:pPr>
              <a:endParaRPr lang="en-US" sz="2098" dirty="0">
                <a:solidFill>
                  <a:prstClr val="black"/>
                </a:solidFill>
                <a:latin typeface="Arial"/>
              </a:endParaRPr>
            </a:p>
          </p:txBody>
        </p:sp>
        <p:sp>
          <p:nvSpPr>
            <p:cNvPr id="26" name="Freeform 7"/>
            <p:cNvSpPr>
              <a:spLocks/>
            </p:cNvSpPr>
            <p:nvPr userDrawn="1"/>
          </p:nvSpPr>
          <p:spPr bwMode="auto">
            <a:xfrm>
              <a:off x="10292028" y="6239252"/>
              <a:ext cx="166688" cy="333375"/>
            </a:xfrm>
            <a:custGeom>
              <a:avLst/>
              <a:gdLst>
                <a:gd name="T0" fmla="*/ 44 w 44"/>
                <a:gd name="T1" fmla="*/ 18 h 88"/>
                <a:gd name="T2" fmla="*/ 44 w 44"/>
                <a:gd name="T3" fmla="*/ 0 h 88"/>
                <a:gd name="T4" fmla="*/ 19 w 44"/>
                <a:gd name="T5" fmla="*/ 13 h 88"/>
                <a:gd name="T6" fmla="*/ 19 w 44"/>
                <a:gd name="T7" fmla="*/ 3 h 88"/>
                <a:gd name="T8" fmla="*/ 0 w 44"/>
                <a:gd name="T9" fmla="*/ 3 h 88"/>
                <a:gd name="T10" fmla="*/ 0 w 44"/>
                <a:gd name="T11" fmla="*/ 44 h 88"/>
                <a:gd name="T12" fmla="*/ 0 w 44"/>
                <a:gd name="T13" fmla="*/ 88 h 88"/>
                <a:gd name="T14" fmla="*/ 20 w 44"/>
                <a:gd name="T15" fmla="*/ 88 h 88"/>
                <a:gd name="T16" fmla="*/ 20 w 44"/>
                <a:gd name="T17" fmla="*/ 46 h 88"/>
                <a:gd name="T18" fmla="*/ 44 w 44"/>
                <a:gd name="T19" fmla="*/ 1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 h="88">
                  <a:moveTo>
                    <a:pt x="44" y="18"/>
                  </a:moveTo>
                  <a:cubicBezTo>
                    <a:pt x="44" y="0"/>
                    <a:pt x="44" y="0"/>
                    <a:pt x="44" y="0"/>
                  </a:cubicBezTo>
                  <a:cubicBezTo>
                    <a:pt x="28" y="0"/>
                    <a:pt x="22" y="8"/>
                    <a:pt x="19" y="13"/>
                  </a:cubicBezTo>
                  <a:cubicBezTo>
                    <a:pt x="19" y="3"/>
                    <a:pt x="19" y="3"/>
                    <a:pt x="19" y="3"/>
                  </a:cubicBezTo>
                  <a:cubicBezTo>
                    <a:pt x="0" y="3"/>
                    <a:pt x="0" y="3"/>
                    <a:pt x="0" y="3"/>
                  </a:cubicBezTo>
                  <a:cubicBezTo>
                    <a:pt x="0" y="44"/>
                    <a:pt x="0" y="44"/>
                    <a:pt x="0" y="44"/>
                  </a:cubicBezTo>
                  <a:cubicBezTo>
                    <a:pt x="0" y="88"/>
                    <a:pt x="0" y="88"/>
                    <a:pt x="0" y="88"/>
                  </a:cubicBezTo>
                  <a:cubicBezTo>
                    <a:pt x="20" y="88"/>
                    <a:pt x="20" y="88"/>
                    <a:pt x="20" y="88"/>
                  </a:cubicBezTo>
                  <a:cubicBezTo>
                    <a:pt x="20" y="62"/>
                    <a:pt x="20" y="62"/>
                    <a:pt x="20" y="46"/>
                  </a:cubicBezTo>
                  <a:cubicBezTo>
                    <a:pt x="20" y="26"/>
                    <a:pt x="31" y="19"/>
                    <a:pt x="44"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832" fontAlgn="auto">
                <a:spcBef>
                  <a:spcPts val="0"/>
                </a:spcBef>
                <a:spcAft>
                  <a:spcPts val="0"/>
                </a:spcAft>
                <a:buClr>
                  <a:prstClr val="black"/>
                </a:buClr>
              </a:pPr>
              <a:endParaRPr lang="en-US" sz="2098" dirty="0">
                <a:solidFill>
                  <a:prstClr val="black"/>
                </a:solidFill>
                <a:latin typeface="Arial"/>
              </a:endParaRPr>
            </a:p>
          </p:txBody>
        </p:sp>
        <p:sp>
          <p:nvSpPr>
            <p:cNvPr id="27" name="Freeform 8"/>
            <p:cNvSpPr>
              <a:spLocks/>
            </p:cNvSpPr>
            <p:nvPr userDrawn="1"/>
          </p:nvSpPr>
          <p:spPr bwMode="auto">
            <a:xfrm>
              <a:off x="9501453" y="6182102"/>
              <a:ext cx="369888" cy="390525"/>
            </a:xfrm>
            <a:custGeom>
              <a:avLst/>
              <a:gdLst>
                <a:gd name="T0" fmla="*/ 185 w 233"/>
                <a:gd name="T1" fmla="*/ 165 h 246"/>
                <a:gd name="T2" fmla="*/ 48 w 233"/>
                <a:gd name="T3" fmla="*/ 0 h 246"/>
                <a:gd name="T4" fmla="*/ 0 w 233"/>
                <a:gd name="T5" fmla="*/ 0 h 246"/>
                <a:gd name="T6" fmla="*/ 0 w 233"/>
                <a:gd name="T7" fmla="*/ 246 h 246"/>
                <a:gd name="T8" fmla="*/ 50 w 233"/>
                <a:gd name="T9" fmla="*/ 246 h 246"/>
                <a:gd name="T10" fmla="*/ 50 w 233"/>
                <a:gd name="T11" fmla="*/ 81 h 246"/>
                <a:gd name="T12" fmla="*/ 190 w 233"/>
                <a:gd name="T13" fmla="*/ 246 h 246"/>
                <a:gd name="T14" fmla="*/ 233 w 233"/>
                <a:gd name="T15" fmla="*/ 246 h 246"/>
                <a:gd name="T16" fmla="*/ 233 w 233"/>
                <a:gd name="T17" fmla="*/ 0 h 246"/>
                <a:gd name="T18" fmla="*/ 185 w 233"/>
                <a:gd name="T19" fmla="*/ 0 h 246"/>
                <a:gd name="T20" fmla="*/ 185 w 233"/>
                <a:gd name="T21" fmla="*/ 165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3" h="246">
                  <a:moveTo>
                    <a:pt x="185" y="165"/>
                  </a:moveTo>
                  <a:lnTo>
                    <a:pt x="48" y="0"/>
                  </a:lnTo>
                  <a:lnTo>
                    <a:pt x="0" y="0"/>
                  </a:lnTo>
                  <a:lnTo>
                    <a:pt x="0" y="246"/>
                  </a:lnTo>
                  <a:lnTo>
                    <a:pt x="50" y="246"/>
                  </a:lnTo>
                  <a:lnTo>
                    <a:pt x="50" y="81"/>
                  </a:lnTo>
                  <a:lnTo>
                    <a:pt x="190" y="246"/>
                  </a:lnTo>
                  <a:lnTo>
                    <a:pt x="233" y="246"/>
                  </a:lnTo>
                  <a:lnTo>
                    <a:pt x="233" y="0"/>
                  </a:lnTo>
                  <a:lnTo>
                    <a:pt x="185" y="0"/>
                  </a:lnTo>
                  <a:lnTo>
                    <a:pt x="185" y="16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832" fontAlgn="auto">
                <a:spcBef>
                  <a:spcPts val="0"/>
                </a:spcBef>
                <a:spcAft>
                  <a:spcPts val="0"/>
                </a:spcAft>
                <a:buClr>
                  <a:prstClr val="black"/>
                </a:buClr>
              </a:pPr>
              <a:endParaRPr lang="en-US" sz="2098" dirty="0">
                <a:solidFill>
                  <a:prstClr val="black"/>
                </a:solidFill>
                <a:latin typeface="Arial"/>
              </a:endParaRPr>
            </a:p>
          </p:txBody>
        </p:sp>
        <p:sp>
          <p:nvSpPr>
            <p:cNvPr id="28" name="Freeform 9"/>
            <p:cNvSpPr>
              <a:spLocks noEditPoints="1"/>
            </p:cNvSpPr>
            <p:nvPr userDrawn="1"/>
          </p:nvSpPr>
          <p:spPr bwMode="auto">
            <a:xfrm>
              <a:off x="10461891" y="6148765"/>
              <a:ext cx="342900" cy="427037"/>
            </a:xfrm>
            <a:custGeom>
              <a:avLst/>
              <a:gdLst>
                <a:gd name="T0" fmla="*/ 91 w 91"/>
                <a:gd name="T1" fmla="*/ 0 h 113"/>
                <a:gd name="T2" fmla="*/ 73 w 91"/>
                <a:gd name="T3" fmla="*/ 0 h 113"/>
                <a:gd name="T4" fmla="*/ 73 w 91"/>
                <a:gd name="T5" fmla="*/ 34 h 113"/>
                <a:gd name="T6" fmla="*/ 43 w 91"/>
                <a:gd name="T7" fmla="*/ 24 h 113"/>
                <a:gd name="T8" fmla="*/ 2 w 91"/>
                <a:gd name="T9" fmla="*/ 66 h 113"/>
                <a:gd name="T10" fmla="*/ 46 w 91"/>
                <a:gd name="T11" fmla="*/ 113 h 113"/>
                <a:gd name="T12" fmla="*/ 74 w 91"/>
                <a:gd name="T13" fmla="*/ 101 h 113"/>
                <a:gd name="T14" fmla="*/ 74 w 91"/>
                <a:gd name="T15" fmla="*/ 112 h 113"/>
                <a:gd name="T16" fmla="*/ 91 w 91"/>
                <a:gd name="T17" fmla="*/ 112 h 113"/>
                <a:gd name="T18" fmla="*/ 91 w 91"/>
                <a:gd name="T19" fmla="*/ 69 h 113"/>
                <a:gd name="T20" fmla="*/ 91 w 91"/>
                <a:gd name="T21" fmla="*/ 69 h 113"/>
                <a:gd name="T22" fmla="*/ 91 w 91"/>
                <a:gd name="T23" fmla="*/ 68 h 113"/>
                <a:gd name="T24" fmla="*/ 91 w 91"/>
                <a:gd name="T25" fmla="*/ 0 h 113"/>
                <a:gd name="T26" fmla="*/ 72 w 91"/>
                <a:gd name="T27" fmla="*/ 70 h 113"/>
                <a:gd name="T28" fmla="*/ 43 w 91"/>
                <a:gd name="T29" fmla="*/ 94 h 113"/>
                <a:gd name="T30" fmla="*/ 21 w 91"/>
                <a:gd name="T31" fmla="*/ 72 h 113"/>
                <a:gd name="T32" fmla="*/ 46 w 91"/>
                <a:gd name="T33" fmla="*/ 43 h 113"/>
                <a:gd name="T34" fmla="*/ 72 w 91"/>
                <a:gd name="T35" fmla="*/ 67 h 113"/>
                <a:gd name="T36" fmla="*/ 72 w 91"/>
                <a:gd name="T37" fmla="*/ 7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1" h="113">
                  <a:moveTo>
                    <a:pt x="91" y="0"/>
                  </a:moveTo>
                  <a:cubicBezTo>
                    <a:pt x="73" y="0"/>
                    <a:pt x="73" y="0"/>
                    <a:pt x="73" y="0"/>
                  </a:cubicBezTo>
                  <a:cubicBezTo>
                    <a:pt x="73" y="34"/>
                    <a:pt x="73" y="34"/>
                    <a:pt x="73" y="34"/>
                  </a:cubicBezTo>
                  <a:cubicBezTo>
                    <a:pt x="68" y="28"/>
                    <a:pt x="55" y="23"/>
                    <a:pt x="43" y="24"/>
                  </a:cubicBezTo>
                  <a:cubicBezTo>
                    <a:pt x="21" y="26"/>
                    <a:pt x="3" y="44"/>
                    <a:pt x="2" y="66"/>
                  </a:cubicBezTo>
                  <a:cubicBezTo>
                    <a:pt x="0" y="92"/>
                    <a:pt x="21" y="113"/>
                    <a:pt x="46" y="113"/>
                  </a:cubicBezTo>
                  <a:cubicBezTo>
                    <a:pt x="56" y="113"/>
                    <a:pt x="69" y="109"/>
                    <a:pt x="74" y="101"/>
                  </a:cubicBezTo>
                  <a:cubicBezTo>
                    <a:pt x="74" y="112"/>
                    <a:pt x="74" y="112"/>
                    <a:pt x="74" y="112"/>
                  </a:cubicBezTo>
                  <a:cubicBezTo>
                    <a:pt x="91" y="112"/>
                    <a:pt x="91" y="112"/>
                    <a:pt x="91" y="112"/>
                  </a:cubicBezTo>
                  <a:cubicBezTo>
                    <a:pt x="91" y="69"/>
                    <a:pt x="91" y="69"/>
                    <a:pt x="91" y="69"/>
                  </a:cubicBezTo>
                  <a:cubicBezTo>
                    <a:pt x="91" y="69"/>
                    <a:pt x="91" y="69"/>
                    <a:pt x="91" y="69"/>
                  </a:cubicBezTo>
                  <a:cubicBezTo>
                    <a:pt x="91" y="68"/>
                    <a:pt x="91" y="68"/>
                    <a:pt x="91" y="68"/>
                  </a:cubicBezTo>
                  <a:lnTo>
                    <a:pt x="91" y="0"/>
                  </a:lnTo>
                  <a:close/>
                  <a:moveTo>
                    <a:pt x="72" y="70"/>
                  </a:moveTo>
                  <a:cubicBezTo>
                    <a:pt x="71" y="85"/>
                    <a:pt x="58" y="96"/>
                    <a:pt x="43" y="94"/>
                  </a:cubicBezTo>
                  <a:cubicBezTo>
                    <a:pt x="32" y="93"/>
                    <a:pt x="22" y="83"/>
                    <a:pt x="21" y="72"/>
                  </a:cubicBezTo>
                  <a:cubicBezTo>
                    <a:pt x="19" y="56"/>
                    <a:pt x="31" y="43"/>
                    <a:pt x="46" y="43"/>
                  </a:cubicBezTo>
                  <a:cubicBezTo>
                    <a:pt x="60" y="43"/>
                    <a:pt x="71" y="54"/>
                    <a:pt x="72" y="67"/>
                  </a:cubicBezTo>
                  <a:lnTo>
                    <a:pt x="72"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832" fontAlgn="auto">
                <a:spcBef>
                  <a:spcPts val="0"/>
                </a:spcBef>
                <a:spcAft>
                  <a:spcPts val="0"/>
                </a:spcAft>
                <a:buClr>
                  <a:prstClr val="black"/>
                </a:buClr>
              </a:pPr>
              <a:endParaRPr lang="en-US" sz="2098" dirty="0">
                <a:solidFill>
                  <a:prstClr val="black"/>
                </a:solidFill>
                <a:latin typeface="Arial"/>
              </a:endParaRPr>
            </a:p>
          </p:txBody>
        </p:sp>
        <p:sp>
          <p:nvSpPr>
            <p:cNvPr id="29" name="Freeform 10"/>
            <p:cNvSpPr>
              <a:spLocks noEditPoints="1"/>
            </p:cNvSpPr>
            <p:nvPr userDrawn="1"/>
          </p:nvSpPr>
          <p:spPr bwMode="auto">
            <a:xfrm>
              <a:off x="9912616" y="6239252"/>
              <a:ext cx="338138" cy="336550"/>
            </a:xfrm>
            <a:custGeom>
              <a:avLst/>
              <a:gdLst>
                <a:gd name="T0" fmla="*/ 45 w 90"/>
                <a:gd name="T1" fmla="*/ 0 h 89"/>
                <a:gd name="T2" fmla="*/ 0 w 90"/>
                <a:gd name="T3" fmla="*/ 45 h 89"/>
                <a:gd name="T4" fmla="*/ 45 w 90"/>
                <a:gd name="T5" fmla="*/ 89 h 89"/>
                <a:gd name="T6" fmla="*/ 90 w 90"/>
                <a:gd name="T7" fmla="*/ 45 h 89"/>
                <a:gd name="T8" fmla="*/ 45 w 90"/>
                <a:gd name="T9" fmla="*/ 0 h 89"/>
                <a:gd name="T10" fmla="*/ 45 w 90"/>
                <a:gd name="T11" fmla="*/ 70 h 89"/>
                <a:gd name="T12" fmla="*/ 19 w 90"/>
                <a:gd name="T13" fmla="*/ 45 h 89"/>
                <a:gd name="T14" fmla="*/ 45 w 90"/>
                <a:gd name="T15" fmla="*/ 19 h 89"/>
                <a:gd name="T16" fmla="*/ 71 w 90"/>
                <a:gd name="T17" fmla="*/ 45 h 89"/>
                <a:gd name="T18" fmla="*/ 45 w 90"/>
                <a:gd name="T19" fmla="*/ 7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0" h="89">
                  <a:moveTo>
                    <a:pt x="45" y="0"/>
                  </a:moveTo>
                  <a:cubicBezTo>
                    <a:pt x="20" y="0"/>
                    <a:pt x="0" y="20"/>
                    <a:pt x="0" y="45"/>
                  </a:cubicBezTo>
                  <a:cubicBezTo>
                    <a:pt x="0" y="69"/>
                    <a:pt x="20" y="89"/>
                    <a:pt x="45" y="89"/>
                  </a:cubicBezTo>
                  <a:cubicBezTo>
                    <a:pt x="70" y="89"/>
                    <a:pt x="90" y="69"/>
                    <a:pt x="90" y="45"/>
                  </a:cubicBezTo>
                  <a:cubicBezTo>
                    <a:pt x="90" y="20"/>
                    <a:pt x="70" y="0"/>
                    <a:pt x="45" y="0"/>
                  </a:cubicBezTo>
                  <a:close/>
                  <a:moveTo>
                    <a:pt x="45" y="70"/>
                  </a:moveTo>
                  <a:cubicBezTo>
                    <a:pt x="31" y="70"/>
                    <a:pt x="19" y="59"/>
                    <a:pt x="19" y="45"/>
                  </a:cubicBezTo>
                  <a:cubicBezTo>
                    <a:pt x="19" y="30"/>
                    <a:pt x="31" y="19"/>
                    <a:pt x="45" y="19"/>
                  </a:cubicBezTo>
                  <a:cubicBezTo>
                    <a:pt x="59" y="19"/>
                    <a:pt x="71" y="30"/>
                    <a:pt x="71" y="45"/>
                  </a:cubicBezTo>
                  <a:cubicBezTo>
                    <a:pt x="71" y="59"/>
                    <a:pt x="59" y="70"/>
                    <a:pt x="45" y="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832" fontAlgn="auto">
                <a:spcBef>
                  <a:spcPts val="0"/>
                </a:spcBef>
                <a:spcAft>
                  <a:spcPts val="0"/>
                </a:spcAft>
                <a:buClr>
                  <a:prstClr val="black"/>
                </a:buClr>
              </a:pPr>
              <a:endParaRPr lang="en-US" sz="2098" dirty="0">
                <a:solidFill>
                  <a:prstClr val="black"/>
                </a:solidFill>
                <a:latin typeface="Arial"/>
              </a:endParaRPr>
            </a:p>
          </p:txBody>
        </p:sp>
      </p:grpSp>
      <p:sp>
        <p:nvSpPr>
          <p:cNvPr id="3" name="Footer Placeholder 2"/>
          <p:cNvSpPr>
            <a:spLocks noGrp="1"/>
          </p:cNvSpPr>
          <p:nvPr>
            <p:ph type="ftr" sz="quarter" idx="14"/>
          </p:nvPr>
        </p:nvSpPr>
        <p:spPr/>
        <p:txBody>
          <a:bodyPr/>
          <a:lstStyle>
            <a:lvl1pPr>
              <a:defRPr>
                <a:solidFill>
                  <a:schemeClr val="bg1"/>
                </a:solidFill>
              </a:defRPr>
            </a:lvl1pPr>
          </a:lstStyle>
          <a:p>
            <a:pPr>
              <a:buClr>
                <a:prstClr val="black"/>
              </a:buClr>
            </a:pPr>
            <a:endParaRPr lang="en-GB" dirty="0">
              <a:solidFill>
                <a:prstClr val="white"/>
              </a:solidFill>
            </a:endParaRPr>
          </a:p>
        </p:txBody>
      </p:sp>
    </p:spTree>
    <p:extLst>
      <p:ext uri="{BB962C8B-B14F-4D97-AF65-F5344CB8AC3E}">
        <p14:creationId xmlns:p14="http://schemas.microsoft.com/office/powerpoint/2010/main" val="3730855975"/>
      </p:ext>
    </p:extLst>
  </p:cSld>
  <p:clrMapOvr>
    <a:masterClrMapping/>
  </p:clrMapOvr>
</p:sldLayout>
</file>

<file path=ppt/slideLayouts/slideLayout191.xml><?xml version="1.0" encoding="utf-8"?>
<p:sldLayout xmlns:a="http://schemas.openxmlformats.org/drawingml/2006/main" xmlns:r="http://schemas.openxmlformats.org/officeDocument/2006/relationships" xmlns:p="http://schemas.openxmlformats.org/presentationml/2006/main" showMasterSp="0" preserve="1" userDrawn="1">
  <p:cSld name="Quote Pulse Pattern">
    <p:bg>
      <p:bgPr>
        <a:solidFill>
          <a:schemeClr val="accent1"/>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640850" y="166208"/>
            <a:ext cx="6862299" cy="2326704"/>
          </a:xfrm>
        </p:spPr>
        <p:txBody>
          <a:bodyPr>
            <a:noAutofit/>
          </a:bodyPr>
          <a:lstStyle>
            <a:lvl1pPr algn="ctr">
              <a:defRPr sz="2897">
                <a:solidFill>
                  <a:srgbClr val="FBD9CA"/>
                </a:solidFill>
              </a:defRPr>
            </a:lvl1pPr>
          </a:lstStyle>
          <a:p>
            <a:r>
              <a:rPr lang="en-GB" dirty="0"/>
              <a:t>Click and type quote</a:t>
            </a:r>
          </a:p>
        </p:txBody>
      </p:sp>
      <p:sp>
        <p:nvSpPr>
          <p:cNvPr id="5" name="Slide Number Placeholder 4"/>
          <p:cNvSpPr>
            <a:spLocks noGrp="1"/>
          </p:cNvSpPr>
          <p:nvPr>
            <p:ph type="sldNum" sz="quarter" idx="12"/>
          </p:nvPr>
        </p:nvSpPr>
        <p:spPr/>
        <p:txBody>
          <a:bodyPr/>
          <a:lstStyle>
            <a:lvl1pPr>
              <a:defRPr>
                <a:solidFill>
                  <a:schemeClr val="bg1"/>
                </a:solidFill>
              </a:defRPr>
            </a:lvl1pPr>
          </a:lstStyle>
          <a:p>
            <a:pPr>
              <a:buClr>
                <a:prstClr val="black"/>
              </a:buClr>
            </a:pPr>
            <a:fld id="{D14BCCD3-0010-4FBA-B965-2126ADC31932}" type="slidenum">
              <a:rPr lang="en-GB" smtClean="0">
                <a:solidFill>
                  <a:prstClr val="white"/>
                </a:solidFill>
              </a:rPr>
              <a:pPr>
                <a:buClr>
                  <a:prstClr val="black"/>
                </a:buClr>
              </a:pPr>
              <a:t>‹#›</a:t>
            </a:fld>
            <a:endParaRPr lang="en-GB" dirty="0">
              <a:solidFill>
                <a:prstClr val="white"/>
              </a:solidFill>
            </a:endParaRPr>
          </a:p>
        </p:txBody>
      </p:sp>
      <p:sp>
        <p:nvSpPr>
          <p:cNvPr id="6" name="Text Placeholder 9"/>
          <p:cNvSpPr>
            <a:spLocks noGrp="1"/>
          </p:cNvSpPr>
          <p:nvPr>
            <p:ph type="body" sz="quarter" idx="13" hasCustomPrompt="1"/>
          </p:nvPr>
        </p:nvSpPr>
        <p:spPr>
          <a:xfrm>
            <a:off x="2640515" y="2708616"/>
            <a:ext cx="6862299" cy="539875"/>
          </a:xfrm>
        </p:spPr>
        <p:txBody>
          <a:bodyPr>
            <a:noAutofit/>
          </a:bodyPr>
          <a:lstStyle>
            <a:lvl1pPr marL="0" indent="0" algn="ctr">
              <a:buFontTx/>
              <a:buNone/>
              <a:defRPr b="1">
                <a:solidFill>
                  <a:schemeClr val="bg1"/>
                </a:solidFill>
              </a:defRPr>
            </a:lvl1pPr>
            <a:lvl2pPr marL="256969" indent="0">
              <a:buFontTx/>
              <a:buNone/>
              <a:defRPr b="1">
                <a:solidFill>
                  <a:schemeClr val="accent4"/>
                </a:solidFill>
              </a:defRPr>
            </a:lvl2pPr>
            <a:lvl3pPr marL="513937" indent="0">
              <a:buFontTx/>
              <a:buNone/>
              <a:defRPr b="1">
                <a:solidFill>
                  <a:schemeClr val="accent4"/>
                </a:solidFill>
              </a:defRPr>
            </a:lvl3pPr>
            <a:lvl4pPr marL="770906" indent="0">
              <a:buFontTx/>
              <a:buNone/>
              <a:defRPr b="1">
                <a:solidFill>
                  <a:schemeClr val="accent4"/>
                </a:solidFill>
              </a:defRPr>
            </a:lvl4pPr>
            <a:lvl5pPr marL="1027873" indent="0">
              <a:buFontTx/>
              <a:buNone/>
              <a:defRPr b="1">
                <a:solidFill>
                  <a:schemeClr val="accent4"/>
                </a:solidFill>
              </a:defRPr>
            </a:lvl5pPr>
          </a:lstStyle>
          <a:p>
            <a:pPr lvl="0"/>
            <a:r>
              <a:rPr lang="en-GB" dirty="0"/>
              <a:t>Name</a:t>
            </a:r>
          </a:p>
        </p:txBody>
      </p:sp>
      <p:cxnSp>
        <p:nvCxnSpPr>
          <p:cNvPr id="8" name="Straight Connector 7"/>
          <p:cNvCxnSpPr/>
          <p:nvPr userDrawn="1"/>
        </p:nvCxnSpPr>
        <p:spPr>
          <a:xfrm>
            <a:off x="647831" y="6316537"/>
            <a:ext cx="10890764" cy="0"/>
          </a:xfrm>
          <a:prstGeom prst="line">
            <a:avLst/>
          </a:prstGeom>
          <a:ln w="9525">
            <a:solidFill>
              <a:schemeClr val="bg1"/>
            </a:solidFill>
          </a:ln>
        </p:spPr>
        <p:style>
          <a:lnRef idx="1">
            <a:schemeClr val="accent1"/>
          </a:lnRef>
          <a:fillRef idx="0">
            <a:schemeClr val="accent1"/>
          </a:fillRef>
          <a:effectRef idx="0">
            <a:schemeClr val="accent1"/>
          </a:effectRef>
          <a:fontRef idx="minor">
            <a:schemeClr val="tx1"/>
          </a:fontRef>
        </p:style>
      </p:cxnSp>
      <p:grpSp>
        <p:nvGrpSpPr>
          <p:cNvPr id="74" name="Pulse"/>
          <p:cNvGrpSpPr/>
          <p:nvPr userDrawn="1"/>
        </p:nvGrpSpPr>
        <p:grpSpPr>
          <a:xfrm>
            <a:off x="1" y="3347268"/>
            <a:ext cx="12201523" cy="2642575"/>
            <a:chOff x="0" y="3348038"/>
            <a:chExt cx="12204700" cy="2643187"/>
          </a:xfrm>
          <a:solidFill>
            <a:srgbClr val="0000FF"/>
          </a:solidFill>
        </p:grpSpPr>
        <p:sp>
          <p:nvSpPr>
            <p:cNvPr id="45" name="Freeform 5"/>
            <p:cNvSpPr>
              <a:spLocks/>
            </p:cNvSpPr>
            <p:nvPr userDrawn="1"/>
          </p:nvSpPr>
          <p:spPr bwMode="auto">
            <a:xfrm>
              <a:off x="1906588" y="4092575"/>
              <a:ext cx="323850" cy="812800"/>
            </a:xfrm>
            <a:custGeom>
              <a:avLst/>
              <a:gdLst>
                <a:gd name="T0" fmla="*/ 51 w 102"/>
                <a:gd name="T1" fmla="*/ 255 h 255"/>
                <a:gd name="T2" fmla="*/ 51 w 102"/>
                <a:gd name="T3" fmla="*/ 255 h 255"/>
                <a:gd name="T4" fmla="*/ 0 w 102"/>
                <a:gd name="T5" fmla="*/ 204 h 255"/>
                <a:gd name="T6" fmla="*/ 0 w 102"/>
                <a:gd name="T7" fmla="*/ 51 h 255"/>
                <a:gd name="T8" fmla="*/ 51 w 102"/>
                <a:gd name="T9" fmla="*/ 0 h 255"/>
                <a:gd name="T10" fmla="*/ 102 w 102"/>
                <a:gd name="T11" fmla="*/ 51 h 255"/>
                <a:gd name="T12" fmla="*/ 102 w 102"/>
                <a:gd name="T13" fmla="*/ 204 h 255"/>
                <a:gd name="T14" fmla="*/ 51 w 102"/>
                <a:gd name="T15" fmla="*/ 255 h 2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 h="255">
                  <a:moveTo>
                    <a:pt x="51" y="255"/>
                  </a:moveTo>
                  <a:cubicBezTo>
                    <a:pt x="51" y="255"/>
                    <a:pt x="51" y="255"/>
                    <a:pt x="51" y="255"/>
                  </a:cubicBezTo>
                  <a:cubicBezTo>
                    <a:pt x="23" y="255"/>
                    <a:pt x="0" y="232"/>
                    <a:pt x="0" y="204"/>
                  </a:cubicBezTo>
                  <a:cubicBezTo>
                    <a:pt x="0" y="51"/>
                    <a:pt x="0" y="51"/>
                    <a:pt x="0" y="51"/>
                  </a:cubicBezTo>
                  <a:cubicBezTo>
                    <a:pt x="0" y="23"/>
                    <a:pt x="23" y="0"/>
                    <a:pt x="51" y="0"/>
                  </a:cubicBezTo>
                  <a:cubicBezTo>
                    <a:pt x="79" y="0"/>
                    <a:pt x="102" y="23"/>
                    <a:pt x="102" y="51"/>
                  </a:cubicBezTo>
                  <a:cubicBezTo>
                    <a:pt x="102" y="204"/>
                    <a:pt x="102" y="204"/>
                    <a:pt x="102" y="204"/>
                  </a:cubicBezTo>
                  <a:cubicBezTo>
                    <a:pt x="102" y="232"/>
                    <a:pt x="79" y="255"/>
                    <a:pt x="51" y="25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832" fontAlgn="auto">
                <a:spcBef>
                  <a:spcPts val="0"/>
                </a:spcBef>
                <a:spcAft>
                  <a:spcPts val="0"/>
                </a:spcAft>
                <a:buClr>
                  <a:prstClr val="black"/>
                </a:buClr>
              </a:pPr>
              <a:endParaRPr lang="en-GB" sz="2098" dirty="0">
                <a:solidFill>
                  <a:prstClr val="black"/>
                </a:solidFill>
                <a:latin typeface="Arial"/>
              </a:endParaRPr>
            </a:p>
          </p:txBody>
        </p:sp>
        <p:sp>
          <p:nvSpPr>
            <p:cNvPr id="46" name="Freeform 6"/>
            <p:cNvSpPr>
              <a:spLocks/>
            </p:cNvSpPr>
            <p:nvPr userDrawn="1"/>
          </p:nvSpPr>
          <p:spPr bwMode="auto">
            <a:xfrm>
              <a:off x="3979863" y="4564063"/>
              <a:ext cx="193675" cy="325438"/>
            </a:xfrm>
            <a:custGeom>
              <a:avLst/>
              <a:gdLst>
                <a:gd name="T0" fmla="*/ 30 w 61"/>
                <a:gd name="T1" fmla="*/ 102 h 102"/>
                <a:gd name="T2" fmla="*/ 30 w 61"/>
                <a:gd name="T3" fmla="*/ 102 h 102"/>
                <a:gd name="T4" fmla="*/ 0 w 61"/>
                <a:gd name="T5" fmla="*/ 71 h 102"/>
                <a:gd name="T6" fmla="*/ 0 w 61"/>
                <a:gd name="T7" fmla="*/ 30 h 102"/>
                <a:gd name="T8" fmla="*/ 30 w 61"/>
                <a:gd name="T9" fmla="*/ 0 h 102"/>
                <a:gd name="T10" fmla="*/ 61 w 61"/>
                <a:gd name="T11" fmla="*/ 30 h 102"/>
                <a:gd name="T12" fmla="*/ 61 w 61"/>
                <a:gd name="T13" fmla="*/ 71 h 102"/>
                <a:gd name="T14" fmla="*/ 30 w 61"/>
                <a:gd name="T15" fmla="*/ 102 h 10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1" h="102">
                  <a:moveTo>
                    <a:pt x="30" y="102"/>
                  </a:moveTo>
                  <a:cubicBezTo>
                    <a:pt x="30" y="102"/>
                    <a:pt x="30" y="102"/>
                    <a:pt x="30" y="102"/>
                  </a:cubicBezTo>
                  <a:cubicBezTo>
                    <a:pt x="13" y="102"/>
                    <a:pt x="0" y="88"/>
                    <a:pt x="0" y="71"/>
                  </a:cubicBezTo>
                  <a:cubicBezTo>
                    <a:pt x="0" y="30"/>
                    <a:pt x="0" y="30"/>
                    <a:pt x="0" y="30"/>
                  </a:cubicBezTo>
                  <a:cubicBezTo>
                    <a:pt x="0" y="14"/>
                    <a:pt x="13" y="0"/>
                    <a:pt x="30" y="0"/>
                  </a:cubicBezTo>
                  <a:cubicBezTo>
                    <a:pt x="47" y="0"/>
                    <a:pt x="61" y="14"/>
                    <a:pt x="61" y="30"/>
                  </a:cubicBezTo>
                  <a:cubicBezTo>
                    <a:pt x="61" y="71"/>
                    <a:pt x="61" y="71"/>
                    <a:pt x="61" y="71"/>
                  </a:cubicBezTo>
                  <a:cubicBezTo>
                    <a:pt x="61" y="88"/>
                    <a:pt x="47" y="102"/>
                    <a:pt x="30" y="10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832" fontAlgn="auto">
                <a:spcBef>
                  <a:spcPts val="0"/>
                </a:spcBef>
                <a:spcAft>
                  <a:spcPts val="0"/>
                </a:spcAft>
                <a:buClr>
                  <a:prstClr val="black"/>
                </a:buClr>
              </a:pPr>
              <a:endParaRPr lang="en-GB" sz="2098" dirty="0">
                <a:solidFill>
                  <a:prstClr val="black"/>
                </a:solidFill>
                <a:latin typeface="Arial"/>
              </a:endParaRPr>
            </a:p>
          </p:txBody>
        </p:sp>
        <p:sp>
          <p:nvSpPr>
            <p:cNvPr id="47" name="Freeform 7"/>
            <p:cNvSpPr>
              <a:spLocks/>
            </p:cNvSpPr>
            <p:nvPr userDrawn="1"/>
          </p:nvSpPr>
          <p:spPr bwMode="auto">
            <a:xfrm>
              <a:off x="1585913" y="4564063"/>
              <a:ext cx="193675" cy="325438"/>
            </a:xfrm>
            <a:custGeom>
              <a:avLst/>
              <a:gdLst>
                <a:gd name="T0" fmla="*/ 30 w 61"/>
                <a:gd name="T1" fmla="*/ 102 h 102"/>
                <a:gd name="T2" fmla="*/ 30 w 61"/>
                <a:gd name="T3" fmla="*/ 102 h 102"/>
                <a:gd name="T4" fmla="*/ 0 w 61"/>
                <a:gd name="T5" fmla="*/ 71 h 102"/>
                <a:gd name="T6" fmla="*/ 0 w 61"/>
                <a:gd name="T7" fmla="*/ 30 h 102"/>
                <a:gd name="T8" fmla="*/ 30 w 61"/>
                <a:gd name="T9" fmla="*/ 0 h 102"/>
                <a:gd name="T10" fmla="*/ 61 w 61"/>
                <a:gd name="T11" fmla="*/ 30 h 102"/>
                <a:gd name="T12" fmla="*/ 61 w 61"/>
                <a:gd name="T13" fmla="*/ 71 h 102"/>
                <a:gd name="T14" fmla="*/ 30 w 61"/>
                <a:gd name="T15" fmla="*/ 102 h 10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1" h="102">
                  <a:moveTo>
                    <a:pt x="30" y="102"/>
                  </a:moveTo>
                  <a:cubicBezTo>
                    <a:pt x="30" y="102"/>
                    <a:pt x="30" y="102"/>
                    <a:pt x="30" y="102"/>
                  </a:cubicBezTo>
                  <a:cubicBezTo>
                    <a:pt x="13" y="102"/>
                    <a:pt x="0" y="88"/>
                    <a:pt x="0" y="71"/>
                  </a:cubicBezTo>
                  <a:cubicBezTo>
                    <a:pt x="0" y="30"/>
                    <a:pt x="0" y="30"/>
                    <a:pt x="0" y="30"/>
                  </a:cubicBezTo>
                  <a:cubicBezTo>
                    <a:pt x="0" y="14"/>
                    <a:pt x="13" y="0"/>
                    <a:pt x="30" y="0"/>
                  </a:cubicBezTo>
                  <a:cubicBezTo>
                    <a:pt x="47" y="0"/>
                    <a:pt x="61" y="14"/>
                    <a:pt x="61" y="30"/>
                  </a:cubicBezTo>
                  <a:cubicBezTo>
                    <a:pt x="61" y="71"/>
                    <a:pt x="61" y="71"/>
                    <a:pt x="61" y="71"/>
                  </a:cubicBezTo>
                  <a:cubicBezTo>
                    <a:pt x="61" y="88"/>
                    <a:pt x="47" y="102"/>
                    <a:pt x="30" y="10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832" fontAlgn="auto">
                <a:spcBef>
                  <a:spcPts val="0"/>
                </a:spcBef>
                <a:spcAft>
                  <a:spcPts val="0"/>
                </a:spcAft>
                <a:buClr>
                  <a:prstClr val="black"/>
                </a:buClr>
              </a:pPr>
              <a:endParaRPr lang="en-GB" sz="2098" dirty="0">
                <a:solidFill>
                  <a:prstClr val="black"/>
                </a:solidFill>
                <a:latin typeface="Arial"/>
              </a:endParaRPr>
            </a:p>
          </p:txBody>
        </p:sp>
        <p:sp>
          <p:nvSpPr>
            <p:cNvPr id="48" name="Freeform 8"/>
            <p:cNvSpPr>
              <a:spLocks/>
            </p:cNvSpPr>
            <p:nvPr userDrawn="1"/>
          </p:nvSpPr>
          <p:spPr bwMode="auto">
            <a:xfrm>
              <a:off x="3524250" y="4548188"/>
              <a:ext cx="325438" cy="809625"/>
            </a:xfrm>
            <a:custGeom>
              <a:avLst/>
              <a:gdLst>
                <a:gd name="T0" fmla="*/ 51 w 102"/>
                <a:gd name="T1" fmla="*/ 254 h 254"/>
                <a:gd name="T2" fmla="*/ 51 w 102"/>
                <a:gd name="T3" fmla="*/ 254 h 254"/>
                <a:gd name="T4" fmla="*/ 0 w 102"/>
                <a:gd name="T5" fmla="*/ 203 h 254"/>
                <a:gd name="T6" fmla="*/ 0 w 102"/>
                <a:gd name="T7" fmla="*/ 51 h 254"/>
                <a:gd name="T8" fmla="*/ 51 w 102"/>
                <a:gd name="T9" fmla="*/ 0 h 254"/>
                <a:gd name="T10" fmla="*/ 102 w 102"/>
                <a:gd name="T11" fmla="*/ 51 h 254"/>
                <a:gd name="T12" fmla="*/ 102 w 102"/>
                <a:gd name="T13" fmla="*/ 203 h 254"/>
                <a:gd name="T14" fmla="*/ 51 w 102"/>
                <a:gd name="T15" fmla="*/ 254 h 25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 h="254">
                  <a:moveTo>
                    <a:pt x="51" y="254"/>
                  </a:moveTo>
                  <a:cubicBezTo>
                    <a:pt x="51" y="254"/>
                    <a:pt x="51" y="254"/>
                    <a:pt x="51" y="254"/>
                  </a:cubicBezTo>
                  <a:cubicBezTo>
                    <a:pt x="23" y="254"/>
                    <a:pt x="0" y="232"/>
                    <a:pt x="0" y="203"/>
                  </a:cubicBezTo>
                  <a:cubicBezTo>
                    <a:pt x="0" y="51"/>
                    <a:pt x="0" y="51"/>
                    <a:pt x="0" y="51"/>
                  </a:cubicBezTo>
                  <a:cubicBezTo>
                    <a:pt x="0" y="23"/>
                    <a:pt x="23" y="0"/>
                    <a:pt x="51" y="0"/>
                  </a:cubicBezTo>
                  <a:cubicBezTo>
                    <a:pt x="79" y="0"/>
                    <a:pt x="102" y="23"/>
                    <a:pt x="102" y="51"/>
                  </a:cubicBezTo>
                  <a:cubicBezTo>
                    <a:pt x="102" y="203"/>
                    <a:pt x="102" y="203"/>
                    <a:pt x="102" y="203"/>
                  </a:cubicBezTo>
                  <a:cubicBezTo>
                    <a:pt x="102" y="232"/>
                    <a:pt x="79" y="254"/>
                    <a:pt x="51" y="25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832" fontAlgn="auto">
                <a:spcBef>
                  <a:spcPts val="0"/>
                </a:spcBef>
                <a:spcAft>
                  <a:spcPts val="0"/>
                </a:spcAft>
                <a:buClr>
                  <a:prstClr val="black"/>
                </a:buClr>
              </a:pPr>
              <a:endParaRPr lang="en-GB" sz="2098" dirty="0">
                <a:solidFill>
                  <a:prstClr val="black"/>
                </a:solidFill>
                <a:latin typeface="Arial"/>
              </a:endParaRPr>
            </a:p>
          </p:txBody>
        </p:sp>
        <p:sp>
          <p:nvSpPr>
            <p:cNvPr id="49" name="Freeform 9"/>
            <p:cNvSpPr>
              <a:spLocks/>
            </p:cNvSpPr>
            <p:nvPr userDrawn="1"/>
          </p:nvSpPr>
          <p:spPr bwMode="auto">
            <a:xfrm>
              <a:off x="2393950" y="3462338"/>
              <a:ext cx="403225" cy="1814513"/>
            </a:xfrm>
            <a:custGeom>
              <a:avLst/>
              <a:gdLst>
                <a:gd name="T0" fmla="*/ 64 w 127"/>
                <a:gd name="T1" fmla="*/ 570 h 570"/>
                <a:gd name="T2" fmla="*/ 64 w 127"/>
                <a:gd name="T3" fmla="*/ 570 h 570"/>
                <a:gd name="T4" fmla="*/ 0 w 127"/>
                <a:gd name="T5" fmla="*/ 506 h 570"/>
                <a:gd name="T6" fmla="*/ 0 w 127"/>
                <a:gd name="T7" fmla="*/ 64 h 570"/>
                <a:gd name="T8" fmla="*/ 64 w 127"/>
                <a:gd name="T9" fmla="*/ 0 h 570"/>
                <a:gd name="T10" fmla="*/ 127 w 127"/>
                <a:gd name="T11" fmla="*/ 64 h 570"/>
                <a:gd name="T12" fmla="*/ 127 w 127"/>
                <a:gd name="T13" fmla="*/ 506 h 570"/>
                <a:gd name="T14" fmla="*/ 64 w 127"/>
                <a:gd name="T15" fmla="*/ 570 h 5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7" h="570">
                  <a:moveTo>
                    <a:pt x="64" y="570"/>
                  </a:moveTo>
                  <a:cubicBezTo>
                    <a:pt x="64" y="570"/>
                    <a:pt x="64" y="570"/>
                    <a:pt x="64" y="570"/>
                  </a:cubicBezTo>
                  <a:cubicBezTo>
                    <a:pt x="29" y="570"/>
                    <a:pt x="0" y="541"/>
                    <a:pt x="0" y="506"/>
                  </a:cubicBezTo>
                  <a:cubicBezTo>
                    <a:pt x="0" y="64"/>
                    <a:pt x="0" y="64"/>
                    <a:pt x="0" y="64"/>
                  </a:cubicBezTo>
                  <a:cubicBezTo>
                    <a:pt x="0" y="29"/>
                    <a:pt x="29" y="0"/>
                    <a:pt x="64" y="0"/>
                  </a:cubicBezTo>
                  <a:cubicBezTo>
                    <a:pt x="99" y="0"/>
                    <a:pt x="127" y="29"/>
                    <a:pt x="127" y="64"/>
                  </a:cubicBezTo>
                  <a:cubicBezTo>
                    <a:pt x="127" y="506"/>
                    <a:pt x="127" y="506"/>
                    <a:pt x="127" y="506"/>
                  </a:cubicBezTo>
                  <a:cubicBezTo>
                    <a:pt x="127" y="541"/>
                    <a:pt x="99" y="570"/>
                    <a:pt x="64" y="57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832" fontAlgn="auto">
                <a:spcBef>
                  <a:spcPts val="0"/>
                </a:spcBef>
                <a:spcAft>
                  <a:spcPts val="0"/>
                </a:spcAft>
                <a:buClr>
                  <a:prstClr val="black"/>
                </a:buClr>
              </a:pPr>
              <a:endParaRPr lang="en-GB" sz="2098" dirty="0">
                <a:solidFill>
                  <a:prstClr val="black"/>
                </a:solidFill>
                <a:latin typeface="Arial"/>
              </a:endParaRPr>
            </a:p>
          </p:txBody>
        </p:sp>
        <p:sp>
          <p:nvSpPr>
            <p:cNvPr id="50" name="Freeform 10"/>
            <p:cNvSpPr>
              <a:spLocks/>
            </p:cNvSpPr>
            <p:nvPr userDrawn="1"/>
          </p:nvSpPr>
          <p:spPr bwMode="auto">
            <a:xfrm>
              <a:off x="311150" y="3462338"/>
              <a:ext cx="406400" cy="1814513"/>
            </a:xfrm>
            <a:custGeom>
              <a:avLst/>
              <a:gdLst>
                <a:gd name="T0" fmla="*/ 64 w 128"/>
                <a:gd name="T1" fmla="*/ 570 h 570"/>
                <a:gd name="T2" fmla="*/ 64 w 128"/>
                <a:gd name="T3" fmla="*/ 570 h 570"/>
                <a:gd name="T4" fmla="*/ 0 w 128"/>
                <a:gd name="T5" fmla="*/ 506 h 570"/>
                <a:gd name="T6" fmla="*/ 0 w 128"/>
                <a:gd name="T7" fmla="*/ 64 h 570"/>
                <a:gd name="T8" fmla="*/ 64 w 128"/>
                <a:gd name="T9" fmla="*/ 0 h 570"/>
                <a:gd name="T10" fmla="*/ 128 w 128"/>
                <a:gd name="T11" fmla="*/ 64 h 570"/>
                <a:gd name="T12" fmla="*/ 128 w 128"/>
                <a:gd name="T13" fmla="*/ 506 h 570"/>
                <a:gd name="T14" fmla="*/ 64 w 128"/>
                <a:gd name="T15" fmla="*/ 570 h 5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8" h="570">
                  <a:moveTo>
                    <a:pt x="64" y="570"/>
                  </a:moveTo>
                  <a:cubicBezTo>
                    <a:pt x="64" y="570"/>
                    <a:pt x="64" y="570"/>
                    <a:pt x="64" y="570"/>
                  </a:cubicBezTo>
                  <a:cubicBezTo>
                    <a:pt x="29" y="570"/>
                    <a:pt x="0" y="541"/>
                    <a:pt x="0" y="506"/>
                  </a:cubicBezTo>
                  <a:cubicBezTo>
                    <a:pt x="0" y="64"/>
                    <a:pt x="0" y="64"/>
                    <a:pt x="0" y="64"/>
                  </a:cubicBezTo>
                  <a:cubicBezTo>
                    <a:pt x="0" y="29"/>
                    <a:pt x="29" y="0"/>
                    <a:pt x="64" y="0"/>
                  </a:cubicBezTo>
                  <a:cubicBezTo>
                    <a:pt x="99" y="0"/>
                    <a:pt x="128" y="29"/>
                    <a:pt x="128" y="64"/>
                  </a:cubicBezTo>
                  <a:cubicBezTo>
                    <a:pt x="128" y="506"/>
                    <a:pt x="128" y="506"/>
                    <a:pt x="128" y="506"/>
                  </a:cubicBezTo>
                  <a:cubicBezTo>
                    <a:pt x="128" y="541"/>
                    <a:pt x="99" y="570"/>
                    <a:pt x="64" y="57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832" fontAlgn="auto">
                <a:spcBef>
                  <a:spcPts val="0"/>
                </a:spcBef>
                <a:spcAft>
                  <a:spcPts val="0"/>
                </a:spcAft>
                <a:buClr>
                  <a:prstClr val="black"/>
                </a:buClr>
              </a:pPr>
              <a:endParaRPr lang="en-GB" sz="2098" dirty="0">
                <a:solidFill>
                  <a:prstClr val="black"/>
                </a:solidFill>
                <a:latin typeface="Arial"/>
              </a:endParaRPr>
            </a:p>
          </p:txBody>
        </p:sp>
        <p:sp>
          <p:nvSpPr>
            <p:cNvPr id="51" name="Freeform 11"/>
            <p:cNvSpPr>
              <a:spLocks/>
            </p:cNvSpPr>
            <p:nvPr userDrawn="1"/>
          </p:nvSpPr>
          <p:spPr bwMode="auto">
            <a:xfrm>
              <a:off x="2959100" y="4175125"/>
              <a:ext cx="403225" cy="1816100"/>
            </a:xfrm>
            <a:custGeom>
              <a:avLst/>
              <a:gdLst>
                <a:gd name="T0" fmla="*/ 64 w 127"/>
                <a:gd name="T1" fmla="*/ 570 h 570"/>
                <a:gd name="T2" fmla="*/ 64 w 127"/>
                <a:gd name="T3" fmla="*/ 570 h 570"/>
                <a:gd name="T4" fmla="*/ 0 w 127"/>
                <a:gd name="T5" fmla="*/ 506 h 570"/>
                <a:gd name="T6" fmla="*/ 0 w 127"/>
                <a:gd name="T7" fmla="*/ 64 h 570"/>
                <a:gd name="T8" fmla="*/ 64 w 127"/>
                <a:gd name="T9" fmla="*/ 0 h 570"/>
                <a:gd name="T10" fmla="*/ 127 w 127"/>
                <a:gd name="T11" fmla="*/ 64 h 570"/>
                <a:gd name="T12" fmla="*/ 127 w 127"/>
                <a:gd name="T13" fmla="*/ 506 h 570"/>
                <a:gd name="T14" fmla="*/ 64 w 127"/>
                <a:gd name="T15" fmla="*/ 570 h 5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7" h="570">
                  <a:moveTo>
                    <a:pt x="64" y="570"/>
                  </a:moveTo>
                  <a:cubicBezTo>
                    <a:pt x="64" y="570"/>
                    <a:pt x="64" y="570"/>
                    <a:pt x="64" y="570"/>
                  </a:cubicBezTo>
                  <a:cubicBezTo>
                    <a:pt x="29" y="570"/>
                    <a:pt x="0" y="541"/>
                    <a:pt x="0" y="506"/>
                  </a:cubicBezTo>
                  <a:cubicBezTo>
                    <a:pt x="0" y="64"/>
                    <a:pt x="0" y="64"/>
                    <a:pt x="0" y="64"/>
                  </a:cubicBezTo>
                  <a:cubicBezTo>
                    <a:pt x="0" y="28"/>
                    <a:pt x="29" y="0"/>
                    <a:pt x="64" y="0"/>
                  </a:cubicBezTo>
                  <a:cubicBezTo>
                    <a:pt x="99" y="0"/>
                    <a:pt x="127" y="28"/>
                    <a:pt x="127" y="64"/>
                  </a:cubicBezTo>
                  <a:cubicBezTo>
                    <a:pt x="127" y="506"/>
                    <a:pt x="127" y="506"/>
                    <a:pt x="127" y="506"/>
                  </a:cubicBezTo>
                  <a:cubicBezTo>
                    <a:pt x="127" y="541"/>
                    <a:pt x="99" y="570"/>
                    <a:pt x="64" y="57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832" fontAlgn="auto">
                <a:spcBef>
                  <a:spcPts val="0"/>
                </a:spcBef>
                <a:spcAft>
                  <a:spcPts val="0"/>
                </a:spcAft>
                <a:buClr>
                  <a:prstClr val="black"/>
                </a:buClr>
              </a:pPr>
              <a:endParaRPr lang="en-GB" sz="2098" dirty="0">
                <a:solidFill>
                  <a:prstClr val="black"/>
                </a:solidFill>
                <a:latin typeface="Arial"/>
              </a:endParaRPr>
            </a:p>
          </p:txBody>
        </p:sp>
        <p:sp>
          <p:nvSpPr>
            <p:cNvPr id="52" name="Freeform 12"/>
            <p:cNvSpPr>
              <a:spLocks noEditPoints="1"/>
            </p:cNvSpPr>
            <p:nvPr userDrawn="1"/>
          </p:nvSpPr>
          <p:spPr bwMode="auto">
            <a:xfrm>
              <a:off x="1131888" y="4548188"/>
              <a:ext cx="323850" cy="809625"/>
            </a:xfrm>
            <a:custGeom>
              <a:avLst/>
              <a:gdLst>
                <a:gd name="T0" fmla="*/ 51 w 102"/>
                <a:gd name="T1" fmla="*/ 10 h 254"/>
                <a:gd name="T2" fmla="*/ 92 w 102"/>
                <a:gd name="T3" fmla="*/ 51 h 254"/>
                <a:gd name="T4" fmla="*/ 92 w 102"/>
                <a:gd name="T5" fmla="*/ 203 h 254"/>
                <a:gd name="T6" fmla="*/ 51 w 102"/>
                <a:gd name="T7" fmla="*/ 244 h 254"/>
                <a:gd name="T8" fmla="*/ 10 w 102"/>
                <a:gd name="T9" fmla="*/ 203 h 254"/>
                <a:gd name="T10" fmla="*/ 10 w 102"/>
                <a:gd name="T11" fmla="*/ 51 h 254"/>
                <a:gd name="T12" fmla="*/ 51 w 102"/>
                <a:gd name="T13" fmla="*/ 10 h 254"/>
                <a:gd name="T14" fmla="*/ 51 w 102"/>
                <a:gd name="T15" fmla="*/ 0 h 254"/>
                <a:gd name="T16" fmla="*/ 0 w 102"/>
                <a:gd name="T17" fmla="*/ 51 h 254"/>
                <a:gd name="T18" fmla="*/ 0 w 102"/>
                <a:gd name="T19" fmla="*/ 203 h 254"/>
                <a:gd name="T20" fmla="*/ 51 w 102"/>
                <a:gd name="T21" fmla="*/ 254 h 254"/>
                <a:gd name="T22" fmla="*/ 102 w 102"/>
                <a:gd name="T23" fmla="*/ 203 h 254"/>
                <a:gd name="T24" fmla="*/ 102 w 102"/>
                <a:gd name="T25" fmla="*/ 51 h 254"/>
                <a:gd name="T26" fmla="*/ 51 w 102"/>
                <a:gd name="T27" fmla="*/ 0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2" h="254">
                  <a:moveTo>
                    <a:pt x="51" y="10"/>
                  </a:moveTo>
                  <a:cubicBezTo>
                    <a:pt x="74" y="10"/>
                    <a:pt x="92" y="28"/>
                    <a:pt x="92" y="51"/>
                  </a:cubicBezTo>
                  <a:cubicBezTo>
                    <a:pt x="92" y="203"/>
                    <a:pt x="92" y="203"/>
                    <a:pt x="92" y="203"/>
                  </a:cubicBezTo>
                  <a:cubicBezTo>
                    <a:pt x="92" y="226"/>
                    <a:pt x="74" y="244"/>
                    <a:pt x="51" y="244"/>
                  </a:cubicBezTo>
                  <a:cubicBezTo>
                    <a:pt x="29" y="244"/>
                    <a:pt x="10" y="226"/>
                    <a:pt x="10" y="203"/>
                  </a:cubicBezTo>
                  <a:cubicBezTo>
                    <a:pt x="10" y="51"/>
                    <a:pt x="10" y="51"/>
                    <a:pt x="10" y="51"/>
                  </a:cubicBezTo>
                  <a:cubicBezTo>
                    <a:pt x="10" y="28"/>
                    <a:pt x="29" y="10"/>
                    <a:pt x="51" y="10"/>
                  </a:cubicBezTo>
                  <a:moveTo>
                    <a:pt x="51" y="0"/>
                  </a:moveTo>
                  <a:cubicBezTo>
                    <a:pt x="23" y="0"/>
                    <a:pt x="0" y="23"/>
                    <a:pt x="0" y="51"/>
                  </a:cubicBezTo>
                  <a:cubicBezTo>
                    <a:pt x="0" y="203"/>
                    <a:pt x="0" y="203"/>
                    <a:pt x="0" y="203"/>
                  </a:cubicBezTo>
                  <a:cubicBezTo>
                    <a:pt x="0" y="232"/>
                    <a:pt x="23" y="254"/>
                    <a:pt x="51" y="254"/>
                  </a:cubicBezTo>
                  <a:cubicBezTo>
                    <a:pt x="79" y="254"/>
                    <a:pt x="102" y="232"/>
                    <a:pt x="102" y="203"/>
                  </a:cubicBezTo>
                  <a:cubicBezTo>
                    <a:pt x="102" y="51"/>
                    <a:pt x="102" y="51"/>
                    <a:pt x="102" y="51"/>
                  </a:cubicBezTo>
                  <a:cubicBezTo>
                    <a:pt x="102" y="23"/>
                    <a:pt x="79" y="0"/>
                    <a:pt x="5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832" fontAlgn="auto">
                <a:spcBef>
                  <a:spcPts val="0"/>
                </a:spcBef>
                <a:spcAft>
                  <a:spcPts val="0"/>
                </a:spcAft>
                <a:buClr>
                  <a:prstClr val="black"/>
                </a:buClr>
              </a:pPr>
              <a:endParaRPr lang="en-GB" sz="2098" dirty="0">
                <a:solidFill>
                  <a:prstClr val="black"/>
                </a:solidFill>
                <a:latin typeface="Arial"/>
              </a:endParaRPr>
            </a:p>
          </p:txBody>
        </p:sp>
        <p:sp>
          <p:nvSpPr>
            <p:cNvPr id="53" name="Freeform 13"/>
            <p:cNvSpPr>
              <a:spLocks noEditPoints="1"/>
            </p:cNvSpPr>
            <p:nvPr userDrawn="1"/>
          </p:nvSpPr>
          <p:spPr bwMode="auto">
            <a:xfrm>
              <a:off x="565150" y="4175125"/>
              <a:ext cx="404813" cy="1816100"/>
            </a:xfrm>
            <a:custGeom>
              <a:avLst/>
              <a:gdLst>
                <a:gd name="T0" fmla="*/ 64 w 127"/>
                <a:gd name="T1" fmla="*/ 10 h 570"/>
                <a:gd name="T2" fmla="*/ 117 w 127"/>
                <a:gd name="T3" fmla="*/ 64 h 570"/>
                <a:gd name="T4" fmla="*/ 117 w 127"/>
                <a:gd name="T5" fmla="*/ 506 h 570"/>
                <a:gd name="T6" fmla="*/ 64 w 127"/>
                <a:gd name="T7" fmla="*/ 560 h 570"/>
                <a:gd name="T8" fmla="*/ 10 w 127"/>
                <a:gd name="T9" fmla="*/ 506 h 570"/>
                <a:gd name="T10" fmla="*/ 10 w 127"/>
                <a:gd name="T11" fmla="*/ 64 h 570"/>
                <a:gd name="T12" fmla="*/ 64 w 127"/>
                <a:gd name="T13" fmla="*/ 10 h 570"/>
                <a:gd name="T14" fmla="*/ 64 w 127"/>
                <a:gd name="T15" fmla="*/ 0 h 570"/>
                <a:gd name="T16" fmla="*/ 0 w 127"/>
                <a:gd name="T17" fmla="*/ 64 h 570"/>
                <a:gd name="T18" fmla="*/ 0 w 127"/>
                <a:gd name="T19" fmla="*/ 506 h 570"/>
                <a:gd name="T20" fmla="*/ 64 w 127"/>
                <a:gd name="T21" fmla="*/ 570 h 570"/>
                <a:gd name="T22" fmla="*/ 127 w 127"/>
                <a:gd name="T23" fmla="*/ 506 h 570"/>
                <a:gd name="T24" fmla="*/ 127 w 127"/>
                <a:gd name="T25" fmla="*/ 64 h 570"/>
                <a:gd name="T26" fmla="*/ 64 w 127"/>
                <a:gd name="T27" fmla="*/ 0 h 5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7" h="570">
                  <a:moveTo>
                    <a:pt x="64" y="10"/>
                  </a:moveTo>
                  <a:cubicBezTo>
                    <a:pt x="93" y="10"/>
                    <a:pt x="117" y="34"/>
                    <a:pt x="117" y="64"/>
                  </a:cubicBezTo>
                  <a:cubicBezTo>
                    <a:pt x="117" y="506"/>
                    <a:pt x="117" y="506"/>
                    <a:pt x="117" y="506"/>
                  </a:cubicBezTo>
                  <a:cubicBezTo>
                    <a:pt x="117" y="536"/>
                    <a:pt x="93" y="560"/>
                    <a:pt x="64" y="560"/>
                  </a:cubicBezTo>
                  <a:cubicBezTo>
                    <a:pt x="34" y="560"/>
                    <a:pt x="10" y="536"/>
                    <a:pt x="10" y="506"/>
                  </a:cubicBezTo>
                  <a:cubicBezTo>
                    <a:pt x="10" y="64"/>
                    <a:pt x="10" y="64"/>
                    <a:pt x="10" y="64"/>
                  </a:cubicBezTo>
                  <a:cubicBezTo>
                    <a:pt x="10" y="34"/>
                    <a:pt x="34" y="10"/>
                    <a:pt x="64" y="10"/>
                  </a:cubicBezTo>
                  <a:moveTo>
                    <a:pt x="64" y="0"/>
                  </a:moveTo>
                  <a:cubicBezTo>
                    <a:pt x="29" y="0"/>
                    <a:pt x="0" y="28"/>
                    <a:pt x="0" y="64"/>
                  </a:cubicBezTo>
                  <a:cubicBezTo>
                    <a:pt x="0" y="506"/>
                    <a:pt x="0" y="506"/>
                    <a:pt x="0" y="506"/>
                  </a:cubicBezTo>
                  <a:cubicBezTo>
                    <a:pt x="0" y="541"/>
                    <a:pt x="29" y="570"/>
                    <a:pt x="64" y="570"/>
                  </a:cubicBezTo>
                  <a:cubicBezTo>
                    <a:pt x="99" y="570"/>
                    <a:pt x="127" y="541"/>
                    <a:pt x="127" y="506"/>
                  </a:cubicBezTo>
                  <a:cubicBezTo>
                    <a:pt x="127" y="64"/>
                    <a:pt x="127" y="64"/>
                    <a:pt x="127" y="64"/>
                  </a:cubicBezTo>
                  <a:cubicBezTo>
                    <a:pt x="127" y="28"/>
                    <a:pt x="99" y="0"/>
                    <a:pt x="6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832" fontAlgn="auto">
                <a:spcBef>
                  <a:spcPts val="0"/>
                </a:spcBef>
                <a:spcAft>
                  <a:spcPts val="0"/>
                </a:spcAft>
                <a:buClr>
                  <a:prstClr val="black"/>
                </a:buClr>
              </a:pPr>
              <a:endParaRPr lang="en-GB" sz="2098" dirty="0">
                <a:solidFill>
                  <a:prstClr val="black"/>
                </a:solidFill>
                <a:latin typeface="Arial"/>
              </a:endParaRPr>
            </a:p>
          </p:txBody>
        </p:sp>
        <p:sp>
          <p:nvSpPr>
            <p:cNvPr id="54" name="Freeform 14"/>
            <p:cNvSpPr>
              <a:spLocks/>
            </p:cNvSpPr>
            <p:nvPr userDrawn="1"/>
          </p:nvSpPr>
          <p:spPr bwMode="auto">
            <a:xfrm>
              <a:off x="10434638" y="4092575"/>
              <a:ext cx="323850" cy="812800"/>
            </a:xfrm>
            <a:custGeom>
              <a:avLst/>
              <a:gdLst>
                <a:gd name="T0" fmla="*/ 51 w 102"/>
                <a:gd name="T1" fmla="*/ 255 h 255"/>
                <a:gd name="T2" fmla="*/ 51 w 102"/>
                <a:gd name="T3" fmla="*/ 255 h 255"/>
                <a:gd name="T4" fmla="*/ 0 w 102"/>
                <a:gd name="T5" fmla="*/ 204 h 255"/>
                <a:gd name="T6" fmla="*/ 0 w 102"/>
                <a:gd name="T7" fmla="*/ 51 h 255"/>
                <a:gd name="T8" fmla="*/ 51 w 102"/>
                <a:gd name="T9" fmla="*/ 0 h 255"/>
                <a:gd name="T10" fmla="*/ 102 w 102"/>
                <a:gd name="T11" fmla="*/ 51 h 255"/>
                <a:gd name="T12" fmla="*/ 102 w 102"/>
                <a:gd name="T13" fmla="*/ 204 h 255"/>
                <a:gd name="T14" fmla="*/ 51 w 102"/>
                <a:gd name="T15" fmla="*/ 255 h 2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 h="255">
                  <a:moveTo>
                    <a:pt x="51" y="255"/>
                  </a:moveTo>
                  <a:cubicBezTo>
                    <a:pt x="51" y="255"/>
                    <a:pt x="51" y="255"/>
                    <a:pt x="51" y="255"/>
                  </a:cubicBezTo>
                  <a:cubicBezTo>
                    <a:pt x="23" y="255"/>
                    <a:pt x="0" y="232"/>
                    <a:pt x="0" y="204"/>
                  </a:cubicBezTo>
                  <a:cubicBezTo>
                    <a:pt x="0" y="51"/>
                    <a:pt x="0" y="51"/>
                    <a:pt x="0" y="51"/>
                  </a:cubicBezTo>
                  <a:cubicBezTo>
                    <a:pt x="0" y="23"/>
                    <a:pt x="23" y="0"/>
                    <a:pt x="51" y="0"/>
                  </a:cubicBezTo>
                  <a:cubicBezTo>
                    <a:pt x="79" y="0"/>
                    <a:pt x="102" y="23"/>
                    <a:pt x="102" y="51"/>
                  </a:cubicBezTo>
                  <a:cubicBezTo>
                    <a:pt x="102" y="204"/>
                    <a:pt x="102" y="204"/>
                    <a:pt x="102" y="204"/>
                  </a:cubicBezTo>
                  <a:cubicBezTo>
                    <a:pt x="102" y="232"/>
                    <a:pt x="79" y="255"/>
                    <a:pt x="51" y="25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832" fontAlgn="auto">
                <a:spcBef>
                  <a:spcPts val="0"/>
                </a:spcBef>
                <a:spcAft>
                  <a:spcPts val="0"/>
                </a:spcAft>
                <a:buClr>
                  <a:prstClr val="black"/>
                </a:buClr>
              </a:pPr>
              <a:endParaRPr lang="en-GB" sz="2098" dirty="0">
                <a:solidFill>
                  <a:prstClr val="black"/>
                </a:solidFill>
                <a:latin typeface="Arial"/>
              </a:endParaRPr>
            </a:p>
          </p:txBody>
        </p:sp>
        <p:sp>
          <p:nvSpPr>
            <p:cNvPr id="55" name="Freeform 15"/>
            <p:cNvSpPr>
              <a:spLocks/>
            </p:cNvSpPr>
            <p:nvPr userDrawn="1"/>
          </p:nvSpPr>
          <p:spPr bwMode="auto">
            <a:xfrm>
              <a:off x="10110788" y="4564063"/>
              <a:ext cx="193675" cy="325438"/>
            </a:xfrm>
            <a:custGeom>
              <a:avLst/>
              <a:gdLst>
                <a:gd name="T0" fmla="*/ 31 w 61"/>
                <a:gd name="T1" fmla="*/ 102 h 102"/>
                <a:gd name="T2" fmla="*/ 31 w 61"/>
                <a:gd name="T3" fmla="*/ 102 h 102"/>
                <a:gd name="T4" fmla="*/ 0 w 61"/>
                <a:gd name="T5" fmla="*/ 71 h 102"/>
                <a:gd name="T6" fmla="*/ 0 w 61"/>
                <a:gd name="T7" fmla="*/ 30 h 102"/>
                <a:gd name="T8" fmla="*/ 31 w 61"/>
                <a:gd name="T9" fmla="*/ 0 h 102"/>
                <a:gd name="T10" fmla="*/ 61 w 61"/>
                <a:gd name="T11" fmla="*/ 30 h 102"/>
                <a:gd name="T12" fmla="*/ 61 w 61"/>
                <a:gd name="T13" fmla="*/ 71 h 102"/>
                <a:gd name="T14" fmla="*/ 31 w 61"/>
                <a:gd name="T15" fmla="*/ 102 h 10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1" h="102">
                  <a:moveTo>
                    <a:pt x="31" y="102"/>
                  </a:moveTo>
                  <a:cubicBezTo>
                    <a:pt x="31" y="102"/>
                    <a:pt x="31" y="102"/>
                    <a:pt x="31" y="102"/>
                  </a:cubicBezTo>
                  <a:cubicBezTo>
                    <a:pt x="14" y="102"/>
                    <a:pt x="0" y="88"/>
                    <a:pt x="0" y="71"/>
                  </a:cubicBezTo>
                  <a:cubicBezTo>
                    <a:pt x="0" y="30"/>
                    <a:pt x="0" y="30"/>
                    <a:pt x="0" y="30"/>
                  </a:cubicBezTo>
                  <a:cubicBezTo>
                    <a:pt x="0" y="14"/>
                    <a:pt x="14" y="0"/>
                    <a:pt x="31" y="0"/>
                  </a:cubicBezTo>
                  <a:cubicBezTo>
                    <a:pt x="48" y="0"/>
                    <a:pt x="61" y="14"/>
                    <a:pt x="61" y="30"/>
                  </a:cubicBezTo>
                  <a:cubicBezTo>
                    <a:pt x="61" y="71"/>
                    <a:pt x="61" y="71"/>
                    <a:pt x="61" y="71"/>
                  </a:cubicBezTo>
                  <a:cubicBezTo>
                    <a:pt x="61" y="88"/>
                    <a:pt x="48" y="102"/>
                    <a:pt x="31" y="10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832" fontAlgn="auto">
                <a:spcBef>
                  <a:spcPts val="0"/>
                </a:spcBef>
                <a:spcAft>
                  <a:spcPts val="0"/>
                </a:spcAft>
                <a:buClr>
                  <a:prstClr val="black"/>
                </a:buClr>
              </a:pPr>
              <a:endParaRPr lang="en-GB" sz="2098" dirty="0">
                <a:solidFill>
                  <a:prstClr val="black"/>
                </a:solidFill>
                <a:latin typeface="Arial"/>
              </a:endParaRPr>
            </a:p>
          </p:txBody>
        </p:sp>
        <p:sp>
          <p:nvSpPr>
            <p:cNvPr id="56" name="Freeform 16"/>
            <p:cNvSpPr>
              <a:spLocks/>
            </p:cNvSpPr>
            <p:nvPr userDrawn="1"/>
          </p:nvSpPr>
          <p:spPr bwMode="auto">
            <a:xfrm>
              <a:off x="10920413" y="3462338"/>
              <a:ext cx="403225" cy="1814513"/>
            </a:xfrm>
            <a:custGeom>
              <a:avLst/>
              <a:gdLst>
                <a:gd name="T0" fmla="*/ 63 w 127"/>
                <a:gd name="T1" fmla="*/ 570 h 570"/>
                <a:gd name="T2" fmla="*/ 63 w 127"/>
                <a:gd name="T3" fmla="*/ 570 h 570"/>
                <a:gd name="T4" fmla="*/ 0 w 127"/>
                <a:gd name="T5" fmla="*/ 506 h 570"/>
                <a:gd name="T6" fmla="*/ 0 w 127"/>
                <a:gd name="T7" fmla="*/ 64 h 570"/>
                <a:gd name="T8" fmla="*/ 63 w 127"/>
                <a:gd name="T9" fmla="*/ 0 h 570"/>
                <a:gd name="T10" fmla="*/ 127 w 127"/>
                <a:gd name="T11" fmla="*/ 64 h 570"/>
                <a:gd name="T12" fmla="*/ 127 w 127"/>
                <a:gd name="T13" fmla="*/ 506 h 570"/>
                <a:gd name="T14" fmla="*/ 63 w 127"/>
                <a:gd name="T15" fmla="*/ 570 h 5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7" h="570">
                  <a:moveTo>
                    <a:pt x="63" y="570"/>
                  </a:moveTo>
                  <a:cubicBezTo>
                    <a:pt x="63" y="570"/>
                    <a:pt x="63" y="570"/>
                    <a:pt x="63" y="570"/>
                  </a:cubicBezTo>
                  <a:cubicBezTo>
                    <a:pt x="28" y="570"/>
                    <a:pt x="0" y="541"/>
                    <a:pt x="0" y="506"/>
                  </a:cubicBezTo>
                  <a:cubicBezTo>
                    <a:pt x="0" y="64"/>
                    <a:pt x="0" y="64"/>
                    <a:pt x="0" y="64"/>
                  </a:cubicBezTo>
                  <a:cubicBezTo>
                    <a:pt x="0" y="29"/>
                    <a:pt x="28" y="0"/>
                    <a:pt x="63" y="0"/>
                  </a:cubicBezTo>
                  <a:cubicBezTo>
                    <a:pt x="98" y="0"/>
                    <a:pt x="127" y="29"/>
                    <a:pt x="127" y="64"/>
                  </a:cubicBezTo>
                  <a:cubicBezTo>
                    <a:pt x="127" y="506"/>
                    <a:pt x="127" y="506"/>
                    <a:pt x="127" y="506"/>
                  </a:cubicBezTo>
                  <a:cubicBezTo>
                    <a:pt x="127" y="541"/>
                    <a:pt x="98" y="570"/>
                    <a:pt x="63" y="57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832" fontAlgn="auto">
                <a:spcBef>
                  <a:spcPts val="0"/>
                </a:spcBef>
                <a:spcAft>
                  <a:spcPts val="0"/>
                </a:spcAft>
                <a:buClr>
                  <a:prstClr val="black"/>
                </a:buClr>
              </a:pPr>
              <a:endParaRPr lang="en-GB" sz="2098" dirty="0">
                <a:solidFill>
                  <a:prstClr val="black"/>
                </a:solidFill>
                <a:latin typeface="Arial"/>
              </a:endParaRPr>
            </a:p>
          </p:txBody>
        </p:sp>
        <p:sp>
          <p:nvSpPr>
            <p:cNvPr id="57" name="Freeform 17"/>
            <p:cNvSpPr>
              <a:spLocks/>
            </p:cNvSpPr>
            <p:nvPr userDrawn="1"/>
          </p:nvSpPr>
          <p:spPr bwMode="auto">
            <a:xfrm>
              <a:off x="11487150" y="4175125"/>
              <a:ext cx="403225" cy="1816100"/>
            </a:xfrm>
            <a:custGeom>
              <a:avLst/>
              <a:gdLst>
                <a:gd name="T0" fmla="*/ 63 w 127"/>
                <a:gd name="T1" fmla="*/ 570 h 570"/>
                <a:gd name="T2" fmla="*/ 63 w 127"/>
                <a:gd name="T3" fmla="*/ 570 h 570"/>
                <a:gd name="T4" fmla="*/ 0 w 127"/>
                <a:gd name="T5" fmla="*/ 506 h 570"/>
                <a:gd name="T6" fmla="*/ 0 w 127"/>
                <a:gd name="T7" fmla="*/ 64 h 570"/>
                <a:gd name="T8" fmla="*/ 63 w 127"/>
                <a:gd name="T9" fmla="*/ 0 h 570"/>
                <a:gd name="T10" fmla="*/ 127 w 127"/>
                <a:gd name="T11" fmla="*/ 64 h 570"/>
                <a:gd name="T12" fmla="*/ 127 w 127"/>
                <a:gd name="T13" fmla="*/ 506 h 570"/>
                <a:gd name="T14" fmla="*/ 63 w 127"/>
                <a:gd name="T15" fmla="*/ 570 h 5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7" h="570">
                  <a:moveTo>
                    <a:pt x="63" y="570"/>
                  </a:moveTo>
                  <a:cubicBezTo>
                    <a:pt x="63" y="570"/>
                    <a:pt x="63" y="570"/>
                    <a:pt x="63" y="570"/>
                  </a:cubicBezTo>
                  <a:cubicBezTo>
                    <a:pt x="28" y="570"/>
                    <a:pt x="0" y="541"/>
                    <a:pt x="0" y="506"/>
                  </a:cubicBezTo>
                  <a:cubicBezTo>
                    <a:pt x="0" y="64"/>
                    <a:pt x="0" y="64"/>
                    <a:pt x="0" y="64"/>
                  </a:cubicBezTo>
                  <a:cubicBezTo>
                    <a:pt x="0" y="28"/>
                    <a:pt x="28" y="0"/>
                    <a:pt x="63" y="0"/>
                  </a:cubicBezTo>
                  <a:cubicBezTo>
                    <a:pt x="99" y="0"/>
                    <a:pt x="127" y="28"/>
                    <a:pt x="127" y="64"/>
                  </a:cubicBezTo>
                  <a:cubicBezTo>
                    <a:pt x="127" y="506"/>
                    <a:pt x="127" y="506"/>
                    <a:pt x="127" y="506"/>
                  </a:cubicBezTo>
                  <a:cubicBezTo>
                    <a:pt x="127" y="541"/>
                    <a:pt x="99" y="570"/>
                    <a:pt x="63" y="57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832" fontAlgn="auto">
                <a:spcBef>
                  <a:spcPts val="0"/>
                </a:spcBef>
                <a:spcAft>
                  <a:spcPts val="0"/>
                </a:spcAft>
                <a:buClr>
                  <a:prstClr val="black"/>
                </a:buClr>
              </a:pPr>
              <a:endParaRPr lang="en-GB" sz="2098" dirty="0">
                <a:solidFill>
                  <a:prstClr val="black"/>
                </a:solidFill>
                <a:latin typeface="Arial"/>
              </a:endParaRPr>
            </a:p>
          </p:txBody>
        </p:sp>
        <p:sp>
          <p:nvSpPr>
            <p:cNvPr id="58" name="Freeform 18"/>
            <p:cNvSpPr>
              <a:spLocks noEditPoints="1"/>
            </p:cNvSpPr>
            <p:nvPr userDrawn="1"/>
          </p:nvSpPr>
          <p:spPr bwMode="auto">
            <a:xfrm>
              <a:off x="8367713" y="4159250"/>
              <a:ext cx="325438" cy="809625"/>
            </a:xfrm>
            <a:custGeom>
              <a:avLst/>
              <a:gdLst>
                <a:gd name="T0" fmla="*/ 51 w 102"/>
                <a:gd name="T1" fmla="*/ 10 h 254"/>
                <a:gd name="T2" fmla="*/ 92 w 102"/>
                <a:gd name="T3" fmla="*/ 51 h 254"/>
                <a:gd name="T4" fmla="*/ 92 w 102"/>
                <a:gd name="T5" fmla="*/ 203 h 254"/>
                <a:gd name="T6" fmla="*/ 51 w 102"/>
                <a:gd name="T7" fmla="*/ 244 h 254"/>
                <a:gd name="T8" fmla="*/ 10 w 102"/>
                <a:gd name="T9" fmla="*/ 203 h 254"/>
                <a:gd name="T10" fmla="*/ 10 w 102"/>
                <a:gd name="T11" fmla="*/ 51 h 254"/>
                <a:gd name="T12" fmla="*/ 51 w 102"/>
                <a:gd name="T13" fmla="*/ 10 h 254"/>
                <a:gd name="T14" fmla="*/ 51 w 102"/>
                <a:gd name="T15" fmla="*/ 0 h 254"/>
                <a:gd name="T16" fmla="*/ 51 w 102"/>
                <a:gd name="T17" fmla="*/ 0 h 254"/>
                <a:gd name="T18" fmla="*/ 0 w 102"/>
                <a:gd name="T19" fmla="*/ 51 h 254"/>
                <a:gd name="T20" fmla="*/ 0 w 102"/>
                <a:gd name="T21" fmla="*/ 203 h 254"/>
                <a:gd name="T22" fmla="*/ 51 w 102"/>
                <a:gd name="T23" fmla="*/ 254 h 254"/>
                <a:gd name="T24" fmla="*/ 102 w 102"/>
                <a:gd name="T25" fmla="*/ 203 h 254"/>
                <a:gd name="T26" fmla="*/ 102 w 102"/>
                <a:gd name="T27" fmla="*/ 51 h 254"/>
                <a:gd name="T28" fmla="*/ 51 w 102"/>
                <a:gd name="T29" fmla="*/ 0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2" h="254">
                  <a:moveTo>
                    <a:pt x="51" y="10"/>
                  </a:moveTo>
                  <a:cubicBezTo>
                    <a:pt x="73" y="10"/>
                    <a:pt x="92" y="28"/>
                    <a:pt x="92" y="51"/>
                  </a:cubicBezTo>
                  <a:cubicBezTo>
                    <a:pt x="92" y="203"/>
                    <a:pt x="92" y="203"/>
                    <a:pt x="92" y="203"/>
                  </a:cubicBezTo>
                  <a:cubicBezTo>
                    <a:pt x="92" y="226"/>
                    <a:pt x="73" y="244"/>
                    <a:pt x="51" y="244"/>
                  </a:cubicBezTo>
                  <a:cubicBezTo>
                    <a:pt x="28" y="244"/>
                    <a:pt x="10" y="226"/>
                    <a:pt x="10" y="203"/>
                  </a:cubicBezTo>
                  <a:cubicBezTo>
                    <a:pt x="10" y="51"/>
                    <a:pt x="10" y="51"/>
                    <a:pt x="10" y="51"/>
                  </a:cubicBezTo>
                  <a:cubicBezTo>
                    <a:pt x="10" y="28"/>
                    <a:pt x="28" y="10"/>
                    <a:pt x="51" y="10"/>
                  </a:cubicBezTo>
                  <a:moveTo>
                    <a:pt x="51" y="0"/>
                  </a:moveTo>
                  <a:cubicBezTo>
                    <a:pt x="51" y="0"/>
                    <a:pt x="51" y="0"/>
                    <a:pt x="51" y="0"/>
                  </a:cubicBezTo>
                  <a:cubicBezTo>
                    <a:pt x="23" y="0"/>
                    <a:pt x="0" y="23"/>
                    <a:pt x="0" y="51"/>
                  </a:cubicBezTo>
                  <a:cubicBezTo>
                    <a:pt x="0" y="203"/>
                    <a:pt x="0" y="203"/>
                    <a:pt x="0" y="203"/>
                  </a:cubicBezTo>
                  <a:cubicBezTo>
                    <a:pt x="0" y="231"/>
                    <a:pt x="23" y="254"/>
                    <a:pt x="51" y="254"/>
                  </a:cubicBezTo>
                  <a:cubicBezTo>
                    <a:pt x="79" y="254"/>
                    <a:pt x="102" y="231"/>
                    <a:pt x="102" y="203"/>
                  </a:cubicBezTo>
                  <a:cubicBezTo>
                    <a:pt x="102" y="51"/>
                    <a:pt x="102" y="51"/>
                    <a:pt x="102" y="51"/>
                  </a:cubicBezTo>
                  <a:cubicBezTo>
                    <a:pt x="102" y="23"/>
                    <a:pt x="79" y="0"/>
                    <a:pt x="5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832" fontAlgn="auto">
                <a:spcBef>
                  <a:spcPts val="0"/>
                </a:spcBef>
                <a:spcAft>
                  <a:spcPts val="0"/>
                </a:spcAft>
                <a:buClr>
                  <a:prstClr val="black"/>
                </a:buClr>
              </a:pPr>
              <a:endParaRPr lang="en-GB" sz="2098" dirty="0">
                <a:solidFill>
                  <a:prstClr val="black"/>
                </a:solidFill>
                <a:latin typeface="Arial"/>
              </a:endParaRPr>
            </a:p>
          </p:txBody>
        </p:sp>
        <p:sp>
          <p:nvSpPr>
            <p:cNvPr id="59" name="Freeform 19"/>
            <p:cNvSpPr>
              <a:spLocks/>
            </p:cNvSpPr>
            <p:nvPr userDrawn="1"/>
          </p:nvSpPr>
          <p:spPr bwMode="auto">
            <a:xfrm>
              <a:off x="9658350" y="4548188"/>
              <a:ext cx="322263" cy="809625"/>
            </a:xfrm>
            <a:custGeom>
              <a:avLst/>
              <a:gdLst>
                <a:gd name="T0" fmla="*/ 51 w 101"/>
                <a:gd name="T1" fmla="*/ 254 h 254"/>
                <a:gd name="T2" fmla="*/ 51 w 101"/>
                <a:gd name="T3" fmla="*/ 254 h 254"/>
                <a:gd name="T4" fmla="*/ 0 w 101"/>
                <a:gd name="T5" fmla="*/ 203 h 254"/>
                <a:gd name="T6" fmla="*/ 0 w 101"/>
                <a:gd name="T7" fmla="*/ 51 h 254"/>
                <a:gd name="T8" fmla="*/ 51 w 101"/>
                <a:gd name="T9" fmla="*/ 0 h 254"/>
                <a:gd name="T10" fmla="*/ 101 w 101"/>
                <a:gd name="T11" fmla="*/ 51 h 254"/>
                <a:gd name="T12" fmla="*/ 101 w 101"/>
                <a:gd name="T13" fmla="*/ 203 h 254"/>
                <a:gd name="T14" fmla="*/ 51 w 101"/>
                <a:gd name="T15" fmla="*/ 254 h 25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1" h="254">
                  <a:moveTo>
                    <a:pt x="51" y="254"/>
                  </a:moveTo>
                  <a:cubicBezTo>
                    <a:pt x="51" y="254"/>
                    <a:pt x="51" y="254"/>
                    <a:pt x="51" y="254"/>
                  </a:cubicBezTo>
                  <a:cubicBezTo>
                    <a:pt x="22" y="254"/>
                    <a:pt x="0" y="232"/>
                    <a:pt x="0" y="203"/>
                  </a:cubicBezTo>
                  <a:cubicBezTo>
                    <a:pt x="0" y="51"/>
                    <a:pt x="0" y="51"/>
                    <a:pt x="0" y="51"/>
                  </a:cubicBezTo>
                  <a:cubicBezTo>
                    <a:pt x="0" y="23"/>
                    <a:pt x="22" y="0"/>
                    <a:pt x="51" y="0"/>
                  </a:cubicBezTo>
                  <a:cubicBezTo>
                    <a:pt x="79" y="0"/>
                    <a:pt x="101" y="23"/>
                    <a:pt x="101" y="51"/>
                  </a:cubicBezTo>
                  <a:cubicBezTo>
                    <a:pt x="101" y="203"/>
                    <a:pt x="101" y="203"/>
                    <a:pt x="101" y="203"/>
                  </a:cubicBezTo>
                  <a:cubicBezTo>
                    <a:pt x="101" y="232"/>
                    <a:pt x="79" y="254"/>
                    <a:pt x="51" y="25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832" fontAlgn="auto">
                <a:spcBef>
                  <a:spcPts val="0"/>
                </a:spcBef>
                <a:spcAft>
                  <a:spcPts val="0"/>
                </a:spcAft>
                <a:buClr>
                  <a:prstClr val="black"/>
                </a:buClr>
              </a:pPr>
              <a:endParaRPr lang="en-GB" sz="2098" dirty="0">
                <a:solidFill>
                  <a:prstClr val="black"/>
                </a:solidFill>
                <a:latin typeface="Arial"/>
              </a:endParaRPr>
            </a:p>
          </p:txBody>
        </p:sp>
        <p:sp>
          <p:nvSpPr>
            <p:cNvPr id="60" name="Freeform 20"/>
            <p:cNvSpPr>
              <a:spLocks noEditPoints="1"/>
            </p:cNvSpPr>
            <p:nvPr userDrawn="1"/>
          </p:nvSpPr>
          <p:spPr bwMode="auto">
            <a:xfrm>
              <a:off x="8855075" y="3525838"/>
              <a:ext cx="403225" cy="1816100"/>
            </a:xfrm>
            <a:custGeom>
              <a:avLst/>
              <a:gdLst>
                <a:gd name="T0" fmla="*/ 63 w 127"/>
                <a:gd name="T1" fmla="*/ 11 h 570"/>
                <a:gd name="T2" fmla="*/ 117 w 127"/>
                <a:gd name="T3" fmla="*/ 64 h 570"/>
                <a:gd name="T4" fmla="*/ 117 w 127"/>
                <a:gd name="T5" fmla="*/ 507 h 570"/>
                <a:gd name="T6" fmla="*/ 63 w 127"/>
                <a:gd name="T7" fmla="*/ 560 h 570"/>
                <a:gd name="T8" fmla="*/ 10 w 127"/>
                <a:gd name="T9" fmla="*/ 507 h 570"/>
                <a:gd name="T10" fmla="*/ 10 w 127"/>
                <a:gd name="T11" fmla="*/ 64 h 570"/>
                <a:gd name="T12" fmla="*/ 63 w 127"/>
                <a:gd name="T13" fmla="*/ 11 h 570"/>
                <a:gd name="T14" fmla="*/ 63 w 127"/>
                <a:gd name="T15" fmla="*/ 0 h 570"/>
                <a:gd name="T16" fmla="*/ 0 w 127"/>
                <a:gd name="T17" fmla="*/ 64 h 570"/>
                <a:gd name="T18" fmla="*/ 0 w 127"/>
                <a:gd name="T19" fmla="*/ 507 h 570"/>
                <a:gd name="T20" fmla="*/ 63 w 127"/>
                <a:gd name="T21" fmla="*/ 570 h 570"/>
                <a:gd name="T22" fmla="*/ 127 w 127"/>
                <a:gd name="T23" fmla="*/ 507 h 570"/>
                <a:gd name="T24" fmla="*/ 127 w 127"/>
                <a:gd name="T25" fmla="*/ 64 h 570"/>
                <a:gd name="T26" fmla="*/ 63 w 127"/>
                <a:gd name="T27" fmla="*/ 0 h 5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7" h="570">
                  <a:moveTo>
                    <a:pt x="63" y="11"/>
                  </a:moveTo>
                  <a:cubicBezTo>
                    <a:pt x="93" y="11"/>
                    <a:pt x="117" y="35"/>
                    <a:pt x="117" y="64"/>
                  </a:cubicBezTo>
                  <a:cubicBezTo>
                    <a:pt x="117" y="507"/>
                    <a:pt x="117" y="507"/>
                    <a:pt x="117" y="507"/>
                  </a:cubicBezTo>
                  <a:cubicBezTo>
                    <a:pt x="117" y="536"/>
                    <a:pt x="93" y="560"/>
                    <a:pt x="63" y="560"/>
                  </a:cubicBezTo>
                  <a:cubicBezTo>
                    <a:pt x="34" y="560"/>
                    <a:pt x="10" y="536"/>
                    <a:pt x="10" y="507"/>
                  </a:cubicBezTo>
                  <a:cubicBezTo>
                    <a:pt x="10" y="64"/>
                    <a:pt x="10" y="64"/>
                    <a:pt x="10" y="64"/>
                  </a:cubicBezTo>
                  <a:cubicBezTo>
                    <a:pt x="10" y="35"/>
                    <a:pt x="34" y="11"/>
                    <a:pt x="63" y="11"/>
                  </a:cubicBezTo>
                  <a:moveTo>
                    <a:pt x="63" y="0"/>
                  </a:moveTo>
                  <a:cubicBezTo>
                    <a:pt x="28" y="0"/>
                    <a:pt x="0" y="29"/>
                    <a:pt x="0" y="64"/>
                  </a:cubicBezTo>
                  <a:cubicBezTo>
                    <a:pt x="0" y="507"/>
                    <a:pt x="0" y="507"/>
                    <a:pt x="0" y="507"/>
                  </a:cubicBezTo>
                  <a:cubicBezTo>
                    <a:pt x="0" y="542"/>
                    <a:pt x="28" y="570"/>
                    <a:pt x="63" y="570"/>
                  </a:cubicBezTo>
                  <a:cubicBezTo>
                    <a:pt x="98" y="570"/>
                    <a:pt x="127" y="542"/>
                    <a:pt x="127" y="507"/>
                  </a:cubicBezTo>
                  <a:cubicBezTo>
                    <a:pt x="127" y="64"/>
                    <a:pt x="127" y="64"/>
                    <a:pt x="127" y="64"/>
                  </a:cubicBezTo>
                  <a:cubicBezTo>
                    <a:pt x="127" y="29"/>
                    <a:pt x="98" y="0"/>
                    <a:pt x="6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832" fontAlgn="auto">
                <a:spcBef>
                  <a:spcPts val="0"/>
                </a:spcBef>
                <a:spcAft>
                  <a:spcPts val="0"/>
                </a:spcAft>
                <a:buClr>
                  <a:prstClr val="black"/>
                </a:buClr>
              </a:pPr>
              <a:endParaRPr lang="en-GB" sz="2098" dirty="0">
                <a:solidFill>
                  <a:prstClr val="black"/>
                </a:solidFill>
                <a:latin typeface="Arial"/>
              </a:endParaRPr>
            </a:p>
          </p:txBody>
        </p:sp>
        <p:sp>
          <p:nvSpPr>
            <p:cNvPr id="61" name="Freeform 21"/>
            <p:cNvSpPr>
              <a:spLocks noEditPoints="1"/>
            </p:cNvSpPr>
            <p:nvPr userDrawn="1"/>
          </p:nvSpPr>
          <p:spPr bwMode="auto">
            <a:xfrm>
              <a:off x="4075113" y="4159250"/>
              <a:ext cx="323850" cy="809625"/>
            </a:xfrm>
            <a:custGeom>
              <a:avLst/>
              <a:gdLst>
                <a:gd name="T0" fmla="*/ 51 w 102"/>
                <a:gd name="T1" fmla="*/ 10 h 254"/>
                <a:gd name="T2" fmla="*/ 92 w 102"/>
                <a:gd name="T3" fmla="*/ 51 h 254"/>
                <a:gd name="T4" fmla="*/ 92 w 102"/>
                <a:gd name="T5" fmla="*/ 203 h 254"/>
                <a:gd name="T6" fmla="*/ 51 w 102"/>
                <a:gd name="T7" fmla="*/ 244 h 254"/>
                <a:gd name="T8" fmla="*/ 10 w 102"/>
                <a:gd name="T9" fmla="*/ 203 h 254"/>
                <a:gd name="T10" fmla="*/ 10 w 102"/>
                <a:gd name="T11" fmla="*/ 51 h 254"/>
                <a:gd name="T12" fmla="*/ 51 w 102"/>
                <a:gd name="T13" fmla="*/ 10 h 254"/>
                <a:gd name="T14" fmla="*/ 51 w 102"/>
                <a:gd name="T15" fmla="*/ 0 h 254"/>
                <a:gd name="T16" fmla="*/ 0 w 102"/>
                <a:gd name="T17" fmla="*/ 51 h 254"/>
                <a:gd name="T18" fmla="*/ 0 w 102"/>
                <a:gd name="T19" fmla="*/ 203 h 254"/>
                <a:gd name="T20" fmla="*/ 51 w 102"/>
                <a:gd name="T21" fmla="*/ 254 h 254"/>
                <a:gd name="T22" fmla="*/ 102 w 102"/>
                <a:gd name="T23" fmla="*/ 203 h 254"/>
                <a:gd name="T24" fmla="*/ 102 w 102"/>
                <a:gd name="T25" fmla="*/ 51 h 254"/>
                <a:gd name="T26" fmla="*/ 51 w 102"/>
                <a:gd name="T27" fmla="*/ 0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2" h="254">
                  <a:moveTo>
                    <a:pt x="51" y="10"/>
                  </a:moveTo>
                  <a:cubicBezTo>
                    <a:pt x="74" y="10"/>
                    <a:pt x="92" y="28"/>
                    <a:pt x="92" y="51"/>
                  </a:cubicBezTo>
                  <a:cubicBezTo>
                    <a:pt x="92" y="203"/>
                    <a:pt x="92" y="203"/>
                    <a:pt x="92" y="203"/>
                  </a:cubicBezTo>
                  <a:cubicBezTo>
                    <a:pt x="92" y="226"/>
                    <a:pt x="74" y="244"/>
                    <a:pt x="51" y="244"/>
                  </a:cubicBezTo>
                  <a:cubicBezTo>
                    <a:pt x="29" y="244"/>
                    <a:pt x="10" y="226"/>
                    <a:pt x="10" y="203"/>
                  </a:cubicBezTo>
                  <a:cubicBezTo>
                    <a:pt x="10" y="51"/>
                    <a:pt x="10" y="51"/>
                    <a:pt x="10" y="51"/>
                  </a:cubicBezTo>
                  <a:cubicBezTo>
                    <a:pt x="10" y="28"/>
                    <a:pt x="29" y="10"/>
                    <a:pt x="51" y="10"/>
                  </a:cubicBezTo>
                  <a:moveTo>
                    <a:pt x="51" y="0"/>
                  </a:moveTo>
                  <a:cubicBezTo>
                    <a:pt x="23" y="0"/>
                    <a:pt x="0" y="23"/>
                    <a:pt x="0" y="51"/>
                  </a:cubicBezTo>
                  <a:cubicBezTo>
                    <a:pt x="0" y="203"/>
                    <a:pt x="0" y="203"/>
                    <a:pt x="0" y="203"/>
                  </a:cubicBezTo>
                  <a:cubicBezTo>
                    <a:pt x="0" y="231"/>
                    <a:pt x="23" y="254"/>
                    <a:pt x="51" y="254"/>
                  </a:cubicBezTo>
                  <a:cubicBezTo>
                    <a:pt x="79" y="254"/>
                    <a:pt x="102" y="231"/>
                    <a:pt x="102" y="203"/>
                  </a:cubicBezTo>
                  <a:cubicBezTo>
                    <a:pt x="102" y="51"/>
                    <a:pt x="102" y="51"/>
                    <a:pt x="102" y="51"/>
                  </a:cubicBezTo>
                  <a:cubicBezTo>
                    <a:pt x="102" y="23"/>
                    <a:pt x="79" y="0"/>
                    <a:pt x="5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832" fontAlgn="auto">
                <a:spcBef>
                  <a:spcPts val="0"/>
                </a:spcBef>
                <a:spcAft>
                  <a:spcPts val="0"/>
                </a:spcAft>
                <a:buClr>
                  <a:prstClr val="black"/>
                </a:buClr>
              </a:pPr>
              <a:endParaRPr lang="en-GB" sz="2098" dirty="0">
                <a:solidFill>
                  <a:prstClr val="black"/>
                </a:solidFill>
                <a:latin typeface="Arial"/>
              </a:endParaRPr>
            </a:p>
          </p:txBody>
        </p:sp>
        <p:sp>
          <p:nvSpPr>
            <p:cNvPr id="62" name="Freeform 22"/>
            <p:cNvSpPr>
              <a:spLocks noEditPoints="1"/>
            </p:cNvSpPr>
            <p:nvPr userDrawn="1"/>
          </p:nvSpPr>
          <p:spPr bwMode="auto">
            <a:xfrm>
              <a:off x="4560888" y="3525838"/>
              <a:ext cx="403225" cy="1816100"/>
            </a:xfrm>
            <a:custGeom>
              <a:avLst/>
              <a:gdLst>
                <a:gd name="T0" fmla="*/ 63 w 127"/>
                <a:gd name="T1" fmla="*/ 11 h 570"/>
                <a:gd name="T2" fmla="*/ 117 w 127"/>
                <a:gd name="T3" fmla="*/ 64 h 570"/>
                <a:gd name="T4" fmla="*/ 117 w 127"/>
                <a:gd name="T5" fmla="*/ 507 h 570"/>
                <a:gd name="T6" fmla="*/ 63 w 127"/>
                <a:gd name="T7" fmla="*/ 560 h 570"/>
                <a:gd name="T8" fmla="*/ 10 w 127"/>
                <a:gd name="T9" fmla="*/ 507 h 570"/>
                <a:gd name="T10" fmla="*/ 10 w 127"/>
                <a:gd name="T11" fmla="*/ 64 h 570"/>
                <a:gd name="T12" fmla="*/ 63 w 127"/>
                <a:gd name="T13" fmla="*/ 11 h 570"/>
                <a:gd name="T14" fmla="*/ 63 w 127"/>
                <a:gd name="T15" fmla="*/ 0 h 570"/>
                <a:gd name="T16" fmla="*/ 0 w 127"/>
                <a:gd name="T17" fmla="*/ 64 h 570"/>
                <a:gd name="T18" fmla="*/ 0 w 127"/>
                <a:gd name="T19" fmla="*/ 507 h 570"/>
                <a:gd name="T20" fmla="*/ 63 w 127"/>
                <a:gd name="T21" fmla="*/ 570 h 570"/>
                <a:gd name="T22" fmla="*/ 127 w 127"/>
                <a:gd name="T23" fmla="*/ 507 h 570"/>
                <a:gd name="T24" fmla="*/ 127 w 127"/>
                <a:gd name="T25" fmla="*/ 64 h 570"/>
                <a:gd name="T26" fmla="*/ 63 w 127"/>
                <a:gd name="T27" fmla="*/ 0 h 5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7" h="570">
                  <a:moveTo>
                    <a:pt x="63" y="11"/>
                  </a:moveTo>
                  <a:cubicBezTo>
                    <a:pt x="93" y="11"/>
                    <a:pt x="117" y="35"/>
                    <a:pt x="117" y="64"/>
                  </a:cubicBezTo>
                  <a:cubicBezTo>
                    <a:pt x="117" y="507"/>
                    <a:pt x="117" y="507"/>
                    <a:pt x="117" y="507"/>
                  </a:cubicBezTo>
                  <a:cubicBezTo>
                    <a:pt x="117" y="536"/>
                    <a:pt x="93" y="560"/>
                    <a:pt x="63" y="560"/>
                  </a:cubicBezTo>
                  <a:cubicBezTo>
                    <a:pt x="34" y="560"/>
                    <a:pt x="10" y="536"/>
                    <a:pt x="10" y="507"/>
                  </a:cubicBezTo>
                  <a:cubicBezTo>
                    <a:pt x="10" y="64"/>
                    <a:pt x="10" y="64"/>
                    <a:pt x="10" y="64"/>
                  </a:cubicBezTo>
                  <a:cubicBezTo>
                    <a:pt x="10" y="35"/>
                    <a:pt x="34" y="11"/>
                    <a:pt x="63" y="11"/>
                  </a:cubicBezTo>
                  <a:moveTo>
                    <a:pt x="63" y="0"/>
                  </a:moveTo>
                  <a:cubicBezTo>
                    <a:pt x="28" y="0"/>
                    <a:pt x="0" y="29"/>
                    <a:pt x="0" y="64"/>
                  </a:cubicBezTo>
                  <a:cubicBezTo>
                    <a:pt x="0" y="507"/>
                    <a:pt x="0" y="507"/>
                    <a:pt x="0" y="507"/>
                  </a:cubicBezTo>
                  <a:cubicBezTo>
                    <a:pt x="0" y="542"/>
                    <a:pt x="28" y="570"/>
                    <a:pt x="63" y="570"/>
                  </a:cubicBezTo>
                  <a:cubicBezTo>
                    <a:pt x="99" y="570"/>
                    <a:pt x="127" y="542"/>
                    <a:pt x="127" y="507"/>
                  </a:cubicBezTo>
                  <a:cubicBezTo>
                    <a:pt x="127" y="64"/>
                    <a:pt x="127" y="64"/>
                    <a:pt x="127" y="64"/>
                  </a:cubicBezTo>
                  <a:cubicBezTo>
                    <a:pt x="127" y="29"/>
                    <a:pt x="99" y="0"/>
                    <a:pt x="6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832" fontAlgn="auto">
                <a:spcBef>
                  <a:spcPts val="0"/>
                </a:spcBef>
                <a:spcAft>
                  <a:spcPts val="0"/>
                </a:spcAft>
                <a:buClr>
                  <a:prstClr val="black"/>
                </a:buClr>
              </a:pPr>
              <a:endParaRPr lang="en-GB" sz="2098" dirty="0">
                <a:solidFill>
                  <a:prstClr val="black"/>
                </a:solidFill>
                <a:latin typeface="Arial"/>
              </a:endParaRPr>
            </a:p>
          </p:txBody>
        </p:sp>
        <p:sp>
          <p:nvSpPr>
            <p:cNvPr id="63" name="Freeform 23"/>
            <p:cNvSpPr>
              <a:spLocks/>
            </p:cNvSpPr>
            <p:nvPr userDrawn="1"/>
          </p:nvSpPr>
          <p:spPr bwMode="auto">
            <a:xfrm>
              <a:off x="9093200" y="4175125"/>
              <a:ext cx="403225" cy="1816100"/>
            </a:xfrm>
            <a:custGeom>
              <a:avLst/>
              <a:gdLst>
                <a:gd name="T0" fmla="*/ 63 w 127"/>
                <a:gd name="T1" fmla="*/ 570 h 570"/>
                <a:gd name="T2" fmla="*/ 63 w 127"/>
                <a:gd name="T3" fmla="*/ 570 h 570"/>
                <a:gd name="T4" fmla="*/ 0 w 127"/>
                <a:gd name="T5" fmla="*/ 506 h 570"/>
                <a:gd name="T6" fmla="*/ 0 w 127"/>
                <a:gd name="T7" fmla="*/ 64 h 570"/>
                <a:gd name="T8" fmla="*/ 63 w 127"/>
                <a:gd name="T9" fmla="*/ 0 h 570"/>
                <a:gd name="T10" fmla="*/ 127 w 127"/>
                <a:gd name="T11" fmla="*/ 64 h 570"/>
                <a:gd name="T12" fmla="*/ 127 w 127"/>
                <a:gd name="T13" fmla="*/ 506 h 570"/>
                <a:gd name="T14" fmla="*/ 63 w 127"/>
                <a:gd name="T15" fmla="*/ 570 h 5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7" h="570">
                  <a:moveTo>
                    <a:pt x="63" y="570"/>
                  </a:moveTo>
                  <a:cubicBezTo>
                    <a:pt x="63" y="570"/>
                    <a:pt x="63" y="570"/>
                    <a:pt x="63" y="570"/>
                  </a:cubicBezTo>
                  <a:cubicBezTo>
                    <a:pt x="28" y="570"/>
                    <a:pt x="0" y="541"/>
                    <a:pt x="0" y="506"/>
                  </a:cubicBezTo>
                  <a:cubicBezTo>
                    <a:pt x="0" y="64"/>
                    <a:pt x="0" y="64"/>
                    <a:pt x="0" y="64"/>
                  </a:cubicBezTo>
                  <a:cubicBezTo>
                    <a:pt x="0" y="28"/>
                    <a:pt x="28" y="0"/>
                    <a:pt x="63" y="0"/>
                  </a:cubicBezTo>
                  <a:cubicBezTo>
                    <a:pt x="98" y="0"/>
                    <a:pt x="127" y="28"/>
                    <a:pt x="127" y="64"/>
                  </a:cubicBezTo>
                  <a:cubicBezTo>
                    <a:pt x="127" y="506"/>
                    <a:pt x="127" y="506"/>
                    <a:pt x="127" y="506"/>
                  </a:cubicBezTo>
                  <a:cubicBezTo>
                    <a:pt x="127" y="541"/>
                    <a:pt x="98" y="570"/>
                    <a:pt x="63" y="57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832" fontAlgn="auto">
                <a:spcBef>
                  <a:spcPts val="0"/>
                </a:spcBef>
                <a:spcAft>
                  <a:spcPts val="0"/>
                </a:spcAft>
                <a:buClr>
                  <a:prstClr val="black"/>
                </a:buClr>
              </a:pPr>
              <a:endParaRPr lang="en-GB" sz="2098" dirty="0">
                <a:solidFill>
                  <a:prstClr val="black"/>
                </a:solidFill>
                <a:latin typeface="Arial"/>
              </a:endParaRPr>
            </a:p>
          </p:txBody>
        </p:sp>
        <p:sp>
          <p:nvSpPr>
            <p:cNvPr id="64" name="Freeform 24"/>
            <p:cNvSpPr>
              <a:spLocks noEditPoints="1"/>
            </p:cNvSpPr>
            <p:nvPr userDrawn="1"/>
          </p:nvSpPr>
          <p:spPr bwMode="auto">
            <a:xfrm>
              <a:off x="5940425" y="3981450"/>
              <a:ext cx="323850" cy="808038"/>
            </a:xfrm>
            <a:custGeom>
              <a:avLst/>
              <a:gdLst>
                <a:gd name="T0" fmla="*/ 51 w 102"/>
                <a:gd name="T1" fmla="*/ 10 h 254"/>
                <a:gd name="T2" fmla="*/ 91 w 102"/>
                <a:gd name="T3" fmla="*/ 51 h 254"/>
                <a:gd name="T4" fmla="*/ 91 w 102"/>
                <a:gd name="T5" fmla="*/ 203 h 254"/>
                <a:gd name="T6" fmla="*/ 51 w 102"/>
                <a:gd name="T7" fmla="*/ 244 h 254"/>
                <a:gd name="T8" fmla="*/ 10 w 102"/>
                <a:gd name="T9" fmla="*/ 203 h 254"/>
                <a:gd name="T10" fmla="*/ 10 w 102"/>
                <a:gd name="T11" fmla="*/ 51 h 254"/>
                <a:gd name="T12" fmla="*/ 51 w 102"/>
                <a:gd name="T13" fmla="*/ 10 h 254"/>
                <a:gd name="T14" fmla="*/ 51 w 102"/>
                <a:gd name="T15" fmla="*/ 0 h 254"/>
                <a:gd name="T16" fmla="*/ 0 w 102"/>
                <a:gd name="T17" fmla="*/ 51 h 254"/>
                <a:gd name="T18" fmla="*/ 0 w 102"/>
                <a:gd name="T19" fmla="*/ 203 h 254"/>
                <a:gd name="T20" fmla="*/ 51 w 102"/>
                <a:gd name="T21" fmla="*/ 254 h 254"/>
                <a:gd name="T22" fmla="*/ 102 w 102"/>
                <a:gd name="T23" fmla="*/ 203 h 254"/>
                <a:gd name="T24" fmla="*/ 102 w 102"/>
                <a:gd name="T25" fmla="*/ 51 h 254"/>
                <a:gd name="T26" fmla="*/ 51 w 102"/>
                <a:gd name="T27" fmla="*/ 0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2" h="254">
                  <a:moveTo>
                    <a:pt x="51" y="10"/>
                  </a:moveTo>
                  <a:cubicBezTo>
                    <a:pt x="73" y="10"/>
                    <a:pt x="91" y="28"/>
                    <a:pt x="91" y="51"/>
                  </a:cubicBezTo>
                  <a:cubicBezTo>
                    <a:pt x="91" y="203"/>
                    <a:pt x="91" y="203"/>
                    <a:pt x="91" y="203"/>
                  </a:cubicBezTo>
                  <a:cubicBezTo>
                    <a:pt x="91" y="226"/>
                    <a:pt x="73" y="244"/>
                    <a:pt x="51" y="244"/>
                  </a:cubicBezTo>
                  <a:cubicBezTo>
                    <a:pt x="28" y="244"/>
                    <a:pt x="10" y="226"/>
                    <a:pt x="10" y="203"/>
                  </a:cubicBezTo>
                  <a:cubicBezTo>
                    <a:pt x="10" y="51"/>
                    <a:pt x="10" y="51"/>
                    <a:pt x="10" y="51"/>
                  </a:cubicBezTo>
                  <a:cubicBezTo>
                    <a:pt x="10" y="28"/>
                    <a:pt x="28" y="10"/>
                    <a:pt x="51" y="10"/>
                  </a:cubicBezTo>
                  <a:moveTo>
                    <a:pt x="51" y="0"/>
                  </a:moveTo>
                  <a:cubicBezTo>
                    <a:pt x="23" y="0"/>
                    <a:pt x="0" y="23"/>
                    <a:pt x="0" y="51"/>
                  </a:cubicBezTo>
                  <a:cubicBezTo>
                    <a:pt x="0" y="203"/>
                    <a:pt x="0" y="203"/>
                    <a:pt x="0" y="203"/>
                  </a:cubicBezTo>
                  <a:cubicBezTo>
                    <a:pt x="0" y="231"/>
                    <a:pt x="23" y="254"/>
                    <a:pt x="51" y="254"/>
                  </a:cubicBezTo>
                  <a:cubicBezTo>
                    <a:pt x="79" y="254"/>
                    <a:pt x="102" y="231"/>
                    <a:pt x="102" y="203"/>
                  </a:cubicBezTo>
                  <a:cubicBezTo>
                    <a:pt x="102" y="51"/>
                    <a:pt x="102" y="51"/>
                    <a:pt x="102" y="51"/>
                  </a:cubicBezTo>
                  <a:cubicBezTo>
                    <a:pt x="102" y="23"/>
                    <a:pt x="79" y="0"/>
                    <a:pt x="5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832" fontAlgn="auto">
                <a:spcBef>
                  <a:spcPts val="0"/>
                </a:spcBef>
                <a:spcAft>
                  <a:spcPts val="0"/>
                </a:spcAft>
                <a:buClr>
                  <a:prstClr val="black"/>
                </a:buClr>
              </a:pPr>
              <a:endParaRPr lang="en-GB" sz="2098" dirty="0">
                <a:solidFill>
                  <a:prstClr val="black"/>
                </a:solidFill>
                <a:latin typeface="Arial"/>
              </a:endParaRPr>
            </a:p>
          </p:txBody>
        </p:sp>
        <p:sp>
          <p:nvSpPr>
            <p:cNvPr id="65" name="Freeform 25"/>
            <p:cNvSpPr>
              <a:spLocks/>
            </p:cNvSpPr>
            <p:nvPr userDrawn="1"/>
          </p:nvSpPr>
          <p:spPr bwMode="auto">
            <a:xfrm>
              <a:off x="8008938" y="4449763"/>
              <a:ext cx="193675" cy="323850"/>
            </a:xfrm>
            <a:custGeom>
              <a:avLst/>
              <a:gdLst>
                <a:gd name="T0" fmla="*/ 31 w 61"/>
                <a:gd name="T1" fmla="*/ 102 h 102"/>
                <a:gd name="T2" fmla="*/ 31 w 61"/>
                <a:gd name="T3" fmla="*/ 102 h 102"/>
                <a:gd name="T4" fmla="*/ 0 w 61"/>
                <a:gd name="T5" fmla="*/ 72 h 102"/>
                <a:gd name="T6" fmla="*/ 0 w 61"/>
                <a:gd name="T7" fmla="*/ 31 h 102"/>
                <a:gd name="T8" fmla="*/ 31 w 61"/>
                <a:gd name="T9" fmla="*/ 0 h 102"/>
                <a:gd name="T10" fmla="*/ 61 w 61"/>
                <a:gd name="T11" fmla="*/ 31 h 102"/>
                <a:gd name="T12" fmla="*/ 61 w 61"/>
                <a:gd name="T13" fmla="*/ 72 h 102"/>
                <a:gd name="T14" fmla="*/ 31 w 61"/>
                <a:gd name="T15" fmla="*/ 102 h 10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1" h="102">
                  <a:moveTo>
                    <a:pt x="31" y="102"/>
                  </a:moveTo>
                  <a:cubicBezTo>
                    <a:pt x="31" y="102"/>
                    <a:pt x="31" y="102"/>
                    <a:pt x="31" y="102"/>
                  </a:cubicBezTo>
                  <a:cubicBezTo>
                    <a:pt x="14" y="102"/>
                    <a:pt x="0" y="89"/>
                    <a:pt x="0" y="72"/>
                  </a:cubicBezTo>
                  <a:cubicBezTo>
                    <a:pt x="0" y="31"/>
                    <a:pt x="0" y="31"/>
                    <a:pt x="0" y="31"/>
                  </a:cubicBezTo>
                  <a:cubicBezTo>
                    <a:pt x="0" y="14"/>
                    <a:pt x="14" y="0"/>
                    <a:pt x="31" y="0"/>
                  </a:cubicBezTo>
                  <a:cubicBezTo>
                    <a:pt x="47" y="0"/>
                    <a:pt x="61" y="14"/>
                    <a:pt x="61" y="31"/>
                  </a:cubicBezTo>
                  <a:cubicBezTo>
                    <a:pt x="61" y="72"/>
                    <a:pt x="61" y="72"/>
                    <a:pt x="61" y="72"/>
                  </a:cubicBezTo>
                  <a:cubicBezTo>
                    <a:pt x="61" y="89"/>
                    <a:pt x="47" y="102"/>
                    <a:pt x="31" y="10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832" fontAlgn="auto">
                <a:spcBef>
                  <a:spcPts val="0"/>
                </a:spcBef>
                <a:spcAft>
                  <a:spcPts val="0"/>
                </a:spcAft>
                <a:buClr>
                  <a:prstClr val="black"/>
                </a:buClr>
              </a:pPr>
              <a:endParaRPr lang="en-GB" sz="2098" dirty="0">
                <a:solidFill>
                  <a:prstClr val="black"/>
                </a:solidFill>
                <a:latin typeface="Arial"/>
              </a:endParaRPr>
            </a:p>
          </p:txBody>
        </p:sp>
        <p:sp>
          <p:nvSpPr>
            <p:cNvPr id="66" name="Freeform 26"/>
            <p:cNvSpPr>
              <a:spLocks noEditPoints="1"/>
            </p:cNvSpPr>
            <p:nvPr userDrawn="1"/>
          </p:nvSpPr>
          <p:spPr bwMode="auto">
            <a:xfrm>
              <a:off x="5616575" y="4449763"/>
              <a:ext cx="193675" cy="323850"/>
            </a:xfrm>
            <a:custGeom>
              <a:avLst/>
              <a:gdLst>
                <a:gd name="T0" fmla="*/ 30 w 61"/>
                <a:gd name="T1" fmla="*/ 11 h 102"/>
                <a:gd name="T2" fmla="*/ 51 w 61"/>
                <a:gd name="T3" fmla="*/ 31 h 102"/>
                <a:gd name="T4" fmla="*/ 51 w 61"/>
                <a:gd name="T5" fmla="*/ 72 h 102"/>
                <a:gd name="T6" fmla="*/ 30 w 61"/>
                <a:gd name="T7" fmla="*/ 92 h 102"/>
                <a:gd name="T8" fmla="*/ 10 w 61"/>
                <a:gd name="T9" fmla="*/ 72 h 102"/>
                <a:gd name="T10" fmla="*/ 10 w 61"/>
                <a:gd name="T11" fmla="*/ 31 h 102"/>
                <a:gd name="T12" fmla="*/ 30 w 61"/>
                <a:gd name="T13" fmla="*/ 11 h 102"/>
                <a:gd name="T14" fmla="*/ 30 w 61"/>
                <a:gd name="T15" fmla="*/ 0 h 102"/>
                <a:gd name="T16" fmla="*/ 0 w 61"/>
                <a:gd name="T17" fmla="*/ 31 h 102"/>
                <a:gd name="T18" fmla="*/ 0 w 61"/>
                <a:gd name="T19" fmla="*/ 72 h 102"/>
                <a:gd name="T20" fmla="*/ 30 w 61"/>
                <a:gd name="T21" fmla="*/ 102 h 102"/>
                <a:gd name="T22" fmla="*/ 61 w 61"/>
                <a:gd name="T23" fmla="*/ 72 h 102"/>
                <a:gd name="T24" fmla="*/ 61 w 61"/>
                <a:gd name="T25" fmla="*/ 31 h 102"/>
                <a:gd name="T26" fmla="*/ 30 w 61"/>
                <a:gd name="T27" fmla="*/ 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1" h="102">
                  <a:moveTo>
                    <a:pt x="30" y="11"/>
                  </a:moveTo>
                  <a:cubicBezTo>
                    <a:pt x="42" y="11"/>
                    <a:pt x="51" y="20"/>
                    <a:pt x="51" y="31"/>
                  </a:cubicBezTo>
                  <a:cubicBezTo>
                    <a:pt x="51" y="72"/>
                    <a:pt x="51" y="72"/>
                    <a:pt x="51" y="72"/>
                  </a:cubicBezTo>
                  <a:cubicBezTo>
                    <a:pt x="51" y="83"/>
                    <a:pt x="42" y="92"/>
                    <a:pt x="30" y="92"/>
                  </a:cubicBezTo>
                  <a:cubicBezTo>
                    <a:pt x="19" y="92"/>
                    <a:pt x="10" y="83"/>
                    <a:pt x="10" y="72"/>
                  </a:cubicBezTo>
                  <a:cubicBezTo>
                    <a:pt x="10" y="31"/>
                    <a:pt x="10" y="31"/>
                    <a:pt x="10" y="31"/>
                  </a:cubicBezTo>
                  <a:cubicBezTo>
                    <a:pt x="10" y="20"/>
                    <a:pt x="19" y="11"/>
                    <a:pt x="30" y="11"/>
                  </a:cubicBezTo>
                  <a:moveTo>
                    <a:pt x="30" y="0"/>
                  </a:moveTo>
                  <a:cubicBezTo>
                    <a:pt x="14" y="0"/>
                    <a:pt x="0" y="14"/>
                    <a:pt x="0" y="31"/>
                  </a:cubicBezTo>
                  <a:cubicBezTo>
                    <a:pt x="0" y="72"/>
                    <a:pt x="0" y="72"/>
                    <a:pt x="0" y="72"/>
                  </a:cubicBezTo>
                  <a:cubicBezTo>
                    <a:pt x="0" y="89"/>
                    <a:pt x="14" y="102"/>
                    <a:pt x="30" y="102"/>
                  </a:cubicBezTo>
                  <a:cubicBezTo>
                    <a:pt x="47" y="102"/>
                    <a:pt x="61" y="89"/>
                    <a:pt x="61" y="72"/>
                  </a:cubicBezTo>
                  <a:cubicBezTo>
                    <a:pt x="61" y="31"/>
                    <a:pt x="61" y="31"/>
                    <a:pt x="61" y="31"/>
                  </a:cubicBezTo>
                  <a:cubicBezTo>
                    <a:pt x="61" y="14"/>
                    <a:pt x="47" y="0"/>
                    <a:pt x="3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832" fontAlgn="auto">
                <a:spcBef>
                  <a:spcPts val="0"/>
                </a:spcBef>
                <a:spcAft>
                  <a:spcPts val="0"/>
                </a:spcAft>
                <a:buClr>
                  <a:prstClr val="black"/>
                </a:buClr>
              </a:pPr>
              <a:endParaRPr lang="en-GB" sz="2098" dirty="0">
                <a:solidFill>
                  <a:prstClr val="black"/>
                </a:solidFill>
                <a:latin typeface="Arial"/>
              </a:endParaRPr>
            </a:p>
          </p:txBody>
        </p:sp>
        <p:sp>
          <p:nvSpPr>
            <p:cNvPr id="67" name="Freeform 27"/>
            <p:cNvSpPr>
              <a:spLocks/>
            </p:cNvSpPr>
            <p:nvPr userDrawn="1"/>
          </p:nvSpPr>
          <p:spPr bwMode="auto">
            <a:xfrm>
              <a:off x="7558088" y="4433888"/>
              <a:ext cx="320675" cy="811213"/>
            </a:xfrm>
            <a:custGeom>
              <a:avLst/>
              <a:gdLst>
                <a:gd name="T0" fmla="*/ 50 w 101"/>
                <a:gd name="T1" fmla="*/ 255 h 255"/>
                <a:gd name="T2" fmla="*/ 50 w 101"/>
                <a:gd name="T3" fmla="*/ 255 h 255"/>
                <a:gd name="T4" fmla="*/ 0 w 101"/>
                <a:gd name="T5" fmla="*/ 204 h 255"/>
                <a:gd name="T6" fmla="*/ 0 w 101"/>
                <a:gd name="T7" fmla="*/ 51 h 255"/>
                <a:gd name="T8" fmla="*/ 50 w 101"/>
                <a:gd name="T9" fmla="*/ 0 h 255"/>
                <a:gd name="T10" fmla="*/ 101 w 101"/>
                <a:gd name="T11" fmla="*/ 51 h 255"/>
                <a:gd name="T12" fmla="*/ 101 w 101"/>
                <a:gd name="T13" fmla="*/ 204 h 255"/>
                <a:gd name="T14" fmla="*/ 50 w 101"/>
                <a:gd name="T15" fmla="*/ 255 h 2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1" h="255">
                  <a:moveTo>
                    <a:pt x="50" y="255"/>
                  </a:moveTo>
                  <a:cubicBezTo>
                    <a:pt x="50" y="255"/>
                    <a:pt x="50" y="255"/>
                    <a:pt x="50" y="255"/>
                  </a:cubicBezTo>
                  <a:cubicBezTo>
                    <a:pt x="22" y="255"/>
                    <a:pt x="0" y="232"/>
                    <a:pt x="0" y="204"/>
                  </a:cubicBezTo>
                  <a:cubicBezTo>
                    <a:pt x="0" y="51"/>
                    <a:pt x="0" y="51"/>
                    <a:pt x="0" y="51"/>
                  </a:cubicBezTo>
                  <a:cubicBezTo>
                    <a:pt x="0" y="23"/>
                    <a:pt x="22" y="0"/>
                    <a:pt x="50" y="0"/>
                  </a:cubicBezTo>
                  <a:cubicBezTo>
                    <a:pt x="79" y="0"/>
                    <a:pt x="101" y="23"/>
                    <a:pt x="101" y="51"/>
                  </a:cubicBezTo>
                  <a:cubicBezTo>
                    <a:pt x="101" y="204"/>
                    <a:pt x="101" y="204"/>
                    <a:pt x="101" y="204"/>
                  </a:cubicBezTo>
                  <a:cubicBezTo>
                    <a:pt x="101" y="232"/>
                    <a:pt x="79" y="255"/>
                    <a:pt x="50" y="25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832" fontAlgn="auto">
                <a:spcBef>
                  <a:spcPts val="0"/>
                </a:spcBef>
                <a:spcAft>
                  <a:spcPts val="0"/>
                </a:spcAft>
                <a:buClr>
                  <a:prstClr val="black"/>
                </a:buClr>
              </a:pPr>
              <a:endParaRPr lang="en-GB" sz="2098" dirty="0">
                <a:solidFill>
                  <a:prstClr val="black"/>
                </a:solidFill>
                <a:latin typeface="Arial"/>
              </a:endParaRPr>
            </a:p>
          </p:txBody>
        </p:sp>
        <p:sp>
          <p:nvSpPr>
            <p:cNvPr id="68" name="Freeform 28"/>
            <p:cNvSpPr>
              <a:spLocks/>
            </p:cNvSpPr>
            <p:nvPr userDrawn="1"/>
          </p:nvSpPr>
          <p:spPr bwMode="auto">
            <a:xfrm>
              <a:off x="6423025" y="3348038"/>
              <a:ext cx="406400" cy="1814513"/>
            </a:xfrm>
            <a:custGeom>
              <a:avLst/>
              <a:gdLst>
                <a:gd name="T0" fmla="*/ 64 w 128"/>
                <a:gd name="T1" fmla="*/ 570 h 570"/>
                <a:gd name="T2" fmla="*/ 64 w 128"/>
                <a:gd name="T3" fmla="*/ 570 h 570"/>
                <a:gd name="T4" fmla="*/ 0 w 128"/>
                <a:gd name="T5" fmla="*/ 507 h 570"/>
                <a:gd name="T6" fmla="*/ 0 w 128"/>
                <a:gd name="T7" fmla="*/ 64 h 570"/>
                <a:gd name="T8" fmla="*/ 64 w 128"/>
                <a:gd name="T9" fmla="*/ 0 h 570"/>
                <a:gd name="T10" fmla="*/ 128 w 128"/>
                <a:gd name="T11" fmla="*/ 64 h 570"/>
                <a:gd name="T12" fmla="*/ 128 w 128"/>
                <a:gd name="T13" fmla="*/ 507 h 570"/>
                <a:gd name="T14" fmla="*/ 64 w 128"/>
                <a:gd name="T15" fmla="*/ 570 h 5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8" h="570">
                  <a:moveTo>
                    <a:pt x="64" y="570"/>
                  </a:moveTo>
                  <a:cubicBezTo>
                    <a:pt x="64" y="570"/>
                    <a:pt x="64" y="570"/>
                    <a:pt x="64" y="570"/>
                  </a:cubicBezTo>
                  <a:cubicBezTo>
                    <a:pt x="29" y="570"/>
                    <a:pt x="0" y="542"/>
                    <a:pt x="0" y="507"/>
                  </a:cubicBezTo>
                  <a:cubicBezTo>
                    <a:pt x="0" y="64"/>
                    <a:pt x="0" y="64"/>
                    <a:pt x="0" y="64"/>
                  </a:cubicBezTo>
                  <a:cubicBezTo>
                    <a:pt x="0" y="29"/>
                    <a:pt x="29" y="0"/>
                    <a:pt x="64" y="0"/>
                  </a:cubicBezTo>
                  <a:cubicBezTo>
                    <a:pt x="99" y="0"/>
                    <a:pt x="128" y="29"/>
                    <a:pt x="128" y="64"/>
                  </a:cubicBezTo>
                  <a:cubicBezTo>
                    <a:pt x="128" y="507"/>
                    <a:pt x="128" y="507"/>
                    <a:pt x="128" y="507"/>
                  </a:cubicBezTo>
                  <a:cubicBezTo>
                    <a:pt x="128" y="542"/>
                    <a:pt x="99" y="570"/>
                    <a:pt x="64" y="57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832" fontAlgn="auto">
                <a:spcBef>
                  <a:spcPts val="0"/>
                </a:spcBef>
                <a:spcAft>
                  <a:spcPts val="0"/>
                </a:spcAft>
                <a:buClr>
                  <a:prstClr val="black"/>
                </a:buClr>
              </a:pPr>
              <a:endParaRPr lang="en-GB" sz="2098" dirty="0">
                <a:solidFill>
                  <a:prstClr val="black"/>
                </a:solidFill>
                <a:latin typeface="Arial"/>
              </a:endParaRPr>
            </a:p>
          </p:txBody>
        </p:sp>
        <p:sp>
          <p:nvSpPr>
            <p:cNvPr id="69" name="Freeform 29"/>
            <p:cNvSpPr>
              <a:spLocks/>
            </p:cNvSpPr>
            <p:nvPr userDrawn="1"/>
          </p:nvSpPr>
          <p:spPr bwMode="auto">
            <a:xfrm>
              <a:off x="6992938" y="4060825"/>
              <a:ext cx="403225" cy="1816100"/>
            </a:xfrm>
            <a:custGeom>
              <a:avLst/>
              <a:gdLst>
                <a:gd name="T0" fmla="*/ 63 w 127"/>
                <a:gd name="T1" fmla="*/ 570 h 570"/>
                <a:gd name="T2" fmla="*/ 63 w 127"/>
                <a:gd name="T3" fmla="*/ 570 h 570"/>
                <a:gd name="T4" fmla="*/ 0 w 127"/>
                <a:gd name="T5" fmla="*/ 507 h 570"/>
                <a:gd name="T6" fmla="*/ 0 w 127"/>
                <a:gd name="T7" fmla="*/ 64 h 570"/>
                <a:gd name="T8" fmla="*/ 63 w 127"/>
                <a:gd name="T9" fmla="*/ 0 h 570"/>
                <a:gd name="T10" fmla="*/ 127 w 127"/>
                <a:gd name="T11" fmla="*/ 64 h 570"/>
                <a:gd name="T12" fmla="*/ 127 w 127"/>
                <a:gd name="T13" fmla="*/ 507 h 570"/>
                <a:gd name="T14" fmla="*/ 63 w 127"/>
                <a:gd name="T15" fmla="*/ 570 h 5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7" h="570">
                  <a:moveTo>
                    <a:pt x="63" y="570"/>
                  </a:moveTo>
                  <a:cubicBezTo>
                    <a:pt x="63" y="570"/>
                    <a:pt x="63" y="570"/>
                    <a:pt x="63" y="570"/>
                  </a:cubicBezTo>
                  <a:cubicBezTo>
                    <a:pt x="28" y="570"/>
                    <a:pt x="0" y="542"/>
                    <a:pt x="0" y="507"/>
                  </a:cubicBezTo>
                  <a:cubicBezTo>
                    <a:pt x="0" y="64"/>
                    <a:pt x="0" y="64"/>
                    <a:pt x="0" y="64"/>
                  </a:cubicBezTo>
                  <a:cubicBezTo>
                    <a:pt x="0" y="29"/>
                    <a:pt x="28" y="0"/>
                    <a:pt x="63" y="0"/>
                  </a:cubicBezTo>
                  <a:cubicBezTo>
                    <a:pt x="98" y="0"/>
                    <a:pt x="127" y="29"/>
                    <a:pt x="127" y="64"/>
                  </a:cubicBezTo>
                  <a:cubicBezTo>
                    <a:pt x="127" y="507"/>
                    <a:pt x="127" y="507"/>
                    <a:pt x="127" y="507"/>
                  </a:cubicBezTo>
                  <a:cubicBezTo>
                    <a:pt x="127" y="542"/>
                    <a:pt x="98" y="570"/>
                    <a:pt x="63" y="57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832" fontAlgn="auto">
                <a:spcBef>
                  <a:spcPts val="0"/>
                </a:spcBef>
                <a:spcAft>
                  <a:spcPts val="0"/>
                </a:spcAft>
                <a:buClr>
                  <a:prstClr val="black"/>
                </a:buClr>
              </a:pPr>
              <a:endParaRPr lang="en-GB" sz="2098" dirty="0">
                <a:solidFill>
                  <a:prstClr val="black"/>
                </a:solidFill>
                <a:latin typeface="Arial"/>
              </a:endParaRPr>
            </a:p>
          </p:txBody>
        </p:sp>
        <p:sp>
          <p:nvSpPr>
            <p:cNvPr id="70" name="Freeform 30"/>
            <p:cNvSpPr>
              <a:spLocks/>
            </p:cNvSpPr>
            <p:nvPr userDrawn="1"/>
          </p:nvSpPr>
          <p:spPr bwMode="auto">
            <a:xfrm>
              <a:off x="5438775" y="4627563"/>
              <a:ext cx="323850" cy="812800"/>
            </a:xfrm>
            <a:custGeom>
              <a:avLst/>
              <a:gdLst>
                <a:gd name="T0" fmla="*/ 51 w 102"/>
                <a:gd name="T1" fmla="*/ 255 h 255"/>
                <a:gd name="T2" fmla="*/ 51 w 102"/>
                <a:gd name="T3" fmla="*/ 255 h 255"/>
                <a:gd name="T4" fmla="*/ 0 w 102"/>
                <a:gd name="T5" fmla="*/ 204 h 255"/>
                <a:gd name="T6" fmla="*/ 0 w 102"/>
                <a:gd name="T7" fmla="*/ 51 h 255"/>
                <a:gd name="T8" fmla="*/ 51 w 102"/>
                <a:gd name="T9" fmla="*/ 0 h 255"/>
                <a:gd name="T10" fmla="*/ 102 w 102"/>
                <a:gd name="T11" fmla="*/ 51 h 255"/>
                <a:gd name="T12" fmla="*/ 102 w 102"/>
                <a:gd name="T13" fmla="*/ 204 h 255"/>
                <a:gd name="T14" fmla="*/ 51 w 102"/>
                <a:gd name="T15" fmla="*/ 255 h 2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 h="255">
                  <a:moveTo>
                    <a:pt x="51" y="255"/>
                  </a:moveTo>
                  <a:cubicBezTo>
                    <a:pt x="51" y="255"/>
                    <a:pt x="51" y="255"/>
                    <a:pt x="51" y="255"/>
                  </a:cubicBezTo>
                  <a:cubicBezTo>
                    <a:pt x="23" y="255"/>
                    <a:pt x="0" y="232"/>
                    <a:pt x="0" y="204"/>
                  </a:cubicBezTo>
                  <a:cubicBezTo>
                    <a:pt x="0" y="51"/>
                    <a:pt x="0" y="51"/>
                    <a:pt x="0" y="51"/>
                  </a:cubicBezTo>
                  <a:cubicBezTo>
                    <a:pt x="0" y="23"/>
                    <a:pt x="23" y="0"/>
                    <a:pt x="51" y="0"/>
                  </a:cubicBezTo>
                  <a:cubicBezTo>
                    <a:pt x="79" y="0"/>
                    <a:pt x="102" y="23"/>
                    <a:pt x="102" y="51"/>
                  </a:cubicBezTo>
                  <a:cubicBezTo>
                    <a:pt x="102" y="204"/>
                    <a:pt x="102" y="204"/>
                    <a:pt x="102" y="204"/>
                  </a:cubicBezTo>
                  <a:cubicBezTo>
                    <a:pt x="102" y="232"/>
                    <a:pt x="79" y="255"/>
                    <a:pt x="51" y="25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832" fontAlgn="auto">
                <a:spcBef>
                  <a:spcPts val="0"/>
                </a:spcBef>
                <a:spcAft>
                  <a:spcPts val="0"/>
                </a:spcAft>
                <a:buClr>
                  <a:prstClr val="black"/>
                </a:buClr>
              </a:pPr>
              <a:endParaRPr lang="en-GB" sz="2098" dirty="0">
                <a:solidFill>
                  <a:prstClr val="black"/>
                </a:solidFill>
                <a:latin typeface="Arial"/>
              </a:endParaRPr>
            </a:p>
          </p:txBody>
        </p:sp>
        <p:sp>
          <p:nvSpPr>
            <p:cNvPr id="71" name="Freeform 31"/>
            <p:cNvSpPr>
              <a:spLocks/>
            </p:cNvSpPr>
            <p:nvPr userDrawn="1"/>
          </p:nvSpPr>
          <p:spPr bwMode="auto">
            <a:xfrm>
              <a:off x="4872038" y="3981450"/>
              <a:ext cx="403225" cy="1814513"/>
            </a:xfrm>
            <a:custGeom>
              <a:avLst/>
              <a:gdLst>
                <a:gd name="T0" fmla="*/ 64 w 127"/>
                <a:gd name="T1" fmla="*/ 570 h 570"/>
                <a:gd name="T2" fmla="*/ 64 w 127"/>
                <a:gd name="T3" fmla="*/ 570 h 570"/>
                <a:gd name="T4" fmla="*/ 0 w 127"/>
                <a:gd name="T5" fmla="*/ 506 h 570"/>
                <a:gd name="T6" fmla="*/ 0 w 127"/>
                <a:gd name="T7" fmla="*/ 63 h 570"/>
                <a:gd name="T8" fmla="*/ 64 w 127"/>
                <a:gd name="T9" fmla="*/ 0 h 570"/>
                <a:gd name="T10" fmla="*/ 127 w 127"/>
                <a:gd name="T11" fmla="*/ 63 h 570"/>
                <a:gd name="T12" fmla="*/ 127 w 127"/>
                <a:gd name="T13" fmla="*/ 506 h 570"/>
                <a:gd name="T14" fmla="*/ 64 w 127"/>
                <a:gd name="T15" fmla="*/ 570 h 5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7" h="570">
                  <a:moveTo>
                    <a:pt x="64" y="570"/>
                  </a:moveTo>
                  <a:cubicBezTo>
                    <a:pt x="64" y="570"/>
                    <a:pt x="64" y="570"/>
                    <a:pt x="64" y="570"/>
                  </a:cubicBezTo>
                  <a:cubicBezTo>
                    <a:pt x="29" y="570"/>
                    <a:pt x="0" y="541"/>
                    <a:pt x="0" y="506"/>
                  </a:cubicBezTo>
                  <a:cubicBezTo>
                    <a:pt x="0" y="63"/>
                    <a:pt x="0" y="63"/>
                    <a:pt x="0" y="63"/>
                  </a:cubicBezTo>
                  <a:cubicBezTo>
                    <a:pt x="0" y="28"/>
                    <a:pt x="29" y="0"/>
                    <a:pt x="64" y="0"/>
                  </a:cubicBezTo>
                  <a:cubicBezTo>
                    <a:pt x="99" y="0"/>
                    <a:pt x="127" y="28"/>
                    <a:pt x="127" y="63"/>
                  </a:cubicBezTo>
                  <a:cubicBezTo>
                    <a:pt x="127" y="506"/>
                    <a:pt x="127" y="506"/>
                    <a:pt x="127" y="506"/>
                  </a:cubicBezTo>
                  <a:cubicBezTo>
                    <a:pt x="127" y="541"/>
                    <a:pt x="99" y="570"/>
                    <a:pt x="64" y="57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832" fontAlgn="auto">
                <a:spcBef>
                  <a:spcPts val="0"/>
                </a:spcBef>
                <a:spcAft>
                  <a:spcPts val="0"/>
                </a:spcAft>
                <a:buClr>
                  <a:prstClr val="black"/>
                </a:buClr>
              </a:pPr>
              <a:endParaRPr lang="en-GB" sz="2098" dirty="0">
                <a:solidFill>
                  <a:prstClr val="black"/>
                </a:solidFill>
                <a:latin typeface="Arial"/>
              </a:endParaRPr>
            </a:p>
          </p:txBody>
        </p:sp>
        <p:sp>
          <p:nvSpPr>
            <p:cNvPr id="72" name="Freeform 32"/>
            <p:cNvSpPr>
              <a:spLocks/>
            </p:cNvSpPr>
            <p:nvPr userDrawn="1"/>
          </p:nvSpPr>
          <p:spPr bwMode="auto">
            <a:xfrm>
              <a:off x="0" y="4095750"/>
              <a:ext cx="152400" cy="809625"/>
            </a:xfrm>
            <a:custGeom>
              <a:avLst/>
              <a:gdLst>
                <a:gd name="T0" fmla="*/ 0 w 48"/>
                <a:gd name="T1" fmla="*/ 0 h 254"/>
                <a:gd name="T2" fmla="*/ 0 w 48"/>
                <a:gd name="T3" fmla="*/ 254 h 254"/>
                <a:gd name="T4" fmla="*/ 48 w 48"/>
                <a:gd name="T5" fmla="*/ 203 h 254"/>
                <a:gd name="T6" fmla="*/ 48 w 48"/>
                <a:gd name="T7" fmla="*/ 50 h 254"/>
                <a:gd name="T8" fmla="*/ 0 w 48"/>
                <a:gd name="T9" fmla="*/ 0 h 254"/>
              </a:gdLst>
              <a:ahLst/>
              <a:cxnLst>
                <a:cxn ang="0">
                  <a:pos x="T0" y="T1"/>
                </a:cxn>
                <a:cxn ang="0">
                  <a:pos x="T2" y="T3"/>
                </a:cxn>
                <a:cxn ang="0">
                  <a:pos x="T4" y="T5"/>
                </a:cxn>
                <a:cxn ang="0">
                  <a:pos x="T6" y="T7"/>
                </a:cxn>
                <a:cxn ang="0">
                  <a:pos x="T8" y="T9"/>
                </a:cxn>
              </a:cxnLst>
              <a:rect l="0" t="0" r="r" b="b"/>
              <a:pathLst>
                <a:path w="48" h="254">
                  <a:moveTo>
                    <a:pt x="0" y="0"/>
                  </a:moveTo>
                  <a:cubicBezTo>
                    <a:pt x="0" y="254"/>
                    <a:pt x="0" y="254"/>
                    <a:pt x="0" y="254"/>
                  </a:cubicBezTo>
                  <a:cubicBezTo>
                    <a:pt x="27" y="252"/>
                    <a:pt x="48" y="230"/>
                    <a:pt x="48" y="203"/>
                  </a:cubicBezTo>
                  <a:cubicBezTo>
                    <a:pt x="48" y="50"/>
                    <a:pt x="48" y="50"/>
                    <a:pt x="48" y="50"/>
                  </a:cubicBezTo>
                  <a:cubicBezTo>
                    <a:pt x="48" y="23"/>
                    <a:pt x="27" y="1"/>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832" fontAlgn="auto">
                <a:spcBef>
                  <a:spcPts val="0"/>
                </a:spcBef>
                <a:spcAft>
                  <a:spcPts val="0"/>
                </a:spcAft>
                <a:buClr>
                  <a:prstClr val="black"/>
                </a:buClr>
              </a:pPr>
              <a:endParaRPr lang="en-GB" sz="2098" dirty="0">
                <a:solidFill>
                  <a:prstClr val="black"/>
                </a:solidFill>
                <a:latin typeface="Arial"/>
              </a:endParaRPr>
            </a:p>
          </p:txBody>
        </p:sp>
        <p:sp>
          <p:nvSpPr>
            <p:cNvPr id="73" name="Freeform 33"/>
            <p:cNvSpPr>
              <a:spLocks/>
            </p:cNvSpPr>
            <p:nvPr userDrawn="1"/>
          </p:nvSpPr>
          <p:spPr bwMode="auto">
            <a:xfrm>
              <a:off x="12052300" y="4548188"/>
              <a:ext cx="152400" cy="809625"/>
            </a:xfrm>
            <a:custGeom>
              <a:avLst/>
              <a:gdLst>
                <a:gd name="T0" fmla="*/ 48 w 48"/>
                <a:gd name="T1" fmla="*/ 0 h 254"/>
                <a:gd name="T2" fmla="*/ 0 w 48"/>
                <a:gd name="T3" fmla="*/ 51 h 254"/>
                <a:gd name="T4" fmla="*/ 0 w 48"/>
                <a:gd name="T5" fmla="*/ 203 h 254"/>
                <a:gd name="T6" fmla="*/ 48 w 48"/>
                <a:gd name="T7" fmla="*/ 254 h 254"/>
                <a:gd name="T8" fmla="*/ 48 w 48"/>
                <a:gd name="T9" fmla="*/ 0 h 254"/>
              </a:gdLst>
              <a:ahLst/>
              <a:cxnLst>
                <a:cxn ang="0">
                  <a:pos x="T0" y="T1"/>
                </a:cxn>
                <a:cxn ang="0">
                  <a:pos x="T2" y="T3"/>
                </a:cxn>
                <a:cxn ang="0">
                  <a:pos x="T4" y="T5"/>
                </a:cxn>
                <a:cxn ang="0">
                  <a:pos x="T6" y="T7"/>
                </a:cxn>
                <a:cxn ang="0">
                  <a:pos x="T8" y="T9"/>
                </a:cxn>
              </a:cxnLst>
              <a:rect l="0" t="0" r="r" b="b"/>
              <a:pathLst>
                <a:path w="48" h="254">
                  <a:moveTo>
                    <a:pt x="48" y="0"/>
                  </a:moveTo>
                  <a:cubicBezTo>
                    <a:pt x="20" y="2"/>
                    <a:pt x="0" y="24"/>
                    <a:pt x="0" y="51"/>
                  </a:cubicBezTo>
                  <a:cubicBezTo>
                    <a:pt x="0" y="203"/>
                    <a:pt x="0" y="203"/>
                    <a:pt x="0" y="203"/>
                  </a:cubicBezTo>
                  <a:cubicBezTo>
                    <a:pt x="0" y="231"/>
                    <a:pt x="20" y="253"/>
                    <a:pt x="48" y="254"/>
                  </a:cubicBezTo>
                  <a:lnTo>
                    <a:pt x="4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832" fontAlgn="auto">
                <a:spcBef>
                  <a:spcPts val="0"/>
                </a:spcBef>
                <a:spcAft>
                  <a:spcPts val="0"/>
                </a:spcAft>
                <a:buClr>
                  <a:prstClr val="black"/>
                </a:buClr>
              </a:pPr>
              <a:endParaRPr lang="en-GB" sz="2098" dirty="0">
                <a:solidFill>
                  <a:prstClr val="black"/>
                </a:solidFill>
                <a:latin typeface="Arial"/>
              </a:endParaRPr>
            </a:p>
          </p:txBody>
        </p:sp>
      </p:grpSp>
      <p:grpSp>
        <p:nvGrpSpPr>
          <p:cNvPr id="37" name="Logotype, static"/>
          <p:cNvGrpSpPr/>
          <p:nvPr userDrawn="1"/>
        </p:nvGrpSpPr>
        <p:grpSpPr>
          <a:xfrm>
            <a:off x="10686683" y="6387823"/>
            <a:ext cx="863463" cy="180060"/>
            <a:chOff x="9501453" y="6148765"/>
            <a:chExt cx="2047875" cy="427037"/>
          </a:xfrm>
          <a:solidFill>
            <a:schemeClr val="bg1"/>
          </a:solidFill>
        </p:grpSpPr>
        <p:sp>
          <p:nvSpPr>
            <p:cNvPr id="38" name="Freeform 5"/>
            <p:cNvSpPr>
              <a:spLocks noEditPoints="1"/>
            </p:cNvSpPr>
            <p:nvPr userDrawn="1"/>
          </p:nvSpPr>
          <p:spPr bwMode="auto">
            <a:xfrm>
              <a:off x="11206428" y="6231315"/>
              <a:ext cx="342900" cy="344487"/>
            </a:xfrm>
            <a:custGeom>
              <a:avLst/>
              <a:gdLst>
                <a:gd name="T0" fmla="*/ 43 w 91"/>
                <a:gd name="T1" fmla="*/ 2 h 91"/>
                <a:gd name="T2" fmla="*/ 2 w 91"/>
                <a:gd name="T3" fmla="*/ 44 h 91"/>
                <a:gd name="T4" fmla="*/ 46 w 91"/>
                <a:gd name="T5" fmla="*/ 91 h 91"/>
                <a:gd name="T6" fmla="*/ 74 w 91"/>
                <a:gd name="T7" fmla="*/ 77 h 91"/>
                <a:gd name="T8" fmla="*/ 74 w 91"/>
                <a:gd name="T9" fmla="*/ 90 h 91"/>
                <a:gd name="T10" fmla="*/ 91 w 91"/>
                <a:gd name="T11" fmla="*/ 90 h 91"/>
                <a:gd name="T12" fmla="*/ 91 w 91"/>
                <a:gd name="T13" fmla="*/ 47 h 91"/>
                <a:gd name="T14" fmla="*/ 43 w 91"/>
                <a:gd name="T15" fmla="*/ 2 h 91"/>
                <a:gd name="T16" fmla="*/ 72 w 91"/>
                <a:gd name="T17" fmla="*/ 48 h 91"/>
                <a:gd name="T18" fmla="*/ 43 w 91"/>
                <a:gd name="T19" fmla="*/ 72 h 91"/>
                <a:gd name="T20" fmla="*/ 21 w 91"/>
                <a:gd name="T21" fmla="*/ 50 h 91"/>
                <a:gd name="T22" fmla="*/ 46 w 91"/>
                <a:gd name="T23" fmla="*/ 21 h 91"/>
                <a:gd name="T24" fmla="*/ 72 w 91"/>
                <a:gd name="T25" fmla="*/ 45 h 91"/>
                <a:gd name="T26" fmla="*/ 72 w 91"/>
                <a:gd name="T27" fmla="*/ 48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1" h="91">
                  <a:moveTo>
                    <a:pt x="43" y="2"/>
                  </a:moveTo>
                  <a:cubicBezTo>
                    <a:pt x="21" y="4"/>
                    <a:pt x="3" y="22"/>
                    <a:pt x="2" y="44"/>
                  </a:cubicBezTo>
                  <a:cubicBezTo>
                    <a:pt x="0" y="70"/>
                    <a:pt x="21" y="91"/>
                    <a:pt x="46" y="91"/>
                  </a:cubicBezTo>
                  <a:cubicBezTo>
                    <a:pt x="56" y="91"/>
                    <a:pt x="68" y="87"/>
                    <a:pt x="74" y="77"/>
                  </a:cubicBezTo>
                  <a:cubicBezTo>
                    <a:pt x="74" y="90"/>
                    <a:pt x="74" y="90"/>
                    <a:pt x="74" y="90"/>
                  </a:cubicBezTo>
                  <a:cubicBezTo>
                    <a:pt x="91" y="90"/>
                    <a:pt x="91" y="90"/>
                    <a:pt x="91" y="90"/>
                  </a:cubicBezTo>
                  <a:cubicBezTo>
                    <a:pt x="91" y="47"/>
                    <a:pt x="91" y="47"/>
                    <a:pt x="91" y="47"/>
                  </a:cubicBezTo>
                  <a:cubicBezTo>
                    <a:pt x="91" y="20"/>
                    <a:pt x="69" y="0"/>
                    <a:pt x="43" y="2"/>
                  </a:cubicBezTo>
                  <a:close/>
                  <a:moveTo>
                    <a:pt x="72" y="48"/>
                  </a:moveTo>
                  <a:cubicBezTo>
                    <a:pt x="71" y="63"/>
                    <a:pt x="58" y="74"/>
                    <a:pt x="43" y="72"/>
                  </a:cubicBezTo>
                  <a:cubicBezTo>
                    <a:pt x="32" y="71"/>
                    <a:pt x="22" y="61"/>
                    <a:pt x="21" y="50"/>
                  </a:cubicBezTo>
                  <a:cubicBezTo>
                    <a:pt x="19" y="34"/>
                    <a:pt x="31" y="21"/>
                    <a:pt x="46" y="21"/>
                  </a:cubicBezTo>
                  <a:cubicBezTo>
                    <a:pt x="60" y="21"/>
                    <a:pt x="71" y="32"/>
                    <a:pt x="72" y="45"/>
                  </a:cubicBezTo>
                  <a:lnTo>
                    <a:pt x="72" y="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832" fontAlgn="auto">
                <a:spcBef>
                  <a:spcPts val="0"/>
                </a:spcBef>
                <a:spcAft>
                  <a:spcPts val="0"/>
                </a:spcAft>
                <a:buClr>
                  <a:prstClr val="black"/>
                </a:buClr>
              </a:pPr>
              <a:endParaRPr lang="en-US" sz="2098" dirty="0">
                <a:solidFill>
                  <a:prstClr val="black"/>
                </a:solidFill>
                <a:latin typeface="Arial"/>
              </a:endParaRPr>
            </a:p>
          </p:txBody>
        </p:sp>
        <p:sp>
          <p:nvSpPr>
            <p:cNvPr id="39" name="Freeform 6"/>
            <p:cNvSpPr>
              <a:spLocks noEditPoints="1"/>
            </p:cNvSpPr>
            <p:nvPr userDrawn="1"/>
          </p:nvSpPr>
          <p:spPr bwMode="auto">
            <a:xfrm>
              <a:off x="10849241" y="6236077"/>
              <a:ext cx="334963" cy="339725"/>
            </a:xfrm>
            <a:custGeom>
              <a:avLst/>
              <a:gdLst>
                <a:gd name="T0" fmla="*/ 44 w 89"/>
                <a:gd name="T1" fmla="*/ 1 h 90"/>
                <a:gd name="T2" fmla="*/ 0 w 89"/>
                <a:gd name="T3" fmla="*/ 46 h 90"/>
                <a:gd name="T4" fmla="*/ 45 w 89"/>
                <a:gd name="T5" fmla="*/ 90 h 90"/>
                <a:gd name="T6" fmla="*/ 86 w 89"/>
                <a:gd name="T7" fmla="*/ 63 h 90"/>
                <a:gd name="T8" fmla="*/ 69 w 89"/>
                <a:gd name="T9" fmla="*/ 58 h 90"/>
                <a:gd name="T10" fmla="*/ 50 w 89"/>
                <a:gd name="T11" fmla="*/ 72 h 90"/>
                <a:gd name="T12" fmla="*/ 22 w 89"/>
                <a:gd name="T13" fmla="*/ 59 h 90"/>
                <a:gd name="T14" fmla="*/ 89 w 89"/>
                <a:gd name="T15" fmla="*/ 41 h 90"/>
                <a:gd name="T16" fmla="*/ 44 w 89"/>
                <a:gd name="T17" fmla="*/ 1 h 90"/>
                <a:gd name="T18" fmla="*/ 19 w 89"/>
                <a:gd name="T19" fmla="*/ 44 h 90"/>
                <a:gd name="T20" fmla="*/ 36 w 89"/>
                <a:gd name="T21" fmla="*/ 19 h 90"/>
                <a:gd name="T22" fmla="*/ 67 w 89"/>
                <a:gd name="T23" fmla="*/ 31 h 90"/>
                <a:gd name="T24" fmla="*/ 19 w 89"/>
                <a:gd name="T25" fmla="*/ 44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9" h="90">
                  <a:moveTo>
                    <a:pt x="44" y="1"/>
                  </a:moveTo>
                  <a:cubicBezTo>
                    <a:pt x="20" y="2"/>
                    <a:pt x="0" y="20"/>
                    <a:pt x="0" y="46"/>
                  </a:cubicBezTo>
                  <a:cubicBezTo>
                    <a:pt x="0" y="70"/>
                    <a:pt x="20" y="90"/>
                    <a:pt x="45" y="90"/>
                  </a:cubicBezTo>
                  <a:cubicBezTo>
                    <a:pt x="62" y="90"/>
                    <a:pt x="79" y="80"/>
                    <a:pt x="86" y="63"/>
                  </a:cubicBezTo>
                  <a:cubicBezTo>
                    <a:pt x="69" y="58"/>
                    <a:pt x="69" y="58"/>
                    <a:pt x="69" y="58"/>
                  </a:cubicBezTo>
                  <a:cubicBezTo>
                    <a:pt x="66" y="65"/>
                    <a:pt x="58" y="71"/>
                    <a:pt x="50" y="72"/>
                  </a:cubicBezTo>
                  <a:cubicBezTo>
                    <a:pt x="38" y="75"/>
                    <a:pt x="26" y="67"/>
                    <a:pt x="22" y="59"/>
                  </a:cubicBezTo>
                  <a:cubicBezTo>
                    <a:pt x="89" y="41"/>
                    <a:pt x="89" y="41"/>
                    <a:pt x="89" y="41"/>
                  </a:cubicBezTo>
                  <a:cubicBezTo>
                    <a:pt x="87" y="24"/>
                    <a:pt x="72" y="0"/>
                    <a:pt x="44" y="1"/>
                  </a:cubicBezTo>
                  <a:close/>
                  <a:moveTo>
                    <a:pt x="19" y="44"/>
                  </a:moveTo>
                  <a:cubicBezTo>
                    <a:pt x="19" y="34"/>
                    <a:pt x="24" y="24"/>
                    <a:pt x="36" y="19"/>
                  </a:cubicBezTo>
                  <a:cubicBezTo>
                    <a:pt x="50" y="14"/>
                    <a:pt x="62" y="21"/>
                    <a:pt x="67" y="31"/>
                  </a:cubicBezTo>
                  <a:lnTo>
                    <a:pt x="19" y="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832" fontAlgn="auto">
                <a:spcBef>
                  <a:spcPts val="0"/>
                </a:spcBef>
                <a:spcAft>
                  <a:spcPts val="0"/>
                </a:spcAft>
                <a:buClr>
                  <a:prstClr val="black"/>
                </a:buClr>
              </a:pPr>
              <a:endParaRPr lang="en-US" sz="2098" dirty="0">
                <a:solidFill>
                  <a:prstClr val="black"/>
                </a:solidFill>
                <a:latin typeface="Arial"/>
              </a:endParaRPr>
            </a:p>
          </p:txBody>
        </p:sp>
        <p:sp>
          <p:nvSpPr>
            <p:cNvPr id="40" name="Freeform 7"/>
            <p:cNvSpPr>
              <a:spLocks/>
            </p:cNvSpPr>
            <p:nvPr userDrawn="1"/>
          </p:nvSpPr>
          <p:spPr bwMode="auto">
            <a:xfrm>
              <a:off x="10292028" y="6239252"/>
              <a:ext cx="166688" cy="333375"/>
            </a:xfrm>
            <a:custGeom>
              <a:avLst/>
              <a:gdLst>
                <a:gd name="T0" fmla="*/ 44 w 44"/>
                <a:gd name="T1" fmla="*/ 18 h 88"/>
                <a:gd name="T2" fmla="*/ 44 w 44"/>
                <a:gd name="T3" fmla="*/ 0 h 88"/>
                <a:gd name="T4" fmla="*/ 19 w 44"/>
                <a:gd name="T5" fmla="*/ 13 h 88"/>
                <a:gd name="T6" fmla="*/ 19 w 44"/>
                <a:gd name="T7" fmla="*/ 3 h 88"/>
                <a:gd name="T8" fmla="*/ 0 w 44"/>
                <a:gd name="T9" fmla="*/ 3 h 88"/>
                <a:gd name="T10" fmla="*/ 0 w 44"/>
                <a:gd name="T11" fmla="*/ 44 h 88"/>
                <a:gd name="T12" fmla="*/ 0 w 44"/>
                <a:gd name="T13" fmla="*/ 88 h 88"/>
                <a:gd name="T14" fmla="*/ 20 w 44"/>
                <a:gd name="T15" fmla="*/ 88 h 88"/>
                <a:gd name="T16" fmla="*/ 20 w 44"/>
                <a:gd name="T17" fmla="*/ 46 h 88"/>
                <a:gd name="T18" fmla="*/ 44 w 44"/>
                <a:gd name="T19" fmla="*/ 1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 h="88">
                  <a:moveTo>
                    <a:pt x="44" y="18"/>
                  </a:moveTo>
                  <a:cubicBezTo>
                    <a:pt x="44" y="0"/>
                    <a:pt x="44" y="0"/>
                    <a:pt x="44" y="0"/>
                  </a:cubicBezTo>
                  <a:cubicBezTo>
                    <a:pt x="28" y="0"/>
                    <a:pt x="22" y="8"/>
                    <a:pt x="19" y="13"/>
                  </a:cubicBezTo>
                  <a:cubicBezTo>
                    <a:pt x="19" y="3"/>
                    <a:pt x="19" y="3"/>
                    <a:pt x="19" y="3"/>
                  </a:cubicBezTo>
                  <a:cubicBezTo>
                    <a:pt x="0" y="3"/>
                    <a:pt x="0" y="3"/>
                    <a:pt x="0" y="3"/>
                  </a:cubicBezTo>
                  <a:cubicBezTo>
                    <a:pt x="0" y="44"/>
                    <a:pt x="0" y="44"/>
                    <a:pt x="0" y="44"/>
                  </a:cubicBezTo>
                  <a:cubicBezTo>
                    <a:pt x="0" y="88"/>
                    <a:pt x="0" y="88"/>
                    <a:pt x="0" y="88"/>
                  </a:cubicBezTo>
                  <a:cubicBezTo>
                    <a:pt x="20" y="88"/>
                    <a:pt x="20" y="88"/>
                    <a:pt x="20" y="88"/>
                  </a:cubicBezTo>
                  <a:cubicBezTo>
                    <a:pt x="20" y="62"/>
                    <a:pt x="20" y="62"/>
                    <a:pt x="20" y="46"/>
                  </a:cubicBezTo>
                  <a:cubicBezTo>
                    <a:pt x="20" y="26"/>
                    <a:pt x="31" y="19"/>
                    <a:pt x="44"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832" fontAlgn="auto">
                <a:spcBef>
                  <a:spcPts val="0"/>
                </a:spcBef>
                <a:spcAft>
                  <a:spcPts val="0"/>
                </a:spcAft>
                <a:buClr>
                  <a:prstClr val="black"/>
                </a:buClr>
              </a:pPr>
              <a:endParaRPr lang="en-US" sz="2098" dirty="0">
                <a:solidFill>
                  <a:prstClr val="black"/>
                </a:solidFill>
                <a:latin typeface="Arial"/>
              </a:endParaRPr>
            </a:p>
          </p:txBody>
        </p:sp>
        <p:sp>
          <p:nvSpPr>
            <p:cNvPr id="41" name="Freeform 8"/>
            <p:cNvSpPr>
              <a:spLocks/>
            </p:cNvSpPr>
            <p:nvPr userDrawn="1"/>
          </p:nvSpPr>
          <p:spPr bwMode="auto">
            <a:xfrm>
              <a:off x="9501453" y="6182102"/>
              <a:ext cx="369888" cy="390525"/>
            </a:xfrm>
            <a:custGeom>
              <a:avLst/>
              <a:gdLst>
                <a:gd name="T0" fmla="*/ 185 w 233"/>
                <a:gd name="T1" fmla="*/ 165 h 246"/>
                <a:gd name="T2" fmla="*/ 48 w 233"/>
                <a:gd name="T3" fmla="*/ 0 h 246"/>
                <a:gd name="T4" fmla="*/ 0 w 233"/>
                <a:gd name="T5" fmla="*/ 0 h 246"/>
                <a:gd name="T6" fmla="*/ 0 w 233"/>
                <a:gd name="T7" fmla="*/ 246 h 246"/>
                <a:gd name="T8" fmla="*/ 50 w 233"/>
                <a:gd name="T9" fmla="*/ 246 h 246"/>
                <a:gd name="T10" fmla="*/ 50 w 233"/>
                <a:gd name="T11" fmla="*/ 81 h 246"/>
                <a:gd name="T12" fmla="*/ 190 w 233"/>
                <a:gd name="T13" fmla="*/ 246 h 246"/>
                <a:gd name="T14" fmla="*/ 233 w 233"/>
                <a:gd name="T15" fmla="*/ 246 h 246"/>
                <a:gd name="T16" fmla="*/ 233 w 233"/>
                <a:gd name="T17" fmla="*/ 0 h 246"/>
                <a:gd name="T18" fmla="*/ 185 w 233"/>
                <a:gd name="T19" fmla="*/ 0 h 246"/>
                <a:gd name="T20" fmla="*/ 185 w 233"/>
                <a:gd name="T21" fmla="*/ 165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3" h="246">
                  <a:moveTo>
                    <a:pt x="185" y="165"/>
                  </a:moveTo>
                  <a:lnTo>
                    <a:pt x="48" y="0"/>
                  </a:lnTo>
                  <a:lnTo>
                    <a:pt x="0" y="0"/>
                  </a:lnTo>
                  <a:lnTo>
                    <a:pt x="0" y="246"/>
                  </a:lnTo>
                  <a:lnTo>
                    <a:pt x="50" y="246"/>
                  </a:lnTo>
                  <a:lnTo>
                    <a:pt x="50" y="81"/>
                  </a:lnTo>
                  <a:lnTo>
                    <a:pt x="190" y="246"/>
                  </a:lnTo>
                  <a:lnTo>
                    <a:pt x="233" y="246"/>
                  </a:lnTo>
                  <a:lnTo>
                    <a:pt x="233" y="0"/>
                  </a:lnTo>
                  <a:lnTo>
                    <a:pt x="185" y="0"/>
                  </a:lnTo>
                  <a:lnTo>
                    <a:pt x="185" y="16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832" fontAlgn="auto">
                <a:spcBef>
                  <a:spcPts val="0"/>
                </a:spcBef>
                <a:spcAft>
                  <a:spcPts val="0"/>
                </a:spcAft>
                <a:buClr>
                  <a:prstClr val="black"/>
                </a:buClr>
              </a:pPr>
              <a:endParaRPr lang="en-US" sz="2098" dirty="0">
                <a:solidFill>
                  <a:prstClr val="black"/>
                </a:solidFill>
                <a:latin typeface="Arial"/>
              </a:endParaRPr>
            </a:p>
          </p:txBody>
        </p:sp>
        <p:sp>
          <p:nvSpPr>
            <p:cNvPr id="42" name="Freeform 9"/>
            <p:cNvSpPr>
              <a:spLocks noEditPoints="1"/>
            </p:cNvSpPr>
            <p:nvPr userDrawn="1"/>
          </p:nvSpPr>
          <p:spPr bwMode="auto">
            <a:xfrm>
              <a:off x="10461891" y="6148765"/>
              <a:ext cx="342900" cy="427037"/>
            </a:xfrm>
            <a:custGeom>
              <a:avLst/>
              <a:gdLst>
                <a:gd name="T0" fmla="*/ 91 w 91"/>
                <a:gd name="T1" fmla="*/ 0 h 113"/>
                <a:gd name="T2" fmla="*/ 73 w 91"/>
                <a:gd name="T3" fmla="*/ 0 h 113"/>
                <a:gd name="T4" fmla="*/ 73 w 91"/>
                <a:gd name="T5" fmla="*/ 34 h 113"/>
                <a:gd name="T6" fmla="*/ 43 w 91"/>
                <a:gd name="T7" fmla="*/ 24 h 113"/>
                <a:gd name="T8" fmla="*/ 2 w 91"/>
                <a:gd name="T9" fmla="*/ 66 h 113"/>
                <a:gd name="T10" fmla="*/ 46 w 91"/>
                <a:gd name="T11" fmla="*/ 113 h 113"/>
                <a:gd name="T12" fmla="*/ 74 w 91"/>
                <a:gd name="T13" fmla="*/ 101 h 113"/>
                <a:gd name="T14" fmla="*/ 74 w 91"/>
                <a:gd name="T15" fmla="*/ 112 h 113"/>
                <a:gd name="T16" fmla="*/ 91 w 91"/>
                <a:gd name="T17" fmla="*/ 112 h 113"/>
                <a:gd name="T18" fmla="*/ 91 w 91"/>
                <a:gd name="T19" fmla="*/ 69 h 113"/>
                <a:gd name="T20" fmla="*/ 91 w 91"/>
                <a:gd name="T21" fmla="*/ 69 h 113"/>
                <a:gd name="T22" fmla="*/ 91 w 91"/>
                <a:gd name="T23" fmla="*/ 68 h 113"/>
                <a:gd name="T24" fmla="*/ 91 w 91"/>
                <a:gd name="T25" fmla="*/ 0 h 113"/>
                <a:gd name="T26" fmla="*/ 72 w 91"/>
                <a:gd name="T27" fmla="*/ 70 h 113"/>
                <a:gd name="T28" fmla="*/ 43 w 91"/>
                <a:gd name="T29" fmla="*/ 94 h 113"/>
                <a:gd name="T30" fmla="*/ 21 w 91"/>
                <a:gd name="T31" fmla="*/ 72 h 113"/>
                <a:gd name="T32" fmla="*/ 46 w 91"/>
                <a:gd name="T33" fmla="*/ 43 h 113"/>
                <a:gd name="T34" fmla="*/ 72 w 91"/>
                <a:gd name="T35" fmla="*/ 67 h 113"/>
                <a:gd name="T36" fmla="*/ 72 w 91"/>
                <a:gd name="T37" fmla="*/ 7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1" h="113">
                  <a:moveTo>
                    <a:pt x="91" y="0"/>
                  </a:moveTo>
                  <a:cubicBezTo>
                    <a:pt x="73" y="0"/>
                    <a:pt x="73" y="0"/>
                    <a:pt x="73" y="0"/>
                  </a:cubicBezTo>
                  <a:cubicBezTo>
                    <a:pt x="73" y="34"/>
                    <a:pt x="73" y="34"/>
                    <a:pt x="73" y="34"/>
                  </a:cubicBezTo>
                  <a:cubicBezTo>
                    <a:pt x="68" y="28"/>
                    <a:pt x="55" y="23"/>
                    <a:pt x="43" y="24"/>
                  </a:cubicBezTo>
                  <a:cubicBezTo>
                    <a:pt x="21" y="26"/>
                    <a:pt x="3" y="44"/>
                    <a:pt x="2" y="66"/>
                  </a:cubicBezTo>
                  <a:cubicBezTo>
                    <a:pt x="0" y="92"/>
                    <a:pt x="21" y="113"/>
                    <a:pt x="46" y="113"/>
                  </a:cubicBezTo>
                  <a:cubicBezTo>
                    <a:pt x="56" y="113"/>
                    <a:pt x="69" y="109"/>
                    <a:pt x="74" y="101"/>
                  </a:cubicBezTo>
                  <a:cubicBezTo>
                    <a:pt x="74" y="112"/>
                    <a:pt x="74" y="112"/>
                    <a:pt x="74" y="112"/>
                  </a:cubicBezTo>
                  <a:cubicBezTo>
                    <a:pt x="91" y="112"/>
                    <a:pt x="91" y="112"/>
                    <a:pt x="91" y="112"/>
                  </a:cubicBezTo>
                  <a:cubicBezTo>
                    <a:pt x="91" y="69"/>
                    <a:pt x="91" y="69"/>
                    <a:pt x="91" y="69"/>
                  </a:cubicBezTo>
                  <a:cubicBezTo>
                    <a:pt x="91" y="69"/>
                    <a:pt x="91" y="69"/>
                    <a:pt x="91" y="69"/>
                  </a:cubicBezTo>
                  <a:cubicBezTo>
                    <a:pt x="91" y="68"/>
                    <a:pt x="91" y="68"/>
                    <a:pt x="91" y="68"/>
                  </a:cubicBezTo>
                  <a:lnTo>
                    <a:pt x="91" y="0"/>
                  </a:lnTo>
                  <a:close/>
                  <a:moveTo>
                    <a:pt x="72" y="70"/>
                  </a:moveTo>
                  <a:cubicBezTo>
                    <a:pt x="71" y="85"/>
                    <a:pt x="58" y="96"/>
                    <a:pt x="43" y="94"/>
                  </a:cubicBezTo>
                  <a:cubicBezTo>
                    <a:pt x="32" y="93"/>
                    <a:pt x="22" y="83"/>
                    <a:pt x="21" y="72"/>
                  </a:cubicBezTo>
                  <a:cubicBezTo>
                    <a:pt x="19" y="56"/>
                    <a:pt x="31" y="43"/>
                    <a:pt x="46" y="43"/>
                  </a:cubicBezTo>
                  <a:cubicBezTo>
                    <a:pt x="60" y="43"/>
                    <a:pt x="71" y="54"/>
                    <a:pt x="72" y="67"/>
                  </a:cubicBezTo>
                  <a:lnTo>
                    <a:pt x="72"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832" fontAlgn="auto">
                <a:spcBef>
                  <a:spcPts val="0"/>
                </a:spcBef>
                <a:spcAft>
                  <a:spcPts val="0"/>
                </a:spcAft>
                <a:buClr>
                  <a:prstClr val="black"/>
                </a:buClr>
              </a:pPr>
              <a:endParaRPr lang="en-US" sz="2098" dirty="0">
                <a:solidFill>
                  <a:prstClr val="black"/>
                </a:solidFill>
                <a:latin typeface="Arial"/>
              </a:endParaRPr>
            </a:p>
          </p:txBody>
        </p:sp>
        <p:sp>
          <p:nvSpPr>
            <p:cNvPr id="43" name="Freeform 10"/>
            <p:cNvSpPr>
              <a:spLocks noEditPoints="1"/>
            </p:cNvSpPr>
            <p:nvPr userDrawn="1"/>
          </p:nvSpPr>
          <p:spPr bwMode="auto">
            <a:xfrm>
              <a:off x="9912616" y="6239252"/>
              <a:ext cx="338138" cy="336550"/>
            </a:xfrm>
            <a:custGeom>
              <a:avLst/>
              <a:gdLst>
                <a:gd name="T0" fmla="*/ 45 w 90"/>
                <a:gd name="T1" fmla="*/ 0 h 89"/>
                <a:gd name="T2" fmla="*/ 0 w 90"/>
                <a:gd name="T3" fmla="*/ 45 h 89"/>
                <a:gd name="T4" fmla="*/ 45 w 90"/>
                <a:gd name="T5" fmla="*/ 89 h 89"/>
                <a:gd name="T6" fmla="*/ 90 w 90"/>
                <a:gd name="T7" fmla="*/ 45 h 89"/>
                <a:gd name="T8" fmla="*/ 45 w 90"/>
                <a:gd name="T9" fmla="*/ 0 h 89"/>
                <a:gd name="T10" fmla="*/ 45 w 90"/>
                <a:gd name="T11" fmla="*/ 70 h 89"/>
                <a:gd name="T12" fmla="*/ 19 w 90"/>
                <a:gd name="T13" fmla="*/ 45 h 89"/>
                <a:gd name="T14" fmla="*/ 45 w 90"/>
                <a:gd name="T15" fmla="*/ 19 h 89"/>
                <a:gd name="T16" fmla="*/ 71 w 90"/>
                <a:gd name="T17" fmla="*/ 45 h 89"/>
                <a:gd name="T18" fmla="*/ 45 w 90"/>
                <a:gd name="T19" fmla="*/ 7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0" h="89">
                  <a:moveTo>
                    <a:pt x="45" y="0"/>
                  </a:moveTo>
                  <a:cubicBezTo>
                    <a:pt x="20" y="0"/>
                    <a:pt x="0" y="20"/>
                    <a:pt x="0" y="45"/>
                  </a:cubicBezTo>
                  <a:cubicBezTo>
                    <a:pt x="0" y="69"/>
                    <a:pt x="20" y="89"/>
                    <a:pt x="45" y="89"/>
                  </a:cubicBezTo>
                  <a:cubicBezTo>
                    <a:pt x="70" y="89"/>
                    <a:pt x="90" y="69"/>
                    <a:pt x="90" y="45"/>
                  </a:cubicBezTo>
                  <a:cubicBezTo>
                    <a:pt x="90" y="20"/>
                    <a:pt x="70" y="0"/>
                    <a:pt x="45" y="0"/>
                  </a:cubicBezTo>
                  <a:close/>
                  <a:moveTo>
                    <a:pt x="45" y="70"/>
                  </a:moveTo>
                  <a:cubicBezTo>
                    <a:pt x="31" y="70"/>
                    <a:pt x="19" y="59"/>
                    <a:pt x="19" y="45"/>
                  </a:cubicBezTo>
                  <a:cubicBezTo>
                    <a:pt x="19" y="30"/>
                    <a:pt x="31" y="19"/>
                    <a:pt x="45" y="19"/>
                  </a:cubicBezTo>
                  <a:cubicBezTo>
                    <a:pt x="59" y="19"/>
                    <a:pt x="71" y="30"/>
                    <a:pt x="71" y="45"/>
                  </a:cubicBezTo>
                  <a:cubicBezTo>
                    <a:pt x="71" y="59"/>
                    <a:pt x="59" y="70"/>
                    <a:pt x="45" y="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832" fontAlgn="auto">
                <a:spcBef>
                  <a:spcPts val="0"/>
                </a:spcBef>
                <a:spcAft>
                  <a:spcPts val="0"/>
                </a:spcAft>
                <a:buClr>
                  <a:prstClr val="black"/>
                </a:buClr>
              </a:pPr>
              <a:endParaRPr lang="en-US" sz="2098" dirty="0">
                <a:solidFill>
                  <a:prstClr val="black"/>
                </a:solidFill>
                <a:latin typeface="Arial"/>
              </a:endParaRPr>
            </a:p>
          </p:txBody>
        </p:sp>
      </p:grpSp>
      <p:sp>
        <p:nvSpPr>
          <p:cNvPr id="3" name="Footer Placeholder 2"/>
          <p:cNvSpPr>
            <a:spLocks noGrp="1"/>
          </p:cNvSpPr>
          <p:nvPr>
            <p:ph type="ftr" sz="quarter" idx="14"/>
          </p:nvPr>
        </p:nvSpPr>
        <p:spPr/>
        <p:txBody>
          <a:bodyPr/>
          <a:lstStyle>
            <a:lvl1pPr>
              <a:defRPr>
                <a:solidFill>
                  <a:schemeClr val="bg1"/>
                </a:solidFill>
              </a:defRPr>
            </a:lvl1pPr>
          </a:lstStyle>
          <a:p>
            <a:pPr>
              <a:buClr>
                <a:prstClr val="black"/>
              </a:buClr>
            </a:pPr>
            <a:endParaRPr lang="en-GB" dirty="0">
              <a:solidFill>
                <a:prstClr val="white"/>
              </a:solidFill>
            </a:endParaRPr>
          </a:p>
        </p:txBody>
      </p:sp>
    </p:spTree>
    <p:extLst>
      <p:ext uri="{BB962C8B-B14F-4D97-AF65-F5344CB8AC3E}">
        <p14:creationId xmlns:p14="http://schemas.microsoft.com/office/powerpoint/2010/main" val="1026175168"/>
      </p:ext>
    </p:extLst>
  </p:cSld>
  <p:clrMapOvr>
    <a:masterClrMapping/>
  </p:clrMapOvr>
</p:sldLayout>
</file>

<file path=ppt/slideLayouts/slideLayout192.xml><?xml version="1.0" encoding="utf-8"?>
<p:sldLayout xmlns:a="http://schemas.openxmlformats.org/drawingml/2006/main" xmlns:r="http://schemas.openxmlformats.org/officeDocument/2006/relationships" xmlns:p="http://schemas.openxmlformats.org/presentationml/2006/main" showMasterSp="0" preserve="1" userDrawn="1">
  <p:cSld name="End Slide White">
    <p:bg>
      <p:bgPr>
        <a:solidFill>
          <a:schemeClr val="bg1"/>
        </a:solidFill>
        <a:effectLst/>
      </p:bgPr>
    </p:bg>
    <p:spTree>
      <p:nvGrpSpPr>
        <p:cNvPr id="1" name=""/>
        <p:cNvGrpSpPr/>
        <p:nvPr/>
      </p:nvGrpSpPr>
      <p:grpSpPr>
        <a:xfrm>
          <a:off x="0" y="0"/>
          <a:ext cx="0" cy="0"/>
          <a:chOff x="0" y="0"/>
          <a:chExt cx="0" cy="0"/>
        </a:xfrm>
      </p:grpSpPr>
      <p:grpSp>
        <p:nvGrpSpPr>
          <p:cNvPr id="37" name="Pulse"/>
          <p:cNvGrpSpPr/>
          <p:nvPr userDrawn="1"/>
        </p:nvGrpSpPr>
        <p:grpSpPr>
          <a:xfrm>
            <a:off x="8749612" y="3029842"/>
            <a:ext cx="3445566" cy="3490105"/>
            <a:chOff x="8751888" y="3030538"/>
            <a:chExt cx="3446462" cy="3490913"/>
          </a:xfrm>
          <a:solidFill>
            <a:schemeClr val="accent1"/>
          </a:solidFill>
        </p:grpSpPr>
        <p:sp>
          <p:nvSpPr>
            <p:cNvPr id="38" name="Freeform 5"/>
            <p:cNvSpPr>
              <a:spLocks/>
            </p:cNvSpPr>
            <p:nvPr userDrawn="1"/>
          </p:nvSpPr>
          <p:spPr bwMode="auto">
            <a:xfrm>
              <a:off x="9196388" y="3902076"/>
              <a:ext cx="449263" cy="1120775"/>
            </a:xfrm>
            <a:custGeom>
              <a:avLst/>
              <a:gdLst>
                <a:gd name="T0" fmla="*/ 71 w 142"/>
                <a:gd name="T1" fmla="*/ 355 h 355"/>
                <a:gd name="T2" fmla="*/ 71 w 142"/>
                <a:gd name="T3" fmla="*/ 355 h 355"/>
                <a:gd name="T4" fmla="*/ 0 w 142"/>
                <a:gd name="T5" fmla="*/ 284 h 355"/>
                <a:gd name="T6" fmla="*/ 0 w 142"/>
                <a:gd name="T7" fmla="*/ 71 h 355"/>
                <a:gd name="T8" fmla="*/ 71 w 142"/>
                <a:gd name="T9" fmla="*/ 0 h 355"/>
                <a:gd name="T10" fmla="*/ 142 w 142"/>
                <a:gd name="T11" fmla="*/ 71 h 355"/>
                <a:gd name="T12" fmla="*/ 142 w 142"/>
                <a:gd name="T13" fmla="*/ 284 h 355"/>
                <a:gd name="T14" fmla="*/ 71 w 142"/>
                <a:gd name="T15" fmla="*/ 355 h 3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2" h="355">
                  <a:moveTo>
                    <a:pt x="71" y="355"/>
                  </a:moveTo>
                  <a:cubicBezTo>
                    <a:pt x="71" y="355"/>
                    <a:pt x="71" y="355"/>
                    <a:pt x="71" y="355"/>
                  </a:cubicBezTo>
                  <a:cubicBezTo>
                    <a:pt x="32" y="355"/>
                    <a:pt x="0" y="323"/>
                    <a:pt x="0" y="284"/>
                  </a:cubicBezTo>
                  <a:cubicBezTo>
                    <a:pt x="0" y="71"/>
                    <a:pt x="0" y="71"/>
                    <a:pt x="0" y="71"/>
                  </a:cubicBezTo>
                  <a:cubicBezTo>
                    <a:pt x="0" y="32"/>
                    <a:pt x="32" y="0"/>
                    <a:pt x="71" y="0"/>
                  </a:cubicBezTo>
                  <a:cubicBezTo>
                    <a:pt x="110" y="0"/>
                    <a:pt x="142" y="32"/>
                    <a:pt x="142" y="71"/>
                  </a:cubicBezTo>
                  <a:cubicBezTo>
                    <a:pt x="142" y="284"/>
                    <a:pt x="142" y="284"/>
                    <a:pt x="142" y="284"/>
                  </a:cubicBezTo>
                  <a:cubicBezTo>
                    <a:pt x="142" y="323"/>
                    <a:pt x="110" y="355"/>
                    <a:pt x="71" y="35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832" fontAlgn="auto">
                <a:spcBef>
                  <a:spcPts val="0"/>
                </a:spcBef>
                <a:spcAft>
                  <a:spcPts val="0"/>
                </a:spcAft>
                <a:buClr>
                  <a:prstClr val="black"/>
                </a:buClr>
              </a:pPr>
              <a:endParaRPr lang="en-GB" sz="2098" dirty="0">
                <a:solidFill>
                  <a:prstClr val="black"/>
                </a:solidFill>
                <a:latin typeface="Arial"/>
              </a:endParaRPr>
            </a:p>
          </p:txBody>
        </p:sp>
        <p:sp>
          <p:nvSpPr>
            <p:cNvPr id="39" name="Freeform 6"/>
            <p:cNvSpPr>
              <a:spLocks/>
            </p:cNvSpPr>
            <p:nvPr userDrawn="1"/>
          </p:nvSpPr>
          <p:spPr bwMode="auto">
            <a:xfrm>
              <a:off x="8751888" y="4551363"/>
              <a:ext cx="265113" cy="449263"/>
            </a:xfrm>
            <a:custGeom>
              <a:avLst/>
              <a:gdLst>
                <a:gd name="T0" fmla="*/ 42 w 84"/>
                <a:gd name="T1" fmla="*/ 142 h 142"/>
                <a:gd name="T2" fmla="*/ 42 w 84"/>
                <a:gd name="T3" fmla="*/ 142 h 142"/>
                <a:gd name="T4" fmla="*/ 0 w 84"/>
                <a:gd name="T5" fmla="*/ 99 h 142"/>
                <a:gd name="T6" fmla="*/ 0 w 84"/>
                <a:gd name="T7" fmla="*/ 42 h 142"/>
                <a:gd name="T8" fmla="*/ 42 w 84"/>
                <a:gd name="T9" fmla="*/ 0 h 142"/>
                <a:gd name="T10" fmla="*/ 84 w 84"/>
                <a:gd name="T11" fmla="*/ 42 h 142"/>
                <a:gd name="T12" fmla="*/ 84 w 84"/>
                <a:gd name="T13" fmla="*/ 99 h 142"/>
                <a:gd name="T14" fmla="*/ 42 w 84"/>
                <a:gd name="T15" fmla="*/ 142 h 1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4" h="142">
                  <a:moveTo>
                    <a:pt x="42" y="142"/>
                  </a:moveTo>
                  <a:cubicBezTo>
                    <a:pt x="42" y="142"/>
                    <a:pt x="42" y="142"/>
                    <a:pt x="42" y="142"/>
                  </a:cubicBezTo>
                  <a:cubicBezTo>
                    <a:pt x="18" y="142"/>
                    <a:pt x="0" y="123"/>
                    <a:pt x="0" y="99"/>
                  </a:cubicBezTo>
                  <a:cubicBezTo>
                    <a:pt x="0" y="42"/>
                    <a:pt x="0" y="42"/>
                    <a:pt x="0" y="42"/>
                  </a:cubicBezTo>
                  <a:cubicBezTo>
                    <a:pt x="0" y="19"/>
                    <a:pt x="18" y="0"/>
                    <a:pt x="42" y="0"/>
                  </a:cubicBezTo>
                  <a:cubicBezTo>
                    <a:pt x="65" y="0"/>
                    <a:pt x="84" y="19"/>
                    <a:pt x="84" y="42"/>
                  </a:cubicBezTo>
                  <a:cubicBezTo>
                    <a:pt x="84" y="99"/>
                    <a:pt x="84" y="99"/>
                    <a:pt x="84" y="99"/>
                  </a:cubicBezTo>
                  <a:cubicBezTo>
                    <a:pt x="84" y="123"/>
                    <a:pt x="65" y="142"/>
                    <a:pt x="42" y="14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832" fontAlgn="auto">
                <a:spcBef>
                  <a:spcPts val="0"/>
                </a:spcBef>
                <a:spcAft>
                  <a:spcPts val="0"/>
                </a:spcAft>
                <a:buClr>
                  <a:prstClr val="black"/>
                </a:buClr>
              </a:pPr>
              <a:endParaRPr lang="en-GB" sz="2098" dirty="0">
                <a:solidFill>
                  <a:prstClr val="black"/>
                </a:solidFill>
                <a:latin typeface="Arial"/>
              </a:endParaRPr>
            </a:p>
          </p:txBody>
        </p:sp>
        <p:sp>
          <p:nvSpPr>
            <p:cNvPr id="40" name="Freeform 7"/>
            <p:cNvSpPr>
              <a:spLocks/>
            </p:cNvSpPr>
            <p:nvPr userDrawn="1"/>
          </p:nvSpPr>
          <p:spPr bwMode="auto">
            <a:xfrm>
              <a:off x="11436350" y="4529138"/>
              <a:ext cx="449263" cy="1117600"/>
            </a:xfrm>
            <a:custGeom>
              <a:avLst/>
              <a:gdLst>
                <a:gd name="T0" fmla="*/ 71 w 142"/>
                <a:gd name="T1" fmla="*/ 354 h 354"/>
                <a:gd name="T2" fmla="*/ 71 w 142"/>
                <a:gd name="T3" fmla="*/ 354 h 354"/>
                <a:gd name="T4" fmla="*/ 0 w 142"/>
                <a:gd name="T5" fmla="*/ 283 h 354"/>
                <a:gd name="T6" fmla="*/ 0 w 142"/>
                <a:gd name="T7" fmla="*/ 71 h 354"/>
                <a:gd name="T8" fmla="*/ 71 w 142"/>
                <a:gd name="T9" fmla="*/ 0 h 354"/>
                <a:gd name="T10" fmla="*/ 142 w 142"/>
                <a:gd name="T11" fmla="*/ 71 h 354"/>
                <a:gd name="T12" fmla="*/ 142 w 142"/>
                <a:gd name="T13" fmla="*/ 283 h 354"/>
                <a:gd name="T14" fmla="*/ 71 w 142"/>
                <a:gd name="T15" fmla="*/ 354 h 35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2" h="354">
                  <a:moveTo>
                    <a:pt x="71" y="354"/>
                  </a:moveTo>
                  <a:cubicBezTo>
                    <a:pt x="71" y="354"/>
                    <a:pt x="71" y="354"/>
                    <a:pt x="71" y="354"/>
                  </a:cubicBezTo>
                  <a:cubicBezTo>
                    <a:pt x="32" y="354"/>
                    <a:pt x="0" y="322"/>
                    <a:pt x="0" y="283"/>
                  </a:cubicBezTo>
                  <a:cubicBezTo>
                    <a:pt x="0" y="71"/>
                    <a:pt x="0" y="71"/>
                    <a:pt x="0" y="71"/>
                  </a:cubicBezTo>
                  <a:cubicBezTo>
                    <a:pt x="0" y="32"/>
                    <a:pt x="32" y="0"/>
                    <a:pt x="71" y="0"/>
                  </a:cubicBezTo>
                  <a:cubicBezTo>
                    <a:pt x="110" y="0"/>
                    <a:pt x="142" y="32"/>
                    <a:pt x="142" y="71"/>
                  </a:cubicBezTo>
                  <a:cubicBezTo>
                    <a:pt x="142" y="283"/>
                    <a:pt x="142" y="283"/>
                    <a:pt x="142" y="283"/>
                  </a:cubicBezTo>
                  <a:cubicBezTo>
                    <a:pt x="142" y="322"/>
                    <a:pt x="110" y="354"/>
                    <a:pt x="71" y="35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832" fontAlgn="auto">
                <a:spcBef>
                  <a:spcPts val="0"/>
                </a:spcBef>
                <a:spcAft>
                  <a:spcPts val="0"/>
                </a:spcAft>
                <a:buClr>
                  <a:prstClr val="black"/>
                </a:buClr>
              </a:pPr>
              <a:endParaRPr lang="en-GB" sz="2098" dirty="0">
                <a:solidFill>
                  <a:prstClr val="black"/>
                </a:solidFill>
                <a:latin typeface="Arial"/>
              </a:endParaRPr>
            </a:p>
          </p:txBody>
        </p:sp>
        <p:sp>
          <p:nvSpPr>
            <p:cNvPr id="41" name="Freeform 8"/>
            <p:cNvSpPr>
              <a:spLocks/>
            </p:cNvSpPr>
            <p:nvPr userDrawn="1"/>
          </p:nvSpPr>
          <p:spPr bwMode="auto">
            <a:xfrm>
              <a:off x="9869488" y="3030538"/>
              <a:ext cx="560388" cy="2506663"/>
            </a:xfrm>
            <a:custGeom>
              <a:avLst/>
              <a:gdLst>
                <a:gd name="T0" fmla="*/ 88 w 177"/>
                <a:gd name="T1" fmla="*/ 794 h 794"/>
                <a:gd name="T2" fmla="*/ 88 w 177"/>
                <a:gd name="T3" fmla="*/ 794 h 794"/>
                <a:gd name="T4" fmla="*/ 0 w 177"/>
                <a:gd name="T5" fmla="*/ 705 h 794"/>
                <a:gd name="T6" fmla="*/ 0 w 177"/>
                <a:gd name="T7" fmla="*/ 89 h 794"/>
                <a:gd name="T8" fmla="*/ 88 w 177"/>
                <a:gd name="T9" fmla="*/ 0 h 794"/>
                <a:gd name="T10" fmla="*/ 177 w 177"/>
                <a:gd name="T11" fmla="*/ 89 h 794"/>
                <a:gd name="T12" fmla="*/ 177 w 177"/>
                <a:gd name="T13" fmla="*/ 705 h 794"/>
                <a:gd name="T14" fmla="*/ 88 w 177"/>
                <a:gd name="T15" fmla="*/ 794 h 7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7" h="794">
                  <a:moveTo>
                    <a:pt x="88" y="794"/>
                  </a:moveTo>
                  <a:cubicBezTo>
                    <a:pt x="88" y="794"/>
                    <a:pt x="88" y="794"/>
                    <a:pt x="88" y="794"/>
                  </a:cubicBezTo>
                  <a:cubicBezTo>
                    <a:pt x="40" y="794"/>
                    <a:pt x="0" y="754"/>
                    <a:pt x="0" y="705"/>
                  </a:cubicBezTo>
                  <a:cubicBezTo>
                    <a:pt x="0" y="89"/>
                    <a:pt x="0" y="89"/>
                    <a:pt x="0" y="89"/>
                  </a:cubicBezTo>
                  <a:cubicBezTo>
                    <a:pt x="0" y="40"/>
                    <a:pt x="40" y="0"/>
                    <a:pt x="88" y="0"/>
                  </a:cubicBezTo>
                  <a:cubicBezTo>
                    <a:pt x="137" y="0"/>
                    <a:pt x="177" y="40"/>
                    <a:pt x="177" y="89"/>
                  </a:cubicBezTo>
                  <a:cubicBezTo>
                    <a:pt x="177" y="705"/>
                    <a:pt x="177" y="705"/>
                    <a:pt x="177" y="705"/>
                  </a:cubicBezTo>
                  <a:cubicBezTo>
                    <a:pt x="177" y="754"/>
                    <a:pt x="137" y="794"/>
                    <a:pt x="88" y="79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832" fontAlgn="auto">
                <a:spcBef>
                  <a:spcPts val="0"/>
                </a:spcBef>
                <a:spcAft>
                  <a:spcPts val="0"/>
                </a:spcAft>
                <a:buClr>
                  <a:prstClr val="black"/>
                </a:buClr>
              </a:pPr>
              <a:endParaRPr lang="en-GB" sz="2098" dirty="0">
                <a:solidFill>
                  <a:prstClr val="black"/>
                </a:solidFill>
                <a:latin typeface="Arial"/>
              </a:endParaRPr>
            </a:p>
          </p:txBody>
        </p:sp>
        <p:sp>
          <p:nvSpPr>
            <p:cNvPr id="42" name="Freeform 9"/>
            <p:cNvSpPr>
              <a:spLocks/>
            </p:cNvSpPr>
            <p:nvPr userDrawn="1"/>
          </p:nvSpPr>
          <p:spPr bwMode="auto">
            <a:xfrm>
              <a:off x="10653713" y="4014788"/>
              <a:ext cx="558800" cy="2506663"/>
            </a:xfrm>
            <a:custGeom>
              <a:avLst/>
              <a:gdLst>
                <a:gd name="T0" fmla="*/ 88 w 177"/>
                <a:gd name="T1" fmla="*/ 794 h 794"/>
                <a:gd name="T2" fmla="*/ 88 w 177"/>
                <a:gd name="T3" fmla="*/ 794 h 794"/>
                <a:gd name="T4" fmla="*/ 0 w 177"/>
                <a:gd name="T5" fmla="*/ 705 h 794"/>
                <a:gd name="T6" fmla="*/ 0 w 177"/>
                <a:gd name="T7" fmla="*/ 88 h 794"/>
                <a:gd name="T8" fmla="*/ 88 w 177"/>
                <a:gd name="T9" fmla="*/ 0 h 794"/>
                <a:gd name="T10" fmla="*/ 177 w 177"/>
                <a:gd name="T11" fmla="*/ 88 h 794"/>
                <a:gd name="T12" fmla="*/ 177 w 177"/>
                <a:gd name="T13" fmla="*/ 705 h 794"/>
                <a:gd name="T14" fmla="*/ 88 w 177"/>
                <a:gd name="T15" fmla="*/ 794 h 7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7" h="794">
                  <a:moveTo>
                    <a:pt x="88" y="794"/>
                  </a:moveTo>
                  <a:cubicBezTo>
                    <a:pt x="88" y="794"/>
                    <a:pt x="88" y="794"/>
                    <a:pt x="88" y="794"/>
                  </a:cubicBezTo>
                  <a:cubicBezTo>
                    <a:pt x="40" y="794"/>
                    <a:pt x="0" y="754"/>
                    <a:pt x="0" y="705"/>
                  </a:cubicBezTo>
                  <a:cubicBezTo>
                    <a:pt x="0" y="88"/>
                    <a:pt x="0" y="88"/>
                    <a:pt x="0" y="88"/>
                  </a:cubicBezTo>
                  <a:cubicBezTo>
                    <a:pt x="0" y="40"/>
                    <a:pt x="40" y="0"/>
                    <a:pt x="88" y="0"/>
                  </a:cubicBezTo>
                  <a:cubicBezTo>
                    <a:pt x="137" y="0"/>
                    <a:pt x="177" y="40"/>
                    <a:pt x="177" y="88"/>
                  </a:cubicBezTo>
                  <a:cubicBezTo>
                    <a:pt x="177" y="705"/>
                    <a:pt x="177" y="705"/>
                    <a:pt x="177" y="705"/>
                  </a:cubicBezTo>
                  <a:cubicBezTo>
                    <a:pt x="177" y="754"/>
                    <a:pt x="137" y="794"/>
                    <a:pt x="88" y="79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832" fontAlgn="auto">
                <a:spcBef>
                  <a:spcPts val="0"/>
                </a:spcBef>
                <a:spcAft>
                  <a:spcPts val="0"/>
                </a:spcAft>
                <a:buClr>
                  <a:prstClr val="black"/>
                </a:buClr>
              </a:pPr>
              <a:endParaRPr lang="en-GB" sz="2098" dirty="0">
                <a:solidFill>
                  <a:prstClr val="black"/>
                </a:solidFill>
                <a:latin typeface="Arial"/>
              </a:endParaRPr>
            </a:p>
          </p:txBody>
        </p:sp>
        <p:sp>
          <p:nvSpPr>
            <p:cNvPr id="43" name="Freeform 10"/>
            <p:cNvSpPr>
              <a:spLocks/>
            </p:cNvSpPr>
            <p:nvPr userDrawn="1"/>
          </p:nvSpPr>
          <p:spPr bwMode="auto">
            <a:xfrm>
              <a:off x="12058650" y="4551363"/>
              <a:ext cx="139700" cy="449263"/>
            </a:xfrm>
            <a:custGeom>
              <a:avLst/>
              <a:gdLst>
                <a:gd name="T0" fmla="*/ 44 w 44"/>
                <a:gd name="T1" fmla="*/ 0 h 142"/>
                <a:gd name="T2" fmla="*/ 0 w 44"/>
                <a:gd name="T3" fmla="*/ 42 h 142"/>
                <a:gd name="T4" fmla="*/ 0 w 44"/>
                <a:gd name="T5" fmla="*/ 99 h 142"/>
                <a:gd name="T6" fmla="*/ 44 w 44"/>
                <a:gd name="T7" fmla="*/ 142 h 142"/>
                <a:gd name="T8" fmla="*/ 44 w 44"/>
                <a:gd name="T9" fmla="*/ 0 h 142"/>
              </a:gdLst>
              <a:ahLst/>
              <a:cxnLst>
                <a:cxn ang="0">
                  <a:pos x="T0" y="T1"/>
                </a:cxn>
                <a:cxn ang="0">
                  <a:pos x="T2" y="T3"/>
                </a:cxn>
                <a:cxn ang="0">
                  <a:pos x="T4" y="T5"/>
                </a:cxn>
                <a:cxn ang="0">
                  <a:pos x="T6" y="T7"/>
                </a:cxn>
                <a:cxn ang="0">
                  <a:pos x="T8" y="T9"/>
                </a:cxn>
              </a:cxnLst>
              <a:rect l="0" t="0" r="r" b="b"/>
              <a:pathLst>
                <a:path w="44" h="142">
                  <a:moveTo>
                    <a:pt x="44" y="0"/>
                  </a:moveTo>
                  <a:cubicBezTo>
                    <a:pt x="20" y="0"/>
                    <a:pt x="0" y="19"/>
                    <a:pt x="0" y="42"/>
                  </a:cubicBezTo>
                  <a:cubicBezTo>
                    <a:pt x="0" y="99"/>
                    <a:pt x="0" y="99"/>
                    <a:pt x="0" y="99"/>
                  </a:cubicBezTo>
                  <a:cubicBezTo>
                    <a:pt x="0" y="123"/>
                    <a:pt x="20" y="142"/>
                    <a:pt x="44" y="142"/>
                  </a:cubicBezTo>
                  <a:lnTo>
                    <a:pt x="4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832" fontAlgn="auto">
                <a:spcBef>
                  <a:spcPts val="0"/>
                </a:spcBef>
                <a:spcAft>
                  <a:spcPts val="0"/>
                </a:spcAft>
                <a:buClr>
                  <a:prstClr val="black"/>
                </a:buClr>
              </a:pPr>
              <a:endParaRPr lang="en-GB" sz="2098" dirty="0">
                <a:solidFill>
                  <a:prstClr val="black"/>
                </a:solidFill>
                <a:latin typeface="Arial"/>
              </a:endParaRPr>
            </a:p>
          </p:txBody>
        </p:sp>
      </p:grpSp>
      <p:sp>
        <p:nvSpPr>
          <p:cNvPr id="2" name="Title 1"/>
          <p:cNvSpPr>
            <a:spLocks noGrp="1"/>
          </p:cNvSpPr>
          <p:nvPr>
            <p:ph type="ctrTitle"/>
          </p:nvPr>
        </p:nvSpPr>
        <p:spPr>
          <a:xfrm>
            <a:off x="647834" y="1337958"/>
            <a:ext cx="7198125" cy="795289"/>
          </a:xfrm>
        </p:spPr>
        <p:txBody>
          <a:bodyPr/>
          <a:lstStyle>
            <a:lvl1pPr>
              <a:defRPr sz="2897">
                <a:solidFill>
                  <a:schemeClr val="accent1"/>
                </a:solidFill>
              </a:defRPr>
            </a:lvl1pPr>
          </a:lstStyle>
          <a:p>
            <a:r>
              <a:rPr lang="en-GB" dirty="0"/>
              <a:t>Click to edit Master title style</a:t>
            </a:r>
          </a:p>
        </p:txBody>
      </p:sp>
      <p:sp>
        <p:nvSpPr>
          <p:cNvPr id="3" name="Subtitle 2"/>
          <p:cNvSpPr>
            <a:spLocks noGrp="1"/>
          </p:cNvSpPr>
          <p:nvPr>
            <p:ph type="subTitle" idx="1"/>
          </p:nvPr>
        </p:nvSpPr>
        <p:spPr>
          <a:xfrm>
            <a:off x="647834" y="2133116"/>
            <a:ext cx="7198125" cy="719833"/>
          </a:xfrm>
        </p:spPr>
        <p:txBody>
          <a:bodyPr/>
          <a:lstStyle>
            <a:lvl1pPr marL="0" indent="0" algn="l">
              <a:spcBef>
                <a:spcPts val="0"/>
              </a:spcBef>
              <a:buNone/>
              <a:defRPr b="1">
                <a:solidFill>
                  <a:schemeClr val="tx2"/>
                </a:solidFill>
              </a:defRPr>
            </a:lvl1pPr>
            <a:lvl2pPr marL="543917" indent="0" algn="ctr">
              <a:buNone/>
              <a:defRPr>
                <a:solidFill>
                  <a:schemeClr val="tx1">
                    <a:tint val="75000"/>
                  </a:schemeClr>
                </a:solidFill>
              </a:defRPr>
            </a:lvl2pPr>
            <a:lvl3pPr marL="1087832" indent="0" algn="ctr">
              <a:buNone/>
              <a:defRPr>
                <a:solidFill>
                  <a:schemeClr val="tx1">
                    <a:tint val="75000"/>
                  </a:schemeClr>
                </a:solidFill>
              </a:defRPr>
            </a:lvl3pPr>
            <a:lvl4pPr marL="1631748" indent="0" algn="ctr">
              <a:buNone/>
              <a:defRPr>
                <a:solidFill>
                  <a:schemeClr val="tx1">
                    <a:tint val="75000"/>
                  </a:schemeClr>
                </a:solidFill>
              </a:defRPr>
            </a:lvl4pPr>
            <a:lvl5pPr marL="2175665" indent="0" algn="ctr">
              <a:buNone/>
              <a:defRPr>
                <a:solidFill>
                  <a:schemeClr val="tx1">
                    <a:tint val="75000"/>
                  </a:schemeClr>
                </a:solidFill>
              </a:defRPr>
            </a:lvl5pPr>
            <a:lvl6pPr marL="2719583" indent="0" algn="ctr">
              <a:buNone/>
              <a:defRPr>
                <a:solidFill>
                  <a:schemeClr val="tx1">
                    <a:tint val="75000"/>
                  </a:schemeClr>
                </a:solidFill>
              </a:defRPr>
            </a:lvl6pPr>
            <a:lvl7pPr marL="3263498" indent="0" algn="ctr">
              <a:buNone/>
              <a:defRPr>
                <a:solidFill>
                  <a:schemeClr val="tx1">
                    <a:tint val="75000"/>
                  </a:schemeClr>
                </a:solidFill>
              </a:defRPr>
            </a:lvl7pPr>
            <a:lvl8pPr marL="3807414" indent="0" algn="ctr">
              <a:buNone/>
              <a:defRPr>
                <a:solidFill>
                  <a:schemeClr val="tx1">
                    <a:tint val="75000"/>
                  </a:schemeClr>
                </a:solidFill>
              </a:defRPr>
            </a:lvl8pPr>
            <a:lvl9pPr marL="4351330" indent="0" algn="ctr">
              <a:buNone/>
              <a:defRPr>
                <a:solidFill>
                  <a:schemeClr val="tx1">
                    <a:tint val="75000"/>
                  </a:schemeClr>
                </a:solidFill>
              </a:defRPr>
            </a:lvl9pPr>
          </a:lstStyle>
          <a:p>
            <a:r>
              <a:rPr lang="en-GB" dirty="0"/>
              <a:t>Click to edit Master subtitle style</a:t>
            </a:r>
          </a:p>
        </p:txBody>
      </p:sp>
      <p:sp>
        <p:nvSpPr>
          <p:cNvPr id="6" name="Text Placeholder 5"/>
          <p:cNvSpPr>
            <a:spLocks noGrp="1"/>
          </p:cNvSpPr>
          <p:nvPr>
            <p:ph type="body" sz="quarter" idx="10" hasCustomPrompt="1"/>
          </p:nvPr>
        </p:nvSpPr>
        <p:spPr>
          <a:xfrm>
            <a:off x="647835" y="3095284"/>
            <a:ext cx="1799756" cy="1259708"/>
          </a:xfrm>
        </p:spPr>
        <p:txBody>
          <a:bodyPr>
            <a:noAutofit/>
          </a:bodyPr>
          <a:lstStyle>
            <a:lvl1pPr marL="0" indent="0">
              <a:spcBef>
                <a:spcPts val="0"/>
              </a:spcBef>
              <a:buNone/>
              <a:defRPr sz="900">
                <a:solidFill>
                  <a:schemeClr val="tx1"/>
                </a:solidFill>
              </a:defRPr>
            </a:lvl1pPr>
            <a:lvl2pPr marL="256969" indent="0">
              <a:buNone/>
              <a:defRPr sz="900">
                <a:solidFill>
                  <a:schemeClr val="bg1"/>
                </a:solidFill>
              </a:defRPr>
            </a:lvl2pPr>
            <a:lvl3pPr marL="513937" indent="0">
              <a:buNone/>
              <a:defRPr sz="900">
                <a:solidFill>
                  <a:schemeClr val="bg1"/>
                </a:solidFill>
              </a:defRPr>
            </a:lvl3pPr>
            <a:lvl4pPr marL="770906" indent="0">
              <a:buNone/>
              <a:defRPr sz="900">
                <a:solidFill>
                  <a:schemeClr val="bg1"/>
                </a:solidFill>
              </a:defRPr>
            </a:lvl4pPr>
            <a:lvl5pPr marL="1027873" indent="0">
              <a:buNone/>
              <a:defRPr sz="900">
                <a:solidFill>
                  <a:schemeClr val="bg1"/>
                </a:solidFill>
              </a:defRPr>
            </a:lvl5pPr>
          </a:lstStyle>
          <a:p>
            <a:pPr lvl="0"/>
            <a:r>
              <a:rPr lang="en-GB" dirty="0"/>
              <a:t>Disclaimer text</a:t>
            </a:r>
          </a:p>
        </p:txBody>
      </p:sp>
      <p:sp>
        <p:nvSpPr>
          <p:cNvPr id="15" name="Text Placeholder 5"/>
          <p:cNvSpPr>
            <a:spLocks noGrp="1"/>
          </p:cNvSpPr>
          <p:nvPr>
            <p:ph type="body" sz="quarter" idx="11" hasCustomPrompt="1"/>
          </p:nvPr>
        </p:nvSpPr>
        <p:spPr>
          <a:xfrm>
            <a:off x="2712507" y="3095284"/>
            <a:ext cx="1799756" cy="1259708"/>
          </a:xfrm>
        </p:spPr>
        <p:txBody>
          <a:bodyPr>
            <a:noAutofit/>
          </a:bodyPr>
          <a:lstStyle>
            <a:lvl1pPr marL="0" indent="0">
              <a:spcBef>
                <a:spcPts val="0"/>
              </a:spcBef>
              <a:buNone/>
              <a:defRPr sz="900">
                <a:solidFill>
                  <a:schemeClr val="tx1"/>
                </a:solidFill>
              </a:defRPr>
            </a:lvl1pPr>
            <a:lvl2pPr marL="256969" indent="0">
              <a:buNone/>
              <a:defRPr sz="900">
                <a:solidFill>
                  <a:schemeClr val="bg1"/>
                </a:solidFill>
              </a:defRPr>
            </a:lvl2pPr>
            <a:lvl3pPr marL="513937" indent="0">
              <a:buNone/>
              <a:defRPr sz="900">
                <a:solidFill>
                  <a:schemeClr val="bg1"/>
                </a:solidFill>
              </a:defRPr>
            </a:lvl3pPr>
            <a:lvl4pPr marL="770906" indent="0">
              <a:buNone/>
              <a:defRPr sz="900">
                <a:solidFill>
                  <a:schemeClr val="bg1"/>
                </a:solidFill>
              </a:defRPr>
            </a:lvl4pPr>
            <a:lvl5pPr marL="1027873" indent="0">
              <a:buNone/>
              <a:defRPr sz="900">
                <a:solidFill>
                  <a:schemeClr val="bg1"/>
                </a:solidFill>
              </a:defRPr>
            </a:lvl5pPr>
          </a:lstStyle>
          <a:p>
            <a:pPr lvl="0"/>
            <a:r>
              <a:rPr lang="en-GB" dirty="0"/>
              <a:t>Disclaimer text</a:t>
            </a:r>
          </a:p>
        </p:txBody>
      </p:sp>
      <p:grpSp>
        <p:nvGrpSpPr>
          <p:cNvPr id="30" name="Logotype"/>
          <p:cNvGrpSpPr/>
          <p:nvPr userDrawn="1"/>
        </p:nvGrpSpPr>
        <p:grpSpPr>
          <a:xfrm>
            <a:off x="640637" y="532679"/>
            <a:ext cx="1383679" cy="288542"/>
            <a:chOff x="9501453" y="6148765"/>
            <a:chExt cx="2047875" cy="427037"/>
          </a:xfrm>
          <a:solidFill>
            <a:schemeClr val="bg2"/>
          </a:solidFill>
        </p:grpSpPr>
        <p:sp>
          <p:nvSpPr>
            <p:cNvPr id="31" name="Freeform 5"/>
            <p:cNvSpPr>
              <a:spLocks noEditPoints="1"/>
            </p:cNvSpPr>
            <p:nvPr userDrawn="1"/>
          </p:nvSpPr>
          <p:spPr bwMode="auto">
            <a:xfrm>
              <a:off x="11206428" y="6231315"/>
              <a:ext cx="342900" cy="344487"/>
            </a:xfrm>
            <a:custGeom>
              <a:avLst/>
              <a:gdLst>
                <a:gd name="T0" fmla="*/ 43 w 91"/>
                <a:gd name="T1" fmla="*/ 2 h 91"/>
                <a:gd name="T2" fmla="*/ 2 w 91"/>
                <a:gd name="T3" fmla="*/ 44 h 91"/>
                <a:gd name="T4" fmla="*/ 46 w 91"/>
                <a:gd name="T5" fmla="*/ 91 h 91"/>
                <a:gd name="T6" fmla="*/ 74 w 91"/>
                <a:gd name="T7" fmla="*/ 77 h 91"/>
                <a:gd name="T8" fmla="*/ 74 w 91"/>
                <a:gd name="T9" fmla="*/ 90 h 91"/>
                <a:gd name="T10" fmla="*/ 91 w 91"/>
                <a:gd name="T11" fmla="*/ 90 h 91"/>
                <a:gd name="T12" fmla="*/ 91 w 91"/>
                <a:gd name="T13" fmla="*/ 47 h 91"/>
                <a:gd name="T14" fmla="*/ 43 w 91"/>
                <a:gd name="T15" fmla="*/ 2 h 91"/>
                <a:gd name="T16" fmla="*/ 72 w 91"/>
                <a:gd name="T17" fmla="*/ 48 h 91"/>
                <a:gd name="T18" fmla="*/ 43 w 91"/>
                <a:gd name="T19" fmla="*/ 72 h 91"/>
                <a:gd name="T20" fmla="*/ 21 w 91"/>
                <a:gd name="T21" fmla="*/ 50 h 91"/>
                <a:gd name="T22" fmla="*/ 46 w 91"/>
                <a:gd name="T23" fmla="*/ 21 h 91"/>
                <a:gd name="T24" fmla="*/ 72 w 91"/>
                <a:gd name="T25" fmla="*/ 45 h 91"/>
                <a:gd name="T26" fmla="*/ 72 w 91"/>
                <a:gd name="T27" fmla="*/ 48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1" h="91">
                  <a:moveTo>
                    <a:pt x="43" y="2"/>
                  </a:moveTo>
                  <a:cubicBezTo>
                    <a:pt x="21" y="4"/>
                    <a:pt x="3" y="22"/>
                    <a:pt x="2" y="44"/>
                  </a:cubicBezTo>
                  <a:cubicBezTo>
                    <a:pt x="0" y="70"/>
                    <a:pt x="21" y="91"/>
                    <a:pt x="46" y="91"/>
                  </a:cubicBezTo>
                  <a:cubicBezTo>
                    <a:pt x="56" y="91"/>
                    <a:pt x="68" y="87"/>
                    <a:pt x="74" y="77"/>
                  </a:cubicBezTo>
                  <a:cubicBezTo>
                    <a:pt x="74" y="90"/>
                    <a:pt x="74" y="90"/>
                    <a:pt x="74" y="90"/>
                  </a:cubicBezTo>
                  <a:cubicBezTo>
                    <a:pt x="91" y="90"/>
                    <a:pt x="91" y="90"/>
                    <a:pt x="91" y="90"/>
                  </a:cubicBezTo>
                  <a:cubicBezTo>
                    <a:pt x="91" y="47"/>
                    <a:pt x="91" y="47"/>
                    <a:pt x="91" y="47"/>
                  </a:cubicBezTo>
                  <a:cubicBezTo>
                    <a:pt x="91" y="20"/>
                    <a:pt x="69" y="0"/>
                    <a:pt x="43" y="2"/>
                  </a:cubicBezTo>
                  <a:close/>
                  <a:moveTo>
                    <a:pt x="72" y="48"/>
                  </a:moveTo>
                  <a:cubicBezTo>
                    <a:pt x="71" y="63"/>
                    <a:pt x="58" y="74"/>
                    <a:pt x="43" y="72"/>
                  </a:cubicBezTo>
                  <a:cubicBezTo>
                    <a:pt x="32" y="71"/>
                    <a:pt x="22" y="61"/>
                    <a:pt x="21" y="50"/>
                  </a:cubicBezTo>
                  <a:cubicBezTo>
                    <a:pt x="19" y="34"/>
                    <a:pt x="31" y="21"/>
                    <a:pt x="46" y="21"/>
                  </a:cubicBezTo>
                  <a:cubicBezTo>
                    <a:pt x="60" y="21"/>
                    <a:pt x="71" y="32"/>
                    <a:pt x="72" y="45"/>
                  </a:cubicBezTo>
                  <a:lnTo>
                    <a:pt x="72" y="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832" fontAlgn="auto">
                <a:spcBef>
                  <a:spcPts val="0"/>
                </a:spcBef>
                <a:spcAft>
                  <a:spcPts val="0"/>
                </a:spcAft>
                <a:buClr>
                  <a:prstClr val="black"/>
                </a:buClr>
              </a:pPr>
              <a:endParaRPr lang="en-US" sz="2098" dirty="0">
                <a:solidFill>
                  <a:prstClr val="black"/>
                </a:solidFill>
                <a:latin typeface="Arial"/>
              </a:endParaRPr>
            </a:p>
          </p:txBody>
        </p:sp>
        <p:sp>
          <p:nvSpPr>
            <p:cNvPr id="32" name="Freeform 6"/>
            <p:cNvSpPr>
              <a:spLocks noEditPoints="1"/>
            </p:cNvSpPr>
            <p:nvPr userDrawn="1"/>
          </p:nvSpPr>
          <p:spPr bwMode="auto">
            <a:xfrm>
              <a:off x="10849241" y="6236077"/>
              <a:ext cx="334963" cy="339725"/>
            </a:xfrm>
            <a:custGeom>
              <a:avLst/>
              <a:gdLst>
                <a:gd name="T0" fmla="*/ 44 w 89"/>
                <a:gd name="T1" fmla="*/ 1 h 90"/>
                <a:gd name="T2" fmla="*/ 0 w 89"/>
                <a:gd name="T3" fmla="*/ 46 h 90"/>
                <a:gd name="T4" fmla="*/ 45 w 89"/>
                <a:gd name="T5" fmla="*/ 90 h 90"/>
                <a:gd name="T6" fmla="*/ 86 w 89"/>
                <a:gd name="T7" fmla="*/ 63 h 90"/>
                <a:gd name="T8" fmla="*/ 69 w 89"/>
                <a:gd name="T9" fmla="*/ 58 h 90"/>
                <a:gd name="T10" fmla="*/ 50 w 89"/>
                <a:gd name="T11" fmla="*/ 72 h 90"/>
                <a:gd name="T12" fmla="*/ 22 w 89"/>
                <a:gd name="T13" fmla="*/ 59 h 90"/>
                <a:gd name="T14" fmla="*/ 89 w 89"/>
                <a:gd name="T15" fmla="*/ 41 h 90"/>
                <a:gd name="T16" fmla="*/ 44 w 89"/>
                <a:gd name="T17" fmla="*/ 1 h 90"/>
                <a:gd name="T18" fmla="*/ 19 w 89"/>
                <a:gd name="T19" fmla="*/ 44 h 90"/>
                <a:gd name="T20" fmla="*/ 36 w 89"/>
                <a:gd name="T21" fmla="*/ 19 h 90"/>
                <a:gd name="T22" fmla="*/ 67 w 89"/>
                <a:gd name="T23" fmla="*/ 31 h 90"/>
                <a:gd name="T24" fmla="*/ 19 w 89"/>
                <a:gd name="T25" fmla="*/ 44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9" h="90">
                  <a:moveTo>
                    <a:pt x="44" y="1"/>
                  </a:moveTo>
                  <a:cubicBezTo>
                    <a:pt x="20" y="2"/>
                    <a:pt x="0" y="20"/>
                    <a:pt x="0" y="46"/>
                  </a:cubicBezTo>
                  <a:cubicBezTo>
                    <a:pt x="0" y="70"/>
                    <a:pt x="20" y="90"/>
                    <a:pt x="45" y="90"/>
                  </a:cubicBezTo>
                  <a:cubicBezTo>
                    <a:pt x="62" y="90"/>
                    <a:pt x="79" y="80"/>
                    <a:pt x="86" y="63"/>
                  </a:cubicBezTo>
                  <a:cubicBezTo>
                    <a:pt x="69" y="58"/>
                    <a:pt x="69" y="58"/>
                    <a:pt x="69" y="58"/>
                  </a:cubicBezTo>
                  <a:cubicBezTo>
                    <a:pt x="66" y="65"/>
                    <a:pt x="58" y="71"/>
                    <a:pt x="50" y="72"/>
                  </a:cubicBezTo>
                  <a:cubicBezTo>
                    <a:pt x="38" y="75"/>
                    <a:pt x="26" y="67"/>
                    <a:pt x="22" y="59"/>
                  </a:cubicBezTo>
                  <a:cubicBezTo>
                    <a:pt x="89" y="41"/>
                    <a:pt x="89" y="41"/>
                    <a:pt x="89" y="41"/>
                  </a:cubicBezTo>
                  <a:cubicBezTo>
                    <a:pt x="87" y="24"/>
                    <a:pt x="72" y="0"/>
                    <a:pt x="44" y="1"/>
                  </a:cubicBezTo>
                  <a:close/>
                  <a:moveTo>
                    <a:pt x="19" y="44"/>
                  </a:moveTo>
                  <a:cubicBezTo>
                    <a:pt x="19" y="34"/>
                    <a:pt x="24" y="24"/>
                    <a:pt x="36" y="19"/>
                  </a:cubicBezTo>
                  <a:cubicBezTo>
                    <a:pt x="50" y="14"/>
                    <a:pt x="62" y="21"/>
                    <a:pt x="67" y="31"/>
                  </a:cubicBezTo>
                  <a:lnTo>
                    <a:pt x="19" y="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832" fontAlgn="auto">
                <a:spcBef>
                  <a:spcPts val="0"/>
                </a:spcBef>
                <a:spcAft>
                  <a:spcPts val="0"/>
                </a:spcAft>
                <a:buClr>
                  <a:prstClr val="black"/>
                </a:buClr>
              </a:pPr>
              <a:endParaRPr lang="en-US" sz="2098" dirty="0">
                <a:solidFill>
                  <a:prstClr val="black"/>
                </a:solidFill>
                <a:latin typeface="Arial"/>
              </a:endParaRPr>
            </a:p>
          </p:txBody>
        </p:sp>
        <p:sp>
          <p:nvSpPr>
            <p:cNvPr id="33" name="Freeform 7"/>
            <p:cNvSpPr>
              <a:spLocks/>
            </p:cNvSpPr>
            <p:nvPr userDrawn="1"/>
          </p:nvSpPr>
          <p:spPr bwMode="auto">
            <a:xfrm>
              <a:off x="10292028" y="6239252"/>
              <a:ext cx="166688" cy="333375"/>
            </a:xfrm>
            <a:custGeom>
              <a:avLst/>
              <a:gdLst>
                <a:gd name="T0" fmla="*/ 44 w 44"/>
                <a:gd name="T1" fmla="*/ 18 h 88"/>
                <a:gd name="T2" fmla="*/ 44 w 44"/>
                <a:gd name="T3" fmla="*/ 0 h 88"/>
                <a:gd name="T4" fmla="*/ 19 w 44"/>
                <a:gd name="T5" fmla="*/ 13 h 88"/>
                <a:gd name="T6" fmla="*/ 19 w 44"/>
                <a:gd name="T7" fmla="*/ 3 h 88"/>
                <a:gd name="T8" fmla="*/ 0 w 44"/>
                <a:gd name="T9" fmla="*/ 3 h 88"/>
                <a:gd name="T10" fmla="*/ 0 w 44"/>
                <a:gd name="T11" fmla="*/ 44 h 88"/>
                <a:gd name="T12" fmla="*/ 0 w 44"/>
                <a:gd name="T13" fmla="*/ 88 h 88"/>
                <a:gd name="T14" fmla="*/ 20 w 44"/>
                <a:gd name="T15" fmla="*/ 88 h 88"/>
                <a:gd name="T16" fmla="*/ 20 w 44"/>
                <a:gd name="T17" fmla="*/ 46 h 88"/>
                <a:gd name="T18" fmla="*/ 44 w 44"/>
                <a:gd name="T19" fmla="*/ 1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 h="88">
                  <a:moveTo>
                    <a:pt x="44" y="18"/>
                  </a:moveTo>
                  <a:cubicBezTo>
                    <a:pt x="44" y="0"/>
                    <a:pt x="44" y="0"/>
                    <a:pt x="44" y="0"/>
                  </a:cubicBezTo>
                  <a:cubicBezTo>
                    <a:pt x="28" y="0"/>
                    <a:pt x="22" y="8"/>
                    <a:pt x="19" y="13"/>
                  </a:cubicBezTo>
                  <a:cubicBezTo>
                    <a:pt x="19" y="3"/>
                    <a:pt x="19" y="3"/>
                    <a:pt x="19" y="3"/>
                  </a:cubicBezTo>
                  <a:cubicBezTo>
                    <a:pt x="0" y="3"/>
                    <a:pt x="0" y="3"/>
                    <a:pt x="0" y="3"/>
                  </a:cubicBezTo>
                  <a:cubicBezTo>
                    <a:pt x="0" y="44"/>
                    <a:pt x="0" y="44"/>
                    <a:pt x="0" y="44"/>
                  </a:cubicBezTo>
                  <a:cubicBezTo>
                    <a:pt x="0" y="88"/>
                    <a:pt x="0" y="88"/>
                    <a:pt x="0" y="88"/>
                  </a:cubicBezTo>
                  <a:cubicBezTo>
                    <a:pt x="20" y="88"/>
                    <a:pt x="20" y="88"/>
                    <a:pt x="20" y="88"/>
                  </a:cubicBezTo>
                  <a:cubicBezTo>
                    <a:pt x="20" y="62"/>
                    <a:pt x="20" y="62"/>
                    <a:pt x="20" y="46"/>
                  </a:cubicBezTo>
                  <a:cubicBezTo>
                    <a:pt x="20" y="26"/>
                    <a:pt x="31" y="19"/>
                    <a:pt x="44"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832" fontAlgn="auto">
                <a:spcBef>
                  <a:spcPts val="0"/>
                </a:spcBef>
                <a:spcAft>
                  <a:spcPts val="0"/>
                </a:spcAft>
                <a:buClr>
                  <a:prstClr val="black"/>
                </a:buClr>
              </a:pPr>
              <a:endParaRPr lang="en-US" sz="2098" dirty="0">
                <a:solidFill>
                  <a:prstClr val="black"/>
                </a:solidFill>
                <a:latin typeface="Arial"/>
              </a:endParaRPr>
            </a:p>
          </p:txBody>
        </p:sp>
        <p:sp>
          <p:nvSpPr>
            <p:cNvPr id="34" name="Freeform 8"/>
            <p:cNvSpPr>
              <a:spLocks/>
            </p:cNvSpPr>
            <p:nvPr userDrawn="1"/>
          </p:nvSpPr>
          <p:spPr bwMode="auto">
            <a:xfrm>
              <a:off x="9501453" y="6182102"/>
              <a:ext cx="369888" cy="390525"/>
            </a:xfrm>
            <a:custGeom>
              <a:avLst/>
              <a:gdLst>
                <a:gd name="T0" fmla="*/ 185 w 233"/>
                <a:gd name="T1" fmla="*/ 165 h 246"/>
                <a:gd name="T2" fmla="*/ 48 w 233"/>
                <a:gd name="T3" fmla="*/ 0 h 246"/>
                <a:gd name="T4" fmla="*/ 0 w 233"/>
                <a:gd name="T5" fmla="*/ 0 h 246"/>
                <a:gd name="T6" fmla="*/ 0 w 233"/>
                <a:gd name="T7" fmla="*/ 246 h 246"/>
                <a:gd name="T8" fmla="*/ 50 w 233"/>
                <a:gd name="T9" fmla="*/ 246 h 246"/>
                <a:gd name="T10" fmla="*/ 50 w 233"/>
                <a:gd name="T11" fmla="*/ 81 h 246"/>
                <a:gd name="T12" fmla="*/ 190 w 233"/>
                <a:gd name="T13" fmla="*/ 246 h 246"/>
                <a:gd name="T14" fmla="*/ 233 w 233"/>
                <a:gd name="T15" fmla="*/ 246 h 246"/>
                <a:gd name="T16" fmla="*/ 233 w 233"/>
                <a:gd name="T17" fmla="*/ 0 h 246"/>
                <a:gd name="T18" fmla="*/ 185 w 233"/>
                <a:gd name="T19" fmla="*/ 0 h 246"/>
                <a:gd name="T20" fmla="*/ 185 w 233"/>
                <a:gd name="T21" fmla="*/ 165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3" h="246">
                  <a:moveTo>
                    <a:pt x="185" y="165"/>
                  </a:moveTo>
                  <a:lnTo>
                    <a:pt x="48" y="0"/>
                  </a:lnTo>
                  <a:lnTo>
                    <a:pt x="0" y="0"/>
                  </a:lnTo>
                  <a:lnTo>
                    <a:pt x="0" y="246"/>
                  </a:lnTo>
                  <a:lnTo>
                    <a:pt x="50" y="246"/>
                  </a:lnTo>
                  <a:lnTo>
                    <a:pt x="50" y="81"/>
                  </a:lnTo>
                  <a:lnTo>
                    <a:pt x="190" y="246"/>
                  </a:lnTo>
                  <a:lnTo>
                    <a:pt x="233" y="246"/>
                  </a:lnTo>
                  <a:lnTo>
                    <a:pt x="233" y="0"/>
                  </a:lnTo>
                  <a:lnTo>
                    <a:pt x="185" y="0"/>
                  </a:lnTo>
                  <a:lnTo>
                    <a:pt x="185" y="16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832" fontAlgn="auto">
                <a:spcBef>
                  <a:spcPts val="0"/>
                </a:spcBef>
                <a:spcAft>
                  <a:spcPts val="0"/>
                </a:spcAft>
                <a:buClr>
                  <a:prstClr val="black"/>
                </a:buClr>
              </a:pPr>
              <a:endParaRPr lang="en-US" sz="2098" dirty="0">
                <a:solidFill>
                  <a:prstClr val="black"/>
                </a:solidFill>
                <a:latin typeface="Arial"/>
              </a:endParaRPr>
            </a:p>
          </p:txBody>
        </p:sp>
        <p:sp>
          <p:nvSpPr>
            <p:cNvPr id="35" name="Freeform 9"/>
            <p:cNvSpPr>
              <a:spLocks noEditPoints="1"/>
            </p:cNvSpPr>
            <p:nvPr userDrawn="1"/>
          </p:nvSpPr>
          <p:spPr bwMode="auto">
            <a:xfrm>
              <a:off x="10461891" y="6148765"/>
              <a:ext cx="342900" cy="427037"/>
            </a:xfrm>
            <a:custGeom>
              <a:avLst/>
              <a:gdLst>
                <a:gd name="T0" fmla="*/ 91 w 91"/>
                <a:gd name="T1" fmla="*/ 0 h 113"/>
                <a:gd name="T2" fmla="*/ 73 w 91"/>
                <a:gd name="T3" fmla="*/ 0 h 113"/>
                <a:gd name="T4" fmla="*/ 73 w 91"/>
                <a:gd name="T5" fmla="*/ 34 h 113"/>
                <a:gd name="T6" fmla="*/ 43 w 91"/>
                <a:gd name="T7" fmla="*/ 24 h 113"/>
                <a:gd name="T8" fmla="*/ 2 w 91"/>
                <a:gd name="T9" fmla="*/ 66 h 113"/>
                <a:gd name="T10" fmla="*/ 46 w 91"/>
                <a:gd name="T11" fmla="*/ 113 h 113"/>
                <a:gd name="T12" fmla="*/ 74 w 91"/>
                <a:gd name="T13" fmla="*/ 101 h 113"/>
                <a:gd name="T14" fmla="*/ 74 w 91"/>
                <a:gd name="T15" fmla="*/ 112 h 113"/>
                <a:gd name="T16" fmla="*/ 91 w 91"/>
                <a:gd name="T17" fmla="*/ 112 h 113"/>
                <a:gd name="T18" fmla="*/ 91 w 91"/>
                <a:gd name="T19" fmla="*/ 69 h 113"/>
                <a:gd name="T20" fmla="*/ 91 w 91"/>
                <a:gd name="T21" fmla="*/ 69 h 113"/>
                <a:gd name="T22" fmla="*/ 91 w 91"/>
                <a:gd name="T23" fmla="*/ 68 h 113"/>
                <a:gd name="T24" fmla="*/ 91 w 91"/>
                <a:gd name="T25" fmla="*/ 0 h 113"/>
                <a:gd name="T26" fmla="*/ 72 w 91"/>
                <a:gd name="T27" fmla="*/ 70 h 113"/>
                <a:gd name="T28" fmla="*/ 43 w 91"/>
                <a:gd name="T29" fmla="*/ 94 h 113"/>
                <a:gd name="T30" fmla="*/ 21 w 91"/>
                <a:gd name="T31" fmla="*/ 72 h 113"/>
                <a:gd name="T32" fmla="*/ 46 w 91"/>
                <a:gd name="T33" fmla="*/ 43 h 113"/>
                <a:gd name="T34" fmla="*/ 72 w 91"/>
                <a:gd name="T35" fmla="*/ 67 h 113"/>
                <a:gd name="T36" fmla="*/ 72 w 91"/>
                <a:gd name="T37" fmla="*/ 7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1" h="113">
                  <a:moveTo>
                    <a:pt x="91" y="0"/>
                  </a:moveTo>
                  <a:cubicBezTo>
                    <a:pt x="73" y="0"/>
                    <a:pt x="73" y="0"/>
                    <a:pt x="73" y="0"/>
                  </a:cubicBezTo>
                  <a:cubicBezTo>
                    <a:pt x="73" y="34"/>
                    <a:pt x="73" y="34"/>
                    <a:pt x="73" y="34"/>
                  </a:cubicBezTo>
                  <a:cubicBezTo>
                    <a:pt x="68" y="28"/>
                    <a:pt x="55" y="23"/>
                    <a:pt x="43" y="24"/>
                  </a:cubicBezTo>
                  <a:cubicBezTo>
                    <a:pt x="21" y="26"/>
                    <a:pt x="3" y="44"/>
                    <a:pt x="2" y="66"/>
                  </a:cubicBezTo>
                  <a:cubicBezTo>
                    <a:pt x="0" y="92"/>
                    <a:pt x="21" y="113"/>
                    <a:pt x="46" y="113"/>
                  </a:cubicBezTo>
                  <a:cubicBezTo>
                    <a:pt x="56" y="113"/>
                    <a:pt x="69" y="109"/>
                    <a:pt x="74" y="101"/>
                  </a:cubicBezTo>
                  <a:cubicBezTo>
                    <a:pt x="74" y="112"/>
                    <a:pt x="74" y="112"/>
                    <a:pt x="74" y="112"/>
                  </a:cubicBezTo>
                  <a:cubicBezTo>
                    <a:pt x="91" y="112"/>
                    <a:pt x="91" y="112"/>
                    <a:pt x="91" y="112"/>
                  </a:cubicBezTo>
                  <a:cubicBezTo>
                    <a:pt x="91" y="69"/>
                    <a:pt x="91" y="69"/>
                    <a:pt x="91" y="69"/>
                  </a:cubicBezTo>
                  <a:cubicBezTo>
                    <a:pt x="91" y="69"/>
                    <a:pt x="91" y="69"/>
                    <a:pt x="91" y="69"/>
                  </a:cubicBezTo>
                  <a:cubicBezTo>
                    <a:pt x="91" y="68"/>
                    <a:pt x="91" y="68"/>
                    <a:pt x="91" y="68"/>
                  </a:cubicBezTo>
                  <a:lnTo>
                    <a:pt x="91" y="0"/>
                  </a:lnTo>
                  <a:close/>
                  <a:moveTo>
                    <a:pt x="72" y="70"/>
                  </a:moveTo>
                  <a:cubicBezTo>
                    <a:pt x="71" y="85"/>
                    <a:pt x="58" y="96"/>
                    <a:pt x="43" y="94"/>
                  </a:cubicBezTo>
                  <a:cubicBezTo>
                    <a:pt x="32" y="93"/>
                    <a:pt x="22" y="83"/>
                    <a:pt x="21" y="72"/>
                  </a:cubicBezTo>
                  <a:cubicBezTo>
                    <a:pt x="19" y="56"/>
                    <a:pt x="31" y="43"/>
                    <a:pt x="46" y="43"/>
                  </a:cubicBezTo>
                  <a:cubicBezTo>
                    <a:pt x="60" y="43"/>
                    <a:pt x="71" y="54"/>
                    <a:pt x="72" y="67"/>
                  </a:cubicBezTo>
                  <a:lnTo>
                    <a:pt x="72"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832" fontAlgn="auto">
                <a:spcBef>
                  <a:spcPts val="0"/>
                </a:spcBef>
                <a:spcAft>
                  <a:spcPts val="0"/>
                </a:spcAft>
                <a:buClr>
                  <a:prstClr val="black"/>
                </a:buClr>
              </a:pPr>
              <a:endParaRPr lang="en-US" sz="2098" dirty="0">
                <a:solidFill>
                  <a:prstClr val="black"/>
                </a:solidFill>
                <a:latin typeface="Arial"/>
              </a:endParaRPr>
            </a:p>
          </p:txBody>
        </p:sp>
        <p:sp>
          <p:nvSpPr>
            <p:cNvPr id="36" name="Freeform 10"/>
            <p:cNvSpPr>
              <a:spLocks noEditPoints="1"/>
            </p:cNvSpPr>
            <p:nvPr userDrawn="1"/>
          </p:nvSpPr>
          <p:spPr bwMode="auto">
            <a:xfrm>
              <a:off x="9912616" y="6239252"/>
              <a:ext cx="338138" cy="336550"/>
            </a:xfrm>
            <a:custGeom>
              <a:avLst/>
              <a:gdLst>
                <a:gd name="T0" fmla="*/ 45 w 90"/>
                <a:gd name="T1" fmla="*/ 0 h 89"/>
                <a:gd name="T2" fmla="*/ 0 w 90"/>
                <a:gd name="T3" fmla="*/ 45 h 89"/>
                <a:gd name="T4" fmla="*/ 45 w 90"/>
                <a:gd name="T5" fmla="*/ 89 h 89"/>
                <a:gd name="T6" fmla="*/ 90 w 90"/>
                <a:gd name="T7" fmla="*/ 45 h 89"/>
                <a:gd name="T8" fmla="*/ 45 w 90"/>
                <a:gd name="T9" fmla="*/ 0 h 89"/>
                <a:gd name="T10" fmla="*/ 45 w 90"/>
                <a:gd name="T11" fmla="*/ 70 h 89"/>
                <a:gd name="T12" fmla="*/ 19 w 90"/>
                <a:gd name="T13" fmla="*/ 45 h 89"/>
                <a:gd name="T14" fmla="*/ 45 w 90"/>
                <a:gd name="T15" fmla="*/ 19 h 89"/>
                <a:gd name="T16" fmla="*/ 71 w 90"/>
                <a:gd name="T17" fmla="*/ 45 h 89"/>
                <a:gd name="T18" fmla="*/ 45 w 90"/>
                <a:gd name="T19" fmla="*/ 7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0" h="89">
                  <a:moveTo>
                    <a:pt x="45" y="0"/>
                  </a:moveTo>
                  <a:cubicBezTo>
                    <a:pt x="20" y="0"/>
                    <a:pt x="0" y="20"/>
                    <a:pt x="0" y="45"/>
                  </a:cubicBezTo>
                  <a:cubicBezTo>
                    <a:pt x="0" y="69"/>
                    <a:pt x="20" y="89"/>
                    <a:pt x="45" y="89"/>
                  </a:cubicBezTo>
                  <a:cubicBezTo>
                    <a:pt x="70" y="89"/>
                    <a:pt x="90" y="69"/>
                    <a:pt x="90" y="45"/>
                  </a:cubicBezTo>
                  <a:cubicBezTo>
                    <a:pt x="90" y="20"/>
                    <a:pt x="70" y="0"/>
                    <a:pt x="45" y="0"/>
                  </a:cubicBezTo>
                  <a:close/>
                  <a:moveTo>
                    <a:pt x="45" y="70"/>
                  </a:moveTo>
                  <a:cubicBezTo>
                    <a:pt x="31" y="70"/>
                    <a:pt x="19" y="59"/>
                    <a:pt x="19" y="45"/>
                  </a:cubicBezTo>
                  <a:cubicBezTo>
                    <a:pt x="19" y="30"/>
                    <a:pt x="31" y="19"/>
                    <a:pt x="45" y="19"/>
                  </a:cubicBezTo>
                  <a:cubicBezTo>
                    <a:pt x="59" y="19"/>
                    <a:pt x="71" y="30"/>
                    <a:pt x="71" y="45"/>
                  </a:cubicBezTo>
                  <a:cubicBezTo>
                    <a:pt x="71" y="59"/>
                    <a:pt x="59" y="70"/>
                    <a:pt x="45" y="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832" fontAlgn="auto">
                <a:spcBef>
                  <a:spcPts val="0"/>
                </a:spcBef>
                <a:spcAft>
                  <a:spcPts val="0"/>
                </a:spcAft>
                <a:buClr>
                  <a:prstClr val="black"/>
                </a:buClr>
              </a:pPr>
              <a:endParaRPr lang="en-US" sz="2098" dirty="0">
                <a:solidFill>
                  <a:prstClr val="black"/>
                </a:solidFill>
                <a:latin typeface="Arial"/>
              </a:endParaRPr>
            </a:p>
          </p:txBody>
        </p:sp>
      </p:grpSp>
    </p:spTree>
    <p:extLst>
      <p:ext uri="{BB962C8B-B14F-4D97-AF65-F5344CB8AC3E}">
        <p14:creationId xmlns:p14="http://schemas.microsoft.com/office/powerpoint/2010/main" val="2480356073"/>
      </p:ext>
    </p:extLst>
  </p:cSld>
  <p:clrMapOvr>
    <a:masterClrMapping/>
  </p:clrMapOvr>
</p:sldLayout>
</file>

<file path=ppt/slideLayouts/slideLayout193.xml><?xml version="1.0" encoding="utf-8"?>
<p:sldLayout xmlns:a="http://schemas.openxmlformats.org/drawingml/2006/main" xmlns:r="http://schemas.openxmlformats.org/officeDocument/2006/relationships" xmlns:p="http://schemas.openxmlformats.org/presentationml/2006/main" showMasterSp="0" preserve="1" userDrawn="1">
  <p:cSld name="End Slide Blue">
    <p:bg>
      <p:bgPr>
        <a:solidFill>
          <a:schemeClr val="accent1"/>
        </a:soli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647834" y="1338889"/>
            <a:ext cx="7198125" cy="795416"/>
          </a:xfrm>
        </p:spPr>
        <p:txBody>
          <a:bodyPr/>
          <a:lstStyle>
            <a:lvl1pPr>
              <a:defRPr sz="2897">
                <a:solidFill>
                  <a:srgbClr val="FBD9CA"/>
                </a:solidFill>
              </a:defRPr>
            </a:lvl1pPr>
          </a:lstStyle>
          <a:p>
            <a:r>
              <a:rPr lang="en-GB" dirty="0"/>
              <a:t>Click to edit Master title style</a:t>
            </a:r>
          </a:p>
        </p:txBody>
      </p:sp>
      <p:sp>
        <p:nvSpPr>
          <p:cNvPr id="3" name="Subtitle 2"/>
          <p:cNvSpPr>
            <a:spLocks noGrp="1"/>
          </p:cNvSpPr>
          <p:nvPr>
            <p:ph type="subTitle" idx="1"/>
          </p:nvPr>
        </p:nvSpPr>
        <p:spPr>
          <a:xfrm>
            <a:off x="647834" y="2133116"/>
            <a:ext cx="7198125" cy="719833"/>
          </a:xfrm>
        </p:spPr>
        <p:txBody>
          <a:bodyPr/>
          <a:lstStyle>
            <a:lvl1pPr marL="0" indent="0" algn="l">
              <a:spcBef>
                <a:spcPts val="0"/>
              </a:spcBef>
              <a:buNone/>
              <a:defRPr b="1">
                <a:solidFill>
                  <a:srgbClr val="FFFFFF"/>
                </a:solidFill>
              </a:defRPr>
            </a:lvl1pPr>
            <a:lvl2pPr marL="543917" indent="0" algn="ctr">
              <a:buNone/>
              <a:defRPr>
                <a:solidFill>
                  <a:schemeClr val="tx1">
                    <a:tint val="75000"/>
                  </a:schemeClr>
                </a:solidFill>
              </a:defRPr>
            </a:lvl2pPr>
            <a:lvl3pPr marL="1087832" indent="0" algn="ctr">
              <a:buNone/>
              <a:defRPr>
                <a:solidFill>
                  <a:schemeClr val="tx1">
                    <a:tint val="75000"/>
                  </a:schemeClr>
                </a:solidFill>
              </a:defRPr>
            </a:lvl3pPr>
            <a:lvl4pPr marL="1631748" indent="0" algn="ctr">
              <a:buNone/>
              <a:defRPr>
                <a:solidFill>
                  <a:schemeClr val="tx1">
                    <a:tint val="75000"/>
                  </a:schemeClr>
                </a:solidFill>
              </a:defRPr>
            </a:lvl4pPr>
            <a:lvl5pPr marL="2175665" indent="0" algn="ctr">
              <a:buNone/>
              <a:defRPr>
                <a:solidFill>
                  <a:schemeClr val="tx1">
                    <a:tint val="75000"/>
                  </a:schemeClr>
                </a:solidFill>
              </a:defRPr>
            </a:lvl5pPr>
            <a:lvl6pPr marL="2719583" indent="0" algn="ctr">
              <a:buNone/>
              <a:defRPr>
                <a:solidFill>
                  <a:schemeClr val="tx1">
                    <a:tint val="75000"/>
                  </a:schemeClr>
                </a:solidFill>
              </a:defRPr>
            </a:lvl6pPr>
            <a:lvl7pPr marL="3263498" indent="0" algn="ctr">
              <a:buNone/>
              <a:defRPr>
                <a:solidFill>
                  <a:schemeClr val="tx1">
                    <a:tint val="75000"/>
                  </a:schemeClr>
                </a:solidFill>
              </a:defRPr>
            </a:lvl7pPr>
            <a:lvl8pPr marL="3807414" indent="0" algn="ctr">
              <a:buNone/>
              <a:defRPr>
                <a:solidFill>
                  <a:schemeClr val="tx1">
                    <a:tint val="75000"/>
                  </a:schemeClr>
                </a:solidFill>
              </a:defRPr>
            </a:lvl8pPr>
            <a:lvl9pPr marL="4351330" indent="0" algn="ctr">
              <a:buNone/>
              <a:defRPr>
                <a:solidFill>
                  <a:schemeClr val="tx1">
                    <a:tint val="75000"/>
                  </a:schemeClr>
                </a:solidFill>
              </a:defRPr>
            </a:lvl9pPr>
          </a:lstStyle>
          <a:p>
            <a:r>
              <a:rPr lang="en-GB" dirty="0"/>
              <a:t>Click to edit Master subtitle style</a:t>
            </a:r>
          </a:p>
        </p:txBody>
      </p:sp>
      <p:sp>
        <p:nvSpPr>
          <p:cNvPr id="6" name="Text Placeholder 5"/>
          <p:cNvSpPr>
            <a:spLocks noGrp="1"/>
          </p:cNvSpPr>
          <p:nvPr>
            <p:ph type="body" sz="quarter" idx="10" hasCustomPrompt="1"/>
          </p:nvPr>
        </p:nvSpPr>
        <p:spPr>
          <a:xfrm>
            <a:off x="647835" y="3095284"/>
            <a:ext cx="1799756" cy="1259708"/>
          </a:xfrm>
        </p:spPr>
        <p:txBody>
          <a:bodyPr>
            <a:noAutofit/>
          </a:bodyPr>
          <a:lstStyle>
            <a:lvl1pPr marL="0" indent="0">
              <a:spcBef>
                <a:spcPts val="0"/>
              </a:spcBef>
              <a:buNone/>
              <a:defRPr sz="900">
                <a:solidFill>
                  <a:schemeClr val="bg1"/>
                </a:solidFill>
              </a:defRPr>
            </a:lvl1pPr>
            <a:lvl2pPr marL="256969" indent="0">
              <a:buNone/>
              <a:defRPr sz="900">
                <a:solidFill>
                  <a:schemeClr val="bg1"/>
                </a:solidFill>
              </a:defRPr>
            </a:lvl2pPr>
            <a:lvl3pPr marL="513937" indent="0">
              <a:buNone/>
              <a:defRPr sz="900">
                <a:solidFill>
                  <a:schemeClr val="bg1"/>
                </a:solidFill>
              </a:defRPr>
            </a:lvl3pPr>
            <a:lvl4pPr marL="770906" indent="0">
              <a:buNone/>
              <a:defRPr sz="900">
                <a:solidFill>
                  <a:schemeClr val="bg1"/>
                </a:solidFill>
              </a:defRPr>
            </a:lvl4pPr>
            <a:lvl5pPr marL="1027873" indent="0">
              <a:buNone/>
              <a:defRPr sz="900">
                <a:solidFill>
                  <a:schemeClr val="bg1"/>
                </a:solidFill>
              </a:defRPr>
            </a:lvl5pPr>
          </a:lstStyle>
          <a:p>
            <a:pPr lvl="0"/>
            <a:r>
              <a:rPr lang="en-GB" dirty="0"/>
              <a:t>Disclaimer text</a:t>
            </a:r>
          </a:p>
        </p:txBody>
      </p:sp>
      <p:sp>
        <p:nvSpPr>
          <p:cNvPr id="15" name="Text Placeholder 5"/>
          <p:cNvSpPr>
            <a:spLocks noGrp="1"/>
          </p:cNvSpPr>
          <p:nvPr>
            <p:ph type="body" sz="quarter" idx="11" hasCustomPrompt="1"/>
          </p:nvPr>
        </p:nvSpPr>
        <p:spPr>
          <a:xfrm>
            <a:off x="2712507" y="3095284"/>
            <a:ext cx="1799756" cy="1259708"/>
          </a:xfrm>
        </p:spPr>
        <p:txBody>
          <a:bodyPr>
            <a:noAutofit/>
          </a:bodyPr>
          <a:lstStyle>
            <a:lvl1pPr marL="0" indent="0">
              <a:spcBef>
                <a:spcPts val="0"/>
              </a:spcBef>
              <a:buNone/>
              <a:defRPr sz="900">
                <a:solidFill>
                  <a:schemeClr val="bg1"/>
                </a:solidFill>
              </a:defRPr>
            </a:lvl1pPr>
            <a:lvl2pPr marL="256969" indent="0">
              <a:buNone/>
              <a:defRPr sz="900">
                <a:solidFill>
                  <a:schemeClr val="bg1"/>
                </a:solidFill>
              </a:defRPr>
            </a:lvl2pPr>
            <a:lvl3pPr marL="513937" indent="0">
              <a:buNone/>
              <a:defRPr sz="900">
                <a:solidFill>
                  <a:schemeClr val="bg1"/>
                </a:solidFill>
              </a:defRPr>
            </a:lvl3pPr>
            <a:lvl4pPr marL="770906" indent="0">
              <a:buNone/>
              <a:defRPr sz="900">
                <a:solidFill>
                  <a:schemeClr val="bg1"/>
                </a:solidFill>
              </a:defRPr>
            </a:lvl4pPr>
            <a:lvl5pPr marL="1027873" indent="0">
              <a:buNone/>
              <a:defRPr sz="900">
                <a:solidFill>
                  <a:schemeClr val="bg1"/>
                </a:solidFill>
              </a:defRPr>
            </a:lvl5pPr>
          </a:lstStyle>
          <a:p>
            <a:pPr lvl="0"/>
            <a:r>
              <a:rPr lang="en-GB" dirty="0"/>
              <a:t>Disclaimer text</a:t>
            </a:r>
          </a:p>
        </p:txBody>
      </p:sp>
      <p:grpSp>
        <p:nvGrpSpPr>
          <p:cNvPr id="16" name="Pulse"/>
          <p:cNvGrpSpPr/>
          <p:nvPr userDrawn="1"/>
        </p:nvGrpSpPr>
        <p:grpSpPr>
          <a:xfrm>
            <a:off x="8749612" y="3029842"/>
            <a:ext cx="3445566" cy="3490105"/>
            <a:chOff x="8751888" y="3030538"/>
            <a:chExt cx="3446462" cy="3490913"/>
          </a:xfrm>
          <a:solidFill>
            <a:srgbClr val="0000FF"/>
          </a:solidFill>
        </p:grpSpPr>
        <p:sp>
          <p:nvSpPr>
            <p:cNvPr id="17" name="Freeform 5"/>
            <p:cNvSpPr>
              <a:spLocks/>
            </p:cNvSpPr>
            <p:nvPr userDrawn="1"/>
          </p:nvSpPr>
          <p:spPr bwMode="auto">
            <a:xfrm>
              <a:off x="9196388" y="3902076"/>
              <a:ext cx="449263" cy="1120775"/>
            </a:xfrm>
            <a:custGeom>
              <a:avLst/>
              <a:gdLst>
                <a:gd name="T0" fmla="*/ 71 w 142"/>
                <a:gd name="T1" fmla="*/ 355 h 355"/>
                <a:gd name="T2" fmla="*/ 71 w 142"/>
                <a:gd name="T3" fmla="*/ 355 h 355"/>
                <a:gd name="T4" fmla="*/ 0 w 142"/>
                <a:gd name="T5" fmla="*/ 284 h 355"/>
                <a:gd name="T6" fmla="*/ 0 w 142"/>
                <a:gd name="T7" fmla="*/ 71 h 355"/>
                <a:gd name="T8" fmla="*/ 71 w 142"/>
                <a:gd name="T9" fmla="*/ 0 h 355"/>
                <a:gd name="T10" fmla="*/ 142 w 142"/>
                <a:gd name="T11" fmla="*/ 71 h 355"/>
                <a:gd name="T12" fmla="*/ 142 w 142"/>
                <a:gd name="T13" fmla="*/ 284 h 355"/>
                <a:gd name="T14" fmla="*/ 71 w 142"/>
                <a:gd name="T15" fmla="*/ 355 h 3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2" h="355">
                  <a:moveTo>
                    <a:pt x="71" y="355"/>
                  </a:moveTo>
                  <a:cubicBezTo>
                    <a:pt x="71" y="355"/>
                    <a:pt x="71" y="355"/>
                    <a:pt x="71" y="355"/>
                  </a:cubicBezTo>
                  <a:cubicBezTo>
                    <a:pt x="32" y="355"/>
                    <a:pt x="0" y="323"/>
                    <a:pt x="0" y="284"/>
                  </a:cubicBezTo>
                  <a:cubicBezTo>
                    <a:pt x="0" y="71"/>
                    <a:pt x="0" y="71"/>
                    <a:pt x="0" y="71"/>
                  </a:cubicBezTo>
                  <a:cubicBezTo>
                    <a:pt x="0" y="32"/>
                    <a:pt x="32" y="0"/>
                    <a:pt x="71" y="0"/>
                  </a:cubicBezTo>
                  <a:cubicBezTo>
                    <a:pt x="110" y="0"/>
                    <a:pt x="142" y="32"/>
                    <a:pt x="142" y="71"/>
                  </a:cubicBezTo>
                  <a:cubicBezTo>
                    <a:pt x="142" y="284"/>
                    <a:pt x="142" y="284"/>
                    <a:pt x="142" y="284"/>
                  </a:cubicBezTo>
                  <a:cubicBezTo>
                    <a:pt x="142" y="323"/>
                    <a:pt x="110" y="355"/>
                    <a:pt x="71" y="35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832" fontAlgn="auto">
                <a:spcBef>
                  <a:spcPts val="0"/>
                </a:spcBef>
                <a:spcAft>
                  <a:spcPts val="0"/>
                </a:spcAft>
                <a:buClr>
                  <a:prstClr val="black"/>
                </a:buClr>
              </a:pPr>
              <a:endParaRPr lang="en-GB" sz="2098" dirty="0">
                <a:solidFill>
                  <a:prstClr val="black"/>
                </a:solidFill>
                <a:latin typeface="Arial"/>
              </a:endParaRPr>
            </a:p>
          </p:txBody>
        </p:sp>
        <p:sp>
          <p:nvSpPr>
            <p:cNvPr id="24" name="Freeform 6"/>
            <p:cNvSpPr>
              <a:spLocks/>
            </p:cNvSpPr>
            <p:nvPr userDrawn="1"/>
          </p:nvSpPr>
          <p:spPr bwMode="auto">
            <a:xfrm>
              <a:off x="8751888" y="4551363"/>
              <a:ext cx="265113" cy="449263"/>
            </a:xfrm>
            <a:custGeom>
              <a:avLst/>
              <a:gdLst>
                <a:gd name="T0" fmla="*/ 42 w 84"/>
                <a:gd name="T1" fmla="*/ 142 h 142"/>
                <a:gd name="T2" fmla="*/ 42 w 84"/>
                <a:gd name="T3" fmla="*/ 142 h 142"/>
                <a:gd name="T4" fmla="*/ 0 w 84"/>
                <a:gd name="T5" fmla="*/ 99 h 142"/>
                <a:gd name="T6" fmla="*/ 0 w 84"/>
                <a:gd name="T7" fmla="*/ 42 h 142"/>
                <a:gd name="T8" fmla="*/ 42 w 84"/>
                <a:gd name="T9" fmla="*/ 0 h 142"/>
                <a:gd name="T10" fmla="*/ 84 w 84"/>
                <a:gd name="T11" fmla="*/ 42 h 142"/>
                <a:gd name="T12" fmla="*/ 84 w 84"/>
                <a:gd name="T13" fmla="*/ 99 h 142"/>
                <a:gd name="T14" fmla="*/ 42 w 84"/>
                <a:gd name="T15" fmla="*/ 142 h 1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4" h="142">
                  <a:moveTo>
                    <a:pt x="42" y="142"/>
                  </a:moveTo>
                  <a:cubicBezTo>
                    <a:pt x="42" y="142"/>
                    <a:pt x="42" y="142"/>
                    <a:pt x="42" y="142"/>
                  </a:cubicBezTo>
                  <a:cubicBezTo>
                    <a:pt x="18" y="142"/>
                    <a:pt x="0" y="123"/>
                    <a:pt x="0" y="99"/>
                  </a:cubicBezTo>
                  <a:cubicBezTo>
                    <a:pt x="0" y="42"/>
                    <a:pt x="0" y="42"/>
                    <a:pt x="0" y="42"/>
                  </a:cubicBezTo>
                  <a:cubicBezTo>
                    <a:pt x="0" y="19"/>
                    <a:pt x="18" y="0"/>
                    <a:pt x="42" y="0"/>
                  </a:cubicBezTo>
                  <a:cubicBezTo>
                    <a:pt x="65" y="0"/>
                    <a:pt x="84" y="19"/>
                    <a:pt x="84" y="42"/>
                  </a:cubicBezTo>
                  <a:cubicBezTo>
                    <a:pt x="84" y="99"/>
                    <a:pt x="84" y="99"/>
                    <a:pt x="84" y="99"/>
                  </a:cubicBezTo>
                  <a:cubicBezTo>
                    <a:pt x="84" y="123"/>
                    <a:pt x="65" y="142"/>
                    <a:pt x="42" y="14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832" fontAlgn="auto">
                <a:spcBef>
                  <a:spcPts val="0"/>
                </a:spcBef>
                <a:spcAft>
                  <a:spcPts val="0"/>
                </a:spcAft>
                <a:buClr>
                  <a:prstClr val="black"/>
                </a:buClr>
              </a:pPr>
              <a:endParaRPr lang="en-GB" sz="2098" dirty="0">
                <a:solidFill>
                  <a:prstClr val="black"/>
                </a:solidFill>
                <a:latin typeface="Arial"/>
              </a:endParaRPr>
            </a:p>
          </p:txBody>
        </p:sp>
        <p:sp>
          <p:nvSpPr>
            <p:cNvPr id="25" name="Freeform 7"/>
            <p:cNvSpPr>
              <a:spLocks/>
            </p:cNvSpPr>
            <p:nvPr userDrawn="1"/>
          </p:nvSpPr>
          <p:spPr bwMode="auto">
            <a:xfrm>
              <a:off x="11436350" y="4529138"/>
              <a:ext cx="449263" cy="1117600"/>
            </a:xfrm>
            <a:custGeom>
              <a:avLst/>
              <a:gdLst>
                <a:gd name="T0" fmla="*/ 71 w 142"/>
                <a:gd name="T1" fmla="*/ 354 h 354"/>
                <a:gd name="T2" fmla="*/ 71 w 142"/>
                <a:gd name="T3" fmla="*/ 354 h 354"/>
                <a:gd name="T4" fmla="*/ 0 w 142"/>
                <a:gd name="T5" fmla="*/ 283 h 354"/>
                <a:gd name="T6" fmla="*/ 0 w 142"/>
                <a:gd name="T7" fmla="*/ 71 h 354"/>
                <a:gd name="T8" fmla="*/ 71 w 142"/>
                <a:gd name="T9" fmla="*/ 0 h 354"/>
                <a:gd name="T10" fmla="*/ 142 w 142"/>
                <a:gd name="T11" fmla="*/ 71 h 354"/>
                <a:gd name="T12" fmla="*/ 142 w 142"/>
                <a:gd name="T13" fmla="*/ 283 h 354"/>
                <a:gd name="T14" fmla="*/ 71 w 142"/>
                <a:gd name="T15" fmla="*/ 354 h 35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2" h="354">
                  <a:moveTo>
                    <a:pt x="71" y="354"/>
                  </a:moveTo>
                  <a:cubicBezTo>
                    <a:pt x="71" y="354"/>
                    <a:pt x="71" y="354"/>
                    <a:pt x="71" y="354"/>
                  </a:cubicBezTo>
                  <a:cubicBezTo>
                    <a:pt x="32" y="354"/>
                    <a:pt x="0" y="322"/>
                    <a:pt x="0" y="283"/>
                  </a:cubicBezTo>
                  <a:cubicBezTo>
                    <a:pt x="0" y="71"/>
                    <a:pt x="0" y="71"/>
                    <a:pt x="0" y="71"/>
                  </a:cubicBezTo>
                  <a:cubicBezTo>
                    <a:pt x="0" y="32"/>
                    <a:pt x="32" y="0"/>
                    <a:pt x="71" y="0"/>
                  </a:cubicBezTo>
                  <a:cubicBezTo>
                    <a:pt x="110" y="0"/>
                    <a:pt x="142" y="32"/>
                    <a:pt x="142" y="71"/>
                  </a:cubicBezTo>
                  <a:cubicBezTo>
                    <a:pt x="142" y="283"/>
                    <a:pt x="142" y="283"/>
                    <a:pt x="142" y="283"/>
                  </a:cubicBezTo>
                  <a:cubicBezTo>
                    <a:pt x="142" y="322"/>
                    <a:pt x="110" y="354"/>
                    <a:pt x="71" y="35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832" fontAlgn="auto">
                <a:spcBef>
                  <a:spcPts val="0"/>
                </a:spcBef>
                <a:spcAft>
                  <a:spcPts val="0"/>
                </a:spcAft>
                <a:buClr>
                  <a:prstClr val="black"/>
                </a:buClr>
              </a:pPr>
              <a:endParaRPr lang="en-GB" sz="2098" dirty="0">
                <a:solidFill>
                  <a:prstClr val="black"/>
                </a:solidFill>
                <a:latin typeface="Arial"/>
              </a:endParaRPr>
            </a:p>
          </p:txBody>
        </p:sp>
        <p:sp>
          <p:nvSpPr>
            <p:cNvPr id="26" name="Freeform 8"/>
            <p:cNvSpPr>
              <a:spLocks/>
            </p:cNvSpPr>
            <p:nvPr userDrawn="1"/>
          </p:nvSpPr>
          <p:spPr bwMode="auto">
            <a:xfrm>
              <a:off x="9869488" y="3030538"/>
              <a:ext cx="560388" cy="2506663"/>
            </a:xfrm>
            <a:custGeom>
              <a:avLst/>
              <a:gdLst>
                <a:gd name="T0" fmla="*/ 88 w 177"/>
                <a:gd name="T1" fmla="*/ 794 h 794"/>
                <a:gd name="T2" fmla="*/ 88 w 177"/>
                <a:gd name="T3" fmla="*/ 794 h 794"/>
                <a:gd name="T4" fmla="*/ 0 w 177"/>
                <a:gd name="T5" fmla="*/ 705 h 794"/>
                <a:gd name="T6" fmla="*/ 0 w 177"/>
                <a:gd name="T7" fmla="*/ 89 h 794"/>
                <a:gd name="T8" fmla="*/ 88 w 177"/>
                <a:gd name="T9" fmla="*/ 0 h 794"/>
                <a:gd name="T10" fmla="*/ 177 w 177"/>
                <a:gd name="T11" fmla="*/ 89 h 794"/>
                <a:gd name="T12" fmla="*/ 177 w 177"/>
                <a:gd name="T13" fmla="*/ 705 h 794"/>
                <a:gd name="T14" fmla="*/ 88 w 177"/>
                <a:gd name="T15" fmla="*/ 794 h 7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7" h="794">
                  <a:moveTo>
                    <a:pt x="88" y="794"/>
                  </a:moveTo>
                  <a:cubicBezTo>
                    <a:pt x="88" y="794"/>
                    <a:pt x="88" y="794"/>
                    <a:pt x="88" y="794"/>
                  </a:cubicBezTo>
                  <a:cubicBezTo>
                    <a:pt x="40" y="794"/>
                    <a:pt x="0" y="754"/>
                    <a:pt x="0" y="705"/>
                  </a:cubicBezTo>
                  <a:cubicBezTo>
                    <a:pt x="0" y="89"/>
                    <a:pt x="0" y="89"/>
                    <a:pt x="0" y="89"/>
                  </a:cubicBezTo>
                  <a:cubicBezTo>
                    <a:pt x="0" y="40"/>
                    <a:pt x="40" y="0"/>
                    <a:pt x="88" y="0"/>
                  </a:cubicBezTo>
                  <a:cubicBezTo>
                    <a:pt x="137" y="0"/>
                    <a:pt x="177" y="40"/>
                    <a:pt x="177" y="89"/>
                  </a:cubicBezTo>
                  <a:cubicBezTo>
                    <a:pt x="177" y="705"/>
                    <a:pt x="177" y="705"/>
                    <a:pt x="177" y="705"/>
                  </a:cubicBezTo>
                  <a:cubicBezTo>
                    <a:pt x="177" y="754"/>
                    <a:pt x="137" y="794"/>
                    <a:pt x="88" y="79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832" fontAlgn="auto">
                <a:spcBef>
                  <a:spcPts val="0"/>
                </a:spcBef>
                <a:spcAft>
                  <a:spcPts val="0"/>
                </a:spcAft>
                <a:buClr>
                  <a:prstClr val="black"/>
                </a:buClr>
              </a:pPr>
              <a:endParaRPr lang="en-GB" sz="2098" dirty="0">
                <a:solidFill>
                  <a:prstClr val="black"/>
                </a:solidFill>
                <a:latin typeface="Arial"/>
              </a:endParaRPr>
            </a:p>
          </p:txBody>
        </p:sp>
        <p:sp>
          <p:nvSpPr>
            <p:cNvPr id="27" name="Freeform 9"/>
            <p:cNvSpPr>
              <a:spLocks/>
            </p:cNvSpPr>
            <p:nvPr userDrawn="1"/>
          </p:nvSpPr>
          <p:spPr bwMode="auto">
            <a:xfrm>
              <a:off x="10653713" y="4014788"/>
              <a:ext cx="558800" cy="2506663"/>
            </a:xfrm>
            <a:custGeom>
              <a:avLst/>
              <a:gdLst>
                <a:gd name="T0" fmla="*/ 88 w 177"/>
                <a:gd name="T1" fmla="*/ 794 h 794"/>
                <a:gd name="T2" fmla="*/ 88 w 177"/>
                <a:gd name="T3" fmla="*/ 794 h 794"/>
                <a:gd name="T4" fmla="*/ 0 w 177"/>
                <a:gd name="T5" fmla="*/ 705 h 794"/>
                <a:gd name="T6" fmla="*/ 0 w 177"/>
                <a:gd name="T7" fmla="*/ 88 h 794"/>
                <a:gd name="T8" fmla="*/ 88 w 177"/>
                <a:gd name="T9" fmla="*/ 0 h 794"/>
                <a:gd name="T10" fmla="*/ 177 w 177"/>
                <a:gd name="T11" fmla="*/ 88 h 794"/>
                <a:gd name="T12" fmla="*/ 177 w 177"/>
                <a:gd name="T13" fmla="*/ 705 h 794"/>
                <a:gd name="T14" fmla="*/ 88 w 177"/>
                <a:gd name="T15" fmla="*/ 794 h 7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7" h="794">
                  <a:moveTo>
                    <a:pt x="88" y="794"/>
                  </a:moveTo>
                  <a:cubicBezTo>
                    <a:pt x="88" y="794"/>
                    <a:pt x="88" y="794"/>
                    <a:pt x="88" y="794"/>
                  </a:cubicBezTo>
                  <a:cubicBezTo>
                    <a:pt x="40" y="794"/>
                    <a:pt x="0" y="754"/>
                    <a:pt x="0" y="705"/>
                  </a:cubicBezTo>
                  <a:cubicBezTo>
                    <a:pt x="0" y="88"/>
                    <a:pt x="0" y="88"/>
                    <a:pt x="0" y="88"/>
                  </a:cubicBezTo>
                  <a:cubicBezTo>
                    <a:pt x="0" y="40"/>
                    <a:pt x="40" y="0"/>
                    <a:pt x="88" y="0"/>
                  </a:cubicBezTo>
                  <a:cubicBezTo>
                    <a:pt x="137" y="0"/>
                    <a:pt x="177" y="40"/>
                    <a:pt x="177" y="88"/>
                  </a:cubicBezTo>
                  <a:cubicBezTo>
                    <a:pt x="177" y="705"/>
                    <a:pt x="177" y="705"/>
                    <a:pt x="177" y="705"/>
                  </a:cubicBezTo>
                  <a:cubicBezTo>
                    <a:pt x="177" y="754"/>
                    <a:pt x="137" y="794"/>
                    <a:pt x="88" y="79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832" fontAlgn="auto">
                <a:spcBef>
                  <a:spcPts val="0"/>
                </a:spcBef>
                <a:spcAft>
                  <a:spcPts val="0"/>
                </a:spcAft>
                <a:buClr>
                  <a:prstClr val="black"/>
                </a:buClr>
              </a:pPr>
              <a:endParaRPr lang="en-GB" sz="2098" dirty="0">
                <a:solidFill>
                  <a:prstClr val="black"/>
                </a:solidFill>
                <a:latin typeface="Arial"/>
              </a:endParaRPr>
            </a:p>
          </p:txBody>
        </p:sp>
        <p:sp>
          <p:nvSpPr>
            <p:cNvPr id="28" name="Freeform 10"/>
            <p:cNvSpPr>
              <a:spLocks/>
            </p:cNvSpPr>
            <p:nvPr userDrawn="1"/>
          </p:nvSpPr>
          <p:spPr bwMode="auto">
            <a:xfrm>
              <a:off x="12058650" y="4551363"/>
              <a:ext cx="139700" cy="449263"/>
            </a:xfrm>
            <a:custGeom>
              <a:avLst/>
              <a:gdLst>
                <a:gd name="T0" fmla="*/ 44 w 44"/>
                <a:gd name="T1" fmla="*/ 0 h 142"/>
                <a:gd name="T2" fmla="*/ 0 w 44"/>
                <a:gd name="T3" fmla="*/ 42 h 142"/>
                <a:gd name="T4" fmla="*/ 0 w 44"/>
                <a:gd name="T5" fmla="*/ 99 h 142"/>
                <a:gd name="T6" fmla="*/ 44 w 44"/>
                <a:gd name="T7" fmla="*/ 142 h 142"/>
                <a:gd name="T8" fmla="*/ 44 w 44"/>
                <a:gd name="T9" fmla="*/ 0 h 142"/>
              </a:gdLst>
              <a:ahLst/>
              <a:cxnLst>
                <a:cxn ang="0">
                  <a:pos x="T0" y="T1"/>
                </a:cxn>
                <a:cxn ang="0">
                  <a:pos x="T2" y="T3"/>
                </a:cxn>
                <a:cxn ang="0">
                  <a:pos x="T4" y="T5"/>
                </a:cxn>
                <a:cxn ang="0">
                  <a:pos x="T6" y="T7"/>
                </a:cxn>
                <a:cxn ang="0">
                  <a:pos x="T8" y="T9"/>
                </a:cxn>
              </a:cxnLst>
              <a:rect l="0" t="0" r="r" b="b"/>
              <a:pathLst>
                <a:path w="44" h="142">
                  <a:moveTo>
                    <a:pt x="44" y="0"/>
                  </a:moveTo>
                  <a:cubicBezTo>
                    <a:pt x="20" y="0"/>
                    <a:pt x="0" y="19"/>
                    <a:pt x="0" y="42"/>
                  </a:cubicBezTo>
                  <a:cubicBezTo>
                    <a:pt x="0" y="99"/>
                    <a:pt x="0" y="99"/>
                    <a:pt x="0" y="99"/>
                  </a:cubicBezTo>
                  <a:cubicBezTo>
                    <a:pt x="0" y="123"/>
                    <a:pt x="20" y="142"/>
                    <a:pt x="44" y="142"/>
                  </a:cubicBezTo>
                  <a:lnTo>
                    <a:pt x="4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832" fontAlgn="auto">
                <a:spcBef>
                  <a:spcPts val="0"/>
                </a:spcBef>
                <a:spcAft>
                  <a:spcPts val="0"/>
                </a:spcAft>
                <a:buClr>
                  <a:prstClr val="black"/>
                </a:buClr>
              </a:pPr>
              <a:endParaRPr lang="en-GB" sz="2098" dirty="0">
                <a:solidFill>
                  <a:prstClr val="black"/>
                </a:solidFill>
                <a:latin typeface="Arial"/>
              </a:endParaRPr>
            </a:p>
          </p:txBody>
        </p:sp>
      </p:grpSp>
      <p:grpSp>
        <p:nvGrpSpPr>
          <p:cNvPr id="18" name="Logotype"/>
          <p:cNvGrpSpPr/>
          <p:nvPr userDrawn="1"/>
        </p:nvGrpSpPr>
        <p:grpSpPr>
          <a:xfrm>
            <a:off x="641187" y="530770"/>
            <a:ext cx="1383679" cy="288542"/>
            <a:chOff x="9501453" y="6148765"/>
            <a:chExt cx="2047875" cy="427037"/>
          </a:xfrm>
          <a:solidFill>
            <a:schemeClr val="bg1"/>
          </a:solidFill>
        </p:grpSpPr>
        <p:sp>
          <p:nvSpPr>
            <p:cNvPr id="19" name="Freeform 5"/>
            <p:cNvSpPr>
              <a:spLocks noEditPoints="1"/>
            </p:cNvSpPr>
            <p:nvPr userDrawn="1"/>
          </p:nvSpPr>
          <p:spPr bwMode="auto">
            <a:xfrm>
              <a:off x="11206428" y="6231315"/>
              <a:ext cx="342900" cy="344487"/>
            </a:xfrm>
            <a:custGeom>
              <a:avLst/>
              <a:gdLst>
                <a:gd name="T0" fmla="*/ 43 w 91"/>
                <a:gd name="T1" fmla="*/ 2 h 91"/>
                <a:gd name="T2" fmla="*/ 2 w 91"/>
                <a:gd name="T3" fmla="*/ 44 h 91"/>
                <a:gd name="T4" fmla="*/ 46 w 91"/>
                <a:gd name="T5" fmla="*/ 91 h 91"/>
                <a:gd name="T6" fmla="*/ 74 w 91"/>
                <a:gd name="T7" fmla="*/ 77 h 91"/>
                <a:gd name="T8" fmla="*/ 74 w 91"/>
                <a:gd name="T9" fmla="*/ 90 h 91"/>
                <a:gd name="T10" fmla="*/ 91 w 91"/>
                <a:gd name="T11" fmla="*/ 90 h 91"/>
                <a:gd name="T12" fmla="*/ 91 w 91"/>
                <a:gd name="T13" fmla="*/ 47 h 91"/>
                <a:gd name="T14" fmla="*/ 43 w 91"/>
                <a:gd name="T15" fmla="*/ 2 h 91"/>
                <a:gd name="T16" fmla="*/ 72 w 91"/>
                <a:gd name="T17" fmla="*/ 48 h 91"/>
                <a:gd name="T18" fmla="*/ 43 w 91"/>
                <a:gd name="T19" fmla="*/ 72 h 91"/>
                <a:gd name="T20" fmla="*/ 21 w 91"/>
                <a:gd name="T21" fmla="*/ 50 h 91"/>
                <a:gd name="T22" fmla="*/ 46 w 91"/>
                <a:gd name="T23" fmla="*/ 21 h 91"/>
                <a:gd name="T24" fmla="*/ 72 w 91"/>
                <a:gd name="T25" fmla="*/ 45 h 91"/>
                <a:gd name="T26" fmla="*/ 72 w 91"/>
                <a:gd name="T27" fmla="*/ 48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1" h="91">
                  <a:moveTo>
                    <a:pt x="43" y="2"/>
                  </a:moveTo>
                  <a:cubicBezTo>
                    <a:pt x="21" y="4"/>
                    <a:pt x="3" y="22"/>
                    <a:pt x="2" y="44"/>
                  </a:cubicBezTo>
                  <a:cubicBezTo>
                    <a:pt x="0" y="70"/>
                    <a:pt x="21" y="91"/>
                    <a:pt x="46" y="91"/>
                  </a:cubicBezTo>
                  <a:cubicBezTo>
                    <a:pt x="56" y="91"/>
                    <a:pt x="68" y="87"/>
                    <a:pt x="74" y="77"/>
                  </a:cubicBezTo>
                  <a:cubicBezTo>
                    <a:pt x="74" y="90"/>
                    <a:pt x="74" y="90"/>
                    <a:pt x="74" y="90"/>
                  </a:cubicBezTo>
                  <a:cubicBezTo>
                    <a:pt x="91" y="90"/>
                    <a:pt x="91" y="90"/>
                    <a:pt x="91" y="90"/>
                  </a:cubicBezTo>
                  <a:cubicBezTo>
                    <a:pt x="91" y="47"/>
                    <a:pt x="91" y="47"/>
                    <a:pt x="91" y="47"/>
                  </a:cubicBezTo>
                  <a:cubicBezTo>
                    <a:pt x="91" y="20"/>
                    <a:pt x="69" y="0"/>
                    <a:pt x="43" y="2"/>
                  </a:cubicBezTo>
                  <a:close/>
                  <a:moveTo>
                    <a:pt x="72" y="48"/>
                  </a:moveTo>
                  <a:cubicBezTo>
                    <a:pt x="71" y="63"/>
                    <a:pt x="58" y="74"/>
                    <a:pt x="43" y="72"/>
                  </a:cubicBezTo>
                  <a:cubicBezTo>
                    <a:pt x="32" y="71"/>
                    <a:pt x="22" y="61"/>
                    <a:pt x="21" y="50"/>
                  </a:cubicBezTo>
                  <a:cubicBezTo>
                    <a:pt x="19" y="34"/>
                    <a:pt x="31" y="21"/>
                    <a:pt x="46" y="21"/>
                  </a:cubicBezTo>
                  <a:cubicBezTo>
                    <a:pt x="60" y="21"/>
                    <a:pt x="71" y="32"/>
                    <a:pt x="72" y="45"/>
                  </a:cubicBezTo>
                  <a:lnTo>
                    <a:pt x="72" y="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832" fontAlgn="auto">
                <a:spcBef>
                  <a:spcPts val="0"/>
                </a:spcBef>
                <a:spcAft>
                  <a:spcPts val="0"/>
                </a:spcAft>
                <a:buClr>
                  <a:prstClr val="black"/>
                </a:buClr>
              </a:pPr>
              <a:endParaRPr lang="en-US" sz="2098" dirty="0">
                <a:solidFill>
                  <a:prstClr val="black"/>
                </a:solidFill>
                <a:latin typeface="Arial"/>
              </a:endParaRPr>
            </a:p>
          </p:txBody>
        </p:sp>
        <p:sp>
          <p:nvSpPr>
            <p:cNvPr id="20" name="Freeform 6"/>
            <p:cNvSpPr>
              <a:spLocks noEditPoints="1"/>
            </p:cNvSpPr>
            <p:nvPr userDrawn="1"/>
          </p:nvSpPr>
          <p:spPr bwMode="auto">
            <a:xfrm>
              <a:off x="10849241" y="6236077"/>
              <a:ext cx="334963" cy="339725"/>
            </a:xfrm>
            <a:custGeom>
              <a:avLst/>
              <a:gdLst>
                <a:gd name="T0" fmla="*/ 44 w 89"/>
                <a:gd name="T1" fmla="*/ 1 h 90"/>
                <a:gd name="T2" fmla="*/ 0 w 89"/>
                <a:gd name="T3" fmla="*/ 46 h 90"/>
                <a:gd name="T4" fmla="*/ 45 w 89"/>
                <a:gd name="T5" fmla="*/ 90 h 90"/>
                <a:gd name="T6" fmla="*/ 86 w 89"/>
                <a:gd name="T7" fmla="*/ 63 h 90"/>
                <a:gd name="T8" fmla="*/ 69 w 89"/>
                <a:gd name="T9" fmla="*/ 58 h 90"/>
                <a:gd name="T10" fmla="*/ 50 w 89"/>
                <a:gd name="T11" fmla="*/ 72 h 90"/>
                <a:gd name="T12" fmla="*/ 22 w 89"/>
                <a:gd name="T13" fmla="*/ 59 h 90"/>
                <a:gd name="T14" fmla="*/ 89 w 89"/>
                <a:gd name="T15" fmla="*/ 41 h 90"/>
                <a:gd name="T16" fmla="*/ 44 w 89"/>
                <a:gd name="T17" fmla="*/ 1 h 90"/>
                <a:gd name="T18" fmla="*/ 19 w 89"/>
                <a:gd name="T19" fmla="*/ 44 h 90"/>
                <a:gd name="T20" fmla="*/ 36 w 89"/>
                <a:gd name="T21" fmla="*/ 19 h 90"/>
                <a:gd name="T22" fmla="*/ 67 w 89"/>
                <a:gd name="T23" fmla="*/ 31 h 90"/>
                <a:gd name="T24" fmla="*/ 19 w 89"/>
                <a:gd name="T25" fmla="*/ 44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9" h="90">
                  <a:moveTo>
                    <a:pt x="44" y="1"/>
                  </a:moveTo>
                  <a:cubicBezTo>
                    <a:pt x="20" y="2"/>
                    <a:pt x="0" y="20"/>
                    <a:pt x="0" y="46"/>
                  </a:cubicBezTo>
                  <a:cubicBezTo>
                    <a:pt x="0" y="70"/>
                    <a:pt x="20" y="90"/>
                    <a:pt x="45" y="90"/>
                  </a:cubicBezTo>
                  <a:cubicBezTo>
                    <a:pt x="62" y="90"/>
                    <a:pt x="79" y="80"/>
                    <a:pt x="86" y="63"/>
                  </a:cubicBezTo>
                  <a:cubicBezTo>
                    <a:pt x="69" y="58"/>
                    <a:pt x="69" y="58"/>
                    <a:pt x="69" y="58"/>
                  </a:cubicBezTo>
                  <a:cubicBezTo>
                    <a:pt x="66" y="65"/>
                    <a:pt x="58" y="71"/>
                    <a:pt x="50" y="72"/>
                  </a:cubicBezTo>
                  <a:cubicBezTo>
                    <a:pt x="38" y="75"/>
                    <a:pt x="26" y="67"/>
                    <a:pt x="22" y="59"/>
                  </a:cubicBezTo>
                  <a:cubicBezTo>
                    <a:pt x="89" y="41"/>
                    <a:pt x="89" y="41"/>
                    <a:pt x="89" y="41"/>
                  </a:cubicBezTo>
                  <a:cubicBezTo>
                    <a:pt x="87" y="24"/>
                    <a:pt x="72" y="0"/>
                    <a:pt x="44" y="1"/>
                  </a:cubicBezTo>
                  <a:close/>
                  <a:moveTo>
                    <a:pt x="19" y="44"/>
                  </a:moveTo>
                  <a:cubicBezTo>
                    <a:pt x="19" y="34"/>
                    <a:pt x="24" y="24"/>
                    <a:pt x="36" y="19"/>
                  </a:cubicBezTo>
                  <a:cubicBezTo>
                    <a:pt x="50" y="14"/>
                    <a:pt x="62" y="21"/>
                    <a:pt x="67" y="31"/>
                  </a:cubicBezTo>
                  <a:lnTo>
                    <a:pt x="19" y="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832" fontAlgn="auto">
                <a:spcBef>
                  <a:spcPts val="0"/>
                </a:spcBef>
                <a:spcAft>
                  <a:spcPts val="0"/>
                </a:spcAft>
                <a:buClr>
                  <a:prstClr val="black"/>
                </a:buClr>
              </a:pPr>
              <a:endParaRPr lang="en-US" sz="2098" dirty="0">
                <a:solidFill>
                  <a:prstClr val="black"/>
                </a:solidFill>
                <a:latin typeface="Arial"/>
              </a:endParaRPr>
            </a:p>
          </p:txBody>
        </p:sp>
        <p:sp>
          <p:nvSpPr>
            <p:cNvPr id="21" name="Freeform 7"/>
            <p:cNvSpPr>
              <a:spLocks/>
            </p:cNvSpPr>
            <p:nvPr userDrawn="1"/>
          </p:nvSpPr>
          <p:spPr bwMode="auto">
            <a:xfrm>
              <a:off x="10292028" y="6239252"/>
              <a:ext cx="166688" cy="333375"/>
            </a:xfrm>
            <a:custGeom>
              <a:avLst/>
              <a:gdLst>
                <a:gd name="T0" fmla="*/ 44 w 44"/>
                <a:gd name="T1" fmla="*/ 18 h 88"/>
                <a:gd name="T2" fmla="*/ 44 w 44"/>
                <a:gd name="T3" fmla="*/ 0 h 88"/>
                <a:gd name="T4" fmla="*/ 19 w 44"/>
                <a:gd name="T5" fmla="*/ 13 h 88"/>
                <a:gd name="T6" fmla="*/ 19 w 44"/>
                <a:gd name="T7" fmla="*/ 3 h 88"/>
                <a:gd name="T8" fmla="*/ 0 w 44"/>
                <a:gd name="T9" fmla="*/ 3 h 88"/>
                <a:gd name="T10" fmla="*/ 0 w 44"/>
                <a:gd name="T11" fmla="*/ 44 h 88"/>
                <a:gd name="T12" fmla="*/ 0 w 44"/>
                <a:gd name="T13" fmla="*/ 88 h 88"/>
                <a:gd name="T14" fmla="*/ 20 w 44"/>
                <a:gd name="T15" fmla="*/ 88 h 88"/>
                <a:gd name="T16" fmla="*/ 20 w 44"/>
                <a:gd name="T17" fmla="*/ 46 h 88"/>
                <a:gd name="T18" fmla="*/ 44 w 44"/>
                <a:gd name="T19" fmla="*/ 1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 h="88">
                  <a:moveTo>
                    <a:pt x="44" y="18"/>
                  </a:moveTo>
                  <a:cubicBezTo>
                    <a:pt x="44" y="0"/>
                    <a:pt x="44" y="0"/>
                    <a:pt x="44" y="0"/>
                  </a:cubicBezTo>
                  <a:cubicBezTo>
                    <a:pt x="28" y="0"/>
                    <a:pt x="22" y="8"/>
                    <a:pt x="19" y="13"/>
                  </a:cubicBezTo>
                  <a:cubicBezTo>
                    <a:pt x="19" y="3"/>
                    <a:pt x="19" y="3"/>
                    <a:pt x="19" y="3"/>
                  </a:cubicBezTo>
                  <a:cubicBezTo>
                    <a:pt x="0" y="3"/>
                    <a:pt x="0" y="3"/>
                    <a:pt x="0" y="3"/>
                  </a:cubicBezTo>
                  <a:cubicBezTo>
                    <a:pt x="0" y="44"/>
                    <a:pt x="0" y="44"/>
                    <a:pt x="0" y="44"/>
                  </a:cubicBezTo>
                  <a:cubicBezTo>
                    <a:pt x="0" y="88"/>
                    <a:pt x="0" y="88"/>
                    <a:pt x="0" y="88"/>
                  </a:cubicBezTo>
                  <a:cubicBezTo>
                    <a:pt x="20" y="88"/>
                    <a:pt x="20" y="88"/>
                    <a:pt x="20" y="88"/>
                  </a:cubicBezTo>
                  <a:cubicBezTo>
                    <a:pt x="20" y="62"/>
                    <a:pt x="20" y="62"/>
                    <a:pt x="20" y="46"/>
                  </a:cubicBezTo>
                  <a:cubicBezTo>
                    <a:pt x="20" y="26"/>
                    <a:pt x="31" y="19"/>
                    <a:pt x="44"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832" fontAlgn="auto">
                <a:spcBef>
                  <a:spcPts val="0"/>
                </a:spcBef>
                <a:spcAft>
                  <a:spcPts val="0"/>
                </a:spcAft>
                <a:buClr>
                  <a:prstClr val="black"/>
                </a:buClr>
              </a:pPr>
              <a:endParaRPr lang="en-US" sz="2098" dirty="0">
                <a:solidFill>
                  <a:prstClr val="black"/>
                </a:solidFill>
                <a:latin typeface="Arial"/>
              </a:endParaRPr>
            </a:p>
          </p:txBody>
        </p:sp>
        <p:sp>
          <p:nvSpPr>
            <p:cNvPr id="22" name="Freeform 8"/>
            <p:cNvSpPr>
              <a:spLocks/>
            </p:cNvSpPr>
            <p:nvPr userDrawn="1"/>
          </p:nvSpPr>
          <p:spPr bwMode="auto">
            <a:xfrm>
              <a:off x="9501453" y="6182102"/>
              <a:ext cx="369888" cy="390525"/>
            </a:xfrm>
            <a:custGeom>
              <a:avLst/>
              <a:gdLst>
                <a:gd name="T0" fmla="*/ 185 w 233"/>
                <a:gd name="T1" fmla="*/ 165 h 246"/>
                <a:gd name="T2" fmla="*/ 48 w 233"/>
                <a:gd name="T3" fmla="*/ 0 h 246"/>
                <a:gd name="T4" fmla="*/ 0 w 233"/>
                <a:gd name="T5" fmla="*/ 0 h 246"/>
                <a:gd name="T6" fmla="*/ 0 w 233"/>
                <a:gd name="T7" fmla="*/ 246 h 246"/>
                <a:gd name="T8" fmla="*/ 50 w 233"/>
                <a:gd name="T9" fmla="*/ 246 h 246"/>
                <a:gd name="T10" fmla="*/ 50 w 233"/>
                <a:gd name="T11" fmla="*/ 81 h 246"/>
                <a:gd name="T12" fmla="*/ 190 w 233"/>
                <a:gd name="T13" fmla="*/ 246 h 246"/>
                <a:gd name="T14" fmla="*/ 233 w 233"/>
                <a:gd name="T15" fmla="*/ 246 h 246"/>
                <a:gd name="T16" fmla="*/ 233 w 233"/>
                <a:gd name="T17" fmla="*/ 0 h 246"/>
                <a:gd name="T18" fmla="*/ 185 w 233"/>
                <a:gd name="T19" fmla="*/ 0 h 246"/>
                <a:gd name="T20" fmla="*/ 185 w 233"/>
                <a:gd name="T21" fmla="*/ 165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3" h="246">
                  <a:moveTo>
                    <a:pt x="185" y="165"/>
                  </a:moveTo>
                  <a:lnTo>
                    <a:pt x="48" y="0"/>
                  </a:lnTo>
                  <a:lnTo>
                    <a:pt x="0" y="0"/>
                  </a:lnTo>
                  <a:lnTo>
                    <a:pt x="0" y="246"/>
                  </a:lnTo>
                  <a:lnTo>
                    <a:pt x="50" y="246"/>
                  </a:lnTo>
                  <a:lnTo>
                    <a:pt x="50" y="81"/>
                  </a:lnTo>
                  <a:lnTo>
                    <a:pt x="190" y="246"/>
                  </a:lnTo>
                  <a:lnTo>
                    <a:pt x="233" y="246"/>
                  </a:lnTo>
                  <a:lnTo>
                    <a:pt x="233" y="0"/>
                  </a:lnTo>
                  <a:lnTo>
                    <a:pt x="185" y="0"/>
                  </a:lnTo>
                  <a:lnTo>
                    <a:pt x="185" y="16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832" fontAlgn="auto">
                <a:spcBef>
                  <a:spcPts val="0"/>
                </a:spcBef>
                <a:spcAft>
                  <a:spcPts val="0"/>
                </a:spcAft>
                <a:buClr>
                  <a:prstClr val="black"/>
                </a:buClr>
              </a:pPr>
              <a:endParaRPr lang="en-US" sz="2098" dirty="0">
                <a:solidFill>
                  <a:prstClr val="black"/>
                </a:solidFill>
                <a:latin typeface="Arial"/>
              </a:endParaRPr>
            </a:p>
          </p:txBody>
        </p:sp>
        <p:sp>
          <p:nvSpPr>
            <p:cNvPr id="23" name="Freeform 9"/>
            <p:cNvSpPr>
              <a:spLocks noEditPoints="1"/>
            </p:cNvSpPr>
            <p:nvPr userDrawn="1"/>
          </p:nvSpPr>
          <p:spPr bwMode="auto">
            <a:xfrm>
              <a:off x="10461891" y="6148765"/>
              <a:ext cx="342900" cy="427037"/>
            </a:xfrm>
            <a:custGeom>
              <a:avLst/>
              <a:gdLst>
                <a:gd name="T0" fmla="*/ 91 w 91"/>
                <a:gd name="T1" fmla="*/ 0 h 113"/>
                <a:gd name="T2" fmla="*/ 73 w 91"/>
                <a:gd name="T3" fmla="*/ 0 h 113"/>
                <a:gd name="T4" fmla="*/ 73 w 91"/>
                <a:gd name="T5" fmla="*/ 34 h 113"/>
                <a:gd name="T6" fmla="*/ 43 w 91"/>
                <a:gd name="T7" fmla="*/ 24 h 113"/>
                <a:gd name="T8" fmla="*/ 2 w 91"/>
                <a:gd name="T9" fmla="*/ 66 h 113"/>
                <a:gd name="T10" fmla="*/ 46 w 91"/>
                <a:gd name="T11" fmla="*/ 113 h 113"/>
                <a:gd name="T12" fmla="*/ 74 w 91"/>
                <a:gd name="T13" fmla="*/ 101 h 113"/>
                <a:gd name="T14" fmla="*/ 74 w 91"/>
                <a:gd name="T15" fmla="*/ 112 h 113"/>
                <a:gd name="T16" fmla="*/ 91 w 91"/>
                <a:gd name="T17" fmla="*/ 112 h 113"/>
                <a:gd name="T18" fmla="*/ 91 w 91"/>
                <a:gd name="T19" fmla="*/ 69 h 113"/>
                <a:gd name="T20" fmla="*/ 91 w 91"/>
                <a:gd name="T21" fmla="*/ 69 h 113"/>
                <a:gd name="T22" fmla="*/ 91 w 91"/>
                <a:gd name="T23" fmla="*/ 68 h 113"/>
                <a:gd name="T24" fmla="*/ 91 w 91"/>
                <a:gd name="T25" fmla="*/ 0 h 113"/>
                <a:gd name="T26" fmla="*/ 72 w 91"/>
                <a:gd name="T27" fmla="*/ 70 h 113"/>
                <a:gd name="T28" fmla="*/ 43 w 91"/>
                <a:gd name="T29" fmla="*/ 94 h 113"/>
                <a:gd name="T30" fmla="*/ 21 w 91"/>
                <a:gd name="T31" fmla="*/ 72 h 113"/>
                <a:gd name="T32" fmla="*/ 46 w 91"/>
                <a:gd name="T33" fmla="*/ 43 h 113"/>
                <a:gd name="T34" fmla="*/ 72 w 91"/>
                <a:gd name="T35" fmla="*/ 67 h 113"/>
                <a:gd name="T36" fmla="*/ 72 w 91"/>
                <a:gd name="T37" fmla="*/ 7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1" h="113">
                  <a:moveTo>
                    <a:pt x="91" y="0"/>
                  </a:moveTo>
                  <a:cubicBezTo>
                    <a:pt x="73" y="0"/>
                    <a:pt x="73" y="0"/>
                    <a:pt x="73" y="0"/>
                  </a:cubicBezTo>
                  <a:cubicBezTo>
                    <a:pt x="73" y="34"/>
                    <a:pt x="73" y="34"/>
                    <a:pt x="73" y="34"/>
                  </a:cubicBezTo>
                  <a:cubicBezTo>
                    <a:pt x="68" y="28"/>
                    <a:pt x="55" y="23"/>
                    <a:pt x="43" y="24"/>
                  </a:cubicBezTo>
                  <a:cubicBezTo>
                    <a:pt x="21" y="26"/>
                    <a:pt x="3" y="44"/>
                    <a:pt x="2" y="66"/>
                  </a:cubicBezTo>
                  <a:cubicBezTo>
                    <a:pt x="0" y="92"/>
                    <a:pt x="21" y="113"/>
                    <a:pt x="46" y="113"/>
                  </a:cubicBezTo>
                  <a:cubicBezTo>
                    <a:pt x="56" y="113"/>
                    <a:pt x="69" y="109"/>
                    <a:pt x="74" y="101"/>
                  </a:cubicBezTo>
                  <a:cubicBezTo>
                    <a:pt x="74" y="112"/>
                    <a:pt x="74" y="112"/>
                    <a:pt x="74" y="112"/>
                  </a:cubicBezTo>
                  <a:cubicBezTo>
                    <a:pt x="91" y="112"/>
                    <a:pt x="91" y="112"/>
                    <a:pt x="91" y="112"/>
                  </a:cubicBezTo>
                  <a:cubicBezTo>
                    <a:pt x="91" y="69"/>
                    <a:pt x="91" y="69"/>
                    <a:pt x="91" y="69"/>
                  </a:cubicBezTo>
                  <a:cubicBezTo>
                    <a:pt x="91" y="69"/>
                    <a:pt x="91" y="69"/>
                    <a:pt x="91" y="69"/>
                  </a:cubicBezTo>
                  <a:cubicBezTo>
                    <a:pt x="91" y="68"/>
                    <a:pt x="91" y="68"/>
                    <a:pt x="91" y="68"/>
                  </a:cubicBezTo>
                  <a:lnTo>
                    <a:pt x="91" y="0"/>
                  </a:lnTo>
                  <a:close/>
                  <a:moveTo>
                    <a:pt x="72" y="70"/>
                  </a:moveTo>
                  <a:cubicBezTo>
                    <a:pt x="71" y="85"/>
                    <a:pt x="58" y="96"/>
                    <a:pt x="43" y="94"/>
                  </a:cubicBezTo>
                  <a:cubicBezTo>
                    <a:pt x="32" y="93"/>
                    <a:pt x="22" y="83"/>
                    <a:pt x="21" y="72"/>
                  </a:cubicBezTo>
                  <a:cubicBezTo>
                    <a:pt x="19" y="56"/>
                    <a:pt x="31" y="43"/>
                    <a:pt x="46" y="43"/>
                  </a:cubicBezTo>
                  <a:cubicBezTo>
                    <a:pt x="60" y="43"/>
                    <a:pt x="71" y="54"/>
                    <a:pt x="72" y="67"/>
                  </a:cubicBezTo>
                  <a:lnTo>
                    <a:pt x="72"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832" fontAlgn="auto">
                <a:spcBef>
                  <a:spcPts val="0"/>
                </a:spcBef>
                <a:spcAft>
                  <a:spcPts val="0"/>
                </a:spcAft>
                <a:buClr>
                  <a:prstClr val="black"/>
                </a:buClr>
              </a:pPr>
              <a:endParaRPr lang="en-US" sz="2098" dirty="0">
                <a:solidFill>
                  <a:prstClr val="black"/>
                </a:solidFill>
                <a:latin typeface="Arial"/>
              </a:endParaRPr>
            </a:p>
          </p:txBody>
        </p:sp>
        <p:sp>
          <p:nvSpPr>
            <p:cNvPr id="29" name="Freeform 10"/>
            <p:cNvSpPr>
              <a:spLocks noEditPoints="1"/>
            </p:cNvSpPr>
            <p:nvPr userDrawn="1"/>
          </p:nvSpPr>
          <p:spPr bwMode="auto">
            <a:xfrm>
              <a:off x="9912616" y="6239252"/>
              <a:ext cx="338138" cy="336550"/>
            </a:xfrm>
            <a:custGeom>
              <a:avLst/>
              <a:gdLst>
                <a:gd name="T0" fmla="*/ 45 w 90"/>
                <a:gd name="T1" fmla="*/ 0 h 89"/>
                <a:gd name="T2" fmla="*/ 0 w 90"/>
                <a:gd name="T3" fmla="*/ 45 h 89"/>
                <a:gd name="T4" fmla="*/ 45 w 90"/>
                <a:gd name="T5" fmla="*/ 89 h 89"/>
                <a:gd name="T6" fmla="*/ 90 w 90"/>
                <a:gd name="T7" fmla="*/ 45 h 89"/>
                <a:gd name="T8" fmla="*/ 45 w 90"/>
                <a:gd name="T9" fmla="*/ 0 h 89"/>
                <a:gd name="T10" fmla="*/ 45 w 90"/>
                <a:gd name="T11" fmla="*/ 70 h 89"/>
                <a:gd name="T12" fmla="*/ 19 w 90"/>
                <a:gd name="T13" fmla="*/ 45 h 89"/>
                <a:gd name="T14" fmla="*/ 45 w 90"/>
                <a:gd name="T15" fmla="*/ 19 h 89"/>
                <a:gd name="T16" fmla="*/ 71 w 90"/>
                <a:gd name="T17" fmla="*/ 45 h 89"/>
                <a:gd name="T18" fmla="*/ 45 w 90"/>
                <a:gd name="T19" fmla="*/ 7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0" h="89">
                  <a:moveTo>
                    <a:pt x="45" y="0"/>
                  </a:moveTo>
                  <a:cubicBezTo>
                    <a:pt x="20" y="0"/>
                    <a:pt x="0" y="20"/>
                    <a:pt x="0" y="45"/>
                  </a:cubicBezTo>
                  <a:cubicBezTo>
                    <a:pt x="0" y="69"/>
                    <a:pt x="20" y="89"/>
                    <a:pt x="45" y="89"/>
                  </a:cubicBezTo>
                  <a:cubicBezTo>
                    <a:pt x="70" y="89"/>
                    <a:pt x="90" y="69"/>
                    <a:pt x="90" y="45"/>
                  </a:cubicBezTo>
                  <a:cubicBezTo>
                    <a:pt x="90" y="20"/>
                    <a:pt x="70" y="0"/>
                    <a:pt x="45" y="0"/>
                  </a:cubicBezTo>
                  <a:close/>
                  <a:moveTo>
                    <a:pt x="45" y="70"/>
                  </a:moveTo>
                  <a:cubicBezTo>
                    <a:pt x="31" y="70"/>
                    <a:pt x="19" y="59"/>
                    <a:pt x="19" y="45"/>
                  </a:cubicBezTo>
                  <a:cubicBezTo>
                    <a:pt x="19" y="30"/>
                    <a:pt x="31" y="19"/>
                    <a:pt x="45" y="19"/>
                  </a:cubicBezTo>
                  <a:cubicBezTo>
                    <a:pt x="59" y="19"/>
                    <a:pt x="71" y="30"/>
                    <a:pt x="71" y="45"/>
                  </a:cubicBezTo>
                  <a:cubicBezTo>
                    <a:pt x="71" y="59"/>
                    <a:pt x="59" y="70"/>
                    <a:pt x="45" y="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832" fontAlgn="auto">
                <a:spcBef>
                  <a:spcPts val="0"/>
                </a:spcBef>
                <a:spcAft>
                  <a:spcPts val="0"/>
                </a:spcAft>
                <a:buClr>
                  <a:prstClr val="black"/>
                </a:buClr>
              </a:pPr>
              <a:endParaRPr lang="en-US" sz="2098" dirty="0">
                <a:solidFill>
                  <a:prstClr val="black"/>
                </a:solidFill>
                <a:latin typeface="Arial"/>
              </a:endParaRPr>
            </a:p>
          </p:txBody>
        </p:sp>
      </p:grpSp>
    </p:spTree>
    <p:extLst>
      <p:ext uri="{BB962C8B-B14F-4D97-AF65-F5344CB8AC3E}">
        <p14:creationId xmlns:p14="http://schemas.microsoft.com/office/powerpoint/2010/main" val="1780901892"/>
      </p:ext>
    </p:extLst>
  </p:cSld>
  <p:clrMapOvr>
    <a:masterClrMapping/>
  </p:clrMapOvr>
</p:sldLayout>
</file>

<file path=ppt/slideLayouts/slideLayout194.xml><?xml version="1.0" encoding="utf-8"?>
<p:sldLayout xmlns:a="http://schemas.openxmlformats.org/drawingml/2006/main" xmlns:r="http://schemas.openxmlformats.org/officeDocument/2006/relationships" xmlns:p="http://schemas.openxmlformats.org/presentationml/2006/main" preserve="1" userDrawn="1">
  <p:cSld name="2_Three Content">
    <p:spTree>
      <p:nvGrpSpPr>
        <p:cNvPr id="1" name=""/>
        <p:cNvGrpSpPr/>
        <p:nvPr/>
      </p:nvGrpSpPr>
      <p:grpSpPr>
        <a:xfrm>
          <a:off x="0" y="0"/>
          <a:ext cx="0" cy="0"/>
          <a:chOff x="0" y="0"/>
          <a:chExt cx="0" cy="0"/>
        </a:xfrm>
      </p:grpSpPr>
      <p:sp>
        <p:nvSpPr>
          <p:cNvPr id="2" name="Title 1"/>
          <p:cNvSpPr>
            <a:spLocks noGrp="1"/>
          </p:cNvSpPr>
          <p:nvPr>
            <p:ph type="title"/>
          </p:nvPr>
        </p:nvSpPr>
        <p:spPr>
          <a:xfrm>
            <a:off x="647834" y="360000"/>
            <a:ext cx="7198125" cy="720000"/>
          </a:xfrm>
        </p:spPr>
        <p:txBody>
          <a:bodyPr/>
          <a:lstStyle/>
          <a:p>
            <a:r>
              <a:rPr lang="en-GB" dirty="0"/>
              <a:t>Click to edit Master title style</a:t>
            </a:r>
          </a:p>
        </p:txBody>
      </p:sp>
      <p:sp>
        <p:nvSpPr>
          <p:cNvPr id="9" name="Text Placeholder 8"/>
          <p:cNvSpPr>
            <a:spLocks noGrp="1"/>
          </p:cNvSpPr>
          <p:nvPr>
            <p:ph type="body" sz="quarter" idx="14"/>
          </p:nvPr>
        </p:nvSpPr>
        <p:spPr>
          <a:xfrm>
            <a:off x="669752" y="1331693"/>
            <a:ext cx="3491091" cy="2715114"/>
          </a:xfrm>
        </p:spPr>
        <p:txBody>
          <a:body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p>
        </p:txBody>
      </p:sp>
      <p:sp>
        <p:nvSpPr>
          <p:cNvPr id="10" name="Text Placeholder 13"/>
          <p:cNvSpPr>
            <a:spLocks noGrp="1"/>
          </p:cNvSpPr>
          <p:nvPr>
            <p:ph type="body" sz="quarter" idx="19"/>
          </p:nvPr>
        </p:nvSpPr>
        <p:spPr>
          <a:xfrm>
            <a:off x="647832" y="4226862"/>
            <a:ext cx="3491091" cy="233946"/>
          </a:xfrm>
        </p:spPr>
        <p:txBody>
          <a:bodyPr/>
          <a:lstStyle>
            <a:lvl1pPr marL="0" indent="0">
              <a:buNone/>
              <a:defRPr/>
            </a:lvl1pPr>
          </a:lstStyle>
          <a:p>
            <a:pPr lvl="0"/>
            <a:r>
              <a:rPr lang="en-GB" dirty="0"/>
              <a:t>Click to edit Master text styles</a:t>
            </a:r>
          </a:p>
        </p:txBody>
      </p:sp>
      <p:sp>
        <p:nvSpPr>
          <p:cNvPr id="11" name="Text Placeholder 13"/>
          <p:cNvSpPr>
            <a:spLocks noGrp="1"/>
          </p:cNvSpPr>
          <p:nvPr>
            <p:ph type="body" sz="quarter" idx="20"/>
          </p:nvPr>
        </p:nvSpPr>
        <p:spPr>
          <a:xfrm>
            <a:off x="4359330" y="4245146"/>
            <a:ext cx="3491091" cy="233946"/>
          </a:xfrm>
        </p:spPr>
        <p:txBody>
          <a:bodyPr/>
          <a:lstStyle>
            <a:lvl1pPr marL="0" indent="0">
              <a:buNone/>
              <a:defRPr/>
            </a:lvl1pPr>
          </a:lstStyle>
          <a:p>
            <a:pPr lvl="0"/>
            <a:r>
              <a:rPr lang="en-GB" dirty="0"/>
              <a:t>Click to edit Master text styles</a:t>
            </a:r>
          </a:p>
        </p:txBody>
      </p:sp>
      <p:sp>
        <p:nvSpPr>
          <p:cNvPr id="12" name="Text Placeholder 13"/>
          <p:cNvSpPr>
            <a:spLocks noGrp="1"/>
          </p:cNvSpPr>
          <p:nvPr>
            <p:ph type="body" sz="quarter" idx="21"/>
          </p:nvPr>
        </p:nvSpPr>
        <p:spPr>
          <a:xfrm>
            <a:off x="8070826" y="4239051"/>
            <a:ext cx="3491091" cy="233946"/>
          </a:xfrm>
        </p:spPr>
        <p:txBody>
          <a:bodyPr/>
          <a:lstStyle>
            <a:lvl1pPr marL="0" indent="0">
              <a:buNone/>
              <a:defRPr/>
            </a:lvl1pPr>
          </a:lstStyle>
          <a:p>
            <a:pPr lvl="0"/>
            <a:r>
              <a:rPr lang="en-GB" dirty="0"/>
              <a:t>Click to edit Master text styles</a:t>
            </a:r>
          </a:p>
        </p:txBody>
      </p:sp>
      <p:sp>
        <p:nvSpPr>
          <p:cNvPr id="13" name="Text Placeholder 8"/>
          <p:cNvSpPr>
            <a:spLocks noGrp="1"/>
          </p:cNvSpPr>
          <p:nvPr>
            <p:ph type="body" sz="quarter" idx="22"/>
          </p:nvPr>
        </p:nvSpPr>
        <p:spPr>
          <a:xfrm>
            <a:off x="4381249" y="1337788"/>
            <a:ext cx="3491091" cy="2715114"/>
          </a:xfrm>
        </p:spPr>
        <p:txBody>
          <a:body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p>
        </p:txBody>
      </p:sp>
      <p:sp>
        <p:nvSpPr>
          <p:cNvPr id="14" name="Text Placeholder 8"/>
          <p:cNvSpPr>
            <a:spLocks noGrp="1"/>
          </p:cNvSpPr>
          <p:nvPr>
            <p:ph type="body" sz="quarter" idx="23"/>
          </p:nvPr>
        </p:nvSpPr>
        <p:spPr>
          <a:xfrm>
            <a:off x="8068369" y="1343882"/>
            <a:ext cx="3491091" cy="2715114"/>
          </a:xfrm>
        </p:spPr>
        <p:txBody>
          <a:body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p>
        </p:txBody>
      </p:sp>
    </p:spTree>
    <p:extLst>
      <p:ext uri="{BB962C8B-B14F-4D97-AF65-F5344CB8AC3E}">
        <p14:creationId xmlns:p14="http://schemas.microsoft.com/office/powerpoint/2010/main" val="3211544314"/>
      </p:ext>
    </p:extLst>
  </p:cSld>
  <p:clrMapOvr>
    <a:masterClrMapping/>
  </p:clrMapOvr>
</p:sldLayout>
</file>

<file path=ppt/slideLayouts/slideLayout195.xml><?xml version="1.0" encoding="utf-8"?>
<p:sldLayout xmlns:a="http://schemas.openxmlformats.org/drawingml/2006/main" xmlns:r="http://schemas.openxmlformats.org/officeDocument/2006/relationships" xmlns:p="http://schemas.openxmlformats.org/presentationml/2006/main" userDrawn="1">
  <p:cSld name="1_Three Content">
    <p:spTree>
      <p:nvGrpSpPr>
        <p:cNvPr id="1" name=""/>
        <p:cNvGrpSpPr/>
        <p:nvPr/>
      </p:nvGrpSpPr>
      <p:grpSpPr>
        <a:xfrm>
          <a:off x="0" y="0"/>
          <a:ext cx="0" cy="0"/>
          <a:chOff x="0" y="0"/>
          <a:chExt cx="0" cy="0"/>
        </a:xfrm>
      </p:grpSpPr>
      <p:sp>
        <p:nvSpPr>
          <p:cNvPr id="2" name="Title 1"/>
          <p:cNvSpPr>
            <a:spLocks noGrp="1"/>
          </p:cNvSpPr>
          <p:nvPr>
            <p:ph type="title"/>
          </p:nvPr>
        </p:nvSpPr>
        <p:spPr>
          <a:xfrm>
            <a:off x="647833" y="360000"/>
            <a:ext cx="7198125" cy="720000"/>
          </a:xfrm>
        </p:spPr>
        <p:txBody>
          <a:bodyPr/>
          <a:lstStyle/>
          <a:p>
            <a:r>
              <a:rPr lang="en-GB" dirty="0"/>
              <a:t>Click to edit Master title style</a:t>
            </a:r>
          </a:p>
        </p:txBody>
      </p:sp>
      <p:sp>
        <p:nvSpPr>
          <p:cNvPr id="3" name="Content Placeholder 2"/>
          <p:cNvSpPr>
            <a:spLocks noGrp="1"/>
          </p:cNvSpPr>
          <p:nvPr>
            <p:ph sz="half" idx="1"/>
          </p:nvPr>
        </p:nvSpPr>
        <p:spPr>
          <a:xfrm>
            <a:off x="647831" y="4520556"/>
            <a:ext cx="3491091" cy="1238113"/>
          </a:xfrm>
        </p:spPr>
        <p:txBody>
          <a:bodyPr>
            <a:noAutofit/>
          </a:bodyPr>
          <a:lstStyle>
            <a:lvl1pPr>
              <a:defRPr sz="1600"/>
            </a:lvl1pPr>
            <a:lvl2pPr>
              <a:defRPr sz="1200"/>
            </a:lvl2pPr>
            <a:lvl3pPr>
              <a:defRPr sz="1200"/>
            </a:lvl3pPr>
            <a:lvl4pPr>
              <a:defRPr sz="1200"/>
            </a:lvl4pPr>
            <a:lvl5pPr>
              <a:defRPr sz="1200"/>
            </a:lvl5pPr>
            <a:lvl6pPr>
              <a:defRPr sz="2098"/>
            </a:lvl6pPr>
            <a:lvl7pPr>
              <a:defRPr sz="2098"/>
            </a:lvl7pPr>
            <a:lvl8pPr>
              <a:defRPr sz="2098"/>
            </a:lvl8pPr>
            <a:lvl9pPr>
              <a:defRPr sz="2098"/>
            </a:lvl9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p>
        </p:txBody>
      </p:sp>
      <p:sp>
        <p:nvSpPr>
          <p:cNvPr id="4" name="Content Placeholder 3"/>
          <p:cNvSpPr>
            <a:spLocks noGrp="1"/>
          </p:cNvSpPr>
          <p:nvPr>
            <p:ph sz="half" idx="2"/>
          </p:nvPr>
        </p:nvSpPr>
        <p:spPr>
          <a:xfrm>
            <a:off x="4358466" y="4520556"/>
            <a:ext cx="3491091" cy="1238113"/>
          </a:xfrm>
        </p:spPr>
        <p:txBody>
          <a:bodyPr>
            <a:noAutofit/>
          </a:bodyPr>
          <a:lstStyle>
            <a:lvl1pPr>
              <a:defRPr sz="1600"/>
            </a:lvl1pPr>
            <a:lvl2pPr>
              <a:defRPr sz="1200"/>
            </a:lvl2pPr>
            <a:lvl3pPr>
              <a:defRPr sz="1200"/>
            </a:lvl3pPr>
            <a:lvl4pPr>
              <a:defRPr sz="1200"/>
            </a:lvl4pPr>
            <a:lvl5pPr>
              <a:defRPr sz="1200"/>
            </a:lvl5pPr>
            <a:lvl6pPr>
              <a:defRPr sz="2098"/>
            </a:lvl6pPr>
            <a:lvl7pPr>
              <a:defRPr sz="2098"/>
            </a:lvl7pPr>
            <a:lvl8pPr>
              <a:defRPr sz="2098"/>
            </a:lvl8pPr>
            <a:lvl9pPr>
              <a:defRPr sz="2098"/>
            </a:lvl9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p>
        </p:txBody>
      </p:sp>
      <p:sp>
        <p:nvSpPr>
          <p:cNvPr id="6" name="Content Placeholder 3"/>
          <p:cNvSpPr>
            <a:spLocks noGrp="1"/>
          </p:cNvSpPr>
          <p:nvPr>
            <p:ph sz="half" idx="13"/>
          </p:nvPr>
        </p:nvSpPr>
        <p:spPr>
          <a:xfrm>
            <a:off x="8065501" y="4520556"/>
            <a:ext cx="3491091" cy="1238113"/>
          </a:xfrm>
        </p:spPr>
        <p:txBody>
          <a:bodyPr>
            <a:noAutofit/>
          </a:bodyPr>
          <a:lstStyle>
            <a:lvl1pPr>
              <a:defRPr sz="1600"/>
            </a:lvl1pPr>
            <a:lvl2pPr>
              <a:defRPr sz="1200"/>
            </a:lvl2pPr>
            <a:lvl3pPr>
              <a:defRPr sz="1200"/>
            </a:lvl3pPr>
            <a:lvl4pPr>
              <a:defRPr sz="1200"/>
            </a:lvl4pPr>
            <a:lvl5pPr>
              <a:defRPr sz="1200"/>
            </a:lvl5pPr>
            <a:lvl6pPr>
              <a:defRPr sz="2098"/>
            </a:lvl6pPr>
            <a:lvl7pPr>
              <a:defRPr sz="2098"/>
            </a:lvl7pPr>
            <a:lvl8pPr>
              <a:defRPr sz="2098"/>
            </a:lvl8pPr>
            <a:lvl9pPr>
              <a:defRPr sz="2098"/>
            </a:lvl9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p>
        </p:txBody>
      </p:sp>
      <p:sp>
        <p:nvSpPr>
          <p:cNvPr id="9" name="Text Placeholder 8"/>
          <p:cNvSpPr>
            <a:spLocks noGrp="1"/>
          </p:cNvSpPr>
          <p:nvPr>
            <p:ph type="body" sz="quarter" idx="14"/>
          </p:nvPr>
        </p:nvSpPr>
        <p:spPr>
          <a:xfrm>
            <a:off x="669752" y="1331695"/>
            <a:ext cx="3491091" cy="2715115"/>
          </a:xfrm>
        </p:spPr>
        <p:txBody>
          <a:body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p>
        </p:txBody>
      </p:sp>
      <p:sp>
        <p:nvSpPr>
          <p:cNvPr id="10" name="Text Placeholder 13"/>
          <p:cNvSpPr>
            <a:spLocks noGrp="1"/>
          </p:cNvSpPr>
          <p:nvPr>
            <p:ph type="body" sz="quarter" idx="19"/>
          </p:nvPr>
        </p:nvSpPr>
        <p:spPr>
          <a:xfrm>
            <a:off x="647831" y="4226861"/>
            <a:ext cx="3491091" cy="233946"/>
          </a:xfrm>
        </p:spPr>
        <p:txBody>
          <a:bodyPr/>
          <a:lstStyle>
            <a:lvl1pPr marL="0" indent="0">
              <a:buNone/>
              <a:defRPr/>
            </a:lvl1pPr>
          </a:lstStyle>
          <a:p>
            <a:pPr lvl="0"/>
            <a:r>
              <a:rPr lang="en-GB" dirty="0"/>
              <a:t>Click to edit Master text styles</a:t>
            </a:r>
          </a:p>
        </p:txBody>
      </p:sp>
      <p:sp>
        <p:nvSpPr>
          <p:cNvPr id="11" name="Text Placeholder 13"/>
          <p:cNvSpPr>
            <a:spLocks noGrp="1"/>
          </p:cNvSpPr>
          <p:nvPr>
            <p:ph type="body" sz="quarter" idx="20"/>
          </p:nvPr>
        </p:nvSpPr>
        <p:spPr>
          <a:xfrm>
            <a:off x="4359330" y="4245145"/>
            <a:ext cx="3491091" cy="233946"/>
          </a:xfrm>
        </p:spPr>
        <p:txBody>
          <a:bodyPr/>
          <a:lstStyle>
            <a:lvl1pPr marL="0" indent="0">
              <a:buNone/>
              <a:defRPr/>
            </a:lvl1pPr>
          </a:lstStyle>
          <a:p>
            <a:pPr lvl="0"/>
            <a:r>
              <a:rPr lang="en-GB" dirty="0"/>
              <a:t>Click to edit Master text styles</a:t>
            </a:r>
          </a:p>
        </p:txBody>
      </p:sp>
      <p:sp>
        <p:nvSpPr>
          <p:cNvPr id="12" name="Text Placeholder 13"/>
          <p:cNvSpPr>
            <a:spLocks noGrp="1"/>
          </p:cNvSpPr>
          <p:nvPr>
            <p:ph type="body" sz="quarter" idx="21"/>
          </p:nvPr>
        </p:nvSpPr>
        <p:spPr>
          <a:xfrm>
            <a:off x="8070826" y="4239050"/>
            <a:ext cx="3491091" cy="233946"/>
          </a:xfrm>
        </p:spPr>
        <p:txBody>
          <a:bodyPr/>
          <a:lstStyle>
            <a:lvl1pPr marL="0" indent="0">
              <a:buNone/>
              <a:defRPr/>
            </a:lvl1pPr>
          </a:lstStyle>
          <a:p>
            <a:pPr lvl="0"/>
            <a:r>
              <a:rPr lang="en-GB" dirty="0"/>
              <a:t>Click to edit Master text styles</a:t>
            </a:r>
          </a:p>
        </p:txBody>
      </p:sp>
      <p:sp>
        <p:nvSpPr>
          <p:cNvPr id="13" name="Text Placeholder 8"/>
          <p:cNvSpPr>
            <a:spLocks noGrp="1"/>
          </p:cNvSpPr>
          <p:nvPr>
            <p:ph type="body" sz="quarter" idx="22"/>
          </p:nvPr>
        </p:nvSpPr>
        <p:spPr>
          <a:xfrm>
            <a:off x="4381249" y="1337789"/>
            <a:ext cx="3491091" cy="2715115"/>
          </a:xfrm>
        </p:spPr>
        <p:txBody>
          <a:body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p>
        </p:txBody>
      </p:sp>
      <p:sp>
        <p:nvSpPr>
          <p:cNvPr id="14" name="Text Placeholder 8"/>
          <p:cNvSpPr>
            <a:spLocks noGrp="1"/>
          </p:cNvSpPr>
          <p:nvPr>
            <p:ph type="body" sz="quarter" idx="23"/>
          </p:nvPr>
        </p:nvSpPr>
        <p:spPr>
          <a:xfrm>
            <a:off x="8068369" y="1343884"/>
            <a:ext cx="3491091" cy="2715115"/>
          </a:xfrm>
        </p:spPr>
        <p:txBody>
          <a:body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p>
        </p:txBody>
      </p:sp>
    </p:spTree>
    <p:extLst>
      <p:ext uri="{BB962C8B-B14F-4D97-AF65-F5344CB8AC3E}">
        <p14:creationId xmlns:p14="http://schemas.microsoft.com/office/powerpoint/2010/main" val="3844692930"/>
      </p:ext>
    </p:extLst>
  </p:cSld>
  <p:clrMapOvr>
    <a:masterClrMapping/>
  </p:clrMapOvr>
</p:sldLayout>
</file>

<file path=ppt/slideLayouts/slideLayout196.xml><?xml version="1.0" encoding="utf-8"?>
<p:sldLayout xmlns:a="http://schemas.openxmlformats.org/drawingml/2006/main" xmlns:r="http://schemas.openxmlformats.org/officeDocument/2006/relationships" xmlns:p="http://schemas.openxmlformats.org/presentationml/2006/main" showMasterSp="0" userDrawn="1">
  <p:cSld name="1_Title Slide Image Blue">
    <p:bg>
      <p:bgPr>
        <a:solidFill>
          <a:schemeClr val="bg2"/>
        </a:solidFill>
        <a:effectLst/>
      </p:bgPr>
    </p:bg>
    <p:spTree>
      <p:nvGrpSpPr>
        <p:cNvPr id="1" name=""/>
        <p:cNvGrpSpPr/>
        <p:nvPr/>
      </p:nvGrpSpPr>
      <p:grpSpPr>
        <a:xfrm>
          <a:off x="0" y="0"/>
          <a:ext cx="0" cy="0"/>
          <a:chOff x="0" y="0"/>
          <a:chExt cx="0" cy="0"/>
        </a:xfrm>
      </p:grpSpPr>
      <p:sp>
        <p:nvSpPr>
          <p:cNvPr id="25" name="Rectangle 24"/>
          <p:cNvSpPr/>
          <p:nvPr userDrawn="1"/>
        </p:nvSpPr>
        <p:spPr>
          <a:xfrm>
            <a:off x="0" y="939385"/>
            <a:ext cx="12190026" cy="3815117"/>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88122" eaLnBrk="1" fontAlgn="auto" hangingPunct="1">
              <a:spcBef>
                <a:spcPts val="0"/>
              </a:spcBef>
              <a:spcAft>
                <a:spcPts val="0"/>
              </a:spcAft>
              <a:buClrTx/>
            </a:pPr>
            <a:endParaRPr lang="en-GB" sz="2098" b="0" dirty="0">
              <a:solidFill>
                <a:prstClr val="white"/>
              </a:solidFill>
            </a:endParaRPr>
          </a:p>
        </p:txBody>
      </p:sp>
      <p:sp>
        <p:nvSpPr>
          <p:cNvPr id="2" name="Title 1"/>
          <p:cNvSpPr>
            <a:spLocks noGrp="1"/>
          </p:cNvSpPr>
          <p:nvPr>
            <p:ph type="ctrTitle"/>
          </p:nvPr>
        </p:nvSpPr>
        <p:spPr>
          <a:xfrm>
            <a:off x="647833" y="4782651"/>
            <a:ext cx="7198125" cy="626705"/>
          </a:xfrm>
        </p:spPr>
        <p:txBody>
          <a:bodyPr>
            <a:noAutofit/>
          </a:bodyPr>
          <a:lstStyle>
            <a:lvl1pPr>
              <a:defRPr sz="2398">
                <a:solidFill>
                  <a:srgbClr val="FBD9CA"/>
                </a:solidFill>
              </a:defRPr>
            </a:lvl1pPr>
          </a:lstStyle>
          <a:p>
            <a:r>
              <a:rPr lang="en-GB" dirty="0"/>
              <a:t>Click to edit Master title style</a:t>
            </a:r>
          </a:p>
        </p:txBody>
      </p:sp>
      <p:sp>
        <p:nvSpPr>
          <p:cNvPr id="3" name="Subtitle 2"/>
          <p:cNvSpPr>
            <a:spLocks noGrp="1"/>
          </p:cNvSpPr>
          <p:nvPr>
            <p:ph type="subTitle" idx="1"/>
          </p:nvPr>
        </p:nvSpPr>
        <p:spPr>
          <a:xfrm>
            <a:off x="647833" y="5434772"/>
            <a:ext cx="7198125" cy="360000"/>
          </a:xfrm>
        </p:spPr>
        <p:txBody>
          <a:bodyPr>
            <a:noAutofit/>
          </a:bodyPr>
          <a:lstStyle>
            <a:lvl1pPr marL="0" indent="0" algn="l">
              <a:buNone/>
              <a:defRPr b="1">
                <a:solidFill>
                  <a:schemeClr val="bg1"/>
                </a:solidFill>
              </a:defRPr>
            </a:lvl1pPr>
            <a:lvl2pPr marL="544062" indent="0" algn="ctr">
              <a:buNone/>
              <a:defRPr>
                <a:solidFill>
                  <a:schemeClr val="tx1">
                    <a:tint val="75000"/>
                  </a:schemeClr>
                </a:solidFill>
              </a:defRPr>
            </a:lvl2pPr>
            <a:lvl3pPr marL="1088122" indent="0" algn="ctr">
              <a:buNone/>
              <a:defRPr>
                <a:solidFill>
                  <a:schemeClr val="tx1">
                    <a:tint val="75000"/>
                  </a:schemeClr>
                </a:solidFill>
              </a:defRPr>
            </a:lvl3pPr>
            <a:lvl4pPr marL="1632184" indent="0" algn="ctr">
              <a:buNone/>
              <a:defRPr>
                <a:solidFill>
                  <a:schemeClr val="tx1">
                    <a:tint val="75000"/>
                  </a:schemeClr>
                </a:solidFill>
              </a:defRPr>
            </a:lvl4pPr>
            <a:lvl5pPr marL="2176246" indent="0" algn="ctr">
              <a:buNone/>
              <a:defRPr>
                <a:solidFill>
                  <a:schemeClr val="tx1">
                    <a:tint val="75000"/>
                  </a:schemeClr>
                </a:solidFill>
              </a:defRPr>
            </a:lvl5pPr>
            <a:lvl6pPr marL="2720307" indent="0" algn="ctr">
              <a:buNone/>
              <a:defRPr>
                <a:solidFill>
                  <a:schemeClr val="tx1">
                    <a:tint val="75000"/>
                  </a:schemeClr>
                </a:solidFill>
              </a:defRPr>
            </a:lvl6pPr>
            <a:lvl7pPr marL="3264368" indent="0" algn="ctr">
              <a:buNone/>
              <a:defRPr>
                <a:solidFill>
                  <a:schemeClr val="tx1">
                    <a:tint val="75000"/>
                  </a:schemeClr>
                </a:solidFill>
              </a:defRPr>
            </a:lvl7pPr>
            <a:lvl8pPr marL="3808430" indent="0" algn="ctr">
              <a:buNone/>
              <a:defRPr>
                <a:solidFill>
                  <a:schemeClr val="tx1">
                    <a:tint val="75000"/>
                  </a:schemeClr>
                </a:solidFill>
              </a:defRPr>
            </a:lvl8pPr>
            <a:lvl9pPr marL="4352491" indent="0" algn="ctr">
              <a:buNone/>
              <a:defRPr>
                <a:solidFill>
                  <a:schemeClr val="tx1">
                    <a:tint val="75000"/>
                  </a:schemeClr>
                </a:solidFill>
              </a:defRPr>
            </a:lvl9pPr>
          </a:lstStyle>
          <a:p>
            <a:r>
              <a:rPr lang="en-GB" dirty="0"/>
              <a:t>Click to edit Master subtitle style</a:t>
            </a:r>
          </a:p>
        </p:txBody>
      </p:sp>
      <p:sp>
        <p:nvSpPr>
          <p:cNvPr id="21" name="Text Placeholder 20"/>
          <p:cNvSpPr>
            <a:spLocks noGrp="1"/>
          </p:cNvSpPr>
          <p:nvPr>
            <p:ph type="body" sz="quarter" idx="13" hasCustomPrompt="1"/>
          </p:nvPr>
        </p:nvSpPr>
        <p:spPr>
          <a:xfrm>
            <a:off x="647833" y="5912753"/>
            <a:ext cx="7198125" cy="215950"/>
          </a:xfrm>
        </p:spPr>
        <p:txBody>
          <a:bodyPr>
            <a:noAutofit/>
          </a:bodyPr>
          <a:lstStyle>
            <a:lvl1pPr marL="0" indent="0">
              <a:buNone/>
              <a:defRPr sz="1300">
                <a:solidFill>
                  <a:srgbClr val="FFFFFF"/>
                </a:solidFill>
              </a:defRPr>
            </a:lvl1pPr>
            <a:lvl2pPr marL="257037" indent="0">
              <a:buNone/>
              <a:defRPr>
                <a:solidFill>
                  <a:schemeClr val="accent2"/>
                </a:solidFill>
              </a:defRPr>
            </a:lvl2pPr>
            <a:lvl3pPr marL="514074" indent="0">
              <a:buNone/>
              <a:defRPr>
                <a:solidFill>
                  <a:schemeClr val="accent2"/>
                </a:solidFill>
              </a:defRPr>
            </a:lvl3pPr>
            <a:lvl4pPr marL="771112" indent="0">
              <a:buNone/>
              <a:defRPr>
                <a:solidFill>
                  <a:schemeClr val="accent2"/>
                </a:solidFill>
              </a:defRPr>
            </a:lvl4pPr>
            <a:lvl5pPr marL="1028147" indent="0">
              <a:buNone/>
              <a:defRPr>
                <a:solidFill>
                  <a:schemeClr val="accent2"/>
                </a:solidFill>
              </a:defRPr>
            </a:lvl5pPr>
          </a:lstStyle>
          <a:p>
            <a:pPr lvl="0"/>
            <a:r>
              <a:rPr lang="en-GB" dirty="0"/>
              <a:t>Name, title</a:t>
            </a:r>
          </a:p>
        </p:txBody>
      </p:sp>
      <p:sp>
        <p:nvSpPr>
          <p:cNvPr id="22" name="Text Placeholder 20"/>
          <p:cNvSpPr>
            <a:spLocks noGrp="1"/>
          </p:cNvSpPr>
          <p:nvPr>
            <p:ph type="body" sz="quarter" idx="14" hasCustomPrompt="1"/>
          </p:nvPr>
        </p:nvSpPr>
        <p:spPr>
          <a:xfrm>
            <a:off x="647833" y="6164695"/>
            <a:ext cx="7198125" cy="215950"/>
          </a:xfrm>
        </p:spPr>
        <p:txBody>
          <a:bodyPr>
            <a:noAutofit/>
          </a:bodyPr>
          <a:lstStyle>
            <a:lvl1pPr marL="0" indent="0">
              <a:buNone/>
              <a:defRPr sz="1300">
                <a:solidFill>
                  <a:srgbClr val="FFFFFF"/>
                </a:solidFill>
              </a:defRPr>
            </a:lvl1pPr>
            <a:lvl2pPr marL="257037" indent="0">
              <a:buNone/>
              <a:defRPr>
                <a:solidFill>
                  <a:schemeClr val="accent2"/>
                </a:solidFill>
              </a:defRPr>
            </a:lvl2pPr>
            <a:lvl3pPr marL="514074" indent="0">
              <a:buNone/>
              <a:defRPr>
                <a:solidFill>
                  <a:schemeClr val="accent2"/>
                </a:solidFill>
              </a:defRPr>
            </a:lvl3pPr>
            <a:lvl4pPr marL="771112" indent="0">
              <a:buNone/>
              <a:defRPr>
                <a:solidFill>
                  <a:schemeClr val="accent2"/>
                </a:solidFill>
              </a:defRPr>
            </a:lvl4pPr>
            <a:lvl5pPr marL="1028147" indent="0">
              <a:buNone/>
              <a:defRPr>
                <a:solidFill>
                  <a:schemeClr val="accent2"/>
                </a:solidFill>
              </a:defRPr>
            </a:lvl5pPr>
          </a:lstStyle>
          <a:p>
            <a:pPr lvl="0"/>
            <a:r>
              <a:rPr lang="en-GB" dirty="0"/>
              <a:t>Date</a:t>
            </a:r>
          </a:p>
        </p:txBody>
      </p:sp>
      <p:sp>
        <p:nvSpPr>
          <p:cNvPr id="7" name="Picture Placeholder 6"/>
          <p:cNvSpPr>
            <a:spLocks noGrp="1"/>
          </p:cNvSpPr>
          <p:nvPr>
            <p:ph type="pic" sz="quarter" idx="15" hasCustomPrompt="1"/>
          </p:nvPr>
        </p:nvSpPr>
        <p:spPr>
          <a:xfrm>
            <a:off x="0" y="939385"/>
            <a:ext cx="12200823" cy="3815467"/>
          </a:xfrm>
          <a:noFill/>
        </p:spPr>
        <p:txBody>
          <a:bodyPr anchor="ctr" anchorCtr="0"/>
          <a:lstStyle>
            <a:lvl1pPr marL="0" marR="0" indent="0" algn="ctr" defTabSz="1088122" rtl="0" eaLnBrk="1" fontAlgn="auto" latinLnBrk="0" hangingPunct="1">
              <a:lnSpc>
                <a:spcPct val="100000"/>
              </a:lnSpc>
              <a:spcBef>
                <a:spcPts val="1200"/>
              </a:spcBef>
              <a:spcAft>
                <a:spcPts val="0"/>
              </a:spcAft>
              <a:buClrTx/>
              <a:buSzTx/>
              <a:buFont typeface="Arial" pitchFamily="34" charset="0"/>
              <a:buNone/>
              <a:tabLst/>
              <a:defRPr>
                <a:solidFill>
                  <a:schemeClr val="tx1"/>
                </a:solidFill>
              </a:defRPr>
            </a:lvl1pPr>
          </a:lstStyle>
          <a:p>
            <a:r>
              <a:rPr lang="en-GB" dirty="0"/>
              <a:t>Insert picture by using Nordea Image Bank button</a:t>
            </a:r>
          </a:p>
        </p:txBody>
      </p:sp>
      <p:grpSp>
        <p:nvGrpSpPr>
          <p:cNvPr id="16" name="Pulse"/>
          <p:cNvGrpSpPr/>
          <p:nvPr userDrawn="1"/>
        </p:nvGrpSpPr>
        <p:grpSpPr>
          <a:xfrm>
            <a:off x="8749609" y="3029870"/>
            <a:ext cx="3445565" cy="3490105"/>
            <a:chOff x="8751888" y="3030538"/>
            <a:chExt cx="3446462" cy="3490913"/>
          </a:xfrm>
          <a:solidFill>
            <a:srgbClr val="0000FF">
              <a:alpha val="50000"/>
            </a:srgbClr>
          </a:solidFill>
        </p:grpSpPr>
        <p:sp>
          <p:nvSpPr>
            <p:cNvPr id="17" name="Freeform 5"/>
            <p:cNvSpPr>
              <a:spLocks/>
            </p:cNvSpPr>
            <p:nvPr userDrawn="1"/>
          </p:nvSpPr>
          <p:spPr bwMode="auto">
            <a:xfrm>
              <a:off x="9196388" y="3902076"/>
              <a:ext cx="449263" cy="1120775"/>
            </a:xfrm>
            <a:custGeom>
              <a:avLst/>
              <a:gdLst>
                <a:gd name="T0" fmla="*/ 71 w 142"/>
                <a:gd name="T1" fmla="*/ 355 h 355"/>
                <a:gd name="T2" fmla="*/ 71 w 142"/>
                <a:gd name="T3" fmla="*/ 355 h 355"/>
                <a:gd name="T4" fmla="*/ 0 w 142"/>
                <a:gd name="T5" fmla="*/ 284 h 355"/>
                <a:gd name="T6" fmla="*/ 0 w 142"/>
                <a:gd name="T7" fmla="*/ 71 h 355"/>
                <a:gd name="T8" fmla="*/ 71 w 142"/>
                <a:gd name="T9" fmla="*/ 0 h 355"/>
                <a:gd name="T10" fmla="*/ 142 w 142"/>
                <a:gd name="T11" fmla="*/ 71 h 355"/>
                <a:gd name="T12" fmla="*/ 142 w 142"/>
                <a:gd name="T13" fmla="*/ 284 h 355"/>
                <a:gd name="T14" fmla="*/ 71 w 142"/>
                <a:gd name="T15" fmla="*/ 355 h 3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2" h="355">
                  <a:moveTo>
                    <a:pt x="71" y="355"/>
                  </a:moveTo>
                  <a:cubicBezTo>
                    <a:pt x="71" y="355"/>
                    <a:pt x="71" y="355"/>
                    <a:pt x="71" y="355"/>
                  </a:cubicBezTo>
                  <a:cubicBezTo>
                    <a:pt x="32" y="355"/>
                    <a:pt x="0" y="323"/>
                    <a:pt x="0" y="284"/>
                  </a:cubicBezTo>
                  <a:cubicBezTo>
                    <a:pt x="0" y="71"/>
                    <a:pt x="0" y="71"/>
                    <a:pt x="0" y="71"/>
                  </a:cubicBezTo>
                  <a:cubicBezTo>
                    <a:pt x="0" y="32"/>
                    <a:pt x="32" y="0"/>
                    <a:pt x="71" y="0"/>
                  </a:cubicBezTo>
                  <a:cubicBezTo>
                    <a:pt x="110" y="0"/>
                    <a:pt x="142" y="32"/>
                    <a:pt x="142" y="71"/>
                  </a:cubicBezTo>
                  <a:cubicBezTo>
                    <a:pt x="142" y="284"/>
                    <a:pt x="142" y="284"/>
                    <a:pt x="142" y="284"/>
                  </a:cubicBezTo>
                  <a:cubicBezTo>
                    <a:pt x="142" y="323"/>
                    <a:pt x="110" y="355"/>
                    <a:pt x="71" y="35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22" eaLnBrk="1" fontAlgn="auto" hangingPunct="1">
                <a:spcBef>
                  <a:spcPts val="0"/>
                </a:spcBef>
                <a:spcAft>
                  <a:spcPts val="0"/>
                </a:spcAft>
                <a:buClrTx/>
              </a:pPr>
              <a:endParaRPr lang="en-GB" sz="2098" b="0" dirty="0">
                <a:solidFill>
                  <a:prstClr val="black"/>
                </a:solidFill>
                <a:latin typeface="Arial"/>
              </a:endParaRPr>
            </a:p>
          </p:txBody>
        </p:sp>
        <p:sp>
          <p:nvSpPr>
            <p:cNvPr id="18" name="Freeform 6"/>
            <p:cNvSpPr>
              <a:spLocks/>
            </p:cNvSpPr>
            <p:nvPr userDrawn="1"/>
          </p:nvSpPr>
          <p:spPr bwMode="auto">
            <a:xfrm>
              <a:off x="8751888" y="4551363"/>
              <a:ext cx="265113" cy="449263"/>
            </a:xfrm>
            <a:custGeom>
              <a:avLst/>
              <a:gdLst>
                <a:gd name="T0" fmla="*/ 42 w 84"/>
                <a:gd name="T1" fmla="*/ 142 h 142"/>
                <a:gd name="T2" fmla="*/ 42 w 84"/>
                <a:gd name="T3" fmla="*/ 142 h 142"/>
                <a:gd name="T4" fmla="*/ 0 w 84"/>
                <a:gd name="T5" fmla="*/ 99 h 142"/>
                <a:gd name="T6" fmla="*/ 0 w 84"/>
                <a:gd name="T7" fmla="*/ 42 h 142"/>
                <a:gd name="T8" fmla="*/ 42 w 84"/>
                <a:gd name="T9" fmla="*/ 0 h 142"/>
                <a:gd name="T10" fmla="*/ 84 w 84"/>
                <a:gd name="T11" fmla="*/ 42 h 142"/>
                <a:gd name="T12" fmla="*/ 84 w 84"/>
                <a:gd name="T13" fmla="*/ 99 h 142"/>
                <a:gd name="T14" fmla="*/ 42 w 84"/>
                <a:gd name="T15" fmla="*/ 142 h 1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4" h="142">
                  <a:moveTo>
                    <a:pt x="42" y="142"/>
                  </a:moveTo>
                  <a:cubicBezTo>
                    <a:pt x="42" y="142"/>
                    <a:pt x="42" y="142"/>
                    <a:pt x="42" y="142"/>
                  </a:cubicBezTo>
                  <a:cubicBezTo>
                    <a:pt x="18" y="142"/>
                    <a:pt x="0" y="123"/>
                    <a:pt x="0" y="99"/>
                  </a:cubicBezTo>
                  <a:cubicBezTo>
                    <a:pt x="0" y="42"/>
                    <a:pt x="0" y="42"/>
                    <a:pt x="0" y="42"/>
                  </a:cubicBezTo>
                  <a:cubicBezTo>
                    <a:pt x="0" y="19"/>
                    <a:pt x="18" y="0"/>
                    <a:pt x="42" y="0"/>
                  </a:cubicBezTo>
                  <a:cubicBezTo>
                    <a:pt x="65" y="0"/>
                    <a:pt x="84" y="19"/>
                    <a:pt x="84" y="42"/>
                  </a:cubicBezTo>
                  <a:cubicBezTo>
                    <a:pt x="84" y="99"/>
                    <a:pt x="84" y="99"/>
                    <a:pt x="84" y="99"/>
                  </a:cubicBezTo>
                  <a:cubicBezTo>
                    <a:pt x="84" y="123"/>
                    <a:pt x="65" y="142"/>
                    <a:pt x="42" y="14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22" eaLnBrk="1" fontAlgn="auto" hangingPunct="1">
                <a:spcBef>
                  <a:spcPts val="0"/>
                </a:spcBef>
                <a:spcAft>
                  <a:spcPts val="0"/>
                </a:spcAft>
                <a:buClrTx/>
              </a:pPr>
              <a:endParaRPr lang="en-GB" sz="2098" b="0" dirty="0">
                <a:solidFill>
                  <a:prstClr val="black"/>
                </a:solidFill>
                <a:latin typeface="Arial"/>
              </a:endParaRPr>
            </a:p>
          </p:txBody>
        </p:sp>
        <p:sp>
          <p:nvSpPr>
            <p:cNvPr id="19" name="Freeform 7"/>
            <p:cNvSpPr>
              <a:spLocks/>
            </p:cNvSpPr>
            <p:nvPr userDrawn="1"/>
          </p:nvSpPr>
          <p:spPr bwMode="auto">
            <a:xfrm>
              <a:off x="11436350" y="4529138"/>
              <a:ext cx="449263" cy="1117600"/>
            </a:xfrm>
            <a:custGeom>
              <a:avLst/>
              <a:gdLst>
                <a:gd name="T0" fmla="*/ 71 w 142"/>
                <a:gd name="T1" fmla="*/ 354 h 354"/>
                <a:gd name="T2" fmla="*/ 71 w 142"/>
                <a:gd name="T3" fmla="*/ 354 h 354"/>
                <a:gd name="T4" fmla="*/ 0 w 142"/>
                <a:gd name="T5" fmla="*/ 283 h 354"/>
                <a:gd name="T6" fmla="*/ 0 w 142"/>
                <a:gd name="T7" fmla="*/ 71 h 354"/>
                <a:gd name="T8" fmla="*/ 71 w 142"/>
                <a:gd name="T9" fmla="*/ 0 h 354"/>
                <a:gd name="T10" fmla="*/ 142 w 142"/>
                <a:gd name="T11" fmla="*/ 71 h 354"/>
                <a:gd name="T12" fmla="*/ 142 w 142"/>
                <a:gd name="T13" fmla="*/ 283 h 354"/>
                <a:gd name="T14" fmla="*/ 71 w 142"/>
                <a:gd name="T15" fmla="*/ 354 h 35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2" h="354">
                  <a:moveTo>
                    <a:pt x="71" y="354"/>
                  </a:moveTo>
                  <a:cubicBezTo>
                    <a:pt x="71" y="354"/>
                    <a:pt x="71" y="354"/>
                    <a:pt x="71" y="354"/>
                  </a:cubicBezTo>
                  <a:cubicBezTo>
                    <a:pt x="32" y="354"/>
                    <a:pt x="0" y="322"/>
                    <a:pt x="0" y="283"/>
                  </a:cubicBezTo>
                  <a:cubicBezTo>
                    <a:pt x="0" y="71"/>
                    <a:pt x="0" y="71"/>
                    <a:pt x="0" y="71"/>
                  </a:cubicBezTo>
                  <a:cubicBezTo>
                    <a:pt x="0" y="32"/>
                    <a:pt x="32" y="0"/>
                    <a:pt x="71" y="0"/>
                  </a:cubicBezTo>
                  <a:cubicBezTo>
                    <a:pt x="110" y="0"/>
                    <a:pt x="142" y="32"/>
                    <a:pt x="142" y="71"/>
                  </a:cubicBezTo>
                  <a:cubicBezTo>
                    <a:pt x="142" y="283"/>
                    <a:pt x="142" y="283"/>
                    <a:pt x="142" y="283"/>
                  </a:cubicBezTo>
                  <a:cubicBezTo>
                    <a:pt x="142" y="322"/>
                    <a:pt x="110" y="354"/>
                    <a:pt x="71" y="35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22" eaLnBrk="1" fontAlgn="auto" hangingPunct="1">
                <a:spcBef>
                  <a:spcPts val="0"/>
                </a:spcBef>
                <a:spcAft>
                  <a:spcPts val="0"/>
                </a:spcAft>
                <a:buClrTx/>
              </a:pPr>
              <a:endParaRPr lang="en-GB" sz="2098" b="0" dirty="0">
                <a:solidFill>
                  <a:prstClr val="black"/>
                </a:solidFill>
                <a:latin typeface="Arial"/>
              </a:endParaRPr>
            </a:p>
          </p:txBody>
        </p:sp>
        <p:sp>
          <p:nvSpPr>
            <p:cNvPr id="20" name="Freeform 8"/>
            <p:cNvSpPr>
              <a:spLocks/>
            </p:cNvSpPr>
            <p:nvPr userDrawn="1"/>
          </p:nvSpPr>
          <p:spPr bwMode="auto">
            <a:xfrm>
              <a:off x="9869488" y="3030538"/>
              <a:ext cx="560388" cy="2506663"/>
            </a:xfrm>
            <a:custGeom>
              <a:avLst/>
              <a:gdLst>
                <a:gd name="T0" fmla="*/ 88 w 177"/>
                <a:gd name="T1" fmla="*/ 794 h 794"/>
                <a:gd name="T2" fmla="*/ 88 w 177"/>
                <a:gd name="T3" fmla="*/ 794 h 794"/>
                <a:gd name="T4" fmla="*/ 0 w 177"/>
                <a:gd name="T5" fmla="*/ 705 h 794"/>
                <a:gd name="T6" fmla="*/ 0 w 177"/>
                <a:gd name="T7" fmla="*/ 89 h 794"/>
                <a:gd name="T8" fmla="*/ 88 w 177"/>
                <a:gd name="T9" fmla="*/ 0 h 794"/>
                <a:gd name="T10" fmla="*/ 177 w 177"/>
                <a:gd name="T11" fmla="*/ 89 h 794"/>
                <a:gd name="T12" fmla="*/ 177 w 177"/>
                <a:gd name="T13" fmla="*/ 705 h 794"/>
                <a:gd name="T14" fmla="*/ 88 w 177"/>
                <a:gd name="T15" fmla="*/ 794 h 7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7" h="794">
                  <a:moveTo>
                    <a:pt x="88" y="794"/>
                  </a:moveTo>
                  <a:cubicBezTo>
                    <a:pt x="88" y="794"/>
                    <a:pt x="88" y="794"/>
                    <a:pt x="88" y="794"/>
                  </a:cubicBezTo>
                  <a:cubicBezTo>
                    <a:pt x="40" y="794"/>
                    <a:pt x="0" y="754"/>
                    <a:pt x="0" y="705"/>
                  </a:cubicBezTo>
                  <a:cubicBezTo>
                    <a:pt x="0" y="89"/>
                    <a:pt x="0" y="89"/>
                    <a:pt x="0" y="89"/>
                  </a:cubicBezTo>
                  <a:cubicBezTo>
                    <a:pt x="0" y="40"/>
                    <a:pt x="40" y="0"/>
                    <a:pt x="88" y="0"/>
                  </a:cubicBezTo>
                  <a:cubicBezTo>
                    <a:pt x="137" y="0"/>
                    <a:pt x="177" y="40"/>
                    <a:pt x="177" y="89"/>
                  </a:cubicBezTo>
                  <a:cubicBezTo>
                    <a:pt x="177" y="705"/>
                    <a:pt x="177" y="705"/>
                    <a:pt x="177" y="705"/>
                  </a:cubicBezTo>
                  <a:cubicBezTo>
                    <a:pt x="177" y="754"/>
                    <a:pt x="137" y="794"/>
                    <a:pt x="88" y="79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22" eaLnBrk="1" fontAlgn="auto" hangingPunct="1">
                <a:spcBef>
                  <a:spcPts val="0"/>
                </a:spcBef>
                <a:spcAft>
                  <a:spcPts val="0"/>
                </a:spcAft>
                <a:buClrTx/>
              </a:pPr>
              <a:endParaRPr lang="en-GB" sz="2098" b="0" dirty="0">
                <a:solidFill>
                  <a:prstClr val="black"/>
                </a:solidFill>
                <a:latin typeface="Arial"/>
              </a:endParaRPr>
            </a:p>
          </p:txBody>
        </p:sp>
        <p:sp>
          <p:nvSpPr>
            <p:cNvPr id="23" name="Freeform 9"/>
            <p:cNvSpPr>
              <a:spLocks/>
            </p:cNvSpPr>
            <p:nvPr userDrawn="1"/>
          </p:nvSpPr>
          <p:spPr bwMode="auto">
            <a:xfrm>
              <a:off x="10653713" y="4014788"/>
              <a:ext cx="558800" cy="2506663"/>
            </a:xfrm>
            <a:custGeom>
              <a:avLst/>
              <a:gdLst>
                <a:gd name="T0" fmla="*/ 88 w 177"/>
                <a:gd name="T1" fmla="*/ 794 h 794"/>
                <a:gd name="T2" fmla="*/ 88 w 177"/>
                <a:gd name="T3" fmla="*/ 794 h 794"/>
                <a:gd name="T4" fmla="*/ 0 w 177"/>
                <a:gd name="T5" fmla="*/ 705 h 794"/>
                <a:gd name="T6" fmla="*/ 0 w 177"/>
                <a:gd name="T7" fmla="*/ 88 h 794"/>
                <a:gd name="T8" fmla="*/ 88 w 177"/>
                <a:gd name="T9" fmla="*/ 0 h 794"/>
                <a:gd name="T10" fmla="*/ 177 w 177"/>
                <a:gd name="T11" fmla="*/ 88 h 794"/>
                <a:gd name="T12" fmla="*/ 177 w 177"/>
                <a:gd name="T13" fmla="*/ 705 h 794"/>
                <a:gd name="T14" fmla="*/ 88 w 177"/>
                <a:gd name="T15" fmla="*/ 794 h 7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7" h="794">
                  <a:moveTo>
                    <a:pt x="88" y="794"/>
                  </a:moveTo>
                  <a:cubicBezTo>
                    <a:pt x="88" y="794"/>
                    <a:pt x="88" y="794"/>
                    <a:pt x="88" y="794"/>
                  </a:cubicBezTo>
                  <a:cubicBezTo>
                    <a:pt x="40" y="794"/>
                    <a:pt x="0" y="754"/>
                    <a:pt x="0" y="705"/>
                  </a:cubicBezTo>
                  <a:cubicBezTo>
                    <a:pt x="0" y="88"/>
                    <a:pt x="0" y="88"/>
                    <a:pt x="0" y="88"/>
                  </a:cubicBezTo>
                  <a:cubicBezTo>
                    <a:pt x="0" y="40"/>
                    <a:pt x="40" y="0"/>
                    <a:pt x="88" y="0"/>
                  </a:cubicBezTo>
                  <a:cubicBezTo>
                    <a:pt x="137" y="0"/>
                    <a:pt x="177" y="40"/>
                    <a:pt x="177" y="88"/>
                  </a:cubicBezTo>
                  <a:cubicBezTo>
                    <a:pt x="177" y="705"/>
                    <a:pt x="177" y="705"/>
                    <a:pt x="177" y="705"/>
                  </a:cubicBezTo>
                  <a:cubicBezTo>
                    <a:pt x="177" y="754"/>
                    <a:pt x="137" y="794"/>
                    <a:pt x="88" y="79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22" eaLnBrk="1" fontAlgn="auto" hangingPunct="1">
                <a:spcBef>
                  <a:spcPts val="0"/>
                </a:spcBef>
                <a:spcAft>
                  <a:spcPts val="0"/>
                </a:spcAft>
                <a:buClrTx/>
              </a:pPr>
              <a:endParaRPr lang="en-GB" sz="2098" b="0" dirty="0">
                <a:solidFill>
                  <a:prstClr val="black"/>
                </a:solidFill>
                <a:latin typeface="Arial"/>
              </a:endParaRPr>
            </a:p>
          </p:txBody>
        </p:sp>
        <p:sp>
          <p:nvSpPr>
            <p:cNvPr id="24" name="Freeform 10"/>
            <p:cNvSpPr>
              <a:spLocks/>
            </p:cNvSpPr>
            <p:nvPr userDrawn="1"/>
          </p:nvSpPr>
          <p:spPr bwMode="auto">
            <a:xfrm>
              <a:off x="12058650" y="4551363"/>
              <a:ext cx="139700" cy="449263"/>
            </a:xfrm>
            <a:custGeom>
              <a:avLst/>
              <a:gdLst>
                <a:gd name="T0" fmla="*/ 44 w 44"/>
                <a:gd name="T1" fmla="*/ 0 h 142"/>
                <a:gd name="T2" fmla="*/ 0 w 44"/>
                <a:gd name="T3" fmla="*/ 42 h 142"/>
                <a:gd name="T4" fmla="*/ 0 w 44"/>
                <a:gd name="T5" fmla="*/ 99 h 142"/>
                <a:gd name="T6" fmla="*/ 44 w 44"/>
                <a:gd name="T7" fmla="*/ 142 h 142"/>
                <a:gd name="T8" fmla="*/ 44 w 44"/>
                <a:gd name="T9" fmla="*/ 0 h 142"/>
              </a:gdLst>
              <a:ahLst/>
              <a:cxnLst>
                <a:cxn ang="0">
                  <a:pos x="T0" y="T1"/>
                </a:cxn>
                <a:cxn ang="0">
                  <a:pos x="T2" y="T3"/>
                </a:cxn>
                <a:cxn ang="0">
                  <a:pos x="T4" y="T5"/>
                </a:cxn>
                <a:cxn ang="0">
                  <a:pos x="T6" y="T7"/>
                </a:cxn>
                <a:cxn ang="0">
                  <a:pos x="T8" y="T9"/>
                </a:cxn>
              </a:cxnLst>
              <a:rect l="0" t="0" r="r" b="b"/>
              <a:pathLst>
                <a:path w="44" h="142">
                  <a:moveTo>
                    <a:pt x="44" y="0"/>
                  </a:moveTo>
                  <a:cubicBezTo>
                    <a:pt x="20" y="0"/>
                    <a:pt x="0" y="19"/>
                    <a:pt x="0" y="42"/>
                  </a:cubicBezTo>
                  <a:cubicBezTo>
                    <a:pt x="0" y="99"/>
                    <a:pt x="0" y="99"/>
                    <a:pt x="0" y="99"/>
                  </a:cubicBezTo>
                  <a:cubicBezTo>
                    <a:pt x="0" y="123"/>
                    <a:pt x="20" y="142"/>
                    <a:pt x="44" y="142"/>
                  </a:cubicBezTo>
                  <a:lnTo>
                    <a:pt x="4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22" eaLnBrk="1" fontAlgn="auto" hangingPunct="1">
                <a:spcBef>
                  <a:spcPts val="0"/>
                </a:spcBef>
                <a:spcAft>
                  <a:spcPts val="0"/>
                </a:spcAft>
                <a:buClrTx/>
              </a:pPr>
              <a:endParaRPr lang="en-GB" sz="2098" b="0" dirty="0">
                <a:solidFill>
                  <a:prstClr val="black"/>
                </a:solidFill>
                <a:latin typeface="Arial"/>
              </a:endParaRPr>
            </a:p>
          </p:txBody>
        </p:sp>
      </p:grpSp>
      <p:grpSp>
        <p:nvGrpSpPr>
          <p:cNvPr id="28" name="Logotype"/>
          <p:cNvGrpSpPr/>
          <p:nvPr userDrawn="1"/>
        </p:nvGrpSpPr>
        <p:grpSpPr>
          <a:xfrm>
            <a:off x="5370338" y="298034"/>
            <a:ext cx="1383679" cy="288542"/>
            <a:chOff x="9501453" y="6148765"/>
            <a:chExt cx="2047875" cy="427037"/>
          </a:xfrm>
          <a:solidFill>
            <a:schemeClr val="bg1"/>
          </a:solidFill>
        </p:grpSpPr>
        <p:sp>
          <p:nvSpPr>
            <p:cNvPr id="29" name="Freeform 5"/>
            <p:cNvSpPr>
              <a:spLocks noEditPoints="1"/>
            </p:cNvSpPr>
            <p:nvPr userDrawn="1"/>
          </p:nvSpPr>
          <p:spPr bwMode="auto">
            <a:xfrm>
              <a:off x="11206428" y="6231315"/>
              <a:ext cx="342900" cy="344487"/>
            </a:xfrm>
            <a:custGeom>
              <a:avLst/>
              <a:gdLst>
                <a:gd name="T0" fmla="*/ 43 w 91"/>
                <a:gd name="T1" fmla="*/ 2 h 91"/>
                <a:gd name="T2" fmla="*/ 2 w 91"/>
                <a:gd name="T3" fmla="*/ 44 h 91"/>
                <a:gd name="T4" fmla="*/ 46 w 91"/>
                <a:gd name="T5" fmla="*/ 91 h 91"/>
                <a:gd name="T6" fmla="*/ 74 w 91"/>
                <a:gd name="T7" fmla="*/ 77 h 91"/>
                <a:gd name="T8" fmla="*/ 74 w 91"/>
                <a:gd name="T9" fmla="*/ 90 h 91"/>
                <a:gd name="T10" fmla="*/ 91 w 91"/>
                <a:gd name="T11" fmla="*/ 90 h 91"/>
                <a:gd name="T12" fmla="*/ 91 w 91"/>
                <a:gd name="T13" fmla="*/ 47 h 91"/>
                <a:gd name="T14" fmla="*/ 43 w 91"/>
                <a:gd name="T15" fmla="*/ 2 h 91"/>
                <a:gd name="T16" fmla="*/ 72 w 91"/>
                <a:gd name="T17" fmla="*/ 48 h 91"/>
                <a:gd name="T18" fmla="*/ 43 w 91"/>
                <a:gd name="T19" fmla="*/ 72 h 91"/>
                <a:gd name="T20" fmla="*/ 21 w 91"/>
                <a:gd name="T21" fmla="*/ 50 h 91"/>
                <a:gd name="T22" fmla="*/ 46 w 91"/>
                <a:gd name="T23" fmla="*/ 21 h 91"/>
                <a:gd name="T24" fmla="*/ 72 w 91"/>
                <a:gd name="T25" fmla="*/ 45 h 91"/>
                <a:gd name="T26" fmla="*/ 72 w 91"/>
                <a:gd name="T27" fmla="*/ 48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1" h="91">
                  <a:moveTo>
                    <a:pt x="43" y="2"/>
                  </a:moveTo>
                  <a:cubicBezTo>
                    <a:pt x="21" y="4"/>
                    <a:pt x="3" y="22"/>
                    <a:pt x="2" y="44"/>
                  </a:cubicBezTo>
                  <a:cubicBezTo>
                    <a:pt x="0" y="70"/>
                    <a:pt x="21" y="91"/>
                    <a:pt x="46" y="91"/>
                  </a:cubicBezTo>
                  <a:cubicBezTo>
                    <a:pt x="56" y="91"/>
                    <a:pt x="68" y="87"/>
                    <a:pt x="74" y="77"/>
                  </a:cubicBezTo>
                  <a:cubicBezTo>
                    <a:pt x="74" y="90"/>
                    <a:pt x="74" y="90"/>
                    <a:pt x="74" y="90"/>
                  </a:cubicBezTo>
                  <a:cubicBezTo>
                    <a:pt x="91" y="90"/>
                    <a:pt x="91" y="90"/>
                    <a:pt x="91" y="90"/>
                  </a:cubicBezTo>
                  <a:cubicBezTo>
                    <a:pt x="91" y="47"/>
                    <a:pt x="91" y="47"/>
                    <a:pt x="91" y="47"/>
                  </a:cubicBezTo>
                  <a:cubicBezTo>
                    <a:pt x="91" y="20"/>
                    <a:pt x="69" y="0"/>
                    <a:pt x="43" y="2"/>
                  </a:cubicBezTo>
                  <a:close/>
                  <a:moveTo>
                    <a:pt x="72" y="48"/>
                  </a:moveTo>
                  <a:cubicBezTo>
                    <a:pt x="71" y="63"/>
                    <a:pt x="58" y="74"/>
                    <a:pt x="43" y="72"/>
                  </a:cubicBezTo>
                  <a:cubicBezTo>
                    <a:pt x="32" y="71"/>
                    <a:pt x="22" y="61"/>
                    <a:pt x="21" y="50"/>
                  </a:cubicBezTo>
                  <a:cubicBezTo>
                    <a:pt x="19" y="34"/>
                    <a:pt x="31" y="21"/>
                    <a:pt x="46" y="21"/>
                  </a:cubicBezTo>
                  <a:cubicBezTo>
                    <a:pt x="60" y="21"/>
                    <a:pt x="71" y="32"/>
                    <a:pt x="72" y="45"/>
                  </a:cubicBezTo>
                  <a:lnTo>
                    <a:pt x="72" y="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22" eaLnBrk="1" fontAlgn="auto" hangingPunct="1">
                <a:spcBef>
                  <a:spcPts val="0"/>
                </a:spcBef>
                <a:spcAft>
                  <a:spcPts val="0"/>
                </a:spcAft>
                <a:buClrTx/>
              </a:pPr>
              <a:endParaRPr lang="en-US" sz="2098" b="0" dirty="0">
                <a:solidFill>
                  <a:prstClr val="black"/>
                </a:solidFill>
                <a:latin typeface="Arial"/>
              </a:endParaRPr>
            </a:p>
          </p:txBody>
        </p:sp>
        <p:sp>
          <p:nvSpPr>
            <p:cNvPr id="30" name="Freeform 6"/>
            <p:cNvSpPr>
              <a:spLocks noEditPoints="1"/>
            </p:cNvSpPr>
            <p:nvPr userDrawn="1"/>
          </p:nvSpPr>
          <p:spPr bwMode="auto">
            <a:xfrm>
              <a:off x="10849241" y="6236077"/>
              <a:ext cx="334963" cy="339725"/>
            </a:xfrm>
            <a:custGeom>
              <a:avLst/>
              <a:gdLst>
                <a:gd name="T0" fmla="*/ 44 w 89"/>
                <a:gd name="T1" fmla="*/ 1 h 90"/>
                <a:gd name="T2" fmla="*/ 0 w 89"/>
                <a:gd name="T3" fmla="*/ 46 h 90"/>
                <a:gd name="T4" fmla="*/ 45 w 89"/>
                <a:gd name="T5" fmla="*/ 90 h 90"/>
                <a:gd name="T6" fmla="*/ 86 w 89"/>
                <a:gd name="T7" fmla="*/ 63 h 90"/>
                <a:gd name="T8" fmla="*/ 69 w 89"/>
                <a:gd name="T9" fmla="*/ 58 h 90"/>
                <a:gd name="T10" fmla="*/ 50 w 89"/>
                <a:gd name="T11" fmla="*/ 72 h 90"/>
                <a:gd name="T12" fmla="*/ 22 w 89"/>
                <a:gd name="T13" fmla="*/ 59 h 90"/>
                <a:gd name="T14" fmla="*/ 89 w 89"/>
                <a:gd name="T15" fmla="*/ 41 h 90"/>
                <a:gd name="T16" fmla="*/ 44 w 89"/>
                <a:gd name="T17" fmla="*/ 1 h 90"/>
                <a:gd name="T18" fmla="*/ 19 w 89"/>
                <a:gd name="T19" fmla="*/ 44 h 90"/>
                <a:gd name="T20" fmla="*/ 36 w 89"/>
                <a:gd name="T21" fmla="*/ 19 h 90"/>
                <a:gd name="T22" fmla="*/ 67 w 89"/>
                <a:gd name="T23" fmla="*/ 31 h 90"/>
                <a:gd name="T24" fmla="*/ 19 w 89"/>
                <a:gd name="T25" fmla="*/ 44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9" h="90">
                  <a:moveTo>
                    <a:pt x="44" y="1"/>
                  </a:moveTo>
                  <a:cubicBezTo>
                    <a:pt x="20" y="2"/>
                    <a:pt x="0" y="20"/>
                    <a:pt x="0" y="46"/>
                  </a:cubicBezTo>
                  <a:cubicBezTo>
                    <a:pt x="0" y="70"/>
                    <a:pt x="20" y="90"/>
                    <a:pt x="45" y="90"/>
                  </a:cubicBezTo>
                  <a:cubicBezTo>
                    <a:pt x="62" y="90"/>
                    <a:pt x="79" y="80"/>
                    <a:pt x="86" y="63"/>
                  </a:cubicBezTo>
                  <a:cubicBezTo>
                    <a:pt x="69" y="58"/>
                    <a:pt x="69" y="58"/>
                    <a:pt x="69" y="58"/>
                  </a:cubicBezTo>
                  <a:cubicBezTo>
                    <a:pt x="66" y="65"/>
                    <a:pt x="58" y="71"/>
                    <a:pt x="50" y="72"/>
                  </a:cubicBezTo>
                  <a:cubicBezTo>
                    <a:pt x="38" y="75"/>
                    <a:pt x="26" y="67"/>
                    <a:pt x="22" y="59"/>
                  </a:cubicBezTo>
                  <a:cubicBezTo>
                    <a:pt x="89" y="41"/>
                    <a:pt x="89" y="41"/>
                    <a:pt x="89" y="41"/>
                  </a:cubicBezTo>
                  <a:cubicBezTo>
                    <a:pt x="87" y="24"/>
                    <a:pt x="72" y="0"/>
                    <a:pt x="44" y="1"/>
                  </a:cubicBezTo>
                  <a:close/>
                  <a:moveTo>
                    <a:pt x="19" y="44"/>
                  </a:moveTo>
                  <a:cubicBezTo>
                    <a:pt x="19" y="34"/>
                    <a:pt x="24" y="24"/>
                    <a:pt x="36" y="19"/>
                  </a:cubicBezTo>
                  <a:cubicBezTo>
                    <a:pt x="50" y="14"/>
                    <a:pt x="62" y="21"/>
                    <a:pt x="67" y="31"/>
                  </a:cubicBezTo>
                  <a:lnTo>
                    <a:pt x="19" y="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22" eaLnBrk="1" fontAlgn="auto" hangingPunct="1">
                <a:spcBef>
                  <a:spcPts val="0"/>
                </a:spcBef>
                <a:spcAft>
                  <a:spcPts val="0"/>
                </a:spcAft>
                <a:buClrTx/>
              </a:pPr>
              <a:endParaRPr lang="en-US" sz="2098" b="0" dirty="0">
                <a:solidFill>
                  <a:prstClr val="black"/>
                </a:solidFill>
                <a:latin typeface="Arial"/>
              </a:endParaRPr>
            </a:p>
          </p:txBody>
        </p:sp>
        <p:sp>
          <p:nvSpPr>
            <p:cNvPr id="31" name="Freeform 7"/>
            <p:cNvSpPr>
              <a:spLocks/>
            </p:cNvSpPr>
            <p:nvPr userDrawn="1"/>
          </p:nvSpPr>
          <p:spPr bwMode="auto">
            <a:xfrm>
              <a:off x="10292028" y="6239252"/>
              <a:ext cx="166688" cy="333375"/>
            </a:xfrm>
            <a:custGeom>
              <a:avLst/>
              <a:gdLst>
                <a:gd name="T0" fmla="*/ 44 w 44"/>
                <a:gd name="T1" fmla="*/ 18 h 88"/>
                <a:gd name="T2" fmla="*/ 44 w 44"/>
                <a:gd name="T3" fmla="*/ 0 h 88"/>
                <a:gd name="T4" fmla="*/ 19 w 44"/>
                <a:gd name="T5" fmla="*/ 13 h 88"/>
                <a:gd name="T6" fmla="*/ 19 w 44"/>
                <a:gd name="T7" fmla="*/ 3 h 88"/>
                <a:gd name="T8" fmla="*/ 0 w 44"/>
                <a:gd name="T9" fmla="*/ 3 h 88"/>
                <a:gd name="T10" fmla="*/ 0 w 44"/>
                <a:gd name="T11" fmla="*/ 44 h 88"/>
                <a:gd name="T12" fmla="*/ 0 w 44"/>
                <a:gd name="T13" fmla="*/ 88 h 88"/>
                <a:gd name="T14" fmla="*/ 20 w 44"/>
                <a:gd name="T15" fmla="*/ 88 h 88"/>
                <a:gd name="T16" fmla="*/ 20 w 44"/>
                <a:gd name="T17" fmla="*/ 46 h 88"/>
                <a:gd name="T18" fmla="*/ 44 w 44"/>
                <a:gd name="T19" fmla="*/ 1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 h="88">
                  <a:moveTo>
                    <a:pt x="44" y="18"/>
                  </a:moveTo>
                  <a:cubicBezTo>
                    <a:pt x="44" y="0"/>
                    <a:pt x="44" y="0"/>
                    <a:pt x="44" y="0"/>
                  </a:cubicBezTo>
                  <a:cubicBezTo>
                    <a:pt x="28" y="0"/>
                    <a:pt x="22" y="8"/>
                    <a:pt x="19" y="13"/>
                  </a:cubicBezTo>
                  <a:cubicBezTo>
                    <a:pt x="19" y="3"/>
                    <a:pt x="19" y="3"/>
                    <a:pt x="19" y="3"/>
                  </a:cubicBezTo>
                  <a:cubicBezTo>
                    <a:pt x="0" y="3"/>
                    <a:pt x="0" y="3"/>
                    <a:pt x="0" y="3"/>
                  </a:cubicBezTo>
                  <a:cubicBezTo>
                    <a:pt x="0" y="44"/>
                    <a:pt x="0" y="44"/>
                    <a:pt x="0" y="44"/>
                  </a:cubicBezTo>
                  <a:cubicBezTo>
                    <a:pt x="0" y="88"/>
                    <a:pt x="0" y="88"/>
                    <a:pt x="0" y="88"/>
                  </a:cubicBezTo>
                  <a:cubicBezTo>
                    <a:pt x="20" y="88"/>
                    <a:pt x="20" y="88"/>
                    <a:pt x="20" y="88"/>
                  </a:cubicBezTo>
                  <a:cubicBezTo>
                    <a:pt x="20" y="62"/>
                    <a:pt x="20" y="62"/>
                    <a:pt x="20" y="46"/>
                  </a:cubicBezTo>
                  <a:cubicBezTo>
                    <a:pt x="20" y="26"/>
                    <a:pt x="31" y="19"/>
                    <a:pt x="44"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22" eaLnBrk="1" fontAlgn="auto" hangingPunct="1">
                <a:spcBef>
                  <a:spcPts val="0"/>
                </a:spcBef>
                <a:spcAft>
                  <a:spcPts val="0"/>
                </a:spcAft>
                <a:buClrTx/>
              </a:pPr>
              <a:endParaRPr lang="en-US" sz="2098" b="0" dirty="0">
                <a:solidFill>
                  <a:prstClr val="black"/>
                </a:solidFill>
                <a:latin typeface="Arial"/>
              </a:endParaRPr>
            </a:p>
          </p:txBody>
        </p:sp>
        <p:sp>
          <p:nvSpPr>
            <p:cNvPr id="32" name="Freeform 8"/>
            <p:cNvSpPr>
              <a:spLocks/>
            </p:cNvSpPr>
            <p:nvPr userDrawn="1"/>
          </p:nvSpPr>
          <p:spPr bwMode="auto">
            <a:xfrm>
              <a:off x="9501453" y="6182102"/>
              <a:ext cx="369888" cy="390525"/>
            </a:xfrm>
            <a:custGeom>
              <a:avLst/>
              <a:gdLst>
                <a:gd name="T0" fmla="*/ 185 w 233"/>
                <a:gd name="T1" fmla="*/ 165 h 246"/>
                <a:gd name="T2" fmla="*/ 48 w 233"/>
                <a:gd name="T3" fmla="*/ 0 h 246"/>
                <a:gd name="T4" fmla="*/ 0 w 233"/>
                <a:gd name="T5" fmla="*/ 0 h 246"/>
                <a:gd name="T6" fmla="*/ 0 w 233"/>
                <a:gd name="T7" fmla="*/ 246 h 246"/>
                <a:gd name="T8" fmla="*/ 50 w 233"/>
                <a:gd name="T9" fmla="*/ 246 h 246"/>
                <a:gd name="T10" fmla="*/ 50 w 233"/>
                <a:gd name="T11" fmla="*/ 81 h 246"/>
                <a:gd name="T12" fmla="*/ 190 w 233"/>
                <a:gd name="T13" fmla="*/ 246 h 246"/>
                <a:gd name="T14" fmla="*/ 233 w 233"/>
                <a:gd name="T15" fmla="*/ 246 h 246"/>
                <a:gd name="T16" fmla="*/ 233 w 233"/>
                <a:gd name="T17" fmla="*/ 0 h 246"/>
                <a:gd name="T18" fmla="*/ 185 w 233"/>
                <a:gd name="T19" fmla="*/ 0 h 246"/>
                <a:gd name="T20" fmla="*/ 185 w 233"/>
                <a:gd name="T21" fmla="*/ 165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3" h="246">
                  <a:moveTo>
                    <a:pt x="185" y="165"/>
                  </a:moveTo>
                  <a:lnTo>
                    <a:pt x="48" y="0"/>
                  </a:lnTo>
                  <a:lnTo>
                    <a:pt x="0" y="0"/>
                  </a:lnTo>
                  <a:lnTo>
                    <a:pt x="0" y="246"/>
                  </a:lnTo>
                  <a:lnTo>
                    <a:pt x="50" y="246"/>
                  </a:lnTo>
                  <a:lnTo>
                    <a:pt x="50" y="81"/>
                  </a:lnTo>
                  <a:lnTo>
                    <a:pt x="190" y="246"/>
                  </a:lnTo>
                  <a:lnTo>
                    <a:pt x="233" y="246"/>
                  </a:lnTo>
                  <a:lnTo>
                    <a:pt x="233" y="0"/>
                  </a:lnTo>
                  <a:lnTo>
                    <a:pt x="185" y="0"/>
                  </a:lnTo>
                  <a:lnTo>
                    <a:pt x="185" y="16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22" eaLnBrk="1" fontAlgn="auto" hangingPunct="1">
                <a:spcBef>
                  <a:spcPts val="0"/>
                </a:spcBef>
                <a:spcAft>
                  <a:spcPts val="0"/>
                </a:spcAft>
                <a:buClrTx/>
              </a:pPr>
              <a:endParaRPr lang="en-US" sz="2098" b="0" dirty="0">
                <a:solidFill>
                  <a:prstClr val="black"/>
                </a:solidFill>
                <a:latin typeface="Arial"/>
              </a:endParaRPr>
            </a:p>
          </p:txBody>
        </p:sp>
        <p:sp>
          <p:nvSpPr>
            <p:cNvPr id="33" name="Freeform 9"/>
            <p:cNvSpPr>
              <a:spLocks noEditPoints="1"/>
            </p:cNvSpPr>
            <p:nvPr userDrawn="1"/>
          </p:nvSpPr>
          <p:spPr bwMode="auto">
            <a:xfrm>
              <a:off x="10461891" y="6148765"/>
              <a:ext cx="342900" cy="427037"/>
            </a:xfrm>
            <a:custGeom>
              <a:avLst/>
              <a:gdLst>
                <a:gd name="T0" fmla="*/ 91 w 91"/>
                <a:gd name="T1" fmla="*/ 0 h 113"/>
                <a:gd name="T2" fmla="*/ 73 w 91"/>
                <a:gd name="T3" fmla="*/ 0 h 113"/>
                <a:gd name="T4" fmla="*/ 73 w 91"/>
                <a:gd name="T5" fmla="*/ 34 h 113"/>
                <a:gd name="T6" fmla="*/ 43 w 91"/>
                <a:gd name="T7" fmla="*/ 24 h 113"/>
                <a:gd name="T8" fmla="*/ 2 w 91"/>
                <a:gd name="T9" fmla="*/ 66 h 113"/>
                <a:gd name="T10" fmla="*/ 46 w 91"/>
                <a:gd name="T11" fmla="*/ 113 h 113"/>
                <a:gd name="T12" fmla="*/ 74 w 91"/>
                <a:gd name="T13" fmla="*/ 101 h 113"/>
                <a:gd name="T14" fmla="*/ 74 w 91"/>
                <a:gd name="T15" fmla="*/ 112 h 113"/>
                <a:gd name="T16" fmla="*/ 91 w 91"/>
                <a:gd name="T17" fmla="*/ 112 h 113"/>
                <a:gd name="T18" fmla="*/ 91 w 91"/>
                <a:gd name="T19" fmla="*/ 69 h 113"/>
                <a:gd name="T20" fmla="*/ 91 w 91"/>
                <a:gd name="T21" fmla="*/ 69 h 113"/>
                <a:gd name="T22" fmla="*/ 91 w 91"/>
                <a:gd name="T23" fmla="*/ 68 h 113"/>
                <a:gd name="T24" fmla="*/ 91 w 91"/>
                <a:gd name="T25" fmla="*/ 0 h 113"/>
                <a:gd name="T26" fmla="*/ 72 w 91"/>
                <a:gd name="T27" fmla="*/ 70 h 113"/>
                <a:gd name="T28" fmla="*/ 43 w 91"/>
                <a:gd name="T29" fmla="*/ 94 h 113"/>
                <a:gd name="T30" fmla="*/ 21 w 91"/>
                <a:gd name="T31" fmla="*/ 72 h 113"/>
                <a:gd name="T32" fmla="*/ 46 w 91"/>
                <a:gd name="T33" fmla="*/ 43 h 113"/>
                <a:gd name="T34" fmla="*/ 72 w 91"/>
                <a:gd name="T35" fmla="*/ 67 h 113"/>
                <a:gd name="T36" fmla="*/ 72 w 91"/>
                <a:gd name="T37" fmla="*/ 7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1" h="113">
                  <a:moveTo>
                    <a:pt x="91" y="0"/>
                  </a:moveTo>
                  <a:cubicBezTo>
                    <a:pt x="73" y="0"/>
                    <a:pt x="73" y="0"/>
                    <a:pt x="73" y="0"/>
                  </a:cubicBezTo>
                  <a:cubicBezTo>
                    <a:pt x="73" y="34"/>
                    <a:pt x="73" y="34"/>
                    <a:pt x="73" y="34"/>
                  </a:cubicBezTo>
                  <a:cubicBezTo>
                    <a:pt x="68" y="28"/>
                    <a:pt x="55" y="23"/>
                    <a:pt x="43" y="24"/>
                  </a:cubicBezTo>
                  <a:cubicBezTo>
                    <a:pt x="21" y="26"/>
                    <a:pt x="3" y="44"/>
                    <a:pt x="2" y="66"/>
                  </a:cubicBezTo>
                  <a:cubicBezTo>
                    <a:pt x="0" y="92"/>
                    <a:pt x="21" y="113"/>
                    <a:pt x="46" y="113"/>
                  </a:cubicBezTo>
                  <a:cubicBezTo>
                    <a:pt x="56" y="113"/>
                    <a:pt x="69" y="109"/>
                    <a:pt x="74" y="101"/>
                  </a:cubicBezTo>
                  <a:cubicBezTo>
                    <a:pt x="74" y="112"/>
                    <a:pt x="74" y="112"/>
                    <a:pt x="74" y="112"/>
                  </a:cubicBezTo>
                  <a:cubicBezTo>
                    <a:pt x="91" y="112"/>
                    <a:pt x="91" y="112"/>
                    <a:pt x="91" y="112"/>
                  </a:cubicBezTo>
                  <a:cubicBezTo>
                    <a:pt x="91" y="69"/>
                    <a:pt x="91" y="69"/>
                    <a:pt x="91" y="69"/>
                  </a:cubicBezTo>
                  <a:cubicBezTo>
                    <a:pt x="91" y="69"/>
                    <a:pt x="91" y="69"/>
                    <a:pt x="91" y="69"/>
                  </a:cubicBezTo>
                  <a:cubicBezTo>
                    <a:pt x="91" y="68"/>
                    <a:pt x="91" y="68"/>
                    <a:pt x="91" y="68"/>
                  </a:cubicBezTo>
                  <a:lnTo>
                    <a:pt x="91" y="0"/>
                  </a:lnTo>
                  <a:close/>
                  <a:moveTo>
                    <a:pt x="72" y="70"/>
                  </a:moveTo>
                  <a:cubicBezTo>
                    <a:pt x="71" y="85"/>
                    <a:pt x="58" y="96"/>
                    <a:pt x="43" y="94"/>
                  </a:cubicBezTo>
                  <a:cubicBezTo>
                    <a:pt x="32" y="93"/>
                    <a:pt x="22" y="83"/>
                    <a:pt x="21" y="72"/>
                  </a:cubicBezTo>
                  <a:cubicBezTo>
                    <a:pt x="19" y="56"/>
                    <a:pt x="31" y="43"/>
                    <a:pt x="46" y="43"/>
                  </a:cubicBezTo>
                  <a:cubicBezTo>
                    <a:pt x="60" y="43"/>
                    <a:pt x="71" y="54"/>
                    <a:pt x="72" y="67"/>
                  </a:cubicBezTo>
                  <a:lnTo>
                    <a:pt x="72"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22" eaLnBrk="1" fontAlgn="auto" hangingPunct="1">
                <a:spcBef>
                  <a:spcPts val="0"/>
                </a:spcBef>
                <a:spcAft>
                  <a:spcPts val="0"/>
                </a:spcAft>
                <a:buClrTx/>
              </a:pPr>
              <a:endParaRPr lang="en-US" sz="2098" b="0" dirty="0">
                <a:solidFill>
                  <a:prstClr val="black"/>
                </a:solidFill>
                <a:latin typeface="Arial"/>
              </a:endParaRPr>
            </a:p>
          </p:txBody>
        </p:sp>
        <p:sp>
          <p:nvSpPr>
            <p:cNvPr id="34" name="Freeform 10"/>
            <p:cNvSpPr>
              <a:spLocks noEditPoints="1"/>
            </p:cNvSpPr>
            <p:nvPr userDrawn="1"/>
          </p:nvSpPr>
          <p:spPr bwMode="auto">
            <a:xfrm>
              <a:off x="9912616" y="6239252"/>
              <a:ext cx="338138" cy="336550"/>
            </a:xfrm>
            <a:custGeom>
              <a:avLst/>
              <a:gdLst>
                <a:gd name="T0" fmla="*/ 45 w 90"/>
                <a:gd name="T1" fmla="*/ 0 h 89"/>
                <a:gd name="T2" fmla="*/ 0 w 90"/>
                <a:gd name="T3" fmla="*/ 45 h 89"/>
                <a:gd name="T4" fmla="*/ 45 w 90"/>
                <a:gd name="T5" fmla="*/ 89 h 89"/>
                <a:gd name="T6" fmla="*/ 90 w 90"/>
                <a:gd name="T7" fmla="*/ 45 h 89"/>
                <a:gd name="T8" fmla="*/ 45 w 90"/>
                <a:gd name="T9" fmla="*/ 0 h 89"/>
                <a:gd name="T10" fmla="*/ 45 w 90"/>
                <a:gd name="T11" fmla="*/ 70 h 89"/>
                <a:gd name="T12" fmla="*/ 19 w 90"/>
                <a:gd name="T13" fmla="*/ 45 h 89"/>
                <a:gd name="T14" fmla="*/ 45 w 90"/>
                <a:gd name="T15" fmla="*/ 19 h 89"/>
                <a:gd name="T16" fmla="*/ 71 w 90"/>
                <a:gd name="T17" fmla="*/ 45 h 89"/>
                <a:gd name="T18" fmla="*/ 45 w 90"/>
                <a:gd name="T19" fmla="*/ 7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0" h="89">
                  <a:moveTo>
                    <a:pt x="45" y="0"/>
                  </a:moveTo>
                  <a:cubicBezTo>
                    <a:pt x="20" y="0"/>
                    <a:pt x="0" y="20"/>
                    <a:pt x="0" y="45"/>
                  </a:cubicBezTo>
                  <a:cubicBezTo>
                    <a:pt x="0" y="69"/>
                    <a:pt x="20" y="89"/>
                    <a:pt x="45" y="89"/>
                  </a:cubicBezTo>
                  <a:cubicBezTo>
                    <a:pt x="70" y="89"/>
                    <a:pt x="90" y="69"/>
                    <a:pt x="90" y="45"/>
                  </a:cubicBezTo>
                  <a:cubicBezTo>
                    <a:pt x="90" y="20"/>
                    <a:pt x="70" y="0"/>
                    <a:pt x="45" y="0"/>
                  </a:cubicBezTo>
                  <a:close/>
                  <a:moveTo>
                    <a:pt x="45" y="70"/>
                  </a:moveTo>
                  <a:cubicBezTo>
                    <a:pt x="31" y="70"/>
                    <a:pt x="19" y="59"/>
                    <a:pt x="19" y="45"/>
                  </a:cubicBezTo>
                  <a:cubicBezTo>
                    <a:pt x="19" y="30"/>
                    <a:pt x="31" y="19"/>
                    <a:pt x="45" y="19"/>
                  </a:cubicBezTo>
                  <a:cubicBezTo>
                    <a:pt x="59" y="19"/>
                    <a:pt x="71" y="30"/>
                    <a:pt x="71" y="45"/>
                  </a:cubicBezTo>
                  <a:cubicBezTo>
                    <a:pt x="71" y="59"/>
                    <a:pt x="59" y="70"/>
                    <a:pt x="45" y="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22" eaLnBrk="1" fontAlgn="auto" hangingPunct="1">
                <a:spcBef>
                  <a:spcPts val="0"/>
                </a:spcBef>
                <a:spcAft>
                  <a:spcPts val="0"/>
                </a:spcAft>
                <a:buClrTx/>
              </a:pPr>
              <a:endParaRPr lang="en-US" sz="2098" b="0" dirty="0">
                <a:solidFill>
                  <a:prstClr val="black"/>
                </a:solidFill>
                <a:latin typeface="Arial"/>
              </a:endParaRPr>
            </a:p>
          </p:txBody>
        </p:sp>
      </p:grpSp>
    </p:spTree>
    <p:extLst>
      <p:ext uri="{BB962C8B-B14F-4D97-AF65-F5344CB8AC3E}">
        <p14:creationId xmlns:p14="http://schemas.microsoft.com/office/powerpoint/2010/main" val="342901066"/>
      </p:ext>
    </p:extLst>
  </p:cSld>
  <p:clrMapOvr>
    <a:masterClrMapping/>
  </p:clrMapOvr>
</p:sldLayout>
</file>

<file path=ppt/slideLayouts/slideLayout197.xml><?xml version="1.0" encoding="utf-8"?>
<p:sldLayout xmlns:a="http://schemas.openxmlformats.org/drawingml/2006/main" xmlns:r="http://schemas.openxmlformats.org/officeDocument/2006/relationships" xmlns:p="http://schemas.openxmlformats.org/presentationml/2006/main" userDrawn="1">
  <p:cSld name="7_Two Content">
    <p:spTree>
      <p:nvGrpSpPr>
        <p:cNvPr id="1" name=""/>
        <p:cNvGrpSpPr/>
        <p:nvPr/>
      </p:nvGrpSpPr>
      <p:grpSpPr>
        <a:xfrm>
          <a:off x="0" y="0"/>
          <a:ext cx="0" cy="0"/>
          <a:chOff x="0" y="0"/>
          <a:chExt cx="0" cy="0"/>
        </a:xfrm>
      </p:grpSpPr>
      <p:sp>
        <p:nvSpPr>
          <p:cNvPr id="2" name="Title 1"/>
          <p:cNvSpPr>
            <a:spLocks noGrp="1"/>
          </p:cNvSpPr>
          <p:nvPr>
            <p:ph type="title"/>
          </p:nvPr>
        </p:nvSpPr>
        <p:spPr>
          <a:xfrm>
            <a:off x="647833" y="360000"/>
            <a:ext cx="7198125" cy="720000"/>
          </a:xfrm>
        </p:spPr>
        <p:txBody>
          <a:bodyPr/>
          <a:lstStyle/>
          <a:p>
            <a:r>
              <a:rPr lang="en-GB" dirty="0"/>
              <a:t>Click to edit Master title style</a:t>
            </a:r>
          </a:p>
        </p:txBody>
      </p:sp>
    </p:spTree>
    <p:extLst>
      <p:ext uri="{BB962C8B-B14F-4D97-AF65-F5344CB8AC3E}">
        <p14:creationId xmlns:p14="http://schemas.microsoft.com/office/powerpoint/2010/main" val="4223569847"/>
      </p:ext>
    </p:extLst>
  </p:cSld>
  <p:clrMapOvr>
    <a:masterClrMapping/>
  </p:clrMapOvr>
</p:sldLayout>
</file>

<file path=ppt/slideLayouts/slideLayout198.xml><?xml version="1.0" encoding="utf-8"?>
<p:sldLayout xmlns:a="http://schemas.openxmlformats.org/drawingml/2006/main" xmlns:r="http://schemas.openxmlformats.org/officeDocument/2006/relationships" xmlns:p="http://schemas.openxmlformats.org/presentationml/2006/main" userDrawn="1">
  <p:cSld name="3_Two Content">
    <p:spTree>
      <p:nvGrpSpPr>
        <p:cNvPr id="1" name=""/>
        <p:cNvGrpSpPr/>
        <p:nvPr/>
      </p:nvGrpSpPr>
      <p:grpSpPr>
        <a:xfrm>
          <a:off x="0" y="0"/>
          <a:ext cx="0" cy="0"/>
          <a:chOff x="0" y="0"/>
          <a:chExt cx="0" cy="0"/>
        </a:xfrm>
      </p:grpSpPr>
      <p:sp>
        <p:nvSpPr>
          <p:cNvPr id="2" name="Title 1"/>
          <p:cNvSpPr>
            <a:spLocks noGrp="1"/>
          </p:cNvSpPr>
          <p:nvPr>
            <p:ph type="title"/>
          </p:nvPr>
        </p:nvSpPr>
        <p:spPr>
          <a:xfrm>
            <a:off x="647834" y="360000"/>
            <a:ext cx="7198125" cy="720000"/>
          </a:xfrm>
        </p:spPr>
        <p:txBody>
          <a:bodyPr/>
          <a:lstStyle/>
          <a:p>
            <a:r>
              <a:rPr lang="en-GB" dirty="0"/>
              <a:t>Click to edit Master title style</a:t>
            </a:r>
          </a:p>
        </p:txBody>
      </p:sp>
      <p:sp>
        <p:nvSpPr>
          <p:cNvPr id="9" name="Text Placeholder 4"/>
          <p:cNvSpPr>
            <a:spLocks noGrp="1"/>
          </p:cNvSpPr>
          <p:nvPr>
            <p:ph type="body" sz="quarter" idx="22"/>
          </p:nvPr>
        </p:nvSpPr>
        <p:spPr>
          <a:xfrm>
            <a:off x="6337968" y="1331693"/>
            <a:ext cx="5362604" cy="233946"/>
          </a:xfrm>
        </p:spPr>
        <p:txBody>
          <a:bodyPr/>
          <a:lstStyle>
            <a:lvl1pPr marL="0" indent="0">
              <a:buNone/>
              <a:defRPr sz="1200" b="0"/>
            </a:lvl1pPr>
          </a:lstStyle>
          <a:p>
            <a:endParaRPr lang="en-GB" b="1" dirty="0">
              <a:solidFill>
                <a:srgbClr val="8B8A8D"/>
              </a:solidFill>
            </a:endParaRPr>
          </a:p>
        </p:txBody>
      </p:sp>
      <p:sp>
        <p:nvSpPr>
          <p:cNvPr id="12" name="Text Placeholder 4"/>
          <p:cNvSpPr>
            <a:spLocks noGrp="1"/>
          </p:cNvSpPr>
          <p:nvPr>
            <p:ph type="body" sz="quarter" idx="23"/>
          </p:nvPr>
        </p:nvSpPr>
        <p:spPr>
          <a:xfrm>
            <a:off x="6337968" y="3703543"/>
            <a:ext cx="5362604" cy="233946"/>
          </a:xfrm>
        </p:spPr>
        <p:txBody>
          <a:bodyPr/>
          <a:lstStyle>
            <a:lvl1pPr marL="0" indent="0">
              <a:buNone/>
              <a:defRPr sz="1200" b="0"/>
            </a:lvl1pPr>
          </a:lstStyle>
          <a:p>
            <a:endParaRPr lang="en-GB" b="1" dirty="0">
              <a:solidFill>
                <a:srgbClr val="8B8A8D"/>
              </a:solidFill>
            </a:endParaRPr>
          </a:p>
        </p:txBody>
      </p:sp>
      <p:sp>
        <p:nvSpPr>
          <p:cNvPr id="19" name="Text Box 6"/>
          <p:cNvSpPr txBox="1">
            <a:spLocks noChangeArrowheads="1"/>
          </p:cNvSpPr>
          <p:nvPr userDrawn="1"/>
        </p:nvSpPr>
        <p:spPr bwMode="auto">
          <a:xfrm>
            <a:off x="8210148" y="3431344"/>
            <a:ext cx="3166533" cy="232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108815" tIns="54407" rIns="108815" bIns="54407">
            <a:spAutoFit/>
          </a:bodyPr>
          <a:lstStyle>
            <a:lvl1pPr eaLnBrk="0" hangingPunct="0">
              <a:defRPr sz="2000">
                <a:solidFill>
                  <a:schemeClr val="tx1"/>
                </a:solidFill>
                <a:latin typeface="Arial" charset="0"/>
                <a:cs typeface="Arial" charset="0"/>
              </a:defRPr>
            </a:lvl1pPr>
            <a:lvl2pPr marL="742950" indent="-285750" eaLnBrk="0" hangingPunct="0">
              <a:defRPr sz="2000">
                <a:solidFill>
                  <a:schemeClr val="tx1"/>
                </a:solidFill>
                <a:latin typeface="Arial" charset="0"/>
                <a:cs typeface="Arial" charset="0"/>
              </a:defRPr>
            </a:lvl2pPr>
            <a:lvl3pPr marL="1143000" indent="-228600" eaLnBrk="0" hangingPunct="0">
              <a:defRPr sz="2000">
                <a:solidFill>
                  <a:schemeClr val="tx1"/>
                </a:solidFill>
                <a:latin typeface="Arial" charset="0"/>
                <a:cs typeface="Arial" charset="0"/>
              </a:defRPr>
            </a:lvl3pPr>
            <a:lvl4pPr marL="1600200" indent="-228600" eaLnBrk="0" hangingPunct="0">
              <a:defRPr sz="2000">
                <a:solidFill>
                  <a:schemeClr val="tx1"/>
                </a:solidFill>
                <a:latin typeface="Arial" charset="0"/>
                <a:cs typeface="Arial" charset="0"/>
              </a:defRPr>
            </a:lvl4pPr>
            <a:lvl5pPr marL="2057400" indent="-228600" eaLnBrk="0" hangingPunct="0">
              <a:defRPr sz="2000">
                <a:solidFill>
                  <a:schemeClr val="tx1"/>
                </a:solidFill>
                <a:latin typeface="Arial" charset="0"/>
                <a:cs typeface="Arial" charset="0"/>
              </a:defRPr>
            </a:lvl5pPr>
            <a:lvl6pPr marL="2514600" indent="-228600" eaLnBrk="0" fontAlgn="base" hangingPunct="0">
              <a:spcBef>
                <a:spcPct val="0"/>
              </a:spcBef>
              <a:spcAft>
                <a:spcPct val="0"/>
              </a:spcAft>
              <a:defRPr sz="2000">
                <a:solidFill>
                  <a:schemeClr val="tx1"/>
                </a:solidFill>
                <a:latin typeface="Arial" charset="0"/>
                <a:cs typeface="Arial" charset="0"/>
              </a:defRPr>
            </a:lvl6pPr>
            <a:lvl7pPr marL="2971800" indent="-228600" eaLnBrk="0" fontAlgn="base" hangingPunct="0">
              <a:spcBef>
                <a:spcPct val="0"/>
              </a:spcBef>
              <a:spcAft>
                <a:spcPct val="0"/>
              </a:spcAft>
              <a:defRPr sz="2000">
                <a:solidFill>
                  <a:schemeClr val="tx1"/>
                </a:solidFill>
                <a:latin typeface="Arial" charset="0"/>
                <a:cs typeface="Arial" charset="0"/>
              </a:defRPr>
            </a:lvl7pPr>
            <a:lvl8pPr marL="3429000" indent="-228600" eaLnBrk="0" fontAlgn="base" hangingPunct="0">
              <a:spcBef>
                <a:spcPct val="0"/>
              </a:spcBef>
              <a:spcAft>
                <a:spcPct val="0"/>
              </a:spcAft>
              <a:defRPr sz="2000">
                <a:solidFill>
                  <a:schemeClr val="tx1"/>
                </a:solidFill>
                <a:latin typeface="Arial" charset="0"/>
                <a:cs typeface="Arial" charset="0"/>
              </a:defRPr>
            </a:lvl8pPr>
            <a:lvl9pPr marL="3886200" indent="-228600" eaLnBrk="0" fontAlgn="base" hangingPunct="0">
              <a:spcBef>
                <a:spcPct val="0"/>
              </a:spcBef>
              <a:spcAft>
                <a:spcPct val="0"/>
              </a:spcAft>
              <a:defRPr sz="2000">
                <a:solidFill>
                  <a:schemeClr val="tx1"/>
                </a:solidFill>
                <a:latin typeface="Arial" charset="0"/>
                <a:cs typeface="Arial" charset="0"/>
              </a:defRPr>
            </a:lvl9pPr>
          </a:lstStyle>
          <a:p>
            <a:pPr algn="r" defTabSz="1088049" eaLnBrk="1" fontAlgn="auto" hangingPunct="1">
              <a:spcBef>
                <a:spcPct val="50000"/>
              </a:spcBef>
              <a:spcAft>
                <a:spcPts val="0"/>
              </a:spcAft>
              <a:buClrTx/>
            </a:pPr>
            <a:r>
              <a:rPr lang="en-GB" sz="800" b="0" i="1" dirty="0">
                <a:solidFill>
                  <a:prstClr val="black"/>
                </a:solidFill>
              </a:rPr>
              <a:t>Source: </a:t>
            </a:r>
            <a:r>
              <a:rPr lang="en-GB" sz="800" b="0" i="1" dirty="0" err="1">
                <a:solidFill>
                  <a:prstClr val="black"/>
                </a:solidFill>
              </a:rPr>
              <a:t>Refinitiv</a:t>
            </a:r>
            <a:r>
              <a:rPr lang="en-GB" sz="800" b="0" i="1" dirty="0">
                <a:solidFill>
                  <a:prstClr val="black"/>
                </a:solidFill>
              </a:rPr>
              <a:t> </a:t>
            </a:r>
            <a:r>
              <a:rPr lang="en-GB" sz="800" b="0" i="1" dirty="0" err="1">
                <a:solidFill>
                  <a:prstClr val="black"/>
                </a:solidFill>
              </a:rPr>
              <a:t>Datastream</a:t>
            </a:r>
            <a:r>
              <a:rPr lang="en-GB" sz="800" b="0" i="1" dirty="0">
                <a:solidFill>
                  <a:prstClr val="black"/>
                </a:solidFill>
              </a:rPr>
              <a:t> </a:t>
            </a:r>
          </a:p>
        </p:txBody>
      </p:sp>
      <p:sp>
        <p:nvSpPr>
          <p:cNvPr id="20" name="Text Box 6"/>
          <p:cNvSpPr txBox="1">
            <a:spLocks noChangeArrowheads="1"/>
          </p:cNvSpPr>
          <p:nvPr userDrawn="1"/>
        </p:nvSpPr>
        <p:spPr bwMode="auto">
          <a:xfrm>
            <a:off x="8210148" y="5765576"/>
            <a:ext cx="3166533" cy="232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108815" tIns="54407" rIns="108815" bIns="54407">
            <a:spAutoFit/>
          </a:bodyPr>
          <a:lstStyle>
            <a:lvl1pPr eaLnBrk="0" hangingPunct="0">
              <a:defRPr sz="2000">
                <a:solidFill>
                  <a:schemeClr val="tx1"/>
                </a:solidFill>
                <a:latin typeface="Arial" charset="0"/>
                <a:cs typeface="Arial" charset="0"/>
              </a:defRPr>
            </a:lvl1pPr>
            <a:lvl2pPr marL="742950" indent="-285750" eaLnBrk="0" hangingPunct="0">
              <a:defRPr sz="2000">
                <a:solidFill>
                  <a:schemeClr val="tx1"/>
                </a:solidFill>
                <a:latin typeface="Arial" charset="0"/>
                <a:cs typeface="Arial" charset="0"/>
              </a:defRPr>
            </a:lvl2pPr>
            <a:lvl3pPr marL="1143000" indent="-228600" eaLnBrk="0" hangingPunct="0">
              <a:defRPr sz="2000">
                <a:solidFill>
                  <a:schemeClr val="tx1"/>
                </a:solidFill>
                <a:latin typeface="Arial" charset="0"/>
                <a:cs typeface="Arial" charset="0"/>
              </a:defRPr>
            </a:lvl3pPr>
            <a:lvl4pPr marL="1600200" indent="-228600" eaLnBrk="0" hangingPunct="0">
              <a:defRPr sz="2000">
                <a:solidFill>
                  <a:schemeClr val="tx1"/>
                </a:solidFill>
                <a:latin typeface="Arial" charset="0"/>
                <a:cs typeface="Arial" charset="0"/>
              </a:defRPr>
            </a:lvl4pPr>
            <a:lvl5pPr marL="2057400" indent="-228600" eaLnBrk="0" hangingPunct="0">
              <a:defRPr sz="2000">
                <a:solidFill>
                  <a:schemeClr val="tx1"/>
                </a:solidFill>
                <a:latin typeface="Arial" charset="0"/>
                <a:cs typeface="Arial" charset="0"/>
              </a:defRPr>
            </a:lvl5pPr>
            <a:lvl6pPr marL="2514600" indent="-228600" eaLnBrk="0" fontAlgn="base" hangingPunct="0">
              <a:spcBef>
                <a:spcPct val="0"/>
              </a:spcBef>
              <a:spcAft>
                <a:spcPct val="0"/>
              </a:spcAft>
              <a:defRPr sz="2000">
                <a:solidFill>
                  <a:schemeClr val="tx1"/>
                </a:solidFill>
                <a:latin typeface="Arial" charset="0"/>
                <a:cs typeface="Arial" charset="0"/>
              </a:defRPr>
            </a:lvl6pPr>
            <a:lvl7pPr marL="2971800" indent="-228600" eaLnBrk="0" fontAlgn="base" hangingPunct="0">
              <a:spcBef>
                <a:spcPct val="0"/>
              </a:spcBef>
              <a:spcAft>
                <a:spcPct val="0"/>
              </a:spcAft>
              <a:defRPr sz="2000">
                <a:solidFill>
                  <a:schemeClr val="tx1"/>
                </a:solidFill>
                <a:latin typeface="Arial" charset="0"/>
                <a:cs typeface="Arial" charset="0"/>
              </a:defRPr>
            </a:lvl7pPr>
            <a:lvl8pPr marL="3429000" indent="-228600" eaLnBrk="0" fontAlgn="base" hangingPunct="0">
              <a:spcBef>
                <a:spcPct val="0"/>
              </a:spcBef>
              <a:spcAft>
                <a:spcPct val="0"/>
              </a:spcAft>
              <a:defRPr sz="2000">
                <a:solidFill>
                  <a:schemeClr val="tx1"/>
                </a:solidFill>
                <a:latin typeface="Arial" charset="0"/>
                <a:cs typeface="Arial" charset="0"/>
              </a:defRPr>
            </a:lvl8pPr>
            <a:lvl9pPr marL="3886200" indent="-228600" eaLnBrk="0" fontAlgn="base" hangingPunct="0">
              <a:spcBef>
                <a:spcPct val="0"/>
              </a:spcBef>
              <a:spcAft>
                <a:spcPct val="0"/>
              </a:spcAft>
              <a:defRPr sz="2000">
                <a:solidFill>
                  <a:schemeClr val="tx1"/>
                </a:solidFill>
                <a:latin typeface="Arial" charset="0"/>
                <a:cs typeface="Arial" charset="0"/>
              </a:defRPr>
            </a:lvl9pPr>
          </a:lstStyle>
          <a:p>
            <a:pPr algn="r" defTabSz="1088049" eaLnBrk="1" fontAlgn="auto" hangingPunct="1">
              <a:spcBef>
                <a:spcPct val="50000"/>
              </a:spcBef>
              <a:spcAft>
                <a:spcPts val="0"/>
              </a:spcAft>
              <a:buClrTx/>
            </a:pPr>
            <a:r>
              <a:rPr lang="en-GB" sz="800" b="0" i="1" dirty="0">
                <a:solidFill>
                  <a:prstClr val="black"/>
                </a:solidFill>
              </a:rPr>
              <a:t>Source: </a:t>
            </a:r>
            <a:r>
              <a:rPr lang="en-GB" sz="800" b="0" i="1" dirty="0" err="1">
                <a:solidFill>
                  <a:prstClr val="black"/>
                </a:solidFill>
              </a:rPr>
              <a:t>Refinitiv</a:t>
            </a:r>
            <a:r>
              <a:rPr lang="en-GB" sz="800" b="0" i="1" dirty="0">
                <a:solidFill>
                  <a:prstClr val="black"/>
                </a:solidFill>
              </a:rPr>
              <a:t> </a:t>
            </a:r>
            <a:r>
              <a:rPr lang="en-GB" sz="800" b="0" i="1" dirty="0" err="1">
                <a:solidFill>
                  <a:prstClr val="black"/>
                </a:solidFill>
              </a:rPr>
              <a:t>Datastream</a:t>
            </a:r>
            <a:r>
              <a:rPr lang="en-GB" sz="800" b="0" i="1" dirty="0">
                <a:solidFill>
                  <a:prstClr val="black"/>
                </a:solidFill>
              </a:rPr>
              <a:t> </a:t>
            </a:r>
          </a:p>
        </p:txBody>
      </p:sp>
      <p:sp>
        <p:nvSpPr>
          <p:cNvPr id="4" name="Text Placeholder 3"/>
          <p:cNvSpPr>
            <a:spLocks noGrp="1"/>
          </p:cNvSpPr>
          <p:nvPr>
            <p:ph type="body" sz="quarter" idx="24"/>
          </p:nvPr>
        </p:nvSpPr>
        <p:spPr>
          <a:xfrm>
            <a:off x="652299" y="1337953"/>
            <a:ext cx="5308804" cy="4601096"/>
          </a:xfrm>
          <a:solidFill>
            <a:srgbClr val="99CCFF"/>
          </a:solidFill>
          <a:ln>
            <a:solidFill>
              <a:srgbClr val="99CCFF"/>
            </a:solidFill>
          </a:ln>
        </p:spPr>
        <p:txBody>
          <a:bodyPr lIns="143990" tIns="143990" rIns="143990" bIns="143990"/>
          <a:lstStyle>
            <a:lvl1pPr>
              <a:defRPr sz="1300">
                <a:solidFill>
                  <a:srgbClr val="0000A0"/>
                </a:solidFill>
              </a:defRPr>
            </a:lvl1pPr>
            <a:lvl2pPr>
              <a:defRPr sz="1300">
                <a:solidFill>
                  <a:srgbClr val="0000A0"/>
                </a:solidFill>
              </a:defRPr>
            </a:lvl2pPr>
            <a:lvl3pPr>
              <a:defRPr sz="1300">
                <a:solidFill>
                  <a:srgbClr val="0000A0"/>
                </a:solidFill>
              </a:defRPr>
            </a:lvl3pPr>
            <a:lvl4pPr>
              <a:defRPr sz="1300">
                <a:solidFill>
                  <a:srgbClr val="0000A0"/>
                </a:solidFill>
              </a:defRPr>
            </a:lvl4pPr>
            <a:lvl5pPr>
              <a:defRPr sz="1300">
                <a:solidFill>
                  <a:srgbClr val="0000A0"/>
                </a:solidFill>
              </a:defRPr>
            </a:lvl5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p>
        </p:txBody>
      </p:sp>
    </p:spTree>
    <p:extLst>
      <p:ext uri="{BB962C8B-B14F-4D97-AF65-F5344CB8AC3E}">
        <p14:creationId xmlns:p14="http://schemas.microsoft.com/office/powerpoint/2010/main" val="313814179"/>
      </p:ext>
    </p:extLst>
  </p:cSld>
  <p:clrMapOvr>
    <a:masterClrMapping/>
  </p:clrMapOvr>
</p:sldLayout>
</file>

<file path=ppt/slideLayouts/slideLayout199.xml><?xml version="1.0" encoding="utf-8"?>
<p:sldLayout xmlns:a="http://schemas.openxmlformats.org/drawingml/2006/main" xmlns:r="http://schemas.openxmlformats.org/officeDocument/2006/relationships" xmlns:p="http://schemas.openxmlformats.org/presentationml/2006/main" userDrawn="1">
  <p:cSld name="3_Three Content">
    <p:spTree>
      <p:nvGrpSpPr>
        <p:cNvPr id="1" name=""/>
        <p:cNvGrpSpPr/>
        <p:nvPr/>
      </p:nvGrpSpPr>
      <p:grpSpPr>
        <a:xfrm>
          <a:off x="0" y="0"/>
          <a:ext cx="0" cy="0"/>
          <a:chOff x="0" y="0"/>
          <a:chExt cx="0" cy="0"/>
        </a:xfrm>
      </p:grpSpPr>
      <p:sp>
        <p:nvSpPr>
          <p:cNvPr id="2" name="Title 1"/>
          <p:cNvSpPr>
            <a:spLocks noGrp="1"/>
          </p:cNvSpPr>
          <p:nvPr>
            <p:ph type="title"/>
          </p:nvPr>
        </p:nvSpPr>
        <p:spPr>
          <a:xfrm>
            <a:off x="647833" y="360000"/>
            <a:ext cx="7198125" cy="720000"/>
          </a:xfrm>
        </p:spPr>
        <p:txBody>
          <a:bodyPr/>
          <a:lstStyle/>
          <a:p>
            <a:r>
              <a:rPr lang="en-GB" dirty="0"/>
              <a:t>Click to edit Master title style</a:t>
            </a:r>
          </a:p>
        </p:txBody>
      </p:sp>
      <p:sp>
        <p:nvSpPr>
          <p:cNvPr id="9" name="Text Placeholder 8"/>
          <p:cNvSpPr>
            <a:spLocks noGrp="1"/>
          </p:cNvSpPr>
          <p:nvPr>
            <p:ph type="body" sz="quarter" idx="14"/>
          </p:nvPr>
        </p:nvSpPr>
        <p:spPr>
          <a:xfrm>
            <a:off x="657563" y="1331813"/>
            <a:ext cx="3491091" cy="2699375"/>
          </a:xfrm>
          <a:solidFill>
            <a:srgbClr val="99CCFF"/>
          </a:solidFill>
          <a:ln>
            <a:solidFill>
              <a:srgbClr val="99CCFF"/>
            </a:solidFill>
          </a:ln>
        </p:spPr>
        <p:txBody>
          <a:bodyPr lIns="144000" tIns="144000"/>
          <a:lstStyle>
            <a:lvl1pPr>
              <a:defRPr sz="1400"/>
            </a:lvl1pPr>
            <a:lvl2pPr>
              <a:defRPr sz="1400"/>
            </a:lvl2pPr>
            <a:lvl3pPr>
              <a:defRPr sz="1400"/>
            </a:lvl3pPr>
            <a:lvl4pPr>
              <a:defRPr sz="1400"/>
            </a:lvl4pPr>
            <a:lvl5pPr>
              <a:defRPr sz="1400"/>
            </a:lvl5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p>
        </p:txBody>
      </p:sp>
      <p:sp>
        <p:nvSpPr>
          <p:cNvPr id="13" name="Text Placeholder 8"/>
          <p:cNvSpPr>
            <a:spLocks noGrp="1"/>
          </p:cNvSpPr>
          <p:nvPr>
            <p:ph type="body" sz="quarter" idx="22"/>
          </p:nvPr>
        </p:nvSpPr>
        <p:spPr>
          <a:xfrm>
            <a:off x="4381249" y="1337789"/>
            <a:ext cx="3491091" cy="2699375"/>
          </a:xfrm>
          <a:solidFill>
            <a:srgbClr val="0000A0"/>
          </a:solidFill>
          <a:ln>
            <a:solidFill>
              <a:srgbClr val="0000A0"/>
            </a:solidFill>
          </a:ln>
        </p:spPr>
        <p:txBody>
          <a:bodyPr lIns="144000" tIns="144000"/>
          <a:lstStyle>
            <a:lvl1pPr>
              <a:defRPr sz="1400">
                <a:solidFill>
                  <a:schemeClr val="bg1"/>
                </a:solidFill>
              </a:defRPr>
            </a:lvl1pPr>
            <a:lvl2pPr>
              <a:defRPr sz="1400">
                <a:solidFill>
                  <a:schemeClr val="bg1"/>
                </a:solidFill>
              </a:defRPr>
            </a:lvl2pPr>
            <a:lvl3pPr>
              <a:defRPr sz="1400">
                <a:solidFill>
                  <a:schemeClr val="bg1"/>
                </a:solidFill>
              </a:defRPr>
            </a:lvl3pPr>
            <a:lvl4pPr>
              <a:defRPr sz="1400">
                <a:solidFill>
                  <a:schemeClr val="bg1"/>
                </a:solidFill>
              </a:defRPr>
            </a:lvl4pPr>
            <a:lvl5pPr>
              <a:defRPr sz="1400">
                <a:solidFill>
                  <a:schemeClr val="bg1"/>
                </a:solidFill>
              </a:defRPr>
            </a:lvl5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p>
        </p:txBody>
      </p:sp>
      <p:sp>
        <p:nvSpPr>
          <p:cNvPr id="14" name="Text Placeholder 8"/>
          <p:cNvSpPr>
            <a:spLocks noGrp="1"/>
          </p:cNvSpPr>
          <p:nvPr>
            <p:ph type="body" sz="quarter" idx="23"/>
          </p:nvPr>
        </p:nvSpPr>
        <p:spPr>
          <a:xfrm>
            <a:off x="8056180" y="1344002"/>
            <a:ext cx="3491091" cy="2699375"/>
          </a:xfrm>
          <a:solidFill>
            <a:srgbClr val="8B8A8D"/>
          </a:solidFill>
          <a:ln>
            <a:solidFill>
              <a:srgbClr val="8B8A8D"/>
            </a:solidFill>
          </a:ln>
        </p:spPr>
        <p:txBody>
          <a:bodyPr lIns="144000" tIns="144000" rIns="144000" bIns="144000"/>
          <a:lstStyle>
            <a:lvl1pPr>
              <a:defRPr sz="1400">
                <a:solidFill>
                  <a:srgbClr val="00005E"/>
                </a:solidFill>
              </a:defRPr>
            </a:lvl1pPr>
            <a:lvl2pPr>
              <a:defRPr sz="1400">
                <a:solidFill>
                  <a:srgbClr val="00005E"/>
                </a:solidFill>
              </a:defRPr>
            </a:lvl2pPr>
            <a:lvl3pPr>
              <a:defRPr sz="1400">
                <a:solidFill>
                  <a:srgbClr val="00005E"/>
                </a:solidFill>
              </a:defRPr>
            </a:lvl3pPr>
            <a:lvl4pPr>
              <a:defRPr sz="1400">
                <a:solidFill>
                  <a:srgbClr val="00005E"/>
                </a:solidFill>
              </a:defRPr>
            </a:lvl4pPr>
            <a:lvl5pPr>
              <a:defRPr sz="1400">
                <a:solidFill>
                  <a:srgbClr val="00005E"/>
                </a:solidFill>
              </a:defRPr>
            </a:lvl5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p>
        </p:txBody>
      </p:sp>
    </p:spTree>
    <p:extLst>
      <p:ext uri="{BB962C8B-B14F-4D97-AF65-F5344CB8AC3E}">
        <p14:creationId xmlns:p14="http://schemas.microsoft.com/office/powerpoint/2010/main" val="2950539731"/>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3" name="Content Placeholder 2"/>
          <p:cNvSpPr>
            <a:spLocks noGrp="1"/>
          </p:cNvSpPr>
          <p:nvPr>
            <p:ph idx="1" hasCustomPrompt="1"/>
          </p:nvPr>
        </p:nvSpPr>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Slide Number Placeholder 5"/>
          <p:cNvSpPr>
            <a:spLocks noGrp="1"/>
          </p:cNvSpPr>
          <p:nvPr>
            <p:ph type="sldNum" sz="quarter" idx="12"/>
          </p:nvPr>
        </p:nvSpPr>
        <p:spPr/>
        <p:txBody>
          <a:bodyPr/>
          <a:lstStyle>
            <a:lvl1pPr>
              <a:defRPr>
                <a:solidFill>
                  <a:srgbClr val="8B8A8D"/>
                </a:solidFill>
              </a:defRPr>
            </a:lvl1pPr>
          </a:lstStyle>
          <a:p>
            <a:fld id="{D14BCCD3-0010-4FBA-B965-2126ADC31932}" type="slidenum">
              <a:rPr lang="en-US" smtClean="0"/>
              <a:pPr/>
              <a:t>‹#›</a:t>
            </a:fld>
            <a:endParaRPr lang="en-US" dirty="0"/>
          </a:p>
        </p:txBody>
      </p:sp>
      <p:sp>
        <p:nvSpPr>
          <p:cNvPr id="4" name="Title 3"/>
          <p:cNvSpPr>
            <a:spLocks noGrp="1"/>
          </p:cNvSpPr>
          <p:nvPr>
            <p:ph type="title"/>
          </p:nvPr>
        </p:nvSpPr>
        <p:spPr/>
        <p:txBody>
          <a:bodyPr/>
          <a:lstStyle/>
          <a:p>
            <a:r>
              <a:rPr lang="en-US" dirty="0"/>
              <a:t>Click to edit Master title style</a:t>
            </a:r>
          </a:p>
        </p:txBody>
      </p:sp>
      <p:sp>
        <p:nvSpPr>
          <p:cNvPr id="5" name="Footer Placeholder 4"/>
          <p:cNvSpPr>
            <a:spLocks noGrp="1"/>
          </p:cNvSpPr>
          <p:nvPr>
            <p:ph type="ftr" sz="quarter" idx="13"/>
          </p:nvPr>
        </p:nvSpPr>
        <p:spPr/>
        <p:txBody>
          <a:bodyPr/>
          <a:lstStyle>
            <a:lvl1pPr>
              <a:defRPr>
                <a:solidFill>
                  <a:srgbClr val="8B8A8D"/>
                </a:solidFill>
              </a:defRPr>
            </a:lvl1pPr>
          </a:lstStyle>
          <a:p>
            <a:endParaRPr lang="en-US" dirty="0"/>
          </a:p>
        </p:txBody>
      </p:sp>
    </p:spTree>
    <p:extLst>
      <p:ext uri="{BB962C8B-B14F-4D97-AF65-F5344CB8AC3E}">
        <p14:creationId xmlns:p14="http://schemas.microsoft.com/office/powerpoint/2010/main" val="3756703525"/>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Quote White">
    <p:bg>
      <p:bgPr>
        <a:solidFill>
          <a:schemeClr val="bg1"/>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640850" y="1088774"/>
            <a:ext cx="6862299" cy="2268219"/>
          </a:xfrm>
        </p:spPr>
        <p:txBody>
          <a:bodyPr>
            <a:noAutofit/>
          </a:bodyPr>
          <a:lstStyle>
            <a:lvl1pPr algn="ctr">
              <a:defRPr sz="2898">
                <a:solidFill>
                  <a:srgbClr val="0000A0"/>
                </a:solidFill>
              </a:defRPr>
            </a:lvl1pPr>
          </a:lstStyle>
          <a:p>
            <a:r>
              <a:rPr lang="en-US" dirty="0"/>
              <a:t>Click and type quote</a:t>
            </a:r>
          </a:p>
        </p:txBody>
      </p:sp>
      <p:sp>
        <p:nvSpPr>
          <p:cNvPr id="5" name="Slide Number Placeholder 4"/>
          <p:cNvSpPr>
            <a:spLocks noGrp="1"/>
          </p:cNvSpPr>
          <p:nvPr>
            <p:ph type="sldNum" sz="quarter" idx="12"/>
          </p:nvPr>
        </p:nvSpPr>
        <p:spPr/>
        <p:txBody>
          <a:bodyPr/>
          <a:lstStyle>
            <a:lvl1pPr>
              <a:defRPr>
                <a:solidFill>
                  <a:srgbClr val="8B8A8D"/>
                </a:solidFill>
              </a:defRPr>
            </a:lvl1pPr>
          </a:lstStyle>
          <a:p>
            <a:fld id="{D14BCCD3-0010-4FBA-B965-2126ADC31932}" type="slidenum">
              <a:rPr lang="en-US" smtClean="0"/>
              <a:pPr/>
              <a:t>‹#›</a:t>
            </a:fld>
            <a:endParaRPr lang="en-US" dirty="0"/>
          </a:p>
        </p:txBody>
      </p:sp>
      <p:sp>
        <p:nvSpPr>
          <p:cNvPr id="6" name="Text Placeholder 9"/>
          <p:cNvSpPr>
            <a:spLocks noGrp="1"/>
          </p:cNvSpPr>
          <p:nvPr>
            <p:ph type="body" sz="quarter" idx="13" hasCustomPrompt="1"/>
          </p:nvPr>
        </p:nvSpPr>
        <p:spPr>
          <a:xfrm>
            <a:off x="2640515" y="3572694"/>
            <a:ext cx="6862299" cy="539875"/>
          </a:xfrm>
        </p:spPr>
        <p:txBody>
          <a:bodyPr>
            <a:noAutofit/>
          </a:bodyPr>
          <a:lstStyle>
            <a:lvl1pPr marL="0" indent="0" algn="ctr">
              <a:buFontTx/>
              <a:buNone/>
              <a:defRPr b="1">
                <a:solidFill>
                  <a:srgbClr val="8B8A8D"/>
                </a:solidFill>
              </a:defRPr>
            </a:lvl1pPr>
            <a:lvl2pPr marL="257046" indent="0">
              <a:buFontTx/>
              <a:buNone/>
              <a:defRPr b="1">
                <a:solidFill>
                  <a:schemeClr val="accent4"/>
                </a:solidFill>
              </a:defRPr>
            </a:lvl2pPr>
            <a:lvl3pPr marL="514091" indent="0">
              <a:buFontTx/>
              <a:buNone/>
              <a:defRPr b="1">
                <a:solidFill>
                  <a:schemeClr val="accent4"/>
                </a:solidFill>
              </a:defRPr>
            </a:lvl3pPr>
            <a:lvl4pPr marL="771137" indent="0">
              <a:buFontTx/>
              <a:buNone/>
              <a:defRPr b="1">
                <a:solidFill>
                  <a:schemeClr val="accent4"/>
                </a:solidFill>
              </a:defRPr>
            </a:lvl4pPr>
            <a:lvl5pPr marL="1028181" indent="0">
              <a:buFontTx/>
              <a:buNone/>
              <a:defRPr b="1">
                <a:solidFill>
                  <a:schemeClr val="accent4"/>
                </a:solidFill>
              </a:defRPr>
            </a:lvl5pPr>
          </a:lstStyle>
          <a:p>
            <a:pPr lvl="0"/>
            <a:r>
              <a:rPr lang="en-US" dirty="0"/>
              <a:t>Name</a:t>
            </a:r>
          </a:p>
        </p:txBody>
      </p:sp>
      <p:sp>
        <p:nvSpPr>
          <p:cNvPr id="3" name="Footer Placeholder 2"/>
          <p:cNvSpPr>
            <a:spLocks noGrp="1"/>
          </p:cNvSpPr>
          <p:nvPr>
            <p:ph type="ftr" sz="quarter" idx="14"/>
          </p:nvPr>
        </p:nvSpPr>
        <p:spPr/>
        <p:txBody>
          <a:bodyPr/>
          <a:lstStyle>
            <a:lvl1pPr>
              <a:defRPr>
                <a:solidFill>
                  <a:srgbClr val="8B8A8D"/>
                </a:solidFill>
              </a:defRPr>
            </a:lvl1pPr>
          </a:lstStyle>
          <a:p>
            <a:endParaRPr lang="en-US" dirty="0"/>
          </a:p>
        </p:txBody>
      </p:sp>
    </p:spTree>
    <p:extLst>
      <p:ext uri="{BB962C8B-B14F-4D97-AF65-F5344CB8AC3E}">
        <p14:creationId xmlns:p14="http://schemas.microsoft.com/office/powerpoint/2010/main" val="1351810588"/>
      </p:ext>
    </p:extLst>
  </p:cSld>
  <p:clrMapOvr>
    <a:masterClrMapping/>
  </p:clrMapOvr>
</p:sldLayout>
</file>

<file path=ppt/slideLayouts/slideLayout200.xml><?xml version="1.0" encoding="utf-8"?>
<p:sldLayout xmlns:a="http://schemas.openxmlformats.org/drawingml/2006/main" xmlns:r="http://schemas.openxmlformats.org/officeDocument/2006/relationships" xmlns:p="http://schemas.openxmlformats.org/presentationml/2006/main" userDrawn="1">
  <p:cSld name="1_Title and Content">
    <p:spTree>
      <p:nvGrpSpPr>
        <p:cNvPr id="1" name=""/>
        <p:cNvGrpSpPr/>
        <p:nvPr/>
      </p:nvGrpSpPr>
      <p:grpSpPr>
        <a:xfrm>
          <a:off x="0" y="0"/>
          <a:ext cx="0" cy="0"/>
          <a:chOff x="0" y="0"/>
          <a:chExt cx="0" cy="0"/>
        </a:xfrm>
      </p:grpSpPr>
      <p:sp>
        <p:nvSpPr>
          <p:cNvPr id="3" name="Content Placeholder 2"/>
          <p:cNvSpPr>
            <a:spLocks noGrp="1"/>
          </p:cNvSpPr>
          <p:nvPr>
            <p:ph idx="1"/>
          </p:nvPr>
        </p:nvSpPr>
        <p:spPr>
          <a:xfrm>
            <a:off x="647830" y="1331692"/>
            <a:ext cx="10905160" cy="233946"/>
          </a:xfrm>
        </p:spPr>
        <p:txBody>
          <a:bodyPr/>
          <a:lstStyle>
            <a:lvl1pPr marL="0" indent="0">
              <a:buNone/>
              <a:defRPr/>
            </a:lvl1pPr>
          </a:lstStyle>
          <a:p>
            <a:pPr lvl="0"/>
            <a:r>
              <a:rPr lang="en-GB" dirty="0"/>
              <a:t>Click to edit Master text styles</a:t>
            </a:r>
          </a:p>
        </p:txBody>
      </p:sp>
      <p:sp>
        <p:nvSpPr>
          <p:cNvPr id="4" name="Title 3"/>
          <p:cNvSpPr>
            <a:spLocks noGrp="1"/>
          </p:cNvSpPr>
          <p:nvPr>
            <p:ph type="title"/>
          </p:nvPr>
        </p:nvSpPr>
        <p:spPr/>
        <p:txBody>
          <a:bodyPr/>
          <a:lstStyle/>
          <a:p>
            <a:r>
              <a:rPr lang="en-GB" dirty="0"/>
              <a:t>Click to edit Master title style</a:t>
            </a:r>
          </a:p>
        </p:txBody>
      </p:sp>
      <p:sp>
        <p:nvSpPr>
          <p:cNvPr id="2" name="Rectangle 1"/>
          <p:cNvSpPr/>
          <p:nvPr userDrawn="1"/>
        </p:nvSpPr>
        <p:spPr>
          <a:xfrm>
            <a:off x="646008" y="1669918"/>
            <a:ext cx="10945566" cy="435153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92" tIns="45696" rIns="91392" bIns="45696" numCol="1" spcCol="0" rtlCol="0" fromWordArt="0" anchor="ctr" anchorCtr="0" forceAA="0" compatLnSpc="1">
            <a:prstTxWarp prst="textNoShape">
              <a:avLst/>
            </a:prstTxWarp>
            <a:noAutofit/>
          </a:bodyPr>
          <a:lstStyle/>
          <a:p>
            <a:pPr algn="ctr">
              <a:buClr>
                <a:prstClr val="black"/>
              </a:buClr>
            </a:pPr>
            <a:endParaRPr lang="en-GB" sz="1200" dirty="0">
              <a:solidFill>
                <a:prstClr val="black"/>
              </a:solidFill>
            </a:endParaRPr>
          </a:p>
        </p:txBody>
      </p:sp>
    </p:spTree>
    <p:extLst>
      <p:ext uri="{BB962C8B-B14F-4D97-AF65-F5344CB8AC3E}">
        <p14:creationId xmlns:p14="http://schemas.microsoft.com/office/powerpoint/2010/main" val="1373530715"/>
      </p:ext>
    </p:extLst>
  </p:cSld>
  <p:clrMapOvr>
    <a:masterClrMapping/>
  </p:clrMapOvr>
</p:sldLayout>
</file>

<file path=ppt/slideLayouts/slideLayout201.xml><?xml version="1.0" encoding="utf-8"?>
<p:sldLayout xmlns:a="http://schemas.openxmlformats.org/drawingml/2006/main" xmlns:r="http://schemas.openxmlformats.org/officeDocument/2006/relationships" xmlns:p="http://schemas.openxmlformats.org/presentationml/2006/main" showMasterSp="0" preserve="1" userDrawn="1">
  <p:cSld name="Title Slide">
    <p:bg>
      <p:bgPr>
        <a:solidFill>
          <a:schemeClr val="accent1"/>
        </a:soli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647834" y="1337955"/>
            <a:ext cx="7198125" cy="750046"/>
          </a:xfrm>
        </p:spPr>
        <p:txBody>
          <a:bodyPr>
            <a:noAutofit/>
          </a:bodyPr>
          <a:lstStyle>
            <a:lvl1pPr>
              <a:defRPr sz="2398">
                <a:solidFill>
                  <a:srgbClr val="FBD9CA"/>
                </a:solidFill>
              </a:defRPr>
            </a:lvl1pPr>
          </a:lstStyle>
          <a:p>
            <a:r>
              <a:rPr lang="en-GB" dirty="0"/>
              <a:t>Click to edit Master title style</a:t>
            </a:r>
          </a:p>
        </p:txBody>
      </p:sp>
      <p:sp>
        <p:nvSpPr>
          <p:cNvPr id="3" name="Subtitle 2"/>
          <p:cNvSpPr>
            <a:spLocks noGrp="1"/>
          </p:cNvSpPr>
          <p:nvPr>
            <p:ph type="subTitle" idx="1"/>
          </p:nvPr>
        </p:nvSpPr>
        <p:spPr>
          <a:xfrm>
            <a:off x="647834" y="2133156"/>
            <a:ext cx="7198125" cy="360000"/>
          </a:xfrm>
        </p:spPr>
        <p:txBody>
          <a:bodyPr>
            <a:noAutofit/>
          </a:bodyPr>
          <a:lstStyle>
            <a:lvl1pPr marL="0" indent="0" algn="l">
              <a:buNone/>
              <a:defRPr b="1">
                <a:solidFill>
                  <a:srgbClr val="FFFFFF"/>
                </a:solidFill>
              </a:defRPr>
            </a:lvl1pPr>
            <a:lvl2pPr marL="543917" indent="0" algn="ctr">
              <a:buNone/>
              <a:defRPr>
                <a:solidFill>
                  <a:schemeClr val="tx1">
                    <a:tint val="75000"/>
                  </a:schemeClr>
                </a:solidFill>
              </a:defRPr>
            </a:lvl2pPr>
            <a:lvl3pPr marL="1087832" indent="0" algn="ctr">
              <a:buNone/>
              <a:defRPr>
                <a:solidFill>
                  <a:schemeClr val="tx1">
                    <a:tint val="75000"/>
                  </a:schemeClr>
                </a:solidFill>
              </a:defRPr>
            </a:lvl3pPr>
            <a:lvl4pPr marL="1631748" indent="0" algn="ctr">
              <a:buNone/>
              <a:defRPr>
                <a:solidFill>
                  <a:schemeClr val="tx1">
                    <a:tint val="75000"/>
                  </a:schemeClr>
                </a:solidFill>
              </a:defRPr>
            </a:lvl4pPr>
            <a:lvl5pPr marL="2175665" indent="0" algn="ctr">
              <a:buNone/>
              <a:defRPr>
                <a:solidFill>
                  <a:schemeClr val="tx1">
                    <a:tint val="75000"/>
                  </a:schemeClr>
                </a:solidFill>
              </a:defRPr>
            </a:lvl5pPr>
            <a:lvl6pPr marL="2719583" indent="0" algn="ctr">
              <a:buNone/>
              <a:defRPr>
                <a:solidFill>
                  <a:schemeClr val="tx1">
                    <a:tint val="75000"/>
                  </a:schemeClr>
                </a:solidFill>
              </a:defRPr>
            </a:lvl6pPr>
            <a:lvl7pPr marL="3263498" indent="0" algn="ctr">
              <a:buNone/>
              <a:defRPr>
                <a:solidFill>
                  <a:schemeClr val="tx1">
                    <a:tint val="75000"/>
                  </a:schemeClr>
                </a:solidFill>
              </a:defRPr>
            </a:lvl7pPr>
            <a:lvl8pPr marL="3807414" indent="0" algn="ctr">
              <a:buNone/>
              <a:defRPr>
                <a:solidFill>
                  <a:schemeClr val="tx1">
                    <a:tint val="75000"/>
                  </a:schemeClr>
                </a:solidFill>
              </a:defRPr>
            </a:lvl8pPr>
            <a:lvl9pPr marL="4351330" indent="0" algn="ctr">
              <a:buNone/>
              <a:defRPr>
                <a:solidFill>
                  <a:schemeClr val="tx1">
                    <a:tint val="75000"/>
                  </a:schemeClr>
                </a:solidFill>
              </a:defRPr>
            </a:lvl9pPr>
          </a:lstStyle>
          <a:p>
            <a:r>
              <a:rPr lang="en-GB" dirty="0"/>
              <a:t>Click to edit Master subtitle style</a:t>
            </a:r>
          </a:p>
        </p:txBody>
      </p:sp>
      <p:sp>
        <p:nvSpPr>
          <p:cNvPr id="21" name="Text Placeholder 20"/>
          <p:cNvSpPr>
            <a:spLocks noGrp="1"/>
          </p:cNvSpPr>
          <p:nvPr>
            <p:ph type="body" sz="quarter" idx="13" hasCustomPrompt="1"/>
          </p:nvPr>
        </p:nvSpPr>
        <p:spPr>
          <a:xfrm>
            <a:off x="647834" y="2591403"/>
            <a:ext cx="7198125" cy="215949"/>
          </a:xfrm>
        </p:spPr>
        <p:txBody>
          <a:bodyPr>
            <a:noAutofit/>
          </a:bodyPr>
          <a:lstStyle>
            <a:lvl1pPr marL="0" indent="0">
              <a:buNone/>
              <a:defRPr sz="1300">
                <a:solidFill>
                  <a:srgbClr val="FFFFFF"/>
                </a:solidFill>
              </a:defRPr>
            </a:lvl1pPr>
            <a:lvl2pPr marL="256969" indent="0">
              <a:buNone/>
              <a:defRPr>
                <a:solidFill>
                  <a:schemeClr val="accent2"/>
                </a:solidFill>
              </a:defRPr>
            </a:lvl2pPr>
            <a:lvl3pPr marL="513937" indent="0">
              <a:buNone/>
              <a:defRPr>
                <a:solidFill>
                  <a:schemeClr val="accent2"/>
                </a:solidFill>
              </a:defRPr>
            </a:lvl3pPr>
            <a:lvl4pPr marL="770906" indent="0">
              <a:buNone/>
              <a:defRPr>
                <a:solidFill>
                  <a:schemeClr val="accent2"/>
                </a:solidFill>
              </a:defRPr>
            </a:lvl4pPr>
            <a:lvl5pPr marL="1027873" indent="0">
              <a:buNone/>
              <a:defRPr>
                <a:solidFill>
                  <a:schemeClr val="accent2"/>
                </a:solidFill>
              </a:defRPr>
            </a:lvl5pPr>
          </a:lstStyle>
          <a:p>
            <a:pPr lvl="0"/>
            <a:r>
              <a:rPr lang="en-GB" dirty="0"/>
              <a:t>Name, title</a:t>
            </a:r>
          </a:p>
        </p:txBody>
      </p:sp>
      <p:sp>
        <p:nvSpPr>
          <p:cNvPr id="22" name="Text Placeholder 20"/>
          <p:cNvSpPr>
            <a:spLocks noGrp="1"/>
          </p:cNvSpPr>
          <p:nvPr>
            <p:ph type="body" sz="quarter" idx="14" hasCustomPrompt="1"/>
          </p:nvPr>
        </p:nvSpPr>
        <p:spPr>
          <a:xfrm>
            <a:off x="647834" y="2843345"/>
            <a:ext cx="7198125" cy="215949"/>
          </a:xfrm>
        </p:spPr>
        <p:txBody>
          <a:bodyPr>
            <a:noAutofit/>
          </a:bodyPr>
          <a:lstStyle>
            <a:lvl1pPr marL="0" indent="0">
              <a:buNone/>
              <a:defRPr sz="1300">
                <a:solidFill>
                  <a:srgbClr val="FFFFFF"/>
                </a:solidFill>
              </a:defRPr>
            </a:lvl1pPr>
            <a:lvl2pPr marL="256969" indent="0">
              <a:buNone/>
              <a:defRPr>
                <a:solidFill>
                  <a:schemeClr val="accent2"/>
                </a:solidFill>
              </a:defRPr>
            </a:lvl2pPr>
            <a:lvl3pPr marL="513937" indent="0">
              <a:buNone/>
              <a:defRPr>
                <a:solidFill>
                  <a:schemeClr val="accent2"/>
                </a:solidFill>
              </a:defRPr>
            </a:lvl3pPr>
            <a:lvl4pPr marL="770906" indent="0">
              <a:buNone/>
              <a:defRPr>
                <a:solidFill>
                  <a:schemeClr val="accent2"/>
                </a:solidFill>
              </a:defRPr>
            </a:lvl4pPr>
            <a:lvl5pPr marL="1027873" indent="0">
              <a:buNone/>
              <a:defRPr>
                <a:solidFill>
                  <a:schemeClr val="accent2"/>
                </a:solidFill>
              </a:defRPr>
            </a:lvl5pPr>
          </a:lstStyle>
          <a:p>
            <a:pPr lvl="0"/>
            <a:r>
              <a:rPr lang="en-GB" dirty="0"/>
              <a:t>Date</a:t>
            </a:r>
          </a:p>
        </p:txBody>
      </p:sp>
      <p:sp>
        <p:nvSpPr>
          <p:cNvPr id="8" name="AutoShape 3"/>
          <p:cNvSpPr>
            <a:spLocks noChangeAspect="1" noChangeArrowheads="1" noTextEdit="1"/>
          </p:cNvSpPr>
          <p:nvPr userDrawn="1"/>
        </p:nvSpPr>
        <p:spPr bwMode="auto">
          <a:xfrm>
            <a:off x="8324271" y="2853665"/>
            <a:ext cx="3994698" cy="40043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365" tIns="45682" rIns="91365" bIns="45682" numCol="1" anchor="t" anchorCtr="0" compatLnSpc="1">
            <a:prstTxWarp prst="textNoShape">
              <a:avLst/>
            </a:prstTxWarp>
          </a:bodyPr>
          <a:lstStyle/>
          <a:p>
            <a:pPr defTabSz="1087832" fontAlgn="auto">
              <a:spcBef>
                <a:spcPts val="0"/>
              </a:spcBef>
              <a:spcAft>
                <a:spcPts val="0"/>
              </a:spcAft>
            </a:pPr>
            <a:endParaRPr lang="en-GB" sz="2098" dirty="0">
              <a:solidFill>
                <a:prstClr val="black"/>
              </a:solidFill>
              <a:latin typeface="Arial"/>
              <a:cs typeface="+mn-cs"/>
            </a:endParaRPr>
          </a:p>
        </p:txBody>
      </p:sp>
      <p:grpSp>
        <p:nvGrpSpPr>
          <p:cNvPr id="17" name="Pulse"/>
          <p:cNvGrpSpPr/>
          <p:nvPr userDrawn="1"/>
        </p:nvGrpSpPr>
        <p:grpSpPr>
          <a:xfrm>
            <a:off x="8749612" y="3029842"/>
            <a:ext cx="3445566" cy="3490105"/>
            <a:chOff x="8751888" y="3030538"/>
            <a:chExt cx="3446462" cy="3490913"/>
          </a:xfrm>
          <a:solidFill>
            <a:srgbClr val="0000FF"/>
          </a:solidFill>
        </p:grpSpPr>
        <p:sp>
          <p:nvSpPr>
            <p:cNvPr id="10" name="Freeform 5"/>
            <p:cNvSpPr>
              <a:spLocks/>
            </p:cNvSpPr>
            <p:nvPr userDrawn="1"/>
          </p:nvSpPr>
          <p:spPr bwMode="auto">
            <a:xfrm>
              <a:off x="9196388" y="3902076"/>
              <a:ext cx="449263" cy="1120775"/>
            </a:xfrm>
            <a:custGeom>
              <a:avLst/>
              <a:gdLst>
                <a:gd name="T0" fmla="*/ 71 w 142"/>
                <a:gd name="T1" fmla="*/ 355 h 355"/>
                <a:gd name="T2" fmla="*/ 71 w 142"/>
                <a:gd name="T3" fmla="*/ 355 h 355"/>
                <a:gd name="T4" fmla="*/ 0 w 142"/>
                <a:gd name="T5" fmla="*/ 284 h 355"/>
                <a:gd name="T6" fmla="*/ 0 w 142"/>
                <a:gd name="T7" fmla="*/ 71 h 355"/>
                <a:gd name="T8" fmla="*/ 71 w 142"/>
                <a:gd name="T9" fmla="*/ 0 h 355"/>
                <a:gd name="T10" fmla="*/ 142 w 142"/>
                <a:gd name="T11" fmla="*/ 71 h 355"/>
                <a:gd name="T12" fmla="*/ 142 w 142"/>
                <a:gd name="T13" fmla="*/ 284 h 355"/>
                <a:gd name="T14" fmla="*/ 71 w 142"/>
                <a:gd name="T15" fmla="*/ 355 h 3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2" h="355">
                  <a:moveTo>
                    <a:pt x="71" y="355"/>
                  </a:moveTo>
                  <a:cubicBezTo>
                    <a:pt x="71" y="355"/>
                    <a:pt x="71" y="355"/>
                    <a:pt x="71" y="355"/>
                  </a:cubicBezTo>
                  <a:cubicBezTo>
                    <a:pt x="32" y="355"/>
                    <a:pt x="0" y="323"/>
                    <a:pt x="0" y="284"/>
                  </a:cubicBezTo>
                  <a:cubicBezTo>
                    <a:pt x="0" y="71"/>
                    <a:pt x="0" y="71"/>
                    <a:pt x="0" y="71"/>
                  </a:cubicBezTo>
                  <a:cubicBezTo>
                    <a:pt x="0" y="32"/>
                    <a:pt x="32" y="0"/>
                    <a:pt x="71" y="0"/>
                  </a:cubicBezTo>
                  <a:cubicBezTo>
                    <a:pt x="110" y="0"/>
                    <a:pt x="142" y="32"/>
                    <a:pt x="142" y="71"/>
                  </a:cubicBezTo>
                  <a:cubicBezTo>
                    <a:pt x="142" y="284"/>
                    <a:pt x="142" y="284"/>
                    <a:pt x="142" y="284"/>
                  </a:cubicBezTo>
                  <a:cubicBezTo>
                    <a:pt x="142" y="323"/>
                    <a:pt x="110" y="355"/>
                    <a:pt x="71" y="35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832" fontAlgn="auto">
                <a:spcBef>
                  <a:spcPts val="0"/>
                </a:spcBef>
                <a:spcAft>
                  <a:spcPts val="0"/>
                </a:spcAft>
              </a:pPr>
              <a:endParaRPr lang="en-GB" sz="2098" dirty="0">
                <a:solidFill>
                  <a:prstClr val="black"/>
                </a:solidFill>
                <a:latin typeface="Arial"/>
                <a:cs typeface="+mn-cs"/>
              </a:endParaRPr>
            </a:p>
          </p:txBody>
        </p:sp>
        <p:sp>
          <p:nvSpPr>
            <p:cNvPr id="11" name="Freeform 6"/>
            <p:cNvSpPr>
              <a:spLocks/>
            </p:cNvSpPr>
            <p:nvPr userDrawn="1"/>
          </p:nvSpPr>
          <p:spPr bwMode="auto">
            <a:xfrm>
              <a:off x="8751888" y="4551363"/>
              <a:ext cx="265113" cy="449263"/>
            </a:xfrm>
            <a:custGeom>
              <a:avLst/>
              <a:gdLst>
                <a:gd name="T0" fmla="*/ 42 w 84"/>
                <a:gd name="T1" fmla="*/ 142 h 142"/>
                <a:gd name="T2" fmla="*/ 42 w 84"/>
                <a:gd name="T3" fmla="*/ 142 h 142"/>
                <a:gd name="T4" fmla="*/ 0 w 84"/>
                <a:gd name="T5" fmla="*/ 99 h 142"/>
                <a:gd name="T6" fmla="*/ 0 w 84"/>
                <a:gd name="T7" fmla="*/ 42 h 142"/>
                <a:gd name="T8" fmla="*/ 42 w 84"/>
                <a:gd name="T9" fmla="*/ 0 h 142"/>
                <a:gd name="T10" fmla="*/ 84 w 84"/>
                <a:gd name="T11" fmla="*/ 42 h 142"/>
                <a:gd name="T12" fmla="*/ 84 w 84"/>
                <a:gd name="T13" fmla="*/ 99 h 142"/>
                <a:gd name="T14" fmla="*/ 42 w 84"/>
                <a:gd name="T15" fmla="*/ 142 h 1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4" h="142">
                  <a:moveTo>
                    <a:pt x="42" y="142"/>
                  </a:moveTo>
                  <a:cubicBezTo>
                    <a:pt x="42" y="142"/>
                    <a:pt x="42" y="142"/>
                    <a:pt x="42" y="142"/>
                  </a:cubicBezTo>
                  <a:cubicBezTo>
                    <a:pt x="18" y="142"/>
                    <a:pt x="0" y="123"/>
                    <a:pt x="0" y="99"/>
                  </a:cubicBezTo>
                  <a:cubicBezTo>
                    <a:pt x="0" y="42"/>
                    <a:pt x="0" y="42"/>
                    <a:pt x="0" y="42"/>
                  </a:cubicBezTo>
                  <a:cubicBezTo>
                    <a:pt x="0" y="19"/>
                    <a:pt x="18" y="0"/>
                    <a:pt x="42" y="0"/>
                  </a:cubicBezTo>
                  <a:cubicBezTo>
                    <a:pt x="65" y="0"/>
                    <a:pt x="84" y="19"/>
                    <a:pt x="84" y="42"/>
                  </a:cubicBezTo>
                  <a:cubicBezTo>
                    <a:pt x="84" y="99"/>
                    <a:pt x="84" y="99"/>
                    <a:pt x="84" y="99"/>
                  </a:cubicBezTo>
                  <a:cubicBezTo>
                    <a:pt x="84" y="123"/>
                    <a:pt x="65" y="142"/>
                    <a:pt x="42" y="14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832" fontAlgn="auto">
                <a:spcBef>
                  <a:spcPts val="0"/>
                </a:spcBef>
                <a:spcAft>
                  <a:spcPts val="0"/>
                </a:spcAft>
              </a:pPr>
              <a:endParaRPr lang="en-GB" sz="2098" dirty="0">
                <a:solidFill>
                  <a:prstClr val="black"/>
                </a:solidFill>
                <a:latin typeface="Arial"/>
                <a:cs typeface="+mn-cs"/>
              </a:endParaRPr>
            </a:p>
          </p:txBody>
        </p:sp>
        <p:sp>
          <p:nvSpPr>
            <p:cNvPr id="12" name="Freeform 7"/>
            <p:cNvSpPr>
              <a:spLocks/>
            </p:cNvSpPr>
            <p:nvPr userDrawn="1"/>
          </p:nvSpPr>
          <p:spPr bwMode="auto">
            <a:xfrm>
              <a:off x="11436350" y="4529138"/>
              <a:ext cx="449263" cy="1117600"/>
            </a:xfrm>
            <a:custGeom>
              <a:avLst/>
              <a:gdLst>
                <a:gd name="T0" fmla="*/ 71 w 142"/>
                <a:gd name="T1" fmla="*/ 354 h 354"/>
                <a:gd name="T2" fmla="*/ 71 w 142"/>
                <a:gd name="T3" fmla="*/ 354 h 354"/>
                <a:gd name="T4" fmla="*/ 0 w 142"/>
                <a:gd name="T5" fmla="*/ 283 h 354"/>
                <a:gd name="T6" fmla="*/ 0 w 142"/>
                <a:gd name="T7" fmla="*/ 71 h 354"/>
                <a:gd name="T8" fmla="*/ 71 w 142"/>
                <a:gd name="T9" fmla="*/ 0 h 354"/>
                <a:gd name="T10" fmla="*/ 142 w 142"/>
                <a:gd name="T11" fmla="*/ 71 h 354"/>
                <a:gd name="T12" fmla="*/ 142 w 142"/>
                <a:gd name="T13" fmla="*/ 283 h 354"/>
                <a:gd name="T14" fmla="*/ 71 w 142"/>
                <a:gd name="T15" fmla="*/ 354 h 35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2" h="354">
                  <a:moveTo>
                    <a:pt x="71" y="354"/>
                  </a:moveTo>
                  <a:cubicBezTo>
                    <a:pt x="71" y="354"/>
                    <a:pt x="71" y="354"/>
                    <a:pt x="71" y="354"/>
                  </a:cubicBezTo>
                  <a:cubicBezTo>
                    <a:pt x="32" y="354"/>
                    <a:pt x="0" y="322"/>
                    <a:pt x="0" y="283"/>
                  </a:cubicBezTo>
                  <a:cubicBezTo>
                    <a:pt x="0" y="71"/>
                    <a:pt x="0" y="71"/>
                    <a:pt x="0" y="71"/>
                  </a:cubicBezTo>
                  <a:cubicBezTo>
                    <a:pt x="0" y="32"/>
                    <a:pt x="32" y="0"/>
                    <a:pt x="71" y="0"/>
                  </a:cubicBezTo>
                  <a:cubicBezTo>
                    <a:pt x="110" y="0"/>
                    <a:pt x="142" y="32"/>
                    <a:pt x="142" y="71"/>
                  </a:cubicBezTo>
                  <a:cubicBezTo>
                    <a:pt x="142" y="283"/>
                    <a:pt x="142" y="283"/>
                    <a:pt x="142" y="283"/>
                  </a:cubicBezTo>
                  <a:cubicBezTo>
                    <a:pt x="142" y="322"/>
                    <a:pt x="110" y="354"/>
                    <a:pt x="71" y="35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832" fontAlgn="auto">
                <a:spcBef>
                  <a:spcPts val="0"/>
                </a:spcBef>
                <a:spcAft>
                  <a:spcPts val="0"/>
                </a:spcAft>
              </a:pPr>
              <a:endParaRPr lang="en-GB" sz="2098" dirty="0">
                <a:solidFill>
                  <a:prstClr val="black"/>
                </a:solidFill>
                <a:latin typeface="Arial"/>
                <a:cs typeface="+mn-cs"/>
              </a:endParaRPr>
            </a:p>
          </p:txBody>
        </p:sp>
        <p:sp>
          <p:nvSpPr>
            <p:cNvPr id="14" name="Freeform 8"/>
            <p:cNvSpPr>
              <a:spLocks/>
            </p:cNvSpPr>
            <p:nvPr userDrawn="1"/>
          </p:nvSpPr>
          <p:spPr bwMode="auto">
            <a:xfrm>
              <a:off x="9869488" y="3030538"/>
              <a:ext cx="560388" cy="2506663"/>
            </a:xfrm>
            <a:custGeom>
              <a:avLst/>
              <a:gdLst>
                <a:gd name="T0" fmla="*/ 88 w 177"/>
                <a:gd name="T1" fmla="*/ 794 h 794"/>
                <a:gd name="T2" fmla="*/ 88 w 177"/>
                <a:gd name="T3" fmla="*/ 794 h 794"/>
                <a:gd name="T4" fmla="*/ 0 w 177"/>
                <a:gd name="T5" fmla="*/ 705 h 794"/>
                <a:gd name="T6" fmla="*/ 0 w 177"/>
                <a:gd name="T7" fmla="*/ 89 h 794"/>
                <a:gd name="T8" fmla="*/ 88 w 177"/>
                <a:gd name="T9" fmla="*/ 0 h 794"/>
                <a:gd name="T10" fmla="*/ 177 w 177"/>
                <a:gd name="T11" fmla="*/ 89 h 794"/>
                <a:gd name="T12" fmla="*/ 177 w 177"/>
                <a:gd name="T13" fmla="*/ 705 h 794"/>
                <a:gd name="T14" fmla="*/ 88 w 177"/>
                <a:gd name="T15" fmla="*/ 794 h 7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7" h="794">
                  <a:moveTo>
                    <a:pt x="88" y="794"/>
                  </a:moveTo>
                  <a:cubicBezTo>
                    <a:pt x="88" y="794"/>
                    <a:pt x="88" y="794"/>
                    <a:pt x="88" y="794"/>
                  </a:cubicBezTo>
                  <a:cubicBezTo>
                    <a:pt x="40" y="794"/>
                    <a:pt x="0" y="754"/>
                    <a:pt x="0" y="705"/>
                  </a:cubicBezTo>
                  <a:cubicBezTo>
                    <a:pt x="0" y="89"/>
                    <a:pt x="0" y="89"/>
                    <a:pt x="0" y="89"/>
                  </a:cubicBezTo>
                  <a:cubicBezTo>
                    <a:pt x="0" y="40"/>
                    <a:pt x="40" y="0"/>
                    <a:pt x="88" y="0"/>
                  </a:cubicBezTo>
                  <a:cubicBezTo>
                    <a:pt x="137" y="0"/>
                    <a:pt x="177" y="40"/>
                    <a:pt x="177" y="89"/>
                  </a:cubicBezTo>
                  <a:cubicBezTo>
                    <a:pt x="177" y="705"/>
                    <a:pt x="177" y="705"/>
                    <a:pt x="177" y="705"/>
                  </a:cubicBezTo>
                  <a:cubicBezTo>
                    <a:pt x="177" y="754"/>
                    <a:pt x="137" y="794"/>
                    <a:pt x="88" y="79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832" fontAlgn="auto">
                <a:spcBef>
                  <a:spcPts val="0"/>
                </a:spcBef>
                <a:spcAft>
                  <a:spcPts val="0"/>
                </a:spcAft>
              </a:pPr>
              <a:endParaRPr lang="en-GB" sz="2098" dirty="0">
                <a:solidFill>
                  <a:prstClr val="black"/>
                </a:solidFill>
                <a:latin typeface="Arial"/>
                <a:cs typeface="+mn-cs"/>
              </a:endParaRPr>
            </a:p>
          </p:txBody>
        </p:sp>
        <p:sp>
          <p:nvSpPr>
            <p:cNvPr id="15" name="Freeform 9"/>
            <p:cNvSpPr>
              <a:spLocks/>
            </p:cNvSpPr>
            <p:nvPr userDrawn="1"/>
          </p:nvSpPr>
          <p:spPr bwMode="auto">
            <a:xfrm>
              <a:off x="10653713" y="4014788"/>
              <a:ext cx="558800" cy="2506663"/>
            </a:xfrm>
            <a:custGeom>
              <a:avLst/>
              <a:gdLst>
                <a:gd name="T0" fmla="*/ 88 w 177"/>
                <a:gd name="T1" fmla="*/ 794 h 794"/>
                <a:gd name="T2" fmla="*/ 88 w 177"/>
                <a:gd name="T3" fmla="*/ 794 h 794"/>
                <a:gd name="T4" fmla="*/ 0 w 177"/>
                <a:gd name="T5" fmla="*/ 705 h 794"/>
                <a:gd name="T6" fmla="*/ 0 w 177"/>
                <a:gd name="T7" fmla="*/ 88 h 794"/>
                <a:gd name="T8" fmla="*/ 88 w 177"/>
                <a:gd name="T9" fmla="*/ 0 h 794"/>
                <a:gd name="T10" fmla="*/ 177 w 177"/>
                <a:gd name="T11" fmla="*/ 88 h 794"/>
                <a:gd name="T12" fmla="*/ 177 w 177"/>
                <a:gd name="T13" fmla="*/ 705 h 794"/>
                <a:gd name="T14" fmla="*/ 88 w 177"/>
                <a:gd name="T15" fmla="*/ 794 h 7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7" h="794">
                  <a:moveTo>
                    <a:pt x="88" y="794"/>
                  </a:moveTo>
                  <a:cubicBezTo>
                    <a:pt x="88" y="794"/>
                    <a:pt x="88" y="794"/>
                    <a:pt x="88" y="794"/>
                  </a:cubicBezTo>
                  <a:cubicBezTo>
                    <a:pt x="40" y="794"/>
                    <a:pt x="0" y="754"/>
                    <a:pt x="0" y="705"/>
                  </a:cubicBezTo>
                  <a:cubicBezTo>
                    <a:pt x="0" y="88"/>
                    <a:pt x="0" y="88"/>
                    <a:pt x="0" y="88"/>
                  </a:cubicBezTo>
                  <a:cubicBezTo>
                    <a:pt x="0" y="40"/>
                    <a:pt x="40" y="0"/>
                    <a:pt x="88" y="0"/>
                  </a:cubicBezTo>
                  <a:cubicBezTo>
                    <a:pt x="137" y="0"/>
                    <a:pt x="177" y="40"/>
                    <a:pt x="177" y="88"/>
                  </a:cubicBezTo>
                  <a:cubicBezTo>
                    <a:pt x="177" y="705"/>
                    <a:pt x="177" y="705"/>
                    <a:pt x="177" y="705"/>
                  </a:cubicBezTo>
                  <a:cubicBezTo>
                    <a:pt x="177" y="754"/>
                    <a:pt x="137" y="794"/>
                    <a:pt x="88" y="79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832" fontAlgn="auto">
                <a:spcBef>
                  <a:spcPts val="0"/>
                </a:spcBef>
                <a:spcAft>
                  <a:spcPts val="0"/>
                </a:spcAft>
              </a:pPr>
              <a:endParaRPr lang="en-GB" sz="2098" dirty="0">
                <a:solidFill>
                  <a:prstClr val="black"/>
                </a:solidFill>
                <a:latin typeface="Arial"/>
                <a:cs typeface="+mn-cs"/>
              </a:endParaRPr>
            </a:p>
          </p:txBody>
        </p:sp>
        <p:sp>
          <p:nvSpPr>
            <p:cNvPr id="16" name="Freeform 10"/>
            <p:cNvSpPr>
              <a:spLocks/>
            </p:cNvSpPr>
            <p:nvPr userDrawn="1"/>
          </p:nvSpPr>
          <p:spPr bwMode="auto">
            <a:xfrm>
              <a:off x="12058650" y="4551363"/>
              <a:ext cx="139700" cy="449263"/>
            </a:xfrm>
            <a:custGeom>
              <a:avLst/>
              <a:gdLst>
                <a:gd name="T0" fmla="*/ 44 w 44"/>
                <a:gd name="T1" fmla="*/ 0 h 142"/>
                <a:gd name="T2" fmla="*/ 0 w 44"/>
                <a:gd name="T3" fmla="*/ 42 h 142"/>
                <a:gd name="T4" fmla="*/ 0 w 44"/>
                <a:gd name="T5" fmla="*/ 99 h 142"/>
                <a:gd name="T6" fmla="*/ 44 w 44"/>
                <a:gd name="T7" fmla="*/ 142 h 142"/>
                <a:gd name="T8" fmla="*/ 44 w 44"/>
                <a:gd name="T9" fmla="*/ 0 h 142"/>
              </a:gdLst>
              <a:ahLst/>
              <a:cxnLst>
                <a:cxn ang="0">
                  <a:pos x="T0" y="T1"/>
                </a:cxn>
                <a:cxn ang="0">
                  <a:pos x="T2" y="T3"/>
                </a:cxn>
                <a:cxn ang="0">
                  <a:pos x="T4" y="T5"/>
                </a:cxn>
                <a:cxn ang="0">
                  <a:pos x="T6" y="T7"/>
                </a:cxn>
                <a:cxn ang="0">
                  <a:pos x="T8" y="T9"/>
                </a:cxn>
              </a:cxnLst>
              <a:rect l="0" t="0" r="r" b="b"/>
              <a:pathLst>
                <a:path w="44" h="142">
                  <a:moveTo>
                    <a:pt x="44" y="0"/>
                  </a:moveTo>
                  <a:cubicBezTo>
                    <a:pt x="20" y="0"/>
                    <a:pt x="0" y="19"/>
                    <a:pt x="0" y="42"/>
                  </a:cubicBezTo>
                  <a:cubicBezTo>
                    <a:pt x="0" y="99"/>
                    <a:pt x="0" y="99"/>
                    <a:pt x="0" y="99"/>
                  </a:cubicBezTo>
                  <a:cubicBezTo>
                    <a:pt x="0" y="123"/>
                    <a:pt x="20" y="142"/>
                    <a:pt x="44" y="142"/>
                  </a:cubicBezTo>
                  <a:lnTo>
                    <a:pt x="4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832" fontAlgn="auto">
                <a:spcBef>
                  <a:spcPts val="0"/>
                </a:spcBef>
                <a:spcAft>
                  <a:spcPts val="0"/>
                </a:spcAft>
              </a:pPr>
              <a:endParaRPr lang="en-GB" sz="2098" dirty="0">
                <a:solidFill>
                  <a:prstClr val="black"/>
                </a:solidFill>
                <a:latin typeface="Arial"/>
                <a:cs typeface="+mn-cs"/>
              </a:endParaRPr>
            </a:p>
          </p:txBody>
        </p:sp>
      </p:grpSp>
      <p:grpSp>
        <p:nvGrpSpPr>
          <p:cNvPr id="27" name="Logotype"/>
          <p:cNvGrpSpPr/>
          <p:nvPr userDrawn="1"/>
        </p:nvGrpSpPr>
        <p:grpSpPr>
          <a:xfrm>
            <a:off x="641187" y="530770"/>
            <a:ext cx="1383679" cy="288542"/>
            <a:chOff x="9501453" y="6148765"/>
            <a:chExt cx="2047875" cy="427037"/>
          </a:xfrm>
          <a:solidFill>
            <a:schemeClr val="bg1"/>
          </a:solidFill>
        </p:grpSpPr>
        <p:sp>
          <p:nvSpPr>
            <p:cNvPr id="28" name="Freeform 5"/>
            <p:cNvSpPr>
              <a:spLocks noEditPoints="1"/>
            </p:cNvSpPr>
            <p:nvPr userDrawn="1"/>
          </p:nvSpPr>
          <p:spPr bwMode="auto">
            <a:xfrm>
              <a:off x="11206428" y="6231315"/>
              <a:ext cx="342900" cy="344487"/>
            </a:xfrm>
            <a:custGeom>
              <a:avLst/>
              <a:gdLst>
                <a:gd name="T0" fmla="*/ 43 w 91"/>
                <a:gd name="T1" fmla="*/ 2 h 91"/>
                <a:gd name="T2" fmla="*/ 2 w 91"/>
                <a:gd name="T3" fmla="*/ 44 h 91"/>
                <a:gd name="T4" fmla="*/ 46 w 91"/>
                <a:gd name="T5" fmla="*/ 91 h 91"/>
                <a:gd name="T6" fmla="*/ 74 w 91"/>
                <a:gd name="T7" fmla="*/ 77 h 91"/>
                <a:gd name="T8" fmla="*/ 74 w 91"/>
                <a:gd name="T9" fmla="*/ 90 h 91"/>
                <a:gd name="T10" fmla="*/ 91 w 91"/>
                <a:gd name="T11" fmla="*/ 90 h 91"/>
                <a:gd name="T12" fmla="*/ 91 w 91"/>
                <a:gd name="T13" fmla="*/ 47 h 91"/>
                <a:gd name="T14" fmla="*/ 43 w 91"/>
                <a:gd name="T15" fmla="*/ 2 h 91"/>
                <a:gd name="T16" fmla="*/ 72 w 91"/>
                <a:gd name="T17" fmla="*/ 48 h 91"/>
                <a:gd name="T18" fmla="*/ 43 w 91"/>
                <a:gd name="T19" fmla="*/ 72 h 91"/>
                <a:gd name="T20" fmla="*/ 21 w 91"/>
                <a:gd name="T21" fmla="*/ 50 h 91"/>
                <a:gd name="T22" fmla="*/ 46 w 91"/>
                <a:gd name="T23" fmla="*/ 21 h 91"/>
                <a:gd name="T24" fmla="*/ 72 w 91"/>
                <a:gd name="T25" fmla="*/ 45 h 91"/>
                <a:gd name="T26" fmla="*/ 72 w 91"/>
                <a:gd name="T27" fmla="*/ 48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1" h="91">
                  <a:moveTo>
                    <a:pt x="43" y="2"/>
                  </a:moveTo>
                  <a:cubicBezTo>
                    <a:pt x="21" y="4"/>
                    <a:pt x="3" y="22"/>
                    <a:pt x="2" y="44"/>
                  </a:cubicBezTo>
                  <a:cubicBezTo>
                    <a:pt x="0" y="70"/>
                    <a:pt x="21" y="91"/>
                    <a:pt x="46" y="91"/>
                  </a:cubicBezTo>
                  <a:cubicBezTo>
                    <a:pt x="56" y="91"/>
                    <a:pt x="68" y="87"/>
                    <a:pt x="74" y="77"/>
                  </a:cubicBezTo>
                  <a:cubicBezTo>
                    <a:pt x="74" y="90"/>
                    <a:pt x="74" y="90"/>
                    <a:pt x="74" y="90"/>
                  </a:cubicBezTo>
                  <a:cubicBezTo>
                    <a:pt x="91" y="90"/>
                    <a:pt x="91" y="90"/>
                    <a:pt x="91" y="90"/>
                  </a:cubicBezTo>
                  <a:cubicBezTo>
                    <a:pt x="91" y="47"/>
                    <a:pt x="91" y="47"/>
                    <a:pt x="91" y="47"/>
                  </a:cubicBezTo>
                  <a:cubicBezTo>
                    <a:pt x="91" y="20"/>
                    <a:pt x="69" y="0"/>
                    <a:pt x="43" y="2"/>
                  </a:cubicBezTo>
                  <a:close/>
                  <a:moveTo>
                    <a:pt x="72" y="48"/>
                  </a:moveTo>
                  <a:cubicBezTo>
                    <a:pt x="71" y="63"/>
                    <a:pt x="58" y="74"/>
                    <a:pt x="43" y="72"/>
                  </a:cubicBezTo>
                  <a:cubicBezTo>
                    <a:pt x="32" y="71"/>
                    <a:pt x="22" y="61"/>
                    <a:pt x="21" y="50"/>
                  </a:cubicBezTo>
                  <a:cubicBezTo>
                    <a:pt x="19" y="34"/>
                    <a:pt x="31" y="21"/>
                    <a:pt x="46" y="21"/>
                  </a:cubicBezTo>
                  <a:cubicBezTo>
                    <a:pt x="60" y="21"/>
                    <a:pt x="71" y="32"/>
                    <a:pt x="72" y="45"/>
                  </a:cubicBezTo>
                  <a:lnTo>
                    <a:pt x="72" y="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832" fontAlgn="auto">
                <a:spcBef>
                  <a:spcPts val="0"/>
                </a:spcBef>
                <a:spcAft>
                  <a:spcPts val="0"/>
                </a:spcAft>
              </a:pPr>
              <a:endParaRPr lang="en-US" sz="2098" dirty="0">
                <a:solidFill>
                  <a:prstClr val="black"/>
                </a:solidFill>
                <a:latin typeface="Arial"/>
                <a:cs typeface="+mn-cs"/>
              </a:endParaRPr>
            </a:p>
          </p:txBody>
        </p:sp>
        <p:sp>
          <p:nvSpPr>
            <p:cNvPr id="29" name="Freeform 6"/>
            <p:cNvSpPr>
              <a:spLocks noEditPoints="1"/>
            </p:cNvSpPr>
            <p:nvPr userDrawn="1"/>
          </p:nvSpPr>
          <p:spPr bwMode="auto">
            <a:xfrm>
              <a:off x="10849241" y="6236077"/>
              <a:ext cx="334963" cy="339725"/>
            </a:xfrm>
            <a:custGeom>
              <a:avLst/>
              <a:gdLst>
                <a:gd name="T0" fmla="*/ 44 w 89"/>
                <a:gd name="T1" fmla="*/ 1 h 90"/>
                <a:gd name="T2" fmla="*/ 0 w 89"/>
                <a:gd name="T3" fmla="*/ 46 h 90"/>
                <a:gd name="T4" fmla="*/ 45 w 89"/>
                <a:gd name="T5" fmla="*/ 90 h 90"/>
                <a:gd name="T6" fmla="*/ 86 w 89"/>
                <a:gd name="T7" fmla="*/ 63 h 90"/>
                <a:gd name="T8" fmla="*/ 69 w 89"/>
                <a:gd name="T9" fmla="*/ 58 h 90"/>
                <a:gd name="T10" fmla="*/ 50 w 89"/>
                <a:gd name="T11" fmla="*/ 72 h 90"/>
                <a:gd name="T12" fmla="*/ 22 w 89"/>
                <a:gd name="T13" fmla="*/ 59 h 90"/>
                <a:gd name="T14" fmla="*/ 89 w 89"/>
                <a:gd name="T15" fmla="*/ 41 h 90"/>
                <a:gd name="T16" fmla="*/ 44 w 89"/>
                <a:gd name="T17" fmla="*/ 1 h 90"/>
                <a:gd name="T18" fmla="*/ 19 w 89"/>
                <a:gd name="T19" fmla="*/ 44 h 90"/>
                <a:gd name="T20" fmla="*/ 36 w 89"/>
                <a:gd name="T21" fmla="*/ 19 h 90"/>
                <a:gd name="T22" fmla="*/ 67 w 89"/>
                <a:gd name="T23" fmla="*/ 31 h 90"/>
                <a:gd name="T24" fmla="*/ 19 w 89"/>
                <a:gd name="T25" fmla="*/ 44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9" h="90">
                  <a:moveTo>
                    <a:pt x="44" y="1"/>
                  </a:moveTo>
                  <a:cubicBezTo>
                    <a:pt x="20" y="2"/>
                    <a:pt x="0" y="20"/>
                    <a:pt x="0" y="46"/>
                  </a:cubicBezTo>
                  <a:cubicBezTo>
                    <a:pt x="0" y="70"/>
                    <a:pt x="20" y="90"/>
                    <a:pt x="45" y="90"/>
                  </a:cubicBezTo>
                  <a:cubicBezTo>
                    <a:pt x="62" y="90"/>
                    <a:pt x="79" y="80"/>
                    <a:pt x="86" y="63"/>
                  </a:cubicBezTo>
                  <a:cubicBezTo>
                    <a:pt x="69" y="58"/>
                    <a:pt x="69" y="58"/>
                    <a:pt x="69" y="58"/>
                  </a:cubicBezTo>
                  <a:cubicBezTo>
                    <a:pt x="66" y="65"/>
                    <a:pt x="58" y="71"/>
                    <a:pt x="50" y="72"/>
                  </a:cubicBezTo>
                  <a:cubicBezTo>
                    <a:pt x="38" y="75"/>
                    <a:pt x="26" y="67"/>
                    <a:pt x="22" y="59"/>
                  </a:cubicBezTo>
                  <a:cubicBezTo>
                    <a:pt x="89" y="41"/>
                    <a:pt x="89" y="41"/>
                    <a:pt x="89" y="41"/>
                  </a:cubicBezTo>
                  <a:cubicBezTo>
                    <a:pt x="87" y="24"/>
                    <a:pt x="72" y="0"/>
                    <a:pt x="44" y="1"/>
                  </a:cubicBezTo>
                  <a:close/>
                  <a:moveTo>
                    <a:pt x="19" y="44"/>
                  </a:moveTo>
                  <a:cubicBezTo>
                    <a:pt x="19" y="34"/>
                    <a:pt x="24" y="24"/>
                    <a:pt x="36" y="19"/>
                  </a:cubicBezTo>
                  <a:cubicBezTo>
                    <a:pt x="50" y="14"/>
                    <a:pt x="62" y="21"/>
                    <a:pt x="67" y="31"/>
                  </a:cubicBezTo>
                  <a:lnTo>
                    <a:pt x="19" y="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832" fontAlgn="auto">
                <a:spcBef>
                  <a:spcPts val="0"/>
                </a:spcBef>
                <a:spcAft>
                  <a:spcPts val="0"/>
                </a:spcAft>
              </a:pPr>
              <a:endParaRPr lang="en-US" sz="2098" dirty="0">
                <a:solidFill>
                  <a:prstClr val="black"/>
                </a:solidFill>
                <a:latin typeface="Arial"/>
                <a:cs typeface="+mn-cs"/>
              </a:endParaRPr>
            </a:p>
          </p:txBody>
        </p:sp>
        <p:sp>
          <p:nvSpPr>
            <p:cNvPr id="30" name="Freeform 7"/>
            <p:cNvSpPr>
              <a:spLocks/>
            </p:cNvSpPr>
            <p:nvPr userDrawn="1"/>
          </p:nvSpPr>
          <p:spPr bwMode="auto">
            <a:xfrm>
              <a:off x="10292028" y="6239252"/>
              <a:ext cx="166688" cy="333375"/>
            </a:xfrm>
            <a:custGeom>
              <a:avLst/>
              <a:gdLst>
                <a:gd name="T0" fmla="*/ 44 w 44"/>
                <a:gd name="T1" fmla="*/ 18 h 88"/>
                <a:gd name="T2" fmla="*/ 44 w 44"/>
                <a:gd name="T3" fmla="*/ 0 h 88"/>
                <a:gd name="T4" fmla="*/ 19 w 44"/>
                <a:gd name="T5" fmla="*/ 13 h 88"/>
                <a:gd name="T6" fmla="*/ 19 w 44"/>
                <a:gd name="T7" fmla="*/ 3 h 88"/>
                <a:gd name="T8" fmla="*/ 0 w 44"/>
                <a:gd name="T9" fmla="*/ 3 h 88"/>
                <a:gd name="T10" fmla="*/ 0 w 44"/>
                <a:gd name="T11" fmla="*/ 44 h 88"/>
                <a:gd name="T12" fmla="*/ 0 w 44"/>
                <a:gd name="T13" fmla="*/ 88 h 88"/>
                <a:gd name="T14" fmla="*/ 20 w 44"/>
                <a:gd name="T15" fmla="*/ 88 h 88"/>
                <a:gd name="T16" fmla="*/ 20 w 44"/>
                <a:gd name="T17" fmla="*/ 46 h 88"/>
                <a:gd name="T18" fmla="*/ 44 w 44"/>
                <a:gd name="T19" fmla="*/ 1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 h="88">
                  <a:moveTo>
                    <a:pt x="44" y="18"/>
                  </a:moveTo>
                  <a:cubicBezTo>
                    <a:pt x="44" y="0"/>
                    <a:pt x="44" y="0"/>
                    <a:pt x="44" y="0"/>
                  </a:cubicBezTo>
                  <a:cubicBezTo>
                    <a:pt x="28" y="0"/>
                    <a:pt x="22" y="8"/>
                    <a:pt x="19" y="13"/>
                  </a:cubicBezTo>
                  <a:cubicBezTo>
                    <a:pt x="19" y="3"/>
                    <a:pt x="19" y="3"/>
                    <a:pt x="19" y="3"/>
                  </a:cubicBezTo>
                  <a:cubicBezTo>
                    <a:pt x="0" y="3"/>
                    <a:pt x="0" y="3"/>
                    <a:pt x="0" y="3"/>
                  </a:cubicBezTo>
                  <a:cubicBezTo>
                    <a:pt x="0" y="44"/>
                    <a:pt x="0" y="44"/>
                    <a:pt x="0" y="44"/>
                  </a:cubicBezTo>
                  <a:cubicBezTo>
                    <a:pt x="0" y="88"/>
                    <a:pt x="0" y="88"/>
                    <a:pt x="0" y="88"/>
                  </a:cubicBezTo>
                  <a:cubicBezTo>
                    <a:pt x="20" y="88"/>
                    <a:pt x="20" y="88"/>
                    <a:pt x="20" y="88"/>
                  </a:cubicBezTo>
                  <a:cubicBezTo>
                    <a:pt x="20" y="62"/>
                    <a:pt x="20" y="62"/>
                    <a:pt x="20" y="46"/>
                  </a:cubicBezTo>
                  <a:cubicBezTo>
                    <a:pt x="20" y="26"/>
                    <a:pt x="31" y="19"/>
                    <a:pt x="44"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832" fontAlgn="auto">
                <a:spcBef>
                  <a:spcPts val="0"/>
                </a:spcBef>
                <a:spcAft>
                  <a:spcPts val="0"/>
                </a:spcAft>
              </a:pPr>
              <a:endParaRPr lang="en-US" sz="2098" dirty="0">
                <a:solidFill>
                  <a:prstClr val="black"/>
                </a:solidFill>
                <a:latin typeface="Arial"/>
                <a:cs typeface="+mn-cs"/>
              </a:endParaRPr>
            </a:p>
          </p:txBody>
        </p:sp>
        <p:sp>
          <p:nvSpPr>
            <p:cNvPr id="31" name="Freeform 8"/>
            <p:cNvSpPr>
              <a:spLocks/>
            </p:cNvSpPr>
            <p:nvPr userDrawn="1"/>
          </p:nvSpPr>
          <p:spPr bwMode="auto">
            <a:xfrm>
              <a:off x="9501453" y="6182102"/>
              <a:ext cx="369888" cy="390525"/>
            </a:xfrm>
            <a:custGeom>
              <a:avLst/>
              <a:gdLst>
                <a:gd name="T0" fmla="*/ 185 w 233"/>
                <a:gd name="T1" fmla="*/ 165 h 246"/>
                <a:gd name="T2" fmla="*/ 48 w 233"/>
                <a:gd name="T3" fmla="*/ 0 h 246"/>
                <a:gd name="T4" fmla="*/ 0 w 233"/>
                <a:gd name="T5" fmla="*/ 0 h 246"/>
                <a:gd name="T6" fmla="*/ 0 w 233"/>
                <a:gd name="T7" fmla="*/ 246 h 246"/>
                <a:gd name="T8" fmla="*/ 50 w 233"/>
                <a:gd name="T9" fmla="*/ 246 h 246"/>
                <a:gd name="T10" fmla="*/ 50 w 233"/>
                <a:gd name="T11" fmla="*/ 81 h 246"/>
                <a:gd name="T12" fmla="*/ 190 w 233"/>
                <a:gd name="T13" fmla="*/ 246 h 246"/>
                <a:gd name="T14" fmla="*/ 233 w 233"/>
                <a:gd name="T15" fmla="*/ 246 h 246"/>
                <a:gd name="T16" fmla="*/ 233 w 233"/>
                <a:gd name="T17" fmla="*/ 0 h 246"/>
                <a:gd name="T18" fmla="*/ 185 w 233"/>
                <a:gd name="T19" fmla="*/ 0 h 246"/>
                <a:gd name="T20" fmla="*/ 185 w 233"/>
                <a:gd name="T21" fmla="*/ 165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3" h="246">
                  <a:moveTo>
                    <a:pt x="185" y="165"/>
                  </a:moveTo>
                  <a:lnTo>
                    <a:pt x="48" y="0"/>
                  </a:lnTo>
                  <a:lnTo>
                    <a:pt x="0" y="0"/>
                  </a:lnTo>
                  <a:lnTo>
                    <a:pt x="0" y="246"/>
                  </a:lnTo>
                  <a:lnTo>
                    <a:pt x="50" y="246"/>
                  </a:lnTo>
                  <a:lnTo>
                    <a:pt x="50" y="81"/>
                  </a:lnTo>
                  <a:lnTo>
                    <a:pt x="190" y="246"/>
                  </a:lnTo>
                  <a:lnTo>
                    <a:pt x="233" y="246"/>
                  </a:lnTo>
                  <a:lnTo>
                    <a:pt x="233" y="0"/>
                  </a:lnTo>
                  <a:lnTo>
                    <a:pt x="185" y="0"/>
                  </a:lnTo>
                  <a:lnTo>
                    <a:pt x="185" y="16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832" fontAlgn="auto">
                <a:spcBef>
                  <a:spcPts val="0"/>
                </a:spcBef>
                <a:spcAft>
                  <a:spcPts val="0"/>
                </a:spcAft>
              </a:pPr>
              <a:endParaRPr lang="en-US" sz="2098" dirty="0">
                <a:solidFill>
                  <a:prstClr val="black"/>
                </a:solidFill>
                <a:latin typeface="Arial"/>
                <a:cs typeface="+mn-cs"/>
              </a:endParaRPr>
            </a:p>
          </p:txBody>
        </p:sp>
        <p:sp>
          <p:nvSpPr>
            <p:cNvPr id="32" name="Freeform 9"/>
            <p:cNvSpPr>
              <a:spLocks noEditPoints="1"/>
            </p:cNvSpPr>
            <p:nvPr userDrawn="1"/>
          </p:nvSpPr>
          <p:spPr bwMode="auto">
            <a:xfrm>
              <a:off x="10461891" y="6148765"/>
              <a:ext cx="342900" cy="427037"/>
            </a:xfrm>
            <a:custGeom>
              <a:avLst/>
              <a:gdLst>
                <a:gd name="T0" fmla="*/ 91 w 91"/>
                <a:gd name="T1" fmla="*/ 0 h 113"/>
                <a:gd name="T2" fmla="*/ 73 w 91"/>
                <a:gd name="T3" fmla="*/ 0 h 113"/>
                <a:gd name="T4" fmla="*/ 73 w 91"/>
                <a:gd name="T5" fmla="*/ 34 h 113"/>
                <a:gd name="T6" fmla="*/ 43 w 91"/>
                <a:gd name="T7" fmla="*/ 24 h 113"/>
                <a:gd name="T8" fmla="*/ 2 w 91"/>
                <a:gd name="T9" fmla="*/ 66 h 113"/>
                <a:gd name="T10" fmla="*/ 46 w 91"/>
                <a:gd name="T11" fmla="*/ 113 h 113"/>
                <a:gd name="T12" fmla="*/ 74 w 91"/>
                <a:gd name="T13" fmla="*/ 101 h 113"/>
                <a:gd name="T14" fmla="*/ 74 w 91"/>
                <a:gd name="T15" fmla="*/ 112 h 113"/>
                <a:gd name="T16" fmla="*/ 91 w 91"/>
                <a:gd name="T17" fmla="*/ 112 h 113"/>
                <a:gd name="T18" fmla="*/ 91 w 91"/>
                <a:gd name="T19" fmla="*/ 69 h 113"/>
                <a:gd name="T20" fmla="*/ 91 w 91"/>
                <a:gd name="T21" fmla="*/ 69 h 113"/>
                <a:gd name="T22" fmla="*/ 91 w 91"/>
                <a:gd name="T23" fmla="*/ 68 h 113"/>
                <a:gd name="T24" fmla="*/ 91 w 91"/>
                <a:gd name="T25" fmla="*/ 0 h 113"/>
                <a:gd name="T26" fmla="*/ 72 w 91"/>
                <a:gd name="T27" fmla="*/ 70 h 113"/>
                <a:gd name="T28" fmla="*/ 43 w 91"/>
                <a:gd name="T29" fmla="*/ 94 h 113"/>
                <a:gd name="T30" fmla="*/ 21 w 91"/>
                <a:gd name="T31" fmla="*/ 72 h 113"/>
                <a:gd name="T32" fmla="*/ 46 w 91"/>
                <a:gd name="T33" fmla="*/ 43 h 113"/>
                <a:gd name="T34" fmla="*/ 72 w 91"/>
                <a:gd name="T35" fmla="*/ 67 h 113"/>
                <a:gd name="T36" fmla="*/ 72 w 91"/>
                <a:gd name="T37" fmla="*/ 7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1" h="113">
                  <a:moveTo>
                    <a:pt x="91" y="0"/>
                  </a:moveTo>
                  <a:cubicBezTo>
                    <a:pt x="73" y="0"/>
                    <a:pt x="73" y="0"/>
                    <a:pt x="73" y="0"/>
                  </a:cubicBezTo>
                  <a:cubicBezTo>
                    <a:pt x="73" y="34"/>
                    <a:pt x="73" y="34"/>
                    <a:pt x="73" y="34"/>
                  </a:cubicBezTo>
                  <a:cubicBezTo>
                    <a:pt x="68" y="28"/>
                    <a:pt x="55" y="23"/>
                    <a:pt x="43" y="24"/>
                  </a:cubicBezTo>
                  <a:cubicBezTo>
                    <a:pt x="21" y="26"/>
                    <a:pt x="3" y="44"/>
                    <a:pt x="2" y="66"/>
                  </a:cubicBezTo>
                  <a:cubicBezTo>
                    <a:pt x="0" y="92"/>
                    <a:pt x="21" y="113"/>
                    <a:pt x="46" y="113"/>
                  </a:cubicBezTo>
                  <a:cubicBezTo>
                    <a:pt x="56" y="113"/>
                    <a:pt x="69" y="109"/>
                    <a:pt x="74" y="101"/>
                  </a:cubicBezTo>
                  <a:cubicBezTo>
                    <a:pt x="74" y="112"/>
                    <a:pt x="74" y="112"/>
                    <a:pt x="74" y="112"/>
                  </a:cubicBezTo>
                  <a:cubicBezTo>
                    <a:pt x="91" y="112"/>
                    <a:pt x="91" y="112"/>
                    <a:pt x="91" y="112"/>
                  </a:cubicBezTo>
                  <a:cubicBezTo>
                    <a:pt x="91" y="69"/>
                    <a:pt x="91" y="69"/>
                    <a:pt x="91" y="69"/>
                  </a:cubicBezTo>
                  <a:cubicBezTo>
                    <a:pt x="91" y="69"/>
                    <a:pt x="91" y="69"/>
                    <a:pt x="91" y="69"/>
                  </a:cubicBezTo>
                  <a:cubicBezTo>
                    <a:pt x="91" y="68"/>
                    <a:pt x="91" y="68"/>
                    <a:pt x="91" y="68"/>
                  </a:cubicBezTo>
                  <a:lnTo>
                    <a:pt x="91" y="0"/>
                  </a:lnTo>
                  <a:close/>
                  <a:moveTo>
                    <a:pt x="72" y="70"/>
                  </a:moveTo>
                  <a:cubicBezTo>
                    <a:pt x="71" y="85"/>
                    <a:pt x="58" y="96"/>
                    <a:pt x="43" y="94"/>
                  </a:cubicBezTo>
                  <a:cubicBezTo>
                    <a:pt x="32" y="93"/>
                    <a:pt x="22" y="83"/>
                    <a:pt x="21" y="72"/>
                  </a:cubicBezTo>
                  <a:cubicBezTo>
                    <a:pt x="19" y="56"/>
                    <a:pt x="31" y="43"/>
                    <a:pt x="46" y="43"/>
                  </a:cubicBezTo>
                  <a:cubicBezTo>
                    <a:pt x="60" y="43"/>
                    <a:pt x="71" y="54"/>
                    <a:pt x="72" y="67"/>
                  </a:cubicBezTo>
                  <a:lnTo>
                    <a:pt x="72"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832" fontAlgn="auto">
                <a:spcBef>
                  <a:spcPts val="0"/>
                </a:spcBef>
                <a:spcAft>
                  <a:spcPts val="0"/>
                </a:spcAft>
              </a:pPr>
              <a:endParaRPr lang="en-US" sz="2098" dirty="0">
                <a:solidFill>
                  <a:prstClr val="black"/>
                </a:solidFill>
                <a:latin typeface="Arial"/>
                <a:cs typeface="+mn-cs"/>
              </a:endParaRPr>
            </a:p>
          </p:txBody>
        </p:sp>
        <p:sp>
          <p:nvSpPr>
            <p:cNvPr id="33" name="Freeform 10"/>
            <p:cNvSpPr>
              <a:spLocks noEditPoints="1"/>
            </p:cNvSpPr>
            <p:nvPr userDrawn="1"/>
          </p:nvSpPr>
          <p:spPr bwMode="auto">
            <a:xfrm>
              <a:off x="9912616" y="6239252"/>
              <a:ext cx="338138" cy="336550"/>
            </a:xfrm>
            <a:custGeom>
              <a:avLst/>
              <a:gdLst>
                <a:gd name="T0" fmla="*/ 45 w 90"/>
                <a:gd name="T1" fmla="*/ 0 h 89"/>
                <a:gd name="T2" fmla="*/ 0 w 90"/>
                <a:gd name="T3" fmla="*/ 45 h 89"/>
                <a:gd name="T4" fmla="*/ 45 w 90"/>
                <a:gd name="T5" fmla="*/ 89 h 89"/>
                <a:gd name="T6" fmla="*/ 90 w 90"/>
                <a:gd name="T7" fmla="*/ 45 h 89"/>
                <a:gd name="T8" fmla="*/ 45 w 90"/>
                <a:gd name="T9" fmla="*/ 0 h 89"/>
                <a:gd name="T10" fmla="*/ 45 w 90"/>
                <a:gd name="T11" fmla="*/ 70 h 89"/>
                <a:gd name="T12" fmla="*/ 19 w 90"/>
                <a:gd name="T13" fmla="*/ 45 h 89"/>
                <a:gd name="T14" fmla="*/ 45 w 90"/>
                <a:gd name="T15" fmla="*/ 19 h 89"/>
                <a:gd name="T16" fmla="*/ 71 w 90"/>
                <a:gd name="T17" fmla="*/ 45 h 89"/>
                <a:gd name="T18" fmla="*/ 45 w 90"/>
                <a:gd name="T19" fmla="*/ 7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0" h="89">
                  <a:moveTo>
                    <a:pt x="45" y="0"/>
                  </a:moveTo>
                  <a:cubicBezTo>
                    <a:pt x="20" y="0"/>
                    <a:pt x="0" y="20"/>
                    <a:pt x="0" y="45"/>
                  </a:cubicBezTo>
                  <a:cubicBezTo>
                    <a:pt x="0" y="69"/>
                    <a:pt x="20" y="89"/>
                    <a:pt x="45" y="89"/>
                  </a:cubicBezTo>
                  <a:cubicBezTo>
                    <a:pt x="70" y="89"/>
                    <a:pt x="90" y="69"/>
                    <a:pt x="90" y="45"/>
                  </a:cubicBezTo>
                  <a:cubicBezTo>
                    <a:pt x="90" y="20"/>
                    <a:pt x="70" y="0"/>
                    <a:pt x="45" y="0"/>
                  </a:cubicBezTo>
                  <a:close/>
                  <a:moveTo>
                    <a:pt x="45" y="70"/>
                  </a:moveTo>
                  <a:cubicBezTo>
                    <a:pt x="31" y="70"/>
                    <a:pt x="19" y="59"/>
                    <a:pt x="19" y="45"/>
                  </a:cubicBezTo>
                  <a:cubicBezTo>
                    <a:pt x="19" y="30"/>
                    <a:pt x="31" y="19"/>
                    <a:pt x="45" y="19"/>
                  </a:cubicBezTo>
                  <a:cubicBezTo>
                    <a:pt x="59" y="19"/>
                    <a:pt x="71" y="30"/>
                    <a:pt x="71" y="45"/>
                  </a:cubicBezTo>
                  <a:cubicBezTo>
                    <a:pt x="71" y="59"/>
                    <a:pt x="59" y="70"/>
                    <a:pt x="45" y="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832" fontAlgn="auto">
                <a:spcBef>
                  <a:spcPts val="0"/>
                </a:spcBef>
                <a:spcAft>
                  <a:spcPts val="0"/>
                </a:spcAft>
              </a:pPr>
              <a:endParaRPr lang="en-US" sz="2098" dirty="0">
                <a:solidFill>
                  <a:prstClr val="black"/>
                </a:solidFill>
                <a:latin typeface="Arial"/>
                <a:cs typeface="+mn-cs"/>
              </a:endParaRPr>
            </a:p>
          </p:txBody>
        </p:sp>
      </p:grpSp>
    </p:spTree>
    <p:extLst>
      <p:ext uri="{BB962C8B-B14F-4D97-AF65-F5344CB8AC3E}">
        <p14:creationId xmlns:p14="http://schemas.microsoft.com/office/powerpoint/2010/main" val="1901671738"/>
      </p:ext>
    </p:extLst>
  </p:cSld>
  <p:clrMapOvr>
    <a:masterClrMapping/>
  </p:clrMapOvr>
</p:sldLayout>
</file>

<file path=ppt/slideLayouts/slideLayout202.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3" name="Content Placeholder 2"/>
          <p:cNvSpPr>
            <a:spLocks noGrp="1"/>
          </p:cNvSpPr>
          <p:nvPr>
            <p:ph idx="1"/>
          </p:nvPr>
        </p:nvSpPr>
        <p:spPr/>
        <p:txBody>
          <a:body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p>
        </p:txBody>
      </p:sp>
      <p:sp>
        <p:nvSpPr>
          <p:cNvPr id="6" name="Slide Number Placeholder 5"/>
          <p:cNvSpPr>
            <a:spLocks noGrp="1"/>
          </p:cNvSpPr>
          <p:nvPr>
            <p:ph type="sldNum" sz="quarter" idx="12"/>
          </p:nvPr>
        </p:nvSpPr>
        <p:spPr/>
        <p:txBody>
          <a:bodyPr/>
          <a:lstStyle>
            <a:lvl1pPr>
              <a:defRPr>
                <a:solidFill>
                  <a:srgbClr val="8B8A8D"/>
                </a:solidFill>
              </a:defRPr>
            </a:lvl1pPr>
          </a:lstStyle>
          <a:p>
            <a:fld id="{D14BCCD3-0010-4FBA-B965-2126ADC31932}" type="slidenum">
              <a:rPr lang="en-GB" smtClean="0"/>
              <a:pPr/>
              <a:t>‹#›</a:t>
            </a:fld>
            <a:endParaRPr lang="en-GB" dirty="0"/>
          </a:p>
        </p:txBody>
      </p:sp>
      <p:sp>
        <p:nvSpPr>
          <p:cNvPr id="4" name="Title 3"/>
          <p:cNvSpPr>
            <a:spLocks noGrp="1"/>
          </p:cNvSpPr>
          <p:nvPr>
            <p:ph type="title"/>
          </p:nvPr>
        </p:nvSpPr>
        <p:spPr/>
        <p:txBody>
          <a:bodyPr/>
          <a:lstStyle/>
          <a:p>
            <a:r>
              <a:rPr lang="en-GB" dirty="0"/>
              <a:t>Click to edit Master title style</a:t>
            </a:r>
          </a:p>
        </p:txBody>
      </p:sp>
      <p:sp>
        <p:nvSpPr>
          <p:cNvPr id="5" name="Footer Placeholder 4"/>
          <p:cNvSpPr>
            <a:spLocks noGrp="1"/>
          </p:cNvSpPr>
          <p:nvPr>
            <p:ph type="ftr" sz="quarter" idx="13"/>
          </p:nvPr>
        </p:nvSpPr>
        <p:spPr/>
        <p:txBody>
          <a:bodyPr/>
          <a:lstStyle>
            <a:lvl1pPr>
              <a:defRPr>
                <a:solidFill>
                  <a:srgbClr val="8B8A8D"/>
                </a:solidFill>
              </a:defRPr>
            </a:lvl1pPr>
          </a:lstStyle>
          <a:p>
            <a:endParaRPr lang="en-GB" dirty="0"/>
          </a:p>
        </p:txBody>
      </p:sp>
    </p:spTree>
    <p:extLst>
      <p:ext uri="{BB962C8B-B14F-4D97-AF65-F5344CB8AC3E}">
        <p14:creationId xmlns:p14="http://schemas.microsoft.com/office/powerpoint/2010/main" val="3848564979"/>
      </p:ext>
    </p:extLst>
  </p:cSld>
  <p:clrMapOvr>
    <a:masterClrMapping/>
  </p:clrMapOvr>
</p:sldLayout>
</file>

<file path=ppt/slideLayouts/slideLayout203.xml><?xml version="1.0" encoding="utf-8"?>
<p:sldLayout xmlns:a="http://schemas.openxmlformats.org/drawingml/2006/main" xmlns:r="http://schemas.openxmlformats.org/officeDocument/2006/relationships" xmlns:p="http://schemas.openxmlformats.org/presentationml/2006/main" preserve="1" userDrawn="1">
  <p:cSld name="Title and Content Narrow">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dirty="0"/>
              <a:t>Click to edit Master title style</a:t>
            </a:r>
          </a:p>
        </p:txBody>
      </p:sp>
      <p:sp>
        <p:nvSpPr>
          <p:cNvPr id="3" name="Content Placeholder 2"/>
          <p:cNvSpPr>
            <a:spLocks noGrp="1"/>
          </p:cNvSpPr>
          <p:nvPr>
            <p:ph idx="1"/>
          </p:nvPr>
        </p:nvSpPr>
        <p:spPr>
          <a:xfrm>
            <a:off x="647832" y="1331696"/>
            <a:ext cx="7198125" cy="4426975"/>
          </a:xfrm>
        </p:spPr>
        <p:txBody>
          <a:body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p>
        </p:txBody>
      </p:sp>
      <p:sp>
        <p:nvSpPr>
          <p:cNvPr id="6" name="Slide Number Placeholder 5"/>
          <p:cNvSpPr>
            <a:spLocks noGrp="1"/>
          </p:cNvSpPr>
          <p:nvPr>
            <p:ph type="sldNum" sz="quarter" idx="12"/>
          </p:nvPr>
        </p:nvSpPr>
        <p:spPr/>
        <p:txBody>
          <a:bodyPr/>
          <a:lstStyle/>
          <a:p>
            <a:fld id="{D14BCCD3-0010-4FBA-B965-2126ADC31932}" type="slidenum">
              <a:rPr lang="en-GB" smtClean="0"/>
              <a:pPr/>
              <a:t>‹#›</a:t>
            </a:fld>
            <a:endParaRPr lang="en-GB" dirty="0"/>
          </a:p>
        </p:txBody>
      </p:sp>
      <p:sp>
        <p:nvSpPr>
          <p:cNvPr id="4" name="Footer Placeholder 3"/>
          <p:cNvSpPr>
            <a:spLocks noGrp="1"/>
          </p:cNvSpPr>
          <p:nvPr>
            <p:ph type="ftr" sz="quarter" idx="13"/>
          </p:nvPr>
        </p:nvSpPr>
        <p:spPr/>
        <p:txBody>
          <a:bodyPr/>
          <a:lstStyle/>
          <a:p>
            <a:endParaRPr lang="en-GB" dirty="0"/>
          </a:p>
        </p:txBody>
      </p:sp>
    </p:spTree>
    <p:extLst>
      <p:ext uri="{BB962C8B-B14F-4D97-AF65-F5344CB8AC3E}">
        <p14:creationId xmlns:p14="http://schemas.microsoft.com/office/powerpoint/2010/main" val="988781504"/>
      </p:ext>
    </p:extLst>
  </p:cSld>
  <p:clrMapOvr>
    <a:masterClrMapping/>
  </p:clrMapOvr>
</p:sldLayout>
</file>

<file path=ppt/slideLayouts/slideLayout204.xml><?xml version="1.0" encoding="utf-8"?>
<p:sldLayout xmlns:a="http://schemas.openxmlformats.org/drawingml/2006/main" xmlns:r="http://schemas.openxmlformats.org/officeDocument/2006/relationships" xmlns:p="http://schemas.openxmlformats.org/presentationml/2006/main" preserve="1" userDrawn="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647834" y="360000"/>
            <a:ext cx="7198125" cy="720000"/>
          </a:xfrm>
        </p:spPr>
        <p:txBody>
          <a:bodyPr/>
          <a:lstStyle/>
          <a:p>
            <a:r>
              <a:rPr lang="en-GB" dirty="0"/>
              <a:t>Click to edit Master title style</a:t>
            </a:r>
          </a:p>
        </p:txBody>
      </p:sp>
      <p:sp>
        <p:nvSpPr>
          <p:cNvPr id="3" name="Content Placeholder 2"/>
          <p:cNvSpPr>
            <a:spLocks noGrp="1"/>
          </p:cNvSpPr>
          <p:nvPr>
            <p:ph sz="half" idx="1"/>
          </p:nvPr>
        </p:nvSpPr>
        <p:spPr>
          <a:xfrm>
            <a:off x="647833" y="1331696"/>
            <a:ext cx="5362604" cy="4426975"/>
          </a:xfrm>
        </p:spPr>
        <p:txBody>
          <a:bodyPr>
            <a:noAutofit/>
          </a:bodyPr>
          <a:lstStyle>
            <a:lvl1pPr>
              <a:defRPr sz="1600"/>
            </a:lvl1pPr>
            <a:lvl2pPr>
              <a:defRPr sz="1200"/>
            </a:lvl2pPr>
            <a:lvl3pPr>
              <a:defRPr sz="1200"/>
            </a:lvl3pPr>
            <a:lvl4pPr>
              <a:defRPr sz="1200"/>
            </a:lvl4pPr>
            <a:lvl5pPr>
              <a:defRPr sz="1200"/>
            </a:lvl5pPr>
            <a:lvl6pPr>
              <a:defRPr sz="2098"/>
            </a:lvl6pPr>
            <a:lvl7pPr>
              <a:defRPr sz="2098"/>
            </a:lvl7pPr>
            <a:lvl8pPr>
              <a:defRPr sz="2098"/>
            </a:lvl8pPr>
            <a:lvl9pPr>
              <a:defRPr sz="2098"/>
            </a:lvl9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p>
        </p:txBody>
      </p:sp>
      <p:sp>
        <p:nvSpPr>
          <p:cNvPr id="4" name="Content Placeholder 3"/>
          <p:cNvSpPr>
            <a:spLocks noGrp="1"/>
          </p:cNvSpPr>
          <p:nvPr>
            <p:ph sz="half" idx="2"/>
          </p:nvPr>
        </p:nvSpPr>
        <p:spPr>
          <a:xfrm>
            <a:off x="6190392" y="1331696"/>
            <a:ext cx="5362604" cy="4426975"/>
          </a:xfrm>
        </p:spPr>
        <p:txBody>
          <a:bodyPr>
            <a:noAutofit/>
          </a:bodyPr>
          <a:lstStyle>
            <a:lvl1pPr>
              <a:defRPr sz="1600"/>
            </a:lvl1pPr>
            <a:lvl2pPr>
              <a:defRPr sz="1200"/>
            </a:lvl2pPr>
            <a:lvl3pPr>
              <a:defRPr sz="1200"/>
            </a:lvl3pPr>
            <a:lvl4pPr>
              <a:defRPr sz="1200"/>
            </a:lvl4pPr>
            <a:lvl5pPr>
              <a:defRPr sz="1200"/>
            </a:lvl5pPr>
            <a:lvl6pPr>
              <a:defRPr sz="2098"/>
            </a:lvl6pPr>
            <a:lvl7pPr>
              <a:defRPr sz="2098"/>
            </a:lvl7pPr>
            <a:lvl8pPr>
              <a:defRPr sz="2098"/>
            </a:lvl8pPr>
            <a:lvl9pPr>
              <a:defRPr sz="2098"/>
            </a:lvl9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p>
        </p:txBody>
      </p:sp>
      <p:sp>
        <p:nvSpPr>
          <p:cNvPr id="7" name="Slide Number Placeholder 6"/>
          <p:cNvSpPr>
            <a:spLocks noGrp="1"/>
          </p:cNvSpPr>
          <p:nvPr>
            <p:ph type="sldNum" sz="quarter" idx="12"/>
          </p:nvPr>
        </p:nvSpPr>
        <p:spPr/>
        <p:txBody>
          <a:bodyPr/>
          <a:lstStyle/>
          <a:p>
            <a:fld id="{D14BCCD3-0010-4FBA-B965-2126ADC31932}" type="slidenum">
              <a:rPr lang="en-GB" smtClean="0"/>
              <a:pPr/>
              <a:t>‹#›</a:t>
            </a:fld>
            <a:endParaRPr lang="en-GB" dirty="0"/>
          </a:p>
        </p:txBody>
      </p:sp>
      <p:sp>
        <p:nvSpPr>
          <p:cNvPr id="5" name="Footer Placeholder 4"/>
          <p:cNvSpPr>
            <a:spLocks noGrp="1"/>
          </p:cNvSpPr>
          <p:nvPr>
            <p:ph type="ftr" sz="quarter" idx="13"/>
          </p:nvPr>
        </p:nvSpPr>
        <p:spPr/>
        <p:txBody>
          <a:bodyPr/>
          <a:lstStyle/>
          <a:p>
            <a:endParaRPr lang="en-GB" dirty="0"/>
          </a:p>
        </p:txBody>
      </p:sp>
    </p:spTree>
    <p:extLst>
      <p:ext uri="{BB962C8B-B14F-4D97-AF65-F5344CB8AC3E}">
        <p14:creationId xmlns:p14="http://schemas.microsoft.com/office/powerpoint/2010/main" val="1356201684"/>
      </p:ext>
    </p:extLst>
  </p:cSld>
  <p:clrMapOvr>
    <a:masterClrMapping/>
  </p:clrMapOvr>
</p:sldLayout>
</file>

<file path=ppt/slideLayouts/slideLayout205.xml><?xml version="1.0" encoding="utf-8"?>
<p:sldLayout xmlns:a="http://schemas.openxmlformats.org/drawingml/2006/main" xmlns:r="http://schemas.openxmlformats.org/officeDocument/2006/relationships" xmlns:p="http://schemas.openxmlformats.org/presentationml/2006/main" preserve="1" userDrawn="1">
  <p:cSld name="Three Content">
    <p:spTree>
      <p:nvGrpSpPr>
        <p:cNvPr id="1" name=""/>
        <p:cNvGrpSpPr/>
        <p:nvPr/>
      </p:nvGrpSpPr>
      <p:grpSpPr>
        <a:xfrm>
          <a:off x="0" y="0"/>
          <a:ext cx="0" cy="0"/>
          <a:chOff x="0" y="0"/>
          <a:chExt cx="0" cy="0"/>
        </a:xfrm>
      </p:grpSpPr>
      <p:sp>
        <p:nvSpPr>
          <p:cNvPr id="2" name="Title 1"/>
          <p:cNvSpPr>
            <a:spLocks noGrp="1"/>
          </p:cNvSpPr>
          <p:nvPr>
            <p:ph type="title"/>
          </p:nvPr>
        </p:nvSpPr>
        <p:spPr>
          <a:xfrm>
            <a:off x="647834" y="360000"/>
            <a:ext cx="7198125" cy="720000"/>
          </a:xfrm>
        </p:spPr>
        <p:txBody>
          <a:bodyPr/>
          <a:lstStyle/>
          <a:p>
            <a:r>
              <a:rPr lang="en-GB" dirty="0"/>
              <a:t>Click to edit Master title style</a:t>
            </a:r>
          </a:p>
        </p:txBody>
      </p:sp>
      <p:sp>
        <p:nvSpPr>
          <p:cNvPr id="3" name="Content Placeholder 2"/>
          <p:cNvSpPr>
            <a:spLocks noGrp="1"/>
          </p:cNvSpPr>
          <p:nvPr>
            <p:ph sz="half" idx="1"/>
          </p:nvPr>
        </p:nvSpPr>
        <p:spPr>
          <a:xfrm>
            <a:off x="647832" y="1331696"/>
            <a:ext cx="3491091" cy="4426975"/>
          </a:xfrm>
        </p:spPr>
        <p:txBody>
          <a:bodyPr>
            <a:noAutofit/>
          </a:bodyPr>
          <a:lstStyle>
            <a:lvl1pPr>
              <a:defRPr sz="1600"/>
            </a:lvl1pPr>
            <a:lvl2pPr>
              <a:defRPr sz="1200"/>
            </a:lvl2pPr>
            <a:lvl3pPr>
              <a:defRPr sz="1200"/>
            </a:lvl3pPr>
            <a:lvl4pPr>
              <a:defRPr sz="1200"/>
            </a:lvl4pPr>
            <a:lvl5pPr>
              <a:defRPr sz="1200"/>
            </a:lvl5pPr>
            <a:lvl6pPr>
              <a:defRPr sz="2098"/>
            </a:lvl6pPr>
            <a:lvl7pPr>
              <a:defRPr sz="2098"/>
            </a:lvl7pPr>
            <a:lvl8pPr>
              <a:defRPr sz="2098"/>
            </a:lvl8pPr>
            <a:lvl9pPr>
              <a:defRPr sz="2098"/>
            </a:lvl9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p>
        </p:txBody>
      </p:sp>
      <p:sp>
        <p:nvSpPr>
          <p:cNvPr id="4" name="Content Placeholder 3"/>
          <p:cNvSpPr>
            <a:spLocks noGrp="1"/>
          </p:cNvSpPr>
          <p:nvPr>
            <p:ph sz="half" idx="2"/>
          </p:nvPr>
        </p:nvSpPr>
        <p:spPr>
          <a:xfrm>
            <a:off x="4358466" y="1331696"/>
            <a:ext cx="3491091" cy="4426975"/>
          </a:xfrm>
        </p:spPr>
        <p:txBody>
          <a:bodyPr>
            <a:noAutofit/>
          </a:bodyPr>
          <a:lstStyle>
            <a:lvl1pPr>
              <a:defRPr sz="1600"/>
            </a:lvl1pPr>
            <a:lvl2pPr>
              <a:defRPr sz="1200"/>
            </a:lvl2pPr>
            <a:lvl3pPr>
              <a:defRPr sz="1200"/>
            </a:lvl3pPr>
            <a:lvl4pPr>
              <a:defRPr sz="1200"/>
            </a:lvl4pPr>
            <a:lvl5pPr>
              <a:defRPr sz="1200"/>
            </a:lvl5pPr>
            <a:lvl6pPr>
              <a:defRPr sz="2098"/>
            </a:lvl6pPr>
            <a:lvl7pPr>
              <a:defRPr sz="2098"/>
            </a:lvl7pPr>
            <a:lvl8pPr>
              <a:defRPr sz="2098"/>
            </a:lvl8pPr>
            <a:lvl9pPr>
              <a:defRPr sz="2098"/>
            </a:lvl9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p>
        </p:txBody>
      </p:sp>
      <p:sp>
        <p:nvSpPr>
          <p:cNvPr id="7" name="Slide Number Placeholder 6"/>
          <p:cNvSpPr>
            <a:spLocks noGrp="1"/>
          </p:cNvSpPr>
          <p:nvPr>
            <p:ph type="sldNum" sz="quarter" idx="12"/>
          </p:nvPr>
        </p:nvSpPr>
        <p:spPr/>
        <p:txBody>
          <a:bodyPr/>
          <a:lstStyle/>
          <a:p>
            <a:fld id="{D14BCCD3-0010-4FBA-B965-2126ADC31932}" type="slidenum">
              <a:rPr lang="en-GB" smtClean="0"/>
              <a:pPr/>
              <a:t>‹#›</a:t>
            </a:fld>
            <a:endParaRPr lang="en-GB" dirty="0"/>
          </a:p>
        </p:txBody>
      </p:sp>
      <p:sp>
        <p:nvSpPr>
          <p:cNvPr id="6" name="Content Placeholder 3"/>
          <p:cNvSpPr>
            <a:spLocks noGrp="1"/>
          </p:cNvSpPr>
          <p:nvPr>
            <p:ph sz="half" idx="13"/>
          </p:nvPr>
        </p:nvSpPr>
        <p:spPr>
          <a:xfrm>
            <a:off x="8065501" y="1331696"/>
            <a:ext cx="3491091" cy="4426975"/>
          </a:xfrm>
        </p:spPr>
        <p:txBody>
          <a:bodyPr>
            <a:noAutofit/>
          </a:bodyPr>
          <a:lstStyle>
            <a:lvl1pPr>
              <a:defRPr sz="1600"/>
            </a:lvl1pPr>
            <a:lvl2pPr>
              <a:defRPr sz="1200"/>
            </a:lvl2pPr>
            <a:lvl3pPr>
              <a:defRPr sz="1200"/>
            </a:lvl3pPr>
            <a:lvl4pPr>
              <a:defRPr sz="1200"/>
            </a:lvl4pPr>
            <a:lvl5pPr>
              <a:defRPr sz="1200"/>
            </a:lvl5pPr>
            <a:lvl6pPr>
              <a:defRPr sz="2098"/>
            </a:lvl6pPr>
            <a:lvl7pPr>
              <a:defRPr sz="2098"/>
            </a:lvl7pPr>
            <a:lvl8pPr>
              <a:defRPr sz="2098"/>
            </a:lvl8pPr>
            <a:lvl9pPr>
              <a:defRPr sz="2098"/>
            </a:lvl9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p>
        </p:txBody>
      </p:sp>
      <p:sp>
        <p:nvSpPr>
          <p:cNvPr id="5" name="Footer Placeholder 4"/>
          <p:cNvSpPr>
            <a:spLocks noGrp="1"/>
          </p:cNvSpPr>
          <p:nvPr>
            <p:ph type="ftr" sz="quarter" idx="14"/>
          </p:nvPr>
        </p:nvSpPr>
        <p:spPr/>
        <p:txBody>
          <a:bodyPr/>
          <a:lstStyle/>
          <a:p>
            <a:endParaRPr lang="en-GB" dirty="0"/>
          </a:p>
        </p:txBody>
      </p:sp>
    </p:spTree>
    <p:extLst>
      <p:ext uri="{BB962C8B-B14F-4D97-AF65-F5344CB8AC3E}">
        <p14:creationId xmlns:p14="http://schemas.microsoft.com/office/powerpoint/2010/main" val="2510951913"/>
      </p:ext>
    </p:extLst>
  </p:cSld>
  <p:clrMapOvr>
    <a:masterClrMapping/>
  </p:clrMapOvr>
</p:sldLayout>
</file>

<file path=ppt/slideLayouts/slideLayout206.xml><?xml version="1.0" encoding="utf-8"?>
<p:sldLayout xmlns:a="http://schemas.openxmlformats.org/drawingml/2006/main" xmlns:r="http://schemas.openxmlformats.org/officeDocument/2006/relationships" xmlns:p="http://schemas.openxmlformats.org/presentationml/2006/main" preserve="1" userDrawn="1">
  <p:cSld name="Title">
    <p:spTree>
      <p:nvGrpSpPr>
        <p:cNvPr id="1" name=""/>
        <p:cNvGrpSpPr/>
        <p:nvPr/>
      </p:nvGrpSpPr>
      <p:grpSpPr>
        <a:xfrm>
          <a:off x="0" y="0"/>
          <a:ext cx="0" cy="0"/>
          <a:chOff x="0" y="0"/>
          <a:chExt cx="0" cy="0"/>
        </a:xfrm>
      </p:grpSpPr>
      <p:sp>
        <p:nvSpPr>
          <p:cNvPr id="2" name="Title 1"/>
          <p:cNvSpPr>
            <a:spLocks noGrp="1"/>
          </p:cNvSpPr>
          <p:nvPr>
            <p:ph type="title"/>
          </p:nvPr>
        </p:nvSpPr>
        <p:spPr>
          <a:xfrm>
            <a:off x="647834" y="360000"/>
            <a:ext cx="7198125" cy="720000"/>
          </a:xfrm>
        </p:spPr>
        <p:txBody>
          <a:bodyPr/>
          <a:lstStyle/>
          <a:p>
            <a:r>
              <a:rPr lang="en-GB" dirty="0"/>
              <a:t>Click to edit Master title style</a:t>
            </a:r>
          </a:p>
        </p:txBody>
      </p:sp>
      <p:sp>
        <p:nvSpPr>
          <p:cNvPr id="5" name="Slide Number Placeholder 4"/>
          <p:cNvSpPr>
            <a:spLocks noGrp="1"/>
          </p:cNvSpPr>
          <p:nvPr>
            <p:ph type="sldNum" sz="quarter" idx="12"/>
          </p:nvPr>
        </p:nvSpPr>
        <p:spPr/>
        <p:txBody>
          <a:bodyPr/>
          <a:lstStyle/>
          <a:p>
            <a:fld id="{D14BCCD3-0010-4FBA-B965-2126ADC31932}" type="slidenum">
              <a:rPr lang="en-GB" smtClean="0"/>
              <a:pPr/>
              <a:t>‹#›</a:t>
            </a:fld>
            <a:endParaRPr lang="en-GB" dirty="0"/>
          </a:p>
        </p:txBody>
      </p:sp>
      <p:sp>
        <p:nvSpPr>
          <p:cNvPr id="3" name="Footer Placeholder 2"/>
          <p:cNvSpPr>
            <a:spLocks noGrp="1"/>
          </p:cNvSpPr>
          <p:nvPr>
            <p:ph type="ftr" sz="quarter" idx="13"/>
          </p:nvPr>
        </p:nvSpPr>
        <p:spPr/>
        <p:txBody>
          <a:bodyPr/>
          <a:lstStyle/>
          <a:p>
            <a:endParaRPr lang="en-GB" dirty="0"/>
          </a:p>
        </p:txBody>
      </p:sp>
    </p:spTree>
    <p:extLst>
      <p:ext uri="{BB962C8B-B14F-4D97-AF65-F5344CB8AC3E}">
        <p14:creationId xmlns:p14="http://schemas.microsoft.com/office/powerpoint/2010/main" val="2276602015"/>
      </p:ext>
    </p:extLst>
  </p:cSld>
  <p:clrMapOvr>
    <a:masterClrMapping/>
  </p:clrMapOvr>
</p:sldLayout>
</file>

<file path=ppt/slideLayouts/slideLayout20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4" name="Slide Number Placeholder 3"/>
          <p:cNvSpPr>
            <a:spLocks noGrp="1"/>
          </p:cNvSpPr>
          <p:nvPr>
            <p:ph type="sldNum" sz="quarter" idx="12"/>
          </p:nvPr>
        </p:nvSpPr>
        <p:spPr/>
        <p:txBody>
          <a:bodyPr/>
          <a:lstStyle/>
          <a:p>
            <a:fld id="{D14BCCD3-0010-4FBA-B965-2126ADC31932}" type="slidenum">
              <a:rPr lang="en-GB" smtClean="0"/>
              <a:pPr/>
              <a:t>‹#›</a:t>
            </a:fld>
            <a:endParaRPr lang="en-GB" dirty="0"/>
          </a:p>
        </p:txBody>
      </p:sp>
      <p:sp>
        <p:nvSpPr>
          <p:cNvPr id="2" name="Footer Placeholder 1"/>
          <p:cNvSpPr>
            <a:spLocks noGrp="1"/>
          </p:cNvSpPr>
          <p:nvPr>
            <p:ph type="ftr" sz="quarter" idx="13"/>
          </p:nvPr>
        </p:nvSpPr>
        <p:spPr/>
        <p:txBody>
          <a:bodyPr/>
          <a:lstStyle/>
          <a:p>
            <a:endParaRPr lang="en-GB" dirty="0"/>
          </a:p>
        </p:txBody>
      </p:sp>
    </p:spTree>
    <p:extLst>
      <p:ext uri="{BB962C8B-B14F-4D97-AF65-F5344CB8AC3E}">
        <p14:creationId xmlns:p14="http://schemas.microsoft.com/office/powerpoint/2010/main" val="1791817606"/>
      </p:ext>
    </p:extLst>
  </p:cSld>
  <p:clrMapOvr>
    <a:masterClrMapping/>
  </p:clrMapOvr>
</p:sldLayout>
</file>

<file path=ppt/slideLayouts/slideLayout208.xml><?xml version="1.0" encoding="utf-8"?>
<p:sldLayout xmlns:a="http://schemas.openxmlformats.org/drawingml/2006/main" xmlns:r="http://schemas.openxmlformats.org/officeDocument/2006/relationships" xmlns:p="http://schemas.openxmlformats.org/presentationml/2006/main" preserve="1" userDrawn="1">
  <p:cSld name="Image Left">
    <p:spTree>
      <p:nvGrpSpPr>
        <p:cNvPr id="1" name=""/>
        <p:cNvGrpSpPr/>
        <p:nvPr/>
      </p:nvGrpSpPr>
      <p:grpSpPr>
        <a:xfrm>
          <a:off x="0" y="0"/>
          <a:ext cx="0" cy="0"/>
          <a:chOff x="0" y="0"/>
          <a:chExt cx="0" cy="0"/>
        </a:xfrm>
      </p:grpSpPr>
      <p:sp>
        <p:nvSpPr>
          <p:cNvPr id="2" name="Title 1"/>
          <p:cNvSpPr>
            <a:spLocks noGrp="1"/>
          </p:cNvSpPr>
          <p:nvPr>
            <p:ph type="title"/>
          </p:nvPr>
        </p:nvSpPr>
        <p:spPr>
          <a:xfrm>
            <a:off x="647834" y="360000"/>
            <a:ext cx="7198125" cy="720000"/>
          </a:xfrm>
        </p:spPr>
        <p:txBody>
          <a:bodyPr/>
          <a:lstStyle/>
          <a:p>
            <a:r>
              <a:rPr lang="en-GB" dirty="0"/>
              <a:t>Click to edit Master title style</a:t>
            </a:r>
          </a:p>
        </p:txBody>
      </p:sp>
      <p:sp>
        <p:nvSpPr>
          <p:cNvPr id="4" name="Content Placeholder 3"/>
          <p:cNvSpPr>
            <a:spLocks noGrp="1"/>
          </p:cNvSpPr>
          <p:nvPr>
            <p:ph sz="half" idx="2"/>
          </p:nvPr>
        </p:nvSpPr>
        <p:spPr>
          <a:xfrm>
            <a:off x="6190392" y="1331696"/>
            <a:ext cx="5362604" cy="4430575"/>
          </a:xfrm>
        </p:spPr>
        <p:txBody>
          <a:bodyPr>
            <a:noAutofit/>
          </a:bodyPr>
          <a:lstStyle>
            <a:lvl1pPr>
              <a:defRPr sz="1600"/>
            </a:lvl1pPr>
            <a:lvl2pPr>
              <a:defRPr sz="1200"/>
            </a:lvl2pPr>
            <a:lvl3pPr>
              <a:defRPr sz="1200"/>
            </a:lvl3pPr>
            <a:lvl4pPr>
              <a:defRPr sz="1200"/>
            </a:lvl4pPr>
            <a:lvl5pPr>
              <a:defRPr sz="1200"/>
            </a:lvl5pPr>
            <a:lvl6pPr>
              <a:defRPr sz="2098"/>
            </a:lvl6pPr>
            <a:lvl7pPr>
              <a:defRPr sz="2098"/>
            </a:lvl7pPr>
            <a:lvl8pPr>
              <a:defRPr sz="2098"/>
            </a:lvl8pPr>
            <a:lvl9pPr>
              <a:defRPr sz="2098"/>
            </a:lvl9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p>
        </p:txBody>
      </p:sp>
      <p:sp>
        <p:nvSpPr>
          <p:cNvPr id="7" name="Slide Number Placeholder 6"/>
          <p:cNvSpPr>
            <a:spLocks noGrp="1"/>
          </p:cNvSpPr>
          <p:nvPr>
            <p:ph type="sldNum" sz="quarter" idx="12"/>
          </p:nvPr>
        </p:nvSpPr>
        <p:spPr/>
        <p:txBody>
          <a:bodyPr/>
          <a:lstStyle/>
          <a:p>
            <a:fld id="{D14BCCD3-0010-4FBA-B965-2126ADC31932}" type="slidenum">
              <a:rPr lang="en-GB" smtClean="0"/>
              <a:pPr/>
              <a:t>‹#›</a:t>
            </a:fld>
            <a:endParaRPr lang="en-GB" dirty="0"/>
          </a:p>
        </p:txBody>
      </p:sp>
      <p:sp>
        <p:nvSpPr>
          <p:cNvPr id="10" name="Picture Placeholder 9"/>
          <p:cNvSpPr>
            <a:spLocks noGrp="1"/>
          </p:cNvSpPr>
          <p:nvPr>
            <p:ph type="pic" sz="quarter" idx="14" hasCustomPrompt="1"/>
          </p:nvPr>
        </p:nvSpPr>
        <p:spPr>
          <a:xfrm>
            <a:off x="647833" y="1331696"/>
            <a:ext cx="5362604" cy="4426975"/>
          </a:xfrm>
          <a:solidFill>
            <a:schemeClr val="bg1">
              <a:lumMod val="95000"/>
            </a:schemeClr>
          </a:solidFill>
        </p:spPr>
        <p:txBody>
          <a:bodyPr anchor="ctr" anchorCtr="0"/>
          <a:lstStyle>
            <a:lvl1pPr marL="0" indent="0" algn="ctr">
              <a:buFontTx/>
              <a:buNone/>
              <a:defRPr/>
            </a:lvl1pPr>
          </a:lstStyle>
          <a:p>
            <a:r>
              <a:rPr lang="en-GB" dirty="0"/>
              <a:t>Picture</a:t>
            </a:r>
          </a:p>
        </p:txBody>
      </p:sp>
      <p:sp>
        <p:nvSpPr>
          <p:cNvPr id="6" name="Footer Placeholder 5"/>
          <p:cNvSpPr>
            <a:spLocks noGrp="1"/>
          </p:cNvSpPr>
          <p:nvPr>
            <p:ph type="ftr" sz="quarter" idx="15"/>
          </p:nvPr>
        </p:nvSpPr>
        <p:spPr/>
        <p:txBody>
          <a:bodyPr/>
          <a:lstStyle/>
          <a:p>
            <a:endParaRPr lang="en-GB" dirty="0"/>
          </a:p>
        </p:txBody>
      </p:sp>
    </p:spTree>
    <p:extLst>
      <p:ext uri="{BB962C8B-B14F-4D97-AF65-F5344CB8AC3E}">
        <p14:creationId xmlns:p14="http://schemas.microsoft.com/office/powerpoint/2010/main" val="727735186"/>
      </p:ext>
    </p:extLst>
  </p:cSld>
  <p:clrMapOvr>
    <a:masterClrMapping/>
  </p:clrMapOvr>
</p:sldLayout>
</file>

<file path=ppt/slideLayouts/slideLayout209.xml><?xml version="1.0" encoding="utf-8"?>
<p:sldLayout xmlns:a="http://schemas.openxmlformats.org/drawingml/2006/main" xmlns:r="http://schemas.openxmlformats.org/officeDocument/2006/relationships" xmlns:p="http://schemas.openxmlformats.org/presentationml/2006/main" preserve="1" userDrawn="1">
  <p:cSld name="Image Right">
    <p:spTree>
      <p:nvGrpSpPr>
        <p:cNvPr id="1" name=""/>
        <p:cNvGrpSpPr/>
        <p:nvPr/>
      </p:nvGrpSpPr>
      <p:grpSpPr>
        <a:xfrm>
          <a:off x="0" y="0"/>
          <a:ext cx="0" cy="0"/>
          <a:chOff x="0" y="0"/>
          <a:chExt cx="0" cy="0"/>
        </a:xfrm>
      </p:grpSpPr>
      <p:sp>
        <p:nvSpPr>
          <p:cNvPr id="2" name="Title 1"/>
          <p:cNvSpPr>
            <a:spLocks noGrp="1"/>
          </p:cNvSpPr>
          <p:nvPr>
            <p:ph type="title"/>
          </p:nvPr>
        </p:nvSpPr>
        <p:spPr>
          <a:xfrm>
            <a:off x="647836" y="360000"/>
            <a:ext cx="8061900" cy="720000"/>
          </a:xfrm>
        </p:spPr>
        <p:txBody>
          <a:bodyPr/>
          <a:lstStyle/>
          <a:p>
            <a:r>
              <a:rPr lang="en-GB" dirty="0"/>
              <a:t>Click to edit Master title style</a:t>
            </a:r>
          </a:p>
        </p:txBody>
      </p:sp>
      <p:sp>
        <p:nvSpPr>
          <p:cNvPr id="4" name="Content Placeholder 3"/>
          <p:cNvSpPr>
            <a:spLocks noGrp="1"/>
          </p:cNvSpPr>
          <p:nvPr>
            <p:ph sz="half" idx="2"/>
          </p:nvPr>
        </p:nvSpPr>
        <p:spPr>
          <a:xfrm>
            <a:off x="647833" y="1331696"/>
            <a:ext cx="5362604" cy="4426975"/>
          </a:xfrm>
        </p:spPr>
        <p:txBody>
          <a:bodyPr>
            <a:noAutofit/>
          </a:bodyPr>
          <a:lstStyle>
            <a:lvl1pPr>
              <a:defRPr sz="1600"/>
            </a:lvl1pPr>
            <a:lvl2pPr>
              <a:defRPr sz="1200"/>
            </a:lvl2pPr>
            <a:lvl3pPr>
              <a:defRPr sz="1200"/>
            </a:lvl3pPr>
            <a:lvl4pPr>
              <a:defRPr sz="1200"/>
            </a:lvl4pPr>
            <a:lvl5pPr>
              <a:defRPr sz="1200"/>
            </a:lvl5pPr>
            <a:lvl6pPr>
              <a:defRPr sz="2098"/>
            </a:lvl6pPr>
            <a:lvl7pPr>
              <a:defRPr sz="2098"/>
            </a:lvl7pPr>
            <a:lvl8pPr>
              <a:defRPr sz="2098"/>
            </a:lvl8pPr>
            <a:lvl9pPr>
              <a:defRPr sz="2098"/>
            </a:lvl9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p>
        </p:txBody>
      </p:sp>
      <p:sp>
        <p:nvSpPr>
          <p:cNvPr id="7" name="Slide Number Placeholder 6"/>
          <p:cNvSpPr>
            <a:spLocks noGrp="1"/>
          </p:cNvSpPr>
          <p:nvPr>
            <p:ph type="sldNum" sz="quarter" idx="12"/>
          </p:nvPr>
        </p:nvSpPr>
        <p:spPr/>
        <p:txBody>
          <a:bodyPr/>
          <a:lstStyle/>
          <a:p>
            <a:fld id="{D14BCCD3-0010-4FBA-B965-2126ADC31932}" type="slidenum">
              <a:rPr lang="en-GB" smtClean="0"/>
              <a:pPr/>
              <a:t>‹#›</a:t>
            </a:fld>
            <a:endParaRPr lang="en-GB" dirty="0"/>
          </a:p>
        </p:txBody>
      </p:sp>
      <p:sp>
        <p:nvSpPr>
          <p:cNvPr id="10" name="Picture Placeholder 9"/>
          <p:cNvSpPr>
            <a:spLocks noGrp="1"/>
          </p:cNvSpPr>
          <p:nvPr>
            <p:ph type="pic" sz="quarter" idx="14" hasCustomPrompt="1"/>
          </p:nvPr>
        </p:nvSpPr>
        <p:spPr>
          <a:xfrm>
            <a:off x="6190392" y="1331696"/>
            <a:ext cx="5362604" cy="4426975"/>
          </a:xfrm>
          <a:solidFill>
            <a:schemeClr val="bg1">
              <a:lumMod val="95000"/>
            </a:schemeClr>
          </a:solidFill>
        </p:spPr>
        <p:txBody>
          <a:bodyPr anchor="ctr" anchorCtr="0"/>
          <a:lstStyle>
            <a:lvl1pPr marL="0" indent="0" algn="ctr">
              <a:buFontTx/>
              <a:buNone/>
              <a:defRPr/>
            </a:lvl1pPr>
          </a:lstStyle>
          <a:p>
            <a:r>
              <a:rPr lang="en-GB" dirty="0"/>
              <a:t>Picture</a:t>
            </a:r>
          </a:p>
        </p:txBody>
      </p:sp>
      <p:sp>
        <p:nvSpPr>
          <p:cNvPr id="3" name="Footer Placeholder 2"/>
          <p:cNvSpPr>
            <a:spLocks noGrp="1"/>
          </p:cNvSpPr>
          <p:nvPr>
            <p:ph type="ftr" sz="quarter" idx="15"/>
          </p:nvPr>
        </p:nvSpPr>
        <p:spPr/>
        <p:txBody>
          <a:bodyPr/>
          <a:lstStyle/>
          <a:p>
            <a:endParaRPr lang="en-GB" dirty="0"/>
          </a:p>
        </p:txBody>
      </p:sp>
    </p:spTree>
    <p:extLst>
      <p:ext uri="{BB962C8B-B14F-4D97-AF65-F5344CB8AC3E}">
        <p14:creationId xmlns:p14="http://schemas.microsoft.com/office/powerpoint/2010/main" val="4182418353"/>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showMasterSp="0" preserve="1" userDrawn="1">
  <p:cSld name="Quote Blue">
    <p:bg>
      <p:bgPr>
        <a:solidFill>
          <a:schemeClr val="accent1"/>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640850" y="1090548"/>
            <a:ext cx="6862299" cy="2267475"/>
          </a:xfrm>
        </p:spPr>
        <p:txBody>
          <a:bodyPr>
            <a:noAutofit/>
          </a:bodyPr>
          <a:lstStyle>
            <a:lvl1pPr algn="ctr">
              <a:defRPr sz="2898">
                <a:solidFill>
                  <a:srgbClr val="FBD9CA"/>
                </a:solidFill>
              </a:defRPr>
            </a:lvl1pPr>
          </a:lstStyle>
          <a:p>
            <a:r>
              <a:rPr lang="en-US" dirty="0"/>
              <a:t>Click and type quote</a:t>
            </a:r>
          </a:p>
        </p:txBody>
      </p:sp>
      <p:sp>
        <p:nvSpPr>
          <p:cNvPr id="5" name="Slide Number Placeholder 4"/>
          <p:cNvSpPr>
            <a:spLocks noGrp="1"/>
          </p:cNvSpPr>
          <p:nvPr>
            <p:ph type="sldNum" sz="quarter" idx="12"/>
          </p:nvPr>
        </p:nvSpPr>
        <p:spPr/>
        <p:txBody>
          <a:bodyPr/>
          <a:lstStyle>
            <a:lvl1pPr>
              <a:defRPr>
                <a:solidFill>
                  <a:schemeClr val="bg1"/>
                </a:solidFill>
              </a:defRPr>
            </a:lvl1pPr>
          </a:lstStyle>
          <a:p>
            <a:fld id="{D14BCCD3-0010-4FBA-B965-2126ADC31932}" type="slidenum">
              <a:rPr lang="en-US" smtClean="0">
                <a:solidFill>
                  <a:prstClr val="white"/>
                </a:solidFill>
              </a:rPr>
              <a:pPr/>
              <a:t>‹#›</a:t>
            </a:fld>
            <a:endParaRPr lang="en-US" dirty="0">
              <a:solidFill>
                <a:prstClr val="white"/>
              </a:solidFill>
            </a:endParaRPr>
          </a:p>
        </p:txBody>
      </p:sp>
      <p:sp>
        <p:nvSpPr>
          <p:cNvPr id="6" name="Text Placeholder 9"/>
          <p:cNvSpPr>
            <a:spLocks noGrp="1"/>
          </p:cNvSpPr>
          <p:nvPr>
            <p:ph type="body" sz="quarter" idx="13" hasCustomPrompt="1"/>
          </p:nvPr>
        </p:nvSpPr>
        <p:spPr>
          <a:xfrm>
            <a:off x="2640515" y="3572694"/>
            <a:ext cx="6862299" cy="539875"/>
          </a:xfrm>
        </p:spPr>
        <p:txBody>
          <a:bodyPr>
            <a:noAutofit/>
          </a:bodyPr>
          <a:lstStyle>
            <a:lvl1pPr marL="0" indent="0" algn="ctr">
              <a:buFontTx/>
              <a:buNone/>
              <a:defRPr b="1">
                <a:solidFill>
                  <a:schemeClr val="bg1"/>
                </a:solidFill>
              </a:defRPr>
            </a:lvl1pPr>
            <a:lvl2pPr marL="257046" indent="0">
              <a:buFontTx/>
              <a:buNone/>
              <a:defRPr b="1">
                <a:solidFill>
                  <a:schemeClr val="accent4"/>
                </a:solidFill>
              </a:defRPr>
            </a:lvl2pPr>
            <a:lvl3pPr marL="514091" indent="0">
              <a:buFontTx/>
              <a:buNone/>
              <a:defRPr b="1">
                <a:solidFill>
                  <a:schemeClr val="accent4"/>
                </a:solidFill>
              </a:defRPr>
            </a:lvl3pPr>
            <a:lvl4pPr marL="771137" indent="0">
              <a:buFontTx/>
              <a:buNone/>
              <a:defRPr b="1">
                <a:solidFill>
                  <a:schemeClr val="accent4"/>
                </a:solidFill>
              </a:defRPr>
            </a:lvl4pPr>
            <a:lvl5pPr marL="1028181" indent="0">
              <a:buFontTx/>
              <a:buNone/>
              <a:defRPr b="1">
                <a:solidFill>
                  <a:schemeClr val="accent4"/>
                </a:solidFill>
              </a:defRPr>
            </a:lvl5pPr>
          </a:lstStyle>
          <a:p>
            <a:pPr lvl="0"/>
            <a:r>
              <a:rPr lang="en-US" dirty="0"/>
              <a:t>Name</a:t>
            </a:r>
          </a:p>
        </p:txBody>
      </p:sp>
      <p:cxnSp>
        <p:nvCxnSpPr>
          <p:cNvPr id="8" name="Straight Connector 7"/>
          <p:cNvCxnSpPr/>
          <p:nvPr userDrawn="1"/>
        </p:nvCxnSpPr>
        <p:spPr>
          <a:xfrm>
            <a:off x="647831" y="6316537"/>
            <a:ext cx="10890764" cy="0"/>
          </a:xfrm>
          <a:prstGeom prst="line">
            <a:avLst/>
          </a:prstGeom>
          <a:ln w="9525">
            <a:solidFill>
              <a:schemeClr val="bg1"/>
            </a:solidFill>
          </a:ln>
        </p:spPr>
        <p:style>
          <a:lnRef idx="1">
            <a:schemeClr val="accent1"/>
          </a:lnRef>
          <a:fillRef idx="0">
            <a:schemeClr val="accent1"/>
          </a:fillRef>
          <a:effectRef idx="0">
            <a:schemeClr val="accent1"/>
          </a:effectRef>
          <a:fontRef idx="minor">
            <a:schemeClr val="tx1"/>
          </a:fontRef>
        </p:style>
      </p:cxnSp>
      <p:grpSp>
        <p:nvGrpSpPr>
          <p:cNvPr id="23" name="Logotype, static"/>
          <p:cNvGrpSpPr/>
          <p:nvPr userDrawn="1"/>
        </p:nvGrpSpPr>
        <p:grpSpPr>
          <a:xfrm>
            <a:off x="10686683" y="6387823"/>
            <a:ext cx="863463" cy="180060"/>
            <a:chOff x="9501453" y="6148765"/>
            <a:chExt cx="2047875" cy="427037"/>
          </a:xfrm>
          <a:solidFill>
            <a:schemeClr val="bg1"/>
          </a:solidFill>
        </p:grpSpPr>
        <p:sp>
          <p:nvSpPr>
            <p:cNvPr id="24" name="Freeform 5"/>
            <p:cNvSpPr>
              <a:spLocks noEditPoints="1"/>
            </p:cNvSpPr>
            <p:nvPr userDrawn="1"/>
          </p:nvSpPr>
          <p:spPr bwMode="auto">
            <a:xfrm>
              <a:off x="11206428" y="6231315"/>
              <a:ext cx="342900" cy="344487"/>
            </a:xfrm>
            <a:custGeom>
              <a:avLst/>
              <a:gdLst>
                <a:gd name="T0" fmla="*/ 43 w 91"/>
                <a:gd name="T1" fmla="*/ 2 h 91"/>
                <a:gd name="T2" fmla="*/ 2 w 91"/>
                <a:gd name="T3" fmla="*/ 44 h 91"/>
                <a:gd name="T4" fmla="*/ 46 w 91"/>
                <a:gd name="T5" fmla="*/ 91 h 91"/>
                <a:gd name="T6" fmla="*/ 74 w 91"/>
                <a:gd name="T7" fmla="*/ 77 h 91"/>
                <a:gd name="T8" fmla="*/ 74 w 91"/>
                <a:gd name="T9" fmla="*/ 90 h 91"/>
                <a:gd name="T10" fmla="*/ 91 w 91"/>
                <a:gd name="T11" fmla="*/ 90 h 91"/>
                <a:gd name="T12" fmla="*/ 91 w 91"/>
                <a:gd name="T13" fmla="*/ 47 h 91"/>
                <a:gd name="T14" fmla="*/ 43 w 91"/>
                <a:gd name="T15" fmla="*/ 2 h 91"/>
                <a:gd name="T16" fmla="*/ 72 w 91"/>
                <a:gd name="T17" fmla="*/ 48 h 91"/>
                <a:gd name="T18" fmla="*/ 43 w 91"/>
                <a:gd name="T19" fmla="*/ 72 h 91"/>
                <a:gd name="T20" fmla="*/ 21 w 91"/>
                <a:gd name="T21" fmla="*/ 50 h 91"/>
                <a:gd name="T22" fmla="*/ 46 w 91"/>
                <a:gd name="T23" fmla="*/ 21 h 91"/>
                <a:gd name="T24" fmla="*/ 72 w 91"/>
                <a:gd name="T25" fmla="*/ 45 h 91"/>
                <a:gd name="T26" fmla="*/ 72 w 91"/>
                <a:gd name="T27" fmla="*/ 48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1" h="91">
                  <a:moveTo>
                    <a:pt x="43" y="2"/>
                  </a:moveTo>
                  <a:cubicBezTo>
                    <a:pt x="21" y="4"/>
                    <a:pt x="3" y="22"/>
                    <a:pt x="2" y="44"/>
                  </a:cubicBezTo>
                  <a:cubicBezTo>
                    <a:pt x="0" y="70"/>
                    <a:pt x="21" y="91"/>
                    <a:pt x="46" y="91"/>
                  </a:cubicBezTo>
                  <a:cubicBezTo>
                    <a:pt x="56" y="91"/>
                    <a:pt x="68" y="87"/>
                    <a:pt x="74" y="77"/>
                  </a:cubicBezTo>
                  <a:cubicBezTo>
                    <a:pt x="74" y="90"/>
                    <a:pt x="74" y="90"/>
                    <a:pt x="74" y="90"/>
                  </a:cubicBezTo>
                  <a:cubicBezTo>
                    <a:pt x="91" y="90"/>
                    <a:pt x="91" y="90"/>
                    <a:pt x="91" y="90"/>
                  </a:cubicBezTo>
                  <a:cubicBezTo>
                    <a:pt x="91" y="47"/>
                    <a:pt x="91" y="47"/>
                    <a:pt x="91" y="47"/>
                  </a:cubicBezTo>
                  <a:cubicBezTo>
                    <a:pt x="91" y="20"/>
                    <a:pt x="69" y="0"/>
                    <a:pt x="43" y="2"/>
                  </a:cubicBezTo>
                  <a:close/>
                  <a:moveTo>
                    <a:pt x="72" y="48"/>
                  </a:moveTo>
                  <a:cubicBezTo>
                    <a:pt x="71" y="63"/>
                    <a:pt x="58" y="74"/>
                    <a:pt x="43" y="72"/>
                  </a:cubicBezTo>
                  <a:cubicBezTo>
                    <a:pt x="32" y="71"/>
                    <a:pt x="22" y="61"/>
                    <a:pt x="21" y="50"/>
                  </a:cubicBezTo>
                  <a:cubicBezTo>
                    <a:pt x="19" y="34"/>
                    <a:pt x="31" y="21"/>
                    <a:pt x="46" y="21"/>
                  </a:cubicBezTo>
                  <a:cubicBezTo>
                    <a:pt x="60" y="21"/>
                    <a:pt x="71" y="32"/>
                    <a:pt x="72" y="45"/>
                  </a:cubicBezTo>
                  <a:lnTo>
                    <a:pt x="72" y="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US" sz="2099" dirty="0">
                <a:solidFill>
                  <a:prstClr val="black"/>
                </a:solidFill>
                <a:latin typeface="Arial"/>
                <a:cs typeface="+mn-cs"/>
              </a:endParaRPr>
            </a:p>
          </p:txBody>
        </p:sp>
        <p:sp>
          <p:nvSpPr>
            <p:cNvPr id="25" name="Freeform 6"/>
            <p:cNvSpPr>
              <a:spLocks noEditPoints="1"/>
            </p:cNvSpPr>
            <p:nvPr userDrawn="1"/>
          </p:nvSpPr>
          <p:spPr bwMode="auto">
            <a:xfrm>
              <a:off x="10849241" y="6236077"/>
              <a:ext cx="334963" cy="339725"/>
            </a:xfrm>
            <a:custGeom>
              <a:avLst/>
              <a:gdLst>
                <a:gd name="T0" fmla="*/ 44 w 89"/>
                <a:gd name="T1" fmla="*/ 1 h 90"/>
                <a:gd name="T2" fmla="*/ 0 w 89"/>
                <a:gd name="T3" fmla="*/ 46 h 90"/>
                <a:gd name="T4" fmla="*/ 45 w 89"/>
                <a:gd name="T5" fmla="*/ 90 h 90"/>
                <a:gd name="T6" fmla="*/ 86 w 89"/>
                <a:gd name="T7" fmla="*/ 63 h 90"/>
                <a:gd name="T8" fmla="*/ 69 w 89"/>
                <a:gd name="T9" fmla="*/ 58 h 90"/>
                <a:gd name="T10" fmla="*/ 50 w 89"/>
                <a:gd name="T11" fmla="*/ 72 h 90"/>
                <a:gd name="T12" fmla="*/ 22 w 89"/>
                <a:gd name="T13" fmla="*/ 59 h 90"/>
                <a:gd name="T14" fmla="*/ 89 w 89"/>
                <a:gd name="T15" fmla="*/ 41 h 90"/>
                <a:gd name="T16" fmla="*/ 44 w 89"/>
                <a:gd name="T17" fmla="*/ 1 h 90"/>
                <a:gd name="T18" fmla="*/ 19 w 89"/>
                <a:gd name="T19" fmla="*/ 44 h 90"/>
                <a:gd name="T20" fmla="*/ 36 w 89"/>
                <a:gd name="T21" fmla="*/ 19 h 90"/>
                <a:gd name="T22" fmla="*/ 67 w 89"/>
                <a:gd name="T23" fmla="*/ 31 h 90"/>
                <a:gd name="T24" fmla="*/ 19 w 89"/>
                <a:gd name="T25" fmla="*/ 44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9" h="90">
                  <a:moveTo>
                    <a:pt x="44" y="1"/>
                  </a:moveTo>
                  <a:cubicBezTo>
                    <a:pt x="20" y="2"/>
                    <a:pt x="0" y="20"/>
                    <a:pt x="0" y="46"/>
                  </a:cubicBezTo>
                  <a:cubicBezTo>
                    <a:pt x="0" y="70"/>
                    <a:pt x="20" y="90"/>
                    <a:pt x="45" y="90"/>
                  </a:cubicBezTo>
                  <a:cubicBezTo>
                    <a:pt x="62" y="90"/>
                    <a:pt x="79" y="80"/>
                    <a:pt x="86" y="63"/>
                  </a:cubicBezTo>
                  <a:cubicBezTo>
                    <a:pt x="69" y="58"/>
                    <a:pt x="69" y="58"/>
                    <a:pt x="69" y="58"/>
                  </a:cubicBezTo>
                  <a:cubicBezTo>
                    <a:pt x="66" y="65"/>
                    <a:pt x="58" y="71"/>
                    <a:pt x="50" y="72"/>
                  </a:cubicBezTo>
                  <a:cubicBezTo>
                    <a:pt x="38" y="75"/>
                    <a:pt x="26" y="67"/>
                    <a:pt x="22" y="59"/>
                  </a:cubicBezTo>
                  <a:cubicBezTo>
                    <a:pt x="89" y="41"/>
                    <a:pt x="89" y="41"/>
                    <a:pt x="89" y="41"/>
                  </a:cubicBezTo>
                  <a:cubicBezTo>
                    <a:pt x="87" y="24"/>
                    <a:pt x="72" y="0"/>
                    <a:pt x="44" y="1"/>
                  </a:cubicBezTo>
                  <a:close/>
                  <a:moveTo>
                    <a:pt x="19" y="44"/>
                  </a:moveTo>
                  <a:cubicBezTo>
                    <a:pt x="19" y="34"/>
                    <a:pt x="24" y="24"/>
                    <a:pt x="36" y="19"/>
                  </a:cubicBezTo>
                  <a:cubicBezTo>
                    <a:pt x="50" y="14"/>
                    <a:pt x="62" y="21"/>
                    <a:pt x="67" y="31"/>
                  </a:cubicBezTo>
                  <a:lnTo>
                    <a:pt x="19" y="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US" sz="2099" dirty="0">
                <a:solidFill>
                  <a:prstClr val="black"/>
                </a:solidFill>
                <a:latin typeface="Arial"/>
                <a:cs typeface="+mn-cs"/>
              </a:endParaRPr>
            </a:p>
          </p:txBody>
        </p:sp>
        <p:sp>
          <p:nvSpPr>
            <p:cNvPr id="26" name="Freeform 7"/>
            <p:cNvSpPr>
              <a:spLocks/>
            </p:cNvSpPr>
            <p:nvPr userDrawn="1"/>
          </p:nvSpPr>
          <p:spPr bwMode="auto">
            <a:xfrm>
              <a:off x="10292028" y="6239252"/>
              <a:ext cx="166688" cy="333375"/>
            </a:xfrm>
            <a:custGeom>
              <a:avLst/>
              <a:gdLst>
                <a:gd name="T0" fmla="*/ 44 w 44"/>
                <a:gd name="T1" fmla="*/ 18 h 88"/>
                <a:gd name="T2" fmla="*/ 44 w 44"/>
                <a:gd name="T3" fmla="*/ 0 h 88"/>
                <a:gd name="T4" fmla="*/ 19 w 44"/>
                <a:gd name="T5" fmla="*/ 13 h 88"/>
                <a:gd name="T6" fmla="*/ 19 w 44"/>
                <a:gd name="T7" fmla="*/ 3 h 88"/>
                <a:gd name="T8" fmla="*/ 0 w 44"/>
                <a:gd name="T9" fmla="*/ 3 h 88"/>
                <a:gd name="T10" fmla="*/ 0 w 44"/>
                <a:gd name="T11" fmla="*/ 44 h 88"/>
                <a:gd name="T12" fmla="*/ 0 w 44"/>
                <a:gd name="T13" fmla="*/ 88 h 88"/>
                <a:gd name="T14" fmla="*/ 20 w 44"/>
                <a:gd name="T15" fmla="*/ 88 h 88"/>
                <a:gd name="T16" fmla="*/ 20 w 44"/>
                <a:gd name="T17" fmla="*/ 46 h 88"/>
                <a:gd name="T18" fmla="*/ 44 w 44"/>
                <a:gd name="T19" fmla="*/ 1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 h="88">
                  <a:moveTo>
                    <a:pt x="44" y="18"/>
                  </a:moveTo>
                  <a:cubicBezTo>
                    <a:pt x="44" y="0"/>
                    <a:pt x="44" y="0"/>
                    <a:pt x="44" y="0"/>
                  </a:cubicBezTo>
                  <a:cubicBezTo>
                    <a:pt x="28" y="0"/>
                    <a:pt x="22" y="8"/>
                    <a:pt x="19" y="13"/>
                  </a:cubicBezTo>
                  <a:cubicBezTo>
                    <a:pt x="19" y="3"/>
                    <a:pt x="19" y="3"/>
                    <a:pt x="19" y="3"/>
                  </a:cubicBezTo>
                  <a:cubicBezTo>
                    <a:pt x="0" y="3"/>
                    <a:pt x="0" y="3"/>
                    <a:pt x="0" y="3"/>
                  </a:cubicBezTo>
                  <a:cubicBezTo>
                    <a:pt x="0" y="44"/>
                    <a:pt x="0" y="44"/>
                    <a:pt x="0" y="44"/>
                  </a:cubicBezTo>
                  <a:cubicBezTo>
                    <a:pt x="0" y="88"/>
                    <a:pt x="0" y="88"/>
                    <a:pt x="0" y="88"/>
                  </a:cubicBezTo>
                  <a:cubicBezTo>
                    <a:pt x="20" y="88"/>
                    <a:pt x="20" y="88"/>
                    <a:pt x="20" y="88"/>
                  </a:cubicBezTo>
                  <a:cubicBezTo>
                    <a:pt x="20" y="62"/>
                    <a:pt x="20" y="62"/>
                    <a:pt x="20" y="46"/>
                  </a:cubicBezTo>
                  <a:cubicBezTo>
                    <a:pt x="20" y="26"/>
                    <a:pt x="31" y="19"/>
                    <a:pt x="44"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US" sz="2099" dirty="0">
                <a:solidFill>
                  <a:prstClr val="black"/>
                </a:solidFill>
                <a:latin typeface="Arial"/>
                <a:cs typeface="+mn-cs"/>
              </a:endParaRPr>
            </a:p>
          </p:txBody>
        </p:sp>
        <p:sp>
          <p:nvSpPr>
            <p:cNvPr id="27" name="Freeform 8"/>
            <p:cNvSpPr>
              <a:spLocks/>
            </p:cNvSpPr>
            <p:nvPr userDrawn="1"/>
          </p:nvSpPr>
          <p:spPr bwMode="auto">
            <a:xfrm>
              <a:off x="9501453" y="6182102"/>
              <a:ext cx="369888" cy="390525"/>
            </a:xfrm>
            <a:custGeom>
              <a:avLst/>
              <a:gdLst>
                <a:gd name="T0" fmla="*/ 185 w 233"/>
                <a:gd name="T1" fmla="*/ 165 h 246"/>
                <a:gd name="T2" fmla="*/ 48 w 233"/>
                <a:gd name="T3" fmla="*/ 0 h 246"/>
                <a:gd name="T4" fmla="*/ 0 w 233"/>
                <a:gd name="T5" fmla="*/ 0 h 246"/>
                <a:gd name="T6" fmla="*/ 0 w 233"/>
                <a:gd name="T7" fmla="*/ 246 h 246"/>
                <a:gd name="T8" fmla="*/ 50 w 233"/>
                <a:gd name="T9" fmla="*/ 246 h 246"/>
                <a:gd name="T10" fmla="*/ 50 w 233"/>
                <a:gd name="T11" fmla="*/ 81 h 246"/>
                <a:gd name="T12" fmla="*/ 190 w 233"/>
                <a:gd name="T13" fmla="*/ 246 h 246"/>
                <a:gd name="T14" fmla="*/ 233 w 233"/>
                <a:gd name="T15" fmla="*/ 246 h 246"/>
                <a:gd name="T16" fmla="*/ 233 w 233"/>
                <a:gd name="T17" fmla="*/ 0 h 246"/>
                <a:gd name="T18" fmla="*/ 185 w 233"/>
                <a:gd name="T19" fmla="*/ 0 h 246"/>
                <a:gd name="T20" fmla="*/ 185 w 233"/>
                <a:gd name="T21" fmla="*/ 165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3" h="246">
                  <a:moveTo>
                    <a:pt x="185" y="165"/>
                  </a:moveTo>
                  <a:lnTo>
                    <a:pt x="48" y="0"/>
                  </a:lnTo>
                  <a:lnTo>
                    <a:pt x="0" y="0"/>
                  </a:lnTo>
                  <a:lnTo>
                    <a:pt x="0" y="246"/>
                  </a:lnTo>
                  <a:lnTo>
                    <a:pt x="50" y="246"/>
                  </a:lnTo>
                  <a:lnTo>
                    <a:pt x="50" y="81"/>
                  </a:lnTo>
                  <a:lnTo>
                    <a:pt x="190" y="246"/>
                  </a:lnTo>
                  <a:lnTo>
                    <a:pt x="233" y="246"/>
                  </a:lnTo>
                  <a:lnTo>
                    <a:pt x="233" y="0"/>
                  </a:lnTo>
                  <a:lnTo>
                    <a:pt x="185" y="0"/>
                  </a:lnTo>
                  <a:lnTo>
                    <a:pt x="185" y="16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US" sz="2099" dirty="0">
                <a:solidFill>
                  <a:prstClr val="black"/>
                </a:solidFill>
                <a:latin typeface="Arial"/>
                <a:cs typeface="+mn-cs"/>
              </a:endParaRPr>
            </a:p>
          </p:txBody>
        </p:sp>
        <p:sp>
          <p:nvSpPr>
            <p:cNvPr id="28" name="Freeform 9"/>
            <p:cNvSpPr>
              <a:spLocks noEditPoints="1"/>
            </p:cNvSpPr>
            <p:nvPr userDrawn="1"/>
          </p:nvSpPr>
          <p:spPr bwMode="auto">
            <a:xfrm>
              <a:off x="10461891" y="6148765"/>
              <a:ext cx="342900" cy="427037"/>
            </a:xfrm>
            <a:custGeom>
              <a:avLst/>
              <a:gdLst>
                <a:gd name="T0" fmla="*/ 91 w 91"/>
                <a:gd name="T1" fmla="*/ 0 h 113"/>
                <a:gd name="T2" fmla="*/ 73 w 91"/>
                <a:gd name="T3" fmla="*/ 0 h 113"/>
                <a:gd name="T4" fmla="*/ 73 w 91"/>
                <a:gd name="T5" fmla="*/ 34 h 113"/>
                <a:gd name="T6" fmla="*/ 43 w 91"/>
                <a:gd name="T7" fmla="*/ 24 h 113"/>
                <a:gd name="T8" fmla="*/ 2 w 91"/>
                <a:gd name="T9" fmla="*/ 66 h 113"/>
                <a:gd name="T10" fmla="*/ 46 w 91"/>
                <a:gd name="T11" fmla="*/ 113 h 113"/>
                <a:gd name="T12" fmla="*/ 74 w 91"/>
                <a:gd name="T13" fmla="*/ 101 h 113"/>
                <a:gd name="T14" fmla="*/ 74 w 91"/>
                <a:gd name="T15" fmla="*/ 112 h 113"/>
                <a:gd name="T16" fmla="*/ 91 w 91"/>
                <a:gd name="T17" fmla="*/ 112 h 113"/>
                <a:gd name="T18" fmla="*/ 91 w 91"/>
                <a:gd name="T19" fmla="*/ 69 h 113"/>
                <a:gd name="T20" fmla="*/ 91 w 91"/>
                <a:gd name="T21" fmla="*/ 69 h 113"/>
                <a:gd name="T22" fmla="*/ 91 w 91"/>
                <a:gd name="T23" fmla="*/ 68 h 113"/>
                <a:gd name="T24" fmla="*/ 91 w 91"/>
                <a:gd name="T25" fmla="*/ 0 h 113"/>
                <a:gd name="T26" fmla="*/ 72 w 91"/>
                <a:gd name="T27" fmla="*/ 70 h 113"/>
                <a:gd name="T28" fmla="*/ 43 w 91"/>
                <a:gd name="T29" fmla="*/ 94 h 113"/>
                <a:gd name="T30" fmla="*/ 21 w 91"/>
                <a:gd name="T31" fmla="*/ 72 h 113"/>
                <a:gd name="T32" fmla="*/ 46 w 91"/>
                <a:gd name="T33" fmla="*/ 43 h 113"/>
                <a:gd name="T34" fmla="*/ 72 w 91"/>
                <a:gd name="T35" fmla="*/ 67 h 113"/>
                <a:gd name="T36" fmla="*/ 72 w 91"/>
                <a:gd name="T37" fmla="*/ 7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1" h="113">
                  <a:moveTo>
                    <a:pt x="91" y="0"/>
                  </a:moveTo>
                  <a:cubicBezTo>
                    <a:pt x="73" y="0"/>
                    <a:pt x="73" y="0"/>
                    <a:pt x="73" y="0"/>
                  </a:cubicBezTo>
                  <a:cubicBezTo>
                    <a:pt x="73" y="34"/>
                    <a:pt x="73" y="34"/>
                    <a:pt x="73" y="34"/>
                  </a:cubicBezTo>
                  <a:cubicBezTo>
                    <a:pt x="68" y="28"/>
                    <a:pt x="55" y="23"/>
                    <a:pt x="43" y="24"/>
                  </a:cubicBezTo>
                  <a:cubicBezTo>
                    <a:pt x="21" y="26"/>
                    <a:pt x="3" y="44"/>
                    <a:pt x="2" y="66"/>
                  </a:cubicBezTo>
                  <a:cubicBezTo>
                    <a:pt x="0" y="92"/>
                    <a:pt x="21" y="113"/>
                    <a:pt x="46" y="113"/>
                  </a:cubicBezTo>
                  <a:cubicBezTo>
                    <a:pt x="56" y="113"/>
                    <a:pt x="69" y="109"/>
                    <a:pt x="74" y="101"/>
                  </a:cubicBezTo>
                  <a:cubicBezTo>
                    <a:pt x="74" y="112"/>
                    <a:pt x="74" y="112"/>
                    <a:pt x="74" y="112"/>
                  </a:cubicBezTo>
                  <a:cubicBezTo>
                    <a:pt x="91" y="112"/>
                    <a:pt x="91" y="112"/>
                    <a:pt x="91" y="112"/>
                  </a:cubicBezTo>
                  <a:cubicBezTo>
                    <a:pt x="91" y="69"/>
                    <a:pt x="91" y="69"/>
                    <a:pt x="91" y="69"/>
                  </a:cubicBezTo>
                  <a:cubicBezTo>
                    <a:pt x="91" y="69"/>
                    <a:pt x="91" y="69"/>
                    <a:pt x="91" y="69"/>
                  </a:cubicBezTo>
                  <a:cubicBezTo>
                    <a:pt x="91" y="68"/>
                    <a:pt x="91" y="68"/>
                    <a:pt x="91" y="68"/>
                  </a:cubicBezTo>
                  <a:lnTo>
                    <a:pt x="91" y="0"/>
                  </a:lnTo>
                  <a:close/>
                  <a:moveTo>
                    <a:pt x="72" y="70"/>
                  </a:moveTo>
                  <a:cubicBezTo>
                    <a:pt x="71" y="85"/>
                    <a:pt x="58" y="96"/>
                    <a:pt x="43" y="94"/>
                  </a:cubicBezTo>
                  <a:cubicBezTo>
                    <a:pt x="32" y="93"/>
                    <a:pt x="22" y="83"/>
                    <a:pt x="21" y="72"/>
                  </a:cubicBezTo>
                  <a:cubicBezTo>
                    <a:pt x="19" y="56"/>
                    <a:pt x="31" y="43"/>
                    <a:pt x="46" y="43"/>
                  </a:cubicBezTo>
                  <a:cubicBezTo>
                    <a:pt x="60" y="43"/>
                    <a:pt x="71" y="54"/>
                    <a:pt x="72" y="67"/>
                  </a:cubicBezTo>
                  <a:lnTo>
                    <a:pt x="72"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US" sz="2099" dirty="0">
                <a:solidFill>
                  <a:prstClr val="black"/>
                </a:solidFill>
                <a:latin typeface="Arial"/>
                <a:cs typeface="+mn-cs"/>
              </a:endParaRPr>
            </a:p>
          </p:txBody>
        </p:sp>
        <p:sp>
          <p:nvSpPr>
            <p:cNvPr id="29" name="Freeform 10"/>
            <p:cNvSpPr>
              <a:spLocks noEditPoints="1"/>
            </p:cNvSpPr>
            <p:nvPr userDrawn="1"/>
          </p:nvSpPr>
          <p:spPr bwMode="auto">
            <a:xfrm>
              <a:off x="9912616" y="6239252"/>
              <a:ext cx="338138" cy="336550"/>
            </a:xfrm>
            <a:custGeom>
              <a:avLst/>
              <a:gdLst>
                <a:gd name="T0" fmla="*/ 45 w 90"/>
                <a:gd name="T1" fmla="*/ 0 h 89"/>
                <a:gd name="T2" fmla="*/ 0 w 90"/>
                <a:gd name="T3" fmla="*/ 45 h 89"/>
                <a:gd name="T4" fmla="*/ 45 w 90"/>
                <a:gd name="T5" fmla="*/ 89 h 89"/>
                <a:gd name="T6" fmla="*/ 90 w 90"/>
                <a:gd name="T7" fmla="*/ 45 h 89"/>
                <a:gd name="T8" fmla="*/ 45 w 90"/>
                <a:gd name="T9" fmla="*/ 0 h 89"/>
                <a:gd name="T10" fmla="*/ 45 w 90"/>
                <a:gd name="T11" fmla="*/ 70 h 89"/>
                <a:gd name="T12" fmla="*/ 19 w 90"/>
                <a:gd name="T13" fmla="*/ 45 h 89"/>
                <a:gd name="T14" fmla="*/ 45 w 90"/>
                <a:gd name="T15" fmla="*/ 19 h 89"/>
                <a:gd name="T16" fmla="*/ 71 w 90"/>
                <a:gd name="T17" fmla="*/ 45 h 89"/>
                <a:gd name="T18" fmla="*/ 45 w 90"/>
                <a:gd name="T19" fmla="*/ 7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0" h="89">
                  <a:moveTo>
                    <a:pt x="45" y="0"/>
                  </a:moveTo>
                  <a:cubicBezTo>
                    <a:pt x="20" y="0"/>
                    <a:pt x="0" y="20"/>
                    <a:pt x="0" y="45"/>
                  </a:cubicBezTo>
                  <a:cubicBezTo>
                    <a:pt x="0" y="69"/>
                    <a:pt x="20" y="89"/>
                    <a:pt x="45" y="89"/>
                  </a:cubicBezTo>
                  <a:cubicBezTo>
                    <a:pt x="70" y="89"/>
                    <a:pt x="90" y="69"/>
                    <a:pt x="90" y="45"/>
                  </a:cubicBezTo>
                  <a:cubicBezTo>
                    <a:pt x="90" y="20"/>
                    <a:pt x="70" y="0"/>
                    <a:pt x="45" y="0"/>
                  </a:cubicBezTo>
                  <a:close/>
                  <a:moveTo>
                    <a:pt x="45" y="70"/>
                  </a:moveTo>
                  <a:cubicBezTo>
                    <a:pt x="31" y="70"/>
                    <a:pt x="19" y="59"/>
                    <a:pt x="19" y="45"/>
                  </a:cubicBezTo>
                  <a:cubicBezTo>
                    <a:pt x="19" y="30"/>
                    <a:pt x="31" y="19"/>
                    <a:pt x="45" y="19"/>
                  </a:cubicBezTo>
                  <a:cubicBezTo>
                    <a:pt x="59" y="19"/>
                    <a:pt x="71" y="30"/>
                    <a:pt x="71" y="45"/>
                  </a:cubicBezTo>
                  <a:cubicBezTo>
                    <a:pt x="71" y="59"/>
                    <a:pt x="59" y="70"/>
                    <a:pt x="45" y="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US" sz="2099" dirty="0">
                <a:solidFill>
                  <a:prstClr val="black"/>
                </a:solidFill>
                <a:latin typeface="Arial"/>
                <a:cs typeface="+mn-cs"/>
              </a:endParaRPr>
            </a:p>
          </p:txBody>
        </p:sp>
      </p:grpSp>
      <p:sp>
        <p:nvSpPr>
          <p:cNvPr id="3" name="Footer Placeholder 2"/>
          <p:cNvSpPr>
            <a:spLocks noGrp="1"/>
          </p:cNvSpPr>
          <p:nvPr>
            <p:ph type="ftr" sz="quarter" idx="14"/>
          </p:nvPr>
        </p:nvSpPr>
        <p:spPr/>
        <p:txBody>
          <a:bodyPr/>
          <a:lstStyle>
            <a:lvl1pPr>
              <a:defRPr>
                <a:solidFill>
                  <a:schemeClr val="bg1"/>
                </a:solidFill>
              </a:defRPr>
            </a:lvl1pPr>
          </a:lstStyle>
          <a:p>
            <a:endParaRPr lang="en-US" dirty="0">
              <a:solidFill>
                <a:prstClr val="white"/>
              </a:solidFill>
            </a:endParaRPr>
          </a:p>
        </p:txBody>
      </p:sp>
    </p:spTree>
    <p:extLst>
      <p:ext uri="{BB962C8B-B14F-4D97-AF65-F5344CB8AC3E}">
        <p14:creationId xmlns:p14="http://schemas.microsoft.com/office/powerpoint/2010/main" val="3430884928"/>
      </p:ext>
    </p:extLst>
  </p:cSld>
  <p:clrMapOvr>
    <a:masterClrMapping/>
  </p:clrMapOvr>
</p:sldLayout>
</file>

<file path=ppt/slideLayouts/slideLayout210.xml><?xml version="1.0" encoding="utf-8"?>
<p:sldLayout xmlns:a="http://schemas.openxmlformats.org/drawingml/2006/main" xmlns:r="http://schemas.openxmlformats.org/officeDocument/2006/relationships" xmlns:p="http://schemas.openxmlformats.org/presentationml/2006/main" preserve="1" userDrawn="1">
  <p:cSld name="Two Images">
    <p:spTree>
      <p:nvGrpSpPr>
        <p:cNvPr id="1" name=""/>
        <p:cNvGrpSpPr/>
        <p:nvPr/>
      </p:nvGrpSpPr>
      <p:grpSpPr>
        <a:xfrm>
          <a:off x="0" y="0"/>
          <a:ext cx="0" cy="0"/>
          <a:chOff x="0" y="0"/>
          <a:chExt cx="0" cy="0"/>
        </a:xfrm>
      </p:grpSpPr>
      <p:sp>
        <p:nvSpPr>
          <p:cNvPr id="2" name="Title 1"/>
          <p:cNvSpPr>
            <a:spLocks noGrp="1"/>
          </p:cNvSpPr>
          <p:nvPr>
            <p:ph type="title"/>
          </p:nvPr>
        </p:nvSpPr>
        <p:spPr>
          <a:xfrm>
            <a:off x="647836" y="360000"/>
            <a:ext cx="8061900" cy="720000"/>
          </a:xfrm>
        </p:spPr>
        <p:txBody>
          <a:bodyPr/>
          <a:lstStyle/>
          <a:p>
            <a:r>
              <a:rPr lang="en-GB" dirty="0"/>
              <a:t>Click to edit Master title style</a:t>
            </a:r>
          </a:p>
        </p:txBody>
      </p:sp>
      <p:sp>
        <p:nvSpPr>
          <p:cNvPr id="4" name="Content Placeholder 3"/>
          <p:cNvSpPr>
            <a:spLocks noGrp="1"/>
          </p:cNvSpPr>
          <p:nvPr>
            <p:ph sz="half" idx="2"/>
          </p:nvPr>
        </p:nvSpPr>
        <p:spPr>
          <a:xfrm>
            <a:off x="647832" y="1331696"/>
            <a:ext cx="3491091" cy="4426975"/>
          </a:xfrm>
        </p:spPr>
        <p:txBody>
          <a:bodyPr>
            <a:noAutofit/>
          </a:bodyPr>
          <a:lstStyle>
            <a:lvl1pPr>
              <a:defRPr sz="1600"/>
            </a:lvl1pPr>
            <a:lvl2pPr>
              <a:defRPr sz="1200"/>
            </a:lvl2pPr>
            <a:lvl3pPr>
              <a:defRPr sz="1200"/>
            </a:lvl3pPr>
            <a:lvl4pPr>
              <a:defRPr sz="1200"/>
            </a:lvl4pPr>
            <a:lvl5pPr>
              <a:defRPr sz="1200"/>
            </a:lvl5pPr>
            <a:lvl6pPr>
              <a:defRPr sz="2098"/>
            </a:lvl6pPr>
            <a:lvl7pPr>
              <a:defRPr sz="2098"/>
            </a:lvl7pPr>
            <a:lvl8pPr>
              <a:defRPr sz="2098"/>
            </a:lvl8pPr>
            <a:lvl9pPr>
              <a:defRPr sz="2098"/>
            </a:lvl9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p>
        </p:txBody>
      </p:sp>
      <p:sp>
        <p:nvSpPr>
          <p:cNvPr id="7" name="Slide Number Placeholder 6"/>
          <p:cNvSpPr>
            <a:spLocks noGrp="1"/>
          </p:cNvSpPr>
          <p:nvPr>
            <p:ph type="sldNum" sz="quarter" idx="12"/>
          </p:nvPr>
        </p:nvSpPr>
        <p:spPr/>
        <p:txBody>
          <a:bodyPr/>
          <a:lstStyle/>
          <a:p>
            <a:fld id="{D14BCCD3-0010-4FBA-B965-2126ADC31932}" type="slidenum">
              <a:rPr lang="en-GB" smtClean="0"/>
              <a:pPr/>
              <a:t>‹#›</a:t>
            </a:fld>
            <a:endParaRPr lang="en-GB" dirty="0"/>
          </a:p>
        </p:txBody>
      </p:sp>
      <p:sp>
        <p:nvSpPr>
          <p:cNvPr id="10" name="Picture Placeholder 9"/>
          <p:cNvSpPr>
            <a:spLocks noGrp="1"/>
          </p:cNvSpPr>
          <p:nvPr>
            <p:ph type="pic" sz="quarter" idx="14" hasCustomPrompt="1"/>
          </p:nvPr>
        </p:nvSpPr>
        <p:spPr>
          <a:xfrm>
            <a:off x="8065501" y="1331693"/>
            <a:ext cx="3491091" cy="2123508"/>
          </a:xfrm>
          <a:solidFill>
            <a:schemeClr val="bg1">
              <a:lumMod val="95000"/>
            </a:schemeClr>
          </a:solidFill>
        </p:spPr>
        <p:txBody>
          <a:bodyPr anchor="ctr" anchorCtr="0"/>
          <a:lstStyle>
            <a:lvl1pPr marL="0" indent="0" algn="ctr">
              <a:buFontTx/>
              <a:buNone/>
              <a:defRPr/>
            </a:lvl1pPr>
          </a:lstStyle>
          <a:p>
            <a:r>
              <a:rPr lang="en-GB" dirty="0"/>
              <a:t>Picture</a:t>
            </a:r>
          </a:p>
        </p:txBody>
      </p:sp>
      <p:sp>
        <p:nvSpPr>
          <p:cNvPr id="8" name="Content Placeholder 3"/>
          <p:cNvSpPr>
            <a:spLocks noGrp="1"/>
          </p:cNvSpPr>
          <p:nvPr>
            <p:ph sz="half" idx="15"/>
          </p:nvPr>
        </p:nvSpPr>
        <p:spPr>
          <a:xfrm>
            <a:off x="4358466" y="1331696"/>
            <a:ext cx="3491091" cy="4426975"/>
          </a:xfrm>
        </p:spPr>
        <p:txBody>
          <a:bodyPr>
            <a:noAutofit/>
          </a:bodyPr>
          <a:lstStyle>
            <a:lvl1pPr>
              <a:defRPr sz="1600"/>
            </a:lvl1pPr>
            <a:lvl2pPr>
              <a:defRPr sz="1200"/>
            </a:lvl2pPr>
            <a:lvl3pPr>
              <a:defRPr sz="1200"/>
            </a:lvl3pPr>
            <a:lvl4pPr>
              <a:defRPr sz="1200"/>
            </a:lvl4pPr>
            <a:lvl5pPr>
              <a:defRPr sz="1200"/>
            </a:lvl5pPr>
            <a:lvl6pPr>
              <a:defRPr sz="2098"/>
            </a:lvl6pPr>
            <a:lvl7pPr>
              <a:defRPr sz="2098"/>
            </a:lvl7pPr>
            <a:lvl8pPr>
              <a:defRPr sz="2098"/>
            </a:lvl8pPr>
            <a:lvl9pPr>
              <a:defRPr sz="2098"/>
            </a:lvl9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p>
        </p:txBody>
      </p:sp>
      <p:sp>
        <p:nvSpPr>
          <p:cNvPr id="11" name="Picture Placeholder 9"/>
          <p:cNvSpPr>
            <a:spLocks noGrp="1"/>
          </p:cNvSpPr>
          <p:nvPr>
            <p:ph type="pic" sz="quarter" idx="16" hasCustomPrompt="1"/>
          </p:nvPr>
        </p:nvSpPr>
        <p:spPr>
          <a:xfrm>
            <a:off x="8065501" y="3635159"/>
            <a:ext cx="3491091" cy="2123508"/>
          </a:xfrm>
          <a:solidFill>
            <a:schemeClr val="bg1">
              <a:lumMod val="95000"/>
            </a:schemeClr>
          </a:solidFill>
        </p:spPr>
        <p:txBody>
          <a:bodyPr anchor="ctr" anchorCtr="0"/>
          <a:lstStyle>
            <a:lvl1pPr marL="0" indent="0" algn="ctr">
              <a:buFontTx/>
              <a:buNone/>
              <a:defRPr/>
            </a:lvl1pPr>
          </a:lstStyle>
          <a:p>
            <a:r>
              <a:rPr lang="en-GB" dirty="0"/>
              <a:t>Picture</a:t>
            </a:r>
          </a:p>
        </p:txBody>
      </p:sp>
      <p:sp>
        <p:nvSpPr>
          <p:cNvPr id="5" name="Footer Placeholder 4"/>
          <p:cNvSpPr>
            <a:spLocks noGrp="1"/>
          </p:cNvSpPr>
          <p:nvPr>
            <p:ph type="ftr" sz="quarter" idx="17"/>
          </p:nvPr>
        </p:nvSpPr>
        <p:spPr/>
        <p:txBody>
          <a:bodyPr/>
          <a:lstStyle/>
          <a:p>
            <a:endParaRPr lang="en-GB" dirty="0"/>
          </a:p>
        </p:txBody>
      </p:sp>
    </p:spTree>
    <p:extLst>
      <p:ext uri="{BB962C8B-B14F-4D97-AF65-F5344CB8AC3E}">
        <p14:creationId xmlns:p14="http://schemas.microsoft.com/office/powerpoint/2010/main" val="591364011"/>
      </p:ext>
    </p:extLst>
  </p:cSld>
  <p:clrMapOvr>
    <a:masterClrMapping/>
  </p:clrMapOvr>
</p:sldLayout>
</file>

<file path=ppt/slideLayouts/slideLayout211.xml><?xml version="1.0" encoding="utf-8"?>
<p:sldLayout xmlns:a="http://schemas.openxmlformats.org/drawingml/2006/main" xmlns:r="http://schemas.openxmlformats.org/officeDocument/2006/relationships" xmlns:p="http://schemas.openxmlformats.org/presentationml/2006/main" preserve="1" userDrawn="1">
  <p:cSld name="Large Image">
    <p:spTree>
      <p:nvGrpSpPr>
        <p:cNvPr id="1" name=""/>
        <p:cNvGrpSpPr/>
        <p:nvPr/>
      </p:nvGrpSpPr>
      <p:grpSpPr>
        <a:xfrm>
          <a:off x="0" y="0"/>
          <a:ext cx="0" cy="0"/>
          <a:chOff x="0" y="0"/>
          <a:chExt cx="0" cy="0"/>
        </a:xfrm>
      </p:grpSpPr>
      <p:sp>
        <p:nvSpPr>
          <p:cNvPr id="10" name="Picture Placeholder 9"/>
          <p:cNvSpPr>
            <a:spLocks noGrp="1"/>
          </p:cNvSpPr>
          <p:nvPr>
            <p:ph type="pic" sz="quarter" idx="14" hasCustomPrompt="1"/>
          </p:nvPr>
        </p:nvSpPr>
        <p:spPr>
          <a:xfrm>
            <a:off x="647832" y="1979545"/>
            <a:ext cx="10905160" cy="3779125"/>
          </a:xfrm>
          <a:solidFill>
            <a:schemeClr val="bg1">
              <a:lumMod val="95000"/>
            </a:schemeClr>
          </a:solidFill>
        </p:spPr>
        <p:txBody>
          <a:bodyPr anchor="ctr" anchorCtr="0"/>
          <a:lstStyle>
            <a:lvl1pPr marL="0" indent="0" algn="ctr">
              <a:buFontTx/>
              <a:buNone/>
              <a:defRPr/>
            </a:lvl1pPr>
          </a:lstStyle>
          <a:p>
            <a:r>
              <a:rPr lang="en-GB" dirty="0"/>
              <a:t>Picture</a:t>
            </a:r>
          </a:p>
        </p:txBody>
      </p:sp>
      <p:sp>
        <p:nvSpPr>
          <p:cNvPr id="2" name="Title 1"/>
          <p:cNvSpPr>
            <a:spLocks noGrp="1"/>
          </p:cNvSpPr>
          <p:nvPr>
            <p:ph type="title"/>
          </p:nvPr>
        </p:nvSpPr>
        <p:spPr>
          <a:xfrm>
            <a:off x="2495951" y="397475"/>
            <a:ext cx="7198125" cy="943780"/>
          </a:xfrm>
        </p:spPr>
        <p:txBody>
          <a:bodyPr>
            <a:noAutofit/>
          </a:bodyPr>
          <a:lstStyle>
            <a:lvl1pPr algn="ctr">
              <a:defRPr sz="2897"/>
            </a:lvl1pPr>
          </a:lstStyle>
          <a:p>
            <a:r>
              <a:rPr lang="en-GB" dirty="0"/>
              <a:t>Click to edit Master title style</a:t>
            </a:r>
          </a:p>
        </p:txBody>
      </p:sp>
      <p:sp>
        <p:nvSpPr>
          <p:cNvPr id="7" name="Slide Number Placeholder 6"/>
          <p:cNvSpPr>
            <a:spLocks noGrp="1"/>
          </p:cNvSpPr>
          <p:nvPr>
            <p:ph type="sldNum" sz="quarter" idx="12"/>
          </p:nvPr>
        </p:nvSpPr>
        <p:spPr/>
        <p:txBody>
          <a:bodyPr/>
          <a:lstStyle/>
          <a:p>
            <a:fld id="{D14BCCD3-0010-4FBA-B965-2126ADC31932}" type="slidenum">
              <a:rPr lang="en-GB" smtClean="0"/>
              <a:pPr/>
              <a:t>‹#›</a:t>
            </a:fld>
            <a:endParaRPr lang="en-GB" dirty="0"/>
          </a:p>
        </p:txBody>
      </p:sp>
      <p:sp>
        <p:nvSpPr>
          <p:cNvPr id="9" name="Text Placeholder 9"/>
          <p:cNvSpPr>
            <a:spLocks noGrp="1"/>
          </p:cNvSpPr>
          <p:nvPr>
            <p:ph type="body" sz="quarter" idx="13" hasCustomPrompt="1"/>
          </p:nvPr>
        </p:nvSpPr>
        <p:spPr>
          <a:xfrm>
            <a:off x="2495951" y="1485238"/>
            <a:ext cx="7198125" cy="360363"/>
          </a:xfrm>
        </p:spPr>
        <p:txBody>
          <a:bodyPr>
            <a:noAutofit/>
          </a:bodyPr>
          <a:lstStyle>
            <a:lvl1pPr marL="0" indent="0" algn="ctr">
              <a:buFontTx/>
              <a:buNone/>
              <a:defRPr b="1">
                <a:solidFill>
                  <a:srgbClr val="8B8A8D"/>
                </a:solidFill>
              </a:defRPr>
            </a:lvl1pPr>
            <a:lvl2pPr marL="256969" indent="0">
              <a:buFontTx/>
              <a:buNone/>
              <a:defRPr b="1">
                <a:solidFill>
                  <a:schemeClr val="accent4"/>
                </a:solidFill>
              </a:defRPr>
            </a:lvl2pPr>
            <a:lvl3pPr marL="513937" indent="0">
              <a:buFontTx/>
              <a:buNone/>
              <a:defRPr b="1">
                <a:solidFill>
                  <a:schemeClr val="accent4"/>
                </a:solidFill>
              </a:defRPr>
            </a:lvl3pPr>
            <a:lvl4pPr marL="770906" indent="0">
              <a:buFontTx/>
              <a:buNone/>
              <a:defRPr b="1">
                <a:solidFill>
                  <a:schemeClr val="accent4"/>
                </a:solidFill>
              </a:defRPr>
            </a:lvl4pPr>
            <a:lvl5pPr marL="1027873" indent="0">
              <a:buFontTx/>
              <a:buNone/>
              <a:defRPr b="1">
                <a:solidFill>
                  <a:schemeClr val="accent4"/>
                </a:solidFill>
              </a:defRPr>
            </a:lvl5pPr>
          </a:lstStyle>
          <a:p>
            <a:pPr lvl="0"/>
            <a:r>
              <a:rPr lang="en-GB" dirty="0"/>
              <a:t>Click to add subtitle</a:t>
            </a:r>
          </a:p>
        </p:txBody>
      </p:sp>
      <p:sp>
        <p:nvSpPr>
          <p:cNvPr id="4" name="Footer Placeholder 3"/>
          <p:cNvSpPr>
            <a:spLocks noGrp="1"/>
          </p:cNvSpPr>
          <p:nvPr>
            <p:ph type="ftr" sz="quarter" idx="15"/>
          </p:nvPr>
        </p:nvSpPr>
        <p:spPr/>
        <p:txBody>
          <a:bodyPr/>
          <a:lstStyle/>
          <a:p>
            <a:endParaRPr lang="en-GB" dirty="0"/>
          </a:p>
        </p:txBody>
      </p:sp>
    </p:spTree>
    <p:extLst>
      <p:ext uri="{BB962C8B-B14F-4D97-AF65-F5344CB8AC3E}">
        <p14:creationId xmlns:p14="http://schemas.microsoft.com/office/powerpoint/2010/main" val="358063227"/>
      </p:ext>
    </p:extLst>
  </p:cSld>
  <p:clrMapOvr>
    <a:masterClrMapping/>
  </p:clrMapOvr>
</p:sldLayout>
</file>

<file path=ppt/slideLayouts/slideLayout212.xml><?xml version="1.0" encoding="utf-8"?>
<p:sldLayout xmlns:a="http://schemas.openxmlformats.org/drawingml/2006/main" xmlns:r="http://schemas.openxmlformats.org/officeDocument/2006/relationships" xmlns:p="http://schemas.openxmlformats.org/presentationml/2006/main" preserve="1" userDrawn="1">
  <p:cSld name="Collage">
    <p:spTree>
      <p:nvGrpSpPr>
        <p:cNvPr id="1" name=""/>
        <p:cNvGrpSpPr/>
        <p:nvPr/>
      </p:nvGrpSpPr>
      <p:grpSpPr>
        <a:xfrm>
          <a:off x="0" y="0"/>
          <a:ext cx="0" cy="0"/>
          <a:chOff x="0" y="0"/>
          <a:chExt cx="0" cy="0"/>
        </a:xfrm>
      </p:grpSpPr>
      <p:sp>
        <p:nvSpPr>
          <p:cNvPr id="2" name="Title 1"/>
          <p:cNvSpPr>
            <a:spLocks noGrp="1"/>
          </p:cNvSpPr>
          <p:nvPr>
            <p:ph type="title"/>
          </p:nvPr>
        </p:nvSpPr>
        <p:spPr>
          <a:xfrm>
            <a:off x="2495951" y="397475"/>
            <a:ext cx="7198125" cy="943780"/>
          </a:xfrm>
        </p:spPr>
        <p:txBody>
          <a:bodyPr>
            <a:noAutofit/>
          </a:bodyPr>
          <a:lstStyle>
            <a:lvl1pPr algn="ctr">
              <a:defRPr sz="2897"/>
            </a:lvl1pPr>
          </a:lstStyle>
          <a:p>
            <a:r>
              <a:rPr lang="en-GB" dirty="0"/>
              <a:t>Click to edit Master title style</a:t>
            </a:r>
          </a:p>
        </p:txBody>
      </p:sp>
      <p:sp>
        <p:nvSpPr>
          <p:cNvPr id="7" name="Slide Number Placeholder 6"/>
          <p:cNvSpPr>
            <a:spLocks noGrp="1"/>
          </p:cNvSpPr>
          <p:nvPr>
            <p:ph type="sldNum" sz="quarter" idx="12"/>
          </p:nvPr>
        </p:nvSpPr>
        <p:spPr/>
        <p:txBody>
          <a:bodyPr/>
          <a:lstStyle/>
          <a:p>
            <a:fld id="{D14BCCD3-0010-4FBA-B965-2126ADC31932}" type="slidenum">
              <a:rPr lang="en-GB" smtClean="0"/>
              <a:pPr/>
              <a:t>‹#›</a:t>
            </a:fld>
            <a:endParaRPr lang="en-GB" dirty="0"/>
          </a:p>
        </p:txBody>
      </p:sp>
      <p:sp>
        <p:nvSpPr>
          <p:cNvPr id="9" name="Text Placeholder 9"/>
          <p:cNvSpPr>
            <a:spLocks noGrp="1"/>
          </p:cNvSpPr>
          <p:nvPr>
            <p:ph type="body" sz="quarter" idx="13" hasCustomPrompt="1"/>
          </p:nvPr>
        </p:nvSpPr>
        <p:spPr>
          <a:xfrm>
            <a:off x="2495951" y="1485238"/>
            <a:ext cx="7198125" cy="360363"/>
          </a:xfrm>
        </p:spPr>
        <p:txBody>
          <a:bodyPr>
            <a:noAutofit/>
          </a:bodyPr>
          <a:lstStyle>
            <a:lvl1pPr marL="0" indent="0" algn="ctr">
              <a:buFontTx/>
              <a:buNone/>
              <a:defRPr b="1">
                <a:solidFill>
                  <a:srgbClr val="8B8A8D"/>
                </a:solidFill>
              </a:defRPr>
            </a:lvl1pPr>
            <a:lvl2pPr marL="256969" indent="0">
              <a:buFontTx/>
              <a:buNone/>
              <a:defRPr b="1">
                <a:solidFill>
                  <a:schemeClr val="accent4"/>
                </a:solidFill>
              </a:defRPr>
            </a:lvl2pPr>
            <a:lvl3pPr marL="513937" indent="0">
              <a:buFontTx/>
              <a:buNone/>
              <a:defRPr b="1">
                <a:solidFill>
                  <a:schemeClr val="accent4"/>
                </a:solidFill>
              </a:defRPr>
            </a:lvl3pPr>
            <a:lvl4pPr marL="770906" indent="0">
              <a:buFontTx/>
              <a:buNone/>
              <a:defRPr b="1">
                <a:solidFill>
                  <a:schemeClr val="accent4"/>
                </a:solidFill>
              </a:defRPr>
            </a:lvl4pPr>
            <a:lvl5pPr marL="1027873" indent="0">
              <a:buFontTx/>
              <a:buNone/>
              <a:defRPr b="1">
                <a:solidFill>
                  <a:schemeClr val="accent4"/>
                </a:solidFill>
              </a:defRPr>
            </a:lvl5pPr>
          </a:lstStyle>
          <a:p>
            <a:pPr lvl="0"/>
            <a:r>
              <a:rPr lang="en-GB" dirty="0"/>
              <a:t>Click to add subtitle</a:t>
            </a:r>
          </a:p>
        </p:txBody>
      </p:sp>
      <p:sp>
        <p:nvSpPr>
          <p:cNvPr id="10" name="Picture Placeholder 9"/>
          <p:cNvSpPr>
            <a:spLocks noGrp="1"/>
          </p:cNvSpPr>
          <p:nvPr>
            <p:ph type="pic" sz="quarter" idx="14" hasCustomPrompt="1"/>
          </p:nvPr>
        </p:nvSpPr>
        <p:spPr>
          <a:xfrm>
            <a:off x="2406744" y="1989173"/>
            <a:ext cx="1745545" cy="1979542"/>
          </a:xfrm>
          <a:solidFill>
            <a:schemeClr val="bg1">
              <a:lumMod val="95000"/>
            </a:schemeClr>
          </a:solidFill>
        </p:spPr>
        <p:txBody>
          <a:bodyPr anchor="ctr" anchorCtr="0"/>
          <a:lstStyle>
            <a:lvl1pPr marL="0" indent="0" algn="ctr">
              <a:buFontTx/>
              <a:buNone/>
              <a:defRPr/>
            </a:lvl1pPr>
          </a:lstStyle>
          <a:p>
            <a:r>
              <a:rPr lang="en-GB" dirty="0"/>
              <a:t>Picture</a:t>
            </a:r>
          </a:p>
        </p:txBody>
      </p:sp>
      <p:sp>
        <p:nvSpPr>
          <p:cNvPr id="8" name="Picture Placeholder 9"/>
          <p:cNvSpPr>
            <a:spLocks noGrp="1"/>
          </p:cNvSpPr>
          <p:nvPr>
            <p:ph type="pic" sz="quarter" idx="15" hasCustomPrompt="1"/>
          </p:nvPr>
        </p:nvSpPr>
        <p:spPr>
          <a:xfrm>
            <a:off x="4367664" y="1989174"/>
            <a:ext cx="3488416" cy="3023300"/>
          </a:xfrm>
          <a:solidFill>
            <a:schemeClr val="bg1">
              <a:lumMod val="95000"/>
            </a:schemeClr>
          </a:solidFill>
        </p:spPr>
        <p:txBody>
          <a:bodyPr anchor="ctr" anchorCtr="0"/>
          <a:lstStyle>
            <a:lvl1pPr marL="0" indent="0" algn="ctr">
              <a:buFontTx/>
              <a:buNone/>
              <a:defRPr/>
            </a:lvl1pPr>
          </a:lstStyle>
          <a:p>
            <a:r>
              <a:rPr lang="en-GB" dirty="0"/>
              <a:t>Picture</a:t>
            </a:r>
          </a:p>
        </p:txBody>
      </p:sp>
      <p:sp>
        <p:nvSpPr>
          <p:cNvPr id="11" name="Picture Placeholder 9"/>
          <p:cNvSpPr>
            <a:spLocks noGrp="1"/>
          </p:cNvSpPr>
          <p:nvPr>
            <p:ph type="pic" sz="quarter" idx="16" hasCustomPrompt="1"/>
          </p:nvPr>
        </p:nvSpPr>
        <p:spPr>
          <a:xfrm>
            <a:off x="8061900" y="1989173"/>
            <a:ext cx="2555335" cy="1979542"/>
          </a:xfrm>
          <a:solidFill>
            <a:schemeClr val="bg1">
              <a:lumMod val="95000"/>
            </a:schemeClr>
          </a:solidFill>
        </p:spPr>
        <p:txBody>
          <a:bodyPr anchor="ctr" anchorCtr="0"/>
          <a:lstStyle>
            <a:lvl1pPr marL="0" indent="0" algn="ctr">
              <a:buFontTx/>
              <a:buNone/>
              <a:defRPr/>
            </a:lvl1pPr>
          </a:lstStyle>
          <a:p>
            <a:r>
              <a:rPr lang="en-GB" dirty="0"/>
              <a:t>Picture</a:t>
            </a:r>
          </a:p>
        </p:txBody>
      </p:sp>
      <p:sp>
        <p:nvSpPr>
          <p:cNvPr id="12" name="Picture Placeholder 9"/>
          <p:cNvSpPr>
            <a:spLocks noGrp="1"/>
          </p:cNvSpPr>
          <p:nvPr>
            <p:ph type="pic" sz="quarter" idx="17" hasCustomPrompt="1"/>
          </p:nvPr>
        </p:nvSpPr>
        <p:spPr>
          <a:xfrm>
            <a:off x="8061901" y="4148914"/>
            <a:ext cx="1691560" cy="1331692"/>
          </a:xfrm>
          <a:solidFill>
            <a:schemeClr val="bg1">
              <a:lumMod val="95000"/>
            </a:schemeClr>
          </a:solidFill>
        </p:spPr>
        <p:txBody>
          <a:bodyPr anchor="ctr" anchorCtr="0"/>
          <a:lstStyle>
            <a:lvl1pPr marL="0" indent="0" algn="ctr">
              <a:buFontTx/>
              <a:buNone/>
              <a:defRPr/>
            </a:lvl1pPr>
          </a:lstStyle>
          <a:p>
            <a:r>
              <a:rPr lang="en-GB" dirty="0"/>
              <a:t>Picture</a:t>
            </a:r>
          </a:p>
        </p:txBody>
      </p:sp>
      <p:sp>
        <p:nvSpPr>
          <p:cNvPr id="4" name="Footer Placeholder 3"/>
          <p:cNvSpPr>
            <a:spLocks noGrp="1"/>
          </p:cNvSpPr>
          <p:nvPr>
            <p:ph type="ftr" sz="quarter" idx="18"/>
          </p:nvPr>
        </p:nvSpPr>
        <p:spPr/>
        <p:txBody>
          <a:bodyPr/>
          <a:lstStyle/>
          <a:p>
            <a:endParaRPr lang="en-GB" dirty="0"/>
          </a:p>
        </p:txBody>
      </p:sp>
    </p:spTree>
    <p:extLst>
      <p:ext uri="{BB962C8B-B14F-4D97-AF65-F5344CB8AC3E}">
        <p14:creationId xmlns:p14="http://schemas.microsoft.com/office/powerpoint/2010/main" val="3346770545"/>
      </p:ext>
    </p:extLst>
  </p:cSld>
  <p:clrMapOvr>
    <a:masterClrMapping/>
  </p:clrMapOvr>
</p:sldLayout>
</file>

<file path=ppt/slideLayouts/slideLayout213.xml><?xml version="1.0" encoding="utf-8"?>
<p:sldLayout xmlns:a="http://schemas.openxmlformats.org/drawingml/2006/main" xmlns:r="http://schemas.openxmlformats.org/officeDocument/2006/relationships" xmlns:p="http://schemas.openxmlformats.org/presentationml/2006/main" showMasterSp="0" preserve="1" userDrawn="1">
  <p:cSld name="Title Slide White">
    <p:bg>
      <p:bgPr>
        <a:solidFill>
          <a:schemeClr val="bg1"/>
        </a:soli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647834" y="1338892"/>
            <a:ext cx="7198125" cy="748627"/>
          </a:xfrm>
        </p:spPr>
        <p:txBody>
          <a:bodyPr>
            <a:noAutofit/>
          </a:bodyPr>
          <a:lstStyle>
            <a:lvl1pPr>
              <a:defRPr sz="2398">
                <a:solidFill>
                  <a:schemeClr val="accent1"/>
                </a:solidFill>
              </a:defRPr>
            </a:lvl1pPr>
          </a:lstStyle>
          <a:p>
            <a:r>
              <a:rPr lang="en-GB" dirty="0"/>
              <a:t>Click to edit Master title style</a:t>
            </a:r>
          </a:p>
        </p:txBody>
      </p:sp>
      <p:sp>
        <p:nvSpPr>
          <p:cNvPr id="3" name="Subtitle 2"/>
          <p:cNvSpPr>
            <a:spLocks noGrp="1"/>
          </p:cNvSpPr>
          <p:nvPr>
            <p:ph type="subTitle" idx="1"/>
          </p:nvPr>
        </p:nvSpPr>
        <p:spPr>
          <a:xfrm>
            <a:off x="647834" y="2133156"/>
            <a:ext cx="7198125" cy="360000"/>
          </a:xfrm>
        </p:spPr>
        <p:txBody>
          <a:bodyPr>
            <a:noAutofit/>
          </a:bodyPr>
          <a:lstStyle>
            <a:lvl1pPr marL="0" indent="0" algn="l">
              <a:buNone/>
              <a:defRPr b="1">
                <a:solidFill>
                  <a:schemeClr val="tx2"/>
                </a:solidFill>
              </a:defRPr>
            </a:lvl1pPr>
            <a:lvl2pPr marL="543917" indent="0" algn="ctr">
              <a:buNone/>
              <a:defRPr>
                <a:solidFill>
                  <a:schemeClr val="tx1">
                    <a:tint val="75000"/>
                  </a:schemeClr>
                </a:solidFill>
              </a:defRPr>
            </a:lvl2pPr>
            <a:lvl3pPr marL="1087832" indent="0" algn="ctr">
              <a:buNone/>
              <a:defRPr>
                <a:solidFill>
                  <a:schemeClr val="tx1">
                    <a:tint val="75000"/>
                  </a:schemeClr>
                </a:solidFill>
              </a:defRPr>
            </a:lvl3pPr>
            <a:lvl4pPr marL="1631748" indent="0" algn="ctr">
              <a:buNone/>
              <a:defRPr>
                <a:solidFill>
                  <a:schemeClr val="tx1">
                    <a:tint val="75000"/>
                  </a:schemeClr>
                </a:solidFill>
              </a:defRPr>
            </a:lvl4pPr>
            <a:lvl5pPr marL="2175665" indent="0" algn="ctr">
              <a:buNone/>
              <a:defRPr>
                <a:solidFill>
                  <a:schemeClr val="tx1">
                    <a:tint val="75000"/>
                  </a:schemeClr>
                </a:solidFill>
              </a:defRPr>
            </a:lvl5pPr>
            <a:lvl6pPr marL="2719583" indent="0" algn="ctr">
              <a:buNone/>
              <a:defRPr>
                <a:solidFill>
                  <a:schemeClr val="tx1">
                    <a:tint val="75000"/>
                  </a:schemeClr>
                </a:solidFill>
              </a:defRPr>
            </a:lvl6pPr>
            <a:lvl7pPr marL="3263498" indent="0" algn="ctr">
              <a:buNone/>
              <a:defRPr>
                <a:solidFill>
                  <a:schemeClr val="tx1">
                    <a:tint val="75000"/>
                  </a:schemeClr>
                </a:solidFill>
              </a:defRPr>
            </a:lvl7pPr>
            <a:lvl8pPr marL="3807414" indent="0" algn="ctr">
              <a:buNone/>
              <a:defRPr>
                <a:solidFill>
                  <a:schemeClr val="tx1">
                    <a:tint val="75000"/>
                  </a:schemeClr>
                </a:solidFill>
              </a:defRPr>
            </a:lvl8pPr>
            <a:lvl9pPr marL="4351330" indent="0" algn="ctr">
              <a:buNone/>
              <a:defRPr>
                <a:solidFill>
                  <a:schemeClr val="tx1">
                    <a:tint val="75000"/>
                  </a:schemeClr>
                </a:solidFill>
              </a:defRPr>
            </a:lvl9pPr>
          </a:lstStyle>
          <a:p>
            <a:r>
              <a:rPr lang="en-GB" dirty="0"/>
              <a:t>Click to edit Master subtitle style</a:t>
            </a:r>
          </a:p>
        </p:txBody>
      </p:sp>
      <p:sp>
        <p:nvSpPr>
          <p:cNvPr id="21" name="Text Placeholder 20"/>
          <p:cNvSpPr>
            <a:spLocks noGrp="1"/>
          </p:cNvSpPr>
          <p:nvPr>
            <p:ph type="body" sz="quarter" idx="13" hasCustomPrompt="1"/>
          </p:nvPr>
        </p:nvSpPr>
        <p:spPr>
          <a:xfrm>
            <a:off x="647834" y="2591403"/>
            <a:ext cx="7198125" cy="215949"/>
          </a:xfrm>
        </p:spPr>
        <p:txBody>
          <a:bodyPr>
            <a:noAutofit/>
          </a:bodyPr>
          <a:lstStyle>
            <a:lvl1pPr marL="0" indent="0">
              <a:buNone/>
              <a:defRPr sz="1300">
                <a:solidFill>
                  <a:schemeClr val="tx2"/>
                </a:solidFill>
              </a:defRPr>
            </a:lvl1pPr>
            <a:lvl2pPr marL="256969" indent="0">
              <a:buNone/>
              <a:defRPr>
                <a:solidFill>
                  <a:schemeClr val="accent2"/>
                </a:solidFill>
              </a:defRPr>
            </a:lvl2pPr>
            <a:lvl3pPr marL="513937" indent="0">
              <a:buNone/>
              <a:defRPr>
                <a:solidFill>
                  <a:schemeClr val="accent2"/>
                </a:solidFill>
              </a:defRPr>
            </a:lvl3pPr>
            <a:lvl4pPr marL="770906" indent="0">
              <a:buNone/>
              <a:defRPr>
                <a:solidFill>
                  <a:schemeClr val="accent2"/>
                </a:solidFill>
              </a:defRPr>
            </a:lvl4pPr>
            <a:lvl5pPr marL="1027873" indent="0">
              <a:buNone/>
              <a:defRPr>
                <a:solidFill>
                  <a:schemeClr val="accent2"/>
                </a:solidFill>
              </a:defRPr>
            </a:lvl5pPr>
          </a:lstStyle>
          <a:p>
            <a:pPr lvl="0"/>
            <a:r>
              <a:rPr lang="en-GB" dirty="0"/>
              <a:t>Name, title</a:t>
            </a:r>
          </a:p>
        </p:txBody>
      </p:sp>
      <p:sp>
        <p:nvSpPr>
          <p:cNvPr id="22" name="Text Placeholder 20"/>
          <p:cNvSpPr>
            <a:spLocks noGrp="1"/>
          </p:cNvSpPr>
          <p:nvPr>
            <p:ph type="body" sz="quarter" idx="14" hasCustomPrompt="1"/>
          </p:nvPr>
        </p:nvSpPr>
        <p:spPr>
          <a:xfrm>
            <a:off x="647834" y="2843345"/>
            <a:ext cx="7198125" cy="215949"/>
          </a:xfrm>
        </p:spPr>
        <p:txBody>
          <a:bodyPr>
            <a:noAutofit/>
          </a:bodyPr>
          <a:lstStyle>
            <a:lvl1pPr marL="0" indent="0">
              <a:buNone/>
              <a:defRPr sz="1300">
                <a:solidFill>
                  <a:schemeClr val="tx2"/>
                </a:solidFill>
              </a:defRPr>
            </a:lvl1pPr>
            <a:lvl2pPr marL="256969" indent="0">
              <a:buNone/>
              <a:defRPr>
                <a:solidFill>
                  <a:schemeClr val="accent2"/>
                </a:solidFill>
              </a:defRPr>
            </a:lvl2pPr>
            <a:lvl3pPr marL="513937" indent="0">
              <a:buNone/>
              <a:defRPr>
                <a:solidFill>
                  <a:schemeClr val="accent2"/>
                </a:solidFill>
              </a:defRPr>
            </a:lvl3pPr>
            <a:lvl4pPr marL="770906" indent="0">
              <a:buNone/>
              <a:defRPr>
                <a:solidFill>
                  <a:schemeClr val="accent2"/>
                </a:solidFill>
              </a:defRPr>
            </a:lvl4pPr>
            <a:lvl5pPr marL="1027873" indent="0">
              <a:buNone/>
              <a:defRPr>
                <a:solidFill>
                  <a:schemeClr val="accent2"/>
                </a:solidFill>
              </a:defRPr>
            </a:lvl5pPr>
          </a:lstStyle>
          <a:p>
            <a:pPr lvl="0"/>
            <a:r>
              <a:rPr lang="en-GB" dirty="0"/>
              <a:t>Date</a:t>
            </a:r>
          </a:p>
        </p:txBody>
      </p:sp>
      <p:grpSp>
        <p:nvGrpSpPr>
          <p:cNvPr id="10" name="Pulse"/>
          <p:cNvGrpSpPr/>
          <p:nvPr userDrawn="1"/>
        </p:nvGrpSpPr>
        <p:grpSpPr>
          <a:xfrm>
            <a:off x="8749612" y="3029842"/>
            <a:ext cx="3445566" cy="3490105"/>
            <a:chOff x="8751888" y="3030538"/>
            <a:chExt cx="3446462" cy="3490913"/>
          </a:xfrm>
          <a:solidFill>
            <a:schemeClr val="accent1"/>
          </a:solidFill>
        </p:grpSpPr>
        <p:sp>
          <p:nvSpPr>
            <p:cNvPr id="11" name="Freeform 5"/>
            <p:cNvSpPr>
              <a:spLocks/>
            </p:cNvSpPr>
            <p:nvPr userDrawn="1"/>
          </p:nvSpPr>
          <p:spPr bwMode="auto">
            <a:xfrm>
              <a:off x="9196388" y="3902076"/>
              <a:ext cx="449263" cy="1120775"/>
            </a:xfrm>
            <a:custGeom>
              <a:avLst/>
              <a:gdLst>
                <a:gd name="T0" fmla="*/ 71 w 142"/>
                <a:gd name="T1" fmla="*/ 355 h 355"/>
                <a:gd name="T2" fmla="*/ 71 w 142"/>
                <a:gd name="T3" fmla="*/ 355 h 355"/>
                <a:gd name="T4" fmla="*/ 0 w 142"/>
                <a:gd name="T5" fmla="*/ 284 h 355"/>
                <a:gd name="T6" fmla="*/ 0 w 142"/>
                <a:gd name="T7" fmla="*/ 71 h 355"/>
                <a:gd name="T8" fmla="*/ 71 w 142"/>
                <a:gd name="T9" fmla="*/ 0 h 355"/>
                <a:gd name="T10" fmla="*/ 142 w 142"/>
                <a:gd name="T11" fmla="*/ 71 h 355"/>
                <a:gd name="T12" fmla="*/ 142 w 142"/>
                <a:gd name="T13" fmla="*/ 284 h 355"/>
                <a:gd name="T14" fmla="*/ 71 w 142"/>
                <a:gd name="T15" fmla="*/ 355 h 3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2" h="355">
                  <a:moveTo>
                    <a:pt x="71" y="355"/>
                  </a:moveTo>
                  <a:cubicBezTo>
                    <a:pt x="71" y="355"/>
                    <a:pt x="71" y="355"/>
                    <a:pt x="71" y="355"/>
                  </a:cubicBezTo>
                  <a:cubicBezTo>
                    <a:pt x="32" y="355"/>
                    <a:pt x="0" y="323"/>
                    <a:pt x="0" y="284"/>
                  </a:cubicBezTo>
                  <a:cubicBezTo>
                    <a:pt x="0" y="71"/>
                    <a:pt x="0" y="71"/>
                    <a:pt x="0" y="71"/>
                  </a:cubicBezTo>
                  <a:cubicBezTo>
                    <a:pt x="0" y="32"/>
                    <a:pt x="32" y="0"/>
                    <a:pt x="71" y="0"/>
                  </a:cubicBezTo>
                  <a:cubicBezTo>
                    <a:pt x="110" y="0"/>
                    <a:pt x="142" y="32"/>
                    <a:pt x="142" y="71"/>
                  </a:cubicBezTo>
                  <a:cubicBezTo>
                    <a:pt x="142" y="284"/>
                    <a:pt x="142" y="284"/>
                    <a:pt x="142" y="284"/>
                  </a:cubicBezTo>
                  <a:cubicBezTo>
                    <a:pt x="142" y="323"/>
                    <a:pt x="110" y="355"/>
                    <a:pt x="71" y="35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832" fontAlgn="auto">
                <a:spcBef>
                  <a:spcPts val="0"/>
                </a:spcBef>
                <a:spcAft>
                  <a:spcPts val="0"/>
                </a:spcAft>
              </a:pPr>
              <a:endParaRPr lang="en-GB" sz="2098" dirty="0">
                <a:solidFill>
                  <a:prstClr val="black"/>
                </a:solidFill>
                <a:latin typeface="Arial"/>
                <a:cs typeface="+mn-cs"/>
              </a:endParaRPr>
            </a:p>
          </p:txBody>
        </p:sp>
        <p:sp>
          <p:nvSpPr>
            <p:cNvPr id="12" name="Freeform 6"/>
            <p:cNvSpPr>
              <a:spLocks/>
            </p:cNvSpPr>
            <p:nvPr userDrawn="1"/>
          </p:nvSpPr>
          <p:spPr bwMode="auto">
            <a:xfrm>
              <a:off x="8751888" y="4551363"/>
              <a:ext cx="265113" cy="449263"/>
            </a:xfrm>
            <a:custGeom>
              <a:avLst/>
              <a:gdLst>
                <a:gd name="T0" fmla="*/ 42 w 84"/>
                <a:gd name="T1" fmla="*/ 142 h 142"/>
                <a:gd name="T2" fmla="*/ 42 w 84"/>
                <a:gd name="T3" fmla="*/ 142 h 142"/>
                <a:gd name="T4" fmla="*/ 0 w 84"/>
                <a:gd name="T5" fmla="*/ 99 h 142"/>
                <a:gd name="T6" fmla="*/ 0 w 84"/>
                <a:gd name="T7" fmla="*/ 42 h 142"/>
                <a:gd name="T8" fmla="*/ 42 w 84"/>
                <a:gd name="T9" fmla="*/ 0 h 142"/>
                <a:gd name="T10" fmla="*/ 84 w 84"/>
                <a:gd name="T11" fmla="*/ 42 h 142"/>
                <a:gd name="T12" fmla="*/ 84 w 84"/>
                <a:gd name="T13" fmla="*/ 99 h 142"/>
                <a:gd name="T14" fmla="*/ 42 w 84"/>
                <a:gd name="T15" fmla="*/ 142 h 1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4" h="142">
                  <a:moveTo>
                    <a:pt x="42" y="142"/>
                  </a:moveTo>
                  <a:cubicBezTo>
                    <a:pt x="42" y="142"/>
                    <a:pt x="42" y="142"/>
                    <a:pt x="42" y="142"/>
                  </a:cubicBezTo>
                  <a:cubicBezTo>
                    <a:pt x="18" y="142"/>
                    <a:pt x="0" y="123"/>
                    <a:pt x="0" y="99"/>
                  </a:cubicBezTo>
                  <a:cubicBezTo>
                    <a:pt x="0" y="42"/>
                    <a:pt x="0" y="42"/>
                    <a:pt x="0" y="42"/>
                  </a:cubicBezTo>
                  <a:cubicBezTo>
                    <a:pt x="0" y="19"/>
                    <a:pt x="18" y="0"/>
                    <a:pt x="42" y="0"/>
                  </a:cubicBezTo>
                  <a:cubicBezTo>
                    <a:pt x="65" y="0"/>
                    <a:pt x="84" y="19"/>
                    <a:pt x="84" y="42"/>
                  </a:cubicBezTo>
                  <a:cubicBezTo>
                    <a:pt x="84" y="99"/>
                    <a:pt x="84" y="99"/>
                    <a:pt x="84" y="99"/>
                  </a:cubicBezTo>
                  <a:cubicBezTo>
                    <a:pt x="84" y="123"/>
                    <a:pt x="65" y="142"/>
                    <a:pt x="42" y="14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832" fontAlgn="auto">
                <a:spcBef>
                  <a:spcPts val="0"/>
                </a:spcBef>
                <a:spcAft>
                  <a:spcPts val="0"/>
                </a:spcAft>
              </a:pPr>
              <a:endParaRPr lang="en-GB" sz="2098" dirty="0">
                <a:solidFill>
                  <a:prstClr val="black"/>
                </a:solidFill>
                <a:latin typeface="Arial"/>
                <a:cs typeface="+mn-cs"/>
              </a:endParaRPr>
            </a:p>
          </p:txBody>
        </p:sp>
        <p:sp>
          <p:nvSpPr>
            <p:cNvPr id="14" name="Freeform 7"/>
            <p:cNvSpPr>
              <a:spLocks/>
            </p:cNvSpPr>
            <p:nvPr userDrawn="1"/>
          </p:nvSpPr>
          <p:spPr bwMode="auto">
            <a:xfrm>
              <a:off x="11436350" y="4529138"/>
              <a:ext cx="449263" cy="1117600"/>
            </a:xfrm>
            <a:custGeom>
              <a:avLst/>
              <a:gdLst>
                <a:gd name="T0" fmla="*/ 71 w 142"/>
                <a:gd name="T1" fmla="*/ 354 h 354"/>
                <a:gd name="T2" fmla="*/ 71 w 142"/>
                <a:gd name="T3" fmla="*/ 354 h 354"/>
                <a:gd name="T4" fmla="*/ 0 w 142"/>
                <a:gd name="T5" fmla="*/ 283 h 354"/>
                <a:gd name="T6" fmla="*/ 0 w 142"/>
                <a:gd name="T7" fmla="*/ 71 h 354"/>
                <a:gd name="T8" fmla="*/ 71 w 142"/>
                <a:gd name="T9" fmla="*/ 0 h 354"/>
                <a:gd name="T10" fmla="*/ 142 w 142"/>
                <a:gd name="T11" fmla="*/ 71 h 354"/>
                <a:gd name="T12" fmla="*/ 142 w 142"/>
                <a:gd name="T13" fmla="*/ 283 h 354"/>
                <a:gd name="T14" fmla="*/ 71 w 142"/>
                <a:gd name="T15" fmla="*/ 354 h 35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2" h="354">
                  <a:moveTo>
                    <a:pt x="71" y="354"/>
                  </a:moveTo>
                  <a:cubicBezTo>
                    <a:pt x="71" y="354"/>
                    <a:pt x="71" y="354"/>
                    <a:pt x="71" y="354"/>
                  </a:cubicBezTo>
                  <a:cubicBezTo>
                    <a:pt x="32" y="354"/>
                    <a:pt x="0" y="322"/>
                    <a:pt x="0" y="283"/>
                  </a:cubicBezTo>
                  <a:cubicBezTo>
                    <a:pt x="0" y="71"/>
                    <a:pt x="0" y="71"/>
                    <a:pt x="0" y="71"/>
                  </a:cubicBezTo>
                  <a:cubicBezTo>
                    <a:pt x="0" y="32"/>
                    <a:pt x="32" y="0"/>
                    <a:pt x="71" y="0"/>
                  </a:cubicBezTo>
                  <a:cubicBezTo>
                    <a:pt x="110" y="0"/>
                    <a:pt x="142" y="32"/>
                    <a:pt x="142" y="71"/>
                  </a:cubicBezTo>
                  <a:cubicBezTo>
                    <a:pt x="142" y="283"/>
                    <a:pt x="142" y="283"/>
                    <a:pt x="142" y="283"/>
                  </a:cubicBezTo>
                  <a:cubicBezTo>
                    <a:pt x="142" y="322"/>
                    <a:pt x="110" y="354"/>
                    <a:pt x="71" y="35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832" fontAlgn="auto">
                <a:spcBef>
                  <a:spcPts val="0"/>
                </a:spcBef>
                <a:spcAft>
                  <a:spcPts val="0"/>
                </a:spcAft>
              </a:pPr>
              <a:endParaRPr lang="en-GB" sz="2098" dirty="0">
                <a:solidFill>
                  <a:prstClr val="black"/>
                </a:solidFill>
                <a:latin typeface="Arial"/>
                <a:cs typeface="+mn-cs"/>
              </a:endParaRPr>
            </a:p>
          </p:txBody>
        </p:sp>
        <p:sp>
          <p:nvSpPr>
            <p:cNvPr id="15" name="Freeform 8"/>
            <p:cNvSpPr>
              <a:spLocks/>
            </p:cNvSpPr>
            <p:nvPr userDrawn="1"/>
          </p:nvSpPr>
          <p:spPr bwMode="auto">
            <a:xfrm>
              <a:off x="9869488" y="3030538"/>
              <a:ext cx="560388" cy="2506663"/>
            </a:xfrm>
            <a:custGeom>
              <a:avLst/>
              <a:gdLst>
                <a:gd name="T0" fmla="*/ 88 w 177"/>
                <a:gd name="T1" fmla="*/ 794 h 794"/>
                <a:gd name="T2" fmla="*/ 88 w 177"/>
                <a:gd name="T3" fmla="*/ 794 h 794"/>
                <a:gd name="T4" fmla="*/ 0 w 177"/>
                <a:gd name="T5" fmla="*/ 705 h 794"/>
                <a:gd name="T6" fmla="*/ 0 w 177"/>
                <a:gd name="T7" fmla="*/ 89 h 794"/>
                <a:gd name="T8" fmla="*/ 88 w 177"/>
                <a:gd name="T9" fmla="*/ 0 h 794"/>
                <a:gd name="T10" fmla="*/ 177 w 177"/>
                <a:gd name="T11" fmla="*/ 89 h 794"/>
                <a:gd name="T12" fmla="*/ 177 w 177"/>
                <a:gd name="T13" fmla="*/ 705 h 794"/>
                <a:gd name="T14" fmla="*/ 88 w 177"/>
                <a:gd name="T15" fmla="*/ 794 h 7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7" h="794">
                  <a:moveTo>
                    <a:pt x="88" y="794"/>
                  </a:moveTo>
                  <a:cubicBezTo>
                    <a:pt x="88" y="794"/>
                    <a:pt x="88" y="794"/>
                    <a:pt x="88" y="794"/>
                  </a:cubicBezTo>
                  <a:cubicBezTo>
                    <a:pt x="40" y="794"/>
                    <a:pt x="0" y="754"/>
                    <a:pt x="0" y="705"/>
                  </a:cubicBezTo>
                  <a:cubicBezTo>
                    <a:pt x="0" y="89"/>
                    <a:pt x="0" y="89"/>
                    <a:pt x="0" y="89"/>
                  </a:cubicBezTo>
                  <a:cubicBezTo>
                    <a:pt x="0" y="40"/>
                    <a:pt x="40" y="0"/>
                    <a:pt x="88" y="0"/>
                  </a:cubicBezTo>
                  <a:cubicBezTo>
                    <a:pt x="137" y="0"/>
                    <a:pt x="177" y="40"/>
                    <a:pt x="177" y="89"/>
                  </a:cubicBezTo>
                  <a:cubicBezTo>
                    <a:pt x="177" y="705"/>
                    <a:pt x="177" y="705"/>
                    <a:pt x="177" y="705"/>
                  </a:cubicBezTo>
                  <a:cubicBezTo>
                    <a:pt x="177" y="754"/>
                    <a:pt x="137" y="794"/>
                    <a:pt x="88" y="79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832" fontAlgn="auto">
                <a:spcBef>
                  <a:spcPts val="0"/>
                </a:spcBef>
                <a:spcAft>
                  <a:spcPts val="0"/>
                </a:spcAft>
              </a:pPr>
              <a:endParaRPr lang="en-GB" sz="2098" dirty="0">
                <a:solidFill>
                  <a:prstClr val="black"/>
                </a:solidFill>
                <a:latin typeface="Arial"/>
                <a:cs typeface="+mn-cs"/>
              </a:endParaRPr>
            </a:p>
          </p:txBody>
        </p:sp>
        <p:sp>
          <p:nvSpPr>
            <p:cNvPr id="16" name="Freeform 9"/>
            <p:cNvSpPr>
              <a:spLocks/>
            </p:cNvSpPr>
            <p:nvPr userDrawn="1"/>
          </p:nvSpPr>
          <p:spPr bwMode="auto">
            <a:xfrm>
              <a:off x="10653713" y="4014788"/>
              <a:ext cx="558800" cy="2506663"/>
            </a:xfrm>
            <a:custGeom>
              <a:avLst/>
              <a:gdLst>
                <a:gd name="T0" fmla="*/ 88 w 177"/>
                <a:gd name="T1" fmla="*/ 794 h 794"/>
                <a:gd name="T2" fmla="*/ 88 w 177"/>
                <a:gd name="T3" fmla="*/ 794 h 794"/>
                <a:gd name="T4" fmla="*/ 0 w 177"/>
                <a:gd name="T5" fmla="*/ 705 h 794"/>
                <a:gd name="T6" fmla="*/ 0 w 177"/>
                <a:gd name="T7" fmla="*/ 88 h 794"/>
                <a:gd name="T8" fmla="*/ 88 w 177"/>
                <a:gd name="T9" fmla="*/ 0 h 794"/>
                <a:gd name="T10" fmla="*/ 177 w 177"/>
                <a:gd name="T11" fmla="*/ 88 h 794"/>
                <a:gd name="T12" fmla="*/ 177 w 177"/>
                <a:gd name="T13" fmla="*/ 705 h 794"/>
                <a:gd name="T14" fmla="*/ 88 w 177"/>
                <a:gd name="T15" fmla="*/ 794 h 7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7" h="794">
                  <a:moveTo>
                    <a:pt x="88" y="794"/>
                  </a:moveTo>
                  <a:cubicBezTo>
                    <a:pt x="88" y="794"/>
                    <a:pt x="88" y="794"/>
                    <a:pt x="88" y="794"/>
                  </a:cubicBezTo>
                  <a:cubicBezTo>
                    <a:pt x="40" y="794"/>
                    <a:pt x="0" y="754"/>
                    <a:pt x="0" y="705"/>
                  </a:cubicBezTo>
                  <a:cubicBezTo>
                    <a:pt x="0" y="88"/>
                    <a:pt x="0" y="88"/>
                    <a:pt x="0" y="88"/>
                  </a:cubicBezTo>
                  <a:cubicBezTo>
                    <a:pt x="0" y="40"/>
                    <a:pt x="40" y="0"/>
                    <a:pt x="88" y="0"/>
                  </a:cubicBezTo>
                  <a:cubicBezTo>
                    <a:pt x="137" y="0"/>
                    <a:pt x="177" y="40"/>
                    <a:pt x="177" y="88"/>
                  </a:cubicBezTo>
                  <a:cubicBezTo>
                    <a:pt x="177" y="705"/>
                    <a:pt x="177" y="705"/>
                    <a:pt x="177" y="705"/>
                  </a:cubicBezTo>
                  <a:cubicBezTo>
                    <a:pt x="177" y="754"/>
                    <a:pt x="137" y="794"/>
                    <a:pt x="88" y="79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832" fontAlgn="auto">
                <a:spcBef>
                  <a:spcPts val="0"/>
                </a:spcBef>
                <a:spcAft>
                  <a:spcPts val="0"/>
                </a:spcAft>
              </a:pPr>
              <a:endParaRPr lang="en-GB" sz="2098" dirty="0">
                <a:solidFill>
                  <a:prstClr val="black"/>
                </a:solidFill>
                <a:latin typeface="Arial"/>
                <a:cs typeface="+mn-cs"/>
              </a:endParaRPr>
            </a:p>
          </p:txBody>
        </p:sp>
        <p:sp>
          <p:nvSpPr>
            <p:cNvPr id="17" name="Freeform 10"/>
            <p:cNvSpPr>
              <a:spLocks/>
            </p:cNvSpPr>
            <p:nvPr userDrawn="1"/>
          </p:nvSpPr>
          <p:spPr bwMode="auto">
            <a:xfrm>
              <a:off x="12058650" y="4551363"/>
              <a:ext cx="139700" cy="449263"/>
            </a:xfrm>
            <a:custGeom>
              <a:avLst/>
              <a:gdLst>
                <a:gd name="T0" fmla="*/ 44 w 44"/>
                <a:gd name="T1" fmla="*/ 0 h 142"/>
                <a:gd name="T2" fmla="*/ 0 w 44"/>
                <a:gd name="T3" fmla="*/ 42 h 142"/>
                <a:gd name="T4" fmla="*/ 0 w 44"/>
                <a:gd name="T5" fmla="*/ 99 h 142"/>
                <a:gd name="T6" fmla="*/ 44 w 44"/>
                <a:gd name="T7" fmla="*/ 142 h 142"/>
                <a:gd name="T8" fmla="*/ 44 w 44"/>
                <a:gd name="T9" fmla="*/ 0 h 142"/>
              </a:gdLst>
              <a:ahLst/>
              <a:cxnLst>
                <a:cxn ang="0">
                  <a:pos x="T0" y="T1"/>
                </a:cxn>
                <a:cxn ang="0">
                  <a:pos x="T2" y="T3"/>
                </a:cxn>
                <a:cxn ang="0">
                  <a:pos x="T4" y="T5"/>
                </a:cxn>
                <a:cxn ang="0">
                  <a:pos x="T6" y="T7"/>
                </a:cxn>
                <a:cxn ang="0">
                  <a:pos x="T8" y="T9"/>
                </a:cxn>
              </a:cxnLst>
              <a:rect l="0" t="0" r="r" b="b"/>
              <a:pathLst>
                <a:path w="44" h="142">
                  <a:moveTo>
                    <a:pt x="44" y="0"/>
                  </a:moveTo>
                  <a:cubicBezTo>
                    <a:pt x="20" y="0"/>
                    <a:pt x="0" y="19"/>
                    <a:pt x="0" y="42"/>
                  </a:cubicBezTo>
                  <a:cubicBezTo>
                    <a:pt x="0" y="99"/>
                    <a:pt x="0" y="99"/>
                    <a:pt x="0" y="99"/>
                  </a:cubicBezTo>
                  <a:cubicBezTo>
                    <a:pt x="0" y="123"/>
                    <a:pt x="20" y="142"/>
                    <a:pt x="44" y="142"/>
                  </a:cubicBezTo>
                  <a:lnTo>
                    <a:pt x="4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832" fontAlgn="auto">
                <a:spcBef>
                  <a:spcPts val="0"/>
                </a:spcBef>
                <a:spcAft>
                  <a:spcPts val="0"/>
                </a:spcAft>
              </a:pPr>
              <a:endParaRPr lang="en-GB" sz="2098" dirty="0">
                <a:solidFill>
                  <a:prstClr val="black"/>
                </a:solidFill>
                <a:latin typeface="Arial"/>
                <a:cs typeface="+mn-cs"/>
              </a:endParaRPr>
            </a:p>
          </p:txBody>
        </p:sp>
      </p:grpSp>
      <p:grpSp>
        <p:nvGrpSpPr>
          <p:cNvPr id="19" name="Logotype"/>
          <p:cNvGrpSpPr/>
          <p:nvPr userDrawn="1"/>
        </p:nvGrpSpPr>
        <p:grpSpPr>
          <a:xfrm>
            <a:off x="641187" y="530770"/>
            <a:ext cx="1383679" cy="288542"/>
            <a:chOff x="9501453" y="6148765"/>
            <a:chExt cx="2047875" cy="427037"/>
          </a:xfrm>
          <a:solidFill>
            <a:schemeClr val="bg2"/>
          </a:solidFill>
        </p:grpSpPr>
        <p:sp>
          <p:nvSpPr>
            <p:cNvPr id="20" name="Freeform 5"/>
            <p:cNvSpPr>
              <a:spLocks noEditPoints="1"/>
            </p:cNvSpPr>
            <p:nvPr userDrawn="1"/>
          </p:nvSpPr>
          <p:spPr bwMode="auto">
            <a:xfrm>
              <a:off x="11206428" y="6231315"/>
              <a:ext cx="342900" cy="344487"/>
            </a:xfrm>
            <a:custGeom>
              <a:avLst/>
              <a:gdLst>
                <a:gd name="T0" fmla="*/ 43 w 91"/>
                <a:gd name="T1" fmla="*/ 2 h 91"/>
                <a:gd name="T2" fmla="*/ 2 w 91"/>
                <a:gd name="T3" fmla="*/ 44 h 91"/>
                <a:gd name="T4" fmla="*/ 46 w 91"/>
                <a:gd name="T5" fmla="*/ 91 h 91"/>
                <a:gd name="T6" fmla="*/ 74 w 91"/>
                <a:gd name="T7" fmla="*/ 77 h 91"/>
                <a:gd name="T8" fmla="*/ 74 w 91"/>
                <a:gd name="T9" fmla="*/ 90 h 91"/>
                <a:gd name="T10" fmla="*/ 91 w 91"/>
                <a:gd name="T11" fmla="*/ 90 h 91"/>
                <a:gd name="T12" fmla="*/ 91 w 91"/>
                <a:gd name="T13" fmla="*/ 47 h 91"/>
                <a:gd name="T14" fmla="*/ 43 w 91"/>
                <a:gd name="T15" fmla="*/ 2 h 91"/>
                <a:gd name="T16" fmla="*/ 72 w 91"/>
                <a:gd name="T17" fmla="*/ 48 h 91"/>
                <a:gd name="T18" fmla="*/ 43 w 91"/>
                <a:gd name="T19" fmla="*/ 72 h 91"/>
                <a:gd name="T20" fmla="*/ 21 w 91"/>
                <a:gd name="T21" fmla="*/ 50 h 91"/>
                <a:gd name="T22" fmla="*/ 46 w 91"/>
                <a:gd name="T23" fmla="*/ 21 h 91"/>
                <a:gd name="T24" fmla="*/ 72 w 91"/>
                <a:gd name="T25" fmla="*/ 45 h 91"/>
                <a:gd name="T26" fmla="*/ 72 w 91"/>
                <a:gd name="T27" fmla="*/ 48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1" h="91">
                  <a:moveTo>
                    <a:pt x="43" y="2"/>
                  </a:moveTo>
                  <a:cubicBezTo>
                    <a:pt x="21" y="4"/>
                    <a:pt x="3" y="22"/>
                    <a:pt x="2" y="44"/>
                  </a:cubicBezTo>
                  <a:cubicBezTo>
                    <a:pt x="0" y="70"/>
                    <a:pt x="21" y="91"/>
                    <a:pt x="46" y="91"/>
                  </a:cubicBezTo>
                  <a:cubicBezTo>
                    <a:pt x="56" y="91"/>
                    <a:pt x="68" y="87"/>
                    <a:pt x="74" y="77"/>
                  </a:cubicBezTo>
                  <a:cubicBezTo>
                    <a:pt x="74" y="90"/>
                    <a:pt x="74" y="90"/>
                    <a:pt x="74" y="90"/>
                  </a:cubicBezTo>
                  <a:cubicBezTo>
                    <a:pt x="91" y="90"/>
                    <a:pt x="91" y="90"/>
                    <a:pt x="91" y="90"/>
                  </a:cubicBezTo>
                  <a:cubicBezTo>
                    <a:pt x="91" y="47"/>
                    <a:pt x="91" y="47"/>
                    <a:pt x="91" y="47"/>
                  </a:cubicBezTo>
                  <a:cubicBezTo>
                    <a:pt x="91" y="20"/>
                    <a:pt x="69" y="0"/>
                    <a:pt x="43" y="2"/>
                  </a:cubicBezTo>
                  <a:close/>
                  <a:moveTo>
                    <a:pt x="72" y="48"/>
                  </a:moveTo>
                  <a:cubicBezTo>
                    <a:pt x="71" y="63"/>
                    <a:pt x="58" y="74"/>
                    <a:pt x="43" y="72"/>
                  </a:cubicBezTo>
                  <a:cubicBezTo>
                    <a:pt x="32" y="71"/>
                    <a:pt x="22" y="61"/>
                    <a:pt x="21" y="50"/>
                  </a:cubicBezTo>
                  <a:cubicBezTo>
                    <a:pt x="19" y="34"/>
                    <a:pt x="31" y="21"/>
                    <a:pt x="46" y="21"/>
                  </a:cubicBezTo>
                  <a:cubicBezTo>
                    <a:pt x="60" y="21"/>
                    <a:pt x="71" y="32"/>
                    <a:pt x="72" y="45"/>
                  </a:cubicBezTo>
                  <a:lnTo>
                    <a:pt x="72" y="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832" fontAlgn="auto">
                <a:spcBef>
                  <a:spcPts val="0"/>
                </a:spcBef>
                <a:spcAft>
                  <a:spcPts val="0"/>
                </a:spcAft>
              </a:pPr>
              <a:endParaRPr lang="en-US" sz="2098" dirty="0">
                <a:solidFill>
                  <a:prstClr val="black"/>
                </a:solidFill>
                <a:latin typeface="Arial"/>
                <a:cs typeface="+mn-cs"/>
              </a:endParaRPr>
            </a:p>
          </p:txBody>
        </p:sp>
        <p:sp>
          <p:nvSpPr>
            <p:cNvPr id="23" name="Freeform 6"/>
            <p:cNvSpPr>
              <a:spLocks noEditPoints="1"/>
            </p:cNvSpPr>
            <p:nvPr userDrawn="1"/>
          </p:nvSpPr>
          <p:spPr bwMode="auto">
            <a:xfrm>
              <a:off x="10849241" y="6236077"/>
              <a:ext cx="334963" cy="339725"/>
            </a:xfrm>
            <a:custGeom>
              <a:avLst/>
              <a:gdLst>
                <a:gd name="T0" fmla="*/ 44 w 89"/>
                <a:gd name="T1" fmla="*/ 1 h 90"/>
                <a:gd name="T2" fmla="*/ 0 w 89"/>
                <a:gd name="T3" fmla="*/ 46 h 90"/>
                <a:gd name="T4" fmla="*/ 45 w 89"/>
                <a:gd name="T5" fmla="*/ 90 h 90"/>
                <a:gd name="T6" fmla="*/ 86 w 89"/>
                <a:gd name="T7" fmla="*/ 63 h 90"/>
                <a:gd name="T8" fmla="*/ 69 w 89"/>
                <a:gd name="T9" fmla="*/ 58 h 90"/>
                <a:gd name="T10" fmla="*/ 50 w 89"/>
                <a:gd name="T11" fmla="*/ 72 h 90"/>
                <a:gd name="T12" fmla="*/ 22 w 89"/>
                <a:gd name="T13" fmla="*/ 59 h 90"/>
                <a:gd name="T14" fmla="*/ 89 w 89"/>
                <a:gd name="T15" fmla="*/ 41 h 90"/>
                <a:gd name="T16" fmla="*/ 44 w 89"/>
                <a:gd name="T17" fmla="*/ 1 h 90"/>
                <a:gd name="T18" fmla="*/ 19 w 89"/>
                <a:gd name="T19" fmla="*/ 44 h 90"/>
                <a:gd name="T20" fmla="*/ 36 w 89"/>
                <a:gd name="T21" fmla="*/ 19 h 90"/>
                <a:gd name="T22" fmla="*/ 67 w 89"/>
                <a:gd name="T23" fmla="*/ 31 h 90"/>
                <a:gd name="T24" fmla="*/ 19 w 89"/>
                <a:gd name="T25" fmla="*/ 44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9" h="90">
                  <a:moveTo>
                    <a:pt x="44" y="1"/>
                  </a:moveTo>
                  <a:cubicBezTo>
                    <a:pt x="20" y="2"/>
                    <a:pt x="0" y="20"/>
                    <a:pt x="0" y="46"/>
                  </a:cubicBezTo>
                  <a:cubicBezTo>
                    <a:pt x="0" y="70"/>
                    <a:pt x="20" y="90"/>
                    <a:pt x="45" y="90"/>
                  </a:cubicBezTo>
                  <a:cubicBezTo>
                    <a:pt x="62" y="90"/>
                    <a:pt x="79" y="80"/>
                    <a:pt x="86" y="63"/>
                  </a:cubicBezTo>
                  <a:cubicBezTo>
                    <a:pt x="69" y="58"/>
                    <a:pt x="69" y="58"/>
                    <a:pt x="69" y="58"/>
                  </a:cubicBezTo>
                  <a:cubicBezTo>
                    <a:pt x="66" y="65"/>
                    <a:pt x="58" y="71"/>
                    <a:pt x="50" y="72"/>
                  </a:cubicBezTo>
                  <a:cubicBezTo>
                    <a:pt x="38" y="75"/>
                    <a:pt x="26" y="67"/>
                    <a:pt x="22" y="59"/>
                  </a:cubicBezTo>
                  <a:cubicBezTo>
                    <a:pt x="89" y="41"/>
                    <a:pt x="89" y="41"/>
                    <a:pt x="89" y="41"/>
                  </a:cubicBezTo>
                  <a:cubicBezTo>
                    <a:pt x="87" y="24"/>
                    <a:pt x="72" y="0"/>
                    <a:pt x="44" y="1"/>
                  </a:cubicBezTo>
                  <a:close/>
                  <a:moveTo>
                    <a:pt x="19" y="44"/>
                  </a:moveTo>
                  <a:cubicBezTo>
                    <a:pt x="19" y="34"/>
                    <a:pt x="24" y="24"/>
                    <a:pt x="36" y="19"/>
                  </a:cubicBezTo>
                  <a:cubicBezTo>
                    <a:pt x="50" y="14"/>
                    <a:pt x="62" y="21"/>
                    <a:pt x="67" y="31"/>
                  </a:cubicBezTo>
                  <a:lnTo>
                    <a:pt x="19" y="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832" fontAlgn="auto">
                <a:spcBef>
                  <a:spcPts val="0"/>
                </a:spcBef>
                <a:spcAft>
                  <a:spcPts val="0"/>
                </a:spcAft>
              </a:pPr>
              <a:endParaRPr lang="en-US" sz="2098" dirty="0">
                <a:solidFill>
                  <a:prstClr val="black"/>
                </a:solidFill>
                <a:latin typeface="Arial"/>
                <a:cs typeface="+mn-cs"/>
              </a:endParaRPr>
            </a:p>
          </p:txBody>
        </p:sp>
        <p:sp>
          <p:nvSpPr>
            <p:cNvPr id="24" name="Freeform 7"/>
            <p:cNvSpPr>
              <a:spLocks/>
            </p:cNvSpPr>
            <p:nvPr userDrawn="1"/>
          </p:nvSpPr>
          <p:spPr bwMode="auto">
            <a:xfrm>
              <a:off x="10292028" y="6239252"/>
              <a:ext cx="166688" cy="333375"/>
            </a:xfrm>
            <a:custGeom>
              <a:avLst/>
              <a:gdLst>
                <a:gd name="T0" fmla="*/ 44 w 44"/>
                <a:gd name="T1" fmla="*/ 18 h 88"/>
                <a:gd name="T2" fmla="*/ 44 w 44"/>
                <a:gd name="T3" fmla="*/ 0 h 88"/>
                <a:gd name="T4" fmla="*/ 19 w 44"/>
                <a:gd name="T5" fmla="*/ 13 h 88"/>
                <a:gd name="T6" fmla="*/ 19 w 44"/>
                <a:gd name="T7" fmla="*/ 3 h 88"/>
                <a:gd name="T8" fmla="*/ 0 w 44"/>
                <a:gd name="T9" fmla="*/ 3 h 88"/>
                <a:gd name="T10" fmla="*/ 0 w 44"/>
                <a:gd name="T11" fmla="*/ 44 h 88"/>
                <a:gd name="T12" fmla="*/ 0 w 44"/>
                <a:gd name="T13" fmla="*/ 88 h 88"/>
                <a:gd name="T14" fmla="*/ 20 w 44"/>
                <a:gd name="T15" fmla="*/ 88 h 88"/>
                <a:gd name="T16" fmla="*/ 20 w 44"/>
                <a:gd name="T17" fmla="*/ 46 h 88"/>
                <a:gd name="T18" fmla="*/ 44 w 44"/>
                <a:gd name="T19" fmla="*/ 1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 h="88">
                  <a:moveTo>
                    <a:pt x="44" y="18"/>
                  </a:moveTo>
                  <a:cubicBezTo>
                    <a:pt x="44" y="0"/>
                    <a:pt x="44" y="0"/>
                    <a:pt x="44" y="0"/>
                  </a:cubicBezTo>
                  <a:cubicBezTo>
                    <a:pt x="28" y="0"/>
                    <a:pt x="22" y="8"/>
                    <a:pt x="19" y="13"/>
                  </a:cubicBezTo>
                  <a:cubicBezTo>
                    <a:pt x="19" y="3"/>
                    <a:pt x="19" y="3"/>
                    <a:pt x="19" y="3"/>
                  </a:cubicBezTo>
                  <a:cubicBezTo>
                    <a:pt x="0" y="3"/>
                    <a:pt x="0" y="3"/>
                    <a:pt x="0" y="3"/>
                  </a:cubicBezTo>
                  <a:cubicBezTo>
                    <a:pt x="0" y="44"/>
                    <a:pt x="0" y="44"/>
                    <a:pt x="0" y="44"/>
                  </a:cubicBezTo>
                  <a:cubicBezTo>
                    <a:pt x="0" y="88"/>
                    <a:pt x="0" y="88"/>
                    <a:pt x="0" y="88"/>
                  </a:cubicBezTo>
                  <a:cubicBezTo>
                    <a:pt x="20" y="88"/>
                    <a:pt x="20" y="88"/>
                    <a:pt x="20" y="88"/>
                  </a:cubicBezTo>
                  <a:cubicBezTo>
                    <a:pt x="20" y="62"/>
                    <a:pt x="20" y="62"/>
                    <a:pt x="20" y="46"/>
                  </a:cubicBezTo>
                  <a:cubicBezTo>
                    <a:pt x="20" y="26"/>
                    <a:pt x="31" y="19"/>
                    <a:pt x="44"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832" fontAlgn="auto">
                <a:spcBef>
                  <a:spcPts val="0"/>
                </a:spcBef>
                <a:spcAft>
                  <a:spcPts val="0"/>
                </a:spcAft>
              </a:pPr>
              <a:endParaRPr lang="en-US" sz="2098" dirty="0">
                <a:solidFill>
                  <a:prstClr val="black"/>
                </a:solidFill>
                <a:latin typeface="Arial"/>
                <a:cs typeface="+mn-cs"/>
              </a:endParaRPr>
            </a:p>
          </p:txBody>
        </p:sp>
        <p:sp>
          <p:nvSpPr>
            <p:cNvPr id="25" name="Freeform 8"/>
            <p:cNvSpPr>
              <a:spLocks/>
            </p:cNvSpPr>
            <p:nvPr userDrawn="1"/>
          </p:nvSpPr>
          <p:spPr bwMode="auto">
            <a:xfrm>
              <a:off x="9501453" y="6182102"/>
              <a:ext cx="369888" cy="390525"/>
            </a:xfrm>
            <a:custGeom>
              <a:avLst/>
              <a:gdLst>
                <a:gd name="T0" fmla="*/ 185 w 233"/>
                <a:gd name="T1" fmla="*/ 165 h 246"/>
                <a:gd name="T2" fmla="*/ 48 w 233"/>
                <a:gd name="T3" fmla="*/ 0 h 246"/>
                <a:gd name="T4" fmla="*/ 0 w 233"/>
                <a:gd name="T5" fmla="*/ 0 h 246"/>
                <a:gd name="T6" fmla="*/ 0 w 233"/>
                <a:gd name="T7" fmla="*/ 246 h 246"/>
                <a:gd name="T8" fmla="*/ 50 w 233"/>
                <a:gd name="T9" fmla="*/ 246 h 246"/>
                <a:gd name="T10" fmla="*/ 50 w 233"/>
                <a:gd name="T11" fmla="*/ 81 h 246"/>
                <a:gd name="T12" fmla="*/ 190 w 233"/>
                <a:gd name="T13" fmla="*/ 246 h 246"/>
                <a:gd name="T14" fmla="*/ 233 w 233"/>
                <a:gd name="T15" fmla="*/ 246 h 246"/>
                <a:gd name="T16" fmla="*/ 233 w 233"/>
                <a:gd name="T17" fmla="*/ 0 h 246"/>
                <a:gd name="T18" fmla="*/ 185 w 233"/>
                <a:gd name="T19" fmla="*/ 0 h 246"/>
                <a:gd name="T20" fmla="*/ 185 w 233"/>
                <a:gd name="T21" fmla="*/ 165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3" h="246">
                  <a:moveTo>
                    <a:pt x="185" y="165"/>
                  </a:moveTo>
                  <a:lnTo>
                    <a:pt x="48" y="0"/>
                  </a:lnTo>
                  <a:lnTo>
                    <a:pt x="0" y="0"/>
                  </a:lnTo>
                  <a:lnTo>
                    <a:pt x="0" y="246"/>
                  </a:lnTo>
                  <a:lnTo>
                    <a:pt x="50" y="246"/>
                  </a:lnTo>
                  <a:lnTo>
                    <a:pt x="50" y="81"/>
                  </a:lnTo>
                  <a:lnTo>
                    <a:pt x="190" y="246"/>
                  </a:lnTo>
                  <a:lnTo>
                    <a:pt x="233" y="246"/>
                  </a:lnTo>
                  <a:lnTo>
                    <a:pt x="233" y="0"/>
                  </a:lnTo>
                  <a:lnTo>
                    <a:pt x="185" y="0"/>
                  </a:lnTo>
                  <a:lnTo>
                    <a:pt x="185" y="16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832" fontAlgn="auto">
                <a:spcBef>
                  <a:spcPts val="0"/>
                </a:spcBef>
                <a:spcAft>
                  <a:spcPts val="0"/>
                </a:spcAft>
              </a:pPr>
              <a:endParaRPr lang="en-US" sz="2098" dirty="0">
                <a:solidFill>
                  <a:prstClr val="black"/>
                </a:solidFill>
                <a:latin typeface="Arial"/>
                <a:cs typeface="+mn-cs"/>
              </a:endParaRPr>
            </a:p>
          </p:txBody>
        </p:sp>
        <p:sp>
          <p:nvSpPr>
            <p:cNvPr id="26" name="Freeform 9"/>
            <p:cNvSpPr>
              <a:spLocks noEditPoints="1"/>
            </p:cNvSpPr>
            <p:nvPr userDrawn="1"/>
          </p:nvSpPr>
          <p:spPr bwMode="auto">
            <a:xfrm>
              <a:off x="10461891" y="6148765"/>
              <a:ext cx="342900" cy="427037"/>
            </a:xfrm>
            <a:custGeom>
              <a:avLst/>
              <a:gdLst>
                <a:gd name="T0" fmla="*/ 91 w 91"/>
                <a:gd name="T1" fmla="*/ 0 h 113"/>
                <a:gd name="T2" fmla="*/ 73 w 91"/>
                <a:gd name="T3" fmla="*/ 0 h 113"/>
                <a:gd name="T4" fmla="*/ 73 w 91"/>
                <a:gd name="T5" fmla="*/ 34 h 113"/>
                <a:gd name="T6" fmla="*/ 43 w 91"/>
                <a:gd name="T7" fmla="*/ 24 h 113"/>
                <a:gd name="T8" fmla="*/ 2 w 91"/>
                <a:gd name="T9" fmla="*/ 66 h 113"/>
                <a:gd name="T10" fmla="*/ 46 w 91"/>
                <a:gd name="T11" fmla="*/ 113 h 113"/>
                <a:gd name="T12" fmla="*/ 74 w 91"/>
                <a:gd name="T13" fmla="*/ 101 h 113"/>
                <a:gd name="T14" fmla="*/ 74 w 91"/>
                <a:gd name="T15" fmla="*/ 112 h 113"/>
                <a:gd name="T16" fmla="*/ 91 w 91"/>
                <a:gd name="T17" fmla="*/ 112 h 113"/>
                <a:gd name="T18" fmla="*/ 91 w 91"/>
                <a:gd name="T19" fmla="*/ 69 h 113"/>
                <a:gd name="T20" fmla="*/ 91 w 91"/>
                <a:gd name="T21" fmla="*/ 69 h 113"/>
                <a:gd name="T22" fmla="*/ 91 w 91"/>
                <a:gd name="T23" fmla="*/ 68 h 113"/>
                <a:gd name="T24" fmla="*/ 91 w 91"/>
                <a:gd name="T25" fmla="*/ 0 h 113"/>
                <a:gd name="T26" fmla="*/ 72 w 91"/>
                <a:gd name="T27" fmla="*/ 70 h 113"/>
                <a:gd name="T28" fmla="*/ 43 w 91"/>
                <a:gd name="T29" fmla="*/ 94 h 113"/>
                <a:gd name="T30" fmla="*/ 21 w 91"/>
                <a:gd name="T31" fmla="*/ 72 h 113"/>
                <a:gd name="T32" fmla="*/ 46 w 91"/>
                <a:gd name="T33" fmla="*/ 43 h 113"/>
                <a:gd name="T34" fmla="*/ 72 w 91"/>
                <a:gd name="T35" fmla="*/ 67 h 113"/>
                <a:gd name="T36" fmla="*/ 72 w 91"/>
                <a:gd name="T37" fmla="*/ 7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1" h="113">
                  <a:moveTo>
                    <a:pt x="91" y="0"/>
                  </a:moveTo>
                  <a:cubicBezTo>
                    <a:pt x="73" y="0"/>
                    <a:pt x="73" y="0"/>
                    <a:pt x="73" y="0"/>
                  </a:cubicBezTo>
                  <a:cubicBezTo>
                    <a:pt x="73" y="34"/>
                    <a:pt x="73" y="34"/>
                    <a:pt x="73" y="34"/>
                  </a:cubicBezTo>
                  <a:cubicBezTo>
                    <a:pt x="68" y="28"/>
                    <a:pt x="55" y="23"/>
                    <a:pt x="43" y="24"/>
                  </a:cubicBezTo>
                  <a:cubicBezTo>
                    <a:pt x="21" y="26"/>
                    <a:pt x="3" y="44"/>
                    <a:pt x="2" y="66"/>
                  </a:cubicBezTo>
                  <a:cubicBezTo>
                    <a:pt x="0" y="92"/>
                    <a:pt x="21" y="113"/>
                    <a:pt x="46" y="113"/>
                  </a:cubicBezTo>
                  <a:cubicBezTo>
                    <a:pt x="56" y="113"/>
                    <a:pt x="69" y="109"/>
                    <a:pt x="74" y="101"/>
                  </a:cubicBezTo>
                  <a:cubicBezTo>
                    <a:pt x="74" y="112"/>
                    <a:pt x="74" y="112"/>
                    <a:pt x="74" y="112"/>
                  </a:cubicBezTo>
                  <a:cubicBezTo>
                    <a:pt x="91" y="112"/>
                    <a:pt x="91" y="112"/>
                    <a:pt x="91" y="112"/>
                  </a:cubicBezTo>
                  <a:cubicBezTo>
                    <a:pt x="91" y="69"/>
                    <a:pt x="91" y="69"/>
                    <a:pt x="91" y="69"/>
                  </a:cubicBezTo>
                  <a:cubicBezTo>
                    <a:pt x="91" y="69"/>
                    <a:pt x="91" y="69"/>
                    <a:pt x="91" y="69"/>
                  </a:cubicBezTo>
                  <a:cubicBezTo>
                    <a:pt x="91" y="68"/>
                    <a:pt x="91" y="68"/>
                    <a:pt x="91" y="68"/>
                  </a:cubicBezTo>
                  <a:lnTo>
                    <a:pt x="91" y="0"/>
                  </a:lnTo>
                  <a:close/>
                  <a:moveTo>
                    <a:pt x="72" y="70"/>
                  </a:moveTo>
                  <a:cubicBezTo>
                    <a:pt x="71" y="85"/>
                    <a:pt x="58" y="96"/>
                    <a:pt x="43" y="94"/>
                  </a:cubicBezTo>
                  <a:cubicBezTo>
                    <a:pt x="32" y="93"/>
                    <a:pt x="22" y="83"/>
                    <a:pt x="21" y="72"/>
                  </a:cubicBezTo>
                  <a:cubicBezTo>
                    <a:pt x="19" y="56"/>
                    <a:pt x="31" y="43"/>
                    <a:pt x="46" y="43"/>
                  </a:cubicBezTo>
                  <a:cubicBezTo>
                    <a:pt x="60" y="43"/>
                    <a:pt x="71" y="54"/>
                    <a:pt x="72" y="67"/>
                  </a:cubicBezTo>
                  <a:lnTo>
                    <a:pt x="72"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832" fontAlgn="auto">
                <a:spcBef>
                  <a:spcPts val="0"/>
                </a:spcBef>
                <a:spcAft>
                  <a:spcPts val="0"/>
                </a:spcAft>
              </a:pPr>
              <a:endParaRPr lang="en-US" sz="2098" dirty="0">
                <a:solidFill>
                  <a:prstClr val="black"/>
                </a:solidFill>
                <a:latin typeface="Arial"/>
                <a:cs typeface="+mn-cs"/>
              </a:endParaRPr>
            </a:p>
          </p:txBody>
        </p:sp>
        <p:sp>
          <p:nvSpPr>
            <p:cNvPr id="27" name="Freeform 10"/>
            <p:cNvSpPr>
              <a:spLocks noEditPoints="1"/>
            </p:cNvSpPr>
            <p:nvPr userDrawn="1"/>
          </p:nvSpPr>
          <p:spPr bwMode="auto">
            <a:xfrm>
              <a:off x="9912616" y="6239252"/>
              <a:ext cx="338138" cy="336550"/>
            </a:xfrm>
            <a:custGeom>
              <a:avLst/>
              <a:gdLst>
                <a:gd name="T0" fmla="*/ 45 w 90"/>
                <a:gd name="T1" fmla="*/ 0 h 89"/>
                <a:gd name="T2" fmla="*/ 0 w 90"/>
                <a:gd name="T3" fmla="*/ 45 h 89"/>
                <a:gd name="T4" fmla="*/ 45 w 90"/>
                <a:gd name="T5" fmla="*/ 89 h 89"/>
                <a:gd name="T6" fmla="*/ 90 w 90"/>
                <a:gd name="T7" fmla="*/ 45 h 89"/>
                <a:gd name="T8" fmla="*/ 45 w 90"/>
                <a:gd name="T9" fmla="*/ 0 h 89"/>
                <a:gd name="T10" fmla="*/ 45 w 90"/>
                <a:gd name="T11" fmla="*/ 70 h 89"/>
                <a:gd name="T12" fmla="*/ 19 w 90"/>
                <a:gd name="T13" fmla="*/ 45 h 89"/>
                <a:gd name="T14" fmla="*/ 45 w 90"/>
                <a:gd name="T15" fmla="*/ 19 h 89"/>
                <a:gd name="T16" fmla="*/ 71 w 90"/>
                <a:gd name="T17" fmla="*/ 45 h 89"/>
                <a:gd name="T18" fmla="*/ 45 w 90"/>
                <a:gd name="T19" fmla="*/ 7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0" h="89">
                  <a:moveTo>
                    <a:pt x="45" y="0"/>
                  </a:moveTo>
                  <a:cubicBezTo>
                    <a:pt x="20" y="0"/>
                    <a:pt x="0" y="20"/>
                    <a:pt x="0" y="45"/>
                  </a:cubicBezTo>
                  <a:cubicBezTo>
                    <a:pt x="0" y="69"/>
                    <a:pt x="20" y="89"/>
                    <a:pt x="45" y="89"/>
                  </a:cubicBezTo>
                  <a:cubicBezTo>
                    <a:pt x="70" y="89"/>
                    <a:pt x="90" y="69"/>
                    <a:pt x="90" y="45"/>
                  </a:cubicBezTo>
                  <a:cubicBezTo>
                    <a:pt x="90" y="20"/>
                    <a:pt x="70" y="0"/>
                    <a:pt x="45" y="0"/>
                  </a:cubicBezTo>
                  <a:close/>
                  <a:moveTo>
                    <a:pt x="45" y="70"/>
                  </a:moveTo>
                  <a:cubicBezTo>
                    <a:pt x="31" y="70"/>
                    <a:pt x="19" y="59"/>
                    <a:pt x="19" y="45"/>
                  </a:cubicBezTo>
                  <a:cubicBezTo>
                    <a:pt x="19" y="30"/>
                    <a:pt x="31" y="19"/>
                    <a:pt x="45" y="19"/>
                  </a:cubicBezTo>
                  <a:cubicBezTo>
                    <a:pt x="59" y="19"/>
                    <a:pt x="71" y="30"/>
                    <a:pt x="71" y="45"/>
                  </a:cubicBezTo>
                  <a:cubicBezTo>
                    <a:pt x="71" y="59"/>
                    <a:pt x="59" y="70"/>
                    <a:pt x="45" y="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832" fontAlgn="auto">
                <a:spcBef>
                  <a:spcPts val="0"/>
                </a:spcBef>
                <a:spcAft>
                  <a:spcPts val="0"/>
                </a:spcAft>
              </a:pPr>
              <a:endParaRPr lang="en-US" sz="2098" dirty="0">
                <a:solidFill>
                  <a:prstClr val="black"/>
                </a:solidFill>
                <a:latin typeface="Arial"/>
                <a:cs typeface="+mn-cs"/>
              </a:endParaRPr>
            </a:p>
          </p:txBody>
        </p:sp>
      </p:grpSp>
    </p:spTree>
    <p:extLst>
      <p:ext uri="{BB962C8B-B14F-4D97-AF65-F5344CB8AC3E}">
        <p14:creationId xmlns:p14="http://schemas.microsoft.com/office/powerpoint/2010/main" val="2749487707"/>
      </p:ext>
    </p:extLst>
  </p:cSld>
  <p:clrMapOvr>
    <a:masterClrMapping/>
  </p:clrMapOvr>
</p:sldLayout>
</file>

<file path=ppt/slideLayouts/slideLayout214.xml><?xml version="1.0" encoding="utf-8"?>
<p:sldLayout xmlns:a="http://schemas.openxmlformats.org/drawingml/2006/main" xmlns:r="http://schemas.openxmlformats.org/officeDocument/2006/relationships" xmlns:p="http://schemas.openxmlformats.org/presentationml/2006/main" showMasterSp="0" preserve="1" userDrawn="1">
  <p:cSld name="Title Slide Pulse Pattern">
    <p:bg>
      <p:bgPr>
        <a:solidFill>
          <a:schemeClr val="accent1"/>
        </a:soli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647834" y="1338892"/>
            <a:ext cx="7198125" cy="748627"/>
          </a:xfrm>
        </p:spPr>
        <p:txBody>
          <a:bodyPr>
            <a:noAutofit/>
          </a:bodyPr>
          <a:lstStyle>
            <a:lvl1pPr>
              <a:defRPr sz="2398">
                <a:solidFill>
                  <a:srgbClr val="FBD9CA"/>
                </a:solidFill>
              </a:defRPr>
            </a:lvl1pPr>
          </a:lstStyle>
          <a:p>
            <a:r>
              <a:rPr lang="en-GB" dirty="0"/>
              <a:t>Click to edit Master title style</a:t>
            </a:r>
          </a:p>
        </p:txBody>
      </p:sp>
      <p:sp>
        <p:nvSpPr>
          <p:cNvPr id="3" name="Subtitle 2"/>
          <p:cNvSpPr>
            <a:spLocks noGrp="1"/>
          </p:cNvSpPr>
          <p:nvPr>
            <p:ph type="subTitle" idx="1"/>
          </p:nvPr>
        </p:nvSpPr>
        <p:spPr>
          <a:xfrm>
            <a:off x="647834" y="2133156"/>
            <a:ext cx="7198125" cy="360000"/>
          </a:xfrm>
        </p:spPr>
        <p:txBody>
          <a:bodyPr/>
          <a:lstStyle>
            <a:lvl1pPr marL="0" indent="0" algn="l">
              <a:buNone/>
              <a:defRPr b="1">
                <a:solidFill>
                  <a:srgbClr val="FFFFFF"/>
                </a:solidFill>
              </a:defRPr>
            </a:lvl1pPr>
            <a:lvl2pPr marL="543917" indent="0" algn="ctr">
              <a:buNone/>
              <a:defRPr>
                <a:solidFill>
                  <a:schemeClr val="tx1">
                    <a:tint val="75000"/>
                  </a:schemeClr>
                </a:solidFill>
              </a:defRPr>
            </a:lvl2pPr>
            <a:lvl3pPr marL="1087832" indent="0" algn="ctr">
              <a:buNone/>
              <a:defRPr>
                <a:solidFill>
                  <a:schemeClr val="tx1">
                    <a:tint val="75000"/>
                  </a:schemeClr>
                </a:solidFill>
              </a:defRPr>
            </a:lvl3pPr>
            <a:lvl4pPr marL="1631748" indent="0" algn="ctr">
              <a:buNone/>
              <a:defRPr>
                <a:solidFill>
                  <a:schemeClr val="tx1">
                    <a:tint val="75000"/>
                  </a:schemeClr>
                </a:solidFill>
              </a:defRPr>
            </a:lvl4pPr>
            <a:lvl5pPr marL="2175665" indent="0" algn="ctr">
              <a:buNone/>
              <a:defRPr>
                <a:solidFill>
                  <a:schemeClr val="tx1">
                    <a:tint val="75000"/>
                  </a:schemeClr>
                </a:solidFill>
              </a:defRPr>
            </a:lvl5pPr>
            <a:lvl6pPr marL="2719583" indent="0" algn="ctr">
              <a:buNone/>
              <a:defRPr>
                <a:solidFill>
                  <a:schemeClr val="tx1">
                    <a:tint val="75000"/>
                  </a:schemeClr>
                </a:solidFill>
              </a:defRPr>
            </a:lvl6pPr>
            <a:lvl7pPr marL="3263498" indent="0" algn="ctr">
              <a:buNone/>
              <a:defRPr>
                <a:solidFill>
                  <a:schemeClr val="tx1">
                    <a:tint val="75000"/>
                  </a:schemeClr>
                </a:solidFill>
              </a:defRPr>
            </a:lvl7pPr>
            <a:lvl8pPr marL="3807414" indent="0" algn="ctr">
              <a:buNone/>
              <a:defRPr>
                <a:solidFill>
                  <a:schemeClr val="tx1">
                    <a:tint val="75000"/>
                  </a:schemeClr>
                </a:solidFill>
              </a:defRPr>
            </a:lvl8pPr>
            <a:lvl9pPr marL="4351330" indent="0" algn="ctr">
              <a:buNone/>
              <a:defRPr>
                <a:solidFill>
                  <a:schemeClr val="tx1">
                    <a:tint val="75000"/>
                  </a:schemeClr>
                </a:solidFill>
              </a:defRPr>
            </a:lvl9pPr>
          </a:lstStyle>
          <a:p>
            <a:r>
              <a:rPr lang="en-GB" dirty="0"/>
              <a:t>Click to edit Master subtitle style</a:t>
            </a:r>
          </a:p>
        </p:txBody>
      </p:sp>
      <p:sp>
        <p:nvSpPr>
          <p:cNvPr id="21" name="Text Placeholder 20"/>
          <p:cNvSpPr>
            <a:spLocks noGrp="1"/>
          </p:cNvSpPr>
          <p:nvPr>
            <p:ph type="body" sz="quarter" idx="13" hasCustomPrompt="1"/>
          </p:nvPr>
        </p:nvSpPr>
        <p:spPr>
          <a:xfrm>
            <a:off x="647834" y="2591403"/>
            <a:ext cx="7198125" cy="215949"/>
          </a:xfrm>
        </p:spPr>
        <p:txBody>
          <a:bodyPr>
            <a:noAutofit/>
          </a:bodyPr>
          <a:lstStyle>
            <a:lvl1pPr marL="0" indent="0">
              <a:buNone/>
              <a:defRPr sz="1300">
                <a:solidFill>
                  <a:srgbClr val="FFFFFF"/>
                </a:solidFill>
              </a:defRPr>
            </a:lvl1pPr>
            <a:lvl2pPr marL="256969" indent="0">
              <a:buNone/>
              <a:defRPr>
                <a:solidFill>
                  <a:schemeClr val="accent2"/>
                </a:solidFill>
              </a:defRPr>
            </a:lvl2pPr>
            <a:lvl3pPr marL="513937" indent="0">
              <a:buNone/>
              <a:defRPr>
                <a:solidFill>
                  <a:schemeClr val="accent2"/>
                </a:solidFill>
              </a:defRPr>
            </a:lvl3pPr>
            <a:lvl4pPr marL="770906" indent="0">
              <a:buNone/>
              <a:defRPr>
                <a:solidFill>
                  <a:schemeClr val="accent2"/>
                </a:solidFill>
              </a:defRPr>
            </a:lvl4pPr>
            <a:lvl5pPr marL="1027873" indent="0">
              <a:buNone/>
              <a:defRPr>
                <a:solidFill>
                  <a:schemeClr val="accent2"/>
                </a:solidFill>
              </a:defRPr>
            </a:lvl5pPr>
          </a:lstStyle>
          <a:p>
            <a:pPr lvl="0"/>
            <a:r>
              <a:rPr lang="en-GB" dirty="0"/>
              <a:t>Name, title</a:t>
            </a:r>
          </a:p>
        </p:txBody>
      </p:sp>
      <p:sp>
        <p:nvSpPr>
          <p:cNvPr id="22" name="Text Placeholder 20"/>
          <p:cNvSpPr>
            <a:spLocks noGrp="1"/>
          </p:cNvSpPr>
          <p:nvPr>
            <p:ph type="body" sz="quarter" idx="14" hasCustomPrompt="1"/>
          </p:nvPr>
        </p:nvSpPr>
        <p:spPr>
          <a:xfrm>
            <a:off x="647834" y="2843345"/>
            <a:ext cx="7198125" cy="215949"/>
          </a:xfrm>
        </p:spPr>
        <p:txBody>
          <a:bodyPr>
            <a:noAutofit/>
          </a:bodyPr>
          <a:lstStyle>
            <a:lvl1pPr marL="0" indent="0">
              <a:buNone/>
              <a:defRPr sz="1300">
                <a:solidFill>
                  <a:srgbClr val="FFFFFF"/>
                </a:solidFill>
              </a:defRPr>
            </a:lvl1pPr>
            <a:lvl2pPr marL="256969" indent="0">
              <a:buNone/>
              <a:defRPr>
                <a:solidFill>
                  <a:schemeClr val="accent2"/>
                </a:solidFill>
              </a:defRPr>
            </a:lvl2pPr>
            <a:lvl3pPr marL="513937" indent="0">
              <a:buNone/>
              <a:defRPr>
                <a:solidFill>
                  <a:schemeClr val="accent2"/>
                </a:solidFill>
              </a:defRPr>
            </a:lvl3pPr>
            <a:lvl4pPr marL="770906" indent="0">
              <a:buNone/>
              <a:defRPr>
                <a:solidFill>
                  <a:schemeClr val="accent2"/>
                </a:solidFill>
              </a:defRPr>
            </a:lvl4pPr>
            <a:lvl5pPr marL="1027873" indent="0">
              <a:buNone/>
              <a:defRPr>
                <a:solidFill>
                  <a:schemeClr val="accent2"/>
                </a:solidFill>
              </a:defRPr>
            </a:lvl5pPr>
          </a:lstStyle>
          <a:p>
            <a:pPr lvl="0"/>
            <a:r>
              <a:rPr lang="en-GB" dirty="0"/>
              <a:t>Date</a:t>
            </a:r>
          </a:p>
        </p:txBody>
      </p:sp>
      <p:grpSp>
        <p:nvGrpSpPr>
          <p:cNvPr id="60" name="Pulse"/>
          <p:cNvGrpSpPr/>
          <p:nvPr userDrawn="1"/>
        </p:nvGrpSpPr>
        <p:grpSpPr>
          <a:xfrm>
            <a:off x="2" y="2990163"/>
            <a:ext cx="12200823" cy="3558351"/>
            <a:chOff x="0" y="2990850"/>
            <a:chExt cx="12204700" cy="3559175"/>
          </a:xfrm>
          <a:solidFill>
            <a:srgbClr val="0000FF"/>
          </a:solidFill>
        </p:grpSpPr>
        <p:sp>
          <p:nvSpPr>
            <p:cNvPr id="11" name="Freeform 5"/>
            <p:cNvSpPr>
              <a:spLocks/>
            </p:cNvSpPr>
            <p:nvPr userDrawn="1"/>
          </p:nvSpPr>
          <p:spPr bwMode="auto">
            <a:xfrm>
              <a:off x="1820863" y="4627563"/>
              <a:ext cx="260350" cy="439738"/>
            </a:xfrm>
            <a:custGeom>
              <a:avLst/>
              <a:gdLst>
                <a:gd name="T0" fmla="*/ 41 w 82"/>
                <a:gd name="T1" fmla="*/ 138 h 138"/>
                <a:gd name="T2" fmla="*/ 41 w 82"/>
                <a:gd name="T3" fmla="*/ 138 h 138"/>
                <a:gd name="T4" fmla="*/ 0 w 82"/>
                <a:gd name="T5" fmla="*/ 96 h 138"/>
                <a:gd name="T6" fmla="*/ 0 w 82"/>
                <a:gd name="T7" fmla="*/ 41 h 138"/>
                <a:gd name="T8" fmla="*/ 41 w 82"/>
                <a:gd name="T9" fmla="*/ 0 h 138"/>
                <a:gd name="T10" fmla="*/ 82 w 82"/>
                <a:gd name="T11" fmla="*/ 41 h 138"/>
                <a:gd name="T12" fmla="*/ 82 w 82"/>
                <a:gd name="T13" fmla="*/ 96 h 138"/>
                <a:gd name="T14" fmla="*/ 41 w 82"/>
                <a:gd name="T15" fmla="*/ 138 h 13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138">
                  <a:moveTo>
                    <a:pt x="41" y="138"/>
                  </a:moveTo>
                  <a:cubicBezTo>
                    <a:pt x="41" y="138"/>
                    <a:pt x="41" y="138"/>
                    <a:pt x="41" y="138"/>
                  </a:cubicBezTo>
                  <a:cubicBezTo>
                    <a:pt x="19" y="138"/>
                    <a:pt x="0" y="119"/>
                    <a:pt x="0" y="96"/>
                  </a:cubicBezTo>
                  <a:cubicBezTo>
                    <a:pt x="0" y="41"/>
                    <a:pt x="0" y="41"/>
                    <a:pt x="0" y="41"/>
                  </a:cubicBezTo>
                  <a:cubicBezTo>
                    <a:pt x="0" y="19"/>
                    <a:pt x="19" y="0"/>
                    <a:pt x="41" y="0"/>
                  </a:cubicBezTo>
                  <a:cubicBezTo>
                    <a:pt x="64" y="0"/>
                    <a:pt x="82" y="19"/>
                    <a:pt x="82" y="41"/>
                  </a:cubicBezTo>
                  <a:cubicBezTo>
                    <a:pt x="82" y="96"/>
                    <a:pt x="82" y="96"/>
                    <a:pt x="82" y="96"/>
                  </a:cubicBezTo>
                  <a:cubicBezTo>
                    <a:pt x="82" y="119"/>
                    <a:pt x="64" y="138"/>
                    <a:pt x="41" y="13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832" fontAlgn="auto">
                <a:spcBef>
                  <a:spcPts val="0"/>
                </a:spcBef>
                <a:spcAft>
                  <a:spcPts val="0"/>
                </a:spcAft>
              </a:pPr>
              <a:endParaRPr lang="en-GB" sz="2098" dirty="0">
                <a:solidFill>
                  <a:prstClr val="black"/>
                </a:solidFill>
                <a:latin typeface="Arial"/>
                <a:cs typeface="+mn-cs"/>
              </a:endParaRPr>
            </a:p>
          </p:txBody>
        </p:sp>
        <p:sp>
          <p:nvSpPr>
            <p:cNvPr id="12" name="Freeform 6"/>
            <p:cNvSpPr>
              <a:spLocks/>
            </p:cNvSpPr>
            <p:nvPr userDrawn="1"/>
          </p:nvSpPr>
          <p:spPr bwMode="auto">
            <a:xfrm>
              <a:off x="1211263" y="4605338"/>
              <a:ext cx="434975" cy="1092200"/>
            </a:xfrm>
            <a:custGeom>
              <a:avLst/>
              <a:gdLst>
                <a:gd name="T0" fmla="*/ 69 w 137"/>
                <a:gd name="T1" fmla="*/ 343 h 343"/>
                <a:gd name="T2" fmla="*/ 69 w 137"/>
                <a:gd name="T3" fmla="*/ 343 h 343"/>
                <a:gd name="T4" fmla="*/ 0 w 137"/>
                <a:gd name="T5" fmla="*/ 275 h 343"/>
                <a:gd name="T6" fmla="*/ 0 w 137"/>
                <a:gd name="T7" fmla="*/ 69 h 343"/>
                <a:gd name="T8" fmla="*/ 69 w 137"/>
                <a:gd name="T9" fmla="*/ 0 h 343"/>
                <a:gd name="T10" fmla="*/ 137 w 137"/>
                <a:gd name="T11" fmla="*/ 69 h 343"/>
                <a:gd name="T12" fmla="*/ 137 w 137"/>
                <a:gd name="T13" fmla="*/ 275 h 343"/>
                <a:gd name="T14" fmla="*/ 69 w 137"/>
                <a:gd name="T15" fmla="*/ 343 h 3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7" h="343">
                  <a:moveTo>
                    <a:pt x="69" y="343"/>
                  </a:moveTo>
                  <a:cubicBezTo>
                    <a:pt x="69" y="343"/>
                    <a:pt x="69" y="343"/>
                    <a:pt x="69" y="343"/>
                  </a:cubicBezTo>
                  <a:cubicBezTo>
                    <a:pt x="31" y="343"/>
                    <a:pt x="0" y="313"/>
                    <a:pt x="0" y="275"/>
                  </a:cubicBezTo>
                  <a:cubicBezTo>
                    <a:pt x="0" y="69"/>
                    <a:pt x="0" y="69"/>
                    <a:pt x="0" y="69"/>
                  </a:cubicBezTo>
                  <a:cubicBezTo>
                    <a:pt x="0" y="31"/>
                    <a:pt x="31" y="0"/>
                    <a:pt x="69" y="0"/>
                  </a:cubicBezTo>
                  <a:cubicBezTo>
                    <a:pt x="106" y="0"/>
                    <a:pt x="137" y="31"/>
                    <a:pt x="137" y="69"/>
                  </a:cubicBezTo>
                  <a:cubicBezTo>
                    <a:pt x="137" y="275"/>
                    <a:pt x="137" y="275"/>
                    <a:pt x="137" y="275"/>
                  </a:cubicBezTo>
                  <a:cubicBezTo>
                    <a:pt x="137" y="313"/>
                    <a:pt x="106" y="343"/>
                    <a:pt x="69" y="34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832" fontAlgn="auto">
                <a:spcBef>
                  <a:spcPts val="0"/>
                </a:spcBef>
                <a:spcAft>
                  <a:spcPts val="0"/>
                </a:spcAft>
              </a:pPr>
              <a:endParaRPr lang="en-GB" sz="2098" dirty="0">
                <a:solidFill>
                  <a:prstClr val="black"/>
                </a:solidFill>
                <a:latin typeface="Arial"/>
                <a:cs typeface="+mn-cs"/>
              </a:endParaRPr>
            </a:p>
          </p:txBody>
        </p:sp>
        <p:sp>
          <p:nvSpPr>
            <p:cNvPr id="14" name="Freeform 7"/>
            <p:cNvSpPr>
              <a:spLocks/>
            </p:cNvSpPr>
            <p:nvPr userDrawn="1"/>
          </p:nvSpPr>
          <p:spPr bwMode="auto">
            <a:xfrm>
              <a:off x="447675" y="4105275"/>
              <a:ext cx="544513" cy="2444750"/>
            </a:xfrm>
            <a:custGeom>
              <a:avLst/>
              <a:gdLst>
                <a:gd name="T0" fmla="*/ 86 w 171"/>
                <a:gd name="T1" fmla="*/ 768 h 768"/>
                <a:gd name="T2" fmla="*/ 86 w 171"/>
                <a:gd name="T3" fmla="*/ 768 h 768"/>
                <a:gd name="T4" fmla="*/ 0 w 171"/>
                <a:gd name="T5" fmla="*/ 682 h 768"/>
                <a:gd name="T6" fmla="*/ 0 w 171"/>
                <a:gd name="T7" fmla="*/ 85 h 768"/>
                <a:gd name="T8" fmla="*/ 86 w 171"/>
                <a:gd name="T9" fmla="*/ 0 h 768"/>
                <a:gd name="T10" fmla="*/ 171 w 171"/>
                <a:gd name="T11" fmla="*/ 85 h 768"/>
                <a:gd name="T12" fmla="*/ 171 w 171"/>
                <a:gd name="T13" fmla="*/ 682 h 768"/>
                <a:gd name="T14" fmla="*/ 86 w 171"/>
                <a:gd name="T15" fmla="*/ 768 h 76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1" h="768">
                  <a:moveTo>
                    <a:pt x="86" y="768"/>
                  </a:moveTo>
                  <a:cubicBezTo>
                    <a:pt x="86" y="768"/>
                    <a:pt x="86" y="768"/>
                    <a:pt x="86" y="768"/>
                  </a:cubicBezTo>
                  <a:cubicBezTo>
                    <a:pt x="38" y="768"/>
                    <a:pt x="0" y="730"/>
                    <a:pt x="0" y="682"/>
                  </a:cubicBezTo>
                  <a:cubicBezTo>
                    <a:pt x="0" y="85"/>
                    <a:pt x="0" y="85"/>
                    <a:pt x="0" y="85"/>
                  </a:cubicBezTo>
                  <a:cubicBezTo>
                    <a:pt x="0" y="38"/>
                    <a:pt x="38" y="0"/>
                    <a:pt x="86" y="0"/>
                  </a:cubicBezTo>
                  <a:cubicBezTo>
                    <a:pt x="133" y="0"/>
                    <a:pt x="171" y="38"/>
                    <a:pt x="171" y="85"/>
                  </a:cubicBezTo>
                  <a:cubicBezTo>
                    <a:pt x="171" y="682"/>
                    <a:pt x="171" y="682"/>
                    <a:pt x="171" y="682"/>
                  </a:cubicBezTo>
                  <a:cubicBezTo>
                    <a:pt x="171" y="730"/>
                    <a:pt x="133" y="768"/>
                    <a:pt x="86" y="76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832" fontAlgn="auto">
                <a:spcBef>
                  <a:spcPts val="0"/>
                </a:spcBef>
                <a:spcAft>
                  <a:spcPts val="0"/>
                </a:spcAft>
              </a:pPr>
              <a:endParaRPr lang="en-GB" sz="2098" dirty="0">
                <a:solidFill>
                  <a:prstClr val="black"/>
                </a:solidFill>
                <a:latin typeface="Arial"/>
                <a:cs typeface="+mn-cs"/>
              </a:endParaRPr>
            </a:p>
          </p:txBody>
        </p:sp>
        <p:sp>
          <p:nvSpPr>
            <p:cNvPr id="15" name="Freeform 8"/>
            <p:cNvSpPr>
              <a:spLocks/>
            </p:cNvSpPr>
            <p:nvPr userDrawn="1"/>
          </p:nvSpPr>
          <p:spPr bwMode="auto">
            <a:xfrm>
              <a:off x="10529888" y="3994150"/>
              <a:ext cx="434975" cy="1092200"/>
            </a:xfrm>
            <a:custGeom>
              <a:avLst/>
              <a:gdLst>
                <a:gd name="T0" fmla="*/ 69 w 137"/>
                <a:gd name="T1" fmla="*/ 343 h 343"/>
                <a:gd name="T2" fmla="*/ 69 w 137"/>
                <a:gd name="T3" fmla="*/ 343 h 343"/>
                <a:gd name="T4" fmla="*/ 0 w 137"/>
                <a:gd name="T5" fmla="*/ 275 h 343"/>
                <a:gd name="T6" fmla="*/ 0 w 137"/>
                <a:gd name="T7" fmla="*/ 69 h 343"/>
                <a:gd name="T8" fmla="*/ 69 w 137"/>
                <a:gd name="T9" fmla="*/ 0 h 343"/>
                <a:gd name="T10" fmla="*/ 137 w 137"/>
                <a:gd name="T11" fmla="*/ 69 h 343"/>
                <a:gd name="T12" fmla="*/ 137 w 137"/>
                <a:gd name="T13" fmla="*/ 275 h 343"/>
                <a:gd name="T14" fmla="*/ 69 w 137"/>
                <a:gd name="T15" fmla="*/ 343 h 3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7" h="343">
                  <a:moveTo>
                    <a:pt x="69" y="343"/>
                  </a:moveTo>
                  <a:cubicBezTo>
                    <a:pt x="69" y="343"/>
                    <a:pt x="69" y="343"/>
                    <a:pt x="69" y="343"/>
                  </a:cubicBezTo>
                  <a:cubicBezTo>
                    <a:pt x="31" y="343"/>
                    <a:pt x="0" y="313"/>
                    <a:pt x="0" y="275"/>
                  </a:cubicBezTo>
                  <a:cubicBezTo>
                    <a:pt x="0" y="69"/>
                    <a:pt x="0" y="69"/>
                    <a:pt x="0" y="69"/>
                  </a:cubicBezTo>
                  <a:cubicBezTo>
                    <a:pt x="0" y="31"/>
                    <a:pt x="31" y="0"/>
                    <a:pt x="69" y="0"/>
                  </a:cubicBezTo>
                  <a:cubicBezTo>
                    <a:pt x="107" y="0"/>
                    <a:pt x="137" y="31"/>
                    <a:pt x="137" y="69"/>
                  </a:cubicBezTo>
                  <a:cubicBezTo>
                    <a:pt x="137" y="275"/>
                    <a:pt x="137" y="275"/>
                    <a:pt x="137" y="275"/>
                  </a:cubicBezTo>
                  <a:cubicBezTo>
                    <a:pt x="137" y="313"/>
                    <a:pt x="107" y="343"/>
                    <a:pt x="69" y="34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832" fontAlgn="auto">
                <a:spcBef>
                  <a:spcPts val="0"/>
                </a:spcBef>
                <a:spcAft>
                  <a:spcPts val="0"/>
                </a:spcAft>
              </a:pPr>
              <a:endParaRPr lang="en-GB" sz="2098" dirty="0">
                <a:solidFill>
                  <a:prstClr val="black"/>
                </a:solidFill>
                <a:latin typeface="Arial"/>
                <a:cs typeface="+mn-cs"/>
              </a:endParaRPr>
            </a:p>
          </p:txBody>
        </p:sp>
        <p:sp>
          <p:nvSpPr>
            <p:cNvPr id="16" name="Freeform 9"/>
            <p:cNvSpPr>
              <a:spLocks/>
            </p:cNvSpPr>
            <p:nvPr userDrawn="1"/>
          </p:nvSpPr>
          <p:spPr bwMode="auto">
            <a:xfrm>
              <a:off x="10094913" y="4627563"/>
              <a:ext cx="260350" cy="439738"/>
            </a:xfrm>
            <a:custGeom>
              <a:avLst/>
              <a:gdLst>
                <a:gd name="T0" fmla="*/ 41 w 82"/>
                <a:gd name="T1" fmla="*/ 138 h 138"/>
                <a:gd name="T2" fmla="*/ 41 w 82"/>
                <a:gd name="T3" fmla="*/ 138 h 138"/>
                <a:gd name="T4" fmla="*/ 0 w 82"/>
                <a:gd name="T5" fmla="*/ 96 h 138"/>
                <a:gd name="T6" fmla="*/ 0 w 82"/>
                <a:gd name="T7" fmla="*/ 41 h 138"/>
                <a:gd name="T8" fmla="*/ 41 w 82"/>
                <a:gd name="T9" fmla="*/ 0 h 138"/>
                <a:gd name="T10" fmla="*/ 82 w 82"/>
                <a:gd name="T11" fmla="*/ 41 h 138"/>
                <a:gd name="T12" fmla="*/ 82 w 82"/>
                <a:gd name="T13" fmla="*/ 96 h 138"/>
                <a:gd name="T14" fmla="*/ 41 w 82"/>
                <a:gd name="T15" fmla="*/ 138 h 13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138">
                  <a:moveTo>
                    <a:pt x="41" y="138"/>
                  </a:moveTo>
                  <a:cubicBezTo>
                    <a:pt x="41" y="138"/>
                    <a:pt x="41" y="138"/>
                    <a:pt x="41" y="138"/>
                  </a:cubicBezTo>
                  <a:cubicBezTo>
                    <a:pt x="18" y="138"/>
                    <a:pt x="0" y="119"/>
                    <a:pt x="0" y="96"/>
                  </a:cubicBezTo>
                  <a:cubicBezTo>
                    <a:pt x="0" y="41"/>
                    <a:pt x="0" y="41"/>
                    <a:pt x="0" y="41"/>
                  </a:cubicBezTo>
                  <a:cubicBezTo>
                    <a:pt x="0" y="19"/>
                    <a:pt x="18" y="0"/>
                    <a:pt x="41" y="0"/>
                  </a:cubicBezTo>
                  <a:cubicBezTo>
                    <a:pt x="63" y="0"/>
                    <a:pt x="82" y="19"/>
                    <a:pt x="82" y="41"/>
                  </a:cubicBezTo>
                  <a:cubicBezTo>
                    <a:pt x="82" y="96"/>
                    <a:pt x="82" y="96"/>
                    <a:pt x="82" y="96"/>
                  </a:cubicBezTo>
                  <a:cubicBezTo>
                    <a:pt x="82" y="119"/>
                    <a:pt x="63" y="138"/>
                    <a:pt x="41" y="13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832" fontAlgn="auto">
                <a:spcBef>
                  <a:spcPts val="0"/>
                </a:spcBef>
                <a:spcAft>
                  <a:spcPts val="0"/>
                </a:spcAft>
              </a:pPr>
              <a:endParaRPr lang="en-GB" sz="2098" dirty="0">
                <a:solidFill>
                  <a:prstClr val="black"/>
                </a:solidFill>
                <a:latin typeface="Arial"/>
                <a:cs typeface="+mn-cs"/>
              </a:endParaRPr>
            </a:p>
          </p:txBody>
        </p:sp>
        <p:sp>
          <p:nvSpPr>
            <p:cNvPr id="17" name="Freeform 10"/>
            <p:cNvSpPr>
              <a:spLocks/>
            </p:cNvSpPr>
            <p:nvPr userDrawn="1"/>
          </p:nvSpPr>
          <p:spPr bwMode="auto">
            <a:xfrm>
              <a:off x="11183938" y="3144838"/>
              <a:ext cx="544513" cy="2444750"/>
            </a:xfrm>
            <a:custGeom>
              <a:avLst/>
              <a:gdLst>
                <a:gd name="T0" fmla="*/ 86 w 171"/>
                <a:gd name="T1" fmla="*/ 768 h 768"/>
                <a:gd name="T2" fmla="*/ 86 w 171"/>
                <a:gd name="T3" fmla="*/ 768 h 768"/>
                <a:gd name="T4" fmla="*/ 0 w 171"/>
                <a:gd name="T5" fmla="*/ 682 h 768"/>
                <a:gd name="T6" fmla="*/ 0 w 171"/>
                <a:gd name="T7" fmla="*/ 85 h 768"/>
                <a:gd name="T8" fmla="*/ 86 w 171"/>
                <a:gd name="T9" fmla="*/ 0 h 768"/>
                <a:gd name="T10" fmla="*/ 171 w 171"/>
                <a:gd name="T11" fmla="*/ 85 h 768"/>
                <a:gd name="T12" fmla="*/ 171 w 171"/>
                <a:gd name="T13" fmla="*/ 682 h 768"/>
                <a:gd name="T14" fmla="*/ 86 w 171"/>
                <a:gd name="T15" fmla="*/ 768 h 76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1" h="768">
                  <a:moveTo>
                    <a:pt x="86" y="768"/>
                  </a:moveTo>
                  <a:cubicBezTo>
                    <a:pt x="86" y="768"/>
                    <a:pt x="86" y="768"/>
                    <a:pt x="86" y="768"/>
                  </a:cubicBezTo>
                  <a:cubicBezTo>
                    <a:pt x="38" y="768"/>
                    <a:pt x="0" y="730"/>
                    <a:pt x="0" y="682"/>
                  </a:cubicBezTo>
                  <a:cubicBezTo>
                    <a:pt x="0" y="85"/>
                    <a:pt x="0" y="85"/>
                    <a:pt x="0" y="85"/>
                  </a:cubicBezTo>
                  <a:cubicBezTo>
                    <a:pt x="0" y="38"/>
                    <a:pt x="38" y="0"/>
                    <a:pt x="86" y="0"/>
                  </a:cubicBezTo>
                  <a:cubicBezTo>
                    <a:pt x="133" y="0"/>
                    <a:pt x="171" y="38"/>
                    <a:pt x="171" y="85"/>
                  </a:cubicBezTo>
                  <a:cubicBezTo>
                    <a:pt x="171" y="682"/>
                    <a:pt x="171" y="682"/>
                    <a:pt x="171" y="682"/>
                  </a:cubicBezTo>
                  <a:cubicBezTo>
                    <a:pt x="171" y="730"/>
                    <a:pt x="133" y="768"/>
                    <a:pt x="86" y="76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832" fontAlgn="auto">
                <a:spcBef>
                  <a:spcPts val="0"/>
                </a:spcBef>
                <a:spcAft>
                  <a:spcPts val="0"/>
                </a:spcAft>
              </a:pPr>
              <a:endParaRPr lang="en-GB" sz="2098" dirty="0">
                <a:solidFill>
                  <a:prstClr val="black"/>
                </a:solidFill>
                <a:latin typeface="Arial"/>
                <a:cs typeface="+mn-cs"/>
              </a:endParaRPr>
            </a:p>
          </p:txBody>
        </p:sp>
        <p:sp>
          <p:nvSpPr>
            <p:cNvPr id="18" name="Freeform 11"/>
            <p:cNvSpPr>
              <a:spLocks noEditPoints="1"/>
            </p:cNvSpPr>
            <p:nvPr userDrawn="1"/>
          </p:nvSpPr>
          <p:spPr bwMode="auto">
            <a:xfrm>
              <a:off x="7742238" y="4083050"/>
              <a:ext cx="434975" cy="1092200"/>
            </a:xfrm>
            <a:custGeom>
              <a:avLst/>
              <a:gdLst>
                <a:gd name="T0" fmla="*/ 69 w 137"/>
                <a:gd name="T1" fmla="*/ 13 h 343"/>
                <a:gd name="T2" fmla="*/ 124 w 137"/>
                <a:gd name="T3" fmla="*/ 68 h 343"/>
                <a:gd name="T4" fmla="*/ 124 w 137"/>
                <a:gd name="T5" fmla="*/ 274 h 343"/>
                <a:gd name="T6" fmla="*/ 69 w 137"/>
                <a:gd name="T7" fmla="*/ 329 h 343"/>
                <a:gd name="T8" fmla="*/ 14 w 137"/>
                <a:gd name="T9" fmla="*/ 274 h 343"/>
                <a:gd name="T10" fmla="*/ 14 w 137"/>
                <a:gd name="T11" fmla="*/ 68 h 343"/>
                <a:gd name="T12" fmla="*/ 69 w 137"/>
                <a:gd name="T13" fmla="*/ 13 h 343"/>
                <a:gd name="T14" fmla="*/ 69 w 137"/>
                <a:gd name="T15" fmla="*/ 0 h 343"/>
                <a:gd name="T16" fmla="*/ 69 w 137"/>
                <a:gd name="T17" fmla="*/ 0 h 343"/>
                <a:gd name="T18" fmla="*/ 0 w 137"/>
                <a:gd name="T19" fmla="*/ 68 h 343"/>
                <a:gd name="T20" fmla="*/ 0 w 137"/>
                <a:gd name="T21" fmla="*/ 274 h 343"/>
                <a:gd name="T22" fmla="*/ 69 w 137"/>
                <a:gd name="T23" fmla="*/ 343 h 343"/>
                <a:gd name="T24" fmla="*/ 137 w 137"/>
                <a:gd name="T25" fmla="*/ 274 h 343"/>
                <a:gd name="T26" fmla="*/ 137 w 137"/>
                <a:gd name="T27" fmla="*/ 68 h 343"/>
                <a:gd name="T28" fmla="*/ 69 w 137"/>
                <a:gd name="T29" fmla="*/ 0 h 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7" h="343">
                  <a:moveTo>
                    <a:pt x="69" y="13"/>
                  </a:moveTo>
                  <a:cubicBezTo>
                    <a:pt x="99" y="13"/>
                    <a:pt x="124" y="38"/>
                    <a:pt x="124" y="68"/>
                  </a:cubicBezTo>
                  <a:cubicBezTo>
                    <a:pt x="124" y="274"/>
                    <a:pt x="124" y="274"/>
                    <a:pt x="124" y="274"/>
                  </a:cubicBezTo>
                  <a:cubicBezTo>
                    <a:pt x="124" y="304"/>
                    <a:pt x="99" y="329"/>
                    <a:pt x="69" y="329"/>
                  </a:cubicBezTo>
                  <a:cubicBezTo>
                    <a:pt x="39" y="329"/>
                    <a:pt x="14" y="304"/>
                    <a:pt x="14" y="274"/>
                  </a:cubicBezTo>
                  <a:cubicBezTo>
                    <a:pt x="14" y="68"/>
                    <a:pt x="14" y="68"/>
                    <a:pt x="14" y="68"/>
                  </a:cubicBezTo>
                  <a:cubicBezTo>
                    <a:pt x="14" y="38"/>
                    <a:pt x="39" y="13"/>
                    <a:pt x="69" y="13"/>
                  </a:cubicBezTo>
                  <a:moveTo>
                    <a:pt x="69" y="0"/>
                  </a:moveTo>
                  <a:cubicBezTo>
                    <a:pt x="69" y="0"/>
                    <a:pt x="69" y="0"/>
                    <a:pt x="69" y="0"/>
                  </a:cubicBezTo>
                  <a:cubicBezTo>
                    <a:pt x="31" y="0"/>
                    <a:pt x="0" y="30"/>
                    <a:pt x="0" y="68"/>
                  </a:cubicBezTo>
                  <a:cubicBezTo>
                    <a:pt x="0" y="274"/>
                    <a:pt x="0" y="274"/>
                    <a:pt x="0" y="274"/>
                  </a:cubicBezTo>
                  <a:cubicBezTo>
                    <a:pt x="0" y="312"/>
                    <a:pt x="31" y="343"/>
                    <a:pt x="69" y="343"/>
                  </a:cubicBezTo>
                  <a:cubicBezTo>
                    <a:pt x="107" y="343"/>
                    <a:pt x="137" y="312"/>
                    <a:pt x="137" y="274"/>
                  </a:cubicBezTo>
                  <a:cubicBezTo>
                    <a:pt x="137" y="68"/>
                    <a:pt x="137" y="68"/>
                    <a:pt x="137" y="68"/>
                  </a:cubicBezTo>
                  <a:cubicBezTo>
                    <a:pt x="137" y="30"/>
                    <a:pt x="107" y="0"/>
                    <a:pt x="6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832" fontAlgn="auto">
                <a:spcBef>
                  <a:spcPts val="0"/>
                </a:spcBef>
                <a:spcAft>
                  <a:spcPts val="0"/>
                </a:spcAft>
              </a:pPr>
              <a:endParaRPr lang="en-GB" sz="2098" dirty="0">
                <a:solidFill>
                  <a:prstClr val="black"/>
                </a:solidFill>
                <a:latin typeface="Arial"/>
                <a:cs typeface="+mn-cs"/>
              </a:endParaRPr>
            </a:p>
          </p:txBody>
        </p:sp>
        <p:sp>
          <p:nvSpPr>
            <p:cNvPr id="19" name="Freeform 12"/>
            <p:cNvSpPr>
              <a:spLocks/>
            </p:cNvSpPr>
            <p:nvPr userDrawn="1"/>
          </p:nvSpPr>
          <p:spPr bwMode="auto">
            <a:xfrm>
              <a:off x="9480550" y="4605338"/>
              <a:ext cx="439738" cy="1092200"/>
            </a:xfrm>
            <a:custGeom>
              <a:avLst/>
              <a:gdLst>
                <a:gd name="T0" fmla="*/ 69 w 138"/>
                <a:gd name="T1" fmla="*/ 343 h 343"/>
                <a:gd name="T2" fmla="*/ 69 w 138"/>
                <a:gd name="T3" fmla="*/ 343 h 343"/>
                <a:gd name="T4" fmla="*/ 0 w 138"/>
                <a:gd name="T5" fmla="*/ 275 h 343"/>
                <a:gd name="T6" fmla="*/ 0 w 138"/>
                <a:gd name="T7" fmla="*/ 69 h 343"/>
                <a:gd name="T8" fmla="*/ 69 w 138"/>
                <a:gd name="T9" fmla="*/ 0 h 343"/>
                <a:gd name="T10" fmla="*/ 138 w 138"/>
                <a:gd name="T11" fmla="*/ 69 h 343"/>
                <a:gd name="T12" fmla="*/ 138 w 138"/>
                <a:gd name="T13" fmla="*/ 275 h 343"/>
                <a:gd name="T14" fmla="*/ 69 w 138"/>
                <a:gd name="T15" fmla="*/ 343 h 3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8" h="343">
                  <a:moveTo>
                    <a:pt x="69" y="343"/>
                  </a:moveTo>
                  <a:cubicBezTo>
                    <a:pt x="69" y="343"/>
                    <a:pt x="69" y="343"/>
                    <a:pt x="69" y="343"/>
                  </a:cubicBezTo>
                  <a:cubicBezTo>
                    <a:pt x="31" y="343"/>
                    <a:pt x="0" y="313"/>
                    <a:pt x="0" y="275"/>
                  </a:cubicBezTo>
                  <a:cubicBezTo>
                    <a:pt x="0" y="69"/>
                    <a:pt x="0" y="69"/>
                    <a:pt x="0" y="69"/>
                  </a:cubicBezTo>
                  <a:cubicBezTo>
                    <a:pt x="0" y="31"/>
                    <a:pt x="31" y="0"/>
                    <a:pt x="69" y="0"/>
                  </a:cubicBezTo>
                  <a:cubicBezTo>
                    <a:pt x="107" y="0"/>
                    <a:pt x="138" y="31"/>
                    <a:pt x="138" y="69"/>
                  </a:cubicBezTo>
                  <a:cubicBezTo>
                    <a:pt x="138" y="275"/>
                    <a:pt x="138" y="275"/>
                    <a:pt x="138" y="275"/>
                  </a:cubicBezTo>
                  <a:cubicBezTo>
                    <a:pt x="138" y="313"/>
                    <a:pt x="107" y="343"/>
                    <a:pt x="69" y="34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832" fontAlgn="auto">
                <a:spcBef>
                  <a:spcPts val="0"/>
                </a:spcBef>
                <a:spcAft>
                  <a:spcPts val="0"/>
                </a:spcAft>
              </a:pPr>
              <a:endParaRPr lang="en-GB" sz="2098" dirty="0">
                <a:solidFill>
                  <a:prstClr val="black"/>
                </a:solidFill>
                <a:latin typeface="Arial"/>
                <a:cs typeface="+mn-cs"/>
              </a:endParaRPr>
            </a:p>
          </p:txBody>
        </p:sp>
        <p:sp>
          <p:nvSpPr>
            <p:cNvPr id="46" name="Freeform 13"/>
            <p:cNvSpPr>
              <a:spLocks noEditPoints="1"/>
            </p:cNvSpPr>
            <p:nvPr userDrawn="1"/>
          </p:nvSpPr>
          <p:spPr bwMode="auto">
            <a:xfrm>
              <a:off x="8397875" y="3230563"/>
              <a:ext cx="546100" cy="2447925"/>
            </a:xfrm>
            <a:custGeom>
              <a:avLst/>
              <a:gdLst>
                <a:gd name="T0" fmla="*/ 86 w 172"/>
                <a:gd name="T1" fmla="*/ 14 h 769"/>
                <a:gd name="T2" fmla="*/ 158 w 172"/>
                <a:gd name="T3" fmla="*/ 86 h 769"/>
                <a:gd name="T4" fmla="*/ 158 w 172"/>
                <a:gd name="T5" fmla="*/ 683 h 769"/>
                <a:gd name="T6" fmla="*/ 86 w 172"/>
                <a:gd name="T7" fmla="*/ 755 h 769"/>
                <a:gd name="T8" fmla="*/ 14 w 172"/>
                <a:gd name="T9" fmla="*/ 683 h 769"/>
                <a:gd name="T10" fmla="*/ 14 w 172"/>
                <a:gd name="T11" fmla="*/ 86 h 769"/>
                <a:gd name="T12" fmla="*/ 86 w 172"/>
                <a:gd name="T13" fmla="*/ 14 h 769"/>
                <a:gd name="T14" fmla="*/ 86 w 172"/>
                <a:gd name="T15" fmla="*/ 0 h 769"/>
                <a:gd name="T16" fmla="*/ 0 w 172"/>
                <a:gd name="T17" fmla="*/ 86 h 769"/>
                <a:gd name="T18" fmla="*/ 0 w 172"/>
                <a:gd name="T19" fmla="*/ 683 h 769"/>
                <a:gd name="T20" fmla="*/ 86 w 172"/>
                <a:gd name="T21" fmla="*/ 769 h 769"/>
                <a:gd name="T22" fmla="*/ 172 w 172"/>
                <a:gd name="T23" fmla="*/ 683 h 769"/>
                <a:gd name="T24" fmla="*/ 172 w 172"/>
                <a:gd name="T25" fmla="*/ 86 h 769"/>
                <a:gd name="T26" fmla="*/ 86 w 172"/>
                <a:gd name="T27" fmla="*/ 0 h 7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2" h="769">
                  <a:moveTo>
                    <a:pt x="86" y="14"/>
                  </a:moveTo>
                  <a:cubicBezTo>
                    <a:pt x="126" y="14"/>
                    <a:pt x="158" y="46"/>
                    <a:pt x="158" y="86"/>
                  </a:cubicBezTo>
                  <a:cubicBezTo>
                    <a:pt x="158" y="683"/>
                    <a:pt x="158" y="683"/>
                    <a:pt x="158" y="683"/>
                  </a:cubicBezTo>
                  <a:cubicBezTo>
                    <a:pt x="158" y="723"/>
                    <a:pt x="126" y="755"/>
                    <a:pt x="86" y="755"/>
                  </a:cubicBezTo>
                  <a:cubicBezTo>
                    <a:pt x="46" y="755"/>
                    <a:pt x="14" y="723"/>
                    <a:pt x="14" y="683"/>
                  </a:cubicBezTo>
                  <a:cubicBezTo>
                    <a:pt x="14" y="86"/>
                    <a:pt x="14" y="86"/>
                    <a:pt x="14" y="86"/>
                  </a:cubicBezTo>
                  <a:cubicBezTo>
                    <a:pt x="14" y="46"/>
                    <a:pt x="46" y="14"/>
                    <a:pt x="86" y="14"/>
                  </a:cubicBezTo>
                  <a:moveTo>
                    <a:pt x="86" y="0"/>
                  </a:moveTo>
                  <a:cubicBezTo>
                    <a:pt x="38" y="0"/>
                    <a:pt x="0" y="39"/>
                    <a:pt x="0" y="86"/>
                  </a:cubicBezTo>
                  <a:cubicBezTo>
                    <a:pt x="0" y="683"/>
                    <a:pt x="0" y="683"/>
                    <a:pt x="0" y="683"/>
                  </a:cubicBezTo>
                  <a:cubicBezTo>
                    <a:pt x="0" y="730"/>
                    <a:pt x="38" y="769"/>
                    <a:pt x="86" y="769"/>
                  </a:cubicBezTo>
                  <a:cubicBezTo>
                    <a:pt x="133" y="769"/>
                    <a:pt x="172" y="730"/>
                    <a:pt x="172" y="683"/>
                  </a:cubicBezTo>
                  <a:cubicBezTo>
                    <a:pt x="172" y="86"/>
                    <a:pt x="172" y="86"/>
                    <a:pt x="172" y="86"/>
                  </a:cubicBezTo>
                  <a:cubicBezTo>
                    <a:pt x="172" y="39"/>
                    <a:pt x="133" y="0"/>
                    <a:pt x="8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832" fontAlgn="auto">
                <a:spcBef>
                  <a:spcPts val="0"/>
                </a:spcBef>
                <a:spcAft>
                  <a:spcPts val="0"/>
                </a:spcAft>
              </a:pPr>
              <a:endParaRPr lang="en-GB" sz="2098" dirty="0">
                <a:solidFill>
                  <a:prstClr val="black"/>
                </a:solidFill>
                <a:latin typeface="Arial"/>
                <a:cs typeface="+mn-cs"/>
              </a:endParaRPr>
            </a:p>
          </p:txBody>
        </p:sp>
        <p:sp>
          <p:nvSpPr>
            <p:cNvPr id="47" name="Freeform 14"/>
            <p:cNvSpPr>
              <a:spLocks noEditPoints="1"/>
            </p:cNvSpPr>
            <p:nvPr userDrawn="1"/>
          </p:nvSpPr>
          <p:spPr bwMode="auto">
            <a:xfrm>
              <a:off x="1951038" y="4083050"/>
              <a:ext cx="439738" cy="1092200"/>
            </a:xfrm>
            <a:custGeom>
              <a:avLst/>
              <a:gdLst>
                <a:gd name="T0" fmla="*/ 69 w 138"/>
                <a:gd name="T1" fmla="*/ 13 h 343"/>
                <a:gd name="T2" fmla="*/ 124 w 138"/>
                <a:gd name="T3" fmla="*/ 68 h 343"/>
                <a:gd name="T4" fmla="*/ 124 w 138"/>
                <a:gd name="T5" fmla="*/ 274 h 343"/>
                <a:gd name="T6" fmla="*/ 69 w 138"/>
                <a:gd name="T7" fmla="*/ 329 h 343"/>
                <a:gd name="T8" fmla="*/ 14 w 138"/>
                <a:gd name="T9" fmla="*/ 274 h 343"/>
                <a:gd name="T10" fmla="*/ 14 w 138"/>
                <a:gd name="T11" fmla="*/ 68 h 343"/>
                <a:gd name="T12" fmla="*/ 69 w 138"/>
                <a:gd name="T13" fmla="*/ 13 h 343"/>
                <a:gd name="T14" fmla="*/ 69 w 138"/>
                <a:gd name="T15" fmla="*/ 0 h 343"/>
                <a:gd name="T16" fmla="*/ 0 w 138"/>
                <a:gd name="T17" fmla="*/ 68 h 343"/>
                <a:gd name="T18" fmla="*/ 0 w 138"/>
                <a:gd name="T19" fmla="*/ 274 h 343"/>
                <a:gd name="T20" fmla="*/ 69 w 138"/>
                <a:gd name="T21" fmla="*/ 343 h 343"/>
                <a:gd name="T22" fmla="*/ 138 w 138"/>
                <a:gd name="T23" fmla="*/ 274 h 343"/>
                <a:gd name="T24" fmla="*/ 138 w 138"/>
                <a:gd name="T25" fmla="*/ 68 h 343"/>
                <a:gd name="T26" fmla="*/ 69 w 138"/>
                <a:gd name="T27" fmla="*/ 0 h 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8" h="343">
                  <a:moveTo>
                    <a:pt x="69" y="13"/>
                  </a:moveTo>
                  <a:cubicBezTo>
                    <a:pt x="99" y="13"/>
                    <a:pt x="124" y="38"/>
                    <a:pt x="124" y="68"/>
                  </a:cubicBezTo>
                  <a:cubicBezTo>
                    <a:pt x="124" y="274"/>
                    <a:pt x="124" y="274"/>
                    <a:pt x="124" y="274"/>
                  </a:cubicBezTo>
                  <a:cubicBezTo>
                    <a:pt x="124" y="304"/>
                    <a:pt x="99" y="329"/>
                    <a:pt x="69" y="329"/>
                  </a:cubicBezTo>
                  <a:cubicBezTo>
                    <a:pt x="39" y="329"/>
                    <a:pt x="14" y="304"/>
                    <a:pt x="14" y="274"/>
                  </a:cubicBezTo>
                  <a:cubicBezTo>
                    <a:pt x="14" y="68"/>
                    <a:pt x="14" y="68"/>
                    <a:pt x="14" y="68"/>
                  </a:cubicBezTo>
                  <a:cubicBezTo>
                    <a:pt x="14" y="38"/>
                    <a:pt x="39" y="13"/>
                    <a:pt x="69" y="13"/>
                  </a:cubicBezTo>
                  <a:moveTo>
                    <a:pt x="69" y="0"/>
                  </a:moveTo>
                  <a:cubicBezTo>
                    <a:pt x="31" y="0"/>
                    <a:pt x="0" y="30"/>
                    <a:pt x="0" y="68"/>
                  </a:cubicBezTo>
                  <a:cubicBezTo>
                    <a:pt x="0" y="274"/>
                    <a:pt x="0" y="274"/>
                    <a:pt x="0" y="274"/>
                  </a:cubicBezTo>
                  <a:cubicBezTo>
                    <a:pt x="0" y="312"/>
                    <a:pt x="31" y="343"/>
                    <a:pt x="69" y="343"/>
                  </a:cubicBezTo>
                  <a:cubicBezTo>
                    <a:pt x="107" y="343"/>
                    <a:pt x="138" y="312"/>
                    <a:pt x="138" y="274"/>
                  </a:cubicBezTo>
                  <a:cubicBezTo>
                    <a:pt x="138" y="68"/>
                    <a:pt x="138" y="68"/>
                    <a:pt x="138" y="68"/>
                  </a:cubicBezTo>
                  <a:cubicBezTo>
                    <a:pt x="138" y="30"/>
                    <a:pt x="107" y="0"/>
                    <a:pt x="6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832" fontAlgn="auto">
                <a:spcBef>
                  <a:spcPts val="0"/>
                </a:spcBef>
                <a:spcAft>
                  <a:spcPts val="0"/>
                </a:spcAft>
              </a:pPr>
              <a:endParaRPr lang="en-GB" sz="2098" dirty="0">
                <a:solidFill>
                  <a:prstClr val="black"/>
                </a:solidFill>
                <a:latin typeface="Arial"/>
                <a:cs typeface="+mn-cs"/>
              </a:endParaRPr>
            </a:p>
          </p:txBody>
        </p:sp>
        <p:sp>
          <p:nvSpPr>
            <p:cNvPr id="48" name="Freeform 15"/>
            <p:cNvSpPr>
              <a:spLocks noEditPoints="1"/>
            </p:cNvSpPr>
            <p:nvPr userDrawn="1"/>
          </p:nvSpPr>
          <p:spPr bwMode="auto">
            <a:xfrm>
              <a:off x="2606675" y="3230563"/>
              <a:ext cx="546100" cy="2447925"/>
            </a:xfrm>
            <a:custGeom>
              <a:avLst/>
              <a:gdLst>
                <a:gd name="T0" fmla="*/ 86 w 172"/>
                <a:gd name="T1" fmla="*/ 14 h 769"/>
                <a:gd name="T2" fmla="*/ 158 w 172"/>
                <a:gd name="T3" fmla="*/ 86 h 769"/>
                <a:gd name="T4" fmla="*/ 158 w 172"/>
                <a:gd name="T5" fmla="*/ 683 h 769"/>
                <a:gd name="T6" fmla="*/ 86 w 172"/>
                <a:gd name="T7" fmla="*/ 755 h 769"/>
                <a:gd name="T8" fmla="*/ 14 w 172"/>
                <a:gd name="T9" fmla="*/ 683 h 769"/>
                <a:gd name="T10" fmla="*/ 14 w 172"/>
                <a:gd name="T11" fmla="*/ 86 h 769"/>
                <a:gd name="T12" fmla="*/ 86 w 172"/>
                <a:gd name="T13" fmla="*/ 14 h 769"/>
                <a:gd name="T14" fmla="*/ 86 w 172"/>
                <a:gd name="T15" fmla="*/ 0 h 769"/>
                <a:gd name="T16" fmla="*/ 0 w 172"/>
                <a:gd name="T17" fmla="*/ 86 h 769"/>
                <a:gd name="T18" fmla="*/ 0 w 172"/>
                <a:gd name="T19" fmla="*/ 683 h 769"/>
                <a:gd name="T20" fmla="*/ 86 w 172"/>
                <a:gd name="T21" fmla="*/ 769 h 769"/>
                <a:gd name="T22" fmla="*/ 172 w 172"/>
                <a:gd name="T23" fmla="*/ 683 h 769"/>
                <a:gd name="T24" fmla="*/ 172 w 172"/>
                <a:gd name="T25" fmla="*/ 86 h 769"/>
                <a:gd name="T26" fmla="*/ 86 w 172"/>
                <a:gd name="T27" fmla="*/ 0 h 7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2" h="769">
                  <a:moveTo>
                    <a:pt x="86" y="14"/>
                  </a:moveTo>
                  <a:cubicBezTo>
                    <a:pt x="126" y="14"/>
                    <a:pt x="158" y="46"/>
                    <a:pt x="158" y="86"/>
                  </a:cubicBezTo>
                  <a:cubicBezTo>
                    <a:pt x="158" y="683"/>
                    <a:pt x="158" y="683"/>
                    <a:pt x="158" y="683"/>
                  </a:cubicBezTo>
                  <a:cubicBezTo>
                    <a:pt x="158" y="723"/>
                    <a:pt x="126" y="755"/>
                    <a:pt x="86" y="755"/>
                  </a:cubicBezTo>
                  <a:cubicBezTo>
                    <a:pt x="46" y="755"/>
                    <a:pt x="14" y="723"/>
                    <a:pt x="14" y="683"/>
                  </a:cubicBezTo>
                  <a:cubicBezTo>
                    <a:pt x="14" y="86"/>
                    <a:pt x="14" y="86"/>
                    <a:pt x="14" y="86"/>
                  </a:cubicBezTo>
                  <a:cubicBezTo>
                    <a:pt x="14" y="46"/>
                    <a:pt x="46" y="14"/>
                    <a:pt x="86" y="14"/>
                  </a:cubicBezTo>
                  <a:moveTo>
                    <a:pt x="86" y="0"/>
                  </a:moveTo>
                  <a:cubicBezTo>
                    <a:pt x="39" y="0"/>
                    <a:pt x="0" y="39"/>
                    <a:pt x="0" y="86"/>
                  </a:cubicBezTo>
                  <a:cubicBezTo>
                    <a:pt x="0" y="683"/>
                    <a:pt x="0" y="683"/>
                    <a:pt x="0" y="683"/>
                  </a:cubicBezTo>
                  <a:cubicBezTo>
                    <a:pt x="0" y="730"/>
                    <a:pt x="39" y="769"/>
                    <a:pt x="86" y="769"/>
                  </a:cubicBezTo>
                  <a:cubicBezTo>
                    <a:pt x="133" y="769"/>
                    <a:pt x="172" y="730"/>
                    <a:pt x="172" y="683"/>
                  </a:cubicBezTo>
                  <a:cubicBezTo>
                    <a:pt x="172" y="86"/>
                    <a:pt x="172" y="86"/>
                    <a:pt x="172" y="86"/>
                  </a:cubicBezTo>
                  <a:cubicBezTo>
                    <a:pt x="172" y="39"/>
                    <a:pt x="133" y="0"/>
                    <a:pt x="8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832" fontAlgn="auto">
                <a:spcBef>
                  <a:spcPts val="0"/>
                </a:spcBef>
                <a:spcAft>
                  <a:spcPts val="0"/>
                </a:spcAft>
              </a:pPr>
              <a:endParaRPr lang="en-GB" sz="2098" dirty="0">
                <a:solidFill>
                  <a:prstClr val="black"/>
                </a:solidFill>
                <a:latin typeface="Arial"/>
                <a:cs typeface="+mn-cs"/>
              </a:endParaRPr>
            </a:p>
          </p:txBody>
        </p:sp>
        <p:sp>
          <p:nvSpPr>
            <p:cNvPr id="49" name="Freeform 16"/>
            <p:cNvSpPr>
              <a:spLocks/>
            </p:cNvSpPr>
            <p:nvPr userDrawn="1"/>
          </p:nvSpPr>
          <p:spPr bwMode="auto">
            <a:xfrm>
              <a:off x="8718550" y="4105275"/>
              <a:ext cx="546100" cy="2444750"/>
            </a:xfrm>
            <a:custGeom>
              <a:avLst/>
              <a:gdLst>
                <a:gd name="T0" fmla="*/ 86 w 172"/>
                <a:gd name="T1" fmla="*/ 768 h 768"/>
                <a:gd name="T2" fmla="*/ 86 w 172"/>
                <a:gd name="T3" fmla="*/ 768 h 768"/>
                <a:gd name="T4" fmla="*/ 0 w 172"/>
                <a:gd name="T5" fmla="*/ 682 h 768"/>
                <a:gd name="T6" fmla="*/ 0 w 172"/>
                <a:gd name="T7" fmla="*/ 85 h 768"/>
                <a:gd name="T8" fmla="*/ 86 w 172"/>
                <a:gd name="T9" fmla="*/ 0 h 768"/>
                <a:gd name="T10" fmla="*/ 172 w 172"/>
                <a:gd name="T11" fmla="*/ 85 h 768"/>
                <a:gd name="T12" fmla="*/ 172 w 172"/>
                <a:gd name="T13" fmla="*/ 682 h 768"/>
                <a:gd name="T14" fmla="*/ 86 w 172"/>
                <a:gd name="T15" fmla="*/ 768 h 76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2" h="768">
                  <a:moveTo>
                    <a:pt x="86" y="768"/>
                  </a:moveTo>
                  <a:cubicBezTo>
                    <a:pt x="86" y="768"/>
                    <a:pt x="86" y="768"/>
                    <a:pt x="86" y="768"/>
                  </a:cubicBezTo>
                  <a:cubicBezTo>
                    <a:pt x="39" y="768"/>
                    <a:pt x="0" y="730"/>
                    <a:pt x="0" y="682"/>
                  </a:cubicBezTo>
                  <a:cubicBezTo>
                    <a:pt x="0" y="85"/>
                    <a:pt x="0" y="85"/>
                    <a:pt x="0" y="85"/>
                  </a:cubicBezTo>
                  <a:cubicBezTo>
                    <a:pt x="0" y="38"/>
                    <a:pt x="39" y="0"/>
                    <a:pt x="86" y="0"/>
                  </a:cubicBezTo>
                  <a:cubicBezTo>
                    <a:pt x="133" y="0"/>
                    <a:pt x="172" y="38"/>
                    <a:pt x="172" y="85"/>
                  </a:cubicBezTo>
                  <a:cubicBezTo>
                    <a:pt x="172" y="682"/>
                    <a:pt x="172" y="682"/>
                    <a:pt x="172" y="682"/>
                  </a:cubicBezTo>
                  <a:cubicBezTo>
                    <a:pt x="172" y="730"/>
                    <a:pt x="133" y="768"/>
                    <a:pt x="86" y="76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832" fontAlgn="auto">
                <a:spcBef>
                  <a:spcPts val="0"/>
                </a:spcBef>
                <a:spcAft>
                  <a:spcPts val="0"/>
                </a:spcAft>
              </a:pPr>
              <a:endParaRPr lang="en-GB" sz="2098" dirty="0">
                <a:solidFill>
                  <a:prstClr val="black"/>
                </a:solidFill>
                <a:latin typeface="Arial"/>
                <a:cs typeface="+mn-cs"/>
              </a:endParaRPr>
            </a:p>
          </p:txBody>
        </p:sp>
        <p:sp>
          <p:nvSpPr>
            <p:cNvPr id="50" name="Freeform 17"/>
            <p:cNvSpPr>
              <a:spLocks noEditPoints="1"/>
            </p:cNvSpPr>
            <p:nvPr userDrawn="1"/>
          </p:nvSpPr>
          <p:spPr bwMode="auto">
            <a:xfrm>
              <a:off x="4465638" y="3841750"/>
              <a:ext cx="438150" cy="1092200"/>
            </a:xfrm>
            <a:custGeom>
              <a:avLst/>
              <a:gdLst>
                <a:gd name="T0" fmla="*/ 69 w 138"/>
                <a:gd name="T1" fmla="*/ 14 h 343"/>
                <a:gd name="T2" fmla="*/ 124 w 138"/>
                <a:gd name="T3" fmla="*/ 69 h 343"/>
                <a:gd name="T4" fmla="*/ 124 w 138"/>
                <a:gd name="T5" fmla="*/ 275 h 343"/>
                <a:gd name="T6" fmla="*/ 69 w 138"/>
                <a:gd name="T7" fmla="*/ 330 h 343"/>
                <a:gd name="T8" fmla="*/ 14 w 138"/>
                <a:gd name="T9" fmla="*/ 275 h 343"/>
                <a:gd name="T10" fmla="*/ 14 w 138"/>
                <a:gd name="T11" fmla="*/ 69 h 343"/>
                <a:gd name="T12" fmla="*/ 69 w 138"/>
                <a:gd name="T13" fmla="*/ 14 h 343"/>
                <a:gd name="T14" fmla="*/ 69 w 138"/>
                <a:gd name="T15" fmla="*/ 0 h 343"/>
                <a:gd name="T16" fmla="*/ 0 w 138"/>
                <a:gd name="T17" fmla="*/ 69 h 343"/>
                <a:gd name="T18" fmla="*/ 0 w 138"/>
                <a:gd name="T19" fmla="*/ 275 h 343"/>
                <a:gd name="T20" fmla="*/ 69 w 138"/>
                <a:gd name="T21" fmla="*/ 343 h 343"/>
                <a:gd name="T22" fmla="*/ 138 w 138"/>
                <a:gd name="T23" fmla="*/ 275 h 343"/>
                <a:gd name="T24" fmla="*/ 138 w 138"/>
                <a:gd name="T25" fmla="*/ 69 h 343"/>
                <a:gd name="T26" fmla="*/ 69 w 138"/>
                <a:gd name="T27" fmla="*/ 0 h 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8" h="343">
                  <a:moveTo>
                    <a:pt x="69" y="14"/>
                  </a:moveTo>
                  <a:cubicBezTo>
                    <a:pt x="99" y="14"/>
                    <a:pt x="124" y="39"/>
                    <a:pt x="124" y="69"/>
                  </a:cubicBezTo>
                  <a:cubicBezTo>
                    <a:pt x="124" y="275"/>
                    <a:pt x="124" y="275"/>
                    <a:pt x="124" y="275"/>
                  </a:cubicBezTo>
                  <a:cubicBezTo>
                    <a:pt x="124" y="305"/>
                    <a:pt x="99" y="330"/>
                    <a:pt x="69" y="330"/>
                  </a:cubicBezTo>
                  <a:cubicBezTo>
                    <a:pt x="39" y="330"/>
                    <a:pt x="14" y="305"/>
                    <a:pt x="14" y="275"/>
                  </a:cubicBezTo>
                  <a:cubicBezTo>
                    <a:pt x="14" y="69"/>
                    <a:pt x="14" y="69"/>
                    <a:pt x="14" y="69"/>
                  </a:cubicBezTo>
                  <a:cubicBezTo>
                    <a:pt x="14" y="39"/>
                    <a:pt x="39" y="14"/>
                    <a:pt x="69" y="14"/>
                  </a:cubicBezTo>
                  <a:moveTo>
                    <a:pt x="69" y="0"/>
                  </a:moveTo>
                  <a:cubicBezTo>
                    <a:pt x="31" y="0"/>
                    <a:pt x="0" y="31"/>
                    <a:pt x="0" y="69"/>
                  </a:cubicBezTo>
                  <a:cubicBezTo>
                    <a:pt x="0" y="275"/>
                    <a:pt x="0" y="275"/>
                    <a:pt x="0" y="275"/>
                  </a:cubicBezTo>
                  <a:cubicBezTo>
                    <a:pt x="0" y="313"/>
                    <a:pt x="31" y="343"/>
                    <a:pt x="69" y="343"/>
                  </a:cubicBezTo>
                  <a:cubicBezTo>
                    <a:pt x="107" y="343"/>
                    <a:pt x="138" y="313"/>
                    <a:pt x="138" y="275"/>
                  </a:cubicBezTo>
                  <a:cubicBezTo>
                    <a:pt x="138" y="69"/>
                    <a:pt x="138" y="69"/>
                    <a:pt x="138" y="69"/>
                  </a:cubicBezTo>
                  <a:cubicBezTo>
                    <a:pt x="138" y="31"/>
                    <a:pt x="107" y="0"/>
                    <a:pt x="6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832" fontAlgn="auto">
                <a:spcBef>
                  <a:spcPts val="0"/>
                </a:spcBef>
                <a:spcAft>
                  <a:spcPts val="0"/>
                </a:spcAft>
              </a:pPr>
              <a:endParaRPr lang="en-GB" sz="2098" dirty="0">
                <a:solidFill>
                  <a:prstClr val="black"/>
                </a:solidFill>
                <a:latin typeface="Arial"/>
                <a:cs typeface="+mn-cs"/>
              </a:endParaRPr>
            </a:p>
          </p:txBody>
        </p:sp>
        <p:sp>
          <p:nvSpPr>
            <p:cNvPr id="51" name="Freeform 18"/>
            <p:cNvSpPr>
              <a:spLocks/>
            </p:cNvSpPr>
            <p:nvPr userDrawn="1"/>
          </p:nvSpPr>
          <p:spPr bwMode="auto">
            <a:xfrm>
              <a:off x="7259638" y="4475163"/>
              <a:ext cx="260350" cy="436563"/>
            </a:xfrm>
            <a:custGeom>
              <a:avLst/>
              <a:gdLst>
                <a:gd name="T0" fmla="*/ 41 w 82"/>
                <a:gd name="T1" fmla="*/ 137 h 137"/>
                <a:gd name="T2" fmla="*/ 41 w 82"/>
                <a:gd name="T3" fmla="*/ 137 h 137"/>
                <a:gd name="T4" fmla="*/ 0 w 82"/>
                <a:gd name="T5" fmla="*/ 96 h 137"/>
                <a:gd name="T6" fmla="*/ 0 w 82"/>
                <a:gd name="T7" fmla="*/ 41 h 137"/>
                <a:gd name="T8" fmla="*/ 41 w 82"/>
                <a:gd name="T9" fmla="*/ 0 h 137"/>
                <a:gd name="T10" fmla="*/ 82 w 82"/>
                <a:gd name="T11" fmla="*/ 41 h 137"/>
                <a:gd name="T12" fmla="*/ 82 w 82"/>
                <a:gd name="T13" fmla="*/ 96 h 137"/>
                <a:gd name="T14" fmla="*/ 41 w 82"/>
                <a:gd name="T15" fmla="*/ 137 h 13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137">
                  <a:moveTo>
                    <a:pt x="41" y="137"/>
                  </a:moveTo>
                  <a:cubicBezTo>
                    <a:pt x="41" y="137"/>
                    <a:pt x="41" y="137"/>
                    <a:pt x="41" y="137"/>
                  </a:cubicBezTo>
                  <a:cubicBezTo>
                    <a:pt x="18" y="137"/>
                    <a:pt x="0" y="119"/>
                    <a:pt x="0" y="96"/>
                  </a:cubicBezTo>
                  <a:cubicBezTo>
                    <a:pt x="0" y="41"/>
                    <a:pt x="0" y="41"/>
                    <a:pt x="0" y="41"/>
                  </a:cubicBezTo>
                  <a:cubicBezTo>
                    <a:pt x="0" y="19"/>
                    <a:pt x="18" y="0"/>
                    <a:pt x="41" y="0"/>
                  </a:cubicBezTo>
                  <a:cubicBezTo>
                    <a:pt x="64" y="0"/>
                    <a:pt x="82" y="19"/>
                    <a:pt x="82" y="41"/>
                  </a:cubicBezTo>
                  <a:cubicBezTo>
                    <a:pt x="82" y="96"/>
                    <a:pt x="82" y="96"/>
                    <a:pt x="82" y="96"/>
                  </a:cubicBezTo>
                  <a:cubicBezTo>
                    <a:pt x="82" y="119"/>
                    <a:pt x="64" y="137"/>
                    <a:pt x="41" y="13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832" fontAlgn="auto">
                <a:spcBef>
                  <a:spcPts val="0"/>
                </a:spcBef>
                <a:spcAft>
                  <a:spcPts val="0"/>
                </a:spcAft>
              </a:pPr>
              <a:endParaRPr lang="en-GB" sz="2098" dirty="0">
                <a:solidFill>
                  <a:prstClr val="black"/>
                </a:solidFill>
                <a:latin typeface="Arial"/>
                <a:cs typeface="+mn-cs"/>
              </a:endParaRPr>
            </a:p>
          </p:txBody>
        </p:sp>
        <p:sp>
          <p:nvSpPr>
            <p:cNvPr id="52" name="Freeform 19"/>
            <p:cNvSpPr>
              <a:spLocks noEditPoints="1"/>
            </p:cNvSpPr>
            <p:nvPr userDrawn="1"/>
          </p:nvSpPr>
          <p:spPr bwMode="auto">
            <a:xfrm>
              <a:off x="4030663" y="4475163"/>
              <a:ext cx="260350" cy="436563"/>
            </a:xfrm>
            <a:custGeom>
              <a:avLst/>
              <a:gdLst>
                <a:gd name="T0" fmla="*/ 41 w 82"/>
                <a:gd name="T1" fmla="*/ 14 h 137"/>
                <a:gd name="T2" fmla="*/ 69 w 82"/>
                <a:gd name="T3" fmla="*/ 41 h 137"/>
                <a:gd name="T4" fmla="*/ 69 w 82"/>
                <a:gd name="T5" fmla="*/ 96 h 137"/>
                <a:gd name="T6" fmla="*/ 41 w 82"/>
                <a:gd name="T7" fmla="*/ 124 h 137"/>
                <a:gd name="T8" fmla="*/ 14 w 82"/>
                <a:gd name="T9" fmla="*/ 96 h 137"/>
                <a:gd name="T10" fmla="*/ 14 w 82"/>
                <a:gd name="T11" fmla="*/ 41 h 137"/>
                <a:gd name="T12" fmla="*/ 41 w 82"/>
                <a:gd name="T13" fmla="*/ 14 h 137"/>
                <a:gd name="T14" fmla="*/ 41 w 82"/>
                <a:gd name="T15" fmla="*/ 0 h 137"/>
                <a:gd name="T16" fmla="*/ 0 w 82"/>
                <a:gd name="T17" fmla="*/ 41 h 137"/>
                <a:gd name="T18" fmla="*/ 0 w 82"/>
                <a:gd name="T19" fmla="*/ 96 h 137"/>
                <a:gd name="T20" fmla="*/ 41 w 82"/>
                <a:gd name="T21" fmla="*/ 137 h 137"/>
                <a:gd name="T22" fmla="*/ 82 w 82"/>
                <a:gd name="T23" fmla="*/ 96 h 137"/>
                <a:gd name="T24" fmla="*/ 82 w 82"/>
                <a:gd name="T25" fmla="*/ 41 h 137"/>
                <a:gd name="T26" fmla="*/ 41 w 82"/>
                <a:gd name="T27" fmla="*/ 0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2" h="137">
                  <a:moveTo>
                    <a:pt x="41" y="14"/>
                  </a:moveTo>
                  <a:cubicBezTo>
                    <a:pt x="56" y="14"/>
                    <a:pt x="69" y="26"/>
                    <a:pt x="69" y="41"/>
                  </a:cubicBezTo>
                  <a:cubicBezTo>
                    <a:pt x="69" y="96"/>
                    <a:pt x="69" y="96"/>
                    <a:pt x="69" y="96"/>
                  </a:cubicBezTo>
                  <a:cubicBezTo>
                    <a:pt x="69" y="112"/>
                    <a:pt x="56" y="124"/>
                    <a:pt x="41" y="124"/>
                  </a:cubicBezTo>
                  <a:cubicBezTo>
                    <a:pt x="26" y="124"/>
                    <a:pt x="14" y="112"/>
                    <a:pt x="14" y="96"/>
                  </a:cubicBezTo>
                  <a:cubicBezTo>
                    <a:pt x="14" y="41"/>
                    <a:pt x="14" y="41"/>
                    <a:pt x="14" y="41"/>
                  </a:cubicBezTo>
                  <a:cubicBezTo>
                    <a:pt x="14" y="26"/>
                    <a:pt x="26" y="14"/>
                    <a:pt x="41" y="14"/>
                  </a:cubicBezTo>
                  <a:moveTo>
                    <a:pt x="41" y="0"/>
                  </a:moveTo>
                  <a:cubicBezTo>
                    <a:pt x="19" y="0"/>
                    <a:pt x="0" y="19"/>
                    <a:pt x="0" y="41"/>
                  </a:cubicBezTo>
                  <a:cubicBezTo>
                    <a:pt x="0" y="96"/>
                    <a:pt x="0" y="96"/>
                    <a:pt x="0" y="96"/>
                  </a:cubicBezTo>
                  <a:cubicBezTo>
                    <a:pt x="0" y="119"/>
                    <a:pt x="19" y="137"/>
                    <a:pt x="41" y="137"/>
                  </a:cubicBezTo>
                  <a:cubicBezTo>
                    <a:pt x="64" y="137"/>
                    <a:pt x="82" y="119"/>
                    <a:pt x="82" y="96"/>
                  </a:cubicBezTo>
                  <a:cubicBezTo>
                    <a:pt x="82" y="41"/>
                    <a:pt x="82" y="41"/>
                    <a:pt x="82" y="41"/>
                  </a:cubicBezTo>
                  <a:cubicBezTo>
                    <a:pt x="82" y="19"/>
                    <a:pt x="64" y="0"/>
                    <a:pt x="4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832" fontAlgn="auto">
                <a:spcBef>
                  <a:spcPts val="0"/>
                </a:spcBef>
                <a:spcAft>
                  <a:spcPts val="0"/>
                </a:spcAft>
              </a:pPr>
              <a:endParaRPr lang="en-GB" sz="2098" dirty="0">
                <a:solidFill>
                  <a:prstClr val="black"/>
                </a:solidFill>
                <a:latin typeface="Arial"/>
                <a:cs typeface="+mn-cs"/>
              </a:endParaRPr>
            </a:p>
          </p:txBody>
        </p:sp>
        <p:sp>
          <p:nvSpPr>
            <p:cNvPr id="53" name="Freeform 20"/>
            <p:cNvSpPr>
              <a:spLocks/>
            </p:cNvSpPr>
            <p:nvPr userDrawn="1"/>
          </p:nvSpPr>
          <p:spPr bwMode="auto">
            <a:xfrm>
              <a:off x="6648450" y="4452938"/>
              <a:ext cx="436563" cy="1092200"/>
            </a:xfrm>
            <a:custGeom>
              <a:avLst/>
              <a:gdLst>
                <a:gd name="T0" fmla="*/ 68 w 137"/>
                <a:gd name="T1" fmla="*/ 343 h 343"/>
                <a:gd name="T2" fmla="*/ 68 w 137"/>
                <a:gd name="T3" fmla="*/ 343 h 343"/>
                <a:gd name="T4" fmla="*/ 0 w 137"/>
                <a:gd name="T5" fmla="*/ 275 h 343"/>
                <a:gd name="T6" fmla="*/ 0 w 137"/>
                <a:gd name="T7" fmla="*/ 69 h 343"/>
                <a:gd name="T8" fmla="*/ 68 w 137"/>
                <a:gd name="T9" fmla="*/ 0 h 343"/>
                <a:gd name="T10" fmla="*/ 137 w 137"/>
                <a:gd name="T11" fmla="*/ 69 h 343"/>
                <a:gd name="T12" fmla="*/ 137 w 137"/>
                <a:gd name="T13" fmla="*/ 275 h 343"/>
                <a:gd name="T14" fmla="*/ 68 w 137"/>
                <a:gd name="T15" fmla="*/ 343 h 3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7" h="343">
                  <a:moveTo>
                    <a:pt x="68" y="343"/>
                  </a:moveTo>
                  <a:cubicBezTo>
                    <a:pt x="68" y="343"/>
                    <a:pt x="68" y="343"/>
                    <a:pt x="68" y="343"/>
                  </a:cubicBezTo>
                  <a:cubicBezTo>
                    <a:pt x="30" y="343"/>
                    <a:pt x="0" y="313"/>
                    <a:pt x="0" y="275"/>
                  </a:cubicBezTo>
                  <a:cubicBezTo>
                    <a:pt x="0" y="69"/>
                    <a:pt x="0" y="69"/>
                    <a:pt x="0" y="69"/>
                  </a:cubicBezTo>
                  <a:cubicBezTo>
                    <a:pt x="0" y="31"/>
                    <a:pt x="30" y="0"/>
                    <a:pt x="68" y="0"/>
                  </a:cubicBezTo>
                  <a:cubicBezTo>
                    <a:pt x="106" y="0"/>
                    <a:pt x="137" y="31"/>
                    <a:pt x="137" y="69"/>
                  </a:cubicBezTo>
                  <a:cubicBezTo>
                    <a:pt x="137" y="275"/>
                    <a:pt x="137" y="275"/>
                    <a:pt x="137" y="275"/>
                  </a:cubicBezTo>
                  <a:cubicBezTo>
                    <a:pt x="137" y="313"/>
                    <a:pt x="106" y="343"/>
                    <a:pt x="68" y="34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832" fontAlgn="auto">
                <a:spcBef>
                  <a:spcPts val="0"/>
                </a:spcBef>
                <a:spcAft>
                  <a:spcPts val="0"/>
                </a:spcAft>
              </a:pPr>
              <a:endParaRPr lang="en-GB" sz="2098" dirty="0">
                <a:solidFill>
                  <a:prstClr val="black"/>
                </a:solidFill>
                <a:latin typeface="Arial"/>
                <a:cs typeface="+mn-cs"/>
              </a:endParaRPr>
            </a:p>
          </p:txBody>
        </p:sp>
        <p:sp>
          <p:nvSpPr>
            <p:cNvPr id="54" name="Freeform 21"/>
            <p:cNvSpPr>
              <a:spLocks/>
            </p:cNvSpPr>
            <p:nvPr userDrawn="1"/>
          </p:nvSpPr>
          <p:spPr bwMode="auto">
            <a:xfrm>
              <a:off x="5119688" y="2990850"/>
              <a:ext cx="547688" cy="2444750"/>
            </a:xfrm>
            <a:custGeom>
              <a:avLst/>
              <a:gdLst>
                <a:gd name="T0" fmla="*/ 86 w 172"/>
                <a:gd name="T1" fmla="*/ 768 h 768"/>
                <a:gd name="T2" fmla="*/ 86 w 172"/>
                <a:gd name="T3" fmla="*/ 768 h 768"/>
                <a:gd name="T4" fmla="*/ 0 w 172"/>
                <a:gd name="T5" fmla="*/ 682 h 768"/>
                <a:gd name="T6" fmla="*/ 0 w 172"/>
                <a:gd name="T7" fmla="*/ 85 h 768"/>
                <a:gd name="T8" fmla="*/ 86 w 172"/>
                <a:gd name="T9" fmla="*/ 0 h 768"/>
                <a:gd name="T10" fmla="*/ 172 w 172"/>
                <a:gd name="T11" fmla="*/ 85 h 768"/>
                <a:gd name="T12" fmla="*/ 172 w 172"/>
                <a:gd name="T13" fmla="*/ 682 h 768"/>
                <a:gd name="T14" fmla="*/ 86 w 172"/>
                <a:gd name="T15" fmla="*/ 768 h 76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2" h="768">
                  <a:moveTo>
                    <a:pt x="86" y="768"/>
                  </a:moveTo>
                  <a:cubicBezTo>
                    <a:pt x="86" y="768"/>
                    <a:pt x="86" y="768"/>
                    <a:pt x="86" y="768"/>
                  </a:cubicBezTo>
                  <a:cubicBezTo>
                    <a:pt x="39" y="768"/>
                    <a:pt x="0" y="730"/>
                    <a:pt x="0" y="682"/>
                  </a:cubicBezTo>
                  <a:cubicBezTo>
                    <a:pt x="0" y="85"/>
                    <a:pt x="0" y="85"/>
                    <a:pt x="0" y="85"/>
                  </a:cubicBezTo>
                  <a:cubicBezTo>
                    <a:pt x="0" y="38"/>
                    <a:pt x="39" y="0"/>
                    <a:pt x="86" y="0"/>
                  </a:cubicBezTo>
                  <a:cubicBezTo>
                    <a:pt x="133" y="0"/>
                    <a:pt x="172" y="38"/>
                    <a:pt x="172" y="85"/>
                  </a:cubicBezTo>
                  <a:cubicBezTo>
                    <a:pt x="172" y="682"/>
                    <a:pt x="172" y="682"/>
                    <a:pt x="172" y="682"/>
                  </a:cubicBezTo>
                  <a:cubicBezTo>
                    <a:pt x="172" y="730"/>
                    <a:pt x="133" y="768"/>
                    <a:pt x="86" y="76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832" fontAlgn="auto">
                <a:spcBef>
                  <a:spcPts val="0"/>
                </a:spcBef>
                <a:spcAft>
                  <a:spcPts val="0"/>
                </a:spcAft>
              </a:pPr>
              <a:endParaRPr lang="en-GB" sz="2098" dirty="0">
                <a:solidFill>
                  <a:prstClr val="black"/>
                </a:solidFill>
                <a:latin typeface="Arial"/>
                <a:cs typeface="+mn-cs"/>
              </a:endParaRPr>
            </a:p>
          </p:txBody>
        </p:sp>
        <p:sp>
          <p:nvSpPr>
            <p:cNvPr id="55" name="Freeform 22"/>
            <p:cNvSpPr>
              <a:spLocks/>
            </p:cNvSpPr>
            <p:nvPr userDrawn="1"/>
          </p:nvSpPr>
          <p:spPr bwMode="auto">
            <a:xfrm>
              <a:off x="5886450" y="3952875"/>
              <a:ext cx="542925" cy="2444750"/>
            </a:xfrm>
            <a:custGeom>
              <a:avLst/>
              <a:gdLst>
                <a:gd name="T0" fmla="*/ 85 w 171"/>
                <a:gd name="T1" fmla="*/ 768 h 768"/>
                <a:gd name="T2" fmla="*/ 85 w 171"/>
                <a:gd name="T3" fmla="*/ 768 h 768"/>
                <a:gd name="T4" fmla="*/ 0 w 171"/>
                <a:gd name="T5" fmla="*/ 682 h 768"/>
                <a:gd name="T6" fmla="*/ 0 w 171"/>
                <a:gd name="T7" fmla="*/ 85 h 768"/>
                <a:gd name="T8" fmla="*/ 85 w 171"/>
                <a:gd name="T9" fmla="*/ 0 h 768"/>
                <a:gd name="T10" fmla="*/ 171 w 171"/>
                <a:gd name="T11" fmla="*/ 85 h 768"/>
                <a:gd name="T12" fmla="*/ 171 w 171"/>
                <a:gd name="T13" fmla="*/ 682 h 768"/>
                <a:gd name="T14" fmla="*/ 85 w 171"/>
                <a:gd name="T15" fmla="*/ 768 h 76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1" h="768">
                  <a:moveTo>
                    <a:pt x="85" y="768"/>
                  </a:moveTo>
                  <a:cubicBezTo>
                    <a:pt x="85" y="768"/>
                    <a:pt x="85" y="768"/>
                    <a:pt x="85" y="768"/>
                  </a:cubicBezTo>
                  <a:cubicBezTo>
                    <a:pt x="38" y="768"/>
                    <a:pt x="0" y="730"/>
                    <a:pt x="0" y="682"/>
                  </a:cubicBezTo>
                  <a:cubicBezTo>
                    <a:pt x="0" y="85"/>
                    <a:pt x="0" y="85"/>
                    <a:pt x="0" y="85"/>
                  </a:cubicBezTo>
                  <a:cubicBezTo>
                    <a:pt x="0" y="38"/>
                    <a:pt x="38" y="0"/>
                    <a:pt x="85" y="0"/>
                  </a:cubicBezTo>
                  <a:cubicBezTo>
                    <a:pt x="133" y="0"/>
                    <a:pt x="171" y="38"/>
                    <a:pt x="171" y="85"/>
                  </a:cubicBezTo>
                  <a:cubicBezTo>
                    <a:pt x="171" y="682"/>
                    <a:pt x="171" y="682"/>
                    <a:pt x="171" y="682"/>
                  </a:cubicBezTo>
                  <a:cubicBezTo>
                    <a:pt x="171" y="730"/>
                    <a:pt x="133" y="768"/>
                    <a:pt x="85" y="76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832" fontAlgn="auto">
                <a:spcBef>
                  <a:spcPts val="0"/>
                </a:spcBef>
                <a:spcAft>
                  <a:spcPts val="0"/>
                </a:spcAft>
              </a:pPr>
              <a:endParaRPr lang="en-GB" sz="2098" dirty="0">
                <a:solidFill>
                  <a:prstClr val="black"/>
                </a:solidFill>
                <a:latin typeface="Arial"/>
                <a:cs typeface="+mn-cs"/>
              </a:endParaRPr>
            </a:p>
          </p:txBody>
        </p:sp>
        <p:sp>
          <p:nvSpPr>
            <p:cNvPr id="56" name="Freeform 23"/>
            <p:cNvSpPr>
              <a:spLocks/>
            </p:cNvSpPr>
            <p:nvPr userDrawn="1"/>
          </p:nvSpPr>
          <p:spPr bwMode="auto">
            <a:xfrm>
              <a:off x="3790950" y="4716463"/>
              <a:ext cx="436563" cy="1092200"/>
            </a:xfrm>
            <a:custGeom>
              <a:avLst/>
              <a:gdLst>
                <a:gd name="T0" fmla="*/ 68 w 137"/>
                <a:gd name="T1" fmla="*/ 343 h 343"/>
                <a:gd name="T2" fmla="*/ 68 w 137"/>
                <a:gd name="T3" fmla="*/ 343 h 343"/>
                <a:gd name="T4" fmla="*/ 0 w 137"/>
                <a:gd name="T5" fmla="*/ 274 h 343"/>
                <a:gd name="T6" fmla="*/ 0 w 137"/>
                <a:gd name="T7" fmla="*/ 68 h 343"/>
                <a:gd name="T8" fmla="*/ 68 w 137"/>
                <a:gd name="T9" fmla="*/ 0 h 343"/>
                <a:gd name="T10" fmla="*/ 137 w 137"/>
                <a:gd name="T11" fmla="*/ 68 h 343"/>
                <a:gd name="T12" fmla="*/ 137 w 137"/>
                <a:gd name="T13" fmla="*/ 274 h 343"/>
                <a:gd name="T14" fmla="*/ 68 w 137"/>
                <a:gd name="T15" fmla="*/ 343 h 3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7" h="343">
                  <a:moveTo>
                    <a:pt x="68" y="343"/>
                  </a:moveTo>
                  <a:cubicBezTo>
                    <a:pt x="68" y="343"/>
                    <a:pt x="68" y="343"/>
                    <a:pt x="68" y="343"/>
                  </a:cubicBezTo>
                  <a:cubicBezTo>
                    <a:pt x="30" y="343"/>
                    <a:pt x="0" y="312"/>
                    <a:pt x="0" y="274"/>
                  </a:cubicBezTo>
                  <a:cubicBezTo>
                    <a:pt x="0" y="68"/>
                    <a:pt x="0" y="68"/>
                    <a:pt x="0" y="68"/>
                  </a:cubicBezTo>
                  <a:cubicBezTo>
                    <a:pt x="0" y="30"/>
                    <a:pt x="30" y="0"/>
                    <a:pt x="68" y="0"/>
                  </a:cubicBezTo>
                  <a:cubicBezTo>
                    <a:pt x="106" y="0"/>
                    <a:pt x="137" y="30"/>
                    <a:pt x="137" y="68"/>
                  </a:cubicBezTo>
                  <a:cubicBezTo>
                    <a:pt x="137" y="274"/>
                    <a:pt x="137" y="274"/>
                    <a:pt x="137" y="274"/>
                  </a:cubicBezTo>
                  <a:cubicBezTo>
                    <a:pt x="137" y="312"/>
                    <a:pt x="106" y="343"/>
                    <a:pt x="68" y="34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832" fontAlgn="auto">
                <a:spcBef>
                  <a:spcPts val="0"/>
                </a:spcBef>
                <a:spcAft>
                  <a:spcPts val="0"/>
                </a:spcAft>
              </a:pPr>
              <a:endParaRPr lang="en-GB" sz="2098" dirty="0">
                <a:solidFill>
                  <a:prstClr val="black"/>
                </a:solidFill>
                <a:latin typeface="Arial"/>
                <a:cs typeface="+mn-cs"/>
              </a:endParaRPr>
            </a:p>
          </p:txBody>
        </p:sp>
        <p:sp>
          <p:nvSpPr>
            <p:cNvPr id="57" name="Freeform 24"/>
            <p:cNvSpPr>
              <a:spLocks/>
            </p:cNvSpPr>
            <p:nvPr userDrawn="1"/>
          </p:nvSpPr>
          <p:spPr bwMode="auto">
            <a:xfrm>
              <a:off x="3028950" y="3841750"/>
              <a:ext cx="542925" cy="2447925"/>
            </a:xfrm>
            <a:custGeom>
              <a:avLst/>
              <a:gdLst>
                <a:gd name="T0" fmla="*/ 85 w 171"/>
                <a:gd name="T1" fmla="*/ 769 h 769"/>
                <a:gd name="T2" fmla="*/ 85 w 171"/>
                <a:gd name="T3" fmla="*/ 769 h 769"/>
                <a:gd name="T4" fmla="*/ 0 w 171"/>
                <a:gd name="T5" fmla="*/ 683 h 769"/>
                <a:gd name="T6" fmla="*/ 0 w 171"/>
                <a:gd name="T7" fmla="*/ 86 h 769"/>
                <a:gd name="T8" fmla="*/ 85 w 171"/>
                <a:gd name="T9" fmla="*/ 0 h 769"/>
                <a:gd name="T10" fmla="*/ 171 w 171"/>
                <a:gd name="T11" fmla="*/ 86 h 769"/>
                <a:gd name="T12" fmla="*/ 171 w 171"/>
                <a:gd name="T13" fmla="*/ 683 h 769"/>
                <a:gd name="T14" fmla="*/ 85 w 171"/>
                <a:gd name="T15" fmla="*/ 769 h 76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1" h="769">
                  <a:moveTo>
                    <a:pt x="85" y="769"/>
                  </a:moveTo>
                  <a:cubicBezTo>
                    <a:pt x="85" y="769"/>
                    <a:pt x="85" y="769"/>
                    <a:pt x="85" y="769"/>
                  </a:cubicBezTo>
                  <a:cubicBezTo>
                    <a:pt x="38" y="769"/>
                    <a:pt x="0" y="730"/>
                    <a:pt x="0" y="683"/>
                  </a:cubicBezTo>
                  <a:cubicBezTo>
                    <a:pt x="0" y="86"/>
                    <a:pt x="0" y="86"/>
                    <a:pt x="0" y="86"/>
                  </a:cubicBezTo>
                  <a:cubicBezTo>
                    <a:pt x="0" y="39"/>
                    <a:pt x="38" y="0"/>
                    <a:pt x="85" y="0"/>
                  </a:cubicBezTo>
                  <a:cubicBezTo>
                    <a:pt x="133" y="0"/>
                    <a:pt x="171" y="39"/>
                    <a:pt x="171" y="86"/>
                  </a:cubicBezTo>
                  <a:cubicBezTo>
                    <a:pt x="171" y="683"/>
                    <a:pt x="171" y="683"/>
                    <a:pt x="171" y="683"/>
                  </a:cubicBezTo>
                  <a:cubicBezTo>
                    <a:pt x="171" y="730"/>
                    <a:pt x="133" y="769"/>
                    <a:pt x="85" y="76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832" fontAlgn="auto">
                <a:spcBef>
                  <a:spcPts val="0"/>
                </a:spcBef>
                <a:spcAft>
                  <a:spcPts val="0"/>
                </a:spcAft>
              </a:pPr>
              <a:endParaRPr lang="en-GB" sz="2098" dirty="0">
                <a:solidFill>
                  <a:prstClr val="black"/>
                </a:solidFill>
                <a:latin typeface="Arial"/>
                <a:cs typeface="+mn-cs"/>
              </a:endParaRPr>
            </a:p>
          </p:txBody>
        </p:sp>
        <p:sp>
          <p:nvSpPr>
            <p:cNvPr id="58" name="Freeform 25"/>
            <p:cNvSpPr>
              <a:spLocks/>
            </p:cNvSpPr>
            <p:nvPr userDrawn="1"/>
          </p:nvSpPr>
          <p:spPr bwMode="auto">
            <a:xfrm>
              <a:off x="0" y="3148013"/>
              <a:ext cx="228600" cy="2438400"/>
            </a:xfrm>
            <a:custGeom>
              <a:avLst/>
              <a:gdLst>
                <a:gd name="T0" fmla="*/ 0 w 72"/>
                <a:gd name="T1" fmla="*/ 0 h 766"/>
                <a:gd name="T2" fmla="*/ 0 w 72"/>
                <a:gd name="T3" fmla="*/ 766 h 766"/>
                <a:gd name="T4" fmla="*/ 72 w 72"/>
                <a:gd name="T5" fmla="*/ 681 h 766"/>
                <a:gd name="T6" fmla="*/ 72 w 72"/>
                <a:gd name="T7" fmla="*/ 84 h 766"/>
                <a:gd name="T8" fmla="*/ 0 w 72"/>
                <a:gd name="T9" fmla="*/ 0 h 766"/>
              </a:gdLst>
              <a:ahLst/>
              <a:cxnLst>
                <a:cxn ang="0">
                  <a:pos x="T0" y="T1"/>
                </a:cxn>
                <a:cxn ang="0">
                  <a:pos x="T2" y="T3"/>
                </a:cxn>
                <a:cxn ang="0">
                  <a:pos x="T4" y="T5"/>
                </a:cxn>
                <a:cxn ang="0">
                  <a:pos x="T6" y="T7"/>
                </a:cxn>
                <a:cxn ang="0">
                  <a:pos x="T8" y="T9"/>
                </a:cxn>
              </a:cxnLst>
              <a:rect l="0" t="0" r="r" b="b"/>
              <a:pathLst>
                <a:path w="72" h="766">
                  <a:moveTo>
                    <a:pt x="0" y="0"/>
                  </a:moveTo>
                  <a:cubicBezTo>
                    <a:pt x="0" y="766"/>
                    <a:pt x="0" y="766"/>
                    <a:pt x="0" y="766"/>
                  </a:cubicBezTo>
                  <a:cubicBezTo>
                    <a:pt x="41" y="759"/>
                    <a:pt x="72" y="724"/>
                    <a:pt x="72" y="681"/>
                  </a:cubicBezTo>
                  <a:cubicBezTo>
                    <a:pt x="72" y="84"/>
                    <a:pt x="72" y="84"/>
                    <a:pt x="72" y="84"/>
                  </a:cubicBezTo>
                  <a:cubicBezTo>
                    <a:pt x="72" y="42"/>
                    <a:pt x="41" y="6"/>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832" fontAlgn="auto">
                <a:spcBef>
                  <a:spcPts val="0"/>
                </a:spcBef>
                <a:spcAft>
                  <a:spcPts val="0"/>
                </a:spcAft>
              </a:pPr>
              <a:endParaRPr lang="en-GB" sz="2098" dirty="0">
                <a:solidFill>
                  <a:prstClr val="black"/>
                </a:solidFill>
                <a:latin typeface="Arial"/>
                <a:cs typeface="+mn-cs"/>
              </a:endParaRPr>
            </a:p>
          </p:txBody>
        </p:sp>
        <p:sp>
          <p:nvSpPr>
            <p:cNvPr id="59" name="Freeform 26"/>
            <p:cNvSpPr>
              <a:spLocks/>
            </p:cNvSpPr>
            <p:nvPr userDrawn="1"/>
          </p:nvSpPr>
          <p:spPr bwMode="auto">
            <a:xfrm>
              <a:off x="11950700" y="4105275"/>
              <a:ext cx="254000" cy="2444750"/>
            </a:xfrm>
            <a:custGeom>
              <a:avLst/>
              <a:gdLst>
                <a:gd name="T0" fmla="*/ 80 w 80"/>
                <a:gd name="T1" fmla="*/ 0 h 768"/>
                <a:gd name="T2" fmla="*/ 0 w 80"/>
                <a:gd name="T3" fmla="*/ 85 h 768"/>
                <a:gd name="T4" fmla="*/ 0 w 80"/>
                <a:gd name="T5" fmla="*/ 682 h 768"/>
                <a:gd name="T6" fmla="*/ 80 w 80"/>
                <a:gd name="T7" fmla="*/ 768 h 768"/>
                <a:gd name="T8" fmla="*/ 80 w 80"/>
                <a:gd name="T9" fmla="*/ 0 h 768"/>
              </a:gdLst>
              <a:ahLst/>
              <a:cxnLst>
                <a:cxn ang="0">
                  <a:pos x="T0" y="T1"/>
                </a:cxn>
                <a:cxn ang="0">
                  <a:pos x="T2" y="T3"/>
                </a:cxn>
                <a:cxn ang="0">
                  <a:pos x="T4" y="T5"/>
                </a:cxn>
                <a:cxn ang="0">
                  <a:pos x="T6" y="T7"/>
                </a:cxn>
                <a:cxn ang="0">
                  <a:pos x="T8" y="T9"/>
                </a:cxn>
              </a:cxnLst>
              <a:rect l="0" t="0" r="r" b="b"/>
              <a:pathLst>
                <a:path w="80" h="768">
                  <a:moveTo>
                    <a:pt x="80" y="0"/>
                  </a:moveTo>
                  <a:cubicBezTo>
                    <a:pt x="36" y="2"/>
                    <a:pt x="0" y="39"/>
                    <a:pt x="0" y="85"/>
                  </a:cubicBezTo>
                  <a:cubicBezTo>
                    <a:pt x="0" y="682"/>
                    <a:pt x="0" y="682"/>
                    <a:pt x="0" y="682"/>
                  </a:cubicBezTo>
                  <a:cubicBezTo>
                    <a:pt x="0" y="728"/>
                    <a:pt x="36" y="766"/>
                    <a:pt x="80" y="768"/>
                  </a:cubicBezTo>
                  <a:lnTo>
                    <a:pt x="8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832" fontAlgn="auto">
                <a:spcBef>
                  <a:spcPts val="0"/>
                </a:spcBef>
                <a:spcAft>
                  <a:spcPts val="0"/>
                </a:spcAft>
              </a:pPr>
              <a:endParaRPr lang="en-GB" sz="2098" dirty="0">
                <a:solidFill>
                  <a:prstClr val="black"/>
                </a:solidFill>
                <a:latin typeface="Arial"/>
                <a:cs typeface="+mn-cs"/>
              </a:endParaRPr>
            </a:p>
          </p:txBody>
        </p:sp>
      </p:grpSp>
      <p:grpSp>
        <p:nvGrpSpPr>
          <p:cNvPr id="31" name="Logotype"/>
          <p:cNvGrpSpPr/>
          <p:nvPr userDrawn="1"/>
        </p:nvGrpSpPr>
        <p:grpSpPr>
          <a:xfrm>
            <a:off x="641187" y="530770"/>
            <a:ext cx="1383679" cy="288542"/>
            <a:chOff x="9501453" y="6148765"/>
            <a:chExt cx="2047875" cy="427037"/>
          </a:xfrm>
          <a:solidFill>
            <a:schemeClr val="bg1"/>
          </a:solidFill>
        </p:grpSpPr>
        <p:sp>
          <p:nvSpPr>
            <p:cNvPr id="32" name="Freeform 5"/>
            <p:cNvSpPr>
              <a:spLocks noEditPoints="1"/>
            </p:cNvSpPr>
            <p:nvPr userDrawn="1"/>
          </p:nvSpPr>
          <p:spPr bwMode="auto">
            <a:xfrm>
              <a:off x="11206428" y="6231315"/>
              <a:ext cx="342900" cy="344487"/>
            </a:xfrm>
            <a:custGeom>
              <a:avLst/>
              <a:gdLst>
                <a:gd name="T0" fmla="*/ 43 w 91"/>
                <a:gd name="T1" fmla="*/ 2 h 91"/>
                <a:gd name="T2" fmla="*/ 2 w 91"/>
                <a:gd name="T3" fmla="*/ 44 h 91"/>
                <a:gd name="T4" fmla="*/ 46 w 91"/>
                <a:gd name="T5" fmla="*/ 91 h 91"/>
                <a:gd name="T6" fmla="*/ 74 w 91"/>
                <a:gd name="T7" fmla="*/ 77 h 91"/>
                <a:gd name="T8" fmla="*/ 74 w 91"/>
                <a:gd name="T9" fmla="*/ 90 h 91"/>
                <a:gd name="T10" fmla="*/ 91 w 91"/>
                <a:gd name="T11" fmla="*/ 90 h 91"/>
                <a:gd name="T12" fmla="*/ 91 w 91"/>
                <a:gd name="T13" fmla="*/ 47 h 91"/>
                <a:gd name="T14" fmla="*/ 43 w 91"/>
                <a:gd name="T15" fmla="*/ 2 h 91"/>
                <a:gd name="T16" fmla="*/ 72 w 91"/>
                <a:gd name="T17" fmla="*/ 48 h 91"/>
                <a:gd name="T18" fmla="*/ 43 w 91"/>
                <a:gd name="T19" fmla="*/ 72 h 91"/>
                <a:gd name="T20" fmla="*/ 21 w 91"/>
                <a:gd name="T21" fmla="*/ 50 h 91"/>
                <a:gd name="T22" fmla="*/ 46 w 91"/>
                <a:gd name="T23" fmla="*/ 21 h 91"/>
                <a:gd name="T24" fmla="*/ 72 w 91"/>
                <a:gd name="T25" fmla="*/ 45 h 91"/>
                <a:gd name="T26" fmla="*/ 72 w 91"/>
                <a:gd name="T27" fmla="*/ 48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1" h="91">
                  <a:moveTo>
                    <a:pt x="43" y="2"/>
                  </a:moveTo>
                  <a:cubicBezTo>
                    <a:pt x="21" y="4"/>
                    <a:pt x="3" y="22"/>
                    <a:pt x="2" y="44"/>
                  </a:cubicBezTo>
                  <a:cubicBezTo>
                    <a:pt x="0" y="70"/>
                    <a:pt x="21" y="91"/>
                    <a:pt x="46" y="91"/>
                  </a:cubicBezTo>
                  <a:cubicBezTo>
                    <a:pt x="56" y="91"/>
                    <a:pt x="68" y="87"/>
                    <a:pt x="74" y="77"/>
                  </a:cubicBezTo>
                  <a:cubicBezTo>
                    <a:pt x="74" y="90"/>
                    <a:pt x="74" y="90"/>
                    <a:pt x="74" y="90"/>
                  </a:cubicBezTo>
                  <a:cubicBezTo>
                    <a:pt x="91" y="90"/>
                    <a:pt x="91" y="90"/>
                    <a:pt x="91" y="90"/>
                  </a:cubicBezTo>
                  <a:cubicBezTo>
                    <a:pt x="91" y="47"/>
                    <a:pt x="91" y="47"/>
                    <a:pt x="91" y="47"/>
                  </a:cubicBezTo>
                  <a:cubicBezTo>
                    <a:pt x="91" y="20"/>
                    <a:pt x="69" y="0"/>
                    <a:pt x="43" y="2"/>
                  </a:cubicBezTo>
                  <a:close/>
                  <a:moveTo>
                    <a:pt x="72" y="48"/>
                  </a:moveTo>
                  <a:cubicBezTo>
                    <a:pt x="71" y="63"/>
                    <a:pt x="58" y="74"/>
                    <a:pt x="43" y="72"/>
                  </a:cubicBezTo>
                  <a:cubicBezTo>
                    <a:pt x="32" y="71"/>
                    <a:pt x="22" y="61"/>
                    <a:pt x="21" y="50"/>
                  </a:cubicBezTo>
                  <a:cubicBezTo>
                    <a:pt x="19" y="34"/>
                    <a:pt x="31" y="21"/>
                    <a:pt x="46" y="21"/>
                  </a:cubicBezTo>
                  <a:cubicBezTo>
                    <a:pt x="60" y="21"/>
                    <a:pt x="71" y="32"/>
                    <a:pt x="72" y="45"/>
                  </a:cubicBezTo>
                  <a:lnTo>
                    <a:pt x="72" y="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832" fontAlgn="auto">
                <a:spcBef>
                  <a:spcPts val="0"/>
                </a:spcBef>
                <a:spcAft>
                  <a:spcPts val="0"/>
                </a:spcAft>
              </a:pPr>
              <a:endParaRPr lang="en-US" sz="2098" dirty="0">
                <a:solidFill>
                  <a:prstClr val="black"/>
                </a:solidFill>
                <a:latin typeface="Arial"/>
                <a:cs typeface="+mn-cs"/>
              </a:endParaRPr>
            </a:p>
          </p:txBody>
        </p:sp>
        <p:sp>
          <p:nvSpPr>
            <p:cNvPr id="33" name="Freeform 6"/>
            <p:cNvSpPr>
              <a:spLocks noEditPoints="1"/>
            </p:cNvSpPr>
            <p:nvPr userDrawn="1"/>
          </p:nvSpPr>
          <p:spPr bwMode="auto">
            <a:xfrm>
              <a:off x="10849241" y="6236077"/>
              <a:ext cx="334963" cy="339725"/>
            </a:xfrm>
            <a:custGeom>
              <a:avLst/>
              <a:gdLst>
                <a:gd name="T0" fmla="*/ 44 w 89"/>
                <a:gd name="T1" fmla="*/ 1 h 90"/>
                <a:gd name="T2" fmla="*/ 0 w 89"/>
                <a:gd name="T3" fmla="*/ 46 h 90"/>
                <a:gd name="T4" fmla="*/ 45 w 89"/>
                <a:gd name="T5" fmla="*/ 90 h 90"/>
                <a:gd name="T6" fmla="*/ 86 w 89"/>
                <a:gd name="T7" fmla="*/ 63 h 90"/>
                <a:gd name="T8" fmla="*/ 69 w 89"/>
                <a:gd name="T9" fmla="*/ 58 h 90"/>
                <a:gd name="T10" fmla="*/ 50 w 89"/>
                <a:gd name="T11" fmla="*/ 72 h 90"/>
                <a:gd name="T12" fmla="*/ 22 w 89"/>
                <a:gd name="T13" fmla="*/ 59 h 90"/>
                <a:gd name="T14" fmla="*/ 89 w 89"/>
                <a:gd name="T15" fmla="*/ 41 h 90"/>
                <a:gd name="T16" fmla="*/ 44 w 89"/>
                <a:gd name="T17" fmla="*/ 1 h 90"/>
                <a:gd name="T18" fmla="*/ 19 w 89"/>
                <a:gd name="T19" fmla="*/ 44 h 90"/>
                <a:gd name="T20" fmla="*/ 36 w 89"/>
                <a:gd name="T21" fmla="*/ 19 h 90"/>
                <a:gd name="T22" fmla="*/ 67 w 89"/>
                <a:gd name="T23" fmla="*/ 31 h 90"/>
                <a:gd name="T24" fmla="*/ 19 w 89"/>
                <a:gd name="T25" fmla="*/ 44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9" h="90">
                  <a:moveTo>
                    <a:pt x="44" y="1"/>
                  </a:moveTo>
                  <a:cubicBezTo>
                    <a:pt x="20" y="2"/>
                    <a:pt x="0" y="20"/>
                    <a:pt x="0" y="46"/>
                  </a:cubicBezTo>
                  <a:cubicBezTo>
                    <a:pt x="0" y="70"/>
                    <a:pt x="20" y="90"/>
                    <a:pt x="45" y="90"/>
                  </a:cubicBezTo>
                  <a:cubicBezTo>
                    <a:pt x="62" y="90"/>
                    <a:pt x="79" y="80"/>
                    <a:pt x="86" y="63"/>
                  </a:cubicBezTo>
                  <a:cubicBezTo>
                    <a:pt x="69" y="58"/>
                    <a:pt x="69" y="58"/>
                    <a:pt x="69" y="58"/>
                  </a:cubicBezTo>
                  <a:cubicBezTo>
                    <a:pt x="66" y="65"/>
                    <a:pt x="58" y="71"/>
                    <a:pt x="50" y="72"/>
                  </a:cubicBezTo>
                  <a:cubicBezTo>
                    <a:pt x="38" y="75"/>
                    <a:pt x="26" y="67"/>
                    <a:pt x="22" y="59"/>
                  </a:cubicBezTo>
                  <a:cubicBezTo>
                    <a:pt x="89" y="41"/>
                    <a:pt x="89" y="41"/>
                    <a:pt x="89" y="41"/>
                  </a:cubicBezTo>
                  <a:cubicBezTo>
                    <a:pt x="87" y="24"/>
                    <a:pt x="72" y="0"/>
                    <a:pt x="44" y="1"/>
                  </a:cubicBezTo>
                  <a:close/>
                  <a:moveTo>
                    <a:pt x="19" y="44"/>
                  </a:moveTo>
                  <a:cubicBezTo>
                    <a:pt x="19" y="34"/>
                    <a:pt x="24" y="24"/>
                    <a:pt x="36" y="19"/>
                  </a:cubicBezTo>
                  <a:cubicBezTo>
                    <a:pt x="50" y="14"/>
                    <a:pt x="62" y="21"/>
                    <a:pt x="67" y="31"/>
                  </a:cubicBezTo>
                  <a:lnTo>
                    <a:pt x="19" y="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832" fontAlgn="auto">
                <a:spcBef>
                  <a:spcPts val="0"/>
                </a:spcBef>
                <a:spcAft>
                  <a:spcPts val="0"/>
                </a:spcAft>
              </a:pPr>
              <a:endParaRPr lang="en-US" sz="2098" dirty="0">
                <a:solidFill>
                  <a:prstClr val="black"/>
                </a:solidFill>
                <a:latin typeface="Arial"/>
                <a:cs typeface="+mn-cs"/>
              </a:endParaRPr>
            </a:p>
          </p:txBody>
        </p:sp>
        <p:sp>
          <p:nvSpPr>
            <p:cNvPr id="34" name="Freeform 7"/>
            <p:cNvSpPr>
              <a:spLocks/>
            </p:cNvSpPr>
            <p:nvPr userDrawn="1"/>
          </p:nvSpPr>
          <p:spPr bwMode="auto">
            <a:xfrm>
              <a:off x="10292028" y="6239252"/>
              <a:ext cx="166688" cy="333375"/>
            </a:xfrm>
            <a:custGeom>
              <a:avLst/>
              <a:gdLst>
                <a:gd name="T0" fmla="*/ 44 w 44"/>
                <a:gd name="T1" fmla="*/ 18 h 88"/>
                <a:gd name="T2" fmla="*/ 44 w 44"/>
                <a:gd name="T3" fmla="*/ 0 h 88"/>
                <a:gd name="T4" fmla="*/ 19 w 44"/>
                <a:gd name="T5" fmla="*/ 13 h 88"/>
                <a:gd name="T6" fmla="*/ 19 w 44"/>
                <a:gd name="T7" fmla="*/ 3 h 88"/>
                <a:gd name="T8" fmla="*/ 0 w 44"/>
                <a:gd name="T9" fmla="*/ 3 h 88"/>
                <a:gd name="T10" fmla="*/ 0 w 44"/>
                <a:gd name="T11" fmla="*/ 44 h 88"/>
                <a:gd name="T12" fmla="*/ 0 w 44"/>
                <a:gd name="T13" fmla="*/ 88 h 88"/>
                <a:gd name="T14" fmla="*/ 20 w 44"/>
                <a:gd name="T15" fmla="*/ 88 h 88"/>
                <a:gd name="T16" fmla="*/ 20 w 44"/>
                <a:gd name="T17" fmla="*/ 46 h 88"/>
                <a:gd name="T18" fmla="*/ 44 w 44"/>
                <a:gd name="T19" fmla="*/ 1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 h="88">
                  <a:moveTo>
                    <a:pt x="44" y="18"/>
                  </a:moveTo>
                  <a:cubicBezTo>
                    <a:pt x="44" y="0"/>
                    <a:pt x="44" y="0"/>
                    <a:pt x="44" y="0"/>
                  </a:cubicBezTo>
                  <a:cubicBezTo>
                    <a:pt x="28" y="0"/>
                    <a:pt x="22" y="8"/>
                    <a:pt x="19" y="13"/>
                  </a:cubicBezTo>
                  <a:cubicBezTo>
                    <a:pt x="19" y="3"/>
                    <a:pt x="19" y="3"/>
                    <a:pt x="19" y="3"/>
                  </a:cubicBezTo>
                  <a:cubicBezTo>
                    <a:pt x="0" y="3"/>
                    <a:pt x="0" y="3"/>
                    <a:pt x="0" y="3"/>
                  </a:cubicBezTo>
                  <a:cubicBezTo>
                    <a:pt x="0" y="44"/>
                    <a:pt x="0" y="44"/>
                    <a:pt x="0" y="44"/>
                  </a:cubicBezTo>
                  <a:cubicBezTo>
                    <a:pt x="0" y="88"/>
                    <a:pt x="0" y="88"/>
                    <a:pt x="0" y="88"/>
                  </a:cubicBezTo>
                  <a:cubicBezTo>
                    <a:pt x="20" y="88"/>
                    <a:pt x="20" y="88"/>
                    <a:pt x="20" y="88"/>
                  </a:cubicBezTo>
                  <a:cubicBezTo>
                    <a:pt x="20" y="62"/>
                    <a:pt x="20" y="62"/>
                    <a:pt x="20" y="46"/>
                  </a:cubicBezTo>
                  <a:cubicBezTo>
                    <a:pt x="20" y="26"/>
                    <a:pt x="31" y="19"/>
                    <a:pt x="44"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832" fontAlgn="auto">
                <a:spcBef>
                  <a:spcPts val="0"/>
                </a:spcBef>
                <a:spcAft>
                  <a:spcPts val="0"/>
                </a:spcAft>
              </a:pPr>
              <a:endParaRPr lang="en-US" sz="2098" dirty="0">
                <a:solidFill>
                  <a:prstClr val="black"/>
                </a:solidFill>
                <a:latin typeface="Arial"/>
                <a:cs typeface="+mn-cs"/>
              </a:endParaRPr>
            </a:p>
          </p:txBody>
        </p:sp>
        <p:sp>
          <p:nvSpPr>
            <p:cNvPr id="35" name="Freeform 8"/>
            <p:cNvSpPr>
              <a:spLocks/>
            </p:cNvSpPr>
            <p:nvPr userDrawn="1"/>
          </p:nvSpPr>
          <p:spPr bwMode="auto">
            <a:xfrm>
              <a:off x="9501453" y="6182102"/>
              <a:ext cx="369888" cy="390525"/>
            </a:xfrm>
            <a:custGeom>
              <a:avLst/>
              <a:gdLst>
                <a:gd name="T0" fmla="*/ 185 w 233"/>
                <a:gd name="T1" fmla="*/ 165 h 246"/>
                <a:gd name="T2" fmla="*/ 48 w 233"/>
                <a:gd name="T3" fmla="*/ 0 h 246"/>
                <a:gd name="T4" fmla="*/ 0 w 233"/>
                <a:gd name="T5" fmla="*/ 0 h 246"/>
                <a:gd name="T6" fmla="*/ 0 w 233"/>
                <a:gd name="T7" fmla="*/ 246 h 246"/>
                <a:gd name="T8" fmla="*/ 50 w 233"/>
                <a:gd name="T9" fmla="*/ 246 h 246"/>
                <a:gd name="T10" fmla="*/ 50 w 233"/>
                <a:gd name="T11" fmla="*/ 81 h 246"/>
                <a:gd name="T12" fmla="*/ 190 w 233"/>
                <a:gd name="T13" fmla="*/ 246 h 246"/>
                <a:gd name="T14" fmla="*/ 233 w 233"/>
                <a:gd name="T15" fmla="*/ 246 h 246"/>
                <a:gd name="T16" fmla="*/ 233 w 233"/>
                <a:gd name="T17" fmla="*/ 0 h 246"/>
                <a:gd name="T18" fmla="*/ 185 w 233"/>
                <a:gd name="T19" fmla="*/ 0 h 246"/>
                <a:gd name="T20" fmla="*/ 185 w 233"/>
                <a:gd name="T21" fmla="*/ 165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3" h="246">
                  <a:moveTo>
                    <a:pt x="185" y="165"/>
                  </a:moveTo>
                  <a:lnTo>
                    <a:pt x="48" y="0"/>
                  </a:lnTo>
                  <a:lnTo>
                    <a:pt x="0" y="0"/>
                  </a:lnTo>
                  <a:lnTo>
                    <a:pt x="0" y="246"/>
                  </a:lnTo>
                  <a:lnTo>
                    <a:pt x="50" y="246"/>
                  </a:lnTo>
                  <a:lnTo>
                    <a:pt x="50" y="81"/>
                  </a:lnTo>
                  <a:lnTo>
                    <a:pt x="190" y="246"/>
                  </a:lnTo>
                  <a:lnTo>
                    <a:pt x="233" y="246"/>
                  </a:lnTo>
                  <a:lnTo>
                    <a:pt x="233" y="0"/>
                  </a:lnTo>
                  <a:lnTo>
                    <a:pt x="185" y="0"/>
                  </a:lnTo>
                  <a:lnTo>
                    <a:pt x="185" y="16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832" fontAlgn="auto">
                <a:spcBef>
                  <a:spcPts val="0"/>
                </a:spcBef>
                <a:spcAft>
                  <a:spcPts val="0"/>
                </a:spcAft>
              </a:pPr>
              <a:endParaRPr lang="en-US" sz="2098" dirty="0">
                <a:solidFill>
                  <a:prstClr val="black"/>
                </a:solidFill>
                <a:latin typeface="Arial"/>
                <a:cs typeface="+mn-cs"/>
              </a:endParaRPr>
            </a:p>
          </p:txBody>
        </p:sp>
        <p:sp>
          <p:nvSpPr>
            <p:cNvPr id="36" name="Freeform 9"/>
            <p:cNvSpPr>
              <a:spLocks noEditPoints="1"/>
            </p:cNvSpPr>
            <p:nvPr userDrawn="1"/>
          </p:nvSpPr>
          <p:spPr bwMode="auto">
            <a:xfrm>
              <a:off x="10461891" y="6148765"/>
              <a:ext cx="342900" cy="427037"/>
            </a:xfrm>
            <a:custGeom>
              <a:avLst/>
              <a:gdLst>
                <a:gd name="T0" fmla="*/ 91 w 91"/>
                <a:gd name="T1" fmla="*/ 0 h 113"/>
                <a:gd name="T2" fmla="*/ 73 w 91"/>
                <a:gd name="T3" fmla="*/ 0 h 113"/>
                <a:gd name="T4" fmla="*/ 73 w 91"/>
                <a:gd name="T5" fmla="*/ 34 h 113"/>
                <a:gd name="T6" fmla="*/ 43 w 91"/>
                <a:gd name="T7" fmla="*/ 24 h 113"/>
                <a:gd name="T8" fmla="*/ 2 w 91"/>
                <a:gd name="T9" fmla="*/ 66 h 113"/>
                <a:gd name="T10" fmla="*/ 46 w 91"/>
                <a:gd name="T11" fmla="*/ 113 h 113"/>
                <a:gd name="T12" fmla="*/ 74 w 91"/>
                <a:gd name="T13" fmla="*/ 101 h 113"/>
                <a:gd name="T14" fmla="*/ 74 w 91"/>
                <a:gd name="T15" fmla="*/ 112 h 113"/>
                <a:gd name="T16" fmla="*/ 91 w 91"/>
                <a:gd name="T17" fmla="*/ 112 h 113"/>
                <a:gd name="T18" fmla="*/ 91 w 91"/>
                <a:gd name="T19" fmla="*/ 69 h 113"/>
                <a:gd name="T20" fmla="*/ 91 w 91"/>
                <a:gd name="T21" fmla="*/ 69 h 113"/>
                <a:gd name="T22" fmla="*/ 91 w 91"/>
                <a:gd name="T23" fmla="*/ 68 h 113"/>
                <a:gd name="T24" fmla="*/ 91 w 91"/>
                <a:gd name="T25" fmla="*/ 0 h 113"/>
                <a:gd name="T26" fmla="*/ 72 w 91"/>
                <a:gd name="T27" fmla="*/ 70 h 113"/>
                <a:gd name="T28" fmla="*/ 43 w 91"/>
                <a:gd name="T29" fmla="*/ 94 h 113"/>
                <a:gd name="T30" fmla="*/ 21 w 91"/>
                <a:gd name="T31" fmla="*/ 72 h 113"/>
                <a:gd name="T32" fmla="*/ 46 w 91"/>
                <a:gd name="T33" fmla="*/ 43 h 113"/>
                <a:gd name="T34" fmla="*/ 72 w 91"/>
                <a:gd name="T35" fmla="*/ 67 h 113"/>
                <a:gd name="T36" fmla="*/ 72 w 91"/>
                <a:gd name="T37" fmla="*/ 7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1" h="113">
                  <a:moveTo>
                    <a:pt x="91" y="0"/>
                  </a:moveTo>
                  <a:cubicBezTo>
                    <a:pt x="73" y="0"/>
                    <a:pt x="73" y="0"/>
                    <a:pt x="73" y="0"/>
                  </a:cubicBezTo>
                  <a:cubicBezTo>
                    <a:pt x="73" y="34"/>
                    <a:pt x="73" y="34"/>
                    <a:pt x="73" y="34"/>
                  </a:cubicBezTo>
                  <a:cubicBezTo>
                    <a:pt x="68" y="28"/>
                    <a:pt x="55" y="23"/>
                    <a:pt x="43" y="24"/>
                  </a:cubicBezTo>
                  <a:cubicBezTo>
                    <a:pt x="21" y="26"/>
                    <a:pt x="3" y="44"/>
                    <a:pt x="2" y="66"/>
                  </a:cubicBezTo>
                  <a:cubicBezTo>
                    <a:pt x="0" y="92"/>
                    <a:pt x="21" y="113"/>
                    <a:pt x="46" y="113"/>
                  </a:cubicBezTo>
                  <a:cubicBezTo>
                    <a:pt x="56" y="113"/>
                    <a:pt x="69" y="109"/>
                    <a:pt x="74" y="101"/>
                  </a:cubicBezTo>
                  <a:cubicBezTo>
                    <a:pt x="74" y="112"/>
                    <a:pt x="74" y="112"/>
                    <a:pt x="74" y="112"/>
                  </a:cubicBezTo>
                  <a:cubicBezTo>
                    <a:pt x="91" y="112"/>
                    <a:pt x="91" y="112"/>
                    <a:pt x="91" y="112"/>
                  </a:cubicBezTo>
                  <a:cubicBezTo>
                    <a:pt x="91" y="69"/>
                    <a:pt x="91" y="69"/>
                    <a:pt x="91" y="69"/>
                  </a:cubicBezTo>
                  <a:cubicBezTo>
                    <a:pt x="91" y="69"/>
                    <a:pt x="91" y="69"/>
                    <a:pt x="91" y="69"/>
                  </a:cubicBezTo>
                  <a:cubicBezTo>
                    <a:pt x="91" y="68"/>
                    <a:pt x="91" y="68"/>
                    <a:pt x="91" y="68"/>
                  </a:cubicBezTo>
                  <a:lnTo>
                    <a:pt x="91" y="0"/>
                  </a:lnTo>
                  <a:close/>
                  <a:moveTo>
                    <a:pt x="72" y="70"/>
                  </a:moveTo>
                  <a:cubicBezTo>
                    <a:pt x="71" y="85"/>
                    <a:pt x="58" y="96"/>
                    <a:pt x="43" y="94"/>
                  </a:cubicBezTo>
                  <a:cubicBezTo>
                    <a:pt x="32" y="93"/>
                    <a:pt x="22" y="83"/>
                    <a:pt x="21" y="72"/>
                  </a:cubicBezTo>
                  <a:cubicBezTo>
                    <a:pt x="19" y="56"/>
                    <a:pt x="31" y="43"/>
                    <a:pt x="46" y="43"/>
                  </a:cubicBezTo>
                  <a:cubicBezTo>
                    <a:pt x="60" y="43"/>
                    <a:pt x="71" y="54"/>
                    <a:pt x="72" y="67"/>
                  </a:cubicBezTo>
                  <a:lnTo>
                    <a:pt x="72"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832" fontAlgn="auto">
                <a:spcBef>
                  <a:spcPts val="0"/>
                </a:spcBef>
                <a:spcAft>
                  <a:spcPts val="0"/>
                </a:spcAft>
              </a:pPr>
              <a:endParaRPr lang="en-US" sz="2098" dirty="0">
                <a:solidFill>
                  <a:prstClr val="black"/>
                </a:solidFill>
                <a:latin typeface="Arial"/>
                <a:cs typeface="+mn-cs"/>
              </a:endParaRPr>
            </a:p>
          </p:txBody>
        </p:sp>
        <p:sp>
          <p:nvSpPr>
            <p:cNvPr id="37" name="Freeform 10"/>
            <p:cNvSpPr>
              <a:spLocks noEditPoints="1"/>
            </p:cNvSpPr>
            <p:nvPr userDrawn="1"/>
          </p:nvSpPr>
          <p:spPr bwMode="auto">
            <a:xfrm>
              <a:off x="9912616" y="6239252"/>
              <a:ext cx="338138" cy="336550"/>
            </a:xfrm>
            <a:custGeom>
              <a:avLst/>
              <a:gdLst>
                <a:gd name="T0" fmla="*/ 45 w 90"/>
                <a:gd name="T1" fmla="*/ 0 h 89"/>
                <a:gd name="T2" fmla="*/ 0 w 90"/>
                <a:gd name="T3" fmla="*/ 45 h 89"/>
                <a:gd name="T4" fmla="*/ 45 w 90"/>
                <a:gd name="T5" fmla="*/ 89 h 89"/>
                <a:gd name="T6" fmla="*/ 90 w 90"/>
                <a:gd name="T7" fmla="*/ 45 h 89"/>
                <a:gd name="T8" fmla="*/ 45 w 90"/>
                <a:gd name="T9" fmla="*/ 0 h 89"/>
                <a:gd name="T10" fmla="*/ 45 w 90"/>
                <a:gd name="T11" fmla="*/ 70 h 89"/>
                <a:gd name="T12" fmla="*/ 19 w 90"/>
                <a:gd name="T13" fmla="*/ 45 h 89"/>
                <a:gd name="T14" fmla="*/ 45 w 90"/>
                <a:gd name="T15" fmla="*/ 19 h 89"/>
                <a:gd name="T16" fmla="*/ 71 w 90"/>
                <a:gd name="T17" fmla="*/ 45 h 89"/>
                <a:gd name="T18" fmla="*/ 45 w 90"/>
                <a:gd name="T19" fmla="*/ 7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0" h="89">
                  <a:moveTo>
                    <a:pt x="45" y="0"/>
                  </a:moveTo>
                  <a:cubicBezTo>
                    <a:pt x="20" y="0"/>
                    <a:pt x="0" y="20"/>
                    <a:pt x="0" y="45"/>
                  </a:cubicBezTo>
                  <a:cubicBezTo>
                    <a:pt x="0" y="69"/>
                    <a:pt x="20" y="89"/>
                    <a:pt x="45" y="89"/>
                  </a:cubicBezTo>
                  <a:cubicBezTo>
                    <a:pt x="70" y="89"/>
                    <a:pt x="90" y="69"/>
                    <a:pt x="90" y="45"/>
                  </a:cubicBezTo>
                  <a:cubicBezTo>
                    <a:pt x="90" y="20"/>
                    <a:pt x="70" y="0"/>
                    <a:pt x="45" y="0"/>
                  </a:cubicBezTo>
                  <a:close/>
                  <a:moveTo>
                    <a:pt x="45" y="70"/>
                  </a:moveTo>
                  <a:cubicBezTo>
                    <a:pt x="31" y="70"/>
                    <a:pt x="19" y="59"/>
                    <a:pt x="19" y="45"/>
                  </a:cubicBezTo>
                  <a:cubicBezTo>
                    <a:pt x="19" y="30"/>
                    <a:pt x="31" y="19"/>
                    <a:pt x="45" y="19"/>
                  </a:cubicBezTo>
                  <a:cubicBezTo>
                    <a:pt x="59" y="19"/>
                    <a:pt x="71" y="30"/>
                    <a:pt x="71" y="45"/>
                  </a:cubicBezTo>
                  <a:cubicBezTo>
                    <a:pt x="71" y="59"/>
                    <a:pt x="59" y="70"/>
                    <a:pt x="45" y="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832" fontAlgn="auto">
                <a:spcBef>
                  <a:spcPts val="0"/>
                </a:spcBef>
                <a:spcAft>
                  <a:spcPts val="0"/>
                </a:spcAft>
              </a:pPr>
              <a:endParaRPr lang="en-US" sz="2098" dirty="0">
                <a:solidFill>
                  <a:prstClr val="black"/>
                </a:solidFill>
                <a:latin typeface="Arial"/>
                <a:cs typeface="+mn-cs"/>
              </a:endParaRPr>
            </a:p>
          </p:txBody>
        </p:sp>
      </p:grpSp>
    </p:spTree>
    <p:extLst>
      <p:ext uri="{BB962C8B-B14F-4D97-AF65-F5344CB8AC3E}">
        <p14:creationId xmlns:p14="http://schemas.microsoft.com/office/powerpoint/2010/main" val="4025292525"/>
      </p:ext>
    </p:extLst>
  </p:cSld>
  <p:clrMapOvr>
    <a:masterClrMapping/>
  </p:clrMapOvr>
</p:sldLayout>
</file>

<file path=ppt/slideLayouts/slideLayout215.xml><?xml version="1.0" encoding="utf-8"?>
<p:sldLayout xmlns:a="http://schemas.openxmlformats.org/drawingml/2006/main" xmlns:r="http://schemas.openxmlformats.org/officeDocument/2006/relationships" xmlns:p="http://schemas.openxmlformats.org/presentationml/2006/main" showMasterSp="0" preserve="1" userDrawn="1">
  <p:cSld name="Title Slide Image">
    <p:bg>
      <p:bgPr>
        <a:solidFill>
          <a:srgbClr val="FDECE4"/>
        </a:solidFill>
        <a:effectLst/>
      </p:bgPr>
    </p:bg>
    <p:spTree>
      <p:nvGrpSpPr>
        <p:cNvPr id="1" name=""/>
        <p:cNvGrpSpPr/>
        <p:nvPr/>
      </p:nvGrpSpPr>
      <p:grpSpPr>
        <a:xfrm>
          <a:off x="0" y="0"/>
          <a:ext cx="0" cy="0"/>
          <a:chOff x="0" y="0"/>
          <a:chExt cx="0" cy="0"/>
        </a:xfrm>
      </p:grpSpPr>
      <p:sp useBgFill="1">
        <p:nvSpPr>
          <p:cNvPr id="28" name="Picture Placeholder 5"/>
          <p:cNvSpPr>
            <a:spLocks noGrp="1"/>
          </p:cNvSpPr>
          <p:nvPr>
            <p:ph type="pic" sz="quarter" idx="15" hasCustomPrompt="1"/>
          </p:nvPr>
        </p:nvSpPr>
        <p:spPr>
          <a:xfrm>
            <a:off x="3176" y="0"/>
            <a:ext cx="12192000" cy="6858000"/>
          </a:xfrm>
        </p:spPr>
        <p:txBody>
          <a:bodyPr anchor="ctr" anchorCtr="0"/>
          <a:lstStyle>
            <a:lvl1pPr marL="0" indent="0" algn="ctr">
              <a:buNone/>
              <a:defRPr baseline="0">
                <a:solidFill>
                  <a:schemeClr val="tx1"/>
                </a:solidFill>
              </a:defRPr>
            </a:lvl1pPr>
          </a:lstStyle>
          <a:p>
            <a:r>
              <a:rPr lang="en-GB" dirty="0"/>
              <a:t>Insert picture by using Nordea Image Bank button or use as pink slide</a:t>
            </a:r>
          </a:p>
        </p:txBody>
      </p:sp>
      <p:sp>
        <p:nvSpPr>
          <p:cNvPr id="2" name="Title 1"/>
          <p:cNvSpPr>
            <a:spLocks noGrp="1"/>
          </p:cNvSpPr>
          <p:nvPr>
            <p:ph type="ctrTitle"/>
          </p:nvPr>
        </p:nvSpPr>
        <p:spPr>
          <a:xfrm>
            <a:off x="647834" y="1338892"/>
            <a:ext cx="7198125" cy="748627"/>
          </a:xfrm>
        </p:spPr>
        <p:txBody>
          <a:bodyPr>
            <a:noAutofit/>
          </a:bodyPr>
          <a:lstStyle>
            <a:lvl1pPr>
              <a:defRPr sz="2398">
                <a:solidFill>
                  <a:schemeClr val="accent1"/>
                </a:solidFill>
              </a:defRPr>
            </a:lvl1pPr>
          </a:lstStyle>
          <a:p>
            <a:r>
              <a:rPr lang="en-GB" dirty="0"/>
              <a:t>Click to edit Master title style</a:t>
            </a:r>
          </a:p>
        </p:txBody>
      </p:sp>
      <p:sp>
        <p:nvSpPr>
          <p:cNvPr id="3" name="Subtitle 2"/>
          <p:cNvSpPr>
            <a:spLocks noGrp="1"/>
          </p:cNvSpPr>
          <p:nvPr>
            <p:ph type="subTitle" idx="1"/>
          </p:nvPr>
        </p:nvSpPr>
        <p:spPr>
          <a:xfrm>
            <a:off x="647834" y="2133156"/>
            <a:ext cx="7198125" cy="360000"/>
          </a:xfrm>
        </p:spPr>
        <p:txBody>
          <a:bodyPr>
            <a:noAutofit/>
          </a:bodyPr>
          <a:lstStyle>
            <a:lvl1pPr marL="0" indent="0" algn="l">
              <a:buNone/>
              <a:defRPr b="1">
                <a:solidFill>
                  <a:schemeClr val="tx2"/>
                </a:solidFill>
              </a:defRPr>
            </a:lvl1pPr>
            <a:lvl2pPr marL="543917" indent="0" algn="ctr">
              <a:buNone/>
              <a:defRPr>
                <a:solidFill>
                  <a:schemeClr val="tx1">
                    <a:tint val="75000"/>
                  </a:schemeClr>
                </a:solidFill>
              </a:defRPr>
            </a:lvl2pPr>
            <a:lvl3pPr marL="1087832" indent="0" algn="ctr">
              <a:buNone/>
              <a:defRPr>
                <a:solidFill>
                  <a:schemeClr val="tx1">
                    <a:tint val="75000"/>
                  </a:schemeClr>
                </a:solidFill>
              </a:defRPr>
            </a:lvl3pPr>
            <a:lvl4pPr marL="1631748" indent="0" algn="ctr">
              <a:buNone/>
              <a:defRPr>
                <a:solidFill>
                  <a:schemeClr val="tx1">
                    <a:tint val="75000"/>
                  </a:schemeClr>
                </a:solidFill>
              </a:defRPr>
            </a:lvl4pPr>
            <a:lvl5pPr marL="2175665" indent="0" algn="ctr">
              <a:buNone/>
              <a:defRPr>
                <a:solidFill>
                  <a:schemeClr val="tx1">
                    <a:tint val="75000"/>
                  </a:schemeClr>
                </a:solidFill>
              </a:defRPr>
            </a:lvl5pPr>
            <a:lvl6pPr marL="2719583" indent="0" algn="ctr">
              <a:buNone/>
              <a:defRPr>
                <a:solidFill>
                  <a:schemeClr val="tx1">
                    <a:tint val="75000"/>
                  </a:schemeClr>
                </a:solidFill>
              </a:defRPr>
            </a:lvl6pPr>
            <a:lvl7pPr marL="3263498" indent="0" algn="ctr">
              <a:buNone/>
              <a:defRPr>
                <a:solidFill>
                  <a:schemeClr val="tx1">
                    <a:tint val="75000"/>
                  </a:schemeClr>
                </a:solidFill>
              </a:defRPr>
            </a:lvl7pPr>
            <a:lvl8pPr marL="3807414" indent="0" algn="ctr">
              <a:buNone/>
              <a:defRPr>
                <a:solidFill>
                  <a:schemeClr val="tx1">
                    <a:tint val="75000"/>
                  </a:schemeClr>
                </a:solidFill>
              </a:defRPr>
            </a:lvl8pPr>
            <a:lvl9pPr marL="4351330" indent="0" algn="ctr">
              <a:buNone/>
              <a:defRPr>
                <a:solidFill>
                  <a:schemeClr val="tx1">
                    <a:tint val="75000"/>
                  </a:schemeClr>
                </a:solidFill>
              </a:defRPr>
            </a:lvl9pPr>
          </a:lstStyle>
          <a:p>
            <a:r>
              <a:rPr lang="en-GB" dirty="0"/>
              <a:t>Click to edit Master subtitle style</a:t>
            </a:r>
          </a:p>
        </p:txBody>
      </p:sp>
      <p:sp>
        <p:nvSpPr>
          <p:cNvPr id="21" name="Text Placeholder 20"/>
          <p:cNvSpPr>
            <a:spLocks noGrp="1"/>
          </p:cNvSpPr>
          <p:nvPr>
            <p:ph type="body" sz="quarter" idx="13" hasCustomPrompt="1"/>
          </p:nvPr>
        </p:nvSpPr>
        <p:spPr>
          <a:xfrm>
            <a:off x="647834" y="2591403"/>
            <a:ext cx="7198125" cy="215949"/>
          </a:xfrm>
        </p:spPr>
        <p:txBody>
          <a:bodyPr>
            <a:noAutofit/>
          </a:bodyPr>
          <a:lstStyle>
            <a:lvl1pPr marL="0" indent="0">
              <a:buNone/>
              <a:defRPr sz="1300">
                <a:solidFill>
                  <a:schemeClr val="tx2"/>
                </a:solidFill>
              </a:defRPr>
            </a:lvl1pPr>
            <a:lvl2pPr marL="256969" indent="0">
              <a:buNone/>
              <a:defRPr>
                <a:solidFill>
                  <a:schemeClr val="accent2"/>
                </a:solidFill>
              </a:defRPr>
            </a:lvl2pPr>
            <a:lvl3pPr marL="513937" indent="0">
              <a:buNone/>
              <a:defRPr>
                <a:solidFill>
                  <a:schemeClr val="accent2"/>
                </a:solidFill>
              </a:defRPr>
            </a:lvl3pPr>
            <a:lvl4pPr marL="770906" indent="0">
              <a:buNone/>
              <a:defRPr>
                <a:solidFill>
                  <a:schemeClr val="accent2"/>
                </a:solidFill>
              </a:defRPr>
            </a:lvl4pPr>
            <a:lvl5pPr marL="1027873" indent="0">
              <a:buNone/>
              <a:defRPr>
                <a:solidFill>
                  <a:schemeClr val="accent2"/>
                </a:solidFill>
              </a:defRPr>
            </a:lvl5pPr>
          </a:lstStyle>
          <a:p>
            <a:pPr lvl="0"/>
            <a:r>
              <a:rPr lang="en-GB" dirty="0"/>
              <a:t>Name, title</a:t>
            </a:r>
          </a:p>
        </p:txBody>
      </p:sp>
      <p:sp>
        <p:nvSpPr>
          <p:cNvPr id="22" name="Text Placeholder 20"/>
          <p:cNvSpPr>
            <a:spLocks noGrp="1"/>
          </p:cNvSpPr>
          <p:nvPr>
            <p:ph type="body" sz="quarter" idx="14" hasCustomPrompt="1"/>
          </p:nvPr>
        </p:nvSpPr>
        <p:spPr>
          <a:xfrm>
            <a:off x="647834" y="2843345"/>
            <a:ext cx="7198125" cy="215949"/>
          </a:xfrm>
        </p:spPr>
        <p:txBody>
          <a:bodyPr>
            <a:noAutofit/>
          </a:bodyPr>
          <a:lstStyle>
            <a:lvl1pPr marL="0" indent="0">
              <a:buNone/>
              <a:defRPr sz="1300">
                <a:solidFill>
                  <a:schemeClr val="tx2"/>
                </a:solidFill>
              </a:defRPr>
            </a:lvl1pPr>
            <a:lvl2pPr marL="256969" indent="0">
              <a:buNone/>
              <a:defRPr>
                <a:solidFill>
                  <a:schemeClr val="accent2"/>
                </a:solidFill>
              </a:defRPr>
            </a:lvl2pPr>
            <a:lvl3pPr marL="513937" indent="0">
              <a:buNone/>
              <a:defRPr>
                <a:solidFill>
                  <a:schemeClr val="accent2"/>
                </a:solidFill>
              </a:defRPr>
            </a:lvl3pPr>
            <a:lvl4pPr marL="770906" indent="0">
              <a:buNone/>
              <a:defRPr>
                <a:solidFill>
                  <a:schemeClr val="accent2"/>
                </a:solidFill>
              </a:defRPr>
            </a:lvl4pPr>
            <a:lvl5pPr marL="1027873" indent="0">
              <a:buNone/>
              <a:defRPr>
                <a:solidFill>
                  <a:schemeClr val="accent2"/>
                </a:solidFill>
              </a:defRPr>
            </a:lvl5pPr>
          </a:lstStyle>
          <a:p>
            <a:pPr lvl="0"/>
            <a:r>
              <a:rPr lang="en-GB" dirty="0"/>
              <a:t>Date</a:t>
            </a:r>
          </a:p>
        </p:txBody>
      </p:sp>
      <p:grpSp>
        <p:nvGrpSpPr>
          <p:cNvPr id="10" name="Pulse"/>
          <p:cNvGrpSpPr/>
          <p:nvPr userDrawn="1"/>
        </p:nvGrpSpPr>
        <p:grpSpPr>
          <a:xfrm>
            <a:off x="8749612" y="3029842"/>
            <a:ext cx="3445566" cy="3490105"/>
            <a:chOff x="8751888" y="3030538"/>
            <a:chExt cx="3446462" cy="3490913"/>
          </a:xfrm>
          <a:solidFill>
            <a:schemeClr val="accent1"/>
          </a:solidFill>
        </p:grpSpPr>
        <p:sp>
          <p:nvSpPr>
            <p:cNvPr id="11" name="Freeform 5"/>
            <p:cNvSpPr>
              <a:spLocks/>
            </p:cNvSpPr>
            <p:nvPr userDrawn="1"/>
          </p:nvSpPr>
          <p:spPr bwMode="auto">
            <a:xfrm>
              <a:off x="9196388" y="3902076"/>
              <a:ext cx="449263" cy="1120775"/>
            </a:xfrm>
            <a:custGeom>
              <a:avLst/>
              <a:gdLst>
                <a:gd name="T0" fmla="*/ 71 w 142"/>
                <a:gd name="T1" fmla="*/ 355 h 355"/>
                <a:gd name="T2" fmla="*/ 71 w 142"/>
                <a:gd name="T3" fmla="*/ 355 h 355"/>
                <a:gd name="T4" fmla="*/ 0 w 142"/>
                <a:gd name="T5" fmla="*/ 284 h 355"/>
                <a:gd name="T6" fmla="*/ 0 w 142"/>
                <a:gd name="T7" fmla="*/ 71 h 355"/>
                <a:gd name="T8" fmla="*/ 71 w 142"/>
                <a:gd name="T9" fmla="*/ 0 h 355"/>
                <a:gd name="T10" fmla="*/ 142 w 142"/>
                <a:gd name="T11" fmla="*/ 71 h 355"/>
                <a:gd name="T12" fmla="*/ 142 w 142"/>
                <a:gd name="T13" fmla="*/ 284 h 355"/>
                <a:gd name="T14" fmla="*/ 71 w 142"/>
                <a:gd name="T15" fmla="*/ 355 h 3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2" h="355">
                  <a:moveTo>
                    <a:pt x="71" y="355"/>
                  </a:moveTo>
                  <a:cubicBezTo>
                    <a:pt x="71" y="355"/>
                    <a:pt x="71" y="355"/>
                    <a:pt x="71" y="355"/>
                  </a:cubicBezTo>
                  <a:cubicBezTo>
                    <a:pt x="32" y="355"/>
                    <a:pt x="0" y="323"/>
                    <a:pt x="0" y="284"/>
                  </a:cubicBezTo>
                  <a:cubicBezTo>
                    <a:pt x="0" y="71"/>
                    <a:pt x="0" y="71"/>
                    <a:pt x="0" y="71"/>
                  </a:cubicBezTo>
                  <a:cubicBezTo>
                    <a:pt x="0" y="32"/>
                    <a:pt x="32" y="0"/>
                    <a:pt x="71" y="0"/>
                  </a:cubicBezTo>
                  <a:cubicBezTo>
                    <a:pt x="110" y="0"/>
                    <a:pt x="142" y="32"/>
                    <a:pt x="142" y="71"/>
                  </a:cubicBezTo>
                  <a:cubicBezTo>
                    <a:pt x="142" y="284"/>
                    <a:pt x="142" y="284"/>
                    <a:pt x="142" y="284"/>
                  </a:cubicBezTo>
                  <a:cubicBezTo>
                    <a:pt x="142" y="323"/>
                    <a:pt x="110" y="355"/>
                    <a:pt x="71" y="35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832" fontAlgn="auto">
                <a:spcBef>
                  <a:spcPts val="0"/>
                </a:spcBef>
                <a:spcAft>
                  <a:spcPts val="0"/>
                </a:spcAft>
              </a:pPr>
              <a:endParaRPr lang="en-GB" sz="2098" dirty="0">
                <a:solidFill>
                  <a:prstClr val="black"/>
                </a:solidFill>
                <a:latin typeface="Arial"/>
                <a:cs typeface="+mn-cs"/>
              </a:endParaRPr>
            </a:p>
          </p:txBody>
        </p:sp>
        <p:sp>
          <p:nvSpPr>
            <p:cNvPr id="12" name="Freeform 6"/>
            <p:cNvSpPr>
              <a:spLocks/>
            </p:cNvSpPr>
            <p:nvPr userDrawn="1"/>
          </p:nvSpPr>
          <p:spPr bwMode="auto">
            <a:xfrm>
              <a:off x="8751888" y="4551363"/>
              <a:ext cx="265113" cy="449263"/>
            </a:xfrm>
            <a:custGeom>
              <a:avLst/>
              <a:gdLst>
                <a:gd name="T0" fmla="*/ 42 w 84"/>
                <a:gd name="T1" fmla="*/ 142 h 142"/>
                <a:gd name="T2" fmla="*/ 42 w 84"/>
                <a:gd name="T3" fmla="*/ 142 h 142"/>
                <a:gd name="T4" fmla="*/ 0 w 84"/>
                <a:gd name="T5" fmla="*/ 99 h 142"/>
                <a:gd name="T6" fmla="*/ 0 w 84"/>
                <a:gd name="T7" fmla="*/ 42 h 142"/>
                <a:gd name="T8" fmla="*/ 42 w 84"/>
                <a:gd name="T9" fmla="*/ 0 h 142"/>
                <a:gd name="T10" fmla="*/ 84 w 84"/>
                <a:gd name="T11" fmla="*/ 42 h 142"/>
                <a:gd name="T12" fmla="*/ 84 w 84"/>
                <a:gd name="T13" fmla="*/ 99 h 142"/>
                <a:gd name="T14" fmla="*/ 42 w 84"/>
                <a:gd name="T15" fmla="*/ 142 h 1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4" h="142">
                  <a:moveTo>
                    <a:pt x="42" y="142"/>
                  </a:moveTo>
                  <a:cubicBezTo>
                    <a:pt x="42" y="142"/>
                    <a:pt x="42" y="142"/>
                    <a:pt x="42" y="142"/>
                  </a:cubicBezTo>
                  <a:cubicBezTo>
                    <a:pt x="18" y="142"/>
                    <a:pt x="0" y="123"/>
                    <a:pt x="0" y="99"/>
                  </a:cubicBezTo>
                  <a:cubicBezTo>
                    <a:pt x="0" y="42"/>
                    <a:pt x="0" y="42"/>
                    <a:pt x="0" y="42"/>
                  </a:cubicBezTo>
                  <a:cubicBezTo>
                    <a:pt x="0" y="19"/>
                    <a:pt x="18" y="0"/>
                    <a:pt x="42" y="0"/>
                  </a:cubicBezTo>
                  <a:cubicBezTo>
                    <a:pt x="65" y="0"/>
                    <a:pt x="84" y="19"/>
                    <a:pt x="84" y="42"/>
                  </a:cubicBezTo>
                  <a:cubicBezTo>
                    <a:pt x="84" y="99"/>
                    <a:pt x="84" y="99"/>
                    <a:pt x="84" y="99"/>
                  </a:cubicBezTo>
                  <a:cubicBezTo>
                    <a:pt x="84" y="123"/>
                    <a:pt x="65" y="142"/>
                    <a:pt x="42" y="14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832" fontAlgn="auto">
                <a:spcBef>
                  <a:spcPts val="0"/>
                </a:spcBef>
                <a:spcAft>
                  <a:spcPts val="0"/>
                </a:spcAft>
              </a:pPr>
              <a:endParaRPr lang="en-GB" sz="2098" dirty="0">
                <a:solidFill>
                  <a:prstClr val="black"/>
                </a:solidFill>
                <a:latin typeface="Arial"/>
                <a:cs typeface="+mn-cs"/>
              </a:endParaRPr>
            </a:p>
          </p:txBody>
        </p:sp>
        <p:sp>
          <p:nvSpPr>
            <p:cNvPr id="14" name="Freeform 7"/>
            <p:cNvSpPr>
              <a:spLocks/>
            </p:cNvSpPr>
            <p:nvPr userDrawn="1"/>
          </p:nvSpPr>
          <p:spPr bwMode="auto">
            <a:xfrm>
              <a:off x="11436350" y="4529138"/>
              <a:ext cx="449263" cy="1117600"/>
            </a:xfrm>
            <a:custGeom>
              <a:avLst/>
              <a:gdLst>
                <a:gd name="T0" fmla="*/ 71 w 142"/>
                <a:gd name="T1" fmla="*/ 354 h 354"/>
                <a:gd name="T2" fmla="*/ 71 w 142"/>
                <a:gd name="T3" fmla="*/ 354 h 354"/>
                <a:gd name="T4" fmla="*/ 0 w 142"/>
                <a:gd name="T5" fmla="*/ 283 h 354"/>
                <a:gd name="T6" fmla="*/ 0 w 142"/>
                <a:gd name="T7" fmla="*/ 71 h 354"/>
                <a:gd name="T8" fmla="*/ 71 w 142"/>
                <a:gd name="T9" fmla="*/ 0 h 354"/>
                <a:gd name="T10" fmla="*/ 142 w 142"/>
                <a:gd name="T11" fmla="*/ 71 h 354"/>
                <a:gd name="T12" fmla="*/ 142 w 142"/>
                <a:gd name="T13" fmla="*/ 283 h 354"/>
                <a:gd name="T14" fmla="*/ 71 w 142"/>
                <a:gd name="T15" fmla="*/ 354 h 35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2" h="354">
                  <a:moveTo>
                    <a:pt x="71" y="354"/>
                  </a:moveTo>
                  <a:cubicBezTo>
                    <a:pt x="71" y="354"/>
                    <a:pt x="71" y="354"/>
                    <a:pt x="71" y="354"/>
                  </a:cubicBezTo>
                  <a:cubicBezTo>
                    <a:pt x="32" y="354"/>
                    <a:pt x="0" y="322"/>
                    <a:pt x="0" y="283"/>
                  </a:cubicBezTo>
                  <a:cubicBezTo>
                    <a:pt x="0" y="71"/>
                    <a:pt x="0" y="71"/>
                    <a:pt x="0" y="71"/>
                  </a:cubicBezTo>
                  <a:cubicBezTo>
                    <a:pt x="0" y="32"/>
                    <a:pt x="32" y="0"/>
                    <a:pt x="71" y="0"/>
                  </a:cubicBezTo>
                  <a:cubicBezTo>
                    <a:pt x="110" y="0"/>
                    <a:pt x="142" y="32"/>
                    <a:pt x="142" y="71"/>
                  </a:cubicBezTo>
                  <a:cubicBezTo>
                    <a:pt x="142" y="283"/>
                    <a:pt x="142" y="283"/>
                    <a:pt x="142" y="283"/>
                  </a:cubicBezTo>
                  <a:cubicBezTo>
                    <a:pt x="142" y="322"/>
                    <a:pt x="110" y="354"/>
                    <a:pt x="71" y="35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832" fontAlgn="auto">
                <a:spcBef>
                  <a:spcPts val="0"/>
                </a:spcBef>
                <a:spcAft>
                  <a:spcPts val="0"/>
                </a:spcAft>
              </a:pPr>
              <a:endParaRPr lang="en-GB" sz="2098" dirty="0">
                <a:solidFill>
                  <a:prstClr val="black"/>
                </a:solidFill>
                <a:latin typeface="Arial"/>
                <a:cs typeface="+mn-cs"/>
              </a:endParaRPr>
            </a:p>
          </p:txBody>
        </p:sp>
        <p:sp>
          <p:nvSpPr>
            <p:cNvPr id="15" name="Freeform 8"/>
            <p:cNvSpPr>
              <a:spLocks/>
            </p:cNvSpPr>
            <p:nvPr userDrawn="1"/>
          </p:nvSpPr>
          <p:spPr bwMode="auto">
            <a:xfrm>
              <a:off x="9869488" y="3030538"/>
              <a:ext cx="560388" cy="2506663"/>
            </a:xfrm>
            <a:custGeom>
              <a:avLst/>
              <a:gdLst>
                <a:gd name="T0" fmla="*/ 88 w 177"/>
                <a:gd name="T1" fmla="*/ 794 h 794"/>
                <a:gd name="T2" fmla="*/ 88 w 177"/>
                <a:gd name="T3" fmla="*/ 794 h 794"/>
                <a:gd name="T4" fmla="*/ 0 w 177"/>
                <a:gd name="T5" fmla="*/ 705 h 794"/>
                <a:gd name="T6" fmla="*/ 0 w 177"/>
                <a:gd name="T7" fmla="*/ 89 h 794"/>
                <a:gd name="T8" fmla="*/ 88 w 177"/>
                <a:gd name="T9" fmla="*/ 0 h 794"/>
                <a:gd name="T10" fmla="*/ 177 w 177"/>
                <a:gd name="T11" fmla="*/ 89 h 794"/>
                <a:gd name="T12" fmla="*/ 177 w 177"/>
                <a:gd name="T13" fmla="*/ 705 h 794"/>
                <a:gd name="T14" fmla="*/ 88 w 177"/>
                <a:gd name="T15" fmla="*/ 794 h 7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7" h="794">
                  <a:moveTo>
                    <a:pt x="88" y="794"/>
                  </a:moveTo>
                  <a:cubicBezTo>
                    <a:pt x="88" y="794"/>
                    <a:pt x="88" y="794"/>
                    <a:pt x="88" y="794"/>
                  </a:cubicBezTo>
                  <a:cubicBezTo>
                    <a:pt x="40" y="794"/>
                    <a:pt x="0" y="754"/>
                    <a:pt x="0" y="705"/>
                  </a:cubicBezTo>
                  <a:cubicBezTo>
                    <a:pt x="0" y="89"/>
                    <a:pt x="0" y="89"/>
                    <a:pt x="0" y="89"/>
                  </a:cubicBezTo>
                  <a:cubicBezTo>
                    <a:pt x="0" y="40"/>
                    <a:pt x="40" y="0"/>
                    <a:pt x="88" y="0"/>
                  </a:cubicBezTo>
                  <a:cubicBezTo>
                    <a:pt x="137" y="0"/>
                    <a:pt x="177" y="40"/>
                    <a:pt x="177" y="89"/>
                  </a:cubicBezTo>
                  <a:cubicBezTo>
                    <a:pt x="177" y="705"/>
                    <a:pt x="177" y="705"/>
                    <a:pt x="177" y="705"/>
                  </a:cubicBezTo>
                  <a:cubicBezTo>
                    <a:pt x="177" y="754"/>
                    <a:pt x="137" y="794"/>
                    <a:pt x="88" y="79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832" fontAlgn="auto">
                <a:spcBef>
                  <a:spcPts val="0"/>
                </a:spcBef>
                <a:spcAft>
                  <a:spcPts val="0"/>
                </a:spcAft>
              </a:pPr>
              <a:endParaRPr lang="en-GB" sz="2098" dirty="0">
                <a:solidFill>
                  <a:prstClr val="black"/>
                </a:solidFill>
                <a:latin typeface="Arial"/>
                <a:cs typeface="+mn-cs"/>
              </a:endParaRPr>
            </a:p>
          </p:txBody>
        </p:sp>
        <p:sp>
          <p:nvSpPr>
            <p:cNvPr id="16" name="Freeform 9"/>
            <p:cNvSpPr>
              <a:spLocks/>
            </p:cNvSpPr>
            <p:nvPr userDrawn="1"/>
          </p:nvSpPr>
          <p:spPr bwMode="auto">
            <a:xfrm>
              <a:off x="10653713" y="4014788"/>
              <a:ext cx="558800" cy="2506663"/>
            </a:xfrm>
            <a:custGeom>
              <a:avLst/>
              <a:gdLst>
                <a:gd name="T0" fmla="*/ 88 w 177"/>
                <a:gd name="T1" fmla="*/ 794 h 794"/>
                <a:gd name="T2" fmla="*/ 88 w 177"/>
                <a:gd name="T3" fmla="*/ 794 h 794"/>
                <a:gd name="T4" fmla="*/ 0 w 177"/>
                <a:gd name="T5" fmla="*/ 705 h 794"/>
                <a:gd name="T6" fmla="*/ 0 w 177"/>
                <a:gd name="T7" fmla="*/ 88 h 794"/>
                <a:gd name="T8" fmla="*/ 88 w 177"/>
                <a:gd name="T9" fmla="*/ 0 h 794"/>
                <a:gd name="T10" fmla="*/ 177 w 177"/>
                <a:gd name="T11" fmla="*/ 88 h 794"/>
                <a:gd name="T12" fmla="*/ 177 w 177"/>
                <a:gd name="T13" fmla="*/ 705 h 794"/>
                <a:gd name="T14" fmla="*/ 88 w 177"/>
                <a:gd name="T15" fmla="*/ 794 h 7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7" h="794">
                  <a:moveTo>
                    <a:pt x="88" y="794"/>
                  </a:moveTo>
                  <a:cubicBezTo>
                    <a:pt x="88" y="794"/>
                    <a:pt x="88" y="794"/>
                    <a:pt x="88" y="794"/>
                  </a:cubicBezTo>
                  <a:cubicBezTo>
                    <a:pt x="40" y="794"/>
                    <a:pt x="0" y="754"/>
                    <a:pt x="0" y="705"/>
                  </a:cubicBezTo>
                  <a:cubicBezTo>
                    <a:pt x="0" y="88"/>
                    <a:pt x="0" y="88"/>
                    <a:pt x="0" y="88"/>
                  </a:cubicBezTo>
                  <a:cubicBezTo>
                    <a:pt x="0" y="40"/>
                    <a:pt x="40" y="0"/>
                    <a:pt x="88" y="0"/>
                  </a:cubicBezTo>
                  <a:cubicBezTo>
                    <a:pt x="137" y="0"/>
                    <a:pt x="177" y="40"/>
                    <a:pt x="177" y="88"/>
                  </a:cubicBezTo>
                  <a:cubicBezTo>
                    <a:pt x="177" y="705"/>
                    <a:pt x="177" y="705"/>
                    <a:pt x="177" y="705"/>
                  </a:cubicBezTo>
                  <a:cubicBezTo>
                    <a:pt x="177" y="754"/>
                    <a:pt x="137" y="794"/>
                    <a:pt x="88" y="79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832" fontAlgn="auto">
                <a:spcBef>
                  <a:spcPts val="0"/>
                </a:spcBef>
                <a:spcAft>
                  <a:spcPts val="0"/>
                </a:spcAft>
              </a:pPr>
              <a:endParaRPr lang="en-GB" sz="2098" dirty="0">
                <a:solidFill>
                  <a:prstClr val="black"/>
                </a:solidFill>
                <a:latin typeface="Arial"/>
                <a:cs typeface="+mn-cs"/>
              </a:endParaRPr>
            </a:p>
          </p:txBody>
        </p:sp>
        <p:sp>
          <p:nvSpPr>
            <p:cNvPr id="17" name="Freeform 10"/>
            <p:cNvSpPr>
              <a:spLocks/>
            </p:cNvSpPr>
            <p:nvPr userDrawn="1"/>
          </p:nvSpPr>
          <p:spPr bwMode="auto">
            <a:xfrm>
              <a:off x="12058650" y="4551363"/>
              <a:ext cx="139700" cy="449263"/>
            </a:xfrm>
            <a:custGeom>
              <a:avLst/>
              <a:gdLst>
                <a:gd name="T0" fmla="*/ 44 w 44"/>
                <a:gd name="T1" fmla="*/ 0 h 142"/>
                <a:gd name="T2" fmla="*/ 0 w 44"/>
                <a:gd name="T3" fmla="*/ 42 h 142"/>
                <a:gd name="T4" fmla="*/ 0 w 44"/>
                <a:gd name="T5" fmla="*/ 99 h 142"/>
                <a:gd name="T6" fmla="*/ 44 w 44"/>
                <a:gd name="T7" fmla="*/ 142 h 142"/>
                <a:gd name="T8" fmla="*/ 44 w 44"/>
                <a:gd name="T9" fmla="*/ 0 h 142"/>
              </a:gdLst>
              <a:ahLst/>
              <a:cxnLst>
                <a:cxn ang="0">
                  <a:pos x="T0" y="T1"/>
                </a:cxn>
                <a:cxn ang="0">
                  <a:pos x="T2" y="T3"/>
                </a:cxn>
                <a:cxn ang="0">
                  <a:pos x="T4" y="T5"/>
                </a:cxn>
                <a:cxn ang="0">
                  <a:pos x="T6" y="T7"/>
                </a:cxn>
                <a:cxn ang="0">
                  <a:pos x="T8" y="T9"/>
                </a:cxn>
              </a:cxnLst>
              <a:rect l="0" t="0" r="r" b="b"/>
              <a:pathLst>
                <a:path w="44" h="142">
                  <a:moveTo>
                    <a:pt x="44" y="0"/>
                  </a:moveTo>
                  <a:cubicBezTo>
                    <a:pt x="20" y="0"/>
                    <a:pt x="0" y="19"/>
                    <a:pt x="0" y="42"/>
                  </a:cubicBezTo>
                  <a:cubicBezTo>
                    <a:pt x="0" y="99"/>
                    <a:pt x="0" y="99"/>
                    <a:pt x="0" y="99"/>
                  </a:cubicBezTo>
                  <a:cubicBezTo>
                    <a:pt x="0" y="123"/>
                    <a:pt x="20" y="142"/>
                    <a:pt x="44" y="142"/>
                  </a:cubicBezTo>
                  <a:lnTo>
                    <a:pt x="4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832" fontAlgn="auto">
                <a:spcBef>
                  <a:spcPts val="0"/>
                </a:spcBef>
                <a:spcAft>
                  <a:spcPts val="0"/>
                </a:spcAft>
              </a:pPr>
              <a:endParaRPr lang="en-GB" sz="2098" dirty="0">
                <a:solidFill>
                  <a:prstClr val="black"/>
                </a:solidFill>
                <a:latin typeface="Arial"/>
                <a:cs typeface="+mn-cs"/>
              </a:endParaRPr>
            </a:p>
          </p:txBody>
        </p:sp>
      </p:grpSp>
      <p:grpSp>
        <p:nvGrpSpPr>
          <p:cNvPr id="19" name="Logotype"/>
          <p:cNvGrpSpPr/>
          <p:nvPr userDrawn="1"/>
        </p:nvGrpSpPr>
        <p:grpSpPr>
          <a:xfrm>
            <a:off x="641187" y="530770"/>
            <a:ext cx="1383679" cy="288542"/>
            <a:chOff x="9501453" y="6148765"/>
            <a:chExt cx="2047875" cy="427037"/>
          </a:xfrm>
          <a:solidFill>
            <a:schemeClr val="bg2"/>
          </a:solidFill>
        </p:grpSpPr>
        <p:sp>
          <p:nvSpPr>
            <p:cNvPr id="20" name="Freeform 5"/>
            <p:cNvSpPr>
              <a:spLocks noEditPoints="1"/>
            </p:cNvSpPr>
            <p:nvPr userDrawn="1"/>
          </p:nvSpPr>
          <p:spPr bwMode="auto">
            <a:xfrm>
              <a:off x="11206428" y="6231315"/>
              <a:ext cx="342900" cy="344487"/>
            </a:xfrm>
            <a:custGeom>
              <a:avLst/>
              <a:gdLst>
                <a:gd name="T0" fmla="*/ 43 w 91"/>
                <a:gd name="T1" fmla="*/ 2 h 91"/>
                <a:gd name="T2" fmla="*/ 2 w 91"/>
                <a:gd name="T3" fmla="*/ 44 h 91"/>
                <a:gd name="T4" fmla="*/ 46 w 91"/>
                <a:gd name="T5" fmla="*/ 91 h 91"/>
                <a:gd name="T6" fmla="*/ 74 w 91"/>
                <a:gd name="T7" fmla="*/ 77 h 91"/>
                <a:gd name="T8" fmla="*/ 74 w 91"/>
                <a:gd name="T9" fmla="*/ 90 h 91"/>
                <a:gd name="T10" fmla="*/ 91 w 91"/>
                <a:gd name="T11" fmla="*/ 90 h 91"/>
                <a:gd name="T12" fmla="*/ 91 w 91"/>
                <a:gd name="T13" fmla="*/ 47 h 91"/>
                <a:gd name="T14" fmla="*/ 43 w 91"/>
                <a:gd name="T15" fmla="*/ 2 h 91"/>
                <a:gd name="T16" fmla="*/ 72 w 91"/>
                <a:gd name="T17" fmla="*/ 48 h 91"/>
                <a:gd name="T18" fmla="*/ 43 w 91"/>
                <a:gd name="T19" fmla="*/ 72 h 91"/>
                <a:gd name="T20" fmla="*/ 21 w 91"/>
                <a:gd name="T21" fmla="*/ 50 h 91"/>
                <a:gd name="T22" fmla="*/ 46 w 91"/>
                <a:gd name="T23" fmla="*/ 21 h 91"/>
                <a:gd name="T24" fmla="*/ 72 w 91"/>
                <a:gd name="T25" fmla="*/ 45 h 91"/>
                <a:gd name="T26" fmla="*/ 72 w 91"/>
                <a:gd name="T27" fmla="*/ 48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1" h="91">
                  <a:moveTo>
                    <a:pt x="43" y="2"/>
                  </a:moveTo>
                  <a:cubicBezTo>
                    <a:pt x="21" y="4"/>
                    <a:pt x="3" y="22"/>
                    <a:pt x="2" y="44"/>
                  </a:cubicBezTo>
                  <a:cubicBezTo>
                    <a:pt x="0" y="70"/>
                    <a:pt x="21" y="91"/>
                    <a:pt x="46" y="91"/>
                  </a:cubicBezTo>
                  <a:cubicBezTo>
                    <a:pt x="56" y="91"/>
                    <a:pt x="68" y="87"/>
                    <a:pt x="74" y="77"/>
                  </a:cubicBezTo>
                  <a:cubicBezTo>
                    <a:pt x="74" y="90"/>
                    <a:pt x="74" y="90"/>
                    <a:pt x="74" y="90"/>
                  </a:cubicBezTo>
                  <a:cubicBezTo>
                    <a:pt x="91" y="90"/>
                    <a:pt x="91" y="90"/>
                    <a:pt x="91" y="90"/>
                  </a:cubicBezTo>
                  <a:cubicBezTo>
                    <a:pt x="91" y="47"/>
                    <a:pt x="91" y="47"/>
                    <a:pt x="91" y="47"/>
                  </a:cubicBezTo>
                  <a:cubicBezTo>
                    <a:pt x="91" y="20"/>
                    <a:pt x="69" y="0"/>
                    <a:pt x="43" y="2"/>
                  </a:cubicBezTo>
                  <a:close/>
                  <a:moveTo>
                    <a:pt x="72" y="48"/>
                  </a:moveTo>
                  <a:cubicBezTo>
                    <a:pt x="71" y="63"/>
                    <a:pt x="58" y="74"/>
                    <a:pt x="43" y="72"/>
                  </a:cubicBezTo>
                  <a:cubicBezTo>
                    <a:pt x="32" y="71"/>
                    <a:pt x="22" y="61"/>
                    <a:pt x="21" y="50"/>
                  </a:cubicBezTo>
                  <a:cubicBezTo>
                    <a:pt x="19" y="34"/>
                    <a:pt x="31" y="21"/>
                    <a:pt x="46" y="21"/>
                  </a:cubicBezTo>
                  <a:cubicBezTo>
                    <a:pt x="60" y="21"/>
                    <a:pt x="71" y="32"/>
                    <a:pt x="72" y="45"/>
                  </a:cubicBezTo>
                  <a:lnTo>
                    <a:pt x="72" y="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832" fontAlgn="auto">
                <a:spcBef>
                  <a:spcPts val="0"/>
                </a:spcBef>
                <a:spcAft>
                  <a:spcPts val="0"/>
                </a:spcAft>
              </a:pPr>
              <a:endParaRPr lang="en-US" sz="2098" dirty="0">
                <a:solidFill>
                  <a:prstClr val="black"/>
                </a:solidFill>
                <a:latin typeface="Arial"/>
                <a:cs typeface="+mn-cs"/>
              </a:endParaRPr>
            </a:p>
          </p:txBody>
        </p:sp>
        <p:sp>
          <p:nvSpPr>
            <p:cNvPr id="23" name="Freeform 6"/>
            <p:cNvSpPr>
              <a:spLocks noEditPoints="1"/>
            </p:cNvSpPr>
            <p:nvPr userDrawn="1"/>
          </p:nvSpPr>
          <p:spPr bwMode="auto">
            <a:xfrm>
              <a:off x="10849241" y="6236077"/>
              <a:ext cx="334963" cy="339725"/>
            </a:xfrm>
            <a:custGeom>
              <a:avLst/>
              <a:gdLst>
                <a:gd name="T0" fmla="*/ 44 w 89"/>
                <a:gd name="T1" fmla="*/ 1 h 90"/>
                <a:gd name="T2" fmla="*/ 0 w 89"/>
                <a:gd name="T3" fmla="*/ 46 h 90"/>
                <a:gd name="T4" fmla="*/ 45 w 89"/>
                <a:gd name="T5" fmla="*/ 90 h 90"/>
                <a:gd name="T6" fmla="*/ 86 w 89"/>
                <a:gd name="T7" fmla="*/ 63 h 90"/>
                <a:gd name="T8" fmla="*/ 69 w 89"/>
                <a:gd name="T9" fmla="*/ 58 h 90"/>
                <a:gd name="T10" fmla="*/ 50 w 89"/>
                <a:gd name="T11" fmla="*/ 72 h 90"/>
                <a:gd name="T12" fmla="*/ 22 w 89"/>
                <a:gd name="T13" fmla="*/ 59 h 90"/>
                <a:gd name="T14" fmla="*/ 89 w 89"/>
                <a:gd name="T15" fmla="*/ 41 h 90"/>
                <a:gd name="T16" fmla="*/ 44 w 89"/>
                <a:gd name="T17" fmla="*/ 1 h 90"/>
                <a:gd name="T18" fmla="*/ 19 w 89"/>
                <a:gd name="T19" fmla="*/ 44 h 90"/>
                <a:gd name="T20" fmla="*/ 36 w 89"/>
                <a:gd name="T21" fmla="*/ 19 h 90"/>
                <a:gd name="T22" fmla="*/ 67 w 89"/>
                <a:gd name="T23" fmla="*/ 31 h 90"/>
                <a:gd name="T24" fmla="*/ 19 w 89"/>
                <a:gd name="T25" fmla="*/ 44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9" h="90">
                  <a:moveTo>
                    <a:pt x="44" y="1"/>
                  </a:moveTo>
                  <a:cubicBezTo>
                    <a:pt x="20" y="2"/>
                    <a:pt x="0" y="20"/>
                    <a:pt x="0" y="46"/>
                  </a:cubicBezTo>
                  <a:cubicBezTo>
                    <a:pt x="0" y="70"/>
                    <a:pt x="20" y="90"/>
                    <a:pt x="45" y="90"/>
                  </a:cubicBezTo>
                  <a:cubicBezTo>
                    <a:pt x="62" y="90"/>
                    <a:pt x="79" y="80"/>
                    <a:pt x="86" y="63"/>
                  </a:cubicBezTo>
                  <a:cubicBezTo>
                    <a:pt x="69" y="58"/>
                    <a:pt x="69" y="58"/>
                    <a:pt x="69" y="58"/>
                  </a:cubicBezTo>
                  <a:cubicBezTo>
                    <a:pt x="66" y="65"/>
                    <a:pt x="58" y="71"/>
                    <a:pt x="50" y="72"/>
                  </a:cubicBezTo>
                  <a:cubicBezTo>
                    <a:pt x="38" y="75"/>
                    <a:pt x="26" y="67"/>
                    <a:pt x="22" y="59"/>
                  </a:cubicBezTo>
                  <a:cubicBezTo>
                    <a:pt x="89" y="41"/>
                    <a:pt x="89" y="41"/>
                    <a:pt x="89" y="41"/>
                  </a:cubicBezTo>
                  <a:cubicBezTo>
                    <a:pt x="87" y="24"/>
                    <a:pt x="72" y="0"/>
                    <a:pt x="44" y="1"/>
                  </a:cubicBezTo>
                  <a:close/>
                  <a:moveTo>
                    <a:pt x="19" y="44"/>
                  </a:moveTo>
                  <a:cubicBezTo>
                    <a:pt x="19" y="34"/>
                    <a:pt x="24" y="24"/>
                    <a:pt x="36" y="19"/>
                  </a:cubicBezTo>
                  <a:cubicBezTo>
                    <a:pt x="50" y="14"/>
                    <a:pt x="62" y="21"/>
                    <a:pt x="67" y="31"/>
                  </a:cubicBezTo>
                  <a:lnTo>
                    <a:pt x="19" y="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832" fontAlgn="auto">
                <a:spcBef>
                  <a:spcPts val="0"/>
                </a:spcBef>
                <a:spcAft>
                  <a:spcPts val="0"/>
                </a:spcAft>
              </a:pPr>
              <a:endParaRPr lang="en-US" sz="2098" dirty="0">
                <a:solidFill>
                  <a:prstClr val="black"/>
                </a:solidFill>
                <a:latin typeface="Arial"/>
                <a:cs typeface="+mn-cs"/>
              </a:endParaRPr>
            </a:p>
          </p:txBody>
        </p:sp>
        <p:sp>
          <p:nvSpPr>
            <p:cNvPr id="24" name="Freeform 7"/>
            <p:cNvSpPr>
              <a:spLocks/>
            </p:cNvSpPr>
            <p:nvPr userDrawn="1"/>
          </p:nvSpPr>
          <p:spPr bwMode="auto">
            <a:xfrm>
              <a:off x="10292028" y="6239252"/>
              <a:ext cx="166688" cy="333375"/>
            </a:xfrm>
            <a:custGeom>
              <a:avLst/>
              <a:gdLst>
                <a:gd name="T0" fmla="*/ 44 w 44"/>
                <a:gd name="T1" fmla="*/ 18 h 88"/>
                <a:gd name="T2" fmla="*/ 44 w 44"/>
                <a:gd name="T3" fmla="*/ 0 h 88"/>
                <a:gd name="T4" fmla="*/ 19 w 44"/>
                <a:gd name="T5" fmla="*/ 13 h 88"/>
                <a:gd name="T6" fmla="*/ 19 w 44"/>
                <a:gd name="T7" fmla="*/ 3 h 88"/>
                <a:gd name="T8" fmla="*/ 0 w 44"/>
                <a:gd name="T9" fmla="*/ 3 h 88"/>
                <a:gd name="T10" fmla="*/ 0 w 44"/>
                <a:gd name="T11" fmla="*/ 44 h 88"/>
                <a:gd name="T12" fmla="*/ 0 w 44"/>
                <a:gd name="T13" fmla="*/ 88 h 88"/>
                <a:gd name="T14" fmla="*/ 20 w 44"/>
                <a:gd name="T15" fmla="*/ 88 h 88"/>
                <a:gd name="T16" fmla="*/ 20 w 44"/>
                <a:gd name="T17" fmla="*/ 46 h 88"/>
                <a:gd name="T18" fmla="*/ 44 w 44"/>
                <a:gd name="T19" fmla="*/ 1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 h="88">
                  <a:moveTo>
                    <a:pt x="44" y="18"/>
                  </a:moveTo>
                  <a:cubicBezTo>
                    <a:pt x="44" y="0"/>
                    <a:pt x="44" y="0"/>
                    <a:pt x="44" y="0"/>
                  </a:cubicBezTo>
                  <a:cubicBezTo>
                    <a:pt x="28" y="0"/>
                    <a:pt x="22" y="8"/>
                    <a:pt x="19" y="13"/>
                  </a:cubicBezTo>
                  <a:cubicBezTo>
                    <a:pt x="19" y="3"/>
                    <a:pt x="19" y="3"/>
                    <a:pt x="19" y="3"/>
                  </a:cubicBezTo>
                  <a:cubicBezTo>
                    <a:pt x="0" y="3"/>
                    <a:pt x="0" y="3"/>
                    <a:pt x="0" y="3"/>
                  </a:cubicBezTo>
                  <a:cubicBezTo>
                    <a:pt x="0" y="44"/>
                    <a:pt x="0" y="44"/>
                    <a:pt x="0" y="44"/>
                  </a:cubicBezTo>
                  <a:cubicBezTo>
                    <a:pt x="0" y="88"/>
                    <a:pt x="0" y="88"/>
                    <a:pt x="0" y="88"/>
                  </a:cubicBezTo>
                  <a:cubicBezTo>
                    <a:pt x="20" y="88"/>
                    <a:pt x="20" y="88"/>
                    <a:pt x="20" y="88"/>
                  </a:cubicBezTo>
                  <a:cubicBezTo>
                    <a:pt x="20" y="62"/>
                    <a:pt x="20" y="62"/>
                    <a:pt x="20" y="46"/>
                  </a:cubicBezTo>
                  <a:cubicBezTo>
                    <a:pt x="20" y="26"/>
                    <a:pt x="31" y="19"/>
                    <a:pt x="44"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832" fontAlgn="auto">
                <a:spcBef>
                  <a:spcPts val="0"/>
                </a:spcBef>
                <a:spcAft>
                  <a:spcPts val="0"/>
                </a:spcAft>
              </a:pPr>
              <a:endParaRPr lang="en-US" sz="2098" dirty="0">
                <a:solidFill>
                  <a:prstClr val="black"/>
                </a:solidFill>
                <a:latin typeface="Arial"/>
                <a:cs typeface="+mn-cs"/>
              </a:endParaRPr>
            </a:p>
          </p:txBody>
        </p:sp>
        <p:sp>
          <p:nvSpPr>
            <p:cNvPr id="25" name="Freeform 8"/>
            <p:cNvSpPr>
              <a:spLocks/>
            </p:cNvSpPr>
            <p:nvPr userDrawn="1"/>
          </p:nvSpPr>
          <p:spPr bwMode="auto">
            <a:xfrm>
              <a:off x="9501453" y="6182102"/>
              <a:ext cx="369888" cy="390525"/>
            </a:xfrm>
            <a:custGeom>
              <a:avLst/>
              <a:gdLst>
                <a:gd name="T0" fmla="*/ 185 w 233"/>
                <a:gd name="T1" fmla="*/ 165 h 246"/>
                <a:gd name="T2" fmla="*/ 48 w 233"/>
                <a:gd name="T3" fmla="*/ 0 h 246"/>
                <a:gd name="T4" fmla="*/ 0 w 233"/>
                <a:gd name="T5" fmla="*/ 0 h 246"/>
                <a:gd name="T6" fmla="*/ 0 w 233"/>
                <a:gd name="T7" fmla="*/ 246 h 246"/>
                <a:gd name="T8" fmla="*/ 50 w 233"/>
                <a:gd name="T9" fmla="*/ 246 h 246"/>
                <a:gd name="T10" fmla="*/ 50 w 233"/>
                <a:gd name="T11" fmla="*/ 81 h 246"/>
                <a:gd name="T12" fmla="*/ 190 w 233"/>
                <a:gd name="T13" fmla="*/ 246 h 246"/>
                <a:gd name="T14" fmla="*/ 233 w 233"/>
                <a:gd name="T15" fmla="*/ 246 h 246"/>
                <a:gd name="T16" fmla="*/ 233 w 233"/>
                <a:gd name="T17" fmla="*/ 0 h 246"/>
                <a:gd name="T18" fmla="*/ 185 w 233"/>
                <a:gd name="T19" fmla="*/ 0 h 246"/>
                <a:gd name="T20" fmla="*/ 185 w 233"/>
                <a:gd name="T21" fmla="*/ 165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3" h="246">
                  <a:moveTo>
                    <a:pt x="185" y="165"/>
                  </a:moveTo>
                  <a:lnTo>
                    <a:pt x="48" y="0"/>
                  </a:lnTo>
                  <a:lnTo>
                    <a:pt x="0" y="0"/>
                  </a:lnTo>
                  <a:lnTo>
                    <a:pt x="0" y="246"/>
                  </a:lnTo>
                  <a:lnTo>
                    <a:pt x="50" y="246"/>
                  </a:lnTo>
                  <a:lnTo>
                    <a:pt x="50" y="81"/>
                  </a:lnTo>
                  <a:lnTo>
                    <a:pt x="190" y="246"/>
                  </a:lnTo>
                  <a:lnTo>
                    <a:pt x="233" y="246"/>
                  </a:lnTo>
                  <a:lnTo>
                    <a:pt x="233" y="0"/>
                  </a:lnTo>
                  <a:lnTo>
                    <a:pt x="185" y="0"/>
                  </a:lnTo>
                  <a:lnTo>
                    <a:pt x="185" y="16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832" fontAlgn="auto">
                <a:spcBef>
                  <a:spcPts val="0"/>
                </a:spcBef>
                <a:spcAft>
                  <a:spcPts val="0"/>
                </a:spcAft>
              </a:pPr>
              <a:endParaRPr lang="en-US" sz="2098" dirty="0">
                <a:solidFill>
                  <a:prstClr val="black"/>
                </a:solidFill>
                <a:latin typeface="Arial"/>
                <a:cs typeface="+mn-cs"/>
              </a:endParaRPr>
            </a:p>
          </p:txBody>
        </p:sp>
        <p:sp>
          <p:nvSpPr>
            <p:cNvPr id="26" name="Freeform 9"/>
            <p:cNvSpPr>
              <a:spLocks noEditPoints="1"/>
            </p:cNvSpPr>
            <p:nvPr userDrawn="1"/>
          </p:nvSpPr>
          <p:spPr bwMode="auto">
            <a:xfrm>
              <a:off x="10461891" y="6148765"/>
              <a:ext cx="342900" cy="427037"/>
            </a:xfrm>
            <a:custGeom>
              <a:avLst/>
              <a:gdLst>
                <a:gd name="T0" fmla="*/ 91 w 91"/>
                <a:gd name="T1" fmla="*/ 0 h 113"/>
                <a:gd name="T2" fmla="*/ 73 w 91"/>
                <a:gd name="T3" fmla="*/ 0 h 113"/>
                <a:gd name="T4" fmla="*/ 73 w 91"/>
                <a:gd name="T5" fmla="*/ 34 h 113"/>
                <a:gd name="T6" fmla="*/ 43 w 91"/>
                <a:gd name="T7" fmla="*/ 24 h 113"/>
                <a:gd name="T8" fmla="*/ 2 w 91"/>
                <a:gd name="T9" fmla="*/ 66 h 113"/>
                <a:gd name="T10" fmla="*/ 46 w 91"/>
                <a:gd name="T11" fmla="*/ 113 h 113"/>
                <a:gd name="T12" fmla="*/ 74 w 91"/>
                <a:gd name="T13" fmla="*/ 101 h 113"/>
                <a:gd name="T14" fmla="*/ 74 w 91"/>
                <a:gd name="T15" fmla="*/ 112 h 113"/>
                <a:gd name="T16" fmla="*/ 91 w 91"/>
                <a:gd name="T17" fmla="*/ 112 h 113"/>
                <a:gd name="T18" fmla="*/ 91 w 91"/>
                <a:gd name="T19" fmla="*/ 69 h 113"/>
                <a:gd name="T20" fmla="*/ 91 w 91"/>
                <a:gd name="T21" fmla="*/ 69 h 113"/>
                <a:gd name="T22" fmla="*/ 91 w 91"/>
                <a:gd name="T23" fmla="*/ 68 h 113"/>
                <a:gd name="T24" fmla="*/ 91 w 91"/>
                <a:gd name="T25" fmla="*/ 0 h 113"/>
                <a:gd name="T26" fmla="*/ 72 w 91"/>
                <a:gd name="T27" fmla="*/ 70 h 113"/>
                <a:gd name="T28" fmla="*/ 43 w 91"/>
                <a:gd name="T29" fmla="*/ 94 h 113"/>
                <a:gd name="T30" fmla="*/ 21 w 91"/>
                <a:gd name="T31" fmla="*/ 72 h 113"/>
                <a:gd name="T32" fmla="*/ 46 w 91"/>
                <a:gd name="T33" fmla="*/ 43 h 113"/>
                <a:gd name="T34" fmla="*/ 72 w 91"/>
                <a:gd name="T35" fmla="*/ 67 h 113"/>
                <a:gd name="T36" fmla="*/ 72 w 91"/>
                <a:gd name="T37" fmla="*/ 7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1" h="113">
                  <a:moveTo>
                    <a:pt x="91" y="0"/>
                  </a:moveTo>
                  <a:cubicBezTo>
                    <a:pt x="73" y="0"/>
                    <a:pt x="73" y="0"/>
                    <a:pt x="73" y="0"/>
                  </a:cubicBezTo>
                  <a:cubicBezTo>
                    <a:pt x="73" y="34"/>
                    <a:pt x="73" y="34"/>
                    <a:pt x="73" y="34"/>
                  </a:cubicBezTo>
                  <a:cubicBezTo>
                    <a:pt x="68" y="28"/>
                    <a:pt x="55" y="23"/>
                    <a:pt x="43" y="24"/>
                  </a:cubicBezTo>
                  <a:cubicBezTo>
                    <a:pt x="21" y="26"/>
                    <a:pt x="3" y="44"/>
                    <a:pt x="2" y="66"/>
                  </a:cubicBezTo>
                  <a:cubicBezTo>
                    <a:pt x="0" y="92"/>
                    <a:pt x="21" y="113"/>
                    <a:pt x="46" y="113"/>
                  </a:cubicBezTo>
                  <a:cubicBezTo>
                    <a:pt x="56" y="113"/>
                    <a:pt x="69" y="109"/>
                    <a:pt x="74" y="101"/>
                  </a:cubicBezTo>
                  <a:cubicBezTo>
                    <a:pt x="74" y="112"/>
                    <a:pt x="74" y="112"/>
                    <a:pt x="74" y="112"/>
                  </a:cubicBezTo>
                  <a:cubicBezTo>
                    <a:pt x="91" y="112"/>
                    <a:pt x="91" y="112"/>
                    <a:pt x="91" y="112"/>
                  </a:cubicBezTo>
                  <a:cubicBezTo>
                    <a:pt x="91" y="69"/>
                    <a:pt x="91" y="69"/>
                    <a:pt x="91" y="69"/>
                  </a:cubicBezTo>
                  <a:cubicBezTo>
                    <a:pt x="91" y="69"/>
                    <a:pt x="91" y="69"/>
                    <a:pt x="91" y="69"/>
                  </a:cubicBezTo>
                  <a:cubicBezTo>
                    <a:pt x="91" y="68"/>
                    <a:pt x="91" y="68"/>
                    <a:pt x="91" y="68"/>
                  </a:cubicBezTo>
                  <a:lnTo>
                    <a:pt x="91" y="0"/>
                  </a:lnTo>
                  <a:close/>
                  <a:moveTo>
                    <a:pt x="72" y="70"/>
                  </a:moveTo>
                  <a:cubicBezTo>
                    <a:pt x="71" y="85"/>
                    <a:pt x="58" y="96"/>
                    <a:pt x="43" y="94"/>
                  </a:cubicBezTo>
                  <a:cubicBezTo>
                    <a:pt x="32" y="93"/>
                    <a:pt x="22" y="83"/>
                    <a:pt x="21" y="72"/>
                  </a:cubicBezTo>
                  <a:cubicBezTo>
                    <a:pt x="19" y="56"/>
                    <a:pt x="31" y="43"/>
                    <a:pt x="46" y="43"/>
                  </a:cubicBezTo>
                  <a:cubicBezTo>
                    <a:pt x="60" y="43"/>
                    <a:pt x="71" y="54"/>
                    <a:pt x="72" y="67"/>
                  </a:cubicBezTo>
                  <a:lnTo>
                    <a:pt x="72"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832" fontAlgn="auto">
                <a:spcBef>
                  <a:spcPts val="0"/>
                </a:spcBef>
                <a:spcAft>
                  <a:spcPts val="0"/>
                </a:spcAft>
              </a:pPr>
              <a:endParaRPr lang="en-US" sz="2098" dirty="0">
                <a:solidFill>
                  <a:prstClr val="black"/>
                </a:solidFill>
                <a:latin typeface="Arial"/>
                <a:cs typeface="+mn-cs"/>
              </a:endParaRPr>
            </a:p>
          </p:txBody>
        </p:sp>
        <p:sp>
          <p:nvSpPr>
            <p:cNvPr id="27" name="Freeform 10"/>
            <p:cNvSpPr>
              <a:spLocks noEditPoints="1"/>
            </p:cNvSpPr>
            <p:nvPr userDrawn="1"/>
          </p:nvSpPr>
          <p:spPr bwMode="auto">
            <a:xfrm>
              <a:off x="9912616" y="6239252"/>
              <a:ext cx="338138" cy="336550"/>
            </a:xfrm>
            <a:custGeom>
              <a:avLst/>
              <a:gdLst>
                <a:gd name="T0" fmla="*/ 45 w 90"/>
                <a:gd name="T1" fmla="*/ 0 h 89"/>
                <a:gd name="T2" fmla="*/ 0 w 90"/>
                <a:gd name="T3" fmla="*/ 45 h 89"/>
                <a:gd name="T4" fmla="*/ 45 w 90"/>
                <a:gd name="T5" fmla="*/ 89 h 89"/>
                <a:gd name="T6" fmla="*/ 90 w 90"/>
                <a:gd name="T7" fmla="*/ 45 h 89"/>
                <a:gd name="T8" fmla="*/ 45 w 90"/>
                <a:gd name="T9" fmla="*/ 0 h 89"/>
                <a:gd name="T10" fmla="*/ 45 w 90"/>
                <a:gd name="T11" fmla="*/ 70 h 89"/>
                <a:gd name="T12" fmla="*/ 19 w 90"/>
                <a:gd name="T13" fmla="*/ 45 h 89"/>
                <a:gd name="T14" fmla="*/ 45 w 90"/>
                <a:gd name="T15" fmla="*/ 19 h 89"/>
                <a:gd name="T16" fmla="*/ 71 w 90"/>
                <a:gd name="T17" fmla="*/ 45 h 89"/>
                <a:gd name="T18" fmla="*/ 45 w 90"/>
                <a:gd name="T19" fmla="*/ 7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0" h="89">
                  <a:moveTo>
                    <a:pt x="45" y="0"/>
                  </a:moveTo>
                  <a:cubicBezTo>
                    <a:pt x="20" y="0"/>
                    <a:pt x="0" y="20"/>
                    <a:pt x="0" y="45"/>
                  </a:cubicBezTo>
                  <a:cubicBezTo>
                    <a:pt x="0" y="69"/>
                    <a:pt x="20" y="89"/>
                    <a:pt x="45" y="89"/>
                  </a:cubicBezTo>
                  <a:cubicBezTo>
                    <a:pt x="70" y="89"/>
                    <a:pt x="90" y="69"/>
                    <a:pt x="90" y="45"/>
                  </a:cubicBezTo>
                  <a:cubicBezTo>
                    <a:pt x="90" y="20"/>
                    <a:pt x="70" y="0"/>
                    <a:pt x="45" y="0"/>
                  </a:cubicBezTo>
                  <a:close/>
                  <a:moveTo>
                    <a:pt x="45" y="70"/>
                  </a:moveTo>
                  <a:cubicBezTo>
                    <a:pt x="31" y="70"/>
                    <a:pt x="19" y="59"/>
                    <a:pt x="19" y="45"/>
                  </a:cubicBezTo>
                  <a:cubicBezTo>
                    <a:pt x="19" y="30"/>
                    <a:pt x="31" y="19"/>
                    <a:pt x="45" y="19"/>
                  </a:cubicBezTo>
                  <a:cubicBezTo>
                    <a:pt x="59" y="19"/>
                    <a:pt x="71" y="30"/>
                    <a:pt x="71" y="45"/>
                  </a:cubicBezTo>
                  <a:cubicBezTo>
                    <a:pt x="71" y="59"/>
                    <a:pt x="59" y="70"/>
                    <a:pt x="45" y="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832" fontAlgn="auto">
                <a:spcBef>
                  <a:spcPts val="0"/>
                </a:spcBef>
                <a:spcAft>
                  <a:spcPts val="0"/>
                </a:spcAft>
              </a:pPr>
              <a:endParaRPr lang="en-US" sz="2098" dirty="0">
                <a:solidFill>
                  <a:prstClr val="black"/>
                </a:solidFill>
                <a:latin typeface="Arial"/>
                <a:cs typeface="+mn-cs"/>
              </a:endParaRPr>
            </a:p>
          </p:txBody>
        </p:sp>
      </p:grpSp>
    </p:spTree>
    <p:extLst>
      <p:ext uri="{BB962C8B-B14F-4D97-AF65-F5344CB8AC3E}">
        <p14:creationId xmlns:p14="http://schemas.microsoft.com/office/powerpoint/2010/main" val="1846524789"/>
      </p:ext>
    </p:extLst>
  </p:cSld>
  <p:clrMapOvr>
    <a:masterClrMapping/>
  </p:clrMapOvr>
</p:sldLayout>
</file>

<file path=ppt/slideLayouts/slideLayout216.xml><?xml version="1.0" encoding="utf-8"?>
<p:sldLayout xmlns:a="http://schemas.openxmlformats.org/drawingml/2006/main" xmlns:r="http://schemas.openxmlformats.org/officeDocument/2006/relationships" xmlns:p="http://schemas.openxmlformats.org/presentationml/2006/main" showMasterSp="0" preserve="1" userDrawn="1">
  <p:cSld name="Title Slide Image Blue">
    <p:bg>
      <p:bgPr>
        <a:solidFill>
          <a:schemeClr val="bg2"/>
        </a:solidFill>
        <a:effectLst/>
      </p:bgPr>
    </p:bg>
    <p:spTree>
      <p:nvGrpSpPr>
        <p:cNvPr id="1" name=""/>
        <p:cNvGrpSpPr/>
        <p:nvPr/>
      </p:nvGrpSpPr>
      <p:grpSpPr>
        <a:xfrm>
          <a:off x="0" y="0"/>
          <a:ext cx="0" cy="0"/>
          <a:chOff x="0" y="0"/>
          <a:chExt cx="0" cy="0"/>
        </a:xfrm>
      </p:grpSpPr>
      <p:sp>
        <p:nvSpPr>
          <p:cNvPr id="25" name="Rectangle 24"/>
          <p:cNvSpPr/>
          <p:nvPr userDrawn="1"/>
        </p:nvSpPr>
        <p:spPr>
          <a:xfrm>
            <a:off x="0" y="4"/>
            <a:ext cx="12230067" cy="6857999"/>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91365" tIns="45682" rIns="91365" bIns="45682" rtlCol="0" anchor="ctr"/>
          <a:lstStyle/>
          <a:p>
            <a:pPr algn="ctr" defTabSz="1087832" fontAlgn="auto">
              <a:spcBef>
                <a:spcPts val="0"/>
              </a:spcBef>
              <a:spcAft>
                <a:spcPts val="0"/>
              </a:spcAft>
            </a:pPr>
            <a:endParaRPr lang="en-GB" sz="2098" dirty="0">
              <a:solidFill>
                <a:prstClr val="white"/>
              </a:solidFill>
            </a:endParaRPr>
          </a:p>
        </p:txBody>
      </p:sp>
      <p:sp>
        <p:nvSpPr>
          <p:cNvPr id="2" name="Title 1"/>
          <p:cNvSpPr>
            <a:spLocks noGrp="1"/>
          </p:cNvSpPr>
          <p:nvPr>
            <p:ph type="ctrTitle"/>
          </p:nvPr>
        </p:nvSpPr>
        <p:spPr>
          <a:xfrm>
            <a:off x="647834" y="4782651"/>
            <a:ext cx="7198125" cy="626705"/>
          </a:xfrm>
        </p:spPr>
        <p:txBody>
          <a:bodyPr>
            <a:noAutofit/>
          </a:bodyPr>
          <a:lstStyle>
            <a:lvl1pPr>
              <a:defRPr sz="2398">
                <a:solidFill>
                  <a:srgbClr val="FBD9CA"/>
                </a:solidFill>
              </a:defRPr>
            </a:lvl1pPr>
          </a:lstStyle>
          <a:p>
            <a:r>
              <a:rPr lang="en-GB" dirty="0"/>
              <a:t>Click to edit Master title style</a:t>
            </a:r>
          </a:p>
        </p:txBody>
      </p:sp>
      <p:sp>
        <p:nvSpPr>
          <p:cNvPr id="3" name="Subtitle 2"/>
          <p:cNvSpPr>
            <a:spLocks noGrp="1"/>
          </p:cNvSpPr>
          <p:nvPr>
            <p:ph type="subTitle" idx="1"/>
          </p:nvPr>
        </p:nvSpPr>
        <p:spPr>
          <a:xfrm>
            <a:off x="647834" y="5434742"/>
            <a:ext cx="7198125" cy="360000"/>
          </a:xfrm>
        </p:spPr>
        <p:txBody>
          <a:bodyPr>
            <a:noAutofit/>
          </a:bodyPr>
          <a:lstStyle>
            <a:lvl1pPr marL="0" indent="0" algn="l">
              <a:buNone/>
              <a:defRPr b="1">
                <a:solidFill>
                  <a:schemeClr val="bg1"/>
                </a:solidFill>
              </a:defRPr>
            </a:lvl1pPr>
            <a:lvl2pPr marL="543917" indent="0" algn="ctr">
              <a:buNone/>
              <a:defRPr>
                <a:solidFill>
                  <a:schemeClr val="tx1">
                    <a:tint val="75000"/>
                  </a:schemeClr>
                </a:solidFill>
              </a:defRPr>
            </a:lvl2pPr>
            <a:lvl3pPr marL="1087832" indent="0" algn="ctr">
              <a:buNone/>
              <a:defRPr>
                <a:solidFill>
                  <a:schemeClr val="tx1">
                    <a:tint val="75000"/>
                  </a:schemeClr>
                </a:solidFill>
              </a:defRPr>
            </a:lvl3pPr>
            <a:lvl4pPr marL="1631748" indent="0" algn="ctr">
              <a:buNone/>
              <a:defRPr>
                <a:solidFill>
                  <a:schemeClr val="tx1">
                    <a:tint val="75000"/>
                  </a:schemeClr>
                </a:solidFill>
              </a:defRPr>
            </a:lvl4pPr>
            <a:lvl5pPr marL="2175665" indent="0" algn="ctr">
              <a:buNone/>
              <a:defRPr>
                <a:solidFill>
                  <a:schemeClr val="tx1">
                    <a:tint val="75000"/>
                  </a:schemeClr>
                </a:solidFill>
              </a:defRPr>
            </a:lvl5pPr>
            <a:lvl6pPr marL="2719583" indent="0" algn="ctr">
              <a:buNone/>
              <a:defRPr>
                <a:solidFill>
                  <a:schemeClr val="tx1">
                    <a:tint val="75000"/>
                  </a:schemeClr>
                </a:solidFill>
              </a:defRPr>
            </a:lvl6pPr>
            <a:lvl7pPr marL="3263498" indent="0" algn="ctr">
              <a:buNone/>
              <a:defRPr>
                <a:solidFill>
                  <a:schemeClr val="tx1">
                    <a:tint val="75000"/>
                  </a:schemeClr>
                </a:solidFill>
              </a:defRPr>
            </a:lvl7pPr>
            <a:lvl8pPr marL="3807414" indent="0" algn="ctr">
              <a:buNone/>
              <a:defRPr>
                <a:solidFill>
                  <a:schemeClr val="tx1">
                    <a:tint val="75000"/>
                  </a:schemeClr>
                </a:solidFill>
              </a:defRPr>
            </a:lvl8pPr>
            <a:lvl9pPr marL="4351330" indent="0" algn="ctr">
              <a:buNone/>
              <a:defRPr>
                <a:solidFill>
                  <a:schemeClr val="tx1">
                    <a:tint val="75000"/>
                  </a:schemeClr>
                </a:solidFill>
              </a:defRPr>
            </a:lvl9pPr>
          </a:lstStyle>
          <a:p>
            <a:r>
              <a:rPr lang="en-GB" dirty="0"/>
              <a:t>Click to edit Master subtitle style</a:t>
            </a:r>
          </a:p>
        </p:txBody>
      </p:sp>
      <p:sp>
        <p:nvSpPr>
          <p:cNvPr id="21" name="Text Placeholder 20"/>
          <p:cNvSpPr>
            <a:spLocks noGrp="1"/>
          </p:cNvSpPr>
          <p:nvPr>
            <p:ph type="body" sz="quarter" idx="13" hasCustomPrompt="1"/>
          </p:nvPr>
        </p:nvSpPr>
        <p:spPr>
          <a:xfrm>
            <a:off x="647834" y="5912757"/>
            <a:ext cx="7198125" cy="215949"/>
          </a:xfrm>
        </p:spPr>
        <p:txBody>
          <a:bodyPr>
            <a:noAutofit/>
          </a:bodyPr>
          <a:lstStyle>
            <a:lvl1pPr marL="0" indent="0">
              <a:buNone/>
              <a:defRPr sz="1300">
                <a:solidFill>
                  <a:srgbClr val="FFFFFF"/>
                </a:solidFill>
              </a:defRPr>
            </a:lvl1pPr>
            <a:lvl2pPr marL="256969" indent="0">
              <a:buNone/>
              <a:defRPr>
                <a:solidFill>
                  <a:schemeClr val="accent2"/>
                </a:solidFill>
              </a:defRPr>
            </a:lvl2pPr>
            <a:lvl3pPr marL="513937" indent="0">
              <a:buNone/>
              <a:defRPr>
                <a:solidFill>
                  <a:schemeClr val="accent2"/>
                </a:solidFill>
              </a:defRPr>
            </a:lvl3pPr>
            <a:lvl4pPr marL="770906" indent="0">
              <a:buNone/>
              <a:defRPr>
                <a:solidFill>
                  <a:schemeClr val="accent2"/>
                </a:solidFill>
              </a:defRPr>
            </a:lvl4pPr>
            <a:lvl5pPr marL="1027873" indent="0">
              <a:buNone/>
              <a:defRPr>
                <a:solidFill>
                  <a:schemeClr val="accent2"/>
                </a:solidFill>
              </a:defRPr>
            </a:lvl5pPr>
          </a:lstStyle>
          <a:p>
            <a:pPr lvl="0"/>
            <a:r>
              <a:rPr lang="en-GB" dirty="0"/>
              <a:t>Name, title</a:t>
            </a:r>
          </a:p>
        </p:txBody>
      </p:sp>
      <p:sp>
        <p:nvSpPr>
          <p:cNvPr id="22" name="Text Placeholder 20"/>
          <p:cNvSpPr>
            <a:spLocks noGrp="1"/>
          </p:cNvSpPr>
          <p:nvPr>
            <p:ph type="body" sz="quarter" idx="14" hasCustomPrompt="1"/>
          </p:nvPr>
        </p:nvSpPr>
        <p:spPr>
          <a:xfrm>
            <a:off x="647834" y="6164698"/>
            <a:ext cx="7198125" cy="215949"/>
          </a:xfrm>
        </p:spPr>
        <p:txBody>
          <a:bodyPr>
            <a:noAutofit/>
          </a:bodyPr>
          <a:lstStyle>
            <a:lvl1pPr marL="0" indent="0">
              <a:buNone/>
              <a:defRPr sz="1300">
                <a:solidFill>
                  <a:srgbClr val="FFFFFF"/>
                </a:solidFill>
              </a:defRPr>
            </a:lvl1pPr>
            <a:lvl2pPr marL="256969" indent="0">
              <a:buNone/>
              <a:defRPr>
                <a:solidFill>
                  <a:schemeClr val="accent2"/>
                </a:solidFill>
              </a:defRPr>
            </a:lvl2pPr>
            <a:lvl3pPr marL="513937" indent="0">
              <a:buNone/>
              <a:defRPr>
                <a:solidFill>
                  <a:schemeClr val="accent2"/>
                </a:solidFill>
              </a:defRPr>
            </a:lvl3pPr>
            <a:lvl4pPr marL="770906" indent="0">
              <a:buNone/>
              <a:defRPr>
                <a:solidFill>
                  <a:schemeClr val="accent2"/>
                </a:solidFill>
              </a:defRPr>
            </a:lvl4pPr>
            <a:lvl5pPr marL="1027873" indent="0">
              <a:buNone/>
              <a:defRPr>
                <a:solidFill>
                  <a:schemeClr val="accent2"/>
                </a:solidFill>
              </a:defRPr>
            </a:lvl5pPr>
          </a:lstStyle>
          <a:p>
            <a:pPr lvl="0"/>
            <a:r>
              <a:rPr lang="en-GB" dirty="0"/>
              <a:t>Date</a:t>
            </a:r>
          </a:p>
        </p:txBody>
      </p:sp>
      <p:grpSp>
        <p:nvGrpSpPr>
          <p:cNvPr id="16" name="Pulse"/>
          <p:cNvGrpSpPr/>
          <p:nvPr userDrawn="1"/>
        </p:nvGrpSpPr>
        <p:grpSpPr>
          <a:xfrm>
            <a:off x="8749612" y="3029842"/>
            <a:ext cx="3445566" cy="3490105"/>
            <a:chOff x="8751888" y="3030538"/>
            <a:chExt cx="3446462" cy="3490913"/>
          </a:xfrm>
          <a:solidFill>
            <a:srgbClr val="0000FF"/>
          </a:solidFill>
        </p:grpSpPr>
        <p:sp>
          <p:nvSpPr>
            <p:cNvPr id="17" name="Freeform 5"/>
            <p:cNvSpPr>
              <a:spLocks/>
            </p:cNvSpPr>
            <p:nvPr userDrawn="1"/>
          </p:nvSpPr>
          <p:spPr bwMode="auto">
            <a:xfrm>
              <a:off x="9196388" y="3902076"/>
              <a:ext cx="449263" cy="1120775"/>
            </a:xfrm>
            <a:custGeom>
              <a:avLst/>
              <a:gdLst>
                <a:gd name="T0" fmla="*/ 71 w 142"/>
                <a:gd name="T1" fmla="*/ 355 h 355"/>
                <a:gd name="T2" fmla="*/ 71 w 142"/>
                <a:gd name="T3" fmla="*/ 355 h 355"/>
                <a:gd name="T4" fmla="*/ 0 w 142"/>
                <a:gd name="T5" fmla="*/ 284 h 355"/>
                <a:gd name="T6" fmla="*/ 0 w 142"/>
                <a:gd name="T7" fmla="*/ 71 h 355"/>
                <a:gd name="T8" fmla="*/ 71 w 142"/>
                <a:gd name="T9" fmla="*/ 0 h 355"/>
                <a:gd name="T10" fmla="*/ 142 w 142"/>
                <a:gd name="T11" fmla="*/ 71 h 355"/>
                <a:gd name="T12" fmla="*/ 142 w 142"/>
                <a:gd name="T13" fmla="*/ 284 h 355"/>
                <a:gd name="T14" fmla="*/ 71 w 142"/>
                <a:gd name="T15" fmla="*/ 355 h 3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2" h="355">
                  <a:moveTo>
                    <a:pt x="71" y="355"/>
                  </a:moveTo>
                  <a:cubicBezTo>
                    <a:pt x="71" y="355"/>
                    <a:pt x="71" y="355"/>
                    <a:pt x="71" y="355"/>
                  </a:cubicBezTo>
                  <a:cubicBezTo>
                    <a:pt x="32" y="355"/>
                    <a:pt x="0" y="323"/>
                    <a:pt x="0" y="284"/>
                  </a:cubicBezTo>
                  <a:cubicBezTo>
                    <a:pt x="0" y="71"/>
                    <a:pt x="0" y="71"/>
                    <a:pt x="0" y="71"/>
                  </a:cubicBezTo>
                  <a:cubicBezTo>
                    <a:pt x="0" y="32"/>
                    <a:pt x="32" y="0"/>
                    <a:pt x="71" y="0"/>
                  </a:cubicBezTo>
                  <a:cubicBezTo>
                    <a:pt x="110" y="0"/>
                    <a:pt x="142" y="32"/>
                    <a:pt x="142" y="71"/>
                  </a:cubicBezTo>
                  <a:cubicBezTo>
                    <a:pt x="142" y="284"/>
                    <a:pt x="142" y="284"/>
                    <a:pt x="142" y="284"/>
                  </a:cubicBezTo>
                  <a:cubicBezTo>
                    <a:pt x="142" y="323"/>
                    <a:pt x="110" y="355"/>
                    <a:pt x="71" y="35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832" fontAlgn="auto">
                <a:spcBef>
                  <a:spcPts val="0"/>
                </a:spcBef>
                <a:spcAft>
                  <a:spcPts val="0"/>
                </a:spcAft>
              </a:pPr>
              <a:endParaRPr lang="en-GB" sz="2098" dirty="0">
                <a:solidFill>
                  <a:prstClr val="black"/>
                </a:solidFill>
                <a:latin typeface="Arial"/>
                <a:cs typeface="+mn-cs"/>
              </a:endParaRPr>
            </a:p>
          </p:txBody>
        </p:sp>
        <p:sp>
          <p:nvSpPr>
            <p:cNvPr id="18" name="Freeform 6"/>
            <p:cNvSpPr>
              <a:spLocks/>
            </p:cNvSpPr>
            <p:nvPr userDrawn="1"/>
          </p:nvSpPr>
          <p:spPr bwMode="auto">
            <a:xfrm>
              <a:off x="8751888" y="4551363"/>
              <a:ext cx="265113" cy="449263"/>
            </a:xfrm>
            <a:custGeom>
              <a:avLst/>
              <a:gdLst>
                <a:gd name="T0" fmla="*/ 42 w 84"/>
                <a:gd name="T1" fmla="*/ 142 h 142"/>
                <a:gd name="T2" fmla="*/ 42 w 84"/>
                <a:gd name="T3" fmla="*/ 142 h 142"/>
                <a:gd name="T4" fmla="*/ 0 w 84"/>
                <a:gd name="T5" fmla="*/ 99 h 142"/>
                <a:gd name="T6" fmla="*/ 0 w 84"/>
                <a:gd name="T7" fmla="*/ 42 h 142"/>
                <a:gd name="T8" fmla="*/ 42 w 84"/>
                <a:gd name="T9" fmla="*/ 0 h 142"/>
                <a:gd name="T10" fmla="*/ 84 w 84"/>
                <a:gd name="T11" fmla="*/ 42 h 142"/>
                <a:gd name="T12" fmla="*/ 84 w 84"/>
                <a:gd name="T13" fmla="*/ 99 h 142"/>
                <a:gd name="T14" fmla="*/ 42 w 84"/>
                <a:gd name="T15" fmla="*/ 142 h 1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4" h="142">
                  <a:moveTo>
                    <a:pt x="42" y="142"/>
                  </a:moveTo>
                  <a:cubicBezTo>
                    <a:pt x="42" y="142"/>
                    <a:pt x="42" y="142"/>
                    <a:pt x="42" y="142"/>
                  </a:cubicBezTo>
                  <a:cubicBezTo>
                    <a:pt x="18" y="142"/>
                    <a:pt x="0" y="123"/>
                    <a:pt x="0" y="99"/>
                  </a:cubicBezTo>
                  <a:cubicBezTo>
                    <a:pt x="0" y="42"/>
                    <a:pt x="0" y="42"/>
                    <a:pt x="0" y="42"/>
                  </a:cubicBezTo>
                  <a:cubicBezTo>
                    <a:pt x="0" y="19"/>
                    <a:pt x="18" y="0"/>
                    <a:pt x="42" y="0"/>
                  </a:cubicBezTo>
                  <a:cubicBezTo>
                    <a:pt x="65" y="0"/>
                    <a:pt x="84" y="19"/>
                    <a:pt x="84" y="42"/>
                  </a:cubicBezTo>
                  <a:cubicBezTo>
                    <a:pt x="84" y="99"/>
                    <a:pt x="84" y="99"/>
                    <a:pt x="84" y="99"/>
                  </a:cubicBezTo>
                  <a:cubicBezTo>
                    <a:pt x="84" y="123"/>
                    <a:pt x="65" y="142"/>
                    <a:pt x="42" y="14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832" fontAlgn="auto">
                <a:spcBef>
                  <a:spcPts val="0"/>
                </a:spcBef>
                <a:spcAft>
                  <a:spcPts val="0"/>
                </a:spcAft>
              </a:pPr>
              <a:endParaRPr lang="en-GB" sz="2098" dirty="0">
                <a:solidFill>
                  <a:prstClr val="black"/>
                </a:solidFill>
                <a:latin typeface="Arial"/>
                <a:cs typeface="+mn-cs"/>
              </a:endParaRPr>
            </a:p>
          </p:txBody>
        </p:sp>
        <p:sp>
          <p:nvSpPr>
            <p:cNvPr id="19" name="Freeform 7"/>
            <p:cNvSpPr>
              <a:spLocks/>
            </p:cNvSpPr>
            <p:nvPr userDrawn="1"/>
          </p:nvSpPr>
          <p:spPr bwMode="auto">
            <a:xfrm>
              <a:off x="11436350" y="4529138"/>
              <a:ext cx="449263" cy="1117600"/>
            </a:xfrm>
            <a:custGeom>
              <a:avLst/>
              <a:gdLst>
                <a:gd name="T0" fmla="*/ 71 w 142"/>
                <a:gd name="T1" fmla="*/ 354 h 354"/>
                <a:gd name="T2" fmla="*/ 71 w 142"/>
                <a:gd name="T3" fmla="*/ 354 h 354"/>
                <a:gd name="T4" fmla="*/ 0 w 142"/>
                <a:gd name="T5" fmla="*/ 283 h 354"/>
                <a:gd name="T6" fmla="*/ 0 w 142"/>
                <a:gd name="T7" fmla="*/ 71 h 354"/>
                <a:gd name="T8" fmla="*/ 71 w 142"/>
                <a:gd name="T9" fmla="*/ 0 h 354"/>
                <a:gd name="T10" fmla="*/ 142 w 142"/>
                <a:gd name="T11" fmla="*/ 71 h 354"/>
                <a:gd name="T12" fmla="*/ 142 w 142"/>
                <a:gd name="T13" fmla="*/ 283 h 354"/>
                <a:gd name="T14" fmla="*/ 71 w 142"/>
                <a:gd name="T15" fmla="*/ 354 h 35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2" h="354">
                  <a:moveTo>
                    <a:pt x="71" y="354"/>
                  </a:moveTo>
                  <a:cubicBezTo>
                    <a:pt x="71" y="354"/>
                    <a:pt x="71" y="354"/>
                    <a:pt x="71" y="354"/>
                  </a:cubicBezTo>
                  <a:cubicBezTo>
                    <a:pt x="32" y="354"/>
                    <a:pt x="0" y="322"/>
                    <a:pt x="0" y="283"/>
                  </a:cubicBezTo>
                  <a:cubicBezTo>
                    <a:pt x="0" y="71"/>
                    <a:pt x="0" y="71"/>
                    <a:pt x="0" y="71"/>
                  </a:cubicBezTo>
                  <a:cubicBezTo>
                    <a:pt x="0" y="32"/>
                    <a:pt x="32" y="0"/>
                    <a:pt x="71" y="0"/>
                  </a:cubicBezTo>
                  <a:cubicBezTo>
                    <a:pt x="110" y="0"/>
                    <a:pt x="142" y="32"/>
                    <a:pt x="142" y="71"/>
                  </a:cubicBezTo>
                  <a:cubicBezTo>
                    <a:pt x="142" y="283"/>
                    <a:pt x="142" y="283"/>
                    <a:pt x="142" y="283"/>
                  </a:cubicBezTo>
                  <a:cubicBezTo>
                    <a:pt x="142" y="322"/>
                    <a:pt x="110" y="354"/>
                    <a:pt x="71" y="35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832" fontAlgn="auto">
                <a:spcBef>
                  <a:spcPts val="0"/>
                </a:spcBef>
                <a:spcAft>
                  <a:spcPts val="0"/>
                </a:spcAft>
              </a:pPr>
              <a:endParaRPr lang="en-GB" sz="2098" dirty="0">
                <a:solidFill>
                  <a:prstClr val="black"/>
                </a:solidFill>
                <a:latin typeface="Arial"/>
                <a:cs typeface="+mn-cs"/>
              </a:endParaRPr>
            </a:p>
          </p:txBody>
        </p:sp>
        <p:sp>
          <p:nvSpPr>
            <p:cNvPr id="20" name="Freeform 8"/>
            <p:cNvSpPr>
              <a:spLocks/>
            </p:cNvSpPr>
            <p:nvPr userDrawn="1"/>
          </p:nvSpPr>
          <p:spPr bwMode="auto">
            <a:xfrm>
              <a:off x="9869488" y="3030538"/>
              <a:ext cx="560388" cy="2506663"/>
            </a:xfrm>
            <a:custGeom>
              <a:avLst/>
              <a:gdLst>
                <a:gd name="T0" fmla="*/ 88 w 177"/>
                <a:gd name="T1" fmla="*/ 794 h 794"/>
                <a:gd name="T2" fmla="*/ 88 w 177"/>
                <a:gd name="T3" fmla="*/ 794 h 794"/>
                <a:gd name="T4" fmla="*/ 0 w 177"/>
                <a:gd name="T5" fmla="*/ 705 h 794"/>
                <a:gd name="T6" fmla="*/ 0 w 177"/>
                <a:gd name="T7" fmla="*/ 89 h 794"/>
                <a:gd name="T8" fmla="*/ 88 w 177"/>
                <a:gd name="T9" fmla="*/ 0 h 794"/>
                <a:gd name="T10" fmla="*/ 177 w 177"/>
                <a:gd name="T11" fmla="*/ 89 h 794"/>
                <a:gd name="T12" fmla="*/ 177 w 177"/>
                <a:gd name="T13" fmla="*/ 705 h 794"/>
                <a:gd name="T14" fmla="*/ 88 w 177"/>
                <a:gd name="T15" fmla="*/ 794 h 7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7" h="794">
                  <a:moveTo>
                    <a:pt x="88" y="794"/>
                  </a:moveTo>
                  <a:cubicBezTo>
                    <a:pt x="88" y="794"/>
                    <a:pt x="88" y="794"/>
                    <a:pt x="88" y="794"/>
                  </a:cubicBezTo>
                  <a:cubicBezTo>
                    <a:pt x="40" y="794"/>
                    <a:pt x="0" y="754"/>
                    <a:pt x="0" y="705"/>
                  </a:cubicBezTo>
                  <a:cubicBezTo>
                    <a:pt x="0" y="89"/>
                    <a:pt x="0" y="89"/>
                    <a:pt x="0" y="89"/>
                  </a:cubicBezTo>
                  <a:cubicBezTo>
                    <a:pt x="0" y="40"/>
                    <a:pt x="40" y="0"/>
                    <a:pt x="88" y="0"/>
                  </a:cubicBezTo>
                  <a:cubicBezTo>
                    <a:pt x="137" y="0"/>
                    <a:pt x="177" y="40"/>
                    <a:pt x="177" y="89"/>
                  </a:cubicBezTo>
                  <a:cubicBezTo>
                    <a:pt x="177" y="705"/>
                    <a:pt x="177" y="705"/>
                    <a:pt x="177" y="705"/>
                  </a:cubicBezTo>
                  <a:cubicBezTo>
                    <a:pt x="177" y="754"/>
                    <a:pt x="137" y="794"/>
                    <a:pt x="88" y="79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832" fontAlgn="auto">
                <a:spcBef>
                  <a:spcPts val="0"/>
                </a:spcBef>
                <a:spcAft>
                  <a:spcPts val="0"/>
                </a:spcAft>
              </a:pPr>
              <a:endParaRPr lang="en-GB" sz="2098" dirty="0">
                <a:solidFill>
                  <a:prstClr val="black"/>
                </a:solidFill>
                <a:latin typeface="Arial"/>
                <a:cs typeface="+mn-cs"/>
              </a:endParaRPr>
            </a:p>
          </p:txBody>
        </p:sp>
        <p:sp>
          <p:nvSpPr>
            <p:cNvPr id="23" name="Freeform 9"/>
            <p:cNvSpPr>
              <a:spLocks/>
            </p:cNvSpPr>
            <p:nvPr userDrawn="1"/>
          </p:nvSpPr>
          <p:spPr bwMode="auto">
            <a:xfrm>
              <a:off x="10653713" y="4014788"/>
              <a:ext cx="558800" cy="2506663"/>
            </a:xfrm>
            <a:custGeom>
              <a:avLst/>
              <a:gdLst>
                <a:gd name="T0" fmla="*/ 88 w 177"/>
                <a:gd name="T1" fmla="*/ 794 h 794"/>
                <a:gd name="T2" fmla="*/ 88 w 177"/>
                <a:gd name="T3" fmla="*/ 794 h 794"/>
                <a:gd name="T4" fmla="*/ 0 w 177"/>
                <a:gd name="T5" fmla="*/ 705 h 794"/>
                <a:gd name="T6" fmla="*/ 0 w 177"/>
                <a:gd name="T7" fmla="*/ 88 h 794"/>
                <a:gd name="T8" fmla="*/ 88 w 177"/>
                <a:gd name="T9" fmla="*/ 0 h 794"/>
                <a:gd name="T10" fmla="*/ 177 w 177"/>
                <a:gd name="T11" fmla="*/ 88 h 794"/>
                <a:gd name="T12" fmla="*/ 177 w 177"/>
                <a:gd name="T13" fmla="*/ 705 h 794"/>
                <a:gd name="T14" fmla="*/ 88 w 177"/>
                <a:gd name="T15" fmla="*/ 794 h 7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7" h="794">
                  <a:moveTo>
                    <a:pt x="88" y="794"/>
                  </a:moveTo>
                  <a:cubicBezTo>
                    <a:pt x="88" y="794"/>
                    <a:pt x="88" y="794"/>
                    <a:pt x="88" y="794"/>
                  </a:cubicBezTo>
                  <a:cubicBezTo>
                    <a:pt x="40" y="794"/>
                    <a:pt x="0" y="754"/>
                    <a:pt x="0" y="705"/>
                  </a:cubicBezTo>
                  <a:cubicBezTo>
                    <a:pt x="0" y="88"/>
                    <a:pt x="0" y="88"/>
                    <a:pt x="0" y="88"/>
                  </a:cubicBezTo>
                  <a:cubicBezTo>
                    <a:pt x="0" y="40"/>
                    <a:pt x="40" y="0"/>
                    <a:pt x="88" y="0"/>
                  </a:cubicBezTo>
                  <a:cubicBezTo>
                    <a:pt x="137" y="0"/>
                    <a:pt x="177" y="40"/>
                    <a:pt x="177" y="88"/>
                  </a:cubicBezTo>
                  <a:cubicBezTo>
                    <a:pt x="177" y="705"/>
                    <a:pt x="177" y="705"/>
                    <a:pt x="177" y="705"/>
                  </a:cubicBezTo>
                  <a:cubicBezTo>
                    <a:pt x="177" y="754"/>
                    <a:pt x="137" y="794"/>
                    <a:pt x="88" y="79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832" fontAlgn="auto">
                <a:spcBef>
                  <a:spcPts val="0"/>
                </a:spcBef>
                <a:spcAft>
                  <a:spcPts val="0"/>
                </a:spcAft>
              </a:pPr>
              <a:endParaRPr lang="en-GB" sz="2098" dirty="0">
                <a:solidFill>
                  <a:prstClr val="black"/>
                </a:solidFill>
                <a:latin typeface="Arial"/>
                <a:cs typeface="+mn-cs"/>
              </a:endParaRPr>
            </a:p>
          </p:txBody>
        </p:sp>
        <p:sp>
          <p:nvSpPr>
            <p:cNvPr id="24" name="Freeform 10"/>
            <p:cNvSpPr>
              <a:spLocks/>
            </p:cNvSpPr>
            <p:nvPr userDrawn="1"/>
          </p:nvSpPr>
          <p:spPr bwMode="auto">
            <a:xfrm>
              <a:off x="12058650" y="4551363"/>
              <a:ext cx="139700" cy="449263"/>
            </a:xfrm>
            <a:custGeom>
              <a:avLst/>
              <a:gdLst>
                <a:gd name="T0" fmla="*/ 44 w 44"/>
                <a:gd name="T1" fmla="*/ 0 h 142"/>
                <a:gd name="T2" fmla="*/ 0 w 44"/>
                <a:gd name="T3" fmla="*/ 42 h 142"/>
                <a:gd name="T4" fmla="*/ 0 w 44"/>
                <a:gd name="T5" fmla="*/ 99 h 142"/>
                <a:gd name="T6" fmla="*/ 44 w 44"/>
                <a:gd name="T7" fmla="*/ 142 h 142"/>
                <a:gd name="T8" fmla="*/ 44 w 44"/>
                <a:gd name="T9" fmla="*/ 0 h 142"/>
              </a:gdLst>
              <a:ahLst/>
              <a:cxnLst>
                <a:cxn ang="0">
                  <a:pos x="T0" y="T1"/>
                </a:cxn>
                <a:cxn ang="0">
                  <a:pos x="T2" y="T3"/>
                </a:cxn>
                <a:cxn ang="0">
                  <a:pos x="T4" y="T5"/>
                </a:cxn>
                <a:cxn ang="0">
                  <a:pos x="T6" y="T7"/>
                </a:cxn>
                <a:cxn ang="0">
                  <a:pos x="T8" y="T9"/>
                </a:cxn>
              </a:cxnLst>
              <a:rect l="0" t="0" r="r" b="b"/>
              <a:pathLst>
                <a:path w="44" h="142">
                  <a:moveTo>
                    <a:pt x="44" y="0"/>
                  </a:moveTo>
                  <a:cubicBezTo>
                    <a:pt x="20" y="0"/>
                    <a:pt x="0" y="19"/>
                    <a:pt x="0" y="42"/>
                  </a:cubicBezTo>
                  <a:cubicBezTo>
                    <a:pt x="0" y="99"/>
                    <a:pt x="0" y="99"/>
                    <a:pt x="0" y="99"/>
                  </a:cubicBezTo>
                  <a:cubicBezTo>
                    <a:pt x="0" y="123"/>
                    <a:pt x="20" y="142"/>
                    <a:pt x="44" y="142"/>
                  </a:cubicBezTo>
                  <a:lnTo>
                    <a:pt x="4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832" fontAlgn="auto">
                <a:spcBef>
                  <a:spcPts val="0"/>
                </a:spcBef>
                <a:spcAft>
                  <a:spcPts val="0"/>
                </a:spcAft>
              </a:pPr>
              <a:endParaRPr lang="en-GB" sz="2098" dirty="0">
                <a:solidFill>
                  <a:prstClr val="black"/>
                </a:solidFill>
                <a:latin typeface="Arial"/>
                <a:cs typeface="+mn-cs"/>
              </a:endParaRPr>
            </a:p>
          </p:txBody>
        </p:sp>
      </p:grpSp>
      <p:grpSp>
        <p:nvGrpSpPr>
          <p:cNvPr id="28" name="Logotype"/>
          <p:cNvGrpSpPr/>
          <p:nvPr userDrawn="1"/>
        </p:nvGrpSpPr>
        <p:grpSpPr>
          <a:xfrm>
            <a:off x="5370279" y="298005"/>
            <a:ext cx="1383679" cy="288542"/>
            <a:chOff x="9501453" y="6148765"/>
            <a:chExt cx="2047875" cy="427037"/>
          </a:xfrm>
          <a:solidFill>
            <a:schemeClr val="bg1"/>
          </a:solidFill>
        </p:grpSpPr>
        <p:sp>
          <p:nvSpPr>
            <p:cNvPr id="29" name="Freeform 5"/>
            <p:cNvSpPr>
              <a:spLocks noEditPoints="1"/>
            </p:cNvSpPr>
            <p:nvPr userDrawn="1"/>
          </p:nvSpPr>
          <p:spPr bwMode="auto">
            <a:xfrm>
              <a:off x="11206428" y="6231315"/>
              <a:ext cx="342900" cy="344487"/>
            </a:xfrm>
            <a:custGeom>
              <a:avLst/>
              <a:gdLst>
                <a:gd name="T0" fmla="*/ 43 w 91"/>
                <a:gd name="T1" fmla="*/ 2 h 91"/>
                <a:gd name="T2" fmla="*/ 2 w 91"/>
                <a:gd name="T3" fmla="*/ 44 h 91"/>
                <a:gd name="T4" fmla="*/ 46 w 91"/>
                <a:gd name="T5" fmla="*/ 91 h 91"/>
                <a:gd name="T6" fmla="*/ 74 w 91"/>
                <a:gd name="T7" fmla="*/ 77 h 91"/>
                <a:gd name="T8" fmla="*/ 74 w 91"/>
                <a:gd name="T9" fmla="*/ 90 h 91"/>
                <a:gd name="T10" fmla="*/ 91 w 91"/>
                <a:gd name="T11" fmla="*/ 90 h 91"/>
                <a:gd name="T12" fmla="*/ 91 w 91"/>
                <a:gd name="T13" fmla="*/ 47 h 91"/>
                <a:gd name="T14" fmla="*/ 43 w 91"/>
                <a:gd name="T15" fmla="*/ 2 h 91"/>
                <a:gd name="T16" fmla="*/ 72 w 91"/>
                <a:gd name="T17" fmla="*/ 48 h 91"/>
                <a:gd name="T18" fmla="*/ 43 w 91"/>
                <a:gd name="T19" fmla="*/ 72 h 91"/>
                <a:gd name="T20" fmla="*/ 21 w 91"/>
                <a:gd name="T21" fmla="*/ 50 h 91"/>
                <a:gd name="T22" fmla="*/ 46 w 91"/>
                <a:gd name="T23" fmla="*/ 21 h 91"/>
                <a:gd name="T24" fmla="*/ 72 w 91"/>
                <a:gd name="T25" fmla="*/ 45 h 91"/>
                <a:gd name="T26" fmla="*/ 72 w 91"/>
                <a:gd name="T27" fmla="*/ 48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1" h="91">
                  <a:moveTo>
                    <a:pt x="43" y="2"/>
                  </a:moveTo>
                  <a:cubicBezTo>
                    <a:pt x="21" y="4"/>
                    <a:pt x="3" y="22"/>
                    <a:pt x="2" y="44"/>
                  </a:cubicBezTo>
                  <a:cubicBezTo>
                    <a:pt x="0" y="70"/>
                    <a:pt x="21" y="91"/>
                    <a:pt x="46" y="91"/>
                  </a:cubicBezTo>
                  <a:cubicBezTo>
                    <a:pt x="56" y="91"/>
                    <a:pt x="68" y="87"/>
                    <a:pt x="74" y="77"/>
                  </a:cubicBezTo>
                  <a:cubicBezTo>
                    <a:pt x="74" y="90"/>
                    <a:pt x="74" y="90"/>
                    <a:pt x="74" y="90"/>
                  </a:cubicBezTo>
                  <a:cubicBezTo>
                    <a:pt x="91" y="90"/>
                    <a:pt x="91" y="90"/>
                    <a:pt x="91" y="90"/>
                  </a:cubicBezTo>
                  <a:cubicBezTo>
                    <a:pt x="91" y="47"/>
                    <a:pt x="91" y="47"/>
                    <a:pt x="91" y="47"/>
                  </a:cubicBezTo>
                  <a:cubicBezTo>
                    <a:pt x="91" y="20"/>
                    <a:pt x="69" y="0"/>
                    <a:pt x="43" y="2"/>
                  </a:cubicBezTo>
                  <a:close/>
                  <a:moveTo>
                    <a:pt x="72" y="48"/>
                  </a:moveTo>
                  <a:cubicBezTo>
                    <a:pt x="71" y="63"/>
                    <a:pt x="58" y="74"/>
                    <a:pt x="43" y="72"/>
                  </a:cubicBezTo>
                  <a:cubicBezTo>
                    <a:pt x="32" y="71"/>
                    <a:pt x="22" y="61"/>
                    <a:pt x="21" y="50"/>
                  </a:cubicBezTo>
                  <a:cubicBezTo>
                    <a:pt x="19" y="34"/>
                    <a:pt x="31" y="21"/>
                    <a:pt x="46" y="21"/>
                  </a:cubicBezTo>
                  <a:cubicBezTo>
                    <a:pt x="60" y="21"/>
                    <a:pt x="71" y="32"/>
                    <a:pt x="72" y="45"/>
                  </a:cubicBezTo>
                  <a:lnTo>
                    <a:pt x="72" y="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832" fontAlgn="auto">
                <a:spcBef>
                  <a:spcPts val="0"/>
                </a:spcBef>
                <a:spcAft>
                  <a:spcPts val="0"/>
                </a:spcAft>
              </a:pPr>
              <a:endParaRPr lang="en-US" sz="2098" dirty="0">
                <a:solidFill>
                  <a:prstClr val="black"/>
                </a:solidFill>
                <a:latin typeface="Arial"/>
                <a:cs typeface="+mn-cs"/>
              </a:endParaRPr>
            </a:p>
          </p:txBody>
        </p:sp>
        <p:sp>
          <p:nvSpPr>
            <p:cNvPr id="30" name="Freeform 6"/>
            <p:cNvSpPr>
              <a:spLocks noEditPoints="1"/>
            </p:cNvSpPr>
            <p:nvPr userDrawn="1"/>
          </p:nvSpPr>
          <p:spPr bwMode="auto">
            <a:xfrm>
              <a:off x="10849241" y="6236077"/>
              <a:ext cx="334963" cy="339725"/>
            </a:xfrm>
            <a:custGeom>
              <a:avLst/>
              <a:gdLst>
                <a:gd name="T0" fmla="*/ 44 w 89"/>
                <a:gd name="T1" fmla="*/ 1 h 90"/>
                <a:gd name="T2" fmla="*/ 0 w 89"/>
                <a:gd name="T3" fmla="*/ 46 h 90"/>
                <a:gd name="T4" fmla="*/ 45 w 89"/>
                <a:gd name="T5" fmla="*/ 90 h 90"/>
                <a:gd name="T6" fmla="*/ 86 w 89"/>
                <a:gd name="T7" fmla="*/ 63 h 90"/>
                <a:gd name="T8" fmla="*/ 69 w 89"/>
                <a:gd name="T9" fmla="*/ 58 h 90"/>
                <a:gd name="T10" fmla="*/ 50 w 89"/>
                <a:gd name="T11" fmla="*/ 72 h 90"/>
                <a:gd name="T12" fmla="*/ 22 w 89"/>
                <a:gd name="T13" fmla="*/ 59 h 90"/>
                <a:gd name="T14" fmla="*/ 89 w 89"/>
                <a:gd name="T15" fmla="*/ 41 h 90"/>
                <a:gd name="T16" fmla="*/ 44 w 89"/>
                <a:gd name="T17" fmla="*/ 1 h 90"/>
                <a:gd name="T18" fmla="*/ 19 w 89"/>
                <a:gd name="T19" fmla="*/ 44 h 90"/>
                <a:gd name="T20" fmla="*/ 36 w 89"/>
                <a:gd name="T21" fmla="*/ 19 h 90"/>
                <a:gd name="T22" fmla="*/ 67 w 89"/>
                <a:gd name="T23" fmla="*/ 31 h 90"/>
                <a:gd name="T24" fmla="*/ 19 w 89"/>
                <a:gd name="T25" fmla="*/ 44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9" h="90">
                  <a:moveTo>
                    <a:pt x="44" y="1"/>
                  </a:moveTo>
                  <a:cubicBezTo>
                    <a:pt x="20" y="2"/>
                    <a:pt x="0" y="20"/>
                    <a:pt x="0" y="46"/>
                  </a:cubicBezTo>
                  <a:cubicBezTo>
                    <a:pt x="0" y="70"/>
                    <a:pt x="20" y="90"/>
                    <a:pt x="45" y="90"/>
                  </a:cubicBezTo>
                  <a:cubicBezTo>
                    <a:pt x="62" y="90"/>
                    <a:pt x="79" y="80"/>
                    <a:pt x="86" y="63"/>
                  </a:cubicBezTo>
                  <a:cubicBezTo>
                    <a:pt x="69" y="58"/>
                    <a:pt x="69" y="58"/>
                    <a:pt x="69" y="58"/>
                  </a:cubicBezTo>
                  <a:cubicBezTo>
                    <a:pt x="66" y="65"/>
                    <a:pt x="58" y="71"/>
                    <a:pt x="50" y="72"/>
                  </a:cubicBezTo>
                  <a:cubicBezTo>
                    <a:pt x="38" y="75"/>
                    <a:pt x="26" y="67"/>
                    <a:pt x="22" y="59"/>
                  </a:cubicBezTo>
                  <a:cubicBezTo>
                    <a:pt x="89" y="41"/>
                    <a:pt x="89" y="41"/>
                    <a:pt x="89" y="41"/>
                  </a:cubicBezTo>
                  <a:cubicBezTo>
                    <a:pt x="87" y="24"/>
                    <a:pt x="72" y="0"/>
                    <a:pt x="44" y="1"/>
                  </a:cubicBezTo>
                  <a:close/>
                  <a:moveTo>
                    <a:pt x="19" y="44"/>
                  </a:moveTo>
                  <a:cubicBezTo>
                    <a:pt x="19" y="34"/>
                    <a:pt x="24" y="24"/>
                    <a:pt x="36" y="19"/>
                  </a:cubicBezTo>
                  <a:cubicBezTo>
                    <a:pt x="50" y="14"/>
                    <a:pt x="62" y="21"/>
                    <a:pt x="67" y="31"/>
                  </a:cubicBezTo>
                  <a:lnTo>
                    <a:pt x="19" y="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832" fontAlgn="auto">
                <a:spcBef>
                  <a:spcPts val="0"/>
                </a:spcBef>
                <a:spcAft>
                  <a:spcPts val="0"/>
                </a:spcAft>
              </a:pPr>
              <a:endParaRPr lang="en-US" sz="2098" dirty="0">
                <a:solidFill>
                  <a:prstClr val="black"/>
                </a:solidFill>
                <a:latin typeface="Arial"/>
                <a:cs typeface="+mn-cs"/>
              </a:endParaRPr>
            </a:p>
          </p:txBody>
        </p:sp>
        <p:sp>
          <p:nvSpPr>
            <p:cNvPr id="31" name="Freeform 7"/>
            <p:cNvSpPr>
              <a:spLocks/>
            </p:cNvSpPr>
            <p:nvPr userDrawn="1"/>
          </p:nvSpPr>
          <p:spPr bwMode="auto">
            <a:xfrm>
              <a:off x="10292028" y="6239252"/>
              <a:ext cx="166688" cy="333375"/>
            </a:xfrm>
            <a:custGeom>
              <a:avLst/>
              <a:gdLst>
                <a:gd name="T0" fmla="*/ 44 w 44"/>
                <a:gd name="T1" fmla="*/ 18 h 88"/>
                <a:gd name="T2" fmla="*/ 44 w 44"/>
                <a:gd name="T3" fmla="*/ 0 h 88"/>
                <a:gd name="T4" fmla="*/ 19 w 44"/>
                <a:gd name="T5" fmla="*/ 13 h 88"/>
                <a:gd name="T6" fmla="*/ 19 w 44"/>
                <a:gd name="T7" fmla="*/ 3 h 88"/>
                <a:gd name="T8" fmla="*/ 0 w 44"/>
                <a:gd name="T9" fmla="*/ 3 h 88"/>
                <a:gd name="T10" fmla="*/ 0 w 44"/>
                <a:gd name="T11" fmla="*/ 44 h 88"/>
                <a:gd name="T12" fmla="*/ 0 w 44"/>
                <a:gd name="T13" fmla="*/ 88 h 88"/>
                <a:gd name="T14" fmla="*/ 20 w 44"/>
                <a:gd name="T15" fmla="*/ 88 h 88"/>
                <a:gd name="T16" fmla="*/ 20 w 44"/>
                <a:gd name="T17" fmla="*/ 46 h 88"/>
                <a:gd name="T18" fmla="*/ 44 w 44"/>
                <a:gd name="T19" fmla="*/ 1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 h="88">
                  <a:moveTo>
                    <a:pt x="44" y="18"/>
                  </a:moveTo>
                  <a:cubicBezTo>
                    <a:pt x="44" y="0"/>
                    <a:pt x="44" y="0"/>
                    <a:pt x="44" y="0"/>
                  </a:cubicBezTo>
                  <a:cubicBezTo>
                    <a:pt x="28" y="0"/>
                    <a:pt x="22" y="8"/>
                    <a:pt x="19" y="13"/>
                  </a:cubicBezTo>
                  <a:cubicBezTo>
                    <a:pt x="19" y="3"/>
                    <a:pt x="19" y="3"/>
                    <a:pt x="19" y="3"/>
                  </a:cubicBezTo>
                  <a:cubicBezTo>
                    <a:pt x="0" y="3"/>
                    <a:pt x="0" y="3"/>
                    <a:pt x="0" y="3"/>
                  </a:cubicBezTo>
                  <a:cubicBezTo>
                    <a:pt x="0" y="44"/>
                    <a:pt x="0" y="44"/>
                    <a:pt x="0" y="44"/>
                  </a:cubicBezTo>
                  <a:cubicBezTo>
                    <a:pt x="0" y="88"/>
                    <a:pt x="0" y="88"/>
                    <a:pt x="0" y="88"/>
                  </a:cubicBezTo>
                  <a:cubicBezTo>
                    <a:pt x="20" y="88"/>
                    <a:pt x="20" y="88"/>
                    <a:pt x="20" y="88"/>
                  </a:cubicBezTo>
                  <a:cubicBezTo>
                    <a:pt x="20" y="62"/>
                    <a:pt x="20" y="62"/>
                    <a:pt x="20" y="46"/>
                  </a:cubicBezTo>
                  <a:cubicBezTo>
                    <a:pt x="20" y="26"/>
                    <a:pt x="31" y="19"/>
                    <a:pt x="44"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832" fontAlgn="auto">
                <a:spcBef>
                  <a:spcPts val="0"/>
                </a:spcBef>
                <a:spcAft>
                  <a:spcPts val="0"/>
                </a:spcAft>
              </a:pPr>
              <a:endParaRPr lang="en-US" sz="2098" dirty="0">
                <a:solidFill>
                  <a:prstClr val="black"/>
                </a:solidFill>
                <a:latin typeface="Arial"/>
                <a:cs typeface="+mn-cs"/>
              </a:endParaRPr>
            </a:p>
          </p:txBody>
        </p:sp>
        <p:sp>
          <p:nvSpPr>
            <p:cNvPr id="32" name="Freeform 8"/>
            <p:cNvSpPr>
              <a:spLocks/>
            </p:cNvSpPr>
            <p:nvPr userDrawn="1"/>
          </p:nvSpPr>
          <p:spPr bwMode="auto">
            <a:xfrm>
              <a:off x="9501453" y="6182102"/>
              <a:ext cx="369888" cy="390525"/>
            </a:xfrm>
            <a:custGeom>
              <a:avLst/>
              <a:gdLst>
                <a:gd name="T0" fmla="*/ 185 w 233"/>
                <a:gd name="T1" fmla="*/ 165 h 246"/>
                <a:gd name="T2" fmla="*/ 48 w 233"/>
                <a:gd name="T3" fmla="*/ 0 h 246"/>
                <a:gd name="T4" fmla="*/ 0 w 233"/>
                <a:gd name="T5" fmla="*/ 0 h 246"/>
                <a:gd name="T6" fmla="*/ 0 w 233"/>
                <a:gd name="T7" fmla="*/ 246 h 246"/>
                <a:gd name="T8" fmla="*/ 50 w 233"/>
                <a:gd name="T9" fmla="*/ 246 h 246"/>
                <a:gd name="T10" fmla="*/ 50 w 233"/>
                <a:gd name="T11" fmla="*/ 81 h 246"/>
                <a:gd name="T12" fmla="*/ 190 w 233"/>
                <a:gd name="T13" fmla="*/ 246 h 246"/>
                <a:gd name="T14" fmla="*/ 233 w 233"/>
                <a:gd name="T15" fmla="*/ 246 h 246"/>
                <a:gd name="T16" fmla="*/ 233 w 233"/>
                <a:gd name="T17" fmla="*/ 0 h 246"/>
                <a:gd name="T18" fmla="*/ 185 w 233"/>
                <a:gd name="T19" fmla="*/ 0 h 246"/>
                <a:gd name="T20" fmla="*/ 185 w 233"/>
                <a:gd name="T21" fmla="*/ 165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3" h="246">
                  <a:moveTo>
                    <a:pt x="185" y="165"/>
                  </a:moveTo>
                  <a:lnTo>
                    <a:pt x="48" y="0"/>
                  </a:lnTo>
                  <a:lnTo>
                    <a:pt x="0" y="0"/>
                  </a:lnTo>
                  <a:lnTo>
                    <a:pt x="0" y="246"/>
                  </a:lnTo>
                  <a:lnTo>
                    <a:pt x="50" y="246"/>
                  </a:lnTo>
                  <a:lnTo>
                    <a:pt x="50" y="81"/>
                  </a:lnTo>
                  <a:lnTo>
                    <a:pt x="190" y="246"/>
                  </a:lnTo>
                  <a:lnTo>
                    <a:pt x="233" y="246"/>
                  </a:lnTo>
                  <a:lnTo>
                    <a:pt x="233" y="0"/>
                  </a:lnTo>
                  <a:lnTo>
                    <a:pt x="185" y="0"/>
                  </a:lnTo>
                  <a:lnTo>
                    <a:pt x="185" y="16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832" fontAlgn="auto">
                <a:spcBef>
                  <a:spcPts val="0"/>
                </a:spcBef>
                <a:spcAft>
                  <a:spcPts val="0"/>
                </a:spcAft>
              </a:pPr>
              <a:endParaRPr lang="en-US" sz="2098" dirty="0">
                <a:solidFill>
                  <a:prstClr val="black"/>
                </a:solidFill>
                <a:latin typeface="Arial"/>
                <a:cs typeface="+mn-cs"/>
              </a:endParaRPr>
            </a:p>
          </p:txBody>
        </p:sp>
        <p:sp>
          <p:nvSpPr>
            <p:cNvPr id="33" name="Freeform 9"/>
            <p:cNvSpPr>
              <a:spLocks noEditPoints="1"/>
            </p:cNvSpPr>
            <p:nvPr userDrawn="1"/>
          </p:nvSpPr>
          <p:spPr bwMode="auto">
            <a:xfrm>
              <a:off x="10461891" y="6148765"/>
              <a:ext cx="342900" cy="427037"/>
            </a:xfrm>
            <a:custGeom>
              <a:avLst/>
              <a:gdLst>
                <a:gd name="T0" fmla="*/ 91 w 91"/>
                <a:gd name="T1" fmla="*/ 0 h 113"/>
                <a:gd name="T2" fmla="*/ 73 w 91"/>
                <a:gd name="T3" fmla="*/ 0 h 113"/>
                <a:gd name="T4" fmla="*/ 73 w 91"/>
                <a:gd name="T5" fmla="*/ 34 h 113"/>
                <a:gd name="T6" fmla="*/ 43 w 91"/>
                <a:gd name="T7" fmla="*/ 24 h 113"/>
                <a:gd name="T8" fmla="*/ 2 w 91"/>
                <a:gd name="T9" fmla="*/ 66 h 113"/>
                <a:gd name="T10" fmla="*/ 46 w 91"/>
                <a:gd name="T11" fmla="*/ 113 h 113"/>
                <a:gd name="T12" fmla="*/ 74 w 91"/>
                <a:gd name="T13" fmla="*/ 101 h 113"/>
                <a:gd name="T14" fmla="*/ 74 w 91"/>
                <a:gd name="T15" fmla="*/ 112 h 113"/>
                <a:gd name="T16" fmla="*/ 91 w 91"/>
                <a:gd name="T17" fmla="*/ 112 h 113"/>
                <a:gd name="T18" fmla="*/ 91 w 91"/>
                <a:gd name="T19" fmla="*/ 69 h 113"/>
                <a:gd name="T20" fmla="*/ 91 w 91"/>
                <a:gd name="T21" fmla="*/ 69 h 113"/>
                <a:gd name="T22" fmla="*/ 91 w 91"/>
                <a:gd name="T23" fmla="*/ 68 h 113"/>
                <a:gd name="T24" fmla="*/ 91 w 91"/>
                <a:gd name="T25" fmla="*/ 0 h 113"/>
                <a:gd name="T26" fmla="*/ 72 w 91"/>
                <a:gd name="T27" fmla="*/ 70 h 113"/>
                <a:gd name="T28" fmla="*/ 43 w 91"/>
                <a:gd name="T29" fmla="*/ 94 h 113"/>
                <a:gd name="T30" fmla="*/ 21 w 91"/>
                <a:gd name="T31" fmla="*/ 72 h 113"/>
                <a:gd name="T32" fmla="*/ 46 w 91"/>
                <a:gd name="T33" fmla="*/ 43 h 113"/>
                <a:gd name="T34" fmla="*/ 72 w 91"/>
                <a:gd name="T35" fmla="*/ 67 h 113"/>
                <a:gd name="T36" fmla="*/ 72 w 91"/>
                <a:gd name="T37" fmla="*/ 7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1" h="113">
                  <a:moveTo>
                    <a:pt x="91" y="0"/>
                  </a:moveTo>
                  <a:cubicBezTo>
                    <a:pt x="73" y="0"/>
                    <a:pt x="73" y="0"/>
                    <a:pt x="73" y="0"/>
                  </a:cubicBezTo>
                  <a:cubicBezTo>
                    <a:pt x="73" y="34"/>
                    <a:pt x="73" y="34"/>
                    <a:pt x="73" y="34"/>
                  </a:cubicBezTo>
                  <a:cubicBezTo>
                    <a:pt x="68" y="28"/>
                    <a:pt x="55" y="23"/>
                    <a:pt x="43" y="24"/>
                  </a:cubicBezTo>
                  <a:cubicBezTo>
                    <a:pt x="21" y="26"/>
                    <a:pt x="3" y="44"/>
                    <a:pt x="2" y="66"/>
                  </a:cubicBezTo>
                  <a:cubicBezTo>
                    <a:pt x="0" y="92"/>
                    <a:pt x="21" y="113"/>
                    <a:pt x="46" y="113"/>
                  </a:cubicBezTo>
                  <a:cubicBezTo>
                    <a:pt x="56" y="113"/>
                    <a:pt x="69" y="109"/>
                    <a:pt x="74" y="101"/>
                  </a:cubicBezTo>
                  <a:cubicBezTo>
                    <a:pt x="74" y="112"/>
                    <a:pt x="74" y="112"/>
                    <a:pt x="74" y="112"/>
                  </a:cubicBezTo>
                  <a:cubicBezTo>
                    <a:pt x="91" y="112"/>
                    <a:pt x="91" y="112"/>
                    <a:pt x="91" y="112"/>
                  </a:cubicBezTo>
                  <a:cubicBezTo>
                    <a:pt x="91" y="69"/>
                    <a:pt x="91" y="69"/>
                    <a:pt x="91" y="69"/>
                  </a:cubicBezTo>
                  <a:cubicBezTo>
                    <a:pt x="91" y="69"/>
                    <a:pt x="91" y="69"/>
                    <a:pt x="91" y="69"/>
                  </a:cubicBezTo>
                  <a:cubicBezTo>
                    <a:pt x="91" y="68"/>
                    <a:pt x="91" y="68"/>
                    <a:pt x="91" y="68"/>
                  </a:cubicBezTo>
                  <a:lnTo>
                    <a:pt x="91" y="0"/>
                  </a:lnTo>
                  <a:close/>
                  <a:moveTo>
                    <a:pt x="72" y="70"/>
                  </a:moveTo>
                  <a:cubicBezTo>
                    <a:pt x="71" y="85"/>
                    <a:pt x="58" y="96"/>
                    <a:pt x="43" y="94"/>
                  </a:cubicBezTo>
                  <a:cubicBezTo>
                    <a:pt x="32" y="93"/>
                    <a:pt x="22" y="83"/>
                    <a:pt x="21" y="72"/>
                  </a:cubicBezTo>
                  <a:cubicBezTo>
                    <a:pt x="19" y="56"/>
                    <a:pt x="31" y="43"/>
                    <a:pt x="46" y="43"/>
                  </a:cubicBezTo>
                  <a:cubicBezTo>
                    <a:pt x="60" y="43"/>
                    <a:pt x="71" y="54"/>
                    <a:pt x="72" y="67"/>
                  </a:cubicBezTo>
                  <a:lnTo>
                    <a:pt x="72"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832" fontAlgn="auto">
                <a:spcBef>
                  <a:spcPts val="0"/>
                </a:spcBef>
                <a:spcAft>
                  <a:spcPts val="0"/>
                </a:spcAft>
              </a:pPr>
              <a:endParaRPr lang="en-US" sz="2098" dirty="0">
                <a:solidFill>
                  <a:prstClr val="black"/>
                </a:solidFill>
                <a:latin typeface="Arial"/>
                <a:cs typeface="+mn-cs"/>
              </a:endParaRPr>
            </a:p>
          </p:txBody>
        </p:sp>
        <p:sp>
          <p:nvSpPr>
            <p:cNvPr id="34" name="Freeform 10"/>
            <p:cNvSpPr>
              <a:spLocks noEditPoints="1"/>
            </p:cNvSpPr>
            <p:nvPr userDrawn="1"/>
          </p:nvSpPr>
          <p:spPr bwMode="auto">
            <a:xfrm>
              <a:off x="9912616" y="6239252"/>
              <a:ext cx="338138" cy="336550"/>
            </a:xfrm>
            <a:custGeom>
              <a:avLst/>
              <a:gdLst>
                <a:gd name="T0" fmla="*/ 45 w 90"/>
                <a:gd name="T1" fmla="*/ 0 h 89"/>
                <a:gd name="T2" fmla="*/ 0 w 90"/>
                <a:gd name="T3" fmla="*/ 45 h 89"/>
                <a:gd name="T4" fmla="*/ 45 w 90"/>
                <a:gd name="T5" fmla="*/ 89 h 89"/>
                <a:gd name="T6" fmla="*/ 90 w 90"/>
                <a:gd name="T7" fmla="*/ 45 h 89"/>
                <a:gd name="T8" fmla="*/ 45 w 90"/>
                <a:gd name="T9" fmla="*/ 0 h 89"/>
                <a:gd name="T10" fmla="*/ 45 w 90"/>
                <a:gd name="T11" fmla="*/ 70 h 89"/>
                <a:gd name="T12" fmla="*/ 19 w 90"/>
                <a:gd name="T13" fmla="*/ 45 h 89"/>
                <a:gd name="T14" fmla="*/ 45 w 90"/>
                <a:gd name="T15" fmla="*/ 19 h 89"/>
                <a:gd name="T16" fmla="*/ 71 w 90"/>
                <a:gd name="T17" fmla="*/ 45 h 89"/>
                <a:gd name="T18" fmla="*/ 45 w 90"/>
                <a:gd name="T19" fmla="*/ 7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0" h="89">
                  <a:moveTo>
                    <a:pt x="45" y="0"/>
                  </a:moveTo>
                  <a:cubicBezTo>
                    <a:pt x="20" y="0"/>
                    <a:pt x="0" y="20"/>
                    <a:pt x="0" y="45"/>
                  </a:cubicBezTo>
                  <a:cubicBezTo>
                    <a:pt x="0" y="69"/>
                    <a:pt x="20" y="89"/>
                    <a:pt x="45" y="89"/>
                  </a:cubicBezTo>
                  <a:cubicBezTo>
                    <a:pt x="70" y="89"/>
                    <a:pt x="90" y="69"/>
                    <a:pt x="90" y="45"/>
                  </a:cubicBezTo>
                  <a:cubicBezTo>
                    <a:pt x="90" y="20"/>
                    <a:pt x="70" y="0"/>
                    <a:pt x="45" y="0"/>
                  </a:cubicBezTo>
                  <a:close/>
                  <a:moveTo>
                    <a:pt x="45" y="70"/>
                  </a:moveTo>
                  <a:cubicBezTo>
                    <a:pt x="31" y="70"/>
                    <a:pt x="19" y="59"/>
                    <a:pt x="19" y="45"/>
                  </a:cubicBezTo>
                  <a:cubicBezTo>
                    <a:pt x="19" y="30"/>
                    <a:pt x="31" y="19"/>
                    <a:pt x="45" y="19"/>
                  </a:cubicBezTo>
                  <a:cubicBezTo>
                    <a:pt x="59" y="19"/>
                    <a:pt x="71" y="30"/>
                    <a:pt x="71" y="45"/>
                  </a:cubicBezTo>
                  <a:cubicBezTo>
                    <a:pt x="71" y="59"/>
                    <a:pt x="59" y="70"/>
                    <a:pt x="45" y="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832" fontAlgn="auto">
                <a:spcBef>
                  <a:spcPts val="0"/>
                </a:spcBef>
                <a:spcAft>
                  <a:spcPts val="0"/>
                </a:spcAft>
              </a:pPr>
              <a:endParaRPr lang="en-US" sz="2098" dirty="0">
                <a:solidFill>
                  <a:prstClr val="black"/>
                </a:solidFill>
                <a:latin typeface="Arial"/>
                <a:cs typeface="+mn-cs"/>
              </a:endParaRPr>
            </a:p>
          </p:txBody>
        </p:sp>
      </p:grpSp>
    </p:spTree>
    <p:extLst>
      <p:ext uri="{BB962C8B-B14F-4D97-AF65-F5344CB8AC3E}">
        <p14:creationId xmlns:p14="http://schemas.microsoft.com/office/powerpoint/2010/main" val="1888093042"/>
      </p:ext>
    </p:extLst>
  </p:cSld>
  <p:clrMapOvr>
    <a:masterClrMapping/>
  </p:clrMapOvr>
</p:sldLayout>
</file>

<file path=ppt/slideLayouts/slideLayout217.xml><?xml version="1.0" encoding="utf-8"?>
<p:sldLayout xmlns:a="http://schemas.openxmlformats.org/drawingml/2006/main" xmlns:r="http://schemas.openxmlformats.org/officeDocument/2006/relationships" xmlns:p="http://schemas.openxmlformats.org/presentationml/2006/main" showMasterSp="0" preserve="1" userDrawn="1">
  <p:cSld name="Title Slide Image Pink">
    <p:bg>
      <p:bgRef idx="1001">
        <a:schemeClr val="bg1"/>
      </p:bgRef>
    </p:bg>
    <p:spTree>
      <p:nvGrpSpPr>
        <p:cNvPr id="1" name=""/>
        <p:cNvGrpSpPr/>
        <p:nvPr/>
      </p:nvGrpSpPr>
      <p:grpSpPr>
        <a:xfrm>
          <a:off x="0" y="0"/>
          <a:ext cx="0" cy="0"/>
          <a:chOff x="0" y="0"/>
          <a:chExt cx="0" cy="0"/>
        </a:xfrm>
      </p:grpSpPr>
      <p:sp>
        <p:nvSpPr>
          <p:cNvPr id="4" name="Rectangle 3"/>
          <p:cNvSpPr/>
          <p:nvPr userDrawn="1"/>
        </p:nvSpPr>
        <p:spPr>
          <a:xfrm>
            <a:off x="1" y="939384"/>
            <a:ext cx="12190026" cy="3815116"/>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91365" tIns="45682" rIns="91365" bIns="45682" rtlCol="0" anchor="ctr"/>
          <a:lstStyle/>
          <a:p>
            <a:pPr algn="ctr" defTabSz="1087832" fontAlgn="auto">
              <a:spcBef>
                <a:spcPts val="0"/>
              </a:spcBef>
              <a:spcAft>
                <a:spcPts val="0"/>
              </a:spcAft>
            </a:pPr>
            <a:endParaRPr lang="en-GB" sz="2098" dirty="0">
              <a:solidFill>
                <a:prstClr val="white"/>
              </a:solidFill>
            </a:endParaRPr>
          </a:p>
        </p:txBody>
      </p:sp>
      <p:sp>
        <p:nvSpPr>
          <p:cNvPr id="7" name="Picture Placeholder 6"/>
          <p:cNvSpPr>
            <a:spLocks noGrp="1"/>
          </p:cNvSpPr>
          <p:nvPr>
            <p:ph type="pic" sz="quarter" idx="15" hasCustomPrompt="1"/>
          </p:nvPr>
        </p:nvSpPr>
        <p:spPr>
          <a:xfrm>
            <a:off x="0" y="0"/>
            <a:ext cx="12200822" cy="6858000"/>
          </a:xfrm>
          <a:noFill/>
        </p:spPr>
        <p:txBody>
          <a:bodyPr anchor="ctr" anchorCtr="0"/>
          <a:lstStyle>
            <a:lvl1pPr marL="0" indent="0" algn="ctr">
              <a:buNone/>
              <a:defRPr>
                <a:solidFill>
                  <a:schemeClr val="tx1"/>
                </a:solidFill>
              </a:defRPr>
            </a:lvl1pPr>
          </a:lstStyle>
          <a:p>
            <a:r>
              <a:rPr lang="en-GB" dirty="0"/>
              <a:t>Insert picture by using Nordea Image Bank button</a:t>
            </a:r>
          </a:p>
        </p:txBody>
      </p:sp>
      <p:sp>
        <p:nvSpPr>
          <p:cNvPr id="2" name="Title 1"/>
          <p:cNvSpPr>
            <a:spLocks noGrp="1"/>
          </p:cNvSpPr>
          <p:nvPr>
            <p:ph type="ctrTitle"/>
          </p:nvPr>
        </p:nvSpPr>
        <p:spPr>
          <a:xfrm>
            <a:off x="647834" y="4774891"/>
            <a:ext cx="7198125" cy="634465"/>
          </a:xfrm>
        </p:spPr>
        <p:txBody>
          <a:bodyPr>
            <a:noAutofit/>
          </a:bodyPr>
          <a:lstStyle>
            <a:lvl1pPr>
              <a:defRPr sz="2398">
                <a:solidFill>
                  <a:schemeClr val="accent1"/>
                </a:solidFill>
              </a:defRPr>
            </a:lvl1pPr>
          </a:lstStyle>
          <a:p>
            <a:r>
              <a:rPr lang="en-GB" dirty="0"/>
              <a:t>Click to edit Master title style</a:t>
            </a:r>
          </a:p>
        </p:txBody>
      </p:sp>
      <p:sp>
        <p:nvSpPr>
          <p:cNvPr id="3" name="Subtitle 2"/>
          <p:cNvSpPr>
            <a:spLocks noGrp="1"/>
          </p:cNvSpPr>
          <p:nvPr>
            <p:ph type="subTitle" idx="1"/>
          </p:nvPr>
        </p:nvSpPr>
        <p:spPr>
          <a:xfrm>
            <a:off x="647834" y="5434742"/>
            <a:ext cx="7198125" cy="360000"/>
          </a:xfrm>
        </p:spPr>
        <p:txBody>
          <a:bodyPr>
            <a:noAutofit/>
          </a:bodyPr>
          <a:lstStyle>
            <a:lvl1pPr marL="0" indent="0" algn="l">
              <a:buNone/>
              <a:defRPr b="1">
                <a:solidFill>
                  <a:schemeClr val="tx2"/>
                </a:solidFill>
              </a:defRPr>
            </a:lvl1pPr>
            <a:lvl2pPr marL="543917" indent="0" algn="ctr">
              <a:buNone/>
              <a:defRPr>
                <a:solidFill>
                  <a:schemeClr val="tx1">
                    <a:tint val="75000"/>
                  </a:schemeClr>
                </a:solidFill>
              </a:defRPr>
            </a:lvl2pPr>
            <a:lvl3pPr marL="1087832" indent="0" algn="ctr">
              <a:buNone/>
              <a:defRPr>
                <a:solidFill>
                  <a:schemeClr val="tx1">
                    <a:tint val="75000"/>
                  </a:schemeClr>
                </a:solidFill>
              </a:defRPr>
            </a:lvl3pPr>
            <a:lvl4pPr marL="1631748" indent="0" algn="ctr">
              <a:buNone/>
              <a:defRPr>
                <a:solidFill>
                  <a:schemeClr val="tx1">
                    <a:tint val="75000"/>
                  </a:schemeClr>
                </a:solidFill>
              </a:defRPr>
            </a:lvl4pPr>
            <a:lvl5pPr marL="2175665" indent="0" algn="ctr">
              <a:buNone/>
              <a:defRPr>
                <a:solidFill>
                  <a:schemeClr val="tx1">
                    <a:tint val="75000"/>
                  </a:schemeClr>
                </a:solidFill>
              </a:defRPr>
            </a:lvl5pPr>
            <a:lvl6pPr marL="2719583" indent="0" algn="ctr">
              <a:buNone/>
              <a:defRPr>
                <a:solidFill>
                  <a:schemeClr val="tx1">
                    <a:tint val="75000"/>
                  </a:schemeClr>
                </a:solidFill>
              </a:defRPr>
            </a:lvl6pPr>
            <a:lvl7pPr marL="3263498" indent="0" algn="ctr">
              <a:buNone/>
              <a:defRPr>
                <a:solidFill>
                  <a:schemeClr val="tx1">
                    <a:tint val="75000"/>
                  </a:schemeClr>
                </a:solidFill>
              </a:defRPr>
            </a:lvl7pPr>
            <a:lvl8pPr marL="3807414" indent="0" algn="ctr">
              <a:buNone/>
              <a:defRPr>
                <a:solidFill>
                  <a:schemeClr val="tx1">
                    <a:tint val="75000"/>
                  </a:schemeClr>
                </a:solidFill>
              </a:defRPr>
            </a:lvl8pPr>
            <a:lvl9pPr marL="4351330" indent="0" algn="ctr">
              <a:buNone/>
              <a:defRPr>
                <a:solidFill>
                  <a:schemeClr val="tx1">
                    <a:tint val="75000"/>
                  </a:schemeClr>
                </a:solidFill>
              </a:defRPr>
            </a:lvl9pPr>
          </a:lstStyle>
          <a:p>
            <a:r>
              <a:rPr lang="en-GB" dirty="0"/>
              <a:t>Click to edit Master subtitle style</a:t>
            </a:r>
          </a:p>
        </p:txBody>
      </p:sp>
      <p:sp>
        <p:nvSpPr>
          <p:cNvPr id="21" name="Text Placeholder 20"/>
          <p:cNvSpPr>
            <a:spLocks noGrp="1"/>
          </p:cNvSpPr>
          <p:nvPr>
            <p:ph type="body" sz="quarter" idx="13" hasCustomPrompt="1"/>
          </p:nvPr>
        </p:nvSpPr>
        <p:spPr>
          <a:xfrm>
            <a:off x="647834" y="5912757"/>
            <a:ext cx="7198125" cy="215949"/>
          </a:xfrm>
        </p:spPr>
        <p:txBody>
          <a:bodyPr>
            <a:noAutofit/>
          </a:bodyPr>
          <a:lstStyle>
            <a:lvl1pPr marL="0" indent="0">
              <a:buNone/>
              <a:defRPr sz="1300">
                <a:solidFill>
                  <a:schemeClr val="tx2"/>
                </a:solidFill>
              </a:defRPr>
            </a:lvl1pPr>
            <a:lvl2pPr marL="256969" indent="0">
              <a:buNone/>
              <a:defRPr>
                <a:solidFill>
                  <a:schemeClr val="accent2"/>
                </a:solidFill>
              </a:defRPr>
            </a:lvl2pPr>
            <a:lvl3pPr marL="513937" indent="0">
              <a:buNone/>
              <a:defRPr>
                <a:solidFill>
                  <a:schemeClr val="accent2"/>
                </a:solidFill>
              </a:defRPr>
            </a:lvl3pPr>
            <a:lvl4pPr marL="770906" indent="0">
              <a:buNone/>
              <a:defRPr>
                <a:solidFill>
                  <a:schemeClr val="accent2"/>
                </a:solidFill>
              </a:defRPr>
            </a:lvl4pPr>
            <a:lvl5pPr marL="1027873" indent="0">
              <a:buNone/>
              <a:defRPr>
                <a:solidFill>
                  <a:schemeClr val="accent2"/>
                </a:solidFill>
              </a:defRPr>
            </a:lvl5pPr>
          </a:lstStyle>
          <a:p>
            <a:pPr lvl="0"/>
            <a:r>
              <a:rPr lang="en-GB" dirty="0"/>
              <a:t>Name, title</a:t>
            </a:r>
          </a:p>
        </p:txBody>
      </p:sp>
      <p:sp>
        <p:nvSpPr>
          <p:cNvPr id="22" name="Text Placeholder 20"/>
          <p:cNvSpPr>
            <a:spLocks noGrp="1"/>
          </p:cNvSpPr>
          <p:nvPr>
            <p:ph type="body" sz="quarter" idx="14" hasCustomPrompt="1"/>
          </p:nvPr>
        </p:nvSpPr>
        <p:spPr>
          <a:xfrm>
            <a:off x="647834" y="6164698"/>
            <a:ext cx="7198125" cy="215949"/>
          </a:xfrm>
        </p:spPr>
        <p:txBody>
          <a:bodyPr>
            <a:noAutofit/>
          </a:bodyPr>
          <a:lstStyle>
            <a:lvl1pPr marL="0" indent="0">
              <a:buNone/>
              <a:defRPr sz="1300">
                <a:solidFill>
                  <a:schemeClr val="tx2"/>
                </a:solidFill>
              </a:defRPr>
            </a:lvl1pPr>
            <a:lvl2pPr marL="256969" indent="0">
              <a:buNone/>
              <a:defRPr>
                <a:solidFill>
                  <a:schemeClr val="accent2"/>
                </a:solidFill>
              </a:defRPr>
            </a:lvl2pPr>
            <a:lvl3pPr marL="513937" indent="0">
              <a:buNone/>
              <a:defRPr>
                <a:solidFill>
                  <a:schemeClr val="accent2"/>
                </a:solidFill>
              </a:defRPr>
            </a:lvl3pPr>
            <a:lvl4pPr marL="770906" indent="0">
              <a:buNone/>
              <a:defRPr>
                <a:solidFill>
                  <a:schemeClr val="accent2"/>
                </a:solidFill>
              </a:defRPr>
            </a:lvl4pPr>
            <a:lvl5pPr marL="1027873" indent="0">
              <a:buNone/>
              <a:defRPr>
                <a:solidFill>
                  <a:schemeClr val="accent2"/>
                </a:solidFill>
              </a:defRPr>
            </a:lvl5pPr>
          </a:lstStyle>
          <a:p>
            <a:pPr lvl="0"/>
            <a:r>
              <a:rPr lang="en-GB" dirty="0"/>
              <a:t>Date</a:t>
            </a:r>
          </a:p>
        </p:txBody>
      </p:sp>
      <p:grpSp>
        <p:nvGrpSpPr>
          <p:cNvPr id="16" name="Pulse"/>
          <p:cNvGrpSpPr/>
          <p:nvPr userDrawn="1"/>
        </p:nvGrpSpPr>
        <p:grpSpPr>
          <a:xfrm>
            <a:off x="8749612" y="3029842"/>
            <a:ext cx="3445566" cy="3490105"/>
            <a:chOff x="8751888" y="3030538"/>
            <a:chExt cx="3446462" cy="3490913"/>
          </a:xfrm>
          <a:solidFill>
            <a:schemeClr val="accent1"/>
          </a:solidFill>
        </p:grpSpPr>
        <p:sp>
          <p:nvSpPr>
            <p:cNvPr id="17" name="Freeform 5"/>
            <p:cNvSpPr>
              <a:spLocks/>
            </p:cNvSpPr>
            <p:nvPr userDrawn="1"/>
          </p:nvSpPr>
          <p:spPr bwMode="auto">
            <a:xfrm>
              <a:off x="9196388" y="3902076"/>
              <a:ext cx="449263" cy="1120775"/>
            </a:xfrm>
            <a:custGeom>
              <a:avLst/>
              <a:gdLst>
                <a:gd name="T0" fmla="*/ 71 w 142"/>
                <a:gd name="T1" fmla="*/ 355 h 355"/>
                <a:gd name="T2" fmla="*/ 71 w 142"/>
                <a:gd name="T3" fmla="*/ 355 h 355"/>
                <a:gd name="T4" fmla="*/ 0 w 142"/>
                <a:gd name="T5" fmla="*/ 284 h 355"/>
                <a:gd name="T6" fmla="*/ 0 w 142"/>
                <a:gd name="T7" fmla="*/ 71 h 355"/>
                <a:gd name="T8" fmla="*/ 71 w 142"/>
                <a:gd name="T9" fmla="*/ 0 h 355"/>
                <a:gd name="T10" fmla="*/ 142 w 142"/>
                <a:gd name="T11" fmla="*/ 71 h 355"/>
                <a:gd name="T12" fmla="*/ 142 w 142"/>
                <a:gd name="T13" fmla="*/ 284 h 355"/>
                <a:gd name="T14" fmla="*/ 71 w 142"/>
                <a:gd name="T15" fmla="*/ 355 h 3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2" h="355">
                  <a:moveTo>
                    <a:pt x="71" y="355"/>
                  </a:moveTo>
                  <a:cubicBezTo>
                    <a:pt x="71" y="355"/>
                    <a:pt x="71" y="355"/>
                    <a:pt x="71" y="355"/>
                  </a:cubicBezTo>
                  <a:cubicBezTo>
                    <a:pt x="32" y="355"/>
                    <a:pt x="0" y="323"/>
                    <a:pt x="0" y="284"/>
                  </a:cubicBezTo>
                  <a:cubicBezTo>
                    <a:pt x="0" y="71"/>
                    <a:pt x="0" y="71"/>
                    <a:pt x="0" y="71"/>
                  </a:cubicBezTo>
                  <a:cubicBezTo>
                    <a:pt x="0" y="32"/>
                    <a:pt x="32" y="0"/>
                    <a:pt x="71" y="0"/>
                  </a:cubicBezTo>
                  <a:cubicBezTo>
                    <a:pt x="110" y="0"/>
                    <a:pt x="142" y="32"/>
                    <a:pt x="142" y="71"/>
                  </a:cubicBezTo>
                  <a:cubicBezTo>
                    <a:pt x="142" y="284"/>
                    <a:pt x="142" y="284"/>
                    <a:pt x="142" y="284"/>
                  </a:cubicBezTo>
                  <a:cubicBezTo>
                    <a:pt x="142" y="323"/>
                    <a:pt x="110" y="355"/>
                    <a:pt x="71" y="35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832" fontAlgn="auto">
                <a:spcBef>
                  <a:spcPts val="0"/>
                </a:spcBef>
                <a:spcAft>
                  <a:spcPts val="0"/>
                </a:spcAft>
              </a:pPr>
              <a:endParaRPr lang="en-GB" sz="2098" dirty="0">
                <a:solidFill>
                  <a:prstClr val="black"/>
                </a:solidFill>
                <a:latin typeface="Arial"/>
                <a:cs typeface="+mn-cs"/>
              </a:endParaRPr>
            </a:p>
          </p:txBody>
        </p:sp>
        <p:sp>
          <p:nvSpPr>
            <p:cNvPr id="18" name="Freeform 6"/>
            <p:cNvSpPr>
              <a:spLocks/>
            </p:cNvSpPr>
            <p:nvPr userDrawn="1"/>
          </p:nvSpPr>
          <p:spPr bwMode="auto">
            <a:xfrm>
              <a:off x="8751888" y="4551363"/>
              <a:ext cx="265113" cy="449263"/>
            </a:xfrm>
            <a:custGeom>
              <a:avLst/>
              <a:gdLst>
                <a:gd name="T0" fmla="*/ 42 w 84"/>
                <a:gd name="T1" fmla="*/ 142 h 142"/>
                <a:gd name="T2" fmla="*/ 42 w 84"/>
                <a:gd name="T3" fmla="*/ 142 h 142"/>
                <a:gd name="T4" fmla="*/ 0 w 84"/>
                <a:gd name="T5" fmla="*/ 99 h 142"/>
                <a:gd name="T6" fmla="*/ 0 w 84"/>
                <a:gd name="T7" fmla="*/ 42 h 142"/>
                <a:gd name="T8" fmla="*/ 42 w 84"/>
                <a:gd name="T9" fmla="*/ 0 h 142"/>
                <a:gd name="T10" fmla="*/ 84 w 84"/>
                <a:gd name="T11" fmla="*/ 42 h 142"/>
                <a:gd name="T12" fmla="*/ 84 w 84"/>
                <a:gd name="T13" fmla="*/ 99 h 142"/>
                <a:gd name="T14" fmla="*/ 42 w 84"/>
                <a:gd name="T15" fmla="*/ 142 h 1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4" h="142">
                  <a:moveTo>
                    <a:pt x="42" y="142"/>
                  </a:moveTo>
                  <a:cubicBezTo>
                    <a:pt x="42" y="142"/>
                    <a:pt x="42" y="142"/>
                    <a:pt x="42" y="142"/>
                  </a:cubicBezTo>
                  <a:cubicBezTo>
                    <a:pt x="18" y="142"/>
                    <a:pt x="0" y="123"/>
                    <a:pt x="0" y="99"/>
                  </a:cubicBezTo>
                  <a:cubicBezTo>
                    <a:pt x="0" y="42"/>
                    <a:pt x="0" y="42"/>
                    <a:pt x="0" y="42"/>
                  </a:cubicBezTo>
                  <a:cubicBezTo>
                    <a:pt x="0" y="19"/>
                    <a:pt x="18" y="0"/>
                    <a:pt x="42" y="0"/>
                  </a:cubicBezTo>
                  <a:cubicBezTo>
                    <a:pt x="65" y="0"/>
                    <a:pt x="84" y="19"/>
                    <a:pt x="84" y="42"/>
                  </a:cubicBezTo>
                  <a:cubicBezTo>
                    <a:pt x="84" y="99"/>
                    <a:pt x="84" y="99"/>
                    <a:pt x="84" y="99"/>
                  </a:cubicBezTo>
                  <a:cubicBezTo>
                    <a:pt x="84" y="123"/>
                    <a:pt x="65" y="142"/>
                    <a:pt x="42" y="14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832" fontAlgn="auto">
                <a:spcBef>
                  <a:spcPts val="0"/>
                </a:spcBef>
                <a:spcAft>
                  <a:spcPts val="0"/>
                </a:spcAft>
              </a:pPr>
              <a:endParaRPr lang="en-GB" sz="2098" dirty="0">
                <a:solidFill>
                  <a:prstClr val="black"/>
                </a:solidFill>
                <a:latin typeface="Arial"/>
                <a:cs typeface="+mn-cs"/>
              </a:endParaRPr>
            </a:p>
          </p:txBody>
        </p:sp>
        <p:sp>
          <p:nvSpPr>
            <p:cNvPr id="19" name="Freeform 7"/>
            <p:cNvSpPr>
              <a:spLocks/>
            </p:cNvSpPr>
            <p:nvPr userDrawn="1"/>
          </p:nvSpPr>
          <p:spPr bwMode="auto">
            <a:xfrm>
              <a:off x="11436350" y="4529138"/>
              <a:ext cx="449263" cy="1117600"/>
            </a:xfrm>
            <a:custGeom>
              <a:avLst/>
              <a:gdLst>
                <a:gd name="T0" fmla="*/ 71 w 142"/>
                <a:gd name="T1" fmla="*/ 354 h 354"/>
                <a:gd name="T2" fmla="*/ 71 w 142"/>
                <a:gd name="T3" fmla="*/ 354 h 354"/>
                <a:gd name="T4" fmla="*/ 0 w 142"/>
                <a:gd name="T5" fmla="*/ 283 h 354"/>
                <a:gd name="T6" fmla="*/ 0 w 142"/>
                <a:gd name="T7" fmla="*/ 71 h 354"/>
                <a:gd name="T8" fmla="*/ 71 w 142"/>
                <a:gd name="T9" fmla="*/ 0 h 354"/>
                <a:gd name="T10" fmla="*/ 142 w 142"/>
                <a:gd name="T11" fmla="*/ 71 h 354"/>
                <a:gd name="T12" fmla="*/ 142 w 142"/>
                <a:gd name="T13" fmla="*/ 283 h 354"/>
                <a:gd name="T14" fmla="*/ 71 w 142"/>
                <a:gd name="T15" fmla="*/ 354 h 35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2" h="354">
                  <a:moveTo>
                    <a:pt x="71" y="354"/>
                  </a:moveTo>
                  <a:cubicBezTo>
                    <a:pt x="71" y="354"/>
                    <a:pt x="71" y="354"/>
                    <a:pt x="71" y="354"/>
                  </a:cubicBezTo>
                  <a:cubicBezTo>
                    <a:pt x="32" y="354"/>
                    <a:pt x="0" y="322"/>
                    <a:pt x="0" y="283"/>
                  </a:cubicBezTo>
                  <a:cubicBezTo>
                    <a:pt x="0" y="71"/>
                    <a:pt x="0" y="71"/>
                    <a:pt x="0" y="71"/>
                  </a:cubicBezTo>
                  <a:cubicBezTo>
                    <a:pt x="0" y="32"/>
                    <a:pt x="32" y="0"/>
                    <a:pt x="71" y="0"/>
                  </a:cubicBezTo>
                  <a:cubicBezTo>
                    <a:pt x="110" y="0"/>
                    <a:pt x="142" y="32"/>
                    <a:pt x="142" y="71"/>
                  </a:cubicBezTo>
                  <a:cubicBezTo>
                    <a:pt x="142" y="283"/>
                    <a:pt x="142" y="283"/>
                    <a:pt x="142" y="283"/>
                  </a:cubicBezTo>
                  <a:cubicBezTo>
                    <a:pt x="142" y="322"/>
                    <a:pt x="110" y="354"/>
                    <a:pt x="71" y="35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832" fontAlgn="auto">
                <a:spcBef>
                  <a:spcPts val="0"/>
                </a:spcBef>
                <a:spcAft>
                  <a:spcPts val="0"/>
                </a:spcAft>
              </a:pPr>
              <a:endParaRPr lang="en-GB" sz="2098" dirty="0">
                <a:solidFill>
                  <a:prstClr val="black"/>
                </a:solidFill>
                <a:latin typeface="Arial"/>
                <a:cs typeface="+mn-cs"/>
              </a:endParaRPr>
            </a:p>
          </p:txBody>
        </p:sp>
        <p:sp>
          <p:nvSpPr>
            <p:cNvPr id="20" name="Freeform 8"/>
            <p:cNvSpPr>
              <a:spLocks/>
            </p:cNvSpPr>
            <p:nvPr userDrawn="1"/>
          </p:nvSpPr>
          <p:spPr bwMode="auto">
            <a:xfrm>
              <a:off x="9869488" y="3030538"/>
              <a:ext cx="560388" cy="2506663"/>
            </a:xfrm>
            <a:custGeom>
              <a:avLst/>
              <a:gdLst>
                <a:gd name="T0" fmla="*/ 88 w 177"/>
                <a:gd name="T1" fmla="*/ 794 h 794"/>
                <a:gd name="T2" fmla="*/ 88 w 177"/>
                <a:gd name="T3" fmla="*/ 794 h 794"/>
                <a:gd name="T4" fmla="*/ 0 w 177"/>
                <a:gd name="T5" fmla="*/ 705 h 794"/>
                <a:gd name="T6" fmla="*/ 0 w 177"/>
                <a:gd name="T7" fmla="*/ 89 h 794"/>
                <a:gd name="T8" fmla="*/ 88 w 177"/>
                <a:gd name="T9" fmla="*/ 0 h 794"/>
                <a:gd name="T10" fmla="*/ 177 w 177"/>
                <a:gd name="T11" fmla="*/ 89 h 794"/>
                <a:gd name="T12" fmla="*/ 177 w 177"/>
                <a:gd name="T13" fmla="*/ 705 h 794"/>
                <a:gd name="T14" fmla="*/ 88 w 177"/>
                <a:gd name="T15" fmla="*/ 794 h 7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7" h="794">
                  <a:moveTo>
                    <a:pt x="88" y="794"/>
                  </a:moveTo>
                  <a:cubicBezTo>
                    <a:pt x="88" y="794"/>
                    <a:pt x="88" y="794"/>
                    <a:pt x="88" y="794"/>
                  </a:cubicBezTo>
                  <a:cubicBezTo>
                    <a:pt x="40" y="794"/>
                    <a:pt x="0" y="754"/>
                    <a:pt x="0" y="705"/>
                  </a:cubicBezTo>
                  <a:cubicBezTo>
                    <a:pt x="0" y="89"/>
                    <a:pt x="0" y="89"/>
                    <a:pt x="0" y="89"/>
                  </a:cubicBezTo>
                  <a:cubicBezTo>
                    <a:pt x="0" y="40"/>
                    <a:pt x="40" y="0"/>
                    <a:pt x="88" y="0"/>
                  </a:cubicBezTo>
                  <a:cubicBezTo>
                    <a:pt x="137" y="0"/>
                    <a:pt x="177" y="40"/>
                    <a:pt x="177" y="89"/>
                  </a:cubicBezTo>
                  <a:cubicBezTo>
                    <a:pt x="177" y="705"/>
                    <a:pt x="177" y="705"/>
                    <a:pt x="177" y="705"/>
                  </a:cubicBezTo>
                  <a:cubicBezTo>
                    <a:pt x="177" y="754"/>
                    <a:pt x="137" y="794"/>
                    <a:pt x="88" y="79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832" fontAlgn="auto">
                <a:spcBef>
                  <a:spcPts val="0"/>
                </a:spcBef>
                <a:spcAft>
                  <a:spcPts val="0"/>
                </a:spcAft>
              </a:pPr>
              <a:endParaRPr lang="en-GB" sz="2098" dirty="0">
                <a:solidFill>
                  <a:prstClr val="black"/>
                </a:solidFill>
                <a:latin typeface="Arial"/>
                <a:cs typeface="+mn-cs"/>
              </a:endParaRPr>
            </a:p>
          </p:txBody>
        </p:sp>
        <p:sp>
          <p:nvSpPr>
            <p:cNvPr id="23" name="Freeform 9"/>
            <p:cNvSpPr>
              <a:spLocks/>
            </p:cNvSpPr>
            <p:nvPr userDrawn="1"/>
          </p:nvSpPr>
          <p:spPr bwMode="auto">
            <a:xfrm>
              <a:off x="10653713" y="4014788"/>
              <a:ext cx="558800" cy="2506663"/>
            </a:xfrm>
            <a:custGeom>
              <a:avLst/>
              <a:gdLst>
                <a:gd name="T0" fmla="*/ 88 w 177"/>
                <a:gd name="T1" fmla="*/ 794 h 794"/>
                <a:gd name="T2" fmla="*/ 88 w 177"/>
                <a:gd name="T3" fmla="*/ 794 h 794"/>
                <a:gd name="T4" fmla="*/ 0 w 177"/>
                <a:gd name="T5" fmla="*/ 705 h 794"/>
                <a:gd name="T6" fmla="*/ 0 w 177"/>
                <a:gd name="T7" fmla="*/ 88 h 794"/>
                <a:gd name="T8" fmla="*/ 88 w 177"/>
                <a:gd name="T9" fmla="*/ 0 h 794"/>
                <a:gd name="T10" fmla="*/ 177 w 177"/>
                <a:gd name="T11" fmla="*/ 88 h 794"/>
                <a:gd name="T12" fmla="*/ 177 w 177"/>
                <a:gd name="T13" fmla="*/ 705 h 794"/>
                <a:gd name="T14" fmla="*/ 88 w 177"/>
                <a:gd name="T15" fmla="*/ 794 h 7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7" h="794">
                  <a:moveTo>
                    <a:pt x="88" y="794"/>
                  </a:moveTo>
                  <a:cubicBezTo>
                    <a:pt x="88" y="794"/>
                    <a:pt x="88" y="794"/>
                    <a:pt x="88" y="794"/>
                  </a:cubicBezTo>
                  <a:cubicBezTo>
                    <a:pt x="40" y="794"/>
                    <a:pt x="0" y="754"/>
                    <a:pt x="0" y="705"/>
                  </a:cubicBezTo>
                  <a:cubicBezTo>
                    <a:pt x="0" y="88"/>
                    <a:pt x="0" y="88"/>
                    <a:pt x="0" y="88"/>
                  </a:cubicBezTo>
                  <a:cubicBezTo>
                    <a:pt x="0" y="40"/>
                    <a:pt x="40" y="0"/>
                    <a:pt x="88" y="0"/>
                  </a:cubicBezTo>
                  <a:cubicBezTo>
                    <a:pt x="137" y="0"/>
                    <a:pt x="177" y="40"/>
                    <a:pt x="177" y="88"/>
                  </a:cubicBezTo>
                  <a:cubicBezTo>
                    <a:pt x="177" y="705"/>
                    <a:pt x="177" y="705"/>
                    <a:pt x="177" y="705"/>
                  </a:cubicBezTo>
                  <a:cubicBezTo>
                    <a:pt x="177" y="754"/>
                    <a:pt x="137" y="794"/>
                    <a:pt x="88" y="79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832" fontAlgn="auto">
                <a:spcBef>
                  <a:spcPts val="0"/>
                </a:spcBef>
                <a:spcAft>
                  <a:spcPts val="0"/>
                </a:spcAft>
              </a:pPr>
              <a:endParaRPr lang="en-GB" sz="2098" dirty="0">
                <a:solidFill>
                  <a:prstClr val="black"/>
                </a:solidFill>
                <a:latin typeface="Arial"/>
                <a:cs typeface="+mn-cs"/>
              </a:endParaRPr>
            </a:p>
          </p:txBody>
        </p:sp>
        <p:sp>
          <p:nvSpPr>
            <p:cNvPr id="24" name="Freeform 10"/>
            <p:cNvSpPr>
              <a:spLocks/>
            </p:cNvSpPr>
            <p:nvPr userDrawn="1"/>
          </p:nvSpPr>
          <p:spPr bwMode="auto">
            <a:xfrm>
              <a:off x="12058650" y="4551363"/>
              <a:ext cx="139700" cy="449263"/>
            </a:xfrm>
            <a:custGeom>
              <a:avLst/>
              <a:gdLst>
                <a:gd name="T0" fmla="*/ 44 w 44"/>
                <a:gd name="T1" fmla="*/ 0 h 142"/>
                <a:gd name="T2" fmla="*/ 0 w 44"/>
                <a:gd name="T3" fmla="*/ 42 h 142"/>
                <a:gd name="T4" fmla="*/ 0 w 44"/>
                <a:gd name="T5" fmla="*/ 99 h 142"/>
                <a:gd name="T6" fmla="*/ 44 w 44"/>
                <a:gd name="T7" fmla="*/ 142 h 142"/>
                <a:gd name="T8" fmla="*/ 44 w 44"/>
                <a:gd name="T9" fmla="*/ 0 h 142"/>
              </a:gdLst>
              <a:ahLst/>
              <a:cxnLst>
                <a:cxn ang="0">
                  <a:pos x="T0" y="T1"/>
                </a:cxn>
                <a:cxn ang="0">
                  <a:pos x="T2" y="T3"/>
                </a:cxn>
                <a:cxn ang="0">
                  <a:pos x="T4" y="T5"/>
                </a:cxn>
                <a:cxn ang="0">
                  <a:pos x="T6" y="T7"/>
                </a:cxn>
                <a:cxn ang="0">
                  <a:pos x="T8" y="T9"/>
                </a:cxn>
              </a:cxnLst>
              <a:rect l="0" t="0" r="r" b="b"/>
              <a:pathLst>
                <a:path w="44" h="142">
                  <a:moveTo>
                    <a:pt x="44" y="0"/>
                  </a:moveTo>
                  <a:cubicBezTo>
                    <a:pt x="20" y="0"/>
                    <a:pt x="0" y="19"/>
                    <a:pt x="0" y="42"/>
                  </a:cubicBezTo>
                  <a:cubicBezTo>
                    <a:pt x="0" y="99"/>
                    <a:pt x="0" y="99"/>
                    <a:pt x="0" y="99"/>
                  </a:cubicBezTo>
                  <a:cubicBezTo>
                    <a:pt x="0" y="123"/>
                    <a:pt x="20" y="142"/>
                    <a:pt x="44" y="142"/>
                  </a:cubicBezTo>
                  <a:lnTo>
                    <a:pt x="4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832" fontAlgn="auto">
                <a:spcBef>
                  <a:spcPts val="0"/>
                </a:spcBef>
                <a:spcAft>
                  <a:spcPts val="0"/>
                </a:spcAft>
              </a:pPr>
              <a:endParaRPr lang="en-GB" sz="2098" dirty="0">
                <a:solidFill>
                  <a:prstClr val="black"/>
                </a:solidFill>
                <a:latin typeface="Arial"/>
                <a:cs typeface="+mn-cs"/>
              </a:endParaRPr>
            </a:p>
          </p:txBody>
        </p:sp>
      </p:grpSp>
      <p:grpSp>
        <p:nvGrpSpPr>
          <p:cNvPr id="33" name="Logotype"/>
          <p:cNvGrpSpPr/>
          <p:nvPr userDrawn="1"/>
        </p:nvGrpSpPr>
        <p:grpSpPr>
          <a:xfrm>
            <a:off x="5370279" y="298005"/>
            <a:ext cx="1383679" cy="288542"/>
            <a:chOff x="9501453" y="6148765"/>
            <a:chExt cx="2047875" cy="427037"/>
          </a:xfrm>
          <a:solidFill>
            <a:schemeClr val="bg2"/>
          </a:solidFill>
        </p:grpSpPr>
        <p:sp>
          <p:nvSpPr>
            <p:cNvPr id="34" name="Freeform 5"/>
            <p:cNvSpPr>
              <a:spLocks noEditPoints="1"/>
            </p:cNvSpPr>
            <p:nvPr userDrawn="1"/>
          </p:nvSpPr>
          <p:spPr bwMode="auto">
            <a:xfrm>
              <a:off x="11206428" y="6231315"/>
              <a:ext cx="342900" cy="344487"/>
            </a:xfrm>
            <a:custGeom>
              <a:avLst/>
              <a:gdLst>
                <a:gd name="T0" fmla="*/ 43 w 91"/>
                <a:gd name="T1" fmla="*/ 2 h 91"/>
                <a:gd name="T2" fmla="*/ 2 w 91"/>
                <a:gd name="T3" fmla="*/ 44 h 91"/>
                <a:gd name="T4" fmla="*/ 46 w 91"/>
                <a:gd name="T5" fmla="*/ 91 h 91"/>
                <a:gd name="T6" fmla="*/ 74 w 91"/>
                <a:gd name="T7" fmla="*/ 77 h 91"/>
                <a:gd name="T8" fmla="*/ 74 w 91"/>
                <a:gd name="T9" fmla="*/ 90 h 91"/>
                <a:gd name="T10" fmla="*/ 91 w 91"/>
                <a:gd name="T11" fmla="*/ 90 h 91"/>
                <a:gd name="T12" fmla="*/ 91 w 91"/>
                <a:gd name="T13" fmla="*/ 47 h 91"/>
                <a:gd name="T14" fmla="*/ 43 w 91"/>
                <a:gd name="T15" fmla="*/ 2 h 91"/>
                <a:gd name="T16" fmla="*/ 72 w 91"/>
                <a:gd name="T17" fmla="*/ 48 h 91"/>
                <a:gd name="T18" fmla="*/ 43 w 91"/>
                <a:gd name="T19" fmla="*/ 72 h 91"/>
                <a:gd name="T20" fmla="*/ 21 w 91"/>
                <a:gd name="T21" fmla="*/ 50 h 91"/>
                <a:gd name="T22" fmla="*/ 46 w 91"/>
                <a:gd name="T23" fmla="*/ 21 h 91"/>
                <a:gd name="T24" fmla="*/ 72 w 91"/>
                <a:gd name="T25" fmla="*/ 45 h 91"/>
                <a:gd name="T26" fmla="*/ 72 w 91"/>
                <a:gd name="T27" fmla="*/ 48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1" h="91">
                  <a:moveTo>
                    <a:pt x="43" y="2"/>
                  </a:moveTo>
                  <a:cubicBezTo>
                    <a:pt x="21" y="4"/>
                    <a:pt x="3" y="22"/>
                    <a:pt x="2" y="44"/>
                  </a:cubicBezTo>
                  <a:cubicBezTo>
                    <a:pt x="0" y="70"/>
                    <a:pt x="21" y="91"/>
                    <a:pt x="46" y="91"/>
                  </a:cubicBezTo>
                  <a:cubicBezTo>
                    <a:pt x="56" y="91"/>
                    <a:pt x="68" y="87"/>
                    <a:pt x="74" y="77"/>
                  </a:cubicBezTo>
                  <a:cubicBezTo>
                    <a:pt x="74" y="90"/>
                    <a:pt x="74" y="90"/>
                    <a:pt x="74" y="90"/>
                  </a:cubicBezTo>
                  <a:cubicBezTo>
                    <a:pt x="91" y="90"/>
                    <a:pt x="91" y="90"/>
                    <a:pt x="91" y="90"/>
                  </a:cubicBezTo>
                  <a:cubicBezTo>
                    <a:pt x="91" y="47"/>
                    <a:pt x="91" y="47"/>
                    <a:pt x="91" y="47"/>
                  </a:cubicBezTo>
                  <a:cubicBezTo>
                    <a:pt x="91" y="20"/>
                    <a:pt x="69" y="0"/>
                    <a:pt x="43" y="2"/>
                  </a:cubicBezTo>
                  <a:close/>
                  <a:moveTo>
                    <a:pt x="72" y="48"/>
                  </a:moveTo>
                  <a:cubicBezTo>
                    <a:pt x="71" y="63"/>
                    <a:pt x="58" y="74"/>
                    <a:pt x="43" y="72"/>
                  </a:cubicBezTo>
                  <a:cubicBezTo>
                    <a:pt x="32" y="71"/>
                    <a:pt x="22" y="61"/>
                    <a:pt x="21" y="50"/>
                  </a:cubicBezTo>
                  <a:cubicBezTo>
                    <a:pt x="19" y="34"/>
                    <a:pt x="31" y="21"/>
                    <a:pt x="46" y="21"/>
                  </a:cubicBezTo>
                  <a:cubicBezTo>
                    <a:pt x="60" y="21"/>
                    <a:pt x="71" y="32"/>
                    <a:pt x="72" y="45"/>
                  </a:cubicBezTo>
                  <a:lnTo>
                    <a:pt x="72" y="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832" fontAlgn="auto">
                <a:spcBef>
                  <a:spcPts val="0"/>
                </a:spcBef>
                <a:spcAft>
                  <a:spcPts val="0"/>
                </a:spcAft>
              </a:pPr>
              <a:endParaRPr lang="en-US" sz="2098" dirty="0">
                <a:solidFill>
                  <a:prstClr val="black"/>
                </a:solidFill>
                <a:latin typeface="Arial"/>
                <a:cs typeface="+mn-cs"/>
              </a:endParaRPr>
            </a:p>
          </p:txBody>
        </p:sp>
        <p:sp>
          <p:nvSpPr>
            <p:cNvPr id="35" name="Freeform 6"/>
            <p:cNvSpPr>
              <a:spLocks noEditPoints="1"/>
            </p:cNvSpPr>
            <p:nvPr userDrawn="1"/>
          </p:nvSpPr>
          <p:spPr bwMode="auto">
            <a:xfrm>
              <a:off x="10849241" y="6236077"/>
              <a:ext cx="334963" cy="339725"/>
            </a:xfrm>
            <a:custGeom>
              <a:avLst/>
              <a:gdLst>
                <a:gd name="T0" fmla="*/ 44 w 89"/>
                <a:gd name="T1" fmla="*/ 1 h 90"/>
                <a:gd name="T2" fmla="*/ 0 w 89"/>
                <a:gd name="T3" fmla="*/ 46 h 90"/>
                <a:gd name="T4" fmla="*/ 45 w 89"/>
                <a:gd name="T5" fmla="*/ 90 h 90"/>
                <a:gd name="T6" fmla="*/ 86 w 89"/>
                <a:gd name="T7" fmla="*/ 63 h 90"/>
                <a:gd name="T8" fmla="*/ 69 w 89"/>
                <a:gd name="T9" fmla="*/ 58 h 90"/>
                <a:gd name="T10" fmla="*/ 50 w 89"/>
                <a:gd name="T11" fmla="*/ 72 h 90"/>
                <a:gd name="T12" fmla="*/ 22 w 89"/>
                <a:gd name="T13" fmla="*/ 59 h 90"/>
                <a:gd name="T14" fmla="*/ 89 w 89"/>
                <a:gd name="T15" fmla="*/ 41 h 90"/>
                <a:gd name="T16" fmla="*/ 44 w 89"/>
                <a:gd name="T17" fmla="*/ 1 h 90"/>
                <a:gd name="T18" fmla="*/ 19 w 89"/>
                <a:gd name="T19" fmla="*/ 44 h 90"/>
                <a:gd name="T20" fmla="*/ 36 w 89"/>
                <a:gd name="T21" fmla="*/ 19 h 90"/>
                <a:gd name="T22" fmla="*/ 67 w 89"/>
                <a:gd name="T23" fmla="*/ 31 h 90"/>
                <a:gd name="T24" fmla="*/ 19 w 89"/>
                <a:gd name="T25" fmla="*/ 44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9" h="90">
                  <a:moveTo>
                    <a:pt x="44" y="1"/>
                  </a:moveTo>
                  <a:cubicBezTo>
                    <a:pt x="20" y="2"/>
                    <a:pt x="0" y="20"/>
                    <a:pt x="0" y="46"/>
                  </a:cubicBezTo>
                  <a:cubicBezTo>
                    <a:pt x="0" y="70"/>
                    <a:pt x="20" y="90"/>
                    <a:pt x="45" y="90"/>
                  </a:cubicBezTo>
                  <a:cubicBezTo>
                    <a:pt x="62" y="90"/>
                    <a:pt x="79" y="80"/>
                    <a:pt x="86" y="63"/>
                  </a:cubicBezTo>
                  <a:cubicBezTo>
                    <a:pt x="69" y="58"/>
                    <a:pt x="69" y="58"/>
                    <a:pt x="69" y="58"/>
                  </a:cubicBezTo>
                  <a:cubicBezTo>
                    <a:pt x="66" y="65"/>
                    <a:pt x="58" y="71"/>
                    <a:pt x="50" y="72"/>
                  </a:cubicBezTo>
                  <a:cubicBezTo>
                    <a:pt x="38" y="75"/>
                    <a:pt x="26" y="67"/>
                    <a:pt x="22" y="59"/>
                  </a:cubicBezTo>
                  <a:cubicBezTo>
                    <a:pt x="89" y="41"/>
                    <a:pt x="89" y="41"/>
                    <a:pt x="89" y="41"/>
                  </a:cubicBezTo>
                  <a:cubicBezTo>
                    <a:pt x="87" y="24"/>
                    <a:pt x="72" y="0"/>
                    <a:pt x="44" y="1"/>
                  </a:cubicBezTo>
                  <a:close/>
                  <a:moveTo>
                    <a:pt x="19" y="44"/>
                  </a:moveTo>
                  <a:cubicBezTo>
                    <a:pt x="19" y="34"/>
                    <a:pt x="24" y="24"/>
                    <a:pt x="36" y="19"/>
                  </a:cubicBezTo>
                  <a:cubicBezTo>
                    <a:pt x="50" y="14"/>
                    <a:pt x="62" y="21"/>
                    <a:pt x="67" y="31"/>
                  </a:cubicBezTo>
                  <a:lnTo>
                    <a:pt x="19" y="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832" fontAlgn="auto">
                <a:spcBef>
                  <a:spcPts val="0"/>
                </a:spcBef>
                <a:spcAft>
                  <a:spcPts val="0"/>
                </a:spcAft>
              </a:pPr>
              <a:endParaRPr lang="en-US" sz="2098" dirty="0">
                <a:solidFill>
                  <a:prstClr val="black"/>
                </a:solidFill>
                <a:latin typeface="Arial"/>
                <a:cs typeface="+mn-cs"/>
              </a:endParaRPr>
            </a:p>
          </p:txBody>
        </p:sp>
        <p:sp>
          <p:nvSpPr>
            <p:cNvPr id="36" name="Freeform 7"/>
            <p:cNvSpPr>
              <a:spLocks/>
            </p:cNvSpPr>
            <p:nvPr userDrawn="1"/>
          </p:nvSpPr>
          <p:spPr bwMode="auto">
            <a:xfrm>
              <a:off x="10292028" y="6239252"/>
              <a:ext cx="166688" cy="333375"/>
            </a:xfrm>
            <a:custGeom>
              <a:avLst/>
              <a:gdLst>
                <a:gd name="T0" fmla="*/ 44 w 44"/>
                <a:gd name="T1" fmla="*/ 18 h 88"/>
                <a:gd name="T2" fmla="*/ 44 w 44"/>
                <a:gd name="T3" fmla="*/ 0 h 88"/>
                <a:gd name="T4" fmla="*/ 19 w 44"/>
                <a:gd name="T5" fmla="*/ 13 h 88"/>
                <a:gd name="T6" fmla="*/ 19 w 44"/>
                <a:gd name="T7" fmla="*/ 3 h 88"/>
                <a:gd name="T8" fmla="*/ 0 w 44"/>
                <a:gd name="T9" fmla="*/ 3 h 88"/>
                <a:gd name="T10" fmla="*/ 0 w 44"/>
                <a:gd name="T11" fmla="*/ 44 h 88"/>
                <a:gd name="T12" fmla="*/ 0 w 44"/>
                <a:gd name="T13" fmla="*/ 88 h 88"/>
                <a:gd name="T14" fmla="*/ 20 w 44"/>
                <a:gd name="T15" fmla="*/ 88 h 88"/>
                <a:gd name="T16" fmla="*/ 20 w 44"/>
                <a:gd name="T17" fmla="*/ 46 h 88"/>
                <a:gd name="T18" fmla="*/ 44 w 44"/>
                <a:gd name="T19" fmla="*/ 1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 h="88">
                  <a:moveTo>
                    <a:pt x="44" y="18"/>
                  </a:moveTo>
                  <a:cubicBezTo>
                    <a:pt x="44" y="0"/>
                    <a:pt x="44" y="0"/>
                    <a:pt x="44" y="0"/>
                  </a:cubicBezTo>
                  <a:cubicBezTo>
                    <a:pt x="28" y="0"/>
                    <a:pt x="22" y="8"/>
                    <a:pt x="19" y="13"/>
                  </a:cubicBezTo>
                  <a:cubicBezTo>
                    <a:pt x="19" y="3"/>
                    <a:pt x="19" y="3"/>
                    <a:pt x="19" y="3"/>
                  </a:cubicBezTo>
                  <a:cubicBezTo>
                    <a:pt x="0" y="3"/>
                    <a:pt x="0" y="3"/>
                    <a:pt x="0" y="3"/>
                  </a:cubicBezTo>
                  <a:cubicBezTo>
                    <a:pt x="0" y="44"/>
                    <a:pt x="0" y="44"/>
                    <a:pt x="0" y="44"/>
                  </a:cubicBezTo>
                  <a:cubicBezTo>
                    <a:pt x="0" y="88"/>
                    <a:pt x="0" y="88"/>
                    <a:pt x="0" y="88"/>
                  </a:cubicBezTo>
                  <a:cubicBezTo>
                    <a:pt x="20" y="88"/>
                    <a:pt x="20" y="88"/>
                    <a:pt x="20" y="88"/>
                  </a:cubicBezTo>
                  <a:cubicBezTo>
                    <a:pt x="20" y="62"/>
                    <a:pt x="20" y="62"/>
                    <a:pt x="20" y="46"/>
                  </a:cubicBezTo>
                  <a:cubicBezTo>
                    <a:pt x="20" y="26"/>
                    <a:pt x="31" y="19"/>
                    <a:pt x="44"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832" fontAlgn="auto">
                <a:spcBef>
                  <a:spcPts val="0"/>
                </a:spcBef>
                <a:spcAft>
                  <a:spcPts val="0"/>
                </a:spcAft>
              </a:pPr>
              <a:endParaRPr lang="en-US" sz="2098" dirty="0">
                <a:solidFill>
                  <a:prstClr val="black"/>
                </a:solidFill>
                <a:latin typeface="Arial"/>
                <a:cs typeface="+mn-cs"/>
              </a:endParaRPr>
            </a:p>
          </p:txBody>
        </p:sp>
        <p:sp>
          <p:nvSpPr>
            <p:cNvPr id="37" name="Freeform 8"/>
            <p:cNvSpPr>
              <a:spLocks/>
            </p:cNvSpPr>
            <p:nvPr userDrawn="1"/>
          </p:nvSpPr>
          <p:spPr bwMode="auto">
            <a:xfrm>
              <a:off x="9501453" y="6182102"/>
              <a:ext cx="369888" cy="390525"/>
            </a:xfrm>
            <a:custGeom>
              <a:avLst/>
              <a:gdLst>
                <a:gd name="T0" fmla="*/ 185 w 233"/>
                <a:gd name="T1" fmla="*/ 165 h 246"/>
                <a:gd name="T2" fmla="*/ 48 w 233"/>
                <a:gd name="T3" fmla="*/ 0 h 246"/>
                <a:gd name="T4" fmla="*/ 0 w 233"/>
                <a:gd name="T5" fmla="*/ 0 h 246"/>
                <a:gd name="T6" fmla="*/ 0 w 233"/>
                <a:gd name="T7" fmla="*/ 246 h 246"/>
                <a:gd name="T8" fmla="*/ 50 w 233"/>
                <a:gd name="T9" fmla="*/ 246 h 246"/>
                <a:gd name="T10" fmla="*/ 50 w 233"/>
                <a:gd name="T11" fmla="*/ 81 h 246"/>
                <a:gd name="T12" fmla="*/ 190 w 233"/>
                <a:gd name="T13" fmla="*/ 246 h 246"/>
                <a:gd name="T14" fmla="*/ 233 w 233"/>
                <a:gd name="T15" fmla="*/ 246 h 246"/>
                <a:gd name="T16" fmla="*/ 233 w 233"/>
                <a:gd name="T17" fmla="*/ 0 h 246"/>
                <a:gd name="T18" fmla="*/ 185 w 233"/>
                <a:gd name="T19" fmla="*/ 0 h 246"/>
                <a:gd name="T20" fmla="*/ 185 w 233"/>
                <a:gd name="T21" fmla="*/ 165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3" h="246">
                  <a:moveTo>
                    <a:pt x="185" y="165"/>
                  </a:moveTo>
                  <a:lnTo>
                    <a:pt x="48" y="0"/>
                  </a:lnTo>
                  <a:lnTo>
                    <a:pt x="0" y="0"/>
                  </a:lnTo>
                  <a:lnTo>
                    <a:pt x="0" y="246"/>
                  </a:lnTo>
                  <a:lnTo>
                    <a:pt x="50" y="246"/>
                  </a:lnTo>
                  <a:lnTo>
                    <a:pt x="50" y="81"/>
                  </a:lnTo>
                  <a:lnTo>
                    <a:pt x="190" y="246"/>
                  </a:lnTo>
                  <a:lnTo>
                    <a:pt x="233" y="246"/>
                  </a:lnTo>
                  <a:lnTo>
                    <a:pt x="233" y="0"/>
                  </a:lnTo>
                  <a:lnTo>
                    <a:pt x="185" y="0"/>
                  </a:lnTo>
                  <a:lnTo>
                    <a:pt x="185" y="16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832" fontAlgn="auto">
                <a:spcBef>
                  <a:spcPts val="0"/>
                </a:spcBef>
                <a:spcAft>
                  <a:spcPts val="0"/>
                </a:spcAft>
              </a:pPr>
              <a:endParaRPr lang="en-US" sz="2098" dirty="0">
                <a:solidFill>
                  <a:prstClr val="black"/>
                </a:solidFill>
                <a:latin typeface="Arial"/>
                <a:cs typeface="+mn-cs"/>
              </a:endParaRPr>
            </a:p>
          </p:txBody>
        </p:sp>
        <p:sp>
          <p:nvSpPr>
            <p:cNvPr id="38" name="Freeform 9"/>
            <p:cNvSpPr>
              <a:spLocks noEditPoints="1"/>
            </p:cNvSpPr>
            <p:nvPr userDrawn="1"/>
          </p:nvSpPr>
          <p:spPr bwMode="auto">
            <a:xfrm>
              <a:off x="10461891" y="6148765"/>
              <a:ext cx="342900" cy="427037"/>
            </a:xfrm>
            <a:custGeom>
              <a:avLst/>
              <a:gdLst>
                <a:gd name="T0" fmla="*/ 91 w 91"/>
                <a:gd name="T1" fmla="*/ 0 h 113"/>
                <a:gd name="T2" fmla="*/ 73 w 91"/>
                <a:gd name="T3" fmla="*/ 0 h 113"/>
                <a:gd name="T4" fmla="*/ 73 w 91"/>
                <a:gd name="T5" fmla="*/ 34 h 113"/>
                <a:gd name="T6" fmla="*/ 43 w 91"/>
                <a:gd name="T7" fmla="*/ 24 h 113"/>
                <a:gd name="T8" fmla="*/ 2 w 91"/>
                <a:gd name="T9" fmla="*/ 66 h 113"/>
                <a:gd name="T10" fmla="*/ 46 w 91"/>
                <a:gd name="T11" fmla="*/ 113 h 113"/>
                <a:gd name="T12" fmla="*/ 74 w 91"/>
                <a:gd name="T13" fmla="*/ 101 h 113"/>
                <a:gd name="T14" fmla="*/ 74 w 91"/>
                <a:gd name="T15" fmla="*/ 112 h 113"/>
                <a:gd name="T16" fmla="*/ 91 w 91"/>
                <a:gd name="T17" fmla="*/ 112 h 113"/>
                <a:gd name="T18" fmla="*/ 91 w 91"/>
                <a:gd name="T19" fmla="*/ 69 h 113"/>
                <a:gd name="T20" fmla="*/ 91 w 91"/>
                <a:gd name="T21" fmla="*/ 69 h 113"/>
                <a:gd name="T22" fmla="*/ 91 w 91"/>
                <a:gd name="T23" fmla="*/ 68 h 113"/>
                <a:gd name="T24" fmla="*/ 91 w 91"/>
                <a:gd name="T25" fmla="*/ 0 h 113"/>
                <a:gd name="T26" fmla="*/ 72 w 91"/>
                <a:gd name="T27" fmla="*/ 70 h 113"/>
                <a:gd name="T28" fmla="*/ 43 w 91"/>
                <a:gd name="T29" fmla="*/ 94 h 113"/>
                <a:gd name="T30" fmla="*/ 21 w 91"/>
                <a:gd name="T31" fmla="*/ 72 h 113"/>
                <a:gd name="T32" fmla="*/ 46 w 91"/>
                <a:gd name="T33" fmla="*/ 43 h 113"/>
                <a:gd name="T34" fmla="*/ 72 w 91"/>
                <a:gd name="T35" fmla="*/ 67 h 113"/>
                <a:gd name="T36" fmla="*/ 72 w 91"/>
                <a:gd name="T37" fmla="*/ 7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1" h="113">
                  <a:moveTo>
                    <a:pt x="91" y="0"/>
                  </a:moveTo>
                  <a:cubicBezTo>
                    <a:pt x="73" y="0"/>
                    <a:pt x="73" y="0"/>
                    <a:pt x="73" y="0"/>
                  </a:cubicBezTo>
                  <a:cubicBezTo>
                    <a:pt x="73" y="34"/>
                    <a:pt x="73" y="34"/>
                    <a:pt x="73" y="34"/>
                  </a:cubicBezTo>
                  <a:cubicBezTo>
                    <a:pt x="68" y="28"/>
                    <a:pt x="55" y="23"/>
                    <a:pt x="43" y="24"/>
                  </a:cubicBezTo>
                  <a:cubicBezTo>
                    <a:pt x="21" y="26"/>
                    <a:pt x="3" y="44"/>
                    <a:pt x="2" y="66"/>
                  </a:cubicBezTo>
                  <a:cubicBezTo>
                    <a:pt x="0" y="92"/>
                    <a:pt x="21" y="113"/>
                    <a:pt x="46" y="113"/>
                  </a:cubicBezTo>
                  <a:cubicBezTo>
                    <a:pt x="56" y="113"/>
                    <a:pt x="69" y="109"/>
                    <a:pt x="74" y="101"/>
                  </a:cubicBezTo>
                  <a:cubicBezTo>
                    <a:pt x="74" y="112"/>
                    <a:pt x="74" y="112"/>
                    <a:pt x="74" y="112"/>
                  </a:cubicBezTo>
                  <a:cubicBezTo>
                    <a:pt x="91" y="112"/>
                    <a:pt x="91" y="112"/>
                    <a:pt x="91" y="112"/>
                  </a:cubicBezTo>
                  <a:cubicBezTo>
                    <a:pt x="91" y="69"/>
                    <a:pt x="91" y="69"/>
                    <a:pt x="91" y="69"/>
                  </a:cubicBezTo>
                  <a:cubicBezTo>
                    <a:pt x="91" y="69"/>
                    <a:pt x="91" y="69"/>
                    <a:pt x="91" y="69"/>
                  </a:cubicBezTo>
                  <a:cubicBezTo>
                    <a:pt x="91" y="68"/>
                    <a:pt x="91" y="68"/>
                    <a:pt x="91" y="68"/>
                  </a:cubicBezTo>
                  <a:lnTo>
                    <a:pt x="91" y="0"/>
                  </a:lnTo>
                  <a:close/>
                  <a:moveTo>
                    <a:pt x="72" y="70"/>
                  </a:moveTo>
                  <a:cubicBezTo>
                    <a:pt x="71" y="85"/>
                    <a:pt x="58" y="96"/>
                    <a:pt x="43" y="94"/>
                  </a:cubicBezTo>
                  <a:cubicBezTo>
                    <a:pt x="32" y="93"/>
                    <a:pt x="22" y="83"/>
                    <a:pt x="21" y="72"/>
                  </a:cubicBezTo>
                  <a:cubicBezTo>
                    <a:pt x="19" y="56"/>
                    <a:pt x="31" y="43"/>
                    <a:pt x="46" y="43"/>
                  </a:cubicBezTo>
                  <a:cubicBezTo>
                    <a:pt x="60" y="43"/>
                    <a:pt x="71" y="54"/>
                    <a:pt x="72" y="67"/>
                  </a:cubicBezTo>
                  <a:lnTo>
                    <a:pt x="72"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832" fontAlgn="auto">
                <a:spcBef>
                  <a:spcPts val="0"/>
                </a:spcBef>
                <a:spcAft>
                  <a:spcPts val="0"/>
                </a:spcAft>
              </a:pPr>
              <a:endParaRPr lang="en-US" sz="2098" dirty="0">
                <a:solidFill>
                  <a:prstClr val="black"/>
                </a:solidFill>
                <a:latin typeface="Arial"/>
                <a:cs typeface="+mn-cs"/>
              </a:endParaRPr>
            </a:p>
          </p:txBody>
        </p:sp>
        <p:sp>
          <p:nvSpPr>
            <p:cNvPr id="39" name="Freeform 10"/>
            <p:cNvSpPr>
              <a:spLocks noEditPoints="1"/>
            </p:cNvSpPr>
            <p:nvPr userDrawn="1"/>
          </p:nvSpPr>
          <p:spPr bwMode="auto">
            <a:xfrm>
              <a:off x="9912616" y="6239252"/>
              <a:ext cx="338138" cy="336550"/>
            </a:xfrm>
            <a:custGeom>
              <a:avLst/>
              <a:gdLst>
                <a:gd name="T0" fmla="*/ 45 w 90"/>
                <a:gd name="T1" fmla="*/ 0 h 89"/>
                <a:gd name="T2" fmla="*/ 0 w 90"/>
                <a:gd name="T3" fmla="*/ 45 h 89"/>
                <a:gd name="T4" fmla="*/ 45 w 90"/>
                <a:gd name="T5" fmla="*/ 89 h 89"/>
                <a:gd name="T6" fmla="*/ 90 w 90"/>
                <a:gd name="T7" fmla="*/ 45 h 89"/>
                <a:gd name="T8" fmla="*/ 45 w 90"/>
                <a:gd name="T9" fmla="*/ 0 h 89"/>
                <a:gd name="T10" fmla="*/ 45 w 90"/>
                <a:gd name="T11" fmla="*/ 70 h 89"/>
                <a:gd name="T12" fmla="*/ 19 w 90"/>
                <a:gd name="T13" fmla="*/ 45 h 89"/>
                <a:gd name="T14" fmla="*/ 45 w 90"/>
                <a:gd name="T15" fmla="*/ 19 h 89"/>
                <a:gd name="T16" fmla="*/ 71 w 90"/>
                <a:gd name="T17" fmla="*/ 45 h 89"/>
                <a:gd name="T18" fmla="*/ 45 w 90"/>
                <a:gd name="T19" fmla="*/ 7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0" h="89">
                  <a:moveTo>
                    <a:pt x="45" y="0"/>
                  </a:moveTo>
                  <a:cubicBezTo>
                    <a:pt x="20" y="0"/>
                    <a:pt x="0" y="20"/>
                    <a:pt x="0" y="45"/>
                  </a:cubicBezTo>
                  <a:cubicBezTo>
                    <a:pt x="0" y="69"/>
                    <a:pt x="20" y="89"/>
                    <a:pt x="45" y="89"/>
                  </a:cubicBezTo>
                  <a:cubicBezTo>
                    <a:pt x="70" y="89"/>
                    <a:pt x="90" y="69"/>
                    <a:pt x="90" y="45"/>
                  </a:cubicBezTo>
                  <a:cubicBezTo>
                    <a:pt x="90" y="20"/>
                    <a:pt x="70" y="0"/>
                    <a:pt x="45" y="0"/>
                  </a:cubicBezTo>
                  <a:close/>
                  <a:moveTo>
                    <a:pt x="45" y="70"/>
                  </a:moveTo>
                  <a:cubicBezTo>
                    <a:pt x="31" y="70"/>
                    <a:pt x="19" y="59"/>
                    <a:pt x="19" y="45"/>
                  </a:cubicBezTo>
                  <a:cubicBezTo>
                    <a:pt x="19" y="30"/>
                    <a:pt x="31" y="19"/>
                    <a:pt x="45" y="19"/>
                  </a:cubicBezTo>
                  <a:cubicBezTo>
                    <a:pt x="59" y="19"/>
                    <a:pt x="71" y="30"/>
                    <a:pt x="71" y="45"/>
                  </a:cubicBezTo>
                  <a:cubicBezTo>
                    <a:pt x="71" y="59"/>
                    <a:pt x="59" y="70"/>
                    <a:pt x="45" y="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832" fontAlgn="auto">
                <a:spcBef>
                  <a:spcPts val="0"/>
                </a:spcBef>
                <a:spcAft>
                  <a:spcPts val="0"/>
                </a:spcAft>
              </a:pPr>
              <a:endParaRPr lang="en-US" sz="2098" dirty="0">
                <a:solidFill>
                  <a:prstClr val="black"/>
                </a:solidFill>
                <a:latin typeface="Arial"/>
                <a:cs typeface="+mn-cs"/>
              </a:endParaRPr>
            </a:p>
          </p:txBody>
        </p:sp>
      </p:grpSp>
    </p:spTree>
    <p:extLst>
      <p:ext uri="{BB962C8B-B14F-4D97-AF65-F5344CB8AC3E}">
        <p14:creationId xmlns:p14="http://schemas.microsoft.com/office/powerpoint/2010/main" val="2114957213"/>
      </p:ext>
    </p:extLst>
  </p:cSld>
  <p:clrMapOvr>
    <a:overrideClrMapping bg1="lt1" tx1="dk1" bg2="lt2" tx2="dk2" accent1="accent1" accent2="accent2" accent3="accent3" accent4="accent4" accent5="accent5" accent6="accent6" hlink="hlink" folHlink="folHlink"/>
  </p:clrMapOvr>
</p:sldLayout>
</file>

<file path=ppt/slideLayouts/slideLayout218.xml><?xml version="1.0" encoding="utf-8"?>
<p:sldLayout xmlns:a="http://schemas.openxmlformats.org/drawingml/2006/main" xmlns:r="http://schemas.openxmlformats.org/officeDocument/2006/relationships" xmlns:p="http://schemas.openxmlformats.org/presentationml/2006/main" showMasterSp="0" preserve="1" userDrawn="1">
  <p:cSld name="Chapter Divider White">
    <p:bg>
      <p:bgPr>
        <a:solidFill>
          <a:schemeClr val="bg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1871531" y="1088776"/>
            <a:ext cx="8400000" cy="999227"/>
          </a:xfrm>
        </p:spPr>
        <p:txBody>
          <a:bodyPr anchor="b" anchorCtr="0">
            <a:noAutofit/>
          </a:bodyPr>
          <a:lstStyle>
            <a:lvl1pPr algn="ctr">
              <a:defRPr sz="2897" b="1" cap="none" baseline="0">
                <a:solidFill>
                  <a:schemeClr val="bg2"/>
                </a:solidFill>
              </a:defRPr>
            </a:lvl1pPr>
          </a:lstStyle>
          <a:p>
            <a:r>
              <a:rPr lang="en-GB" dirty="0"/>
              <a:t>Click to edit Master title style</a:t>
            </a:r>
          </a:p>
        </p:txBody>
      </p:sp>
      <p:sp>
        <p:nvSpPr>
          <p:cNvPr id="3" name="Text Placeholder 2"/>
          <p:cNvSpPr>
            <a:spLocks noGrp="1"/>
          </p:cNvSpPr>
          <p:nvPr>
            <p:ph type="body" idx="1"/>
          </p:nvPr>
        </p:nvSpPr>
        <p:spPr>
          <a:xfrm>
            <a:off x="1871531" y="2160000"/>
            <a:ext cx="8400000" cy="720000"/>
          </a:xfrm>
        </p:spPr>
        <p:txBody>
          <a:bodyPr anchor="t" anchorCtr="0">
            <a:noAutofit/>
          </a:bodyPr>
          <a:lstStyle>
            <a:lvl1pPr marL="0" indent="0" algn="ctr">
              <a:buNone/>
              <a:defRPr sz="1898" b="1">
                <a:solidFill>
                  <a:schemeClr val="accent2"/>
                </a:solidFill>
              </a:defRPr>
            </a:lvl1pPr>
            <a:lvl2pPr marL="543917" indent="0">
              <a:buNone/>
              <a:defRPr sz="2098">
                <a:solidFill>
                  <a:schemeClr val="tx1">
                    <a:tint val="75000"/>
                  </a:schemeClr>
                </a:solidFill>
              </a:defRPr>
            </a:lvl2pPr>
            <a:lvl3pPr marL="1087832" indent="0">
              <a:buNone/>
              <a:defRPr sz="1898">
                <a:solidFill>
                  <a:schemeClr val="tx1">
                    <a:tint val="75000"/>
                  </a:schemeClr>
                </a:solidFill>
              </a:defRPr>
            </a:lvl3pPr>
            <a:lvl4pPr marL="1631748" indent="0">
              <a:buNone/>
              <a:defRPr sz="1698">
                <a:solidFill>
                  <a:schemeClr val="tx1">
                    <a:tint val="75000"/>
                  </a:schemeClr>
                </a:solidFill>
              </a:defRPr>
            </a:lvl4pPr>
            <a:lvl5pPr marL="2175665" indent="0">
              <a:buNone/>
              <a:defRPr sz="1698">
                <a:solidFill>
                  <a:schemeClr val="tx1">
                    <a:tint val="75000"/>
                  </a:schemeClr>
                </a:solidFill>
              </a:defRPr>
            </a:lvl5pPr>
            <a:lvl6pPr marL="2719583" indent="0">
              <a:buNone/>
              <a:defRPr sz="1698">
                <a:solidFill>
                  <a:schemeClr val="tx1">
                    <a:tint val="75000"/>
                  </a:schemeClr>
                </a:solidFill>
              </a:defRPr>
            </a:lvl6pPr>
            <a:lvl7pPr marL="3263498" indent="0">
              <a:buNone/>
              <a:defRPr sz="1698">
                <a:solidFill>
                  <a:schemeClr val="tx1">
                    <a:tint val="75000"/>
                  </a:schemeClr>
                </a:solidFill>
              </a:defRPr>
            </a:lvl7pPr>
            <a:lvl8pPr marL="3807414" indent="0">
              <a:buNone/>
              <a:defRPr sz="1698">
                <a:solidFill>
                  <a:schemeClr val="tx1">
                    <a:tint val="75000"/>
                  </a:schemeClr>
                </a:solidFill>
              </a:defRPr>
            </a:lvl8pPr>
            <a:lvl9pPr marL="4351330" indent="0">
              <a:buNone/>
              <a:defRPr sz="1698">
                <a:solidFill>
                  <a:schemeClr val="tx1">
                    <a:tint val="75000"/>
                  </a:schemeClr>
                </a:solidFill>
              </a:defRPr>
            </a:lvl9pPr>
          </a:lstStyle>
          <a:p>
            <a:pPr lvl="0"/>
            <a:r>
              <a:rPr lang="en-GB" dirty="0"/>
              <a:t>Click to edit Master text styles</a:t>
            </a:r>
          </a:p>
        </p:txBody>
      </p:sp>
      <p:grpSp>
        <p:nvGrpSpPr>
          <p:cNvPr id="11" name="Pulse"/>
          <p:cNvGrpSpPr/>
          <p:nvPr userDrawn="1"/>
        </p:nvGrpSpPr>
        <p:grpSpPr>
          <a:xfrm>
            <a:off x="8749612" y="3029842"/>
            <a:ext cx="3445566" cy="3490105"/>
            <a:chOff x="8751888" y="3030538"/>
            <a:chExt cx="3446462" cy="3490913"/>
          </a:xfrm>
          <a:solidFill>
            <a:schemeClr val="accent1"/>
          </a:solidFill>
        </p:grpSpPr>
        <p:sp>
          <p:nvSpPr>
            <p:cNvPr id="12" name="Freeform 5"/>
            <p:cNvSpPr>
              <a:spLocks/>
            </p:cNvSpPr>
            <p:nvPr userDrawn="1"/>
          </p:nvSpPr>
          <p:spPr bwMode="auto">
            <a:xfrm>
              <a:off x="9196388" y="3902076"/>
              <a:ext cx="449263" cy="1120775"/>
            </a:xfrm>
            <a:custGeom>
              <a:avLst/>
              <a:gdLst>
                <a:gd name="T0" fmla="*/ 71 w 142"/>
                <a:gd name="T1" fmla="*/ 355 h 355"/>
                <a:gd name="T2" fmla="*/ 71 w 142"/>
                <a:gd name="T3" fmla="*/ 355 h 355"/>
                <a:gd name="T4" fmla="*/ 0 w 142"/>
                <a:gd name="T5" fmla="*/ 284 h 355"/>
                <a:gd name="T6" fmla="*/ 0 w 142"/>
                <a:gd name="T7" fmla="*/ 71 h 355"/>
                <a:gd name="T8" fmla="*/ 71 w 142"/>
                <a:gd name="T9" fmla="*/ 0 h 355"/>
                <a:gd name="T10" fmla="*/ 142 w 142"/>
                <a:gd name="T11" fmla="*/ 71 h 355"/>
                <a:gd name="T12" fmla="*/ 142 w 142"/>
                <a:gd name="T13" fmla="*/ 284 h 355"/>
                <a:gd name="T14" fmla="*/ 71 w 142"/>
                <a:gd name="T15" fmla="*/ 355 h 3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2" h="355">
                  <a:moveTo>
                    <a:pt x="71" y="355"/>
                  </a:moveTo>
                  <a:cubicBezTo>
                    <a:pt x="71" y="355"/>
                    <a:pt x="71" y="355"/>
                    <a:pt x="71" y="355"/>
                  </a:cubicBezTo>
                  <a:cubicBezTo>
                    <a:pt x="32" y="355"/>
                    <a:pt x="0" y="323"/>
                    <a:pt x="0" y="284"/>
                  </a:cubicBezTo>
                  <a:cubicBezTo>
                    <a:pt x="0" y="71"/>
                    <a:pt x="0" y="71"/>
                    <a:pt x="0" y="71"/>
                  </a:cubicBezTo>
                  <a:cubicBezTo>
                    <a:pt x="0" y="32"/>
                    <a:pt x="32" y="0"/>
                    <a:pt x="71" y="0"/>
                  </a:cubicBezTo>
                  <a:cubicBezTo>
                    <a:pt x="110" y="0"/>
                    <a:pt x="142" y="32"/>
                    <a:pt x="142" y="71"/>
                  </a:cubicBezTo>
                  <a:cubicBezTo>
                    <a:pt x="142" y="284"/>
                    <a:pt x="142" y="284"/>
                    <a:pt x="142" y="284"/>
                  </a:cubicBezTo>
                  <a:cubicBezTo>
                    <a:pt x="142" y="323"/>
                    <a:pt x="110" y="355"/>
                    <a:pt x="71" y="35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832" fontAlgn="auto">
                <a:spcBef>
                  <a:spcPts val="0"/>
                </a:spcBef>
                <a:spcAft>
                  <a:spcPts val="0"/>
                </a:spcAft>
              </a:pPr>
              <a:endParaRPr lang="en-GB" sz="2098" dirty="0">
                <a:solidFill>
                  <a:prstClr val="black"/>
                </a:solidFill>
                <a:latin typeface="Arial"/>
                <a:cs typeface="+mn-cs"/>
              </a:endParaRPr>
            </a:p>
          </p:txBody>
        </p:sp>
        <p:sp>
          <p:nvSpPr>
            <p:cNvPr id="13" name="Freeform 6"/>
            <p:cNvSpPr>
              <a:spLocks/>
            </p:cNvSpPr>
            <p:nvPr userDrawn="1"/>
          </p:nvSpPr>
          <p:spPr bwMode="auto">
            <a:xfrm>
              <a:off x="8751888" y="4551363"/>
              <a:ext cx="265113" cy="449263"/>
            </a:xfrm>
            <a:custGeom>
              <a:avLst/>
              <a:gdLst>
                <a:gd name="T0" fmla="*/ 42 w 84"/>
                <a:gd name="T1" fmla="*/ 142 h 142"/>
                <a:gd name="T2" fmla="*/ 42 w 84"/>
                <a:gd name="T3" fmla="*/ 142 h 142"/>
                <a:gd name="T4" fmla="*/ 0 w 84"/>
                <a:gd name="T5" fmla="*/ 99 h 142"/>
                <a:gd name="T6" fmla="*/ 0 w 84"/>
                <a:gd name="T7" fmla="*/ 42 h 142"/>
                <a:gd name="T8" fmla="*/ 42 w 84"/>
                <a:gd name="T9" fmla="*/ 0 h 142"/>
                <a:gd name="T10" fmla="*/ 84 w 84"/>
                <a:gd name="T11" fmla="*/ 42 h 142"/>
                <a:gd name="T12" fmla="*/ 84 w 84"/>
                <a:gd name="T13" fmla="*/ 99 h 142"/>
                <a:gd name="T14" fmla="*/ 42 w 84"/>
                <a:gd name="T15" fmla="*/ 142 h 1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4" h="142">
                  <a:moveTo>
                    <a:pt x="42" y="142"/>
                  </a:moveTo>
                  <a:cubicBezTo>
                    <a:pt x="42" y="142"/>
                    <a:pt x="42" y="142"/>
                    <a:pt x="42" y="142"/>
                  </a:cubicBezTo>
                  <a:cubicBezTo>
                    <a:pt x="18" y="142"/>
                    <a:pt x="0" y="123"/>
                    <a:pt x="0" y="99"/>
                  </a:cubicBezTo>
                  <a:cubicBezTo>
                    <a:pt x="0" y="42"/>
                    <a:pt x="0" y="42"/>
                    <a:pt x="0" y="42"/>
                  </a:cubicBezTo>
                  <a:cubicBezTo>
                    <a:pt x="0" y="19"/>
                    <a:pt x="18" y="0"/>
                    <a:pt x="42" y="0"/>
                  </a:cubicBezTo>
                  <a:cubicBezTo>
                    <a:pt x="65" y="0"/>
                    <a:pt x="84" y="19"/>
                    <a:pt x="84" y="42"/>
                  </a:cubicBezTo>
                  <a:cubicBezTo>
                    <a:pt x="84" y="99"/>
                    <a:pt x="84" y="99"/>
                    <a:pt x="84" y="99"/>
                  </a:cubicBezTo>
                  <a:cubicBezTo>
                    <a:pt x="84" y="123"/>
                    <a:pt x="65" y="142"/>
                    <a:pt x="42" y="14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832" fontAlgn="auto">
                <a:spcBef>
                  <a:spcPts val="0"/>
                </a:spcBef>
                <a:spcAft>
                  <a:spcPts val="0"/>
                </a:spcAft>
              </a:pPr>
              <a:endParaRPr lang="en-GB" sz="2098" dirty="0">
                <a:solidFill>
                  <a:prstClr val="black"/>
                </a:solidFill>
                <a:latin typeface="Arial"/>
                <a:cs typeface="+mn-cs"/>
              </a:endParaRPr>
            </a:p>
          </p:txBody>
        </p:sp>
        <p:sp>
          <p:nvSpPr>
            <p:cNvPr id="14" name="Freeform 7"/>
            <p:cNvSpPr>
              <a:spLocks/>
            </p:cNvSpPr>
            <p:nvPr userDrawn="1"/>
          </p:nvSpPr>
          <p:spPr bwMode="auto">
            <a:xfrm>
              <a:off x="11436350" y="4529138"/>
              <a:ext cx="449263" cy="1117600"/>
            </a:xfrm>
            <a:custGeom>
              <a:avLst/>
              <a:gdLst>
                <a:gd name="T0" fmla="*/ 71 w 142"/>
                <a:gd name="T1" fmla="*/ 354 h 354"/>
                <a:gd name="T2" fmla="*/ 71 w 142"/>
                <a:gd name="T3" fmla="*/ 354 h 354"/>
                <a:gd name="T4" fmla="*/ 0 w 142"/>
                <a:gd name="T5" fmla="*/ 283 h 354"/>
                <a:gd name="T6" fmla="*/ 0 w 142"/>
                <a:gd name="T7" fmla="*/ 71 h 354"/>
                <a:gd name="T8" fmla="*/ 71 w 142"/>
                <a:gd name="T9" fmla="*/ 0 h 354"/>
                <a:gd name="T10" fmla="*/ 142 w 142"/>
                <a:gd name="T11" fmla="*/ 71 h 354"/>
                <a:gd name="T12" fmla="*/ 142 w 142"/>
                <a:gd name="T13" fmla="*/ 283 h 354"/>
                <a:gd name="T14" fmla="*/ 71 w 142"/>
                <a:gd name="T15" fmla="*/ 354 h 35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2" h="354">
                  <a:moveTo>
                    <a:pt x="71" y="354"/>
                  </a:moveTo>
                  <a:cubicBezTo>
                    <a:pt x="71" y="354"/>
                    <a:pt x="71" y="354"/>
                    <a:pt x="71" y="354"/>
                  </a:cubicBezTo>
                  <a:cubicBezTo>
                    <a:pt x="32" y="354"/>
                    <a:pt x="0" y="322"/>
                    <a:pt x="0" y="283"/>
                  </a:cubicBezTo>
                  <a:cubicBezTo>
                    <a:pt x="0" y="71"/>
                    <a:pt x="0" y="71"/>
                    <a:pt x="0" y="71"/>
                  </a:cubicBezTo>
                  <a:cubicBezTo>
                    <a:pt x="0" y="32"/>
                    <a:pt x="32" y="0"/>
                    <a:pt x="71" y="0"/>
                  </a:cubicBezTo>
                  <a:cubicBezTo>
                    <a:pt x="110" y="0"/>
                    <a:pt x="142" y="32"/>
                    <a:pt x="142" y="71"/>
                  </a:cubicBezTo>
                  <a:cubicBezTo>
                    <a:pt x="142" y="283"/>
                    <a:pt x="142" y="283"/>
                    <a:pt x="142" y="283"/>
                  </a:cubicBezTo>
                  <a:cubicBezTo>
                    <a:pt x="142" y="322"/>
                    <a:pt x="110" y="354"/>
                    <a:pt x="71" y="35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832" fontAlgn="auto">
                <a:spcBef>
                  <a:spcPts val="0"/>
                </a:spcBef>
                <a:spcAft>
                  <a:spcPts val="0"/>
                </a:spcAft>
              </a:pPr>
              <a:endParaRPr lang="en-GB" sz="2098" dirty="0">
                <a:solidFill>
                  <a:prstClr val="black"/>
                </a:solidFill>
                <a:latin typeface="Arial"/>
                <a:cs typeface="+mn-cs"/>
              </a:endParaRPr>
            </a:p>
          </p:txBody>
        </p:sp>
        <p:sp>
          <p:nvSpPr>
            <p:cNvPr id="15" name="Freeform 8"/>
            <p:cNvSpPr>
              <a:spLocks/>
            </p:cNvSpPr>
            <p:nvPr userDrawn="1"/>
          </p:nvSpPr>
          <p:spPr bwMode="auto">
            <a:xfrm>
              <a:off x="9869488" y="3030538"/>
              <a:ext cx="560388" cy="2506663"/>
            </a:xfrm>
            <a:custGeom>
              <a:avLst/>
              <a:gdLst>
                <a:gd name="T0" fmla="*/ 88 w 177"/>
                <a:gd name="T1" fmla="*/ 794 h 794"/>
                <a:gd name="T2" fmla="*/ 88 w 177"/>
                <a:gd name="T3" fmla="*/ 794 h 794"/>
                <a:gd name="T4" fmla="*/ 0 w 177"/>
                <a:gd name="T5" fmla="*/ 705 h 794"/>
                <a:gd name="T6" fmla="*/ 0 w 177"/>
                <a:gd name="T7" fmla="*/ 89 h 794"/>
                <a:gd name="T8" fmla="*/ 88 w 177"/>
                <a:gd name="T9" fmla="*/ 0 h 794"/>
                <a:gd name="T10" fmla="*/ 177 w 177"/>
                <a:gd name="T11" fmla="*/ 89 h 794"/>
                <a:gd name="T12" fmla="*/ 177 w 177"/>
                <a:gd name="T13" fmla="*/ 705 h 794"/>
                <a:gd name="T14" fmla="*/ 88 w 177"/>
                <a:gd name="T15" fmla="*/ 794 h 7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7" h="794">
                  <a:moveTo>
                    <a:pt x="88" y="794"/>
                  </a:moveTo>
                  <a:cubicBezTo>
                    <a:pt x="88" y="794"/>
                    <a:pt x="88" y="794"/>
                    <a:pt x="88" y="794"/>
                  </a:cubicBezTo>
                  <a:cubicBezTo>
                    <a:pt x="40" y="794"/>
                    <a:pt x="0" y="754"/>
                    <a:pt x="0" y="705"/>
                  </a:cubicBezTo>
                  <a:cubicBezTo>
                    <a:pt x="0" y="89"/>
                    <a:pt x="0" y="89"/>
                    <a:pt x="0" y="89"/>
                  </a:cubicBezTo>
                  <a:cubicBezTo>
                    <a:pt x="0" y="40"/>
                    <a:pt x="40" y="0"/>
                    <a:pt x="88" y="0"/>
                  </a:cubicBezTo>
                  <a:cubicBezTo>
                    <a:pt x="137" y="0"/>
                    <a:pt x="177" y="40"/>
                    <a:pt x="177" y="89"/>
                  </a:cubicBezTo>
                  <a:cubicBezTo>
                    <a:pt x="177" y="705"/>
                    <a:pt x="177" y="705"/>
                    <a:pt x="177" y="705"/>
                  </a:cubicBezTo>
                  <a:cubicBezTo>
                    <a:pt x="177" y="754"/>
                    <a:pt x="137" y="794"/>
                    <a:pt x="88" y="79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832" fontAlgn="auto">
                <a:spcBef>
                  <a:spcPts val="0"/>
                </a:spcBef>
                <a:spcAft>
                  <a:spcPts val="0"/>
                </a:spcAft>
              </a:pPr>
              <a:endParaRPr lang="en-GB" sz="2098" dirty="0">
                <a:solidFill>
                  <a:prstClr val="black"/>
                </a:solidFill>
                <a:latin typeface="Arial"/>
                <a:cs typeface="+mn-cs"/>
              </a:endParaRPr>
            </a:p>
          </p:txBody>
        </p:sp>
        <p:sp>
          <p:nvSpPr>
            <p:cNvPr id="16" name="Freeform 9"/>
            <p:cNvSpPr>
              <a:spLocks/>
            </p:cNvSpPr>
            <p:nvPr userDrawn="1"/>
          </p:nvSpPr>
          <p:spPr bwMode="auto">
            <a:xfrm>
              <a:off x="10653713" y="4014788"/>
              <a:ext cx="558800" cy="2506663"/>
            </a:xfrm>
            <a:custGeom>
              <a:avLst/>
              <a:gdLst>
                <a:gd name="T0" fmla="*/ 88 w 177"/>
                <a:gd name="T1" fmla="*/ 794 h 794"/>
                <a:gd name="T2" fmla="*/ 88 w 177"/>
                <a:gd name="T3" fmla="*/ 794 h 794"/>
                <a:gd name="T4" fmla="*/ 0 w 177"/>
                <a:gd name="T5" fmla="*/ 705 h 794"/>
                <a:gd name="T6" fmla="*/ 0 w 177"/>
                <a:gd name="T7" fmla="*/ 88 h 794"/>
                <a:gd name="T8" fmla="*/ 88 w 177"/>
                <a:gd name="T9" fmla="*/ 0 h 794"/>
                <a:gd name="T10" fmla="*/ 177 w 177"/>
                <a:gd name="T11" fmla="*/ 88 h 794"/>
                <a:gd name="T12" fmla="*/ 177 w 177"/>
                <a:gd name="T13" fmla="*/ 705 h 794"/>
                <a:gd name="T14" fmla="*/ 88 w 177"/>
                <a:gd name="T15" fmla="*/ 794 h 7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7" h="794">
                  <a:moveTo>
                    <a:pt x="88" y="794"/>
                  </a:moveTo>
                  <a:cubicBezTo>
                    <a:pt x="88" y="794"/>
                    <a:pt x="88" y="794"/>
                    <a:pt x="88" y="794"/>
                  </a:cubicBezTo>
                  <a:cubicBezTo>
                    <a:pt x="40" y="794"/>
                    <a:pt x="0" y="754"/>
                    <a:pt x="0" y="705"/>
                  </a:cubicBezTo>
                  <a:cubicBezTo>
                    <a:pt x="0" y="88"/>
                    <a:pt x="0" y="88"/>
                    <a:pt x="0" y="88"/>
                  </a:cubicBezTo>
                  <a:cubicBezTo>
                    <a:pt x="0" y="40"/>
                    <a:pt x="40" y="0"/>
                    <a:pt x="88" y="0"/>
                  </a:cubicBezTo>
                  <a:cubicBezTo>
                    <a:pt x="137" y="0"/>
                    <a:pt x="177" y="40"/>
                    <a:pt x="177" y="88"/>
                  </a:cubicBezTo>
                  <a:cubicBezTo>
                    <a:pt x="177" y="705"/>
                    <a:pt x="177" y="705"/>
                    <a:pt x="177" y="705"/>
                  </a:cubicBezTo>
                  <a:cubicBezTo>
                    <a:pt x="177" y="754"/>
                    <a:pt x="137" y="794"/>
                    <a:pt x="88" y="79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832" fontAlgn="auto">
                <a:spcBef>
                  <a:spcPts val="0"/>
                </a:spcBef>
                <a:spcAft>
                  <a:spcPts val="0"/>
                </a:spcAft>
              </a:pPr>
              <a:endParaRPr lang="en-GB" sz="2098" dirty="0">
                <a:solidFill>
                  <a:prstClr val="black"/>
                </a:solidFill>
                <a:latin typeface="Arial"/>
                <a:cs typeface="+mn-cs"/>
              </a:endParaRPr>
            </a:p>
          </p:txBody>
        </p:sp>
        <p:sp>
          <p:nvSpPr>
            <p:cNvPr id="17" name="Freeform 10"/>
            <p:cNvSpPr>
              <a:spLocks/>
            </p:cNvSpPr>
            <p:nvPr userDrawn="1"/>
          </p:nvSpPr>
          <p:spPr bwMode="auto">
            <a:xfrm>
              <a:off x="12058650" y="4551363"/>
              <a:ext cx="139700" cy="449263"/>
            </a:xfrm>
            <a:custGeom>
              <a:avLst/>
              <a:gdLst>
                <a:gd name="T0" fmla="*/ 44 w 44"/>
                <a:gd name="T1" fmla="*/ 0 h 142"/>
                <a:gd name="T2" fmla="*/ 0 w 44"/>
                <a:gd name="T3" fmla="*/ 42 h 142"/>
                <a:gd name="T4" fmla="*/ 0 w 44"/>
                <a:gd name="T5" fmla="*/ 99 h 142"/>
                <a:gd name="T6" fmla="*/ 44 w 44"/>
                <a:gd name="T7" fmla="*/ 142 h 142"/>
                <a:gd name="T8" fmla="*/ 44 w 44"/>
                <a:gd name="T9" fmla="*/ 0 h 142"/>
              </a:gdLst>
              <a:ahLst/>
              <a:cxnLst>
                <a:cxn ang="0">
                  <a:pos x="T0" y="T1"/>
                </a:cxn>
                <a:cxn ang="0">
                  <a:pos x="T2" y="T3"/>
                </a:cxn>
                <a:cxn ang="0">
                  <a:pos x="T4" y="T5"/>
                </a:cxn>
                <a:cxn ang="0">
                  <a:pos x="T6" y="T7"/>
                </a:cxn>
                <a:cxn ang="0">
                  <a:pos x="T8" y="T9"/>
                </a:cxn>
              </a:cxnLst>
              <a:rect l="0" t="0" r="r" b="b"/>
              <a:pathLst>
                <a:path w="44" h="142">
                  <a:moveTo>
                    <a:pt x="44" y="0"/>
                  </a:moveTo>
                  <a:cubicBezTo>
                    <a:pt x="20" y="0"/>
                    <a:pt x="0" y="19"/>
                    <a:pt x="0" y="42"/>
                  </a:cubicBezTo>
                  <a:cubicBezTo>
                    <a:pt x="0" y="99"/>
                    <a:pt x="0" y="99"/>
                    <a:pt x="0" y="99"/>
                  </a:cubicBezTo>
                  <a:cubicBezTo>
                    <a:pt x="0" y="123"/>
                    <a:pt x="20" y="142"/>
                    <a:pt x="44" y="142"/>
                  </a:cubicBezTo>
                  <a:lnTo>
                    <a:pt x="4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832" fontAlgn="auto">
                <a:spcBef>
                  <a:spcPts val="0"/>
                </a:spcBef>
                <a:spcAft>
                  <a:spcPts val="0"/>
                </a:spcAft>
              </a:pPr>
              <a:endParaRPr lang="en-GB" sz="2098" dirty="0">
                <a:solidFill>
                  <a:prstClr val="black"/>
                </a:solidFill>
                <a:latin typeface="Arial"/>
                <a:cs typeface="+mn-cs"/>
              </a:endParaRPr>
            </a:p>
          </p:txBody>
        </p:sp>
      </p:grpSp>
    </p:spTree>
    <p:extLst>
      <p:ext uri="{BB962C8B-B14F-4D97-AF65-F5344CB8AC3E}">
        <p14:creationId xmlns:p14="http://schemas.microsoft.com/office/powerpoint/2010/main" val="1762267701"/>
      </p:ext>
    </p:extLst>
  </p:cSld>
  <p:clrMapOvr>
    <a:masterClrMapping/>
  </p:clrMapOvr>
</p:sldLayout>
</file>

<file path=ppt/slideLayouts/slideLayout219.xml><?xml version="1.0" encoding="utf-8"?>
<p:sldLayout xmlns:a="http://schemas.openxmlformats.org/drawingml/2006/main" xmlns:r="http://schemas.openxmlformats.org/officeDocument/2006/relationships" xmlns:p="http://schemas.openxmlformats.org/presentationml/2006/main" preserve="1" userDrawn="1">
  <p:cSld name="Chapter Divider Pulse Pattern">
    <p:bg>
      <p:bgPr>
        <a:solidFill>
          <a:srgbClr val="FDECE4"/>
        </a:solidFill>
        <a:effectLst/>
      </p:bgPr>
    </p:bg>
    <p:spTree>
      <p:nvGrpSpPr>
        <p:cNvPr id="1" name=""/>
        <p:cNvGrpSpPr/>
        <p:nvPr/>
      </p:nvGrpSpPr>
      <p:grpSpPr>
        <a:xfrm>
          <a:off x="0" y="0"/>
          <a:ext cx="0" cy="0"/>
          <a:chOff x="0" y="0"/>
          <a:chExt cx="0" cy="0"/>
        </a:xfrm>
      </p:grpSpPr>
      <p:sp useBgFill="1">
        <p:nvSpPr>
          <p:cNvPr id="53" name="Picture Placeholder 5"/>
          <p:cNvSpPr>
            <a:spLocks noGrp="1"/>
          </p:cNvSpPr>
          <p:nvPr>
            <p:ph type="pic" sz="quarter" idx="15" hasCustomPrompt="1"/>
          </p:nvPr>
        </p:nvSpPr>
        <p:spPr>
          <a:xfrm>
            <a:off x="1" y="0"/>
            <a:ext cx="12192000" cy="6858000"/>
          </a:xfrm>
        </p:spPr>
        <p:txBody>
          <a:bodyPr anchor="ctr" anchorCtr="0"/>
          <a:lstStyle>
            <a:lvl1pPr marL="0" marR="0" indent="0" algn="ctr" defTabSz="1087832" rtl="0" eaLnBrk="1" fontAlgn="auto" latinLnBrk="0" hangingPunct="1">
              <a:lnSpc>
                <a:spcPct val="100000"/>
              </a:lnSpc>
              <a:spcBef>
                <a:spcPts val="1200"/>
              </a:spcBef>
              <a:spcAft>
                <a:spcPts val="0"/>
              </a:spcAft>
              <a:buClrTx/>
              <a:buSzTx/>
              <a:buFont typeface="Arial" pitchFamily="34" charset="0"/>
              <a:buNone/>
              <a:tabLst/>
              <a:defRPr>
                <a:solidFill>
                  <a:schemeClr val="tx1"/>
                </a:solidFill>
              </a:defRPr>
            </a:lvl1pPr>
          </a:lstStyle>
          <a:p>
            <a:r>
              <a:rPr lang="en-GB" dirty="0"/>
              <a:t>Insert picture by using Nordea Image Bank button or use as pink slide</a:t>
            </a:r>
          </a:p>
        </p:txBody>
      </p:sp>
      <p:sp>
        <p:nvSpPr>
          <p:cNvPr id="2" name="Title 1"/>
          <p:cNvSpPr>
            <a:spLocks noGrp="1"/>
          </p:cNvSpPr>
          <p:nvPr>
            <p:ph type="title"/>
          </p:nvPr>
        </p:nvSpPr>
        <p:spPr>
          <a:xfrm>
            <a:off x="1871531" y="1090548"/>
            <a:ext cx="8400000" cy="1000568"/>
          </a:xfrm>
        </p:spPr>
        <p:txBody>
          <a:bodyPr anchor="b" anchorCtr="0">
            <a:noAutofit/>
          </a:bodyPr>
          <a:lstStyle>
            <a:lvl1pPr algn="ctr">
              <a:defRPr sz="2897" b="1" cap="none" baseline="0">
                <a:solidFill>
                  <a:schemeClr val="bg2"/>
                </a:solidFill>
              </a:defRPr>
            </a:lvl1pPr>
          </a:lstStyle>
          <a:p>
            <a:r>
              <a:rPr lang="en-GB" dirty="0"/>
              <a:t>Click to edit Master title style</a:t>
            </a:r>
          </a:p>
        </p:txBody>
      </p:sp>
      <p:sp>
        <p:nvSpPr>
          <p:cNvPr id="3" name="Text Placeholder 2"/>
          <p:cNvSpPr>
            <a:spLocks noGrp="1"/>
          </p:cNvSpPr>
          <p:nvPr>
            <p:ph type="body" idx="1"/>
          </p:nvPr>
        </p:nvSpPr>
        <p:spPr>
          <a:xfrm>
            <a:off x="1871531" y="2160000"/>
            <a:ext cx="8400000" cy="720000"/>
          </a:xfrm>
        </p:spPr>
        <p:txBody>
          <a:bodyPr anchor="t" anchorCtr="0">
            <a:noAutofit/>
          </a:bodyPr>
          <a:lstStyle>
            <a:lvl1pPr marL="0" indent="0" algn="ctr">
              <a:buNone/>
              <a:defRPr sz="1898" b="1">
                <a:solidFill>
                  <a:schemeClr val="tx2"/>
                </a:solidFill>
              </a:defRPr>
            </a:lvl1pPr>
            <a:lvl2pPr marL="543917" indent="0">
              <a:buNone/>
              <a:defRPr sz="2098">
                <a:solidFill>
                  <a:schemeClr val="tx1">
                    <a:tint val="75000"/>
                  </a:schemeClr>
                </a:solidFill>
              </a:defRPr>
            </a:lvl2pPr>
            <a:lvl3pPr marL="1087832" indent="0">
              <a:buNone/>
              <a:defRPr sz="1898">
                <a:solidFill>
                  <a:schemeClr val="tx1">
                    <a:tint val="75000"/>
                  </a:schemeClr>
                </a:solidFill>
              </a:defRPr>
            </a:lvl3pPr>
            <a:lvl4pPr marL="1631748" indent="0">
              <a:buNone/>
              <a:defRPr sz="1698">
                <a:solidFill>
                  <a:schemeClr val="tx1">
                    <a:tint val="75000"/>
                  </a:schemeClr>
                </a:solidFill>
              </a:defRPr>
            </a:lvl4pPr>
            <a:lvl5pPr marL="2175665" indent="0">
              <a:buNone/>
              <a:defRPr sz="1698">
                <a:solidFill>
                  <a:schemeClr val="tx1">
                    <a:tint val="75000"/>
                  </a:schemeClr>
                </a:solidFill>
              </a:defRPr>
            </a:lvl5pPr>
            <a:lvl6pPr marL="2719583" indent="0">
              <a:buNone/>
              <a:defRPr sz="1698">
                <a:solidFill>
                  <a:schemeClr val="tx1">
                    <a:tint val="75000"/>
                  </a:schemeClr>
                </a:solidFill>
              </a:defRPr>
            </a:lvl6pPr>
            <a:lvl7pPr marL="3263498" indent="0">
              <a:buNone/>
              <a:defRPr sz="1698">
                <a:solidFill>
                  <a:schemeClr val="tx1">
                    <a:tint val="75000"/>
                  </a:schemeClr>
                </a:solidFill>
              </a:defRPr>
            </a:lvl7pPr>
            <a:lvl8pPr marL="3807414" indent="0">
              <a:buNone/>
              <a:defRPr sz="1698">
                <a:solidFill>
                  <a:schemeClr val="tx1">
                    <a:tint val="75000"/>
                  </a:schemeClr>
                </a:solidFill>
              </a:defRPr>
            </a:lvl8pPr>
            <a:lvl9pPr marL="4351330" indent="0">
              <a:buNone/>
              <a:defRPr sz="1698">
                <a:solidFill>
                  <a:schemeClr val="tx1">
                    <a:tint val="75000"/>
                  </a:schemeClr>
                </a:solidFill>
              </a:defRPr>
            </a:lvl9pPr>
          </a:lstStyle>
          <a:p>
            <a:pPr lvl="0"/>
            <a:r>
              <a:rPr lang="en-GB" dirty="0"/>
              <a:t>Click to edit Master text styles</a:t>
            </a:r>
          </a:p>
        </p:txBody>
      </p:sp>
      <p:grpSp>
        <p:nvGrpSpPr>
          <p:cNvPr id="28" name="Pulse"/>
          <p:cNvGrpSpPr/>
          <p:nvPr userDrawn="1"/>
        </p:nvGrpSpPr>
        <p:grpSpPr>
          <a:xfrm>
            <a:off x="2" y="2990163"/>
            <a:ext cx="12200823" cy="3558351"/>
            <a:chOff x="0" y="2990850"/>
            <a:chExt cx="12204700" cy="3559175"/>
          </a:xfrm>
          <a:solidFill>
            <a:srgbClr val="0000A0"/>
          </a:solidFill>
        </p:grpSpPr>
        <p:sp>
          <p:nvSpPr>
            <p:cNvPr id="29" name="Freeform 5"/>
            <p:cNvSpPr>
              <a:spLocks/>
            </p:cNvSpPr>
            <p:nvPr userDrawn="1"/>
          </p:nvSpPr>
          <p:spPr bwMode="auto">
            <a:xfrm>
              <a:off x="1820863" y="4627563"/>
              <a:ext cx="260350" cy="439738"/>
            </a:xfrm>
            <a:custGeom>
              <a:avLst/>
              <a:gdLst>
                <a:gd name="T0" fmla="*/ 41 w 82"/>
                <a:gd name="T1" fmla="*/ 138 h 138"/>
                <a:gd name="T2" fmla="*/ 41 w 82"/>
                <a:gd name="T3" fmla="*/ 138 h 138"/>
                <a:gd name="T4" fmla="*/ 0 w 82"/>
                <a:gd name="T5" fmla="*/ 96 h 138"/>
                <a:gd name="T6" fmla="*/ 0 w 82"/>
                <a:gd name="T7" fmla="*/ 41 h 138"/>
                <a:gd name="T8" fmla="*/ 41 w 82"/>
                <a:gd name="T9" fmla="*/ 0 h 138"/>
                <a:gd name="T10" fmla="*/ 82 w 82"/>
                <a:gd name="T11" fmla="*/ 41 h 138"/>
                <a:gd name="T12" fmla="*/ 82 w 82"/>
                <a:gd name="T13" fmla="*/ 96 h 138"/>
                <a:gd name="T14" fmla="*/ 41 w 82"/>
                <a:gd name="T15" fmla="*/ 138 h 13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138">
                  <a:moveTo>
                    <a:pt x="41" y="138"/>
                  </a:moveTo>
                  <a:cubicBezTo>
                    <a:pt x="41" y="138"/>
                    <a:pt x="41" y="138"/>
                    <a:pt x="41" y="138"/>
                  </a:cubicBezTo>
                  <a:cubicBezTo>
                    <a:pt x="19" y="138"/>
                    <a:pt x="0" y="119"/>
                    <a:pt x="0" y="96"/>
                  </a:cubicBezTo>
                  <a:cubicBezTo>
                    <a:pt x="0" y="41"/>
                    <a:pt x="0" y="41"/>
                    <a:pt x="0" y="41"/>
                  </a:cubicBezTo>
                  <a:cubicBezTo>
                    <a:pt x="0" y="19"/>
                    <a:pt x="19" y="0"/>
                    <a:pt x="41" y="0"/>
                  </a:cubicBezTo>
                  <a:cubicBezTo>
                    <a:pt x="64" y="0"/>
                    <a:pt x="82" y="19"/>
                    <a:pt x="82" y="41"/>
                  </a:cubicBezTo>
                  <a:cubicBezTo>
                    <a:pt x="82" y="96"/>
                    <a:pt x="82" y="96"/>
                    <a:pt x="82" y="96"/>
                  </a:cubicBezTo>
                  <a:cubicBezTo>
                    <a:pt x="82" y="119"/>
                    <a:pt x="64" y="138"/>
                    <a:pt x="41" y="13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832" fontAlgn="auto">
                <a:spcBef>
                  <a:spcPts val="0"/>
                </a:spcBef>
                <a:spcAft>
                  <a:spcPts val="0"/>
                </a:spcAft>
              </a:pPr>
              <a:endParaRPr lang="en-GB" sz="2098" dirty="0">
                <a:solidFill>
                  <a:prstClr val="black"/>
                </a:solidFill>
                <a:latin typeface="Arial"/>
                <a:cs typeface="+mn-cs"/>
              </a:endParaRPr>
            </a:p>
          </p:txBody>
        </p:sp>
        <p:sp>
          <p:nvSpPr>
            <p:cNvPr id="54" name="Freeform 6"/>
            <p:cNvSpPr>
              <a:spLocks/>
            </p:cNvSpPr>
            <p:nvPr userDrawn="1"/>
          </p:nvSpPr>
          <p:spPr bwMode="auto">
            <a:xfrm>
              <a:off x="1211263" y="4605338"/>
              <a:ext cx="434975" cy="1092200"/>
            </a:xfrm>
            <a:custGeom>
              <a:avLst/>
              <a:gdLst>
                <a:gd name="T0" fmla="*/ 69 w 137"/>
                <a:gd name="T1" fmla="*/ 343 h 343"/>
                <a:gd name="T2" fmla="*/ 69 w 137"/>
                <a:gd name="T3" fmla="*/ 343 h 343"/>
                <a:gd name="T4" fmla="*/ 0 w 137"/>
                <a:gd name="T5" fmla="*/ 275 h 343"/>
                <a:gd name="T6" fmla="*/ 0 w 137"/>
                <a:gd name="T7" fmla="*/ 69 h 343"/>
                <a:gd name="T8" fmla="*/ 69 w 137"/>
                <a:gd name="T9" fmla="*/ 0 h 343"/>
                <a:gd name="T10" fmla="*/ 137 w 137"/>
                <a:gd name="T11" fmla="*/ 69 h 343"/>
                <a:gd name="T12" fmla="*/ 137 w 137"/>
                <a:gd name="T13" fmla="*/ 275 h 343"/>
                <a:gd name="T14" fmla="*/ 69 w 137"/>
                <a:gd name="T15" fmla="*/ 343 h 3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7" h="343">
                  <a:moveTo>
                    <a:pt x="69" y="343"/>
                  </a:moveTo>
                  <a:cubicBezTo>
                    <a:pt x="69" y="343"/>
                    <a:pt x="69" y="343"/>
                    <a:pt x="69" y="343"/>
                  </a:cubicBezTo>
                  <a:cubicBezTo>
                    <a:pt x="31" y="343"/>
                    <a:pt x="0" y="313"/>
                    <a:pt x="0" y="275"/>
                  </a:cubicBezTo>
                  <a:cubicBezTo>
                    <a:pt x="0" y="69"/>
                    <a:pt x="0" y="69"/>
                    <a:pt x="0" y="69"/>
                  </a:cubicBezTo>
                  <a:cubicBezTo>
                    <a:pt x="0" y="31"/>
                    <a:pt x="31" y="0"/>
                    <a:pt x="69" y="0"/>
                  </a:cubicBezTo>
                  <a:cubicBezTo>
                    <a:pt x="106" y="0"/>
                    <a:pt x="137" y="31"/>
                    <a:pt x="137" y="69"/>
                  </a:cubicBezTo>
                  <a:cubicBezTo>
                    <a:pt x="137" y="275"/>
                    <a:pt x="137" y="275"/>
                    <a:pt x="137" y="275"/>
                  </a:cubicBezTo>
                  <a:cubicBezTo>
                    <a:pt x="137" y="313"/>
                    <a:pt x="106" y="343"/>
                    <a:pt x="69" y="34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832" fontAlgn="auto">
                <a:spcBef>
                  <a:spcPts val="0"/>
                </a:spcBef>
                <a:spcAft>
                  <a:spcPts val="0"/>
                </a:spcAft>
              </a:pPr>
              <a:endParaRPr lang="en-GB" sz="2098" dirty="0">
                <a:solidFill>
                  <a:prstClr val="black"/>
                </a:solidFill>
                <a:latin typeface="Arial"/>
                <a:cs typeface="+mn-cs"/>
              </a:endParaRPr>
            </a:p>
          </p:txBody>
        </p:sp>
        <p:sp>
          <p:nvSpPr>
            <p:cNvPr id="55" name="Freeform 7"/>
            <p:cNvSpPr>
              <a:spLocks/>
            </p:cNvSpPr>
            <p:nvPr userDrawn="1"/>
          </p:nvSpPr>
          <p:spPr bwMode="auto">
            <a:xfrm>
              <a:off x="447675" y="4105275"/>
              <a:ext cx="544513" cy="2444750"/>
            </a:xfrm>
            <a:custGeom>
              <a:avLst/>
              <a:gdLst>
                <a:gd name="T0" fmla="*/ 86 w 171"/>
                <a:gd name="T1" fmla="*/ 768 h 768"/>
                <a:gd name="T2" fmla="*/ 86 w 171"/>
                <a:gd name="T3" fmla="*/ 768 h 768"/>
                <a:gd name="T4" fmla="*/ 0 w 171"/>
                <a:gd name="T5" fmla="*/ 682 h 768"/>
                <a:gd name="T6" fmla="*/ 0 w 171"/>
                <a:gd name="T7" fmla="*/ 85 h 768"/>
                <a:gd name="T8" fmla="*/ 86 w 171"/>
                <a:gd name="T9" fmla="*/ 0 h 768"/>
                <a:gd name="T10" fmla="*/ 171 w 171"/>
                <a:gd name="T11" fmla="*/ 85 h 768"/>
                <a:gd name="T12" fmla="*/ 171 w 171"/>
                <a:gd name="T13" fmla="*/ 682 h 768"/>
                <a:gd name="T14" fmla="*/ 86 w 171"/>
                <a:gd name="T15" fmla="*/ 768 h 76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1" h="768">
                  <a:moveTo>
                    <a:pt x="86" y="768"/>
                  </a:moveTo>
                  <a:cubicBezTo>
                    <a:pt x="86" y="768"/>
                    <a:pt x="86" y="768"/>
                    <a:pt x="86" y="768"/>
                  </a:cubicBezTo>
                  <a:cubicBezTo>
                    <a:pt x="38" y="768"/>
                    <a:pt x="0" y="730"/>
                    <a:pt x="0" y="682"/>
                  </a:cubicBezTo>
                  <a:cubicBezTo>
                    <a:pt x="0" y="85"/>
                    <a:pt x="0" y="85"/>
                    <a:pt x="0" y="85"/>
                  </a:cubicBezTo>
                  <a:cubicBezTo>
                    <a:pt x="0" y="38"/>
                    <a:pt x="38" y="0"/>
                    <a:pt x="86" y="0"/>
                  </a:cubicBezTo>
                  <a:cubicBezTo>
                    <a:pt x="133" y="0"/>
                    <a:pt x="171" y="38"/>
                    <a:pt x="171" y="85"/>
                  </a:cubicBezTo>
                  <a:cubicBezTo>
                    <a:pt x="171" y="682"/>
                    <a:pt x="171" y="682"/>
                    <a:pt x="171" y="682"/>
                  </a:cubicBezTo>
                  <a:cubicBezTo>
                    <a:pt x="171" y="730"/>
                    <a:pt x="133" y="768"/>
                    <a:pt x="86" y="76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832" fontAlgn="auto">
                <a:spcBef>
                  <a:spcPts val="0"/>
                </a:spcBef>
                <a:spcAft>
                  <a:spcPts val="0"/>
                </a:spcAft>
              </a:pPr>
              <a:endParaRPr lang="en-GB" sz="2098" dirty="0">
                <a:solidFill>
                  <a:prstClr val="black"/>
                </a:solidFill>
                <a:latin typeface="Arial"/>
                <a:cs typeface="+mn-cs"/>
              </a:endParaRPr>
            </a:p>
          </p:txBody>
        </p:sp>
        <p:sp>
          <p:nvSpPr>
            <p:cNvPr id="56" name="Freeform 8"/>
            <p:cNvSpPr>
              <a:spLocks/>
            </p:cNvSpPr>
            <p:nvPr userDrawn="1"/>
          </p:nvSpPr>
          <p:spPr bwMode="auto">
            <a:xfrm>
              <a:off x="10529888" y="3994150"/>
              <a:ext cx="434975" cy="1092200"/>
            </a:xfrm>
            <a:custGeom>
              <a:avLst/>
              <a:gdLst>
                <a:gd name="T0" fmla="*/ 69 w 137"/>
                <a:gd name="T1" fmla="*/ 343 h 343"/>
                <a:gd name="T2" fmla="*/ 69 w 137"/>
                <a:gd name="T3" fmla="*/ 343 h 343"/>
                <a:gd name="T4" fmla="*/ 0 w 137"/>
                <a:gd name="T5" fmla="*/ 275 h 343"/>
                <a:gd name="T6" fmla="*/ 0 w 137"/>
                <a:gd name="T7" fmla="*/ 69 h 343"/>
                <a:gd name="T8" fmla="*/ 69 w 137"/>
                <a:gd name="T9" fmla="*/ 0 h 343"/>
                <a:gd name="T10" fmla="*/ 137 w 137"/>
                <a:gd name="T11" fmla="*/ 69 h 343"/>
                <a:gd name="T12" fmla="*/ 137 w 137"/>
                <a:gd name="T13" fmla="*/ 275 h 343"/>
                <a:gd name="T14" fmla="*/ 69 w 137"/>
                <a:gd name="T15" fmla="*/ 343 h 3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7" h="343">
                  <a:moveTo>
                    <a:pt x="69" y="343"/>
                  </a:moveTo>
                  <a:cubicBezTo>
                    <a:pt x="69" y="343"/>
                    <a:pt x="69" y="343"/>
                    <a:pt x="69" y="343"/>
                  </a:cubicBezTo>
                  <a:cubicBezTo>
                    <a:pt x="31" y="343"/>
                    <a:pt x="0" y="313"/>
                    <a:pt x="0" y="275"/>
                  </a:cubicBezTo>
                  <a:cubicBezTo>
                    <a:pt x="0" y="69"/>
                    <a:pt x="0" y="69"/>
                    <a:pt x="0" y="69"/>
                  </a:cubicBezTo>
                  <a:cubicBezTo>
                    <a:pt x="0" y="31"/>
                    <a:pt x="31" y="0"/>
                    <a:pt x="69" y="0"/>
                  </a:cubicBezTo>
                  <a:cubicBezTo>
                    <a:pt x="107" y="0"/>
                    <a:pt x="137" y="31"/>
                    <a:pt x="137" y="69"/>
                  </a:cubicBezTo>
                  <a:cubicBezTo>
                    <a:pt x="137" y="275"/>
                    <a:pt x="137" y="275"/>
                    <a:pt x="137" y="275"/>
                  </a:cubicBezTo>
                  <a:cubicBezTo>
                    <a:pt x="137" y="313"/>
                    <a:pt x="107" y="343"/>
                    <a:pt x="69" y="34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832" fontAlgn="auto">
                <a:spcBef>
                  <a:spcPts val="0"/>
                </a:spcBef>
                <a:spcAft>
                  <a:spcPts val="0"/>
                </a:spcAft>
              </a:pPr>
              <a:endParaRPr lang="en-GB" sz="2098" dirty="0">
                <a:solidFill>
                  <a:prstClr val="black"/>
                </a:solidFill>
                <a:latin typeface="Arial"/>
                <a:cs typeface="+mn-cs"/>
              </a:endParaRPr>
            </a:p>
          </p:txBody>
        </p:sp>
        <p:sp>
          <p:nvSpPr>
            <p:cNvPr id="57" name="Freeform 9"/>
            <p:cNvSpPr>
              <a:spLocks/>
            </p:cNvSpPr>
            <p:nvPr userDrawn="1"/>
          </p:nvSpPr>
          <p:spPr bwMode="auto">
            <a:xfrm>
              <a:off x="10094913" y="4627563"/>
              <a:ext cx="260350" cy="439738"/>
            </a:xfrm>
            <a:custGeom>
              <a:avLst/>
              <a:gdLst>
                <a:gd name="T0" fmla="*/ 41 w 82"/>
                <a:gd name="T1" fmla="*/ 138 h 138"/>
                <a:gd name="T2" fmla="*/ 41 w 82"/>
                <a:gd name="T3" fmla="*/ 138 h 138"/>
                <a:gd name="T4" fmla="*/ 0 w 82"/>
                <a:gd name="T5" fmla="*/ 96 h 138"/>
                <a:gd name="T6" fmla="*/ 0 w 82"/>
                <a:gd name="T7" fmla="*/ 41 h 138"/>
                <a:gd name="T8" fmla="*/ 41 w 82"/>
                <a:gd name="T9" fmla="*/ 0 h 138"/>
                <a:gd name="T10" fmla="*/ 82 w 82"/>
                <a:gd name="T11" fmla="*/ 41 h 138"/>
                <a:gd name="T12" fmla="*/ 82 w 82"/>
                <a:gd name="T13" fmla="*/ 96 h 138"/>
                <a:gd name="T14" fmla="*/ 41 w 82"/>
                <a:gd name="T15" fmla="*/ 138 h 13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138">
                  <a:moveTo>
                    <a:pt x="41" y="138"/>
                  </a:moveTo>
                  <a:cubicBezTo>
                    <a:pt x="41" y="138"/>
                    <a:pt x="41" y="138"/>
                    <a:pt x="41" y="138"/>
                  </a:cubicBezTo>
                  <a:cubicBezTo>
                    <a:pt x="18" y="138"/>
                    <a:pt x="0" y="119"/>
                    <a:pt x="0" y="96"/>
                  </a:cubicBezTo>
                  <a:cubicBezTo>
                    <a:pt x="0" y="41"/>
                    <a:pt x="0" y="41"/>
                    <a:pt x="0" y="41"/>
                  </a:cubicBezTo>
                  <a:cubicBezTo>
                    <a:pt x="0" y="19"/>
                    <a:pt x="18" y="0"/>
                    <a:pt x="41" y="0"/>
                  </a:cubicBezTo>
                  <a:cubicBezTo>
                    <a:pt x="63" y="0"/>
                    <a:pt x="82" y="19"/>
                    <a:pt x="82" y="41"/>
                  </a:cubicBezTo>
                  <a:cubicBezTo>
                    <a:pt x="82" y="96"/>
                    <a:pt x="82" y="96"/>
                    <a:pt x="82" y="96"/>
                  </a:cubicBezTo>
                  <a:cubicBezTo>
                    <a:pt x="82" y="119"/>
                    <a:pt x="63" y="138"/>
                    <a:pt x="41" y="13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832" fontAlgn="auto">
                <a:spcBef>
                  <a:spcPts val="0"/>
                </a:spcBef>
                <a:spcAft>
                  <a:spcPts val="0"/>
                </a:spcAft>
              </a:pPr>
              <a:endParaRPr lang="en-GB" sz="2098" dirty="0">
                <a:solidFill>
                  <a:prstClr val="black"/>
                </a:solidFill>
                <a:latin typeface="Arial"/>
                <a:cs typeface="+mn-cs"/>
              </a:endParaRPr>
            </a:p>
          </p:txBody>
        </p:sp>
        <p:sp>
          <p:nvSpPr>
            <p:cNvPr id="58" name="Freeform 10"/>
            <p:cNvSpPr>
              <a:spLocks/>
            </p:cNvSpPr>
            <p:nvPr userDrawn="1"/>
          </p:nvSpPr>
          <p:spPr bwMode="auto">
            <a:xfrm>
              <a:off x="11183938" y="3144838"/>
              <a:ext cx="544513" cy="2444750"/>
            </a:xfrm>
            <a:custGeom>
              <a:avLst/>
              <a:gdLst>
                <a:gd name="T0" fmla="*/ 86 w 171"/>
                <a:gd name="T1" fmla="*/ 768 h 768"/>
                <a:gd name="T2" fmla="*/ 86 w 171"/>
                <a:gd name="T3" fmla="*/ 768 h 768"/>
                <a:gd name="T4" fmla="*/ 0 w 171"/>
                <a:gd name="T5" fmla="*/ 682 h 768"/>
                <a:gd name="T6" fmla="*/ 0 w 171"/>
                <a:gd name="T7" fmla="*/ 85 h 768"/>
                <a:gd name="T8" fmla="*/ 86 w 171"/>
                <a:gd name="T9" fmla="*/ 0 h 768"/>
                <a:gd name="T10" fmla="*/ 171 w 171"/>
                <a:gd name="T11" fmla="*/ 85 h 768"/>
                <a:gd name="T12" fmla="*/ 171 w 171"/>
                <a:gd name="T13" fmla="*/ 682 h 768"/>
                <a:gd name="T14" fmla="*/ 86 w 171"/>
                <a:gd name="T15" fmla="*/ 768 h 76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1" h="768">
                  <a:moveTo>
                    <a:pt x="86" y="768"/>
                  </a:moveTo>
                  <a:cubicBezTo>
                    <a:pt x="86" y="768"/>
                    <a:pt x="86" y="768"/>
                    <a:pt x="86" y="768"/>
                  </a:cubicBezTo>
                  <a:cubicBezTo>
                    <a:pt x="38" y="768"/>
                    <a:pt x="0" y="730"/>
                    <a:pt x="0" y="682"/>
                  </a:cubicBezTo>
                  <a:cubicBezTo>
                    <a:pt x="0" y="85"/>
                    <a:pt x="0" y="85"/>
                    <a:pt x="0" y="85"/>
                  </a:cubicBezTo>
                  <a:cubicBezTo>
                    <a:pt x="0" y="38"/>
                    <a:pt x="38" y="0"/>
                    <a:pt x="86" y="0"/>
                  </a:cubicBezTo>
                  <a:cubicBezTo>
                    <a:pt x="133" y="0"/>
                    <a:pt x="171" y="38"/>
                    <a:pt x="171" y="85"/>
                  </a:cubicBezTo>
                  <a:cubicBezTo>
                    <a:pt x="171" y="682"/>
                    <a:pt x="171" y="682"/>
                    <a:pt x="171" y="682"/>
                  </a:cubicBezTo>
                  <a:cubicBezTo>
                    <a:pt x="171" y="730"/>
                    <a:pt x="133" y="768"/>
                    <a:pt x="86" y="76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832" fontAlgn="auto">
                <a:spcBef>
                  <a:spcPts val="0"/>
                </a:spcBef>
                <a:spcAft>
                  <a:spcPts val="0"/>
                </a:spcAft>
              </a:pPr>
              <a:endParaRPr lang="en-GB" sz="2098" dirty="0">
                <a:solidFill>
                  <a:prstClr val="black"/>
                </a:solidFill>
                <a:latin typeface="Arial"/>
                <a:cs typeface="+mn-cs"/>
              </a:endParaRPr>
            </a:p>
          </p:txBody>
        </p:sp>
        <p:sp>
          <p:nvSpPr>
            <p:cNvPr id="59" name="Freeform 11"/>
            <p:cNvSpPr>
              <a:spLocks noEditPoints="1"/>
            </p:cNvSpPr>
            <p:nvPr userDrawn="1"/>
          </p:nvSpPr>
          <p:spPr bwMode="auto">
            <a:xfrm>
              <a:off x="7742238" y="4083050"/>
              <a:ext cx="434975" cy="1092200"/>
            </a:xfrm>
            <a:custGeom>
              <a:avLst/>
              <a:gdLst>
                <a:gd name="T0" fmla="*/ 69 w 137"/>
                <a:gd name="T1" fmla="*/ 13 h 343"/>
                <a:gd name="T2" fmla="*/ 124 w 137"/>
                <a:gd name="T3" fmla="*/ 68 h 343"/>
                <a:gd name="T4" fmla="*/ 124 w 137"/>
                <a:gd name="T5" fmla="*/ 274 h 343"/>
                <a:gd name="T6" fmla="*/ 69 w 137"/>
                <a:gd name="T7" fmla="*/ 329 h 343"/>
                <a:gd name="T8" fmla="*/ 14 w 137"/>
                <a:gd name="T9" fmla="*/ 274 h 343"/>
                <a:gd name="T10" fmla="*/ 14 w 137"/>
                <a:gd name="T11" fmla="*/ 68 h 343"/>
                <a:gd name="T12" fmla="*/ 69 w 137"/>
                <a:gd name="T13" fmla="*/ 13 h 343"/>
                <a:gd name="T14" fmla="*/ 69 w 137"/>
                <a:gd name="T15" fmla="*/ 0 h 343"/>
                <a:gd name="T16" fmla="*/ 69 w 137"/>
                <a:gd name="T17" fmla="*/ 0 h 343"/>
                <a:gd name="T18" fmla="*/ 0 w 137"/>
                <a:gd name="T19" fmla="*/ 68 h 343"/>
                <a:gd name="T20" fmla="*/ 0 w 137"/>
                <a:gd name="T21" fmla="*/ 274 h 343"/>
                <a:gd name="T22" fmla="*/ 69 w 137"/>
                <a:gd name="T23" fmla="*/ 343 h 343"/>
                <a:gd name="T24" fmla="*/ 137 w 137"/>
                <a:gd name="T25" fmla="*/ 274 h 343"/>
                <a:gd name="T26" fmla="*/ 137 w 137"/>
                <a:gd name="T27" fmla="*/ 68 h 343"/>
                <a:gd name="T28" fmla="*/ 69 w 137"/>
                <a:gd name="T29" fmla="*/ 0 h 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7" h="343">
                  <a:moveTo>
                    <a:pt x="69" y="13"/>
                  </a:moveTo>
                  <a:cubicBezTo>
                    <a:pt x="99" y="13"/>
                    <a:pt x="124" y="38"/>
                    <a:pt x="124" y="68"/>
                  </a:cubicBezTo>
                  <a:cubicBezTo>
                    <a:pt x="124" y="274"/>
                    <a:pt x="124" y="274"/>
                    <a:pt x="124" y="274"/>
                  </a:cubicBezTo>
                  <a:cubicBezTo>
                    <a:pt x="124" y="304"/>
                    <a:pt x="99" y="329"/>
                    <a:pt x="69" y="329"/>
                  </a:cubicBezTo>
                  <a:cubicBezTo>
                    <a:pt x="39" y="329"/>
                    <a:pt x="14" y="304"/>
                    <a:pt x="14" y="274"/>
                  </a:cubicBezTo>
                  <a:cubicBezTo>
                    <a:pt x="14" y="68"/>
                    <a:pt x="14" y="68"/>
                    <a:pt x="14" y="68"/>
                  </a:cubicBezTo>
                  <a:cubicBezTo>
                    <a:pt x="14" y="38"/>
                    <a:pt x="39" y="13"/>
                    <a:pt x="69" y="13"/>
                  </a:cubicBezTo>
                  <a:moveTo>
                    <a:pt x="69" y="0"/>
                  </a:moveTo>
                  <a:cubicBezTo>
                    <a:pt x="69" y="0"/>
                    <a:pt x="69" y="0"/>
                    <a:pt x="69" y="0"/>
                  </a:cubicBezTo>
                  <a:cubicBezTo>
                    <a:pt x="31" y="0"/>
                    <a:pt x="0" y="30"/>
                    <a:pt x="0" y="68"/>
                  </a:cubicBezTo>
                  <a:cubicBezTo>
                    <a:pt x="0" y="274"/>
                    <a:pt x="0" y="274"/>
                    <a:pt x="0" y="274"/>
                  </a:cubicBezTo>
                  <a:cubicBezTo>
                    <a:pt x="0" y="312"/>
                    <a:pt x="31" y="343"/>
                    <a:pt x="69" y="343"/>
                  </a:cubicBezTo>
                  <a:cubicBezTo>
                    <a:pt x="107" y="343"/>
                    <a:pt x="137" y="312"/>
                    <a:pt x="137" y="274"/>
                  </a:cubicBezTo>
                  <a:cubicBezTo>
                    <a:pt x="137" y="68"/>
                    <a:pt x="137" y="68"/>
                    <a:pt x="137" y="68"/>
                  </a:cubicBezTo>
                  <a:cubicBezTo>
                    <a:pt x="137" y="30"/>
                    <a:pt x="107" y="0"/>
                    <a:pt x="6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832" fontAlgn="auto">
                <a:spcBef>
                  <a:spcPts val="0"/>
                </a:spcBef>
                <a:spcAft>
                  <a:spcPts val="0"/>
                </a:spcAft>
              </a:pPr>
              <a:endParaRPr lang="en-GB" sz="2098" dirty="0">
                <a:solidFill>
                  <a:prstClr val="black"/>
                </a:solidFill>
                <a:latin typeface="Arial"/>
                <a:cs typeface="+mn-cs"/>
              </a:endParaRPr>
            </a:p>
          </p:txBody>
        </p:sp>
        <p:sp>
          <p:nvSpPr>
            <p:cNvPr id="60" name="Freeform 12"/>
            <p:cNvSpPr>
              <a:spLocks/>
            </p:cNvSpPr>
            <p:nvPr userDrawn="1"/>
          </p:nvSpPr>
          <p:spPr bwMode="auto">
            <a:xfrm>
              <a:off x="9480550" y="4605338"/>
              <a:ext cx="439738" cy="1092200"/>
            </a:xfrm>
            <a:custGeom>
              <a:avLst/>
              <a:gdLst>
                <a:gd name="T0" fmla="*/ 69 w 138"/>
                <a:gd name="T1" fmla="*/ 343 h 343"/>
                <a:gd name="T2" fmla="*/ 69 w 138"/>
                <a:gd name="T3" fmla="*/ 343 h 343"/>
                <a:gd name="T4" fmla="*/ 0 w 138"/>
                <a:gd name="T5" fmla="*/ 275 h 343"/>
                <a:gd name="T6" fmla="*/ 0 w 138"/>
                <a:gd name="T7" fmla="*/ 69 h 343"/>
                <a:gd name="T8" fmla="*/ 69 w 138"/>
                <a:gd name="T9" fmla="*/ 0 h 343"/>
                <a:gd name="T10" fmla="*/ 138 w 138"/>
                <a:gd name="T11" fmla="*/ 69 h 343"/>
                <a:gd name="T12" fmla="*/ 138 w 138"/>
                <a:gd name="T13" fmla="*/ 275 h 343"/>
                <a:gd name="T14" fmla="*/ 69 w 138"/>
                <a:gd name="T15" fmla="*/ 343 h 3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8" h="343">
                  <a:moveTo>
                    <a:pt x="69" y="343"/>
                  </a:moveTo>
                  <a:cubicBezTo>
                    <a:pt x="69" y="343"/>
                    <a:pt x="69" y="343"/>
                    <a:pt x="69" y="343"/>
                  </a:cubicBezTo>
                  <a:cubicBezTo>
                    <a:pt x="31" y="343"/>
                    <a:pt x="0" y="313"/>
                    <a:pt x="0" y="275"/>
                  </a:cubicBezTo>
                  <a:cubicBezTo>
                    <a:pt x="0" y="69"/>
                    <a:pt x="0" y="69"/>
                    <a:pt x="0" y="69"/>
                  </a:cubicBezTo>
                  <a:cubicBezTo>
                    <a:pt x="0" y="31"/>
                    <a:pt x="31" y="0"/>
                    <a:pt x="69" y="0"/>
                  </a:cubicBezTo>
                  <a:cubicBezTo>
                    <a:pt x="107" y="0"/>
                    <a:pt x="138" y="31"/>
                    <a:pt x="138" y="69"/>
                  </a:cubicBezTo>
                  <a:cubicBezTo>
                    <a:pt x="138" y="275"/>
                    <a:pt x="138" y="275"/>
                    <a:pt x="138" y="275"/>
                  </a:cubicBezTo>
                  <a:cubicBezTo>
                    <a:pt x="138" y="313"/>
                    <a:pt x="107" y="343"/>
                    <a:pt x="69" y="34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832" fontAlgn="auto">
                <a:spcBef>
                  <a:spcPts val="0"/>
                </a:spcBef>
                <a:spcAft>
                  <a:spcPts val="0"/>
                </a:spcAft>
              </a:pPr>
              <a:endParaRPr lang="en-GB" sz="2098" dirty="0">
                <a:solidFill>
                  <a:prstClr val="black"/>
                </a:solidFill>
                <a:latin typeface="Arial"/>
                <a:cs typeface="+mn-cs"/>
              </a:endParaRPr>
            </a:p>
          </p:txBody>
        </p:sp>
        <p:sp>
          <p:nvSpPr>
            <p:cNvPr id="61" name="Freeform 13"/>
            <p:cNvSpPr>
              <a:spLocks noEditPoints="1"/>
            </p:cNvSpPr>
            <p:nvPr userDrawn="1"/>
          </p:nvSpPr>
          <p:spPr bwMode="auto">
            <a:xfrm>
              <a:off x="8397875" y="3230563"/>
              <a:ext cx="546100" cy="2447925"/>
            </a:xfrm>
            <a:custGeom>
              <a:avLst/>
              <a:gdLst>
                <a:gd name="T0" fmla="*/ 86 w 172"/>
                <a:gd name="T1" fmla="*/ 14 h 769"/>
                <a:gd name="T2" fmla="*/ 158 w 172"/>
                <a:gd name="T3" fmla="*/ 86 h 769"/>
                <a:gd name="T4" fmla="*/ 158 w 172"/>
                <a:gd name="T5" fmla="*/ 683 h 769"/>
                <a:gd name="T6" fmla="*/ 86 w 172"/>
                <a:gd name="T7" fmla="*/ 755 h 769"/>
                <a:gd name="T8" fmla="*/ 14 w 172"/>
                <a:gd name="T9" fmla="*/ 683 h 769"/>
                <a:gd name="T10" fmla="*/ 14 w 172"/>
                <a:gd name="T11" fmla="*/ 86 h 769"/>
                <a:gd name="T12" fmla="*/ 86 w 172"/>
                <a:gd name="T13" fmla="*/ 14 h 769"/>
                <a:gd name="T14" fmla="*/ 86 w 172"/>
                <a:gd name="T15" fmla="*/ 0 h 769"/>
                <a:gd name="T16" fmla="*/ 0 w 172"/>
                <a:gd name="T17" fmla="*/ 86 h 769"/>
                <a:gd name="T18" fmla="*/ 0 w 172"/>
                <a:gd name="T19" fmla="*/ 683 h 769"/>
                <a:gd name="T20" fmla="*/ 86 w 172"/>
                <a:gd name="T21" fmla="*/ 769 h 769"/>
                <a:gd name="T22" fmla="*/ 172 w 172"/>
                <a:gd name="T23" fmla="*/ 683 h 769"/>
                <a:gd name="T24" fmla="*/ 172 w 172"/>
                <a:gd name="T25" fmla="*/ 86 h 769"/>
                <a:gd name="T26" fmla="*/ 86 w 172"/>
                <a:gd name="T27" fmla="*/ 0 h 7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2" h="769">
                  <a:moveTo>
                    <a:pt x="86" y="14"/>
                  </a:moveTo>
                  <a:cubicBezTo>
                    <a:pt x="126" y="14"/>
                    <a:pt x="158" y="46"/>
                    <a:pt x="158" y="86"/>
                  </a:cubicBezTo>
                  <a:cubicBezTo>
                    <a:pt x="158" y="683"/>
                    <a:pt x="158" y="683"/>
                    <a:pt x="158" y="683"/>
                  </a:cubicBezTo>
                  <a:cubicBezTo>
                    <a:pt x="158" y="723"/>
                    <a:pt x="126" y="755"/>
                    <a:pt x="86" y="755"/>
                  </a:cubicBezTo>
                  <a:cubicBezTo>
                    <a:pt x="46" y="755"/>
                    <a:pt x="14" y="723"/>
                    <a:pt x="14" y="683"/>
                  </a:cubicBezTo>
                  <a:cubicBezTo>
                    <a:pt x="14" y="86"/>
                    <a:pt x="14" y="86"/>
                    <a:pt x="14" y="86"/>
                  </a:cubicBezTo>
                  <a:cubicBezTo>
                    <a:pt x="14" y="46"/>
                    <a:pt x="46" y="14"/>
                    <a:pt x="86" y="14"/>
                  </a:cubicBezTo>
                  <a:moveTo>
                    <a:pt x="86" y="0"/>
                  </a:moveTo>
                  <a:cubicBezTo>
                    <a:pt x="38" y="0"/>
                    <a:pt x="0" y="39"/>
                    <a:pt x="0" y="86"/>
                  </a:cubicBezTo>
                  <a:cubicBezTo>
                    <a:pt x="0" y="683"/>
                    <a:pt x="0" y="683"/>
                    <a:pt x="0" y="683"/>
                  </a:cubicBezTo>
                  <a:cubicBezTo>
                    <a:pt x="0" y="730"/>
                    <a:pt x="38" y="769"/>
                    <a:pt x="86" y="769"/>
                  </a:cubicBezTo>
                  <a:cubicBezTo>
                    <a:pt x="133" y="769"/>
                    <a:pt x="172" y="730"/>
                    <a:pt x="172" y="683"/>
                  </a:cubicBezTo>
                  <a:cubicBezTo>
                    <a:pt x="172" y="86"/>
                    <a:pt x="172" y="86"/>
                    <a:pt x="172" y="86"/>
                  </a:cubicBezTo>
                  <a:cubicBezTo>
                    <a:pt x="172" y="39"/>
                    <a:pt x="133" y="0"/>
                    <a:pt x="8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832" fontAlgn="auto">
                <a:spcBef>
                  <a:spcPts val="0"/>
                </a:spcBef>
                <a:spcAft>
                  <a:spcPts val="0"/>
                </a:spcAft>
              </a:pPr>
              <a:endParaRPr lang="en-GB" sz="2098" dirty="0">
                <a:solidFill>
                  <a:prstClr val="black"/>
                </a:solidFill>
                <a:latin typeface="Arial"/>
                <a:cs typeface="+mn-cs"/>
              </a:endParaRPr>
            </a:p>
          </p:txBody>
        </p:sp>
        <p:sp>
          <p:nvSpPr>
            <p:cNvPr id="62" name="Freeform 14"/>
            <p:cNvSpPr>
              <a:spLocks noEditPoints="1"/>
            </p:cNvSpPr>
            <p:nvPr userDrawn="1"/>
          </p:nvSpPr>
          <p:spPr bwMode="auto">
            <a:xfrm>
              <a:off x="1951038" y="4083050"/>
              <a:ext cx="439738" cy="1092200"/>
            </a:xfrm>
            <a:custGeom>
              <a:avLst/>
              <a:gdLst>
                <a:gd name="T0" fmla="*/ 69 w 138"/>
                <a:gd name="T1" fmla="*/ 13 h 343"/>
                <a:gd name="T2" fmla="*/ 124 w 138"/>
                <a:gd name="T3" fmla="*/ 68 h 343"/>
                <a:gd name="T4" fmla="*/ 124 w 138"/>
                <a:gd name="T5" fmla="*/ 274 h 343"/>
                <a:gd name="T6" fmla="*/ 69 w 138"/>
                <a:gd name="T7" fmla="*/ 329 h 343"/>
                <a:gd name="T8" fmla="*/ 14 w 138"/>
                <a:gd name="T9" fmla="*/ 274 h 343"/>
                <a:gd name="T10" fmla="*/ 14 w 138"/>
                <a:gd name="T11" fmla="*/ 68 h 343"/>
                <a:gd name="T12" fmla="*/ 69 w 138"/>
                <a:gd name="T13" fmla="*/ 13 h 343"/>
                <a:gd name="T14" fmla="*/ 69 w 138"/>
                <a:gd name="T15" fmla="*/ 0 h 343"/>
                <a:gd name="T16" fmla="*/ 0 w 138"/>
                <a:gd name="T17" fmla="*/ 68 h 343"/>
                <a:gd name="T18" fmla="*/ 0 w 138"/>
                <a:gd name="T19" fmla="*/ 274 h 343"/>
                <a:gd name="T20" fmla="*/ 69 w 138"/>
                <a:gd name="T21" fmla="*/ 343 h 343"/>
                <a:gd name="T22" fmla="*/ 138 w 138"/>
                <a:gd name="T23" fmla="*/ 274 h 343"/>
                <a:gd name="T24" fmla="*/ 138 w 138"/>
                <a:gd name="T25" fmla="*/ 68 h 343"/>
                <a:gd name="T26" fmla="*/ 69 w 138"/>
                <a:gd name="T27" fmla="*/ 0 h 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8" h="343">
                  <a:moveTo>
                    <a:pt x="69" y="13"/>
                  </a:moveTo>
                  <a:cubicBezTo>
                    <a:pt x="99" y="13"/>
                    <a:pt x="124" y="38"/>
                    <a:pt x="124" y="68"/>
                  </a:cubicBezTo>
                  <a:cubicBezTo>
                    <a:pt x="124" y="274"/>
                    <a:pt x="124" y="274"/>
                    <a:pt x="124" y="274"/>
                  </a:cubicBezTo>
                  <a:cubicBezTo>
                    <a:pt x="124" y="304"/>
                    <a:pt x="99" y="329"/>
                    <a:pt x="69" y="329"/>
                  </a:cubicBezTo>
                  <a:cubicBezTo>
                    <a:pt x="39" y="329"/>
                    <a:pt x="14" y="304"/>
                    <a:pt x="14" y="274"/>
                  </a:cubicBezTo>
                  <a:cubicBezTo>
                    <a:pt x="14" y="68"/>
                    <a:pt x="14" y="68"/>
                    <a:pt x="14" y="68"/>
                  </a:cubicBezTo>
                  <a:cubicBezTo>
                    <a:pt x="14" y="38"/>
                    <a:pt x="39" y="13"/>
                    <a:pt x="69" y="13"/>
                  </a:cubicBezTo>
                  <a:moveTo>
                    <a:pt x="69" y="0"/>
                  </a:moveTo>
                  <a:cubicBezTo>
                    <a:pt x="31" y="0"/>
                    <a:pt x="0" y="30"/>
                    <a:pt x="0" y="68"/>
                  </a:cubicBezTo>
                  <a:cubicBezTo>
                    <a:pt x="0" y="274"/>
                    <a:pt x="0" y="274"/>
                    <a:pt x="0" y="274"/>
                  </a:cubicBezTo>
                  <a:cubicBezTo>
                    <a:pt x="0" y="312"/>
                    <a:pt x="31" y="343"/>
                    <a:pt x="69" y="343"/>
                  </a:cubicBezTo>
                  <a:cubicBezTo>
                    <a:pt x="107" y="343"/>
                    <a:pt x="138" y="312"/>
                    <a:pt x="138" y="274"/>
                  </a:cubicBezTo>
                  <a:cubicBezTo>
                    <a:pt x="138" y="68"/>
                    <a:pt x="138" y="68"/>
                    <a:pt x="138" y="68"/>
                  </a:cubicBezTo>
                  <a:cubicBezTo>
                    <a:pt x="138" y="30"/>
                    <a:pt x="107" y="0"/>
                    <a:pt x="6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832" fontAlgn="auto">
                <a:spcBef>
                  <a:spcPts val="0"/>
                </a:spcBef>
                <a:spcAft>
                  <a:spcPts val="0"/>
                </a:spcAft>
              </a:pPr>
              <a:endParaRPr lang="en-GB" sz="2098" dirty="0">
                <a:solidFill>
                  <a:prstClr val="black"/>
                </a:solidFill>
                <a:latin typeface="Arial"/>
                <a:cs typeface="+mn-cs"/>
              </a:endParaRPr>
            </a:p>
          </p:txBody>
        </p:sp>
        <p:sp>
          <p:nvSpPr>
            <p:cNvPr id="63" name="Freeform 15"/>
            <p:cNvSpPr>
              <a:spLocks noEditPoints="1"/>
            </p:cNvSpPr>
            <p:nvPr userDrawn="1"/>
          </p:nvSpPr>
          <p:spPr bwMode="auto">
            <a:xfrm>
              <a:off x="2606675" y="3230563"/>
              <a:ext cx="546100" cy="2447925"/>
            </a:xfrm>
            <a:custGeom>
              <a:avLst/>
              <a:gdLst>
                <a:gd name="T0" fmla="*/ 86 w 172"/>
                <a:gd name="T1" fmla="*/ 14 h 769"/>
                <a:gd name="T2" fmla="*/ 158 w 172"/>
                <a:gd name="T3" fmla="*/ 86 h 769"/>
                <a:gd name="T4" fmla="*/ 158 w 172"/>
                <a:gd name="T5" fmla="*/ 683 h 769"/>
                <a:gd name="T6" fmla="*/ 86 w 172"/>
                <a:gd name="T7" fmla="*/ 755 h 769"/>
                <a:gd name="T8" fmla="*/ 14 w 172"/>
                <a:gd name="T9" fmla="*/ 683 h 769"/>
                <a:gd name="T10" fmla="*/ 14 w 172"/>
                <a:gd name="T11" fmla="*/ 86 h 769"/>
                <a:gd name="T12" fmla="*/ 86 w 172"/>
                <a:gd name="T13" fmla="*/ 14 h 769"/>
                <a:gd name="T14" fmla="*/ 86 w 172"/>
                <a:gd name="T15" fmla="*/ 0 h 769"/>
                <a:gd name="T16" fmla="*/ 0 w 172"/>
                <a:gd name="T17" fmla="*/ 86 h 769"/>
                <a:gd name="T18" fmla="*/ 0 w 172"/>
                <a:gd name="T19" fmla="*/ 683 h 769"/>
                <a:gd name="T20" fmla="*/ 86 w 172"/>
                <a:gd name="T21" fmla="*/ 769 h 769"/>
                <a:gd name="T22" fmla="*/ 172 w 172"/>
                <a:gd name="T23" fmla="*/ 683 h 769"/>
                <a:gd name="T24" fmla="*/ 172 w 172"/>
                <a:gd name="T25" fmla="*/ 86 h 769"/>
                <a:gd name="T26" fmla="*/ 86 w 172"/>
                <a:gd name="T27" fmla="*/ 0 h 7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2" h="769">
                  <a:moveTo>
                    <a:pt x="86" y="14"/>
                  </a:moveTo>
                  <a:cubicBezTo>
                    <a:pt x="126" y="14"/>
                    <a:pt x="158" y="46"/>
                    <a:pt x="158" y="86"/>
                  </a:cubicBezTo>
                  <a:cubicBezTo>
                    <a:pt x="158" y="683"/>
                    <a:pt x="158" y="683"/>
                    <a:pt x="158" y="683"/>
                  </a:cubicBezTo>
                  <a:cubicBezTo>
                    <a:pt x="158" y="723"/>
                    <a:pt x="126" y="755"/>
                    <a:pt x="86" y="755"/>
                  </a:cubicBezTo>
                  <a:cubicBezTo>
                    <a:pt x="46" y="755"/>
                    <a:pt x="14" y="723"/>
                    <a:pt x="14" y="683"/>
                  </a:cubicBezTo>
                  <a:cubicBezTo>
                    <a:pt x="14" y="86"/>
                    <a:pt x="14" y="86"/>
                    <a:pt x="14" y="86"/>
                  </a:cubicBezTo>
                  <a:cubicBezTo>
                    <a:pt x="14" y="46"/>
                    <a:pt x="46" y="14"/>
                    <a:pt x="86" y="14"/>
                  </a:cubicBezTo>
                  <a:moveTo>
                    <a:pt x="86" y="0"/>
                  </a:moveTo>
                  <a:cubicBezTo>
                    <a:pt x="39" y="0"/>
                    <a:pt x="0" y="39"/>
                    <a:pt x="0" y="86"/>
                  </a:cubicBezTo>
                  <a:cubicBezTo>
                    <a:pt x="0" y="683"/>
                    <a:pt x="0" y="683"/>
                    <a:pt x="0" y="683"/>
                  </a:cubicBezTo>
                  <a:cubicBezTo>
                    <a:pt x="0" y="730"/>
                    <a:pt x="39" y="769"/>
                    <a:pt x="86" y="769"/>
                  </a:cubicBezTo>
                  <a:cubicBezTo>
                    <a:pt x="133" y="769"/>
                    <a:pt x="172" y="730"/>
                    <a:pt x="172" y="683"/>
                  </a:cubicBezTo>
                  <a:cubicBezTo>
                    <a:pt x="172" y="86"/>
                    <a:pt x="172" y="86"/>
                    <a:pt x="172" y="86"/>
                  </a:cubicBezTo>
                  <a:cubicBezTo>
                    <a:pt x="172" y="39"/>
                    <a:pt x="133" y="0"/>
                    <a:pt x="8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832" fontAlgn="auto">
                <a:spcBef>
                  <a:spcPts val="0"/>
                </a:spcBef>
                <a:spcAft>
                  <a:spcPts val="0"/>
                </a:spcAft>
              </a:pPr>
              <a:endParaRPr lang="en-GB" sz="2098" dirty="0">
                <a:solidFill>
                  <a:prstClr val="black"/>
                </a:solidFill>
                <a:latin typeface="Arial"/>
                <a:cs typeface="+mn-cs"/>
              </a:endParaRPr>
            </a:p>
          </p:txBody>
        </p:sp>
        <p:sp>
          <p:nvSpPr>
            <p:cNvPr id="64" name="Freeform 16"/>
            <p:cNvSpPr>
              <a:spLocks/>
            </p:cNvSpPr>
            <p:nvPr userDrawn="1"/>
          </p:nvSpPr>
          <p:spPr bwMode="auto">
            <a:xfrm>
              <a:off x="8718550" y="4105275"/>
              <a:ext cx="546100" cy="2444750"/>
            </a:xfrm>
            <a:custGeom>
              <a:avLst/>
              <a:gdLst>
                <a:gd name="T0" fmla="*/ 86 w 172"/>
                <a:gd name="T1" fmla="*/ 768 h 768"/>
                <a:gd name="T2" fmla="*/ 86 w 172"/>
                <a:gd name="T3" fmla="*/ 768 h 768"/>
                <a:gd name="T4" fmla="*/ 0 w 172"/>
                <a:gd name="T5" fmla="*/ 682 h 768"/>
                <a:gd name="T6" fmla="*/ 0 w 172"/>
                <a:gd name="T7" fmla="*/ 85 h 768"/>
                <a:gd name="T8" fmla="*/ 86 w 172"/>
                <a:gd name="T9" fmla="*/ 0 h 768"/>
                <a:gd name="T10" fmla="*/ 172 w 172"/>
                <a:gd name="T11" fmla="*/ 85 h 768"/>
                <a:gd name="T12" fmla="*/ 172 w 172"/>
                <a:gd name="T13" fmla="*/ 682 h 768"/>
                <a:gd name="T14" fmla="*/ 86 w 172"/>
                <a:gd name="T15" fmla="*/ 768 h 76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2" h="768">
                  <a:moveTo>
                    <a:pt x="86" y="768"/>
                  </a:moveTo>
                  <a:cubicBezTo>
                    <a:pt x="86" y="768"/>
                    <a:pt x="86" y="768"/>
                    <a:pt x="86" y="768"/>
                  </a:cubicBezTo>
                  <a:cubicBezTo>
                    <a:pt x="39" y="768"/>
                    <a:pt x="0" y="730"/>
                    <a:pt x="0" y="682"/>
                  </a:cubicBezTo>
                  <a:cubicBezTo>
                    <a:pt x="0" y="85"/>
                    <a:pt x="0" y="85"/>
                    <a:pt x="0" y="85"/>
                  </a:cubicBezTo>
                  <a:cubicBezTo>
                    <a:pt x="0" y="38"/>
                    <a:pt x="39" y="0"/>
                    <a:pt x="86" y="0"/>
                  </a:cubicBezTo>
                  <a:cubicBezTo>
                    <a:pt x="133" y="0"/>
                    <a:pt x="172" y="38"/>
                    <a:pt x="172" y="85"/>
                  </a:cubicBezTo>
                  <a:cubicBezTo>
                    <a:pt x="172" y="682"/>
                    <a:pt x="172" y="682"/>
                    <a:pt x="172" y="682"/>
                  </a:cubicBezTo>
                  <a:cubicBezTo>
                    <a:pt x="172" y="730"/>
                    <a:pt x="133" y="768"/>
                    <a:pt x="86" y="76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832" fontAlgn="auto">
                <a:spcBef>
                  <a:spcPts val="0"/>
                </a:spcBef>
                <a:spcAft>
                  <a:spcPts val="0"/>
                </a:spcAft>
              </a:pPr>
              <a:endParaRPr lang="en-GB" sz="2098" dirty="0">
                <a:solidFill>
                  <a:prstClr val="black"/>
                </a:solidFill>
                <a:latin typeface="Arial"/>
                <a:cs typeface="+mn-cs"/>
              </a:endParaRPr>
            </a:p>
          </p:txBody>
        </p:sp>
        <p:sp>
          <p:nvSpPr>
            <p:cNvPr id="65" name="Freeform 17"/>
            <p:cNvSpPr>
              <a:spLocks noEditPoints="1"/>
            </p:cNvSpPr>
            <p:nvPr userDrawn="1"/>
          </p:nvSpPr>
          <p:spPr bwMode="auto">
            <a:xfrm>
              <a:off x="4465638" y="3841750"/>
              <a:ext cx="438150" cy="1092200"/>
            </a:xfrm>
            <a:custGeom>
              <a:avLst/>
              <a:gdLst>
                <a:gd name="T0" fmla="*/ 69 w 138"/>
                <a:gd name="T1" fmla="*/ 14 h 343"/>
                <a:gd name="T2" fmla="*/ 124 w 138"/>
                <a:gd name="T3" fmla="*/ 69 h 343"/>
                <a:gd name="T4" fmla="*/ 124 w 138"/>
                <a:gd name="T5" fmla="*/ 275 h 343"/>
                <a:gd name="T6" fmla="*/ 69 w 138"/>
                <a:gd name="T7" fmla="*/ 330 h 343"/>
                <a:gd name="T8" fmla="*/ 14 w 138"/>
                <a:gd name="T9" fmla="*/ 275 h 343"/>
                <a:gd name="T10" fmla="*/ 14 w 138"/>
                <a:gd name="T11" fmla="*/ 69 h 343"/>
                <a:gd name="T12" fmla="*/ 69 w 138"/>
                <a:gd name="T13" fmla="*/ 14 h 343"/>
                <a:gd name="T14" fmla="*/ 69 w 138"/>
                <a:gd name="T15" fmla="*/ 0 h 343"/>
                <a:gd name="T16" fmla="*/ 0 w 138"/>
                <a:gd name="T17" fmla="*/ 69 h 343"/>
                <a:gd name="T18" fmla="*/ 0 w 138"/>
                <a:gd name="T19" fmla="*/ 275 h 343"/>
                <a:gd name="T20" fmla="*/ 69 w 138"/>
                <a:gd name="T21" fmla="*/ 343 h 343"/>
                <a:gd name="T22" fmla="*/ 138 w 138"/>
                <a:gd name="T23" fmla="*/ 275 h 343"/>
                <a:gd name="T24" fmla="*/ 138 w 138"/>
                <a:gd name="T25" fmla="*/ 69 h 343"/>
                <a:gd name="T26" fmla="*/ 69 w 138"/>
                <a:gd name="T27" fmla="*/ 0 h 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8" h="343">
                  <a:moveTo>
                    <a:pt x="69" y="14"/>
                  </a:moveTo>
                  <a:cubicBezTo>
                    <a:pt x="99" y="14"/>
                    <a:pt x="124" y="39"/>
                    <a:pt x="124" y="69"/>
                  </a:cubicBezTo>
                  <a:cubicBezTo>
                    <a:pt x="124" y="275"/>
                    <a:pt x="124" y="275"/>
                    <a:pt x="124" y="275"/>
                  </a:cubicBezTo>
                  <a:cubicBezTo>
                    <a:pt x="124" y="305"/>
                    <a:pt x="99" y="330"/>
                    <a:pt x="69" y="330"/>
                  </a:cubicBezTo>
                  <a:cubicBezTo>
                    <a:pt x="39" y="330"/>
                    <a:pt x="14" y="305"/>
                    <a:pt x="14" y="275"/>
                  </a:cubicBezTo>
                  <a:cubicBezTo>
                    <a:pt x="14" y="69"/>
                    <a:pt x="14" y="69"/>
                    <a:pt x="14" y="69"/>
                  </a:cubicBezTo>
                  <a:cubicBezTo>
                    <a:pt x="14" y="39"/>
                    <a:pt x="39" y="14"/>
                    <a:pt x="69" y="14"/>
                  </a:cubicBezTo>
                  <a:moveTo>
                    <a:pt x="69" y="0"/>
                  </a:moveTo>
                  <a:cubicBezTo>
                    <a:pt x="31" y="0"/>
                    <a:pt x="0" y="31"/>
                    <a:pt x="0" y="69"/>
                  </a:cubicBezTo>
                  <a:cubicBezTo>
                    <a:pt x="0" y="275"/>
                    <a:pt x="0" y="275"/>
                    <a:pt x="0" y="275"/>
                  </a:cubicBezTo>
                  <a:cubicBezTo>
                    <a:pt x="0" y="313"/>
                    <a:pt x="31" y="343"/>
                    <a:pt x="69" y="343"/>
                  </a:cubicBezTo>
                  <a:cubicBezTo>
                    <a:pt x="107" y="343"/>
                    <a:pt x="138" y="313"/>
                    <a:pt x="138" y="275"/>
                  </a:cubicBezTo>
                  <a:cubicBezTo>
                    <a:pt x="138" y="69"/>
                    <a:pt x="138" y="69"/>
                    <a:pt x="138" y="69"/>
                  </a:cubicBezTo>
                  <a:cubicBezTo>
                    <a:pt x="138" y="31"/>
                    <a:pt x="107" y="0"/>
                    <a:pt x="6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832" fontAlgn="auto">
                <a:spcBef>
                  <a:spcPts val="0"/>
                </a:spcBef>
                <a:spcAft>
                  <a:spcPts val="0"/>
                </a:spcAft>
              </a:pPr>
              <a:endParaRPr lang="en-GB" sz="2098" dirty="0">
                <a:solidFill>
                  <a:prstClr val="black"/>
                </a:solidFill>
                <a:latin typeface="Arial"/>
                <a:cs typeface="+mn-cs"/>
              </a:endParaRPr>
            </a:p>
          </p:txBody>
        </p:sp>
        <p:sp>
          <p:nvSpPr>
            <p:cNvPr id="66" name="Freeform 18"/>
            <p:cNvSpPr>
              <a:spLocks/>
            </p:cNvSpPr>
            <p:nvPr userDrawn="1"/>
          </p:nvSpPr>
          <p:spPr bwMode="auto">
            <a:xfrm>
              <a:off x="7259638" y="4475163"/>
              <a:ext cx="260350" cy="436563"/>
            </a:xfrm>
            <a:custGeom>
              <a:avLst/>
              <a:gdLst>
                <a:gd name="T0" fmla="*/ 41 w 82"/>
                <a:gd name="T1" fmla="*/ 137 h 137"/>
                <a:gd name="T2" fmla="*/ 41 w 82"/>
                <a:gd name="T3" fmla="*/ 137 h 137"/>
                <a:gd name="T4" fmla="*/ 0 w 82"/>
                <a:gd name="T5" fmla="*/ 96 h 137"/>
                <a:gd name="T6" fmla="*/ 0 w 82"/>
                <a:gd name="T7" fmla="*/ 41 h 137"/>
                <a:gd name="T8" fmla="*/ 41 w 82"/>
                <a:gd name="T9" fmla="*/ 0 h 137"/>
                <a:gd name="T10" fmla="*/ 82 w 82"/>
                <a:gd name="T11" fmla="*/ 41 h 137"/>
                <a:gd name="T12" fmla="*/ 82 w 82"/>
                <a:gd name="T13" fmla="*/ 96 h 137"/>
                <a:gd name="T14" fmla="*/ 41 w 82"/>
                <a:gd name="T15" fmla="*/ 137 h 13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137">
                  <a:moveTo>
                    <a:pt x="41" y="137"/>
                  </a:moveTo>
                  <a:cubicBezTo>
                    <a:pt x="41" y="137"/>
                    <a:pt x="41" y="137"/>
                    <a:pt x="41" y="137"/>
                  </a:cubicBezTo>
                  <a:cubicBezTo>
                    <a:pt x="18" y="137"/>
                    <a:pt x="0" y="119"/>
                    <a:pt x="0" y="96"/>
                  </a:cubicBezTo>
                  <a:cubicBezTo>
                    <a:pt x="0" y="41"/>
                    <a:pt x="0" y="41"/>
                    <a:pt x="0" y="41"/>
                  </a:cubicBezTo>
                  <a:cubicBezTo>
                    <a:pt x="0" y="19"/>
                    <a:pt x="18" y="0"/>
                    <a:pt x="41" y="0"/>
                  </a:cubicBezTo>
                  <a:cubicBezTo>
                    <a:pt x="64" y="0"/>
                    <a:pt x="82" y="19"/>
                    <a:pt x="82" y="41"/>
                  </a:cubicBezTo>
                  <a:cubicBezTo>
                    <a:pt x="82" y="96"/>
                    <a:pt x="82" y="96"/>
                    <a:pt x="82" y="96"/>
                  </a:cubicBezTo>
                  <a:cubicBezTo>
                    <a:pt x="82" y="119"/>
                    <a:pt x="64" y="137"/>
                    <a:pt x="41" y="13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832" fontAlgn="auto">
                <a:spcBef>
                  <a:spcPts val="0"/>
                </a:spcBef>
                <a:spcAft>
                  <a:spcPts val="0"/>
                </a:spcAft>
              </a:pPr>
              <a:endParaRPr lang="en-GB" sz="2098" dirty="0">
                <a:solidFill>
                  <a:prstClr val="black"/>
                </a:solidFill>
                <a:latin typeface="Arial"/>
                <a:cs typeface="+mn-cs"/>
              </a:endParaRPr>
            </a:p>
          </p:txBody>
        </p:sp>
        <p:sp>
          <p:nvSpPr>
            <p:cNvPr id="67" name="Freeform 19"/>
            <p:cNvSpPr>
              <a:spLocks noEditPoints="1"/>
            </p:cNvSpPr>
            <p:nvPr userDrawn="1"/>
          </p:nvSpPr>
          <p:spPr bwMode="auto">
            <a:xfrm>
              <a:off x="4030663" y="4475163"/>
              <a:ext cx="260350" cy="436563"/>
            </a:xfrm>
            <a:custGeom>
              <a:avLst/>
              <a:gdLst>
                <a:gd name="T0" fmla="*/ 41 w 82"/>
                <a:gd name="T1" fmla="*/ 14 h 137"/>
                <a:gd name="T2" fmla="*/ 69 w 82"/>
                <a:gd name="T3" fmla="*/ 41 h 137"/>
                <a:gd name="T4" fmla="*/ 69 w 82"/>
                <a:gd name="T5" fmla="*/ 96 h 137"/>
                <a:gd name="T6" fmla="*/ 41 w 82"/>
                <a:gd name="T7" fmla="*/ 124 h 137"/>
                <a:gd name="T8" fmla="*/ 14 w 82"/>
                <a:gd name="T9" fmla="*/ 96 h 137"/>
                <a:gd name="T10" fmla="*/ 14 w 82"/>
                <a:gd name="T11" fmla="*/ 41 h 137"/>
                <a:gd name="T12" fmla="*/ 41 w 82"/>
                <a:gd name="T13" fmla="*/ 14 h 137"/>
                <a:gd name="T14" fmla="*/ 41 w 82"/>
                <a:gd name="T15" fmla="*/ 0 h 137"/>
                <a:gd name="T16" fmla="*/ 0 w 82"/>
                <a:gd name="T17" fmla="*/ 41 h 137"/>
                <a:gd name="T18" fmla="*/ 0 w 82"/>
                <a:gd name="T19" fmla="*/ 96 h 137"/>
                <a:gd name="T20" fmla="*/ 41 w 82"/>
                <a:gd name="T21" fmla="*/ 137 h 137"/>
                <a:gd name="T22" fmla="*/ 82 w 82"/>
                <a:gd name="T23" fmla="*/ 96 h 137"/>
                <a:gd name="T24" fmla="*/ 82 w 82"/>
                <a:gd name="T25" fmla="*/ 41 h 137"/>
                <a:gd name="T26" fmla="*/ 41 w 82"/>
                <a:gd name="T27" fmla="*/ 0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2" h="137">
                  <a:moveTo>
                    <a:pt x="41" y="14"/>
                  </a:moveTo>
                  <a:cubicBezTo>
                    <a:pt x="56" y="14"/>
                    <a:pt x="69" y="26"/>
                    <a:pt x="69" y="41"/>
                  </a:cubicBezTo>
                  <a:cubicBezTo>
                    <a:pt x="69" y="96"/>
                    <a:pt x="69" y="96"/>
                    <a:pt x="69" y="96"/>
                  </a:cubicBezTo>
                  <a:cubicBezTo>
                    <a:pt x="69" y="112"/>
                    <a:pt x="56" y="124"/>
                    <a:pt x="41" y="124"/>
                  </a:cubicBezTo>
                  <a:cubicBezTo>
                    <a:pt x="26" y="124"/>
                    <a:pt x="14" y="112"/>
                    <a:pt x="14" y="96"/>
                  </a:cubicBezTo>
                  <a:cubicBezTo>
                    <a:pt x="14" y="41"/>
                    <a:pt x="14" y="41"/>
                    <a:pt x="14" y="41"/>
                  </a:cubicBezTo>
                  <a:cubicBezTo>
                    <a:pt x="14" y="26"/>
                    <a:pt x="26" y="14"/>
                    <a:pt x="41" y="14"/>
                  </a:cubicBezTo>
                  <a:moveTo>
                    <a:pt x="41" y="0"/>
                  </a:moveTo>
                  <a:cubicBezTo>
                    <a:pt x="19" y="0"/>
                    <a:pt x="0" y="19"/>
                    <a:pt x="0" y="41"/>
                  </a:cubicBezTo>
                  <a:cubicBezTo>
                    <a:pt x="0" y="96"/>
                    <a:pt x="0" y="96"/>
                    <a:pt x="0" y="96"/>
                  </a:cubicBezTo>
                  <a:cubicBezTo>
                    <a:pt x="0" y="119"/>
                    <a:pt x="19" y="137"/>
                    <a:pt x="41" y="137"/>
                  </a:cubicBezTo>
                  <a:cubicBezTo>
                    <a:pt x="64" y="137"/>
                    <a:pt x="82" y="119"/>
                    <a:pt x="82" y="96"/>
                  </a:cubicBezTo>
                  <a:cubicBezTo>
                    <a:pt x="82" y="41"/>
                    <a:pt x="82" y="41"/>
                    <a:pt x="82" y="41"/>
                  </a:cubicBezTo>
                  <a:cubicBezTo>
                    <a:pt x="82" y="19"/>
                    <a:pt x="64" y="0"/>
                    <a:pt x="4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832" fontAlgn="auto">
                <a:spcBef>
                  <a:spcPts val="0"/>
                </a:spcBef>
                <a:spcAft>
                  <a:spcPts val="0"/>
                </a:spcAft>
              </a:pPr>
              <a:endParaRPr lang="en-GB" sz="2098" dirty="0">
                <a:solidFill>
                  <a:prstClr val="black"/>
                </a:solidFill>
                <a:latin typeface="Arial"/>
                <a:cs typeface="+mn-cs"/>
              </a:endParaRPr>
            </a:p>
          </p:txBody>
        </p:sp>
        <p:sp>
          <p:nvSpPr>
            <p:cNvPr id="68" name="Freeform 20"/>
            <p:cNvSpPr>
              <a:spLocks/>
            </p:cNvSpPr>
            <p:nvPr userDrawn="1"/>
          </p:nvSpPr>
          <p:spPr bwMode="auto">
            <a:xfrm>
              <a:off x="6648450" y="4452938"/>
              <a:ext cx="436563" cy="1092200"/>
            </a:xfrm>
            <a:custGeom>
              <a:avLst/>
              <a:gdLst>
                <a:gd name="T0" fmla="*/ 68 w 137"/>
                <a:gd name="T1" fmla="*/ 343 h 343"/>
                <a:gd name="T2" fmla="*/ 68 w 137"/>
                <a:gd name="T3" fmla="*/ 343 h 343"/>
                <a:gd name="T4" fmla="*/ 0 w 137"/>
                <a:gd name="T5" fmla="*/ 275 h 343"/>
                <a:gd name="T6" fmla="*/ 0 w 137"/>
                <a:gd name="T7" fmla="*/ 69 h 343"/>
                <a:gd name="T8" fmla="*/ 68 w 137"/>
                <a:gd name="T9" fmla="*/ 0 h 343"/>
                <a:gd name="T10" fmla="*/ 137 w 137"/>
                <a:gd name="T11" fmla="*/ 69 h 343"/>
                <a:gd name="T12" fmla="*/ 137 w 137"/>
                <a:gd name="T13" fmla="*/ 275 h 343"/>
                <a:gd name="T14" fmla="*/ 68 w 137"/>
                <a:gd name="T15" fmla="*/ 343 h 3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7" h="343">
                  <a:moveTo>
                    <a:pt x="68" y="343"/>
                  </a:moveTo>
                  <a:cubicBezTo>
                    <a:pt x="68" y="343"/>
                    <a:pt x="68" y="343"/>
                    <a:pt x="68" y="343"/>
                  </a:cubicBezTo>
                  <a:cubicBezTo>
                    <a:pt x="30" y="343"/>
                    <a:pt x="0" y="313"/>
                    <a:pt x="0" y="275"/>
                  </a:cubicBezTo>
                  <a:cubicBezTo>
                    <a:pt x="0" y="69"/>
                    <a:pt x="0" y="69"/>
                    <a:pt x="0" y="69"/>
                  </a:cubicBezTo>
                  <a:cubicBezTo>
                    <a:pt x="0" y="31"/>
                    <a:pt x="30" y="0"/>
                    <a:pt x="68" y="0"/>
                  </a:cubicBezTo>
                  <a:cubicBezTo>
                    <a:pt x="106" y="0"/>
                    <a:pt x="137" y="31"/>
                    <a:pt x="137" y="69"/>
                  </a:cubicBezTo>
                  <a:cubicBezTo>
                    <a:pt x="137" y="275"/>
                    <a:pt x="137" y="275"/>
                    <a:pt x="137" y="275"/>
                  </a:cubicBezTo>
                  <a:cubicBezTo>
                    <a:pt x="137" y="313"/>
                    <a:pt x="106" y="343"/>
                    <a:pt x="68" y="34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832" fontAlgn="auto">
                <a:spcBef>
                  <a:spcPts val="0"/>
                </a:spcBef>
                <a:spcAft>
                  <a:spcPts val="0"/>
                </a:spcAft>
              </a:pPr>
              <a:endParaRPr lang="en-GB" sz="2098" dirty="0">
                <a:solidFill>
                  <a:prstClr val="black"/>
                </a:solidFill>
                <a:latin typeface="Arial"/>
                <a:cs typeface="+mn-cs"/>
              </a:endParaRPr>
            </a:p>
          </p:txBody>
        </p:sp>
        <p:sp>
          <p:nvSpPr>
            <p:cNvPr id="69" name="Freeform 21"/>
            <p:cNvSpPr>
              <a:spLocks/>
            </p:cNvSpPr>
            <p:nvPr userDrawn="1"/>
          </p:nvSpPr>
          <p:spPr bwMode="auto">
            <a:xfrm>
              <a:off x="5119688" y="2990850"/>
              <a:ext cx="547688" cy="2444750"/>
            </a:xfrm>
            <a:custGeom>
              <a:avLst/>
              <a:gdLst>
                <a:gd name="T0" fmla="*/ 86 w 172"/>
                <a:gd name="T1" fmla="*/ 768 h 768"/>
                <a:gd name="T2" fmla="*/ 86 w 172"/>
                <a:gd name="T3" fmla="*/ 768 h 768"/>
                <a:gd name="T4" fmla="*/ 0 w 172"/>
                <a:gd name="T5" fmla="*/ 682 h 768"/>
                <a:gd name="T6" fmla="*/ 0 w 172"/>
                <a:gd name="T7" fmla="*/ 85 h 768"/>
                <a:gd name="T8" fmla="*/ 86 w 172"/>
                <a:gd name="T9" fmla="*/ 0 h 768"/>
                <a:gd name="T10" fmla="*/ 172 w 172"/>
                <a:gd name="T11" fmla="*/ 85 h 768"/>
                <a:gd name="T12" fmla="*/ 172 w 172"/>
                <a:gd name="T13" fmla="*/ 682 h 768"/>
                <a:gd name="T14" fmla="*/ 86 w 172"/>
                <a:gd name="T15" fmla="*/ 768 h 76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2" h="768">
                  <a:moveTo>
                    <a:pt x="86" y="768"/>
                  </a:moveTo>
                  <a:cubicBezTo>
                    <a:pt x="86" y="768"/>
                    <a:pt x="86" y="768"/>
                    <a:pt x="86" y="768"/>
                  </a:cubicBezTo>
                  <a:cubicBezTo>
                    <a:pt x="39" y="768"/>
                    <a:pt x="0" y="730"/>
                    <a:pt x="0" y="682"/>
                  </a:cubicBezTo>
                  <a:cubicBezTo>
                    <a:pt x="0" y="85"/>
                    <a:pt x="0" y="85"/>
                    <a:pt x="0" y="85"/>
                  </a:cubicBezTo>
                  <a:cubicBezTo>
                    <a:pt x="0" y="38"/>
                    <a:pt x="39" y="0"/>
                    <a:pt x="86" y="0"/>
                  </a:cubicBezTo>
                  <a:cubicBezTo>
                    <a:pt x="133" y="0"/>
                    <a:pt x="172" y="38"/>
                    <a:pt x="172" y="85"/>
                  </a:cubicBezTo>
                  <a:cubicBezTo>
                    <a:pt x="172" y="682"/>
                    <a:pt x="172" y="682"/>
                    <a:pt x="172" y="682"/>
                  </a:cubicBezTo>
                  <a:cubicBezTo>
                    <a:pt x="172" y="730"/>
                    <a:pt x="133" y="768"/>
                    <a:pt x="86" y="76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832" fontAlgn="auto">
                <a:spcBef>
                  <a:spcPts val="0"/>
                </a:spcBef>
                <a:spcAft>
                  <a:spcPts val="0"/>
                </a:spcAft>
              </a:pPr>
              <a:endParaRPr lang="en-GB" sz="2098" dirty="0">
                <a:solidFill>
                  <a:prstClr val="black"/>
                </a:solidFill>
                <a:latin typeface="Arial"/>
                <a:cs typeface="+mn-cs"/>
              </a:endParaRPr>
            </a:p>
          </p:txBody>
        </p:sp>
        <p:sp>
          <p:nvSpPr>
            <p:cNvPr id="70" name="Freeform 22"/>
            <p:cNvSpPr>
              <a:spLocks/>
            </p:cNvSpPr>
            <p:nvPr userDrawn="1"/>
          </p:nvSpPr>
          <p:spPr bwMode="auto">
            <a:xfrm>
              <a:off x="5886450" y="3952875"/>
              <a:ext cx="542925" cy="2444750"/>
            </a:xfrm>
            <a:custGeom>
              <a:avLst/>
              <a:gdLst>
                <a:gd name="T0" fmla="*/ 85 w 171"/>
                <a:gd name="T1" fmla="*/ 768 h 768"/>
                <a:gd name="T2" fmla="*/ 85 w 171"/>
                <a:gd name="T3" fmla="*/ 768 h 768"/>
                <a:gd name="T4" fmla="*/ 0 w 171"/>
                <a:gd name="T5" fmla="*/ 682 h 768"/>
                <a:gd name="T6" fmla="*/ 0 w 171"/>
                <a:gd name="T7" fmla="*/ 85 h 768"/>
                <a:gd name="T8" fmla="*/ 85 w 171"/>
                <a:gd name="T9" fmla="*/ 0 h 768"/>
                <a:gd name="T10" fmla="*/ 171 w 171"/>
                <a:gd name="T11" fmla="*/ 85 h 768"/>
                <a:gd name="T12" fmla="*/ 171 w 171"/>
                <a:gd name="T13" fmla="*/ 682 h 768"/>
                <a:gd name="T14" fmla="*/ 85 w 171"/>
                <a:gd name="T15" fmla="*/ 768 h 76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1" h="768">
                  <a:moveTo>
                    <a:pt x="85" y="768"/>
                  </a:moveTo>
                  <a:cubicBezTo>
                    <a:pt x="85" y="768"/>
                    <a:pt x="85" y="768"/>
                    <a:pt x="85" y="768"/>
                  </a:cubicBezTo>
                  <a:cubicBezTo>
                    <a:pt x="38" y="768"/>
                    <a:pt x="0" y="730"/>
                    <a:pt x="0" y="682"/>
                  </a:cubicBezTo>
                  <a:cubicBezTo>
                    <a:pt x="0" y="85"/>
                    <a:pt x="0" y="85"/>
                    <a:pt x="0" y="85"/>
                  </a:cubicBezTo>
                  <a:cubicBezTo>
                    <a:pt x="0" y="38"/>
                    <a:pt x="38" y="0"/>
                    <a:pt x="85" y="0"/>
                  </a:cubicBezTo>
                  <a:cubicBezTo>
                    <a:pt x="133" y="0"/>
                    <a:pt x="171" y="38"/>
                    <a:pt x="171" y="85"/>
                  </a:cubicBezTo>
                  <a:cubicBezTo>
                    <a:pt x="171" y="682"/>
                    <a:pt x="171" y="682"/>
                    <a:pt x="171" y="682"/>
                  </a:cubicBezTo>
                  <a:cubicBezTo>
                    <a:pt x="171" y="730"/>
                    <a:pt x="133" y="768"/>
                    <a:pt x="85" y="76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832" fontAlgn="auto">
                <a:spcBef>
                  <a:spcPts val="0"/>
                </a:spcBef>
                <a:spcAft>
                  <a:spcPts val="0"/>
                </a:spcAft>
              </a:pPr>
              <a:endParaRPr lang="en-GB" sz="2098" dirty="0">
                <a:solidFill>
                  <a:prstClr val="black"/>
                </a:solidFill>
                <a:latin typeface="Arial"/>
                <a:cs typeface="+mn-cs"/>
              </a:endParaRPr>
            </a:p>
          </p:txBody>
        </p:sp>
        <p:sp>
          <p:nvSpPr>
            <p:cNvPr id="71" name="Freeform 23"/>
            <p:cNvSpPr>
              <a:spLocks/>
            </p:cNvSpPr>
            <p:nvPr userDrawn="1"/>
          </p:nvSpPr>
          <p:spPr bwMode="auto">
            <a:xfrm>
              <a:off x="3790950" y="4716463"/>
              <a:ext cx="436563" cy="1092200"/>
            </a:xfrm>
            <a:custGeom>
              <a:avLst/>
              <a:gdLst>
                <a:gd name="T0" fmla="*/ 68 w 137"/>
                <a:gd name="T1" fmla="*/ 343 h 343"/>
                <a:gd name="T2" fmla="*/ 68 w 137"/>
                <a:gd name="T3" fmla="*/ 343 h 343"/>
                <a:gd name="T4" fmla="*/ 0 w 137"/>
                <a:gd name="T5" fmla="*/ 274 h 343"/>
                <a:gd name="T6" fmla="*/ 0 w 137"/>
                <a:gd name="T7" fmla="*/ 68 h 343"/>
                <a:gd name="T8" fmla="*/ 68 w 137"/>
                <a:gd name="T9" fmla="*/ 0 h 343"/>
                <a:gd name="T10" fmla="*/ 137 w 137"/>
                <a:gd name="T11" fmla="*/ 68 h 343"/>
                <a:gd name="T12" fmla="*/ 137 w 137"/>
                <a:gd name="T13" fmla="*/ 274 h 343"/>
                <a:gd name="T14" fmla="*/ 68 w 137"/>
                <a:gd name="T15" fmla="*/ 343 h 3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7" h="343">
                  <a:moveTo>
                    <a:pt x="68" y="343"/>
                  </a:moveTo>
                  <a:cubicBezTo>
                    <a:pt x="68" y="343"/>
                    <a:pt x="68" y="343"/>
                    <a:pt x="68" y="343"/>
                  </a:cubicBezTo>
                  <a:cubicBezTo>
                    <a:pt x="30" y="343"/>
                    <a:pt x="0" y="312"/>
                    <a:pt x="0" y="274"/>
                  </a:cubicBezTo>
                  <a:cubicBezTo>
                    <a:pt x="0" y="68"/>
                    <a:pt x="0" y="68"/>
                    <a:pt x="0" y="68"/>
                  </a:cubicBezTo>
                  <a:cubicBezTo>
                    <a:pt x="0" y="30"/>
                    <a:pt x="30" y="0"/>
                    <a:pt x="68" y="0"/>
                  </a:cubicBezTo>
                  <a:cubicBezTo>
                    <a:pt x="106" y="0"/>
                    <a:pt x="137" y="30"/>
                    <a:pt x="137" y="68"/>
                  </a:cubicBezTo>
                  <a:cubicBezTo>
                    <a:pt x="137" y="274"/>
                    <a:pt x="137" y="274"/>
                    <a:pt x="137" y="274"/>
                  </a:cubicBezTo>
                  <a:cubicBezTo>
                    <a:pt x="137" y="312"/>
                    <a:pt x="106" y="343"/>
                    <a:pt x="68" y="34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832" fontAlgn="auto">
                <a:spcBef>
                  <a:spcPts val="0"/>
                </a:spcBef>
                <a:spcAft>
                  <a:spcPts val="0"/>
                </a:spcAft>
              </a:pPr>
              <a:endParaRPr lang="en-GB" sz="2098" dirty="0">
                <a:solidFill>
                  <a:prstClr val="black"/>
                </a:solidFill>
                <a:latin typeface="Arial"/>
                <a:cs typeface="+mn-cs"/>
              </a:endParaRPr>
            </a:p>
          </p:txBody>
        </p:sp>
        <p:sp>
          <p:nvSpPr>
            <p:cNvPr id="72" name="Freeform 24"/>
            <p:cNvSpPr>
              <a:spLocks/>
            </p:cNvSpPr>
            <p:nvPr userDrawn="1"/>
          </p:nvSpPr>
          <p:spPr bwMode="auto">
            <a:xfrm>
              <a:off x="3028950" y="3841750"/>
              <a:ext cx="542925" cy="2447925"/>
            </a:xfrm>
            <a:custGeom>
              <a:avLst/>
              <a:gdLst>
                <a:gd name="T0" fmla="*/ 85 w 171"/>
                <a:gd name="T1" fmla="*/ 769 h 769"/>
                <a:gd name="T2" fmla="*/ 85 w 171"/>
                <a:gd name="T3" fmla="*/ 769 h 769"/>
                <a:gd name="T4" fmla="*/ 0 w 171"/>
                <a:gd name="T5" fmla="*/ 683 h 769"/>
                <a:gd name="T6" fmla="*/ 0 w 171"/>
                <a:gd name="T7" fmla="*/ 86 h 769"/>
                <a:gd name="T8" fmla="*/ 85 w 171"/>
                <a:gd name="T9" fmla="*/ 0 h 769"/>
                <a:gd name="T10" fmla="*/ 171 w 171"/>
                <a:gd name="T11" fmla="*/ 86 h 769"/>
                <a:gd name="T12" fmla="*/ 171 w 171"/>
                <a:gd name="T13" fmla="*/ 683 h 769"/>
                <a:gd name="T14" fmla="*/ 85 w 171"/>
                <a:gd name="T15" fmla="*/ 769 h 76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1" h="769">
                  <a:moveTo>
                    <a:pt x="85" y="769"/>
                  </a:moveTo>
                  <a:cubicBezTo>
                    <a:pt x="85" y="769"/>
                    <a:pt x="85" y="769"/>
                    <a:pt x="85" y="769"/>
                  </a:cubicBezTo>
                  <a:cubicBezTo>
                    <a:pt x="38" y="769"/>
                    <a:pt x="0" y="730"/>
                    <a:pt x="0" y="683"/>
                  </a:cubicBezTo>
                  <a:cubicBezTo>
                    <a:pt x="0" y="86"/>
                    <a:pt x="0" y="86"/>
                    <a:pt x="0" y="86"/>
                  </a:cubicBezTo>
                  <a:cubicBezTo>
                    <a:pt x="0" y="39"/>
                    <a:pt x="38" y="0"/>
                    <a:pt x="85" y="0"/>
                  </a:cubicBezTo>
                  <a:cubicBezTo>
                    <a:pt x="133" y="0"/>
                    <a:pt x="171" y="39"/>
                    <a:pt x="171" y="86"/>
                  </a:cubicBezTo>
                  <a:cubicBezTo>
                    <a:pt x="171" y="683"/>
                    <a:pt x="171" y="683"/>
                    <a:pt x="171" y="683"/>
                  </a:cubicBezTo>
                  <a:cubicBezTo>
                    <a:pt x="171" y="730"/>
                    <a:pt x="133" y="769"/>
                    <a:pt x="85" y="76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832" fontAlgn="auto">
                <a:spcBef>
                  <a:spcPts val="0"/>
                </a:spcBef>
                <a:spcAft>
                  <a:spcPts val="0"/>
                </a:spcAft>
              </a:pPr>
              <a:endParaRPr lang="en-GB" sz="2098" dirty="0">
                <a:solidFill>
                  <a:prstClr val="black"/>
                </a:solidFill>
                <a:latin typeface="Arial"/>
                <a:cs typeface="+mn-cs"/>
              </a:endParaRPr>
            </a:p>
          </p:txBody>
        </p:sp>
        <p:sp>
          <p:nvSpPr>
            <p:cNvPr id="73" name="Freeform 25"/>
            <p:cNvSpPr>
              <a:spLocks/>
            </p:cNvSpPr>
            <p:nvPr userDrawn="1"/>
          </p:nvSpPr>
          <p:spPr bwMode="auto">
            <a:xfrm>
              <a:off x="0" y="3148013"/>
              <a:ext cx="228600" cy="2438400"/>
            </a:xfrm>
            <a:custGeom>
              <a:avLst/>
              <a:gdLst>
                <a:gd name="T0" fmla="*/ 0 w 72"/>
                <a:gd name="T1" fmla="*/ 0 h 766"/>
                <a:gd name="T2" fmla="*/ 0 w 72"/>
                <a:gd name="T3" fmla="*/ 766 h 766"/>
                <a:gd name="T4" fmla="*/ 72 w 72"/>
                <a:gd name="T5" fmla="*/ 681 h 766"/>
                <a:gd name="T6" fmla="*/ 72 w 72"/>
                <a:gd name="T7" fmla="*/ 84 h 766"/>
                <a:gd name="T8" fmla="*/ 0 w 72"/>
                <a:gd name="T9" fmla="*/ 0 h 766"/>
              </a:gdLst>
              <a:ahLst/>
              <a:cxnLst>
                <a:cxn ang="0">
                  <a:pos x="T0" y="T1"/>
                </a:cxn>
                <a:cxn ang="0">
                  <a:pos x="T2" y="T3"/>
                </a:cxn>
                <a:cxn ang="0">
                  <a:pos x="T4" y="T5"/>
                </a:cxn>
                <a:cxn ang="0">
                  <a:pos x="T6" y="T7"/>
                </a:cxn>
                <a:cxn ang="0">
                  <a:pos x="T8" y="T9"/>
                </a:cxn>
              </a:cxnLst>
              <a:rect l="0" t="0" r="r" b="b"/>
              <a:pathLst>
                <a:path w="72" h="766">
                  <a:moveTo>
                    <a:pt x="0" y="0"/>
                  </a:moveTo>
                  <a:cubicBezTo>
                    <a:pt x="0" y="766"/>
                    <a:pt x="0" y="766"/>
                    <a:pt x="0" y="766"/>
                  </a:cubicBezTo>
                  <a:cubicBezTo>
                    <a:pt x="41" y="759"/>
                    <a:pt x="72" y="724"/>
                    <a:pt x="72" y="681"/>
                  </a:cubicBezTo>
                  <a:cubicBezTo>
                    <a:pt x="72" y="84"/>
                    <a:pt x="72" y="84"/>
                    <a:pt x="72" y="84"/>
                  </a:cubicBezTo>
                  <a:cubicBezTo>
                    <a:pt x="72" y="42"/>
                    <a:pt x="41" y="6"/>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832" fontAlgn="auto">
                <a:spcBef>
                  <a:spcPts val="0"/>
                </a:spcBef>
                <a:spcAft>
                  <a:spcPts val="0"/>
                </a:spcAft>
              </a:pPr>
              <a:endParaRPr lang="en-GB" sz="2098" dirty="0">
                <a:solidFill>
                  <a:prstClr val="black"/>
                </a:solidFill>
                <a:latin typeface="Arial"/>
                <a:cs typeface="+mn-cs"/>
              </a:endParaRPr>
            </a:p>
          </p:txBody>
        </p:sp>
        <p:sp>
          <p:nvSpPr>
            <p:cNvPr id="74" name="Freeform 26"/>
            <p:cNvSpPr>
              <a:spLocks/>
            </p:cNvSpPr>
            <p:nvPr userDrawn="1"/>
          </p:nvSpPr>
          <p:spPr bwMode="auto">
            <a:xfrm>
              <a:off x="11950700" y="4105275"/>
              <a:ext cx="254000" cy="2444750"/>
            </a:xfrm>
            <a:custGeom>
              <a:avLst/>
              <a:gdLst>
                <a:gd name="T0" fmla="*/ 80 w 80"/>
                <a:gd name="T1" fmla="*/ 0 h 768"/>
                <a:gd name="T2" fmla="*/ 0 w 80"/>
                <a:gd name="T3" fmla="*/ 85 h 768"/>
                <a:gd name="T4" fmla="*/ 0 w 80"/>
                <a:gd name="T5" fmla="*/ 682 h 768"/>
                <a:gd name="T6" fmla="*/ 80 w 80"/>
                <a:gd name="T7" fmla="*/ 768 h 768"/>
                <a:gd name="T8" fmla="*/ 80 w 80"/>
                <a:gd name="T9" fmla="*/ 0 h 768"/>
              </a:gdLst>
              <a:ahLst/>
              <a:cxnLst>
                <a:cxn ang="0">
                  <a:pos x="T0" y="T1"/>
                </a:cxn>
                <a:cxn ang="0">
                  <a:pos x="T2" y="T3"/>
                </a:cxn>
                <a:cxn ang="0">
                  <a:pos x="T4" y="T5"/>
                </a:cxn>
                <a:cxn ang="0">
                  <a:pos x="T6" y="T7"/>
                </a:cxn>
                <a:cxn ang="0">
                  <a:pos x="T8" y="T9"/>
                </a:cxn>
              </a:cxnLst>
              <a:rect l="0" t="0" r="r" b="b"/>
              <a:pathLst>
                <a:path w="80" h="768">
                  <a:moveTo>
                    <a:pt x="80" y="0"/>
                  </a:moveTo>
                  <a:cubicBezTo>
                    <a:pt x="36" y="2"/>
                    <a:pt x="0" y="39"/>
                    <a:pt x="0" y="85"/>
                  </a:cubicBezTo>
                  <a:cubicBezTo>
                    <a:pt x="0" y="682"/>
                    <a:pt x="0" y="682"/>
                    <a:pt x="0" y="682"/>
                  </a:cubicBezTo>
                  <a:cubicBezTo>
                    <a:pt x="0" y="728"/>
                    <a:pt x="36" y="766"/>
                    <a:pt x="80" y="768"/>
                  </a:cubicBezTo>
                  <a:lnTo>
                    <a:pt x="8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832" fontAlgn="auto">
                <a:spcBef>
                  <a:spcPts val="0"/>
                </a:spcBef>
                <a:spcAft>
                  <a:spcPts val="0"/>
                </a:spcAft>
              </a:pPr>
              <a:endParaRPr lang="en-GB" sz="2098" dirty="0">
                <a:solidFill>
                  <a:prstClr val="black"/>
                </a:solidFill>
                <a:latin typeface="Arial"/>
                <a:cs typeface="+mn-cs"/>
              </a:endParaRPr>
            </a:p>
          </p:txBody>
        </p:sp>
      </p:grpSp>
    </p:spTree>
    <p:extLst>
      <p:ext uri="{BB962C8B-B14F-4D97-AF65-F5344CB8AC3E}">
        <p14:creationId xmlns:p14="http://schemas.microsoft.com/office/powerpoint/2010/main" val="261045506"/>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showMasterSp="0" preserve="1" userDrawn="1">
  <p:cSld name="Quote Pulse Pattern">
    <p:bg>
      <p:bgPr>
        <a:solidFill>
          <a:schemeClr val="accent1"/>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640850" y="166208"/>
            <a:ext cx="6862299" cy="2326704"/>
          </a:xfrm>
        </p:spPr>
        <p:txBody>
          <a:bodyPr>
            <a:noAutofit/>
          </a:bodyPr>
          <a:lstStyle>
            <a:lvl1pPr algn="ctr">
              <a:defRPr sz="2898">
                <a:solidFill>
                  <a:srgbClr val="FBD9CA"/>
                </a:solidFill>
              </a:defRPr>
            </a:lvl1pPr>
          </a:lstStyle>
          <a:p>
            <a:r>
              <a:rPr lang="en-US" dirty="0"/>
              <a:t>Click and type quote</a:t>
            </a:r>
          </a:p>
        </p:txBody>
      </p:sp>
      <p:sp>
        <p:nvSpPr>
          <p:cNvPr id="5" name="Slide Number Placeholder 4"/>
          <p:cNvSpPr>
            <a:spLocks noGrp="1"/>
          </p:cNvSpPr>
          <p:nvPr>
            <p:ph type="sldNum" sz="quarter" idx="12"/>
          </p:nvPr>
        </p:nvSpPr>
        <p:spPr/>
        <p:txBody>
          <a:bodyPr/>
          <a:lstStyle>
            <a:lvl1pPr>
              <a:defRPr>
                <a:solidFill>
                  <a:schemeClr val="bg1"/>
                </a:solidFill>
              </a:defRPr>
            </a:lvl1pPr>
          </a:lstStyle>
          <a:p>
            <a:fld id="{D14BCCD3-0010-4FBA-B965-2126ADC31932}" type="slidenum">
              <a:rPr lang="en-US" smtClean="0">
                <a:solidFill>
                  <a:prstClr val="white"/>
                </a:solidFill>
              </a:rPr>
              <a:pPr/>
              <a:t>‹#›</a:t>
            </a:fld>
            <a:endParaRPr lang="en-US" dirty="0">
              <a:solidFill>
                <a:prstClr val="white"/>
              </a:solidFill>
            </a:endParaRPr>
          </a:p>
        </p:txBody>
      </p:sp>
      <p:sp>
        <p:nvSpPr>
          <p:cNvPr id="6" name="Text Placeholder 9"/>
          <p:cNvSpPr>
            <a:spLocks noGrp="1"/>
          </p:cNvSpPr>
          <p:nvPr>
            <p:ph type="body" sz="quarter" idx="13" hasCustomPrompt="1"/>
          </p:nvPr>
        </p:nvSpPr>
        <p:spPr>
          <a:xfrm>
            <a:off x="2640515" y="2708614"/>
            <a:ext cx="6862299" cy="539875"/>
          </a:xfrm>
        </p:spPr>
        <p:txBody>
          <a:bodyPr>
            <a:noAutofit/>
          </a:bodyPr>
          <a:lstStyle>
            <a:lvl1pPr marL="0" indent="0" algn="ctr">
              <a:buFontTx/>
              <a:buNone/>
              <a:defRPr b="1">
                <a:solidFill>
                  <a:schemeClr val="bg1"/>
                </a:solidFill>
              </a:defRPr>
            </a:lvl1pPr>
            <a:lvl2pPr marL="257046" indent="0">
              <a:buFontTx/>
              <a:buNone/>
              <a:defRPr b="1">
                <a:solidFill>
                  <a:schemeClr val="accent4"/>
                </a:solidFill>
              </a:defRPr>
            </a:lvl2pPr>
            <a:lvl3pPr marL="514091" indent="0">
              <a:buFontTx/>
              <a:buNone/>
              <a:defRPr b="1">
                <a:solidFill>
                  <a:schemeClr val="accent4"/>
                </a:solidFill>
              </a:defRPr>
            </a:lvl3pPr>
            <a:lvl4pPr marL="771137" indent="0">
              <a:buFontTx/>
              <a:buNone/>
              <a:defRPr b="1">
                <a:solidFill>
                  <a:schemeClr val="accent4"/>
                </a:solidFill>
              </a:defRPr>
            </a:lvl4pPr>
            <a:lvl5pPr marL="1028181" indent="0">
              <a:buFontTx/>
              <a:buNone/>
              <a:defRPr b="1">
                <a:solidFill>
                  <a:schemeClr val="accent4"/>
                </a:solidFill>
              </a:defRPr>
            </a:lvl5pPr>
          </a:lstStyle>
          <a:p>
            <a:pPr lvl="0"/>
            <a:r>
              <a:rPr lang="en-US" dirty="0"/>
              <a:t>Name</a:t>
            </a:r>
          </a:p>
        </p:txBody>
      </p:sp>
      <p:cxnSp>
        <p:nvCxnSpPr>
          <p:cNvPr id="8" name="Straight Connector 7"/>
          <p:cNvCxnSpPr/>
          <p:nvPr userDrawn="1"/>
        </p:nvCxnSpPr>
        <p:spPr>
          <a:xfrm>
            <a:off x="647831" y="6316537"/>
            <a:ext cx="10890764" cy="0"/>
          </a:xfrm>
          <a:prstGeom prst="line">
            <a:avLst/>
          </a:prstGeom>
          <a:ln w="9525">
            <a:solidFill>
              <a:schemeClr val="bg1"/>
            </a:solidFill>
          </a:ln>
        </p:spPr>
        <p:style>
          <a:lnRef idx="1">
            <a:schemeClr val="accent1"/>
          </a:lnRef>
          <a:fillRef idx="0">
            <a:schemeClr val="accent1"/>
          </a:fillRef>
          <a:effectRef idx="0">
            <a:schemeClr val="accent1"/>
          </a:effectRef>
          <a:fontRef idx="minor">
            <a:schemeClr val="tx1"/>
          </a:fontRef>
        </p:style>
      </p:cxnSp>
      <p:grpSp>
        <p:nvGrpSpPr>
          <p:cNvPr id="74" name="Pulse"/>
          <p:cNvGrpSpPr/>
          <p:nvPr userDrawn="1"/>
        </p:nvGrpSpPr>
        <p:grpSpPr>
          <a:xfrm>
            <a:off x="0" y="3347266"/>
            <a:ext cx="12201523" cy="2642575"/>
            <a:chOff x="0" y="3348038"/>
            <a:chExt cx="12204700" cy="2643187"/>
          </a:xfrm>
          <a:solidFill>
            <a:srgbClr val="0000FF"/>
          </a:solidFill>
        </p:grpSpPr>
        <p:sp>
          <p:nvSpPr>
            <p:cNvPr id="45" name="Freeform 5"/>
            <p:cNvSpPr>
              <a:spLocks/>
            </p:cNvSpPr>
            <p:nvPr userDrawn="1"/>
          </p:nvSpPr>
          <p:spPr bwMode="auto">
            <a:xfrm>
              <a:off x="1906588" y="4092575"/>
              <a:ext cx="323850" cy="812800"/>
            </a:xfrm>
            <a:custGeom>
              <a:avLst/>
              <a:gdLst>
                <a:gd name="T0" fmla="*/ 51 w 102"/>
                <a:gd name="T1" fmla="*/ 255 h 255"/>
                <a:gd name="T2" fmla="*/ 51 w 102"/>
                <a:gd name="T3" fmla="*/ 255 h 255"/>
                <a:gd name="T4" fmla="*/ 0 w 102"/>
                <a:gd name="T5" fmla="*/ 204 h 255"/>
                <a:gd name="T6" fmla="*/ 0 w 102"/>
                <a:gd name="T7" fmla="*/ 51 h 255"/>
                <a:gd name="T8" fmla="*/ 51 w 102"/>
                <a:gd name="T9" fmla="*/ 0 h 255"/>
                <a:gd name="T10" fmla="*/ 102 w 102"/>
                <a:gd name="T11" fmla="*/ 51 h 255"/>
                <a:gd name="T12" fmla="*/ 102 w 102"/>
                <a:gd name="T13" fmla="*/ 204 h 255"/>
                <a:gd name="T14" fmla="*/ 51 w 102"/>
                <a:gd name="T15" fmla="*/ 255 h 2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 h="255">
                  <a:moveTo>
                    <a:pt x="51" y="255"/>
                  </a:moveTo>
                  <a:cubicBezTo>
                    <a:pt x="51" y="255"/>
                    <a:pt x="51" y="255"/>
                    <a:pt x="51" y="255"/>
                  </a:cubicBezTo>
                  <a:cubicBezTo>
                    <a:pt x="23" y="255"/>
                    <a:pt x="0" y="232"/>
                    <a:pt x="0" y="204"/>
                  </a:cubicBezTo>
                  <a:cubicBezTo>
                    <a:pt x="0" y="51"/>
                    <a:pt x="0" y="51"/>
                    <a:pt x="0" y="51"/>
                  </a:cubicBezTo>
                  <a:cubicBezTo>
                    <a:pt x="0" y="23"/>
                    <a:pt x="23" y="0"/>
                    <a:pt x="51" y="0"/>
                  </a:cubicBezTo>
                  <a:cubicBezTo>
                    <a:pt x="79" y="0"/>
                    <a:pt x="102" y="23"/>
                    <a:pt x="102" y="51"/>
                  </a:cubicBezTo>
                  <a:cubicBezTo>
                    <a:pt x="102" y="204"/>
                    <a:pt x="102" y="204"/>
                    <a:pt x="102" y="204"/>
                  </a:cubicBezTo>
                  <a:cubicBezTo>
                    <a:pt x="102" y="232"/>
                    <a:pt x="79" y="255"/>
                    <a:pt x="51" y="25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GB" sz="2099" dirty="0">
                <a:solidFill>
                  <a:prstClr val="black"/>
                </a:solidFill>
                <a:latin typeface="Arial"/>
                <a:cs typeface="+mn-cs"/>
              </a:endParaRPr>
            </a:p>
          </p:txBody>
        </p:sp>
        <p:sp>
          <p:nvSpPr>
            <p:cNvPr id="46" name="Freeform 6"/>
            <p:cNvSpPr>
              <a:spLocks/>
            </p:cNvSpPr>
            <p:nvPr userDrawn="1"/>
          </p:nvSpPr>
          <p:spPr bwMode="auto">
            <a:xfrm>
              <a:off x="3979863" y="4564063"/>
              <a:ext cx="193675" cy="325438"/>
            </a:xfrm>
            <a:custGeom>
              <a:avLst/>
              <a:gdLst>
                <a:gd name="T0" fmla="*/ 30 w 61"/>
                <a:gd name="T1" fmla="*/ 102 h 102"/>
                <a:gd name="T2" fmla="*/ 30 w 61"/>
                <a:gd name="T3" fmla="*/ 102 h 102"/>
                <a:gd name="T4" fmla="*/ 0 w 61"/>
                <a:gd name="T5" fmla="*/ 71 h 102"/>
                <a:gd name="T6" fmla="*/ 0 w 61"/>
                <a:gd name="T7" fmla="*/ 30 h 102"/>
                <a:gd name="T8" fmla="*/ 30 w 61"/>
                <a:gd name="T9" fmla="*/ 0 h 102"/>
                <a:gd name="T10" fmla="*/ 61 w 61"/>
                <a:gd name="T11" fmla="*/ 30 h 102"/>
                <a:gd name="T12" fmla="*/ 61 w 61"/>
                <a:gd name="T13" fmla="*/ 71 h 102"/>
                <a:gd name="T14" fmla="*/ 30 w 61"/>
                <a:gd name="T15" fmla="*/ 102 h 10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1" h="102">
                  <a:moveTo>
                    <a:pt x="30" y="102"/>
                  </a:moveTo>
                  <a:cubicBezTo>
                    <a:pt x="30" y="102"/>
                    <a:pt x="30" y="102"/>
                    <a:pt x="30" y="102"/>
                  </a:cubicBezTo>
                  <a:cubicBezTo>
                    <a:pt x="13" y="102"/>
                    <a:pt x="0" y="88"/>
                    <a:pt x="0" y="71"/>
                  </a:cubicBezTo>
                  <a:cubicBezTo>
                    <a:pt x="0" y="30"/>
                    <a:pt x="0" y="30"/>
                    <a:pt x="0" y="30"/>
                  </a:cubicBezTo>
                  <a:cubicBezTo>
                    <a:pt x="0" y="14"/>
                    <a:pt x="13" y="0"/>
                    <a:pt x="30" y="0"/>
                  </a:cubicBezTo>
                  <a:cubicBezTo>
                    <a:pt x="47" y="0"/>
                    <a:pt x="61" y="14"/>
                    <a:pt x="61" y="30"/>
                  </a:cubicBezTo>
                  <a:cubicBezTo>
                    <a:pt x="61" y="71"/>
                    <a:pt x="61" y="71"/>
                    <a:pt x="61" y="71"/>
                  </a:cubicBezTo>
                  <a:cubicBezTo>
                    <a:pt x="61" y="88"/>
                    <a:pt x="47" y="102"/>
                    <a:pt x="30" y="10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GB" sz="2099" dirty="0">
                <a:solidFill>
                  <a:prstClr val="black"/>
                </a:solidFill>
                <a:latin typeface="Arial"/>
                <a:cs typeface="+mn-cs"/>
              </a:endParaRPr>
            </a:p>
          </p:txBody>
        </p:sp>
        <p:sp>
          <p:nvSpPr>
            <p:cNvPr id="47" name="Freeform 7"/>
            <p:cNvSpPr>
              <a:spLocks/>
            </p:cNvSpPr>
            <p:nvPr userDrawn="1"/>
          </p:nvSpPr>
          <p:spPr bwMode="auto">
            <a:xfrm>
              <a:off x="1585913" y="4564063"/>
              <a:ext cx="193675" cy="325438"/>
            </a:xfrm>
            <a:custGeom>
              <a:avLst/>
              <a:gdLst>
                <a:gd name="T0" fmla="*/ 30 w 61"/>
                <a:gd name="T1" fmla="*/ 102 h 102"/>
                <a:gd name="T2" fmla="*/ 30 w 61"/>
                <a:gd name="T3" fmla="*/ 102 h 102"/>
                <a:gd name="T4" fmla="*/ 0 w 61"/>
                <a:gd name="T5" fmla="*/ 71 h 102"/>
                <a:gd name="T6" fmla="*/ 0 w 61"/>
                <a:gd name="T7" fmla="*/ 30 h 102"/>
                <a:gd name="T8" fmla="*/ 30 w 61"/>
                <a:gd name="T9" fmla="*/ 0 h 102"/>
                <a:gd name="T10" fmla="*/ 61 w 61"/>
                <a:gd name="T11" fmla="*/ 30 h 102"/>
                <a:gd name="T12" fmla="*/ 61 w 61"/>
                <a:gd name="T13" fmla="*/ 71 h 102"/>
                <a:gd name="T14" fmla="*/ 30 w 61"/>
                <a:gd name="T15" fmla="*/ 102 h 10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1" h="102">
                  <a:moveTo>
                    <a:pt x="30" y="102"/>
                  </a:moveTo>
                  <a:cubicBezTo>
                    <a:pt x="30" y="102"/>
                    <a:pt x="30" y="102"/>
                    <a:pt x="30" y="102"/>
                  </a:cubicBezTo>
                  <a:cubicBezTo>
                    <a:pt x="13" y="102"/>
                    <a:pt x="0" y="88"/>
                    <a:pt x="0" y="71"/>
                  </a:cubicBezTo>
                  <a:cubicBezTo>
                    <a:pt x="0" y="30"/>
                    <a:pt x="0" y="30"/>
                    <a:pt x="0" y="30"/>
                  </a:cubicBezTo>
                  <a:cubicBezTo>
                    <a:pt x="0" y="14"/>
                    <a:pt x="13" y="0"/>
                    <a:pt x="30" y="0"/>
                  </a:cubicBezTo>
                  <a:cubicBezTo>
                    <a:pt x="47" y="0"/>
                    <a:pt x="61" y="14"/>
                    <a:pt x="61" y="30"/>
                  </a:cubicBezTo>
                  <a:cubicBezTo>
                    <a:pt x="61" y="71"/>
                    <a:pt x="61" y="71"/>
                    <a:pt x="61" y="71"/>
                  </a:cubicBezTo>
                  <a:cubicBezTo>
                    <a:pt x="61" y="88"/>
                    <a:pt x="47" y="102"/>
                    <a:pt x="30" y="10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GB" sz="2099" dirty="0">
                <a:solidFill>
                  <a:prstClr val="black"/>
                </a:solidFill>
                <a:latin typeface="Arial"/>
                <a:cs typeface="+mn-cs"/>
              </a:endParaRPr>
            </a:p>
          </p:txBody>
        </p:sp>
        <p:sp>
          <p:nvSpPr>
            <p:cNvPr id="48" name="Freeform 8"/>
            <p:cNvSpPr>
              <a:spLocks/>
            </p:cNvSpPr>
            <p:nvPr userDrawn="1"/>
          </p:nvSpPr>
          <p:spPr bwMode="auto">
            <a:xfrm>
              <a:off x="3524250" y="4548188"/>
              <a:ext cx="325438" cy="809625"/>
            </a:xfrm>
            <a:custGeom>
              <a:avLst/>
              <a:gdLst>
                <a:gd name="T0" fmla="*/ 51 w 102"/>
                <a:gd name="T1" fmla="*/ 254 h 254"/>
                <a:gd name="T2" fmla="*/ 51 w 102"/>
                <a:gd name="T3" fmla="*/ 254 h 254"/>
                <a:gd name="T4" fmla="*/ 0 w 102"/>
                <a:gd name="T5" fmla="*/ 203 h 254"/>
                <a:gd name="T6" fmla="*/ 0 w 102"/>
                <a:gd name="T7" fmla="*/ 51 h 254"/>
                <a:gd name="T8" fmla="*/ 51 w 102"/>
                <a:gd name="T9" fmla="*/ 0 h 254"/>
                <a:gd name="T10" fmla="*/ 102 w 102"/>
                <a:gd name="T11" fmla="*/ 51 h 254"/>
                <a:gd name="T12" fmla="*/ 102 w 102"/>
                <a:gd name="T13" fmla="*/ 203 h 254"/>
                <a:gd name="T14" fmla="*/ 51 w 102"/>
                <a:gd name="T15" fmla="*/ 254 h 25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 h="254">
                  <a:moveTo>
                    <a:pt x="51" y="254"/>
                  </a:moveTo>
                  <a:cubicBezTo>
                    <a:pt x="51" y="254"/>
                    <a:pt x="51" y="254"/>
                    <a:pt x="51" y="254"/>
                  </a:cubicBezTo>
                  <a:cubicBezTo>
                    <a:pt x="23" y="254"/>
                    <a:pt x="0" y="232"/>
                    <a:pt x="0" y="203"/>
                  </a:cubicBezTo>
                  <a:cubicBezTo>
                    <a:pt x="0" y="51"/>
                    <a:pt x="0" y="51"/>
                    <a:pt x="0" y="51"/>
                  </a:cubicBezTo>
                  <a:cubicBezTo>
                    <a:pt x="0" y="23"/>
                    <a:pt x="23" y="0"/>
                    <a:pt x="51" y="0"/>
                  </a:cubicBezTo>
                  <a:cubicBezTo>
                    <a:pt x="79" y="0"/>
                    <a:pt x="102" y="23"/>
                    <a:pt x="102" y="51"/>
                  </a:cubicBezTo>
                  <a:cubicBezTo>
                    <a:pt x="102" y="203"/>
                    <a:pt x="102" y="203"/>
                    <a:pt x="102" y="203"/>
                  </a:cubicBezTo>
                  <a:cubicBezTo>
                    <a:pt x="102" y="232"/>
                    <a:pt x="79" y="254"/>
                    <a:pt x="51" y="25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GB" sz="2099" dirty="0">
                <a:solidFill>
                  <a:prstClr val="black"/>
                </a:solidFill>
                <a:latin typeface="Arial"/>
                <a:cs typeface="+mn-cs"/>
              </a:endParaRPr>
            </a:p>
          </p:txBody>
        </p:sp>
        <p:sp>
          <p:nvSpPr>
            <p:cNvPr id="49" name="Freeform 9"/>
            <p:cNvSpPr>
              <a:spLocks/>
            </p:cNvSpPr>
            <p:nvPr userDrawn="1"/>
          </p:nvSpPr>
          <p:spPr bwMode="auto">
            <a:xfrm>
              <a:off x="2393950" y="3462338"/>
              <a:ext cx="403225" cy="1814513"/>
            </a:xfrm>
            <a:custGeom>
              <a:avLst/>
              <a:gdLst>
                <a:gd name="T0" fmla="*/ 64 w 127"/>
                <a:gd name="T1" fmla="*/ 570 h 570"/>
                <a:gd name="T2" fmla="*/ 64 w 127"/>
                <a:gd name="T3" fmla="*/ 570 h 570"/>
                <a:gd name="T4" fmla="*/ 0 w 127"/>
                <a:gd name="T5" fmla="*/ 506 h 570"/>
                <a:gd name="T6" fmla="*/ 0 w 127"/>
                <a:gd name="T7" fmla="*/ 64 h 570"/>
                <a:gd name="T8" fmla="*/ 64 w 127"/>
                <a:gd name="T9" fmla="*/ 0 h 570"/>
                <a:gd name="T10" fmla="*/ 127 w 127"/>
                <a:gd name="T11" fmla="*/ 64 h 570"/>
                <a:gd name="T12" fmla="*/ 127 w 127"/>
                <a:gd name="T13" fmla="*/ 506 h 570"/>
                <a:gd name="T14" fmla="*/ 64 w 127"/>
                <a:gd name="T15" fmla="*/ 570 h 5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7" h="570">
                  <a:moveTo>
                    <a:pt x="64" y="570"/>
                  </a:moveTo>
                  <a:cubicBezTo>
                    <a:pt x="64" y="570"/>
                    <a:pt x="64" y="570"/>
                    <a:pt x="64" y="570"/>
                  </a:cubicBezTo>
                  <a:cubicBezTo>
                    <a:pt x="29" y="570"/>
                    <a:pt x="0" y="541"/>
                    <a:pt x="0" y="506"/>
                  </a:cubicBezTo>
                  <a:cubicBezTo>
                    <a:pt x="0" y="64"/>
                    <a:pt x="0" y="64"/>
                    <a:pt x="0" y="64"/>
                  </a:cubicBezTo>
                  <a:cubicBezTo>
                    <a:pt x="0" y="29"/>
                    <a:pt x="29" y="0"/>
                    <a:pt x="64" y="0"/>
                  </a:cubicBezTo>
                  <a:cubicBezTo>
                    <a:pt x="99" y="0"/>
                    <a:pt x="127" y="29"/>
                    <a:pt x="127" y="64"/>
                  </a:cubicBezTo>
                  <a:cubicBezTo>
                    <a:pt x="127" y="506"/>
                    <a:pt x="127" y="506"/>
                    <a:pt x="127" y="506"/>
                  </a:cubicBezTo>
                  <a:cubicBezTo>
                    <a:pt x="127" y="541"/>
                    <a:pt x="99" y="570"/>
                    <a:pt x="64" y="57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GB" sz="2099" dirty="0">
                <a:solidFill>
                  <a:prstClr val="black"/>
                </a:solidFill>
                <a:latin typeface="Arial"/>
                <a:cs typeface="+mn-cs"/>
              </a:endParaRPr>
            </a:p>
          </p:txBody>
        </p:sp>
        <p:sp>
          <p:nvSpPr>
            <p:cNvPr id="50" name="Freeform 10"/>
            <p:cNvSpPr>
              <a:spLocks/>
            </p:cNvSpPr>
            <p:nvPr userDrawn="1"/>
          </p:nvSpPr>
          <p:spPr bwMode="auto">
            <a:xfrm>
              <a:off x="311150" y="3462338"/>
              <a:ext cx="406400" cy="1814513"/>
            </a:xfrm>
            <a:custGeom>
              <a:avLst/>
              <a:gdLst>
                <a:gd name="T0" fmla="*/ 64 w 128"/>
                <a:gd name="T1" fmla="*/ 570 h 570"/>
                <a:gd name="T2" fmla="*/ 64 w 128"/>
                <a:gd name="T3" fmla="*/ 570 h 570"/>
                <a:gd name="T4" fmla="*/ 0 w 128"/>
                <a:gd name="T5" fmla="*/ 506 h 570"/>
                <a:gd name="T6" fmla="*/ 0 w 128"/>
                <a:gd name="T7" fmla="*/ 64 h 570"/>
                <a:gd name="T8" fmla="*/ 64 w 128"/>
                <a:gd name="T9" fmla="*/ 0 h 570"/>
                <a:gd name="T10" fmla="*/ 128 w 128"/>
                <a:gd name="T11" fmla="*/ 64 h 570"/>
                <a:gd name="T12" fmla="*/ 128 w 128"/>
                <a:gd name="T13" fmla="*/ 506 h 570"/>
                <a:gd name="T14" fmla="*/ 64 w 128"/>
                <a:gd name="T15" fmla="*/ 570 h 5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8" h="570">
                  <a:moveTo>
                    <a:pt x="64" y="570"/>
                  </a:moveTo>
                  <a:cubicBezTo>
                    <a:pt x="64" y="570"/>
                    <a:pt x="64" y="570"/>
                    <a:pt x="64" y="570"/>
                  </a:cubicBezTo>
                  <a:cubicBezTo>
                    <a:pt x="29" y="570"/>
                    <a:pt x="0" y="541"/>
                    <a:pt x="0" y="506"/>
                  </a:cubicBezTo>
                  <a:cubicBezTo>
                    <a:pt x="0" y="64"/>
                    <a:pt x="0" y="64"/>
                    <a:pt x="0" y="64"/>
                  </a:cubicBezTo>
                  <a:cubicBezTo>
                    <a:pt x="0" y="29"/>
                    <a:pt x="29" y="0"/>
                    <a:pt x="64" y="0"/>
                  </a:cubicBezTo>
                  <a:cubicBezTo>
                    <a:pt x="99" y="0"/>
                    <a:pt x="128" y="29"/>
                    <a:pt x="128" y="64"/>
                  </a:cubicBezTo>
                  <a:cubicBezTo>
                    <a:pt x="128" y="506"/>
                    <a:pt x="128" y="506"/>
                    <a:pt x="128" y="506"/>
                  </a:cubicBezTo>
                  <a:cubicBezTo>
                    <a:pt x="128" y="541"/>
                    <a:pt x="99" y="570"/>
                    <a:pt x="64" y="57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GB" sz="2099" dirty="0">
                <a:solidFill>
                  <a:prstClr val="black"/>
                </a:solidFill>
                <a:latin typeface="Arial"/>
                <a:cs typeface="+mn-cs"/>
              </a:endParaRPr>
            </a:p>
          </p:txBody>
        </p:sp>
        <p:sp>
          <p:nvSpPr>
            <p:cNvPr id="51" name="Freeform 11"/>
            <p:cNvSpPr>
              <a:spLocks/>
            </p:cNvSpPr>
            <p:nvPr userDrawn="1"/>
          </p:nvSpPr>
          <p:spPr bwMode="auto">
            <a:xfrm>
              <a:off x="2959100" y="4175125"/>
              <a:ext cx="403225" cy="1816100"/>
            </a:xfrm>
            <a:custGeom>
              <a:avLst/>
              <a:gdLst>
                <a:gd name="T0" fmla="*/ 64 w 127"/>
                <a:gd name="T1" fmla="*/ 570 h 570"/>
                <a:gd name="T2" fmla="*/ 64 w 127"/>
                <a:gd name="T3" fmla="*/ 570 h 570"/>
                <a:gd name="T4" fmla="*/ 0 w 127"/>
                <a:gd name="T5" fmla="*/ 506 h 570"/>
                <a:gd name="T6" fmla="*/ 0 w 127"/>
                <a:gd name="T7" fmla="*/ 64 h 570"/>
                <a:gd name="T8" fmla="*/ 64 w 127"/>
                <a:gd name="T9" fmla="*/ 0 h 570"/>
                <a:gd name="T10" fmla="*/ 127 w 127"/>
                <a:gd name="T11" fmla="*/ 64 h 570"/>
                <a:gd name="T12" fmla="*/ 127 w 127"/>
                <a:gd name="T13" fmla="*/ 506 h 570"/>
                <a:gd name="T14" fmla="*/ 64 w 127"/>
                <a:gd name="T15" fmla="*/ 570 h 5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7" h="570">
                  <a:moveTo>
                    <a:pt x="64" y="570"/>
                  </a:moveTo>
                  <a:cubicBezTo>
                    <a:pt x="64" y="570"/>
                    <a:pt x="64" y="570"/>
                    <a:pt x="64" y="570"/>
                  </a:cubicBezTo>
                  <a:cubicBezTo>
                    <a:pt x="29" y="570"/>
                    <a:pt x="0" y="541"/>
                    <a:pt x="0" y="506"/>
                  </a:cubicBezTo>
                  <a:cubicBezTo>
                    <a:pt x="0" y="64"/>
                    <a:pt x="0" y="64"/>
                    <a:pt x="0" y="64"/>
                  </a:cubicBezTo>
                  <a:cubicBezTo>
                    <a:pt x="0" y="28"/>
                    <a:pt x="29" y="0"/>
                    <a:pt x="64" y="0"/>
                  </a:cubicBezTo>
                  <a:cubicBezTo>
                    <a:pt x="99" y="0"/>
                    <a:pt x="127" y="28"/>
                    <a:pt x="127" y="64"/>
                  </a:cubicBezTo>
                  <a:cubicBezTo>
                    <a:pt x="127" y="506"/>
                    <a:pt x="127" y="506"/>
                    <a:pt x="127" y="506"/>
                  </a:cubicBezTo>
                  <a:cubicBezTo>
                    <a:pt x="127" y="541"/>
                    <a:pt x="99" y="570"/>
                    <a:pt x="64" y="57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GB" sz="2099" dirty="0">
                <a:solidFill>
                  <a:prstClr val="black"/>
                </a:solidFill>
                <a:latin typeface="Arial"/>
                <a:cs typeface="+mn-cs"/>
              </a:endParaRPr>
            </a:p>
          </p:txBody>
        </p:sp>
        <p:sp>
          <p:nvSpPr>
            <p:cNvPr id="52" name="Freeform 12"/>
            <p:cNvSpPr>
              <a:spLocks noEditPoints="1"/>
            </p:cNvSpPr>
            <p:nvPr userDrawn="1"/>
          </p:nvSpPr>
          <p:spPr bwMode="auto">
            <a:xfrm>
              <a:off x="1131888" y="4548188"/>
              <a:ext cx="323850" cy="809625"/>
            </a:xfrm>
            <a:custGeom>
              <a:avLst/>
              <a:gdLst>
                <a:gd name="T0" fmla="*/ 51 w 102"/>
                <a:gd name="T1" fmla="*/ 10 h 254"/>
                <a:gd name="T2" fmla="*/ 92 w 102"/>
                <a:gd name="T3" fmla="*/ 51 h 254"/>
                <a:gd name="T4" fmla="*/ 92 w 102"/>
                <a:gd name="T5" fmla="*/ 203 h 254"/>
                <a:gd name="T6" fmla="*/ 51 w 102"/>
                <a:gd name="T7" fmla="*/ 244 h 254"/>
                <a:gd name="T8" fmla="*/ 10 w 102"/>
                <a:gd name="T9" fmla="*/ 203 h 254"/>
                <a:gd name="T10" fmla="*/ 10 w 102"/>
                <a:gd name="T11" fmla="*/ 51 h 254"/>
                <a:gd name="T12" fmla="*/ 51 w 102"/>
                <a:gd name="T13" fmla="*/ 10 h 254"/>
                <a:gd name="T14" fmla="*/ 51 w 102"/>
                <a:gd name="T15" fmla="*/ 0 h 254"/>
                <a:gd name="T16" fmla="*/ 0 w 102"/>
                <a:gd name="T17" fmla="*/ 51 h 254"/>
                <a:gd name="T18" fmla="*/ 0 w 102"/>
                <a:gd name="T19" fmla="*/ 203 h 254"/>
                <a:gd name="T20" fmla="*/ 51 w 102"/>
                <a:gd name="T21" fmla="*/ 254 h 254"/>
                <a:gd name="T22" fmla="*/ 102 w 102"/>
                <a:gd name="T23" fmla="*/ 203 h 254"/>
                <a:gd name="T24" fmla="*/ 102 w 102"/>
                <a:gd name="T25" fmla="*/ 51 h 254"/>
                <a:gd name="T26" fmla="*/ 51 w 102"/>
                <a:gd name="T27" fmla="*/ 0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2" h="254">
                  <a:moveTo>
                    <a:pt x="51" y="10"/>
                  </a:moveTo>
                  <a:cubicBezTo>
                    <a:pt x="74" y="10"/>
                    <a:pt x="92" y="28"/>
                    <a:pt x="92" y="51"/>
                  </a:cubicBezTo>
                  <a:cubicBezTo>
                    <a:pt x="92" y="203"/>
                    <a:pt x="92" y="203"/>
                    <a:pt x="92" y="203"/>
                  </a:cubicBezTo>
                  <a:cubicBezTo>
                    <a:pt x="92" y="226"/>
                    <a:pt x="74" y="244"/>
                    <a:pt x="51" y="244"/>
                  </a:cubicBezTo>
                  <a:cubicBezTo>
                    <a:pt x="29" y="244"/>
                    <a:pt x="10" y="226"/>
                    <a:pt x="10" y="203"/>
                  </a:cubicBezTo>
                  <a:cubicBezTo>
                    <a:pt x="10" y="51"/>
                    <a:pt x="10" y="51"/>
                    <a:pt x="10" y="51"/>
                  </a:cubicBezTo>
                  <a:cubicBezTo>
                    <a:pt x="10" y="28"/>
                    <a:pt x="29" y="10"/>
                    <a:pt x="51" y="10"/>
                  </a:cubicBezTo>
                  <a:moveTo>
                    <a:pt x="51" y="0"/>
                  </a:moveTo>
                  <a:cubicBezTo>
                    <a:pt x="23" y="0"/>
                    <a:pt x="0" y="23"/>
                    <a:pt x="0" y="51"/>
                  </a:cubicBezTo>
                  <a:cubicBezTo>
                    <a:pt x="0" y="203"/>
                    <a:pt x="0" y="203"/>
                    <a:pt x="0" y="203"/>
                  </a:cubicBezTo>
                  <a:cubicBezTo>
                    <a:pt x="0" y="232"/>
                    <a:pt x="23" y="254"/>
                    <a:pt x="51" y="254"/>
                  </a:cubicBezTo>
                  <a:cubicBezTo>
                    <a:pt x="79" y="254"/>
                    <a:pt x="102" y="232"/>
                    <a:pt x="102" y="203"/>
                  </a:cubicBezTo>
                  <a:cubicBezTo>
                    <a:pt x="102" y="51"/>
                    <a:pt x="102" y="51"/>
                    <a:pt x="102" y="51"/>
                  </a:cubicBezTo>
                  <a:cubicBezTo>
                    <a:pt x="102" y="23"/>
                    <a:pt x="79" y="0"/>
                    <a:pt x="5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GB" sz="2099" dirty="0">
                <a:solidFill>
                  <a:prstClr val="black"/>
                </a:solidFill>
                <a:latin typeface="Arial"/>
                <a:cs typeface="+mn-cs"/>
              </a:endParaRPr>
            </a:p>
          </p:txBody>
        </p:sp>
        <p:sp>
          <p:nvSpPr>
            <p:cNvPr id="53" name="Freeform 13"/>
            <p:cNvSpPr>
              <a:spLocks noEditPoints="1"/>
            </p:cNvSpPr>
            <p:nvPr userDrawn="1"/>
          </p:nvSpPr>
          <p:spPr bwMode="auto">
            <a:xfrm>
              <a:off x="565150" y="4175125"/>
              <a:ext cx="404813" cy="1816100"/>
            </a:xfrm>
            <a:custGeom>
              <a:avLst/>
              <a:gdLst>
                <a:gd name="T0" fmla="*/ 64 w 127"/>
                <a:gd name="T1" fmla="*/ 10 h 570"/>
                <a:gd name="T2" fmla="*/ 117 w 127"/>
                <a:gd name="T3" fmla="*/ 64 h 570"/>
                <a:gd name="T4" fmla="*/ 117 w 127"/>
                <a:gd name="T5" fmla="*/ 506 h 570"/>
                <a:gd name="T6" fmla="*/ 64 w 127"/>
                <a:gd name="T7" fmla="*/ 560 h 570"/>
                <a:gd name="T8" fmla="*/ 10 w 127"/>
                <a:gd name="T9" fmla="*/ 506 h 570"/>
                <a:gd name="T10" fmla="*/ 10 w 127"/>
                <a:gd name="T11" fmla="*/ 64 h 570"/>
                <a:gd name="T12" fmla="*/ 64 w 127"/>
                <a:gd name="T13" fmla="*/ 10 h 570"/>
                <a:gd name="T14" fmla="*/ 64 w 127"/>
                <a:gd name="T15" fmla="*/ 0 h 570"/>
                <a:gd name="T16" fmla="*/ 0 w 127"/>
                <a:gd name="T17" fmla="*/ 64 h 570"/>
                <a:gd name="T18" fmla="*/ 0 w 127"/>
                <a:gd name="T19" fmla="*/ 506 h 570"/>
                <a:gd name="T20" fmla="*/ 64 w 127"/>
                <a:gd name="T21" fmla="*/ 570 h 570"/>
                <a:gd name="T22" fmla="*/ 127 w 127"/>
                <a:gd name="T23" fmla="*/ 506 h 570"/>
                <a:gd name="T24" fmla="*/ 127 w 127"/>
                <a:gd name="T25" fmla="*/ 64 h 570"/>
                <a:gd name="T26" fmla="*/ 64 w 127"/>
                <a:gd name="T27" fmla="*/ 0 h 5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7" h="570">
                  <a:moveTo>
                    <a:pt x="64" y="10"/>
                  </a:moveTo>
                  <a:cubicBezTo>
                    <a:pt x="93" y="10"/>
                    <a:pt x="117" y="34"/>
                    <a:pt x="117" y="64"/>
                  </a:cubicBezTo>
                  <a:cubicBezTo>
                    <a:pt x="117" y="506"/>
                    <a:pt x="117" y="506"/>
                    <a:pt x="117" y="506"/>
                  </a:cubicBezTo>
                  <a:cubicBezTo>
                    <a:pt x="117" y="536"/>
                    <a:pt x="93" y="560"/>
                    <a:pt x="64" y="560"/>
                  </a:cubicBezTo>
                  <a:cubicBezTo>
                    <a:pt x="34" y="560"/>
                    <a:pt x="10" y="536"/>
                    <a:pt x="10" y="506"/>
                  </a:cubicBezTo>
                  <a:cubicBezTo>
                    <a:pt x="10" y="64"/>
                    <a:pt x="10" y="64"/>
                    <a:pt x="10" y="64"/>
                  </a:cubicBezTo>
                  <a:cubicBezTo>
                    <a:pt x="10" y="34"/>
                    <a:pt x="34" y="10"/>
                    <a:pt x="64" y="10"/>
                  </a:cubicBezTo>
                  <a:moveTo>
                    <a:pt x="64" y="0"/>
                  </a:moveTo>
                  <a:cubicBezTo>
                    <a:pt x="29" y="0"/>
                    <a:pt x="0" y="28"/>
                    <a:pt x="0" y="64"/>
                  </a:cubicBezTo>
                  <a:cubicBezTo>
                    <a:pt x="0" y="506"/>
                    <a:pt x="0" y="506"/>
                    <a:pt x="0" y="506"/>
                  </a:cubicBezTo>
                  <a:cubicBezTo>
                    <a:pt x="0" y="541"/>
                    <a:pt x="29" y="570"/>
                    <a:pt x="64" y="570"/>
                  </a:cubicBezTo>
                  <a:cubicBezTo>
                    <a:pt x="99" y="570"/>
                    <a:pt x="127" y="541"/>
                    <a:pt x="127" y="506"/>
                  </a:cubicBezTo>
                  <a:cubicBezTo>
                    <a:pt x="127" y="64"/>
                    <a:pt x="127" y="64"/>
                    <a:pt x="127" y="64"/>
                  </a:cubicBezTo>
                  <a:cubicBezTo>
                    <a:pt x="127" y="28"/>
                    <a:pt x="99" y="0"/>
                    <a:pt x="6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GB" sz="2099" dirty="0">
                <a:solidFill>
                  <a:prstClr val="black"/>
                </a:solidFill>
                <a:latin typeface="Arial"/>
                <a:cs typeface="+mn-cs"/>
              </a:endParaRPr>
            </a:p>
          </p:txBody>
        </p:sp>
        <p:sp>
          <p:nvSpPr>
            <p:cNvPr id="54" name="Freeform 14"/>
            <p:cNvSpPr>
              <a:spLocks/>
            </p:cNvSpPr>
            <p:nvPr userDrawn="1"/>
          </p:nvSpPr>
          <p:spPr bwMode="auto">
            <a:xfrm>
              <a:off x="10434638" y="4092575"/>
              <a:ext cx="323850" cy="812800"/>
            </a:xfrm>
            <a:custGeom>
              <a:avLst/>
              <a:gdLst>
                <a:gd name="T0" fmla="*/ 51 w 102"/>
                <a:gd name="T1" fmla="*/ 255 h 255"/>
                <a:gd name="T2" fmla="*/ 51 w 102"/>
                <a:gd name="T3" fmla="*/ 255 h 255"/>
                <a:gd name="T4" fmla="*/ 0 w 102"/>
                <a:gd name="T5" fmla="*/ 204 h 255"/>
                <a:gd name="T6" fmla="*/ 0 w 102"/>
                <a:gd name="T7" fmla="*/ 51 h 255"/>
                <a:gd name="T8" fmla="*/ 51 w 102"/>
                <a:gd name="T9" fmla="*/ 0 h 255"/>
                <a:gd name="T10" fmla="*/ 102 w 102"/>
                <a:gd name="T11" fmla="*/ 51 h 255"/>
                <a:gd name="T12" fmla="*/ 102 w 102"/>
                <a:gd name="T13" fmla="*/ 204 h 255"/>
                <a:gd name="T14" fmla="*/ 51 w 102"/>
                <a:gd name="T15" fmla="*/ 255 h 2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 h="255">
                  <a:moveTo>
                    <a:pt x="51" y="255"/>
                  </a:moveTo>
                  <a:cubicBezTo>
                    <a:pt x="51" y="255"/>
                    <a:pt x="51" y="255"/>
                    <a:pt x="51" y="255"/>
                  </a:cubicBezTo>
                  <a:cubicBezTo>
                    <a:pt x="23" y="255"/>
                    <a:pt x="0" y="232"/>
                    <a:pt x="0" y="204"/>
                  </a:cubicBezTo>
                  <a:cubicBezTo>
                    <a:pt x="0" y="51"/>
                    <a:pt x="0" y="51"/>
                    <a:pt x="0" y="51"/>
                  </a:cubicBezTo>
                  <a:cubicBezTo>
                    <a:pt x="0" y="23"/>
                    <a:pt x="23" y="0"/>
                    <a:pt x="51" y="0"/>
                  </a:cubicBezTo>
                  <a:cubicBezTo>
                    <a:pt x="79" y="0"/>
                    <a:pt x="102" y="23"/>
                    <a:pt x="102" y="51"/>
                  </a:cubicBezTo>
                  <a:cubicBezTo>
                    <a:pt x="102" y="204"/>
                    <a:pt x="102" y="204"/>
                    <a:pt x="102" y="204"/>
                  </a:cubicBezTo>
                  <a:cubicBezTo>
                    <a:pt x="102" y="232"/>
                    <a:pt x="79" y="255"/>
                    <a:pt x="51" y="25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GB" sz="2099" dirty="0">
                <a:solidFill>
                  <a:prstClr val="black"/>
                </a:solidFill>
                <a:latin typeface="Arial"/>
                <a:cs typeface="+mn-cs"/>
              </a:endParaRPr>
            </a:p>
          </p:txBody>
        </p:sp>
        <p:sp>
          <p:nvSpPr>
            <p:cNvPr id="55" name="Freeform 15"/>
            <p:cNvSpPr>
              <a:spLocks/>
            </p:cNvSpPr>
            <p:nvPr userDrawn="1"/>
          </p:nvSpPr>
          <p:spPr bwMode="auto">
            <a:xfrm>
              <a:off x="10110788" y="4564063"/>
              <a:ext cx="193675" cy="325438"/>
            </a:xfrm>
            <a:custGeom>
              <a:avLst/>
              <a:gdLst>
                <a:gd name="T0" fmla="*/ 31 w 61"/>
                <a:gd name="T1" fmla="*/ 102 h 102"/>
                <a:gd name="T2" fmla="*/ 31 w 61"/>
                <a:gd name="T3" fmla="*/ 102 h 102"/>
                <a:gd name="T4" fmla="*/ 0 w 61"/>
                <a:gd name="T5" fmla="*/ 71 h 102"/>
                <a:gd name="T6" fmla="*/ 0 w 61"/>
                <a:gd name="T7" fmla="*/ 30 h 102"/>
                <a:gd name="T8" fmla="*/ 31 w 61"/>
                <a:gd name="T9" fmla="*/ 0 h 102"/>
                <a:gd name="T10" fmla="*/ 61 w 61"/>
                <a:gd name="T11" fmla="*/ 30 h 102"/>
                <a:gd name="T12" fmla="*/ 61 w 61"/>
                <a:gd name="T13" fmla="*/ 71 h 102"/>
                <a:gd name="T14" fmla="*/ 31 w 61"/>
                <a:gd name="T15" fmla="*/ 102 h 10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1" h="102">
                  <a:moveTo>
                    <a:pt x="31" y="102"/>
                  </a:moveTo>
                  <a:cubicBezTo>
                    <a:pt x="31" y="102"/>
                    <a:pt x="31" y="102"/>
                    <a:pt x="31" y="102"/>
                  </a:cubicBezTo>
                  <a:cubicBezTo>
                    <a:pt x="14" y="102"/>
                    <a:pt x="0" y="88"/>
                    <a:pt x="0" y="71"/>
                  </a:cubicBezTo>
                  <a:cubicBezTo>
                    <a:pt x="0" y="30"/>
                    <a:pt x="0" y="30"/>
                    <a:pt x="0" y="30"/>
                  </a:cubicBezTo>
                  <a:cubicBezTo>
                    <a:pt x="0" y="14"/>
                    <a:pt x="14" y="0"/>
                    <a:pt x="31" y="0"/>
                  </a:cubicBezTo>
                  <a:cubicBezTo>
                    <a:pt x="48" y="0"/>
                    <a:pt x="61" y="14"/>
                    <a:pt x="61" y="30"/>
                  </a:cubicBezTo>
                  <a:cubicBezTo>
                    <a:pt x="61" y="71"/>
                    <a:pt x="61" y="71"/>
                    <a:pt x="61" y="71"/>
                  </a:cubicBezTo>
                  <a:cubicBezTo>
                    <a:pt x="61" y="88"/>
                    <a:pt x="48" y="102"/>
                    <a:pt x="31" y="10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GB" sz="2099" dirty="0">
                <a:solidFill>
                  <a:prstClr val="black"/>
                </a:solidFill>
                <a:latin typeface="Arial"/>
                <a:cs typeface="+mn-cs"/>
              </a:endParaRPr>
            </a:p>
          </p:txBody>
        </p:sp>
        <p:sp>
          <p:nvSpPr>
            <p:cNvPr id="56" name="Freeform 16"/>
            <p:cNvSpPr>
              <a:spLocks/>
            </p:cNvSpPr>
            <p:nvPr userDrawn="1"/>
          </p:nvSpPr>
          <p:spPr bwMode="auto">
            <a:xfrm>
              <a:off x="10920413" y="3462338"/>
              <a:ext cx="403225" cy="1814513"/>
            </a:xfrm>
            <a:custGeom>
              <a:avLst/>
              <a:gdLst>
                <a:gd name="T0" fmla="*/ 63 w 127"/>
                <a:gd name="T1" fmla="*/ 570 h 570"/>
                <a:gd name="T2" fmla="*/ 63 w 127"/>
                <a:gd name="T3" fmla="*/ 570 h 570"/>
                <a:gd name="T4" fmla="*/ 0 w 127"/>
                <a:gd name="T5" fmla="*/ 506 h 570"/>
                <a:gd name="T6" fmla="*/ 0 w 127"/>
                <a:gd name="T7" fmla="*/ 64 h 570"/>
                <a:gd name="T8" fmla="*/ 63 w 127"/>
                <a:gd name="T9" fmla="*/ 0 h 570"/>
                <a:gd name="T10" fmla="*/ 127 w 127"/>
                <a:gd name="T11" fmla="*/ 64 h 570"/>
                <a:gd name="T12" fmla="*/ 127 w 127"/>
                <a:gd name="T13" fmla="*/ 506 h 570"/>
                <a:gd name="T14" fmla="*/ 63 w 127"/>
                <a:gd name="T15" fmla="*/ 570 h 5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7" h="570">
                  <a:moveTo>
                    <a:pt x="63" y="570"/>
                  </a:moveTo>
                  <a:cubicBezTo>
                    <a:pt x="63" y="570"/>
                    <a:pt x="63" y="570"/>
                    <a:pt x="63" y="570"/>
                  </a:cubicBezTo>
                  <a:cubicBezTo>
                    <a:pt x="28" y="570"/>
                    <a:pt x="0" y="541"/>
                    <a:pt x="0" y="506"/>
                  </a:cubicBezTo>
                  <a:cubicBezTo>
                    <a:pt x="0" y="64"/>
                    <a:pt x="0" y="64"/>
                    <a:pt x="0" y="64"/>
                  </a:cubicBezTo>
                  <a:cubicBezTo>
                    <a:pt x="0" y="29"/>
                    <a:pt x="28" y="0"/>
                    <a:pt x="63" y="0"/>
                  </a:cubicBezTo>
                  <a:cubicBezTo>
                    <a:pt x="98" y="0"/>
                    <a:pt x="127" y="29"/>
                    <a:pt x="127" y="64"/>
                  </a:cubicBezTo>
                  <a:cubicBezTo>
                    <a:pt x="127" y="506"/>
                    <a:pt x="127" y="506"/>
                    <a:pt x="127" y="506"/>
                  </a:cubicBezTo>
                  <a:cubicBezTo>
                    <a:pt x="127" y="541"/>
                    <a:pt x="98" y="570"/>
                    <a:pt x="63" y="57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GB" sz="2099" dirty="0">
                <a:solidFill>
                  <a:prstClr val="black"/>
                </a:solidFill>
                <a:latin typeface="Arial"/>
                <a:cs typeface="+mn-cs"/>
              </a:endParaRPr>
            </a:p>
          </p:txBody>
        </p:sp>
        <p:sp>
          <p:nvSpPr>
            <p:cNvPr id="57" name="Freeform 17"/>
            <p:cNvSpPr>
              <a:spLocks/>
            </p:cNvSpPr>
            <p:nvPr userDrawn="1"/>
          </p:nvSpPr>
          <p:spPr bwMode="auto">
            <a:xfrm>
              <a:off x="11487150" y="4175125"/>
              <a:ext cx="403225" cy="1816100"/>
            </a:xfrm>
            <a:custGeom>
              <a:avLst/>
              <a:gdLst>
                <a:gd name="T0" fmla="*/ 63 w 127"/>
                <a:gd name="T1" fmla="*/ 570 h 570"/>
                <a:gd name="T2" fmla="*/ 63 w 127"/>
                <a:gd name="T3" fmla="*/ 570 h 570"/>
                <a:gd name="T4" fmla="*/ 0 w 127"/>
                <a:gd name="T5" fmla="*/ 506 h 570"/>
                <a:gd name="T6" fmla="*/ 0 w 127"/>
                <a:gd name="T7" fmla="*/ 64 h 570"/>
                <a:gd name="T8" fmla="*/ 63 w 127"/>
                <a:gd name="T9" fmla="*/ 0 h 570"/>
                <a:gd name="T10" fmla="*/ 127 w 127"/>
                <a:gd name="T11" fmla="*/ 64 h 570"/>
                <a:gd name="T12" fmla="*/ 127 w 127"/>
                <a:gd name="T13" fmla="*/ 506 h 570"/>
                <a:gd name="T14" fmla="*/ 63 w 127"/>
                <a:gd name="T15" fmla="*/ 570 h 5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7" h="570">
                  <a:moveTo>
                    <a:pt x="63" y="570"/>
                  </a:moveTo>
                  <a:cubicBezTo>
                    <a:pt x="63" y="570"/>
                    <a:pt x="63" y="570"/>
                    <a:pt x="63" y="570"/>
                  </a:cubicBezTo>
                  <a:cubicBezTo>
                    <a:pt x="28" y="570"/>
                    <a:pt x="0" y="541"/>
                    <a:pt x="0" y="506"/>
                  </a:cubicBezTo>
                  <a:cubicBezTo>
                    <a:pt x="0" y="64"/>
                    <a:pt x="0" y="64"/>
                    <a:pt x="0" y="64"/>
                  </a:cubicBezTo>
                  <a:cubicBezTo>
                    <a:pt x="0" y="28"/>
                    <a:pt x="28" y="0"/>
                    <a:pt x="63" y="0"/>
                  </a:cubicBezTo>
                  <a:cubicBezTo>
                    <a:pt x="99" y="0"/>
                    <a:pt x="127" y="28"/>
                    <a:pt x="127" y="64"/>
                  </a:cubicBezTo>
                  <a:cubicBezTo>
                    <a:pt x="127" y="506"/>
                    <a:pt x="127" y="506"/>
                    <a:pt x="127" y="506"/>
                  </a:cubicBezTo>
                  <a:cubicBezTo>
                    <a:pt x="127" y="541"/>
                    <a:pt x="99" y="570"/>
                    <a:pt x="63" y="57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GB" sz="2099" dirty="0">
                <a:solidFill>
                  <a:prstClr val="black"/>
                </a:solidFill>
                <a:latin typeface="Arial"/>
                <a:cs typeface="+mn-cs"/>
              </a:endParaRPr>
            </a:p>
          </p:txBody>
        </p:sp>
        <p:sp>
          <p:nvSpPr>
            <p:cNvPr id="58" name="Freeform 18"/>
            <p:cNvSpPr>
              <a:spLocks noEditPoints="1"/>
            </p:cNvSpPr>
            <p:nvPr userDrawn="1"/>
          </p:nvSpPr>
          <p:spPr bwMode="auto">
            <a:xfrm>
              <a:off x="8367713" y="4159250"/>
              <a:ext cx="325438" cy="809625"/>
            </a:xfrm>
            <a:custGeom>
              <a:avLst/>
              <a:gdLst>
                <a:gd name="T0" fmla="*/ 51 w 102"/>
                <a:gd name="T1" fmla="*/ 10 h 254"/>
                <a:gd name="T2" fmla="*/ 92 w 102"/>
                <a:gd name="T3" fmla="*/ 51 h 254"/>
                <a:gd name="T4" fmla="*/ 92 w 102"/>
                <a:gd name="T5" fmla="*/ 203 h 254"/>
                <a:gd name="T6" fmla="*/ 51 w 102"/>
                <a:gd name="T7" fmla="*/ 244 h 254"/>
                <a:gd name="T8" fmla="*/ 10 w 102"/>
                <a:gd name="T9" fmla="*/ 203 h 254"/>
                <a:gd name="T10" fmla="*/ 10 w 102"/>
                <a:gd name="T11" fmla="*/ 51 h 254"/>
                <a:gd name="T12" fmla="*/ 51 w 102"/>
                <a:gd name="T13" fmla="*/ 10 h 254"/>
                <a:gd name="T14" fmla="*/ 51 w 102"/>
                <a:gd name="T15" fmla="*/ 0 h 254"/>
                <a:gd name="T16" fmla="*/ 51 w 102"/>
                <a:gd name="T17" fmla="*/ 0 h 254"/>
                <a:gd name="T18" fmla="*/ 0 w 102"/>
                <a:gd name="T19" fmla="*/ 51 h 254"/>
                <a:gd name="T20" fmla="*/ 0 w 102"/>
                <a:gd name="T21" fmla="*/ 203 h 254"/>
                <a:gd name="T22" fmla="*/ 51 w 102"/>
                <a:gd name="T23" fmla="*/ 254 h 254"/>
                <a:gd name="T24" fmla="*/ 102 w 102"/>
                <a:gd name="T25" fmla="*/ 203 h 254"/>
                <a:gd name="T26" fmla="*/ 102 w 102"/>
                <a:gd name="T27" fmla="*/ 51 h 254"/>
                <a:gd name="T28" fmla="*/ 51 w 102"/>
                <a:gd name="T29" fmla="*/ 0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2" h="254">
                  <a:moveTo>
                    <a:pt x="51" y="10"/>
                  </a:moveTo>
                  <a:cubicBezTo>
                    <a:pt x="73" y="10"/>
                    <a:pt x="92" y="28"/>
                    <a:pt x="92" y="51"/>
                  </a:cubicBezTo>
                  <a:cubicBezTo>
                    <a:pt x="92" y="203"/>
                    <a:pt x="92" y="203"/>
                    <a:pt x="92" y="203"/>
                  </a:cubicBezTo>
                  <a:cubicBezTo>
                    <a:pt x="92" y="226"/>
                    <a:pt x="73" y="244"/>
                    <a:pt x="51" y="244"/>
                  </a:cubicBezTo>
                  <a:cubicBezTo>
                    <a:pt x="28" y="244"/>
                    <a:pt x="10" y="226"/>
                    <a:pt x="10" y="203"/>
                  </a:cubicBezTo>
                  <a:cubicBezTo>
                    <a:pt x="10" y="51"/>
                    <a:pt x="10" y="51"/>
                    <a:pt x="10" y="51"/>
                  </a:cubicBezTo>
                  <a:cubicBezTo>
                    <a:pt x="10" y="28"/>
                    <a:pt x="28" y="10"/>
                    <a:pt x="51" y="10"/>
                  </a:cubicBezTo>
                  <a:moveTo>
                    <a:pt x="51" y="0"/>
                  </a:moveTo>
                  <a:cubicBezTo>
                    <a:pt x="51" y="0"/>
                    <a:pt x="51" y="0"/>
                    <a:pt x="51" y="0"/>
                  </a:cubicBezTo>
                  <a:cubicBezTo>
                    <a:pt x="23" y="0"/>
                    <a:pt x="0" y="23"/>
                    <a:pt x="0" y="51"/>
                  </a:cubicBezTo>
                  <a:cubicBezTo>
                    <a:pt x="0" y="203"/>
                    <a:pt x="0" y="203"/>
                    <a:pt x="0" y="203"/>
                  </a:cubicBezTo>
                  <a:cubicBezTo>
                    <a:pt x="0" y="231"/>
                    <a:pt x="23" y="254"/>
                    <a:pt x="51" y="254"/>
                  </a:cubicBezTo>
                  <a:cubicBezTo>
                    <a:pt x="79" y="254"/>
                    <a:pt x="102" y="231"/>
                    <a:pt x="102" y="203"/>
                  </a:cubicBezTo>
                  <a:cubicBezTo>
                    <a:pt x="102" y="51"/>
                    <a:pt x="102" y="51"/>
                    <a:pt x="102" y="51"/>
                  </a:cubicBezTo>
                  <a:cubicBezTo>
                    <a:pt x="102" y="23"/>
                    <a:pt x="79" y="0"/>
                    <a:pt x="5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GB" sz="2099" dirty="0">
                <a:solidFill>
                  <a:prstClr val="black"/>
                </a:solidFill>
                <a:latin typeface="Arial"/>
                <a:cs typeface="+mn-cs"/>
              </a:endParaRPr>
            </a:p>
          </p:txBody>
        </p:sp>
        <p:sp>
          <p:nvSpPr>
            <p:cNvPr id="59" name="Freeform 19"/>
            <p:cNvSpPr>
              <a:spLocks/>
            </p:cNvSpPr>
            <p:nvPr userDrawn="1"/>
          </p:nvSpPr>
          <p:spPr bwMode="auto">
            <a:xfrm>
              <a:off x="9658350" y="4548188"/>
              <a:ext cx="322263" cy="809625"/>
            </a:xfrm>
            <a:custGeom>
              <a:avLst/>
              <a:gdLst>
                <a:gd name="T0" fmla="*/ 51 w 101"/>
                <a:gd name="T1" fmla="*/ 254 h 254"/>
                <a:gd name="T2" fmla="*/ 51 w 101"/>
                <a:gd name="T3" fmla="*/ 254 h 254"/>
                <a:gd name="T4" fmla="*/ 0 w 101"/>
                <a:gd name="T5" fmla="*/ 203 h 254"/>
                <a:gd name="T6" fmla="*/ 0 w 101"/>
                <a:gd name="T7" fmla="*/ 51 h 254"/>
                <a:gd name="T8" fmla="*/ 51 w 101"/>
                <a:gd name="T9" fmla="*/ 0 h 254"/>
                <a:gd name="T10" fmla="*/ 101 w 101"/>
                <a:gd name="T11" fmla="*/ 51 h 254"/>
                <a:gd name="T12" fmla="*/ 101 w 101"/>
                <a:gd name="T13" fmla="*/ 203 h 254"/>
                <a:gd name="T14" fmla="*/ 51 w 101"/>
                <a:gd name="T15" fmla="*/ 254 h 25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1" h="254">
                  <a:moveTo>
                    <a:pt x="51" y="254"/>
                  </a:moveTo>
                  <a:cubicBezTo>
                    <a:pt x="51" y="254"/>
                    <a:pt x="51" y="254"/>
                    <a:pt x="51" y="254"/>
                  </a:cubicBezTo>
                  <a:cubicBezTo>
                    <a:pt x="22" y="254"/>
                    <a:pt x="0" y="232"/>
                    <a:pt x="0" y="203"/>
                  </a:cubicBezTo>
                  <a:cubicBezTo>
                    <a:pt x="0" y="51"/>
                    <a:pt x="0" y="51"/>
                    <a:pt x="0" y="51"/>
                  </a:cubicBezTo>
                  <a:cubicBezTo>
                    <a:pt x="0" y="23"/>
                    <a:pt x="22" y="0"/>
                    <a:pt x="51" y="0"/>
                  </a:cubicBezTo>
                  <a:cubicBezTo>
                    <a:pt x="79" y="0"/>
                    <a:pt x="101" y="23"/>
                    <a:pt x="101" y="51"/>
                  </a:cubicBezTo>
                  <a:cubicBezTo>
                    <a:pt x="101" y="203"/>
                    <a:pt x="101" y="203"/>
                    <a:pt x="101" y="203"/>
                  </a:cubicBezTo>
                  <a:cubicBezTo>
                    <a:pt x="101" y="232"/>
                    <a:pt x="79" y="254"/>
                    <a:pt x="51" y="25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GB" sz="2099" dirty="0">
                <a:solidFill>
                  <a:prstClr val="black"/>
                </a:solidFill>
                <a:latin typeface="Arial"/>
                <a:cs typeface="+mn-cs"/>
              </a:endParaRPr>
            </a:p>
          </p:txBody>
        </p:sp>
        <p:sp>
          <p:nvSpPr>
            <p:cNvPr id="60" name="Freeform 20"/>
            <p:cNvSpPr>
              <a:spLocks noEditPoints="1"/>
            </p:cNvSpPr>
            <p:nvPr userDrawn="1"/>
          </p:nvSpPr>
          <p:spPr bwMode="auto">
            <a:xfrm>
              <a:off x="8855075" y="3525838"/>
              <a:ext cx="403225" cy="1816100"/>
            </a:xfrm>
            <a:custGeom>
              <a:avLst/>
              <a:gdLst>
                <a:gd name="T0" fmla="*/ 63 w 127"/>
                <a:gd name="T1" fmla="*/ 11 h 570"/>
                <a:gd name="T2" fmla="*/ 117 w 127"/>
                <a:gd name="T3" fmla="*/ 64 h 570"/>
                <a:gd name="T4" fmla="*/ 117 w 127"/>
                <a:gd name="T5" fmla="*/ 507 h 570"/>
                <a:gd name="T6" fmla="*/ 63 w 127"/>
                <a:gd name="T7" fmla="*/ 560 h 570"/>
                <a:gd name="T8" fmla="*/ 10 w 127"/>
                <a:gd name="T9" fmla="*/ 507 h 570"/>
                <a:gd name="T10" fmla="*/ 10 w 127"/>
                <a:gd name="T11" fmla="*/ 64 h 570"/>
                <a:gd name="T12" fmla="*/ 63 w 127"/>
                <a:gd name="T13" fmla="*/ 11 h 570"/>
                <a:gd name="T14" fmla="*/ 63 w 127"/>
                <a:gd name="T15" fmla="*/ 0 h 570"/>
                <a:gd name="T16" fmla="*/ 0 w 127"/>
                <a:gd name="T17" fmla="*/ 64 h 570"/>
                <a:gd name="T18" fmla="*/ 0 w 127"/>
                <a:gd name="T19" fmla="*/ 507 h 570"/>
                <a:gd name="T20" fmla="*/ 63 w 127"/>
                <a:gd name="T21" fmla="*/ 570 h 570"/>
                <a:gd name="T22" fmla="*/ 127 w 127"/>
                <a:gd name="T23" fmla="*/ 507 h 570"/>
                <a:gd name="T24" fmla="*/ 127 w 127"/>
                <a:gd name="T25" fmla="*/ 64 h 570"/>
                <a:gd name="T26" fmla="*/ 63 w 127"/>
                <a:gd name="T27" fmla="*/ 0 h 5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7" h="570">
                  <a:moveTo>
                    <a:pt x="63" y="11"/>
                  </a:moveTo>
                  <a:cubicBezTo>
                    <a:pt x="93" y="11"/>
                    <a:pt x="117" y="35"/>
                    <a:pt x="117" y="64"/>
                  </a:cubicBezTo>
                  <a:cubicBezTo>
                    <a:pt x="117" y="507"/>
                    <a:pt x="117" y="507"/>
                    <a:pt x="117" y="507"/>
                  </a:cubicBezTo>
                  <a:cubicBezTo>
                    <a:pt x="117" y="536"/>
                    <a:pt x="93" y="560"/>
                    <a:pt x="63" y="560"/>
                  </a:cubicBezTo>
                  <a:cubicBezTo>
                    <a:pt x="34" y="560"/>
                    <a:pt x="10" y="536"/>
                    <a:pt x="10" y="507"/>
                  </a:cubicBezTo>
                  <a:cubicBezTo>
                    <a:pt x="10" y="64"/>
                    <a:pt x="10" y="64"/>
                    <a:pt x="10" y="64"/>
                  </a:cubicBezTo>
                  <a:cubicBezTo>
                    <a:pt x="10" y="35"/>
                    <a:pt x="34" y="11"/>
                    <a:pt x="63" y="11"/>
                  </a:cubicBezTo>
                  <a:moveTo>
                    <a:pt x="63" y="0"/>
                  </a:moveTo>
                  <a:cubicBezTo>
                    <a:pt x="28" y="0"/>
                    <a:pt x="0" y="29"/>
                    <a:pt x="0" y="64"/>
                  </a:cubicBezTo>
                  <a:cubicBezTo>
                    <a:pt x="0" y="507"/>
                    <a:pt x="0" y="507"/>
                    <a:pt x="0" y="507"/>
                  </a:cubicBezTo>
                  <a:cubicBezTo>
                    <a:pt x="0" y="542"/>
                    <a:pt x="28" y="570"/>
                    <a:pt x="63" y="570"/>
                  </a:cubicBezTo>
                  <a:cubicBezTo>
                    <a:pt x="98" y="570"/>
                    <a:pt x="127" y="542"/>
                    <a:pt x="127" y="507"/>
                  </a:cubicBezTo>
                  <a:cubicBezTo>
                    <a:pt x="127" y="64"/>
                    <a:pt x="127" y="64"/>
                    <a:pt x="127" y="64"/>
                  </a:cubicBezTo>
                  <a:cubicBezTo>
                    <a:pt x="127" y="29"/>
                    <a:pt x="98" y="0"/>
                    <a:pt x="6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GB" sz="2099" dirty="0">
                <a:solidFill>
                  <a:prstClr val="black"/>
                </a:solidFill>
                <a:latin typeface="Arial"/>
                <a:cs typeface="+mn-cs"/>
              </a:endParaRPr>
            </a:p>
          </p:txBody>
        </p:sp>
        <p:sp>
          <p:nvSpPr>
            <p:cNvPr id="61" name="Freeform 21"/>
            <p:cNvSpPr>
              <a:spLocks noEditPoints="1"/>
            </p:cNvSpPr>
            <p:nvPr userDrawn="1"/>
          </p:nvSpPr>
          <p:spPr bwMode="auto">
            <a:xfrm>
              <a:off x="4075113" y="4159250"/>
              <a:ext cx="323850" cy="809625"/>
            </a:xfrm>
            <a:custGeom>
              <a:avLst/>
              <a:gdLst>
                <a:gd name="T0" fmla="*/ 51 w 102"/>
                <a:gd name="T1" fmla="*/ 10 h 254"/>
                <a:gd name="T2" fmla="*/ 92 w 102"/>
                <a:gd name="T3" fmla="*/ 51 h 254"/>
                <a:gd name="T4" fmla="*/ 92 w 102"/>
                <a:gd name="T5" fmla="*/ 203 h 254"/>
                <a:gd name="T6" fmla="*/ 51 w 102"/>
                <a:gd name="T7" fmla="*/ 244 h 254"/>
                <a:gd name="T8" fmla="*/ 10 w 102"/>
                <a:gd name="T9" fmla="*/ 203 h 254"/>
                <a:gd name="T10" fmla="*/ 10 w 102"/>
                <a:gd name="T11" fmla="*/ 51 h 254"/>
                <a:gd name="T12" fmla="*/ 51 w 102"/>
                <a:gd name="T13" fmla="*/ 10 h 254"/>
                <a:gd name="T14" fmla="*/ 51 w 102"/>
                <a:gd name="T15" fmla="*/ 0 h 254"/>
                <a:gd name="T16" fmla="*/ 0 w 102"/>
                <a:gd name="T17" fmla="*/ 51 h 254"/>
                <a:gd name="T18" fmla="*/ 0 w 102"/>
                <a:gd name="T19" fmla="*/ 203 h 254"/>
                <a:gd name="T20" fmla="*/ 51 w 102"/>
                <a:gd name="T21" fmla="*/ 254 h 254"/>
                <a:gd name="T22" fmla="*/ 102 w 102"/>
                <a:gd name="T23" fmla="*/ 203 h 254"/>
                <a:gd name="T24" fmla="*/ 102 w 102"/>
                <a:gd name="T25" fmla="*/ 51 h 254"/>
                <a:gd name="T26" fmla="*/ 51 w 102"/>
                <a:gd name="T27" fmla="*/ 0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2" h="254">
                  <a:moveTo>
                    <a:pt x="51" y="10"/>
                  </a:moveTo>
                  <a:cubicBezTo>
                    <a:pt x="74" y="10"/>
                    <a:pt x="92" y="28"/>
                    <a:pt x="92" y="51"/>
                  </a:cubicBezTo>
                  <a:cubicBezTo>
                    <a:pt x="92" y="203"/>
                    <a:pt x="92" y="203"/>
                    <a:pt x="92" y="203"/>
                  </a:cubicBezTo>
                  <a:cubicBezTo>
                    <a:pt x="92" y="226"/>
                    <a:pt x="74" y="244"/>
                    <a:pt x="51" y="244"/>
                  </a:cubicBezTo>
                  <a:cubicBezTo>
                    <a:pt x="29" y="244"/>
                    <a:pt x="10" y="226"/>
                    <a:pt x="10" y="203"/>
                  </a:cubicBezTo>
                  <a:cubicBezTo>
                    <a:pt x="10" y="51"/>
                    <a:pt x="10" y="51"/>
                    <a:pt x="10" y="51"/>
                  </a:cubicBezTo>
                  <a:cubicBezTo>
                    <a:pt x="10" y="28"/>
                    <a:pt x="29" y="10"/>
                    <a:pt x="51" y="10"/>
                  </a:cubicBezTo>
                  <a:moveTo>
                    <a:pt x="51" y="0"/>
                  </a:moveTo>
                  <a:cubicBezTo>
                    <a:pt x="23" y="0"/>
                    <a:pt x="0" y="23"/>
                    <a:pt x="0" y="51"/>
                  </a:cubicBezTo>
                  <a:cubicBezTo>
                    <a:pt x="0" y="203"/>
                    <a:pt x="0" y="203"/>
                    <a:pt x="0" y="203"/>
                  </a:cubicBezTo>
                  <a:cubicBezTo>
                    <a:pt x="0" y="231"/>
                    <a:pt x="23" y="254"/>
                    <a:pt x="51" y="254"/>
                  </a:cubicBezTo>
                  <a:cubicBezTo>
                    <a:pt x="79" y="254"/>
                    <a:pt x="102" y="231"/>
                    <a:pt x="102" y="203"/>
                  </a:cubicBezTo>
                  <a:cubicBezTo>
                    <a:pt x="102" y="51"/>
                    <a:pt x="102" y="51"/>
                    <a:pt x="102" y="51"/>
                  </a:cubicBezTo>
                  <a:cubicBezTo>
                    <a:pt x="102" y="23"/>
                    <a:pt x="79" y="0"/>
                    <a:pt x="5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GB" sz="2099" dirty="0">
                <a:solidFill>
                  <a:prstClr val="black"/>
                </a:solidFill>
                <a:latin typeface="Arial"/>
                <a:cs typeface="+mn-cs"/>
              </a:endParaRPr>
            </a:p>
          </p:txBody>
        </p:sp>
        <p:sp>
          <p:nvSpPr>
            <p:cNvPr id="62" name="Freeform 22"/>
            <p:cNvSpPr>
              <a:spLocks noEditPoints="1"/>
            </p:cNvSpPr>
            <p:nvPr userDrawn="1"/>
          </p:nvSpPr>
          <p:spPr bwMode="auto">
            <a:xfrm>
              <a:off x="4560888" y="3525838"/>
              <a:ext cx="403225" cy="1816100"/>
            </a:xfrm>
            <a:custGeom>
              <a:avLst/>
              <a:gdLst>
                <a:gd name="T0" fmla="*/ 63 w 127"/>
                <a:gd name="T1" fmla="*/ 11 h 570"/>
                <a:gd name="T2" fmla="*/ 117 w 127"/>
                <a:gd name="T3" fmla="*/ 64 h 570"/>
                <a:gd name="T4" fmla="*/ 117 w 127"/>
                <a:gd name="T5" fmla="*/ 507 h 570"/>
                <a:gd name="T6" fmla="*/ 63 w 127"/>
                <a:gd name="T7" fmla="*/ 560 h 570"/>
                <a:gd name="T8" fmla="*/ 10 w 127"/>
                <a:gd name="T9" fmla="*/ 507 h 570"/>
                <a:gd name="T10" fmla="*/ 10 w 127"/>
                <a:gd name="T11" fmla="*/ 64 h 570"/>
                <a:gd name="T12" fmla="*/ 63 w 127"/>
                <a:gd name="T13" fmla="*/ 11 h 570"/>
                <a:gd name="T14" fmla="*/ 63 w 127"/>
                <a:gd name="T15" fmla="*/ 0 h 570"/>
                <a:gd name="T16" fmla="*/ 0 w 127"/>
                <a:gd name="T17" fmla="*/ 64 h 570"/>
                <a:gd name="T18" fmla="*/ 0 w 127"/>
                <a:gd name="T19" fmla="*/ 507 h 570"/>
                <a:gd name="T20" fmla="*/ 63 w 127"/>
                <a:gd name="T21" fmla="*/ 570 h 570"/>
                <a:gd name="T22" fmla="*/ 127 w 127"/>
                <a:gd name="T23" fmla="*/ 507 h 570"/>
                <a:gd name="T24" fmla="*/ 127 w 127"/>
                <a:gd name="T25" fmla="*/ 64 h 570"/>
                <a:gd name="T26" fmla="*/ 63 w 127"/>
                <a:gd name="T27" fmla="*/ 0 h 5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7" h="570">
                  <a:moveTo>
                    <a:pt x="63" y="11"/>
                  </a:moveTo>
                  <a:cubicBezTo>
                    <a:pt x="93" y="11"/>
                    <a:pt x="117" y="35"/>
                    <a:pt x="117" y="64"/>
                  </a:cubicBezTo>
                  <a:cubicBezTo>
                    <a:pt x="117" y="507"/>
                    <a:pt x="117" y="507"/>
                    <a:pt x="117" y="507"/>
                  </a:cubicBezTo>
                  <a:cubicBezTo>
                    <a:pt x="117" y="536"/>
                    <a:pt x="93" y="560"/>
                    <a:pt x="63" y="560"/>
                  </a:cubicBezTo>
                  <a:cubicBezTo>
                    <a:pt x="34" y="560"/>
                    <a:pt x="10" y="536"/>
                    <a:pt x="10" y="507"/>
                  </a:cubicBezTo>
                  <a:cubicBezTo>
                    <a:pt x="10" y="64"/>
                    <a:pt x="10" y="64"/>
                    <a:pt x="10" y="64"/>
                  </a:cubicBezTo>
                  <a:cubicBezTo>
                    <a:pt x="10" y="35"/>
                    <a:pt x="34" y="11"/>
                    <a:pt x="63" y="11"/>
                  </a:cubicBezTo>
                  <a:moveTo>
                    <a:pt x="63" y="0"/>
                  </a:moveTo>
                  <a:cubicBezTo>
                    <a:pt x="28" y="0"/>
                    <a:pt x="0" y="29"/>
                    <a:pt x="0" y="64"/>
                  </a:cubicBezTo>
                  <a:cubicBezTo>
                    <a:pt x="0" y="507"/>
                    <a:pt x="0" y="507"/>
                    <a:pt x="0" y="507"/>
                  </a:cubicBezTo>
                  <a:cubicBezTo>
                    <a:pt x="0" y="542"/>
                    <a:pt x="28" y="570"/>
                    <a:pt x="63" y="570"/>
                  </a:cubicBezTo>
                  <a:cubicBezTo>
                    <a:pt x="99" y="570"/>
                    <a:pt x="127" y="542"/>
                    <a:pt x="127" y="507"/>
                  </a:cubicBezTo>
                  <a:cubicBezTo>
                    <a:pt x="127" y="64"/>
                    <a:pt x="127" y="64"/>
                    <a:pt x="127" y="64"/>
                  </a:cubicBezTo>
                  <a:cubicBezTo>
                    <a:pt x="127" y="29"/>
                    <a:pt x="99" y="0"/>
                    <a:pt x="6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GB" sz="2099" dirty="0">
                <a:solidFill>
                  <a:prstClr val="black"/>
                </a:solidFill>
                <a:latin typeface="Arial"/>
                <a:cs typeface="+mn-cs"/>
              </a:endParaRPr>
            </a:p>
          </p:txBody>
        </p:sp>
        <p:sp>
          <p:nvSpPr>
            <p:cNvPr id="63" name="Freeform 23"/>
            <p:cNvSpPr>
              <a:spLocks/>
            </p:cNvSpPr>
            <p:nvPr userDrawn="1"/>
          </p:nvSpPr>
          <p:spPr bwMode="auto">
            <a:xfrm>
              <a:off x="9093200" y="4175125"/>
              <a:ext cx="403225" cy="1816100"/>
            </a:xfrm>
            <a:custGeom>
              <a:avLst/>
              <a:gdLst>
                <a:gd name="T0" fmla="*/ 63 w 127"/>
                <a:gd name="T1" fmla="*/ 570 h 570"/>
                <a:gd name="T2" fmla="*/ 63 w 127"/>
                <a:gd name="T3" fmla="*/ 570 h 570"/>
                <a:gd name="T4" fmla="*/ 0 w 127"/>
                <a:gd name="T5" fmla="*/ 506 h 570"/>
                <a:gd name="T6" fmla="*/ 0 w 127"/>
                <a:gd name="T7" fmla="*/ 64 h 570"/>
                <a:gd name="T8" fmla="*/ 63 w 127"/>
                <a:gd name="T9" fmla="*/ 0 h 570"/>
                <a:gd name="T10" fmla="*/ 127 w 127"/>
                <a:gd name="T11" fmla="*/ 64 h 570"/>
                <a:gd name="T12" fmla="*/ 127 w 127"/>
                <a:gd name="T13" fmla="*/ 506 h 570"/>
                <a:gd name="T14" fmla="*/ 63 w 127"/>
                <a:gd name="T15" fmla="*/ 570 h 5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7" h="570">
                  <a:moveTo>
                    <a:pt x="63" y="570"/>
                  </a:moveTo>
                  <a:cubicBezTo>
                    <a:pt x="63" y="570"/>
                    <a:pt x="63" y="570"/>
                    <a:pt x="63" y="570"/>
                  </a:cubicBezTo>
                  <a:cubicBezTo>
                    <a:pt x="28" y="570"/>
                    <a:pt x="0" y="541"/>
                    <a:pt x="0" y="506"/>
                  </a:cubicBezTo>
                  <a:cubicBezTo>
                    <a:pt x="0" y="64"/>
                    <a:pt x="0" y="64"/>
                    <a:pt x="0" y="64"/>
                  </a:cubicBezTo>
                  <a:cubicBezTo>
                    <a:pt x="0" y="28"/>
                    <a:pt x="28" y="0"/>
                    <a:pt x="63" y="0"/>
                  </a:cubicBezTo>
                  <a:cubicBezTo>
                    <a:pt x="98" y="0"/>
                    <a:pt x="127" y="28"/>
                    <a:pt x="127" y="64"/>
                  </a:cubicBezTo>
                  <a:cubicBezTo>
                    <a:pt x="127" y="506"/>
                    <a:pt x="127" y="506"/>
                    <a:pt x="127" y="506"/>
                  </a:cubicBezTo>
                  <a:cubicBezTo>
                    <a:pt x="127" y="541"/>
                    <a:pt x="98" y="570"/>
                    <a:pt x="63" y="57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GB" sz="2099" dirty="0">
                <a:solidFill>
                  <a:prstClr val="black"/>
                </a:solidFill>
                <a:latin typeface="Arial"/>
                <a:cs typeface="+mn-cs"/>
              </a:endParaRPr>
            </a:p>
          </p:txBody>
        </p:sp>
        <p:sp>
          <p:nvSpPr>
            <p:cNvPr id="64" name="Freeform 24"/>
            <p:cNvSpPr>
              <a:spLocks noEditPoints="1"/>
            </p:cNvSpPr>
            <p:nvPr userDrawn="1"/>
          </p:nvSpPr>
          <p:spPr bwMode="auto">
            <a:xfrm>
              <a:off x="5940425" y="3981450"/>
              <a:ext cx="323850" cy="808038"/>
            </a:xfrm>
            <a:custGeom>
              <a:avLst/>
              <a:gdLst>
                <a:gd name="T0" fmla="*/ 51 w 102"/>
                <a:gd name="T1" fmla="*/ 10 h 254"/>
                <a:gd name="T2" fmla="*/ 91 w 102"/>
                <a:gd name="T3" fmla="*/ 51 h 254"/>
                <a:gd name="T4" fmla="*/ 91 w 102"/>
                <a:gd name="T5" fmla="*/ 203 h 254"/>
                <a:gd name="T6" fmla="*/ 51 w 102"/>
                <a:gd name="T7" fmla="*/ 244 h 254"/>
                <a:gd name="T8" fmla="*/ 10 w 102"/>
                <a:gd name="T9" fmla="*/ 203 h 254"/>
                <a:gd name="T10" fmla="*/ 10 w 102"/>
                <a:gd name="T11" fmla="*/ 51 h 254"/>
                <a:gd name="T12" fmla="*/ 51 w 102"/>
                <a:gd name="T13" fmla="*/ 10 h 254"/>
                <a:gd name="T14" fmla="*/ 51 w 102"/>
                <a:gd name="T15" fmla="*/ 0 h 254"/>
                <a:gd name="T16" fmla="*/ 0 w 102"/>
                <a:gd name="T17" fmla="*/ 51 h 254"/>
                <a:gd name="T18" fmla="*/ 0 w 102"/>
                <a:gd name="T19" fmla="*/ 203 h 254"/>
                <a:gd name="T20" fmla="*/ 51 w 102"/>
                <a:gd name="T21" fmla="*/ 254 h 254"/>
                <a:gd name="T22" fmla="*/ 102 w 102"/>
                <a:gd name="T23" fmla="*/ 203 h 254"/>
                <a:gd name="T24" fmla="*/ 102 w 102"/>
                <a:gd name="T25" fmla="*/ 51 h 254"/>
                <a:gd name="T26" fmla="*/ 51 w 102"/>
                <a:gd name="T27" fmla="*/ 0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2" h="254">
                  <a:moveTo>
                    <a:pt x="51" y="10"/>
                  </a:moveTo>
                  <a:cubicBezTo>
                    <a:pt x="73" y="10"/>
                    <a:pt x="91" y="28"/>
                    <a:pt x="91" y="51"/>
                  </a:cubicBezTo>
                  <a:cubicBezTo>
                    <a:pt x="91" y="203"/>
                    <a:pt x="91" y="203"/>
                    <a:pt x="91" y="203"/>
                  </a:cubicBezTo>
                  <a:cubicBezTo>
                    <a:pt x="91" y="226"/>
                    <a:pt x="73" y="244"/>
                    <a:pt x="51" y="244"/>
                  </a:cubicBezTo>
                  <a:cubicBezTo>
                    <a:pt x="28" y="244"/>
                    <a:pt x="10" y="226"/>
                    <a:pt x="10" y="203"/>
                  </a:cubicBezTo>
                  <a:cubicBezTo>
                    <a:pt x="10" y="51"/>
                    <a:pt x="10" y="51"/>
                    <a:pt x="10" y="51"/>
                  </a:cubicBezTo>
                  <a:cubicBezTo>
                    <a:pt x="10" y="28"/>
                    <a:pt x="28" y="10"/>
                    <a:pt x="51" y="10"/>
                  </a:cubicBezTo>
                  <a:moveTo>
                    <a:pt x="51" y="0"/>
                  </a:moveTo>
                  <a:cubicBezTo>
                    <a:pt x="23" y="0"/>
                    <a:pt x="0" y="23"/>
                    <a:pt x="0" y="51"/>
                  </a:cubicBezTo>
                  <a:cubicBezTo>
                    <a:pt x="0" y="203"/>
                    <a:pt x="0" y="203"/>
                    <a:pt x="0" y="203"/>
                  </a:cubicBezTo>
                  <a:cubicBezTo>
                    <a:pt x="0" y="231"/>
                    <a:pt x="23" y="254"/>
                    <a:pt x="51" y="254"/>
                  </a:cubicBezTo>
                  <a:cubicBezTo>
                    <a:pt x="79" y="254"/>
                    <a:pt x="102" y="231"/>
                    <a:pt x="102" y="203"/>
                  </a:cubicBezTo>
                  <a:cubicBezTo>
                    <a:pt x="102" y="51"/>
                    <a:pt x="102" y="51"/>
                    <a:pt x="102" y="51"/>
                  </a:cubicBezTo>
                  <a:cubicBezTo>
                    <a:pt x="102" y="23"/>
                    <a:pt x="79" y="0"/>
                    <a:pt x="5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GB" sz="2099" dirty="0">
                <a:solidFill>
                  <a:prstClr val="black"/>
                </a:solidFill>
                <a:latin typeface="Arial"/>
                <a:cs typeface="+mn-cs"/>
              </a:endParaRPr>
            </a:p>
          </p:txBody>
        </p:sp>
        <p:sp>
          <p:nvSpPr>
            <p:cNvPr id="65" name="Freeform 25"/>
            <p:cNvSpPr>
              <a:spLocks/>
            </p:cNvSpPr>
            <p:nvPr userDrawn="1"/>
          </p:nvSpPr>
          <p:spPr bwMode="auto">
            <a:xfrm>
              <a:off x="8008938" y="4449763"/>
              <a:ext cx="193675" cy="323850"/>
            </a:xfrm>
            <a:custGeom>
              <a:avLst/>
              <a:gdLst>
                <a:gd name="T0" fmla="*/ 31 w 61"/>
                <a:gd name="T1" fmla="*/ 102 h 102"/>
                <a:gd name="T2" fmla="*/ 31 w 61"/>
                <a:gd name="T3" fmla="*/ 102 h 102"/>
                <a:gd name="T4" fmla="*/ 0 w 61"/>
                <a:gd name="T5" fmla="*/ 72 h 102"/>
                <a:gd name="T6" fmla="*/ 0 w 61"/>
                <a:gd name="T7" fmla="*/ 31 h 102"/>
                <a:gd name="T8" fmla="*/ 31 w 61"/>
                <a:gd name="T9" fmla="*/ 0 h 102"/>
                <a:gd name="T10" fmla="*/ 61 w 61"/>
                <a:gd name="T11" fmla="*/ 31 h 102"/>
                <a:gd name="T12" fmla="*/ 61 w 61"/>
                <a:gd name="T13" fmla="*/ 72 h 102"/>
                <a:gd name="T14" fmla="*/ 31 w 61"/>
                <a:gd name="T15" fmla="*/ 102 h 10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1" h="102">
                  <a:moveTo>
                    <a:pt x="31" y="102"/>
                  </a:moveTo>
                  <a:cubicBezTo>
                    <a:pt x="31" y="102"/>
                    <a:pt x="31" y="102"/>
                    <a:pt x="31" y="102"/>
                  </a:cubicBezTo>
                  <a:cubicBezTo>
                    <a:pt x="14" y="102"/>
                    <a:pt x="0" y="89"/>
                    <a:pt x="0" y="72"/>
                  </a:cubicBezTo>
                  <a:cubicBezTo>
                    <a:pt x="0" y="31"/>
                    <a:pt x="0" y="31"/>
                    <a:pt x="0" y="31"/>
                  </a:cubicBezTo>
                  <a:cubicBezTo>
                    <a:pt x="0" y="14"/>
                    <a:pt x="14" y="0"/>
                    <a:pt x="31" y="0"/>
                  </a:cubicBezTo>
                  <a:cubicBezTo>
                    <a:pt x="47" y="0"/>
                    <a:pt x="61" y="14"/>
                    <a:pt x="61" y="31"/>
                  </a:cubicBezTo>
                  <a:cubicBezTo>
                    <a:pt x="61" y="72"/>
                    <a:pt x="61" y="72"/>
                    <a:pt x="61" y="72"/>
                  </a:cubicBezTo>
                  <a:cubicBezTo>
                    <a:pt x="61" y="89"/>
                    <a:pt x="47" y="102"/>
                    <a:pt x="31" y="10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GB" sz="2099" dirty="0">
                <a:solidFill>
                  <a:prstClr val="black"/>
                </a:solidFill>
                <a:latin typeface="Arial"/>
                <a:cs typeface="+mn-cs"/>
              </a:endParaRPr>
            </a:p>
          </p:txBody>
        </p:sp>
        <p:sp>
          <p:nvSpPr>
            <p:cNvPr id="66" name="Freeform 26"/>
            <p:cNvSpPr>
              <a:spLocks noEditPoints="1"/>
            </p:cNvSpPr>
            <p:nvPr userDrawn="1"/>
          </p:nvSpPr>
          <p:spPr bwMode="auto">
            <a:xfrm>
              <a:off x="5616575" y="4449763"/>
              <a:ext cx="193675" cy="323850"/>
            </a:xfrm>
            <a:custGeom>
              <a:avLst/>
              <a:gdLst>
                <a:gd name="T0" fmla="*/ 30 w 61"/>
                <a:gd name="T1" fmla="*/ 11 h 102"/>
                <a:gd name="T2" fmla="*/ 51 w 61"/>
                <a:gd name="T3" fmla="*/ 31 h 102"/>
                <a:gd name="T4" fmla="*/ 51 w 61"/>
                <a:gd name="T5" fmla="*/ 72 h 102"/>
                <a:gd name="T6" fmla="*/ 30 w 61"/>
                <a:gd name="T7" fmla="*/ 92 h 102"/>
                <a:gd name="T8" fmla="*/ 10 w 61"/>
                <a:gd name="T9" fmla="*/ 72 h 102"/>
                <a:gd name="T10" fmla="*/ 10 w 61"/>
                <a:gd name="T11" fmla="*/ 31 h 102"/>
                <a:gd name="T12" fmla="*/ 30 w 61"/>
                <a:gd name="T13" fmla="*/ 11 h 102"/>
                <a:gd name="T14" fmla="*/ 30 w 61"/>
                <a:gd name="T15" fmla="*/ 0 h 102"/>
                <a:gd name="T16" fmla="*/ 0 w 61"/>
                <a:gd name="T17" fmla="*/ 31 h 102"/>
                <a:gd name="T18" fmla="*/ 0 w 61"/>
                <a:gd name="T19" fmla="*/ 72 h 102"/>
                <a:gd name="T20" fmla="*/ 30 w 61"/>
                <a:gd name="T21" fmla="*/ 102 h 102"/>
                <a:gd name="T22" fmla="*/ 61 w 61"/>
                <a:gd name="T23" fmla="*/ 72 h 102"/>
                <a:gd name="T24" fmla="*/ 61 w 61"/>
                <a:gd name="T25" fmla="*/ 31 h 102"/>
                <a:gd name="T26" fmla="*/ 30 w 61"/>
                <a:gd name="T27" fmla="*/ 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1" h="102">
                  <a:moveTo>
                    <a:pt x="30" y="11"/>
                  </a:moveTo>
                  <a:cubicBezTo>
                    <a:pt x="42" y="11"/>
                    <a:pt x="51" y="20"/>
                    <a:pt x="51" y="31"/>
                  </a:cubicBezTo>
                  <a:cubicBezTo>
                    <a:pt x="51" y="72"/>
                    <a:pt x="51" y="72"/>
                    <a:pt x="51" y="72"/>
                  </a:cubicBezTo>
                  <a:cubicBezTo>
                    <a:pt x="51" y="83"/>
                    <a:pt x="42" y="92"/>
                    <a:pt x="30" y="92"/>
                  </a:cubicBezTo>
                  <a:cubicBezTo>
                    <a:pt x="19" y="92"/>
                    <a:pt x="10" y="83"/>
                    <a:pt x="10" y="72"/>
                  </a:cubicBezTo>
                  <a:cubicBezTo>
                    <a:pt x="10" y="31"/>
                    <a:pt x="10" y="31"/>
                    <a:pt x="10" y="31"/>
                  </a:cubicBezTo>
                  <a:cubicBezTo>
                    <a:pt x="10" y="20"/>
                    <a:pt x="19" y="11"/>
                    <a:pt x="30" y="11"/>
                  </a:cubicBezTo>
                  <a:moveTo>
                    <a:pt x="30" y="0"/>
                  </a:moveTo>
                  <a:cubicBezTo>
                    <a:pt x="14" y="0"/>
                    <a:pt x="0" y="14"/>
                    <a:pt x="0" y="31"/>
                  </a:cubicBezTo>
                  <a:cubicBezTo>
                    <a:pt x="0" y="72"/>
                    <a:pt x="0" y="72"/>
                    <a:pt x="0" y="72"/>
                  </a:cubicBezTo>
                  <a:cubicBezTo>
                    <a:pt x="0" y="89"/>
                    <a:pt x="14" y="102"/>
                    <a:pt x="30" y="102"/>
                  </a:cubicBezTo>
                  <a:cubicBezTo>
                    <a:pt x="47" y="102"/>
                    <a:pt x="61" y="89"/>
                    <a:pt x="61" y="72"/>
                  </a:cubicBezTo>
                  <a:cubicBezTo>
                    <a:pt x="61" y="31"/>
                    <a:pt x="61" y="31"/>
                    <a:pt x="61" y="31"/>
                  </a:cubicBezTo>
                  <a:cubicBezTo>
                    <a:pt x="61" y="14"/>
                    <a:pt x="47" y="0"/>
                    <a:pt x="3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GB" sz="2099" dirty="0">
                <a:solidFill>
                  <a:prstClr val="black"/>
                </a:solidFill>
                <a:latin typeface="Arial"/>
                <a:cs typeface="+mn-cs"/>
              </a:endParaRPr>
            </a:p>
          </p:txBody>
        </p:sp>
        <p:sp>
          <p:nvSpPr>
            <p:cNvPr id="67" name="Freeform 27"/>
            <p:cNvSpPr>
              <a:spLocks/>
            </p:cNvSpPr>
            <p:nvPr userDrawn="1"/>
          </p:nvSpPr>
          <p:spPr bwMode="auto">
            <a:xfrm>
              <a:off x="7558088" y="4433888"/>
              <a:ext cx="320675" cy="811213"/>
            </a:xfrm>
            <a:custGeom>
              <a:avLst/>
              <a:gdLst>
                <a:gd name="T0" fmla="*/ 50 w 101"/>
                <a:gd name="T1" fmla="*/ 255 h 255"/>
                <a:gd name="T2" fmla="*/ 50 w 101"/>
                <a:gd name="T3" fmla="*/ 255 h 255"/>
                <a:gd name="T4" fmla="*/ 0 w 101"/>
                <a:gd name="T5" fmla="*/ 204 h 255"/>
                <a:gd name="T6" fmla="*/ 0 w 101"/>
                <a:gd name="T7" fmla="*/ 51 h 255"/>
                <a:gd name="T8" fmla="*/ 50 w 101"/>
                <a:gd name="T9" fmla="*/ 0 h 255"/>
                <a:gd name="T10" fmla="*/ 101 w 101"/>
                <a:gd name="T11" fmla="*/ 51 h 255"/>
                <a:gd name="T12" fmla="*/ 101 w 101"/>
                <a:gd name="T13" fmla="*/ 204 h 255"/>
                <a:gd name="T14" fmla="*/ 50 w 101"/>
                <a:gd name="T15" fmla="*/ 255 h 2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1" h="255">
                  <a:moveTo>
                    <a:pt x="50" y="255"/>
                  </a:moveTo>
                  <a:cubicBezTo>
                    <a:pt x="50" y="255"/>
                    <a:pt x="50" y="255"/>
                    <a:pt x="50" y="255"/>
                  </a:cubicBezTo>
                  <a:cubicBezTo>
                    <a:pt x="22" y="255"/>
                    <a:pt x="0" y="232"/>
                    <a:pt x="0" y="204"/>
                  </a:cubicBezTo>
                  <a:cubicBezTo>
                    <a:pt x="0" y="51"/>
                    <a:pt x="0" y="51"/>
                    <a:pt x="0" y="51"/>
                  </a:cubicBezTo>
                  <a:cubicBezTo>
                    <a:pt x="0" y="23"/>
                    <a:pt x="22" y="0"/>
                    <a:pt x="50" y="0"/>
                  </a:cubicBezTo>
                  <a:cubicBezTo>
                    <a:pt x="79" y="0"/>
                    <a:pt x="101" y="23"/>
                    <a:pt x="101" y="51"/>
                  </a:cubicBezTo>
                  <a:cubicBezTo>
                    <a:pt x="101" y="204"/>
                    <a:pt x="101" y="204"/>
                    <a:pt x="101" y="204"/>
                  </a:cubicBezTo>
                  <a:cubicBezTo>
                    <a:pt x="101" y="232"/>
                    <a:pt x="79" y="255"/>
                    <a:pt x="50" y="25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GB" sz="2099" dirty="0">
                <a:solidFill>
                  <a:prstClr val="black"/>
                </a:solidFill>
                <a:latin typeface="Arial"/>
                <a:cs typeface="+mn-cs"/>
              </a:endParaRPr>
            </a:p>
          </p:txBody>
        </p:sp>
        <p:sp>
          <p:nvSpPr>
            <p:cNvPr id="68" name="Freeform 28"/>
            <p:cNvSpPr>
              <a:spLocks/>
            </p:cNvSpPr>
            <p:nvPr userDrawn="1"/>
          </p:nvSpPr>
          <p:spPr bwMode="auto">
            <a:xfrm>
              <a:off x="6423025" y="3348038"/>
              <a:ext cx="406400" cy="1814513"/>
            </a:xfrm>
            <a:custGeom>
              <a:avLst/>
              <a:gdLst>
                <a:gd name="T0" fmla="*/ 64 w 128"/>
                <a:gd name="T1" fmla="*/ 570 h 570"/>
                <a:gd name="T2" fmla="*/ 64 w 128"/>
                <a:gd name="T3" fmla="*/ 570 h 570"/>
                <a:gd name="T4" fmla="*/ 0 w 128"/>
                <a:gd name="T5" fmla="*/ 507 h 570"/>
                <a:gd name="T6" fmla="*/ 0 w 128"/>
                <a:gd name="T7" fmla="*/ 64 h 570"/>
                <a:gd name="T8" fmla="*/ 64 w 128"/>
                <a:gd name="T9" fmla="*/ 0 h 570"/>
                <a:gd name="T10" fmla="*/ 128 w 128"/>
                <a:gd name="T11" fmla="*/ 64 h 570"/>
                <a:gd name="T12" fmla="*/ 128 w 128"/>
                <a:gd name="T13" fmla="*/ 507 h 570"/>
                <a:gd name="T14" fmla="*/ 64 w 128"/>
                <a:gd name="T15" fmla="*/ 570 h 5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8" h="570">
                  <a:moveTo>
                    <a:pt x="64" y="570"/>
                  </a:moveTo>
                  <a:cubicBezTo>
                    <a:pt x="64" y="570"/>
                    <a:pt x="64" y="570"/>
                    <a:pt x="64" y="570"/>
                  </a:cubicBezTo>
                  <a:cubicBezTo>
                    <a:pt x="29" y="570"/>
                    <a:pt x="0" y="542"/>
                    <a:pt x="0" y="507"/>
                  </a:cubicBezTo>
                  <a:cubicBezTo>
                    <a:pt x="0" y="64"/>
                    <a:pt x="0" y="64"/>
                    <a:pt x="0" y="64"/>
                  </a:cubicBezTo>
                  <a:cubicBezTo>
                    <a:pt x="0" y="29"/>
                    <a:pt x="29" y="0"/>
                    <a:pt x="64" y="0"/>
                  </a:cubicBezTo>
                  <a:cubicBezTo>
                    <a:pt x="99" y="0"/>
                    <a:pt x="128" y="29"/>
                    <a:pt x="128" y="64"/>
                  </a:cubicBezTo>
                  <a:cubicBezTo>
                    <a:pt x="128" y="507"/>
                    <a:pt x="128" y="507"/>
                    <a:pt x="128" y="507"/>
                  </a:cubicBezTo>
                  <a:cubicBezTo>
                    <a:pt x="128" y="542"/>
                    <a:pt x="99" y="570"/>
                    <a:pt x="64" y="57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GB" sz="2099" dirty="0">
                <a:solidFill>
                  <a:prstClr val="black"/>
                </a:solidFill>
                <a:latin typeface="Arial"/>
                <a:cs typeface="+mn-cs"/>
              </a:endParaRPr>
            </a:p>
          </p:txBody>
        </p:sp>
        <p:sp>
          <p:nvSpPr>
            <p:cNvPr id="69" name="Freeform 29"/>
            <p:cNvSpPr>
              <a:spLocks/>
            </p:cNvSpPr>
            <p:nvPr userDrawn="1"/>
          </p:nvSpPr>
          <p:spPr bwMode="auto">
            <a:xfrm>
              <a:off x="6992938" y="4060825"/>
              <a:ext cx="403225" cy="1816100"/>
            </a:xfrm>
            <a:custGeom>
              <a:avLst/>
              <a:gdLst>
                <a:gd name="T0" fmla="*/ 63 w 127"/>
                <a:gd name="T1" fmla="*/ 570 h 570"/>
                <a:gd name="T2" fmla="*/ 63 w 127"/>
                <a:gd name="T3" fmla="*/ 570 h 570"/>
                <a:gd name="T4" fmla="*/ 0 w 127"/>
                <a:gd name="T5" fmla="*/ 507 h 570"/>
                <a:gd name="T6" fmla="*/ 0 w 127"/>
                <a:gd name="T7" fmla="*/ 64 h 570"/>
                <a:gd name="T8" fmla="*/ 63 w 127"/>
                <a:gd name="T9" fmla="*/ 0 h 570"/>
                <a:gd name="T10" fmla="*/ 127 w 127"/>
                <a:gd name="T11" fmla="*/ 64 h 570"/>
                <a:gd name="T12" fmla="*/ 127 w 127"/>
                <a:gd name="T13" fmla="*/ 507 h 570"/>
                <a:gd name="T14" fmla="*/ 63 w 127"/>
                <a:gd name="T15" fmla="*/ 570 h 5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7" h="570">
                  <a:moveTo>
                    <a:pt x="63" y="570"/>
                  </a:moveTo>
                  <a:cubicBezTo>
                    <a:pt x="63" y="570"/>
                    <a:pt x="63" y="570"/>
                    <a:pt x="63" y="570"/>
                  </a:cubicBezTo>
                  <a:cubicBezTo>
                    <a:pt x="28" y="570"/>
                    <a:pt x="0" y="542"/>
                    <a:pt x="0" y="507"/>
                  </a:cubicBezTo>
                  <a:cubicBezTo>
                    <a:pt x="0" y="64"/>
                    <a:pt x="0" y="64"/>
                    <a:pt x="0" y="64"/>
                  </a:cubicBezTo>
                  <a:cubicBezTo>
                    <a:pt x="0" y="29"/>
                    <a:pt x="28" y="0"/>
                    <a:pt x="63" y="0"/>
                  </a:cubicBezTo>
                  <a:cubicBezTo>
                    <a:pt x="98" y="0"/>
                    <a:pt x="127" y="29"/>
                    <a:pt x="127" y="64"/>
                  </a:cubicBezTo>
                  <a:cubicBezTo>
                    <a:pt x="127" y="507"/>
                    <a:pt x="127" y="507"/>
                    <a:pt x="127" y="507"/>
                  </a:cubicBezTo>
                  <a:cubicBezTo>
                    <a:pt x="127" y="542"/>
                    <a:pt x="98" y="570"/>
                    <a:pt x="63" y="57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GB" sz="2099" dirty="0">
                <a:solidFill>
                  <a:prstClr val="black"/>
                </a:solidFill>
                <a:latin typeface="Arial"/>
                <a:cs typeface="+mn-cs"/>
              </a:endParaRPr>
            </a:p>
          </p:txBody>
        </p:sp>
        <p:sp>
          <p:nvSpPr>
            <p:cNvPr id="70" name="Freeform 30"/>
            <p:cNvSpPr>
              <a:spLocks/>
            </p:cNvSpPr>
            <p:nvPr userDrawn="1"/>
          </p:nvSpPr>
          <p:spPr bwMode="auto">
            <a:xfrm>
              <a:off x="5438775" y="4627563"/>
              <a:ext cx="323850" cy="812800"/>
            </a:xfrm>
            <a:custGeom>
              <a:avLst/>
              <a:gdLst>
                <a:gd name="T0" fmla="*/ 51 w 102"/>
                <a:gd name="T1" fmla="*/ 255 h 255"/>
                <a:gd name="T2" fmla="*/ 51 w 102"/>
                <a:gd name="T3" fmla="*/ 255 h 255"/>
                <a:gd name="T4" fmla="*/ 0 w 102"/>
                <a:gd name="T5" fmla="*/ 204 h 255"/>
                <a:gd name="T6" fmla="*/ 0 w 102"/>
                <a:gd name="T7" fmla="*/ 51 h 255"/>
                <a:gd name="T8" fmla="*/ 51 w 102"/>
                <a:gd name="T9" fmla="*/ 0 h 255"/>
                <a:gd name="T10" fmla="*/ 102 w 102"/>
                <a:gd name="T11" fmla="*/ 51 h 255"/>
                <a:gd name="T12" fmla="*/ 102 w 102"/>
                <a:gd name="T13" fmla="*/ 204 h 255"/>
                <a:gd name="T14" fmla="*/ 51 w 102"/>
                <a:gd name="T15" fmla="*/ 255 h 2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 h="255">
                  <a:moveTo>
                    <a:pt x="51" y="255"/>
                  </a:moveTo>
                  <a:cubicBezTo>
                    <a:pt x="51" y="255"/>
                    <a:pt x="51" y="255"/>
                    <a:pt x="51" y="255"/>
                  </a:cubicBezTo>
                  <a:cubicBezTo>
                    <a:pt x="23" y="255"/>
                    <a:pt x="0" y="232"/>
                    <a:pt x="0" y="204"/>
                  </a:cubicBezTo>
                  <a:cubicBezTo>
                    <a:pt x="0" y="51"/>
                    <a:pt x="0" y="51"/>
                    <a:pt x="0" y="51"/>
                  </a:cubicBezTo>
                  <a:cubicBezTo>
                    <a:pt x="0" y="23"/>
                    <a:pt x="23" y="0"/>
                    <a:pt x="51" y="0"/>
                  </a:cubicBezTo>
                  <a:cubicBezTo>
                    <a:pt x="79" y="0"/>
                    <a:pt x="102" y="23"/>
                    <a:pt x="102" y="51"/>
                  </a:cubicBezTo>
                  <a:cubicBezTo>
                    <a:pt x="102" y="204"/>
                    <a:pt x="102" y="204"/>
                    <a:pt x="102" y="204"/>
                  </a:cubicBezTo>
                  <a:cubicBezTo>
                    <a:pt x="102" y="232"/>
                    <a:pt x="79" y="255"/>
                    <a:pt x="51" y="25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GB" sz="2099" dirty="0">
                <a:solidFill>
                  <a:prstClr val="black"/>
                </a:solidFill>
                <a:latin typeface="Arial"/>
                <a:cs typeface="+mn-cs"/>
              </a:endParaRPr>
            </a:p>
          </p:txBody>
        </p:sp>
        <p:sp>
          <p:nvSpPr>
            <p:cNvPr id="71" name="Freeform 31"/>
            <p:cNvSpPr>
              <a:spLocks/>
            </p:cNvSpPr>
            <p:nvPr userDrawn="1"/>
          </p:nvSpPr>
          <p:spPr bwMode="auto">
            <a:xfrm>
              <a:off x="4872038" y="3981450"/>
              <a:ext cx="403225" cy="1814513"/>
            </a:xfrm>
            <a:custGeom>
              <a:avLst/>
              <a:gdLst>
                <a:gd name="T0" fmla="*/ 64 w 127"/>
                <a:gd name="T1" fmla="*/ 570 h 570"/>
                <a:gd name="T2" fmla="*/ 64 w 127"/>
                <a:gd name="T3" fmla="*/ 570 h 570"/>
                <a:gd name="T4" fmla="*/ 0 w 127"/>
                <a:gd name="T5" fmla="*/ 506 h 570"/>
                <a:gd name="T6" fmla="*/ 0 w 127"/>
                <a:gd name="T7" fmla="*/ 63 h 570"/>
                <a:gd name="T8" fmla="*/ 64 w 127"/>
                <a:gd name="T9" fmla="*/ 0 h 570"/>
                <a:gd name="T10" fmla="*/ 127 w 127"/>
                <a:gd name="T11" fmla="*/ 63 h 570"/>
                <a:gd name="T12" fmla="*/ 127 w 127"/>
                <a:gd name="T13" fmla="*/ 506 h 570"/>
                <a:gd name="T14" fmla="*/ 64 w 127"/>
                <a:gd name="T15" fmla="*/ 570 h 5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7" h="570">
                  <a:moveTo>
                    <a:pt x="64" y="570"/>
                  </a:moveTo>
                  <a:cubicBezTo>
                    <a:pt x="64" y="570"/>
                    <a:pt x="64" y="570"/>
                    <a:pt x="64" y="570"/>
                  </a:cubicBezTo>
                  <a:cubicBezTo>
                    <a:pt x="29" y="570"/>
                    <a:pt x="0" y="541"/>
                    <a:pt x="0" y="506"/>
                  </a:cubicBezTo>
                  <a:cubicBezTo>
                    <a:pt x="0" y="63"/>
                    <a:pt x="0" y="63"/>
                    <a:pt x="0" y="63"/>
                  </a:cubicBezTo>
                  <a:cubicBezTo>
                    <a:pt x="0" y="28"/>
                    <a:pt x="29" y="0"/>
                    <a:pt x="64" y="0"/>
                  </a:cubicBezTo>
                  <a:cubicBezTo>
                    <a:pt x="99" y="0"/>
                    <a:pt x="127" y="28"/>
                    <a:pt x="127" y="63"/>
                  </a:cubicBezTo>
                  <a:cubicBezTo>
                    <a:pt x="127" y="506"/>
                    <a:pt x="127" y="506"/>
                    <a:pt x="127" y="506"/>
                  </a:cubicBezTo>
                  <a:cubicBezTo>
                    <a:pt x="127" y="541"/>
                    <a:pt x="99" y="570"/>
                    <a:pt x="64" y="57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GB" sz="2099" dirty="0">
                <a:solidFill>
                  <a:prstClr val="black"/>
                </a:solidFill>
                <a:latin typeface="Arial"/>
                <a:cs typeface="+mn-cs"/>
              </a:endParaRPr>
            </a:p>
          </p:txBody>
        </p:sp>
        <p:sp>
          <p:nvSpPr>
            <p:cNvPr id="72" name="Freeform 32"/>
            <p:cNvSpPr>
              <a:spLocks/>
            </p:cNvSpPr>
            <p:nvPr userDrawn="1"/>
          </p:nvSpPr>
          <p:spPr bwMode="auto">
            <a:xfrm>
              <a:off x="0" y="4095750"/>
              <a:ext cx="152400" cy="809625"/>
            </a:xfrm>
            <a:custGeom>
              <a:avLst/>
              <a:gdLst>
                <a:gd name="T0" fmla="*/ 0 w 48"/>
                <a:gd name="T1" fmla="*/ 0 h 254"/>
                <a:gd name="T2" fmla="*/ 0 w 48"/>
                <a:gd name="T3" fmla="*/ 254 h 254"/>
                <a:gd name="T4" fmla="*/ 48 w 48"/>
                <a:gd name="T5" fmla="*/ 203 h 254"/>
                <a:gd name="T6" fmla="*/ 48 w 48"/>
                <a:gd name="T7" fmla="*/ 50 h 254"/>
                <a:gd name="T8" fmla="*/ 0 w 48"/>
                <a:gd name="T9" fmla="*/ 0 h 254"/>
              </a:gdLst>
              <a:ahLst/>
              <a:cxnLst>
                <a:cxn ang="0">
                  <a:pos x="T0" y="T1"/>
                </a:cxn>
                <a:cxn ang="0">
                  <a:pos x="T2" y="T3"/>
                </a:cxn>
                <a:cxn ang="0">
                  <a:pos x="T4" y="T5"/>
                </a:cxn>
                <a:cxn ang="0">
                  <a:pos x="T6" y="T7"/>
                </a:cxn>
                <a:cxn ang="0">
                  <a:pos x="T8" y="T9"/>
                </a:cxn>
              </a:cxnLst>
              <a:rect l="0" t="0" r="r" b="b"/>
              <a:pathLst>
                <a:path w="48" h="254">
                  <a:moveTo>
                    <a:pt x="0" y="0"/>
                  </a:moveTo>
                  <a:cubicBezTo>
                    <a:pt x="0" y="254"/>
                    <a:pt x="0" y="254"/>
                    <a:pt x="0" y="254"/>
                  </a:cubicBezTo>
                  <a:cubicBezTo>
                    <a:pt x="27" y="252"/>
                    <a:pt x="48" y="230"/>
                    <a:pt x="48" y="203"/>
                  </a:cubicBezTo>
                  <a:cubicBezTo>
                    <a:pt x="48" y="50"/>
                    <a:pt x="48" y="50"/>
                    <a:pt x="48" y="50"/>
                  </a:cubicBezTo>
                  <a:cubicBezTo>
                    <a:pt x="48" y="23"/>
                    <a:pt x="27" y="1"/>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GB" sz="2099" dirty="0">
                <a:solidFill>
                  <a:prstClr val="black"/>
                </a:solidFill>
                <a:latin typeface="Arial"/>
                <a:cs typeface="+mn-cs"/>
              </a:endParaRPr>
            </a:p>
          </p:txBody>
        </p:sp>
        <p:sp>
          <p:nvSpPr>
            <p:cNvPr id="73" name="Freeform 33"/>
            <p:cNvSpPr>
              <a:spLocks/>
            </p:cNvSpPr>
            <p:nvPr userDrawn="1"/>
          </p:nvSpPr>
          <p:spPr bwMode="auto">
            <a:xfrm>
              <a:off x="12052300" y="4548188"/>
              <a:ext cx="152400" cy="809625"/>
            </a:xfrm>
            <a:custGeom>
              <a:avLst/>
              <a:gdLst>
                <a:gd name="T0" fmla="*/ 48 w 48"/>
                <a:gd name="T1" fmla="*/ 0 h 254"/>
                <a:gd name="T2" fmla="*/ 0 w 48"/>
                <a:gd name="T3" fmla="*/ 51 h 254"/>
                <a:gd name="T4" fmla="*/ 0 w 48"/>
                <a:gd name="T5" fmla="*/ 203 h 254"/>
                <a:gd name="T6" fmla="*/ 48 w 48"/>
                <a:gd name="T7" fmla="*/ 254 h 254"/>
                <a:gd name="T8" fmla="*/ 48 w 48"/>
                <a:gd name="T9" fmla="*/ 0 h 254"/>
              </a:gdLst>
              <a:ahLst/>
              <a:cxnLst>
                <a:cxn ang="0">
                  <a:pos x="T0" y="T1"/>
                </a:cxn>
                <a:cxn ang="0">
                  <a:pos x="T2" y="T3"/>
                </a:cxn>
                <a:cxn ang="0">
                  <a:pos x="T4" y="T5"/>
                </a:cxn>
                <a:cxn ang="0">
                  <a:pos x="T6" y="T7"/>
                </a:cxn>
                <a:cxn ang="0">
                  <a:pos x="T8" y="T9"/>
                </a:cxn>
              </a:cxnLst>
              <a:rect l="0" t="0" r="r" b="b"/>
              <a:pathLst>
                <a:path w="48" h="254">
                  <a:moveTo>
                    <a:pt x="48" y="0"/>
                  </a:moveTo>
                  <a:cubicBezTo>
                    <a:pt x="20" y="2"/>
                    <a:pt x="0" y="24"/>
                    <a:pt x="0" y="51"/>
                  </a:cubicBezTo>
                  <a:cubicBezTo>
                    <a:pt x="0" y="203"/>
                    <a:pt x="0" y="203"/>
                    <a:pt x="0" y="203"/>
                  </a:cubicBezTo>
                  <a:cubicBezTo>
                    <a:pt x="0" y="231"/>
                    <a:pt x="20" y="253"/>
                    <a:pt x="48" y="254"/>
                  </a:cubicBezTo>
                  <a:lnTo>
                    <a:pt x="4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GB" sz="2099" dirty="0">
                <a:solidFill>
                  <a:prstClr val="black"/>
                </a:solidFill>
                <a:latin typeface="Arial"/>
                <a:cs typeface="+mn-cs"/>
              </a:endParaRPr>
            </a:p>
          </p:txBody>
        </p:sp>
      </p:grpSp>
      <p:grpSp>
        <p:nvGrpSpPr>
          <p:cNvPr id="37" name="Logotype, static"/>
          <p:cNvGrpSpPr/>
          <p:nvPr userDrawn="1"/>
        </p:nvGrpSpPr>
        <p:grpSpPr>
          <a:xfrm>
            <a:off x="10686683" y="6387823"/>
            <a:ext cx="863463" cy="180060"/>
            <a:chOff x="9501453" y="6148765"/>
            <a:chExt cx="2047875" cy="427037"/>
          </a:xfrm>
          <a:solidFill>
            <a:schemeClr val="bg1"/>
          </a:solidFill>
        </p:grpSpPr>
        <p:sp>
          <p:nvSpPr>
            <p:cNvPr id="38" name="Freeform 5"/>
            <p:cNvSpPr>
              <a:spLocks noEditPoints="1"/>
            </p:cNvSpPr>
            <p:nvPr userDrawn="1"/>
          </p:nvSpPr>
          <p:spPr bwMode="auto">
            <a:xfrm>
              <a:off x="11206428" y="6231315"/>
              <a:ext cx="342900" cy="344487"/>
            </a:xfrm>
            <a:custGeom>
              <a:avLst/>
              <a:gdLst>
                <a:gd name="T0" fmla="*/ 43 w 91"/>
                <a:gd name="T1" fmla="*/ 2 h 91"/>
                <a:gd name="T2" fmla="*/ 2 w 91"/>
                <a:gd name="T3" fmla="*/ 44 h 91"/>
                <a:gd name="T4" fmla="*/ 46 w 91"/>
                <a:gd name="T5" fmla="*/ 91 h 91"/>
                <a:gd name="T6" fmla="*/ 74 w 91"/>
                <a:gd name="T7" fmla="*/ 77 h 91"/>
                <a:gd name="T8" fmla="*/ 74 w 91"/>
                <a:gd name="T9" fmla="*/ 90 h 91"/>
                <a:gd name="T10" fmla="*/ 91 w 91"/>
                <a:gd name="T11" fmla="*/ 90 h 91"/>
                <a:gd name="T12" fmla="*/ 91 w 91"/>
                <a:gd name="T13" fmla="*/ 47 h 91"/>
                <a:gd name="T14" fmla="*/ 43 w 91"/>
                <a:gd name="T15" fmla="*/ 2 h 91"/>
                <a:gd name="T16" fmla="*/ 72 w 91"/>
                <a:gd name="T17" fmla="*/ 48 h 91"/>
                <a:gd name="T18" fmla="*/ 43 w 91"/>
                <a:gd name="T19" fmla="*/ 72 h 91"/>
                <a:gd name="T20" fmla="*/ 21 w 91"/>
                <a:gd name="T21" fmla="*/ 50 h 91"/>
                <a:gd name="T22" fmla="*/ 46 w 91"/>
                <a:gd name="T23" fmla="*/ 21 h 91"/>
                <a:gd name="T24" fmla="*/ 72 w 91"/>
                <a:gd name="T25" fmla="*/ 45 h 91"/>
                <a:gd name="T26" fmla="*/ 72 w 91"/>
                <a:gd name="T27" fmla="*/ 48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1" h="91">
                  <a:moveTo>
                    <a:pt x="43" y="2"/>
                  </a:moveTo>
                  <a:cubicBezTo>
                    <a:pt x="21" y="4"/>
                    <a:pt x="3" y="22"/>
                    <a:pt x="2" y="44"/>
                  </a:cubicBezTo>
                  <a:cubicBezTo>
                    <a:pt x="0" y="70"/>
                    <a:pt x="21" y="91"/>
                    <a:pt x="46" y="91"/>
                  </a:cubicBezTo>
                  <a:cubicBezTo>
                    <a:pt x="56" y="91"/>
                    <a:pt x="68" y="87"/>
                    <a:pt x="74" y="77"/>
                  </a:cubicBezTo>
                  <a:cubicBezTo>
                    <a:pt x="74" y="90"/>
                    <a:pt x="74" y="90"/>
                    <a:pt x="74" y="90"/>
                  </a:cubicBezTo>
                  <a:cubicBezTo>
                    <a:pt x="91" y="90"/>
                    <a:pt x="91" y="90"/>
                    <a:pt x="91" y="90"/>
                  </a:cubicBezTo>
                  <a:cubicBezTo>
                    <a:pt x="91" y="47"/>
                    <a:pt x="91" y="47"/>
                    <a:pt x="91" y="47"/>
                  </a:cubicBezTo>
                  <a:cubicBezTo>
                    <a:pt x="91" y="20"/>
                    <a:pt x="69" y="0"/>
                    <a:pt x="43" y="2"/>
                  </a:cubicBezTo>
                  <a:close/>
                  <a:moveTo>
                    <a:pt x="72" y="48"/>
                  </a:moveTo>
                  <a:cubicBezTo>
                    <a:pt x="71" y="63"/>
                    <a:pt x="58" y="74"/>
                    <a:pt x="43" y="72"/>
                  </a:cubicBezTo>
                  <a:cubicBezTo>
                    <a:pt x="32" y="71"/>
                    <a:pt x="22" y="61"/>
                    <a:pt x="21" y="50"/>
                  </a:cubicBezTo>
                  <a:cubicBezTo>
                    <a:pt x="19" y="34"/>
                    <a:pt x="31" y="21"/>
                    <a:pt x="46" y="21"/>
                  </a:cubicBezTo>
                  <a:cubicBezTo>
                    <a:pt x="60" y="21"/>
                    <a:pt x="71" y="32"/>
                    <a:pt x="72" y="45"/>
                  </a:cubicBezTo>
                  <a:lnTo>
                    <a:pt x="72" y="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US" sz="2099" dirty="0">
                <a:solidFill>
                  <a:prstClr val="black"/>
                </a:solidFill>
                <a:latin typeface="Arial"/>
                <a:cs typeface="+mn-cs"/>
              </a:endParaRPr>
            </a:p>
          </p:txBody>
        </p:sp>
        <p:sp>
          <p:nvSpPr>
            <p:cNvPr id="39" name="Freeform 6"/>
            <p:cNvSpPr>
              <a:spLocks noEditPoints="1"/>
            </p:cNvSpPr>
            <p:nvPr userDrawn="1"/>
          </p:nvSpPr>
          <p:spPr bwMode="auto">
            <a:xfrm>
              <a:off x="10849241" y="6236077"/>
              <a:ext cx="334963" cy="339725"/>
            </a:xfrm>
            <a:custGeom>
              <a:avLst/>
              <a:gdLst>
                <a:gd name="T0" fmla="*/ 44 w 89"/>
                <a:gd name="T1" fmla="*/ 1 h 90"/>
                <a:gd name="T2" fmla="*/ 0 w 89"/>
                <a:gd name="T3" fmla="*/ 46 h 90"/>
                <a:gd name="T4" fmla="*/ 45 w 89"/>
                <a:gd name="T5" fmla="*/ 90 h 90"/>
                <a:gd name="T6" fmla="*/ 86 w 89"/>
                <a:gd name="T7" fmla="*/ 63 h 90"/>
                <a:gd name="T8" fmla="*/ 69 w 89"/>
                <a:gd name="T9" fmla="*/ 58 h 90"/>
                <a:gd name="T10" fmla="*/ 50 w 89"/>
                <a:gd name="T11" fmla="*/ 72 h 90"/>
                <a:gd name="T12" fmla="*/ 22 w 89"/>
                <a:gd name="T13" fmla="*/ 59 h 90"/>
                <a:gd name="T14" fmla="*/ 89 w 89"/>
                <a:gd name="T15" fmla="*/ 41 h 90"/>
                <a:gd name="T16" fmla="*/ 44 w 89"/>
                <a:gd name="T17" fmla="*/ 1 h 90"/>
                <a:gd name="T18" fmla="*/ 19 w 89"/>
                <a:gd name="T19" fmla="*/ 44 h 90"/>
                <a:gd name="T20" fmla="*/ 36 w 89"/>
                <a:gd name="T21" fmla="*/ 19 h 90"/>
                <a:gd name="T22" fmla="*/ 67 w 89"/>
                <a:gd name="T23" fmla="*/ 31 h 90"/>
                <a:gd name="T24" fmla="*/ 19 w 89"/>
                <a:gd name="T25" fmla="*/ 44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9" h="90">
                  <a:moveTo>
                    <a:pt x="44" y="1"/>
                  </a:moveTo>
                  <a:cubicBezTo>
                    <a:pt x="20" y="2"/>
                    <a:pt x="0" y="20"/>
                    <a:pt x="0" y="46"/>
                  </a:cubicBezTo>
                  <a:cubicBezTo>
                    <a:pt x="0" y="70"/>
                    <a:pt x="20" y="90"/>
                    <a:pt x="45" y="90"/>
                  </a:cubicBezTo>
                  <a:cubicBezTo>
                    <a:pt x="62" y="90"/>
                    <a:pt x="79" y="80"/>
                    <a:pt x="86" y="63"/>
                  </a:cubicBezTo>
                  <a:cubicBezTo>
                    <a:pt x="69" y="58"/>
                    <a:pt x="69" y="58"/>
                    <a:pt x="69" y="58"/>
                  </a:cubicBezTo>
                  <a:cubicBezTo>
                    <a:pt x="66" y="65"/>
                    <a:pt x="58" y="71"/>
                    <a:pt x="50" y="72"/>
                  </a:cubicBezTo>
                  <a:cubicBezTo>
                    <a:pt x="38" y="75"/>
                    <a:pt x="26" y="67"/>
                    <a:pt x="22" y="59"/>
                  </a:cubicBezTo>
                  <a:cubicBezTo>
                    <a:pt x="89" y="41"/>
                    <a:pt x="89" y="41"/>
                    <a:pt x="89" y="41"/>
                  </a:cubicBezTo>
                  <a:cubicBezTo>
                    <a:pt x="87" y="24"/>
                    <a:pt x="72" y="0"/>
                    <a:pt x="44" y="1"/>
                  </a:cubicBezTo>
                  <a:close/>
                  <a:moveTo>
                    <a:pt x="19" y="44"/>
                  </a:moveTo>
                  <a:cubicBezTo>
                    <a:pt x="19" y="34"/>
                    <a:pt x="24" y="24"/>
                    <a:pt x="36" y="19"/>
                  </a:cubicBezTo>
                  <a:cubicBezTo>
                    <a:pt x="50" y="14"/>
                    <a:pt x="62" y="21"/>
                    <a:pt x="67" y="31"/>
                  </a:cubicBezTo>
                  <a:lnTo>
                    <a:pt x="19" y="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US" sz="2099" dirty="0">
                <a:solidFill>
                  <a:prstClr val="black"/>
                </a:solidFill>
                <a:latin typeface="Arial"/>
                <a:cs typeface="+mn-cs"/>
              </a:endParaRPr>
            </a:p>
          </p:txBody>
        </p:sp>
        <p:sp>
          <p:nvSpPr>
            <p:cNvPr id="40" name="Freeform 7"/>
            <p:cNvSpPr>
              <a:spLocks/>
            </p:cNvSpPr>
            <p:nvPr userDrawn="1"/>
          </p:nvSpPr>
          <p:spPr bwMode="auto">
            <a:xfrm>
              <a:off x="10292028" y="6239252"/>
              <a:ext cx="166688" cy="333375"/>
            </a:xfrm>
            <a:custGeom>
              <a:avLst/>
              <a:gdLst>
                <a:gd name="T0" fmla="*/ 44 w 44"/>
                <a:gd name="T1" fmla="*/ 18 h 88"/>
                <a:gd name="T2" fmla="*/ 44 w 44"/>
                <a:gd name="T3" fmla="*/ 0 h 88"/>
                <a:gd name="T4" fmla="*/ 19 w 44"/>
                <a:gd name="T5" fmla="*/ 13 h 88"/>
                <a:gd name="T6" fmla="*/ 19 w 44"/>
                <a:gd name="T7" fmla="*/ 3 h 88"/>
                <a:gd name="T8" fmla="*/ 0 w 44"/>
                <a:gd name="T9" fmla="*/ 3 h 88"/>
                <a:gd name="T10" fmla="*/ 0 w 44"/>
                <a:gd name="T11" fmla="*/ 44 h 88"/>
                <a:gd name="T12" fmla="*/ 0 w 44"/>
                <a:gd name="T13" fmla="*/ 88 h 88"/>
                <a:gd name="T14" fmla="*/ 20 w 44"/>
                <a:gd name="T15" fmla="*/ 88 h 88"/>
                <a:gd name="T16" fmla="*/ 20 w 44"/>
                <a:gd name="T17" fmla="*/ 46 h 88"/>
                <a:gd name="T18" fmla="*/ 44 w 44"/>
                <a:gd name="T19" fmla="*/ 1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 h="88">
                  <a:moveTo>
                    <a:pt x="44" y="18"/>
                  </a:moveTo>
                  <a:cubicBezTo>
                    <a:pt x="44" y="0"/>
                    <a:pt x="44" y="0"/>
                    <a:pt x="44" y="0"/>
                  </a:cubicBezTo>
                  <a:cubicBezTo>
                    <a:pt x="28" y="0"/>
                    <a:pt x="22" y="8"/>
                    <a:pt x="19" y="13"/>
                  </a:cubicBezTo>
                  <a:cubicBezTo>
                    <a:pt x="19" y="3"/>
                    <a:pt x="19" y="3"/>
                    <a:pt x="19" y="3"/>
                  </a:cubicBezTo>
                  <a:cubicBezTo>
                    <a:pt x="0" y="3"/>
                    <a:pt x="0" y="3"/>
                    <a:pt x="0" y="3"/>
                  </a:cubicBezTo>
                  <a:cubicBezTo>
                    <a:pt x="0" y="44"/>
                    <a:pt x="0" y="44"/>
                    <a:pt x="0" y="44"/>
                  </a:cubicBezTo>
                  <a:cubicBezTo>
                    <a:pt x="0" y="88"/>
                    <a:pt x="0" y="88"/>
                    <a:pt x="0" y="88"/>
                  </a:cubicBezTo>
                  <a:cubicBezTo>
                    <a:pt x="20" y="88"/>
                    <a:pt x="20" y="88"/>
                    <a:pt x="20" y="88"/>
                  </a:cubicBezTo>
                  <a:cubicBezTo>
                    <a:pt x="20" y="62"/>
                    <a:pt x="20" y="62"/>
                    <a:pt x="20" y="46"/>
                  </a:cubicBezTo>
                  <a:cubicBezTo>
                    <a:pt x="20" y="26"/>
                    <a:pt x="31" y="19"/>
                    <a:pt x="44"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US" sz="2099" dirty="0">
                <a:solidFill>
                  <a:prstClr val="black"/>
                </a:solidFill>
                <a:latin typeface="Arial"/>
                <a:cs typeface="+mn-cs"/>
              </a:endParaRPr>
            </a:p>
          </p:txBody>
        </p:sp>
        <p:sp>
          <p:nvSpPr>
            <p:cNvPr id="41" name="Freeform 8"/>
            <p:cNvSpPr>
              <a:spLocks/>
            </p:cNvSpPr>
            <p:nvPr userDrawn="1"/>
          </p:nvSpPr>
          <p:spPr bwMode="auto">
            <a:xfrm>
              <a:off x="9501453" y="6182102"/>
              <a:ext cx="369888" cy="390525"/>
            </a:xfrm>
            <a:custGeom>
              <a:avLst/>
              <a:gdLst>
                <a:gd name="T0" fmla="*/ 185 w 233"/>
                <a:gd name="T1" fmla="*/ 165 h 246"/>
                <a:gd name="T2" fmla="*/ 48 w 233"/>
                <a:gd name="T3" fmla="*/ 0 h 246"/>
                <a:gd name="T4" fmla="*/ 0 w 233"/>
                <a:gd name="T5" fmla="*/ 0 h 246"/>
                <a:gd name="T6" fmla="*/ 0 w 233"/>
                <a:gd name="T7" fmla="*/ 246 h 246"/>
                <a:gd name="T8" fmla="*/ 50 w 233"/>
                <a:gd name="T9" fmla="*/ 246 h 246"/>
                <a:gd name="T10" fmla="*/ 50 w 233"/>
                <a:gd name="T11" fmla="*/ 81 h 246"/>
                <a:gd name="T12" fmla="*/ 190 w 233"/>
                <a:gd name="T13" fmla="*/ 246 h 246"/>
                <a:gd name="T14" fmla="*/ 233 w 233"/>
                <a:gd name="T15" fmla="*/ 246 h 246"/>
                <a:gd name="T16" fmla="*/ 233 w 233"/>
                <a:gd name="T17" fmla="*/ 0 h 246"/>
                <a:gd name="T18" fmla="*/ 185 w 233"/>
                <a:gd name="T19" fmla="*/ 0 h 246"/>
                <a:gd name="T20" fmla="*/ 185 w 233"/>
                <a:gd name="T21" fmla="*/ 165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3" h="246">
                  <a:moveTo>
                    <a:pt x="185" y="165"/>
                  </a:moveTo>
                  <a:lnTo>
                    <a:pt x="48" y="0"/>
                  </a:lnTo>
                  <a:lnTo>
                    <a:pt x="0" y="0"/>
                  </a:lnTo>
                  <a:lnTo>
                    <a:pt x="0" y="246"/>
                  </a:lnTo>
                  <a:lnTo>
                    <a:pt x="50" y="246"/>
                  </a:lnTo>
                  <a:lnTo>
                    <a:pt x="50" y="81"/>
                  </a:lnTo>
                  <a:lnTo>
                    <a:pt x="190" y="246"/>
                  </a:lnTo>
                  <a:lnTo>
                    <a:pt x="233" y="246"/>
                  </a:lnTo>
                  <a:lnTo>
                    <a:pt x="233" y="0"/>
                  </a:lnTo>
                  <a:lnTo>
                    <a:pt x="185" y="0"/>
                  </a:lnTo>
                  <a:lnTo>
                    <a:pt x="185" y="16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US" sz="2099" dirty="0">
                <a:solidFill>
                  <a:prstClr val="black"/>
                </a:solidFill>
                <a:latin typeface="Arial"/>
                <a:cs typeface="+mn-cs"/>
              </a:endParaRPr>
            </a:p>
          </p:txBody>
        </p:sp>
        <p:sp>
          <p:nvSpPr>
            <p:cNvPr id="42" name="Freeform 9"/>
            <p:cNvSpPr>
              <a:spLocks noEditPoints="1"/>
            </p:cNvSpPr>
            <p:nvPr userDrawn="1"/>
          </p:nvSpPr>
          <p:spPr bwMode="auto">
            <a:xfrm>
              <a:off x="10461891" y="6148765"/>
              <a:ext cx="342900" cy="427037"/>
            </a:xfrm>
            <a:custGeom>
              <a:avLst/>
              <a:gdLst>
                <a:gd name="T0" fmla="*/ 91 w 91"/>
                <a:gd name="T1" fmla="*/ 0 h 113"/>
                <a:gd name="T2" fmla="*/ 73 w 91"/>
                <a:gd name="T3" fmla="*/ 0 h 113"/>
                <a:gd name="T4" fmla="*/ 73 w 91"/>
                <a:gd name="T5" fmla="*/ 34 h 113"/>
                <a:gd name="T6" fmla="*/ 43 w 91"/>
                <a:gd name="T7" fmla="*/ 24 h 113"/>
                <a:gd name="T8" fmla="*/ 2 w 91"/>
                <a:gd name="T9" fmla="*/ 66 h 113"/>
                <a:gd name="T10" fmla="*/ 46 w 91"/>
                <a:gd name="T11" fmla="*/ 113 h 113"/>
                <a:gd name="T12" fmla="*/ 74 w 91"/>
                <a:gd name="T13" fmla="*/ 101 h 113"/>
                <a:gd name="T14" fmla="*/ 74 w 91"/>
                <a:gd name="T15" fmla="*/ 112 h 113"/>
                <a:gd name="T16" fmla="*/ 91 w 91"/>
                <a:gd name="T17" fmla="*/ 112 h 113"/>
                <a:gd name="T18" fmla="*/ 91 w 91"/>
                <a:gd name="T19" fmla="*/ 69 h 113"/>
                <a:gd name="T20" fmla="*/ 91 w 91"/>
                <a:gd name="T21" fmla="*/ 69 h 113"/>
                <a:gd name="T22" fmla="*/ 91 w 91"/>
                <a:gd name="T23" fmla="*/ 68 h 113"/>
                <a:gd name="T24" fmla="*/ 91 w 91"/>
                <a:gd name="T25" fmla="*/ 0 h 113"/>
                <a:gd name="T26" fmla="*/ 72 w 91"/>
                <a:gd name="T27" fmla="*/ 70 h 113"/>
                <a:gd name="T28" fmla="*/ 43 w 91"/>
                <a:gd name="T29" fmla="*/ 94 h 113"/>
                <a:gd name="T30" fmla="*/ 21 w 91"/>
                <a:gd name="T31" fmla="*/ 72 h 113"/>
                <a:gd name="T32" fmla="*/ 46 w 91"/>
                <a:gd name="T33" fmla="*/ 43 h 113"/>
                <a:gd name="T34" fmla="*/ 72 w 91"/>
                <a:gd name="T35" fmla="*/ 67 h 113"/>
                <a:gd name="T36" fmla="*/ 72 w 91"/>
                <a:gd name="T37" fmla="*/ 7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1" h="113">
                  <a:moveTo>
                    <a:pt x="91" y="0"/>
                  </a:moveTo>
                  <a:cubicBezTo>
                    <a:pt x="73" y="0"/>
                    <a:pt x="73" y="0"/>
                    <a:pt x="73" y="0"/>
                  </a:cubicBezTo>
                  <a:cubicBezTo>
                    <a:pt x="73" y="34"/>
                    <a:pt x="73" y="34"/>
                    <a:pt x="73" y="34"/>
                  </a:cubicBezTo>
                  <a:cubicBezTo>
                    <a:pt x="68" y="28"/>
                    <a:pt x="55" y="23"/>
                    <a:pt x="43" y="24"/>
                  </a:cubicBezTo>
                  <a:cubicBezTo>
                    <a:pt x="21" y="26"/>
                    <a:pt x="3" y="44"/>
                    <a:pt x="2" y="66"/>
                  </a:cubicBezTo>
                  <a:cubicBezTo>
                    <a:pt x="0" y="92"/>
                    <a:pt x="21" y="113"/>
                    <a:pt x="46" y="113"/>
                  </a:cubicBezTo>
                  <a:cubicBezTo>
                    <a:pt x="56" y="113"/>
                    <a:pt x="69" y="109"/>
                    <a:pt x="74" y="101"/>
                  </a:cubicBezTo>
                  <a:cubicBezTo>
                    <a:pt x="74" y="112"/>
                    <a:pt x="74" y="112"/>
                    <a:pt x="74" y="112"/>
                  </a:cubicBezTo>
                  <a:cubicBezTo>
                    <a:pt x="91" y="112"/>
                    <a:pt x="91" y="112"/>
                    <a:pt x="91" y="112"/>
                  </a:cubicBezTo>
                  <a:cubicBezTo>
                    <a:pt x="91" y="69"/>
                    <a:pt x="91" y="69"/>
                    <a:pt x="91" y="69"/>
                  </a:cubicBezTo>
                  <a:cubicBezTo>
                    <a:pt x="91" y="69"/>
                    <a:pt x="91" y="69"/>
                    <a:pt x="91" y="69"/>
                  </a:cubicBezTo>
                  <a:cubicBezTo>
                    <a:pt x="91" y="68"/>
                    <a:pt x="91" y="68"/>
                    <a:pt x="91" y="68"/>
                  </a:cubicBezTo>
                  <a:lnTo>
                    <a:pt x="91" y="0"/>
                  </a:lnTo>
                  <a:close/>
                  <a:moveTo>
                    <a:pt x="72" y="70"/>
                  </a:moveTo>
                  <a:cubicBezTo>
                    <a:pt x="71" y="85"/>
                    <a:pt x="58" y="96"/>
                    <a:pt x="43" y="94"/>
                  </a:cubicBezTo>
                  <a:cubicBezTo>
                    <a:pt x="32" y="93"/>
                    <a:pt x="22" y="83"/>
                    <a:pt x="21" y="72"/>
                  </a:cubicBezTo>
                  <a:cubicBezTo>
                    <a:pt x="19" y="56"/>
                    <a:pt x="31" y="43"/>
                    <a:pt x="46" y="43"/>
                  </a:cubicBezTo>
                  <a:cubicBezTo>
                    <a:pt x="60" y="43"/>
                    <a:pt x="71" y="54"/>
                    <a:pt x="72" y="67"/>
                  </a:cubicBezTo>
                  <a:lnTo>
                    <a:pt x="72"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US" sz="2099" dirty="0">
                <a:solidFill>
                  <a:prstClr val="black"/>
                </a:solidFill>
                <a:latin typeface="Arial"/>
                <a:cs typeface="+mn-cs"/>
              </a:endParaRPr>
            </a:p>
          </p:txBody>
        </p:sp>
        <p:sp>
          <p:nvSpPr>
            <p:cNvPr id="43" name="Freeform 10"/>
            <p:cNvSpPr>
              <a:spLocks noEditPoints="1"/>
            </p:cNvSpPr>
            <p:nvPr userDrawn="1"/>
          </p:nvSpPr>
          <p:spPr bwMode="auto">
            <a:xfrm>
              <a:off x="9912616" y="6239252"/>
              <a:ext cx="338138" cy="336550"/>
            </a:xfrm>
            <a:custGeom>
              <a:avLst/>
              <a:gdLst>
                <a:gd name="T0" fmla="*/ 45 w 90"/>
                <a:gd name="T1" fmla="*/ 0 h 89"/>
                <a:gd name="T2" fmla="*/ 0 w 90"/>
                <a:gd name="T3" fmla="*/ 45 h 89"/>
                <a:gd name="T4" fmla="*/ 45 w 90"/>
                <a:gd name="T5" fmla="*/ 89 h 89"/>
                <a:gd name="T6" fmla="*/ 90 w 90"/>
                <a:gd name="T7" fmla="*/ 45 h 89"/>
                <a:gd name="T8" fmla="*/ 45 w 90"/>
                <a:gd name="T9" fmla="*/ 0 h 89"/>
                <a:gd name="T10" fmla="*/ 45 w 90"/>
                <a:gd name="T11" fmla="*/ 70 h 89"/>
                <a:gd name="T12" fmla="*/ 19 w 90"/>
                <a:gd name="T13" fmla="*/ 45 h 89"/>
                <a:gd name="T14" fmla="*/ 45 w 90"/>
                <a:gd name="T15" fmla="*/ 19 h 89"/>
                <a:gd name="T16" fmla="*/ 71 w 90"/>
                <a:gd name="T17" fmla="*/ 45 h 89"/>
                <a:gd name="T18" fmla="*/ 45 w 90"/>
                <a:gd name="T19" fmla="*/ 7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0" h="89">
                  <a:moveTo>
                    <a:pt x="45" y="0"/>
                  </a:moveTo>
                  <a:cubicBezTo>
                    <a:pt x="20" y="0"/>
                    <a:pt x="0" y="20"/>
                    <a:pt x="0" y="45"/>
                  </a:cubicBezTo>
                  <a:cubicBezTo>
                    <a:pt x="0" y="69"/>
                    <a:pt x="20" y="89"/>
                    <a:pt x="45" y="89"/>
                  </a:cubicBezTo>
                  <a:cubicBezTo>
                    <a:pt x="70" y="89"/>
                    <a:pt x="90" y="69"/>
                    <a:pt x="90" y="45"/>
                  </a:cubicBezTo>
                  <a:cubicBezTo>
                    <a:pt x="90" y="20"/>
                    <a:pt x="70" y="0"/>
                    <a:pt x="45" y="0"/>
                  </a:cubicBezTo>
                  <a:close/>
                  <a:moveTo>
                    <a:pt x="45" y="70"/>
                  </a:moveTo>
                  <a:cubicBezTo>
                    <a:pt x="31" y="70"/>
                    <a:pt x="19" y="59"/>
                    <a:pt x="19" y="45"/>
                  </a:cubicBezTo>
                  <a:cubicBezTo>
                    <a:pt x="19" y="30"/>
                    <a:pt x="31" y="19"/>
                    <a:pt x="45" y="19"/>
                  </a:cubicBezTo>
                  <a:cubicBezTo>
                    <a:pt x="59" y="19"/>
                    <a:pt x="71" y="30"/>
                    <a:pt x="71" y="45"/>
                  </a:cubicBezTo>
                  <a:cubicBezTo>
                    <a:pt x="71" y="59"/>
                    <a:pt x="59" y="70"/>
                    <a:pt x="45" y="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US" sz="2099" dirty="0">
                <a:solidFill>
                  <a:prstClr val="black"/>
                </a:solidFill>
                <a:latin typeface="Arial"/>
                <a:cs typeface="+mn-cs"/>
              </a:endParaRPr>
            </a:p>
          </p:txBody>
        </p:sp>
      </p:grpSp>
      <p:sp>
        <p:nvSpPr>
          <p:cNvPr id="3" name="Footer Placeholder 2"/>
          <p:cNvSpPr>
            <a:spLocks noGrp="1"/>
          </p:cNvSpPr>
          <p:nvPr>
            <p:ph type="ftr" sz="quarter" idx="14"/>
          </p:nvPr>
        </p:nvSpPr>
        <p:spPr/>
        <p:txBody>
          <a:bodyPr/>
          <a:lstStyle>
            <a:lvl1pPr>
              <a:defRPr>
                <a:solidFill>
                  <a:schemeClr val="bg1"/>
                </a:solidFill>
              </a:defRPr>
            </a:lvl1pPr>
          </a:lstStyle>
          <a:p>
            <a:endParaRPr lang="en-US" dirty="0">
              <a:solidFill>
                <a:prstClr val="white"/>
              </a:solidFill>
            </a:endParaRPr>
          </a:p>
        </p:txBody>
      </p:sp>
    </p:spTree>
    <p:extLst>
      <p:ext uri="{BB962C8B-B14F-4D97-AF65-F5344CB8AC3E}">
        <p14:creationId xmlns:p14="http://schemas.microsoft.com/office/powerpoint/2010/main" val="3575704401"/>
      </p:ext>
    </p:extLst>
  </p:cSld>
  <p:clrMapOvr>
    <a:masterClrMapping/>
  </p:clrMapOvr>
</p:sldLayout>
</file>

<file path=ppt/slideLayouts/slideLayout220.xml><?xml version="1.0" encoding="utf-8"?>
<p:sldLayout xmlns:a="http://schemas.openxmlformats.org/drawingml/2006/main" xmlns:r="http://schemas.openxmlformats.org/officeDocument/2006/relationships" xmlns:p="http://schemas.openxmlformats.org/presentationml/2006/main" preserve="1" userDrawn="1">
  <p:cSld name="Quote White">
    <p:bg>
      <p:bgPr>
        <a:solidFill>
          <a:schemeClr val="bg1"/>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640850" y="1088776"/>
            <a:ext cx="6862299" cy="2268219"/>
          </a:xfrm>
        </p:spPr>
        <p:txBody>
          <a:bodyPr>
            <a:noAutofit/>
          </a:bodyPr>
          <a:lstStyle>
            <a:lvl1pPr algn="ctr">
              <a:defRPr sz="2897">
                <a:solidFill>
                  <a:srgbClr val="0000A0"/>
                </a:solidFill>
              </a:defRPr>
            </a:lvl1pPr>
          </a:lstStyle>
          <a:p>
            <a:r>
              <a:rPr lang="en-GB" dirty="0"/>
              <a:t>Click and type quote</a:t>
            </a:r>
          </a:p>
        </p:txBody>
      </p:sp>
      <p:sp>
        <p:nvSpPr>
          <p:cNvPr id="5" name="Slide Number Placeholder 4"/>
          <p:cNvSpPr>
            <a:spLocks noGrp="1"/>
          </p:cNvSpPr>
          <p:nvPr>
            <p:ph type="sldNum" sz="quarter" idx="12"/>
          </p:nvPr>
        </p:nvSpPr>
        <p:spPr/>
        <p:txBody>
          <a:bodyPr/>
          <a:lstStyle>
            <a:lvl1pPr>
              <a:defRPr>
                <a:solidFill>
                  <a:srgbClr val="8B8A8D"/>
                </a:solidFill>
              </a:defRPr>
            </a:lvl1pPr>
          </a:lstStyle>
          <a:p>
            <a:fld id="{D14BCCD3-0010-4FBA-B965-2126ADC31932}" type="slidenum">
              <a:rPr lang="en-GB" smtClean="0"/>
              <a:pPr/>
              <a:t>‹#›</a:t>
            </a:fld>
            <a:endParaRPr lang="en-GB" dirty="0"/>
          </a:p>
        </p:txBody>
      </p:sp>
      <p:sp>
        <p:nvSpPr>
          <p:cNvPr id="6" name="Text Placeholder 9"/>
          <p:cNvSpPr>
            <a:spLocks noGrp="1"/>
          </p:cNvSpPr>
          <p:nvPr>
            <p:ph type="body" sz="quarter" idx="13" hasCustomPrompt="1"/>
          </p:nvPr>
        </p:nvSpPr>
        <p:spPr>
          <a:xfrm>
            <a:off x="2640515" y="3572695"/>
            <a:ext cx="6862299" cy="539875"/>
          </a:xfrm>
        </p:spPr>
        <p:txBody>
          <a:bodyPr>
            <a:noAutofit/>
          </a:bodyPr>
          <a:lstStyle>
            <a:lvl1pPr marL="0" indent="0" algn="ctr">
              <a:buFontTx/>
              <a:buNone/>
              <a:defRPr b="1">
                <a:solidFill>
                  <a:srgbClr val="8B8A8D"/>
                </a:solidFill>
              </a:defRPr>
            </a:lvl1pPr>
            <a:lvl2pPr marL="256969" indent="0">
              <a:buFontTx/>
              <a:buNone/>
              <a:defRPr b="1">
                <a:solidFill>
                  <a:schemeClr val="accent4"/>
                </a:solidFill>
              </a:defRPr>
            </a:lvl2pPr>
            <a:lvl3pPr marL="513937" indent="0">
              <a:buFontTx/>
              <a:buNone/>
              <a:defRPr b="1">
                <a:solidFill>
                  <a:schemeClr val="accent4"/>
                </a:solidFill>
              </a:defRPr>
            </a:lvl3pPr>
            <a:lvl4pPr marL="770906" indent="0">
              <a:buFontTx/>
              <a:buNone/>
              <a:defRPr b="1">
                <a:solidFill>
                  <a:schemeClr val="accent4"/>
                </a:solidFill>
              </a:defRPr>
            </a:lvl4pPr>
            <a:lvl5pPr marL="1027873" indent="0">
              <a:buFontTx/>
              <a:buNone/>
              <a:defRPr b="1">
                <a:solidFill>
                  <a:schemeClr val="accent4"/>
                </a:solidFill>
              </a:defRPr>
            </a:lvl5pPr>
          </a:lstStyle>
          <a:p>
            <a:pPr lvl="0"/>
            <a:r>
              <a:rPr lang="en-GB" dirty="0"/>
              <a:t>Name</a:t>
            </a:r>
          </a:p>
        </p:txBody>
      </p:sp>
      <p:sp>
        <p:nvSpPr>
          <p:cNvPr id="3" name="Footer Placeholder 2"/>
          <p:cNvSpPr>
            <a:spLocks noGrp="1"/>
          </p:cNvSpPr>
          <p:nvPr>
            <p:ph type="ftr" sz="quarter" idx="14"/>
          </p:nvPr>
        </p:nvSpPr>
        <p:spPr/>
        <p:txBody>
          <a:bodyPr/>
          <a:lstStyle>
            <a:lvl1pPr>
              <a:defRPr>
                <a:solidFill>
                  <a:srgbClr val="8B8A8D"/>
                </a:solidFill>
              </a:defRPr>
            </a:lvl1pPr>
          </a:lstStyle>
          <a:p>
            <a:endParaRPr lang="en-GB" dirty="0"/>
          </a:p>
        </p:txBody>
      </p:sp>
    </p:spTree>
    <p:extLst>
      <p:ext uri="{BB962C8B-B14F-4D97-AF65-F5344CB8AC3E}">
        <p14:creationId xmlns:p14="http://schemas.microsoft.com/office/powerpoint/2010/main" val="2736507258"/>
      </p:ext>
    </p:extLst>
  </p:cSld>
  <p:clrMapOvr>
    <a:masterClrMapping/>
  </p:clrMapOvr>
</p:sldLayout>
</file>

<file path=ppt/slideLayouts/slideLayout221.xml><?xml version="1.0" encoding="utf-8"?>
<p:sldLayout xmlns:a="http://schemas.openxmlformats.org/drawingml/2006/main" xmlns:r="http://schemas.openxmlformats.org/officeDocument/2006/relationships" xmlns:p="http://schemas.openxmlformats.org/presentationml/2006/main" showMasterSp="0" preserve="1" userDrawn="1">
  <p:cSld name="Quote Blue">
    <p:bg>
      <p:bgPr>
        <a:solidFill>
          <a:schemeClr val="accent1"/>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640850" y="1090550"/>
            <a:ext cx="6862299" cy="2267475"/>
          </a:xfrm>
        </p:spPr>
        <p:txBody>
          <a:bodyPr>
            <a:noAutofit/>
          </a:bodyPr>
          <a:lstStyle>
            <a:lvl1pPr algn="ctr">
              <a:defRPr sz="2897">
                <a:solidFill>
                  <a:srgbClr val="FBD9CA"/>
                </a:solidFill>
              </a:defRPr>
            </a:lvl1pPr>
          </a:lstStyle>
          <a:p>
            <a:r>
              <a:rPr lang="en-GB" dirty="0"/>
              <a:t>Click and type quote</a:t>
            </a:r>
          </a:p>
        </p:txBody>
      </p:sp>
      <p:sp>
        <p:nvSpPr>
          <p:cNvPr id="5" name="Slide Number Placeholder 4"/>
          <p:cNvSpPr>
            <a:spLocks noGrp="1"/>
          </p:cNvSpPr>
          <p:nvPr>
            <p:ph type="sldNum" sz="quarter" idx="12"/>
          </p:nvPr>
        </p:nvSpPr>
        <p:spPr/>
        <p:txBody>
          <a:bodyPr/>
          <a:lstStyle>
            <a:lvl1pPr>
              <a:defRPr>
                <a:solidFill>
                  <a:schemeClr val="bg1"/>
                </a:solidFill>
              </a:defRPr>
            </a:lvl1pPr>
          </a:lstStyle>
          <a:p>
            <a:fld id="{D14BCCD3-0010-4FBA-B965-2126ADC31932}" type="slidenum">
              <a:rPr lang="en-GB" smtClean="0">
                <a:solidFill>
                  <a:prstClr val="white"/>
                </a:solidFill>
              </a:rPr>
              <a:pPr/>
              <a:t>‹#›</a:t>
            </a:fld>
            <a:endParaRPr lang="en-GB" dirty="0">
              <a:solidFill>
                <a:prstClr val="white"/>
              </a:solidFill>
            </a:endParaRPr>
          </a:p>
        </p:txBody>
      </p:sp>
      <p:sp>
        <p:nvSpPr>
          <p:cNvPr id="6" name="Text Placeholder 9"/>
          <p:cNvSpPr>
            <a:spLocks noGrp="1"/>
          </p:cNvSpPr>
          <p:nvPr>
            <p:ph type="body" sz="quarter" idx="13" hasCustomPrompt="1"/>
          </p:nvPr>
        </p:nvSpPr>
        <p:spPr>
          <a:xfrm>
            <a:off x="2640515" y="3572695"/>
            <a:ext cx="6862299" cy="539875"/>
          </a:xfrm>
        </p:spPr>
        <p:txBody>
          <a:bodyPr>
            <a:noAutofit/>
          </a:bodyPr>
          <a:lstStyle>
            <a:lvl1pPr marL="0" indent="0" algn="ctr">
              <a:buFontTx/>
              <a:buNone/>
              <a:defRPr b="1">
                <a:solidFill>
                  <a:schemeClr val="bg1"/>
                </a:solidFill>
              </a:defRPr>
            </a:lvl1pPr>
            <a:lvl2pPr marL="256969" indent="0">
              <a:buFontTx/>
              <a:buNone/>
              <a:defRPr b="1">
                <a:solidFill>
                  <a:schemeClr val="accent4"/>
                </a:solidFill>
              </a:defRPr>
            </a:lvl2pPr>
            <a:lvl3pPr marL="513937" indent="0">
              <a:buFontTx/>
              <a:buNone/>
              <a:defRPr b="1">
                <a:solidFill>
                  <a:schemeClr val="accent4"/>
                </a:solidFill>
              </a:defRPr>
            </a:lvl3pPr>
            <a:lvl4pPr marL="770906" indent="0">
              <a:buFontTx/>
              <a:buNone/>
              <a:defRPr b="1">
                <a:solidFill>
                  <a:schemeClr val="accent4"/>
                </a:solidFill>
              </a:defRPr>
            </a:lvl4pPr>
            <a:lvl5pPr marL="1027873" indent="0">
              <a:buFontTx/>
              <a:buNone/>
              <a:defRPr b="1">
                <a:solidFill>
                  <a:schemeClr val="accent4"/>
                </a:solidFill>
              </a:defRPr>
            </a:lvl5pPr>
          </a:lstStyle>
          <a:p>
            <a:pPr lvl="0"/>
            <a:r>
              <a:rPr lang="en-GB" dirty="0"/>
              <a:t>Name</a:t>
            </a:r>
          </a:p>
        </p:txBody>
      </p:sp>
      <p:cxnSp>
        <p:nvCxnSpPr>
          <p:cNvPr id="8" name="Straight Connector 7"/>
          <p:cNvCxnSpPr/>
          <p:nvPr userDrawn="1"/>
        </p:nvCxnSpPr>
        <p:spPr>
          <a:xfrm>
            <a:off x="647831" y="6316537"/>
            <a:ext cx="10890764" cy="0"/>
          </a:xfrm>
          <a:prstGeom prst="line">
            <a:avLst/>
          </a:prstGeom>
          <a:ln w="9525">
            <a:solidFill>
              <a:schemeClr val="bg1"/>
            </a:solidFill>
          </a:ln>
        </p:spPr>
        <p:style>
          <a:lnRef idx="1">
            <a:schemeClr val="accent1"/>
          </a:lnRef>
          <a:fillRef idx="0">
            <a:schemeClr val="accent1"/>
          </a:fillRef>
          <a:effectRef idx="0">
            <a:schemeClr val="accent1"/>
          </a:effectRef>
          <a:fontRef idx="minor">
            <a:schemeClr val="tx1"/>
          </a:fontRef>
        </p:style>
      </p:cxnSp>
      <p:grpSp>
        <p:nvGrpSpPr>
          <p:cNvPr id="23" name="Logotype, static"/>
          <p:cNvGrpSpPr/>
          <p:nvPr userDrawn="1"/>
        </p:nvGrpSpPr>
        <p:grpSpPr>
          <a:xfrm>
            <a:off x="10686683" y="6387823"/>
            <a:ext cx="863463" cy="180060"/>
            <a:chOff x="9501453" y="6148765"/>
            <a:chExt cx="2047875" cy="427037"/>
          </a:xfrm>
          <a:solidFill>
            <a:schemeClr val="bg1"/>
          </a:solidFill>
        </p:grpSpPr>
        <p:sp>
          <p:nvSpPr>
            <p:cNvPr id="24" name="Freeform 5"/>
            <p:cNvSpPr>
              <a:spLocks noEditPoints="1"/>
            </p:cNvSpPr>
            <p:nvPr userDrawn="1"/>
          </p:nvSpPr>
          <p:spPr bwMode="auto">
            <a:xfrm>
              <a:off x="11206428" y="6231315"/>
              <a:ext cx="342900" cy="344487"/>
            </a:xfrm>
            <a:custGeom>
              <a:avLst/>
              <a:gdLst>
                <a:gd name="T0" fmla="*/ 43 w 91"/>
                <a:gd name="T1" fmla="*/ 2 h 91"/>
                <a:gd name="T2" fmla="*/ 2 w 91"/>
                <a:gd name="T3" fmla="*/ 44 h 91"/>
                <a:gd name="T4" fmla="*/ 46 w 91"/>
                <a:gd name="T5" fmla="*/ 91 h 91"/>
                <a:gd name="T6" fmla="*/ 74 w 91"/>
                <a:gd name="T7" fmla="*/ 77 h 91"/>
                <a:gd name="T8" fmla="*/ 74 w 91"/>
                <a:gd name="T9" fmla="*/ 90 h 91"/>
                <a:gd name="T10" fmla="*/ 91 w 91"/>
                <a:gd name="T11" fmla="*/ 90 h 91"/>
                <a:gd name="T12" fmla="*/ 91 w 91"/>
                <a:gd name="T13" fmla="*/ 47 h 91"/>
                <a:gd name="T14" fmla="*/ 43 w 91"/>
                <a:gd name="T15" fmla="*/ 2 h 91"/>
                <a:gd name="T16" fmla="*/ 72 w 91"/>
                <a:gd name="T17" fmla="*/ 48 h 91"/>
                <a:gd name="T18" fmla="*/ 43 w 91"/>
                <a:gd name="T19" fmla="*/ 72 h 91"/>
                <a:gd name="T20" fmla="*/ 21 w 91"/>
                <a:gd name="T21" fmla="*/ 50 h 91"/>
                <a:gd name="T22" fmla="*/ 46 w 91"/>
                <a:gd name="T23" fmla="*/ 21 h 91"/>
                <a:gd name="T24" fmla="*/ 72 w 91"/>
                <a:gd name="T25" fmla="*/ 45 h 91"/>
                <a:gd name="T26" fmla="*/ 72 w 91"/>
                <a:gd name="T27" fmla="*/ 48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1" h="91">
                  <a:moveTo>
                    <a:pt x="43" y="2"/>
                  </a:moveTo>
                  <a:cubicBezTo>
                    <a:pt x="21" y="4"/>
                    <a:pt x="3" y="22"/>
                    <a:pt x="2" y="44"/>
                  </a:cubicBezTo>
                  <a:cubicBezTo>
                    <a:pt x="0" y="70"/>
                    <a:pt x="21" y="91"/>
                    <a:pt x="46" y="91"/>
                  </a:cubicBezTo>
                  <a:cubicBezTo>
                    <a:pt x="56" y="91"/>
                    <a:pt x="68" y="87"/>
                    <a:pt x="74" y="77"/>
                  </a:cubicBezTo>
                  <a:cubicBezTo>
                    <a:pt x="74" y="90"/>
                    <a:pt x="74" y="90"/>
                    <a:pt x="74" y="90"/>
                  </a:cubicBezTo>
                  <a:cubicBezTo>
                    <a:pt x="91" y="90"/>
                    <a:pt x="91" y="90"/>
                    <a:pt x="91" y="90"/>
                  </a:cubicBezTo>
                  <a:cubicBezTo>
                    <a:pt x="91" y="47"/>
                    <a:pt x="91" y="47"/>
                    <a:pt x="91" y="47"/>
                  </a:cubicBezTo>
                  <a:cubicBezTo>
                    <a:pt x="91" y="20"/>
                    <a:pt x="69" y="0"/>
                    <a:pt x="43" y="2"/>
                  </a:cubicBezTo>
                  <a:close/>
                  <a:moveTo>
                    <a:pt x="72" y="48"/>
                  </a:moveTo>
                  <a:cubicBezTo>
                    <a:pt x="71" y="63"/>
                    <a:pt x="58" y="74"/>
                    <a:pt x="43" y="72"/>
                  </a:cubicBezTo>
                  <a:cubicBezTo>
                    <a:pt x="32" y="71"/>
                    <a:pt x="22" y="61"/>
                    <a:pt x="21" y="50"/>
                  </a:cubicBezTo>
                  <a:cubicBezTo>
                    <a:pt x="19" y="34"/>
                    <a:pt x="31" y="21"/>
                    <a:pt x="46" y="21"/>
                  </a:cubicBezTo>
                  <a:cubicBezTo>
                    <a:pt x="60" y="21"/>
                    <a:pt x="71" y="32"/>
                    <a:pt x="72" y="45"/>
                  </a:cubicBezTo>
                  <a:lnTo>
                    <a:pt x="72" y="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832" fontAlgn="auto">
                <a:spcBef>
                  <a:spcPts val="0"/>
                </a:spcBef>
                <a:spcAft>
                  <a:spcPts val="0"/>
                </a:spcAft>
              </a:pPr>
              <a:endParaRPr lang="en-US" sz="2098" dirty="0">
                <a:solidFill>
                  <a:prstClr val="black"/>
                </a:solidFill>
                <a:latin typeface="Arial"/>
                <a:cs typeface="+mn-cs"/>
              </a:endParaRPr>
            </a:p>
          </p:txBody>
        </p:sp>
        <p:sp>
          <p:nvSpPr>
            <p:cNvPr id="25" name="Freeform 6"/>
            <p:cNvSpPr>
              <a:spLocks noEditPoints="1"/>
            </p:cNvSpPr>
            <p:nvPr userDrawn="1"/>
          </p:nvSpPr>
          <p:spPr bwMode="auto">
            <a:xfrm>
              <a:off x="10849241" y="6236077"/>
              <a:ext cx="334963" cy="339725"/>
            </a:xfrm>
            <a:custGeom>
              <a:avLst/>
              <a:gdLst>
                <a:gd name="T0" fmla="*/ 44 w 89"/>
                <a:gd name="T1" fmla="*/ 1 h 90"/>
                <a:gd name="T2" fmla="*/ 0 w 89"/>
                <a:gd name="T3" fmla="*/ 46 h 90"/>
                <a:gd name="T4" fmla="*/ 45 w 89"/>
                <a:gd name="T5" fmla="*/ 90 h 90"/>
                <a:gd name="T6" fmla="*/ 86 w 89"/>
                <a:gd name="T7" fmla="*/ 63 h 90"/>
                <a:gd name="T8" fmla="*/ 69 w 89"/>
                <a:gd name="T9" fmla="*/ 58 h 90"/>
                <a:gd name="T10" fmla="*/ 50 w 89"/>
                <a:gd name="T11" fmla="*/ 72 h 90"/>
                <a:gd name="T12" fmla="*/ 22 w 89"/>
                <a:gd name="T13" fmla="*/ 59 h 90"/>
                <a:gd name="T14" fmla="*/ 89 w 89"/>
                <a:gd name="T15" fmla="*/ 41 h 90"/>
                <a:gd name="T16" fmla="*/ 44 w 89"/>
                <a:gd name="T17" fmla="*/ 1 h 90"/>
                <a:gd name="T18" fmla="*/ 19 w 89"/>
                <a:gd name="T19" fmla="*/ 44 h 90"/>
                <a:gd name="T20" fmla="*/ 36 w 89"/>
                <a:gd name="T21" fmla="*/ 19 h 90"/>
                <a:gd name="T22" fmla="*/ 67 w 89"/>
                <a:gd name="T23" fmla="*/ 31 h 90"/>
                <a:gd name="T24" fmla="*/ 19 w 89"/>
                <a:gd name="T25" fmla="*/ 44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9" h="90">
                  <a:moveTo>
                    <a:pt x="44" y="1"/>
                  </a:moveTo>
                  <a:cubicBezTo>
                    <a:pt x="20" y="2"/>
                    <a:pt x="0" y="20"/>
                    <a:pt x="0" y="46"/>
                  </a:cubicBezTo>
                  <a:cubicBezTo>
                    <a:pt x="0" y="70"/>
                    <a:pt x="20" y="90"/>
                    <a:pt x="45" y="90"/>
                  </a:cubicBezTo>
                  <a:cubicBezTo>
                    <a:pt x="62" y="90"/>
                    <a:pt x="79" y="80"/>
                    <a:pt x="86" y="63"/>
                  </a:cubicBezTo>
                  <a:cubicBezTo>
                    <a:pt x="69" y="58"/>
                    <a:pt x="69" y="58"/>
                    <a:pt x="69" y="58"/>
                  </a:cubicBezTo>
                  <a:cubicBezTo>
                    <a:pt x="66" y="65"/>
                    <a:pt x="58" y="71"/>
                    <a:pt x="50" y="72"/>
                  </a:cubicBezTo>
                  <a:cubicBezTo>
                    <a:pt x="38" y="75"/>
                    <a:pt x="26" y="67"/>
                    <a:pt x="22" y="59"/>
                  </a:cubicBezTo>
                  <a:cubicBezTo>
                    <a:pt x="89" y="41"/>
                    <a:pt x="89" y="41"/>
                    <a:pt x="89" y="41"/>
                  </a:cubicBezTo>
                  <a:cubicBezTo>
                    <a:pt x="87" y="24"/>
                    <a:pt x="72" y="0"/>
                    <a:pt x="44" y="1"/>
                  </a:cubicBezTo>
                  <a:close/>
                  <a:moveTo>
                    <a:pt x="19" y="44"/>
                  </a:moveTo>
                  <a:cubicBezTo>
                    <a:pt x="19" y="34"/>
                    <a:pt x="24" y="24"/>
                    <a:pt x="36" y="19"/>
                  </a:cubicBezTo>
                  <a:cubicBezTo>
                    <a:pt x="50" y="14"/>
                    <a:pt x="62" y="21"/>
                    <a:pt x="67" y="31"/>
                  </a:cubicBezTo>
                  <a:lnTo>
                    <a:pt x="19" y="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832" fontAlgn="auto">
                <a:spcBef>
                  <a:spcPts val="0"/>
                </a:spcBef>
                <a:spcAft>
                  <a:spcPts val="0"/>
                </a:spcAft>
              </a:pPr>
              <a:endParaRPr lang="en-US" sz="2098" dirty="0">
                <a:solidFill>
                  <a:prstClr val="black"/>
                </a:solidFill>
                <a:latin typeface="Arial"/>
                <a:cs typeface="+mn-cs"/>
              </a:endParaRPr>
            </a:p>
          </p:txBody>
        </p:sp>
        <p:sp>
          <p:nvSpPr>
            <p:cNvPr id="26" name="Freeform 7"/>
            <p:cNvSpPr>
              <a:spLocks/>
            </p:cNvSpPr>
            <p:nvPr userDrawn="1"/>
          </p:nvSpPr>
          <p:spPr bwMode="auto">
            <a:xfrm>
              <a:off x="10292028" y="6239252"/>
              <a:ext cx="166688" cy="333375"/>
            </a:xfrm>
            <a:custGeom>
              <a:avLst/>
              <a:gdLst>
                <a:gd name="T0" fmla="*/ 44 w 44"/>
                <a:gd name="T1" fmla="*/ 18 h 88"/>
                <a:gd name="T2" fmla="*/ 44 w 44"/>
                <a:gd name="T3" fmla="*/ 0 h 88"/>
                <a:gd name="T4" fmla="*/ 19 w 44"/>
                <a:gd name="T5" fmla="*/ 13 h 88"/>
                <a:gd name="T6" fmla="*/ 19 w 44"/>
                <a:gd name="T7" fmla="*/ 3 h 88"/>
                <a:gd name="T8" fmla="*/ 0 w 44"/>
                <a:gd name="T9" fmla="*/ 3 h 88"/>
                <a:gd name="T10" fmla="*/ 0 w 44"/>
                <a:gd name="T11" fmla="*/ 44 h 88"/>
                <a:gd name="T12" fmla="*/ 0 w 44"/>
                <a:gd name="T13" fmla="*/ 88 h 88"/>
                <a:gd name="T14" fmla="*/ 20 w 44"/>
                <a:gd name="T15" fmla="*/ 88 h 88"/>
                <a:gd name="T16" fmla="*/ 20 w 44"/>
                <a:gd name="T17" fmla="*/ 46 h 88"/>
                <a:gd name="T18" fmla="*/ 44 w 44"/>
                <a:gd name="T19" fmla="*/ 1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 h="88">
                  <a:moveTo>
                    <a:pt x="44" y="18"/>
                  </a:moveTo>
                  <a:cubicBezTo>
                    <a:pt x="44" y="0"/>
                    <a:pt x="44" y="0"/>
                    <a:pt x="44" y="0"/>
                  </a:cubicBezTo>
                  <a:cubicBezTo>
                    <a:pt x="28" y="0"/>
                    <a:pt x="22" y="8"/>
                    <a:pt x="19" y="13"/>
                  </a:cubicBezTo>
                  <a:cubicBezTo>
                    <a:pt x="19" y="3"/>
                    <a:pt x="19" y="3"/>
                    <a:pt x="19" y="3"/>
                  </a:cubicBezTo>
                  <a:cubicBezTo>
                    <a:pt x="0" y="3"/>
                    <a:pt x="0" y="3"/>
                    <a:pt x="0" y="3"/>
                  </a:cubicBezTo>
                  <a:cubicBezTo>
                    <a:pt x="0" y="44"/>
                    <a:pt x="0" y="44"/>
                    <a:pt x="0" y="44"/>
                  </a:cubicBezTo>
                  <a:cubicBezTo>
                    <a:pt x="0" y="88"/>
                    <a:pt x="0" y="88"/>
                    <a:pt x="0" y="88"/>
                  </a:cubicBezTo>
                  <a:cubicBezTo>
                    <a:pt x="20" y="88"/>
                    <a:pt x="20" y="88"/>
                    <a:pt x="20" y="88"/>
                  </a:cubicBezTo>
                  <a:cubicBezTo>
                    <a:pt x="20" y="62"/>
                    <a:pt x="20" y="62"/>
                    <a:pt x="20" y="46"/>
                  </a:cubicBezTo>
                  <a:cubicBezTo>
                    <a:pt x="20" y="26"/>
                    <a:pt x="31" y="19"/>
                    <a:pt x="44"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832" fontAlgn="auto">
                <a:spcBef>
                  <a:spcPts val="0"/>
                </a:spcBef>
                <a:spcAft>
                  <a:spcPts val="0"/>
                </a:spcAft>
              </a:pPr>
              <a:endParaRPr lang="en-US" sz="2098" dirty="0">
                <a:solidFill>
                  <a:prstClr val="black"/>
                </a:solidFill>
                <a:latin typeface="Arial"/>
                <a:cs typeface="+mn-cs"/>
              </a:endParaRPr>
            </a:p>
          </p:txBody>
        </p:sp>
        <p:sp>
          <p:nvSpPr>
            <p:cNvPr id="27" name="Freeform 8"/>
            <p:cNvSpPr>
              <a:spLocks/>
            </p:cNvSpPr>
            <p:nvPr userDrawn="1"/>
          </p:nvSpPr>
          <p:spPr bwMode="auto">
            <a:xfrm>
              <a:off x="9501453" y="6182102"/>
              <a:ext cx="369888" cy="390525"/>
            </a:xfrm>
            <a:custGeom>
              <a:avLst/>
              <a:gdLst>
                <a:gd name="T0" fmla="*/ 185 w 233"/>
                <a:gd name="T1" fmla="*/ 165 h 246"/>
                <a:gd name="T2" fmla="*/ 48 w 233"/>
                <a:gd name="T3" fmla="*/ 0 h 246"/>
                <a:gd name="T4" fmla="*/ 0 w 233"/>
                <a:gd name="T5" fmla="*/ 0 h 246"/>
                <a:gd name="T6" fmla="*/ 0 w 233"/>
                <a:gd name="T7" fmla="*/ 246 h 246"/>
                <a:gd name="T8" fmla="*/ 50 w 233"/>
                <a:gd name="T9" fmla="*/ 246 h 246"/>
                <a:gd name="T10" fmla="*/ 50 w 233"/>
                <a:gd name="T11" fmla="*/ 81 h 246"/>
                <a:gd name="T12" fmla="*/ 190 w 233"/>
                <a:gd name="T13" fmla="*/ 246 h 246"/>
                <a:gd name="T14" fmla="*/ 233 w 233"/>
                <a:gd name="T15" fmla="*/ 246 h 246"/>
                <a:gd name="T16" fmla="*/ 233 w 233"/>
                <a:gd name="T17" fmla="*/ 0 h 246"/>
                <a:gd name="T18" fmla="*/ 185 w 233"/>
                <a:gd name="T19" fmla="*/ 0 h 246"/>
                <a:gd name="T20" fmla="*/ 185 w 233"/>
                <a:gd name="T21" fmla="*/ 165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3" h="246">
                  <a:moveTo>
                    <a:pt x="185" y="165"/>
                  </a:moveTo>
                  <a:lnTo>
                    <a:pt x="48" y="0"/>
                  </a:lnTo>
                  <a:lnTo>
                    <a:pt x="0" y="0"/>
                  </a:lnTo>
                  <a:lnTo>
                    <a:pt x="0" y="246"/>
                  </a:lnTo>
                  <a:lnTo>
                    <a:pt x="50" y="246"/>
                  </a:lnTo>
                  <a:lnTo>
                    <a:pt x="50" y="81"/>
                  </a:lnTo>
                  <a:lnTo>
                    <a:pt x="190" y="246"/>
                  </a:lnTo>
                  <a:lnTo>
                    <a:pt x="233" y="246"/>
                  </a:lnTo>
                  <a:lnTo>
                    <a:pt x="233" y="0"/>
                  </a:lnTo>
                  <a:lnTo>
                    <a:pt x="185" y="0"/>
                  </a:lnTo>
                  <a:lnTo>
                    <a:pt x="185" y="16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832" fontAlgn="auto">
                <a:spcBef>
                  <a:spcPts val="0"/>
                </a:spcBef>
                <a:spcAft>
                  <a:spcPts val="0"/>
                </a:spcAft>
              </a:pPr>
              <a:endParaRPr lang="en-US" sz="2098" dirty="0">
                <a:solidFill>
                  <a:prstClr val="black"/>
                </a:solidFill>
                <a:latin typeface="Arial"/>
                <a:cs typeface="+mn-cs"/>
              </a:endParaRPr>
            </a:p>
          </p:txBody>
        </p:sp>
        <p:sp>
          <p:nvSpPr>
            <p:cNvPr id="28" name="Freeform 9"/>
            <p:cNvSpPr>
              <a:spLocks noEditPoints="1"/>
            </p:cNvSpPr>
            <p:nvPr userDrawn="1"/>
          </p:nvSpPr>
          <p:spPr bwMode="auto">
            <a:xfrm>
              <a:off x="10461891" y="6148765"/>
              <a:ext cx="342900" cy="427037"/>
            </a:xfrm>
            <a:custGeom>
              <a:avLst/>
              <a:gdLst>
                <a:gd name="T0" fmla="*/ 91 w 91"/>
                <a:gd name="T1" fmla="*/ 0 h 113"/>
                <a:gd name="T2" fmla="*/ 73 w 91"/>
                <a:gd name="T3" fmla="*/ 0 h 113"/>
                <a:gd name="T4" fmla="*/ 73 w 91"/>
                <a:gd name="T5" fmla="*/ 34 h 113"/>
                <a:gd name="T6" fmla="*/ 43 w 91"/>
                <a:gd name="T7" fmla="*/ 24 h 113"/>
                <a:gd name="T8" fmla="*/ 2 w 91"/>
                <a:gd name="T9" fmla="*/ 66 h 113"/>
                <a:gd name="T10" fmla="*/ 46 w 91"/>
                <a:gd name="T11" fmla="*/ 113 h 113"/>
                <a:gd name="T12" fmla="*/ 74 w 91"/>
                <a:gd name="T13" fmla="*/ 101 h 113"/>
                <a:gd name="T14" fmla="*/ 74 w 91"/>
                <a:gd name="T15" fmla="*/ 112 h 113"/>
                <a:gd name="T16" fmla="*/ 91 w 91"/>
                <a:gd name="T17" fmla="*/ 112 h 113"/>
                <a:gd name="T18" fmla="*/ 91 w 91"/>
                <a:gd name="T19" fmla="*/ 69 h 113"/>
                <a:gd name="T20" fmla="*/ 91 w 91"/>
                <a:gd name="T21" fmla="*/ 69 h 113"/>
                <a:gd name="T22" fmla="*/ 91 w 91"/>
                <a:gd name="T23" fmla="*/ 68 h 113"/>
                <a:gd name="T24" fmla="*/ 91 w 91"/>
                <a:gd name="T25" fmla="*/ 0 h 113"/>
                <a:gd name="T26" fmla="*/ 72 w 91"/>
                <a:gd name="T27" fmla="*/ 70 h 113"/>
                <a:gd name="T28" fmla="*/ 43 w 91"/>
                <a:gd name="T29" fmla="*/ 94 h 113"/>
                <a:gd name="T30" fmla="*/ 21 w 91"/>
                <a:gd name="T31" fmla="*/ 72 h 113"/>
                <a:gd name="T32" fmla="*/ 46 w 91"/>
                <a:gd name="T33" fmla="*/ 43 h 113"/>
                <a:gd name="T34" fmla="*/ 72 w 91"/>
                <a:gd name="T35" fmla="*/ 67 h 113"/>
                <a:gd name="T36" fmla="*/ 72 w 91"/>
                <a:gd name="T37" fmla="*/ 7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1" h="113">
                  <a:moveTo>
                    <a:pt x="91" y="0"/>
                  </a:moveTo>
                  <a:cubicBezTo>
                    <a:pt x="73" y="0"/>
                    <a:pt x="73" y="0"/>
                    <a:pt x="73" y="0"/>
                  </a:cubicBezTo>
                  <a:cubicBezTo>
                    <a:pt x="73" y="34"/>
                    <a:pt x="73" y="34"/>
                    <a:pt x="73" y="34"/>
                  </a:cubicBezTo>
                  <a:cubicBezTo>
                    <a:pt x="68" y="28"/>
                    <a:pt x="55" y="23"/>
                    <a:pt x="43" y="24"/>
                  </a:cubicBezTo>
                  <a:cubicBezTo>
                    <a:pt x="21" y="26"/>
                    <a:pt x="3" y="44"/>
                    <a:pt x="2" y="66"/>
                  </a:cubicBezTo>
                  <a:cubicBezTo>
                    <a:pt x="0" y="92"/>
                    <a:pt x="21" y="113"/>
                    <a:pt x="46" y="113"/>
                  </a:cubicBezTo>
                  <a:cubicBezTo>
                    <a:pt x="56" y="113"/>
                    <a:pt x="69" y="109"/>
                    <a:pt x="74" y="101"/>
                  </a:cubicBezTo>
                  <a:cubicBezTo>
                    <a:pt x="74" y="112"/>
                    <a:pt x="74" y="112"/>
                    <a:pt x="74" y="112"/>
                  </a:cubicBezTo>
                  <a:cubicBezTo>
                    <a:pt x="91" y="112"/>
                    <a:pt x="91" y="112"/>
                    <a:pt x="91" y="112"/>
                  </a:cubicBezTo>
                  <a:cubicBezTo>
                    <a:pt x="91" y="69"/>
                    <a:pt x="91" y="69"/>
                    <a:pt x="91" y="69"/>
                  </a:cubicBezTo>
                  <a:cubicBezTo>
                    <a:pt x="91" y="69"/>
                    <a:pt x="91" y="69"/>
                    <a:pt x="91" y="69"/>
                  </a:cubicBezTo>
                  <a:cubicBezTo>
                    <a:pt x="91" y="68"/>
                    <a:pt x="91" y="68"/>
                    <a:pt x="91" y="68"/>
                  </a:cubicBezTo>
                  <a:lnTo>
                    <a:pt x="91" y="0"/>
                  </a:lnTo>
                  <a:close/>
                  <a:moveTo>
                    <a:pt x="72" y="70"/>
                  </a:moveTo>
                  <a:cubicBezTo>
                    <a:pt x="71" y="85"/>
                    <a:pt x="58" y="96"/>
                    <a:pt x="43" y="94"/>
                  </a:cubicBezTo>
                  <a:cubicBezTo>
                    <a:pt x="32" y="93"/>
                    <a:pt x="22" y="83"/>
                    <a:pt x="21" y="72"/>
                  </a:cubicBezTo>
                  <a:cubicBezTo>
                    <a:pt x="19" y="56"/>
                    <a:pt x="31" y="43"/>
                    <a:pt x="46" y="43"/>
                  </a:cubicBezTo>
                  <a:cubicBezTo>
                    <a:pt x="60" y="43"/>
                    <a:pt x="71" y="54"/>
                    <a:pt x="72" y="67"/>
                  </a:cubicBezTo>
                  <a:lnTo>
                    <a:pt x="72"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832" fontAlgn="auto">
                <a:spcBef>
                  <a:spcPts val="0"/>
                </a:spcBef>
                <a:spcAft>
                  <a:spcPts val="0"/>
                </a:spcAft>
              </a:pPr>
              <a:endParaRPr lang="en-US" sz="2098" dirty="0">
                <a:solidFill>
                  <a:prstClr val="black"/>
                </a:solidFill>
                <a:latin typeface="Arial"/>
                <a:cs typeface="+mn-cs"/>
              </a:endParaRPr>
            </a:p>
          </p:txBody>
        </p:sp>
        <p:sp>
          <p:nvSpPr>
            <p:cNvPr id="29" name="Freeform 10"/>
            <p:cNvSpPr>
              <a:spLocks noEditPoints="1"/>
            </p:cNvSpPr>
            <p:nvPr userDrawn="1"/>
          </p:nvSpPr>
          <p:spPr bwMode="auto">
            <a:xfrm>
              <a:off x="9912616" y="6239252"/>
              <a:ext cx="338138" cy="336550"/>
            </a:xfrm>
            <a:custGeom>
              <a:avLst/>
              <a:gdLst>
                <a:gd name="T0" fmla="*/ 45 w 90"/>
                <a:gd name="T1" fmla="*/ 0 h 89"/>
                <a:gd name="T2" fmla="*/ 0 w 90"/>
                <a:gd name="T3" fmla="*/ 45 h 89"/>
                <a:gd name="T4" fmla="*/ 45 w 90"/>
                <a:gd name="T5" fmla="*/ 89 h 89"/>
                <a:gd name="T6" fmla="*/ 90 w 90"/>
                <a:gd name="T7" fmla="*/ 45 h 89"/>
                <a:gd name="T8" fmla="*/ 45 w 90"/>
                <a:gd name="T9" fmla="*/ 0 h 89"/>
                <a:gd name="T10" fmla="*/ 45 w 90"/>
                <a:gd name="T11" fmla="*/ 70 h 89"/>
                <a:gd name="T12" fmla="*/ 19 w 90"/>
                <a:gd name="T13" fmla="*/ 45 h 89"/>
                <a:gd name="T14" fmla="*/ 45 w 90"/>
                <a:gd name="T15" fmla="*/ 19 h 89"/>
                <a:gd name="T16" fmla="*/ 71 w 90"/>
                <a:gd name="T17" fmla="*/ 45 h 89"/>
                <a:gd name="T18" fmla="*/ 45 w 90"/>
                <a:gd name="T19" fmla="*/ 7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0" h="89">
                  <a:moveTo>
                    <a:pt x="45" y="0"/>
                  </a:moveTo>
                  <a:cubicBezTo>
                    <a:pt x="20" y="0"/>
                    <a:pt x="0" y="20"/>
                    <a:pt x="0" y="45"/>
                  </a:cubicBezTo>
                  <a:cubicBezTo>
                    <a:pt x="0" y="69"/>
                    <a:pt x="20" y="89"/>
                    <a:pt x="45" y="89"/>
                  </a:cubicBezTo>
                  <a:cubicBezTo>
                    <a:pt x="70" y="89"/>
                    <a:pt x="90" y="69"/>
                    <a:pt x="90" y="45"/>
                  </a:cubicBezTo>
                  <a:cubicBezTo>
                    <a:pt x="90" y="20"/>
                    <a:pt x="70" y="0"/>
                    <a:pt x="45" y="0"/>
                  </a:cubicBezTo>
                  <a:close/>
                  <a:moveTo>
                    <a:pt x="45" y="70"/>
                  </a:moveTo>
                  <a:cubicBezTo>
                    <a:pt x="31" y="70"/>
                    <a:pt x="19" y="59"/>
                    <a:pt x="19" y="45"/>
                  </a:cubicBezTo>
                  <a:cubicBezTo>
                    <a:pt x="19" y="30"/>
                    <a:pt x="31" y="19"/>
                    <a:pt x="45" y="19"/>
                  </a:cubicBezTo>
                  <a:cubicBezTo>
                    <a:pt x="59" y="19"/>
                    <a:pt x="71" y="30"/>
                    <a:pt x="71" y="45"/>
                  </a:cubicBezTo>
                  <a:cubicBezTo>
                    <a:pt x="71" y="59"/>
                    <a:pt x="59" y="70"/>
                    <a:pt x="45" y="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832" fontAlgn="auto">
                <a:spcBef>
                  <a:spcPts val="0"/>
                </a:spcBef>
                <a:spcAft>
                  <a:spcPts val="0"/>
                </a:spcAft>
              </a:pPr>
              <a:endParaRPr lang="en-US" sz="2098" dirty="0">
                <a:solidFill>
                  <a:prstClr val="black"/>
                </a:solidFill>
                <a:latin typeface="Arial"/>
                <a:cs typeface="+mn-cs"/>
              </a:endParaRPr>
            </a:p>
          </p:txBody>
        </p:sp>
      </p:grpSp>
      <p:sp>
        <p:nvSpPr>
          <p:cNvPr id="3" name="Footer Placeholder 2"/>
          <p:cNvSpPr>
            <a:spLocks noGrp="1"/>
          </p:cNvSpPr>
          <p:nvPr>
            <p:ph type="ftr" sz="quarter" idx="14"/>
          </p:nvPr>
        </p:nvSpPr>
        <p:spPr/>
        <p:txBody>
          <a:bodyPr/>
          <a:lstStyle>
            <a:lvl1pPr>
              <a:defRPr>
                <a:solidFill>
                  <a:schemeClr val="bg1"/>
                </a:solidFill>
              </a:defRPr>
            </a:lvl1pPr>
          </a:lstStyle>
          <a:p>
            <a:endParaRPr lang="en-GB" dirty="0">
              <a:solidFill>
                <a:prstClr val="white"/>
              </a:solidFill>
            </a:endParaRPr>
          </a:p>
        </p:txBody>
      </p:sp>
    </p:spTree>
    <p:extLst>
      <p:ext uri="{BB962C8B-B14F-4D97-AF65-F5344CB8AC3E}">
        <p14:creationId xmlns:p14="http://schemas.microsoft.com/office/powerpoint/2010/main" val="1008406462"/>
      </p:ext>
    </p:extLst>
  </p:cSld>
  <p:clrMapOvr>
    <a:masterClrMapping/>
  </p:clrMapOvr>
</p:sldLayout>
</file>

<file path=ppt/slideLayouts/slideLayout222.xml><?xml version="1.0" encoding="utf-8"?>
<p:sldLayout xmlns:a="http://schemas.openxmlformats.org/drawingml/2006/main" xmlns:r="http://schemas.openxmlformats.org/officeDocument/2006/relationships" xmlns:p="http://schemas.openxmlformats.org/presentationml/2006/main" showMasterSp="0" preserve="1" userDrawn="1">
  <p:cSld name="Quote Pulse Pattern">
    <p:bg>
      <p:bgPr>
        <a:solidFill>
          <a:schemeClr val="accent1"/>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640850" y="166208"/>
            <a:ext cx="6862299" cy="2326704"/>
          </a:xfrm>
        </p:spPr>
        <p:txBody>
          <a:bodyPr>
            <a:noAutofit/>
          </a:bodyPr>
          <a:lstStyle>
            <a:lvl1pPr algn="ctr">
              <a:defRPr sz="2897">
                <a:solidFill>
                  <a:srgbClr val="FBD9CA"/>
                </a:solidFill>
              </a:defRPr>
            </a:lvl1pPr>
          </a:lstStyle>
          <a:p>
            <a:r>
              <a:rPr lang="en-GB" dirty="0"/>
              <a:t>Click and type quote</a:t>
            </a:r>
          </a:p>
        </p:txBody>
      </p:sp>
      <p:sp>
        <p:nvSpPr>
          <p:cNvPr id="5" name="Slide Number Placeholder 4"/>
          <p:cNvSpPr>
            <a:spLocks noGrp="1"/>
          </p:cNvSpPr>
          <p:nvPr>
            <p:ph type="sldNum" sz="quarter" idx="12"/>
          </p:nvPr>
        </p:nvSpPr>
        <p:spPr/>
        <p:txBody>
          <a:bodyPr/>
          <a:lstStyle>
            <a:lvl1pPr>
              <a:defRPr>
                <a:solidFill>
                  <a:schemeClr val="bg1"/>
                </a:solidFill>
              </a:defRPr>
            </a:lvl1pPr>
          </a:lstStyle>
          <a:p>
            <a:fld id="{D14BCCD3-0010-4FBA-B965-2126ADC31932}" type="slidenum">
              <a:rPr lang="en-GB" smtClean="0">
                <a:solidFill>
                  <a:prstClr val="white"/>
                </a:solidFill>
              </a:rPr>
              <a:pPr/>
              <a:t>‹#›</a:t>
            </a:fld>
            <a:endParaRPr lang="en-GB" dirty="0">
              <a:solidFill>
                <a:prstClr val="white"/>
              </a:solidFill>
            </a:endParaRPr>
          </a:p>
        </p:txBody>
      </p:sp>
      <p:sp>
        <p:nvSpPr>
          <p:cNvPr id="6" name="Text Placeholder 9"/>
          <p:cNvSpPr>
            <a:spLocks noGrp="1"/>
          </p:cNvSpPr>
          <p:nvPr>
            <p:ph type="body" sz="quarter" idx="13" hasCustomPrompt="1"/>
          </p:nvPr>
        </p:nvSpPr>
        <p:spPr>
          <a:xfrm>
            <a:off x="2640515" y="2708616"/>
            <a:ext cx="6862299" cy="539875"/>
          </a:xfrm>
        </p:spPr>
        <p:txBody>
          <a:bodyPr>
            <a:noAutofit/>
          </a:bodyPr>
          <a:lstStyle>
            <a:lvl1pPr marL="0" indent="0" algn="ctr">
              <a:buFontTx/>
              <a:buNone/>
              <a:defRPr b="1">
                <a:solidFill>
                  <a:schemeClr val="bg1"/>
                </a:solidFill>
              </a:defRPr>
            </a:lvl1pPr>
            <a:lvl2pPr marL="256969" indent="0">
              <a:buFontTx/>
              <a:buNone/>
              <a:defRPr b="1">
                <a:solidFill>
                  <a:schemeClr val="accent4"/>
                </a:solidFill>
              </a:defRPr>
            </a:lvl2pPr>
            <a:lvl3pPr marL="513937" indent="0">
              <a:buFontTx/>
              <a:buNone/>
              <a:defRPr b="1">
                <a:solidFill>
                  <a:schemeClr val="accent4"/>
                </a:solidFill>
              </a:defRPr>
            </a:lvl3pPr>
            <a:lvl4pPr marL="770906" indent="0">
              <a:buFontTx/>
              <a:buNone/>
              <a:defRPr b="1">
                <a:solidFill>
                  <a:schemeClr val="accent4"/>
                </a:solidFill>
              </a:defRPr>
            </a:lvl4pPr>
            <a:lvl5pPr marL="1027873" indent="0">
              <a:buFontTx/>
              <a:buNone/>
              <a:defRPr b="1">
                <a:solidFill>
                  <a:schemeClr val="accent4"/>
                </a:solidFill>
              </a:defRPr>
            </a:lvl5pPr>
          </a:lstStyle>
          <a:p>
            <a:pPr lvl="0"/>
            <a:r>
              <a:rPr lang="en-GB" dirty="0"/>
              <a:t>Name</a:t>
            </a:r>
          </a:p>
        </p:txBody>
      </p:sp>
      <p:cxnSp>
        <p:nvCxnSpPr>
          <p:cNvPr id="8" name="Straight Connector 7"/>
          <p:cNvCxnSpPr/>
          <p:nvPr userDrawn="1"/>
        </p:nvCxnSpPr>
        <p:spPr>
          <a:xfrm>
            <a:off x="647831" y="6316537"/>
            <a:ext cx="10890764" cy="0"/>
          </a:xfrm>
          <a:prstGeom prst="line">
            <a:avLst/>
          </a:prstGeom>
          <a:ln w="9525">
            <a:solidFill>
              <a:schemeClr val="bg1"/>
            </a:solidFill>
          </a:ln>
        </p:spPr>
        <p:style>
          <a:lnRef idx="1">
            <a:schemeClr val="accent1"/>
          </a:lnRef>
          <a:fillRef idx="0">
            <a:schemeClr val="accent1"/>
          </a:fillRef>
          <a:effectRef idx="0">
            <a:schemeClr val="accent1"/>
          </a:effectRef>
          <a:fontRef idx="minor">
            <a:schemeClr val="tx1"/>
          </a:fontRef>
        </p:style>
      </p:cxnSp>
      <p:grpSp>
        <p:nvGrpSpPr>
          <p:cNvPr id="74" name="Pulse"/>
          <p:cNvGrpSpPr/>
          <p:nvPr userDrawn="1"/>
        </p:nvGrpSpPr>
        <p:grpSpPr>
          <a:xfrm>
            <a:off x="1" y="3347268"/>
            <a:ext cx="12201523" cy="2642575"/>
            <a:chOff x="0" y="3348038"/>
            <a:chExt cx="12204700" cy="2643187"/>
          </a:xfrm>
          <a:solidFill>
            <a:srgbClr val="0000FF"/>
          </a:solidFill>
        </p:grpSpPr>
        <p:sp>
          <p:nvSpPr>
            <p:cNvPr id="45" name="Freeform 5"/>
            <p:cNvSpPr>
              <a:spLocks/>
            </p:cNvSpPr>
            <p:nvPr userDrawn="1"/>
          </p:nvSpPr>
          <p:spPr bwMode="auto">
            <a:xfrm>
              <a:off x="1906588" y="4092575"/>
              <a:ext cx="323850" cy="812800"/>
            </a:xfrm>
            <a:custGeom>
              <a:avLst/>
              <a:gdLst>
                <a:gd name="T0" fmla="*/ 51 w 102"/>
                <a:gd name="T1" fmla="*/ 255 h 255"/>
                <a:gd name="T2" fmla="*/ 51 w 102"/>
                <a:gd name="T3" fmla="*/ 255 h 255"/>
                <a:gd name="T4" fmla="*/ 0 w 102"/>
                <a:gd name="T5" fmla="*/ 204 h 255"/>
                <a:gd name="T6" fmla="*/ 0 w 102"/>
                <a:gd name="T7" fmla="*/ 51 h 255"/>
                <a:gd name="T8" fmla="*/ 51 w 102"/>
                <a:gd name="T9" fmla="*/ 0 h 255"/>
                <a:gd name="T10" fmla="*/ 102 w 102"/>
                <a:gd name="T11" fmla="*/ 51 h 255"/>
                <a:gd name="T12" fmla="*/ 102 w 102"/>
                <a:gd name="T13" fmla="*/ 204 h 255"/>
                <a:gd name="T14" fmla="*/ 51 w 102"/>
                <a:gd name="T15" fmla="*/ 255 h 2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 h="255">
                  <a:moveTo>
                    <a:pt x="51" y="255"/>
                  </a:moveTo>
                  <a:cubicBezTo>
                    <a:pt x="51" y="255"/>
                    <a:pt x="51" y="255"/>
                    <a:pt x="51" y="255"/>
                  </a:cubicBezTo>
                  <a:cubicBezTo>
                    <a:pt x="23" y="255"/>
                    <a:pt x="0" y="232"/>
                    <a:pt x="0" y="204"/>
                  </a:cubicBezTo>
                  <a:cubicBezTo>
                    <a:pt x="0" y="51"/>
                    <a:pt x="0" y="51"/>
                    <a:pt x="0" y="51"/>
                  </a:cubicBezTo>
                  <a:cubicBezTo>
                    <a:pt x="0" y="23"/>
                    <a:pt x="23" y="0"/>
                    <a:pt x="51" y="0"/>
                  </a:cubicBezTo>
                  <a:cubicBezTo>
                    <a:pt x="79" y="0"/>
                    <a:pt x="102" y="23"/>
                    <a:pt x="102" y="51"/>
                  </a:cubicBezTo>
                  <a:cubicBezTo>
                    <a:pt x="102" y="204"/>
                    <a:pt x="102" y="204"/>
                    <a:pt x="102" y="204"/>
                  </a:cubicBezTo>
                  <a:cubicBezTo>
                    <a:pt x="102" y="232"/>
                    <a:pt x="79" y="255"/>
                    <a:pt x="51" y="25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832" fontAlgn="auto">
                <a:spcBef>
                  <a:spcPts val="0"/>
                </a:spcBef>
                <a:spcAft>
                  <a:spcPts val="0"/>
                </a:spcAft>
              </a:pPr>
              <a:endParaRPr lang="en-GB" sz="2098" dirty="0">
                <a:solidFill>
                  <a:prstClr val="black"/>
                </a:solidFill>
                <a:latin typeface="Arial"/>
                <a:cs typeface="+mn-cs"/>
              </a:endParaRPr>
            </a:p>
          </p:txBody>
        </p:sp>
        <p:sp>
          <p:nvSpPr>
            <p:cNvPr id="46" name="Freeform 6"/>
            <p:cNvSpPr>
              <a:spLocks/>
            </p:cNvSpPr>
            <p:nvPr userDrawn="1"/>
          </p:nvSpPr>
          <p:spPr bwMode="auto">
            <a:xfrm>
              <a:off x="3979863" y="4564063"/>
              <a:ext cx="193675" cy="325438"/>
            </a:xfrm>
            <a:custGeom>
              <a:avLst/>
              <a:gdLst>
                <a:gd name="T0" fmla="*/ 30 w 61"/>
                <a:gd name="T1" fmla="*/ 102 h 102"/>
                <a:gd name="T2" fmla="*/ 30 w 61"/>
                <a:gd name="T3" fmla="*/ 102 h 102"/>
                <a:gd name="T4" fmla="*/ 0 w 61"/>
                <a:gd name="T5" fmla="*/ 71 h 102"/>
                <a:gd name="T6" fmla="*/ 0 w 61"/>
                <a:gd name="T7" fmla="*/ 30 h 102"/>
                <a:gd name="T8" fmla="*/ 30 w 61"/>
                <a:gd name="T9" fmla="*/ 0 h 102"/>
                <a:gd name="T10" fmla="*/ 61 w 61"/>
                <a:gd name="T11" fmla="*/ 30 h 102"/>
                <a:gd name="T12" fmla="*/ 61 w 61"/>
                <a:gd name="T13" fmla="*/ 71 h 102"/>
                <a:gd name="T14" fmla="*/ 30 w 61"/>
                <a:gd name="T15" fmla="*/ 102 h 10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1" h="102">
                  <a:moveTo>
                    <a:pt x="30" y="102"/>
                  </a:moveTo>
                  <a:cubicBezTo>
                    <a:pt x="30" y="102"/>
                    <a:pt x="30" y="102"/>
                    <a:pt x="30" y="102"/>
                  </a:cubicBezTo>
                  <a:cubicBezTo>
                    <a:pt x="13" y="102"/>
                    <a:pt x="0" y="88"/>
                    <a:pt x="0" y="71"/>
                  </a:cubicBezTo>
                  <a:cubicBezTo>
                    <a:pt x="0" y="30"/>
                    <a:pt x="0" y="30"/>
                    <a:pt x="0" y="30"/>
                  </a:cubicBezTo>
                  <a:cubicBezTo>
                    <a:pt x="0" y="14"/>
                    <a:pt x="13" y="0"/>
                    <a:pt x="30" y="0"/>
                  </a:cubicBezTo>
                  <a:cubicBezTo>
                    <a:pt x="47" y="0"/>
                    <a:pt x="61" y="14"/>
                    <a:pt x="61" y="30"/>
                  </a:cubicBezTo>
                  <a:cubicBezTo>
                    <a:pt x="61" y="71"/>
                    <a:pt x="61" y="71"/>
                    <a:pt x="61" y="71"/>
                  </a:cubicBezTo>
                  <a:cubicBezTo>
                    <a:pt x="61" y="88"/>
                    <a:pt x="47" y="102"/>
                    <a:pt x="30" y="10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832" fontAlgn="auto">
                <a:spcBef>
                  <a:spcPts val="0"/>
                </a:spcBef>
                <a:spcAft>
                  <a:spcPts val="0"/>
                </a:spcAft>
              </a:pPr>
              <a:endParaRPr lang="en-GB" sz="2098" dirty="0">
                <a:solidFill>
                  <a:prstClr val="black"/>
                </a:solidFill>
                <a:latin typeface="Arial"/>
                <a:cs typeface="+mn-cs"/>
              </a:endParaRPr>
            </a:p>
          </p:txBody>
        </p:sp>
        <p:sp>
          <p:nvSpPr>
            <p:cNvPr id="47" name="Freeform 7"/>
            <p:cNvSpPr>
              <a:spLocks/>
            </p:cNvSpPr>
            <p:nvPr userDrawn="1"/>
          </p:nvSpPr>
          <p:spPr bwMode="auto">
            <a:xfrm>
              <a:off x="1585913" y="4564063"/>
              <a:ext cx="193675" cy="325438"/>
            </a:xfrm>
            <a:custGeom>
              <a:avLst/>
              <a:gdLst>
                <a:gd name="T0" fmla="*/ 30 w 61"/>
                <a:gd name="T1" fmla="*/ 102 h 102"/>
                <a:gd name="T2" fmla="*/ 30 w 61"/>
                <a:gd name="T3" fmla="*/ 102 h 102"/>
                <a:gd name="T4" fmla="*/ 0 w 61"/>
                <a:gd name="T5" fmla="*/ 71 h 102"/>
                <a:gd name="T6" fmla="*/ 0 w 61"/>
                <a:gd name="T7" fmla="*/ 30 h 102"/>
                <a:gd name="T8" fmla="*/ 30 w 61"/>
                <a:gd name="T9" fmla="*/ 0 h 102"/>
                <a:gd name="T10" fmla="*/ 61 w 61"/>
                <a:gd name="T11" fmla="*/ 30 h 102"/>
                <a:gd name="T12" fmla="*/ 61 w 61"/>
                <a:gd name="T13" fmla="*/ 71 h 102"/>
                <a:gd name="T14" fmla="*/ 30 w 61"/>
                <a:gd name="T15" fmla="*/ 102 h 10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1" h="102">
                  <a:moveTo>
                    <a:pt x="30" y="102"/>
                  </a:moveTo>
                  <a:cubicBezTo>
                    <a:pt x="30" y="102"/>
                    <a:pt x="30" y="102"/>
                    <a:pt x="30" y="102"/>
                  </a:cubicBezTo>
                  <a:cubicBezTo>
                    <a:pt x="13" y="102"/>
                    <a:pt x="0" y="88"/>
                    <a:pt x="0" y="71"/>
                  </a:cubicBezTo>
                  <a:cubicBezTo>
                    <a:pt x="0" y="30"/>
                    <a:pt x="0" y="30"/>
                    <a:pt x="0" y="30"/>
                  </a:cubicBezTo>
                  <a:cubicBezTo>
                    <a:pt x="0" y="14"/>
                    <a:pt x="13" y="0"/>
                    <a:pt x="30" y="0"/>
                  </a:cubicBezTo>
                  <a:cubicBezTo>
                    <a:pt x="47" y="0"/>
                    <a:pt x="61" y="14"/>
                    <a:pt x="61" y="30"/>
                  </a:cubicBezTo>
                  <a:cubicBezTo>
                    <a:pt x="61" y="71"/>
                    <a:pt x="61" y="71"/>
                    <a:pt x="61" y="71"/>
                  </a:cubicBezTo>
                  <a:cubicBezTo>
                    <a:pt x="61" y="88"/>
                    <a:pt x="47" y="102"/>
                    <a:pt x="30" y="10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832" fontAlgn="auto">
                <a:spcBef>
                  <a:spcPts val="0"/>
                </a:spcBef>
                <a:spcAft>
                  <a:spcPts val="0"/>
                </a:spcAft>
              </a:pPr>
              <a:endParaRPr lang="en-GB" sz="2098" dirty="0">
                <a:solidFill>
                  <a:prstClr val="black"/>
                </a:solidFill>
                <a:latin typeface="Arial"/>
                <a:cs typeface="+mn-cs"/>
              </a:endParaRPr>
            </a:p>
          </p:txBody>
        </p:sp>
        <p:sp>
          <p:nvSpPr>
            <p:cNvPr id="48" name="Freeform 8"/>
            <p:cNvSpPr>
              <a:spLocks/>
            </p:cNvSpPr>
            <p:nvPr userDrawn="1"/>
          </p:nvSpPr>
          <p:spPr bwMode="auto">
            <a:xfrm>
              <a:off x="3524250" y="4548188"/>
              <a:ext cx="325438" cy="809625"/>
            </a:xfrm>
            <a:custGeom>
              <a:avLst/>
              <a:gdLst>
                <a:gd name="T0" fmla="*/ 51 w 102"/>
                <a:gd name="T1" fmla="*/ 254 h 254"/>
                <a:gd name="T2" fmla="*/ 51 w 102"/>
                <a:gd name="T3" fmla="*/ 254 h 254"/>
                <a:gd name="T4" fmla="*/ 0 w 102"/>
                <a:gd name="T5" fmla="*/ 203 h 254"/>
                <a:gd name="T6" fmla="*/ 0 w 102"/>
                <a:gd name="T7" fmla="*/ 51 h 254"/>
                <a:gd name="T8" fmla="*/ 51 w 102"/>
                <a:gd name="T9" fmla="*/ 0 h 254"/>
                <a:gd name="T10" fmla="*/ 102 w 102"/>
                <a:gd name="T11" fmla="*/ 51 h 254"/>
                <a:gd name="T12" fmla="*/ 102 w 102"/>
                <a:gd name="T13" fmla="*/ 203 h 254"/>
                <a:gd name="T14" fmla="*/ 51 w 102"/>
                <a:gd name="T15" fmla="*/ 254 h 25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 h="254">
                  <a:moveTo>
                    <a:pt x="51" y="254"/>
                  </a:moveTo>
                  <a:cubicBezTo>
                    <a:pt x="51" y="254"/>
                    <a:pt x="51" y="254"/>
                    <a:pt x="51" y="254"/>
                  </a:cubicBezTo>
                  <a:cubicBezTo>
                    <a:pt x="23" y="254"/>
                    <a:pt x="0" y="232"/>
                    <a:pt x="0" y="203"/>
                  </a:cubicBezTo>
                  <a:cubicBezTo>
                    <a:pt x="0" y="51"/>
                    <a:pt x="0" y="51"/>
                    <a:pt x="0" y="51"/>
                  </a:cubicBezTo>
                  <a:cubicBezTo>
                    <a:pt x="0" y="23"/>
                    <a:pt x="23" y="0"/>
                    <a:pt x="51" y="0"/>
                  </a:cubicBezTo>
                  <a:cubicBezTo>
                    <a:pt x="79" y="0"/>
                    <a:pt x="102" y="23"/>
                    <a:pt x="102" y="51"/>
                  </a:cubicBezTo>
                  <a:cubicBezTo>
                    <a:pt x="102" y="203"/>
                    <a:pt x="102" y="203"/>
                    <a:pt x="102" y="203"/>
                  </a:cubicBezTo>
                  <a:cubicBezTo>
                    <a:pt x="102" y="232"/>
                    <a:pt x="79" y="254"/>
                    <a:pt x="51" y="25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832" fontAlgn="auto">
                <a:spcBef>
                  <a:spcPts val="0"/>
                </a:spcBef>
                <a:spcAft>
                  <a:spcPts val="0"/>
                </a:spcAft>
              </a:pPr>
              <a:endParaRPr lang="en-GB" sz="2098" dirty="0">
                <a:solidFill>
                  <a:prstClr val="black"/>
                </a:solidFill>
                <a:latin typeface="Arial"/>
                <a:cs typeface="+mn-cs"/>
              </a:endParaRPr>
            </a:p>
          </p:txBody>
        </p:sp>
        <p:sp>
          <p:nvSpPr>
            <p:cNvPr id="49" name="Freeform 9"/>
            <p:cNvSpPr>
              <a:spLocks/>
            </p:cNvSpPr>
            <p:nvPr userDrawn="1"/>
          </p:nvSpPr>
          <p:spPr bwMode="auto">
            <a:xfrm>
              <a:off x="2393950" y="3462338"/>
              <a:ext cx="403225" cy="1814513"/>
            </a:xfrm>
            <a:custGeom>
              <a:avLst/>
              <a:gdLst>
                <a:gd name="T0" fmla="*/ 64 w 127"/>
                <a:gd name="T1" fmla="*/ 570 h 570"/>
                <a:gd name="T2" fmla="*/ 64 w 127"/>
                <a:gd name="T3" fmla="*/ 570 h 570"/>
                <a:gd name="T4" fmla="*/ 0 w 127"/>
                <a:gd name="T5" fmla="*/ 506 h 570"/>
                <a:gd name="T6" fmla="*/ 0 w 127"/>
                <a:gd name="T7" fmla="*/ 64 h 570"/>
                <a:gd name="T8" fmla="*/ 64 w 127"/>
                <a:gd name="T9" fmla="*/ 0 h 570"/>
                <a:gd name="T10" fmla="*/ 127 w 127"/>
                <a:gd name="T11" fmla="*/ 64 h 570"/>
                <a:gd name="T12" fmla="*/ 127 w 127"/>
                <a:gd name="T13" fmla="*/ 506 h 570"/>
                <a:gd name="T14" fmla="*/ 64 w 127"/>
                <a:gd name="T15" fmla="*/ 570 h 5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7" h="570">
                  <a:moveTo>
                    <a:pt x="64" y="570"/>
                  </a:moveTo>
                  <a:cubicBezTo>
                    <a:pt x="64" y="570"/>
                    <a:pt x="64" y="570"/>
                    <a:pt x="64" y="570"/>
                  </a:cubicBezTo>
                  <a:cubicBezTo>
                    <a:pt x="29" y="570"/>
                    <a:pt x="0" y="541"/>
                    <a:pt x="0" y="506"/>
                  </a:cubicBezTo>
                  <a:cubicBezTo>
                    <a:pt x="0" y="64"/>
                    <a:pt x="0" y="64"/>
                    <a:pt x="0" y="64"/>
                  </a:cubicBezTo>
                  <a:cubicBezTo>
                    <a:pt x="0" y="29"/>
                    <a:pt x="29" y="0"/>
                    <a:pt x="64" y="0"/>
                  </a:cubicBezTo>
                  <a:cubicBezTo>
                    <a:pt x="99" y="0"/>
                    <a:pt x="127" y="29"/>
                    <a:pt x="127" y="64"/>
                  </a:cubicBezTo>
                  <a:cubicBezTo>
                    <a:pt x="127" y="506"/>
                    <a:pt x="127" y="506"/>
                    <a:pt x="127" y="506"/>
                  </a:cubicBezTo>
                  <a:cubicBezTo>
                    <a:pt x="127" y="541"/>
                    <a:pt x="99" y="570"/>
                    <a:pt x="64" y="57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832" fontAlgn="auto">
                <a:spcBef>
                  <a:spcPts val="0"/>
                </a:spcBef>
                <a:spcAft>
                  <a:spcPts val="0"/>
                </a:spcAft>
              </a:pPr>
              <a:endParaRPr lang="en-GB" sz="2098" dirty="0">
                <a:solidFill>
                  <a:prstClr val="black"/>
                </a:solidFill>
                <a:latin typeface="Arial"/>
                <a:cs typeface="+mn-cs"/>
              </a:endParaRPr>
            </a:p>
          </p:txBody>
        </p:sp>
        <p:sp>
          <p:nvSpPr>
            <p:cNvPr id="50" name="Freeform 10"/>
            <p:cNvSpPr>
              <a:spLocks/>
            </p:cNvSpPr>
            <p:nvPr userDrawn="1"/>
          </p:nvSpPr>
          <p:spPr bwMode="auto">
            <a:xfrm>
              <a:off x="311150" y="3462338"/>
              <a:ext cx="406400" cy="1814513"/>
            </a:xfrm>
            <a:custGeom>
              <a:avLst/>
              <a:gdLst>
                <a:gd name="T0" fmla="*/ 64 w 128"/>
                <a:gd name="T1" fmla="*/ 570 h 570"/>
                <a:gd name="T2" fmla="*/ 64 w 128"/>
                <a:gd name="T3" fmla="*/ 570 h 570"/>
                <a:gd name="T4" fmla="*/ 0 w 128"/>
                <a:gd name="T5" fmla="*/ 506 h 570"/>
                <a:gd name="T6" fmla="*/ 0 w 128"/>
                <a:gd name="T7" fmla="*/ 64 h 570"/>
                <a:gd name="T8" fmla="*/ 64 w 128"/>
                <a:gd name="T9" fmla="*/ 0 h 570"/>
                <a:gd name="T10" fmla="*/ 128 w 128"/>
                <a:gd name="T11" fmla="*/ 64 h 570"/>
                <a:gd name="T12" fmla="*/ 128 w 128"/>
                <a:gd name="T13" fmla="*/ 506 h 570"/>
                <a:gd name="T14" fmla="*/ 64 w 128"/>
                <a:gd name="T15" fmla="*/ 570 h 5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8" h="570">
                  <a:moveTo>
                    <a:pt x="64" y="570"/>
                  </a:moveTo>
                  <a:cubicBezTo>
                    <a:pt x="64" y="570"/>
                    <a:pt x="64" y="570"/>
                    <a:pt x="64" y="570"/>
                  </a:cubicBezTo>
                  <a:cubicBezTo>
                    <a:pt x="29" y="570"/>
                    <a:pt x="0" y="541"/>
                    <a:pt x="0" y="506"/>
                  </a:cubicBezTo>
                  <a:cubicBezTo>
                    <a:pt x="0" y="64"/>
                    <a:pt x="0" y="64"/>
                    <a:pt x="0" y="64"/>
                  </a:cubicBezTo>
                  <a:cubicBezTo>
                    <a:pt x="0" y="29"/>
                    <a:pt x="29" y="0"/>
                    <a:pt x="64" y="0"/>
                  </a:cubicBezTo>
                  <a:cubicBezTo>
                    <a:pt x="99" y="0"/>
                    <a:pt x="128" y="29"/>
                    <a:pt x="128" y="64"/>
                  </a:cubicBezTo>
                  <a:cubicBezTo>
                    <a:pt x="128" y="506"/>
                    <a:pt x="128" y="506"/>
                    <a:pt x="128" y="506"/>
                  </a:cubicBezTo>
                  <a:cubicBezTo>
                    <a:pt x="128" y="541"/>
                    <a:pt x="99" y="570"/>
                    <a:pt x="64" y="57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832" fontAlgn="auto">
                <a:spcBef>
                  <a:spcPts val="0"/>
                </a:spcBef>
                <a:spcAft>
                  <a:spcPts val="0"/>
                </a:spcAft>
              </a:pPr>
              <a:endParaRPr lang="en-GB" sz="2098" dirty="0">
                <a:solidFill>
                  <a:prstClr val="black"/>
                </a:solidFill>
                <a:latin typeface="Arial"/>
                <a:cs typeface="+mn-cs"/>
              </a:endParaRPr>
            </a:p>
          </p:txBody>
        </p:sp>
        <p:sp>
          <p:nvSpPr>
            <p:cNvPr id="51" name="Freeform 11"/>
            <p:cNvSpPr>
              <a:spLocks/>
            </p:cNvSpPr>
            <p:nvPr userDrawn="1"/>
          </p:nvSpPr>
          <p:spPr bwMode="auto">
            <a:xfrm>
              <a:off x="2959100" y="4175125"/>
              <a:ext cx="403225" cy="1816100"/>
            </a:xfrm>
            <a:custGeom>
              <a:avLst/>
              <a:gdLst>
                <a:gd name="T0" fmla="*/ 64 w 127"/>
                <a:gd name="T1" fmla="*/ 570 h 570"/>
                <a:gd name="T2" fmla="*/ 64 w 127"/>
                <a:gd name="T3" fmla="*/ 570 h 570"/>
                <a:gd name="T4" fmla="*/ 0 w 127"/>
                <a:gd name="T5" fmla="*/ 506 h 570"/>
                <a:gd name="T6" fmla="*/ 0 w 127"/>
                <a:gd name="T7" fmla="*/ 64 h 570"/>
                <a:gd name="T8" fmla="*/ 64 w 127"/>
                <a:gd name="T9" fmla="*/ 0 h 570"/>
                <a:gd name="T10" fmla="*/ 127 w 127"/>
                <a:gd name="T11" fmla="*/ 64 h 570"/>
                <a:gd name="T12" fmla="*/ 127 w 127"/>
                <a:gd name="T13" fmla="*/ 506 h 570"/>
                <a:gd name="T14" fmla="*/ 64 w 127"/>
                <a:gd name="T15" fmla="*/ 570 h 5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7" h="570">
                  <a:moveTo>
                    <a:pt x="64" y="570"/>
                  </a:moveTo>
                  <a:cubicBezTo>
                    <a:pt x="64" y="570"/>
                    <a:pt x="64" y="570"/>
                    <a:pt x="64" y="570"/>
                  </a:cubicBezTo>
                  <a:cubicBezTo>
                    <a:pt x="29" y="570"/>
                    <a:pt x="0" y="541"/>
                    <a:pt x="0" y="506"/>
                  </a:cubicBezTo>
                  <a:cubicBezTo>
                    <a:pt x="0" y="64"/>
                    <a:pt x="0" y="64"/>
                    <a:pt x="0" y="64"/>
                  </a:cubicBezTo>
                  <a:cubicBezTo>
                    <a:pt x="0" y="28"/>
                    <a:pt x="29" y="0"/>
                    <a:pt x="64" y="0"/>
                  </a:cubicBezTo>
                  <a:cubicBezTo>
                    <a:pt x="99" y="0"/>
                    <a:pt x="127" y="28"/>
                    <a:pt x="127" y="64"/>
                  </a:cubicBezTo>
                  <a:cubicBezTo>
                    <a:pt x="127" y="506"/>
                    <a:pt x="127" y="506"/>
                    <a:pt x="127" y="506"/>
                  </a:cubicBezTo>
                  <a:cubicBezTo>
                    <a:pt x="127" y="541"/>
                    <a:pt x="99" y="570"/>
                    <a:pt x="64" y="57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832" fontAlgn="auto">
                <a:spcBef>
                  <a:spcPts val="0"/>
                </a:spcBef>
                <a:spcAft>
                  <a:spcPts val="0"/>
                </a:spcAft>
              </a:pPr>
              <a:endParaRPr lang="en-GB" sz="2098" dirty="0">
                <a:solidFill>
                  <a:prstClr val="black"/>
                </a:solidFill>
                <a:latin typeface="Arial"/>
                <a:cs typeface="+mn-cs"/>
              </a:endParaRPr>
            </a:p>
          </p:txBody>
        </p:sp>
        <p:sp>
          <p:nvSpPr>
            <p:cNvPr id="52" name="Freeform 12"/>
            <p:cNvSpPr>
              <a:spLocks noEditPoints="1"/>
            </p:cNvSpPr>
            <p:nvPr userDrawn="1"/>
          </p:nvSpPr>
          <p:spPr bwMode="auto">
            <a:xfrm>
              <a:off x="1131888" y="4548188"/>
              <a:ext cx="323850" cy="809625"/>
            </a:xfrm>
            <a:custGeom>
              <a:avLst/>
              <a:gdLst>
                <a:gd name="T0" fmla="*/ 51 w 102"/>
                <a:gd name="T1" fmla="*/ 10 h 254"/>
                <a:gd name="T2" fmla="*/ 92 w 102"/>
                <a:gd name="T3" fmla="*/ 51 h 254"/>
                <a:gd name="T4" fmla="*/ 92 w 102"/>
                <a:gd name="T5" fmla="*/ 203 h 254"/>
                <a:gd name="T6" fmla="*/ 51 w 102"/>
                <a:gd name="T7" fmla="*/ 244 h 254"/>
                <a:gd name="T8" fmla="*/ 10 w 102"/>
                <a:gd name="T9" fmla="*/ 203 h 254"/>
                <a:gd name="T10" fmla="*/ 10 w 102"/>
                <a:gd name="T11" fmla="*/ 51 h 254"/>
                <a:gd name="T12" fmla="*/ 51 w 102"/>
                <a:gd name="T13" fmla="*/ 10 h 254"/>
                <a:gd name="T14" fmla="*/ 51 w 102"/>
                <a:gd name="T15" fmla="*/ 0 h 254"/>
                <a:gd name="T16" fmla="*/ 0 w 102"/>
                <a:gd name="T17" fmla="*/ 51 h 254"/>
                <a:gd name="T18" fmla="*/ 0 w 102"/>
                <a:gd name="T19" fmla="*/ 203 h 254"/>
                <a:gd name="T20" fmla="*/ 51 w 102"/>
                <a:gd name="T21" fmla="*/ 254 h 254"/>
                <a:gd name="T22" fmla="*/ 102 w 102"/>
                <a:gd name="T23" fmla="*/ 203 h 254"/>
                <a:gd name="T24" fmla="*/ 102 w 102"/>
                <a:gd name="T25" fmla="*/ 51 h 254"/>
                <a:gd name="T26" fmla="*/ 51 w 102"/>
                <a:gd name="T27" fmla="*/ 0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2" h="254">
                  <a:moveTo>
                    <a:pt x="51" y="10"/>
                  </a:moveTo>
                  <a:cubicBezTo>
                    <a:pt x="74" y="10"/>
                    <a:pt x="92" y="28"/>
                    <a:pt x="92" y="51"/>
                  </a:cubicBezTo>
                  <a:cubicBezTo>
                    <a:pt x="92" y="203"/>
                    <a:pt x="92" y="203"/>
                    <a:pt x="92" y="203"/>
                  </a:cubicBezTo>
                  <a:cubicBezTo>
                    <a:pt x="92" y="226"/>
                    <a:pt x="74" y="244"/>
                    <a:pt x="51" y="244"/>
                  </a:cubicBezTo>
                  <a:cubicBezTo>
                    <a:pt x="29" y="244"/>
                    <a:pt x="10" y="226"/>
                    <a:pt x="10" y="203"/>
                  </a:cubicBezTo>
                  <a:cubicBezTo>
                    <a:pt x="10" y="51"/>
                    <a:pt x="10" y="51"/>
                    <a:pt x="10" y="51"/>
                  </a:cubicBezTo>
                  <a:cubicBezTo>
                    <a:pt x="10" y="28"/>
                    <a:pt x="29" y="10"/>
                    <a:pt x="51" y="10"/>
                  </a:cubicBezTo>
                  <a:moveTo>
                    <a:pt x="51" y="0"/>
                  </a:moveTo>
                  <a:cubicBezTo>
                    <a:pt x="23" y="0"/>
                    <a:pt x="0" y="23"/>
                    <a:pt x="0" y="51"/>
                  </a:cubicBezTo>
                  <a:cubicBezTo>
                    <a:pt x="0" y="203"/>
                    <a:pt x="0" y="203"/>
                    <a:pt x="0" y="203"/>
                  </a:cubicBezTo>
                  <a:cubicBezTo>
                    <a:pt x="0" y="232"/>
                    <a:pt x="23" y="254"/>
                    <a:pt x="51" y="254"/>
                  </a:cubicBezTo>
                  <a:cubicBezTo>
                    <a:pt x="79" y="254"/>
                    <a:pt x="102" y="232"/>
                    <a:pt x="102" y="203"/>
                  </a:cubicBezTo>
                  <a:cubicBezTo>
                    <a:pt x="102" y="51"/>
                    <a:pt x="102" y="51"/>
                    <a:pt x="102" y="51"/>
                  </a:cubicBezTo>
                  <a:cubicBezTo>
                    <a:pt x="102" y="23"/>
                    <a:pt x="79" y="0"/>
                    <a:pt x="5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832" fontAlgn="auto">
                <a:spcBef>
                  <a:spcPts val="0"/>
                </a:spcBef>
                <a:spcAft>
                  <a:spcPts val="0"/>
                </a:spcAft>
              </a:pPr>
              <a:endParaRPr lang="en-GB" sz="2098" dirty="0">
                <a:solidFill>
                  <a:prstClr val="black"/>
                </a:solidFill>
                <a:latin typeface="Arial"/>
                <a:cs typeface="+mn-cs"/>
              </a:endParaRPr>
            </a:p>
          </p:txBody>
        </p:sp>
        <p:sp>
          <p:nvSpPr>
            <p:cNvPr id="53" name="Freeform 13"/>
            <p:cNvSpPr>
              <a:spLocks noEditPoints="1"/>
            </p:cNvSpPr>
            <p:nvPr userDrawn="1"/>
          </p:nvSpPr>
          <p:spPr bwMode="auto">
            <a:xfrm>
              <a:off x="565150" y="4175125"/>
              <a:ext cx="404813" cy="1816100"/>
            </a:xfrm>
            <a:custGeom>
              <a:avLst/>
              <a:gdLst>
                <a:gd name="T0" fmla="*/ 64 w 127"/>
                <a:gd name="T1" fmla="*/ 10 h 570"/>
                <a:gd name="T2" fmla="*/ 117 w 127"/>
                <a:gd name="T3" fmla="*/ 64 h 570"/>
                <a:gd name="T4" fmla="*/ 117 w 127"/>
                <a:gd name="T5" fmla="*/ 506 h 570"/>
                <a:gd name="T6" fmla="*/ 64 w 127"/>
                <a:gd name="T7" fmla="*/ 560 h 570"/>
                <a:gd name="T8" fmla="*/ 10 w 127"/>
                <a:gd name="T9" fmla="*/ 506 h 570"/>
                <a:gd name="T10" fmla="*/ 10 w 127"/>
                <a:gd name="T11" fmla="*/ 64 h 570"/>
                <a:gd name="T12" fmla="*/ 64 w 127"/>
                <a:gd name="T13" fmla="*/ 10 h 570"/>
                <a:gd name="T14" fmla="*/ 64 w 127"/>
                <a:gd name="T15" fmla="*/ 0 h 570"/>
                <a:gd name="T16" fmla="*/ 0 w 127"/>
                <a:gd name="T17" fmla="*/ 64 h 570"/>
                <a:gd name="T18" fmla="*/ 0 w 127"/>
                <a:gd name="T19" fmla="*/ 506 h 570"/>
                <a:gd name="T20" fmla="*/ 64 w 127"/>
                <a:gd name="T21" fmla="*/ 570 h 570"/>
                <a:gd name="T22" fmla="*/ 127 w 127"/>
                <a:gd name="T23" fmla="*/ 506 h 570"/>
                <a:gd name="T24" fmla="*/ 127 w 127"/>
                <a:gd name="T25" fmla="*/ 64 h 570"/>
                <a:gd name="T26" fmla="*/ 64 w 127"/>
                <a:gd name="T27" fmla="*/ 0 h 5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7" h="570">
                  <a:moveTo>
                    <a:pt x="64" y="10"/>
                  </a:moveTo>
                  <a:cubicBezTo>
                    <a:pt x="93" y="10"/>
                    <a:pt x="117" y="34"/>
                    <a:pt x="117" y="64"/>
                  </a:cubicBezTo>
                  <a:cubicBezTo>
                    <a:pt x="117" y="506"/>
                    <a:pt x="117" y="506"/>
                    <a:pt x="117" y="506"/>
                  </a:cubicBezTo>
                  <a:cubicBezTo>
                    <a:pt x="117" y="536"/>
                    <a:pt x="93" y="560"/>
                    <a:pt x="64" y="560"/>
                  </a:cubicBezTo>
                  <a:cubicBezTo>
                    <a:pt x="34" y="560"/>
                    <a:pt x="10" y="536"/>
                    <a:pt x="10" y="506"/>
                  </a:cubicBezTo>
                  <a:cubicBezTo>
                    <a:pt x="10" y="64"/>
                    <a:pt x="10" y="64"/>
                    <a:pt x="10" y="64"/>
                  </a:cubicBezTo>
                  <a:cubicBezTo>
                    <a:pt x="10" y="34"/>
                    <a:pt x="34" y="10"/>
                    <a:pt x="64" y="10"/>
                  </a:cubicBezTo>
                  <a:moveTo>
                    <a:pt x="64" y="0"/>
                  </a:moveTo>
                  <a:cubicBezTo>
                    <a:pt x="29" y="0"/>
                    <a:pt x="0" y="28"/>
                    <a:pt x="0" y="64"/>
                  </a:cubicBezTo>
                  <a:cubicBezTo>
                    <a:pt x="0" y="506"/>
                    <a:pt x="0" y="506"/>
                    <a:pt x="0" y="506"/>
                  </a:cubicBezTo>
                  <a:cubicBezTo>
                    <a:pt x="0" y="541"/>
                    <a:pt x="29" y="570"/>
                    <a:pt x="64" y="570"/>
                  </a:cubicBezTo>
                  <a:cubicBezTo>
                    <a:pt x="99" y="570"/>
                    <a:pt x="127" y="541"/>
                    <a:pt x="127" y="506"/>
                  </a:cubicBezTo>
                  <a:cubicBezTo>
                    <a:pt x="127" y="64"/>
                    <a:pt x="127" y="64"/>
                    <a:pt x="127" y="64"/>
                  </a:cubicBezTo>
                  <a:cubicBezTo>
                    <a:pt x="127" y="28"/>
                    <a:pt x="99" y="0"/>
                    <a:pt x="6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832" fontAlgn="auto">
                <a:spcBef>
                  <a:spcPts val="0"/>
                </a:spcBef>
                <a:spcAft>
                  <a:spcPts val="0"/>
                </a:spcAft>
              </a:pPr>
              <a:endParaRPr lang="en-GB" sz="2098" dirty="0">
                <a:solidFill>
                  <a:prstClr val="black"/>
                </a:solidFill>
                <a:latin typeface="Arial"/>
                <a:cs typeface="+mn-cs"/>
              </a:endParaRPr>
            </a:p>
          </p:txBody>
        </p:sp>
        <p:sp>
          <p:nvSpPr>
            <p:cNvPr id="54" name="Freeform 14"/>
            <p:cNvSpPr>
              <a:spLocks/>
            </p:cNvSpPr>
            <p:nvPr userDrawn="1"/>
          </p:nvSpPr>
          <p:spPr bwMode="auto">
            <a:xfrm>
              <a:off x="10434638" y="4092575"/>
              <a:ext cx="323850" cy="812800"/>
            </a:xfrm>
            <a:custGeom>
              <a:avLst/>
              <a:gdLst>
                <a:gd name="T0" fmla="*/ 51 w 102"/>
                <a:gd name="T1" fmla="*/ 255 h 255"/>
                <a:gd name="T2" fmla="*/ 51 w 102"/>
                <a:gd name="T3" fmla="*/ 255 h 255"/>
                <a:gd name="T4" fmla="*/ 0 w 102"/>
                <a:gd name="T5" fmla="*/ 204 h 255"/>
                <a:gd name="T6" fmla="*/ 0 w 102"/>
                <a:gd name="T7" fmla="*/ 51 h 255"/>
                <a:gd name="T8" fmla="*/ 51 w 102"/>
                <a:gd name="T9" fmla="*/ 0 h 255"/>
                <a:gd name="T10" fmla="*/ 102 w 102"/>
                <a:gd name="T11" fmla="*/ 51 h 255"/>
                <a:gd name="T12" fmla="*/ 102 w 102"/>
                <a:gd name="T13" fmla="*/ 204 h 255"/>
                <a:gd name="T14" fmla="*/ 51 w 102"/>
                <a:gd name="T15" fmla="*/ 255 h 2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 h="255">
                  <a:moveTo>
                    <a:pt x="51" y="255"/>
                  </a:moveTo>
                  <a:cubicBezTo>
                    <a:pt x="51" y="255"/>
                    <a:pt x="51" y="255"/>
                    <a:pt x="51" y="255"/>
                  </a:cubicBezTo>
                  <a:cubicBezTo>
                    <a:pt x="23" y="255"/>
                    <a:pt x="0" y="232"/>
                    <a:pt x="0" y="204"/>
                  </a:cubicBezTo>
                  <a:cubicBezTo>
                    <a:pt x="0" y="51"/>
                    <a:pt x="0" y="51"/>
                    <a:pt x="0" y="51"/>
                  </a:cubicBezTo>
                  <a:cubicBezTo>
                    <a:pt x="0" y="23"/>
                    <a:pt x="23" y="0"/>
                    <a:pt x="51" y="0"/>
                  </a:cubicBezTo>
                  <a:cubicBezTo>
                    <a:pt x="79" y="0"/>
                    <a:pt x="102" y="23"/>
                    <a:pt x="102" y="51"/>
                  </a:cubicBezTo>
                  <a:cubicBezTo>
                    <a:pt x="102" y="204"/>
                    <a:pt x="102" y="204"/>
                    <a:pt x="102" y="204"/>
                  </a:cubicBezTo>
                  <a:cubicBezTo>
                    <a:pt x="102" y="232"/>
                    <a:pt x="79" y="255"/>
                    <a:pt x="51" y="25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832" fontAlgn="auto">
                <a:spcBef>
                  <a:spcPts val="0"/>
                </a:spcBef>
                <a:spcAft>
                  <a:spcPts val="0"/>
                </a:spcAft>
              </a:pPr>
              <a:endParaRPr lang="en-GB" sz="2098" dirty="0">
                <a:solidFill>
                  <a:prstClr val="black"/>
                </a:solidFill>
                <a:latin typeface="Arial"/>
                <a:cs typeface="+mn-cs"/>
              </a:endParaRPr>
            </a:p>
          </p:txBody>
        </p:sp>
        <p:sp>
          <p:nvSpPr>
            <p:cNvPr id="55" name="Freeform 15"/>
            <p:cNvSpPr>
              <a:spLocks/>
            </p:cNvSpPr>
            <p:nvPr userDrawn="1"/>
          </p:nvSpPr>
          <p:spPr bwMode="auto">
            <a:xfrm>
              <a:off x="10110788" y="4564063"/>
              <a:ext cx="193675" cy="325438"/>
            </a:xfrm>
            <a:custGeom>
              <a:avLst/>
              <a:gdLst>
                <a:gd name="T0" fmla="*/ 31 w 61"/>
                <a:gd name="T1" fmla="*/ 102 h 102"/>
                <a:gd name="T2" fmla="*/ 31 w 61"/>
                <a:gd name="T3" fmla="*/ 102 h 102"/>
                <a:gd name="T4" fmla="*/ 0 w 61"/>
                <a:gd name="T5" fmla="*/ 71 h 102"/>
                <a:gd name="T6" fmla="*/ 0 w 61"/>
                <a:gd name="T7" fmla="*/ 30 h 102"/>
                <a:gd name="T8" fmla="*/ 31 w 61"/>
                <a:gd name="T9" fmla="*/ 0 h 102"/>
                <a:gd name="T10" fmla="*/ 61 w 61"/>
                <a:gd name="T11" fmla="*/ 30 h 102"/>
                <a:gd name="T12" fmla="*/ 61 w 61"/>
                <a:gd name="T13" fmla="*/ 71 h 102"/>
                <a:gd name="T14" fmla="*/ 31 w 61"/>
                <a:gd name="T15" fmla="*/ 102 h 10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1" h="102">
                  <a:moveTo>
                    <a:pt x="31" y="102"/>
                  </a:moveTo>
                  <a:cubicBezTo>
                    <a:pt x="31" y="102"/>
                    <a:pt x="31" y="102"/>
                    <a:pt x="31" y="102"/>
                  </a:cubicBezTo>
                  <a:cubicBezTo>
                    <a:pt x="14" y="102"/>
                    <a:pt x="0" y="88"/>
                    <a:pt x="0" y="71"/>
                  </a:cubicBezTo>
                  <a:cubicBezTo>
                    <a:pt x="0" y="30"/>
                    <a:pt x="0" y="30"/>
                    <a:pt x="0" y="30"/>
                  </a:cubicBezTo>
                  <a:cubicBezTo>
                    <a:pt x="0" y="14"/>
                    <a:pt x="14" y="0"/>
                    <a:pt x="31" y="0"/>
                  </a:cubicBezTo>
                  <a:cubicBezTo>
                    <a:pt x="48" y="0"/>
                    <a:pt x="61" y="14"/>
                    <a:pt x="61" y="30"/>
                  </a:cubicBezTo>
                  <a:cubicBezTo>
                    <a:pt x="61" y="71"/>
                    <a:pt x="61" y="71"/>
                    <a:pt x="61" y="71"/>
                  </a:cubicBezTo>
                  <a:cubicBezTo>
                    <a:pt x="61" y="88"/>
                    <a:pt x="48" y="102"/>
                    <a:pt x="31" y="10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832" fontAlgn="auto">
                <a:spcBef>
                  <a:spcPts val="0"/>
                </a:spcBef>
                <a:spcAft>
                  <a:spcPts val="0"/>
                </a:spcAft>
              </a:pPr>
              <a:endParaRPr lang="en-GB" sz="2098" dirty="0">
                <a:solidFill>
                  <a:prstClr val="black"/>
                </a:solidFill>
                <a:latin typeface="Arial"/>
                <a:cs typeface="+mn-cs"/>
              </a:endParaRPr>
            </a:p>
          </p:txBody>
        </p:sp>
        <p:sp>
          <p:nvSpPr>
            <p:cNvPr id="56" name="Freeform 16"/>
            <p:cNvSpPr>
              <a:spLocks/>
            </p:cNvSpPr>
            <p:nvPr userDrawn="1"/>
          </p:nvSpPr>
          <p:spPr bwMode="auto">
            <a:xfrm>
              <a:off x="10920413" y="3462338"/>
              <a:ext cx="403225" cy="1814513"/>
            </a:xfrm>
            <a:custGeom>
              <a:avLst/>
              <a:gdLst>
                <a:gd name="T0" fmla="*/ 63 w 127"/>
                <a:gd name="T1" fmla="*/ 570 h 570"/>
                <a:gd name="T2" fmla="*/ 63 w 127"/>
                <a:gd name="T3" fmla="*/ 570 h 570"/>
                <a:gd name="T4" fmla="*/ 0 w 127"/>
                <a:gd name="T5" fmla="*/ 506 h 570"/>
                <a:gd name="T6" fmla="*/ 0 w 127"/>
                <a:gd name="T7" fmla="*/ 64 h 570"/>
                <a:gd name="T8" fmla="*/ 63 w 127"/>
                <a:gd name="T9" fmla="*/ 0 h 570"/>
                <a:gd name="T10" fmla="*/ 127 w 127"/>
                <a:gd name="T11" fmla="*/ 64 h 570"/>
                <a:gd name="T12" fmla="*/ 127 w 127"/>
                <a:gd name="T13" fmla="*/ 506 h 570"/>
                <a:gd name="T14" fmla="*/ 63 w 127"/>
                <a:gd name="T15" fmla="*/ 570 h 5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7" h="570">
                  <a:moveTo>
                    <a:pt x="63" y="570"/>
                  </a:moveTo>
                  <a:cubicBezTo>
                    <a:pt x="63" y="570"/>
                    <a:pt x="63" y="570"/>
                    <a:pt x="63" y="570"/>
                  </a:cubicBezTo>
                  <a:cubicBezTo>
                    <a:pt x="28" y="570"/>
                    <a:pt x="0" y="541"/>
                    <a:pt x="0" y="506"/>
                  </a:cubicBezTo>
                  <a:cubicBezTo>
                    <a:pt x="0" y="64"/>
                    <a:pt x="0" y="64"/>
                    <a:pt x="0" y="64"/>
                  </a:cubicBezTo>
                  <a:cubicBezTo>
                    <a:pt x="0" y="29"/>
                    <a:pt x="28" y="0"/>
                    <a:pt x="63" y="0"/>
                  </a:cubicBezTo>
                  <a:cubicBezTo>
                    <a:pt x="98" y="0"/>
                    <a:pt x="127" y="29"/>
                    <a:pt x="127" y="64"/>
                  </a:cubicBezTo>
                  <a:cubicBezTo>
                    <a:pt x="127" y="506"/>
                    <a:pt x="127" y="506"/>
                    <a:pt x="127" y="506"/>
                  </a:cubicBezTo>
                  <a:cubicBezTo>
                    <a:pt x="127" y="541"/>
                    <a:pt x="98" y="570"/>
                    <a:pt x="63" y="57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832" fontAlgn="auto">
                <a:spcBef>
                  <a:spcPts val="0"/>
                </a:spcBef>
                <a:spcAft>
                  <a:spcPts val="0"/>
                </a:spcAft>
              </a:pPr>
              <a:endParaRPr lang="en-GB" sz="2098" dirty="0">
                <a:solidFill>
                  <a:prstClr val="black"/>
                </a:solidFill>
                <a:latin typeface="Arial"/>
                <a:cs typeface="+mn-cs"/>
              </a:endParaRPr>
            </a:p>
          </p:txBody>
        </p:sp>
        <p:sp>
          <p:nvSpPr>
            <p:cNvPr id="57" name="Freeform 17"/>
            <p:cNvSpPr>
              <a:spLocks/>
            </p:cNvSpPr>
            <p:nvPr userDrawn="1"/>
          </p:nvSpPr>
          <p:spPr bwMode="auto">
            <a:xfrm>
              <a:off x="11487150" y="4175125"/>
              <a:ext cx="403225" cy="1816100"/>
            </a:xfrm>
            <a:custGeom>
              <a:avLst/>
              <a:gdLst>
                <a:gd name="T0" fmla="*/ 63 w 127"/>
                <a:gd name="T1" fmla="*/ 570 h 570"/>
                <a:gd name="T2" fmla="*/ 63 w 127"/>
                <a:gd name="T3" fmla="*/ 570 h 570"/>
                <a:gd name="T4" fmla="*/ 0 w 127"/>
                <a:gd name="T5" fmla="*/ 506 h 570"/>
                <a:gd name="T6" fmla="*/ 0 w 127"/>
                <a:gd name="T7" fmla="*/ 64 h 570"/>
                <a:gd name="T8" fmla="*/ 63 w 127"/>
                <a:gd name="T9" fmla="*/ 0 h 570"/>
                <a:gd name="T10" fmla="*/ 127 w 127"/>
                <a:gd name="T11" fmla="*/ 64 h 570"/>
                <a:gd name="T12" fmla="*/ 127 w 127"/>
                <a:gd name="T13" fmla="*/ 506 h 570"/>
                <a:gd name="T14" fmla="*/ 63 w 127"/>
                <a:gd name="T15" fmla="*/ 570 h 5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7" h="570">
                  <a:moveTo>
                    <a:pt x="63" y="570"/>
                  </a:moveTo>
                  <a:cubicBezTo>
                    <a:pt x="63" y="570"/>
                    <a:pt x="63" y="570"/>
                    <a:pt x="63" y="570"/>
                  </a:cubicBezTo>
                  <a:cubicBezTo>
                    <a:pt x="28" y="570"/>
                    <a:pt x="0" y="541"/>
                    <a:pt x="0" y="506"/>
                  </a:cubicBezTo>
                  <a:cubicBezTo>
                    <a:pt x="0" y="64"/>
                    <a:pt x="0" y="64"/>
                    <a:pt x="0" y="64"/>
                  </a:cubicBezTo>
                  <a:cubicBezTo>
                    <a:pt x="0" y="28"/>
                    <a:pt x="28" y="0"/>
                    <a:pt x="63" y="0"/>
                  </a:cubicBezTo>
                  <a:cubicBezTo>
                    <a:pt x="99" y="0"/>
                    <a:pt x="127" y="28"/>
                    <a:pt x="127" y="64"/>
                  </a:cubicBezTo>
                  <a:cubicBezTo>
                    <a:pt x="127" y="506"/>
                    <a:pt x="127" y="506"/>
                    <a:pt x="127" y="506"/>
                  </a:cubicBezTo>
                  <a:cubicBezTo>
                    <a:pt x="127" y="541"/>
                    <a:pt x="99" y="570"/>
                    <a:pt x="63" y="57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832" fontAlgn="auto">
                <a:spcBef>
                  <a:spcPts val="0"/>
                </a:spcBef>
                <a:spcAft>
                  <a:spcPts val="0"/>
                </a:spcAft>
              </a:pPr>
              <a:endParaRPr lang="en-GB" sz="2098" dirty="0">
                <a:solidFill>
                  <a:prstClr val="black"/>
                </a:solidFill>
                <a:latin typeface="Arial"/>
                <a:cs typeface="+mn-cs"/>
              </a:endParaRPr>
            </a:p>
          </p:txBody>
        </p:sp>
        <p:sp>
          <p:nvSpPr>
            <p:cNvPr id="58" name="Freeform 18"/>
            <p:cNvSpPr>
              <a:spLocks noEditPoints="1"/>
            </p:cNvSpPr>
            <p:nvPr userDrawn="1"/>
          </p:nvSpPr>
          <p:spPr bwMode="auto">
            <a:xfrm>
              <a:off x="8367713" y="4159250"/>
              <a:ext cx="325438" cy="809625"/>
            </a:xfrm>
            <a:custGeom>
              <a:avLst/>
              <a:gdLst>
                <a:gd name="T0" fmla="*/ 51 w 102"/>
                <a:gd name="T1" fmla="*/ 10 h 254"/>
                <a:gd name="T2" fmla="*/ 92 w 102"/>
                <a:gd name="T3" fmla="*/ 51 h 254"/>
                <a:gd name="T4" fmla="*/ 92 w 102"/>
                <a:gd name="T5" fmla="*/ 203 h 254"/>
                <a:gd name="T6" fmla="*/ 51 w 102"/>
                <a:gd name="T7" fmla="*/ 244 h 254"/>
                <a:gd name="T8" fmla="*/ 10 w 102"/>
                <a:gd name="T9" fmla="*/ 203 h 254"/>
                <a:gd name="T10" fmla="*/ 10 w 102"/>
                <a:gd name="T11" fmla="*/ 51 h 254"/>
                <a:gd name="T12" fmla="*/ 51 w 102"/>
                <a:gd name="T13" fmla="*/ 10 h 254"/>
                <a:gd name="T14" fmla="*/ 51 w 102"/>
                <a:gd name="T15" fmla="*/ 0 h 254"/>
                <a:gd name="T16" fmla="*/ 51 w 102"/>
                <a:gd name="T17" fmla="*/ 0 h 254"/>
                <a:gd name="T18" fmla="*/ 0 w 102"/>
                <a:gd name="T19" fmla="*/ 51 h 254"/>
                <a:gd name="T20" fmla="*/ 0 w 102"/>
                <a:gd name="T21" fmla="*/ 203 h 254"/>
                <a:gd name="T22" fmla="*/ 51 w 102"/>
                <a:gd name="T23" fmla="*/ 254 h 254"/>
                <a:gd name="T24" fmla="*/ 102 w 102"/>
                <a:gd name="T25" fmla="*/ 203 h 254"/>
                <a:gd name="T26" fmla="*/ 102 w 102"/>
                <a:gd name="T27" fmla="*/ 51 h 254"/>
                <a:gd name="T28" fmla="*/ 51 w 102"/>
                <a:gd name="T29" fmla="*/ 0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2" h="254">
                  <a:moveTo>
                    <a:pt x="51" y="10"/>
                  </a:moveTo>
                  <a:cubicBezTo>
                    <a:pt x="73" y="10"/>
                    <a:pt x="92" y="28"/>
                    <a:pt x="92" y="51"/>
                  </a:cubicBezTo>
                  <a:cubicBezTo>
                    <a:pt x="92" y="203"/>
                    <a:pt x="92" y="203"/>
                    <a:pt x="92" y="203"/>
                  </a:cubicBezTo>
                  <a:cubicBezTo>
                    <a:pt x="92" y="226"/>
                    <a:pt x="73" y="244"/>
                    <a:pt x="51" y="244"/>
                  </a:cubicBezTo>
                  <a:cubicBezTo>
                    <a:pt x="28" y="244"/>
                    <a:pt x="10" y="226"/>
                    <a:pt x="10" y="203"/>
                  </a:cubicBezTo>
                  <a:cubicBezTo>
                    <a:pt x="10" y="51"/>
                    <a:pt x="10" y="51"/>
                    <a:pt x="10" y="51"/>
                  </a:cubicBezTo>
                  <a:cubicBezTo>
                    <a:pt x="10" y="28"/>
                    <a:pt x="28" y="10"/>
                    <a:pt x="51" y="10"/>
                  </a:cubicBezTo>
                  <a:moveTo>
                    <a:pt x="51" y="0"/>
                  </a:moveTo>
                  <a:cubicBezTo>
                    <a:pt x="51" y="0"/>
                    <a:pt x="51" y="0"/>
                    <a:pt x="51" y="0"/>
                  </a:cubicBezTo>
                  <a:cubicBezTo>
                    <a:pt x="23" y="0"/>
                    <a:pt x="0" y="23"/>
                    <a:pt x="0" y="51"/>
                  </a:cubicBezTo>
                  <a:cubicBezTo>
                    <a:pt x="0" y="203"/>
                    <a:pt x="0" y="203"/>
                    <a:pt x="0" y="203"/>
                  </a:cubicBezTo>
                  <a:cubicBezTo>
                    <a:pt x="0" y="231"/>
                    <a:pt x="23" y="254"/>
                    <a:pt x="51" y="254"/>
                  </a:cubicBezTo>
                  <a:cubicBezTo>
                    <a:pt x="79" y="254"/>
                    <a:pt x="102" y="231"/>
                    <a:pt x="102" y="203"/>
                  </a:cubicBezTo>
                  <a:cubicBezTo>
                    <a:pt x="102" y="51"/>
                    <a:pt x="102" y="51"/>
                    <a:pt x="102" y="51"/>
                  </a:cubicBezTo>
                  <a:cubicBezTo>
                    <a:pt x="102" y="23"/>
                    <a:pt x="79" y="0"/>
                    <a:pt x="5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832" fontAlgn="auto">
                <a:spcBef>
                  <a:spcPts val="0"/>
                </a:spcBef>
                <a:spcAft>
                  <a:spcPts val="0"/>
                </a:spcAft>
              </a:pPr>
              <a:endParaRPr lang="en-GB" sz="2098" dirty="0">
                <a:solidFill>
                  <a:prstClr val="black"/>
                </a:solidFill>
                <a:latin typeface="Arial"/>
                <a:cs typeface="+mn-cs"/>
              </a:endParaRPr>
            </a:p>
          </p:txBody>
        </p:sp>
        <p:sp>
          <p:nvSpPr>
            <p:cNvPr id="59" name="Freeform 19"/>
            <p:cNvSpPr>
              <a:spLocks/>
            </p:cNvSpPr>
            <p:nvPr userDrawn="1"/>
          </p:nvSpPr>
          <p:spPr bwMode="auto">
            <a:xfrm>
              <a:off x="9658350" y="4548188"/>
              <a:ext cx="322263" cy="809625"/>
            </a:xfrm>
            <a:custGeom>
              <a:avLst/>
              <a:gdLst>
                <a:gd name="T0" fmla="*/ 51 w 101"/>
                <a:gd name="T1" fmla="*/ 254 h 254"/>
                <a:gd name="T2" fmla="*/ 51 w 101"/>
                <a:gd name="T3" fmla="*/ 254 h 254"/>
                <a:gd name="T4" fmla="*/ 0 w 101"/>
                <a:gd name="T5" fmla="*/ 203 h 254"/>
                <a:gd name="T6" fmla="*/ 0 w 101"/>
                <a:gd name="T7" fmla="*/ 51 h 254"/>
                <a:gd name="T8" fmla="*/ 51 w 101"/>
                <a:gd name="T9" fmla="*/ 0 h 254"/>
                <a:gd name="T10" fmla="*/ 101 w 101"/>
                <a:gd name="T11" fmla="*/ 51 h 254"/>
                <a:gd name="T12" fmla="*/ 101 w 101"/>
                <a:gd name="T13" fmla="*/ 203 h 254"/>
                <a:gd name="T14" fmla="*/ 51 w 101"/>
                <a:gd name="T15" fmla="*/ 254 h 25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1" h="254">
                  <a:moveTo>
                    <a:pt x="51" y="254"/>
                  </a:moveTo>
                  <a:cubicBezTo>
                    <a:pt x="51" y="254"/>
                    <a:pt x="51" y="254"/>
                    <a:pt x="51" y="254"/>
                  </a:cubicBezTo>
                  <a:cubicBezTo>
                    <a:pt x="22" y="254"/>
                    <a:pt x="0" y="232"/>
                    <a:pt x="0" y="203"/>
                  </a:cubicBezTo>
                  <a:cubicBezTo>
                    <a:pt x="0" y="51"/>
                    <a:pt x="0" y="51"/>
                    <a:pt x="0" y="51"/>
                  </a:cubicBezTo>
                  <a:cubicBezTo>
                    <a:pt x="0" y="23"/>
                    <a:pt x="22" y="0"/>
                    <a:pt x="51" y="0"/>
                  </a:cubicBezTo>
                  <a:cubicBezTo>
                    <a:pt x="79" y="0"/>
                    <a:pt x="101" y="23"/>
                    <a:pt x="101" y="51"/>
                  </a:cubicBezTo>
                  <a:cubicBezTo>
                    <a:pt x="101" y="203"/>
                    <a:pt x="101" y="203"/>
                    <a:pt x="101" y="203"/>
                  </a:cubicBezTo>
                  <a:cubicBezTo>
                    <a:pt x="101" y="232"/>
                    <a:pt x="79" y="254"/>
                    <a:pt x="51" y="25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832" fontAlgn="auto">
                <a:spcBef>
                  <a:spcPts val="0"/>
                </a:spcBef>
                <a:spcAft>
                  <a:spcPts val="0"/>
                </a:spcAft>
              </a:pPr>
              <a:endParaRPr lang="en-GB" sz="2098" dirty="0">
                <a:solidFill>
                  <a:prstClr val="black"/>
                </a:solidFill>
                <a:latin typeface="Arial"/>
                <a:cs typeface="+mn-cs"/>
              </a:endParaRPr>
            </a:p>
          </p:txBody>
        </p:sp>
        <p:sp>
          <p:nvSpPr>
            <p:cNvPr id="60" name="Freeform 20"/>
            <p:cNvSpPr>
              <a:spLocks noEditPoints="1"/>
            </p:cNvSpPr>
            <p:nvPr userDrawn="1"/>
          </p:nvSpPr>
          <p:spPr bwMode="auto">
            <a:xfrm>
              <a:off x="8855075" y="3525838"/>
              <a:ext cx="403225" cy="1816100"/>
            </a:xfrm>
            <a:custGeom>
              <a:avLst/>
              <a:gdLst>
                <a:gd name="T0" fmla="*/ 63 w 127"/>
                <a:gd name="T1" fmla="*/ 11 h 570"/>
                <a:gd name="T2" fmla="*/ 117 w 127"/>
                <a:gd name="T3" fmla="*/ 64 h 570"/>
                <a:gd name="T4" fmla="*/ 117 w 127"/>
                <a:gd name="T5" fmla="*/ 507 h 570"/>
                <a:gd name="T6" fmla="*/ 63 w 127"/>
                <a:gd name="T7" fmla="*/ 560 h 570"/>
                <a:gd name="T8" fmla="*/ 10 w 127"/>
                <a:gd name="T9" fmla="*/ 507 h 570"/>
                <a:gd name="T10" fmla="*/ 10 w 127"/>
                <a:gd name="T11" fmla="*/ 64 h 570"/>
                <a:gd name="T12" fmla="*/ 63 w 127"/>
                <a:gd name="T13" fmla="*/ 11 h 570"/>
                <a:gd name="T14" fmla="*/ 63 w 127"/>
                <a:gd name="T15" fmla="*/ 0 h 570"/>
                <a:gd name="T16" fmla="*/ 0 w 127"/>
                <a:gd name="T17" fmla="*/ 64 h 570"/>
                <a:gd name="T18" fmla="*/ 0 w 127"/>
                <a:gd name="T19" fmla="*/ 507 h 570"/>
                <a:gd name="T20" fmla="*/ 63 w 127"/>
                <a:gd name="T21" fmla="*/ 570 h 570"/>
                <a:gd name="T22" fmla="*/ 127 w 127"/>
                <a:gd name="T23" fmla="*/ 507 h 570"/>
                <a:gd name="T24" fmla="*/ 127 w 127"/>
                <a:gd name="T25" fmla="*/ 64 h 570"/>
                <a:gd name="T26" fmla="*/ 63 w 127"/>
                <a:gd name="T27" fmla="*/ 0 h 5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7" h="570">
                  <a:moveTo>
                    <a:pt x="63" y="11"/>
                  </a:moveTo>
                  <a:cubicBezTo>
                    <a:pt x="93" y="11"/>
                    <a:pt x="117" y="35"/>
                    <a:pt x="117" y="64"/>
                  </a:cubicBezTo>
                  <a:cubicBezTo>
                    <a:pt x="117" y="507"/>
                    <a:pt x="117" y="507"/>
                    <a:pt x="117" y="507"/>
                  </a:cubicBezTo>
                  <a:cubicBezTo>
                    <a:pt x="117" y="536"/>
                    <a:pt x="93" y="560"/>
                    <a:pt x="63" y="560"/>
                  </a:cubicBezTo>
                  <a:cubicBezTo>
                    <a:pt x="34" y="560"/>
                    <a:pt x="10" y="536"/>
                    <a:pt x="10" y="507"/>
                  </a:cubicBezTo>
                  <a:cubicBezTo>
                    <a:pt x="10" y="64"/>
                    <a:pt x="10" y="64"/>
                    <a:pt x="10" y="64"/>
                  </a:cubicBezTo>
                  <a:cubicBezTo>
                    <a:pt x="10" y="35"/>
                    <a:pt x="34" y="11"/>
                    <a:pt x="63" y="11"/>
                  </a:cubicBezTo>
                  <a:moveTo>
                    <a:pt x="63" y="0"/>
                  </a:moveTo>
                  <a:cubicBezTo>
                    <a:pt x="28" y="0"/>
                    <a:pt x="0" y="29"/>
                    <a:pt x="0" y="64"/>
                  </a:cubicBezTo>
                  <a:cubicBezTo>
                    <a:pt x="0" y="507"/>
                    <a:pt x="0" y="507"/>
                    <a:pt x="0" y="507"/>
                  </a:cubicBezTo>
                  <a:cubicBezTo>
                    <a:pt x="0" y="542"/>
                    <a:pt x="28" y="570"/>
                    <a:pt x="63" y="570"/>
                  </a:cubicBezTo>
                  <a:cubicBezTo>
                    <a:pt x="98" y="570"/>
                    <a:pt x="127" y="542"/>
                    <a:pt x="127" y="507"/>
                  </a:cubicBezTo>
                  <a:cubicBezTo>
                    <a:pt x="127" y="64"/>
                    <a:pt x="127" y="64"/>
                    <a:pt x="127" y="64"/>
                  </a:cubicBezTo>
                  <a:cubicBezTo>
                    <a:pt x="127" y="29"/>
                    <a:pt x="98" y="0"/>
                    <a:pt x="6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832" fontAlgn="auto">
                <a:spcBef>
                  <a:spcPts val="0"/>
                </a:spcBef>
                <a:spcAft>
                  <a:spcPts val="0"/>
                </a:spcAft>
              </a:pPr>
              <a:endParaRPr lang="en-GB" sz="2098" dirty="0">
                <a:solidFill>
                  <a:prstClr val="black"/>
                </a:solidFill>
                <a:latin typeface="Arial"/>
                <a:cs typeface="+mn-cs"/>
              </a:endParaRPr>
            </a:p>
          </p:txBody>
        </p:sp>
        <p:sp>
          <p:nvSpPr>
            <p:cNvPr id="61" name="Freeform 21"/>
            <p:cNvSpPr>
              <a:spLocks noEditPoints="1"/>
            </p:cNvSpPr>
            <p:nvPr userDrawn="1"/>
          </p:nvSpPr>
          <p:spPr bwMode="auto">
            <a:xfrm>
              <a:off x="4075113" y="4159250"/>
              <a:ext cx="323850" cy="809625"/>
            </a:xfrm>
            <a:custGeom>
              <a:avLst/>
              <a:gdLst>
                <a:gd name="T0" fmla="*/ 51 w 102"/>
                <a:gd name="T1" fmla="*/ 10 h 254"/>
                <a:gd name="T2" fmla="*/ 92 w 102"/>
                <a:gd name="T3" fmla="*/ 51 h 254"/>
                <a:gd name="T4" fmla="*/ 92 w 102"/>
                <a:gd name="T5" fmla="*/ 203 h 254"/>
                <a:gd name="T6" fmla="*/ 51 w 102"/>
                <a:gd name="T7" fmla="*/ 244 h 254"/>
                <a:gd name="T8" fmla="*/ 10 w 102"/>
                <a:gd name="T9" fmla="*/ 203 h 254"/>
                <a:gd name="T10" fmla="*/ 10 w 102"/>
                <a:gd name="T11" fmla="*/ 51 h 254"/>
                <a:gd name="T12" fmla="*/ 51 w 102"/>
                <a:gd name="T13" fmla="*/ 10 h 254"/>
                <a:gd name="T14" fmla="*/ 51 w 102"/>
                <a:gd name="T15" fmla="*/ 0 h 254"/>
                <a:gd name="T16" fmla="*/ 0 w 102"/>
                <a:gd name="T17" fmla="*/ 51 h 254"/>
                <a:gd name="T18" fmla="*/ 0 w 102"/>
                <a:gd name="T19" fmla="*/ 203 h 254"/>
                <a:gd name="T20" fmla="*/ 51 w 102"/>
                <a:gd name="T21" fmla="*/ 254 h 254"/>
                <a:gd name="T22" fmla="*/ 102 w 102"/>
                <a:gd name="T23" fmla="*/ 203 h 254"/>
                <a:gd name="T24" fmla="*/ 102 w 102"/>
                <a:gd name="T25" fmla="*/ 51 h 254"/>
                <a:gd name="T26" fmla="*/ 51 w 102"/>
                <a:gd name="T27" fmla="*/ 0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2" h="254">
                  <a:moveTo>
                    <a:pt x="51" y="10"/>
                  </a:moveTo>
                  <a:cubicBezTo>
                    <a:pt x="74" y="10"/>
                    <a:pt x="92" y="28"/>
                    <a:pt x="92" y="51"/>
                  </a:cubicBezTo>
                  <a:cubicBezTo>
                    <a:pt x="92" y="203"/>
                    <a:pt x="92" y="203"/>
                    <a:pt x="92" y="203"/>
                  </a:cubicBezTo>
                  <a:cubicBezTo>
                    <a:pt x="92" y="226"/>
                    <a:pt x="74" y="244"/>
                    <a:pt x="51" y="244"/>
                  </a:cubicBezTo>
                  <a:cubicBezTo>
                    <a:pt x="29" y="244"/>
                    <a:pt x="10" y="226"/>
                    <a:pt x="10" y="203"/>
                  </a:cubicBezTo>
                  <a:cubicBezTo>
                    <a:pt x="10" y="51"/>
                    <a:pt x="10" y="51"/>
                    <a:pt x="10" y="51"/>
                  </a:cubicBezTo>
                  <a:cubicBezTo>
                    <a:pt x="10" y="28"/>
                    <a:pt x="29" y="10"/>
                    <a:pt x="51" y="10"/>
                  </a:cubicBezTo>
                  <a:moveTo>
                    <a:pt x="51" y="0"/>
                  </a:moveTo>
                  <a:cubicBezTo>
                    <a:pt x="23" y="0"/>
                    <a:pt x="0" y="23"/>
                    <a:pt x="0" y="51"/>
                  </a:cubicBezTo>
                  <a:cubicBezTo>
                    <a:pt x="0" y="203"/>
                    <a:pt x="0" y="203"/>
                    <a:pt x="0" y="203"/>
                  </a:cubicBezTo>
                  <a:cubicBezTo>
                    <a:pt x="0" y="231"/>
                    <a:pt x="23" y="254"/>
                    <a:pt x="51" y="254"/>
                  </a:cubicBezTo>
                  <a:cubicBezTo>
                    <a:pt x="79" y="254"/>
                    <a:pt x="102" y="231"/>
                    <a:pt x="102" y="203"/>
                  </a:cubicBezTo>
                  <a:cubicBezTo>
                    <a:pt x="102" y="51"/>
                    <a:pt x="102" y="51"/>
                    <a:pt x="102" y="51"/>
                  </a:cubicBezTo>
                  <a:cubicBezTo>
                    <a:pt x="102" y="23"/>
                    <a:pt x="79" y="0"/>
                    <a:pt x="5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832" fontAlgn="auto">
                <a:spcBef>
                  <a:spcPts val="0"/>
                </a:spcBef>
                <a:spcAft>
                  <a:spcPts val="0"/>
                </a:spcAft>
              </a:pPr>
              <a:endParaRPr lang="en-GB" sz="2098" dirty="0">
                <a:solidFill>
                  <a:prstClr val="black"/>
                </a:solidFill>
                <a:latin typeface="Arial"/>
                <a:cs typeface="+mn-cs"/>
              </a:endParaRPr>
            </a:p>
          </p:txBody>
        </p:sp>
        <p:sp>
          <p:nvSpPr>
            <p:cNvPr id="62" name="Freeform 22"/>
            <p:cNvSpPr>
              <a:spLocks noEditPoints="1"/>
            </p:cNvSpPr>
            <p:nvPr userDrawn="1"/>
          </p:nvSpPr>
          <p:spPr bwMode="auto">
            <a:xfrm>
              <a:off x="4560888" y="3525838"/>
              <a:ext cx="403225" cy="1816100"/>
            </a:xfrm>
            <a:custGeom>
              <a:avLst/>
              <a:gdLst>
                <a:gd name="T0" fmla="*/ 63 w 127"/>
                <a:gd name="T1" fmla="*/ 11 h 570"/>
                <a:gd name="T2" fmla="*/ 117 w 127"/>
                <a:gd name="T3" fmla="*/ 64 h 570"/>
                <a:gd name="T4" fmla="*/ 117 w 127"/>
                <a:gd name="T5" fmla="*/ 507 h 570"/>
                <a:gd name="T6" fmla="*/ 63 w 127"/>
                <a:gd name="T7" fmla="*/ 560 h 570"/>
                <a:gd name="T8" fmla="*/ 10 w 127"/>
                <a:gd name="T9" fmla="*/ 507 h 570"/>
                <a:gd name="T10" fmla="*/ 10 w 127"/>
                <a:gd name="T11" fmla="*/ 64 h 570"/>
                <a:gd name="T12" fmla="*/ 63 w 127"/>
                <a:gd name="T13" fmla="*/ 11 h 570"/>
                <a:gd name="T14" fmla="*/ 63 w 127"/>
                <a:gd name="T15" fmla="*/ 0 h 570"/>
                <a:gd name="T16" fmla="*/ 0 w 127"/>
                <a:gd name="T17" fmla="*/ 64 h 570"/>
                <a:gd name="T18" fmla="*/ 0 w 127"/>
                <a:gd name="T19" fmla="*/ 507 h 570"/>
                <a:gd name="T20" fmla="*/ 63 w 127"/>
                <a:gd name="T21" fmla="*/ 570 h 570"/>
                <a:gd name="T22" fmla="*/ 127 w 127"/>
                <a:gd name="T23" fmla="*/ 507 h 570"/>
                <a:gd name="T24" fmla="*/ 127 w 127"/>
                <a:gd name="T25" fmla="*/ 64 h 570"/>
                <a:gd name="T26" fmla="*/ 63 w 127"/>
                <a:gd name="T27" fmla="*/ 0 h 5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7" h="570">
                  <a:moveTo>
                    <a:pt x="63" y="11"/>
                  </a:moveTo>
                  <a:cubicBezTo>
                    <a:pt x="93" y="11"/>
                    <a:pt x="117" y="35"/>
                    <a:pt x="117" y="64"/>
                  </a:cubicBezTo>
                  <a:cubicBezTo>
                    <a:pt x="117" y="507"/>
                    <a:pt x="117" y="507"/>
                    <a:pt x="117" y="507"/>
                  </a:cubicBezTo>
                  <a:cubicBezTo>
                    <a:pt x="117" y="536"/>
                    <a:pt x="93" y="560"/>
                    <a:pt x="63" y="560"/>
                  </a:cubicBezTo>
                  <a:cubicBezTo>
                    <a:pt x="34" y="560"/>
                    <a:pt x="10" y="536"/>
                    <a:pt x="10" y="507"/>
                  </a:cubicBezTo>
                  <a:cubicBezTo>
                    <a:pt x="10" y="64"/>
                    <a:pt x="10" y="64"/>
                    <a:pt x="10" y="64"/>
                  </a:cubicBezTo>
                  <a:cubicBezTo>
                    <a:pt x="10" y="35"/>
                    <a:pt x="34" y="11"/>
                    <a:pt x="63" y="11"/>
                  </a:cubicBezTo>
                  <a:moveTo>
                    <a:pt x="63" y="0"/>
                  </a:moveTo>
                  <a:cubicBezTo>
                    <a:pt x="28" y="0"/>
                    <a:pt x="0" y="29"/>
                    <a:pt x="0" y="64"/>
                  </a:cubicBezTo>
                  <a:cubicBezTo>
                    <a:pt x="0" y="507"/>
                    <a:pt x="0" y="507"/>
                    <a:pt x="0" y="507"/>
                  </a:cubicBezTo>
                  <a:cubicBezTo>
                    <a:pt x="0" y="542"/>
                    <a:pt x="28" y="570"/>
                    <a:pt x="63" y="570"/>
                  </a:cubicBezTo>
                  <a:cubicBezTo>
                    <a:pt x="99" y="570"/>
                    <a:pt x="127" y="542"/>
                    <a:pt x="127" y="507"/>
                  </a:cubicBezTo>
                  <a:cubicBezTo>
                    <a:pt x="127" y="64"/>
                    <a:pt x="127" y="64"/>
                    <a:pt x="127" y="64"/>
                  </a:cubicBezTo>
                  <a:cubicBezTo>
                    <a:pt x="127" y="29"/>
                    <a:pt x="99" y="0"/>
                    <a:pt x="6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832" fontAlgn="auto">
                <a:spcBef>
                  <a:spcPts val="0"/>
                </a:spcBef>
                <a:spcAft>
                  <a:spcPts val="0"/>
                </a:spcAft>
              </a:pPr>
              <a:endParaRPr lang="en-GB" sz="2098" dirty="0">
                <a:solidFill>
                  <a:prstClr val="black"/>
                </a:solidFill>
                <a:latin typeface="Arial"/>
                <a:cs typeface="+mn-cs"/>
              </a:endParaRPr>
            </a:p>
          </p:txBody>
        </p:sp>
        <p:sp>
          <p:nvSpPr>
            <p:cNvPr id="63" name="Freeform 23"/>
            <p:cNvSpPr>
              <a:spLocks/>
            </p:cNvSpPr>
            <p:nvPr userDrawn="1"/>
          </p:nvSpPr>
          <p:spPr bwMode="auto">
            <a:xfrm>
              <a:off x="9093200" y="4175125"/>
              <a:ext cx="403225" cy="1816100"/>
            </a:xfrm>
            <a:custGeom>
              <a:avLst/>
              <a:gdLst>
                <a:gd name="T0" fmla="*/ 63 w 127"/>
                <a:gd name="T1" fmla="*/ 570 h 570"/>
                <a:gd name="T2" fmla="*/ 63 w 127"/>
                <a:gd name="T3" fmla="*/ 570 h 570"/>
                <a:gd name="T4" fmla="*/ 0 w 127"/>
                <a:gd name="T5" fmla="*/ 506 h 570"/>
                <a:gd name="T6" fmla="*/ 0 w 127"/>
                <a:gd name="T7" fmla="*/ 64 h 570"/>
                <a:gd name="T8" fmla="*/ 63 w 127"/>
                <a:gd name="T9" fmla="*/ 0 h 570"/>
                <a:gd name="T10" fmla="*/ 127 w 127"/>
                <a:gd name="T11" fmla="*/ 64 h 570"/>
                <a:gd name="T12" fmla="*/ 127 w 127"/>
                <a:gd name="T13" fmla="*/ 506 h 570"/>
                <a:gd name="T14" fmla="*/ 63 w 127"/>
                <a:gd name="T15" fmla="*/ 570 h 5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7" h="570">
                  <a:moveTo>
                    <a:pt x="63" y="570"/>
                  </a:moveTo>
                  <a:cubicBezTo>
                    <a:pt x="63" y="570"/>
                    <a:pt x="63" y="570"/>
                    <a:pt x="63" y="570"/>
                  </a:cubicBezTo>
                  <a:cubicBezTo>
                    <a:pt x="28" y="570"/>
                    <a:pt x="0" y="541"/>
                    <a:pt x="0" y="506"/>
                  </a:cubicBezTo>
                  <a:cubicBezTo>
                    <a:pt x="0" y="64"/>
                    <a:pt x="0" y="64"/>
                    <a:pt x="0" y="64"/>
                  </a:cubicBezTo>
                  <a:cubicBezTo>
                    <a:pt x="0" y="28"/>
                    <a:pt x="28" y="0"/>
                    <a:pt x="63" y="0"/>
                  </a:cubicBezTo>
                  <a:cubicBezTo>
                    <a:pt x="98" y="0"/>
                    <a:pt x="127" y="28"/>
                    <a:pt x="127" y="64"/>
                  </a:cubicBezTo>
                  <a:cubicBezTo>
                    <a:pt x="127" y="506"/>
                    <a:pt x="127" y="506"/>
                    <a:pt x="127" y="506"/>
                  </a:cubicBezTo>
                  <a:cubicBezTo>
                    <a:pt x="127" y="541"/>
                    <a:pt x="98" y="570"/>
                    <a:pt x="63" y="57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832" fontAlgn="auto">
                <a:spcBef>
                  <a:spcPts val="0"/>
                </a:spcBef>
                <a:spcAft>
                  <a:spcPts val="0"/>
                </a:spcAft>
              </a:pPr>
              <a:endParaRPr lang="en-GB" sz="2098" dirty="0">
                <a:solidFill>
                  <a:prstClr val="black"/>
                </a:solidFill>
                <a:latin typeface="Arial"/>
                <a:cs typeface="+mn-cs"/>
              </a:endParaRPr>
            </a:p>
          </p:txBody>
        </p:sp>
        <p:sp>
          <p:nvSpPr>
            <p:cNvPr id="64" name="Freeform 24"/>
            <p:cNvSpPr>
              <a:spLocks noEditPoints="1"/>
            </p:cNvSpPr>
            <p:nvPr userDrawn="1"/>
          </p:nvSpPr>
          <p:spPr bwMode="auto">
            <a:xfrm>
              <a:off x="5940425" y="3981450"/>
              <a:ext cx="323850" cy="808038"/>
            </a:xfrm>
            <a:custGeom>
              <a:avLst/>
              <a:gdLst>
                <a:gd name="T0" fmla="*/ 51 w 102"/>
                <a:gd name="T1" fmla="*/ 10 h 254"/>
                <a:gd name="T2" fmla="*/ 91 w 102"/>
                <a:gd name="T3" fmla="*/ 51 h 254"/>
                <a:gd name="T4" fmla="*/ 91 w 102"/>
                <a:gd name="T5" fmla="*/ 203 h 254"/>
                <a:gd name="T6" fmla="*/ 51 w 102"/>
                <a:gd name="T7" fmla="*/ 244 h 254"/>
                <a:gd name="T8" fmla="*/ 10 w 102"/>
                <a:gd name="T9" fmla="*/ 203 h 254"/>
                <a:gd name="T10" fmla="*/ 10 w 102"/>
                <a:gd name="T11" fmla="*/ 51 h 254"/>
                <a:gd name="T12" fmla="*/ 51 w 102"/>
                <a:gd name="T13" fmla="*/ 10 h 254"/>
                <a:gd name="T14" fmla="*/ 51 w 102"/>
                <a:gd name="T15" fmla="*/ 0 h 254"/>
                <a:gd name="T16" fmla="*/ 0 w 102"/>
                <a:gd name="T17" fmla="*/ 51 h 254"/>
                <a:gd name="T18" fmla="*/ 0 w 102"/>
                <a:gd name="T19" fmla="*/ 203 h 254"/>
                <a:gd name="T20" fmla="*/ 51 w 102"/>
                <a:gd name="T21" fmla="*/ 254 h 254"/>
                <a:gd name="T22" fmla="*/ 102 w 102"/>
                <a:gd name="T23" fmla="*/ 203 h 254"/>
                <a:gd name="T24" fmla="*/ 102 w 102"/>
                <a:gd name="T25" fmla="*/ 51 h 254"/>
                <a:gd name="T26" fmla="*/ 51 w 102"/>
                <a:gd name="T27" fmla="*/ 0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2" h="254">
                  <a:moveTo>
                    <a:pt x="51" y="10"/>
                  </a:moveTo>
                  <a:cubicBezTo>
                    <a:pt x="73" y="10"/>
                    <a:pt x="91" y="28"/>
                    <a:pt x="91" y="51"/>
                  </a:cubicBezTo>
                  <a:cubicBezTo>
                    <a:pt x="91" y="203"/>
                    <a:pt x="91" y="203"/>
                    <a:pt x="91" y="203"/>
                  </a:cubicBezTo>
                  <a:cubicBezTo>
                    <a:pt x="91" y="226"/>
                    <a:pt x="73" y="244"/>
                    <a:pt x="51" y="244"/>
                  </a:cubicBezTo>
                  <a:cubicBezTo>
                    <a:pt x="28" y="244"/>
                    <a:pt x="10" y="226"/>
                    <a:pt x="10" y="203"/>
                  </a:cubicBezTo>
                  <a:cubicBezTo>
                    <a:pt x="10" y="51"/>
                    <a:pt x="10" y="51"/>
                    <a:pt x="10" y="51"/>
                  </a:cubicBezTo>
                  <a:cubicBezTo>
                    <a:pt x="10" y="28"/>
                    <a:pt x="28" y="10"/>
                    <a:pt x="51" y="10"/>
                  </a:cubicBezTo>
                  <a:moveTo>
                    <a:pt x="51" y="0"/>
                  </a:moveTo>
                  <a:cubicBezTo>
                    <a:pt x="23" y="0"/>
                    <a:pt x="0" y="23"/>
                    <a:pt x="0" y="51"/>
                  </a:cubicBezTo>
                  <a:cubicBezTo>
                    <a:pt x="0" y="203"/>
                    <a:pt x="0" y="203"/>
                    <a:pt x="0" y="203"/>
                  </a:cubicBezTo>
                  <a:cubicBezTo>
                    <a:pt x="0" y="231"/>
                    <a:pt x="23" y="254"/>
                    <a:pt x="51" y="254"/>
                  </a:cubicBezTo>
                  <a:cubicBezTo>
                    <a:pt x="79" y="254"/>
                    <a:pt x="102" y="231"/>
                    <a:pt x="102" y="203"/>
                  </a:cubicBezTo>
                  <a:cubicBezTo>
                    <a:pt x="102" y="51"/>
                    <a:pt x="102" y="51"/>
                    <a:pt x="102" y="51"/>
                  </a:cubicBezTo>
                  <a:cubicBezTo>
                    <a:pt x="102" y="23"/>
                    <a:pt x="79" y="0"/>
                    <a:pt x="5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832" fontAlgn="auto">
                <a:spcBef>
                  <a:spcPts val="0"/>
                </a:spcBef>
                <a:spcAft>
                  <a:spcPts val="0"/>
                </a:spcAft>
              </a:pPr>
              <a:endParaRPr lang="en-GB" sz="2098" dirty="0">
                <a:solidFill>
                  <a:prstClr val="black"/>
                </a:solidFill>
                <a:latin typeface="Arial"/>
                <a:cs typeface="+mn-cs"/>
              </a:endParaRPr>
            </a:p>
          </p:txBody>
        </p:sp>
        <p:sp>
          <p:nvSpPr>
            <p:cNvPr id="65" name="Freeform 25"/>
            <p:cNvSpPr>
              <a:spLocks/>
            </p:cNvSpPr>
            <p:nvPr userDrawn="1"/>
          </p:nvSpPr>
          <p:spPr bwMode="auto">
            <a:xfrm>
              <a:off x="8008938" y="4449763"/>
              <a:ext cx="193675" cy="323850"/>
            </a:xfrm>
            <a:custGeom>
              <a:avLst/>
              <a:gdLst>
                <a:gd name="T0" fmla="*/ 31 w 61"/>
                <a:gd name="T1" fmla="*/ 102 h 102"/>
                <a:gd name="T2" fmla="*/ 31 w 61"/>
                <a:gd name="T3" fmla="*/ 102 h 102"/>
                <a:gd name="T4" fmla="*/ 0 w 61"/>
                <a:gd name="T5" fmla="*/ 72 h 102"/>
                <a:gd name="T6" fmla="*/ 0 w 61"/>
                <a:gd name="T7" fmla="*/ 31 h 102"/>
                <a:gd name="T8" fmla="*/ 31 w 61"/>
                <a:gd name="T9" fmla="*/ 0 h 102"/>
                <a:gd name="T10" fmla="*/ 61 w 61"/>
                <a:gd name="T11" fmla="*/ 31 h 102"/>
                <a:gd name="T12" fmla="*/ 61 w 61"/>
                <a:gd name="T13" fmla="*/ 72 h 102"/>
                <a:gd name="T14" fmla="*/ 31 w 61"/>
                <a:gd name="T15" fmla="*/ 102 h 10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1" h="102">
                  <a:moveTo>
                    <a:pt x="31" y="102"/>
                  </a:moveTo>
                  <a:cubicBezTo>
                    <a:pt x="31" y="102"/>
                    <a:pt x="31" y="102"/>
                    <a:pt x="31" y="102"/>
                  </a:cubicBezTo>
                  <a:cubicBezTo>
                    <a:pt x="14" y="102"/>
                    <a:pt x="0" y="89"/>
                    <a:pt x="0" y="72"/>
                  </a:cubicBezTo>
                  <a:cubicBezTo>
                    <a:pt x="0" y="31"/>
                    <a:pt x="0" y="31"/>
                    <a:pt x="0" y="31"/>
                  </a:cubicBezTo>
                  <a:cubicBezTo>
                    <a:pt x="0" y="14"/>
                    <a:pt x="14" y="0"/>
                    <a:pt x="31" y="0"/>
                  </a:cubicBezTo>
                  <a:cubicBezTo>
                    <a:pt x="47" y="0"/>
                    <a:pt x="61" y="14"/>
                    <a:pt x="61" y="31"/>
                  </a:cubicBezTo>
                  <a:cubicBezTo>
                    <a:pt x="61" y="72"/>
                    <a:pt x="61" y="72"/>
                    <a:pt x="61" y="72"/>
                  </a:cubicBezTo>
                  <a:cubicBezTo>
                    <a:pt x="61" y="89"/>
                    <a:pt x="47" y="102"/>
                    <a:pt x="31" y="10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832" fontAlgn="auto">
                <a:spcBef>
                  <a:spcPts val="0"/>
                </a:spcBef>
                <a:spcAft>
                  <a:spcPts val="0"/>
                </a:spcAft>
              </a:pPr>
              <a:endParaRPr lang="en-GB" sz="2098" dirty="0">
                <a:solidFill>
                  <a:prstClr val="black"/>
                </a:solidFill>
                <a:latin typeface="Arial"/>
                <a:cs typeface="+mn-cs"/>
              </a:endParaRPr>
            </a:p>
          </p:txBody>
        </p:sp>
        <p:sp>
          <p:nvSpPr>
            <p:cNvPr id="66" name="Freeform 26"/>
            <p:cNvSpPr>
              <a:spLocks noEditPoints="1"/>
            </p:cNvSpPr>
            <p:nvPr userDrawn="1"/>
          </p:nvSpPr>
          <p:spPr bwMode="auto">
            <a:xfrm>
              <a:off x="5616575" y="4449763"/>
              <a:ext cx="193675" cy="323850"/>
            </a:xfrm>
            <a:custGeom>
              <a:avLst/>
              <a:gdLst>
                <a:gd name="T0" fmla="*/ 30 w 61"/>
                <a:gd name="T1" fmla="*/ 11 h 102"/>
                <a:gd name="T2" fmla="*/ 51 w 61"/>
                <a:gd name="T3" fmla="*/ 31 h 102"/>
                <a:gd name="T4" fmla="*/ 51 w 61"/>
                <a:gd name="T5" fmla="*/ 72 h 102"/>
                <a:gd name="T6" fmla="*/ 30 w 61"/>
                <a:gd name="T7" fmla="*/ 92 h 102"/>
                <a:gd name="T8" fmla="*/ 10 w 61"/>
                <a:gd name="T9" fmla="*/ 72 h 102"/>
                <a:gd name="T10" fmla="*/ 10 w 61"/>
                <a:gd name="T11" fmla="*/ 31 h 102"/>
                <a:gd name="T12" fmla="*/ 30 w 61"/>
                <a:gd name="T13" fmla="*/ 11 h 102"/>
                <a:gd name="T14" fmla="*/ 30 w 61"/>
                <a:gd name="T15" fmla="*/ 0 h 102"/>
                <a:gd name="T16" fmla="*/ 0 w 61"/>
                <a:gd name="T17" fmla="*/ 31 h 102"/>
                <a:gd name="T18" fmla="*/ 0 w 61"/>
                <a:gd name="T19" fmla="*/ 72 h 102"/>
                <a:gd name="T20" fmla="*/ 30 w 61"/>
                <a:gd name="T21" fmla="*/ 102 h 102"/>
                <a:gd name="T22" fmla="*/ 61 w 61"/>
                <a:gd name="T23" fmla="*/ 72 h 102"/>
                <a:gd name="T24" fmla="*/ 61 w 61"/>
                <a:gd name="T25" fmla="*/ 31 h 102"/>
                <a:gd name="T26" fmla="*/ 30 w 61"/>
                <a:gd name="T27" fmla="*/ 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1" h="102">
                  <a:moveTo>
                    <a:pt x="30" y="11"/>
                  </a:moveTo>
                  <a:cubicBezTo>
                    <a:pt x="42" y="11"/>
                    <a:pt x="51" y="20"/>
                    <a:pt x="51" y="31"/>
                  </a:cubicBezTo>
                  <a:cubicBezTo>
                    <a:pt x="51" y="72"/>
                    <a:pt x="51" y="72"/>
                    <a:pt x="51" y="72"/>
                  </a:cubicBezTo>
                  <a:cubicBezTo>
                    <a:pt x="51" y="83"/>
                    <a:pt x="42" y="92"/>
                    <a:pt x="30" y="92"/>
                  </a:cubicBezTo>
                  <a:cubicBezTo>
                    <a:pt x="19" y="92"/>
                    <a:pt x="10" y="83"/>
                    <a:pt x="10" y="72"/>
                  </a:cubicBezTo>
                  <a:cubicBezTo>
                    <a:pt x="10" y="31"/>
                    <a:pt x="10" y="31"/>
                    <a:pt x="10" y="31"/>
                  </a:cubicBezTo>
                  <a:cubicBezTo>
                    <a:pt x="10" y="20"/>
                    <a:pt x="19" y="11"/>
                    <a:pt x="30" y="11"/>
                  </a:cubicBezTo>
                  <a:moveTo>
                    <a:pt x="30" y="0"/>
                  </a:moveTo>
                  <a:cubicBezTo>
                    <a:pt x="14" y="0"/>
                    <a:pt x="0" y="14"/>
                    <a:pt x="0" y="31"/>
                  </a:cubicBezTo>
                  <a:cubicBezTo>
                    <a:pt x="0" y="72"/>
                    <a:pt x="0" y="72"/>
                    <a:pt x="0" y="72"/>
                  </a:cubicBezTo>
                  <a:cubicBezTo>
                    <a:pt x="0" y="89"/>
                    <a:pt x="14" y="102"/>
                    <a:pt x="30" y="102"/>
                  </a:cubicBezTo>
                  <a:cubicBezTo>
                    <a:pt x="47" y="102"/>
                    <a:pt x="61" y="89"/>
                    <a:pt x="61" y="72"/>
                  </a:cubicBezTo>
                  <a:cubicBezTo>
                    <a:pt x="61" y="31"/>
                    <a:pt x="61" y="31"/>
                    <a:pt x="61" y="31"/>
                  </a:cubicBezTo>
                  <a:cubicBezTo>
                    <a:pt x="61" y="14"/>
                    <a:pt x="47" y="0"/>
                    <a:pt x="3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832" fontAlgn="auto">
                <a:spcBef>
                  <a:spcPts val="0"/>
                </a:spcBef>
                <a:spcAft>
                  <a:spcPts val="0"/>
                </a:spcAft>
              </a:pPr>
              <a:endParaRPr lang="en-GB" sz="2098" dirty="0">
                <a:solidFill>
                  <a:prstClr val="black"/>
                </a:solidFill>
                <a:latin typeface="Arial"/>
                <a:cs typeface="+mn-cs"/>
              </a:endParaRPr>
            </a:p>
          </p:txBody>
        </p:sp>
        <p:sp>
          <p:nvSpPr>
            <p:cNvPr id="67" name="Freeform 27"/>
            <p:cNvSpPr>
              <a:spLocks/>
            </p:cNvSpPr>
            <p:nvPr userDrawn="1"/>
          </p:nvSpPr>
          <p:spPr bwMode="auto">
            <a:xfrm>
              <a:off x="7558088" y="4433888"/>
              <a:ext cx="320675" cy="811213"/>
            </a:xfrm>
            <a:custGeom>
              <a:avLst/>
              <a:gdLst>
                <a:gd name="T0" fmla="*/ 50 w 101"/>
                <a:gd name="T1" fmla="*/ 255 h 255"/>
                <a:gd name="T2" fmla="*/ 50 w 101"/>
                <a:gd name="T3" fmla="*/ 255 h 255"/>
                <a:gd name="T4" fmla="*/ 0 w 101"/>
                <a:gd name="T5" fmla="*/ 204 h 255"/>
                <a:gd name="T6" fmla="*/ 0 w 101"/>
                <a:gd name="T7" fmla="*/ 51 h 255"/>
                <a:gd name="T8" fmla="*/ 50 w 101"/>
                <a:gd name="T9" fmla="*/ 0 h 255"/>
                <a:gd name="T10" fmla="*/ 101 w 101"/>
                <a:gd name="T11" fmla="*/ 51 h 255"/>
                <a:gd name="T12" fmla="*/ 101 w 101"/>
                <a:gd name="T13" fmla="*/ 204 h 255"/>
                <a:gd name="T14" fmla="*/ 50 w 101"/>
                <a:gd name="T15" fmla="*/ 255 h 2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1" h="255">
                  <a:moveTo>
                    <a:pt x="50" y="255"/>
                  </a:moveTo>
                  <a:cubicBezTo>
                    <a:pt x="50" y="255"/>
                    <a:pt x="50" y="255"/>
                    <a:pt x="50" y="255"/>
                  </a:cubicBezTo>
                  <a:cubicBezTo>
                    <a:pt x="22" y="255"/>
                    <a:pt x="0" y="232"/>
                    <a:pt x="0" y="204"/>
                  </a:cubicBezTo>
                  <a:cubicBezTo>
                    <a:pt x="0" y="51"/>
                    <a:pt x="0" y="51"/>
                    <a:pt x="0" y="51"/>
                  </a:cubicBezTo>
                  <a:cubicBezTo>
                    <a:pt x="0" y="23"/>
                    <a:pt x="22" y="0"/>
                    <a:pt x="50" y="0"/>
                  </a:cubicBezTo>
                  <a:cubicBezTo>
                    <a:pt x="79" y="0"/>
                    <a:pt x="101" y="23"/>
                    <a:pt x="101" y="51"/>
                  </a:cubicBezTo>
                  <a:cubicBezTo>
                    <a:pt x="101" y="204"/>
                    <a:pt x="101" y="204"/>
                    <a:pt x="101" y="204"/>
                  </a:cubicBezTo>
                  <a:cubicBezTo>
                    <a:pt x="101" y="232"/>
                    <a:pt x="79" y="255"/>
                    <a:pt x="50" y="25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832" fontAlgn="auto">
                <a:spcBef>
                  <a:spcPts val="0"/>
                </a:spcBef>
                <a:spcAft>
                  <a:spcPts val="0"/>
                </a:spcAft>
              </a:pPr>
              <a:endParaRPr lang="en-GB" sz="2098" dirty="0">
                <a:solidFill>
                  <a:prstClr val="black"/>
                </a:solidFill>
                <a:latin typeface="Arial"/>
                <a:cs typeface="+mn-cs"/>
              </a:endParaRPr>
            </a:p>
          </p:txBody>
        </p:sp>
        <p:sp>
          <p:nvSpPr>
            <p:cNvPr id="68" name="Freeform 28"/>
            <p:cNvSpPr>
              <a:spLocks/>
            </p:cNvSpPr>
            <p:nvPr userDrawn="1"/>
          </p:nvSpPr>
          <p:spPr bwMode="auto">
            <a:xfrm>
              <a:off x="6423025" y="3348038"/>
              <a:ext cx="406400" cy="1814513"/>
            </a:xfrm>
            <a:custGeom>
              <a:avLst/>
              <a:gdLst>
                <a:gd name="T0" fmla="*/ 64 w 128"/>
                <a:gd name="T1" fmla="*/ 570 h 570"/>
                <a:gd name="T2" fmla="*/ 64 w 128"/>
                <a:gd name="T3" fmla="*/ 570 h 570"/>
                <a:gd name="T4" fmla="*/ 0 w 128"/>
                <a:gd name="T5" fmla="*/ 507 h 570"/>
                <a:gd name="T6" fmla="*/ 0 w 128"/>
                <a:gd name="T7" fmla="*/ 64 h 570"/>
                <a:gd name="T8" fmla="*/ 64 w 128"/>
                <a:gd name="T9" fmla="*/ 0 h 570"/>
                <a:gd name="T10" fmla="*/ 128 w 128"/>
                <a:gd name="T11" fmla="*/ 64 h 570"/>
                <a:gd name="T12" fmla="*/ 128 w 128"/>
                <a:gd name="T13" fmla="*/ 507 h 570"/>
                <a:gd name="T14" fmla="*/ 64 w 128"/>
                <a:gd name="T15" fmla="*/ 570 h 5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8" h="570">
                  <a:moveTo>
                    <a:pt x="64" y="570"/>
                  </a:moveTo>
                  <a:cubicBezTo>
                    <a:pt x="64" y="570"/>
                    <a:pt x="64" y="570"/>
                    <a:pt x="64" y="570"/>
                  </a:cubicBezTo>
                  <a:cubicBezTo>
                    <a:pt x="29" y="570"/>
                    <a:pt x="0" y="542"/>
                    <a:pt x="0" y="507"/>
                  </a:cubicBezTo>
                  <a:cubicBezTo>
                    <a:pt x="0" y="64"/>
                    <a:pt x="0" y="64"/>
                    <a:pt x="0" y="64"/>
                  </a:cubicBezTo>
                  <a:cubicBezTo>
                    <a:pt x="0" y="29"/>
                    <a:pt x="29" y="0"/>
                    <a:pt x="64" y="0"/>
                  </a:cubicBezTo>
                  <a:cubicBezTo>
                    <a:pt x="99" y="0"/>
                    <a:pt x="128" y="29"/>
                    <a:pt x="128" y="64"/>
                  </a:cubicBezTo>
                  <a:cubicBezTo>
                    <a:pt x="128" y="507"/>
                    <a:pt x="128" y="507"/>
                    <a:pt x="128" y="507"/>
                  </a:cubicBezTo>
                  <a:cubicBezTo>
                    <a:pt x="128" y="542"/>
                    <a:pt x="99" y="570"/>
                    <a:pt x="64" y="57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832" fontAlgn="auto">
                <a:spcBef>
                  <a:spcPts val="0"/>
                </a:spcBef>
                <a:spcAft>
                  <a:spcPts val="0"/>
                </a:spcAft>
              </a:pPr>
              <a:endParaRPr lang="en-GB" sz="2098" dirty="0">
                <a:solidFill>
                  <a:prstClr val="black"/>
                </a:solidFill>
                <a:latin typeface="Arial"/>
                <a:cs typeface="+mn-cs"/>
              </a:endParaRPr>
            </a:p>
          </p:txBody>
        </p:sp>
        <p:sp>
          <p:nvSpPr>
            <p:cNvPr id="69" name="Freeform 29"/>
            <p:cNvSpPr>
              <a:spLocks/>
            </p:cNvSpPr>
            <p:nvPr userDrawn="1"/>
          </p:nvSpPr>
          <p:spPr bwMode="auto">
            <a:xfrm>
              <a:off x="6992938" y="4060825"/>
              <a:ext cx="403225" cy="1816100"/>
            </a:xfrm>
            <a:custGeom>
              <a:avLst/>
              <a:gdLst>
                <a:gd name="T0" fmla="*/ 63 w 127"/>
                <a:gd name="T1" fmla="*/ 570 h 570"/>
                <a:gd name="T2" fmla="*/ 63 w 127"/>
                <a:gd name="T3" fmla="*/ 570 h 570"/>
                <a:gd name="T4" fmla="*/ 0 w 127"/>
                <a:gd name="T5" fmla="*/ 507 h 570"/>
                <a:gd name="T6" fmla="*/ 0 w 127"/>
                <a:gd name="T7" fmla="*/ 64 h 570"/>
                <a:gd name="T8" fmla="*/ 63 w 127"/>
                <a:gd name="T9" fmla="*/ 0 h 570"/>
                <a:gd name="T10" fmla="*/ 127 w 127"/>
                <a:gd name="T11" fmla="*/ 64 h 570"/>
                <a:gd name="T12" fmla="*/ 127 w 127"/>
                <a:gd name="T13" fmla="*/ 507 h 570"/>
                <a:gd name="T14" fmla="*/ 63 w 127"/>
                <a:gd name="T15" fmla="*/ 570 h 5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7" h="570">
                  <a:moveTo>
                    <a:pt x="63" y="570"/>
                  </a:moveTo>
                  <a:cubicBezTo>
                    <a:pt x="63" y="570"/>
                    <a:pt x="63" y="570"/>
                    <a:pt x="63" y="570"/>
                  </a:cubicBezTo>
                  <a:cubicBezTo>
                    <a:pt x="28" y="570"/>
                    <a:pt x="0" y="542"/>
                    <a:pt x="0" y="507"/>
                  </a:cubicBezTo>
                  <a:cubicBezTo>
                    <a:pt x="0" y="64"/>
                    <a:pt x="0" y="64"/>
                    <a:pt x="0" y="64"/>
                  </a:cubicBezTo>
                  <a:cubicBezTo>
                    <a:pt x="0" y="29"/>
                    <a:pt x="28" y="0"/>
                    <a:pt x="63" y="0"/>
                  </a:cubicBezTo>
                  <a:cubicBezTo>
                    <a:pt x="98" y="0"/>
                    <a:pt x="127" y="29"/>
                    <a:pt x="127" y="64"/>
                  </a:cubicBezTo>
                  <a:cubicBezTo>
                    <a:pt x="127" y="507"/>
                    <a:pt x="127" y="507"/>
                    <a:pt x="127" y="507"/>
                  </a:cubicBezTo>
                  <a:cubicBezTo>
                    <a:pt x="127" y="542"/>
                    <a:pt x="98" y="570"/>
                    <a:pt x="63" y="57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832" fontAlgn="auto">
                <a:spcBef>
                  <a:spcPts val="0"/>
                </a:spcBef>
                <a:spcAft>
                  <a:spcPts val="0"/>
                </a:spcAft>
              </a:pPr>
              <a:endParaRPr lang="en-GB" sz="2098" dirty="0">
                <a:solidFill>
                  <a:prstClr val="black"/>
                </a:solidFill>
                <a:latin typeface="Arial"/>
                <a:cs typeface="+mn-cs"/>
              </a:endParaRPr>
            </a:p>
          </p:txBody>
        </p:sp>
        <p:sp>
          <p:nvSpPr>
            <p:cNvPr id="70" name="Freeform 30"/>
            <p:cNvSpPr>
              <a:spLocks/>
            </p:cNvSpPr>
            <p:nvPr userDrawn="1"/>
          </p:nvSpPr>
          <p:spPr bwMode="auto">
            <a:xfrm>
              <a:off x="5438775" y="4627563"/>
              <a:ext cx="323850" cy="812800"/>
            </a:xfrm>
            <a:custGeom>
              <a:avLst/>
              <a:gdLst>
                <a:gd name="T0" fmla="*/ 51 w 102"/>
                <a:gd name="T1" fmla="*/ 255 h 255"/>
                <a:gd name="T2" fmla="*/ 51 w 102"/>
                <a:gd name="T3" fmla="*/ 255 h 255"/>
                <a:gd name="T4" fmla="*/ 0 w 102"/>
                <a:gd name="T5" fmla="*/ 204 h 255"/>
                <a:gd name="T6" fmla="*/ 0 w 102"/>
                <a:gd name="T7" fmla="*/ 51 h 255"/>
                <a:gd name="T8" fmla="*/ 51 w 102"/>
                <a:gd name="T9" fmla="*/ 0 h 255"/>
                <a:gd name="T10" fmla="*/ 102 w 102"/>
                <a:gd name="T11" fmla="*/ 51 h 255"/>
                <a:gd name="T12" fmla="*/ 102 w 102"/>
                <a:gd name="T13" fmla="*/ 204 h 255"/>
                <a:gd name="T14" fmla="*/ 51 w 102"/>
                <a:gd name="T15" fmla="*/ 255 h 2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 h="255">
                  <a:moveTo>
                    <a:pt x="51" y="255"/>
                  </a:moveTo>
                  <a:cubicBezTo>
                    <a:pt x="51" y="255"/>
                    <a:pt x="51" y="255"/>
                    <a:pt x="51" y="255"/>
                  </a:cubicBezTo>
                  <a:cubicBezTo>
                    <a:pt x="23" y="255"/>
                    <a:pt x="0" y="232"/>
                    <a:pt x="0" y="204"/>
                  </a:cubicBezTo>
                  <a:cubicBezTo>
                    <a:pt x="0" y="51"/>
                    <a:pt x="0" y="51"/>
                    <a:pt x="0" y="51"/>
                  </a:cubicBezTo>
                  <a:cubicBezTo>
                    <a:pt x="0" y="23"/>
                    <a:pt x="23" y="0"/>
                    <a:pt x="51" y="0"/>
                  </a:cubicBezTo>
                  <a:cubicBezTo>
                    <a:pt x="79" y="0"/>
                    <a:pt x="102" y="23"/>
                    <a:pt x="102" y="51"/>
                  </a:cubicBezTo>
                  <a:cubicBezTo>
                    <a:pt x="102" y="204"/>
                    <a:pt x="102" y="204"/>
                    <a:pt x="102" y="204"/>
                  </a:cubicBezTo>
                  <a:cubicBezTo>
                    <a:pt x="102" y="232"/>
                    <a:pt x="79" y="255"/>
                    <a:pt x="51" y="25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832" fontAlgn="auto">
                <a:spcBef>
                  <a:spcPts val="0"/>
                </a:spcBef>
                <a:spcAft>
                  <a:spcPts val="0"/>
                </a:spcAft>
              </a:pPr>
              <a:endParaRPr lang="en-GB" sz="2098" dirty="0">
                <a:solidFill>
                  <a:prstClr val="black"/>
                </a:solidFill>
                <a:latin typeface="Arial"/>
                <a:cs typeface="+mn-cs"/>
              </a:endParaRPr>
            </a:p>
          </p:txBody>
        </p:sp>
        <p:sp>
          <p:nvSpPr>
            <p:cNvPr id="71" name="Freeform 31"/>
            <p:cNvSpPr>
              <a:spLocks/>
            </p:cNvSpPr>
            <p:nvPr userDrawn="1"/>
          </p:nvSpPr>
          <p:spPr bwMode="auto">
            <a:xfrm>
              <a:off x="4872038" y="3981450"/>
              <a:ext cx="403225" cy="1814513"/>
            </a:xfrm>
            <a:custGeom>
              <a:avLst/>
              <a:gdLst>
                <a:gd name="T0" fmla="*/ 64 w 127"/>
                <a:gd name="T1" fmla="*/ 570 h 570"/>
                <a:gd name="T2" fmla="*/ 64 w 127"/>
                <a:gd name="T3" fmla="*/ 570 h 570"/>
                <a:gd name="T4" fmla="*/ 0 w 127"/>
                <a:gd name="T5" fmla="*/ 506 h 570"/>
                <a:gd name="T6" fmla="*/ 0 w 127"/>
                <a:gd name="T7" fmla="*/ 63 h 570"/>
                <a:gd name="T8" fmla="*/ 64 w 127"/>
                <a:gd name="T9" fmla="*/ 0 h 570"/>
                <a:gd name="T10" fmla="*/ 127 w 127"/>
                <a:gd name="T11" fmla="*/ 63 h 570"/>
                <a:gd name="T12" fmla="*/ 127 w 127"/>
                <a:gd name="T13" fmla="*/ 506 h 570"/>
                <a:gd name="T14" fmla="*/ 64 w 127"/>
                <a:gd name="T15" fmla="*/ 570 h 5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7" h="570">
                  <a:moveTo>
                    <a:pt x="64" y="570"/>
                  </a:moveTo>
                  <a:cubicBezTo>
                    <a:pt x="64" y="570"/>
                    <a:pt x="64" y="570"/>
                    <a:pt x="64" y="570"/>
                  </a:cubicBezTo>
                  <a:cubicBezTo>
                    <a:pt x="29" y="570"/>
                    <a:pt x="0" y="541"/>
                    <a:pt x="0" y="506"/>
                  </a:cubicBezTo>
                  <a:cubicBezTo>
                    <a:pt x="0" y="63"/>
                    <a:pt x="0" y="63"/>
                    <a:pt x="0" y="63"/>
                  </a:cubicBezTo>
                  <a:cubicBezTo>
                    <a:pt x="0" y="28"/>
                    <a:pt x="29" y="0"/>
                    <a:pt x="64" y="0"/>
                  </a:cubicBezTo>
                  <a:cubicBezTo>
                    <a:pt x="99" y="0"/>
                    <a:pt x="127" y="28"/>
                    <a:pt x="127" y="63"/>
                  </a:cubicBezTo>
                  <a:cubicBezTo>
                    <a:pt x="127" y="506"/>
                    <a:pt x="127" y="506"/>
                    <a:pt x="127" y="506"/>
                  </a:cubicBezTo>
                  <a:cubicBezTo>
                    <a:pt x="127" y="541"/>
                    <a:pt x="99" y="570"/>
                    <a:pt x="64" y="57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832" fontAlgn="auto">
                <a:spcBef>
                  <a:spcPts val="0"/>
                </a:spcBef>
                <a:spcAft>
                  <a:spcPts val="0"/>
                </a:spcAft>
              </a:pPr>
              <a:endParaRPr lang="en-GB" sz="2098" dirty="0">
                <a:solidFill>
                  <a:prstClr val="black"/>
                </a:solidFill>
                <a:latin typeface="Arial"/>
                <a:cs typeface="+mn-cs"/>
              </a:endParaRPr>
            </a:p>
          </p:txBody>
        </p:sp>
        <p:sp>
          <p:nvSpPr>
            <p:cNvPr id="72" name="Freeform 32"/>
            <p:cNvSpPr>
              <a:spLocks/>
            </p:cNvSpPr>
            <p:nvPr userDrawn="1"/>
          </p:nvSpPr>
          <p:spPr bwMode="auto">
            <a:xfrm>
              <a:off x="0" y="4095750"/>
              <a:ext cx="152400" cy="809625"/>
            </a:xfrm>
            <a:custGeom>
              <a:avLst/>
              <a:gdLst>
                <a:gd name="T0" fmla="*/ 0 w 48"/>
                <a:gd name="T1" fmla="*/ 0 h 254"/>
                <a:gd name="T2" fmla="*/ 0 w 48"/>
                <a:gd name="T3" fmla="*/ 254 h 254"/>
                <a:gd name="T4" fmla="*/ 48 w 48"/>
                <a:gd name="T5" fmla="*/ 203 h 254"/>
                <a:gd name="T6" fmla="*/ 48 w 48"/>
                <a:gd name="T7" fmla="*/ 50 h 254"/>
                <a:gd name="T8" fmla="*/ 0 w 48"/>
                <a:gd name="T9" fmla="*/ 0 h 254"/>
              </a:gdLst>
              <a:ahLst/>
              <a:cxnLst>
                <a:cxn ang="0">
                  <a:pos x="T0" y="T1"/>
                </a:cxn>
                <a:cxn ang="0">
                  <a:pos x="T2" y="T3"/>
                </a:cxn>
                <a:cxn ang="0">
                  <a:pos x="T4" y="T5"/>
                </a:cxn>
                <a:cxn ang="0">
                  <a:pos x="T6" y="T7"/>
                </a:cxn>
                <a:cxn ang="0">
                  <a:pos x="T8" y="T9"/>
                </a:cxn>
              </a:cxnLst>
              <a:rect l="0" t="0" r="r" b="b"/>
              <a:pathLst>
                <a:path w="48" h="254">
                  <a:moveTo>
                    <a:pt x="0" y="0"/>
                  </a:moveTo>
                  <a:cubicBezTo>
                    <a:pt x="0" y="254"/>
                    <a:pt x="0" y="254"/>
                    <a:pt x="0" y="254"/>
                  </a:cubicBezTo>
                  <a:cubicBezTo>
                    <a:pt x="27" y="252"/>
                    <a:pt x="48" y="230"/>
                    <a:pt x="48" y="203"/>
                  </a:cubicBezTo>
                  <a:cubicBezTo>
                    <a:pt x="48" y="50"/>
                    <a:pt x="48" y="50"/>
                    <a:pt x="48" y="50"/>
                  </a:cubicBezTo>
                  <a:cubicBezTo>
                    <a:pt x="48" y="23"/>
                    <a:pt x="27" y="1"/>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832" fontAlgn="auto">
                <a:spcBef>
                  <a:spcPts val="0"/>
                </a:spcBef>
                <a:spcAft>
                  <a:spcPts val="0"/>
                </a:spcAft>
              </a:pPr>
              <a:endParaRPr lang="en-GB" sz="2098" dirty="0">
                <a:solidFill>
                  <a:prstClr val="black"/>
                </a:solidFill>
                <a:latin typeface="Arial"/>
                <a:cs typeface="+mn-cs"/>
              </a:endParaRPr>
            </a:p>
          </p:txBody>
        </p:sp>
        <p:sp>
          <p:nvSpPr>
            <p:cNvPr id="73" name="Freeform 33"/>
            <p:cNvSpPr>
              <a:spLocks/>
            </p:cNvSpPr>
            <p:nvPr userDrawn="1"/>
          </p:nvSpPr>
          <p:spPr bwMode="auto">
            <a:xfrm>
              <a:off x="12052300" y="4548188"/>
              <a:ext cx="152400" cy="809625"/>
            </a:xfrm>
            <a:custGeom>
              <a:avLst/>
              <a:gdLst>
                <a:gd name="T0" fmla="*/ 48 w 48"/>
                <a:gd name="T1" fmla="*/ 0 h 254"/>
                <a:gd name="T2" fmla="*/ 0 w 48"/>
                <a:gd name="T3" fmla="*/ 51 h 254"/>
                <a:gd name="T4" fmla="*/ 0 w 48"/>
                <a:gd name="T5" fmla="*/ 203 h 254"/>
                <a:gd name="T6" fmla="*/ 48 w 48"/>
                <a:gd name="T7" fmla="*/ 254 h 254"/>
                <a:gd name="T8" fmla="*/ 48 w 48"/>
                <a:gd name="T9" fmla="*/ 0 h 254"/>
              </a:gdLst>
              <a:ahLst/>
              <a:cxnLst>
                <a:cxn ang="0">
                  <a:pos x="T0" y="T1"/>
                </a:cxn>
                <a:cxn ang="0">
                  <a:pos x="T2" y="T3"/>
                </a:cxn>
                <a:cxn ang="0">
                  <a:pos x="T4" y="T5"/>
                </a:cxn>
                <a:cxn ang="0">
                  <a:pos x="T6" y="T7"/>
                </a:cxn>
                <a:cxn ang="0">
                  <a:pos x="T8" y="T9"/>
                </a:cxn>
              </a:cxnLst>
              <a:rect l="0" t="0" r="r" b="b"/>
              <a:pathLst>
                <a:path w="48" h="254">
                  <a:moveTo>
                    <a:pt x="48" y="0"/>
                  </a:moveTo>
                  <a:cubicBezTo>
                    <a:pt x="20" y="2"/>
                    <a:pt x="0" y="24"/>
                    <a:pt x="0" y="51"/>
                  </a:cubicBezTo>
                  <a:cubicBezTo>
                    <a:pt x="0" y="203"/>
                    <a:pt x="0" y="203"/>
                    <a:pt x="0" y="203"/>
                  </a:cubicBezTo>
                  <a:cubicBezTo>
                    <a:pt x="0" y="231"/>
                    <a:pt x="20" y="253"/>
                    <a:pt x="48" y="254"/>
                  </a:cubicBezTo>
                  <a:lnTo>
                    <a:pt x="4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832" fontAlgn="auto">
                <a:spcBef>
                  <a:spcPts val="0"/>
                </a:spcBef>
                <a:spcAft>
                  <a:spcPts val="0"/>
                </a:spcAft>
              </a:pPr>
              <a:endParaRPr lang="en-GB" sz="2098" dirty="0">
                <a:solidFill>
                  <a:prstClr val="black"/>
                </a:solidFill>
                <a:latin typeface="Arial"/>
                <a:cs typeface="+mn-cs"/>
              </a:endParaRPr>
            </a:p>
          </p:txBody>
        </p:sp>
      </p:grpSp>
      <p:grpSp>
        <p:nvGrpSpPr>
          <p:cNvPr id="37" name="Logotype, static"/>
          <p:cNvGrpSpPr/>
          <p:nvPr userDrawn="1"/>
        </p:nvGrpSpPr>
        <p:grpSpPr>
          <a:xfrm>
            <a:off x="10686683" y="6387823"/>
            <a:ext cx="863463" cy="180060"/>
            <a:chOff x="9501453" y="6148765"/>
            <a:chExt cx="2047875" cy="427037"/>
          </a:xfrm>
          <a:solidFill>
            <a:schemeClr val="bg1"/>
          </a:solidFill>
        </p:grpSpPr>
        <p:sp>
          <p:nvSpPr>
            <p:cNvPr id="38" name="Freeform 5"/>
            <p:cNvSpPr>
              <a:spLocks noEditPoints="1"/>
            </p:cNvSpPr>
            <p:nvPr userDrawn="1"/>
          </p:nvSpPr>
          <p:spPr bwMode="auto">
            <a:xfrm>
              <a:off x="11206428" y="6231315"/>
              <a:ext cx="342900" cy="344487"/>
            </a:xfrm>
            <a:custGeom>
              <a:avLst/>
              <a:gdLst>
                <a:gd name="T0" fmla="*/ 43 w 91"/>
                <a:gd name="T1" fmla="*/ 2 h 91"/>
                <a:gd name="T2" fmla="*/ 2 w 91"/>
                <a:gd name="T3" fmla="*/ 44 h 91"/>
                <a:gd name="T4" fmla="*/ 46 w 91"/>
                <a:gd name="T5" fmla="*/ 91 h 91"/>
                <a:gd name="T6" fmla="*/ 74 w 91"/>
                <a:gd name="T7" fmla="*/ 77 h 91"/>
                <a:gd name="T8" fmla="*/ 74 w 91"/>
                <a:gd name="T9" fmla="*/ 90 h 91"/>
                <a:gd name="T10" fmla="*/ 91 w 91"/>
                <a:gd name="T11" fmla="*/ 90 h 91"/>
                <a:gd name="T12" fmla="*/ 91 w 91"/>
                <a:gd name="T13" fmla="*/ 47 h 91"/>
                <a:gd name="T14" fmla="*/ 43 w 91"/>
                <a:gd name="T15" fmla="*/ 2 h 91"/>
                <a:gd name="T16" fmla="*/ 72 w 91"/>
                <a:gd name="T17" fmla="*/ 48 h 91"/>
                <a:gd name="T18" fmla="*/ 43 w 91"/>
                <a:gd name="T19" fmla="*/ 72 h 91"/>
                <a:gd name="T20" fmla="*/ 21 w 91"/>
                <a:gd name="T21" fmla="*/ 50 h 91"/>
                <a:gd name="T22" fmla="*/ 46 w 91"/>
                <a:gd name="T23" fmla="*/ 21 h 91"/>
                <a:gd name="T24" fmla="*/ 72 w 91"/>
                <a:gd name="T25" fmla="*/ 45 h 91"/>
                <a:gd name="T26" fmla="*/ 72 w 91"/>
                <a:gd name="T27" fmla="*/ 48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1" h="91">
                  <a:moveTo>
                    <a:pt x="43" y="2"/>
                  </a:moveTo>
                  <a:cubicBezTo>
                    <a:pt x="21" y="4"/>
                    <a:pt x="3" y="22"/>
                    <a:pt x="2" y="44"/>
                  </a:cubicBezTo>
                  <a:cubicBezTo>
                    <a:pt x="0" y="70"/>
                    <a:pt x="21" y="91"/>
                    <a:pt x="46" y="91"/>
                  </a:cubicBezTo>
                  <a:cubicBezTo>
                    <a:pt x="56" y="91"/>
                    <a:pt x="68" y="87"/>
                    <a:pt x="74" y="77"/>
                  </a:cubicBezTo>
                  <a:cubicBezTo>
                    <a:pt x="74" y="90"/>
                    <a:pt x="74" y="90"/>
                    <a:pt x="74" y="90"/>
                  </a:cubicBezTo>
                  <a:cubicBezTo>
                    <a:pt x="91" y="90"/>
                    <a:pt x="91" y="90"/>
                    <a:pt x="91" y="90"/>
                  </a:cubicBezTo>
                  <a:cubicBezTo>
                    <a:pt x="91" y="47"/>
                    <a:pt x="91" y="47"/>
                    <a:pt x="91" y="47"/>
                  </a:cubicBezTo>
                  <a:cubicBezTo>
                    <a:pt x="91" y="20"/>
                    <a:pt x="69" y="0"/>
                    <a:pt x="43" y="2"/>
                  </a:cubicBezTo>
                  <a:close/>
                  <a:moveTo>
                    <a:pt x="72" y="48"/>
                  </a:moveTo>
                  <a:cubicBezTo>
                    <a:pt x="71" y="63"/>
                    <a:pt x="58" y="74"/>
                    <a:pt x="43" y="72"/>
                  </a:cubicBezTo>
                  <a:cubicBezTo>
                    <a:pt x="32" y="71"/>
                    <a:pt x="22" y="61"/>
                    <a:pt x="21" y="50"/>
                  </a:cubicBezTo>
                  <a:cubicBezTo>
                    <a:pt x="19" y="34"/>
                    <a:pt x="31" y="21"/>
                    <a:pt x="46" y="21"/>
                  </a:cubicBezTo>
                  <a:cubicBezTo>
                    <a:pt x="60" y="21"/>
                    <a:pt x="71" y="32"/>
                    <a:pt x="72" y="45"/>
                  </a:cubicBezTo>
                  <a:lnTo>
                    <a:pt x="72" y="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832" fontAlgn="auto">
                <a:spcBef>
                  <a:spcPts val="0"/>
                </a:spcBef>
                <a:spcAft>
                  <a:spcPts val="0"/>
                </a:spcAft>
              </a:pPr>
              <a:endParaRPr lang="en-US" sz="2098" dirty="0">
                <a:solidFill>
                  <a:prstClr val="black"/>
                </a:solidFill>
                <a:latin typeface="Arial"/>
                <a:cs typeface="+mn-cs"/>
              </a:endParaRPr>
            </a:p>
          </p:txBody>
        </p:sp>
        <p:sp>
          <p:nvSpPr>
            <p:cNvPr id="39" name="Freeform 6"/>
            <p:cNvSpPr>
              <a:spLocks noEditPoints="1"/>
            </p:cNvSpPr>
            <p:nvPr userDrawn="1"/>
          </p:nvSpPr>
          <p:spPr bwMode="auto">
            <a:xfrm>
              <a:off x="10849241" y="6236077"/>
              <a:ext cx="334963" cy="339725"/>
            </a:xfrm>
            <a:custGeom>
              <a:avLst/>
              <a:gdLst>
                <a:gd name="T0" fmla="*/ 44 w 89"/>
                <a:gd name="T1" fmla="*/ 1 h 90"/>
                <a:gd name="T2" fmla="*/ 0 w 89"/>
                <a:gd name="T3" fmla="*/ 46 h 90"/>
                <a:gd name="T4" fmla="*/ 45 w 89"/>
                <a:gd name="T5" fmla="*/ 90 h 90"/>
                <a:gd name="T6" fmla="*/ 86 w 89"/>
                <a:gd name="T7" fmla="*/ 63 h 90"/>
                <a:gd name="T8" fmla="*/ 69 w 89"/>
                <a:gd name="T9" fmla="*/ 58 h 90"/>
                <a:gd name="T10" fmla="*/ 50 w 89"/>
                <a:gd name="T11" fmla="*/ 72 h 90"/>
                <a:gd name="T12" fmla="*/ 22 w 89"/>
                <a:gd name="T13" fmla="*/ 59 h 90"/>
                <a:gd name="T14" fmla="*/ 89 w 89"/>
                <a:gd name="T15" fmla="*/ 41 h 90"/>
                <a:gd name="T16" fmla="*/ 44 w 89"/>
                <a:gd name="T17" fmla="*/ 1 h 90"/>
                <a:gd name="T18" fmla="*/ 19 w 89"/>
                <a:gd name="T19" fmla="*/ 44 h 90"/>
                <a:gd name="T20" fmla="*/ 36 w 89"/>
                <a:gd name="T21" fmla="*/ 19 h 90"/>
                <a:gd name="T22" fmla="*/ 67 w 89"/>
                <a:gd name="T23" fmla="*/ 31 h 90"/>
                <a:gd name="T24" fmla="*/ 19 w 89"/>
                <a:gd name="T25" fmla="*/ 44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9" h="90">
                  <a:moveTo>
                    <a:pt x="44" y="1"/>
                  </a:moveTo>
                  <a:cubicBezTo>
                    <a:pt x="20" y="2"/>
                    <a:pt x="0" y="20"/>
                    <a:pt x="0" y="46"/>
                  </a:cubicBezTo>
                  <a:cubicBezTo>
                    <a:pt x="0" y="70"/>
                    <a:pt x="20" y="90"/>
                    <a:pt x="45" y="90"/>
                  </a:cubicBezTo>
                  <a:cubicBezTo>
                    <a:pt x="62" y="90"/>
                    <a:pt x="79" y="80"/>
                    <a:pt x="86" y="63"/>
                  </a:cubicBezTo>
                  <a:cubicBezTo>
                    <a:pt x="69" y="58"/>
                    <a:pt x="69" y="58"/>
                    <a:pt x="69" y="58"/>
                  </a:cubicBezTo>
                  <a:cubicBezTo>
                    <a:pt x="66" y="65"/>
                    <a:pt x="58" y="71"/>
                    <a:pt x="50" y="72"/>
                  </a:cubicBezTo>
                  <a:cubicBezTo>
                    <a:pt x="38" y="75"/>
                    <a:pt x="26" y="67"/>
                    <a:pt x="22" y="59"/>
                  </a:cubicBezTo>
                  <a:cubicBezTo>
                    <a:pt x="89" y="41"/>
                    <a:pt x="89" y="41"/>
                    <a:pt x="89" y="41"/>
                  </a:cubicBezTo>
                  <a:cubicBezTo>
                    <a:pt x="87" y="24"/>
                    <a:pt x="72" y="0"/>
                    <a:pt x="44" y="1"/>
                  </a:cubicBezTo>
                  <a:close/>
                  <a:moveTo>
                    <a:pt x="19" y="44"/>
                  </a:moveTo>
                  <a:cubicBezTo>
                    <a:pt x="19" y="34"/>
                    <a:pt x="24" y="24"/>
                    <a:pt x="36" y="19"/>
                  </a:cubicBezTo>
                  <a:cubicBezTo>
                    <a:pt x="50" y="14"/>
                    <a:pt x="62" y="21"/>
                    <a:pt x="67" y="31"/>
                  </a:cubicBezTo>
                  <a:lnTo>
                    <a:pt x="19" y="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832" fontAlgn="auto">
                <a:spcBef>
                  <a:spcPts val="0"/>
                </a:spcBef>
                <a:spcAft>
                  <a:spcPts val="0"/>
                </a:spcAft>
              </a:pPr>
              <a:endParaRPr lang="en-US" sz="2098" dirty="0">
                <a:solidFill>
                  <a:prstClr val="black"/>
                </a:solidFill>
                <a:latin typeface="Arial"/>
                <a:cs typeface="+mn-cs"/>
              </a:endParaRPr>
            </a:p>
          </p:txBody>
        </p:sp>
        <p:sp>
          <p:nvSpPr>
            <p:cNvPr id="40" name="Freeform 7"/>
            <p:cNvSpPr>
              <a:spLocks/>
            </p:cNvSpPr>
            <p:nvPr userDrawn="1"/>
          </p:nvSpPr>
          <p:spPr bwMode="auto">
            <a:xfrm>
              <a:off x="10292028" y="6239252"/>
              <a:ext cx="166688" cy="333375"/>
            </a:xfrm>
            <a:custGeom>
              <a:avLst/>
              <a:gdLst>
                <a:gd name="T0" fmla="*/ 44 w 44"/>
                <a:gd name="T1" fmla="*/ 18 h 88"/>
                <a:gd name="T2" fmla="*/ 44 w 44"/>
                <a:gd name="T3" fmla="*/ 0 h 88"/>
                <a:gd name="T4" fmla="*/ 19 w 44"/>
                <a:gd name="T5" fmla="*/ 13 h 88"/>
                <a:gd name="T6" fmla="*/ 19 w 44"/>
                <a:gd name="T7" fmla="*/ 3 h 88"/>
                <a:gd name="T8" fmla="*/ 0 w 44"/>
                <a:gd name="T9" fmla="*/ 3 h 88"/>
                <a:gd name="T10" fmla="*/ 0 w 44"/>
                <a:gd name="T11" fmla="*/ 44 h 88"/>
                <a:gd name="T12" fmla="*/ 0 w 44"/>
                <a:gd name="T13" fmla="*/ 88 h 88"/>
                <a:gd name="T14" fmla="*/ 20 w 44"/>
                <a:gd name="T15" fmla="*/ 88 h 88"/>
                <a:gd name="T16" fmla="*/ 20 w 44"/>
                <a:gd name="T17" fmla="*/ 46 h 88"/>
                <a:gd name="T18" fmla="*/ 44 w 44"/>
                <a:gd name="T19" fmla="*/ 1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 h="88">
                  <a:moveTo>
                    <a:pt x="44" y="18"/>
                  </a:moveTo>
                  <a:cubicBezTo>
                    <a:pt x="44" y="0"/>
                    <a:pt x="44" y="0"/>
                    <a:pt x="44" y="0"/>
                  </a:cubicBezTo>
                  <a:cubicBezTo>
                    <a:pt x="28" y="0"/>
                    <a:pt x="22" y="8"/>
                    <a:pt x="19" y="13"/>
                  </a:cubicBezTo>
                  <a:cubicBezTo>
                    <a:pt x="19" y="3"/>
                    <a:pt x="19" y="3"/>
                    <a:pt x="19" y="3"/>
                  </a:cubicBezTo>
                  <a:cubicBezTo>
                    <a:pt x="0" y="3"/>
                    <a:pt x="0" y="3"/>
                    <a:pt x="0" y="3"/>
                  </a:cubicBezTo>
                  <a:cubicBezTo>
                    <a:pt x="0" y="44"/>
                    <a:pt x="0" y="44"/>
                    <a:pt x="0" y="44"/>
                  </a:cubicBezTo>
                  <a:cubicBezTo>
                    <a:pt x="0" y="88"/>
                    <a:pt x="0" y="88"/>
                    <a:pt x="0" y="88"/>
                  </a:cubicBezTo>
                  <a:cubicBezTo>
                    <a:pt x="20" y="88"/>
                    <a:pt x="20" y="88"/>
                    <a:pt x="20" y="88"/>
                  </a:cubicBezTo>
                  <a:cubicBezTo>
                    <a:pt x="20" y="62"/>
                    <a:pt x="20" y="62"/>
                    <a:pt x="20" y="46"/>
                  </a:cubicBezTo>
                  <a:cubicBezTo>
                    <a:pt x="20" y="26"/>
                    <a:pt x="31" y="19"/>
                    <a:pt x="44"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832" fontAlgn="auto">
                <a:spcBef>
                  <a:spcPts val="0"/>
                </a:spcBef>
                <a:spcAft>
                  <a:spcPts val="0"/>
                </a:spcAft>
              </a:pPr>
              <a:endParaRPr lang="en-US" sz="2098" dirty="0">
                <a:solidFill>
                  <a:prstClr val="black"/>
                </a:solidFill>
                <a:latin typeface="Arial"/>
                <a:cs typeface="+mn-cs"/>
              </a:endParaRPr>
            </a:p>
          </p:txBody>
        </p:sp>
        <p:sp>
          <p:nvSpPr>
            <p:cNvPr id="41" name="Freeform 8"/>
            <p:cNvSpPr>
              <a:spLocks/>
            </p:cNvSpPr>
            <p:nvPr userDrawn="1"/>
          </p:nvSpPr>
          <p:spPr bwMode="auto">
            <a:xfrm>
              <a:off x="9501453" y="6182102"/>
              <a:ext cx="369888" cy="390525"/>
            </a:xfrm>
            <a:custGeom>
              <a:avLst/>
              <a:gdLst>
                <a:gd name="T0" fmla="*/ 185 w 233"/>
                <a:gd name="T1" fmla="*/ 165 h 246"/>
                <a:gd name="T2" fmla="*/ 48 w 233"/>
                <a:gd name="T3" fmla="*/ 0 h 246"/>
                <a:gd name="T4" fmla="*/ 0 w 233"/>
                <a:gd name="T5" fmla="*/ 0 h 246"/>
                <a:gd name="T6" fmla="*/ 0 w 233"/>
                <a:gd name="T7" fmla="*/ 246 h 246"/>
                <a:gd name="T8" fmla="*/ 50 w 233"/>
                <a:gd name="T9" fmla="*/ 246 h 246"/>
                <a:gd name="T10" fmla="*/ 50 w 233"/>
                <a:gd name="T11" fmla="*/ 81 h 246"/>
                <a:gd name="T12" fmla="*/ 190 w 233"/>
                <a:gd name="T13" fmla="*/ 246 h 246"/>
                <a:gd name="T14" fmla="*/ 233 w 233"/>
                <a:gd name="T15" fmla="*/ 246 h 246"/>
                <a:gd name="T16" fmla="*/ 233 w 233"/>
                <a:gd name="T17" fmla="*/ 0 h 246"/>
                <a:gd name="T18" fmla="*/ 185 w 233"/>
                <a:gd name="T19" fmla="*/ 0 h 246"/>
                <a:gd name="T20" fmla="*/ 185 w 233"/>
                <a:gd name="T21" fmla="*/ 165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3" h="246">
                  <a:moveTo>
                    <a:pt x="185" y="165"/>
                  </a:moveTo>
                  <a:lnTo>
                    <a:pt x="48" y="0"/>
                  </a:lnTo>
                  <a:lnTo>
                    <a:pt x="0" y="0"/>
                  </a:lnTo>
                  <a:lnTo>
                    <a:pt x="0" y="246"/>
                  </a:lnTo>
                  <a:lnTo>
                    <a:pt x="50" y="246"/>
                  </a:lnTo>
                  <a:lnTo>
                    <a:pt x="50" y="81"/>
                  </a:lnTo>
                  <a:lnTo>
                    <a:pt x="190" y="246"/>
                  </a:lnTo>
                  <a:lnTo>
                    <a:pt x="233" y="246"/>
                  </a:lnTo>
                  <a:lnTo>
                    <a:pt x="233" y="0"/>
                  </a:lnTo>
                  <a:lnTo>
                    <a:pt x="185" y="0"/>
                  </a:lnTo>
                  <a:lnTo>
                    <a:pt x="185" y="16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832" fontAlgn="auto">
                <a:spcBef>
                  <a:spcPts val="0"/>
                </a:spcBef>
                <a:spcAft>
                  <a:spcPts val="0"/>
                </a:spcAft>
              </a:pPr>
              <a:endParaRPr lang="en-US" sz="2098" dirty="0">
                <a:solidFill>
                  <a:prstClr val="black"/>
                </a:solidFill>
                <a:latin typeface="Arial"/>
                <a:cs typeface="+mn-cs"/>
              </a:endParaRPr>
            </a:p>
          </p:txBody>
        </p:sp>
        <p:sp>
          <p:nvSpPr>
            <p:cNvPr id="42" name="Freeform 9"/>
            <p:cNvSpPr>
              <a:spLocks noEditPoints="1"/>
            </p:cNvSpPr>
            <p:nvPr userDrawn="1"/>
          </p:nvSpPr>
          <p:spPr bwMode="auto">
            <a:xfrm>
              <a:off x="10461891" y="6148765"/>
              <a:ext cx="342900" cy="427037"/>
            </a:xfrm>
            <a:custGeom>
              <a:avLst/>
              <a:gdLst>
                <a:gd name="T0" fmla="*/ 91 w 91"/>
                <a:gd name="T1" fmla="*/ 0 h 113"/>
                <a:gd name="T2" fmla="*/ 73 w 91"/>
                <a:gd name="T3" fmla="*/ 0 h 113"/>
                <a:gd name="T4" fmla="*/ 73 w 91"/>
                <a:gd name="T5" fmla="*/ 34 h 113"/>
                <a:gd name="T6" fmla="*/ 43 w 91"/>
                <a:gd name="T7" fmla="*/ 24 h 113"/>
                <a:gd name="T8" fmla="*/ 2 w 91"/>
                <a:gd name="T9" fmla="*/ 66 h 113"/>
                <a:gd name="T10" fmla="*/ 46 w 91"/>
                <a:gd name="T11" fmla="*/ 113 h 113"/>
                <a:gd name="T12" fmla="*/ 74 w 91"/>
                <a:gd name="T13" fmla="*/ 101 h 113"/>
                <a:gd name="T14" fmla="*/ 74 w 91"/>
                <a:gd name="T15" fmla="*/ 112 h 113"/>
                <a:gd name="T16" fmla="*/ 91 w 91"/>
                <a:gd name="T17" fmla="*/ 112 h 113"/>
                <a:gd name="T18" fmla="*/ 91 w 91"/>
                <a:gd name="T19" fmla="*/ 69 h 113"/>
                <a:gd name="T20" fmla="*/ 91 w 91"/>
                <a:gd name="T21" fmla="*/ 69 h 113"/>
                <a:gd name="T22" fmla="*/ 91 w 91"/>
                <a:gd name="T23" fmla="*/ 68 h 113"/>
                <a:gd name="T24" fmla="*/ 91 w 91"/>
                <a:gd name="T25" fmla="*/ 0 h 113"/>
                <a:gd name="T26" fmla="*/ 72 w 91"/>
                <a:gd name="T27" fmla="*/ 70 h 113"/>
                <a:gd name="T28" fmla="*/ 43 w 91"/>
                <a:gd name="T29" fmla="*/ 94 h 113"/>
                <a:gd name="T30" fmla="*/ 21 w 91"/>
                <a:gd name="T31" fmla="*/ 72 h 113"/>
                <a:gd name="T32" fmla="*/ 46 w 91"/>
                <a:gd name="T33" fmla="*/ 43 h 113"/>
                <a:gd name="T34" fmla="*/ 72 w 91"/>
                <a:gd name="T35" fmla="*/ 67 h 113"/>
                <a:gd name="T36" fmla="*/ 72 w 91"/>
                <a:gd name="T37" fmla="*/ 7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1" h="113">
                  <a:moveTo>
                    <a:pt x="91" y="0"/>
                  </a:moveTo>
                  <a:cubicBezTo>
                    <a:pt x="73" y="0"/>
                    <a:pt x="73" y="0"/>
                    <a:pt x="73" y="0"/>
                  </a:cubicBezTo>
                  <a:cubicBezTo>
                    <a:pt x="73" y="34"/>
                    <a:pt x="73" y="34"/>
                    <a:pt x="73" y="34"/>
                  </a:cubicBezTo>
                  <a:cubicBezTo>
                    <a:pt x="68" y="28"/>
                    <a:pt x="55" y="23"/>
                    <a:pt x="43" y="24"/>
                  </a:cubicBezTo>
                  <a:cubicBezTo>
                    <a:pt x="21" y="26"/>
                    <a:pt x="3" y="44"/>
                    <a:pt x="2" y="66"/>
                  </a:cubicBezTo>
                  <a:cubicBezTo>
                    <a:pt x="0" y="92"/>
                    <a:pt x="21" y="113"/>
                    <a:pt x="46" y="113"/>
                  </a:cubicBezTo>
                  <a:cubicBezTo>
                    <a:pt x="56" y="113"/>
                    <a:pt x="69" y="109"/>
                    <a:pt x="74" y="101"/>
                  </a:cubicBezTo>
                  <a:cubicBezTo>
                    <a:pt x="74" y="112"/>
                    <a:pt x="74" y="112"/>
                    <a:pt x="74" y="112"/>
                  </a:cubicBezTo>
                  <a:cubicBezTo>
                    <a:pt x="91" y="112"/>
                    <a:pt x="91" y="112"/>
                    <a:pt x="91" y="112"/>
                  </a:cubicBezTo>
                  <a:cubicBezTo>
                    <a:pt x="91" y="69"/>
                    <a:pt x="91" y="69"/>
                    <a:pt x="91" y="69"/>
                  </a:cubicBezTo>
                  <a:cubicBezTo>
                    <a:pt x="91" y="69"/>
                    <a:pt x="91" y="69"/>
                    <a:pt x="91" y="69"/>
                  </a:cubicBezTo>
                  <a:cubicBezTo>
                    <a:pt x="91" y="68"/>
                    <a:pt x="91" y="68"/>
                    <a:pt x="91" y="68"/>
                  </a:cubicBezTo>
                  <a:lnTo>
                    <a:pt x="91" y="0"/>
                  </a:lnTo>
                  <a:close/>
                  <a:moveTo>
                    <a:pt x="72" y="70"/>
                  </a:moveTo>
                  <a:cubicBezTo>
                    <a:pt x="71" y="85"/>
                    <a:pt x="58" y="96"/>
                    <a:pt x="43" y="94"/>
                  </a:cubicBezTo>
                  <a:cubicBezTo>
                    <a:pt x="32" y="93"/>
                    <a:pt x="22" y="83"/>
                    <a:pt x="21" y="72"/>
                  </a:cubicBezTo>
                  <a:cubicBezTo>
                    <a:pt x="19" y="56"/>
                    <a:pt x="31" y="43"/>
                    <a:pt x="46" y="43"/>
                  </a:cubicBezTo>
                  <a:cubicBezTo>
                    <a:pt x="60" y="43"/>
                    <a:pt x="71" y="54"/>
                    <a:pt x="72" y="67"/>
                  </a:cubicBezTo>
                  <a:lnTo>
                    <a:pt x="72"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832" fontAlgn="auto">
                <a:spcBef>
                  <a:spcPts val="0"/>
                </a:spcBef>
                <a:spcAft>
                  <a:spcPts val="0"/>
                </a:spcAft>
              </a:pPr>
              <a:endParaRPr lang="en-US" sz="2098" dirty="0">
                <a:solidFill>
                  <a:prstClr val="black"/>
                </a:solidFill>
                <a:latin typeface="Arial"/>
                <a:cs typeface="+mn-cs"/>
              </a:endParaRPr>
            </a:p>
          </p:txBody>
        </p:sp>
        <p:sp>
          <p:nvSpPr>
            <p:cNvPr id="43" name="Freeform 10"/>
            <p:cNvSpPr>
              <a:spLocks noEditPoints="1"/>
            </p:cNvSpPr>
            <p:nvPr userDrawn="1"/>
          </p:nvSpPr>
          <p:spPr bwMode="auto">
            <a:xfrm>
              <a:off x="9912616" y="6239252"/>
              <a:ext cx="338138" cy="336550"/>
            </a:xfrm>
            <a:custGeom>
              <a:avLst/>
              <a:gdLst>
                <a:gd name="T0" fmla="*/ 45 w 90"/>
                <a:gd name="T1" fmla="*/ 0 h 89"/>
                <a:gd name="T2" fmla="*/ 0 w 90"/>
                <a:gd name="T3" fmla="*/ 45 h 89"/>
                <a:gd name="T4" fmla="*/ 45 w 90"/>
                <a:gd name="T5" fmla="*/ 89 h 89"/>
                <a:gd name="T6" fmla="*/ 90 w 90"/>
                <a:gd name="T7" fmla="*/ 45 h 89"/>
                <a:gd name="T8" fmla="*/ 45 w 90"/>
                <a:gd name="T9" fmla="*/ 0 h 89"/>
                <a:gd name="T10" fmla="*/ 45 w 90"/>
                <a:gd name="T11" fmla="*/ 70 h 89"/>
                <a:gd name="T12" fmla="*/ 19 w 90"/>
                <a:gd name="T13" fmla="*/ 45 h 89"/>
                <a:gd name="T14" fmla="*/ 45 w 90"/>
                <a:gd name="T15" fmla="*/ 19 h 89"/>
                <a:gd name="T16" fmla="*/ 71 w 90"/>
                <a:gd name="T17" fmla="*/ 45 h 89"/>
                <a:gd name="T18" fmla="*/ 45 w 90"/>
                <a:gd name="T19" fmla="*/ 7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0" h="89">
                  <a:moveTo>
                    <a:pt x="45" y="0"/>
                  </a:moveTo>
                  <a:cubicBezTo>
                    <a:pt x="20" y="0"/>
                    <a:pt x="0" y="20"/>
                    <a:pt x="0" y="45"/>
                  </a:cubicBezTo>
                  <a:cubicBezTo>
                    <a:pt x="0" y="69"/>
                    <a:pt x="20" y="89"/>
                    <a:pt x="45" y="89"/>
                  </a:cubicBezTo>
                  <a:cubicBezTo>
                    <a:pt x="70" y="89"/>
                    <a:pt x="90" y="69"/>
                    <a:pt x="90" y="45"/>
                  </a:cubicBezTo>
                  <a:cubicBezTo>
                    <a:pt x="90" y="20"/>
                    <a:pt x="70" y="0"/>
                    <a:pt x="45" y="0"/>
                  </a:cubicBezTo>
                  <a:close/>
                  <a:moveTo>
                    <a:pt x="45" y="70"/>
                  </a:moveTo>
                  <a:cubicBezTo>
                    <a:pt x="31" y="70"/>
                    <a:pt x="19" y="59"/>
                    <a:pt x="19" y="45"/>
                  </a:cubicBezTo>
                  <a:cubicBezTo>
                    <a:pt x="19" y="30"/>
                    <a:pt x="31" y="19"/>
                    <a:pt x="45" y="19"/>
                  </a:cubicBezTo>
                  <a:cubicBezTo>
                    <a:pt x="59" y="19"/>
                    <a:pt x="71" y="30"/>
                    <a:pt x="71" y="45"/>
                  </a:cubicBezTo>
                  <a:cubicBezTo>
                    <a:pt x="71" y="59"/>
                    <a:pt x="59" y="70"/>
                    <a:pt x="45" y="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832" fontAlgn="auto">
                <a:spcBef>
                  <a:spcPts val="0"/>
                </a:spcBef>
                <a:spcAft>
                  <a:spcPts val="0"/>
                </a:spcAft>
              </a:pPr>
              <a:endParaRPr lang="en-US" sz="2098" dirty="0">
                <a:solidFill>
                  <a:prstClr val="black"/>
                </a:solidFill>
                <a:latin typeface="Arial"/>
                <a:cs typeface="+mn-cs"/>
              </a:endParaRPr>
            </a:p>
          </p:txBody>
        </p:sp>
      </p:grpSp>
      <p:sp>
        <p:nvSpPr>
          <p:cNvPr id="3" name="Footer Placeholder 2"/>
          <p:cNvSpPr>
            <a:spLocks noGrp="1"/>
          </p:cNvSpPr>
          <p:nvPr>
            <p:ph type="ftr" sz="quarter" idx="14"/>
          </p:nvPr>
        </p:nvSpPr>
        <p:spPr/>
        <p:txBody>
          <a:bodyPr/>
          <a:lstStyle>
            <a:lvl1pPr>
              <a:defRPr>
                <a:solidFill>
                  <a:schemeClr val="bg1"/>
                </a:solidFill>
              </a:defRPr>
            </a:lvl1pPr>
          </a:lstStyle>
          <a:p>
            <a:endParaRPr lang="en-GB" dirty="0">
              <a:solidFill>
                <a:prstClr val="white"/>
              </a:solidFill>
            </a:endParaRPr>
          </a:p>
        </p:txBody>
      </p:sp>
    </p:spTree>
    <p:extLst>
      <p:ext uri="{BB962C8B-B14F-4D97-AF65-F5344CB8AC3E}">
        <p14:creationId xmlns:p14="http://schemas.microsoft.com/office/powerpoint/2010/main" val="4114616486"/>
      </p:ext>
    </p:extLst>
  </p:cSld>
  <p:clrMapOvr>
    <a:masterClrMapping/>
  </p:clrMapOvr>
</p:sldLayout>
</file>

<file path=ppt/slideLayouts/slideLayout223.xml><?xml version="1.0" encoding="utf-8"?>
<p:sldLayout xmlns:a="http://schemas.openxmlformats.org/drawingml/2006/main" xmlns:r="http://schemas.openxmlformats.org/officeDocument/2006/relationships" xmlns:p="http://schemas.openxmlformats.org/presentationml/2006/main" showMasterSp="0" preserve="1" userDrawn="1">
  <p:cSld name="End Slide White">
    <p:bg>
      <p:bgPr>
        <a:solidFill>
          <a:schemeClr val="bg1"/>
        </a:solidFill>
        <a:effectLst/>
      </p:bgPr>
    </p:bg>
    <p:spTree>
      <p:nvGrpSpPr>
        <p:cNvPr id="1" name=""/>
        <p:cNvGrpSpPr/>
        <p:nvPr/>
      </p:nvGrpSpPr>
      <p:grpSpPr>
        <a:xfrm>
          <a:off x="0" y="0"/>
          <a:ext cx="0" cy="0"/>
          <a:chOff x="0" y="0"/>
          <a:chExt cx="0" cy="0"/>
        </a:xfrm>
      </p:grpSpPr>
      <p:grpSp>
        <p:nvGrpSpPr>
          <p:cNvPr id="37" name="Pulse"/>
          <p:cNvGrpSpPr/>
          <p:nvPr userDrawn="1"/>
        </p:nvGrpSpPr>
        <p:grpSpPr>
          <a:xfrm>
            <a:off x="8749612" y="3029842"/>
            <a:ext cx="3445566" cy="3490105"/>
            <a:chOff x="8751888" y="3030538"/>
            <a:chExt cx="3446462" cy="3490913"/>
          </a:xfrm>
          <a:solidFill>
            <a:schemeClr val="accent1"/>
          </a:solidFill>
        </p:grpSpPr>
        <p:sp>
          <p:nvSpPr>
            <p:cNvPr id="38" name="Freeform 5"/>
            <p:cNvSpPr>
              <a:spLocks/>
            </p:cNvSpPr>
            <p:nvPr userDrawn="1"/>
          </p:nvSpPr>
          <p:spPr bwMode="auto">
            <a:xfrm>
              <a:off x="9196388" y="3902076"/>
              <a:ext cx="449263" cy="1120775"/>
            </a:xfrm>
            <a:custGeom>
              <a:avLst/>
              <a:gdLst>
                <a:gd name="T0" fmla="*/ 71 w 142"/>
                <a:gd name="T1" fmla="*/ 355 h 355"/>
                <a:gd name="T2" fmla="*/ 71 w 142"/>
                <a:gd name="T3" fmla="*/ 355 h 355"/>
                <a:gd name="T4" fmla="*/ 0 w 142"/>
                <a:gd name="T5" fmla="*/ 284 h 355"/>
                <a:gd name="T6" fmla="*/ 0 w 142"/>
                <a:gd name="T7" fmla="*/ 71 h 355"/>
                <a:gd name="T8" fmla="*/ 71 w 142"/>
                <a:gd name="T9" fmla="*/ 0 h 355"/>
                <a:gd name="T10" fmla="*/ 142 w 142"/>
                <a:gd name="T11" fmla="*/ 71 h 355"/>
                <a:gd name="T12" fmla="*/ 142 w 142"/>
                <a:gd name="T13" fmla="*/ 284 h 355"/>
                <a:gd name="T14" fmla="*/ 71 w 142"/>
                <a:gd name="T15" fmla="*/ 355 h 3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2" h="355">
                  <a:moveTo>
                    <a:pt x="71" y="355"/>
                  </a:moveTo>
                  <a:cubicBezTo>
                    <a:pt x="71" y="355"/>
                    <a:pt x="71" y="355"/>
                    <a:pt x="71" y="355"/>
                  </a:cubicBezTo>
                  <a:cubicBezTo>
                    <a:pt x="32" y="355"/>
                    <a:pt x="0" y="323"/>
                    <a:pt x="0" y="284"/>
                  </a:cubicBezTo>
                  <a:cubicBezTo>
                    <a:pt x="0" y="71"/>
                    <a:pt x="0" y="71"/>
                    <a:pt x="0" y="71"/>
                  </a:cubicBezTo>
                  <a:cubicBezTo>
                    <a:pt x="0" y="32"/>
                    <a:pt x="32" y="0"/>
                    <a:pt x="71" y="0"/>
                  </a:cubicBezTo>
                  <a:cubicBezTo>
                    <a:pt x="110" y="0"/>
                    <a:pt x="142" y="32"/>
                    <a:pt x="142" y="71"/>
                  </a:cubicBezTo>
                  <a:cubicBezTo>
                    <a:pt x="142" y="284"/>
                    <a:pt x="142" y="284"/>
                    <a:pt x="142" y="284"/>
                  </a:cubicBezTo>
                  <a:cubicBezTo>
                    <a:pt x="142" y="323"/>
                    <a:pt x="110" y="355"/>
                    <a:pt x="71" y="35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832" fontAlgn="auto">
                <a:spcBef>
                  <a:spcPts val="0"/>
                </a:spcBef>
                <a:spcAft>
                  <a:spcPts val="0"/>
                </a:spcAft>
              </a:pPr>
              <a:endParaRPr lang="en-GB" sz="2098" dirty="0">
                <a:solidFill>
                  <a:prstClr val="black"/>
                </a:solidFill>
                <a:latin typeface="Arial"/>
                <a:cs typeface="+mn-cs"/>
              </a:endParaRPr>
            </a:p>
          </p:txBody>
        </p:sp>
        <p:sp>
          <p:nvSpPr>
            <p:cNvPr id="39" name="Freeform 6"/>
            <p:cNvSpPr>
              <a:spLocks/>
            </p:cNvSpPr>
            <p:nvPr userDrawn="1"/>
          </p:nvSpPr>
          <p:spPr bwMode="auto">
            <a:xfrm>
              <a:off x="8751888" y="4551363"/>
              <a:ext cx="265113" cy="449263"/>
            </a:xfrm>
            <a:custGeom>
              <a:avLst/>
              <a:gdLst>
                <a:gd name="T0" fmla="*/ 42 w 84"/>
                <a:gd name="T1" fmla="*/ 142 h 142"/>
                <a:gd name="T2" fmla="*/ 42 w 84"/>
                <a:gd name="T3" fmla="*/ 142 h 142"/>
                <a:gd name="T4" fmla="*/ 0 w 84"/>
                <a:gd name="T5" fmla="*/ 99 h 142"/>
                <a:gd name="T6" fmla="*/ 0 w 84"/>
                <a:gd name="T7" fmla="*/ 42 h 142"/>
                <a:gd name="T8" fmla="*/ 42 w 84"/>
                <a:gd name="T9" fmla="*/ 0 h 142"/>
                <a:gd name="T10" fmla="*/ 84 w 84"/>
                <a:gd name="T11" fmla="*/ 42 h 142"/>
                <a:gd name="T12" fmla="*/ 84 w 84"/>
                <a:gd name="T13" fmla="*/ 99 h 142"/>
                <a:gd name="T14" fmla="*/ 42 w 84"/>
                <a:gd name="T15" fmla="*/ 142 h 1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4" h="142">
                  <a:moveTo>
                    <a:pt x="42" y="142"/>
                  </a:moveTo>
                  <a:cubicBezTo>
                    <a:pt x="42" y="142"/>
                    <a:pt x="42" y="142"/>
                    <a:pt x="42" y="142"/>
                  </a:cubicBezTo>
                  <a:cubicBezTo>
                    <a:pt x="18" y="142"/>
                    <a:pt x="0" y="123"/>
                    <a:pt x="0" y="99"/>
                  </a:cubicBezTo>
                  <a:cubicBezTo>
                    <a:pt x="0" y="42"/>
                    <a:pt x="0" y="42"/>
                    <a:pt x="0" y="42"/>
                  </a:cubicBezTo>
                  <a:cubicBezTo>
                    <a:pt x="0" y="19"/>
                    <a:pt x="18" y="0"/>
                    <a:pt x="42" y="0"/>
                  </a:cubicBezTo>
                  <a:cubicBezTo>
                    <a:pt x="65" y="0"/>
                    <a:pt x="84" y="19"/>
                    <a:pt x="84" y="42"/>
                  </a:cubicBezTo>
                  <a:cubicBezTo>
                    <a:pt x="84" y="99"/>
                    <a:pt x="84" y="99"/>
                    <a:pt x="84" y="99"/>
                  </a:cubicBezTo>
                  <a:cubicBezTo>
                    <a:pt x="84" y="123"/>
                    <a:pt x="65" y="142"/>
                    <a:pt x="42" y="14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832" fontAlgn="auto">
                <a:spcBef>
                  <a:spcPts val="0"/>
                </a:spcBef>
                <a:spcAft>
                  <a:spcPts val="0"/>
                </a:spcAft>
              </a:pPr>
              <a:endParaRPr lang="en-GB" sz="2098" dirty="0">
                <a:solidFill>
                  <a:prstClr val="black"/>
                </a:solidFill>
                <a:latin typeface="Arial"/>
                <a:cs typeface="+mn-cs"/>
              </a:endParaRPr>
            </a:p>
          </p:txBody>
        </p:sp>
        <p:sp>
          <p:nvSpPr>
            <p:cNvPr id="40" name="Freeform 7"/>
            <p:cNvSpPr>
              <a:spLocks/>
            </p:cNvSpPr>
            <p:nvPr userDrawn="1"/>
          </p:nvSpPr>
          <p:spPr bwMode="auto">
            <a:xfrm>
              <a:off x="11436350" y="4529138"/>
              <a:ext cx="449263" cy="1117600"/>
            </a:xfrm>
            <a:custGeom>
              <a:avLst/>
              <a:gdLst>
                <a:gd name="T0" fmla="*/ 71 w 142"/>
                <a:gd name="T1" fmla="*/ 354 h 354"/>
                <a:gd name="T2" fmla="*/ 71 w 142"/>
                <a:gd name="T3" fmla="*/ 354 h 354"/>
                <a:gd name="T4" fmla="*/ 0 w 142"/>
                <a:gd name="T5" fmla="*/ 283 h 354"/>
                <a:gd name="T6" fmla="*/ 0 w 142"/>
                <a:gd name="T7" fmla="*/ 71 h 354"/>
                <a:gd name="T8" fmla="*/ 71 w 142"/>
                <a:gd name="T9" fmla="*/ 0 h 354"/>
                <a:gd name="T10" fmla="*/ 142 w 142"/>
                <a:gd name="T11" fmla="*/ 71 h 354"/>
                <a:gd name="T12" fmla="*/ 142 w 142"/>
                <a:gd name="T13" fmla="*/ 283 h 354"/>
                <a:gd name="T14" fmla="*/ 71 w 142"/>
                <a:gd name="T15" fmla="*/ 354 h 35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2" h="354">
                  <a:moveTo>
                    <a:pt x="71" y="354"/>
                  </a:moveTo>
                  <a:cubicBezTo>
                    <a:pt x="71" y="354"/>
                    <a:pt x="71" y="354"/>
                    <a:pt x="71" y="354"/>
                  </a:cubicBezTo>
                  <a:cubicBezTo>
                    <a:pt x="32" y="354"/>
                    <a:pt x="0" y="322"/>
                    <a:pt x="0" y="283"/>
                  </a:cubicBezTo>
                  <a:cubicBezTo>
                    <a:pt x="0" y="71"/>
                    <a:pt x="0" y="71"/>
                    <a:pt x="0" y="71"/>
                  </a:cubicBezTo>
                  <a:cubicBezTo>
                    <a:pt x="0" y="32"/>
                    <a:pt x="32" y="0"/>
                    <a:pt x="71" y="0"/>
                  </a:cubicBezTo>
                  <a:cubicBezTo>
                    <a:pt x="110" y="0"/>
                    <a:pt x="142" y="32"/>
                    <a:pt x="142" y="71"/>
                  </a:cubicBezTo>
                  <a:cubicBezTo>
                    <a:pt x="142" y="283"/>
                    <a:pt x="142" y="283"/>
                    <a:pt x="142" y="283"/>
                  </a:cubicBezTo>
                  <a:cubicBezTo>
                    <a:pt x="142" y="322"/>
                    <a:pt x="110" y="354"/>
                    <a:pt x="71" y="35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832" fontAlgn="auto">
                <a:spcBef>
                  <a:spcPts val="0"/>
                </a:spcBef>
                <a:spcAft>
                  <a:spcPts val="0"/>
                </a:spcAft>
              </a:pPr>
              <a:endParaRPr lang="en-GB" sz="2098" dirty="0">
                <a:solidFill>
                  <a:prstClr val="black"/>
                </a:solidFill>
                <a:latin typeface="Arial"/>
                <a:cs typeface="+mn-cs"/>
              </a:endParaRPr>
            </a:p>
          </p:txBody>
        </p:sp>
        <p:sp>
          <p:nvSpPr>
            <p:cNvPr id="41" name="Freeform 8"/>
            <p:cNvSpPr>
              <a:spLocks/>
            </p:cNvSpPr>
            <p:nvPr userDrawn="1"/>
          </p:nvSpPr>
          <p:spPr bwMode="auto">
            <a:xfrm>
              <a:off x="9869488" y="3030538"/>
              <a:ext cx="560388" cy="2506663"/>
            </a:xfrm>
            <a:custGeom>
              <a:avLst/>
              <a:gdLst>
                <a:gd name="T0" fmla="*/ 88 w 177"/>
                <a:gd name="T1" fmla="*/ 794 h 794"/>
                <a:gd name="T2" fmla="*/ 88 w 177"/>
                <a:gd name="T3" fmla="*/ 794 h 794"/>
                <a:gd name="T4" fmla="*/ 0 w 177"/>
                <a:gd name="T5" fmla="*/ 705 h 794"/>
                <a:gd name="T6" fmla="*/ 0 w 177"/>
                <a:gd name="T7" fmla="*/ 89 h 794"/>
                <a:gd name="T8" fmla="*/ 88 w 177"/>
                <a:gd name="T9" fmla="*/ 0 h 794"/>
                <a:gd name="T10" fmla="*/ 177 w 177"/>
                <a:gd name="T11" fmla="*/ 89 h 794"/>
                <a:gd name="T12" fmla="*/ 177 w 177"/>
                <a:gd name="T13" fmla="*/ 705 h 794"/>
                <a:gd name="T14" fmla="*/ 88 w 177"/>
                <a:gd name="T15" fmla="*/ 794 h 7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7" h="794">
                  <a:moveTo>
                    <a:pt x="88" y="794"/>
                  </a:moveTo>
                  <a:cubicBezTo>
                    <a:pt x="88" y="794"/>
                    <a:pt x="88" y="794"/>
                    <a:pt x="88" y="794"/>
                  </a:cubicBezTo>
                  <a:cubicBezTo>
                    <a:pt x="40" y="794"/>
                    <a:pt x="0" y="754"/>
                    <a:pt x="0" y="705"/>
                  </a:cubicBezTo>
                  <a:cubicBezTo>
                    <a:pt x="0" y="89"/>
                    <a:pt x="0" y="89"/>
                    <a:pt x="0" y="89"/>
                  </a:cubicBezTo>
                  <a:cubicBezTo>
                    <a:pt x="0" y="40"/>
                    <a:pt x="40" y="0"/>
                    <a:pt x="88" y="0"/>
                  </a:cubicBezTo>
                  <a:cubicBezTo>
                    <a:pt x="137" y="0"/>
                    <a:pt x="177" y="40"/>
                    <a:pt x="177" y="89"/>
                  </a:cubicBezTo>
                  <a:cubicBezTo>
                    <a:pt x="177" y="705"/>
                    <a:pt x="177" y="705"/>
                    <a:pt x="177" y="705"/>
                  </a:cubicBezTo>
                  <a:cubicBezTo>
                    <a:pt x="177" y="754"/>
                    <a:pt x="137" y="794"/>
                    <a:pt x="88" y="79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832" fontAlgn="auto">
                <a:spcBef>
                  <a:spcPts val="0"/>
                </a:spcBef>
                <a:spcAft>
                  <a:spcPts val="0"/>
                </a:spcAft>
              </a:pPr>
              <a:endParaRPr lang="en-GB" sz="2098" dirty="0">
                <a:solidFill>
                  <a:prstClr val="black"/>
                </a:solidFill>
                <a:latin typeface="Arial"/>
                <a:cs typeface="+mn-cs"/>
              </a:endParaRPr>
            </a:p>
          </p:txBody>
        </p:sp>
        <p:sp>
          <p:nvSpPr>
            <p:cNvPr id="42" name="Freeform 9"/>
            <p:cNvSpPr>
              <a:spLocks/>
            </p:cNvSpPr>
            <p:nvPr userDrawn="1"/>
          </p:nvSpPr>
          <p:spPr bwMode="auto">
            <a:xfrm>
              <a:off x="10653713" y="4014788"/>
              <a:ext cx="558800" cy="2506663"/>
            </a:xfrm>
            <a:custGeom>
              <a:avLst/>
              <a:gdLst>
                <a:gd name="T0" fmla="*/ 88 w 177"/>
                <a:gd name="T1" fmla="*/ 794 h 794"/>
                <a:gd name="T2" fmla="*/ 88 w 177"/>
                <a:gd name="T3" fmla="*/ 794 h 794"/>
                <a:gd name="T4" fmla="*/ 0 w 177"/>
                <a:gd name="T5" fmla="*/ 705 h 794"/>
                <a:gd name="T6" fmla="*/ 0 w 177"/>
                <a:gd name="T7" fmla="*/ 88 h 794"/>
                <a:gd name="T8" fmla="*/ 88 w 177"/>
                <a:gd name="T9" fmla="*/ 0 h 794"/>
                <a:gd name="T10" fmla="*/ 177 w 177"/>
                <a:gd name="T11" fmla="*/ 88 h 794"/>
                <a:gd name="T12" fmla="*/ 177 w 177"/>
                <a:gd name="T13" fmla="*/ 705 h 794"/>
                <a:gd name="T14" fmla="*/ 88 w 177"/>
                <a:gd name="T15" fmla="*/ 794 h 7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7" h="794">
                  <a:moveTo>
                    <a:pt x="88" y="794"/>
                  </a:moveTo>
                  <a:cubicBezTo>
                    <a:pt x="88" y="794"/>
                    <a:pt x="88" y="794"/>
                    <a:pt x="88" y="794"/>
                  </a:cubicBezTo>
                  <a:cubicBezTo>
                    <a:pt x="40" y="794"/>
                    <a:pt x="0" y="754"/>
                    <a:pt x="0" y="705"/>
                  </a:cubicBezTo>
                  <a:cubicBezTo>
                    <a:pt x="0" y="88"/>
                    <a:pt x="0" y="88"/>
                    <a:pt x="0" y="88"/>
                  </a:cubicBezTo>
                  <a:cubicBezTo>
                    <a:pt x="0" y="40"/>
                    <a:pt x="40" y="0"/>
                    <a:pt x="88" y="0"/>
                  </a:cubicBezTo>
                  <a:cubicBezTo>
                    <a:pt x="137" y="0"/>
                    <a:pt x="177" y="40"/>
                    <a:pt x="177" y="88"/>
                  </a:cubicBezTo>
                  <a:cubicBezTo>
                    <a:pt x="177" y="705"/>
                    <a:pt x="177" y="705"/>
                    <a:pt x="177" y="705"/>
                  </a:cubicBezTo>
                  <a:cubicBezTo>
                    <a:pt x="177" y="754"/>
                    <a:pt x="137" y="794"/>
                    <a:pt x="88" y="79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832" fontAlgn="auto">
                <a:spcBef>
                  <a:spcPts val="0"/>
                </a:spcBef>
                <a:spcAft>
                  <a:spcPts val="0"/>
                </a:spcAft>
              </a:pPr>
              <a:endParaRPr lang="en-GB" sz="2098" dirty="0">
                <a:solidFill>
                  <a:prstClr val="black"/>
                </a:solidFill>
                <a:latin typeface="Arial"/>
                <a:cs typeface="+mn-cs"/>
              </a:endParaRPr>
            </a:p>
          </p:txBody>
        </p:sp>
        <p:sp>
          <p:nvSpPr>
            <p:cNvPr id="43" name="Freeform 10"/>
            <p:cNvSpPr>
              <a:spLocks/>
            </p:cNvSpPr>
            <p:nvPr userDrawn="1"/>
          </p:nvSpPr>
          <p:spPr bwMode="auto">
            <a:xfrm>
              <a:off x="12058650" y="4551363"/>
              <a:ext cx="139700" cy="449263"/>
            </a:xfrm>
            <a:custGeom>
              <a:avLst/>
              <a:gdLst>
                <a:gd name="T0" fmla="*/ 44 w 44"/>
                <a:gd name="T1" fmla="*/ 0 h 142"/>
                <a:gd name="T2" fmla="*/ 0 w 44"/>
                <a:gd name="T3" fmla="*/ 42 h 142"/>
                <a:gd name="T4" fmla="*/ 0 w 44"/>
                <a:gd name="T5" fmla="*/ 99 h 142"/>
                <a:gd name="T6" fmla="*/ 44 w 44"/>
                <a:gd name="T7" fmla="*/ 142 h 142"/>
                <a:gd name="T8" fmla="*/ 44 w 44"/>
                <a:gd name="T9" fmla="*/ 0 h 142"/>
              </a:gdLst>
              <a:ahLst/>
              <a:cxnLst>
                <a:cxn ang="0">
                  <a:pos x="T0" y="T1"/>
                </a:cxn>
                <a:cxn ang="0">
                  <a:pos x="T2" y="T3"/>
                </a:cxn>
                <a:cxn ang="0">
                  <a:pos x="T4" y="T5"/>
                </a:cxn>
                <a:cxn ang="0">
                  <a:pos x="T6" y="T7"/>
                </a:cxn>
                <a:cxn ang="0">
                  <a:pos x="T8" y="T9"/>
                </a:cxn>
              </a:cxnLst>
              <a:rect l="0" t="0" r="r" b="b"/>
              <a:pathLst>
                <a:path w="44" h="142">
                  <a:moveTo>
                    <a:pt x="44" y="0"/>
                  </a:moveTo>
                  <a:cubicBezTo>
                    <a:pt x="20" y="0"/>
                    <a:pt x="0" y="19"/>
                    <a:pt x="0" y="42"/>
                  </a:cubicBezTo>
                  <a:cubicBezTo>
                    <a:pt x="0" y="99"/>
                    <a:pt x="0" y="99"/>
                    <a:pt x="0" y="99"/>
                  </a:cubicBezTo>
                  <a:cubicBezTo>
                    <a:pt x="0" y="123"/>
                    <a:pt x="20" y="142"/>
                    <a:pt x="44" y="142"/>
                  </a:cubicBezTo>
                  <a:lnTo>
                    <a:pt x="4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832" fontAlgn="auto">
                <a:spcBef>
                  <a:spcPts val="0"/>
                </a:spcBef>
                <a:spcAft>
                  <a:spcPts val="0"/>
                </a:spcAft>
              </a:pPr>
              <a:endParaRPr lang="en-GB" sz="2098" dirty="0">
                <a:solidFill>
                  <a:prstClr val="black"/>
                </a:solidFill>
                <a:latin typeface="Arial"/>
                <a:cs typeface="+mn-cs"/>
              </a:endParaRPr>
            </a:p>
          </p:txBody>
        </p:sp>
      </p:grpSp>
      <p:sp>
        <p:nvSpPr>
          <p:cNvPr id="2" name="Title 1"/>
          <p:cNvSpPr>
            <a:spLocks noGrp="1"/>
          </p:cNvSpPr>
          <p:nvPr>
            <p:ph type="ctrTitle"/>
          </p:nvPr>
        </p:nvSpPr>
        <p:spPr>
          <a:xfrm>
            <a:off x="647834" y="1337958"/>
            <a:ext cx="7198125" cy="795289"/>
          </a:xfrm>
        </p:spPr>
        <p:txBody>
          <a:bodyPr/>
          <a:lstStyle>
            <a:lvl1pPr>
              <a:defRPr sz="2897">
                <a:solidFill>
                  <a:schemeClr val="accent1"/>
                </a:solidFill>
              </a:defRPr>
            </a:lvl1pPr>
          </a:lstStyle>
          <a:p>
            <a:r>
              <a:rPr lang="en-GB" dirty="0"/>
              <a:t>Click to edit Master title style</a:t>
            </a:r>
          </a:p>
        </p:txBody>
      </p:sp>
      <p:sp>
        <p:nvSpPr>
          <p:cNvPr id="3" name="Subtitle 2"/>
          <p:cNvSpPr>
            <a:spLocks noGrp="1"/>
          </p:cNvSpPr>
          <p:nvPr>
            <p:ph type="subTitle" idx="1"/>
          </p:nvPr>
        </p:nvSpPr>
        <p:spPr>
          <a:xfrm>
            <a:off x="647834" y="2133116"/>
            <a:ext cx="7198125" cy="719833"/>
          </a:xfrm>
        </p:spPr>
        <p:txBody>
          <a:bodyPr/>
          <a:lstStyle>
            <a:lvl1pPr marL="0" indent="0" algn="l">
              <a:spcBef>
                <a:spcPts val="0"/>
              </a:spcBef>
              <a:buNone/>
              <a:defRPr b="1">
                <a:solidFill>
                  <a:schemeClr val="tx2"/>
                </a:solidFill>
              </a:defRPr>
            </a:lvl1pPr>
            <a:lvl2pPr marL="543917" indent="0" algn="ctr">
              <a:buNone/>
              <a:defRPr>
                <a:solidFill>
                  <a:schemeClr val="tx1">
                    <a:tint val="75000"/>
                  </a:schemeClr>
                </a:solidFill>
              </a:defRPr>
            </a:lvl2pPr>
            <a:lvl3pPr marL="1087832" indent="0" algn="ctr">
              <a:buNone/>
              <a:defRPr>
                <a:solidFill>
                  <a:schemeClr val="tx1">
                    <a:tint val="75000"/>
                  </a:schemeClr>
                </a:solidFill>
              </a:defRPr>
            </a:lvl3pPr>
            <a:lvl4pPr marL="1631748" indent="0" algn="ctr">
              <a:buNone/>
              <a:defRPr>
                <a:solidFill>
                  <a:schemeClr val="tx1">
                    <a:tint val="75000"/>
                  </a:schemeClr>
                </a:solidFill>
              </a:defRPr>
            </a:lvl4pPr>
            <a:lvl5pPr marL="2175665" indent="0" algn="ctr">
              <a:buNone/>
              <a:defRPr>
                <a:solidFill>
                  <a:schemeClr val="tx1">
                    <a:tint val="75000"/>
                  </a:schemeClr>
                </a:solidFill>
              </a:defRPr>
            </a:lvl5pPr>
            <a:lvl6pPr marL="2719583" indent="0" algn="ctr">
              <a:buNone/>
              <a:defRPr>
                <a:solidFill>
                  <a:schemeClr val="tx1">
                    <a:tint val="75000"/>
                  </a:schemeClr>
                </a:solidFill>
              </a:defRPr>
            </a:lvl6pPr>
            <a:lvl7pPr marL="3263498" indent="0" algn="ctr">
              <a:buNone/>
              <a:defRPr>
                <a:solidFill>
                  <a:schemeClr val="tx1">
                    <a:tint val="75000"/>
                  </a:schemeClr>
                </a:solidFill>
              </a:defRPr>
            </a:lvl7pPr>
            <a:lvl8pPr marL="3807414" indent="0" algn="ctr">
              <a:buNone/>
              <a:defRPr>
                <a:solidFill>
                  <a:schemeClr val="tx1">
                    <a:tint val="75000"/>
                  </a:schemeClr>
                </a:solidFill>
              </a:defRPr>
            </a:lvl8pPr>
            <a:lvl9pPr marL="4351330" indent="0" algn="ctr">
              <a:buNone/>
              <a:defRPr>
                <a:solidFill>
                  <a:schemeClr val="tx1">
                    <a:tint val="75000"/>
                  </a:schemeClr>
                </a:solidFill>
              </a:defRPr>
            </a:lvl9pPr>
          </a:lstStyle>
          <a:p>
            <a:r>
              <a:rPr lang="en-GB" dirty="0"/>
              <a:t>Click to edit Master subtitle style</a:t>
            </a:r>
          </a:p>
        </p:txBody>
      </p:sp>
      <p:sp>
        <p:nvSpPr>
          <p:cNvPr id="6" name="Text Placeholder 5"/>
          <p:cNvSpPr>
            <a:spLocks noGrp="1"/>
          </p:cNvSpPr>
          <p:nvPr>
            <p:ph type="body" sz="quarter" idx="10" hasCustomPrompt="1"/>
          </p:nvPr>
        </p:nvSpPr>
        <p:spPr>
          <a:xfrm>
            <a:off x="647835" y="3095284"/>
            <a:ext cx="1799756" cy="1259708"/>
          </a:xfrm>
        </p:spPr>
        <p:txBody>
          <a:bodyPr>
            <a:noAutofit/>
          </a:bodyPr>
          <a:lstStyle>
            <a:lvl1pPr marL="0" indent="0">
              <a:spcBef>
                <a:spcPts val="0"/>
              </a:spcBef>
              <a:buNone/>
              <a:defRPr sz="900">
                <a:solidFill>
                  <a:schemeClr val="tx1"/>
                </a:solidFill>
              </a:defRPr>
            </a:lvl1pPr>
            <a:lvl2pPr marL="256969" indent="0">
              <a:buNone/>
              <a:defRPr sz="900">
                <a:solidFill>
                  <a:schemeClr val="bg1"/>
                </a:solidFill>
              </a:defRPr>
            </a:lvl2pPr>
            <a:lvl3pPr marL="513937" indent="0">
              <a:buNone/>
              <a:defRPr sz="900">
                <a:solidFill>
                  <a:schemeClr val="bg1"/>
                </a:solidFill>
              </a:defRPr>
            </a:lvl3pPr>
            <a:lvl4pPr marL="770906" indent="0">
              <a:buNone/>
              <a:defRPr sz="900">
                <a:solidFill>
                  <a:schemeClr val="bg1"/>
                </a:solidFill>
              </a:defRPr>
            </a:lvl4pPr>
            <a:lvl5pPr marL="1027873" indent="0">
              <a:buNone/>
              <a:defRPr sz="900">
                <a:solidFill>
                  <a:schemeClr val="bg1"/>
                </a:solidFill>
              </a:defRPr>
            </a:lvl5pPr>
          </a:lstStyle>
          <a:p>
            <a:pPr lvl="0"/>
            <a:r>
              <a:rPr lang="en-GB" dirty="0"/>
              <a:t>Disclaimer text</a:t>
            </a:r>
          </a:p>
        </p:txBody>
      </p:sp>
      <p:sp>
        <p:nvSpPr>
          <p:cNvPr id="15" name="Text Placeholder 5"/>
          <p:cNvSpPr>
            <a:spLocks noGrp="1"/>
          </p:cNvSpPr>
          <p:nvPr>
            <p:ph type="body" sz="quarter" idx="11" hasCustomPrompt="1"/>
          </p:nvPr>
        </p:nvSpPr>
        <p:spPr>
          <a:xfrm>
            <a:off x="2712507" y="3095284"/>
            <a:ext cx="1799756" cy="1259708"/>
          </a:xfrm>
        </p:spPr>
        <p:txBody>
          <a:bodyPr>
            <a:noAutofit/>
          </a:bodyPr>
          <a:lstStyle>
            <a:lvl1pPr marL="0" indent="0">
              <a:spcBef>
                <a:spcPts val="0"/>
              </a:spcBef>
              <a:buNone/>
              <a:defRPr sz="900">
                <a:solidFill>
                  <a:schemeClr val="tx1"/>
                </a:solidFill>
              </a:defRPr>
            </a:lvl1pPr>
            <a:lvl2pPr marL="256969" indent="0">
              <a:buNone/>
              <a:defRPr sz="900">
                <a:solidFill>
                  <a:schemeClr val="bg1"/>
                </a:solidFill>
              </a:defRPr>
            </a:lvl2pPr>
            <a:lvl3pPr marL="513937" indent="0">
              <a:buNone/>
              <a:defRPr sz="900">
                <a:solidFill>
                  <a:schemeClr val="bg1"/>
                </a:solidFill>
              </a:defRPr>
            </a:lvl3pPr>
            <a:lvl4pPr marL="770906" indent="0">
              <a:buNone/>
              <a:defRPr sz="900">
                <a:solidFill>
                  <a:schemeClr val="bg1"/>
                </a:solidFill>
              </a:defRPr>
            </a:lvl4pPr>
            <a:lvl5pPr marL="1027873" indent="0">
              <a:buNone/>
              <a:defRPr sz="900">
                <a:solidFill>
                  <a:schemeClr val="bg1"/>
                </a:solidFill>
              </a:defRPr>
            </a:lvl5pPr>
          </a:lstStyle>
          <a:p>
            <a:pPr lvl="0"/>
            <a:r>
              <a:rPr lang="en-GB" dirty="0"/>
              <a:t>Disclaimer text</a:t>
            </a:r>
          </a:p>
        </p:txBody>
      </p:sp>
      <p:grpSp>
        <p:nvGrpSpPr>
          <p:cNvPr id="30" name="Logotype"/>
          <p:cNvGrpSpPr/>
          <p:nvPr userDrawn="1"/>
        </p:nvGrpSpPr>
        <p:grpSpPr>
          <a:xfrm>
            <a:off x="640637" y="532679"/>
            <a:ext cx="1383679" cy="288542"/>
            <a:chOff x="9501453" y="6148765"/>
            <a:chExt cx="2047875" cy="427037"/>
          </a:xfrm>
          <a:solidFill>
            <a:schemeClr val="bg2"/>
          </a:solidFill>
        </p:grpSpPr>
        <p:sp>
          <p:nvSpPr>
            <p:cNvPr id="31" name="Freeform 5"/>
            <p:cNvSpPr>
              <a:spLocks noEditPoints="1"/>
            </p:cNvSpPr>
            <p:nvPr userDrawn="1"/>
          </p:nvSpPr>
          <p:spPr bwMode="auto">
            <a:xfrm>
              <a:off x="11206428" y="6231315"/>
              <a:ext cx="342900" cy="344487"/>
            </a:xfrm>
            <a:custGeom>
              <a:avLst/>
              <a:gdLst>
                <a:gd name="T0" fmla="*/ 43 w 91"/>
                <a:gd name="T1" fmla="*/ 2 h 91"/>
                <a:gd name="T2" fmla="*/ 2 w 91"/>
                <a:gd name="T3" fmla="*/ 44 h 91"/>
                <a:gd name="T4" fmla="*/ 46 w 91"/>
                <a:gd name="T5" fmla="*/ 91 h 91"/>
                <a:gd name="T6" fmla="*/ 74 w 91"/>
                <a:gd name="T7" fmla="*/ 77 h 91"/>
                <a:gd name="T8" fmla="*/ 74 w 91"/>
                <a:gd name="T9" fmla="*/ 90 h 91"/>
                <a:gd name="T10" fmla="*/ 91 w 91"/>
                <a:gd name="T11" fmla="*/ 90 h 91"/>
                <a:gd name="T12" fmla="*/ 91 w 91"/>
                <a:gd name="T13" fmla="*/ 47 h 91"/>
                <a:gd name="T14" fmla="*/ 43 w 91"/>
                <a:gd name="T15" fmla="*/ 2 h 91"/>
                <a:gd name="T16" fmla="*/ 72 w 91"/>
                <a:gd name="T17" fmla="*/ 48 h 91"/>
                <a:gd name="T18" fmla="*/ 43 w 91"/>
                <a:gd name="T19" fmla="*/ 72 h 91"/>
                <a:gd name="T20" fmla="*/ 21 w 91"/>
                <a:gd name="T21" fmla="*/ 50 h 91"/>
                <a:gd name="T22" fmla="*/ 46 w 91"/>
                <a:gd name="T23" fmla="*/ 21 h 91"/>
                <a:gd name="T24" fmla="*/ 72 w 91"/>
                <a:gd name="T25" fmla="*/ 45 h 91"/>
                <a:gd name="T26" fmla="*/ 72 w 91"/>
                <a:gd name="T27" fmla="*/ 48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1" h="91">
                  <a:moveTo>
                    <a:pt x="43" y="2"/>
                  </a:moveTo>
                  <a:cubicBezTo>
                    <a:pt x="21" y="4"/>
                    <a:pt x="3" y="22"/>
                    <a:pt x="2" y="44"/>
                  </a:cubicBezTo>
                  <a:cubicBezTo>
                    <a:pt x="0" y="70"/>
                    <a:pt x="21" y="91"/>
                    <a:pt x="46" y="91"/>
                  </a:cubicBezTo>
                  <a:cubicBezTo>
                    <a:pt x="56" y="91"/>
                    <a:pt x="68" y="87"/>
                    <a:pt x="74" y="77"/>
                  </a:cubicBezTo>
                  <a:cubicBezTo>
                    <a:pt x="74" y="90"/>
                    <a:pt x="74" y="90"/>
                    <a:pt x="74" y="90"/>
                  </a:cubicBezTo>
                  <a:cubicBezTo>
                    <a:pt x="91" y="90"/>
                    <a:pt x="91" y="90"/>
                    <a:pt x="91" y="90"/>
                  </a:cubicBezTo>
                  <a:cubicBezTo>
                    <a:pt x="91" y="47"/>
                    <a:pt x="91" y="47"/>
                    <a:pt x="91" y="47"/>
                  </a:cubicBezTo>
                  <a:cubicBezTo>
                    <a:pt x="91" y="20"/>
                    <a:pt x="69" y="0"/>
                    <a:pt x="43" y="2"/>
                  </a:cubicBezTo>
                  <a:close/>
                  <a:moveTo>
                    <a:pt x="72" y="48"/>
                  </a:moveTo>
                  <a:cubicBezTo>
                    <a:pt x="71" y="63"/>
                    <a:pt x="58" y="74"/>
                    <a:pt x="43" y="72"/>
                  </a:cubicBezTo>
                  <a:cubicBezTo>
                    <a:pt x="32" y="71"/>
                    <a:pt x="22" y="61"/>
                    <a:pt x="21" y="50"/>
                  </a:cubicBezTo>
                  <a:cubicBezTo>
                    <a:pt x="19" y="34"/>
                    <a:pt x="31" y="21"/>
                    <a:pt x="46" y="21"/>
                  </a:cubicBezTo>
                  <a:cubicBezTo>
                    <a:pt x="60" y="21"/>
                    <a:pt x="71" y="32"/>
                    <a:pt x="72" y="45"/>
                  </a:cubicBezTo>
                  <a:lnTo>
                    <a:pt x="72" y="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832" fontAlgn="auto">
                <a:spcBef>
                  <a:spcPts val="0"/>
                </a:spcBef>
                <a:spcAft>
                  <a:spcPts val="0"/>
                </a:spcAft>
              </a:pPr>
              <a:endParaRPr lang="en-US" sz="2098" dirty="0">
                <a:solidFill>
                  <a:prstClr val="black"/>
                </a:solidFill>
                <a:latin typeface="Arial"/>
                <a:cs typeface="+mn-cs"/>
              </a:endParaRPr>
            </a:p>
          </p:txBody>
        </p:sp>
        <p:sp>
          <p:nvSpPr>
            <p:cNvPr id="32" name="Freeform 6"/>
            <p:cNvSpPr>
              <a:spLocks noEditPoints="1"/>
            </p:cNvSpPr>
            <p:nvPr userDrawn="1"/>
          </p:nvSpPr>
          <p:spPr bwMode="auto">
            <a:xfrm>
              <a:off x="10849241" y="6236077"/>
              <a:ext cx="334963" cy="339725"/>
            </a:xfrm>
            <a:custGeom>
              <a:avLst/>
              <a:gdLst>
                <a:gd name="T0" fmla="*/ 44 w 89"/>
                <a:gd name="T1" fmla="*/ 1 h 90"/>
                <a:gd name="T2" fmla="*/ 0 w 89"/>
                <a:gd name="T3" fmla="*/ 46 h 90"/>
                <a:gd name="T4" fmla="*/ 45 w 89"/>
                <a:gd name="T5" fmla="*/ 90 h 90"/>
                <a:gd name="T6" fmla="*/ 86 w 89"/>
                <a:gd name="T7" fmla="*/ 63 h 90"/>
                <a:gd name="T8" fmla="*/ 69 w 89"/>
                <a:gd name="T9" fmla="*/ 58 h 90"/>
                <a:gd name="T10" fmla="*/ 50 w 89"/>
                <a:gd name="T11" fmla="*/ 72 h 90"/>
                <a:gd name="T12" fmla="*/ 22 w 89"/>
                <a:gd name="T13" fmla="*/ 59 h 90"/>
                <a:gd name="T14" fmla="*/ 89 w 89"/>
                <a:gd name="T15" fmla="*/ 41 h 90"/>
                <a:gd name="T16" fmla="*/ 44 w 89"/>
                <a:gd name="T17" fmla="*/ 1 h 90"/>
                <a:gd name="T18" fmla="*/ 19 w 89"/>
                <a:gd name="T19" fmla="*/ 44 h 90"/>
                <a:gd name="T20" fmla="*/ 36 w 89"/>
                <a:gd name="T21" fmla="*/ 19 h 90"/>
                <a:gd name="T22" fmla="*/ 67 w 89"/>
                <a:gd name="T23" fmla="*/ 31 h 90"/>
                <a:gd name="T24" fmla="*/ 19 w 89"/>
                <a:gd name="T25" fmla="*/ 44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9" h="90">
                  <a:moveTo>
                    <a:pt x="44" y="1"/>
                  </a:moveTo>
                  <a:cubicBezTo>
                    <a:pt x="20" y="2"/>
                    <a:pt x="0" y="20"/>
                    <a:pt x="0" y="46"/>
                  </a:cubicBezTo>
                  <a:cubicBezTo>
                    <a:pt x="0" y="70"/>
                    <a:pt x="20" y="90"/>
                    <a:pt x="45" y="90"/>
                  </a:cubicBezTo>
                  <a:cubicBezTo>
                    <a:pt x="62" y="90"/>
                    <a:pt x="79" y="80"/>
                    <a:pt x="86" y="63"/>
                  </a:cubicBezTo>
                  <a:cubicBezTo>
                    <a:pt x="69" y="58"/>
                    <a:pt x="69" y="58"/>
                    <a:pt x="69" y="58"/>
                  </a:cubicBezTo>
                  <a:cubicBezTo>
                    <a:pt x="66" y="65"/>
                    <a:pt x="58" y="71"/>
                    <a:pt x="50" y="72"/>
                  </a:cubicBezTo>
                  <a:cubicBezTo>
                    <a:pt x="38" y="75"/>
                    <a:pt x="26" y="67"/>
                    <a:pt x="22" y="59"/>
                  </a:cubicBezTo>
                  <a:cubicBezTo>
                    <a:pt x="89" y="41"/>
                    <a:pt x="89" y="41"/>
                    <a:pt x="89" y="41"/>
                  </a:cubicBezTo>
                  <a:cubicBezTo>
                    <a:pt x="87" y="24"/>
                    <a:pt x="72" y="0"/>
                    <a:pt x="44" y="1"/>
                  </a:cubicBezTo>
                  <a:close/>
                  <a:moveTo>
                    <a:pt x="19" y="44"/>
                  </a:moveTo>
                  <a:cubicBezTo>
                    <a:pt x="19" y="34"/>
                    <a:pt x="24" y="24"/>
                    <a:pt x="36" y="19"/>
                  </a:cubicBezTo>
                  <a:cubicBezTo>
                    <a:pt x="50" y="14"/>
                    <a:pt x="62" y="21"/>
                    <a:pt x="67" y="31"/>
                  </a:cubicBezTo>
                  <a:lnTo>
                    <a:pt x="19" y="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832" fontAlgn="auto">
                <a:spcBef>
                  <a:spcPts val="0"/>
                </a:spcBef>
                <a:spcAft>
                  <a:spcPts val="0"/>
                </a:spcAft>
              </a:pPr>
              <a:endParaRPr lang="en-US" sz="2098" dirty="0">
                <a:solidFill>
                  <a:prstClr val="black"/>
                </a:solidFill>
                <a:latin typeface="Arial"/>
                <a:cs typeface="+mn-cs"/>
              </a:endParaRPr>
            </a:p>
          </p:txBody>
        </p:sp>
        <p:sp>
          <p:nvSpPr>
            <p:cNvPr id="33" name="Freeform 7"/>
            <p:cNvSpPr>
              <a:spLocks/>
            </p:cNvSpPr>
            <p:nvPr userDrawn="1"/>
          </p:nvSpPr>
          <p:spPr bwMode="auto">
            <a:xfrm>
              <a:off x="10292028" y="6239252"/>
              <a:ext cx="166688" cy="333375"/>
            </a:xfrm>
            <a:custGeom>
              <a:avLst/>
              <a:gdLst>
                <a:gd name="T0" fmla="*/ 44 w 44"/>
                <a:gd name="T1" fmla="*/ 18 h 88"/>
                <a:gd name="T2" fmla="*/ 44 w 44"/>
                <a:gd name="T3" fmla="*/ 0 h 88"/>
                <a:gd name="T4" fmla="*/ 19 w 44"/>
                <a:gd name="T5" fmla="*/ 13 h 88"/>
                <a:gd name="T6" fmla="*/ 19 w 44"/>
                <a:gd name="T7" fmla="*/ 3 h 88"/>
                <a:gd name="T8" fmla="*/ 0 w 44"/>
                <a:gd name="T9" fmla="*/ 3 h 88"/>
                <a:gd name="T10" fmla="*/ 0 w 44"/>
                <a:gd name="T11" fmla="*/ 44 h 88"/>
                <a:gd name="T12" fmla="*/ 0 w 44"/>
                <a:gd name="T13" fmla="*/ 88 h 88"/>
                <a:gd name="T14" fmla="*/ 20 w 44"/>
                <a:gd name="T15" fmla="*/ 88 h 88"/>
                <a:gd name="T16" fmla="*/ 20 w 44"/>
                <a:gd name="T17" fmla="*/ 46 h 88"/>
                <a:gd name="T18" fmla="*/ 44 w 44"/>
                <a:gd name="T19" fmla="*/ 1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 h="88">
                  <a:moveTo>
                    <a:pt x="44" y="18"/>
                  </a:moveTo>
                  <a:cubicBezTo>
                    <a:pt x="44" y="0"/>
                    <a:pt x="44" y="0"/>
                    <a:pt x="44" y="0"/>
                  </a:cubicBezTo>
                  <a:cubicBezTo>
                    <a:pt x="28" y="0"/>
                    <a:pt x="22" y="8"/>
                    <a:pt x="19" y="13"/>
                  </a:cubicBezTo>
                  <a:cubicBezTo>
                    <a:pt x="19" y="3"/>
                    <a:pt x="19" y="3"/>
                    <a:pt x="19" y="3"/>
                  </a:cubicBezTo>
                  <a:cubicBezTo>
                    <a:pt x="0" y="3"/>
                    <a:pt x="0" y="3"/>
                    <a:pt x="0" y="3"/>
                  </a:cubicBezTo>
                  <a:cubicBezTo>
                    <a:pt x="0" y="44"/>
                    <a:pt x="0" y="44"/>
                    <a:pt x="0" y="44"/>
                  </a:cubicBezTo>
                  <a:cubicBezTo>
                    <a:pt x="0" y="88"/>
                    <a:pt x="0" y="88"/>
                    <a:pt x="0" y="88"/>
                  </a:cubicBezTo>
                  <a:cubicBezTo>
                    <a:pt x="20" y="88"/>
                    <a:pt x="20" y="88"/>
                    <a:pt x="20" y="88"/>
                  </a:cubicBezTo>
                  <a:cubicBezTo>
                    <a:pt x="20" y="62"/>
                    <a:pt x="20" y="62"/>
                    <a:pt x="20" y="46"/>
                  </a:cubicBezTo>
                  <a:cubicBezTo>
                    <a:pt x="20" y="26"/>
                    <a:pt x="31" y="19"/>
                    <a:pt x="44"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832" fontAlgn="auto">
                <a:spcBef>
                  <a:spcPts val="0"/>
                </a:spcBef>
                <a:spcAft>
                  <a:spcPts val="0"/>
                </a:spcAft>
              </a:pPr>
              <a:endParaRPr lang="en-US" sz="2098" dirty="0">
                <a:solidFill>
                  <a:prstClr val="black"/>
                </a:solidFill>
                <a:latin typeface="Arial"/>
                <a:cs typeface="+mn-cs"/>
              </a:endParaRPr>
            </a:p>
          </p:txBody>
        </p:sp>
        <p:sp>
          <p:nvSpPr>
            <p:cNvPr id="34" name="Freeform 8"/>
            <p:cNvSpPr>
              <a:spLocks/>
            </p:cNvSpPr>
            <p:nvPr userDrawn="1"/>
          </p:nvSpPr>
          <p:spPr bwMode="auto">
            <a:xfrm>
              <a:off x="9501453" y="6182102"/>
              <a:ext cx="369888" cy="390525"/>
            </a:xfrm>
            <a:custGeom>
              <a:avLst/>
              <a:gdLst>
                <a:gd name="T0" fmla="*/ 185 w 233"/>
                <a:gd name="T1" fmla="*/ 165 h 246"/>
                <a:gd name="T2" fmla="*/ 48 w 233"/>
                <a:gd name="T3" fmla="*/ 0 h 246"/>
                <a:gd name="T4" fmla="*/ 0 w 233"/>
                <a:gd name="T5" fmla="*/ 0 h 246"/>
                <a:gd name="T6" fmla="*/ 0 w 233"/>
                <a:gd name="T7" fmla="*/ 246 h 246"/>
                <a:gd name="T8" fmla="*/ 50 w 233"/>
                <a:gd name="T9" fmla="*/ 246 h 246"/>
                <a:gd name="T10" fmla="*/ 50 w 233"/>
                <a:gd name="T11" fmla="*/ 81 h 246"/>
                <a:gd name="T12" fmla="*/ 190 w 233"/>
                <a:gd name="T13" fmla="*/ 246 h 246"/>
                <a:gd name="T14" fmla="*/ 233 w 233"/>
                <a:gd name="T15" fmla="*/ 246 h 246"/>
                <a:gd name="T16" fmla="*/ 233 w 233"/>
                <a:gd name="T17" fmla="*/ 0 h 246"/>
                <a:gd name="T18" fmla="*/ 185 w 233"/>
                <a:gd name="T19" fmla="*/ 0 h 246"/>
                <a:gd name="T20" fmla="*/ 185 w 233"/>
                <a:gd name="T21" fmla="*/ 165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3" h="246">
                  <a:moveTo>
                    <a:pt x="185" y="165"/>
                  </a:moveTo>
                  <a:lnTo>
                    <a:pt x="48" y="0"/>
                  </a:lnTo>
                  <a:lnTo>
                    <a:pt x="0" y="0"/>
                  </a:lnTo>
                  <a:lnTo>
                    <a:pt x="0" y="246"/>
                  </a:lnTo>
                  <a:lnTo>
                    <a:pt x="50" y="246"/>
                  </a:lnTo>
                  <a:lnTo>
                    <a:pt x="50" y="81"/>
                  </a:lnTo>
                  <a:lnTo>
                    <a:pt x="190" y="246"/>
                  </a:lnTo>
                  <a:lnTo>
                    <a:pt x="233" y="246"/>
                  </a:lnTo>
                  <a:lnTo>
                    <a:pt x="233" y="0"/>
                  </a:lnTo>
                  <a:lnTo>
                    <a:pt x="185" y="0"/>
                  </a:lnTo>
                  <a:lnTo>
                    <a:pt x="185" y="16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832" fontAlgn="auto">
                <a:spcBef>
                  <a:spcPts val="0"/>
                </a:spcBef>
                <a:spcAft>
                  <a:spcPts val="0"/>
                </a:spcAft>
              </a:pPr>
              <a:endParaRPr lang="en-US" sz="2098" dirty="0">
                <a:solidFill>
                  <a:prstClr val="black"/>
                </a:solidFill>
                <a:latin typeface="Arial"/>
                <a:cs typeface="+mn-cs"/>
              </a:endParaRPr>
            </a:p>
          </p:txBody>
        </p:sp>
        <p:sp>
          <p:nvSpPr>
            <p:cNvPr id="35" name="Freeform 9"/>
            <p:cNvSpPr>
              <a:spLocks noEditPoints="1"/>
            </p:cNvSpPr>
            <p:nvPr userDrawn="1"/>
          </p:nvSpPr>
          <p:spPr bwMode="auto">
            <a:xfrm>
              <a:off x="10461891" y="6148765"/>
              <a:ext cx="342900" cy="427037"/>
            </a:xfrm>
            <a:custGeom>
              <a:avLst/>
              <a:gdLst>
                <a:gd name="T0" fmla="*/ 91 w 91"/>
                <a:gd name="T1" fmla="*/ 0 h 113"/>
                <a:gd name="T2" fmla="*/ 73 w 91"/>
                <a:gd name="T3" fmla="*/ 0 h 113"/>
                <a:gd name="T4" fmla="*/ 73 w 91"/>
                <a:gd name="T5" fmla="*/ 34 h 113"/>
                <a:gd name="T6" fmla="*/ 43 w 91"/>
                <a:gd name="T7" fmla="*/ 24 h 113"/>
                <a:gd name="T8" fmla="*/ 2 w 91"/>
                <a:gd name="T9" fmla="*/ 66 h 113"/>
                <a:gd name="T10" fmla="*/ 46 w 91"/>
                <a:gd name="T11" fmla="*/ 113 h 113"/>
                <a:gd name="T12" fmla="*/ 74 w 91"/>
                <a:gd name="T13" fmla="*/ 101 h 113"/>
                <a:gd name="T14" fmla="*/ 74 w 91"/>
                <a:gd name="T15" fmla="*/ 112 h 113"/>
                <a:gd name="T16" fmla="*/ 91 w 91"/>
                <a:gd name="T17" fmla="*/ 112 h 113"/>
                <a:gd name="T18" fmla="*/ 91 w 91"/>
                <a:gd name="T19" fmla="*/ 69 h 113"/>
                <a:gd name="T20" fmla="*/ 91 w 91"/>
                <a:gd name="T21" fmla="*/ 69 h 113"/>
                <a:gd name="T22" fmla="*/ 91 w 91"/>
                <a:gd name="T23" fmla="*/ 68 h 113"/>
                <a:gd name="T24" fmla="*/ 91 w 91"/>
                <a:gd name="T25" fmla="*/ 0 h 113"/>
                <a:gd name="T26" fmla="*/ 72 w 91"/>
                <a:gd name="T27" fmla="*/ 70 h 113"/>
                <a:gd name="T28" fmla="*/ 43 w 91"/>
                <a:gd name="T29" fmla="*/ 94 h 113"/>
                <a:gd name="T30" fmla="*/ 21 w 91"/>
                <a:gd name="T31" fmla="*/ 72 h 113"/>
                <a:gd name="T32" fmla="*/ 46 w 91"/>
                <a:gd name="T33" fmla="*/ 43 h 113"/>
                <a:gd name="T34" fmla="*/ 72 w 91"/>
                <a:gd name="T35" fmla="*/ 67 h 113"/>
                <a:gd name="T36" fmla="*/ 72 w 91"/>
                <a:gd name="T37" fmla="*/ 7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1" h="113">
                  <a:moveTo>
                    <a:pt x="91" y="0"/>
                  </a:moveTo>
                  <a:cubicBezTo>
                    <a:pt x="73" y="0"/>
                    <a:pt x="73" y="0"/>
                    <a:pt x="73" y="0"/>
                  </a:cubicBezTo>
                  <a:cubicBezTo>
                    <a:pt x="73" y="34"/>
                    <a:pt x="73" y="34"/>
                    <a:pt x="73" y="34"/>
                  </a:cubicBezTo>
                  <a:cubicBezTo>
                    <a:pt x="68" y="28"/>
                    <a:pt x="55" y="23"/>
                    <a:pt x="43" y="24"/>
                  </a:cubicBezTo>
                  <a:cubicBezTo>
                    <a:pt x="21" y="26"/>
                    <a:pt x="3" y="44"/>
                    <a:pt x="2" y="66"/>
                  </a:cubicBezTo>
                  <a:cubicBezTo>
                    <a:pt x="0" y="92"/>
                    <a:pt x="21" y="113"/>
                    <a:pt x="46" y="113"/>
                  </a:cubicBezTo>
                  <a:cubicBezTo>
                    <a:pt x="56" y="113"/>
                    <a:pt x="69" y="109"/>
                    <a:pt x="74" y="101"/>
                  </a:cubicBezTo>
                  <a:cubicBezTo>
                    <a:pt x="74" y="112"/>
                    <a:pt x="74" y="112"/>
                    <a:pt x="74" y="112"/>
                  </a:cubicBezTo>
                  <a:cubicBezTo>
                    <a:pt x="91" y="112"/>
                    <a:pt x="91" y="112"/>
                    <a:pt x="91" y="112"/>
                  </a:cubicBezTo>
                  <a:cubicBezTo>
                    <a:pt x="91" y="69"/>
                    <a:pt x="91" y="69"/>
                    <a:pt x="91" y="69"/>
                  </a:cubicBezTo>
                  <a:cubicBezTo>
                    <a:pt x="91" y="69"/>
                    <a:pt x="91" y="69"/>
                    <a:pt x="91" y="69"/>
                  </a:cubicBezTo>
                  <a:cubicBezTo>
                    <a:pt x="91" y="68"/>
                    <a:pt x="91" y="68"/>
                    <a:pt x="91" y="68"/>
                  </a:cubicBezTo>
                  <a:lnTo>
                    <a:pt x="91" y="0"/>
                  </a:lnTo>
                  <a:close/>
                  <a:moveTo>
                    <a:pt x="72" y="70"/>
                  </a:moveTo>
                  <a:cubicBezTo>
                    <a:pt x="71" y="85"/>
                    <a:pt x="58" y="96"/>
                    <a:pt x="43" y="94"/>
                  </a:cubicBezTo>
                  <a:cubicBezTo>
                    <a:pt x="32" y="93"/>
                    <a:pt x="22" y="83"/>
                    <a:pt x="21" y="72"/>
                  </a:cubicBezTo>
                  <a:cubicBezTo>
                    <a:pt x="19" y="56"/>
                    <a:pt x="31" y="43"/>
                    <a:pt x="46" y="43"/>
                  </a:cubicBezTo>
                  <a:cubicBezTo>
                    <a:pt x="60" y="43"/>
                    <a:pt x="71" y="54"/>
                    <a:pt x="72" y="67"/>
                  </a:cubicBezTo>
                  <a:lnTo>
                    <a:pt x="72"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832" fontAlgn="auto">
                <a:spcBef>
                  <a:spcPts val="0"/>
                </a:spcBef>
                <a:spcAft>
                  <a:spcPts val="0"/>
                </a:spcAft>
              </a:pPr>
              <a:endParaRPr lang="en-US" sz="2098" dirty="0">
                <a:solidFill>
                  <a:prstClr val="black"/>
                </a:solidFill>
                <a:latin typeface="Arial"/>
                <a:cs typeface="+mn-cs"/>
              </a:endParaRPr>
            </a:p>
          </p:txBody>
        </p:sp>
        <p:sp>
          <p:nvSpPr>
            <p:cNvPr id="36" name="Freeform 10"/>
            <p:cNvSpPr>
              <a:spLocks noEditPoints="1"/>
            </p:cNvSpPr>
            <p:nvPr userDrawn="1"/>
          </p:nvSpPr>
          <p:spPr bwMode="auto">
            <a:xfrm>
              <a:off x="9912616" y="6239252"/>
              <a:ext cx="338138" cy="336550"/>
            </a:xfrm>
            <a:custGeom>
              <a:avLst/>
              <a:gdLst>
                <a:gd name="T0" fmla="*/ 45 w 90"/>
                <a:gd name="T1" fmla="*/ 0 h 89"/>
                <a:gd name="T2" fmla="*/ 0 w 90"/>
                <a:gd name="T3" fmla="*/ 45 h 89"/>
                <a:gd name="T4" fmla="*/ 45 w 90"/>
                <a:gd name="T5" fmla="*/ 89 h 89"/>
                <a:gd name="T6" fmla="*/ 90 w 90"/>
                <a:gd name="T7" fmla="*/ 45 h 89"/>
                <a:gd name="T8" fmla="*/ 45 w 90"/>
                <a:gd name="T9" fmla="*/ 0 h 89"/>
                <a:gd name="T10" fmla="*/ 45 w 90"/>
                <a:gd name="T11" fmla="*/ 70 h 89"/>
                <a:gd name="T12" fmla="*/ 19 w 90"/>
                <a:gd name="T13" fmla="*/ 45 h 89"/>
                <a:gd name="T14" fmla="*/ 45 w 90"/>
                <a:gd name="T15" fmla="*/ 19 h 89"/>
                <a:gd name="T16" fmla="*/ 71 w 90"/>
                <a:gd name="T17" fmla="*/ 45 h 89"/>
                <a:gd name="T18" fmla="*/ 45 w 90"/>
                <a:gd name="T19" fmla="*/ 7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0" h="89">
                  <a:moveTo>
                    <a:pt x="45" y="0"/>
                  </a:moveTo>
                  <a:cubicBezTo>
                    <a:pt x="20" y="0"/>
                    <a:pt x="0" y="20"/>
                    <a:pt x="0" y="45"/>
                  </a:cubicBezTo>
                  <a:cubicBezTo>
                    <a:pt x="0" y="69"/>
                    <a:pt x="20" y="89"/>
                    <a:pt x="45" y="89"/>
                  </a:cubicBezTo>
                  <a:cubicBezTo>
                    <a:pt x="70" y="89"/>
                    <a:pt x="90" y="69"/>
                    <a:pt x="90" y="45"/>
                  </a:cubicBezTo>
                  <a:cubicBezTo>
                    <a:pt x="90" y="20"/>
                    <a:pt x="70" y="0"/>
                    <a:pt x="45" y="0"/>
                  </a:cubicBezTo>
                  <a:close/>
                  <a:moveTo>
                    <a:pt x="45" y="70"/>
                  </a:moveTo>
                  <a:cubicBezTo>
                    <a:pt x="31" y="70"/>
                    <a:pt x="19" y="59"/>
                    <a:pt x="19" y="45"/>
                  </a:cubicBezTo>
                  <a:cubicBezTo>
                    <a:pt x="19" y="30"/>
                    <a:pt x="31" y="19"/>
                    <a:pt x="45" y="19"/>
                  </a:cubicBezTo>
                  <a:cubicBezTo>
                    <a:pt x="59" y="19"/>
                    <a:pt x="71" y="30"/>
                    <a:pt x="71" y="45"/>
                  </a:cubicBezTo>
                  <a:cubicBezTo>
                    <a:pt x="71" y="59"/>
                    <a:pt x="59" y="70"/>
                    <a:pt x="45" y="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832" fontAlgn="auto">
                <a:spcBef>
                  <a:spcPts val="0"/>
                </a:spcBef>
                <a:spcAft>
                  <a:spcPts val="0"/>
                </a:spcAft>
              </a:pPr>
              <a:endParaRPr lang="en-US" sz="2098" dirty="0">
                <a:solidFill>
                  <a:prstClr val="black"/>
                </a:solidFill>
                <a:latin typeface="Arial"/>
                <a:cs typeface="+mn-cs"/>
              </a:endParaRPr>
            </a:p>
          </p:txBody>
        </p:sp>
      </p:grpSp>
    </p:spTree>
    <p:extLst>
      <p:ext uri="{BB962C8B-B14F-4D97-AF65-F5344CB8AC3E}">
        <p14:creationId xmlns:p14="http://schemas.microsoft.com/office/powerpoint/2010/main" val="368927042"/>
      </p:ext>
    </p:extLst>
  </p:cSld>
  <p:clrMapOvr>
    <a:masterClrMapping/>
  </p:clrMapOvr>
</p:sldLayout>
</file>

<file path=ppt/slideLayouts/slideLayout224.xml><?xml version="1.0" encoding="utf-8"?>
<p:sldLayout xmlns:a="http://schemas.openxmlformats.org/drawingml/2006/main" xmlns:r="http://schemas.openxmlformats.org/officeDocument/2006/relationships" xmlns:p="http://schemas.openxmlformats.org/presentationml/2006/main" showMasterSp="0" preserve="1" userDrawn="1">
  <p:cSld name="End Slide Blue">
    <p:bg>
      <p:bgPr>
        <a:solidFill>
          <a:schemeClr val="accent1"/>
        </a:soli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647834" y="1338889"/>
            <a:ext cx="7198125" cy="795416"/>
          </a:xfrm>
        </p:spPr>
        <p:txBody>
          <a:bodyPr/>
          <a:lstStyle>
            <a:lvl1pPr>
              <a:defRPr sz="2897">
                <a:solidFill>
                  <a:srgbClr val="FBD9CA"/>
                </a:solidFill>
              </a:defRPr>
            </a:lvl1pPr>
          </a:lstStyle>
          <a:p>
            <a:r>
              <a:rPr lang="en-GB" dirty="0"/>
              <a:t>Click to edit Master title style</a:t>
            </a:r>
          </a:p>
        </p:txBody>
      </p:sp>
      <p:sp>
        <p:nvSpPr>
          <p:cNvPr id="3" name="Subtitle 2"/>
          <p:cNvSpPr>
            <a:spLocks noGrp="1"/>
          </p:cNvSpPr>
          <p:nvPr>
            <p:ph type="subTitle" idx="1"/>
          </p:nvPr>
        </p:nvSpPr>
        <p:spPr>
          <a:xfrm>
            <a:off x="647834" y="2133116"/>
            <a:ext cx="7198125" cy="719833"/>
          </a:xfrm>
        </p:spPr>
        <p:txBody>
          <a:bodyPr/>
          <a:lstStyle>
            <a:lvl1pPr marL="0" indent="0" algn="l">
              <a:spcBef>
                <a:spcPts val="0"/>
              </a:spcBef>
              <a:buNone/>
              <a:defRPr b="1">
                <a:solidFill>
                  <a:srgbClr val="FFFFFF"/>
                </a:solidFill>
              </a:defRPr>
            </a:lvl1pPr>
            <a:lvl2pPr marL="543917" indent="0" algn="ctr">
              <a:buNone/>
              <a:defRPr>
                <a:solidFill>
                  <a:schemeClr val="tx1">
                    <a:tint val="75000"/>
                  </a:schemeClr>
                </a:solidFill>
              </a:defRPr>
            </a:lvl2pPr>
            <a:lvl3pPr marL="1087832" indent="0" algn="ctr">
              <a:buNone/>
              <a:defRPr>
                <a:solidFill>
                  <a:schemeClr val="tx1">
                    <a:tint val="75000"/>
                  </a:schemeClr>
                </a:solidFill>
              </a:defRPr>
            </a:lvl3pPr>
            <a:lvl4pPr marL="1631748" indent="0" algn="ctr">
              <a:buNone/>
              <a:defRPr>
                <a:solidFill>
                  <a:schemeClr val="tx1">
                    <a:tint val="75000"/>
                  </a:schemeClr>
                </a:solidFill>
              </a:defRPr>
            </a:lvl4pPr>
            <a:lvl5pPr marL="2175665" indent="0" algn="ctr">
              <a:buNone/>
              <a:defRPr>
                <a:solidFill>
                  <a:schemeClr val="tx1">
                    <a:tint val="75000"/>
                  </a:schemeClr>
                </a:solidFill>
              </a:defRPr>
            </a:lvl5pPr>
            <a:lvl6pPr marL="2719583" indent="0" algn="ctr">
              <a:buNone/>
              <a:defRPr>
                <a:solidFill>
                  <a:schemeClr val="tx1">
                    <a:tint val="75000"/>
                  </a:schemeClr>
                </a:solidFill>
              </a:defRPr>
            </a:lvl6pPr>
            <a:lvl7pPr marL="3263498" indent="0" algn="ctr">
              <a:buNone/>
              <a:defRPr>
                <a:solidFill>
                  <a:schemeClr val="tx1">
                    <a:tint val="75000"/>
                  </a:schemeClr>
                </a:solidFill>
              </a:defRPr>
            </a:lvl7pPr>
            <a:lvl8pPr marL="3807414" indent="0" algn="ctr">
              <a:buNone/>
              <a:defRPr>
                <a:solidFill>
                  <a:schemeClr val="tx1">
                    <a:tint val="75000"/>
                  </a:schemeClr>
                </a:solidFill>
              </a:defRPr>
            </a:lvl8pPr>
            <a:lvl9pPr marL="4351330" indent="0" algn="ctr">
              <a:buNone/>
              <a:defRPr>
                <a:solidFill>
                  <a:schemeClr val="tx1">
                    <a:tint val="75000"/>
                  </a:schemeClr>
                </a:solidFill>
              </a:defRPr>
            </a:lvl9pPr>
          </a:lstStyle>
          <a:p>
            <a:r>
              <a:rPr lang="en-GB" dirty="0"/>
              <a:t>Click to edit Master subtitle style</a:t>
            </a:r>
          </a:p>
        </p:txBody>
      </p:sp>
      <p:sp>
        <p:nvSpPr>
          <p:cNvPr id="6" name="Text Placeholder 5"/>
          <p:cNvSpPr>
            <a:spLocks noGrp="1"/>
          </p:cNvSpPr>
          <p:nvPr>
            <p:ph type="body" sz="quarter" idx="10" hasCustomPrompt="1"/>
          </p:nvPr>
        </p:nvSpPr>
        <p:spPr>
          <a:xfrm>
            <a:off x="647835" y="3095284"/>
            <a:ext cx="1799756" cy="1259708"/>
          </a:xfrm>
        </p:spPr>
        <p:txBody>
          <a:bodyPr>
            <a:noAutofit/>
          </a:bodyPr>
          <a:lstStyle>
            <a:lvl1pPr marL="0" indent="0">
              <a:spcBef>
                <a:spcPts val="0"/>
              </a:spcBef>
              <a:buNone/>
              <a:defRPr sz="900">
                <a:solidFill>
                  <a:schemeClr val="bg1"/>
                </a:solidFill>
              </a:defRPr>
            </a:lvl1pPr>
            <a:lvl2pPr marL="256969" indent="0">
              <a:buNone/>
              <a:defRPr sz="900">
                <a:solidFill>
                  <a:schemeClr val="bg1"/>
                </a:solidFill>
              </a:defRPr>
            </a:lvl2pPr>
            <a:lvl3pPr marL="513937" indent="0">
              <a:buNone/>
              <a:defRPr sz="900">
                <a:solidFill>
                  <a:schemeClr val="bg1"/>
                </a:solidFill>
              </a:defRPr>
            </a:lvl3pPr>
            <a:lvl4pPr marL="770906" indent="0">
              <a:buNone/>
              <a:defRPr sz="900">
                <a:solidFill>
                  <a:schemeClr val="bg1"/>
                </a:solidFill>
              </a:defRPr>
            </a:lvl4pPr>
            <a:lvl5pPr marL="1027873" indent="0">
              <a:buNone/>
              <a:defRPr sz="900">
                <a:solidFill>
                  <a:schemeClr val="bg1"/>
                </a:solidFill>
              </a:defRPr>
            </a:lvl5pPr>
          </a:lstStyle>
          <a:p>
            <a:pPr lvl="0"/>
            <a:r>
              <a:rPr lang="en-GB" dirty="0"/>
              <a:t>Disclaimer text</a:t>
            </a:r>
          </a:p>
        </p:txBody>
      </p:sp>
      <p:sp>
        <p:nvSpPr>
          <p:cNvPr id="15" name="Text Placeholder 5"/>
          <p:cNvSpPr>
            <a:spLocks noGrp="1"/>
          </p:cNvSpPr>
          <p:nvPr>
            <p:ph type="body" sz="quarter" idx="11" hasCustomPrompt="1"/>
          </p:nvPr>
        </p:nvSpPr>
        <p:spPr>
          <a:xfrm>
            <a:off x="2712507" y="3095284"/>
            <a:ext cx="1799756" cy="1259708"/>
          </a:xfrm>
        </p:spPr>
        <p:txBody>
          <a:bodyPr>
            <a:noAutofit/>
          </a:bodyPr>
          <a:lstStyle>
            <a:lvl1pPr marL="0" indent="0">
              <a:spcBef>
                <a:spcPts val="0"/>
              </a:spcBef>
              <a:buNone/>
              <a:defRPr sz="900">
                <a:solidFill>
                  <a:schemeClr val="bg1"/>
                </a:solidFill>
              </a:defRPr>
            </a:lvl1pPr>
            <a:lvl2pPr marL="256969" indent="0">
              <a:buNone/>
              <a:defRPr sz="900">
                <a:solidFill>
                  <a:schemeClr val="bg1"/>
                </a:solidFill>
              </a:defRPr>
            </a:lvl2pPr>
            <a:lvl3pPr marL="513937" indent="0">
              <a:buNone/>
              <a:defRPr sz="900">
                <a:solidFill>
                  <a:schemeClr val="bg1"/>
                </a:solidFill>
              </a:defRPr>
            </a:lvl3pPr>
            <a:lvl4pPr marL="770906" indent="0">
              <a:buNone/>
              <a:defRPr sz="900">
                <a:solidFill>
                  <a:schemeClr val="bg1"/>
                </a:solidFill>
              </a:defRPr>
            </a:lvl4pPr>
            <a:lvl5pPr marL="1027873" indent="0">
              <a:buNone/>
              <a:defRPr sz="900">
                <a:solidFill>
                  <a:schemeClr val="bg1"/>
                </a:solidFill>
              </a:defRPr>
            </a:lvl5pPr>
          </a:lstStyle>
          <a:p>
            <a:pPr lvl="0"/>
            <a:r>
              <a:rPr lang="en-GB" dirty="0"/>
              <a:t>Disclaimer text</a:t>
            </a:r>
          </a:p>
        </p:txBody>
      </p:sp>
      <p:grpSp>
        <p:nvGrpSpPr>
          <p:cNvPr id="16" name="Pulse"/>
          <p:cNvGrpSpPr/>
          <p:nvPr userDrawn="1"/>
        </p:nvGrpSpPr>
        <p:grpSpPr>
          <a:xfrm>
            <a:off x="8749612" y="3029842"/>
            <a:ext cx="3445566" cy="3490105"/>
            <a:chOff x="8751888" y="3030538"/>
            <a:chExt cx="3446462" cy="3490913"/>
          </a:xfrm>
          <a:solidFill>
            <a:srgbClr val="0000FF"/>
          </a:solidFill>
        </p:grpSpPr>
        <p:sp>
          <p:nvSpPr>
            <p:cNvPr id="17" name="Freeform 5"/>
            <p:cNvSpPr>
              <a:spLocks/>
            </p:cNvSpPr>
            <p:nvPr userDrawn="1"/>
          </p:nvSpPr>
          <p:spPr bwMode="auto">
            <a:xfrm>
              <a:off x="9196388" y="3902076"/>
              <a:ext cx="449263" cy="1120775"/>
            </a:xfrm>
            <a:custGeom>
              <a:avLst/>
              <a:gdLst>
                <a:gd name="T0" fmla="*/ 71 w 142"/>
                <a:gd name="T1" fmla="*/ 355 h 355"/>
                <a:gd name="T2" fmla="*/ 71 w 142"/>
                <a:gd name="T3" fmla="*/ 355 h 355"/>
                <a:gd name="T4" fmla="*/ 0 w 142"/>
                <a:gd name="T5" fmla="*/ 284 h 355"/>
                <a:gd name="T6" fmla="*/ 0 w 142"/>
                <a:gd name="T7" fmla="*/ 71 h 355"/>
                <a:gd name="T8" fmla="*/ 71 w 142"/>
                <a:gd name="T9" fmla="*/ 0 h 355"/>
                <a:gd name="T10" fmla="*/ 142 w 142"/>
                <a:gd name="T11" fmla="*/ 71 h 355"/>
                <a:gd name="T12" fmla="*/ 142 w 142"/>
                <a:gd name="T13" fmla="*/ 284 h 355"/>
                <a:gd name="T14" fmla="*/ 71 w 142"/>
                <a:gd name="T15" fmla="*/ 355 h 3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2" h="355">
                  <a:moveTo>
                    <a:pt x="71" y="355"/>
                  </a:moveTo>
                  <a:cubicBezTo>
                    <a:pt x="71" y="355"/>
                    <a:pt x="71" y="355"/>
                    <a:pt x="71" y="355"/>
                  </a:cubicBezTo>
                  <a:cubicBezTo>
                    <a:pt x="32" y="355"/>
                    <a:pt x="0" y="323"/>
                    <a:pt x="0" y="284"/>
                  </a:cubicBezTo>
                  <a:cubicBezTo>
                    <a:pt x="0" y="71"/>
                    <a:pt x="0" y="71"/>
                    <a:pt x="0" y="71"/>
                  </a:cubicBezTo>
                  <a:cubicBezTo>
                    <a:pt x="0" y="32"/>
                    <a:pt x="32" y="0"/>
                    <a:pt x="71" y="0"/>
                  </a:cubicBezTo>
                  <a:cubicBezTo>
                    <a:pt x="110" y="0"/>
                    <a:pt x="142" y="32"/>
                    <a:pt x="142" y="71"/>
                  </a:cubicBezTo>
                  <a:cubicBezTo>
                    <a:pt x="142" y="284"/>
                    <a:pt x="142" y="284"/>
                    <a:pt x="142" y="284"/>
                  </a:cubicBezTo>
                  <a:cubicBezTo>
                    <a:pt x="142" y="323"/>
                    <a:pt x="110" y="355"/>
                    <a:pt x="71" y="35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832" fontAlgn="auto">
                <a:spcBef>
                  <a:spcPts val="0"/>
                </a:spcBef>
                <a:spcAft>
                  <a:spcPts val="0"/>
                </a:spcAft>
              </a:pPr>
              <a:endParaRPr lang="en-GB" sz="2098" dirty="0">
                <a:solidFill>
                  <a:prstClr val="black"/>
                </a:solidFill>
                <a:latin typeface="Arial"/>
                <a:cs typeface="+mn-cs"/>
              </a:endParaRPr>
            </a:p>
          </p:txBody>
        </p:sp>
        <p:sp>
          <p:nvSpPr>
            <p:cNvPr id="24" name="Freeform 6"/>
            <p:cNvSpPr>
              <a:spLocks/>
            </p:cNvSpPr>
            <p:nvPr userDrawn="1"/>
          </p:nvSpPr>
          <p:spPr bwMode="auto">
            <a:xfrm>
              <a:off x="8751888" y="4551363"/>
              <a:ext cx="265113" cy="449263"/>
            </a:xfrm>
            <a:custGeom>
              <a:avLst/>
              <a:gdLst>
                <a:gd name="T0" fmla="*/ 42 w 84"/>
                <a:gd name="T1" fmla="*/ 142 h 142"/>
                <a:gd name="T2" fmla="*/ 42 w 84"/>
                <a:gd name="T3" fmla="*/ 142 h 142"/>
                <a:gd name="T4" fmla="*/ 0 w 84"/>
                <a:gd name="T5" fmla="*/ 99 h 142"/>
                <a:gd name="T6" fmla="*/ 0 w 84"/>
                <a:gd name="T7" fmla="*/ 42 h 142"/>
                <a:gd name="T8" fmla="*/ 42 w 84"/>
                <a:gd name="T9" fmla="*/ 0 h 142"/>
                <a:gd name="T10" fmla="*/ 84 w 84"/>
                <a:gd name="T11" fmla="*/ 42 h 142"/>
                <a:gd name="T12" fmla="*/ 84 w 84"/>
                <a:gd name="T13" fmla="*/ 99 h 142"/>
                <a:gd name="T14" fmla="*/ 42 w 84"/>
                <a:gd name="T15" fmla="*/ 142 h 1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4" h="142">
                  <a:moveTo>
                    <a:pt x="42" y="142"/>
                  </a:moveTo>
                  <a:cubicBezTo>
                    <a:pt x="42" y="142"/>
                    <a:pt x="42" y="142"/>
                    <a:pt x="42" y="142"/>
                  </a:cubicBezTo>
                  <a:cubicBezTo>
                    <a:pt x="18" y="142"/>
                    <a:pt x="0" y="123"/>
                    <a:pt x="0" y="99"/>
                  </a:cubicBezTo>
                  <a:cubicBezTo>
                    <a:pt x="0" y="42"/>
                    <a:pt x="0" y="42"/>
                    <a:pt x="0" y="42"/>
                  </a:cubicBezTo>
                  <a:cubicBezTo>
                    <a:pt x="0" y="19"/>
                    <a:pt x="18" y="0"/>
                    <a:pt x="42" y="0"/>
                  </a:cubicBezTo>
                  <a:cubicBezTo>
                    <a:pt x="65" y="0"/>
                    <a:pt x="84" y="19"/>
                    <a:pt x="84" y="42"/>
                  </a:cubicBezTo>
                  <a:cubicBezTo>
                    <a:pt x="84" y="99"/>
                    <a:pt x="84" y="99"/>
                    <a:pt x="84" y="99"/>
                  </a:cubicBezTo>
                  <a:cubicBezTo>
                    <a:pt x="84" y="123"/>
                    <a:pt x="65" y="142"/>
                    <a:pt x="42" y="14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832" fontAlgn="auto">
                <a:spcBef>
                  <a:spcPts val="0"/>
                </a:spcBef>
                <a:spcAft>
                  <a:spcPts val="0"/>
                </a:spcAft>
              </a:pPr>
              <a:endParaRPr lang="en-GB" sz="2098" dirty="0">
                <a:solidFill>
                  <a:prstClr val="black"/>
                </a:solidFill>
                <a:latin typeface="Arial"/>
                <a:cs typeface="+mn-cs"/>
              </a:endParaRPr>
            </a:p>
          </p:txBody>
        </p:sp>
        <p:sp>
          <p:nvSpPr>
            <p:cNvPr id="25" name="Freeform 7"/>
            <p:cNvSpPr>
              <a:spLocks/>
            </p:cNvSpPr>
            <p:nvPr userDrawn="1"/>
          </p:nvSpPr>
          <p:spPr bwMode="auto">
            <a:xfrm>
              <a:off x="11436350" y="4529138"/>
              <a:ext cx="449263" cy="1117600"/>
            </a:xfrm>
            <a:custGeom>
              <a:avLst/>
              <a:gdLst>
                <a:gd name="T0" fmla="*/ 71 w 142"/>
                <a:gd name="T1" fmla="*/ 354 h 354"/>
                <a:gd name="T2" fmla="*/ 71 w 142"/>
                <a:gd name="T3" fmla="*/ 354 h 354"/>
                <a:gd name="T4" fmla="*/ 0 w 142"/>
                <a:gd name="T5" fmla="*/ 283 h 354"/>
                <a:gd name="T6" fmla="*/ 0 w 142"/>
                <a:gd name="T7" fmla="*/ 71 h 354"/>
                <a:gd name="T8" fmla="*/ 71 w 142"/>
                <a:gd name="T9" fmla="*/ 0 h 354"/>
                <a:gd name="T10" fmla="*/ 142 w 142"/>
                <a:gd name="T11" fmla="*/ 71 h 354"/>
                <a:gd name="T12" fmla="*/ 142 w 142"/>
                <a:gd name="T13" fmla="*/ 283 h 354"/>
                <a:gd name="T14" fmla="*/ 71 w 142"/>
                <a:gd name="T15" fmla="*/ 354 h 35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2" h="354">
                  <a:moveTo>
                    <a:pt x="71" y="354"/>
                  </a:moveTo>
                  <a:cubicBezTo>
                    <a:pt x="71" y="354"/>
                    <a:pt x="71" y="354"/>
                    <a:pt x="71" y="354"/>
                  </a:cubicBezTo>
                  <a:cubicBezTo>
                    <a:pt x="32" y="354"/>
                    <a:pt x="0" y="322"/>
                    <a:pt x="0" y="283"/>
                  </a:cubicBezTo>
                  <a:cubicBezTo>
                    <a:pt x="0" y="71"/>
                    <a:pt x="0" y="71"/>
                    <a:pt x="0" y="71"/>
                  </a:cubicBezTo>
                  <a:cubicBezTo>
                    <a:pt x="0" y="32"/>
                    <a:pt x="32" y="0"/>
                    <a:pt x="71" y="0"/>
                  </a:cubicBezTo>
                  <a:cubicBezTo>
                    <a:pt x="110" y="0"/>
                    <a:pt x="142" y="32"/>
                    <a:pt x="142" y="71"/>
                  </a:cubicBezTo>
                  <a:cubicBezTo>
                    <a:pt x="142" y="283"/>
                    <a:pt x="142" y="283"/>
                    <a:pt x="142" y="283"/>
                  </a:cubicBezTo>
                  <a:cubicBezTo>
                    <a:pt x="142" y="322"/>
                    <a:pt x="110" y="354"/>
                    <a:pt x="71" y="35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832" fontAlgn="auto">
                <a:spcBef>
                  <a:spcPts val="0"/>
                </a:spcBef>
                <a:spcAft>
                  <a:spcPts val="0"/>
                </a:spcAft>
              </a:pPr>
              <a:endParaRPr lang="en-GB" sz="2098" dirty="0">
                <a:solidFill>
                  <a:prstClr val="black"/>
                </a:solidFill>
                <a:latin typeface="Arial"/>
                <a:cs typeface="+mn-cs"/>
              </a:endParaRPr>
            </a:p>
          </p:txBody>
        </p:sp>
        <p:sp>
          <p:nvSpPr>
            <p:cNvPr id="26" name="Freeform 8"/>
            <p:cNvSpPr>
              <a:spLocks/>
            </p:cNvSpPr>
            <p:nvPr userDrawn="1"/>
          </p:nvSpPr>
          <p:spPr bwMode="auto">
            <a:xfrm>
              <a:off x="9869488" y="3030538"/>
              <a:ext cx="560388" cy="2506663"/>
            </a:xfrm>
            <a:custGeom>
              <a:avLst/>
              <a:gdLst>
                <a:gd name="T0" fmla="*/ 88 w 177"/>
                <a:gd name="T1" fmla="*/ 794 h 794"/>
                <a:gd name="T2" fmla="*/ 88 w 177"/>
                <a:gd name="T3" fmla="*/ 794 h 794"/>
                <a:gd name="T4" fmla="*/ 0 w 177"/>
                <a:gd name="T5" fmla="*/ 705 h 794"/>
                <a:gd name="T6" fmla="*/ 0 w 177"/>
                <a:gd name="T7" fmla="*/ 89 h 794"/>
                <a:gd name="T8" fmla="*/ 88 w 177"/>
                <a:gd name="T9" fmla="*/ 0 h 794"/>
                <a:gd name="T10" fmla="*/ 177 w 177"/>
                <a:gd name="T11" fmla="*/ 89 h 794"/>
                <a:gd name="T12" fmla="*/ 177 w 177"/>
                <a:gd name="T13" fmla="*/ 705 h 794"/>
                <a:gd name="T14" fmla="*/ 88 w 177"/>
                <a:gd name="T15" fmla="*/ 794 h 7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7" h="794">
                  <a:moveTo>
                    <a:pt x="88" y="794"/>
                  </a:moveTo>
                  <a:cubicBezTo>
                    <a:pt x="88" y="794"/>
                    <a:pt x="88" y="794"/>
                    <a:pt x="88" y="794"/>
                  </a:cubicBezTo>
                  <a:cubicBezTo>
                    <a:pt x="40" y="794"/>
                    <a:pt x="0" y="754"/>
                    <a:pt x="0" y="705"/>
                  </a:cubicBezTo>
                  <a:cubicBezTo>
                    <a:pt x="0" y="89"/>
                    <a:pt x="0" y="89"/>
                    <a:pt x="0" y="89"/>
                  </a:cubicBezTo>
                  <a:cubicBezTo>
                    <a:pt x="0" y="40"/>
                    <a:pt x="40" y="0"/>
                    <a:pt x="88" y="0"/>
                  </a:cubicBezTo>
                  <a:cubicBezTo>
                    <a:pt x="137" y="0"/>
                    <a:pt x="177" y="40"/>
                    <a:pt x="177" y="89"/>
                  </a:cubicBezTo>
                  <a:cubicBezTo>
                    <a:pt x="177" y="705"/>
                    <a:pt x="177" y="705"/>
                    <a:pt x="177" y="705"/>
                  </a:cubicBezTo>
                  <a:cubicBezTo>
                    <a:pt x="177" y="754"/>
                    <a:pt x="137" y="794"/>
                    <a:pt x="88" y="79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832" fontAlgn="auto">
                <a:spcBef>
                  <a:spcPts val="0"/>
                </a:spcBef>
                <a:spcAft>
                  <a:spcPts val="0"/>
                </a:spcAft>
              </a:pPr>
              <a:endParaRPr lang="en-GB" sz="2098" dirty="0">
                <a:solidFill>
                  <a:prstClr val="black"/>
                </a:solidFill>
                <a:latin typeface="Arial"/>
                <a:cs typeface="+mn-cs"/>
              </a:endParaRPr>
            </a:p>
          </p:txBody>
        </p:sp>
        <p:sp>
          <p:nvSpPr>
            <p:cNvPr id="27" name="Freeform 9"/>
            <p:cNvSpPr>
              <a:spLocks/>
            </p:cNvSpPr>
            <p:nvPr userDrawn="1"/>
          </p:nvSpPr>
          <p:spPr bwMode="auto">
            <a:xfrm>
              <a:off x="10653713" y="4014788"/>
              <a:ext cx="558800" cy="2506663"/>
            </a:xfrm>
            <a:custGeom>
              <a:avLst/>
              <a:gdLst>
                <a:gd name="T0" fmla="*/ 88 w 177"/>
                <a:gd name="T1" fmla="*/ 794 h 794"/>
                <a:gd name="T2" fmla="*/ 88 w 177"/>
                <a:gd name="T3" fmla="*/ 794 h 794"/>
                <a:gd name="T4" fmla="*/ 0 w 177"/>
                <a:gd name="T5" fmla="*/ 705 h 794"/>
                <a:gd name="T6" fmla="*/ 0 w 177"/>
                <a:gd name="T7" fmla="*/ 88 h 794"/>
                <a:gd name="T8" fmla="*/ 88 w 177"/>
                <a:gd name="T9" fmla="*/ 0 h 794"/>
                <a:gd name="T10" fmla="*/ 177 w 177"/>
                <a:gd name="T11" fmla="*/ 88 h 794"/>
                <a:gd name="T12" fmla="*/ 177 w 177"/>
                <a:gd name="T13" fmla="*/ 705 h 794"/>
                <a:gd name="T14" fmla="*/ 88 w 177"/>
                <a:gd name="T15" fmla="*/ 794 h 7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7" h="794">
                  <a:moveTo>
                    <a:pt x="88" y="794"/>
                  </a:moveTo>
                  <a:cubicBezTo>
                    <a:pt x="88" y="794"/>
                    <a:pt x="88" y="794"/>
                    <a:pt x="88" y="794"/>
                  </a:cubicBezTo>
                  <a:cubicBezTo>
                    <a:pt x="40" y="794"/>
                    <a:pt x="0" y="754"/>
                    <a:pt x="0" y="705"/>
                  </a:cubicBezTo>
                  <a:cubicBezTo>
                    <a:pt x="0" y="88"/>
                    <a:pt x="0" y="88"/>
                    <a:pt x="0" y="88"/>
                  </a:cubicBezTo>
                  <a:cubicBezTo>
                    <a:pt x="0" y="40"/>
                    <a:pt x="40" y="0"/>
                    <a:pt x="88" y="0"/>
                  </a:cubicBezTo>
                  <a:cubicBezTo>
                    <a:pt x="137" y="0"/>
                    <a:pt x="177" y="40"/>
                    <a:pt x="177" y="88"/>
                  </a:cubicBezTo>
                  <a:cubicBezTo>
                    <a:pt x="177" y="705"/>
                    <a:pt x="177" y="705"/>
                    <a:pt x="177" y="705"/>
                  </a:cubicBezTo>
                  <a:cubicBezTo>
                    <a:pt x="177" y="754"/>
                    <a:pt x="137" y="794"/>
                    <a:pt x="88" y="79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832" fontAlgn="auto">
                <a:spcBef>
                  <a:spcPts val="0"/>
                </a:spcBef>
                <a:spcAft>
                  <a:spcPts val="0"/>
                </a:spcAft>
              </a:pPr>
              <a:endParaRPr lang="en-GB" sz="2098" dirty="0">
                <a:solidFill>
                  <a:prstClr val="black"/>
                </a:solidFill>
                <a:latin typeface="Arial"/>
                <a:cs typeface="+mn-cs"/>
              </a:endParaRPr>
            </a:p>
          </p:txBody>
        </p:sp>
        <p:sp>
          <p:nvSpPr>
            <p:cNvPr id="28" name="Freeform 10"/>
            <p:cNvSpPr>
              <a:spLocks/>
            </p:cNvSpPr>
            <p:nvPr userDrawn="1"/>
          </p:nvSpPr>
          <p:spPr bwMode="auto">
            <a:xfrm>
              <a:off x="12058650" y="4551363"/>
              <a:ext cx="139700" cy="449263"/>
            </a:xfrm>
            <a:custGeom>
              <a:avLst/>
              <a:gdLst>
                <a:gd name="T0" fmla="*/ 44 w 44"/>
                <a:gd name="T1" fmla="*/ 0 h 142"/>
                <a:gd name="T2" fmla="*/ 0 w 44"/>
                <a:gd name="T3" fmla="*/ 42 h 142"/>
                <a:gd name="T4" fmla="*/ 0 w 44"/>
                <a:gd name="T5" fmla="*/ 99 h 142"/>
                <a:gd name="T6" fmla="*/ 44 w 44"/>
                <a:gd name="T7" fmla="*/ 142 h 142"/>
                <a:gd name="T8" fmla="*/ 44 w 44"/>
                <a:gd name="T9" fmla="*/ 0 h 142"/>
              </a:gdLst>
              <a:ahLst/>
              <a:cxnLst>
                <a:cxn ang="0">
                  <a:pos x="T0" y="T1"/>
                </a:cxn>
                <a:cxn ang="0">
                  <a:pos x="T2" y="T3"/>
                </a:cxn>
                <a:cxn ang="0">
                  <a:pos x="T4" y="T5"/>
                </a:cxn>
                <a:cxn ang="0">
                  <a:pos x="T6" y="T7"/>
                </a:cxn>
                <a:cxn ang="0">
                  <a:pos x="T8" y="T9"/>
                </a:cxn>
              </a:cxnLst>
              <a:rect l="0" t="0" r="r" b="b"/>
              <a:pathLst>
                <a:path w="44" h="142">
                  <a:moveTo>
                    <a:pt x="44" y="0"/>
                  </a:moveTo>
                  <a:cubicBezTo>
                    <a:pt x="20" y="0"/>
                    <a:pt x="0" y="19"/>
                    <a:pt x="0" y="42"/>
                  </a:cubicBezTo>
                  <a:cubicBezTo>
                    <a:pt x="0" y="99"/>
                    <a:pt x="0" y="99"/>
                    <a:pt x="0" y="99"/>
                  </a:cubicBezTo>
                  <a:cubicBezTo>
                    <a:pt x="0" y="123"/>
                    <a:pt x="20" y="142"/>
                    <a:pt x="44" y="142"/>
                  </a:cubicBezTo>
                  <a:lnTo>
                    <a:pt x="4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832" fontAlgn="auto">
                <a:spcBef>
                  <a:spcPts val="0"/>
                </a:spcBef>
                <a:spcAft>
                  <a:spcPts val="0"/>
                </a:spcAft>
              </a:pPr>
              <a:endParaRPr lang="en-GB" sz="2098" dirty="0">
                <a:solidFill>
                  <a:prstClr val="black"/>
                </a:solidFill>
                <a:latin typeface="Arial"/>
                <a:cs typeface="+mn-cs"/>
              </a:endParaRPr>
            </a:p>
          </p:txBody>
        </p:sp>
      </p:grpSp>
      <p:grpSp>
        <p:nvGrpSpPr>
          <p:cNvPr id="18" name="Logotype"/>
          <p:cNvGrpSpPr/>
          <p:nvPr userDrawn="1"/>
        </p:nvGrpSpPr>
        <p:grpSpPr>
          <a:xfrm>
            <a:off x="641187" y="530770"/>
            <a:ext cx="1383679" cy="288542"/>
            <a:chOff x="9501453" y="6148765"/>
            <a:chExt cx="2047875" cy="427037"/>
          </a:xfrm>
          <a:solidFill>
            <a:schemeClr val="bg1"/>
          </a:solidFill>
        </p:grpSpPr>
        <p:sp>
          <p:nvSpPr>
            <p:cNvPr id="19" name="Freeform 5"/>
            <p:cNvSpPr>
              <a:spLocks noEditPoints="1"/>
            </p:cNvSpPr>
            <p:nvPr userDrawn="1"/>
          </p:nvSpPr>
          <p:spPr bwMode="auto">
            <a:xfrm>
              <a:off x="11206428" y="6231315"/>
              <a:ext cx="342900" cy="344487"/>
            </a:xfrm>
            <a:custGeom>
              <a:avLst/>
              <a:gdLst>
                <a:gd name="T0" fmla="*/ 43 w 91"/>
                <a:gd name="T1" fmla="*/ 2 h 91"/>
                <a:gd name="T2" fmla="*/ 2 w 91"/>
                <a:gd name="T3" fmla="*/ 44 h 91"/>
                <a:gd name="T4" fmla="*/ 46 w 91"/>
                <a:gd name="T5" fmla="*/ 91 h 91"/>
                <a:gd name="T6" fmla="*/ 74 w 91"/>
                <a:gd name="T7" fmla="*/ 77 h 91"/>
                <a:gd name="T8" fmla="*/ 74 w 91"/>
                <a:gd name="T9" fmla="*/ 90 h 91"/>
                <a:gd name="T10" fmla="*/ 91 w 91"/>
                <a:gd name="T11" fmla="*/ 90 h 91"/>
                <a:gd name="T12" fmla="*/ 91 w 91"/>
                <a:gd name="T13" fmla="*/ 47 h 91"/>
                <a:gd name="T14" fmla="*/ 43 w 91"/>
                <a:gd name="T15" fmla="*/ 2 h 91"/>
                <a:gd name="T16" fmla="*/ 72 w 91"/>
                <a:gd name="T17" fmla="*/ 48 h 91"/>
                <a:gd name="T18" fmla="*/ 43 w 91"/>
                <a:gd name="T19" fmla="*/ 72 h 91"/>
                <a:gd name="T20" fmla="*/ 21 w 91"/>
                <a:gd name="T21" fmla="*/ 50 h 91"/>
                <a:gd name="T22" fmla="*/ 46 w 91"/>
                <a:gd name="T23" fmla="*/ 21 h 91"/>
                <a:gd name="T24" fmla="*/ 72 w 91"/>
                <a:gd name="T25" fmla="*/ 45 h 91"/>
                <a:gd name="T26" fmla="*/ 72 w 91"/>
                <a:gd name="T27" fmla="*/ 48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1" h="91">
                  <a:moveTo>
                    <a:pt x="43" y="2"/>
                  </a:moveTo>
                  <a:cubicBezTo>
                    <a:pt x="21" y="4"/>
                    <a:pt x="3" y="22"/>
                    <a:pt x="2" y="44"/>
                  </a:cubicBezTo>
                  <a:cubicBezTo>
                    <a:pt x="0" y="70"/>
                    <a:pt x="21" y="91"/>
                    <a:pt x="46" y="91"/>
                  </a:cubicBezTo>
                  <a:cubicBezTo>
                    <a:pt x="56" y="91"/>
                    <a:pt x="68" y="87"/>
                    <a:pt x="74" y="77"/>
                  </a:cubicBezTo>
                  <a:cubicBezTo>
                    <a:pt x="74" y="90"/>
                    <a:pt x="74" y="90"/>
                    <a:pt x="74" y="90"/>
                  </a:cubicBezTo>
                  <a:cubicBezTo>
                    <a:pt x="91" y="90"/>
                    <a:pt x="91" y="90"/>
                    <a:pt x="91" y="90"/>
                  </a:cubicBezTo>
                  <a:cubicBezTo>
                    <a:pt x="91" y="47"/>
                    <a:pt x="91" y="47"/>
                    <a:pt x="91" y="47"/>
                  </a:cubicBezTo>
                  <a:cubicBezTo>
                    <a:pt x="91" y="20"/>
                    <a:pt x="69" y="0"/>
                    <a:pt x="43" y="2"/>
                  </a:cubicBezTo>
                  <a:close/>
                  <a:moveTo>
                    <a:pt x="72" y="48"/>
                  </a:moveTo>
                  <a:cubicBezTo>
                    <a:pt x="71" y="63"/>
                    <a:pt x="58" y="74"/>
                    <a:pt x="43" y="72"/>
                  </a:cubicBezTo>
                  <a:cubicBezTo>
                    <a:pt x="32" y="71"/>
                    <a:pt x="22" y="61"/>
                    <a:pt x="21" y="50"/>
                  </a:cubicBezTo>
                  <a:cubicBezTo>
                    <a:pt x="19" y="34"/>
                    <a:pt x="31" y="21"/>
                    <a:pt x="46" y="21"/>
                  </a:cubicBezTo>
                  <a:cubicBezTo>
                    <a:pt x="60" y="21"/>
                    <a:pt x="71" y="32"/>
                    <a:pt x="72" y="45"/>
                  </a:cubicBezTo>
                  <a:lnTo>
                    <a:pt x="72" y="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832" fontAlgn="auto">
                <a:spcBef>
                  <a:spcPts val="0"/>
                </a:spcBef>
                <a:spcAft>
                  <a:spcPts val="0"/>
                </a:spcAft>
              </a:pPr>
              <a:endParaRPr lang="en-US" sz="2098" dirty="0">
                <a:solidFill>
                  <a:prstClr val="black"/>
                </a:solidFill>
                <a:latin typeface="Arial"/>
                <a:cs typeface="+mn-cs"/>
              </a:endParaRPr>
            </a:p>
          </p:txBody>
        </p:sp>
        <p:sp>
          <p:nvSpPr>
            <p:cNvPr id="20" name="Freeform 6"/>
            <p:cNvSpPr>
              <a:spLocks noEditPoints="1"/>
            </p:cNvSpPr>
            <p:nvPr userDrawn="1"/>
          </p:nvSpPr>
          <p:spPr bwMode="auto">
            <a:xfrm>
              <a:off x="10849241" y="6236077"/>
              <a:ext cx="334963" cy="339725"/>
            </a:xfrm>
            <a:custGeom>
              <a:avLst/>
              <a:gdLst>
                <a:gd name="T0" fmla="*/ 44 w 89"/>
                <a:gd name="T1" fmla="*/ 1 h 90"/>
                <a:gd name="T2" fmla="*/ 0 w 89"/>
                <a:gd name="T3" fmla="*/ 46 h 90"/>
                <a:gd name="T4" fmla="*/ 45 w 89"/>
                <a:gd name="T5" fmla="*/ 90 h 90"/>
                <a:gd name="T6" fmla="*/ 86 w 89"/>
                <a:gd name="T7" fmla="*/ 63 h 90"/>
                <a:gd name="T8" fmla="*/ 69 w 89"/>
                <a:gd name="T9" fmla="*/ 58 h 90"/>
                <a:gd name="T10" fmla="*/ 50 w 89"/>
                <a:gd name="T11" fmla="*/ 72 h 90"/>
                <a:gd name="T12" fmla="*/ 22 w 89"/>
                <a:gd name="T13" fmla="*/ 59 h 90"/>
                <a:gd name="T14" fmla="*/ 89 w 89"/>
                <a:gd name="T15" fmla="*/ 41 h 90"/>
                <a:gd name="T16" fmla="*/ 44 w 89"/>
                <a:gd name="T17" fmla="*/ 1 h 90"/>
                <a:gd name="T18" fmla="*/ 19 w 89"/>
                <a:gd name="T19" fmla="*/ 44 h 90"/>
                <a:gd name="T20" fmla="*/ 36 w 89"/>
                <a:gd name="T21" fmla="*/ 19 h 90"/>
                <a:gd name="T22" fmla="*/ 67 w 89"/>
                <a:gd name="T23" fmla="*/ 31 h 90"/>
                <a:gd name="T24" fmla="*/ 19 w 89"/>
                <a:gd name="T25" fmla="*/ 44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9" h="90">
                  <a:moveTo>
                    <a:pt x="44" y="1"/>
                  </a:moveTo>
                  <a:cubicBezTo>
                    <a:pt x="20" y="2"/>
                    <a:pt x="0" y="20"/>
                    <a:pt x="0" y="46"/>
                  </a:cubicBezTo>
                  <a:cubicBezTo>
                    <a:pt x="0" y="70"/>
                    <a:pt x="20" y="90"/>
                    <a:pt x="45" y="90"/>
                  </a:cubicBezTo>
                  <a:cubicBezTo>
                    <a:pt x="62" y="90"/>
                    <a:pt x="79" y="80"/>
                    <a:pt x="86" y="63"/>
                  </a:cubicBezTo>
                  <a:cubicBezTo>
                    <a:pt x="69" y="58"/>
                    <a:pt x="69" y="58"/>
                    <a:pt x="69" y="58"/>
                  </a:cubicBezTo>
                  <a:cubicBezTo>
                    <a:pt x="66" y="65"/>
                    <a:pt x="58" y="71"/>
                    <a:pt x="50" y="72"/>
                  </a:cubicBezTo>
                  <a:cubicBezTo>
                    <a:pt x="38" y="75"/>
                    <a:pt x="26" y="67"/>
                    <a:pt x="22" y="59"/>
                  </a:cubicBezTo>
                  <a:cubicBezTo>
                    <a:pt x="89" y="41"/>
                    <a:pt x="89" y="41"/>
                    <a:pt x="89" y="41"/>
                  </a:cubicBezTo>
                  <a:cubicBezTo>
                    <a:pt x="87" y="24"/>
                    <a:pt x="72" y="0"/>
                    <a:pt x="44" y="1"/>
                  </a:cubicBezTo>
                  <a:close/>
                  <a:moveTo>
                    <a:pt x="19" y="44"/>
                  </a:moveTo>
                  <a:cubicBezTo>
                    <a:pt x="19" y="34"/>
                    <a:pt x="24" y="24"/>
                    <a:pt x="36" y="19"/>
                  </a:cubicBezTo>
                  <a:cubicBezTo>
                    <a:pt x="50" y="14"/>
                    <a:pt x="62" y="21"/>
                    <a:pt x="67" y="31"/>
                  </a:cubicBezTo>
                  <a:lnTo>
                    <a:pt x="19" y="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832" fontAlgn="auto">
                <a:spcBef>
                  <a:spcPts val="0"/>
                </a:spcBef>
                <a:spcAft>
                  <a:spcPts val="0"/>
                </a:spcAft>
              </a:pPr>
              <a:endParaRPr lang="en-US" sz="2098" dirty="0">
                <a:solidFill>
                  <a:prstClr val="black"/>
                </a:solidFill>
                <a:latin typeface="Arial"/>
                <a:cs typeface="+mn-cs"/>
              </a:endParaRPr>
            </a:p>
          </p:txBody>
        </p:sp>
        <p:sp>
          <p:nvSpPr>
            <p:cNvPr id="21" name="Freeform 7"/>
            <p:cNvSpPr>
              <a:spLocks/>
            </p:cNvSpPr>
            <p:nvPr userDrawn="1"/>
          </p:nvSpPr>
          <p:spPr bwMode="auto">
            <a:xfrm>
              <a:off x="10292028" y="6239252"/>
              <a:ext cx="166688" cy="333375"/>
            </a:xfrm>
            <a:custGeom>
              <a:avLst/>
              <a:gdLst>
                <a:gd name="T0" fmla="*/ 44 w 44"/>
                <a:gd name="T1" fmla="*/ 18 h 88"/>
                <a:gd name="T2" fmla="*/ 44 w 44"/>
                <a:gd name="T3" fmla="*/ 0 h 88"/>
                <a:gd name="T4" fmla="*/ 19 w 44"/>
                <a:gd name="T5" fmla="*/ 13 h 88"/>
                <a:gd name="T6" fmla="*/ 19 w 44"/>
                <a:gd name="T7" fmla="*/ 3 h 88"/>
                <a:gd name="T8" fmla="*/ 0 w 44"/>
                <a:gd name="T9" fmla="*/ 3 h 88"/>
                <a:gd name="T10" fmla="*/ 0 w 44"/>
                <a:gd name="T11" fmla="*/ 44 h 88"/>
                <a:gd name="T12" fmla="*/ 0 w 44"/>
                <a:gd name="T13" fmla="*/ 88 h 88"/>
                <a:gd name="T14" fmla="*/ 20 w 44"/>
                <a:gd name="T15" fmla="*/ 88 h 88"/>
                <a:gd name="T16" fmla="*/ 20 w 44"/>
                <a:gd name="T17" fmla="*/ 46 h 88"/>
                <a:gd name="T18" fmla="*/ 44 w 44"/>
                <a:gd name="T19" fmla="*/ 1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 h="88">
                  <a:moveTo>
                    <a:pt x="44" y="18"/>
                  </a:moveTo>
                  <a:cubicBezTo>
                    <a:pt x="44" y="0"/>
                    <a:pt x="44" y="0"/>
                    <a:pt x="44" y="0"/>
                  </a:cubicBezTo>
                  <a:cubicBezTo>
                    <a:pt x="28" y="0"/>
                    <a:pt x="22" y="8"/>
                    <a:pt x="19" y="13"/>
                  </a:cubicBezTo>
                  <a:cubicBezTo>
                    <a:pt x="19" y="3"/>
                    <a:pt x="19" y="3"/>
                    <a:pt x="19" y="3"/>
                  </a:cubicBezTo>
                  <a:cubicBezTo>
                    <a:pt x="0" y="3"/>
                    <a:pt x="0" y="3"/>
                    <a:pt x="0" y="3"/>
                  </a:cubicBezTo>
                  <a:cubicBezTo>
                    <a:pt x="0" y="44"/>
                    <a:pt x="0" y="44"/>
                    <a:pt x="0" y="44"/>
                  </a:cubicBezTo>
                  <a:cubicBezTo>
                    <a:pt x="0" y="88"/>
                    <a:pt x="0" y="88"/>
                    <a:pt x="0" y="88"/>
                  </a:cubicBezTo>
                  <a:cubicBezTo>
                    <a:pt x="20" y="88"/>
                    <a:pt x="20" y="88"/>
                    <a:pt x="20" y="88"/>
                  </a:cubicBezTo>
                  <a:cubicBezTo>
                    <a:pt x="20" y="62"/>
                    <a:pt x="20" y="62"/>
                    <a:pt x="20" y="46"/>
                  </a:cubicBezTo>
                  <a:cubicBezTo>
                    <a:pt x="20" y="26"/>
                    <a:pt x="31" y="19"/>
                    <a:pt x="44"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832" fontAlgn="auto">
                <a:spcBef>
                  <a:spcPts val="0"/>
                </a:spcBef>
                <a:spcAft>
                  <a:spcPts val="0"/>
                </a:spcAft>
              </a:pPr>
              <a:endParaRPr lang="en-US" sz="2098" dirty="0">
                <a:solidFill>
                  <a:prstClr val="black"/>
                </a:solidFill>
                <a:latin typeface="Arial"/>
                <a:cs typeface="+mn-cs"/>
              </a:endParaRPr>
            </a:p>
          </p:txBody>
        </p:sp>
        <p:sp>
          <p:nvSpPr>
            <p:cNvPr id="22" name="Freeform 8"/>
            <p:cNvSpPr>
              <a:spLocks/>
            </p:cNvSpPr>
            <p:nvPr userDrawn="1"/>
          </p:nvSpPr>
          <p:spPr bwMode="auto">
            <a:xfrm>
              <a:off x="9501453" y="6182102"/>
              <a:ext cx="369888" cy="390525"/>
            </a:xfrm>
            <a:custGeom>
              <a:avLst/>
              <a:gdLst>
                <a:gd name="T0" fmla="*/ 185 w 233"/>
                <a:gd name="T1" fmla="*/ 165 h 246"/>
                <a:gd name="T2" fmla="*/ 48 w 233"/>
                <a:gd name="T3" fmla="*/ 0 h 246"/>
                <a:gd name="T4" fmla="*/ 0 w 233"/>
                <a:gd name="T5" fmla="*/ 0 h 246"/>
                <a:gd name="T6" fmla="*/ 0 w 233"/>
                <a:gd name="T7" fmla="*/ 246 h 246"/>
                <a:gd name="T8" fmla="*/ 50 w 233"/>
                <a:gd name="T9" fmla="*/ 246 h 246"/>
                <a:gd name="T10" fmla="*/ 50 w 233"/>
                <a:gd name="T11" fmla="*/ 81 h 246"/>
                <a:gd name="T12" fmla="*/ 190 w 233"/>
                <a:gd name="T13" fmla="*/ 246 h 246"/>
                <a:gd name="T14" fmla="*/ 233 w 233"/>
                <a:gd name="T15" fmla="*/ 246 h 246"/>
                <a:gd name="T16" fmla="*/ 233 w 233"/>
                <a:gd name="T17" fmla="*/ 0 h 246"/>
                <a:gd name="T18" fmla="*/ 185 w 233"/>
                <a:gd name="T19" fmla="*/ 0 h 246"/>
                <a:gd name="T20" fmla="*/ 185 w 233"/>
                <a:gd name="T21" fmla="*/ 165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3" h="246">
                  <a:moveTo>
                    <a:pt x="185" y="165"/>
                  </a:moveTo>
                  <a:lnTo>
                    <a:pt x="48" y="0"/>
                  </a:lnTo>
                  <a:lnTo>
                    <a:pt x="0" y="0"/>
                  </a:lnTo>
                  <a:lnTo>
                    <a:pt x="0" y="246"/>
                  </a:lnTo>
                  <a:lnTo>
                    <a:pt x="50" y="246"/>
                  </a:lnTo>
                  <a:lnTo>
                    <a:pt x="50" y="81"/>
                  </a:lnTo>
                  <a:lnTo>
                    <a:pt x="190" y="246"/>
                  </a:lnTo>
                  <a:lnTo>
                    <a:pt x="233" y="246"/>
                  </a:lnTo>
                  <a:lnTo>
                    <a:pt x="233" y="0"/>
                  </a:lnTo>
                  <a:lnTo>
                    <a:pt x="185" y="0"/>
                  </a:lnTo>
                  <a:lnTo>
                    <a:pt x="185" y="16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832" fontAlgn="auto">
                <a:spcBef>
                  <a:spcPts val="0"/>
                </a:spcBef>
                <a:spcAft>
                  <a:spcPts val="0"/>
                </a:spcAft>
              </a:pPr>
              <a:endParaRPr lang="en-US" sz="2098" dirty="0">
                <a:solidFill>
                  <a:prstClr val="black"/>
                </a:solidFill>
                <a:latin typeface="Arial"/>
                <a:cs typeface="+mn-cs"/>
              </a:endParaRPr>
            </a:p>
          </p:txBody>
        </p:sp>
        <p:sp>
          <p:nvSpPr>
            <p:cNvPr id="23" name="Freeform 9"/>
            <p:cNvSpPr>
              <a:spLocks noEditPoints="1"/>
            </p:cNvSpPr>
            <p:nvPr userDrawn="1"/>
          </p:nvSpPr>
          <p:spPr bwMode="auto">
            <a:xfrm>
              <a:off x="10461891" y="6148765"/>
              <a:ext cx="342900" cy="427037"/>
            </a:xfrm>
            <a:custGeom>
              <a:avLst/>
              <a:gdLst>
                <a:gd name="T0" fmla="*/ 91 w 91"/>
                <a:gd name="T1" fmla="*/ 0 h 113"/>
                <a:gd name="T2" fmla="*/ 73 w 91"/>
                <a:gd name="T3" fmla="*/ 0 h 113"/>
                <a:gd name="T4" fmla="*/ 73 w 91"/>
                <a:gd name="T5" fmla="*/ 34 h 113"/>
                <a:gd name="T6" fmla="*/ 43 w 91"/>
                <a:gd name="T7" fmla="*/ 24 h 113"/>
                <a:gd name="T8" fmla="*/ 2 w 91"/>
                <a:gd name="T9" fmla="*/ 66 h 113"/>
                <a:gd name="T10" fmla="*/ 46 w 91"/>
                <a:gd name="T11" fmla="*/ 113 h 113"/>
                <a:gd name="T12" fmla="*/ 74 w 91"/>
                <a:gd name="T13" fmla="*/ 101 h 113"/>
                <a:gd name="T14" fmla="*/ 74 w 91"/>
                <a:gd name="T15" fmla="*/ 112 h 113"/>
                <a:gd name="T16" fmla="*/ 91 w 91"/>
                <a:gd name="T17" fmla="*/ 112 h 113"/>
                <a:gd name="T18" fmla="*/ 91 w 91"/>
                <a:gd name="T19" fmla="*/ 69 h 113"/>
                <a:gd name="T20" fmla="*/ 91 w 91"/>
                <a:gd name="T21" fmla="*/ 69 h 113"/>
                <a:gd name="T22" fmla="*/ 91 w 91"/>
                <a:gd name="T23" fmla="*/ 68 h 113"/>
                <a:gd name="T24" fmla="*/ 91 w 91"/>
                <a:gd name="T25" fmla="*/ 0 h 113"/>
                <a:gd name="T26" fmla="*/ 72 w 91"/>
                <a:gd name="T27" fmla="*/ 70 h 113"/>
                <a:gd name="T28" fmla="*/ 43 w 91"/>
                <a:gd name="T29" fmla="*/ 94 h 113"/>
                <a:gd name="T30" fmla="*/ 21 w 91"/>
                <a:gd name="T31" fmla="*/ 72 h 113"/>
                <a:gd name="T32" fmla="*/ 46 w 91"/>
                <a:gd name="T33" fmla="*/ 43 h 113"/>
                <a:gd name="T34" fmla="*/ 72 w 91"/>
                <a:gd name="T35" fmla="*/ 67 h 113"/>
                <a:gd name="T36" fmla="*/ 72 w 91"/>
                <a:gd name="T37" fmla="*/ 7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1" h="113">
                  <a:moveTo>
                    <a:pt x="91" y="0"/>
                  </a:moveTo>
                  <a:cubicBezTo>
                    <a:pt x="73" y="0"/>
                    <a:pt x="73" y="0"/>
                    <a:pt x="73" y="0"/>
                  </a:cubicBezTo>
                  <a:cubicBezTo>
                    <a:pt x="73" y="34"/>
                    <a:pt x="73" y="34"/>
                    <a:pt x="73" y="34"/>
                  </a:cubicBezTo>
                  <a:cubicBezTo>
                    <a:pt x="68" y="28"/>
                    <a:pt x="55" y="23"/>
                    <a:pt x="43" y="24"/>
                  </a:cubicBezTo>
                  <a:cubicBezTo>
                    <a:pt x="21" y="26"/>
                    <a:pt x="3" y="44"/>
                    <a:pt x="2" y="66"/>
                  </a:cubicBezTo>
                  <a:cubicBezTo>
                    <a:pt x="0" y="92"/>
                    <a:pt x="21" y="113"/>
                    <a:pt x="46" y="113"/>
                  </a:cubicBezTo>
                  <a:cubicBezTo>
                    <a:pt x="56" y="113"/>
                    <a:pt x="69" y="109"/>
                    <a:pt x="74" y="101"/>
                  </a:cubicBezTo>
                  <a:cubicBezTo>
                    <a:pt x="74" y="112"/>
                    <a:pt x="74" y="112"/>
                    <a:pt x="74" y="112"/>
                  </a:cubicBezTo>
                  <a:cubicBezTo>
                    <a:pt x="91" y="112"/>
                    <a:pt x="91" y="112"/>
                    <a:pt x="91" y="112"/>
                  </a:cubicBezTo>
                  <a:cubicBezTo>
                    <a:pt x="91" y="69"/>
                    <a:pt x="91" y="69"/>
                    <a:pt x="91" y="69"/>
                  </a:cubicBezTo>
                  <a:cubicBezTo>
                    <a:pt x="91" y="69"/>
                    <a:pt x="91" y="69"/>
                    <a:pt x="91" y="69"/>
                  </a:cubicBezTo>
                  <a:cubicBezTo>
                    <a:pt x="91" y="68"/>
                    <a:pt x="91" y="68"/>
                    <a:pt x="91" y="68"/>
                  </a:cubicBezTo>
                  <a:lnTo>
                    <a:pt x="91" y="0"/>
                  </a:lnTo>
                  <a:close/>
                  <a:moveTo>
                    <a:pt x="72" y="70"/>
                  </a:moveTo>
                  <a:cubicBezTo>
                    <a:pt x="71" y="85"/>
                    <a:pt x="58" y="96"/>
                    <a:pt x="43" y="94"/>
                  </a:cubicBezTo>
                  <a:cubicBezTo>
                    <a:pt x="32" y="93"/>
                    <a:pt x="22" y="83"/>
                    <a:pt x="21" y="72"/>
                  </a:cubicBezTo>
                  <a:cubicBezTo>
                    <a:pt x="19" y="56"/>
                    <a:pt x="31" y="43"/>
                    <a:pt x="46" y="43"/>
                  </a:cubicBezTo>
                  <a:cubicBezTo>
                    <a:pt x="60" y="43"/>
                    <a:pt x="71" y="54"/>
                    <a:pt x="72" y="67"/>
                  </a:cubicBezTo>
                  <a:lnTo>
                    <a:pt x="72"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832" fontAlgn="auto">
                <a:spcBef>
                  <a:spcPts val="0"/>
                </a:spcBef>
                <a:spcAft>
                  <a:spcPts val="0"/>
                </a:spcAft>
              </a:pPr>
              <a:endParaRPr lang="en-US" sz="2098" dirty="0">
                <a:solidFill>
                  <a:prstClr val="black"/>
                </a:solidFill>
                <a:latin typeface="Arial"/>
                <a:cs typeface="+mn-cs"/>
              </a:endParaRPr>
            </a:p>
          </p:txBody>
        </p:sp>
        <p:sp>
          <p:nvSpPr>
            <p:cNvPr id="29" name="Freeform 10"/>
            <p:cNvSpPr>
              <a:spLocks noEditPoints="1"/>
            </p:cNvSpPr>
            <p:nvPr userDrawn="1"/>
          </p:nvSpPr>
          <p:spPr bwMode="auto">
            <a:xfrm>
              <a:off x="9912616" y="6239252"/>
              <a:ext cx="338138" cy="336550"/>
            </a:xfrm>
            <a:custGeom>
              <a:avLst/>
              <a:gdLst>
                <a:gd name="T0" fmla="*/ 45 w 90"/>
                <a:gd name="T1" fmla="*/ 0 h 89"/>
                <a:gd name="T2" fmla="*/ 0 w 90"/>
                <a:gd name="T3" fmla="*/ 45 h 89"/>
                <a:gd name="T4" fmla="*/ 45 w 90"/>
                <a:gd name="T5" fmla="*/ 89 h 89"/>
                <a:gd name="T6" fmla="*/ 90 w 90"/>
                <a:gd name="T7" fmla="*/ 45 h 89"/>
                <a:gd name="T8" fmla="*/ 45 w 90"/>
                <a:gd name="T9" fmla="*/ 0 h 89"/>
                <a:gd name="T10" fmla="*/ 45 w 90"/>
                <a:gd name="T11" fmla="*/ 70 h 89"/>
                <a:gd name="T12" fmla="*/ 19 w 90"/>
                <a:gd name="T13" fmla="*/ 45 h 89"/>
                <a:gd name="T14" fmla="*/ 45 w 90"/>
                <a:gd name="T15" fmla="*/ 19 h 89"/>
                <a:gd name="T16" fmla="*/ 71 w 90"/>
                <a:gd name="T17" fmla="*/ 45 h 89"/>
                <a:gd name="T18" fmla="*/ 45 w 90"/>
                <a:gd name="T19" fmla="*/ 7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0" h="89">
                  <a:moveTo>
                    <a:pt x="45" y="0"/>
                  </a:moveTo>
                  <a:cubicBezTo>
                    <a:pt x="20" y="0"/>
                    <a:pt x="0" y="20"/>
                    <a:pt x="0" y="45"/>
                  </a:cubicBezTo>
                  <a:cubicBezTo>
                    <a:pt x="0" y="69"/>
                    <a:pt x="20" y="89"/>
                    <a:pt x="45" y="89"/>
                  </a:cubicBezTo>
                  <a:cubicBezTo>
                    <a:pt x="70" y="89"/>
                    <a:pt x="90" y="69"/>
                    <a:pt x="90" y="45"/>
                  </a:cubicBezTo>
                  <a:cubicBezTo>
                    <a:pt x="90" y="20"/>
                    <a:pt x="70" y="0"/>
                    <a:pt x="45" y="0"/>
                  </a:cubicBezTo>
                  <a:close/>
                  <a:moveTo>
                    <a:pt x="45" y="70"/>
                  </a:moveTo>
                  <a:cubicBezTo>
                    <a:pt x="31" y="70"/>
                    <a:pt x="19" y="59"/>
                    <a:pt x="19" y="45"/>
                  </a:cubicBezTo>
                  <a:cubicBezTo>
                    <a:pt x="19" y="30"/>
                    <a:pt x="31" y="19"/>
                    <a:pt x="45" y="19"/>
                  </a:cubicBezTo>
                  <a:cubicBezTo>
                    <a:pt x="59" y="19"/>
                    <a:pt x="71" y="30"/>
                    <a:pt x="71" y="45"/>
                  </a:cubicBezTo>
                  <a:cubicBezTo>
                    <a:pt x="71" y="59"/>
                    <a:pt x="59" y="70"/>
                    <a:pt x="45" y="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832" fontAlgn="auto">
                <a:spcBef>
                  <a:spcPts val="0"/>
                </a:spcBef>
                <a:spcAft>
                  <a:spcPts val="0"/>
                </a:spcAft>
              </a:pPr>
              <a:endParaRPr lang="en-US" sz="2098" dirty="0">
                <a:solidFill>
                  <a:prstClr val="black"/>
                </a:solidFill>
                <a:latin typeface="Arial"/>
                <a:cs typeface="+mn-cs"/>
              </a:endParaRPr>
            </a:p>
          </p:txBody>
        </p:sp>
      </p:grpSp>
    </p:spTree>
    <p:extLst>
      <p:ext uri="{BB962C8B-B14F-4D97-AF65-F5344CB8AC3E}">
        <p14:creationId xmlns:p14="http://schemas.microsoft.com/office/powerpoint/2010/main" val="2190263462"/>
      </p:ext>
    </p:extLst>
  </p:cSld>
  <p:clrMapOvr>
    <a:masterClrMapping/>
  </p:clrMapOvr>
</p:sldLayout>
</file>

<file path=ppt/slideLayouts/slideLayout225.xml><?xml version="1.0" encoding="utf-8"?>
<p:sldLayout xmlns:a="http://schemas.openxmlformats.org/drawingml/2006/main" xmlns:r="http://schemas.openxmlformats.org/officeDocument/2006/relationships" xmlns:p="http://schemas.openxmlformats.org/presentationml/2006/main" preserve="1" userDrawn="1">
  <p:cSld name="2_Three Content">
    <p:spTree>
      <p:nvGrpSpPr>
        <p:cNvPr id="1" name=""/>
        <p:cNvGrpSpPr/>
        <p:nvPr/>
      </p:nvGrpSpPr>
      <p:grpSpPr>
        <a:xfrm>
          <a:off x="0" y="0"/>
          <a:ext cx="0" cy="0"/>
          <a:chOff x="0" y="0"/>
          <a:chExt cx="0" cy="0"/>
        </a:xfrm>
      </p:grpSpPr>
      <p:sp>
        <p:nvSpPr>
          <p:cNvPr id="2" name="Title 1"/>
          <p:cNvSpPr>
            <a:spLocks noGrp="1"/>
          </p:cNvSpPr>
          <p:nvPr>
            <p:ph type="title"/>
          </p:nvPr>
        </p:nvSpPr>
        <p:spPr>
          <a:xfrm>
            <a:off x="647834" y="360000"/>
            <a:ext cx="7198125" cy="720000"/>
          </a:xfrm>
        </p:spPr>
        <p:txBody>
          <a:bodyPr/>
          <a:lstStyle/>
          <a:p>
            <a:r>
              <a:rPr lang="en-GB" dirty="0"/>
              <a:t>Click to edit Master title style</a:t>
            </a:r>
          </a:p>
        </p:txBody>
      </p:sp>
      <p:sp>
        <p:nvSpPr>
          <p:cNvPr id="9" name="Text Placeholder 8"/>
          <p:cNvSpPr>
            <a:spLocks noGrp="1"/>
          </p:cNvSpPr>
          <p:nvPr>
            <p:ph type="body" sz="quarter" idx="14"/>
          </p:nvPr>
        </p:nvSpPr>
        <p:spPr>
          <a:xfrm>
            <a:off x="669752" y="1331693"/>
            <a:ext cx="3491091" cy="2715114"/>
          </a:xfrm>
        </p:spPr>
        <p:txBody>
          <a:body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p>
        </p:txBody>
      </p:sp>
      <p:sp>
        <p:nvSpPr>
          <p:cNvPr id="10" name="Text Placeholder 13"/>
          <p:cNvSpPr>
            <a:spLocks noGrp="1"/>
          </p:cNvSpPr>
          <p:nvPr>
            <p:ph type="body" sz="quarter" idx="19"/>
          </p:nvPr>
        </p:nvSpPr>
        <p:spPr>
          <a:xfrm>
            <a:off x="647832" y="4226862"/>
            <a:ext cx="3491091" cy="233946"/>
          </a:xfrm>
        </p:spPr>
        <p:txBody>
          <a:bodyPr/>
          <a:lstStyle>
            <a:lvl1pPr marL="0" indent="0">
              <a:buNone/>
              <a:defRPr/>
            </a:lvl1pPr>
          </a:lstStyle>
          <a:p>
            <a:pPr lvl="0"/>
            <a:r>
              <a:rPr lang="en-GB" dirty="0"/>
              <a:t>Click to edit Master text styles</a:t>
            </a:r>
          </a:p>
        </p:txBody>
      </p:sp>
      <p:sp>
        <p:nvSpPr>
          <p:cNvPr id="11" name="Text Placeholder 13"/>
          <p:cNvSpPr>
            <a:spLocks noGrp="1"/>
          </p:cNvSpPr>
          <p:nvPr>
            <p:ph type="body" sz="quarter" idx="20"/>
          </p:nvPr>
        </p:nvSpPr>
        <p:spPr>
          <a:xfrm>
            <a:off x="4359330" y="4245146"/>
            <a:ext cx="3491091" cy="233946"/>
          </a:xfrm>
        </p:spPr>
        <p:txBody>
          <a:bodyPr/>
          <a:lstStyle>
            <a:lvl1pPr marL="0" indent="0">
              <a:buNone/>
              <a:defRPr/>
            </a:lvl1pPr>
          </a:lstStyle>
          <a:p>
            <a:pPr lvl="0"/>
            <a:r>
              <a:rPr lang="en-GB" dirty="0"/>
              <a:t>Click to edit Master text styles</a:t>
            </a:r>
          </a:p>
        </p:txBody>
      </p:sp>
      <p:sp>
        <p:nvSpPr>
          <p:cNvPr id="12" name="Text Placeholder 13"/>
          <p:cNvSpPr>
            <a:spLocks noGrp="1"/>
          </p:cNvSpPr>
          <p:nvPr>
            <p:ph type="body" sz="quarter" idx="21"/>
          </p:nvPr>
        </p:nvSpPr>
        <p:spPr>
          <a:xfrm>
            <a:off x="8070826" y="4239051"/>
            <a:ext cx="3491091" cy="233946"/>
          </a:xfrm>
        </p:spPr>
        <p:txBody>
          <a:bodyPr/>
          <a:lstStyle>
            <a:lvl1pPr marL="0" indent="0">
              <a:buNone/>
              <a:defRPr/>
            </a:lvl1pPr>
          </a:lstStyle>
          <a:p>
            <a:pPr lvl="0"/>
            <a:r>
              <a:rPr lang="en-GB" dirty="0"/>
              <a:t>Click to edit Master text styles</a:t>
            </a:r>
          </a:p>
        </p:txBody>
      </p:sp>
      <p:sp>
        <p:nvSpPr>
          <p:cNvPr id="13" name="Text Placeholder 8"/>
          <p:cNvSpPr>
            <a:spLocks noGrp="1"/>
          </p:cNvSpPr>
          <p:nvPr>
            <p:ph type="body" sz="quarter" idx="22"/>
          </p:nvPr>
        </p:nvSpPr>
        <p:spPr>
          <a:xfrm>
            <a:off x="4381249" y="1337788"/>
            <a:ext cx="3491091" cy="2715114"/>
          </a:xfrm>
        </p:spPr>
        <p:txBody>
          <a:body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p>
        </p:txBody>
      </p:sp>
      <p:sp>
        <p:nvSpPr>
          <p:cNvPr id="14" name="Text Placeholder 8"/>
          <p:cNvSpPr>
            <a:spLocks noGrp="1"/>
          </p:cNvSpPr>
          <p:nvPr>
            <p:ph type="body" sz="quarter" idx="23"/>
          </p:nvPr>
        </p:nvSpPr>
        <p:spPr>
          <a:xfrm>
            <a:off x="8068369" y="1343882"/>
            <a:ext cx="3491091" cy="2715114"/>
          </a:xfrm>
        </p:spPr>
        <p:txBody>
          <a:body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p>
        </p:txBody>
      </p:sp>
    </p:spTree>
    <p:extLst>
      <p:ext uri="{BB962C8B-B14F-4D97-AF65-F5344CB8AC3E}">
        <p14:creationId xmlns:p14="http://schemas.microsoft.com/office/powerpoint/2010/main" val="1474317539"/>
      </p:ext>
    </p:extLst>
  </p:cSld>
  <p:clrMapOvr>
    <a:masterClrMapping/>
  </p:clrMapOvr>
</p:sldLayout>
</file>

<file path=ppt/slideLayouts/slideLayout226.xml><?xml version="1.0" encoding="utf-8"?>
<p:sldLayout xmlns:a="http://schemas.openxmlformats.org/drawingml/2006/main" xmlns:r="http://schemas.openxmlformats.org/officeDocument/2006/relationships" xmlns:p="http://schemas.openxmlformats.org/presentationml/2006/main" userDrawn="1">
  <p:cSld name="1_Title and Content">
    <p:spTree>
      <p:nvGrpSpPr>
        <p:cNvPr id="1" name=""/>
        <p:cNvGrpSpPr/>
        <p:nvPr/>
      </p:nvGrpSpPr>
      <p:grpSpPr>
        <a:xfrm>
          <a:off x="0" y="0"/>
          <a:ext cx="0" cy="0"/>
          <a:chOff x="0" y="0"/>
          <a:chExt cx="0" cy="0"/>
        </a:xfrm>
      </p:grpSpPr>
      <p:sp>
        <p:nvSpPr>
          <p:cNvPr id="3" name="Content Placeholder 2"/>
          <p:cNvSpPr>
            <a:spLocks noGrp="1"/>
          </p:cNvSpPr>
          <p:nvPr>
            <p:ph idx="1"/>
          </p:nvPr>
        </p:nvSpPr>
        <p:spPr>
          <a:xfrm>
            <a:off x="647830" y="1331692"/>
            <a:ext cx="10905160" cy="233946"/>
          </a:xfrm>
        </p:spPr>
        <p:txBody>
          <a:bodyPr/>
          <a:lstStyle>
            <a:lvl1pPr marL="0" indent="0">
              <a:buNone/>
              <a:defRPr/>
            </a:lvl1pPr>
          </a:lstStyle>
          <a:p>
            <a:pPr lvl="0"/>
            <a:r>
              <a:rPr lang="en-GB" dirty="0"/>
              <a:t>Click to edit Master text styles</a:t>
            </a:r>
          </a:p>
        </p:txBody>
      </p:sp>
      <p:sp>
        <p:nvSpPr>
          <p:cNvPr id="4" name="Title 3"/>
          <p:cNvSpPr>
            <a:spLocks noGrp="1"/>
          </p:cNvSpPr>
          <p:nvPr>
            <p:ph type="title"/>
          </p:nvPr>
        </p:nvSpPr>
        <p:spPr/>
        <p:txBody>
          <a:bodyPr/>
          <a:lstStyle/>
          <a:p>
            <a:r>
              <a:rPr lang="en-GB" dirty="0"/>
              <a:t>Click to edit Master title style</a:t>
            </a:r>
          </a:p>
        </p:txBody>
      </p:sp>
      <p:sp>
        <p:nvSpPr>
          <p:cNvPr id="2" name="Rectangle 1"/>
          <p:cNvSpPr/>
          <p:nvPr userDrawn="1"/>
        </p:nvSpPr>
        <p:spPr>
          <a:xfrm>
            <a:off x="646008" y="1669918"/>
            <a:ext cx="10945566" cy="435153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71" tIns="45685" rIns="91371" bIns="45685" numCol="1" spcCol="0" rtlCol="0" fromWordArt="0" anchor="ctr" anchorCtr="0" forceAA="0" compatLnSpc="1">
            <a:prstTxWarp prst="textNoShape">
              <a:avLst/>
            </a:prstTxWarp>
            <a:noAutofit/>
          </a:bodyPr>
          <a:lstStyle/>
          <a:p>
            <a:pPr algn="ctr"/>
            <a:endParaRPr lang="en-GB" sz="1200" dirty="0">
              <a:solidFill>
                <a:schemeClr val="tx1"/>
              </a:solidFill>
            </a:endParaRPr>
          </a:p>
        </p:txBody>
      </p:sp>
    </p:spTree>
    <p:extLst>
      <p:ext uri="{BB962C8B-B14F-4D97-AF65-F5344CB8AC3E}">
        <p14:creationId xmlns:p14="http://schemas.microsoft.com/office/powerpoint/2010/main" val="4133705061"/>
      </p:ext>
    </p:extLst>
  </p:cSld>
  <p:clrMapOvr>
    <a:masterClrMapping/>
  </p:clrMapOvr>
</p:sldLayout>
</file>

<file path=ppt/slideLayouts/slideLayout227.xml><?xml version="1.0" encoding="utf-8"?>
<p:sldLayout xmlns:a="http://schemas.openxmlformats.org/drawingml/2006/main" xmlns:r="http://schemas.openxmlformats.org/officeDocument/2006/relationships" xmlns:p="http://schemas.openxmlformats.org/presentationml/2006/main" showMasterSp="0" preserve="1" userDrawn="1">
  <p:cSld name="Title Slide">
    <p:bg>
      <p:bgPr>
        <a:solidFill>
          <a:schemeClr val="accent1"/>
        </a:soli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647832" y="1337955"/>
            <a:ext cx="7198125" cy="750047"/>
          </a:xfrm>
        </p:spPr>
        <p:txBody>
          <a:bodyPr>
            <a:noAutofit/>
          </a:bodyPr>
          <a:lstStyle>
            <a:lvl1pPr>
              <a:defRPr sz="2399">
                <a:solidFill>
                  <a:srgbClr val="FBD9CA"/>
                </a:solidFill>
              </a:defRPr>
            </a:lvl1pPr>
          </a:lstStyle>
          <a:p>
            <a:r>
              <a:rPr lang="en-US" dirty="0"/>
              <a:t>Click to edit Master title style</a:t>
            </a:r>
          </a:p>
        </p:txBody>
      </p:sp>
      <p:sp>
        <p:nvSpPr>
          <p:cNvPr id="3" name="Subtitle 2"/>
          <p:cNvSpPr>
            <a:spLocks noGrp="1"/>
          </p:cNvSpPr>
          <p:nvPr>
            <p:ph type="subTitle" idx="1"/>
          </p:nvPr>
        </p:nvSpPr>
        <p:spPr>
          <a:xfrm>
            <a:off x="647832" y="2133156"/>
            <a:ext cx="7198125" cy="360000"/>
          </a:xfrm>
        </p:spPr>
        <p:txBody>
          <a:bodyPr>
            <a:noAutofit/>
          </a:bodyPr>
          <a:lstStyle>
            <a:lvl1pPr marL="0" indent="0" algn="l">
              <a:buNone/>
              <a:defRPr b="1">
                <a:solidFill>
                  <a:srgbClr val="FFFFFF"/>
                </a:solidFill>
              </a:defRPr>
            </a:lvl1pPr>
            <a:lvl2pPr marL="544225" indent="0" algn="ctr">
              <a:buNone/>
              <a:defRPr>
                <a:solidFill>
                  <a:schemeClr val="tx1">
                    <a:tint val="75000"/>
                  </a:schemeClr>
                </a:solidFill>
              </a:defRPr>
            </a:lvl2pPr>
            <a:lvl3pPr marL="1088449" indent="0" algn="ctr">
              <a:buNone/>
              <a:defRPr>
                <a:solidFill>
                  <a:schemeClr val="tx1">
                    <a:tint val="75000"/>
                  </a:schemeClr>
                </a:solidFill>
              </a:defRPr>
            </a:lvl3pPr>
            <a:lvl4pPr marL="1632674" indent="0" algn="ctr">
              <a:buNone/>
              <a:defRPr>
                <a:solidFill>
                  <a:schemeClr val="tx1">
                    <a:tint val="75000"/>
                  </a:schemeClr>
                </a:solidFill>
              </a:defRPr>
            </a:lvl4pPr>
            <a:lvl5pPr marL="2176899" indent="0" algn="ctr">
              <a:buNone/>
              <a:defRPr>
                <a:solidFill>
                  <a:schemeClr val="tx1">
                    <a:tint val="75000"/>
                  </a:schemeClr>
                </a:solidFill>
              </a:defRPr>
            </a:lvl5pPr>
            <a:lvl6pPr marL="2721123" indent="0" algn="ctr">
              <a:buNone/>
              <a:defRPr>
                <a:solidFill>
                  <a:schemeClr val="tx1">
                    <a:tint val="75000"/>
                  </a:schemeClr>
                </a:solidFill>
              </a:defRPr>
            </a:lvl6pPr>
            <a:lvl7pPr marL="3265348" indent="0" algn="ctr">
              <a:buNone/>
              <a:defRPr>
                <a:solidFill>
                  <a:schemeClr val="tx1">
                    <a:tint val="75000"/>
                  </a:schemeClr>
                </a:solidFill>
              </a:defRPr>
            </a:lvl7pPr>
            <a:lvl8pPr marL="3809573" indent="0" algn="ctr">
              <a:buNone/>
              <a:defRPr>
                <a:solidFill>
                  <a:schemeClr val="tx1">
                    <a:tint val="75000"/>
                  </a:schemeClr>
                </a:solidFill>
              </a:defRPr>
            </a:lvl8pPr>
            <a:lvl9pPr marL="4353797" indent="0" algn="ctr">
              <a:buNone/>
              <a:defRPr>
                <a:solidFill>
                  <a:schemeClr val="tx1">
                    <a:tint val="75000"/>
                  </a:schemeClr>
                </a:solidFill>
              </a:defRPr>
            </a:lvl9pPr>
          </a:lstStyle>
          <a:p>
            <a:r>
              <a:rPr lang="en-US" dirty="0"/>
              <a:t>Click to edit Master subtitle style</a:t>
            </a:r>
          </a:p>
        </p:txBody>
      </p:sp>
      <p:sp>
        <p:nvSpPr>
          <p:cNvPr id="21" name="Text Placeholder 20"/>
          <p:cNvSpPr>
            <a:spLocks noGrp="1"/>
          </p:cNvSpPr>
          <p:nvPr>
            <p:ph type="body" sz="quarter" idx="13" hasCustomPrompt="1"/>
          </p:nvPr>
        </p:nvSpPr>
        <p:spPr>
          <a:xfrm>
            <a:off x="647832" y="2591400"/>
            <a:ext cx="7198125" cy="215950"/>
          </a:xfrm>
        </p:spPr>
        <p:txBody>
          <a:bodyPr>
            <a:noAutofit/>
          </a:bodyPr>
          <a:lstStyle>
            <a:lvl1pPr marL="0" indent="0">
              <a:buNone/>
              <a:defRPr sz="1300">
                <a:solidFill>
                  <a:srgbClr val="FFFFFF"/>
                </a:solidFill>
              </a:defRPr>
            </a:lvl1pPr>
            <a:lvl2pPr marL="257114" indent="0">
              <a:buNone/>
              <a:defRPr>
                <a:solidFill>
                  <a:schemeClr val="accent2"/>
                </a:solidFill>
              </a:defRPr>
            </a:lvl2pPr>
            <a:lvl3pPr marL="514228" indent="0">
              <a:buNone/>
              <a:defRPr>
                <a:solidFill>
                  <a:schemeClr val="accent2"/>
                </a:solidFill>
              </a:defRPr>
            </a:lvl3pPr>
            <a:lvl4pPr marL="771343" indent="0">
              <a:buNone/>
              <a:defRPr>
                <a:solidFill>
                  <a:schemeClr val="accent2"/>
                </a:solidFill>
              </a:defRPr>
            </a:lvl4pPr>
            <a:lvl5pPr marL="1028456" indent="0">
              <a:buNone/>
              <a:defRPr>
                <a:solidFill>
                  <a:schemeClr val="accent2"/>
                </a:solidFill>
              </a:defRPr>
            </a:lvl5pPr>
          </a:lstStyle>
          <a:p>
            <a:pPr lvl="0"/>
            <a:r>
              <a:rPr lang="en-US" dirty="0"/>
              <a:t>Name, title</a:t>
            </a:r>
          </a:p>
        </p:txBody>
      </p:sp>
      <p:sp>
        <p:nvSpPr>
          <p:cNvPr id="22" name="Text Placeholder 20"/>
          <p:cNvSpPr>
            <a:spLocks noGrp="1"/>
          </p:cNvSpPr>
          <p:nvPr>
            <p:ph type="body" sz="quarter" idx="14" hasCustomPrompt="1"/>
          </p:nvPr>
        </p:nvSpPr>
        <p:spPr>
          <a:xfrm>
            <a:off x="647832" y="2843342"/>
            <a:ext cx="7198125" cy="215950"/>
          </a:xfrm>
        </p:spPr>
        <p:txBody>
          <a:bodyPr>
            <a:noAutofit/>
          </a:bodyPr>
          <a:lstStyle>
            <a:lvl1pPr marL="0" indent="0">
              <a:buNone/>
              <a:defRPr sz="1300">
                <a:solidFill>
                  <a:srgbClr val="FFFFFF"/>
                </a:solidFill>
              </a:defRPr>
            </a:lvl1pPr>
            <a:lvl2pPr marL="257114" indent="0">
              <a:buNone/>
              <a:defRPr>
                <a:solidFill>
                  <a:schemeClr val="accent2"/>
                </a:solidFill>
              </a:defRPr>
            </a:lvl2pPr>
            <a:lvl3pPr marL="514228" indent="0">
              <a:buNone/>
              <a:defRPr>
                <a:solidFill>
                  <a:schemeClr val="accent2"/>
                </a:solidFill>
              </a:defRPr>
            </a:lvl3pPr>
            <a:lvl4pPr marL="771343" indent="0">
              <a:buNone/>
              <a:defRPr>
                <a:solidFill>
                  <a:schemeClr val="accent2"/>
                </a:solidFill>
              </a:defRPr>
            </a:lvl4pPr>
            <a:lvl5pPr marL="1028456" indent="0">
              <a:buNone/>
              <a:defRPr>
                <a:solidFill>
                  <a:schemeClr val="accent2"/>
                </a:solidFill>
              </a:defRPr>
            </a:lvl5pPr>
          </a:lstStyle>
          <a:p>
            <a:pPr lvl="0"/>
            <a:r>
              <a:rPr lang="en-US" dirty="0"/>
              <a:t>Date</a:t>
            </a:r>
          </a:p>
        </p:txBody>
      </p:sp>
      <p:sp>
        <p:nvSpPr>
          <p:cNvPr id="8" name="AutoShape 3"/>
          <p:cNvSpPr>
            <a:spLocks noChangeAspect="1" noChangeArrowheads="1" noTextEdit="1"/>
          </p:cNvSpPr>
          <p:nvPr userDrawn="1"/>
        </p:nvSpPr>
        <p:spPr bwMode="auto">
          <a:xfrm>
            <a:off x="8324272" y="2853665"/>
            <a:ext cx="3994697" cy="40043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16" tIns="45708" rIns="91416" bIns="45708" numCol="1" anchor="t" anchorCtr="0" compatLnSpc="1">
            <a:prstTxWarp prst="textNoShape">
              <a:avLst/>
            </a:prstTxWarp>
          </a:bodyPr>
          <a:lstStyle/>
          <a:p>
            <a:pPr defTabSz="1088449" eaLnBrk="1" fontAlgn="auto" hangingPunct="1">
              <a:spcBef>
                <a:spcPts val="0"/>
              </a:spcBef>
              <a:spcAft>
                <a:spcPts val="0"/>
              </a:spcAft>
              <a:buClrTx/>
            </a:pPr>
            <a:endParaRPr lang="en-US" sz="2099" b="0" dirty="0">
              <a:solidFill>
                <a:prstClr val="black"/>
              </a:solidFill>
              <a:latin typeface="Arial"/>
            </a:endParaRPr>
          </a:p>
        </p:txBody>
      </p:sp>
      <p:grpSp>
        <p:nvGrpSpPr>
          <p:cNvPr id="17" name="Pulse"/>
          <p:cNvGrpSpPr/>
          <p:nvPr userDrawn="1"/>
        </p:nvGrpSpPr>
        <p:grpSpPr>
          <a:xfrm>
            <a:off x="8749609" y="3029838"/>
            <a:ext cx="3445565" cy="3490105"/>
            <a:chOff x="8751888" y="3030538"/>
            <a:chExt cx="3446462" cy="3490913"/>
          </a:xfrm>
          <a:solidFill>
            <a:srgbClr val="0000FF"/>
          </a:solidFill>
        </p:grpSpPr>
        <p:sp>
          <p:nvSpPr>
            <p:cNvPr id="10" name="Freeform 5"/>
            <p:cNvSpPr>
              <a:spLocks/>
            </p:cNvSpPr>
            <p:nvPr userDrawn="1"/>
          </p:nvSpPr>
          <p:spPr bwMode="auto">
            <a:xfrm>
              <a:off x="9196388" y="3902076"/>
              <a:ext cx="449263" cy="1120775"/>
            </a:xfrm>
            <a:custGeom>
              <a:avLst/>
              <a:gdLst>
                <a:gd name="T0" fmla="*/ 71 w 142"/>
                <a:gd name="T1" fmla="*/ 355 h 355"/>
                <a:gd name="T2" fmla="*/ 71 w 142"/>
                <a:gd name="T3" fmla="*/ 355 h 355"/>
                <a:gd name="T4" fmla="*/ 0 w 142"/>
                <a:gd name="T5" fmla="*/ 284 h 355"/>
                <a:gd name="T6" fmla="*/ 0 w 142"/>
                <a:gd name="T7" fmla="*/ 71 h 355"/>
                <a:gd name="T8" fmla="*/ 71 w 142"/>
                <a:gd name="T9" fmla="*/ 0 h 355"/>
                <a:gd name="T10" fmla="*/ 142 w 142"/>
                <a:gd name="T11" fmla="*/ 71 h 355"/>
                <a:gd name="T12" fmla="*/ 142 w 142"/>
                <a:gd name="T13" fmla="*/ 284 h 355"/>
                <a:gd name="T14" fmla="*/ 71 w 142"/>
                <a:gd name="T15" fmla="*/ 355 h 3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2" h="355">
                  <a:moveTo>
                    <a:pt x="71" y="355"/>
                  </a:moveTo>
                  <a:cubicBezTo>
                    <a:pt x="71" y="355"/>
                    <a:pt x="71" y="355"/>
                    <a:pt x="71" y="355"/>
                  </a:cubicBezTo>
                  <a:cubicBezTo>
                    <a:pt x="32" y="355"/>
                    <a:pt x="0" y="323"/>
                    <a:pt x="0" y="284"/>
                  </a:cubicBezTo>
                  <a:cubicBezTo>
                    <a:pt x="0" y="71"/>
                    <a:pt x="0" y="71"/>
                    <a:pt x="0" y="71"/>
                  </a:cubicBezTo>
                  <a:cubicBezTo>
                    <a:pt x="0" y="32"/>
                    <a:pt x="32" y="0"/>
                    <a:pt x="71" y="0"/>
                  </a:cubicBezTo>
                  <a:cubicBezTo>
                    <a:pt x="110" y="0"/>
                    <a:pt x="142" y="32"/>
                    <a:pt x="142" y="71"/>
                  </a:cubicBezTo>
                  <a:cubicBezTo>
                    <a:pt x="142" y="284"/>
                    <a:pt x="142" y="284"/>
                    <a:pt x="142" y="284"/>
                  </a:cubicBezTo>
                  <a:cubicBezTo>
                    <a:pt x="142" y="323"/>
                    <a:pt x="110" y="355"/>
                    <a:pt x="71" y="35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449" eaLnBrk="1" fontAlgn="auto" hangingPunct="1">
                <a:spcBef>
                  <a:spcPts val="0"/>
                </a:spcBef>
                <a:spcAft>
                  <a:spcPts val="0"/>
                </a:spcAft>
                <a:buClrTx/>
              </a:pPr>
              <a:endParaRPr lang="en-GB" sz="2099" b="0" dirty="0">
                <a:solidFill>
                  <a:prstClr val="black"/>
                </a:solidFill>
                <a:latin typeface="Arial"/>
              </a:endParaRPr>
            </a:p>
          </p:txBody>
        </p:sp>
        <p:sp>
          <p:nvSpPr>
            <p:cNvPr id="11" name="Freeform 6"/>
            <p:cNvSpPr>
              <a:spLocks/>
            </p:cNvSpPr>
            <p:nvPr userDrawn="1"/>
          </p:nvSpPr>
          <p:spPr bwMode="auto">
            <a:xfrm>
              <a:off x="8751888" y="4551363"/>
              <a:ext cx="265113" cy="449263"/>
            </a:xfrm>
            <a:custGeom>
              <a:avLst/>
              <a:gdLst>
                <a:gd name="T0" fmla="*/ 42 w 84"/>
                <a:gd name="T1" fmla="*/ 142 h 142"/>
                <a:gd name="T2" fmla="*/ 42 w 84"/>
                <a:gd name="T3" fmla="*/ 142 h 142"/>
                <a:gd name="T4" fmla="*/ 0 w 84"/>
                <a:gd name="T5" fmla="*/ 99 h 142"/>
                <a:gd name="T6" fmla="*/ 0 w 84"/>
                <a:gd name="T7" fmla="*/ 42 h 142"/>
                <a:gd name="T8" fmla="*/ 42 w 84"/>
                <a:gd name="T9" fmla="*/ 0 h 142"/>
                <a:gd name="T10" fmla="*/ 84 w 84"/>
                <a:gd name="T11" fmla="*/ 42 h 142"/>
                <a:gd name="T12" fmla="*/ 84 w 84"/>
                <a:gd name="T13" fmla="*/ 99 h 142"/>
                <a:gd name="T14" fmla="*/ 42 w 84"/>
                <a:gd name="T15" fmla="*/ 142 h 1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4" h="142">
                  <a:moveTo>
                    <a:pt x="42" y="142"/>
                  </a:moveTo>
                  <a:cubicBezTo>
                    <a:pt x="42" y="142"/>
                    <a:pt x="42" y="142"/>
                    <a:pt x="42" y="142"/>
                  </a:cubicBezTo>
                  <a:cubicBezTo>
                    <a:pt x="18" y="142"/>
                    <a:pt x="0" y="123"/>
                    <a:pt x="0" y="99"/>
                  </a:cubicBezTo>
                  <a:cubicBezTo>
                    <a:pt x="0" y="42"/>
                    <a:pt x="0" y="42"/>
                    <a:pt x="0" y="42"/>
                  </a:cubicBezTo>
                  <a:cubicBezTo>
                    <a:pt x="0" y="19"/>
                    <a:pt x="18" y="0"/>
                    <a:pt x="42" y="0"/>
                  </a:cubicBezTo>
                  <a:cubicBezTo>
                    <a:pt x="65" y="0"/>
                    <a:pt x="84" y="19"/>
                    <a:pt x="84" y="42"/>
                  </a:cubicBezTo>
                  <a:cubicBezTo>
                    <a:pt x="84" y="99"/>
                    <a:pt x="84" y="99"/>
                    <a:pt x="84" y="99"/>
                  </a:cubicBezTo>
                  <a:cubicBezTo>
                    <a:pt x="84" y="123"/>
                    <a:pt x="65" y="142"/>
                    <a:pt x="42" y="14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449" eaLnBrk="1" fontAlgn="auto" hangingPunct="1">
                <a:spcBef>
                  <a:spcPts val="0"/>
                </a:spcBef>
                <a:spcAft>
                  <a:spcPts val="0"/>
                </a:spcAft>
                <a:buClrTx/>
              </a:pPr>
              <a:endParaRPr lang="en-GB" sz="2099" b="0" dirty="0">
                <a:solidFill>
                  <a:prstClr val="black"/>
                </a:solidFill>
                <a:latin typeface="Arial"/>
              </a:endParaRPr>
            </a:p>
          </p:txBody>
        </p:sp>
        <p:sp>
          <p:nvSpPr>
            <p:cNvPr id="12" name="Freeform 7"/>
            <p:cNvSpPr>
              <a:spLocks/>
            </p:cNvSpPr>
            <p:nvPr userDrawn="1"/>
          </p:nvSpPr>
          <p:spPr bwMode="auto">
            <a:xfrm>
              <a:off x="11436350" y="4529138"/>
              <a:ext cx="449263" cy="1117600"/>
            </a:xfrm>
            <a:custGeom>
              <a:avLst/>
              <a:gdLst>
                <a:gd name="T0" fmla="*/ 71 w 142"/>
                <a:gd name="T1" fmla="*/ 354 h 354"/>
                <a:gd name="T2" fmla="*/ 71 w 142"/>
                <a:gd name="T3" fmla="*/ 354 h 354"/>
                <a:gd name="T4" fmla="*/ 0 w 142"/>
                <a:gd name="T5" fmla="*/ 283 h 354"/>
                <a:gd name="T6" fmla="*/ 0 w 142"/>
                <a:gd name="T7" fmla="*/ 71 h 354"/>
                <a:gd name="T8" fmla="*/ 71 w 142"/>
                <a:gd name="T9" fmla="*/ 0 h 354"/>
                <a:gd name="T10" fmla="*/ 142 w 142"/>
                <a:gd name="T11" fmla="*/ 71 h 354"/>
                <a:gd name="T12" fmla="*/ 142 w 142"/>
                <a:gd name="T13" fmla="*/ 283 h 354"/>
                <a:gd name="T14" fmla="*/ 71 w 142"/>
                <a:gd name="T15" fmla="*/ 354 h 35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2" h="354">
                  <a:moveTo>
                    <a:pt x="71" y="354"/>
                  </a:moveTo>
                  <a:cubicBezTo>
                    <a:pt x="71" y="354"/>
                    <a:pt x="71" y="354"/>
                    <a:pt x="71" y="354"/>
                  </a:cubicBezTo>
                  <a:cubicBezTo>
                    <a:pt x="32" y="354"/>
                    <a:pt x="0" y="322"/>
                    <a:pt x="0" y="283"/>
                  </a:cubicBezTo>
                  <a:cubicBezTo>
                    <a:pt x="0" y="71"/>
                    <a:pt x="0" y="71"/>
                    <a:pt x="0" y="71"/>
                  </a:cubicBezTo>
                  <a:cubicBezTo>
                    <a:pt x="0" y="32"/>
                    <a:pt x="32" y="0"/>
                    <a:pt x="71" y="0"/>
                  </a:cubicBezTo>
                  <a:cubicBezTo>
                    <a:pt x="110" y="0"/>
                    <a:pt x="142" y="32"/>
                    <a:pt x="142" y="71"/>
                  </a:cubicBezTo>
                  <a:cubicBezTo>
                    <a:pt x="142" y="283"/>
                    <a:pt x="142" y="283"/>
                    <a:pt x="142" y="283"/>
                  </a:cubicBezTo>
                  <a:cubicBezTo>
                    <a:pt x="142" y="322"/>
                    <a:pt x="110" y="354"/>
                    <a:pt x="71" y="35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449" eaLnBrk="1" fontAlgn="auto" hangingPunct="1">
                <a:spcBef>
                  <a:spcPts val="0"/>
                </a:spcBef>
                <a:spcAft>
                  <a:spcPts val="0"/>
                </a:spcAft>
                <a:buClrTx/>
              </a:pPr>
              <a:endParaRPr lang="en-GB" sz="2099" b="0" dirty="0">
                <a:solidFill>
                  <a:prstClr val="black"/>
                </a:solidFill>
                <a:latin typeface="Arial"/>
              </a:endParaRPr>
            </a:p>
          </p:txBody>
        </p:sp>
        <p:sp>
          <p:nvSpPr>
            <p:cNvPr id="14" name="Freeform 8"/>
            <p:cNvSpPr>
              <a:spLocks/>
            </p:cNvSpPr>
            <p:nvPr userDrawn="1"/>
          </p:nvSpPr>
          <p:spPr bwMode="auto">
            <a:xfrm>
              <a:off x="9869488" y="3030538"/>
              <a:ext cx="560388" cy="2506663"/>
            </a:xfrm>
            <a:custGeom>
              <a:avLst/>
              <a:gdLst>
                <a:gd name="T0" fmla="*/ 88 w 177"/>
                <a:gd name="T1" fmla="*/ 794 h 794"/>
                <a:gd name="T2" fmla="*/ 88 w 177"/>
                <a:gd name="T3" fmla="*/ 794 h 794"/>
                <a:gd name="T4" fmla="*/ 0 w 177"/>
                <a:gd name="T5" fmla="*/ 705 h 794"/>
                <a:gd name="T6" fmla="*/ 0 w 177"/>
                <a:gd name="T7" fmla="*/ 89 h 794"/>
                <a:gd name="T8" fmla="*/ 88 w 177"/>
                <a:gd name="T9" fmla="*/ 0 h 794"/>
                <a:gd name="T10" fmla="*/ 177 w 177"/>
                <a:gd name="T11" fmla="*/ 89 h 794"/>
                <a:gd name="T12" fmla="*/ 177 w 177"/>
                <a:gd name="T13" fmla="*/ 705 h 794"/>
                <a:gd name="T14" fmla="*/ 88 w 177"/>
                <a:gd name="T15" fmla="*/ 794 h 7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7" h="794">
                  <a:moveTo>
                    <a:pt x="88" y="794"/>
                  </a:moveTo>
                  <a:cubicBezTo>
                    <a:pt x="88" y="794"/>
                    <a:pt x="88" y="794"/>
                    <a:pt x="88" y="794"/>
                  </a:cubicBezTo>
                  <a:cubicBezTo>
                    <a:pt x="40" y="794"/>
                    <a:pt x="0" y="754"/>
                    <a:pt x="0" y="705"/>
                  </a:cubicBezTo>
                  <a:cubicBezTo>
                    <a:pt x="0" y="89"/>
                    <a:pt x="0" y="89"/>
                    <a:pt x="0" y="89"/>
                  </a:cubicBezTo>
                  <a:cubicBezTo>
                    <a:pt x="0" y="40"/>
                    <a:pt x="40" y="0"/>
                    <a:pt x="88" y="0"/>
                  </a:cubicBezTo>
                  <a:cubicBezTo>
                    <a:pt x="137" y="0"/>
                    <a:pt x="177" y="40"/>
                    <a:pt x="177" y="89"/>
                  </a:cubicBezTo>
                  <a:cubicBezTo>
                    <a:pt x="177" y="705"/>
                    <a:pt x="177" y="705"/>
                    <a:pt x="177" y="705"/>
                  </a:cubicBezTo>
                  <a:cubicBezTo>
                    <a:pt x="177" y="754"/>
                    <a:pt x="137" y="794"/>
                    <a:pt x="88" y="79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449" eaLnBrk="1" fontAlgn="auto" hangingPunct="1">
                <a:spcBef>
                  <a:spcPts val="0"/>
                </a:spcBef>
                <a:spcAft>
                  <a:spcPts val="0"/>
                </a:spcAft>
                <a:buClrTx/>
              </a:pPr>
              <a:endParaRPr lang="en-GB" sz="2099" b="0" dirty="0">
                <a:solidFill>
                  <a:prstClr val="black"/>
                </a:solidFill>
                <a:latin typeface="Arial"/>
              </a:endParaRPr>
            </a:p>
          </p:txBody>
        </p:sp>
        <p:sp>
          <p:nvSpPr>
            <p:cNvPr id="15" name="Freeform 9"/>
            <p:cNvSpPr>
              <a:spLocks/>
            </p:cNvSpPr>
            <p:nvPr userDrawn="1"/>
          </p:nvSpPr>
          <p:spPr bwMode="auto">
            <a:xfrm>
              <a:off x="10653713" y="4014788"/>
              <a:ext cx="558800" cy="2506663"/>
            </a:xfrm>
            <a:custGeom>
              <a:avLst/>
              <a:gdLst>
                <a:gd name="T0" fmla="*/ 88 w 177"/>
                <a:gd name="T1" fmla="*/ 794 h 794"/>
                <a:gd name="T2" fmla="*/ 88 w 177"/>
                <a:gd name="T3" fmla="*/ 794 h 794"/>
                <a:gd name="T4" fmla="*/ 0 w 177"/>
                <a:gd name="T5" fmla="*/ 705 h 794"/>
                <a:gd name="T6" fmla="*/ 0 w 177"/>
                <a:gd name="T7" fmla="*/ 88 h 794"/>
                <a:gd name="T8" fmla="*/ 88 w 177"/>
                <a:gd name="T9" fmla="*/ 0 h 794"/>
                <a:gd name="T10" fmla="*/ 177 w 177"/>
                <a:gd name="T11" fmla="*/ 88 h 794"/>
                <a:gd name="T12" fmla="*/ 177 w 177"/>
                <a:gd name="T13" fmla="*/ 705 h 794"/>
                <a:gd name="T14" fmla="*/ 88 w 177"/>
                <a:gd name="T15" fmla="*/ 794 h 7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7" h="794">
                  <a:moveTo>
                    <a:pt x="88" y="794"/>
                  </a:moveTo>
                  <a:cubicBezTo>
                    <a:pt x="88" y="794"/>
                    <a:pt x="88" y="794"/>
                    <a:pt x="88" y="794"/>
                  </a:cubicBezTo>
                  <a:cubicBezTo>
                    <a:pt x="40" y="794"/>
                    <a:pt x="0" y="754"/>
                    <a:pt x="0" y="705"/>
                  </a:cubicBezTo>
                  <a:cubicBezTo>
                    <a:pt x="0" y="88"/>
                    <a:pt x="0" y="88"/>
                    <a:pt x="0" y="88"/>
                  </a:cubicBezTo>
                  <a:cubicBezTo>
                    <a:pt x="0" y="40"/>
                    <a:pt x="40" y="0"/>
                    <a:pt x="88" y="0"/>
                  </a:cubicBezTo>
                  <a:cubicBezTo>
                    <a:pt x="137" y="0"/>
                    <a:pt x="177" y="40"/>
                    <a:pt x="177" y="88"/>
                  </a:cubicBezTo>
                  <a:cubicBezTo>
                    <a:pt x="177" y="705"/>
                    <a:pt x="177" y="705"/>
                    <a:pt x="177" y="705"/>
                  </a:cubicBezTo>
                  <a:cubicBezTo>
                    <a:pt x="177" y="754"/>
                    <a:pt x="137" y="794"/>
                    <a:pt x="88" y="79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449" eaLnBrk="1" fontAlgn="auto" hangingPunct="1">
                <a:spcBef>
                  <a:spcPts val="0"/>
                </a:spcBef>
                <a:spcAft>
                  <a:spcPts val="0"/>
                </a:spcAft>
                <a:buClrTx/>
              </a:pPr>
              <a:endParaRPr lang="en-GB" sz="2099" b="0" dirty="0">
                <a:solidFill>
                  <a:prstClr val="black"/>
                </a:solidFill>
                <a:latin typeface="Arial"/>
              </a:endParaRPr>
            </a:p>
          </p:txBody>
        </p:sp>
        <p:sp>
          <p:nvSpPr>
            <p:cNvPr id="16" name="Freeform 10"/>
            <p:cNvSpPr>
              <a:spLocks/>
            </p:cNvSpPr>
            <p:nvPr userDrawn="1"/>
          </p:nvSpPr>
          <p:spPr bwMode="auto">
            <a:xfrm>
              <a:off x="12058650" y="4551363"/>
              <a:ext cx="139700" cy="449263"/>
            </a:xfrm>
            <a:custGeom>
              <a:avLst/>
              <a:gdLst>
                <a:gd name="T0" fmla="*/ 44 w 44"/>
                <a:gd name="T1" fmla="*/ 0 h 142"/>
                <a:gd name="T2" fmla="*/ 0 w 44"/>
                <a:gd name="T3" fmla="*/ 42 h 142"/>
                <a:gd name="T4" fmla="*/ 0 w 44"/>
                <a:gd name="T5" fmla="*/ 99 h 142"/>
                <a:gd name="T6" fmla="*/ 44 w 44"/>
                <a:gd name="T7" fmla="*/ 142 h 142"/>
                <a:gd name="T8" fmla="*/ 44 w 44"/>
                <a:gd name="T9" fmla="*/ 0 h 142"/>
              </a:gdLst>
              <a:ahLst/>
              <a:cxnLst>
                <a:cxn ang="0">
                  <a:pos x="T0" y="T1"/>
                </a:cxn>
                <a:cxn ang="0">
                  <a:pos x="T2" y="T3"/>
                </a:cxn>
                <a:cxn ang="0">
                  <a:pos x="T4" y="T5"/>
                </a:cxn>
                <a:cxn ang="0">
                  <a:pos x="T6" y="T7"/>
                </a:cxn>
                <a:cxn ang="0">
                  <a:pos x="T8" y="T9"/>
                </a:cxn>
              </a:cxnLst>
              <a:rect l="0" t="0" r="r" b="b"/>
              <a:pathLst>
                <a:path w="44" h="142">
                  <a:moveTo>
                    <a:pt x="44" y="0"/>
                  </a:moveTo>
                  <a:cubicBezTo>
                    <a:pt x="20" y="0"/>
                    <a:pt x="0" y="19"/>
                    <a:pt x="0" y="42"/>
                  </a:cubicBezTo>
                  <a:cubicBezTo>
                    <a:pt x="0" y="99"/>
                    <a:pt x="0" y="99"/>
                    <a:pt x="0" y="99"/>
                  </a:cubicBezTo>
                  <a:cubicBezTo>
                    <a:pt x="0" y="123"/>
                    <a:pt x="20" y="142"/>
                    <a:pt x="44" y="142"/>
                  </a:cubicBezTo>
                  <a:lnTo>
                    <a:pt x="4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449" eaLnBrk="1" fontAlgn="auto" hangingPunct="1">
                <a:spcBef>
                  <a:spcPts val="0"/>
                </a:spcBef>
                <a:spcAft>
                  <a:spcPts val="0"/>
                </a:spcAft>
                <a:buClrTx/>
              </a:pPr>
              <a:endParaRPr lang="en-GB" sz="2099" b="0" dirty="0">
                <a:solidFill>
                  <a:prstClr val="black"/>
                </a:solidFill>
                <a:latin typeface="Arial"/>
              </a:endParaRPr>
            </a:p>
          </p:txBody>
        </p:sp>
      </p:grpSp>
      <p:grpSp>
        <p:nvGrpSpPr>
          <p:cNvPr id="27" name="Logotype"/>
          <p:cNvGrpSpPr/>
          <p:nvPr userDrawn="1"/>
        </p:nvGrpSpPr>
        <p:grpSpPr>
          <a:xfrm>
            <a:off x="641184" y="530768"/>
            <a:ext cx="1383679" cy="288542"/>
            <a:chOff x="9501453" y="6148765"/>
            <a:chExt cx="2047875" cy="427037"/>
          </a:xfrm>
          <a:solidFill>
            <a:schemeClr val="bg1"/>
          </a:solidFill>
        </p:grpSpPr>
        <p:sp>
          <p:nvSpPr>
            <p:cNvPr id="28" name="Freeform 5"/>
            <p:cNvSpPr>
              <a:spLocks noEditPoints="1"/>
            </p:cNvSpPr>
            <p:nvPr userDrawn="1"/>
          </p:nvSpPr>
          <p:spPr bwMode="auto">
            <a:xfrm>
              <a:off x="11206428" y="6231315"/>
              <a:ext cx="342900" cy="344487"/>
            </a:xfrm>
            <a:custGeom>
              <a:avLst/>
              <a:gdLst>
                <a:gd name="T0" fmla="*/ 43 w 91"/>
                <a:gd name="T1" fmla="*/ 2 h 91"/>
                <a:gd name="T2" fmla="*/ 2 w 91"/>
                <a:gd name="T3" fmla="*/ 44 h 91"/>
                <a:gd name="T4" fmla="*/ 46 w 91"/>
                <a:gd name="T5" fmla="*/ 91 h 91"/>
                <a:gd name="T6" fmla="*/ 74 w 91"/>
                <a:gd name="T7" fmla="*/ 77 h 91"/>
                <a:gd name="T8" fmla="*/ 74 w 91"/>
                <a:gd name="T9" fmla="*/ 90 h 91"/>
                <a:gd name="T10" fmla="*/ 91 w 91"/>
                <a:gd name="T11" fmla="*/ 90 h 91"/>
                <a:gd name="T12" fmla="*/ 91 w 91"/>
                <a:gd name="T13" fmla="*/ 47 h 91"/>
                <a:gd name="T14" fmla="*/ 43 w 91"/>
                <a:gd name="T15" fmla="*/ 2 h 91"/>
                <a:gd name="T16" fmla="*/ 72 w 91"/>
                <a:gd name="T17" fmla="*/ 48 h 91"/>
                <a:gd name="T18" fmla="*/ 43 w 91"/>
                <a:gd name="T19" fmla="*/ 72 h 91"/>
                <a:gd name="T20" fmla="*/ 21 w 91"/>
                <a:gd name="T21" fmla="*/ 50 h 91"/>
                <a:gd name="T22" fmla="*/ 46 w 91"/>
                <a:gd name="T23" fmla="*/ 21 h 91"/>
                <a:gd name="T24" fmla="*/ 72 w 91"/>
                <a:gd name="T25" fmla="*/ 45 h 91"/>
                <a:gd name="T26" fmla="*/ 72 w 91"/>
                <a:gd name="T27" fmla="*/ 48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1" h="91">
                  <a:moveTo>
                    <a:pt x="43" y="2"/>
                  </a:moveTo>
                  <a:cubicBezTo>
                    <a:pt x="21" y="4"/>
                    <a:pt x="3" y="22"/>
                    <a:pt x="2" y="44"/>
                  </a:cubicBezTo>
                  <a:cubicBezTo>
                    <a:pt x="0" y="70"/>
                    <a:pt x="21" y="91"/>
                    <a:pt x="46" y="91"/>
                  </a:cubicBezTo>
                  <a:cubicBezTo>
                    <a:pt x="56" y="91"/>
                    <a:pt x="68" y="87"/>
                    <a:pt x="74" y="77"/>
                  </a:cubicBezTo>
                  <a:cubicBezTo>
                    <a:pt x="74" y="90"/>
                    <a:pt x="74" y="90"/>
                    <a:pt x="74" y="90"/>
                  </a:cubicBezTo>
                  <a:cubicBezTo>
                    <a:pt x="91" y="90"/>
                    <a:pt x="91" y="90"/>
                    <a:pt x="91" y="90"/>
                  </a:cubicBezTo>
                  <a:cubicBezTo>
                    <a:pt x="91" y="47"/>
                    <a:pt x="91" y="47"/>
                    <a:pt x="91" y="47"/>
                  </a:cubicBezTo>
                  <a:cubicBezTo>
                    <a:pt x="91" y="20"/>
                    <a:pt x="69" y="0"/>
                    <a:pt x="43" y="2"/>
                  </a:cubicBezTo>
                  <a:close/>
                  <a:moveTo>
                    <a:pt x="72" y="48"/>
                  </a:moveTo>
                  <a:cubicBezTo>
                    <a:pt x="71" y="63"/>
                    <a:pt x="58" y="74"/>
                    <a:pt x="43" y="72"/>
                  </a:cubicBezTo>
                  <a:cubicBezTo>
                    <a:pt x="32" y="71"/>
                    <a:pt x="22" y="61"/>
                    <a:pt x="21" y="50"/>
                  </a:cubicBezTo>
                  <a:cubicBezTo>
                    <a:pt x="19" y="34"/>
                    <a:pt x="31" y="21"/>
                    <a:pt x="46" y="21"/>
                  </a:cubicBezTo>
                  <a:cubicBezTo>
                    <a:pt x="60" y="21"/>
                    <a:pt x="71" y="32"/>
                    <a:pt x="72" y="45"/>
                  </a:cubicBezTo>
                  <a:lnTo>
                    <a:pt x="72" y="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449" eaLnBrk="1" fontAlgn="auto" hangingPunct="1">
                <a:spcBef>
                  <a:spcPts val="0"/>
                </a:spcBef>
                <a:spcAft>
                  <a:spcPts val="0"/>
                </a:spcAft>
                <a:buClrTx/>
              </a:pPr>
              <a:endParaRPr lang="en-US" sz="2099" b="0" dirty="0">
                <a:solidFill>
                  <a:prstClr val="black"/>
                </a:solidFill>
                <a:latin typeface="Arial"/>
              </a:endParaRPr>
            </a:p>
          </p:txBody>
        </p:sp>
        <p:sp>
          <p:nvSpPr>
            <p:cNvPr id="29" name="Freeform 6"/>
            <p:cNvSpPr>
              <a:spLocks noEditPoints="1"/>
            </p:cNvSpPr>
            <p:nvPr userDrawn="1"/>
          </p:nvSpPr>
          <p:spPr bwMode="auto">
            <a:xfrm>
              <a:off x="10849241" y="6236077"/>
              <a:ext cx="334963" cy="339725"/>
            </a:xfrm>
            <a:custGeom>
              <a:avLst/>
              <a:gdLst>
                <a:gd name="T0" fmla="*/ 44 w 89"/>
                <a:gd name="T1" fmla="*/ 1 h 90"/>
                <a:gd name="T2" fmla="*/ 0 w 89"/>
                <a:gd name="T3" fmla="*/ 46 h 90"/>
                <a:gd name="T4" fmla="*/ 45 w 89"/>
                <a:gd name="T5" fmla="*/ 90 h 90"/>
                <a:gd name="T6" fmla="*/ 86 w 89"/>
                <a:gd name="T7" fmla="*/ 63 h 90"/>
                <a:gd name="T8" fmla="*/ 69 w 89"/>
                <a:gd name="T9" fmla="*/ 58 h 90"/>
                <a:gd name="T10" fmla="*/ 50 w 89"/>
                <a:gd name="T11" fmla="*/ 72 h 90"/>
                <a:gd name="T12" fmla="*/ 22 w 89"/>
                <a:gd name="T13" fmla="*/ 59 h 90"/>
                <a:gd name="T14" fmla="*/ 89 w 89"/>
                <a:gd name="T15" fmla="*/ 41 h 90"/>
                <a:gd name="T16" fmla="*/ 44 w 89"/>
                <a:gd name="T17" fmla="*/ 1 h 90"/>
                <a:gd name="T18" fmla="*/ 19 w 89"/>
                <a:gd name="T19" fmla="*/ 44 h 90"/>
                <a:gd name="T20" fmla="*/ 36 w 89"/>
                <a:gd name="T21" fmla="*/ 19 h 90"/>
                <a:gd name="T22" fmla="*/ 67 w 89"/>
                <a:gd name="T23" fmla="*/ 31 h 90"/>
                <a:gd name="T24" fmla="*/ 19 w 89"/>
                <a:gd name="T25" fmla="*/ 44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9" h="90">
                  <a:moveTo>
                    <a:pt x="44" y="1"/>
                  </a:moveTo>
                  <a:cubicBezTo>
                    <a:pt x="20" y="2"/>
                    <a:pt x="0" y="20"/>
                    <a:pt x="0" y="46"/>
                  </a:cubicBezTo>
                  <a:cubicBezTo>
                    <a:pt x="0" y="70"/>
                    <a:pt x="20" y="90"/>
                    <a:pt x="45" y="90"/>
                  </a:cubicBezTo>
                  <a:cubicBezTo>
                    <a:pt x="62" y="90"/>
                    <a:pt x="79" y="80"/>
                    <a:pt x="86" y="63"/>
                  </a:cubicBezTo>
                  <a:cubicBezTo>
                    <a:pt x="69" y="58"/>
                    <a:pt x="69" y="58"/>
                    <a:pt x="69" y="58"/>
                  </a:cubicBezTo>
                  <a:cubicBezTo>
                    <a:pt x="66" y="65"/>
                    <a:pt x="58" y="71"/>
                    <a:pt x="50" y="72"/>
                  </a:cubicBezTo>
                  <a:cubicBezTo>
                    <a:pt x="38" y="75"/>
                    <a:pt x="26" y="67"/>
                    <a:pt x="22" y="59"/>
                  </a:cubicBezTo>
                  <a:cubicBezTo>
                    <a:pt x="89" y="41"/>
                    <a:pt x="89" y="41"/>
                    <a:pt x="89" y="41"/>
                  </a:cubicBezTo>
                  <a:cubicBezTo>
                    <a:pt x="87" y="24"/>
                    <a:pt x="72" y="0"/>
                    <a:pt x="44" y="1"/>
                  </a:cubicBezTo>
                  <a:close/>
                  <a:moveTo>
                    <a:pt x="19" y="44"/>
                  </a:moveTo>
                  <a:cubicBezTo>
                    <a:pt x="19" y="34"/>
                    <a:pt x="24" y="24"/>
                    <a:pt x="36" y="19"/>
                  </a:cubicBezTo>
                  <a:cubicBezTo>
                    <a:pt x="50" y="14"/>
                    <a:pt x="62" y="21"/>
                    <a:pt x="67" y="31"/>
                  </a:cubicBezTo>
                  <a:lnTo>
                    <a:pt x="19" y="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449" eaLnBrk="1" fontAlgn="auto" hangingPunct="1">
                <a:spcBef>
                  <a:spcPts val="0"/>
                </a:spcBef>
                <a:spcAft>
                  <a:spcPts val="0"/>
                </a:spcAft>
                <a:buClrTx/>
              </a:pPr>
              <a:endParaRPr lang="en-US" sz="2099" b="0" dirty="0">
                <a:solidFill>
                  <a:prstClr val="black"/>
                </a:solidFill>
                <a:latin typeface="Arial"/>
              </a:endParaRPr>
            </a:p>
          </p:txBody>
        </p:sp>
        <p:sp>
          <p:nvSpPr>
            <p:cNvPr id="30" name="Freeform 7"/>
            <p:cNvSpPr>
              <a:spLocks/>
            </p:cNvSpPr>
            <p:nvPr userDrawn="1"/>
          </p:nvSpPr>
          <p:spPr bwMode="auto">
            <a:xfrm>
              <a:off x="10292028" y="6239252"/>
              <a:ext cx="166688" cy="333375"/>
            </a:xfrm>
            <a:custGeom>
              <a:avLst/>
              <a:gdLst>
                <a:gd name="T0" fmla="*/ 44 w 44"/>
                <a:gd name="T1" fmla="*/ 18 h 88"/>
                <a:gd name="T2" fmla="*/ 44 w 44"/>
                <a:gd name="T3" fmla="*/ 0 h 88"/>
                <a:gd name="T4" fmla="*/ 19 w 44"/>
                <a:gd name="T5" fmla="*/ 13 h 88"/>
                <a:gd name="T6" fmla="*/ 19 w 44"/>
                <a:gd name="T7" fmla="*/ 3 h 88"/>
                <a:gd name="T8" fmla="*/ 0 w 44"/>
                <a:gd name="T9" fmla="*/ 3 h 88"/>
                <a:gd name="T10" fmla="*/ 0 w 44"/>
                <a:gd name="T11" fmla="*/ 44 h 88"/>
                <a:gd name="T12" fmla="*/ 0 w 44"/>
                <a:gd name="T13" fmla="*/ 88 h 88"/>
                <a:gd name="T14" fmla="*/ 20 w 44"/>
                <a:gd name="T15" fmla="*/ 88 h 88"/>
                <a:gd name="T16" fmla="*/ 20 w 44"/>
                <a:gd name="T17" fmla="*/ 46 h 88"/>
                <a:gd name="T18" fmla="*/ 44 w 44"/>
                <a:gd name="T19" fmla="*/ 1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 h="88">
                  <a:moveTo>
                    <a:pt x="44" y="18"/>
                  </a:moveTo>
                  <a:cubicBezTo>
                    <a:pt x="44" y="0"/>
                    <a:pt x="44" y="0"/>
                    <a:pt x="44" y="0"/>
                  </a:cubicBezTo>
                  <a:cubicBezTo>
                    <a:pt x="28" y="0"/>
                    <a:pt x="22" y="8"/>
                    <a:pt x="19" y="13"/>
                  </a:cubicBezTo>
                  <a:cubicBezTo>
                    <a:pt x="19" y="3"/>
                    <a:pt x="19" y="3"/>
                    <a:pt x="19" y="3"/>
                  </a:cubicBezTo>
                  <a:cubicBezTo>
                    <a:pt x="0" y="3"/>
                    <a:pt x="0" y="3"/>
                    <a:pt x="0" y="3"/>
                  </a:cubicBezTo>
                  <a:cubicBezTo>
                    <a:pt x="0" y="44"/>
                    <a:pt x="0" y="44"/>
                    <a:pt x="0" y="44"/>
                  </a:cubicBezTo>
                  <a:cubicBezTo>
                    <a:pt x="0" y="88"/>
                    <a:pt x="0" y="88"/>
                    <a:pt x="0" y="88"/>
                  </a:cubicBezTo>
                  <a:cubicBezTo>
                    <a:pt x="20" y="88"/>
                    <a:pt x="20" y="88"/>
                    <a:pt x="20" y="88"/>
                  </a:cubicBezTo>
                  <a:cubicBezTo>
                    <a:pt x="20" y="62"/>
                    <a:pt x="20" y="62"/>
                    <a:pt x="20" y="46"/>
                  </a:cubicBezTo>
                  <a:cubicBezTo>
                    <a:pt x="20" y="26"/>
                    <a:pt x="31" y="19"/>
                    <a:pt x="44"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449" eaLnBrk="1" fontAlgn="auto" hangingPunct="1">
                <a:spcBef>
                  <a:spcPts val="0"/>
                </a:spcBef>
                <a:spcAft>
                  <a:spcPts val="0"/>
                </a:spcAft>
                <a:buClrTx/>
              </a:pPr>
              <a:endParaRPr lang="en-US" sz="2099" b="0" dirty="0">
                <a:solidFill>
                  <a:prstClr val="black"/>
                </a:solidFill>
                <a:latin typeface="Arial"/>
              </a:endParaRPr>
            </a:p>
          </p:txBody>
        </p:sp>
        <p:sp>
          <p:nvSpPr>
            <p:cNvPr id="31" name="Freeform 8"/>
            <p:cNvSpPr>
              <a:spLocks/>
            </p:cNvSpPr>
            <p:nvPr userDrawn="1"/>
          </p:nvSpPr>
          <p:spPr bwMode="auto">
            <a:xfrm>
              <a:off x="9501453" y="6182102"/>
              <a:ext cx="369888" cy="390525"/>
            </a:xfrm>
            <a:custGeom>
              <a:avLst/>
              <a:gdLst>
                <a:gd name="T0" fmla="*/ 185 w 233"/>
                <a:gd name="T1" fmla="*/ 165 h 246"/>
                <a:gd name="T2" fmla="*/ 48 w 233"/>
                <a:gd name="T3" fmla="*/ 0 h 246"/>
                <a:gd name="T4" fmla="*/ 0 w 233"/>
                <a:gd name="T5" fmla="*/ 0 h 246"/>
                <a:gd name="T6" fmla="*/ 0 w 233"/>
                <a:gd name="T7" fmla="*/ 246 h 246"/>
                <a:gd name="T8" fmla="*/ 50 w 233"/>
                <a:gd name="T9" fmla="*/ 246 h 246"/>
                <a:gd name="T10" fmla="*/ 50 w 233"/>
                <a:gd name="T11" fmla="*/ 81 h 246"/>
                <a:gd name="T12" fmla="*/ 190 w 233"/>
                <a:gd name="T13" fmla="*/ 246 h 246"/>
                <a:gd name="T14" fmla="*/ 233 w 233"/>
                <a:gd name="T15" fmla="*/ 246 h 246"/>
                <a:gd name="T16" fmla="*/ 233 w 233"/>
                <a:gd name="T17" fmla="*/ 0 h 246"/>
                <a:gd name="T18" fmla="*/ 185 w 233"/>
                <a:gd name="T19" fmla="*/ 0 h 246"/>
                <a:gd name="T20" fmla="*/ 185 w 233"/>
                <a:gd name="T21" fmla="*/ 165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3" h="246">
                  <a:moveTo>
                    <a:pt x="185" y="165"/>
                  </a:moveTo>
                  <a:lnTo>
                    <a:pt x="48" y="0"/>
                  </a:lnTo>
                  <a:lnTo>
                    <a:pt x="0" y="0"/>
                  </a:lnTo>
                  <a:lnTo>
                    <a:pt x="0" y="246"/>
                  </a:lnTo>
                  <a:lnTo>
                    <a:pt x="50" y="246"/>
                  </a:lnTo>
                  <a:lnTo>
                    <a:pt x="50" y="81"/>
                  </a:lnTo>
                  <a:lnTo>
                    <a:pt x="190" y="246"/>
                  </a:lnTo>
                  <a:lnTo>
                    <a:pt x="233" y="246"/>
                  </a:lnTo>
                  <a:lnTo>
                    <a:pt x="233" y="0"/>
                  </a:lnTo>
                  <a:lnTo>
                    <a:pt x="185" y="0"/>
                  </a:lnTo>
                  <a:lnTo>
                    <a:pt x="185" y="16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449" eaLnBrk="1" fontAlgn="auto" hangingPunct="1">
                <a:spcBef>
                  <a:spcPts val="0"/>
                </a:spcBef>
                <a:spcAft>
                  <a:spcPts val="0"/>
                </a:spcAft>
                <a:buClrTx/>
              </a:pPr>
              <a:endParaRPr lang="en-US" sz="2099" b="0" dirty="0">
                <a:solidFill>
                  <a:prstClr val="black"/>
                </a:solidFill>
                <a:latin typeface="Arial"/>
              </a:endParaRPr>
            </a:p>
          </p:txBody>
        </p:sp>
        <p:sp>
          <p:nvSpPr>
            <p:cNvPr id="32" name="Freeform 9"/>
            <p:cNvSpPr>
              <a:spLocks noEditPoints="1"/>
            </p:cNvSpPr>
            <p:nvPr userDrawn="1"/>
          </p:nvSpPr>
          <p:spPr bwMode="auto">
            <a:xfrm>
              <a:off x="10461891" y="6148765"/>
              <a:ext cx="342900" cy="427037"/>
            </a:xfrm>
            <a:custGeom>
              <a:avLst/>
              <a:gdLst>
                <a:gd name="T0" fmla="*/ 91 w 91"/>
                <a:gd name="T1" fmla="*/ 0 h 113"/>
                <a:gd name="T2" fmla="*/ 73 w 91"/>
                <a:gd name="T3" fmla="*/ 0 h 113"/>
                <a:gd name="T4" fmla="*/ 73 w 91"/>
                <a:gd name="T5" fmla="*/ 34 h 113"/>
                <a:gd name="T6" fmla="*/ 43 w 91"/>
                <a:gd name="T7" fmla="*/ 24 h 113"/>
                <a:gd name="T8" fmla="*/ 2 w 91"/>
                <a:gd name="T9" fmla="*/ 66 h 113"/>
                <a:gd name="T10" fmla="*/ 46 w 91"/>
                <a:gd name="T11" fmla="*/ 113 h 113"/>
                <a:gd name="T12" fmla="*/ 74 w 91"/>
                <a:gd name="T13" fmla="*/ 101 h 113"/>
                <a:gd name="T14" fmla="*/ 74 w 91"/>
                <a:gd name="T15" fmla="*/ 112 h 113"/>
                <a:gd name="T16" fmla="*/ 91 w 91"/>
                <a:gd name="T17" fmla="*/ 112 h 113"/>
                <a:gd name="T18" fmla="*/ 91 w 91"/>
                <a:gd name="T19" fmla="*/ 69 h 113"/>
                <a:gd name="T20" fmla="*/ 91 w 91"/>
                <a:gd name="T21" fmla="*/ 69 h 113"/>
                <a:gd name="T22" fmla="*/ 91 w 91"/>
                <a:gd name="T23" fmla="*/ 68 h 113"/>
                <a:gd name="T24" fmla="*/ 91 w 91"/>
                <a:gd name="T25" fmla="*/ 0 h 113"/>
                <a:gd name="T26" fmla="*/ 72 w 91"/>
                <a:gd name="T27" fmla="*/ 70 h 113"/>
                <a:gd name="T28" fmla="*/ 43 w 91"/>
                <a:gd name="T29" fmla="*/ 94 h 113"/>
                <a:gd name="T30" fmla="*/ 21 w 91"/>
                <a:gd name="T31" fmla="*/ 72 h 113"/>
                <a:gd name="T32" fmla="*/ 46 w 91"/>
                <a:gd name="T33" fmla="*/ 43 h 113"/>
                <a:gd name="T34" fmla="*/ 72 w 91"/>
                <a:gd name="T35" fmla="*/ 67 h 113"/>
                <a:gd name="T36" fmla="*/ 72 w 91"/>
                <a:gd name="T37" fmla="*/ 7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1" h="113">
                  <a:moveTo>
                    <a:pt x="91" y="0"/>
                  </a:moveTo>
                  <a:cubicBezTo>
                    <a:pt x="73" y="0"/>
                    <a:pt x="73" y="0"/>
                    <a:pt x="73" y="0"/>
                  </a:cubicBezTo>
                  <a:cubicBezTo>
                    <a:pt x="73" y="34"/>
                    <a:pt x="73" y="34"/>
                    <a:pt x="73" y="34"/>
                  </a:cubicBezTo>
                  <a:cubicBezTo>
                    <a:pt x="68" y="28"/>
                    <a:pt x="55" y="23"/>
                    <a:pt x="43" y="24"/>
                  </a:cubicBezTo>
                  <a:cubicBezTo>
                    <a:pt x="21" y="26"/>
                    <a:pt x="3" y="44"/>
                    <a:pt x="2" y="66"/>
                  </a:cubicBezTo>
                  <a:cubicBezTo>
                    <a:pt x="0" y="92"/>
                    <a:pt x="21" y="113"/>
                    <a:pt x="46" y="113"/>
                  </a:cubicBezTo>
                  <a:cubicBezTo>
                    <a:pt x="56" y="113"/>
                    <a:pt x="69" y="109"/>
                    <a:pt x="74" y="101"/>
                  </a:cubicBezTo>
                  <a:cubicBezTo>
                    <a:pt x="74" y="112"/>
                    <a:pt x="74" y="112"/>
                    <a:pt x="74" y="112"/>
                  </a:cubicBezTo>
                  <a:cubicBezTo>
                    <a:pt x="91" y="112"/>
                    <a:pt x="91" y="112"/>
                    <a:pt x="91" y="112"/>
                  </a:cubicBezTo>
                  <a:cubicBezTo>
                    <a:pt x="91" y="69"/>
                    <a:pt x="91" y="69"/>
                    <a:pt x="91" y="69"/>
                  </a:cubicBezTo>
                  <a:cubicBezTo>
                    <a:pt x="91" y="69"/>
                    <a:pt x="91" y="69"/>
                    <a:pt x="91" y="69"/>
                  </a:cubicBezTo>
                  <a:cubicBezTo>
                    <a:pt x="91" y="68"/>
                    <a:pt x="91" y="68"/>
                    <a:pt x="91" y="68"/>
                  </a:cubicBezTo>
                  <a:lnTo>
                    <a:pt x="91" y="0"/>
                  </a:lnTo>
                  <a:close/>
                  <a:moveTo>
                    <a:pt x="72" y="70"/>
                  </a:moveTo>
                  <a:cubicBezTo>
                    <a:pt x="71" y="85"/>
                    <a:pt x="58" y="96"/>
                    <a:pt x="43" y="94"/>
                  </a:cubicBezTo>
                  <a:cubicBezTo>
                    <a:pt x="32" y="93"/>
                    <a:pt x="22" y="83"/>
                    <a:pt x="21" y="72"/>
                  </a:cubicBezTo>
                  <a:cubicBezTo>
                    <a:pt x="19" y="56"/>
                    <a:pt x="31" y="43"/>
                    <a:pt x="46" y="43"/>
                  </a:cubicBezTo>
                  <a:cubicBezTo>
                    <a:pt x="60" y="43"/>
                    <a:pt x="71" y="54"/>
                    <a:pt x="72" y="67"/>
                  </a:cubicBezTo>
                  <a:lnTo>
                    <a:pt x="72"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449" eaLnBrk="1" fontAlgn="auto" hangingPunct="1">
                <a:spcBef>
                  <a:spcPts val="0"/>
                </a:spcBef>
                <a:spcAft>
                  <a:spcPts val="0"/>
                </a:spcAft>
                <a:buClrTx/>
              </a:pPr>
              <a:endParaRPr lang="en-US" sz="2099" b="0" dirty="0">
                <a:solidFill>
                  <a:prstClr val="black"/>
                </a:solidFill>
                <a:latin typeface="Arial"/>
              </a:endParaRPr>
            </a:p>
          </p:txBody>
        </p:sp>
        <p:sp>
          <p:nvSpPr>
            <p:cNvPr id="33" name="Freeform 10"/>
            <p:cNvSpPr>
              <a:spLocks noEditPoints="1"/>
            </p:cNvSpPr>
            <p:nvPr userDrawn="1"/>
          </p:nvSpPr>
          <p:spPr bwMode="auto">
            <a:xfrm>
              <a:off x="9912616" y="6239252"/>
              <a:ext cx="338138" cy="336550"/>
            </a:xfrm>
            <a:custGeom>
              <a:avLst/>
              <a:gdLst>
                <a:gd name="T0" fmla="*/ 45 w 90"/>
                <a:gd name="T1" fmla="*/ 0 h 89"/>
                <a:gd name="T2" fmla="*/ 0 w 90"/>
                <a:gd name="T3" fmla="*/ 45 h 89"/>
                <a:gd name="T4" fmla="*/ 45 w 90"/>
                <a:gd name="T5" fmla="*/ 89 h 89"/>
                <a:gd name="T6" fmla="*/ 90 w 90"/>
                <a:gd name="T7" fmla="*/ 45 h 89"/>
                <a:gd name="T8" fmla="*/ 45 w 90"/>
                <a:gd name="T9" fmla="*/ 0 h 89"/>
                <a:gd name="T10" fmla="*/ 45 w 90"/>
                <a:gd name="T11" fmla="*/ 70 h 89"/>
                <a:gd name="T12" fmla="*/ 19 w 90"/>
                <a:gd name="T13" fmla="*/ 45 h 89"/>
                <a:gd name="T14" fmla="*/ 45 w 90"/>
                <a:gd name="T15" fmla="*/ 19 h 89"/>
                <a:gd name="T16" fmla="*/ 71 w 90"/>
                <a:gd name="T17" fmla="*/ 45 h 89"/>
                <a:gd name="T18" fmla="*/ 45 w 90"/>
                <a:gd name="T19" fmla="*/ 7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0" h="89">
                  <a:moveTo>
                    <a:pt x="45" y="0"/>
                  </a:moveTo>
                  <a:cubicBezTo>
                    <a:pt x="20" y="0"/>
                    <a:pt x="0" y="20"/>
                    <a:pt x="0" y="45"/>
                  </a:cubicBezTo>
                  <a:cubicBezTo>
                    <a:pt x="0" y="69"/>
                    <a:pt x="20" y="89"/>
                    <a:pt x="45" y="89"/>
                  </a:cubicBezTo>
                  <a:cubicBezTo>
                    <a:pt x="70" y="89"/>
                    <a:pt x="90" y="69"/>
                    <a:pt x="90" y="45"/>
                  </a:cubicBezTo>
                  <a:cubicBezTo>
                    <a:pt x="90" y="20"/>
                    <a:pt x="70" y="0"/>
                    <a:pt x="45" y="0"/>
                  </a:cubicBezTo>
                  <a:close/>
                  <a:moveTo>
                    <a:pt x="45" y="70"/>
                  </a:moveTo>
                  <a:cubicBezTo>
                    <a:pt x="31" y="70"/>
                    <a:pt x="19" y="59"/>
                    <a:pt x="19" y="45"/>
                  </a:cubicBezTo>
                  <a:cubicBezTo>
                    <a:pt x="19" y="30"/>
                    <a:pt x="31" y="19"/>
                    <a:pt x="45" y="19"/>
                  </a:cubicBezTo>
                  <a:cubicBezTo>
                    <a:pt x="59" y="19"/>
                    <a:pt x="71" y="30"/>
                    <a:pt x="71" y="45"/>
                  </a:cubicBezTo>
                  <a:cubicBezTo>
                    <a:pt x="71" y="59"/>
                    <a:pt x="59" y="70"/>
                    <a:pt x="45" y="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449" eaLnBrk="1" fontAlgn="auto" hangingPunct="1">
                <a:spcBef>
                  <a:spcPts val="0"/>
                </a:spcBef>
                <a:spcAft>
                  <a:spcPts val="0"/>
                </a:spcAft>
                <a:buClrTx/>
              </a:pPr>
              <a:endParaRPr lang="en-US" sz="2099" b="0" dirty="0">
                <a:solidFill>
                  <a:prstClr val="black"/>
                </a:solidFill>
                <a:latin typeface="Arial"/>
              </a:endParaRPr>
            </a:p>
          </p:txBody>
        </p:sp>
      </p:grpSp>
    </p:spTree>
    <p:extLst>
      <p:ext uri="{BB962C8B-B14F-4D97-AF65-F5344CB8AC3E}">
        <p14:creationId xmlns:p14="http://schemas.microsoft.com/office/powerpoint/2010/main" val="4145331138"/>
      </p:ext>
    </p:extLst>
  </p:cSld>
  <p:clrMapOvr>
    <a:masterClrMapping/>
  </p:clrMapOvr>
</p:sldLayout>
</file>

<file path=ppt/slideLayouts/slideLayout228.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3" name="Content Placeholder 2"/>
          <p:cNvSpPr>
            <a:spLocks noGrp="1"/>
          </p:cNvSpPr>
          <p:nvPr>
            <p:ph idx="1"/>
          </p:nvPr>
        </p:nvSpPr>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Slide Number Placeholder 5"/>
          <p:cNvSpPr>
            <a:spLocks noGrp="1"/>
          </p:cNvSpPr>
          <p:nvPr>
            <p:ph type="sldNum" sz="quarter" idx="12"/>
          </p:nvPr>
        </p:nvSpPr>
        <p:spPr/>
        <p:txBody>
          <a:bodyPr/>
          <a:lstStyle>
            <a:lvl1pPr>
              <a:defRPr>
                <a:solidFill>
                  <a:srgbClr val="8B8A8D"/>
                </a:solidFill>
              </a:defRPr>
            </a:lvl1pPr>
          </a:lstStyle>
          <a:p>
            <a:fld id="{D14BCCD3-0010-4FBA-B965-2126ADC31932}" type="slidenum">
              <a:rPr lang="en-US" smtClean="0"/>
              <a:pPr/>
              <a:t>‹#›</a:t>
            </a:fld>
            <a:endParaRPr lang="en-US" dirty="0"/>
          </a:p>
        </p:txBody>
      </p:sp>
      <p:sp>
        <p:nvSpPr>
          <p:cNvPr id="4" name="Title 3"/>
          <p:cNvSpPr>
            <a:spLocks noGrp="1"/>
          </p:cNvSpPr>
          <p:nvPr>
            <p:ph type="title"/>
          </p:nvPr>
        </p:nvSpPr>
        <p:spPr/>
        <p:txBody>
          <a:bodyPr/>
          <a:lstStyle/>
          <a:p>
            <a:r>
              <a:rPr lang="en-US" dirty="0"/>
              <a:t>Click to edit Master title style</a:t>
            </a:r>
          </a:p>
        </p:txBody>
      </p:sp>
      <p:sp>
        <p:nvSpPr>
          <p:cNvPr id="5" name="Footer Placeholder 4"/>
          <p:cNvSpPr>
            <a:spLocks noGrp="1"/>
          </p:cNvSpPr>
          <p:nvPr>
            <p:ph type="ftr" sz="quarter" idx="13"/>
          </p:nvPr>
        </p:nvSpPr>
        <p:spPr/>
        <p:txBody>
          <a:bodyPr/>
          <a:lstStyle>
            <a:lvl1pPr>
              <a:defRPr>
                <a:solidFill>
                  <a:srgbClr val="8B8A8D"/>
                </a:solidFill>
              </a:defRPr>
            </a:lvl1pPr>
          </a:lstStyle>
          <a:p>
            <a:endParaRPr lang="en-US" dirty="0"/>
          </a:p>
        </p:txBody>
      </p:sp>
    </p:spTree>
    <p:extLst>
      <p:ext uri="{BB962C8B-B14F-4D97-AF65-F5344CB8AC3E}">
        <p14:creationId xmlns:p14="http://schemas.microsoft.com/office/powerpoint/2010/main" val="4217411450"/>
      </p:ext>
    </p:extLst>
  </p:cSld>
  <p:clrMapOvr>
    <a:masterClrMapping/>
  </p:clrMapOvr>
</p:sldLayout>
</file>

<file path=ppt/slideLayouts/slideLayout229.xml><?xml version="1.0" encoding="utf-8"?>
<p:sldLayout xmlns:a="http://schemas.openxmlformats.org/drawingml/2006/main" xmlns:r="http://schemas.openxmlformats.org/officeDocument/2006/relationships" xmlns:p="http://schemas.openxmlformats.org/presentationml/2006/main" preserve="1" userDrawn="1">
  <p:cSld name="Title and Content Narrow">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Click to edit Master title style</a:t>
            </a:r>
          </a:p>
        </p:txBody>
      </p:sp>
      <p:sp>
        <p:nvSpPr>
          <p:cNvPr id="3" name="Content Placeholder 2"/>
          <p:cNvSpPr>
            <a:spLocks noGrp="1"/>
          </p:cNvSpPr>
          <p:nvPr>
            <p:ph idx="1"/>
          </p:nvPr>
        </p:nvSpPr>
        <p:spPr>
          <a:xfrm>
            <a:off x="647831" y="1331693"/>
            <a:ext cx="7198125" cy="4426975"/>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Slide Number Placeholder 5"/>
          <p:cNvSpPr>
            <a:spLocks noGrp="1"/>
          </p:cNvSpPr>
          <p:nvPr>
            <p:ph type="sldNum" sz="quarter" idx="12"/>
          </p:nvPr>
        </p:nvSpPr>
        <p:spPr/>
        <p:txBody>
          <a:bodyPr/>
          <a:lstStyle/>
          <a:p>
            <a:fld id="{D14BCCD3-0010-4FBA-B965-2126ADC31932}" type="slidenum">
              <a:rPr lang="en-US" smtClean="0"/>
              <a:pPr/>
              <a:t>‹#›</a:t>
            </a:fld>
            <a:endParaRPr lang="en-US" dirty="0"/>
          </a:p>
        </p:txBody>
      </p:sp>
      <p:sp>
        <p:nvSpPr>
          <p:cNvPr id="4" name="Footer Placeholder 3"/>
          <p:cNvSpPr>
            <a:spLocks noGrp="1"/>
          </p:cNvSpPr>
          <p:nvPr>
            <p:ph type="ftr" sz="quarter" idx="13"/>
          </p:nvPr>
        </p:nvSpPr>
        <p:spPr/>
        <p:txBody>
          <a:bodyPr/>
          <a:lstStyle/>
          <a:p>
            <a:endParaRPr lang="en-US" dirty="0"/>
          </a:p>
        </p:txBody>
      </p:sp>
    </p:spTree>
    <p:extLst>
      <p:ext uri="{BB962C8B-B14F-4D97-AF65-F5344CB8AC3E}">
        <p14:creationId xmlns:p14="http://schemas.microsoft.com/office/powerpoint/2010/main" val="2364553773"/>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showMasterSp="0" preserve="1" userDrawn="1">
  <p:cSld name="End Slide White">
    <p:bg>
      <p:bgPr>
        <a:solidFill>
          <a:schemeClr val="bg1"/>
        </a:solidFill>
        <a:effectLst/>
      </p:bgPr>
    </p:bg>
    <p:spTree>
      <p:nvGrpSpPr>
        <p:cNvPr id="1" name=""/>
        <p:cNvGrpSpPr/>
        <p:nvPr/>
      </p:nvGrpSpPr>
      <p:grpSpPr>
        <a:xfrm>
          <a:off x="0" y="0"/>
          <a:ext cx="0" cy="0"/>
          <a:chOff x="0" y="0"/>
          <a:chExt cx="0" cy="0"/>
        </a:xfrm>
      </p:grpSpPr>
      <p:grpSp>
        <p:nvGrpSpPr>
          <p:cNvPr id="37" name="Pulse"/>
          <p:cNvGrpSpPr/>
          <p:nvPr userDrawn="1"/>
        </p:nvGrpSpPr>
        <p:grpSpPr>
          <a:xfrm>
            <a:off x="8749611" y="3029840"/>
            <a:ext cx="3445566" cy="3490105"/>
            <a:chOff x="8751888" y="3030538"/>
            <a:chExt cx="3446462" cy="3490913"/>
          </a:xfrm>
          <a:solidFill>
            <a:schemeClr val="accent1"/>
          </a:solidFill>
        </p:grpSpPr>
        <p:sp>
          <p:nvSpPr>
            <p:cNvPr id="38" name="Freeform 5"/>
            <p:cNvSpPr>
              <a:spLocks/>
            </p:cNvSpPr>
            <p:nvPr userDrawn="1"/>
          </p:nvSpPr>
          <p:spPr bwMode="auto">
            <a:xfrm>
              <a:off x="9196388" y="3902076"/>
              <a:ext cx="449263" cy="1120775"/>
            </a:xfrm>
            <a:custGeom>
              <a:avLst/>
              <a:gdLst>
                <a:gd name="T0" fmla="*/ 71 w 142"/>
                <a:gd name="T1" fmla="*/ 355 h 355"/>
                <a:gd name="T2" fmla="*/ 71 w 142"/>
                <a:gd name="T3" fmla="*/ 355 h 355"/>
                <a:gd name="T4" fmla="*/ 0 w 142"/>
                <a:gd name="T5" fmla="*/ 284 h 355"/>
                <a:gd name="T6" fmla="*/ 0 w 142"/>
                <a:gd name="T7" fmla="*/ 71 h 355"/>
                <a:gd name="T8" fmla="*/ 71 w 142"/>
                <a:gd name="T9" fmla="*/ 0 h 355"/>
                <a:gd name="T10" fmla="*/ 142 w 142"/>
                <a:gd name="T11" fmla="*/ 71 h 355"/>
                <a:gd name="T12" fmla="*/ 142 w 142"/>
                <a:gd name="T13" fmla="*/ 284 h 355"/>
                <a:gd name="T14" fmla="*/ 71 w 142"/>
                <a:gd name="T15" fmla="*/ 355 h 3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2" h="355">
                  <a:moveTo>
                    <a:pt x="71" y="355"/>
                  </a:moveTo>
                  <a:cubicBezTo>
                    <a:pt x="71" y="355"/>
                    <a:pt x="71" y="355"/>
                    <a:pt x="71" y="355"/>
                  </a:cubicBezTo>
                  <a:cubicBezTo>
                    <a:pt x="32" y="355"/>
                    <a:pt x="0" y="323"/>
                    <a:pt x="0" y="284"/>
                  </a:cubicBezTo>
                  <a:cubicBezTo>
                    <a:pt x="0" y="71"/>
                    <a:pt x="0" y="71"/>
                    <a:pt x="0" y="71"/>
                  </a:cubicBezTo>
                  <a:cubicBezTo>
                    <a:pt x="0" y="32"/>
                    <a:pt x="32" y="0"/>
                    <a:pt x="71" y="0"/>
                  </a:cubicBezTo>
                  <a:cubicBezTo>
                    <a:pt x="110" y="0"/>
                    <a:pt x="142" y="32"/>
                    <a:pt x="142" y="71"/>
                  </a:cubicBezTo>
                  <a:cubicBezTo>
                    <a:pt x="142" y="284"/>
                    <a:pt x="142" y="284"/>
                    <a:pt x="142" y="284"/>
                  </a:cubicBezTo>
                  <a:cubicBezTo>
                    <a:pt x="142" y="323"/>
                    <a:pt x="110" y="355"/>
                    <a:pt x="71" y="35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GB" sz="2099" dirty="0">
                <a:solidFill>
                  <a:prstClr val="black"/>
                </a:solidFill>
                <a:latin typeface="Arial"/>
                <a:cs typeface="+mn-cs"/>
              </a:endParaRPr>
            </a:p>
          </p:txBody>
        </p:sp>
        <p:sp>
          <p:nvSpPr>
            <p:cNvPr id="39" name="Freeform 6"/>
            <p:cNvSpPr>
              <a:spLocks/>
            </p:cNvSpPr>
            <p:nvPr userDrawn="1"/>
          </p:nvSpPr>
          <p:spPr bwMode="auto">
            <a:xfrm>
              <a:off x="8751888" y="4551363"/>
              <a:ext cx="265113" cy="449263"/>
            </a:xfrm>
            <a:custGeom>
              <a:avLst/>
              <a:gdLst>
                <a:gd name="T0" fmla="*/ 42 w 84"/>
                <a:gd name="T1" fmla="*/ 142 h 142"/>
                <a:gd name="T2" fmla="*/ 42 w 84"/>
                <a:gd name="T3" fmla="*/ 142 h 142"/>
                <a:gd name="T4" fmla="*/ 0 w 84"/>
                <a:gd name="T5" fmla="*/ 99 h 142"/>
                <a:gd name="T6" fmla="*/ 0 w 84"/>
                <a:gd name="T7" fmla="*/ 42 h 142"/>
                <a:gd name="T8" fmla="*/ 42 w 84"/>
                <a:gd name="T9" fmla="*/ 0 h 142"/>
                <a:gd name="T10" fmla="*/ 84 w 84"/>
                <a:gd name="T11" fmla="*/ 42 h 142"/>
                <a:gd name="T12" fmla="*/ 84 w 84"/>
                <a:gd name="T13" fmla="*/ 99 h 142"/>
                <a:gd name="T14" fmla="*/ 42 w 84"/>
                <a:gd name="T15" fmla="*/ 142 h 1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4" h="142">
                  <a:moveTo>
                    <a:pt x="42" y="142"/>
                  </a:moveTo>
                  <a:cubicBezTo>
                    <a:pt x="42" y="142"/>
                    <a:pt x="42" y="142"/>
                    <a:pt x="42" y="142"/>
                  </a:cubicBezTo>
                  <a:cubicBezTo>
                    <a:pt x="18" y="142"/>
                    <a:pt x="0" y="123"/>
                    <a:pt x="0" y="99"/>
                  </a:cubicBezTo>
                  <a:cubicBezTo>
                    <a:pt x="0" y="42"/>
                    <a:pt x="0" y="42"/>
                    <a:pt x="0" y="42"/>
                  </a:cubicBezTo>
                  <a:cubicBezTo>
                    <a:pt x="0" y="19"/>
                    <a:pt x="18" y="0"/>
                    <a:pt x="42" y="0"/>
                  </a:cubicBezTo>
                  <a:cubicBezTo>
                    <a:pt x="65" y="0"/>
                    <a:pt x="84" y="19"/>
                    <a:pt x="84" y="42"/>
                  </a:cubicBezTo>
                  <a:cubicBezTo>
                    <a:pt x="84" y="99"/>
                    <a:pt x="84" y="99"/>
                    <a:pt x="84" y="99"/>
                  </a:cubicBezTo>
                  <a:cubicBezTo>
                    <a:pt x="84" y="123"/>
                    <a:pt x="65" y="142"/>
                    <a:pt x="42" y="14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GB" sz="2099" dirty="0">
                <a:solidFill>
                  <a:prstClr val="black"/>
                </a:solidFill>
                <a:latin typeface="Arial"/>
                <a:cs typeface="+mn-cs"/>
              </a:endParaRPr>
            </a:p>
          </p:txBody>
        </p:sp>
        <p:sp>
          <p:nvSpPr>
            <p:cNvPr id="40" name="Freeform 7"/>
            <p:cNvSpPr>
              <a:spLocks/>
            </p:cNvSpPr>
            <p:nvPr userDrawn="1"/>
          </p:nvSpPr>
          <p:spPr bwMode="auto">
            <a:xfrm>
              <a:off x="11436350" y="4529138"/>
              <a:ext cx="449263" cy="1117600"/>
            </a:xfrm>
            <a:custGeom>
              <a:avLst/>
              <a:gdLst>
                <a:gd name="T0" fmla="*/ 71 w 142"/>
                <a:gd name="T1" fmla="*/ 354 h 354"/>
                <a:gd name="T2" fmla="*/ 71 w 142"/>
                <a:gd name="T3" fmla="*/ 354 h 354"/>
                <a:gd name="T4" fmla="*/ 0 w 142"/>
                <a:gd name="T5" fmla="*/ 283 h 354"/>
                <a:gd name="T6" fmla="*/ 0 w 142"/>
                <a:gd name="T7" fmla="*/ 71 h 354"/>
                <a:gd name="T8" fmla="*/ 71 w 142"/>
                <a:gd name="T9" fmla="*/ 0 h 354"/>
                <a:gd name="T10" fmla="*/ 142 w 142"/>
                <a:gd name="T11" fmla="*/ 71 h 354"/>
                <a:gd name="T12" fmla="*/ 142 w 142"/>
                <a:gd name="T13" fmla="*/ 283 h 354"/>
                <a:gd name="T14" fmla="*/ 71 w 142"/>
                <a:gd name="T15" fmla="*/ 354 h 35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2" h="354">
                  <a:moveTo>
                    <a:pt x="71" y="354"/>
                  </a:moveTo>
                  <a:cubicBezTo>
                    <a:pt x="71" y="354"/>
                    <a:pt x="71" y="354"/>
                    <a:pt x="71" y="354"/>
                  </a:cubicBezTo>
                  <a:cubicBezTo>
                    <a:pt x="32" y="354"/>
                    <a:pt x="0" y="322"/>
                    <a:pt x="0" y="283"/>
                  </a:cubicBezTo>
                  <a:cubicBezTo>
                    <a:pt x="0" y="71"/>
                    <a:pt x="0" y="71"/>
                    <a:pt x="0" y="71"/>
                  </a:cubicBezTo>
                  <a:cubicBezTo>
                    <a:pt x="0" y="32"/>
                    <a:pt x="32" y="0"/>
                    <a:pt x="71" y="0"/>
                  </a:cubicBezTo>
                  <a:cubicBezTo>
                    <a:pt x="110" y="0"/>
                    <a:pt x="142" y="32"/>
                    <a:pt x="142" y="71"/>
                  </a:cubicBezTo>
                  <a:cubicBezTo>
                    <a:pt x="142" y="283"/>
                    <a:pt x="142" y="283"/>
                    <a:pt x="142" y="283"/>
                  </a:cubicBezTo>
                  <a:cubicBezTo>
                    <a:pt x="142" y="322"/>
                    <a:pt x="110" y="354"/>
                    <a:pt x="71" y="35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GB" sz="2099" dirty="0">
                <a:solidFill>
                  <a:prstClr val="black"/>
                </a:solidFill>
                <a:latin typeface="Arial"/>
                <a:cs typeface="+mn-cs"/>
              </a:endParaRPr>
            </a:p>
          </p:txBody>
        </p:sp>
        <p:sp>
          <p:nvSpPr>
            <p:cNvPr id="41" name="Freeform 8"/>
            <p:cNvSpPr>
              <a:spLocks/>
            </p:cNvSpPr>
            <p:nvPr userDrawn="1"/>
          </p:nvSpPr>
          <p:spPr bwMode="auto">
            <a:xfrm>
              <a:off x="9869488" y="3030538"/>
              <a:ext cx="560388" cy="2506663"/>
            </a:xfrm>
            <a:custGeom>
              <a:avLst/>
              <a:gdLst>
                <a:gd name="T0" fmla="*/ 88 w 177"/>
                <a:gd name="T1" fmla="*/ 794 h 794"/>
                <a:gd name="T2" fmla="*/ 88 w 177"/>
                <a:gd name="T3" fmla="*/ 794 h 794"/>
                <a:gd name="T4" fmla="*/ 0 w 177"/>
                <a:gd name="T5" fmla="*/ 705 h 794"/>
                <a:gd name="T6" fmla="*/ 0 w 177"/>
                <a:gd name="T7" fmla="*/ 89 h 794"/>
                <a:gd name="T8" fmla="*/ 88 w 177"/>
                <a:gd name="T9" fmla="*/ 0 h 794"/>
                <a:gd name="T10" fmla="*/ 177 w 177"/>
                <a:gd name="T11" fmla="*/ 89 h 794"/>
                <a:gd name="T12" fmla="*/ 177 w 177"/>
                <a:gd name="T13" fmla="*/ 705 h 794"/>
                <a:gd name="T14" fmla="*/ 88 w 177"/>
                <a:gd name="T15" fmla="*/ 794 h 7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7" h="794">
                  <a:moveTo>
                    <a:pt x="88" y="794"/>
                  </a:moveTo>
                  <a:cubicBezTo>
                    <a:pt x="88" y="794"/>
                    <a:pt x="88" y="794"/>
                    <a:pt x="88" y="794"/>
                  </a:cubicBezTo>
                  <a:cubicBezTo>
                    <a:pt x="40" y="794"/>
                    <a:pt x="0" y="754"/>
                    <a:pt x="0" y="705"/>
                  </a:cubicBezTo>
                  <a:cubicBezTo>
                    <a:pt x="0" y="89"/>
                    <a:pt x="0" y="89"/>
                    <a:pt x="0" y="89"/>
                  </a:cubicBezTo>
                  <a:cubicBezTo>
                    <a:pt x="0" y="40"/>
                    <a:pt x="40" y="0"/>
                    <a:pt x="88" y="0"/>
                  </a:cubicBezTo>
                  <a:cubicBezTo>
                    <a:pt x="137" y="0"/>
                    <a:pt x="177" y="40"/>
                    <a:pt x="177" y="89"/>
                  </a:cubicBezTo>
                  <a:cubicBezTo>
                    <a:pt x="177" y="705"/>
                    <a:pt x="177" y="705"/>
                    <a:pt x="177" y="705"/>
                  </a:cubicBezTo>
                  <a:cubicBezTo>
                    <a:pt x="177" y="754"/>
                    <a:pt x="137" y="794"/>
                    <a:pt x="88" y="79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GB" sz="2099" dirty="0">
                <a:solidFill>
                  <a:prstClr val="black"/>
                </a:solidFill>
                <a:latin typeface="Arial"/>
                <a:cs typeface="+mn-cs"/>
              </a:endParaRPr>
            </a:p>
          </p:txBody>
        </p:sp>
        <p:sp>
          <p:nvSpPr>
            <p:cNvPr id="42" name="Freeform 9"/>
            <p:cNvSpPr>
              <a:spLocks/>
            </p:cNvSpPr>
            <p:nvPr userDrawn="1"/>
          </p:nvSpPr>
          <p:spPr bwMode="auto">
            <a:xfrm>
              <a:off x="10653713" y="4014788"/>
              <a:ext cx="558800" cy="2506663"/>
            </a:xfrm>
            <a:custGeom>
              <a:avLst/>
              <a:gdLst>
                <a:gd name="T0" fmla="*/ 88 w 177"/>
                <a:gd name="T1" fmla="*/ 794 h 794"/>
                <a:gd name="T2" fmla="*/ 88 w 177"/>
                <a:gd name="T3" fmla="*/ 794 h 794"/>
                <a:gd name="T4" fmla="*/ 0 w 177"/>
                <a:gd name="T5" fmla="*/ 705 h 794"/>
                <a:gd name="T6" fmla="*/ 0 w 177"/>
                <a:gd name="T7" fmla="*/ 88 h 794"/>
                <a:gd name="T8" fmla="*/ 88 w 177"/>
                <a:gd name="T9" fmla="*/ 0 h 794"/>
                <a:gd name="T10" fmla="*/ 177 w 177"/>
                <a:gd name="T11" fmla="*/ 88 h 794"/>
                <a:gd name="T12" fmla="*/ 177 w 177"/>
                <a:gd name="T13" fmla="*/ 705 h 794"/>
                <a:gd name="T14" fmla="*/ 88 w 177"/>
                <a:gd name="T15" fmla="*/ 794 h 7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7" h="794">
                  <a:moveTo>
                    <a:pt x="88" y="794"/>
                  </a:moveTo>
                  <a:cubicBezTo>
                    <a:pt x="88" y="794"/>
                    <a:pt x="88" y="794"/>
                    <a:pt x="88" y="794"/>
                  </a:cubicBezTo>
                  <a:cubicBezTo>
                    <a:pt x="40" y="794"/>
                    <a:pt x="0" y="754"/>
                    <a:pt x="0" y="705"/>
                  </a:cubicBezTo>
                  <a:cubicBezTo>
                    <a:pt x="0" y="88"/>
                    <a:pt x="0" y="88"/>
                    <a:pt x="0" y="88"/>
                  </a:cubicBezTo>
                  <a:cubicBezTo>
                    <a:pt x="0" y="40"/>
                    <a:pt x="40" y="0"/>
                    <a:pt x="88" y="0"/>
                  </a:cubicBezTo>
                  <a:cubicBezTo>
                    <a:pt x="137" y="0"/>
                    <a:pt x="177" y="40"/>
                    <a:pt x="177" y="88"/>
                  </a:cubicBezTo>
                  <a:cubicBezTo>
                    <a:pt x="177" y="705"/>
                    <a:pt x="177" y="705"/>
                    <a:pt x="177" y="705"/>
                  </a:cubicBezTo>
                  <a:cubicBezTo>
                    <a:pt x="177" y="754"/>
                    <a:pt x="137" y="794"/>
                    <a:pt x="88" y="79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GB" sz="2099" dirty="0">
                <a:solidFill>
                  <a:prstClr val="black"/>
                </a:solidFill>
                <a:latin typeface="Arial"/>
                <a:cs typeface="+mn-cs"/>
              </a:endParaRPr>
            </a:p>
          </p:txBody>
        </p:sp>
        <p:sp>
          <p:nvSpPr>
            <p:cNvPr id="43" name="Freeform 10"/>
            <p:cNvSpPr>
              <a:spLocks/>
            </p:cNvSpPr>
            <p:nvPr userDrawn="1"/>
          </p:nvSpPr>
          <p:spPr bwMode="auto">
            <a:xfrm>
              <a:off x="12058650" y="4551363"/>
              <a:ext cx="139700" cy="449263"/>
            </a:xfrm>
            <a:custGeom>
              <a:avLst/>
              <a:gdLst>
                <a:gd name="T0" fmla="*/ 44 w 44"/>
                <a:gd name="T1" fmla="*/ 0 h 142"/>
                <a:gd name="T2" fmla="*/ 0 w 44"/>
                <a:gd name="T3" fmla="*/ 42 h 142"/>
                <a:gd name="T4" fmla="*/ 0 w 44"/>
                <a:gd name="T5" fmla="*/ 99 h 142"/>
                <a:gd name="T6" fmla="*/ 44 w 44"/>
                <a:gd name="T7" fmla="*/ 142 h 142"/>
                <a:gd name="T8" fmla="*/ 44 w 44"/>
                <a:gd name="T9" fmla="*/ 0 h 142"/>
              </a:gdLst>
              <a:ahLst/>
              <a:cxnLst>
                <a:cxn ang="0">
                  <a:pos x="T0" y="T1"/>
                </a:cxn>
                <a:cxn ang="0">
                  <a:pos x="T2" y="T3"/>
                </a:cxn>
                <a:cxn ang="0">
                  <a:pos x="T4" y="T5"/>
                </a:cxn>
                <a:cxn ang="0">
                  <a:pos x="T6" y="T7"/>
                </a:cxn>
                <a:cxn ang="0">
                  <a:pos x="T8" y="T9"/>
                </a:cxn>
              </a:cxnLst>
              <a:rect l="0" t="0" r="r" b="b"/>
              <a:pathLst>
                <a:path w="44" h="142">
                  <a:moveTo>
                    <a:pt x="44" y="0"/>
                  </a:moveTo>
                  <a:cubicBezTo>
                    <a:pt x="20" y="0"/>
                    <a:pt x="0" y="19"/>
                    <a:pt x="0" y="42"/>
                  </a:cubicBezTo>
                  <a:cubicBezTo>
                    <a:pt x="0" y="99"/>
                    <a:pt x="0" y="99"/>
                    <a:pt x="0" y="99"/>
                  </a:cubicBezTo>
                  <a:cubicBezTo>
                    <a:pt x="0" y="123"/>
                    <a:pt x="20" y="142"/>
                    <a:pt x="44" y="142"/>
                  </a:cubicBezTo>
                  <a:lnTo>
                    <a:pt x="4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GB" sz="2099" dirty="0">
                <a:solidFill>
                  <a:prstClr val="black"/>
                </a:solidFill>
                <a:latin typeface="Arial"/>
                <a:cs typeface="+mn-cs"/>
              </a:endParaRPr>
            </a:p>
          </p:txBody>
        </p:sp>
      </p:grpSp>
      <p:sp>
        <p:nvSpPr>
          <p:cNvPr id="2" name="Title 1"/>
          <p:cNvSpPr>
            <a:spLocks noGrp="1"/>
          </p:cNvSpPr>
          <p:nvPr>
            <p:ph type="ctrTitle"/>
          </p:nvPr>
        </p:nvSpPr>
        <p:spPr>
          <a:xfrm>
            <a:off x="647833" y="1337957"/>
            <a:ext cx="7198125" cy="795289"/>
          </a:xfrm>
        </p:spPr>
        <p:txBody>
          <a:bodyPr/>
          <a:lstStyle>
            <a:lvl1pPr>
              <a:defRPr sz="2898">
                <a:solidFill>
                  <a:schemeClr val="accent1"/>
                </a:solidFill>
              </a:defRPr>
            </a:lvl1pPr>
          </a:lstStyle>
          <a:p>
            <a:r>
              <a:rPr lang="en-US" dirty="0"/>
              <a:t>Click to edit Master title style</a:t>
            </a:r>
          </a:p>
        </p:txBody>
      </p:sp>
      <p:sp>
        <p:nvSpPr>
          <p:cNvPr id="3" name="Subtitle 2"/>
          <p:cNvSpPr>
            <a:spLocks noGrp="1"/>
          </p:cNvSpPr>
          <p:nvPr>
            <p:ph type="subTitle" idx="1"/>
          </p:nvPr>
        </p:nvSpPr>
        <p:spPr>
          <a:xfrm>
            <a:off x="647833" y="2133114"/>
            <a:ext cx="7198125" cy="719833"/>
          </a:xfrm>
        </p:spPr>
        <p:txBody>
          <a:bodyPr/>
          <a:lstStyle>
            <a:lvl1pPr marL="0" indent="0" algn="l">
              <a:spcBef>
                <a:spcPts val="0"/>
              </a:spcBef>
              <a:buNone/>
              <a:defRPr b="1">
                <a:solidFill>
                  <a:schemeClr val="tx2"/>
                </a:solidFill>
              </a:defRPr>
            </a:lvl1pPr>
            <a:lvl2pPr marL="544080" indent="0" algn="ctr">
              <a:buNone/>
              <a:defRPr>
                <a:solidFill>
                  <a:schemeClr val="tx1">
                    <a:tint val="75000"/>
                  </a:schemeClr>
                </a:solidFill>
              </a:defRPr>
            </a:lvl2pPr>
            <a:lvl3pPr marL="1088158" indent="0" algn="ctr">
              <a:buNone/>
              <a:defRPr>
                <a:solidFill>
                  <a:schemeClr val="tx1">
                    <a:tint val="75000"/>
                  </a:schemeClr>
                </a:solidFill>
              </a:defRPr>
            </a:lvl3pPr>
            <a:lvl4pPr marL="1632238" indent="0" algn="ctr">
              <a:buNone/>
              <a:defRPr>
                <a:solidFill>
                  <a:schemeClr val="tx1">
                    <a:tint val="75000"/>
                  </a:schemeClr>
                </a:solidFill>
              </a:defRPr>
            </a:lvl4pPr>
            <a:lvl5pPr marL="2176318" indent="0" algn="ctr">
              <a:buNone/>
              <a:defRPr>
                <a:solidFill>
                  <a:schemeClr val="tx1">
                    <a:tint val="75000"/>
                  </a:schemeClr>
                </a:solidFill>
              </a:defRPr>
            </a:lvl5pPr>
            <a:lvl6pPr marL="2720399" indent="0" algn="ctr">
              <a:buNone/>
              <a:defRPr>
                <a:solidFill>
                  <a:schemeClr val="tx1">
                    <a:tint val="75000"/>
                  </a:schemeClr>
                </a:solidFill>
              </a:defRPr>
            </a:lvl6pPr>
            <a:lvl7pPr marL="3264477" indent="0" algn="ctr">
              <a:buNone/>
              <a:defRPr>
                <a:solidFill>
                  <a:schemeClr val="tx1">
                    <a:tint val="75000"/>
                  </a:schemeClr>
                </a:solidFill>
              </a:defRPr>
            </a:lvl7pPr>
            <a:lvl8pPr marL="3808557" indent="0" algn="ctr">
              <a:buNone/>
              <a:defRPr>
                <a:solidFill>
                  <a:schemeClr val="tx1">
                    <a:tint val="75000"/>
                  </a:schemeClr>
                </a:solidFill>
              </a:defRPr>
            </a:lvl8pPr>
            <a:lvl9pPr marL="4352636" indent="0" algn="ctr">
              <a:buNone/>
              <a:defRPr>
                <a:solidFill>
                  <a:schemeClr val="tx1">
                    <a:tint val="75000"/>
                  </a:schemeClr>
                </a:solidFill>
              </a:defRPr>
            </a:lvl9pPr>
          </a:lstStyle>
          <a:p>
            <a:r>
              <a:rPr lang="en-US" dirty="0"/>
              <a:t>Click to edit Master subtitle style</a:t>
            </a:r>
          </a:p>
        </p:txBody>
      </p:sp>
      <p:sp>
        <p:nvSpPr>
          <p:cNvPr id="6" name="Text Placeholder 5"/>
          <p:cNvSpPr>
            <a:spLocks noGrp="1"/>
          </p:cNvSpPr>
          <p:nvPr>
            <p:ph type="body" sz="quarter" idx="10" hasCustomPrompt="1"/>
          </p:nvPr>
        </p:nvSpPr>
        <p:spPr>
          <a:xfrm>
            <a:off x="647834" y="3095284"/>
            <a:ext cx="1799756" cy="1259708"/>
          </a:xfrm>
        </p:spPr>
        <p:txBody>
          <a:bodyPr>
            <a:noAutofit/>
          </a:bodyPr>
          <a:lstStyle>
            <a:lvl1pPr marL="0" indent="0">
              <a:spcBef>
                <a:spcPts val="0"/>
              </a:spcBef>
              <a:buNone/>
              <a:defRPr sz="900">
                <a:solidFill>
                  <a:schemeClr val="tx1"/>
                </a:solidFill>
              </a:defRPr>
            </a:lvl1pPr>
            <a:lvl2pPr marL="257046" indent="0">
              <a:buNone/>
              <a:defRPr sz="900">
                <a:solidFill>
                  <a:schemeClr val="bg1"/>
                </a:solidFill>
              </a:defRPr>
            </a:lvl2pPr>
            <a:lvl3pPr marL="514091" indent="0">
              <a:buNone/>
              <a:defRPr sz="900">
                <a:solidFill>
                  <a:schemeClr val="bg1"/>
                </a:solidFill>
              </a:defRPr>
            </a:lvl3pPr>
            <a:lvl4pPr marL="771137" indent="0">
              <a:buNone/>
              <a:defRPr sz="900">
                <a:solidFill>
                  <a:schemeClr val="bg1"/>
                </a:solidFill>
              </a:defRPr>
            </a:lvl4pPr>
            <a:lvl5pPr marL="1028181" indent="0">
              <a:buNone/>
              <a:defRPr sz="900">
                <a:solidFill>
                  <a:schemeClr val="bg1"/>
                </a:solidFill>
              </a:defRPr>
            </a:lvl5pPr>
          </a:lstStyle>
          <a:p>
            <a:pPr lvl="0"/>
            <a:r>
              <a:rPr lang="en-US" dirty="0"/>
              <a:t>Disclaimer text</a:t>
            </a:r>
          </a:p>
        </p:txBody>
      </p:sp>
      <p:sp>
        <p:nvSpPr>
          <p:cNvPr id="15" name="Text Placeholder 5"/>
          <p:cNvSpPr>
            <a:spLocks noGrp="1"/>
          </p:cNvSpPr>
          <p:nvPr>
            <p:ph type="body" sz="quarter" idx="11" hasCustomPrompt="1"/>
          </p:nvPr>
        </p:nvSpPr>
        <p:spPr>
          <a:xfrm>
            <a:off x="2712507" y="3095284"/>
            <a:ext cx="1799756" cy="1259708"/>
          </a:xfrm>
        </p:spPr>
        <p:txBody>
          <a:bodyPr>
            <a:noAutofit/>
          </a:bodyPr>
          <a:lstStyle>
            <a:lvl1pPr marL="0" indent="0">
              <a:spcBef>
                <a:spcPts val="0"/>
              </a:spcBef>
              <a:buNone/>
              <a:defRPr sz="900">
                <a:solidFill>
                  <a:schemeClr val="tx1"/>
                </a:solidFill>
              </a:defRPr>
            </a:lvl1pPr>
            <a:lvl2pPr marL="257046" indent="0">
              <a:buNone/>
              <a:defRPr sz="900">
                <a:solidFill>
                  <a:schemeClr val="bg1"/>
                </a:solidFill>
              </a:defRPr>
            </a:lvl2pPr>
            <a:lvl3pPr marL="514091" indent="0">
              <a:buNone/>
              <a:defRPr sz="900">
                <a:solidFill>
                  <a:schemeClr val="bg1"/>
                </a:solidFill>
              </a:defRPr>
            </a:lvl3pPr>
            <a:lvl4pPr marL="771137" indent="0">
              <a:buNone/>
              <a:defRPr sz="900">
                <a:solidFill>
                  <a:schemeClr val="bg1"/>
                </a:solidFill>
              </a:defRPr>
            </a:lvl4pPr>
            <a:lvl5pPr marL="1028181" indent="0">
              <a:buNone/>
              <a:defRPr sz="900">
                <a:solidFill>
                  <a:schemeClr val="bg1"/>
                </a:solidFill>
              </a:defRPr>
            </a:lvl5pPr>
          </a:lstStyle>
          <a:p>
            <a:pPr lvl="0"/>
            <a:r>
              <a:rPr lang="en-US" dirty="0"/>
              <a:t>Disclaimer text</a:t>
            </a:r>
          </a:p>
        </p:txBody>
      </p:sp>
      <p:grpSp>
        <p:nvGrpSpPr>
          <p:cNvPr id="30" name="Logotype"/>
          <p:cNvGrpSpPr/>
          <p:nvPr userDrawn="1"/>
        </p:nvGrpSpPr>
        <p:grpSpPr>
          <a:xfrm>
            <a:off x="640636" y="532679"/>
            <a:ext cx="1383679" cy="288542"/>
            <a:chOff x="9501453" y="6148765"/>
            <a:chExt cx="2047875" cy="427037"/>
          </a:xfrm>
          <a:solidFill>
            <a:schemeClr val="bg2"/>
          </a:solidFill>
        </p:grpSpPr>
        <p:sp>
          <p:nvSpPr>
            <p:cNvPr id="31" name="Freeform 5"/>
            <p:cNvSpPr>
              <a:spLocks noEditPoints="1"/>
            </p:cNvSpPr>
            <p:nvPr userDrawn="1"/>
          </p:nvSpPr>
          <p:spPr bwMode="auto">
            <a:xfrm>
              <a:off x="11206428" y="6231315"/>
              <a:ext cx="342900" cy="344487"/>
            </a:xfrm>
            <a:custGeom>
              <a:avLst/>
              <a:gdLst>
                <a:gd name="T0" fmla="*/ 43 w 91"/>
                <a:gd name="T1" fmla="*/ 2 h 91"/>
                <a:gd name="T2" fmla="*/ 2 w 91"/>
                <a:gd name="T3" fmla="*/ 44 h 91"/>
                <a:gd name="T4" fmla="*/ 46 w 91"/>
                <a:gd name="T5" fmla="*/ 91 h 91"/>
                <a:gd name="T6" fmla="*/ 74 w 91"/>
                <a:gd name="T7" fmla="*/ 77 h 91"/>
                <a:gd name="T8" fmla="*/ 74 w 91"/>
                <a:gd name="T9" fmla="*/ 90 h 91"/>
                <a:gd name="T10" fmla="*/ 91 w 91"/>
                <a:gd name="T11" fmla="*/ 90 h 91"/>
                <a:gd name="T12" fmla="*/ 91 w 91"/>
                <a:gd name="T13" fmla="*/ 47 h 91"/>
                <a:gd name="T14" fmla="*/ 43 w 91"/>
                <a:gd name="T15" fmla="*/ 2 h 91"/>
                <a:gd name="T16" fmla="*/ 72 w 91"/>
                <a:gd name="T17" fmla="*/ 48 h 91"/>
                <a:gd name="T18" fmla="*/ 43 w 91"/>
                <a:gd name="T19" fmla="*/ 72 h 91"/>
                <a:gd name="T20" fmla="*/ 21 w 91"/>
                <a:gd name="T21" fmla="*/ 50 h 91"/>
                <a:gd name="T22" fmla="*/ 46 w 91"/>
                <a:gd name="T23" fmla="*/ 21 h 91"/>
                <a:gd name="T24" fmla="*/ 72 w 91"/>
                <a:gd name="T25" fmla="*/ 45 h 91"/>
                <a:gd name="T26" fmla="*/ 72 w 91"/>
                <a:gd name="T27" fmla="*/ 48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1" h="91">
                  <a:moveTo>
                    <a:pt x="43" y="2"/>
                  </a:moveTo>
                  <a:cubicBezTo>
                    <a:pt x="21" y="4"/>
                    <a:pt x="3" y="22"/>
                    <a:pt x="2" y="44"/>
                  </a:cubicBezTo>
                  <a:cubicBezTo>
                    <a:pt x="0" y="70"/>
                    <a:pt x="21" y="91"/>
                    <a:pt x="46" y="91"/>
                  </a:cubicBezTo>
                  <a:cubicBezTo>
                    <a:pt x="56" y="91"/>
                    <a:pt x="68" y="87"/>
                    <a:pt x="74" y="77"/>
                  </a:cubicBezTo>
                  <a:cubicBezTo>
                    <a:pt x="74" y="90"/>
                    <a:pt x="74" y="90"/>
                    <a:pt x="74" y="90"/>
                  </a:cubicBezTo>
                  <a:cubicBezTo>
                    <a:pt x="91" y="90"/>
                    <a:pt x="91" y="90"/>
                    <a:pt x="91" y="90"/>
                  </a:cubicBezTo>
                  <a:cubicBezTo>
                    <a:pt x="91" y="47"/>
                    <a:pt x="91" y="47"/>
                    <a:pt x="91" y="47"/>
                  </a:cubicBezTo>
                  <a:cubicBezTo>
                    <a:pt x="91" y="20"/>
                    <a:pt x="69" y="0"/>
                    <a:pt x="43" y="2"/>
                  </a:cubicBezTo>
                  <a:close/>
                  <a:moveTo>
                    <a:pt x="72" y="48"/>
                  </a:moveTo>
                  <a:cubicBezTo>
                    <a:pt x="71" y="63"/>
                    <a:pt x="58" y="74"/>
                    <a:pt x="43" y="72"/>
                  </a:cubicBezTo>
                  <a:cubicBezTo>
                    <a:pt x="32" y="71"/>
                    <a:pt x="22" y="61"/>
                    <a:pt x="21" y="50"/>
                  </a:cubicBezTo>
                  <a:cubicBezTo>
                    <a:pt x="19" y="34"/>
                    <a:pt x="31" y="21"/>
                    <a:pt x="46" y="21"/>
                  </a:cubicBezTo>
                  <a:cubicBezTo>
                    <a:pt x="60" y="21"/>
                    <a:pt x="71" y="32"/>
                    <a:pt x="72" y="45"/>
                  </a:cubicBezTo>
                  <a:lnTo>
                    <a:pt x="72" y="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US" sz="2099" dirty="0">
                <a:solidFill>
                  <a:prstClr val="black"/>
                </a:solidFill>
                <a:latin typeface="Arial"/>
                <a:cs typeface="+mn-cs"/>
              </a:endParaRPr>
            </a:p>
          </p:txBody>
        </p:sp>
        <p:sp>
          <p:nvSpPr>
            <p:cNvPr id="32" name="Freeform 6"/>
            <p:cNvSpPr>
              <a:spLocks noEditPoints="1"/>
            </p:cNvSpPr>
            <p:nvPr userDrawn="1"/>
          </p:nvSpPr>
          <p:spPr bwMode="auto">
            <a:xfrm>
              <a:off x="10849241" y="6236077"/>
              <a:ext cx="334963" cy="339725"/>
            </a:xfrm>
            <a:custGeom>
              <a:avLst/>
              <a:gdLst>
                <a:gd name="T0" fmla="*/ 44 w 89"/>
                <a:gd name="T1" fmla="*/ 1 h 90"/>
                <a:gd name="T2" fmla="*/ 0 w 89"/>
                <a:gd name="T3" fmla="*/ 46 h 90"/>
                <a:gd name="T4" fmla="*/ 45 w 89"/>
                <a:gd name="T5" fmla="*/ 90 h 90"/>
                <a:gd name="T6" fmla="*/ 86 w 89"/>
                <a:gd name="T7" fmla="*/ 63 h 90"/>
                <a:gd name="T8" fmla="*/ 69 w 89"/>
                <a:gd name="T9" fmla="*/ 58 h 90"/>
                <a:gd name="T10" fmla="*/ 50 w 89"/>
                <a:gd name="T11" fmla="*/ 72 h 90"/>
                <a:gd name="T12" fmla="*/ 22 w 89"/>
                <a:gd name="T13" fmla="*/ 59 h 90"/>
                <a:gd name="T14" fmla="*/ 89 w 89"/>
                <a:gd name="T15" fmla="*/ 41 h 90"/>
                <a:gd name="T16" fmla="*/ 44 w 89"/>
                <a:gd name="T17" fmla="*/ 1 h 90"/>
                <a:gd name="T18" fmla="*/ 19 w 89"/>
                <a:gd name="T19" fmla="*/ 44 h 90"/>
                <a:gd name="T20" fmla="*/ 36 w 89"/>
                <a:gd name="T21" fmla="*/ 19 h 90"/>
                <a:gd name="T22" fmla="*/ 67 w 89"/>
                <a:gd name="T23" fmla="*/ 31 h 90"/>
                <a:gd name="T24" fmla="*/ 19 w 89"/>
                <a:gd name="T25" fmla="*/ 44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9" h="90">
                  <a:moveTo>
                    <a:pt x="44" y="1"/>
                  </a:moveTo>
                  <a:cubicBezTo>
                    <a:pt x="20" y="2"/>
                    <a:pt x="0" y="20"/>
                    <a:pt x="0" y="46"/>
                  </a:cubicBezTo>
                  <a:cubicBezTo>
                    <a:pt x="0" y="70"/>
                    <a:pt x="20" y="90"/>
                    <a:pt x="45" y="90"/>
                  </a:cubicBezTo>
                  <a:cubicBezTo>
                    <a:pt x="62" y="90"/>
                    <a:pt x="79" y="80"/>
                    <a:pt x="86" y="63"/>
                  </a:cubicBezTo>
                  <a:cubicBezTo>
                    <a:pt x="69" y="58"/>
                    <a:pt x="69" y="58"/>
                    <a:pt x="69" y="58"/>
                  </a:cubicBezTo>
                  <a:cubicBezTo>
                    <a:pt x="66" y="65"/>
                    <a:pt x="58" y="71"/>
                    <a:pt x="50" y="72"/>
                  </a:cubicBezTo>
                  <a:cubicBezTo>
                    <a:pt x="38" y="75"/>
                    <a:pt x="26" y="67"/>
                    <a:pt x="22" y="59"/>
                  </a:cubicBezTo>
                  <a:cubicBezTo>
                    <a:pt x="89" y="41"/>
                    <a:pt x="89" y="41"/>
                    <a:pt x="89" y="41"/>
                  </a:cubicBezTo>
                  <a:cubicBezTo>
                    <a:pt x="87" y="24"/>
                    <a:pt x="72" y="0"/>
                    <a:pt x="44" y="1"/>
                  </a:cubicBezTo>
                  <a:close/>
                  <a:moveTo>
                    <a:pt x="19" y="44"/>
                  </a:moveTo>
                  <a:cubicBezTo>
                    <a:pt x="19" y="34"/>
                    <a:pt x="24" y="24"/>
                    <a:pt x="36" y="19"/>
                  </a:cubicBezTo>
                  <a:cubicBezTo>
                    <a:pt x="50" y="14"/>
                    <a:pt x="62" y="21"/>
                    <a:pt x="67" y="31"/>
                  </a:cubicBezTo>
                  <a:lnTo>
                    <a:pt x="19" y="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US" sz="2099" dirty="0">
                <a:solidFill>
                  <a:prstClr val="black"/>
                </a:solidFill>
                <a:latin typeface="Arial"/>
                <a:cs typeface="+mn-cs"/>
              </a:endParaRPr>
            </a:p>
          </p:txBody>
        </p:sp>
        <p:sp>
          <p:nvSpPr>
            <p:cNvPr id="33" name="Freeform 7"/>
            <p:cNvSpPr>
              <a:spLocks/>
            </p:cNvSpPr>
            <p:nvPr userDrawn="1"/>
          </p:nvSpPr>
          <p:spPr bwMode="auto">
            <a:xfrm>
              <a:off x="10292028" y="6239252"/>
              <a:ext cx="166688" cy="333375"/>
            </a:xfrm>
            <a:custGeom>
              <a:avLst/>
              <a:gdLst>
                <a:gd name="T0" fmla="*/ 44 w 44"/>
                <a:gd name="T1" fmla="*/ 18 h 88"/>
                <a:gd name="T2" fmla="*/ 44 w 44"/>
                <a:gd name="T3" fmla="*/ 0 h 88"/>
                <a:gd name="T4" fmla="*/ 19 w 44"/>
                <a:gd name="T5" fmla="*/ 13 h 88"/>
                <a:gd name="T6" fmla="*/ 19 w 44"/>
                <a:gd name="T7" fmla="*/ 3 h 88"/>
                <a:gd name="T8" fmla="*/ 0 w 44"/>
                <a:gd name="T9" fmla="*/ 3 h 88"/>
                <a:gd name="T10" fmla="*/ 0 w 44"/>
                <a:gd name="T11" fmla="*/ 44 h 88"/>
                <a:gd name="T12" fmla="*/ 0 w 44"/>
                <a:gd name="T13" fmla="*/ 88 h 88"/>
                <a:gd name="T14" fmla="*/ 20 w 44"/>
                <a:gd name="T15" fmla="*/ 88 h 88"/>
                <a:gd name="T16" fmla="*/ 20 w 44"/>
                <a:gd name="T17" fmla="*/ 46 h 88"/>
                <a:gd name="T18" fmla="*/ 44 w 44"/>
                <a:gd name="T19" fmla="*/ 1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 h="88">
                  <a:moveTo>
                    <a:pt x="44" y="18"/>
                  </a:moveTo>
                  <a:cubicBezTo>
                    <a:pt x="44" y="0"/>
                    <a:pt x="44" y="0"/>
                    <a:pt x="44" y="0"/>
                  </a:cubicBezTo>
                  <a:cubicBezTo>
                    <a:pt x="28" y="0"/>
                    <a:pt x="22" y="8"/>
                    <a:pt x="19" y="13"/>
                  </a:cubicBezTo>
                  <a:cubicBezTo>
                    <a:pt x="19" y="3"/>
                    <a:pt x="19" y="3"/>
                    <a:pt x="19" y="3"/>
                  </a:cubicBezTo>
                  <a:cubicBezTo>
                    <a:pt x="0" y="3"/>
                    <a:pt x="0" y="3"/>
                    <a:pt x="0" y="3"/>
                  </a:cubicBezTo>
                  <a:cubicBezTo>
                    <a:pt x="0" y="44"/>
                    <a:pt x="0" y="44"/>
                    <a:pt x="0" y="44"/>
                  </a:cubicBezTo>
                  <a:cubicBezTo>
                    <a:pt x="0" y="88"/>
                    <a:pt x="0" y="88"/>
                    <a:pt x="0" y="88"/>
                  </a:cubicBezTo>
                  <a:cubicBezTo>
                    <a:pt x="20" y="88"/>
                    <a:pt x="20" y="88"/>
                    <a:pt x="20" y="88"/>
                  </a:cubicBezTo>
                  <a:cubicBezTo>
                    <a:pt x="20" y="62"/>
                    <a:pt x="20" y="62"/>
                    <a:pt x="20" y="46"/>
                  </a:cubicBezTo>
                  <a:cubicBezTo>
                    <a:pt x="20" y="26"/>
                    <a:pt x="31" y="19"/>
                    <a:pt x="44"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US" sz="2099" dirty="0">
                <a:solidFill>
                  <a:prstClr val="black"/>
                </a:solidFill>
                <a:latin typeface="Arial"/>
                <a:cs typeface="+mn-cs"/>
              </a:endParaRPr>
            </a:p>
          </p:txBody>
        </p:sp>
        <p:sp>
          <p:nvSpPr>
            <p:cNvPr id="34" name="Freeform 8"/>
            <p:cNvSpPr>
              <a:spLocks/>
            </p:cNvSpPr>
            <p:nvPr userDrawn="1"/>
          </p:nvSpPr>
          <p:spPr bwMode="auto">
            <a:xfrm>
              <a:off x="9501453" y="6182102"/>
              <a:ext cx="369888" cy="390525"/>
            </a:xfrm>
            <a:custGeom>
              <a:avLst/>
              <a:gdLst>
                <a:gd name="T0" fmla="*/ 185 w 233"/>
                <a:gd name="T1" fmla="*/ 165 h 246"/>
                <a:gd name="T2" fmla="*/ 48 w 233"/>
                <a:gd name="T3" fmla="*/ 0 h 246"/>
                <a:gd name="T4" fmla="*/ 0 w 233"/>
                <a:gd name="T5" fmla="*/ 0 h 246"/>
                <a:gd name="T6" fmla="*/ 0 w 233"/>
                <a:gd name="T7" fmla="*/ 246 h 246"/>
                <a:gd name="T8" fmla="*/ 50 w 233"/>
                <a:gd name="T9" fmla="*/ 246 h 246"/>
                <a:gd name="T10" fmla="*/ 50 w 233"/>
                <a:gd name="T11" fmla="*/ 81 h 246"/>
                <a:gd name="T12" fmla="*/ 190 w 233"/>
                <a:gd name="T13" fmla="*/ 246 h 246"/>
                <a:gd name="T14" fmla="*/ 233 w 233"/>
                <a:gd name="T15" fmla="*/ 246 h 246"/>
                <a:gd name="T16" fmla="*/ 233 w 233"/>
                <a:gd name="T17" fmla="*/ 0 h 246"/>
                <a:gd name="T18" fmla="*/ 185 w 233"/>
                <a:gd name="T19" fmla="*/ 0 h 246"/>
                <a:gd name="T20" fmla="*/ 185 w 233"/>
                <a:gd name="T21" fmla="*/ 165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3" h="246">
                  <a:moveTo>
                    <a:pt x="185" y="165"/>
                  </a:moveTo>
                  <a:lnTo>
                    <a:pt x="48" y="0"/>
                  </a:lnTo>
                  <a:lnTo>
                    <a:pt x="0" y="0"/>
                  </a:lnTo>
                  <a:lnTo>
                    <a:pt x="0" y="246"/>
                  </a:lnTo>
                  <a:lnTo>
                    <a:pt x="50" y="246"/>
                  </a:lnTo>
                  <a:lnTo>
                    <a:pt x="50" y="81"/>
                  </a:lnTo>
                  <a:lnTo>
                    <a:pt x="190" y="246"/>
                  </a:lnTo>
                  <a:lnTo>
                    <a:pt x="233" y="246"/>
                  </a:lnTo>
                  <a:lnTo>
                    <a:pt x="233" y="0"/>
                  </a:lnTo>
                  <a:lnTo>
                    <a:pt x="185" y="0"/>
                  </a:lnTo>
                  <a:lnTo>
                    <a:pt x="185" y="16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US" sz="2099" dirty="0">
                <a:solidFill>
                  <a:prstClr val="black"/>
                </a:solidFill>
                <a:latin typeface="Arial"/>
                <a:cs typeface="+mn-cs"/>
              </a:endParaRPr>
            </a:p>
          </p:txBody>
        </p:sp>
        <p:sp>
          <p:nvSpPr>
            <p:cNvPr id="35" name="Freeform 9"/>
            <p:cNvSpPr>
              <a:spLocks noEditPoints="1"/>
            </p:cNvSpPr>
            <p:nvPr userDrawn="1"/>
          </p:nvSpPr>
          <p:spPr bwMode="auto">
            <a:xfrm>
              <a:off x="10461891" y="6148765"/>
              <a:ext cx="342900" cy="427037"/>
            </a:xfrm>
            <a:custGeom>
              <a:avLst/>
              <a:gdLst>
                <a:gd name="T0" fmla="*/ 91 w 91"/>
                <a:gd name="T1" fmla="*/ 0 h 113"/>
                <a:gd name="T2" fmla="*/ 73 w 91"/>
                <a:gd name="T3" fmla="*/ 0 h 113"/>
                <a:gd name="T4" fmla="*/ 73 w 91"/>
                <a:gd name="T5" fmla="*/ 34 h 113"/>
                <a:gd name="T6" fmla="*/ 43 w 91"/>
                <a:gd name="T7" fmla="*/ 24 h 113"/>
                <a:gd name="T8" fmla="*/ 2 w 91"/>
                <a:gd name="T9" fmla="*/ 66 h 113"/>
                <a:gd name="T10" fmla="*/ 46 w 91"/>
                <a:gd name="T11" fmla="*/ 113 h 113"/>
                <a:gd name="T12" fmla="*/ 74 w 91"/>
                <a:gd name="T13" fmla="*/ 101 h 113"/>
                <a:gd name="T14" fmla="*/ 74 w 91"/>
                <a:gd name="T15" fmla="*/ 112 h 113"/>
                <a:gd name="T16" fmla="*/ 91 w 91"/>
                <a:gd name="T17" fmla="*/ 112 h 113"/>
                <a:gd name="T18" fmla="*/ 91 w 91"/>
                <a:gd name="T19" fmla="*/ 69 h 113"/>
                <a:gd name="T20" fmla="*/ 91 w 91"/>
                <a:gd name="T21" fmla="*/ 69 h 113"/>
                <a:gd name="T22" fmla="*/ 91 w 91"/>
                <a:gd name="T23" fmla="*/ 68 h 113"/>
                <a:gd name="T24" fmla="*/ 91 w 91"/>
                <a:gd name="T25" fmla="*/ 0 h 113"/>
                <a:gd name="T26" fmla="*/ 72 w 91"/>
                <a:gd name="T27" fmla="*/ 70 h 113"/>
                <a:gd name="T28" fmla="*/ 43 w 91"/>
                <a:gd name="T29" fmla="*/ 94 h 113"/>
                <a:gd name="T30" fmla="*/ 21 w 91"/>
                <a:gd name="T31" fmla="*/ 72 h 113"/>
                <a:gd name="T32" fmla="*/ 46 w 91"/>
                <a:gd name="T33" fmla="*/ 43 h 113"/>
                <a:gd name="T34" fmla="*/ 72 w 91"/>
                <a:gd name="T35" fmla="*/ 67 h 113"/>
                <a:gd name="T36" fmla="*/ 72 w 91"/>
                <a:gd name="T37" fmla="*/ 7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1" h="113">
                  <a:moveTo>
                    <a:pt x="91" y="0"/>
                  </a:moveTo>
                  <a:cubicBezTo>
                    <a:pt x="73" y="0"/>
                    <a:pt x="73" y="0"/>
                    <a:pt x="73" y="0"/>
                  </a:cubicBezTo>
                  <a:cubicBezTo>
                    <a:pt x="73" y="34"/>
                    <a:pt x="73" y="34"/>
                    <a:pt x="73" y="34"/>
                  </a:cubicBezTo>
                  <a:cubicBezTo>
                    <a:pt x="68" y="28"/>
                    <a:pt x="55" y="23"/>
                    <a:pt x="43" y="24"/>
                  </a:cubicBezTo>
                  <a:cubicBezTo>
                    <a:pt x="21" y="26"/>
                    <a:pt x="3" y="44"/>
                    <a:pt x="2" y="66"/>
                  </a:cubicBezTo>
                  <a:cubicBezTo>
                    <a:pt x="0" y="92"/>
                    <a:pt x="21" y="113"/>
                    <a:pt x="46" y="113"/>
                  </a:cubicBezTo>
                  <a:cubicBezTo>
                    <a:pt x="56" y="113"/>
                    <a:pt x="69" y="109"/>
                    <a:pt x="74" y="101"/>
                  </a:cubicBezTo>
                  <a:cubicBezTo>
                    <a:pt x="74" y="112"/>
                    <a:pt x="74" y="112"/>
                    <a:pt x="74" y="112"/>
                  </a:cubicBezTo>
                  <a:cubicBezTo>
                    <a:pt x="91" y="112"/>
                    <a:pt x="91" y="112"/>
                    <a:pt x="91" y="112"/>
                  </a:cubicBezTo>
                  <a:cubicBezTo>
                    <a:pt x="91" y="69"/>
                    <a:pt x="91" y="69"/>
                    <a:pt x="91" y="69"/>
                  </a:cubicBezTo>
                  <a:cubicBezTo>
                    <a:pt x="91" y="69"/>
                    <a:pt x="91" y="69"/>
                    <a:pt x="91" y="69"/>
                  </a:cubicBezTo>
                  <a:cubicBezTo>
                    <a:pt x="91" y="68"/>
                    <a:pt x="91" y="68"/>
                    <a:pt x="91" y="68"/>
                  </a:cubicBezTo>
                  <a:lnTo>
                    <a:pt x="91" y="0"/>
                  </a:lnTo>
                  <a:close/>
                  <a:moveTo>
                    <a:pt x="72" y="70"/>
                  </a:moveTo>
                  <a:cubicBezTo>
                    <a:pt x="71" y="85"/>
                    <a:pt x="58" y="96"/>
                    <a:pt x="43" y="94"/>
                  </a:cubicBezTo>
                  <a:cubicBezTo>
                    <a:pt x="32" y="93"/>
                    <a:pt x="22" y="83"/>
                    <a:pt x="21" y="72"/>
                  </a:cubicBezTo>
                  <a:cubicBezTo>
                    <a:pt x="19" y="56"/>
                    <a:pt x="31" y="43"/>
                    <a:pt x="46" y="43"/>
                  </a:cubicBezTo>
                  <a:cubicBezTo>
                    <a:pt x="60" y="43"/>
                    <a:pt x="71" y="54"/>
                    <a:pt x="72" y="67"/>
                  </a:cubicBezTo>
                  <a:lnTo>
                    <a:pt x="72"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US" sz="2099" dirty="0">
                <a:solidFill>
                  <a:prstClr val="black"/>
                </a:solidFill>
                <a:latin typeface="Arial"/>
                <a:cs typeface="+mn-cs"/>
              </a:endParaRPr>
            </a:p>
          </p:txBody>
        </p:sp>
        <p:sp>
          <p:nvSpPr>
            <p:cNvPr id="36" name="Freeform 10"/>
            <p:cNvSpPr>
              <a:spLocks noEditPoints="1"/>
            </p:cNvSpPr>
            <p:nvPr userDrawn="1"/>
          </p:nvSpPr>
          <p:spPr bwMode="auto">
            <a:xfrm>
              <a:off x="9912616" y="6239252"/>
              <a:ext cx="338138" cy="336550"/>
            </a:xfrm>
            <a:custGeom>
              <a:avLst/>
              <a:gdLst>
                <a:gd name="T0" fmla="*/ 45 w 90"/>
                <a:gd name="T1" fmla="*/ 0 h 89"/>
                <a:gd name="T2" fmla="*/ 0 w 90"/>
                <a:gd name="T3" fmla="*/ 45 h 89"/>
                <a:gd name="T4" fmla="*/ 45 w 90"/>
                <a:gd name="T5" fmla="*/ 89 h 89"/>
                <a:gd name="T6" fmla="*/ 90 w 90"/>
                <a:gd name="T7" fmla="*/ 45 h 89"/>
                <a:gd name="T8" fmla="*/ 45 w 90"/>
                <a:gd name="T9" fmla="*/ 0 h 89"/>
                <a:gd name="T10" fmla="*/ 45 w 90"/>
                <a:gd name="T11" fmla="*/ 70 h 89"/>
                <a:gd name="T12" fmla="*/ 19 w 90"/>
                <a:gd name="T13" fmla="*/ 45 h 89"/>
                <a:gd name="T14" fmla="*/ 45 w 90"/>
                <a:gd name="T15" fmla="*/ 19 h 89"/>
                <a:gd name="T16" fmla="*/ 71 w 90"/>
                <a:gd name="T17" fmla="*/ 45 h 89"/>
                <a:gd name="T18" fmla="*/ 45 w 90"/>
                <a:gd name="T19" fmla="*/ 7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0" h="89">
                  <a:moveTo>
                    <a:pt x="45" y="0"/>
                  </a:moveTo>
                  <a:cubicBezTo>
                    <a:pt x="20" y="0"/>
                    <a:pt x="0" y="20"/>
                    <a:pt x="0" y="45"/>
                  </a:cubicBezTo>
                  <a:cubicBezTo>
                    <a:pt x="0" y="69"/>
                    <a:pt x="20" y="89"/>
                    <a:pt x="45" y="89"/>
                  </a:cubicBezTo>
                  <a:cubicBezTo>
                    <a:pt x="70" y="89"/>
                    <a:pt x="90" y="69"/>
                    <a:pt x="90" y="45"/>
                  </a:cubicBezTo>
                  <a:cubicBezTo>
                    <a:pt x="90" y="20"/>
                    <a:pt x="70" y="0"/>
                    <a:pt x="45" y="0"/>
                  </a:cubicBezTo>
                  <a:close/>
                  <a:moveTo>
                    <a:pt x="45" y="70"/>
                  </a:moveTo>
                  <a:cubicBezTo>
                    <a:pt x="31" y="70"/>
                    <a:pt x="19" y="59"/>
                    <a:pt x="19" y="45"/>
                  </a:cubicBezTo>
                  <a:cubicBezTo>
                    <a:pt x="19" y="30"/>
                    <a:pt x="31" y="19"/>
                    <a:pt x="45" y="19"/>
                  </a:cubicBezTo>
                  <a:cubicBezTo>
                    <a:pt x="59" y="19"/>
                    <a:pt x="71" y="30"/>
                    <a:pt x="71" y="45"/>
                  </a:cubicBezTo>
                  <a:cubicBezTo>
                    <a:pt x="71" y="59"/>
                    <a:pt x="59" y="70"/>
                    <a:pt x="45" y="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US" sz="2099" dirty="0">
                <a:solidFill>
                  <a:prstClr val="black"/>
                </a:solidFill>
                <a:latin typeface="Arial"/>
                <a:cs typeface="+mn-cs"/>
              </a:endParaRPr>
            </a:p>
          </p:txBody>
        </p:sp>
      </p:grpSp>
    </p:spTree>
    <p:extLst>
      <p:ext uri="{BB962C8B-B14F-4D97-AF65-F5344CB8AC3E}">
        <p14:creationId xmlns:p14="http://schemas.microsoft.com/office/powerpoint/2010/main" val="1423742832"/>
      </p:ext>
    </p:extLst>
  </p:cSld>
  <p:clrMapOvr>
    <a:masterClrMapping/>
  </p:clrMapOvr>
</p:sldLayout>
</file>

<file path=ppt/slideLayouts/slideLayout230.xml><?xml version="1.0" encoding="utf-8"?>
<p:sldLayout xmlns:a="http://schemas.openxmlformats.org/drawingml/2006/main" xmlns:r="http://schemas.openxmlformats.org/officeDocument/2006/relationships" xmlns:p="http://schemas.openxmlformats.org/presentationml/2006/main" preserve="1" userDrawn="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647832" y="360000"/>
            <a:ext cx="7198125" cy="720000"/>
          </a:xfrm>
        </p:spPr>
        <p:txBody>
          <a:bodyPr/>
          <a:lstStyle/>
          <a:p>
            <a:r>
              <a:rPr lang="en-US" dirty="0"/>
              <a:t>Click to edit Master title style</a:t>
            </a:r>
          </a:p>
        </p:txBody>
      </p:sp>
      <p:sp>
        <p:nvSpPr>
          <p:cNvPr id="3" name="Content Placeholder 2"/>
          <p:cNvSpPr>
            <a:spLocks noGrp="1"/>
          </p:cNvSpPr>
          <p:nvPr>
            <p:ph sz="half" idx="1"/>
          </p:nvPr>
        </p:nvSpPr>
        <p:spPr>
          <a:xfrm>
            <a:off x="647832" y="1331693"/>
            <a:ext cx="5362603" cy="4426975"/>
          </a:xfrm>
        </p:spPr>
        <p:txBody>
          <a:bodyPr>
            <a:noAutofit/>
          </a:bodyPr>
          <a:lstStyle>
            <a:lvl1pPr>
              <a:defRPr sz="1600"/>
            </a:lvl1pPr>
            <a:lvl2pPr>
              <a:defRPr sz="1200"/>
            </a:lvl2pPr>
            <a:lvl3pPr>
              <a:defRPr sz="1200"/>
            </a:lvl3pPr>
            <a:lvl4pPr>
              <a:defRPr sz="1200"/>
            </a:lvl4pPr>
            <a:lvl5pPr>
              <a:defRPr sz="1200"/>
            </a:lvl5pPr>
            <a:lvl6pPr>
              <a:defRPr sz="2099"/>
            </a:lvl6pPr>
            <a:lvl7pPr>
              <a:defRPr sz="2099"/>
            </a:lvl7pPr>
            <a:lvl8pPr>
              <a:defRPr sz="2099"/>
            </a:lvl8pPr>
            <a:lvl9pPr>
              <a:defRPr sz="2099"/>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6190388" y="1331693"/>
            <a:ext cx="5362603" cy="4426975"/>
          </a:xfrm>
        </p:spPr>
        <p:txBody>
          <a:bodyPr>
            <a:noAutofit/>
          </a:bodyPr>
          <a:lstStyle>
            <a:lvl1pPr>
              <a:defRPr sz="1600"/>
            </a:lvl1pPr>
            <a:lvl2pPr>
              <a:defRPr sz="1200"/>
            </a:lvl2pPr>
            <a:lvl3pPr>
              <a:defRPr sz="1200"/>
            </a:lvl3pPr>
            <a:lvl4pPr>
              <a:defRPr sz="1200"/>
            </a:lvl4pPr>
            <a:lvl5pPr>
              <a:defRPr sz="1200"/>
            </a:lvl5pPr>
            <a:lvl6pPr>
              <a:defRPr sz="2099"/>
            </a:lvl6pPr>
            <a:lvl7pPr>
              <a:defRPr sz="2099"/>
            </a:lvl7pPr>
            <a:lvl8pPr>
              <a:defRPr sz="2099"/>
            </a:lvl8pPr>
            <a:lvl9pPr>
              <a:defRPr sz="2099"/>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Slide Number Placeholder 6"/>
          <p:cNvSpPr>
            <a:spLocks noGrp="1"/>
          </p:cNvSpPr>
          <p:nvPr>
            <p:ph type="sldNum" sz="quarter" idx="12"/>
          </p:nvPr>
        </p:nvSpPr>
        <p:spPr/>
        <p:txBody>
          <a:bodyPr/>
          <a:lstStyle/>
          <a:p>
            <a:fld id="{D14BCCD3-0010-4FBA-B965-2126ADC31932}" type="slidenum">
              <a:rPr lang="en-US" smtClean="0"/>
              <a:pPr/>
              <a:t>‹#›</a:t>
            </a:fld>
            <a:endParaRPr lang="en-US" dirty="0"/>
          </a:p>
        </p:txBody>
      </p:sp>
      <p:sp>
        <p:nvSpPr>
          <p:cNvPr id="5" name="Footer Placeholder 4"/>
          <p:cNvSpPr>
            <a:spLocks noGrp="1"/>
          </p:cNvSpPr>
          <p:nvPr>
            <p:ph type="ftr" sz="quarter" idx="13"/>
          </p:nvPr>
        </p:nvSpPr>
        <p:spPr/>
        <p:txBody>
          <a:bodyPr/>
          <a:lstStyle/>
          <a:p>
            <a:endParaRPr lang="en-US" dirty="0"/>
          </a:p>
        </p:txBody>
      </p:sp>
    </p:spTree>
    <p:extLst>
      <p:ext uri="{BB962C8B-B14F-4D97-AF65-F5344CB8AC3E}">
        <p14:creationId xmlns:p14="http://schemas.microsoft.com/office/powerpoint/2010/main" val="228524312"/>
      </p:ext>
    </p:extLst>
  </p:cSld>
  <p:clrMapOvr>
    <a:masterClrMapping/>
  </p:clrMapOvr>
</p:sldLayout>
</file>

<file path=ppt/slideLayouts/slideLayout231.xml><?xml version="1.0" encoding="utf-8"?>
<p:sldLayout xmlns:a="http://schemas.openxmlformats.org/drawingml/2006/main" xmlns:r="http://schemas.openxmlformats.org/officeDocument/2006/relationships" xmlns:p="http://schemas.openxmlformats.org/presentationml/2006/main" preserve="1" userDrawn="1">
  <p:cSld name="Three Content">
    <p:spTree>
      <p:nvGrpSpPr>
        <p:cNvPr id="1" name=""/>
        <p:cNvGrpSpPr/>
        <p:nvPr/>
      </p:nvGrpSpPr>
      <p:grpSpPr>
        <a:xfrm>
          <a:off x="0" y="0"/>
          <a:ext cx="0" cy="0"/>
          <a:chOff x="0" y="0"/>
          <a:chExt cx="0" cy="0"/>
        </a:xfrm>
      </p:grpSpPr>
      <p:sp>
        <p:nvSpPr>
          <p:cNvPr id="2" name="Title 1"/>
          <p:cNvSpPr>
            <a:spLocks noGrp="1"/>
          </p:cNvSpPr>
          <p:nvPr>
            <p:ph type="title"/>
          </p:nvPr>
        </p:nvSpPr>
        <p:spPr>
          <a:xfrm>
            <a:off x="647832" y="360000"/>
            <a:ext cx="7198125" cy="720000"/>
          </a:xfrm>
        </p:spPr>
        <p:txBody>
          <a:bodyPr/>
          <a:lstStyle/>
          <a:p>
            <a:r>
              <a:rPr lang="en-US" dirty="0"/>
              <a:t>Click to edit Master title style</a:t>
            </a:r>
          </a:p>
        </p:txBody>
      </p:sp>
      <p:sp>
        <p:nvSpPr>
          <p:cNvPr id="3" name="Content Placeholder 2"/>
          <p:cNvSpPr>
            <a:spLocks noGrp="1"/>
          </p:cNvSpPr>
          <p:nvPr>
            <p:ph sz="half" idx="1"/>
          </p:nvPr>
        </p:nvSpPr>
        <p:spPr>
          <a:xfrm>
            <a:off x="647831" y="1331693"/>
            <a:ext cx="3491091" cy="4426975"/>
          </a:xfrm>
        </p:spPr>
        <p:txBody>
          <a:bodyPr>
            <a:noAutofit/>
          </a:bodyPr>
          <a:lstStyle>
            <a:lvl1pPr>
              <a:defRPr sz="1600"/>
            </a:lvl1pPr>
            <a:lvl2pPr>
              <a:defRPr sz="1200"/>
            </a:lvl2pPr>
            <a:lvl3pPr>
              <a:defRPr sz="1200"/>
            </a:lvl3pPr>
            <a:lvl4pPr>
              <a:defRPr sz="1200"/>
            </a:lvl4pPr>
            <a:lvl5pPr>
              <a:defRPr sz="1200"/>
            </a:lvl5pPr>
            <a:lvl6pPr>
              <a:defRPr sz="2099"/>
            </a:lvl6pPr>
            <a:lvl7pPr>
              <a:defRPr sz="2099"/>
            </a:lvl7pPr>
            <a:lvl8pPr>
              <a:defRPr sz="2099"/>
            </a:lvl8pPr>
            <a:lvl9pPr>
              <a:defRPr sz="2099"/>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358465" y="1331693"/>
            <a:ext cx="3491091" cy="4426975"/>
          </a:xfrm>
        </p:spPr>
        <p:txBody>
          <a:bodyPr>
            <a:noAutofit/>
          </a:bodyPr>
          <a:lstStyle>
            <a:lvl1pPr>
              <a:defRPr sz="1600"/>
            </a:lvl1pPr>
            <a:lvl2pPr>
              <a:defRPr sz="1200"/>
            </a:lvl2pPr>
            <a:lvl3pPr>
              <a:defRPr sz="1200"/>
            </a:lvl3pPr>
            <a:lvl4pPr>
              <a:defRPr sz="1200"/>
            </a:lvl4pPr>
            <a:lvl5pPr>
              <a:defRPr sz="1200"/>
            </a:lvl5pPr>
            <a:lvl6pPr>
              <a:defRPr sz="2099"/>
            </a:lvl6pPr>
            <a:lvl7pPr>
              <a:defRPr sz="2099"/>
            </a:lvl7pPr>
            <a:lvl8pPr>
              <a:defRPr sz="2099"/>
            </a:lvl8pPr>
            <a:lvl9pPr>
              <a:defRPr sz="2099"/>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Slide Number Placeholder 6"/>
          <p:cNvSpPr>
            <a:spLocks noGrp="1"/>
          </p:cNvSpPr>
          <p:nvPr>
            <p:ph type="sldNum" sz="quarter" idx="12"/>
          </p:nvPr>
        </p:nvSpPr>
        <p:spPr/>
        <p:txBody>
          <a:bodyPr/>
          <a:lstStyle/>
          <a:p>
            <a:fld id="{D14BCCD3-0010-4FBA-B965-2126ADC31932}" type="slidenum">
              <a:rPr lang="en-US" smtClean="0"/>
              <a:pPr/>
              <a:t>‹#›</a:t>
            </a:fld>
            <a:endParaRPr lang="en-US" dirty="0"/>
          </a:p>
        </p:txBody>
      </p:sp>
      <p:sp>
        <p:nvSpPr>
          <p:cNvPr id="6" name="Content Placeholder 3"/>
          <p:cNvSpPr>
            <a:spLocks noGrp="1"/>
          </p:cNvSpPr>
          <p:nvPr>
            <p:ph sz="half" idx="13"/>
          </p:nvPr>
        </p:nvSpPr>
        <p:spPr>
          <a:xfrm>
            <a:off x="8065500" y="1331693"/>
            <a:ext cx="3491091" cy="4426975"/>
          </a:xfrm>
        </p:spPr>
        <p:txBody>
          <a:bodyPr>
            <a:noAutofit/>
          </a:bodyPr>
          <a:lstStyle>
            <a:lvl1pPr>
              <a:defRPr sz="1600"/>
            </a:lvl1pPr>
            <a:lvl2pPr>
              <a:defRPr sz="1200"/>
            </a:lvl2pPr>
            <a:lvl3pPr>
              <a:defRPr sz="1200"/>
            </a:lvl3pPr>
            <a:lvl4pPr>
              <a:defRPr sz="1200"/>
            </a:lvl4pPr>
            <a:lvl5pPr>
              <a:defRPr sz="1200"/>
            </a:lvl5pPr>
            <a:lvl6pPr>
              <a:defRPr sz="2099"/>
            </a:lvl6pPr>
            <a:lvl7pPr>
              <a:defRPr sz="2099"/>
            </a:lvl7pPr>
            <a:lvl8pPr>
              <a:defRPr sz="2099"/>
            </a:lvl8pPr>
            <a:lvl9pPr>
              <a:defRPr sz="2099"/>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Footer Placeholder 4"/>
          <p:cNvSpPr>
            <a:spLocks noGrp="1"/>
          </p:cNvSpPr>
          <p:nvPr>
            <p:ph type="ftr" sz="quarter" idx="14"/>
          </p:nvPr>
        </p:nvSpPr>
        <p:spPr/>
        <p:txBody>
          <a:bodyPr/>
          <a:lstStyle/>
          <a:p>
            <a:endParaRPr lang="en-US" dirty="0"/>
          </a:p>
        </p:txBody>
      </p:sp>
    </p:spTree>
    <p:extLst>
      <p:ext uri="{BB962C8B-B14F-4D97-AF65-F5344CB8AC3E}">
        <p14:creationId xmlns:p14="http://schemas.microsoft.com/office/powerpoint/2010/main" val="1712752032"/>
      </p:ext>
    </p:extLst>
  </p:cSld>
  <p:clrMapOvr>
    <a:masterClrMapping/>
  </p:clrMapOvr>
</p:sldLayout>
</file>

<file path=ppt/slideLayouts/slideLayout232.xml><?xml version="1.0" encoding="utf-8"?>
<p:sldLayout xmlns:a="http://schemas.openxmlformats.org/drawingml/2006/main" xmlns:r="http://schemas.openxmlformats.org/officeDocument/2006/relationships" xmlns:p="http://schemas.openxmlformats.org/presentationml/2006/main" preserve="1" userDrawn="1">
  <p:cSld name="Title">
    <p:spTree>
      <p:nvGrpSpPr>
        <p:cNvPr id="1" name=""/>
        <p:cNvGrpSpPr/>
        <p:nvPr/>
      </p:nvGrpSpPr>
      <p:grpSpPr>
        <a:xfrm>
          <a:off x="0" y="0"/>
          <a:ext cx="0" cy="0"/>
          <a:chOff x="0" y="0"/>
          <a:chExt cx="0" cy="0"/>
        </a:xfrm>
      </p:grpSpPr>
      <p:sp>
        <p:nvSpPr>
          <p:cNvPr id="2" name="Title 1"/>
          <p:cNvSpPr>
            <a:spLocks noGrp="1"/>
          </p:cNvSpPr>
          <p:nvPr>
            <p:ph type="title"/>
          </p:nvPr>
        </p:nvSpPr>
        <p:spPr>
          <a:xfrm>
            <a:off x="647832" y="360000"/>
            <a:ext cx="7198125" cy="720000"/>
          </a:xfrm>
        </p:spPr>
        <p:txBody>
          <a:bodyPr/>
          <a:lstStyle/>
          <a:p>
            <a:r>
              <a:rPr lang="en-US" dirty="0"/>
              <a:t>Click to edit Master title style</a:t>
            </a:r>
          </a:p>
        </p:txBody>
      </p:sp>
      <p:sp>
        <p:nvSpPr>
          <p:cNvPr id="5" name="Slide Number Placeholder 4"/>
          <p:cNvSpPr>
            <a:spLocks noGrp="1"/>
          </p:cNvSpPr>
          <p:nvPr>
            <p:ph type="sldNum" sz="quarter" idx="12"/>
          </p:nvPr>
        </p:nvSpPr>
        <p:spPr/>
        <p:txBody>
          <a:bodyPr/>
          <a:lstStyle/>
          <a:p>
            <a:fld id="{D14BCCD3-0010-4FBA-B965-2126ADC31932}" type="slidenum">
              <a:rPr lang="en-US" smtClean="0"/>
              <a:pPr/>
              <a:t>‹#›</a:t>
            </a:fld>
            <a:endParaRPr lang="en-US" dirty="0"/>
          </a:p>
        </p:txBody>
      </p:sp>
      <p:sp>
        <p:nvSpPr>
          <p:cNvPr id="3" name="Footer Placeholder 2"/>
          <p:cNvSpPr>
            <a:spLocks noGrp="1"/>
          </p:cNvSpPr>
          <p:nvPr>
            <p:ph type="ftr" sz="quarter" idx="13"/>
          </p:nvPr>
        </p:nvSpPr>
        <p:spPr/>
        <p:txBody>
          <a:bodyPr/>
          <a:lstStyle/>
          <a:p>
            <a:endParaRPr lang="en-US" dirty="0"/>
          </a:p>
        </p:txBody>
      </p:sp>
    </p:spTree>
    <p:extLst>
      <p:ext uri="{BB962C8B-B14F-4D97-AF65-F5344CB8AC3E}">
        <p14:creationId xmlns:p14="http://schemas.microsoft.com/office/powerpoint/2010/main" val="2300377365"/>
      </p:ext>
    </p:extLst>
  </p:cSld>
  <p:clrMapOvr>
    <a:masterClrMapping/>
  </p:clrMapOvr>
</p:sldLayout>
</file>

<file path=ppt/slideLayouts/slideLayout23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4" name="Slide Number Placeholder 3"/>
          <p:cNvSpPr>
            <a:spLocks noGrp="1"/>
          </p:cNvSpPr>
          <p:nvPr>
            <p:ph type="sldNum" sz="quarter" idx="12"/>
          </p:nvPr>
        </p:nvSpPr>
        <p:spPr/>
        <p:txBody>
          <a:bodyPr/>
          <a:lstStyle/>
          <a:p>
            <a:fld id="{D14BCCD3-0010-4FBA-B965-2126ADC31932}" type="slidenum">
              <a:rPr lang="en-US" smtClean="0"/>
              <a:pPr/>
              <a:t>‹#›</a:t>
            </a:fld>
            <a:endParaRPr lang="en-US" dirty="0"/>
          </a:p>
        </p:txBody>
      </p:sp>
      <p:sp>
        <p:nvSpPr>
          <p:cNvPr id="2" name="Footer Placeholder 1"/>
          <p:cNvSpPr>
            <a:spLocks noGrp="1"/>
          </p:cNvSpPr>
          <p:nvPr>
            <p:ph type="ftr" sz="quarter" idx="13"/>
          </p:nvPr>
        </p:nvSpPr>
        <p:spPr/>
        <p:txBody>
          <a:bodyPr/>
          <a:lstStyle/>
          <a:p>
            <a:endParaRPr lang="en-US" dirty="0"/>
          </a:p>
        </p:txBody>
      </p:sp>
    </p:spTree>
    <p:extLst>
      <p:ext uri="{BB962C8B-B14F-4D97-AF65-F5344CB8AC3E}">
        <p14:creationId xmlns:p14="http://schemas.microsoft.com/office/powerpoint/2010/main" val="833584055"/>
      </p:ext>
    </p:extLst>
  </p:cSld>
  <p:clrMapOvr>
    <a:masterClrMapping/>
  </p:clrMapOvr>
</p:sldLayout>
</file>

<file path=ppt/slideLayouts/slideLayout234.xml><?xml version="1.0" encoding="utf-8"?>
<p:sldLayout xmlns:a="http://schemas.openxmlformats.org/drawingml/2006/main" xmlns:r="http://schemas.openxmlformats.org/officeDocument/2006/relationships" xmlns:p="http://schemas.openxmlformats.org/presentationml/2006/main" preserve="1" userDrawn="1">
  <p:cSld name="Image Left">
    <p:spTree>
      <p:nvGrpSpPr>
        <p:cNvPr id="1" name=""/>
        <p:cNvGrpSpPr/>
        <p:nvPr/>
      </p:nvGrpSpPr>
      <p:grpSpPr>
        <a:xfrm>
          <a:off x="0" y="0"/>
          <a:ext cx="0" cy="0"/>
          <a:chOff x="0" y="0"/>
          <a:chExt cx="0" cy="0"/>
        </a:xfrm>
      </p:grpSpPr>
      <p:sp>
        <p:nvSpPr>
          <p:cNvPr id="2" name="Title 1"/>
          <p:cNvSpPr>
            <a:spLocks noGrp="1"/>
          </p:cNvSpPr>
          <p:nvPr>
            <p:ph type="title"/>
          </p:nvPr>
        </p:nvSpPr>
        <p:spPr>
          <a:xfrm>
            <a:off x="647832" y="360000"/>
            <a:ext cx="7198125" cy="720000"/>
          </a:xfrm>
        </p:spPr>
        <p:txBody>
          <a:bodyPr/>
          <a:lstStyle/>
          <a:p>
            <a:r>
              <a:rPr lang="en-US" dirty="0"/>
              <a:t>Click to edit Master title style</a:t>
            </a:r>
          </a:p>
        </p:txBody>
      </p:sp>
      <p:sp>
        <p:nvSpPr>
          <p:cNvPr id="4" name="Content Placeholder 3"/>
          <p:cNvSpPr>
            <a:spLocks noGrp="1"/>
          </p:cNvSpPr>
          <p:nvPr>
            <p:ph sz="half" idx="2"/>
          </p:nvPr>
        </p:nvSpPr>
        <p:spPr>
          <a:xfrm>
            <a:off x="6190388" y="1331692"/>
            <a:ext cx="5362603" cy="4430574"/>
          </a:xfrm>
        </p:spPr>
        <p:txBody>
          <a:bodyPr>
            <a:noAutofit/>
          </a:bodyPr>
          <a:lstStyle>
            <a:lvl1pPr>
              <a:defRPr sz="1600"/>
            </a:lvl1pPr>
            <a:lvl2pPr>
              <a:defRPr sz="1200"/>
            </a:lvl2pPr>
            <a:lvl3pPr>
              <a:defRPr sz="1200"/>
            </a:lvl3pPr>
            <a:lvl4pPr>
              <a:defRPr sz="1200"/>
            </a:lvl4pPr>
            <a:lvl5pPr>
              <a:defRPr sz="1200"/>
            </a:lvl5pPr>
            <a:lvl6pPr>
              <a:defRPr sz="2099"/>
            </a:lvl6pPr>
            <a:lvl7pPr>
              <a:defRPr sz="2099"/>
            </a:lvl7pPr>
            <a:lvl8pPr>
              <a:defRPr sz="2099"/>
            </a:lvl8pPr>
            <a:lvl9pPr>
              <a:defRPr sz="2099"/>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Slide Number Placeholder 6"/>
          <p:cNvSpPr>
            <a:spLocks noGrp="1"/>
          </p:cNvSpPr>
          <p:nvPr>
            <p:ph type="sldNum" sz="quarter" idx="12"/>
          </p:nvPr>
        </p:nvSpPr>
        <p:spPr/>
        <p:txBody>
          <a:bodyPr/>
          <a:lstStyle/>
          <a:p>
            <a:fld id="{D14BCCD3-0010-4FBA-B965-2126ADC31932}" type="slidenum">
              <a:rPr lang="en-US" smtClean="0"/>
              <a:pPr/>
              <a:t>‹#›</a:t>
            </a:fld>
            <a:endParaRPr lang="en-US" dirty="0"/>
          </a:p>
        </p:txBody>
      </p:sp>
      <p:sp>
        <p:nvSpPr>
          <p:cNvPr id="10" name="Picture Placeholder 9"/>
          <p:cNvSpPr>
            <a:spLocks noGrp="1"/>
          </p:cNvSpPr>
          <p:nvPr>
            <p:ph type="pic" sz="quarter" idx="14" hasCustomPrompt="1"/>
          </p:nvPr>
        </p:nvSpPr>
        <p:spPr>
          <a:xfrm>
            <a:off x="647832" y="1331693"/>
            <a:ext cx="5362603" cy="4426975"/>
          </a:xfrm>
          <a:solidFill>
            <a:schemeClr val="bg1">
              <a:lumMod val="95000"/>
            </a:schemeClr>
          </a:solidFill>
        </p:spPr>
        <p:txBody>
          <a:bodyPr anchor="ctr" anchorCtr="0"/>
          <a:lstStyle>
            <a:lvl1pPr marL="0" indent="0" algn="ctr">
              <a:buFontTx/>
              <a:buNone/>
              <a:defRPr/>
            </a:lvl1pPr>
          </a:lstStyle>
          <a:p>
            <a:r>
              <a:rPr lang="en-US" dirty="0"/>
              <a:t>Picture</a:t>
            </a:r>
            <a:endParaRPr lang="en-GB" dirty="0"/>
          </a:p>
        </p:txBody>
      </p:sp>
      <p:sp>
        <p:nvSpPr>
          <p:cNvPr id="6" name="Footer Placeholder 5"/>
          <p:cNvSpPr>
            <a:spLocks noGrp="1"/>
          </p:cNvSpPr>
          <p:nvPr>
            <p:ph type="ftr" sz="quarter" idx="15"/>
          </p:nvPr>
        </p:nvSpPr>
        <p:spPr/>
        <p:txBody>
          <a:bodyPr/>
          <a:lstStyle/>
          <a:p>
            <a:endParaRPr lang="en-US" dirty="0"/>
          </a:p>
        </p:txBody>
      </p:sp>
    </p:spTree>
    <p:extLst>
      <p:ext uri="{BB962C8B-B14F-4D97-AF65-F5344CB8AC3E}">
        <p14:creationId xmlns:p14="http://schemas.microsoft.com/office/powerpoint/2010/main" val="1209026587"/>
      </p:ext>
    </p:extLst>
  </p:cSld>
  <p:clrMapOvr>
    <a:masterClrMapping/>
  </p:clrMapOvr>
</p:sldLayout>
</file>

<file path=ppt/slideLayouts/slideLayout235.xml><?xml version="1.0" encoding="utf-8"?>
<p:sldLayout xmlns:a="http://schemas.openxmlformats.org/drawingml/2006/main" xmlns:r="http://schemas.openxmlformats.org/officeDocument/2006/relationships" xmlns:p="http://schemas.openxmlformats.org/presentationml/2006/main" preserve="1" userDrawn="1">
  <p:cSld name="Image Right">
    <p:spTree>
      <p:nvGrpSpPr>
        <p:cNvPr id="1" name=""/>
        <p:cNvGrpSpPr/>
        <p:nvPr/>
      </p:nvGrpSpPr>
      <p:grpSpPr>
        <a:xfrm>
          <a:off x="0" y="0"/>
          <a:ext cx="0" cy="0"/>
          <a:chOff x="0" y="0"/>
          <a:chExt cx="0" cy="0"/>
        </a:xfrm>
      </p:grpSpPr>
      <p:sp>
        <p:nvSpPr>
          <p:cNvPr id="2" name="Title 1"/>
          <p:cNvSpPr>
            <a:spLocks noGrp="1"/>
          </p:cNvSpPr>
          <p:nvPr>
            <p:ph type="title"/>
          </p:nvPr>
        </p:nvSpPr>
        <p:spPr>
          <a:xfrm>
            <a:off x="647831" y="360000"/>
            <a:ext cx="8061901" cy="720000"/>
          </a:xfrm>
        </p:spPr>
        <p:txBody>
          <a:bodyPr/>
          <a:lstStyle/>
          <a:p>
            <a:r>
              <a:rPr lang="en-US" dirty="0"/>
              <a:t>Click to edit Master title style</a:t>
            </a:r>
          </a:p>
        </p:txBody>
      </p:sp>
      <p:sp>
        <p:nvSpPr>
          <p:cNvPr id="4" name="Content Placeholder 3"/>
          <p:cNvSpPr>
            <a:spLocks noGrp="1"/>
          </p:cNvSpPr>
          <p:nvPr>
            <p:ph sz="half" idx="2"/>
          </p:nvPr>
        </p:nvSpPr>
        <p:spPr>
          <a:xfrm>
            <a:off x="647832" y="1331693"/>
            <a:ext cx="5362603" cy="4426975"/>
          </a:xfrm>
        </p:spPr>
        <p:txBody>
          <a:bodyPr>
            <a:noAutofit/>
          </a:bodyPr>
          <a:lstStyle>
            <a:lvl1pPr>
              <a:defRPr sz="1600"/>
            </a:lvl1pPr>
            <a:lvl2pPr>
              <a:defRPr sz="1200"/>
            </a:lvl2pPr>
            <a:lvl3pPr>
              <a:defRPr sz="1200"/>
            </a:lvl3pPr>
            <a:lvl4pPr>
              <a:defRPr sz="1200"/>
            </a:lvl4pPr>
            <a:lvl5pPr>
              <a:defRPr sz="1200"/>
            </a:lvl5pPr>
            <a:lvl6pPr>
              <a:defRPr sz="2099"/>
            </a:lvl6pPr>
            <a:lvl7pPr>
              <a:defRPr sz="2099"/>
            </a:lvl7pPr>
            <a:lvl8pPr>
              <a:defRPr sz="2099"/>
            </a:lvl8pPr>
            <a:lvl9pPr>
              <a:defRPr sz="2099"/>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Slide Number Placeholder 6"/>
          <p:cNvSpPr>
            <a:spLocks noGrp="1"/>
          </p:cNvSpPr>
          <p:nvPr>
            <p:ph type="sldNum" sz="quarter" idx="12"/>
          </p:nvPr>
        </p:nvSpPr>
        <p:spPr/>
        <p:txBody>
          <a:bodyPr/>
          <a:lstStyle/>
          <a:p>
            <a:fld id="{D14BCCD3-0010-4FBA-B965-2126ADC31932}" type="slidenum">
              <a:rPr lang="en-US" smtClean="0"/>
              <a:pPr/>
              <a:t>‹#›</a:t>
            </a:fld>
            <a:endParaRPr lang="en-US" dirty="0"/>
          </a:p>
        </p:txBody>
      </p:sp>
      <p:sp>
        <p:nvSpPr>
          <p:cNvPr id="10" name="Picture Placeholder 9"/>
          <p:cNvSpPr>
            <a:spLocks noGrp="1"/>
          </p:cNvSpPr>
          <p:nvPr>
            <p:ph type="pic" sz="quarter" idx="14" hasCustomPrompt="1"/>
          </p:nvPr>
        </p:nvSpPr>
        <p:spPr>
          <a:xfrm>
            <a:off x="6190388" y="1331693"/>
            <a:ext cx="5362603" cy="4426975"/>
          </a:xfrm>
          <a:solidFill>
            <a:schemeClr val="bg1">
              <a:lumMod val="95000"/>
            </a:schemeClr>
          </a:solidFill>
        </p:spPr>
        <p:txBody>
          <a:bodyPr anchor="ctr" anchorCtr="0"/>
          <a:lstStyle>
            <a:lvl1pPr marL="0" indent="0" algn="ctr">
              <a:buFontTx/>
              <a:buNone/>
              <a:defRPr/>
            </a:lvl1pPr>
          </a:lstStyle>
          <a:p>
            <a:r>
              <a:rPr lang="en-US" dirty="0"/>
              <a:t>Picture</a:t>
            </a:r>
            <a:endParaRPr lang="en-GB" dirty="0"/>
          </a:p>
        </p:txBody>
      </p:sp>
      <p:sp>
        <p:nvSpPr>
          <p:cNvPr id="3" name="Footer Placeholder 2"/>
          <p:cNvSpPr>
            <a:spLocks noGrp="1"/>
          </p:cNvSpPr>
          <p:nvPr>
            <p:ph type="ftr" sz="quarter" idx="15"/>
          </p:nvPr>
        </p:nvSpPr>
        <p:spPr/>
        <p:txBody>
          <a:bodyPr/>
          <a:lstStyle/>
          <a:p>
            <a:endParaRPr lang="en-US" dirty="0"/>
          </a:p>
        </p:txBody>
      </p:sp>
    </p:spTree>
    <p:extLst>
      <p:ext uri="{BB962C8B-B14F-4D97-AF65-F5344CB8AC3E}">
        <p14:creationId xmlns:p14="http://schemas.microsoft.com/office/powerpoint/2010/main" val="3333162660"/>
      </p:ext>
    </p:extLst>
  </p:cSld>
  <p:clrMapOvr>
    <a:masterClrMapping/>
  </p:clrMapOvr>
</p:sldLayout>
</file>

<file path=ppt/slideLayouts/slideLayout236.xml><?xml version="1.0" encoding="utf-8"?>
<p:sldLayout xmlns:a="http://schemas.openxmlformats.org/drawingml/2006/main" xmlns:r="http://schemas.openxmlformats.org/officeDocument/2006/relationships" xmlns:p="http://schemas.openxmlformats.org/presentationml/2006/main" preserve="1" userDrawn="1">
  <p:cSld name="Two Images">
    <p:spTree>
      <p:nvGrpSpPr>
        <p:cNvPr id="1" name=""/>
        <p:cNvGrpSpPr/>
        <p:nvPr/>
      </p:nvGrpSpPr>
      <p:grpSpPr>
        <a:xfrm>
          <a:off x="0" y="0"/>
          <a:ext cx="0" cy="0"/>
          <a:chOff x="0" y="0"/>
          <a:chExt cx="0" cy="0"/>
        </a:xfrm>
      </p:grpSpPr>
      <p:sp>
        <p:nvSpPr>
          <p:cNvPr id="2" name="Title 1"/>
          <p:cNvSpPr>
            <a:spLocks noGrp="1"/>
          </p:cNvSpPr>
          <p:nvPr>
            <p:ph type="title"/>
          </p:nvPr>
        </p:nvSpPr>
        <p:spPr>
          <a:xfrm>
            <a:off x="647831" y="360000"/>
            <a:ext cx="8061901" cy="720000"/>
          </a:xfrm>
        </p:spPr>
        <p:txBody>
          <a:bodyPr/>
          <a:lstStyle/>
          <a:p>
            <a:r>
              <a:rPr lang="en-US" dirty="0"/>
              <a:t>Click to edit Master title style</a:t>
            </a:r>
          </a:p>
        </p:txBody>
      </p:sp>
      <p:sp>
        <p:nvSpPr>
          <p:cNvPr id="4" name="Content Placeholder 3"/>
          <p:cNvSpPr>
            <a:spLocks noGrp="1"/>
          </p:cNvSpPr>
          <p:nvPr>
            <p:ph sz="half" idx="2"/>
          </p:nvPr>
        </p:nvSpPr>
        <p:spPr>
          <a:xfrm>
            <a:off x="647831" y="1331693"/>
            <a:ext cx="3491091" cy="4426975"/>
          </a:xfrm>
        </p:spPr>
        <p:txBody>
          <a:bodyPr>
            <a:noAutofit/>
          </a:bodyPr>
          <a:lstStyle>
            <a:lvl1pPr>
              <a:defRPr sz="1600"/>
            </a:lvl1pPr>
            <a:lvl2pPr>
              <a:defRPr sz="1200"/>
            </a:lvl2pPr>
            <a:lvl3pPr>
              <a:defRPr sz="1200"/>
            </a:lvl3pPr>
            <a:lvl4pPr>
              <a:defRPr sz="1200"/>
            </a:lvl4pPr>
            <a:lvl5pPr>
              <a:defRPr sz="1200"/>
            </a:lvl5pPr>
            <a:lvl6pPr>
              <a:defRPr sz="2099"/>
            </a:lvl6pPr>
            <a:lvl7pPr>
              <a:defRPr sz="2099"/>
            </a:lvl7pPr>
            <a:lvl8pPr>
              <a:defRPr sz="2099"/>
            </a:lvl8pPr>
            <a:lvl9pPr>
              <a:defRPr sz="2099"/>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Slide Number Placeholder 6"/>
          <p:cNvSpPr>
            <a:spLocks noGrp="1"/>
          </p:cNvSpPr>
          <p:nvPr>
            <p:ph type="sldNum" sz="quarter" idx="12"/>
          </p:nvPr>
        </p:nvSpPr>
        <p:spPr/>
        <p:txBody>
          <a:bodyPr/>
          <a:lstStyle/>
          <a:p>
            <a:fld id="{D14BCCD3-0010-4FBA-B965-2126ADC31932}" type="slidenum">
              <a:rPr lang="en-US" smtClean="0"/>
              <a:pPr/>
              <a:t>‹#›</a:t>
            </a:fld>
            <a:endParaRPr lang="en-US" dirty="0"/>
          </a:p>
        </p:txBody>
      </p:sp>
      <p:sp>
        <p:nvSpPr>
          <p:cNvPr id="10" name="Picture Placeholder 9"/>
          <p:cNvSpPr>
            <a:spLocks noGrp="1"/>
          </p:cNvSpPr>
          <p:nvPr>
            <p:ph type="pic" sz="quarter" idx="14" hasCustomPrompt="1"/>
          </p:nvPr>
        </p:nvSpPr>
        <p:spPr>
          <a:xfrm>
            <a:off x="8065500" y="1331692"/>
            <a:ext cx="3491091" cy="2123508"/>
          </a:xfrm>
          <a:solidFill>
            <a:schemeClr val="bg1">
              <a:lumMod val="95000"/>
            </a:schemeClr>
          </a:solidFill>
        </p:spPr>
        <p:txBody>
          <a:bodyPr anchor="ctr" anchorCtr="0"/>
          <a:lstStyle>
            <a:lvl1pPr marL="0" indent="0" algn="ctr">
              <a:buFontTx/>
              <a:buNone/>
              <a:defRPr/>
            </a:lvl1pPr>
          </a:lstStyle>
          <a:p>
            <a:r>
              <a:rPr lang="en-US" dirty="0"/>
              <a:t>Picture</a:t>
            </a:r>
            <a:endParaRPr lang="en-GB" dirty="0"/>
          </a:p>
        </p:txBody>
      </p:sp>
      <p:sp>
        <p:nvSpPr>
          <p:cNvPr id="8" name="Content Placeholder 3"/>
          <p:cNvSpPr>
            <a:spLocks noGrp="1"/>
          </p:cNvSpPr>
          <p:nvPr>
            <p:ph sz="half" idx="15"/>
          </p:nvPr>
        </p:nvSpPr>
        <p:spPr>
          <a:xfrm>
            <a:off x="4358465" y="1331693"/>
            <a:ext cx="3491091" cy="4426975"/>
          </a:xfrm>
        </p:spPr>
        <p:txBody>
          <a:bodyPr>
            <a:noAutofit/>
          </a:bodyPr>
          <a:lstStyle>
            <a:lvl1pPr>
              <a:defRPr sz="1600"/>
            </a:lvl1pPr>
            <a:lvl2pPr>
              <a:defRPr sz="1200"/>
            </a:lvl2pPr>
            <a:lvl3pPr>
              <a:defRPr sz="1200"/>
            </a:lvl3pPr>
            <a:lvl4pPr>
              <a:defRPr sz="1200"/>
            </a:lvl4pPr>
            <a:lvl5pPr>
              <a:defRPr sz="1200"/>
            </a:lvl5pPr>
            <a:lvl6pPr>
              <a:defRPr sz="2099"/>
            </a:lvl6pPr>
            <a:lvl7pPr>
              <a:defRPr sz="2099"/>
            </a:lvl7pPr>
            <a:lvl8pPr>
              <a:defRPr sz="2099"/>
            </a:lvl8pPr>
            <a:lvl9pPr>
              <a:defRPr sz="2099"/>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1" name="Picture Placeholder 9"/>
          <p:cNvSpPr>
            <a:spLocks noGrp="1"/>
          </p:cNvSpPr>
          <p:nvPr>
            <p:ph type="pic" sz="quarter" idx="16" hasCustomPrompt="1"/>
          </p:nvPr>
        </p:nvSpPr>
        <p:spPr>
          <a:xfrm>
            <a:off x="8065500" y="3635158"/>
            <a:ext cx="3491091" cy="2123508"/>
          </a:xfrm>
          <a:solidFill>
            <a:schemeClr val="bg1">
              <a:lumMod val="95000"/>
            </a:schemeClr>
          </a:solidFill>
        </p:spPr>
        <p:txBody>
          <a:bodyPr anchor="ctr" anchorCtr="0"/>
          <a:lstStyle>
            <a:lvl1pPr marL="0" indent="0" algn="ctr">
              <a:buFontTx/>
              <a:buNone/>
              <a:defRPr/>
            </a:lvl1pPr>
          </a:lstStyle>
          <a:p>
            <a:r>
              <a:rPr lang="en-US" dirty="0"/>
              <a:t>Picture</a:t>
            </a:r>
            <a:endParaRPr lang="en-GB" dirty="0"/>
          </a:p>
        </p:txBody>
      </p:sp>
      <p:sp>
        <p:nvSpPr>
          <p:cNvPr id="5" name="Footer Placeholder 4"/>
          <p:cNvSpPr>
            <a:spLocks noGrp="1"/>
          </p:cNvSpPr>
          <p:nvPr>
            <p:ph type="ftr" sz="quarter" idx="17"/>
          </p:nvPr>
        </p:nvSpPr>
        <p:spPr/>
        <p:txBody>
          <a:bodyPr/>
          <a:lstStyle/>
          <a:p>
            <a:endParaRPr lang="en-US" dirty="0"/>
          </a:p>
        </p:txBody>
      </p:sp>
    </p:spTree>
    <p:extLst>
      <p:ext uri="{BB962C8B-B14F-4D97-AF65-F5344CB8AC3E}">
        <p14:creationId xmlns:p14="http://schemas.microsoft.com/office/powerpoint/2010/main" val="3203525057"/>
      </p:ext>
    </p:extLst>
  </p:cSld>
  <p:clrMapOvr>
    <a:masterClrMapping/>
  </p:clrMapOvr>
</p:sldLayout>
</file>

<file path=ppt/slideLayouts/slideLayout237.xml><?xml version="1.0" encoding="utf-8"?>
<p:sldLayout xmlns:a="http://schemas.openxmlformats.org/drawingml/2006/main" xmlns:r="http://schemas.openxmlformats.org/officeDocument/2006/relationships" xmlns:p="http://schemas.openxmlformats.org/presentationml/2006/main" preserve="1" userDrawn="1">
  <p:cSld name="Large Image">
    <p:spTree>
      <p:nvGrpSpPr>
        <p:cNvPr id="1" name=""/>
        <p:cNvGrpSpPr/>
        <p:nvPr/>
      </p:nvGrpSpPr>
      <p:grpSpPr>
        <a:xfrm>
          <a:off x="0" y="0"/>
          <a:ext cx="0" cy="0"/>
          <a:chOff x="0" y="0"/>
          <a:chExt cx="0" cy="0"/>
        </a:xfrm>
      </p:grpSpPr>
      <p:sp>
        <p:nvSpPr>
          <p:cNvPr id="10" name="Picture Placeholder 9"/>
          <p:cNvSpPr>
            <a:spLocks noGrp="1"/>
          </p:cNvSpPr>
          <p:nvPr>
            <p:ph type="pic" sz="quarter" idx="14" hasCustomPrompt="1"/>
          </p:nvPr>
        </p:nvSpPr>
        <p:spPr>
          <a:xfrm>
            <a:off x="647831" y="1979543"/>
            <a:ext cx="10905160" cy="3779125"/>
          </a:xfrm>
          <a:solidFill>
            <a:schemeClr val="bg1">
              <a:lumMod val="95000"/>
            </a:schemeClr>
          </a:solidFill>
        </p:spPr>
        <p:txBody>
          <a:bodyPr anchor="ctr" anchorCtr="0"/>
          <a:lstStyle>
            <a:lvl1pPr marL="0" indent="0" algn="ctr">
              <a:buFontTx/>
              <a:buNone/>
              <a:defRPr/>
            </a:lvl1pPr>
          </a:lstStyle>
          <a:p>
            <a:r>
              <a:rPr lang="en-US" dirty="0"/>
              <a:t>Picture</a:t>
            </a:r>
            <a:endParaRPr lang="en-GB" dirty="0"/>
          </a:p>
        </p:txBody>
      </p:sp>
      <p:sp>
        <p:nvSpPr>
          <p:cNvPr id="2" name="Title 1"/>
          <p:cNvSpPr>
            <a:spLocks noGrp="1"/>
          </p:cNvSpPr>
          <p:nvPr>
            <p:ph type="title"/>
          </p:nvPr>
        </p:nvSpPr>
        <p:spPr>
          <a:xfrm>
            <a:off x="2495950" y="397474"/>
            <a:ext cx="7198125" cy="943779"/>
          </a:xfrm>
        </p:spPr>
        <p:txBody>
          <a:bodyPr>
            <a:noAutofit/>
          </a:bodyPr>
          <a:lstStyle>
            <a:lvl1pPr algn="ctr">
              <a:defRPr sz="2999"/>
            </a:lvl1pPr>
          </a:lstStyle>
          <a:p>
            <a:r>
              <a:rPr lang="en-US" dirty="0"/>
              <a:t>Click to edit Master title style</a:t>
            </a:r>
          </a:p>
        </p:txBody>
      </p:sp>
      <p:sp>
        <p:nvSpPr>
          <p:cNvPr id="7" name="Slide Number Placeholder 6"/>
          <p:cNvSpPr>
            <a:spLocks noGrp="1"/>
          </p:cNvSpPr>
          <p:nvPr>
            <p:ph type="sldNum" sz="quarter" idx="12"/>
          </p:nvPr>
        </p:nvSpPr>
        <p:spPr/>
        <p:txBody>
          <a:bodyPr/>
          <a:lstStyle/>
          <a:p>
            <a:fld id="{D14BCCD3-0010-4FBA-B965-2126ADC31932}" type="slidenum">
              <a:rPr lang="en-US" smtClean="0"/>
              <a:pPr/>
              <a:t>‹#›</a:t>
            </a:fld>
            <a:endParaRPr lang="en-US" dirty="0"/>
          </a:p>
        </p:txBody>
      </p:sp>
      <p:sp>
        <p:nvSpPr>
          <p:cNvPr id="9" name="Text Placeholder 9"/>
          <p:cNvSpPr>
            <a:spLocks noGrp="1"/>
          </p:cNvSpPr>
          <p:nvPr>
            <p:ph type="body" sz="quarter" idx="13" hasCustomPrompt="1"/>
          </p:nvPr>
        </p:nvSpPr>
        <p:spPr>
          <a:xfrm>
            <a:off x="2495950" y="1485235"/>
            <a:ext cx="7198125" cy="360363"/>
          </a:xfrm>
        </p:spPr>
        <p:txBody>
          <a:bodyPr>
            <a:noAutofit/>
          </a:bodyPr>
          <a:lstStyle>
            <a:lvl1pPr marL="0" indent="0" algn="ctr">
              <a:buFontTx/>
              <a:buNone/>
              <a:defRPr b="1">
                <a:solidFill>
                  <a:srgbClr val="8B8A8D"/>
                </a:solidFill>
              </a:defRPr>
            </a:lvl1pPr>
            <a:lvl2pPr marL="257114" indent="0">
              <a:buFontTx/>
              <a:buNone/>
              <a:defRPr b="1">
                <a:solidFill>
                  <a:schemeClr val="accent4"/>
                </a:solidFill>
              </a:defRPr>
            </a:lvl2pPr>
            <a:lvl3pPr marL="514228" indent="0">
              <a:buFontTx/>
              <a:buNone/>
              <a:defRPr b="1">
                <a:solidFill>
                  <a:schemeClr val="accent4"/>
                </a:solidFill>
              </a:defRPr>
            </a:lvl3pPr>
            <a:lvl4pPr marL="771343" indent="0">
              <a:buFontTx/>
              <a:buNone/>
              <a:defRPr b="1">
                <a:solidFill>
                  <a:schemeClr val="accent4"/>
                </a:solidFill>
              </a:defRPr>
            </a:lvl4pPr>
            <a:lvl5pPr marL="1028456" indent="0">
              <a:buFontTx/>
              <a:buNone/>
              <a:defRPr b="1">
                <a:solidFill>
                  <a:schemeClr val="accent4"/>
                </a:solidFill>
              </a:defRPr>
            </a:lvl5pPr>
          </a:lstStyle>
          <a:p>
            <a:pPr lvl="0"/>
            <a:r>
              <a:rPr lang="en-US" dirty="0"/>
              <a:t>Click to add subtitle</a:t>
            </a:r>
          </a:p>
        </p:txBody>
      </p:sp>
      <p:sp>
        <p:nvSpPr>
          <p:cNvPr id="4" name="Footer Placeholder 3"/>
          <p:cNvSpPr>
            <a:spLocks noGrp="1"/>
          </p:cNvSpPr>
          <p:nvPr>
            <p:ph type="ftr" sz="quarter" idx="15"/>
          </p:nvPr>
        </p:nvSpPr>
        <p:spPr/>
        <p:txBody>
          <a:bodyPr/>
          <a:lstStyle/>
          <a:p>
            <a:endParaRPr lang="en-US" dirty="0"/>
          </a:p>
        </p:txBody>
      </p:sp>
    </p:spTree>
    <p:extLst>
      <p:ext uri="{BB962C8B-B14F-4D97-AF65-F5344CB8AC3E}">
        <p14:creationId xmlns:p14="http://schemas.microsoft.com/office/powerpoint/2010/main" val="877601358"/>
      </p:ext>
    </p:extLst>
  </p:cSld>
  <p:clrMapOvr>
    <a:masterClrMapping/>
  </p:clrMapOvr>
</p:sldLayout>
</file>

<file path=ppt/slideLayouts/slideLayout238.xml><?xml version="1.0" encoding="utf-8"?>
<p:sldLayout xmlns:a="http://schemas.openxmlformats.org/drawingml/2006/main" xmlns:r="http://schemas.openxmlformats.org/officeDocument/2006/relationships" xmlns:p="http://schemas.openxmlformats.org/presentationml/2006/main" preserve="1" userDrawn="1">
  <p:cSld name="Collage">
    <p:spTree>
      <p:nvGrpSpPr>
        <p:cNvPr id="1" name=""/>
        <p:cNvGrpSpPr/>
        <p:nvPr/>
      </p:nvGrpSpPr>
      <p:grpSpPr>
        <a:xfrm>
          <a:off x="0" y="0"/>
          <a:ext cx="0" cy="0"/>
          <a:chOff x="0" y="0"/>
          <a:chExt cx="0" cy="0"/>
        </a:xfrm>
      </p:grpSpPr>
      <p:sp>
        <p:nvSpPr>
          <p:cNvPr id="2" name="Title 1"/>
          <p:cNvSpPr>
            <a:spLocks noGrp="1"/>
          </p:cNvSpPr>
          <p:nvPr>
            <p:ph type="title"/>
          </p:nvPr>
        </p:nvSpPr>
        <p:spPr>
          <a:xfrm>
            <a:off x="2495950" y="397474"/>
            <a:ext cx="7198125" cy="943779"/>
          </a:xfrm>
        </p:spPr>
        <p:txBody>
          <a:bodyPr>
            <a:noAutofit/>
          </a:bodyPr>
          <a:lstStyle>
            <a:lvl1pPr algn="ctr">
              <a:defRPr sz="2999"/>
            </a:lvl1pPr>
          </a:lstStyle>
          <a:p>
            <a:r>
              <a:rPr lang="en-US" dirty="0"/>
              <a:t>Click to edit Master title style</a:t>
            </a:r>
          </a:p>
        </p:txBody>
      </p:sp>
      <p:sp>
        <p:nvSpPr>
          <p:cNvPr id="7" name="Slide Number Placeholder 6"/>
          <p:cNvSpPr>
            <a:spLocks noGrp="1"/>
          </p:cNvSpPr>
          <p:nvPr>
            <p:ph type="sldNum" sz="quarter" idx="12"/>
          </p:nvPr>
        </p:nvSpPr>
        <p:spPr/>
        <p:txBody>
          <a:bodyPr/>
          <a:lstStyle/>
          <a:p>
            <a:fld id="{D14BCCD3-0010-4FBA-B965-2126ADC31932}" type="slidenum">
              <a:rPr lang="en-US" smtClean="0"/>
              <a:pPr/>
              <a:t>‹#›</a:t>
            </a:fld>
            <a:endParaRPr lang="en-US" dirty="0"/>
          </a:p>
        </p:txBody>
      </p:sp>
      <p:sp>
        <p:nvSpPr>
          <p:cNvPr id="9" name="Text Placeholder 9"/>
          <p:cNvSpPr>
            <a:spLocks noGrp="1"/>
          </p:cNvSpPr>
          <p:nvPr>
            <p:ph type="body" sz="quarter" idx="13" hasCustomPrompt="1"/>
          </p:nvPr>
        </p:nvSpPr>
        <p:spPr>
          <a:xfrm>
            <a:off x="2495950" y="1485235"/>
            <a:ext cx="7198125" cy="360363"/>
          </a:xfrm>
        </p:spPr>
        <p:txBody>
          <a:bodyPr>
            <a:noAutofit/>
          </a:bodyPr>
          <a:lstStyle>
            <a:lvl1pPr marL="0" indent="0" algn="ctr">
              <a:buFontTx/>
              <a:buNone/>
              <a:defRPr b="1">
                <a:solidFill>
                  <a:srgbClr val="8B8A8D"/>
                </a:solidFill>
              </a:defRPr>
            </a:lvl1pPr>
            <a:lvl2pPr marL="257114" indent="0">
              <a:buFontTx/>
              <a:buNone/>
              <a:defRPr b="1">
                <a:solidFill>
                  <a:schemeClr val="accent4"/>
                </a:solidFill>
              </a:defRPr>
            </a:lvl2pPr>
            <a:lvl3pPr marL="514228" indent="0">
              <a:buFontTx/>
              <a:buNone/>
              <a:defRPr b="1">
                <a:solidFill>
                  <a:schemeClr val="accent4"/>
                </a:solidFill>
              </a:defRPr>
            </a:lvl3pPr>
            <a:lvl4pPr marL="771343" indent="0">
              <a:buFontTx/>
              <a:buNone/>
              <a:defRPr b="1">
                <a:solidFill>
                  <a:schemeClr val="accent4"/>
                </a:solidFill>
              </a:defRPr>
            </a:lvl4pPr>
            <a:lvl5pPr marL="1028456" indent="0">
              <a:buFontTx/>
              <a:buNone/>
              <a:defRPr b="1">
                <a:solidFill>
                  <a:schemeClr val="accent4"/>
                </a:solidFill>
              </a:defRPr>
            </a:lvl5pPr>
          </a:lstStyle>
          <a:p>
            <a:pPr lvl="0"/>
            <a:r>
              <a:rPr lang="en-US" dirty="0"/>
              <a:t>Click to add subtitle</a:t>
            </a:r>
          </a:p>
        </p:txBody>
      </p:sp>
      <p:sp>
        <p:nvSpPr>
          <p:cNvPr id="10" name="Picture Placeholder 9"/>
          <p:cNvSpPr>
            <a:spLocks noGrp="1"/>
          </p:cNvSpPr>
          <p:nvPr>
            <p:ph type="pic" sz="quarter" idx="14" hasCustomPrompt="1"/>
          </p:nvPr>
        </p:nvSpPr>
        <p:spPr>
          <a:xfrm>
            <a:off x="2406744" y="1989173"/>
            <a:ext cx="1745545" cy="1979542"/>
          </a:xfrm>
          <a:solidFill>
            <a:schemeClr val="bg1">
              <a:lumMod val="95000"/>
            </a:schemeClr>
          </a:solidFill>
        </p:spPr>
        <p:txBody>
          <a:bodyPr anchor="ctr" anchorCtr="0"/>
          <a:lstStyle>
            <a:lvl1pPr marL="0" indent="0" algn="ctr">
              <a:buFontTx/>
              <a:buNone/>
              <a:defRPr/>
            </a:lvl1pPr>
          </a:lstStyle>
          <a:p>
            <a:r>
              <a:rPr lang="en-US" dirty="0"/>
              <a:t>Picture</a:t>
            </a:r>
            <a:endParaRPr lang="en-GB" dirty="0"/>
          </a:p>
        </p:txBody>
      </p:sp>
      <p:sp>
        <p:nvSpPr>
          <p:cNvPr id="8" name="Picture Placeholder 9"/>
          <p:cNvSpPr>
            <a:spLocks noGrp="1"/>
          </p:cNvSpPr>
          <p:nvPr>
            <p:ph type="pic" sz="quarter" idx="15" hasCustomPrompt="1"/>
          </p:nvPr>
        </p:nvSpPr>
        <p:spPr>
          <a:xfrm>
            <a:off x="4367664" y="1989173"/>
            <a:ext cx="3488417" cy="3023300"/>
          </a:xfrm>
          <a:solidFill>
            <a:schemeClr val="bg1">
              <a:lumMod val="95000"/>
            </a:schemeClr>
          </a:solidFill>
        </p:spPr>
        <p:txBody>
          <a:bodyPr anchor="ctr" anchorCtr="0"/>
          <a:lstStyle>
            <a:lvl1pPr marL="0" indent="0" algn="ctr">
              <a:buFontTx/>
              <a:buNone/>
              <a:defRPr/>
            </a:lvl1pPr>
          </a:lstStyle>
          <a:p>
            <a:r>
              <a:rPr lang="en-US" dirty="0"/>
              <a:t>Picture</a:t>
            </a:r>
            <a:endParaRPr lang="en-GB" dirty="0"/>
          </a:p>
        </p:txBody>
      </p:sp>
      <p:sp>
        <p:nvSpPr>
          <p:cNvPr id="11" name="Picture Placeholder 9"/>
          <p:cNvSpPr>
            <a:spLocks noGrp="1"/>
          </p:cNvSpPr>
          <p:nvPr>
            <p:ph type="pic" sz="quarter" idx="16" hasCustomPrompt="1"/>
          </p:nvPr>
        </p:nvSpPr>
        <p:spPr>
          <a:xfrm>
            <a:off x="8061900" y="1989173"/>
            <a:ext cx="2555335" cy="1979542"/>
          </a:xfrm>
          <a:solidFill>
            <a:schemeClr val="bg1">
              <a:lumMod val="95000"/>
            </a:schemeClr>
          </a:solidFill>
        </p:spPr>
        <p:txBody>
          <a:bodyPr anchor="ctr" anchorCtr="0"/>
          <a:lstStyle>
            <a:lvl1pPr marL="0" indent="0" algn="ctr">
              <a:buFontTx/>
              <a:buNone/>
              <a:defRPr/>
            </a:lvl1pPr>
          </a:lstStyle>
          <a:p>
            <a:r>
              <a:rPr lang="en-US" dirty="0"/>
              <a:t>Picture</a:t>
            </a:r>
            <a:endParaRPr lang="en-GB" dirty="0"/>
          </a:p>
        </p:txBody>
      </p:sp>
      <p:sp>
        <p:nvSpPr>
          <p:cNvPr id="12" name="Picture Placeholder 9"/>
          <p:cNvSpPr>
            <a:spLocks noGrp="1"/>
          </p:cNvSpPr>
          <p:nvPr>
            <p:ph type="pic" sz="quarter" idx="17" hasCustomPrompt="1"/>
          </p:nvPr>
        </p:nvSpPr>
        <p:spPr>
          <a:xfrm>
            <a:off x="8061901" y="4148913"/>
            <a:ext cx="1691559" cy="1331692"/>
          </a:xfrm>
          <a:solidFill>
            <a:schemeClr val="bg1">
              <a:lumMod val="95000"/>
            </a:schemeClr>
          </a:solidFill>
        </p:spPr>
        <p:txBody>
          <a:bodyPr anchor="ctr" anchorCtr="0"/>
          <a:lstStyle>
            <a:lvl1pPr marL="0" indent="0" algn="ctr">
              <a:buFontTx/>
              <a:buNone/>
              <a:defRPr/>
            </a:lvl1pPr>
          </a:lstStyle>
          <a:p>
            <a:r>
              <a:rPr lang="en-US" dirty="0"/>
              <a:t>Picture</a:t>
            </a:r>
            <a:endParaRPr lang="en-GB" dirty="0"/>
          </a:p>
        </p:txBody>
      </p:sp>
      <p:sp>
        <p:nvSpPr>
          <p:cNvPr id="4" name="Footer Placeholder 3"/>
          <p:cNvSpPr>
            <a:spLocks noGrp="1"/>
          </p:cNvSpPr>
          <p:nvPr>
            <p:ph type="ftr" sz="quarter" idx="18"/>
          </p:nvPr>
        </p:nvSpPr>
        <p:spPr/>
        <p:txBody>
          <a:bodyPr/>
          <a:lstStyle/>
          <a:p>
            <a:endParaRPr lang="en-US" dirty="0"/>
          </a:p>
        </p:txBody>
      </p:sp>
    </p:spTree>
    <p:extLst>
      <p:ext uri="{BB962C8B-B14F-4D97-AF65-F5344CB8AC3E}">
        <p14:creationId xmlns:p14="http://schemas.microsoft.com/office/powerpoint/2010/main" val="504370476"/>
      </p:ext>
    </p:extLst>
  </p:cSld>
  <p:clrMapOvr>
    <a:masterClrMapping/>
  </p:clrMapOvr>
</p:sldLayout>
</file>

<file path=ppt/slideLayouts/slideLayout239.xml><?xml version="1.0" encoding="utf-8"?>
<p:sldLayout xmlns:a="http://schemas.openxmlformats.org/drawingml/2006/main" xmlns:r="http://schemas.openxmlformats.org/officeDocument/2006/relationships" xmlns:p="http://schemas.openxmlformats.org/presentationml/2006/main" showMasterSp="0" preserve="1" userDrawn="1">
  <p:cSld name="Title Slide White">
    <p:bg>
      <p:bgPr>
        <a:solidFill>
          <a:schemeClr val="bg1"/>
        </a:soli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647832" y="1338891"/>
            <a:ext cx="7198125" cy="748627"/>
          </a:xfrm>
        </p:spPr>
        <p:txBody>
          <a:bodyPr>
            <a:noAutofit/>
          </a:bodyPr>
          <a:lstStyle>
            <a:lvl1pPr>
              <a:defRPr sz="2399">
                <a:solidFill>
                  <a:schemeClr val="accent1"/>
                </a:solidFill>
              </a:defRPr>
            </a:lvl1pPr>
          </a:lstStyle>
          <a:p>
            <a:r>
              <a:rPr lang="en-US" dirty="0"/>
              <a:t>Click to edit Master title style</a:t>
            </a:r>
          </a:p>
        </p:txBody>
      </p:sp>
      <p:sp>
        <p:nvSpPr>
          <p:cNvPr id="3" name="Subtitle 2"/>
          <p:cNvSpPr>
            <a:spLocks noGrp="1"/>
          </p:cNvSpPr>
          <p:nvPr>
            <p:ph type="subTitle" idx="1"/>
          </p:nvPr>
        </p:nvSpPr>
        <p:spPr>
          <a:xfrm>
            <a:off x="647832" y="2133156"/>
            <a:ext cx="7198125" cy="360000"/>
          </a:xfrm>
        </p:spPr>
        <p:txBody>
          <a:bodyPr>
            <a:noAutofit/>
          </a:bodyPr>
          <a:lstStyle>
            <a:lvl1pPr marL="0" indent="0" algn="l">
              <a:buNone/>
              <a:defRPr b="1">
                <a:solidFill>
                  <a:schemeClr val="tx2"/>
                </a:solidFill>
              </a:defRPr>
            </a:lvl1pPr>
            <a:lvl2pPr marL="544225" indent="0" algn="ctr">
              <a:buNone/>
              <a:defRPr>
                <a:solidFill>
                  <a:schemeClr val="tx1">
                    <a:tint val="75000"/>
                  </a:schemeClr>
                </a:solidFill>
              </a:defRPr>
            </a:lvl2pPr>
            <a:lvl3pPr marL="1088449" indent="0" algn="ctr">
              <a:buNone/>
              <a:defRPr>
                <a:solidFill>
                  <a:schemeClr val="tx1">
                    <a:tint val="75000"/>
                  </a:schemeClr>
                </a:solidFill>
              </a:defRPr>
            </a:lvl3pPr>
            <a:lvl4pPr marL="1632674" indent="0" algn="ctr">
              <a:buNone/>
              <a:defRPr>
                <a:solidFill>
                  <a:schemeClr val="tx1">
                    <a:tint val="75000"/>
                  </a:schemeClr>
                </a:solidFill>
              </a:defRPr>
            </a:lvl4pPr>
            <a:lvl5pPr marL="2176899" indent="0" algn="ctr">
              <a:buNone/>
              <a:defRPr>
                <a:solidFill>
                  <a:schemeClr val="tx1">
                    <a:tint val="75000"/>
                  </a:schemeClr>
                </a:solidFill>
              </a:defRPr>
            </a:lvl5pPr>
            <a:lvl6pPr marL="2721123" indent="0" algn="ctr">
              <a:buNone/>
              <a:defRPr>
                <a:solidFill>
                  <a:schemeClr val="tx1">
                    <a:tint val="75000"/>
                  </a:schemeClr>
                </a:solidFill>
              </a:defRPr>
            </a:lvl6pPr>
            <a:lvl7pPr marL="3265348" indent="0" algn="ctr">
              <a:buNone/>
              <a:defRPr>
                <a:solidFill>
                  <a:schemeClr val="tx1">
                    <a:tint val="75000"/>
                  </a:schemeClr>
                </a:solidFill>
              </a:defRPr>
            </a:lvl7pPr>
            <a:lvl8pPr marL="3809573" indent="0" algn="ctr">
              <a:buNone/>
              <a:defRPr>
                <a:solidFill>
                  <a:schemeClr val="tx1">
                    <a:tint val="75000"/>
                  </a:schemeClr>
                </a:solidFill>
              </a:defRPr>
            </a:lvl8pPr>
            <a:lvl9pPr marL="4353797" indent="0" algn="ctr">
              <a:buNone/>
              <a:defRPr>
                <a:solidFill>
                  <a:schemeClr val="tx1">
                    <a:tint val="75000"/>
                  </a:schemeClr>
                </a:solidFill>
              </a:defRPr>
            </a:lvl9pPr>
          </a:lstStyle>
          <a:p>
            <a:r>
              <a:rPr lang="en-US" dirty="0"/>
              <a:t>Click to edit Master subtitle style</a:t>
            </a:r>
          </a:p>
        </p:txBody>
      </p:sp>
      <p:sp>
        <p:nvSpPr>
          <p:cNvPr id="21" name="Text Placeholder 20"/>
          <p:cNvSpPr>
            <a:spLocks noGrp="1"/>
          </p:cNvSpPr>
          <p:nvPr>
            <p:ph type="body" sz="quarter" idx="13" hasCustomPrompt="1"/>
          </p:nvPr>
        </p:nvSpPr>
        <p:spPr>
          <a:xfrm>
            <a:off x="647832" y="2591400"/>
            <a:ext cx="7198125" cy="215950"/>
          </a:xfrm>
        </p:spPr>
        <p:txBody>
          <a:bodyPr>
            <a:noAutofit/>
          </a:bodyPr>
          <a:lstStyle>
            <a:lvl1pPr marL="0" indent="0">
              <a:buNone/>
              <a:defRPr sz="1300">
                <a:solidFill>
                  <a:schemeClr val="tx2"/>
                </a:solidFill>
              </a:defRPr>
            </a:lvl1pPr>
            <a:lvl2pPr marL="257114" indent="0">
              <a:buNone/>
              <a:defRPr>
                <a:solidFill>
                  <a:schemeClr val="accent2"/>
                </a:solidFill>
              </a:defRPr>
            </a:lvl2pPr>
            <a:lvl3pPr marL="514228" indent="0">
              <a:buNone/>
              <a:defRPr>
                <a:solidFill>
                  <a:schemeClr val="accent2"/>
                </a:solidFill>
              </a:defRPr>
            </a:lvl3pPr>
            <a:lvl4pPr marL="771343" indent="0">
              <a:buNone/>
              <a:defRPr>
                <a:solidFill>
                  <a:schemeClr val="accent2"/>
                </a:solidFill>
              </a:defRPr>
            </a:lvl4pPr>
            <a:lvl5pPr marL="1028456" indent="0">
              <a:buNone/>
              <a:defRPr>
                <a:solidFill>
                  <a:schemeClr val="accent2"/>
                </a:solidFill>
              </a:defRPr>
            </a:lvl5pPr>
          </a:lstStyle>
          <a:p>
            <a:pPr lvl="0"/>
            <a:r>
              <a:rPr lang="en-US" dirty="0"/>
              <a:t>Name, title</a:t>
            </a:r>
          </a:p>
        </p:txBody>
      </p:sp>
      <p:sp>
        <p:nvSpPr>
          <p:cNvPr id="22" name="Text Placeholder 20"/>
          <p:cNvSpPr>
            <a:spLocks noGrp="1"/>
          </p:cNvSpPr>
          <p:nvPr>
            <p:ph type="body" sz="quarter" idx="14" hasCustomPrompt="1"/>
          </p:nvPr>
        </p:nvSpPr>
        <p:spPr>
          <a:xfrm>
            <a:off x="647832" y="2843342"/>
            <a:ext cx="7198125" cy="215950"/>
          </a:xfrm>
        </p:spPr>
        <p:txBody>
          <a:bodyPr>
            <a:noAutofit/>
          </a:bodyPr>
          <a:lstStyle>
            <a:lvl1pPr marL="0" indent="0">
              <a:buNone/>
              <a:defRPr sz="1300">
                <a:solidFill>
                  <a:schemeClr val="tx2"/>
                </a:solidFill>
              </a:defRPr>
            </a:lvl1pPr>
            <a:lvl2pPr marL="257114" indent="0">
              <a:buNone/>
              <a:defRPr>
                <a:solidFill>
                  <a:schemeClr val="accent2"/>
                </a:solidFill>
              </a:defRPr>
            </a:lvl2pPr>
            <a:lvl3pPr marL="514228" indent="0">
              <a:buNone/>
              <a:defRPr>
                <a:solidFill>
                  <a:schemeClr val="accent2"/>
                </a:solidFill>
              </a:defRPr>
            </a:lvl3pPr>
            <a:lvl4pPr marL="771343" indent="0">
              <a:buNone/>
              <a:defRPr>
                <a:solidFill>
                  <a:schemeClr val="accent2"/>
                </a:solidFill>
              </a:defRPr>
            </a:lvl4pPr>
            <a:lvl5pPr marL="1028456" indent="0">
              <a:buNone/>
              <a:defRPr>
                <a:solidFill>
                  <a:schemeClr val="accent2"/>
                </a:solidFill>
              </a:defRPr>
            </a:lvl5pPr>
          </a:lstStyle>
          <a:p>
            <a:pPr lvl="0"/>
            <a:r>
              <a:rPr lang="en-US" dirty="0"/>
              <a:t>Date</a:t>
            </a:r>
          </a:p>
        </p:txBody>
      </p:sp>
      <p:grpSp>
        <p:nvGrpSpPr>
          <p:cNvPr id="10" name="Pulse"/>
          <p:cNvGrpSpPr/>
          <p:nvPr userDrawn="1"/>
        </p:nvGrpSpPr>
        <p:grpSpPr>
          <a:xfrm>
            <a:off x="8749609" y="3029838"/>
            <a:ext cx="3445565" cy="3490105"/>
            <a:chOff x="8751888" y="3030538"/>
            <a:chExt cx="3446462" cy="3490913"/>
          </a:xfrm>
          <a:solidFill>
            <a:schemeClr val="accent1"/>
          </a:solidFill>
        </p:grpSpPr>
        <p:sp>
          <p:nvSpPr>
            <p:cNvPr id="11" name="Freeform 5"/>
            <p:cNvSpPr>
              <a:spLocks/>
            </p:cNvSpPr>
            <p:nvPr userDrawn="1"/>
          </p:nvSpPr>
          <p:spPr bwMode="auto">
            <a:xfrm>
              <a:off x="9196388" y="3902076"/>
              <a:ext cx="449263" cy="1120775"/>
            </a:xfrm>
            <a:custGeom>
              <a:avLst/>
              <a:gdLst>
                <a:gd name="T0" fmla="*/ 71 w 142"/>
                <a:gd name="T1" fmla="*/ 355 h 355"/>
                <a:gd name="T2" fmla="*/ 71 w 142"/>
                <a:gd name="T3" fmla="*/ 355 h 355"/>
                <a:gd name="T4" fmla="*/ 0 w 142"/>
                <a:gd name="T5" fmla="*/ 284 h 355"/>
                <a:gd name="T6" fmla="*/ 0 w 142"/>
                <a:gd name="T7" fmla="*/ 71 h 355"/>
                <a:gd name="T8" fmla="*/ 71 w 142"/>
                <a:gd name="T9" fmla="*/ 0 h 355"/>
                <a:gd name="T10" fmla="*/ 142 w 142"/>
                <a:gd name="T11" fmla="*/ 71 h 355"/>
                <a:gd name="T12" fmla="*/ 142 w 142"/>
                <a:gd name="T13" fmla="*/ 284 h 355"/>
                <a:gd name="T14" fmla="*/ 71 w 142"/>
                <a:gd name="T15" fmla="*/ 355 h 3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2" h="355">
                  <a:moveTo>
                    <a:pt x="71" y="355"/>
                  </a:moveTo>
                  <a:cubicBezTo>
                    <a:pt x="71" y="355"/>
                    <a:pt x="71" y="355"/>
                    <a:pt x="71" y="355"/>
                  </a:cubicBezTo>
                  <a:cubicBezTo>
                    <a:pt x="32" y="355"/>
                    <a:pt x="0" y="323"/>
                    <a:pt x="0" y="284"/>
                  </a:cubicBezTo>
                  <a:cubicBezTo>
                    <a:pt x="0" y="71"/>
                    <a:pt x="0" y="71"/>
                    <a:pt x="0" y="71"/>
                  </a:cubicBezTo>
                  <a:cubicBezTo>
                    <a:pt x="0" y="32"/>
                    <a:pt x="32" y="0"/>
                    <a:pt x="71" y="0"/>
                  </a:cubicBezTo>
                  <a:cubicBezTo>
                    <a:pt x="110" y="0"/>
                    <a:pt x="142" y="32"/>
                    <a:pt x="142" y="71"/>
                  </a:cubicBezTo>
                  <a:cubicBezTo>
                    <a:pt x="142" y="284"/>
                    <a:pt x="142" y="284"/>
                    <a:pt x="142" y="284"/>
                  </a:cubicBezTo>
                  <a:cubicBezTo>
                    <a:pt x="142" y="323"/>
                    <a:pt x="110" y="355"/>
                    <a:pt x="71" y="35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449" eaLnBrk="1" fontAlgn="auto" hangingPunct="1">
                <a:spcBef>
                  <a:spcPts val="0"/>
                </a:spcBef>
                <a:spcAft>
                  <a:spcPts val="0"/>
                </a:spcAft>
                <a:buClrTx/>
              </a:pPr>
              <a:endParaRPr lang="en-GB" sz="2099" b="0" dirty="0">
                <a:solidFill>
                  <a:prstClr val="black"/>
                </a:solidFill>
                <a:latin typeface="Arial"/>
              </a:endParaRPr>
            </a:p>
          </p:txBody>
        </p:sp>
        <p:sp>
          <p:nvSpPr>
            <p:cNvPr id="12" name="Freeform 6"/>
            <p:cNvSpPr>
              <a:spLocks/>
            </p:cNvSpPr>
            <p:nvPr userDrawn="1"/>
          </p:nvSpPr>
          <p:spPr bwMode="auto">
            <a:xfrm>
              <a:off x="8751888" y="4551363"/>
              <a:ext cx="265113" cy="449263"/>
            </a:xfrm>
            <a:custGeom>
              <a:avLst/>
              <a:gdLst>
                <a:gd name="T0" fmla="*/ 42 w 84"/>
                <a:gd name="T1" fmla="*/ 142 h 142"/>
                <a:gd name="T2" fmla="*/ 42 w 84"/>
                <a:gd name="T3" fmla="*/ 142 h 142"/>
                <a:gd name="T4" fmla="*/ 0 w 84"/>
                <a:gd name="T5" fmla="*/ 99 h 142"/>
                <a:gd name="T6" fmla="*/ 0 w 84"/>
                <a:gd name="T7" fmla="*/ 42 h 142"/>
                <a:gd name="T8" fmla="*/ 42 w 84"/>
                <a:gd name="T9" fmla="*/ 0 h 142"/>
                <a:gd name="T10" fmla="*/ 84 w 84"/>
                <a:gd name="T11" fmla="*/ 42 h 142"/>
                <a:gd name="T12" fmla="*/ 84 w 84"/>
                <a:gd name="T13" fmla="*/ 99 h 142"/>
                <a:gd name="T14" fmla="*/ 42 w 84"/>
                <a:gd name="T15" fmla="*/ 142 h 1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4" h="142">
                  <a:moveTo>
                    <a:pt x="42" y="142"/>
                  </a:moveTo>
                  <a:cubicBezTo>
                    <a:pt x="42" y="142"/>
                    <a:pt x="42" y="142"/>
                    <a:pt x="42" y="142"/>
                  </a:cubicBezTo>
                  <a:cubicBezTo>
                    <a:pt x="18" y="142"/>
                    <a:pt x="0" y="123"/>
                    <a:pt x="0" y="99"/>
                  </a:cubicBezTo>
                  <a:cubicBezTo>
                    <a:pt x="0" y="42"/>
                    <a:pt x="0" y="42"/>
                    <a:pt x="0" y="42"/>
                  </a:cubicBezTo>
                  <a:cubicBezTo>
                    <a:pt x="0" y="19"/>
                    <a:pt x="18" y="0"/>
                    <a:pt x="42" y="0"/>
                  </a:cubicBezTo>
                  <a:cubicBezTo>
                    <a:pt x="65" y="0"/>
                    <a:pt x="84" y="19"/>
                    <a:pt x="84" y="42"/>
                  </a:cubicBezTo>
                  <a:cubicBezTo>
                    <a:pt x="84" y="99"/>
                    <a:pt x="84" y="99"/>
                    <a:pt x="84" y="99"/>
                  </a:cubicBezTo>
                  <a:cubicBezTo>
                    <a:pt x="84" y="123"/>
                    <a:pt x="65" y="142"/>
                    <a:pt x="42" y="14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449" eaLnBrk="1" fontAlgn="auto" hangingPunct="1">
                <a:spcBef>
                  <a:spcPts val="0"/>
                </a:spcBef>
                <a:spcAft>
                  <a:spcPts val="0"/>
                </a:spcAft>
                <a:buClrTx/>
              </a:pPr>
              <a:endParaRPr lang="en-GB" sz="2099" b="0" dirty="0">
                <a:solidFill>
                  <a:prstClr val="black"/>
                </a:solidFill>
                <a:latin typeface="Arial"/>
              </a:endParaRPr>
            </a:p>
          </p:txBody>
        </p:sp>
        <p:sp>
          <p:nvSpPr>
            <p:cNvPr id="14" name="Freeform 7"/>
            <p:cNvSpPr>
              <a:spLocks/>
            </p:cNvSpPr>
            <p:nvPr userDrawn="1"/>
          </p:nvSpPr>
          <p:spPr bwMode="auto">
            <a:xfrm>
              <a:off x="11436350" y="4529138"/>
              <a:ext cx="449263" cy="1117600"/>
            </a:xfrm>
            <a:custGeom>
              <a:avLst/>
              <a:gdLst>
                <a:gd name="T0" fmla="*/ 71 w 142"/>
                <a:gd name="T1" fmla="*/ 354 h 354"/>
                <a:gd name="T2" fmla="*/ 71 w 142"/>
                <a:gd name="T3" fmla="*/ 354 h 354"/>
                <a:gd name="T4" fmla="*/ 0 w 142"/>
                <a:gd name="T5" fmla="*/ 283 h 354"/>
                <a:gd name="T6" fmla="*/ 0 w 142"/>
                <a:gd name="T7" fmla="*/ 71 h 354"/>
                <a:gd name="T8" fmla="*/ 71 w 142"/>
                <a:gd name="T9" fmla="*/ 0 h 354"/>
                <a:gd name="T10" fmla="*/ 142 w 142"/>
                <a:gd name="T11" fmla="*/ 71 h 354"/>
                <a:gd name="T12" fmla="*/ 142 w 142"/>
                <a:gd name="T13" fmla="*/ 283 h 354"/>
                <a:gd name="T14" fmla="*/ 71 w 142"/>
                <a:gd name="T15" fmla="*/ 354 h 35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2" h="354">
                  <a:moveTo>
                    <a:pt x="71" y="354"/>
                  </a:moveTo>
                  <a:cubicBezTo>
                    <a:pt x="71" y="354"/>
                    <a:pt x="71" y="354"/>
                    <a:pt x="71" y="354"/>
                  </a:cubicBezTo>
                  <a:cubicBezTo>
                    <a:pt x="32" y="354"/>
                    <a:pt x="0" y="322"/>
                    <a:pt x="0" y="283"/>
                  </a:cubicBezTo>
                  <a:cubicBezTo>
                    <a:pt x="0" y="71"/>
                    <a:pt x="0" y="71"/>
                    <a:pt x="0" y="71"/>
                  </a:cubicBezTo>
                  <a:cubicBezTo>
                    <a:pt x="0" y="32"/>
                    <a:pt x="32" y="0"/>
                    <a:pt x="71" y="0"/>
                  </a:cubicBezTo>
                  <a:cubicBezTo>
                    <a:pt x="110" y="0"/>
                    <a:pt x="142" y="32"/>
                    <a:pt x="142" y="71"/>
                  </a:cubicBezTo>
                  <a:cubicBezTo>
                    <a:pt x="142" y="283"/>
                    <a:pt x="142" y="283"/>
                    <a:pt x="142" y="283"/>
                  </a:cubicBezTo>
                  <a:cubicBezTo>
                    <a:pt x="142" y="322"/>
                    <a:pt x="110" y="354"/>
                    <a:pt x="71" y="35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449" eaLnBrk="1" fontAlgn="auto" hangingPunct="1">
                <a:spcBef>
                  <a:spcPts val="0"/>
                </a:spcBef>
                <a:spcAft>
                  <a:spcPts val="0"/>
                </a:spcAft>
                <a:buClrTx/>
              </a:pPr>
              <a:endParaRPr lang="en-GB" sz="2099" b="0" dirty="0">
                <a:solidFill>
                  <a:prstClr val="black"/>
                </a:solidFill>
                <a:latin typeface="Arial"/>
              </a:endParaRPr>
            </a:p>
          </p:txBody>
        </p:sp>
        <p:sp>
          <p:nvSpPr>
            <p:cNvPr id="15" name="Freeform 8"/>
            <p:cNvSpPr>
              <a:spLocks/>
            </p:cNvSpPr>
            <p:nvPr userDrawn="1"/>
          </p:nvSpPr>
          <p:spPr bwMode="auto">
            <a:xfrm>
              <a:off x="9869488" y="3030538"/>
              <a:ext cx="560388" cy="2506663"/>
            </a:xfrm>
            <a:custGeom>
              <a:avLst/>
              <a:gdLst>
                <a:gd name="T0" fmla="*/ 88 w 177"/>
                <a:gd name="T1" fmla="*/ 794 h 794"/>
                <a:gd name="T2" fmla="*/ 88 w 177"/>
                <a:gd name="T3" fmla="*/ 794 h 794"/>
                <a:gd name="T4" fmla="*/ 0 w 177"/>
                <a:gd name="T5" fmla="*/ 705 h 794"/>
                <a:gd name="T6" fmla="*/ 0 w 177"/>
                <a:gd name="T7" fmla="*/ 89 h 794"/>
                <a:gd name="T8" fmla="*/ 88 w 177"/>
                <a:gd name="T9" fmla="*/ 0 h 794"/>
                <a:gd name="T10" fmla="*/ 177 w 177"/>
                <a:gd name="T11" fmla="*/ 89 h 794"/>
                <a:gd name="T12" fmla="*/ 177 w 177"/>
                <a:gd name="T13" fmla="*/ 705 h 794"/>
                <a:gd name="T14" fmla="*/ 88 w 177"/>
                <a:gd name="T15" fmla="*/ 794 h 7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7" h="794">
                  <a:moveTo>
                    <a:pt x="88" y="794"/>
                  </a:moveTo>
                  <a:cubicBezTo>
                    <a:pt x="88" y="794"/>
                    <a:pt x="88" y="794"/>
                    <a:pt x="88" y="794"/>
                  </a:cubicBezTo>
                  <a:cubicBezTo>
                    <a:pt x="40" y="794"/>
                    <a:pt x="0" y="754"/>
                    <a:pt x="0" y="705"/>
                  </a:cubicBezTo>
                  <a:cubicBezTo>
                    <a:pt x="0" y="89"/>
                    <a:pt x="0" y="89"/>
                    <a:pt x="0" y="89"/>
                  </a:cubicBezTo>
                  <a:cubicBezTo>
                    <a:pt x="0" y="40"/>
                    <a:pt x="40" y="0"/>
                    <a:pt x="88" y="0"/>
                  </a:cubicBezTo>
                  <a:cubicBezTo>
                    <a:pt x="137" y="0"/>
                    <a:pt x="177" y="40"/>
                    <a:pt x="177" y="89"/>
                  </a:cubicBezTo>
                  <a:cubicBezTo>
                    <a:pt x="177" y="705"/>
                    <a:pt x="177" y="705"/>
                    <a:pt x="177" y="705"/>
                  </a:cubicBezTo>
                  <a:cubicBezTo>
                    <a:pt x="177" y="754"/>
                    <a:pt x="137" y="794"/>
                    <a:pt x="88" y="79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449" eaLnBrk="1" fontAlgn="auto" hangingPunct="1">
                <a:spcBef>
                  <a:spcPts val="0"/>
                </a:spcBef>
                <a:spcAft>
                  <a:spcPts val="0"/>
                </a:spcAft>
                <a:buClrTx/>
              </a:pPr>
              <a:endParaRPr lang="en-GB" sz="2099" b="0" dirty="0">
                <a:solidFill>
                  <a:prstClr val="black"/>
                </a:solidFill>
                <a:latin typeface="Arial"/>
              </a:endParaRPr>
            </a:p>
          </p:txBody>
        </p:sp>
        <p:sp>
          <p:nvSpPr>
            <p:cNvPr id="16" name="Freeform 9"/>
            <p:cNvSpPr>
              <a:spLocks/>
            </p:cNvSpPr>
            <p:nvPr userDrawn="1"/>
          </p:nvSpPr>
          <p:spPr bwMode="auto">
            <a:xfrm>
              <a:off x="10653713" y="4014788"/>
              <a:ext cx="558800" cy="2506663"/>
            </a:xfrm>
            <a:custGeom>
              <a:avLst/>
              <a:gdLst>
                <a:gd name="T0" fmla="*/ 88 w 177"/>
                <a:gd name="T1" fmla="*/ 794 h 794"/>
                <a:gd name="T2" fmla="*/ 88 w 177"/>
                <a:gd name="T3" fmla="*/ 794 h 794"/>
                <a:gd name="T4" fmla="*/ 0 w 177"/>
                <a:gd name="T5" fmla="*/ 705 h 794"/>
                <a:gd name="T6" fmla="*/ 0 w 177"/>
                <a:gd name="T7" fmla="*/ 88 h 794"/>
                <a:gd name="T8" fmla="*/ 88 w 177"/>
                <a:gd name="T9" fmla="*/ 0 h 794"/>
                <a:gd name="T10" fmla="*/ 177 w 177"/>
                <a:gd name="T11" fmla="*/ 88 h 794"/>
                <a:gd name="T12" fmla="*/ 177 w 177"/>
                <a:gd name="T13" fmla="*/ 705 h 794"/>
                <a:gd name="T14" fmla="*/ 88 w 177"/>
                <a:gd name="T15" fmla="*/ 794 h 7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7" h="794">
                  <a:moveTo>
                    <a:pt x="88" y="794"/>
                  </a:moveTo>
                  <a:cubicBezTo>
                    <a:pt x="88" y="794"/>
                    <a:pt x="88" y="794"/>
                    <a:pt x="88" y="794"/>
                  </a:cubicBezTo>
                  <a:cubicBezTo>
                    <a:pt x="40" y="794"/>
                    <a:pt x="0" y="754"/>
                    <a:pt x="0" y="705"/>
                  </a:cubicBezTo>
                  <a:cubicBezTo>
                    <a:pt x="0" y="88"/>
                    <a:pt x="0" y="88"/>
                    <a:pt x="0" y="88"/>
                  </a:cubicBezTo>
                  <a:cubicBezTo>
                    <a:pt x="0" y="40"/>
                    <a:pt x="40" y="0"/>
                    <a:pt x="88" y="0"/>
                  </a:cubicBezTo>
                  <a:cubicBezTo>
                    <a:pt x="137" y="0"/>
                    <a:pt x="177" y="40"/>
                    <a:pt x="177" y="88"/>
                  </a:cubicBezTo>
                  <a:cubicBezTo>
                    <a:pt x="177" y="705"/>
                    <a:pt x="177" y="705"/>
                    <a:pt x="177" y="705"/>
                  </a:cubicBezTo>
                  <a:cubicBezTo>
                    <a:pt x="177" y="754"/>
                    <a:pt x="137" y="794"/>
                    <a:pt x="88" y="79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449" eaLnBrk="1" fontAlgn="auto" hangingPunct="1">
                <a:spcBef>
                  <a:spcPts val="0"/>
                </a:spcBef>
                <a:spcAft>
                  <a:spcPts val="0"/>
                </a:spcAft>
                <a:buClrTx/>
              </a:pPr>
              <a:endParaRPr lang="en-GB" sz="2099" b="0" dirty="0">
                <a:solidFill>
                  <a:prstClr val="black"/>
                </a:solidFill>
                <a:latin typeface="Arial"/>
              </a:endParaRPr>
            </a:p>
          </p:txBody>
        </p:sp>
        <p:sp>
          <p:nvSpPr>
            <p:cNvPr id="17" name="Freeform 10"/>
            <p:cNvSpPr>
              <a:spLocks/>
            </p:cNvSpPr>
            <p:nvPr userDrawn="1"/>
          </p:nvSpPr>
          <p:spPr bwMode="auto">
            <a:xfrm>
              <a:off x="12058650" y="4551363"/>
              <a:ext cx="139700" cy="449263"/>
            </a:xfrm>
            <a:custGeom>
              <a:avLst/>
              <a:gdLst>
                <a:gd name="T0" fmla="*/ 44 w 44"/>
                <a:gd name="T1" fmla="*/ 0 h 142"/>
                <a:gd name="T2" fmla="*/ 0 w 44"/>
                <a:gd name="T3" fmla="*/ 42 h 142"/>
                <a:gd name="T4" fmla="*/ 0 w 44"/>
                <a:gd name="T5" fmla="*/ 99 h 142"/>
                <a:gd name="T6" fmla="*/ 44 w 44"/>
                <a:gd name="T7" fmla="*/ 142 h 142"/>
                <a:gd name="T8" fmla="*/ 44 w 44"/>
                <a:gd name="T9" fmla="*/ 0 h 142"/>
              </a:gdLst>
              <a:ahLst/>
              <a:cxnLst>
                <a:cxn ang="0">
                  <a:pos x="T0" y="T1"/>
                </a:cxn>
                <a:cxn ang="0">
                  <a:pos x="T2" y="T3"/>
                </a:cxn>
                <a:cxn ang="0">
                  <a:pos x="T4" y="T5"/>
                </a:cxn>
                <a:cxn ang="0">
                  <a:pos x="T6" y="T7"/>
                </a:cxn>
                <a:cxn ang="0">
                  <a:pos x="T8" y="T9"/>
                </a:cxn>
              </a:cxnLst>
              <a:rect l="0" t="0" r="r" b="b"/>
              <a:pathLst>
                <a:path w="44" h="142">
                  <a:moveTo>
                    <a:pt x="44" y="0"/>
                  </a:moveTo>
                  <a:cubicBezTo>
                    <a:pt x="20" y="0"/>
                    <a:pt x="0" y="19"/>
                    <a:pt x="0" y="42"/>
                  </a:cubicBezTo>
                  <a:cubicBezTo>
                    <a:pt x="0" y="99"/>
                    <a:pt x="0" y="99"/>
                    <a:pt x="0" y="99"/>
                  </a:cubicBezTo>
                  <a:cubicBezTo>
                    <a:pt x="0" y="123"/>
                    <a:pt x="20" y="142"/>
                    <a:pt x="44" y="142"/>
                  </a:cubicBezTo>
                  <a:lnTo>
                    <a:pt x="4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449" eaLnBrk="1" fontAlgn="auto" hangingPunct="1">
                <a:spcBef>
                  <a:spcPts val="0"/>
                </a:spcBef>
                <a:spcAft>
                  <a:spcPts val="0"/>
                </a:spcAft>
                <a:buClrTx/>
              </a:pPr>
              <a:endParaRPr lang="en-GB" sz="2099" b="0" dirty="0">
                <a:solidFill>
                  <a:prstClr val="black"/>
                </a:solidFill>
                <a:latin typeface="Arial"/>
              </a:endParaRPr>
            </a:p>
          </p:txBody>
        </p:sp>
      </p:grpSp>
      <p:grpSp>
        <p:nvGrpSpPr>
          <p:cNvPr id="19" name="Logotype"/>
          <p:cNvGrpSpPr/>
          <p:nvPr userDrawn="1"/>
        </p:nvGrpSpPr>
        <p:grpSpPr>
          <a:xfrm>
            <a:off x="641184" y="530768"/>
            <a:ext cx="1383679" cy="288542"/>
            <a:chOff x="9501453" y="6148765"/>
            <a:chExt cx="2047875" cy="427037"/>
          </a:xfrm>
          <a:solidFill>
            <a:schemeClr val="bg2"/>
          </a:solidFill>
        </p:grpSpPr>
        <p:sp>
          <p:nvSpPr>
            <p:cNvPr id="20" name="Freeform 5"/>
            <p:cNvSpPr>
              <a:spLocks noEditPoints="1"/>
            </p:cNvSpPr>
            <p:nvPr userDrawn="1"/>
          </p:nvSpPr>
          <p:spPr bwMode="auto">
            <a:xfrm>
              <a:off x="11206428" y="6231315"/>
              <a:ext cx="342900" cy="344487"/>
            </a:xfrm>
            <a:custGeom>
              <a:avLst/>
              <a:gdLst>
                <a:gd name="T0" fmla="*/ 43 w 91"/>
                <a:gd name="T1" fmla="*/ 2 h 91"/>
                <a:gd name="T2" fmla="*/ 2 w 91"/>
                <a:gd name="T3" fmla="*/ 44 h 91"/>
                <a:gd name="T4" fmla="*/ 46 w 91"/>
                <a:gd name="T5" fmla="*/ 91 h 91"/>
                <a:gd name="T6" fmla="*/ 74 w 91"/>
                <a:gd name="T7" fmla="*/ 77 h 91"/>
                <a:gd name="T8" fmla="*/ 74 w 91"/>
                <a:gd name="T9" fmla="*/ 90 h 91"/>
                <a:gd name="T10" fmla="*/ 91 w 91"/>
                <a:gd name="T11" fmla="*/ 90 h 91"/>
                <a:gd name="T12" fmla="*/ 91 w 91"/>
                <a:gd name="T13" fmla="*/ 47 h 91"/>
                <a:gd name="T14" fmla="*/ 43 w 91"/>
                <a:gd name="T15" fmla="*/ 2 h 91"/>
                <a:gd name="T16" fmla="*/ 72 w 91"/>
                <a:gd name="T17" fmla="*/ 48 h 91"/>
                <a:gd name="T18" fmla="*/ 43 w 91"/>
                <a:gd name="T19" fmla="*/ 72 h 91"/>
                <a:gd name="T20" fmla="*/ 21 w 91"/>
                <a:gd name="T21" fmla="*/ 50 h 91"/>
                <a:gd name="T22" fmla="*/ 46 w 91"/>
                <a:gd name="T23" fmla="*/ 21 h 91"/>
                <a:gd name="T24" fmla="*/ 72 w 91"/>
                <a:gd name="T25" fmla="*/ 45 h 91"/>
                <a:gd name="T26" fmla="*/ 72 w 91"/>
                <a:gd name="T27" fmla="*/ 48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1" h="91">
                  <a:moveTo>
                    <a:pt x="43" y="2"/>
                  </a:moveTo>
                  <a:cubicBezTo>
                    <a:pt x="21" y="4"/>
                    <a:pt x="3" y="22"/>
                    <a:pt x="2" y="44"/>
                  </a:cubicBezTo>
                  <a:cubicBezTo>
                    <a:pt x="0" y="70"/>
                    <a:pt x="21" y="91"/>
                    <a:pt x="46" y="91"/>
                  </a:cubicBezTo>
                  <a:cubicBezTo>
                    <a:pt x="56" y="91"/>
                    <a:pt x="68" y="87"/>
                    <a:pt x="74" y="77"/>
                  </a:cubicBezTo>
                  <a:cubicBezTo>
                    <a:pt x="74" y="90"/>
                    <a:pt x="74" y="90"/>
                    <a:pt x="74" y="90"/>
                  </a:cubicBezTo>
                  <a:cubicBezTo>
                    <a:pt x="91" y="90"/>
                    <a:pt x="91" y="90"/>
                    <a:pt x="91" y="90"/>
                  </a:cubicBezTo>
                  <a:cubicBezTo>
                    <a:pt x="91" y="47"/>
                    <a:pt x="91" y="47"/>
                    <a:pt x="91" y="47"/>
                  </a:cubicBezTo>
                  <a:cubicBezTo>
                    <a:pt x="91" y="20"/>
                    <a:pt x="69" y="0"/>
                    <a:pt x="43" y="2"/>
                  </a:cubicBezTo>
                  <a:close/>
                  <a:moveTo>
                    <a:pt x="72" y="48"/>
                  </a:moveTo>
                  <a:cubicBezTo>
                    <a:pt x="71" y="63"/>
                    <a:pt x="58" y="74"/>
                    <a:pt x="43" y="72"/>
                  </a:cubicBezTo>
                  <a:cubicBezTo>
                    <a:pt x="32" y="71"/>
                    <a:pt x="22" y="61"/>
                    <a:pt x="21" y="50"/>
                  </a:cubicBezTo>
                  <a:cubicBezTo>
                    <a:pt x="19" y="34"/>
                    <a:pt x="31" y="21"/>
                    <a:pt x="46" y="21"/>
                  </a:cubicBezTo>
                  <a:cubicBezTo>
                    <a:pt x="60" y="21"/>
                    <a:pt x="71" y="32"/>
                    <a:pt x="72" y="45"/>
                  </a:cubicBezTo>
                  <a:lnTo>
                    <a:pt x="72" y="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449" eaLnBrk="1" fontAlgn="auto" hangingPunct="1">
                <a:spcBef>
                  <a:spcPts val="0"/>
                </a:spcBef>
                <a:spcAft>
                  <a:spcPts val="0"/>
                </a:spcAft>
                <a:buClrTx/>
              </a:pPr>
              <a:endParaRPr lang="en-US" sz="2099" b="0" dirty="0">
                <a:solidFill>
                  <a:prstClr val="black"/>
                </a:solidFill>
                <a:latin typeface="Arial"/>
              </a:endParaRPr>
            </a:p>
          </p:txBody>
        </p:sp>
        <p:sp>
          <p:nvSpPr>
            <p:cNvPr id="23" name="Freeform 6"/>
            <p:cNvSpPr>
              <a:spLocks noEditPoints="1"/>
            </p:cNvSpPr>
            <p:nvPr userDrawn="1"/>
          </p:nvSpPr>
          <p:spPr bwMode="auto">
            <a:xfrm>
              <a:off x="10849241" y="6236077"/>
              <a:ext cx="334963" cy="339725"/>
            </a:xfrm>
            <a:custGeom>
              <a:avLst/>
              <a:gdLst>
                <a:gd name="T0" fmla="*/ 44 w 89"/>
                <a:gd name="T1" fmla="*/ 1 h 90"/>
                <a:gd name="T2" fmla="*/ 0 w 89"/>
                <a:gd name="T3" fmla="*/ 46 h 90"/>
                <a:gd name="T4" fmla="*/ 45 w 89"/>
                <a:gd name="T5" fmla="*/ 90 h 90"/>
                <a:gd name="T6" fmla="*/ 86 w 89"/>
                <a:gd name="T7" fmla="*/ 63 h 90"/>
                <a:gd name="T8" fmla="*/ 69 w 89"/>
                <a:gd name="T9" fmla="*/ 58 h 90"/>
                <a:gd name="T10" fmla="*/ 50 w 89"/>
                <a:gd name="T11" fmla="*/ 72 h 90"/>
                <a:gd name="T12" fmla="*/ 22 w 89"/>
                <a:gd name="T13" fmla="*/ 59 h 90"/>
                <a:gd name="T14" fmla="*/ 89 w 89"/>
                <a:gd name="T15" fmla="*/ 41 h 90"/>
                <a:gd name="T16" fmla="*/ 44 w 89"/>
                <a:gd name="T17" fmla="*/ 1 h 90"/>
                <a:gd name="T18" fmla="*/ 19 w 89"/>
                <a:gd name="T19" fmla="*/ 44 h 90"/>
                <a:gd name="T20" fmla="*/ 36 w 89"/>
                <a:gd name="T21" fmla="*/ 19 h 90"/>
                <a:gd name="T22" fmla="*/ 67 w 89"/>
                <a:gd name="T23" fmla="*/ 31 h 90"/>
                <a:gd name="T24" fmla="*/ 19 w 89"/>
                <a:gd name="T25" fmla="*/ 44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9" h="90">
                  <a:moveTo>
                    <a:pt x="44" y="1"/>
                  </a:moveTo>
                  <a:cubicBezTo>
                    <a:pt x="20" y="2"/>
                    <a:pt x="0" y="20"/>
                    <a:pt x="0" y="46"/>
                  </a:cubicBezTo>
                  <a:cubicBezTo>
                    <a:pt x="0" y="70"/>
                    <a:pt x="20" y="90"/>
                    <a:pt x="45" y="90"/>
                  </a:cubicBezTo>
                  <a:cubicBezTo>
                    <a:pt x="62" y="90"/>
                    <a:pt x="79" y="80"/>
                    <a:pt x="86" y="63"/>
                  </a:cubicBezTo>
                  <a:cubicBezTo>
                    <a:pt x="69" y="58"/>
                    <a:pt x="69" y="58"/>
                    <a:pt x="69" y="58"/>
                  </a:cubicBezTo>
                  <a:cubicBezTo>
                    <a:pt x="66" y="65"/>
                    <a:pt x="58" y="71"/>
                    <a:pt x="50" y="72"/>
                  </a:cubicBezTo>
                  <a:cubicBezTo>
                    <a:pt x="38" y="75"/>
                    <a:pt x="26" y="67"/>
                    <a:pt x="22" y="59"/>
                  </a:cubicBezTo>
                  <a:cubicBezTo>
                    <a:pt x="89" y="41"/>
                    <a:pt x="89" y="41"/>
                    <a:pt x="89" y="41"/>
                  </a:cubicBezTo>
                  <a:cubicBezTo>
                    <a:pt x="87" y="24"/>
                    <a:pt x="72" y="0"/>
                    <a:pt x="44" y="1"/>
                  </a:cubicBezTo>
                  <a:close/>
                  <a:moveTo>
                    <a:pt x="19" y="44"/>
                  </a:moveTo>
                  <a:cubicBezTo>
                    <a:pt x="19" y="34"/>
                    <a:pt x="24" y="24"/>
                    <a:pt x="36" y="19"/>
                  </a:cubicBezTo>
                  <a:cubicBezTo>
                    <a:pt x="50" y="14"/>
                    <a:pt x="62" y="21"/>
                    <a:pt x="67" y="31"/>
                  </a:cubicBezTo>
                  <a:lnTo>
                    <a:pt x="19" y="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449" eaLnBrk="1" fontAlgn="auto" hangingPunct="1">
                <a:spcBef>
                  <a:spcPts val="0"/>
                </a:spcBef>
                <a:spcAft>
                  <a:spcPts val="0"/>
                </a:spcAft>
                <a:buClrTx/>
              </a:pPr>
              <a:endParaRPr lang="en-US" sz="2099" b="0" dirty="0">
                <a:solidFill>
                  <a:prstClr val="black"/>
                </a:solidFill>
                <a:latin typeface="Arial"/>
              </a:endParaRPr>
            </a:p>
          </p:txBody>
        </p:sp>
        <p:sp>
          <p:nvSpPr>
            <p:cNvPr id="24" name="Freeform 7"/>
            <p:cNvSpPr>
              <a:spLocks/>
            </p:cNvSpPr>
            <p:nvPr userDrawn="1"/>
          </p:nvSpPr>
          <p:spPr bwMode="auto">
            <a:xfrm>
              <a:off x="10292028" y="6239252"/>
              <a:ext cx="166688" cy="333375"/>
            </a:xfrm>
            <a:custGeom>
              <a:avLst/>
              <a:gdLst>
                <a:gd name="T0" fmla="*/ 44 w 44"/>
                <a:gd name="T1" fmla="*/ 18 h 88"/>
                <a:gd name="T2" fmla="*/ 44 w 44"/>
                <a:gd name="T3" fmla="*/ 0 h 88"/>
                <a:gd name="T4" fmla="*/ 19 w 44"/>
                <a:gd name="T5" fmla="*/ 13 h 88"/>
                <a:gd name="T6" fmla="*/ 19 w 44"/>
                <a:gd name="T7" fmla="*/ 3 h 88"/>
                <a:gd name="T8" fmla="*/ 0 w 44"/>
                <a:gd name="T9" fmla="*/ 3 h 88"/>
                <a:gd name="T10" fmla="*/ 0 w 44"/>
                <a:gd name="T11" fmla="*/ 44 h 88"/>
                <a:gd name="T12" fmla="*/ 0 w 44"/>
                <a:gd name="T13" fmla="*/ 88 h 88"/>
                <a:gd name="T14" fmla="*/ 20 w 44"/>
                <a:gd name="T15" fmla="*/ 88 h 88"/>
                <a:gd name="T16" fmla="*/ 20 w 44"/>
                <a:gd name="T17" fmla="*/ 46 h 88"/>
                <a:gd name="T18" fmla="*/ 44 w 44"/>
                <a:gd name="T19" fmla="*/ 1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 h="88">
                  <a:moveTo>
                    <a:pt x="44" y="18"/>
                  </a:moveTo>
                  <a:cubicBezTo>
                    <a:pt x="44" y="0"/>
                    <a:pt x="44" y="0"/>
                    <a:pt x="44" y="0"/>
                  </a:cubicBezTo>
                  <a:cubicBezTo>
                    <a:pt x="28" y="0"/>
                    <a:pt x="22" y="8"/>
                    <a:pt x="19" y="13"/>
                  </a:cubicBezTo>
                  <a:cubicBezTo>
                    <a:pt x="19" y="3"/>
                    <a:pt x="19" y="3"/>
                    <a:pt x="19" y="3"/>
                  </a:cubicBezTo>
                  <a:cubicBezTo>
                    <a:pt x="0" y="3"/>
                    <a:pt x="0" y="3"/>
                    <a:pt x="0" y="3"/>
                  </a:cubicBezTo>
                  <a:cubicBezTo>
                    <a:pt x="0" y="44"/>
                    <a:pt x="0" y="44"/>
                    <a:pt x="0" y="44"/>
                  </a:cubicBezTo>
                  <a:cubicBezTo>
                    <a:pt x="0" y="88"/>
                    <a:pt x="0" y="88"/>
                    <a:pt x="0" y="88"/>
                  </a:cubicBezTo>
                  <a:cubicBezTo>
                    <a:pt x="20" y="88"/>
                    <a:pt x="20" y="88"/>
                    <a:pt x="20" y="88"/>
                  </a:cubicBezTo>
                  <a:cubicBezTo>
                    <a:pt x="20" y="62"/>
                    <a:pt x="20" y="62"/>
                    <a:pt x="20" y="46"/>
                  </a:cubicBezTo>
                  <a:cubicBezTo>
                    <a:pt x="20" y="26"/>
                    <a:pt x="31" y="19"/>
                    <a:pt x="44"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449" eaLnBrk="1" fontAlgn="auto" hangingPunct="1">
                <a:spcBef>
                  <a:spcPts val="0"/>
                </a:spcBef>
                <a:spcAft>
                  <a:spcPts val="0"/>
                </a:spcAft>
                <a:buClrTx/>
              </a:pPr>
              <a:endParaRPr lang="en-US" sz="2099" b="0" dirty="0">
                <a:solidFill>
                  <a:prstClr val="black"/>
                </a:solidFill>
                <a:latin typeface="Arial"/>
              </a:endParaRPr>
            </a:p>
          </p:txBody>
        </p:sp>
        <p:sp>
          <p:nvSpPr>
            <p:cNvPr id="25" name="Freeform 8"/>
            <p:cNvSpPr>
              <a:spLocks/>
            </p:cNvSpPr>
            <p:nvPr userDrawn="1"/>
          </p:nvSpPr>
          <p:spPr bwMode="auto">
            <a:xfrm>
              <a:off x="9501453" y="6182102"/>
              <a:ext cx="369888" cy="390525"/>
            </a:xfrm>
            <a:custGeom>
              <a:avLst/>
              <a:gdLst>
                <a:gd name="T0" fmla="*/ 185 w 233"/>
                <a:gd name="T1" fmla="*/ 165 h 246"/>
                <a:gd name="T2" fmla="*/ 48 w 233"/>
                <a:gd name="T3" fmla="*/ 0 h 246"/>
                <a:gd name="T4" fmla="*/ 0 w 233"/>
                <a:gd name="T5" fmla="*/ 0 h 246"/>
                <a:gd name="T6" fmla="*/ 0 w 233"/>
                <a:gd name="T7" fmla="*/ 246 h 246"/>
                <a:gd name="T8" fmla="*/ 50 w 233"/>
                <a:gd name="T9" fmla="*/ 246 h 246"/>
                <a:gd name="T10" fmla="*/ 50 w 233"/>
                <a:gd name="T11" fmla="*/ 81 h 246"/>
                <a:gd name="T12" fmla="*/ 190 w 233"/>
                <a:gd name="T13" fmla="*/ 246 h 246"/>
                <a:gd name="T14" fmla="*/ 233 w 233"/>
                <a:gd name="T15" fmla="*/ 246 h 246"/>
                <a:gd name="T16" fmla="*/ 233 w 233"/>
                <a:gd name="T17" fmla="*/ 0 h 246"/>
                <a:gd name="T18" fmla="*/ 185 w 233"/>
                <a:gd name="T19" fmla="*/ 0 h 246"/>
                <a:gd name="T20" fmla="*/ 185 w 233"/>
                <a:gd name="T21" fmla="*/ 165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3" h="246">
                  <a:moveTo>
                    <a:pt x="185" y="165"/>
                  </a:moveTo>
                  <a:lnTo>
                    <a:pt x="48" y="0"/>
                  </a:lnTo>
                  <a:lnTo>
                    <a:pt x="0" y="0"/>
                  </a:lnTo>
                  <a:lnTo>
                    <a:pt x="0" y="246"/>
                  </a:lnTo>
                  <a:lnTo>
                    <a:pt x="50" y="246"/>
                  </a:lnTo>
                  <a:lnTo>
                    <a:pt x="50" y="81"/>
                  </a:lnTo>
                  <a:lnTo>
                    <a:pt x="190" y="246"/>
                  </a:lnTo>
                  <a:lnTo>
                    <a:pt x="233" y="246"/>
                  </a:lnTo>
                  <a:lnTo>
                    <a:pt x="233" y="0"/>
                  </a:lnTo>
                  <a:lnTo>
                    <a:pt x="185" y="0"/>
                  </a:lnTo>
                  <a:lnTo>
                    <a:pt x="185" y="16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449" eaLnBrk="1" fontAlgn="auto" hangingPunct="1">
                <a:spcBef>
                  <a:spcPts val="0"/>
                </a:spcBef>
                <a:spcAft>
                  <a:spcPts val="0"/>
                </a:spcAft>
                <a:buClrTx/>
              </a:pPr>
              <a:endParaRPr lang="en-US" sz="2099" b="0" dirty="0">
                <a:solidFill>
                  <a:prstClr val="black"/>
                </a:solidFill>
                <a:latin typeface="Arial"/>
              </a:endParaRPr>
            </a:p>
          </p:txBody>
        </p:sp>
        <p:sp>
          <p:nvSpPr>
            <p:cNvPr id="26" name="Freeform 9"/>
            <p:cNvSpPr>
              <a:spLocks noEditPoints="1"/>
            </p:cNvSpPr>
            <p:nvPr userDrawn="1"/>
          </p:nvSpPr>
          <p:spPr bwMode="auto">
            <a:xfrm>
              <a:off x="10461891" y="6148765"/>
              <a:ext cx="342900" cy="427037"/>
            </a:xfrm>
            <a:custGeom>
              <a:avLst/>
              <a:gdLst>
                <a:gd name="T0" fmla="*/ 91 w 91"/>
                <a:gd name="T1" fmla="*/ 0 h 113"/>
                <a:gd name="T2" fmla="*/ 73 w 91"/>
                <a:gd name="T3" fmla="*/ 0 h 113"/>
                <a:gd name="T4" fmla="*/ 73 w 91"/>
                <a:gd name="T5" fmla="*/ 34 h 113"/>
                <a:gd name="T6" fmla="*/ 43 w 91"/>
                <a:gd name="T7" fmla="*/ 24 h 113"/>
                <a:gd name="T8" fmla="*/ 2 w 91"/>
                <a:gd name="T9" fmla="*/ 66 h 113"/>
                <a:gd name="T10" fmla="*/ 46 w 91"/>
                <a:gd name="T11" fmla="*/ 113 h 113"/>
                <a:gd name="T12" fmla="*/ 74 w 91"/>
                <a:gd name="T13" fmla="*/ 101 h 113"/>
                <a:gd name="T14" fmla="*/ 74 w 91"/>
                <a:gd name="T15" fmla="*/ 112 h 113"/>
                <a:gd name="T16" fmla="*/ 91 w 91"/>
                <a:gd name="T17" fmla="*/ 112 h 113"/>
                <a:gd name="T18" fmla="*/ 91 w 91"/>
                <a:gd name="T19" fmla="*/ 69 h 113"/>
                <a:gd name="T20" fmla="*/ 91 w 91"/>
                <a:gd name="T21" fmla="*/ 69 h 113"/>
                <a:gd name="T22" fmla="*/ 91 w 91"/>
                <a:gd name="T23" fmla="*/ 68 h 113"/>
                <a:gd name="T24" fmla="*/ 91 w 91"/>
                <a:gd name="T25" fmla="*/ 0 h 113"/>
                <a:gd name="T26" fmla="*/ 72 w 91"/>
                <a:gd name="T27" fmla="*/ 70 h 113"/>
                <a:gd name="T28" fmla="*/ 43 w 91"/>
                <a:gd name="T29" fmla="*/ 94 h 113"/>
                <a:gd name="T30" fmla="*/ 21 w 91"/>
                <a:gd name="T31" fmla="*/ 72 h 113"/>
                <a:gd name="T32" fmla="*/ 46 w 91"/>
                <a:gd name="T33" fmla="*/ 43 h 113"/>
                <a:gd name="T34" fmla="*/ 72 w 91"/>
                <a:gd name="T35" fmla="*/ 67 h 113"/>
                <a:gd name="T36" fmla="*/ 72 w 91"/>
                <a:gd name="T37" fmla="*/ 7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1" h="113">
                  <a:moveTo>
                    <a:pt x="91" y="0"/>
                  </a:moveTo>
                  <a:cubicBezTo>
                    <a:pt x="73" y="0"/>
                    <a:pt x="73" y="0"/>
                    <a:pt x="73" y="0"/>
                  </a:cubicBezTo>
                  <a:cubicBezTo>
                    <a:pt x="73" y="34"/>
                    <a:pt x="73" y="34"/>
                    <a:pt x="73" y="34"/>
                  </a:cubicBezTo>
                  <a:cubicBezTo>
                    <a:pt x="68" y="28"/>
                    <a:pt x="55" y="23"/>
                    <a:pt x="43" y="24"/>
                  </a:cubicBezTo>
                  <a:cubicBezTo>
                    <a:pt x="21" y="26"/>
                    <a:pt x="3" y="44"/>
                    <a:pt x="2" y="66"/>
                  </a:cubicBezTo>
                  <a:cubicBezTo>
                    <a:pt x="0" y="92"/>
                    <a:pt x="21" y="113"/>
                    <a:pt x="46" y="113"/>
                  </a:cubicBezTo>
                  <a:cubicBezTo>
                    <a:pt x="56" y="113"/>
                    <a:pt x="69" y="109"/>
                    <a:pt x="74" y="101"/>
                  </a:cubicBezTo>
                  <a:cubicBezTo>
                    <a:pt x="74" y="112"/>
                    <a:pt x="74" y="112"/>
                    <a:pt x="74" y="112"/>
                  </a:cubicBezTo>
                  <a:cubicBezTo>
                    <a:pt x="91" y="112"/>
                    <a:pt x="91" y="112"/>
                    <a:pt x="91" y="112"/>
                  </a:cubicBezTo>
                  <a:cubicBezTo>
                    <a:pt x="91" y="69"/>
                    <a:pt x="91" y="69"/>
                    <a:pt x="91" y="69"/>
                  </a:cubicBezTo>
                  <a:cubicBezTo>
                    <a:pt x="91" y="69"/>
                    <a:pt x="91" y="69"/>
                    <a:pt x="91" y="69"/>
                  </a:cubicBezTo>
                  <a:cubicBezTo>
                    <a:pt x="91" y="68"/>
                    <a:pt x="91" y="68"/>
                    <a:pt x="91" y="68"/>
                  </a:cubicBezTo>
                  <a:lnTo>
                    <a:pt x="91" y="0"/>
                  </a:lnTo>
                  <a:close/>
                  <a:moveTo>
                    <a:pt x="72" y="70"/>
                  </a:moveTo>
                  <a:cubicBezTo>
                    <a:pt x="71" y="85"/>
                    <a:pt x="58" y="96"/>
                    <a:pt x="43" y="94"/>
                  </a:cubicBezTo>
                  <a:cubicBezTo>
                    <a:pt x="32" y="93"/>
                    <a:pt x="22" y="83"/>
                    <a:pt x="21" y="72"/>
                  </a:cubicBezTo>
                  <a:cubicBezTo>
                    <a:pt x="19" y="56"/>
                    <a:pt x="31" y="43"/>
                    <a:pt x="46" y="43"/>
                  </a:cubicBezTo>
                  <a:cubicBezTo>
                    <a:pt x="60" y="43"/>
                    <a:pt x="71" y="54"/>
                    <a:pt x="72" y="67"/>
                  </a:cubicBezTo>
                  <a:lnTo>
                    <a:pt x="72"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449" eaLnBrk="1" fontAlgn="auto" hangingPunct="1">
                <a:spcBef>
                  <a:spcPts val="0"/>
                </a:spcBef>
                <a:spcAft>
                  <a:spcPts val="0"/>
                </a:spcAft>
                <a:buClrTx/>
              </a:pPr>
              <a:endParaRPr lang="en-US" sz="2099" b="0" dirty="0">
                <a:solidFill>
                  <a:prstClr val="black"/>
                </a:solidFill>
                <a:latin typeface="Arial"/>
              </a:endParaRPr>
            </a:p>
          </p:txBody>
        </p:sp>
        <p:sp>
          <p:nvSpPr>
            <p:cNvPr id="27" name="Freeform 10"/>
            <p:cNvSpPr>
              <a:spLocks noEditPoints="1"/>
            </p:cNvSpPr>
            <p:nvPr userDrawn="1"/>
          </p:nvSpPr>
          <p:spPr bwMode="auto">
            <a:xfrm>
              <a:off x="9912616" y="6239252"/>
              <a:ext cx="338138" cy="336550"/>
            </a:xfrm>
            <a:custGeom>
              <a:avLst/>
              <a:gdLst>
                <a:gd name="T0" fmla="*/ 45 w 90"/>
                <a:gd name="T1" fmla="*/ 0 h 89"/>
                <a:gd name="T2" fmla="*/ 0 w 90"/>
                <a:gd name="T3" fmla="*/ 45 h 89"/>
                <a:gd name="T4" fmla="*/ 45 w 90"/>
                <a:gd name="T5" fmla="*/ 89 h 89"/>
                <a:gd name="T6" fmla="*/ 90 w 90"/>
                <a:gd name="T7" fmla="*/ 45 h 89"/>
                <a:gd name="T8" fmla="*/ 45 w 90"/>
                <a:gd name="T9" fmla="*/ 0 h 89"/>
                <a:gd name="T10" fmla="*/ 45 w 90"/>
                <a:gd name="T11" fmla="*/ 70 h 89"/>
                <a:gd name="T12" fmla="*/ 19 w 90"/>
                <a:gd name="T13" fmla="*/ 45 h 89"/>
                <a:gd name="T14" fmla="*/ 45 w 90"/>
                <a:gd name="T15" fmla="*/ 19 h 89"/>
                <a:gd name="T16" fmla="*/ 71 w 90"/>
                <a:gd name="T17" fmla="*/ 45 h 89"/>
                <a:gd name="T18" fmla="*/ 45 w 90"/>
                <a:gd name="T19" fmla="*/ 7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0" h="89">
                  <a:moveTo>
                    <a:pt x="45" y="0"/>
                  </a:moveTo>
                  <a:cubicBezTo>
                    <a:pt x="20" y="0"/>
                    <a:pt x="0" y="20"/>
                    <a:pt x="0" y="45"/>
                  </a:cubicBezTo>
                  <a:cubicBezTo>
                    <a:pt x="0" y="69"/>
                    <a:pt x="20" y="89"/>
                    <a:pt x="45" y="89"/>
                  </a:cubicBezTo>
                  <a:cubicBezTo>
                    <a:pt x="70" y="89"/>
                    <a:pt x="90" y="69"/>
                    <a:pt x="90" y="45"/>
                  </a:cubicBezTo>
                  <a:cubicBezTo>
                    <a:pt x="90" y="20"/>
                    <a:pt x="70" y="0"/>
                    <a:pt x="45" y="0"/>
                  </a:cubicBezTo>
                  <a:close/>
                  <a:moveTo>
                    <a:pt x="45" y="70"/>
                  </a:moveTo>
                  <a:cubicBezTo>
                    <a:pt x="31" y="70"/>
                    <a:pt x="19" y="59"/>
                    <a:pt x="19" y="45"/>
                  </a:cubicBezTo>
                  <a:cubicBezTo>
                    <a:pt x="19" y="30"/>
                    <a:pt x="31" y="19"/>
                    <a:pt x="45" y="19"/>
                  </a:cubicBezTo>
                  <a:cubicBezTo>
                    <a:pt x="59" y="19"/>
                    <a:pt x="71" y="30"/>
                    <a:pt x="71" y="45"/>
                  </a:cubicBezTo>
                  <a:cubicBezTo>
                    <a:pt x="71" y="59"/>
                    <a:pt x="59" y="70"/>
                    <a:pt x="45" y="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449" eaLnBrk="1" fontAlgn="auto" hangingPunct="1">
                <a:spcBef>
                  <a:spcPts val="0"/>
                </a:spcBef>
                <a:spcAft>
                  <a:spcPts val="0"/>
                </a:spcAft>
                <a:buClrTx/>
              </a:pPr>
              <a:endParaRPr lang="en-US" sz="2099" b="0" dirty="0">
                <a:solidFill>
                  <a:prstClr val="black"/>
                </a:solidFill>
                <a:latin typeface="Arial"/>
              </a:endParaRPr>
            </a:p>
          </p:txBody>
        </p:sp>
      </p:grpSp>
    </p:spTree>
    <p:extLst>
      <p:ext uri="{BB962C8B-B14F-4D97-AF65-F5344CB8AC3E}">
        <p14:creationId xmlns:p14="http://schemas.microsoft.com/office/powerpoint/2010/main" val="986967217"/>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showMasterSp="0" preserve="1" userDrawn="1">
  <p:cSld name="End Slide Blue">
    <p:bg>
      <p:bgPr>
        <a:solidFill>
          <a:schemeClr val="accent1"/>
        </a:soli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647833" y="1338889"/>
            <a:ext cx="7198125" cy="795416"/>
          </a:xfrm>
        </p:spPr>
        <p:txBody>
          <a:bodyPr/>
          <a:lstStyle>
            <a:lvl1pPr>
              <a:defRPr sz="2898">
                <a:solidFill>
                  <a:srgbClr val="FBD9CA"/>
                </a:solidFill>
              </a:defRPr>
            </a:lvl1pPr>
          </a:lstStyle>
          <a:p>
            <a:r>
              <a:rPr lang="en-US" dirty="0"/>
              <a:t>Click to edit Master title style</a:t>
            </a:r>
          </a:p>
        </p:txBody>
      </p:sp>
      <p:sp>
        <p:nvSpPr>
          <p:cNvPr id="3" name="Subtitle 2"/>
          <p:cNvSpPr>
            <a:spLocks noGrp="1"/>
          </p:cNvSpPr>
          <p:nvPr>
            <p:ph type="subTitle" idx="1"/>
          </p:nvPr>
        </p:nvSpPr>
        <p:spPr>
          <a:xfrm>
            <a:off x="647833" y="2133114"/>
            <a:ext cx="7198125" cy="719833"/>
          </a:xfrm>
        </p:spPr>
        <p:txBody>
          <a:bodyPr/>
          <a:lstStyle>
            <a:lvl1pPr marL="0" indent="0" algn="l">
              <a:spcBef>
                <a:spcPts val="0"/>
              </a:spcBef>
              <a:buNone/>
              <a:defRPr b="1">
                <a:solidFill>
                  <a:srgbClr val="FFFFFF"/>
                </a:solidFill>
              </a:defRPr>
            </a:lvl1pPr>
            <a:lvl2pPr marL="544080" indent="0" algn="ctr">
              <a:buNone/>
              <a:defRPr>
                <a:solidFill>
                  <a:schemeClr val="tx1">
                    <a:tint val="75000"/>
                  </a:schemeClr>
                </a:solidFill>
              </a:defRPr>
            </a:lvl2pPr>
            <a:lvl3pPr marL="1088158" indent="0" algn="ctr">
              <a:buNone/>
              <a:defRPr>
                <a:solidFill>
                  <a:schemeClr val="tx1">
                    <a:tint val="75000"/>
                  </a:schemeClr>
                </a:solidFill>
              </a:defRPr>
            </a:lvl3pPr>
            <a:lvl4pPr marL="1632238" indent="0" algn="ctr">
              <a:buNone/>
              <a:defRPr>
                <a:solidFill>
                  <a:schemeClr val="tx1">
                    <a:tint val="75000"/>
                  </a:schemeClr>
                </a:solidFill>
              </a:defRPr>
            </a:lvl4pPr>
            <a:lvl5pPr marL="2176318" indent="0" algn="ctr">
              <a:buNone/>
              <a:defRPr>
                <a:solidFill>
                  <a:schemeClr val="tx1">
                    <a:tint val="75000"/>
                  </a:schemeClr>
                </a:solidFill>
              </a:defRPr>
            </a:lvl5pPr>
            <a:lvl6pPr marL="2720399" indent="0" algn="ctr">
              <a:buNone/>
              <a:defRPr>
                <a:solidFill>
                  <a:schemeClr val="tx1">
                    <a:tint val="75000"/>
                  </a:schemeClr>
                </a:solidFill>
              </a:defRPr>
            </a:lvl6pPr>
            <a:lvl7pPr marL="3264477" indent="0" algn="ctr">
              <a:buNone/>
              <a:defRPr>
                <a:solidFill>
                  <a:schemeClr val="tx1">
                    <a:tint val="75000"/>
                  </a:schemeClr>
                </a:solidFill>
              </a:defRPr>
            </a:lvl7pPr>
            <a:lvl8pPr marL="3808557" indent="0" algn="ctr">
              <a:buNone/>
              <a:defRPr>
                <a:solidFill>
                  <a:schemeClr val="tx1">
                    <a:tint val="75000"/>
                  </a:schemeClr>
                </a:solidFill>
              </a:defRPr>
            </a:lvl8pPr>
            <a:lvl9pPr marL="4352636" indent="0" algn="ctr">
              <a:buNone/>
              <a:defRPr>
                <a:solidFill>
                  <a:schemeClr val="tx1">
                    <a:tint val="75000"/>
                  </a:schemeClr>
                </a:solidFill>
              </a:defRPr>
            </a:lvl9pPr>
          </a:lstStyle>
          <a:p>
            <a:r>
              <a:rPr lang="en-US" dirty="0"/>
              <a:t>Click to edit Master subtitle style</a:t>
            </a:r>
          </a:p>
        </p:txBody>
      </p:sp>
      <p:sp>
        <p:nvSpPr>
          <p:cNvPr id="6" name="Text Placeholder 5"/>
          <p:cNvSpPr>
            <a:spLocks noGrp="1"/>
          </p:cNvSpPr>
          <p:nvPr>
            <p:ph type="body" sz="quarter" idx="10" hasCustomPrompt="1"/>
          </p:nvPr>
        </p:nvSpPr>
        <p:spPr>
          <a:xfrm>
            <a:off x="647834" y="3095284"/>
            <a:ext cx="1799756" cy="1259708"/>
          </a:xfrm>
        </p:spPr>
        <p:txBody>
          <a:bodyPr>
            <a:noAutofit/>
          </a:bodyPr>
          <a:lstStyle>
            <a:lvl1pPr marL="0" indent="0">
              <a:spcBef>
                <a:spcPts val="0"/>
              </a:spcBef>
              <a:buNone/>
              <a:defRPr sz="900">
                <a:solidFill>
                  <a:schemeClr val="bg1"/>
                </a:solidFill>
              </a:defRPr>
            </a:lvl1pPr>
            <a:lvl2pPr marL="257046" indent="0">
              <a:buNone/>
              <a:defRPr sz="900">
                <a:solidFill>
                  <a:schemeClr val="bg1"/>
                </a:solidFill>
              </a:defRPr>
            </a:lvl2pPr>
            <a:lvl3pPr marL="514091" indent="0">
              <a:buNone/>
              <a:defRPr sz="900">
                <a:solidFill>
                  <a:schemeClr val="bg1"/>
                </a:solidFill>
              </a:defRPr>
            </a:lvl3pPr>
            <a:lvl4pPr marL="771137" indent="0">
              <a:buNone/>
              <a:defRPr sz="900">
                <a:solidFill>
                  <a:schemeClr val="bg1"/>
                </a:solidFill>
              </a:defRPr>
            </a:lvl4pPr>
            <a:lvl5pPr marL="1028181" indent="0">
              <a:buNone/>
              <a:defRPr sz="900">
                <a:solidFill>
                  <a:schemeClr val="bg1"/>
                </a:solidFill>
              </a:defRPr>
            </a:lvl5pPr>
          </a:lstStyle>
          <a:p>
            <a:pPr lvl="0"/>
            <a:r>
              <a:rPr lang="en-US" dirty="0"/>
              <a:t>Disclaimer text</a:t>
            </a:r>
          </a:p>
        </p:txBody>
      </p:sp>
      <p:sp>
        <p:nvSpPr>
          <p:cNvPr id="15" name="Text Placeholder 5"/>
          <p:cNvSpPr>
            <a:spLocks noGrp="1"/>
          </p:cNvSpPr>
          <p:nvPr>
            <p:ph type="body" sz="quarter" idx="11" hasCustomPrompt="1"/>
          </p:nvPr>
        </p:nvSpPr>
        <p:spPr>
          <a:xfrm>
            <a:off x="2712507" y="3095284"/>
            <a:ext cx="1799756" cy="1259708"/>
          </a:xfrm>
        </p:spPr>
        <p:txBody>
          <a:bodyPr>
            <a:noAutofit/>
          </a:bodyPr>
          <a:lstStyle>
            <a:lvl1pPr marL="0" indent="0">
              <a:spcBef>
                <a:spcPts val="0"/>
              </a:spcBef>
              <a:buNone/>
              <a:defRPr sz="900">
                <a:solidFill>
                  <a:schemeClr val="bg1"/>
                </a:solidFill>
              </a:defRPr>
            </a:lvl1pPr>
            <a:lvl2pPr marL="257046" indent="0">
              <a:buNone/>
              <a:defRPr sz="900">
                <a:solidFill>
                  <a:schemeClr val="bg1"/>
                </a:solidFill>
              </a:defRPr>
            </a:lvl2pPr>
            <a:lvl3pPr marL="514091" indent="0">
              <a:buNone/>
              <a:defRPr sz="900">
                <a:solidFill>
                  <a:schemeClr val="bg1"/>
                </a:solidFill>
              </a:defRPr>
            </a:lvl3pPr>
            <a:lvl4pPr marL="771137" indent="0">
              <a:buNone/>
              <a:defRPr sz="900">
                <a:solidFill>
                  <a:schemeClr val="bg1"/>
                </a:solidFill>
              </a:defRPr>
            </a:lvl4pPr>
            <a:lvl5pPr marL="1028181" indent="0">
              <a:buNone/>
              <a:defRPr sz="900">
                <a:solidFill>
                  <a:schemeClr val="bg1"/>
                </a:solidFill>
              </a:defRPr>
            </a:lvl5pPr>
          </a:lstStyle>
          <a:p>
            <a:pPr lvl="0"/>
            <a:r>
              <a:rPr lang="en-US" dirty="0"/>
              <a:t>Disclaimer text</a:t>
            </a:r>
          </a:p>
        </p:txBody>
      </p:sp>
      <p:grpSp>
        <p:nvGrpSpPr>
          <p:cNvPr id="16" name="Pulse"/>
          <p:cNvGrpSpPr/>
          <p:nvPr userDrawn="1"/>
        </p:nvGrpSpPr>
        <p:grpSpPr>
          <a:xfrm>
            <a:off x="8749611" y="3029840"/>
            <a:ext cx="3445566" cy="3490105"/>
            <a:chOff x="8751888" y="3030538"/>
            <a:chExt cx="3446462" cy="3490913"/>
          </a:xfrm>
          <a:solidFill>
            <a:srgbClr val="0000FF"/>
          </a:solidFill>
        </p:grpSpPr>
        <p:sp>
          <p:nvSpPr>
            <p:cNvPr id="17" name="Freeform 5"/>
            <p:cNvSpPr>
              <a:spLocks/>
            </p:cNvSpPr>
            <p:nvPr userDrawn="1"/>
          </p:nvSpPr>
          <p:spPr bwMode="auto">
            <a:xfrm>
              <a:off x="9196388" y="3902076"/>
              <a:ext cx="449263" cy="1120775"/>
            </a:xfrm>
            <a:custGeom>
              <a:avLst/>
              <a:gdLst>
                <a:gd name="T0" fmla="*/ 71 w 142"/>
                <a:gd name="T1" fmla="*/ 355 h 355"/>
                <a:gd name="T2" fmla="*/ 71 w 142"/>
                <a:gd name="T3" fmla="*/ 355 h 355"/>
                <a:gd name="T4" fmla="*/ 0 w 142"/>
                <a:gd name="T5" fmla="*/ 284 h 355"/>
                <a:gd name="T6" fmla="*/ 0 w 142"/>
                <a:gd name="T7" fmla="*/ 71 h 355"/>
                <a:gd name="T8" fmla="*/ 71 w 142"/>
                <a:gd name="T9" fmla="*/ 0 h 355"/>
                <a:gd name="T10" fmla="*/ 142 w 142"/>
                <a:gd name="T11" fmla="*/ 71 h 355"/>
                <a:gd name="T12" fmla="*/ 142 w 142"/>
                <a:gd name="T13" fmla="*/ 284 h 355"/>
                <a:gd name="T14" fmla="*/ 71 w 142"/>
                <a:gd name="T15" fmla="*/ 355 h 3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2" h="355">
                  <a:moveTo>
                    <a:pt x="71" y="355"/>
                  </a:moveTo>
                  <a:cubicBezTo>
                    <a:pt x="71" y="355"/>
                    <a:pt x="71" y="355"/>
                    <a:pt x="71" y="355"/>
                  </a:cubicBezTo>
                  <a:cubicBezTo>
                    <a:pt x="32" y="355"/>
                    <a:pt x="0" y="323"/>
                    <a:pt x="0" y="284"/>
                  </a:cubicBezTo>
                  <a:cubicBezTo>
                    <a:pt x="0" y="71"/>
                    <a:pt x="0" y="71"/>
                    <a:pt x="0" y="71"/>
                  </a:cubicBezTo>
                  <a:cubicBezTo>
                    <a:pt x="0" y="32"/>
                    <a:pt x="32" y="0"/>
                    <a:pt x="71" y="0"/>
                  </a:cubicBezTo>
                  <a:cubicBezTo>
                    <a:pt x="110" y="0"/>
                    <a:pt x="142" y="32"/>
                    <a:pt x="142" y="71"/>
                  </a:cubicBezTo>
                  <a:cubicBezTo>
                    <a:pt x="142" y="284"/>
                    <a:pt x="142" y="284"/>
                    <a:pt x="142" y="284"/>
                  </a:cubicBezTo>
                  <a:cubicBezTo>
                    <a:pt x="142" y="323"/>
                    <a:pt x="110" y="355"/>
                    <a:pt x="71" y="35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GB" sz="2099" dirty="0">
                <a:solidFill>
                  <a:prstClr val="black"/>
                </a:solidFill>
                <a:latin typeface="Arial"/>
                <a:cs typeface="+mn-cs"/>
              </a:endParaRPr>
            </a:p>
          </p:txBody>
        </p:sp>
        <p:sp>
          <p:nvSpPr>
            <p:cNvPr id="24" name="Freeform 6"/>
            <p:cNvSpPr>
              <a:spLocks/>
            </p:cNvSpPr>
            <p:nvPr userDrawn="1"/>
          </p:nvSpPr>
          <p:spPr bwMode="auto">
            <a:xfrm>
              <a:off x="8751888" y="4551363"/>
              <a:ext cx="265113" cy="449263"/>
            </a:xfrm>
            <a:custGeom>
              <a:avLst/>
              <a:gdLst>
                <a:gd name="T0" fmla="*/ 42 w 84"/>
                <a:gd name="T1" fmla="*/ 142 h 142"/>
                <a:gd name="T2" fmla="*/ 42 w 84"/>
                <a:gd name="T3" fmla="*/ 142 h 142"/>
                <a:gd name="T4" fmla="*/ 0 w 84"/>
                <a:gd name="T5" fmla="*/ 99 h 142"/>
                <a:gd name="T6" fmla="*/ 0 w 84"/>
                <a:gd name="T7" fmla="*/ 42 h 142"/>
                <a:gd name="T8" fmla="*/ 42 w 84"/>
                <a:gd name="T9" fmla="*/ 0 h 142"/>
                <a:gd name="T10" fmla="*/ 84 w 84"/>
                <a:gd name="T11" fmla="*/ 42 h 142"/>
                <a:gd name="T12" fmla="*/ 84 w 84"/>
                <a:gd name="T13" fmla="*/ 99 h 142"/>
                <a:gd name="T14" fmla="*/ 42 w 84"/>
                <a:gd name="T15" fmla="*/ 142 h 1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4" h="142">
                  <a:moveTo>
                    <a:pt x="42" y="142"/>
                  </a:moveTo>
                  <a:cubicBezTo>
                    <a:pt x="42" y="142"/>
                    <a:pt x="42" y="142"/>
                    <a:pt x="42" y="142"/>
                  </a:cubicBezTo>
                  <a:cubicBezTo>
                    <a:pt x="18" y="142"/>
                    <a:pt x="0" y="123"/>
                    <a:pt x="0" y="99"/>
                  </a:cubicBezTo>
                  <a:cubicBezTo>
                    <a:pt x="0" y="42"/>
                    <a:pt x="0" y="42"/>
                    <a:pt x="0" y="42"/>
                  </a:cubicBezTo>
                  <a:cubicBezTo>
                    <a:pt x="0" y="19"/>
                    <a:pt x="18" y="0"/>
                    <a:pt x="42" y="0"/>
                  </a:cubicBezTo>
                  <a:cubicBezTo>
                    <a:pt x="65" y="0"/>
                    <a:pt x="84" y="19"/>
                    <a:pt x="84" y="42"/>
                  </a:cubicBezTo>
                  <a:cubicBezTo>
                    <a:pt x="84" y="99"/>
                    <a:pt x="84" y="99"/>
                    <a:pt x="84" y="99"/>
                  </a:cubicBezTo>
                  <a:cubicBezTo>
                    <a:pt x="84" y="123"/>
                    <a:pt x="65" y="142"/>
                    <a:pt x="42" y="14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GB" sz="2099" dirty="0">
                <a:solidFill>
                  <a:prstClr val="black"/>
                </a:solidFill>
                <a:latin typeface="Arial"/>
                <a:cs typeface="+mn-cs"/>
              </a:endParaRPr>
            </a:p>
          </p:txBody>
        </p:sp>
        <p:sp>
          <p:nvSpPr>
            <p:cNvPr id="25" name="Freeform 7"/>
            <p:cNvSpPr>
              <a:spLocks/>
            </p:cNvSpPr>
            <p:nvPr userDrawn="1"/>
          </p:nvSpPr>
          <p:spPr bwMode="auto">
            <a:xfrm>
              <a:off x="11436350" y="4529138"/>
              <a:ext cx="449263" cy="1117600"/>
            </a:xfrm>
            <a:custGeom>
              <a:avLst/>
              <a:gdLst>
                <a:gd name="T0" fmla="*/ 71 w 142"/>
                <a:gd name="T1" fmla="*/ 354 h 354"/>
                <a:gd name="T2" fmla="*/ 71 w 142"/>
                <a:gd name="T3" fmla="*/ 354 h 354"/>
                <a:gd name="T4" fmla="*/ 0 w 142"/>
                <a:gd name="T5" fmla="*/ 283 h 354"/>
                <a:gd name="T6" fmla="*/ 0 w 142"/>
                <a:gd name="T7" fmla="*/ 71 h 354"/>
                <a:gd name="T8" fmla="*/ 71 w 142"/>
                <a:gd name="T9" fmla="*/ 0 h 354"/>
                <a:gd name="T10" fmla="*/ 142 w 142"/>
                <a:gd name="T11" fmla="*/ 71 h 354"/>
                <a:gd name="T12" fmla="*/ 142 w 142"/>
                <a:gd name="T13" fmla="*/ 283 h 354"/>
                <a:gd name="T14" fmla="*/ 71 w 142"/>
                <a:gd name="T15" fmla="*/ 354 h 35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2" h="354">
                  <a:moveTo>
                    <a:pt x="71" y="354"/>
                  </a:moveTo>
                  <a:cubicBezTo>
                    <a:pt x="71" y="354"/>
                    <a:pt x="71" y="354"/>
                    <a:pt x="71" y="354"/>
                  </a:cubicBezTo>
                  <a:cubicBezTo>
                    <a:pt x="32" y="354"/>
                    <a:pt x="0" y="322"/>
                    <a:pt x="0" y="283"/>
                  </a:cubicBezTo>
                  <a:cubicBezTo>
                    <a:pt x="0" y="71"/>
                    <a:pt x="0" y="71"/>
                    <a:pt x="0" y="71"/>
                  </a:cubicBezTo>
                  <a:cubicBezTo>
                    <a:pt x="0" y="32"/>
                    <a:pt x="32" y="0"/>
                    <a:pt x="71" y="0"/>
                  </a:cubicBezTo>
                  <a:cubicBezTo>
                    <a:pt x="110" y="0"/>
                    <a:pt x="142" y="32"/>
                    <a:pt x="142" y="71"/>
                  </a:cubicBezTo>
                  <a:cubicBezTo>
                    <a:pt x="142" y="283"/>
                    <a:pt x="142" y="283"/>
                    <a:pt x="142" y="283"/>
                  </a:cubicBezTo>
                  <a:cubicBezTo>
                    <a:pt x="142" y="322"/>
                    <a:pt x="110" y="354"/>
                    <a:pt x="71" y="35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GB" sz="2099" dirty="0">
                <a:solidFill>
                  <a:prstClr val="black"/>
                </a:solidFill>
                <a:latin typeface="Arial"/>
                <a:cs typeface="+mn-cs"/>
              </a:endParaRPr>
            </a:p>
          </p:txBody>
        </p:sp>
        <p:sp>
          <p:nvSpPr>
            <p:cNvPr id="26" name="Freeform 8"/>
            <p:cNvSpPr>
              <a:spLocks/>
            </p:cNvSpPr>
            <p:nvPr userDrawn="1"/>
          </p:nvSpPr>
          <p:spPr bwMode="auto">
            <a:xfrm>
              <a:off x="9869488" y="3030538"/>
              <a:ext cx="560388" cy="2506663"/>
            </a:xfrm>
            <a:custGeom>
              <a:avLst/>
              <a:gdLst>
                <a:gd name="T0" fmla="*/ 88 w 177"/>
                <a:gd name="T1" fmla="*/ 794 h 794"/>
                <a:gd name="T2" fmla="*/ 88 w 177"/>
                <a:gd name="T3" fmla="*/ 794 h 794"/>
                <a:gd name="T4" fmla="*/ 0 w 177"/>
                <a:gd name="T5" fmla="*/ 705 h 794"/>
                <a:gd name="T6" fmla="*/ 0 w 177"/>
                <a:gd name="T7" fmla="*/ 89 h 794"/>
                <a:gd name="T8" fmla="*/ 88 w 177"/>
                <a:gd name="T9" fmla="*/ 0 h 794"/>
                <a:gd name="T10" fmla="*/ 177 w 177"/>
                <a:gd name="T11" fmla="*/ 89 h 794"/>
                <a:gd name="T12" fmla="*/ 177 w 177"/>
                <a:gd name="T13" fmla="*/ 705 h 794"/>
                <a:gd name="T14" fmla="*/ 88 w 177"/>
                <a:gd name="T15" fmla="*/ 794 h 7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7" h="794">
                  <a:moveTo>
                    <a:pt x="88" y="794"/>
                  </a:moveTo>
                  <a:cubicBezTo>
                    <a:pt x="88" y="794"/>
                    <a:pt x="88" y="794"/>
                    <a:pt x="88" y="794"/>
                  </a:cubicBezTo>
                  <a:cubicBezTo>
                    <a:pt x="40" y="794"/>
                    <a:pt x="0" y="754"/>
                    <a:pt x="0" y="705"/>
                  </a:cubicBezTo>
                  <a:cubicBezTo>
                    <a:pt x="0" y="89"/>
                    <a:pt x="0" y="89"/>
                    <a:pt x="0" y="89"/>
                  </a:cubicBezTo>
                  <a:cubicBezTo>
                    <a:pt x="0" y="40"/>
                    <a:pt x="40" y="0"/>
                    <a:pt x="88" y="0"/>
                  </a:cubicBezTo>
                  <a:cubicBezTo>
                    <a:pt x="137" y="0"/>
                    <a:pt x="177" y="40"/>
                    <a:pt x="177" y="89"/>
                  </a:cubicBezTo>
                  <a:cubicBezTo>
                    <a:pt x="177" y="705"/>
                    <a:pt x="177" y="705"/>
                    <a:pt x="177" y="705"/>
                  </a:cubicBezTo>
                  <a:cubicBezTo>
                    <a:pt x="177" y="754"/>
                    <a:pt x="137" y="794"/>
                    <a:pt x="88" y="79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GB" sz="2099" dirty="0">
                <a:solidFill>
                  <a:prstClr val="black"/>
                </a:solidFill>
                <a:latin typeface="Arial"/>
                <a:cs typeface="+mn-cs"/>
              </a:endParaRPr>
            </a:p>
          </p:txBody>
        </p:sp>
        <p:sp>
          <p:nvSpPr>
            <p:cNvPr id="27" name="Freeform 9"/>
            <p:cNvSpPr>
              <a:spLocks/>
            </p:cNvSpPr>
            <p:nvPr userDrawn="1"/>
          </p:nvSpPr>
          <p:spPr bwMode="auto">
            <a:xfrm>
              <a:off x="10653713" y="4014788"/>
              <a:ext cx="558800" cy="2506663"/>
            </a:xfrm>
            <a:custGeom>
              <a:avLst/>
              <a:gdLst>
                <a:gd name="T0" fmla="*/ 88 w 177"/>
                <a:gd name="T1" fmla="*/ 794 h 794"/>
                <a:gd name="T2" fmla="*/ 88 w 177"/>
                <a:gd name="T3" fmla="*/ 794 h 794"/>
                <a:gd name="T4" fmla="*/ 0 w 177"/>
                <a:gd name="T5" fmla="*/ 705 h 794"/>
                <a:gd name="T6" fmla="*/ 0 w 177"/>
                <a:gd name="T7" fmla="*/ 88 h 794"/>
                <a:gd name="T8" fmla="*/ 88 w 177"/>
                <a:gd name="T9" fmla="*/ 0 h 794"/>
                <a:gd name="T10" fmla="*/ 177 w 177"/>
                <a:gd name="T11" fmla="*/ 88 h 794"/>
                <a:gd name="T12" fmla="*/ 177 w 177"/>
                <a:gd name="T13" fmla="*/ 705 h 794"/>
                <a:gd name="T14" fmla="*/ 88 w 177"/>
                <a:gd name="T15" fmla="*/ 794 h 7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7" h="794">
                  <a:moveTo>
                    <a:pt x="88" y="794"/>
                  </a:moveTo>
                  <a:cubicBezTo>
                    <a:pt x="88" y="794"/>
                    <a:pt x="88" y="794"/>
                    <a:pt x="88" y="794"/>
                  </a:cubicBezTo>
                  <a:cubicBezTo>
                    <a:pt x="40" y="794"/>
                    <a:pt x="0" y="754"/>
                    <a:pt x="0" y="705"/>
                  </a:cubicBezTo>
                  <a:cubicBezTo>
                    <a:pt x="0" y="88"/>
                    <a:pt x="0" y="88"/>
                    <a:pt x="0" y="88"/>
                  </a:cubicBezTo>
                  <a:cubicBezTo>
                    <a:pt x="0" y="40"/>
                    <a:pt x="40" y="0"/>
                    <a:pt x="88" y="0"/>
                  </a:cubicBezTo>
                  <a:cubicBezTo>
                    <a:pt x="137" y="0"/>
                    <a:pt x="177" y="40"/>
                    <a:pt x="177" y="88"/>
                  </a:cubicBezTo>
                  <a:cubicBezTo>
                    <a:pt x="177" y="705"/>
                    <a:pt x="177" y="705"/>
                    <a:pt x="177" y="705"/>
                  </a:cubicBezTo>
                  <a:cubicBezTo>
                    <a:pt x="177" y="754"/>
                    <a:pt x="137" y="794"/>
                    <a:pt x="88" y="79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GB" sz="2099" dirty="0">
                <a:solidFill>
                  <a:prstClr val="black"/>
                </a:solidFill>
                <a:latin typeface="Arial"/>
                <a:cs typeface="+mn-cs"/>
              </a:endParaRPr>
            </a:p>
          </p:txBody>
        </p:sp>
        <p:sp>
          <p:nvSpPr>
            <p:cNvPr id="28" name="Freeform 10"/>
            <p:cNvSpPr>
              <a:spLocks/>
            </p:cNvSpPr>
            <p:nvPr userDrawn="1"/>
          </p:nvSpPr>
          <p:spPr bwMode="auto">
            <a:xfrm>
              <a:off x="12058650" y="4551363"/>
              <a:ext cx="139700" cy="449263"/>
            </a:xfrm>
            <a:custGeom>
              <a:avLst/>
              <a:gdLst>
                <a:gd name="T0" fmla="*/ 44 w 44"/>
                <a:gd name="T1" fmla="*/ 0 h 142"/>
                <a:gd name="T2" fmla="*/ 0 w 44"/>
                <a:gd name="T3" fmla="*/ 42 h 142"/>
                <a:gd name="T4" fmla="*/ 0 w 44"/>
                <a:gd name="T5" fmla="*/ 99 h 142"/>
                <a:gd name="T6" fmla="*/ 44 w 44"/>
                <a:gd name="T7" fmla="*/ 142 h 142"/>
                <a:gd name="T8" fmla="*/ 44 w 44"/>
                <a:gd name="T9" fmla="*/ 0 h 142"/>
              </a:gdLst>
              <a:ahLst/>
              <a:cxnLst>
                <a:cxn ang="0">
                  <a:pos x="T0" y="T1"/>
                </a:cxn>
                <a:cxn ang="0">
                  <a:pos x="T2" y="T3"/>
                </a:cxn>
                <a:cxn ang="0">
                  <a:pos x="T4" y="T5"/>
                </a:cxn>
                <a:cxn ang="0">
                  <a:pos x="T6" y="T7"/>
                </a:cxn>
                <a:cxn ang="0">
                  <a:pos x="T8" y="T9"/>
                </a:cxn>
              </a:cxnLst>
              <a:rect l="0" t="0" r="r" b="b"/>
              <a:pathLst>
                <a:path w="44" h="142">
                  <a:moveTo>
                    <a:pt x="44" y="0"/>
                  </a:moveTo>
                  <a:cubicBezTo>
                    <a:pt x="20" y="0"/>
                    <a:pt x="0" y="19"/>
                    <a:pt x="0" y="42"/>
                  </a:cubicBezTo>
                  <a:cubicBezTo>
                    <a:pt x="0" y="99"/>
                    <a:pt x="0" y="99"/>
                    <a:pt x="0" y="99"/>
                  </a:cubicBezTo>
                  <a:cubicBezTo>
                    <a:pt x="0" y="123"/>
                    <a:pt x="20" y="142"/>
                    <a:pt x="44" y="142"/>
                  </a:cubicBezTo>
                  <a:lnTo>
                    <a:pt x="4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GB" sz="2099" dirty="0">
                <a:solidFill>
                  <a:prstClr val="black"/>
                </a:solidFill>
                <a:latin typeface="Arial"/>
                <a:cs typeface="+mn-cs"/>
              </a:endParaRPr>
            </a:p>
          </p:txBody>
        </p:sp>
      </p:grpSp>
      <p:grpSp>
        <p:nvGrpSpPr>
          <p:cNvPr id="18" name="Logotype"/>
          <p:cNvGrpSpPr/>
          <p:nvPr userDrawn="1"/>
        </p:nvGrpSpPr>
        <p:grpSpPr>
          <a:xfrm>
            <a:off x="641186" y="530770"/>
            <a:ext cx="1383679" cy="288542"/>
            <a:chOff x="9501453" y="6148765"/>
            <a:chExt cx="2047875" cy="427037"/>
          </a:xfrm>
          <a:solidFill>
            <a:schemeClr val="bg1"/>
          </a:solidFill>
        </p:grpSpPr>
        <p:sp>
          <p:nvSpPr>
            <p:cNvPr id="19" name="Freeform 5"/>
            <p:cNvSpPr>
              <a:spLocks noEditPoints="1"/>
            </p:cNvSpPr>
            <p:nvPr userDrawn="1"/>
          </p:nvSpPr>
          <p:spPr bwMode="auto">
            <a:xfrm>
              <a:off x="11206428" y="6231315"/>
              <a:ext cx="342900" cy="344487"/>
            </a:xfrm>
            <a:custGeom>
              <a:avLst/>
              <a:gdLst>
                <a:gd name="T0" fmla="*/ 43 w 91"/>
                <a:gd name="T1" fmla="*/ 2 h 91"/>
                <a:gd name="T2" fmla="*/ 2 w 91"/>
                <a:gd name="T3" fmla="*/ 44 h 91"/>
                <a:gd name="T4" fmla="*/ 46 w 91"/>
                <a:gd name="T5" fmla="*/ 91 h 91"/>
                <a:gd name="T6" fmla="*/ 74 w 91"/>
                <a:gd name="T7" fmla="*/ 77 h 91"/>
                <a:gd name="T8" fmla="*/ 74 w 91"/>
                <a:gd name="T9" fmla="*/ 90 h 91"/>
                <a:gd name="T10" fmla="*/ 91 w 91"/>
                <a:gd name="T11" fmla="*/ 90 h 91"/>
                <a:gd name="T12" fmla="*/ 91 w 91"/>
                <a:gd name="T13" fmla="*/ 47 h 91"/>
                <a:gd name="T14" fmla="*/ 43 w 91"/>
                <a:gd name="T15" fmla="*/ 2 h 91"/>
                <a:gd name="T16" fmla="*/ 72 w 91"/>
                <a:gd name="T17" fmla="*/ 48 h 91"/>
                <a:gd name="T18" fmla="*/ 43 w 91"/>
                <a:gd name="T19" fmla="*/ 72 h 91"/>
                <a:gd name="T20" fmla="*/ 21 w 91"/>
                <a:gd name="T21" fmla="*/ 50 h 91"/>
                <a:gd name="T22" fmla="*/ 46 w 91"/>
                <a:gd name="T23" fmla="*/ 21 h 91"/>
                <a:gd name="T24" fmla="*/ 72 w 91"/>
                <a:gd name="T25" fmla="*/ 45 h 91"/>
                <a:gd name="T26" fmla="*/ 72 w 91"/>
                <a:gd name="T27" fmla="*/ 48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1" h="91">
                  <a:moveTo>
                    <a:pt x="43" y="2"/>
                  </a:moveTo>
                  <a:cubicBezTo>
                    <a:pt x="21" y="4"/>
                    <a:pt x="3" y="22"/>
                    <a:pt x="2" y="44"/>
                  </a:cubicBezTo>
                  <a:cubicBezTo>
                    <a:pt x="0" y="70"/>
                    <a:pt x="21" y="91"/>
                    <a:pt x="46" y="91"/>
                  </a:cubicBezTo>
                  <a:cubicBezTo>
                    <a:pt x="56" y="91"/>
                    <a:pt x="68" y="87"/>
                    <a:pt x="74" y="77"/>
                  </a:cubicBezTo>
                  <a:cubicBezTo>
                    <a:pt x="74" y="90"/>
                    <a:pt x="74" y="90"/>
                    <a:pt x="74" y="90"/>
                  </a:cubicBezTo>
                  <a:cubicBezTo>
                    <a:pt x="91" y="90"/>
                    <a:pt x="91" y="90"/>
                    <a:pt x="91" y="90"/>
                  </a:cubicBezTo>
                  <a:cubicBezTo>
                    <a:pt x="91" y="47"/>
                    <a:pt x="91" y="47"/>
                    <a:pt x="91" y="47"/>
                  </a:cubicBezTo>
                  <a:cubicBezTo>
                    <a:pt x="91" y="20"/>
                    <a:pt x="69" y="0"/>
                    <a:pt x="43" y="2"/>
                  </a:cubicBezTo>
                  <a:close/>
                  <a:moveTo>
                    <a:pt x="72" y="48"/>
                  </a:moveTo>
                  <a:cubicBezTo>
                    <a:pt x="71" y="63"/>
                    <a:pt x="58" y="74"/>
                    <a:pt x="43" y="72"/>
                  </a:cubicBezTo>
                  <a:cubicBezTo>
                    <a:pt x="32" y="71"/>
                    <a:pt x="22" y="61"/>
                    <a:pt x="21" y="50"/>
                  </a:cubicBezTo>
                  <a:cubicBezTo>
                    <a:pt x="19" y="34"/>
                    <a:pt x="31" y="21"/>
                    <a:pt x="46" y="21"/>
                  </a:cubicBezTo>
                  <a:cubicBezTo>
                    <a:pt x="60" y="21"/>
                    <a:pt x="71" y="32"/>
                    <a:pt x="72" y="45"/>
                  </a:cubicBezTo>
                  <a:lnTo>
                    <a:pt x="72" y="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US" sz="2099" dirty="0">
                <a:solidFill>
                  <a:prstClr val="black"/>
                </a:solidFill>
                <a:latin typeface="Arial"/>
                <a:cs typeface="+mn-cs"/>
              </a:endParaRPr>
            </a:p>
          </p:txBody>
        </p:sp>
        <p:sp>
          <p:nvSpPr>
            <p:cNvPr id="20" name="Freeform 6"/>
            <p:cNvSpPr>
              <a:spLocks noEditPoints="1"/>
            </p:cNvSpPr>
            <p:nvPr userDrawn="1"/>
          </p:nvSpPr>
          <p:spPr bwMode="auto">
            <a:xfrm>
              <a:off x="10849241" y="6236077"/>
              <a:ext cx="334963" cy="339725"/>
            </a:xfrm>
            <a:custGeom>
              <a:avLst/>
              <a:gdLst>
                <a:gd name="T0" fmla="*/ 44 w 89"/>
                <a:gd name="T1" fmla="*/ 1 h 90"/>
                <a:gd name="T2" fmla="*/ 0 w 89"/>
                <a:gd name="T3" fmla="*/ 46 h 90"/>
                <a:gd name="T4" fmla="*/ 45 w 89"/>
                <a:gd name="T5" fmla="*/ 90 h 90"/>
                <a:gd name="T6" fmla="*/ 86 w 89"/>
                <a:gd name="T7" fmla="*/ 63 h 90"/>
                <a:gd name="T8" fmla="*/ 69 w 89"/>
                <a:gd name="T9" fmla="*/ 58 h 90"/>
                <a:gd name="T10" fmla="*/ 50 w 89"/>
                <a:gd name="T11" fmla="*/ 72 h 90"/>
                <a:gd name="T12" fmla="*/ 22 w 89"/>
                <a:gd name="T13" fmla="*/ 59 h 90"/>
                <a:gd name="T14" fmla="*/ 89 w 89"/>
                <a:gd name="T15" fmla="*/ 41 h 90"/>
                <a:gd name="T16" fmla="*/ 44 w 89"/>
                <a:gd name="T17" fmla="*/ 1 h 90"/>
                <a:gd name="T18" fmla="*/ 19 w 89"/>
                <a:gd name="T19" fmla="*/ 44 h 90"/>
                <a:gd name="T20" fmla="*/ 36 w 89"/>
                <a:gd name="T21" fmla="*/ 19 h 90"/>
                <a:gd name="T22" fmla="*/ 67 w 89"/>
                <a:gd name="T23" fmla="*/ 31 h 90"/>
                <a:gd name="T24" fmla="*/ 19 w 89"/>
                <a:gd name="T25" fmla="*/ 44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9" h="90">
                  <a:moveTo>
                    <a:pt x="44" y="1"/>
                  </a:moveTo>
                  <a:cubicBezTo>
                    <a:pt x="20" y="2"/>
                    <a:pt x="0" y="20"/>
                    <a:pt x="0" y="46"/>
                  </a:cubicBezTo>
                  <a:cubicBezTo>
                    <a:pt x="0" y="70"/>
                    <a:pt x="20" y="90"/>
                    <a:pt x="45" y="90"/>
                  </a:cubicBezTo>
                  <a:cubicBezTo>
                    <a:pt x="62" y="90"/>
                    <a:pt x="79" y="80"/>
                    <a:pt x="86" y="63"/>
                  </a:cubicBezTo>
                  <a:cubicBezTo>
                    <a:pt x="69" y="58"/>
                    <a:pt x="69" y="58"/>
                    <a:pt x="69" y="58"/>
                  </a:cubicBezTo>
                  <a:cubicBezTo>
                    <a:pt x="66" y="65"/>
                    <a:pt x="58" y="71"/>
                    <a:pt x="50" y="72"/>
                  </a:cubicBezTo>
                  <a:cubicBezTo>
                    <a:pt x="38" y="75"/>
                    <a:pt x="26" y="67"/>
                    <a:pt x="22" y="59"/>
                  </a:cubicBezTo>
                  <a:cubicBezTo>
                    <a:pt x="89" y="41"/>
                    <a:pt x="89" y="41"/>
                    <a:pt x="89" y="41"/>
                  </a:cubicBezTo>
                  <a:cubicBezTo>
                    <a:pt x="87" y="24"/>
                    <a:pt x="72" y="0"/>
                    <a:pt x="44" y="1"/>
                  </a:cubicBezTo>
                  <a:close/>
                  <a:moveTo>
                    <a:pt x="19" y="44"/>
                  </a:moveTo>
                  <a:cubicBezTo>
                    <a:pt x="19" y="34"/>
                    <a:pt x="24" y="24"/>
                    <a:pt x="36" y="19"/>
                  </a:cubicBezTo>
                  <a:cubicBezTo>
                    <a:pt x="50" y="14"/>
                    <a:pt x="62" y="21"/>
                    <a:pt x="67" y="31"/>
                  </a:cubicBezTo>
                  <a:lnTo>
                    <a:pt x="19" y="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US" sz="2099" dirty="0">
                <a:solidFill>
                  <a:prstClr val="black"/>
                </a:solidFill>
                <a:latin typeface="Arial"/>
                <a:cs typeface="+mn-cs"/>
              </a:endParaRPr>
            </a:p>
          </p:txBody>
        </p:sp>
        <p:sp>
          <p:nvSpPr>
            <p:cNvPr id="21" name="Freeform 7"/>
            <p:cNvSpPr>
              <a:spLocks/>
            </p:cNvSpPr>
            <p:nvPr userDrawn="1"/>
          </p:nvSpPr>
          <p:spPr bwMode="auto">
            <a:xfrm>
              <a:off x="10292028" y="6239252"/>
              <a:ext cx="166688" cy="333375"/>
            </a:xfrm>
            <a:custGeom>
              <a:avLst/>
              <a:gdLst>
                <a:gd name="T0" fmla="*/ 44 w 44"/>
                <a:gd name="T1" fmla="*/ 18 h 88"/>
                <a:gd name="T2" fmla="*/ 44 w 44"/>
                <a:gd name="T3" fmla="*/ 0 h 88"/>
                <a:gd name="T4" fmla="*/ 19 w 44"/>
                <a:gd name="T5" fmla="*/ 13 h 88"/>
                <a:gd name="T6" fmla="*/ 19 w 44"/>
                <a:gd name="T7" fmla="*/ 3 h 88"/>
                <a:gd name="T8" fmla="*/ 0 w 44"/>
                <a:gd name="T9" fmla="*/ 3 h 88"/>
                <a:gd name="T10" fmla="*/ 0 w 44"/>
                <a:gd name="T11" fmla="*/ 44 h 88"/>
                <a:gd name="T12" fmla="*/ 0 w 44"/>
                <a:gd name="T13" fmla="*/ 88 h 88"/>
                <a:gd name="T14" fmla="*/ 20 w 44"/>
                <a:gd name="T15" fmla="*/ 88 h 88"/>
                <a:gd name="T16" fmla="*/ 20 w 44"/>
                <a:gd name="T17" fmla="*/ 46 h 88"/>
                <a:gd name="T18" fmla="*/ 44 w 44"/>
                <a:gd name="T19" fmla="*/ 1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 h="88">
                  <a:moveTo>
                    <a:pt x="44" y="18"/>
                  </a:moveTo>
                  <a:cubicBezTo>
                    <a:pt x="44" y="0"/>
                    <a:pt x="44" y="0"/>
                    <a:pt x="44" y="0"/>
                  </a:cubicBezTo>
                  <a:cubicBezTo>
                    <a:pt x="28" y="0"/>
                    <a:pt x="22" y="8"/>
                    <a:pt x="19" y="13"/>
                  </a:cubicBezTo>
                  <a:cubicBezTo>
                    <a:pt x="19" y="3"/>
                    <a:pt x="19" y="3"/>
                    <a:pt x="19" y="3"/>
                  </a:cubicBezTo>
                  <a:cubicBezTo>
                    <a:pt x="0" y="3"/>
                    <a:pt x="0" y="3"/>
                    <a:pt x="0" y="3"/>
                  </a:cubicBezTo>
                  <a:cubicBezTo>
                    <a:pt x="0" y="44"/>
                    <a:pt x="0" y="44"/>
                    <a:pt x="0" y="44"/>
                  </a:cubicBezTo>
                  <a:cubicBezTo>
                    <a:pt x="0" y="88"/>
                    <a:pt x="0" y="88"/>
                    <a:pt x="0" y="88"/>
                  </a:cubicBezTo>
                  <a:cubicBezTo>
                    <a:pt x="20" y="88"/>
                    <a:pt x="20" y="88"/>
                    <a:pt x="20" y="88"/>
                  </a:cubicBezTo>
                  <a:cubicBezTo>
                    <a:pt x="20" y="62"/>
                    <a:pt x="20" y="62"/>
                    <a:pt x="20" y="46"/>
                  </a:cubicBezTo>
                  <a:cubicBezTo>
                    <a:pt x="20" y="26"/>
                    <a:pt x="31" y="19"/>
                    <a:pt x="44"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US" sz="2099" dirty="0">
                <a:solidFill>
                  <a:prstClr val="black"/>
                </a:solidFill>
                <a:latin typeface="Arial"/>
                <a:cs typeface="+mn-cs"/>
              </a:endParaRPr>
            </a:p>
          </p:txBody>
        </p:sp>
        <p:sp>
          <p:nvSpPr>
            <p:cNvPr id="22" name="Freeform 8"/>
            <p:cNvSpPr>
              <a:spLocks/>
            </p:cNvSpPr>
            <p:nvPr userDrawn="1"/>
          </p:nvSpPr>
          <p:spPr bwMode="auto">
            <a:xfrm>
              <a:off x="9501453" y="6182102"/>
              <a:ext cx="369888" cy="390525"/>
            </a:xfrm>
            <a:custGeom>
              <a:avLst/>
              <a:gdLst>
                <a:gd name="T0" fmla="*/ 185 w 233"/>
                <a:gd name="T1" fmla="*/ 165 h 246"/>
                <a:gd name="T2" fmla="*/ 48 w 233"/>
                <a:gd name="T3" fmla="*/ 0 h 246"/>
                <a:gd name="T4" fmla="*/ 0 w 233"/>
                <a:gd name="T5" fmla="*/ 0 h 246"/>
                <a:gd name="T6" fmla="*/ 0 w 233"/>
                <a:gd name="T7" fmla="*/ 246 h 246"/>
                <a:gd name="T8" fmla="*/ 50 w 233"/>
                <a:gd name="T9" fmla="*/ 246 h 246"/>
                <a:gd name="T10" fmla="*/ 50 w 233"/>
                <a:gd name="T11" fmla="*/ 81 h 246"/>
                <a:gd name="T12" fmla="*/ 190 w 233"/>
                <a:gd name="T13" fmla="*/ 246 h 246"/>
                <a:gd name="T14" fmla="*/ 233 w 233"/>
                <a:gd name="T15" fmla="*/ 246 h 246"/>
                <a:gd name="T16" fmla="*/ 233 w 233"/>
                <a:gd name="T17" fmla="*/ 0 h 246"/>
                <a:gd name="T18" fmla="*/ 185 w 233"/>
                <a:gd name="T19" fmla="*/ 0 h 246"/>
                <a:gd name="T20" fmla="*/ 185 w 233"/>
                <a:gd name="T21" fmla="*/ 165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3" h="246">
                  <a:moveTo>
                    <a:pt x="185" y="165"/>
                  </a:moveTo>
                  <a:lnTo>
                    <a:pt x="48" y="0"/>
                  </a:lnTo>
                  <a:lnTo>
                    <a:pt x="0" y="0"/>
                  </a:lnTo>
                  <a:lnTo>
                    <a:pt x="0" y="246"/>
                  </a:lnTo>
                  <a:lnTo>
                    <a:pt x="50" y="246"/>
                  </a:lnTo>
                  <a:lnTo>
                    <a:pt x="50" y="81"/>
                  </a:lnTo>
                  <a:lnTo>
                    <a:pt x="190" y="246"/>
                  </a:lnTo>
                  <a:lnTo>
                    <a:pt x="233" y="246"/>
                  </a:lnTo>
                  <a:lnTo>
                    <a:pt x="233" y="0"/>
                  </a:lnTo>
                  <a:lnTo>
                    <a:pt x="185" y="0"/>
                  </a:lnTo>
                  <a:lnTo>
                    <a:pt x="185" y="16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US" sz="2099" dirty="0">
                <a:solidFill>
                  <a:prstClr val="black"/>
                </a:solidFill>
                <a:latin typeface="Arial"/>
                <a:cs typeface="+mn-cs"/>
              </a:endParaRPr>
            </a:p>
          </p:txBody>
        </p:sp>
        <p:sp>
          <p:nvSpPr>
            <p:cNvPr id="23" name="Freeform 9"/>
            <p:cNvSpPr>
              <a:spLocks noEditPoints="1"/>
            </p:cNvSpPr>
            <p:nvPr userDrawn="1"/>
          </p:nvSpPr>
          <p:spPr bwMode="auto">
            <a:xfrm>
              <a:off x="10461891" y="6148765"/>
              <a:ext cx="342900" cy="427037"/>
            </a:xfrm>
            <a:custGeom>
              <a:avLst/>
              <a:gdLst>
                <a:gd name="T0" fmla="*/ 91 w 91"/>
                <a:gd name="T1" fmla="*/ 0 h 113"/>
                <a:gd name="T2" fmla="*/ 73 w 91"/>
                <a:gd name="T3" fmla="*/ 0 h 113"/>
                <a:gd name="T4" fmla="*/ 73 w 91"/>
                <a:gd name="T5" fmla="*/ 34 h 113"/>
                <a:gd name="T6" fmla="*/ 43 w 91"/>
                <a:gd name="T7" fmla="*/ 24 h 113"/>
                <a:gd name="T8" fmla="*/ 2 w 91"/>
                <a:gd name="T9" fmla="*/ 66 h 113"/>
                <a:gd name="T10" fmla="*/ 46 w 91"/>
                <a:gd name="T11" fmla="*/ 113 h 113"/>
                <a:gd name="T12" fmla="*/ 74 w 91"/>
                <a:gd name="T13" fmla="*/ 101 h 113"/>
                <a:gd name="T14" fmla="*/ 74 w 91"/>
                <a:gd name="T15" fmla="*/ 112 h 113"/>
                <a:gd name="T16" fmla="*/ 91 w 91"/>
                <a:gd name="T17" fmla="*/ 112 h 113"/>
                <a:gd name="T18" fmla="*/ 91 w 91"/>
                <a:gd name="T19" fmla="*/ 69 h 113"/>
                <a:gd name="T20" fmla="*/ 91 w 91"/>
                <a:gd name="T21" fmla="*/ 69 h 113"/>
                <a:gd name="T22" fmla="*/ 91 w 91"/>
                <a:gd name="T23" fmla="*/ 68 h 113"/>
                <a:gd name="T24" fmla="*/ 91 w 91"/>
                <a:gd name="T25" fmla="*/ 0 h 113"/>
                <a:gd name="T26" fmla="*/ 72 w 91"/>
                <a:gd name="T27" fmla="*/ 70 h 113"/>
                <a:gd name="T28" fmla="*/ 43 w 91"/>
                <a:gd name="T29" fmla="*/ 94 h 113"/>
                <a:gd name="T30" fmla="*/ 21 w 91"/>
                <a:gd name="T31" fmla="*/ 72 h 113"/>
                <a:gd name="T32" fmla="*/ 46 w 91"/>
                <a:gd name="T33" fmla="*/ 43 h 113"/>
                <a:gd name="T34" fmla="*/ 72 w 91"/>
                <a:gd name="T35" fmla="*/ 67 h 113"/>
                <a:gd name="T36" fmla="*/ 72 w 91"/>
                <a:gd name="T37" fmla="*/ 7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1" h="113">
                  <a:moveTo>
                    <a:pt x="91" y="0"/>
                  </a:moveTo>
                  <a:cubicBezTo>
                    <a:pt x="73" y="0"/>
                    <a:pt x="73" y="0"/>
                    <a:pt x="73" y="0"/>
                  </a:cubicBezTo>
                  <a:cubicBezTo>
                    <a:pt x="73" y="34"/>
                    <a:pt x="73" y="34"/>
                    <a:pt x="73" y="34"/>
                  </a:cubicBezTo>
                  <a:cubicBezTo>
                    <a:pt x="68" y="28"/>
                    <a:pt x="55" y="23"/>
                    <a:pt x="43" y="24"/>
                  </a:cubicBezTo>
                  <a:cubicBezTo>
                    <a:pt x="21" y="26"/>
                    <a:pt x="3" y="44"/>
                    <a:pt x="2" y="66"/>
                  </a:cubicBezTo>
                  <a:cubicBezTo>
                    <a:pt x="0" y="92"/>
                    <a:pt x="21" y="113"/>
                    <a:pt x="46" y="113"/>
                  </a:cubicBezTo>
                  <a:cubicBezTo>
                    <a:pt x="56" y="113"/>
                    <a:pt x="69" y="109"/>
                    <a:pt x="74" y="101"/>
                  </a:cubicBezTo>
                  <a:cubicBezTo>
                    <a:pt x="74" y="112"/>
                    <a:pt x="74" y="112"/>
                    <a:pt x="74" y="112"/>
                  </a:cubicBezTo>
                  <a:cubicBezTo>
                    <a:pt x="91" y="112"/>
                    <a:pt x="91" y="112"/>
                    <a:pt x="91" y="112"/>
                  </a:cubicBezTo>
                  <a:cubicBezTo>
                    <a:pt x="91" y="69"/>
                    <a:pt x="91" y="69"/>
                    <a:pt x="91" y="69"/>
                  </a:cubicBezTo>
                  <a:cubicBezTo>
                    <a:pt x="91" y="69"/>
                    <a:pt x="91" y="69"/>
                    <a:pt x="91" y="69"/>
                  </a:cubicBezTo>
                  <a:cubicBezTo>
                    <a:pt x="91" y="68"/>
                    <a:pt x="91" y="68"/>
                    <a:pt x="91" y="68"/>
                  </a:cubicBezTo>
                  <a:lnTo>
                    <a:pt x="91" y="0"/>
                  </a:lnTo>
                  <a:close/>
                  <a:moveTo>
                    <a:pt x="72" y="70"/>
                  </a:moveTo>
                  <a:cubicBezTo>
                    <a:pt x="71" y="85"/>
                    <a:pt x="58" y="96"/>
                    <a:pt x="43" y="94"/>
                  </a:cubicBezTo>
                  <a:cubicBezTo>
                    <a:pt x="32" y="93"/>
                    <a:pt x="22" y="83"/>
                    <a:pt x="21" y="72"/>
                  </a:cubicBezTo>
                  <a:cubicBezTo>
                    <a:pt x="19" y="56"/>
                    <a:pt x="31" y="43"/>
                    <a:pt x="46" y="43"/>
                  </a:cubicBezTo>
                  <a:cubicBezTo>
                    <a:pt x="60" y="43"/>
                    <a:pt x="71" y="54"/>
                    <a:pt x="72" y="67"/>
                  </a:cubicBezTo>
                  <a:lnTo>
                    <a:pt x="72"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US" sz="2099" dirty="0">
                <a:solidFill>
                  <a:prstClr val="black"/>
                </a:solidFill>
                <a:latin typeface="Arial"/>
                <a:cs typeface="+mn-cs"/>
              </a:endParaRPr>
            </a:p>
          </p:txBody>
        </p:sp>
        <p:sp>
          <p:nvSpPr>
            <p:cNvPr id="29" name="Freeform 10"/>
            <p:cNvSpPr>
              <a:spLocks noEditPoints="1"/>
            </p:cNvSpPr>
            <p:nvPr userDrawn="1"/>
          </p:nvSpPr>
          <p:spPr bwMode="auto">
            <a:xfrm>
              <a:off x="9912616" y="6239252"/>
              <a:ext cx="338138" cy="336550"/>
            </a:xfrm>
            <a:custGeom>
              <a:avLst/>
              <a:gdLst>
                <a:gd name="T0" fmla="*/ 45 w 90"/>
                <a:gd name="T1" fmla="*/ 0 h 89"/>
                <a:gd name="T2" fmla="*/ 0 w 90"/>
                <a:gd name="T3" fmla="*/ 45 h 89"/>
                <a:gd name="T4" fmla="*/ 45 w 90"/>
                <a:gd name="T5" fmla="*/ 89 h 89"/>
                <a:gd name="T6" fmla="*/ 90 w 90"/>
                <a:gd name="T7" fmla="*/ 45 h 89"/>
                <a:gd name="T8" fmla="*/ 45 w 90"/>
                <a:gd name="T9" fmla="*/ 0 h 89"/>
                <a:gd name="T10" fmla="*/ 45 w 90"/>
                <a:gd name="T11" fmla="*/ 70 h 89"/>
                <a:gd name="T12" fmla="*/ 19 w 90"/>
                <a:gd name="T13" fmla="*/ 45 h 89"/>
                <a:gd name="T14" fmla="*/ 45 w 90"/>
                <a:gd name="T15" fmla="*/ 19 h 89"/>
                <a:gd name="T16" fmla="*/ 71 w 90"/>
                <a:gd name="T17" fmla="*/ 45 h 89"/>
                <a:gd name="T18" fmla="*/ 45 w 90"/>
                <a:gd name="T19" fmla="*/ 7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0" h="89">
                  <a:moveTo>
                    <a:pt x="45" y="0"/>
                  </a:moveTo>
                  <a:cubicBezTo>
                    <a:pt x="20" y="0"/>
                    <a:pt x="0" y="20"/>
                    <a:pt x="0" y="45"/>
                  </a:cubicBezTo>
                  <a:cubicBezTo>
                    <a:pt x="0" y="69"/>
                    <a:pt x="20" y="89"/>
                    <a:pt x="45" y="89"/>
                  </a:cubicBezTo>
                  <a:cubicBezTo>
                    <a:pt x="70" y="89"/>
                    <a:pt x="90" y="69"/>
                    <a:pt x="90" y="45"/>
                  </a:cubicBezTo>
                  <a:cubicBezTo>
                    <a:pt x="90" y="20"/>
                    <a:pt x="70" y="0"/>
                    <a:pt x="45" y="0"/>
                  </a:cubicBezTo>
                  <a:close/>
                  <a:moveTo>
                    <a:pt x="45" y="70"/>
                  </a:moveTo>
                  <a:cubicBezTo>
                    <a:pt x="31" y="70"/>
                    <a:pt x="19" y="59"/>
                    <a:pt x="19" y="45"/>
                  </a:cubicBezTo>
                  <a:cubicBezTo>
                    <a:pt x="19" y="30"/>
                    <a:pt x="31" y="19"/>
                    <a:pt x="45" y="19"/>
                  </a:cubicBezTo>
                  <a:cubicBezTo>
                    <a:pt x="59" y="19"/>
                    <a:pt x="71" y="30"/>
                    <a:pt x="71" y="45"/>
                  </a:cubicBezTo>
                  <a:cubicBezTo>
                    <a:pt x="71" y="59"/>
                    <a:pt x="59" y="70"/>
                    <a:pt x="45" y="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US" sz="2099" dirty="0">
                <a:solidFill>
                  <a:prstClr val="black"/>
                </a:solidFill>
                <a:latin typeface="Arial"/>
                <a:cs typeface="+mn-cs"/>
              </a:endParaRPr>
            </a:p>
          </p:txBody>
        </p:sp>
      </p:grpSp>
    </p:spTree>
    <p:extLst>
      <p:ext uri="{BB962C8B-B14F-4D97-AF65-F5344CB8AC3E}">
        <p14:creationId xmlns:p14="http://schemas.microsoft.com/office/powerpoint/2010/main" val="3351950172"/>
      </p:ext>
    </p:extLst>
  </p:cSld>
  <p:clrMapOvr>
    <a:masterClrMapping/>
  </p:clrMapOvr>
</p:sldLayout>
</file>

<file path=ppt/slideLayouts/slideLayout240.xml><?xml version="1.0" encoding="utf-8"?>
<p:sldLayout xmlns:a="http://schemas.openxmlformats.org/drawingml/2006/main" xmlns:r="http://schemas.openxmlformats.org/officeDocument/2006/relationships" xmlns:p="http://schemas.openxmlformats.org/presentationml/2006/main" showMasterSp="0" preserve="1" userDrawn="1">
  <p:cSld name="Title Slide Pulse Pattern">
    <p:bg>
      <p:bgPr>
        <a:solidFill>
          <a:schemeClr val="accent1"/>
        </a:soli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647832" y="1338891"/>
            <a:ext cx="7198125" cy="748627"/>
          </a:xfrm>
        </p:spPr>
        <p:txBody>
          <a:bodyPr>
            <a:noAutofit/>
          </a:bodyPr>
          <a:lstStyle>
            <a:lvl1pPr>
              <a:defRPr sz="2399">
                <a:solidFill>
                  <a:srgbClr val="FBD9CA"/>
                </a:solidFill>
              </a:defRPr>
            </a:lvl1pPr>
          </a:lstStyle>
          <a:p>
            <a:r>
              <a:rPr lang="en-US" dirty="0"/>
              <a:t>Click to edit Master title style</a:t>
            </a:r>
          </a:p>
        </p:txBody>
      </p:sp>
      <p:sp>
        <p:nvSpPr>
          <p:cNvPr id="3" name="Subtitle 2"/>
          <p:cNvSpPr>
            <a:spLocks noGrp="1"/>
          </p:cNvSpPr>
          <p:nvPr>
            <p:ph type="subTitle" idx="1"/>
          </p:nvPr>
        </p:nvSpPr>
        <p:spPr>
          <a:xfrm>
            <a:off x="647832" y="2133156"/>
            <a:ext cx="7198125" cy="360000"/>
          </a:xfrm>
        </p:spPr>
        <p:txBody>
          <a:bodyPr/>
          <a:lstStyle>
            <a:lvl1pPr marL="0" indent="0" algn="l">
              <a:buNone/>
              <a:defRPr b="1">
                <a:solidFill>
                  <a:srgbClr val="FFFFFF"/>
                </a:solidFill>
              </a:defRPr>
            </a:lvl1pPr>
            <a:lvl2pPr marL="544225" indent="0" algn="ctr">
              <a:buNone/>
              <a:defRPr>
                <a:solidFill>
                  <a:schemeClr val="tx1">
                    <a:tint val="75000"/>
                  </a:schemeClr>
                </a:solidFill>
              </a:defRPr>
            </a:lvl2pPr>
            <a:lvl3pPr marL="1088449" indent="0" algn="ctr">
              <a:buNone/>
              <a:defRPr>
                <a:solidFill>
                  <a:schemeClr val="tx1">
                    <a:tint val="75000"/>
                  </a:schemeClr>
                </a:solidFill>
              </a:defRPr>
            </a:lvl3pPr>
            <a:lvl4pPr marL="1632674" indent="0" algn="ctr">
              <a:buNone/>
              <a:defRPr>
                <a:solidFill>
                  <a:schemeClr val="tx1">
                    <a:tint val="75000"/>
                  </a:schemeClr>
                </a:solidFill>
              </a:defRPr>
            </a:lvl4pPr>
            <a:lvl5pPr marL="2176899" indent="0" algn="ctr">
              <a:buNone/>
              <a:defRPr>
                <a:solidFill>
                  <a:schemeClr val="tx1">
                    <a:tint val="75000"/>
                  </a:schemeClr>
                </a:solidFill>
              </a:defRPr>
            </a:lvl5pPr>
            <a:lvl6pPr marL="2721123" indent="0" algn="ctr">
              <a:buNone/>
              <a:defRPr>
                <a:solidFill>
                  <a:schemeClr val="tx1">
                    <a:tint val="75000"/>
                  </a:schemeClr>
                </a:solidFill>
              </a:defRPr>
            </a:lvl6pPr>
            <a:lvl7pPr marL="3265348" indent="0" algn="ctr">
              <a:buNone/>
              <a:defRPr>
                <a:solidFill>
                  <a:schemeClr val="tx1">
                    <a:tint val="75000"/>
                  </a:schemeClr>
                </a:solidFill>
              </a:defRPr>
            </a:lvl7pPr>
            <a:lvl8pPr marL="3809573" indent="0" algn="ctr">
              <a:buNone/>
              <a:defRPr>
                <a:solidFill>
                  <a:schemeClr val="tx1">
                    <a:tint val="75000"/>
                  </a:schemeClr>
                </a:solidFill>
              </a:defRPr>
            </a:lvl8pPr>
            <a:lvl9pPr marL="4353797" indent="0" algn="ctr">
              <a:buNone/>
              <a:defRPr>
                <a:solidFill>
                  <a:schemeClr val="tx1">
                    <a:tint val="75000"/>
                  </a:schemeClr>
                </a:solidFill>
              </a:defRPr>
            </a:lvl9pPr>
          </a:lstStyle>
          <a:p>
            <a:r>
              <a:rPr lang="en-US" dirty="0"/>
              <a:t>Click to edit Master subtitle style</a:t>
            </a:r>
          </a:p>
        </p:txBody>
      </p:sp>
      <p:sp>
        <p:nvSpPr>
          <p:cNvPr id="21" name="Text Placeholder 20"/>
          <p:cNvSpPr>
            <a:spLocks noGrp="1"/>
          </p:cNvSpPr>
          <p:nvPr>
            <p:ph type="body" sz="quarter" idx="13" hasCustomPrompt="1"/>
          </p:nvPr>
        </p:nvSpPr>
        <p:spPr>
          <a:xfrm>
            <a:off x="647832" y="2591400"/>
            <a:ext cx="7198125" cy="215950"/>
          </a:xfrm>
        </p:spPr>
        <p:txBody>
          <a:bodyPr>
            <a:noAutofit/>
          </a:bodyPr>
          <a:lstStyle>
            <a:lvl1pPr marL="0" indent="0">
              <a:buNone/>
              <a:defRPr sz="1300">
                <a:solidFill>
                  <a:srgbClr val="FFFFFF"/>
                </a:solidFill>
              </a:defRPr>
            </a:lvl1pPr>
            <a:lvl2pPr marL="257114" indent="0">
              <a:buNone/>
              <a:defRPr>
                <a:solidFill>
                  <a:schemeClr val="accent2"/>
                </a:solidFill>
              </a:defRPr>
            </a:lvl2pPr>
            <a:lvl3pPr marL="514228" indent="0">
              <a:buNone/>
              <a:defRPr>
                <a:solidFill>
                  <a:schemeClr val="accent2"/>
                </a:solidFill>
              </a:defRPr>
            </a:lvl3pPr>
            <a:lvl4pPr marL="771343" indent="0">
              <a:buNone/>
              <a:defRPr>
                <a:solidFill>
                  <a:schemeClr val="accent2"/>
                </a:solidFill>
              </a:defRPr>
            </a:lvl4pPr>
            <a:lvl5pPr marL="1028456" indent="0">
              <a:buNone/>
              <a:defRPr>
                <a:solidFill>
                  <a:schemeClr val="accent2"/>
                </a:solidFill>
              </a:defRPr>
            </a:lvl5pPr>
          </a:lstStyle>
          <a:p>
            <a:pPr lvl="0"/>
            <a:r>
              <a:rPr lang="en-US" dirty="0"/>
              <a:t>Name, title</a:t>
            </a:r>
          </a:p>
        </p:txBody>
      </p:sp>
      <p:sp>
        <p:nvSpPr>
          <p:cNvPr id="22" name="Text Placeholder 20"/>
          <p:cNvSpPr>
            <a:spLocks noGrp="1"/>
          </p:cNvSpPr>
          <p:nvPr>
            <p:ph type="body" sz="quarter" idx="14" hasCustomPrompt="1"/>
          </p:nvPr>
        </p:nvSpPr>
        <p:spPr>
          <a:xfrm>
            <a:off x="647832" y="2843342"/>
            <a:ext cx="7198125" cy="215950"/>
          </a:xfrm>
        </p:spPr>
        <p:txBody>
          <a:bodyPr>
            <a:noAutofit/>
          </a:bodyPr>
          <a:lstStyle>
            <a:lvl1pPr marL="0" indent="0">
              <a:buNone/>
              <a:defRPr sz="1300">
                <a:solidFill>
                  <a:srgbClr val="FFFFFF"/>
                </a:solidFill>
              </a:defRPr>
            </a:lvl1pPr>
            <a:lvl2pPr marL="257114" indent="0">
              <a:buNone/>
              <a:defRPr>
                <a:solidFill>
                  <a:schemeClr val="accent2"/>
                </a:solidFill>
              </a:defRPr>
            </a:lvl2pPr>
            <a:lvl3pPr marL="514228" indent="0">
              <a:buNone/>
              <a:defRPr>
                <a:solidFill>
                  <a:schemeClr val="accent2"/>
                </a:solidFill>
              </a:defRPr>
            </a:lvl3pPr>
            <a:lvl4pPr marL="771343" indent="0">
              <a:buNone/>
              <a:defRPr>
                <a:solidFill>
                  <a:schemeClr val="accent2"/>
                </a:solidFill>
              </a:defRPr>
            </a:lvl4pPr>
            <a:lvl5pPr marL="1028456" indent="0">
              <a:buNone/>
              <a:defRPr>
                <a:solidFill>
                  <a:schemeClr val="accent2"/>
                </a:solidFill>
              </a:defRPr>
            </a:lvl5pPr>
          </a:lstStyle>
          <a:p>
            <a:pPr lvl="0"/>
            <a:r>
              <a:rPr lang="en-US" dirty="0"/>
              <a:t>Date</a:t>
            </a:r>
          </a:p>
        </p:txBody>
      </p:sp>
      <p:grpSp>
        <p:nvGrpSpPr>
          <p:cNvPr id="60" name="Pulse"/>
          <p:cNvGrpSpPr/>
          <p:nvPr userDrawn="1"/>
        </p:nvGrpSpPr>
        <p:grpSpPr>
          <a:xfrm>
            <a:off x="0" y="2990159"/>
            <a:ext cx="12200823" cy="3558351"/>
            <a:chOff x="0" y="2990850"/>
            <a:chExt cx="12204700" cy="3559175"/>
          </a:xfrm>
          <a:solidFill>
            <a:srgbClr val="0000FF"/>
          </a:solidFill>
        </p:grpSpPr>
        <p:sp>
          <p:nvSpPr>
            <p:cNvPr id="11" name="Freeform 5"/>
            <p:cNvSpPr>
              <a:spLocks/>
            </p:cNvSpPr>
            <p:nvPr userDrawn="1"/>
          </p:nvSpPr>
          <p:spPr bwMode="auto">
            <a:xfrm>
              <a:off x="1820863" y="4627563"/>
              <a:ext cx="260350" cy="439738"/>
            </a:xfrm>
            <a:custGeom>
              <a:avLst/>
              <a:gdLst>
                <a:gd name="T0" fmla="*/ 41 w 82"/>
                <a:gd name="T1" fmla="*/ 138 h 138"/>
                <a:gd name="T2" fmla="*/ 41 w 82"/>
                <a:gd name="T3" fmla="*/ 138 h 138"/>
                <a:gd name="T4" fmla="*/ 0 w 82"/>
                <a:gd name="T5" fmla="*/ 96 h 138"/>
                <a:gd name="T6" fmla="*/ 0 w 82"/>
                <a:gd name="T7" fmla="*/ 41 h 138"/>
                <a:gd name="T8" fmla="*/ 41 w 82"/>
                <a:gd name="T9" fmla="*/ 0 h 138"/>
                <a:gd name="T10" fmla="*/ 82 w 82"/>
                <a:gd name="T11" fmla="*/ 41 h 138"/>
                <a:gd name="T12" fmla="*/ 82 w 82"/>
                <a:gd name="T13" fmla="*/ 96 h 138"/>
                <a:gd name="T14" fmla="*/ 41 w 82"/>
                <a:gd name="T15" fmla="*/ 138 h 13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138">
                  <a:moveTo>
                    <a:pt x="41" y="138"/>
                  </a:moveTo>
                  <a:cubicBezTo>
                    <a:pt x="41" y="138"/>
                    <a:pt x="41" y="138"/>
                    <a:pt x="41" y="138"/>
                  </a:cubicBezTo>
                  <a:cubicBezTo>
                    <a:pt x="19" y="138"/>
                    <a:pt x="0" y="119"/>
                    <a:pt x="0" y="96"/>
                  </a:cubicBezTo>
                  <a:cubicBezTo>
                    <a:pt x="0" y="41"/>
                    <a:pt x="0" y="41"/>
                    <a:pt x="0" y="41"/>
                  </a:cubicBezTo>
                  <a:cubicBezTo>
                    <a:pt x="0" y="19"/>
                    <a:pt x="19" y="0"/>
                    <a:pt x="41" y="0"/>
                  </a:cubicBezTo>
                  <a:cubicBezTo>
                    <a:pt x="64" y="0"/>
                    <a:pt x="82" y="19"/>
                    <a:pt x="82" y="41"/>
                  </a:cubicBezTo>
                  <a:cubicBezTo>
                    <a:pt x="82" y="96"/>
                    <a:pt x="82" y="96"/>
                    <a:pt x="82" y="96"/>
                  </a:cubicBezTo>
                  <a:cubicBezTo>
                    <a:pt x="82" y="119"/>
                    <a:pt x="64" y="138"/>
                    <a:pt x="41" y="13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449" eaLnBrk="1" fontAlgn="auto" hangingPunct="1">
                <a:spcBef>
                  <a:spcPts val="0"/>
                </a:spcBef>
                <a:spcAft>
                  <a:spcPts val="0"/>
                </a:spcAft>
                <a:buClrTx/>
              </a:pPr>
              <a:endParaRPr lang="en-GB" sz="2099" b="0" dirty="0">
                <a:solidFill>
                  <a:prstClr val="black"/>
                </a:solidFill>
                <a:latin typeface="Arial"/>
              </a:endParaRPr>
            </a:p>
          </p:txBody>
        </p:sp>
        <p:sp>
          <p:nvSpPr>
            <p:cNvPr id="12" name="Freeform 6"/>
            <p:cNvSpPr>
              <a:spLocks/>
            </p:cNvSpPr>
            <p:nvPr userDrawn="1"/>
          </p:nvSpPr>
          <p:spPr bwMode="auto">
            <a:xfrm>
              <a:off x="1211263" y="4605338"/>
              <a:ext cx="434975" cy="1092200"/>
            </a:xfrm>
            <a:custGeom>
              <a:avLst/>
              <a:gdLst>
                <a:gd name="T0" fmla="*/ 69 w 137"/>
                <a:gd name="T1" fmla="*/ 343 h 343"/>
                <a:gd name="T2" fmla="*/ 69 w 137"/>
                <a:gd name="T3" fmla="*/ 343 h 343"/>
                <a:gd name="T4" fmla="*/ 0 w 137"/>
                <a:gd name="T5" fmla="*/ 275 h 343"/>
                <a:gd name="T6" fmla="*/ 0 w 137"/>
                <a:gd name="T7" fmla="*/ 69 h 343"/>
                <a:gd name="T8" fmla="*/ 69 w 137"/>
                <a:gd name="T9" fmla="*/ 0 h 343"/>
                <a:gd name="T10" fmla="*/ 137 w 137"/>
                <a:gd name="T11" fmla="*/ 69 h 343"/>
                <a:gd name="T12" fmla="*/ 137 w 137"/>
                <a:gd name="T13" fmla="*/ 275 h 343"/>
                <a:gd name="T14" fmla="*/ 69 w 137"/>
                <a:gd name="T15" fmla="*/ 343 h 3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7" h="343">
                  <a:moveTo>
                    <a:pt x="69" y="343"/>
                  </a:moveTo>
                  <a:cubicBezTo>
                    <a:pt x="69" y="343"/>
                    <a:pt x="69" y="343"/>
                    <a:pt x="69" y="343"/>
                  </a:cubicBezTo>
                  <a:cubicBezTo>
                    <a:pt x="31" y="343"/>
                    <a:pt x="0" y="313"/>
                    <a:pt x="0" y="275"/>
                  </a:cubicBezTo>
                  <a:cubicBezTo>
                    <a:pt x="0" y="69"/>
                    <a:pt x="0" y="69"/>
                    <a:pt x="0" y="69"/>
                  </a:cubicBezTo>
                  <a:cubicBezTo>
                    <a:pt x="0" y="31"/>
                    <a:pt x="31" y="0"/>
                    <a:pt x="69" y="0"/>
                  </a:cubicBezTo>
                  <a:cubicBezTo>
                    <a:pt x="106" y="0"/>
                    <a:pt x="137" y="31"/>
                    <a:pt x="137" y="69"/>
                  </a:cubicBezTo>
                  <a:cubicBezTo>
                    <a:pt x="137" y="275"/>
                    <a:pt x="137" y="275"/>
                    <a:pt x="137" y="275"/>
                  </a:cubicBezTo>
                  <a:cubicBezTo>
                    <a:pt x="137" y="313"/>
                    <a:pt x="106" y="343"/>
                    <a:pt x="69" y="34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449" eaLnBrk="1" fontAlgn="auto" hangingPunct="1">
                <a:spcBef>
                  <a:spcPts val="0"/>
                </a:spcBef>
                <a:spcAft>
                  <a:spcPts val="0"/>
                </a:spcAft>
                <a:buClrTx/>
              </a:pPr>
              <a:endParaRPr lang="en-GB" sz="2099" b="0" dirty="0">
                <a:solidFill>
                  <a:prstClr val="black"/>
                </a:solidFill>
                <a:latin typeface="Arial"/>
              </a:endParaRPr>
            </a:p>
          </p:txBody>
        </p:sp>
        <p:sp>
          <p:nvSpPr>
            <p:cNvPr id="14" name="Freeform 7"/>
            <p:cNvSpPr>
              <a:spLocks/>
            </p:cNvSpPr>
            <p:nvPr userDrawn="1"/>
          </p:nvSpPr>
          <p:spPr bwMode="auto">
            <a:xfrm>
              <a:off x="447675" y="4105275"/>
              <a:ext cx="544513" cy="2444750"/>
            </a:xfrm>
            <a:custGeom>
              <a:avLst/>
              <a:gdLst>
                <a:gd name="T0" fmla="*/ 86 w 171"/>
                <a:gd name="T1" fmla="*/ 768 h 768"/>
                <a:gd name="T2" fmla="*/ 86 w 171"/>
                <a:gd name="T3" fmla="*/ 768 h 768"/>
                <a:gd name="T4" fmla="*/ 0 w 171"/>
                <a:gd name="T5" fmla="*/ 682 h 768"/>
                <a:gd name="T6" fmla="*/ 0 w 171"/>
                <a:gd name="T7" fmla="*/ 85 h 768"/>
                <a:gd name="T8" fmla="*/ 86 w 171"/>
                <a:gd name="T9" fmla="*/ 0 h 768"/>
                <a:gd name="T10" fmla="*/ 171 w 171"/>
                <a:gd name="T11" fmla="*/ 85 h 768"/>
                <a:gd name="T12" fmla="*/ 171 w 171"/>
                <a:gd name="T13" fmla="*/ 682 h 768"/>
                <a:gd name="T14" fmla="*/ 86 w 171"/>
                <a:gd name="T15" fmla="*/ 768 h 76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1" h="768">
                  <a:moveTo>
                    <a:pt x="86" y="768"/>
                  </a:moveTo>
                  <a:cubicBezTo>
                    <a:pt x="86" y="768"/>
                    <a:pt x="86" y="768"/>
                    <a:pt x="86" y="768"/>
                  </a:cubicBezTo>
                  <a:cubicBezTo>
                    <a:pt x="38" y="768"/>
                    <a:pt x="0" y="730"/>
                    <a:pt x="0" y="682"/>
                  </a:cubicBezTo>
                  <a:cubicBezTo>
                    <a:pt x="0" y="85"/>
                    <a:pt x="0" y="85"/>
                    <a:pt x="0" y="85"/>
                  </a:cubicBezTo>
                  <a:cubicBezTo>
                    <a:pt x="0" y="38"/>
                    <a:pt x="38" y="0"/>
                    <a:pt x="86" y="0"/>
                  </a:cubicBezTo>
                  <a:cubicBezTo>
                    <a:pt x="133" y="0"/>
                    <a:pt x="171" y="38"/>
                    <a:pt x="171" y="85"/>
                  </a:cubicBezTo>
                  <a:cubicBezTo>
                    <a:pt x="171" y="682"/>
                    <a:pt x="171" y="682"/>
                    <a:pt x="171" y="682"/>
                  </a:cubicBezTo>
                  <a:cubicBezTo>
                    <a:pt x="171" y="730"/>
                    <a:pt x="133" y="768"/>
                    <a:pt x="86" y="76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449" eaLnBrk="1" fontAlgn="auto" hangingPunct="1">
                <a:spcBef>
                  <a:spcPts val="0"/>
                </a:spcBef>
                <a:spcAft>
                  <a:spcPts val="0"/>
                </a:spcAft>
                <a:buClrTx/>
              </a:pPr>
              <a:endParaRPr lang="en-GB" sz="2099" b="0" dirty="0">
                <a:solidFill>
                  <a:prstClr val="black"/>
                </a:solidFill>
                <a:latin typeface="Arial"/>
              </a:endParaRPr>
            </a:p>
          </p:txBody>
        </p:sp>
        <p:sp>
          <p:nvSpPr>
            <p:cNvPr id="15" name="Freeform 8"/>
            <p:cNvSpPr>
              <a:spLocks/>
            </p:cNvSpPr>
            <p:nvPr userDrawn="1"/>
          </p:nvSpPr>
          <p:spPr bwMode="auto">
            <a:xfrm>
              <a:off x="10529888" y="3994150"/>
              <a:ext cx="434975" cy="1092200"/>
            </a:xfrm>
            <a:custGeom>
              <a:avLst/>
              <a:gdLst>
                <a:gd name="T0" fmla="*/ 69 w 137"/>
                <a:gd name="T1" fmla="*/ 343 h 343"/>
                <a:gd name="T2" fmla="*/ 69 w 137"/>
                <a:gd name="T3" fmla="*/ 343 h 343"/>
                <a:gd name="T4" fmla="*/ 0 w 137"/>
                <a:gd name="T5" fmla="*/ 275 h 343"/>
                <a:gd name="T6" fmla="*/ 0 w 137"/>
                <a:gd name="T7" fmla="*/ 69 h 343"/>
                <a:gd name="T8" fmla="*/ 69 w 137"/>
                <a:gd name="T9" fmla="*/ 0 h 343"/>
                <a:gd name="T10" fmla="*/ 137 w 137"/>
                <a:gd name="T11" fmla="*/ 69 h 343"/>
                <a:gd name="T12" fmla="*/ 137 w 137"/>
                <a:gd name="T13" fmla="*/ 275 h 343"/>
                <a:gd name="T14" fmla="*/ 69 w 137"/>
                <a:gd name="T15" fmla="*/ 343 h 3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7" h="343">
                  <a:moveTo>
                    <a:pt x="69" y="343"/>
                  </a:moveTo>
                  <a:cubicBezTo>
                    <a:pt x="69" y="343"/>
                    <a:pt x="69" y="343"/>
                    <a:pt x="69" y="343"/>
                  </a:cubicBezTo>
                  <a:cubicBezTo>
                    <a:pt x="31" y="343"/>
                    <a:pt x="0" y="313"/>
                    <a:pt x="0" y="275"/>
                  </a:cubicBezTo>
                  <a:cubicBezTo>
                    <a:pt x="0" y="69"/>
                    <a:pt x="0" y="69"/>
                    <a:pt x="0" y="69"/>
                  </a:cubicBezTo>
                  <a:cubicBezTo>
                    <a:pt x="0" y="31"/>
                    <a:pt x="31" y="0"/>
                    <a:pt x="69" y="0"/>
                  </a:cubicBezTo>
                  <a:cubicBezTo>
                    <a:pt x="107" y="0"/>
                    <a:pt x="137" y="31"/>
                    <a:pt x="137" y="69"/>
                  </a:cubicBezTo>
                  <a:cubicBezTo>
                    <a:pt x="137" y="275"/>
                    <a:pt x="137" y="275"/>
                    <a:pt x="137" y="275"/>
                  </a:cubicBezTo>
                  <a:cubicBezTo>
                    <a:pt x="137" y="313"/>
                    <a:pt x="107" y="343"/>
                    <a:pt x="69" y="34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449" eaLnBrk="1" fontAlgn="auto" hangingPunct="1">
                <a:spcBef>
                  <a:spcPts val="0"/>
                </a:spcBef>
                <a:spcAft>
                  <a:spcPts val="0"/>
                </a:spcAft>
                <a:buClrTx/>
              </a:pPr>
              <a:endParaRPr lang="en-GB" sz="2099" b="0" dirty="0">
                <a:solidFill>
                  <a:prstClr val="black"/>
                </a:solidFill>
                <a:latin typeface="Arial"/>
              </a:endParaRPr>
            </a:p>
          </p:txBody>
        </p:sp>
        <p:sp>
          <p:nvSpPr>
            <p:cNvPr id="16" name="Freeform 9"/>
            <p:cNvSpPr>
              <a:spLocks/>
            </p:cNvSpPr>
            <p:nvPr userDrawn="1"/>
          </p:nvSpPr>
          <p:spPr bwMode="auto">
            <a:xfrm>
              <a:off x="10094913" y="4627563"/>
              <a:ext cx="260350" cy="439738"/>
            </a:xfrm>
            <a:custGeom>
              <a:avLst/>
              <a:gdLst>
                <a:gd name="T0" fmla="*/ 41 w 82"/>
                <a:gd name="T1" fmla="*/ 138 h 138"/>
                <a:gd name="T2" fmla="*/ 41 w 82"/>
                <a:gd name="T3" fmla="*/ 138 h 138"/>
                <a:gd name="T4" fmla="*/ 0 w 82"/>
                <a:gd name="T5" fmla="*/ 96 h 138"/>
                <a:gd name="T6" fmla="*/ 0 w 82"/>
                <a:gd name="T7" fmla="*/ 41 h 138"/>
                <a:gd name="T8" fmla="*/ 41 w 82"/>
                <a:gd name="T9" fmla="*/ 0 h 138"/>
                <a:gd name="T10" fmla="*/ 82 w 82"/>
                <a:gd name="T11" fmla="*/ 41 h 138"/>
                <a:gd name="T12" fmla="*/ 82 w 82"/>
                <a:gd name="T13" fmla="*/ 96 h 138"/>
                <a:gd name="T14" fmla="*/ 41 w 82"/>
                <a:gd name="T15" fmla="*/ 138 h 13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138">
                  <a:moveTo>
                    <a:pt x="41" y="138"/>
                  </a:moveTo>
                  <a:cubicBezTo>
                    <a:pt x="41" y="138"/>
                    <a:pt x="41" y="138"/>
                    <a:pt x="41" y="138"/>
                  </a:cubicBezTo>
                  <a:cubicBezTo>
                    <a:pt x="18" y="138"/>
                    <a:pt x="0" y="119"/>
                    <a:pt x="0" y="96"/>
                  </a:cubicBezTo>
                  <a:cubicBezTo>
                    <a:pt x="0" y="41"/>
                    <a:pt x="0" y="41"/>
                    <a:pt x="0" y="41"/>
                  </a:cubicBezTo>
                  <a:cubicBezTo>
                    <a:pt x="0" y="19"/>
                    <a:pt x="18" y="0"/>
                    <a:pt x="41" y="0"/>
                  </a:cubicBezTo>
                  <a:cubicBezTo>
                    <a:pt x="63" y="0"/>
                    <a:pt x="82" y="19"/>
                    <a:pt x="82" y="41"/>
                  </a:cubicBezTo>
                  <a:cubicBezTo>
                    <a:pt x="82" y="96"/>
                    <a:pt x="82" y="96"/>
                    <a:pt x="82" y="96"/>
                  </a:cubicBezTo>
                  <a:cubicBezTo>
                    <a:pt x="82" y="119"/>
                    <a:pt x="63" y="138"/>
                    <a:pt x="41" y="13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449" eaLnBrk="1" fontAlgn="auto" hangingPunct="1">
                <a:spcBef>
                  <a:spcPts val="0"/>
                </a:spcBef>
                <a:spcAft>
                  <a:spcPts val="0"/>
                </a:spcAft>
                <a:buClrTx/>
              </a:pPr>
              <a:endParaRPr lang="en-GB" sz="2099" b="0" dirty="0">
                <a:solidFill>
                  <a:prstClr val="black"/>
                </a:solidFill>
                <a:latin typeface="Arial"/>
              </a:endParaRPr>
            </a:p>
          </p:txBody>
        </p:sp>
        <p:sp>
          <p:nvSpPr>
            <p:cNvPr id="17" name="Freeform 10"/>
            <p:cNvSpPr>
              <a:spLocks/>
            </p:cNvSpPr>
            <p:nvPr userDrawn="1"/>
          </p:nvSpPr>
          <p:spPr bwMode="auto">
            <a:xfrm>
              <a:off x="11183938" y="3144838"/>
              <a:ext cx="544513" cy="2444750"/>
            </a:xfrm>
            <a:custGeom>
              <a:avLst/>
              <a:gdLst>
                <a:gd name="T0" fmla="*/ 86 w 171"/>
                <a:gd name="T1" fmla="*/ 768 h 768"/>
                <a:gd name="T2" fmla="*/ 86 w 171"/>
                <a:gd name="T3" fmla="*/ 768 h 768"/>
                <a:gd name="T4" fmla="*/ 0 w 171"/>
                <a:gd name="T5" fmla="*/ 682 h 768"/>
                <a:gd name="T6" fmla="*/ 0 w 171"/>
                <a:gd name="T7" fmla="*/ 85 h 768"/>
                <a:gd name="T8" fmla="*/ 86 w 171"/>
                <a:gd name="T9" fmla="*/ 0 h 768"/>
                <a:gd name="T10" fmla="*/ 171 w 171"/>
                <a:gd name="T11" fmla="*/ 85 h 768"/>
                <a:gd name="T12" fmla="*/ 171 w 171"/>
                <a:gd name="T13" fmla="*/ 682 h 768"/>
                <a:gd name="T14" fmla="*/ 86 w 171"/>
                <a:gd name="T15" fmla="*/ 768 h 76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1" h="768">
                  <a:moveTo>
                    <a:pt x="86" y="768"/>
                  </a:moveTo>
                  <a:cubicBezTo>
                    <a:pt x="86" y="768"/>
                    <a:pt x="86" y="768"/>
                    <a:pt x="86" y="768"/>
                  </a:cubicBezTo>
                  <a:cubicBezTo>
                    <a:pt x="38" y="768"/>
                    <a:pt x="0" y="730"/>
                    <a:pt x="0" y="682"/>
                  </a:cubicBezTo>
                  <a:cubicBezTo>
                    <a:pt x="0" y="85"/>
                    <a:pt x="0" y="85"/>
                    <a:pt x="0" y="85"/>
                  </a:cubicBezTo>
                  <a:cubicBezTo>
                    <a:pt x="0" y="38"/>
                    <a:pt x="38" y="0"/>
                    <a:pt x="86" y="0"/>
                  </a:cubicBezTo>
                  <a:cubicBezTo>
                    <a:pt x="133" y="0"/>
                    <a:pt x="171" y="38"/>
                    <a:pt x="171" y="85"/>
                  </a:cubicBezTo>
                  <a:cubicBezTo>
                    <a:pt x="171" y="682"/>
                    <a:pt x="171" y="682"/>
                    <a:pt x="171" y="682"/>
                  </a:cubicBezTo>
                  <a:cubicBezTo>
                    <a:pt x="171" y="730"/>
                    <a:pt x="133" y="768"/>
                    <a:pt x="86" y="76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449" eaLnBrk="1" fontAlgn="auto" hangingPunct="1">
                <a:spcBef>
                  <a:spcPts val="0"/>
                </a:spcBef>
                <a:spcAft>
                  <a:spcPts val="0"/>
                </a:spcAft>
                <a:buClrTx/>
              </a:pPr>
              <a:endParaRPr lang="en-GB" sz="2099" b="0" dirty="0">
                <a:solidFill>
                  <a:prstClr val="black"/>
                </a:solidFill>
                <a:latin typeface="Arial"/>
              </a:endParaRPr>
            </a:p>
          </p:txBody>
        </p:sp>
        <p:sp>
          <p:nvSpPr>
            <p:cNvPr id="18" name="Freeform 11"/>
            <p:cNvSpPr>
              <a:spLocks noEditPoints="1"/>
            </p:cNvSpPr>
            <p:nvPr userDrawn="1"/>
          </p:nvSpPr>
          <p:spPr bwMode="auto">
            <a:xfrm>
              <a:off x="7742238" y="4083050"/>
              <a:ext cx="434975" cy="1092200"/>
            </a:xfrm>
            <a:custGeom>
              <a:avLst/>
              <a:gdLst>
                <a:gd name="T0" fmla="*/ 69 w 137"/>
                <a:gd name="T1" fmla="*/ 13 h 343"/>
                <a:gd name="T2" fmla="*/ 124 w 137"/>
                <a:gd name="T3" fmla="*/ 68 h 343"/>
                <a:gd name="T4" fmla="*/ 124 w 137"/>
                <a:gd name="T5" fmla="*/ 274 h 343"/>
                <a:gd name="T6" fmla="*/ 69 w 137"/>
                <a:gd name="T7" fmla="*/ 329 h 343"/>
                <a:gd name="T8" fmla="*/ 14 w 137"/>
                <a:gd name="T9" fmla="*/ 274 h 343"/>
                <a:gd name="T10" fmla="*/ 14 w 137"/>
                <a:gd name="T11" fmla="*/ 68 h 343"/>
                <a:gd name="T12" fmla="*/ 69 w 137"/>
                <a:gd name="T13" fmla="*/ 13 h 343"/>
                <a:gd name="T14" fmla="*/ 69 w 137"/>
                <a:gd name="T15" fmla="*/ 0 h 343"/>
                <a:gd name="T16" fmla="*/ 69 w 137"/>
                <a:gd name="T17" fmla="*/ 0 h 343"/>
                <a:gd name="T18" fmla="*/ 0 w 137"/>
                <a:gd name="T19" fmla="*/ 68 h 343"/>
                <a:gd name="T20" fmla="*/ 0 w 137"/>
                <a:gd name="T21" fmla="*/ 274 h 343"/>
                <a:gd name="T22" fmla="*/ 69 w 137"/>
                <a:gd name="T23" fmla="*/ 343 h 343"/>
                <a:gd name="T24" fmla="*/ 137 w 137"/>
                <a:gd name="T25" fmla="*/ 274 h 343"/>
                <a:gd name="T26" fmla="*/ 137 w 137"/>
                <a:gd name="T27" fmla="*/ 68 h 343"/>
                <a:gd name="T28" fmla="*/ 69 w 137"/>
                <a:gd name="T29" fmla="*/ 0 h 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7" h="343">
                  <a:moveTo>
                    <a:pt x="69" y="13"/>
                  </a:moveTo>
                  <a:cubicBezTo>
                    <a:pt x="99" y="13"/>
                    <a:pt x="124" y="38"/>
                    <a:pt x="124" y="68"/>
                  </a:cubicBezTo>
                  <a:cubicBezTo>
                    <a:pt x="124" y="274"/>
                    <a:pt x="124" y="274"/>
                    <a:pt x="124" y="274"/>
                  </a:cubicBezTo>
                  <a:cubicBezTo>
                    <a:pt x="124" y="304"/>
                    <a:pt x="99" y="329"/>
                    <a:pt x="69" y="329"/>
                  </a:cubicBezTo>
                  <a:cubicBezTo>
                    <a:pt x="39" y="329"/>
                    <a:pt x="14" y="304"/>
                    <a:pt x="14" y="274"/>
                  </a:cubicBezTo>
                  <a:cubicBezTo>
                    <a:pt x="14" y="68"/>
                    <a:pt x="14" y="68"/>
                    <a:pt x="14" y="68"/>
                  </a:cubicBezTo>
                  <a:cubicBezTo>
                    <a:pt x="14" y="38"/>
                    <a:pt x="39" y="13"/>
                    <a:pt x="69" y="13"/>
                  </a:cubicBezTo>
                  <a:moveTo>
                    <a:pt x="69" y="0"/>
                  </a:moveTo>
                  <a:cubicBezTo>
                    <a:pt x="69" y="0"/>
                    <a:pt x="69" y="0"/>
                    <a:pt x="69" y="0"/>
                  </a:cubicBezTo>
                  <a:cubicBezTo>
                    <a:pt x="31" y="0"/>
                    <a:pt x="0" y="30"/>
                    <a:pt x="0" y="68"/>
                  </a:cubicBezTo>
                  <a:cubicBezTo>
                    <a:pt x="0" y="274"/>
                    <a:pt x="0" y="274"/>
                    <a:pt x="0" y="274"/>
                  </a:cubicBezTo>
                  <a:cubicBezTo>
                    <a:pt x="0" y="312"/>
                    <a:pt x="31" y="343"/>
                    <a:pt x="69" y="343"/>
                  </a:cubicBezTo>
                  <a:cubicBezTo>
                    <a:pt x="107" y="343"/>
                    <a:pt x="137" y="312"/>
                    <a:pt x="137" y="274"/>
                  </a:cubicBezTo>
                  <a:cubicBezTo>
                    <a:pt x="137" y="68"/>
                    <a:pt x="137" y="68"/>
                    <a:pt x="137" y="68"/>
                  </a:cubicBezTo>
                  <a:cubicBezTo>
                    <a:pt x="137" y="30"/>
                    <a:pt x="107" y="0"/>
                    <a:pt x="6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449" eaLnBrk="1" fontAlgn="auto" hangingPunct="1">
                <a:spcBef>
                  <a:spcPts val="0"/>
                </a:spcBef>
                <a:spcAft>
                  <a:spcPts val="0"/>
                </a:spcAft>
                <a:buClrTx/>
              </a:pPr>
              <a:endParaRPr lang="en-GB" sz="2099" b="0" dirty="0">
                <a:solidFill>
                  <a:prstClr val="black"/>
                </a:solidFill>
                <a:latin typeface="Arial"/>
              </a:endParaRPr>
            </a:p>
          </p:txBody>
        </p:sp>
        <p:sp>
          <p:nvSpPr>
            <p:cNvPr id="19" name="Freeform 12"/>
            <p:cNvSpPr>
              <a:spLocks/>
            </p:cNvSpPr>
            <p:nvPr userDrawn="1"/>
          </p:nvSpPr>
          <p:spPr bwMode="auto">
            <a:xfrm>
              <a:off x="9480550" y="4605338"/>
              <a:ext cx="439738" cy="1092200"/>
            </a:xfrm>
            <a:custGeom>
              <a:avLst/>
              <a:gdLst>
                <a:gd name="T0" fmla="*/ 69 w 138"/>
                <a:gd name="T1" fmla="*/ 343 h 343"/>
                <a:gd name="T2" fmla="*/ 69 w 138"/>
                <a:gd name="T3" fmla="*/ 343 h 343"/>
                <a:gd name="T4" fmla="*/ 0 w 138"/>
                <a:gd name="T5" fmla="*/ 275 h 343"/>
                <a:gd name="T6" fmla="*/ 0 w 138"/>
                <a:gd name="T7" fmla="*/ 69 h 343"/>
                <a:gd name="T8" fmla="*/ 69 w 138"/>
                <a:gd name="T9" fmla="*/ 0 h 343"/>
                <a:gd name="T10" fmla="*/ 138 w 138"/>
                <a:gd name="T11" fmla="*/ 69 h 343"/>
                <a:gd name="T12" fmla="*/ 138 w 138"/>
                <a:gd name="T13" fmla="*/ 275 h 343"/>
                <a:gd name="T14" fmla="*/ 69 w 138"/>
                <a:gd name="T15" fmla="*/ 343 h 3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8" h="343">
                  <a:moveTo>
                    <a:pt x="69" y="343"/>
                  </a:moveTo>
                  <a:cubicBezTo>
                    <a:pt x="69" y="343"/>
                    <a:pt x="69" y="343"/>
                    <a:pt x="69" y="343"/>
                  </a:cubicBezTo>
                  <a:cubicBezTo>
                    <a:pt x="31" y="343"/>
                    <a:pt x="0" y="313"/>
                    <a:pt x="0" y="275"/>
                  </a:cubicBezTo>
                  <a:cubicBezTo>
                    <a:pt x="0" y="69"/>
                    <a:pt x="0" y="69"/>
                    <a:pt x="0" y="69"/>
                  </a:cubicBezTo>
                  <a:cubicBezTo>
                    <a:pt x="0" y="31"/>
                    <a:pt x="31" y="0"/>
                    <a:pt x="69" y="0"/>
                  </a:cubicBezTo>
                  <a:cubicBezTo>
                    <a:pt x="107" y="0"/>
                    <a:pt x="138" y="31"/>
                    <a:pt x="138" y="69"/>
                  </a:cubicBezTo>
                  <a:cubicBezTo>
                    <a:pt x="138" y="275"/>
                    <a:pt x="138" y="275"/>
                    <a:pt x="138" y="275"/>
                  </a:cubicBezTo>
                  <a:cubicBezTo>
                    <a:pt x="138" y="313"/>
                    <a:pt x="107" y="343"/>
                    <a:pt x="69" y="34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449" eaLnBrk="1" fontAlgn="auto" hangingPunct="1">
                <a:spcBef>
                  <a:spcPts val="0"/>
                </a:spcBef>
                <a:spcAft>
                  <a:spcPts val="0"/>
                </a:spcAft>
                <a:buClrTx/>
              </a:pPr>
              <a:endParaRPr lang="en-GB" sz="2099" b="0" dirty="0">
                <a:solidFill>
                  <a:prstClr val="black"/>
                </a:solidFill>
                <a:latin typeface="Arial"/>
              </a:endParaRPr>
            </a:p>
          </p:txBody>
        </p:sp>
        <p:sp>
          <p:nvSpPr>
            <p:cNvPr id="46" name="Freeform 13"/>
            <p:cNvSpPr>
              <a:spLocks noEditPoints="1"/>
            </p:cNvSpPr>
            <p:nvPr userDrawn="1"/>
          </p:nvSpPr>
          <p:spPr bwMode="auto">
            <a:xfrm>
              <a:off x="8397875" y="3230563"/>
              <a:ext cx="546100" cy="2447925"/>
            </a:xfrm>
            <a:custGeom>
              <a:avLst/>
              <a:gdLst>
                <a:gd name="T0" fmla="*/ 86 w 172"/>
                <a:gd name="T1" fmla="*/ 14 h 769"/>
                <a:gd name="T2" fmla="*/ 158 w 172"/>
                <a:gd name="T3" fmla="*/ 86 h 769"/>
                <a:gd name="T4" fmla="*/ 158 w 172"/>
                <a:gd name="T5" fmla="*/ 683 h 769"/>
                <a:gd name="T6" fmla="*/ 86 w 172"/>
                <a:gd name="T7" fmla="*/ 755 h 769"/>
                <a:gd name="T8" fmla="*/ 14 w 172"/>
                <a:gd name="T9" fmla="*/ 683 h 769"/>
                <a:gd name="T10" fmla="*/ 14 w 172"/>
                <a:gd name="T11" fmla="*/ 86 h 769"/>
                <a:gd name="T12" fmla="*/ 86 w 172"/>
                <a:gd name="T13" fmla="*/ 14 h 769"/>
                <a:gd name="T14" fmla="*/ 86 w 172"/>
                <a:gd name="T15" fmla="*/ 0 h 769"/>
                <a:gd name="T16" fmla="*/ 0 w 172"/>
                <a:gd name="T17" fmla="*/ 86 h 769"/>
                <a:gd name="T18" fmla="*/ 0 w 172"/>
                <a:gd name="T19" fmla="*/ 683 h 769"/>
                <a:gd name="T20" fmla="*/ 86 w 172"/>
                <a:gd name="T21" fmla="*/ 769 h 769"/>
                <a:gd name="T22" fmla="*/ 172 w 172"/>
                <a:gd name="T23" fmla="*/ 683 h 769"/>
                <a:gd name="T24" fmla="*/ 172 w 172"/>
                <a:gd name="T25" fmla="*/ 86 h 769"/>
                <a:gd name="T26" fmla="*/ 86 w 172"/>
                <a:gd name="T27" fmla="*/ 0 h 7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2" h="769">
                  <a:moveTo>
                    <a:pt x="86" y="14"/>
                  </a:moveTo>
                  <a:cubicBezTo>
                    <a:pt x="126" y="14"/>
                    <a:pt x="158" y="46"/>
                    <a:pt x="158" y="86"/>
                  </a:cubicBezTo>
                  <a:cubicBezTo>
                    <a:pt x="158" y="683"/>
                    <a:pt x="158" y="683"/>
                    <a:pt x="158" y="683"/>
                  </a:cubicBezTo>
                  <a:cubicBezTo>
                    <a:pt x="158" y="723"/>
                    <a:pt x="126" y="755"/>
                    <a:pt x="86" y="755"/>
                  </a:cubicBezTo>
                  <a:cubicBezTo>
                    <a:pt x="46" y="755"/>
                    <a:pt x="14" y="723"/>
                    <a:pt x="14" y="683"/>
                  </a:cubicBezTo>
                  <a:cubicBezTo>
                    <a:pt x="14" y="86"/>
                    <a:pt x="14" y="86"/>
                    <a:pt x="14" y="86"/>
                  </a:cubicBezTo>
                  <a:cubicBezTo>
                    <a:pt x="14" y="46"/>
                    <a:pt x="46" y="14"/>
                    <a:pt x="86" y="14"/>
                  </a:cubicBezTo>
                  <a:moveTo>
                    <a:pt x="86" y="0"/>
                  </a:moveTo>
                  <a:cubicBezTo>
                    <a:pt x="38" y="0"/>
                    <a:pt x="0" y="39"/>
                    <a:pt x="0" y="86"/>
                  </a:cubicBezTo>
                  <a:cubicBezTo>
                    <a:pt x="0" y="683"/>
                    <a:pt x="0" y="683"/>
                    <a:pt x="0" y="683"/>
                  </a:cubicBezTo>
                  <a:cubicBezTo>
                    <a:pt x="0" y="730"/>
                    <a:pt x="38" y="769"/>
                    <a:pt x="86" y="769"/>
                  </a:cubicBezTo>
                  <a:cubicBezTo>
                    <a:pt x="133" y="769"/>
                    <a:pt x="172" y="730"/>
                    <a:pt x="172" y="683"/>
                  </a:cubicBezTo>
                  <a:cubicBezTo>
                    <a:pt x="172" y="86"/>
                    <a:pt x="172" y="86"/>
                    <a:pt x="172" y="86"/>
                  </a:cubicBezTo>
                  <a:cubicBezTo>
                    <a:pt x="172" y="39"/>
                    <a:pt x="133" y="0"/>
                    <a:pt x="8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449" eaLnBrk="1" fontAlgn="auto" hangingPunct="1">
                <a:spcBef>
                  <a:spcPts val="0"/>
                </a:spcBef>
                <a:spcAft>
                  <a:spcPts val="0"/>
                </a:spcAft>
                <a:buClrTx/>
              </a:pPr>
              <a:endParaRPr lang="en-GB" sz="2099" b="0" dirty="0">
                <a:solidFill>
                  <a:prstClr val="black"/>
                </a:solidFill>
                <a:latin typeface="Arial"/>
              </a:endParaRPr>
            </a:p>
          </p:txBody>
        </p:sp>
        <p:sp>
          <p:nvSpPr>
            <p:cNvPr id="47" name="Freeform 14"/>
            <p:cNvSpPr>
              <a:spLocks noEditPoints="1"/>
            </p:cNvSpPr>
            <p:nvPr userDrawn="1"/>
          </p:nvSpPr>
          <p:spPr bwMode="auto">
            <a:xfrm>
              <a:off x="1951038" y="4083050"/>
              <a:ext cx="439738" cy="1092200"/>
            </a:xfrm>
            <a:custGeom>
              <a:avLst/>
              <a:gdLst>
                <a:gd name="T0" fmla="*/ 69 w 138"/>
                <a:gd name="T1" fmla="*/ 13 h 343"/>
                <a:gd name="T2" fmla="*/ 124 w 138"/>
                <a:gd name="T3" fmla="*/ 68 h 343"/>
                <a:gd name="T4" fmla="*/ 124 w 138"/>
                <a:gd name="T5" fmla="*/ 274 h 343"/>
                <a:gd name="T6" fmla="*/ 69 w 138"/>
                <a:gd name="T7" fmla="*/ 329 h 343"/>
                <a:gd name="T8" fmla="*/ 14 w 138"/>
                <a:gd name="T9" fmla="*/ 274 h 343"/>
                <a:gd name="T10" fmla="*/ 14 w 138"/>
                <a:gd name="T11" fmla="*/ 68 h 343"/>
                <a:gd name="T12" fmla="*/ 69 w 138"/>
                <a:gd name="T13" fmla="*/ 13 h 343"/>
                <a:gd name="T14" fmla="*/ 69 w 138"/>
                <a:gd name="T15" fmla="*/ 0 h 343"/>
                <a:gd name="T16" fmla="*/ 0 w 138"/>
                <a:gd name="T17" fmla="*/ 68 h 343"/>
                <a:gd name="T18" fmla="*/ 0 w 138"/>
                <a:gd name="T19" fmla="*/ 274 h 343"/>
                <a:gd name="T20" fmla="*/ 69 w 138"/>
                <a:gd name="T21" fmla="*/ 343 h 343"/>
                <a:gd name="T22" fmla="*/ 138 w 138"/>
                <a:gd name="T23" fmla="*/ 274 h 343"/>
                <a:gd name="T24" fmla="*/ 138 w 138"/>
                <a:gd name="T25" fmla="*/ 68 h 343"/>
                <a:gd name="T26" fmla="*/ 69 w 138"/>
                <a:gd name="T27" fmla="*/ 0 h 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8" h="343">
                  <a:moveTo>
                    <a:pt x="69" y="13"/>
                  </a:moveTo>
                  <a:cubicBezTo>
                    <a:pt x="99" y="13"/>
                    <a:pt x="124" y="38"/>
                    <a:pt x="124" y="68"/>
                  </a:cubicBezTo>
                  <a:cubicBezTo>
                    <a:pt x="124" y="274"/>
                    <a:pt x="124" y="274"/>
                    <a:pt x="124" y="274"/>
                  </a:cubicBezTo>
                  <a:cubicBezTo>
                    <a:pt x="124" y="304"/>
                    <a:pt x="99" y="329"/>
                    <a:pt x="69" y="329"/>
                  </a:cubicBezTo>
                  <a:cubicBezTo>
                    <a:pt x="39" y="329"/>
                    <a:pt x="14" y="304"/>
                    <a:pt x="14" y="274"/>
                  </a:cubicBezTo>
                  <a:cubicBezTo>
                    <a:pt x="14" y="68"/>
                    <a:pt x="14" y="68"/>
                    <a:pt x="14" y="68"/>
                  </a:cubicBezTo>
                  <a:cubicBezTo>
                    <a:pt x="14" y="38"/>
                    <a:pt x="39" y="13"/>
                    <a:pt x="69" y="13"/>
                  </a:cubicBezTo>
                  <a:moveTo>
                    <a:pt x="69" y="0"/>
                  </a:moveTo>
                  <a:cubicBezTo>
                    <a:pt x="31" y="0"/>
                    <a:pt x="0" y="30"/>
                    <a:pt x="0" y="68"/>
                  </a:cubicBezTo>
                  <a:cubicBezTo>
                    <a:pt x="0" y="274"/>
                    <a:pt x="0" y="274"/>
                    <a:pt x="0" y="274"/>
                  </a:cubicBezTo>
                  <a:cubicBezTo>
                    <a:pt x="0" y="312"/>
                    <a:pt x="31" y="343"/>
                    <a:pt x="69" y="343"/>
                  </a:cubicBezTo>
                  <a:cubicBezTo>
                    <a:pt x="107" y="343"/>
                    <a:pt x="138" y="312"/>
                    <a:pt x="138" y="274"/>
                  </a:cubicBezTo>
                  <a:cubicBezTo>
                    <a:pt x="138" y="68"/>
                    <a:pt x="138" y="68"/>
                    <a:pt x="138" y="68"/>
                  </a:cubicBezTo>
                  <a:cubicBezTo>
                    <a:pt x="138" y="30"/>
                    <a:pt x="107" y="0"/>
                    <a:pt x="6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449" eaLnBrk="1" fontAlgn="auto" hangingPunct="1">
                <a:spcBef>
                  <a:spcPts val="0"/>
                </a:spcBef>
                <a:spcAft>
                  <a:spcPts val="0"/>
                </a:spcAft>
                <a:buClrTx/>
              </a:pPr>
              <a:endParaRPr lang="en-GB" sz="2099" b="0" dirty="0">
                <a:solidFill>
                  <a:prstClr val="black"/>
                </a:solidFill>
                <a:latin typeface="Arial"/>
              </a:endParaRPr>
            </a:p>
          </p:txBody>
        </p:sp>
        <p:sp>
          <p:nvSpPr>
            <p:cNvPr id="48" name="Freeform 15"/>
            <p:cNvSpPr>
              <a:spLocks noEditPoints="1"/>
            </p:cNvSpPr>
            <p:nvPr userDrawn="1"/>
          </p:nvSpPr>
          <p:spPr bwMode="auto">
            <a:xfrm>
              <a:off x="2606675" y="3230563"/>
              <a:ext cx="546100" cy="2447925"/>
            </a:xfrm>
            <a:custGeom>
              <a:avLst/>
              <a:gdLst>
                <a:gd name="T0" fmla="*/ 86 w 172"/>
                <a:gd name="T1" fmla="*/ 14 h 769"/>
                <a:gd name="T2" fmla="*/ 158 w 172"/>
                <a:gd name="T3" fmla="*/ 86 h 769"/>
                <a:gd name="T4" fmla="*/ 158 w 172"/>
                <a:gd name="T5" fmla="*/ 683 h 769"/>
                <a:gd name="T6" fmla="*/ 86 w 172"/>
                <a:gd name="T7" fmla="*/ 755 h 769"/>
                <a:gd name="T8" fmla="*/ 14 w 172"/>
                <a:gd name="T9" fmla="*/ 683 h 769"/>
                <a:gd name="T10" fmla="*/ 14 w 172"/>
                <a:gd name="T11" fmla="*/ 86 h 769"/>
                <a:gd name="T12" fmla="*/ 86 w 172"/>
                <a:gd name="T13" fmla="*/ 14 h 769"/>
                <a:gd name="T14" fmla="*/ 86 w 172"/>
                <a:gd name="T15" fmla="*/ 0 h 769"/>
                <a:gd name="T16" fmla="*/ 0 w 172"/>
                <a:gd name="T17" fmla="*/ 86 h 769"/>
                <a:gd name="T18" fmla="*/ 0 w 172"/>
                <a:gd name="T19" fmla="*/ 683 h 769"/>
                <a:gd name="T20" fmla="*/ 86 w 172"/>
                <a:gd name="T21" fmla="*/ 769 h 769"/>
                <a:gd name="T22" fmla="*/ 172 w 172"/>
                <a:gd name="T23" fmla="*/ 683 h 769"/>
                <a:gd name="T24" fmla="*/ 172 w 172"/>
                <a:gd name="T25" fmla="*/ 86 h 769"/>
                <a:gd name="T26" fmla="*/ 86 w 172"/>
                <a:gd name="T27" fmla="*/ 0 h 7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2" h="769">
                  <a:moveTo>
                    <a:pt x="86" y="14"/>
                  </a:moveTo>
                  <a:cubicBezTo>
                    <a:pt x="126" y="14"/>
                    <a:pt x="158" y="46"/>
                    <a:pt x="158" y="86"/>
                  </a:cubicBezTo>
                  <a:cubicBezTo>
                    <a:pt x="158" y="683"/>
                    <a:pt x="158" y="683"/>
                    <a:pt x="158" y="683"/>
                  </a:cubicBezTo>
                  <a:cubicBezTo>
                    <a:pt x="158" y="723"/>
                    <a:pt x="126" y="755"/>
                    <a:pt x="86" y="755"/>
                  </a:cubicBezTo>
                  <a:cubicBezTo>
                    <a:pt x="46" y="755"/>
                    <a:pt x="14" y="723"/>
                    <a:pt x="14" y="683"/>
                  </a:cubicBezTo>
                  <a:cubicBezTo>
                    <a:pt x="14" y="86"/>
                    <a:pt x="14" y="86"/>
                    <a:pt x="14" y="86"/>
                  </a:cubicBezTo>
                  <a:cubicBezTo>
                    <a:pt x="14" y="46"/>
                    <a:pt x="46" y="14"/>
                    <a:pt x="86" y="14"/>
                  </a:cubicBezTo>
                  <a:moveTo>
                    <a:pt x="86" y="0"/>
                  </a:moveTo>
                  <a:cubicBezTo>
                    <a:pt x="39" y="0"/>
                    <a:pt x="0" y="39"/>
                    <a:pt x="0" y="86"/>
                  </a:cubicBezTo>
                  <a:cubicBezTo>
                    <a:pt x="0" y="683"/>
                    <a:pt x="0" y="683"/>
                    <a:pt x="0" y="683"/>
                  </a:cubicBezTo>
                  <a:cubicBezTo>
                    <a:pt x="0" y="730"/>
                    <a:pt x="39" y="769"/>
                    <a:pt x="86" y="769"/>
                  </a:cubicBezTo>
                  <a:cubicBezTo>
                    <a:pt x="133" y="769"/>
                    <a:pt x="172" y="730"/>
                    <a:pt x="172" y="683"/>
                  </a:cubicBezTo>
                  <a:cubicBezTo>
                    <a:pt x="172" y="86"/>
                    <a:pt x="172" y="86"/>
                    <a:pt x="172" y="86"/>
                  </a:cubicBezTo>
                  <a:cubicBezTo>
                    <a:pt x="172" y="39"/>
                    <a:pt x="133" y="0"/>
                    <a:pt x="8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449" eaLnBrk="1" fontAlgn="auto" hangingPunct="1">
                <a:spcBef>
                  <a:spcPts val="0"/>
                </a:spcBef>
                <a:spcAft>
                  <a:spcPts val="0"/>
                </a:spcAft>
                <a:buClrTx/>
              </a:pPr>
              <a:endParaRPr lang="en-GB" sz="2099" b="0" dirty="0">
                <a:solidFill>
                  <a:prstClr val="black"/>
                </a:solidFill>
                <a:latin typeface="Arial"/>
              </a:endParaRPr>
            </a:p>
          </p:txBody>
        </p:sp>
        <p:sp>
          <p:nvSpPr>
            <p:cNvPr id="49" name="Freeform 16"/>
            <p:cNvSpPr>
              <a:spLocks/>
            </p:cNvSpPr>
            <p:nvPr userDrawn="1"/>
          </p:nvSpPr>
          <p:spPr bwMode="auto">
            <a:xfrm>
              <a:off x="8718550" y="4105275"/>
              <a:ext cx="546100" cy="2444750"/>
            </a:xfrm>
            <a:custGeom>
              <a:avLst/>
              <a:gdLst>
                <a:gd name="T0" fmla="*/ 86 w 172"/>
                <a:gd name="T1" fmla="*/ 768 h 768"/>
                <a:gd name="T2" fmla="*/ 86 w 172"/>
                <a:gd name="T3" fmla="*/ 768 h 768"/>
                <a:gd name="T4" fmla="*/ 0 w 172"/>
                <a:gd name="T5" fmla="*/ 682 h 768"/>
                <a:gd name="T6" fmla="*/ 0 w 172"/>
                <a:gd name="T7" fmla="*/ 85 h 768"/>
                <a:gd name="T8" fmla="*/ 86 w 172"/>
                <a:gd name="T9" fmla="*/ 0 h 768"/>
                <a:gd name="T10" fmla="*/ 172 w 172"/>
                <a:gd name="T11" fmla="*/ 85 h 768"/>
                <a:gd name="T12" fmla="*/ 172 w 172"/>
                <a:gd name="T13" fmla="*/ 682 h 768"/>
                <a:gd name="T14" fmla="*/ 86 w 172"/>
                <a:gd name="T15" fmla="*/ 768 h 76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2" h="768">
                  <a:moveTo>
                    <a:pt x="86" y="768"/>
                  </a:moveTo>
                  <a:cubicBezTo>
                    <a:pt x="86" y="768"/>
                    <a:pt x="86" y="768"/>
                    <a:pt x="86" y="768"/>
                  </a:cubicBezTo>
                  <a:cubicBezTo>
                    <a:pt x="39" y="768"/>
                    <a:pt x="0" y="730"/>
                    <a:pt x="0" y="682"/>
                  </a:cubicBezTo>
                  <a:cubicBezTo>
                    <a:pt x="0" y="85"/>
                    <a:pt x="0" y="85"/>
                    <a:pt x="0" y="85"/>
                  </a:cubicBezTo>
                  <a:cubicBezTo>
                    <a:pt x="0" y="38"/>
                    <a:pt x="39" y="0"/>
                    <a:pt x="86" y="0"/>
                  </a:cubicBezTo>
                  <a:cubicBezTo>
                    <a:pt x="133" y="0"/>
                    <a:pt x="172" y="38"/>
                    <a:pt x="172" y="85"/>
                  </a:cubicBezTo>
                  <a:cubicBezTo>
                    <a:pt x="172" y="682"/>
                    <a:pt x="172" y="682"/>
                    <a:pt x="172" y="682"/>
                  </a:cubicBezTo>
                  <a:cubicBezTo>
                    <a:pt x="172" y="730"/>
                    <a:pt x="133" y="768"/>
                    <a:pt x="86" y="76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449" eaLnBrk="1" fontAlgn="auto" hangingPunct="1">
                <a:spcBef>
                  <a:spcPts val="0"/>
                </a:spcBef>
                <a:spcAft>
                  <a:spcPts val="0"/>
                </a:spcAft>
                <a:buClrTx/>
              </a:pPr>
              <a:endParaRPr lang="en-GB" sz="2099" b="0" dirty="0">
                <a:solidFill>
                  <a:prstClr val="black"/>
                </a:solidFill>
                <a:latin typeface="Arial"/>
              </a:endParaRPr>
            </a:p>
          </p:txBody>
        </p:sp>
        <p:sp>
          <p:nvSpPr>
            <p:cNvPr id="50" name="Freeform 17"/>
            <p:cNvSpPr>
              <a:spLocks noEditPoints="1"/>
            </p:cNvSpPr>
            <p:nvPr userDrawn="1"/>
          </p:nvSpPr>
          <p:spPr bwMode="auto">
            <a:xfrm>
              <a:off x="4465638" y="3841750"/>
              <a:ext cx="438150" cy="1092200"/>
            </a:xfrm>
            <a:custGeom>
              <a:avLst/>
              <a:gdLst>
                <a:gd name="T0" fmla="*/ 69 w 138"/>
                <a:gd name="T1" fmla="*/ 14 h 343"/>
                <a:gd name="T2" fmla="*/ 124 w 138"/>
                <a:gd name="T3" fmla="*/ 69 h 343"/>
                <a:gd name="T4" fmla="*/ 124 w 138"/>
                <a:gd name="T5" fmla="*/ 275 h 343"/>
                <a:gd name="T6" fmla="*/ 69 w 138"/>
                <a:gd name="T7" fmla="*/ 330 h 343"/>
                <a:gd name="T8" fmla="*/ 14 w 138"/>
                <a:gd name="T9" fmla="*/ 275 h 343"/>
                <a:gd name="T10" fmla="*/ 14 w 138"/>
                <a:gd name="T11" fmla="*/ 69 h 343"/>
                <a:gd name="T12" fmla="*/ 69 w 138"/>
                <a:gd name="T13" fmla="*/ 14 h 343"/>
                <a:gd name="T14" fmla="*/ 69 w 138"/>
                <a:gd name="T15" fmla="*/ 0 h 343"/>
                <a:gd name="T16" fmla="*/ 0 w 138"/>
                <a:gd name="T17" fmla="*/ 69 h 343"/>
                <a:gd name="T18" fmla="*/ 0 w 138"/>
                <a:gd name="T19" fmla="*/ 275 h 343"/>
                <a:gd name="T20" fmla="*/ 69 w 138"/>
                <a:gd name="T21" fmla="*/ 343 h 343"/>
                <a:gd name="T22" fmla="*/ 138 w 138"/>
                <a:gd name="T23" fmla="*/ 275 h 343"/>
                <a:gd name="T24" fmla="*/ 138 w 138"/>
                <a:gd name="T25" fmla="*/ 69 h 343"/>
                <a:gd name="T26" fmla="*/ 69 w 138"/>
                <a:gd name="T27" fmla="*/ 0 h 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8" h="343">
                  <a:moveTo>
                    <a:pt x="69" y="14"/>
                  </a:moveTo>
                  <a:cubicBezTo>
                    <a:pt x="99" y="14"/>
                    <a:pt x="124" y="39"/>
                    <a:pt x="124" y="69"/>
                  </a:cubicBezTo>
                  <a:cubicBezTo>
                    <a:pt x="124" y="275"/>
                    <a:pt x="124" y="275"/>
                    <a:pt x="124" y="275"/>
                  </a:cubicBezTo>
                  <a:cubicBezTo>
                    <a:pt x="124" y="305"/>
                    <a:pt x="99" y="330"/>
                    <a:pt x="69" y="330"/>
                  </a:cubicBezTo>
                  <a:cubicBezTo>
                    <a:pt x="39" y="330"/>
                    <a:pt x="14" y="305"/>
                    <a:pt x="14" y="275"/>
                  </a:cubicBezTo>
                  <a:cubicBezTo>
                    <a:pt x="14" y="69"/>
                    <a:pt x="14" y="69"/>
                    <a:pt x="14" y="69"/>
                  </a:cubicBezTo>
                  <a:cubicBezTo>
                    <a:pt x="14" y="39"/>
                    <a:pt x="39" y="14"/>
                    <a:pt x="69" y="14"/>
                  </a:cubicBezTo>
                  <a:moveTo>
                    <a:pt x="69" y="0"/>
                  </a:moveTo>
                  <a:cubicBezTo>
                    <a:pt x="31" y="0"/>
                    <a:pt x="0" y="31"/>
                    <a:pt x="0" y="69"/>
                  </a:cubicBezTo>
                  <a:cubicBezTo>
                    <a:pt x="0" y="275"/>
                    <a:pt x="0" y="275"/>
                    <a:pt x="0" y="275"/>
                  </a:cubicBezTo>
                  <a:cubicBezTo>
                    <a:pt x="0" y="313"/>
                    <a:pt x="31" y="343"/>
                    <a:pt x="69" y="343"/>
                  </a:cubicBezTo>
                  <a:cubicBezTo>
                    <a:pt x="107" y="343"/>
                    <a:pt x="138" y="313"/>
                    <a:pt x="138" y="275"/>
                  </a:cubicBezTo>
                  <a:cubicBezTo>
                    <a:pt x="138" y="69"/>
                    <a:pt x="138" y="69"/>
                    <a:pt x="138" y="69"/>
                  </a:cubicBezTo>
                  <a:cubicBezTo>
                    <a:pt x="138" y="31"/>
                    <a:pt x="107" y="0"/>
                    <a:pt x="6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449" eaLnBrk="1" fontAlgn="auto" hangingPunct="1">
                <a:spcBef>
                  <a:spcPts val="0"/>
                </a:spcBef>
                <a:spcAft>
                  <a:spcPts val="0"/>
                </a:spcAft>
                <a:buClrTx/>
              </a:pPr>
              <a:endParaRPr lang="en-GB" sz="2099" b="0" dirty="0">
                <a:solidFill>
                  <a:prstClr val="black"/>
                </a:solidFill>
                <a:latin typeface="Arial"/>
              </a:endParaRPr>
            </a:p>
          </p:txBody>
        </p:sp>
        <p:sp>
          <p:nvSpPr>
            <p:cNvPr id="51" name="Freeform 18"/>
            <p:cNvSpPr>
              <a:spLocks/>
            </p:cNvSpPr>
            <p:nvPr userDrawn="1"/>
          </p:nvSpPr>
          <p:spPr bwMode="auto">
            <a:xfrm>
              <a:off x="7259638" y="4475163"/>
              <a:ext cx="260350" cy="436563"/>
            </a:xfrm>
            <a:custGeom>
              <a:avLst/>
              <a:gdLst>
                <a:gd name="T0" fmla="*/ 41 w 82"/>
                <a:gd name="T1" fmla="*/ 137 h 137"/>
                <a:gd name="T2" fmla="*/ 41 w 82"/>
                <a:gd name="T3" fmla="*/ 137 h 137"/>
                <a:gd name="T4" fmla="*/ 0 w 82"/>
                <a:gd name="T5" fmla="*/ 96 h 137"/>
                <a:gd name="T6" fmla="*/ 0 w 82"/>
                <a:gd name="T7" fmla="*/ 41 h 137"/>
                <a:gd name="T8" fmla="*/ 41 w 82"/>
                <a:gd name="T9" fmla="*/ 0 h 137"/>
                <a:gd name="T10" fmla="*/ 82 w 82"/>
                <a:gd name="T11" fmla="*/ 41 h 137"/>
                <a:gd name="T12" fmla="*/ 82 w 82"/>
                <a:gd name="T13" fmla="*/ 96 h 137"/>
                <a:gd name="T14" fmla="*/ 41 w 82"/>
                <a:gd name="T15" fmla="*/ 137 h 13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137">
                  <a:moveTo>
                    <a:pt x="41" y="137"/>
                  </a:moveTo>
                  <a:cubicBezTo>
                    <a:pt x="41" y="137"/>
                    <a:pt x="41" y="137"/>
                    <a:pt x="41" y="137"/>
                  </a:cubicBezTo>
                  <a:cubicBezTo>
                    <a:pt x="18" y="137"/>
                    <a:pt x="0" y="119"/>
                    <a:pt x="0" y="96"/>
                  </a:cubicBezTo>
                  <a:cubicBezTo>
                    <a:pt x="0" y="41"/>
                    <a:pt x="0" y="41"/>
                    <a:pt x="0" y="41"/>
                  </a:cubicBezTo>
                  <a:cubicBezTo>
                    <a:pt x="0" y="19"/>
                    <a:pt x="18" y="0"/>
                    <a:pt x="41" y="0"/>
                  </a:cubicBezTo>
                  <a:cubicBezTo>
                    <a:pt x="64" y="0"/>
                    <a:pt x="82" y="19"/>
                    <a:pt x="82" y="41"/>
                  </a:cubicBezTo>
                  <a:cubicBezTo>
                    <a:pt x="82" y="96"/>
                    <a:pt x="82" y="96"/>
                    <a:pt x="82" y="96"/>
                  </a:cubicBezTo>
                  <a:cubicBezTo>
                    <a:pt x="82" y="119"/>
                    <a:pt x="64" y="137"/>
                    <a:pt x="41" y="13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449" eaLnBrk="1" fontAlgn="auto" hangingPunct="1">
                <a:spcBef>
                  <a:spcPts val="0"/>
                </a:spcBef>
                <a:spcAft>
                  <a:spcPts val="0"/>
                </a:spcAft>
                <a:buClrTx/>
              </a:pPr>
              <a:endParaRPr lang="en-GB" sz="2099" b="0" dirty="0">
                <a:solidFill>
                  <a:prstClr val="black"/>
                </a:solidFill>
                <a:latin typeface="Arial"/>
              </a:endParaRPr>
            </a:p>
          </p:txBody>
        </p:sp>
        <p:sp>
          <p:nvSpPr>
            <p:cNvPr id="52" name="Freeform 19"/>
            <p:cNvSpPr>
              <a:spLocks noEditPoints="1"/>
            </p:cNvSpPr>
            <p:nvPr userDrawn="1"/>
          </p:nvSpPr>
          <p:spPr bwMode="auto">
            <a:xfrm>
              <a:off x="4030663" y="4475163"/>
              <a:ext cx="260350" cy="436563"/>
            </a:xfrm>
            <a:custGeom>
              <a:avLst/>
              <a:gdLst>
                <a:gd name="T0" fmla="*/ 41 w 82"/>
                <a:gd name="T1" fmla="*/ 14 h 137"/>
                <a:gd name="T2" fmla="*/ 69 w 82"/>
                <a:gd name="T3" fmla="*/ 41 h 137"/>
                <a:gd name="T4" fmla="*/ 69 w 82"/>
                <a:gd name="T5" fmla="*/ 96 h 137"/>
                <a:gd name="T6" fmla="*/ 41 w 82"/>
                <a:gd name="T7" fmla="*/ 124 h 137"/>
                <a:gd name="T8" fmla="*/ 14 w 82"/>
                <a:gd name="T9" fmla="*/ 96 h 137"/>
                <a:gd name="T10" fmla="*/ 14 w 82"/>
                <a:gd name="T11" fmla="*/ 41 h 137"/>
                <a:gd name="T12" fmla="*/ 41 w 82"/>
                <a:gd name="T13" fmla="*/ 14 h 137"/>
                <a:gd name="T14" fmla="*/ 41 w 82"/>
                <a:gd name="T15" fmla="*/ 0 h 137"/>
                <a:gd name="T16" fmla="*/ 0 w 82"/>
                <a:gd name="T17" fmla="*/ 41 h 137"/>
                <a:gd name="T18" fmla="*/ 0 w 82"/>
                <a:gd name="T19" fmla="*/ 96 h 137"/>
                <a:gd name="T20" fmla="*/ 41 w 82"/>
                <a:gd name="T21" fmla="*/ 137 h 137"/>
                <a:gd name="T22" fmla="*/ 82 w 82"/>
                <a:gd name="T23" fmla="*/ 96 h 137"/>
                <a:gd name="T24" fmla="*/ 82 w 82"/>
                <a:gd name="T25" fmla="*/ 41 h 137"/>
                <a:gd name="T26" fmla="*/ 41 w 82"/>
                <a:gd name="T27" fmla="*/ 0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2" h="137">
                  <a:moveTo>
                    <a:pt x="41" y="14"/>
                  </a:moveTo>
                  <a:cubicBezTo>
                    <a:pt x="56" y="14"/>
                    <a:pt x="69" y="26"/>
                    <a:pt x="69" y="41"/>
                  </a:cubicBezTo>
                  <a:cubicBezTo>
                    <a:pt x="69" y="96"/>
                    <a:pt x="69" y="96"/>
                    <a:pt x="69" y="96"/>
                  </a:cubicBezTo>
                  <a:cubicBezTo>
                    <a:pt x="69" y="112"/>
                    <a:pt x="56" y="124"/>
                    <a:pt x="41" y="124"/>
                  </a:cubicBezTo>
                  <a:cubicBezTo>
                    <a:pt x="26" y="124"/>
                    <a:pt x="14" y="112"/>
                    <a:pt x="14" y="96"/>
                  </a:cubicBezTo>
                  <a:cubicBezTo>
                    <a:pt x="14" y="41"/>
                    <a:pt x="14" y="41"/>
                    <a:pt x="14" y="41"/>
                  </a:cubicBezTo>
                  <a:cubicBezTo>
                    <a:pt x="14" y="26"/>
                    <a:pt x="26" y="14"/>
                    <a:pt x="41" y="14"/>
                  </a:cubicBezTo>
                  <a:moveTo>
                    <a:pt x="41" y="0"/>
                  </a:moveTo>
                  <a:cubicBezTo>
                    <a:pt x="19" y="0"/>
                    <a:pt x="0" y="19"/>
                    <a:pt x="0" y="41"/>
                  </a:cubicBezTo>
                  <a:cubicBezTo>
                    <a:pt x="0" y="96"/>
                    <a:pt x="0" y="96"/>
                    <a:pt x="0" y="96"/>
                  </a:cubicBezTo>
                  <a:cubicBezTo>
                    <a:pt x="0" y="119"/>
                    <a:pt x="19" y="137"/>
                    <a:pt x="41" y="137"/>
                  </a:cubicBezTo>
                  <a:cubicBezTo>
                    <a:pt x="64" y="137"/>
                    <a:pt x="82" y="119"/>
                    <a:pt x="82" y="96"/>
                  </a:cubicBezTo>
                  <a:cubicBezTo>
                    <a:pt x="82" y="41"/>
                    <a:pt x="82" y="41"/>
                    <a:pt x="82" y="41"/>
                  </a:cubicBezTo>
                  <a:cubicBezTo>
                    <a:pt x="82" y="19"/>
                    <a:pt x="64" y="0"/>
                    <a:pt x="4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449" eaLnBrk="1" fontAlgn="auto" hangingPunct="1">
                <a:spcBef>
                  <a:spcPts val="0"/>
                </a:spcBef>
                <a:spcAft>
                  <a:spcPts val="0"/>
                </a:spcAft>
                <a:buClrTx/>
              </a:pPr>
              <a:endParaRPr lang="en-GB" sz="2099" b="0" dirty="0">
                <a:solidFill>
                  <a:prstClr val="black"/>
                </a:solidFill>
                <a:latin typeface="Arial"/>
              </a:endParaRPr>
            </a:p>
          </p:txBody>
        </p:sp>
        <p:sp>
          <p:nvSpPr>
            <p:cNvPr id="53" name="Freeform 20"/>
            <p:cNvSpPr>
              <a:spLocks/>
            </p:cNvSpPr>
            <p:nvPr userDrawn="1"/>
          </p:nvSpPr>
          <p:spPr bwMode="auto">
            <a:xfrm>
              <a:off x="6648450" y="4452938"/>
              <a:ext cx="436563" cy="1092200"/>
            </a:xfrm>
            <a:custGeom>
              <a:avLst/>
              <a:gdLst>
                <a:gd name="T0" fmla="*/ 68 w 137"/>
                <a:gd name="T1" fmla="*/ 343 h 343"/>
                <a:gd name="T2" fmla="*/ 68 w 137"/>
                <a:gd name="T3" fmla="*/ 343 h 343"/>
                <a:gd name="T4" fmla="*/ 0 w 137"/>
                <a:gd name="T5" fmla="*/ 275 h 343"/>
                <a:gd name="T6" fmla="*/ 0 w 137"/>
                <a:gd name="T7" fmla="*/ 69 h 343"/>
                <a:gd name="T8" fmla="*/ 68 w 137"/>
                <a:gd name="T9" fmla="*/ 0 h 343"/>
                <a:gd name="T10" fmla="*/ 137 w 137"/>
                <a:gd name="T11" fmla="*/ 69 h 343"/>
                <a:gd name="T12" fmla="*/ 137 w 137"/>
                <a:gd name="T13" fmla="*/ 275 h 343"/>
                <a:gd name="T14" fmla="*/ 68 w 137"/>
                <a:gd name="T15" fmla="*/ 343 h 3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7" h="343">
                  <a:moveTo>
                    <a:pt x="68" y="343"/>
                  </a:moveTo>
                  <a:cubicBezTo>
                    <a:pt x="68" y="343"/>
                    <a:pt x="68" y="343"/>
                    <a:pt x="68" y="343"/>
                  </a:cubicBezTo>
                  <a:cubicBezTo>
                    <a:pt x="30" y="343"/>
                    <a:pt x="0" y="313"/>
                    <a:pt x="0" y="275"/>
                  </a:cubicBezTo>
                  <a:cubicBezTo>
                    <a:pt x="0" y="69"/>
                    <a:pt x="0" y="69"/>
                    <a:pt x="0" y="69"/>
                  </a:cubicBezTo>
                  <a:cubicBezTo>
                    <a:pt x="0" y="31"/>
                    <a:pt x="30" y="0"/>
                    <a:pt x="68" y="0"/>
                  </a:cubicBezTo>
                  <a:cubicBezTo>
                    <a:pt x="106" y="0"/>
                    <a:pt x="137" y="31"/>
                    <a:pt x="137" y="69"/>
                  </a:cubicBezTo>
                  <a:cubicBezTo>
                    <a:pt x="137" y="275"/>
                    <a:pt x="137" y="275"/>
                    <a:pt x="137" y="275"/>
                  </a:cubicBezTo>
                  <a:cubicBezTo>
                    <a:pt x="137" y="313"/>
                    <a:pt x="106" y="343"/>
                    <a:pt x="68" y="34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449" eaLnBrk="1" fontAlgn="auto" hangingPunct="1">
                <a:spcBef>
                  <a:spcPts val="0"/>
                </a:spcBef>
                <a:spcAft>
                  <a:spcPts val="0"/>
                </a:spcAft>
                <a:buClrTx/>
              </a:pPr>
              <a:endParaRPr lang="en-GB" sz="2099" b="0" dirty="0">
                <a:solidFill>
                  <a:prstClr val="black"/>
                </a:solidFill>
                <a:latin typeface="Arial"/>
              </a:endParaRPr>
            </a:p>
          </p:txBody>
        </p:sp>
        <p:sp>
          <p:nvSpPr>
            <p:cNvPr id="54" name="Freeform 21"/>
            <p:cNvSpPr>
              <a:spLocks/>
            </p:cNvSpPr>
            <p:nvPr userDrawn="1"/>
          </p:nvSpPr>
          <p:spPr bwMode="auto">
            <a:xfrm>
              <a:off x="5119688" y="2990850"/>
              <a:ext cx="547688" cy="2444750"/>
            </a:xfrm>
            <a:custGeom>
              <a:avLst/>
              <a:gdLst>
                <a:gd name="T0" fmla="*/ 86 w 172"/>
                <a:gd name="T1" fmla="*/ 768 h 768"/>
                <a:gd name="T2" fmla="*/ 86 w 172"/>
                <a:gd name="T3" fmla="*/ 768 h 768"/>
                <a:gd name="T4" fmla="*/ 0 w 172"/>
                <a:gd name="T5" fmla="*/ 682 h 768"/>
                <a:gd name="T6" fmla="*/ 0 w 172"/>
                <a:gd name="T7" fmla="*/ 85 h 768"/>
                <a:gd name="T8" fmla="*/ 86 w 172"/>
                <a:gd name="T9" fmla="*/ 0 h 768"/>
                <a:gd name="T10" fmla="*/ 172 w 172"/>
                <a:gd name="T11" fmla="*/ 85 h 768"/>
                <a:gd name="T12" fmla="*/ 172 w 172"/>
                <a:gd name="T13" fmla="*/ 682 h 768"/>
                <a:gd name="T14" fmla="*/ 86 w 172"/>
                <a:gd name="T15" fmla="*/ 768 h 76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2" h="768">
                  <a:moveTo>
                    <a:pt x="86" y="768"/>
                  </a:moveTo>
                  <a:cubicBezTo>
                    <a:pt x="86" y="768"/>
                    <a:pt x="86" y="768"/>
                    <a:pt x="86" y="768"/>
                  </a:cubicBezTo>
                  <a:cubicBezTo>
                    <a:pt x="39" y="768"/>
                    <a:pt x="0" y="730"/>
                    <a:pt x="0" y="682"/>
                  </a:cubicBezTo>
                  <a:cubicBezTo>
                    <a:pt x="0" y="85"/>
                    <a:pt x="0" y="85"/>
                    <a:pt x="0" y="85"/>
                  </a:cubicBezTo>
                  <a:cubicBezTo>
                    <a:pt x="0" y="38"/>
                    <a:pt x="39" y="0"/>
                    <a:pt x="86" y="0"/>
                  </a:cubicBezTo>
                  <a:cubicBezTo>
                    <a:pt x="133" y="0"/>
                    <a:pt x="172" y="38"/>
                    <a:pt x="172" y="85"/>
                  </a:cubicBezTo>
                  <a:cubicBezTo>
                    <a:pt x="172" y="682"/>
                    <a:pt x="172" y="682"/>
                    <a:pt x="172" y="682"/>
                  </a:cubicBezTo>
                  <a:cubicBezTo>
                    <a:pt x="172" y="730"/>
                    <a:pt x="133" y="768"/>
                    <a:pt x="86" y="76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449" eaLnBrk="1" fontAlgn="auto" hangingPunct="1">
                <a:spcBef>
                  <a:spcPts val="0"/>
                </a:spcBef>
                <a:spcAft>
                  <a:spcPts val="0"/>
                </a:spcAft>
                <a:buClrTx/>
              </a:pPr>
              <a:endParaRPr lang="en-GB" sz="2099" b="0" dirty="0">
                <a:solidFill>
                  <a:prstClr val="black"/>
                </a:solidFill>
                <a:latin typeface="Arial"/>
              </a:endParaRPr>
            </a:p>
          </p:txBody>
        </p:sp>
        <p:sp>
          <p:nvSpPr>
            <p:cNvPr id="55" name="Freeform 22"/>
            <p:cNvSpPr>
              <a:spLocks/>
            </p:cNvSpPr>
            <p:nvPr userDrawn="1"/>
          </p:nvSpPr>
          <p:spPr bwMode="auto">
            <a:xfrm>
              <a:off x="5886450" y="3952875"/>
              <a:ext cx="542925" cy="2444750"/>
            </a:xfrm>
            <a:custGeom>
              <a:avLst/>
              <a:gdLst>
                <a:gd name="T0" fmla="*/ 85 w 171"/>
                <a:gd name="T1" fmla="*/ 768 h 768"/>
                <a:gd name="T2" fmla="*/ 85 w 171"/>
                <a:gd name="T3" fmla="*/ 768 h 768"/>
                <a:gd name="T4" fmla="*/ 0 w 171"/>
                <a:gd name="T5" fmla="*/ 682 h 768"/>
                <a:gd name="T6" fmla="*/ 0 w 171"/>
                <a:gd name="T7" fmla="*/ 85 h 768"/>
                <a:gd name="T8" fmla="*/ 85 w 171"/>
                <a:gd name="T9" fmla="*/ 0 h 768"/>
                <a:gd name="T10" fmla="*/ 171 w 171"/>
                <a:gd name="T11" fmla="*/ 85 h 768"/>
                <a:gd name="T12" fmla="*/ 171 w 171"/>
                <a:gd name="T13" fmla="*/ 682 h 768"/>
                <a:gd name="T14" fmla="*/ 85 w 171"/>
                <a:gd name="T15" fmla="*/ 768 h 76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1" h="768">
                  <a:moveTo>
                    <a:pt x="85" y="768"/>
                  </a:moveTo>
                  <a:cubicBezTo>
                    <a:pt x="85" y="768"/>
                    <a:pt x="85" y="768"/>
                    <a:pt x="85" y="768"/>
                  </a:cubicBezTo>
                  <a:cubicBezTo>
                    <a:pt x="38" y="768"/>
                    <a:pt x="0" y="730"/>
                    <a:pt x="0" y="682"/>
                  </a:cubicBezTo>
                  <a:cubicBezTo>
                    <a:pt x="0" y="85"/>
                    <a:pt x="0" y="85"/>
                    <a:pt x="0" y="85"/>
                  </a:cubicBezTo>
                  <a:cubicBezTo>
                    <a:pt x="0" y="38"/>
                    <a:pt x="38" y="0"/>
                    <a:pt x="85" y="0"/>
                  </a:cubicBezTo>
                  <a:cubicBezTo>
                    <a:pt x="133" y="0"/>
                    <a:pt x="171" y="38"/>
                    <a:pt x="171" y="85"/>
                  </a:cubicBezTo>
                  <a:cubicBezTo>
                    <a:pt x="171" y="682"/>
                    <a:pt x="171" y="682"/>
                    <a:pt x="171" y="682"/>
                  </a:cubicBezTo>
                  <a:cubicBezTo>
                    <a:pt x="171" y="730"/>
                    <a:pt x="133" y="768"/>
                    <a:pt x="85" y="76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449" eaLnBrk="1" fontAlgn="auto" hangingPunct="1">
                <a:spcBef>
                  <a:spcPts val="0"/>
                </a:spcBef>
                <a:spcAft>
                  <a:spcPts val="0"/>
                </a:spcAft>
                <a:buClrTx/>
              </a:pPr>
              <a:endParaRPr lang="en-GB" sz="2099" b="0" dirty="0">
                <a:solidFill>
                  <a:prstClr val="black"/>
                </a:solidFill>
                <a:latin typeface="Arial"/>
              </a:endParaRPr>
            </a:p>
          </p:txBody>
        </p:sp>
        <p:sp>
          <p:nvSpPr>
            <p:cNvPr id="56" name="Freeform 23"/>
            <p:cNvSpPr>
              <a:spLocks/>
            </p:cNvSpPr>
            <p:nvPr userDrawn="1"/>
          </p:nvSpPr>
          <p:spPr bwMode="auto">
            <a:xfrm>
              <a:off x="3790950" y="4716463"/>
              <a:ext cx="436563" cy="1092200"/>
            </a:xfrm>
            <a:custGeom>
              <a:avLst/>
              <a:gdLst>
                <a:gd name="T0" fmla="*/ 68 w 137"/>
                <a:gd name="T1" fmla="*/ 343 h 343"/>
                <a:gd name="T2" fmla="*/ 68 w 137"/>
                <a:gd name="T3" fmla="*/ 343 h 343"/>
                <a:gd name="T4" fmla="*/ 0 w 137"/>
                <a:gd name="T5" fmla="*/ 274 h 343"/>
                <a:gd name="T6" fmla="*/ 0 w 137"/>
                <a:gd name="T7" fmla="*/ 68 h 343"/>
                <a:gd name="T8" fmla="*/ 68 w 137"/>
                <a:gd name="T9" fmla="*/ 0 h 343"/>
                <a:gd name="T10" fmla="*/ 137 w 137"/>
                <a:gd name="T11" fmla="*/ 68 h 343"/>
                <a:gd name="T12" fmla="*/ 137 w 137"/>
                <a:gd name="T13" fmla="*/ 274 h 343"/>
                <a:gd name="T14" fmla="*/ 68 w 137"/>
                <a:gd name="T15" fmla="*/ 343 h 3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7" h="343">
                  <a:moveTo>
                    <a:pt x="68" y="343"/>
                  </a:moveTo>
                  <a:cubicBezTo>
                    <a:pt x="68" y="343"/>
                    <a:pt x="68" y="343"/>
                    <a:pt x="68" y="343"/>
                  </a:cubicBezTo>
                  <a:cubicBezTo>
                    <a:pt x="30" y="343"/>
                    <a:pt x="0" y="312"/>
                    <a:pt x="0" y="274"/>
                  </a:cubicBezTo>
                  <a:cubicBezTo>
                    <a:pt x="0" y="68"/>
                    <a:pt x="0" y="68"/>
                    <a:pt x="0" y="68"/>
                  </a:cubicBezTo>
                  <a:cubicBezTo>
                    <a:pt x="0" y="30"/>
                    <a:pt x="30" y="0"/>
                    <a:pt x="68" y="0"/>
                  </a:cubicBezTo>
                  <a:cubicBezTo>
                    <a:pt x="106" y="0"/>
                    <a:pt x="137" y="30"/>
                    <a:pt x="137" y="68"/>
                  </a:cubicBezTo>
                  <a:cubicBezTo>
                    <a:pt x="137" y="274"/>
                    <a:pt x="137" y="274"/>
                    <a:pt x="137" y="274"/>
                  </a:cubicBezTo>
                  <a:cubicBezTo>
                    <a:pt x="137" y="312"/>
                    <a:pt x="106" y="343"/>
                    <a:pt x="68" y="34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449" eaLnBrk="1" fontAlgn="auto" hangingPunct="1">
                <a:spcBef>
                  <a:spcPts val="0"/>
                </a:spcBef>
                <a:spcAft>
                  <a:spcPts val="0"/>
                </a:spcAft>
                <a:buClrTx/>
              </a:pPr>
              <a:endParaRPr lang="en-GB" sz="2099" b="0" dirty="0">
                <a:solidFill>
                  <a:prstClr val="black"/>
                </a:solidFill>
                <a:latin typeface="Arial"/>
              </a:endParaRPr>
            </a:p>
          </p:txBody>
        </p:sp>
        <p:sp>
          <p:nvSpPr>
            <p:cNvPr id="57" name="Freeform 24"/>
            <p:cNvSpPr>
              <a:spLocks/>
            </p:cNvSpPr>
            <p:nvPr userDrawn="1"/>
          </p:nvSpPr>
          <p:spPr bwMode="auto">
            <a:xfrm>
              <a:off x="3028950" y="3841750"/>
              <a:ext cx="542925" cy="2447925"/>
            </a:xfrm>
            <a:custGeom>
              <a:avLst/>
              <a:gdLst>
                <a:gd name="T0" fmla="*/ 85 w 171"/>
                <a:gd name="T1" fmla="*/ 769 h 769"/>
                <a:gd name="T2" fmla="*/ 85 w 171"/>
                <a:gd name="T3" fmla="*/ 769 h 769"/>
                <a:gd name="T4" fmla="*/ 0 w 171"/>
                <a:gd name="T5" fmla="*/ 683 h 769"/>
                <a:gd name="T6" fmla="*/ 0 w 171"/>
                <a:gd name="T7" fmla="*/ 86 h 769"/>
                <a:gd name="T8" fmla="*/ 85 w 171"/>
                <a:gd name="T9" fmla="*/ 0 h 769"/>
                <a:gd name="T10" fmla="*/ 171 w 171"/>
                <a:gd name="T11" fmla="*/ 86 h 769"/>
                <a:gd name="T12" fmla="*/ 171 w 171"/>
                <a:gd name="T13" fmla="*/ 683 h 769"/>
                <a:gd name="T14" fmla="*/ 85 w 171"/>
                <a:gd name="T15" fmla="*/ 769 h 76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1" h="769">
                  <a:moveTo>
                    <a:pt x="85" y="769"/>
                  </a:moveTo>
                  <a:cubicBezTo>
                    <a:pt x="85" y="769"/>
                    <a:pt x="85" y="769"/>
                    <a:pt x="85" y="769"/>
                  </a:cubicBezTo>
                  <a:cubicBezTo>
                    <a:pt x="38" y="769"/>
                    <a:pt x="0" y="730"/>
                    <a:pt x="0" y="683"/>
                  </a:cubicBezTo>
                  <a:cubicBezTo>
                    <a:pt x="0" y="86"/>
                    <a:pt x="0" y="86"/>
                    <a:pt x="0" y="86"/>
                  </a:cubicBezTo>
                  <a:cubicBezTo>
                    <a:pt x="0" y="39"/>
                    <a:pt x="38" y="0"/>
                    <a:pt x="85" y="0"/>
                  </a:cubicBezTo>
                  <a:cubicBezTo>
                    <a:pt x="133" y="0"/>
                    <a:pt x="171" y="39"/>
                    <a:pt x="171" y="86"/>
                  </a:cubicBezTo>
                  <a:cubicBezTo>
                    <a:pt x="171" y="683"/>
                    <a:pt x="171" y="683"/>
                    <a:pt x="171" y="683"/>
                  </a:cubicBezTo>
                  <a:cubicBezTo>
                    <a:pt x="171" y="730"/>
                    <a:pt x="133" y="769"/>
                    <a:pt x="85" y="76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449" eaLnBrk="1" fontAlgn="auto" hangingPunct="1">
                <a:spcBef>
                  <a:spcPts val="0"/>
                </a:spcBef>
                <a:spcAft>
                  <a:spcPts val="0"/>
                </a:spcAft>
                <a:buClrTx/>
              </a:pPr>
              <a:endParaRPr lang="en-GB" sz="2099" b="0" dirty="0">
                <a:solidFill>
                  <a:prstClr val="black"/>
                </a:solidFill>
                <a:latin typeface="Arial"/>
              </a:endParaRPr>
            </a:p>
          </p:txBody>
        </p:sp>
        <p:sp>
          <p:nvSpPr>
            <p:cNvPr id="58" name="Freeform 25"/>
            <p:cNvSpPr>
              <a:spLocks/>
            </p:cNvSpPr>
            <p:nvPr userDrawn="1"/>
          </p:nvSpPr>
          <p:spPr bwMode="auto">
            <a:xfrm>
              <a:off x="0" y="3148013"/>
              <a:ext cx="228600" cy="2438400"/>
            </a:xfrm>
            <a:custGeom>
              <a:avLst/>
              <a:gdLst>
                <a:gd name="T0" fmla="*/ 0 w 72"/>
                <a:gd name="T1" fmla="*/ 0 h 766"/>
                <a:gd name="T2" fmla="*/ 0 w 72"/>
                <a:gd name="T3" fmla="*/ 766 h 766"/>
                <a:gd name="T4" fmla="*/ 72 w 72"/>
                <a:gd name="T5" fmla="*/ 681 h 766"/>
                <a:gd name="T6" fmla="*/ 72 w 72"/>
                <a:gd name="T7" fmla="*/ 84 h 766"/>
                <a:gd name="T8" fmla="*/ 0 w 72"/>
                <a:gd name="T9" fmla="*/ 0 h 766"/>
              </a:gdLst>
              <a:ahLst/>
              <a:cxnLst>
                <a:cxn ang="0">
                  <a:pos x="T0" y="T1"/>
                </a:cxn>
                <a:cxn ang="0">
                  <a:pos x="T2" y="T3"/>
                </a:cxn>
                <a:cxn ang="0">
                  <a:pos x="T4" y="T5"/>
                </a:cxn>
                <a:cxn ang="0">
                  <a:pos x="T6" y="T7"/>
                </a:cxn>
                <a:cxn ang="0">
                  <a:pos x="T8" y="T9"/>
                </a:cxn>
              </a:cxnLst>
              <a:rect l="0" t="0" r="r" b="b"/>
              <a:pathLst>
                <a:path w="72" h="766">
                  <a:moveTo>
                    <a:pt x="0" y="0"/>
                  </a:moveTo>
                  <a:cubicBezTo>
                    <a:pt x="0" y="766"/>
                    <a:pt x="0" y="766"/>
                    <a:pt x="0" y="766"/>
                  </a:cubicBezTo>
                  <a:cubicBezTo>
                    <a:pt x="41" y="759"/>
                    <a:pt x="72" y="724"/>
                    <a:pt x="72" y="681"/>
                  </a:cubicBezTo>
                  <a:cubicBezTo>
                    <a:pt x="72" y="84"/>
                    <a:pt x="72" y="84"/>
                    <a:pt x="72" y="84"/>
                  </a:cubicBezTo>
                  <a:cubicBezTo>
                    <a:pt x="72" y="42"/>
                    <a:pt x="41" y="6"/>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449" eaLnBrk="1" fontAlgn="auto" hangingPunct="1">
                <a:spcBef>
                  <a:spcPts val="0"/>
                </a:spcBef>
                <a:spcAft>
                  <a:spcPts val="0"/>
                </a:spcAft>
                <a:buClrTx/>
              </a:pPr>
              <a:endParaRPr lang="en-GB" sz="2099" b="0" dirty="0">
                <a:solidFill>
                  <a:prstClr val="black"/>
                </a:solidFill>
                <a:latin typeface="Arial"/>
              </a:endParaRPr>
            </a:p>
          </p:txBody>
        </p:sp>
        <p:sp>
          <p:nvSpPr>
            <p:cNvPr id="59" name="Freeform 26"/>
            <p:cNvSpPr>
              <a:spLocks/>
            </p:cNvSpPr>
            <p:nvPr userDrawn="1"/>
          </p:nvSpPr>
          <p:spPr bwMode="auto">
            <a:xfrm>
              <a:off x="11950700" y="4105275"/>
              <a:ext cx="254000" cy="2444750"/>
            </a:xfrm>
            <a:custGeom>
              <a:avLst/>
              <a:gdLst>
                <a:gd name="T0" fmla="*/ 80 w 80"/>
                <a:gd name="T1" fmla="*/ 0 h 768"/>
                <a:gd name="T2" fmla="*/ 0 w 80"/>
                <a:gd name="T3" fmla="*/ 85 h 768"/>
                <a:gd name="T4" fmla="*/ 0 w 80"/>
                <a:gd name="T5" fmla="*/ 682 h 768"/>
                <a:gd name="T6" fmla="*/ 80 w 80"/>
                <a:gd name="T7" fmla="*/ 768 h 768"/>
                <a:gd name="T8" fmla="*/ 80 w 80"/>
                <a:gd name="T9" fmla="*/ 0 h 768"/>
              </a:gdLst>
              <a:ahLst/>
              <a:cxnLst>
                <a:cxn ang="0">
                  <a:pos x="T0" y="T1"/>
                </a:cxn>
                <a:cxn ang="0">
                  <a:pos x="T2" y="T3"/>
                </a:cxn>
                <a:cxn ang="0">
                  <a:pos x="T4" y="T5"/>
                </a:cxn>
                <a:cxn ang="0">
                  <a:pos x="T6" y="T7"/>
                </a:cxn>
                <a:cxn ang="0">
                  <a:pos x="T8" y="T9"/>
                </a:cxn>
              </a:cxnLst>
              <a:rect l="0" t="0" r="r" b="b"/>
              <a:pathLst>
                <a:path w="80" h="768">
                  <a:moveTo>
                    <a:pt x="80" y="0"/>
                  </a:moveTo>
                  <a:cubicBezTo>
                    <a:pt x="36" y="2"/>
                    <a:pt x="0" y="39"/>
                    <a:pt x="0" y="85"/>
                  </a:cubicBezTo>
                  <a:cubicBezTo>
                    <a:pt x="0" y="682"/>
                    <a:pt x="0" y="682"/>
                    <a:pt x="0" y="682"/>
                  </a:cubicBezTo>
                  <a:cubicBezTo>
                    <a:pt x="0" y="728"/>
                    <a:pt x="36" y="766"/>
                    <a:pt x="80" y="768"/>
                  </a:cubicBezTo>
                  <a:lnTo>
                    <a:pt x="8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449" eaLnBrk="1" fontAlgn="auto" hangingPunct="1">
                <a:spcBef>
                  <a:spcPts val="0"/>
                </a:spcBef>
                <a:spcAft>
                  <a:spcPts val="0"/>
                </a:spcAft>
                <a:buClrTx/>
              </a:pPr>
              <a:endParaRPr lang="en-GB" sz="2099" b="0" dirty="0">
                <a:solidFill>
                  <a:prstClr val="black"/>
                </a:solidFill>
                <a:latin typeface="Arial"/>
              </a:endParaRPr>
            </a:p>
          </p:txBody>
        </p:sp>
      </p:grpSp>
      <p:grpSp>
        <p:nvGrpSpPr>
          <p:cNvPr id="31" name="Logotype"/>
          <p:cNvGrpSpPr/>
          <p:nvPr userDrawn="1"/>
        </p:nvGrpSpPr>
        <p:grpSpPr>
          <a:xfrm>
            <a:off x="641184" y="530768"/>
            <a:ext cx="1383679" cy="288542"/>
            <a:chOff x="9501453" y="6148765"/>
            <a:chExt cx="2047875" cy="427037"/>
          </a:xfrm>
          <a:solidFill>
            <a:schemeClr val="bg1"/>
          </a:solidFill>
        </p:grpSpPr>
        <p:sp>
          <p:nvSpPr>
            <p:cNvPr id="32" name="Freeform 5"/>
            <p:cNvSpPr>
              <a:spLocks noEditPoints="1"/>
            </p:cNvSpPr>
            <p:nvPr userDrawn="1"/>
          </p:nvSpPr>
          <p:spPr bwMode="auto">
            <a:xfrm>
              <a:off x="11206428" y="6231315"/>
              <a:ext cx="342900" cy="344487"/>
            </a:xfrm>
            <a:custGeom>
              <a:avLst/>
              <a:gdLst>
                <a:gd name="T0" fmla="*/ 43 w 91"/>
                <a:gd name="T1" fmla="*/ 2 h 91"/>
                <a:gd name="T2" fmla="*/ 2 w 91"/>
                <a:gd name="T3" fmla="*/ 44 h 91"/>
                <a:gd name="T4" fmla="*/ 46 w 91"/>
                <a:gd name="T5" fmla="*/ 91 h 91"/>
                <a:gd name="T6" fmla="*/ 74 w 91"/>
                <a:gd name="T7" fmla="*/ 77 h 91"/>
                <a:gd name="T8" fmla="*/ 74 w 91"/>
                <a:gd name="T9" fmla="*/ 90 h 91"/>
                <a:gd name="T10" fmla="*/ 91 w 91"/>
                <a:gd name="T11" fmla="*/ 90 h 91"/>
                <a:gd name="T12" fmla="*/ 91 w 91"/>
                <a:gd name="T13" fmla="*/ 47 h 91"/>
                <a:gd name="T14" fmla="*/ 43 w 91"/>
                <a:gd name="T15" fmla="*/ 2 h 91"/>
                <a:gd name="T16" fmla="*/ 72 w 91"/>
                <a:gd name="T17" fmla="*/ 48 h 91"/>
                <a:gd name="T18" fmla="*/ 43 w 91"/>
                <a:gd name="T19" fmla="*/ 72 h 91"/>
                <a:gd name="T20" fmla="*/ 21 w 91"/>
                <a:gd name="T21" fmla="*/ 50 h 91"/>
                <a:gd name="T22" fmla="*/ 46 w 91"/>
                <a:gd name="T23" fmla="*/ 21 h 91"/>
                <a:gd name="T24" fmla="*/ 72 w 91"/>
                <a:gd name="T25" fmla="*/ 45 h 91"/>
                <a:gd name="T26" fmla="*/ 72 w 91"/>
                <a:gd name="T27" fmla="*/ 48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1" h="91">
                  <a:moveTo>
                    <a:pt x="43" y="2"/>
                  </a:moveTo>
                  <a:cubicBezTo>
                    <a:pt x="21" y="4"/>
                    <a:pt x="3" y="22"/>
                    <a:pt x="2" y="44"/>
                  </a:cubicBezTo>
                  <a:cubicBezTo>
                    <a:pt x="0" y="70"/>
                    <a:pt x="21" y="91"/>
                    <a:pt x="46" y="91"/>
                  </a:cubicBezTo>
                  <a:cubicBezTo>
                    <a:pt x="56" y="91"/>
                    <a:pt x="68" y="87"/>
                    <a:pt x="74" y="77"/>
                  </a:cubicBezTo>
                  <a:cubicBezTo>
                    <a:pt x="74" y="90"/>
                    <a:pt x="74" y="90"/>
                    <a:pt x="74" y="90"/>
                  </a:cubicBezTo>
                  <a:cubicBezTo>
                    <a:pt x="91" y="90"/>
                    <a:pt x="91" y="90"/>
                    <a:pt x="91" y="90"/>
                  </a:cubicBezTo>
                  <a:cubicBezTo>
                    <a:pt x="91" y="47"/>
                    <a:pt x="91" y="47"/>
                    <a:pt x="91" y="47"/>
                  </a:cubicBezTo>
                  <a:cubicBezTo>
                    <a:pt x="91" y="20"/>
                    <a:pt x="69" y="0"/>
                    <a:pt x="43" y="2"/>
                  </a:cubicBezTo>
                  <a:close/>
                  <a:moveTo>
                    <a:pt x="72" y="48"/>
                  </a:moveTo>
                  <a:cubicBezTo>
                    <a:pt x="71" y="63"/>
                    <a:pt x="58" y="74"/>
                    <a:pt x="43" y="72"/>
                  </a:cubicBezTo>
                  <a:cubicBezTo>
                    <a:pt x="32" y="71"/>
                    <a:pt x="22" y="61"/>
                    <a:pt x="21" y="50"/>
                  </a:cubicBezTo>
                  <a:cubicBezTo>
                    <a:pt x="19" y="34"/>
                    <a:pt x="31" y="21"/>
                    <a:pt x="46" y="21"/>
                  </a:cubicBezTo>
                  <a:cubicBezTo>
                    <a:pt x="60" y="21"/>
                    <a:pt x="71" y="32"/>
                    <a:pt x="72" y="45"/>
                  </a:cubicBezTo>
                  <a:lnTo>
                    <a:pt x="72" y="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449" eaLnBrk="1" fontAlgn="auto" hangingPunct="1">
                <a:spcBef>
                  <a:spcPts val="0"/>
                </a:spcBef>
                <a:spcAft>
                  <a:spcPts val="0"/>
                </a:spcAft>
                <a:buClrTx/>
              </a:pPr>
              <a:endParaRPr lang="en-US" sz="2099" b="0" dirty="0">
                <a:solidFill>
                  <a:prstClr val="black"/>
                </a:solidFill>
                <a:latin typeface="Arial"/>
              </a:endParaRPr>
            </a:p>
          </p:txBody>
        </p:sp>
        <p:sp>
          <p:nvSpPr>
            <p:cNvPr id="33" name="Freeform 6"/>
            <p:cNvSpPr>
              <a:spLocks noEditPoints="1"/>
            </p:cNvSpPr>
            <p:nvPr userDrawn="1"/>
          </p:nvSpPr>
          <p:spPr bwMode="auto">
            <a:xfrm>
              <a:off x="10849241" y="6236077"/>
              <a:ext cx="334963" cy="339725"/>
            </a:xfrm>
            <a:custGeom>
              <a:avLst/>
              <a:gdLst>
                <a:gd name="T0" fmla="*/ 44 w 89"/>
                <a:gd name="T1" fmla="*/ 1 h 90"/>
                <a:gd name="T2" fmla="*/ 0 w 89"/>
                <a:gd name="T3" fmla="*/ 46 h 90"/>
                <a:gd name="T4" fmla="*/ 45 w 89"/>
                <a:gd name="T5" fmla="*/ 90 h 90"/>
                <a:gd name="T6" fmla="*/ 86 w 89"/>
                <a:gd name="T7" fmla="*/ 63 h 90"/>
                <a:gd name="T8" fmla="*/ 69 w 89"/>
                <a:gd name="T9" fmla="*/ 58 h 90"/>
                <a:gd name="T10" fmla="*/ 50 w 89"/>
                <a:gd name="T11" fmla="*/ 72 h 90"/>
                <a:gd name="T12" fmla="*/ 22 w 89"/>
                <a:gd name="T13" fmla="*/ 59 h 90"/>
                <a:gd name="T14" fmla="*/ 89 w 89"/>
                <a:gd name="T15" fmla="*/ 41 h 90"/>
                <a:gd name="T16" fmla="*/ 44 w 89"/>
                <a:gd name="T17" fmla="*/ 1 h 90"/>
                <a:gd name="T18" fmla="*/ 19 w 89"/>
                <a:gd name="T19" fmla="*/ 44 h 90"/>
                <a:gd name="T20" fmla="*/ 36 w 89"/>
                <a:gd name="T21" fmla="*/ 19 h 90"/>
                <a:gd name="T22" fmla="*/ 67 w 89"/>
                <a:gd name="T23" fmla="*/ 31 h 90"/>
                <a:gd name="T24" fmla="*/ 19 w 89"/>
                <a:gd name="T25" fmla="*/ 44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9" h="90">
                  <a:moveTo>
                    <a:pt x="44" y="1"/>
                  </a:moveTo>
                  <a:cubicBezTo>
                    <a:pt x="20" y="2"/>
                    <a:pt x="0" y="20"/>
                    <a:pt x="0" y="46"/>
                  </a:cubicBezTo>
                  <a:cubicBezTo>
                    <a:pt x="0" y="70"/>
                    <a:pt x="20" y="90"/>
                    <a:pt x="45" y="90"/>
                  </a:cubicBezTo>
                  <a:cubicBezTo>
                    <a:pt x="62" y="90"/>
                    <a:pt x="79" y="80"/>
                    <a:pt x="86" y="63"/>
                  </a:cubicBezTo>
                  <a:cubicBezTo>
                    <a:pt x="69" y="58"/>
                    <a:pt x="69" y="58"/>
                    <a:pt x="69" y="58"/>
                  </a:cubicBezTo>
                  <a:cubicBezTo>
                    <a:pt x="66" y="65"/>
                    <a:pt x="58" y="71"/>
                    <a:pt x="50" y="72"/>
                  </a:cubicBezTo>
                  <a:cubicBezTo>
                    <a:pt x="38" y="75"/>
                    <a:pt x="26" y="67"/>
                    <a:pt x="22" y="59"/>
                  </a:cubicBezTo>
                  <a:cubicBezTo>
                    <a:pt x="89" y="41"/>
                    <a:pt x="89" y="41"/>
                    <a:pt x="89" y="41"/>
                  </a:cubicBezTo>
                  <a:cubicBezTo>
                    <a:pt x="87" y="24"/>
                    <a:pt x="72" y="0"/>
                    <a:pt x="44" y="1"/>
                  </a:cubicBezTo>
                  <a:close/>
                  <a:moveTo>
                    <a:pt x="19" y="44"/>
                  </a:moveTo>
                  <a:cubicBezTo>
                    <a:pt x="19" y="34"/>
                    <a:pt x="24" y="24"/>
                    <a:pt x="36" y="19"/>
                  </a:cubicBezTo>
                  <a:cubicBezTo>
                    <a:pt x="50" y="14"/>
                    <a:pt x="62" y="21"/>
                    <a:pt x="67" y="31"/>
                  </a:cubicBezTo>
                  <a:lnTo>
                    <a:pt x="19" y="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449" eaLnBrk="1" fontAlgn="auto" hangingPunct="1">
                <a:spcBef>
                  <a:spcPts val="0"/>
                </a:spcBef>
                <a:spcAft>
                  <a:spcPts val="0"/>
                </a:spcAft>
                <a:buClrTx/>
              </a:pPr>
              <a:endParaRPr lang="en-US" sz="2099" b="0" dirty="0">
                <a:solidFill>
                  <a:prstClr val="black"/>
                </a:solidFill>
                <a:latin typeface="Arial"/>
              </a:endParaRPr>
            </a:p>
          </p:txBody>
        </p:sp>
        <p:sp>
          <p:nvSpPr>
            <p:cNvPr id="34" name="Freeform 7"/>
            <p:cNvSpPr>
              <a:spLocks/>
            </p:cNvSpPr>
            <p:nvPr userDrawn="1"/>
          </p:nvSpPr>
          <p:spPr bwMode="auto">
            <a:xfrm>
              <a:off x="10292028" y="6239252"/>
              <a:ext cx="166688" cy="333375"/>
            </a:xfrm>
            <a:custGeom>
              <a:avLst/>
              <a:gdLst>
                <a:gd name="T0" fmla="*/ 44 w 44"/>
                <a:gd name="T1" fmla="*/ 18 h 88"/>
                <a:gd name="T2" fmla="*/ 44 w 44"/>
                <a:gd name="T3" fmla="*/ 0 h 88"/>
                <a:gd name="T4" fmla="*/ 19 w 44"/>
                <a:gd name="T5" fmla="*/ 13 h 88"/>
                <a:gd name="T6" fmla="*/ 19 w 44"/>
                <a:gd name="T7" fmla="*/ 3 h 88"/>
                <a:gd name="T8" fmla="*/ 0 w 44"/>
                <a:gd name="T9" fmla="*/ 3 h 88"/>
                <a:gd name="T10" fmla="*/ 0 w 44"/>
                <a:gd name="T11" fmla="*/ 44 h 88"/>
                <a:gd name="T12" fmla="*/ 0 w 44"/>
                <a:gd name="T13" fmla="*/ 88 h 88"/>
                <a:gd name="T14" fmla="*/ 20 w 44"/>
                <a:gd name="T15" fmla="*/ 88 h 88"/>
                <a:gd name="T16" fmla="*/ 20 w 44"/>
                <a:gd name="T17" fmla="*/ 46 h 88"/>
                <a:gd name="T18" fmla="*/ 44 w 44"/>
                <a:gd name="T19" fmla="*/ 1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 h="88">
                  <a:moveTo>
                    <a:pt x="44" y="18"/>
                  </a:moveTo>
                  <a:cubicBezTo>
                    <a:pt x="44" y="0"/>
                    <a:pt x="44" y="0"/>
                    <a:pt x="44" y="0"/>
                  </a:cubicBezTo>
                  <a:cubicBezTo>
                    <a:pt x="28" y="0"/>
                    <a:pt x="22" y="8"/>
                    <a:pt x="19" y="13"/>
                  </a:cubicBezTo>
                  <a:cubicBezTo>
                    <a:pt x="19" y="3"/>
                    <a:pt x="19" y="3"/>
                    <a:pt x="19" y="3"/>
                  </a:cubicBezTo>
                  <a:cubicBezTo>
                    <a:pt x="0" y="3"/>
                    <a:pt x="0" y="3"/>
                    <a:pt x="0" y="3"/>
                  </a:cubicBezTo>
                  <a:cubicBezTo>
                    <a:pt x="0" y="44"/>
                    <a:pt x="0" y="44"/>
                    <a:pt x="0" y="44"/>
                  </a:cubicBezTo>
                  <a:cubicBezTo>
                    <a:pt x="0" y="88"/>
                    <a:pt x="0" y="88"/>
                    <a:pt x="0" y="88"/>
                  </a:cubicBezTo>
                  <a:cubicBezTo>
                    <a:pt x="20" y="88"/>
                    <a:pt x="20" y="88"/>
                    <a:pt x="20" y="88"/>
                  </a:cubicBezTo>
                  <a:cubicBezTo>
                    <a:pt x="20" y="62"/>
                    <a:pt x="20" y="62"/>
                    <a:pt x="20" y="46"/>
                  </a:cubicBezTo>
                  <a:cubicBezTo>
                    <a:pt x="20" y="26"/>
                    <a:pt x="31" y="19"/>
                    <a:pt x="44"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449" eaLnBrk="1" fontAlgn="auto" hangingPunct="1">
                <a:spcBef>
                  <a:spcPts val="0"/>
                </a:spcBef>
                <a:spcAft>
                  <a:spcPts val="0"/>
                </a:spcAft>
                <a:buClrTx/>
              </a:pPr>
              <a:endParaRPr lang="en-US" sz="2099" b="0" dirty="0">
                <a:solidFill>
                  <a:prstClr val="black"/>
                </a:solidFill>
                <a:latin typeface="Arial"/>
              </a:endParaRPr>
            </a:p>
          </p:txBody>
        </p:sp>
        <p:sp>
          <p:nvSpPr>
            <p:cNvPr id="35" name="Freeform 8"/>
            <p:cNvSpPr>
              <a:spLocks/>
            </p:cNvSpPr>
            <p:nvPr userDrawn="1"/>
          </p:nvSpPr>
          <p:spPr bwMode="auto">
            <a:xfrm>
              <a:off x="9501453" y="6182102"/>
              <a:ext cx="369888" cy="390525"/>
            </a:xfrm>
            <a:custGeom>
              <a:avLst/>
              <a:gdLst>
                <a:gd name="T0" fmla="*/ 185 w 233"/>
                <a:gd name="T1" fmla="*/ 165 h 246"/>
                <a:gd name="T2" fmla="*/ 48 w 233"/>
                <a:gd name="T3" fmla="*/ 0 h 246"/>
                <a:gd name="T4" fmla="*/ 0 w 233"/>
                <a:gd name="T5" fmla="*/ 0 h 246"/>
                <a:gd name="T6" fmla="*/ 0 w 233"/>
                <a:gd name="T7" fmla="*/ 246 h 246"/>
                <a:gd name="T8" fmla="*/ 50 w 233"/>
                <a:gd name="T9" fmla="*/ 246 h 246"/>
                <a:gd name="T10" fmla="*/ 50 w 233"/>
                <a:gd name="T11" fmla="*/ 81 h 246"/>
                <a:gd name="T12" fmla="*/ 190 w 233"/>
                <a:gd name="T13" fmla="*/ 246 h 246"/>
                <a:gd name="T14" fmla="*/ 233 w 233"/>
                <a:gd name="T15" fmla="*/ 246 h 246"/>
                <a:gd name="T16" fmla="*/ 233 w 233"/>
                <a:gd name="T17" fmla="*/ 0 h 246"/>
                <a:gd name="T18" fmla="*/ 185 w 233"/>
                <a:gd name="T19" fmla="*/ 0 h 246"/>
                <a:gd name="T20" fmla="*/ 185 w 233"/>
                <a:gd name="T21" fmla="*/ 165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3" h="246">
                  <a:moveTo>
                    <a:pt x="185" y="165"/>
                  </a:moveTo>
                  <a:lnTo>
                    <a:pt x="48" y="0"/>
                  </a:lnTo>
                  <a:lnTo>
                    <a:pt x="0" y="0"/>
                  </a:lnTo>
                  <a:lnTo>
                    <a:pt x="0" y="246"/>
                  </a:lnTo>
                  <a:lnTo>
                    <a:pt x="50" y="246"/>
                  </a:lnTo>
                  <a:lnTo>
                    <a:pt x="50" y="81"/>
                  </a:lnTo>
                  <a:lnTo>
                    <a:pt x="190" y="246"/>
                  </a:lnTo>
                  <a:lnTo>
                    <a:pt x="233" y="246"/>
                  </a:lnTo>
                  <a:lnTo>
                    <a:pt x="233" y="0"/>
                  </a:lnTo>
                  <a:lnTo>
                    <a:pt x="185" y="0"/>
                  </a:lnTo>
                  <a:lnTo>
                    <a:pt x="185" y="16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449" eaLnBrk="1" fontAlgn="auto" hangingPunct="1">
                <a:spcBef>
                  <a:spcPts val="0"/>
                </a:spcBef>
                <a:spcAft>
                  <a:spcPts val="0"/>
                </a:spcAft>
                <a:buClrTx/>
              </a:pPr>
              <a:endParaRPr lang="en-US" sz="2099" b="0" dirty="0">
                <a:solidFill>
                  <a:prstClr val="black"/>
                </a:solidFill>
                <a:latin typeface="Arial"/>
              </a:endParaRPr>
            </a:p>
          </p:txBody>
        </p:sp>
        <p:sp>
          <p:nvSpPr>
            <p:cNvPr id="36" name="Freeform 9"/>
            <p:cNvSpPr>
              <a:spLocks noEditPoints="1"/>
            </p:cNvSpPr>
            <p:nvPr userDrawn="1"/>
          </p:nvSpPr>
          <p:spPr bwMode="auto">
            <a:xfrm>
              <a:off x="10461891" y="6148765"/>
              <a:ext cx="342900" cy="427037"/>
            </a:xfrm>
            <a:custGeom>
              <a:avLst/>
              <a:gdLst>
                <a:gd name="T0" fmla="*/ 91 w 91"/>
                <a:gd name="T1" fmla="*/ 0 h 113"/>
                <a:gd name="T2" fmla="*/ 73 w 91"/>
                <a:gd name="T3" fmla="*/ 0 h 113"/>
                <a:gd name="T4" fmla="*/ 73 w 91"/>
                <a:gd name="T5" fmla="*/ 34 h 113"/>
                <a:gd name="T6" fmla="*/ 43 w 91"/>
                <a:gd name="T7" fmla="*/ 24 h 113"/>
                <a:gd name="T8" fmla="*/ 2 w 91"/>
                <a:gd name="T9" fmla="*/ 66 h 113"/>
                <a:gd name="T10" fmla="*/ 46 w 91"/>
                <a:gd name="T11" fmla="*/ 113 h 113"/>
                <a:gd name="T12" fmla="*/ 74 w 91"/>
                <a:gd name="T13" fmla="*/ 101 h 113"/>
                <a:gd name="T14" fmla="*/ 74 w 91"/>
                <a:gd name="T15" fmla="*/ 112 h 113"/>
                <a:gd name="T16" fmla="*/ 91 w 91"/>
                <a:gd name="T17" fmla="*/ 112 h 113"/>
                <a:gd name="T18" fmla="*/ 91 w 91"/>
                <a:gd name="T19" fmla="*/ 69 h 113"/>
                <a:gd name="T20" fmla="*/ 91 w 91"/>
                <a:gd name="T21" fmla="*/ 69 h 113"/>
                <a:gd name="T22" fmla="*/ 91 w 91"/>
                <a:gd name="T23" fmla="*/ 68 h 113"/>
                <a:gd name="T24" fmla="*/ 91 w 91"/>
                <a:gd name="T25" fmla="*/ 0 h 113"/>
                <a:gd name="T26" fmla="*/ 72 w 91"/>
                <a:gd name="T27" fmla="*/ 70 h 113"/>
                <a:gd name="T28" fmla="*/ 43 w 91"/>
                <a:gd name="T29" fmla="*/ 94 h 113"/>
                <a:gd name="T30" fmla="*/ 21 w 91"/>
                <a:gd name="T31" fmla="*/ 72 h 113"/>
                <a:gd name="T32" fmla="*/ 46 w 91"/>
                <a:gd name="T33" fmla="*/ 43 h 113"/>
                <a:gd name="T34" fmla="*/ 72 w 91"/>
                <a:gd name="T35" fmla="*/ 67 h 113"/>
                <a:gd name="T36" fmla="*/ 72 w 91"/>
                <a:gd name="T37" fmla="*/ 7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1" h="113">
                  <a:moveTo>
                    <a:pt x="91" y="0"/>
                  </a:moveTo>
                  <a:cubicBezTo>
                    <a:pt x="73" y="0"/>
                    <a:pt x="73" y="0"/>
                    <a:pt x="73" y="0"/>
                  </a:cubicBezTo>
                  <a:cubicBezTo>
                    <a:pt x="73" y="34"/>
                    <a:pt x="73" y="34"/>
                    <a:pt x="73" y="34"/>
                  </a:cubicBezTo>
                  <a:cubicBezTo>
                    <a:pt x="68" y="28"/>
                    <a:pt x="55" y="23"/>
                    <a:pt x="43" y="24"/>
                  </a:cubicBezTo>
                  <a:cubicBezTo>
                    <a:pt x="21" y="26"/>
                    <a:pt x="3" y="44"/>
                    <a:pt x="2" y="66"/>
                  </a:cubicBezTo>
                  <a:cubicBezTo>
                    <a:pt x="0" y="92"/>
                    <a:pt x="21" y="113"/>
                    <a:pt x="46" y="113"/>
                  </a:cubicBezTo>
                  <a:cubicBezTo>
                    <a:pt x="56" y="113"/>
                    <a:pt x="69" y="109"/>
                    <a:pt x="74" y="101"/>
                  </a:cubicBezTo>
                  <a:cubicBezTo>
                    <a:pt x="74" y="112"/>
                    <a:pt x="74" y="112"/>
                    <a:pt x="74" y="112"/>
                  </a:cubicBezTo>
                  <a:cubicBezTo>
                    <a:pt x="91" y="112"/>
                    <a:pt x="91" y="112"/>
                    <a:pt x="91" y="112"/>
                  </a:cubicBezTo>
                  <a:cubicBezTo>
                    <a:pt x="91" y="69"/>
                    <a:pt x="91" y="69"/>
                    <a:pt x="91" y="69"/>
                  </a:cubicBezTo>
                  <a:cubicBezTo>
                    <a:pt x="91" y="69"/>
                    <a:pt x="91" y="69"/>
                    <a:pt x="91" y="69"/>
                  </a:cubicBezTo>
                  <a:cubicBezTo>
                    <a:pt x="91" y="68"/>
                    <a:pt x="91" y="68"/>
                    <a:pt x="91" y="68"/>
                  </a:cubicBezTo>
                  <a:lnTo>
                    <a:pt x="91" y="0"/>
                  </a:lnTo>
                  <a:close/>
                  <a:moveTo>
                    <a:pt x="72" y="70"/>
                  </a:moveTo>
                  <a:cubicBezTo>
                    <a:pt x="71" y="85"/>
                    <a:pt x="58" y="96"/>
                    <a:pt x="43" y="94"/>
                  </a:cubicBezTo>
                  <a:cubicBezTo>
                    <a:pt x="32" y="93"/>
                    <a:pt x="22" y="83"/>
                    <a:pt x="21" y="72"/>
                  </a:cubicBezTo>
                  <a:cubicBezTo>
                    <a:pt x="19" y="56"/>
                    <a:pt x="31" y="43"/>
                    <a:pt x="46" y="43"/>
                  </a:cubicBezTo>
                  <a:cubicBezTo>
                    <a:pt x="60" y="43"/>
                    <a:pt x="71" y="54"/>
                    <a:pt x="72" y="67"/>
                  </a:cubicBezTo>
                  <a:lnTo>
                    <a:pt x="72"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449" eaLnBrk="1" fontAlgn="auto" hangingPunct="1">
                <a:spcBef>
                  <a:spcPts val="0"/>
                </a:spcBef>
                <a:spcAft>
                  <a:spcPts val="0"/>
                </a:spcAft>
                <a:buClrTx/>
              </a:pPr>
              <a:endParaRPr lang="en-US" sz="2099" b="0" dirty="0">
                <a:solidFill>
                  <a:prstClr val="black"/>
                </a:solidFill>
                <a:latin typeface="Arial"/>
              </a:endParaRPr>
            </a:p>
          </p:txBody>
        </p:sp>
        <p:sp>
          <p:nvSpPr>
            <p:cNvPr id="37" name="Freeform 10"/>
            <p:cNvSpPr>
              <a:spLocks noEditPoints="1"/>
            </p:cNvSpPr>
            <p:nvPr userDrawn="1"/>
          </p:nvSpPr>
          <p:spPr bwMode="auto">
            <a:xfrm>
              <a:off x="9912616" y="6239252"/>
              <a:ext cx="338138" cy="336550"/>
            </a:xfrm>
            <a:custGeom>
              <a:avLst/>
              <a:gdLst>
                <a:gd name="T0" fmla="*/ 45 w 90"/>
                <a:gd name="T1" fmla="*/ 0 h 89"/>
                <a:gd name="T2" fmla="*/ 0 w 90"/>
                <a:gd name="T3" fmla="*/ 45 h 89"/>
                <a:gd name="T4" fmla="*/ 45 w 90"/>
                <a:gd name="T5" fmla="*/ 89 h 89"/>
                <a:gd name="T6" fmla="*/ 90 w 90"/>
                <a:gd name="T7" fmla="*/ 45 h 89"/>
                <a:gd name="T8" fmla="*/ 45 w 90"/>
                <a:gd name="T9" fmla="*/ 0 h 89"/>
                <a:gd name="T10" fmla="*/ 45 w 90"/>
                <a:gd name="T11" fmla="*/ 70 h 89"/>
                <a:gd name="T12" fmla="*/ 19 w 90"/>
                <a:gd name="T13" fmla="*/ 45 h 89"/>
                <a:gd name="T14" fmla="*/ 45 w 90"/>
                <a:gd name="T15" fmla="*/ 19 h 89"/>
                <a:gd name="T16" fmla="*/ 71 w 90"/>
                <a:gd name="T17" fmla="*/ 45 h 89"/>
                <a:gd name="T18" fmla="*/ 45 w 90"/>
                <a:gd name="T19" fmla="*/ 7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0" h="89">
                  <a:moveTo>
                    <a:pt x="45" y="0"/>
                  </a:moveTo>
                  <a:cubicBezTo>
                    <a:pt x="20" y="0"/>
                    <a:pt x="0" y="20"/>
                    <a:pt x="0" y="45"/>
                  </a:cubicBezTo>
                  <a:cubicBezTo>
                    <a:pt x="0" y="69"/>
                    <a:pt x="20" y="89"/>
                    <a:pt x="45" y="89"/>
                  </a:cubicBezTo>
                  <a:cubicBezTo>
                    <a:pt x="70" y="89"/>
                    <a:pt x="90" y="69"/>
                    <a:pt x="90" y="45"/>
                  </a:cubicBezTo>
                  <a:cubicBezTo>
                    <a:pt x="90" y="20"/>
                    <a:pt x="70" y="0"/>
                    <a:pt x="45" y="0"/>
                  </a:cubicBezTo>
                  <a:close/>
                  <a:moveTo>
                    <a:pt x="45" y="70"/>
                  </a:moveTo>
                  <a:cubicBezTo>
                    <a:pt x="31" y="70"/>
                    <a:pt x="19" y="59"/>
                    <a:pt x="19" y="45"/>
                  </a:cubicBezTo>
                  <a:cubicBezTo>
                    <a:pt x="19" y="30"/>
                    <a:pt x="31" y="19"/>
                    <a:pt x="45" y="19"/>
                  </a:cubicBezTo>
                  <a:cubicBezTo>
                    <a:pt x="59" y="19"/>
                    <a:pt x="71" y="30"/>
                    <a:pt x="71" y="45"/>
                  </a:cubicBezTo>
                  <a:cubicBezTo>
                    <a:pt x="71" y="59"/>
                    <a:pt x="59" y="70"/>
                    <a:pt x="45" y="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449" eaLnBrk="1" fontAlgn="auto" hangingPunct="1">
                <a:spcBef>
                  <a:spcPts val="0"/>
                </a:spcBef>
                <a:spcAft>
                  <a:spcPts val="0"/>
                </a:spcAft>
                <a:buClrTx/>
              </a:pPr>
              <a:endParaRPr lang="en-US" sz="2099" b="0" dirty="0">
                <a:solidFill>
                  <a:prstClr val="black"/>
                </a:solidFill>
                <a:latin typeface="Arial"/>
              </a:endParaRPr>
            </a:p>
          </p:txBody>
        </p:sp>
      </p:grpSp>
    </p:spTree>
    <p:extLst>
      <p:ext uri="{BB962C8B-B14F-4D97-AF65-F5344CB8AC3E}">
        <p14:creationId xmlns:p14="http://schemas.microsoft.com/office/powerpoint/2010/main" val="1973798624"/>
      </p:ext>
    </p:extLst>
  </p:cSld>
  <p:clrMapOvr>
    <a:masterClrMapping/>
  </p:clrMapOvr>
</p:sldLayout>
</file>

<file path=ppt/slideLayouts/slideLayout241.xml><?xml version="1.0" encoding="utf-8"?>
<p:sldLayout xmlns:a="http://schemas.openxmlformats.org/drawingml/2006/main" xmlns:r="http://schemas.openxmlformats.org/officeDocument/2006/relationships" xmlns:p="http://schemas.openxmlformats.org/presentationml/2006/main" showMasterSp="0" preserve="1" userDrawn="1">
  <p:cSld name="Title Slide Image">
    <p:bg>
      <p:bgPr>
        <a:solidFill>
          <a:srgbClr val="FDECE4"/>
        </a:solidFill>
        <a:effectLst/>
      </p:bgPr>
    </p:bg>
    <p:spTree>
      <p:nvGrpSpPr>
        <p:cNvPr id="1" name=""/>
        <p:cNvGrpSpPr/>
        <p:nvPr/>
      </p:nvGrpSpPr>
      <p:grpSpPr>
        <a:xfrm>
          <a:off x="0" y="0"/>
          <a:ext cx="0" cy="0"/>
          <a:chOff x="0" y="0"/>
          <a:chExt cx="0" cy="0"/>
        </a:xfrm>
      </p:grpSpPr>
      <p:sp useBgFill="1">
        <p:nvSpPr>
          <p:cNvPr id="28" name="Picture Placeholder 5"/>
          <p:cNvSpPr>
            <a:spLocks noGrp="1"/>
          </p:cNvSpPr>
          <p:nvPr>
            <p:ph type="pic" sz="quarter" idx="15" hasCustomPrompt="1"/>
          </p:nvPr>
        </p:nvSpPr>
        <p:spPr>
          <a:xfrm>
            <a:off x="3175" y="0"/>
            <a:ext cx="12192000" cy="6858000"/>
          </a:xfrm>
        </p:spPr>
        <p:txBody>
          <a:bodyPr anchor="ctr" anchorCtr="0"/>
          <a:lstStyle>
            <a:lvl1pPr marL="0" indent="0" algn="ctr">
              <a:buNone/>
              <a:defRPr baseline="0">
                <a:solidFill>
                  <a:schemeClr val="tx1"/>
                </a:solidFill>
              </a:defRPr>
            </a:lvl1pPr>
          </a:lstStyle>
          <a:p>
            <a:r>
              <a:rPr lang="sv-SE" dirty="0"/>
              <a:t>Insert picture by using Nordea Image Bank button or use as pink slide</a:t>
            </a:r>
            <a:endParaRPr lang="en-GB" dirty="0"/>
          </a:p>
        </p:txBody>
      </p:sp>
      <p:sp>
        <p:nvSpPr>
          <p:cNvPr id="2" name="Title 1"/>
          <p:cNvSpPr>
            <a:spLocks noGrp="1"/>
          </p:cNvSpPr>
          <p:nvPr>
            <p:ph type="ctrTitle"/>
          </p:nvPr>
        </p:nvSpPr>
        <p:spPr>
          <a:xfrm>
            <a:off x="647832" y="1338891"/>
            <a:ext cx="7198125" cy="748627"/>
          </a:xfrm>
        </p:spPr>
        <p:txBody>
          <a:bodyPr>
            <a:noAutofit/>
          </a:bodyPr>
          <a:lstStyle>
            <a:lvl1pPr>
              <a:defRPr sz="2399">
                <a:solidFill>
                  <a:schemeClr val="accent1"/>
                </a:solidFill>
              </a:defRPr>
            </a:lvl1pPr>
          </a:lstStyle>
          <a:p>
            <a:r>
              <a:rPr lang="en-US" dirty="0"/>
              <a:t>Click to edit Master title style</a:t>
            </a:r>
          </a:p>
        </p:txBody>
      </p:sp>
      <p:sp>
        <p:nvSpPr>
          <p:cNvPr id="3" name="Subtitle 2"/>
          <p:cNvSpPr>
            <a:spLocks noGrp="1"/>
          </p:cNvSpPr>
          <p:nvPr>
            <p:ph type="subTitle" idx="1"/>
          </p:nvPr>
        </p:nvSpPr>
        <p:spPr>
          <a:xfrm>
            <a:off x="647832" y="2133156"/>
            <a:ext cx="7198125" cy="360000"/>
          </a:xfrm>
        </p:spPr>
        <p:txBody>
          <a:bodyPr>
            <a:noAutofit/>
          </a:bodyPr>
          <a:lstStyle>
            <a:lvl1pPr marL="0" indent="0" algn="l">
              <a:buNone/>
              <a:defRPr b="1">
                <a:solidFill>
                  <a:schemeClr val="tx2"/>
                </a:solidFill>
              </a:defRPr>
            </a:lvl1pPr>
            <a:lvl2pPr marL="544225" indent="0" algn="ctr">
              <a:buNone/>
              <a:defRPr>
                <a:solidFill>
                  <a:schemeClr val="tx1">
                    <a:tint val="75000"/>
                  </a:schemeClr>
                </a:solidFill>
              </a:defRPr>
            </a:lvl2pPr>
            <a:lvl3pPr marL="1088449" indent="0" algn="ctr">
              <a:buNone/>
              <a:defRPr>
                <a:solidFill>
                  <a:schemeClr val="tx1">
                    <a:tint val="75000"/>
                  </a:schemeClr>
                </a:solidFill>
              </a:defRPr>
            </a:lvl3pPr>
            <a:lvl4pPr marL="1632674" indent="0" algn="ctr">
              <a:buNone/>
              <a:defRPr>
                <a:solidFill>
                  <a:schemeClr val="tx1">
                    <a:tint val="75000"/>
                  </a:schemeClr>
                </a:solidFill>
              </a:defRPr>
            </a:lvl4pPr>
            <a:lvl5pPr marL="2176899" indent="0" algn="ctr">
              <a:buNone/>
              <a:defRPr>
                <a:solidFill>
                  <a:schemeClr val="tx1">
                    <a:tint val="75000"/>
                  </a:schemeClr>
                </a:solidFill>
              </a:defRPr>
            </a:lvl5pPr>
            <a:lvl6pPr marL="2721123" indent="0" algn="ctr">
              <a:buNone/>
              <a:defRPr>
                <a:solidFill>
                  <a:schemeClr val="tx1">
                    <a:tint val="75000"/>
                  </a:schemeClr>
                </a:solidFill>
              </a:defRPr>
            </a:lvl6pPr>
            <a:lvl7pPr marL="3265348" indent="0" algn="ctr">
              <a:buNone/>
              <a:defRPr>
                <a:solidFill>
                  <a:schemeClr val="tx1">
                    <a:tint val="75000"/>
                  </a:schemeClr>
                </a:solidFill>
              </a:defRPr>
            </a:lvl7pPr>
            <a:lvl8pPr marL="3809573" indent="0" algn="ctr">
              <a:buNone/>
              <a:defRPr>
                <a:solidFill>
                  <a:schemeClr val="tx1">
                    <a:tint val="75000"/>
                  </a:schemeClr>
                </a:solidFill>
              </a:defRPr>
            </a:lvl8pPr>
            <a:lvl9pPr marL="4353797" indent="0" algn="ctr">
              <a:buNone/>
              <a:defRPr>
                <a:solidFill>
                  <a:schemeClr val="tx1">
                    <a:tint val="75000"/>
                  </a:schemeClr>
                </a:solidFill>
              </a:defRPr>
            </a:lvl9pPr>
          </a:lstStyle>
          <a:p>
            <a:r>
              <a:rPr lang="en-US" dirty="0"/>
              <a:t>Click to edit Master subtitle style</a:t>
            </a:r>
          </a:p>
        </p:txBody>
      </p:sp>
      <p:sp>
        <p:nvSpPr>
          <p:cNvPr id="21" name="Text Placeholder 20"/>
          <p:cNvSpPr>
            <a:spLocks noGrp="1"/>
          </p:cNvSpPr>
          <p:nvPr>
            <p:ph type="body" sz="quarter" idx="13" hasCustomPrompt="1"/>
          </p:nvPr>
        </p:nvSpPr>
        <p:spPr>
          <a:xfrm>
            <a:off x="647832" y="2591400"/>
            <a:ext cx="7198125" cy="215950"/>
          </a:xfrm>
        </p:spPr>
        <p:txBody>
          <a:bodyPr>
            <a:noAutofit/>
          </a:bodyPr>
          <a:lstStyle>
            <a:lvl1pPr marL="0" indent="0">
              <a:buNone/>
              <a:defRPr sz="1300">
                <a:solidFill>
                  <a:schemeClr val="tx2"/>
                </a:solidFill>
              </a:defRPr>
            </a:lvl1pPr>
            <a:lvl2pPr marL="257114" indent="0">
              <a:buNone/>
              <a:defRPr>
                <a:solidFill>
                  <a:schemeClr val="accent2"/>
                </a:solidFill>
              </a:defRPr>
            </a:lvl2pPr>
            <a:lvl3pPr marL="514228" indent="0">
              <a:buNone/>
              <a:defRPr>
                <a:solidFill>
                  <a:schemeClr val="accent2"/>
                </a:solidFill>
              </a:defRPr>
            </a:lvl3pPr>
            <a:lvl4pPr marL="771343" indent="0">
              <a:buNone/>
              <a:defRPr>
                <a:solidFill>
                  <a:schemeClr val="accent2"/>
                </a:solidFill>
              </a:defRPr>
            </a:lvl4pPr>
            <a:lvl5pPr marL="1028456" indent="0">
              <a:buNone/>
              <a:defRPr>
                <a:solidFill>
                  <a:schemeClr val="accent2"/>
                </a:solidFill>
              </a:defRPr>
            </a:lvl5pPr>
          </a:lstStyle>
          <a:p>
            <a:pPr lvl="0"/>
            <a:r>
              <a:rPr lang="en-US" dirty="0"/>
              <a:t>Name, title</a:t>
            </a:r>
          </a:p>
        </p:txBody>
      </p:sp>
      <p:sp>
        <p:nvSpPr>
          <p:cNvPr id="22" name="Text Placeholder 20"/>
          <p:cNvSpPr>
            <a:spLocks noGrp="1"/>
          </p:cNvSpPr>
          <p:nvPr>
            <p:ph type="body" sz="quarter" idx="14" hasCustomPrompt="1"/>
          </p:nvPr>
        </p:nvSpPr>
        <p:spPr>
          <a:xfrm>
            <a:off x="647832" y="2843342"/>
            <a:ext cx="7198125" cy="215950"/>
          </a:xfrm>
        </p:spPr>
        <p:txBody>
          <a:bodyPr>
            <a:noAutofit/>
          </a:bodyPr>
          <a:lstStyle>
            <a:lvl1pPr marL="0" indent="0">
              <a:buNone/>
              <a:defRPr sz="1300">
                <a:solidFill>
                  <a:schemeClr val="tx2"/>
                </a:solidFill>
              </a:defRPr>
            </a:lvl1pPr>
            <a:lvl2pPr marL="257114" indent="0">
              <a:buNone/>
              <a:defRPr>
                <a:solidFill>
                  <a:schemeClr val="accent2"/>
                </a:solidFill>
              </a:defRPr>
            </a:lvl2pPr>
            <a:lvl3pPr marL="514228" indent="0">
              <a:buNone/>
              <a:defRPr>
                <a:solidFill>
                  <a:schemeClr val="accent2"/>
                </a:solidFill>
              </a:defRPr>
            </a:lvl3pPr>
            <a:lvl4pPr marL="771343" indent="0">
              <a:buNone/>
              <a:defRPr>
                <a:solidFill>
                  <a:schemeClr val="accent2"/>
                </a:solidFill>
              </a:defRPr>
            </a:lvl4pPr>
            <a:lvl5pPr marL="1028456" indent="0">
              <a:buNone/>
              <a:defRPr>
                <a:solidFill>
                  <a:schemeClr val="accent2"/>
                </a:solidFill>
              </a:defRPr>
            </a:lvl5pPr>
          </a:lstStyle>
          <a:p>
            <a:pPr lvl="0"/>
            <a:r>
              <a:rPr lang="en-US" dirty="0"/>
              <a:t>Date</a:t>
            </a:r>
          </a:p>
        </p:txBody>
      </p:sp>
      <p:grpSp>
        <p:nvGrpSpPr>
          <p:cNvPr id="10" name="Pulse"/>
          <p:cNvGrpSpPr/>
          <p:nvPr userDrawn="1"/>
        </p:nvGrpSpPr>
        <p:grpSpPr>
          <a:xfrm>
            <a:off x="8749609" y="3029838"/>
            <a:ext cx="3445565" cy="3490105"/>
            <a:chOff x="8751888" y="3030538"/>
            <a:chExt cx="3446462" cy="3490913"/>
          </a:xfrm>
          <a:solidFill>
            <a:schemeClr val="accent1"/>
          </a:solidFill>
        </p:grpSpPr>
        <p:sp>
          <p:nvSpPr>
            <p:cNvPr id="11" name="Freeform 5"/>
            <p:cNvSpPr>
              <a:spLocks/>
            </p:cNvSpPr>
            <p:nvPr userDrawn="1"/>
          </p:nvSpPr>
          <p:spPr bwMode="auto">
            <a:xfrm>
              <a:off x="9196388" y="3902076"/>
              <a:ext cx="449263" cy="1120775"/>
            </a:xfrm>
            <a:custGeom>
              <a:avLst/>
              <a:gdLst>
                <a:gd name="T0" fmla="*/ 71 w 142"/>
                <a:gd name="T1" fmla="*/ 355 h 355"/>
                <a:gd name="T2" fmla="*/ 71 w 142"/>
                <a:gd name="T3" fmla="*/ 355 h 355"/>
                <a:gd name="T4" fmla="*/ 0 w 142"/>
                <a:gd name="T5" fmla="*/ 284 h 355"/>
                <a:gd name="T6" fmla="*/ 0 w 142"/>
                <a:gd name="T7" fmla="*/ 71 h 355"/>
                <a:gd name="T8" fmla="*/ 71 w 142"/>
                <a:gd name="T9" fmla="*/ 0 h 355"/>
                <a:gd name="T10" fmla="*/ 142 w 142"/>
                <a:gd name="T11" fmla="*/ 71 h 355"/>
                <a:gd name="T12" fmla="*/ 142 w 142"/>
                <a:gd name="T13" fmla="*/ 284 h 355"/>
                <a:gd name="T14" fmla="*/ 71 w 142"/>
                <a:gd name="T15" fmla="*/ 355 h 3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2" h="355">
                  <a:moveTo>
                    <a:pt x="71" y="355"/>
                  </a:moveTo>
                  <a:cubicBezTo>
                    <a:pt x="71" y="355"/>
                    <a:pt x="71" y="355"/>
                    <a:pt x="71" y="355"/>
                  </a:cubicBezTo>
                  <a:cubicBezTo>
                    <a:pt x="32" y="355"/>
                    <a:pt x="0" y="323"/>
                    <a:pt x="0" y="284"/>
                  </a:cubicBezTo>
                  <a:cubicBezTo>
                    <a:pt x="0" y="71"/>
                    <a:pt x="0" y="71"/>
                    <a:pt x="0" y="71"/>
                  </a:cubicBezTo>
                  <a:cubicBezTo>
                    <a:pt x="0" y="32"/>
                    <a:pt x="32" y="0"/>
                    <a:pt x="71" y="0"/>
                  </a:cubicBezTo>
                  <a:cubicBezTo>
                    <a:pt x="110" y="0"/>
                    <a:pt x="142" y="32"/>
                    <a:pt x="142" y="71"/>
                  </a:cubicBezTo>
                  <a:cubicBezTo>
                    <a:pt x="142" y="284"/>
                    <a:pt x="142" y="284"/>
                    <a:pt x="142" y="284"/>
                  </a:cubicBezTo>
                  <a:cubicBezTo>
                    <a:pt x="142" y="323"/>
                    <a:pt x="110" y="355"/>
                    <a:pt x="71" y="35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449" eaLnBrk="1" fontAlgn="auto" hangingPunct="1">
                <a:spcBef>
                  <a:spcPts val="0"/>
                </a:spcBef>
                <a:spcAft>
                  <a:spcPts val="0"/>
                </a:spcAft>
                <a:buClrTx/>
              </a:pPr>
              <a:endParaRPr lang="en-GB" sz="2099" b="0" dirty="0">
                <a:solidFill>
                  <a:prstClr val="black"/>
                </a:solidFill>
                <a:latin typeface="Arial"/>
              </a:endParaRPr>
            </a:p>
          </p:txBody>
        </p:sp>
        <p:sp>
          <p:nvSpPr>
            <p:cNvPr id="12" name="Freeform 6"/>
            <p:cNvSpPr>
              <a:spLocks/>
            </p:cNvSpPr>
            <p:nvPr userDrawn="1"/>
          </p:nvSpPr>
          <p:spPr bwMode="auto">
            <a:xfrm>
              <a:off x="8751888" y="4551363"/>
              <a:ext cx="265113" cy="449263"/>
            </a:xfrm>
            <a:custGeom>
              <a:avLst/>
              <a:gdLst>
                <a:gd name="T0" fmla="*/ 42 w 84"/>
                <a:gd name="T1" fmla="*/ 142 h 142"/>
                <a:gd name="T2" fmla="*/ 42 w 84"/>
                <a:gd name="T3" fmla="*/ 142 h 142"/>
                <a:gd name="T4" fmla="*/ 0 w 84"/>
                <a:gd name="T5" fmla="*/ 99 h 142"/>
                <a:gd name="T6" fmla="*/ 0 w 84"/>
                <a:gd name="T7" fmla="*/ 42 h 142"/>
                <a:gd name="T8" fmla="*/ 42 w 84"/>
                <a:gd name="T9" fmla="*/ 0 h 142"/>
                <a:gd name="T10" fmla="*/ 84 w 84"/>
                <a:gd name="T11" fmla="*/ 42 h 142"/>
                <a:gd name="T12" fmla="*/ 84 w 84"/>
                <a:gd name="T13" fmla="*/ 99 h 142"/>
                <a:gd name="T14" fmla="*/ 42 w 84"/>
                <a:gd name="T15" fmla="*/ 142 h 1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4" h="142">
                  <a:moveTo>
                    <a:pt x="42" y="142"/>
                  </a:moveTo>
                  <a:cubicBezTo>
                    <a:pt x="42" y="142"/>
                    <a:pt x="42" y="142"/>
                    <a:pt x="42" y="142"/>
                  </a:cubicBezTo>
                  <a:cubicBezTo>
                    <a:pt x="18" y="142"/>
                    <a:pt x="0" y="123"/>
                    <a:pt x="0" y="99"/>
                  </a:cubicBezTo>
                  <a:cubicBezTo>
                    <a:pt x="0" y="42"/>
                    <a:pt x="0" y="42"/>
                    <a:pt x="0" y="42"/>
                  </a:cubicBezTo>
                  <a:cubicBezTo>
                    <a:pt x="0" y="19"/>
                    <a:pt x="18" y="0"/>
                    <a:pt x="42" y="0"/>
                  </a:cubicBezTo>
                  <a:cubicBezTo>
                    <a:pt x="65" y="0"/>
                    <a:pt x="84" y="19"/>
                    <a:pt x="84" y="42"/>
                  </a:cubicBezTo>
                  <a:cubicBezTo>
                    <a:pt x="84" y="99"/>
                    <a:pt x="84" y="99"/>
                    <a:pt x="84" y="99"/>
                  </a:cubicBezTo>
                  <a:cubicBezTo>
                    <a:pt x="84" y="123"/>
                    <a:pt x="65" y="142"/>
                    <a:pt x="42" y="14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449" eaLnBrk="1" fontAlgn="auto" hangingPunct="1">
                <a:spcBef>
                  <a:spcPts val="0"/>
                </a:spcBef>
                <a:spcAft>
                  <a:spcPts val="0"/>
                </a:spcAft>
                <a:buClrTx/>
              </a:pPr>
              <a:endParaRPr lang="en-GB" sz="2099" b="0" dirty="0">
                <a:solidFill>
                  <a:prstClr val="black"/>
                </a:solidFill>
                <a:latin typeface="Arial"/>
              </a:endParaRPr>
            </a:p>
          </p:txBody>
        </p:sp>
        <p:sp>
          <p:nvSpPr>
            <p:cNvPr id="14" name="Freeform 7"/>
            <p:cNvSpPr>
              <a:spLocks/>
            </p:cNvSpPr>
            <p:nvPr userDrawn="1"/>
          </p:nvSpPr>
          <p:spPr bwMode="auto">
            <a:xfrm>
              <a:off x="11436350" y="4529138"/>
              <a:ext cx="449263" cy="1117600"/>
            </a:xfrm>
            <a:custGeom>
              <a:avLst/>
              <a:gdLst>
                <a:gd name="T0" fmla="*/ 71 w 142"/>
                <a:gd name="T1" fmla="*/ 354 h 354"/>
                <a:gd name="T2" fmla="*/ 71 w 142"/>
                <a:gd name="T3" fmla="*/ 354 h 354"/>
                <a:gd name="T4" fmla="*/ 0 w 142"/>
                <a:gd name="T5" fmla="*/ 283 h 354"/>
                <a:gd name="T6" fmla="*/ 0 w 142"/>
                <a:gd name="T7" fmla="*/ 71 h 354"/>
                <a:gd name="T8" fmla="*/ 71 w 142"/>
                <a:gd name="T9" fmla="*/ 0 h 354"/>
                <a:gd name="T10" fmla="*/ 142 w 142"/>
                <a:gd name="T11" fmla="*/ 71 h 354"/>
                <a:gd name="T12" fmla="*/ 142 w 142"/>
                <a:gd name="T13" fmla="*/ 283 h 354"/>
                <a:gd name="T14" fmla="*/ 71 w 142"/>
                <a:gd name="T15" fmla="*/ 354 h 35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2" h="354">
                  <a:moveTo>
                    <a:pt x="71" y="354"/>
                  </a:moveTo>
                  <a:cubicBezTo>
                    <a:pt x="71" y="354"/>
                    <a:pt x="71" y="354"/>
                    <a:pt x="71" y="354"/>
                  </a:cubicBezTo>
                  <a:cubicBezTo>
                    <a:pt x="32" y="354"/>
                    <a:pt x="0" y="322"/>
                    <a:pt x="0" y="283"/>
                  </a:cubicBezTo>
                  <a:cubicBezTo>
                    <a:pt x="0" y="71"/>
                    <a:pt x="0" y="71"/>
                    <a:pt x="0" y="71"/>
                  </a:cubicBezTo>
                  <a:cubicBezTo>
                    <a:pt x="0" y="32"/>
                    <a:pt x="32" y="0"/>
                    <a:pt x="71" y="0"/>
                  </a:cubicBezTo>
                  <a:cubicBezTo>
                    <a:pt x="110" y="0"/>
                    <a:pt x="142" y="32"/>
                    <a:pt x="142" y="71"/>
                  </a:cubicBezTo>
                  <a:cubicBezTo>
                    <a:pt x="142" y="283"/>
                    <a:pt x="142" y="283"/>
                    <a:pt x="142" y="283"/>
                  </a:cubicBezTo>
                  <a:cubicBezTo>
                    <a:pt x="142" y="322"/>
                    <a:pt x="110" y="354"/>
                    <a:pt x="71" y="35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449" eaLnBrk="1" fontAlgn="auto" hangingPunct="1">
                <a:spcBef>
                  <a:spcPts val="0"/>
                </a:spcBef>
                <a:spcAft>
                  <a:spcPts val="0"/>
                </a:spcAft>
                <a:buClrTx/>
              </a:pPr>
              <a:endParaRPr lang="en-GB" sz="2099" b="0" dirty="0">
                <a:solidFill>
                  <a:prstClr val="black"/>
                </a:solidFill>
                <a:latin typeface="Arial"/>
              </a:endParaRPr>
            </a:p>
          </p:txBody>
        </p:sp>
        <p:sp>
          <p:nvSpPr>
            <p:cNvPr id="15" name="Freeform 8"/>
            <p:cNvSpPr>
              <a:spLocks/>
            </p:cNvSpPr>
            <p:nvPr userDrawn="1"/>
          </p:nvSpPr>
          <p:spPr bwMode="auto">
            <a:xfrm>
              <a:off x="9869488" y="3030538"/>
              <a:ext cx="560388" cy="2506663"/>
            </a:xfrm>
            <a:custGeom>
              <a:avLst/>
              <a:gdLst>
                <a:gd name="T0" fmla="*/ 88 w 177"/>
                <a:gd name="T1" fmla="*/ 794 h 794"/>
                <a:gd name="T2" fmla="*/ 88 w 177"/>
                <a:gd name="T3" fmla="*/ 794 h 794"/>
                <a:gd name="T4" fmla="*/ 0 w 177"/>
                <a:gd name="T5" fmla="*/ 705 h 794"/>
                <a:gd name="T6" fmla="*/ 0 w 177"/>
                <a:gd name="T7" fmla="*/ 89 h 794"/>
                <a:gd name="T8" fmla="*/ 88 w 177"/>
                <a:gd name="T9" fmla="*/ 0 h 794"/>
                <a:gd name="T10" fmla="*/ 177 w 177"/>
                <a:gd name="T11" fmla="*/ 89 h 794"/>
                <a:gd name="T12" fmla="*/ 177 w 177"/>
                <a:gd name="T13" fmla="*/ 705 h 794"/>
                <a:gd name="T14" fmla="*/ 88 w 177"/>
                <a:gd name="T15" fmla="*/ 794 h 7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7" h="794">
                  <a:moveTo>
                    <a:pt x="88" y="794"/>
                  </a:moveTo>
                  <a:cubicBezTo>
                    <a:pt x="88" y="794"/>
                    <a:pt x="88" y="794"/>
                    <a:pt x="88" y="794"/>
                  </a:cubicBezTo>
                  <a:cubicBezTo>
                    <a:pt x="40" y="794"/>
                    <a:pt x="0" y="754"/>
                    <a:pt x="0" y="705"/>
                  </a:cubicBezTo>
                  <a:cubicBezTo>
                    <a:pt x="0" y="89"/>
                    <a:pt x="0" y="89"/>
                    <a:pt x="0" y="89"/>
                  </a:cubicBezTo>
                  <a:cubicBezTo>
                    <a:pt x="0" y="40"/>
                    <a:pt x="40" y="0"/>
                    <a:pt x="88" y="0"/>
                  </a:cubicBezTo>
                  <a:cubicBezTo>
                    <a:pt x="137" y="0"/>
                    <a:pt x="177" y="40"/>
                    <a:pt x="177" y="89"/>
                  </a:cubicBezTo>
                  <a:cubicBezTo>
                    <a:pt x="177" y="705"/>
                    <a:pt x="177" y="705"/>
                    <a:pt x="177" y="705"/>
                  </a:cubicBezTo>
                  <a:cubicBezTo>
                    <a:pt x="177" y="754"/>
                    <a:pt x="137" y="794"/>
                    <a:pt x="88" y="79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449" eaLnBrk="1" fontAlgn="auto" hangingPunct="1">
                <a:spcBef>
                  <a:spcPts val="0"/>
                </a:spcBef>
                <a:spcAft>
                  <a:spcPts val="0"/>
                </a:spcAft>
                <a:buClrTx/>
              </a:pPr>
              <a:endParaRPr lang="en-GB" sz="2099" b="0" dirty="0">
                <a:solidFill>
                  <a:prstClr val="black"/>
                </a:solidFill>
                <a:latin typeface="Arial"/>
              </a:endParaRPr>
            </a:p>
          </p:txBody>
        </p:sp>
        <p:sp>
          <p:nvSpPr>
            <p:cNvPr id="16" name="Freeform 9"/>
            <p:cNvSpPr>
              <a:spLocks/>
            </p:cNvSpPr>
            <p:nvPr userDrawn="1"/>
          </p:nvSpPr>
          <p:spPr bwMode="auto">
            <a:xfrm>
              <a:off x="10653713" y="4014788"/>
              <a:ext cx="558800" cy="2506663"/>
            </a:xfrm>
            <a:custGeom>
              <a:avLst/>
              <a:gdLst>
                <a:gd name="T0" fmla="*/ 88 w 177"/>
                <a:gd name="T1" fmla="*/ 794 h 794"/>
                <a:gd name="T2" fmla="*/ 88 w 177"/>
                <a:gd name="T3" fmla="*/ 794 h 794"/>
                <a:gd name="T4" fmla="*/ 0 w 177"/>
                <a:gd name="T5" fmla="*/ 705 h 794"/>
                <a:gd name="T6" fmla="*/ 0 w 177"/>
                <a:gd name="T7" fmla="*/ 88 h 794"/>
                <a:gd name="T8" fmla="*/ 88 w 177"/>
                <a:gd name="T9" fmla="*/ 0 h 794"/>
                <a:gd name="T10" fmla="*/ 177 w 177"/>
                <a:gd name="T11" fmla="*/ 88 h 794"/>
                <a:gd name="T12" fmla="*/ 177 w 177"/>
                <a:gd name="T13" fmla="*/ 705 h 794"/>
                <a:gd name="T14" fmla="*/ 88 w 177"/>
                <a:gd name="T15" fmla="*/ 794 h 7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7" h="794">
                  <a:moveTo>
                    <a:pt x="88" y="794"/>
                  </a:moveTo>
                  <a:cubicBezTo>
                    <a:pt x="88" y="794"/>
                    <a:pt x="88" y="794"/>
                    <a:pt x="88" y="794"/>
                  </a:cubicBezTo>
                  <a:cubicBezTo>
                    <a:pt x="40" y="794"/>
                    <a:pt x="0" y="754"/>
                    <a:pt x="0" y="705"/>
                  </a:cubicBezTo>
                  <a:cubicBezTo>
                    <a:pt x="0" y="88"/>
                    <a:pt x="0" y="88"/>
                    <a:pt x="0" y="88"/>
                  </a:cubicBezTo>
                  <a:cubicBezTo>
                    <a:pt x="0" y="40"/>
                    <a:pt x="40" y="0"/>
                    <a:pt x="88" y="0"/>
                  </a:cubicBezTo>
                  <a:cubicBezTo>
                    <a:pt x="137" y="0"/>
                    <a:pt x="177" y="40"/>
                    <a:pt x="177" y="88"/>
                  </a:cubicBezTo>
                  <a:cubicBezTo>
                    <a:pt x="177" y="705"/>
                    <a:pt x="177" y="705"/>
                    <a:pt x="177" y="705"/>
                  </a:cubicBezTo>
                  <a:cubicBezTo>
                    <a:pt x="177" y="754"/>
                    <a:pt x="137" y="794"/>
                    <a:pt x="88" y="79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449" eaLnBrk="1" fontAlgn="auto" hangingPunct="1">
                <a:spcBef>
                  <a:spcPts val="0"/>
                </a:spcBef>
                <a:spcAft>
                  <a:spcPts val="0"/>
                </a:spcAft>
                <a:buClrTx/>
              </a:pPr>
              <a:endParaRPr lang="en-GB" sz="2099" b="0" dirty="0">
                <a:solidFill>
                  <a:prstClr val="black"/>
                </a:solidFill>
                <a:latin typeface="Arial"/>
              </a:endParaRPr>
            </a:p>
          </p:txBody>
        </p:sp>
        <p:sp>
          <p:nvSpPr>
            <p:cNvPr id="17" name="Freeform 10"/>
            <p:cNvSpPr>
              <a:spLocks/>
            </p:cNvSpPr>
            <p:nvPr userDrawn="1"/>
          </p:nvSpPr>
          <p:spPr bwMode="auto">
            <a:xfrm>
              <a:off x="12058650" y="4551363"/>
              <a:ext cx="139700" cy="449263"/>
            </a:xfrm>
            <a:custGeom>
              <a:avLst/>
              <a:gdLst>
                <a:gd name="T0" fmla="*/ 44 w 44"/>
                <a:gd name="T1" fmla="*/ 0 h 142"/>
                <a:gd name="T2" fmla="*/ 0 w 44"/>
                <a:gd name="T3" fmla="*/ 42 h 142"/>
                <a:gd name="T4" fmla="*/ 0 w 44"/>
                <a:gd name="T5" fmla="*/ 99 h 142"/>
                <a:gd name="T6" fmla="*/ 44 w 44"/>
                <a:gd name="T7" fmla="*/ 142 h 142"/>
                <a:gd name="T8" fmla="*/ 44 w 44"/>
                <a:gd name="T9" fmla="*/ 0 h 142"/>
              </a:gdLst>
              <a:ahLst/>
              <a:cxnLst>
                <a:cxn ang="0">
                  <a:pos x="T0" y="T1"/>
                </a:cxn>
                <a:cxn ang="0">
                  <a:pos x="T2" y="T3"/>
                </a:cxn>
                <a:cxn ang="0">
                  <a:pos x="T4" y="T5"/>
                </a:cxn>
                <a:cxn ang="0">
                  <a:pos x="T6" y="T7"/>
                </a:cxn>
                <a:cxn ang="0">
                  <a:pos x="T8" y="T9"/>
                </a:cxn>
              </a:cxnLst>
              <a:rect l="0" t="0" r="r" b="b"/>
              <a:pathLst>
                <a:path w="44" h="142">
                  <a:moveTo>
                    <a:pt x="44" y="0"/>
                  </a:moveTo>
                  <a:cubicBezTo>
                    <a:pt x="20" y="0"/>
                    <a:pt x="0" y="19"/>
                    <a:pt x="0" y="42"/>
                  </a:cubicBezTo>
                  <a:cubicBezTo>
                    <a:pt x="0" y="99"/>
                    <a:pt x="0" y="99"/>
                    <a:pt x="0" y="99"/>
                  </a:cubicBezTo>
                  <a:cubicBezTo>
                    <a:pt x="0" y="123"/>
                    <a:pt x="20" y="142"/>
                    <a:pt x="44" y="142"/>
                  </a:cubicBezTo>
                  <a:lnTo>
                    <a:pt x="4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449" eaLnBrk="1" fontAlgn="auto" hangingPunct="1">
                <a:spcBef>
                  <a:spcPts val="0"/>
                </a:spcBef>
                <a:spcAft>
                  <a:spcPts val="0"/>
                </a:spcAft>
                <a:buClrTx/>
              </a:pPr>
              <a:endParaRPr lang="en-GB" sz="2099" b="0" dirty="0">
                <a:solidFill>
                  <a:prstClr val="black"/>
                </a:solidFill>
                <a:latin typeface="Arial"/>
              </a:endParaRPr>
            </a:p>
          </p:txBody>
        </p:sp>
      </p:grpSp>
      <p:grpSp>
        <p:nvGrpSpPr>
          <p:cNvPr id="19" name="Logotype"/>
          <p:cNvGrpSpPr/>
          <p:nvPr userDrawn="1"/>
        </p:nvGrpSpPr>
        <p:grpSpPr>
          <a:xfrm>
            <a:off x="641184" y="530768"/>
            <a:ext cx="1383679" cy="288542"/>
            <a:chOff x="9501453" y="6148765"/>
            <a:chExt cx="2047875" cy="427037"/>
          </a:xfrm>
          <a:solidFill>
            <a:schemeClr val="bg2"/>
          </a:solidFill>
        </p:grpSpPr>
        <p:sp>
          <p:nvSpPr>
            <p:cNvPr id="20" name="Freeform 5"/>
            <p:cNvSpPr>
              <a:spLocks noEditPoints="1"/>
            </p:cNvSpPr>
            <p:nvPr userDrawn="1"/>
          </p:nvSpPr>
          <p:spPr bwMode="auto">
            <a:xfrm>
              <a:off x="11206428" y="6231315"/>
              <a:ext cx="342900" cy="344487"/>
            </a:xfrm>
            <a:custGeom>
              <a:avLst/>
              <a:gdLst>
                <a:gd name="T0" fmla="*/ 43 w 91"/>
                <a:gd name="T1" fmla="*/ 2 h 91"/>
                <a:gd name="T2" fmla="*/ 2 w 91"/>
                <a:gd name="T3" fmla="*/ 44 h 91"/>
                <a:gd name="T4" fmla="*/ 46 w 91"/>
                <a:gd name="T5" fmla="*/ 91 h 91"/>
                <a:gd name="T6" fmla="*/ 74 w 91"/>
                <a:gd name="T7" fmla="*/ 77 h 91"/>
                <a:gd name="T8" fmla="*/ 74 w 91"/>
                <a:gd name="T9" fmla="*/ 90 h 91"/>
                <a:gd name="T10" fmla="*/ 91 w 91"/>
                <a:gd name="T11" fmla="*/ 90 h 91"/>
                <a:gd name="T12" fmla="*/ 91 w 91"/>
                <a:gd name="T13" fmla="*/ 47 h 91"/>
                <a:gd name="T14" fmla="*/ 43 w 91"/>
                <a:gd name="T15" fmla="*/ 2 h 91"/>
                <a:gd name="T16" fmla="*/ 72 w 91"/>
                <a:gd name="T17" fmla="*/ 48 h 91"/>
                <a:gd name="T18" fmla="*/ 43 w 91"/>
                <a:gd name="T19" fmla="*/ 72 h 91"/>
                <a:gd name="T20" fmla="*/ 21 w 91"/>
                <a:gd name="T21" fmla="*/ 50 h 91"/>
                <a:gd name="T22" fmla="*/ 46 w 91"/>
                <a:gd name="T23" fmla="*/ 21 h 91"/>
                <a:gd name="T24" fmla="*/ 72 w 91"/>
                <a:gd name="T25" fmla="*/ 45 h 91"/>
                <a:gd name="T26" fmla="*/ 72 w 91"/>
                <a:gd name="T27" fmla="*/ 48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1" h="91">
                  <a:moveTo>
                    <a:pt x="43" y="2"/>
                  </a:moveTo>
                  <a:cubicBezTo>
                    <a:pt x="21" y="4"/>
                    <a:pt x="3" y="22"/>
                    <a:pt x="2" y="44"/>
                  </a:cubicBezTo>
                  <a:cubicBezTo>
                    <a:pt x="0" y="70"/>
                    <a:pt x="21" y="91"/>
                    <a:pt x="46" y="91"/>
                  </a:cubicBezTo>
                  <a:cubicBezTo>
                    <a:pt x="56" y="91"/>
                    <a:pt x="68" y="87"/>
                    <a:pt x="74" y="77"/>
                  </a:cubicBezTo>
                  <a:cubicBezTo>
                    <a:pt x="74" y="90"/>
                    <a:pt x="74" y="90"/>
                    <a:pt x="74" y="90"/>
                  </a:cubicBezTo>
                  <a:cubicBezTo>
                    <a:pt x="91" y="90"/>
                    <a:pt x="91" y="90"/>
                    <a:pt x="91" y="90"/>
                  </a:cubicBezTo>
                  <a:cubicBezTo>
                    <a:pt x="91" y="47"/>
                    <a:pt x="91" y="47"/>
                    <a:pt x="91" y="47"/>
                  </a:cubicBezTo>
                  <a:cubicBezTo>
                    <a:pt x="91" y="20"/>
                    <a:pt x="69" y="0"/>
                    <a:pt x="43" y="2"/>
                  </a:cubicBezTo>
                  <a:close/>
                  <a:moveTo>
                    <a:pt x="72" y="48"/>
                  </a:moveTo>
                  <a:cubicBezTo>
                    <a:pt x="71" y="63"/>
                    <a:pt x="58" y="74"/>
                    <a:pt x="43" y="72"/>
                  </a:cubicBezTo>
                  <a:cubicBezTo>
                    <a:pt x="32" y="71"/>
                    <a:pt x="22" y="61"/>
                    <a:pt x="21" y="50"/>
                  </a:cubicBezTo>
                  <a:cubicBezTo>
                    <a:pt x="19" y="34"/>
                    <a:pt x="31" y="21"/>
                    <a:pt x="46" y="21"/>
                  </a:cubicBezTo>
                  <a:cubicBezTo>
                    <a:pt x="60" y="21"/>
                    <a:pt x="71" y="32"/>
                    <a:pt x="72" y="45"/>
                  </a:cubicBezTo>
                  <a:lnTo>
                    <a:pt x="72" y="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449" eaLnBrk="1" fontAlgn="auto" hangingPunct="1">
                <a:spcBef>
                  <a:spcPts val="0"/>
                </a:spcBef>
                <a:spcAft>
                  <a:spcPts val="0"/>
                </a:spcAft>
                <a:buClrTx/>
              </a:pPr>
              <a:endParaRPr lang="en-US" sz="2099" b="0" dirty="0">
                <a:solidFill>
                  <a:prstClr val="black"/>
                </a:solidFill>
                <a:latin typeface="Arial"/>
              </a:endParaRPr>
            </a:p>
          </p:txBody>
        </p:sp>
        <p:sp>
          <p:nvSpPr>
            <p:cNvPr id="23" name="Freeform 6"/>
            <p:cNvSpPr>
              <a:spLocks noEditPoints="1"/>
            </p:cNvSpPr>
            <p:nvPr userDrawn="1"/>
          </p:nvSpPr>
          <p:spPr bwMode="auto">
            <a:xfrm>
              <a:off x="10849241" y="6236077"/>
              <a:ext cx="334963" cy="339725"/>
            </a:xfrm>
            <a:custGeom>
              <a:avLst/>
              <a:gdLst>
                <a:gd name="T0" fmla="*/ 44 w 89"/>
                <a:gd name="T1" fmla="*/ 1 h 90"/>
                <a:gd name="T2" fmla="*/ 0 w 89"/>
                <a:gd name="T3" fmla="*/ 46 h 90"/>
                <a:gd name="T4" fmla="*/ 45 w 89"/>
                <a:gd name="T5" fmla="*/ 90 h 90"/>
                <a:gd name="T6" fmla="*/ 86 w 89"/>
                <a:gd name="T7" fmla="*/ 63 h 90"/>
                <a:gd name="T8" fmla="*/ 69 w 89"/>
                <a:gd name="T9" fmla="*/ 58 h 90"/>
                <a:gd name="T10" fmla="*/ 50 w 89"/>
                <a:gd name="T11" fmla="*/ 72 h 90"/>
                <a:gd name="T12" fmla="*/ 22 w 89"/>
                <a:gd name="T13" fmla="*/ 59 h 90"/>
                <a:gd name="T14" fmla="*/ 89 w 89"/>
                <a:gd name="T15" fmla="*/ 41 h 90"/>
                <a:gd name="T16" fmla="*/ 44 w 89"/>
                <a:gd name="T17" fmla="*/ 1 h 90"/>
                <a:gd name="T18" fmla="*/ 19 w 89"/>
                <a:gd name="T19" fmla="*/ 44 h 90"/>
                <a:gd name="T20" fmla="*/ 36 w 89"/>
                <a:gd name="T21" fmla="*/ 19 h 90"/>
                <a:gd name="T22" fmla="*/ 67 w 89"/>
                <a:gd name="T23" fmla="*/ 31 h 90"/>
                <a:gd name="T24" fmla="*/ 19 w 89"/>
                <a:gd name="T25" fmla="*/ 44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9" h="90">
                  <a:moveTo>
                    <a:pt x="44" y="1"/>
                  </a:moveTo>
                  <a:cubicBezTo>
                    <a:pt x="20" y="2"/>
                    <a:pt x="0" y="20"/>
                    <a:pt x="0" y="46"/>
                  </a:cubicBezTo>
                  <a:cubicBezTo>
                    <a:pt x="0" y="70"/>
                    <a:pt x="20" y="90"/>
                    <a:pt x="45" y="90"/>
                  </a:cubicBezTo>
                  <a:cubicBezTo>
                    <a:pt x="62" y="90"/>
                    <a:pt x="79" y="80"/>
                    <a:pt x="86" y="63"/>
                  </a:cubicBezTo>
                  <a:cubicBezTo>
                    <a:pt x="69" y="58"/>
                    <a:pt x="69" y="58"/>
                    <a:pt x="69" y="58"/>
                  </a:cubicBezTo>
                  <a:cubicBezTo>
                    <a:pt x="66" y="65"/>
                    <a:pt x="58" y="71"/>
                    <a:pt x="50" y="72"/>
                  </a:cubicBezTo>
                  <a:cubicBezTo>
                    <a:pt x="38" y="75"/>
                    <a:pt x="26" y="67"/>
                    <a:pt x="22" y="59"/>
                  </a:cubicBezTo>
                  <a:cubicBezTo>
                    <a:pt x="89" y="41"/>
                    <a:pt x="89" y="41"/>
                    <a:pt x="89" y="41"/>
                  </a:cubicBezTo>
                  <a:cubicBezTo>
                    <a:pt x="87" y="24"/>
                    <a:pt x="72" y="0"/>
                    <a:pt x="44" y="1"/>
                  </a:cubicBezTo>
                  <a:close/>
                  <a:moveTo>
                    <a:pt x="19" y="44"/>
                  </a:moveTo>
                  <a:cubicBezTo>
                    <a:pt x="19" y="34"/>
                    <a:pt x="24" y="24"/>
                    <a:pt x="36" y="19"/>
                  </a:cubicBezTo>
                  <a:cubicBezTo>
                    <a:pt x="50" y="14"/>
                    <a:pt x="62" y="21"/>
                    <a:pt x="67" y="31"/>
                  </a:cubicBezTo>
                  <a:lnTo>
                    <a:pt x="19" y="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449" eaLnBrk="1" fontAlgn="auto" hangingPunct="1">
                <a:spcBef>
                  <a:spcPts val="0"/>
                </a:spcBef>
                <a:spcAft>
                  <a:spcPts val="0"/>
                </a:spcAft>
                <a:buClrTx/>
              </a:pPr>
              <a:endParaRPr lang="en-US" sz="2099" b="0" dirty="0">
                <a:solidFill>
                  <a:prstClr val="black"/>
                </a:solidFill>
                <a:latin typeface="Arial"/>
              </a:endParaRPr>
            </a:p>
          </p:txBody>
        </p:sp>
        <p:sp>
          <p:nvSpPr>
            <p:cNvPr id="24" name="Freeform 7"/>
            <p:cNvSpPr>
              <a:spLocks/>
            </p:cNvSpPr>
            <p:nvPr userDrawn="1"/>
          </p:nvSpPr>
          <p:spPr bwMode="auto">
            <a:xfrm>
              <a:off x="10292028" y="6239252"/>
              <a:ext cx="166688" cy="333375"/>
            </a:xfrm>
            <a:custGeom>
              <a:avLst/>
              <a:gdLst>
                <a:gd name="T0" fmla="*/ 44 w 44"/>
                <a:gd name="T1" fmla="*/ 18 h 88"/>
                <a:gd name="T2" fmla="*/ 44 w 44"/>
                <a:gd name="T3" fmla="*/ 0 h 88"/>
                <a:gd name="T4" fmla="*/ 19 w 44"/>
                <a:gd name="T5" fmla="*/ 13 h 88"/>
                <a:gd name="T6" fmla="*/ 19 w 44"/>
                <a:gd name="T7" fmla="*/ 3 h 88"/>
                <a:gd name="T8" fmla="*/ 0 w 44"/>
                <a:gd name="T9" fmla="*/ 3 h 88"/>
                <a:gd name="T10" fmla="*/ 0 w 44"/>
                <a:gd name="T11" fmla="*/ 44 h 88"/>
                <a:gd name="T12" fmla="*/ 0 w 44"/>
                <a:gd name="T13" fmla="*/ 88 h 88"/>
                <a:gd name="T14" fmla="*/ 20 w 44"/>
                <a:gd name="T15" fmla="*/ 88 h 88"/>
                <a:gd name="T16" fmla="*/ 20 w 44"/>
                <a:gd name="T17" fmla="*/ 46 h 88"/>
                <a:gd name="T18" fmla="*/ 44 w 44"/>
                <a:gd name="T19" fmla="*/ 1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 h="88">
                  <a:moveTo>
                    <a:pt x="44" y="18"/>
                  </a:moveTo>
                  <a:cubicBezTo>
                    <a:pt x="44" y="0"/>
                    <a:pt x="44" y="0"/>
                    <a:pt x="44" y="0"/>
                  </a:cubicBezTo>
                  <a:cubicBezTo>
                    <a:pt x="28" y="0"/>
                    <a:pt x="22" y="8"/>
                    <a:pt x="19" y="13"/>
                  </a:cubicBezTo>
                  <a:cubicBezTo>
                    <a:pt x="19" y="3"/>
                    <a:pt x="19" y="3"/>
                    <a:pt x="19" y="3"/>
                  </a:cubicBezTo>
                  <a:cubicBezTo>
                    <a:pt x="0" y="3"/>
                    <a:pt x="0" y="3"/>
                    <a:pt x="0" y="3"/>
                  </a:cubicBezTo>
                  <a:cubicBezTo>
                    <a:pt x="0" y="44"/>
                    <a:pt x="0" y="44"/>
                    <a:pt x="0" y="44"/>
                  </a:cubicBezTo>
                  <a:cubicBezTo>
                    <a:pt x="0" y="88"/>
                    <a:pt x="0" y="88"/>
                    <a:pt x="0" y="88"/>
                  </a:cubicBezTo>
                  <a:cubicBezTo>
                    <a:pt x="20" y="88"/>
                    <a:pt x="20" y="88"/>
                    <a:pt x="20" y="88"/>
                  </a:cubicBezTo>
                  <a:cubicBezTo>
                    <a:pt x="20" y="62"/>
                    <a:pt x="20" y="62"/>
                    <a:pt x="20" y="46"/>
                  </a:cubicBezTo>
                  <a:cubicBezTo>
                    <a:pt x="20" y="26"/>
                    <a:pt x="31" y="19"/>
                    <a:pt x="44"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449" eaLnBrk="1" fontAlgn="auto" hangingPunct="1">
                <a:spcBef>
                  <a:spcPts val="0"/>
                </a:spcBef>
                <a:spcAft>
                  <a:spcPts val="0"/>
                </a:spcAft>
                <a:buClrTx/>
              </a:pPr>
              <a:endParaRPr lang="en-US" sz="2099" b="0" dirty="0">
                <a:solidFill>
                  <a:prstClr val="black"/>
                </a:solidFill>
                <a:latin typeface="Arial"/>
              </a:endParaRPr>
            </a:p>
          </p:txBody>
        </p:sp>
        <p:sp>
          <p:nvSpPr>
            <p:cNvPr id="25" name="Freeform 8"/>
            <p:cNvSpPr>
              <a:spLocks/>
            </p:cNvSpPr>
            <p:nvPr userDrawn="1"/>
          </p:nvSpPr>
          <p:spPr bwMode="auto">
            <a:xfrm>
              <a:off x="9501453" y="6182102"/>
              <a:ext cx="369888" cy="390525"/>
            </a:xfrm>
            <a:custGeom>
              <a:avLst/>
              <a:gdLst>
                <a:gd name="T0" fmla="*/ 185 w 233"/>
                <a:gd name="T1" fmla="*/ 165 h 246"/>
                <a:gd name="T2" fmla="*/ 48 w 233"/>
                <a:gd name="T3" fmla="*/ 0 h 246"/>
                <a:gd name="T4" fmla="*/ 0 w 233"/>
                <a:gd name="T5" fmla="*/ 0 h 246"/>
                <a:gd name="T6" fmla="*/ 0 w 233"/>
                <a:gd name="T7" fmla="*/ 246 h 246"/>
                <a:gd name="T8" fmla="*/ 50 w 233"/>
                <a:gd name="T9" fmla="*/ 246 h 246"/>
                <a:gd name="T10" fmla="*/ 50 w 233"/>
                <a:gd name="T11" fmla="*/ 81 h 246"/>
                <a:gd name="T12" fmla="*/ 190 w 233"/>
                <a:gd name="T13" fmla="*/ 246 h 246"/>
                <a:gd name="T14" fmla="*/ 233 w 233"/>
                <a:gd name="T15" fmla="*/ 246 h 246"/>
                <a:gd name="T16" fmla="*/ 233 w 233"/>
                <a:gd name="T17" fmla="*/ 0 h 246"/>
                <a:gd name="T18" fmla="*/ 185 w 233"/>
                <a:gd name="T19" fmla="*/ 0 h 246"/>
                <a:gd name="T20" fmla="*/ 185 w 233"/>
                <a:gd name="T21" fmla="*/ 165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3" h="246">
                  <a:moveTo>
                    <a:pt x="185" y="165"/>
                  </a:moveTo>
                  <a:lnTo>
                    <a:pt x="48" y="0"/>
                  </a:lnTo>
                  <a:lnTo>
                    <a:pt x="0" y="0"/>
                  </a:lnTo>
                  <a:lnTo>
                    <a:pt x="0" y="246"/>
                  </a:lnTo>
                  <a:lnTo>
                    <a:pt x="50" y="246"/>
                  </a:lnTo>
                  <a:lnTo>
                    <a:pt x="50" y="81"/>
                  </a:lnTo>
                  <a:lnTo>
                    <a:pt x="190" y="246"/>
                  </a:lnTo>
                  <a:lnTo>
                    <a:pt x="233" y="246"/>
                  </a:lnTo>
                  <a:lnTo>
                    <a:pt x="233" y="0"/>
                  </a:lnTo>
                  <a:lnTo>
                    <a:pt x="185" y="0"/>
                  </a:lnTo>
                  <a:lnTo>
                    <a:pt x="185" y="16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449" eaLnBrk="1" fontAlgn="auto" hangingPunct="1">
                <a:spcBef>
                  <a:spcPts val="0"/>
                </a:spcBef>
                <a:spcAft>
                  <a:spcPts val="0"/>
                </a:spcAft>
                <a:buClrTx/>
              </a:pPr>
              <a:endParaRPr lang="en-US" sz="2099" b="0" dirty="0">
                <a:solidFill>
                  <a:prstClr val="black"/>
                </a:solidFill>
                <a:latin typeface="Arial"/>
              </a:endParaRPr>
            </a:p>
          </p:txBody>
        </p:sp>
        <p:sp>
          <p:nvSpPr>
            <p:cNvPr id="26" name="Freeform 9"/>
            <p:cNvSpPr>
              <a:spLocks noEditPoints="1"/>
            </p:cNvSpPr>
            <p:nvPr userDrawn="1"/>
          </p:nvSpPr>
          <p:spPr bwMode="auto">
            <a:xfrm>
              <a:off x="10461891" y="6148765"/>
              <a:ext cx="342900" cy="427037"/>
            </a:xfrm>
            <a:custGeom>
              <a:avLst/>
              <a:gdLst>
                <a:gd name="T0" fmla="*/ 91 w 91"/>
                <a:gd name="T1" fmla="*/ 0 h 113"/>
                <a:gd name="T2" fmla="*/ 73 w 91"/>
                <a:gd name="T3" fmla="*/ 0 h 113"/>
                <a:gd name="T4" fmla="*/ 73 w 91"/>
                <a:gd name="T5" fmla="*/ 34 h 113"/>
                <a:gd name="T6" fmla="*/ 43 w 91"/>
                <a:gd name="T7" fmla="*/ 24 h 113"/>
                <a:gd name="T8" fmla="*/ 2 w 91"/>
                <a:gd name="T9" fmla="*/ 66 h 113"/>
                <a:gd name="T10" fmla="*/ 46 w 91"/>
                <a:gd name="T11" fmla="*/ 113 h 113"/>
                <a:gd name="T12" fmla="*/ 74 w 91"/>
                <a:gd name="T13" fmla="*/ 101 h 113"/>
                <a:gd name="T14" fmla="*/ 74 w 91"/>
                <a:gd name="T15" fmla="*/ 112 h 113"/>
                <a:gd name="T16" fmla="*/ 91 w 91"/>
                <a:gd name="T17" fmla="*/ 112 h 113"/>
                <a:gd name="T18" fmla="*/ 91 w 91"/>
                <a:gd name="T19" fmla="*/ 69 h 113"/>
                <a:gd name="T20" fmla="*/ 91 w 91"/>
                <a:gd name="T21" fmla="*/ 69 h 113"/>
                <a:gd name="T22" fmla="*/ 91 w 91"/>
                <a:gd name="T23" fmla="*/ 68 h 113"/>
                <a:gd name="T24" fmla="*/ 91 w 91"/>
                <a:gd name="T25" fmla="*/ 0 h 113"/>
                <a:gd name="T26" fmla="*/ 72 w 91"/>
                <a:gd name="T27" fmla="*/ 70 h 113"/>
                <a:gd name="T28" fmla="*/ 43 w 91"/>
                <a:gd name="T29" fmla="*/ 94 h 113"/>
                <a:gd name="T30" fmla="*/ 21 w 91"/>
                <a:gd name="T31" fmla="*/ 72 h 113"/>
                <a:gd name="T32" fmla="*/ 46 w 91"/>
                <a:gd name="T33" fmla="*/ 43 h 113"/>
                <a:gd name="T34" fmla="*/ 72 w 91"/>
                <a:gd name="T35" fmla="*/ 67 h 113"/>
                <a:gd name="T36" fmla="*/ 72 w 91"/>
                <a:gd name="T37" fmla="*/ 7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1" h="113">
                  <a:moveTo>
                    <a:pt x="91" y="0"/>
                  </a:moveTo>
                  <a:cubicBezTo>
                    <a:pt x="73" y="0"/>
                    <a:pt x="73" y="0"/>
                    <a:pt x="73" y="0"/>
                  </a:cubicBezTo>
                  <a:cubicBezTo>
                    <a:pt x="73" y="34"/>
                    <a:pt x="73" y="34"/>
                    <a:pt x="73" y="34"/>
                  </a:cubicBezTo>
                  <a:cubicBezTo>
                    <a:pt x="68" y="28"/>
                    <a:pt x="55" y="23"/>
                    <a:pt x="43" y="24"/>
                  </a:cubicBezTo>
                  <a:cubicBezTo>
                    <a:pt x="21" y="26"/>
                    <a:pt x="3" y="44"/>
                    <a:pt x="2" y="66"/>
                  </a:cubicBezTo>
                  <a:cubicBezTo>
                    <a:pt x="0" y="92"/>
                    <a:pt x="21" y="113"/>
                    <a:pt x="46" y="113"/>
                  </a:cubicBezTo>
                  <a:cubicBezTo>
                    <a:pt x="56" y="113"/>
                    <a:pt x="69" y="109"/>
                    <a:pt x="74" y="101"/>
                  </a:cubicBezTo>
                  <a:cubicBezTo>
                    <a:pt x="74" y="112"/>
                    <a:pt x="74" y="112"/>
                    <a:pt x="74" y="112"/>
                  </a:cubicBezTo>
                  <a:cubicBezTo>
                    <a:pt x="91" y="112"/>
                    <a:pt x="91" y="112"/>
                    <a:pt x="91" y="112"/>
                  </a:cubicBezTo>
                  <a:cubicBezTo>
                    <a:pt x="91" y="69"/>
                    <a:pt x="91" y="69"/>
                    <a:pt x="91" y="69"/>
                  </a:cubicBezTo>
                  <a:cubicBezTo>
                    <a:pt x="91" y="69"/>
                    <a:pt x="91" y="69"/>
                    <a:pt x="91" y="69"/>
                  </a:cubicBezTo>
                  <a:cubicBezTo>
                    <a:pt x="91" y="68"/>
                    <a:pt x="91" y="68"/>
                    <a:pt x="91" y="68"/>
                  </a:cubicBezTo>
                  <a:lnTo>
                    <a:pt x="91" y="0"/>
                  </a:lnTo>
                  <a:close/>
                  <a:moveTo>
                    <a:pt x="72" y="70"/>
                  </a:moveTo>
                  <a:cubicBezTo>
                    <a:pt x="71" y="85"/>
                    <a:pt x="58" y="96"/>
                    <a:pt x="43" y="94"/>
                  </a:cubicBezTo>
                  <a:cubicBezTo>
                    <a:pt x="32" y="93"/>
                    <a:pt x="22" y="83"/>
                    <a:pt x="21" y="72"/>
                  </a:cubicBezTo>
                  <a:cubicBezTo>
                    <a:pt x="19" y="56"/>
                    <a:pt x="31" y="43"/>
                    <a:pt x="46" y="43"/>
                  </a:cubicBezTo>
                  <a:cubicBezTo>
                    <a:pt x="60" y="43"/>
                    <a:pt x="71" y="54"/>
                    <a:pt x="72" y="67"/>
                  </a:cubicBezTo>
                  <a:lnTo>
                    <a:pt x="72"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449" eaLnBrk="1" fontAlgn="auto" hangingPunct="1">
                <a:spcBef>
                  <a:spcPts val="0"/>
                </a:spcBef>
                <a:spcAft>
                  <a:spcPts val="0"/>
                </a:spcAft>
                <a:buClrTx/>
              </a:pPr>
              <a:endParaRPr lang="en-US" sz="2099" b="0" dirty="0">
                <a:solidFill>
                  <a:prstClr val="black"/>
                </a:solidFill>
                <a:latin typeface="Arial"/>
              </a:endParaRPr>
            </a:p>
          </p:txBody>
        </p:sp>
        <p:sp>
          <p:nvSpPr>
            <p:cNvPr id="27" name="Freeform 10"/>
            <p:cNvSpPr>
              <a:spLocks noEditPoints="1"/>
            </p:cNvSpPr>
            <p:nvPr userDrawn="1"/>
          </p:nvSpPr>
          <p:spPr bwMode="auto">
            <a:xfrm>
              <a:off x="9912616" y="6239252"/>
              <a:ext cx="338138" cy="336550"/>
            </a:xfrm>
            <a:custGeom>
              <a:avLst/>
              <a:gdLst>
                <a:gd name="T0" fmla="*/ 45 w 90"/>
                <a:gd name="T1" fmla="*/ 0 h 89"/>
                <a:gd name="T2" fmla="*/ 0 w 90"/>
                <a:gd name="T3" fmla="*/ 45 h 89"/>
                <a:gd name="T4" fmla="*/ 45 w 90"/>
                <a:gd name="T5" fmla="*/ 89 h 89"/>
                <a:gd name="T6" fmla="*/ 90 w 90"/>
                <a:gd name="T7" fmla="*/ 45 h 89"/>
                <a:gd name="T8" fmla="*/ 45 w 90"/>
                <a:gd name="T9" fmla="*/ 0 h 89"/>
                <a:gd name="T10" fmla="*/ 45 w 90"/>
                <a:gd name="T11" fmla="*/ 70 h 89"/>
                <a:gd name="T12" fmla="*/ 19 w 90"/>
                <a:gd name="T13" fmla="*/ 45 h 89"/>
                <a:gd name="T14" fmla="*/ 45 w 90"/>
                <a:gd name="T15" fmla="*/ 19 h 89"/>
                <a:gd name="T16" fmla="*/ 71 w 90"/>
                <a:gd name="T17" fmla="*/ 45 h 89"/>
                <a:gd name="T18" fmla="*/ 45 w 90"/>
                <a:gd name="T19" fmla="*/ 7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0" h="89">
                  <a:moveTo>
                    <a:pt x="45" y="0"/>
                  </a:moveTo>
                  <a:cubicBezTo>
                    <a:pt x="20" y="0"/>
                    <a:pt x="0" y="20"/>
                    <a:pt x="0" y="45"/>
                  </a:cubicBezTo>
                  <a:cubicBezTo>
                    <a:pt x="0" y="69"/>
                    <a:pt x="20" y="89"/>
                    <a:pt x="45" y="89"/>
                  </a:cubicBezTo>
                  <a:cubicBezTo>
                    <a:pt x="70" y="89"/>
                    <a:pt x="90" y="69"/>
                    <a:pt x="90" y="45"/>
                  </a:cubicBezTo>
                  <a:cubicBezTo>
                    <a:pt x="90" y="20"/>
                    <a:pt x="70" y="0"/>
                    <a:pt x="45" y="0"/>
                  </a:cubicBezTo>
                  <a:close/>
                  <a:moveTo>
                    <a:pt x="45" y="70"/>
                  </a:moveTo>
                  <a:cubicBezTo>
                    <a:pt x="31" y="70"/>
                    <a:pt x="19" y="59"/>
                    <a:pt x="19" y="45"/>
                  </a:cubicBezTo>
                  <a:cubicBezTo>
                    <a:pt x="19" y="30"/>
                    <a:pt x="31" y="19"/>
                    <a:pt x="45" y="19"/>
                  </a:cubicBezTo>
                  <a:cubicBezTo>
                    <a:pt x="59" y="19"/>
                    <a:pt x="71" y="30"/>
                    <a:pt x="71" y="45"/>
                  </a:cubicBezTo>
                  <a:cubicBezTo>
                    <a:pt x="71" y="59"/>
                    <a:pt x="59" y="70"/>
                    <a:pt x="45" y="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449" eaLnBrk="1" fontAlgn="auto" hangingPunct="1">
                <a:spcBef>
                  <a:spcPts val="0"/>
                </a:spcBef>
                <a:spcAft>
                  <a:spcPts val="0"/>
                </a:spcAft>
                <a:buClrTx/>
              </a:pPr>
              <a:endParaRPr lang="en-US" sz="2099" b="0" dirty="0">
                <a:solidFill>
                  <a:prstClr val="black"/>
                </a:solidFill>
                <a:latin typeface="Arial"/>
              </a:endParaRPr>
            </a:p>
          </p:txBody>
        </p:sp>
      </p:grpSp>
    </p:spTree>
    <p:extLst>
      <p:ext uri="{BB962C8B-B14F-4D97-AF65-F5344CB8AC3E}">
        <p14:creationId xmlns:p14="http://schemas.microsoft.com/office/powerpoint/2010/main" val="215990101"/>
      </p:ext>
    </p:extLst>
  </p:cSld>
  <p:clrMapOvr>
    <a:masterClrMapping/>
  </p:clrMapOvr>
</p:sldLayout>
</file>

<file path=ppt/slideLayouts/slideLayout242.xml><?xml version="1.0" encoding="utf-8"?>
<p:sldLayout xmlns:a="http://schemas.openxmlformats.org/drawingml/2006/main" xmlns:r="http://schemas.openxmlformats.org/officeDocument/2006/relationships" xmlns:p="http://schemas.openxmlformats.org/presentationml/2006/main" showMasterSp="0" preserve="1" userDrawn="1">
  <p:cSld name="Title Slide Image Blue">
    <p:bg>
      <p:bgPr>
        <a:solidFill>
          <a:schemeClr val="bg2"/>
        </a:solidFill>
        <a:effectLst/>
      </p:bgPr>
    </p:bg>
    <p:spTree>
      <p:nvGrpSpPr>
        <p:cNvPr id="1" name=""/>
        <p:cNvGrpSpPr/>
        <p:nvPr/>
      </p:nvGrpSpPr>
      <p:grpSpPr>
        <a:xfrm>
          <a:off x="0" y="0"/>
          <a:ext cx="0" cy="0"/>
          <a:chOff x="0" y="0"/>
          <a:chExt cx="0" cy="0"/>
        </a:xfrm>
      </p:grpSpPr>
      <p:sp>
        <p:nvSpPr>
          <p:cNvPr id="25" name="Rectangle 24"/>
          <p:cNvSpPr/>
          <p:nvPr userDrawn="1"/>
        </p:nvSpPr>
        <p:spPr>
          <a:xfrm>
            <a:off x="0" y="939383"/>
            <a:ext cx="12190026" cy="3815117"/>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88449" eaLnBrk="1" fontAlgn="auto" hangingPunct="1">
              <a:spcBef>
                <a:spcPts val="0"/>
              </a:spcBef>
              <a:spcAft>
                <a:spcPts val="0"/>
              </a:spcAft>
              <a:buClrTx/>
            </a:pPr>
            <a:endParaRPr lang="en-US" sz="2099" b="0" dirty="0">
              <a:solidFill>
                <a:prstClr val="white"/>
              </a:solidFill>
            </a:endParaRPr>
          </a:p>
        </p:txBody>
      </p:sp>
      <p:sp>
        <p:nvSpPr>
          <p:cNvPr id="2" name="Title 1"/>
          <p:cNvSpPr>
            <a:spLocks noGrp="1"/>
          </p:cNvSpPr>
          <p:nvPr>
            <p:ph type="ctrTitle"/>
          </p:nvPr>
        </p:nvSpPr>
        <p:spPr>
          <a:xfrm>
            <a:off x="647832" y="4782649"/>
            <a:ext cx="7198125" cy="626705"/>
          </a:xfrm>
        </p:spPr>
        <p:txBody>
          <a:bodyPr>
            <a:noAutofit/>
          </a:bodyPr>
          <a:lstStyle>
            <a:lvl1pPr>
              <a:defRPr sz="2399">
                <a:solidFill>
                  <a:srgbClr val="FBD9CA"/>
                </a:solidFill>
              </a:defRPr>
            </a:lvl1pPr>
          </a:lstStyle>
          <a:p>
            <a:r>
              <a:rPr lang="en-US" dirty="0"/>
              <a:t>Click to edit Master title style</a:t>
            </a:r>
          </a:p>
        </p:txBody>
      </p:sp>
      <p:sp>
        <p:nvSpPr>
          <p:cNvPr id="3" name="Subtitle 2"/>
          <p:cNvSpPr>
            <a:spLocks noGrp="1"/>
          </p:cNvSpPr>
          <p:nvPr>
            <p:ph type="subTitle" idx="1"/>
          </p:nvPr>
        </p:nvSpPr>
        <p:spPr>
          <a:xfrm>
            <a:off x="647832" y="5434742"/>
            <a:ext cx="7198125" cy="360000"/>
          </a:xfrm>
        </p:spPr>
        <p:txBody>
          <a:bodyPr>
            <a:noAutofit/>
          </a:bodyPr>
          <a:lstStyle>
            <a:lvl1pPr marL="0" indent="0" algn="l">
              <a:buNone/>
              <a:defRPr b="1">
                <a:solidFill>
                  <a:schemeClr val="bg1"/>
                </a:solidFill>
              </a:defRPr>
            </a:lvl1pPr>
            <a:lvl2pPr marL="544225" indent="0" algn="ctr">
              <a:buNone/>
              <a:defRPr>
                <a:solidFill>
                  <a:schemeClr val="tx1">
                    <a:tint val="75000"/>
                  </a:schemeClr>
                </a:solidFill>
              </a:defRPr>
            </a:lvl2pPr>
            <a:lvl3pPr marL="1088449" indent="0" algn="ctr">
              <a:buNone/>
              <a:defRPr>
                <a:solidFill>
                  <a:schemeClr val="tx1">
                    <a:tint val="75000"/>
                  </a:schemeClr>
                </a:solidFill>
              </a:defRPr>
            </a:lvl3pPr>
            <a:lvl4pPr marL="1632674" indent="0" algn="ctr">
              <a:buNone/>
              <a:defRPr>
                <a:solidFill>
                  <a:schemeClr val="tx1">
                    <a:tint val="75000"/>
                  </a:schemeClr>
                </a:solidFill>
              </a:defRPr>
            </a:lvl4pPr>
            <a:lvl5pPr marL="2176899" indent="0" algn="ctr">
              <a:buNone/>
              <a:defRPr>
                <a:solidFill>
                  <a:schemeClr val="tx1">
                    <a:tint val="75000"/>
                  </a:schemeClr>
                </a:solidFill>
              </a:defRPr>
            </a:lvl5pPr>
            <a:lvl6pPr marL="2721123" indent="0" algn="ctr">
              <a:buNone/>
              <a:defRPr>
                <a:solidFill>
                  <a:schemeClr val="tx1">
                    <a:tint val="75000"/>
                  </a:schemeClr>
                </a:solidFill>
              </a:defRPr>
            </a:lvl6pPr>
            <a:lvl7pPr marL="3265348" indent="0" algn="ctr">
              <a:buNone/>
              <a:defRPr>
                <a:solidFill>
                  <a:schemeClr val="tx1">
                    <a:tint val="75000"/>
                  </a:schemeClr>
                </a:solidFill>
              </a:defRPr>
            </a:lvl7pPr>
            <a:lvl8pPr marL="3809573" indent="0" algn="ctr">
              <a:buNone/>
              <a:defRPr>
                <a:solidFill>
                  <a:schemeClr val="tx1">
                    <a:tint val="75000"/>
                  </a:schemeClr>
                </a:solidFill>
              </a:defRPr>
            </a:lvl8pPr>
            <a:lvl9pPr marL="4353797" indent="0" algn="ctr">
              <a:buNone/>
              <a:defRPr>
                <a:solidFill>
                  <a:schemeClr val="tx1">
                    <a:tint val="75000"/>
                  </a:schemeClr>
                </a:solidFill>
              </a:defRPr>
            </a:lvl9pPr>
          </a:lstStyle>
          <a:p>
            <a:r>
              <a:rPr lang="en-US" dirty="0"/>
              <a:t>Click to edit Master subtitle style</a:t>
            </a:r>
          </a:p>
        </p:txBody>
      </p:sp>
      <p:sp>
        <p:nvSpPr>
          <p:cNvPr id="21" name="Text Placeholder 20"/>
          <p:cNvSpPr>
            <a:spLocks noGrp="1"/>
          </p:cNvSpPr>
          <p:nvPr>
            <p:ph type="body" sz="quarter" idx="13" hasCustomPrompt="1"/>
          </p:nvPr>
        </p:nvSpPr>
        <p:spPr>
          <a:xfrm>
            <a:off x="647832" y="5912753"/>
            <a:ext cx="7198125" cy="215950"/>
          </a:xfrm>
        </p:spPr>
        <p:txBody>
          <a:bodyPr>
            <a:noAutofit/>
          </a:bodyPr>
          <a:lstStyle>
            <a:lvl1pPr marL="0" indent="0">
              <a:buNone/>
              <a:defRPr sz="1300">
                <a:solidFill>
                  <a:srgbClr val="FFFFFF"/>
                </a:solidFill>
              </a:defRPr>
            </a:lvl1pPr>
            <a:lvl2pPr marL="257114" indent="0">
              <a:buNone/>
              <a:defRPr>
                <a:solidFill>
                  <a:schemeClr val="accent2"/>
                </a:solidFill>
              </a:defRPr>
            </a:lvl2pPr>
            <a:lvl3pPr marL="514228" indent="0">
              <a:buNone/>
              <a:defRPr>
                <a:solidFill>
                  <a:schemeClr val="accent2"/>
                </a:solidFill>
              </a:defRPr>
            </a:lvl3pPr>
            <a:lvl4pPr marL="771343" indent="0">
              <a:buNone/>
              <a:defRPr>
                <a:solidFill>
                  <a:schemeClr val="accent2"/>
                </a:solidFill>
              </a:defRPr>
            </a:lvl4pPr>
            <a:lvl5pPr marL="1028456" indent="0">
              <a:buNone/>
              <a:defRPr>
                <a:solidFill>
                  <a:schemeClr val="accent2"/>
                </a:solidFill>
              </a:defRPr>
            </a:lvl5pPr>
          </a:lstStyle>
          <a:p>
            <a:pPr lvl="0"/>
            <a:r>
              <a:rPr lang="en-US" dirty="0"/>
              <a:t>Name, title</a:t>
            </a:r>
          </a:p>
        </p:txBody>
      </p:sp>
      <p:sp>
        <p:nvSpPr>
          <p:cNvPr id="22" name="Text Placeholder 20"/>
          <p:cNvSpPr>
            <a:spLocks noGrp="1"/>
          </p:cNvSpPr>
          <p:nvPr>
            <p:ph type="body" sz="quarter" idx="14" hasCustomPrompt="1"/>
          </p:nvPr>
        </p:nvSpPr>
        <p:spPr>
          <a:xfrm>
            <a:off x="647832" y="6164695"/>
            <a:ext cx="7198125" cy="215950"/>
          </a:xfrm>
        </p:spPr>
        <p:txBody>
          <a:bodyPr>
            <a:noAutofit/>
          </a:bodyPr>
          <a:lstStyle>
            <a:lvl1pPr marL="0" indent="0">
              <a:buNone/>
              <a:defRPr sz="1300">
                <a:solidFill>
                  <a:srgbClr val="FFFFFF"/>
                </a:solidFill>
              </a:defRPr>
            </a:lvl1pPr>
            <a:lvl2pPr marL="257114" indent="0">
              <a:buNone/>
              <a:defRPr>
                <a:solidFill>
                  <a:schemeClr val="accent2"/>
                </a:solidFill>
              </a:defRPr>
            </a:lvl2pPr>
            <a:lvl3pPr marL="514228" indent="0">
              <a:buNone/>
              <a:defRPr>
                <a:solidFill>
                  <a:schemeClr val="accent2"/>
                </a:solidFill>
              </a:defRPr>
            </a:lvl3pPr>
            <a:lvl4pPr marL="771343" indent="0">
              <a:buNone/>
              <a:defRPr>
                <a:solidFill>
                  <a:schemeClr val="accent2"/>
                </a:solidFill>
              </a:defRPr>
            </a:lvl4pPr>
            <a:lvl5pPr marL="1028456" indent="0">
              <a:buNone/>
              <a:defRPr>
                <a:solidFill>
                  <a:schemeClr val="accent2"/>
                </a:solidFill>
              </a:defRPr>
            </a:lvl5pPr>
          </a:lstStyle>
          <a:p>
            <a:pPr lvl="0"/>
            <a:r>
              <a:rPr lang="en-US" dirty="0"/>
              <a:t>Date</a:t>
            </a:r>
          </a:p>
        </p:txBody>
      </p:sp>
      <p:sp>
        <p:nvSpPr>
          <p:cNvPr id="7" name="Picture Placeholder 6"/>
          <p:cNvSpPr>
            <a:spLocks noGrp="1"/>
          </p:cNvSpPr>
          <p:nvPr>
            <p:ph type="pic" sz="quarter" idx="15" hasCustomPrompt="1"/>
          </p:nvPr>
        </p:nvSpPr>
        <p:spPr>
          <a:xfrm>
            <a:off x="-1" y="939383"/>
            <a:ext cx="12200823" cy="3815467"/>
          </a:xfrm>
          <a:noFill/>
        </p:spPr>
        <p:txBody>
          <a:bodyPr anchor="ctr" anchorCtr="0"/>
          <a:lstStyle>
            <a:lvl1pPr marL="0" marR="0" indent="0" algn="ctr" defTabSz="1088449" rtl="0" eaLnBrk="1" fontAlgn="auto" latinLnBrk="0" hangingPunct="1">
              <a:lnSpc>
                <a:spcPct val="100000"/>
              </a:lnSpc>
              <a:spcBef>
                <a:spcPts val="1200"/>
              </a:spcBef>
              <a:spcAft>
                <a:spcPts val="0"/>
              </a:spcAft>
              <a:buClrTx/>
              <a:buSzTx/>
              <a:buFont typeface="Arial" pitchFamily="34" charset="0"/>
              <a:buNone/>
              <a:tabLst/>
              <a:defRPr>
                <a:solidFill>
                  <a:schemeClr val="tx1"/>
                </a:solidFill>
              </a:defRPr>
            </a:lvl1pPr>
          </a:lstStyle>
          <a:p>
            <a:r>
              <a:rPr lang="sv-SE" dirty="0"/>
              <a:t>Insert picture by using Nordea Image Bank button</a:t>
            </a:r>
            <a:endParaRPr lang="en-GB" dirty="0"/>
          </a:p>
        </p:txBody>
      </p:sp>
      <p:grpSp>
        <p:nvGrpSpPr>
          <p:cNvPr id="16" name="Pulse"/>
          <p:cNvGrpSpPr/>
          <p:nvPr userDrawn="1"/>
        </p:nvGrpSpPr>
        <p:grpSpPr>
          <a:xfrm>
            <a:off x="8749609" y="3029838"/>
            <a:ext cx="3445565" cy="3490105"/>
            <a:chOff x="8751888" y="3030538"/>
            <a:chExt cx="3446462" cy="3490913"/>
          </a:xfrm>
          <a:solidFill>
            <a:srgbClr val="0000FF"/>
          </a:solidFill>
        </p:grpSpPr>
        <p:sp>
          <p:nvSpPr>
            <p:cNvPr id="17" name="Freeform 5"/>
            <p:cNvSpPr>
              <a:spLocks/>
            </p:cNvSpPr>
            <p:nvPr userDrawn="1"/>
          </p:nvSpPr>
          <p:spPr bwMode="auto">
            <a:xfrm>
              <a:off x="9196388" y="3902076"/>
              <a:ext cx="449263" cy="1120775"/>
            </a:xfrm>
            <a:custGeom>
              <a:avLst/>
              <a:gdLst>
                <a:gd name="T0" fmla="*/ 71 w 142"/>
                <a:gd name="T1" fmla="*/ 355 h 355"/>
                <a:gd name="T2" fmla="*/ 71 w 142"/>
                <a:gd name="T3" fmla="*/ 355 h 355"/>
                <a:gd name="T4" fmla="*/ 0 w 142"/>
                <a:gd name="T5" fmla="*/ 284 h 355"/>
                <a:gd name="T6" fmla="*/ 0 w 142"/>
                <a:gd name="T7" fmla="*/ 71 h 355"/>
                <a:gd name="T8" fmla="*/ 71 w 142"/>
                <a:gd name="T9" fmla="*/ 0 h 355"/>
                <a:gd name="T10" fmla="*/ 142 w 142"/>
                <a:gd name="T11" fmla="*/ 71 h 355"/>
                <a:gd name="T12" fmla="*/ 142 w 142"/>
                <a:gd name="T13" fmla="*/ 284 h 355"/>
                <a:gd name="T14" fmla="*/ 71 w 142"/>
                <a:gd name="T15" fmla="*/ 355 h 3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2" h="355">
                  <a:moveTo>
                    <a:pt x="71" y="355"/>
                  </a:moveTo>
                  <a:cubicBezTo>
                    <a:pt x="71" y="355"/>
                    <a:pt x="71" y="355"/>
                    <a:pt x="71" y="355"/>
                  </a:cubicBezTo>
                  <a:cubicBezTo>
                    <a:pt x="32" y="355"/>
                    <a:pt x="0" y="323"/>
                    <a:pt x="0" y="284"/>
                  </a:cubicBezTo>
                  <a:cubicBezTo>
                    <a:pt x="0" y="71"/>
                    <a:pt x="0" y="71"/>
                    <a:pt x="0" y="71"/>
                  </a:cubicBezTo>
                  <a:cubicBezTo>
                    <a:pt x="0" y="32"/>
                    <a:pt x="32" y="0"/>
                    <a:pt x="71" y="0"/>
                  </a:cubicBezTo>
                  <a:cubicBezTo>
                    <a:pt x="110" y="0"/>
                    <a:pt x="142" y="32"/>
                    <a:pt x="142" y="71"/>
                  </a:cubicBezTo>
                  <a:cubicBezTo>
                    <a:pt x="142" y="284"/>
                    <a:pt x="142" y="284"/>
                    <a:pt x="142" y="284"/>
                  </a:cubicBezTo>
                  <a:cubicBezTo>
                    <a:pt x="142" y="323"/>
                    <a:pt x="110" y="355"/>
                    <a:pt x="71" y="35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449" eaLnBrk="1" fontAlgn="auto" hangingPunct="1">
                <a:spcBef>
                  <a:spcPts val="0"/>
                </a:spcBef>
                <a:spcAft>
                  <a:spcPts val="0"/>
                </a:spcAft>
                <a:buClrTx/>
              </a:pPr>
              <a:endParaRPr lang="en-GB" sz="2099" b="0" dirty="0">
                <a:solidFill>
                  <a:prstClr val="black"/>
                </a:solidFill>
                <a:latin typeface="Arial"/>
              </a:endParaRPr>
            </a:p>
          </p:txBody>
        </p:sp>
        <p:sp>
          <p:nvSpPr>
            <p:cNvPr id="18" name="Freeform 6"/>
            <p:cNvSpPr>
              <a:spLocks/>
            </p:cNvSpPr>
            <p:nvPr userDrawn="1"/>
          </p:nvSpPr>
          <p:spPr bwMode="auto">
            <a:xfrm>
              <a:off x="8751888" y="4551363"/>
              <a:ext cx="265113" cy="449263"/>
            </a:xfrm>
            <a:custGeom>
              <a:avLst/>
              <a:gdLst>
                <a:gd name="T0" fmla="*/ 42 w 84"/>
                <a:gd name="T1" fmla="*/ 142 h 142"/>
                <a:gd name="T2" fmla="*/ 42 w 84"/>
                <a:gd name="T3" fmla="*/ 142 h 142"/>
                <a:gd name="T4" fmla="*/ 0 w 84"/>
                <a:gd name="T5" fmla="*/ 99 h 142"/>
                <a:gd name="T6" fmla="*/ 0 w 84"/>
                <a:gd name="T7" fmla="*/ 42 h 142"/>
                <a:gd name="T8" fmla="*/ 42 w 84"/>
                <a:gd name="T9" fmla="*/ 0 h 142"/>
                <a:gd name="T10" fmla="*/ 84 w 84"/>
                <a:gd name="T11" fmla="*/ 42 h 142"/>
                <a:gd name="T12" fmla="*/ 84 w 84"/>
                <a:gd name="T13" fmla="*/ 99 h 142"/>
                <a:gd name="T14" fmla="*/ 42 w 84"/>
                <a:gd name="T15" fmla="*/ 142 h 1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4" h="142">
                  <a:moveTo>
                    <a:pt x="42" y="142"/>
                  </a:moveTo>
                  <a:cubicBezTo>
                    <a:pt x="42" y="142"/>
                    <a:pt x="42" y="142"/>
                    <a:pt x="42" y="142"/>
                  </a:cubicBezTo>
                  <a:cubicBezTo>
                    <a:pt x="18" y="142"/>
                    <a:pt x="0" y="123"/>
                    <a:pt x="0" y="99"/>
                  </a:cubicBezTo>
                  <a:cubicBezTo>
                    <a:pt x="0" y="42"/>
                    <a:pt x="0" y="42"/>
                    <a:pt x="0" y="42"/>
                  </a:cubicBezTo>
                  <a:cubicBezTo>
                    <a:pt x="0" y="19"/>
                    <a:pt x="18" y="0"/>
                    <a:pt x="42" y="0"/>
                  </a:cubicBezTo>
                  <a:cubicBezTo>
                    <a:pt x="65" y="0"/>
                    <a:pt x="84" y="19"/>
                    <a:pt x="84" y="42"/>
                  </a:cubicBezTo>
                  <a:cubicBezTo>
                    <a:pt x="84" y="99"/>
                    <a:pt x="84" y="99"/>
                    <a:pt x="84" y="99"/>
                  </a:cubicBezTo>
                  <a:cubicBezTo>
                    <a:pt x="84" y="123"/>
                    <a:pt x="65" y="142"/>
                    <a:pt x="42" y="14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449" eaLnBrk="1" fontAlgn="auto" hangingPunct="1">
                <a:spcBef>
                  <a:spcPts val="0"/>
                </a:spcBef>
                <a:spcAft>
                  <a:spcPts val="0"/>
                </a:spcAft>
                <a:buClrTx/>
              </a:pPr>
              <a:endParaRPr lang="en-GB" sz="2099" b="0" dirty="0">
                <a:solidFill>
                  <a:prstClr val="black"/>
                </a:solidFill>
                <a:latin typeface="Arial"/>
              </a:endParaRPr>
            </a:p>
          </p:txBody>
        </p:sp>
        <p:sp>
          <p:nvSpPr>
            <p:cNvPr id="19" name="Freeform 7"/>
            <p:cNvSpPr>
              <a:spLocks/>
            </p:cNvSpPr>
            <p:nvPr userDrawn="1"/>
          </p:nvSpPr>
          <p:spPr bwMode="auto">
            <a:xfrm>
              <a:off x="11436350" y="4529138"/>
              <a:ext cx="449263" cy="1117600"/>
            </a:xfrm>
            <a:custGeom>
              <a:avLst/>
              <a:gdLst>
                <a:gd name="T0" fmla="*/ 71 w 142"/>
                <a:gd name="T1" fmla="*/ 354 h 354"/>
                <a:gd name="T2" fmla="*/ 71 w 142"/>
                <a:gd name="T3" fmla="*/ 354 h 354"/>
                <a:gd name="T4" fmla="*/ 0 w 142"/>
                <a:gd name="T5" fmla="*/ 283 h 354"/>
                <a:gd name="T6" fmla="*/ 0 w 142"/>
                <a:gd name="T7" fmla="*/ 71 h 354"/>
                <a:gd name="T8" fmla="*/ 71 w 142"/>
                <a:gd name="T9" fmla="*/ 0 h 354"/>
                <a:gd name="T10" fmla="*/ 142 w 142"/>
                <a:gd name="T11" fmla="*/ 71 h 354"/>
                <a:gd name="T12" fmla="*/ 142 w 142"/>
                <a:gd name="T13" fmla="*/ 283 h 354"/>
                <a:gd name="T14" fmla="*/ 71 w 142"/>
                <a:gd name="T15" fmla="*/ 354 h 35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2" h="354">
                  <a:moveTo>
                    <a:pt x="71" y="354"/>
                  </a:moveTo>
                  <a:cubicBezTo>
                    <a:pt x="71" y="354"/>
                    <a:pt x="71" y="354"/>
                    <a:pt x="71" y="354"/>
                  </a:cubicBezTo>
                  <a:cubicBezTo>
                    <a:pt x="32" y="354"/>
                    <a:pt x="0" y="322"/>
                    <a:pt x="0" y="283"/>
                  </a:cubicBezTo>
                  <a:cubicBezTo>
                    <a:pt x="0" y="71"/>
                    <a:pt x="0" y="71"/>
                    <a:pt x="0" y="71"/>
                  </a:cubicBezTo>
                  <a:cubicBezTo>
                    <a:pt x="0" y="32"/>
                    <a:pt x="32" y="0"/>
                    <a:pt x="71" y="0"/>
                  </a:cubicBezTo>
                  <a:cubicBezTo>
                    <a:pt x="110" y="0"/>
                    <a:pt x="142" y="32"/>
                    <a:pt x="142" y="71"/>
                  </a:cubicBezTo>
                  <a:cubicBezTo>
                    <a:pt x="142" y="283"/>
                    <a:pt x="142" y="283"/>
                    <a:pt x="142" y="283"/>
                  </a:cubicBezTo>
                  <a:cubicBezTo>
                    <a:pt x="142" y="322"/>
                    <a:pt x="110" y="354"/>
                    <a:pt x="71" y="35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449" eaLnBrk="1" fontAlgn="auto" hangingPunct="1">
                <a:spcBef>
                  <a:spcPts val="0"/>
                </a:spcBef>
                <a:spcAft>
                  <a:spcPts val="0"/>
                </a:spcAft>
                <a:buClrTx/>
              </a:pPr>
              <a:endParaRPr lang="en-GB" sz="2099" b="0" dirty="0">
                <a:solidFill>
                  <a:prstClr val="black"/>
                </a:solidFill>
                <a:latin typeface="Arial"/>
              </a:endParaRPr>
            </a:p>
          </p:txBody>
        </p:sp>
        <p:sp>
          <p:nvSpPr>
            <p:cNvPr id="20" name="Freeform 8"/>
            <p:cNvSpPr>
              <a:spLocks/>
            </p:cNvSpPr>
            <p:nvPr userDrawn="1"/>
          </p:nvSpPr>
          <p:spPr bwMode="auto">
            <a:xfrm>
              <a:off x="9869488" y="3030538"/>
              <a:ext cx="560388" cy="2506663"/>
            </a:xfrm>
            <a:custGeom>
              <a:avLst/>
              <a:gdLst>
                <a:gd name="T0" fmla="*/ 88 w 177"/>
                <a:gd name="T1" fmla="*/ 794 h 794"/>
                <a:gd name="T2" fmla="*/ 88 w 177"/>
                <a:gd name="T3" fmla="*/ 794 h 794"/>
                <a:gd name="T4" fmla="*/ 0 w 177"/>
                <a:gd name="T5" fmla="*/ 705 h 794"/>
                <a:gd name="T6" fmla="*/ 0 w 177"/>
                <a:gd name="T7" fmla="*/ 89 h 794"/>
                <a:gd name="T8" fmla="*/ 88 w 177"/>
                <a:gd name="T9" fmla="*/ 0 h 794"/>
                <a:gd name="T10" fmla="*/ 177 w 177"/>
                <a:gd name="T11" fmla="*/ 89 h 794"/>
                <a:gd name="T12" fmla="*/ 177 w 177"/>
                <a:gd name="T13" fmla="*/ 705 h 794"/>
                <a:gd name="T14" fmla="*/ 88 w 177"/>
                <a:gd name="T15" fmla="*/ 794 h 7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7" h="794">
                  <a:moveTo>
                    <a:pt x="88" y="794"/>
                  </a:moveTo>
                  <a:cubicBezTo>
                    <a:pt x="88" y="794"/>
                    <a:pt x="88" y="794"/>
                    <a:pt x="88" y="794"/>
                  </a:cubicBezTo>
                  <a:cubicBezTo>
                    <a:pt x="40" y="794"/>
                    <a:pt x="0" y="754"/>
                    <a:pt x="0" y="705"/>
                  </a:cubicBezTo>
                  <a:cubicBezTo>
                    <a:pt x="0" y="89"/>
                    <a:pt x="0" y="89"/>
                    <a:pt x="0" y="89"/>
                  </a:cubicBezTo>
                  <a:cubicBezTo>
                    <a:pt x="0" y="40"/>
                    <a:pt x="40" y="0"/>
                    <a:pt x="88" y="0"/>
                  </a:cubicBezTo>
                  <a:cubicBezTo>
                    <a:pt x="137" y="0"/>
                    <a:pt x="177" y="40"/>
                    <a:pt x="177" y="89"/>
                  </a:cubicBezTo>
                  <a:cubicBezTo>
                    <a:pt x="177" y="705"/>
                    <a:pt x="177" y="705"/>
                    <a:pt x="177" y="705"/>
                  </a:cubicBezTo>
                  <a:cubicBezTo>
                    <a:pt x="177" y="754"/>
                    <a:pt x="137" y="794"/>
                    <a:pt x="88" y="79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449" eaLnBrk="1" fontAlgn="auto" hangingPunct="1">
                <a:spcBef>
                  <a:spcPts val="0"/>
                </a:spcBef>
                <a:spcAft>
                  <a:spcPts val="0"/>
                </a:spcAft>
                <a:buClrTx/>
              </a:pPr>
              <a:endParaRPr lang="en-GB" sz="2099" b="0" dirty="0">
                <a:solidFill>
                  <a:prstClr val="black"/>
                </a:solidFill>
                <a:latin typeface="Arial"/>
              </a:endParaRPr>
            </a:p>
          </p:txBody>
        </p:sp>
        <p:sp>
          <p:nvSpPr>
            <p:cNvPr id="23" name="Freeform 9"/>
            <p:cNvSpPr>
              <a:spLocks/>
            </p:cNvSpPr>
            <p:nvPr userDrawn="1"/>
          </p:nvSpPr>
          <p:spPr bwMode="auto">
            <a:xfrm>
              <a:off x="10653713" y="4014788"/>
              <a:ext cx="558800" cy="2506663"/>
            </a:xfrm>
            <a:custGeom>
              <a:avLst/>
              <a:gdLst>
                <a:gd name="T0" fmla="*/ 88 w 177"/>
                <a:gd name="T1" fmla="*/ 794 h 794"/>
                <a:gd name="T2" fmla="*/ 88 w 177"/>
                <a:gd name="T3" fmla="*/ 794 h 794"/>
                <a:gd name="T4" fmla="*/ 0 w 177"/>
                <a:gd name="T5" fmla="*/ 705 h 794"/>
                <a:gd name="T6" fmla="*/ 0 w 177"/>
                <a:gd name="T7" fmla="*/ 88 h 794"/>
                <a:gd name="T8" fmla="*/ 88 w 177"/>
                <a:gd name="T9" fmla="*/ 0 h 794"/>
                <a:gd name="T10" fmla="*/ 177 w 177"/>
                <a:gd name="T11" fmla="*/ 88 h 794"/>
                <a:gd name="T12" fmla="*/ 177 w 177"/>
                <a:gd name="T13" fmla="*/ 705 h 794"/>
                <a:gd name="T14" fmla="*/ 88 w 177"/>
                <a:gd name="T15" fmla="*/ 794 h 7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7" h="794">
                  <a:moveTo>
                    <a:pt x="88" y="794"/>
                  </a:moveTo>
                  <a:cubicBezTo>
                    <a:pt x="88" y="794"/>
                    <a:pt x="88" y="794"/>
                    <a:pt x="88" y="794"/>
                  </a:cubicBezTo>
                  <a:cubicBezTo>
                    <a:pt x="40" y="794"/>
                    <a:pt x="0" y="754"/>
                    <a:pt x="0" y="705"/>
                  </a:cubicBezTo>
                  <a:cubicBezTo>
                    <a:pt x="0" y="88"/>
                    <a:pt x="0" y="88"/>
                    <a:pt x="0" y="88"/>
                  </a:cubicBezTo>
                  <a:cubicBezTo>
                    <a:pt x="0" y="40"/>
                    <a:pt x="40" y="0"/>
                    <a:pt x="88" y="0"/>
                  </a:cubicBezTo>
                  <a:cubicBezTo>
                    <a:pt x="137" y="0"/>
                    <a:pt x="177" y="40"/>
                    <a:pt x="177" y="88"/>
                  </a:cubicBezTo>
                  <a:cubicBezTo>
                    <a:pt x="177" y="705"/>
                    <a:pt x="177" y="705"/>
                    <a:pt x="177" y="705"/>
                  </a:cubicBezTo>
                  <a:cubicBezTo>
                    <a:pt x="177" y="754"/>
                    <a:pt x="137" y="794"/>
                    <a:pt x="88" y="79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449" eaLnBrk="1" fontAlgn="auto" hangingPunct="1">
                <a:spcBef>
                  <a:spcPts val="0"/>
                </a:spcBef>
                <a:spcAft>
                  <a:spcPts val="0"/>
                </a:spcAft>
                <a:buClrTx/>
              </a:pPr>
              <a:endParaRPr lang="en-GB" sz="2099" b="0" dirty="0">
                <a:solidFill>
                  <a:prstClr val="black"/>
                </a:solidFill>
                <a:latin typeface="Arial"/>
              </a:endParaRPr>
            </a:p>
          </p:txBody>
        </p:sp>
        <p:sp>
          <p:nvSpPr>
            <p:cNvPr id="24" name="Freeform 10"/>
            <p:cNvSpPr>
              <a:spLocks/>
            </p:cNvSpPr>
            <p:nvPr userDrawn="1"/>
          </p:nvSpPr>
          <p:spPr bwMode="auto">
            <a:xfrm>
              <a:off x="12058650" y="4551363"/>
              <a:ext cx="139700" cy="449263"/>
            </a:xfrm>
            <a:custGeom>
              <a:avLst/>
              <a:gdLst>
                <a:gd name="T0" fmla="*/ 44 w 44"/>
                <a:gd name="T1" fmla="*/ 0 h 142"/>
                <a:gd name="T2" fmla="*/ 0 w 44"/>
                <a:gd name="T3" fmla="*/ 42 h 142"/>
                <a:gd name="T4" fmla="*/ 0 w 44"/>
                <a:gd name="T5" fmla="*/ 99 h 142"/>
                <a:gd name="T6" fmla="*/ 44 w 44"/>
                <a:gd name="T7" fmla="*/ 142 h 142"/>
                <a:gd name="T8" fmla="*/ 44 w 44"/>
                <a:gd name="T9" fmla="*/ 0 h 142"/>
              </a:gdLst>
              <a:ahLst/>
              <a:cxnLst>
                <a:cxn ang="0">
                  <a:pos x="T0" y="T1"/>
                </a:cxn>
                <a:cxn ang="0">
                  <a:pos x="T2" y="T3"/>
                </a:cxn>
                <a:cxn ang="0">
                  <a:pos x="T4" y="T5"/>
                </a:cxn>
                <a:cxn ang="0">
                  <a:pos x="T6" y="T7"/>
                </a:cxn>
                <a:cxn ang="0">
                  <a:pos x="T8" y="T9"/>
                </a:cxn>
              </a:cxnLst>
              <a:rect l="0" t="0" r="r" b="b"/>
              <a:pathLst>
                <a:path w="44" h="142">
                  <a:moveTo>
                    <a:pt x="44" y="0"/>
                  </a:moveTo>
                  <a:cubicBezTo>
                    <a:pt x="20" y="0"/>
                    <a:pt x="0" y="19"/>
                    <a:pt x="0" y="42"/>
                  </a:cubicBezTo>
                  <a:cubicBezTo>
                    <a:pt x="0" y="99"/>
                    <a:pt x="0" y="99"/>
                    <a:pt x="0" y="99"/>
                  </a:cubicBezTo>
                  <a:cubicBezTo>
                    <a:pt x="0" y="123"/>
                    <a:pt x="20" y="142"/>
                    <a:pt x="44" y="142"/>
                  </a:cubicBezTo>
                  <a:lnTo>
                    <a:pt x="4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449" eaLnBrk="1" fontAlgn="auto" hangingPunct="1">
                <a:spcBef>
                  <a:spcPts val="0"/>
                </a:spcBef>
                <a:spcAft>
                  <a:spcPts val="0"/>
                </a:spcAft>
                <a:buClrTx/>
              </a:pPr>
              <a:endParaRPr lang="en-GB" sz="2099" b="0" dirty="0">
                <a:solidFill>
                  <a:prstClr val="black"/>
                </a:solidFill>
                <a:latin typeface="Arial"/>
              </a:endParaRPr>
            </a:p>
          </p:txBody>
        </p:sp>
      </p:grpSp>
      <p:grpSp>
        <p:nvGrpSpPr>
          <p:cNvPr id="28" name="Logotype"/>
          <p:cNvGrpSpPr/>
          <p:nvPr userDrawn="1"/>
        </p:nvGrpSpPr>
        <p:grpSpPr>
          <a:xfrm>
            <a:off x="5370277" y="298004"/>
            <a:ext cx="1383679" cy="288542"/>
            <a:chOff x="9501453" y="6148765"/>
            <a:chExt cx="2047875" cy="427037"/>
          </a:xfrm>
          <a:solidFill>
            <a:schemeClr val="bg1"/>
          </a:solidFill>
        </p:grpSpPr>
        <p:sp>
          <p:nvSpPr>
            <p:cNvPr id="29" name="Freeform 5"/>
            <p:cNvSpPr>
              <a:spLocks noEditPoints="1"/>
            </p:cNvSpPr>
            <p:nvPr userDrawn="1"/>
          </p:nvSpPr>
          <p:spPr bwMode="auto">
            <a:xfrm>
              <a:off x="11206428" y="6231315"/>
              <a:ext cx="342900" cy="344487"/>
            </a:xfrm>
            <a:custGeom>
              <a:avLst/>
              <a:gdLst>
                <a:gd name="T0" fmla="*/ 43 w 91"/>
                <a:gd name="T1" fmla="*/ 2 h 91"/>
                <a:gd name="T2" fmla="*/ 2 w 91"/>
                <a:gd name="T3" fmla="*/ 44 h 91"/>
                <a:gd name="T4" fmla="*/ 46 w 91"/>
                <a:gd name="T5" fmla="*/ 91 h 91"/>
                <a:gd name="T6" fmla="*/ 74 w 91"/>
                <a:gd name="T7" fmla="*/ 77 h 91"/>
                <a:gd name="T8" fmla="*/ 74 w 91"/>
                <a:gd name="T9" fmla="*/ 90 h 91"/>
                <a:gd name="T10" fmla="*/ 91 w 91"/>
                <a:gd name="T11" fmla="*/ 90 h 91"/>
                <a:gd name="T12" fmla="*/ 91 w 91"/>
                <a:gd name="T13" fmla="*/ 47 h 91"/>
                <a:gd name="T14" fmla="*/ 43 w 91"/>
                <a:gd name="T15" fmla="*/ 2 h 91"/>
                <a:gd name="T16" fmla="*/ 72 w 91"/>
                <a:gd name="T17" fmla="*/ 48 h 91"/>
                <a:gd name="T18" fmla="*/ 43 w 91"/>
                <a:gd name="T19" fmla="*/ 72 h 91"/>
                <a:gd name="T20" fmla="*/ 21 w 91"/>
                <a:gd name="T21" fmla="*/ 50 h 91"/>
                <a:gd name="T22" fmla="*/ 46 w 91"/>
                <a:gd name="T23" fmla="*/ 21 h 91"/>
                <a:gd name="T24" fmla="*/ 72 w 91"/>
                <a:gd name="T25" fmla="*/ 45 h 91"/>
                <a:gd name="T26" fmla="*/ 72 w 91"/>
                <a:gd name="T27" fmla="*/ 48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1" h="91">
                  <a:moveTo>
                    <a:pt x="43" y="2"/>
                  </a:moveTo>
                  <a:cubicBezTo>
                    <a:pt x="21" y="4"/>
                    <a:pt x="3" y="22"/>
                    <a:pt x="2" y="44"/>
                  </a:cubicBezTo>
                  <a:cubicBezTo>
                    <a:pt x="0" y="70"/>
                    <a:pt x="21" y="91"/>
                    <a:pt x="46" y="91"/>
                  </a:cubicBezTo>
                  <a:cubicBezTo>
                    <a:pt x="56" y="91"/>
                    <a:pt x="68" y="87"/>
                    <a:pt x="74" y="77"/>
                  </a:cubicBezTo>
                  <a:cubicBezTo>
                    <a:pt x="74" y="90"/>
                    <a:pt x="74" y="90"/>
                    <a:pt x="74" y="90"/>
                  </a:cubicBezTo>
                  <a:cubicBezTo>
                    <a:pt x="91" y="90"/>
                    <a:pt x="91" y="90"/>
                    <a:pt x="91" y="90"/>
                  </a:cubicBezTo>
                  <a:cubicBezTo>
                    <a:pt x="91" y="47"/>
                    <a:pt x="91" y="47"/>
                    <a:pt x="91" y="47"/>
                  </a:cubicBezTo>
                  <a:cubicBezTo>
                    <a:pt x="91" y="20"/>
                    <a:pt x="69" y="0"/>
                    <a:pt x="43" y="2"/>
                  </a:cubicBezTo>
                  <a:close/>
                  <a:moveTo>
                    <a:pt x="72" y="48"/>
                  </a:moveTo>
                  <a:cubicBezTo>
                    <a:pt x="71" y="63"/>
                    <a:pt x="58" y="74"/>
                    <a:pt x="43" y="72"/>
                  </a:cubicBezTo>
                  <a:cubicBezTo>
                    <a:pt x="32" y="71"/>
                    <a:pt x="22" y="61"/>
                    <a:pt x="21" y="50"/>
                  </a:cubicBezTo>
                  <a:cubicBezTo>
                    <a:pt x="19" y="34"/>
                    <a:pt x="31" y="21"/>
                    <a:pt x="46" y="21"/>
                  </a:cubicBezTo>
                  <a:cubicBezTo>
                    <a:pt x="60" y="21"/>
                    <a:pt x="71" y="32"/>
                    <a:pt x="72" y="45"/>
                  </a:cubicBezTo>
                  <a:lnTo>
                    <a:pt x="72" y="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449" eaLnBrk="1" fontAlgn="auto" hangingPunct="1">
                <a:spcBef>
                  <a:spcPts val="0"/>
                </a:spcBef>
                <a:spcAft>
                  <a:spcPts val="0"/>
                </a:spcAft>
                <a:buClrTx/>
              </a:pPr>
              <a:endParaRPr lang="en-US" sz="2099" b="0" dirty="0">
                <a:solidFill>
                  <a:prstClr val="black"/>
                </a:solidFill>
                <a:latin typeface="Arial"/>
              </a:endParaRPr>
            </a:p>
          </p:txBody>
        </p:sp>
        <p:sp>
          <p:nvSpPr>
            <p:cNvPr id="30" name="Freeform 6"/>
            <p:cNvSpPr>
              <a:spLocks noEditPoints="1"/>
            </p:cNvSpPr>
            <p:nvPr userDrawn="1"/>
          </p:nvSpPr>
          <p:spPr bwMode="auto">
            <a:xfrm>
              <a:off x="10849241" y="6236077"/>
              <a:ext cx="334963" cy="339725"/>
            </a:xfrm>
            <a:custGeom>
              <a:avLst/>
              <a:gdLst>
                <a:gd name="T0" fmla="*/ 44 w 89"/>
                <a:gd name="T1" fmla="*/ 1 h 90"/>
                <a:gd name="T2" fmla="*/ 0 w 89"/>
                <a:gd name="T3" fmla="*/ 46 h 90"/>
                <a:gd name="T4" fmla="*/ 45 w 89"/>
                <a:gd name="T5" fmla="*/ 90 h 90"/>
                <a:gd name="T6" fmla="*/ 86 w 89"/>
                <a:gd name="T7" fmla="*/ 63 h 90"/>
                <a:gd name="T8" fmla="*/ 69 w 89"/>
                <a:gd name="T9" fmla="*/ 58 h 90"/>
                <a:gd name="T10" fmla="*/ 50 w 89"/>
                <a:gd name="T11" fmla="*/ 72 h 90"/>
                <a:gd name="T12" fmla="*/ 22 w 89"/>
                <a:gd name="T13" fmla="*/ 59 h 90"/>
                <a:gd name="T14" fmla="*/ 89 w 89"/>
                <a:gd name="T15" fmla="*/ 41 h 90"/>
                <a:gd name="T16" fmla="*/ 44 w 89"/>
                <a:gd name="T17" fmla="*/ 1 h 90"/>
                <a:gd name="T18" fmla="*/ 19 w 89"/>
                <a:gd name="T19" fmla="*/ 44 h 90"/>
                <a:gd name="T20" fmla="*/ 36 w 89"/>
                <a:gd name="T21" fmla="*/ 19 h 90"/>
                <a:gd name="T22" fmla="*/ 67 w 89"/>
                <a:gd name="T23" fmla="*/ 31 h 90"/>
                <a:gd name="T24" fmla="*/ 19 w 89"/>
                <a:gd name="T25" fmla="*/ 44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9" h="90">
                  <a:moveTo>
                    <a:pt x="44" y="1"/>
                  </a:moveTo>
                  <a:cubicBezTo>
                    <a:pt x="20" y="2"/>
                    <a:pt x="0" y="20"/>
                    <a:pt x="0" y="46"/>
                  </a:cubicBezTo>
                  <a:cubicBezTo>
                    <a:pt x="0" y="70"/>
                    <a:pt x="20" y="90"/>
                    <a:pt x="45" y="90"/>
                  </a:cubicBezTo>
                  <a:cubicBezTo>
                    <a:pt x="62" y="90"/>
                    <a:pt x="79" y="80"/>
                    <a:pt x="86" y="63"/>
                  </a:cubicBezTo>
                  <a:cubicBezTo>
                    <a:pt x="69" y="58"/>
                    <a:pt x="69" y="58"/>
                    <a:pt x="69" y="58"/>
                  </a:cubicBezTo>
                  <a:cubicBezTo>
                    <a:pt x="66" y="65"/>
                    <a:pt x="58" y="71"/>
                    <a:pt x="50" y="72"/>
                  </a:cubicBezTo>
                  <a:cubicBezTo>
                    <a:pt x="38" y="75"/>
                    <a:pt x="26" y="67"/>
                    <a:pt x="22" y="59"/>
                  </a:cubicBezTo>
                  <a:cubicBezTo>
                    <a:pt x="89" y="41"/>
                    <a:pt x="89" y="41"/>
                    <a:pt x="89" y="41"/>
                  </a:cubicBezTo>
                  <a:cubicBezTo>
                    <a:pt x="87" y="24"/>
                    <a:pt x="72" y="0"/>
                    <a:pt x="44" y="1"/>
                  </a:cubicBezTo>
                  <a:close/>
                  <a:moveTo>
                    <a:pt x="19" y="44"/>
                  </a:moveTo>
                  <a:cubicBezTo>
                    <a:pt x="19" y="34"/>
                    <a:pt x="24" y="24"/>
                    <a:pt x="36" y="19"/>
                  </a:cubicBezTo>
                  <a:cubicBezTo>
                    <a:pt x="50" y="14"/>
                    <a:pt x="62" y="21"/>
                    <a:pt x="67" y="31"/>
                  </a:cubicBezTo>
                  <a:lnTo>
                    <a:pt x="19" y="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449" eaLnBrk="1" fontAlgn="auto" hangingPunct="1">
                <a:spcBef>
                  <a:spcPts val="0"/>
                </a:spcBef>
                <a:spcAft>
                  <a:spcPts val="0"/>
                </a:spcAft>
                <a:buClrTx/>
              </a:pPr>
              <a:endParaRPr lang="en-US" sz="2099" b="0" dirty="0">
                <a:solidFill>
                  <a:prstClr val="black"/>
                </a:solidFill>
                <a:latin typeface="Arial"/>
              </a:endParaRPr>
            </a:p>
          </p:txBody>
        </p:sp>
        <p:sp>
          <p:nvSpPr>
            <p:cNvPr id="31" name="Freeform 7"/>
            <p:cNvSpPr>
              <a:spLocks/>
            </p:cNvSpPr>
            <p:nvPr userDrawn="1"/>
          </p:nvSpPr>
          <p:spPr bwMode="auto">
            <a:xfrm>
              <a:off x="10292028" y="6239252"/>
              <a:ext cx="166688" cy="333375"/>
            </a:xfrm>
            <a:custGeom>
              <a:avLst/>
              <a:gdLst>
                <a:gd name="T0" fmla="*/ 44 w 44"/>
                <a:gd name="T1" fmla="*/ 18 h 88"/>
                <a:gd name="T2" fmla="*/ 44 w 44"/>
                <a:gd name="T3" fmla="*/ 0 h 88"/>
                <a:gd name="T4" fmla="*/ 19 w 44"/>
                <a:gd name="T5" fmla="*/ 13 h 88"/>
                <a:gd name="T6" fmla="*/ 19 w 44"/>
                <a:gd name="T7" fmla="*/ 3 h 88"/>
                <a:gd name="T8" fmla="*/ 0 w 44"/>
                <a:gd name="T9" fmla="*/ 3 h 88"/>
                <a:gd name="T10" fmla="*/ 0 w 44"/>
                <a:gd name="T11" fmla="*/ 44 h 88"/>
                <a:gd name="T12" fmla="*/ 0 w 44"/>
                <a:gd name="T13" fmla="*/ 88 h 88"/>
                <a:gd name="T14" fmla="*/ 20 w 44"/>
                <a:gd name="T15" fmla="*/ 88 h 88"/>
                <a:gd name="T16" fmla="*/ 20 w 44"/>
                <a:gd name="T17" fmla="*/ 46 h 88"/>
                <a:gd name="T18" fmla="*/ 44 w 44"/>
                <a:gd name="T19" fmla="*/ 1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 h="88">
                  <a:moveTo>
                    <a:pt x="44" y="18"/>
                  </a:moveTo>
                  <a:cubicBezTo>
                    <a:pt x="44" y="0"/>
                    <a:pt x="44" y="0"/>
                    <a:pt x="44" y="0"/>
                  </a:cubicBezTo>
                  <a:cubicBezTo>
                    <a:pt x="28" y="0"/>
                    <a:pt x="22" y="8"/>
                    <a:pt x="19" y="13"/>
                  </a:cubicBezTo>
                  <a:cubicBezTo>
                    <a:pt x="19" y="3"/>
                    <a:pt x="19" y="3"/>
                    <a:pt x="19" y="3"/>
                  </a:cubicBezTo>
                  <a:cubicBezTo>
                    <a:pt x="0" y="3"/>
                    <a:pt x="0" y="3"/>
                    <a:pt x="0" y="3"/>
                  </a:cubicBezTo>
                  <a:cubicBezTo>
                    <a:pt x="0" y="44"/>
                    <a:pt x="0" y="44"/>
                    <a:pt x="0" y="44"/>
                  </a:cubicBezTo>
                  <a:cubicBezTo>
                    <a:pt x="0" y="88"/>
                    <a:pt x="0" y="88"/>
                    <a:pt x="0" y="88"/>
                  </a:cubicBezTo>
                  <a:cubicBezTo>
                    <a:pt x="20" y="88"/>
                    <a:pt x="20" y="88"/>
                    <a:pt x="20" y="88"/>
                  </a:cubicBezTo>
                  <a:cubicBezTo>
                    <a:pt x="20" y="62"/>
                    <a:pt x="20" y="62"/>
                    <a:pt x="20" y="46"/>
                  </a:cubicBezTo>
                  <a:cubicBezTo>
                    <a:pt x="20" y="26"/>
                    <a:pt x="31" y="19"/>
                    <a:pt x="44"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449" eaLnBrk="1" fontAlgn="auto" hangingPunct="1">
                <a:spcBef>
                  <a:spcPts val="0"/>
                </a:spcBef>
                <a:spcAft>
                  <a:spcPts val="0"/>
                </a:spcAft>
                <a:buClrTx/>
              </a:pPr>
              <a:endParaRPr lang="en-US" sz="2099" b="0" dirty="0">
                <a:solidFill>
                  <a:prstClr val="black"/>
                </a:solidFill>
                <a:latin typeface="Arial"/>
              </a:endParaRPr>
            </a:p>
          </p:txBody>
        </p:sp>
        <p:sp>
          <p:nvSpPr>
            <p:cNvPr id="32" name="Freeform 8"/>
            <p:cNvSpPr>
              <a:spLocks/>
            </p:cNvSpPr>
            <p:nvPr userDrawn="1"/>
          </p:nvSpPr>
          <p:spPr bwMode="auto">
            <a:xfrm>
              <a:off x="9501453" y="6182102"/>
              <a:ext cx="369888" cy="390525"/>
            </a:xfrm>
            <a:custGeom>
              <a:avLst/>
              <a:gdLst>
                <a:gd name="T0" fmla="*/ 185 w 233"/>
                <a:gd name="T1" fmla="*/ 165 h 246"/>
                <a:gd name="T2" fmla="*/ 48 w 233"/>
                <a:gd name="T3" fmla="*/ 0 h 246"/>
                <a:gd name="T4" fmla="*/ 0 w 233"/>
                <a:gd name="T5" fmla="*/ 0 h 246"/>
                <a:gd name="T6" fmla="*/ 0 w 233"/>
                <a:gd name="T7" fmla="*/ 246 h 246"/>
                <a:gd name="T8" fmla="*/ 50 w 233"/>
                <a:gd name="T9" fmla="*/ 246 h 246"/>
                <a:gd name="T10" fmla="*/ 50 w 233"/>
                <a:gd name="T11" fmla="*/ 81 h 246"/>
                <a:gd name="T12" fmla="*/ 190 w 233"/>
                <a:gd name="T13" fmla="*/ 246 h 246"/>
                <a:gd name="T14" fmla="*/ 233 w 233"/>
                <a:gd name="T15" fmla="*/ 246 h 246"/>
                <a:gd name="T16" fmla="*/ 233 w 233"/>
                <a:gd name="T17" fmla="*/ 0 h 246"/>
                <a:gd name="T18" fmla="*/ 185 w 233"/>
                <a:gd name="T19" fmla="*/ 0 h 246"/>
                <a:gd name="T20" fmla="*/ 185 w 233"/>
                <a:gd name="T21" fmla="*/ 165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3" h="246">
                  <a:moveTo>
                    <a:pt x="185" y="165"/>
                  </a:moveTo>
                  <a:lnTo>
                    <a:pt x="48" y="0"/>
                  </a:lnTo>
                  <a:lnTo>
                    <a:pt x="0" y="0"/>
                  </a:lnTo>
                  <a:lnTo>
                    <a:pt x="0" y="246"/>
                  </a:lnTo>
                  <a:lnTo>
                    <a:pt x="50" y="246"/>
                  </a:lnTo>
                  <a:lnTo>
                    <a:pt x="50" y="81"/>
                  </a:lnTo>
                  <a:lnTo>
                    <a:pt x="190" y="246"/>
                  </a:lnTo>
                  <a:lnTo>
                    <a:pt x="233" y="246"/>
                  </a:lnTo>
                  <a:lnTo>
                    <a:pt x="233" y="0"/>
                  </a:lnTo>
                  <a:lnTo>
                    <a:pt x="185" y="0"/>
                  </a:lnTo>
                  <a:lnTo>
                    <a:pt x="185" y="16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449" eaLnBrk="1" fontAlgn="auto" hangingPunct="1">
                <a:spcBef>
                  <a:spcPts val="0"/>
                </a:spcBef>
                <a:spcAft>
                  <a:spcPts val="0"/>
                </a:spcAft>
                <a:buClrTx/>
              </a:pPr>
              <a:endParaRPr lang="en-US" sz="2099" b="0" dirty="0">
                <a:solidFill>
                  <a:prstClr val="black"/>
                </a:solidFill>
                <a:latin typeface="Arial"/>
              </a:endParaRPr>
            </a:p>
          </p:txBody>
        </p:sp>
        <p:sp>
          <p:nvSpPr>
            <p:cNvPr id="33" name="Freeform 9"/>
            <p:cNvSpPr>
              <a:spLocks noEditPoints="1"/>
            </p:cNvSpPr>
            <p:nvPr userDrawn="1"/>
          </p:nvSpPr>
          <p:spPr bwMode="auto">
            <a:xfrm>
              <a:off x="10461891" y="6148765"/>
              <a:ext cx="342900" cy="427037"/>
            </a:xfrm>
            <a:custGeom>
              <a:avLst/>
              <a:gdLst>
                <a:gd name="T0" fmla="*/ 91 w 91"/>
                <a:gd name="T1" fmla="*/ 0 h 113"/>
                <a:gd name="T2" fmla="*/ 73 w 91"/>
                <a:gd name="T3" fmla="*/ 0 h 113"/>
                <a:gd name="T4" fmla="*/ 73 w 91"/>
                <a:gd name="T5" fmla="*/ 34 h 113"/>
                <a:gd name="T6" fmla="*/ 43 w 91"/>
                <a:gd name="T7" fmla="*/ 24 h 113"/>
                <a:gd name="T8" fmla="*/ 2 w 91"/>
                <a:gd name="T9" fmla="*/ 66 h 113"/>
                <a:gd name="T10" fmla="*/ 46 w 91"/>
                <a:gd name="T11" fmla="*/ 113 h 113"/>
                <a:gd name="T12" fmla="*/ 74 w 91"/>
                <a:gd name="T13" fmla="*/ 101 h 113"/>
                <a:gd name="T14" fmla="*/ 74 w 91"/>
                <a:gd name="T15" fmla="*/ 112 h 113"/>
                <a:gd name="T16" fmla="*/ 91 w 91"/>
                <a:gd name="T17" fmla="*/ 112 h 113"/>
                <a:gd name="T18" fmla="*/ 91 w 91"/>
                <a:gd name="T19" fmla="*/ 69 h 113"/>
                <a:gd name="T20" fmla="*/ 91 w 91"/>
                <a:gd name="T21" fmla="*/ 69 h 113"/>
                <a:gd name="T22" fmla="*/ 91 w 91"/>
                <a:gd name="T23" fmla="*/ 68 h 113"/>
                <a:gd name="T24" fmla="*/ 91 w 91"/>
                <a:gd name="T25" fmla="*/ 0 h 113"/>
                <a:gd name="T26" fmla="*/ 72 w 91"/>
                <a:gd name="T27" fmla="*/ 70 h 113"/>
                <a:gd name="T28" fmla="*/ 43 w 91"/>
                <a:gd name="T29" fmla="*/ 94 h 113"/>
                <a:gd name="T30" fmla="*/ 21 w 91"/>
                <a:gd name="T31" fmla="*/ 72 h 113"/>
                <a:gd name="T32" fmla="*/ 46 w 91"/>
                <a:gd name="T33" fmla="*/ 43 h 113"/>
                <a:gd name="T34" fmla="*/ 72 w 91"/>
                <a:gd name="T35" fmla="*/ 67 h 113"/>
                <a:gd name="T36" fmla="*/ 72 w 91"/>
                <a:gd name="T37" fmla="*/ 7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1" h="113">
                  <a:moveTo>
                    <a:pt x="91" y="0"/>
                  </a:moveTo>
                  <a:cubicBezTo>
                    <a:pt x="73" y="0"/>
                    <a:pt x="73" y="0"/>
                    <a:pt x="73" y="0"/>
                  </a:cubicBezTo>
                  <a:cubicBezTo>
                    <a:pt x="73" y="34"/>
                    <a:pt x="73" y="34"/>
                    <a:pt x="73" y="34"/>
                  </a:cubicBezTo>
                  <a:cubicBezTo>
                    <a:pt x="68" y="28"/>
                    <a:pt x="55" y="23"/>
                    <a:pt x="43" y="24"/>
                  </a:cubicBezTo>
                  <a:cubicBezTo>
                    <a:pt x="21" y="26"/>
                    <a:pt x="3" y="44"/>
                    <a:pt x="2" y="66"/>
                  </a:cubicBezTo>
                  <a:cubicBezTo>
                    <a:pt x="0" y="92"/>
                    <a:pt x="21" y="113"/>
                    <a:pt x="46" y="113"/>
                  </a:cubicBezTo>
                  <a:cubicBezTo>
                    <a:pt x="56" y="113"/>
                    <a:pt x="69" y="109"/>
                    <a:pt x="74" y="101"/>
                  </a:cubicBezTo>
                  <a:cubicBezTo>
                    <a:pt x="74" y="112"/>
                    <a:pt x="74" y="112"/>
                    <a:pt x="74" y="112"/>
                  </a:cubicBezTo>
                  <a:cubicBezTo>
                    <a:pt x="91" y="112"/>
                    <a:pt x="91" y="112"/>
                    <a:pt x="91" y="112"/>
                  </a:cubicBezTo>
                  <a:cubicBezTo>
                    <a:pt x="91" y="69"/>
                    <a:pt x="91" y="69"/>
                    <a:pt x="91" y="69"/>
                  </a:cubicBezTo>
                  <a:cubicBezTo>
                    <a:pt x="91" y="69"/>
                    <a:pt x="91" y="69"/>
                    <a:pt x="91" y="69"/>
                  </a:cubicBezTo>
                  <a:cubicBezTo>
                    <a:pt x="91" y="68"/>
                    <a:pt x="91" y="68"/>
                    <a:pt x="91" y="68"/>
                  </a:cubicBezTo>
                  <a:lnTo>
                    <a:pt x="91" y="0"/>
                  </a:lnTo>
                  <a:close/>
                  <a:moveTo>
                    <a:pt x="72" y="70"/>
                  </a:moveTo>
                  <a:cubicBezTo>
                    <a:pt x="71" y="85"/>
                    <a:pt x="58" y="96"/>
                    <a:pt x="43" y="94"/>
                  </a:cubicBezTo>
                  <a:cubicBezTo>
                    <a:pt x="32" y="93"/>
                    <a:pt x="22" y="83"/>
                    <a:pt x="21" y="72"/>
                  </a:cubicBezTo>
                  <a:cubicBezTo>
                    <a:pt x="19" y="56"/>
                    <a:pt x="31" y="43"/>
                    <a:pt x="46" y="43"/>
                  </a:cubicBezTo>
                  <a:cubicBezTo>
                    <a:pt x="60" y="43"/>
                    <a:pt x="71" y="54"/>
                    <a:pt x="72" y="67"/>
                  </a:cubicBezTo>
                  <a:lnTo>
                    <a:pt x="72"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449" eaLnBrk="1" fontAlgn="auto" hangingPunct="1">
                <a:spcBef>
                  <a:spcPts val="0"/>
                </a:spcBef>
                <a:spcAft>
                  <a:spcPts val="0"/>
                </a:spcAft>
                <a:buClrTx/>
              </a:pPr>
              <a:endParaRPr lang="en-US" sz="2099" b="0" dirty="0">
                <a:solidFill>
                  <a:prstClr val="black"/>
                </a:solidFill>
                <a:latin typeface="Arial"/>
              </a:endParaRPr>
            </a:p>
          </p:txBody>
        </p:sp>
        <p:sp>
          <p:nvSpPr>
            <p:cNvPr id="34" name="Freeform 10"/>
            <p:cNvSpPr>
              <a:spLocks noEditPoints="1"/>
            </p:cNvSpPr>
            <p:nvPr userDrawn="1"/>
          </p:nvSpPr>
          <p:spPr bwMode="auto">
            <a:xfrm>
              <a:off x="9912616" y="6239252"/>
              <a:ext cx="338138" cy="336550"/>
            </a:xfrm>
            <a:custGeom>
              <a:avLst/>
              <a:gdLst>
                <a:gd name="T0" fmla="*/ 45 w 90"/>
                <a:gd name="T1" fmla="*/ 0 h 89"/>
                <a:gd name="T2" fmla="*/ 0 w 90"/>
                <a:gd name="T3" fmla="*/ 45 h 89"/>
                <a:gd name="T4" fmla="*/ 45 w 90"/>
                <a:gd name="T5" fmla="*/ 89 h 89"/>
                <a:gd name="T6" fmla="*/ 90 w 90"/>
                <a:gd name="T7" fmla="*/ 45 h 89"/>
                <a:gd name="T8" fmla="*/ 45 w 90"/>
                <a:gd name="T9" fmla="*/ 0 h 89"/>
                <a:gd name="T10" fmla="*/ 45 w 90"/>
                <a:gd name="T11" fmla="*/ 70 h 89"/>
                <a:gd name="T12" fmla="*/ 19 w 90"/>
                <a:gd name="T13" fmla="*/ 45 h 89"/>
                <a:gd name="T14" fmla="*/ 45 w 90"/>
                <a:gd name="T15" fmla="*/ 19 h 89"/>
                <a:gd name="T16" fmla="*/ 71 w 90"/>
                <a:gd name="T17" fmla="*/ 45 h 89"/>
                <a:gd name="T18" fmla="*/ 45 w 90"/>
                <a:gd name="T19" fmla="*/ 7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0" h="89">
                  <a:moveTo>
                    <a:pt x="45" y="0"/>
                  </a:moveTo>
                  <a:cubicBezTo>
                    <a:pt x="20" y="0"/>
                    <a:pt x="0" y="20"/>
                    <a:pt x="0" y="45"/>
                  </a:cubicBezTo>
                  <a:cubicBezTo>
                    <a:pt x="0" y="69"/>
                    <a:pt x="20" y="89"/>
                    <a:pt x="45" y="89"/>
                  </a:cubicBezTo>
                  <a:cubicBezTo>
                    <a:pt x="70" y="89"/>
                    <a:pt x="90" y="69"/>
                    <a:pt x="90" y="45"/>
                  </a:cubicBezTo>
                  <a:cubicBezTo>
                    <a:pt x="90" y="20"/>
                    <a:pt x="70" y="0"/>
                    <a:pt x="45" y="0"/>
                  </a:cubicBezTo>
                  <a:close/>
                  <a:moveTo>
                    <a:pt x="45" y="70"/>
                  </a:moveTo>
                  <a:cubicBezTo>
                    <a:pt x="31" y="70"/>
                    <a:pt x="19" y="59"/>
                    <a:pt x="19" y="45"/>
                  </a:cubicBezTo>
                  <a:cubicBezTo>
                    <a:pt x="19" y="30"/>
                    <a:pt x="31" y="19"/>
                    <a:pt x="45" y="19"/>
                  </a:cubicBezTo>
                  <a:cubicBezTo>
                    <a:pt x="59" y="19"/>
                    <a:pt x="71" y="30"/>
                    <a:pt x="71" y="45"/>
                  </a:cubicBezTo>
                  <a:cubicBezTo>
                    <a:pt x="71" y="59"/>
                    <a:pt x="59" y="70"/>
                    <a:pt x="45" y="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449" eaLnBrk="1" fontAlgn="auto" hangingPunct="1">
                <a:spcBef>
                  <a:spcPts val="0"/>
                </a:spcBef>
                <a:spcAft>
                  <a:spcPts val="0"/>
                </a:spcAft>
                <a:buClrTx/>
              </a:pPr>
              <a:endParaRPr lang="en-US" sz="2099" b="0" dirty="0">
                <a:solidFill>
                  <a:prstClr val="black"/>
                </a:solidFill>
                <a:latin typeface="Arial"/>
              </a:endParaRPr>
            </a:p>
          </p:txBody>
        </p:sp>
      </p:grpSp>
    </p:spTree>
    <p:extLst>
      <p:ext uri="{BB962C8B-B14F-4D97-AF65-F5344CB8AC3E}">
        <p14:creationId xmlns:p14="http://schemas.microsoft.com/office/powerpoint/2010/main" val="3578514940"/>
      </p:ext>
    </p:extLst>
  </p:cSld>
  <p:clrMapOvr>
    <a:masterClrMapping/>
  </p:clrMapOvr>
</p:sldLayout>
</file>

<file path=ppt/slideLayouts/slideLayout243.xml><?xml version="1.0" encoding="utf-8"?>
<p:sldLayout xmlns:a="http://schemas.openxmlformats.org/drawingml/2006/main" xmlns:r="http://schemas.openxmlformats.org/officeDocument/2006/relationships" xmlns:p="http://schemas.openxmlformats.org/presentationml/2006/main" showMasterSp="0" preserve="1" userDrawn="1">
  <p:cSld name="Title Slide Image Pink">
    <p:bg>
      <p:bgRef idx="1001">
        <a:schemeClr val="bg1"/>
      </p:bgRef>
    </p:bg>
    <p:spTree>
      <p:nvGrpSpPr>
        <p:cNvPr id="1" name=""/>
        <p:cNvGrpSpPr/>
        <p:nvPr/>
      </p:nvGrpSpPr>
      <p:grpSpPr>
        <a:xfrm>
          <a:off x="0" y="0"/>
          <a:ext cx="0" cy="0"/>
          <a:chOff x="0" y="0"/>
          <a:chExt cx="0" cy="0"/>
        </a:xfrm>
      </p:grpSpPr>
      <p:sp>
        <p:nvSpPr>
          <p:cNvPr id="5" name="Rectangle 4"/>
          <p:cNvSpPr/>
          <p:nvPr userDrawn="1"/>
        </p:nvSpPr>
        <p:spPr>
          <a:xfrm>
            <a:off x="0" y="0"/>
            <a:ext cx="12190026" cy="6858000"/>
          </a:xfrm>
          <a:prstGeom prst="rect">
            <a:avLst/>
          </a:prstGeom>
          <a:solidFill>
            <a:srgbClr val="FDECE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88449" eaLnBrk="1" fontAlgn="auto" hangingPunct="1">
              <a:spcBef>
                <a:spcPts val="0"/>
              </a:spcBef>
              <a:spcAft>
                <a:spcPts val="0"/>
              </a:spcAft>
              <a:buClrTx/>
            </a:pPr>
            <a:endParaRPr lang="en-US" sz="2099" b="0" dirty="0">
              <a:solidFill>
                <a:prstClr val="white"/>
              </a:solidFill>
            </a:endParaRPr>
          </a:p>
        </p:txBody>
      </p:sp>
      <p:sp>
        <p:nvSpPr>
          <p:cNvPr id="4" name="Rectangle 3"/>
          <p:cNvSpPr/>
          <p:nvPr userDrawn="1"/>
        </p:nvSpPr>
        <p:spPr>
          <a:xfrm>
            <a:off x="0" y="939383"/>
            <a:ext cx="12190026" cy="3815117"/>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88449" eaLnBrk="1" fontAlgn="auto" hangingPunct="1">
              <a:spcBef>
                <a:spcPts val="0"/>
              </a:spcBef>
              <a:spcAft>
                <a:spcPts val="0"/>
              </a:spcAft>
              <a:buClrTx/>
            </a:pPr>
            <a:endParaRPr lang="en-US" sz="2099" b="0" dirty="0">
              <a:solidFill>
                <a:prstClr val="white"/>
              </a:solidFill>
            </a:endParaRPr>
          </a:p>
        </p:txBody>
      </p:sp>
      <p:sp>
        <p:nvSpPr>
          <p:cNvPr id="7" name="Picture Placeholder 6"/>
          <p:cNvSpPr>
            <a:spLocks noGrp="1"/>
          </p:cNvSpPr>
          <p:nvPr>
            <p:ph type="pic" sz="quarter" idx="15" hasCustomPrompt="1"/>
          </p:nvPr>
        </p:nvSpPr>
        <p:spPr>
          <a:xfrm>
            <a:off x="-1" y="940197"/>
            <a:ext cx="12200823" cy="3815467"/>
          </a:xfrm>
          <a:noFill/>
        </p:spPr>
        <p:txBody>
          <a:bodyPr anchor="ctr" anchorCtr="0"/>
          <a:lstStyle>
            <a:lvl1pPr marL="0" indent="0" algn="ctr">
              <a:buNone/>
              <a:defRPr>
                <a:solidFill>
                  <a:schemeClr val="tx1"/>
                </a:solidFill>
              </a:defRPr>
            </a:lvl1pPr>
          </a:lstStyle>
          <a:p>
            <a:r>
              <a:rPr lang="sv-SE" dirty="0"/>
              <a:t>Insert picture by using Nordea Image Bank button</a:t>
            </a:r>
            <a:endParaRPr lang="en-GB" dirty="0"/>
          </a:p>
        </p:txBody>
      </p:sp>
      <p:sp>
        <p:nvSpPr>
          <p:cNvPr id="2" name="Title 1"/>
          <p:cNvSpPr>
            <a:spLocks noGrp="1"/>
          </p:cNvSpPr>
          <p:nvPr>
            <p:ph type="ctrTitle"/>
          </p:nvPr>
        </p:nvSpPr>
        <p:spPr>
          <a:xfrm>
            <a:off x="647832" y="4774889"/>
            <a:ext cx="7198125" cy="634465"/>
          </a:xfrm>
        </p:spPr>
        <p:txBody>
          <a:bodyPr>
            <a:noAutofit/>
          </a:bodyPr>
          <a:lstStyle>
            <a:lvl1pPr>
              <a:defRPr sz="2399">
                <a:solidFill>
                  <a:schemeClr val="accent1"/>
                </a:solidFill>
              </a:defRPr>
            </a:lvl1pPr>
          </a:lstStyle>
          <a:p>
            <a:r>
              <a:rPr lang="en-US" dirty="0"/>
              <a:t>Click to edit Master title style</a:t>
            </a:r>
          </a:p>
        </p:txBody>
      </p:sp>
      <p:sp>
        <p:nvSpPr>
          <p:cNvPr id="3" name="Subtitle 2"/>
          <p:cNvSpPr>
            <a:spLocks noGrp="1"/>
          </p:cNvSpPr>
          <p:nvPr>
            <p:ph type="subTitle" idx="1"/>
          </p:nvPr>
        </p:nvSpPr>
        <p:spPr>
          <a:xfrm>
            <a:off x="647832" y="5434742"/>
            <a:ext cx="7198125" cy="360000"/>
          </a:xfrm>
        </p:spPr>
        <p:txBody>
          <a:bodyPr>
            <a:noAutofit/>
          </a:bodyPr>
          <a:lstStyle>
            <a:lvl1pPr marL="0" indent="0" algn="l">
              <a:buNone/>
              <a:defRPr b="1">
                <a:solidFill>
                  <a:schemeClr val="tx2"/>
                </a:solidFill>
              </a:defRPr>
            </a:lvl1pPr>
            <a:lvl2pPr marL="544225" indent="0" algn="ctr">
              <a:buNone/>
              <a:defRPr>
                <a:solidFill>
                  <a:schemeClr val="tx1">
                    <a:tint val="75000"/>
                  </a:schemeClr>
                </a:solidFill>
              </a:defRPr>
            </a:lvl2pPr>
            <a:lvl3pPr marL="1088449" indent="0" algn="ctr">
              <a:buNone/>
              <a:defRPr>
                <a:solidFill>
                  <a:schemeClr val="tx1">
                    <a:tint val="75000"/>
                  </a:schemeClr>
                </a:solidFill>
              </a:defRPr>
            </a:lvl3pPr>
            <a:lvl4pPr marL="1632674" indent="0" algn="ctr">
              <a:buNone/>
              <a:defRPr>
                <a:solidFill>
                  <a:schemeClr val="tx1">
                    <a:tint val="75000"/>
                  </a:schemeClr>
                </a:solidFill>
              </a:defRPr>
            </a:lvl4pPr>
            <a:lvl5pPr marL="2176899" indent="0" algn="ctr">
              <a:buNone/>
              <a:defRPr>
                <a:solidFill>
                  <a:schemeClr val="tx1">
                    <a:tint val="75000"/>
                  </a:schemeClr>
                </a:solidFill>
              </a:defRPr>
            </a:lvl5pPr>
            <a:lvl6pPr marL="2721123" indent="0" algn="ctr">
              <a:buNone/>
              <a:defRPr>
                <a:solidFill>
                  <a:schemeClr val="tx1">
                    <a:tint val="75000"/>
                  </a:schemeClr>
                </a:solidFill>
              </a:defRPr>
            </a:lvl6pPr>
            <a:lvl7pPr marL="3265348" indent="0" algn="ctr">
              <a:buNone/>
              <a:defRPr>
                <a:solidFill>
                  <a:schemeClr val="tx1">
                    <a:tint val="75000"/>
                  </a:schemeClr>
                </a:solidFill>
              </a:defRPr>
            </a:lvl7pPr>
            <a:lvl8pPr marL="3809573" indent="0" algn="ctr">
              <a:buNone/>
              <a:defRPr>
                <a:solidFill>
                  <a:schemeClr val="tx1">
                    <a:tint val="75000"/>
                  </a:schemeClr>
                </a:solidFill>
              </a:defRPr>
            </a:lvl8pPr>
            <a:lvl9pPr marL="4353797" indent="0" algn="ctr">
              <a:buNone/>
              <a:defRPr>
                <a:solidFill>
                  <a:schemeClr val="tx1">
                    <a:tint val="75000"/>
                  </a:schemeClr>
                </a:solidFill>
              </a:defRPr>
            </a:lvl9pPr>
          </a:lstStyle>
          <a:p>
            <a:r>
              <a:rPr lang="en-US" dirty="0"/>
              <a:t>Click to edit Master subtitle style</a:t>
            </a:r>
          </a:p>
        </p:txBody>
      </p:sp>
      <p:sp>
        <p:nvSpPr>
          <p:cNvPr id="21" name="Text Placeholder 20"/>
          <p:cNvSpPr>
            <a:spLocks noGrp="1"/>
          </p:cNvSpPr>
          <p:nvPr>
            <p:ph type="body" sz="quarter" idx="13" hasCustomPrompt="1"/>
          </p:nvPr>
        </p:nvSpPr>
        <p:spPr>
          <a:xfrm>
            <a:off x="647832" y="5912753"/>
            <a:ext cx="7198125" cy="215950"/>
          </a:xfrm>
        </p:spPr>
        <p:txBody>
          <a:bodyPr>
            <a:noAutofit/>
          </a:bodyPr>
          <a:lstStyle>
            <a:lvl1pPr marL="0" indent="0">
              <a:buNone/>
              <a:defRPr sz="1300">
                <a:solidFill>
                  <a:schemeClr val="tx2"/>
                </a:solidFill>
              </a:defRPr>
            </a:lvl1pPr>
            <a:lvl2pPr marL="257114" indent="0">
              <a:buNone/>
              <a:defRPr>
                <a:solidFill>
                  <a:schemeClr val="accent2"/>
                </a:solidFill>
              </a:defRPr>
            </a:lvl2pPr>
            <a:lvl3pPr marL="514228" indent="0">
              <a:buNone/>
              <a:defRPr>
                <a:solidFill>
                  <a:schemeClr val="accent2"/>
                </a:solidFill>
              </a:defRPr>
            </a:lvl3pPr>
            <a:lvl4pPr marL="771343" indent="0">
              <a:buNone/>
              <a:defRPr>
                <a:solidFill>
                  <a:schemeClr val="accent2"/>
                </a:solidFill>
              </a:defRPr>
            </a:lvl4pPr>
            <a:lvl5pPr marL="1028456" indent="0">
              <a:buNone/>
              <a:defRPr>
                <a:solidFill>
                  <a:schemeClr val="accent2"/>
                </a:solidFill>
              </a:defRPr>
            </a:lvl5pPr>
          </a:lstStyle>
          <a:p>
            <a:pPr lvl="0"/>
            <a:r>
              <a:rPr lang="en-US" dirty="0"/>
              <a:t>Name, title</a:t>
            </a:r>
          </a:p>
        </p:txBody>
      </p:sp>
      <p:sp>
        <p:nvSpPr>
          <p:cNvPr id="22" name="Text Placeholder 20"/>
          <p:cNvSpPr>
            <a:spLocks noGrp="1"/>
          </p:cNvSpPr>
          <p:nvPr>
            <p:ph type="body" sz="quarter" idx="14" hasCustomPrompt="1"/>
          </p:nvPr>
        </p:nvSpPr>
        <p:spPr>
          <a:xfrm>
            <a:off x="647832" y="6164695"/>
            <a:ext cx="7198125" cy="215950"/>
          </a:xfrm>
        </p:spPr>
        <p:txBody>
          <a:bodyPr>
            <a:noAutofit/>
          </a:bodyPr>
          <a:lstStyle>
            <a:lvl1pPr marL="0" indent="0">
              <a:buNone/>
              <a:defRPr sz="1300">
                <a:solidFill>
                  <a:schemeClr val="tx2"/>
                </a:solidFill>
              </a:defRPr>
            </a:lvl1pPr>
            <a:lvl2pPr marL="257114" indent="0">
              <a:buNone/>
              <a:defRPr>
                <a:solidFill>
                  <a:schemeClr val="accent2"/>
                </a:solidFill>
              </a:defRPr>
            </a:lvl2pPr>
            <a:lvl3pPr marL="514228" indent="0">
              <a:buNone/>
              <a:defRPr>
                <a:solidFill>
                  <a:schemeClr val="accent2"/>
                </a:solidFill>
              </a:defRPr>
            </a:lvl3pPr>
            <a:lvl4pPr marL="771343" indent="0">
              <a:buNone/>
              <a:defRPr>
                <a:solidFill>
                  <a:schemeClr val="accent2"/>
                </a:solidFill>
              </a:defRPr>
            </a:lvl4pPr>
            <a:lvl5pPr marL="1028456" indent="0">
              <a:buNone/>
              <a:defRPr>
                <a:solidFill>
                  <a:schemeClr val="accent2"/>
                </a:solidFill>
              </a:defRPr>
            </a:lvl5pPr>
          </a:lstStyle>
          <a:p>
            <a:pPr lvl="0"/>
            <a:r>
              <a:rPr lang="en-US" dirty="0"/>
              <a:t>Date</a:t>
            </a:r>
          </a:p>
        </p:txBody>
      </p:sp>
      <p:grpSp>
        <p:nvGrpSpPr>
          <p:cNvPr id="16" name="Pulse"/>
          <p:cNvGrpSpPr/>
          <p:nvPr userDrawn="1"/>
        </p:nvGrpSpPr>
        <p:grpSpPr>
          <a:xfrm>
            <a:off x="8749609" y="3029838"/>
            <a:ext cx="3445565" cy="3490105"/>
            <a:chOff x="8751888" y="3030538"/>
            <a:chExt cx="3446462" cy="3490913"/>
          </a:xfrm>
          <a:solidFill>
            <a:schemeClr val="accent1"/>
          </a:solidFill>
        </p:grpSpPr>
        <p:sp>
          <p:nvSpPr>
            <p:cNvPr id="17" name="Freeform 5"/>
            <p:cNvSpPr>
              <a:spLocks/>
            </p:cNvSpPr>
            <p:nvPr userDrawn="1"/>
          </p:nvSpPr>
          <p:spPr bwMode="auto">
            <a:xfrm>
              <a:off x="9196388" y="3902076"/>
              <a:ext cx="449263" cy="1120775"/>
            </a:xfrm>
            <a:custGeom>
              <a:avLst/>
              <a:gdLst>
                <a:gd name="T0" fmla="*/ 71 w 142"/>
                <a:gd name="T1" fmla="*/ 355 h 355"/>
                <a:gd name="T2" fmla="*/ 71 w 142"/>
                <a:gd name="T3" fmla="*/ 355 h 355"/>
                <a:gd name="T4" fmla="*/ 0 w 142"/>
                <a:gd name="T5" fmla="*/ 284 h 355"/>
                <a:gd name="T6" fmla="*/ 0 w 142"/>
                <a:gd name="T7" fmla="*/ 71 h 355"/>
                <a:gd name="T8" fmla="*/ 71 w 142"/>
                <a:gd name="T9" fmla="*/ 0 h 355"/>
                <a:gd name="T10" fmla="*/ 142 w 142"/>
                <a:gd name="T11" fmla="*/ 71 h 355"/>
                <a:gd name="T12" fmla="*/ 142 w 142"/>
                <a:gd name="T13" fmla="*/ 284 h 355"/>
                <a:gd name="T14" fmla="*/ 71 w 142"/>
                <a:gd name="T15" fmla="*/ 355 h 3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2" h="355">
                  <a:moveTo>
                    <a:pt x="71" y="355"/>
                  </a:moveTo>
                  <a:cubicBezTo>
                    <a:pt x="71" y="355"/>
                    <a:pt x="71" y="355"/>
                    <a:pt x="71" y="355"/>
                  </a:cubicBezTo>
                  <a:cubicBezTo>
                    <a:pt x="32" y="355"/>
                    <a:pt x="0" y="323"/>
                    <a:pt x="0" y="284"/>
                  </a:cubicBezTo>
                  <a:cubicBezTo>
                    <a:pt x="0" y="71"/>
                    <a:pt x="0" y="71"/>
                    <a:pt x="0" y="71"/>
                  </a:cubicBezTo>
                  <a:cubicBezTo>
                    <a:pt x="0" y="32"/>
                    <a:pt x="32" y="0"/>
                    <a:pt x="71" y="0"/>
                  </a:cubicBezTo>
                  <a:cubicBezTo>
                    <a:pt x="110" y="0"/>
                    <a:pt x="142" y="32"/>
                    <a:pt x="142" y="71"/>
                  </a:cubicBezTo>
                  <a:cubicBezTo>
                    <a:pt x="142" y="284"/>
                    <a:pt x="142" y="284"/>
                    <a:pt x="142" y="284"/>
                  </a:cubicBezTo>
                  <a:cubicBezTo>
                    <a:pt x="142" y="323"/>
                    <a:pt x="110" y="355"/>
                    <a:pt x="71" y="35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449" eaLnBrk="1" fontAlgn="auto" hangingPunct="1">
                <a:spcBef>
                  <a:spcPts val="0"/>
                </a:spcBef>
                <a:spcAft>
                  <a:spcPts val="0"/>
                </a:spcAft>
                <a:buClrTx/>
              </a:pPr>
              <a:endParaRPr lang="en-GB" sz="2099" b="0" dirty="0">
                <a:solidFill>
                  <a:prstClr val="black"/>
                </a:solidFill>
                <a:latin typeface="Arial"/>
              </a:endParaRPr>
            </a:p>
          </p:txBody>
        </p:sp>
        <p:sp>
          <p:nvSpPr>
            <p:cNvPr id="18" name="Freeform 6"/>
            <p:cNvSpPr>
              <a:spLocks/>
            </p:cNvSpPr>
            <p:nvPr userDrawn="1"/>
          </p:nvSpPr>
          <p:spPr bwMode="auto">
            <a:xfrm>
              <a:off x="8751888" y="4551363"/>
              <a:ext cx="265113" cy="449263"/>
            </a:xfrm>
            <a:custGeom>
              <a:avLst/>
              <a:gdLst>
                <a:gd name="T0" fmla="*/ 42 w 84"/>
                <a:gd name="T1" fmla="*/ 142 h 142"/>
                <a:gd name="T2" fmla="*/ 42 w 84"/>
                <a:gd name="T3" fmla="*/ 142 h 142"/>
                <a:gd name="T4" fmla="*/ 0 w 84"/>
                <a:gd name="T5" fmla="*/ 99 h 142"/>
                <a:gd name="T6" fmla="*/ 0 w 84"/>
                <a:gd name="T7" fmla="*/ 42 h 142"/>
                <a:gd name="T8" fmla="*/ 42 w 84"/>
                <a:gd name="T9" fmla="*/ 0 h 142"/>
                <a:gd name="T10" fmla="*/ 84 w 84"/>
                <a:gd name="T11" fmla="*/ 42 h 142"/>
                <a:gd name="T12" fmla="*/ 84 w 84"/>
                <a:gd name="T13" fmla="*/ 99 h 142"/>
                <a:gd name="T14" fmla="*/ 42 w 84"/>
                <a:gd name="T15" fmla="*/ 142 h 1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4" h="142">
                  <a:moveTo>
                    <a:pt x="42" y="142"/>
                  </a:moveTo>
                  <a:cubicBezTo>
                    <a:pt x="42" y="142"/>
                    <a:pt x="42" y="142"/>
                    <a:pt x="42" y="142"/>
                  </a:cubicBezTo>
                  <a:cubicBezTo>
                    <a:pt x="18" y="142"/>
                    <a:pt x="0" y="123"/>
                    <a:pt x="0" y="99"/>
                  </a:cubicBezTo>
                  <a:cubicBezTo>
                    <a:pt x="0" y="42"/>
                    <a:pt x="0" y="42"/>
                    <a:pt x="0" y="42"/>
                  </a:cubicBezTo>
                  <a:cubicBezTo>
                    <a:pt x="0" y="19"/>
                    <a:pt x="18" y="0"/>
                    <a:pt x="42" y="0"/>
                  </a:cubicBezTo>
                  <a:cubicBezTo>
                    <a:pt x="65" y="0"/>
                    <a:pt x="84" y="19"/>
                    <a:pt x="84" y="42"/>
                  </a:cubicBezTo>
                  <a:cubicBezTo>
                    <a:pt x="84" y="99"/>
                    <a:pt x="84" y="99"/>
                    <a:pt x="84" y="99"/>
                  </a:cubicBezTo>
                  <a:cubicBezTo>
                    <a:pt x="84" y="123"/>
                    <a:pt x="65" y="142"/>
                    <a:pt x="42" y="14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449" eaLnBrk="1" fontAlgn="auto" hangingPunct="1">
                <a:spcBef>
                  <a:spcPts val="0"/>
                </a:spcBef>
                <a:spcAft>
                  <a:spcPts val="0"/>
                </a:spcAft>
                <a:buClrTx/>
              </a:pPr>
              <a:endParaRPr lang="en-GB" sz="2099" b="0" dirty="0">
                <a:solidFill>
                  <a:prstClr val="black"/>
                </a:solidFill>
                <a:latin typeface="Arial"/>
              </a:endParaRPr>
            </a:p>
          </p:txBody>
        </p:sp>
        <p:sp>
          <p:nvSpPr>
            <p:cNvPr id="19" name="Freeform 7"/>
            <p:cNvSpPr>
              <a:spLocks/>
            </p:cNvSpPr>
            <p:nvPr userDrawn="1"/>
          </p:nvSpPr>
          <p:spPr bwMode="auto">
            <a:xfrm>
              <a:off x="11436350" y="4529138"/>
              <a:ext cx="449263" cy="1117600"/>
            </a:xfrm>
            <a:custGeom>
              <a:avLst/>
              <a:gdLst>
                <a:gd name="T0" fmla="*/ 71 w 142"/>
                <a:gd name="T1" fmla="*/ 354 h 354"/>
                <a:gd name="T2" fmla="*/ 71 w 142"/>
                <a:gd name="T3" fmla="*/ 354 h 354"/>
                <a:gd name="T4" fmla="*/ 0 w 142"/>
                <a:gd name="T5" fmla="*/ 283 h 354"/>
                <a:gd name="T6" fmla="*/ 0 w 142"/>
                <a:gd name="T7" fmla="*/ 71 h 354"/>
                <a:gd name="T8" fmla="*/ 71 w 142"/>
                <a:gd name="T9" fmla="*/ 0 h 354"/>
                <a:gd name="T10" fmla="*/ 142 w 142"/>
                <a:gd name="T11" fmla="*/ 71 h 354"/>
                <a:gd name="T12" fmla="*/ 142 w 142"/>
                <a:gd name="T13" fmla="*/ 283 h 354"/>
                <a:gd name="T14" fmla="*/ 71 w 142"/>
                <a:gd name="T15" fmla="*/ 354 h 35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2" h="354">
                  <a:moveTo>
                    <a:pt x="71" y="354"/>
                  </a:moveTo>
                  <a:cubicBezTo>
                    <a:pt x="71" y="354"/>
                    <a:pt x="71" y="354"/>
                    <a:pt x="71" y="354"/>
                  </a:cubicBezTo>
                  <a:cubicBezTo>
                    <a:pt x="32" y="354"/>
                    <a:pt x="0" y="322"/>
                    <a:pt x="0" y="283"/>
                  </a:cubicBezTo>
                  <a:cubicBezTo>
                    <a:pt x="0" y="71"/>
                    <a:pt x="0" y="71"/>
                    <a:pt x="0" y="71"/>
                  </a:cubicBezTo>
                  <a:cubicBezTo>
                    <a:pt x="0" y="32"/>
                    <a:pt x="32" y="0"/>
                    <a:pt x="71" y="0"/>
                  </a:cubicBezTo>
                  <a:cubicBezTo>
                    <a:pt x="110" y="0"/>
                    <a:pt x="142" y="32"/>
                    <a:pt x="142" y="71"/>
                  </a:cubicBezTo>
                  <a:cubicBezTo>
                    <a:pt x="142" y="283"/>
                    <a:pt x="142" y="283"/>
                    <a:pt x="142" y="283"/>
                  </a:cubicBezTo>
                  <a:cubicBezTo>
                    <a:pt x="142" y="322"/>
                    <a:pt x="110" y="354"/>
                    <a:pt x="71" y="35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449" eaLnBrk="1" fontAlgn="auto" hangingPunct="1">
                <a:spcBef>
                  <a:spcPts val="0"/>
                </a:spcBef>
                <a:spcAft>
                  <a:spcPts val="0"/>
                </a:spcAft>
                <a:buClrTx/>
              </a:pPr>
              <a:endParaRPr lang="en-GB" sz="2099" b="0" dirty="0">
                <a:solidFill>
                  <a:prstClr val="black"/>
                </a:solidFill>
                <a:latin typeface="Arial"/>
              </a:endParaRPr>
            </a:p>
          </p:txBody>
        </p:sp>
        <p:sp>
          <p:nvSpPr>
            <p:cNvPr id="20" name="Freeform 8"/>
            <p:cNvSpPr>
              <a:spLocks/>
            </p:cNvSpPr>
            <p:nvPr userDrawn="1"/>
          </p:nvSpPr>
          <p:spPr bwMode="auto">
            <a:xfrm>
              <a:off x="9869488" y="3030538"/>
              <a:ext cx="560388" cy="2506663"/>
            </a:xfrm>
            <a:custGeom>
              <a:avLst/>
              <a:gdLst>
                <a:gd name="T0" fmla="*/ 88 w 177"/>
                <a:gd name="T1" fmla="*/ 794 h 794"/>
                <a:gd name="T2" fmla="*/ 88 w 177"/>
                <a:gd name="T3" fmla="*/ 794 h 794"/>
                <a:gd name="T4" fmla="*/ 0 w 177"/>
                <a:gd name="T5" fmla="*/ 705 h 794"/>
                <a:gd name="T6" fmla="*/ 0 w 177"/>
                <a:gd name="T7" fmla="*/ 89 h 794"/>
                <a:gd name="T8" fmla="*/ 88 w 177"/>
                <a:gd name="T9" fmla="*/ 0 h 794"/>
                <a:gd name="T10" fmla="*/ 177 w 177"/>
                <a:gd name="T11" fmla="*/ 89 h 794"/>
                <a:gd name="T12" fmla="*/ 177 w 177"/>
                <a:gd name="T13" fmla="*/ 705 h 794"/>
                <a:gd name="T14" fmla="*/ 88 w 177"/>
                <a:gd name="T15" fmla="*/ 794 h 7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7" h="794">
                  <a:moveTo>
                    <a:pt x="88" y="794"/>
                  </a:moveTo>
                  <a:cubicBezTo>
                    <a:pt x="88" y="794"/>
                    <a:pt x="88" y="794"/>
                    <a:pt x="88" y="794"/>
                  </a:cubicBezTo>
                  <a:cubicBezTo>
                    <a:pt x="40" y="794"/>
                    <a:pt x="0" y="754"/>
                    <a:pt x="0" y="705"/>
                  </a:cubicBezTo>
                  <a:cubicBezTo>
                    <a:pt x="0" y="89"/>
                    <a:pt x="0" y="89"/>
                    <a:pt x="0" y="89"/>
                  </a:cubicBezTo>
                  <a:cubicBezTo>
                    <a:pt x="0" y="40"/>
                    <a:pt x="40" y="0"/>
                    <a:pt x="88" y="0"/>
                  </a:cubicBezTo>
                  <a:cubicBezTo>
                    <a:pt x="137" y="0"/>
                    <a:pt x="177" y="40"/>
                    <a:pt x="177" y="89"/>
                  </a:cubicBezTo>
                  <a:cubicBezTo>
                    <a:pt x="177" y="705"/>
                    <a:pt x="177" y="705"/>
                    <a:pt x="177" y="705"/>
                  </a:cubicBezTo>
                  <a:cubicBezTo>
                    <a:pt x="177" y="754"/>
                    <a:pt x="137" y="794"/>
                    <a:pt x="88" y="79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449" eaLnBrk="1" fontAlgn="auto" hangingPunct="1">
                <a:spcBef>
                  <a:spcPts val="0"/>
                </a:spcBef>
                <a:spcAft>
                  <a:spcPts val="0"/>
                </a:spcAft>
                <a:buClrTx/>
              </a:pPr>
              <a:endParaRPr lang="en-GB" sz="2099" b="0" dirty="0">
                <a:solidFill>
                  <a:prstClr val="black"/>
                </a:solidFill>
                <a:latin typeface="Arial"/>
              </a:endParaRPr>
            </a:p>
          </p:txBody>
        </p:sp>
        <p:sp>
          <p:nvSpPr>
            <p:cNvPr id="23" name="Freeform 9"/>
            <p:cNvSpPr>
              <a:spLocks/>
            </p:cNvSpPr>
            <p:nvPr userDrawn="1"/>
          </p:nvSpPr>
          <p:spPr bwMode="auto">
            <a:xfrm>
              <a:off x="10653713" y="4014788"/>
              <a:ext cx="558800" cy="2506663"/>
            </a:xfrm>
            <a:custGeom>
              <a:avLst/>
              <a:gdLst>
                <a:gd name="T0" fmla="*/ 88 w 177"/>
                <a:gd name="T1" fmla="*/ 794 h 794"/>
                <a:gd name="T2" fmla="*/ 88 w 177"/>
                <a:gd name="T3" fmla="*/ 794 h 794"/>
                <a:gd name="T4" fmla="*/ 0 w 177"/>
                <a:gd name="T5" fmla="*/ 705 h 794"/>
                <a:gd name="T6" fmla="*/ 0 w 177"/>
                <a:gd name="T7" fmla="*/ 88 h 794"/>
                <a:gd name="T8" fmla="*/ 88 w 177"/>
                <a:gd name="T9" fmla="*/ 0 h 794"/>
                <a:gd name="T10" fmla="*/ 177 w 177"/>
                <a:gd name="T11" fmla="*/ 88 h 794"/>
                <a:gd name="T12" fmla="*/ 177 w 177"/>
                <a:gd name="T13" fmla="*/ 705 h 794"/>
                <a:gd name="T14" fmla="*/ 88 w 177"/>
                <a:gd name="T15" fmla="*/ 794 h 7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7" h="794">
                  <a:moveTo>
                    <a:pt x="88" y="794"/>
                  </a:moveTo>
                  <a:cubicBezTo>
                    <a:pt x="88" y="794"/>
                    <a:pt x="88" y="794"/>
                    <a:pt x="88" y="794"/>
                  </a:cubicBezTo>
                  <a:cubicBezTo>
                    <a:pt x="40" y="794"/>
                    <a:pt x="0" y="754"/>
                    <a:pt x="0" y="705"/>
                  </a:cubicBezTo>
                  <a:cubicBezTo>
                    <a:pt x="0" y="88"/>
                    <a:pt x="0" y="88"/>
                    <a:pt x="0" y="88"/>
                  </a:cubicBezTo>
                  <a:cubicBezTo>
                    <a:pt x="0" y="40"/>
                    <a:pt x="40" y="0"/>
                    <a:pt x="88" y="0"/>
                  </a:cubicBezTo>
                  <a:cubicBezTo>
                    <a:pt x="137" y="0"/>
                    <a:pt x="177" y="40"/>
                    <a:pt x="177" y="88"/>
                  </a:cubicBezTo>
                  <a:cubicBezTo>
                    <a:pt x="177" y="705"/>
                    <a:pt x="177" y="705"/>
                    <a:pt x="177" y="705"/>
                  </a:cubicBezTo>
                  <a:cubicBezTo>
                    <a:pt x="177" y="754"/>
                    <a:pt x="137" y="794"/>
                    <a:pt x="88" y="79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449" eaLnBrk="1" fontAlgn="auto" hangingPunct="1">
                <a:spcBef>
                  <a:spcPts val="0"/>
                </a:spcBef>
                <a:spcAft>
                  <a:spcPts val="0"/>
                </a:spcAft>
                <a:buClrTx/>
              </a:pPr>
              <a:endParaRPr lang="en-GB" sz="2099" b="0" dirty="0">
                <a:solidFill>
                  <a:prstClr val="black"/>
                </a:solidFill>
                <a:latin typeface="Arial"/>
              </a:endParaRPr>
            </a:p>
          </p:txBody>
        </p:sp>
        <p:sp>
          <p:nvSpPr>
            <p:cNvPr id="24" name="Freeform 10"/>
            <p:cNvSpPr>
              <a:spLocks/>
            </p:cNvSpPr>
            <p:nvPr userDrawn="1"/>
          </p:nvSpPr>
          <p:spPr bwMode="auto">
            <a:xfrm>
              <a:off x="12058650" y="4551363"/>
              <a:ext cx="139700" cy="449263"/>
            </a:xfrm>
            <a:custGeom>
              <a:avLst/>
              <a:gdLst>
                <a:gd name="T0" fmla="*/ 44 w 44"/>
                <a:gd name="T1" fmla="*/ 0 h 142"/>
                <a:gd name="T2" fmla="*/ 0 w 44"/>
                <a:gd name="T3" fmla="*/ 42 h 142"/>
                <a:gd name="T4" fmla="*/ 0 w 44"/>
                <a:gd name="T5" fmla="*/ 99 h 142"/>
                <a:gd name="T6" fmla="*/ 44 w 44"/>
                <a:gd name="T7" fmla="*/ 142 h 142"/>
                <a:gd name="T8" fmla="*/ 44 w 44"/>
                <a:gd name="T9" fmla="*/ 0 h 142"/>
              </a:gdLst>
              <a:ahLst/>
              <a:cxnLst>
                <a:cxn ang="0">
                  <a:pos x="T0" y="T1"/>
                </a:cxn>
                <a:cxn ang="0">
                  <a:pos x="T2" y="T3"/>
                </a:cxn>
                <a:cxn ang="0">
                  <a:pos x="T4" y="T5"/>
                </a:cxn>
                <a:cxn ang="0">
                  <a:pos x="T6" y="T7"/>
                </a:cxn>
                <a:cxn ang="0">
                  <a:pos x="T8" y="T9"/>
                </a:cxn>
              </a:cxnLst>
              <a:rect l="0" t="0" r="r" b="b"/>
              <a:pathLst>
                <a:path w="44" h="142">
                  <a:moveTo>
                    <a:pt x="44" y="0"/>
                  </a:moveTo>
                  <a:cubicBezTo>
                    <a:pt x="20" y="0"/>
                    <a:pt x="0" y="19"/>
                    <a:pt x="0" y="42"/>
                  </a:cubicBezTo>
                  <a:cubicBezTo>
                    <a:pt x="0" y="99"/>
                    <a:pt x="0" y="99"/>
                    <a:pt x="0" y="99"/>
                  </a:cubicBezTo>
                  <a:cubicBezTo>
                    <a:pt x="0" y="123"/>
                    <a:pt x="20" y="142"/>
                    <a:pt x="44" y="142"/>
                  </a:cubicBezTo>
                  <a:lnTo>
                    <a:pt x="4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449" eaLnBrk="1" fontAlgn="auto" hangingPunct="1">
                <a:spcBef>
                  <a:spcPts val="0"/>
                </a:spcBef>
                <a:spcAft>
                  <a:spcPts val="0"/>
                </a:spcAft>
                <a:buClrTx/>
              </a:pPr>
              <a:endParaRPr lang="en-GB" sz="2099" b="0" dirty="0">
                <a:solidFill>
                  <a:prstClr val="black"/>
                </a:solidFill>
                <a:latin typeface="Arial"/>
              </a:endParaRPr>
            </a:p>
          </p:txBody>
        </p:sp>
      </p:grpSp>
      <p:grpSp>
        <p:nvGrpSpPr>
          <p:cNvPr id="33" name="Logotype"/>
          <p:cNvGrpSpPr/>
          <p:nvPr userDrawn="1"/>
        </p:nvGrpSpPr>
        <p:grpSpPr>
          <a:xfrm>
            <a:off x="5370277" y="298004"/>
            <a:ext cx="1383679" cy="288542"/>
            <a:chOff x="9501453" y="6148765"/>
            <a:chExt cx="2047875" cy="427037"/>
          </a:xfrm>
          <a:solidFill>
            <a:schemeClr val="bg2"/>
          </a:solidFill>
        </p:grpSpPr>
        <p:sp>
          <p:nvSpPr>
            <p:cNvPr id="34" name="Freeform 5"/>
            <p:cNvSpPr>
              <a:spLocks noEditPoints="1"/>
            </p:cNvSpPr>
            <p:nvPr userDrawn="1"/>
          </p:nvSpPr>
          <p:spPr bwMode="auto">
            <a:xfrm>
              <a:off x="11206428" y="6231315"/>
              <a:ext cx="342900" cy="344487"/>
            </a:xfrm>
            <a:custGeom>
              <a:avLst/>
              <a:gdLst>
                <a:gd name="T0" fmla="*/ 43 w 91"/>
                <a:gd name="T1" fmla="*/ 2 h 91"/>
                <a:gd name="T2" fmla="*/ 2 w 91"/>
                <a:gd name="T3" fmla="*/ 44 h 91"/>
                <a:gd name="T4" fmla="*/ 46 w 91"/>
                <a:gd name="T5" fmla="*/ 91 h 91"/>
                <a:gd name="T6" fmla="*/ 74 w 91"/>
                <a:gd name="T7" fmla="*/ 77 h 91"/>
                <a:gd name="T8" fmla="*/ 74 w 91"/>
                <a:gd name="T9" fmla="*/ 90 h 91"/>
                <a:gd name="T10" fmla="*/ 91 w 91"/>
                <a:gd name="T11" fmla="*/ 90 h 91"/>
                <a:gd name="T12" fmla="*/ 91 w 91"/>
                <a:gd name="T13" fmla="*/ 47 h 91"/>
                <a:gd name="T14" fmla="*/ 43 w 91"/>
                <a:gd name="T15" fmla="*/ 2 h 91"/>
                <a:gd name="T16" fmla="*/ 72 w 91"/>
                <a:gd name="T17" fmla="*/ 48 h 91"/>
                <a:gd name="T18" fmla="*/ 43 w 91"/>
                <a:gd name="T19" fmla="*/ 72 h 91"/>
                <a:gd name="T20" fmla="*/ 21 w 91"/>
                <a:gd name="T21" fmla="*/ 50 h 91"/>
                <a:gd name="T22" fmla="*/ 46 w 91"/>
                <a:gd name="T23" fmla="*/ 21 h 91"/>
                <a:gd name="T24" fmla="*/ 72 w 91"/>
                <a:gd name="T25" fmla="*/ 45 h 91"/>
                <a:gd name="T26" fmla="*/ 72 w 91"/>
                <a:gd name="T27" fmla="*/ 48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1" h="91">
                  <a:moveTo>
                    <a:pt x="43" y="2"/>
                  </a:moveTo>
                  <a:cubicBezTo>
                    <a:pt x="21" y="4"/>
                    <a:pt x="3" y="22"/>
                    <a:pt x="2" y="44"/>
                  </a:cubicBezTo>
                  <a:cubicBezTo>
                    <a:pt x="0" y="70"/>
                    <a:pt x="21" y="91"/>
                    <a:pt x="46" y="91"/>
                  </a:cubicBezTo>
                  <a:cubicBezTo>
                    <a:pt x="56" y="91"/>
                    <a:pt x="68" y="87"/>
                    <a:pt x="74" y="77"/>
                  </a:cubicBezTo>
                  <a:cubicBezTo>
                    <a:pt x="74" y="90"/>
                    <a:pt x="74" y="90"/>
                    <a:pt x="74" y="90"/>
                  </a:cubicBezTo>
                  <a:cubicBezTo>
                    <a:pt x="91" y="90"/>
                    <a:pt x="91" y="90"/>
                    <a:pt x="91" y="90"/>
                  </a:cubicBezTo>
                  <a:cubicBezTo>
                    <a:pt x="91" y="47"/>
                    <a:pt x="91" y="47"/>
                    <a:pt x="91" y="47"/>
                  </a:cubicBezTo>
                  <a:cubicBezTo>
                    <a:pt x="91" y="20"/>
                    <a:pt x="69" y="0"/>
                    <a:pt x="43" y="2"/>
                  </a:cubicBezTo>
                  <a:close/>
                  <a:moveTo>
                    <a:pt x="72" y="48"/>
                  </a:moveTo>
                  <a:cubicBezTo>
                    <a:pt x="71" y="63"/>
                    <a:pt x="58" y="74"/>
                    <a:pt x="43" y="72"/>
                  </a:cubicBezTo>
                  <a:cubicBezTo>
                    <a:pt x="32" y="71"/>
                    <a:pt x="22" y="61"/>
                    <a:pt x="21" y="50"/>
                  </a:cubicBezTo>
                  <a:cubicBezTo>
                    <a:pt x="19" y="34"/>
                    <a:pt x="31" y="21"/>
                    <a:pt x="46" y="21"/>
                  </a:cubicBezTo>
                  <a:cubicBezTo>
                    <a:pt x="60" y="21"/>
                    <a:pt x="71" y="32"/>
                    <a:pt x="72" y="45"/>
                  </a:cubicBezTo>
                  <a:lnTo>
                    <a:pt x="72" y="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449" eaLnBrk="1" fontAlgn="auto" hangingPunct="1">
                <a:spcBef>
                  <a:spcPts val="0"/>
                </a:spcBef>
                <a:spcAft>
                  <a:spcPts val="0"/>
                </a:spcAft>
                <a:buClrTx/>
              </a:pPr>
              <a:endParaRPr lang="en-US" sz="2099" b="0" dirty="0">
                <a:solidFill>
                  <a:prstClr val="black"/>
                </a:solidFill>
                <a:latin typeface="Arial"/>
              </a:endParaRPr>
            </a:p>
          </p:txBody>
        </p:sp>
        <p:sp>
          <p:nvSpPr>
            <p:cNvPr id="35" name="Freeform 6"/>
            <p:cNvSpPr>
              <a:spLocks noEditPoints="1"/>
            </p:cNvSpPr>
            <p:nvPr userDrawn="1"/>
          </p:nvSpPr>
          <p:spPr bwMode="auto">
            <a:xfrm>
              <a:off x="10849241" y="6236077"/>
              <a:ext cx="334963" cy="339725"/>
            </a:xfrm>
            <a:custGeom>
              <a:avLst/>
              <a:gdLst>
                <a:gd name="T0" fmla="*/ 44 w 89"/>
                <a:gd name="T1" fmla="*/ 1 h 90"/>
                <a:gd name="T2" fmla="*/ 0 w 89"/>
                <a:gd name="T3" fmla="*/ 46 h 90"/>
                <a:gd name="T4" fmla="*/ 45 w 89"/>
                <a:gd name="T5" fmla="*/ 90 h 90"/>
                <a:gd name="T6" fmla="*/ 86 w 89"/>
                <a:gd name="T7" fmla="*/ 63 h 90"/>
                <a:gd name="T8" fmla="*/ 69 w 89"/>
                <a:gd name="T9" fmla="*/ 58 h 90"/>
                <a:gd name="T10" fmla="*/ 50 w 89"/>
                <a:gd name="T11" fmla="*/ 72 h 90"/>
                <a:gd name="T12" fmla="*/ 22 w 89"/>
                <a:gd name="T13" fmla="*/ 59 h 90"/>
                <a:gd name="T14" fmla="*/ 89 w 89"/>
                <a:gd name="T15" fmla="*/ 41 h 90"/>
                <a:gd name="T16" fmla="*/ 44 w 89"/>
                <a:gd name="T17" fmla="*/ 1 h 90"/>
                <a:gd name="T18" fmla="*/ 19 w 89"/>
                <a:gd name="T19" fmla="*/ 44 h 90"/>
                <a:gd name="T20" fmla="*/ 36 w 89"/>
                <a:gd name="T21" fmla="*/ 19 h 90"/>
                <a:gd name="T22" fmla="*/ 67 w 89"/>
                <a:gd name="T23" fmla="*/ 31 h 90"/>
                <a:gd name="T24" fmla="*/ 19 w 89"/>
                <a:gd name="T25" fmla="*/ 44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9" h="90">
                  <a:moveTo>
                    <a:pt x="44" y="1"/>
                  </a:moveTo>
                  <a:cubicBezTo>
                    <a:pt x="20" y="2"/>
                    <a:pt x="0" y="20"/>
                    <a:pt x="0" y="46"/>
                  </a:cubicBezTo>
                  <a:cubicBezTo>
                    <a:pt x="0" y="70"/>
                    <a:pt x="20" y="90"/>
                    <a:pt x="45" y="90"/>
                  </a:cubicBezTo>
                  <a:cubicBezTo>
                    <a:pt x="62" y="90"/>
                    <a:pt x="79" y="80"/>
                    <a:pt x="86" y="63"/>
                  </a:cubicBezTo>
                  <a:cubicBezTo>
                    <a:pt x="69" y="58"/>
                    <a:pt x="69" y="58"/>
                    <a:pt x="69" y="58"/>
                  </a:cubicBezTo>
                  <a:cubicBezTo>
                    <a:pt x="66" y="65"/>
                    <a:pt x="58" y="71"/>
                    <a:pt x="50" y="72"/>
                  </a:cubicBezTo>
                  <a:cubicBezTo>
                    <a:pt x="38" y="75"/>
                    <a:pt x="26" y="67"/>
                    <a:pt x="22" y="59"/>
                  </a:cubicBezTo>
                  <a:cubicBezTo>
                    <a:pt x="89" y="41"/>
                    <a:pt x="89" y="41"/>
                    <a:pt x="89" y="41"/>
                  </a:cubicBezTo>
                  <a:cubicBezTo>
                    <a:pt x="87" y="24"/>
                    <a:pt x="72" y="0"/>
                    <a:pt x="44" y="1"/>
                  </a:cubicBezTo>
                  <a:close/>
                  <a:moveTo>
                    <a:pt x="19" y="44"/>
                  </a:moveTo>
                  <a:cubicBezTo>
                    <a:pt x="19" y="34"/>
                    <a:pt x="24" y="24"/>
                    <a:pt x="36" y="19"/>
                  </a:cubicBezTo>
                  <a:cubicBezTo>
                    <a:pt x="50" y="14"/>
                    <a:pt x="62" y="21"/>
                    <a:pt x="67" y="31"/>
                  </a:cubicBezTo>
                  <a:lnTo>
                    <a:pt x="19" y="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449" eaLnBrk="1" fontAlgn="auto" hangingPunct="1">
                <a:spcBef>
                  <a:spcPts val="0"/>
                </a:spcBef>
                <a:spcAft>
                  <a:spcPts val="0"/>
                </a:spcAft>
                <a:buClrTx/>
              </a:pPr>
              <a:endParaRPr lang="en-US" sz="2099" b="0" dirty="0">
                <a:solidFill>
                  <a:prstClr val="black"/>
                </a:solidFill>
                <a:latin typeface="Arial"/>
              </a:endParaRPr>
            </a:p>
          </p:txBody>
        </p:sp>
        <p:sp>
          <p:nvSpPr>
            <p:cNvPr id="36" name="Freeform 7"/>
            <p:cNvSpPr>
              <a:spLocks/>
            </p:cNvSpPr>
            <p:nvPr userDrawn="1"/>
          </p:nvSpPr>
          <p:spPr bwMode="auto">
            <a:xfrm>
              <a:off x="10292028" y="6239252"/>
              <a:ext cx="166688" cy="333375"/>
            </a:xfrm>
            <a:custGeom>
              <a:avLst/>
              <a:gdLst>
                <a:gd name="T0" fmla="*/ 44 w 44"/>
                <a:gd name="T1" fmla="*/ 18 h 88"/>
                <a:gd name="T2" fmla="*/ 44 w 44"/>
                <a:gd name="T3" fmla="*/ 0 h 88"/>
                <a:gd name="T4" fmla="*/ 19 w 44"/>
                <a:gd name="T5" fmla="*/ 13 h 88"/>
                <a:gd name="T6" fmla="*/ 19 w 44"/>
                <a:gd name="T7" fmla="*/ 3 h 88"/>
                <a:gd name="T8" fmla="*/ 0 w 44"/>
                <a:gd name="T9" fmla="*/ 3 h 88"/>
                <a:gd name="T10" fmla="*/ 0 w 44"/>
                <a:gd name="T11" fmla="*/ 44 h 88"/>
                <a:gd name="T12" fmla="*/ 0 w 44"/>
                <a:gd name="T13" fmla="*/ 88 h 88"/>
                <a:gd name="T14" fmla="*/ 20 w 44"/>
                <a:gd name="T15" fmla="*/ 88 h 88"/>
                <a:gd name="T16" fmla="*/ 20 w 44"/>
                <a:gd name="T17" fmla="*/ 46 h 88"/>
                <a:gd name="T18" fmla="*/ 44 w 44"/>
                <a:gd name="T19" fmla="*/ 1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 h="88">
                  <a:moveTo>
                    <a:pt x="44" y="18"/>
                  </a:moveTo>
                  <a:cubicBezTo>
                    <a:pt x="44" y="0"/>
                    <a:pt x="44" y="0"/>
                    <a:pt x="44" y="0"/>
                  </a:cubicBezTo>
                  <a:cubicBezTo>
                    <a:pt x="28" y="0"/>
                    <a:pt x="22" y="8"/>
                    <a:pt x="19" y="13"/>
                  </a:cubicBezTo>
                  <a:cubicBezTo>
                    <a:pt x="19" y="3"/>
                    <a:pt x="19" y="3"/>
                    <a:pt x="19" y="3"/>
                  </a:cubicBezTo>
                  <a:cubicBezTo>
                    <a:pt x="0" y="3"/>
                    <a:pt x="0" y="3"/>
                    <a:pt x="0" y="3"/>
                  </a:cubicBezTo>
                  <a:cubicBezTo>
                    <a:pt x="0" y="44"/>
                    <a:pt x="0" y="44"/>
                    <a:pt x="0" y="44"/>
                  </a:cubicBezTo>
                  <a:cubicBezTo>
                    <a:pt x="0" y="88"/>
                    <a:pt x="0" y="88"/>
                    <a:pt x="0" y="88"/>
                  </a:cubicBezTo>
                  <a:cubicBezTo>
                    <a:pt x="20" y="88"/>
                    <a:pt x="20" y="88"/>
                    <a:pt x="20" y="88"/>
                  </a:cubicBezTo>
                  <a:cubicBezTo>
                    <a:pt x="20" y="62"/>
                    <a:pt x="20" y="62"/>
                    <a:pt x="20" y="46"/>
                  </a:cubicBezTo>
                  <a:cubicBezTo>
                    <a:pt x="20" y="26"/>
                    <a:pt x="31" y="19"/>
                    <a:pt x="44"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449" eaLnBrk="1" fontAlgn="auto" hangingPunct="1">
                <a:spcBef>
                  <a:spcPts val="0"/>
                </a:spcBef>
                <a:spcAft>
                  <a:spcPts val="0"/>
                </a:spcAft>
                <a:buClrTx/>
              </a:pPr>
              <a:endParaRPr lang="en-US" sz="2099" b="0" dirty="0">
                <a:solidFill>
                  <a:prstClr val="black"/>
                </a:solidFill>
                <a:latin typeface="Arial"/>
              </a:endParaRPr>
            </a:p>
          </p:txBody>
        </p:sp>
        <p:sp>
          <p:nvSpPr>
            <p:cNvPr id="37" name="Freeform 8"/>
            <p:cNvSpPr>
              <a:spLocks/>
            </p:cNvSpPr>
            <p:nvPr userDrawn="1"/>
          </p:nvSpPr>
          <p:spPr bwMode="auto">
            <a:xfrm>
              <a:off x="9501453" y="6182102"/>
              <a:ext cx="369888" cy="390525"/>
            </a:xfrm>
            <a:custGeom>
              <a:avLst/>
              <a:gdLst>
                <a:gd name="T0" fmla="*/ 185 w 233"/>
                <a:gd name="T1" fmla="*/ 165 h 246"/>
                <a:gd name="T2" fmla="*/ 48 w 233"/>
                <a:gd name="T3" fmla="*/ 0 h 246"/>
                <a:gd name="T4" fmla="*/ 0 w 233"/>
                <a:gd name="T5" fmla="*/ 0 h 246"/>
                <a:gd name="T6" fmla="*/ 0 w 233"/>
                <a:gd name="T7" fmla="*/ 246 h 246"/>
                <a:gd name="T8" fmla="*/ 50 w 233"/>
                <a:gd name="T9" fmla="*/ 246 h 246"/>
                <a:gd name="T10" fmla="*/ 50 w 233"/>
                <a:gd name="T11" fmla="*/ 81 h 246"/>
                <a:gd name="T12" fmla="*/ 190 w 233"/>
                <a:gd name="T13" fmla="*/ 246 h 246"/>
                <a:gd name="T14" fmla="*/ 233 w 233"/>
                <a:gd name="T15" fmla="*/ 246 h 246"/>
                <a:gd name="T16" fmla="*/ 233 w 233"/>
                <a:gd name="T17" fmla="*/ 0 h 246"/>
                <a:gd name="T18" fmla="*/ 185 w 233"/>
                <a:gd name="T19" fmla="*/ 0 h 246"/>
                <a:gd name="T20" fmla="*/ 185 w 233"/>
                <a:gd name="T21" fmla="*/ 165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3" h="246">
                  <a:moveTo>
                    <a:pt x="185" y="165"/>
                  </a:moveTo>
                  <a:lnTo>
                    <a:pt x="48" y="0"/>
                  </a:lnTo>
                  <a:lnTo>
                    <a:pt x="0" y="0"/>
                  </a:lnTo>
                  <a:lnTo>
                    <a:pt x="0" y="246"/>
                  </a:lnTo>
                  <a:lnTo>
                    <a:pt x="50" y="246"/>
                  </a:lnTo>
                  <a:lnTo>
                    <a:pt x="50" y="81"/>
                  </a:lnTo>
                  <a:lnTo>
                    <a:pt x="190" y="246"/>
                  </a:lnTo>
                  <a:lnTo>
                    <a:pt x="233" y="246"/>
                  </a:lnTo>
                  <a:lnTo>
                    <a:pt x="233" y="0"/>
                  </a:lnTo>
                  <a:lnTo>
                    <a:pt x="185" y="0"/>
                  </a:lnTo>
                  <a:lnTo>
                    <a:pt x="185" y="16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449" eaLnBrk="1" fontAlgn="auto" hangingPunct="1">
                <a:spcBef>
                  <a:spcPts val="0"/>
                </a:spcBef>
                <a:spcAft>
                  <a:spcPts val="0"/>
                </a:spcAft>
                <a:buClrTx/>
              </a:pPr>
              <a:endParaRPr lang="en-US" sz="2099" b="0" dirty="0">
                <a:solidFill>
                  <a:prstClr val="black"/>
                </a:solidFill>
                <a:latin typeface="Arial"/>
              </a:endParaRPr>
            </a:p>
          </p:txBody>
        </p:sp>
        <p:sp>
          <p:nvSpPr>
            <p:cNvPr id="38" name="Freeform 9"/>
            <p:cNvSpPr>
              <a:spLocks noEditPoints="1"/>
            </p:cNvSpPr>
            <p:nvPr userDrawn="1"/>
          </p:nvSpPr>
          <p:spPr bwMode="auto">
            <a:xfrm>
              <a:off x="10461891" y="6148765"/>
              <a:ext cx="342900" cy="427037"/>
            </a:xfrm>
            <a:custGeom>
              <a:avLst/>
              <a:gdLst>
                <a:gd name="T0" fmla="*/ 91 w 91"/>
                <a:gd name="T1" fmla="*/ 0 h 113"/>
                <a:gd name="T2" fmla="*/ 73 w 91"/>
                <a:gd name="T3" fmla="*/ 0 h 113"/>
                <a:gd name="T4" fmla="*/ 73 w 91"/>
                <a:gd name="T5" fmla="*/ 34 h 113"/>
                <a:gd name="T6" fmla="*/ 43 w 91"/>
                <a:gd name="T7" fmla="*/ 24 h 113"/>
                <a:gd name="T8" fmla="*/ 2 w 91"/>
                <a:gd name="T9" fmla="*/ 66 h 113"/>
                <a:gd name="T10" fmla="*/ 46 w 91"/>
                <a:gd name="T11" fmla="*/ 113 h 113"/>
                <a:gd name="T12" fmla="*/ 74 w 91"/>
                <a:gd name="T13" fmla="*/ 101 h 113"/>
                <a:gd name="T14" fmla="*/ 74 w 91"/>
                <a:gd name="T15" fmla="*/ 112 h 113"/>
                <a:gd name="T16" fmla="*/ 91 w 91"/>
                <a:gd name="T17" fmla="*/ 112 h 113"/>
                <a:gd name="T18" fmla="*/ 91 w 91"/>
                <a:gd name="T19" fmla="*/ 69 h 113"/>
                <a:gd name="T20" fmla="*/ 91 w 91"/>
                <a:gd name="T21" fmla="*/ 69 h 113"/>
                <a:gd name="T22" fmla="*/ 91 w 91"/>
                <a:gd name="T23" fmla="*/ 68 h 113"/>
                <a:gd name="T24" fmla="*/ 91 w 91"/>
                <a:gd name="T25" fmla="*/ 0 h 113"/>
                <a:gd name="T26" fmla="*/ 72 w 91"/>
                <a:gd name="T27" fmla="*/ 70 h 113"/>
                <a:gd name="T28" fmla="*/ 43 w 91"/>
                <a:gd name="T29" fmla="*/ 94 h 113"/>
                <a:gd name="T30" fmla="*/ 21 w 91"/>
                <a:gd name="T31" fmla="*/ 72 h 113"/>
                <a:gd name="T32" fmla="*/ 46 w 91"/>
                <a:gd name="T33" fmla="*/ 43 h 113"/>
                <a:gd name="T34" fmla="*/ 72 w 91"/>
                <a:gd name="T35" fmla="*/ 67 h 113"/>
                <a:gd name="T36" fmla="*/ 72 w 91"/>
                <a:gd name="T37" fmla="*/ 7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1" h="113">
                  <a:moveTo>
                    <a:pt x="91" y="0"/>
                  </a:moveTo>
                  <a:cubicBezTo>
                    <a:pt x="73" y="0"/>
                    <a:pt x="73" y="0"/>
                    <a:pt x="73" y="0"/>
                  </a:cubicBezTo>
                  <a:cubicBezTo>
                    <a:pt x="73" y="34"/>
                    <a:pt x="73" y="34"/>
                    <a:pt x="73" y="34"/>
                  </a:cubicBezTo>
                  <a:cubicBezTo>
                    <a:pt x="68" y="28"/>
                    <a:pt x="55" y="23"/>
                    <a:pt x="43" y="24"/>
                  </a:cubicBezTo>
                  <a:cubicBezTo>
                    <a:pt x="21" y="26"/>
                    <a:pt x="3" y="44"/>
                    <a:pt x="2" y="66"/>
                  </a:cubicBezTo>
                  <a:cubicBezTo>
                    <a:pt x="0" y="92"/>
                    <a:pt x="21" y="113"/>
                    <a:pt x="46" y="113"/>
                  </a:cubicBezTo>
                  <a:cubicBezTo>
                    <a:pt x="56" y="113"/>
                    <a:pt x="69" y="109"/>
                    <a:pt x="74" y="101"/>
                  </a:cubicBezTo>
                  <a:cubicBezTo>
                    <a:pt x="74" y="112"/>
                    <a:pt x="74" y="112"/>
                    <a:pt x="74" y="112"/>
                  </a:cubicBezTo>
                  <a:cubicBezTo>
                    <a:pt x="91" y="112"/>
                    <a:pt x="91" y="112"/>
                    <a:pt x="91" y="112"/>
                  </a:cubicBezTo>
                  <a:cubicBezTo>
                    <a:pt x="91" y="69"/>
                    <a:pt x="91" y="69"/>
                    <a:pt x="91" y="69"/>
                  </a:cubicBezTo>
                  <a:cubicBezTo>
                    <a:pt x="91" y="69"/>
                    <a:pt x="91" y="69"/>
                    <a:pt x="91" y="69"/>
                  </a:cubicBezTo>
                  <a:cubicBezTo>
                    <a:pt x="91" y="68"/>
                    <a:pt x="91" y="68"/>
                    <a:pt x="91" y="68"/>
                  </a:cubicBezTo>
                  <a:lnTo>
                    <a:pt x="91" y="0"/>
                  </a:lnTo>
                  <a:close/>
                  <a:moveTo>
                    <a:pt x="72" y="70"/>
                  </a:moveTo>
                  <a:cubicBezTo>
                    <a:pt x="71" y="85"/>
                    <a:pt x="58" y="96"/>
                    <a:pt x="43" y="94"/>
                  </a:cubicBezTo>
                  <a:cubicBezTo>
                    <a:pt x="32" y="93"/>
                    <a:pt x="22" y="83"/>
                    <a:pt x="21" y="72"/>
                  </a:cubicBezTo>
                  <a:cubicBezTo>
                    <a:pt x="19" y="56"/>
                    <a:pt x="31" y="43"/>
                    <a:pt x="46" y="43"/>
                  </a:cubicBezTo>
                  <a:cubicBezTo>
                    <a:pt x="60" y="43"/>
                    <a:pt x="71" y="54"/>
                    <a:pt x="72" y="67"/>
                  </a:cubicBezTo>
                  <a:lnTo>
                    <a:pt x="72"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449" eaLnBrk="1" fontAlgn="auto" hangingPunct="1">
                <a:spcBef>
                  <a:spcPts val="0"/>
                </a:spcBef>
                <a:spcAft>
                  <a:spcPts val="0"/>
                </a:spcAft>
                <a:buClrTx/>
              </a:pPr>
              <a:endParaRPr lang="en-US" sz="2099" b="0" dirty="0">
                <a:solidFill>
                  <a:prstClr val="black"/>
                </a:solidFill>
                <a:latin typeface="Arial"/>
              </a:endParaRPr>
            </a:p>
          </p:txBody>
        </p:sp>
        <p:sp>
          <p:nvSpPr>
            <p:cNvPr id="39" name="Freeform 10"/>
            <p:cNvSpPr>
              <a:spLocks noEditPoints="1"/>
            </p:cNvSpPr>
            <p:nvPr userDrawn="1"/>
          </p:nvSpPr>
          <p:spPr bwMode="auto">
            <a:xfrm>
              <a:off x="9912616" y="6239252"/>
              <a:ext cx="338138" cy="336550"/>
            </a:xfrm>
            <a:custGeom>
              <a:avLst/>
              <a:gdLst>
                <a:gd name="T0" fmla="*/ 45 w 90"/>
                <a:gd name="T1" fmla="*/ 0 h 89"/>
                <a:gd name="T2" fmla="*/ 0 w 90"/>
                <a:gd name="T3" fmla="*/ 45 h 89"/>
                <a:gd name="T4" fmla="*/ 45 w 90"/>
                <a:gd name="T5" fmla="*/ 89 h 89"/>
                <a:gd name="T6" fmla="*/ 90 w 90"/>
                <a:gd name="T7" fmla="*/ 45 h 89"/>
                <a:gd name="T8" fmla="*/ 45 w 90"/>
                <a:gd name="T9" fmla="*/ 0 h 89"/>
                <a:gd name="T10" fmla="*/ 45 w 90"/>
                <a:gd name="T11" fmla="*/ 70 h 89"/>
                <a:gd name="T12" fmla="*/ 19 w 90"/>
                <a:gd name="T13" fmla="*/ 45 h 89"/>
                <a:gd name="T14" fmla="*/ 45 w 90"/>
                <a:gd name="T15" fmla="*/ 19 h 89"/>
                <a:gd name="T16" fmla="*/ 71 w 90"/>
                <a:gd name="T17" fmla="*/ 45 h 89"/>
                <a:gd name="T18" fmla="*/ 45 w 90"/>
                <a:gd name="T19" fmla="*/ 7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0" h="89">
                  <a:moveTo>
                    <a:pt x="45" y="0"/>
                  </a:moveTo>
                  <a:cubicBezTo>
                    <a:pt x="20" y="0"/>
                    <a:pt x="0" y="20"/>
                    <a:pt x="0" y="45"/>
                  </a:cubicBezTo>
                  <a:cubicBezTo>
                    <a:pt x="0" y="69"/>
                    <a:pt x="20" y="89"/>
                    <a:pt x="45" y="89"/>
                  </a:cubicBezTo>
                  <a:cubicBezTo>
                    <a:pt x="70" y="89"/>
                    <a:pt x="90" y="69"/>
                    <a:pt x="90" y="45"/>
                  </a:cubicBezTo>
                  <a:cubicBezTo>
                    <a:pt x="90" y="20"/>
                    <a:pt x="70" y="0"/>
                    <a:pt x="45" y="0"/>
                  </a:cubicBezTo>
                  <a:close/>
                  <a:moveTo>
                    <a:pt x="45" y="70"/>
                  </a:moveTo>
                  <a:cubicBezTo>
                    <a:pt x="31" y="70"/>
                    <a:pt x="19" y="59"/>
                    <a:pt x="19" y="45"/>
                  </a:cubicBezTo>
                  <a:cubicBezTo>
                    <a:pt x="19" y="30"/>
                    <a:pt x="31" y="19"/>
                    <a:pt x="45" y="19"/>
                  </a:cubicBezTo>
                  <a:cubicBezTo>
                    <a:pt x="59" y="19"/>
                    <a:pt x="71" y="30"/>
                    <a:pt x="71" y="45"/>
                  </a:cubicBezTo>
                  <a:cubicBezTo>
                    <a:pt x="71" y="59"/>
                    <a:pt x="59" y="70"/>
                    <a:pt x="45" y="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449" eaLnBrk="1" fontAlgn="auto" hangingPunct="1">
                <a:spcBef>
                  <a:spcPts val="0"/>
                </a:spcBef>
                <a:spcAft>
                  <a:spcPts val="0"/>
                </a:spcAft>
                <a:buClrTx/>
              </a:pPr>
              <a:endParaRPr lang="en-US" sz="2099" b="0" dirty="0">
                <a:solidFill>
                  <a:prstClr val="black"/>
                </a:solidFill>
                <a:latin typeface="Arial"/>
              </a:endParaRPr>
            </a:p>
          </p:txBody>
        </p:sp>
      </p:grpSp>
    </p:spTree>
    <p:extLst>
      <p:ext uri="{BB962C8B-B14F-4D97-AF65-F5344CB8AC3E}">
        <p14:creationId xmlns:p14="http://schemas.microsoft.com/office/powerpoint/2010/main" val="2437163536"/>
      </p:ext>
    </p:extLst>
  </p:cSld>
  <p:clrMapOvr>
    <a:overrideClrMapping bg1="lt1" tx1="dk1" bg2="lt2" tx2="dk2" accent1="accent1" accent2="accent2" accent3="accent3" accent4="accent4" accent5="accent5" accent6="accent6" hlink="hlink" folHlink="folHlink"/>
  </p:clrMapOvr>
</p:sldLayout>
</file>

<file path=ppt/slideLayouts/slideLayout244.xml><?xml version="1.0" encoding="utf-8"?>
<p:sldLayout xmlns:a="http://schemas.openxmlformats.org/drawingml/2006/main" xmlns:r="http://schemas.openxmlformats.org/officeDocument/2006/relationships" xmlns:p="http://schemas.openxmlformats.org/presentationml/2006/main" showMasterSp="0" preserve="1" userDrawn="1">
  <p:cSld name="Chapter Divider White">
    <p:bg>
      <p:bgPr>
        <a:solidFill>
          <a:schemeClr val="bg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1871531" y="1088775"/>
            <a:ext cx="8400000" cy="999227"/>
          </a:xfrm>
        </p:spPr>
        <p:txBody>
          <a:bodyPr anchor="b" anchorCtr="0">
            <a:noAutofit/>
          </a:bodyPr>
          <a:lstStyle>
            <a:lvl1pPr algn="ctr">
              <a:defRPr sz="2899" b="1" cap="none" baseline="0">
                <a:solidFill>
                  <a:schemeClr val="bg2"/>
                </a:solidFill>
              </a:defRPr>
            </a:lvl1pPr>
          </a:lstStyle>
          <a:p>
            <a:r>
              <a:rPr lang="en-US" dirty="0"/>
              <a:t>Click to edit Master title style</a:t>
            </a:r>
          </a:p>
        </p:txBody>
      </p:sp>
      <p:sp>
        <p:nvSpPr>
          <p:cNvPr id="3" name="Text Placeholder 2"/>
          <p:cNvSpPr>
            <a:spLocks noGrp="1"/>
          </p:cNvSpPr>
          <p:nvPr>
            <p:ph type="body" idx="1"/>
          </p:nvPr>
        </p:nvSpPr>
        <p:spPr>
          <a:xfrm>
            <a:off x="1871531" y="2160000"/>
            <a:ext cx="8400000" cy="720000"/>
          </a:xfrm>
        </p:spPr>
        <p:txBody>
          <a:bodyPr anchor="t" anchorCtr="0">
            <a:noAutofit/>
          </a:bodyPr>
          <a:lstStyle>
            <a:lvl1pPr marL="0" indent="0" algn="ctr">
              <a:buNone/>
              <a:defRPr sz="1899" b="1">
                <a:solidFill>
                  <a:schemeClr val="accent2"/>
                </a:solidFill>
              </a:defRPr>
            </a:lvl1pPr>
            <a:lvl2pPr marL="544225" indent="0">
              <a:buNone/>
              <a:defRPr sz="2099">
                <a:solidFill>
                  <a:schemeClr val="tx1">
                    <a:tint val="75000"/>
                  </a:schemeClr>
                </a:solidFill>
              </a:defRPr>
            </a:lvl2pPr>
            <a:lvl3pPr marL="1088449" indent="0">
              <a:buNone/>
              <a:defRPr sz="1899">
                <a:solidFill>
                  <a:schemeClr val="tx1">
                    <a:tint val="75000"/>
                  </a:schemeClr>
                </a:solidFill>
              </a:defRPr>
            </a:lvl3pPr>
            <a:lvl4pPr marL="1632674" indent="0">
              <a:buNone/>
              <a:defRPr sz="1699">
                <a:solidFill>
                  <a:schemeClr val="tx1">
                    <a:tint val="75000"/>
                  </a:schemeClr>
                </a:solidFill>
              </a:defRPr>
            </a:lvl4pPr>
            <a:lvl5pPr marL="2176899" indent="0">
              <a:buNone/>
              <a:defRPr sz="1699">
                <a:solidFill>
                  <a:schemeClr val="tx1">
                    <a:tint val="75000"/>
                  </a:schemeClr>
                </a:solidFill>
              </a:defRPr>
            </a:lvl5pPr>
            <a:lvl6pPr marL="2721123" indent="0">
              <a:buNone/>
              <a:defRPr sz="1699">
                <a:solidFill>
                  <a:schemeClr val="tx1">
                    <a:tint val="75000"/>
                  </a:schemeClr>
                </a:solidFill>
              </a:defRPr>
            </a:lvl6pPr>
            <a:lvl7pPr marL="3265348" indent="0">
              <a:buNone/>
              <a:defRPr sz="1699">
                <a:solidFill>
                  <a:schemeClr val="tx1">
                    <a:tint val="75000"/>
                  </a:schemeClr>
                </a:solidFill>
              </a:defRPr>
            </a:lvl7pPr>
            <a:lvl8pPr marL="3809573" indent="0">
              <a:buNone/>
              <a:defRPr sz="1699">
                <a:solidFill>
                  <a:schemeClr val="tx1">
                    <a:tint val="75000"/>
                  </a:schemeClr>
                </a:solidFill>
              </a:defRPr>
            </a:lvl8pPr>
            <a:lvl9pPr marL="4353797" indent="0">
              <a:buNone/>
              <a:defRPr sz="1699">
                <a:solidFill>
                  <a:schemeClr val="tx1">
                    <a:tint val="75000"/>
                  </a:schemeClr>
                </a:solidFill>
              </a:defRPr>
            </a:lvl9pPr>
          </a:lstStyle>
          <a:p>
            <a:pPr lvl="0"/>
            <a:r>
              <a:rPr lang="en-US" dirty="0"/>
              <a:t>Click to edit Master text styles</a:t>
            </a:r>
          </a:p>
        </p:txBody>
      </p:sp>
      <p:grpSp>
        <p:nvGrpSpPr>
          <p:cNvPr id="11" name="Pulse"/>
          <p:cNvGrpSpPr/>
          <p:nvPr userDrawn="1"/>
        </p:nvGrpSpPr>
        <p:grpSpPr>
          <a:xfrm>
            <a:off x="8749609" y="3029838"/>
            <a:ext cx="3445565" cy="3490105"/>
            <a:chOff x="8751888" y="3030538"/>
            <a:chExt cx="3446462" cy="3490913"/>
          </a:xfrm>
          <a:solidFill>
            <a:schemeClr val="accent1"/>
          </a:solidFill>
        </p:grpSpPr>
        <p:sp>
          <p:nvSpPr>
            <p:cNvPr id="12" name="Freeform 5"/>
            <p:cNvSpPr>
              <a:spLocks/>
            </p:cNvSpPr>
            <p:nvPr userDrawn="1"/>
          </p:nvSpPr>
          <p:spPr bwMode="auto">
            <a:xfrm>
              <a:off x="9196388" y="3902076"/>
              <a:ext cx="449263" cy="1120775"/>
            </a:xfrm>
            <a:custGeom>
              <a:avLst/>
              <a:gdLst>
                <a:gd name="T0" fmla="*/ 71 w 142"/>
                <a:gd name="T1" fmla="*/ 355 h 355"/>
                <a:gd name="T2" fmla="*/ 71 w 142"/>
                <a:gd name="T3" fmla="*/ 355 h 355"/>
                <a:gd name="T4" fmla="*/ 0 w 142"/>
                <a:gd name="T5" fmla="*/ 284 h 355"/>
                <a:gd name="T6" fmla="*/ 0 w 142"/>
                <a:gd name="T7" fmla="*/ 71 h 355"/>
                <a:gd name="T8" fmla="*/ 71 w 142"/>
                <a:gd name="T9" fmla="*/ 0 h 355"/>
                <a:gd name="T10" fmla="*/ 142 w 142"/>
                <a:gd name="T11" fmla="*/ 71 h 355"/>
                <a:gd name="T12" fmla="*/ 142 w 142"/>
                <a:gd name="T13" fmla="*/ 284 h 355"/>
                <a:gd name="T14" fmla="*/ 71 w 142"/>
                <a:gd name="T15" fmla="*/ 355 h 3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2" h="355">
                  <a:moveTo>
                    <a:pt x="71" y="355"/>
                  </a:moveTo>
                  <a:cubicBezTo>
                    <a:pt x="71" y="355"/>
                    <a:pt x="71" y="355"/>
                    <a:pt x="71" y="355"/>
                  </a:cubicBezTo>
                  <a:cubicBezTo>
                    <a:pt x="32" y="355"/>
                    <a:pt x="0" y="323"/>
                    <a:pt x="0" y="284"/>
                  </a:cubicBezTo>
                  <a:cubicBezTo>
                    <a:pt x="0" y="71"/>
                    <a:pt x="0" y="71"/>
                    <a:pt x="0" y="71"/>
                  </a:cubicBezTo>
                  <a:cubicBezTo>
                    <a:pt x="0" y="32"/>
                    <a:pt x="32" y="0"/>
                    <a:pt x="71" y="0"/>
                  </a:cubicBezTo>
                  <a:cubicBezTo>
                    <a:pt x="110" y="0"/>
                    <a:pt x="142" y="32"/>
                    <a:pt x="142" y="71"/>
                  </a:cubicBezTo>
                  <a:cubicBezTo>
                    <a:pt x="142" y="284"/>
                    <a:pt x="142" y="284"/>
                    <a:pt x="142" y="284"/>
                  </a:cubicBezTo>
                  <a:cubicBezTo>
                    <a:pt x="142" y="323"/>
                    <a:pt x="110" y="355"/>
                    <a:pt x="71" y="35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449" eaLnBrk="1" fontAlgn="auto" hangingPunct="1">
                <a:spcBef>
                  <a:spcPts val="0"/>
                </a:spcBef>
                <a:spcAft>
                  <a:spcPts val="0"/>
                </a:spcAft>
                <a:buClrTx/>
              </a:pPr>
              <a:endParaRPr lang="en-GB" sz="2099" b="0" dirty="0">
                <a:solidFill>
                  <a:prstClr val="black"/>
                </a:solidFill>
                <a:latin typeface="Arial"/>
              </a:endParaRPr>
            </a:p>
          </p:txBody>
        </p:sp>
        <p:sp>
          <p:nvSpPr>
            <p:cNvPr id="13" name="Freeform 6"/>
            <p:cNvSpPr>
              <a:spLocks/>
            </p:cNvSpPr>
            <p:nvPr userDrawn="1"/>
          </p:nvSpPr>
          <p:spPr bwMode="auto">
            <a:xfrm>
              <a:off x="8751888" y="4551363"/>
              <a:ext cx="265113" cy="449263"/>
            </a:xfrm>
            <a:custGeom>
              <a:avLst/>
              <a:gdLst>
                <a:gd name="T0" fmla="*/ 42 w 84"/>
                <a:gd name="T1" fmla="*/ 142 h 142"/>
                <a:gd name="T2" fmla="*/ 42 w 84"/>
                <a:gd name="T3" fmla="*/ 142 h 142"/>
                <a:gd name="T4" fmla="*/ 0 w 84"/>
                <a:gd name="T5" fmla="*/ 99 h 142"/>
                <a:gd name="T6" fmla="*/ 0 w 84"/>
                <a:gd name="T7" fmla="*/ 42 h 142"/>
                <a:gd name="T8" fmla="*/ 42 w 84"/>
                <a:gd name="T9" fmla="*/ 0 h 142"/>
                <a:gd name="T10" fmla="*/ 84 w 84"/>
                <a:gd name="T11" fmla="*/ 42 h 142"/>
                <a:gd name="T12" fmla="*/ 84 w 84"/>
                <a:gd name="T13" fmla="*/ 99 h 142"/>
                <a:gd name="T14" fmla="*/ 42 w 84"/>
                <a:gd name="T15" fmla="*/ 142 h 1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4" h="142">
                  <a:moveTo>
                    <a:pt x="42" y="142"/>
                  </a:moveTo>
                  <a:cubicBezTo>
                    <a:pt x="42" y="142"/>
                    <a:pt x="42" y="142"/>
                    <a:pt x="42" y="142"/>
                  </a:cubicBezTo>
                  <a:cubicBezTo>
                    <a:pt x="18" y="142"/>
                    <a:pt x="0" y="123"/>
                    <a:pt x="0" y="99"/>
                  </a:cubicBezTo>
                  <a:cubicBezTo>
                    <a:pt x="0" y="42"/>
                    <a:pt x="0" y="42"/>
                    <a:pt x="0" y="42"/>
                  </a:cubicBezTo>
                  <a:cubicBezTo>
                    <a:pt x="0" y="19"/>
                    <a:pt x="18" y="0"/>
                    <a:pt x="42" y="0"/>
                  </a:cubicBezTo>
                  <a:cubicBezTo>
                    <a:pt x="65" y="0"/>
                    <a:pt x="84" y="19"/>
                    <a:pt x="84" y="42"/>
                  </a:cubicBezTo>
                  <a:cubicBezTo>
                    <a:pt x="84" y="99"/>
                    <a:pt x="84" y="99"/>
                    <a:pt x="84" y="99"/>
                  </a:cubicBezTo>
                  <a:cubicBezTo>
                    <a:pt x="84" y="123"/>
                    <a:pt x="65" y="142"/>
                    <a:pt x="42" y="14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449" eaLnBrk="1" fontAlgn="auto" hangingPunct="1">
                <a:spcBef>
                  <a:spcPts val="0"/>
                </a:spcBef>
                <a:spcAft>
                  <a:spcPts val="0"/>
                </a:spcAft>
                <a:buClrTx/>
              </a:pPr>
              <a:endParaRPr lang="en-GB" sz="2099" b="0" dirty="0">
                <a:solidFill>
                  <a:prstClr val="black"/>
                </a:solidFill>
                <a:latin typeface="Arial"/>
              </a:endParaRPr>
            </a:p>
          </p:txBody>
        </p:sp>
        <p:sp>
          <p:nvSpPr>
            <p:cNvPr id="14" name="Freeform 7"/>
            <p:cNvSpPr>
              <a:spLocks/>
            </p:cNvSpPr>
            <p:nvPr userDrawn="1"/>
          </p:nvSpPr>
          <p:spPr bwMode="auto">
            <a:xfrm>
              <a:off x="11436350" y="4529138"/>
              <a:ext cx="449263" cy="1117600"/>
            </a:xfrm>
            <a:custGeom>
              <a:avLst/>
              <a:gdLst>
                <a:gd name="T0" fmla="*/ 71 w 142"/>
                <a:gd name="T1" fmla="*/ 354 h 354"/>
                <a:gd name="T2" fmla="*/ 71 w 142"/>
                <a:gd name="T3" fmla="*/ 354 h 354"/>
                <a:gd name="T4" fmla="*/ 0 w 142"/>
                <a:gd name="T5" fmla="*/ 283 h 354"/>
                <a:gd name="T6" fmla="*/ 0 w 142"/>
                <a:gd name="T7" fmla="*/ 71 h 354"/>
                <a:gd name="T8" fmla="*/ 71 w 142"/>
                <a:gd name="T9" fmla="*/ 0 h 354"/>
                <a:gd name="T10" fmla="*/ 142 w 142"/>
                <a:gd name="T11" fmla="*/ 71 h 354"/>
                <a:gd name="T12" fmla="*/ 142 w 142"/>
                <a:gd name="T13" fmla="*/ 283 h 354"/>
                <a:gd name="T14" fmla="*/ 71 w 142"/>
                <a:gd name="T15" fmla="*/ 354 h 35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2" h="354">
                  <a:moveTo>
                    <a:pt x="71" y="354"/>
                  </a:moveTo>
                  <a:cubicBezTo>
                    <a:pt x="71" y="354"/>
                    <a:pt x="71" y="354"/>
                    <a:pt x="71" y="354"/>
                  </a:cubicBezTo>
                  <a:cubicBezTo>
                    <a:pt x="32" y="354"/>
                    <a:pt x="0" y="322"/>
                    <a:pt x="0" y="283"/>
                  </a:cubicBezTo>
                  <a:cubicBezTo>
                    <a:pt x="0" y="71"/>
                    <a:pt x="0" y="71"/>
                    <a:pt x="0" y="71"/>
                  </a:cubicBezTo>
                  <a:cubicBezTo>
                    <a:pt x="0" y="32"/>
                    <a:pt x="32" y="0"/>
                    <a:pt x="71" y="0"/>
                  </a:cubicBezTo>
                  <a:cubicBezTo>
                    <a:pt x="110" y="0"/>
                    <a:pt x="142" y="32"/>
                    <a:pt x="142" y="71"/>
                  </a:cubicBezTo>
                  <a:cubicBezTo>
                    <a:pt x="142" y="283"/>
                    <a:pt x="142" y="283"/>
                    <a:pt x="142" y="283"/>
                  </a:cubicBezTo>
                  <a:cubicBezTo>
                    <a:pt x="142" y="322"/>
                    <a:pt x="110" y="354"/>
                    <a:pt x="71" y="35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449" eaLnBrk="1" fontAlgn="auto" hangingPunct="1">
                <a:spcBef>
                  <a:spcPts val="0"/>
                </a:spcBef>
                <a:spcAft>
                  <a:spcPts val="0"/>
                </a:spcAft>
                <a:buClrTx/>
              </a:pPr>
              <a:endParaRPr lang="en-GB" sz="2099" b="0" dirty="0">
                <a:solidFill>
                  <a:prstClr val="black"/>
                </a:solidFill>
                <a:latin typeface="Arial"/>
              </a:endParaRPr>
            </a:p>
          </p:txBody>
        </p:sp>
        <p:sp>
          <p:nvSpPr>
            <p:cNvPr id="15" name="Freeform 8"/>
            <p:cNvSpPr>
              <a:spLocks/>
            </p:cNvSpPr>
            <p:nvPr userDrawn="1"/>
          </p:nvSpPr>
          <p:spPr bwMode="auto">
            <a:xfrm>
              <a:off x="9869488" y="3030538"/>
              <a:ext cx="560388" cy="2506663"/>
            </a:xfrm>
            <a:custGeom>
              <a:avLst/>
              <a:gdLst>
                <a:gd name="T0" fmla="*/ 88 w 177"/>
                <a:gd name="T1" fmla="*/ 794 h 794"/>
                <a:gd name="T2" fmla="*/ 88 w 177"/>
                <a:gd name="T3" fmla="*/ 794 h 794"/>
                <a:gd name="T4" fmla="*/ 0 w 177"/>
                <a:gd name="T5" fmla="*/ 705 h 794"/>
                <a:gd name="T6" fmla="*/ 0 w 177"/>
                <a:gd name="T7" fmla="*/ 89 h 794"/>
                <a:gd name="T8" fmla="*/ 88 w 177"/>
                <a:gd name="T9" fmla="*/ 0 h 794"/>
                <a:gd name="T10" fmla="*/ 177 w 177"/>
                <a:gd name="T11" fmla="*/ 89 h 794"/>
                <a:gd name="T12" fmla="*/ 177 w 177"/>
                <a:gd name="T13" fmla="*/ 705 h 794"/>
                <a:gd name="T14" fmla="*/ 88 w 177"/>
                <a:gd name="T15" fmla="*/ 794 h 7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7" h="794">
                  <a:moveTo>
                    <a:pt x="88" y="794"/>
                  </a:moveTo>
                  <a:cubicBezTo>
                    <a:pt x="88" y="794"/>
                    <a:pt x="88" y="794"/>
                    <a:pt x="88" y="794"/>
                  </a:cubicBezTo>
                  <a:cubicBezTo>
                    <a:pt x="40" y="794"/>
                    <a:pt x="0" y="754"/>
                    <a:pt x="0" y="705"/>
                  </a:cubicBezTo>
                  <a:cubicBezTo>
                    <a:pt x="0" y="89"/>
                    <a:pt x="0" y="89"/>
                    <a:pt x="0" y="89"/>
                  </a:cubicBezTo>
                  <a:cubicBezTo>
                    <a:pt x="0" y="40"/>
                    <a:pt x="40" y="0"/>
                    <a:pt x="88" y="0"/>
                  </a:cubicBezTo>
                  <a:cubicBezTo>
                    <a:pt x="137" y="0"/>
                    <a:pt x="177" y="40"/>
                    <a:pt x="177" y="89"/>
                  </a:cubicBezTo>
                  <a:cubicBezTo>
                    <a:pt x="177" y="705"/>
                    <a:pt x="177" y="705"/>
                    <a:pt x="177" y="705"/>
                  </a:cubicBezTo>
                  <a:cubicBezTo>
                    <a:pt x="177" y="754"/>
                    <a:pt x="137" y="794"/>
                    <a:pt x="88" y="79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449" eaLnBrk="1" fontAlgn="auto" hangingPunct="1">
                <a:spcBef>
                  <a:spcPts val="0"/>
                </a:spcBef>
                <a:spcAft>
                  <a:spcPts val="0"/>
                </a:spcAft>
                <a:buClrTx/>
              </a:pPr>
              <a:endParaRPr lang="en-GB" sz="2099" b="0" dirty="0">
                <a:solidFill>
                  <a:prstClr val="black"/>
                </a:solidFill>
                <a:latin typeface="Arial"/>
              </a:endParaRPr>
            </a:p>
          </p:txBody>
        </p:sp>
        <p:sp>
          <p:nvSpPr>
            <p:cNvPr id="16" name="Freeform 9"/>
            <p:cNvSpPr>
              <a:spLocks/>
            </p:cNvSpPr>
            <p:nvPr userDrawn="1"/>
          </p:nvSpPr>
          <p:spPr bwMode="auto">
            <a:xfrm>
              <a:off x="10653713" y="4014788"/>
              <a:ext cx="558800" cy="2506663"/>
            </a:xfrm>
            <a:custGeom>
              <a:avLst/>
              <a:gdLst>
                <a:gd name="T0" fmla="*/ 88 w 177"/>
                <a:gd name="T1" fmla="*/ 794 h 794"/>
                <a:gd name="T2" fmla="*/ 88 w 177"/>
                <a:gd name="T3" fmla="*/ 794 h 794"/>
                <a:gd name="T4" fmla="*/ 0 w 177"/>
                <a:gd name="T5" fmla="*/ 705 h 794"/>
                <a:gd name="T6" fmla="*/ 0 w 177"/>
                <a:gd name="T7" fmla="*/ 88 h 794"/>
                <a:gd name="T8" fmla="*/ 88 w 177"/>
                <a:gd name="T9" fmla="*/ 0 h 794"/>
                <a:gd name="T10" fmla="*/ 177 w 177"/>
                <a:gd name="T11" fmla="*/ 88 h 794"/>
                <a:gd name="T12" fmla="*/ 177 w 177"/>
                <a:gd name="T13" fmla="*/ 705 h 794"/>
                <a:gd name="T14" fmla="*/ 88 w 177"/>
                <a:gd name="T15" fmla="*/ 794 h 7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7" h="794">
                  <a:moveTo>
                    <a:pt x="88" y="794"/>
                  </a:moveTo>
                  <a:cubicBezTo>
                    <a:pt x="88" y="794"/>
                    <a:pt x="88" y="794"/>
                    <a:pt x="88" y="794"/>
                  </a:cubicBezTo>
                  <a:cubicBezTo>
                    <a:pt x="40" y="794"/>
                    <a:pt x="0" y="754"/>
                    <a:pt x="0" y="705"/>
                  </a:cubicBezTo>
                  <a:cubicBezTo>
                    <a:pt x="0" y="88"/>
                    <a:pt x="0" y="88"/>
                    <a:pt x="0" y="88"/>
                  </a:cubicBezTo>
                  <a:cubicBezTo>
                    <a:pt x="0" y="40"/>
                    <a:pt x="40" y="0"/>
                    <a:pt x="88" y="0"/>
                  </a:cubicBezTo>
                  <a:cubicBezTo>
                    <a:pt x="137" y="0"/>
                    <a:pt x="177" y="40"/>
                    <a:pt x="177" y="88"/>
                  </a:cubicBezTo>
                  <a:cubicBezTo>
                    <a:pt x="177" y="705"/>
                    <a:pt x="177" y="705"/>
                    <a:pt x="177" y="705"/>
                  </a:cubicBezTo>
                  <a:cubicBezTo>
                    <a:pt x="177" y="754"/>
                    <a:pt x="137" y="794"/>
                    <a:pt x="88" y="79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449" eaLnBrk="1" fontAlgn="auto" hangingPunct="1">
                <a:spcBef>
                  <a:spcPts val="0"/>
                </a:spcBef>
                <a:spcAft>
                  <a:spcPts val="0"/>
                </a:spcAft>
                <a:buClrTx/>
              </a:pPr>
              <a:endParaRPr lang="en-GB" sz="2099" b="0" dirty="0">
                <a:solidFill>
                  <a:prstClr val="black"/>
                </a:solidFill>
                <a:latin typeface="Arial"/>
              </a:endParaRPr>
            </a:p>
          </p:txBody>
        </p:sp>
        <p:sp>
          <p:nvSpPr>
            <p:cNvPr id="17" name="Freeform 10"/>
            <p:cNvSpPr>
              <a:spLocks/>
            </p:cNvSpPr>
            <p:nvPr userDrawn="1"/>
          </p:nvSpPr>
          <p:spPr bwMode="auto">
            <a:xfrm>
              <a:off x="12058650" y="4551363"/>
              <a:ext cx="139700" cy="449263"/>
            </a:xfrm>
            <a:custGeom>
              <a:avLst/>
              <a:gdLst>
                <a:gd name="T0" fmla="*/ 44 w 44"/>
                <a:gd name="T1" fmla="*/ 0 h 142"/>
                <a:gd name="T2" fmla="*/ 0 w 44"/>
                <a:gd name="T3" fmla="*/ 42 h 142"/>
                <a:gd name="T4" fmla="*/ 0 w 44"/>
                <a:gd name="T5" fmla="*/ 99 h 142"/>
                <a:gd name="T6" fmla="*/ 44 w 44"/>
                <a:gd name="T7" fmla="*/ 142 h 142"/>
                <a:gd name="T8" fmla="*/ 44 w 44"/>
                <a:gd name="T9" fmla="*/ 0 h 142"/>
              </a:gdLst>
              <a:ahLst/>
              <a:cxnLst>
                <a:cxn ang="0">
                  <a:pos x="T0" y="T1"/>
                </a:cxn>
                <a:cxn ang="0">
                  <a:pos x="T2" y="T3"/>
                </a:cxn>
                <a:cxn ang="0">
                  <a:pos x="T4" y="T5"/>
                </a:cxn>
                <a:cxn ang="0">
                  <a:pos x="T6" y="T7"/>
                </a:cxn>
                <a:cxn ang="0">
                  <a:pos x="T8" y="T9"/>
                </a:cxn>
              </a:cxnLst>
              <a:rect l="0" t="0" r="r" b="b"/>
              <a:pathLst>
                <a:path w="44" h="142">
                  <a:moveTo>
                    <a:pt x="44" y="0"/>
                  </a:moveTo>
                  <a:cubicBezTo>
                    <a:pt x="20" y="0"/>
                    <a:pt x="0" y="19"/>
                    <a:pt x="0" y="42"/>
                  </a:cubicBezTo>
                  <a:cubicBezTo>
                    <a:pt x="0" y="99"/>
                    <a:pt x="0" y="99"/>
                    <a:pt x="0" y="99"/>
                  </a:cubicBezTo>
                  <a:cubicBezTo>
                    <a:pt x="0" y="123"/>
                    <a:pt x="20" y="142"/>
                    <a:pt x="44" y="142"/>
                  </a:cubicBezTo>
                  <a:lnTo>
                    <a:pt x="4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449" eaLnBrk="1" fontAlgn="auto" hangingPunct="1">
                <a:spcBef>
                  <a:spcPts val="0"/>
                </a:spcBef>
                <a:spcAft>
                  <a:spcPts val="0"/>
                </a:spcAft>
                <a:buClrTx/>
              </a:pPr>
              <a:endParaRPr lang="en-GB" sz="2099" b="0" dirty="0">
                <a:solidFill>
                  <a:prstClr val="black"/>
                </a:solidFill>
                <a:latin typeface="Arial"/>
              </a:endParaRPr>
            </a:p>
          </p:txBody>
        </p:sp>
      </p:grpSp>
    </p:spTree>
    <p:extLst>
      <p:ext uri="{BB962C8B-B14F-4D97-AF65-F5344CB8AC3E}">
        <p14:creationId xmlns:p14="http://schemas.microsoft.com/office/powerpoint/2010/main" val="2452988063"/>
      </p:ext>
    </p:extLst>
  </p:cSld>
  <p:clrMapOvr>
    <a:masterClrMapping/>
  </p:clrMapOvr>
</p:sldLayout>
</file>

<file path=ppt/slideLayouts/slideLayout245.xml><?xml version="1.0" encoding="utf-8"?>
<p:sldLayout xmlns:a="http://schemas.openxmlformats.org/drawingml/2006/main" xmlns:r="http://schemas.openxmlformats.org/officeDocument/2006/relationships" xmlns:p="http://schemas.openxmlformats.org/presentationml/2006/main" preserve="1" userDrawn="1">
  <p:cSld name="Chapter Divider Pulse Pattern">
    <p:bg>
      <p:bgPr>
        <a:solidFill>
          <a:srgbClr val="FDECE4"/>
        </a:solidFill>
        <a:effectLst/>
      </p:bgPr>
    </p:bg>
    <p:spTree>
      <p:nvGrpSpPr>
        <p:cNvPr id="1" name=""/>
        <p:cNvGrpSpPr/>
        <p:nvPr/>
      </p:nvGrpSpPr>
      <p:grpSpPr>
        <a:xfrm>
          <a:off x="0" y="0"/>
          <a:ext cx="0" cy="0"/>
          <a:chOff x="0" y="0"/>
          <a:chExt cx="0" cy="0"/>
        </a:xfrm>
      </p:grpSpPr>
      <p:sp useBgFill="1">
        <p:nvSpPr>
          <p:cNvPr id="53" name="Picture Placeholder 5"/>
          <p:cNvSpPr>
            <a:spLocks noGrp="1"/>
          </p:cNvSpPr>
          <p:nvPr>
            <p:ph type="pic" sz="quarter" idx="15" hasCustomPrompt="1"/>
          </p:nvPr>
        </p:nvSpPr>
        <p:spPr>
          <a:xfrm>
            <a:off x="0" y="0"/>
            <a:ext cx="12192000" cy="6858000"/>
          </a:xfrm>
        </p:spPr>
        <p:txBody>
          <a:bodyPr anchor="ctr" anchorCtr="0"/>
          <a:lstStyle>
            <a:lvl1pPr marL="0" marR="0" indent="0" algn="ctr" defTabSz="1088449" rtl="0" eaLnBrk="1" fontAlgn="auto" latinLnBrk="0" hangingPunct="1">
              <a:lnSpc>
                <a:spcPct val="100000"/>
              </a:lnSpc>
              <a:spcBef>
                <a:spcPts val="1200"/>
              </a:spcBef>
              <a:spcAft>
                <a:spcPts val="0"/>
              </a:spcAft>
              <a:buClrTx/>
              <a:buSzTx/>
              <a:buFont typeface="Arial" pitchFamily="34" charset="0"/>
              <a:buNone/>
              <a:tabLst/>
              <a:defRPr>
                <a:solidFill>
                  <a:schemeClr val="tx1"/>
                </a:solidFill>
              </a:defRPr>
            </a:lvl1pPr>
          </a:lstStyle>
          <a:p>
            <a:r>
              <a:rPr lang="sv-SE" dirty="0"/>
              <a:t>Insert picture by using Nordea Image Bank button or use as pink slide</a:t>
            </a:r>
            <a:endParaRPr lang="en-GB" dirty="0"/>
          </a:p>
        </p:txBody>
      </p:sp>
      <p:sp>
        <p:nvSpPr>
          <p:cNvPr id="2" name="Title 1"/>
          <p:cNvSpPr>
            <a:spLocks noGrp="1"/>
          </p:cNvSpPr>
          <p:nvPr>
            <p:ph type="title"/>
          </p:nvPr>
        </p:nvSpPr>
        <p:spPr>
          <a:xfrm>
            <a:off x="1871531" y="1090548"/>
            <a:ext cx="8400000" cy="1000568"/>
          </a:xfrm>
        </p:spPr>
        <p:txBody>
          <a:bodyPr anchor="b" anchorCtr="0">
            <a:noAutofit/>
          </a:bodyPr>
          <a:lstStyle>
            <a:lvl1pPr algn="ctr">
              <a:defRPr sz="2899" b="1" cap="none" baseline="0">
                <a:solidFill>
                  <a:schemeClr val="bg2"/>
                </a:solidFill>
              </a:defRPr>
            </a:lvl1pPr>
          </a:lstStyle>
          <a:p>
            <a:r>
              <a:rPr lang="en-US" dirty="0"/>
              <a:t>Click to edit Master title style</a:t>
            </a:r>
          </a:p>
        </p:txBody>
      </p:sp>
      <p:sp>
        <p:nvSpPr>
          <p:cNvPr id="3" name="Text Placeholder 2"/>
          <p:cNvSpPr>
            <a:spLocks noGrp="1"/>
          </p:cNvSpPr>
          <p:nvPr>
            <p:ph type="body" idx="1"/>
          </p:nvPr>
        </p:nvSpPr>
        <p:spPr>
          <a:xfrm>
            <a:off x="1871531" y="2160000"/>
            <a:ext cx="8400000" cy="720000"/>
          </a:xfrm>
        </p:spPr>
        <p:txBody>
          <a:bodyPr anchor="t" anchorCtr="0">
            <a:noAutofit/>
          </a:bodyPr>
          <a:lstStyle>
            <a:lvl1pPr marL="0" indent="0" algn="ctr">
              <a:buNone/>
              <a:defRPr sz="1899" b="1">
                <a:solidFill>
                  <a:schemeClr val="tx2"/>
                </a:solidFill>
              </a:defRPr>
            </a:lvl1pPr>
            <a:lvl2pPr marL="544225" indent="0">
              <a:buNone/>
              <a:defRPr sz="2099">
                <a:solidFill>
                  <a:schemeClr val="tx1">
                    <a:tint val="75000"/>
                  </a:schemeClr>
                </a:solidFill>
              </a:defRPr>
            </a:lvl2pPr>
            <a:lvl3pPr marL="1088449" indent="0">
              <a:buNone/>
              <a:defRPr sz="1899">
                <a:solidFill>
                  <a:schemeClr val="tx1">
                    <a:tint val="75000"/>
                  </a:schemeClr>
                </a:solidFill>
              </a:defRPr>
            </a:lvl3pPr>
            <a:lvl4pPr marL="1632674" indent="0">
              <a:buNone/>
              <a:defRPr sz="1699">
                <a:solidFill>
                  <a:schemeClr val="tx1">
                    <a:tint val="75000"/>
                  </a:schemeClr>
                </a:solidFill>
              </a:defRPr>
            </a:lvl4pPr>
            <a:lvl5pPr marL="2176899" indent="0">
              <a:buNone/>
              <a:defRPr sz="1699">
                <a:solidFill>
                  <a:schemeClr val="tx1">
                    <a:tint val="75000"/>
                  </a:schemeClr>
                </a:solidFill>
              </a:defRPr>
            </a:lvl5pPr>
            <a:lvl6pPr marL="2721123" indent="0">
              <a:buNone/>
              <a:defRPr sz="1699">
                <a:solidFill>
                  <a:schemeClr val="tx1">
                    <a:tint val="75000"/>
                  </a:schemeClr>
                </a:solidFill>
              </a:defRPr>
            </a:lvl6pPr>
            <a:lvl7pPr marL="3265348" indent="0">
              <a:buNone/>
              <a:defRPr sz="1699">
                <a:solidFill>
                  <a:schemeClr val="tx1">
                    <a:tint val="75000"/>
                  </a:schemeClr>
                </a:solidFill>
              </a:defRPr>
            </a:lvl7pPr>
            <a:lvl8pPr marL="3809573" indent="0">
              <a:buNone/>
              <a:defRPr sz="1699">
                <a:solidFill>
                  <a:schemeClr val="tx1">
                    <a:tint val="75000"/>
                  </a:schemeClr>
                </a:solidFill>
              </a:defRPr>
            </a:lvl8pPr>
            <a:lvl9pPr marL="4353797" indent="0">
              <a:buNone/>
              <a:defRPr sz="1699">
                <a:solidFill>
                  <a:schemeClr val="tx1">
                    <a:tint val="75000"/>
                  </a:schemeClr>
                </a:solidFill>
              </a:defRPr>
            </a:lvl9pPr>
          </a:lstStyle>
          <a:p>
            <a:pPr lvl="0"/>
            <a:r>
              <a:rPr lang="en-US" dirty="0"/>
              <a:t>Click to edit Master text styles</a:t>
            </a:r>
          </a:p>
        </p:txBody>
      </p:sp>
      <p:grpSp>
        <p:nvGrpSpPr>
          <p:cNvPr id="28" name="Pulse"/>
          <p:cNvGrpSpPr/>
          <p:nvPr userDrawn="1"/>
        </p:nvGrpSpPr>
        <p:grpSpPr>
          <a:xfrm>
            <a:off x="0" y="2990159"/>
            <a:ext cx="12200823" cy="3558351"/>
            <a:chOff x="0" y="2990850"/>
            <a:chExt cx="12204700" cy="3559175"/>
          </a:xfrm>
          <a:solidFill>
            <a:srgbClr val="0000A0"/>
          </a:solidFill>
        </p:grpSpPr>
        <p:sp>
          <p:nvSpPr>
            <p:cNvPr id="29" name="Freeform 5"/>
            <p:cNvSpPr>
              <a:spLocks/>
            </p:cNvSpPr>
            <p:nvPr userDrawn="1"/>
          </p:nvSpPr>
          <p:spPr bwMode="auto">
            <a:xfrm>
              <a:off x="1820863" y="4627563"/>
              <a:ext cx="260350" cy="439738"/>
            </a:xfrm>
            <a:custGeom>
              <a:avLst/>
              <a:gdLst>
                <a:gd name="T0" fmla="*/ 41 w 82"/>
                <a:gd name="T1" fmla="*/ 138 h 138"/>
                <a:gd name="T2" fmla="*/ 41 w 82"/>
                <a:gd name="T3" fmla="*/ 138 h 138"/>
                <a:gd name="T4" fmla="*/ 0 w 82"/>
                <a:gd name="T5" fmla="*/ 96 h 138"/>
                <a:gd name="T6" fmla="*/ 0 w 82"/>
                <a:gd name="T7" fmla="*/ 41 h 138"/>
                <a:gd name="T8" fmla="*/ 41 w 82"/>
                <a:gd name="T9" fmla="*/ 0 h 138"/>
                <a:gd name="T10" fmla="*/ 82 w 82"/>
                <a:gd name="T11" fmla="*/ 41 h 138"/>
                <a:gd name="T12" fmla="*/ 82 w 82"/>
                <a:gd name="T13" fmla="*/ 96 h 138"/>
                <a:gd name="T14" fmla="*/ 41 w 82"/>
                <a:gd name="T15" fmla="*/ 138 h 13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138">
                  <a:moveTo>
                    <a:pt x="41" y="138"/>
                  </a:moveTo>
                  <a:cubicBezTo>
                    <a:pt x="41" y="138"/>
                    <a:pt x="41" y="138"/>
                    <a:pt x="41" y="138"/>
                  </a:cubicBezTo>
                  <a:cubicBezTo>
                    <a:pt x="19" y="138"/>
                    <a:pt x="0" y="119"/>
                    <a:pt x="0" y="96"/>
                  </a:cubicBezTo>
                  <a:cubicBezTo>
                    <a:pt x="0" y="41"/>
                    <a:pt x="0" y="41"/>
                    <a:pt x="0" y="41"/>
                  </a:cubicBezTo>
                  <a:cubicBezTo>
                    <a:pt x="0" y="19"/>
                    <a:pt x="19" y="0"/>
                    <a:pt x="41" y="0"/>
                  </a:cubicBezTo>
                  <a:cubicBezTo>
                    <a:pt x="64" y="0"/>
                    <a:pt x="82" y="19"/>
                    <a:pt x="82" y="41"/>
                  </a:cubicBezTo>
                  <a:cubicBezTo>
                    <a:pt x="82" y="96"/>
                    <a:pt x="82" y="96"/>
                    <a:pt x="82" y="96"/>
                  </a:cubicBezTo>
                  <a:cubicBezTo>
                    <a:pt x="82" y="119"/>
                    <a:pt x="64" y="138"/>
                    <a:pt x="41" y="13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449" eaLnBrk="1" fontAlgn="auto" hangingPunct="1">
                <a:spcBef>
                  <a:spcPts val="0"/>
                </a:spcBef>
                <a:spcAft>
                  <a:spcPts val="0"/>
                </a:spcAft>
                <a:buClrTx/>
              </a:pPr>
              <a:endParaRPr lang="en-GB" sz="2099" b="0" dirty="0">
                <a:solidFill>
                  <a:prstClr val="black"/>
                </a:solidFill>
                <a:latin typeface="Arial"/>
              </a:endParaRPr>
            </a:p>
          </p:txBody>
        </p:sp>
        <p:sp>
          <p:nvSpPr>
            <p:cNvPr id="54" name="Freeform 6"/>
            <p:cNvSpPr>
              <a:spLocks/>
            </p:cNvSpPr>
            <p:nvPr userDrawn="1"/>
          </p:nvSpPr>
          <p:spPr bwMode="auto">
            <a:xfrm>
              <a:off x="1211263" y="4605338"/>
              <a:ext cx="434975" cy="1092200"/>
            </a:xfrm>
            <a:custGeom>
              <a:avLst/>
              <a:gdLst>
                <a:gd name="T0" fmla="*/ 69 w 137"/>
                <a:gd name="T1" fmla="*/ 343 h 343"/>
                <a:gd name="T2" fmla="*/ 69 w 137"/>
                <a:gd name="T3" fmla="*/ 343 h 343"/>
                <a:gd name="T4" fmla="*/ 0 w 137"/>
                <a:gd name="T5" fmla="*/ 275 h 343"/>
                <a:gd name="T6" fmla="*/ 0 w 137"/>
                <a:gd name="T7" fmla="*/ 69 h 343"/>
                <a:gd name="T8" fmla="*/ 69 w 137"/>
                <a:gd name="T9" fmla="*/ 0 h 343"/>
                <a:gd name="T10" fmla="*/ 137 w 137"/>
                <a:gd name="T11" fmla="*/ 69 h 343"/>
                <a:gd name="T12" fmla="*/ 137 w 137"/>
                <a:gd name="T13" fmla="*/ 275 h 343"/>
                <a:gd name="T14" fmla="*/ 69 w 137"/>
                <a:gd name="T15" fmla="*/ 343 h 3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7" h="343">
                  <a:moveTo>
                    <a:pt x="69" y="343"/>
                  </a:moveTo>
                  <a:cubicBezTo>
                    <a:pt x="69" y="343"/>
                    <a:pt x="69" y="343"/>
                    <a:pt x="69" y="343"/>
                  </a:cubicBezTo>
                  <a:cubicBezTo>
                    <a:pt x="31" y="343"/>
                    <a:pt x="0" y="313"/>
                    <a:pt x="0" y="275"/>
                  </a:cubicBezTo>
                  <a:cubicBezTo>
                    <a:pt x="0" y="69"/>
                    <a:pt x="0" y="69"/>
                    <a:pt x="0" y="69"/>
                  </a:cubicBezTo>
                  <a:cubicBezTo>
                    <a:pt x="0" y="31"/>
                    <a:pt x="31" y="0"/>
                    <a:pt x="69" y="0"/>
                  </a:cubicBezTo>
                  <a:cubicBezTo>
                    <a:pt x="106" y="0"/>
                    <a:pt x="137" y="31"/>
                    <a:pt x="137" y="69"/>
                  </a:cubicBezTo>
                  <a:cubicBezTo>
                    <a:pt x="137" y="275"/>
                    <a:pt x="137" y="275"/>
                    <a:pt x="137" y="275"/>
                  </a:cubicBezTo>
                  <a:cubicBezTo>
                    <a:pt x="137" y="313"/>
                    <a:pt x="106" y="343"/>
                    <a:pt x="69" y="34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449" eaLnBrk="1" fontAlgn="auto" hangingPunct="1">
                <a:spcBef>
                  <a:spcPts val="0"/>
                </a:spcBef>
                <a:spcAft>
                  <a:spcPts val="0"/>
                </a:spcAft>
                <a:buClrTx/>
              </a:pPr>
              <a:endParaRPr lang="en-GB" sz="2099" b="0" dirty="0">
                <a:solidFill>
                  <a:prstClr val="black"/>
                </a:solidFill>
                <a:latin typeface="Arial"/>
              </a:endParaRPr>
            </a:p>
          </p:txBody>
        </p:sp>
        <p:sp>
          <p:nvSpPr>
            <p:cNvPr id="55" name="Freeform 7"/>
            <p:cNvSpPr>
              <a:spLocks/>
            </p:cNvSpPr>
            <p:nvPr userDrawn="1"/>
          </p:nvSpPr>
          <p:spPr bwMode="auto">
            <a:xfrm>
              <a:off x="447675" y="4105275"/>
              <a:ext cx="544513" cy="2444750"/>
            </a:xfrm>
            <a:custGeom>
              <a:avLst/>
              <a:gdLst>
                <a:gd name="T0" fmla="*/ 86 w 171"/>
                <a:gd name="T1" fmla="*/ 768 h 768"/>
                <a:gd name="T2" fmla="*/ 86 w 171"/>
                <a:gd name="T3" fmla="*/ 768 h 768"/>
                <a:gd name="T4" fmla="*/ 0 w 171"/>
                <a:gd name="T5" fmla="*/ 682 h 768"/>
                <a:gd name="T6" fmla="*/ 0 w 171"/>
                <a:gd name="T7" fmla="*/ 85 h 768"/>
                <a:gd name="T8" fmla="*/ 86 w 171"/>
                <a:gd name="T9" fmla="*/ 0 h 768"/>
                <a:gd name="T10" fmla="*/ 171 w 171"/>
                <a:gd name="T11" fmla="*/ 85 h 768"/>
                <a:gd name="T12" fmla="*/ 171 w 171"/>
                <a:gd name="T13" fmla="*/ 682 h 768"/>
                <a:gd name="T14" fmla="*/ 86 w 171"/>
                <a:gd name="T15" fmla="*/ 768 h 76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1" h="768">
                  <a:moveTo>
                    <a:pt x="86" y="768"/>
                  </a:moveTo>
                  <a:cubicBezTo>
                    <a:pt x="86" y="768"/>
                    <a:pt x="86" y="768"/>
                    <a:pt x="86" y="768"/>
                  </a:cubicBezTo>
                  <a:cubicBezTo>
                    <a:pt x="38" y="768"/>
                    <a:pt x="0" y="730"/>
                    <a:pt x="0" y="682"/>
                  </a:cubicBezTo>
                  <a:cubicBezTo>
                    <a:pt x="0" y="85"/>
                    <a:pt x="0" y="85"/>
                    <a:pt x="0" y="85"/>
                  </a:cubicBezTo>
                  <a:cubicBezTo>
                    <a:pt x="0" y="38"/>
                    <a:pt x="38" y="0"/>
                    <a:pt x="86" y="0"/>
                  </a:cubicBezTo>
                  <a:cubicBezTo>
                    <a:pt x="133" y="0"/>
                    <a:pt x="171" y="38"/>
                    <a:pt x="171" y="85"/>
                  </a:cubicBezTo>
                  <a:cubicBezTo>
                    <a:pt x="171" y="682"/>
                    <a:pt x="171" y="682"/>
                    <a:pt x="171" y="682"/>
                  </a:cubicBezTo>
                  <a:cubicBezTo>
                    <a:pt x="171" y="730"/>
                    <a:pt x="133" y="768"/>
                    <a:pt x="86" y="76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449" eaLnBrk="1" fontAlgn="auto" hangingPunct="1">
                <a:spcBef>
                  <a:spcPts val="0"/>
                </a:spcBef>
                <a:spcAft>
                  <a:spcPts val="0"/>
                </a:spcAft>
                <a:buClrTx/>
              </a:pPr>
              <a:endParaRPr lang="en-GB" sz="2099" b="0" dirty="0">
                <a:solidFill>
                  <a:prstClr val="black"/>
                </a:solidFill>
                <a:latin typeface="Arial"/>
              </a:endParaRPr>
            </a:p>
          </p:txBody>
        </p:sp>
        <p:sp>
          <p:nvSpPr>
            <p:cNvPr id="56" name="Freeform 8"/>
            <p:cNvSpPr>
              <a:spLocks/>
            </p:cNvSpPr>
            <p:nvPr userDrawn="1"/>
          </p:nvSpPr>
          <p:spPr bwMode="auto">
            <a:xfrm>
              <a:off x="10529888" y="3994150"/>
              <a:ext cx="434975" cy="1092200"/>
            </a:xfrm>
            <a:custGeom>
              <a:avLst/>
              <a:gdLst>
                <a:gd name="T0" fmla="*/ 69 w 137"/>
                <a:gd name="T1" fmla="*/ 343 h 343"/>
                <a:gd name="T2" fmla="*/ 69 w 137"/>
                <a:gd name="T3" fmla="*/ 343 h 343"/>
                <a:gd name="T4" fmla="*/ 0 w 137"/>
                <a:gd name="T5" fmla="*/ 275 h 343"/>
                <a:gd name="T6" fmla="*/ 0 w 137"/>
                <a:gd name="T7" fmla="*/ 69 h 343"/>
                <a:gd name="T8" fmla="*/ 69 w 137"/>
                <a:gd name="T9" fmla="*/ 0 h 343"/>
                <a:gd name="T10" fmla="*/ 137 w 137"/>
                <a:gd name="T11" fmla="*/ 69 h 343"/>
                <a:gd name="T12" fmla="*/ 137 w 137"/>
                <a:gd name="T13" fmla="*/ 275 h 343"/>
                <a:gd name="T14" fmla="*/ 69 w 137"/>
                <a:gd name="T15" fmla="*/ 343 h 3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7" h="343">
                  <a:moveTo>
                    <a:pt x="69" y="343"/>
                  </a:moveTo>
                  <a:cubicBezTo>
                    <a:pt x="69" y="343"/>
                    <a:pt x="69" y="343"/>
                    <a:pt x="69" y="343"/>
                  </a:cubicBezTo>
                  <a:cubicBezTo>
                    <a:pt x="31" y="343"/>
                    <a:pt x="0" y="313"/>
                    <a:pt x="0" y="275"/>
                  </a:cubicBezTo>
                  <a:cubicBezTo>
                    <a:pt x="0" y="69"/>
                    <a:pt x="0" y="69"/>
                    <a:pt x="0" y="69"/>
                  </a:cubicBezTo>
                  <a:cubicBezTo>
                    <a:pt x="0" y="31"/>
                    <a:pt x="31" y="0"/>
                    <a:pt x="69" y="0"/>
                  </a:cubicBezTo>
                  <a:cubicBezTo>
                    <a:pt x="107" y="0"/>
                    <a:pt x="137" y="31"/>
                    <a:pt x="137" y="69"/>
                  </a:cubicBezTo>
                  <a:cubicBezTo>
                    <a:pt x="137" y="275"/>
                    <a:pt x="137" y="275"/>
                    <a:pt x="137" y="275"/>
                  </a:cubicBezTo>
                  <a:cubicBezTo>
                    <a:pt x="137" y="313"/>
                    <a:pt x="107" y="343"/>
                    <a:pt x="69" y="34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449" eaLnBrk="1" fontAlgn="auto" hangingPunct="1">
                <a:spcBef>
                  <a:spcPts val="0"/>
                </a:spcBef>
                <a:spcAft>
                  <a:spcPts val="0"/>
                </a:spcAft>
                <a:buClrTx/>
              </a:pPr>
              <a:endParaRPr lang="en-GB" sz="2099" b="0" dirty="0">
                <a:solidFill>
                  <a:prstClr val="black"/>
                </a:solidFill>
                <a:latin typeface="Arial"/>
              </a:endParaRPr>
            </a:p>
          </p:txBody>
        </p:sp>
        <p:sp>
          <p:nvSpPr>
            <p:cNvPr id="57" name="Freeform 9"/>
            <p:cNvSpPr>
              <a:spLocks/>
            </p:cNvSpPr>
            <p:nvPr userDrawn="1"/>
          </p:nvSpPr>
          <p:spPr bwMode="auto">
            <a:xfrm>
              <a:off x="10094913" y="4627563"/>
              <a:ext cx="260350" cy="439738"/>
            </a:xfrm>
            <a:custGeom>
              <a:avLst/>
              <a:gdLst>
                <a:gd name="T0" fmla="*/ 41 w 82"/>
                <a:gd name="T1" fmla="*/ 138 h 138"/>
                <a:gd name="T2" fmla="*/ 41 w 82"/>
                <a:gd name="T3" fmla="*/ 138 h 138"/>
                <a:gd name="T4" fmla="*/ 0 w 82"/>
                <a:gd name="T5" fmla="*/ 96 h 138"/>
                <a:gd name="T6" fmla="*/ 0 w 82"/>
                <a:gd name="T7" fmla="*/ 41 h 138"/>
                <a:gd name="T8" fmla="*/ 41 w 82"/>
                <a:gd name="T9" fmla="*/ 0 h 138"/>
                <a:gd name="T10" fmla="*/ 82 w 82"/>
                <a:gd name="T11" fmla="*/ 41 h 138"/>
                <a:gd name="T12" fmla="*/ 82 w 82"/>
                <a:gd name="T13" fmla="*/ 96 h 138"/>
                <a:gd name="T14" fmla="*/ 41 w 82"/>
                <a:gd name="T15" fmla="*/ 138 h 13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138">
                  <a:moveTo>
                    <a:pt x="41" y="138"/>
                  </a:moveTo>
                  <a:cubicBezTo>
                    <a:pt x="41" y="138"/>
                    <a:pt x="41" y="138"/>
                    <a:pt x="41" y="138"/>
                  </a:cubicBezTo>
                  <a:cubicBezTo>
                    <a:pt x="18" y="138"/>
                    <a:pt x="0" y="119"/>
                    <a:pt x="0" y="96"/>
                  </a:cubicBezTo>
                  <a:cubicBezTo>
                    <a:pt x="0" y="41"/>
                    <a:pt x="0" y="41"/>
                    <a:pt x="0" y="41"/>
                  </a:cubicBezTo>
                  <a:cubicBezTo>
                    <a:pt x="0" y="19"/>
                    <a:pt x="18" y="0"/>
                    <a:pt x="41" y="0"/>
                  </a:cubicBezTo>
                  <a:cubicBezTo>
                    <a:pt x="63" y="0"/>
                    <a:pt x="82" y="19"/>
                    <a:pt x="82" y="41"/>
                  </a:cubicBezTo>
                  <a:cubicBezTo>
                    <a:pt x="82" y="96"/>
                    <a:pt x="82" y="96"/>
                    <a:pt x="82" y="96"/>
                  </a:cubicBezTo>
                  <a:cubicBezTo>
                    <a:pt x="82" y="119"/>
                    <a:pt x="63" y="138"/>
                    <a:pt x="41" y="13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449" eaLnBrk="1" fontAlgn="auto" hangingPunct="1">
                <a:spcBef>
                  <a:spcPts val="0"/>
                </a:spcBef>
                <a:spcAft>
                  <a:spcPts val="0"/>
                </a:spcAft>
                <a:buClrTx/>
              </a:pPr>
              <a:endParaRPr lang="en-GB" sz="2099" b="0" dirty="0">
                <a:solidFill>
                  <a:prstClr val="black"/>
                </a:solidFill>
                <a:latin typeface="Arial"/>
              </a:endParaRPr>
            </a:p>
          </p:txBody>
        </p:sp>
        <p:sp>
          <p:nvSpPr>
            <p:cNvPr id="58" name="Freeform 10"/>
            <p:cNvSpPr>
              <a:spLocks/>
            </p:cNvSpPr>
            <p:nvPr userDrawn="1"/>
          </p:nvSpPr>
          <p:spPr bwMode="auto">
            <a:xfrm>
              <a:off x="11183938" y="3144838"/>
              <a:ext cx="544513" cy="2444750"/>
            </a:xfrm>
            <a:custGeom>
              <a:avLst/>
              <a:gdLst>
                <a:gd name="T0" fmla="*/ 86 w 171"/>
                <a:gd name="T1" fmla="*/ 768 h 768"/>
                <a:gd name="T2" fmla="*/ 86 w 171"/>
                <a:gd name="T3" fmla="*/ 768 h 768"/>
                <a:gd name="T4" fmla="*/ 0 w 171"/>
                <a:gd name="T5" fmla="*/ 682 h 768"/>
                <a:gd name="T6" fmla="*/ 0 w 171"/>
                <a:gd name="T7" fmla="*/ 85 h 768"/>
                <a:gd name="T8" fmla="*/ 86 w 171"/>
                <a:gd name="T9" fmla="*/ 0 h 768"/>
                <a:gd name="T10" fmla="*/ 171 w 171"/>
                <a:gd name="T11" fmla="*/ 85 h 768"/>
                <a:gd name="T12" fmla="*/ 171 w 171"/>
                <a:gd name="T13" fmla="*/ 682 h 768"/>
                <a:gd name="T14" fmla="*/ 86 w 171"/>
                <a:gd name="T15" fmla="*/ 768 h 76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1" h="768">
                  <a:moveTo>
                    <a:pt x="86" y="768"/>
                  </a:moveTo>
                  <a:cubicBezTo>
                    <a:pt x="86" y="768"/>
                    <a:pt x="86" y="768"/>
                    <a:pt x="86" y="768"/>
                  </a:cubicBezTo>
                  <a:cubicBezTo>
                    <a:pt x="38" y="768"/>
                    <a:pt x="0" y="730"/>
                    <a:pt x="0" y="682"/>
                  </a:cubicBezTo>
                  <a:cubicBezTo>
                    <a:pt x="0" y="85"/>
                    <a:pt x="0" y="85"/>
                    <a:pt x="0" y="85"/>
                  </a:cubicBezTo>
                  <a:cubicBezTo>
                    <a:pt x="0" y="38"/>
                    <a:pt x="38" y="0"/>
                    <a:pt x="86" y="0"/>
                  </a:cubicBezTo>
                  <a:cubicBezTo>
                    <a:pt x="133" y="0"/>
                    <a:pt x="171" y="38"/>
                    <a:pt x="171" y="85"/>
                  </a:cubicBezTo>
                  <a:cubicBezTo>
                    <a:pt x="171" y="682"/>
                    <a:pt x="171" y="682"/>
                    <a:pt x="171" y="682"/>
                  </a:cubicBezTo>
                  <a:cubicBezTo>
                    <a:pt x="171" y="730"/>
                    <a:pt x="133" y="768"/>
                    <a:pt x="86" y="76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449" eaLnBrk="1" fontAlgn="auto" hangingPunct="1">
                <a:spcBef>
                  <a:spcPts val="0"/>
                </a:spcBef>
                <a:spcAft>
                  <a:spcPts val="0"/>
                </a:spcAft>
                <a:buClrTx/>
              </a:pPr>
              <a:endParaRPr lang="en-GB" sz="2099" b="0" dirty="0">
                <a:solidFill>
                  <a:prstClr val="black"/>
                </a:solidFill>
                <a:latin typeface="Arial"/>
              </a:endParaRPr>
            </a:p>
          </p:txBody>
        </p:sp>
        <p:sp>
          <p:nvSpPr>
            <p:cNvPr id="59" name="Freeform 11"/>
            <p:cNvSpPr>
              <a:spLocks noEditPoints="1"/>
            </p:cNvSpPr>
            <p:nvPr userDrawn="1"/>
          </p:nvSpPr>
          <p:spPr bwMode="auto">
            <a:xfrm>
              <a:off x="7742238" y="4083050"/>
              <a:ext cx="434975" cy="1092200"/>
            </a:xfrm>
            <a:custGeom>
              <a:avLst/>
              <a:gdLst>
                <a:gd name="T0" fmla="*/ 69 w 137"/>
                <a:gd name="T1" fmla="*/ 13 h 343"/>
                <a:gd name="T2" fmla="*/ 124 w 137"/>
                <a:gd name="T3" fmla="*/ 68 h 343"/>
                <a:gd name="T4" fmla="*/ 124 w 137"/>
                <a:gd name="T5" fmla="*/ 274 h 343"/>
                <a:gd name="T6" fmla="*/ 69 w 137"/>
                <a:gd name="T7" fmla="*/ 329 h 343"/>
                <a:gd name="T8" fmla="*/ 14 w 137"/>
                <a:gd name="T9" fmla="*/ 274 h 343"/>
                <a:gd name="T10" fmla="*/ 14 w 137"/>
                <a:gd name="T11" fmla="*/ 68 h 343"/>
                <a:gd name="T12" fmla="*/ 69 w 137"/>
                <a:gd name="T13" fmla="*/ 13 h 343"/>
                <a:gd name="T14" fmla="*/ 69 w 137"/>
                <a:gd name="T15" fmla="*/ 0 h 343"/>
                <a:gd name="T16" fmla="*/ 69 w 137"/>
                <a:gd name="T17" fmla="*/ 0 h 343"/>
                <a:gd name="T18" fmla="*/ 0 w 137"/>
                <a:gd name="T19" fmla="*/ 68 h 343"/>
                <a:gd name="T20" fmla="*/ 0 w 137"/>
                <a:gd name="T21" fmla="*/ 274 h 343"/>
                <a:gd name="T22" fmla="*/ 69 w 137"/>
                <a:gd name="T23" fmla="*/ 343 h 343"/>
                <a:gd name="T24" fmla="*/ 137 w 137"/>
                <a:gd name="T25" fmla="*/ 274 h 343"/>
                <a:gd name="T26" fmla="*/ 137 w 137"/>
                <a:gd name="T27" fmla="*/ 68 h 343"/>
                <a:gd name="T28" fmla="*/ 69 w 137"/>
                <a:gd name="T29" fmla="*/ 0 h 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7" h="343">
                  <a:moveTo>
                    <a:pt x="69" y="13"/>
                  </a:moveTo>
                  <a:cubicBezTo>
                    <a:pt x="99" y="13"/>
                    <a:pt x="124" y="38"/>
                    <a:pt x="124" y="68"/>
                  </a:cubicBezTo>
                  <a:cubicBezTo>
                    <a:pt x="124" y="274"/>
                    <a:pt x="124" y="274"/>
                    <a:pt x="124" y="274"/>
                  </a:cubicBezTo>
                  <a:cubicBezTo>
                    <a:pt x="124" y="304"/>
                    <a:pt x="99" y="329"/>
                    <a:pt x="69" y="329"/>
                  </a:cubicBezTo>
                  <a:cubicBezTo>
                    <a:pt x="39" y="329"/>
                    <a:pt x="14" y="304"/>
                    <a:pt x="14" y="274"/>
                  </a:cubicBezTo>
                  <a:cubicBezTo>
                    <a:pt x="14" y="68"/>
                    <a:pt x="14" y="68"/>
                    <a:pt x="14" y="68"/>
                  </a:cubicBezTo>
                  <a:cubicBezTo>
                    <a:pt x="14" y="38"/>
                    <a:pt x="39" y="13"/>
                    <a:pt x="69" y="13"/>
                  </a:cubicBezTo>
                  <a:moveTo>
                    <a:pt x="69" y="0"/>
                  </a:moveTo>
                  <a:cubicBezTo>
                    <a:pt x="69" y="0"/>
                    <a:pt x="69" y="0"/>
                    <a:pt x="69" y="0"/>
                  </a:cubicBezTo>
                  <a:cubicBezTo>
                    <a:pt x="31" y="0"/>
                    <a:pt x="0" y="30"/>
                    <a:pt x="0" y="68"/>
                  </a:cubicBezTo>
                  <a:cubicBezTo>
                    <a:pt x="0" y="274"/>
                    <a:pt x="0" y="274"/>
                    <a:pt x="0" y="274"/>
                  </a:cubicBezTo>
                  <a:cubicBezTo>
                    <a:pt x="0" y="312"/>
                    <a:pt x="31" y="343"/>
                    <a:pt x="69" y="343"/>
                  </a:cubicBezTo>
                  <a:cubicBezTo>
                    <a:pt x="107" y="343"/>
                    <a:pt x="137" y="312"/>
                    <a:pt x="137" y="274"/>
                  </a:cubicBezTo>
                  <a:cubicBezTo>
                    <a:pt x="137" y="68"/>
                    <a:pt x="137" y="68"/>
                    <a:pt x="137" y="68"/>
                  </a:cubicBezTo>
                  <a:cubicBezTo>
                    <a:pt x="137" y="30"/>
                    <a:pt x="107" y="0"/>
                    <a:pt x="6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449" eaLnBrk="1" fontAlgn="auto" hangingPunct="1">
                <a:spcBef>
                  <a:spcPts val="0"/>
                </a:spcBef>
                <a:spcAft>
                  <a:spcPts val="0"/>
                </a:spcAft>
                <a:buClrTx/>
              </a:pPr>
              <a:endParaRPr lang="en-GB" sz="2099" b="0" dirty="0">
                <a:solidFill>
                  <a:prstClr val="black"/>
                </a:solidFill>
                <a:latin typeface="Arial"/>
              </a:endParaRPr>
            </a:p>
          </p:txBody>
        </p:sp>
        <p:sp>
          <p:nvSpPr>
            <p:cNvPr id="60" name="Freeform 12"/>
            <p:cNvSpPr>
              <a:spLocks/>
            </p:cNvSpPr>
            <p:nvPr userDrawn="1"/>
          </p:nvSpPr>
          <p:spPr bwMode="auto">
            <a:xfrm>
              <a:off x="9480550" y="4605338"/>
              <a:ext cx="439738" cy="1092200"/>
            </a:xfrm>
            <a:custGeom>
              <a:avLst/>
              <a:gdLst>
                <a:gd name="T0" fmla="*/ 69 w 138"/>
                <a:gd name="T1" fmla="*/ 343 h 343"/>
                <a:gd name="T2" fmla="*/ 69 w 138"/>
                <a:gd name="T3" fmla="*/ 343 h 343"/>
                <a:gd name="T4" fmla="*/ 0 w 138"/>
                <a:gd name="T5" fmla="*/ 275 h 343"/>
                <a:gd name="T6" fmla="*/ 0 w 138"/>
                <a:gd name="T7" fmla="*/ 69 h 343"/>
                <a:gd name="T8" fmla="*/ 69 w 138"/>
                <a:gd name="T9" fmla="*/ 0 h 343"/>
                <a:gd name="T10" fmla="*/ 138 w 138"/>
                <a:gd name="T11" fmla="*/ 69 h 343"/>
                <a:gd name="T12" fmla="*/ 138 w 138"/>
                <a:gd name="T13" fmla="*/ 275 h 343"/>
                <a:gd name="T14" fmla="*/ 69 w 138"/>
                <a:gd name="T15" fmla="*/ 343 h 3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8" h="343">
                  <a:moveTo>
                    <a:pt x="69" y="343"/>
                  </a:moveTo>
                  <a:cubicBezTo>
                    <a:pt x="69" y="343"/>
                    <a:pt x="69" y="343"/>
                    <a:pt x="69" y="343"/>
                  </a:cubicBezTo>
                  <a:cubicBezTo>
                    <a:pt x="31" y="343"/>
                    <a:pt x="0" y="313"/>
                    <a:pt x="0" y="275"/>
                  </a:cubicBezTo>
                  <a:cubicBezTo>
                    <a:pt x="0" y="69"/>
                    <a:pt x="0" y="69"/>
                    <a:pt x="0" y="69"/>
                  </a:cubicBezTo>
                  <a:cubicBezTo>
                    <a:pt x="0" y="31"/>
                    <a:pt x="31" y="0"/>
                    <a:pt x="69" y="0"/>
                  </a:cubicBezTo>
                  <a:cubicBezTo>
                    <a:pt x="107" y="0"/>
                    <a:pt x="138" y="31"/>
                    <a:pt x="138" y="69"/>
                  </a:cubicBezTo>
                  <a:cubicBezTo>
                    <a:pt x="138" y="275"/>
                    <a:pt x="138" y="275"/>
                    <a:pt x="138" y="275"/>
                  </a:cubicBezTo>
                  <a:cubicBezTo>
                    <a:pt x="138" y="313"/>
                    <a:pt x="107" y="343"/>
                    <a:pt x="69" y="34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449" eaLnBrk="1" fontAlgn="auto" hangingPunct="1">
                <a:spcBef>
                  <a:spcPts val="0"/>
                </a:spcBef>
                <a:spcAft>
                  <a:spcPts val="0"/>
                </a:spcAft>
                <a:buClrTx/>
              </a:pPr>
              <a:endParaRPr lang="en-GB" sz="2099" b="0" dirty="0">
                <a:solidFill>
                  <a:prstClr val="black"/>
                </a:solidFill>
                <a:latin typeface="Arial"/>
              </a:endParaRPr>
            </a:p>
          </p:txBody>
        </p:sp>
        <p:sp>
          <p:nvSpPr>
            <p:cNvPr id="61" name="Freeform 13"/>
            <p:cNvSpPr>
              <a:spLocks noEditPoints="1"/>
            </p:cNvSpPr>
            <p:nvPr userDrawn="1"/>
          </p:nvSpPr>
          <p:spPr bwMode="auto">
            <a:xfrm>
              <a:off x="8397875" y="3230563"/>
              <a:ext cx="546100" cy="2447925"/>
            </a:xfrm>
            <a:custGeom>
              <a:avLst/>
              <a:gdLst>
                <a:gd name="T0" fmla="*/ 86 w 172"/>
                <a:gd name="T1" fmla="*/ 14 h 769"/>
                <a:gd name="T2" fmla="*/ 158 w 172"/>
                <a:gd name="T3" fmla="*/ 86 h 769"/>
                <a:gd name="T4" fmla="*/ 158 w 172"/>
                <a:gd name="T5" fmla="*/ 683 h 769"/>
                <a:gd name="T6" fmla="*/ 86 w 172"/>
                <a:gd name="T7" fmla="*/ 755 h 769"/>
                <a:gd name="T8" fmla="*/ 14 w 172"/>
                <a:gd name="T9" fmla="*/ 683 h 769"/>
                <a:gd name="T10" fmla="*/ 14 w 172"/>
                <a:gd name="T11" fmla="*/ 86 h 769"/>
                <a:gd name="T12" fmla="*/ 86 w 172"/>
                <a:gd name="T13" fmla="*/ 14 h 769"/>
                <a:gd name="T14" fmla="*/ 86 w 172"/>
                <a:gd name="T15" fmla="*/ 0 h 769"/>
                <a:gd name="T16" fmla="*/ 0 w 172"/>
                <a:gd name="T17" fmla="*/ 86 h 769"/>
                <a:gd name="T18" fmla="*/ 0 w 172"/>
                <a:gd name="T19" fmla="*/ 683 h 769"/>
                <a:gd name="T20" fmla="*/ 86 w 172"/>
                <a:gd name="T21" fmla="*/ 769 h 769"/>
                <a:gd name="T22" fmla="*/ 172 w 172"/>
                <a:gd name="T23" fmla="*/ 683 h 769"/>
                <a:gd name="T24" fmla="*/ 172 w 172"/>
                <a:gd name="T25" fmla="*/ 86 h 769"/>
                <a:gd name="T26" fmla="*/ 86 w 172"/>
                <a:gd name="T27" fmla="*/ 0 h 7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2" h="769">
                  <a:moveTo>
                    <a:pt x="86" y="14"/>
                  </a:moveTo>
                  <a:cubicBezTo>
                    <a:pt x="126" y="14"/>
                    <a:pt x="158" y="46"/>
                    <a:pt x="158" y="86"/>
                  </a:cubicBezTo>
                  <a:cubicBezTo>
                    <a:pt x="158" y="683"/>
                    <a:pt x="158" y="683"/>
                    <a:pt x="158" y="683"/>
                  </a:cubicBezTo>
                  <a:cubicBezTo>
                    <a:pt x="158" y="723"/>
                    <a:pt x="126" y="755"/>
                    <a:pt x="86" y="755"/>
                  </a:cubicBezTo>
                  <a:cubicBezTo>
                    <a:pt x="46" y="755"/>
                    <a:pt x="14" y="723"/>
                    <a:pt x="14" y="683"/>
                  </a:cubicBezTo>
                  <a:cubicBezTo>
                    <a:pt x="14" y="86"/>
                    <a:pt x="14" y="86"/>
                    <a:pt x="14" y="86"/>
                  </a:cubicBezTo>
                  <a:cubicBezTo>
                    <a:pt x="14" y="46"/>
                    <a:pt x="46" y="14"/>
                    <a:pt x="86" y="14"/>
                  </a:cubicBezTo>
                  <a:moveTo>
                    <a:pt x="86" y="0"/>
                  </a:moveTo>
                  <a:cubicBezTo>
                    <a:pt x="38" y="0"/>
                    <a:pt x="0" y="39"/>
                    <a:pt x="0" y="86"/>
                  </a:cubicBezTo>
                  <a:cubicBezTo>
                    <a:pt x="0" y="683"/>
                    <a:pt x="0" y="683"/>
                    <a:pt x="0" y="683"/>
                  </a:cubicBezTo>
                  <a:cubicBezTo>
                    <a:pt x="0" y="730"/>
                    <a:pt x="38" y="769"/>
                    <a:pt x="86" y="769"/>
                  </a:cubicBezTo>
                  <a:cubicBezTo>
                    <a:pt x="133" y="769"/>
                    <a:pt x="172" y="730"/>
                    <a:pt x="172" y="683"/>
                  </a:cubicBezTo>
                  <a:cubicBezTo>
                    <a:pt x="172" y="86"/>
                    <a:pt x="172" y="86"/>
                    <a:pt x="172" y="86"/>
                  </a:cubicBezTo>
                  <a:cubicBezTo>
                    <a:pt x="172" y="39"/>
                    <a:pt x="133" y="0"/>
                    <a:pt x="8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449" eaLnBrk="1" fontAlgn="auto" hangingPunct="1">
                <a:spcBef>
                  <a:spcPts val="0"/>
                </a:spcBef>
                <a:spcAft>
                  <a:spcPts val="0"/>
                </a:spcAft>
                <a:buClrTx/>
              </a:pPr>
              <a:endParaRPr lang="en-GB" sz="2099" b="0" dirty="0">
                <a:solidFill>
                  <a:prstClr val="black"/>
                </a:solidFill>
                <a:latin typeface="Arial"/>
              </a:endParaRPr>
            </a:p>
          </p:txBody>
        </p:sp>
        <p:sp>
          <p:nvSpPr>
            <p:cNvPr id="62" name="Freeform 14"/>
            <p:cNvSpPr>
              <a:spLocks noEditPoints="1"/>
            </p:cNvSpPr>
            <p:nvPr userDrawn="1"/>
          </p:nvSpPr>
          <p:spPr bwMode="auto">
            <a:xfrm>
              <a:off x="1951038" y="4083050"/>
              <a:ext cx="439738" cy="1092200"/>
            </a:xfrm>
            <a:custGeom>
              <a:avLst/>
              <a:gdLst>
                <a:gd name="T0" fmla="*/ 69 w 138"/>
                <a:gd name="T1" fmla="*/ 13 h 343"/>
                <a:gd name="T2" fmla="*/ 124 w 138"/>
                <a:gd name="T3" fmla="*/ 68 h 343"/>
                <a:gd name="T4" fmla="*/ 124 w 138"/>
                <a:gd name="T5" fmla="*/ 274 h 343"/>
                <a:gd name="T6" fmla="*/ 69 w 138"/>
                <a:gd name="T7" fmla="*/ 329 h 343"/>
                <a:gd name="T8" fmla="*/ 14 w 138"/>
                <a:gd name="T9" fmla="*/ 274 h 343"/>
                <a:gd name="T10" fmla="*/ 14 w 138"/>
                <a:gd name="T11" fmla="*/ 68 h 343"/>
                <a:gd name="T12" fmla="*/ 69 w 138"/>
                <a:gd name="T13" fmla="*/ 13 h 343"/>
                <a:gd name="T14" fmla="*/ 69 w 138"/>
                <a:gd name="T15" fmla="*/ 0 h 343"/>
                <a:gd name="T16" fmla="*/ 0 w 138"/>
                <a:gd name="T17" fmla="*/ 68 h 343"/>
                <a:gd name="T18" fmla="*/ 0 w 138"/>
                <a:gd name="T19" fmla="*/ 274 h 343"/>
                <a:gd name="T20" fmla="*/ 69 w 138"/>
                <a:gd name="T21" fmla="*/ 343 h 343"/>
                <a:gd name="T22" fmla="*/ 138 w 138"/>
                <a:gd name="T23" fmla="*/ 274 h 343"/>
                <a:gd name="T24" fmla="*/ 138 w 138"/>
                <a:gd name="T25" fmla="*/ 68 h 343"/>
                <a:gd name="T26" fmla="*/ 69 w 138"/>
                <a:gd name="T27" fmla="*/ 0 h 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8" h="343">
                  <a:moveTo>
                    <a:pt x="69" y="13"/>
                  </a:moveTo>
                  <a:cubicBezTo>
                    <a:pt x="99" y="13"/>
                    <a:pt x="124" y="38"/>
                    <a:pt x="124" y="68"/>
                  </a:cubicBezTo>
                  <a:cubicBezTo>
                    <a:pt x="124" y="274"/>
                    <a:pt x="124" y="274"/>
                    <a:pt x="124" y="274"/>
                  </a:cubicBezTo>
                  <a:cubicBezTo>
                    <a:pt x="124" y="304"/>
                    <a:pt x="99" y="329"/>
                    <a:pt x="69" y="329"/>
                  </a:cubicBezTo>
                  <a:cubicBezTo>
                    <a:pt x="39" y="329"/>
                    <a:pt x="14" y="304"/>
                    <a:pt x="14" y="274"/>
                  </a:cubicBezTo>
                  <a:cubicBezTo>
                    <a:pt x="14" y="68"/>
                    <a:pt x="14" y="68"/>
                    <a:pt x="14" y="68"/>
                  </a:cubicBezTo>
                  <a:cubicBezTo>
                    <a:pt x="14" y="38"/>
                    <a:pt x="39" y="13"/>
                    <a:pt x="69" y="13"/>
                  </a:cubicBezTo>
                  <a:moveTo>
                    <a:pt x="69" y="0"/>
                  </a:moveTo>
                  <a:cubicBezTo>
                    <a:pt x="31" y="0"/>
                    <a:pt x="0" y="30"/>
                    <a:pt x="0" y="68"/>
                  </a:cubicBezTo>
                  <a:cubicBezTo>
                    <a:pt x="0" y="274"/>
                    <a:pt x="0" y="274"/>
                    <a:pt x="0" y="274"/>
                  </a:cubicBezTo>
                  <a:cubicBezTo>
                    <a:pt x="0" y="312"/>
                    <a:pt x="31" y="343"/>
                    <a:pt x="69" y="343"/>
                  </a:cubicBezTo>
                  <a:cubicBezTo>
                    <a:pt x="107" y="343"/>
                    <a:pt x="138" y="312"/>
                    <a:pt x="138" y="274"/>
                  </a:cubicBezTo>
                  <a:cubicBezTo>
                    <a:pt x="138" y="68"/>
                    <a:pt x="138" y="68"/>
                    <a:pt x="138" y="68"/>
                  </a:cubicBezTo>
                  <a:cubicBezTo>
                    <a:pt x="138" y="30"/>
                    <a:pt x="107" y="0"/>
                    <a:pt x="6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449" eaLnBrk="1" fontAlgn="auto" hangingPunct="1">
                <a:spcBef>
                  <a:spcPts val="0"/>
                </a:spcBef>
                <a:spcAft>
                  <a:spcPts val="0"/>
                </a:spcAft>
                <a:buClrTx/>
              </a:pPr>
              <a:endParaRPr lang="en-GB" sz="2099" b="0" dirty="0">
                <a:solidFill>
                  <a:prstClr val="black"/>
                </a:solidFill>
                <a:latin typeface="Arial"/>
              </a:endParaRPr>
            </a:p>
          </p:txBody>
        </p:sp>
        <p:sp>
          <p:nvSpPr>
            <p:cNvPr id="63" name="Freeform 15"/>
            <p:cNvSpPr>
              <a:spLocks noEditPoints="1"/>
            </p:cNvSpPr>
            <p:nvPr userDrawn="1"/>
          </p:nvSpPr>
          <p:spPr bwMode="auto">
            <a:xfrm>
              <a:off x="2606675" y="3230563"/>
              <a:ext cx="546100" cy="2447925"/>
            </a:xfrm>
            <a:custGeom>
              <a:avLst/>
              <a:gdLst>
                <a:gd name="T0" fmla="*/ 86 w 172"/>
                <a:gd name="T1" fmla="*/ 14 h 769"/>
                <a:gd name="T2" fmla="*/ 158 w 172"/>
                <a:gd name="T3" fmla="*/ 86 h 769"/>
                <a:gd name="T4" fmla="*/ 158 w 172"/>
                <a:gd name="T5" fmla="*/ 683 h 769"/>
                <a:gd name="T6" fmla="*/ 86 w 172"/>
                <a:gd name="T7" fmla="*/ 755 h 769"/>
                <a:gd name="T8" fmla="*/ 14 w 172"/>
                <a:gd name="T9" fmla="*/ 683 h 769"/>
                <a:gd name="T10" fmla="*/ 14 w 172"/>
                <a:gd name="T11" fmla="*/ 86 h 769"/>
                <a:gd name="T12" fmla="*/ 86 w 172"/>
                <a:gd name="T13" fmla="*/ 14 h 769"/>
                <a:gd name="T14" fmla="*/ 86 w 172"/>
                <a:gd name="T15" fmla="*/ 0 h 769"/>
                <a:gd name="T16" fmla="*/ 0 w 172"/>
                <a:gd name="T17" fmla="*/ 86 h 769"/>
                <a:gd name="T18" fmla="*/ 0 w 172"/>
                <a:gd name="T19" fmla="*/ 683 h 769"/>
                <a:gd name="T20" fmla="*/ 86 w 172"/>
                <a:gd name="T21" fmla="*/ 769 h 769"/>
                <a:gd name="T22" fmla="*/ 172 w 172"/>
                <a:gd name="T23" fmla="*/ 683 h 769"/>
                <a:gd name="T24" fmla="*/ 172 w 172"/>
                <a:gd name="T25" fmla="*/ 86 h 769"/>
                <a:gd name="T26" fmla="*/ 86 w 172"/>
                <a:gd name="T27" fmla="*/ 0 h 7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2" h="769">
                  <a:moveTo>
                    <a:pt x="86" y="14"/>
                  </a:moveTo>
                  <a:cubicBezTo>
                    <a:pt x="126" y="14"/>
                    <a:pt x="158" y="46"/>
                    <a:pt x="158" y="86"/>
                  </a:cubicBezTo>
                  <a:cubicBezTo>
                    <a:pt x="158" y="683"/>
                    <a:pt x="158" y="683"/>
                    <a:pt x="158" y="683"/>
                  </a:cubicBezTo>
                  <a:cubicBezTo>
                    <a:pt x="158" y="723"/>
                    <a:pt x="126" y="755"/>
                    <a:pt x="86" y="755"/>
                  </a:cubicBezTo>
                  <a:cubicBezTo>
                    <a:pt x="46" y="755"/>
                    <a:pt x="14" y="723"/>
                    <a:pt x="14" y="683"/>
                  </a:cubicBezTo>
                  <a:cubicBezTo>
                    <a:pt x="14" y="86"/>
                    <a:pt x="14" y="86"/>
                    <a:pt x="14" y="86"/>
                  </a:cubicBezTo>
                  <a:cubicBezTo>
                    <a:pt x="14" y="46"/>
                    <a:pt x="46" y="14"/>
                    <a:pt x="86" y="14"/>
                  </a:cubicBezTo>
                  <a:moveTo>
                    <a:pt x="86" y="0"/>
                  </a:moveTo>
                  <a:cubicBezTo>
                    <a:pt x="39" y="0"/>
                    <a:pt x="0" y="39"/>
                    <a:pt x="0" y="86"/>
                  </a:cubicBezTo>
                  <a:cubicBezTo>
                    <a:pt x="0" y="683"/>
                    <a:pt x="0" y="683"/>
                    <a:pt x="0" y="683"/>
                  </a:cubicBezTo>
                  <a:cubicBezTo>
                    <a:pt x="0" y="730"/>
                    <a:pt x="39" y="769"/>
                    <a:pt x="86" y="769"/>
                  </a:cubicBezTo>
                  <a:cubicBezTo>
                    <a:pt x="133" y="769"/>
                    <a:pt x="172" y="730"/>
                    <a:pt x="172" y="683"/>
                  </a:cubicBezTo>
                  <a:cubicBezTo>
                    <a:pt x="172" y="86"/>
                    <a:pt x="172" y="86"/>
                    <a:pt x="172" y="86"/>
                  </a:cubicBezTo>
                  <a:cubicBezTo>
                    <a:pt x="172" y="39"/>
                    <a:pt x="133" y="0"/>
                    <a:pt x="8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449" eaLnBrk="1" fontAlgn="auto" hangingPunct="1">
                <a:spcBef>
                  <a:spcPts val="0"/>
                </a:spcBef>
                <a:spcAft>
                  <a:spcPts val="0"/>
                </a:spcAft>
                <a:buClrTx/>
              </a:pPr>
              <a:endParaRPr lang="en-GB" sz="2099" b="0" dirty="0">
                <a:solidFill>
                  <a:prstClr val="black"/>
                </a:solidFill>
                <a:latin typeface="Arial"/>
              </a:endParaRPr>
            </a:p>
          </p:txBody>
        </p:sp>
        <p:sp>
          <p:nvSpPr>
            <p:cNvPr id="64" name="Freeform 16"/>
            <p:cNvSpPr>
              <a:spLocks/>
            </p:cNvSpPr>
            <p:nvPr userDrawn="1"/>
          </p:nvSpPr>
          <p:spPr bwMode="auto">
            <a:xfrm>
              <a:off x="8718550" y="4105275"/>
              <a:ext cx="546100" cy="2444750"/>
            </a:xfrm>
            <a:custGeom>
              <a:avLst/>
              <a:gdLst>
                <a:gd name="T0" fmla="*/ 86 w 172"/>
                <a:gd name="T1" fmla="*/ 768 h 768"/>
                <a:gd name="T2" fmla="*/ 86 w 172"/>
                <a:gd name="T3" fmla="*/ 768 h 768"/>
                <a:gd name="T4" fmla="*/ 0 w 172"/>
                <a:gd name="T5" fmla="*/ 682 h 768"/>
                <a:gd name="T6" fmla="*/ 0 w 172"/>
                <a:gd name="T7" fmla="*/ 85 h 768"/>
                <a:gd name="T8" fmla="*/ 86 w 172"/>
                <a:gd name="T9" fmla="*/ 0 h 768"/>
                <a:gd name="T10" fmla="*/ 172 w 172"/>
                <a:gd name="T11" fmla="*/ 85 h 768"/>
                <a:gd name="T12" fmla="*/ 172 w 172"/>
                <a:gd name="T13" fmla="*/ 682 h 768"/>
                <a:gd name="T14" fmla="*/ 86 w 172"/>
                <a:gd name="T15" fmla="*/ 768 h 76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2" h="768">
                  <a:moveTo>
                    <a:pt x="86" y="768"/>
                  </a:moveTo>
                  <a:cubicBezTo>
                    <a:pt x="86" y="768"/>
                    <a:pt x="86" y="768"/>
                    <a:pt x="86" y="768"/>
                  </a:cubicBezTo>
                  <a:cubicBezTo>
                    <a:pt x="39" y="768"/>
                    <a:pt x="0" y="730"/>
                    <a:pt x="0" y="682"/>
                  </a:cubicBezTo>
                  <a:cubicBezTo>
                    <a:pt x="0" y="85"/>
                    <a:pt x="0" y="85"/>
                    <a:pt x="0" y="85"/>
                  </a:cubicBezTo>
                  <a:cubicBezTo>
                    <a:pt x="0" y="38"/>
                    <a:pt x="39" y="0"/>
                    <a:pt x="86" y="0"/>
                  </a:cubicBezTo>
                  <a:cubicBezTo>
                    <a:pt x="133" y="0"/>
                    <a:pt x="172" y="38"/>
                    <a:pt x="172" y="85"/>
                  </a:cubicBezTo>
                  <a:cubicBezTo>
                    <a:pt x="172" y="682"/>
                    <a:pt x="172" y="682"/>
                    <a:pt x="172" y="682"/>
                  </a:cubicBezTo>
                  <a:cubicBezTo>
                    <a:pt x="172" y="730"/>
                    <a:pt x="133" y="768"/>
                    <a:pt x="86" y="76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449" eaLnBrk="1" fontAlgn="auto" hangingPunct="1">
                <a:spcBef>
                  <a:spcPts val="0"/>
                </a:spcBef>
                <a:spcAft>
                  <a:spcPts val="0"/>
                </a:spcAft>
                <a:buClrTx/>
              </a:pPr>
              <a:endParaRPr lang="en-GB" sz="2099" b="0" dirty="0">
                <a:solidFill>
                  <a:prstClr val="black"/>
                </a:solidFill>
                <a:latin typeface="Arial"/>
              </a:endParaRPr>
            </a:p>
          </p:txBody>
        </p:sp>
        <p:sp>
          <p:nvSpPr>
            <p:cNvPr id="65" name="Freeform 17"/>
            <p:cNvSpPr>
              <a:spLocks noEditPoints="1"/>
            </p:cNvSpPr>
            <p:nvPr userDrawn="1"/>
          </p:nvSpPr>
          <p:spPr bwMode="auto">
            <a:xfrm>
              <a:off x="4465638" y="3841750"/>
              <a:ext cx="438150" cy="1092200"/>
            </a:xfrm>
            <a:custGeom>
              <a:avLst/>
              <a:gdLst>
                <a:gd name="T0" fmla="*/ 69 w 138"/>
                <a:gd name="T1" fmla="*/ 14 h 343"/>
                <a:gd name="T2" fmla="*/ 124 w 138"/>
                <a:gd name="T3" fmla="*/ 69 h 343"/>
                <a:gd name="T4" fmla="*/ 124 w 138"/>
                <a:gd name="T5" fmla="*/ 275 h 343"/>
                <a:gd name="T6" fmla="*/ 69 w 138"/>
                <a:gd name="T7" fmla="*/ 330 h 343"/>
                <a:gd name="T8" fmla="*/ 14 w 138"/>
                <a:gd name="T9" fmla="*/ 275 h 343"/>
                <a:gd name="T10" fmla="*/ 14 w 138"/>
                <a:gd name="T11" fmla="*/ 69 h 343"/>
                <a:gd name="T12" fmla="*/ 69 w 138"/>
                <a:gd name="T13" fmla="*/ 14 h 343"/>
                <a:gd name="T14" fmla="*/ 69 w 138"/>
                <a:gd name="T15" fmla="*/ 0 h 343"/>
                <a:gd name="T16" fmla="*/ 0 w 138"/>
                <a:gd name="T17" fmla="*/ 69 h 343"/>
                <a:gd name="T18" fmla="*/ 0 w 138"/>
                <a:gd name="T19" fmla="*/ 275 h 343"/>
                <a:gd name="T20" fmla="*/ 69 w 138"/>
                <a:gd name="T21" fmla="*/ 343 h 343"/>
                <a:gd name="T22" fmla="*/ 138 w 138"/>
                <a:gd name="T23" fmla="*/ 275 h 343"/>
                <a:gd name="T24" fmla="*/ 138 w 138"/>
                <a:gd name="T25" fmla="*/ 69 h 343"/>
                <a:gd name="T26" fmla="*/ 69 w 138"/>
                <a:gd name="T27" fmla="*/ 0 h 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8" h="343">
                  <a:moveTo>
                    <a:pt x="69" y="14"/>
                  </a:moveTo>
                  <a:cubicBezTo>
                    <a:pt x="99" y="14"/>
                    <a:pt x="124" y="39"/>
                    <a:pt x="124" y="69"/>
                  </a:cubicBezTo>
                  <a:cubicBezTo>
                    <a:pt x="124" y="275"/>
                    <a:pt x="124" y="275"/>
                    <a:pt x="124" y="275"/>
                  </a:cubicBezTo>
                  <a:cubicBezTo>
                    <a:pt x="124" y="305"/>
                    <a:pt x="99" y="330"/>
                    <a:pt x="69" y="330"/>
                  </a:cubicBezTo>
                  <a:cubicBezTo>
                    <a:pt x="39" y="330"/>
                    <a:pt x="14" y="305"/>
                    <a:pt x="14" y="275"/>
                  </a:cubicBezTo>
                  <a:cubicBezTo>
                    <a:pt x="14" y="69"/>
                    <a:pt x="14" y="69"/>
                    <a:pt x="14" y="69"/>
                  </a:cubicBezTo>
                  <a:cubicBezTo>
                    <a:pt x="14" y="39"/>
                    <a:pt x="39" y="14"/>
                    <a:pt x="69" y="14"/>
                  </a:cubicBezTo>
                  <a:moveTo>
                    <a:pt x="69" y="0"/>
                  </a:moveTo>
                  <a:cubicBezTo>
                    <a:pt x="31" y="0"/>
                    <a:pt x="0" y="31"/>
                    <a:pt x="0" y="69"/>
                  </a:cubicBezTo>
                  <a:cubicBezTo>
                    <a:pt x="0" y="275"/>
                    <a:pt x="0" y="275"/>
                    <a:pt x="0" y="275"/>
                  </a:cubicBezTo>
                  <a:cubicBezTo>
                    <a:pt x="0" y="313"/>
                    <a:pt x="31" y="343"/>
                    <a:pt x="69" y="343"/>
                  </a:cubicBezTo>
                  <a:cubicBezTo>
                    <a:pt x="107" y="343"/>
                    <a:pt x="138" y="313"/>
                    <a:pt x="138" y="275"/>
                  </a:cubicBezTo>
                  <a:cubicBezTo>
                    <a:pt x="138" y="69"/>
                    <a:pt x="138" y="69"/>
                    <a:pt x="138" y="69"/>
                  </a:cubicBezTo>
                  <a:cubicBezTo>
                    <a:pt x="138" y="31"/>
                    <a:pt x="107" y="0"/>
                    <a:pt x="6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449" eaLnBrk="1" fontAlgn="auto" hangingPunct="1">
                <a:spcBef>
                  <a:spcPts val="0"/>
                </a:spcBef>
                <a:spcAft>
                  <a:spcPts val="0"/>
                </a:spcAft>
                <a:buClrTx/>
              </a:pPr>
              <a:endParaRPr lang="en-GB" sz="2099" b="0" dirty="0">
                <a:solidFill>
                  <a:prstClr val="black"/>
                </a:solidFill>
                <a:latin typeface="Arial"/>
              </a:endParaRPr>
            </a:p>
          </p:txBody>
        </p:sp>
        <p:sp>
          <p:nvSpPr>
            <p:cNvPr id="66" name="Freeform 18"/>
            <p:cNvSpPr>
              <a:spLocks/>
            </p:cNvSpPr>
            <p:nvPr userDrawn="1"/>
          </p:nvSpPr>
          <p:spPr bwMode="auto">
            <a:xfrm>
              <a:off x="7259638" y="4475163"/>
              <a:ext cx="260350" cy="436563"/>
            </a:xfrm>
            <a:custGeom>
              <a:avLst/>
              <a:gdLst>
                <a:gd name="T0" fmla="*/ 41 w 82"/>
                <a:gd name="T1" fmla="*/ 137 h 137"/>
                <a:gd name="T2" fmla="*/ 41 w 82"/>
                <a:gd name="T3" fmla="*/ 137 h 137"/>
                <a:gd name="T4" fmla="*/ 0 w 82"/>
                <a:gd name="T5" fmla="*/ 96 h 137"/>
                <a:gd name="T6" fmla="*/ 0 w 82"/>
                <a:gd name="T7" fmla="*/ 41 h 137"/>
                <a:gd name="T8" fmla="*/ 41 w 82"/>
                <a:gd name="T9" fmla="*/ 0 h 137"/>
                <a:gd name="T10" fmla="*/ 82 w 82"/>
                <a:gd name="T11" fmla="*/ 41 h 137"/>
                <a:gd name="T12" fmla="*/ 82 w 82"/>
                <a:gd name="T13" fmla="*/ 96 h 137"/>
                <a:gd name="T14" fmla="*/ 41 w 82"/>
                <a:gd name="T15" fmla="*/ 137 h 13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137">
                  <a:moveTo>
                    <a:pt x="41" y="137"/>
                  </a:moveTo>
                  <a:cubicBezTo>
                    <a:pt x="41" y="137"/>
                    <a:pt x="41" y="137"/>
                    <a:pt x="41" y="137"/>
                  </a:cubicBezTo>
                  <a:cubicBezTo>
                    <a:pt x="18" y="137"/>
                    <a:pt x="0" y="119"/>
                    <a:pt x="0" y="96"/>
                  </a:cubicBezTo>
                  <a:cubicBezTo>
                    <a:pt x="0" y="41"/>
                    <a:pt x="0" y="41"/>
                    <a:pt x="0" y="41"/>
                  </a:cubicBezTo>
                  <a:cubicBezTo>
                    <a:pt x="0" y="19"/>
                    <a:pt x="18" y="0"/>
                    <a:pt x="41" y="0"/>
                  </a:cubicBezTo>
                  <a:cubicBezTo>
                    <a:pt x="64" y="0"/>
                    <a:pt x="82" y="19"/>
                    <a:pt x="82" y="41"/>
                  </a:cubicBezTo>
                  <a:cubicBezTo>
                    <a:pt x="82" y="96"/>
                    <a:pt x="82" y="96"/>
                    <a:pt x="82" y="96"/>
                  </a:cubicBezTo>
                  <a:cubicBezTo>
                    <a:pt x="82" y="119"/>
                    <a:pt x="64" y="137"/>
                    <a:pt x="41" y="13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449" eaLnBrk="1" fontAlgn="auto" hangingPunct="1">
                <a:spcBef>
                  <a:spcPts val="0"/>
                </a:spcBef>
                <a:spcAft>
                  <a:spcPts val="0"/>
                </a:spcAft>
                <a:buClrTx/>
              </a:pPr>
              <a:endParaRPr lang="en-GB" sz="2099" b="0" dirty="0">
                <a:solidFill>
                  <a:prstClr val="black"/>
                </a:solidFill>
                <a:latin typeface="Arial"/>
              </a:endParaRPr>
            </a:p>
          </p:txBody>
        </p:sp>
        <p:sp>
          <p:nvSpPr>
            <p:cNvPr id="67" name="Freeform 19"/>
            <p:cNvSpPr>
              <a:spLocks noEditPoints="1"/>
            </p:cNvSpPr>
            <p:nvPr userDrawn="1"/>
          </p:nvSpPr>
          <p:spPr bwMode="auto">
            <a:xfrm>
              <a:off x="4030663" y="4475163"/>
              <a:ext cx="260350" cy="436563"/>
            </a:xfrm>
            <a:custGeom>
              <a:avLst/>
              <a:gdLst>
                <a:gd name="T0" fmla="*/ 41 w 82"/>
                <a:gd name="T1" fmla="*/ 14 h 137"/>
                <a:gd name="T2" fmla="*/ 69 w 82"/>
                <a:gd name="T3" fmla="*/ 41 h 137"/>
                <a:gd name="T4" fmla="*/ 69 w 82"/>
                <a:gd name="T5" fmla="*/ 96 h 137"/>
                <a:gd name="T6" fmla="*/ 41 w 82"/>
                <a:gd name="T7" fmla="*/ 124 h 137"/>
                <a:gd name="T8" fmla="*/ 14 w 82"/>
                <a:gd name="T9" fmla="*/ 96 h 137"/>
                <a:gd name="T10" fmla="*/ 14 w 82"/>
                <a:gd name="T11" fmla="*/ 41 h 137"/>
                <a:gd name="T12" fmla="*/ 41 w 82"/>
                <a:gd name="T13" fmla="*/ 14 h 137"/>
                <a:gd name="T14" fmla="*/ 41 w 82"/>
                <a:gd name="T15" fmla="*/ 0 h 137"/>
                <a:gd name="T16" fmla="*/ 0 w 82"/>
                <a:gd name="T17" fmla="*/ 41 h 137"/>
                <a:gd name="T18" fmla="*/ 0 w 82"/>
                <a:gd name="T19" fmla="*/ 96 h 137"/>
                <a:gd name="T20" fmla="*/ 41 w 82"/>
                <a:gd name="T21" fmla="*/ 137 h 137"/>
                <a:gd name="T22" fmla="*/ 82 w 82"/>
                <a:gd name="T23" fmla="*/ 96 h 137"/>
                <a:gd name="T24" fmla="*/ 82 w 82"/>
                <a:gd name="T25" fmla="*/ 41 h 137"/>
                <a:gd name="T26" fmla="*/ 41 w 82"/>
                <a:gd name="T27" fmla="*/ 0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2" h="137">
                  <a:moveTo>
                    <a:pt x="41" y="14"/>
                  </a:moveTo>
                  <a:cubicBezTo>
                    <a:pt x="56" y="14"/>
                    <a:pt x="69" y="26"/>
                    <a:pt x="69" y="41"/>
                  </a:cubicBezTo>
                  <a:cubicBezTo>
                    <a:pt x="69" y="96"/>
                    <a:pt x="69" y="96"/>
                    <a:pt x="69" y="96"/>
                  </a:cubicBezTo>
                  <a:cubicBezTo>
                    <a:pt x="69" y="112"/>
                    <a:pt x="56" y="124"/>
                    <a:pt x="41" y="124"/>
                  </a:cubicBezTo>
                  <a:cubicBezTo>
                    <a:pt x="26" y="124"/>
                    <a:pt x="14" y="112"/>
                    <a:pt x="14" y="96"/>
                  </a:cubicBezTo>
                  <a:cubicBezTo>
                    <a:pt x="14" y="41"/>
                    <a:pt x="14" y="41"/>
                    <a:pt x="14" y="41"/>
                  </a:cubicBezTo>
                  <a:cubicBezTo>
                    <a:pt x="14" y="26"/>
                    <a:pt x="26" y="14"/>
                    <a:pt x="41" y="14"/>
                  </a:cubicBezTo>
                  <a:moveTo>
                    <a:pt x="41" y="0"/>
                  </a:moveTo>
                  <a:cubicBezTo>
                    <a:pt x="19" y="0"/>
                    <a:pt x="0" y="19"/>
                    <a:pt x="0" y="41"/>
                  </a:cubicBezTo>
                  <a:cubicBezTo>
                    <a:pt x="0" y="96"/>
                    <a:pt x="0" y="96"/>
                    <a:pt x="0" y="96"/>
                  </a:cubicBezTo>
                  <a:cubicBezTo>
                    <a:pt x="0" y="119"/>
                    <a:pt x="19" y="137"/>
                    <a:pt x="41" y="137"/>
                  </a:cubicBezTo>
                  <a:cubicBezTo>
                    <a:pt x="64" y="137"/>
                    <a:pt x="82" y="119"/>
                    <a:pt x="82" y="96"/>
                  </a:cubicBezTo>
                  <a:cubicBezTo>
                    <a:pt x="82" y="41"/>
                    <a:pt x="82" y="41"/>
                    <a:pt x="82" y="41"/>
                  </a:cubicBezTo>
                  <a:cubicBezTo>
                    <a:pt x="82" y="19"/>
                    <a:pt x="64" y="0"/>
                    <a:pt x="4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449" eaLnBrk="1" fontAlgn="auto" hangingPunct="1">
                <a:spcBef>
                  <a:spcPts val="0"/>
                </a:spcBef>
                <a:spcAft>
                  <a:spcPts val="0"/>
                </a:spcAft>
                <a:buClrTx/>
              </a:pPr>
              <a:endParaRPr lang="en-GB" sz="2099" b="0" dirty="0">
                <a:solidFill>
                  <a:prstClr val="black"/>
                </a:solidFill>
                <a:latin typeface="Arial"/>
              </a:endParaRPr>
            </a:p>
          </p:txBody>
        </p:sp>
        <p:sp>
          <p:nvSpPr>
            <p:cNvPr id="68" name="Freeform 20"/>
            <p:cNvSpPr>
              <a:spLocks/>
            </p:cNvSpPr>
            <p:nvPr userDrawn="1"/>
          </p:nvSpPr>
          <p:spPr bwMode="auto">
            <a:xfrm>
              <a:off x="6648450" y="4452938"/>
              <a:ext cx="436563" cy="1092200"/>
            </a:xfrm>
            <a:custGeom>
              <a:avLst/>
              <a:gdLst>
                <a:gd name="T0" fmla="*/ 68 w 137"/>
                <a:gd name="T1" fmla="*/ 343 h 343"/>
                <a:gd name="T2" fmla="*/ 68 w 137"/>
                <a:gd name="T3" fmla="*/ 343 h 343"/>
                <a:gd name="T4" fmla="*/ 0 w 137"/>
                <a:gd name="T5" fmla="*/ 275 h 343"/>
                <a:gd name="T6" fmla="*/ 0 w 137"/>
                <a:gd name="T7" fmla="*/ 69 h 343"/>
                <a:gd name="T8" fmla="*/ 68 w 137"/>
                <a:gd name="T9" fmla="*/ 0 h 343"/>
                <a:gd name="T10" fmla="*/ 137 w 137"/>
                <a:gd name="T11" fmla="*/ 69 h 343"/>
                <a:gd name="T12" fmla="*/ 137 w 137"/>
                <a:gd name="T13" fmla="*/ 275 h 343"/>
                <a:gd name="T14" fmla="*/ 68 w 137"/>
                <a:gd name="T15" fmla="*/ 343 h 3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7" h="343">
                  <a:moveTo>
                    <a:pt x="68" y="343"/>
                  </a:moveTo>
                  <a:cubicBezTo>
                    <a:pt x="68" y="343"/>
                    <a:pt x="68" y="343"/>
                    <a:pt x="68" y="343"/>
                  </a:cubicBezTo>
                  <a:cubicBezTo>
                    <a:pt x="30" y="343"/>
                    <a:pt x="0" y="313"/>
                    <a:pt x="0" y="275"/>
                  </a:cubicBezTo>
                  <a:cubicBezTo>
                    <a:pt x="0" y="69"/>
                    <a:pt x="0" y="69"/>
                    <a:pt x="0" y="69"/>
                  </a:cubicBezTo>
                  <a:cubicBezTo>
                    <a:pt x="0" y="31"/>
                    <a:pt x="30" y="0"/>
                    <a:pt x="68" y="0"/>
                  </a:cubicBezTo>
                  <a:cubicBezTo>
                    <a:pt x="106" y="0"/>
                    <a:pt x="137" y="31"/>
                    <a:pt x="137" y="69"/>
                  </a:cubicBezTo>
                  <a:cubicBezTo>
                    <a:pt x="137" y="275"/>
                    <a:pt x="137" y="275"/>
                    <a:pt x="137" y="275"/>
                  </a:cubicBezTo>
                  <a:cubicBezTo>
                    <a:pt x="137" y="313"/>
                    <a:pt x="106" y="343"/>
                    <a:pt x="68" y="34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449" eaLnBrk="1" fontAlgn="auto" hangingPunct="1">
                <a:spcBef>
                  <a:spcPts val="0"/>
                </a:spcBef>
                <a:spcAft>
                  <a:spcPts val="0"/>
                </a:spcAft>
                <a:buClrTx/>
              </a:pPr>
              <a:endParaRPr lang="en-GB" sz="2099" b="0" dirty="0">
                <a:solidFill>
                  <a:prstClr val="black"/>
                </a:solidFill>
                <a:latin typeface="Arial"/>
              </a:endParaRPr>
            </a:p>
          </p:txBody>
        </p:sp>
        <p:sp>
          <p:nvSpPr>
            <p:cNvPr id="69" name="Freeform 21"/>
            <p:cNvSpPr>
              <a:spLocks/>
            </p:cNvSpPr>
            <p:nvPr userDrawn="1"/>
          </p:nvSpPr>
          <p:spPr bwMode="auto">
            <a:xfrm>
              <a:off x="5119688" y="2990850"/>
              <a:ext cx="547688" cy="2444750"/>
            </a:xfrm>
            <a:custGeom>
              <a:avLst/>
              <a:gdLst>
                <a:gd name="T0" fmla="*/ 86 w 172"/>
                <a:gd name="T1" fmla="*/ 768 h 768"/>
                <a:gd name="T2" fmla="*/ 86 w 172"/>
                <a:gd name="T3" fmla="*/ 768 h 768"/>
                <a:gd name="T4" fmla="*/ 0 w 172"/>
                <a:gd name="T5" fmla="*/ 682 h 768"/>
                <a:gd name="T6" fmla="*/ 0 w 172"/>
                <a:gd name="T7" fmla="*/ 85 h 768"/>
                <a:gd name="T8" fmla="*/ 86 w 172"/>
                <a:gd name="T9" fmla="*/ 0 h 768"/>
                <a:gd name="T10" fmla="*/ 172 w 172"/>
                <a:gd name="T11" fmla="*/ 85 h 768"/>
                <a:gd name="T12" fmla="*/ 172 w 172"/>
                <a:gd name="T13" fmla="*/ 682 h 768"/>
                <a:gd name="T14" fmla="*/ 86 w 172"/>
                <a:gd name="T15" fmla="*/ 768 h 76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2" h="768">
                  <a:moveTo>
                    <a:pt x="86" y="768"/>
                  </a:moveTo>
                  <a:cubicBezTo>
                    <a:pt x="86" y="768"/>
                    <a:pt x="86" y="768"/>
                    <a:pt x="86" y="768"/>
                  </a:cubicBezTo>
                  <a:cubicBezTo>
                    <a:pt x="39" y="768"/>
                    <a:pt x="0" y="730"/>
                    <a:pt x="0" y="682"/>
                  </a:cubicBezTo>
                  <a:cubicBezTo>
                    <a:pt x="0" y="85"/>
                    <a:pt x="0" y="85"/>
                    <a:pt x="0" y="85"/>
                  </a:cubicBezTo>
                  <a:cubicBezTo>
                    <a:pt x="0" y="38"/>
                    <a:pt x="39" y="0"/>
                    <a:pt x="86" y="0"/>
                  </a:cubicBezTo>
                  <a:cubicBezTo>
                    <a:pt x="133" y="0"/>
                    <a:pt x="172" y="38"/>
                    <a:pt x="172" y="85"/>
                  </a:cubicBezTo>
                  <a:cubicBezTo>
                    <a:pt x="172" y="682"/>
                    <a:pt x="172" y="682"/>
                    <a:pt x="172" y="682"/>
                  </a:cubicBezTo>
                  <a:cubicBezTo>
                    <a:pt x="172" y="730"/>
                    <a:pt x="133" y="768"/>
                    <a:pt x="86" y="76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449" eaLnBrk="1" fontAlgn="auto" hangingPunct="1">
                <a:spcBef>
                  <a:spcPts val="0"/>
                </a:spcBef>
                <a:spcAft>
                  <a:spcPts val="0"/>
                </a:spcAft>
                <a:buClrTx/>
              </a:pPr>
              <a:endParaRPr lang="en-GB" sz="2099" b="0" dirty="0">
                <a:solidFill>
                  <a:prstClr val="black"/>
                </a:solidFill>
                <a:latin typeface="Arial"/>
              </a:endParaRPr>
            </a:p>
          </p:txBody>
        </p:sp>
        <p:sp>
          <p:nvSpPr>
            <p:cNvPr id="70" name="Freeform 22"/>
            <p:cNvSpPr>
              <a:spLocks/>
            </p:cNvSpPr>
            <p:nvPr userDrawn="1"/>
          </p:nvSpPr>
          <p:spPr bwMode="auto">
            <a:xfrm>
              <a:off x="5886450" y="3952875"/>
              <a:ext cx="542925" cy="2444750"/>
            </a:xfrm>
            <a:custGeom>
              <a:avLst/>
              <a:gdLst>
                <a:gd name="T0" fmla="*/ 85 w 171"/>
                <a:gd name="T1" fmla="*/ 768 h 768"/>
                <a:gd name="T2" fmla="*/ 85 w 171"/>
                <a:gd name="T3" fmla="*/ 768 h 768"/>
                <a:gd name="T4" fmla="*/ 0 w 171"/>
                <a:gd name="T5" fmla="*/ 682 h 768"/>
                <a:gd name="T6" fmla="*/ 0 w 171"/>
                <a:gd name="T7" fmla="*/ 85 h 768"/>
                <a:gd name="T8" fmla="*/ 85 w 171"/>
                <a:gd name="T9" fmla="*/ 0 h 768"/>
                <a:gd name="T10" fmla="*/ 171 w 171"/>
                <a:gd name="T11" fmla="*/ 85 h 768"/>
                <a:gd name="T12" fmla="*/ 171 w 171"/>
                <a:gd name="T13" fmla="*/ 682 h 768"/>
                <a:gd name="T14" fmla="*/ 85 w 171"/>
                <a:gd name="T15" fmla="*/ 768 h 76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1" h="768">
                  <a:moveTo>
                    <a:pt x="85" y="768"/>
                  </a:moveTo>
                  <a:cubicBezTo>
                    <a:pt x="85" y="768"/>
                    <a:pt x="85" y="768"/>
                    <a:pt x="85" y="768"/>
                  </a:cubicBezTo>
                  <a:cubicBezTo>
                    <a:pt x="38" y="768"/>
                    <a:pt x="0" y="730"/>
                    <a:pt x="0" y="682"/>
                  </a:cubicBezTo>
                  <a:cubicBezTo>
                    <a:pt x="0" y="85"/>
                    <a:pt x="0" y="85"/>
                    <a:pt x="0" y="85"/>
                  </a:cubicBezTo>
                  <a:cubicBezTo>
                    <a:pt x="0" y="38"/>
                    <a:pt x="38" y="0"/>
                    <a:pt x="85" y="0"/>
                  </a:cubicBezTo>
                  <a:cubicBezTo>
                    <a:pt x="133" y="0"/>
                    <a:pt x="171" y="38"/>
                    <a:pt x="171" y="85"/>
                  </a:cubicBezTo>
                  <a:cubicBezTo>
                    <a:pt x="171" y="682"/>
                    <a:pt x="171" y="682"/>
                    <a:pt x="171" y="682"/>
                  </a:cubicBezTo>
                  <a:cubicBezTo>
                    <a:pt x="171" y="730"/>
                    <a:pt x="133" y="768"/>
                    <a:pt x="85" y="76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449" eaLnBrk="1" fontAlgn="auto" hangingPunct="1">
                <a:spcBef>
                  <a:spcPts val="0"/>
                </a:spcBef>
                <a:spcAft>
                  <a:spcPts val="0"/>
                </a:spcAft>
                <a:buClrTx/>
              </a:pPr>
              <a:endParaRPr lang="en-GB" sz="2099" b="0" dirty="0">
                <a:solidFill>
                  <a:prstClr val="black"/>
                </a:solidFill>
                <a:latin typeface="Arial"/>
              </a:endParaRPr>
            </a:p>
          </p:txBody>
        </p:sp>
        <p:sp>
          <p:nvSpPr>
            <p:cNvPr id="71" name="Freeform 23"/>
            <p:cNvSpPr>
              <a:spLocks/>
            </p:cNvSpPr>
            <p:nvPr userDrawn="1"/>
          </p:nvSpPr>
          <p:spPr bwMode="auto">
            <a:xfrm>
              <a:off x="3790950" y="4716463"/>
              <a:ext cx="436563" cy="1092200"/>
            </a:xfrm>
            <a:custGeom>
              <a:avLst/>
              <a:gdLst>
                <a:gd name="T0" fmla="*/ 68 w 137"/>
                <a:gd name="T1" fmla="*/ 343 h 343"/>
                <a:gd name="T2" fmla="*/ 68 w 137"/>
                <a:gd name="T3" fmla="*/ 343 h 343"/>
                <a:gd name="T4" fmla="*/ 0 w 137"/>
                <a:gd name="T5" fmla="*/ 274 h 343"/>
                <a:gd name="T6" fmla="*/ 0 w 137"/>
                <a:gd name="T7" fmla="*/ 68 h 343"/>
                <a:gd name="T8" fmla="*/ 68 w 137"/>
                <a:gd name="T9" fmla="*/ 0 h 343"/>
                <a:gd name="T10" fmla="*/ 137 w 137"/>
                <a:gd name="T11" fmla="*/ 68 h 343"/>
                <a:gd name="T12" fmla="*/ 137 w 137"/>
                <a:gd name="T13" fmla="*/ 274 h 343"/>
                <a:gd name="T14" fmla="*/ 68 w 137"/>
                <a:gd name="T15" fmla="*/ 343 h 3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7" h="343">
                  <a:moveTo>
                    <a:pt x="68" y="343"/>
                  </a:moveTo>
                  <a:cubicBezTo>
                    <a:pt x="68" y="343"/>
                    <a:pt x="68" y="343"/>
                    <a:pt x="68" y="343"/>
                  </a:cubicBezTo>
                  <a:cubicBezTo>
                    <a:pt x="30" y="343"/>
                    <a:pt x="0" y="312"/>
                    <a:pt x="0" y="274"/>
                  </a:cubicBezTo>
                  <a:cubicBezTo>
                    <a:pt x="0" y="68"/>
                    <a:pt x="0" y="68"/>
                    <a:pt x="0" y="68"/>
                  </a:cubicBezTo>
                  <a:cubicBezTo>
                    <a:pt x="0" y="30"/>
                    <a:pt x="30" y="0"/>
                    <a:pt x="68" y="0"/>
                  </a:cubicBezTo>
                  <a:cubicBezTo>
                    <a:pt x="106" y="0"/>
                    <a:pt x="137" y="30"/>
                    <a:pt x="137" y="68"/>
                  </a:cubicBezTo>
                  <a:cubicBezTo>
                    <a:pt x="137" y="274"/>
                    <a:pt x="137" y="274"/>
                    <a:pt x="137" y="274"/>
                  </a:cubicBezTo>
                  <a:cubicBezTo>
                    <a:pt x="137" y="312"/>
                    <a:pt x="106" y="343"/>
                    <a:pt x="68" y="34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449" eaLnBrk="1" fontAlgn="auto" hangingPunct="1">
                <a:spcBef>
                  <a:spcPts val="0"/>
                </a:spcBef>
                <a:spcAft>
                  <a:spcPts val="0"/>
                </a:spcAft>
                <a:buClrTx/>
              </a:pPr>
              <a:endParaRPr lang="en-GB" sz="2099" b="0" dirty="0">
                <a:solidFill>
                  <a:prstClr val="black"/>
                </a:solidFill>
                <a:latin typeface="Arial"/>
              </a:endParaRPr>
            </a:p>
          </p:txBody>
        </p:sp>
        <p:sp>
          <p:nvSpPr>
            <p:cNvPr id="72" name="Freeform 24"/>
            <p:cNvSpPr>
              <a:spLocks/>
            </p:cNvSpPr>
            <p:nvPr userDrawn="1"/>
          </p:nvSpPr>
          <p:spPr bwMode="auto">
            <a:xfrm>
              <a:off x="3028950" y="3841750"/>
              <a:ext cx="542925" cy="2447925"/>
            </a:xfrm>
            <a:custGeom>
              <a:avLst/>
              <a:gdLst>
                <a:gd name="T0" fmla="*/ 85 w 171"/>
                <a:gd name="T1" fmla="*/ 769 h 769"/>
                <a:gd name="T2" fmla="*/ 85 w 171"/>
                <a:gd name="T3" fmla="*/ 769 h 769"/>
                <a:gd name="T4" fmla="*/ 0 w 171"/>
                <a:gd name="T5" fmla="*/ 683 h 769"/>
                <a:gd name="T6" fmla="*/ 0 w 171"/>
                <a:gd name="T7" fmla="*/ 86 h 769"/>
                <a:gd name="T8" fmla="*/ 85 w 171"/>
                <a:gd name="T9" fmla="*/ 0 h 769"/>
                <a:gd name="T10" fmla="*/ 171 w 171"/>
                <a:gd name="T11" fmla="*/ 86 h 769"/>
                <a:gd name="T12" fmla="*/ 171 w 171"/>
                <a:gd name="T13" fmla="*/ 683 h 769"/>
                <a:gd name="T14" fmla="*/ 85 w 171"/>
                <a:gd name="T15" fmla="*/ 769 h 76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1" h="769">
                  <a:moveTo>
                    <a:pt x="85" y="769"/>
                  </a:moveTo>
                  <a:cubicBezTo>
                    <a:pt x="85" y="769"/>
                    <a:pt x="85" y="769"/>
                    <a:pt x="85" y="769"/>
                  </a:cubicBezTo>
                  <a:cubicBezTo>
                    <a:pt x="38" y="769"/>
                    <a:pt x="0" y="730"/>
                    <a:pt x="0" y="683"/>
                  </a:cubicBezTo>
                  <a:cubicBezTo>
                    <a:pt x="0" y="86"/>
                    <a:pt x="0" y="86"/>
                    <a:pt x="0" y="86"/>
                  </a:cubicBezTo>
                  <a:cubicBezTo>
                    <a:pt x="0" y="39"/>
                    <a:pt x="38" y="0"/>
                    <a:pt x="85" y="0"/>
                  </a:cubicBezTo>
                  <a:cubicBezTo>
                    <a:pt x="133" y="0"/>
                    <a:pt x="171" y="39"/>
                    <a:pt x="171" y="86"/>
                  </a:cubicBezTo>
                  <a:cubicBezTo>
                    <a:pt x="171" y="683"/>
                    <a:pt x="171" y="683"/>
                    <a:pt x="171" y="683"/>
                  </a:cubicBezTo>
                  <a:cubicBezTo>
                    <a:pt x="171" y="730"/>
                    <a:pt x="133" y="769"/>
                    <a:pt x="85" y="76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449" eaLnBrk="1" fontAlgn="auto" hangingPunct="1">
                <a:spcBef>
                  <a:spcPts val="0"/>
                </a:spcBef>
                <a:spcAft>
                  <a:spcPts val="0"/>
                </a:spcAft>
                <a:buClrTx/>
              </a:pPr>
              <a:endParaRPr lang="en-GB" sz="2099" b="0" dirty="0">
                <a:solidFill>
                  <a:prstClr val="black"/>
                </a:solidFill>
                <a:latin typeface="Arial"/>
              </a:endParaRPr>
            </a:p>
          </p:txBody>
        </p:sp>
        <p:sp>
          <p:nvSpPr>
            <p:cNvPr id="73" name="Freeform 25"/>
            <p:cNvSpPr>
              <a:spLocks/>
            </p:cNvSpPr>
            <p:nvPr userDrawn="1"/>
          </p:nvSpPr>
          <p:spPr bwMode="auto">
            <a:xfrm>
              <a:off x="0" y="3148013"/>
              <a:ext cx="228600" cy="2438400"/>
            </a:xfrm>
            <a:custGeom>
              <a:avLst/>
              <a:gdLst>
                <a:gd name="T0" fmla="*/ 0 w 72"/>
                <a:gd name="T1" fmla="*/ 0 h 766"/>
                <a:gd name="T2" fmla="*/ 0 w 72"/>
                <a:gd name="T3" fmla="*/ 766 h 766"/>
                <a:gd name="T4" fmla="*/ 72 w 72"/>
                <a:gd name="T5" fmla="*/ 681 h 766"/>
                <a:gd name="T6" fmla="*/ 72 w 72"/>
                <a:gd name="T7" fmla="*/ 84 h 766"/>
                <a:gd name="T8" fmla="*/ 0 w 72"/>
                <a:gd name="T9" fmla="*/ 0 h 766"/>
              </a:gdLst>
              <a:ahLst/>
              <a:cxnLst>
                <a:cxn ang="0">
                  <a:pos x="T0" y="T1"/>
                </a:cxn>
                <a:cxn ang="0">
                  <a:pos x="T2" y="T3"/>
                </a:cxn>
                <a:cxn ang="0">
                  <a:pos x="T4" y="T5"/>
                </a:cxn>
                <a:cxn ang="0">
                  <a:pos x="T6" y="T7"/>
                </a:cxn>
                <a:cxn ang="0">
                  <a:pos x="T8" y="T9"/>
                </a:cxn>
              </a:cxnLst>
              <a:rect l="0" t="0" r="r" b="b"/>
              <a:pathLst>
                <a:path w="72" h="766">
                  <a:moveTo>
                    <a:pt x="0" y="0"/>
                  </a:moveTo>
                  <a:cubicBezTo>
                    <a:pt x="0" y="766"/>
                    <a:pt x="0" y="766"/>
                    <a:pt x="0" y="766"/>
                  </a:cubicBezTo>
                  <a:cubicBezTo>
                    <a:pt x="41" y="759"/>
                    <a:pt x="72" y="724"/>
                    <a:pt x="72" y="681"/>
                  </a:cubicBezTo>
                  <a:cubicBezTo>
                    <a:pt x="72" y="84"/>
                    <a:pt x="72" y="84"/>
                    <a:pt x="72" y="84"/>
                  </a:cubicBezTo>
                  <a:cubicBezTo>
                    <a:pt x="72" y="42"/>
                    <a:pt x="41" y="6"/>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449" eaLnBrk="1" fontAlgn="auto" hangingPunct="1">
                <a:spcBef>
                  <a:spcPts val="0"/>
                </a:spcBef>
                <a:spcAft>
                  <a:spcPts val="0"/>
                </a:spcAft>
                <a:buClrTx/>
              </a:pPr>
              <a:endParaRPr lang="en-GB" sz="2099" b="0" dirty="0">
                <a:solidFill>
                  <a:prstClr val="black"/>
                </a:solidFill>
                <a:latin typeface="Arial"/>
              </a:endParaRPr>
            </a:p>
          </p:txBody>
        </p:sp>
        <p:sp>
          <p:nvSpPr>
            <p:cNvPr id="74" name="Freeform 26"/>
            <p:cNvSpPr>
              <a:spLocks/>
            </p:cNvSpPr>
            <p:nvPr userDrawn="1"/>
          </p:nvSpPr>
          <p:spPr bwMode="auto">
            <a:xfrm>
              <a:off x="11950700" y="4105275"/>
              <a:ext cx="254000" cy="2444750"/>
            </a:xfrm>
            <a:custGeom>
              <a:avLst/>
              <a:gdLst>
                <a:gd name="T0" fmla="*/ 80 w 80"/>
                <a:gd name="T1" fmla="*/ 0 h 768"/>
                <a:gd name="T2" fmla="*/ 0 w 80"/>
                <a:gd name="T3" fmla="*/ 85 h 768"/>
                <a:gd name="T4" fmla="*/ 0 w 80"/>
                <a:gd name="T5" fmla="*/ 682 h 768"/>
                <a:gd name="T6" fmla="*/ 80 w 80"/>
                <a:gd name="T7" fmla="*/ 768 h 768"/>
                <a:gd name="T8" fmla="*/ 80 w 80"/>
                <a:gd name="T9" fmla="*/ 0 h 768"/>
              </a:gdLst>
              <a:ahLst/>
              <a:cxnLst>
                <a:cxn ang="0">
                  <a:pos x="T0" y="T1"/>
                </a:cxn>
                <a:cxn ang="0">
                  <a:pos x="T2" y="T3"/>
                </a:cxn>
                <a:cxn ang="0">
                  <a:pos x="T4" y="T5"/>
                </a:cxn>
                <a:cxn ang="0">
                  <a:pos x="T6" y="T7"/>
                </a:cxn>
                <a:cxn ang="0">
                  <a:pos x="T8" y="T9"/>
                </a:cxn>
              </a:cxnLst>
              <a:rect l="0" t="0" r="r" b="b"/>
              <a:pathLst>
                <a:path w="80" h="768">
                  <a:moveTo>
                    <a:pt x="80" y="0"/>
                  </a:moveTo>
                  <a:cubicBezTo>
                    <a:pt x="36" y="2"/>
                    <a:pt x="0" y="39"/>
                    <a:pt x="0" y="85"/>
                  </a:cubicBezTo>
                  <a:cubicBezTo>
                    <a:pt x="0" y="682"/>
                    <a:pt x="0" y="682"/>
                    <a:pt x="0" y="682"/>
                  </a:cubicBezTo>
                  <a:cubicBezTo>
                    <a:pt x="0" y="728"/>
                    <a:pt x="36" y="766"/>
                    <a:pt x="80" y="768"/>
                  </a:cubicBezTo>
                  <a:lnTo>
                    <a:pt x="8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449" eaLnBrk="1" fontAlgn="auto" hangingPunct="1">
                <a:spcBef>
                  <a:spcPts val="0"/>
                </a:spcBef>
                <a:spcAft>
                  <a:spcPts val="0"/>
                </a:spcAft>
                <a:buClrTx/>
              </a:pPr>
              <a:endParaRPr lang="en-GB" sz="2099" b="0" dirty="0">
                <a:solidFill>
                  <a:prstClr val="black"/>
                </a:solidFill>
                <a:latin typeface="Arial"/>
              </a:endParaRPr>
            </a:p>
          </p:txBody>
        </p:sp>
      </p:grpSp>
    </p:spTree>
    <p:extLst>
      <p:ext uri="{BB962C8B-B14F-4D97-AF65-F5344CB8AC3E}">
        <p14:creationId xmlns:p14="http://schemas.microsoft.com/office/powerpoint/2010/main" val="4075343964"/>
      </p:ext>
    </p:extLst>
  </p:cSld>
  <p:clrMapOvr>
    <a:masterClrMapping/>
  </p:clrMapOvr>
</p:sldLayout>
</file>

<file path=ppt/slideLayouts/slideLayout246.xml><?xml version="1.0" encoding="utf-8"?>
<p:sldLayout xmlns:a="http://schemas.openxmlformats.org/drawingml/2006/main" xmlns:r="http://schemas.openxmlformats.org/officeDocument/2006/relationships" xmlns:p="http://schemas.openxmlformats.org/presentationml/2006/main" preserve="1" userDrawn="1">
  <p:cSld name="Quote White">
    <p:bg>
      <p:bgPr>
        <a:solidFill>
          <a:schemeClr val="bg1"/>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640850" y="1088774"/>
            <a:ext cx="6862299" cy="2268219"/>
          </a:xfrm>
        </p:spPr>
        <p:txBody>
          <a:bodyPr>
            <a:noAutofit/>
          </a:bodyPr>
          <a:lstStyle>
            <a:lvl1pPr algn="ctr">
              <a:defRPr sz="2999">
                <a:solidFill>
                  <a:srgbClr val="0000A0"/>
                </a:solidFill>
              </a:defRPr>
            </a:lvl1pPr>
          </a:lstStyle>
          <a:p>
            <a:r>
              <a:rPr lang="en-US" dirty="0"/>
              <a:t>Click and type quote</a:t>
            </a:r>
          </a:p>
        </p:txBody>
      </p:sp>
      <p:sp>
        <p:nvSpPr>
          <p:cNvPr id="5" name="Slide Number Placeholder 4"/>
          <p:cNvSpPr>
            <a:spLocks noGrp="1"/>
          </p:cNvSpPr>
          <p:nvPr>
            <p:ph type="sldNum" sz="quarter" idx="12"/>
          </p:nvPr>
        </p:nvSpPr>
        <p:spPr/>
        <p:txBody>
          <a:bodyPr/>
          <a:lstStyle>
            <a:lvl1pPr>
              <a:defRPr>
                <a:solidFill>
                  <a:srgbClr val="8B8A8D"/>
                </a:solidFill>
              </a:defRPr>
            </a:lvl1pPr>
          </a:lstStyle>
          <a:p>
            <a:fld id="{D14BCCD3-0010-4FBA-B965-2126ADC31932}" type="slidenum">
              <a:rPr lang="en-US" smtClean="0"/>
              <a:pPr/>
              <a:t>‹#›</a:t>
            </a:fld>
            <a:endParaRPr lang="en-US" dirty="0"/>
          </a:p>
        </p:txBody>
      </p:sp>
      <p:sp>
        <p:nvSpPr>
          <p:cNvPr id="6" name="Text Placeholder 9"/>
          <p:cNvSpPr>
            <a:spLocks noGrp="1"/>
          </p:cNvSpPr>
          <p:nvPr>
            <p:ph type="body" sz="quarter" idx="13" hasCustomPrompt="1"/>
          </p:nvPr>
        </p:nvSpPr>
        <p:spPr>
          <a:xfrm>
            <a:off x="2640515" y="3572695"/>
            <a:ext cx="6862299" cy="539875"/>
          </a:xfrm>
        </p:spPr>
        <p:txBody>
          <a:bodyPr>
            <a:noAutofit/>
          </a:bodyPr>
          <a:lstStyle>
            <a:lvl1pPr marL="0" indent="0" algn="ctr">
              <a:buFontTx/>
              <a:buNone/>
              <a:defRPr b="1">
                <a:solidFill>
                  <a:srgbClr val="8B8A8D"/>
                </a:solidFill>
              </a:defRPr>
            </a:lvl1pPr>
            <a:lvl2pPr marL="257114" indent="0">
              <a:buFontTx/>
              <a:buNone/>
              <a:defRPr b="1">
                <a:solidFill>
                  <a:schemeClr val="accent4"/>
                </a:solidFill>
              </a:defRPr>
            </a:lvl2pPr>
            <a:lvl3pPr marL="514228" indent="0">
              <a:buFontTx/>
              <a:buNone/>
              <a:defRPr b="1">
                <a:solidFill>
                  <a:schemeClr val="accent4"/>
                </a:solidFill>
              </a:defRPr>
            </a:lvl3pPr>
            <a:lvl4pPr marL="771343" indent="0">
              <a:buFontTx/>
              <a:buNone/>
              <a:defRPr b="1">
                <a:solidFill>
                  <a:schemeClr val="accent4"/>
                </a:solidFill>
              </a:defRPr>
            </a:lvl4pPr>
            <a:lvl5pPr marL="1028456" indent="0">
              <a:buFontTx/>
              <a:buNone/>
              <a:defRPr b="1">
                <a:solidFill>
                  <a:schemeClr val="accent4"/>
                </a:solidFill>
              </a:defRPr>
            </a:lvl5pPr>
          </a:lstStyle>
          <a:p>
            <a:pPr lvl="0"/>
            <a:r>
              <a:rPr lang="en-US" dirty="0"/>
              <a:t>Name</a:t>
            </a:r>
          </a:p>
        </p:txBody>
      </p:sp>
      <p:sp>
        <p:nvSpPr>
          <p:cNvPr id="3" name="Footer Placeholder 2"/>
          <p:cNvSpPr>
            <a:spLocks noGrp="1"/>
          </p:cNvSpPr>
          <p:nvPr>
            <p:ph type="ftr" sz="quarter" idx="14"/>
          </p:nvPr>
        </p:nvSpPr>
        <p:spPr/>
        <p:txBody>
          <a:bodyPr/>
          <a:lstStyle>
            <a:lvl1pPr>
              <a:defRPr>
                <a:solidFill>
                  <a:srgbClr val="8B8A8D"/>
                </a:solidFill>
              </a:defRPr>
            </a:lvl1pPr>
          </a:lstStyle>
          <a:p>
            <a:endParaRPr lang="en-US" dirty="0"/>
          </a:p>
        </p:txBody>
      </p:sp>
    </p:spTree>
    <p:extLst>
      <p:ext uri="{BB962C8B-B14F-4D97-AF65-F5344CB8AC3E}">
        <p14:creationId xmlns:p14="http://schemas.microsoft.com/office/powerpoint/2010/main" val="3809315458"/>
      </p:ext>
    </p:extLst>
  </p:cSld>
  <p:clrMapOvr>
    <a:masterClrMapping/>
  </p:clrMapOvr>
</p:sldLayout>
</file>

<file path=ppt/slideLayouts/slideLayout247.xml><?xml version="1.0" encoding="utf-8"?>
<p:sldLayout xmlns:a="http://schemas.openxmlformats.org/drawingml/2006/main" xmlns:r="http://schemas.openxmlformats.org/officeDocument/2006/relationships" xmlns:p="http://schemas.openxmlformats.org/presentationml/2006/main" showMasterSp="0" preserve="1" userDrawn="1">
  <p:cSld name="Quote Blue">
    <p:bg>
      <p:bgPr>
        <a:solidFill>
          <a:schemeClr val="accent1"/>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640850" y="1090548"/>
            <a:ext cx="6862299" cy="2267475"/>
          </a:xfrm>
        </p:spPr>
        <p:txBody>
          <a:bodyPr>
            <a:noAutofit/>
          </a:bodyPr>
          <a:lstStyle>
            <a:lvl1pPr algn="ctr">
              <a:defRPr sz="2999">
                <a:solidFill>
                  <a:srgbClr val="FBD9CA"/>
                </a:solidFill>
              </a:defRPr>
            </a:lvl1pPr>
          </a:lstStyle>
          <a:p>
            <a:r>
              <a:rPr lang="en-US" dirty="0"/>
              <a:t>Click and type quote</a:t>
            </a:r>
          </a:p>
        </p:txBody>
      </p:sp>
      <p:sp>
        <p:nvSpPr>
          <p:cNvPr id="5" name="Slide Number Placeholder 4"/>
          <p:cNvSpPr>
            <a:spLocks noGrp="1"/>
          </p:cNvSpPr>
          <p:nvPr>
            <p:ph type="sldNum" sz="quarter" idx="12"/>
          </p:nvPr>
        </p:nvSpPr>
        <p:spPr/>
        <p:txBody>
          <a:bodyPr/>
          <a:lstStyle>
            <a:lvl1pPr>
              <a:defRPr>
                <a:solidFill>
                  <a:schemeClr val="bg1"/>
                </a:solidFill>
              </a:defRPr>
            </a:lvl1pPr>
          </a:lstStyle>
          <a:p>
            <a:fld id="{D14BCCD3-0010-4FBA-B965-2126ADC31932}" type="slidenum">
              <a:rPr lang="en-US" smtClean="0">
                <a:solidFill>
                  <a:prstClr val="white"/>
                </a:solidFill>
              </a:rPr>
              <a:pPr/>
              <a:t>‹#›</a:t>
            </a:fld>
            <a:endParaRPr lang="en-US" dirty="0">
              <a:solidFill>
                <a:prstClr val="white"/>
              </a:solidFill>
            </a:endParaRPr>
          </a:p>
        </p:txBody>
      </p:sp>
      <p:sp>
        <p:nvSpPr>
          <p:cNvPr id="6" name="Text Placeholder 9"/>
          <p:cNvSpPr>
            <a:spLocks noGrp="1"/>
          </p:cNvSpPr>
          <p:nvPr>
            <p:ph type="body" sz="quarter" idx="13" hasCustomPrompt="1"/>
          </p:nvPr>
        </p:nvSpPr>
        <p:spPr>
          <a:xfrm>
            <a:off x="2640515" y="3572695"/>
            <a:ext cx="6862299" cy="539875"/>
          </a:xfrm>
        </p:spPr>
        <p:txBody>
          <a:bodyPr>
            <a:noAutofit/>
          </a:bodyPr>
          <a:lstStyle>
            <a:lvl1pPr marL="0" indent="0" algn="ctr">
              <a:buFontTx/>
              <a:buNone/>
              <a:defRPr b="1">
                <a:solidFill>
                  <a:schemeClr val="bg1"/>
                </a:solidFill>
              </a:defRPr>
            </a:lvl1pPr>
            <a:lvl2pPr marL="257114" indent="0">
              <a:buFontTx/>
              <a:buNone/>
              <a:defRPr b="1">
                <a:solidFill>
                  <a:schemeClr val="accent4"/>
                </a:solidFill>
              </a:defRPr>
            </a:lvl2pPr>
            <a:lvl3pPr marL="514228" indent="0">
              <a:buFontTx/>
              <a:buNone/>
              <a:defRPr b="1">
                <a:solidFill>
                  <a:schemeClr val="accent4"/>
                </a:solidFill>
              </a:defRPr>
            </a:lvl3pPr>
            <a:lvl4pPr marL="771343" indent="0">
              <a:buFontTx/>
              <a:buNone/>
              <a:defRPr b="1">
                <a:solidFill>
                  <a:schemeClr val="accent4"/>
                </a:solidFill>
              </a:defRPr>
            </a:lvl4pPr>
            <a:lvl5pPr marL="1028456" indent="0">
              <a:buFontTx/>
              <a:buNone/>
              <a:defRPr b="1">
                <a:solidFill>
                  <a:schemeClr val="accent4"/>
                </a:solidFill>
              </a:defRPr>
            </a:lvl5pPr>
          </a:lstStyle>
          <a:p>
            <a:pPr lvl="0"/>
            <a:r>
              <a:rPr lang="en-US" dirty="0"/>
              <a:t>Name</a:t>
            </a:r>
          </a:p>
        </p:txBody>
      </p:sp>
      <p:cxnSp>
        <p:nvCxnSpPr>
          <p:cNvPr id="8" name="Straight Connector 7"/>
          <p:cNvCxnSpPr/>
          <p:nvPr userDrawn="1"/>
        </p:nvCxnSpPr>
        <p:spPr>
          <a:xfrm>
            <a:off x="647831" y="6316537"/>
            <a:ext cx="10890764" cy="0"/>
          </a:xfrm>
          <a:prstGeom prst="line">
            <a:avLst/>
          </a:prstGeom>
          <a:ln w="9525">
            <a:solidFill>
              <a:schemeClr val="bg1"/>
            </a:solidFill>
          </a:ln>
        </p:spPr>
        <p:style>
          <a:lnRef idx="1">
            <a:schemeClr val="accent1"/>
          </a:lnRef>
          <a:fillRef idx="0">
            <a:schemeClr val="accent1"/>
          </a:fillRef>
          <a:effectRef idx="0">
            <a:schemeClr val="accent1"/>
          </a:effectRef>
          <a:fontRef idx="minor">
            <a:schemeClr val="tx1"/>
          </a:fontRef>
        </p:style>
      </p:cxnSp>
      <p:grpSp>
        <p:nvGrpSpPr>
          <p:cNvPr id="23" name="Logotype, static"/>
          <p:cNvGrpSpPr/>
          <p:nvPr userDrawn="1"/>
        </p:nvGrpSpPr>
        <p:grpSpPr>
          <a:xfrm>
            <a:off x="10686684" y="6387822"/>
            <a:ext cx="863462" cy="180060"/>
            <a:chOff x="9501453" y="6148765"/>
            <a:chExt cx="2047875" cy="427037"/>
          </a:xfrm>
          <a:solidFill>
            <a:schemeClr val="bg1"/>
          </a:solidFill>
        </p:grpSpPr>
        <p:sp>
          <p:nvSpPr>
            <p:cNvPr id="24" name="Freeform 5"/>
            <p:cNvSpPr>
              <a:spLocks noEditPoints="1"/>
            </p:cNvSpPr>
            <p:nvPr userDrawn="1"/>
          </p:nvSpPr>
          <p:spPr bwMode="auto">
            <a:xfrm>
              <a:off x="11206428" y="6231315"/>
              <a:ext cx="342900" cy="344487"/>
            </a:xfrm>
            <a:custGeom>
              <a:avLst/>
              <a:gdLst>
                <a:gd name="T0" fmla="*/ 43 w 91"/>
                <a:gd name="T1" fmla="*/ 2 h 91"/>
                <a:gd name="T2" fmla="*/ 2 w 91"/>
                <a:gd name="T3" fmla="*/ 44 h 91"/>
                <a:gd name="T4" fmla="*/ 46 w 91"/>
                <a:gd name="T5" fmla="*/ 91 h 91"/>
                <a:gd name="T6" fmla="*/ 74 w 91"/>
                <a:gd name="T7" fmla="*/ 77 h 91"/>
                <a:gd name="T8" fmla="*/ 74 w 91"/>
                <a:gd name="T9" fmla="*/ 90 h 91"/>
                <a:gd name="T10" fmla="*/ 91 w 91"/>
                <a:gd name="T11" fmla="*/ 90 h 91"/>
                <a:gd name="T12" fmla="*/ 91 w 91"/>
                <a:gd name="T13" fmla="*/ 47 h 91"/>
                <a:gd name="T14" fmla="*/ 43 w 91"/>
                <a:gd name="T15" fmla="*/ 2 h 91"/>
                <a:gd name="T16" fmla="*/ 72 w 91"/>
                <a:gd name="T17" fmla="*/ 48 h 91"/>
                <a:gd name="T18" fmla="*/ 43 w 91"/>
                <a:gd name="T19" fmla="*/ 72 h 91"/>
                <a:gd name="T20" fmla="*/ 21 w 91"/>
                <a:gd name="T21" fmla="*/ 50 h 91"/>
                <a:gd name="T22" fmla="*/ 46 w 91"/>
                <a:gd name="T23" fmla="*/ 21 h 91"/>
                <a:gd name="T24" fmla="*/ 72 w 91"/>
                <a:gd name="T25" fmla="*/ 45 h 91"/>
                <a:gd name="T26" fmla="*/ 72 w 91"/>
                <a:gd name="T27" fmla="*/ 48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1" h="91">
                  <a:moveTo>
                    <a:pt x="43" y="2"/>
                  </a:moveTo>
                  <a:cubicBezTo>
                    <a:pt x="21" y="4"/>
                    <a:pt x="3" y="22"/>
                    <a:pt x="2" y="44"/>
                  </a:cubicBezTo>
                  <a:cubicBezTo>
                    <a:pt x="0" y="70"/>
                    <a:pt x="21" y="91"/>
                    <a:pt x="46" y="91"/>
                  </a:cubicBezTo>
                  <a:cubicBezTo>
                    <a:pt x="56" y="91"/>
                    <a:pt x="68" y="87"/>
                    <a:pt x="74" y="77"/>
                  </a:cubicBezTo>
                  <a:cubicBezTo>
                    <a:pt x="74" y="90"/>
                    <a:pt x="74" y="90"/>
                    <a:pt x="74" y="90"/>
                  </a:cubicBezTo>
                  <a:cubicBezTo>
                    <a:pt x="91" y="90"/>
                    <a:pt x="91" y="90"/>
                    <a:pt x="91" y="90"/>
                  </a:cubicBezTo>
                  <a:cubicBezTo>
                    <a:pt x="91" y="47"/>
                    <a:pt x="91" y="47"/>
                    <a:pt x="91" y="47"/>
                  </a:cubicBezTo>
                  <a:cubicBezTo>
                    <a:pt x="91" y="20"/>
                    <a:pt x="69" y="0"/>
                    <a:pt x="43" y="2"/>
                  </a:cubicBezTo>
                  <a:close/>
                  <a:moveTo>
                    <a:pt x="72" y="48"/>
                  </a:moveTo>
                  <a:cubicBezTo>
                    <a:pt x="71" y="63"/>
                    <a:pt x="58" y="74"/>
                    <a:pt x="43" y="72"/>
                  </a:cubicBezTo>
                  <a:cubicBezTo>
                    <a:pt x="32" y="71"/>
                    <a:pt x="22" y="61"/>
                    <a:pt x="21" y="50"/>
                  </a:cubicBezTo>
                  <a:cubicBezTo>
                    <a:pt x="19" y="34"/>
                    <a:pt x="31" y="21"/>
                    <a:pt x="46" y="21"/>
                  </a:cubicBezTo>
                  <a:cubicBezTo>
                    <a:pt x="60" y="21"/>
                    <a:pt x="71" y="32"/>
                    <a:pt x="72" y="45"/>
                  </a:cubicBezTo>
                  <a:lnTo>
                    <a:pt x="72" y="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449" eaLnBrk="1" fontAlgn="auto" hangingPunct="1">
                <a:spcBef>
                  <a:spcPts val="0"/>
                </a:spcBef>
                <a:spcAft>
                  <a:spcPts val="0"/>
                </a:spcAft>
                <a:buClrTx/>
              </a:pPr>
              <a:endParaRPr lang="en-US" sz="2099" b="0" dirty="0">
                <a:solidFill>
                  <a:prstClr val="black"/>
                </a:solidFill>
                <a:latin typeface="Arial"/>
              </a:endParaRPr>
            </a:p>
          </p:txBody>
        </p:sp>
        <p:sp>
          <p:nvSpPr>
            <p:cNvPr id="25" name="Freeform 6"/>
            <p:cNvSpPr>
              <a:spLocks noEditPoints="1"/>
            </p:cNvSpPr>
            <p:nvPr userDrawn="1"/>
          </p:nvSpPr>
          <p:spPr bwMode="auto">
            <a:xfrm>
              <a:off x="10849241" y="6236077"/>
              <a:ext cx="334963" cy="339725"/>
            </a:xfrm>
            <a:custGeom>
              <a:avLst/>
              <a:gdLst>
                <a:gd name="T0" fmla="*/ 44 w 89"/>
                <a:gd name="T1" fmla="*/ 1 h 90"/>
                <a:gd name="T2" fmla="*/ 0 w 89"/>
                <a:gd name="T3" fmla="*/ 46 h 90"/>
                <a:gd name="T4" fmla="*/ 45 w 89"/>
                <a:gd name="T5" fmla="*/ 90 h 90"/>
                <a:gd name="T6" fmla="*/ 86 w 89"/>
                <a:gd name="T7" fmla="*/ 63 h 90"/>
                <a:gd name="T8" fmla="*/ 69 w 89"/>
                <a:gd name="T9" fmla="*/ 58 h 90"/>
                <a:gd name="T10" fmla="*/ 50 w 89"/>
                <a:gd name="T11" fmla="*/ 72 h 90"/>
                <a:gd name="T12" fmla="*/ 22 w 89"/>
                <a:gd name="T13" fmla="*/ 59 h 90"/>
                <a:gd name="T14" fmla="*/ 89 w 89"/>
                <a:gd name="T15" fmla="*/ 41 h 90"/>
                <a:gd name="T16" fmla="*/ 44 w 89"/>
                <a:gd name="T17" fmla="*/ 1 h 90"/>
                <a:gd name="T18" fmla="*/ 19 w 89"/>
                <a:gd name="T19" fmla="*/ 44 h 90"/>
                <a:gd name="T20" fmla="*/ 36 w 89"/>
                <a:gd name="T21" fmla="*/ 19 h 90"/>
                <a:gd name="T22" fmla="*/ 67 w 89"/>
                <a:gd name="T23" fmla="*/ 31 h 90"/>
                <a:gd name="T24" fmla="*/ 19 w 89"/>
                <a:gd name="T25" fmla="*/ 44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9" h="90">
                  <a:moveTo>
                    <a:pt x="44" y="1"/>
                  </a:moveTo>
                  <a:cubicBezTo>
                    <a:pt x="20" y="2"/>
                    <a:pt x="0" y="20"/>
                    <a:pt x="0" y="46"/>
                  </a:cubicBezTo>
                  <a:cubicBezTo>
                    <a:pt x="0" y="70"/>
                    <a:pt x="20" y="90"/>
                    <a:pt x="45" y="90"/>
                  </a:cubicBezTo>
                  <a:cubicBezTo>
                    <a:pt x="62" y="90"/>
                    <a:pt x="79" y="80"/>
                    <a:pt x="86" y="63"/>
                  </a:cubicBezTo>
                  <a:cubicBezTo>
                    <a:pt x="69" y="58"/>
                    <a:pt x="69" y="58"/>
                    <a:pt x="69" y="58"/>
                  </a:cubicBezTo>
                  <a:cubicBezTo>
                    <a:pt x="66" y="65"/>
                    <a:pt x="58" y="71"/>
                    <a:pt x="50" y="72"/>
                  </a:cubicBezTo>
                  <a:cubicBezTo>
                    <a:pt x="38" y="75"/>
                    <a:pt x="26" y="67"/>
                    <a:pt x="22" y="59"/>
                  </a:cubicBezTo>
                  <a:cubicBezTo>
                    <a:pt x="89" y="41"/>
                    <a:pt x="89" y="41"/>
                    <a:pt x="89" y="41"/>
                  </a:cubicBezTo>
                  <a:cubicBezTo>
                    <a:pt x="87" y="24"/>
                    <a:pt x="72" y="0"/>
                    <a:pt x="44" y="1"/>
                  </a:cubicBezTo>
                  <a:close/>
                  <a:moveTo>
                    <a:pt x="19" y="44"/>
                  </a:moveTo>
                  <a:cubicBezTo>
                    <a:pt x="19" y="34"/>
                    <a:pt x="24" y="24"/>
                    <a:pt x="36" y="19"/>
                  </a:cubicBezTo>
                  <a:cubicBezTo>
                    <a:pt x="50" y="14"/>
                    <a:pt x="62" y="21"/>
                    <a:pt x="67" y="31"/>
                  </a:cubicBezTo>
                  <a:lnTo>
                    <a:pt x="19" y="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449" eaLnBrk="1" fontAlgn="auto" hangingPunct="1">
                <a:spcBef>
                  <a:spcPts val="0"/>
                </a:spcBef>
                <a:spcAft>
                  <a:spcPts val="0"/>
                </a:spcAft>
                <a:buClrTx/>
              </a:pPr>
              <a:endParaRPr lang="en-US" sz="2099" b="0" dirty="0">
                <a:solidFill>
                  <a:prstClr val="black"/>
                </a:solidFill>
                <a:latin typeface="Arial"/>
              </a:endParaRPr>
            </a:p>
          </p:txBody>
        </p:sp>
        <p:sp>
          <p:nvSpPr>
            <p:cNvPr id="26" name="Freeform 7"/>
            <p:cNvSpPr>
              <a:spLocks/>
            </p:cNvSpPr>
            <p:nvPr userDrawn="1"/>
          </p:nvSpPr>
          <p:spPr bwMode="auto">
            <a:xfrm>
              <a:off x="10292028" y="6239252"/>
              <a:ext cx="166688" cy="333375"/>
            </a:xfrm>
            <a:custGeom>
              <a:avLst/>
              <a:gdLst>
                <a:gd name="T0" fmla="*/ 44 w 44"/>
                <a:gd name="T1" fmla="*/ 18 h 88"/>
                <a:gd name="T2" fmla="*/ 44 w 44"/>
                <a:gd name="T3" fmla="*/ 0 h 88"/>
                <a:gd name="T4" fmla="*/ 19 w 44"/>
                <a:gd name="T5" fmla="*/ 13 h 88"/>
                <a:gd name="T6" fmla="*/ 19 w 44"/>
                <a:gd name="T7" fmla="*/ 3 h 88"/>
                <a:gd name="T8" fmla="*/ 0 w 44"/>
                <a:gd name="T9" fmla="*/ 3 h 88"/>
                <a:gd name="T10" fmla="*/ 0 w 44"/>
                <a:gd name="T11" fmla="*/ 44 h 88"/>
                <a:gd name="T12" fmla="*/ 0 w 44"/>
                <a:gd name="T13" fmla="*/ 88 h 88"/>
                <a:gd name="T14" fmla="*/ 20 w 44"/>
                <a:gd name="T15" fmla="*/ 88 h 88"/>
                <a:gd name="T16" fmla="*/ 20 w 44"/>
                <a:gd name="T17" fmla="*/ 46 h 88"/>
                <a:gd name="T18" fmla="*/ 44 w 44"/>
                <a:gd name="T19" fmla="*/ 1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 h="88">
                  <a:moveTo>
                    <a:pt x="44" y="18"/>
                  </a:moveTo>
                  <a:cubicBezTo>
                    <a:pt x="44" y="0"/>
                    <a:pt x="44" y="0"/>
                    <a:pt x="44" y="0"/>
                  </a:cubicBezTo>
                  <a:cubicBezTo>
                    <a:pt x="28" y="0"/>
                    <a:pt x="22" y="8"/>
                    <a:pt x="19" y="13"/>
                  </a:cubicBezTo>
                  <a:cubicBezTo>
                    <a:pt x="19" y="3"/>
                    <a:pt x="19" y="3"/>
                    <a:pt x="19" y="3"/>
                  </a:cubicBezTo>
                  <a:cubicBezTo>
                    <a:pt x="0" y="3"/>
                    <a:pt x="0" y="3"/>
                    <a:pt x="0" y="3"/>
                  </a:cubicBezTo>
                  <a:cubicBezTo>
                    <a:pt x="0" y="44"/>
                    <a:pt x="0" y="44"/>
                    <a:pt x="0" y="44"/>
                  </a:cubicBezTo>
                  <a:cubicBezTo>
                    <a:pt x="0" y="88"/>
                    <a:pt x="0" y="88"/>
                    <a:pt x="0" y="88"/>
                  </a:cubicBezTo>
                  <a:cubicBezTo>
                    <a:pt x="20" y="88"/>
                    <a:pt x="20" y="88"/>
                    <a:pt x="20" y="88"/>
                  </a:cubicBezTo>
                  <a:cubicBezTo>
                    <a:pt x="20" y="62"/>
                    <a:pt x="20" y="62"/>
                    <a:pt x="20" y="46"/>
                  </a:cubicBezTo>
                  <a:cubicBezTo>
                    <a:pt x="20" y="26"/>
                    <a:pt x="31" y="19"/>
                    <a:pt x="44"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449" eaLnBrk="1" fontAlgn="auto" hangingPunct="1">
                <a:spcBef>
                  <a:spcPts val="0"/>
                </a:spcBef>
                <a:spcAft>
                  <a:spcPts val="0"/>
                </a:spcAft>
                <a:buClrTx/>
              </a:pPr>
              <a:endParaRPr lang="en-US" sz="2099" b="0" dirty="0">
                <a:solidFill>
                  <a:prstClr val="black"/>
                </a:solidFill>
                <a:latin typeface="Arial"/>
              </a:endParaRPr>
            </a:p>
          </p:txBody>
        </p:sp>
        <p:sp>
          <p:nvSpPr>
            <p:cNvPr id="27" name="Freeform 8"/>
            <p:cNvSpPr>
              <a:spLocks/>
            </p:cNvSpPr>
            <p:nvPr userDrawn="1"/>
          </p:nvSpPr>
          <p:spPr bwMode="auto">
            <a:xfrm>
              <a:off x="9501453" y="6182102"/>
              <a:ext cx="369888" cy="390525"/>
            </a:xfrm>
            <a:custGeom>
              <a:avLst/>
              <a:gdLst>
                <a:gd name="T0" fmla="*/ 185 w 233"/>
                <a:gd name="T1" fmla="*/ 165 h 246"/>
                <a:gd name="T2" fmla="*/ 48 w 233"/>
                <a:gd name="T3" fmla="*/ 0 h 246"/>
                <a:gd name="T4" fmla="*/ 0 w 233"/>
                <a:gd name="T5" fmla="*/ 0 h 246"/>
                <a:gd name="T6" fmla="*/ 0 w 233"/>
                <a:gd name="T7" fmla="*/ 246 h 246"/>
                <a:gd name="T8" fmla="*/ 50 w 233"/>
                <a:gd name="T9" fmla="*/ 246 h 246"/>
                <a:gd name="T10" fmla="*/ 50 w 233"/>
                <a:gd name="T11" fmla="*/ 81 h 246"/>
                <a:gd name="T12" fmla="*/ 190 w 233"/>
                <a:gd name="T13" fmla="*/ 246 h 246"/>
                <a:gd name="T14" fmla="*/ 233 w 233"/>
                <a:gd name="T15" fmla="*/ 246 h 246"/>
                <a:gd name="T16" fmla="*/ 233 w 233"/>
                <a:gd name="T17" fmla="*/ 0 h 246"/>
                <a:gd name="T18" fmla="*/ 185 w 233"/>
                <a:gd name="T19" fmla="*/ 0 h 246"/>
                <a:gd name="T20" fmla="*/ 185 w 233"/>
                <a:gd name="T21" fmla="*/ 165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3" h="246">
                  <a:moveTo>
                    <a:pt x="185" y="165"/>
                  </a:moveTo>
                  <a:lnTo>
                    <a:pt x="48" y="0"/>
                  </a:lnTo>
                  <a:lnTo>
                    <a:pt x="0" y="0"/>
                  </a:lnTo>
                  <a:lnTo>
                    <a:pt x="0" y="246"/>
                  </a:lnTo>
                  <a:lnTo>
                    <a:pt x="50" y="246"/>
                  </a:lnTo>
                  <a:lnTo>
                    <a:pt x="50" y="81"/>
                  </a:lnTo>
                  <a:lnTo>
                    <a:pt x="190" y="246"/>
                  </a:lnTo>
                  <a:lnTo>
                    <a:pt x="233" y="246"/>
                  </a:lnTo>
                  <a:lnTo>
                    <a:pt x="233" y="0"/>
                  </a:lnTo>
                  <a:lnTo>
                    <a:pt x="185" y="0"/>
                  </a:lnTo>
                  <a:lnTo>
                    <a:pt x="185" y="16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449" eaLnBrk="1" fontAlgn="auto" hangingPunct="1">
                <a:spcBef>
                  <a:spcPts val="0"/>
                </a:spcBef>
                <a:spcAft>
                  <a:spcPts val="0"/>
                </a:spcAft>
                <a:buClrTx/>
              </a:pPr>
              <a:endParaRPr lang="en-US" sz="2099" b="0" dirty="0">
                <a:solidFill>
                  <a:prstClr val="black"/>
                </a:solidFill>
                <a:latin typeface="Arial"/>
              </a:endParaRPr>
            </a:p>
          </p:txBody>
        </p:sp>
        <p:sp>
          <p:nvSpPr>
            <p:cNvPr id="28" name="Freeform 9"/>
            <p:cNvSpPr>
              <a:spLocks noEditPoints="1"/>
            </p:cNvSpPr>
            <p:nvPr userDrawn="1"/>
          </p:nvSpPr>
          <p:spPr bwMode="auto">
            <a:xfrm>
              <a:off x="10461891" y="6148765"/>
              <a:ext cx="342900" cy="427037"/>
            </a:xfrm>
            <a:custGeom>
              <a:avLst/>
              <a:gdLst>
                <a:gd name="T0" fmla="*/ 91 w 91"/>
                <a:gd name="T1" fmla="*/ 0 h 113"/>
                <a:gd name="T2" fmla="*/ 73 w 91"/>
                <a:gd name="T3" fmla="*/ 0 h 113"/>
                <a:gd name="T4" fmla="*/ 73 w 91"/>
                <a:gd name="T5" fmla="*/ 34 h 113"/>
                <a:gd name="T6" fmla="*/ 43 w 91"/>
                <a:gd name="T7" fmla="*/ 24 h 113"/>
                <a:gd name="T8" fmla="*/ 2 w 91"/>
                <a:gd name="T9" fmla="*/ 66 h 113"/>
                <a:gd name="T10" fmla="*/ 46 w 91"/>
                <a:gd name="T11" fmla="*/ 113 h 113"/>
                <a:gd name="T12" fmla="*/ 74 w 91"/>
                <a:gd name="T13" fmla="*/ 101 h 113"/>
                <a:gd name="T14" fmla="*/ 74 w 91"/>
                <a:gd name="T15" fmla="*/ 112 h 113"/>
                <a:gd name="T16" fmla="*/ 91 w 91"/>
                <a:gd name="T17" fmla="*/ 112 h 113"/>
                <a:gd name="T18" fmla="*/ 91 w 91"/>
                <a:gd name="T19" fmla="*/ 69 h 113"/>
                <a:gd name="T20" fmla="*/ 91 w 91"/>
                <a:gd name="T21" fmla="*/ 69 h 113"/>
                <a:gd name="T22" fmla="*/ 91 w 91"/>
                <a:gd name="T23" fmla="*/ 68 h 113"/>
                <a:gd name="T24" fmla="*/ 91 w 91"/>
                <a:gd name="T25" fmla="*/ 0 h 113"/>
                <a:gd name="T26" fmla="*/ 72 w 91"/>
                <a:gd name="T27" fmla="*/ 70 h 113"/>
                <a:gd name="T28" fmla="*/ 43 w 91"/>
                <a:gd name="T29" fmla="*/ 94 h 113"/>
                <a:gd name="T30" fmla="*/ 21 w 91"/>
                <a:gd name="T31" fmla="*/ 72 h 113"/>
                <a:gd name="T32" fmla="*/ 46 w 91"/>
                <a:gd name="T33" fmla="*/ 43 h 113"/>
                <a:gd name="T34" fmla="*/ 72 w 91"/>
                <a:gd name="T35" fmla="*/ 67 h 113"/>
                <a:gd name="T36" fmla="*/ 72 w 91"/>
                <a:gd name="T37" fmla="*/ 7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1" h="113">
                  <a:moveTo>
                    <a:pt x="91" y="0"/>
                  </a:moveTo>
                  <a:cubicBezTo>
                    <a:pt x="73" y="0"/>
                    <a:pt x="73" y="0"/>
                    <a:pt x="73" y="0"/>
                  </a:cubicBezTo>
                  <a:cubicBezTo>
                    <a:pt x="73" y="34"/>
                    <a:pt x="73" y="34"/>
                    <a:pt x="73" y="34"/>
                  </a:cubicBezTo>
                  <a:cubicBezTo>
                    <a:pt x="68" y="28"/>
                    <a:pt x="55" y="23"/>
                    <a:pt x="43" y="24"/>
                  </a:cubicBezTo>
                  <a:cubicBezTo>
                    <a:pt x="21" y="26"/>
                    <a:pt x="3" y="44"/>
                    <a:pt x="2" y="66"/>
                  </a:cubicBezTo>
                  <a:cubicBezTo>
                    <a:pt x="0" y="92"/>
                    <a:pt x="21" y="113"/>
                    <a:pt x="46" y="113"/>
                  </a:cubicBezTo>
                  <a:cubicBezTo>
                    <a:pt x="56" y="113"/>
                    <a:pt x="69" y="109"/>
                    <a:pt x="74" y="101"/>
                  </a:cubicBezTo>
                  <a:cubicBezTo>
                    <a:pt x="74" y="112"/>
                    <a:pt x="74" y="112"/>
                    <a:pt x="74" y="112"/>
                  </a:cubicBezTo>
                  <a:cubicBezTo>
                    <a:pt x="91" y="112"/>
                    <a:pt x="91" y="112"/>
                    <a:pt x="91" y="112"/>
                  </a:cubicBezTo>
                  <a:cubicBezTo>
                    <a:pt x="91" y="69"/>
                    <a:pt x="91" y="69"/>
                    <a:pt x="91" y="69"/>
                  </a:cubicBezTo>
                  <a:cubicBezTo>
                    <a:pt x="91" y="69"/>
                    <a:pt x="91" y="69"/>
                    <a:pt x="91" y="69"/>
                  </a:cubicBezTo>
                  <a:cubicBezTo>
                    <a:pt x="91" y="68"/>
                    <a:pt x="91" y="68"/>
                    <a:pt x="91" y="68"/>
                  </a:cubicBezTo>
                  <a:lnTo>
                    <a:pt x="91" y="0"/>
                  </a:lnTo>
                  <a:close/>
                  <a:moveTo>
                    <a:pt x="72" y="70"/>
                  </a:moveTo>
                  <a:cubicBezTo>
                    <a:pt x="71" y="85"/>
                    <a:pt x="58" y="96"/>
                    <a:pt x="43" y="94"/>
                  </a:cubicBezTo>
                  <a:cubicBezTo>
                    <a:pt x="32" y="93"/>
                    <a:pt x="22" y="83"/>
                    <a:pt x="21" y="72"/>
                  </a:cubicBezTo>
                  <a:cubicBezTo>
                    <a:pt x="19" y="56"/>
                    <a:pt x="31" y="43"/>
                    <a:pt x="46" y="43"/>
                  </a:cubicBezTo>
                  <a:cubicBezTo>
                    <a:pt x="60" y="43"/>
                    <a:pt x="71" y="54"/>
                    <a:pt x="72" y="67"/>
                  </a:cubicBezTo>
                  <a:lnTo>
                    <a:pt x="72"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449" eaLnBrk="1" fontAlgn="auto" hangingPunct="1">
                <a:spcBef>
                  <a:spcPts val="0"/>
                </a:spcBef>
                <a:spcAft>
                  <a:spcPts val="0"/>
                </a:spcAft>
                <a:buClrTx/>
              </a:pPr>
              <a:endParaRPr lang="en-US" sz="2099" b="0" dirty="0">
                <a:solidFill>
                  <a:prstClr val="black"/>
                </a:solidFill>
                <a:latin typeface="Arial"/>
              </a:endParaRPr>
            </a:p>
          </p:txBody>
        </p:sp>
        <p:sp>
          <p:nvSpPr>
            <p:cNvPr id="29" name="Freeform 10"/>
            <p:cNvSpPr>
              <a:spLocks noEditPoints="1"/>
            </p:cNvSpPr>
            <p:nvPr userDrawn="1"/>
          </p:nvSpPr>
          <p:spPr bwMode="auto">
            <a:xfrm>
              <a:off x="9912616" y="6239252"/>
              <a:ext cx="338138" cy="336550"/>
            </a:xfrm>
            <a:custGeom>
              <a:avLst/>
              <a:gdLst>
                <a:gd name="T0" fmla="*/ 45 w 90"/>
                <a:gd name="T1" fmla="*/ 0 h 89"/>
                <a:gd name="T2" fmla="*/ 0 w 90"/>
                <a:gd name="T3" fmla="*/ 45 h 89"/>
                <a:gd name="T4" fmla="*/ 45 w 90"/>
                <a:gd name="T5" fmla="*/ 89 h 89"/>
                <a:gd name="T6" fmla="*/ 90 w 90"/>
                <a:gd name="T7" fmla="*/ 45 h 89"/>
                <a:gd name="T8" fmla="*/ 45 w 90"/>
                <a:gd name="T9" fmla="*/ 0 h 89"/>
                <a:gd name="T10" fmla="*/ 45 w 90"/>
                <a:gd name="T11" fmla="*/ 70 h 89"/>
                <a:gd name="T12" fmla="*/ 19 w 90"/>
                <a:gd name="T13" fmla="*/ 45 h 89"/>
                <a:gd name="T14" fmla="*/ 45 w 90"/>
                <a:gd name="T15" fmla="*/ 19 h 89"/>
                <a:gd name="T16" fmla="*/ 71 w 90"/>
                <a:gd name="T17" fmla="*/ 45 h 89"/>
                <a:gd name="T18" fmla="*/ 45 w 90"/>
                <a:gd name="T19" fmla="*/ 7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0" h="89">
                  <a:moveTo>
                    <a:pt x="45" y="0"/>
                  </a:moveTo>
                  <a:cubicBezTo>
                    <a:pt x="20" y="0"/>
                    <a:pt x="0" y="20"/>
                    <a:pt x="0" y="45"/>
                  </a:cubicBezTo>
                  <a:cubicBezTo>
                    <a:pt x="0" y="69"/>
                    <a:pt x="20" y="89"/>
                    <a:pt x="45" y="89"/>
                  </a:cubicBezTo>
                  <a:cubicBezTo>
                    <a:pt x="70" y="89"/>
                    <a:pt x="90" y="69"/>
                    <a:pt x="90" y="45"/>
                  </a:cubicBezTo>
                  <a:cubicBezTo>
                    <a:pt x="90" y="20"/>
                    <a:pt x="70" y="0"/>
                    <a:pt x="45" y="0"/>
                  </a:cubicBezTo>
                  <a:close/>
                  <a:moveTo>
                    <a:pt x="45" y="70"/>
                  </a:moveTo>
                  <a:cubicBezTo>
                    <a:pt x="31" y="70"/>
                    <a:pt x="19" y="59"/>
                    <a:pt x="19" y="45"/>
                  </a:cubicBezTo>
                  <a:cubicBezTo>
                    <a:pt x="19" y="30"/>
                    <a:pt x="31" y="19"/>
                    <a:pt x="45" y="19"/>
                  </a:cubicBezTo>
                  <a:cubicBezTo>
                    <a:pt x="59" y="19"/>
                    <a:pt x="71" y="30"/>
                    <a:pt x="71" y="45"/>
                  </a:cubicBezTo>
                  <a:cubicBezTo>
                    <a:pt x="71" y="59"/>
                    <a:pt x="59" y="70"/>
                    <a:pt x="45" y="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449" eaLnBrk="1" fontAlgn="auto" hangingPunct="1">
                <a:spcBef>
                  <a:spcPts val="0"/>
                </a:spcBef>
                <a:spcAft>
                  <a:spcPts val="0"/>
                </a:spcAft>
                <a:buClrTx/>
              </a:pPr>
              <a:endParaRPr lang="en-US" sz="2099" b="0" dirty="0">
                <a:solidFill>
                  <a:prstClr val="black"/>
                </a:solidFill>
                <a:latin typeface="Arial"/>
              </a:endParaRPr>
            </a:p>
          </p:txBody>
        </p:sp>
      </p:grpSp>
      <p:sp>
        <p:nvSpPr>
          <p:cNvPr id="3" name="Footer Placeholder 2"/>
          <p:cNvSpPr>
            <a:spLocks noGrp="1"/>
          </p:cNvSpPr>
          <p:nvPr>
            <p:ph type="ftr" sz="quarter" idx="14"/>
          </p:nvPr>
        </p:nvSpPr>
        <p:spPr/>
        <p:txBody>
          <a:bodyPr/>
          <a:lstStyle>
            <a:lvl1pPr>
              <a:defRPr>
                <a:solidFill>
                  <a:schemeClr val="bg1"/>
                </a:solidFill>
              </a:defRPr>
            </a:lvl1pPr>
          </a:lstStyle>
          <a:p>
            <a:endParaRPr lang="en-US" dirty="0">
              <a:solidFill>
                <a:prstClr val="white"/>
              </a:solidFill>
            </a:endParaRPr>
          </a:p>
        </p:txBody>
      </p:sp>
    </p:spTree>
    <p:extLst>
      <p:ext uri="{BB962C8B-B14F-4D97-AF65-F5344CB8AC3E}">
        <p14:creationId xmlns:p14="http://schemas.microsoft.com/office/powerpoint/2010/main" val="1111457588"/>
      </p:ext>
    </p:extLst>
  </p:cSld>
  <p:clrMapOvr>
    <a:masterClrMapping/>
  </p:clrMapOvr>
</p:sldLayout>
</file>

<file path=ppt/slideLayouts/slideLayout248.xml><?xml version="1.0" encoding="utf-8"?>
<p:sldLayout xmlns:a="http://schemas.openxmlformats.org/drawingml/2006/main" xmlns:r="http://schemas.openxmlformats.org/officeDocument/2006/relationships" xmlns:p="http://schemas.openxmlformats.org/presentationml/2006/main" showMasterSp="0" preserve="1" userDrawn="1">
  <p:cSld name="Quote Pulse Pattern">
    <p:bg>
      <p:bgPr>
        <a:solidFill>
          <a:schemeClr val="accent1"/>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640850" y="166208"/>
            <a:ext cx="6862299" cy="2326704"/>
          </a:xfrm>
        </p:spPr>
        <p:txBody>
          <a:bodyPr>
            <a:noAutofit/>
          </a:bodyPr>
          <a:lstStyle>
            <a:lvl1pPr algn="ctr">
              <a:defRPr sz="2999">
                <a:solidFill>
                  <a:srgbClr val="FBD9CA"/>
                </a:solidFill>
              </a:defRPr>
            </a:lvl1pPr>
          </a:lstStyle>
          <a:p>
            <a:r>
              <a:rPr lang="en-US" dirty="0"/>
              <a:t>Click and type quote</a:t>
            </a:r>
          </a:p>
        </p:txBody>
      </p:sp>
      <p:sp>
        <p:nvSpPr>
          <p:cNvPr id="5" name="Slide Number Placeholder 4"/>
          <p:cNvSpPr>
            <a:spLocks noGrp="1"/>
          </p:cNvSpPr>
          <p:nvPr>
            <p:ph type="sldNum" sz="quarter" idx="12"/>
          </p:nvPr>
        </p:nvSpPr>
        <p:spPr/>
        <p:txBody>
          <a:bodyPr/>
          <a:lstStyle>
            <a:lvl1pPr>
              <a:defRPr>
                <a:solidFill>
                  <a:schemeClr val="bg1"/>
                </a:solidFill>
              </a:defRPr>
            </a:lvl1pPr>
          </a:lstStyle>
          <a:p>
            <a:fld id="{D14BCCD3-0010-4FBA-B965-2126ADC31932}" type="slidenum">
              <a:rPr lang="en-US" smtClean="0">
                <a:solidFill>
                  <a:prstClr val="white"/>
                </a:solidFill>
              </a:rPr>
              <a:pPr/>
              <a:t>‹#›</a:t>
            </a:fld>
            <a:endParaRPr lang="en-US" dirty="0">
              <a:solidFill>
                <a:prstClr val="white"/>
              </a:solidFill>
            </a:endParaRPr>
          </a:p>
        </p:txBody>
      </p:sp>
      <p:sp>
        <p:nvSpPr>
          <p:cNvPr id="6" name="Text Placeholder 9"/>
          <p:cNvSpPr>
            <a:spLocks noGrp="1"/>
          </p:cNvSpPr>
          <p:nvPr>
            <p:ph type="body" sz="quarter" idx="13" hasCustomPrompt="1"/>
          </p:nvPr>
        </p:nvSpPr>
        <p:spPr>
          <a:xfrm>
            <a:off x="2640515" y="2708615"/>
            <a:ext cx="6862299" cy="539875"/>
          </a:xfrm>
        </p:spPr>
        <p:txBody>
          <a:bodyPr>
            <a:noAutofit/>
          </a:bodyPr>
          <a:lstStyle>
            <a:lvl1pPr marL="0" indent="0" algn="ctr">
              <a:buFontTx/>
              <a:buNone/>
              <a:defRPr b="1">
                <a:solidFill>
                  <a:schemeClr val="bg1"/>
                </a:solidFill>
              </a:defRPr>
            </a:lvl1pPr>
            <a:lvl2pPr marL="257114" indent="0">
              <a:buFontTx/>
              <a:buNone/>
              <a:defRPr b="1">
                <a:solidFill>
                  <a:schemeClr val="accent4"/>
                </a:solidFill>
              </a:defRPr>
            </a:lvl2pPr>
            <a:lvl3pPr marL="514228" indent="0">
              <a:buFontTx/>
              <a:buNone/>
              <a:defRPr b="1">
                <a:solidFill>
                  <a:schemeClr val="accent4"/>
                </a:solidFill>
              </a:defRPr>
            </a:lvl3pPr>
            <a:lvl4pPr marL="771343" indent="0">
              <a:buFontTx/>
              <a:buNone/>
              <a:defRPr b="1">
                <a:solidFill>
                  <a:schemeClr val="accent4"/>
                </a:solidFill>
              </a:defRPr>
            </a:lvl4pPr>
            <a:lvl5pPr marL="1028456" indent="0">
              <a:buFontTx/>
              <a:buNone/>
              <a:defRPr b="1">
                <a:solidFill>
                  <a:schemeClr val="accent4"/>
                </a:solidFill>
              </a:defRPr>
            </a:lvl5pPr>
          </a:lstStyle>
          <a:p>
            <a:pPr lvl="0"/>
            <a:r>
              <a:rPr lang="en-US" dirty="0"/>
              <a:t>Name</a:t>
            </a:r>
          </a:p>
        </p:txBody>
      </p:sp>
      <p:cxnSp>
        <p:nvCxnSpPr>
          <p:cNvPr id="8" name="Straight Connector 7"/>
          <p:cNvCxnSpPr/>
          <p:nvPr userDrawn="1"/>
        </p:nvCxnSpPr>
        <p:spPr>
          <a:xfrm>
            <a:off x="647831" y="6316537"/>
            <a:ext cx="10890764" cy="0"/>
          </a:xfrm>
          <a:prstGeom prst="line">
            <a:avLst/>
          </a:prstGeom>
          <a:ln w="9525">
            <a:solidFill>
              <a:schemeClr val="bg1"/>
            </a:solidFill>
          </a:ln>
        </p:spPr>
        <p:style>
          <a:lnRef idx="1">
            <a:schemeClr val="accent1"/>
          </a:lnRef>
          <a:fillRef idx="0">
            <a:schemeClr val="accent1"/>
          </a:fillRef>
          <a:effectRef idx="0">
            <a:schemeClr val="accent1"/>
          </a:effectRef>
          <a:fontRef idx="minor">
            <a:schemeClr val="tx1"/>
          </a:fontRef>
        </p:style>
      </p:cxnSp>
      <p:grpSp>
        <p:nvGrpSpPr>
          <p:cNvPr id="74" name="Pulse"/>
          <p:cNvGrpSpPr/>
          <p:nvPr userDrawn="1"/>
        </p:nvGrpSpPr>
        <p:grpSpPr>
          <a:xfrm>
            <a:off x="0" y="3347264"/>
            <a:ext cx="12201523" cy="2642575"/>
            <a:chOff x="0" y="3348038"/>
            <a:chExt cx="12204700" cy="2643187"/>
          </a:xfrm>
          <a:solidFill>
            <a:srgbClr val="0000FF"/>
          </a:solidFill>
        </p:grpSpPr>
        <p:sp>
          <p:nvSpPr>
            <p:cNvPr id="45" name="Freeform 5"/>
            <p:cNvSpPr>
              <a:spLocks/>
            </p:cNvSpPr>
            <p:nvPr userDrawn="1"/>
          </p:nvSpPr>
          <p:spPr bwMode="auto">
            <a:xfrm>
              <a:off x="1906588" y="4092575"/>
              <a:ext cx="323850" cy="812800"/>
            </a:xfrm>
            <a:custGeom>
              <a:avLst/>
              <a:gdLst>
                <a:gd name="T0" fmla="*/ 51 w 102"/>
                <a:gd name="T1" fmla="*/ 255 h 255"/>
                <a:gd name="T2" fmla="*/ 51 w 102"/>
                <a:gd name="T3" fmla="*/ 255 h 255"/>
                <a:gd name="T4" fmla="*/ 0 w 102"/>
                <a:gd name="T5" fmla="*/ 204 h 255"/>
                <a:gd name="T6" fmla="*/ 0 w 102"/>
                <a:gd name="T7" fmla="*/ 51 h 255"/>
                <a:gd name="T8" fmla="*/ 51 w 102"/>
                <a:gd name="T9" fmla="*/ 0 h 255"/>
                <a:gd name="T10" fmla="*/ 102 w 102"/>
                <a:gd name="T11" fmla="*/ 51 h 255"/>
                <a:gd name="T12" fmla="*/ 102 w 102"/>
                <a:gd name="T13" fmla="*/ 204 h 255"/>
                <a:gd name="T14" fmla="*/ 51 w 102"/>
                <a:gd name="T15" fmla="*/ 255 h 2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 h="255">
                  <a:moveTo>
                    <a:pt x="51" y="255"/>
                  </a:moveTo>
                  <a:cubicBezTo>
                    <a:pt x="51" y="255"/>
                    <a:pt x="51" y="255"/>
                    <a:pt x="51" y="255"/>
                  </a:cubicBezTo>
                  <a:cubicBezTo>
                    <a:pt x="23" y="255"/>
                    <a:pt x="0" y="232"/>
                    <a:pt x="0" y="204"/>
                  </a:cubicBezTo>
                  <a:cubicBezTo>
                    <a:pt x="0" y="51"/>
                    <a:pt x="0" y="51"/>
                    <a:pt x="0" y="51"/>
                  </a:cubicBezTo>
                  <a:cubicBezTo>
                    <a:pt x="0" y="23"/>
                    <a:pt x="23" y="0"/>
                    <a:pt x="51" y="0"/>
                  </a:cubicBezTo>
                  <a:cubicBezTo>
                    <a:pt x="79" y="0"/>
                    <a:pt x="102" y="23"/>
                    <a:pt x="102" y="51"/>
                  </a:cubicBezTo>
                  <a:cubicBezTo>
                    <a:pt x="102" y="204"/>
                    <a:pt x="102" y="204"/>
                    <a:pt x="102" y="204"/>
                  </a:cubicBezTo>
                  <a:cubicBezTo>
                    <a:pt x="102" y="232"/>
                    <a:pt x="79" y="255"/>
                    <a:pt x="51" y="25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449" eaLnBrk="1" fontAlgn="auto" hangingPunct="1">
                <a:spcBef>
                  <a:spcPts val="0"/>
                </a:spcBef>
                <a:spcAft>
                  <a:spcPts val="0"/>
                </a:spcAft>
                <a:buClrTx/>
              </a:pPr>
              <a:endParaRPr lang="en-GB" sz="2099" b="0" dirty="0">
                <a:solidFill>
                  <a:prstClr val="black"/>
                </a:solidFill>
                <a:latin typeface="Arial"/>
              </a:endParaRPr>
            </a:p>
          </p:txBody>
        </p:sp>
        <p:sp>
          <p:nvSpPr>
            <p:cNvPr id="46" name="Freeform 6"/>
            <p:cNvSpPr>
              <a:spLocks/>
            </p:cNvSpPr>
            <p:nvPr userDrawn="1"/>
          </p:nvSpPr>
          <p:spPr bwMode="auto">
            <a:xfrm>
              <a:off x="3979863" y="4564063"/>
              <a:ext cx="193675" cy="325438"/>
            </a:xfrm>
            <a:custGeom>
              <a:avLst/>
              <a:gdLst>
                <a:gd name="T0" fmla="*/ 30 w 61"/>
                <a:gd name="T1" fmla="*/ 102 h 102"/>
                <a:gd name="T2" fmla="*/ 30 w 61"/>
                <a:gd name="T3" fmla="*/ 102 h 102"/>
                <a:gd name="T4" fmla="*/ 0 w 61"/>
                <a:gd name="T5" fmla="*/ 71 h 102"/>
                <a:gd name="T6" fmla="*/ 0 w 61"/>
                <a:gd name="T7" fmla="*/ 30 h 102"/>
                <a:gd name="T8" fmla="*/ 30 w 61"/>
                <a:gd name="T9" fmla="*/ 0 h 102"/>
                <a:gd name="T10" fmla="*/ 61 w 61"/>
                <a:gd name="T11" fmla="*/ 30 h 102"/>
                <a:gd name="T12" fmla="*/ 61 w 61"/>
                <a:gd name="T13" fmla="*/ 71 h 102"/>
                <a:gd name="T14" fmla="*/ 30 w 61"/>
                <a:gd name="T15" fmla="*/ 102 h 10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1" h="102">
                  <a:moveTo>
                    <a:pt x="30" y="102"/>
                  </a:moveTo>
                  <a:cubicBezTo>
                    <a:pt x="30" y="102"/>
                    <a:pt x="30" y="102"/>
                    <a:pt x="30" y="102"/>
                  </a:cubicBezTo>
                  <a:cubicBezTo>
                    <a:pt x="13" y="102"/>
                    <a:pt x="0" y="88"/>
                    <a:pt x="0" y="71"/>
                  </a:cubicBezTo>
                  <a:cubicBezTo>
                    <a:pt x="0" y="30"/>
                    <a:pt x="0" y="30"/>
                    <a:pt x="0" y="30"/>
                  </a:cubicBezTo>
                  <a:cubicBezTo>
                    <a:pt x="0" y="14"/>
                    <a:pt x="13" y="0"/>
                    <a:pt x="30" y="0"/>
                  </a:cubicBezTo>
                  <a:cubicBezTo>
                    <a:pt x="47" y="0"/>
                    <a:pt x="61" y="14"/>
                    <a:pt x="61" y="30"/>
                  </a:cubicBezTo>
                  <a:cubicBezTo>
                    <a:pt x="61" y="71"/>
                    <a:pt x="61" y="71"/>
                    <a:pt x="61" y="71"/>
                  </a:cubicBezTo>
                  <a:cubicBezTo>
                    <a:pt x="61" y="88"/>
                    <a:pt x="47" y="102"/>
                    <a:pt x="30" y="10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449" eaLnBrk="1" fontAlgn="auto" hangingPunct="1">
                <a:spcBef>
                  <a:spcPts val="0"/>
                </a:spcBef>
                <a:spcAft>
                  <a:spcPts val="0"/>
                </a:spcAft>
                <a:buClrTx/>
              </a:pPr>
              <a:endParaRPr lang="en-GB" sz="2099" b="0" dirty="0">
                <a:solidFill>
                  <a:prstClr val="black"/>
                </a:solidFill>
                <a:latin typeface="Arial"/>
              </a:endParaRPr>
            </a:p>
          </p:txBody>
        </p:sp>
        <p:sp>
          <p:nvSpPr>
            <p:cNvPr id="47" name="Freeform 7"/>
            <p:cNvSpPr>
              <a:spLocks/>
            </p:cNvSpPr>
            <p:nvPr userDrawn="1"/>
          </p:nvSpPr>
          <p:spPr bwMode="auto">
            <a:xfrm>
              <a:off x="1585913" y="4564063"/>
              <a:ext cx="193675" cy="325438"/>
            </a:xfrm>
            <a:custGeom>
              <a:avLst/>
              <a:gdLst>
                <a:gd name="T0" fmla="*/ 30 w 61"/>
                <a:gd name="T1" fmla="*/ 102 h 102"/>
                <a:gd name="T2" fmla="*/ 30 w 61"/>
                <a:gd name="T3" fmla="*/ 102 h 102"/>
                <a:gd name="T4" fmla="*/ 0 w 61"/>
                <a:gd name="T5" fmla="*/ 71 h 102"/>
                <a:gd name="T6" fmla="*/ 0 w 61"/>
                <a:gd name="T7" fmla="*/ 30 h 102"/>
                <a:gd name="T8" fmla="*/ 30 w 61"/>
                <a:gd name="T9" fmla="*/ 0 h 102"/>
                <a:gd name="T10" fmla="*/ 61 w 61"/>
                <a:gd name="T11" fmla="*/ 30 h 102"/>
                <a:gd name="T12" fmla="*/ 61 w 61"/>
                <a:gd name="T13" fmla="*/ 71 h 102"/>
                <a:gd name="T14" fmla="*/ 30 w 61"/>
                <a:gd name="T15" fmla="*/ 102 h 10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1" h="102">
                  <a:moveTo>
                    <a:pt x="30" y="102"/>
                  </a:moveTo>
                  <a:cubicBezTo>
                    <a:pt x="30" y="102"/>
                    <a:pt x="30" y="102"/>
                    <a:pt x="30" y="102"/>
                  </a:cubicBezTo>
                  <a:cubicBezTo>
                    <a:pt x="13" y="102"/>
                    <a:pt x="0" y="88"/>
                    <a:pt x="0" y="71"/>
                  </a:cubicBezTo>
                  <a:cubicBezTo>
                    <a:pt x="0" y="30"/>
                    <a:pt x="0" y="30"/>
                    <a:pt x="0" y="30"/>
                  </a:cubicBezTo>
                  <a:cubicBezTo>
                    <a:pt x="0" y="14"/>
                    <a:pt x="13" y="0"/>
                    <a:pt x="30" y="0"/>
                  </a:cubicBezTo>
                  <a:cubicBezTo>
                    <a:pt x="47" y="0"/>
                    <a:pt x="61" y="14"/>
                    <a:pt x="61" y="30"/>
                  </a:cubicBezTo>
                  <a:cubicBezTo>
                    <a:pt x="61" y="71"/>
                    <a:pt x="61" y="71"/>
                    <a:pt x="61" y="71"/>
                  </a:cubicBezTo>
                  <a:cubicBezTo>
                    <a:pt x="61" y="88"/>
                    <a:pt x="47" y="102"/>
                    <a:pt x="30" y="10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449" eaLnBrk="1" fontAlgn="auto" hangingPunct="1">
                <a:spcBef>
                  <a:spcPts val="0"/>
                </a:spcBef>
                <a:spcAft>
                  <a:spcPts val="0"/>
                </a:spcAft>
                <a:buClrTx/>
              </a:pPr>
              <a:endParaRPr lang="en-GB" sz="2099" b="0" dirty="0">
                <a:solidFill>
                  <a:prstClr val="black"/>
                </a:solidFill>
                <a:latin typeface="Arial"/>
              </a:endParaRPr>
            </a:p>
          </p:txBody>
        </p:sp>
        <p:sp>
          <p:nvSpPr>
            <p:cNvPr id="48" name="Freeform 8"/>
            <p:cNvSpPr>
              <a:spLocks/>
            </p:cNvSpPr>
            <p:nvPr userDrawn="1"/>
          </p:nvSpPr>
          <p:spPr bwMode="auto">
            <a:xfrm>
              <a:off x="3524250" y="4548188"/>
              <a:ext cx="325438" cy="809625"/>
            </a:xfrm>
            <a:custGeom>
              <a:avLst/>
              <a:gdLst>
                <a:gd name="T0" fmla="*/ 51 w 102"/>
                <a:gd name="T1" fmla="*/ 254 h 254"/>
                <a:gd name="T2" fmla="*/ 51 w 102"/>
                <a:gd name="T3" fmla="*/ 254 h 254"/>
                <a:gd name="T4" fmla="*/ 0 w 102"/>
                <a:gd name="T5" fmla="*/ 203 h 254"/>
                <a:gd name="T6" fmla="*/ 0 w 102"/>
                <a:gd name="T7" fmla="*/ 51 h 254"/>
                <a:gd name="T8" fmla="*/ 51 w 102"/>
                <a:gd name="T9" fmla="*/ 0 h 254"/>
                <a:gd name="T10" fmla="*/ 102 w 102"/>
                <a:gd name="T11" fmla="*/ 51 h 254"/>
                <a:gd name="T12" fmla="*/ 102 w 102"/>
                <a:gd name="T13" fmla="*/ 203 h 254"/>
                <a:gd name="T14" fmla="*/ 51 w 102"/>
                <a:gd name="T15" fmla="*/ 254 h 25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 h="254">
                  <a:moveTo>
                    <a:pt x="51" y="254"/>
                  </a:moveTo>
                  <a:cubicBezTo>
                    <a:pt x="51" y="254"/>
                    <a:pt x="51" y="254"/>
                    <a:pt x="51" y="254"/>
                  </a:cubicBezTo>
                  <a:cubicBezTo>
                    <a:pt x="23" y="254"/>
                    <a:pt x="0" y="232"/>
                    <a:pt x="0" y="203"/>
                  </a:cubicBezTo>
                  <a:cubicBezTo>
                    <a:pt x="0" y="51"/>
                    <a:pt x="0" y="51"/>
                    <a:pt x="0" y="51"/>
                  </a:cubicBezTo>
                  <a:cubicBezTo>
                    <a:pt x="0" y="23"/>
                    <a:pt x="23" y="0"/>
                    <a:pt x="51" y="0"/>
                  </a:cubicBezTo>
                  <a:cubicBezTo>
                    <a:pt x="79" y="0"/>
                    <a:pt x="102" y="23"/>
                    <a:pt x="102" y="51"/>
                  </a:cubicBezTo>
                  <a:cubicBezTo>
                    <a:pt x="102" y="203"/>
                    <a:pt x="102" y="203"/>
                    <a:pt x="102" y="203"/>
                  </a:cubicBezTo>
                  <a:cubicBezTo>
                    <a:pt x="102" y="232"/>
                    <a:pt x="79" y="254"/>
                    <a:pt x="51" y="25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449" eaLnBrk="1" fontAlgn="auto" hangingPunct="1">
                <a:spcBef>
                  <a:spcPts val="0"/>
                </a:spcBef>
                <a:spcAft>
                  <a:spcPts val="0"/>
                </a:spcAft>
                <a:buClrTx/>
              </a:pPr>
              <a:endParaRPr lang="en-GB" sz="2099" b="0" dirty="0">
                <a:solidFill>
                  <a:prstClr val="black"/>
                </a:solidFill>
                <a:latin typeface="Arial"/>
              </a:endParaRPr>
            </a:p>
          </p:txBody>
        </p:sp>
        <p:sp>
          <p:nvSpPr>
            <p:cNvPr id="49" name="Freeform 9"/>
            <p:cNvSpPr>
              <a:spLocks/>
            </p:cNvSpPr>
            <p:nvPr userDrawn="1"/>
          </p:nvSpPr>
          <p:spPr bwMode="auto">
            <a:xfrm>
              <a:off x="2393950" y="3462338"/>
              <a:ext cx="403225" cy="1814513"/>
            </a:xfrm>
            <a:custGeom>
              <a:avLst/>
              <a:gdLst>
                <a:gd name="T0" fmla="*/ 64 w 127"/>
                <a:gd name="T1" fmla="*/ 570 h 570"/>
                <a:gd name="T2" fmla="*/ 64 w 127"/>
                <a:gd name="T3" fmla="*/ 570 h 570"/>
                <a:gd name="T4" fmla="*/ 0 w 127"/>
                <a:gd name="T5" fmla="*/ 506 h 570"/>
                <a:gd name="T6" fmla="*/ 0 w 127"/>
                <a:gd name="T7" fmla="*/ 64 h 570"/>
                <a:gd name="T8" fmla="*/ 64 w 127"/>
                <a:gd name="T9" fmla="*/ 0 h 570"/>
                <a:gd name="T10" fmla="*/ 127 w 127"/>
                <a:gd name="T11" fmla="*/ 64 h 570"/>
                <a:gd name="T12" fmla="*/ 127 w 127"/>
                <a:gd name="T13" fmla="*/ 506 h 570"/>
                <a:gd name="T14" fmla="*/ 64 w 127"/>
                <a:gd name="T15" fmla="*/ 570 h 5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7" h="570">
                  <a:moveTo>
                    <a:pt x="64" y="570"/>
                  </a:moveTo>
                  <a:cubicBezTo>
                    <a:pt x="64" y="570"/>
                    <a:pt x="64" y="570"/>
                    <a:pt x="64" y="570"/>
                  </a:cubicBezTo>
                  <a:cubicBezTo>
                    <a:pt x="29" y="570"/>
                    <a:pt x="0" y="541"/>
                    <a:pt x="0" y="506"/>
                  </a:cubicBezTo>
                  <a:cubicBezTo>
                    <a:pt x="0" y="64"/>
                    <a:pt x="0" y="64"/>
                    <a:pt x="0" y="64"/>
                  </a:cubicBezTo>
                  <a:cubicBezTo>
                    <a:pt x="0" y="29"/>
                    <a:pt x="29" y="0"/>
                    <a:pt x="64" y="0"/>
                  </a:cubicBezTo>
                  <a:cubicBezTo>
                    <a:pt x="99" y="0"/>
                    <a:pt x="127" y="29"/>
                    <a:pt x="127" y="64"/>
                  </a:cubicBezTo>
                  <a:cubicBezTo>
                    <a:pt x="127" y="506"/>
                    <a:pt x="127" y="506"/>
                    <a:pt x="127" y="506"/>
                  </a:cubicBezTo>
                  <a:cubicBezTo>
                    <a:pt x="127" y="541"/>
                    <a:pt x="99" y="570"/>
                    <a:pt x="64" y="57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449" eaLnBrk="1" fontAlgn="auto" hangingPunct="1">
                <a:spcBef>
                  <a:spcPts val="0"/>
                </a:spcBef>
                <a:spcAft>
                  <a:spcPts val="0"/>
                </a:spcAft>
                <a:buClrTx/>
              </a:pPr>
              <a:endParaRPr lang="en-GB" sz="2099" b="0" dirty="0">
                <a:solidFill>
                  <a:prstClr val="black"/>
                </a:solidFill>
                <a:latin typeface="Arial"/>
              </a:endParaRPr>
            </a:p>
          </p:txBody>
        </p:sp>
        <p:sp>
          <p:nvSpPr>
            <p:cNvPr id="50" name="Freeform 10"/>
            <p:cNvSpPr>
              <a:spLocks/>
            </p:cNvSpPr>
            <p:nvPr userDrawn="1"/>
          </p:nvSpPr>
          <p:spPr bwMode="auto">
            <a:xfrm>
              <a:off x="311150" y="3462338"/>
              <a:ext cx="406400" cy="1814513"/>
            </a:xfrm>
            <a:custGeom>
              <a:avLst/>
              <a:gdLst>
                <a:gd name="T0" fmla="*/ 64 w 128"/>
                <a:gd name="T1" fmla="*/ 570 h 570"/>
                <a:gd name="T2" fmla="*/ 64 w 128"/>
                <a:gd name="T3" fmla="*/ 570 h 570"/>
                <a:gd name="T4" fmla="*/ 0 w 128"/>
                <a:gd name="T5" fmla="*/ 506 h 570"/>
                <a:gd name="T6" fmla="*/ 0 w 128"/>
                <a:gd name="T7" fmla="*/ 64 h 570"/>
                <a:gd name="T8" fmla="*/ 64 w 128"/>
                <a:gd name="T9" fmla="*/ 0 h 570"/>
                <a:gd name="T10" fmla="*/ 128 w 128"/>
                <a:gd name="T11" fmla="*/ 64 h 570"/>
                <a:gd name="T12" fmla="*/ 128 w 128"/>
                <a:gd name="T13" fmla="*/ 506 h 570"/>
                <a:gd name="T14" fmla="*/ 64 w 128"/>
                <a:gd name="T15" fmla="*/ 570 h 5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8" h="570">
                  <a:moveTo>
                    <a:pt x="64" y="570"/>
                  </a:moveTo>
                  <a:cubicBezTo>
                    <a:pt x="64" y="570"/>
                    <a:pt x="64" y="570"/>
                    <a:pt x="64" y="570"/>
                  </a:cubicBezTo>
                  <a:cubicBezTo>
                    <a:pt x="29" y="570"/>
                    <a:pt x="0" y="541"/>
                    <a:pt x="0" y="506"/>
                  </a:cubicBezTo>
                  <a:cubicBezTo>
                    <a:pt x="0" y="64"/>
                    <a:pt x="0" y="64"/>
                    <a:pt x="0" y="64"/>
                  </a:cubicBezTo>
                  <a:cubicBezTo>
                    <a:pt x="0" y="29"/>
                    <a:pt x="29" y="0"/>
                    <a:pt x="64" y="0"/>
                  </a:cubicBezTo>
                  <a:cubicBezTo>
                    <a:pt x="99" y="0"/>
                    <a:pt x="128" y="29"/>
                    <a:pt x="128" y="64"/>
                  </a:cubicBezTo>
                  <a:cubicBezTo>
                    <a:pt x="128" y="506"/>
                    <a:pt x="128" y="506"/>
                    <a:pt x="128" y="506"/>
                  </a:cubicBezTo>
                  <a:cubicBezTo>
                    <a:pt x="128" y="541"/>
                    <a:pt x="99" y="570"/>
                    <a:pt x="64" y="57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449" eaLnBrk="1" fontAlgn="auto" hangingPunct="1">
                <a:spcBef>
                  <a:spcPts val="0"/>
                </a:spcBef>
                <a:spcAft>
                  <a:spcPts val="0"/>
                </a:spcAft>
                <a:buClrTx/>
              </a:pPr>
              <a:endParaRPr lang="en-GB" sz="2099" b="0" dirty="0">
                <a:solidFill>
                  <a:prstClr val="black"/>
                </a:solidFill>
                <a:latin typeface="Arial"/>
              </a:endParaRPr>
            </a:p>
          </p:txBody>
        </p:sp>
        <p:sp>
          <p:nvSpPr>
            <p:cNvPr id="51" name="Freeform 11"/>
            <p:cNvSpPr>
              <a:spLocks/>
            </p:cNvSpPr>
            <p:nvPr userDrawn="1"/>
          </p:nvSpPr>
          <p:spPr bwMode="auto">
            <a:xfrm>
              <a:off x="2959100" y="4175125"/>
              <a:ext cx="403225" cy="1816100"/>
            </a:xfrm>
            <a:custGeom>
              <a:avLst/>
              <a:gdLst>
                <a:gd name="T0" fmla="*/ 64 w 127"/>
                <a:gd name="T1" fmla="*/ 570 h 570"/>
                <a:gd name="T2" fmla="*/ 64 w 127"/>
                <a:gd name="T3" fmla="*/ 570 h 570"/>
                <a:gd name="T4" fmla="*/ 0 w 127"/>
                <a:gd name="T5" fmla="*/ 506 h 570"/>
                <a:gd name="T6" fmla="*/ 0 w 127"/>
                <a:gd name="T7" fmla="*/ 64 h 570"/>
                <a:gd name="T8" fmla="*/ 64 w 127"/>
                <a:gd name="T9" fmla="*/ 0 h 570"/>
                <a:gd name="T10" fmla="*/ 127 w 127"/>
                <a:gd name="T11" fmla="*/ 64 h 570"/>
                <a:gd name="T12" fmla="*/ 127 w 127"/>
                <a:gd name="T13" fmla="*/ 506 h 570"/>
                <a:gd name="T14" fmla="*/ 64 w 127"/>
                <a:gd name="T15" fmla="*/ 570 h 5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7" h="570">
                  <a:moveTo>
                    <a:pt x="64" y="570"/>
                  </a:moveTo>
                  <a:cubicBezTo>
                    <a:pt x="64" y="570"/>
                    <a:pt x="64" y="570"/>
                    <a:pt x="64" y="570"/>
                  </a:cubicBezTo>
                  <a:cubicBezTo>
                    <a:pt x="29" y="570"/>
                    <a:pt x="0" y="541"/>
                    <a:pt x="0" y="506"/>
                  </a:cubicBezTo>
                  <a:cubicBezTo>
                    <a:pt x="0" y="64"/>
                    <a:pt x="0" y="64"/>
                    <a:pt x="0" y="64"/>
                  </a:cubicBezTo>
                  <a:cubicBezTo>
                    <a:pt x="0" y="28"/>
                    <a:pt x="29" y="0"/>
                    <a:pt x="64" y="0"/>
                  </a:cubicBezTo>
                  <a:cubicBezTo>
                    <a:pt x="99" y="0"/>
                    <a:pt x="127" y="28"/>
                    <a:pt x="127" y="64"/>
                  </a:cubicBezTo>
                  <a:cubicBezTo>
                    <a:pt x="127" y="506"/>
                    <a:pt x="127" y="506"/>
                    <a:pt x="127" y="506"/>
                  </a:cubicBezTo>
                  <a:cubicBezTo>
                    <a:pt x="127" y="541"/>
                    <a:pt x="99" y="570"/>
                    <a:pt x="64" y="57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449" eaLnBrk="1" fontAlgn="auto" hangingPunct="1">
                <a:spcBef>
                  <a:spcPts val="0"/>
                </a:spcBef>
                <a:spcAft>
                  <a:spcPts val="0"/>
                </a:spcAft>
                <a:buClrTx/>
              </a:pPr>
              <a:endParaRPr lang="en-GB" sz="2099" b="0" dirty="0">
                <a:solidFill>
                  <a:prstClr val="black"/>
                </a:solidFill>
                <a:latin typeface="Arial"/>
              </a:endParaRPr>
            </a:p>
          </p:txBody>
        </p:sp>
        <p:sp>
          <p:nvSpPr>
            <p:cNvPr id="52" name="Freeform 12"/>
            <p:cNvSpPr>
              <a:spLocks noEditPoints="1"/>
            </p:cNvSpPr>
            <p:nvPr userDrawn="1"/>
          </p:nvSpPr>
          <p:spPr bwMode="auto">
            <a:xfrm>
              <a:off x="1131888" y="4548188"/>
              <a:ext cx="323850" cy="809625"/>
            </a:xfrm>
            <a:custGeom>
              <a:avLst/>
              <a:gdLst>
                <a:gd name="T0" fmla="*/ 51 w 102"/>
                <a:gd name="T1" fmla="*/ 10 h 254"/>
                <a:gd name="T2" fmla="*/ 92 w 102"/>
                <a:gd name="T3" fmla="*/ 51 h 254"/>
                <a:gd name="T4" fmla="*/ 92 w 102"/>
                <a:gd name="T5" fmla="*/ 203 h 254"/>
                <a:gd name="T6" fmla="*/ 51 w 102"/>
                <a:gd name="T7" fmla="*/ 244 h 254"/>
                <a:gd name="T8" fmla="*/ 10 w 102"/>
                <a:gd name="T9" fmla="*/ 203 h 254"/>
                <a:gd name="T10" fmla="*/ 10 w 102"/>
                <a:gd name="T11" fmla="*/ 51 h 254"/>
                <a:gd name="T12" fmla="*/ 51 w 102"/>
                <a:gd name="T13" fmla="*/ 10 h 254"/>
                <a:gd name="T14" fmla="*/ 51 w 102"/>
                <a:gd name="T15" fmla="*/ 0 h 254"/>
                <a:gd name="T16" fmla="*/ 0 w 102"/>
                <a:gd name="T17" fmla="*/ 51 h 254"/>
                <a:gd name="T18" fmla="*/ 0 w 102"/>
                <a:gd name="T19" fmla="*/ 203 h 254"/>
                <a:gd name="T20" fmla="*/ 51 w 102"/>
                <a:gd name="T21" fmla="*/ 254 h 254"/>
                <a:gd name="T22" fmla="*/ 102 w 102"/>
                <a:gd name="T23" fmla="*/ 203 h 254"/>
                <a:gd name="T24" fmla="*/ 102 w 102"/>
                <a:gd name="T25" fmla="*/ 51 h 254"/>
                <a:gd name="T26" fmla="*/ 51 w 102"/>
                <a:gd name="T27" fmla="*/ 0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2" h="254">
                  <a:moveTo>
                    <a:pt x="51" y="10"/>
                  </a:moveTo>
                  <a:cubicBezTo>
                    <a:pt x="74" y="10"/>
                    <a:pt x="92" y="28"/>
                    <a:pt x="92" y="51"/>
                  </a:cubicBezTo>
                  <a:cubicBezTo>
                    <a:pt x="92" y="203"/>
                    <a:pt x="92" y="203"/>
                    <a:pt x="92" y="203"/>
                  </a:cubicBezTo>
                  <a:cubicBezTo>
                    <a:pt x="92" y="226"/>
                    <a:pt x="74" y="244"/>
                    <a:pt x="51" y="244"/>
                  </a:cubicBezTo>
                  <a:cubicBezTo>
                    <a:pt x="29" y="244"/>
                    <a:pt x="10" y="226"/>
                    <a:pt x="10" y="203"/>
                  </a:cubicBezTo>
                  <a:cubicBezTo>
                    <a:pt x="10" y="51"/>
                    <a:pt x="10" y="51"/>
                    <a:pt x="10" y="51"/>
                  </a:cubicBezTo>
                  <a:cubicBezTo>
                    <a:pt x="10" y="28"/>
                    <a:pt x="29" y="10"/>
                    <a:pt x="51" y="10"/>
                  </a:cubicBezTo>
                  <a:moveTo>
                    <a:pt x="51" y="0"/>
                  </a:moveTo>
                  <a:cubicBezTo>
                    <a:pt x="23" y="0"/>
                    <a:pt x="0" y="23"/>
                    <a:pt x="0" y="51"/>
                  </a:cubicBezTo>
                  <a:cubicBezTo>
                    <a:pt x="0" y="203"/>
                    <a:pt x="0" y="203"/>
                    <a:pt x="0" y="203"/>
                  </a:cubicBezTo>
                  <a:cubicBezTo>
                    <a:pt x="0" y="232"/>
                    <a:pt x="23" y="254"/>
                    <a:pt x="51" y="254"/>
                  </a:cubicBezTo>
                  <a:cubicBezTo>
                    <a:pt x="79" y="254"/>
                    <a:pt x="102" y="232"/>
                    <a:pt x="102" y="203"/>
                  </a:cubicBezTo>
                  <a:cubicBezTo>
                    <a:pt x="102" y="51"/>
                    <a:pt x="102" y="51"/>
                    <a:pt x="102" y="51"/>
                  </a:cubicBezTo>
                  <a:cubicBezTo>
                    <a:pt x="102" y="23"/>
                    <a:pt x="79" y="0"/>
                    <a:pt x="5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449" eaLnBrk="1" fontAlgn="auto" hangingPunct="1">
                <a:spcBef>
                  <a:spcPts val="0"/>
                </a:spcBef>
                <a:spcAft>
                  <a:spcPts val="0"/>
                </a:spcAft>
                <a:buClrTx/>
              </a:pPr>
              <a:endParaRPr lang="en-GB" sz="2099" b="0" dirty="0">
                <a:solidFill>
                  <a:prstClr val="black"/>
                </a:solidFill>
                <a:latin typeface="Arial"/>
              </a:endParaRPr>
            </a:p>
          </p:txBody>
        </p:sp>
        <p:sp>
          <p:nvSpPr>
            <p:cNvPr id="53" name="Freeform 13"/>
            <p:cNvSpPr>
              <a:spLocks noEditPoints="1"/>
            </p:cNvSpPr>
            <p:nvPr userDrawn="1"/>
          </p:nvSpPr>
          <p:spPr bwMode="auto">
            <a:xfrm>
              <a:off x="565150" y="4175125"/>
              <a:ext cx="404813" cy="1816100"/>
            </a:xfrm>
            <a:custGeom>
              <a:avLst/>
              <a:gdLst>
                <a:gd name="T0" fmla="*/ 64 w 127"/>
                <a:gd name="T1" fmla="*/ 10 h 570"/>
                <a:gd name="T2" fmla="*/ 117 w 127"/>
                <a:gd name="T3" fmla="*/ 64 h 570"/>
                <a:gd name="T4" fmla="*/ 117 w 127"/>
                <a:gd name="T5" fmla="*/ 506 h 570"/>
                <a:gd name="T6" fmla="*/ 64 w 127"/>
                <a:gd name="T7" fmla="*/ 560 h 570"/>
                <a:gd name="T8" fmla="*/ 10 w 127"/>
                <a:gd name="T9" fmla="*/ 506 h 570"/>
                <a:gd name="T10" fmla="*/ 10 w 127"/>
                <a:gd name="T11" fmla="*/ 64 h 570"/>
                <a:gd name="T12" fmla="*/ 64 w 127"/>
                <a:gd name="T13" fmla="*/ 10 h 570"/>
                <a:gd name="T14" fmla="*/ 64 w 127"/>
                <a:gd name="T15" fmla="*/ 0 h 570"/>
                <a:gd name="T16" fmla="*/ 0 w 127"/>
                <a:gd name="T17" fmla="*/ 64 h 570"/>
                <a:gd name="T18" fmla="*/ 0 w 127"/>
                <a:gd name="T19" fmla="*/ 506 h 570"/>
                <a:gd name="T20" fmla="*/ 64 w 127"/>
                <a:gd name="T21" fmla="*/ 570 h 570"/>
                <a:gd name="T22" fmla="*/ 127 w 127"/>
                <a:gd name="T23" fmla="*/ 506 h 570"/>
                <a:gd name="T24" fmla="*/ 127 w 127"/>
                <a:gd name="T25" fmla="*/ 64 h 570"/>
                <a:gd name="T26" fmla="*/ 64 w 127"/>
                <a:gd name="T27" fmla="*/ 0 h 5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7" h="570">
                  <a:moveTo>
                    <a:pt x="64" y="10"/>
                  </a:moveTo>
                  <a:cubicBezTo>
                    <a:pt x="93" y="10"/>
                    <a:pt x="117" y="34"/>
                    <a:pt x="117" y="64"/>
                  </a:cubicBezTo>
                  <a:cubicBezTo>
                    <a:pt x="117" y="506"/>
                    <a:pt x="117" y="506"/>
                    <a:pt x="117" y="506"/>
                  </a:cubicBezTo>
                  <a:cubicBezTo>
                    <a:pt x="117" y="536"/>
                    <a:pt x="93" y="560"/>
                    <a:pt x="64" y="560"/>
                  </a:cubicBezTo>
                  <a:cubicBezTo>
                    <a:pt x="34" y="560"/>
                    <a:pt x="10" y="536"/>
                    <a:pt x="10" y="506"/>
                  </a:cubicBezTo>
                  <a:cubicBezTo>
                    <a:pt x="10" y="64"/>
                    <a:pt x="10" y="64"/>
                    <a:pt x="10" y="64"/>
                  </a:cubicBezTo>
                  <a:cubicBezTo>
                    <a:pt x="10" y="34"/>
                    <a:pt x="34" y="10"/>
                    <a:pt x="64" y="10"/>
                  </a:cubicBezTo>
                  <a:moveTo>
                    <a:pt x="64" y="0"/>
                  </a:moveTo>
                  <a:cubicBezTo>
                    <a:pt x="29" y="0"/>
                    <a:pt x="0" y="28"/>
                    <a:pt x="0" y="64"/>
                  </a:cubicBezTo>
                  <a:cubicBezTo>
                    <a:pt x="0" y="506"/>
                    <a:pt x="0" y="506"/>
                    <a:pt x="0" y="506"/>
                  </a:cubicBezTo>
                  <a:cubicBezTo>
                    <a:pt x="0" y="541"/>
                    <a:pt x="29" y="570"/>
                    <a:pt x="64" y="570"/>
                  </a:cubicBezTo>
                  <a:cubicBezTo>
                    <a:pt x="99" y="570"/>
                    <a:pt x="127" y="541"/>
                    <a:pt x="127" y="506"/>
                  </a:cubicBezTo>
                  <a:cubicBezTo>
                    <a:pt x="127" y="64"/>
                    <a:pt x="127" y="64"/>
                    <a:pt x="127" y="64"/>
                  </a:cubicBezTo>
                  <a:cubicBezTo>
                    <a:pt x="127" y="28"/>
                    <a:pt x="99" y="0"/>
                    <a:pt x="6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449" eaLnBrk="1" fontAlgn="auto" hangingPunct="1">
                <a:spcBef>
                  <a:spcPts val="0"/>
                </a:spcBef>
                <a:spcAft>
                  <a:spcPts val="0"/>
                </a:spcAft>
                <a:buClrTx/>
              </a:pPr>
              <a:endParaRPr lang="en-GB" sz="2099" b="0" dirty="0">
                <a:solidFill>
                  <a:prstClr val="black"/>
                </a:solidFill>
                <a:latin typeface="Arial"/>
              </a:endParaRPr>
            </a:p>
          </p:txBody>
        </p:sp>
        <p:sp>
          <p:nvSpPr>
            <p:cNvPr id="54" name="Freeform 14"/>
            <p:cNvSpPr>
              <a:spLocks/>
            </p:cNvSpPr>
            <p:nvPr userDrawn="1"/>
          </p:nvSpPr>
          <p:spPr bwMode="auto">
            <a:xfrm>
              <a:off x="10434638" y="4092575"/>
              <a:ext cx="323850" cy="812800"/>
            </a:xfrm>
            <a:custGeom>
              <a:avLst/>
              <a:gdLst>
                <a:gd name="T0" fmla="*/ 51 w 102"/>
                <a:gd name="T1" fmla="*/ 255 h 255"/>
                <a:gd name="T2" fmla="*/ 51 w 102"/>
                <a:gd name="T3" fmla="*/ 255 h 255"/>
                <a:gd name="T4" fmla="*/ 0 w 102"/>
                <a:gd name="T5" fmla="*/ 204 h 255"/>
                <a:gd name="T6" fmla="*/ 0 w 102"/>
                <a:gd name="T7" fmla="*/ 51 h 255"/>
                <a:gd name="T8" fmla="*/ 51 w 102"/>
                <a:gd name="T9" fmla="*/ 0 h 255"/>
                <a:gd name="T10" fmla="*/ 102 w 102"/>
                <a:gd name="T11" fmla="*/ 51 h 255"/>
                <a:gd name="T12" fmla="*/ 102 w 102"/>
                <a:gd name="T13" fmla="*/ 204 h 255"/>
                <a:gd name="T14" fmla="*/ 51 w 102"/>
                <a:gd name="T15" fmla="*/ 255 h 2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 h="255">
                  <a:moveTo>
                    <a:pt x="51" y="255"/>
                  </a:moveTo>
                  <a:cubicBezTo>
                    <a:pt x="51" y="255"/>
                    <a:pt x="51" y="255"/>
                    <a:pt x="51" y="255"/>
                  </a:cubicBezTo>
                  <a:cubicBezTo>
                    <a:pt x="23" y="255"/>
                    <a:pt x="0" y="232"/>
                    <a:pt x="0" y="204"/>
                  </a:cubicBezTo>
                  <a:cubicBezTo>
                    <a:pt x="0" y="51"/>
                    <a:pt x="0" y="51"/>
                    <a:pt x="0" y="51"/>
                  </a:cubicBezTo>
                  <a:cubicBezTo>
                    <a:pt x="0" y="23"/>
                    <a:pt x="23" y="0"/>
                    <a:pt x="51" y="0"/>
                  </a:cubicBezTo>
                  <a:cubicBezTo>
                    <a:pt x="79" y="0"/>
                    <a:pt x="102" y="23"/>
                    <a:pt x="102" y="51"/>
                  </a:cubicBezTo>
                  <a:cubicBezTo>
                    <a:pt x="102" y="204"/>
                    <a:pt x="102" y="204"/>
                    <a:pt x="102" y="204"/>
                  </a:cubicBezTo>
                  <a:cubicBezTo>
                    <a:pt x="102" y="232"/>
                    <a:pt x="79" y="255"/>
                    <a:pt x="51" y="25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449" eaLnBrk="1" fontAlgn="auto" hangingPunct="1">
                <a:spcBef>
                  <a:spcPts val="0"/>
                </a:spcBef>
                <a:spcAft>
                  <a:spcPts val="0"/>
                </a:spcAft>
                <a:buClrTx/>
              </a:pPr>
              <a:endParaRPr lang="en-GB" sz="2099" b="0" dirty="0">
                <a:solidFill>
                  <a:prstClr val="black"/>
                </a:solidFill>
                <a:latin typeface="Arial"/>
              </a:endParaRPr>
            </a:p>
          </p:txBody>
        </p:sp>
        <p:sp>
          <p:nvSpPr>
            <p:cNvPr id="55" name="Freeform 15"/>
            <p:cNvSpPr>
              <a:spLocks/>
            </p:cNvSpPr>
            <p:nvPr userDrawn="1"/>
          </p:nvSpPr>
          <p:spPr bwMode="auto">
            <a:xfrm>
              <a:off x="10110788" y="4564063"/>
              <a:ext cx="193675" cy="325438"/>
            </a:xfrm>
            <a:custGeom>
              <a:avLst/>
              <a:gdLst>
                <a:gd name="T0" fmla="*/ 31 w 61"/>
                <a:gd name="T1" fmla="*/ 102 h 102"/>
                <a:gd name="T2" fmla="*/ 31 w 61"/>
                <a:gd name="T3" fmla="*/ 102 h 102"/>
                <a:gd name="T4" fmla="*/ 0 w 61"/>
                <a:gd name="T5" fmla="*/ 71 h 102"/>
                <a:gd name="T6" fmla="*/ 0 w 61"/>
                <a:gd name="T7" fmla="*/ 30 h 102"/>
                <a:gd name="T8" fmla="*/ 31 w 61"/>
                <a:gd name="T9" fmla="*/ 0 h 102"/>
                <a:gd name="T10" fmla="*/ 61 w 61"/>
                <a:gd name="T11" fmla="*/ 30 h 102"/>
                <a:gd name="T12" fmla="*/ 61 w 61"/>
                <a:gd name="T13" fmla="*/ 71 h 102"/>
                <a:gd name="T14" fmla="*/ 31 w 61"/>
                <a:gd name="T15" fmla="*/ 102 h 10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1" h="102">
                  <a:moveTo>
                    <a:pt x="31" y="102"/>
                  </a:moveTo>
                  <a:cubicBezTo>
                    <a:pt x="31" y="102"/>
                    <a:pt x="31" y="102"/>
                    <a:pt x="31" y="102"/>
                  </a:cubicBezTo>
                  <a:cubicBezTo>
                    <a:pt x="14" y="102"/>
                    <a:pt x="0" y="88"/>
                    <a:pt x="0" y="71"/>
                  </a:cubicBezTo>
                  <a:cubicBezTo>
                    <a:pt x="0" y="30"/>
                    <a:pt x="0" y="30"/>
                    <a:pt x="0" y="30"/>
                  </a:cubicBezTo>
                  <a:cubicBezTo>
                    <a:pt x="0" y="14"/>
                    <a:pt x="14" y="0"/>
                    <a:pt x="31" y="0"/>
                  </a:cubicBezTo>
                  <a:cubicBezTo>
                    <a:pt x="48" y="0"/>
                    <a:pt x="61" y="14"/>
                    <a:pt x="61" y="30"/>
                  </a:cubicBezTo>
                  <a:cubicBezTo>
                    <a:pt x="61" y="71"/>
                    <a:pt x="61" y="71"/>
                    <a:pt x="61" y="71"/>
                  </a:cubicBezTo>
                  <a:cubicBezTo>
                    <a:pt x="61" y="88"/>
                    <a:pt x="48" y="102"/>
                    <a:pt x="31" y="10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449" eaLnBrk="1" fontAlgn="auto" hangingPunct="1">
                <a:spcBef>
                  <a:spcPts val="0"/>
                </a:spcBef>
                <a:spcAft>
                  <a:spcPts val="0"/>
                </a:spcAft>
                <a:buClrTx/>
              </a:pPr>
              <a:endParaRPr lang="en-GB" sz="2099" b="0" dirty="0">
                <a:solidFill>
                  <a:prstClr val="black"/>
                </a:solidFill>
                <a:latin typeface="Arial"/>
              </a:endParaRPr>
            </a:p>
          </p:txBody>
        </p:sp>
        <p:sp>
          <p:nvSpPr>
            <p:cNvPr id="56" name="Freeform 16"/>
            <p:cNvSpPr>
              <a:spLocks/>
            </p:cNvSpPr>
            <p:nvPr userDrawn="1"/>
          </p:nvSpPr>
          <p:spPr bwMode="auto">
            <a:xfrm>
              <a:off x="10920413" y="3462338"/>
              <a:ext cx="403225" cy="1814513"/>
            </a:xfrm>
            <a:custGeom>
              <a:avLst/>
              <a:gdLst>
                <a:gd name="T0" fmla="*/ 63 w 127"/>
                <a:gd name="T1" fmla="*/ 570 h 570"/>
                <a:gd name="T2" fmla="*/ 63 w 127"/>
                <a:gd name="T3" fmla="*/ 570 h 570"/>
                <a:gd name="T4" fmla="*/ 0 w 127"/>
                <a:gd name="T5" fmla="*/ 506 h 570"/>
                <a:gd name="T6" fmla="*/ 0 w 127"/>
                <a:gd name="T7" fmla="*/ 64 h 570"/>
                <a:gd name="T8" fmla="*/ 63 w 127"/>
                <a:gd name="T9" fmla="*/ 0 h 570"/>
                <a:gd name="T10" fmla="*/ 127 w 127"/>
                <a:gd name="T11" fmla="*/ 64 h 570"/>
                <a:gd name="T12" fmla="*/ 127 w 127"/>
                <a:gd name="T13" fmla="*/ 506 h 570"/>
                <a:gd name="T14" fmla="*/ 63 w 127"/>
                <a:gd name="T15" fmla="*/ 570 h 5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7" h="570">
                  <a:moveTo>
                    <a:pt x="63" y="570"/>
                  </a:moveTo>
                  <a:cubicBezTo>
                    <a:pt x="63" y="570"/>
                    <a:pt x="63" y="570"/>
                    <a:pt x="63" y="570"/>
                  </a:cubicBezTo>
                  <a:cubicBezTo>
                    <a:pt x="28" y="570"/>
                    <a:pt x="0" y="541"/>
                    <a:pt x="0" y="506"/>
                  </a:cubicBezTo>
                  <a:cubicBezTo>
                    <a:pt x="0" y="64"/>
                    <a:pt x="0" y="64"/>
                    <a:pt x="0" y="64"/>
                  </a:cubicBezTo>
                  <a:cubicBezTo>
                    <a:pt x="0" y="29"/>
                    <a:pt x="28" y="0"/>
                    <a:pt x="63" y="0"/>
                  </a:cubicBezTo>
                  <a:cubicBezTo>
                    <a:pt x="98" y="0"/>
                    <a:pt x="127" y="29"/>
                    <a:pt x="127" y="64"/>
                  </a:cubicBezTo>
                  <a:cubicBezTo>
                    <a:pt x="127" y="506"/>
                    <a:pt x="127" y="506"/>
                    <a:pt x="127" y="506"/>
                  </a:cubicBezTo>
                  <a:cubicBezTo>
                    <a:pt x="127" y="541"/>
                    <a:pt x="98" y="570"/>
                    <a:pt x="63" y="57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449" eaLnBrk="1" fontAlgn="auto" hangingPunct="1">
                <a:spcBef>
                  <a:spcPts val="0"/>
                </a:spcBef>
                <a:spcAft>
                  <a:spcPts val="0"/>
                </a:spcAft>
                <a:buClrTx/>
              </a:pPr>
              <a:endParaRPr lang="en-GB" sz="2099" b="0" dirty="0">
                <a:solidFill>
                  <a:prstClr val="black"/>
                </a:solidFill>
                <a:latin typeface="Arial"/>
              </a:endParaRPr>
            </a:p>
          </p:txBody>
        </p:sp>
        <p:sp>
          <p:nvSpPr>
            <p:cNvPr id="57" name="Freeform 17"/>
            <p:cNvSpPr>
              <a:spLocks/>
            </p:cNvSpPr>
            <p:nvPr userDrawn="1"/>
          </p:nvSpPr>
          <p:spPr bwMode="auto">
            <a:xfrm>
              <a:off x="11487150" y="4175125"/>
              <a:ext cx="403225" cy="1816100"/>
            </a:xfrm>
            <a:custGeom>
              <a:avLst/>
              <a:gdLst>
                <a:gd name="T0" fmla="*/ 63 w 127"/>
                <a:gd name="T1" fmla="*/ 570 h 570"/>
                <a:gd name="T2" fmla="*/ 63 w 127"/>
                <a:gd name="T3" fmla="*/ 570 h 570"/>
                <a:gd name="T4" fmla="*/ 0 w 127"/>
                <a:gd name="T5" fmla="*/ 506 h 570"/>
                <a:gd name="T6" fmla="*/ 0 w 127"/>
                <a:gd name="T7" fmla="*/ 64 h 570"/>
                <a:gd name="T8" fmla="*/ 63 w 127"/>
                <a:gd name="T9" fmla="*/ 0 h 570"/>
                <a:gd name="T10" fmla="*/ 127 w 127"/>
                <a:gd name="T11" fmla="*/ 64 h 570"/>
                <a:gd name="T12" fmla="*/ 127 w 127"/>
                <a:gd name="T13" fmla="*/ 506 h 570"/>
                <a:gd name="T14" fmla="*/ 63 w 127"/>
                <a:gd name="T15" fmla="*/ 570 h 5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7" h="570">
                  <a:moveTo>
                    <a:pt x="63" y="570"/>
                  </a:moveTo>
                  <a:cubicBezTo>
                    <a:pt x="63" y="570"/>
                    <a:pt x="63" y="570"/>
                    <a:pt x="63" y="570"/>
                  </a:cubicBezTo>
                  <a:cubicBezTo>
                    <a:pt x="28" y="570"/>
                    <a:pt x="0" y="541"/>
                    <a:pt x="0" y="506"/>
                  </a:cubicBezTo>
                  <a:cubicBezTo>
                    <a:pt x="0" y="64"/>
                    <a:pt x="0" y="64"/>
                    <a:pt x="0" y="64"/>
                  </a:cubicBezTo>
                  <a:cubicBezTo>
                    <a:pt x="0" y="28"/>
                    <a:pt x="28" y="0"/>
                    <a:pt x="63" y="0"/>
                  </a:cubicBezTo>
                  <a:cubicBezTo>
                    <a:pt x="99" y="0"/>
                    <a:pt x="127" y="28"/>
                    <a:pt x="127" y="64"/>
                  </a:cubicBezTo>
                  <a:cubicBezTo>
                    <a:pt x="127" y="506"/>
                    <a:pt x="127" y="506"/>
                    <a:pt x="127" y="506"/>
                  </a:cubicBezTo>
                  <a:cubicBezTo>
                    <a:pt x="127" y="541"/>
                    <a:pt x="99" y="570"/>
                    <a:pt x="63" y="57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449" eaLnBrk="1" fontAlgn="auto" hangingPunct="1">
                <a:spcBef>
                  <a:spcPts val="0"/>
                </a:spcBef>
                <a:spcAft>
                  <a:spcPts val="0"/>
                </a:spcAft>
                <a:buClrTx/>
              </a:pPr>
              <a:endParaRPr lang="en-GB" sz="2099" b="0" dirty="0">
                <a:solidFill>
                  <a:prstClr val="black"/>
                </a:solidFill>
                <a:latin typeface="Arial"/>
              </a:endParaRPr>
            </a:p>
          </p:txBody>
        </p:sp>
        <p:sp>
          <p:nvSpPr>
            <p:cNvPr id="58" name="Freeform 18"/>
            <p:cNvSpPr>
              <a:spLocks noEditPoints="1"/>
            </p:cNvSpPr>
            <p:nvPr userDrawn="1"/>
          </p:nvSpPr>
          <p:spPr bwMode="auto">
            <a:xfrm>
              <a:off x="8367713" y="4159250"/>
              <a:ext cx="325438" cy="809625"/>
            </a:xfrm>
            <a:custGeom>
              <a:avLst/>
              <a:gdLst>
                <a:gd name="T0" fmla="*/ 51 w 102"/>
                <a:gd name="T1" fmla="*/ 10 h 254"/>
                <a:gd name="T2" fmla="*/ 92 w 102"/>
                <a:gd name="T3" fmla="*/ 51 h 254"/>
                <a:gd name="T4" fmla="*/ 92 w 102"/>
                <a:gd name="T5" fmla="*/ 203 h 254"/>
                <a:gd name="T6" fmla="*/ 51 w 102"/>
                <a:gd name="T7" fmla="*/ 244 h 254"/>
                <a:gd name="T8" fmla="*/ 10 w 102"/>
                <a:gd name="T9" fmla="*/ 203 h 254"/>
                <a:gd name="T10" fmla="*/ 10 w 102"/>
                <a:gd name="T11" fmla="*/ 51 h 254"/>
                <a:gd name="T12" fmla="*/ 51 w 102"/>
                <a:gd name="T13" fmla="*/ 10 h 254"/>
                <a:gd name="T14" fmla="*/ 51 w 102"/>
                <a:gd name="T15" fmla="*/ 0 h 254"/>
                <a:gd name="T16" fmla="*/ 51 w 102"/>
                <a:gd name="T17" fmla="*/ 0 h 254"/>
                <a:gd name="T18" fmla="*/ 0 w 102"/>
                <a:gd name="T19" fmla="*/ 51 h 254"/>
                <a:gd name="T20" fmla="*/ 0 w 102"/>
                <a:gd name="T21" fmla="*/ 203 h 254"/>
                <a:gd name="T22" fmla="*/ 51 w 102"/>
                <a:gd name="T23" fmla="*/ 254 h 254"/>
                <a:gd name="T24" fmla="*/ 102 w 102"/>
                <a:gd name="T25" fmla="*/ 203 h 254"/>
                <a:gd name="T26" fmla="*/ 102 w 102"/>
                <a:gd name="T27" fmla="*/ 51 h 254"/>
                <a:gd name="T28" fmla="*/ 51 w 102"/>
                <a:gd name="T29" fmla="*/ 0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2" h="254">
                  <a:moveTo>
                    <a:pt x="51" y="10"/>
                  </a:moveTo>
                  <a:cubicBezTo>
                    <a:pt x="73" y="10"/>
                    <a:pt x="92" y="28"/>
                    <a:pt x="92" y="51"/>
                  </a:cubicBezTo>
                  <a:cubicBezTo>
                    <a:pt x="92" y="203"/>
                    <a:pt x="92" y="203"/>
                    <a:pt x="92" y="203"/>
                  </a:cubicBezTo>
                  <a:cubicBezTo>
                    <a:pt x="92" y="226"/>
                    <a:pt x="73" y="244"/>
                    <a:pt x="51" y="244"/>
                  </a:cubicBezTo>
                  <a:cubicBezTo>
                    <a:pt x="28" y="244"/>
                    <a:pt x="10" y="226"/>
                    <a:pt x="10" y="203"/>
                  </a:cubicBezTo>
                  <a:cubicBezTo>
                    <a:pt x="10" y="51"/>
                    <a:pt x="10" y="51"/>
                    <a:pt x="10" y="51"/>
                  </a:cubicBezTo>
                  <a:cubicBezTo>
                    <a:pt x="10" y="28"/>
                    <a:pt x="28" y="10"/>
                    <a:pt x="51" y="10"/>
                  </a:cubicBezTo>
                  <a:moveTo>
                    <a:pt x="51" y="0"/>
                  </a:moveTo>
                  <a:cubicBezTo>
                    <a:pt x="51" y="0"/>
                    <a:pt x="51" y="0"/>
                    <a:pt x="51" y="0"/>
                  </a:cubicBezTo>
                  <a:cubicBezTo>
                    <a:pt x="23" y="0"/>
                    <a:pt x="0" y="23"/>
                    <a:pt x="0" y="51"/>
                  </a:cubicBezTo>
                  <a:cubicBezTo>
                    <a:pt x="0" y="203"/>
                    <a:pt x="0" y="203"/>
                    <a:pt x="0" y="203"/>
                  </a:cubicBezTo>
                  <a:cubicBezTo>
                    <a:pt x="0" y="231"/>
                    <a:pt x="23" y="254"/>
                    <a:pt x="51" y="254"/>
                  </a:cubicBezTo>
                  <a:cubicBezTo>
                    <a:pt x="79" y="254"/>
                    <a:pt x="102" y="231"/>
                    <a:pt x="102" y="203"/>
                  </a:cubicBezTo>
                  <a:cubicBezTo>
                    <a:pt x="102" y="51"/>
                    <a:pt x="102" y="51"/>
                    <a:pt x="102" y="51"/>
                  </a:cubicBezTo>
                  <a:cubicBezTo>
                    <a:pt x="102" y="23"/>
                    <a:pt x="79" y="0"/>
                    <a:pt x="5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449" eaLnBrk="1" fontAlgn="auto" hangingPunct="1">
                <a:spcBef>
                  <a:spcPts val="0"/>
                </a:spcBef>
                <a:spcAft>
                  <a:spcPts val="0"/>
                </a:spcAft>
                <a:buClrTx/>
              </a:pPr>
              <a:endParaRPr lang="en-GB" sz="2099" b="0" dirty="0">
                <a:solidFill>
                  <a:prstClr val="black"/>
                </a:solidFill>
                <a:latin typeface="Arial"/>
              </a:endParaRPr>
            </a:p>
          </p:txBody>
        </p:sp>
        <p:sp>
          <p:nvSpPr>
            <p:cNvPr id="59" name="Freeform 19"/>
            <p:cNvSpPr>
              <a:spLocks/>
            </p:cNvSpPr>
            <p:nvPr userDrawn="1"/>
          </p:nvSpPr>
          <p:spPr bwMode="auto">
            <a:xfrm>
              <a:off x="9658350" y="4548188"/>
              <a:ext cx="322263" cy="809625"/>
            </a:xfrm>
            <a:custGeom>
              <a:avLst/>
              <a:gdLst>
                <a:gd name="T0" fmla="*/ 51 w 101"/>
                <a:gd name="T1" fmla="*/ 254 h 254"/>
                <a:gd name="T2" fmla="*/ 51 w 101"/>
                <a:gd name="T3" fmla="*/ 254 h 254"/>
                <a:gd name="T4" fmla="*/ 0 w 101"/>
                <a:gd name="T5" fmla="*/ 203 h 254"/>
                <a:gd name="T6" fmla="*/ 0 w 101"/>
                <a:gd name="T7" fmla="*/ 51 h 254"/>
                <a:gd name="T8" fmla="*/ 51 w 101"/>
                <a:gd name="T9" fmla="*/ 0 h 254"/>
                <a:gd name="T10" fmla="*/ 101 w 101"/>
                <a:gd name="T11" fmla="*/ 51 h 254"/>
                <a:gd name="T12" fmla="*/ 101 w 101"/>
                <a:gd name="T13" fmla="*/ 203 h 254"/>
                <a:gd name="T14" fmla="*/ 51 w 101"/>
                <a:gd name="T15" fmla="*/ 254 h 25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1" h="254">
                  <a:moveTo>
                    <a:pt x="51" y="254"/>
                  </a:moveTo>
                  <a:cubicBezTo>
                    <a:pt x="51" y="254"/>
                    <a:pt x="51" y="254"/>
                    <a:pt x="51" y="254"/>
                  </a:cubicBezTo>
                  <a:cubicBezTo>
                    <a:pt x="22" y="254"/>
                    <a:pt x="0" y="232"/>
                    <a:pt x="0" y="203"/>
                  </a:cubicBezTo>
                  <a:cubicBezTo>
                    <a:pt x="0" y="51"/>
                    <a:pt x="0" y="51"/>
                    <a:pt x="0" y="51"/>
                  </a:cubicBezTo>
                  <a:cubicBezTo>
                    <a:pt x="0" y="23"/>
                    <a:pt x="22" y="0"/>
                    <a:pt x="51" y="0"/>
                  </a:cubicBezTo>
                  <a:cubicBezTo>
                    <a:pt x="79" y="0"/>
                    <a:pt x="101" y="23"/>
                    <a:pt x="101" y="51"/>
                  </a:cubicBezTo>
                  <a:cubicBezTo>
                    <a:pt x="101" y="203"/>
                    <a:pt x="101" y="203"/>
                    <a:pt x="101" y="203"/>
                  </a:cubicBezTo>
                  <a:cubicBezTo>
                    <a:pt x="101" y="232"/>
                    <a:pt x="79" y="254"/>
                    <a:pt x="51" y="25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449" eaLnBrk="1" fontAlgn="auto" hangingPunct="1">
                <a:spcBef>
                  <a:spcPts val="0"/>
                </a:spcBef>
                <a:spcAft>
                  <a:spcPts val="0"/>
                </a:spcAft>
                <a:buClrTx/>
              </a:pPr>
              <a:endParaRPr lang="en-GB" sz="2099" b="0" dirty="0">
                <a:solidFill>
                  <a:prstClr val="black"/>
                </a:solidFill>
                <a:latin typeface="Arial"/>
              </a:endParaRPr>
            </a:p>
          </p:txBody>
        </p:sp>
        <p:sp>
          <p:nvSpPr>
            <p:cNvPr id="60" name="Freeform 20"/>
            <p:cNvSpPr>
              <a:spLocks noEditPoints="1"/>
            </p:cNvSpPr>
            <p:nvPr userDrawn="1"/>
          </p:nvSpPr>
          <p:spPr bwMode="auto">
            <a:xfrm>
              <a:off x="8855075" y="3525838"/>
              <a:ext cx="403225" cy="1816100"/>
            </a:xfrm>
            <a:custGeom>
              <a:avLst/>
              <a:gdLst>
                <a:gd name="T0" fmla="*/ 63 w 127"/>
                <a:gd name="T1" fmla="*/ 11 h 570"/>
                <a:gd name="T2" fmla="*/ 117 w 127"/>
                <a:gd name="T3" fmla="*/ 64 h 570"/>
                <a:gd name="T4" fmla="*/ 117 w 127"/>
                <a:gd name="T5" fmla="*/ 507 h 570"/>
                <a:gd name="T6" fmla="*/ 63 w 127"/>
                <a:gd name="T7" fmla="*/ 560 h 570"/>
                <a:gd name="T8" fmla="*/ 10 w 127"/>
                <a:gd name="T9" fmla="*/ 507 h 570"/>
                <a:gd name="T10" fmla="*/ 10 w 127"/>
                <a:gd name="T11" fmla="*/ 64 h 570"/>
                <a:gd name="T12" fmla="*/ 63 w 127"/>
                <a:gd name="T13" fmla="*/ 11 h 570"/>
                <a:gd name="T14" fmla="*/ 63 w 127"/>
                <a:gd name="T15" fmla="*/ 0 h 570"/>
                <a:gd name="T16" fmla="*/ 0 w 127"/>
                <a:gd name="T17" fmla="*/ 64 h 570"/>
                <a:gd name="T18" fmla="*/ 0 w 127"/>
                <a:gd name="T19" fmla="*/ 507 h 570"/>
                <a:gd name="T20" fmla="*/ 63 w 127"/>
                <a:gd name="T21" fmla="*/ 570 h 570"/>
                <a:gd name="T22" fmla="*/ 127 w 127"/>
                <a:gd name="T23" fmla="*/ 507 h 570"/>
                <a:gd name="T24" fmla="*/ 127 w 127"/>
                <a:gd name="T25" fmla="*/ 64 h 570"/>
                <a:gd name="T26" fmla="*/ 63 w 127"/>
                <a:gd name="T27" fmla="*/ 0 h 5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7" h="570">
                  <a:moveTo>
                    <a:pt x="63" y="11"/>
                  </a:moveTo>
                  <a:cubicBezTo>
                    <a:pt x="93" y="11"/>
                    <a:pt x="117" y="35"/>
                    <a:pt x="117" y="64"/>
                  </a:cubicBezTo>
                  <a:cubicBezTo>
                    <a:pt x="117" y="507"/>
                    <a:pt x="117" y="507"/>
                    <a:pt x="117" y="507"/>
                  </a:cubicBezTo>
                  <a:cubicBezTo>
                    <a:pt x="117" y="536"/>
                    <a:pt x="93" y="560"/>
                    <a:pt x="63" y="560"/>
                  </a:cubicBezTo>
                  <a:cubicBezTo>
                    <a:pt x="34" y="560"/>
                    <a:pt x="10" y="536"/>
                    <a:pt x="10" y="507"/>
                  </a:cubicBezTo>
                  <a:cubicBezTo>
                    <a:pt x="10" y="64"/>
                    <a:pt x="10" y="64"/>
                    <a:pt x="10" y="64"/>
                  </a:cubicBezTo>
                  <a:cubicBezTo>
                    <a:pt x="10" y="35"/>
                    <a:pt x="34" y="11"/>
                    <a:pt x="63" y="11"/>
                  </a:cubicBezTo>
                  <a:moveTo>
                    <a:pt x="63" y="0"/>
                  </a:moveTo>
                  <a:cubicBezTo>
                    <a:pt x="28" y="0"/>
                    <a:pt x="0" y="29"/>
                    <a:pt x="0" y="64"/>
                  </a:cubicBezTo>
                  <a:cubicBezTo>
                    <a:pt x="0" y="507"/>
                    <a:pt x="0" y="507"/>
                    <a:pt x="0" y="507"/>
                  </a:cubicBezTo>
                  <a:cubicBezTo>
                    <a:pt x="0" y="542"/>
                    <a:pt x="28" y="570"/>
                    <a:pt x="63" y="570"/>
                  </a:cubicBezTo>
                  <a:cubicBezTo>
                    <a:pt x="98" y="570"/>
                    <a:pt x="127" y="542"/>
                    <a:pt x="127" y="507"/>
                  </a:cubicBezTo>
                  <a:cubicBezTo>
                    <a:pt x="127" y="64"/>
                    <a:pt x="127" y="64"/>
                    <a:pt x="127" y="64"/>
                  </a:cubicBezTo>
                  <a:cubicBezTo>
                    <a:pt x="127" y="29"/>
                    <a:pt x="98" y="0"/>
                    <a:pt x="6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449" eaLnBrk="1" fontAlgn="auto" hangingPunct="1">
                <a:spcBef>
                  <a:spcPts val="0"/>
                </a:spcBef>
                <a:spcAft>
                  <a:spcPts val="0"/>
                </a:spcAft>
                <a:buClrTx/>
              </a:pPr>
              <a:endParaRPr lang="en-GB" sz="2099" b="0" dirty="0">
                <a:solidFill>
                  <a:prstClr val="black"/>
                </a:solidFill>
                <a:latin typeface="Arial"/>
              </a:endParaRPr>
            </a:p>
          </p:txBody>
        </p:sp>
        <p:sp>
          <p:nvSpPr>
            <p:cNvPr id="61" name="Freeform 21"/>
            <p:cNvSpPr>
              <a:spLocks noEditPoints="1"/>
            </p:cNvSpPr>
            <p:nvPr userDrawn="1"/>
          </p:nvSpPr>
          <p:spPr bwMode="auto">
            <a:xfrm>
              <a:off x="4075113" y="4159250"/>
              <a:ext cx="323850" cy="809625"/>
            </a:xfrm>
            <a:custGeom>
              <a:avLst/>
              <a:gdLst>
                <a:gd name="T0" fmla="*/ 51 w 102"/>
                <a:gd name="T1" fmla="*/ 10 h 254"/>
                <a:gd name="T2" fmla="*/ 92 w 102"/>
                <a:gd name="T3" fmla="*/ 51 h 254"/>
                <a:gd name="T4" fmla="*/ 92 w 102"/>
                <a:gd name="T5" fmla="*/ 203 h 254"/>
                <a:gd name="T6" fmla="*/ 51 w 102"/>
                <a:gd name="T7" fmla="*/ 244 h 254"/>
                <a:gd name="T8" fmla="*/ 10 w 102"/>
                <a:gd name="T9" fmla="*/ 203 h 254"/>
                <a:gd name="T10" fmla="*/ 10 w 102"/>
                <a:gd name="T11" fmla="*/ 51 h 254"/>
                <a:gd name="T12" fmla="*/ 51 w 102"/>
                <a:gd name="T13" fmla="*/ 10 h 254"/>
                <a:gd name="T14" fmla="*/ 51 w 102"/>
                <a:gd name="T15" fmla="*/ 0 h 254"/>
                <a:gd name="T16" fmla="*/ 0 w 102"/>
                <a:gd name="T17" fmla="*/ 51 h 254"/>
                <a:gd name="T18" fmla="*/ 0 w 102"/>
                <a:gd name="T19" fmla="*/ 203 h 254"/>
                <a:gd name="T20" fmla="*/ 51 w 102"/>
                <a:gd name="T21" fmla="*/ 254 h 254"/>
                <a:gd name="T22" fmla="*/ 102 w 102"/>
                <a:gd name="T23" fmla="*/ 203 h 254"/>
                <a:gd name="T24" fmla="*/ 102 w 102"/>
                <a:gd name="T25" fmla="*/ 51 h 254"/>
                <a:gd name="T26" fmla="*/ 51 w 102"/>
                <a:gd name="T27" fmla="*/ 0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2" h="254">
                  <a:moveTo>
                    <a:pt x="51" y="10"/>
                  </a:moveTo>
                  <a:cubicBezTo>
                    <a:pt x="74" y="10"/>
                    <a:pt x="92" y="28"/>
                    <a:pt x="92" y="51"/>
                  </a:cubicBezTo>
                  <a:cubicBezTo>
                    <a:pt x="92" y="203"/>
                    <a:pt x="92" y="203"/>
                    <a:pt x="92" y="203"/>
                  </a:cubicBezTo>
                  <a:cubicBezTo>
                    <a:pt x="92" y="226"/>
                    <a:pt x="74" y="244"/>
                    <a:pt x="51" y="244"/>
                  </a:cubicBezTo>
                  <a:cubicBezTo>
                    <a:pt x="29" y="244"/>
                    <a:pt x="10" y="226"/>
                    <a:pt x="10" y="203"/>
                  </a:cubicBezTo>
                  <a:cubicBezTo>
                    <a:pt x="10" y="51"/>
                    <a:pt x="10" y="51"/>
                    <a:pt x="10" y="51"/>
                  </a:cubicBezTo>
                  <a:cubicBezTo>
                    <a:pt x="10" y="28"/>
                    <a:pt x="29" y="10"/>
                    <a:pt x="51" y="10"/>
                  </a:cubicBezTo>
                  <a:moveTo>
                    <a:pt x="51" y="0"/>
                  </a:moveTo>
                  <a:cubicBezTo>
                    <a:pt x="23" y="0"/>
                    <a:pt x="0" y="23"/>
                    <a:pt x="0" y="51"/>
                  </a:cubicBezTo>
                  <a:cubicBezTo>
                    <a:pt x="0" y="203"/>
                    <a:pt x="0" y="203"/>
                    <a:pt x="0" y="203"/>
                  </a:cubicBezTo>
                  <a:cubicBezTo>
                    <a:pt x="0" y="231"/>
                    <a:pt x="23" y="254"/>
                    <a:pt x="51" y="254"/>
                  </a:cubicBezTo>
                  <a:cubicBezTo>
                    <a:pt x="79" y="254"/>
                    <a:pt x="102" y="231"/>
                    <a:pt x="102" y="203"/>
                  </a:cubicBezTo>
                  <a:cubicBezTo>
                    <a:pt x="102" y="51"/>
                    <a:pt x="102" y="51"/>
                    <a:pt x="102" y="51"/>
                  </a:cubicBezTo>
                  <a:cubicBezTo>
                    <a:pt x="102" y="23"/>
                    <a:pt x="79" y="0"/>
                    <a:pt x="5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449" eaLnBrk="1" fontAlgn="auto" hangingPunct="1">
                <a:spcBef>
                  <a:spcPts val="0"/>
                </a:spcBef>
                <a:spcAft>
                  <a:spcPts val="0"/>
                </a:spcAft>
                <a:buClrTx/>
              </a:pPr>
              <a:endParaRPr lang="en-GB" sz="2099" b="0" dirty="0">
                <a:solidFill>
                  <a:prstClr val="black"/>
                </a:solidFill>
                <a:latin typeface="Arial"/>
              </a:endParaRPr>
            </a:p>
          </p:txBody>
        </p:sp>
        <p:sp>
          <p:nvSpPr>
            <p:cNvPr id="62" name="Freeform 22"/>
            <p:cNvSpPr>
              <a:spLocks noEditPoints="1"/>
            </p:cNvSpPr>
            <p:nvPr userDrawn="1"/>
          </p:nvSpPr>
          <p:spPr bwMode="auto">
            <a:xfrm>
              <a:off x="4560888" y="3525838"/>
              <a:ext cx="403225" cy="1816100"/>
            </a:xfrm>
            <a:custGeom>
              <a:avLst/>
              <a:gdLst>
                <a:gd name="T0" fmla="*/ 63 w 127"/>
                <a:gd name="T1" fmla="*/ 11 h 570"/>
                <a:gd name="T2" fmla="*/ 117 w 127"/>
                <a:gd name="T3" fmla="*/ 64 h 570"/>
                <a:gd name="T4" fmla="*/ 117 w 127"/>
                <a:gd name="T5" fmla="*/ 507 h 570"/>
                <a:gd name="T6" fmla="*/ 63 w 127"/>
                <a:gd name="T7" fmla="*/ 560 h 570"/>
                <a:gd name="T8" fmla="*/ 10 w 127"/>
                <a:gd name="T9" fmla="*/ 507 h 570"/>
                <a:gd name="T10" fmla="*/ 10 w 127"/>
                <a:gd name="T11" fmla="*/ 64 h 570"/>
                <a:gd name="T12" fmla="*/ 63 w 127"/>
                <a:gd name="T13" fmla="*/ 11 h 570"/>
                <a:gd name="T14" fmla="*/ 63 w 127"/>
                <a:gd name="T15" fmla="*/ 0 h 570"/>
                <a:gd name="T16" fmla="*/ 0 w 127"/>
                <a:gd name="T17" fmla="*/ 64 h 570"/>
                <a:gd name="T18" fmla="*/ 0 w 127"/>
                <a:gd name="T19" fmla="*/ 507 h 570"/>
                <a:gd name="T20" fmla="*/ 63 w 127"/>
                <a:gd name="T21" fmla="*/ 570 h 570"/>
                <a:gd name="T22" fmla="*/ 127 w 127"/>
                <a:gd name="T23" fmla="*/ 507 h 570"/>
                <a:gd name="T24" fmla="*/ 127 w 127"/>
                <a:gd name="T25" fmla="*/ 64 h 570"/>
                <a:gd name="T26" fmla="*/ 63 w 127"/>
                <a:gd name="T27" fmla="*/ 0 h 5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7" h="570">
                  <a:moveTo>
                    <a:pt x="63" y="11"/>
                  </a:moveTo>
                  <a:cubicBezTo>
                    <a:pt x="93" y="11"/>
                    <a:pt x="117" y="35"/>
                    <a:pt x="117" y="64"/>
                  </a:cubicBezTo>
                  <a:cubicBezTo>
                    <a:pt x="117" y="507"/>
                    <a:pt x="117" y="507"/>
                    <a:pt x="117" y="507"/>
                  </a:cubicBezTo>
                  <a:cubicBezTo>
                    <a:pt x="117" y="536"/>
                    <a:pt x="93" y="560"/>
                    <a:pt x="63" y="560"/>
                  </a:cubicBezTo>
                  <a:cubicBezTo>
                    <a:pt x="34" y="560"/>
                    <a:pt x="10" y="536"/>
                    <a:pt x="10" y="507"/>
                  </a:cubicBezTo>
                  <a:cubicBezTo>
                    <a:pt x="10" y="64"/>
                    <a:pt x="10" y="64"/>
                    <a:pt x="10" y="64"/>
                  </a:cubicBezTo>
                  <a:cubicBezTo>
                    <a:pt x="10" y="35"/>
                    <a:pt x="34" y="11"/>
                    <a:pt x="63" y="11"/>
                  </a:cubicBezTo>
                  <a:moveTo>
                    <a:pt x="63" y="0"/>
                  </a:moveTo>
                  <a:cubicBezTo>
                    <a:pt x="28" y="0"/>
                    <a:pt x="0" y="29"/>
                    <a:pt x="0" y="64"/>
                  </a:cubicBezTo>
                  <a:cubicBezTo>
                    <a:pt x="0" y="507"/>
                    <a:pt x="0" y="507"/>
                    <a:pt x="0" y="507"/>
                  </a:cubicBezTo>
                  <a:cubicBezTo>
                    <a:pt x="0" y="542"/>
                    <a:pt x="28" y="570"/>
                    <a:pt x="63" y="570"/>
                  </a:cubicBezTo>
                  <a:cubicBezTo>
                    <a:pt x="99" y="570"/>
                    <a:pt x="127" y="542"/>
                    <a:pt x="127" y="507"/>
                  </a:cubicBezTo>
                  <a:cubicBezTo>
                    <a:pt x="127" y="64"/>
                    <a:pt x="127" y="64"/>
                    <a:pt x="127" y="64"/>
                  </a:cubicBezTo>
                  <a:cubicBezTo>
                    <a:pt x="127" y="29"/>
                    <a:pt x="99" y="0"/>
                    <a:pt x="6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449" eaLnBrk="1" fontAlgn="auto" hangingPunct="1">
                <a:spcBef>
                  <a:spcPts val="0"/>
                </a:spcBef>
                <a:spcAft>
                  <a:spcPts val="0"/>
                </a:spcAft>
                <a:buClrTx/>
              </a:pPr>
              <a:endParaRPr lang="en-GB" sz="2099" b="0" dirty="0">
                <a:solidFill>
                  <a:prstClr val="black"/>
                </a:solidFill>
                <a:latin typeface="Arial"/>
              </a:endParaRPr>
            </a:p>
          </p:txBody>
        </p:sp>
        <p:sp>
          <p:nvSpPr>
            <p:cNvPr id="63" name="Freeform 23"/>
            <p:cNvSpPr>
              <a:spLocks/>
            </p:cNvSpPr>
            <p:nvPr userDrawn="1"/>
          </p:nvSpPr>
          <p:spPr bwMode="auto">
            <a:xfrm>
              <a:off x="9093200" y="4175125"/>
              <a:ext cx="403225" cy="1816100"/>
            </a:xfrm>
            <a:custGeom>
              <a:avLst/>
              <a:gdLst>
                <a:gd name="T0" fmla="*/ 63 w 127"/>
                <a:gd name="T1" fmla="*/ 570 h 570"/>
                <a:gd name="T2" fmla="*/ 63 w 127"/>
                <a:gd name="T3" fmla="*/ 570 h 570"/>
                <a:gd name="T4" fmla="*/ 0 w 127"/>
                <a:gd name="T5" fmla="*/ 506 h 570"/>
                <a:gd name="T6" fmla="*/ 0 w 127"/>
                <a:gd name="T7" fmla="*/ 64 h 570"/>
                <a:gd name="T8" fmla="*/ 63 w 127"/>
                <a:gd name="T9" fmla="*/ 0 h 570"/>
                <a:gd name="T10" fmla="*/ 127 w 127"/>
                <a:gd name="T11" fmla="*/ 64 h 570"/>
                <a:gd name="T12" fmla="*/ 127 w 127"/>
                <a:gd name="T13" fmla="*/ 506 h 570"/>
                <a:gd name="T14" fmla="*/ 63 w 127"/>
                <a:gd name="T15" fmla="*/ 570 h 5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7" h="570">
                  <a:moveTo>
                    <a:pt x="63" y="570"/>
                  </a:moveTo>
                  <a:cubicBezTo>
                    <a:pt x="63" y="570"/>
                    <a:pt x="63" y="570"/>
                    <a:pt x="63" y="570"/>
                  </a:cubicBezTo>
                  <a:cubicBezTo>
                    <a:pt x="28" y="570"/>
                    <a:pt x="0" y="541"/>
                    <a:pt x="0" y="506"/>
                  </a:cubicBezTo>
                  <a:cubicBezTo>
                    <a:pt x="0" y="64"/>
                    <a:pt x="0" y="64"/>
                    <a:pt x="0" y="64"/>
                  </a:cubicBezTo>
                  <a:cubicBezTo>
                    <a:pt x="0" y="28"/>
                    <a:pt x="28" y="0"/>
                    <a:pt x="63" y="0"/>
                  </a:cubicBezTo>
                  <a:cubicBezTo>
                    <a:pt x="98" y="0"/>
                    <a:pt x="127" y="28"/>
                    <a:pt x="127" y="64"/>
                  </a:cubicBezTo>
                  <a:cubicBezTo>
                    <a:pt x="127" y="506"/>
                    <a:pt x="127" y="506"/>
                    <a:pt x="127" y="506"/>
                  </a:cubicBezTo>
                  <a:cubicBezTo>
                    <a:pt x="127" y="541"/>
                    <a:pt x="98" y="570"/>
                    <a:pt x="63" y="57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449" eaLnBrk="1" fontAlgn="auto" hangingPunct="1">
                <a:spcBef>
                  <a:spcPts val="0"/>
                </a:spcBef>
                <a:spcAft>
                  <a:spcPts val="0"/>
                </a:spcAft>
                <a:buClrTx/>
              </a:pPr>
              <a:endParaRPr lang="en-GB" sz="2099" b="0" dirty="0">
                <a:solidFill>
                  <a:prstClr val="black"/>
                </a:solidFill>
                <a:latin typeface="Arial"/>
              </a:endParaRPr>
            </a:p>
          </p:txBody>
        </p:sp>
        <p:sp>
          <p:nvSpPr>
            <p:cNvPr id="64" name="Freeform 24"/>
            <p:cNvSpPr>
              <a:spLocks noEditPoints="1"/>
            </p:cNvSpPr>
            <p:nvPr userDrawn="1"/>
          </p:nvSpPr>
          <p:spPr bwMode="auto">
            <a:xfrm>
              <a:off x="5940425" y="3981450"/>
              <a:ext cx="323850" cy="808038"/>
            </a:xfrm>
            <a:custGeom>
              <a:avLst/>
              <a:gdLst>
                <a:gd name="T0" fmla="*/ 51 w 102"/>
                <a:gd name="T1" fmla="*/ 10 h 254"/>
                <a:gd name="T2" fmla="*/ 91 w 102"/>
                <a:gd name="T3" fmla="*/ 51 h 254"/>
                <a:gd name="T4" fmla="*/ 91 w 102"/>
                <a:gd name="T5" fmla="*/ 203 h 254"/>
                <a:gd name="T6" fmla="*/ 51 w 102"/>
                <a:gd name="T7" fmla="*/ 244 h 254"/>
                <a:gd name="T8" fmla="*/ 10 w 102"/>
                <a:gd name="T9" fmla="*/ 203 h 254"/>
                <a:gd name="T10" fmla="*/ 10 w 102"/>
                <a:gd name="T11" fmla="*/ 51 h 254"/>
                <a:gd name="T12" fmla="*/ 51 w 102"/>
                <a:gd name="T13" fmla="*/ 10 h 254"/>
                <a:gd name="T14" fmla="*/ 51 w 102"/>
                <a:gd name="T15" fmla="*/ 0 h 254"/>
                <a:gd name="T16" fmla="*/ 0 w 102"/>
                <a:gd name="T17" fmla="*/ 51 h 254"/>
                <a:gd name="T18" fmla="*/ 0 w 102"/>
                <a:gd name="T19" fmla="*/ 203 h 254"/>
                <a:gd name="T20" fmla="*/ 51 w 102"/>
                <a:gd name="T21" fmla="*/ 254 h 254"/>
                <a:gd name="T22" fmla="*/ 102 w 102"/>
                <a:gd name="T23" fmla="*/ 203 h 254"/>
                <a:gd name="T24" fmla="*/ 102 w 102"/>
                <a:gd name="T25" fmla="*/ 51 h 254"/>
                <a:gd name="T26" fmla="*/ 51 w 102"/>
                <a:gd name="T27" fmla="*/ 0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2" h="254">
                  <a:moveTo>
                    <a:pt x="51" y="10"/>
                  </a:moveTo>
                  <a:cubicBezTo>
                    <a:pt x="73" y="10"/>
                    <a:pt x="91" y="28"/>
                    <a:pt x="91" y="51"/>
                  </a:cubicBezTo>
                  <a:cubicBezTo>
                    <a:pt x="91" y="203"/>
                    <a:pt x="91" y="203"/>
                    <a:pt x="91" y="203"/>
                  </a:cubicBezTo>
                  <a:cubicBezTo>
                    <a:pt x="91" y="226"/>
                    <a:pt x="73" y="244"/>
                    <a:pt x="51" y="244"/>
                  </a:cubicBezTo>
                  <a:cubicBezTo>
                    <a:pt x="28" y="244"/>
                    <a:pt x="10" y="226"/>
                    <a:pt x="10" y="203"/>
                  </a:cubicBezTo>
                  <a:cubicBezTo>
                    <a:pt x="10" y="51"/>
                    <a:pt x="10" y="51"/>
                    <a:pt x="10" y="51"/>
                  </a:cubicBezTo>
                  <a:cubicBezTo>
                    <a:pt x="10" y="28"/>
                    <a:pt x="28" y="10"/>
                    <a:pt x="51" y="10"/>
                  </a:cubicBezTo>
                  <a:moveTo>
                    <a:pt x="51" y="0"/>
                  </a:moveTo>
                  <a:cubicBezTo>
                    <a:pt x="23" y="0"/>
                    <a:pt x="0" y="23"/>
                    <a:pt x="0" y="51"/>
                  </a:cubicBezTo>
                  <a:cubicBezTo>
                    <a:pt x="0" y="203"/>
                    <a:pt x="0" y="203"/>
                    <a:pt x="0" y="203"/>
                  </a:cubicBezTo>
                  <a:cubicBezTo>
                    <a:pt x="0" y="231"/>
                    <a:pt x="23" y="254"/>
                    <a:pt x="51" y="254"/>
                  </a:cubicBezTo>
                  <a:cubicBezTo>
                    <a:pt x="79" y="254"/>
                    <a:pt x="102" y="231"/>
                    <a:pt x="102" y="203"/>
                  </a:cubicBezTo>
                  <a:cubicBezTo>
                    <a:pt x="102" y="51"/>
                    <a:pt x="102" y="51"/>
                    <a:pt x="102" y="51"/>
                  </a:cubicBezTo>
                  <a:cubicBezTo>
                    <a:pt x="102" y="23"/>
                    <a:pt x="79" y="0"/>
                    <a:pt x="5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449" eaLnBrk="1" fontAlgn="auto" hangingPunct="1">
                <a:spcBef>
                  <a:spcPts val="0"/>
                </a:spcBef>
                <a:spcAft>
                  <a:spcPts val="0"/>
                </a:spcAft>
                <a:buClrTx/>
              </a:pPr>
              <a:endParaRPr lang="en-GB" sz="2099" b="0" dirty="0">
                <a:solidFill>
                  <a:prstClr val="black"/>
                </a:solidFill>
                <a:latin typeface="Arial"/>
              </a:endParaRPr>
            </a:p>
          </p:txBody>
        </p:sp>
        <p:sp>
          <p:nvSpPr>
            <p:cNvPr id="65" name="Freeform 25"/>
            <p:cNvSpPr>
              <a:spLocks/>
            </p:cNvSpPr>
            <p:nvPr userDrawn="1"/>
          </p:nvSpPr>
          <p:spPr bwMode="auto">
            <a:xfrm>
              <a:off x="8008938" y="4449763"/>
              <a:ext cx="193675" cy="323850"/>
            </a:xfrm>
            <a:custGeom>
              <a:avLst/>
              <a:gdLst>
                <a:gd name="T0" fmla="*/ 31 w 61"/>
                <a:gd name="T1" fmla="*/ 102 h 102"/>
                <a:gd name="T2" fmla="*/ 31 w 61"/>
                <a:gd name="T3" fmla="*/ 102 h 102"/>
                <a:gd name="T4" fmla="*/ 0 w 61"/>
                <a:gd name="T5" fmla="*/ 72 h 102"/>
                <a:gd name="T6" fmla="*/ 0 w 61"/>
                <a:gd name="T7" fmla="*/ 31 h 102"/>
                <a:gd name="T8" fmla="*/ 31 w 61"/>
                <a:gd name="T9" fmla="*/ 0 h 102"/>
                <a:gd name="T10" fmla="*/ 61 w 61"/>
                <a:gd name="T11" fmla="*/ 31 h 102"/>
                <a:gd name="T12" fmla="*/ 61 w 61"/>
                <a:gd name="T13" fmla="*/ 72 h 102"/>
                <a:gd name="T14" fmla="*/ 31 w 61"/>
                <a:gd name="T15" fmla="*/ 102 h 10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1" h="102">
                  <a:moveTo>
                    <a:pt x="31" y="102"/>
                  </a:moveTo>
                  <a:cubicBezTo>
                    <a:pt x="31" y="102"/>
                    <a:pt x="31" y="102"/>
                    <a:pt x="31" y="102"/>
                  </a:cubicBezTo>
                  <a:cubicBezTo>
                    <a:pt x="14" y="102"/>
                    <a:pt x="0" y="89"/>
                    <a:pt x="0" y="72"/>
                  </a:cubicBezTo>
                  <a:cubicBezTo>
                    <a:pt x="0" y="31"/>
                    <a:pt x="0" y="31"/>
                    <a:pt x="0" y="31"/>
                  </a:cubicBezTo>
                  <a:cubicBezTo>
                    <a:pt x="0" y="14"/>
                    <a:pt x="14" y="0"/>
                    <a:pt x="31" y="0"/>
                  </a:cubicBezTo>
                  <a:cubicBezTo>
                    <a:pt x="47" y="0"/>
                    <a:pt x="61" y="14"/>
                    <a:pt x="61" y="31"/>
                  </a:cubicBezTo>
                  <a:cubicBezTo>
                    <a:pt x="61" y="72"/>
                    <a:pt x="61" y="72"/>
                    <a:pt x="61" y="72"/>
                  </a:cubicBezTo>
                  <a:cubicBezTo>
                    <a:pt x="61" y="89"/>
                    <a:pt x="47" y="102"/>
                    <a:pt x="31" y="10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449" eaLnBrk="1" fontAlgn="auto" hangingPunct="1">
                <a:spcBef>
                  <a:spcPts val="0"/>
                </a:spcBef>
                <a:spcAft>
                  <a:spcPts val="0"/>
                </a:spcAft>
                <a:buClrTx/>
              </a:pPr>
              <a:endParaRPr lang="en-GB" sz="2099" b="0" dirty="0">
                <a:solidFill>
                  <a:prstClr val="black"/>
                </a:solidFill>
                <a:latin typeface="Arial"/>
              </a:endParaRPr>
            </a:p>
          </p:txBody>
        </p:sp>
        <p:sp>
          <p:nvSpPr>
            <p:cNvPr id="66" name="Freeform 26"/>
            <p:cNvSpPr>
              <a:spLocks noEditPoints="1"/>
            </p:cNvSpPr>
            <p:nvPr userDrawn="1"/>
          </p:nvSpPr>
          <p:spPr bwMode="auto">
            <a:xfrm>
              <a:off x="5616575" y="4449763"/>
              <a:ext cx="193675" cy="323850"/>
            </a:xfrm>
            <a:custGeom>
              <a:avLst/>
              <a:gdLst>
                <a:gd name="T0" fmla="*/ 30 w 61"/>
                <a:gd name="T1" fmla="*/ 11 h 102"/>
                <a:gd name="T2" fmla="*/ 51 w 61"/>
                <a:gd name="T3" fmla="*/ 31 h 102"/>
                <a:gd name="T4" fmla="*/ 51 w 61"/>
                <a:gd name="T5" fmla="*/ 72 h 102"/>
                <a:gd name="T6" fmla="*/ 30 w 61"/>
                <a:gd name="T7" fmla="*/ 92 h 102"/>
                <a:gd name="T8" fmla="*/ 10 w 61"/>
                <a:gd name="T9" fmla="*/ 72 h 102"/>
                <a:gd name="T10" fmla="*/ 10 w 61"/>
                <a:gd name="T11" fmla="*/ 31 h 102"/>
                <a:gd name="T12" fmla="*/ 30 w 61"/>
                <a:gd name="T13" fmla="*/ 11 h 102"/>
                <a:gd name="T14" fmla="*/ 30 w 61"/>
                <a:gd name="T15" fmla="*/ 0 h 102"/>
                <a:gd name="T16" fmla="*/ 0 w 61"/>
                <a:gd name="T17" fmla="*/ 31 h 102"/>
                <a:gd name="T18" fmla="*/ 0 w 61"/>
                <a:gd name="T19" fmla="*/ 72 h 102"/>
                <a:gd name="T20" fmla="*/ 30 w 61"/>
                <a:gd name="T21" fmla="*/ 102 h 102"/>
                <a:gd name="T22" fmla="*/ 61 w 61"/>
                <a:gd name="T23" fmla="*/ 72 h 102"/>
                <a:gd name="T24" fmla="*/ 61 w 61"/>
                <a:gd name="T25" fmla="*/ 31 h 102"/>
                <a:gd name="T26" fmla="*/ 30 w 61"/>
                <a:gd name="T27" fmla="*/ 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1" h="102">
                  <a:moveTo>
                    <a:pt x="30" y="11"/>
                  </a:moveTo>
                  <a:cubicBezTo>
                    <a:pt x="42" y="11"/>
                    <a:pt x="51" y="20"/>
                    <a:pt x="51" y="31"/>
                  </a:cubicBezTo>
                  <a:cubicBezTo>
                    <a:pt x="51" y="72"/>
                    <a:pt x="51" y="72"/>
                    <a:pt x="51" y="72"/>
                  </a:cubicBezTo>
                  <a:cubicBezTo>
                    <a:pt x="51" y="83"/>
                    <a:pt x="42" y="92"/>
                    <a:pt x="30" y="92"/>
                  </a:cubicBezTo>
                  <a:cubicBezTo>
                    <a:pt x="19" y="92"/>
                    <a:pt x="10" y="83"/>
                    <a:pt x="10" y="72"/>
                  </a:cubicBezTo>
                  <a:cubicBezTo>
                    <a:pt x="10" y="31"/>
                    <a:pt x="10" y="31"/>
                    <a:pt x="10" y="31"/>
                  </a:cubicBezTo>
                  <a:cubicBezTo>
                    <a:pt x="10" y="20"/>
                    <a:pt x="19" y="11"/>
                    <a:pt x="30" y="11"/>
                  </a:cubicBezTo>
                  <a:moveTo>
                    <a:pt x="30" y="0"/>
                  </a:moveTo>
                  <a:cubicBezTo>
                    <a:pt x="14" y="0"/>
                    <a:pt x="0" y="14"/>
                    <a:pt x="0" y="31"/>
                  </a:cubicBezTo>
                  <a:cubicBezTo>
                    <a:pt x="0" y="72"/>
                    <a:pt x="0" y="72"/>
                    <a:pt x="0" y="72"/>
                  </a:cubicBezTo>
                  <a:cubicBezTo>
                    <a:pt x="0" y="89"/>
                    <a:pt x="14" y="102"/>
                    <a:pt x="30" y="102"/>
                  </a:cubicBezTo>
                  <a:cubicBezTo>
                    <a:pt x="47" y="102"/>
                    <a:pt x="61" y="89"/>
                    <a:pt x="61" y="72"/>
                  </a:cubicBezTo>
                  <a:cubicBezTo>
                    <a:pt x="61" y="31"/>
                    <a:pt x="61" y="31"/>
                    <a:pt x="61" y="31"/>
                  </a:cubicBezTo>
                  <a:cubicBezTo>
                    <a:pt x="61" y="14"/>
                    <a:pt x="47" y="0"/>
                    <a:pt x="3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449" eaLnBrk="1" fontAlgn="auto" hangingPunct="1">
                <a:spcBef>
                  <a:spcPts val="0"/>
                </a:spcBef>
                <a:spcAft>
                  <a:spcPts val="0"/>
                </a:spcAft>
                <a:buClrTx/>
              </a:pPr>
              <a:endParaRPr lang="en-GB" sz="2099" b="0" dirty="0">
                <a:solidFill>
                  <a:prstClr val="black"/>
                </a:solidFill>
                <a:latin typeface="Arial"/>
              </a:endParaRPr>
            </a:p>
          </p:txBody>
        </p:sp>
        <p:sp>
          <p:nvSpPr>
            <p:cNvPr id="67" name="Freeform 27"/>
            <p:cNvSpPr>
              <a:spLocks/>
            </p:cNvSpPr>
            <p:nvPr userDrawn="1"/>
          </p:nvSpPr>
          <p:spPr bwMode="auto">
            <a:xfrm>
              <a:off x="7558088" y="4433888"/>
              <a:ext cx="320675" cy="811213"/>
            </a:xfrm>
            <a:custGeom>
              <a:avLst/>
              <a:gdLst>
                <a:gd name="T0" fmla="*/ 50 w 101"/>
                <a:gd name="T1" fmla="*/ 255 h 255"/>
                <a:gd name="T2" fmla="*/ 50 w 101"/>
                <a:gd name="T3" fmla="*/ 255 h 255"/>
                <a:gd name="T4" fmla="*/ 0 w 101"/>
                <a:gd name="T5" fmla="*/ 204 h 255"/>
                <a:gd name="T6" fmla="*/ 0 w 101"/>
                <a:gd name="T7" fmla="*/ 51 h 255"/>
                <a:gd name="T8" fmla="*/ 50 w 101"/>
                <a:gd name="T9" fmla="*/ 0 h 255"/>
                <a:gd name="T10" fmla="*/ 101 w 101"/>
                <a:gd name="T11" fmla="*/ 51 h 255"/>
                <a:gd name="T12" fmla="*/ 101 w 101"/>
                <a:gd name="T13" fmla="*/ 204 h 255"/>
                <a:gd name="T14" fmla="*/ 50 w 101"/>
                <a:gd name="T15" fmla="*/ 255 h 2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1" h="255">
                  <a:moveTo>
                    <a:pt x="50" y="255"/>
                  </a:moveTo>
                  <a:cubicBezTo>
                    <a:pt x="50" y="255"/>
                    <a:pt x="50" y="255"/>
                    <a:pt x="50" y="255"/>
                  </a:cubicBezTo>
                  <a:cubicBezTo>
                    <a:pt x="22" y="255"/>
                    <a:pt x="0" y="232"/>
                    <a:pt x="0" y="204"/>
                  </a:cubicBezTo>
                  <a:cubicBezTo>
                    <a:pt x="0" y="51"/>
                    <a:pt x="0" y="51"/>
                    <a:pt x="0" y="51"/>
                  </a:cubicBezTo>
                  <a:cubicBezTo>
                    <a:pt x="0" y="23"/>
                    <a:pt x="22" y="0"/>
                    <a:pt x="50" y="0"/>
                  </a:cubicBezTo>
                  <a:cubicBezTo>
                    <a:pt x="79" y="0"/>
                    <a:pt x="101" y="23"/>
                    <a:pt x="101" y="51"/>
                  </a:cubicBezTo>
                  <a:cubicBezTo>
                    <a:pt x="101" y="204"/>
                    <a:pt x="101" y="204"/>
                    <a:pt x="101" y="204"/>
                  </a:cubicBezTo>
                  <a:cubicBezTo>
                    <a:pt x="101" y="232"/>
                    <a:pt x="79" y="255"/>
                    <a:pt x="50" y="25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449" eaLnBrk="1" fontAlgn="auto" hangingPunct="1">
                <a:spcBef>
                  <a:spcPts val="0"/>
                </a:spcBef>
                <a:spcAft>
                  <a:spcPts val="0"/>
                </a:spcAft>
                <a:buClrTx/>
              </a:pPr>
              <a:endParaRPr lang="en-GB" sz="2099" b="0" dirty="0">
                <a:solidFill>
                  <a:prstClr val="black"/>
                </a:solidFill>
                <a:latin typeface="Arial"/>
              </a:endParaRPr>
            </a:p>
          </p:txBody>
        </p:sp>
        <p:sp>
          <p:nvSpPr>
            <p:cNvPr id="68" name="Freeform 28"/>
            <p:cNvSpPr>
              <a:spLocks/>
            </p:cNvSpPr>
            <p:nvPr userDrawn="1"/>
          </p:nvSpPr>
          <p:spPr bwMode="auto">
            <a:xfrm>
              <a:off x="6423025" y="3348038"/>
              <a:ext cx="406400" cy="1814513"/>
            </a:xfrm>
            <a:custGeom>
              <a:avLst/>
              <a:gdLst>
                <a:gd name="T0" fmla="*/ 64 w 128"/>
                <a:gd name="T1" fmla="*/ 570 h 570"/>
                <a:gd name="T2" fmla="*/ 64 w 128"/>
                <a:gd name="T3" fmla="*/ 570 h 570"/>
                <a:gd name="T4" fmla="*/ 0 w 128"/>
                <a:gd name="T5" fmla="*/ 507 h 570"/>
                <a:gd name="T6" fmla="*/ 0 w 128"/>
                <a:gd name="T7" fmla="*/ 64 h 570"/>
                <a:gd name="T8" fmla="*/ 64 w 128"/>
                <a:gd name="T9" fmla="*/ 0 h 570"/>
                <a:gd name="T10" fmla="*/ 128 w 128"/>
                <a:gd name="T11" fmla="*/ 64 h 570"/>
                <a:gd name="T12" fmla="*/ 128 w 128"/>
                <a:gd name="T13" fmla="*/ 507 h 570"/>
                <a:gd name="T14" fmla="*/ 64 w 128"/>
                <a:gd name="T15" fmla="*/ 570 h 5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8" h="570">
                  <a:moveTo>
                    <a:pt x="64" y="570"/>
                  </a:moveTo>
                  <a:cubicBezTo>
                    <a:pt x="64" y="570"/>
                    <a:pt x="64" y="570"/>
                    <a:pt x="64" y="570"/>
                  </a:cubicBezTo>
                  <a:cubicBezTo>
                    <a:pt x="29" y="570"/>
                    <a:pt x="0" y="542"/>
                    <a:pt x="0" y="507"/>
                  </a:cubicBezTo>
                  <a:cubicBezTo>
                    <a:pt x="0" y="64"/>
                    <a:pt x="0" y="64"/>
                    <a:pt x="0" y="64"/>
                  </a:cubicBezTo>
                  <a:cubicBezTo>
                    <a:pt x="0" y="29"/>
                    <a:pt x="29" y="0"/>
                    <a:pt x="64" y="0"/>
                  </a:cubicBezTo>
                  <a:cubicBezTo>
                    <a:pt x="99" y="0"/>
                    <a:pt x="128" y="29"/>
                    <a:pt x="128" y="64"/>
                  </a:cubicBezTo>
                  <a:cubicBezTo>
                    <a:pt x="128" y="507"/>
                    <a:pt x="128" y="507"/>
                    <a:pt x="128" y="507"/>
                  </a:cubicBezTo>
                  <a:cubicBezTo>
                    <a:pt x="128" y="542"/>
                    <a:pt x="99" y="570"/>
                    <a:pt x="64" y="57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449" eaLnBrk="1" fontAlgn="auto" hangingPunct="1">
                <a:spcBef>
                  <a:spcPts val="0"/>
                </a:spcBef>
                <a:spcAft>
                  <a:spcPts val="0"/>
                </a:spcAft>
                <a:buClrTx/>
              </a:pPr>
              <a:endParaRPr lang="en-GB" sz="2099" b="0" dirty="0">
                <a:solidFill>
                  <a:prstClr val="black"/>
                </a:solidFill>
                <a:latin typeface="Arial"/>
              </a:endParaRPr>
            </a:p>
          </p:txBody>
        </p:sp>
        <p:sp>
          <p:nvSpPr>
            <p:cNvPr id="69" name="Freeform 29"/>
            <p:cNvSpPr>
              <a:spLocks/>
            </p:cNvSpPr>
            <p:nvPr userDrawn="1"/>
          </p:nvSpPr>
          <p:spPr bwMode="auto">
            <a:xfrm>
              <a:off x="6992938" y="4060825"/>
              <a:ext cx="403225" cy="1816100"/>
            </a:xfrm>
            <a:custGeom>
              <a:avLst/>
              <a:gdLst>
                <a:gd name="T0" fmla="*/ 63 w 127"/>
                <a:gd name="T1" fmla="*/ 570 h 570"/>
                <a:gd name="T2" fmla="*/ 63 w 127"/>
                <a:gd name="T3" fmla="*/ 570 h 570"/>
                <a:gd name="T4" fmla="*/ 0 w 127"/>
                <a:gd name="T5" fmla="*/ 507 h 570"/>
                <a:gd name="T6" fmla="*/ 0 w 127"/>
                <a:gd name="T7" fmla="*/ 64 h 570"/>
                <a:gd name="T8" fmla="*/ 63 w 127"/>
                <a:gd name="T9" fmla="*/ 0 h 570"/>
                <a:gd name="T10" fmla="*/ 127 w 127"/>
                <a:gd name="T11" fmla="*/ 64 h 570"/>
                <a:gd name="T12" fmla="*/ 127 w 127"/>
                <a:gd name="T13" fmla="*/ 507 h 570"/>
                <a:gd name="T14" fmla="*/ 63 w 127"/>
                <a:gd name="T15" fmla="*/ 570 h 5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7" h="570">
                  <a:moveTo>
                    <a:pt x="63" y="570"/>
                  </a:moveTo>
                  <a:cubicBezTo>
                    <a:pt x="63" y="570"/>
                    <a:pt x="63" y="570"/>
                    <a:pt x="63" y="570"/>
                  </a:cubicBezTo>
                  <a:cubicBezTo>
                    <a:pt x="28" y="570"/>
                    <a:pt x="0" y="542"/>
                    <a:pt x="0" y="507"/>
                  </a:cubicBezTo>
                  <a:cubicBezTo>
                    <a:pt x="0" y="64"/>
                    <a:pt x="0" y="64"/>
                    <a:pt x="0" y="64"/>
                  </a:cubicBezTo>
                  <a:cubicBezTo>
                    <a:pt x="0" y="29"/>
                    <a:pt x="28" y="0"/>
                    <a:pt x="63" y="0"/>
                  </a:cubicBezTo>
                  <a:cubicBezTo>
                    <a:pt x="98" y="0"/>
                    <a:pt x="127" y="29"/>
                    <a:pt x="127" y="64"/>
                  </a:cubicBezTo>
                  <a:cubicBezTo>
                    <a:pt x="127" y="507"/>
                    <a:pt x="127" y="507"/>
                    <a:pt x="127" y="507"/>
                  </a:cubicBezTo>
                  <a:cubicBezTo>
                    <a:pt x="127" y="542"/>
                    <a:pt x="98" y="570"/>
                    <a:pt x="63" y="57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449" eaLnBrk="1" fontAlgn="auto" hangingPunct="1">
                <a:spcBef>
                  <a:spcPts val="0"/>
                </a:spcBef>
                <a:spcAft>
                  <a:spcPts val="0"/>
                </a:spcAft>
                <a:buClrTx/>
              </a:pPr>
              <a:endParaRPr lang="en-GB" sz="2099" b="0" dirty="0">
                <a:solidFill>
                  <a:prstClr val="black"/>
                </a:solidFill>
                <a:latin typeface="Arial"/>
              </a:endParaRPr>
            </a:p>
          </p:txBody>
        </p:sp>
        <p:sp>
          <p:nvSpPr>
            <p:cNvPr id="70" name="Freeform 30"/>
            <p:cNvSpPr>
              <a:spLocks/>
            </p:cNvSpPr>
            <p:nvPr userDrawn="1"/>
          </p:nvSpPr>
          <p:spPr bwMode="auto">
            <a:xfrm>
              <a:off x="5438775" y="4627563"/>
              <a:ext cx="323850" cy="812800"/>
            </a:xfrm>
            <a:custGeom>
              <a:avLst/>
              <a:gdLst>
                <a:gd name="T0" fmla="*/ 51 w 102"/>
                <a:gd name="T1" fmla="*/ 255 h 255"/>
                <a:gd name="T2" fmla="*/ 51 w 102"/>
                <a:gd name="T3" fmla="*/ 255 h 255"/>
                <a:gd name="T4" fmla="*/ 0 w 102"/>
                <a:gd name="T5" fmla="*/ 204 h 255"/>
                <a:gd name="T6" fmla="*/ 0 w 102"/>
                <a:gd name="T7" fmla="*/ 51 h 255"/>
                <a:gd name="T8" fmla="*/ 51 w 102"/>
                <a:gd name="T9" fmla="*/ 0 h 255"/>
                <a:gd name="T10" fmla="*/ 102 w 102"/>
                <a:gd name="T11" fmla="*/ 51 h 255"/>
                <a:gd name="T12" fmla="*/ 102 w 102"/>
                <a:gd name="T13" fmla="*/ 204 h 255"/>
                <a:gd name="T14" fmla="*/ 51 w 102"/>
                <a:gd name="T15" fmla="*/ 255 h 2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 h="255">
                  <a:moveTo>
                    <a:pt x="51" y="255"/>
                  </a:moveTo>
                  <a:cubicBezTo>
                    <a:pt x="51" y="255"/>
                    <a:pt x="51" y="255"/>
                    <a:pt x="51" y="255"/>
                  </a:cubicBezTo>
                  <a:cubicBezTo>
                    <a:pt x="23" y="255"/>
                    <a:pt x="0" y="232"/>
                    <a:pt x="0" y="204"/>
                  </a:cubicBezTo>
                  <a:cubicBezTo>
                    <a:pt x="0" y="51"/>
                    <a:pt x="0" y="51"/>
                    <a:pt x="0" y="51"/>
                  </a:cubicBezTo>
                  <a:cubicBezTo>
                    <a:pt x="0" y="23"/>
                    <a:pt x="23" y="0"/>
                    <a:pt x="51" y="0"/>
                  </a:cubicBezTo>
                  <a:cubicBezTo>
                    <a:pt x="79" y="0"/>
                    <a:pt x="102" y="23"/>
                    <a:pt x="102" y="51"/>
                  </a:cubicBezTo>
                  <a:cubicBezTo>
                    <a:pt x="102" y="204"/>
                    <a:pt x="102" y="204"/>
                    <a:pt x="102" y="204"/>
                  </a:cubicBezTo>
                  <a:cubicBezTo>
                    <a:pt x="102" y="232"/>
                    <a:pt x="79" y="255"/>
                    <a:pt x="51" y="25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449" eaLnBrk="1" fontAlgn="auto" hangingPunct="1">
                <a:spcBef>
                  <a:spcPts val="0"/>
                </a:spcBef>
                <a:spcAft>
                  <a:spcPts val="0"/>
                </a:spcAft>
                <a:buClrTx/>
              </a:pPr>
              <a:endParaRPr lang="en-GB" sz="2099" b="0" dirty="0">
                <a:solidFill>
                  <a:prstClr val="black"/>
                </a:solidFill>
                <a:latin typeface="Arial"/>
              </a:endParaRPr>
            </a:p>
          </p:txBody>
        </p:sp>
        <p:sp>
          <p:nvSpPr>
            <p:cNvPr id="71" name="Freeform 31"/>
            <p:cNvSpPr>
              <a:spLocks/>
            </p:cNvSpPr>
            <p:nvPr userDrawn="1"/>
          </p:nvSpPr>
          <p:spPr bwMode="auto">
            <a:xfrm>
              <a:off x="4872038" y="3981450"/>
              <a:ext cx="403225" cy="1814513"/>
            </a:xfrm>
            <a:custGeom>
              <a:avLst/>
              <a:gdLst>
                <a:gd name="T0" fmla="*/ 64 w 127"/>
                <a:gd name="T1" fmla="*/ 570 h 570"/>
                <a:gd name="T2" fmla="*/ 64 w 127"/>
                <a:gd name="T3" fmla="*/ 570 h 570"/>
                <a:gd name="T4" fmla="*/ 0 w 127"/>
                <a:gd name="T5" fmla="*/ 506 h 570"/>
                <a:gd name="T6" fmla="*/ 0 w 127"/>
                <a:gd name="T7" fmla="*/ 63 h 570"/>
                <a:gd name="T8" fmla="*/ 64 w 127"/>
                <a:gd name="T9" fmla="*/ 0 h 570"/>
                <a:gd name="T10" fmla="*/ 127 w 127"/>
                <a:gd name="T11" fmla="*/ 63 h 570"/>
                <a:gd name="T12" fmla="*/ 127 w 127"/>
                <a:gd name="T13" fmla="*/ 506 h 570"/>
                <a:gd name="T14" fmla="*/ 64 w 127"/>
                <a:gd name="T15" fmla="*/ 570 h 5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7" h="570">
                  <a:moveTo>
                    <a:pt x="64" y="570"/>
                  </a:moveTo>
                  <a:cubicBezTo>
                    <a:pt x="64" y="570"/>
                    <a:pt x="64" y="570"/>
                    <a:pt x="64" y="570"/>
                  </a:cubicBezTo>
                  <a:cubicBezTo>
                    <a:pt x="29" y="570"/>
                    <a:pt x="0" y="541"/>
                    <a:pt x="0" y="506"/>
                  </a:cubicBezTo>
                  <a:cubicBezTo>
                    <a:pt x="0" y="63"/>
                    <a:pt x="0" y="63"/>
                    <a:pt x="0" y="63"/>
                  </a:cubicBezTo>
                  <a:cubicBezTo>
                    <a:pt x="0" y="28"/>
                    <a:pt x="29" y="0"/>
                    <a:pt x="64" y="0"/>
                  </a:cubicBezTo>
                  <a:cubicBezTo>
                    <a:pt x="99" y="0"/>
                    <a:pt x="127" y="28"/>
                    <a:pt x="127" y="63"/>
                  </a:cubicBezTo>
                  <a:cubicBezTo>
                    <a:pt x="127" y="506"/>
                    <a:pt x="127" y="506"/>
                    <a:pt x="127" y="506"/>
                  </a:cubicBezTo>
                  <a:cubicBezTo>
                    <a:pt x="127" y="541"/>
                    <a:pt x="99" y="570"/>
                    <a:pt x="64" y="57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449" eaLnBrk="1" fontAlgn="auto" hangingPunct="1">
                <a:spcBef>
                  <a:spcPts val="0"/>
                </a:spcBef>
                <a:spcAft>
                  <a:spcPts val="0"/>
                </a:spcAft>
                <a:buClrTx/>
              </a:pPr>
              <a:endParaRPr lang="en-GB" sz="2099" b="0" dirty="0">
                <a:solidFill>
                  <a:prstClr val="black"/>
                </a:solidFill>
                <a:latin typeface="Arial"/>
              </a:endParaRPr>
            </a:p>
          </p:txBody>
        </p:sp>
        <p:sp>
          <p:nvSpPr>
            <p:cNvPr id="72" name="Freeform 32"/>
            <p:cNvSpPr>
              <a:spLocks/>
            </p:cNvSpPr>
            <p:nvPr userDrawn="1"/>
          </p:nvSpPr>
          <p:spPr bwMode="auto">
            <a:xfrm>
              <a:off x="0" y="4095750"/>
              <a:ext cx="152400" cy="809625"/>
            </a:xfrm>
            <a:custGeom>
              <a:avLst/>
              <a:gdLst>
                <a:gd name="T0" fmla="*/ 0 w 48"/>
                <a:gd name="T1" fmla="*/ 0 h 254"/>
                <a:gd name="T2" fmla="*/ 0 w 48"/>
                <a:gd name="T3" fmla="*/ 254 h 254"/>
                <a:gd name="T4" fmla="*/ 48 w 48"/>
                <a:gd name="T5" fmla="*/ 203 h 254"/>
                <a:gd name="T6" fmla="*/ 48 w 48"/>
                <a:gd name="T7" fmla="*/ 50 h 254"/>
                <a:gd name="T8" fmla="*/ 0 w 48"/>
                <a:gd name="T9" fmla="*/ 0 h 254"/>
              </a:gdLst>
              <a:ahLst/>
              <a:cxnLst>
                <a:cxn ang="0">
                  <a:pos x="T0" y="T1"/>
                </a:cxn>
                <a:cxn ang="0">
                  <a:pos x="T2" y="T3"/>
                </a:cxn>
                <a:cxn ang="0">
                  <a:pos x="T4" y="T5"/>
                </a:cxn>
                <a:cxn ang="0">
                  <a:pos x="T6" y="T7"/>
                </a:cxn>
                <a:cxn ang="0">
                  <a:pos x="T8" y="T9"/>
                </a:cxn>
              </a:cxnLst>
              <a:rect l="0" t="0" r="r" b="b"/>
              <a:pathLst>
                <a:path w="48" h="254">
                  <a:moveTo>
                    <a:pt x="0" y="0"/>
                  </a:moveTo>
                  <a:cubicBezTo>
                    <a:pt x="0" y="254"/>
                    <a:pt x="0" y="254"/>
                    <a:pt x="0" y="254"/>
                  </a:cubicBezTo>
                  <a:cubicBezTo>
                    <a:pt x="27" y="252"/>
                    <a:pt x="48" y="230"/>
                    <a:pt x="48" y="203"/>
                  </a:cubicBezTo>
                  <a:cubicBezTo>
                    <a:pt x="48" y="50"/>
                    <a:pt x="48" y="50"/>
                    <a:pt x="48" y="50"/>
                  </a:cubicBezTo>
                  <a:cubicBezTo>
                    <a:pt x="48" y="23"/>
                    <a:pt x="27" y="1"/>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449" eaLnBrk="1" fontAlgn="auto" hangingPunct="1">
                <a:spcBef>
                  <a:spcPts val="0"/>
                </a:spcBef>
                <a:spcAft>
                  <a:spcPts val="0"/>
                </a:spcAft>
                <a:buClrTx/>
              </a:pPr>
              <a:endParaRPr lang="en-GB" sz="2099" b="0" dirty="0">
                <a:solidFill>
                  <a:prstClr val="black"/>
                </a:solidFill>
                <a:latin typeface="Arial"/>
              </a:endParaRPr>
            </a:p>
          </p:txBody>
        </p:sp>
        <p:sp>
          <p:nvSpPr>
            <p:cNvPr id="73" name="Freeform 33"/>
            <p:cNvSpPr>
              <a:spLocks/>
            </p:cNvSpPr>
            <p:nvPr userDrawn="1"/>
          </p:nvSpPr>
          <p:spPr bwMode="auto">
            <a:xfrm>
              <a:off x="12052300" y="4548188"/>
              <a:ext cx="152400" cy="809625"/>
            </a:xfrm>
            <a:custGeom>
              <a:avLst/>
              <a:gdLst>
                <a:gd name="T0" fmla="*/ 48 w 48"/>
                <a:gd name="T1" fmla="*/ 0 h 254"/>
                <a:gd name="T2" fmla="*/ 0 w 48"/>
                <a:gd name="T3" fmla="*/ 51 h 254"/>
                <a:gd name="T4" fmla="*/ 0 w 48"/>
                <a:gd name="T5" fmla="*/ 203 h 254"/>
                <a:gd name="T6" fmla="*/ 48 w 48"/>
                <a:gd name="T7" fmla="*/ 254 h 254"/>
                <a:gd name="T8" fmla="*/ 48 w 48"/>
                <a:gd name="T9" fmla="*/ 0 h 254"/>
              </a:gdLst>
              <a:ahLst/>
              <a:cxnLst>
                <a:cxn ang="0">
                  <a:pos x="T0" y="T1"/>
                </a:cxn>
                <a:cxn ang="0">
                  <a:pos x="T2" y="T3"/>
                </a:cxn>
                <a:cxn ang="0">
                  <a:pos x="T4" y="T5"/>
                </a:cxn>
                <a:cxn ang="0">
                  <a:pos x="T6" y="T7"/>
                </a:cxn>
                <a:cxn ang="0">
                  <a:pos x="T8" y="T9"/>
                </a:cxn>
              </a:cxnLst>
              <a:rect l="0" t="0" r="r" b="b"/>
              <a:pathLst>
                <a:path w="48" h="254">
                  <a:moveTo>
                    <a:pt x="48" y="0"/>
                  </a:moveTo>
                  <a:cubicBezTo>
                    <a:pt x="20" y="2"/>
                    <a:pt x="0" y="24"/>
                    <a:pt x="0" y="51"/>
                  </a:cubicBezTo>
                  <a:cubicBezTo>
                    <a:pt x="0" y="203"/>
                    <a:pt x="0" y="203"/>
                    <a:pt x="0" y="203"/>
                  </a:cubicBezTo>
                  <a:cubicBezTo>
                    <a:pt x="0" y="231"/>
                    <a:pt x="20" y="253"/>
                    <a:pt x="48" y="254"/>
                  </a:cubicBezTo>
                  <a:lnTo>
                    <a:pt x="4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449" eaLnBrk="1" fontAlgn="auto" hangingPunct="1">
                <a:spcBef>
                  <a:spcPts val="0"/>
                </a:spcBef>
                <a:spcAft>
                  <a:spcPts val="0"/>
                </a:spcAft>
                <a:buClrTx/>
              </a:pPr>
              <a:endParaRPr lang="en-GB" sz="2099" b="0" dirty="0">
                <a:solidFill>
                  <a:prstClr val="black"/>
                </a:solidFill>
                <a:latin typeface="Arial"/>
              </a:endParaRPr>
            </a:p>
          </p:txBody>
        </p:sp>
      </p:grpSp>
      <p:grpSp>
        <p:nvGrpSpPr>
          <p:cNvPr id="37" name="Logotype, static"/>
          <p:cNvGrpSpPr/>
          <p:nvPr userDrawn="1"/>
        </p:nvGrpSpPr>
        <p:grpSpPr>
          <a:xfrm>
            <a:off x="10686684" y="6387822"/>
            <a:ext cx="863462" cy="180060"/>
            <a:chOff x="9501453" y="6148765"/>
            <a:chExt cx="2047875" cy="427037"/>
          </a:xfrm>
          <a:solidFill>
            <a:schemeClr val="bg1"/>
          </a:solidFill>
        </p:grpSpPr>
        <p:sp>
          <p:nvSpPr>
            <p:cNvPr id="38" name="Freeform 5"/>
            <p:cNvSpPr>
              <a:spLocks noEditPoints="1"/>
            </p:cNvSpPr>
            <p:nvPr userDrawn="1"/>
          </p:nvSpPr>
          <p:spPr bwMode="auto">
            <a:xfrm>
              <a:off x="11206428" y="6231315"/>
              <a:ext cx="342900" cy="344487"/>
            </a:xfrm>
            <a:custGeom>
              <a:avLst/>
              <a:gdLst>
                <a:gd name="T0" fmla="*/ 43 w 91"/>
                <a:gd name="T1" fmla="*/ 2 h 91"/>
                <a:gd name="T2" fmla="*/ 2 w 91"/>
                <a:gd name="T3" fmla="*/ 44 h 91"/>
                <a:gd name="T4" fmla="*/ 46 w 91"/>
                <a:gd name="T5" fmla="*/ 91 h 91"/>
                <a:gd name="T6" fmla="*/ 74 w 91"/>
                <a:gd name="T7" fmla="*/ 77 h 91"/>
                <a:gd name="T8" fmla="*/ 74 w 91"/>
                <a:gd name="T9" fmla="*/ 90 h 91"/>
                <a:gd name="T10" fmla="*/ 91 w 91"/>
                <a:gd name="T11" fmla="*/ 90 h 91"/>
                <a:gd name="T12" fmla="*/ 91 w 91"/>
                <a:gd name="T13" fmla="*/ 47 h 91"/>
                <a:gd name="T14" fmla="*/ 43 w 91"/>
                <a:gd name="T15" fmla="*/ 2 h 91"/>
                <a:gd name="T16" fmla="*/ 72 w 91"/>
                <a:gd name="T17" fmla="*/ 48 h 91"/>
                <a:gd name="T18" fmla="*/ 43 w 91"/>
                <a:gd name="T19" fmla="*/ 72 h 91"/>
                <a:gd name="T20" fmla="*/ 21 w 91"/>
                <a:gd name="T21" fmla="*/ 50 h 91"/>
                <a:gd name="T22" fmla="*/ 46 w 91"/>
                <a:gd name="T23" fmla="*/ 21 h 91"/>
                <a:gd name="T24" fmla="*/ 72 w 91"/>
                <a:gd name="T25" fmla="*/ 45 h 91"/>
                <a:gd name="T26" fmla="*/ 72 w 91"/>
                <a:gd name="T27" fmla="*/ 48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1" h="91">
                  <a:moveTo>
                    <a:pt x="43" y="2"/>
                  </a:moveTo>
                  <a:cubicBezTo>
                    <a:pt x="21" y="4"/>
                    <a:pt x="3" y="22"/>
                    <a:pt x="2" y="44"/>
                  </a:cubicBezTo>
                  <a:cubicBezTo>
                    <a:pt x="0" y="70"/>
                    <a:pt x="21" y="91"/>
                    <a:pt x="46" y="91"/>
                  </a:cubicBezTo>
                  <a:cubicBezTo>
                    <a:pt x="56" y="91"/>
                    <a:pt x="68" y="87"/>
                    <a:pt x="74" y="77"/>
                  </a:cubicBezTo>
                  <a:cubicBezTo>
                    <a:pt x="74" y="90"/>
                    <a:pt x="74" y="90"/>
                    <a:pt x="74" y="90"/>
                  </a:cubicBezTo>
                  <a:cubicBezTo>
                    <a:pt x="91" y="90"/>
                    <a:pt x="91" y="90"/>
                    <a:pt x="91" y="90"/>
                  </a:cubicBezTo>
                  <a:cubicBezTo>
                    <a:pt x="91" y="47"/>
                    <a:pt x="91" y="47"/>
                    <a:pt x="91" y="47"/>
                  </a:cubicBezTo>
                  <a:cubicBezTo>
                    <a:pt x="91" y="20"/>
                    <a:pt x="69" y="0"/>
                    <a:pt x="43" y="2"/>
                  </a:cubicBezTo>
                  <a:close/>
                  <a:moveTo>
                    <a:pt x="72" y="48"/>
                  </a:moveTo>
                  <a:cubicBezTo>
                    <a:pt x="71" y="63"/>
                    <a:pt x="58" y="74"/>
                    <a:pt x="43" y="72"/>
                  </a:cubicBezTo>
                  <a:cubicBezTo>
                    <a:pt x="32" y="71"/>
                    <a:pt x="22" y="61"/>
                    <a:pt x="21" y="50"/>
                  </a:cubicBezTo>
                  <a:cubicBezTo>
                    <a:pt x="19" y="34"/>
                    <a:pt x="31" y="21"/>
                    <a:pt x="46" y="21"/>
                  </a:cubicBezTo>
                  <a:cubicBezTo>
                    <a:pt x="60" y="21"/>
                    <a:pt x="71" y="32"/>
                    <a:pt x="72" y="45"/>
                  </a:cubicBezTo>
                  <a:lnTo>
                    <a:pt x="72" y="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449" eaLnBrk="1" fontAlgn="auto" hangingPunct="1">
                <a:spcBef>
                  <a:spcPts val="0"/>
                </a:spcBef>
                <a:spcAft>
                  <a:spcPts val="0"/>
                </a:spcAft>
                <a:buClrTx/>
              </a:pPr>
              <a:endParaRPr lang="en-US" sz="2099" b="0" dirty="0">
                <a:solidFill>
                  <a:prstClr val="black"/>
                </a:solidFill>
                <a:latin typeface="Arial"/>
              </a:endParaRPr>
            </a:p>
          </p:txBody>
        </p:sp>
        <p:sp>
          <p:nvSpPr>
            <p:cNvPr id="39" name="Freeform 6"/>
            <p:cNvSpPr>
              <a:spLocks noEditPoints="1"/>
            </p:cNvSpPr>
            <p:nvPr userDrawn="1"/>
          </p:nvSpPr>
          <p:spPr bwMode="auto">
            <a:xfrm>
              <a:off x="10849241" y="6236077"/>
              <a:ext cx="334963" cy="339725"/>
            </a:xfrm>
            <a:custGeom>
              <a:avLst/>
              <a:gdLst>
                <a:gd name="T0" fmla="*/ 44 w 89"/>
                <a:gd name="T1" fmla="*/ 1 h 90"/>
                <a:gd name="T2" fmla="*/ 0 w 89"/>
                <a:gd name="T3" fmla="*/ 46 h 90"/>
                <a:gd name="T4" fmla="*/ 45 w 89"/>
                <a:gd name="T5" fmla="*/ 90 h 90"/>
                <a:gd name="T6" fmla="*/ 86 w 89"/>
                <a:gd name="T7" fmla="*/ 63 h 90"/>
                <a:gd name="T8" fmla="*/ 69 w 89"/>
                <a:gd name="T9" fmla="*/ 58 h 90"/>
                <a:gd name="T10" fmla="*/ 50 w 89"/>
                <a:gd name="T11" fmla="*/ 72 h 90"/>
                <a:gd name="T12" fmla="*/ 22 w 89"/>
                <a:gd name="T13" fmla="*/ 59 h 90"/>
                <a:gd name="T14" fmla="*/ 89 w 89"/>
                <a:gd name="T15" fmla="*/ 41 h 90"/>
                <a:gd name="T16" fmla="*/ 44 w 89"/>
                <a:gd name="T17" fmla="*/ 1 h 90"/>
                <a:gd name="T18" fmla="*/ 19 w 89"/>
                <a:gd name="T19" fmla="*/ 44 h 90"/>
                <a:gd name="T20" fmla="*/ 36 w 89"/>
                <a:gd name="T21" fmla="*/ 19 h 90"/>
                <a:gd name="T22" fmla="*/ 67 w 89"/>
                <a:gd name="T23" fmla="*/ 31 h 90"/>
                <a:gd name="T24" fmla="*/ 19 w 89"/>
                <a:gd name="T25" fmla="*/ 44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9" h="90">
                  <a:moveTo>
                    <a:pt x="44" y="1"/>
                  </a:moveTo>
                  <a:cubicBezTo>
                    <a:pt x="20" y="2"/>
                    <a:pt x="0" y="20"/>
                    <a:pt x="0" y="46"/>
                  </a:cubicBezTo>
                  <a:cubicBezTo>
                    <a:pt x="0" y="70"/>
                    <a:pt x="20" y="90"/>
                    <a:pt x="45" y="90"/>
                  </a:cubicBezTo>
                  <a:cubicBezTo>
                    <a:pt x="62" y="90"/>
                    <a:pt x="79" y="80"/>
                    <a:pt x="86" y="63"/>
                  </a:cubicBezTo>
                  <a:cubicBezTo>
                    <a:pt x="69" y="58"/>
                    <a:pt x="69" y="58"/>
                    <a:pt x="69" y="58"/>
                  </a:cubicBezTo>
                  <a:cubicBezTo>
                    <a:pt x="66" y="65"/>
                    <a:pt x="58" y="71"/>
                    <a:pt x="50" y="72"/>
                  </a:cubicBezTo>
                  <a:cubicBezTo>
                    <a:pt x="38" y="75"/>
                    <a:pt x="26" y="67"/>
                    <a:pt x="22" y="59"/>
                  </a:cubicBezTo>
                  <a:cubicBezTo>
                    <a:pt x="89" y="41"/>
                    <a:pt x="89" y="41"/>
                    <a:pt x="89" y="41"/>
                  </a:cubicBezTo>
                  <a:cubicBezTo>
                    <a:pt x="87" y="24"/>
                    <a:pt x="72" y="0"/>
                    <a:pt x="44" y="1"/>
                  </a:cubicBezTo>
                  <a:close/>
                  <a:moveTo>
                    <a:pt x="19" y="44"/>
                  </a:moveTo>
                  <a:cubicBezTo>
                    <a:pt x="19" y="34"/>
                    <a:pt x="24" y="24"/>
                    <a:pt x="36" y="19"/>
                  </a:cubicBezTo>
                  <a:cubicBezTo>
                    <a:pt x="50" y="14"/>
                    <a:pt x="62" y="21"/>
                    <a:pt x="67" y="31"/>
                  </a:cubicBezTo>
                  <a:lnTo>
                    <a:pt x="19" y="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449" eaLnBrk="1" fontAlgn="auto" hangingPunct="1">
                <a:spcBef>
                  <a:spcPts val="0"/>
                </a:spcBef>
                <a:spcAft>
                  <a:spcPts val="0"/>
                </a:spcAft>
                <a:buClrTx/>
              </a:pPr>
              <a:endParaRPr lang="en-US" sz="2099" b="0" dirty="0">
                <a:solidFill>
                  <a:prstClr val="black"/>
                </a:solidFill>
                <a:latin typeface="Arial"/>
              </a:endParaRPr>
            </a:p>
          </p:txBody>
        </p:sp>
        <p:sp>
          <p:nvSpPr>
            <p:cNvPr id="40" name="Freeform 7"/>
            <p:cNvSpPr>
              <a:spLocks/>
            </p:cNvSpPr>
            <p:nvPr userDrawn="1"/>
          </p:nvSpPr>
          <p:spPr bwMode="auto">
            <a:xfrm>
              <a:off x="10292028" y="6239252"/>
              <a:ext cx="166688" cy="333375"/>
            </a:xfrm>
            <a:custGeom>
              <a:avLst/>
              <a:gdLst>
                <a:gd name="T0" fmla="*/ 44 w 44"/>
                <a:gd name="T1" fmla="*/ 18 h 88"/>
                <a:gd name="T2" fmla="*/ 44 w 44"/>
                <a:gd name="T3" fmla="*/ 0 h 88"/>
                <a:gd name="T4" fmla="*/ 19 w 44"/>
                <a:gd name="T5" fmla="*/ 13 h 88"/>
                <a:gd name="T6" fmla="*/ 19 w 44"/>
                <a:gd name="T7" fmla="*/ 3 h 88"/>
                <a:gd name="T8" fmla="*/ 0 w 44"/>
                <a:gd name="T9" fmla="*/ 3 h 88"/>
                <a:gd name="T10" fmla="*/ 0 w 44"/>
                <a:gd name="T11" fmla="*/ 44 h 88"/>
                <a:gd name="T12" fmla="*/ 0 w 44"/>
                <a:gd name="T13" fmla="*/ 88 h 88"/>
                <a:gd name="T14" fmla="*/ 20 w 44"/>
                <a:gd name="T15" fmla="*/ 88 h 88"/>
                <a:gd name="T16" fmla="*/ 20 w 44"/>
                <a:gd name="T17" fmla="*/ 46 h 88"/>
                <a:gd name="T18" fmla="*/ 44 w 44"/>
                <a:gd name="T19" fmla="*/ 1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 h="88">
                  <a:moveTo>
                    <a:pt x="44" y="18"/>
                  </a:moveTo>
                  <a:cubicBezTo>
                    <a:pt x="44" y="0"/>
                    <a:pt x="44" y="0"/>
                    <a:pt x="44" y="0"/>
                  </a:cubicBezTo>
                  <a:cubicBezTo>
                    <a:pt x="28" y="0"/>
                    <a:pt x="22" y="8"/>
                    <a:pt x="19" y="13"/>
                  </a:cubicBezTo>
                  <a:cubicBezTo>
                    <a:pt x="19" y="3"/>
                    <a:pt x="19" y="3"/>
                    <a:pt x="19" y="3"/>
                  </a:cubicBezTo>
                  <a:cubicBezTo>
                    <a:pt x="0" y="3"/>
                    <a:pt x="0" y="3"/>
                    <a:pt x="0" y="3"/>
                  </a:cubicBezTo>
                  <a:cubicBezTo>
                    <a:pt x="0" y="44"/>
                    <a:pt x="0" y="44"/>
                    <a:pt x="0" y="44"/>
                  </a:cubicBezTo>
                  <a:cubicBezTo>
                    <a:pt x="0" y="88"/>
                    <a:pt x="0" y="88"/>
                    <a:pt x="0" y="88"/>
                  </a:cubicBezTo>
                  <a:cubicBezTo>
                    <a:pt x="20" y="88"/>
                    <a:pt x="20" y="88"/>
                    <a:pt x="20" y="88"/>
                  </a:cubicBezTo>
                  <a:cubicBezTo>
                    <a:pt x="20" y="62"/>
                    <a:pt x="20" y="62"/>
                    <a:pt x="20" y="46"/>
                  </a:cubicBezTo>
                  <a:cubicBezTo>
                    <a:pt x="20" y="26"/>
                    <a:pt x="31" y="19"/>
                    <a:pt x="44"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449" eaLnBrk="1" fontAlgn="auto" hangingPunct="1">
                <a:spcBef>
                  <a:spcPts val="0"/>
                </a:spcBef>
                <a:spcAft>
                  <a:spcPts val="0"/>
                </a:spcAft>
                <a:buClrTx/>
              </a:pPr>
              <a:endParaRPr lang="en-US" sz="2099" b="0" dirty="0">
                <a:solidFill>
                  <a:prstClr val="black"/>
                </a:solidFill>
                <a:latin typeface="Arial"/>
              </a:endParaRPr>
            </a:p>
          </p:txBody>
        </p:sp>
        <p:sp>
          <p:nvSpPr>
            <p:cNvPr id="41" name="Freeform 8"/>
            <p:cNvSpPr>
              <a:spLocks/>
            </p:cNvSpPr>
            <p:nvPr userDrawn="1"/>
          </p:nvSpPr>
          <p:spPr bwMode="auto">
            <a:xfrm>
              <a:off x="9501453" y="6182102"/>
              <a:ext cx="369888" cy="390525"/>
            </a:xfrm>
            <a:custGeom>
              <a:avLst/>
              <a:gdLst>
                <a:gd name="T0" fmla="*/ 185 w 233"/>
                <a:gd name="T1" fmla="*/ 165 h 246"/>
                <a:gd name="T2" fmla="*/ 48 w 233"/>
                <a:gd name="T3" fmla="*/ 0 h 246"/>
                <a:gd name="T4" fmla="*/ 0 w 233"/>
                <a:gd name="T5" fmla="*/ 0 h 246"/>
                <a:gd name="T6" fmla="*/ 0 w 233"/>
                <a:gd name="T7" fmla="*/ 246 h 246"/>
                <a:gd name="T8" fmla="*/ 50 w 233"/>
                <a:gd name="T9" fmla="*/ 246 h 246"/>
                <a:gd name="T10" fmla="*/ 50 w 233"/>
                <a:gd name="T11" fmla="*/ 81 h 246"/>
                <a:gd name="T12" fmla="*/ 190 w 233"/>
                <a:gd name="T13" fmla="*/ 246 h 246"/>
                <a:gd name="T14" fmla="*/ 233 w 233"/>
                <a:gd name="T15" fmla="*/ 246 h 246"/>
                <a:gd name="T16" fmla="*/ 233 w 233"/>
                <a:gd name="T17" fmla="*/ 0 h 246"/>
                <a:gd name="T18" fmla="*/ 185 w 233"/>
                <a:gd name="T19" fmla="*/ 0 h 246"/>
                <a:gd name="T20" fmla="*/ 185 w 233"/>
                <a:gd name="T21" fmla="*/ 165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3" h="246">
                  <a:moveTo>
                    <a:pt x="185" y="165"/>
                  </a:moveTo>
                  <a:lnTo>
                    <a:pt x="48" y="0"/>
                  </a:lnTo>
                  <a:lnTo>
                    <a:pt x="0" y="0"/>
                  </a:lnTo>
                  <a:lnTo>
                    <a:pt x="0" y="246"/>
                  </a:lnTo>
                  <a:lnTo>
                    <a:pt x="50" y="246"/>
                  </a:lnTo>
                  <a:lnTo>
                    <a:pt x="50" y="81"/>
                  </a:lnTo>
                  <a:lnTo>
                    <a:pt x="190" y="246"/>
                  </a:lnTo>
                  <a:lnTo>
                    <a:pt x="233" y="246"/>
                  </a:lnTo>
                  <a:lnTo>
                    <a:pt x="233" y="0"/>
                  </a:lnTo>
                  <a:lnTo>
                    <a:pt x="185" y="0"/>
                  </a:lnTo>
                  <a:lnTo>
                    <a:pt x="185" y="16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449" eaLnBrk="1" fontAlgn="auto" hangingPunct="1">
                <a:spcBef>
                  <a:spcPts val="0"/>
                </a:spcBef>
                <a:spcAft>
                  <a:spcPts val="0"/>
                </a:spcAft>
                <a:buClrTx/>
              </a:pPr>
              <a:endParaRPr lang="en-US" sz="2099" b="0" dirty="0">
                <a:solidFill>
                  <a:prstClr val="black"/>
                </a:solidFill>
                <a:latin typeface="Arial"/>
              </a:endParaRPr>
            </a:p>
          </p:txBody>
        </p:sp>
        <p:sp>
          <p:nvSpPr>
            <p:cNvPr id="42" name="Freeform 9"/>
            <p:cNvSpPr>
              <a:spLocks noEditPoints="1"/>
            </p:cNvSpPr>
            <p:nvPr userDrawn="1"/>
          </p:nvSpPr>
          <p:spPr bwMode="auto">
            <a:xfrm>
              <a:off x="10461891" y="6148765"/>
              <a:ext cx="342900" cy="427037"/>
            </a:xfrm>
            <a:custGeom>
              <a:avLst/>
              <a:gdLst>
                <a:gd name="T0" fmla="*/ 91 w 91"/>
                <a:gd name="T1" fmla="*/ 0 h 113"/>
                <a:gd name="T2" fmla="*/ 73 w 91"/>
                <a:gd name="T3" fmla="*/ 0 h 113"/>
                <a:gd name="T4" fmla="*/ 73 w 91"/>
                <a:gd name="T5" fmla="*/ 34 h 113"/>
                <a:gd name="T6" fmla="*/ 43 w 91"/>
                <a:gd name="T7" fmla="*/ 24 h 113"/>
                <a:gd name="T8" fmla="*/ 2 w 91"/>
                <a:gd name="T9" fmla="*/ 66 h 113"/>
                <a:gd name="T10" fmla="*/ 46 w 91"/>
                <a:gd name="T11" fmla="*/ 113 h 113"/>
                <a:gd name="T12" fmla="*/ 74 w 91"/>
                <a:gd name="T13" fmla="*/ 101 h 113"/>
                <a:gd name="T14" fmla="*/ 74 w 91"/>
                <a:gd name="T15" fmla="*/ 112 h 113"/>
                <a:gd name="T16" fmla="*/ 91 w 91"/>
                <a:gd name="T17" fmla="*/ 112 h 113"/>
                <a:gd name="T18" fmla="*/ 91 w 91"/>
                <a:gd name="T19" fmla="*/ 69 h 113"/>
                <a:gd name="T20" fmla="*/ 91 w 91"/>
                <a:gd name="T21" fmla="*/ 69 h 113"/>
                <a:gd name="T22" fmla="*/ 91 w 91"/>
                <a:gd name="T23" fmla="*/ 68 h 113"/>
                <a:gd name="T24" fmla="*/ 91 w 91"/>
                <a:gd name="T25" fmla="*/ 0 h 113"/>
                <a:gd name="T26" fmla="*/ 72 w 91"/>
                <a:gd name="T27" fmla="*/ 70 h 113"/>
                <a:gd name="T28" fmla="*/ 43 w 91"/>
                <a:gd name="T29" fmla="*/ 94 h 113"/>
                <a:gd name="T30" fmla="*/ 21 w 91"/>
                <a:gd name="T31" fmla="*/ 72 h 113"/>
                <a:gd name="T32" fmla="*/ 46 w 91"/>
                <a:gd name="T33" fmla="*/ 43 h 113"/>
                <a:gd name="T34" fmla="*/ 72 w 91"/>
                <a:gd name="T35" fmla="*/ 67 h 113"/>
                <a:gd name="T36" fmla="*/ 72 w 91"/>
                <a:gd name="T37" fmla="*/ 7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1" h="113">
                  <a:moveTo>
                    <a:pt x="91" y="0"/>
                  </a:moveTo>
                  <a:cubicBezTo>
                    <a:pt x="73" y="0"/>
                    <a:pt x="73" y="0"/>
                    <a:pt x="73" y="0"/>
                  </a:cubicBezTo>
                  <a:cubicBezTo>
                    <a:pt x="73" y="34"/>
                    <a:pt x="73" y="34"/>
                    <a:pt x="73" y="34"/>
                  </a:cubicBezTo>
                  <a:cubicBezTo>
                    <a:pt x="68" y="28"/>
                    <a:pt x="55" y="23"/>
                    <a:pt x="43" y="24"/>
                  </a:cubicBezTo>
                  <a:cubicBezTo>
                    <a:pt x="21" y="26"/>
                    <a:pt x="3" y="44"/>
                    <a:pt x="2" y="66"/>
                  </a:cubicBezTo>
                  <a:cubicBezTo>
                    <a:pt x="0" y="92"/>
                    <a:pt x="21" y="113"/>
                    <a:pt x="46" y="113"/>
                  </a:cubicBezTo>
                  <a:cubicBezTo>
                    <a:pt x="56" y="113"/>
                    <a:pt x="69" y="109"/>
                    <a:pt x="74" y="101"/>
                  </a:cubicBezTo>
                  <a:cubicBezTo>
                    <a:pt x="74" y="112"/>
                    <a:pt x="74" y="112"/>
                    <a:pt x="74" y="112"/>
                  </a:cubicBezTo>
                  <a:cubicBezTo>
                    <a:pt x="91" y="112"/>
                    <a:pt x="91" y="112"/>
                    <a:pt x="91" y="112"/>
                  </a:cubicBezTo>
                  <a:cubicBezTo>
                    <a:pt x="91" y="69"/>
                    <a:pt x="91" y="69"/>
                    <a:pt x="91" y="69"/>
                  </a:cubicBezTo>
                  <a:cubicBezTo>
                    <a:pt x="91" y="69"/>
                    <a:pt x="91" y="69"/>
                    <a:pt x="91" y="69"/>
                  </a:cubicBezTo>
                  <a:cubicBezTo>
                    <a:pt x="91" y="68"/>
                    <a:pt x="91" y="68"/>
                    <a:pt x="91" y="68"/>
                  </a:cubicBezTo>
                  <a:lnTo>
                    <a:pt x="91" y="0"/>
                  </a:lnTo>
                  <a:close/>
                  <a:moveTo>
                    <a:pt x="72" y="70"/>
                  </a:moveTo>
                  <a:cubicBezTo>
                    <a:pt x="71" y="85"/>
                    <a:pt x="58" y="96"/>
                    <a:pt x="43" y="94"/>
                  </a:cubicBezTo>
                  <a:cubicBezTo>
                    <a:pt x="32" y="93"/>
                    <a:pt x="22" y="83"/>
                    <a:pt x="21" y="72"/>
                  </a:cubicBezTo>
                  <a:cubicBezTo>
                    <a:pt x="19" y="56"/>
                    <a:pt x="31" y="43"/>
                    <a:pt x="46" y="43"/>
                  </a:cubicBezTo>
                  <a:cubicBezTo>
                    <a:pt x="60" y="43"/>
                    <a:pt x="71" y="54"/>
                    <a:pt x="72" y="67"/>
                  </a:cubicBezTo>
                  <a:lnTo>
                    <a:pt x="72"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449" eaLnBrk="1" fontAlgn="auto" hangingPunct="1">
                <a:spcBef>
                  <a:spcPts val="0"/>
                </a:spcBef>
                <a:spcAft>
                  <a:spcPts val="0"/>
                </a:spcAft>
                <a:buClrTx/>
              </a:pPr>
              <a:endParaRPr lang="en-US" sz="2099" b="0" dirty="0">
                <a:solidFill>
                  <a:prstClr val="black"/>
                </a:solidFill>
                <a:latin typeface="Arial"/>
              </a:endParaRPr>
            </a:p>
          </p:txBody>
        </p:sp>
        <p:sp>
          <p:nvSpPr>
            <p:cNvPr id="43" name="Freeform 10"/>
            <p:cNvSpPr>
              <a:spLocks noEditPoints="1"/>
            </p:cNvSpPr>
            <p:nvPr userDrawn="1"/>
          </p:nvSpPr>
          <p:spPr bwMode="auto">
            <a:xfrm>
              <a:off x="9912616" y="6239252"/>
              <a:ext cx="338138" cy="336550"/>
            </a:xfrm>
            <a:custGeom>
              <a:avLst/>
              <a:gdLst>
                <a:gd name="T0" fmla="*/ 45 w 90"/>
                <a:gd name="T1" fmla="*/ 0 h 89"/>
                <a:gd name="T2" fmla="*/ 0 w 90"/>
                <a:gd name="T3" fmla="*/ 45 h 89"/>
                <a:gd name="T4" fmla="*/ 45 w 90"/>
                <a:gd name="T5" fmla="*/ 89 h 89"/>
                <a:gd name="T6" fmla="*/ 90 w 90"/>
                <a:gd name="T7" fmla="*/ 45 h 89"/>
                <a:gd name="T8" fmla="*/ 45 w 90"/>
                <a:gd name="T9" fmla="*/ 0 h 89"/>
                <a:gd name="T10" fmla="*/ 45 w 90"/>
                <a:gd name="T11" fmla="*/ 70 h 89"/>
                <a:gd name="T12" fmla="*/ 19 w 90"/>
                <a:gd name="T13" fmla="*/ 45 h 89"/>
                <a:gd name="T14" fmla="*/ 45 w 90"/>
                <a:gd name="T15" fmla="*/ 19 h 89"/>
                <a:gd name="T16" fmla="*/ 71 w 90"/>
                <a:gd name="T17" fmla="*/ 45 h 89"/>
                <a:gd name="T18" fmla="*/ 45 w 90"/>
                <a:gd name="T19" fmla="*/ 7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0" h="89">
                  <a:moveTo>
                    <a:pt x="45" y="0"/>
                  </a:moveTo>
                  <a:cubicBezTo>
                    <a:pt x="20" y="0"/>
                    <a:pt x="0" y="20"/>
                    <a:pt x="0" y="45"/>
                  </a:cubicBezTo>
                  <a:cubicBezTo>
                    <a:pt x="0" y="69"/>
                    <a:pt x="20" y="89"/>
                    <a:pt x="45" y="89"/>
                  </a:cubicBezTo>
                  <a:cubicBezTo>
                    <a:pt x="70" y="89"/>
                    <a:pt x="90" y="69"/>
                    <a:pt x="90" y="45"/>
                  </a:cubicBezTo>
                  <a:cubicBezTo>
                    <a:pt x="90" y="20"/>
                    <a:pt x="70" y="0"/>
                    <a:pt x="45" y="0"/>
                  </a:cubicBezTo>
                  <a:close/>
                  <a:moveTo>
                    <a:pt x="45" y="70"/>
                  </a:moveTo>
                  <a:cubicBezTo>
                    <a:pt x="31" y="70"/>
                    <a:pt x="19" y="59"/>
                    <a:pt x="19" y="45"/>
                  </a:cubicBezTo>
                  <a:cubicBezTo>
                    <a:pt x="19" y="30"/>
                    <a:pt x="31" y="19"/>
                    <a:pt x="45" y="19"/>
                  </a:cubicBezTo>
                  <a:cubicBezTo>
                    <a:pt x="59" y="19"/>
                    <a:pt x="71" y="30"/>
                    <a:pt x="71" y="45"/>
                  </a:cubicBezTo>
                  <a:cubicBezTo>
                    <a:pt x="71" y="59"/>
                    <a:pt x="59" y="70"/>
                    <a:pt x="45" y="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449" eaLnBrk="1" fontAlgn="auto" hangingPunct="1">
                <a:spcBef>
                  <a:spcPts val="0"/>
                </a:spcBef>
                <a:spcAft>
                  <a:spcPts val="0"/>
                </a:spcAft>
                <a:buClrTx/>
              </a:pPr>
              <a:endParaRPr lang="en-US" sz="2099" b="0" dirty="0">
                <a:solidFill>
                  <a:prstClr val="black"/>
                </a:solidFill>
                <a:latin typeface="Arial"/>
              </a:endParaRPr>
            </a:p>
          </p:txBody>
        </p:sp>
      </p:grpSp>
      <p:sp>
        <p:nvSpPr>
          <p:cNvPr id="3" name="Footer Placeholder 2"/>
          <p:cNvSpPr>
            <a:spLocks noGrp="1"/>
          </p:cNvSpPr>
          <p:nvPr>
            <p:ph type="ftr" sz="quarter" idx="14"/>
          </p:nvPr>
        </p:nvSpPr>
        <p:spPr/>
        <p:txBody>
          <a:bodyPr/>
          <a:lstStyle>
            <a:lvl1pPr>
              <a:defRPr>
                <a:solidFill>
                  <a:schemeClr val="bg1"/>
                </a:solidFill>
              </a:defRPr>
            </a:lvl1pPr>
          </a:lstStyle>
          <a:p>
            <a:endParaRPr lang="en-US" dirty="0">
              <a:solidFill>
                <a:prstClr val="white"/>
              </a:solidFill>
            </a:endParaRPr>
          </a:p>
        </p:txBody>
      </p:sp>
    </p:spTree>
    <p:extLst>
      <p:ext uri="{BB962C8B-B14F-4D97-AF65-F5344CB8AC3E}">
        <p14:creationId xmlns:p14="http://schemas.microsoft.com/office/powerpoint/2010/main" val="3980861176"/>
      </p:ext>
    </p:extLst>
  </p:cSld>
  <p:clrMapOvr>
    <a:masterClrMapping/>
  </p:clrMapOvr>
</p:sldLayout>
</file>

<file path=ppt/slideLayouts/slideLayout249.xml><?xml version="1.0" encoding="utf-8"?>
<p:sldLayout xmlns:a="http://schemas.openxmlformats.org/drawingml/2006/main" xmlns:r="http://schemas.openxmlformats.org/officeDocument/2006/relationships" xmlns:p="http://schemas.openxmlformats.org/presentationml/2006/main" showMasterSp="0" preserve="1" userDrawn="1">
  <p:cSld name="End Slide White">
    <p:bg>
      <p:bgPr>
        <a:solidFill>
          <a:schemeClr val="bg1"/>
        </a:solidFill>
        <a:effectLst/>
      </p:bgPr>
    </p:bg>
    <p:spTree>
      <p:nvGrpSpPr>
        <p:cNvPr id="1" name=""/>
        <p:cNvGrpSpPr/>
        <p:nvPr/>
      </p:nvGrpSpPr>
      <p:grpSpPr>
        <a:xfrm>
          <a:off x="0" y="0"/>
          <a:ext cx="0" cy="0"/>
          <a:chOff x="0" y="0"/>
          <a:chExt cx="0" cy="0"/>
        </a:xfrm>
      </p:grpSpPr>
      <p:grpSp>
        <p:nvGrpSpPr>
          <p:cNvPr id="37" name="Pulse"/>
          <p:cNvGrpSpPr/>
          <p:nvPr userDrawn="1"/>
        </p:nvGrpSpPr>
        <p:grpSpPr>
          <a:xfrm>
            <a:off x="8749609" y="3029838"/>
            <a:ext cx="3445565" cy="3490105"/>
            <a:chOff x="8751888" y="3030538"/>
            <a:chExt cx="3446462" cy="3490913"/>
          </a:xfrm>
          <a:solidFill>
            <a:schemeClr val="accent1"/>
          </a:solidFill>
        </p:grpSpPr>
        <p:sp>
          <p:nvSpPr>
            <p:cNvPr id="38" name="Freeform 5"/>
            <p:cNvSpPr>
              <a:spLocks/>
            </p:cNvSpPr>
            <p:nvPr userDrawn="1"/>
          </p:nvSpPr>
          <p:spPr bwMode="auto">
            <a:xfrm>
              <a:off x="9196388" y="3902076"/>
              <a:ext cx="449263" cy="1120775"/>
            </a:xfrm>
            <a:custGeom>
              <a:avLst/>
              <a:gdLst>
                <a:gd name="T0" fmla="*/ 71 w 142"/>
                <a:gd name="T1" fmla="*/ 355 h 355"/>
                <a:gd name="T2" fmla="*/ 71 w 142"/>
                <a:gd name="T3" fmla="*/ 355 h 355"/>
                <a:gd name="T4" fmla="*/ 0 w 142"/>
                <a:gd name="T5" fmla="*/ 284 h 355"/>
                <a:gd name="T6" fmla="*/ 0 w 142"/>
                <a:gd name="T7" fmla="*/ 71 h 355"/>
                <a:gd name="T8" fmla="*/ 71 w 142"/>
                <a:gd name="T9" fmla="*/ 0 h 355"/>
                <a:gd name="T10" fmla="*/ 142 w 142"/>
                <a:gd name="T11" fmla="*/ 71 h 355"/>
                <a:gd name="T12" fmla="*/ 142 w 142"/>
                <a:gd name="T13" fmla="*/ 284 h 355"/>
                <a:gd name="T14" fmla="*/ 71 w 142"/>
                <a:gd name="T15" fmla="*/ 355 h 3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2" h="355">
                  <a:moveTo>
                    <a:pt x="71" y="355"/>
                  </a:moveTo>
                  <a:cubicBezTo>
                    <a:pt x="71" y="355"/>
                    <a:pt x="71" y="355"/>
                    <a:pt x="71" y="355"/>
                  </a:cubicBezTo>
                  <a:cubicBezTo>
                    <a:pt x="32" y="355"/>
                    <a:pt x="0" y="323"/>
                    <a:pt x="0" y="284"/>
                  </a:cubicBezTo>
                  <a:cubicBezTo>
                    <a:pt x="0" y="71"/>
                    <a:pt x="0" y="71"/>
                    <a:pt x="0" y="71"/>
                  </a:cubicBezTo>
                  <a:cubicBezTo>
                    <a:pt x="0" y="32"/>
                    <a:pt x="32" y="0"/>
                    <a:pt x="71" y="0"/>
                  </a:cubicBezTo>
                  <a:cubicBezTo>
                    <a:pt x="110" y="0"/>
                    <a:pt x="142" y="32"/>
                    <a:pt x="142" y="71"/>
                  </a:cubicBezTo>
                  <a:cubicBezTo>
                    <a:pt x="142" y="284"/>
                    <a:pt x="142" y="284"/>
                    <a:pt x="142" y="284"/>
                  </a:cubicBezTo>
                  <a:cubicBezTo>
                    <a:pt x="142" y="323"/>
                    <a:pt x="110" y="355"/>
                    <a:pt x="71" y="35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449" eaLnBrk="1" fontAlgn="auto" hangingPunct="1">
                <a:spcBef>
                  <a:spcPts val="0"/>
                </a:spcBef>
                <a:spcAft>
                  <a:spcPts val="0"/>
                </a:spcAft>
                <a:buClrTx/>
              </a:pPr>
              <a:endParaRPr lang="en-GB" sz="2099" b="0" dirty="0">
                <a:solidFill>
                  <a:prstClr val="black"/>
                </a:solidFill>
                <a:latin typeface="Arial"/>
              </a:endParaRPr>
            </a:p>
          </p:txBody>
        </p:sp>
        <p:sp>
          <p:nvSpPr>
            <p:cNvPr id="39" name="Freeform 6"/>
            <p:cNvSpPr>
              <a:spLocks/>
            </p:cNvSpPr>
            <p:nvPr userDrawn="1"/>
          </p:nvSpPr>
          <p:spPr bwMode="auto">
            <a:xfrm>
              <a:off x="8751888" y="4551363"/>
              <a:ext cx="265113" cy="449263"/>
            </a:xfrm>
            <a:custGeom>
              <a:avLst/>
              <a:gdLst>
                <a:gd name="T0" fmla="*/ 42 w 84"/>
                <a:gd name="T1" fmla="*/ 142 h 142"/>
                <a:gd name="T2" fmla="*/ 42 w 84"/>
                <a:gd name="T3" fmla="*/ 142 h 142"/>
                <a:gd name="T4" fmla="*/ 0 w 84"/>
                <a:gd name="T5" fmla="*/ 99 h 142"/>
                <a:gd name="T6" fmla="*/ 0 w 84"/>
                <a:gd name="T7" fmla="*/ 42 h 142"/>
                <a:gd name="T8" fmla="*/ 42 w 84"/>
                <a:gd name="T9" fmla="*/ 0 h 142"/>
                <a:gd name="T10" fmla="*/ 84 w 84"/>
                <a:gd name="T11" fmla="*/ 42 h 142"/>
                <a:gd name="T12" fmla="*/ 84 w 84"/>
                <a:gd name="T13" fmla="*/ 99 h 142"/>
                <a:gd name="T14" fmla="*/ 42 w 84"/>
                <a:gd name="T15" fmla="*/ 142 h 1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4" h="142">
                  <a:moveTo>
                    <a:pt x="42" y="142"/>
                  </a:moveTo>
                  <a:cubicBezTo>
                    <a:pt x="42" y="142"/>
                    <a:pt x="42" y="142"/>
                    <a:pt x="42" y="142"/>
                  </a:cubicBezTo>
                  <a:cubicBezTo>
                    <a:pt x="18" y="142"/>
                    <a:pt x="0" y="123"/>
                    <a:pt x="0" y="99"/>
                  </a:cubicBezTo>
                  <a:cubicBezTo>
                    <a:pt x="0" y="42"/>
                    <a:pt x="0" y="42"/>
                    <a:pt x="0" y="42"/>
                  </a:cubicBezTo>
                  <a:cubicBezTo>
                    <a:pt x="0" y="19"/>
                    <a:pt x="18" y="0"/>
                    <a:pt x="42" y="0"/>
                  </a:cubicBezTo>
                  <a:cubicBezTo>
                    <a:pt x="65" y="0"/>
                    <a:pt x="84" y="19"/>
                    <a:pt x="84" y="42"/>
                  </a:cubicBezTo>
                  <a:cubicBezTo>
                    <a:pt x="84" y="99"/>
                    <a:pt x="84" y="99"/>
                    <a:pt x="84" y="99"/>
                  </a:cubicBezTo>
                  <a:cubicBezTo>
                    <a:pt x="84" y="123"/>
                    <a:pt x="65" y="142"/>
                    <a:pt x="42" y="14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449" eaLnBrk="1" fontAlgn="auto" hangingPunct="1">
                <a:spcBef>
                  <a:spcPts val="0"/>
                </a:spcBef>
                <a:spcAft>
                  <a:spcPts val="0"/>
                </a:spcAft>
                <a:buClrTx/>
              </a:pPr>
              <a:endParaRPr lang="en-GB" sz="2099" b="0" dirty="0">
                <a:solidFill>
                  <a:prstClr val="black"/>
                </a:solidFill>
                <a:latin typeface="Arial"/>
              </a:endParaRPr>
            </a:p>
          </p:txBody>
        </p:sp>
        <p:sp>
          <p:nvSpPr>
            <p:cNvPr id="40" name="Freeform 7"/>
            <p:cNvSpPr>
              <a:spLocks/>
            </p:cNvSpPr>
            <p:nvPr userDrawn="1"/>
          </p:nvSpPr>
          <p:spPr bwMode="auto">
            <a:xfrm>
              <a:off x="11436350" y="4529138"/>
              <a:ext cx="449263" cy="1117600"/>
            </a:xfrm>
            <a:custGeom>
              <a:avLst/>
              <a:gdLst>
                <a:gd name="T0" fmla="*/ 71 w 142"/>
                <a:gd name="T1" fmla="*/ 354 h 354"/>
                <a:gd name="T2" fmla="*/ 71 w 142"/>
                <a:gd name="T3" fmla="*/ 354 h 354"/>
                <a:gd name="T4" fmla="*/ 0 w 142"/>
                <a:gd name="T5" fmla="*/ 283 h 354"/>
                <a:gd name="T6" fmla="*/ 0 w 142"/>
                <a:gd name="T7" fmla="*/ 71 h 354"/>
                <a:gd name="T8" fmla="*/ 71 w 142"/>
                <a:gd name="T9" fmla="*/ 0 h 354"/>
                <a:gd name="T10" fmla="*/ 142 w 142"/>
                <a:gd name="T11" fmla="*/ 71 h 354"/>
                <a:gd name="T12" fmla="*/ 142 w 142"/>
                <a:gd name="T13" fmla="*/ 283 h 354"/>
                <a:gd name="T14" fmla="*/ 71 w 142"/>
                <a:gd name="T15" fmla="*/ 354 h 35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2" h="354">
                  <a:moveTo>
                    <a:pt x="71" y="354"/>
                  </a:moveTo>
                  <a:cubicBezTo>
                    <a:pt x="71" y="354"/>
                    <a:pt x="71" y="354"/>
                    <a:pt x="71" y="354"/>
                  </a:cubicBezTo>
                  <a:cubicBezTo>
                    <a:pt x="32" y="354"/>
                    <a:pt x="0" y="322"/>
                    <a:pt x="0" y="283"/>
                  </a:cubicBezTo>
                  <a:cubicBezTo>
                    <a:pt x="0" y="71"/>
                    <a:pt x="0" y="71"/>
                    <a:pt x="0" y="71"/>
                  </a:cubicBezTo>
                  <a:cubicBezTo>
                    <a:pt x="0" y="32"/>
                    <a:pt x="32" y="0"/>
                    <a:pt x="71" y="0"/>
                  </a:cubicBezTo>
                  <a:cubicBezTo>
                    <a:pt x="110" y="0"/>
                    <a:pt x="142" y="32"/>
                    <a:pt x="142" y="71"/>
                  </a:cubicBezTo>
                  <a:cubicBezTo>
                    <a:pt x="142" y="283"/>
                    <a:pt x="142" y="283"/>
                    <a:pt x="142" y="283"/>
                  </a:cubicBezTo>
                  <a:cubicBezTo>
                    <a:pt x="142" y="322"/>
                    <a:pt x="110" y="354"/>
                    <a:pt x="71" y="35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449" eaLnBrk="1" fontAlgn="auto" hangingPunct="1">
                <a:spcBef>
                  <a:spcPts val="0"/>
                </a:spcBef>
                <a:spcAft>
                  <a:spcPts val="0"/>
                </a:spcAft>
                <a:buClrTx/>
              </a:pPr>
              <a:endParaRPr lang="en-GB" sz="2099" b="0" dirty="0">
                <a:solidFill>
                  <a:prstClr val="black"/>
                </a:solidFill>
                <a:latin typeface="Arial"/>
              </a:endParaRPr>
            </a:p>
          </p:txBody>
        </p:sp>
        <p:sp>
          <p:nvSpPr>
            <p:cNvPr id="41" name="Freeform 8"/>
            <p:cNvSpPr>
              <a:spLocks/>
            </p:cNvSpPr>
            <p:nvPr userDrawn="1"/>
          </p:nvSpPr>
          <p:spPr bwMode="auto">
            <a:xfrm>
              <a:off x="9869488" y="3030538"/>
              <a:ext cx="560388" cy="2506663"/>
            </a:xfrm>
            <a:custGeom>
              <a:avLst/>
              <a:gdLst>
                <a:gd name="T0" fmla="*/ 88 w 177"/>
                <a:gd name="T1" fmla="*/ 794 h 794"/>
                <a:gd name="T2" fmla="*/ 88 w 177"/>
                <a:gd name="T3" fmla="*/ 794 h 794"/>
                <a:gd name="T4" fmla="*/ 0 w 177"/>
                <a:gd name="T5" fmla="*/ 705 h 794"/>
                <a:gd name="T6" fmla="*/ 0 w 177"/>
                <a:gd name="T7" fmla="*/ 89 h 794"/>
                <a:gd name="T8" fmla="*/ 88 w 177"/>
                <a:gd name="T9" fmla="*/ 0 h 794"/>
                <a:gd name="T10" fmla="*/ 177 w 177"/>
                <a:gd name="T11" fmla="*/ 89 h 794"/>
                <a:gd name="T12" fmla="*/ 177 w 177"/>
                <a:gd name="T13" fmla="*/ 705 h 794"/>
                <a:gd name="T14" fmla="*/ 88 w 177"/>
                <a:gd name="T15" fmla="*/ 794 h 7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7" h="794">
                  <a:moveTo>
                    <a:pt x="88" y="794"/>
                  </a:moveTo>
                  <a:cubicBezTo>
                    <a:pt x="88" y="794"/>
                    <a:pt x="88" y="794"/>
                    <a:pt x="88" y="794"/>
                  </a:cubicBezTo>
                  <a:cubicBezTo>
                    <a:pt x="40" y="794"/>
                    <a:pt x="0" y="754"/>
                    <a:pt x="0" y="705"/>
                  </a:cubicBezTo>
                  <a:cubicBezTo>
                    <a:pt x="0" y="89"/>
                    <a:pt x="0" y="89"/>
                    <a:pt x="0" y="89"/>
                  </a:cubicBezTo>
                  <a:cubicBezTo>
                    <a:pt x="0" y="40"/>
                    <a:pt x="40" y="0"/>
                    <a:pt x="88" y="0"/>
                  </a:cubicBezTo>
                  <a:cubicBezTo>
                    <a:pt x="137" y="0"/>
                    <a:pt x="177" y="40"/>
                    <a:pt x="177" y="89"/>
                  </a:cubicBezTo>
                  <a:cubicBezTo>
                    <a:pt x="177" y="705"/>
                    <a:pt x="177" y="705"/>
                    <a:pt x="177" y="705"/>
                  </a:cubicBezTo>
                  <a:cubicBezTo>
                    <a:pt x="177" y="754"/>
                    <a:pt x="137" y="794"/>
                    <a:pt x="88" y="79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449" eaLnBrk="1" fontAlgn="auto" hangingPunct="1">
                <a:spcBef>
                  <a:spcPts val="0"/>
                </a:spcBef>
                <a:spcAft>
                  <a:spcPts val="0"/>
                </a:spcAft>
                <a:buClrTx/>
              </a:pPr>
              <a:endParaRPr lang="en-GB" sz="2099" b="0" dirty="0">
                <a:solidFill>
                  <a:prstClr val="black"/>
                </a:solidFill>
                <a:latin typeface="Arial"/>
              </a:endParaRPr>
            </a:p>
          </p:txBody>
        </p:sp>
        <p:sp>
          <p:nvSpPr>
            <p:cNvPr id="42" name="Freeform 9"/>
            <p:cNvSpPr>
              <a:spLocks/>
            </p:cNvSpPr>
            <p:nvPr userDrawn="1"/>
          </p:nvSpPr>
          <p:spPr bwMode="auto">
            <a:xfrm>
              <a:off x="10653713" y="4014788"/>
              <a:ext cx="558800" cy="2506663"/>
            </a:xfrm>
            <a:custGeom>
              <a:avLst/>
              <a:gdLst>
                <a:gd name="T0" fmla="*/ 88 w 177"/>
                <a:gd name="T1" fmla="*/ 794 h 794"/>
                <a:gd name="T2" fmla="*/ 88 w 177"/>
                <a:gd name="T3" fmla="*/ 794 h 794"/>
                <a:gd name="T4" fmla="*/ 0 w 177"/>
                <a:gd name="T5" fmla="*/ 705 h 794"/>
                <a:gd name="T6" fmla="*/ 0 w 177"/>
                <a:gd name="T7" fmla="*/ 88 h 794"/>
                <a:gd name="T8" fmla="*/ 88 w 177"/>
                <a:gd name="T9" fmla="*/ 0 h 794"/>
                <a:gd name="T10" fmla="*/ 177 w 177"/>
                <a:gd name="T11" fmla="*/ 88 h 794"/>
                <a:gd name="T12" fmla="*/ 177 w 177"/>
                <a:gd name="T13" fmla="*/ 705 h 794"/>
                <a:gd name="T14" fmla="*/ 88 w 177"/>
                <a:gd name="T15" fmla="*/ 794 h 7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7" h="794">
                  <a:moveTo>
                    <a:pt x="88" y="794"/>
                  </a:moveTo>
                  <a:cubicBezTo>
                    <a:pt x="88" y="794"/>
                    <a:pt x="88" y="794"/>
                    <a:pt x="88" y="794"/>
                  </a:cubicBezTo>
                  <a:cubicBezTo>
                    <a:pt x="40" y="794"/>
                    <a:pt x="0" y="754"/>
                    <a:pt x="0" y="705"/>
                  </a:cubicBezTo>
                  <a:cubicBezTo>
                    <a:pt x="0" y="88"/>
                    <a:pt x="0" y="88"/>
                    <a:pt x="0" y="88"/>
                  </a:cubicBezTo>
                  <a:cubicBezTo>
                    <a:pt x="0" y="40"/>
                    <a:pt x="40" y="0"/>
                    <a:pt x="88" y="0"/>
                  </a:cubicBezTo>
                  <a:cubicBezTo>
                    <a:pt x="137" y="0"/>
                    <a:pt x="177" y="40"/>
                    <a:pt x="177" y="88"/>
                  </a:cubicBezTo>
                  <a:cubicBezTo>
                    <a:pt x="177" y="705"/>
                    <a:pt x="177" y="705"/>
                    <a:pt x="177" y="705"/>
                  </a:cubicBezTo>
                  <a:cubicBezTo>
                    <a:pt x="177" y="754"/>
                    <a:pt x="137" y="794"/>
                    <a:pt x="88" y="79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449" eaLnBrk="1" fontAlgn="auto" hangingPunct="1">
                <a:spcBef>
                  <a:spcPts val="0"/>
                </a:spcBef>
                <a:spcAft>
                  <a:spcPts val="0"/>
                </a:spcAft>
                <a:buClrTx/>
              </a:pPr>
              <a:endParaRPr lang="en-GB" sz="2099" b="0" dirty="0">
                <a:solidFill>
                  <a:prstClr val="black"/>
                </a:solidFill>
                <a:latin typeface="Arial"/>
              </a:endParaRPr>
            </a:p>
          </p:txBody>
        </p:sp>
        <p:sp>
          <p:nvSpPr>
            <p:cNvPr id="43" name="Freeform 10"/>
            <p:cNvSpPr>
              <a:spLocks/>
            </p:cNvSpPr>
            <p:nvPr userDrawn="1"/>
          </p:nvSpPr>
          <p:spPr bwMode="auto">
            <a:xfrm>
              <a:off x="12058650" y="4551363"/>
              <a:ext cx="139700" cy="449263"/>
            </a:xfrm>
            <a:custGeom>
              <a:avLst/>
              <a:gdLst>
                <a:gd name="T0" fmla="*/ 44 w 44"/>
                <a:gd name="T1" fmla="*/ 0 h 142"/>
                <a:gd name="T2" fmla="*/ 0 w 44"/>
                <a:gd name="T3" fmla="*/ 42 h 142"/>
                <a:gd name="T4" fmla="*/ 0 w 44"/>
                <a:gd name="T5" fmla="*/ 99 h 142"/>
                <a:gd name="T6" fmla="*/ 44 w 44"/>
                <a:gd name="T7" fmla="*/ 142 h 142"/>
                <a:gd name="T8" fmla="*/ 44 w 44"/>
                <a:gd name="T9" fmla="*/ 0 h 142"/>
              </a:gdLst>
              <a:ahLst/>
              <a:cxnLst>
                <a:cxn ang="0">
                  <a:pos x="T0" y="T1"/>
                </a:cxn>
                <a:cxn ang="0">
                  <a:pos x="T2" y="T3"/>
                </a:cxn>
                <a:cxn ang="0">
                  <a:pos x="T4" y="T5"/>
                </a:cxn>
                <a:cxn ang="0">
                  <a:pos x="T6" y="T7"/>
                </a:cxn>
                <a:cxn ang="0">
                  <a:pos x="T8" y="T9"/>
                </a:cxn>
              </a:cxnLst>
              <a:rect l="0" t="0" r="r" b="b"/>
              <a:pathLst>
                <a:path w="44" h="142">
                  <a:moveTo>
                    <a:pt x="44" y="0"/>
                  </a:moveTo>
                  <a:cubicBezTo>
                    <a:pt x="20" y="0"/>
                    <a:pt x="0" y="19"/>
                    <a:pt x="0" y="42"/>
                  </a:cubicBezTo>
                  <a:cubicBezTo>
                    <a:pt x="0" y="99"/>
                    <a:pt x="0" y="99"/>
                    <a:pt x="0" y="99"/>
                  </a:cubicBezTo>
                  <a:cubicBezTo>
                    <a:pt x="0" y="123"/>
                    <a:pt x="20" y="142"/>
                    <a:pt x="44" y="142"/>
                  </a:cubicBezTo>
                  <a:lnTo>
                    <a:pt x="4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449" eaLnBrk="1" fontAlgn="auto" hangingPunct="1">
                <a:spcBef>
                  <a:spcPts val="0"/>
                </a:spcBef>
                <a:spcAft>
                  <a:spcPts val="0"/>
                </a:spcAft>
                <a:buClrTx/>
              </a:pPr>
              <a:endParaRPr lang="en-GB" sz="2099" b="0" dirty="0">
                <a:solidFill>
                  <a:prstClr val="black"/>
                </a:solidFill>
                <a:latin typeface="Arial"/>
              </a:endParaRPr>
            </a:p>
          </p:txBody>
        </p:sp>
      </p:grpSp>
      <p:sp>
        <p:nvSpPr>
          <p:cNvPr id="2" name="Title 1"/>
          <p:cNvSpPr>
            <a:spLocks noGrp="1"/>
          </p:cNvSpPr>
          <p:nvPr>
            <p:ph type="ctrTitle"/>
          </p:nvPr>
        </p:nvSpPr>
        <p:spPr>
          <a:xfrm>
            <a:off x="647832" y="1337954"/>
            <a:ext cx="7198125" cy="795290"/>
          </a:xfrm>
        </p:spPr>
        <p:txBody>
          <a:bodyPr/>
          <a:lstStyle>
            <a:lvl1pPr>
              <a:defRPr sz="2899">
                <a:solidFill>
                  <a:schemeClr val="accent1"/>
                </a:solidFill>
              </a:defRPr>
            </a:lvl1pPr>
          </a:lstStyle>
          <a:p>
            <a:r>
              <a:rPr lang="en-US" dirty="0"/>
              <a:t>Click to edit Master title style</a:t>
            </a:r>
          </a:p>
        </p:txBody>
      </p:sp>
      <p:sp>
        <p:nvSpPr>
          <p:cNvPr id="3" name="Subtitle 2"/>
          <p:cNvSpPr>
            <a:spLocks noGrp="1"/>
          </p:cNvSpPr>
          <p:nvPr>
            <p:ph type="subTitle" idx="1"/>
          </p:nvPr>
        </p:nvSpPr>
        <p:spPr>
          <a:xfrm>
            <a:off x="647832" y="2133113"/>
            <a:ext cx="7198125" cy="719833"/>
          </a:xfrm>
        </p:spPr>
        <p:txBody>
          <a:bodyPr/>
          <a:lstStyle>
            <a:lvl1pPr marL="0" indent="0" algn="l">
              <a:spcBef>
                <a:spcPts val="0"/>
              </a:spcBef>
              <a:buNone/>
              <a:defRPr b="1">
                <a:solidFill>
                  <a:schemeClr val="tx2"/>
                </a:solidFill>
              </a:defRPr>
            </a:lvl1pPr>
            <a:lvl2pPr marL="544225" indent="0" algn="ctr">
              <a:buNone/>
              <a:defRPr>
                <a:solidFill>
                  <a:schemeClr val="tx1">
                    <a:tint val="75000"/>
                  </a:schemeClr>
                </a:solidFill>
              </a:defRPr>
            </a:lvl2pPr>
            <a:lvl3pPr marL="1088449" indent="0" algn="ctr">
              <a:buNone/>
              <a:defRPr>
                <a:solidFill>
                  <a:schemeClr val="tx1">
                    <a:tint val="75000"/>
                  </a:schemeClr>
                </a:solidFill>
              </a:defRPr>
            </a:lvl3pPr>
            <a:lvl4pPr marL="1632674" indent="0" algn="ctr">
              <a:buNone/>
              <a:defRPr>
                <a:solidFill>
                  <a:schemeClr val="tx1">
                    <a:tint val="75000"/>
                  </a:schemeClr>
                </a:solidFill>
              </a:defRPr>
            </a:lvl4pPr>
            <a:lvl5pPr marL="2176899" indent="0" algn="ctr">
              <a:buNone/>
              <a:defRPr>
                <a:solidFill>
                  <a:schemeClr val="tx1">
                    <a:tint val="75000"/>
                  </a:schemeClr>
                </a:solidFill>
              </a:defRPr>
            </a:lvl5pPr>
            <a:lvl6pPr marL="2721123" indent="0" algn="ctr">
              <a:buNone/>
              <a:defRPr>
                <a:solidFill>
                  <a:schemeClr val="tx1">
                    <a:tint val="75000"/>
                  </a:schemeClr>
                </a:solidFill>
              </a:defRPr>
            </a:lvl6pPr>
            <a:lvl7pPr marL="3265348" indent="0" algn="ctr">
              <a:buNone/>
              <a:defRPr>
                <a:solidFill>
                  <a:schemeClr val="tx1">
                    <a:tint val="75000"/>
                  </a:schemeClr>
                </a:solidFill>
              </a:defRPr>
            </a:lvl7pPr>
            <a:lvl8pPr marL="3809573" indent="0" algn="ctr">
              <a:buNone/>
              <a:defRPr>
                <a:solidFill>
                  <a:schemeClr val="tx1">
                    <a:tint val="75000"/>
                  </a:schemeClr>
                </a:solidFill>
              </a:defRPr>
            </a:lvl8pPr>
            <a:lvl9pPr marL="4353797" indent="0" algn="ctr">
              <a:buNone/>
              <a:defRPr>
                <a:solidFill>
                  <a:schemeClr val="tx1">
                    <a:tint val="75000"/>
                  </a:schemeClr>
                </a:solidFill>
              </a:defRPr>
            </a:lvl9pPr>
          </a:lstStyle>
          <a:p>
            <a:r>
              <a:rPr lang="en-US" dirty="0"/>
              <a:t>Click to edit Master subtitle style</a:t>
            </a:r>
          </a:p>
        </p:txBody>
      </p:sp>
      <p:sp>
        <p:nvSpPr>
          <p:cNvPr id="6" name="Text Placeholder 5"/>
          <p:cNvSpPr>
            <a:spLocks noGrp="1"/>
          </p:cNvSpPr>
          <p:nvPr>
            <p:ph type="body" sz="quarter" idx="10" hasCustomPrompt="1"/>
          </p:nvPr>
        </p:nvSpPr>
        <p:spPr>
          <a:xfrm>
            <a:off x="647833" y="3095283"/>
            <a:ext cx="1799756" cy="1259708"/>
          </a:xfrm>
        </p:spPr>
        <p:txBody>
          <a:bodyPr>
            <a:noAutofit/>
          </a:bodyPr>
          <a:lstStyle>
            <a:lvl1pPr marL="0" indent="0">
              <a:spcBef>
                <a:spcPts val="0"/>
              </a:spcBef>
              <a:buNone/>
              <a:defRPr sz="900">
                <a:solidFill>
                  <a:schemeClr val="tx1"/>
                </a:solidFill>
              </a:defRPr>
            </a:lvl1pPr>
            <a:lvl2pPr marL="257114" indent="0">
              <a:buNone/>
              <a:defRPr sz="900">
                <a:solidFill>
                  <a:schemeClr val="bg1"/>
                </a:solidFill>
              </a:defRPr>
            </a:lvl2pPr>
            <a:lvl3pPr marL="514228" indent="0">
              <a:buNone/>
              <a:defRPr sz="900">
                <a:solidFill>
                  <a:schemeClr val="bg1"/>
                </a:solidFill>
              </a:defRPr>
            </a:lvl3pPr>
            <a:lvl4pPr marL="771343" indent="0">
              <a:buNone/>
              <a:defRPr sz="900">
                <a:solidFill>
                  <a:schemeClr val="bg1"/>
                </a:solidFill>
              </a:defRPr>
            </a:lvl4pPr>
            <a:lvl5pPr marL="1028456" indent="0">
              <a:buNone/>
              <a:defRPr sz="900">
                <a:solidFill>
                  <a:schemeClr val="bg1"/>
                </a:solidFill>
              </a:defRPr>
            </a:lvl5pPr>
          </a:lstStyle>
          <a:p>
            <a:pPr lvl="0"/>
            <a:r>
              <a:rPr lang="en-US" dirty="0"/>
              <a:t>Disclaimer text</a:t>
            </a:r>
          </a:p>
        </p:txBody>
      </p:sp>
      <p:sp>
        <p:nvSpPr>
          <p:cNvPr id="15" name="Text Placeholder 5"/>
          <p:cNvSpPr>
            <a:spLocks noGrp="1"/>
          </p:cNvSpPr>
          <p:nvPr>
            <p:ph type="body" sz="quarter" idx="11" hasCustomPrompt="1"/>
          </p:nvPr>
        </p:nvSpPr>
        <p:spPr>
          <a:xfrm>
            <a:off x="2712506" y="3095283"/>
            <a:ext cx="1799756" cy="1259708"/>
          </a:xfrm>
        </p:spPr>
        <p:txBody>
          <a:bodyPr>
            <a:noAutofit/>
          </a:bodyPr>
          <a:lstStyle>
            <a:lvl1pPr marL="0" indent="0">
              <a:spcBef>
                <a:spcPts val="0"/>
              </a:spcBef>
              <a:buNone/>
              <a:defRPr sz="900">
                <a:solidFill>
                  <a:schemeClr val="tx1"/>
                </a:solidFill>
              </a:defRPr>
            </a:lvl1pPr>
            <a:lvl2pPr marL="257114" indent="0">
              <a:buNone/>
              <a:defRPr sz="900">
                <a:solidFill>
                  <a:schemeClr val="bg1"/>
                </a:solidFill>
              </a:defRPr>
            </a:lvl2pPr>
            <a:lvl3pPr marL="514228" indent="0">
              <a:buNone/>
              <a:defRPr sz="900">
                <a:solidFill>
                  <a:schemeClr val="bg1"/>
                </a:solidFill>
              </a:defRPr>
            </a:lvl3pPr>
            <a:lvl4pPr marL="771343" indent="0">
              <a:buNone/>
              <a:defRPr sz="900">
                <a:solidFill>
                  <a:schemeClr val="bg1"/>
                </a:solidFill>
              </a:defRPr>
            </a:lvl4pPr>
            <a:lvl5pPr marL="1028456" indent="0">
              <a:buNone/>
              <a:defRPr sz="900">
                <a:solidFill>
                  <a:schemeClr val="bg1"/>
                </a:solidFill>
              </a:defRPr>
            </a:lvl5pPr>
          </a:lstStyle>
          <a:p>
            <a:pPr lvl="0"/>
            <a:r>
              <a:rPr lang="en-US" dirty="0"/>
              <a:t>Disclaimer text</a:t>
            </a:r>
          </a:p>
        </p:txBody>
      </p:sp>
      <p:grpSp>
        <p:nvGrpSpPr>
          <p:cNvPr id="30" name="Logotype"/>
          <p:cNvGrpSpPr/>
          <p:nvPr userDrawn="1"/>
        </p:nvGrpSpPr>
        <p:grpSpPr>
          <a:xfrm>
            <a:off x="640635" y="532677"/>
            <a:ext cx="1383679" cy="288542"/>
            <a:chOff x="9501453" y="6148765"/>
            <a:chExt cx="2047875" cy="427037"/>
          </a:xfrm>
          <a:solidFill>
            <a:schemeClr val="bg2"/>
          </a:solidFill>
        </p:grpSpPr>
        <p:sp>
          <p:nvSpPr>
            <p:cNvPr id="31" name="Freeform 5"/>
            <p:cNvSpPr>
              <a:spLocks noEditPoints="1"/>
            </p:cNvSpPr>
            <p:nvPr userDrawn="1"/>
          </p:nvSpPr>
          <p:spPr bwMode="auto">
            <a:xfrm>
              <a:off x="11206428" y="6231315"/>
              <a:ext cx="342900" cy="344487"/>
            </a:xfrm>
            <a:custGeom>
              <a:avLst/>
              <a:gdLst>
                <a:gd name="T0" fmla="*/ 43 w 91"/>
                <a:gd name="T1" fmla="*/ 2 h 91"/>
                <a:gd name="T2" fmla="*/ 2 w 91"/>
                <a:gd name="T3" fmla="*/ 44 h 91"/>
                <a:gd name="T4" fmla="*/ 46 w 91"/>
                <a:gd name="T5" fmla="*/ 91 h 91"/>
                <a:gd name="T6" fmla="*/ 74 w 91"/>
                <a:gd name="T7" fmla="*/ 77 h 91"/>
                <a:gd name="T8" fmla="*/ 74 w 91"/>
                <a:gd name="T9" fmla="*/ 90 h 91"/>
                <a:gd name="T10" fmla="*/ 91 w 91"/>
                <a:gd name="T11" fmla="*/ 90 h 91"/>
                <a:gd name="T12" fmla="*/ 91 w 91"/>
                <a:gd name="T13" fmla="*/ 47 h 91"/>
                <a:gd name="T14" fmla="*/ 43 w 91"/>
                <a:gd name="T15" fmla="*/ 2 h 91"/>
                <a:gd name="T16" fmla="*/ 72 w 91"/>
                <a:gd name="T17" fmla="*/ 48 h 91"/>
                <a:gd name="T18" fmla="*/ 43 w 91"/>
                <a:gd name="T19" fmla="*/ 72 h 91"/>
                <a:gd name="T20" fmla="*/ 21 w 91"/>
                <a:gd name="T21" fmla="*/ 50 h 91"/>
                <a:gd name="T22" fmla="*/ 46 w 91"/>
                <a:gd name="T23" fmla="*/ 21 h 91"/>
                <a:gd name="T24" fmla="*/ 72 w 91"/>
                <a:gd name="T25" fmla="*/ 45 h 91"/>
                <a:gd name="T26" fmla="*/ 72 w 91"/>
                <a:gd name="T27" fmla="*/ 48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1" h="91">
                  <a:moveTo>
                    <a:pt x="43" y="2"/>
                  </a:moveTo>
                  <a:cubicBezTo>
                    <a:pt x="21" y="4"/>
                    <a:pt x="3" y="22"/>
                    <a:pt x="2" y="44"/>
                  </a:cubicBezTo>
                  <a:cubicBezTo>
                    <a:pt x="0" y="70"/>
                    <a:pt x="21" y="91"/>
                    <a:pt x="46" y="91"/>
                  </a:cubicBezTo>
                  <a:cubicBezTo>
                    <a:pt x="56" y="91"/>
                    <a:pt x="68" y="87"/>
                    <a:pt x="74" y="77"/>
                  </a:cubicBezTo>
                  <a:cubicBezTo>
                    <a:pt x="74" y="90"/>
                    <a:pt x="74" y="90"/>
                    <a:pt x="74" y="90"/>
                  </a:cubicBezTo>
                  <a:cubicBezTo>
                    <a:pt x="91" y="90"/>
                    <a:pt x="91" y="90"/>
                    <a:pt x="91" y="90"/>
                  </a:cubicBezTo>
                  <a:cubicBezTo>
                    <a:pt x="91" y="47"/>
                    <a:pt x="91" y="47"/>
                    <a:pt x="91" y="47"/>
                  </a:cubicBezTo>
                  <a:cubicBezTo>
                    <a:pt x="91" y="20"/>
                    <a:pt x="69" y="0"/>
                    <a:pt x="43" y="2"/>
                  </a:cubicBezTo>
                  <a:close/>
                  <a:moveTo>
                    <a:pt x="72" y="48"/>
                  </a:moveTo>
                  <a:cubicBezTo>
                    <a:pt x="71" y="63"/>
                    <a:pt x="58" y="74"/>
                    <a:pt x="43" y="72"/>
                  </a:cubicBezTo>
                  <a:cubicBezTo>
                    <a:pt x="32" y="71"/>
                    <a:pt x="22" y="61"/>
                    <a:pt x="21" y="50"/>
                  </a:cubicBezTo>
                  <a:cubicBezTo>
                    <a:pt x="19" y="34"/>
                    <a:pt x="31" y="21"/>
                    <a:pt x="46" y="21"/>
                  </a:cubicBezTo>
                  <a:cubicBezTo>
                    <a:pt x="60" y="21"/>
                    <a:pt x="71" y="32"/>
                    <a:pt x="72" y="45"/>
                  </a:cubicBezTo>
                  <a:lnTo>
                    <a:pt x="72" y="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449" eaLnBrk="1" fontAlgn="auto" hangingPunct="1">
                <a:spcBef>
                  <a:spcPts val="0"/>
                </a:spcBef>
                <a:spcAft>
                  <a:spcPts val="0"/>
                </a:spcAft>
                <a:buClrTx/>
              </a:pPr>
              <a:endParaRPr lang="en-US" sz="2099" b="0" dirty="0">
                <a:solidFill>
                  <a:prstClr val="black"/>
                </a:solidFill>
                <a:latin typeface="Arial"/>
              </a:endParaRPr>
            </a:p>
          </p:txBody>
        </p:sp>
        <p:sp>
          <p:nvSpPr>
            <p:cNvPr id="32" name="Freeform 6"/>
            <p:cNvSpPr>
              <a:spLocks noEditPoints="1"/>
            </p:cNvSpPr>
            <p:nvPr userDrawn="1"/>
          </p:nvSpPr>
          <p:spPr bwMode="auto">
            <a:xfrm>
              <a:off x="10849241" y="6236077"/>
              <a:ext cx="334963" cy="339725"/>
            </a:xfrm>
            <a:custGeom>
              <a:avLst/>
              <a:gdLst>
                <a:gd name="T0" fmla="*/ 44 w 89"/>
                <a:gd name="T1" fmla="*/ 1 h 90"/>
                <a:gd name="T2" fmla="*/ 0 w 89"/>
                <a:gd name="T3" fmla="*/ 46 h 90"/>
                <a:gd name="T4" fmla="*/ 45 w 89"/>
                <a:gd name="T5" fmla="*/ 90 h 90"/>
                <a:gd name="T6" fmla="*/ 86 w 89"/>
                <a:gd name="T7" fmla="*/ 63 h 90"/>
                <a:gd name="T8" fmla="*/ 69 w 89"/>
                <a:gd name="T9" fmla="*/ 58 h 90"/>
                <a:gd name="T10" fmla="*/ 50 w 89"/>
                <a:gd name="T11" fmla="*/ 72 h 90"/>
                <a:gd name="T12" fmla="*/ 22 w 89"/>
                <a:gd name="T13" fmla="*/ 59 h 90"/>
                <a:gd name="T14" fmla="*/ 89 w 89"/>
                <a:gd name="T15" fmla="*/ 41 h 90"/>
                <a:gd name="T16" fmla="*/ 44 w 89"/>
                <a:gd name="T17" fmla="*/ 1 h 90"/>
                <a:gd name="T18" fmla="*/ 19 w 89"/>
                <a:gd name="T19" fmla="*/ 44 h 90"/>
                <a:gd name="T20" fmla="*/ 36 w 89"/>
                <a:gd name="T21" fmla="*/ 19 h 90"/>
                <a:gd name="T22" fmla="*/ 67 w 89"/>
                <a:gd name="T23" fmla="*/ 31 h 90"/>
                <a:gd name="T24" fmla="*/ 19 w 89"/>
                <a:gd name="T25" fmla="*/ 44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9" h="90">
                  <a:moveTo>
                    <a:pt x="44" y="1"/>
                  </a:moveTo>
                  <a:cubicBezTo>
                    <a:pt x="20" y="2"/>
                    <a:pt x="0" y="20"/>
                    <a:pt x="0" y="46"/>
                  </a:cubicBezTo>
                  <a:cubicBezTo>
                    <a:pt x="0" y="70"/>
                    <a:pt x="20" y="90"/>
                    <a:pt x="45" y="90"/>
                  </a:cubicBezTo>
                  <a:cubicBezTo>
                    <a:pt x="62" y="90"/>
                    <a:pt x="79" y="80"/>
                    <a:pt x="86" y="63"/>
                  </a:cubicBezTo>
                  <a:cubicBezTo>
                    <a:pt x="69" y="58"/>
                    <a:pt x="69" y="58"/>
                    <a:pt x="69" y="58"/>
                  </a:cubicBezTo>
                  <a:cubicBezTo>
                    <a:pt x="66" y="65"/>
                    <a:pt x="58" y="71"/>
                    <a:pt x="50" y="72"/>
                  </a:cubicBezTo>
                  <a:cubicBezTo>
                    <a:pt x="38" y="75"/>
                    <a:pt x="26" y="67"/>
                    <a:pt x="22" y="59"/>
                  </a:cubicBezTo>
                  <a:cubicBezTo>
                    <a:pt x="89" y="41"/>
                    <a:pt x="89" y="41"/>
                    <a:pt x="89" y="41"/>
                  </a:cubicBezTo>
                  <a:cubicBezTo>
                    <a:pt x="87" y="24"/>
                    <a:pt x="72" y="0"/>
                    <a:pt x="44" y="1"/>
                  </a:cubicBezTo>
                  <a:close/>
                  <a:moveTo>
                    <a:pt x="19" y="44"/>
                  </a:moveTo>
                  <a:cubicBezTo>
                    <a:pt x="19" y="34"/>
                    <a:pt x="24" y="24"/>
                    <a:pt x="36" y="19"/>
                  </a:cubicBezTo>
                  <a:cubicBezTo>
                    <a:pt x="50" y="14"/>
                    <a:pt x="62" y="21"/>
                    <a:pt x="67" y="31"/>
                  </a:cubicBezTo>
                  <a:lnTo>
                    <a:pt x="19" y="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449" eaLnBrk="1" fontAlgn="auto" hangingPunct="1">
                <a:spcBef>
                  <a:spcPts val="0"/>
                </a:spcBef>
                <a:spcAft>
                  <a:spcPts val="0"/>
                </a:spcAft>
                <a:buClrTx/>
              </a:pPr>
              <a:endParaRPr lang="en-US" sz="2099" b="0" dirty="0">
                <a:solidFill>
                  <a:prstClr val="black"/>
                </a:solidFill>
                <a:latin typeface="Arial"/>
              </a:endParaRPr>
            </a:p>
          </p:txBody>
        </p:sp>
        <p:sp>
          <p:nvSpPr>
            <p:cNvPr id="33" name="Freeform 7"/>
            <p:cNvSpPr>
              <a:spLocks/>
            </p:cNvSpPr>
            <p:nvPr userDrawn="1"/>
          </p:nvSpPr>
          <p:spPr bwMode="auto">
            <a:xfrm>
              <a:off x="10292028" y="6239252"/>
              <a:ext cx="166688" cy="333375"/>
            </a:xfrm>
            <a:custGeom>
              <a:avLst/>
              <a:gdLst>
                <a:gd name="T0" fmla="*/ 44 w 44"/>
                <a:gd name="T1" fmla="*/ 18 h 88"/>
                <a:gd name="T2" fmla="*/ 44 w 44"/>
                <a:gd name="T3" fmla="*/ 0 h 88"/>
                <a:gd name="T4" fmla="*/ 19 w 44"/>
                <a:gd name="T5" fmla="*/ 13 h 88"/>
                <a:gd name="T6" fmla="*/ 19 w 44"/>
                <a:gd name="T7" fmla="*/ 3 h 88"/>
                <a:gd name="T8" fmla="*/ 0 w 44"/>
                <a:gd name="T9" fmla="*/ 3 h 88"/>
                <a:gd name="T10" fmla="*/ 0 w 44"/>
                <a:gd name="T11" fmla="*/ 44 h 88"/>
                <a:gd name="T12" fmla="*/ 0 w 44"/>
                <a:gd name="T13" fmla="*/ 88 h 88"/>
                <a:gd name="T14" fmla="*/ 20 w 44"/>
                <a:gd name="T15" fmla="*/ 88 h 88"/>
                <a:gd name="T16" fmla="*/ 20 w 44"/>
                <a:gd name="T17" fmla="*/ 46 h 88"/>
                <a:gd name="T18" fmla="*/ 44 w 44"/>
                <a:gd name="T19" fmla="*/ 1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 h="88">
                  <a:moveTo>
                    <a:pt x="44" y="18"/>
                  </a:moveTo>
                  <a:cubicBezTo>
                    <a:pt x="44" y="0"/>
                    <a:pt x="44" y="0"/>
                    <a:pt x="44" y="0"/>
                  </a:cubicBezTo>
                  <a:cubicBezTo>
                    <a:pt x="28" y="0"/>
                    <a:pt x="22" y="8"/>
                    <a:pt x="19" y="13"/>
                  </a:cubicBezTo>
                  <a:cubicBezTo>
                    <a:pt x="19" y="3"/>
                    <a:pt x="19" y="3"/>
                    <a:pt x="19" y="3"/>
                  </a:cubicBezTo>
                  <a:cubicBezTo>
                    <a:pt x="0" y="3"/>
                    <a:pt x="0" y="3"/>
                    <a:pt x="0" y="3"/>
                  </a:cubicBezTo>
                  <a:cubicBezTo>
                    <a:pt x="0" y="44"/>
                    <a:pt x="0" y="44"/>
                    <a:pt x="0" y="44"/>
                  </a:cubicBezTo>
                  <a:cubicBezTo>
                    <a:pt x="0" y="88"/>
                    <a:pt x="0" y="88"/>
                    <a:pt x="0" y="88"/>
                  </a:cubicBezTo>
                  <a:cubicBezTo>
                    <a:pt x="20" y="88"/>
                    <a:pt x="20" y="88"/>
                    <a:pt x="20" y="88"/>
                  </a:cubicBezTo>
                  <a:cubicBezTo>
                    <a:pt x="20" y="62"/>
                    <a:pt x="20" y="62"/>
                    <a:pt x="20" y="46"/>
                  </a:cubicBezTo>
                  <a:cubicBezTo>
                    <a:pt x="20" y="26"/>
                    <a:pt x="31" y="19"/>
                    <a:pt x="44"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449" eaLnBrk="1" fontAlgn="auto" hangingPunct="1">
                <a:spcBef>
                  <a:spcPts val="0"/>
                </a:spcBef>
                <a:spcAft>
                  <a:spcPts val="0"/>
                </a:spcAft>
                <a:buClrTx/>
              </a:pPr>
              <a:endParaRPr lang="en-US" sz="2099" b="0" dirty="0">
                <a:solidFill>
                  <a:prstClr val="black"/>
                </a:solidFill>
                <a:latin typeface="Arial"/>
              </a:endParaRPr>
            </a:p>
          </p:txBody>
        </p:sp>
        <p:sp>
          <p:nvSpPr>
            <p:cNvPr id="34" name="Freeform 8"/>
            <p:cNvSpPr>
              <a:spLocks/>
            </p:cNvSpPr>
            <p:nvPr userDrawn="1"/>
          </p:nvSpPr>
          <p:spPr bwMode="auto">
            <a:xfrm>
              <a:off x="9501453" y="6182102"/>
              <a:ext cx="369888" cy="390525"/>
            </a:xfrm>
            <a:custGeom>
              <a:avLst/>
              <a:gdLst>
                <a:gd name="T0" fmla="*/ 185 w 233"/>
                <a:gd name="T1" fmla="*/ 165 h 246"/>
                <a:gd name="T2" fmla="*/ 48 w 233"/>
                <a:gd name="T3" fmla="*/ 0 h 246"/>
                <a:gd name="T4" fmla="*/ 0 w 233"/>
                <a:gd name="T5" fmla="*/ 0 h 246"/>
                <a:gd name="T6" fmla="*/ 0 w 233"/>
                <a:gd name="T7" fmla="*/ 246 h 246"/>
                <a:gd name="T8" fmla="*/ 50 w 233"/>
                <a:gd name="T9" fmla="*/ 246 h 246"/>
                <a:gd name="T10" fmla="*/ 50 w 233"/>
                <a:gd name="T11" fmla="*/ 81 h 246"/>
                <a:gd name="T12" fmla="*/ 190 w 233"/>
                <a:gd name="T13" fmla="*/ 246 h 246"/>
                <a:gd name="T14" fmla="*/ 233 w 233"/>
                <a:gd name="T15" fmla="*/ 246 h 246"/>
                <a:gd name="T16" fmla="*/ 233 w 233"/>
                <a:gd name="T17" fmla="*/ 0 h 246"/>
                <a:gd name="T18" fmla="*/ 185 w 233"/>
                <a:gd name="T19" fmla="*/ 0 h 246"/>
                <a:gd name="T20" fmla="*/ 185 w 233"/>
                <a:gd name="T21" fmla="*/ 165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3" h="246">
                  <a:moveTo>
                    <a:pt x="185" y="165"/>
                  </a:moveTo>
                  <a:lnTo>
                    <a:pt x="48" y="0"/>
                  </a:lnTo>
                  <a:lnTo>
                    <a:pt x="0" y="0"/>
                  </a:lnTo>
                  <a:lnTo>
                    <a:pt x="0" y="246"/>
                  </a:lnTo>
                  <a:lnTo>
                    <a:pt x="50" y="246"/>
                  </a:lnTo>
                  <a:lnTo>
                    <a:pt x="50" y="81"/>
                  </a:lnTo>
                  <a:lnTo>
                    <a:pt x="190" y="246"/>
                  </a:lnTo>
                  <a:lnTo>
                    <a:pt x="233" y="246"/>
                  </a:lnTo>
                  <a:lnTo>
                    <a:pt x="233" y="0"/>
                  </a:lnTo>
                  <a:lnTo>
                    <a:pt x="185" y="0"/>
                  </a:lnTo>
                  <a:lnTo>
                    <a:pt x="185" y="16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449" eaLnBrk="1" fontAlgn="auto" hangingPunct="1">
                <a:spcBef>
                  <a:spcPts val="0"/>
                </a:spcBef>
                <a:spcAft>
                  <a:spcPts val="0"/>
                </a:spcAft>
                <a:buClrTx/>
              </a:pPr>
              <a:endParaRPr lang="en-US" sz="2099" b="0" dirty="0">
                <a:solidFill>
                  <a:prstClr val="black"/>
                </a:solidFill>
                <a:latin typeface="Arial"/>
              </a:endParaRPr>
            </a:p>
          </p:txBody>
        </p:sp>
        <p:sp>
          <p:nvSpPr>
            <p:cNvPr id="35" name="Freeform 9"/>
            <p:cNvSpPr>
              <a:spLocks noEditPoints="1"/>
            </p:cNvSpPr>
            <p:nvPr userDrawn="1"/>
          </p:nvSpPr>
          <p:spPr bwMode="auto">
            <a:xfrm>
              <a:off x="10461891" y="6148765"/>
              <a:ext cx="342900" cy="427037"/>
            </a:xfrm>
            <a:custGeom>
              <a:avLst/>
              <a:gdLst>
                <a:gd name="T0" fmla="*/ 91 w 91"/>
                <a:gd name="T1" fmla="*/ 0 h 113"/>
                <a:gd name="T2" fmla="*/ 73 w 91"/>
                <a:gd name="T3" fmla="*/ 0 h 113"/>
                <a:gd name="T4" fmla="*/ 73 w 91"/>
                <a:gd name="T5" fmla="*/ 34 h 113"/>
                <a:gd name="T6" fmla="*/ 43 w 91"/>
                <a:gd name="T7" fmla="*/ 24 h 113"/>
                <a:gd name="T8" fmla="*/ 2 w 91"/>
                <a:gd name="T9" fmla="*/ 66 h 113"/>
                <a:gd name="T10" fmla="*/ 46 w 91"/>
                <a:gd name="T11" fmla="*/ 113 h 113"/>
                <a:gd name="T12" fmla="*/ 74 w 91"/>
                <a:gd name="T13" fmla="*/ 101 h 113"/>
                <a:gd name="T14" fmla="*/ 74 w 91"/>
                <a:gd name="T15" fmla="*/ 112 h 113"/>
                <a:gd name="T16" fmla="*/ 91 w 91"/>
                <a:gd name="T17" fmla="*/ 112 h 113"/>
                <a:gd name="T18" fmla="*/ 91 w 91"/>
                <a:gd name="T19" fmla="*/ 69 h 113"/>
                <a:gd name="T20" fmla="*/ 91 w 91"/>
                <a:gd name="T21" fmla="*/ 69 h 113"/>
                <a:gd name="T22" fmla="*/ 91 w 91"/>
                <a:gd name="T23" fmla="*/ 68 h 113"/>
                <a:gd name="T24" fmla="*/ 91 w 91"/>
                <a:gd name="T25" fmla="*/ 0 h 113"/>
                <a:gd name="T26" fmla="*/ 72 w 91"/>
                <a:gd name="T27" fmla="*/ 70 h 113"/>
                <a:gd name="T28" fmla="*/ 43 w 91"/>
                <a:gd name="T29" fmla="*/ 94 h 113"/>
                <a:gd name="T30" fmla="*/ 21 w 91"/>
                <a:gd name="T31" fmla="*/ 72 h 113"/>
                <a:gd name="T32" fmla="*/ 46 w 91"/>
                <a:gd name="T33" fmla="*/ 43 h 113"/>
                <a:gd name="T34" fmla="*/ 72 w 91"/>
                <a:gd name="T35" fmla="*/ 67 h 113"/>
                <a:gd name="T36" fmla="*/ 72 w 91"/>
                <a:gd name="T37" fmla="*/ 7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1" h="113">
                  <a:moveTo>
                    <a:pt x="91" y="0"/>
                  </a:moveTo>
                  <a:cubicBezTo>
                    <a:pt x="73" y="0"/>
                    <a:pt x="73" y="0"/>
                    <a:pt x="73" y="0"/>
                  </a:cubicBezTo>
                  <a:cubicBezTo>
                    <a:pt x="73" y="34"/>
                    <a:pt x="73" y="34"/>
                    <a:pt x="73" y="34"/>
                  </a:cubicBezTo>
                  <a:cubicBezTo>
                    <a:pt x="68" y="28"/>
                    <a:pt x="55" y="23"/>
                    <a:pt x="43" y="24"/>
                  </a:cubicBezTo>
                  <a:cubicBezTo>
                    <a:pt x="21" y="26"/>
                    <a:pt x="3" y="44"/>
                    <a:pt x="2" y="66"/>
                  </a:cubicBezTo>
                  <a:cubicBezTo>
                    <a:pt x="0" y="92"/>
                    <a:pt x="21" y="113"/>
                    <a:pt x="46" y="113"/>
                  </a:cubicBezTo>
                  <a:cubicBezTo>
                    <a:pt x="56" y="113"/>
                    <a:pt x="69" y="109"/>
                    <a:pt x="74" y="101"/>
                  </a:cubicBezTo>
                  <a:cubicBezTo>
                    <a:pt x="74" y="112"/>
                    <a:pt x="74" y="112"/>
                    <a:pt x="74" y="112"/>
                  </a:cubicBezTo>
                  <a:cubicBezTo>
                    <a:pt x="91" y="112"/>
                    <a:pt x="91" y="112"/>
                    <a:pt x="91" y="112"/>
                  </a:cubicBezTo>
                  <a:cubicBezTo>
                    <a:pt x="91" y="69"/>
                    <a:pt x="91" y="69"/>
                    <a:pt x="91" y="69"/>
                  </a:cubicBezTo>
                  <a:cubicBezTo>
                    <a:pt x="91" y="69"/>
                    <a:pt x="91" y="69"/>
                    <a:pt x="91" y="69"/>
                  </a:cubicBezTo>
                  <a:cubicBezTo>
                    <a:pt x="91" y="68"/>
                    <a:pt x="91" y="68"/>
                    <a:pt x="91" y="68"/>
                  </a:cubicBezTo>
                  <a:lnTo>
                    <a:pt x="91" y="0"/>
                  </a:lnTo>
                  <a:close/>
                  <a:moveTo>
                    <a:pt x="72" y="70"/>
                  </a:moveTo>
                  <a:cubicBezTo>
                    <a:pt x="71" y="85"/>
                    <a:pt x="58" y="96"/>
                    <a:pt x="43" y="94"/>
                  </a:cubicBezTo>
                  <a:cubicBezTo>
                    <a:pt x="32" y="93"/>
                    <a:pt x="22" y="83"/>
                    <a:pt x="21" y="72"/>
                  </a:cubicBezTo>
                  <a:cubicBezTo>
                    <a:pt x="19" y="56"/>
                    <a:pt x="31" y="43"/>
                    <a:pt x="46" y="43"/>
                  </a:cubicBezTo>
                  <a:cubicBezTo>
                    <a:pt x="60" y="43"/>
                    <a:pt x="71" y="54"/>
                    <a:pt x="72" y="67"/>
                  </a:cubicBezTo>
                  <a:lnTo>
                    <a:pt x="72"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449" eaLnBrk="1" fontAlgn="auto" hangingPunct="1">
                <a:spcBef>
                  <a:spcPts val="0"/>
                </a:spcBef>
                <a:spcAft>
                  <a:spcPts val="0"/>
                </a:spcAft>
                <a:buClrTx/>
              </a:pPr>
              <a:endParaRPr lang="en-US" sz="2099" b="0" dirty="0">
                <a:solidFill>
                  <a:prstClr val="black"/>
                </a:solidFill>
                <a:latin typeface="Arial"/>
              </a:endParaRPr>
            </a:p>
          </p:txBody>
        </p:sp>
        <p:sp>
          <p:nvSpPr>
            <p:cNvPr id="36" name="Freeform 10"/>
            <p:cNvSpPr>
              <a:spLocks noEditPoints="1"/>
            </p:cNvSpPr>
            <p:nvPr userDrawn="1"/>
          </p:nvSpPr>
          <p:spPr bwMode="auto">
            <a:xfrm>
              <a:off x="9912616" y="6239252"/>
              <a:ext cx="338138" cy="336550"/>
            </a:xfrm>
            <a:custGeom>
              <a:avLst/>
              <a:gdLst>
                <a:gd name="T0" fmla="*/ 45 w 90"/>
                <a:gd name="T1" fmla="*/ 0 h 89"/>
                <a:gd name="T2" fmla="*/ 0 w 90"/>
                <a:gd name="T3" fmla="*/ 45 h 89"/>
                <a:gd name="T4" fmla="*/ 45 w 90"/>
                <a:gd name="T5" fmla="*/ 89 h 89"/>
                <a:gd name="T6" fmla="*/ 90 w 90"/>
                <a:gd name="T7" fmla="*/ 45 h 89"/>
                <a:gd name="T8" fmla="*/ 45 w 90"/>
                <a:gd name="T9" fmla="*/ 0 h 89"/>
                <a:gd name="T10" fmla="*/ 45 w 90"/>
                <a:gd name="T11" fmla="*/ 70 h 89"/>
                <a:gd name="T12" fmla="*/ 19 w 90"/>
                <a:gd name="T13" fmla="*/ 45 h 89"/>
                <a:gd name="T14" fmla="*/ 45 w 90"/>
                <a:gd name="T15" fmla="*/ 19 h 89"/>
                <a:gd name="T16" fmla="*/ 71 w 90"/>
                <a:gd name="T17" fmla="*/ 45 h 89"/>
                <a:gd name="T18" fmla="*/ 45 w 90"/>
                <a:gd name="T19" fmla="*/ 7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0" h="89">
                  <a:moveTo>
                    <a:pt x="45" y="0"/>
                  </a:moveTo>
                  <a:cubicBezTo>
                    <a:pt x="20" y="0"/>
                    <a:pt x="0" y="20"/>
                    <a:pt x="0" y="45"/>
                  </a:cubicBezTo>
                  <a:cubicBezTo>
                    <a:pt x="0" y="69"/>
                    <a:pt x="20" y="89"/>
                    <a:pt x="45" y="89"/>
                  </a:cubicBezTo>
                  <a:cubicBezTo>
                    <a:pt x="70" y="89"/>
                    <a:pt x="90" y="69"/>
                    <a:pt x="90" y="45"/>
                  </a:cubicBezTo>
                  <a:cubicBezTo>
                    <a:pt x="90" y="20"/>
                    <a:pt x="70" y="0"/>
                    <a:pt x="45" y="0"/>
                  </a:cubicBezTo>
                  <a:close/>
                  <a:moveTo>
                    <a:pt x="45" y="70"/>
                  </a:moveTo>
                  <a:cubicBezTo>
                    <a:pt x="31" y="70"/>
                    <a:pt x="19" y="59"/>
                    <a:pt x="19" y="45"/>
                  </a:cubicBezTo>
                  <a:cubicBezTo>
                    <a:pt x="19" y="30"/>
                    <a:pt x="31" y="19"/>
                    <a:pt x="45" y="19"/>
                  </a:cubicBezTo>
                  <a:cubicBezTo>
                    <a:pt x="59" y="19"/>
                    <a:pt x="71" y="30"/>
                    <a:pt x="71" y="45"/>
                  </a:cubicBezTo>
                  <a:cubicBezTo>
                    <a:pt x="71" y="59"/>
                    <a:pt x="59" y="70"/>
                    <a:pt x="45" y="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449" eaLnBrk="1" fontAlgn="auto" hangingPunct="1">
                <a:spcBef>
                  <a:spcPts val="0"/>
                </a:spcBef>
                <a:spcAft>
                  <a:spcPts val="0"/>
                </a:spcAft>
                <a:buClrTx/>
              </a:pPr>
              <a:endParaRPr lang="en-US" sz="2099" b="0" dirty="0">
                <a:solidFill>
                  <a:prstClr val="black"/>
                </a:solidFill>
                <a:latin typeface="Arial"/>
              </a:endParaRPr>
            </a:p>
          </p:txBody>
        </p:sp>
      </p:grpSp>
      <p:sp>
        <p:nvSpPr>
          <p:cNvPr id="20" name="Slide Number Placeholder 4"/>
          <p:cNvSpPr>
            <a:spLocks noGrp="1"/>
          </p:cNvSpPr>
          <p:nvPr>
            <p:ph type="sldNum" sz="quarter" idx="12"/>
          </p:nvPr>
        </p:nvSpPr>
        <p:spPr>
          <a:xfrm>
            <a:off x="647831" y="6373543"/>
            <a:ext cx="323916" cy="144000"/>
          </a:xfrm>
        </p:spPr>
        <p:txBody>
          <a:bodyPr/>
          <a:lstStyle>
            <a:lvl1pPr>
              <a:defRPr>
                <a:solidFill>
                  <a:srgbClr val="8B8A8D"/>
                </a:solidFill>
              </a:defRPr>
            </a:lvl1pPr>
          </a:lstStyle>
          <a:p>
            <a:fld id="{D14BCCD3-0010-4FBA-B965-2126ADC31932}" type="slidenum">
              <a:rPr lang="en-US" smtClean="0"/>
              <a:pPr/>
              <a:t>‹#›</a:t>
            </a:fld>
            <a:endParaRPr lang="en-US" dirty="0"/>
          </a:p>
        </p:txBody>
      </p:sp>
    </p:spTree>
    <p:extLst>
      <p:ext uri="{BB962C8B-B14F-4D97-AF65-F5344CB8AC3E}">
        <p14:creationId xmlns:p14="http://schemas.microsoft.com/office/powerpoint/2010/main" val="4009788184"/>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2_Three Content">
    <p:spTree>
      <p:nvGrpSpPr>
        <p:cNvPr id="1" name=""/>
        <p:cNvGrpSpPr/>
        <p:nvPr/>
      </p:nvGrpSpPr>
      <p:grpSpPr>
        <a:xfrm>
          <a:off x="0" y="0"/>
          <a:ext cx="0" cy="0"/>
          <a:chOff x="0" y="0"/>
          <a:chExt cx="0" cy="0"/>
        </a:xfrm>
      </p:grpSpPr>
      <p:sp>
        <p:nvSpPr>
          <p:cNvPr id="2" name="Title 1"/>
          <p:cNvSpPr>
            <a:spLocks noGrp="1"/>
          </p:cNvSpPr>
          <p:nvPr>
            <p:ph type="title"/>
          </p:nvPr>
        </p:nvSpPr>
        <p:spPr>
          <a:xfrm>
            <a:off x="647833" y="360000"/>
            <a:ext cx="7198125" cy="720000"/>
          </a:xfrm>
        </p:spPr>
        <p:txBody>
          <a:bodyPr/>
          <a:lstStyle/>
          <a:p>
            <a:r>
              <a:rPr lang="en-US" dirty="0"/>
              <a:t>Click to edit Master title style</a:t>
            </a:r>
          </a:p>
        </p:txBody>
      </p:sp>
      <p:sp>
        <p:nvSpPr>
          <p:cNvPr id="9" name="Text Placeholder 8"/>
          <p:cNvSpPr>
            <a:spLocks noGrp="1"/>
          </p:cNvSpPr>
          <p:nvPr>
            <p:ph type="body" sz="quarter" idx="14" hasCustomPrompt="1"/>
          </p:nvPr>
        </p:nvSpPr>
        <p:spPr>
          <a:xfrm>
            <a:off x="669751" y="1331693"/>
            <a:ext cx="3491091" cy="2715114"/>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 name="Text Placeholder 13"/>
          <p:cNvSpPr>
            <a:spLocks noGrp="1"/>
          </p:cNvSpPr>
          <p:nvPr>
            <p:ph type="body" sz="quarter" idx="19" hasCustomPrompt="1"/>
          </p:nvPr>
        </p:nvSpPr>
        <p:spPr>
          <a:xfrm>
            <a:off x="647832" y="4226862"/>
            <a:ext cx="3491091" cy="233946"/>
          </a:xfrm>
        </p:spPr>
        <p:txBody>
          <a:bodyPr/>
          <a:lstStyle>
            <a:lvl1pPr marL="0" indent="0">
              <a:buNone/>
              <a:defRPr/>
            </a:lvl1pPr>
          </a:lstStyle>
          <a:p>
            <a:pPr lvl="0"/>
            <a:r>
              <a:rPr lang="en-US" dirty="0"/>
              <a:t>Click to edit Master text styles</a:t>
            </a:r>
          </a:p>
        </p:txBody>
      </p:sp>
      <p:sp>
        <p:nvSpPr>
          <p:cNvPr id="11" name="Text Placeholder 13"/>
          <p:cNvSpPr>
            <a:spLocks noGrp="1"/>
          </p:cNvSpPr>
          <p:nvPr>
            <p:ph type="body" sz="quarter" idx="20" hasCustomPrompt="1"/>
          </p:nvPr>
        </p:nvSpPr>
        <p:spPr>
          <a:xfrm>
            <a:off x="4359329" y="4245146"/>
            <a:ext cx="3491091" cy="233946"/>
          </a:xfrm>
        </p:spPr>
        <p:txBody>
          <a:bodyPr/>
          <a:lstStyle>
            <a:lvl1pPr marL="0" indent="0">
              <a:buNone/>
              <a:defRPr/>
            </a:lvl1pPr>
          </a:lstStyle>
          <a:p>
            <a:pPr lvl="0"/>
            <a:r>
              <a:rPr lang="en-US" dirty="0"/>
              <a:t>Click to edit Master text styles</a:t>
            </a:r>
          </a:p>
        </p:txBody>
      </p:sp>
      <p:sp>
        <p:nvSpPr>
          <p:cNvPr id="12" name="Text Placeholder 13"/>
          <p:cNvSpPr>
            <a:spLocks noGrp="1"/>
          </p:cNvSpPr>
          <p:nvPr>
            <p:ph type="body" sz="quarter" idx="21" hasCustomPrompt="1"/>
          </p:nvPr>
        </p:nvSpPr>
        <p:spPr>
          <a:xfrm>
            <a:off x="8070826" y="4239051"/>
            <a:ext cx="3491091" cy="233946"/>
          </a:xfrm>
        </p:spPr>
        <p:txBody>
          <a:bodyPr/>
          <a:lstStyle>
            <a:lvl1pPr marL="0" indent="0">
              <a:buNone/>
              <a:defRPr/>
            </a:lvl1pPr>
          </a:lstStyle>
          <a:p>
            <a:pPr lvl="0"/>
            <a:r>
              <a:rPr lang="en-US" dirty="0"/>
              <a:t>Click to edit Master text styles</a:t>
            </a:r>
          </a:p>
        </p:txBody>
      </p:sp>
      <p:sp>
        <p:nvSpPr>
          <p:cNvPr id="13" name="Text Placeholder 8"/>
          <p:cNvSpPr>
            <a:spLocks noGrp="1"/>
          </p:cNvSpPr>
          <p:nvPr>
            <p:ph type="body" sz="quarter" idx="22" hasCustomPrompt="1"/>
          </p:nvPr>
        </p:nvSpPr>
        <p:spPr>
          <a:xfrm>
            <a:off x="4381248" y="1337788"/>
            <a:ext cx="3491091" cy="2715114"/>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4" name="Text Placeholder 8"/>
          <p:cNvSpPr>
            <a:spLocks noGrp="1"/>
          </p:cNvSpPr>
          <p:nvPr>
            <p:ph type="body" sz="quarter" idx="23" hasCustomPrompt="1"/>
          </p:nvPr>
        </p:nvSpPr>
        <p:spPr>
          <a:xfrm>
            <a:off x="8068368" y="1343882"/>
            <a:ext cx="3491091" cy="2715114"/>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1869132184"/>
      </p:ext>
    </p:extLst>
  </p:cSld>
  <p:clrMapOvr>
    <a:masterClrMapping/>
  </p:clrMapOvr>
</p:sldLayout>
</file>

<file path=ppt/slideLayouts/slideLayout250.xml><?xml version="1.0" encoding="utf-8"?>
<p:sldLayout xmlns:a="http://schemas.openxmlformats.org/drawingml/2006/main" xmlns:r="http://schemas.openxmlformats.org/officeDocument/2006/relationships" xmlns:p="http://schemas.openxmlformats.org/presentationml/2006/main" showMasterSp="0" preserve="1" userDrawn="1">
  <p:cSld name="End Slide Blue">
    <p:bg>
      <p:bgPr>
        <a:solidFill>
          <a:schemeClr val="accent1"/>
        </a:soli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647832" y="1338890"/>
            <a:ext cx="7198125" cy="795416"/>
          </a:xfrm>
        </p:spPr>
        <p:txBody>
          <a:bodyPr/>
          <a:lstStyle>
            <a:lvl1pPr>
              <a:defRPr sz="2899">
                <a:solidFill>
                  <a:srgbClr val="FBD9CA"/>
                </a:solidFill>
              </a:defRPr>
            </a:lvl1pPr>
          </a:lstStyle>
          <a:p>
            <a:r>
              <a:rPr lang="en-US" dirty="0"/>
              <a:t>Click to edit Master title style</a:t>
            </a:r>
          </a:p>
        </p:txBody>
      </p:sp>
      <p:sp>
        <p:nvSpPr>
          <p:cNvPr id="3" name="Subtitle 2"/>
          <p:cNvSpPr>
            <a:spLocks noGrp="1"/>
          </p:cNvSpPr>
          <p:nvPr>
            <p:ph type="subTitle" idx="1"/>
          </p:nvPr>
        </p:nvSpPr>
        <p:spPr>
          <a:xfrm>
            <a:off x="647832" y="2133113"/>
            <a:ext cx="7198125" cy="719833"/>
          </a:xfrm>
        </p:spPr>
        <p:txBody>
          <a:bodyPr/>
          <a:lstStyle>
            <a:lvl1pPr marL="0" indent="0" algn="l">
              <a:spcBef>
                <a:spcPts val="0"/>
              </a:spcBef>
              <a:buNone/>
              <a:defRPr b="1">
                <a:solidFill>
                  <a:srgbClr val="FFFFFF"/>
                </a:solidFill>
              </a:defRPr>
            </a:lvl1pPr>
            <a:lvl2pPr marL="544225" indent="0" algn="ctr">
              <a:buNone/>
              <a:defRPr>
                <a:solidFill>
                  <a:schemeClr val="tx1">
                    <a:tint val="75000"/>
                  </a:schemeClr>
                </a:solidFill>
              </a:defRPr>
            </a:lvl2pPr>
            <a:lvl3pPr marL="1088449" indent="0" algn="ctr">
              <a:buNone/>
              <a:defRPr>
                <a:solidFill>
                  <a:schemeClr val="tx1">
                    <a:tint val="75000"/>
                  </a:schemeClr>
                </a:solidFill>
              </a:defRPr>
            </a:lvl3pPr>
            <a:lvl4pPr marL="1632674" indent="0" algn="ctr">
              <a:buNone/>
              <a:defRPr>
                <a:solidFill>
                  <a:schemeClr val="tx1">
                    <a:tint val="75000"/>
                  </a:schemeClr>
                </a:solidFill>
              </a:defRPr>
            </a:lvl4pPr>
            <a:lvl5pPr marL="2176899" indent="0" algn="ctr">
              <a:buNone/>
              <a:defRPr>
                <a:solidFill>
                  <a:schemeClr val="tx1">
                    <a:tint val="75000"/>
                  </a:schemeClr>
                </a:solidFill>
              </a:defRPr>
            </a:lvl5pPr>
            <a:lvl6pPr marL="2721123" indent="0" algn="ctr">
              <a:buNone/>
              <a:defRPr>
                <a:solidFill>
                  <a:schemeClr val="tx1">
                    <a:tint val="75000"/>
                  </a:schemeClr>
                </a:solidFill>
              </a:defRPr>
            </a:lvl6pPr>
            <a:lvl7pPr marL="3265348" indent="0" algn="ctr">
              <a:buNone/>
              <a:defRPr>
                <a:solidFill>
                  <a:schemeClr val="tx1">
                    <a:tint val="75000"/>
                  </a:schemeClr>
                </a:solidFill>
              </a:defRPr>
            </a:lvl7pPr>
            <a:lvl8pPr marL="3809573" indent="0" algn="ctr">
              <a:buNone/>
              <a:defRPr>
                <a:solidFill>
                  <a:schemeClr val="tx1">
                    <a:tint val="75000"/>
                  </a:schemeClr>
                </a:solidFill>
              </a:defRPr>
            </a:lvl8pPr>
            <a:lvl9pPr marL="4353797" indent="0" algn="ctr">
              <a:buNone/>
              <a:defRPr>
                <a:solidFill>
                  <a:schemeClr val="tx1">
                    <a:tint val="75000"/>
                  </a:schemeClr>
                </a:solidFill>
              </a:defRPr>
            </a:lvl9pPr>
          </a:lstStyle>
          <a:p>
            <a:r>
              <a:rPr lang="en-US" dirty="0"/>
              <a:t>Click to edit Master subtitle style</a:t>
            </a:r>
          </a:p>
        </p:txBody>
      </p:sp>
      <p:sp>
        <p:nvSpPr>
          <p:cNvPr id="6" name="Text Placeholder 5"/>
          <p:cNvSpPr>
            <a:spLocks noGrp="1"/>
          </p:cNvSpPr>
          <p:nvPr>
            <p:ph type="body" sz="quarter" idx="10" hasCustomPrompt="1"/>
          </p:nvPr>
        </p:nvSpPr>
        <p:spPr>
          <a:xfrm>
            <a:off x="647833" y="3095283"/>
            <a:ext cx="1799756" cy="1259708"/>
          </a:xfrm>
        </p:spPr>
        <p:txBody>
          <a:bodyPr>
            <a:noAutofit/>
          </a:bodyPr>
          <a:lstStyle>
            <a:lvl1pPr marL="0" indent="0">
              <a:spcBef>
                <a:spcPts val="0"/>
              </a:spcBef>
              <a:buNone/>
              <a:defRPr sz="900">
                <a:solidFill>
                  <a:schemeClr val="bg1"/>
                </a:solidFill>
              </a:defRPr>
            </a:lvl1pPr>
            <a:lvl2pPr marL="257114" indent="0">
              <a:buNone/>
              <a:defRPr sz="900">
                <a:solidFill>
                  <a:schemeClr val="bg1"/>
                </a:solidFill>
              </a:defRPr>
            </a:lvl2pPr>
            <a:lvl3pPr marL="514228" indent="0">
              <a:buNone/>
              <a:defRPr sz="900">
                <a:solidFill>
                  <a:schemeClr val="bg1"/>
                </a:solidFill>
              </a:defRPr>
            </a:lvl3pPr>
            <a:lvl4pPr marL="771343" indent="0">
              <a:buNone/>
              <a:defRPr sz="900">
                <a:solidFill>
                  <a:schemeClr val="bg1"/>
                </a:solidFill>
              </a:defRPr>
            </a:lvl4pPr>
            <a:lvl5pPr marL="1028456" indent="0">
              <a:buNone/>
              <a:defRPr sz="900">
                <a:solidFill>
                  <a:schemeClr val="bg1"/>
                </a:solidFill>
              </a:defRPr>
            </a:lvl5pPr>
          </a:lstStyle>
          <a:p>
            <a:pPr lvl="0"/>
            <a:r>
              <a:rPr lang="en-US" dirty="0"/>
              <a:t>Disclaimer text</a:t>
            </a:r>
          </a:p>
        </p:txBody>
      </p:sp>
      <p:sp>
        <p:nvSpPr>
          <p:cNvPr id="15" name="Text Placeholder 5"/>
          <p:cNvSpPr>
            <a:spLocks noGrp="1"/>
          </p:cNvSpPr>
          <p:nvPr>
            <p:ph type="body" sz="quarter" idx="11" hasCustomPrompt="1"/>
          </p:nvPr>
        </p:nvSpPr>
        <p:spPr>
          <a:xfrm>
            <a:off x="2712506" y="3095283"/>
            <a:ext cx="1799756" cy="1259708"/>
          </a:xfrm>
        </p:spPr>
        <p:txBody>
          <a:bodyPr>
            <a:noAutofit/>
          </a:bodyPr>
          <a:lstStyle>
            <a:lvl1pPr marL="0" indent="0">
              <a:spcBef>
                <a:spcPts val="0"/>
              </a:spcBef>
              <a:buNone/>
              <a:defRPr sz="900">
                <a:solidFill>
                  <a:schemeClr val="bg1"/>
                </a:solidFill>
              </a:defRPr>
            </a:lvl1pPr>
            <a:lvl2pPr marL="257114" indent="0">
              <a:buNone/>
              <a:defRPr sz="900">
                <a:solidFill>
                  <a:schemeClr val="bg1"/>
                </a:solidFill>
              </a:defRPr>
            </a:lvl2pPr>
            <a:lvl3pPr marL="514228" indent="0">
              <a:buNone/>
              <a:defRPr sz="900">
                <a:solidFill>
                  <a:schemeClr val="bg1"/>
                </a:solidFill>
              </a:defRPr>
            </a:lvl3pPr>
            <a:lvl4pPr marL="771343" indent="0">
              <a:buNone/>
              <a:defRPr sz="900">
                <a:solidFill>
                  <a:schemeClr val="bg1"/>
                </a:solidFill>
              </a:defRPr>
            </a:lvl4pPr>
            <a:lvl5pPr marL="1028456" indent="0">
              <a:buNone/>
              <a:defRPr sz="900">
                <a:solidFill>
                  <a:schemeClr val="bg1"/>
                </a:solidFill>
              </a:defRPr>
            </a:lvl5pPr>
          </a:lstStyle>
          <a:p>
            <a:pPr lvl="0"/>
            <a:r>
              <a:rPr lang="en-US" dirty="0"/>
              <a:t>Disclaimer text</a:t>
            </a:r>
          </a:p>
        </p:txBody>
      </p:sp>
      <p:grpSp>
        <p:nvGrpSpPr>
          <p:cNvPr id="16" name="Pulse"/>
          <p:cNvGrpSpPr/>
          <p:nvPr userDrawn="1"/>
        </p:nvGrpSpPr>
        <p:grpSpPr>
          <a:xfrm>
            <a:off x="8749609" y="3029838"/>
            <a:ext cx="3445565" cy="3490105"/>
            <a:chOff x="8751888" y="3030538"/>
            <a:chExt cx="3446462" cy="3490913"/>
          </a:xfrm>
          <a:solidFill>
            <a:srgbClr val="0000FF"/>
          </a:solidFill>
        </p:grpSpPr>
        <p:sp>
          <p:nvSpPr>
            <p:cNvPr id="17" name="Freeform 5"/>
            <p:cNvSpPr>
              <a:spLocks/>
            </p:cNvSpPr>
            <p:nvPr userDrawn="1"/>
          </p:nvSpPr>
          <p:spPr bwMode="auto">
            <a:xfrm>
              <a:off x="9196388" y="3902076"/>
              <a:ext cx="449263" cy="1120775"/>
            </a:xfrm>
            <a:custGeom>
              <a:avLst/>
              <a:gdLst>
                <a:gd name="T0" fmla="*/ 71 w 142"/>
                <a:gd name="T1" fmla="*/ 355 h 355"/>
                <a:gd name="T2" fmla="*/ 71 w 142"/>
                <a:gd name="T3" fmla="*/ 355 h 355"/>
                <a:gd name="T4" fmla="*/ 0 w 142"/>
                <a:gd name="T5" fmla="*/ 284 h 355"/>
                <a:gd name="T6" fmla="*/ 0 w 142"/>
                <a:gd name="T7" fmla="*/ 71 h 355"/>
                <a:gd name="T8" fmla="*/ 71 w 142"/>
                <a:gd name="T9" fmla="*/ 0 h 355"/>
                <a:gd name="T10" fmla="*/ 142 w 142"/>
                <a:gd name="T11" fmla="*/ 71 h 355"/>
                <a:gd name="T12" fmla="*/ 142 w 142"/>
                <a:gd name="T13" fmla="*/ 284 h 355"/>
                <a:gd name="T14" fmla="*/ 71 w 142"/>
                <a:gd name="T15" fmla="*/ 355 h 3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2" h="355">
                  <a:moveTo>
                    <a:pt x="71" y="355"/>
                  </a:moveTo>
                  <a:cubicBezTo>
                    <a:pt x="71" y="355"/>
                    <a:pt x="71" y="355"/>
                    <a:pt x="71" y="355"/>
                  </a:cubicBezTo>
                  <a:cubicBezTo>
                    <a:pt x="32" y="355"/>
                    <a:pt x="0" y="323"/>
                    <a:pt x="0" y="284"/>
                  </a:cubicBezTo>
                  <a:cubicBezTo>
                    <a:pt x="0" y="71"/>
                    <a:pt x="0" y="71"/>
                    <a:pt x="0" y="71"/>
                  </a:cubicBezTo>
                  <a:cubicBezTo>
                    <a:pt x="0" y="32"/>
                    <a:pt x="32" y="0"/>
                    <a:pt x="71" y="0"/>
                  </a:cubicBezTo>
                  <a:cubicBezTo>
                    <a:pt x="110" y="0"/>
                    <a:pt x="142" y="32"/>
                    <a:pt x="142" y="71"/>
                  </a:cubicBezTo>
                  <a:cubicBezTo>
                    <a:pt x="142" y="284"/>
                    <a:pt x="142" y="284"/>
                    <a:pt x="142" y="284"/>
                  </a:cubicBezTo>
                  <a:cubicBezTo>
                    <a:pt x="142" y="323"/>
                    <a:pt x="110" y="355"/>
                    <a:pt x="71" y="35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449" eaLnBrk="1" fontAlgn="auto" hangingPunct="1">
                <a:spcBef>
                  <a:spcPts val="0"/>
                </a:spcBef>
                <a:spcAft>
                  <a:spcPts val="0"/>
                </a:spcAft>
                <a:buClrTx/>
              </a:pPr>
              <a:endParaRPr lang="en-GB" sz="2099" b="0" dirty="0">
                <a:solidFill>
                  <a:prstClr val="black"/>
                </a:solidFill>
                <a:latin typeface="Arial"/>
              </a:endParaRPr>
            </a:p>
          </p:txBody>
        </p:sp>
        <p:sp>
          <p:nvSpPr>
            <p:cNvPr id="24" name="Freeform 6"/>
            <p:cNvSpPr>
              <a:spLocks/>
            </p:cNvSpPr>
            <p:nvPr userDrawn="1"/>
          </p:nvSpPr>
          <p:spPr bwMode="auto">
            <a:xfrm>
              <a:off x="8751888" y="4551363"/>
              <a:ext cx="265113" cy="449263"/>
            </a:xfrm>
            <a:custGeom>
              <a:avLst/>
              <a:gdLst>
                <a:gd name="T0" fmla="*/ 42 w 84"/>
                <a:gd name="T1" fmla="*/ 142 h 142"/>
                <a:gd name="T2" fmla="*/ 42 w 84"/>
                <a:gd name="T3" fmla="*/ 142 h 142"/>
                <a:gd name="T4" fmla="*/ 0 w 84"/>
                <a:gd name="T5" fmla="*/ 99 h 142"/>
                <a:gd name="T6" fmla="*/ 0 w 84"/>
                <a:gd name="T7" fmla="*/ 42 h 142"/>
                <a:gd name="T8" fmla="*/ 42 w 84"/>
                <a:gd name="T9" fmla="*/ 0 h 142"/>
                <a:gd name="T10" fmla="*/ 84 w 84"/>
                <a:gd name="T11" fmla="*/ 42 h 142"/>
                <a:gd name="T12" fmla="*/ 84 w 84"/>
                <a:gd name="T13" fmla="*/ 99 h 142"/>
                <a:gd name="T14" fmla="*/ 42 w 84"/>
                <a:gd name="T15" fmla="*/ 142 h 1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4" h="142">
                  <a:moveTo>
                    <a:pt x="42" y="142"/>
                  </a:moveTo>
                  <a:cubicBezTo>
                    <a:pt x="42" y="142"/>
                    <a:pt x="42" y="142"/>
                    <a:pt x="42" y="142"/>
                  </a:cubicBezTo>
                  <a:cubicBezTo>
                    <a:pt x="18" y="142"/>
                    <a:pt x="0" y="123"/>
                    <a:pt x="0" y="99"/>
                  </a:cubicBezTo>
                  <a:cubicBezTo>
                    <a:pt x="0" y="42"/>
                    <a:pt x="0" y="42"/>
                    <a:pt x="0" y="42"/>
                  </a:cubicBezTo>
                  <a:cubicBezTo>
                    <a:pt x="0" y="19"/>
                    <a:pt x="18" y="0"/>
                    <a:pt x="42" y="0"/>
                  </a:cubicBezTo>
                  <a:cubicBezTo>
                    <a:pt x="65" y="0"/>
                    <a:pt x="84" y="19"/>
                    <a:pt x="84" y="42"/>
                  </a:cubicBezTo>
                  <a:cubicBezTo>
                    <a:pt x="84" y="99"/>
                    <a:pt x="84" y="99"/>
                    <a:pt x="84" y="99"/>
                  </a:cubicBezTo>
                  <a:cubicBezTo>
                    <a:pt x="84" y="123"/>
                    <a:pt x="65" y="142"/>
                    <a:pt x="42" y="14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449" eaLnBrk="1" fontAlgn="auto" hangingPunct="1">
                <a:spcBef>
                  <a:spcPts val="0"/>
                </a:spcBef>
                <a:spcAft>
                  <a:spcPts val="0"/>
                </a:spcAft>
                <a:buClrTx/>
              </a:pPr>
              <a:endParaRPr lang="en-GB" sz="2099" b="0" dirty="0">
                <a:solidFill>
                  <a:prstClr val="black"/>
                </a:solidFill>
                <a:latin typeface="Arial"/>
              </a:endParaRPr>
            </a:p>
          </p:txBody>
        </p:sp>
        <p:sp>
          <p:nvSpPr>
            <p:cNvPr id="25" name="Freeform 7"/>
            <p:cNvSpPr>
              <a:spLocks/>
            </p:cNvSpPr>
            <p:nvPr userDrawn="1"/>
          </p:nvSpPr>
          <p:spPr bwMode="auto">
            <a:xfrm>
              <a:off x="11436350" y="4529138"/>
              <a:ext cx="449263" cy="1117600"/>
            </a:xfrm>
            <a:custGeom>
              <a:avLst/>
              <a:gdLst>
                <a:gd name="T0" fmla="*/ 71 w 142"/>
                <a:gd name="T1" fmla="*/ 354 h 354"/>
                <a:gd name="T2" fmla="*/ 71 w 142"/>
                <a:gd name="T3" fmla="*/ 354 h 354"/>
                <a:gd name="T4" fmla="*/ 0 w 142"/>
                <a:gd name="T5" fmla="*/ 283 h 354"/>
                <a:gd name="T6" fmla="*/ 0 w 142"/>
                <a:gd name="T7" fmla="*/ 71 h 354"/>
                <a:gd name="T8" fmla="*/ 71 w 142"/>
                <a:gd name="T9" fmla="*/ 0 h 354"/>
                <a:gd name="T10" fmla="*/ 142 w 142"/>
                <a:gd name="T11" fmla="*/ 71 h 354"/>
                <a:gd name="T12" fmla="*/ 142 w 142"/>
                <a:gd name="T13" fmla="*/ 283 h 354"/>
                <a:gd name="T14" fmla="*/ 71 w 142"/>
                <a:gd name="T15" fmla="*/ 354 h 35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2" h="354">
                  <a:moveTo>
                    <a:pt x="71" y="354"/>
                  </a:moveTo>
                  <a:cubicBezTo>
                    <a:pt x="71" y="354"/>
                    <a:pt x="71" y="354"/>
                    <a:pt x="71" y="354"/>
                  </a:cubicBezTo>
                  <a:cubicBezTo>
                    <a:pt x="32" y="354"/>
                    <a:pt x="0" y="322"/>
                    <a:pt x="0" y="283"/>
                  </a:cubicBezTo>
                  <a:cubicBezTo>
                    <a:pt x="0" y="71"/>
                    <a:pt x="0" y="71"/>
                    <a:pt x="0" y="71"/>
                  </a:cubicBezTo>
                  <a:cubicBezTo>
                    <a:pt x="0" y="32"/>
                    <a:pt x="32" y="0"/>
                    <a:pt x="71" y="0"/>
                  </a:cubicBezTo>
                  <a:cubicBezTo>
                    <a:pt x="110" y="0"/>
                    <a:pt x="142" y="32"/>
                    <a:pt x="142" y="71"/>
                  </a:cubicBezTo>
                  <a:cubicBezTo>
                    <a:pt x="142" y="283"/>
                    <a:pt x="142" y="283"/>
                    <a:pt x="142" y="283"/>
                  </a:cubicBezTo>
                  <a:cubicBezTo>
                    <a:pt x="142" y="322"/>
                    <a:pt x="110" y="354"/>
                    <a:pt x="71" y="35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449" eaLnBrk="1" fontAlgn="auto" hangingPunct="1">
                <a:spcBef>
                  <a:spcPts val="0"/>
                </a:spcBef>
                <a:spcAft>
                  <a:spcPts val="0"/>
                </a:spcAft>
                <a:buClrTx/>
              </a:pPr>
              <a:endParaRPr lang="en-GB" sz="2099" b="0" dirty="0">
                <a:solidFill>
                  <a:prstClr val="black"/>
                </a:solidFill>
                <a:latin typeface="Arial"/>
              </a:endParaRPr>
            </a:p>
          </p:txBody>
        </p:sp>
        <p:sp>
          <p:nvSpPr>
            <p:cNvPr id="26" name="Freeform 8"/>
            <p:cNvSpPr>
              <a:spLocks/>
            </p:cNvSpPr>
            <p:nvPr userDrawn="1"/>
          </p:nvSpPr>
          <p:spPr bwMode="auto">
            <a:xfrm>
              <a:off x="9869488" y="3030538"/>
              <a:ext cx="560388" cy="2506663"/>
            </a:xfrm>
            <a:custGeom>
              <a:avLst/>
              <a:gdLst>
                <a:gd name="T0" fmla="*/ 88 w 177"/>
                <a:gd name="T1" fmla="*/ 794 h 794"/>
                <a:gd name="T2" fmla="*/ 88 w 177"/>
                <a:gd name="T3" fmla="*/ 794 h 794"/>
                <a:gd name="T4" fmla="*/ 0 w 177"/>
                <a:gd name="T5" fmla="*/ 705 h 794"/>
                <a:gd name="T6" fmla="*/ 0 w 177"/>
                <a:gd name="T7" fmla="*/ 89 h 794"/>
                <a:gd name="T8" fmla="*/ 88 w 177"/>
                <a:gd name="T9" fmla="*/ 0 h 794"/>
                <a:gd name="T10" fmla="*/ 177 w 177"/>
                <a:gd name="T11" fmla="*/ 89 h 794"/>
                <a:gd name="T12" fmla="*/ 177 w 177"/>
                <a:gd name="T13" fmla="*/ 705 h 794"/>
                <a:gd name="T14" fmla="*/ 88 w 177"/>
                <a:gd name="T15" fmla="*/ 794 h 7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7" h="794">
                  <a:moveTo>
                    <a:pt x="88" y="794"/>
                  </a:moveTo>
                  <a:cubicBezTo>
                    <a:pt x="88" y="794"/>
                    <a:pt x="88" y="794"/>
                    <a:pt x="88" y="794"/>
                  </a:cubicBezTo>
                  <a:cubicBezTo>
                    <a:pt x="40" y="794"/>
                    <a:pt x="0" y="754"/>
                    <a:pt x="0" y="705"/>
                  </a:cubicBezTo>
                  <a:cubicBezTo>
                    <a:pt x="0" y="89"/>
                    <a:pt x="0" y="89"/>
                    <a:pt x="0" y="89"/>
                  </a:cubicBezTo>
                  <a:cubicBezTo>
                    <a:pt x="0" y="40"/>
                    <a:pt x="40" y="0"/>
                    <a:pt x="88" y="0"/>
                  </a:cubicBezTo>
                  <a:cubicBezTo>
                    <a:pt x="137" y="0"/>
                    <a:pt x="177" y="40"/>
                    <a:pt x="177" y="89"/>
                  </a:cubicBezTo>
                  <a:cubicBezTo>
                    <a:pt x="177" y="705"/>
                    <a:pt x="177" y="705"/>
                    <a:pt x="177" y="705"/>
                  </a:cubicBezTo>
                  <a:cubicBezTo>
                    <a:pt x="177" y="754"/>
                    <a:pt x="137" y="794"/>
                    <a:pt x="88" y="79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449" eaLnBrk="1" fontAlgn="auto" hangingPunct="1">
                <a:spcBef>
                  <a:spcPts val="0"/>
                </a:spcBef>
                <a:spcAft>
                  <a:spcPts val="0"/>
                </a:spcAft>
                <a:buClrTx/>
              </a:pPr>
              <a:endParaRPr lang="en-GB" sz="2099" b="0" dirty="0">
                <a:solidFill>
                  <a:prstClr val="black"/>
                </a:solidFill>
                <a:latin typeface="Arial"/>
              </a:endParaRPr>
            </a:p>
          </p:txBody>
        </p:sp>
        <p:sp>
          <p:nvSpPr>
            <p:cNvPr id="27" name="Freeform 9"/>
            <p:cNvSpPr>
              <a:spLocks/>
            </p:cNvSpPr>
            <p:nvPr userDrawn="1"/>
          </p:nvSpPr>
          <p:spPr bwMode="auto">
            <a:xfrm>
              <a:off x="10653713" y="4014788"/>
              <a:ext cx="558800" cy="2506663"/>
            </a:xfrm>
            <a:custGeom>
              <a:avLst/>
              <a:gdLst>
                <a:gd name="T0" fmla="*/ 88 w 177"/>
                <a:gd name="T1" fmla="*/ 794 h 794"/>
                <a:gd name="T2" fmla="*/ 88 w 177"/>
                <a:gd name="T3" fmla="*/ 794 h 794"/>
                <a:gd name="T4" fmla="*/ 0 w 177"/>
                <a:gd name="T5" fmla="*/ 705 h 794"/>
                <a:gd name="T6" fmla="*/ 0 w 177"/>
                <a:gd name="T7" fmla="*/ 88 h 794"/>
                <a:gd name="T8" fmla="*/ 88 w 177"/>
                <a:gd name="T9" fmla="*/ 0 h 794"/>
                <a:gd name="T10" fmla="*/ 177 w 177"/>
                <a:gd name="T11" fmla="*/ 88 h 794"/>
                <a:gd name="T12" fmla="*/ 177 w 177"/>
                <a:gd name="T13" fmla="*/ 705 h 794"/>
                <a:gd name="T14" fmla="*/ 88 w 177"/>
                <a:gd name="T15" fmla="*/ 794 h 7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7" h="794">
                  <a:moveTo>
                    <a:pt x="88" y="794"/>
                  </a:moveTo>
                  <a:cubicBezTo>
                    <a:pt x="88" y="794"/>
                    <a:pt x="88" y="794"/>
                    <a:pt x="88" y="794"/>
                  </a:cubicBezTo>
                  <a:cubicBezTo>
                    <a:pt x="40" y="794"/>
                    <a:pt x="0" y="754"/>
                    <a:pt x="0" y="705"/>
                  </a:cubicBezTo>
                  <a:cubicBezTo>
                    <a:pt x="0" y="88"/>
                    <a:pt x="0" y="88"/>
                    <a:pt x="0" y="88"/>
                  </a:cubicBezTo>
                  <a:cubicBezTo>
                    <a:pt x="0" y="40"/>
                    <a:pt x="40" y="0"/>
                    <a:pt x="88" y="0"/>
                  </a:cubicBezTo>
                  <a:cubicBezTo>
                    <a:pt x="137" y="0"/>
                    <a:pt x="177" y="40"/>
                    <a:pt x="177" y="88"/>
                  </a:cubicBezTo>
                  <a:cubicBezTo>
                    <a:pt x="177" y="705"/>
                    <a:pt x="177" y="705"/>
                    <a:pt x="177" y="705"/>
                  </a:cubicBezTo>
                  <a:cubicBezTo>
                    <a:pt x="177" y="754"/>
                    <a:pt x="137" y="794"/>
                    <a:pt x="88" y="79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449" eaLnBrk="1" fontAlgn="auto" hangingPunct="1">
                <a:spcBef>
                  <a:spcPts val="0"/>
                </a:spcBef>
                <a:spcAft>
                  <a:spcPts val="0"/>
                </a:spcAft>
                <a:buClrTx/>
              </a:pPr>
              <a:endParaRPr lang="en-GB" sz="2099" b="0" dirty="0">
                <a:solidFill>
                  <a:prstClr val="black"/>
                </a:solidFill>
                <a:latin typeface="Arial"/>
              </a:endParaRPr>
            </a:p>
          </p:txBody>
        </p:sp>
        <p:sp>
          <p:nvSpPr>
            <p:cNvPr id="28" name="Freeform 10"/>
            <p:cNvSpPr>
              <a:spLocks/>
            </p:cNvSpPr>
            <p:nvPr userDrawn="1"/>
          </p:nvSpPr>
          <p:spPr bwMode="auto">
            <a:xfrm>
              <a:off x="12058650" y="4551363"/>
              <a:ext cx="139700" cy="449263"/>
            </a:xfrm>
            <a:custGeom>
              <a:avLst/>
              <a:gdLst>
                <a:gd name="T0" fmla="*/ 44 w 44"/>
                <a:gd name="T1" fmla="*/ 0 h 142"/>
                <a:gd name="T2" fmla="*/ 0 w 44"/>
                <a:gd name="T3" fmla="*/ 42 h 142"/>
                <a:gd name="T4" fmla="*/ 0 w 44"/>
                <a:gd name="T5" fmla="*/ 99 h 142"/>
                <a:gd name="T6" fmla="*/ 44 w 44"/>
                <a:gd name="T7" fmla="*/ 142 h 142"/>
                <a:gd name="T8" fmla="*/ 44 w 44"/>
                <a:gd name="T9" fmla="*/ 0 h 142"/>
              </a:gdLst>
              <a:ahLst/>
              <a:cxnLst>
                <a:cxn ang="0">
                  <a:pos x="T0" y="T1"/>
                </a:cxn>
                <a:cxn ang="0">
                  <a:pos x="T2" y="T3"/>
                </a:cxn>
                <a:cxn ang="0">
                  <a:pos x="T4" y="T5"/>
                </a:cxn>
                <a:cxn ang="0">
                  <a:pos x="T6" y="T7"/>
                </a:cxn>
                <a:cxn ang="0">
                  <a:pos x="T8" y="T9"/>
                </a:cxn>
              </a:cxnLst>
              <a:rect l="0" t="0" r="r" b="b"/>
              <a:pathLst>
                <a:path w="44" h="142">
                  <a:moveTo>
                    <a:pt x="44" y="0"/>
                  </a:moveTo>
                  <a:cubicBezTo>
                    <a:pt x="20" y="0"/>
                    <a:pt x="0" y="19"/>
                    <a:pt x="0" y="42"/>
                  </a:cubicBezTo>
                  <a:cubicBezTo>
                    <a:pt x="0" y="99"/>
                    <a:pt x="0" y="99"/>
                    <a:pt x="0" y="99"/>
                  </a:cubicBezTo>
                  <a:cubicBezTo>
                    <a:pt x="0" y="123"/>
                    <a:pt x="20" y="142"/>
                    <a:pt x="44" y="142"/>
                  </a:cubicBezTo>
                  <a:lnTo>
                    <a:pt x="4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449" eaLnBrk="1" fontAlgn="auto" hangingPunct="1">
                <a:spcBef>
                  <a:spcPts val="0"/>
                </a:spcBef>
                <a:spcAft>
                  <a:spcPts val="0"/>
                </a:spcAft>
                <a:buClrTx/>
              </a:pPr>
              <a:endParaRPr lang="en-GB" sz="2099" b="0" dirty="0">
                <a:solidFill>
                  <a:prstClr val="black"/>
                </a:solidFill>
                <a:latin typeface="Arial"/>
              </a:endParaRPr>
            </a:p>
          </p:txBody>
        </p:sp>
      </p:grpSp>
      <p:grpSp>
        <p:nvGrpSpPr>
          <p:cNvPr id="18" name="Logotype"/>
          <p:cNvGrpSpPr/>
          <p:nvPr userDrawn="1"/>
        </p:nvGrpSpPr>
        <p:grpSpPr>
          <a:xfrm>
            <a:off x="641184" y="530768"/>
            <a:ext cx="1383679" cy="288542"/>
            <a:chOff x="9501453" y="6148765"/>
            <a:chExt cx="2047875" cy="427037"/>
          </a:xfrm>
          <a:solidFill>
            <a:schemeClr val="bg1"/>
          </a:solidFill>
        </p:grpSpPr>
        <p:sp>
          <p:nvSpPr>
            <p:cNvPr id="19" name="Freeform 5"/>
            <p:cNvSpPr>
              <a:spLocks noEditPoints="1"/>
            </p:cNvSpPr>
            <p:nvPr userDrawn="1"/>
          </p:nvSpPr>
          <p:spPr bwMode="auto">
            <a:xfrm>
              <a:off x="11206428" y="6231315"/>
              <a:ext cx="342900" cy="344487"/>
            </a:xfrm>
            <a:custGeom>
              <a:avLst/>
              <a:gdLst>
                <a:gd name="T0" fmla="*/ 43 w 91"/>
                <a:gd name="T1" fmla="*/ 2 h 91"/>
                <a:gd name="T2" fmla="*/ 2 w 91"/>
                <a:gd name="T3" fmla="*/ 44 h 91"/>
                <a:gd name="T4" fmla="*/ 46 w 91"/>
                <a:gd name="T5" fmla="*/ 91 h 91"/>
                <a:gd name="T6" fmla="*/ 74 w 91"/>
                <a:gd name="T7" fmla="*/ 77 h 91"/>
                <a:gd name="T8" fmla="*/ 74 w 91"/>
                <a:gd name="T9" fmla="*/ 90 h 91"/>
                <a:gd name="T10" fmla="*/ 91 w 91"/>
                <a:gd name="T11" fmla="*/ 90 h 91"/>
                <a:gd name="T12" fmla="*/ 91 w 91"/>
                <a:gd name="T13" fmla="*/ 47 h 91"/>
                <a:gd name="T14" fmla="*/ 43 w 91"/>
                <a:gd name="T15" fmla="*/ 2 h 91"/>
                <a:gd name="T16" fmla="*/ 72 w 91"/>
                <a:gd name="T17" fmla="*/ 48 h 91"/>
                <a:gd name="T18" fmla="*/ 43 w 91"/>
                <a:gd name="T19" fmla="*/ 72 h 91"/>
                <a:gd name="T20" fmla="*/ 21 w 91"/>
                <a:gd name="T21" fmla="*/ 50 h 91"/>
                <a:gd name="T22" fmla="*/ 46 w 91"/>
                <a:gd name="T23" fmla="*/ 21 h 91"/>
                <a:gd name="T24" fmla="*/ 72 w 91"/>
                <a:gd name="T25" fmla="*/ 45 h 91"/>
                <a:gd name="T26" fmla="*/ 72 w 91"/>
                <a:gd name="T27" fmla="*/ 48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1" h="91">
                  <a:moveTo>
                    <a:pt x="43" y="2"/>
                  </a:moveTo>
                  <a:cubicBezTo>
                    <a:pt x="21" y="4"/>
                    <a:pt x="3" y="22"/>
                    <a:pt x="2" y="44"/>
                  </a:cubicBezTo>
                  <a:cubicBezTo>
                    <a:pt x="0" y="70"/>
                    <a:pt x="21" y="91"/>
                    <a:pt x="46" y="91"/>
                  </a:cubicBezTo>
                  <a:cubicBezTo>
                    <a:pt x="56" y="91"/>
                    <a:pt x="68" y="87"/>
                    <a:pt x="74" y="77"/>
                  </a:cubicBezTo>
                  <a:cubicBezTo>
                    <a:pt x="74" y="90"/>
                    <a:pt x="74" y="90"/>
                    <a:pt x="74" y="90"/>
                  </a:cubicBezTo>
                  <a:cubicBezTo>
                    <a:pt x="91" y="90"/>
                    <a:pt x="91" y="90"/>
                    <a:pt x="91" y="90"/>
                  </a:cubicBezTo>
                  <a:cubicBezTo>
                    <a:pt x="91" y="47"/>
                    <a:pt x="91" y="47"/>
                    <a:pt x="91" y="47"/>
                  </a:cubicBezTo>
                  <a:cubicBezTo>
                    <a:pt x="91" y="20"/>
                    <a:pt x="69" y="0"/>
                    <a:pt x="43" y="2"/>
                  </a:cubicBezTo>
                  <a:close/>
                  <a:moveTo>
                    <a:pt x="72" y="48"/>
                  </a:moveTo>
                  <a:cubicBezTo>
                    <a:pt x="71" y="63"/>
                    <a:pt x="58" y="74"/>
                    <a:pt x="43" y="72"/>
                  </a:cubicBezTo>
                  <a:cubicBezTo>
                    <a:pt x="32" y="71"/>
                    <a:pt x="22" y="61"/>
                    <a:pt x="21" y="50"/>
                  </a:cubicBezTo>
                  <a:cubicBezTo>
                    <a:pt x="19" y="34"/>
                    <a:pt x="31" y="21"/>
                    <a:pt x="46" y="21"/>
                  </a:cubicBezTo>
                  <a:cubicBezTo>
                    <a:pt x="60" y="21"/>
                    <a:pt x="71" y="32"/>
                    <a:pt x="72" y="45"/>
                  </a:cubicBezTo>
                  <a:lnTo>
                    <a:pt x="72" y="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449" eaLnBrk="1" fontAlgn="auto" hangingPunct="1">
                <a:spcBef>
                  <a:spcPts val="0"/>
                </a:spcBef>
                <a:spcAft>
                  <a:spcPts val="0"/>
                </a:spcAft>
                <a:buClrTx/>
              </a:pPr>
              <a:endParaRPr lang="en-US" sz="2099" b="0" dirty="0">
                <a:solidFill>
                  <a:prstClr val="black"/>
                </a:solidFill>
                <a:latin typeface="Arial"/>
              </a:endParaRPr>
            </a:p>
          </p:txBody>
        </p:sp>
        <p:sp>
          <p:nvSpPr>
            <p:cNvPr id="20" name="Freeform 6"/>
            <p:cNvSpPr>
              <a:spLocks noEditPoints="1"/>
            </p:cNvSpPr>
            <p:nvPr userDrawn="1"/>
          </p:nvSpPr>
          <p:spPr bwMode="auto">
            <a:xfrm>
              <a:off x="10849241" y="6236077"/>
              <a:ext cx="334963" cy="339725"/>
            </a:xfrm>
            <a:custGeom>
              <a:avLst/>
              <a:gdLst>
                <a:gd name="T0" fmla="*/ 44 w 89"/>
                <a:gd name="T1" fmla="*/ 1 h 90"/>
                <a:gd name="T2" fmla="*/ 0 w 89"/>
                <a:gd name="T3" fmla="*/ 46 h 90"/>
                <a:gd name="T4" fmla="*/ 45 w 89"/>
                <a:gd name="T5" fmla="*/ 90 h 90"/>
                <a:gd name="T6" fmla="*/ 86 w 89"/>
                <a:gd name="T7" fmla="*/ 63 h 90"/>
                <a:gd name="T8" fmla="*/ 69 w 89"/>
                <a:gd name="T9" fmla="*/ 58 h 90"/>
                <a:gd name="T10" fmla="*/ 50 w 89"/>
                <a:gd name="T11" fmla="*/ 72 h 90"/>
                <a:gd name="T12" fmla="*/ 22 w 89"/>
                <a:gd name="T13" fmla="*/ 59 h 90"/>
                <a:gd name="T14" fmla="*/ 89 w 89"/>
                <a:gd name="T15" fmla="*/ 41 h 90"/>
                <a:gd name="T16" fmla="*/ 44 w 89"/>
                <a:gd name="T17" fmla="*/ 1 h 90"/>
                <a:gd name="T18" fmla="*/ 19 w 89"/>
                <a:gd name="T19" fmla="*/ 44 h 90"/>
                <a:gd name="T20" fmla="*/ 36 w 89"/>
                <a:gd name="T21" fmla="*/ 19 h 90"/>
                <a:gd name="T22" fmla="*/ 67 w 89"/>
                <a:gd name="T23" fmla="*/ 31 h 90"/>
                <a:gd name="T24" fmla="*/ 19 w 89"/>
                <a:gd name="T25" fmla="*/ 44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9" h="90">
                  <a:moveTo>
                    <a:pt x="44" y="1"/>
                  </a:moveTo>
                  <a:cubicBezTo>
                    <a:pt x="20" y="2"/>
                    <a:pt x="0" y="20"/>
                    <a:pt x="0" y="46"/>
                  </a:cubicBezTo>
                  <a:cubicBezTo>
                    <a:pt x="0" y="70"/>
                    <a:pt x="20" y="90"/>
                    <a:pt x="45" y="90"/>
                  </a:cubicBezTo>
                  <a:cubicBezTo>
                    <a:pt x="62" y="90"/>
                    <a:pt x="79" y="80"/>
                    <a:pt x="86" y="63"/>
                  </a:cubicBezTo>
                  <a:cubicBezTo>
                    <a:pt x="69" y="58"/>
                    <a:pt x="69" y="58"/>
                    <a:pt x="69" y="58"/>
                  </a:cubicBezTo>
                  <a:cubicBezTo>
                    <a:pt x="66" y="65"/>
                    <a:pt x="58" y="71"/>
                    <a:pt x="50" y="72"/>
                  </a:cubicBezTo>
                  <a:cubicBezTo>
                    <a:pt x="38" y="75"/>
                    <a:pt x="26" y="67"/>
                    <a:pt x="22" y="59"/>
                  </a:cubicBezTo>
                  <a:cubicBezTo>
                    <a:pt x="89" y="41"/>
                    <a:pt x="89" y="41"/>
                    <a:pt x="89" y="41"/>
                  </a:cubicBezTo>
                  <a:cubicBezTo>
                    <a:pt x="87" y="24"/>
                    <a:pt x="72" y="0"/>
                    <a:pt x="44" y="1"/>
                  </a:cubicBezTo>
                  <a:close/>
                  <a:moveTo>
                    <a:pt x="19" y="44"/>
                  </a:moveTo>
                  <a:cubicBezTo>
                    <a:pt x="19" y="34"/>
                    <a:pt x="24" y="24"/>
                    <a:pt x="36" y="19"/>
                  </a:cubicBezTo>
                  <a:cubicBezTo>
                    <a:pt x="50" y="14"/>
                    <a:pt x="62" y="21"/>
                    <a:pt x="67" y="31"/>
                  </a:cubicBezTo>
                  <a:lnTo>
                    <a:pt x="19" y="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449" eaLnBrk="1" fontAlgn="auto" hangingPunct="1">
                <a:spcBef>
                  <a:spcPts val="0"/>
                </a:spcBef>
                <a:spcAft>
                  <a:spcPts val="0"/>
                </a:spcAft>
                <a:buClrTx/>
              </a:pPr>
              <a:endParaRPr lang="en-US" sz="2099" b="0" dirty="0">
                <a:solidFill>
                  <a:prstClr val="black"/>
                </a:solidFill>
                <a:latin typeface="Arial"/>
              </a:endParaRPr>
            </a:p>
          </p:txBody>
        </p:sp>
        <p:sp>
          <p:nvSpPr>
            <p:cNvPr id="21" name="Freeform 7"/>
            <p:cNvSpPr>
              <a:spLocks/>
            </p:cNvSpPr>
            <p:nvPr userDrawn="1"/>
          </p:nvSpPr>
          <p:spPr bwMode="auto">
            <a:xfrm>
              <a:off x="10292028" y="6239252"/>
              <a:ext cx="166688" cy="333375"/>
            </a:xfrm>
            <a:custGeom>
              <a:avLst/>
              <a:gdLst>
                <a:gd name="T0" fmla="*/ 44 w 44"/>
                <a:gd name="T1" fmla="*/ 18 h 88"/>
                <a:gd name="T2" fmla="*/ 44 w 44"/>
                <a:gd name="T3" fmla="*/ 0 h 88"/>
                <a:gd name="T4" fmla="*/ 19 w 44"/>
                <a:gd name="T5" fmla="*/ 13 h 88"/>
                <a:gd name="T6" fmla="*/ 19 w 44"/>
                <a:gd name="T7" fmla="*/ 3 h 88"/>
                <a:gd name="T8" fmla="*/ 0 w 44"/>
                <a:gd name="T9" fmla="*/ 3 h 88"/>
                <a:gd name="T10" fmla="*/ 0 w 44"/>
                <a:gd name="T11" fmla="*/ 44 h 88"/>
                <a:gd name="T12" fmla="*/ 0 w 44"/>
                <a:gd name="T13" fmla="*/ 88 h 88"/>
                <a:gd name="T14" fmla="*/ 20 w 44"/>
                <a:gd name="T15" fmla="*/ 88 h 88"/>
                <a:gd name="T16" fmla="*/ 20 w 44"/>
                <a:gd name="T17" fmla="*/ 46 h 88"/>
                <a:gd name="T18" fmla="*/ 44 w 44"/>
                <a:gd name="T19" fmla="*/ 1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 h="88">
                  <a:moveTo>
                    <a:pt x="44" y="18"/>
                  </a:moveTo>
                  <a:cubicBezTo>
                    <a:pt x="44" y="0"/>
                    <a:pt x="44" y="0"/>
                    <a:pt x="44" y="0"/>
                  </a:cubicBezTo>
                  <a:cubicBezTo>
                    <a:pt x="28" y="0"/>
                    <a:pt x="22" y="8"/>
                    <a:pt x="19" y="13"/>
                  </a:cubicBezTo>
                  <a:cubicBezTo>
                    <a:pt x="19" y="3"/>
                    <a:pt x="19" y="3"/>
                    <a:pt x="19" y="3"/>
                  </a:cubicBezTo>
                  <a:cubicBezTo>
                    <a:pt x="0" y="3"/>
                    <a:pt x="0" y="3"/>
                    <a:pt x="0" y="3"/>
                  </a:cubicBezTo>
                  <a:cubicBezTo>
                    <a:pt x="0" y="44"/>
                    <a:pt x="0" y="44"/>
                    <a:pt x="0" y="44"/>
                  </a:cubicBezTo>
                  <a:cubicBezTo>
                    <a:pt x="0" y="88"/>
                    <a:pt x="0" y="88"/>
                    <a:pt x="0" y="88"/>
                  </a:cubicBezTo>
                  <a:cubicBezTo>
                    <a:pt x="20" y="88"/>
                    <a:pt x="20" y="88"/>
                    <a:pt x="20" y="88"/>
                  </a:cubicBezTo>
                  <a:cubicBezTo>
                    <a:pt x="20" y="62"/>
                    <a:pt x="20" y="62"/>
                    <a:pt x="20" y="46"/>
                  </a:cubicBezTo>
                  <a:cubicBezTo>
                    <a:pt x="20" y="26"/>
                    <a:pt x="31" y="19"/>
                    <a:pt x="44"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449" eaLnBrk="1" fontAlgn="auto" hangingPunct="1">
                <a:spcBef>
                  <a:spcPts val="0"/>
                </a:spcBef>
                <a:spcAft>
                  <a:spcPts val="0"/>
                </a:spcAft>
                <a:buClrTx/>
              </a:pPr>
              <a:endParaRPr lang="en-US" sz="2099" b="0" dirty="0">
                <a:solidFill>
                  <a:prstClr val="black"/>
                </a:solidFill>
                <a:latin typeface="Arial"/>
              </a:endParaRPr>
            </a:p>
          </p:txBody>
        </p:sp>
        <p:sp>
          <p:nvSpPr>
            <p:cNvPr id="22" name="Freeform 8"/>
            <p:cNvSpPr>
              <a:spLocks/>
            </p:cNvSpPr>
            <p:nvPr userDrawn="1"/>
          </p:nvSpPr>
          <p:spPr bwMode="auto">
            <a:xfrm>
              <a:off x="9501453" y="6182102"/>
              <a:ext cx="369888" cy="390525"/>
            </a:xfrm>
            <a:custGeom>
              <a:avLst/>
              <a:gdLst>
                <a:gd name="T0" fmla="*/ 185 w 233"/>
                <a:gd name="T1" fmla="*/ 165 h 246"/>
                <a:gd name="T2" fmla="*/ 48 w 233"/>
                <a:gd name="T3" fmla="*/ 0 h 246"/>
                <a:gd name="T4" fmla="*/ 0 w 233"/>
                <a:gd name="T5" fmla="*/ 0 h 246"/>
                <a:gd name="T6" fmla="*/ 0 w 233"/>
                <a:gd name="T7" fmla="*/ 246 h 246"/>
                <a:gd name="T8" fmla="*/ 50 w 233"/>
                <a:gd name="T9" fmla="*/ 246 h 246"/>
                <a:gd name="T10" fmla="*/ 50 w 233"/>
                <a:gd name="T11" fmla="*/ 81 h 246"/>
                <a:gd name="T12" fmla="*/ 190 w 233"/>
                <a:gd name="T13" fmla="*/ 246 h 246"/>
                <a:gd name="T14" fmla="*/ 233 w 233"/>
                <a:gd name="T15" fmla="*/ 246 h 246"/>
                <a:gd name="T16" fmla="*/ 233 w 233"/>
                <a:gd name="T17" fmla="*/ 0 h 246"/>
                <a:gd name="T18" fmla="*/ 185 w 233"/>
                <a:gd name="T19" fmla="*/ 0 h 246"/>
                <a:gd name="T20" fmla="*/ 185 w 233"/>
                <a:gd name="T21" fmla="*/ 165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3" h="246">
                  <a:moveTo>
                    <a:pt x="185" y="165"/>
                  </a:moveTo>
                  <a:lnTo>
                    <a:pt x="48" y="0"/>
                  </a:lnTo>
                  <a:lnTo>
                    <a:pt x="0" y="0"/>
                  </a:lnTo>
                  <a:lnTo>
                    <a:pt x="0" y="246"/>
                  </a:lnTo>
                  <a:lnTo>
                    <a:pt x="50" y="246"/>
                  </a:lnTo>
                  <a:lnTo>
                    <a:pt x="50" y="81"/>
                  </a:lnTo>
                  <a:lnTo>
                    <a:pt x="190" y="246"/>
                  </a:lnTo>
                  <a:lnTo>
                    <a:pt x="233" y="246"/>
                  </a:lnTo>
                  <a:lnTo>
                    <a:pt x="233" y="0"/>
                  </a:lnTo>
                  <a:lnTo>
                    <a:pt x="185" y="0"/>
                  </a:lnTo>
                  <a:lnTo>
                    <a:pt x="185" y="16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449" eaLnBrk="1" fontAlgn="auto" hangingPunct="1">
                <a:spcBef>
                  <a:spcPts val="0"/>
                </a:spcBef>
                <a:spcAft>
                  <a:spcPts val="0"/>
                </a:spcAft>
                <a:buClrTx/>
              </a:pPr>
              <a:endParaRPr lang="en-US" sz="2099" b="0" dirty="0">
                <a:solidFill>
                  <a:prstClr val="black"/>
                </a:solidFill>
                <a:latin typeface="Arial"/>
              </a:endParaRPr>
            </a:p>
          </p:txBody>
        </p:sp>
        <p:sp>
          <p:nvSpPr>
            <p:cNvPr id="23" name="Freeform 9"/>
            <p:cNvSpPr>
              <a:spLocks noEditPoints="1"/>
            </p:cNvSpPr>
            <p:nvPr userDrawn="1"/>
          </p:nvSpPr>
          <p:spPr bwMode="auto">
            <a:xfrm>
              <a:off x="10461891" y="6148765"/>
              <a:ext cx="342900" cy="427037"/>
            </a:xfrm>
            <a:custGeom>
              <a:avLst/>
              <a:gdLst>
                <a:gd name="T0" fmla="*/ 91 w 91"/>
                <a:gd name="T1" fmla="*/ 0 h 113"/>
                <a:gd name="T2" fmla="*/ 73 w 91"/>
                <a:gd name="T3" fmla="*/ 0 h 113"/>
                <a:gd name="T4" fmla="*/ 73 w 91"/>
                <a:gd name="T5" fmla="*/ 34 h 113"/>
                <a:gd name="T6" fmla="*/ 43 w 91"/>
                <a:gd name="T7" fmla="*/ 24 h 113"/>
                <a:gd name="T8" fmla="*/ 2 w 91"/>
                <a:gd name="T9" fmla="*/ 66 h 113"/>
                <a:gd name="T10" fmla="*/ 46 w 91"/>
                <a:gd name="T11" fmla="*/ 113 h 113"/>
                <a:gd name="T12" fmla="*/ 74 w 91"/>
                <a:gd name="T13" fmla="*/ 101 h 113"/>
                <a:gd name="T14" fmla="*/ 74 w 91"/>
                <a:gd name="T15" fmla="*/ 112 h 113"/>
                <a:gd name="T16" fmla="*/ 91 w 91"/>
                <a:gd name="T17" fmla="*/ 112 h 113"/>
                <a:gd name="T18" fmla="*/ 91 w 91"/>
                <a:gd name="T19" fmla="*/ 69 h 113"/>
                <a:gd name="T20" fmla="*/ 91 w 91"/>
                <a:gd name="T21" fmla="*/ 69 h 113"/>
                <a:gd name="T22" fmla="*/ 91 w 91"/>
                <a:gd name="T23" fmla="*/ 68 h 113"/>
                <a:gd name="T24" fmla="*/ 91 w 91"/>
                <a:gd name="T25" fmla="*/ 0 h 113"/>
                <a:gd name="T26" fmla="*/ 72 w 91"/>
                <a:gd name="T27" fmla="*/ 70 h 113"/>
                <a:gd name="T28" fmla="*/ 43 w 91"/>
                <a:gd name="T29" fmla="*/ 94 h 113"/>
                <a:gd name="T30" fmla="*/ 21 w 91"/>
                <a:gd name="T31" fmla="*/ 72 h 113"/>
                <a:gd name="T32" fmla="*/ 46 w 91"/>
                <a:gd name="T33" fmla="*/ 43 h 113"/>
                <a:gd name="T34" fmla="*/ 72 w 91"/>
                <a:gd name="T35" fmla="*/ 67 h 113"/>
                <a:gd name="T36" fmla="*/ 72 w 91"/>
                <a:gd name="T37" fmla="*/ 7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1" h="113">
                  <a:moveTo>
                    <a:pt x="91" y="0"/>
                  </a:moveTo>
                  <a:cubicBezTo>
                    <a:pt x="73" y="0"/>
                    <a:pt x="73" y="0"/>
                    <a:pt x="73" y="0"/>
                  </a:cubicBezTo>
                  <a:cubicBezTo>
                    <a:pt x="73" y="34"/>
                    <a:pt x="73" y="34"/>
                    <a:pt x="73" y="34"/>
                  </a:cubicBezTo>
                  <a:cubicBezTo>
                    <a:pt x="68" y="28"/>
                    <a:pt x="55" y="23"/>
                    <a:pt x="43" y="24"/>
                  </a:cubicBezTo>
                  <a:cubicBezTo>
                    <a:pt x="21" y="26"/>
                    <a:pt x="3" y="44"/>
                    <a:pt x="2" y="66"/>
                  </a:cubicBezTo>
                  <a:cubicBezTo>
                    <a:pt x="0" y="92"/>
                    <a:pt x="21" y="113"/>
                    <a:pt x="46" y="113"/>
                  </a:cubicBezTo>
                  <a:cubicBezTo>
                    <a:pt x="56" y="113"/>
                    <a:pt x="69" y="109"/>
                    <a:pt x="74" y="101"/>
                  </a:cubicBezTo>
                  <a:cubicBezTo>
                    <a:pt x="74" y="112"/>
                    <a:pt x="74" y="112"/>
                    <a:pt x="74" y="112"/>
                  </a:cubicBezTo>
                  <a:cubicBezTo>
                    <a:pt x="91" y="112"/>
                    <a:pt x="91" y="112"/>
                    <a:pt x="91" y="112"/>
                  </a:cubicBezTo>
                  <a:cubicBezTo>
                    <a:pt x="91" y="69"/>
                    <a:pt x="91" y="69"/>
                    <a:pt x="91" y="69"/>
                  </a:cubicBezTo>
                  <a:cubicBezTo>
                    <a:pt x="91" y="69"/>
                    <a:pt x="91" y="69"/>
                    <a:pt x="91" y="69"/>
                  </a:cubicBezTo>
                  <a:cubicBezTo>
                    <a:pt x="91" y="68"/>
                    <a:pt x="91" y="68"/>
                    <a:pt x="91" y="68"/>
                  </a:cubicBezTo>
                  <a:lnTo>
                    <a:pt x="91" y="0"/>
                  </a:lnTo>
                  <a:close/>
                  <a:moveTo>
                    <a:pt x="72" y="70"/>
                  </a:moveTo>
                  <a:cubicBezTo>
                    <a:pt x="71" y="85"/>
                    <a:pt x="58" y="96"/>
                    <a:pt x="43" y="94"/>
                  </a:cubicBezTo>
                  <a:cubicBezTo>
                    <a:pt x="32" y="93"/>
                    <a:pt x="22" y="83"/>
                    <a:pt x="21" y="72"/>
                  </a:cubicBezTo>
                  <a:cubicBezTo>
                    <a:pt x="19" y="56"/>
                    <a:pt x="31" y="43"/>
                    <a:pt x="46" y="43"/>
                  </a:cubicBezTo>
                  <a:cubicBezTo>
                    <a:pt x="60" y="43"/>
                    <a:pt x="71" y="54"/>
                    <a:pt x="72" y="67"/>
                  </a:cubicBezTo>
                  <a:lnTo>
                    <a:pt x="72"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449" eaLnBrk="1" fontAlgn="auto" hangingPunct="1">
                <a:spcBef>
                  <a:spcPts val="0"/>
                </a:spcBef>
                <a:spcAft>
                  <a:spcPts val="0"/>
                </a:spcAft>
                <a:buClrTx/>
              </a:pPr>
              <a:endParaRPr lang="en-US" sz="2099" b="0" dirty="0">
                <a:solidFill>
                  <a:prstClr val="black"/>
                </a:solidFill>
                <a:latin typeface="Arial"/>
              </a:endParaRPr>
            </a:p>
          </p:txBody>
        </p:sp>
        <p:sp>
          <p:nvSpPr>
            <p:cNvPr id="29" name="Freeform 10"/>
            <p:cNvSpPr>
              <a:spLocks noEditPoints="1"/>
            </p:cNvSpPr>
            <p:nvPr userDrawn="1"/>
          </p:nvSpPr>
          <p:spPr bwMode="auto">
            <a:xfrm>
              <a:off x="9912616" y="6239252"/>
              <a:ext cx="338138" cy="336550"/>
            </a:xfrm>
            <a:custGeom>
              <a:avLst/>
              <a:gdLst>
                <a:gd name="T0" fmla="*/ 45 w 90"/>
                <a:gd name="T1" fmla="*/ 0 h 89"/>
                <a:gd name="T2" fmla="*/ 0 w 90"/>
                <a:gd name="T3" fmla="*/ 45 h 89"/>
                <a:gd name="T4" fmla="*/ 45 w 90"/>
                <a:gd name="T5" fmla="*/ 89 h 89"/>
                <a:gd name="T6" fmla="*/ 90 w 90"/>
                <a:gd name="T7" fmla="*/ 45 h 89"/>
                <a:gd name="T8" fmla="*/ 45 w 90"/>
                <a:gd name="T9" fmla="*/ 0 h 89"/>
                <a:gd name="T10" fmla="*/ 45 w 90"/>
                <a:gd name="T11" fmla="*/ 70 h 89"/>
                <a:gd name="T12" fmla="*/ 19 w 90"/>
                <a:gd name="T13" fmla="*/ 45 h 89"/>
                <a:gd name="T14" fmla="*/ 45 w 90"/>
                <a:gd name="T15" fmla="*/ 19 h 89"/>
                <a:gd name="T16" fmla="*/ 71 w 90"/>
                <a:gd name="T17" fmla="*/ 45 h 89"/>
                <a:gd name="T18" fmla="*/ 45 w 90"/>
                <a:gd name="T19" fmla="*/ 7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0" h="89">
                  <a:moveTo>
                    <a:pt x="45" y="0"/>
                  </a:moveTo>
                  <a:cubicBezTo>
                    <a:pt x="20" y="0"/>
                    <a:pt x="0" y="20"/>
                    <a:pt x="0" y="45"/>
                  </a:cubicBezTo>
                  <a:cubicBezTo>
                    <a:pt x="0" y="69"/>
                    <a:pt x="20" y="89"/>
                    <a:pt x="45" y="89"/>
                  </a:cubicBezTo>
                  <a:cubicBezTo>
                    <a:pt x="70" y="89"/>
                    <a:pt x="90" y="69"/>
                    <a:pt x="90" y="45"/>
                  </a:cubicBezTo>
                  <a:cubicBezTo>
                    <a:pt x="90" y="20"/>
                    <a:pt x="70" y="0"/>
                    <a:pt x="45" y="0"/>
                  </a:cubicBezTo>
                  <a:close/>
                  <a:moveTo>
                    <a:pt x="45" y="70"/>
                  </a:moveTo>
                  <a:cubicBezTo>
                    <a:pt x="31" y="70"/>
                    <a:pt x="19" y="59"/>
                    <a:pt x="19" y="45"/>
                  </a:cubicBezTo>
                  <a:cubicBezTo>
                    <a:pt x="19" y="30"/>
                    <a:pt x="31" y="19"/>
                    <a:pt x="45" y="19"/>
                  </a:cubicBezTo>
                  <a:cubicBezTo>
                    <a:pt x="59" y="19"/>
                    <a:pt x="71" y="30"/>
                    <a:pt x="71" y="45"/>
                  </a:cubicBezTo>
                  <a:cubicBezTo>
                    <a:pt x="71" y="59"/>
                    <a:pt x="59" y="70"/>
                    <a:pt x="45" y="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449" eaLnBrk="1" fontAlgn="auto" hangingPunct="1">
                <a:spcBef>
                  <a:spcPts val="0"/>
                </a:spcBef>
                <a:spcAft>
                  <a:spcPts val="0"/>
                </a:spcAft>
                <a:buClrTx/>
              </a:pPr>
              <a:endParaRPr lang="en-US" sz="2099" b="0" dirty="0">
                <a:solidFill>
                  <a:prstClr val="black"/>
                </a:solidFill>
                <a:latin typeface="Arial"/>
              </a:endParaRPr>
            </a:p>
          </p:txBody>
        </p:sp>
      </p:grpSp>
    </p:spTree>
    <p:extLst>
      <p:ext uri="{BB962C8B-B14F-4D97-AF65-F5344CB8AC3E}">
        <p14:creationId xmlns:p14="http://schemas.microsoft.com/office/powerpoint/2010/main" val="3202353973"/>
      </p:ext>
    </p:extLst>
  </p:cSld>
  <p:clrMapOvr>
    <a:masterClrMapping/>
  </p:clrMapOvr>
</p:sldLayout>
</file>

<file path=ppt/slideLayouts/slideLayout251.xml><?xml version="1.0" encoding="utf-8"?>
<p:sldLayout xmlns:a="http://schemas.openxmlformats.org/drawingml/2006/main" xmlns:r="http://schemas.openxmlformats.org/officeDocument/2006/relationships" xmlns:p="http://schemas.openxmlformats.org/presentationml/2006/main" userDrawn="1">
  <p:cSld name="1_Three Content">
    <p:spTree>
      <p:nvGrpSpPr>
        <p:cNvPr id="1" name=""/>
        <p:cNvGrpSpPr/>
        <p:nvPr/>
      </p:nvGrpSpPr>
      <p:grpSpPr>
        <a:xfrm>
          <a:off x="0" y="0"/>
          <a:ext cx="0" cy="0"/>
          <a:chOff x="0" y="0"/>
          <a:chExt cx="0" cy="0"/>
        </a:xfrm>
      </p:grpSpPr>
      <p:sp>
        <p:nvSpPr>
          <p:cNvPr id="2" name="Title 1"/>
          <p:cNvSpPr>
            <a:spLocks noGrp="1"/>
          </p:cNvSpPr>
          <p:nvPr>
            <p:ph type="title"/>
          </p:nvPr>
        </p:nvSpPr>
        <p:spPr>
          <a:xfrm>
            <a:off x="647832" y="360000"/>
            <a:ext cx="7198125" cy="720000"/>
          </a:xfrm>
        </p:spPr>
        <p:txBody>
          <a:bodyPr/>
          <a:lstStyle/>
          <a:p>
            <a:r>
              <a:rPr lang="en-US" dirty="0"/>
              <a:t>Click to edit Master title style</a:t>
            </a:r>
          </a:p>
        </p:txBody>
      </p:sp>
      <p:sp>
        <p:nvSpPr>
          <p:cNvPr id="3" name="Content Placeholder 2"/>
          <p:cNvSpPr>
            <a:spLocks noGrp="1"/>
          </p:cNvSpPr>
          <p:nvPr>
            <p:ph sz="half" idx="1"/>
          </p:nvPr>
        </p:nvSpPr>
        <p:spPr>
          <a:xfrm>
            <a:off x="647831" y="4520554"/>
            <a:ext cx="3491091" cy="1238113"/>
          </a:xfrm>
        </p:spPr>
        <p:txBody>
          <a:bodyPr>
            <a:noAutofit/>
          </a:bodyPr>
          <a:lstStyle>
            <a:lvl1pPr>
              <a:defRPr sz="1600"/>
            </a:lvl1pPr>
            <a:lvl2pPr>
              <a:defRPr sz="1200"/>
            </a:lvl2pPr>
            <a:lvl3pPr>
              <a:defRPr sz="1200"/>
            </a:lvl3pPr>
            <a:lvl4pPr>
              <a:defRPr sz="1200"/>
            </a:lvl4pPr>
            <a:lvl5pPr>
              <a:defRPr sz="1200"/>
            </a:lvl5pPr>
            <a:lvl6pPr>
              <a:defRPr sz="2099"/>
            </a:lvl6pPr>
            <a:lvl7pPr>
              <a:defRPr sz="2099"/>
            </a:lvl7pPr>
            <a:lvl8pPr>
              <a:defRPr sz="2099"/>
            </a:lvl8pPr>
            <a:lvl9pPr>
              <a:defRPr sz="2099"/>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358465" y="4520554"/>
            <a:ext cx="3491091" cy="1238113"/>
          </a:xfrm>
        </p:spPr>
        <p:txBody>
          <a:bodyPr>
            <a:noAutofit/>
          </a:bodyPr>
          <a:lstStyle>
            <a:lvl1pPr>
              <a:defRPr sz="1600"/>
            </a:lvl1pPr>
            <a:lvl2pPr>
              <a:defRPr sz="1200"/>
            </a:lvl2pPr>
            <a:lvl3pPr>
              <a:defRPr sz="1200"/>
            </a:lvl3pPr>
            <a:lvl4pPr>
              <a:defRPr sz="1200"/>
            </a:lvl4pPr>
            <a:lvl5pPr>
              <a:defRPr sz="1200"/>
            </a:lvl5pPr>
            <a:lvl6pPr>
              <a:defRPr sz="2099"/>
            </a:lvl6pPr>
            <a:lvl7pPr>
              <a:defRPr sz="2099"/>
            </a:lvl7pPr>
            <a:lvl8pPr>
              <a:defRPr sz="2099"/>
            </a:lvl8pPr>
            <a:lvl9pPr>
              <a:defRPr sz="2099"/>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Content Placeholder 3"/>
          <p:cNvSpPr>
            <a:spLocks noGrp="1"/>
          </p:cNvSpPr>
          <p:nvPr>
            <p:ph sz="half" idx="13"/>
          </p:nvPr>
        </p:nvSpPr>
        <p:spPr>
          <a:xfrm>
            <a:off x="8065500" y="4520554"/>
            <a:ext cx="3491091" cy="1238113"/>
          </a:xfrm>
        </p:spPr>
        <p:txBody>
          <a:bodyPr>
            <a:noAutofit/>
          </a:bodyPr>
          <a:lstStyle>
            <a:lvl1pPr>
              <a:defRPr sz="1600"/>
            </a:lvl1pPr>
            <a:lvl2pPr>
              <a:defRPr sz="1200"/>
            </a:lvl2pPr>
            <a:lvl3pPr>
              <a:defRPr sz="1200"/>
            </a:lvl3pPr>
            <a:lvl4pPr>
              <a:defRPr sz="1200"/>
            </a:lvl4pPr>
            <a:lvl5pPr>
              <a:defRPr sz="1200"/>
            </a:lvl5pPr>
            <a:lvl6pPr>
              <a:defRPr sz="2099"/>
            </a:lvl6pPr>
            <a:lvl7pPr>
              <a:defRPr sz="2099"/>
            </a:lvl7pPr>
            <a:lvl8pPr>
              <a:defRPr sz="2099"/>
            </a:lvl8pPr>
            <a:lvl9pPr>
              <a:defRPr sz="2099"/>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9" name="Text Placeholder 8"/>
          <p:cNvSpPr>
            <a:spLocks noGrp="1"/>
          </p:cNvSpPr>
          <p:nvPr>
            <p:ph type="body" sz="quarter" idx="14"/>
          </p:nvPr>
        </p:nvSpPr>
        <p:spPr>
          <a:xfrm>
            <a:off x="669751" y="1331693"/>
            <a:ext cx="3491091" cy="2715115"/>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 name="Text Placeholder 13"/>
          <p:cNvSpPr>
            <a:spLocks noGrp="1"/>
          </p:cNvSpPr>
          <p:nvPr>
            <p:ph type="body" sz="quarter" idx="19"/>
          </p:nvPr>
        </p:nvSpPr>
        <p:spPr>
          <a:xfrm>
            <a:off x="647831" y="4226861"/>
            <a:ext cx="3491091" cy="233946"/>
          </a:xfrm>
        </p:spPr>
        <p:txBody>
          <a:bodyPr/>
          <a:lstStyle>
            <a:lvl1pPr marL="0" indent="0">
              <a:buNone/>
              <a:defRPr/>
            </a:lvl1pPr>
          </a:lstStyle>
          <a:p>
            <a:pPr lvl="0"/>
            <a:r>
              <a:rPr lang="en-US" dirty="0"/>
              <a:t>Click to edit Master text styles</a:t>
            </a:r>
          </a:p>
        </p:txBody>
      </p:sp>
      <p:sp>
        <p:nvSpPr>
          <p:cNvPr id="11" name="Text Placeholder 13"/>
          <p:cNvSpPr>
            <a:spLocks noGrp="1"/>
          </p:cNvSpPr>
          <p:nvPr>
            <p:ph type="body" sz="quarter" idx="20"/>
          </p:nvPr>
        </p:nvSpPr>
        <p:spPr>
          <a:xfrm>
            <a:off x="4359329" y="4245145"/>
            <a:ext cx="3491091" cy="233946"/>
          </a:xfrm>
        </p:spPr>
        <p:txBody>
          <a:bodyPr/>
          <a:lstStyle>
            <a:lvl1pPr marL="0" indent="0">
              <a:buNone/>
              <a:defRPr/>
            </a:lvl1pPr>
          </a:lstStyle>
          <a:p>
            <a:pPr lvl="0"/>
            <a:r>
              <a:rPr lang="en-US" dirty="0"/>
              <a:t>Click to edit Master text styles</a:t>
            </a:r>
          </a:p>
        </p:txBody>
      </p:sp>
      <p:sp>
        <p:nvSpPr>
          <p:cNvPr id="12" name="Text Placeholder 13"/>
          <p:cNvSpPr>
            <a:spLocks noGrp="1"/>
          </p:cNvSpPr>
          <p:nvPr>
            <p:ph type="body" sz="quarter" idx="21"/>
          </p:nvPr>
        </p:nvSpPr>
        <p:spPr>
          <a:xfrm>
            <a:off x="8070826" y="4239050"/>
            <a:ext cx="3491091" cy="233946"/>
          </a:xfrm>
        </p:spPr>
        <p:txBody>
          <a:bodyPr/>
          <a:lstStyle>
            <a:lvl1pPr marL="0" indent="0">
              <a:buNone/>
              <a:defRPr/>
            </a:lvl1pPr>
          </a:lstStyle>
          <a:p>
            <a:pPr lvl="0"/>
            <a:r>
              <a:rPr lang="en-US" dirty="0"/>
              <a:t>Click to edit Master text styles</a:t>
            </a:r>
          </a:p>
        </p:txBody>
      </p:sp>
      <p:sp>
        <p:nvSpPr>
          <p:cNvPr id="13" name="Text Placeholder 8"/>
          <p:cNvSpPr>
            <a:spLocks noGrp="1"/>
          </p:cNvSpPr>
          <p:nvPr>
            <p:ph type="body" sz="quarter" idx="22"/>
          </p:nvPr>
        </p:nvSpPr>
        <p:spPr>
          <a:xfrm>
            <a:off x="4381248" y="1337787"/>
            <a:ext cx="3491091" cy="2715115"/>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4" name="Text Placeholder 8"/>
          <p:cNvSpPr>
            <a:spLocks noGrp="1"/>
          </p:cNvSpPr>
          <p:nvPr>
            <p:ph type="body" sz="quarter" idx="23"/>
          </p:nvPr>
        </p:nvSpPr>
        <p:spPr>
          <a:xfrm>
            <a:off x="8068368" y="1343882"/>
            <a:ext cx="3491091" cy="2715115"/>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5" name="Slide Number Placeholder 4"/>
          <p:cNvSpPr>
            <a:spLocks noGrp="1"/>
          </p:cNvSpPr>
          <p:nvPr>
            <p:ph type="sldNum" sz="quarter" idx="12"/>
          </p:nvPr>
        </p:nvSpPr>
        <p:spPr>
          <a:xfrm>
            <a:off x="647831" y="6373543"/>
            <a:ext cx="323916" cy="144000"/>
          </a:xfrm>
        </p:spPr>
        <p:txBody>
          <a:bodyPr/>
          <a:lstStyle>
            <a:lvl1pPr>
              <a:defRPr>
                <a:solidFill>
                  <a:srgbClr val="8B8A8D"/>
                </a:solidFill>
              </a:defRPr>
            </a:lvl1pPr>
          </a:lstStyle>
          <a:p>
            <a:fld id="{D14BCCD3-0010-4FBA-B965-2126ADC31932}" type="slidenum">
              <a:rPr lang="en-US" smtClean="0"/>
              <a:pPr/>
              <a:t>‹#›</a:t>
            </a:fld>
            <a:endParaRPr lang="en-US" dirty="0"/>
          </a:p>
        </p:txBody>
      </p:sp>
    </p:spTree>
    <p:extLst>
      <p:ext uri="{BB962C8B-B14F-4D97-AF65-F5344CB8AC3E}">
        <p14:creationId xmlns:p14="http://schemas.microsoft.com/office/powerpoint/2010/main" val="3804712422"/>
      </p:ext>
    </p:extLst>
  </p:cSld>
  <p:clrMapOvr>
    <a:masterClrMapping/>
  </p:clrMapOvr>
</p:sldLayout>
</file>

<file path=ppt/slideLayouts/slideLayout252.xml><?xml version="1.0" encoding="utf-8"?>
<p:sldLayout xmlns:a="http://schemas.openxmlformats.org/drawingml/2006/main" xmlns:r="http://schemas.openxmlformats.org/officeDocument/2006/relationships" xmlns:p="http://schemas.openxmlformats.org/presentationml/2006/main" preserve="1" userDrawn="1">
  <p:cSld name="2_Three Content">
    <p:spTree>
      <p:nvGrpSpPr>
        <p:cNvPr id="1" name=""/>
        <p:cNvGrpSpPr/>
        <p:nvPr/>
      </p:nvGrpSpPr>
      <p:grpSpPr>
        <a:xfrm>
          <a:off x="0" y="0"/>
          <a:ext cx="0" cy="0"/>
          <a:chOff x="0" y="0"/>
          <a:chExt cx="0" cy="0"/>
        </a:xfrm>
      </p:grpSpPr>
      <p:sp>
        <p:nvSpPr>
          <p:cNvPr id="2" name="Title 1"/>
          <p:cNvSpPr>
            <a:spLocks noGrp="1"/>
          </p:cNvSpPr>
          <p:nvPr>
            <p:ph type="title"/>
          </p:nvPr>
        </p:nvSpPr>
        <p:spPr>
          <a:xfrm>
            <a:off x="647832" y="360000"/>
            <a:ext cx="7198125" cy="720000"/>
          </a:xfrm>
        </p:spPr>
        <p:txBody>
          <a:bodyPr/>
          <a:lstStyle/>
          <a:p>
            <a:r>
              <a:rPr lang="en-US" dirty="0"/>
              <a:t>Click to edit Master title style</a:t>
            </a:r>
          </a:p>
        </p:txBody>
      </p:sp>
      <p:sp>
        <p:nvSpPr>
          <p:cNvPr id="9" name="Text Placeholder 8"/>
          <p:cNvSpPr>
            <a:spLocks noGrp="1"/>
          </p:cNvSpPr>
          <p:nvPr>
            <p:ph type="body" sz="quarter" idx="14"/>
          </p:nvPr>
        </p:nvSpPr>
        <p:spPr>
          <a:xfrm>
            <a:off x="669751" y="1331693"/>
            <a:ext cx="3491091" cy="2715115"/>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 name="Text Placeholder 13"/>
          <p:cNvSpPr>
            <a:spLocks noGrp="1"/>
          </p:cNvSpPr>
          <p:nvPr>
            <p:ph type="body" sz="quarter" idx="19"/>
          </p:nvPr>
        </p:nvSpPr>
        <p:spPr>
          <a:xfrm>
            <a:off x="647831" y="4226861"/>
            <a:ext cx="3491091" cy="233946"/>
          </a:xfrm>
        </p:spPr>
        <p:txBody>
          <a:bodyPr/>
          <a:lstStyle>
            <a:lvl1pPr marL="0" indent="0">
              <a:buNone/>
              <a:defRPr/>
            </a:lvl1pPr>
          </a:lstStyle>
          <a:p>
            <a:pPr lvl="0"/>
            <a:r>
              <a:rPr lang="en-US" dirty="0"/>
              <a:t>Click to edit Master text styles</a:t>
            </a:r>
          </a:p>
        </p:txBody>
      </p:sp>
      <p:sp>
        <p:nvSpPr>
          <p:cNvPr id="11" name="Text Placeholder 13"/>
          <p:cNvSpPr>
            <a:spLocks noGrp="1"/>
          </p:cNvSpPr>
          <p:nvPr>
            <p:ph type="body" sz="quarter" idx="20"/>
          </p:nvPr>
        </p:nvSpPr>
        <p:spPr>
          <a:xfrm>
            <a:off x="4359329" y="4245145"/>
            <a:ext cx="3491091" cy="233946"/>
          </a:xfrm>
        </p:spPr>
        <p:txBody>
          <a:bodyPr/>
          <a:lstStyle>
            <a:lvl1pPr marL="0" indent="0">
              <a:buNone/>
              <a:defRPr/>
            </a:lvl1pPr>
          </a:lstStyle>
          <a:p>
            <a:pPr lvl="0"/>
            <a:r>
              <a:rPr lang="en-US" dirty="0"/>
              <a:t>Click to edit Master text styles</a:t>
            </a:r>
          </a:p>
        </p:txBody>
      </p:sp>
      <p:sp>
        <p:nvSpPr>
          <p:cNvPr id="12" name="Text Placeholder 13"/>
          <p:cNvSpPr>
            <a:spLocks noGrp="1"/>
          </p:cNvSpPr>
          <p:nvPr>
            <p:ph type="body" sz="quarter" idx="21"/>
          </p:nvPr>
        </p:nvSpPr>
        <p:spPr>
          <a:xfrm>
            <a:off x="8070826" y="4239050"/>
            <a:ext cx="3491091" cy="233946"/>
          </a:xfrm>
        </p:spPr>
        <p:txBody>
          <a:bodyPr/>
          <a:lstStyle>
            <a:lvl1pPr marL="0" indent="0">
              <a:buNone/>
              <a:defRPr/>
            </a:lvl1pPr>
          </a:lstStyle>
          <a:p>
            <a:pPr lvl="0"/>
            <a:r>
              <a:rPr lang="en-US" dirty="0"/>
              <a:t>Click to edit Master text styles</a:t>
            </a:r>
          </a:p>
        </p:txBody>
      </p:sp>
      <p:sp>
        <p:nvSpPr>
          <p:cNvPr id="13" name="Text Placeholder 8"/>
          <p:cNvSpPr>
            <a:spLocks noGrp="1"/>
          </p:cNvSpPr>
          <p:nvPr>
            <p:ph type="body" sz="quarter" idx="22"/>
          </p:nvPr>
        </p:nvSpPr>
        <p:spPr>
          <a:xfrm>
            <a:off x="4381248" y="1337787"/>
            <a:ext cx="3491091" cy="2715115"/>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4" name="Text Placeholder 8"/>
          <p:cNvSpPr>
            <a:spLocks noGrp="1"/>
          </p:cNvSpPr>
          <p:nvPr>
            <p:ph type="body" sz="quarter" idx="23"/>
          </p:nvPr>
        </p:nvSpPr>
        <p:spPr>
          <a:xfrm>
            <a:off x="8068368" y="1343882"/>
            <a:ext cx="3491091" cy="2715115"/>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5" name="Slide Number Placeholder 4"/>
          <p:cNvSpPr>
            <a:spLocks noGrp="1"/>
          </p:cNvSpPr>
          <p:nvPr>
            <p:ph type="sldNum" sz="quarter" idx="12"/>
          </p:nvPr>
        </p:nvSpPr>
        <p:spPr>
          <a:xfrm>
            <a:off x="647831" y="6373543"/>
            <a:ext cx="323916" cy="144000"/>
          </a:xfrm>
        </p:spPr>
        <p:txBody>
          <a:bodyPr/>
          <a:lstStyle>
            <a:lvl1pPr>
              <a:defRPr>
                <a:solidFill>
                  <a:srgbClr val="8B8A8D"/>
                </a:solidFill>
              </a:defRPr>
            </a:lvl1pPr>
          </a:lstStyle>
          <a:p>
            <a:fld id="{D14BCCD3-0010-4FBA-B965-2126ADC31932}" type="slidenum">
              <a:rPr lang="en-US" smtClean="0"/>
              <a:pPr/>
              <a:t>‹#›</a:t>
            </a:fld>
            <a:endParaRPr lang="en-US" dirty="0"/>
          </a:p>
        </p:txBody>
      </p:sp>
    </p:spTree>
    <p:extLst>
      <p:ext uri="{BB962C8B-B14F-4D97-AF65-F5344CB8AC3E}">
        <p14:creationId xmlns:p14="http://schemas.microsoft.com/office/powerpoint/2010/main" val="2571011918"/>
      </p:ext>
    </p:extLst>
  </p:cSld>
  <p:clrMapOvr>
    <a:masterClrMapping/>
  </p:clrMapOvr>
</p:sldLayout>
</file>

<file path=ppt/slideLayouts/slideLayout253.xml><?xml version="1.0" encoding="utf-8"?>
<p:sldLayout xmlns:a="http://schemas.openxmlformats.org/drawingml/2006/main" xmlns:r="http://schemas.openxmlformats.org/officeDocument/2006/relationships" xmlns:p="http://schemas.openxmlformats.org/presentationml/2006/main" userDrawn="1">
  <p:cSld name="2_Two Content">
    <p:spTree>
      <p:nvGrpSpPr>
        <p:cNvPr id="1" name=""/>
        <p:cNvGrpSpPr/>
        <p:nvPr/>
      </p:nvGrpSpPr>
      <p:grpSpPr>
        <a:xfrm>
          <a:off x="0" y="0"/>
          <a:ext cx="0" cy="0"/>
          <a:chOff x="0" y="0"/>
          <a:chExt cx="0" cy="0"/>
        </a:xfrm>
      </p:grpSpPr>
      <p:sp>
        <p:nvSpPr>
          <p:cNvPr id="2" name="Title 1"/>
          <p:cNvSpPr>
            <a:spLocks noGrp="1"/>
          </p:cNvSpPr>
          <p:nvPr>
            <p:ph type="title"/>
          </p:nvPr>
        </p:nvSpPr>
        <p:spPr>
          <a:xfrm>
            <a:off x="647832" y="360000"/>
            <a:ext cx="7198125" cy="720000"/>
          </a:xfrm>
        </p:spPr>
        <p:txBody>
          <a:bodyPr/>
          <a:lstStyle/>
          <a:p>
            <a:r>
              <a:rPr lang="en-US" dirty="0"/>
              <a:t>Click to edit Master title style</a:t>
            </a:r>
          </a:p>
        </p:txBody>
      </p:sp>
      <p:sp>
        <p:nvSpPr>
          <p:cNvPr id="14" name="Text Placeholder 13"/>
          <p:cNvSpPr>
            <a:spLocks noGrp="1"/>
          </p:cNvSpPr>
          <p:nvPr>
            <p:ph type="body" sz="quarter" idx="18"/>
          </p:nvPr>
        </p:nvSpPr>
        <p:spPr>
          <a:xfrm>
            <a:off x="6180116" y="1331692"/>
            <a:ext cx="5362603" cy="233946"/>
          </a:xfrm>
        </p:spPr>
        <p:txBody>
          <a:bodyPr/>
          <a:lstStyle>
            <a:lvl1pPr marL="0" indent="0">
              <a:buNone/>
              <a:defRPr/>
            </a:lvl1pPr>
          </a:lstStyle>
          <a:p>
            <a:pPr lvl="0"/>
            <a:r>
              <a:rPr lang="en-US" dirty="0"/>
              <a:t>Click to edit Master text styles</a:t>
            </a:r>
          </a:p>
        </p:txBody>
      </p:sp>
      <p:sp>
        <p:nvSpPr>
          <p:cNvPr id="15" name="Text Placeholder 13"/>
          <p:cNvSpPr>
            <a:spLocks noGrp="1"/>
          </p:cNvSpPr>
          <p:nvPr>
            <p:ph type="body" sz="quarter" idx="19"/>
          </p:nvPr>
        </p:nvSpPr>
        <p:spPr>
          <a:xfrm>
            <a:off x="6180116" y="3678348"/>
            <a:ext cx="5362603" cy="233946"/>
          </a:xfrm>
        </p:spPr>
        <p:txBody>
          <a:bodyPr/>
          <a:lstStyle>
            <a:lvl1pPr marL="0" indent="0">
              <a:buNone/>
              <a:defRPr/>
            </a:lvl1pPr>
          </a:lstStyle>
          <a:p>
            <a:pPr lvl="0"/>
            <a:r>
              <a:rPr lang="en-US" dirty="0"/>
              <a:t>Click to edit Master text styles</a:t>
            </a:r>
          </a:p>
        </p:txBody>
      </p:sp>
      <p:sp>
        <p:nvSpPr>
          <p:cNvPr id="4" name="Content Placeholder 3"/>
          <p:cNvSpPr>
            <a:spLocks noGrp="1"/>
          </p:cNvSpPr>
          <p:nvPr>
            <p:ph sz="quarter" idx="20"/>
          </p:nvPr>
        </p:nvSpPr>
        <p:spPr>
          <a:xfrm>
            <a:off x="6179037" y="1693851"/>
            <a:ext cx="5362603" cy="190036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Content Placeholder 3"/>
          <p:cNvSpPr>
            <a:spLocks noGrp="1"/>
          </p:cNvSpPr>
          <p:nvPr>
            <p:ph sz="quarter" idx="21"/>
          </p:nvPr>
        </p:nvSpPr>
        <p:spPr>
          <a:xfrm>
            <a:off x="6185132" y="4028078"/>
            <a:ext cx="5362603" cy="190036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 name="Text Placeholder 4"/>
          <p:cNvSpPr>
            <a:spLocks noGrp="1"/>
          </p:cNvSpPr>
          <p:nvPr>
            <p:ph type="body" sz="quarter" idx="22"/>
          </p:nvPr>
        </p:nvSpPr>
        <p:spPr>
          <a:xfrm>
            <a:off x="650039" y="1325837"/>
            <a:ext cx="5362603" cy="233946"/>
          </a:xfrm>
        </p:spPr>
        <p:txBody>
          <a:bodyPr/>
          <a:lstStyle/>
          <a:p>
            <a:endParaRPr lang="en-US" b="1" dirty="0">
              <a:solidFill>
                <a:srgbClr val="8B8A8D"/>
              </a:solidFill>
            </a:endParaRPr>
          </a:p>
        </p:txBody>
      </p:sp>
      <p:sp>
        <p:nvSpPr>
          <p:cNvPr id="10" name="Text Placeholder 4"/>
          <p:cNvSpPr>
            <a:spLocks noGrp="1"/>
          </p:cNvSpPr>
          <p:nvPr>
            <p:ph type="body" sz="quarter" idx="23"/>
          </p:nvPr>
        </p:nvSpPr>
        <p:spPr>
          <a:xfrm>
            <a:off x="650039" y="3678348"/>
            <a:ext cx="5362603" cy="233946"/>
          </a:xfrm>
        </p:spPr>
        <p:txBody>
          <a:bodyPr/>
          <a:lstStyle/>
          <a:p>
            <a:endParaRPr lang="en-US" b="1" dirty="0">
              <a:solidFill>
                <a:srgbClr val="8B8A8D"/>
              </a:solidFill>
            </a:endParaRPr>
          </a:p>
        </p:txBody>
      </p:sp>
      <p:sp>
        <p:nvSpPr>
          <p:cNvPr id="11" name="Content Placeholder 3"/>
          <p:cNvSpPr>
            <a:spLocks noGrp="1"/>
          </p:cNvSpPr>
          <p:nvPr>
            <p:ph sz="quarter" idx="24"/>
          </p:nvPr>
        </p:nvSpPr>
        <p:spPr>
          <a:xfrm>
            <a:off x="650039" y="1693851"/>
            <a:ext cx="5362603" cy="190036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3" name="Content Placeholder 3"/>
          <p:cNvSpPr>
            <a:spLocks noGrp="1"/>
          </p:cNvSpPr>
          <p:nvPr>
            <p:ph sz="quarter" idx="25"/>
          </p:nvPr>
        </p:nvSpPr>
        <p:spPr>
          <a:xfrm>
            <a:off x="650039" y="4028078"/>
            <a:ext cx="5362603" cy="190036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2" name="Slide Number Placeholder 4"/>
          <p:cNvSpPr>
            <a:spLocks noGrp="1"/>
          </p:cNvSpPr>
          <p:nvPr>
            <p:ph type="sldNum" sz="quarter" idx="12"/>
          </p:nvPr>
        </p:nvSpPr>
        <p:spPr>
          <a:xfrm>
            <a:off x="647831" y="6373543"/>
            <a:ext cx="323916" cy="144000"/>
          </a:xfrm>
        </p:spPr>
        <p:txBody>
          <a:bodyPr/>
          <a:lstStyle>
            <a:lvl1pPr>
              <a:defRPr>
                <a:solidFill>
                  <a:srgbClr val="8B8A8D"/>
                </a:solidFill>
              </a:defRPr>
            </a:lvl1pPr>
          </a:lstStyle>
          <a:p>
            <a:fld id="{D14BCCD3-0010-4FBA-B965-2126ADC31932}" type="slidenum">
              <a:rPr lang="en-US" smtClean="0"/>
              <a:pPr/>
              <a:t>‹#›</a:t>
            </a:fld>
            <a:endParaRPr lang="en-US" dirty="0"/>
          </a:p>
        </p:txBody>
      </p:sp>
    </p:spTree>
    <p:extLst>
      <p:ext uri="{BB962C8B-B14F-4D97-AF65-F5344CB8AC3E}">
        <p14:creationId xmlns:p14="http://schemas.microsoft.com/office/powerpoint/2010/main" val="4127036310"/>
      </p:ext>
    </p:extLst>
  </p:cSld>
  <p:clrMapOvr>
    <a:masterClrMapping/>
  </p:clrMapOvr>
</p:sldLayout>
</file>

<file path=ppt/slideLayouts/slideLayout254.xml><?xml version="1.0" encoding="utf-8"?>
<p:sldLayout xmlns:a="http://schemas.openxmlformats.org/drawingml/2006/main" xmlns:r="http://schemas.openxmlformats.org/officeDocument/2006/relationships" xmlns:p="http://schemas.openxmlformats.org/presentationml/2006/main" userDrawn="1">
  <p:cSld name="1_Title and Content">
    <p:spTree>
      <p:nvGrpSpPr>
        <p:cNvPr id="1" name=""/>
        <p:cNvGrpSpPr/>
        <p:nvPr/>
      </p:nvGrpSpPr>
      <p:grpSpPr>
        <a:xfrm>
          <a:off x="0" y="0"/>
          <a:ext cx="0" cy="0"/>
          <a:chOff x="0" y="0"/>
          <a:chExt cx="0" cy="0"/>
        </a:xfrm>
      </p:grpSpPr>
      <p:sp>
        <p:nvSpPr>
          <p:cNvPr id="3" name="Content Placeholder 2"/>
          <p:cNvSpPr>
            <a:spLocks noGrp="1"/>
          </p:cNvSpPr>
          <p:nvPr>
            <p:ph idx="1"/>
          </p:nvPr>
        </p:nvSpPr>
        <p:spPr>
          <a:xfrm>
            <a:off x="647830" y="1331692"/>
            <a:ext cx="10905160" cy="233946"/>
          </a:xfrm>
        </p:spPr>
        <p:txBody>
          <a:bodyPr/>
          <a:lstStyle>
            <a:lvl1pPr marL="0" indent="0">
              <a:buNone/>
              <a:defRPr/>
            </a:lvl1pPr>
          </a:lstStyle>
          <a:p>
            <a:pPr lvl="0"/>
            <a:r>
              <a:rPr lang="en-US" dirty="0"/>
              <a:t>Click to edit Master text styles</a:t>
            </a:r>
          </a:p>
        </p:txBody>
      </p:sp>
      <p:sp>
        <p:nvSpPr>
          <p:cNvPr id="4" name="Title 3"/>
          <p:cNvSpPr>
            <a:spLocks noGrp="1"/>
          </p:cNvSpPr>
          <p:nvPr>
            <p:ph type="title"/>
          </p:nvPr>
        </p:nvSpPr>
        <p:spPr/>
        <p:txBody>
          <a:bodyPr/>
          <a:lstStyle/>
          <a:p>
            <a:r>
              <a:rPr lang="en-US" dirty="0"/>
              <a:t>Click to edit Master title style</a:t>
            </a:r>
          </a:p>
        </p:txBody>
      </p:sp>
      <p:sp>
        <p:nvSpPr>
          <p:cNvPr id="2" name="Rectangle 1"/>
          <p:cNvSpPr/>
          <p:nvPr userDrawn="1"/>
        </p:nvSpPr>
        <p:spPr>
          <a:xfrm>
            <a:off x="646008" y="1669918"/>
            <a:ext cx="10945566" cy="435153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defTabSz="1088449" eaLnBrk="1" fontAlgn="auto" hangingPunct="1">
              <a:spcBef>
                <a:spcPts val="0"/>
              </a:spcBef>
              <a:spcAft>
                <a:spcPts val="0"/>
              </a:spcAft>
              <a:buClrTx/>
            </a:pPr>
            <a:endParaRPr lang="en-US" sz="1200" b="0" dirty="0">
              <a:solidFill>
                <a:prstClr val="black"/>
              </a:solidFill>
            </a:endParaRPr>
          </a:p>
        </p:txBody>
      </p:sp>
      <p:sp>
        <p:nvSpPr>
          <p:cNvPr id="5" name="Slide Number Placeholder 4"/>
          <p:cNvSpPr>
            <a:spLocks noGrp="1"/>
          </p:cNvSpPr>
          <p:nvPr>
            <p:ph type="sldNum" sz="quarter" idx="12"/>
          </p:nvPr>
        </p:nvSpPr>
        <p:spPr>
          <a:xfrm>
            <a:off x="647831" y="6373543"/>
            <a:ext cx="323916" cy="144000"/>
          </a:xfrm>
        </p:spPr>
        <p:txBody>
          <a:bodyPr/>
          <a:lstStyle>
            <a:lvl1pPr>
              <a:defRPr>
                <a:solidFill>
                  <a:srgbClr val="8B8A8D"/>
                </a:solidFill>
              </a:defRPr>
            </a:lvl1pPr>
          </a:lstStyle>
          <a:p>
            <a:fld id="{D14BCCD3-0010-4FBA-B965-2126ADC31932}" type="slidenum">
              <a:rPr lang="en-US" smtClean="0"/>
              <a:pPr/>
              <a:t>‹#›</a:t>
            </a:fld>
            <a:endParaRPr lang="en-US" dirty="0"/>
          </a:p>
        </p:txBody>
      </p:sp>
    </p:spTree>
    <p:extLst>
      <p:ext uri="{BB962C8B-B14F-4D97-AF65-F5344CB8AC3E}">
        <p14:creationId xmlns:p14="http://schemas.microsoft.com/office/powerpoint/2010/main" val="2642519090"/>
      </p:ext>
    </p:extLst>
  </p:cSld>
  <p:clrMapOvr>
    <a:masterClrMapping/>
  </p:clrMapOvr>
</p:sldLayout>
</file>

<file path=ppt/slideLayouts/slideLayout255.xml><?xml version="1.0" encoding="utf-8"?>
<p:sldLayout xmlns:a="http://schemas.openxmlformats.org/drawingml/2006/main" xmlns:r="http://schemas.openxmlformats.org/officeDocument/2006/relationships" xmlns:p="http://schemas.openxmlformats.org/presentationml/2006/main" showMasterSp="0" preserve="1" userDrawn="1">
  <p:cSld name="Title Slide">
    <p:bg>
      <p:bgPr>
        <a:solidFill>
          <a:srgbClr val="00005E"/>
        </a:soli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647832" y="1337955"/>
            <a:ext cx="7198125" cy="750047"/>
          </a:xfrm>
        </p:spPr>
        <p:txBody>
          <a:bodyPr>
            <a:noAutofit/>
          </a:bodyPr>
          <a:lstStyle>
            <a:lvl1pPr>
              <a:defRPr sz="2399">
                <a:solidFill>
                  <a:srgbClr val="FBD9CA"/>
                </a:solidFill>
              </a:defRPr>
            </a:lvl1pPr>
          </a:lstStyle>
          <a:p>
            <a:r>
              <a:rPr lang="en-US" dirty="0"/>
              <a:t>Click to edit Master title style</a:t>
            </a:r>
          </a:p>
        </p:txBody>
      </p:sp>
      <p:sp>
        <p:nvSpPr>
          <p:cNvPr id="3" name="Subtitle 2"/>
          <p:cNvSpPr>
            <a:spLocks noGrp="1"/>
          </p:cNvSpPr>
          <p:nvPr>
            <p:ph type="subTitle" idx="1"/>
          </p:nvPr>
        </p:nvSpPr>
        <p:spPr>
          <a:xfrm>
            <a:off x="647832" y="2133156"/>
            <a:ext cx="7198125" cy="360000"/>
          </a:xfrm>
        </p:spPr>
        <p:txBody>
          <a:bodyPr>
            <a:noAutofit/>
          </a:bodyPr>
          <a:lstStyle>
            <a:lvl1pPr marL="0" indent="0" algn="l">
              <a:buNone/>
              <a:defRPr b="1">
                <a:solidFill>
                  <a:srgbClr val="FFFFFF"/>
                </a:solidFill>
              </a:defRPr>
            </a:lvl1pPr>
            <a:lvl2pPr marL="544116" indent="0" algn="ctr">
              <a:buNone/>
              <a:defRPr>
                <a:solidFill>
                  <a:schemeClr val="tx1">
                    <a:tint val="75000"/>
                  </a:schemeClr>
                </a:solidFill>
              </a:defRPr>
            </a:lvl2pPr>
            <a:lvl3pPr marL="1088231" indent="0" algn="ctr">
              <a:buNone/>
              <a:defRPr>
                <a:solidFill>
                  <a:schemeClr val="tx1">
                    <a:tint val="75000"/>
                  </a:schemeClr>
                </a:solidFill>
              </a:defRPr>
            </a:lvl3pPr>
            <a:lvl4pPr marL="1632347" indent="0" algn="ctr">
              <a:buNone/>
              <a:defRPr>
                <a:solidFill>
                  <a:schemeClr val="tx1">
                    <a:tint val="75000"/>
                  </a:schemeClr>
                </a:solidFill>
              </a:defRPr>
            </a:lvl4pPr>
            <a:lvl5pPr marL="2176463" indent="0" algn="ctr">
              <a:buNone/>
              <a:defRPr>
                <a:solidFill>
                  <a:schemeClr val="tx1">
                    <a:tint val="75000"/>
                  </a:schemeClr>
                </a:solidFill>
              </a:defRPr>
            </a:lvl5pPr>
            <a:lvl6pPr marL="2720580" indent="0" algn="ctr">
              <a:buNone/>
              <a:defRPr>
                <a:solidFill>
                  <a:schemeClr val="tx1">
                    <a:tint val="75000"/>
                  </a:schemeClr>
                </a:solidFill>
              </a:defRPr>
            </a:lvl6pPr>
            <a:lvl7pPr marL="3264695" indent="0" algn="ctr">
              <a:buNone/>
              <a:defRPr>
                <a:solidFill>
                  <a:schemeClr val="tx1">
                    <a:tint val="75000"/>
                  </a:schemeClr>
                </a:solidFill>
              </a:defRPr>
            </a:lvl7pPr>
            <a:lvl8pPr marL="3808811" indent="0" algn="ctr">
              <a:buNone/>
              <a:defRPr>
                <a:solidFill>
                  <a:schemeClr val="tx1">
                    <a:tint val="75000"/>
                  </a:schemeClr>
                </a:solidFill>
              </a:defRPr>
            </a:lvl8pPr>
            <a:lvl9pPr marL="4352927" indent="0" algn="ctr">
              <a:buNone/>
              <a:defRPr>
                <a:solidFill>
                  <a:schemeClr val="tx1">
                    <a:tint val="75000"/>
                  </a:schemeClr>
                </a:solidFill>
              </a:defRPr>
            </a:lvl9pPr>
          </a:lstStyle>
          <a:p>
            <a:r>
              <a:rPr lang="en-US" dirty="0"/>
              <a:t>Click to edit Master subtitle style</a:t>
            </a:r>
          </a:p>
        </p:txBody>
      </p:sp>
      <p:sp>
        <p:nvSpPr>
          <p:cNvPr id="21" name="Text Placeholder 20"/>
          <p:cNvSpPr>
            <a:spLocks noGrp="1"/>
          </p:cNvSpPr>
          <p:nvPr>
            <p:ph type="body" sz="quarter" idx="13" hasCustomPrompt="1"/>
          </p:nvPr>
        </p:nvSpPr>
        <p:spPr>
          <a:xfrm>
            <a:off x="647832" y="2591400"/>
            <a:ext cx="7198125" cy="215950"/>
          </a:xfrm>
        </p:spPr>
        <p:txBody>
          <a:bodyPr>
            <a:noAutofit/>
          </a:bodyPr>
          <a:lstStyle>
            <a:lvl1pPr marL="0" indent="0">
              <a:buNone/>
              <a:defRPr sz="1300">
                <a:solidFill>
                  <a:srgbClr val="FFFFFF"/>
                </a:solidFill>
              </a:defRPr>
            </a:lvl1pPr>
            <a:lvl2pPr marL="257063" indent="0">
              <a:buNone/>
              <a:defRPr>
                <a:solidFill>
                  <a:schemeClr val="accent2"/>
                </a:solidFill>
              </a:defRPr>
            </a:lvl2pPr>
            <a:lvl3pPr marL="514125" indent="0">
              <a:buNone/>
              <a:defRPr>
                <a:solidFill>
                  <a:schemeClr val="accent2"/>
                </a:solidFill>
              </a:defRPr>
            </a:lvl3pPr>
            <a:lvl4pPr marL="771189" indent="0">
              <a:buNone/>
              <a:defRPr>
                <a:solidFill>
                  <a:schemeClr val="accent2"/>
                </a:solidFill>
              </a:defRPr>
            </a:lvl4pPr>
            <a:lvl5pPr marL="1028250" indent="0">
              <a:buNone/>
              <a:defRPr>
                <a:solidFill>
                  <a:schemeClr val="accent2"/>
                </a:solidFill>
              </a:defRPr>
            </a:lvl5pPr>
          </a:lstStyle>
          <a:p>
            <a:pPr lvl="0"/>
            <a:r>
              <a:rPr lang="en-US" dirty="0"/>
              <a:t>Name, title</a:t>
            </a:r>
          </a:p>
        </p:txBody>
      </p:sp>
      <p:sp>
        <p:nvSpPr>
          <p:cNvPr id="22" name="Text Placeholder 20"/>
          <p:cNvSpPr>
            <a:spLocks noGrp="1"/>
          </p:cNvSpPr>
          <p:nvPr>
            <p:ph type="body" sz="quarter" idx="14" hasCustomPrompt="1"/>
          </p:nvPr>
        </p:nvSpPr>
        <p:spPr>
          <a:xfrm>
            <a:off x="647832" y="2843342"/>
            <a:ext cx="7198125" cy="215950"/>
          </a:xfrm>
        </p:spPr>
        <p:txBody>
          <a:bodyPr>
            <a:noAutofit/>
          </a:bodyPr>
          <a:lstStyle>
            <a:lvl1pPr marL="0" indent="0">
              <a:buNone/>
              <a:defRPr sz="1300">
                <a:solidFill>
                  <a:srgbClr val="FFFFFF"/>
                </a:solidFill>
              </a:defRPr>
            </a:lvl1pPr>
            <a:lvl2pPr marL="257063" indent="0">
              <a:buNone/>
              <a:defRPr>
                <a:solidFill>
                  <a:schemeClr val="accent2"/>
                </a:solidFill>
              </a:defRPr>
            </a:lvl2pPr>
            <a:lvl3pPr marL="514125" indent="0">
              <a:buNone/>
              <a:defRPr>
                <a:solidFill>
                  <a:schemeClr val="accent2"/>
                </a:solidFill>
              </a:defRPr>
            </a:lvl3pPr>
            <a:lvl4pPr marL="771189" indent="0">
              <a:buNone/>
              <a:defRPr>
                <a:solidFill>
                  <a:schemeClr val="accent2"/>
                </a:solidFill>
              </a:defRPr>
            </a:lvl4pPr>
            <a:lvl5pPr marL="1028250" indent="0">
              <a:buNone/>
              <a:defRPr>
                <a:solidFill>
                  <a:schemeClr val="accent2"/>
                </a:solidFill>
              </a:defRPr>
            </a:lvl5pPr>
          </a:lstStyle>
          <a:p>
            <a:pPr lvl="0"/>
            <a:r>
              <a:rPr lang="en-US" dirty="0"/>
              <a:t>Date</a:t>
            </a:r>
          </a:p>
        </p:txBody>
      </p:sp>
      <p:sp>
        <p:nvSpPr>
          <p:cNvPr id="8" name="AutoShape 3"/>
          <p:cNvSpPr>
            <a:spLocks noChangeAspect="1" noChangeArrowheads="1" noTextEdit="1"/>
          </p:cNvSpPr>
          <p:nvPr userDrawn="1"/>
        </p:nvSpPr>
        <p:spPr bwMode="auto">
          <a:xfrm>
            <a:off x="8324272" y="2853665"/>
            <a:ext cx="3994697" cy="40043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395" tIns="45697" rIns="91395" bIns="45697" numCol="1" anchor="t" anchorCtr="0" compatLnSpc="1">
            <a:prstTxWarp prst="textNoShape">
              <a:avLst/>
            </a:prstTxWarp>
          </a:bodyPr>
          <a:lstStyle/>
          <a:p>
            <a:pPr defTabSz="1088231" fontAlgn="auto">
              <a:spcBef>
                <a:spcPts val="0"/>
              </a:spcBef>
              <a:spcAft>
                <a:spcPts val="0"/>
              </a:spcAft>
            </a:pPr>
            <a:endParaRPr lang="en-US" sz="2099" dirty="0">
              <a:solidFill>
                <a:prstClr val="black"/>
              </a:solidFill>
              <a:latin typeface="Arial"/>
              <a:cs typeface="+mn-cs"/>
            </a:endParaRPr>
          </a:p>
        </p:txBody>
      </p:sp>
      <p:grpSp>
        <p:nvGrpSpPr>
          <p:cNvPr id="17" name="Pulse"/>
          <p:cNvGrpSpPr/>
          <p:nvPr userDrawn="1"/>
        </p:nvGrpSpPr>
        <p:grpSpPr>
          <a:xfrm>
            <a:off x="8749609" y="3029838"/>
            <a:ext cx="3445565" cy="3490105"/>
            <a:chOff x="8751888" y="3030538"/>
            <a:chExt cx="3446462" cy="3490913"/>
          </a:xfrm>
          <a:solidFill>
            <a:schemeClr val="bg1"/>
          </a:solidFill>
        </p:grpSpPr>
        <p:sp>
          <p:nvSpPr>
            <p:cNvPr id="10" name="Freeform 5"/>
            <p:cNvSpPr>
              <a:spLocks/>
            </p:cNvSpPr>
            <p:nvPr userDrawn="1"/>
          </p:nvSpPr>
          <p:spPr bwMode="auto">
            <a:xfrm>
              <a:off x="9196388" y="3902076"/>
              <a:ext cx="449263" cy="1120775"/>
            </a:xfrm>
            <a:custGeom>
              <a:avLst/>
              <a:gdLst>
                <a:gd name="T0" fmla="*/ 71 w 142"/>
                <a:gd name="T1" fmla="*/ 355 h 355"/>
                <a:gd name="T2" fmla="*/ 71 w 142"/>
                <a:gd name="T3" fmla="*/ 355 h 355"/>
                <a:gd name="T4" fmla="*/ 0 w 142"/>
                <a:gd name="T5" fmla="*/ 284 h 355"/>
                <a:gd name="T6" fmla="*/ 0 w 142"/>
                <a:gd name="T7" fmla="*/ 71 h 355"/>
                <a:gd name="T8" fmla="*/ 71 w 142"/>
                <a:gd name="T9" fmla="*/ 0 h 355"/>
                <a:gd name="T10" fmla="*/ 142 w 142"/>
                <a:gd name="T11" fmla="*/ 71 h 355"/>
                <a:gd name="T12" fmla="*/ 142 w 142"/>
                <a:gd name="T13" fmla="*/ 284 h 355"/>
                <a:gd name="T14" fmla="*/ 71 w 142"/>
                <a:gd name="T15" fmla="*/ 355 h 3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2" h="355">
                  <a:moveTo>
                    <a:pt x="71" y="355"/>
                  </a:moveTo>
                  <a:cubicBezTo>
                    <a:pt x="71" y="355"/>
                    <a:pt x="71" y="355"/>
                    <a:pt x="71" y="355"/>
                  </a:cubicBezTo>
                  <a:cubicBezTo>
                    <a:pt x="32" y="355"/>
                    <a:pt x="0" y="323"/>
                    <a:pt x="0" y="284"/>
                  </a:cubicBezTo>
                  <a:cubicBezTo>
                    <a:pt x="0" y="71"/>
                    <a:pt x="0" y="71"/>
                    <a:pt x="0" y="71"/>
                  </a:cubicBezTo>
                  <a:cubicBezTo>
                    <a:pt x="0" y="32"/>
                    <a:pt x="32" y="0"/>
                    <a:pt x="71" y="0"/>
                  </a:cubicBezTo>
                  <a:cubicBezTo>
                    <a:pt x="110" y="0"/>
                    <a:pt x="142" y="32"/>
                    <a:pt x="142" y="71"/>
                  </a:cubicBezTo>
                  <a:cubicBezTo>
                    <a:pt x="142" y="284"/>
                    <a:pt x="142" y="284"/>
                    <a:pt x="142" y="284"/>
                  </a:cubicBezTo>
                  <a:cubicBezTo>
                    <a:pt x="142" y="323"/>
                    <a:pt x="110" y="355"/>
                    <a:pt x="71" y="35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231" fontAlgn="auto">
                <a:spcBef>
                  <a:spcPts val="0"/>
                </a:spcBef>
                <a:spcAft>
                  <a:spcPts val="0"/>
                </a:spcAft>
              </a:pPr>
              <a:endParaRPr lang="en-GB" sz="2099" dirty="0">
                <a:solidFill>
                  <a:prstClr val="black"/>
                </a:solidFill>
                <a:latin typeface="Arial"/>
                <a:cs typeface="+mn-cs"/>
              </a:endParaRPr>
            </a:p>
          </p:txBody>
        </p:sp>
        <p:sp>
          <p:nvSpPr>
            <p:cNvPr id="11" name="Freeform 6"/>
            <p:cNvSpPr>
              <a:spLocks/>
            </p:cNvSpPr>
            <p:nvPr userDrawn="1"/>
          </p:nvSpPr>
          <p:spPr bwMode="auto">
            <a:xfrm>
              <a:off x="8751888" y="4551363"/>
              <a:ext cx="265113" cy="449263"/>
            </a:xfrm>
            <a:custGeom>
              <a:avLst/>
              <a:gdLst>
                <a:gd name="T0" fmla="*/ 42 w 84"/>
                <a:gd name="T1" fmla="*/ 142 h 142"/>
                <a:gd name="T2" fmla="*/ 42 w 84"/>
                <a:gd name="T3" fmla="*/ 142 h 142"/>
                <a:gd name="T4" fmla="*/ 0 w 84"/>
                <a:gd name="T5" fmla="*/ 99 h 142"/>
                <a:gd name="T6" fmla="*/ 0 w 84"/>
                <a:gd name="T7" fmla="*/ 42 h 142"/>
                <a:gd name="T8" fmla="*/ 42 w 84"/>
                <a:gd name="T9" fmla="*/ 0 h 142"/>
                <a:gd name="T10" fmla="*/ 84 w 84"/>
                <a:gd name="T11" fmla="*/ 42 h 142"/>
                <a:gd name="T12" fmla="*/ 84 w 84"/>
                <a:gd name="T13" fmla="*/ 99 h 142"/>
                <a:gd name="T14" fmla="*/ 42 w 84"/>
                <a:gd name="T15" fmla="*/ 142 h 1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4" h="142">
                  <a:moveTo>
                    <a:pt x="42" y="142"/>
                  </a:moveTo>
                  <a:cubicBezTo>
                    <a:pt x="42" y="142"/>
                    <a:pt x="42" y="142"/>
                    <a:pt x="42" y="142"/>
                  </a:cubicBezTo>
                  <a:cubicBezTo>
                    <a:pt x="18" y="142"/>
                    <a:pt x="0" y="123"/>
                    <a:pt x="0" y="99"/>
                  </a:cubicBezTo>
                  <a:cubicBezTo>
                    <a:pt x="0" y="42"/>
                    <a:pt x="0" y="42"/>
                    <a:pt x="0" y="42"/>
                  </a:cubicBezTo>
                  <a:cubicBezTo>
                    <a:pt x="0" y="19"/>
                    <a:pt x="18" y="0"/>
                    <a:pt x="42" y="0"/>
                  </a:cubicBezTo>
                  <a:cubicBezTo>
                    <a:pt x="65" y="0"/>
                    <a:pt x="84" y="19"/>
                    <a:pt x="84" y="42"/>
                  </a:cubicBezTo>
                  <a:cubicBezTo>
                    <a:pt x="84" y="99"/>
                    <a:pt x="84" y="99"/>
                    <a:pt x="84" y="99"/>
                  </a:cubicBezTo>
                  <a:cubicBezTo>
                    <a:pt x="84" y="123"/>
                    <a:pt x="65" y="142"/>
                    <a:pt x="42" y="14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231" fontAlgn="auto">
                <a:spcBef>
                  <a:spcPts val="0"/>
                </a:spcBef>
                <a:spcAft>
                  <a:spcPts val="0"/>
                </a:spcAft>
              </a:pPr>
              <a:endParaRPr lang="en-GB" sz="2099" dirty="0">
                <a:solidFill>
                  <a:prstClr val="black"/>
                </a:solidFill>
                <a:latin typeface="Arial"/>
                <a:cs typeface="+mn-cs"/>
              </a:endParaRPr>
            </a:p>
          </p:txBody>
        </p:sp>
        <p:sp>
          <p:nvSpPr>
            <p:cNvPr id="12" name="Freeform 7"/>
            <p:cNvSpPr>
              <a:spLocks/>
            </p:cNvSpPr>
            <p:nvPr userDrawn="1"/>
          </p:nvSpPr>
          <p:spPr bwMode="auto">
            <a:xfrm>
              <a:off x="11436350" y="4529138"/>
              <a:ext cx="449263" cy="1117600"/>
            </a:xfrm>
            <a:custGeom>
              <a:avLst/>
              <a:gdLst>
                <a:gd name="T0" fmla="*/ 71 w 142"/>
                <a:gd name="T1" fmla="*/ 354 h 354"/>
                <a:gd name="T2" fmla="*/ 71 w 142"/>
                <a:gd name="T3" fmla="*/ 354 h 354"/>
                <a:gd name="T4" fmla="*/ 0 w 142"/>
                <a:gd name="T5" fmla="*/ 283 h 354"/>
                <a:gd name="T6" fmla="*/ 0 w 142"/>
                <a:gd name="T7" fmla="*/ 71 h 354"/>
                <a:gd name="T8" fmla="*/ 71 w 142"/>
                <a:gd name="T9" fmla="*/ 0 h 354"/>
                <a:gd name="T10" fmla="*/ 142 w 142"/>
                <a:gd name="T11" fmla="*/ 71 h 354"/>
                <a:gd name="T12" fmla="*/ 142 w 142"/>
                <a:gd name="T13" fmla="*/ 283 h 354"/>
                <a:gd name="T14" fmla="*/ 71 w 142"/>
                <a:gd name="T15" fmla="*/ 354 h 35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2" h="354">
                  <a:moveTo>
                    <a:pt x="71" y="354"/>
                  </a:moveTo>
                  <a:cubicBezTo>
                    <a:pt x="71" y="354"/>
                    <a:pt x="71" y="354"/>
                    <a:pt x="71" y="354"/>
                  </a:cubicBezTo>
                  <a:cubicBezTo>
                    <a:pt x="32" y="354"/>
                    <a:pt x="0" y="322"/>
                    <a:pt x="0" y="283"/>
                  </a:cubicBezTo>
                  <a:cubicBezTo>
                    <a:pt x="0" y="71"/>
                    <a:pt x="0" y="71"/>
                    <a:pt x="0" y="71"/>
                  </a:cubicBezTo>
                  <a:cubicBezTo>
                    <a:pt x="0" y="32"/>
                    <a:pt x="32" y="0"/>
                    <a:pt x="71" y="0"/>
                  </a:cubicBezTo>
                  <a:cubicBezTo>
                    <a:pt x="110" y="0"/>
                    <a:pt x="142" y="32"/>
                    <a:pt x="142" y="71"/>
                  </a:cubicBezTo>
                  <a:cubicBezTo>
                    <a:pt x="142" y="283"/>
                    <a:pt x="142" y="283"/>
                    <a:pt x="142" y="283"/>
                  </a:cubicBezTo>
                  <a:cubicBezTo>
                    <a:pt x="142" y="322"/>
                    <a:pt x="110" y="354"/>
                    <a:pt x="71" y="35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231" fontAlgn="auto">
                <a:spcBef>
                  <a:spcPts val="0"/>
                </a:spcBef>
                <a:spcAft>
                  <a:spcPts val="0"/>
                </a:spcAft>
              </a:pPr>
              <a:endParaRPr lang="en-GB" sz="2099" dirty="0">
                <a:solidFill>
                  <a:prstClr val="black"/>
                </a:solidFill>
                <a:latin typeface="Arial"/>
                <a:cs typeface="+mn-cs"/>
              </a:endParaRPr>
            </a:p>
          </p:txBody>
        </p:sp>
        <p:sp>
          <p:nvSpPr>
            <p:cNvPr id="14" name="Freeform 8"/>
            <p:cNvSpPr>
              <a:spLocks/>
            </p:cNvSpPr>
            <p:nvPr userDrawn="1"/>
          </p:nvSpPr>
          <p:spPr bwMode="auto">
            <a:xfrm>
              <a:off x="9869488" y="3030538"/>
              <a:ext cx="560388" cy="2506663"/>
            </a:xfrm>
            <a:custGeom>
              <a:avLst/>
              <a:gdLst>
                <a:gd name="T0" fmla="*/ 88 w 177"/>
                <a:gd name="T1" fmla="*/ 794 h 794"/>
                <a:gd name="T2" fmla="*/ 88 w 177"/>
                <a:gd name="T3" fmla="*/ 794 h 794"/>
                <a:gd name="T4" fmla="*/ 0 w 177"/>
                <a:gd name="T5" fmla="*/ 705 h 794"/>
                <a:gd name="T6" fmla="*/ 0 w 177"/>
                <a:gd name="T7" fmla="*/ 89 h 794"/>
                <a:gd name="T8" fmla="*/ 88 w 177"/>
                <a:gd name="T9" fmla="*/ 0 h 794"/>
                <a:gd name="T10" fmla="*/ 177 w 177"/>
                <a:gd name="T11" fmla="*/ 89 h 794"/>
                <a:gd name="T12" fmla="*/ 177 w 177"/>
                <a:gd name="T13" fmla="*/ 705 h 794"/>
                <a:gd name="T14" fmla="*/ 88 w 177"/>
                <a:gd name="T15" fmla="*/ 794 h 7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7" h="794">
                  <a:moveTo>
                    <a:pt x="88" y="794"/>
                  </a:moveTo>
                  <a:cubicBezTo>
                    <a:pt x="88" y="794"/>
                    <a:pt x="88" y="794"/>
                    <a:pt x="88" y="794"/>
                  </a:cubicBezTo>
                  <a:cubicBezTo>
                    <a:pt x="40" y="794"/>
                    <a:pt x="0" y="754"/>
                    <a:pt x="0" y="705"/>
                  </a:cubicBezTo>
                  <a:cubicBezTo>
                    <a:pt x="0" y="89"/>
                    <a:pt x="0" y="89"/>
                    <a:pt x="0" y="89"/>
                  </a:cubicBezTo>
                  <a:cubicBezTo>
                    <a:pt x="0" y="40"/>
                    <a:pt x="40" y="0"/>
                    <a:pt x="88" y="0"/>
                  </a:cubicBezTo>
                  <a:cubicBezTo>
                    <a:pt x="137" y="0"/>
                    <a:pt x="177" y="40"/>
                    <a:pt x="177" y="89"/>
                  </a:cubicBezTo>
                  <a:cubicBezTo>
                    <a:pt x="177" y="705"/>
                    <a:pt x="177" y="705"/>
                    <a:pt x="177" y="705"/>
                  </a:cubicBezTo>
                  <a:cubicBezTo>
                    <a:pt x="177" y="754"/>
                    <a:pt x="137" y="794"/>
                    <a:pt x="88" y="79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231" fontAlgn="auto">
                <a:spcBef>
                  <a:spcPts val="0"/>
                </a:spcBef>
                <a:spcAft>
                  <a:spcPts val="0"/>
                </a:spcAft>
              </a:pPr>
              <a:endParaRPr lang="en-GB" sz="2099" dirty="0">
                <a:solidFill>
                  <a:prstClr val="black"/>
                </a:solidFill>
                <a:latin typeface="Arial"/>
                <a:cs typeface="+mn-cs"/>
              </a:endParaRPr>
            </a:p>
          </p:txBody>
        </p:sp>
        <p:sp>
          <p:nvSpPr>
            <p:cNvPr id="15" name="Freeform 9"/>
            <p:cNvSpPr>
              <a:spLocks/>
            </p:cNvSpPr>
            <p:nvPr userDrawn="1"/>
          </p:nvSpPr>
          <p:spPr bwMode="auto">
            <a:xfrm>
              <a:off x="10653713" y="4014788"/>
              <a:ext cx="558800" cy="2506663"/>
            </a:xfrm>
            <a:custGeom>
              <a:avLst/>
              <a:gdLst>
                <a:gd name="T0" fmla="*/ 88 w 177"/>
                <a:gd name="T1" fmla="*/ 794 h 794"/>
                <a:gd name="T2" fmla="*/ 88 w 177"/>
                <a:gd name="T3" fmla="*/ 794 h 794"/>
                <a:gd name="T4" fmla="*/ 0 w 177"/>
                <a:gd name="T5" fmla="*/ 705 h 794"/>
                <a:gd name="T6" fmla="*/ 0 w 177"/>
                <a:gd name="T7" fmla="*/ 88 h 794"/>
                <a:gd name="T8" fmla="*/ 88 w 177"/>
                <a:gd name="T9" fmla="*/ 0 h 794"/>
                <a:gd name="T10" fmla="*/ 177 w 177"/>
                <a:gd name="T11" fmla="*/ 88 h 794"/>
                <a:gd name="T12" fmla="*/ 177 w 177"/>
                <a:gd name="T13" fmla="*/ 705 h 794"/>
                <a:gd name="T14" fmla="*/ 88 w 177"/>
                <a:gd name="T15" fmla="*/ 794 h 7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7" h="794">
                  <a:moveTo>
                    <a:pt x="88" y="794"/>
                  </a:moveTo>
                  <a:cubicBezTo>
                    <a:pt x="88" y="794"/>
                    <a:pt x="88" y="794"/>
                    <a:pt x="88" y="794"/>
                  </a:cubicBezTo>
                  <a:cubicBezTo>
                    <a:pt x="40" y="794"/>
                    <a:pt x="0" y="754"/>
                    <a:pt x="0" y="705"/>
                  </a:cubicBezTo>
                  <a:cubicBezTo>
                    <a:pt x="0" y="88"/>
                    <a:pt x="0" y="88"/>
                    <a:pt x="0" y="88"/>
                  </a:cubicBezTo>
                  <a:cubicBezTo>
                    <a:pt x="0" y="40"/>
                    <a:pt x="40" y="0"/>
                    <a:pt x="88" y="0"/>
                  </a:cubicBezTo>
                  <a:cubicBezTo>
                    <a:pt x="137" y="0"/>
                    <a:pt x="177" y="40"/>
                    <a:pt x="177" y="88"/>
                  </a:cubicBezTo>
                  <a:cubicBezTo>
                    <a:pt x="177" y="705"/>
                    <a:pt x="177" y="705"/>
                    <a:pt x="177" y="705"/>
                  </a:cubicBezTo>
                  <a:cubicBezTo>
                    <a:pt x="177" y="754"/>
                    <a:pt x="137" y="794"/>
                    <a:pt x="88" y="79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231" fontAlgn="auto">
                <a:spcBef>
                  <a:spcPts val="0"/>
                </a:spcBef>
                <a:spcAft>
                  <a:spcPts val="0"/>
                </a:spcAft>
              </a:pPr>
              <a:endParaRPr lang="en-GB" sz="2099" dirty="0">
                <a:solidFill>
                  <a:prstClr val="black"/>
                </a:solidFill>
                <a:latin typeface="Arial"/>
                <a:cs typeface="+mn-cs"/>
              </a:endParaRPr>
            </a:p>
          </p:txBody>
        </p:sp>
        <p:sp>
          <p:nvSpPr>
            <p:cNvPr id="16" name="Freeform 10"/>
            <p:cNvSpPr>
              <a:spLocks/>
            </p:cNvSpPr>
            <p:nvPr userDrawn="1"/>
          </p:nvSpPr>
          <p:spPr bwMode="auto">
            <a:xfrm>
              <a:off x="12058650" y="4551363"/>
              <a:ext cx="139700" cy="449263"/>
            </a:xfrm>
            <a:custGeom>
              <a:avLst/>
              <a:gdLst>
                <a:gd name="T0" fmla="*/ 44 w 44"/>
                <a:gd name="T1" fmla="*/ 0 h 142"/>
                <a:gd name="T2" fmla="*/ 0 w 44"/>
                <a:gd name="T3" fmla="*/ 42 h 142"/>
                <a:gd name="T4" fmla="*/ 0 w 44"/>
                <a:gd name="T5" fmla="*/ 99 h 142"/>
                <a:gd name="T6" fmla="*/ 44 w 44"/>
                <a:gd name="T7" fmla="*/ 142 h 142"/>
                <a:gd name="T8" fmla="*/ 44 w 44"/>
                <a:gd name="T9" fmla="*/ 0 h 142"/>
              </a:gdLst>
              <a:ahLst/>
              <a:cxnLst>
                <a:cxn ang="0">
                  <a:pos x="T0" y="T1"/>
                </a:cxn>
                <a:cxn ang="0">
                  <a:pos x="T2" y="T3"/>
                </a:cxn>
                <a:cxn ang="0">
                  <a:pos x="T4" y="T5"/>
                </a:cxn>
                <a:cxn ang="0">
                  <a:pos x="T6" y="T7"/>
                </a:cxn>
                <a:cxn ang="0">
                  <a:pos x="T8" y="T9"/>
                </a:cxn>
              </a:cxnLst>
              <a:rect l="0" t="0" r="r" b="b"/>
              <a:pathLst>
                <a:path w="44" h="142">
                  <a:moveTo>
                    <a:pt x="44" y="0"/>
                  </a:moveTo>
                  <a:cubicBezTo>
                    <a:pt x="20" y="0"/>
                    <a:pt x="0" y="19"/>
                    <a:pt x="0" y="42"/>
                  </a:cubicBezTo>
                  <a:cubicBezTo>
                    <a:pt x="0" y="99"/>
                    <a:pt x="0" y="99"/>
                    <a:pt x="0" y="99"/>
                  </a:cubicBezTo>
                  <a:cubicBezTo>
                    <a:pt x="0" y="123"/>
                    <a:pt x="20" y="142"/>
                    <a:pt x="44" y="142"/>
                  </a:cubicBezTo>
                  <a:lnTo>
                    <a:pt x="4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231" fontAlgn="auto">
                <a:spcBef>
                  <a:spcPts val="0"/>
                </a:spcBef>
                <a:spcAft>
                  <a:spcPts val="0"/>
                </a:spcAft>
              </a:pPr>
              <a:endParaRPr lang="en-GB" sz="2099" dirty="0">
                <a:solidFill>
                  <a:prstClr val="black"/>
                </a:solidFill>
                <a:latin typeface="Arial"/>
                <a:cs typeface="+mn-cs"/>
              </a:endParaRPr>
            </a:p>
          </p:txBody>
        </p:sp>
      </p:grpSp>
      <p:grpSp>
        <p:nvGrpSpPr>
          <p:cNvPr id="27" name="Logotype"/>
          <p:cNvGrpSpPr/>
          <p:nvPr userDrawn="1"/>
        </p:nvGrpSpPr>
        <p:grpSpPr>
          <a:xfrm>
            <a:off x="641184" y="530768"/>
            <a:ext cx="1383679" cy="288542"/>
            <a:chOff x="9501453" y="6148765"/>
            <a:chExt cx="2047875" cy="427037"/>
          </a:xfrm>
          <a:solidFill>
            <a:schemeClr val="bg1"/>
          </a:solidFill>
        </p:grpSpPr>
        <p:sp>
          <p:nvSpPr>
            <p:cNvPr id="28" name="Freeform 5"/>
            <p:cNvSpPr>
              <a:spLocks noEditPoints="1"/>
            </p:cNvSpPr>
            <p:nvPr userDrawn="1"/>
          </p:nvSpPr>
          <p:spPr bwMode="auto">
            <a:xfrm>
              <a:off x="11206428" y="6231315"/>
              <a:ext cx="342900" cy="344487"/>
            </a:xfrm>
            <a:custGeom>
              <a:avLst/>
              <a:gdLst>
                <a:gd name="T0" fmla="*/ 43 w 91"/>
                <a:gd name="T1" fmla="*/ 2 h 91"/>
                <a:gd name="T2" fmla="*/ 2 w 91"/>
                <a:gd name="T3" fmla="*/ 44 h 91"/>
                <a:gd name="T4" fmla="*/ 46 w 91"/>
                <a:gd name="T5" fmla="*/ 91 h 91"/>
                <a:gd name="T6" fmla="*/ 74 w 91"/>
                <a:gd name="T7" fmla="*/ 77 h 91"/>
                <a:gd name="T8" fmla="*/ 74 w 91"/>
                <a:gd name="T9" fmla="*/ 90 h 91"/>
                <a:gd name="T10" fmla="*/ 91 w 91"/>
                <a:gd name="T11" fmla="*/ 90 h 91"/>
                <a:gd name="T12" fmla="*/ 91 w 91"/>
                <a:gd name="T13" fmla="*/ 47 h 91"/>
                <a:gd name="T14" fmla="*/ 43 w 91"/>
                <a:gd name="T15" fmla="*/ 2 h 91"/>
                <a:gd name="T16" fmla="*/ 72 w 91"/>
                <a:gd name="T17" fmla="*/ 48 h 91"/>
                <a:gd name="T18" fmla="*/ 43 w 91"/>
                <a:gd name="T19" fmla="*/ 72 h 91"/>
                <a:gd name="T20" fmla="*/ 21 w 91"/>
                <a:gd name="T21" fmla="*/ 50 h 91"/>
                <a:gd name="T22" fmla="*/ 46 w 91"/>
                <a:gd name="T23" fmla="*/ 21 h 91"/>
                <a:gd name="T24" fmla="*/ 72 w 91"/>
                <a:gd name="T25" fmla="*/ 45 h 91"/>
                <a:gd name="T26" fmla="*/ 72 w 91"/>
                <a:gd name="T27" fmla="*/ 48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1" h="91">
                  <a:moveTo>
                    <a:pt x="43" y="2"/>
                  </a:moveTo>
                  <a:cubicBezTo>
                    <a:pt x="21" y="4"/>
                    <a:pt x="3" y="22"/>
                    <a:pt x="2" y="44"/>
                  </a:cubicBezTo>
                  <a:cubicBezTo>
                    <a:pt x="0" y="70"/>
                    <a:pt x="21" y="91"/>
                    <a:pt x="46" y="91"/>
                  </a:cubicBezTo>
                  <a:cubicBezTo>
                    <a:pt x="56" y="91"/>
                    <a:pt x="68" y="87"/>
                    <a:pt x="74" y="77"/>
                  </a:cubicBezTo>
                  <a:cubicBezTo>
                    <a:pt x="74" y="90"/>
                    <a:pt x="74" y="90"/>
                    <a:pt x="74" y="90"/>
                  </a:cubicBezTo>
                  <a:cubicBezTo>
                    <a:pt x="91" y="90"/>
                    <a:pt x="91" y="90"/>
                    <a:pt x="91" y="90"/>
                  </a:cubicBezTo>
                  <a:cubicBezTo>
                    <a:pt x="91" y="47"/>
                    <a:pt x="91" y="47"/>
                    <a:pt x="91" y="47"/>
                  </a:cubicBezTo>
                  <a:cubicBezTo>
                    <a:pt x="91" y="20"/>
                    <a:pt x="69" y="0"/>
                    <a:pt x="43" y="2"/>
                  </a:cubicBezTo>
                  <a:close/>
                  <a:moveTo>
                    <a:pt x="72" y="48"/>
                  </a:moveTo>
                  <a:cubicBezTo>
                    <a:pt x="71" y="63"/>
                    <a:pt x="58" y="74"/>
                    <a:pt x="43" y="72"/>
                  </a:cubicBezTo>
                  <a:cubicBezTo>
                    <a:pt x="32" y="71"/>
                    <a:pt x="22" y="61"/>
                    <a:pt x="21" y="50"/>
                  </a:cubicBezTo>
                  <a:cubicBezTo>
                    <a:pt x="19" y="34"/>
                    <a:pt x="31" y="21"/>
                    <a:pt x="46" y="21"/>
                  </a:cubicBezTo>
                  <a:cubicBezTo>
                    <a:pt x="60" y="21"/>
                    <a:pt x="71" y="32"/>
                    <a:pt x="72" y="45"/>
                  </a:cubicBezTo>
                  <a:lnTo>
                    <a:pt x="72" y="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231" fontAlgn="auto">
                <a:spcBef>
                  <a:spcPts val="0"/>
                </a:spcBef>
                <a:spcAft>
                  <a:spcPts val="0"/>
                </a:spcAft>
              </a:pPr>
              <a:endParaRPr lang="en-US" sz="2099" dirty="0">
                <a:solidFill>
                  <a:prstClr val="black"/>
                </a:solidFill>
                <a:latin typeface="Arial"/>
                <a:cs typeface="+mn-cs"/>
              </a:endParaRPr>
            </a:p>
          </p:txBody>
        </p:sp>
        <p:sp>
          <p:nvSpPr>
            <p:cNvPr id="29" name="Freeform 6"/>
            <p:cNvSpPr>
              <a:spLocks noEditPoints="1"/>
            </p:cNvSpPr>
            <p:nvPr userDrawn="1"/>
          </p:nvSpPr>
          <p:spPr bwMode="auto">
            <a:xfrm>
              <a:off x="10849241" y="6236077"/>
              <a:ext cx="334963" cy="339725"/>
            </a:xfrm>
            <a:custGeom>
              <a:avLst/>
              <a:gdLst>
                <a:gd name="T0" fmla="*/ 44 w 89"/>
                <a:gd name="T1" fmla="*/ 1 h 90"/>
                <a:gd name="T2" fmla="*/ 0 w 89"/>
                <a:gd name="T3" fmla="*/ 46 h 90"/>
                <a:gd name="T4" fmla="*/ 45 w 89"/>
                <a:gd name="T5" fmla="*/ 90 h 90"/>
                <a:gd name="T6" fmla="*/ 86 w 89"/>
                <a:gd name="T7" fmla="*/ 63 h 90"/>
                <a:gd name="T8" fmla="*/ 69 w 89"/>
                <a:gd name="T9" fmla="*/ 58 h 90"/>
                <a:gd name="T10" fmla="*/ 50 w 89"/>
                <a:gd name="T11" fmla="*/ 72 h 90"/>
                <a:gd name="T12" fmla="*/ 22 w 89"/>
                <a:gd name="T13" fmla="*/ 59 h 90"/>
                <a:gd name="T14" fmla="*/ 89 w 89"/>
                <a:gd name="T15" fmla="*/ 41 h 90"/>
                <a:gd name="T16" fmla="*/ 44 w 89"/>
                <a:gd name="T17" fmla="*/ 1 h 90"/>
                <a:gd name="T18" fmla="*/ 19 w 89"/>
                <a:gd name="T19" fmla="*/ 44 h 90"/>
                <a:gd name="T20" fmla="*/ 36 w 89"/>
                <a:gd name="T21" fmla="*/ 19 h 90"/>
                <a:gd name="T22" fmla="*/ 67 w 89"/>
                <a:gd name="T23" fmla="*/ 31 h 90"/>
                <a:gd name="T24" fmla="*/ 19 w 89"/>
                <a:gd name="T25" fmla="*/ 44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9" h="90">
                  <a:moveTo>
                    <a:pt x="44" y="1"/>
                  </a:moveTo>
                  <a:cubicBezTo>
                    <a:pt x="20" y="2"/>
                    <a:pt x="0" y="20"/>
                    <a:pt x="0" y="46"/>
                  </a:cubicBezTo>
                  <a:cubicBezTo>
                    <a:pt x="0" y="70"/>
                    <a:pt x="20" y="90"/>
                    <a:pt x="45" y="90"/>
                  </a:cubicBezTo>
                  <a:cubicBezTo>
                    <a:pt x="62" y="90"/>
                    <a:pt x="79" y="80"/>
                    <a:pt x="86" y="63"/>
                  </a:cubicBezTo>
                  <a:cubicBezTo>
                    <a:pt x="69" y="58"/>
                    <a:pt x="69" y="58"/>
                    <a:pt x="69" y="58"/>
                  </a:cubicBezTo>
                  <a:cubicBezTo>
                    <a:pt x="66" y="65"/>
                    <a:pt x="58" y="71"/>
                    <a:pt x="50" y="72"/>
                  </a:cubicBezTo>
                  <a:cubicBezTo>
                    <a:pt x="38" y="75"/>
                    <a:pt x="26" y="67"/>
                    <a:pt x="22" y="59"/>
                  </a:cubicBezTo>
                  <a:cubicBezTo>
                    <a:pt x="89" y="41"/>
                    <a:pt x="89" y="41"/>
                    <a:pt x="89" y="41"/>
                  </a:cubicBezTo>
                  <a:cubicBezTo>
                    <a:pt x="87" y="24"/>
                    <a:pt x="72" y="0"/>
                    <a:pt x="44" y="1"/>
                  </a:cubicBezTo>
                  <a:close/>
                  <a:moveTo>
                    <a:pt x="19" y="44"/>
                  </a:moveTo>
                  <a:cubicBezTo>
                    <a:pt x="19" y="34"/>
                    <a:pt x="24" y="24"/>
                    <a:pt x="36" y="19"/>
                  </a:cubicBezTo>
                  <a:cubicBezTo>
                    <a:pt x="50" y="14"/>
                    <a:pt x="62" y="21"/>
                    <a:pt x="67" y="31"/>
                  </a:cubicBezTo>
                  <a:lnTo>
                    <a:pt x="19" y="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231" fontAlgn="auto">
                <a:spcBef>
                  <a:spcPts val="0"/>
                </a:spcBef>
                <a:spcAft>
                  <a:spcPts val="0"/>
                </a:spcAft>
              </a:pPr>
              <a:endParaRPr lang="en-US" sz="2099" dirty="0">
                <a:solidFill>
                  <a:prstClr val="black"/>
                </a:solidFill>
                <a:latin typeface="Arial"/>
                <a:cs typeface="+mn-cs"/>
              </a:endParaRPr>
            </a:p>
          </p:txBody>
        </p:sp>
        <p:sp>
          <p:nvSpPr>
            <p:cNvPr id="30" name="Freeform 7"/>
            <p:cNvSpPr>
              <a:spLocks/>
            </p:cNvSpPr>
            <p:nvPr userDrawn="1"/>
          </p:nvSpPr>
          <p:spPr bwMode="auto">
            <a:xfrm>
              <a:off x="10292028" y="6239252"/>
              <a:ext cx="166688" cy="333375"/>
            </a:xfrm>
            <a:custGeom>
              <a:avLst/>
              <a:gdLst>
                <a:gd name="T0" fmla="*/ 44 w 44"/>
                <a:gd name="T1" fmla="*/ 18 h 88"/>
                <a:gd name="T2" fmla="*/ 44 w 44"/>
                <a:gd name="T3" fmla="*/ 0 h 88"/>
                <a:gd name="T4" fmla="*/ 19 w 44"/>
                <a:gd name="T5" fmla="*/ 13 h 88"/>
                <a:gd name="T6" fmla="*/ 19 w 44"/>
                <a:gd name="T7" fmla="*/ 3 h 88"/>
                <a:gd name="T8" fmla="*/ 0 w 44"/>
                <a:gd name="T9" fmla="*/ 3 h 88"/>
                <a:gd name="T10" fmla="*/ 0 w 44"/>
                <a:gd name="T11" fmla="*/ 44 h 88"/>
                <a:gd name="T12" fmla="*/ 0 w 44"/>
                <a:gd name="T13" fmla="*/ 88 h 88"/>
                <a:gd name="T14" fmla="*/ 20 w 44"/>
                <a:gd name="T15" fmla="*/ 88 h 88"/>
                <a:gd name="T16" fmla="*/ 20 w 44"/>
                <a:gd name="T17" fmla="*/ 46 h 88"/>
                <a:gd name="T18" fmla="*/ 44 w 44"/>
                <a:gd name="T19" fmla="*/ 1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 h="88">
                  <a:moveTo>
                    <a:pt x="44" y="18"/>
                  </a:moveTo>
                  <a:cubicBezTo>
                    <a:pt x="44" y="0"/>
                    <a:pt x="44" y="0"/>
                    <a:pt x="44" y="0"/>
                  </a:cubicBezTo>
                  <a:cubicBezTo>
                    <a:pt x="28" y="0"/>
                    <a:pt x="22" y="8"/>
                    <a:pt x="19" y="13"/>
                  </a:cubicBezTo>
                  <a:cubicBezTo>
                    <a:pt x="19" y="3"/>
                    <a:pt x="19" y="3"/>
                    <a:pt x="19" y="3"/>
                  </a:cubicBezTo>
                  <a:cubicBezTo>
                    <a:pt x="0" y="3"/>
                    <a:pt x="0" y="3"/>
                    <a:pt x="0" y="3"/>
                  </a:cubicBezTo>
                  <a:cubicBezTo>
                    <a:pt x="0" y="44"/>
                    <a:pt x="0" y="44"/>
                    <a:pt x="0" y="44"/>
                  </a:cubicBezTo>
                  <a:cubicBezTo>
                    <a:pt x="0" y="88"/>
                    <a:pt x="0" y="88"/>
                    <a:pt x="0" y="88"/>
                  </a:cubicBezTo>
                  <a:cubicBezTo>
                    <a:pt x="20" y="88"/>
                    <a:pt x="20" y="88"/>
                    <a:pt x="20" y="88"/>
                  </a:cubicBezTo>
                  <a:cubicBezTo>
                    <a:pt x="20" y="62"/>
                    <a:pt x="20" y="62"/>
                    <a:pt x="20" y="46"/>
                  </a:cubicBezTo>
                  <a:cubicBezTo>
                    <a:pt x="20" y="26"/>
                    <a:pt x="31" y="19"/>
                    <a:pt x="44"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231" fontAlgn="auto">
                <a:spcBef>
                  <a:spcPts val="0"/>
                </a:spcBef>
                <a:spcAft>
                  <a:spcPts val="0"/>
                </a:spcAft>
              </a:pPr>
              <a:endParaRPr lang="en-US" sz="2099" dirty="0">
                <a:solidFill>
                  <a:prstClr val="black"/>
                </a:solidFill>
                <a:latin typeface="Arial"/>
                <a:cs typeface="+mn-cs"/>
              </a:endParaRPr>
            </a:p>
          </p:txBody>
        </p:sp>
        <p:sp>
          <p:nvSpPr>
            <p:cNvPr id="31" name="Freeform 8"/>
            <p:cNvSpPr>
              <a:spLocks/>
            </p:cNvSpPr>
            <p:nvPr userDrawn="1"/>
          </p:nvSpPr>
          <p:spPr bwMode="auto">
            <a:xfrm>
              <a:off x="9501453" y="6182102"/>
              <a:ext cx="369888" cy="390525"/>
            </a:xfrm>
            <a:custGeom>
              <a:avLst/>
              <a:gdLst>
                <a:gd name="T0" fmla="*/ 185 w 233"/>
                <a:gd name="T1" fmla="*/ 165 h 246"/>
                <a:gd name="T2" fmla="*/ 48 w 233"/>
                <a:gd name="T3" fmla="*/ 0 h 246"/>
                <a:gd name="T4" fmla="*/ 0 w 233"/>
                <a:gd name="T5" fmla="*/ 0 h 246"/>
                <a:gd name="T6" fmla="*/ 0 w 233"/>
                <a:gd name="T7" fmla="*/ 246 h 246"/>
                <a:gd name="T8" fmla="*/ 50 w 233"/>
                <a:gd name="T9" fmla="*/ 246 h 246"/>
                <a:gd name="T10" fmla="*/ 50 w 233"/>
                <a:gd name="T11" fmla="*/ 81 h 246"/>
                <a:gd name="T12" fmla="*/ 190 w 233"/>
                <a:gd name="T13" fmla="*/ 246 h 246"/>
                <a:gd name="T14" fmla="*/ 233 w 233"/>
                <a:gd name="T15" fmla="*/ 246 h 246"/>
                <a:gd name="T16" fmla="*/ 233 w 233"/>
                <a:gd name="T17" fmla="*/ 0 h 246"/>
                <a:gd name="T18" fmla="*/ 185 w 233"/>
                <a:gd name="T19" fmla="*/ 0 h 246"/>
                <a:gd name="T20" fmla="*/ 185 w 233"/>
                <a:gd name="T21" fmla="*/ 165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3" h="246">
                  <a:moveTo>
                    <a:pt x="185" y="165"/>
                  </a:moveTo>
                  <a:lnTo>
                    <a:pt x="48" y="0"/>
                  </a:lnTo>
                  <a:lnTo>
                    <a:pt x="0" y="0"/>
                  </a:lnTo>
                  <a:lnTo>
                    <a:pt x="0" y="246"/>
                  </a:lnTo>
                  <a:lnTo>
                    <a:pt x="50" y="246"/>
                  </a:lnTo>
                  <a:lnTo>
                    <a:pt x="50" y="81"/>
                  </a:lnTo>
                  <a:lnTo>
                    <a:pt x="190" y="246"/>
                  </a:lnTo>
                  <a:lnTo>
                    <a:pt x="233" y="246"/>
                  </a:lnTo>
                  <a:lnTo>
                    <a:pt x="233" y="0"/>
                  </a:lnTo>
                  <a:lnTo>
                    <a:pt x="185" y="0"/>
                  </a:lnTo>
                  <a:lnTo>
                    <a:pt x="185" y="16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231" fontAlgn="auto">
                <a:spcBef>
                  <a:spcPts val="0"/>
                </a:spcBef>
                <a:spcAft>
                  <a:spcPts val="0"/>
                </a:spcAft>
              </a:pPr>
              <a:endParaRPr lang="en-US" sz="2099" dirty="0">
                <a:solidFill>
                  <a:prstClr val="black"/>
                </a:solidFill>
                <a:latin typeface="Arial"/>
                <a:cs typeface="+mn-cs"/>
              </a:endParaRPr>
            </a:p>
          </p:txBody>
        </p:sp>
        <p:sp>
          <p:nvSpPr>
            <p:cNvPr id="32" name="Freeform 9"/>
            <p:cNvSpPr>
              <a:spLocks noEditPoints="1"/>
            </p:cNvSpPr>
            <p:nvPr userDrawn="1"/>
          </p:nvSpPr>
          <p:spPr bwMode="auto">
            <a:xfrm>
              <a:off x="10461891" y="6148765"/>
              <a:ext cx="342900" cy="427037"/>
            </a:xfrm>
            <a:custGeom>
              <a:avLst/>
              <a:gdLst>
                <a:gd name="T0" fmla="*/ 91 w 91"/>
                <a:gd name="T1" fmla="*/ 0 h 113"/>
                <a:gd name="T2" fmla="*/ 73 w 91"/>
                <a:gd name="T3" fmla="*/ 0 h 113"/>
                <a:gd name="T4" fmla="*/ 73 w 91"/>
                <a:gd name="T5" fmla="*/ 34 h 113"/>
                <a:gd name="T6" fmla="*/ 43 w 91"/>
                <a:gd name="T7" fmla="*/ 24 h 113"/>
                <a:gd name="T8" fmla="*/ 2 w 91"/>
                <a:gd name="T9" fmla="*/ 66 h 113"/>
                <a:gd name="T10" fmla="*/ 46 w 91"/>
                <a:gd name="T11" fmla="*/ 113 h 113"/>
                <a:gd name="T12" fmla="*/ 74 w 91"/>
                <a:gd name="T13" fmla="*/ 101 h 113"/>
                <a:gd name="T14" fmla="*/ 74 w 91"/>
                <a:gd name="T15" fmla="*/ 112 h 113"/>
                <a:gd name="T16" fmla="*/ 91 w 91"/>
                <a:gd name="T17" fmla="*/ 112 h 113"/>
                <a:gd name="T18" fmla="*/ 91 w 91"/>
                <a:gd name="T19" fmla="*/ 69 h 113"/>
                <a:gd name="T20" fmla="*/ 91 w 91"/>
                <a:gd name="T21" fmla="*/ 69 h 113"/>
                <a:gd name="T22" fmla="*/ 91 w 91"/>
                <a:gd name="T23" fmla="*/ 68 h 113"/>
                <a:gd name="T24" fmla="*/ 91 w 91"/>
                <a:gd name="T25" fmla="*/ 0 h 113"/>
                <a:gd name="T26" fmla="*/ 72 w 91"/>
                <a:gd name="T27" fmla="*/ 70 h 113"/>
                <a:gd name="T28" fmla="*/ 43 w 91"/>
                <a:gd name="T29" fmla="*/ 94 h 113"/>
                <a:gd name="T30" fmla="*/ 21 w 91"/>
                <a:gd name="T31" fmla="*/ 72 h 113"/>
                <a:gd name="T32" fmla="*/ 46 w 91"/>
                <a:gd name="T33" fmla="*/ 43 h 113"/>
                <a:gd name="T34" fmla="*/ 72 w 91"/>
                <a:gd name="T35" fmla="*/ 67 h 113"/>
                <a:gd name="T36" fmla="*/ 72 w 91"/>
                <a:gd name="T37" fmla="*/ 7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1" h="113">
                  <a:moveTo>
                    <a:pt x="91" y="0"/>
                  </a:moveTo>
                  <a:cubicBezTo>
                    <a:pt x="73" y="0"/>
                    <a:pt x="73" y="0"/>
                    <a:pt x="73" y="0"/>
                  </a:cubicBezTo>
                  <a:cubicBezTo>
                    <a:pt x="73" y="34"/>
                    <a:pt x="73" y="34"/>
                    <a:pt x="73" y="34"/>
                  </a:cubicBezTo>
                  <a:cubicBezTo>
                    <a:pt x="68" y="28"/>
                    <a:pt x="55" y="23"/>
                    <a:pt x="43" y="24"/>
                  </a:cubicBezTo>
                  <a:cubicBezTo>
                    <a:pt x="21" y="26"/>
                    <a:pt x="3" y="44"/>
                    <a:pt x="2" y="66"/>
                  </a:cubicBezTo>
                  <a:cubicBezTo>
                    <a:pt x="0" y="92"/>
                    <a:pt x="21" y="113"/>
                    <a:pt x="46" y="113"/>
                  </a:cubicBezTo>
                  <a:cubicBezTo>
                    <a:pt x="56" y="113"/>
                    <a:pt x="69" y="109"/>
                    <a:pt x="74" y="101"/>
                  </a:cubicBezTo>
                  <a:cubicBezTo>
                    <a:pt x="74" y="112"/>
                    <a:pt x="74" y="112"/>
                    <a:pt x="74" y="112"/>
                  </a:cubicBezTo>
                  <a:cubicBezTo>
                    <a:pt x="91" y="112"/>
                    <a:pt x="91" y="112"/>
                    <a:pt x="91" y="112"/>
                  </a:cubicBezTo>
                  <a:cubicBezTo>
                    <a:pt x="91" y="69"/>
                    <a:pt x="91" y="69"/>
                    <a:pt x="91" y="69"/>
                  </a:cubicBezTo>
                  <a:cubicBezTo>
                    <a:pt x="91" y="69"/>
                    <a:pt x="91" y="69"/>
                    <a:pt x="91" y="69"/>
                  </a:cubicBezTo>
                  <a:cubicBezTo>
                    <a:pt x="91" y="68"/>
                    <a:pt x="91" y="68"/>
                    <a:pt x="91" y="68"/>
                  </a:cubicBezTo>
                  <a:lnTo>
                    <a:pt x="91" y="0"/>
                  </a:lnTo>
                  <a:close/>
                  <a:moveTo>
                    <a:pt x="72" y="70"/>
                  </a:moveTo>
                  <a:cubicBezTo>
                    <a:pt x="71" y="85"/>
                    <a:pt x="58" y="96"/>
                    <a:pt x="43" y="94"/>
                  </a:cubicBezTo>
                  <a:cubicBezTo>
                    <a:pt x="32" y="93"/>
                    <a:pt x="22" y="83"/>
                    <a:pt x="21" y="72"/>
                  </a:cubicBezTo>
                  <a:cubicBezTo>
                    <a:pt x="19" y="56"/>
                    <a:pt x="31" y="43"/>
                    <a:pt x="46" y="43"/>
                  </a:cubicBezTo>
                  <a:cubicBezTo>
                    <a:pt x="60" y="43"/>
                    <a:pt x="71" y="54"/>
                    <a:pt x="72" y="67"/>
                  </a:cubicBezTo>
                  <a:lnTo>
                    <a:pt x="72"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231" fontAlgn="auto">
                <a:spcBef>
                  <a:spcPts val="0"/>
                </a:spcBef>
                <a:spcAft>
                  <a:spcPts val="0"/>
                </a:spcAft>
              </a:pPr>
              <a:endParaRPr lang="en-US" sz="2099" dirty="0">
                <a:solidFill>
                  <a:prstClr val="black"/>
                </a:solidFill>
                <a:latin typeface="Arial"/>
                <a:cs typeface="+mn-cs"/>
              </a:endParaRPr>
            </a:p>
          </p:txBody>
        </p:sp>
        <p:sp>
          <p:nvSpPr>
            <p:cNvPr id="33" name="Freeform 10"/>
            <p:cNvSpPr>
              <a:spLocks noEditPoints="1"/>
            </p:cNvSpPr>
            <p:nvPr userDrawn="1"/>
          </p:nvSpPr>
          <p:spPr bwMode="auto">
            <a:xfrm>
              <a:off x="9912616" y="6239252"/>
              <a:ext cx="338138" cy="336550"/>
            </a:xfrm>
            <a:custGeom>
              <a:avLst/>
              <a:gdLst>
                <a:gd name="T0" fmla="*/ 45 w 90"/>
                <a:gd name="T1" fmla="*/ 0 h 89"/>
                <a:gd name="T2" fmla="*/ 0 w 90"/>
                <a:gd name="T3" fmla="*/ 45 h 89"/>
                <a:gd name="T4" fmla="*/ 45 w 90"/>
                <a:gd name="T5" fmla="*/ 89 h 89"/>
                <a:gd name="T6" fmla="*/ 90 w 90"/>
                <a:gd name="T7" fmla="*/ 45 h 89"/>
                <a:gd name="T8" fmla="*/ 45 w 90"/>
                <a:gd name="T9" fmla="*/ 0 h 89"/>
                <a:gd name="T10" fmla="*/ 45 w 90"/>
                <a:gd name="T11" fmla="*/ 70 h 89"/>
                <a:gd name="T12" fmla="*/ 19 w 90"/>
                <a:gd name="T13" fmla="*/ 45 h 89"/>
                <a:gd name="T14" fmla="*/ 45 w 90"/>
                <a:gd name="T15" fmla="*/ 19 h 89"/>
                <a:gd name="T16" fmla="*/ 71 w 90"/>
                <a:gd name="T17" fmla="*/ 45 h 89"/>
                <a:gd name="T18" fmla="*/ 45 w 90"/>
                <a:gd name="T19" fmla="*/ 7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0" h="89">
                  <a:moveTo>
                    <a:pt x="45" y="0"/>
                  </a:moveTo>
                  <a:cubicBezTo>
                    <a:pt x="20" y="0"/>
                    <a:pt x="0" y="20"/>
                    <a:pt x="0" y="45"/>
                  </a:cubicBezTo>
                  <a:cubicBezTo>
                    <a:pt x="0" y="69"/>
                    <a:pt x="20" y="89"/>
                    <a:pt x="45" y="89"/>
                  </a:cubicBezTo>
                  <a:cubicBezTo>
                    <a:pt x="70" y="89"/>
                    <a:pt x="90" y="69"/>
                    <a:pt x="90" y="45"/>
                  </a:cubicBezTo>
                  <a:cubicBezTo>
                    <a:pt x="90" y="20"/>
                    <a:pt x="70" y="0"/>
                    <a:pt x="45" y="0"/>
                  </a:cubicBezTo>
                  <a:close/>
                  <a:moveTo>
                    <a:pt x="45" y="70"/>
                  </a:moveTo>
                  <a:cubicBezTo>
                    <a:pt x="31" y="70"/>
                    <a:pt x="19" y="59"/>
                    <a:pt x="19" y="45"/>
                  </a:cubicBezTo>
                  <a:cubicBezTo>
                    <a:pt x="19" y="30"/>
                    <a:pt x="31" y="19"/>
                    <a:pt x="45" y="19"/>
                  </a:cubicBezTo>
                  <a:cubicBezTo>
                    <a:pt x="59" y="19"/>
                    <a:pt x="71" y="30"/>
                    <a:pt x="71" y="45"/>
                  </a:cubicBezTo>
                  <a:cubicBezTo>
                    <a:pt x="71" y="59"/>
                    <a:pt x="59" y="70"/>
                    <a:pt x="45" y="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231" fontAlgn="auto">
                <a:spcBef>
                  <a:spcPts val="0"/>
                </a:spcBef>
                <a:spcAft>
                  <a:spcPts val="0"/>
                </a:spcAft>
              </a:pPr>
              <a:endParaRPr lang="en-US" sz="2099" dirty="0">
                <a:solidFill>
                  <a:prstClr val="black"/>
                </a:solidFill>
                <a:latin typeface="Arial"/>
                <a:cs typeface="+mn-cs"/>
              </a:endParaRPr>
            </a:p>
          </p:txBody>
        </p:sp>
      </p:grpSp>
      <p:sp>
        <p:nvSpPr>
          <p:cNvPr id="23" name="TextBox 22">
            <a:extLst>
              <a:ext uri="{FF2B5EF4-FFF2-40B4-BE49-F238E27FC236}">
                <a16:creationId xmlns:a16="http://schemas.microsoft.com/office/drawing/2014/main" id="{E6612E9F-62FA-4F1B-8ADE-68D9016B0C14}"/>
              </a:ext>
            </a:extLst>
          </p:cNvPr>
          <p:cNvSpPr txBox="1"/>
          <p:nvPr userDrawn="1"/>
        </p:nvSpPr>
        <p:spPr>
          <a:xfrm>
            <a:off x="612616" y="6551287"/>
            <a:ext cx="2591613" cy="183908"/>
          </a:xfrm>
          <a:prstGeom prst="rect">
            <a:avLst/>
          </a:prstGeom>
        </p:spPr>
        <p:txBody>
          <a:bodyPr vert="horz" wrap="square" lIns="0" tIns="0" rIns="0" bIns="0" rtlCol="0">
            <a:noAutofit/>
          </a:bodyPr>
          <a:lstStyle/>
          <a:p>
            <a:pPr marL="0" marR="0" lvl="0" indent="0" algn="l" defTabSz="913943" rtl="0" eaLnBrk="0" fontAlgn="auto" latinLnBrk="0" hangingPunct="0">
              <a:lnSpc>
                <a:spcPct val="100000"/>
              </a:lnSpc>
              <a:spcBef>
                <a:spcPct val="0"/>
              </a:spcBef>
              <a:spcAft>
                <a:spcPts val="0"/>
              </a:spcAft>
              <a:buClr>
                <a:prstClr val="black"/>
              </a:buClr>
              <a:buSzTx/>
              <a:buFontTx/>
              <a:buNone/>
              <a:tabLst/>
              <a:defRPr/>
            </a:pPr>
            <a:r>
              <a:rPr kumimoji="0" lang="en-US" sz="1000" b="0" i="0" u="none" strike="noStrike" kern="1200" cap="none" spc="0" normalizeH="0" baseline="0" noProof="0" dirty="0">
                <a:ln>
                  <a:noFill/>
                </a:ln>
                <a:solidFill>
                  <a:prstClr val="white"/>
                </a:solidFill>
                <a:effectLst/>
                <a:uLnTx/>
                <a:uFillTx/>
                <a:latin typeface="Arial" charset="0"/>
                <a:ea typeface="+mn-ea"/>
                <a:cs typeface="+mn-cs"/>
              </a:rPr>
              <a:t>Investments │ Wealth Management</a:t>
            </a:r>
          </a:p>
          <a:p>
            <a:pPr marL="0" marR="0" lvl="0" indent="0" algn="l" defTabSz="913943" rtl="0" eaLnBrk="0" fontAlgn="auto" latinLnBrk="0" hangingPunct="0">
              <a:lnSpc>
                <a:spcPct val="100000"/>
              </a:lnSpc>
              <a:spcBef>
                <a:spcPct val="0"/>
              </a:spcBef>
              <a:spcAft>
                <a:spcPts val="0"/>
              </a:spcAft>
              <a:buClr>
                <a:prstClr val="black"/>
              </a:buClr>
              <a:buSzTx/>
              <a:buFontTx/>
              <a:buNone/>
              <a:tabLst/>
              <a:defRPr/>
            </a:pPr>
            <a:endParaRPr kumimoji="0" lang="en-US" sz="1000" b="1" i="0" u="none" strike="noStrike" kern="1200" cap="none" spc="0" normalizeH="0" baseline="0" noProof="0" dirty="0">
              <a:ln>
                <a:noFill/>
              </a:ln>
              <a:solidFill>
                <a:srgbClr val="8B8A8D"/>
              </a:solidFill>
              <a:effectLst/>
              <a:uLnTx/>
              <a:uFillTx/>
              <a:latin typeface="Arial" charset="0"/>
              <a:ea typeface="+mn-ea"/>
              <a:cs typeface="+mn-cs"/>
            </a:endParaRPr>
          </a:p>
        </p:txBody>
      </p:sp>
    </p:spTree>
    <p:extLst>
      <p:ext uri="{BB962C8B-B14F-4D97-AF65-F5344CB8AC3E}">
        <p14:creationId xmlns:p14="http://schemas.microsoft.com/office/powerpoint/2010/main" val="2722303729"/>
      </p:ext>
    </p:extLst>
  </p:cSld>
  <p:clrMapOvr>
    <a:masterClrMapping/>
  </p:clrMapOvr>
  <p:hf hdr="0" ftr="0" dt="0"/>
</p:sldLayout>
</file>

<file path=ppt/slideLayouts/slideLayout256.xml><?xml version="1.0" encoding="utf-8"?>
<p:sldLayout xmlns:a="http://schemas.openxmlformats.org/drawingml/2006/main" xmlns:r="http://schemas.openxmlformats.org/officeDocument/2006/relationships" xmlns:p="http://schemas.openxmlformats.org/presentationml/2006/main" preserve="1" userDrawn="1">
  <p:cSld name="4_Title">
    <p:spTree>
      <p:nvGrpSpPr>
        <p:cNvPr id="1" name=""/>
        <p:cNvGrpSpPr/>
        <p:nvPr/>
      </p:nvGrpSpPr>
      <p:grpSpPr>
        <a:xfrm>
          <a:off x="0" y="0"/>
          <a:ext cx="0" cy="0"/>
          <a:chOff x="0" y="0"/>
          <a:chExt cx="0" cy="0"/>
        </a:xfrm>
      </p:grpSpPr>
      <p:sp>
        <p:nvSpPr>
          <p:cNvPr id="2" name="Title 1"/>
          <p:cNvSpPr>
            <a:spLocks noGrp="1"/>
          </p:cNvSpPr>
          <p:nvPr>
            <p:ph type="title"/>
          </p:nvPr>
        </p:nvSpPr>
        <p:spPr>
          <a:xfrm>
            <a:off x="647832" y="360000"/>
            <a:ext cx="7198125" cy="720000"/>
          </a:xfrm>
        </p:spPr>
        <p:txBody>
          <a:bodyPr/>
          <a:lstStyle/>
          <a:p>
            <a:r>
              <a:rPr lang="en-US" dirty="0"/>
              <a:t>Click to edit Master title style</a:t>
            </a:r>
          </a:p>
        </p:txBody>
      </p:sp>
      <p:sp>
        <p:nvSpPr>
          <p:cNvPr id="3" name="Text Box 6">
            <a:extLst>
              <a:ext uri="{FF2B5EF4-FFF2-40B4-BE49-F238E27FC236}">
                <a16:creationId xmlns:a16="http://schemas.microsoft.com/office/drawing/2014/main" id="{98B9B026-2CAB-4EA0-BB3B-23AF51BD624E}"/>
              </a:ext>
            </a:extLst>
          </p:cNvPr>
          <p:cNvSpPr txBox="1">
            <a:spLocks noChangeArrowheads="1"/>
          </p:cNvSpPr>
          <p:nvPr userDrawn="1"/>
        </p:nvSpPr>
        <p:spPr bwMode="auto">
          <a:xfrm>
            <a:off x="8210148" y="5978497"/>
            <a:ext cx="3166533" cy="2022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108825" tIns="54412" rIns="108825" bIns="54412">
            <a:spAutoFit/>
          </a:bodyPr>
          <a:lstStyle>
            <a:lvl1pPr eaLnBrk="0" hangingPunct="0">
              <a:defRPr sz="2000">
                <a:solidFill>
                  <a:schemeClr val="tx1"/>
                </a:solidFill>
                <a:latin typeface="Arial" charset="0"/>
                <a:cs typeface="Arial" charset="0"/>
              </a:defRPr>
            </a:lvl1pPr>
            <a:lvl2pPr marL="742950" indent="-285750" eaLnBrk="0" hangingPunct="0">
              <a:defRPr sz="2000">
                <a:solidFill>
                  <a:schemeClr val="tx1"/>
                </a:solidFill>
                <a:latin typeface="Arial" charset="0"/>
                <a:cs typeface="Arial" charset="0"/>
              </a:defRPr>
            </a:lvl2pPr>
            <a:lvl3pPr marL="1143000" indent="-228600" eaLnBrk="0" hangingPunct="0">
              <a:defRPr sz="2000">
                <a:solidFill>
                  <a:schemeClr val="tx1"/>
                </a:solidFill>
                <a:latin typeface="Arial" charset="0"/>
                <a:cs typeface="Arial" charset="0"/>
              </a:defRPr>
            </a:lvl3pPr>
            <a:lvl4pPr marL="1600200" indent="-228600" eaLnBrk="0" hangingPunct="0">
              <a:defRPr sz="2000">
                <a:solidFill>
                  <a:schemeClr val="tx1"/>
                </a:solidFill>
                <a:latin typeface="Arial" charset="0"/>
                <a:cs typeface="Arial" charset="0"/>
              </a:defRPr>
            </a:lvl4pPr>
            <a:lvl5pPr marL="2057400" indent="-228600" eaLnBrk="0" hangingPunct="0">
              <a:defRPr sz="2000">
                <a:solidFill>
                  <a:schemeClr val="tx1"/>
                </a:solidFill>
                <a:latin typeface="Arial" charset="0"/>
                <a:cs typeface="Arial" charset="0"/>
              </a:defRPr>
            </a:lvl5pPr>
            <a:lvl6pPr marL="2514600" indent="-228600" eaLnBrk="0" fontAlgn="base" hangingPunct="0">
              <a:spcBef>
                <a:spcPct val="0"/>
              </a:spcBef>
              <a:spcAft>
                <a:spcPct val="0"/>
              </a:spcAft>
              <a:defRPr sz="2000">
                <a:solidFill>
                  <a:schemeClr val="tx1"/>
                </a:solidFill>
                <a:latin typeface="Arial" charset="0"/>
                <a:cs typeface="Arial" charset="0"/>
              </a:defRPr>
            </a:lvl6pPr>
            <a:lvl7pPr marL="2971800" indent="-228600" eaLnBrk="0" fontAlgn="base" hangingPunct="0">
              <a:spcBef>
                <a:spcPct val="0"/>
              </a:spcBef>
              <a:spcAft>
                <a:spcPct val="0"/>
              </a:spcAft>
              <a:defRPr sz="2000">
                <a:solidFill>
                  <a:schemeClr val="tx1"/>
                </a:solidFill>
                <a:latin typeface="Arial" charset="0"/>
                <a:cs typeface="Arial" charset="0"/>
              </a:defRPr>
            </a:lvl7pPr>
            <a:lvl8pPr marL="3429000" indent="-228600" eaLnBrk="0" fontAlgn="base" hangingPunct="0">
              <a:spcBef>
                <a:spcPct val="0"/>
              </a:spcBef>
              <a:spcAft>
                <a:spcPct val="0"/>
              </a:spcAft>
              <a:defRPr sz="2000">
                <a:solidFill>
                  <a:schemeClr val="tx1"/>
                </a:solidFill>
                <a:latin typeface="Arial" charset="0"/>
                <a:cs typeface="Arial" charset="0"/>
              </a:defRPr>
            </a:lvl8pPr>
            <a:lvl9pPr marL="3886200" indent="-228600" eaLnBrk="0" fontAlgn="base" hangingPunct="0">
              <a:spcBef>
                <a:spcPct val="0"/>
              </a:spcBef>
              <a:spcAft>
                <a:spcPct val="0"/>
              </a:spcAft>
              <a:defRPr sz="2000">
                <a:solidFill>
                  <a:schemeClr val="tx1"/>
                </a:solidFill>
                <a:latin typeface="Arial" charset="0"/>
                <a:cs typeface="Arial" charset="0"/>
              </a:defRPr>
            </a:lvl9pPr>
          </a:lstStyle>
          <a:p>
            <a:pPr algn="r" eaLnBrk="1" hangingPunct="1">
              <a:spcBef>
                <a:spcPct val="50000"/>
              </a:spcBef>
            </a:pPr>
            <a:r>
              <a:rPr lang="en-US" sz="600" i="1" dirty="0"/>
              <a:t>Source: Thomson Reuters / Nordea</a:t>
            </a:r>
          </a:p>
        </p:txBody>
      </p:sp>
      <p:cxnSp>
        <p:nvCxnSpPr>
          <p:cNvPr id="4" name="Straight Connector 3">
            <a:extLst>
              <a:ext uri="{FF2B5EF4-FFF2-40B4-BE49-F238E27FC236}">
                <a16:creationId xmlns:a16="http://schemas.microsoft.com/office/drawing/2014/main" id="{B57B00C2-AADE-4B3C-B528-CB0D806AB6D2}"/>
              </a:ext>
            </a:extLst>
          </p:cNvPr>
          <p:cNvCxnSpPr/>
          <p:nvPr userDrawn="1"/>
        </p:nvCxnSpPr>
        <p:spPr>
          <a:xfrm>
            <a:off x="647831" y="6316537"/>
            <a:ext cx="10890764" cy="0"/>
          </a:xfrm>
          <a:prstGeom prst="line">
            <a:avLst/>
          </a:prstGeom>
          <a:ln w="9525">
            <a:solidFill>
              <a:srgbClr val="8B8A8D"/>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678068679"/>
      </p:ext>
    </p:extLst>
  </p:cSld>
  <p:clrMapOvr>
    <a:masterClrMapping/>
  </p:clrMapOvr>
  <p:hf hdr="0" ftr="0" dt="0"/>
</p:sldLayout>
</file>

<file path=ppt/slideLayouts/slideLayout257.xml><?xml version="1.0" encoding="utf-8"?>
<p:sldLayout xmlns:a="http://schemas.openxmlformats.org/drawingml/2006/main" xmlns:r="http://schemas.openxmlformats.org/officeDocument/2006/relationships" xmlns:p="http://schemas.openxmlformats.org/presentationml/2006/main" preserve="1" userDrawn="1">
  <p:cSld name="4_Title and Content">
    <p:spTree>
      <p:nvGrpSpPr>
        <p:cNvPr id="1" name=""/>
        <p:cNvGrpSpPr/>
        <p:nvPr/>
      </p:nvGrpSpPr>
      <p:grpSpPr>
        <a:xfrm>
          <a:off x="0" y="0"/>
          <a:ext cx="0" cy="0"/>
          <a:chOff x="0" y="0"/>
          <a:chExt cx="0" cy="0"/>
        </a:xfrm>
      </p:grpSpPr>
      <p:sp>
        <p:nvSpPr>
          <p:cNvPr id="6" name="TextBox 5">
            <a:extLst>
              <a:ext uri="{FF2B5EF4-FFF2-40B4-BE49-F238E27FC236}">
                <a16:creationId xmlns:a16="http://schemas.microsoft.com/office/drawing/2014/main" id="{7DF9C9B5-D456-4254-8FE0-A902EF01A6F8}"/>
              </a:ext>
            </a:extLst>
          </p:cNvPr>
          <p:cNvSpPr txBox="1"/>
          <p:nvPr userDrawn="1"/>
        </p:nvSpPr>
        <p:spPr>
          <a:xfrm>
            <a:off x="0" y="1"/>
            <a:ext cx="6096000" cy="6858000"/>
          </a:xfrm>
          <a:prstGeom prst="rect">
            <a:avLst/>
          </a:prstGeom>
          <a:solidFill>
            <a:srgbClr val="00005E"/>
          </a:solidFill>
        </p:spPr>
        <p:txBody>
          <a:bodyPr vert="horz" wrap="square" lIns="0" tIns="0" rIns="0" bIns="0" rtlCol="0">
            <a:noAutofit/>
          </a:bodyPr>
          <a:lstStyle/>
          <a:p>
            <a:pPr marL="0" indent="0" fontAlgn="auto">
              <a:spcAft>
                <a:spcPts val="0"/>
              </a:spcAft>
              <a:buNone/>
            </a:pPr>
            <a:endParaRPr lang="en-US" sz="900" b="1" dirty="0">
              <a:solidFill>
                <a:srgbClr val="8B8A8D"/>
              </a:solidFill>
            </a:endParaRPr>
          </a:p>
        </p:txBody>
      </p:sp>
      <p:cxnSp>
        <p:nvCxnSpPr>
          <p:cNvPr id="7" name="Straight Connector 6">
            <a:extLst>
              <a:ext uri="{FF2B5EF4-FFF2-40B4-BE49-F238E27FC236}">
                <a16:creationId xmlns:a16="http://schemas.microsoft.com/office/drawing/2014/main" id="{B1A4824A-B1C1-47DC-B940-B6F5B0D6F1A4}"/>
              </a:ext>
            </a:extLst>
          </p:cNvPr>
          <p:cNvCxnSpPr>
            <a:cxnSpLocks/>
          </p:cNvCxnSpPr>
          <p:nvPr userDrawn="1"/>
        </p:nvCxnSpPr>
        <p:spPr>
          <a:xfrm>
            <a:off x="6815894" y="6313359"/>
            <a:ext cx="4721577" cy="0"/>
          </a:xfrm>
          <a:prstGeom prst="line">
            <a:avLst/>
          </a:prstGeom>
          <a:ln w="6350">
            <a:solidFill>
              <a:srgbClr val="8B8A8D"/>
            </a:solidFill>
          </a:ln>
        </p:spPr>
        <p:style>
          <a:lnRef idx="1">
            <a:schemeClr val="accent1"/>
          </a:lnRef>
          <a:fillRef idx="0">
            <a:schemeClr val="accent1"/>
          </a:fillRef>
          <a:effectRef idx="0">
            <a:schemeClr val="accent1"/>
          </a:effectRef>
          <a:fontRef idx="minor">
            <a:schemeClr val="tx1"/>
          </a:fontRef>
        </p:style>
      </p:cxnSp>
      <p:sp>
        <p:nvSpPr>
          <p:cNvPr id="8" name="Rectangle 7">
            <a:extLst>
              <a:ext uri="{FF2B5EF4-FFF2-40B4-BE49-F238E27FC236}">
                <a16:creationId xmlns:a16="http://schemas.microsoft.com/office/drawing/2014/main" id="{8ADF9476-EB33-46F7-B921-F7A1C547B6ED}"/>
              </a:ext>
            </a:extLst>
          </p:cNvPr>
          <p:cNvSpPr/>
          <p:nvPr userDrawn="1"/>
        </p:nvSpPr>
        <p:spPr>
          <a:xfrm>
            <a:off x="6823026" y="2118854"/>
            <a:ext cx="4722705" cy="318759"/>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74" tIns="45686" rIns="91374" bIns="45686" numCol="1" spcCol="0" rtlCol="0" fromWordArt="0" anchor="ctr" anchorCtr="0" forceAA="0" compatLnSpc="1">
            <a:prstTxWarp prst="textNoShape">
              <a:avLst/>
            </a:prstTxWarp>
            <a:noAutofit/>
          </a:bodyPr>
          <a:lstStyle/>
          <a:p>
            <a:pPr algn="ctr" defTabSz="913760" eaLnBrk="1" hangingPunct="1">
              <a:buClrTx/>
              <a:defRPr/>
            </a:pPr>
            <a:r>
              <a:rPr lang="en-US" sz="1400" b="0" dirty="0">
                <a:solidFill>
                  <a:srgbClr val="00005E"/>
                </a:solidFill>
              </a:rPr>
              <a:t>AKTIESTRATEGI</a:t>
            </a:r>
          </a:p>
        </p:txBody>
      </p:sp>
      <p:sp>
        <p:nvSpPr>
          <p:cNvPr id="9" name="Rectangle 8">
            <a:extLst>
              <a:ext uri="{FF2B5EF4-FFF2-40B4-BE49-F238E27FC236}">
                <a16:creationId xmlns:a16="http://schemas.microsoft.com/office/drawing/2014/main" id="{C5F096E2-8C8E-49C9-B5DF-9DC4ABD1CCB5}"/>
              </a:ext>
            </a:extLst>
          </p:cNvPr>
          <p:cNvSpPr/>
          <p:nvPr userDrawn="1"/>
        </p:nvSpPr>
        <p:spPr>
          <a:xfrm>
            <a:off x="6823024" y="2455102"/>
            <a:ext cx="4713187" cy="253857"/>
          </a:xfrm>
          <a:prstGeom prst="rect">
            <a:avLst/>
          </a:prstGeom>
        </p:spPr>
        <p:txBody>
          <a:bodyPr wrap="square">
            <a:spAutoFit/>
          </a:bodyPr>
          <a:lstStyle/>
          <a:p>
            <a:pPr fontAlgn="auto">
              <a:spcAft>
                <a:spcPts val="0"/>
              </a:spcAft>
              <a:buClrTx/>
              <a:defRPr/>
            </a:pPr>
            <a:r>
              <a:rPr lang="en-US" sz="1050" b="0" noProof="1">
                <a:solidFill>
                  <a:prstClr val="black"/>
                </a:solidFill>
              </a:rPr>
              <a:t>Indsæt tekst</a:t>
            </a:r>
          </a:p>
        </p:txBody>
      </p:sp>
      <p:sp>
        <p:nvSpPr>
          <p:cNvPr id="10" name="Rectangle 9">
            <a:extLst>
              <a:ext uri="{FF2B5EF4-FFF2-40B4-BE49-F238E27FC236}">
                <a16:creationId xmlns:a16="http://schemas.microsoft.com/office/drawing/2014/main" id="{243F836E-5C0B-42DE-98AC-4AC26B4BB8E4}"/>
              </a:ext>
            </a:extLst>
          </p:cNvPr>
          <p:cNvSpPr/>
          <p:nvPr userDrawn="1"/>
        </p:nvSpPr>
        <p:spPr>
          <a:xfrm>
            <a:off x="6815727" y="4661344"/>
            <a:ext cx="4730005" cy="318759"/>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74" tIns="45686" rIns="91374" bIns="45686" numCol="1" spcCol="0" rtlCol="0" fromWordArt="0" anchor="ctr" anchorCtr="0" forceAA="0" compatLnSpc="1">
            <a:prstTxWarp prst="textNoShape">
              <a:avLst/>
            </a:prstTxWarp>
            <a:noAutofit/>
          </a:bodyPr>
          <a:lstStyle/>
          <a:p>
            <a:pPr algn="ctr" defTabSz="913760" eaLnBrk="1" hangingPunct="1">
              <a:buClrTx/>
              <a:defRPr/>
            </a:pPr>
            <a:r>
              <a:rPr lang="en-US" sz="1400" b="0" dirty="0">
                <a:solidFill>
                  <a:srgbClr val="00005E"/>
                </a:solidFill>
              </a:rPr>
              <a:t>OBLIGATIONSSTRATEGI</a:t>
            </a:r>
          </a:p>
        </p:txBody>
      </p:sp>
      <p:cxnSp>
        <p:nvCxnSpPr>
          <p:cNvPr id="11" name="Straight Connector 10">
            <a:extLst>
              <a:ext uri="{FF2B5EF4-FFF2-40B4-BE49-F238E27FC236}">
                <a16:creationId xmlns:a16="http://schemas.microsoft.com/office/drawing/2014/main" id="{4DF5F330-28BF-4E30-B7AA-7AD9832145C5}"/>
              </a:ext>
            </a:extLst>
          </p:cNvPr>
          <p:cNvCxnSpPr>
            <a:cxnSpLocks/>
          </p:cNvCxnSpPr>
          <p:nvPr userDrawn="1"/>
        </p:nvCxnSpPr>
        <p:spPr>
          <a:xfrm>
            <a:off x="6813507" y="4934828"/>
            <a:ext cx="4722705" cy="0"/>
          </a:xfrm>
          <a:prstGeom prst="line">
            <a:avLst/>
          </a:prstGeom>
          <a:ln w="6350">
            <a:solidFill>
              <a:srgbClr val="8B8A8D"/>
            </a:solidFill>
          </a:ln>
        </p:spPr>
        <p:style>
          <a:lnRef idx="1">
            <a:schemeClr val="accent1"/>
          </a:lnRef>
          <a:fillRef idx="0">
            <a:schemeClr val="accent1"/>
          </a:fillRef>
          <a:effectRef idx="0">
            <a:schemeClr val="accent1"/>
          </a:effectRef>
          <a:fontRef idx="minor">
            <a:schemeClr val="tx1"/>
          </a:fontRef>
        </p:style>
      </p:cxnSp>
      <p:cxnSp>
        <p:nvCxnSpPr>
          <p:cNvPr id="12" name="Straight Connector 11">
            <a:extLst>
              <a:ext uri="{FF2B5EF4-FFF2-40B4-BE49-F238E27FC236}">
                <a16:creationId xmlns:a16="http://schemas.microsoft.com/office/drawing/2014/main" id="{0942C4D1-0B2E-429E-9EF2-6B7DF14EA53D}"/>
              </a:ext>
            </a:extLst>
          </p:cNvPr>
          <p:cNvCxnSpPr>
            <a:cxnSpLocks/>
          </p:cNvCxnSpPr>
          <p:nvPr userDrawn="1"/>
        </p:nvCxnSpPr>
        <p:spPr>
          <a:xfrm>
            <a:off x="6823027" y="2381318"/>
            <a:ext cx="4722705" cy="0"/>
          </a:xfrm>
          <a:prstGeom prst="line">
            <a:avLst/>
          </a:prstGeom>
          <a:ln w="6350">
            <a:solidFill>
              <a:srgbClr val="8B8A8D"/>
            </a:solidFill>
          </a:ln>
        </p:spPr>
        <p:style>
          <a:lnRef idx="1">
            <a:schemeClr val="accent1"/>
          </a:lnRef>
          <a:fillRef idx="0">
            <a:schemeClr val="accent1"/>
          </a:fillRef>
          <a:effectRef idx="0">
            <a:schemeClr val="accent1"/>
          </a:effectRef>
          <a:fontRef idx="minor">
            <a:schemeClr val="tx1"/>
          </a:fontRef>
        </p:style>
      </p:cxnSp>
      <p:sp>
        <p:nvSpPr>
          <p:cNvPr id="13" name="Rectangle 12">
            <a:extLst>
              <a:ext uri="{FF2B5EF4-FFF2-40B4-BE49-F238E27FC236}">
                <a16:creationId xmlns:a16="http://schemas.microsoft.com/office/drawing/2014/main" id="{DC0B55F1-A14F-433C-AC86-0535C9E33E99}"/>
              </a:ext>
            </a:extLst>
          </p:cNvPr>
          <p:cNvSpPr/>
          <p:nvPr userDrawn="1"/>
        </p:nvSpPr>
        <p:spPr>
          <a:xfrm>
            <a:off x="6823025" y="942829"/>
            <a:ext cx="4713187" cy="253857"/>
          </a:xfrm>
          <a:prstGeom prst="rect">
            <a:avLst/>
          </a:prstGeom>
        </p:spPr>
        <p:txBody>
          <a:bodyPr wrap="square">
            <a:spAutoFit/>
          </a:bodyPr>
          <a:lstStyle/>
          <a:p>
            <a:pPr fontAlgn="auto">
              <a:spcAft>
                <a:spcPts val="0"/>
              </a:spcAft>
              <a:buClrTx/>
              <a:defRPr/>
            </a:pPr>
            <a:r>
              <a:rPr lang="en-US" sz="1050" b="0" noProof="1">
                <a:solidFill>
                  <a:prstClr val="black"/>
                </a:solidFill>
              </a:rPr>
              <a:t>Indsæt tekst</a:t>
            </a:r>
          </a:p>
        </p:txBody>
      </p:sp>
      <p:sp>
        <p:nvSpPr>
          <p:cNvPr id="14" name="Rectangle 13">
            <a:extLst>
              <a:ext uri="{FF2B5EF4-FFF2-40B4-BE49-F238E27FC236}">
                <a16:creationId xmlns:a16="http://schemas.microsoft.com/office/drawing/2014/main" id="{FC8965CE-DDA8-4F3A-96FC-FF1B8792F620}"/>
              </a:ext>
            </a:extLst>
          </p:cNvPr>
          <p:cNvSpPr/>
          <p:nvPr userDrawn="1"/>
        </p:nvSpPr>
        <p:spPr>
          <a:xfrm>
            <a:off x="6823024" y="5013753"/>
            <a:ext cx="4713187" cy="253857"/>
          </a:xfrm>
          <a:prstGeom prst="rect">
            <a:avLst/>
          </a:prstGeom>
        </p:spPr>
        <p:txBody>
          <a:bodyPr wrap="square">
            <a:spAutoFit/>
          </a:bodyPr>
          <a:lstStyle/>
          <a:p>
            <a:pPr fontAlgn="auto">
              <a:spcAft>
                <a:spcPts val="0"/>
              </a:spcAft>
              <a:buClrTx/>
              <a:defRPr/>
            </a:pPr>
            <a:r>
              <a:rPr lang="en-US" sz="1050" b="0" noProof="1">
                <a:solidFill>
                  <a:prstClr val="black"/>
                </a:solidFill>
              </a:rPr>
              <a:t>Indsæt tekst</a:t>
            </a:r>
          </a:p>
        </p:txBody>
      </p:sp>
      <p:sp>
        <p:nvSpPr>
          <p:cNvPr id="15" name="Content Placeholder 1">
            <a:extLst>
              <a:ext uri="{FF2B5EF4-FFF2-40B4-BE49-F238E27FC236}">
                <a16:creationId xmlns:a16="http://schemas.microsoft.com/office/drawing/2014/main" id="{AB6133DA-13CF-484C-B16D-0ABF510ED616}"/>
              </a:ext>
            </a:extLst>
          </p:cNvPr>
          <p:cNvSpPr>
            <a:spLocks noGrp="1"/>
          </p:cNvSpPr>
          <p:nvPr>
            <p:ph idx="1" hasCustomPrompt="1"/>
          </p:nvPr>
        </p:nvSpPr>
        <p:spPr>
          <a:xfrm>
            <a:off x="1" y="1628424"/>
            <a:ext cx="6095999" cy="2384721"/>
          </a:xfrm>
          <a:prstGeom prst="rect">
            <a:avLst/>
          </a:prstGeom>
        </p:spPr>
        <p:txBody>
          <a:bodyPr/>
          <a:lstStyle>
            <a:lvl1pPr marL="0" indent="0" algn="ctr">
              <a:buNone/>
              <a:defRPr>
                <a:solidFill>
                  <a:schemeClr val="bg1"/>
                </a:solidFill>
              </a:defRPr>
            </a:lvl1pPr>
          </a:lstStyle>
          <a:p>
            <a:pPr marL="0" indent="0" algn="ctr">
              <a:buNone/>
            </a:pPr>
            <a:r>
              <a:rPr lang="en-US" sz="5397" b="1" dirty="0" err="1">
                <a:latin typeface="Arial (headings)"/>
              </a:rPr>
              <a:t>Indsæt</a:t>
            </a:r>
            <a:r>
              <a:rPr lang="en-US" sz="5397" b="1" dirty="0">
                <a:latin typeface="Arial (headings)"/>
              </a:rPr>
              <a:t> </a:t>
            </a:r>
            <a:r>
              <a:rPr lang="en-US" sz="5397" b="1" dirty="0" err="1">
                <a:latin typeface="Arial (headings)"/>
              </a:rPr>
              <a:t>Overskrift</a:t>
            </a:r>
            <a:endParaRPr lang="en-US" sz="4398" b="1" dirty="0"/>
          </a:p>
        </p:txBody>
      </p:sp>
      <p:sp>
        <p:nvSpPr>
          <p:cNvPr id="16" name="Content Placeholder 2">
            <a:extLst>
              <a:ext uri="{FF2B5EF4-FFF2-40B4-BE49-F238E27FC236}">
                <a16:creationId xmlns:a16="http://schemas.microsoft.com/office/drawing/2014/main" id="{57AEEE00-F4E0-47C6-8D3E-7EFE48DE03E9}"/>
              </a:ext>
            </a:extLst>
          </p:cNvPr>
          <p:cNvSpPr txBox="1">
            <a:spLocks/>
          </p:cNvSpPr>
          <p:nvPr userDrawn="1"/>
        </p:nvSpPr>
        <p:spPr>
          <a:xfrm>
            <a:off x="-11543" y="4724051"/>
            <a:ext cx="6107544" cy="287898"/>
          </a:xfrm>
          <a:prstGeom prst="rect">
            <a:avLst/>
          </a:prstGeom>
        </p:spPr>
        <p:txBody>
          <a:bodyPr vert="horz" lIns="0" tIns="0" rIns="0" bIns="0" rtlCol="0">
            <a:noAutofit/>
          </a:bodyPr>
          <a:lstStyle>
            <a:lvl1pPr marL="215429" indent="-215429" algn="ctr" defTabSz="1088485" rtl="0" eaLnBrk="1" latinLnBrk="0" hangingPunct="1">
              <a:spcBef>
                <a:spcPts val="1200"/>
              </a:spcBef>
              <a:buFont typeface="Arial" pitchFamily="34" charset="0"/>
              <a:buChar char="•"/>
              <a:defRPr sz="1400" kern="1200">
                <a:solidFill>
                  <a:schemeClr val="bg1"/>
                </a:solidFill>
                <a:latin typeface="+mn-lt"/>
                <a:ea typeface="+mn-ea"/>
                <a:cs typeface="+mn-cs"/>
              </a:defRPr>
            </a:lvl1pPr>
            <a:lvl2pPr marL="471391" indent="-214269" algn="l" defTabSz="1088485" rtl="0" eaLnBrk="1" latinLnBrk="0" hangingPunct="1">
              <a:spcBef>
                <a:spcPts val="0"/>
              </a:spcBef>
              <a:buFont typeface="Arial" pitchFamily="34" charset="0"/>
              <a:buChar char="–"/>
              <a:defRPr sz="3999" kern="1200">
                <a:solidFill>
                  <a:schemeClr val="tx1"/>
                </a:solidFill>
                <a:latin typeface="+mn-lt"/>
                <a:ea typeface="+mn-ea"/>
                <a:cs typeface="+mn-cs"/>
              </a:defRPr>
            </a:lvl2pPr>
            <a:lvl3pPr marL="728513" indent="-214269" algn="l" defTabSz="1088485" rtl="0" eaLnBrk="1" latinLnBrk="0" hangingPunct="1">
              <a:spcBef>
                <a:spcPts val="0"/>
              </a:spcBef>
              <a:buFont typeface="Arial" pitchFamily="34" charset="0"/>
              <a:buChar char="−"/>
              <a:defRPr sz="3999" kern="1200">
                <a:solidFill>
                  <a:schemeClr val="tx1"/>
                </a:solidFill>
                <a:latin typeface="+mn-lt"/>
                <a:ea typeface="+mn-ea"/>
                <a:cs typeface="+mn-cs"/>
              </a:defRPr>
            </a:lvl3pPr>
            <a:lvl4pPr marL="985637" indent="-214269" algn="l" defTabSz="1088485" rtl="0" eaLnBrk="1" latinLnBrk="0" hangingPunct="1">
              <a:spcBef>
                <a:spcPts val="0"/>
              </a:spcBef>
              <a:buFont typeface="Arial" pitchFamily="34" charset="0"/>
              <a:buChar char="−"/>
              <a:defRPr sz="3999" kern="1200">
                <a:solidFill>
                  <a:schemeClr val="tx1"/>
                </a:solidFill>
                <a:latin typeface="+mn-lt"/>
                <a:ea typeface="+mn-ea"/>
                <a:cs typeface="+mn-cs"/>
              </a:defRPr>
            </a:lvl4pPr>
            <a:lvl5pPr marL="1242760" indent="-214269" algn="l" defTabSz="1088485" rtl="0" eaLnBrk="1" latinLnBrk="0" hangingPunct="1">
              <a:spcBef>
                <a:spcPts val="0"/>
              </a:spcBef>
              <a:buFont typeface="Arial" pitchFamily="34" charset="0"/>
              <a:buChar char="−"/>
              <a:defRPr sz="3999" kern="1200">
                <a:solidFill>
                  <a:schemeClr val="tx1"/>
                </a:solidFill>
                <a:latin typeface="+mn-lt"/>
                <a:ea typeface="+mn-ea"/>
                <a:cs typeface="+mn-cs"/>
              </a:defRPr>
            </a:lvl5pPr>
            <a:lvl6pPr marL="2993336" indent="-272122" algn="l" defTabSz="1088485" rtl="0" eaLnBrk="1" latinLnBrk="0" hangingPunct="1">
              <a:spcBef>
                <a:spcPct val="20000"/>
              </a:spcBef>
              <a:buFont typeface="Arial" pitchFamily="34" charset="0"/>
              <a:buChar char="•"/>
              <a:defRPr sz="2400" kern="1200">
                <a:solidFill>
                  <a:schemeClr val="tx1"/>
                </a:solidFill>
                <a:latin typeface="+mn-lt"/>
                <a:ea typeface="+mn-ea"/>
                <a:cs typeface="+mn-cs"/>
              </a:defRPr>
            </a:lvl6pPr>
            <a:lvl7pPr marL="3537578" indent="-272122" algn="l" defTabSz="1088485"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81821" indent="-272122" algn="l" defTabSz="1088485"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26064" indent="-272122" algn="l" defTabSz="1088485"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indent="0" fontAlgn="auto">
              <a:spcAft>
                <a:spcPts val="0"/>
              </a:spcAft>
              <a:buClrTx/>
              <a:buFont typeface="Arial" pitchFamily="34" charset="0"/>
              <a:buNone/>
              <a:defRPr/>
            </a:pPr>
            <a:r>
              <a:rPr lang="en-US" sz="1200" b="0" dirty="0" err="1">
                <a:solidFill>
                  <a:prstClr val="white"/>
                </a:solidFill>
              </a:rPr>
              <a:t>Afkastforventninger</a:t>
            </a:r>
            <a:r>
              <a:rPr lang="en-US" sz="1200" b="0" dirty="0">
                <a:solidFill>
                  <a:prstClr val="white"/>
                </a:solidFill>
              </a:rPr>
              <a:t> de </a:t>
            </a:r>
            <a:r>
              <a:rPr lang="en-US" sz="1200" b="0" dirty="0" err="1">
                <a:solidFill>
                  <a:prstClr val="white"/>
                </a:solidFill>
              </a:rPr>
              <a:t>kommende</a:t>
            </a:r>
            <a:r>
              <a:rPr lang="en-US" sz="1200" b="0" dirty="0">
                <a:solidFill>
                  <a:prstClr val="white"/>
                </a:solidFill>
              </a:rPr>
              <a:t> 12 </a:t>
            </a:r>
            <a:r>
              <a:rPr lang="en-US" sz="1200" b="0" dirty="0" err="1">
                <a:solidFill>
                  <a:prstClr val="white"/>
                </a:solidFill>
              </a:rPr>
              <a:t>mdr</a:t>
            </a:r>
            <a:r>
              <a:rPr lang="en-US" sz="1200" b="0" dirty="0">
                <a:solidFill>
                  <a:prstClr val="white"/>
                </a:solidFill>
              </a:rPr>
              <a:t>.</a:t>
            </a:r>
          </a:p>
        </p:txBody>
      </p:sp>
      <p:cxnSp>
        <p:nvCxnSpPr>
          <p:cNvPr id="17" name="Straight Connector 16">
            <a:extLst>
              <a:ext uri="{FF2B5EF4-FFF2-40B4-BE49-F238E27FC236}">
                <a16:creationId xmlns:a16="http://schemas.microsoft.com/office/drawing/2014/main" id="{07D6EAB8-021F-4312-AD0C-C4E1AEC051FA}"/>
              </a:ext>
            </a:extLst>
          </p:cNvPr>
          <p:cNvCxnSpPr>
            <a:cxnSpLocks/>
          </p:cNvCxnSpPr>
          <p:nvPr userDrawn="1"/>
        </p:nvCxnSpPr>
        <p:spPr>
          <a:xfrm>
            <a:off x="418040" y="4934828"/>
            <a:ext cx="5194976" cy="0"/>
          </a:xfrm>
          <a:prstGeom prst="line">
            <a:avLst/>
          </a:prstGeom>
          <a:ln w="6350">
            <a:solidFill>
              <a:schemeClr val="bg1"/>
            </a:solidFill>
          </a:ln>
        </p:spPr>
        <p:style>
          <a:lnRef idx="1">
            <a:schemeClr val="accent1"/>
          </a:lnRef>
          <a:fillRef idx="0">
            <a:schemeClr val="accent1"/>
          </a:fillRef>
          <a:effectRef idx="0">
            <a:schemeClr val="accent1"/>
          </a:effectRef>
          <a:fontRef idx="minor">
            <a:schemeClr val="tx1"/>
          </a:fontRef>
        </p:style>
      </p:cxnSp>
      <p:graphicFrame>
        <p:nvGraphicFramePr>
          <p:cNvPr id="18" name="Table 17">
            <a:extLst>
              <a:ext uri="{FF2B5EF4-FFF2-40B4-BE49-F238E27FC236}">
                <a16:creationId xmlns:a16="http://schemas.microsoft.com/office/drawing/2014/main" id="{E2FD3BFC-B54E-48C7-9168-B2F2E8CE49C5}"/>
              </a:ext>
            </a:extLst>
          </p:cNvPr>
          <p:cNvGraphicFramePr>
            <a:graphicFrameLocks noGrp="1"/>
          </p:cNvGraphicFramePr>
          <p:nvPr userDrawn="1"/>
        </p:nvGraphicFramePr>
        <p:xfrm>
          <a:off x="418038" y="5108385"/>
          <a:ext cx="5194975" cy="1079239"/>
        </p:xfrm>
        <a:graphic>
          <a:graphicData uri="http://schemas.openxmlformats.org/drawingml/2006/table">
            <a:tbl>
              <a:tblPr firstRow="1" bandRow="1">
                <a:tableStyleId>{5C22544A-7EE6-4342-B048-85BDC9FD1C3A}</a:tableStyleId>
              </a:tblPr>
              <a:tblGrid>
                <a:gridCol w="3590273">
                  <a:extLst>
                    <a:ext uri="{9D8B030D-6E8A-4147-A177-3AD203B41FA5}">
                      <a16:colId xmlns:a16="http://schemas.microsoft.com/office/drawing/2014/main" val="20000"/>
                    </a:ext>
                  </a:extLst>
                </a:gridCol>
                <a:gridCol w="1007850">
                  <a:extLst>
                    <a:ext uri="{9D8B030D-6E8A-4147-A177-3AD203B41FA5}">
                      <a16:colId xmlns:a16="http://schemas.microsoft.com/office/drawing/2014/main" val="20001"/>
                    </a:ext>
                  </a:extLst>
                </a:gridCol>
                <a:gridCol w="359946">
                  <a:extLst>
                    <a:ext uri="{9D8B030D-6E8A-4147-A177-3AD203B41FA5}">
                      <a16:colId xmlns:a16="http://schemas.microsoft.com/office/drawing/2014/main" val="20002"/>
                    </a:ext>
                  </a:extLst>
                </a:gridCol>
                <a:gridCol w="236906">
                  <a:extLst>
                    <a:ext uri="{9D8B030D-6E8A-4147-A177-3AD203B41FA5}">
                      <a16:colId xmlns:a16="http://schemas.microsoft.com/office/drawing/2014/main" val="20003"/>
                    </a:ext>
                  </a:extLst>
                </a:gridCol>
              </a:tblGrid>
              <a:tr h="180469">
                <a:tc>
                  <a:txBody>
                    <a:bodyPr/>
                    <a:lstStyle/>
                    <a:p>
                      <a:pPr marL="0" algn="l" defTabSz="914217" rtl="0" eaLnBrk="1" latinLnBrk="0" hangingPunct="1">
                        <a:lnSpc>
                          <a:spcPct val="120000"/>
                        </a:lnSpc>
                        <a:spcBef>
                          <a:spcPct val="85000"/>
                        </a:spcBef>
                        <a:buClr>
                          <a:srgbClr val="1E2866"/>
                        </a:buClr>
                      </a:pPr>
                      <a:r>
                        <a:rPr lang="en-US" sz="900" b="0" kern="1200" dirty="0">
                          <a:solidFill>
                            <a:schemeClr val="bg1"/>
                          </a:solidFill>
                          <a:latin typeface="+mn-lt"/>
                          <a:ea typeface="+mn-ea"/>
                          <a:cs typeface="+mn-cs"/>
                        </a:rPr>
                        <a:t>Danske </a:t>
                      </a:r>
                      <a:r>
                        <a:rPr lang="en-US" sz="900" b="0" kern="1200" dirty="0" err="1">
                          <a:solidFill>
                            <a:schemeClr val="bg1"/>
                          </a:solidFill>
                          <a:latin typeface="+mn-lt"/>
                          <a:ea typeface="+mn-ea"/>
                          <a:cs typeface="+mn-cs"/>
                        </a:rPr>
                        <a:t>stater</a:t>
                      </a:r>
                      <a:endParaRPr lang="en-US" sz="900" b="0" kern="1200" dirty="0">
                        <a:solidFill>
                          <a:schemeClr val="bg1"/>
                        </a:solidFill>
                        <a:latin typeface="+mn-lt"/>
                        <a:ea typeface="+mn-ea"/>
                        <a:cs typeface="+mn-cs"/>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217" rtl="0" eaLnBrk="1" latinLnBrk="0" hangingPunct="1">
                        <a:lnSpc>
                          <a:spcPct val="120000"/>
                        </a:lnSpc>
                        <a:spcBef>
                          <a:spcPct val="85000"/>
                        </a:spcBef>
                        <a:buClr>
                          <a:srgbClr val="1E2866"/>
                        </a:buClr>
                      </a:pPr>
                      <a:r>
                        <a:rPr lang="en-US" sz="900" b="0" kern="1200" dirty="0">
                          <a:solidFill>
                            <a:schemeClr val="bg1"/>
                          </a:solidFill>
                          <a:latin typeface="+mn-lt"/>
                          <a:ea typeface="+mn-ea"/>
                          <a:cs typeface="+mn-cs"/>
                        </a:rPr>
                        <a:t>-2%</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217" rtl="0" eaLnBrk="1" latinLnBrk="0" hangingPunct="1">
                        <a:lnSpc>
                          <a:spcPct val="120000"/>
                        </a:lnSpc>
                        <a:spcBef>
                          <a:spcPct val="85000"/>
                        </a:spcBef>
                        <a:buClr>
                          <a:srgbClr val="1E2866"/>
                        </a:buClr>
                      </a:pPr>
                      <a:r>
                        <a:rPr lang="en-US" sz="900" b="0" kern="1200" dirty="0">
                          <a:solidFill>
                            <a:schemeClr val="bg1"/>
                          </a:solidFill>
                          <a:latin typeface="+mn-lt"/>
                          <a:ea typeface="+mn-ea"/>
                          <a:cs typeface="+mn-cs"/>
                        </a:rPr>
                        <a:t>-</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217" rtl="0" eaLnBrk="1" latinLnBrk="0" hangingPunct="1">
                        <a:lnSpc>
                          <a:spcPct val="120000"/>
                        </a:lnSpc>
                        <a:spcBef>
                          <a:spcPct val="85000"/>
                        </a:spcBef>
                        <a:buClr>
                          <a:srgbClr val="1E2866"/>
                        </a:buClr>
                      </a:pPr>
                      <a:r>
                        <a:rPr lang="en-US" sz="900" b="0" kern="1200" dirty="0">
                          <a:solidFill>
                            <a:schemeClr val="bg1"/>
                          </a:solidFill>
                          <a:latin typeface="+mn-lt"/>
                          <a:ea typeface="+mn-ea"/>
                          <a:cs typeface="+mn-cs"/>
                        </a:rPr>
                        <a:t>0%</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180469">
                <a:tc>
                  <a:txBody>
                    <a:bodyPr/>
                    <a:lstStyle/>
                    <a:p>
                      <a:pPr marL="0" algn="l" defTabSz="914217" rtl="0" eaLnBrk="1" latinLnBrk="0" hangingPunct="1">
                        <a:lnSpc>
                          <a:spcPct val="120000"/>
                        </a:lnSpc>
                        <a:spcBef>
                          <a:spcPct val="85000"/>
                        </a:spcBef>
                        <a:buClr>
                          <a:srgbClr val="1E2866"/>
                        </a:buClr>
                      </a:pPr>
                      <a:r>
                        <a:rPr lang="en-US" sz="900" b="0" kern="1200" dirty="0">
                          <a:solidFill>
                            <a:schemeClr val="bg1"/>
                          </a:solidFill>
                          <a:latin typeface="+mn-lt"/>
                          <a:ea typeface="+mn-ea"/>
                          <a:cs typeface="+mn-cs"/>
                        </a:rPr>
                        <a:t>Danske realer</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217" rtl="0" eaLnBrk="1" latinLnBrk="0" hangingPunct="1">
                        <a:lnSpc>
                          <a:spcPct val="120000"/>
                        </a:lnSpc>
                        <a:spcBef>
                          <a:spcPct val="85000"/>
                        </a:spcBef>
                        <a:buClr>
                          <a:srgbClr val="1E2866"/>
                        </a:buClr>
                      </a:pPr>
                      <a:r>
                        <a:rPr lang="en-US" sz="900" b="0" kern="1200" dirty="0">
                          <a:solidFill>
                            <a:schemeClr val="bg1"/>
                          </a:solidFill>
                          <a:latin typeface="+mn-lt"/>
                          <a:ea typeface="+mn-ea"/>
                          <a:cs typeface="+mn-cs"/>
                        </a:rPr>
                        <a:t>-2%</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217" rtl="0" eaLnBrk="1" latinLnBrk="0" hangingPunct="1">
                        <a:lnSpc>
                          <a:spcPct val="120000"/>
                        </a:lnSpc>
                        <a:spcBef>
                          <a:spcPct val="85000"/>
                        </a:spcBef>
                        <a:buClr>
                          <a:srgbClr val="1E2866"/>
                        </a:buClr>
                      </a:pPr>
                      <a:r>
                        <a:rPr lang="en-US" sz="900" b="0" kern="1200" dirty="0">
                          <a:solidFill>
                            <a:schemeClr val="bg1"/>
                          </a:solidFill>
                          <a:latin typeface="+mn-lt"/>
                          <a:ea typeface="+mn-ea"/>
                          <a:cs typeface="+mn-cs"/>
                        </a:rPr>
                        <a:t>-</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217" rtl="0" eaLnBrk="1" latinLnBrk="0" hangingPunct="1">
                        <a:lnSpc>
                          <a:spcPct val="120000"/>
                        </a:lnSpc>
                        <a:spcBef>
                          <a:spcPct val="85000"/>
                        </a:spcBef>
                        <a:buClr>
                          <a:srgbClr val="1E2866"/>
                        </a:buClr>
                      </a:pPr>
                      <a:r>
                        <a:rPr lang="en-US" sz="900" b="0" kern="1200" dirty="0">
                          <a:solidFill>
                            <a:schemeClr val="bg1"/>
                          </a:solidFill>
                          <a:latin typeface="+mn-lt"/>
                          <a:ea typeface="+mn-ea"/>
                          <a:cs typeface="+mn-cs"/>
                        </a:rPr>
                        <a:t>1%</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180469">
                <a:tc>
                  <a:txBody>
                    <a:bodyPr/>
                    <a:lstStyle/>
                    <a:p>
                      <a:pPr marL="0" algn="l" defTabSz="914217" rtl="0" eaLnBrk="1" latinLnBrk="0" hangingPunct="1">
                        <a:lnSpc>
                          <a:spcPct val="120000"/>
                        </a:lnSpc>
                        <a:spcBef>
                          <a:spcPct val="85000"/>
                        </a:spcBef>
                        <a:buClr>
                          <a:srgbClr val="1E2866"/>
                        </a:buClr>
                      </a:pPr>
                      <a:r>
                        <a:rPr lang="en-US" sz="900" b="0" kern="1200" dirty="0" err="1">
                          <a:solidFill>
                            <a:schemeClr val="bg1"/>
                          </a:solidFill>
                          <a:latin typeface="+mn-lt"/>
                          <a:ea typeface="+mn-ea"/>
                          <a:cs typeface="+mn-cs"/>
                        </a:rPr>
                        <a:t>Virksomhedsobligationer</a:t>
                      </a:r>
                      <a:endParaRPr lang="en-US" sz="900" b="0" kern="1200" dirty="0">
                        <a:solidFill>
                          <a:schemeClr val="bg1"/>
                        </a:solidFill>
                        <a:latin typeface="+mn-lt"/>
                        <a:ea typeface="+mn-ea"/>
                        <a:cs typeface="+mn-cs"/>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217" rtl="0" eaLnBrk="1" latinLnBrk="0" hangingPunct="1">
                        <a:lnSpc>
                          <a:spcPct val="120000"/>
                        </a:lnSpc>
                        <a:spcBef>
                          <a:spcPct val="85000"/>
                        </a:spcBef>
                        <a:buClr>
                          <a:srgbClr val="1E2866"/>
                        </a:buClr>
                      </a:pPr>
                      <a:r>
                        <a:rPr lang="en-US" sz="900" b="0" kern="1200" dirty="0">
                          <a:solidFill>
                            <a:schemeClr val="bg1"/>
                          </a:solidFill>
                          <a:latin typeface="+mn-lt"/>
                          <a:ea typeface="+mn-ea"/>
                          <a:cs typeface="+mn-cs"/>
                        </a:rPr>
                        <a:t>-4%</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217" rtl="0" eaLnBrk="1" latinLnBrk="0" hangingPunct="1">
                        <a:lnSpc>
                          <a:spcPct val="120000"/>
                        </a:lnSpc>
                        <a:spcBef>
                          <a:spcPct val="85000"/>
                        </a:spcBef>
                        <a:buClr>
                          <a:srgbClr val="1E2866"/>
                        </a:buClr>
                      </a:pPr>
                      <a:r>
                        <a:rPr lang="en-US" sz="900" b="0" kern="1200" dirty="0">
                          <a:solidFill>
                            <a:schemeClr val="bg1"/>
                          </a:solidFill>
                          <a:latin typeface="+mn-lt"/>
                          <a:ea typeface="+mn-ea"/>
                          <a:cs typeface="+mn-cs"/>
                        </a:rPr>
                        <a:t>-</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217" rtl="0" eaLnBrk="1" latinLnBrk="0" hangingPunct="1">
                        <a:lnSpc>
                          <a:spcPct val="120000"/>
                        </a:lnSpc>
                        <a:spcBef>
                          <a:spcPct val="85000"/>
                        </a:spcBef>
                        <a:buClr>
                          <a:srgbClr val="1E2866"/>
                        </a:buClr>
                      </a:pPr>
                      <a:r>
                        <a:rPr lang="en-US" sz="900" b="0" kern="1200" dirty="0">
                          <a:solidFill>
                            <a:schemeClr val="bg1"/>
                          </a:solidFill>
                          <a:latin typeface="+mn-lt"/>
                          <a:ea typeface="+mn-ea"/>
                          <a:cs typeface="+mn-cs"/>
                        </a:rPr>
                        <a:t>0%</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r h="180469">
                <a:tc>
                  <a:txBody>
                    <a:bodyPr/>
                    <a:lstStyle/>
                    <a:p>
                      <a:pPr marL="0" algn="l" defTabSz="914217" rtl="0" eaLnBrk="1" latinLnBrk="0" hangingPunct="1">
                        <a:lnSpc>
                          <a:spcPct val="120000"/>
                        </a:lnSpc>
                        <a:spcBef>
                          <a:spcPct val="85000"/>
                        </a:spcBef>
                        <a:buClr>
                          <a:srgbClr val="1E2866"/>
                        </a:buClr>
                      </a:pPr>
                      <a:r>
                        <a:rPr lang="en-US" sz="900" b="0" kern="1200" dirty="0" err="1">
                          <a:solidFill>
                            <a:schemeClr val="bg1"/>
                          </a:solidFill>
                          <a:latin typeface="+mn-lt"/>
                          <a:ea typeface="+mn-ea"/>
                          <a:cs typeface="+mn-cs"/>
                        </a:rPr>
                        <a:t>Virksomhedsobligationer</a:t>
                      </a:r>
                      <a:r>
                        <a:rPr lang="en-US" sz="900" b="0" kern="1200" baseline="0" dirty="0">
                          <a:solidFill>
                            <a:schemeClr val="bg1"/>
                          </a:solidFill>
                          <a:latin typeface="+mn-lt"/>
                          <a:ea typeface="+mn-ea"/>
                          <a:cs typeface="+mn-cs"/>
                        </a:rPr>
                        <a:t> </a:t>
                      </a:r>
                      <a:r>
                        <a:rPr lang="en-US" sz="900" b="0" kern="1200" baseline="0" dirty="0" err="1">
                          <a:solidFill>
                            <a:schemeClr val="bg1"/>
                          </a:solidFill>
                          <a:latin typeface="+mn-lt"/>
                          <a:ea typeface="+mn-ea"/>
                          <a:cs typeface="+mn-cs"/>
                        </a:rPr>
                        <a:t>højrente</a:t>
                      </a:r>
                      <a:endParaRPr lang="en-US" sz="900" b="0" kern="1200" dirty="0">
                        <a:solidFill>
                          <a:schemeClr val="bg1"/>
                        </a:solidFill>
                        <a:latin typeface="+mn-lt"/>
                        <a:ea typeface="+mn-ea"/>
                        <a:cs typeface="+mn-cs"/>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217" rtl="0" eaLnBrk="1" latinLnBrk="0" hangingPunct="1">
                        <a:lnSpc>
                          <a:spcPct val="120000"/>
                        </a:lnSpc>
                        <a:spcBef>
                          <a:spcPct val="85000"/>
                        </a:spcBef>
                        <a:buClr>
                          <a:srgbClr val="1E2866"/>
                        </a:buClr>
                      </a:pPr>
                      <a:r>
                        <a:rPr lang="en-US" sz="900" b="0" kern="1200" dirty="0">
                          <a:solidFill>
                            <a:schemeClr val="bg1"/>
                          </a:solidFill>
                          <a:latin typeface="+mn-lt"/>
                          <a:ea typeface="+mn-ea"/>
                          <a:cs typeface="+mn-cs"/>
                        </a:rPr>
                        <a:t>0%</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217" rtl="0" eaLnBrk="1" latinLnBrk="0" hangingPunct="1">
                        <a:lnSpc>
                          <a:spcPct val="120000"/>
                        </a:lnSpc>
                        <a:spcBef>
                          <a:spcPct val="85000"/>
                        </a:spcBef>
                        <a:buClr>
                          <a:srgbClr val="1E2866"/>
                        </a:buClr>
                      </a:pPr>
                      <a:r>
                        <a:rPr lang="en-US" sz="900" b="0" kern="1200" dirty="0">
                          <a:solidFill>
                            <a:schemeClr val="bg1"/>
                          </a:solidFill>
                          <a:latin typeface="+mn-lt"/>
                          <a:ea typeface="+mn-ea"/>
                          <a:cs typeface="+mn-cs"/>
                        </a:rPr>
                        <a:t>-</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217" rtl="0" eaLnBrk="1" latinLnBrk="0" hangingPunct="1">
                        <a:lnSpc>
                          <a:spcPct val="120000"/>
                        </a:lnSpc>
                        <a:spcBef>
                          <a:spcPct val="85000"/>
                        </a:spcBef>
                        <a:buClr>
                          <a:srgbClr val="1E2866"/>
                        </a:buClr>
                      </a:pPr>
                      <a:r>
                        <a:rPr lang="en-US" sz="900" b="0" kern="1200" dirty="0">
                          <a:solidFill>
                            <a:schemeClr val="bg1"/>
                          </a:solidFill>
                          <a:latin typeface="+mn-lt"/>
                          <a:ea typeface="+mn-ea"/>
                          <a:cs typeface="+mn-cs"/>
                        </a:rPr>
                        <a:t>4%</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3"/>
                  </a:ext>
                </a:extLst>
              </a:tr>
              <a:tr h="180469">
                <a:tc>
                  <a:txBody>
                    <a:bodyPr/>
                    <a:lstStyle/>
                    <a:p>
                      <a:pPr marL="0" algn="l" defTabSz="914217" rtl="0" eaLnBrk="1" latinLnBrk="0" hangingPunct="1">
                        <a:lnSpc>
                          <a:spcPct val="120000"/>
                        </a:lnSpc>
                        <a:spcBef>
                          <a:spcPct val="85000"/>
                        </a:spcBef>
                        <a:buClr>
                          <a:srgbClr val="1E2866"/>
                        </a:buClr>
                      </a:pPr>
                      <a:r>
                        <a:rPr lang="en-US" sz="900" b="0" kern="1200" dirty="0" err="1">
                          <a:solidFill>
                            <a:schemeClr val="bg1"/>
                          </a:solidFill>
                          <a:latin typeface="+mn-lt"/>
                          <a:ea typeface="+mn-ea"/>
                          <a:cs typeface="+mn-cs"/>
                        </a:rPr>
                        <a:t>Højrentelande</a:t>
                      </a:r>
                      <a:endParaRPr lang="en-US" sz="900" b="0" kern="1200" dirty="0">
                        <a:solidFill>
                          <a:schemeClr val="bg1"/>
                        </a:solidFill>
                        <a:latin typeface="+mn-lt"/>
                        <a:ea typeface="+mn-ea"/>
                        <a:cs typeface="+mn-cs"/>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217" rtl="0" eaLnBrk="1" latinLnBrk="0" hangingPunct="1">
                        <a:lnSpc>
                          <a:spcPct val="120000"/>
                        </a:lnSpc>
                        <a:spcBef>
                          <a:spcPct val="85000"/>
                        </a:spcBef>
                        <a:buClr>
                          <a:srgbClr val="1E2866"/>
                        </a:buClr>
                      </a:pPr>
                      <a:r>
                        <a:rPr lang="en-US" sz="900" b="0" kern="1200" dirty="0">
                          <a:solidFill>
                            <a:schemeClr val="bg1"/>
                          </a:solidFill>
                          <a:latin typeface="+mn-lt"/>
                          <a:ea typeface="+mn-ea"/>
                          <a:cs typeface="+mn-cs"/>
                        </a:rPr>
                        <a:t>1%</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217" rtl="0" eaLnBrk="1" latinLnBrk="0" hangingPunct="1">
                        <a:lnSpc>
                          <a:spcPct val="120000"/>
                        </a:lnSpc>
                        <a:spcBef>
                          <a:spcPct val="85000"/>
                        </a:spcBef>
                        <a:buClr>
                          <a:srgbClr val="1E2866"/>
                        </a:buClr>
                      </a:pPr>
                      <a:r>
                        <a:rPr lang="en-US" sz="900" b="0" kern="1200" dirty="0">
                          <a:solidFill>
                            <a:schemeClr val="bg1"/>
                          </a:solidFill>
                          <a:latin typeface="+mn-lt"/>
                          <a:ea typeface="+mn-ea"/>
                          <a:cs typeface="+mn-cs"/>
                        </a:rPr>
                        <a:t>-</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217" rtl="0" eaLnBrk="1" latinLnBrk="0" hangingPunct="1">
                        <a:lnSpc>
                          <a:spcPct val="120000"/>
                        </a:lnSpc>
                        <a:spcBef>
                          <a:spcPct val="85000"/>
                        </a:spcBef>
                        <a:buClr>
                          <a:srgbClr val="1E2866"/>
                        </a:buClr>
                      </a:pPr>
                      <a:r>
                        <a:rPr lang="en-US" sz="900" b="0" kern="1200" dirty="0">
                          <a:solidFill>
                            <a:schemeClr val="bg1"/>
                          </a:solidFill>
                          <a:latin typeface="+mn-lt"/>
                          <a:ea typeface="+mn-ea"/>
                          <a:cs typeface="+mn-cs"/>
                        </a:rPr>
                        <a:t>6%</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4"/>
                  </a:ext>
                </a:extLst>
              </a:tr>
              <a:tr h="176894">
                <a:tc>
                  <a:txBody>
                    <a:bodyPr/>
                    <a:lstStyle/>
                    <a:p>
                      <a:pPr marL="0" algn="l" defTabSz="914217" rtl="0" eaLnBrk="1" latinLnBrk="0" hangingPunct="1">
                        <a:lnSpc>
                          <a:spcPct val="120000"/>
                        </a:lnSpc>
                        <a:spcBef>
                          <a:spcPct val="85000"/>
                        </a:spcBef>
                        <a:buClr>
                          <a:srgbClr val="1E2866"/>
                        </a:buClr>
                      </a:pPr>
                      <a:r>
                        <a:rPr lang="en-US" sz="900" b="0" kern="1200" dirty="0" err="1">
                          <a:solidFill>
                            <a:schemeClr val="bg1"/>
                          </a:solidFill>
                          <a:latin typeface="+mn-lt"/>
                          <a:ea typeface="+mn-ea"/>
                          <a:cs typeface="+mn-cs"/>
                        </a:rPr>
                        <a:t>Aktier</a:t>
                      </a:r>
                      <a:endParaRPr lang="en-US" sz="900" b="0" kern="1200" dirty="0">
                        <a:solidFill>
                          <a:schemeClr val="bg1"/>
                        </a:solidFill>
                        <a:latin typeface="+mn-lt"/>
                        <a:ea typeface="+mn-ea"/>
                        <a:cs typeface="+mn-cs"/>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217" rtl="0" eaLnBrk="1" latinLnBrk="0" hangingPunct="1">
                        <a:lnSpc>
                          <a:spcPct val="120000"/>
                        </a:lnSpc>
                        <a:spcBef>
                          <a:spcPct val="85000"/>
                        </a:spcBef>
                        <a:buClr>
                          <a:srgbClr val="1E2866"/>
                        </a:buClr>
                      </a:pPr>
                      <a:r>
                        <a:rPr lang="en-US" sz="900" b="0" kern="1200" dirty="0">
                          <a:solidFill>
                            <a:schemeClr val="bg1"/>
                          </a:solidFill>
                          <a:latin typeface="+mn-lt"/>
                          <a:ea typeface="+mn-ea"/>
                          <a:cs typeface="+mn-cs"/>
                        </a:rPr>
                        <a:t>10%</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217" rtl="0" eaLnBrk="1" latinLnBrk="0" hangingPunct="1">
                        <a:lnSpc>
                          <a:spcPct val="120000"/>
                        </a:lnSpc>
                        <a:spcBef>
                          <a:spcPct val="85000"/>
                        </a:spcBef>
                        <a:buClr>
                          <a:srgbClr val="1E2866"/>
                        </a:buClr>
                      </a:pPr>
                      <a:r>
                        <a:rPr lang="en-US" sz="900" b="0" kern="1200" dirty="0">
                          <a:solidFill>
                            <a:schemeClr val="bg1"/>
                          </a:solidFill>
                          <a:latin typeface="+mn-lt"/>
                          <a:ea typeface="+mn-ea"/>
                          <a:cs typeface="+mn-cs"/>
                        </a:rPr>
                        <a:t>-</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217" rtl="0" eaLnBrk="1" latinLnBrk="0" hangingPunct="1">
                        <a:lnSpc>
                          <a:spcPct val="120000"/>
                        </a:lnSpc>
                        <a:spcBef>
                          <a:spcPct val="85000"/>
                        </a:spcBef>
                        <a:buClr>
                          <a:srgbClr val="1E2866"/>
                        </a:buClr>
                      </a:pPr>
                      <a:r>
                        <a:rPr lang="en-US" sz="900" b="0" kern="1200" dirty="0">
                          <a:solidFill>
                            <a:schemeClr val="bg1"/>
                          </a:solidFill>
                          <a:latin typeface="+mn-lt"/>
                          <a:ea typeface="+mn-ea"/>
                          <a:cs typeface="+mn-cs"/>
                        </a:rPr>
                        <a:t>15%</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5"/>
                  </a:ext>
                </a:extLst>
              </a:tr>
            </a:tbl>
          </a:graphicData>
        </a:graphic>
      </p:graphicFrame>
      <p:sp>
        <p:nvSpPr>
          <p:cNvPr id="19" name="Rectangle 18">
            <a:extLst>
              <a:ext uri="{FF2B5EF4-FFF2-40B4-BE49-F238E27FC236}">
                <a16:creationId xmlns:a16="http://schemas.microsoft.com/office/drawing/2014/main" id="{575C430E-1E3C-4F65-B76B-432E5C34F35A}"/>
              </a:ext>
            </a:extLst>
          </p:cNvPr>
          <p:cNvSpPr/>
          <p:nvPr userDrawn="1"/>
        </p:nvSpPr>
        <p:spPr>
          <a:xfrm>
            <a:off x="6823025" y="606582"/>
            <a:ext cx="4722705" cy="318759"/>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74" tIns="45686" rIns="91374" bIns="45686" numCol="1" spcCol="0" rtlCol="0" fromWordArt="0" anchor="ctr" anchorCtr="0" forceAA="0" compatLnSpc="1">
            <a:prstTxWarp prst="textNoShape">
              <a:avLst/>
            </a:prstTxWarp>
            <a:noAutofit/>
          </a:bodyPr>
          <a:lstStyle/>
          <a:p>
            <a:pPr algn="ctr" defTabSz="913760" eaLnBrk="1" hangingPunct="1">
              <a:buClrTx/>
              <a:defRPr/>
            </a:pPr>
            <a:r>
              <a:rPr lang="en-US" sz="1600" dirty="0">
                <a:solidFill>
                  <a:srgbClr val="00005E"/>
                </a:solidFill>
              </a:rPr>
              <a:t>Insert headline…</a:t>
            </a:r>
          </a:p>
        </p:txBody>
      </p:sp>
      <p:sp>
        <p:nvSpPr>
          <p:cNvPr id="20" name="Rectangle 19">
            <a:extLst>
              <a:ext uri="{FF2B5EF4-FFF2-40B4-BE49-F238E27FC236}">
                <a16:creationId xmlns:a16="http://schemas.microsoft.com/office/drawing/2014/main" id="{5BB12BDC-331C-4EC5-AD76-2435F782D249}"/>
              </a:ext>
            </a:extLst>
          </p:cNvPr>
          <p:cNvSpPr/>
          <p:nvPr userDrawn="1"/>
        </p:nvSpPr>
        <p:spPr>
          <a:xfrm>
            <a:off x="-1" y="83916"/>
            <a:ext cx="6096000" cy="31883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95" tIns="45697" rIns="91395" bIns="45697" numCol="1" spcCol="0" rtlCol="0" fromWordArt="0" anchor="ctr" anchorCtr="0" forceAA="0" compatLnSpc="1">
            <a:prstTxWarp prst="textNoShape">
              <a:avLst/>
            </a:prstTxWarp>
            <a:noAutofit/>
          </a:bodyPr>
          <a:lstStyle/>
          <a:p>
            <a:pPr algn="ctr">
              <a:buClr>
                <a:prstClr val="black"/>
              </a:buClr>
              <a:defRPr/>
            </a:pPr>
            <a:r>
              <a:rPr lang="en-US" sz="1400" b="0" dirty="0">
                <a:solidFill>
                  <a:prstClr val="white"/>
                </a:solidFill>
              </a:rPr>
              <a:t>September 2018</a:t>
            </a:r>
          </a:p>
        </p:txBody>
      </p:sp>
    </p:spTree>
    <p:extLst>
      <p:ext uri="{BB962C8B-B14F-4D97-AF65-F5344CB8AC3E}">
        <p14:creationId xmlns:p14="http://schemas.microsoft.com/office/powerpoint/2010/main" val="267311905"/>
      </p:ext>
    </p:extLst>
  </p:cSld>
  <p:clrMapOvr>
    <a:masterClrMapping/>
  </p:clrMapOvr>
  <p:hf hdr="0" ftr="0" dt="0"/>
</p:sldLayout>
</file>

<file path=ppt/slideLayouts/slideLayout258.xml><?xml version="1.0" encoding="utf-8"?>
<p:sldLayout xmlns:a="http://schemas.openxmlformats.org/drawingml/2006/main" xmlns:r="http://schemas.openxmlformats.org/officeDocument/2006/relationships" xmlns:p="http://schemas.openxmlformats.org/presentationml/2006/main" preserve="1" userDrawn="1">
  <p:cSld name="2_Title">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6CE1B731-BC5E-4ED8-90A6-DE7EBC02BE41}"/>
              </a:ext>
            </a:extLst>
          </p:cNvPr>
          <p:cNvSpPr/>
          <p:nvPr userDrawn="1"/>
        </p:nvSpPr>
        <p:spPr>
          <a:xfrm>
            <a:off x="6214682" y="3814721"/>
            <a:ext cx="5326613" cy="251942"/>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95" tIns="45697" rIns="91395" bIns="45697" numCol="1" spcCol="0" rtlCol="0" fromWordArt="0" anchor="ctr" anchorCtr="0" forceAA="0" compatLnSpc="1">
            <a:prstTxWarp prst="textNoShape">
              <a:avLst/>
            </a:prstTxWarp>
            <a:noAutofit/>
          </a:bodyPr>
          <a:lstStyle/>
          <a:p>
            <a:pPr algn="ctr">
              <a:buClr>
                <a:prstClr val="black"/>
              </a:buClr>
              <a:defRPr/>
            </a:pPr>
            <a:r>
              <a:rPr lang="en-US" sz="1200" b="0" dirty="0">
                <a:solidFill>
                  <a:prstClr val="white"/>
                </a:solidFill>
              </a:rPr>
              <a:t>Click to edit…</a:t>
            </a:r>
          </a:p>
        </p:txBody>
      </p:sp>
      <p:sp>
        <p:nvSpPr>
          <p:cNvPr id="10" name="Rectangle 9">
            <a:extLst>
              <a:ext uri="{FF2B5EF4-FFF2-40B4-BE49-F238E27FC236}">
                <a16:creationId xmlns:a16="http://schemas.microsoft.com/office/drawing/2014/main" id="{036697B9-16E3-4E1A-938E-C9B0A8A23CB3}"/>
              </a:ext>
            </a:extLst>
          </p:cNvPr>
          <p:cNvSpPr/>
          <p:nvPr userDrawn="1"/>
        </p:nvSpPr>
        <p:spPr>
          <a:xfrm>
            <a:off x="6217025" y="1331296"/>
            <a:ext cx="5326612" cy="251942"/>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95" tIns="45697" rIns="91395" bIns="45697" numCol="1" spcCol="0" rtlCol="0" fromWordArt="0" anchor="ctr" anchorCtr="0" forceAA="0" compatLnSpc="1">
            <a:prstTxWarp prst="textNoShape">
              <a:avLst/>
            </a:prstTxWarp>
            <a:noAutofit/>
          </a:bodyPr>
          <a:lstStyle/>
          <a:p>
            <a:pPr algn="ctr">
              <a:buClr>
                <a:prstClr val="black"/>
              </a:buClr>
              <a:defRPr/>
            </a:pPr>
            <a:r>
              <a:rPr lang="en-US" sz="1200" b="0" dirty="0">
                <a:solidFill>
                  <a:prstClr val="white"/>
                </a:solidFill>
              </a:rPr>
              <a:t>Click to edit…</a:t>
            </a:r>
          </a:p>
        </p:txBody>
      </p:sp>
      <p:cxnSp>
        <p:nvCxnSpPr>
          <p:cNvPr id="4" name="Straight Connector 3">
            <a:extLst>
              <a:ext uri="{FF2B5EF4-FFF2-40B4-BE49-F238E27FC236}">
                <a16:creationId xmlns:a16="http://schemas.microsoft.com/office/drawing/2014/main" id="{B57B00C2-AADE-4B3C-B528-CB0D806AB6D2}"/>
              </a:ext>
            </a:extLst>
          </p:cNvPr>
          <p:cNvCxnSpPr/>
          <p:nvPr userDrawn="1"/>
        </p:nvCxnSpPr>
        <p:spPr>
          <a:xfrm>
            <a:off x="647831" y="6316537"/>
            <a:ext cx="10890764" cy="0"/>
          </a:xfrm>
          <a:prstGeom prst="line">
            <a:avLst/>
          </a:prstGeom>
          <a:ln w="9525">
            <a:solidFill>
              <a:srgbClr val="8B8A8D"/>
            </a:solidFill>
          </a:ln>
        </p:spPr>
        <p:style>
          <a:lnRef idx="1">
            <a:schemeClr val="accent1"/>
          </a:lnRef>
          <a:fillRef idx="0">
            <a:schemeClr val="accent1"/>
          </a:fillRef>
          <a:effectRef idx="0">
            <a:schemeClr val="accent1"/>
          </a:effectRef>
          <a:fontRef idx="minor">
            <a:schemeClr val="tx1"/>
          </a:fontRef>
        </p:style>
      </p:cxnSp>
      <p:sp>
        <p:nvSpPr>
          <p:cNvPr id="11" name="Title 1">
            <a:extLst>
              <a:ext uri="{FF2B5EF4-FFF2-40B4-BE49-F238E27FC236}">
                <a16:creationId xmlns:a16="http://schemas.microsoft.com/office/drawing/2014/main" id="{CA4C6584-81F4-4008-9EE6-CE7D596E1E69}"/>
              </a:ext>
            </a:extLst>
          </p:cNvPr>
          <p:cNvSpPr>
            <a:spLocks noGrp="1"/>
          </p:cNvSpPr>
          <p:nvPr>
            <p:ph type="title" hasCustomPrompt="1"/>
          </p:nvPr>
        </p:nvSpPr>
        <p:spPr>
          <a:xfrm>
            <a:off x="647830" y="359918"/>
            <a:ext cx="10797188" cy="719833"/>
          </a:xfrm>
        </p:spPr>
        <p:txBody>
          <a:bodyPr/>
          <a:lstStyle>
            <a:lvl1pPr>
              <a:defRPr/>
            </a:lvl1pPr>
          </a:lstStyle>
          <a:p>
            <a:r>
              <a:rPr lang="en-US" dirty="0">
                <a:solidFill>
                  <a:srgbClr val="00005E"/>
                </a:solidFill>
              </a:rPr>
              <a:t>[Headline] │ [Category]</a:t>
            </a:r>
          </a:p>
        </p:txBody>
      </p:sp>
      <p:sp>
        <p:nvSpPr>
          <p:cNvPr id="12" name="Rectangle 11">
            <a:extLst>
              <a:ext uri="{FF2B5EF4-FFF2-40B4-BE49-F238E27FC236}">
                <a16:creationId xmlns:a16="http://schemas.microsoft.com/office/drawing/2014/main" id="{14CA6A41-E9C2-473C-8191-29A85067AF28}"/>
              </a:ext>
            </a:extLst>
          </p:cNvPr>
          <p:cNvSpPr/>
          <p:nvPr userDrawn="1"/>
        </p:nvSpPr>
        <p:spPr>
          <a:xfrm>
            <a:off x="6217024" y="1331295"/>
            <a:ext cx="5326613" cy="2267476"/>
          </a:xfrm>
          <a:prstGeom prst="rect">
            <a:avLst/>
          </a:prstGeom>
          <a:noFill/>
          <a:ln w="952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95" tIns="45697" rIns="91395" bIns="45697" numCol="1" spcCol="0" rtlCol="0" fromWordArt="0" anchor="ctr" anchorCtr="0" forceAA="0" compatLnSpc="1">
            <a:prstTxWarp prst="textNoShape">
              <a:avLst/>
            </a:prstTxWarp>
            <a:noAutofit/>
          </a:bodyPr>
          <a:lstStyle/>
          <a:p>
            <a:pPr>
              <a:buClr>
                <a:prstClr val="black"/>
              </a:buClr>
              <a:defRPr/>
            </a:pPr>
            <a:endParaRPr lang="en-US" sz="1000" b="0" dirty="0">
              <a:solidFill>
                <a:prstClr val="black"/>
              </a:solidFill>
            </a:endParaRPr>
          </a:p>
        </p:txBody>
      </p:sp>
      <p:sp>
        <p:nvSpPr>
          <p:cNvPr id="13" name="Rectangle 12">
            <a:extLst>
              <a:ext uri="{FF2B5EF4-FFF2-40B4-BE49-F238E27FC236}">
                <a16:creationId xmlns:a16="http://schemas.microsoft.com/office/drawing/2014/main" id="{EBFA3EAC-01A1-48F9-9E63-E884D2719F4F}"/>
              </a:ext>
            </a:extLst>
          </p:cNvPr>
          <p:cNvSpPr/>
          <p:nvPr userDrawn="1"/>
        </p:nvSpPr>
        <p:spPr>
          <a:xfrm>
            <a:off x="6214682" y="3814722"/>
            <a:ext cx="5326613" cy="2267475"/>
          </a:xfrm>
          <a:prstGeom prst="rect">
            <a:avLst/>
          </a:prstGeom>
          <a:noFill/>
          <a:ln w="952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95" tIns="45697" rIns="91395" bIns="45697" numCol="1" spcCol="0" rtlCol="0" fromWordArt="0" anchor="ctr" anchorCtr="0" forceAA="0" compatLnSpc="1">
            <a:prstTxWarp prst="textNoShape">
              <a:avLst/>
            </a:prstTxWarp>
            <a:noAutofit/>
          </a:bodyPr>
          <a:lstStyle/>
          <a:p>
            <a:pPr>
              <a:buClr>
                <a:prstClr val="black"/>
              </a:buClr>
              <a:defRPr/>
            </a:pPr>
            <a:endParaRPr lang="en-US" sz="1000" b="0" dirty="0">
              <a:solidFill>
                <a:prstClr val="black"/>
              </a:solidFill>
            </a:endParaRPr>
          </a:p>
        </p:txBody>
      </p:sp>
      <p:sp>
        <p:nvSpPr>
          <p:cNvPr id="14" name="Rectangle 13">
            <a:extLst>
              <a:ext uri="{FF2B5EF4-FFF2-40B4-BE49-F238E27FC236}">
                <a16:creationId xmlns:a16="http://schemas.microsoft.com/office/drawing/2014/main" id="{F2BA0F5F-06CB-4450-816C-628FDB38C29B}"/>
              </a:ext>
            </a:extLst>
          </p:cNvPr>
          <p:cNvSpPr/>
          <p:nvPr userDrawn="1"/>
        </p:nvSpPr>
        <p:spPr>
          <a:xfrm>
            <a:off x="647831" y="1331296"/>
            <a:ext cx="5326613" cy="251942"/>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95" tIns="45697" rIns="91395" bIns="45697" numCol="1" spcCol="0" rtlCol="0" fromWordArt="0" anchor="ctr" anchorCtr="0" forceAA="0" compatLnSpc="1">
            <a:prstTxWarp prst="textNoShape">
              <a:avLst/>
            </a:prstTxWarp>
            <a:noAutofit/>
          </a:bodyPr>
          <a:lstStyle/>
          <a:p>
            <a:pPr algn="ctr">
              <a:buClr>
                <a:prstClr val="black"/>
              </a:buClr>
              <a:defRPr/>
            </a:pPr>
            <a:r>
              <a:rPr lang="en-US" sz="1200" b="0" dirty="0">
                <a:solidFill>
                  <a:prstClr val="white"/>
                </a:solidFill>
              </a:rPr>
              <a:t>Click to edit…</a:t>
            </a:r>
          </a:p>
        </p:txBody>
      </p:sp>
      <p:sp>
        <p:nvSpPr>
          <p:cNvPr id="15" name="Rectangle 14">
            <a:extLst>
              <a:ext uri="{FF2B5EF4-FFF2-40B4-BE49-F238E27FC236}">
                <a16:creationId xmlns:a16="http://schemas.microsoft.com/office/drawing/2014/main" id="{4D653E1B-2324-4BDB-AF62-05756F37D5C0}"/>
              </a:ext>
            </a:extLst>
          </p:cNvPr>
          <p:cNvSpPr/>
          <p:nvPr userDrawn="1"/>
        </p:nvSpPr>
        <p:spPr>
          <a:xfrm>
            <a:off x="647831" y="1331296"/>
            <a:ext cx="5326613" cy="4750900"/>
          </a:xfrm>
          <a:prstGeom prst="rect">
            <a:avLst/>
          </a:prstGeom>
          <a:noFill/>
          <a:ln w="127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95" tIns="45697" rIns="91395" bIns="45697" numCol="1" spcCol="0" rtlCol="0" fromWordArt="0" anchor="ctr" anchorCtr="0" forceAA="0" compatLnSpc="1">
            <a:prstTxWarp prst="textNoShape">
              <a:avLst/>
            </a:prstTxWarp>
            <a:noAutofit/>
          </a:bodyPr>
          <a:lstStyle/>
          <a:p>
            <a:pPr>
              <a:buClr>
                <a:prstClr val="black"/>
              </a:buClr>
              <a:defRPr/>
            </a:pPr>
            <a:endParaRPr lang="en-US" sz="1000" b="0" dirty="0">
              <a:solidFill>
                <a:prstClr val="black"/>
              </a:solidFill>
            </a:endParaRPr>
          </a:p>
        </p:txBody>
      </p:sp>
      <p:sp>
        <p:nvSpPr>
          <p:cNvPr id="33" name="Text Box 6">
            <a:extLst>
              <a:ext uri="{FF2B5EF4-FFF2-40B4-BE49-F238E27FC236}">
                <a16:creationId xmlns:a16="http://schemas.microsoft.com/office/drawing/2014/main" id="{84A5E05B-02D7-4DFC-9B63-6ECEAF30DA17}"/>
              </a:ext>
            </a:extLst>
          </p:cNvPr>
          <p:cNvSpPr txBox="1">
            <a:spLocks noChangeArrowheads="1"/>
          </p:cNvSpPr>
          <p:nvPr userDrawn="1"/>
        </p:nvSpPr>
        <p:spPr bwMode="auto">
          <a:xfrm>
            <a:off x="2820417" y="5876086"/>
            <a:ext cx="3165801" cy="2021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108800" tIns="54399" rIns="108800" bIns="54399">
            <a:spAutoFit/>
          </a:bodyPr>
          <a:lstStyle>
            <a:lvl1pPr eaLnBrk="0" hangingPunct="0">
              <a:defRPr sz="2000">
                <a:solidFill>
                  <a:schemeClr val="tx1"/>
                </a:solidFill>
                <a:latin typeface="Arial" charset="0"/>
                <a:cs typeface="Arial" charset="0"/>
              </a:defRPr>
            </a:lvl1pPr>
            <a:lvl2pPr marL="742950" indent="-285750" eaLnBrk="0" hangingPunct="0">
              <a:defRPr sz="2000">
                <a:solidFill>
                  <a:schemeClr val="tx1"/>
                </a:solidFill>
                <a:latin typeface="Arial" charset="0"/>
                <a:cs typeface="Arial" charset="0"/>
              </a:defRPr>
            </a:lvl2pPr>
            <a:lvl3pPr marL="1143000" indent="-228600" eaLnBrk="0" hangingPunct="0">
              <a:defRPr sz="2000">
                <a:solidFill>
                  <a:schemeClr val="tx1"/>
                </a:solidFill>
                <a:latin typeface="Arial" charset="0"/>
                <a:cs typeface="Arial" charset="0"/>
              </a:defRPr>
            </a:lvl3pPr>
            <a:lvl4pPr marL="1600200" indent="-228600" eaLnBrk="0" hangingPunct="0">
              <a:defRPr sz="2000">
                <a:solidFill>
                  <a:schemeClr val="tx1"/>
                </a:solidFill>
                <a:latin typeface="Arial" charset="0"/>
                <a:cs typeface="Arial" charset="0"/>
              </a:defRPr>
            </a:lvl4pPr>
            <a:lvl5pPr marL="2057400" indent="-228600" eaLnBrk="0" hangingPunct="0">
              <a:defRPr sz="2000">
                <a:solidFill>
                  <a:schemeClr val="tx1"/>
                </a:solidFill>
                <a:latin typeface="Arial" charset="0"/>
                <a:cs typeface="Arial" charset="0"/>
              </a:defRPr>
            </a:lvl5pPr>
            <a:lvl6pPr marL="2514600" indent="-228600" eaLnBrk="0" fontAlgn="base" hangingPunct="0">
              <a:spcBef>
                <a:spcPct val="0"/>
              </a:spcBef>
              <a:spcAft>
                <a:spcPct val="0"/>
              </a:spcAft>
              <a:defRPr sz="2000">
                <a:solidFill>
                  <a:schemeClr val="tx1"/>
                </a:solidFill>
                <a:latin typeface="Arial" charset="0"/>
                <a:cs typeface="Arial" charset="0"/>
              </a:defRPr>
            </a:lvl6pPr>
            <a:lvl7pPr marL="2971800" indent="-228600" eaLnBrk="0" fontAlgn="base" hangingPunct="0">
              <a:spcBef>
                <a:spcPct val="0"/>
              </a:spcBef>
              <a:spcAft>
                <a:spcPct val="0"/>
              </a:spcAft>
              <a:defRPr sz="2000">
                <a:solidFill>
                  <a:schemeClr val="tx1"/>
                </a:solidFill>
                <a:latin typeface="Arial" charset="0"/>
                <a:cs typeface="Arial" charset="0"/>
              </a:defRPr>
            </a:lvl7pPr>
            <a:lvl8pPr marL="3429000" indent="-228600" eaLnBrk="0" fontAlgn="base" hangingPunct="0">
              <a:spcBef>
                <a:spcPct val="0"/>
              </a:spcBef>
              <a:spcAft>
                <a:spcPct val="0"/>
              </a:spcAft>
              <a:defRPr sz="2000">
                <a:solidFill>
                  <a:schemeClr val="tx1"/>
                </a:solidFill>
                <a:latin typeface="Arial" charset="0"/>
                <a:cs typeface="Arial" charset="0"/>
              </a:defRPr>
            </a:lvl8pPr>
            <a:lvl9pPr marL="3886200" indent="-228600" eaLnBrk="0" fontAlgn="base" hangingPunct="0">
              <a:spcBef>
                <a:spcPct val="0"/>
              </a:spcBef>
              <a:spcAft>
                <a:spcPct val="0"/>
              </a:spcAft>
              <a:defRPr sz="2000">
                <a:solidFill>
                  <a:schemeClr val="tx1"/>
                </a:solidFill>
                <a:latin typeface="Arial" charset="0"/>
                <a:cs typeface="Arial" charset="0"/>
              </a:defRPr>
            </a:lvl9pPr>
          </a:lstStyle>
          <a:p>
            <a:pPr algn="r" defTabSz="913760" eaLnBrk="1" hangingPunct="1">
              <a:spcBef>
                <a:spcPct val="50000"/>
              </a:spcBef>
              <a:buClrTx/>
            </a:pPr>
            <a:r>
              <a:rPr lang="en-US" sz="600" b="0" i="1" dirty="0" err="1">
                <a:solidFill>
                  <a:prstClr val="black"/>
                </a:solidFill>
              </a:rPr>
              <a:t>Kilde</a:t>
            </a:r>
            <a:r>
              <a:rPr lang="en-US" sz="600" b="0" i="1" dirty="0">
                <a:solidFill>
                  <a:prstClr val="black"/>
                </a:solidFill>
              </a:rPr>
              <a:t>: Thomson Reuters / Nordea</a:t>
            </a:r>
          </a:p>
        </p:txBody>
      </p:sp>
      <p:sp>
        <p:nvSpPr>
          <p:cNvPr id="34" name="Text Box 6">
            <a:extLst>
              <a:ext uri="{FF2B5EF4-FFF2-40B4-BE49-F238E27FC236}">
                <a16:creationId xmlns:a16="http://schemas.microsoft.com/office/drawing/2014/main" id="{824A3DD0-5638-4DDA-AF36-5A2607C40877}"/>
              </a:ext>
            </a:extLst>
          </p:cNvPr>
          <p:cNvSpPr txBox="1">
            <a:spLocks noChangeArrowheads="1"/>
          </p:cNvSpPr>
          <p:nvPr userDrawn="1"/>
        </p:nvSpPr>
        <p:spPr bwMode="auto">
          <a:xfrm>
            <a:off x="8372063" y="5876086"/>
            <a:ext cx="3165801" cy="2021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108800" tIns="54399" rIns="108800" bIns="54399">
            <a:spAutoFit/>
          </a:bodyPr>
          <a:lstStyle>
            <a:lvl1pPr eaLnBrk="0" hangingPunct="0">
              <a:defRPr sz="2000">
                <a:solidFill>
                  <a:schemeClr val="tx1"/>
                </a:solidFill>
                <a:latin typeface="Arial" charset="0"/>
                <a:cs typeface="Arial" charset="0"/>
              </a:defRPr>
            </a:lvl1pPr>
            <a:lvl2pPr marL="742950" indent="-285750" eaLnBrk="0" hangingPunct="0">
              <a:defRPr sz="2000">
                <a:solidFill>
                  <a:schemeClr val="tx1"/>
                </a:solidFill>
                <a:latin typeface="Arial" charset="0"/>
                <a:cs typeface="Arial" charset="0"/>
              </a:defRPr>
            </a:lvl2pPr>
            <a:lvl3pPr marL="1143000" indent="-228600" eaLnBrk="0" hangingPunct="0">
              <a:defRPr sz="2000">
                <a:solidFill>
                  <a:schemeClr val="tx1"/>
                </a:solidFill>
                <a:latin typeface="Arial" charset="0"/>
                <a:cs typeface="Arial" charset="0"/>
              </a:defRPr>
            </a:lvl3pPr>
            <a:lvl4pPr marL="1600200" indent="-228600" eaLnBrk="0" hangingPunct="0">
              <a:defRPr sz="2000">
                <a:solidFill>
                  <a:schemeClr val="tx1"/>
                </a:solidFill>
                <a:latin typeface="Arial" charset="0"/>
                <a:cs typeface="Arial" charset="0"/>
              </a:defRPr>
            </a:lvl4pPr>
            <a:lvl5pPr marL="2057400" indent="-228600" eaLnBrk="0" hangingPunct="0">
              <a:defRPr sz="2000">
                <a:solidFill>
                  <a:schemeClr val="tx1"/>
                </a:solidFill>
                <a:latin typeface="Arial" charset="0"/>
                <a:cs typeface="Arial" charset="0"/>
              </a:defRPr>
            </a:lvl5pPr>
            <a:lvl6pPr marL="2514600" indent="-228600" eaLnBrk="0" fontAlgn="base" hangingPunct="0">
              <a:spcBef>
                <a:spcPct val="0"/>
              </a:spcBef>
              <a:spcAft>
                <a:spcPct val="0"/>
              </a:spcAft>
              <a:defRPr sz="2000">
                <a:solidFill>
                  <a:schemeClr val="tx1"/>
                </a:solidFill>
                <a:latin typeface="Arial" charset="0"/>
                <a:cs typeface="Arial" charset="0"/>
              </a:defRPr>
            </a:lvl6pPr>
            <a:lvl7pPr marL="2971800" indent="-228600" eaLnBrk="0" fontAlgn="base" hangingPunct="0">
              <a:spcBef>
                <a:spcPct val="0"/>
              </a:spcBef>
              <a:spcAft>
                <a:spcPct val="0"/>
              </a:spcAft>
              <a:defRPr sz="2000">
                <a:solidFill>
                  <a:schemeClr val="tx1"/>
                </a:solidFill>
                <a:latin typeface="Arial" charset="0"/>
                <a:cs typeface="Arial" charset="0"/>
              </a:defRPr>
            </a:lvl7pPr>
            <a:lvl8pPr marL="3429000" indent="-228600" eaLnBrk="0" fontAlgn="base" hangingPunct="0">
              <a:spcBef>
                <a:spcPct val="0"/>
              </a:spcBef>
              <a:spcAft>
                <a:spcPct val="0"/>
              </a:spcAft>
              <a:defRPr sz="2000">
                <a:solidFill>
                  <a:schemeClr val="tx1"/>
                </a:solidFill>
                <a:latin typeface="Arial" charset="0"/>
                <a:cs typeface="Arial" charset="0"/>
              </a:defRPr>
            </a:lvl8pPr>
            <a:lvl9pPr marL="3886200" indent="-228600" eaLnBrk="0" fontAlgn="base" hangingPunct="0">
              <a:spcBef>
                <a:spcPct val="0"/>
              </a:spcBef>
              <a:spcAft>
                <a:spcPct val="0"/>
              </a:spcAft>
              <a:defRPr sz="2000">
                <a:solidFill>
                  <a:schemeClr val="tx1"/>
                </a:solidFill>
                <a:latin typeface="Arial" charset="0"/>
                <a:cs typeface="Arial" charset="0"/>
              </a:defRPr>
            </a:lvl9pPr>
          </a:lstStyle>
          <a:p>
            <a:pPr algn="r" defTabSz="913760" eaLnBrk="1" hangingPunct="1">
              <a:spcBef>
                <a:spcPct val="50000"/>
              </a:spcBef>
              <a:buClrTx/>
            </a:pPr>
            <a:r>
              <a:rPr lang="en-US" sz="600" b="0" i="1" dirty="0" err="1">
                <a:solidFill>
                  <a:prstClr val="black"/>
                </a:solidFill>
              </a:rPr>
              <a:t>Kilde</a:t>
            </a:r>
            <a:r>
              <a:rPr lang="en-US" sz="600" b="0" i="1" dirty="0">
                <a:solidFill>
                  <a:prstClr val="black"/>
                </a:solidFill>
              </a:rPr>
              <a:t>: Thomson Reuters / Nordea</a:t>
            </a:r>
          </a:p>
        </p:txBody>
      </p:sp>
      <p:sp>
        <p:nvSpPr>
          <p:cNvPr id="35" name="Text Box 6">
            <a:extLst>
              <a:ext uri="{FF2B5EF4-FFF2-40B4-BE49-F238E27FC236}">
                <a16:creationId xmlns:a16="http://schemas.microsoft.com/office/drawing/2014/main" id="{2E7FC11C-3D18-426B-AD05-0B5F43F2EC36}"/>
              </a:ext>
            </a:extLst>
          </p:cNvPr>
          <p:cNvSpPr txBox="1">
            <a:spLocks noChangeArrowheads="1"/>
          </p:cNvSpPr>
          <p:nvPr userDrawn="1"/>
        </p:nvSpPr>
        <p:spPr bwMode="auto">
          <a:xfrm>
            <a:off x="8372062" y="3429001"/>
            <a:ext cx="3165801" cy="2021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108800" tIns="54399" rIns="108800" bIns="54399">
            <a:spAutoFit/>
          </a:bodyPr>
          <a:lstStyle>
            <a:lvl1pPr eaLnBrk="0" hangingPunct="0">
              <a:defRPr sz="2000">
                <a:solidFill>
                  <a:schemeClr val="tx1"/>
                </a:solidFill>
                <a:latin typeface="Arial" charset="0"/>
                <a:cs typeface="Arial" charset="0"/>
              </a:defRPr>
            </a:lvl1pPr>
            <a:lvl2pPr marL="742950" indent="-285750" eaLnBrk="0" hangingPunct="0">
              <a:defRPr sz="2000">
                <a:solidFill>
                  <a:schemeClr val="tx1"/>
                </a:solidFill>
                <a:latin typeface="Arial" charset="0"/>
                <a:cs typeface="Arial" charset="0"/>
              </a:defRPr>
            </a:lvl2pPr>
            <a:lvl3pPr marL="1143000" indent="-228600" eaLnBrk="0" hangingPunct="0">
              <a:defRPr sz="2000">
                <a:solidFill>
                  <a:schemeClr val="tx1"/>
                </a:solidFill>
                <a:latin typeface="Arial" charset="0"/>
                <a:cs typeface="Arial" charset="0"/>
              </a:defRPr>
            </a:lvl3pPr>
            <a:lvl4pPr marL="1600200" indent="-228600" eaLnBrk="0" hangingPunct="0">
              <a:defRPr sz="2000">
                <a:solidFill>
                  <a:schemeClr val="tx1"/>
                </a:solidFill>
                <a:latin typeface="Arial" charset="0"/>
                <a:cs typeface="Arial" charset="0"/>
              </a:defRPr>
            </a:lvl4pPr>
            <a:lvl5pPr marL="2057400" indent="-228600" eaLnBrk="0" hangingPunct="0">
              <a:defRPr sz="2000">
                <a:solidFill>
                  <a:schemeClr val="tx1"/>
                </a:solidFill>
                <a:latin typeface="Arial" charset="0"/>
                <a:cs typeface="Arial" charset="0"/>
              </a:defRPr>
            </a:lvl5pPr>
            <a:lvl6pPr marL="2514600" indent="-228600" eaLnBrk="0" fontAlgn="base" hangingPunct="0">
              <a:spcBef>
                <a:spcPct val="0"/>
              </a:spcBef>
              <a:spcAft>
                <a:spcPct val="0"/>
              </a:spcAft>
              <a:defRPr sz="2000">
                <a:solidFill>
                  <a:schemeClr val="tx1"/>
                </a:solidFill>
                <a:latin typeface="Arial" charset="0"/>
                <a:cs typeface="Arial" charset="0"/>
              </a:defRPr>
            </a:lvl6pPr>
            <a:lvl7pPr marL="2971800" indent="-228600" eaLnBrk="0" fontAlgn="base" hangingPunct="0">
              <a:spcBef>
                <a:spcPct val="0"/>
              </a:spcBef>
              <a:spcAft>
                <a:spcPct val="0"/>
              </a:spcAft>
              <a:defRPr sz="2000">
                <a:solidFill>
                  <a:schemeClr val="tx1"/>
                </a:solidFill>
                <a:latin typeface="Arial" charset="0"/>
                <a:cs typeface="Arial" charset="0"/>
              </a:defRPr>
            </a:lvl7pPr>
            <a:lvl8pPr marL="3429000" indent="-228600" eaLnBrk="0" fontAlgn="base" hangingPunct="0">
              <a:spcBef>
                <a:spcPct val="0"/>
              </a:spcBef>
              <a:spcAft>
                <a:spcPct val="0"/>
              </a:spcAft>
              <a:defRPr sz="2000">
                <a:solidFill>
                  <a:schemeClr val="tx1"/>
                </a:solidFill>
                <a:latin typeface="Arial" charset="0"/>
                <a:cs typeface="Arial" charset="0"/>
              </a:defRPr>
            </a:lvl8pPr>
            <a:lvl9pPr marL="3886200" indent="-228600" eaLnBrk="0" fontAlgn="base" hangingPunct="0">
              <a:spcBef>
                <a:spcPct val="0"/>
              </a:spcBef>
              <a:spcAft>
                <a:spcPct val="0"/>
              </a:spcAft>
              <a:defRPr sz="2000">
                <a:solidFill>
                  <a:schemeClr val="tx1"/>
                </a:solidFill>
                <a:latin typeface="Arial" charset="0"/>
                <a:cs typeface="Arial" charset="0"/>
              </a:defRPr>
            </a:lvl9pPr>
          </a:lstStyle>
          <a:p>
            <a:pPr algn="r" defTabSz="913760" eaLnBrk="1" hangingPunct="1">
              <a:spcBef>
                <a:spcPct val="50000"/>
              </a:spcBef>
              <a:buClrTx/>
            </a:pPr>
            <a:r>
              <a:rPr lang="en-US" sz="600" b="0" i="1" dirty="0" err="1">
                <a:solidFill>
                  <a:prstClr val="black"/>
                </a:solidFill>
              </a:rPr>
              <a:t>Kilde</a:t>
            </a:r>
            <a:r>
              <a:rPr lang="en-US" sz="600" b="0" i="1" dirty="0">
                <a:solidFill>
                  <a:prstClr val="black"/>
                </a:solidFill>
              </a:rPr>
              <a:t>: Thomson Reuters / Nordea</a:t>
            </a:r>
          </a:p>
        </p:txBody>
      </p:sp>
    </p:spTree>
    <p:extLst>
      <p:ext uri="{BB962C8B-B14F-4D97-AF65-F5344CB8AC3E}">
        <p14:creationId xmlns:p14="http://schemas.microsoft.com/office/powerpoint/2010/main" val="3148808744"/>
      </p:ext>
    </p:extLst>
  </p:cSld>
  <p:clrMapOvr>
    <a:masterClrMapping/>
  </p:clrMapOvr>
  <p:hf hdr="0" ftr="0" dt="0"/>
</p:sldLayout>
</file>

<file path=ppt/slideLayouts/slideLayout259.xml><?xml version="1.0" encoding="utf-8"?>
<p:sldLayout xmlns:a="http://schemas.openxmlformats.org/drawingml/2006/main" xmlns:r="http://schemas.openxmlformats.org/officeDocument/2006/relationships" xmlns:p="http://schemas.openxmlformats.org/presentationml/2006/main" preserve="1" userDrawn="1">
  <p:cSld name="5_Title">
    <p:spTree>
      <p:nvGrpSpPr>
        <p:cNvPr id="1" name=""/>
        <p:cNvGrpSpPr/>
        <p:nvPr/>
      </p:nvGrpSpPr>
      <p:grpSpPr>
        <a:xfrm>
          <a:off x="0" y="0"/>
          <a:ext cx="0" cy="0"/>
          <a:chOff x="0" y="0"/>
          <a:chExt cx="0" cy="0"/>
        </a:xfrm>
      </p:grpSpPr>
      <p:sp>
        <p:nvSpPr>
          <p:cNvPr id="12" name="Rectangle 11">
            <a:extLst>
              <a:ext uri="{FF2B5EF4-FFF2-40B4-BE49-F238E27FC236}">
                <a16:creationId xmlns:a16="http://schemas.microsoft.com/office/drawing/2014/main" id="{728B2F71-A4C6-4EC5-852E-882CD6DC8BA5}"/>
              </a:ext>
            </a:extLst>
          </p:cNvPr>
          <p:cNvSpPr/>
          <p:nvPr userDrawn="1"/>
        </p:nvSpPr>
        <p:spPr>
          <a:xfrm>
            <a:off x="647833" y="1331296"/>
            <a:ext cx="5326612" cy="251942"/>
          </a:xfrm>
          <a:prstGeom prst="rect">
            <a:avLst/>
          </a:prstGeom>
          <a:solidFill>
            <a:schemeClr val="tx2"/>
          </a:solidFill>
          <a:ln w="9525">
            <a:solidFill>
              <a:srgbClr val="00005E"/>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95" tIns="45697" rIns="91395" bIns="45697" numCol="1" spcCol="0" rtlCol="0" fromWordArt="0" anchor="ctr" anchorCtr="0" forceAA="0" compatLnSpc="1">
            <a:prstTxWarp prst="textNoShape">
              <a:avLst/>
            </a:prstTxWarp>
            <a:noAutofit/>
          </a:bodyPr>
          <a:lstStyle/>
          <a:p>
            <a:pPr algn="ctr">
              <a:buClr>
                <a:prstClr val="black"/>
              </a:buClr>
              <a:defRPr/>
            </a:pPr>
            <a:r>
              <a:rPr lang="en-US" sz="1200" dirty="0">
                <a:solidFill>
                  <a:schemeClr val="bg1"/>
                </a:solidFill>
              </a:rPr>
              <a:t>Click to edit…</a:t>
            </a:r>
          </a:p>
        </p:txBody>
      </p:sp>
      <p:cxnSp>
        <p:nvCxnSpPr>
          <p:cNvPr id="4" name="Straight Connector 3">
            <a:extLst>
              <a:ext uri="{FF2B5EF4-FFF2-40B4-BE49-F238E27FC236}">
                <a16:creationId xmlns:a16="http://schemas.microsoft.com/office/drawing/2014/main" id="{B57B00C2-AADE-4B3C-B528-CB0D806AB6D2}"/>
              </a:ext>
            </a:extLst>
          </p:cNvPr>
          <p:cNvCxnSpPr/>
          <p:nvPr userDrawn="1"/>
        </p:nvCxnSpPr>
        <p:spPr>
          <a:xfrm>
            <a:off x="647831" y="6316537"/>
            <a:ext cx="10890764" cy="0"/>
          </a:xfrm>
          <a:prstGeom prst="line">
            <a:avLst/>
          </a:prstGeom>
          <a:ln w="9525">
            <a:solidFill>
              <a:srgbClr val="8B8A8D"/>
            </a:solidFill>
          </a:ln>
        </p:spPr>
        <p:style>
          <a:lnRef idx="1">
            <a:schemeClr val="accent1"/>
          </a:lnRef>
          <a:fillRef idx="0">
            <a:schemeClr val="accent1"/>
          </a:fillRef>
          <a:effectRef idx="0">
            <a:schemeClr val="accent1"/>
          </a:effectRef>
          <a:fontRef idx="minor">
            <a:schemeClr val="tx1"/>
          </a:fontRef>
        </p:style>
      </p:cxnSp>
      <p:cxnSp>
        <p:nvCxnSpPr>
          <p:cNvPr id="6" name="Straight Connector 5">
            <a:extLst>
              <a:ext uri="{FF2B5EF4-FFF2-40B4-BE49-F238E27FC236}">
                <a16:creationId xmlns:a16="http://schemas.microsoft.com/office/drawing/2014/main" id="{D3D548CB-5B69-4CF8-90B0-632EAD7D6205}"/>
              </a:ext>
            </a:extLst>
          </p:cNvPr>
          <p:cNvCxnSpPr>
            <a:cxnSpLocks/>
          </p:cNvCxnSpPr>
          <p:nvPr userDrawn="1"/>
        </p:nvCxnSpPr>
        <p:spPr>
          <a:xfrm>
            <a:off x="666878" y="5275603"/>
            <a:ext cx="5254845"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7" name="Text Box 6">
            <a:extLst>
              <a:ext uri="{FF2B5EF4-FFF2-40B4-BE49-F238E27FC236}">
                <a16:creationId xmlns:a16="http://schemas.microsoft.com/office/drawing/2014/main" id="{4BD10D6B-F3AA-4879-8626-F828A715F2CE}"/>
              </a:ext>
            </a:extLst>
          </p:cNvPr>
          <p:cNvSpPr txBox="1">
            <a:spLocks noChangeArrowheads="1"/>
          </p:cNvSpPr>
          <p:nvPr userDrawn="1"/>
        </p:nvSpPr>
        <p:spPr bwMode="auto">
          <a:xfrm>
            <a:off x="8401383" y="5889706"/>
            <a:ext cx="3165801" cy="2021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108800" tIns="54399" rIns="108800" bIns="54399">
            <a:spAutoFit/>
          </a:bodyPr>
          <a:lstStyle>
            <a:lvl1pPr eaLnBrk="0" hangingPunct="0">
              <a:defRPr sz="2000">
                <a:solidFill>
                  <a:schemeClr val="tx1"/>
                </a:solidFill>
                <a:latin typeface="Arial" charset="0"/>
                <a:cs typeface="Arial" charset="0"/>
              </a:defRPr>
            </a:lvl1pPr>
            <a:lvl2pPr marL="742950" indent="-285750" eaLnBrk="0" hangingPunct="0">
              <a:defRPr sz="2000">
                <a:solidFill>
                  <a:schemeClr val="tx1"/>
                </a:solidFill>
                <a:latin typeface="Arial" charset="0"/>
                <a:cs typeface="Arial" charset="0"/>
              </a:defRPr>
            </a:lvl2pPr>
            <a:lvl3pPr marL="1143000" indent="-228600" eaLnBrk="0" hangingPunct="0">
              <a:defRPr sz="2000">
                <a:solidFill>
                  <a:schemeClr val="tx1"/>
                </a:solidFill>
                <a:latin typeface="Arial" charset="0"/>
                <a:cs typeface="Arial" charset="0"/>
              </a:defRPr>
            </a:lvl3pPr>
            <a:lvl4pPr marL="1600200" indent="-228600" eaLnBrk="0" hangingPunct="0">
              <a:defRPr sz="2000">
                <a:solidFill>
                  <a:schemeClr val="tx1"/>
                </a:solidFill>
                <a:latin typeface="Arial" charset="0"/>
                <a:cs typeface="Arial" charset="0"/>
              </a:defRPr>
            </a:lvl4pPr>
            <a:lvl5pPr marL="2057400" indent="-228600" eaLnBrk="0" hangingPunct="0">
              <a:defRPr sz="2000">
                <a:solidFill>
                  <a:schemeClr val="tx1"/>
                </a:solidFill>
                <a:latin typeface="Arial" charset="0"/>
                <a:cs typeface="Arial" charset="0"/>
              </a:defRPr>
            </a:lvl5pPr>
            <a:lvl6pPr marL="2514600" indent="-228600" eaLnBrk="0" fontAlgn="base" hangingPunct="0">
              <a:spcBef>
                <a:spcPct val="0"/>
              </a:spcBef>
              <a:spcAft>
                <a:spcPct val="0"/>
              </a:spcAft>
              <a:defRPr sz="2000">
                <a:solidFill>
                  <a:schemeClr val="tx1"/>
                </a:solidFill>
                <a:latin typeface="Arial" charset="0"/>
                <a:cs typeface="Arial" charset="0"/>
              </a:defRPr>
            </a:lvl6pPr>
            <a:lvl7pPr marL="2971800" indent="-228600" eaLnBrk="0" fontAlgn="base" hangingPunct="0">
              <a:spcBef>
                <a:spcPct val="0"/>
              </a:spcBef>
              <a:spcAft>
                <a:spcPct val="0"/>
              </a:spcAft>
              <a:defRPr sz="2000">
                <a:solidFill>
                  <a:schemeClr val="tx1"/>
                </a:solidFill>
                <a:latin typeface="Arial" charset="0"/>
                <a:cs typeface="Arial" charset="0"/>
              </a:defRPr>
            </a:lvl7pPr>
            <a:lvl8pPr marL="3429000" indent="-228600" eaLnBrk="0" fontAlgn="base" hangingPunct="0">
              <a:spcBef>
                <a:spcPct val="0"/>
              </a:spcBef>
              <a:spcAft>
                <a:spcPct val="0"/>
              </a:spcAft>
              <a:defRPr sz="2000">
                <a:solidFill>
                  <a:schemeClr val="tx1"/>
                </a:solidFill>
                <a:latin typeface="Arial" charset="0"/>
                <a:cs typeface="Arial" charset="0"/>
              </a:defRPr>
            </a:lvl8pPr>
            <a:lvl9pPr marL="3886200" indent="-228600" eaLnBrk="0" fontAlgn="base" hangingPunct="0">
              <a:spcBef>
                <a:spcPct val="0"/>
              </a:spcBef>
              <a:spcAft>
                <a:spcPct val="0"/>
              </a:spcAft>
              <a:defRPr sz="2000">
                <a:solidFill>
                  <a:schemeClr val="tx1"/>
                </a:solidFill>
                <a:latin typeface="Arial" charset="0"/>
                <a:cs typeface="Arial" charset="0"/>
              </a:defRPr>
            </a:lvl9pPr>
          </a:lstStyle>
          <a:p>
            <a:pPr algn="r" defTabSz="913760" eaLnBrk="1" hangingPunct="1">
              <a:spcBef>
                <a:spcPct val="50000"/>
              </a:spcBef>
              <a:buClrTx/>
            </a:pPr>
            <a:r>
              <a:rPr lang="en-US" sz="600" b="0" i="1" dirty="0" err="1">
                <a:solidFill>
                  <a:prstClr val="black"/>
                </a:solidFill>
              </a:rPr>
              <a:t>Kilde</a:t>
            </a:r>
            <a:r>
              <a:rPr lang="en-US" sz="600" b="0" i="1" dirty="0">
                <a:solidFill>
                  <a:prstClr val="black"/>
                </a:solidFill>
              </a:rPr>
              <a:t>: Thomson Reuters / Nordea</a:t>
            </a:r>
          </a:p>
        </p:txBody>
      </p:sp>
      <p:sp>
        <p:nvSpPr>
          <p:cNvPr id="8" name="Rectangle 7">
            <a:extLst>
              <a:ext uri="{FF2B5EF4-FFF2-40B4-BE49-F238E27FC236}">
                <a16:creationId xmlns:a16="http://schemas.microsoft.com/office/drawing/2014/main" id="{AA0477CE-1633-4456-82DC-E59ADB784E72}"/>
              </a:ext>
            </a:extLst>
          </p:cNvPr>
          <p:cNvSpPr/>
          <p:nvPr userDrawn="1"/>
        </p:nvSpPr>
        <p:spPr>
          <a:xfrm>
            <a:off x="647831" y="6376379"/>
            <a:ext cx="3959409" cy="21597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95" tIns="45697" rIns="91395" bIns="45697" numCol="1" spcCol="0" rtlCol="0" fromWordArt="0" anchor="ctr" anchorCtr="0" forceAA="0" compatLnSpc="1">
            <a:prstTxWarp prst="textNoShape">
              <a:avLst/>
            </a:prstTxWarp>
            <a:noAutofit/>
          </a:bodyPr>
          <a:lstStyle/>
          <a:p>
            <a:endParaRPr lang="en-US" sz="1000" b="0" dirty="0">
              <a:solidFill>
                <a:schemeClr val="tx1"/>
              </a:solidFill>
            </a:endParaRPr>
          </a:p>
        </p:txBody>
      </p:sp>
      <p:sp>
        <p:nvSpPr>
          <p:cNvPr id="9" name="Rectangle 8">
            <a:extLst>
              <a:ext uri="{FF2B5EF4-FFF2-40B4-BE49-F238E27FC236}">
                <a16:creationId xmlns:a16="http://schemas.microsoft.com/office/drawing/2014/main" id="{CB760127-F974-4F77-A152-E569830B6953}"/>
              </a:ext>
            </a:extLst>
          </p:cNvPr>
          <p:cNvSpPr/>
          <p:nvPr userDrawn="1"/>
        </p:nvSpPr>
        <p:spPr>
          <a:xfrm>
            <a:off x="6217025" y="1331296"/>
            <a:ext cx="5326612" cy="251942"/>
          </a:xfrm>
          <a:prstGeom prst="rect">
            <a:avLst/>
          </a:prstGeom>
          <a:solidFill>
            <a:schemeClr val="tx2"/>
          </a:solidFill>
          <a:ln w="9525">
            <a:solidFill>
              <a:srgbClr val="00005E"/>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95" tIns="45697" rIns="91395" bIns="45697" numCol="1" spcCol="0" rtlCol="0" fromWordArt="0" anchor="ctr" anchorCtr="0" forceAA="0" compatLnSpc="1">
            <a:prstTxWarp prst="textNoShape">
              <a:avLst/>
            </a:prstTxWarp>
            <a:noAutofit/>
          </a:bodyPr>
          <a:lstStyle/>
          <a:p>
            <a:pPr algn="ctr">
              <a:buClr>
                <a:prstClr val="black"/>
              </a:buClr>
              <a:defRPr/>
            </a:pPr>
            <a:r>
              <a:rPr lang="en-US" sz="1200" dirty="0">
                <a:solidFill>
                  <a:schemeClr val="bg1"/>
                </a:solidFill>
              </a:rPr>
              <a:t>Click to edit…</a:t>
            </a:r>
          </a:p>
        </p:txBody>
      </p:sp>
      <p:sp>
        <p:nvSpPr>
          <p:cNvPr id="10" name="Rectangle 9">
            <a:extLst>
              <a:ext uri="{FF2B5EF4-FFF2-40B4-BE49-F238E27FC236}">
                <a16:creationId xmlns:a16="http://schemas.microsoft.com/office/drawing/2014/main" id="{198DBC43-0E24-4E11-B556-D81169255C96}"/>
              </a:ext>
            </a:extLst>
          </p:cNvPr>
          <p:cNvSpPr/>
          <p:nvPr userDrawn="1"/>
        </p:nvSpPr>
        <p:spPr>
          <a:xfrm>
            <a:off x="6217024" y="1331296"/>
            <a:ext cx="5326613" cy="4750900"/>
          </a:xfrm>
          <a:prstGeom prst="rect">
            <a:avLst/>
          </a:prstGeom>
          <a:noFill/>
          <a:ln w="127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95" tIns="45697" rIns="91395" bIns="45697" numCol="1" spcCol="0" rtlCol="0" fromWordArt="0" anchor="ctr" anchorCtr="0" forceAA="0" compatLnSpc="1">
            <a:prstTxWarp prst="textNoShape">
              <a:avLst/>
            </a:prstTxWarp>
            <a:noAutofit/>
          </a:bodyPr>
          <a:lstStyle/>
          <a:p>
            <a:pPr>
              <a:buClr>
                <a:prstClr val="black"/>
              </a:buClr>
              <a:defRPr/>
            </a:pPr>
            <a:endParaRPr lang="en-US" sz="1000" b="0" dirty="0">
              <a:solidFill>
                <a:prstClr val="black"/>
              </a:solidFill>
            </a:endParaRPr>
          </a:p>
        </p:txBody>
      </p:sp>
      <p:sp>
        <p:nvSpPr>
          <p:cNvPr id="11" name="Rectangle 10">
            <a:extLst>
              <a:ext uri="{FF2B5EF4-FFF2-40B4-BE49-F238E27FC236}">
                <a16:creationId xmlns:a16="http://schemas.microsoft.com/office/drawing/2014/main" id="{1AE90911-D294-42C0-9F18-602AC15A8A32}"/>
              </a:ext>
            </a:extLst>
          </p:cNvPr>
          <p:cNvSpPr/>
          <p:nvPr userDrawn="1"/>
        </p:nvSpPr>
        <p:spPr>
          <a:xfrm>
            <a:off x="647830" y="1327192"/>
            <a:ext cx="5326613" cy="4750900"/>
          </a:xfrm>
          <a:prstGeom prst="rect">
            <a:avLst/>
          </a:prstGeom>
          <a:noFill/>
          <a:ln w="127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95" tIns="45697" rIns="91395" bIns="45697" numCol="1" spcCol="0" rtlCol="0" fromWordArt="0" anchor="ctr" anchorCtr="0" forceAA="0" compatLnSpc="1">
            <a:prstTxWarp prst="textNoShape">
              <a:avLst/>
            </a:prstTxWarp>
            <a:noAutofit/>
          </a:bodyPr>
          <a:lstStyle/>
          <a:p>
            <a:pPr>
              <a:buClr>
                <a:prstClr val="black"/>
              </a:buClr>
              <a:defRPr/>
            </a:pPr>
            <a:endParaRPr lang="en-US" sz="1000" b="0" dirty="0">
              <a:solidFill>
                <a:prstClr val="black"/>
              </a:solidFill>
            </a:endParaRPr>
          </a:p>
        </p:txBody>
      </p:sp>
      <p:sp>
        <p:nvSpPr>
          <p:cNvPr id="13" name="Text Box 6">
            <a:extLst>
              <a:ext uri="{FF2B5EF4-FFF2-40B4-BE49-F238E27FC236}">
                <a16:creationId xmlns:a16="http://schemas.microsoft.com/office/drawing/2014/main" id="{44CCAF63-CB6F-471E-91BC-F93B4C1C52D7}"/>
              </a:ext>
            </a:extLst>
          </p:cNvPr>
          <p:cNvSpPr txBox="1">
            <a:spLocks noChangeArrowheads="1"/>
          </p:cNvSpPr>
          <p:nvPr userDrawn="1"/>
        </p:nvSpPr>
        <p:spPr bwMode="auto">
          <a:xfrm>
            <a:off x="2820417" y="5876086"/>
            <a:ext cx="3165801" cy="2021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108800" tIns="54399" rIns="108800" bIns="54399">
            <a:spAutoFit/>
          </a:bodyPr>
          <a:lstStyle>
            <a:lvl1pPr eaLnBrk="0" hangingPunct="0">
              <a:defRPr sz="2000">
                <a:solidFill>
                  <a:schemeClr val="tx1"/>
                </a:solidFill>
                <a:latin typeface="Arial" charset="0"/>
                <a:cs typeface="Arial" charset="0"/>
              </a:defRPr>
            </a:lvl1pPr>
            <a:lvl2pPr marL="742950" indent="-285750" eaLnBrk="0" hangingPunct="0">
              <a:defRPr sz="2000">
                <a:solidFill>
                  <a:schemeClr val="tx1"/>
                </a:solidFill>
                <a:latin typeface="Arial" charset="0"/>
                <a:cs typeface="Arial" charset="0"/>
              </a:defRPr>
            </a:lvl2pPr>
            <a:lvl3pPr marL="1143000" indent="-228600" eaLnBrk="0" hangingPunct="0">
              <a:defRPr sz="2000">
                <a:solidFill>
                  <a:schemeClr val="tx1"/>
                </a:solidFill>
                <a:latin typeface="Arial" charset="0"/>
                <a:cs typeface="Arial" charset="0"/>
              </a:defRPr>
            </a:lvl3pPr>
            <a:lvl4pPr marL="1600200" indent="-228600" eaLnBrk="0" hangingPunct="0">
              <a:defRPr sz="2000">
                <a:solidFill>
                  <a:schemeClr val="tx1"/>
                </a:solidFill>
                <a:latin typeface="Arial" charset="0"/>
                <a:cs typeface="Arial" charset="0"/>
              </a:defRPr>
            </a:lvl4pPr>
            <a:lvl5pPr marL="2057400" indent="-228600" eaLnBrk="0" hangingPunct="0">
              <a:defRPr sz="2000">
                <a:solidFill>
                  <a:schemeClr val="tx1"/>
                </a:solidFill>
                <a:latin typeface="Arial" charset="0"/>
                <a:cs typeface="Arial" charset="0"/>
              </a:defRPr>
            </a:lvl5pPr>
            <a:lvl6pPr marL="2514600" indent="-228600" eaLnBrk="0" fontAlgn="base" hangingPunct="0">
              <a:spcBef>
                <a:spcPct val="0"/>
              </a:spcBef>
              <a:spcAft>
                <a:spcPct val="0"/>
              </a:spcAft>
              <a:defRPr sz="2000">
                <a:solidFill>
                  <a:schemeClr val="tx1"/>
                </a:solidFill>
                <a:latin typeface="Arial" charset="0"/>
                <a:cs typeface="Arial" charset="0"/>
              </a:defRPr>
            </a:lvl6pPr>
            <a:lvl7pPr marL="2971800" indent="-228600" eaLnBrk="0" fontAlgn="base" hangingPunct="0">
              <a:spcBef>
                <a:spcPct val="0"/>
              </a:spcBef>
              <a:spcAft>
                <a:spcPct val="0"/>
              </a:spcAft>
              <a:defRPr sz="2000">
                <a:solidFill>
                  <a:schemeClr val="tx1"/>
                </a:solidFill>
                <a:latin typeface="Arial" charset="0"/>
                <a:cs typeface="Arial" charset="0"/>
              </a:defRPr>
            </a:lvl7pPr>
            <a:lvl8pPr marL="3429000" indent="-228600" eaLnBrk="0" fontAlgn="base" hangingPunct="0">
              <a:spcBef>
                <a:spcPct val="0"/>
              </a:spcBef>
              <a:spcAft>
                <a:spcPct val="0"/>
              </a:spcAft>
              <a:defRPr sz="2000">
                <a:solidFill>
                  <a:schemeClr val="tx1"/>
                </a:solidFill>
                <a:latin typeface="Arial" charset="0"/>
                <a:cs typeface="Arial" charset="0"/>
              </a:defRPr>
            </a:lvl8pPr>
            <a:lvl9pPr marL="3886200" indent="-228600" eaLnBrk="0" fontAlgn="base" hangingPunct="0">
              <a:spcBef>
                <a:spcPct val="0"/>
              </a:spcBef>
              <a:spcAft>
                <a:spcPct val="0"/>
              </a:spcAft>
              <a:defRPr sz="2000">
                <a:solidFill>
                  <a:schemeClr val="tx1"/>
                </a:solidFill>
                <a:latin typeface="Arial" charset="0"/>
                <a:cs typeface="Arial" charset="0"/>
              </a:defRPr>
            </a:lvl9pPr>
          </a:lstStyle>
          <a:p>
            <a:pPr algn="r" defTabSz="913760" eaLnBrk="1" hangingPunct="1">
              <a:spcBef>
                <a:spcPct val="50000"/>
              </a:spcBef>
              <a:buClrTx/>
            </a:pPr>
            <a:r>
              <a:rPr lang="en-US" sz="600" b="0" i="1" dirty="0" err="1">
                <a:solidFill>
                  <a:prstClr val="black"/>
                </a:solidFill>
              </a:rPr>
              <a:t>Kilde</a:t>
            </a:r>
            <a:r>
              <a:rPr lang="en-US" sz="600" b="0" i="1" dirty="0">
                <a:solidFill>
                  <a:prstClr val="black"/>
                </a:solidFill>
              </a:rPr>
              <a:t>: Thomson Reuters / Nordea</a:t>
            </a:r>
          </a:p>
        </p:txBody>
      </p:sp>
      <p:sp>
        <p:nvSpPr>
          <p:cNvPr id="16" name="Diagonal Stripe 15">
            <a:extLst>
              <a:ext uri="{FF2B5EF4-FFF2-40B4-BE49-F238E27FC236}">
                <a16:creationId xmlns:a16="http://schemas.microsoft.com/office/drawing/2014/main" id="{5337ECFB-93C7-4147-8955-A29FBDA2DF17}"/>
              </a:ext>
            </a:extLst>
          </p:cNvPr>
          <p:cNvSpPr/>
          <p:nvPr userDrawn="1"/>
        </p:nvSpPr>
        <p:spPr>
          <a:xfrm rot="5400000">
            <a:off x="10931191" y="812"/>
            <a:ext cx="1259416" cy="1259380"/>
          </a:xfrm>
          <a:prstGeom prst="diagStrip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74" tIns="45686" rIns="91374" bIns="45686" numCol="1" spcCol="0" rtlCol="0" fromWordArt="0" anchor="ctr" anchorCtr="0" forceAA="0" compatLnSpc="1">
            <a:prstTxWarp prst="textNoShape">
              <a:avLst/>
            </a:prstTxWarp>
            <a:noAutofit/>
          </a:bodyPr>
          <a:lstStyle/>
          <a:p>
            <a:pPr algn="ctr"/>
            <a:endParaRPr lang="en-US" sz="1200" dirty="0">
              <a:solidFill>
                <a:schemeClr val="tx1"/>
              </a:solidFill>
            </a:endParaRPr>
          </a:p>
        </p:txBody>
      </p:sp>
      <p:sp>
        <p:nvSpPr>
          <p:cNvPr id="17" name="TextBox 16">
            <a:extLst>
              <a:ext uri="{FF2B5EF4-FFF2-40B4-BE49-F238E27FC236}">
                <a16:creationId xmlns:a16="http://schemas.microsoft.com/office/drawing/2014/main" id="{BDBCE69F-2757-4FE0-8B9A-914C0882726C}"/>
              </a:ext>
            </a:extLst>
          </p:cNvPr>
          <p:cNvSpPr txBox="1"/>
          <p:nvPr userDrawn="1"/>
        </p:nvSpPr>
        <p:spPr>
          <a:xfrm rot="2677788">
            <a:off x="11131267" y="385551"/>
            <a:ext cx="1159127" cy="158326"/>
          </a:xfrm>
          <a:prstGeom prst="rect">
            <a:avLst/>
          </a:prstGeom>
        </p:spPr>
        <p:txBody>
          <a:bodyPr vert="horz" wrap="square" lIns="0" tIns="0" rIns="0" bIns="0" rtlCol="0">
            <a:noAutofit/>
          </a:bodyPr>
          <a:lstStyle/>
          <a:p>
            <a:pPr algn="ctr" fontAlgn="auto">
              <a:spcAft>
                <a:spcPts val="0"/>
              </a:spcAft>
            </a:pPr>
            <a:r>
              <a:rPr lang="en-US" sz="1000" dirty="0">
                <a:solidFill>
                  <a:schemeClr val="bg1"/>
                </a:solidFill>
              </a:rPr>
              <a:t>Click to edit…</a:t>
            </a:r>
          </a:p>
        </p:txBody>
      </p:sp>
      <p:sp>
        <p:nvSpPr>
          <p:cNvPr id="18" name="Title 1">
            <a:extLst>
              <a:ext uri="{FF2B5EF4-FFF2-40B4-BE49-F238E27FC236}">
                <a16:creationId xmlns:a16="http://schemas.microsoft.com/office/drawing/2014/main" id="{F9881EBD-234E-4AED-ACE3-B213D118627E}"/>
              </a:ext>
            </a:extLst>
          </p:cNvPr>
          <p:cNvSpPr>
            <a:spLocks noGrp="1"/>
          </p:cNvSpPr>
          <p:nvPr>
            <p:ph type="title"/>
          </p:nvPr>
        </p:nvSpPr>
        <p:spPr>
          <a:xfrm>
            <a:off x="647832" y="360000"/>
            <a:ext cx="7198125" cy="720000"/>
          </a:xfrm>
        </p:spPr>
        <p:txBody>
          <a:bodyPr/>
          <a:lstStyle/>
          <a:p>
            <a:r>
              <a:rPr lang="en-US" dirty="0"/>
              <a:t>Click to edit Master title style</a:t>
            </a:r>
          </a:p>
        </p:txBody>
      </p:sp>
    </p:spTree>
    <p:extLst>
      <p:ext uri="{BB962C8B-B14F-4D97-AF65-F5344CB8AC3E}">
        <p14:creationId xmlns:p14="http://schemas.microsoft.com/office/powerpoint/2010/main" val="2413375908"/>
      </p:ext>
    </p:extLst>
  </p:cSld>
  <p:clrMapOvr>
    <a:masterClrMapping/>
  </p:clrMapOvr>
  <p:hf hdr="0" ftr="0" dt="0"/>
</p:sldLayout>
</file>

<file path=ppt/slideLayouts/slideLayout26.xml><?xml version="1.0" encoding="utf-8"?>
<p:sldLayout xmlns:a="http://schemas.openxmlformats.org/drawingml/2006/main" xmlns:r="http://schemas.openxmlformats.org/officeDocument/2006/relationships" xmlns:p="http://schemas.openxmlformats.org/presentationml/2006/main" userDrawn="1">
  <p:cSld name="1_Three Content">
    <p:spTree>
      <p:nvGrpSpPr>
        <p:cNvPr id="1" name=""/>
        <p:cNvGrpSpPr/>
        <p:nvPr/>
      </p:nvGrpSpPr>
      <p:grpSpPr>
        <a:xfrm>
          <a:off x="0" y="0"/>
          <a:ext cx="0" cy="0"/>
          <a:chOff x="0" y="0"/>
          <a:chExt cx="0" cy="0"/>
        </a:xfrm>
      </p:grpSpPr>
      <p:sp>
        <p:nvSpPr>
          <p:cNvPr id="2" name="Title 1"/>
          <p:cNvSpPr>
            <a:spLocks noGrp="1"/>
          </p:cNvSpPr>
          <p:nvPr>
            <p:ph type="title"/>
          </p:nvPr>
        </p:nvSpPr>
        <p:spPr>
          <a:xfrm>
            <a:off x="647832" y="360000"/>
            <a:ext cx="7198125" cy="720000"/>
          </a:xfrm>
        </p:spPr>
        <p:txBody>
          <a:bodyPr/>
          <a:lstStyle/>
          <a:p>
            <a:r>
              <a:rPr lang="en-US" dirty="0"/>
              <a:t>Click to edit Master title style</a:t>
            </a:r>
          </a:p>
        </p:txBody>
      </p:sp>
      <p:sp>
        <p:nvSpPr>
          <p:cNvPr id="3" name="Content Placeholder 2"/>
          <p:cNvSpPr>
            <a:spLocks noGrp="1"/>
          </p:cNvSpPr>
          <p:nvPr>
            <p:ph sz="half" idx="1" hasCustomPrompt="1"/>
          </p:nvPr>
        </p:nvSpPr>
        <p:spPr>
          <a:xfrm>
            <a:off x="647831" y="4520554"/>
            <a:ext cx="3491091" cy="1238113"/>
          </a:xfrm>
        </p:spPr>
        <p:txBody>
          <a:bodyPr>
            <a:noAutofit/>
          </a:bodyPr>
          <a:lstStyle>
            <a:lvl1pPr>
              <a:defRPr sz="1600"/>
            </a:lvl1pPr>
            <a:lvl2pPr>
              <a:defRPr sz="1200"/>
            </a:lvl2pPr>
            <a:lvl3pPr>
              <a:defRPr sz="1200"/>
            </a:lvl3pPr>
            <a:lvl4pPr>
              <a:defRPr sz="1200"/>
            </a:lvl4pPr>
            <a:lvl5pPr>
              <a:defRPr sz="1200"/>
            </a:lvl5pPr>
            <a:lvl6pPr>
              <a:defRPr sz="2099"/>
            </a:lvl6pPr>
            <a:lvl7pPr>
              <a:defRPr sz="2099"/>
            </a:lvl7pPr>
            <a:lvl8pPr>
              <a:defRPr sz="2099"/>
            </a:lvl8pPr>
            <a:lvl9pPr>
              <a:defRPr sz="2099"/>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hasCustomPrompt="1"/>
          </p:nvPr>
        </p:nvSpPr>
        <p:spPr>
          <a:xfrm>
            <a:off x="4358465" y="4520554"/>
            <a:ext cx="3491091" cy="1238113"/>
          </a:xfrm>
        </p:spPr>
        <p:txBody>
          <a:bodyPr>
            <a:noAutofit/>
          </a:bodyPr>
          <a:lstStyle>
            <a:lvl1pPr>
              <a:defRPr sz="1600"/>
            </a:lvl1pPr>
            <a:lvl2pPr>
              <a:defRPr sz="1200"/>
            </a:lvl2pPr>
            <a:lvl3pPr>
              <a:defRPr sz="1200"/>
            </a:lvl3pPr>
            <a:lvl4pPr>
              <a:defRPr sz="1200"/>
            </a:lvl4pPr>
            <a:lvl5pPr>
              <a:defRPr sz="1200"/>
            </a:lvl5pPr>
            <a:lvl6pPr>
              <a:defRPr sz="2099"/>
            </a:lvl6pPr>
            <a:lvl7pPr>
              <a:defRPr sz="2099"/>
            </a:lvl7pPr>
            <a:lvl8pPr>
              <a:defRPr sz="2099"/>
            </a:lvl8pPr>
            <a:lvl9pPr>
              <a:defRPr sz="2099"/>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Content Placeholder 3"/>
          <p:cNvSpPr>
            <a:spLocks noGrp="1"/>
          </p:cNvSpPr>
          <p:nvPr>
            <p:ph sz="half" idx="13" hasCustomPrompt="1"/>
          </p:nvPr>
        </p:nvSpPr>
        <p:spPr>
          <a:xfrm>
            <a:off x="8065500" y="4520554"/>
            <a:ext cx="3491091" cy="1238113"/>
          </a:xfrm>
        </p:spPr>
        <p:txBody>
          <a:bodyPr>
            <a:noAutofit/>
          </a:bodyPr>
          <a:lstStyle>
            <a:lvl1pPr>
              <a:defRPr sz="1600"/>
            </a:lvl1pPr>
            <a:lvl2pPr>
              <a:defRPr sz="1200"/>
            </a:lvl2pPr>
            <a:lvl3pPr>
              <a:defRPr sz="1200"/>
            </a:lvl3pPr>
            <a:lvl4pPr>
              <a:defRPr sz="1200"/>
            </a:lvl4pPr>
            <a:lvl5pPr>
              <a:defRPr sz="1200"/>
            </a:lvl5pPr>
            <a:lvl6pPr>
              <a:defRPr sz="2099"/>
            </a:lvl6pPr>
            <a:lvl7pPr>
              <a:defRPr sz="2099"/>
            </a:lvl7pPr>
            <a:lvl8pPr>
              <a:defRPr sz="2099"/>
            </a:lvl8pPr>
            <a:lvl9pPr>
              <a:defRPr sz="2099"/>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9" name="Text Placeholder 8"/>
          <p:cNvSpPr>
            <a:spLocks noGrp="1"/>
          </p:cNvSpPr>
          <p:nvPr>
            <p:ph type="body" sz="quarter" idx="14" hasCustomPrompt="1"/>
          </p:nvPr>
        </p:nvSpPr>
        <p:spPr>
          <a:xfrm>
            <a:off x="669751" y="1331693"/>
            <a:ext cx="3491091" cy="2715115"/>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 name="Text Placeholder 13"/>
          <p:cNvSpPr>
            <a:spLocks noGrp="1"/>
          </p:cNvSpPr>
          <p:nvPr>
            <p:ph type="body" sz="quarter" idx="19" hasCustomPrompt="1"/>
          </p:nvPr>
        </p:nvSpPr>
        <p:spPr>
          <a:xfrm>
            <a:off x="647831" y="4226861"/>
            <a:ext cx="3491091" cy="233946"/>
          </a:xfrm>
        </p:spPr>
        <p:txBody>
          <a:bodyPr/>
          <a:lstStyle>
            <a:lvl1pPr marL="0" indent="0">
              <a:buNone/>
              <a:defRPr/>
            </a:lvl1pPr>
          </a:lstStyle>
          <a:p>
            <a:pPr lvl="0"/>
            <a:r>
              <a:rPr lang="en-US" dirty="0"/>
              <a:t>Click to edit Master text styles</a:t>
            </a:r>
          </a:p>
        </p:txBody>
      </p:sp>
      <p:sp>
        <p:nvSpPr>
          <p:cNvPr id="11" name="Text Placeholder 13"/>
          <p:cNvSpPr>
            <a:spLocks noGrp="1"/>
          </p:cNvSpPr>
          <p:nvPr>
            <p:ph type="body" sz="quarter" idx="20" hasCustomPrompt="1"/>
          </p:nvPr>
        </p:nvSpPr>
        <p:spPr>
          <a:xfrm>
            <a:off x="4359329" y="4245145"/>
            <a:ext cx="3491091" cy="233946"/>
          </a:xfrm>
        </p:spPr>
        <p:txBody>
          <a:bodyPr/>
          <a:lstStyle>
            <a:lvl1pPr marL="0" indent="0">
              <a:buNone/>
              <a:defRPr/>
            </a:lvl1pPr>
          </a:lstStyle>
          <a:p>
            <a:pPr lvl="0"/>
            <a:r>
              <a:rPr lang="en-US" dirty="0"/>
              <a:t>Click to edit Master text styles</a:t>
            </a:r>
          </a:p>
        </p:txBody>
      </p:sp>
      <p:sp>
        <p:nvSpPr>
          <p:cNvPr id="12" name="Text Placeholder 13"/>
          <p:cNvSpPr>
            <a:spLocks noGrp="1"/>
          </p:cNvSpPr>
          <p:nvPr>
            <p:ph type="body" sz="quarter" idx="21" hasCustomPrompt="1"/>
          </p:nvPr>
        </p:nvSpPr>
        <p:spPr>
          <a:xfrm>
            <a:off x="8070826" y="4239050"/>
            <a:ext cx="3491091" cy="233946"/>
          </a:xfrm>
        </p:spPr>
        <p:txBody>
          <a:bodyPr/>
          <a:lstStyle>
            <a:lvl1pPr marL="0" indent="0">
              <a:buNone/>
              <a:defRPr/>
            </a:lvl1pPr>
          </a:lstStyle>
          <a:p>
            <a:pPr lvl="0"/>
            <a:r>
              <a:rPr lang="en-US" dirty="0"/>
              <a:t>Click to edit Master text styles</a:t>
            </a:r>
          </a:p>
        </p:txBody>
      </p:sp>
      <p:sp>
        <p:nvSpPr>
          <p:cNvPr id="13" name="Text Placeholder 8"/>
          <p:cNvSpPr>
            <a:spLocks noGrp="1"/>
          </p:cNvSpPr>
          <p:nvPr>
            <p:ph type="body" sz="quarter" idx="22" hasCustomPrompt="1"/>
          </p:nvPr>
        </p:nvSpPr>
        <p:spPr>
          <a:xfrm>
            <a:off x="4381248" y="1337787"/>
            <a:ext cx="3491091" cy="2715115"/>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4" name="Text Placeholder 8"/>
          <p:cNvSpPr>
            <a:spLocks noGrp="1"/>
          </p:cNvSpPr>
          <p:nvPr>
            <p:ph type="body" sz="quarter" idx="23" hasCustomPrompt="1"/>
          </p:nvPr>
        </p:nvSpPr>
        <p:spPr>
          <a:xfrm>
            <a:off x="8068368" y="1343882"/>
            <a:ext cx="3491091" cy="2715115"/>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62608290"/>
      </p:ext>
    </p:extLst>
  </p:cSld>
  <p:clrMapOvr>
    <a:masterClrMapping/>
  </p:clrMapOvr>
</p:sldLayout>
</file>

<file path=ppt/slideLayouts/slideLayout260.xml><?xml version="1.0" encoding="utf-8"?>
<p:sldLayout xmlns:a="http://schemas.openxmlformats.org/drawingml/2006/main" xmlns:r="http://schemas.openxmlformats.org/officeDocument/2006/relationships" xmlns:p="http://schemas.openxmlformats.org/presentationml/2006/main" preserve="1" userDrawn="1">
  <p:cSld name="9_Title">
    <p:spTree>
      <p:nvGrpSpPr>
        <p:cNvPr id="1" name=""/>
        <p:cNvGrpSpPr/>
        <p:nvPr/>
      </p:nvGrpSpPr>
      <p:grpSpPr>
        <a:xfrm>
          <a:off x="0" y="0"/>
          <a:ext cx="0" cy="0"/>
          <a:chOff x="0" y="0"/>
          <a:chExt cx="0" cy="0"/>
        </a:xfrm>
      </p:grpSpPr>
      <p:cxnSp>
        <p:nvCxnSpPr>
          <p:cNvPr id="14" name="Straight Connector 13">
            <a:extLst>
              <a:ext uri="{FF2B5EF4-FFF2-40B4-BE49-F238E27FC236}">
                <a16:creationId xmlns:a16="http://schemas.microsoft.com/office/drawing/2014/main" id="{7CB86EEF-461A-47C9-BD08-165B13CEB762}"/>
              </a:ext>
            </a:extLst>
          </p:cNvPr>
          <p:cNvCxnSpPr/>
          <p:nvPr userDrawn="1"/>
        </p:nvCxnSpPr>
        <p:spPr>
          <a:xfrm>
            <a:off x="647831" y="6316537"/>
            <a:ext cx="10890764" cy="0"/>
          </a:xfrm>
          <a:prstGeom prst="line">
            <a:avLst/>
          </a:prstGeom>
          <a:ln w="9525">
            <a:solidFill>
              <a:srgbClr val="8B8A8D"/>
            </a:solidFill>
          </a:ln>
        </p:spPr>
        <p:style>
          <a:lnRef idx="1">
            <a:schemeClr val="accent1"/>
          </a:lnRef>
          <a:fillRef idx="0">
            <a:schemeClr val="accent1"/>
          </a:fillRef>
          <a:effectRef idx="0">
            <a:schemeClr val="accent1"/>
          </a:effectRef>
          <a:fontRef idx="minor">
            <a:schemeClr val="tx1"/>
          </a:fontRef>
        </p:style>
      </p:cxnSp>
      <p:sp>
        <p:nvSpPr>
          <p:cNvPr id="15" name="Rectangle 14">
            <a:extLst>
              <a:ext uri="{FF2B5EF4-FFF2-40B4-BE49-F238E27FC236}">
                <a16:creationId xmlns:a16="http://schemas.microsoft.com/office/drawing/2014/main" id="{1BF2E40E-1D0B-478D-A7D1-FF1FBF1D6BBB}"/>
              </a:ext>
            </a:extLst>
          </p:cNvPr>
          <p:cNvSpPr/>
          <p:nvPr userDrawn="1"/>
        </p:nvSpPr>
        <p:spPr>
          <a:xfrm>
            <a:off x="649253" y="1331841"/>
            <a:ext cx="5325226" cy="251876"/>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71" tIns="45685" rIns="91371" bIns="45685" numCol="1" spcCol="0" rtlCol="0" fromWordArt="0" anchor="ctr" anchorCtr="0" forceAA="0" compatLnSpc="1">
            <a:prstTxWarp prst="textNoShape">
              <a:avLst/>
            </a:prstTxWarp>
            <a:noAutofit/>
          </a:bodyPr>
          <a:lstStyle/>
          <a:p>
            <a:pPr algn="ctr">
              <a:buClr>
                <a:prstClr val="black"/>
              </a:buClr>
              <a:defRPr/>
            </a:pPr>
            <a:r>
              <a:rPr lang="en-US" sz="1200" dirty="0">
                <a:solidFill>
                  <a:prstClr val="white"/>
                </a:solidFill>
              </a:rPr>
              <a:t>Click to edit…</a:t>
            </a:r>
          </a:p>
        </p:txBody>
      </p:sp>
      <p:sp>
        <p:nvSpPr>
          <p:cNvPr id="19" name="Rectangle 18">
            <a:extLst>
              <a:ext uri="{FF2B5EF4-FFF2-40B4-BE49-F238E27FC236}">
                <a16:creationId xmlns:a16="http://schemas.microsoft.com/office/drawing/2014/main" id="{54A410C3-8E26-4046-86BE-05496434F74A}"/>
              </a:ext>
            </a:extLst>
          </p:cNvPr>
          <p:cNvSpPr/>
          <p:nvPr userDrawn="1"/>
        </p:nvSpPr>
        <p:spPr>
          <a:xfrm>
            <a:off x="6216993" y="1331841"/>
            <a:ext cx="5325225" cy="251876"/>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71" tIns="45685" rIns="91371" bIns="45685" numCol="1" spcCol="0" rtlCol="0" fromWordArt="0" anchor="ctr" anchorCtr="0" forceAA="0" compatLnSpc="1">
            <a:prstTxWarp prst="textNoShape">
              <a:avLst/>
            </a:prstTxWarp>
            <a:noAutofit/>
          </a:bodyPr>
          <a:lstStyle/>
          <a:p>
            <a:pPr algn="ctr">
              <a:buClr>
                <a:prstClr val="black"/>
              </a:buClr>
              <a:defRPr/>
            </a:pPr>
            <a:r>
              <a:rPr lang="en-US" sz="1200" dirty="0">
                <a:solidFill>
                  <a:prstClr val="white"/>
                </a:solidFill>
              </a:rPr>
              <a:t>Click to edit…</a:t>
            </a:r>
          </a:p>
        </p:txBody>
      </p:sp>
      <p:sp>
        <p:nvSpPr>
          <p:cNvPr id="21" name="Diagonal Stripe 20">
            <a:extLst>
              <a:ext uri="{FF2B5EF4-FFF2-40B4-BE49-F238E27FC236}">
                <a16:creationId xmlns:a16="http://schemas.microsoft.com/office/drawing/2014/main" id="{C79F298B-F33C-4DD1-94C7-31C1E115933D}"/>
              </a:ext>
            </a:extLst>
          </p:cNvPr>
          <p:cNvSpPr/>
          <p:nvPr userDrawn="1"/>
        </p:nvSpPr>
        <p:spPr>
          <a:xfrm rot="5400000">
            <a:off x="10931051" y="911"/>
            <a:ext cx="1259380" cy="1259344"/>
          </a:xfrm>
          <a:prstGeom prst="diagStrip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71" tIns="45685" rIns="91371" bIns="45685" numCol="1" spcCol="0" rtlCol="0" fromWordArt="0" anchor="ctr" anchorCtr="0" forceAA="0" compatLnSpc="1">
            <a:prstTxWarp prst="textNoShape">
              <a:avLst/>
            </a:prstTxWarp>
            <a:noAutofit/>
          </a:bodyPr>
          <a:lstStyle/>
          <a:p>
            <a:pPr algn="ctr"/>
            <a:endParaRPr lang="en-US" sz="1200" dirty="0">
              <a:solidFill>
                <a:schemeClr val="tx1"/>
              </a:solidFill>
            </a:endParaRPr>
          </a:p>
        </p:txBody>
      </p:sp>
      <p:sp>
        <p:nvSpPr>
          <p:cNvPr id="22" name="TextBox 21">
            <a:extLst>
              <a:ext uri="{FF2B5EF4-FFF2-40B4-BE49-F238E27FC236}">
                <a16:creationId xmlns:a16="http://schemas.microsoft.com/office/drawing/2014/main" id="{ADEA2ED4-7EBC-4B76-96C2-E38AE5EE322D}"/>
              </a:ext>
            </a:extLst>
          </p:cNvPr>
          <p:cNvSpPr txBox="1"/>
          <p:nvPr userDrawn="1"/>
        </p:nvSpPr>
        <p:spPr>
          <a:xfrm rot="2677788">
            <a:off x="11182923" y="402870"/>
            <a:ext cx="1053722" cy="158322"/>
          </a:xfrm>
          <a:prstGeom prst="rect">
            <a:avLst/>
          </a:prstGeom>
        </p:spPr>
        <p:txBody>
          <a:bodyPr vert="horz" wrap="square" lIns="0" tIns="0" rIns="0" bIns="0" rtlCol="0">
            <a:noAutofit/>
          </a:bodyPr>
          <a:lstStyle/>
          <a:p>
            <a:pPr algn="ctr"/>
            <a:r>
              <a:rPr lang="en-US" sz="1000" dirty="0">
                <a:solidFill>
                  <a:schemeClr val="bg1"/>
                </a:solidFill>
              </a:rPr>
              <a:t>Click to edit…</a:t>
            </a:r>
          </a:p>
        </p:txBody>
      </p:sp>
      <p:sp>
        <p:nvSpPr>
          <p:cNvPr id="23" name="Rectangle 22">
            <a:extLst>
              <a:ext uri="{FF2B5EF4-FFF2-40B4-BE49-F238E27FC236}">
                <a16:creationId xmlns:a16="http://schemas.microsoft.com/office/drawing/2014/main" id="{B38B1B3B-72D1-4806-BFC2-72DEDB36952A}"/>
              </a:ext>
            </a:extLst>
          </p:cNvPr>
          <p:cNvSpPr/>
          <p:nvPr userDrawn="1"/>
        </p:nvSpPr>
        <p:spPr>
          <a:xfrm>
            <a:off x="6216995" y="1331843"/>
            <a:ext cx="5325226" cy="4749663"/>
          </a:xfrm>
          <a:prstGeom prst="rect">
            <a:avLst/>
          </a:prstGeom>
          <a:noFill/>
          <a:ln w="127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71" tIns="45685" rIns="91371" bIns="45685" numCol="1" spcCol="0" rtlCol="0" fromWordArt="0" anchor="ctr" anchorCtr="0" forceAA="0" compatLnSpc="1">
            <a:prstTxWarp prst="textNoShape">
              <a:avLst/>
            </a:prstTxWarp>
            <a:noAutofit/>
          </a:bodyPr>
          <a:lstStyle/>
          <a:p>
            <a:pPr>
              <a:buClr>
                <a:prstClr val="black"/>
              </a:buClr>
              <a:defRPr/>
            </a:pPr>
            <a:endParaRPr lang="en-US" sz="1000" dirty="0">
              <a:solidFill>
                <a:prstClr val="black"/>
              </a:solidFill>
            </a:endParaRPr>
          </a:p>
        </p:txBody>
      </p:sp>
      <p:sp>
        <p:nvSpPr>
          <p:cNvPr id="24" name="Rectangle 23">
            <a:extLst>
              <a:ext uri="{FF2B5EF4-FFF2-40B4-BE49-F238E27FC236}">
                <a16:creationId xmlns:a16="http://schemas.microsoft.com/office/drawing/2014/main" id="{C8F9B688-9916-454B-ABE1-9C12BBE3BDB5}"/>
              </a:ext>
            </a:extLst>
          </p:cNvPr>
          <p:cNvSpPr/>
          <p:nvPr userDrawn="1"/>
        </p:nvSpPr>
        <p:spPr>
          <a:xfrm>
            <a:off x="649253" y="1331844"/>
            <a:ext cx="5325226" cy="4749663"/>
          </a:xfrm>
          <a:prstGeom prst="rect">
            <a:avLst/>
          </a:prstGeom>
          <a:noFill/>
          <a:ln w="127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71" tIns="45685" rIns="91371" bIns="45685" numCol="1" spcCol="0" rtlCol="0" fromWordArt="0" anchor="ctr" anchorCtr="0" forceAA="0" compatLnSpc="1">
            <a:prstTxWarp prst="textNoShape">
              <a:avLst/>
            </a:prstTxWarp>
            <a:noAutofit/>
          </a:bodyPr>
          <a:lstStyle/>
          <a:p>
            <a:pPr>
              <a:buClr>
                <a:prstClr val="black"/>
              </a:buClr>
              <a:defRPr/>
            </a:pPr>
            <a:endParaRPr lang="en-US" sz="1000" dirty="0">
              <a:solidFill>
                <a:prstClr val="black"/>
              </a:solidFill>
            </a:endParaRPr>
          </a:p>
        </p:txBody>
      </p:sp>
      <p:sp>
        <p:nvSpPr>
          <p:cNvPr id="25" name="Text Placeholder 2">
            <a:extLst>
              <a:ext uri="{FF2B5EF4-FFF2-40B4-BE49-F238E27FC236}">
                <a16:creationId xmlns:a16="http://schemas.microsoft.com/office/drawing/2014/main" id="{CACF0983-B305-46AE-B0CA-52D584D60320}"/>
              </a:ext>
            </a:extLst>
          </p:cNvPr>
          <p:cNvSpPr txBox="1">
            <a:spLocks/>
          </p:cNvSpPr>
          <p:nvPr userDrawn="1"/>
        </p:nvSpPr>
        <p:spPr>
          <a:xfrm>
            <a:off x="649250" y="4948986"/>
            <a:ext cx="5326593" cy="1132521"/>
          </a:xfrm>
          <a:prstGeom prst="rect">
            <a:avLst/>
          </a:prstGeom>
          <a:noFill/>
          <a:ln w="25400" cap="flat" cmpd="sng" algn="ctr">
            <a:noFill/>
            <a:prstDash val="solid"/>
          </a:ln>
        </p:spPr>
        <p:style>
          <a:lnRef idx="2">
            <a:schemeClr val="accent1">
              <a:shade val="50000"/>
            </a:schemeClr>
          </a:lnRef>
          <a:fillRef idx="1">
            <a:schemeClr val="accent1"/>
          </a:fillRef>
          <a:effectRef idx="0">
            <a:schemeClr val="accent1"/>
          </a:effectRef>
          <a:fontRef idx="minor">
            <a:schemeClr val="lt1"/>
          </a:fontRef>
        </p:style>
        <p:txBody>
          <a:bodyPr vert="horz" lIns="143893" tIns="143893" rIns="143893" bIns="143893" rtlCol="0" anchor="t">
            <a:noAutofit/>
          </a:bodyPr>
          <a:lstStyle>
            <a:defPPr>
              <a:defRPr lang="fi-FI"/>
            </a:defPPr>
            <a:lvl1pPr marL="215265" lvl="0" indent="-215265" defTabSz="1088390" eaLnBrk="1" fontAlgn="auto" latinLnBrk="0" hangingPunct="1">
              <a:spcBef>
                <a:spcPts val="1200"/>
              </a:spcBef>
              <a:spcAft>
                <a:spcPts val="0"/>
              </a:spcAft>
              <a:buClrTx/>
              <a:buFont typeface="Arial" panose="020B0604020202020204" pitchFamily="34" charset="0"/>
              <a:buChar char="•"/>
              <a:defRPr sz="1400">
                <a:solidFill>
                  <a:schemeClr val="tx1"/>
                </a:solidFill>
              </a:defRPr>
            </a:lvl1pPr>
            <a:lvl2pPr marL="471805" indent="-214630" defTabSz="1088390" eaLnBrk="1" latinLnBrk="0" hangingPunct="1">
              <a:spcBef>
                <a:spcPts val="0"/>
              </a:spcBef>
              <a:buFont typeface="Arial" panose="020B0604020202020204" pitchFamily="34" charset="0"/>
              <a:buChar char="–"/>
              <a:defRPr sz="1200"/>
            </a:lvl2pPr>
            <a:lvl3pPr marL="728980" indent="-214630" defTabSz="1088390" eaLnBrk="1" latinLnBrk="0" hangingPunct="1">
              <a:spcBef>
                <a:spcPts val="0"/>
              </a:spcBef>
              <a:buFont typeface="Arial" panose="020B0604020202020204" pitchFamily="34" charset="0"/>
              <a:buChar char="−"/>
              <a:defRPr sz="1200"/>
            </a:lvl3pPr>
            <a:lvl4pPr marL="986155" indent="-214630" defTabSz="1088390" eaLnBrk="1" latinLnBrk="0" hangingPunct="1">
              <a:spcBef>
                <a:spcPts val="0"/>
              </a:spcBef>
              <a:buFont typeface="Arial" panose="020B0604020202020204" pitchFamily="34" charset="0"/>
              <a:buChar char="−"/>
              <a:defRPr sz="1200"/>
            </a:lvl4pPr>
            <a:lvl5pPr marL="1243330" indent="-214630" defTabSz="1088390" eaLnBrk="1" latinLnBrk="0" hangingPunct="1">
              <a:spcBef>
                <a:spcPts val="0"/>
              </a:spcBef>
              <a:buFont typeface="Arial" panose="020B0604020202020204" pitchFamily="34" charset="0"/>
              <a:buChar char="−"/>
              <a:defRPr sz="1200"/>
            </a:lvl5pPr>
            <a:lvl6pPr marL="2994025" indent="-272415" defTabSz="1088390">
              <a:spcBef>
                <a:spcPct val="20000"/>
              </a:spcBef>
              <a:buFont typeface="Arial" panose="020B0604020202020204" pitchFamily="34" charset="0"/>
              <a:buChar char="•"/>
              <a:defRPr sz="2400"/>
            </a:lvl6pPr>
            <a:lvl7pPr marL="3538220" indent="-272415" defTabSz="1088390">
              <a:spcBef>
                <a:spcPct val="20000"/>
              </a:spcBef>
              <a:buFont typeface="Arial" panose="020B0604020202020204" pitchFamily="34" charset="0"/>
              <a:buChar char="•"/>
              <a:defRPr sz="2400"/>
            </a:lvl7pPr>
            <a:lvl8pPr marL="4083050" indent="-272415" defTabSz="1088390">
              <a:spcBef>
                <a:spcPct val="20000"/>
              </a:spcBef>
              <a:buFont typeface="Arial" panose="020B0604020202020204" pitchFamily="34" charset="0"/>
              <a:buChar char="•"/>
              <a:defRPr sz="2400"/>
            </a:lvl8pPr>
            <a:lvl9pPr marL="4627245" indent="-272415" defTabSz="1088390">
              <a:spcBef>
                <a:spcPct val="20000"/>
              </a:spcBef>
              <a:buFont typeface="Arial" panose="020B0604020202020204" pitchFamily="34" charset="0"/>
              <a:buChar char="•"/>
              <a:defRPr sz="2400"/>
            </a:lvl9pPr>
          </a:lstStyle>
          <a:p>
            <a:pPr>
              <a:spcBef>
                <a:spcPts val="600"/>
              </a:spcBef>
            </a:pPr>
            <a:r>
              <a:rPr lang="en-US" sz="1050" b="0" dirty="0"/>
              <a:t>Bullet #1</a:t>
            </a:r>
          </a:p>
          <a:p>
            <a:pPr>
              <a:spcBef>
                <a:spcPts val="600"/>
              </a:spcBef>
            </a:pPr>
            <a:r>
              <a:rPr lang="en-US" sz="1050" b="0" dirty="0"/>
              <a:t>Bullet #2</a:t>
            </a:r>
          </a:p>
          <a:p>
            <a:pPr>
              <a:spcBef>
                <a:spcPts val="600"/>
              </a:spcBef>
            </a:pPr>
            <a:r>
              <a:rPr lang="en-US" sz="1050" b="0" dirty="0"/>
              <a:t>Bullet #3</a:t>
            </a:r>
          </a:p>
        </p:txBody>
      </p:sp>
      <p:sp>
        <p:nvSpPr>
          <p:cNvPr id="26" name="Text Placeholder 2">
            <a:extLst>
              <a:ext uri="{FF2B5EF4-FFF2-40B4-BE49-F238E27FC236}">
                <a16:creationId xmlns:a16="http://schemas.microsoft.com/office/drawing/2014/main" id="{B218376F-CF94-4D95-9856-B34F64BD8032}"/>
              </a:ext>
            </a:extLst>
          </p:cNvPr>
          <p:cNvSpPr txBox="1">
            <a:spLocks/>
          </p:cNvSpPr>
          <p:nvPr userDrawn="1"/>
        </p:nvSpPr>
        <p:spPr>
          <a:xfrm>
            <a:off x="6216993" y="4948985"/>
            <a:ext cx="5326593" cy="1132521"/>
          </a:xfrm>
          <a:prstGeom prst="rect">
            <a:avLst/>
          </a:prstGeom>
          <a:noFill/>
          <a:ln w="25400" cap="flat" cmpd="sng" algn="ctr">
            <a:noFill/>
            <a:prstDash val="solid"/>
          </a:ln>
        </p:spPr>
        <p:style>
          <a:lnRef idx="2">
            <a:schemeClr val="accent1">
              <a:shade val="50000"/>
            </a:schemeClr>
          </a:lnRef>
          <a:fillRef idx="1">
            <a:schemeClr val="accent1"/>
          </a:fillRef>
          <a:effectRef idx="0">
            <a:schemeClr val="accent1"/>
          </a:effectRef>
          <a:fontRef idx="minor">
            <a:schemeClr val="lt1"/>
          </a:fontRef>
        </p:style>
        <p:txBody>
          <a:bodyPr vert="horz" lIns="143893" tIns="143893" rIns="143893" bIns="143893" rtlCol="0" anchor="t">
            <a:noAutofit/>
          </a:bodyPr>
          <a:lstStyle>
            <a:defPPr>
              <a:defRPr lang="fi-FI"/>
            </a:defPPr>
            <a:lvl1pPr marL="215265" lvl="0" indent="-215265" defTabSz="1088390" eaLnBrk="1" fontAlgn="auto" latinLnBrk="0" hangingPunct="1">
              <a:spcBef>
                <a:spcPts val="1200"/>
              </a:spcBef>
              <a:spcAft>
                <a:spcPts val="0"/>
              </a:spcAft>
              <a:buClrTx/>
              <a:buFont typeface="Arial" panose="020B0604020202020204" pitchFamily="34" charset="0"/>
              <a:buChar char="•"/>
              <a:defRPr sz="1400">
                <a:solidFill>
                  <a:schemeClr val="tx1"/>
                </a:solidFill>
              </a:defRPr>
            </a:lvl1pPr>
            <a:lvl2pPr marL="471805" indent="-214630" defTabSz="1088390" eaLnBrk="1" latinLnBrk="0" hangingPunct="1">
              <a:spcBef>
                <a:spcPts val="0"/>
              </a:spcBef>
              <a:buFont typeface="Arial" panose="020B0604020202020204" pitchFamily="34" charset="0"/>
              <a:buChar char="–"/>
              <a:defRPr sz="1200"/>
            </a:lvl2pPr>
            <a:lvl3pPr marL="728980" indent="-214630" defTabSz="1088390" eaLnBrk="1" latinLnBrk="0" hangingPunct="1">
              <a:spcBef>
                <a:spcPts val="0"/>
              </a:spcBef>
              <a:buFont typeface="Arial" panose="020B0604020202020204" pitchFamily="34" charset="0"/>
              <a:buChar char="−"/>
              <a:defRPr sz="1200"/>
            </a:lvl3pPr>
            <a:lvl4pPr marL="986155" indent="-214630" defTabSz="1088390" eaLnBrk="1" latinLnBrk="0" hangingPunct="1">
              <a:spcBef>
                <a:spcPts val="0"/>
              </a:spcBef>
              <a:buFont typeface="Arial" panose="020B0604020202020204" pitchFamily="34" charset="0"/>
              <a:buChar char="−"/>
              <a:defRPr sz="1200"/>
            </a:lvl4pPr>
            <a:lvl5pPr marL="1243330" indent="-214630" defTabSz="1088390" eaLnBrk="1" latinLnBrk="0" hangingPunct="1">
              <a:spcBef>
                <a:spcPts val="0"/>
              </a:spcBef>
              <a:buFont typeface="Arial" panose="020B0604020202020204" pitchFamily="34" charset="0"/>
              <a:buChar char="−"/>
              <a:defRPr sz="1200"/>
            </a:lvl5pPr>
            <a:lvl6pPr marL="2994025" indent="-272415" defTabSz="1088390">
              <a:spcBef>
                <a:spcPct val="20000"/>
              </a:spcBef>
              <a:buFont typeface="Arial" panose="020B0604020202020204" pitchFamily="34" charset="0"/>
              <a:buChar char="•"/>
              <a:defRPr sz="2400"/>
            </a:lvl6pPr>
            <a:lvl7pPr marL="3538220" indent="-272415" defTabSz="1088390">
              <a:spcBef>
                <a:spcPct val="20000"/>
              </a:spcBef>
              <a:buFont typeface="Arial" panose="020B0604020202020204" pitchFamily="34" charset="0"/>
              <a:buChar char="•"/>
              <a:defRPr sz="2400"/>
            </a:lvl7pPr>
            <a:lvl8pPr marL="4083050" indent="-272415" defTabSz="1088390">
              <a:spcBef>
                <a:spcPct val="20000"/>
              </a:spcBef>
              <a:buFont typeface="Arial" panose="020B0604020202020204" pitchFamily="34" charset="0"/>
              <a:buChar char="•"/>
              <a:defRPr sz="2400"/>
            </a:lvl8pPr>
            <a:lvl9pPr marL="4627245" indent="-272415" defTabSz="1088390">
              <a:spcBef>
                <a:spcPct val="20000"/>
              </a:spcBef>
              <a:buFont typeface="Arial" panose="020B0604020202020204" pitchFamily="34" charset="0"/>
              <a:buChar char="•"/>
              <a:defRPr sz="2400"/>
            </a:lvl9pPr>
          </a:lstStyle>
          <a:p>
            <a:pPr>
              <a:spcBef>
                <a:spcPts val="600"/>
              </a:spcBef>
            </a:pPr>
            <a:r>
              <a:rPr lang="en-US" sz="1050" b="0" dirty="0"/>
              <a:t>Bullet #1</a:t>
            </a:r>
          </a:p>
          <a:p>
            <a:pPr>
              <a:spcBef>
                <a:spcPts val="600"/>
              </a:spcBef>
            </a:pPr>
            <a:r>
              <a:rPr lang="en-US" sz="1050" b="0" dirty="0"/>
              <a:t>Bullet #2</a:t>
            </a:r>
          </a:p>
          <a:p>
            <a:pPr>
              <a:spcBef>
                <a:spcPts val="600"/>
              </a:spcBef>
            </a:pPr>
            <a:r>
              <a:rPr lang="en-US" sz="1050" b="0" dirty="0"/>
              <a:t>Bullet #3</a:t>
            </a:r>
          </a:p>
          <a:p>
            <a:pPr marL="0" indent="0">
              <a:spcBef>
                <a:spcPts val="600"/>
              </a:spcBef>
              <a:buNone/>
            </a:pPr>
            <a:endParaRPr lang="en-US" sz="1050" b="0" dirty="0"/>
          </a:p>
        </p:txBody>
      </p:sp>
      <p:sp>
        <p:nvSpPr>
          <p:cNvPr id="29" name="Title 1">
            <a:extLst>
              <a:ext uri="{FF2B5EF4-FFF2-40B4-BE49-F238E27FC236}">
                <a16:creationId xmlns:a16="http://schemas.microsoft.com/office/drawing/2014/main" id="{4727243E-E224-4858-A0D6-23417A605152}"/>
              </a:ext>
            </a:extLst>
          </p:cNvPr>
          <p:cNvSpPr>
            <a:spLocks noGrp="1"/>
          </p:cNvSpPr>
          <p:nvPr>
            <p:ph type="title"/>
          </p:nvPr>
        </p:nvSpPr>
        <p:spPr>
          <a:xfrm>
            <a:off x="647832" y="360000"/>
            <a:ext cx="7198125" cy="720000"/>
          </a:xfrm>
        </p:spPr>
        <p:txBody>
          <a:bodyPr/>
          <a:lstStyle/>
          <a:p>
            <a:r>
              <a:rPr lang="en-US" dirty="0"/>
              <a:t>Click to edit Master title style</a:t>
            </a:r>
          </a:p>
        </p:txBody>
      </p:sp>
      <p:sp>
        <p:nvSpPr>
          <p:cNvPr id="30" name="Text Box 6">
            <a:extLst>
              <a:ext uri="{FF2B5EF4-FFF2-40B4-BE49-F238E27FC236}">
                <a16:creationId xmlns:a16="http://schemas.microsoft.com/office/drawing/2014/main" id="{CD94A51F-E53C-41F5-863F-70A821156086}"/>
              </a:ext>
            </a:extLst>
          </p:cNvPr>
          <p:cNvSpPr txBox="1">
            <a:spLocks noChangeArrowheads="1"/>
          </p:cNvSpPr>
          <p:nvPr userDrawn="1"/>
        </p:nvSpPr>
        <p:spPr bwMode="auto">
          <a:xfrm>
            <a:off x="2820417" y="5876086"/>
            <a:ext cx="3165801" cy="2021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108800" tIns="54399" rIns="108800" bIns="54399">
            <a:spAutoFit/>
          </a:bodyPr>
          <a:lstStyle>
            <a:lvl1pPr eaLnBrk="0" hangingPunct="0">
              <a:defRPr sz="2000">
                <a:solidFill>
                  <a:schemeClr val="tx1"/>
                </a:solidFill>
                <a:latin typeface="Arial" charset="0"/>
                <a:cs typeface="Arial" charset="0"/>
              </a:defRPr>
            </a:lvl1pPr>
            <a:lvl2pPr marL="742950" indent="-285750" eaLnBrk="0" hangingPunct="0">
              <a:defRPr sz="2000">
                <a:solidFill>
                  <a:schemeClr val="tx1"/>
                </a:solidFill>
                <a:latin typeface="Arial" charset="0"/>
                <a:cs typeface="Arial" charset="0"/>
              </a:defRPr>
            </a:lvl2pPr>
            <a:lvl3pPr marL="1143000" indent="-228600" eaLnBrk="0" hangingPunct="0">
              <a:defRPr sz="2000">
                <a:solidFill>
                  <a:schemeClr val="tx1"/>
                </a:solidFill>
                <a:latin typeface="Arial" charset="0"/>
                <a:cs typeface="Arial" charset="0"/>
              </a:defRPr>
            </a:lvl3pPr>
            <a:lvl4pPr marL="1600200" indent="-228600" eaLnBrk="0" hangingPunct="0">
              <a:defRPr sz="2000">
                <a:solidFill>
                  <a:schemeClr val="tx1"/>
                </a:solidFill>
                <a:latin typeface="Arial" charset="0"/>
                <a:cs typeface="Arial" charset="0"/>
              </a:defRPr>
            </a:lvl4pPr>
            <a:lvl5pPr marL="2057400" indent="-228600" eaLnBrk="0" hangingPunct="0">
              <a:defRPr sz="2000">
                <a:solidFill>
                  <a:schemeClr val="tx1"/>
                </a:solidFill>
                <a:latin typeface="Arial" charset="0"/>
                <a:cs typeface="Arial" charset="0"/>
              </a:defRPr>
            </a:lvl5pPr>
            <a:lvl6pPr marL="2514600" indent="-228600" eaLnBrk="0" fontAlgn="base" hangingPunct="0">
              <a:spcBef>
                <a:spcPct val="0"/>
              </a:spcBef>
              <a:spcAft>
                <a:spcPct val="0"/>
              </a:spcAft>
              <a:defRPr sz="2000">
                <a:solidFill>
                  <a:schemeClr val="tx1"/>
                </a:solidFill>
                <a:latin typeface="Arial" charset="0"/>
                <a:cs typeface="Arial" charset="0"/>
              </a:defRPr>
            </a:lvl6pPr>
            <a:lvl7pPr marL="2971800" indent="-228600" eaLnBrk="0" fontAlgn="base" hangingPunct="0">
              <a:spcBef>
                <a:spcPct val="0"/>
              </a:spcBef>
              <a:spcAft>
                <a:spcPct val="0"/>
              </a:spcAft>
              <a:defRPr sz="2000">
                <a:solidFill>
                  <a:schemeClr val="tx1"/>
                </a:solidFill>
                <a:latin typeface="Arial" charset="0"/>
                <a:cs typeface="Arial" charset="0"/>
              </a:defRPr>
            </a:lvl7pPr>
            <a:lvl8pPr marL="3429000" indent="-228600" eaLnBrk="0" fontAlgn="base" hangingPunct="0">
              <a:spcBef>
                <a:spcPct val="0"/>
              </a:spcBef>
              <a:spcAft>
                <a:spcPct val="0"/>
              </a:spcAft>
              <a:defRPr sz="2000">
                <a:solidFill>
                  <a:schemeClr val="tx1"/>
                </a:solidFill>
                <a:latin typeface="Arial" charset="0"/>
                <a:cs typeface="Arial" charset="0"/>
              </a:defRPr>
            </a:lvl8pPr>
            <a:lvl9pPr marL="3886200" indent="-228600" eaLnBrk="0" fontAlgn="base" hangingPunct="0">
              <a:spcBef>
                <a:spcPct val="0"/>
              </a:spcBef>
              <a:spcAft>
                <a:spcPct val="0"/>
              </a:spcAft>
              <a:defRPr sz="2000">
                <a:solidFill>
                  <a:schemeClr val="tx1"/>
                </a:solidFill>
                <a:latin typeface="Arial" charset="0"/>
                <a:cs typeface="Arial" charset="0"/>
              </a:defRPr>
            </a:lvl9pPr>
          </a:lstStyle>
          <a:p>
            <a:pPr algn="r" defTabSz="913760" eaLnBrk="1" hangingPunct="1">
              <a:spcBef>
                <a:spcPct val="50000"/>
              </a:spcBef>
              <a:buClrTx/>
            </a:pPr>
            <a:r>
              <a:rPr lang="en-US" sz="600" b="0" i="1" dirty="0" err="1">
                <a:solidFill>
                  <a:prstClr val="black"/>
                </a:solidFill>
              </a:rPr>
              <a:t>Kilde</a:t>
            </a:r>
            <a:r>
              <a:rPr lang="en-US" sz="600" b="0" i="1" dirty="0">
                <a:solidFill>
                  <a:prstClr val="black"/>
                </a:solidFill>
              </a:rPr>
              <a:t>: Thomson Reuters / Nordea</a:t>
            </a:r>
          </a:p>
        </p:txBody>
      </p:sp>
      <p:sp>
        <p:nvSpPr>
          <p:cNvPr id="31" name="Text Box 6">
            <a:extLst>
              <a:ext uri="{FF2B5EF4-FFF2-40B4-BE49-F238E27FC236}">
                <a16:creationId xmlns:a16="http://schemas.microsoft.com/office/drawing/2014/main" id="{B6D05078-81E9-4887-80BB-B0AD03FAAC73}"/>
              </a:ext>
            </a:extLst>
          </p:cNvPr>
          <p:cNvSpPr txBox="1">
            <a:spLocks noChangeArrowheads="1"/>
          </p:cNvSpPr>
          <p:nvPr userDrawn="1"/>
        </p:nvSpPr>
        <p:spPr bwMode="auto">
          <a:xfrm>
            <a:off x="8372063" y="5876086"/>
            <a:ext cx="3165801" cy="2021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108800" tIns="54399" rIns="108800" bIns="54399">
            <a:spAutoFit/>
          </a:bodyPr>
          <a:lstStyle>
            <a:lvl1pPr eaLnBrk="0" hangingPunct="0">
              <a:defRPr sz="2000">
                <a:solidFill>
                  <a:schemeClr val="tx1"/>
                </a:solidFill>
                <a:latin typeface="Arial" charset="0"/>
                <a:cs typeface="Arial" charset="0"/>
              </a:defRPr>
            </a:lvl1pPr>
            <a:lvl2pPr marL="742950" indent="-285750" eaLnBrk="0" hangingPunct="0">
              <a:defRPr sz="2000">
                <a:solidFill>
                  <a:schemeClr val="tx1"/>
                </a:solidFill>
                <a:latin typeface="Arial" charset="0"/>
                <a:cs typeface="Arial" charset="0"/>
              </a:defRPr>
            </a:lvl2pPr>
            <a:lvl3pPr marL="1143000" indent="-228600" eaLnBrk="0" hangingPunct="0">
              <a:defRPr sz="2000">
                <a:solidFill>
                  <a:schemeClr val="tx1"/>
                </a:solidFill>
                <a:latin typeface="Arial" charset="0"/>
                <a:cs typeface="Arial" charset="0"/>
              </a:defRPr>
            </a:lvl3pPr>
            <a:lvl4pPr marL="1600200" indent="-228600" eaLnBrk="0" hangingPunct="0">
              <a:defRPr sz="2000">
                <a:solidFill>
                  <a:schemeClr val="tx1"/>
                </a:solidFill>
                <a:latin typeface="Arial" charset="0"/>
                <a:cs typeface="Arial" charset="0"/>
              </a:defRPr>
            </a:lvl4pPr>
            <a:lvl5pPr marL="2057400" indent="-228600" eaLnBrk="0" hangingPunct="0">
              <a:defRPr sz="2000">
                <a:solidFill>
                  <a:schemeClr val="tx1"/>
                </a:solidFill>
                <a:latin typeface="Arial" charset="0"/>
                <a:cs typeface="Arial" charset="0"/>
              </a:defRPr>
            </a:lvl5pPr>
            <a:lvl6pPr marL="2514600" indent="-228600" eaLnBrk="0" fontAlgn="base" hangingPunct="0">
              <a:spcBef>
                <a:spcPct val="0"/>
              </a:spcBef>
              <a:spcAft>
                <a:spcPct val="0"/>
              </a:spcAft>
              <a:defRPr sz="2000">
                <a:solidFill>
                  <a:schemeClr val="tx1"/>
                </a:solidFill>
                <a:latin typeface="Arial" charset="0"/>
                <a:cs typeface="Arial" charset="0"/>
              </a:defRPr>
            </a:lvl6pPr>
            <a:lvl7pPr marL="2971800" indent="-228600" eaLnBrk="0" fontAlgn="base" hangingPunct="0">
              <a:spcBef>
                <a:spcPct val="0"/>
              </a:spcBef>
              <a:spcAft>
                <a:spcPct val="0"/>
              </a:spcAft>
              <a:defRPr sz="2000">
                <a:solidFill>
                  <a:schemeClr val="tx1"/>
                </a:solidFill>
                <a:latin typeface="Arial" charset="0"/>
                <a:cs typeface="Arial" charset="0"/>
              </a:defRPr>
            </a:lvl7pPr>
            <a:lvl8pPr marL="3429000" indent="-228600" eaLnBrk="0" fontAlgn="base" hangingPunct="0">
              <a:spcBef>
                <a:spcPct val="0"/>
              </a:spcBef>
              <a:spcAft>
                <a:spcPct val="0"/>
              </a:spcAft>
              <a:defRPr sz="2000">
                <a:solidFill>
                  <a:schemeClr val="tx1"/>
                </a:solidFill>
                <a:latin typeface="Arial" charset="0"/>
                <a:cs typeface="Arial" charset="0"/>
              </a:defRPr>
            </a:lvl8pPr>
            <a:lvl9pPr marL="3886200" indent="-228600" eaLnBrk="0" fontAlgn="base" hangingPunct="0">
              <a:spcBef>
                <a:spcPct val="0"/>
              </a:spcBef>
              <a:spcAft>
                <a:spcPct val="0"/>
              </a:spcAft>
              <a:defRPr sz="2000">
                <a:solidFill>
                  <a:schemeClr val="tx1"/>
                </a:solidFill>
                <a:latin typeface="Arial" charset="0"/>
                <a:cs typeface="Arial" charset="0"/>
              </a:defRPr>
            </a:lvl9pPr>
          </a:lstStyle>
          <a:p>
            <a:pPr algn="r" defTabSz="913760" eaLnBrk="1" hangingPunct="1">
              <a:spcBef>
                <a:spcPct val="50000"/>
              </a:spcBef>
              <a:buClrTx/>
            </a:pPr>
            <a:r>
              <a:rPr lang="en-US" sz="600" b="0" i="1" dirty="0" err="1">
                <a:solidFill>
                  <a:prstClr val="black"/>
                </a:solidFill>
              </a:rPr>
              <a:t>Kilde</a:t>
            </a:r>
            <a:r>
              <a:rPr lang="en-US" sz="600" b="0" i="1" dirty="0">
                <a:solidFill>
                  <a:prstClr val="black"/>
                </a:solidFill>
              </a:rPr>
              <a:t>: Thomson Reuters / Nordea</a:t>
            </a:r>
          </a:p>
        </p:txBody>
      </p:sp>
    </p:spTree>
    <p:extLst>
      <p:ext uri="{BB962C8B-B14F-4D97-AF65-F5344CB8AC3E}">
        <p14:creationId xmlns:p14="http://schemas.microsoft.com/office/powerpoint/2010/main" val="1347373647"/>
      </p:ext>
    </p:extLst>
  </p:cSld>
  <p:clrMapOvr>
    <a:masterClrMapping/>
  </p:clrMapOvr>
  <p:hf hdr="0" ftr="0" dt="0"/>
</p:sldLayout>
</file>

<file path=ppt/slideLayouts/slideLayout261.xml><?xml version="1.0" encoding="utf-8"?>
<p:sldLayout xmlns:a="http://schemas.openxmlformats.org/drawingml/2006/main" xmlns:r="http://schemas.openxmlformats.org/officeDocument/2006/relationships" xmlns:p="http://schemas.openxmlformats.org/presentationml/2006/main" preserve="1" userDrawn="1">
  <p:cSld name="6_Title">
    <p:spTree>
      <p:nvGrpSpPr>
        <p:cNvPr id="1" name=""/>
        <p:cNvGrpSpPr/>
        <p:nvPr/>
      </p:nvGrpSpPr>
      <p:grpSpPr>
        <a:xfrm>
          <a:off x="0" y="0"/>
          <a:ext cx="0" cy="0"/>
          <a:chOff x="0" y="0"/>
          <a:chExt cx="0" cy="0"/>
        </a:xfrm>
      </p:grpSpPr>
      <p:cxnSp>
        <p:nvCxnSpPr>
          <p:cNvPr id="4" name="Straight Connector 3">
            <a:extLst>
              <a:ext uri="{FF2B5EF4-FFF2-40B4-BE49-F238E27FC236}">
                <a16:creationId xmlns:a16="http://schemas.microsoft.com/office/drawing/2014/main" id="{B57B00C2-AADE-4B3C-B528-CB0D806AB6D2}"/>
              </a:ext>
            </a:extLst>
          </p:cNvPr>
          <p:cNvCxnSpPr/>
          <p:nvPr userDrawn="1"/>
        </p:nvCxnSpPr>
        <p:spPr>
          <a:xfrm>
            <a:off x="647831" y="6316537"/>
            <a:ext cx="10890764" cy="0"/>
          </a:xfrm>
          <a:prstGeom prst="line">
            <a:avLst/>
          </a:prstGeom>
          <a:ln w="9525">
            <a:solidFill>
              <a:srgbClr val="8B8A8D"/>
            </a:solidFill>
          </a:ln>
        </p:spPr>
        <p:style>
          <a:lnRef idx="1">
            <a:schemeClr val="accent1"/>
          </a:lnRef>
          <a:fillRef idx="0">
            <a:schemeClr val="accent1"/>
          </a:fillRef>
          <a:effectRef idx="0">
            <a:schemeClr val="accent1"/>
          </a:effectRef>
          <a:fontRef idx="minor">
            <a:schemeClr val="tx1"/>
          </a:fontRef>
        </p:style>
      </p:cxnSp>
      <p:pic>
        <p:nvPicPr>
          <p:cNvPr id="5" name="Picture 6" descr="Kuvahaun tulos haulle world map">
            <a:extLst>
              <a:ext uri="{FF2B5EF4-FFF2-40B4-BE49-F238E27FC236}">
                <a16:creationId xmlns:a16="http://schemas.microsoft.com/office/drawing/2014/main" id="{0DED4E21-737C-4DB2-9FED-C3C057A08B91}"/>
              </a:ext>
            </a:extLst>
          </p:cNvPr>
          <p:cNvPicPr>
            <a:picLocks noChangeAspect="1" noChangeArrowheads="1"/>
          </p:cNvPicPr>
          <p:nvPr userDrawn="1"/>
        </p:nvPicPr>
        <p:blipFill>
          <a:blip r:embed="rId2" cstate="print">
            <a:duotone>
              <a:prstClr val="black"/>
              <a:schemeClr val="accent5">
                <a:tint val="45000"/>
                <a:satMod val="400000"/>
              </a:schemeClr>
            </a:duotone>
            <a:extLst>
              <a:ext uri="{BEBA8EAE-BF5A-486C-A8C5-ECC9F3942E4B}">
                <a14:imgProps xmlns:a14="http://schemas.microsoft.com/office/drawing/2010/main">
                  <a14:imgLayer r:embed="rId3">
                    <a14:imgEffect>
                      <a14:brightnessContrast bright="81000" contrast="-31000"/>
                    </a14:imgEffect>
                  </a14:imgLayer>
                </a14:imgProps>
              </a:ext>
              <a:ext uri="{28A0092B-C50C-407E-A947-70E740481C1C}">
                <a14:useLocalDpi xmlns:a14="http://schemas.microsoft.com/office/drawing/2010/main" val="0"/>
              </a:ext>
            </a:extLst>
          </a:blip>
          <a:srcRect/>
          <a:stretch>
            <a:fillRect/>
          </a:stretch>
        </p:blipFill>
        <p:spPr bwMode="auto">
          <a:xfrm>
            <a:off x="1845007" y="1330256"/>
            <a:ext cx="8501986" cy="4195905"/>
          </a:xfrm>
          <a:prstGeom prst="rect">
            <a:avLst/>
          </a:prstGeom>
          <a:noFill/>
          <a:ln>
            <a:noFill/>
          </a:ln>
        </p:spPr>
      </p:pic>
      <p:sp>
        <p:nvSpPr>
          <p:cNvPr id="6" name="Rectangle 5">
            <a:extLst>
              <a:ext uri="{FF2B5EF4-FFF2-40B4-BE49-F238E27FC236}">
                <a16:creationId xmlns:a16="http://schemas.microsoft.com/office/drawing/2014/main" id="{EC73C67A-C4AB-4AFC-9F88-496D67DA5BCD}"/>
              </a:ext>
            </a:extLst>
          </p:cNvPr>
          <p:cNvSpPr/>
          <p:nvPr userDrawn="1"/>
        </p:nvSpPr>
        <p:spPr>
          <a:xfrm>
            <a:off x="336860" y="1917610"/>
            <a:ext cx="2746108" cy="2019523"/>
          </a:xfrm>
          <a:prstGeom prst="rect">
            <a:avLst/>
          </a:prstGeom>
          <a:solidFill>
            <a:schemeClr val="bg1">
              <a:alpha val="75000"/>
            </a:schemeClr>
          </a:solidFill>
          <a:ln w="952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95" tIns="45697" rIns="91395" bIns="45697" numCol="1" spcCol="0" rtlCol="0" fromWordArt="0" anchor="ctr" anchorCtr="0" forceAA="0" compatLnSpc="1">
            <a:prstTxWarp prst="textNoShape">
              <a:avLst/>
            </a:prstTxWarp>
            <a:noAutofit/>
          </a:bodyPr>
          <a:lstStyle/>
          <a:p>
            <a:pPr marL="0" marR="0" lvl="0" indent="0" algn="l" defTabSz="913943" rtl="0" eaLnBrk="0" fontAlgn="base" latinLnBrk="0" hangingPunct="0">
              <a:lnSpc>
                <a:spcPct val="100000"/>
              </a:lnSpc>
              <a:spcBef>
                <a:spcPct val="0"/>
              </a:spcBef>
              <a:spcAft>
                <a:spcPct val="0"/>
              </a:spcAft>
              <a:buClr>
                <a:prstClr val="black"/>
              </a:buClr>
              <a:buSzTx/>
              <a:buFontTx/>
              <a:buNone/>
              <a:tabLst/>
              <a:defRPr/>
            </a:pPr>
            <a:endParaRPr kumimoji="0" lang="en-US" sz="1000" b="0" i="0" u="none" strike="noStrike" kern="1200" cap="none" spc="0" normalizeH="0" baseline="0" noProof="0" dirty="0">
              <a:ln>
                <a:noFill/>
              </a:ln>
              <a:solidFill>
                <a:prstClr val="black"/>
              </a:solidFill>
              <a:effectLst/>
              <a:uLnTx/>
              <a:uFillTx/>
              <a:latin typeface="Arial"/>
              <a:ea typeface="+mn-ea"/>
              <a:cs typeface="+mn-cs"/>
            </a:endParaRPr>
          </a:p>
        </p:txBody>
      </p:sp>
      <p:sp>
        <p:nvSpPr>
          <p:cNvPr id="7" name="Rectangle 6">
            <a:extLst>
              <a:ext uri="{FF2B5EF4-FFF2-40B4-BE49-F238E27FC236}">
                <a16:creationId xmlns:a16="http://schemas.microsoft.com/office/drawing/2014/main" id="{063372D7-3445-4265-8365-4FDDB2EC3C15}"/>
              </a:ext>
            </a:extLst>
          </p:cNvPr>
          <p:cNvSpPr/>
          <p:nvPr userDrawn="1"/>
        </p:nvSpPr>
        <p:spPr>
          <a:xfrm>
            <a:off x="3244997" y="1917610"/>
            <a:ext cx="2746108" cy="2019523"/>
          </a:xfrm>
          <a:prstGeom prst="rect">
            <a:avLst/>
          </a:prstGeom>
          <a:solidFill>
            <a:schemeClr val="bg1">
              <a:alpha val="75000"/>
            </a:schemeClr>
          </a:solidFill>
          <a:ln w="952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95" tIns="45697" rIns="91395" bIns="45697" numCol="1" spcCol="0" rtlCol="0" fromWordArt="0" anchor="ctr" anchorCtr="0" forceAA="0" compatLnSpc="1">
            <a:prstTxWarp prst="textNoShape">
              <a:avLst/>
            </a:prstTxWarp>
            <a:noAutofit/>
          </a:bodyPr>
          <a:lstStyle/>
          <a:p>
            <a:pPr marL="0" marR="0" lvl="0" indent="0" algn="l" defTabSz="913943" rtl="0" eaLnBrk="0" fontAlgn="base" latinLnBrk="0" hangingPunct="0">
              <a:lnSpc>
                <a:spcPct val="100000"/>
              </a:lnSpc>
              <a:spcBef>
                <a:spcPct val="0"/>
              </a:spcBef>
              <a:spcAft>
                <a:spcPct val="0"/>
              </a:spcAft>
              <a:buClr>
                <a:prstClr val="black"/>
              </a:buClr>
              <a:buSzTx/>
              <a:buFontTx/>
              <a:buNone/>
              <a:tabLst/>
              <a:defRPr/>
            </a:pPr>
            <a:endParaRPr kumimoji="0" lang="en-US" sz="1000" b="0" i="0" u="none" strike="noStrike" kern="1200" cap="none" spc="0" normalizeH="0" baseline="0" noProof="0" dirty="0">
              <a:ln>
                <a:noFill/>
              </a:ln>
              <a:solidFill>
                <a:prstClr val="black"/>
              </a:solidFill>
              <a:effectLst/>
              <a:uLnTx/>
              <a:uFillTx/>
              <a:latin typeface="Arial"/>
              <a:ea typeface="+mn-ea"/>
              <a:cs typeface="+mn-cs"/>
            </a:endParaRPr>
          </a:p>
        </p:txBody>
      </p:sp>
      <p:sp>
        <p:nvSpPr>
          <p:cNvPr id="8" name="Rectangle 7">
            <a:extLst>
              <a:ext uri="{FF2B5EF4-FFF2-40B4-BE49-F238E27FC236}">
                <a16:creationId xmlns:a16="http://schemas.microsoft.com/office/drawing/2014/main" id="{42FBCC81-416C-4974-8394-7A1AF6FA3F65}"/>
              </a:ext>
            </a:extLst>
          </p:cNvPr>
          <p:cNvSpPr/>
          <p:nvPr userDrawn="1"/>
        </p:nvSpPr>
        <p:spPr>
          <a:xfrm>
            <a:off x="9066605" y="1924652"/>
            <a:ext cx="2746108" cy="2019523"/>
          </a:xfrm>
          <a:prstGeom prst="rect">
            <a:avLst/>
          </a:prstGeom>
          <a:solidFill>
            <a:schemeClr val="bg1">
              <a:alpha val="75000"/>
            </a:schemeClr>
          </a:solidFill>
          <a:ln w="952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95" tIns="45697" rIns="91395" bIns="45697" numCol="1" spcCol="0" rtlCol="0" fromWordArt="0" anchor="ctr" anchorCtr="0" forceAA="0" compatLnSpc="1">
            <a:prstTxWarp prst="textNoShape">
              <a:avLst/>
            </a:prstTxWarp>
            <a:noAutofit/>
          </a:bodyPr>
          <a:lstStyle/>
          <a:p>
            <a:pPr marL="0" marR="0" lvl="0" indent="0" algn="l" defTabSz="913943" rtl="0" eaLnBrk="0" fontAlgn="base" latinLnBrk="0" hangingPunct="0">
              <a:lnSpc>
                <a:spcPct val="100000"/>
              </a:lnSpc>
              <a:spcBef>
                <a:spcPct val="0"/>
              </a:spcBef>
              <a:spcAft>
                <a:spcPct val="0"/>
              </a:spcAft>
              <a:buClr>
                <a:prstClr val="black"/>
              </a:buClr>
              <a:buSzTx/>
              <a:buFontTx/>
              <a:buNone/>
              <a:tabLst/>
              <a:defRPr/>
            </a:pPr>
            <a:endParaRPr kumimoji="0" lang="en-US" sz="1000" b="0" i="0" u="none" strike="noStrike" kern="1200" cap="none" spc="0" normalizeH="0" baseline="0" noProof="0" dirty="0">
              <a:ln>
                <a:noFill/>
              </a:ln>
              <a:solidFill>
                <a:prstClr val="black"/>
              </a:solidFill>
              <a:effectLst/>
              <a:uLnTx/>
              <a:uFillTx/>
              <a:latin typeface="Arial"/>
              <a:ea typeface="+mn-ea"/>
              <a:cs typeface="+mn-cs"/>
            </a:endParaRPr>
          </a:p>
        </p:txBody>
      </p:sp>
      <p:sp>
        <p:nvSpPr>
          <p:cNvPr id="9" name="Rectangle 8">
            <a:extLst>
              <a:ext uri="{FF2B5EF4-FFF2-40B4-BE49-F238E27FC236}">
                <a16:creationId xmlns:a16="http://schemas.microsoft.com/office/drawing/2014/main" id="{EB7DD3E5-7EA3-4B5F-AF55-AC98EC1E7C3A}"/>
              </a:ext>
            </a:extLst>
          </p:cNvPr>
          <p:cNvSpPr/>
          <p:nvPr userDrawn="1"/>
        </p:nvSpPr>
        <p:spPr>
          <a:xfrm>
            <a:off x="6158469" y="1924650"/>
            <a:ext cx="2746108" cy="2012482"/>
          </a:xfrm>
          <a:prstGeom prst="rect">
            <a:avLst/>
          </a:prstGeom>
          <a:solidFill>
            <a:schemeClr val="bg1">
              <a:alpha val="75000"/>
            </a:schemeClr>
          </a:solidFill>
          <a:ln w="952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95" tIns="45697" rIns="91395" bIns="45697" numCol="1" spcCol="0" rtlCol="0" fromWordArt="0" anchor="ctr" anchorCtr="0" forceAA="0" compatLnSpc="1">
            <a:prstTxWarp prst="textNoShape">
              <a:avLst/>
            </a:prstTxWarp>
            <a:noAutofit/>
          </a:bodyPr>
          <a:lstStyle/>
          <a:p>
            <a:pPr marL="0" marR="0" lvl="0" indent="0" algn="l" defTabSz="913943" rtl="0" eaLnBrk="0" fontAlgn="base" latinLnBrk="0" hangingPunct="0">
              <a:lnSpc>
                <a:spcPct val="100000"/>
              </a:lnSpc>
              <a:spcBef>
                <a:spcPct val="0"/>
              </a:spcBef>
              <a:spcAft>
                <a:spcPct val="0"/>
              </a:spcAft>
              <a:buClr>
                <a:prstClr val="black"/>
              </a:buClr>
              <a:buSzTx/>
              <a:buFontTx/>
              <a:buNone/>
              <a:tabLst/>
              <a:defRPr/>
            </a:pPr>
            <a:endParaRPr kumimoji="0" lang="en-US" sz="1000" b="0" i="0" u="none" strike="noStrike" kern="1200" cap="none" spc="0" normalizeH="0" baseline="0" noProof="0" dirty="0">
              <a:ln>
                <a:noFill/>
              </a:ln>
              <a:solidFill>
                <a:prstClr val="black"/>
              </a:solidFill>
              <a:effectLst/>
              <a:uLnTx/>
              <a:uFillTx/>
              <a:latin typeface="Arial"/>
              <a:ea typeface="+mn-ea"/>
              <a:cs typeface="+mn-cs"/>
            </a:endParaRPr>
          </a:p>
        </p:txBody>
      </p:sp>
      <p:sp>
        <p:nvSpPr>
          <p:cNvPr id="10" name="Rectangle 9">
            <a:extLst>
              <a:ext uri="{FF2B5EF4-FFF2-40B4-BE49-F238E27FC236}">
                <a16:creationId xmlns:a16="http://schemas.microsoft.com/office/drawing/2014/main" id="{151D00C8-BC8B-42DC-9F1C-D1184AAC146A}"/>
              </a:ext>
            </a:extLst>
          </p:cNvPr>
          <p:cNvSpPr/>
          <p:nvPr userDrawn="1"/>
        </p:nvSpPr>
        <p:spPr>
          <a:xfrm>
            <a:off x="3244997" y="4077988"/>
            <a:ext cx="2746108" cy="2019523"/>
          </a:xfrm>
          <a:prstGeom prst="rect">
            <a:avLst/>
          </a:prstGeom>
          <a:solidFill>
            <a:schemeClr val="bg1">
              <a:alpha val="75000"/>
            </a:schemeClr>
          </a:solidFill>
          <a:ln w="952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95" tIns="45697" rIns="91395" bIns="45697" numCol="1" spcCol="0" rtlCol="0" fromWordArt="0" anchor="ctr" anchorCtr="0" forceAA="0" compatLnSpc="1">
            <a:prstTxWarp prst="textNoShape">
              <a:avLst/>
            </a:prstTxWarp>
            <a:noAutofit/>
          </a:bodyPr>
          <a:lstStyle/>
          <a:p>
            <a:pPr marL="0" marR="0" lvl="0" indent="0" algn="l" defTabSz="913943" rtl="0" eaLnBrk="0" fontAlgn="base" latinLnBrk="0" hangingPunct="0">
              <a:lnSpc>
                <a:spcPct val="100000"/>
              </a:lnSpc>
              <a:spcBef>
                <a:spcPct val="0"/>
              </a:spcBef>
              <a:spcAft>
                <a:spcPct val="0"/>
              </a:spcAft>
              <a:buClr>
                <a:prstClr val="black"/>
              </a:buClr>
              <a:buSzTx/>
              <a:buFontTx/>
              <a:buNone/>
              <a:tabLst/>
              <a:defRPr/>
            </a:pPr>
            <a:endParaRPr kumimoji="0" lang="en-US" sz="1000" b="0" i="0" u="none" strike="noStrike" kern="1200" cap="none" spc="0" normalizeH="0" baseline="0" noProof="0" dirty="0">
              <a:ln>
                <a:noFill/>
              </a:ln>
              <a:solidFill>
                <a:prstClr val="black"/>
              </a:solidFill>
              <a:effectLst/>
              <a:uLnTx/>
              <a:uFillTx/>
              <a:latin typeface="Arial"/>
              <a:ea typeface="+mn-ea"/>
              <a:cs typeface="+mn-cs"/>
            </a:endParaRPr>
          </a:p>
        </p:txBody>
      </p:sp>
      <p:sp>
        <p:nvSpPr>
          <p:cNvPr id="11" name="Rectangle 10">
            <a:extLst>
              <a:ext uri="{FF2B5EF4-FFF2-40B4-BE49-F238E27FC236}">
                <a16:creationId xmlns:a16="http://schemas.microsoft.com/office/drawing/2014/main" id="{06A7A3D8-B0E2-4DEB-B155-E81730849F96}"/>
              </a:ext>
            </a:extLst>
          </p:cNvPr>
          <p:cNvSpPr/>
          <p:nvPr userDrawn="1"/>
        </p:nvSpPr>
        <p:spPr>
          <a:xfrm>
            <a:off x="6158469" y="4070499"/>
            <a:ext cx="2746108" cy="2019523"/>
          </a:xfrm>
          <a:prstGeom prst="rect">
            <a:avLst/>
          </a:prstGeom>
          <a:solidFill>
            <a:schemeClr val="bg1">
              <a:alpha val="75000"/>
            </a:schemeClr>
          </a:solidFill>
          <a:ln w="952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95" tIns="45697" rIns="91395" bIns="45697" numCol="1" spcCol="0" rtlCol="0" fromWordArt="0" anchor="ctr" anchorCtr="0" forceAA="0" compatLnSpc="1">
            <a:prstTxWarp prst="textNoShape">
              <a:avLst/>
            </a:prstTxWarp>
            <a:noAutofit/>
          </a:bodyPr>
          <a:lstStyle/>
          <a:p>
            <a:pPr marL="0" marR="0" lvl="0" indent="0" algn="l" defTabSz="913943" rtl="0" eaLnBrk="0" fontAlgn="base" latinLnBrk="0" hangingPunct="0">
              <a:lnSpc>
                <a:spcPct val="100000"/>
              </a:lnSpc>
              <a:spcBef>
                <a:spcPct val="0"/>
              </a:spcBef>
              <a:spcAft>
                <a:spcPct val="0"/>
              </a:spcAft>
              <a:buClr>
                <a:prstClr val="black"/>
              </a:buClr>
              <a:buSzTx/>
              <a:buFontTx/>
              <a:buNone/>
              <a:tabLst/>
              <a:defRPr/>
            </a:pPr>
            <a:endParaRPr kumimoji="0" lang="en-US" sz="1000" b="0" i="0" u="none" strike="noStrike" kern="1200" cap="none" spc="0" normalizeH="0" baseline="0" noProof="0" dirty="0">
              <a:ln>
                <a:noFill/>
              </a:ln>
              <a:solidFill>
                <a:prstClr val="black"/>
              </a:solidFill>
              <a:effectLst/>
              <a:uLnTx/>
              <a:uFillTx/>
              <a:latin typeface="Arial"/>
              <a:ea typeface="+mn-ea"/>
              <a:cs typeface="+mn-cs"/>
            </a:endParaRPr>
          </a:p>
        </p:txBody>
      </p:sp>
      <p:sp>
        <p:nvSpPr>
          <p:cNvPr id="13" name="Rectangle 12">
            <a:extLst>
              <a:ext uri="{FF2B5EF4-FFF2-40B4-BE49-F238E27FC236}">
                <a16:creationId xmlns:a16="http://schemas.microsoft.com/office/drawing/2014/main" id="{A6F06D41-87FD-459E-8DAB-6FB889D632F1}"/>
              </a:ext>
            </a:extLst>
          </p:cNvPr>
          <p:cNvSpPr/>
          <p:nvPr userDrawn="1"/>
        </p:nvSpPr>
        <p:spPr>
          <a:xfrm>
            <a:off x="336860" y="1917608"/>
            <a:ext cx="2735592" cy="251942"/>
          </a:xfrm>
          <a:prstGeom prst="rect">
            <a:avLst/>
          </a:prstGeom>
          <a:solidFill>
            <a:schemeClr val="tx2"/>
          </a:solidFill>
          <a:ln w="952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95" tIns="45697" rIns="91395" bIns="45697" numCol="1" spcCol="0" rtlCol="0" fromWordArt="0" anchor="ctr" anchorCtr="0" forceAA="0" compatLnSpc="1">
            <a:prstTxWarp prst="textNoShape">
              <a:avLst/>
            </a:prstTxWarp>
            <a:noAutofit/>
          </a:bodyPr>
          <a:lstStyle/>
          <a:p>
            <a:pPr marL="0" marR="0" lvl="0" indent="0" algn="ctr" defTabSz="913943" rtl="0" eaLnBrk="0" fontAlgn="base" latinLnBrk="0" hangingPunct="0">
              <a:lnSpc>
                <a:spcPct val="100000"/>
              </a:lnSpc>
              <a:spcBef>
                <a:spcPct val="0"/>
              </a:spcBef>
              <a:spcAft>
                <a:spcPct val="0"/>
              </a:spcAft>
              <a:buClr>
                <a:prstClr val="black"/>
              </a:buClr>
              <a:buSzTx/>
              <a:buFontTx/>
              <a:buNone/>
              <a:tabLst/>
              <a:defRPr/>
            </a:pPr>
            <a:r>
              <a:rPr kumimoji="0" lang="en-US" sz="1200" b="0" i="0" u="none" strike="noStrike" kern="1200" cap="none" spc="0" normalizeH="0" baseline="0" noProof="0" dirty="0" err="1">
                <a:ln>
                  <a:noFill/>
                </a:ln>
                <a:solidFill>
                  <a:prstClr val="white"/>
                </a:solidFill>
                <a:effectLst/>
                <a:uLnTx/>
                <a:uFillTx/>
                <a:latin typeface="Arial"/>
                <a:ea typeface="+mn-ea"/>
                <a:cs typeface="+mn-cs"/>
              </a:rPr>
              <a:t>Virksomhedsobligationer</a:t>
            </a:r>
            <a:r>
              <a:rPr kumimoji="0" lang="en-US" sz="1200" b="1" i="0" u="none" strike="noStrike" kern="1200" cap="none" spc="0" normalizeH="0" baseline="0" noProof="0" dirty="0">
                <a:ln>
                  <a:noFill/>
                </a:ln>
                <a:solidFill>
                  <a:prstClr val="white"/>
                </a:solidFill>
                <a:effectLst/>
                <a:uLnTx/>
                <a:uFillTx/>
                <a:latin typeface="Arial"/>
                <a:ea typeface="+mn-ea"/>
                <a:cs typeface="+mn-cs"/>
              </a:rPr>
              <a:t> </a:t>
            </a:r>
            <a:r>
              <a:rPr kumimoji="0" lang="en-US" sz="1200" b="1" i="0" u="none" strike="noStrike" kern="1200" cap="none" spc="0" normalizeH="0" baseline="0" noProof="0" dirty="0" err="1">
                <a:ln>
                  <a:noFill/>
                </a:ln>
                <a:solidFill>
                  <a:srgbClr val="FF5959"/>
                </a:solidFill>
                <a:effectLst/>
                <a:uLnTx/>
                <a:uFillTx/>
                <a:latin typeface="Arial"/>
                <a:ea typeface="+mn-ea"/>
                <a:cs typeface="+mn-cs"/>
              </a:rPr>
              <a:t>Undervægt</a:t>
            </a:r>
            <a:endParaRPr kumimoji="0" lang="en-US" sz="1200" b="1" i="0" u="none" strike="noStrike" kern="1200" cap="none" spc="0" normalizeH="0" baseline="0" noProof="0" dirty="0">
              <a:ln>
                <a:noFill/>
              </a:ln>
              <a:solidFill>
                <a:srgbClr val="FF5959"/>
              </a:solidFill>
              <a:effectLst/>
              <a:uLnTx/>
              <a:uFillTx/>
              <a:latin typeface="Arial"/>
              <a:ea typeface="+mn-ea"/>
              <a:cs typeface="+mn-cs"/>
            </a:endParaRPr>
          </a:p>
        </p:txBody>
      </p:sp>
      <p:sp>
        <p:nvSpPr>
          <p:cNvPr id="15" name="Rectangle 14">
            <a:extLst>
              <a:ext uri="{FF2B5EF4-FFF2-40B4-BE49-F238E27FC236}">
                <a16:creationId xmlns:a16="http://schemas.microsoft.com/office/drawing/2014/main" id="{A6881FEA-8C70-421C-8F41-6D245FCB7050}"/>
              </a:ext>
            </a:extLst>
          </p:cNvPr>
          <p:cNvSpPr/>
          <p:nvPr userDrawn="1"/>
        </p:nvSpPr>
        <p:spPr>
          <a:xfrm>
            <a:off x="3244996" y="1917608"/>
            <a:ext cx="2735592" cy="251942"/>
          </a:xfrm>
          <a:prstGeom prst="rect">
            <a:avLst/>
          </a:prstGeom>
          <a:solidFill>
            <a:schemeClr val="tx2"/>
          </a:solidFill>
          <a:ln w="952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95" tIns="45697" rIns="91395" bIns="45697" numCol="1" spcCol="0" rtlCol="0" fromWordArt="0" anchor="ctr" anchorCtr="0" forceAA="0" compatLnSpc="1">
            <a:prstTxWarp prst="textNoShape">
              <a:avLst/>
            </a:prstTxWarp>
            <a:noAutofit/>
          </a:bodyPr>
          <a:lstStyle/>
          <a:p>
            <a:pPr marL="0" marR="0" lvl="0" indent="0" algn="ctr" defTabSz="913943" rtl="0" eaLnBrk="0" fontAlgn="base" latinLnBrk="0" hangingPunct="0">
              <a:lnSpc>
                <a:spcPct val="100000"/>
              </a:lnSpc>
              <a:spcBef>
                <a:spcPct val="0"/>
              </a:spcBef>
              <a:spcAft>
                <a:spcPct val="0"/>
              </a:spcAft>
              <a:buClr>
                <a:prstClr val="black"/>
              </a:buClr>
              <a:buSzTx/>
              <a:buFontTx/>
              <a:buNone/>
              <a:tabLst/>
              <a:defRPr/>
            </a:pPr>
            <a:r>
              <a:rPr kumimoji="0" lang="en-US" sz="1200" b="0" i="0" u="none" strike="noStrike" kern="1200" cap="none" spc="0" normalizeH="0" baseline="0" noProof="0" dirty="0">
                <a:ln>
                  <a:noFill/>
                </a:ln>
                <a:solidFill>
                  <a:prstClr val="white"/>
                </a:solidFill>
                <a:effectLst/>
                <a:uLnTx/>
                <a:uFillTx/>
                <a:latin typeface="Arial"/>
                <a:ea typeface="+mn-ea"/>
                <a:cs typeface="+mn-cs"/>
              </a:rPr>
              <a:t>Virk. Obl. </a:t>
            </a:r>
            <a:r>
              <a:rPr kumimoji="0" lang="en-US" sz="1200" b="0" i="0" u="none" strike="noStrike" kern="1200" cap="none" spc="0" normalizeH="0" baseline="0" noProof="0" dirty="0" err="1">
                <a:ln>
                  <a:noFill/>
                </a:ln>
                <a:solidFill>
                  <a:prstClr val="white"/>
                </a:solidFill>
                <a:effectLst/>
                <a:uLnTx/>
                <a:uFillTx/>
                <a:latin typeface="Arial"/>
                <a:ea typeface="+mn-ea"/>
                <a:cs typeface="+mn-cs"/>
              </a:rPr>
              <a:t>Højrente</a:t>
            </a:r>
            <a:r>
              <a:rPr kumimoji="0" lang="en-US" sz="1200" b="1" i="0" u="none" strike="noStrike" kern="1200" cap="none" spc="0" normalizeH="0" baseline="0" noProof="0" dirty="0">
                <a:ln>
                  <a:noFill/>
                </a:ln>
                <a:solidFill>
                  <a:prstClr val="white"/>
                </a:solidFill>
                <a:effectLst/>
                <a:uLnTx/>
                <a:uFillTx/>
                <a:latin typeface="Arial"/>
                <a:ea typeface="+mn-ea"/>
                <a:cs typeface="+mn-cs"/>
              </a:rPr>
              <a:t> </a:t>
            </a:r>
            <a:r>
              <a:rPr kumimoji="0" lang="en-US" sz="1200" b="1" i="0" u="none" strike="noStrike" kern="1200" cap="none" spc="0" normalizeH="0" baseline="0" noProof="0" dirty="0" err="1">
                <a:ln>
                  <a:noFill/>
                </a:ln>
                <a:solidFill>
                  <a:srgbClr val="FF5959"/>
                </a:solidFill>
                <a:effectLst/>
                <a:uLnTx/>
                <a:uFillTx/>
                <a:latin typeface="Arial"/>
                <a:ea typeface="+mn-ea"/>
                <a:cs typeface="+mn-cs"/>
              </a:rPr>
              <a:t>Undervægt</a:t>
            </a:r>
            <a:endParaRPr kumimoji="0" lang="en-US" sz="1200" b="1" i="0" u="none" strike="noStrike" kern="1200" cap="none" spc="0" normalizeH="0" baseline="0" noProof="0" dirty="0">
              <a:ln>
                <a:noFill/>
              </a:ln>
              <a:solidFill>
                <a:srgbClr val="FF5959"/>
              </a:solidFill>
              <a:effectLst/>
              <a:uLnTx/>
              <a:uFillTx/>
              <a:latin typeface="Arial"/>
              <a:ea typeface="+mn-ea"/>
              <a:cs typeface="+mn-cs"/>
            </a:endParaRPr>
          </a:p>
        </p:txBody>
      </p:sp>
      <p:sp>
        <p:nvSpPr>
          <p:cNvPr id="18" name="Rectangle 17">
            <a:extLst>
              <a:ext uri="{FF2B5EF4-FFF2-40B4-BE49-F238E27FC236}">
                <a16:creationId xmlns:a16="http://schemas.microsoft.com/office/drawing/2014/main" id="{A79A3AB0-95BD-4CBF-9FC9-E8EEDF1C0157}"/>
              </a:ext>
            </a:extLst>
          </p:cNvPr>
          <p:cNvSpPr/>
          <p:nvPr userDrawn="1"/>
        </p:nvSpPr>
        <p:spPr>
          <a:xfrm>
            <a:off x="6158467" y="1923860"/>
            <a:ext cx="2735592" cy="251942"/>
          </a:xfrm>
          <a:prstGeom prst="rect">
            <a:avLst/>
          </a:prstGeom>
          <a:solidFill>
            <a:schemeClr val="tx2"/>
          </a:solidFill>
          <a:ln w="952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95" tIns="45697" rIns="91395" bIns="45697" numCol="1" spcCol="0" rtlCol="0" fromWordArt="0" anchor="ctr" anchorCtr="0" forceAA="0" compatLnSpc="1">
            <a:prstTxWarp prst="textNoShape">
              <a:avLst/>
            </a:prstTxWarp>
            <a:noAutofit/>
          </a:bodyPr>
          <a:lstStyle/>
          <a:p>
            <a:pPr marL="0" marR="0" lvl="0" indent="0" algn="ctr" defTabSz="913943" rtl="0" eaLnBrk="0" fontAlgn="base" latinLnBrk="0" hangingPunct="0">
              <a:lnSpc>
                <a:spcPct val="100000"/>
              </a:lnSpc>
              <a:spcBef>
                <a:spcPct val="0"/>
              </a:spcBef>
              <a:spcAft>
                <a:spcPct val="0"/>
              </a:spcAft>
              <a:buClr>
                <a:prstClr val="black"/>
              </a:buClr>
              <a:buSzTx/>
              <a:buFontTx/>
              <a:buNone/>
              <a:tabLst/>
              <a:defRPr/>
            </a:pPr>
            <a:r>
              <a:rPr kumimoji="0" lang="en-US" sz="1200" b="0" i="0" u="none" strike="noStrike" kern="1200" cap="none" spc="0" normalizeH="0" baseline="0" noProof="0" dirty="0" err="1">
                <a:ln>
                  <a:noFill/>
                </a:ln>
                <a:solidFill>
                  <a:prstClr val="white"/>
                </a:solidFill>
                <a:effectLst/>
                <a:uLnTx/>
                <a:uFillTx/>
                <a:latin typeface="Arial"/>
                <a:ea typeface="+mn-ea"/>
                <a:cs typeface="+mn-cs"/>
              </a:rPr>
              <a:t>Højrente</a:t>
            </a:r>
            <a:r>
              <a:rPr kumimoji="0" lang="en-US" sz="1200" b="0" i="0" u="none" strike="noStrike" kern="1200" cap="none" spc="0" normalizeH="0" baseline="0" noProof="0" dirty="0">
                <a:ln>
                  <a:noFill/>
                </a:ln>
                <a:solidFill>
                  <a:prstClr val="white"/>
                </a:solidFill>
                <a:effectLst/>
                <a:uLnTx/>
                <a:uFillTx/>
                <a:latin typeface="Arial"/>
                <a:ea typeface="+mn-ea"/>
                <a:cs typeface="+mn-cs"/>
              </a:rPr>
              <a:t> </a:t>
            </a:r>
            <a:r>
              <a:rPr kumimoji="0" lang="en-US" sz="1200" b="0" i="0" u="none" strike="noStrike" kern="1200" cap="none" spc="0" normalizeH="0" baseline="0" noProof="0" dirty="0" err="1">
                <a:ln>
                  <a:noFill/>
                </a:ln>
                <a:solidFill>
                  <a:prstClr val="white"/>
                </a:solidFill>
                <a:effectLst/>
                <a:uLnTx/>
                <a:uFillTx/>
                <a:latin typeface="Arial"/>
                <a:ea typeface="+mn-ea"/>
                <a:cs typeface="+mn-cs"/>
              </a:rPr>
              <a:t>Lokal</a:t>
            </a:r>
            <a:r>
              <a:rPr kumimoji="0" lang="en-US" sz="1200" b="0" i="0" u="none" strike="noStrike" kern="1200" cap="none" spc="0" normalizeH="0" baseline="0" noProof="0" dirty="0">
                <a:ln>
                  <a:noFill/>
                </a:ln>
                <a:solidFill>
                  <a:prstClr val="white"/>
                </a:solidFill>
                <a:effectLst/>
                <a:uLnTx/>
                <a:uFillTx/>
                <a:latin typeface="Arial"/>
                <a:ea typeface="+mn-ea"/>
                <a:cs typeface="+mn-cs"/>
              </a:rPr>
              <a:t> </a:t>
            </a:r>
            <a:r>
              <a:rPr kumimoji="0" lang="en-US" sz="1200" b="0" i="0" u="none" strike="noStrike" kern="1200" cap="none" spc="0" normalizeH="0" baseline="0" noProof="0" dirty="0" err="1">
                <a:ln>
                  <a:noFill/>
                </a:ln>
                <a:solidFill>
                  <a:prstClr val="white"/>
                </a:solidFill>
                <a:effectLst/>
                <a:uLnTx/>
                <a:uFillTx/>
                <a:latin typeface="Arial"/>
                <a:ea typeface="+mn-ea"/>
                <a:cs typeface="+mn-cs"/>
              </a:rPr>
              <a:t>Valuta</a:t>
            </a:r>
            <a:r>
              <a:rPr kumimoji="0" lang="en-US" sz="1200" b="1" i="0" u="none" strike="noStrike" kern="1200" cap="none" spc="0" normalizeH="0" baseline="0" noProof="0" dirty="0">
                <a:ln>
                  <a:noFill/>
                </a:ln>
                <a:solidFill>
                  <a:prstClr val="white"/>
                </a:solidFill>
                <a:effectLst/>
                <a:uLnTx/>
                <a:uFillTx/>
                <a:latin typeface="Arial"/>
                <a:ea typeface="+mn-ea"/>
                <a:cs typeface="+mn-cs"/>
              </a:rPr>
              <a:t> </a:t>
            </a:r>
            <a:r>
              <a:rPr kumimoji="0" lang="en-US" sz="1200" b="1" i="0" u="none" strike="noStrike" kern="1200" cap="none" spc="0" normalizeH="0" baseline="0" noProof="0" dirty="0" err="1">
                <a:ln>
                  <a:noFill/>
                </a:ln>
                <a:solidFill>
                  <a:srgbClr val="40BFBF"/>
                </a:solidFill>
                <a:effectLst/>
                <a:uLnTx/>
                <a:uFillTx/>
                <a:latin typeface="Arial"/>
                <a:ea typeface="+mn-ea"/>
                <a:cs typeface="+mn-cs"/>
              </a:rPr>
              <a:t>Overvægt</a:t>
            </a:r>
            <a:endParaRPr kumimoji="0" lang="en-US" sz="1200" b="1" i="0" u="none" strike="noStrike" kern="1200" cap="none" spc="0" normalizeH="0" baseline="0" noProof="0" dirty="0">
              <a:ln>
                <a:noFill/>
              </a:ln>
              <a:solidFill>
                <a:srgbClr val="40BFBF"/>
              </a:solidFill>
              <a:effectLst/>
              <a:uLnTx/>
              <a:uFillTx/>
              <a:latin typeface="Arial"/>
              <a:ea typeface="+mn-ea"/>
              <a:cs typeface="+mn-cs"/>
            </a:endParaRPr>
          </a:p>
        </p:txBody>
      </p:sp>
      <p:sp>
        <p:nvSpPr>
          <p:cNvPr id="20" name="Rectangle 19">
            <a:extLst>
              <a:ext uri="{FF2B5EF4-FFF2-40B4-BE49-F238E27FC236}">
                <a16:creationId xmlns:a16="http://schemas.microsoft.com/office/drawing/2014/main" id="{E6265260-7B31-46D7-830F-39FBBE613058}"/>
              </a:ext>
            </a:extLst>
          </p:cNvPr>
          <p:cNvSpPr/>
          <p:nvPr userDrawn="1"/>
        </p:nvSpPr>
        <p:spPr>
          <a:xfrm>
            <a:off x="3244996" y="4079726"/>
            <a:ext cx="2735592" cy="251942"/>
          </a:xfrm>
          <a:prstGeom prst="rect">
            <a:avLst/>
          </a:prstGeom>
          <a:solidFill>
            <a:schemeClr val="tx2"/>
          </a:solidFill>
          <a:ln w="952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95" tIns="45697" rIns="91395" bIns="45697" numCol="1" spcCol="0" rtlCol="0" fromWordArt="0" anchor="ctr" anchorCtr="0" forceAA="0" compatLnSpc="1">
            <a:prstTxWarp prst="textNoShape">
              <a:avLst/>
            </a:prstTxWarp>
            <a:noAutofit/>
          </a:bodyPr>
          <a:lstStyle/>
          <a:p>
            <a:pPr marL="0" marR="0" lvl="0" indent="0" algn="ctr" defTabSz="913943" rtl="0" eaLnBrk="0" fontAlgn="base" latinLnBrk="0" hangingPunct="0">
              <a:lnSpc>
                <a:spcPct val="100000"/>
              </a:lnSpc>
              <a:spcBef>
                <a:spcPct val="0"/>
              </a:spcBef>
              <a:spcAft>
                <a:spcPct val="0"/>
              </a:spcAft>
              <a:buClr>
                <a:prstClr val="black"/>
              </a:buClr>
              <a:buSzTx/>
              <a:buFontTx/>
              <a:buNone/>
              <a:tabLst/>
              <a:defRPr/>
            </a:pPr>
            <a:r>
              <a:rPr kumimoji="0" lang="en-US" sz="1200" b="0" i="0" u="none" strike="noStrike" kern="1200" cap="none" spc="0" normalizeH="0" baseline="0" noProof="0" dirty="0">
                <a:ln>
                  <a:noFill/>
                </a:ln>
                <a:solidFill>
                  <a:prstClr val="white"/>
                </a:solidFill>
                <a:effectLst/>
                <a:uLnTx/>
                <a:uFillTx/>
                <a:latin typeface="Arial"/>
                <a:ea typeface="+mn-ea"/>
                <a:cs typeface="+mn-cs"/>
              </a:rPr>
              <a:t>Danske </a:t>
            </a:r>
            <a:r>
              <a:rPr kumimoji="0" lang="en-US" sz="1200" b="0" i="0" u="none" strike="noStrike" kern="1200" cap="none" spc="0" normalizeH="0" baseline="0" noProof="0" dirty="0" err="1">
                <a:ln>
                  <a:noFill/>
                </a:ln>
                <a:solidFill>
                  <a:prstClr val="white"/>
                </a:solidFill>
                <a:effectLst/>
                <a:uLnTx/>
                <a:uFillTx/>
                <a:latin typeface="Arial"/>
                <a:ea typeface="+mn-ea"/>
                <a:cs typeface="+mn-cs"/>
              </a:rPr>
              <a:t>obligationer</a:t>
            </a:r>
            <a:r>
              <a:rPr kumimoji="0" lang="en-US" sz="1200" b="1" i="0" u="none" strike="noStrike" kern="1200" cap="none" spc="0" normalizeH="0" baseline="0" noProof="0" dirty="0">
                <a:ln>
                  <a:noFill/>
                </a:ln>
                <a:solidFill>
                  <a:prstClr val="white"/>
                </a:solidFill>
                <a:effectLst/>
                <a:uLnTx/>
                <a:uFillTx/>
                <a:latin typeface="Arial"/>
                <a:ea typeface="+mn-ea"/>
                <a:cs typeface="+mn-cs"/>
              </a:rPr>
              <a:t> </a:t>
            </a:r>
            <a:r>
              <a:rPr kumimoji="0" lang="en-US" sz="1200" b="1" i="0" u="none" strike="noStrike" kern="1200" cap="none" spc="0" normalizeH="0" baseline="0" noProof="0" dirty="0" err="1">
                <a:ln>
                  <a:noFill/>
                </a:ln>
                <a:solidFill>
                  <a:srgbClr val="40BFBF"/>
                </a:solidFill>
                <a:effectLst/>
                <a:uLnTx/>
                <a:uFillTx/>
                <a:latin typeface="Arial"/>
                <a:ea typeface="+mn-ea"/>
                <a:cs typeface="+mn-cs"/>
              </a:rPr>
              <a:t>Overvægt</a:t>
            </a:r>
            <a:endParaRPr kumimoji="0" lang="en-US" sz="1200" b="1" i="0" u="none" strike="noStrike" kern="1200" cap="none" spc="0" normalizeH="0" baseline="0" noProof="0" dirty="0">
              <a:ln>
                <a:noFill/>
              </a:ln>
              <a:solidFill>
                <a:srgbClr val="FF5959"/>
              </a:solidFill>
              <a:effectLst/>
              <a:uLnTx/>
              <a:uFillTx/>
              <a:latin typeface="Arial"/>
              <a:ea typeface="+mn-ea"/>
              <a:cs typeface="+mn-cs"/>
            </a:endParaRPr>
          </a:p>
        </p:txBody>
      </p:sp>
      <p:sp>
        <p:nvSpPr>
          <p:cNvPr id="22" name="Rectangle 21">
            <a:extLst>
              <a:ext uri="{FF2B5EF4-FFF2-40B4-BE49-F238E27FC236}">
                <a16:creationId xmlns:a16="http://schemas.microsoft.com/office/drawing/2014/main" id="{93A0A6A4-9738-4594-93F2-7B1D8286E0EB}"/>
              </a:ext>
            </a:extLst>
          </p:cNvPr>
          <p:cNvSpPr/>
          <p:nvPr userDrawn="1"/>
        </p:nvSpPr>
        <p:spPr>
          <a:xfrm>
            <a:off x="6158467" y="4081113"/>
            <a:ext cx="2735592" cy="251942"/>
          </a:xfrm>
          <a:prstGeom prst="rect">
            <a:avLst/>
          </a:prstGeom>
          <a:solidFill>
            <a:schemeClr val="tx2"/>
          </a:solidFill>
          <a:ln w="952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95" tIns="45697" rIns="91395" bIns="45697" numCol="1" spcCol="0" rtlCol="0" fromWordArt="0" anchor="ctr" anchorCtr="0" forceAA="0" compatLnSpc="1">
            <a:prstTxWarp prst="textNoShape">
              <a:avLst/>
            </a:prstTxWarp>
            <a:noAutofit/>
          </a:bodyPr>
          <a:lstStyle/>
          <a:p>
            <a:pPr marL="0" marR="0" lvl="0" indent="0" algn="ctr" defTabSz="913943" rtl="0" eaLnBrk="0" fontAlgn="base" latinLnBrk="0" hangingPunct="0">
              <a:lnSpc>
                <a:spcPct val="100000"/>
              </a:lnSpc>
              <a:spcBef>
                <a:spcPct val="0"/>
              </a:spcBef>
              <a:spcAft>
                <a:spcPct val="0"/>
              </a:spcAft>
              <a:buClr>
                <a:prstClr val="black"/>
              </a:buClr>
              <a:buSzTx/>
              <a:buFontTx/>
              <a:buNone/>
              <a:tabLst/>
              <a:defRPr/>
            </a:pPr>
            <a:r>
              <a:rPr kumimoji="0" lang="en-US" sz="1200" b="0" i="0" u="none" strike="noStrike" kern="1200" cap="none" spc="0" normalizeH="0" baseline="0" noProof="0" dirty="0" err="1">
                <a:ln>
                  <a:noFill/>
                </a:ln>
                <a:solidFill>
                  <a:prstClr val="white"/>
                </a:solidFill>
                <a:effectLst/>
                <a:uLnTx/>
                <a:uFillTx/>
                <a:latin typeface="Arial"/>
                <a:ea typeface="+mn-ea"/>
                <a:cs typeface="+mn-cs"/>
              </a:rPr>
              <a:t>Kontant</a:t>
            </a:r>
            <a:r>
              <a:rPr kumimoji="0" lang="en-US" sz="1200" b="0" i="0" u="none" strike="noStrike" kern="1200" cap="none" spc="0" normalizeH="0" baseline="0" noProof="0" dirty="0">
                <a:ln>
                  <a:noFill/>
                </a:ln>
                <a:solidFill>
                  <a:prstClr val="white"/>
                </a:solidFill>
                <a:effectLst/>
                <a:uLnTx/>
                <a:uFillTx/>
                <a:latin typeface="Arial"/>
                <a:ea typeface="+mn-ea"/>
                <a:cs typeface="+mn-cs"/>
              </a:rPr>
              <a:t> </a:t>
            </a:r>
            <a:r>
              <a:rPr kumimoji="0" lang="en-US" sz="1200" b="1" i="0" u="none" strike="noStrike" kern="1200" cap="none" spc="0" normalizeH="0" baseline="0" noProof="0" dirty="0">
                <a:ln>
                  <a:noFill/>
                </a:ln>
                <a:solidFill>
                  <a:srgbClr val="FFE183"/>
                </a:solidFill>
                <a:effectLst/>
                <a:uLnTx/>
                <a:uFillTx/>
                <a:latin typeface="Arial"/>
                <a:ea typeface="+mn-ea"/>
                <a:cs typeface="+mn-cs"/>
              </a:rPr>
              <a:t>Neutral</a:t>
            </a:r>
          </a:p>
        </p:txBody>
      </p:sp>
      <p:graphicFrame>
        <p:nvGraphicFramePr>
          <p:cNvPr id="24" name="Object 23">
            <a:extLst>
              <a:ext uri="{FF2B5EF4-FFF2-40B4-BE49-F238E27FC236}">
                <a16:creationId xmlns:a16="http://schemas.microsoft.com/office/drawing/2014/main" id="{C27D8D2B-7347-41AD-8A54-DFB692BDC67E}"/>
              </a:ext>
            </a:extLst>
          </p:cNvPr>
          <p:cNvGraphicFramePr>
            <a:graphicFrameLocks noChangeAspect="1"/>
          </p:cNvGraphicFramePr>
          <p:nvPr userDrawn="1"/>
        </p:nvGraphicFramePr>
        <p:xfrm>
          <a:off x="624818" y="6107882"/>
          <a:ext cx="10979466" cy="199979"/>
        </p:xfrm>
        <a:graphic>
          <a:graphicData uri="http://schemas.openxmlformats.org/presentationml/2006/ole">
            <mc:AlternateContent xmlns:mc="http://schemas.openxmlformats.org/markup-compatibility/2006">
              <mc:Choice xmlns:v="urn:schemas-microsoft-com:vml" Requires="v">
                <p:oleObj name="Worksheet" r:id="rId4" imgW="10982255" imgH="200070" progId="Excel.Sheet.12">
                  <p:embed/>
                </p:oleObj>
              </mc:Choice>
              <mc:Fallback>
                <p:oleObj name="Worksheet" r:id="rId4" imgW="10982255" imgH="200070" progId="Excel.Sheet.12">
                  <p:embed/>
                  <p:pic>
                    <p:nvPicPr>
                      <p:cNvPr id="24" name="Object 23">
                        <a:extLst>
                          <a:ext uri="{FF2B5EF4-FFF2-40B4-BE49-F238E27FC236}">
                            <a16:creationId xmlns:a16="http://schemas.microsoft.com/office/drawing/2014/main" id="{C27D8D2B-7347-41AD-8A54-DFB692BDC67E}"/>
                          </a:ext>
                        </a:extLst>
                      </p:cNvPr>
                      <p:cNvPicPr/>
                      <p:nvPr/>
                    </p:nvPicPr>
                    <p:blipFill>
                      <a:blip r:embed="rId5"/>
                      <a:stretch>
                        <a:fillRect/>
                      </a:stretch>
                    </p:blipFill>
                    <p:spPr>
                      <a:xfrm>
                        <a:off x="624818" y="6107882"/>
                        <a:ext cx="10979466" cy="199979"/>
                      </a:xfrm>
                      <a:prstGeom prst="rect">
                        <a:avLst/>
                      </a:prstGeom>
                    </p:spPr>
                  </p:pic>
                </p:oleObj>
              </mc:Fallback>
            </mc:AlternateContent>
          </a:graphicData>
        </a:graphic>
      </p:graphicFrame>
      <p:sp>
        <p:nvSpPr>
          <p:cNvPr id="25" name="Rectangle 24">
            <a:extLst>
              <a:ext uri="{FF2B5EF4-FFF2-40B4-BE49-F238E27FC236}">
                <a16:creationId xmlns:a16="http://schemas.microsoft.com/office/drawing/2014/main" id="{0C48EA7E-996F-40C3-A3A0-7A5EA5E8FCC9}"/>
              </a:ext>
            </a:extLst>
          </p:cNvPr>
          <p:cNvSpPr/>
          <p:nvPr userDrawn="1"/>
        </p:nvSpPr>
        <p:spPr>
          <a:xfrm>
            <a:off x="9066605" y="1924650"/>
            <a:ext cx="2735592" cy="251942"/>
          </a:xfrm>
          <a:prstGeom prst="rect">
            <a:avLst/>
          </a:prstGeom>
          <a:solidFill>
            <a:schemeClr val="tx2"/>
          </a:solidFill>
          <a:ln w="952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95" tIns="45697" rIns="91395" bIns="45697" numCol="1" spcCol="0" rtlCol="0" fromWordArt="0" anchor="ctr" anchorCtr="0" forceAA="0" compatLnSpc="1">
            <a:prstTxWarp prst="textNoShape">
              <a:avLst/>
            </a:prstTxWarp>
            <a:noAutofit/>
          </a:bodyPr>
          <a:lstStyle/>
          <a:p>
            <a:pPr marL="0" marR="0" lvl="0" indent="0" algn="ctr" defTabSz="913943" rtl="0" eaLnBrk="0" fontAlgn="base" latinLnBrk="0" hangingPunct="0">
              <a:lnSpc>
                <a:spcPct val="100000"/>
              </a:lnSpc>
              <a:spcBef>
                <a:spcPct val="0"/>
              </a:spcBef>
              <a:spcAft>
                <a:spcPct val="0"/>
              </a:spcAft>
              <a:buClr>
                <a:prstClr val="black"/>
              </a:buClr>
              <a:buSzTx/>
              <a:buFontTx/>
              <a:buNone/>
              <a:tabLst/>
              <a:defRPr/>
            </a:pPr>
            <a:r>
              <a:rPr kumimoji="0" lang="en-US" sz="1200" b="0" i="0" u="none" strike="noStrike" kern="1200" cap="none" spc="0" normalizeH="0" baseline="0" noProof="0" dirty="0" err="1">
                <a:ln>
                  <a:noFill/>
                </a:ln>
                <a:solidFill>
                  <a:prstClr val="white"/>
                </a:solidFill>
                <a:effectLst/>
                <a:uLnTx/>
                <a:uFillTx/>
                <a:latin typeface="Arial"/>
                <a:ea typeface="+mn-ea"/>
                <a:cs typeface="+mn-cs"/>
              </a:rPr>
              <a:t>Højrentelande</a:t>
            </a:r>
            <a:r>
              <a:rPr kumimoji="0" lang="en-US" sz="1200" b="1" i="0" u="none" strike="noStrike" kern="1200" cap="none" spc="0" normalizeH="0" baseline="0" noProof="0" dirty="0">
                <a:ln>
                  <a:noFill/>
                </a:ln>
                <a:solidFill>
                  <a:prstClr val="white"/>
                </a:solidFill>
                <a:effectLst/>
                <a:uLnTx/>
                <a:uFillTx/>
                <a:latin typeface="Arial"/>
                <a:ea typeface="+mn-ea"/>
                <a:cs typeface="+mn-cs"/>
              </a:rPr>
              <a:t> </a:t>
            </a:r>
            <a:r>
              <a:rPr kumimoji="0" lang="en-US" sz="1200" b="1" i="0" u="none" strike="noStrike" kern="1200" cap="none" spc="0" normalizeH="0" baseline="0" noProof="0" dirty="0">
                <a:ln>
                  <a:noFill/>
                </a:ln>
                <a:solidFill>
                  <a:srgbClr val="FFE183"/>
                </a:solidFill>
                <a:effectLst/>
                <a:uLnTx/>
                <a:uFillTx/>
                <a:latin typeface="Arial"/>
                <a:ea typeface="+mn-ea"/>
                <a:cs typeface="+mn-cs"/>
              </a:rPr>
              <a:t>Neutral</a:t>
            </a:r>
          </a:p>
        </p:txBody>
      </p:sp>
      <p:sp>
        <p:nvSpPr>
          <p:cNvPr id="26" name="Title 1">
            <a:extLst>
              <a:ext uri="{FF2B5EF4-FFF2-40B4-BE49-F238E27FC236}">
                <a16:creationId xmlns:a16="http://schemas.microsoft.com/office/drawing/2014/main" id="{64532881-792E-4012-B1F9-9568FAD5E670}"/>
              </a:ext>
            </a:extLst>
          </p:cNvPr>
          <p:cNvSpPr>
            <a:spLocks noGrp="1"/>
          </p:cNvSpPr>
          <p:nvPr>
            <p:ph type="title"/>
          </p:nvPr>
        </p:nvSpPr>
        <p:spPr>
          <a:xfrm>
            <a:off x="647832" y="360000"/>
            <a:ext cx="7198125" cy="720000"/>
          </a:xfrm>
        </p:spPr>
        <p:txBody>
          <a:bodyPr/>
          <a:lstStyle/>
          <a:p>
            <a:r>
              <a:rPr lang="en-US" dirty="0"/>
              <a:t>Click to edit Master title style</a:t>
            </a:r>
          </a:p>
        </p:txBody>
      </p:sp>
    </p:spTree>
    <p:extLst>
      <p:ext uri="{BB962C8B-B14F-4D97-AF65-F5344CB8AC3E}">
        <p14:creationId xmlns:p14="http://schemas.microsoft.com/office/powerpoint/2010/main" val="3864243801"/>
      </p:ext>
    </p:extLst>
  </p:cSld>
  <p:clrMapOvr>
    <a:masterClrMapping/>
  </p:clrMapOvr>
  <p:hf hdr="0" ftr="0" dt="0"/>
</p:sldLayout>
</file>

<file path=ppt/slideLayouts/slideLayout262.xml><?xml version="1.0" encoding="utf-8"?>
<p:sldLayout xmlns:a="http://schemas.openxmlformats.org/drawingml/2006/main" xmlns:r="http://schemas.openxmlformats.org/officeDocument/2006/relationships" xmlns:p="http://schemas.openxmlformats.org/presentationml/2006/main" preserve="1" userDrawn="1">
  <p:cSld name="3_Title">
    <p:spTree>
      <p:nvGrpSpPr>
        <p:cNvPr id="1" name=""/>
        <p:cNvGrpSpPr/>
        <p:nvPr/>
      </p:nvGrpSpPr>
      <p:grpSpPr>
        <a:xfrm>
          <a:off x="0" y="0"/>
          <a:ext cx="0" cy="0"/>
          <a:chOff x="0" y="0"/>
          <a:chExt cx="0" cy="0"/>
        </a:xfrm>
      </p:grpSpPr>
      <p:sp>
        <p:nvSpPr>
          <p:cNvPr id="2" name="Title 1"/>
          <p:cNvSpPr>
            <a:spLocks noGrp="1"/>
          </p:cNvSpPr>
          <p:nvPr>
            <p:ph type="title"/>
          </p:nvPr>
        </p:nvSpPr>
        <p:spPr>
          <a:xfrm>
            <a:off x="647832" y="360000"/>
            <a:ext cx="7198125" cy="720000"/>
          </a:xfrm>
        </p:spPr>
        <p:txBody>
          <a:bodyPr/>
          <a:lstStyle/>
          <a:p>
            <a:r>
              <a:rPr lang="en-US" dirty="0"/>
              <a:t>Click to edit Master title style</a:t>
            </a:r>
          </a:p>
        </p:txBody>
      </p:sp>
      <p:cxnSp>
        <p:nvCxnSpPr>
          <p:cNvPr id="4" name="Straight Connector 3">
            <a:extLst>
              <a:ext uri="{FF2B5EF4-FFF2-40B4-BE49-F238E27FC236}">
                <a16:creationId xmlns:a16="http://schemas.microsoft.com/office/drawing/2014/main" id="{B57B00C2-AADE-4B3C-B528-CB0D806AB6D2}"/>
              </a:ext>
            </a:extLst>
          </p:cNvPr>
          <p:cNvCxnSpPr/>
          <p:nvPr userDrawn="1"/>
        </p:nvCxnSpPr>
        <p:spPr>
          <a:xfrm>
            <a:off x="647831" y="6316537"/>
            <a:ext cx="10890764" cy="0"/>
          </a:xfrm>
          <a:prstGeom prst="line">
            <a:avLst/>
          </a:prstGeom>
          <a:ln w="9525">
            <a:solidFill>
              <a:srgbClr val="8B8A8D"/>
            </a:solidFill>
          </a:ln>
        </p:spPr>
        <p:style>
          <a:lnRef idx="1">
            <a:schemeClr val="accent1"/>
          </a:lnRef>
          <a:fillRef idx="0">
            <a:schemeClr val="accent1"/>
          </a:fillRef>
          <a:effectRef idx="0">
            <a:schemeClr val="accent1"/>
          </a:effectRef>
          <a:fontRef idx="minor">
            <a:schemeClr val="tx1"/>
          </a:fontRef>
        </p:style>
      </p:cxnSp>
      <p:sp>
        <p:nvSpPr>
          <p:cNvPr id="5" name="Text Box 6">
            <a:extLst>
              <a:ext uri="{FF2B5EF4-FFF2-40B4-BE49-F238E27FC236}">
                <a16:creationId xmlns:a16="http://schemas.microsoft.com/office/drawing/2014/main" id="{07CC87FE-0EE7-4CC2-AF1E-29A8C9232856}"/>
              </a:ext>
            </a:extLst>
          </p:cNvPr>
          <p:cNvSpPr txBox="1">
            <a:spLocks noChangeArrowheads="1"/>
          </p:cNvSpPr>
          <p:nvPr userDrawn="1"/>
        </p:nvSpPr>
        <p:spPr bwMode="auto">
          <a:xfrm>
            <a:off x="8372062" y="6098254"/>
            <a:ext cx="3166533" cy="2022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108825" tIns="54412" rIns="108825" bIns="54412">
            <a:spAutoFit/>
          </a:bodyPr>
          <a:lstStyle>
            <a:lvl1pPr eaLnBrk="0" hangingPunct="0">
              <a:defRPr sz="2000">
                <a:solidFill>
                  <a:schemeClr val="tx1"/>
                </a:solidFill>
                <a:latin typeface="Arial" charset="0"/>
                <a:cs typeface="Arial" charset="0"/>
              </a:defRPr>
            </a:lvl1pPr>
            <a:lvl2pPr marL="742950" indent="-285750" eaLnBrk="0" hangingPunct="0">
              <a:defRPr sz="2000">
                <a:solidFill>
                  <a:schemeClr val="tx1"/>
                </a:solidFill>
                <a:latin typeface="Arial" charset="0"/>
                <a:cs typeface="Arial" charset="0"/>
              </a:defRPr>
            </a:lvl2pPr>
            <a:lvl3pPr marL="1143000" indent="-228600" eaLnBrk="0" hangingPunct="0">
              <a:defRPr sz="2000">
                <a:solidFill>
                  <a:schemeClr val="tx1"/>
                </a:solidFill>
                <a:latin typeface="Arial" charset="0"/>
                <a:cs typeface="Arial" charset="0"/>
              </a:defRPr>
            </a:lvl3pPr>
            <a:lvl4pPr marL="1600200" indent="-228600" eaLnBrk="0" hangingPunct="0">
              <a:defRPr sz="2000">
                <a:solidFill>
                  <a:schemeClr val="tx1"/>
                </a:solidFill>
                <a:latin typeface="Arial" charset="0"/>
                <a:cs typeface="Arial" charset="0"/>
              </a:defRPr>
            </a:lvl4pPr>
            <a:lvl5pPr marL="2057400" indent="-228600" eaLnBrk="0" hangingPunct="0">
              <a:defRPr sz="2000">
                <a:solidFill>
                  <a:schemeClr val="tx1"/>
                </a:solidFill>
                <a:latin typeface="Arial" charset="0"/>
                <a:cs typeface="Arial" charset="0"/>
              </a:defRPr>
            </a:lvl5pPr>
            <a:lvl6pPr marL="2514600" indent="-228600" eaLnBrk="0" fontAlgn="base" hangingPunct="0">
              <a:spcBef>
                <a:spcPct val="0"/>
              </a:spcBef>
              <a:spcAft>
                <a:spcPct val="0"/>
              </a:spcAft>
              <a:defRPr sz="2000">
                <a:solidFill>
                  <a:schemeClr val="tx1"/>
                </a:solidFill>
                <a:latin typeface="Arial" charset="0"/>
                <a:cs typeface="Arial" charset="0"/>
              </a:defRPr>
            </a:lvl6pPr>
            <a:lvl7pPr marL="2971800" indent="-228600" eaLnBrk="0" fontAlgn="base" hangingPunct="0">
              <a:spcBef>
                <a:spcPct val="0"/>
              </a:spcBef>
              <a:spcAft>
                <a:spcPct val="0"/>
              </a:spcAft>
              <a:defRPr sz="2000">
                <a:solidFill>
                  <a:schemeClr val="tx1"/>
                </a:solidFill>
                <a:latin typeface="Arial" charset="0"/>
                <a:cs typeface="Arial" charset="0"/>
              </a:defRPr>
            </a:lvl7pPr>
            <a:lvl8pPr marL="3429000" indent="-228600" eaLnBrk="0" fontAlgn="base" hangingPunct="0">
              <a:spcBef>
                <a:spcPct val="0"/>
              </a:spcBef>
              <a:spcAft>
                <a:spcPct val="0"/>
              </a:spcAft>
              <a:defRPr sz="2000">
                <a:solidFill>
                  <a:schemeClr val="tx1"/>
                </a:solidFill>
                <a:latin typeface="Arial" charset="0"/>
                <a:cs typeface="Arial" charset="0"/>
              </a:defRPr>
            </a:lvl8pPr>
            <a:lvl9pPr marL="3886200" indent="-228600" eaLnBrk="0" fontAlgn="base" hangingPunct="0">
              <a:spcBef>
                <a:spcPct val="0"/>
              </a:spcBef>
              <a:spcAft>
                <a:spcPct val="0"/>
              </a:spcAft>
              <a:defRPr sz="2000">
                <a:solidFill>
                  <a:schemeClr val="tx1"/>
                </a:solidFill>
                <a:latin typeface="Arial" charset="0"/>
                <a:cs typeface="Arial" charset="0"/>
              </a:defRPr>
            </a:lvl9pPr>
          </a:lstStyle>
          <a:p>
            <a:pPr algn="r" eaLnBrk="1" hangingPunct="1">
              <a:spcBef>
                <a:spcPct val="50000"/>
              </a:spcBef>
            </a:pPr>
            <a:r>
              <a:rPr lang="en-US" sz="600" i="1" dirty="0"/>
              <a:t>Source: Thomson Reuters / Nordea</a:t>
            </a:r>
          </a:p>
        </p:txBody>
      </p:sp>
      <p:sp>
        <p:nvSpPr>
          <p:cNvPr id="8" name="Rectangle 7">
            <a:extLst>
              <a:ext uri="{FF2B5EF4-FFF2-40B4-BE49-F238E27FC236}">
                <a16:creationId xmlns:a16="http://schemas.microsoft.com/office/drawing/2014/main" id="{77FE5D32-7605-4183-A950-9471701FADFE}"/>
              </a:ext>
            </a:extLst>
          </p:cNvPr>
          <p:cNvSpPr/>
          <p:nvPr userDrawn="1"/>
        </p:nvSpPr>
        <p:spPr>
          <a:xfrm>
            <a:off x="3244997" y="2139256"/>
            <a:ext cx="2735592" cy="1792891"/>
          </a:xfrm>
          <a:prstGeom prst="rect">
            <a:avLst/>
          </a:prstGeom>
          <a:solidFill>
            <a:schemeClr val="bg1">
              <a:alpha val="75000"/>
            </a:schemeClr>
          </a:solidFill>
          <a:ln w="952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95" tIns="45697" rIns="91395" bIns="45697" numCol="1" spcCol="0" rtlCol="0" fromWordArt="0" anchor="ctr" anchorCtr="0" forceAA="0" compatLnSpc="1">
            <a:prstTxWarp prst="textNoShape">
              <a:avLst/>
            </a:prstTxWarp>
            <a:noAutofit/>
          </a:bodyPr>
          <a:lstStyle/>
          <a:p>
            <a:pPr>
              <a:buClr>
                <a:prstClr val="black"/>
              </a:buClr>
              <a:defRPr/>
            </a:pPr>
            <a:endParaRPr lang="en-US" sz="1000" b="0" dirty="0">
              <a:solidFill>
                <a:prstClr val="black"/>
              </a:solidFill>
            </a:endParaRPr>
          </a:p>
        </p:txBody>
      </p:sp>
      <p:pic>
        <p:nvPicPr>
          <p:cNvPr id="9" name="Picture 6" descr="Kuvahaun tulos haulle world map">
            <a:extLst>
              <a:ext uri="{FF2B5EF4-FFF2-40B4-BE49-F238E27FC236}">
                <a16:creationId xmlns:a16="http://schemas.microsoft.com/office/drawing/2014/main" id="{B19B0BCF-FC08-4901-B3B4-EA1DBE9D02ED}"/>
              </a:ext>
            </a:extLst>
          </p:cNvPr>
          <p:cNvPicPr>
            <a:picLocks noChangeAspect="1" noChangeArrowheads="1"/>
          </p:cNvPicPr>
          <p:nvPr userDrawn="1"/>
        </p:nvPicPr>
        <p:blipFill>
          <a:blip r:embed="rId2" cstate="print">
            <a:duotone>
              <a:prstClr val="black"/>
              <a:schemeClr val="accent5">
                <a:tint val="45000"/>
                <a:satMod val="400000"/>
              </a:schemeClr>
            </a:duotone>
            <a:extLst>
              <a:ext uri="{BEBA8EAE-BF5A-486C-A8C5-ECC9F3942E4B}">
                <a14:imgProps xmlns:a14="http://schemas.microsoft.com/office/drawing/2010/main">
                  <a14:imgLayer r:embed="rId3">
                    <a14:imgEffect>
                      <a14:brightnessContrast bright="81000" contrast="-31000"/>
                    </a14:imgEffect>
                  </a14:imgLayer>
                </a14:imgProps>
              </a:ext>
              <a:ext uri="{28A0092B-C50C-407E-A947-70E740481C1C}">
                <a14:useLocalDpi xmlns:a14="http://schemas.microsoft.com/office/drawing/2010/main" val="0"/>
              </a:ext>
            </a:extLst>
          </a:blip>
          <a:srcRect/>
          <a:stretch>
            <a:fillRect/>
          </a:stretch>
        </p:blipFill>
        <p:spPr bwMode="auto">
          <a:xfrm>
            <a:off x="1845007" y="1330256"/>
            <a:ext cx="8501986" cy="4195905"/>
          </a:xfrm>
          <a:prstGeom prst="rect">
            <a:avLst/>
          </a:prstGeom>
          <a:noFill/>
          <a:ln>
            <a:noFill/>
          </a:ln>
        </p:spPr>
      </p:pic>
      <p:sp>
        <p:nvSpPr>
          <p:cNvPr id="10" name="Rectangle 9">
            <a:extLst>
              <a:ext uri="{FF2B5EF4-FFF2-40B4-BE49-F238E27FC236}">
                <a16:creationId xmlns:a16="http://schemas.microsoft.com/office/drawing/2014/main" id="{35D6A443-A7D5-4354-B7C1-1CE61200CA8E}"/>
              </a:ext>
            </a:extLst>
          </p:cNvPr>
          <p:cNvSpPr/>
          <p:nvPr userDrawn="1"/>
        </p:nvSpPr>
        <p:spPr>
          <a:xfrm>
            <a:off x="336860" y="1917610"/>
            <a:ext cx="2746108" cy="2019523"/>
          </a:xfrm>
          <a:prstGeom prst="rect">
            <a:avLst/>
          </a:prstGeom>
          <a:solidFill>
            <a:schemeClr val="bg1">
              <a:alpha val="75000"/>
            </a:schemeClr>
          </a:solidFill>
          <a:ln w="952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95" tIns="45697" rIns="91395" bIns="45697" numCol="1" spcCol="0" rtlCol="0" fromWordArt="0" anchor="ctr" anchorCtr="0" forceAA="0" compatLnSpc="1">
            <a:prstTxWarp prst="textNoShape">
              <a:avLst/>
            </a:prstTxWarp>
            <a:noAutofit/>
          </a:bodyPr>
          <a:lstStyle/>
          <a:p>
            <a:pPr marL="0" marR="0" lvl="0" indent="0" algn="l" defTabSz="913943" rtl="0" eaLnBrk="0" fontAlgn="base" latinLnBrk="0" hangingPunct="0">
              <a:lnSpc>
                <a:spcPct val="100000"/>
              </a:lnSpc>
              <a:spcBef>
                <a:spcPct val="0"/>
              </a:spcBef>
              <a:spcAft>
                <a:spcPct val="0"/>
              </a:spcAft>
              <a:buClr>
                <a:prstClr val="black"/>
              </a:buClr>
              <a:buSzTx/>
              <a:buFontTx/>
              <a:buNone/>
              <a:tabLst/>
              <a:defRPr/>
            </a:pPr>
            <a:endParaRPr kumimoji="0" lang="en-US" sz="1000" b="0" i="0" u="none" strike="noStrike" kern="1200" cap="none" spc="0" normalizeH="0" baseline="0" noProof="0" dirty="0">
              <a:ln>
                <a:noFill/>
              </a:ln>
              <a:solidFill>
                <a:prstClr val="black"/>
              </a:solidFill>
              <a:effectLst/>
              <a:uLnTx/>
              <a:uFillTx/>
              <a:latin typeface="Arial"/>
              <a:ea typeface="+mn-ea"/>
              <a:cs typeface="+mn-cs"/>
            </a:endParaRPr>
          </a:p>
        </p:txBody>
      </p:sp>
      <p:sp>
        <p:nvSpPr>
          <p:cNvPr id="11" name="Rectangle 10">
            <a:extLst>
              <a:ext uri="{FF2B5EF4-FFF2-40B4-BE49-F238E27FC236}">
                <a16:creationId xmlns:a16="http://schemas.microsoft.com/office/drawing/2014/main" id="{D55E3270-546A-4EFC-9A27-0F1F4E8CC7EB}"/>
              </a:ext>
            </a:extLst>
          </p:cNvPr>
          <p:cNvSpPr/>
          <p:nvPr userDrawn="1"/>
        </p:nvSpPr>
        <p:spPr>
          <a:xfrm>
            <a:off x="3244997" y="1917610"/>
            <a:ext cx="2746108" cy="2019523"/>
          </a:xfrm>
          <a:prstGeom prst="rect">
            <a:avLst/>
          </a:prstGeom>
          <a:solidFill>
            <a:schemeClr val="bg1">
              <a:alpha val="75000"/>
            </a:schemeClr>
          </a:solidFill>
          <a:ln w="952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95" tIns="45697" rIns="91395" bIns="45697" numCol="1" spcCol="0" rtlCol="0" fromWordArt="0" anchor="ctr" anchorCtr="0" forceAA="0" compatLnSpc="1">
            <a:prstTxWarp prst="textNoShape">
              <a:avLst/>
            </a:prstTxWarp>
            <a:noAutofit/>
          </a:bodyPr>
          <a:lstStyle/>
          <a:p>
            <a:pPr marL="0" marR="0" lvl="0" indent="0" algn="l" defTabSz="913943" rtl="0" eaLnBrk="0" fontAlgn="base" latinLnBrk="0" hangingPunct="0">
              <a:lnSpc>
                <a:spcPct val="100000"/>
              </a:lnSpc>
              <a:spcBef>
                <a:spcPct val="0"/>
              </a:spcBef>
              <a:spcAft>
                <a:spcPct val="0"/>
              </a:spcAft>
              <a:buClr>
                <a:prstClr val="black"/>
              </a:buClr>
              <a:buSzTx/>
              <a:buFontTx/>
              <a:buNone/>
              <a:tabLst/>
              <a:defRPr/>
            </a:pPr>
            <a:endParaRPr kumimoji="0" lang="en-US" sz="1000" b="0" i="0" u="none" strike="noStrike" kern="1200" cap="none" spc="0" normalizeH="0" baseline="0" noProof="0" dirty="0">
              <a:ln>
                <a:noFill/>
              </a:ln>
              <a:solidFill>
                <a:prstClr val="black"/>
              </a:solidFill>
              <a:effectLst/>
              <a:uLnTx/>
              <a:uFillTx/>
              <a:latin typeface="Arial"/>
              <a:ea typeface="+mn-ea"/>
              <a:cs typeface="+mn-cs"/>
            </a:endParaRPr>
          </a:p>
        </p:txBody>
      </p:sp>
      <p:sp>
        <p:nvSpPr>
          <p:cNvPr id="12" name="Rectangle 11">
            <a:extLst>
              <a:ext uri="{FF2B5EF4-FFF2-40B4-BE49-F238E27FC236}">
                <a16:creationId xmlns:a16="http://schemas.microsoft.com/office/drawing/2014/main" id="{09CA60C2-C2D9-4677-B023-28596CC62A59}"/>
              </a:ext>
            </a:extLst>
          </p:cNvPr>
          <p:cNvSpPr/>
          <p:nvPr userDrawn="1"/>
        </p:nvSpPr>
        <p:spPr>
          <a:xfrm>
            <a:off x="9066605" y="1924652"/>
            <a:ext cx="2746108" cy="2019523"/>
          </a:xfrm>
          <a:prstGeom prst="rect">
            <a:avLst/>
          </a:prstGeom>
          <a:solidFill>
            <a:schemeClr val="bg1">
              <a:alpha val="75000"/>
            </a:schemeClr>
          </a:solidFill>
          <a:ln w="952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95" tIns="45697" rIns="91395" bIns="45697" numCol="1" spcCol="0" rtlCol="0" fromWordArt="0" anchor="ctr" anchorCtr="0" forceAA="0" compatLnSpc="1">
            <a:prstTxWarp prst="textNoShape">
              <a:avLst/>
            </a:prstTxWarp>
            <a:noAutofit/>
          </a:bodyPr>
          <a:lstStyle/>
          <a:p>
            <a:pPr marL="0" marR="0" lvl="0" indent="0" algn="l" defTabSz="913943" rtl="0" eaLnBrk="0" fontAlgn="base" latinLnBrk="0" hangingPunct="0">
              <a:lnSpc>
                <a:spcPct val="100000"/>
              </a:lnSpc>
              <a:spcBef>
                <a:spcPct val="0"/>
              </a:spcBef>
              <a:spcAft>
                <a:spcPct val="0"/>
              </a:spcAft>
              <a:buClr>
                <a:prstClr val="black"/>
              </a:buClr>
              <a:buSzTx/>
              <a:buFontTx/>
              <a:buNone/>
              <a:tabLst/>
              <a:defRPr/>
            </a:pPr>
            <a:endParaRPr kumimoji="0" lang="en-US" sz="1000" b="0" i="0" u="none" strike="noStrike" kern="1200" cap="none" spc="0" normalizeH="0" baseline="0" noProof="0" dirty="0">
              <a:ln>
                <a:noFill/>
              </a:ln>
              <a:solidFill>
                <a:prstClr val="black"/>
              </a:solidFill>
              <a:effectLst/>
              <a:uLnTx/>
              <a:uFillTx/>
              <a:latin typeface="Arial"/>
              <a:ea typeface="+mn-ea"/>
              <a:cs typeface="+mn-cs"/>
            </a:endParaRPr>
          </a:p>
        </p:txBody>
      </p:sp>
      <p:sp>
        <p:nvSpPr>
          <p:cNvPr id="13" name="Rectangle 12">
            <a:extLst>
              <a:ext uri="{FF2B5EF4-FFF2-40B4-BE49-F238E27FC236}">
                <a16:creationId xmlns:a16="http://schemas.microsoft.com/office/drawing/2014/main" id="{F7953DEC-A7F5-4DEB-B681-2B58A3424046}"/>
              </a:ext>
            </a:extLst>
          </p:cNvPr>
          <p:cNvSpPr/>
          <p:nvPr userDrawn="1"/>
        </p:nvSpPr>
        <p:spPr>
          <a:xfrm>
            <a:off x="6158469" y="1924650"/>
            <a:ext cx="2746108" cy="2012482"/>
          </a:xfrm>
          <a:prstGeom prst="rect">
            <a:avLst/>
          </a:prstGeom>
          <a:solidFill>
            <a:schemeClr val="bg1">
              <a:alpha val="75000"/>
            </a:schemeClr>
          </a:solidFill>
          <a:ln w="952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95" tIns="45697" rIns="91395" bIns="45697" numCol="1" spcCol="0" rtlCol="0" fromWordArt="0" anchor="ctr" anchorCtr="0" forceAA="0" compatLnSpc="1">
            <a:prstTxWarp prst="textNoShape">
              <a:avLst/>
            </a:prstTxWarp>
            <a:noAutofit/>
          </a:bodyPr>
          <a:lstStyle/>
          <a:p>
            <a:pPr marL="0" marR="0" lvl="0" indent="0" algn="l" defTabSz="913943" rtl="0" eaLnBrk="0" fontAlgn="base" latinLnBrk="0" hangingPunct="0">
              <a:lnSpc>
                <a:spcPct val="100000"/>
              </a:lnSpc>
              <a:spcBef>
                <a:spcPct val="0"/>
              </a:spcBef>
              <a:spcAft>
                <a:spcPct val="0"/>
              </a:spcAft>
              <a:buClr>
                <a:prstClr val="black"/>
              </a:buClr>
              <a:buSzTx/>
              <a:buFontTx/>
              <a:buNone/>
              <a:tabLst/>
              <a:defRPr/>
            </a:pPr>
            <a:endParaRPr kumimoji="0" lang="en-US" sz="1000" b="0" i="0" u="none" strike="noStrike" kern="1200" cap="none" spc="0" normalizeH="0" baseline="0" noProof="0" dirty="0">
              <a:ln>
                <a:noFill/>
              </a:ln>
              <a:solidFill>
                <a:prstClr val="black"/>
              </a:solidFill>
              <a:effectLst/>
              <a:uLnTx/>
              <a:uFillTx/>
              <a:latin typeface="Arial"/>
              <a:ea typeface="+mn-ea"/>
              <a:cs typeface="+mn-cs"/>
            </a:endParaRPr>
          </a:p>
        </p:txBody>
      </p:sp>
      <p:sp>
        <p:nvSpPr>
          <p:cNvPr id="14" name="Rectangle 13">
            <a:extLst>
              <a:ext uri="{FF2B5EF4-FFF2-40B4-BE49-F238E27FC236}">
                <a16:creationId xmlns:a16="http://schemas.microsoft.com/office/drawing/2014/main" id="{C63B56DA-2162-459A-96B5-9C390CD9674F}"/>
              </a:ext>
            </a:extLst>
          </p:cNvPr>
          <p:cNvSpPr/>
          <p:nvPr userDrawn="1"/>
        </p:nvSpPr>
        <p:spPr>
          <a:xfrm>
            <a:off x="3244997" y="4077988"/>
            <a:ext cx="2746108" cy="2019523"/>
          </a:xfrm>
          <a:prstGeom prst="rect">
            <a:avLst/>
          </a:prstGeom>
          <a:solidFill>
            <a:schemeClr val="bg1">
              <a:alpha val="75000"/>
            </a:schemeClr>
          </a:solidFill>
          <a:ln w="952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95" tIns="45697" rIns="91395" bIns="45697" numCol="1" spcCol="0" rtlCol="0" fromWordArt="0" anchor="ctr" anchorCtr="0" forceAA="0" compatLnSpc="1">
            <a:prstTxWarp prst="textNoShape">
              <a:avLst/>
            </a:prstTxWarp>
            <a:noAutofit/>
          </a:bodyPr>
          <a:lstStyle/>
          <a:p>
            <a:pPr marL="0" marR="0" lvl="0" indent="0" algn="l" defTabSz="913943" rtl="0" eaLnBrk="0" fontAlgn="base" latinLnBrk="0" hangingPunct="0">
              <a:lnSpc>
                <a:spcPct val="100000"/>
              </a:lnSpc>
              <a:spcBef>
                <a:spcPct val="0"/>
              </a:spcBef>
              <a:spcAft>
                <a:spcPct val="0"/>
              </a:spcAft>
              <a:buClr>
                <a:prstClr val="black"/>
              </a:buClr>
              <a:buSzTx/>
              <a:buFontTx/>
              <a:buNone/>
              <a:tabLst/>
              <a:defRPr/>
            </a:pPr>
            <a:endParaRPr kumimoji="0" lang="en-US" sz="1000" b="0" i="0" u="none" strike="noStrike" kern="1200" cap="none" spc="0" normalizeH="0" baseline="0" noProof="0" dirty="0">
              <a:ln>
                <a:noFill/>
              </a:ln>
              <a:solidFill>
                <a:prstClr val="black"/>
              </a:solidFill>
              <a:effectLst/>
              <a:uLnTx/>
              <a:uFillTx/>
              <a:latin typeface="Arial"/>
              <a:ea typeface="+mn-ea"/>
              <a:cs typeface="+mn-cs"/>
            </a:endParaRPr>
          </a:p>
        </p:txBody>
      </p:sp>
      <p:sp>
        <p:nvSpPr>
          <p:cNvPr id="15" name="Rectangle 14">
            <a:extLst>
              <a:ext uri="{FF2B5EF4-FFF2-40B4-BE49-F238E27FC236}">
                <a16:creationId xmlns:a16="http://schemas.microsoft.com/office/drawing/2014/main" id="{0C8FEFC2-37ED-4157-94AF-5D5FAA5C7310}"/>
              </a:ext>
            </a:extLst>
          </p:cNvPr>
          <p:cNvSpPr/>
          <p:nvPr userDrawn="1"/>
        </p:nvSpPr>
        <p:spPr>
          <a:xfrm>
            <a:off x="6158469" y="4070499"/>
            <a:ext cx="2746108" cy="2019523"/>
          </a:xfrm>
          <a:prstGeom prst="rect">
            <a:avLst/>
          </a:prstGeom>
          <a:solidFill>
            <a:schemeClr val="bg1">
              <a:alpha val="75000"/>
            </a:schemeClr>
          </a:solidFill>
          <a:ln w="952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95" tIns="45697" rIns="91395" bIns="45697" numCol="1" spcCol="0" rtlCol="0" fromWordArt="0" anchor="ctr" anchorCtr="0" forceAA="0" compatLnSpc="1">
            <a:prstTxWarp prst="textNoShape">
              <a:avLst/>
            </a:prstTxWarp>
            <a:noAutofit/>
          </a:bodyPr>
          <a:lstStyle/>
          <a:p>
            <a:pPr marL="0" marR="0" lvl="0" indent="0" algn="l" defTabSz="913943" rtl="0" eaLnBrk="0" fontAlgn="base" latinLnBrk="0" hangingPunct="0">
              <a:lnSpc>
                <a:spcPct val="100000"/>
              </a:lnSpc>
              <a:spcBef>
                <a:spcPct val="0"/>
              </a:spcBef>
              <a:spcAft>
                <a:spcPct val="0"/>
              </a:spcAft>
              <a:buClr>
                <a:prstClr val="black"/>
              </a:buClr>
              <a:buSzTx/>
              <a:buFontTx/>
              <a:buNone/>
              <a:tabLst/>
              <a:defRPr/>
            </a:pPr>
            <a:endParaRPr kumimoji="0" lang="en-US" sz="1000" b="0" i="0" u="none" strike="noStrike" kern="1200" cap="none" spc="0" normalizeH="0" baseline="0" noProof="0" dirty="0">
              <a:ln>
                <a:noFill/>
              </a:ln>
              <a:solidFill>
                <a:prstClr val="black"/>
              </a:solidFill>
              <a:effectLst/>
              <a:uLnTx/>
              <a:uFillTx/>
              <a:latin typeface="Arial"/>
              <a:ea typeface="+mn-ea"/>
              <a:cs typeface="+mn-cs"/>
            </a:endParaRPr>
          </a:p>
        </p:txBody>
      </p:sp>
      <p:sp>
        <p:nvSpPr>
          <p:cNvPr id="17" name="Rectangle 16">
            <a:extLst>
              <a:ext uri="{FF2B5EF4-FFF2-40B4-BE49-F238E27FC236}">
                <a16:creationId xmlns:a16="http://schemas.microsoft.com/office/drawing/2014/main" id="{6BF0CCD4-B5F1-4020-8FBA-2C6E43071F71}"/>
              </a:ext>
            </a:extLst>
          </p:cNvPr>
          <p:cNvSpPr/>
          <p:nvPr userDrawn="1"/>
        </p:nvSpPr>
        <p:spPr>
          <a:xfrm>
            <a:off x="336860" y="1917608"/>
            <a:ext cx="2735592" cy="251942"/>
          </a:xfrm>
          <a:prstGeom prst="rect">
            <a:avLst/>
          </a:prstGeom>
          <a:solidFill>
            <a:schemeClr val="tx2"/>
          </a:solidFill>
          <a:ln w="952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95" tIns="45697" rIns="91395" bIns="45697" numCol="1" spcCol="0" rtlCol="0" fromWordArt="0" anchor="ctr" anchorCtr="0" forceAA="0" compatLnSpc="1">
            <a:prstTxWarp prst="textNoShape">
              <a:avLst/>
            </a:prstTxWarp>
            <a:noAutofit/>
          </a:bodyPr>
          <a:lstStyle/>
          <a:p>
            <a:pPr marL="0" marR="0" lvl="0" indent="0" algn="ctr" defTabSz="913943" rtl="0" eaLnBrk="0" fontAlgn="base" latinLnBrk="0" hangingPunct="0">
              <a:lnSpc>
                <a:spcPct val="100000"/>
              </a:lnSpc>
              <a:spcBef>
                <a:spcPct val="0"/>
              </a:spcBef>
              <a:spcAft>
                <a:spcPct val="0"/>
              </a:spcAft>
              <a:buClr>
                <a:prstClr val="black"/>
              </a:buClr>
              <a:buSzTx/>
              <a:buFontTx/>
              <a:buNone/>
              <a:tabLst/>
              <a:defRPr/>
            </a:pPr>
            <a:r>
              <a:rPr kumimoji="0" lang="en-US" sz="1200" b="0" i="0" u="none" strike="noStrike" kern="1200" cap="none" spc="0" normalizeH="0" baseline="0" noProof="0" dirty="0" err="1">
                <a:ln>
                  <a:noFill/>
                </a:ln>
                <a:solidFill>
                  <a:prstClr val="white"/>
                </a:solidFill>
                <a:effectLst/>
                <a:uLnTx/>
                <a:uFillTx/>
                <a:latin typeface="Arial"/>
                <a:ea typeface="+mn-ea"/>
                <a:cs typeface="+mn-cs"/>
              </a:rPr>
              <a:t>Virksomhedsobligationer</a:t>
            </a:r>
            <a:r>
              <a:rPr kumimoji="0" lang="en-US" sz="1200" b="1" i="0" u="none" strike="noStrike" kern="1200" cap="none" spc="0" normalizeH="0" baseline="0" noProof="0" dirty="0">
                <a:ln>
                  <a:noFill/>
                </a:ln>
                <a:solidFill>
                  <a:prstClr val="white"/>
                </a:solidFill>
                <a:effectLst/>
                <a:uLnTx/>
                <a:uFillTx/>
                <a:latin typeface="Arial"/>
                <a:ea typeface="+mn-ea"/>
                <a:cs typeface="+mn-cs"/>
              </a:rPr>
              <a:t> </a:t>
            </a:r>
            <a:r>
              <a:rPr kumimoji="0" lang="en-US" sz="1200" b="1" i="0" u="none" strike="noStrike" kern="1200" cap="none" spc="0" normalizeH="0" baseline="0" noProof="0" dirty="0" err="1">
                <a:ln>
                  <a:noFill/>
                </a:ln>
                <a:solidFill>
                  <a:srgbClr val="FF5959"/>
                </a:solidFill>
                <a:effectLst/>
                <a:uLnTx/>
                <a:uFillTx/>
                <a:latin typeface="Arial"/>
                <a:ea typeface="+mn-ea"/>
                <a:cs typeface="+mn-cs"/>
              </a:rPr>
              <a:t>Undervægt</a:t>
            </a:r>
            <a:endParaRPr kumimoji="0" lang="en-US" sz="1200" b="1" i="0" u="none" strike="noStrike" kern="1200" cap="none" spc="0" normalizeH="0" baseline="0" noProof="0" dirty="0">
              <a:ln>
                <a:noFill/>
              </a:ln>
              <a:solidFill>
                <a:srgbClr val="FF5959"/>
              </a:solidFill>
              <a:effectLst/>
              <a:uLnTx/>
              <a:uFillTx/>
              <a:latin typeface="Arial"/>
              <a:ea typeface="+mn-ea"/>
              <a:cs typeface="+mn-cs"/>
            </a:endParaRPr>
          </a:p>
        </p:txBody>
      </p:sp>
      <p:sp>
        <p:nvSpPr>
          <p:cNvPr id="18" name="Rectangle 17">
            <a:extLst>
              <a:ext uri="{FF2B5EF4-FFF2-40B4-BE49-F238E27FC236}">
                <a16:creationId xmlns:a16="http://schemas.microsoft.com/office/drawing/2014/main" id="{F3FDCCC1-BE7C-42E7-99CC-AE0B8EE8EADE}"/>
              </a:ext>
            </a:extLst>
          </p:cNvPr>
          <p:cNvSpPr/>
          <p:nvPr userDrawn="1"/>
        </p:nvSpPr>
        <p:spPr>
          <a:xfrm>
            <a:off x="3244996" y="1917608"/>
            <a:ext cx="2735592" cy="251942"/>
          </a:xfrm>
          <a:prstGeom prst="rect">
            <a:avLst/>
          </a:prstGeom>
          <a:solidFill>
            <a:schemeClr val="tx2"/>
          </a:solidFill>
          <a:ln w="952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95" tIns="45697" rIns="91395" bIns="45697" numCol="1" spcCol="0" rtlCol="0" fromWordArt="0" anchor="ctr" anchorCtr="0" forceAA="0" compatLnSpc="1">
            <a:prstTxWarp prst="textNoShape">
              <a:avLst/>
            </a:prstTxWarp>
            <a:noAutofit/>
          </a:bodyPr>
          <a:lstStyle/>
          <a:p>
            <a:pPr marL="0" marR="0" lvl="0" indent="0" algn="ctr" defTabSz="913943" rtl="0" eaLnBrk="0" fontAlgn="base" latinLnBrk="0" hangingPunct="0">
              <a:lnSpc>
                <a:spcPct val="100000"/>
              </a:lnSpc>
              <a:spcBef>
                <a:spcPct val="0"/>
              </a:spcBef>
              <a:spcAft>
                <a:spcPct val="0"/>
              </a:spcAft>
              <a:buClr>
                <a:prstClr val="black"/>
              </a:buClr>
              <a:buSzTx/>
              <a:buFontTx/>
              <a:buNone/>
              <a:tabLst/>
              <a:defRPr/>
            </a:pPr>
            <a:r>
              <a:rPr kumimoji="0" lang="en-US" sz="1200" b="0" i="0" u="none" strike="noStrike" kern="1200" cap="none" spc="0" normalizeH="0" baseline="0" noProof="0" dirty="0">
                <a:ln>
                  <a:noFill/>
                </a:ln>
                <a:solidFill>
                  <a:prstClr val="white"/>
                </a:solidFill>
                <a:effectLst/>
                <a:uLnTx/>
                <a:uFillTx/>
                <a:latin typeface="Arial"/>
                <a:ea typeface="+mn-ea"/>
                <a:cs typeface="+mn-cs"/>
              </a:rPr>
              <a:t>Virk. Obl. </a:t>
            </a:r>
            <a:r>
              <a:rPr kumimoji="0" lang="en-US" sz="1200" b="0" i="0" u="none" strike="noStrike" kern="1200" cap="none" spc="0" normalizeH="0" baseline="0" noProof="0" dirty="0" err="1">
                <a:ln>
                  <a:noFill/>
                </a:ln>
                <a:solidFill>
                  <a:prstClr val="white"/>
                </a:solidFill>
                <a:effectLst/>
                <a:uLnTx/>
                <a:uFillTx/>
                <a:latin typeface="Arial"/>
                <a:ea typeface="+mn-ea"/>
                <a:cs typeface="+mn-cs"/>
              </a:rPr>
              <a:t>Højrente</a:t>
            </a:r>
            <a:r>
              <a:rPr kumimoji="0" lang="en-US" sz="1200" b="1" i="0" u="none" strike="noStrike" kern="1200" cap="none" spc="0" normalizeH="0" baseline="0" noProof="0" dirty="0">
                <a:ln>
                  <a:noFill/>
                </a:ln>
                <a:solidFill>
                  <a:prstClr val="white"/>
                </a:solidFill>
                <a:effectLst/>
                <a:uLnTx/>
                <a:uFillTx/>
                <a:latin typeface="Arial"/>
                <a:ea typeface="+mn-ea"/>
                <a:cs typeface="+mn-cs"/>
              </a:rPr>
              <a:t> </a:t>
            </a:r>
            <a:r>
              <a:rPr kumimoji="0" lang="en-US" sz="1200" b="1" i="0" u="none" strike="noStrike" kern="1200" cap="none" spc="0" normalizeH="0" baseline="0" noProof="0" dirty="0" err="1">
                <a:ln>
                  <a:noFill/>
                </a:ln>
                <a:solidFill>
                  <a:srgbClr val="FF5959"/>
                </a:solidFill>
                <a:effectLst/>
                <a:uLnTx/>
                <a:uFillTx/>
                <a:latin typeface="Arial"/>
                <a:ea typeface="+mn-ea"/>
                <a:cs typeface="+mn-cs"/>
              </a:rPr>
              <a:t>Undervægt</a:t>
            </a:r>
            <a:endParaRPr kumimoji="0" lang="en-US" sz="1200" b="1" i="0" u="none" strike="noStrike" kern="1200" cap="none" spc="0" normalizeH="0" baseline="0" noProof="0" dirty="0">
              <a:ln>
                <a:noFill/>
              </a:ln>
              <a:solidFill>
                <a:srgbClr val="FF5959"/>
              </a:solidFill>
              <a:effectLst/>
              <a:uLnTx/>
              <a:uFillTx/>
              <a:latin typeface="Arial"/>
              <a:ea typeface="+mn-ea"/>
              <a:cs typeface="+mn-cs"/>
            </a:endParaRPr>
          </a:p>
        </p:txBody>
      </p:sp>
      <p:sp>
        <p:nvSpPr>
          <p:cNvPr id="19" name="Rectangle 18">
            <a:extLst>
              <a:ext uri="{FF2B5EF4-FFF2-40B4-BE49-F238E27FC236}">
                <a16:creationId xmlns:a16="http://schemas.microsoft.com/office/drawing/2014/main" id="{BEE0C6B3-0F3E-4D5A-B847-3FF4CFE5BBAF}"/>
              </a:ext>
            </a:extLst>
          </p:cNvPr>
          <p:cNvSpPr/>
          <p:nvPr userDrawn="1"/>
        </p:nvSpPr>
        <p:spPr>
          <a:xfrm>
            <a:off x="6158467" y="1923860"/>
            <a:ext cx="2735592" cy="251942"/>
          </a:xfrm>
          <a:prstGeom prst="rect">
            <a:avLst/>
          </a:prstGeom>
          <a:solidFill>
            <a:schemeClr val="tx2"/>
          </a:solidFill>
          <a:ln w="952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95" tIns="45697" rIns="91395" bIns="45697" numCol="1" spcCol="0" rtlCol="0" fromWordArt="0" anchor="ctr" anchorCtr="0" forceAA="0" compatLnSpc="1">
            <a:prstTxWarp prst="textNoShape">
              <a:avLst/>
            </a:prstTxWarp>
            <a:noAutofit/>
          </a:bodyPr>
          <a:lstStyle/>
          <a:p>
            <a:pPr marL="0" marR="0" lvl="0" indent="0" algn="ctr" defTabSz="913943" rtl="0" eaLnBrk="0" fontAlgn="base" latinLnBrk="0" hangingPunct="0">
              <a:lnSpc>
                <a:spcPct val="100000"/>
              </a:lnSpc>
              <a:spcBef>
                <a:spcPct val="0"/>
              </a:spcBef>
              <a:spcAft>
                <a:spcPct val="0"/>
              </a:spcAft>
              <a:buClr>
                <a:prstClr val="black"/>
              </a:buClr>
              <a:buSzTx/>
              <a:buFontTx/>
              <a:buNone/>
              <a:tabLst/>
              <a:defRPr/>
            </a:pPr>
            <a:r>
              <a:rPr kumimoji="0" lang="en-US" sz="1200" b="0" i="0" u="none" strike="noStrike" kern="1200" cap="none" spc="0" normalizeH="0" baseline="0" noProof="0" dirty="0" err="1">
                <a:ln>
                  <a:noFill/>
                </a:ln>
                <a:solidFill>
                  <a:prstClr val="white"/>
                </a:solidFill>
                <a:effectLst/>
                <a:uLnTx/>
                <a:uFillTx/>
                <a:latin typeface="Arial"/>
                <a:ea typeface="+mn-ea"/>
                <a:cs typeface="+mn-cs"/>
              </a:rPr>
              <a:t>Højrente</a:t>
            </a:r>
            <a:r>
              <a:rPr kumimoji="0" lang="en-US" sz="1200" b="0" i="0" u="none" strike="noStrike" kern="1200" cap="none" spc="0" normalizeH="0" baseline="0" noProof="0" dirty="0">
                <a:ln>
                  <a:noFill/>
                </a:ln>
                <a:solidFill>
                  <a:prstClr val="white"/>
                </a:solidFill>
                <a:effectLst/>
                <a:uLnTx/>
                <a:uFillTx/>
                <a:latin typeface="Arial"/>
                <a:ea typeface="+mn-ea"/>
                <a:cs typeface="+mn-cs"/>
              </a:rPr>
              <a:t> </a:t>
            </a:r>
            <a:r>
              <a:rPr kumimoji="0" lang="en-US" sz="1200" b="0" i="0" u="none" strike="noStrike" kern="1200" cap="none" spc="0" normalizeH="0" baseline="0" noProof="0" dirty="0" err="1">
                <a:ln>
                  <a:noFill/>
                </a:ln>
                <a:solidFill>
                  <a:prstClr val="white"/>
                </a:solidFill>
                <a:effectLst/>
                <a:uLnTx/>
                <a:uFillTx/>
                <a:latin typeface="Arial"/>
                <a:ea typeface="+mn-ea"/>
                <a:cs typeface="+mn-cs"/>
              </a:rPr>
              <a:t>Lokal</a:t>
            </a:r>
            <a:r>
              <a:rPr kumimoji="0" lang="en-US" sz="1200" b="0" i="0" u="none" strike="noStrike" kern="1200" cap="none" spc="0" normalizeH="0" baseline="0" noProof="0" dirty="0">
                <a:ln>
                  <a:noFill/>
                </a:ln>
                <a:solidFill>
                  <a:prstClr val="white"/>
                </a:solidFill>
                <a:effectLst/>
                <a:uLnTx/>
                <a:uFillTx/>
                <a:latin typeface="Arial"/>
                <a:ea typeface="+mn-ea"/>
                <a:cs typeface="+mn-cs"/>
              </a:rPr>
              <a:t> </a:t>
            </a:r>
            <a:r>
              <a:rPr kumimoji="0" lang="en-US" sz="1200" b="0" i="0" u="none" strike="noStrike" kern="1200" cap="none" spc="0" normalizeH="0" baseline="0" noProof="0" dirty="0" err="1">
                <a:ln>
                  <a:noFill/>
                </a:ln>
                <a:solidFill>
                  <a:prstClr val="white"/>
                </a:solidFill>
                <a:effectLst/>
                <a:uLnTx/>
                <a:uFillTx/>
                <a:latin typeface="Arial"/>
                <a:ea typeface="+mn-ea"/>
                <a:cs typeface="+mn-cs"/>
              </a:rPr>
              <a:t>Valuta</a:t>
            </a:r>
            <a:r>
              <a:rPr kumimoji="0" lang="en-US" sz="1200" b="1" i="0" u="none" strike="noStrike" kern="1200" cap="none" spc="0" normalizeH="0" baseline="0" noProof="0" dirty="0">
                <a:ln>
                  <a:noFill/>
                </a:ln>
                <a:solidFill>
                  <a:prstClr val="white"/>
                </a:solidFill>
                <a:effectLst/>
                <a:uLnTx/>
                <a:uFillTx/>
                <a:latin typeface="Arial"/>
                <a:ea typeface="+mn-ea"/>
                <a:cs typeface="+mn-cs"/>
              </a:rPr>
              <a:t> </a:t>
            </a:r>
            <a:r>
              <a:rPr kumimoji="0" lang="en-US" sz="1200" b="1" i="0" u="none" strike="noStrike" kern="1200" cap="none" spc="0" normalizeH="0" baseline="0" noProof="0" dirty="0" err="1">
                <a:ln>
                  <a:noFill/>
                </a:ln>
                <a:solidFill>
                  <a:srgbClr val="40BFBF"/>
                </a:solidFill>
                <a:effectLst/>
                <a:uLnTx/>
                <a:uFillTx/>
                <a:latin typeface="Arial"/>
                <a:ea typeface="+mn-ea"/>
                <a:cs typeface="+mn-cs"/>
              </a:rPr>
              <a:t>Overvægt</a:t>
            </a:r>
            <a:endParaRPr kumimoji="0" lang="en-US" sz="1200" b="1" i="0" u="none" strike="noStrike" kern="1200" cap="none" spc="0" normalizeH="0" baseline="0" noProof="0" dirty="0">
              <a:ln>
                <a:noFill/>
              </a:ln>
              <a:solidFill>
                <a:srgbClr val="40BFBF"/>
              </a:solidFill>
              <a:effectLst/>
              <a:uLnTx/>
              <a:uFillTx/>
              <a:latin typeface="Arial"/>
              <a:ea typeface="+mn-ea"/>
              <a:cs typeface="+mn-cs"/>
            </a:endParaRPr>
          </a:p>
        </p:txBody>
      </p:sp>
      <p:sp>
        <p:nvSpPr>
          <p:cNvPr id="20" name="Rectangle 19">
            <a:extLst>
              <a:ext uri="{FF2B5EF4-FFF2-40B4-BE49-F238E27FC236}">
                <a16:creationId xmlns:a16="http://schemas.microsoft.com/office/drawing/2014/main" id="{82741D99-70D8-4B69-A69A-91367973322C}"/>
              </a:ext>
            </a:extLst>
          </p:cNvPr>
          <p:cNvSpPr/>
          <p:nvPr userDrawn="1"/>
        </p:nvSpPr>
        <p:spPr>
          <a:xfrm>
            <a:off x="3244996" y="4079726"/>
            <a:ext cx="2735592" cy="251942"/>
          </a:xfrm>
          <a:prstGeom prst="rect">
            <a:avLst/>
          </a:prstGeom>
          <a:solidFill>
            <a:schemeClr val="tx2"/>
          </a:solidFill>
          <a:ln w="952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95" tIns="45697" rIns="91395" bIns="45697" numCol="1" spcCol="0" rtlCol="0" fromWordArt="0" anchor="ctr" anchorCtr="0" forceAA="0" compatLnSpc="1">
            <a:prstTxWarp prst="textNoShape">
              <a:avLst/>
            </a:prstTxWarp>
            <a:noAutofit/>
          </a:bodyPr>
          <a:lstStyle/>
          <a:p>
            <a:pPr marL="0" marR="0" lvl="0" indent="0" algn="ctr" defTabSz="913943" rtl="0" eaLnBrk="0" fontAlgn="base" latinLnBrk="0" hangingPunct="0">
              <a:lnSpc>
                <a:spcPct val="100000"/>
              </a:lnSpc>
              <a:spcBef>
                <a:spcPct val="0"/>
              </a:spcBef>
              <a:spcAft>
                <a:spcPct val="0"/>
              </a:spcAft>
              <a:buClr>
                <a:prstClr val="black"/>
              </a:buClr>
              <a:buSzTx/>
              <a:buFontTx/>
              <a:buNone/>
              <a:tabLst/>
              <a:defRPr/>
            </a:pPr>
            <a:r>
              <a:rPr kumimoji="0" lang="en-US" sz="1200" b="0" i="0" u="none" strike="noStrike" kern="1200" cap="none" spc="0" normalizeH="0" baseline="0" noProof="0" dirty="0">
                <a:ln>
                  <a:noFill/>
                </a:ln>
                <a:solidFill>
                  <a:prstClr val="white"/>
                </a:solidFill>
                <a:effectLst/>
                <a:uLnTx/>
                <a:uFillTx/>
                <a:latin typeface="Arial"/>
                <a:ea typeface="+mn-ea"/>
                <a:cs typeface="+mn-cs"/>
              </a:rPr>
              <a:t>Danske </a:t>
            </a:r>
            <a:r>
              <a:rPr kumimoji="0" lang="en-US" sz="1200" b="0" i="0" u="none" strike="noStrike" kern="1200" cap="none" spc="0" normalizeH="0" baseline="0" noProof="0" dirty="0" err="1">
                <a:ln>
                  <a:noFill/>
                </a:ln>
                <a:solidFill>
                  <a:prstClr val="white"/>
                </a:solidFill>
                <a:effectLst/>
                <a:uLnTx/>
                <a:uFillTx/>
                <a:latin typeface="Arial"/>
                <a:ea typeface="+mn-ea"/>
                <a:cs typeface="+mn-cs"/>
              </a:rPr>
              <a:t>obligationer</a:t>
            </a:r>
            <a:r>
              <a:rPr kumimoji="0" lang="en-US" sz="1200" b="1" i="0" u="none" strike="noStrike" kern="1200" cap="none" spc="0" normalizeH="0" baseline="0" noProof="0" dirty="0">
                <a:ln>
                  <a:noFill/>
                </a:ln>
                <a:solidFill>
                  <a:prstClr val="white"/>
                </a:solidFill>
                <a:effectLst/>
                <a:uLnTx/>
                <a:uFillTx/>
                <a:latin typeface="Arial"/>
                <a:ea typeface="+mn-ea"/>
                <a:cs typeface="+mn-cs"/>
              </a:rPr>
              <a:t> </a:t>
            </a:r>
            <a:r>
              <a:rPr kumimoji="0" lang="en-US" sz="1200" b="1" i="0" u="none" strike="noStrike" kern="1200" cap="none" spc="0" normalizeH="0" baseline="0" noProof="0" dirty="0" err="1">
                <a:ln>
                  <a:noFill/>
                </a:ln>
                <a:solidFill>
                  <a:srgbClr val="40BFBF"/>
                </a:solidFill>
                <a:effectLst/>
                <a:uLnTx/>
                <a:uFillTx/>
                <a:latin typeface="Arial"/>
                <a:ea typeface="+mn-ea"/>
                <a:cs typeface="+mn-cs"/>
              </a:rPr>
              <a:t>Overvægt</a:t>
            </a:r>
            <a:endParaRPr kumimoji="0" lang="en-US" sz="1200" b="1" i="0" u="none" strike="noStrike" kern="1200" cap="none" spc="0" normalizeH="0" baseline="0" noProof="0" dirty="0">
              <a:ln>
                <a:noFill/>
              </a:ln>
              <a:solidFill>
                <a:srgbClr val="FF5959"/>
              </a:solidFill>
              <a:effectLst/>
              <a:uLnTx/>
              <a:uFillTx/>
              <a:latin typeface="Arial"/>
              <a:ea typeface="+mn-ea"/>
              <a:cs typeface="+mn-cs"/>
            </a:endParaRPr>
          </a:p>
        </p:txBody>
      </p:sp>
      <p:sp>
        <p:nvSpPr>
          <p:cNvPr id="21" name="Rectangle 20">
            <a:extLst>
              <a:ext uri="{FF2B5EF4-FFF2-40B4-BE49-F238E27FC236}">
                <a16:creationId xmlns:a16="http://schemas.microsoft.com/office/drawing/2014/main" id="{350D1F10-9780-4080-9419-C6901A3E5832}"/>
              </a:ext>
            </a:extLst>
          </p:cNvPr>
          <p:cNvSpPr/>
          <p:nvPr userDrawn="1"/>
        </p:nvSpPr>
        <p:spPr>
          <a:xfrm>
            <a:off x="6158467" y="4081113"/>
            <a:ext cx="2735592" cy="251942"/>
          </a:xfrm>
          <a:prstGeom prst="rect">
            <a:avLst/>
          </a:prstGeom>
          <a:solidFill>
            <a:schemeClr val="tx2"/>
          </a:solidFill>
          <a:ln w="952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95" tIns="45697" rIns="91395" bIns="45697" numCol="1" spcCol="0" rtlCol="0" fromWordArt="0" anchor="ctr" anchorCtr="0" forceAA="0" compatLnSpc="1">
            <a:prstTxWarp prst="textNoShape">
              <a:avLst/>
            </a:prstTxWarp>
            <a:noAutofit/>
          </a:bodyPr>
          <a:lstStyle/>
          <a:p>
            <a:pPr marL="0" marR="0" lvl="0" indent="0" algn="ctr" defTabSz="913943" rtl="0" eaLnBrk="0" fontAlgn="base" latinLnBrk="0" hangingPunct="0">
              <a:lnSpc>
                <a:spcPct val="100000"/>
              </a:lnSpc>
              <a:spcBef>
                <a:spcPct val="0"/>
              </a:spcBef>
              <a:spcAft>
                <a:spcPct val="0"/>
              </a:spcAft>
              <a:buClr>
                <a:prstClr val="black"/>
              </a:buClr>
              <a:buSzTx/>
              <a:buFontTx/>
              <a:buNone/>
              <a:tabLst/>
              <a:defRPr/>
            </a:pPr>
            <a:r>
              <a:rPr kumimoji="0" lang="en-US" sz="1200" b="0" i="0" u="none" strike="noStrike" kern="1200" cap="none" spc="0" normalizeH="0" baseline="0" noProof="0" dirty="0" err="1">
                <a:ln>
                  <a:noFill/>
                </a:ln>
                <a:solidFill>
                  <a:prstClr val="white"/>
                </a:solidFill>
                <a:effectLst/>
                <a:uLnTx/>
                <a:uFillTx/>
                <a:latin typeface="Arial"/>
                <a:ea typeface="+mn-ea"/>
                <a:cs typeface="+mn-cs"/>
              </a:rPr>
              <a:t>Kontant</a:t>
            </a:r>
            <a:r>
              <a:rPr kumimoji="0" lang="en-US" sz="1200" b="0" i="0" u="none" strike="noStrike" kern="1200" cap="none" spc="0" normalizeH="0" baseline="0" noProof="0" dirty="0">
                <a:ln>
                  <a:noFill/>
                </a:ln>
                <a:solidFill>
                  <a:prstClr val="white"/>
                </a:solidFill>
                <a:effectLst/>
                <a:uLnTx/>
                <a:uFillTx/>
                <a:latin typeface="Arial"/>
                <a:ea typeface="+mn-ea"/>
                <a:cs typeface="+mn-cs"/>
              </a:rPr>
              <a:t> </a:t>
            </a:r>
            <a:r>
              <a:rPr kumimoji="0" lang="en-US" sz="1200" b="1" i="0" u="none" strike="noStrike" kern="1200" cap="none" spc="0" normalizeH="0" baseline="0" noProof="0" dirty="0">
                <a:ln>
                  <a:noFill/>
                </a:ln>
                <a:solidFill>
                  <a:srgbClr val="FFE183"/>
                </a:solidFill>
                <a:effectLst/>
                <a:uLnTx/>
                <a:uFillTx/>
                <a:latin typeface="Arial"/>
                <a:ea typeface="+mn-ea"/>
                <a:cs typeface="+mn-cs"/>
              </a:rPr>
              <a:t>Neutral</a:t>
            </a:r>
          </a:p>
        </p:txBody>
      </p:sp>
      <p:graphicFrame>
        <p:nvGraphicFramePr>
          <p:cNvPr id="22" name="Object 21">
            <a:extLst>
              <a:ext uri="{FF2B5EF4-FFF2-40B4-BE49-F238E27FC236}">
                <a16:creationId xmlns:a16="http://schemas.microsoft.com/office/drawing/2014/main" id="{B9F07C16-088C-4CA0-A4B9-65B1CBBAA547}"/>
              </a:ext>
            </a:extLst>
          </p:cNvPr>
          <p:cNvGraphicFramePr>
            <a:graphicFrameLocks noChangeAspect="1"/>
          </p:cNvGraphicFramePr>
          <p:nvPr userDrawn="1"/>
        </p:nvGraphicFramePr>
        <p:xfrm>
          <a:off x="624818" y="6107882"/>
          <a:ext cx="10979466" cy="199979"/>
        </p:xfrm>
        <a:graphic>
          <a:graphicData uri="http://schemas.openxmlformats.org/presentationml/2006/ole">
            <mc:AlternateContent xmlns:mc="http://schemas.openxmlformats.org/markup-compatibility/2006">
              <mc:Choice xmlns:v="urn:schemas-microsoft-com:vml" Requires="v">
                <p:oleObj name="Worksheet" r:id="rId4" imgW="10982255" imgH="200070" progId="Excel.Sheet.12">
                  <p:embed/>
                </p:oleObj>
              </mc:Choice>
              <mc:Fallback>
                <p:oleObj name="Worksheet" r:id="rId4" imgW="10982255" imgH="200070" progId="Excel.Sheet.12">
                  <p:embed/>
                  <p:pic>
                    <p:nvPicPr>
                      <p:cNvPr id="22" name="Object 21">
                        <a:extLst>
                          <a:ext uri="{FF2B5EF4-FFF2-40B4-BE49-F238E27FC236}">
                            <a16:creationId xmlns:a16="http://schemas.microsoft.com/office/drawing/2014/main" id="{B9F07C16-088C-4CA0-A4B9-65B1CBBAA547}"/>
                          </a:ext>
                        </a:extLst>
                      </p:cNvPr>
                      <p:cNvPicPr/>
                      <p:nvPr/>
                    </p:nvPicPr>
                    <p:blipFill>
                      <a:blip r:embed="rId5"/>
                      <a:stretch>
                        <a:fillRect/>
                      </a:stretch>
                    </p:blipFill>
                    <p:spPr>
                      <a:xfrm>
                        <a:off x="624818" y="6107882"/>
                        <a:ext cx="10979466" cy="199979"/>
                      </a:xfrm>
                      <a:prstGeom prst="rect">
                        <a:avLst/>
                      </a:prstGeom>
                    </p:spPr>
                  </p:pic>
                </p:oleObj>
              </mc:Fallback>
            </mc:AlternateContent>
          </a:graphicData>
        </a:graphic>
      </p:graphicFrame>
      <p:sp>
        <p:nvSpPr>
          <p:cNvPr id="23" name="Rectangle 22">
            <a:extLst>
              <a:ext uri="{FF2B5EF4-FFF2-40B4-BE49-F238E27FC236}">
                <a16:creationId xmlns:a16="http://schemas.microsoft.com/office/drawing/2014/main" id="{52824C39-2B59-4055-B264-823FEDF69733}"/>
              </a:ext>
            </a:extLst>
          </p:cNvPr>
          <p:cNvSpPr/>
          <p:nvPr userDrawn="1"/>
        </p:nvSpPr>
        <p:spPr>
          <a:xfrm>
            <a:off x="9066605" y="1924650"/>
            <a:ext cx="2735592" cy="251942"/>
          </a:xfrm>
          <a:prstGeom prst="rect">
            <a:avLst/>
          </a:prstGeom>
          <a:solidFill>
            <a:schemeClr val="tx2"/>
          </a:solidFill>
          <a:ln w="952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95" tIns="45697" rIns="91395" bIns="45697" numCol="1" spcCol="0" rtlCol="0" fromWordArt="0" anchor="ctr" anchorCtr="0" forceAA="0" compatLnSpc="1">
            <a:prstTxWarp prst="textNoShape">
              <a:avLst/>
            </a:prstTxWarp>
            <a:noAutofit/>
          </a:bodyPr>
          <a:lstStyle/>
          <a:p>
            <a:pPr marL="0" marR="0" lvl="0" indent="0" algn="ctr" defTabSz="913943" rtl="0" eaLnBrk="0" fontAlgn="base" latinLnBrk="0" hangingPunct="0">
              <a:lnSpc>
                <a:spcPct val="100000"/>
              </a:lnSpc>
              <a:spcBef>
                <a:spcPct val="0"/>
              </a:spcBef>
              <a:spcAft>
                <a:spcPct val="0"/>
              </a:spcAft>
              <a:buClr>
                <a:prstClr val="black"/>
              </a:buClr>
              <a:buSzTx/>
              <a:buFontTx/>
              <a:buNone/>
              <a:tabLst/>
              <a:defRPr/>
            </a:pPr>
            <a:r>
              <a:rPr kumimoji="0" lang="en-US" sz="1200" b="0" i="0" u="none" strike="noStrike" kern="1200" cap="none" spc="0" normalizeH="0" baseline="0" noProof="0" dirty="0" err="1">
                <a:ln>
                  <a:noFill/>
                </a:ln>
                <a:solidFill>
                  <a:prstClr val="white"/>
                </a:solidFill>
                <a:effectLst/>
                <a:uLnTx/>
                <a:uFillTx/>
                <a:latin typeface="Arial"/>
                <a:ea typeface="+mn-ea"/>
                <a:cs typeface="+mn-cs"/>
              </a:rPr>
              <a:t>Højrentelande</a:t>
            </a:r>
            <a:r>
              <a:rPr kumimoji="0" lang="en-US" sz="1200" b="1" i="0" u="none" strike="noStrike" kern="1200" cap="none" spc="0" normalizeH="0" baseline="0" noProof="0" dirty="0">
                <a:ln>
                  <a:noFill/>
                </a:ln>
                <a:solidFill>
                  <a:prstClr val="white"/>
                </a:solidFill>
                <a:effectLst/>
                <a:uLnTx/>
                <a:uFillTx/>
                <a:latin typeface="Arial"/>
                <a:ea typeface="+mn-ea"/>
                <a:cs typeface="+mn-cs"/>
              </a:rPr>
              <a:t> </a:t>
            </a:r>
            <a:r>
              <a:rPr kumimoji="0" lang="en-US" sz="1200" b="1" i="0" u="none" strike="noStrike" kern="1200" cap="none" spc="0" normalizeH="0" baseline="0" noProof="0" dirty="0">
                <a:ln>
                  <a:noFill/>
                </a:ln>
                <a:solidFill>
                  <a:srgbClr val="FFE183"/>
                </a:solidFill>
                <a:effectLst/>
                <a:uLnTx/>
                <a:uFillTx/>
                <a:latin typeface="Arial"/>
                <a:ea typeface="+mn-ea"/>
                <a:cs typeface="+mn-cs"/>
              </a:rPr>
              <a:t>Neutral</a:t>
            </a:r>
          </a:p>
        </p:txBody>
      </p:sp>
      <p:sp>
        <p:nvSpPr>
          <p:cNvPr id="24" name="TextBox 23">
            <a:extLst>
              <a:ext uri="{FF2B5EF4-FFF2-40B4-BE49-F238E27FC236}">
                <a16:creationId xmlns:a16="http://schemas.microsoft.com/office/drawing/2014/main" id="{59331193-C9BA-45BA-9340-2D658D16CE06}"/>
              </a:ext>
            </a:extLst>
          </p:cNvPr>
          <p:cNvSpPr txBox="1"/>
          <p:nvPr userDrawn="1"/>
        </p:nvSpPr>
        <p:spPr>
          <a:xfrm>
            <a:off x="336861" y="2920306"/>
            <a:ext cx="2735593" cy="246164"/>
          </a:xfrm>
          <a:prstGeom prst="rect">
            <a:avLst/>
          </a:prstGeom>
          <a:noFill/>
        </p:spPr>
        <p:txBody>
          <a:bodyPr wrap="square" rtlCol="0">
            <a:spAutoFit/>
          </a:bodyPr>
          <a:lstStyle/>
          <a:p>
            <a:pPr marL="171365" indent="-171365">
              <a:spcBef>
                <a:spcPts val="600"/>
              </a:spcBef>
              <a:buClr>
                <a:prstClr val="black"/>
              </a:buClr>
              <a:buFontTx/>
              <a:buChar char="-"/>
              <a:defRPr/>
            </a:pPr>
            <a:r>
              <a:rPr lang="en-US" sz="1000" b="0" dirty="0">
                <a:solidFill>
                  <a:prstClr val="black"/>
                </a:solidFill>
              </a:rPr>
              <a:t>Insert text</a:t>
            </a:r>
          </a:p>
        </p:txBody>
      </p:sp>
      <p:graphicFrame>
        <p:nvGraphicFramePr>
          <p:cNvPr id="25" name="Table 24">
            <a:extLst>
              <a:ext uri="{FF2B5EF4-FFF2-40B4-BE49-F238E27FC236}">
                <a16:creationId xmlns:a16="http://schemas.microsoft.com/office/drawing/2014/main" id="{87492D55-D5AE-4C6D-B05C-E32E7872953F}"/>
              </a:ext>
            </a:extLst>
          </p:cNvPr>
          <p:cNvGraphicFramePr>
            <a:graphicFrameLocks noGrp="1"/>
          </p:cNvGraphicFramePr>
          <p:nvPr userDrawn="1"/>
        </p:nvGraphicFramePr>
        <p:xfrm>
          <a:off x="336862" y="2139254"/>
          <a:ext cx="2735593" cy="359916"/>
        </p:xfrm>
        <a:graphic>
          <a:graphicData uri="http://schemas.openxmlformats.org/drawingml/2006/table">
            <a:tbl>
              <a:tblPr firstRow="1" bandRow="1">
                <a:tableStyleId>{5C22544A-7EE6-4342-B048-85BDC9FD1C3A}</a:tableStyleId>
              </a:tblPr>
              <a:tblGrid>
                <a:gridCol w="1943710">
                  <a:extLst>
                    <a:ext uri="{9D8B030D-6E8A-4147-A177-3AD203B41FA5}">
                      <a16:colId xmlns:a16="http://schemas.microsoft.com/office/drawing/2014/main" val="20000"/>
                    </a:ext>
                  </a:extLst>
                </a:gridCol>
                <a:gridCol w="791883">
                  <a:extLst>
                    <a:ext uri="{9D8B030D-6E8A-4147-A177-3AD203B41FA5}">
                      <a16:colId xmlns:a16="http://schemas.microsoft.com/office/drawing/2014/main" val="20001"/>
                    </a:ext>
                  </a:extLst>
                </a:gridCol>
              </a:tblGrid>
              <a:tr h="179958">
                <a:tc>
                  <a:txBody>
                    <a:bodyPr/>
                    <a:lstStyle/>
                    <a:p>
                      <a:r>
                        <a:rPr lang="en-US" sz="900" b="0" dirty="0">
                          <a:solidFill>
                            <a:schemeClr val="tx1"/>
                          </a:solidFill>
                        </a:rPr>
                        <a:t>TABLE 1</a:t>
                      </a:r>
                    </a:p>
                  </a:txBody>
                  <a:tcPr marL="71981" marR="71981" marT="35992"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a:r>
                        <a:rPr lang="en-US" sz="900" b="0" dirty="0">
                          <a:solidFill>
                            <a:schemeClr val="tx1"/>
                          </a:solidFill>
                        </a:rPr>
                        <a:t>++</a:t>
                      </a:r>
                    </a:p>
                  </a:txBody>
                  <a:tcPr marL="71981" marR="71981" marT="35992"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179958">
                <a:tc>
                  <a:txBody>
                    <a:bodyPr/>
                    <a:lstStyle/>
                    <a:p>
                      <a:r>
                        <a:rPr lang="en-US" sz="900" dirty="0">
                          <a:solidFill>
                            <a:schemeClr val="accent6">
                              <a:lumMod val="60000"/>
                              <a:lumOff val="40000"/>
                            </a:schemeClr>
                          </a:solidFill>
                        </a:rPr>
                        <a:t>TABLE 2</a:t>
                      </a:r>
                    </a:p>
                  </a:txBody>
                  <a:tcPr marL="71981" marR="71981" marT="35992"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a:r>
                        <a:rPr lang="en-US" sz="900" dirty="0">
                          <a:solidFill>
                            <a:schemeClr val="accent6">
                              <a:lumMod val="60000"/>
                              <a:lumOff val="40000"/>
                            </a:schemeClr>
                          </a:solidFill>
                        </a:rPr>
                        <a:t>++</a:t>
                      </a:r>
                    </a:p>
                  </a:txBody>
                  <a:tcPr marL="71981" marR="71981" marT="35992"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bl>
          </a:graphicData>
        </a:graphic>
      </p:graphicFrame>
      <p:sp>
        <p:nvSpPr>
          <p:cNvPr id="26" name="TextBox 25">
            <a:extLst>
              <a:ext uri="{FF2B5EF4-FFF2-40B4-BE49-F238E27FC236}">
                <a16:creationId xmlns:a16="http://schemas.microsoft.com/office/drawing/2014/main" id="{E0B54F2E-00DE-4B81-AB5D-4CC1CC2A5D52}"/>
              </a:ext>
            </a:extLst>
          </p:cNvPr>
          <p:cNvSpPr txBox="1"/>
          <p:nvPr userDrawn="1"/>
        </p:nvSpPr>
        <p:spPr>
          <a:xfrm>
            <a:off x="3244997" y="2705679"/>
            <a:ext cx="2735593" cy="246164"/>
          </a:xfrm>
          <a:prstGeom prst="rect">
            <a:avLst/>
          </a:prstGeom>
          <a:noFill/>
        </p:spPr>
        <p:txBody>
          <a:bodyPr wrap="square" rtlCol="0">
            <a:spAutoFit/>
          </a:bodyPr>
          <a:lstStyle/>
          <a:p>
            <a:pPr marL="171365" indent="-171365">
              <a:spcBef>
                <a:spcPts val="600"/>
              </a:spcBef>
              <a:buClr>
                <a:prstClr val="black"/>
              </a:buClr>
              <a:buFontTx/>
              <a:buChar char="-"/>
              <a:defRPr/>
            </a:pPr>
            <a:r>
              <a:rPr lang="en-US" sz="1000" b="0" dirty="0">
                <a:solidFill>
                  <a:prstClr val="black"/>
                </a:solidFill>
              </a:rPr>
              <a:t>Insert text</a:t>
            </a:r>
          </a:p>
        </p:txBody>
      </p:sp>
      <p:sp>
        <p:nvSpPr>
          <p:cNvPr id="27" name="TextBox 26">
            <a:extLst>
              <a:ext uri="{FF2B5EF4-FFF2-40B4-BE49-F238E27FC236}">
                <a16:creationId xmlns:a16="http://schemas.microsoft.com/office/drawing/2014/main" id="{13441A7F-69AA-4F53-82FF-CF70368D3180}"/>
              </a:ext>
            </a:extLst>
          </p:cNvPr>
          <p:cNvSpPr txBox="1"/>
          <p:nvPr userDrawn="1"/>
        </p:nvSpPr>
        <p:spPr>
          <a:xfrm>
            <a:off x="9075171" y="2711932"/>
            <a:ext cx="2735593" cy="246164"/>
          </a:xfrm>
          <a:prstGeom prst="rect">
            <a:avLst/>
          </a:prstGeom>
          <a:noFill/>
        </p:spPr>
        <p:txBody>
          <a:bodyPr wrap="square" rtlCol="0">
            <a:spAutoFit/>
          </a:bodyPr>
          <a:lstStyle/>
          <a:p>
            <a:pPr marL="171365" indent="-171365">
              <a:spcBef>
                <a:spcPts val="600"/>
              </a:spcBef>
              <a:buClr>
                <a:prstClr val="black"/>
              </a:buClr>
              <a:buFontTx/>
              <a:buChar char="-"/>
              <a:defRPr/>
            </a:pPr>
            <a:r>
              <a:rPr lang="en-US" sz="1000" b="0" dirty="0">
                <a:solidFill>
                  <a:prstClr val="black"/>
                </a:solidFill>
              </a:rPr>
              <a:t>Insert text</a:t>
            </a:r>
          </a:p>
        </p:txBody>
      </p:sp>
      <p:graphicFrame>
        <p:nvGraphicFramePr>
          <p:cNvPr id="28" name="Table 27">
            <a:extLst>
              <a:ext uri="{FF2B5EF4-FFF2-40B4-BE49-F238E27FC236}">
                <a16:creationId xmlns:a16="http://schemas.microsoft.com/office/drawing/2014/main" id="{136ABEFC-9EA8-4D37-8DC1-22EEB165AA19}"/>
              </a:ext>
            </a:extLst>
          </p:cNvPr>
          <p:cNvGraphicFramePr>
            <a:graphicFrameLocks noGrp="1"/>
          </p:cNvGraphicFramePr>
          <p:nvPr userDrawn="1"/>
        </p:nvGraphicFramePr>
        <p:xfrm>
          <a:off x="9082454" y="2139255"/>
          <a:ext cx="2728310" cy="391950"/>
        </p:xfrm>
        <a:graphic>
          <a:graphicData uri="http://schemas.openxmlformats.org/drawingml/2006/table">
            <a:tbl>
              <a:tblPr firstRow="1" bandRow="1">
                <a:tableStyleId>{5C22544A-7EE6-4342-B048-85BDC9FD1C3A}</a:tableStyleId>
              </a:tblPr>
              <a:tblGrid>
                <a:gridCol w="1938535">
                  <a:extLst>
                    <a:ext uri="{9D8B030D-6E8A-4147-A177-3AD203B41FA5}">
                      <a16:colId xmlns:a16="http://schemas.microsoft.com/office/drawing/2014/main" val="20000"/>
                    </a:ext>
                  </a:extLst>
                </a:gridCol>
                <a:gridCol w="789774">
                  <a:extLst>
                    <a:ext uri="{9D8B030D-6E8A-4147-A177-3AD203B41FA5}">
                      <a16:colId xmlns:a16="http://schemas.microsoft.com/office/drawing/2014/main" val="20001"/>
                    </a:ext>
                  </a:extLst>
                </a:gridCol>
              </a:tblGrid>
              <a:tr h="195975">
                <a:tc>
                  <a:txBody>
                    <a:bodyPr/>
                    <a:lstStyle/>
                    <a:p>
                      <a:endParaRPr lang="en-US" sz="1000" b="0" dirty="0">
                        <a:solidFill>
                          <a:schemeClr val="tx1"/>
                        </a:solidFill>
                      </a:endParaRPr>
                    </a:p>
                  </a:txBody>
                  <a:tcPr marL="71981" marR="71981" marT="35992"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a:endParaRPr lang="en-US" sz="1000" b="0" dirty="0">
                        <a:solidFill>
                          <a:schemeClr val="tx1"/>
                        </a:solidFill>
                      </a:endParaRPr>
                    </a:p>
                  </a:txBody>
                  <a:tcPr marL="71981" marR="71981" marT="35992"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195975">
                <a:tc>
                  <a:txBody>
                    <a:bodyPr/>
                    <a:lstStyle/>
                    <a:p>
                      <a:endParaRPr lang="en-US" sz="1000" dirty="0">
                        <a:solidFill>
                          <a:schemeClr val="accent6">
                            <a:lumMod val="60000"/>
                            <a:lumOff val="40000"/>
                          </a:schemeClr>
                        </a:solidFill>
                      </a:endParaRPr>
                    </a:p>
                  </a:txBody>
                  <a:tcPr marL="71981" marR="71981" marT="35992"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a:endParaRPr lang="en-US" sz="1000" dirty="0">
                        <a:solidFill>
                          <a:schemeClr val="accent6">
                            <a:lumMod val="60000"/>
                            <a:lumOff val="40000"/>
                          </a:schemeClr>
                        </a:solidFill>
                      </a:endParaRPr>
                    </a:p>
                  </a:txBody>
                  <a:tcPr marL="71981" marR="71981" marT="35992"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bl>
          </a:graphicData>
        </a:graphic>
      </p:graphicFrame>
      <p:sp>
        <p:nvSpPr>
          <p:cNvPr id="29" name="TextBox 28">
            <a:extLst>
              <a:ext uri="{FF2B5EF4-FFF2-40B4-BE49-F238E27FC236}">
                <a16:creationId xmlns:a16="http://schemas.microsoft.com/office/drawing/2014/main" id="{BBEFC990-403A-4E58-8692-C46A8AFB0D36}"/>
              </a:ext>
            </a:extLst>
          </p:cNvPr>
          <p:cNvSpPr txBox="1"/>
          <p:nvPr userDrawn="1"/>
        </p:nvSpPr>
        <p:spPr>
          <a:xfrm>
            <a:off x="6177510" y="2711932"/>
            <a:ext cx="2735593" cy="246164"/>
          </a:xfrm>
          <a:prstGeom prst="rect">
            <a:avLst/>
          </a:prstGeom>
          <a:noFill/>
        </p:spPr>
        <p:txBody>
          <a:bodyPr wrap="square" rtlCol="0">
            <a:spAutoFit/>
          </a:bodyPr>
          <a:lstStyle/>
          <a:p>
            <a:pPr marL="171365" indent="-171365">
              <a:spcBef>
                <a:spcPts val="600"/>
              </a:spcBef>
              <a:buClr>
                <a:prstClr val="black"/>
              </a:buClr>
              <a:buFontTx/>
              <a:buChar char="-"/>
              <a:defRPr/>
            </a:pPr>
            <a:r>
              <a:rPr lang="en-US" sz="1000" b="0" dirty="0">
                <a:solidFill>
                  <a:prstClr val="black"/>
                </a:solidFill>
              </a:rPr>
              <a:t>Insert text</a:t>
            </a:r>
          </a:p>
        </p:txBody>
      </p:sp>
      <p:graphicFrame>
        <p:nvGraphicFramePr>
          <p:cNvPr id="30" name="Table 29">
            <a:extLst>
              <a:ext uri="{FF2B5EF4-FFF2-40B4-BE49-F238E27FC236}">
                <a16:creationId xmlns:a16="http://schemas.microsoft.com/office/drawing/2014/main" id="{1B4A921C-487E-4222-AC82-7D0CE077A9AB}"/>
              </a:ext>
            </a:extLst>
          </p:cNvPr>
          <p:cNvGraphicFramePr>
            <a:graphicFrameLocks noGrp="1"/>
          </p:cNvGraphicFramePr>
          <p:nvPr userDrawn="1"/>
        </p:nvGraphicFramePr>
        <p:xfrm>
          <a:off x="3251513" y="4317806"/>
          <a:ext cx="2746108" cy="620624"/>
        </p:xfrm>
        <a:graphic>
          <a:graphicData uri="http://schemas.openxmlformats.org/drawingml/2006/table">
            <a:tbl>
              <a:tblPr firstRow="1" bandRow="1">
                <a:tableStyleId>{5C22544A-7EE6-4342-B048-85BDC9FD1C3A}</a:tableStyleId>
              </a:tblPr>
              <a:tblGrid>
                <a:gridCol w="1951181">
                  <a:extLst>
                    <a:ext uri="{9D8B030D-6E8A-4147-A177-3AD203B41FA5}">
                      <a16:colId xmlns:a16="http://schemas.microsoft.com/office/drawing/2014/main" val="20000"/>
                    </a:ext>
                  </a:extLst>
                </a:gridCol>
                <a:gridCol w="794927">
                  <a:extLst>
                    <a:ext uri="{9D8B030D-6E8A-4147-A177-3AD203B41FA5}">
                      <a16:colId xmlns:a16="http://schemas.microsoft.com/office/drawing/2014/main" val="20001"/>
                    </a:ext>
                  </a:extLst>
                </a:gridCol>
              </a:tblGrid>
              <a:tr h="310248">
                <a:tc>
                  <a:txBody>
                    <a:bodyPr/>
                    <a:lstStyle/>
                    <a:p>
                      <a:r>
                        <a:rPr lang="en-US" sz="900" b="0" dirty="0" err="1">
                          <a:solidFill>
                            <a:schemeClr val="tx1"/>
                          </a:solidFill>
                        </a:rPr>
                        <a:t>Anbefalet</a:t>
                      </a:r>
                      <a:r>
                        <a:rPr lang="en-US" sz="900" b="0" baseline="0" dirty="0">
                          <a:solidFill>
                            <a:schemeClr val="tx1"/>
                          </a:solidFill>
                        </a:rPr>
                        <a:t> </a:t>
                      </a:r>
                      <a:r>
                        <a:rPr lang="en-US" sz="900" b="0" baseline="0" dirty="0" err="1">
                          <a:solidFill>
                            <a:schemeClr val="tx1"/>
                          </a:solidFill>
                        </a:rPr>
                        <a:t>vægt</a:t>
                      </a:r>
                      <a:r>
                        <a:rPr lang="en-US" sz="900" b="0" baseline="0" dirty="0">
                          <a:solidFill>
                            <a:schemeClr val="tx1"/>
                          </a:solidFill>
                        </a:rPr>
                        <a:t> </a:t>
                      </a:r>
                      <a:r>
                        <a:rPr lang="en-US" sz="900" b="0" baseline="0" dirty="0" err="1">
                          <a:solidFill>
                            <a:schemeClr val="tx1"/>
                          </a:solidFill>
                        </a:rPr>
                        <a:t>konverterbare</a:t>
                      </a:r>
                      <a:endParaRPr lang="en-US" sz="900" b="0" baseline="0" dirty="0">
                        <a:solidFill>
                          <a:schemeClr val="tx1"/>
                        </a:solidFill>
                      </a:endParaRPr>
                    </a:p>
                    <a:p>
                      <a:r>
                        <a:rPr lang="en-US" sz="900" b="0" baseline="0" dirty="0" err="1">
                          <a:solidFill>
                            <a:schemeClr val="tx1"/>
                          </a:solidFill>
                        </a:rPr>
                        <a:t>Anbefalet</a:t>
                      </a:r>
                      <a:r>
                        <a:rPr lang="en-US" sz="900" b="0" baseline="0" dirty="0">
                          <a:solidFill>
                            <a:schemeClr val="tx1"/>
                          </a:solidFill>
                        </a:rPr>
                        <a:t> </a:t>
                      </a:r>
                      <a:r>
                        <a:rPr lang="en-US" sz="900" b="0" baseline="0" dirty="0" err="1">
                          <a:solidFill>
                            <a:schemeClr val="tx1"/>
                          </a:solidFill>
                        </a:rPr>
                        <a:t>vægt</a:t>
                      </a:r>
                      <a:r>
                        <a:rPr lang="en-US" sz="900" b="0" baseline="0" dirty="0">
                          <a:solidFill>
                            <a:schemeClr val="tx1"/>
                          </a:solidFill>
                        </a:rPr>
                        <a:t> </a:t>
                      </a:r>
                      <a:r>
                        <a:rPr lang="en-US" sz="900" b="0" baseline="0" dirty="0" err="1">
                          <a:solidFill>
                            <a:schemeClr val="tx1"/>
                          </a:solidFill>
                        </a:rPr>
                        <a:t>inkonverterbare</a:t>
                      </a:r>
                      <a:endParaRPr lang="en-US" sz="900" b="0" dirty="0">
                        <a:solidFill>
                          <a:schemeClr val="tx1"/>
                        </a:solidFill>
                      </a:endParaRPr>
                    </a:p>
                  </a:txBody>
                  <a:tcPr marL="71981" marR="71981" marT="35992"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a:r>
                        <a:rPr lang="en-US" sz="900" b="0" dirty="0">
                          <a:solidFill>
                            <a:schemeClr val="tx1"/>
                          </a:solidFill>
                        </a:rPr>
                        <a:t>39,3%</a:t>
                      </a:r>
                    </a:p>
                    <a:p>
                      <a:pPr algn="r"/>
                      <a:r>
                        <a:rPr lang="en-US" sz="900" b="0" dirty="0">
                          <a:solidFill>
                            <a:schemeClr val="tx1"/>
                          </a:solidFill>
                        </a:rPr>
                        <a:t>39,3%</a:t>
                      </a:r>
                    </a:p>
                  </a:txBody>
                  <a:tcPr marL="71981" marR="71981" marT="35992"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310248">
                <a:tc>
                  <a:txBody>
                    <a:bodyPr/>
                    <a:lstStyle/>
                    <a:p>
                      <a:r>
                        <a:rPr lang="en-US" sz="900" dirty="0">
                          <a:solidFill>
                            <a:schemeClr val="accent6">
                              <a:lumMod val="60000"/>
                              <a:lumOff val="40000"/>
                            </a:schemeClr>
                          </a:solidFill>
                        </a:rPr>
                        <a:t>Neutral </a:t>
                      </a:r>
                      <a:r>
                        <a:rPr lang="en-US" sz="900" dirty="0" err="1">
                          <a:solidFill>
                            <a:schemeClr val="accent6">
                              <a:lumMod val="60000"/>
                              <a:lumOff val="40000"/>
                            </a:schemeClr>
                          </a:solidFill>
                        </a:rPr>
                        <a:t>vægt</a:t>
                      </a:r>
                      <a:r>
                        <a:rPr lang="en-US" sz="900" dirty="0">
                          <a:solidFill>
                            <a:schemeClr val="accent6">
                              <a:lumMod val="60000"/>
                              <a:lumOff val="40000"/>
                            </a:schemeClr>
                          </a:solidFill>
                        </a:rPr>
                        <a:t> </a:t>
                      </a:r>
                      <a:r>
                        <a:rPr lang="en-US" sz="900" dirty="0" err="1">
                          <a:solidFill>
                            <a:schemeClr val="accent6">
                              <a:lumMod val="60000"/>
                              <a:lumOff val="40000"/>
                            </a:schemeClr>
                          </a:solidFill>
                        </a:rPr>
                        <a:t>konverterbare</a:t>
                      </a:r>
                      <a:endParaRPr lang="en-US" sz="900" dirty="0">
                        <a:solidFill>
                          <a:schemeClr val="accent6">
                            <a:lumMod val="60000"/>
                            <a:lumOff val="40000"/>
                          </a:schemeClr>
                        </a:solidFill>
                      </a:endParaRPr>
                    </a:p>
                    <a:p>
                      <a:r>
                        <a:rPr lang="en-US" sz="900" dirty="0">
                          <a:solidFill>
                            <a:schemeClr val="accent6">
                              <a:lumMod val="60000"/>
                              <a:lumOff val="40000"/>
                            </a:schemeClr>
                          </a:solidFill>
                        </a:rPr>
                        <a:t>Neutral </a:t>
                      </a:r>
                      <a:r>
                        <a:rPr lang="en-US" sz="900" dirty="0" err="1">
                          <a:solidFill>
                            <a:schemeClr val="accent6">
                              <a:lumMod val="60000"/>
                              <a:lumOff val="40000"/>
                            </a:schemeClr>
                          </a:solidFill>
                        </a:rPr>
                        <a:t>vægt</a:t>
                      </a:r>
                      <a:r>
                        <a:rPr lang="en-US" sz="900" dirty="0">
                          <a:solidFill>
                            <a:schemeClr val="accent6">
                              <a:lumMod val="60000"/>
                              <a:lumOff val="40000"/>
                            </a:schemeClr>
                          </a:solidFill>
                        </a:rPr>
                        <a:t> </a:t>
                      </a:r>
                      <a:r>
                        <a:rPr lang="en-US" sz="900" dirty="0" err="1">
                          <a:solidFill>
                            <a:schemeClr val="accent6">
                              <a:lumMod val="60000"/>
                              <a:lumOff val="40000"/>
                            </a:schemeClr>
                          </a:solidFill>
                        </a:rPr>
                        <a:t>inkonverterbare</a:t>
                      </a:r>
                      <a:endParaRPr lang="en-US" sz="900" dirty="0">
                        <a:solidFill>
                          <a:schemeClr val="accent6">
                            <a:lumMod val="60000"/>
                            <a:lumOff val="40000"/>
                          </a:schemeClr>
                        </a:solidFill>
                      </a:endParaRPr>
                    </a:p>
                  </a:txBody>
                  <a:tcPr marL="71981" marR="71981" marT="35992"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a:r>
                        <a:rPr lang="en-US" sz="900" dirty="0">
                          <a:solidFill>
                            <a:schemeClr val="accent6">
                              <a:lumMod val="60000"/>
                              <a:lumOff val="40000"/>
                            </a:schemeClr>
                          </a:solidFill>
                        </a:rPr>
                        <a:t>28,58%</a:t>
                      </a:r>
                    </a:p>
                    <a:p>
                      <a:pPr algn="r"/>
                      <a:r>
                        <a:rPr lang="en-US" sz="900" dirty="0">
                          <a:solidFill>
                            <a:schemeClr val="accent6">
                              <a:lumMod val="60000"/>
                              <a:lumOff val="40000"/>
                            </a:schemeClr>
                          </a:solidFill>
                        </a:rPr>
                        <a:t>42,85%</a:t>
                      </a:r>
                    </a:p>
                  </a:txBody>
                  <a:tcPr marL="71981" marR="71981" marT="35992"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bl>
          </a:graphicData>
        </a:graphic>
      </p:graphicFrame>
      <p:sp>
        <p:nvSpPr>
          <p:cNvPr id="31" name="TextBox 30">
            <a:extLst>
              <a:ext uri="{FF2B5EF4-FFF2-40B4-BE49-F238E27FC236}">
                <a16:creationId xmlns:a16="http://schemas.microsoft.com/office/drawing/2014/main" id="{CDC4E20F-6413-485C-864C-6635A9011B85}"/>
              </a:ext>
            </a:extLst>
          </p:cNvPr>
          <p:cNvSpPr txBox="1"/>
          <p:nvPr userDrawn="1"/>
        </p:nvSpPr>
        <p:spPr>
          <a:xfrm>
            <a:off x="6158468" y="4876874"/>
            <a:ext cx="2735593" cy="707722"/>
          </a:xfrm>
          <a:prstGeom prst="rect">
            <a:avLst/>
          </a:prstGeom>
          <a:noFill/>
        </p:spPr>
        <p:txBody>
          <a:bodyPr wrap="square" rtlCol="0">
            <a:spAutoFit/>
          </a:bodyPr>
          <a:lstStyle/>
          <a:p>
            <a:pPr marL="171365" indent="-171365">
              <a:spcBef>
                <a:spcPts val="600"/>
              </a:spcBef>
              <a:buClr>
                <a:prstClr val="black"/>
              </a:buClr>
              <a:buFontTx/>
              <a:buChar char="-"/>
              <a:defRPr/>
            </a:pPr>
            <a:r>
              <a:rPr lang="en-US" sz="1000" b="0" dirty="0">
                <a:solidFill>
                  <a:prstClr val="black"/>
                </a:solidFill>
              </a:rPr>
              <a:t>Vi </a:t>
            </a:r>
            <a:r>
              <a:rPr lang="en-US" sz="1000" b="0" dirty="0" err="1">
                <a:solidFill>
                  <a:prstClr val="black"/>
                </a:solidFill>
              </a:rPr>
              <a:t>allokerer</a:t>
            </a:r>
            <a:r>
              <a:rPr lang="en-US" sz="1000" b="0" dirty="0">
                <a:solidFill>
                  <a:prstClr val="black"/>
                </a:solidFill>
              </a:rPr>
              <a:t> </a:t>
            </a:r>
            <a:r>
              <a:rPr lang="en-US" sz="1000" b="0" dirty="0" err="1">
                <a:solidFill>
                  <a:prstClr val="black"/>
                </a:solidFill>
              </a:rPr>
              <a:t>kontant</a:t>
            </a:r>
            <a:r>
              <a:rPr lang="en-US" sz="1000" b="0" dirty="0">
                <a:solidFill>
                  <a:prstClr val="black"/>
                </a:solidFill>
              </a:rPr>
              <a:t> </a:t>
            </a:r>
            <a:r>
              <a:rPr lang="en-US" sz="1000" b="0" dirty="0" err="1">
                <a:solidFill>
                  <a:prstClr val="black"/>
                </a:solidFill>
              </a:rPr>
              <a:t>midlertidigt</a:t>
            </a:r>
            <a:r>
              <a:rPr lang="en-US" sz="1000" b="0" dirty="0">
                <a:solidFill>
                  <a:prstClr val="black"/>
                </a:solidFill>
              </a:rPr>
              <a:t> for at spare </a:t>
            </a:r>
            <a:r>
              <a:rPr lang="en-US" sz="1000" b="0" dirty="0" err="1">
                <a:solidFill>
                  <a:prstClr val="black"/>
                </a:solidFill>
              </a:rPr>
              <a:t>handelsomkostninger</a:t>
            </a:r>
            <a:r>
              <a:rPr lang="en-US" sz="1000" b="0" dirty="0">
                <a:solidFill>
                  <a:prstClr val="black"/>
                </a:solidFill>
              </a:rPr>
              <a:t> </a:t>
            </a:r>
            <a:r>
              <a:rPr lang="en-US" sz="1000" b="0" dirty="0" err="1">
                <a:solidFill>
                  <a:prstClr val="black"/>
                </a:solidFill>
              </a:rPr>
              <a:t>indtil</a:t>
            </a:r>
            <a:r>
              <a:rPr lang="en-US" sz="1000" b="0" dirty="0">
                <a:solidFill>
                  <a:prstClr val="black"/>
                </a:solidFill>
              </a:rPr>
              <a:t> vi </a:t>
            </a:r>
            <a:r>
              <a:rPr lang="en-US" sz="1000" b="0" dirty="0" err="1">
                <a:solidFill>
                  <a:prstClr val="black"/>
                </a:solidFill>
              </a:rPr>
              <a:t>køber</a:t>
            </a:r>
            <a:r>
              <a:rPr lang="en-US" sz="1000" b="0" dirty="0">
                <a:solidFill>
                  <a:prstClr val="black"/>
                </a:solidFill>
              </a:rPr>
              <a:t> </a:t>
            </a:r>
            <a:r>
              <a:rPr lang="en-US" sz="1000" b="0" dirty="0" err="1">
                <a:solidFill>
                  <a:prstClr val="black"/>
                </a:solidFill>
              </a:rPr>
              <a:t>sikre</a:t>
            </a:r>
            <a:r>
              <a:rPr lang="en-US" sz="1000" b="0" dirty="0">
                <a:solidFill>
                  <a:prstClr val="black"/>
                </a:solidFill>
              </a:rPr>
              <a:t> </a:t>
            </a:r>
            <a:r>
              <a:rPr lang="en-US" sz="1000" b="0" dirty="0" err="1">
                <a:solidFill>
                  <a:prstClr val="black"/>
                </a:solidFill>
              </a:rPr>
              <a:t>stater</a:t>
            </a:r>
            <a:r>
              <a:rPr lang="en-US" sz="1000" b="0" dirty="0">
                <a:solidFill>
                  <a:prstClr val="black"/>
                </a:solidFill>
              </a:rPr>
              <a:t> </a:t>
            </a:r>
            <a:r>
              <a:rPr lang="en-US" sz="1000" b="0" dirty="0" err="1">
                <a:solidFill>
                  <a:prstClr val="black"/>
                </a:solidFill>
              </a:rPr>
              <a:t>eller</a:t>
            </a:r>
            <a:r>
              <a:rPr lang="en-US" sz="1000" b="0" dirty="0">
                <a:solidFill>
                  <a:prstClr val="black"/>
                </a:solidFill>
              </a:rPr>
              <a:t> </a:t>
            </a:r>
            <a:r>
              <a:rPr lang="en-US" sz="1000" b="0" dirty="0" err="1">
                <a:solidFill>
                  <a:prstClr val="black"/>
                </a:solidFill>
              </a:rPr>
              <a:t>risikable</a:t>
            </a:r>
            <a:r>
              <a:rPr lang="en-US" sz="1000" b="0" dirty="0">
                <a:solidFill>
                  <a:prstClr val="black"/>
                </a:solidFill>
              </a:rPr>
              <a:t> </a:t>
            </a:r>
            <a:r>
              <a:rPr lang="en-US" sz="1000" b="0" dirty="0" err="1">
                <a:solidFill>
                  <a:prstClr val="black"/>
                </a:solidFill>
              </a:rPr>
              <a:t>obligationer</a:t>
            </a:r>
            <a:r>
              <a:rPr lang="en-US" sz="1000" b="0" dirty="0">
                <a:solidFill>
                  <a:prstClr val="black"/>
                </a:solidFill>
              </a:rPr>
              <a:t> </a:t>
            </a:r>
            <a:r>
              <a:rPr lang="en-US" sz="1000" b="0" dirty="0" err="1">
                <a:solidFill>
                  <a:prstClr val="black"/>
                </a:solidFill>
              </a:rPr>
              <a:t>senere</a:t>
            </a:r>
            <a:r>
              <a:rPr lang="en-US" sz="1000" b="0" dirty="0">
                <a:solidFill>
                  <a:prstClr val="black"/>
                </a:solidFill>
              </a:rPr>
              <a:t>. </a:t>
            </a:r>
          </a:p>
        </p:txBody>
      </p:sp>
      <p:graphicFrame>
        <p:nvGraphicFramePr>
          <p:cNvPr id="32" name="Table 31">
            <a:extLst>
              <a:ext uri="{FF2B5EF4-FFF2-40B4-BE49-F238E27FC236}">
                <a16:creationId xmlns:a16="http://schemas.microsoft.com/office/drawing/2014/main" id="{0A7A5DC5-0335-4043-A930-95DFC16FCD17}"/>
              </a:ext>
            </a:extLst>
          </p:cNvPr>
          <p:cNvGraphicFramePr>
            <a:graphicFrameLocks noGrp="1"/>
          </p:cNvGraphicFramePr>
          <p:nvPr userDrawn="1"/>
        </p:nvGraphicFramePr>
        <p:xfrm>
          <a:off x="6158469" y="4310450"/>
          <a:ext cx="2735593" cy="391950"/>
        </p:xfrm>
        <a:graphic>
          <a:graphicData uri="http://schemas.openxmlformats.org/drawingml/2006/table">
            <a:tbl>
              <a:tblPr firstRow="1" bandRow="1">
                <a:tableStyleId>{5C22544A-7EE6-4342-B048-85BDC9FD1C3A}</a:tableStyleId>
              </a:tblPr>
              <a:tblGrid>
                <a:gridCol w="1943710">
                  <a:extLst>
                    <a:ext uri="{9D8B030D-6E8A-4147-A177-3AD203B41FA5}">
                      <a16:colId xmlns:a16="http://schemas.microsoft.com/office/drawing/2014/main" val="20000"/>
                    </a:ext>
                  </a:extLst>
                </a:gridCol>
                <a:gridCol w="791883">
                  <a:extLst>
                    <a:ext uri="{9D8B030D-6E8A-4147-A177-3AD203B41FA5}">
                      <a16:colId xmlns:a16="http://schemas.microsoft.com/office/drawing/2014/main" val="20001"/>
                    </a:ext>
                  </a:extLst>
                </a:gridCol>
              </a:tblGrid>
              <a:tr h="195975">
                <a:tc>
                  <a:txBody>
                    <a:bodyPr/>
                    <a:lstStyle/>
                    <a:p>
                      <a:r>
                        <a:rPr lang="en-US" sz="1000" b="0" dirty="0" err="1">
                          <a:solidFill>
                            <a:schemeClr val="tx1"/>
                          </a:solidFill>
                        </a:rPr>
                        <a:t>Anbefalet</a:t>
                      </a:r>
                      <a:r>
                        <a:rPr lang="en-US" sz="1000" b="0" baseline="0" dirty="0">
                          <a:solidFill>
                            <a:schemeClr val="tx1"/>
                          </a:solidFill>
                        </a:rPr>
                        <a:t> </a:t>
                      </a:r>
                      <a:r>
                        <a:rPr lang="en-US" sz="1000" b="0" baseline="0" dirty="0" err="1">
                          <a:solidFill>
                            <a:schemeClr val="tx1"/>
                          </a:solidFill>
                        </a:rPr>
                        <a:t>vægt</a:t>
                      </a:r>
                      <a:endParaRPr lang="en-US" sz="1000" b="0" dirty="0">
                        <a:solidFill>
                          <a:schemeClr val="tx1"/>
                        </a:solidFill>
                      </a:endParaRPr>
                    </a:p>
                  </a:txBody>
                  <a:tcPr marL="71981" marR="71981" marT="35992"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a:r>
                        <a:rPr lang="en-US" sz="1000" b="0" dirty="0">
                          <a:solidFill>
                            <a:schemeClr val="tx1"/>
                          </a:solidFill>
                        </a:rPr>
                        <a:t>0%</a:t>
                      </a:r>
                    </a:p>
                  </a:txBody>
                  <a:tcPr marL="71981" marR="71981" marT="35992"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195975">
                <a:tc>
                  <a:txBody>
                    <a:bodyPr/>
                    <a:lstStyle/>
                    <a:p>
                      <a:r>
                        <a:rPr lang="en-US" sz="1000" dirty="0">
                          <a:solidFill>
                            <a:schemeClr val="accent6">
                              <a:lumMod val="60000"/>
                              <a:lumOff val="40000"/>
                            </a:schemeClr>
                          </a:solidFill>
                        </a:rPr>
                        <a:t>Neutral </a:t>
                      </a:r>
                      <a:r>
                        <a:rPr lang="en-US" sz="1000" dirty="0" err="1">
                          <a:solidFill>
                            <a:schemeClr val="accent6">
                              <a:lumMod val="60000"/>
                              <a:lumOff val="40000"/>
                            </a:schemeClr>
                          </a:solidFill>
                        </a:rPr>
                        <a:t>vægt</a:t>
                      </a:r>
                      <a:endParaRPr lang="en-US" sz="1000" dirty="0">
                        <a:solidFill>
                          <a:schemeClr val="accent6">
                            <a:lumMod val="60000"/>
                            <a:lumOff val="40000"/>
                          </a:schemeClr>
                        </a:solidFill>
                      </a:endParaRPr>
                    </a:p>
                  </a:txBody>
                  <a:tcPr marL="71981" marR="71981" marT="35992"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a:r>
                        <a:rPr lang="en-US" sz="1000" dirty="0">
                          <a:solidFill>
                            <a:schemeClr val="accent6">
                              <a:lumMod val="60000"/>
                              <a:lumOff val="40000"/>
                            </a:schemeClr>
                          </a:solidFill>
                        </a:rPr>
                        <a:t>0%</a:t>
                      </a:r>
                    </a:p>
                  </a:txBody>
                  <a:tcPr marL="71981" marR="71981" marT="35992"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bl>
          </a:graphicData>
        </a:graphic>
      </p:graphicFrame>
      <p:graphicFrame>
        <p:nvGraphicFramePr>
          <p:cNvPr id="33" name="Table 32">
            <a:extLst>
              <a:ext uri="{FF2B5EF4-FFF2-40B4-BE49-F238E27FC236}">
                <a16:creationId xmlns:a16="http://schemas.microsoft.com/office/drawing/2014/main" id="{44E94C11-0C10-4A54-ADDF-0FB0B44D13B6}"/>
              </a:ext>
            </a:extLst>
          </p:cNvPr>
          <p:cNvGraphicFramePr>
            <a:graphicFrameLocks noGrp="1"/>
          </p:cNvGraphicFramePr>
          <p:nvPr userDrawn="1"/>
        </p:nvGraphicFramePr>
        <p:xfrm>
          <a:off x="3244998" y="2139255"/>
          <a:ext cx="2735593" cy="391950"/>
        </p:xfrm>
        <a:graphic>
          <a:graphicData uri="http://schemas.openxmlformats.org/drawingml/2006/table">
            <a:tbl>
              <a:tblPr firstRow="1" bandRow="1">
                <a:tableStyleId>{5C22544A-7EE6-4342-B048-85BDC9FD1C3A}</a:tableStyleId>
              </a:tblPr>
              <a:tblGrid>
                <a:gridCol w="1943710">
                  <a:extLst>
                    <a:ext uri="{9D8B030D-6E8A-4147-A177-3AD203B41FA5}">
                      <a16:colId xmlns:a16="http://schemas.microsoft.com/office/drawing/2014/main" val="20000"/>
                    </a:ext>
                  </a:extLst>
                </a:gridCol>
                <a:gridCol w="791883">
                  <a:extLst>
                    <a:ext uri="{9D8B030D-6E8A-4147-A177-3AD203B41FA5}">
                      <a16:colId xmlns:a16="http://schemas.microsoft.com/office/drawing/2014/main" val="20001"/>
                    </a:ext>
                  </a:extLst>
                </a:gridCol>
              </a:tblGrid>
              <a:tr h="195975">
                <a:tc>
                  <a:txBody>
                    <a:bodyPr/>
                    <a:lstStyle/>
                    <a:p>
                      <a:endParaRPr lang="en-US" sz="1000" b="0" dirty="0">
                        <a:solidFill>
                          <a:schemeClr val="tx1"/>
                        </a:solidFill>
                      </a:endParaRPr>
                    </a:p>
                  </a:txBody>
                  <a:tcPr marL="71981" marR="71981" marT="35992"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a:endParaRPr lang="en-US" sz="1000" b="0" dirty="0">
                        <a:solidFill>
                          <a:schemeClr val="tx1"/>
                        </a:solidFill>
                      </a:endParaRPr>
                    </a:p>
                  </a:txBody>
                  <a:tcPr marL="71981" marR="71981" marT="35992"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195975">
                <a:tc>
                  <a:txBody>
                    <a:bodyPr/>
                    <a:lstStyle/>
                    <a:p>
                      <a:endParaRPr lang="en-US" sz="1000" dirty="0">
                        <a:solidFill>
                          <a:schemeClr val="accent6">
                            <a:lumMod val="60000"/>
                            <a:lumOff val="40000"/>
                          </a:schemeClr>
                        </a:solidFill>
                      </a:endParaRPr>
                    </a:p>
                  </a:txBody>
                  <a:tcPr marL="71981" marR="71981" marT="35992"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a:endParaRPr lang="en-US" sz="1000" dirty="0">
                        <a:solidFill>
                          <a:schemeClr val="accent6">
                            <a:lumMod val="60000"/>
                            <a:lumOff val="40000"/>
                          </a:schemeClr>
                        </a:solidFill>
                      </a:endParaRPr>
                    </a:p>
                  </a:txBody>
                  <a:tcPr marL="71981" marR="71981" marT="35992"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bl>
          </a:graphicData>
        </a:graphic>
      </p:graphicFrame>
      <p:graphicFrame>
        <p:nvGraphicFramePr>
          <p:cNvPr id="34" name="Table 33">
            <a:extLst>
              <a:ext uri="{FF2B5EF4-FFF2-40B4-BE49-F238E27FC236}">
                <a16:creationId xmlns:a16="http://schemas.microsoft.com/office/drawing/2014/main" id="{46165410-3252-4387-A3B5-15623532E220}"/>
              </a:ext>
            </a:extLst>
          </p:cNvPr>
          <p:cNvGraphicFramePr>
            <a:graphicFrameLocks noGrp="1"/>
          </p:cNvGraphicFramePr>
          <p:nvPr userDrawn="1"/>
        </p:nvGraphicFramePr>
        <p:xfrm>
          <a:off x="6177512" y="2139255"/>
          <a:ext cx="2735593" cy="391950"/>
        </p:xfrm>
        <a:graphic>
          <a:graphicData uri="http://schemas.openxmlformats.org/drawingml/2006/table">
            <a:tbl>
              <a:tblPr firstRow="1" bandRow="1">
                <a:tableStyleId>{5C22544A-7EE6-4342-B048-85BDC9FD1C3A}</a:tableStyleId>
              </a:tblPr>
              <a:tblGrid>
                <a:gridCol w="1943710">
                  <a:extLst>
                    <a:ext uri="{9D8B030D-6E8A-4147-A177-3AD203B41FA5}">
                      <a16:colId xmlns:a16="http://schemas.microsoft.com/office/drawing/2014/main" val="20000"/>
                    </a:ext>
                  </a:extLst>
                </a:gridCol>
                <a:gridCol w="791883">
                  <a:extLst>
                    <a:ext uri="{9D8B030D-6E8A-4147-A177-3AD203B41FA5}">
                      <a16:colId xmlns:a16="http://schemas.microsoft.com/office/drawing/2014/main" val="20001"/>
                    </a:ext>
                  </a:extLst>
                </a:gridCol>
              </a:tblGrid>
              <a:tr h="195975">
                <a:tc>
                  <a:txBody>
                    <a:bodyPr/>
                    <a:lstStyle/>
                    <a:p>
                      <a:endParaRPr lang="en-US" sz="1000" b="0" dirty="0">
                        <a:solidFill>
                          <a:schemeClr val="tx1"/>
                        </a:solidFill>
                      </a:endParaRPr>
                    </a:p>
                  </a:txBody>
                  <a:tcPr marL="71981" marR="71981" marT="35992"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a:endParaRPr lang="en-US" sz="1000" b="0" dirty="0">
                        <a:solidFill>
                          <a:schemeClr val="tx1"/>
                        </a:solidFill>
                      </a:endParaRPr>
                    </a:p>
                  </a:txBody>
                  <a:tcPr marL="71981" marR="71981" marT="35992"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195975">
                <a:tc>
                  <a:txBody>
                    <a:bodyPr/>
                    <a:lstStyle/>
                    <a:p>
                      <a:endParaRPr lang="en-US" sz="1000" dirty="0">
                        <a:solidFill>
                          <a:schemeClr val="accent6">
                            <a:lumMod val="60000"/>
                            <a:lumOff val="40000"/>
                          </a:schemeClr>
                        </a:solidFill>
                      </a:endParaRPr>
                    </a:p>
                  </a:txBody>
                  <a:tcPr marL="71981" marR="71981" marT="35992"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a:endParaRPr lang="en-US" sz="1000" dirty="0">
                        <a:solidFill>
                          <a:schemeClr val="accent6">
                            <a:lumMod val="60000"/>
                            <a:lumOff val="40000"/>
                          </a:schemeClr>
                        </a:solidFill>
                      </a:endParaRPr>
                    </a:p>
                  </a:txBody>
                  <a:tcPr marL="71981" marR="71981" marT="35992"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bl>
          </a:graphicData>
        </a:graphic>
      </p:graphicFrame>
      <p:sp>
        <p:nvSpPr>
          <p:cNvPr id="35" name="TextBox 34">
            <a:extLst>
              <a:ext uri="{FF2B5EF4-FFF2-40B4-BE49-F238E27FC236}">
                <a16:creationId xmlns:a16="http://schemas.microsoft.com/office/drawing/2014/main" id="{AE2A4436-9338-4B77-A65F-F76BC9C60780}"/>
              </a:ext>
            </a:extLst>
          </p:cNvPr>
          <p:cNvSpPr txBox="1"/>
          <p:nvPr userDrawn="1"/>
        </p:nvSpPr>
        <p:spPr>
          <a:xfrm>
            <a:off x="3251933" y="4924110"/>
            <a:ext cx="2735593" cy="1169280"/>
          </a:xfrm>
          <a:prstGeom prst="rect">
            <a:avLst/>
          </a:prstGeom>
          <a:noFill/>
        </p:spPr>
        <p:txBody>
          <a:bodyPr wrap="square" rtlCol="0">
            <a:spAutoFit/>
          </a:bodyPr>
          <a:lstStyle/>
          <a:p>
            <a:pPr marL="171365" indent="-171365">
              <a:spcBef>
                <a:spcPts val="600"/>
              </a:spcBef>
              <a:buClr>
                <a:prstClr val="black"/>
              </a:buClr>
              <a:buFontTx/>
              <a:buChar char="-"/>
              <a:defRPr/>
            </a:pPr>
            <a:r>
              <a:rPr lang="en-US" sz="1000" b="0" dirty="0" err="1">
                <a:solidFill>
                  <a:prstClr val="black"/>
                </a:solidFill>
              </a:rPr>
              <a:t>Bedste</a:t>
            </a:r>
            <a:r>
              <a:rPr lang="en-US" sz="1000" b="0" dirty="0">
                <a:solidFill>
                  <a:prstClr val="black"/>
                </a:solidFill>
              </a:rPr>
              <a:t> </a:t>
            </a:r>
            <a:r>
              <a:rPr lang="en-US" sz="1000" b="0" dirty="0" err="1">
                <a:solidFill>
                  <a:prstClr val="black"/>
                </a:solidFill>
              </a:rPr>
              <a:t>aktivklasse</a:t>
            </a:r>
            <a:r>
              <a:rPr lang="en-US" sz="1000" b="0" dirty="0">
                <a:solidFill>
                  <a:prstClr val="black"/>
                </a:solidFill>
              </a:rPr>
              <a:t> </a:t>
            </a:r>
            <a:r>
              <a:rPr lang="en-US" sz="1000" b="0" dirty="0" err="1">
                <a:solidFill>
                  <a:prstClr val="black"/>
                </a:solidFill>
              </a:rPr>
              <a:t>til</a:t>
            </a:r>
            <a:r>
              <a:rPr lang="en-US" sz="1000" b="0" dirty="0">
                <a:solidFill>
                  <a:prstClr val="black"/>
                </a:solidFill>
              </a:rPr>
              <a:t> at </a:t>
            </a:r>
            <a:r>
              <a:rPr lang="en-US" sz="1000" b="0" dirty="0" err="1">
                <a:solidFill>
                  <a:prstClr val="black"/>
                </a:solidFill>
              </a:rPr>
              <a:t>beskytte</a:t>
            </a:r>
            <a:r>
              <a:rPr lang="en-US" sz="1000" b="0" dirty="0">
                <a:solidFill>
                  <a:prstClr val="black"/>
                </a:solidFill>
              </a:rPr>
              <a:t> </a:t>
            </a:r>
            <a:r>
              <a:rPr lang="en-US" sz="1000" b="0" dirty="0" err="1">
                <a:solidFill>
                  <a:prstClr val="black"/>
                </a:solidFill>
              </a:rPr>
              <a:t>porteføljen</a:t>
            </a:r>
            <a:endParaRPr lang="en-US" sz="1000" b="0" dirty="0">
              <a:solidFill>
                <a:prstClr val="black"/>
              </a:solidFill>
            </a:endParaRPr>
          </a:p>
          <a:p>
            <a:pPr marL="171365" indent="-171365">
              <a:spcBef>
                <a:spcPts val="600"/>
              </a:spcBef>
              <a:buClr>
                <a:prstClr val="black"/>
              </a:buClr>
              <a:buFontTx/>
              <a:buChar char="-"/>
              <a:defRPr/>
            </a:pPr>
            <a:r>
              <a:rPr lang="en-US" sz="1000" b="0" dirty="0" err="1">
                <a:solidFill>
                  <a:prstClr val="black"/>
                </a:solidFill>
              </a:rPr>
              <a:t>Merrente</a:t>
            </a:r>
            <a:r>
              <a:rPr lang="en-US" sz="1000" b="0" dirty="0">
                <a:solidFill>
                  <a:prstClr val="black"/>
                </a:solidFill>
              </a:rPr>
              <a:t> for </a:t>
            </a:r>
            <a:r>
              <a:rPr lang="en-US" sz="1000" b="0" dirty="0" err="1">
                <a:solidFill>
                  <a:prstClr val="black"/>
                </a:solidFill>
              </a:rPr>
              <a:t>kompleksitet</a:t>
            </a:r>
            <a:r>
              <a:rPr lang="en-US" sz="1000" b="0" dirty="0">
                <a:solidFill>
                  <a:prstClr val="black"/>
                </a:solidFill>
              </a:rPr>
              <a:t> </a:t>
            </a:r>
            <a:r>
              <a:rPr lang="en-US" sz="1000" b="0" dirty="0" err="1">
                <a:solidFill>
                  <a:prstClr val="black"/>
                </a:solidFill>
              </a:rPr>
              <a:t>frem</a:t>
            </a:r>
            <a:r>
              <a:rPr lang="en-US" sz="1000" b="0" dirty="0">
                <a:solidFill>
                  <a:prstClr val="black"/>
                </a:solidFill>
              </a:rPr>
              <a:t> for </a:t>
            </a:r>
            <a:r>
              <a:rPr lang="en-US" sz="1000" b="0" dirty="0" err="1">
                <a:solidFill>
                  <a:prstClr val="black"/>
                </a:solidFill>
              </a:rPr>
              <a:t>kreditrisiko</a:t>
            </a:r>
            <a:endParaRPr lang="en-US" sz="1000" b="0" dirty="0">
              <a:solidFill>
                <a:prstClr val="black"/>
              </a:solidFill>
            </a:endParaRPr>
          </a:p>
          <a:p>
            <a:pPr marL="171365" indent="-171365">
              <a:spcBef>
                <a:spcPts val="600"/>
              </a:spcBef>
              <a:buClr>
                <a:prstClr val="black"/>
              </a:buClr>
              <a:buFontTx/>
              <a:buChar char="-"/>
              <a:defRPr/>
            </a:pPr>
            <a:r>
              <a:rPr lang="en-US" sz="1000" b="0" dirty="0" err="1">
                <a:solidFill>
                  <a:prstClr val="black"/>
                </a:solidFill>
              </a:rPr>
              <a:t>Neutralvægt</a:t>
            </a:r>
            <a:r>
              <a:rPr lang="en-US" sz="1000" b="0" dirty="0">
                <a:solidFill>
                  <a:prstClr val="black"/>
                </a:solidFill>
              </a:rPr>
              <a:t> </a:t>
            </a:r>
            <a:r>
              <a:rPr lang="en-US" sz="1000" b="0" dirty="0" err="1">
                <a:solidFill>
                  <a:prstClr val="black"/>
                </a:solidFill>
              </a:rPr>
              <a:t>konverterbare</a:t>
            </a:r>
            <a:r>
              <a:rPr lang="en-US" sz="1000" b="0" dirty="0">
                <a:solidFill>
                  <a:prstClr val="black"/>
                </a:solidFill>
              </a:rPr>
              <a:t> </a:t>
            </a:r>
            <a:r>
              <a:rPr lang="en-US" sz="1000" b="0" dirty="0" err="1">
                <a:solidFill>
                  <a:prstClr val="black"/>
                </a:solidFill>
              </a:rPr>
              <a:t>imod</a:t>
            </a:r>
            <a:r>
              <a:rPr lang="en-US" sz="1000" b="0" dirty="0">
                <a:solidFill>
                  <a:prstClr val="black"/>
                </a:solidFill>
              </a:rPr>
              <a:t> </a:t>
            </a:r>
            <a:r>
              <a:rPr lang="en-US" sz="1000" b="0" dirty="0" err="1">
                <a:solidFill>
                  <a:prstClr val="black"/>
                </a:solidFill>
              </a:rPr>
              <a:t>inkonverterbare</a:t>
            </a:r>
            <a:endParaRPr lang="en-US" sz="1000" b="0" dirty="0">
              <a:solidFill>
                <a:prstClr val="black"/>
              </a:solidFill>
            </a:endParaRPr>
          </a:p>
        </p:txBody>
      </p:sp>
    </p:spTree>
    <p:extLst>
      <p:ext uri="{BB962C8B-B14F-4D97-AF65-F5344CB8AC3E}">
        <p14:creationId xmlns:p14="http://schemas.microsoft.com/office/powerpoint/2010/main" val="3664999551"/>
      </p:ext>
    </p:extLst>
  </p:cSld>
  <p:clrMapOvr>
    <a:masterClrMapping/>
  </p:clrMapOvr>
  <p:hf hdr="0" ftr="0" dt="0"/>
</p:sldLayout>
</file>

<file path=ppt/slideLayouts/slideLayout263.xml><?xml version="1.0" encoding="utf-8"?>
<p:sldLayout xmlns:a="http://schemas.openxmlformats.org/drawingml/2006/main" xmlns:r="http://schemas.openxmlformats.org/officeDocument/2006/relationships" xmlns:p="http://schemas.openxmlformats.org/presentationml/2006/main" preserve="1" userDrawn="1">
  <p:cSld name="5_Two Content">
    <p:spTree>
      <p:nvGrpSpPr>
        <p:cNvPr id="1" name=""/>
        <p:cNvGrpSpPr/>
        <p:nvPr/>
      </p:nvGrpSpPr>
      <p:grpSpPr>
        <a:xfrm>
          <a:off x="0" y="0"/>
          <a:ext cx="0" cy="0"/>
          <a:chOff x="0" y="0"/>
          <a:chExt cx="0" cy="0"/>
        </a:xfrm>
      </p:grpSpPr>
      <p:sp>
        <p:nvSpPr>
          <p:cNvPr id="2" name="Title 1"/>
          <p:cNvSpPr>
            <a:spLocks noGrp="1"/>
          </p:cNvSpPr>
          <p:nvPr>
            <p:ph type="title"/>
          </p:nvPr>
        </p:nvSpPr>
        <p:spPr>
          <a:xfrm>
            <a:off x="647832" y="360000"/>
            <a:ext cx="7198125" cy="720000"/>
          </a:xfrm>
        </p:spPr>
        <p:txBody>
          <a:bodyPr/>
          <a:lstStyle/>
          <a:p>
            <a:r>
              <a:rPr lang="en-US" dirty="0"/>
              <a:t>Click to edit Master title style</a:t>
            </a:r>
          </a:p>
        </p:txBody>
      </p:sp>
      <p:sp>
        <p:nvSpPr>
          <p:cNvPr id="9" name="Text Placeholder 4"/>
          <p:cNvSpPr>
            <a:spLocks noGrp="1"/>
          </p:cNvSpPr>
          <p:nvPr>
            <p:ph type="body" sz="quarter" idx="22"/>
          </p:nvPr>
        </p:nvSpPr>
        <p:spPr>
          <a:xfrm>
            <a:off x="6337950" y="1331692"/>
            <a:ext cx="5362603" cy="233946"/>
          </a:xfrm>
        </p:spPr>
        <p:txBody>
          <a:bodyPr/>
          <a:lstStyle>
            <a:lvl1pPr marL="0" indent="0">
              <a:buNone/>
              <a:defRPr sz="1200" b="0"/>
            </a:lvl1pPr>
          </a:lstStyle>
          <a:p>
            <a:endParaRPr lang="en-US" b="1" dirty="0">
              <a:solidFill>
                <a:srgbClr val="8B8A8D"/>
              </a:solidFill>
            </a:endParaRPr>
          </a:p>
        </p:txBody>
      </p:sp>
      <p:sp>
        <p:nvSpPr>
          <p:cNvPr id="4" name="Text Placeholder 3"/>
          <p:cNvSpPr>
            <a:spLocks noGrp="1"/>
          </p:cNvSpPr>
          <p:nvPr>
            <p:ph type="body" sz="quarter" idx="24" hasCustomPrompt="1"/>
          </p:nvPr>
        </p:nvSpPr>
        <p:spPr>
          <a:xfrm>
            <a:off x="652295" y="1337954"/>
            <a:ext cx="5308804" cy="4601097"/>
          </a:xfrm>
          <a:solidFill>
            <a:schemeClr val="bg1">
              <a:lumMod val="95000"/>
            </a:schemeClr>
          </a:solidFill>
          <a:ln>
            <a:noFill/>
          </a:ln>
        </p:spPr>
        <p:txBody>
          <a:bodyPr lIns="144000" tIns="144000" rIns="144000" bIns="144000"/>
          <a:lstStyle>
            <a:lvl1pPr>
              <a:defRPr sz="1400">
                <a:solidFill>
                  <a:schemeClr val="tx1"/>
                </a:solidFill>
              </a:defRPr>
            </a:lvl1pPr>
            <a:lvl2pPr>
              <a:defRPr sz="1400">
                <a:solidFill>
                  <a:schemeClr val="tx1"/>
                </a:solidFill>
              </a:defRPr>
            </a:lvl2pPr>
            <a:lvl3pPr>
              <a:defRPr sz="1400">
                <a:solidFill>
                  <a:schemeClr val="tx1"/>
                </a:solidFill>
              </a:defRPr>
            </a:lvl3pPr>
            <a:lvl4pPr>
              <a:defRPr sz="1400">
                <a:solidFill>
                  <a:schemeClr val="tx1"/>
                </a:solidFill>
              </a:defRPr>
            </a:lvl4pPr>
            <a:lvl5pPr>
              <a:defRPr sz="1400">
                <a:solidFill>
                  <a:schemeClr val="tx1"/>
                </a:solidFill>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Text Box 6">
            <a:extLst>
              <a:ext uri="{FF2B5EF4-FFF2-40B4-BE49-F238E27FC236}">
                <a16:creationId xmlns:a16="http://schemas.microsoft.com/office/drawing/2014/main" id="{72E03BB8-4D05-46CF-9005-7F47ABF207CF}"/>
              </a:ext>
            </a:extLst>
          </p:cNvPr>
          <p:cNvSpPr txBox="1">
            <a:spLocks noChangeArrowheads="1"/>
          </p:cNvSpPr>
          <p:nvPr userDrawn="1"/>
        </p:nvSpPr>
        <p:spPr bwMode="auto">
          <a:xfrm>
            <a:off x="8210148" y="5978497"/>
            <a:ext cx="3166533" cy="2022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108825" tIns="54412" rIns="108825" bIns="54412">
            <a:spAutoFit/>
          </a:bodyPr>
          <a:lstStyle>
            <a:lvl1pPr eaLnBrk="0" hangingPunct="0">
              <a:defRPr sz="2000">
                <a:solidFill>
                  <a:schemeClr val="tx1"/>
                </a:solidFill>
                <a:latin typeface="Arial" charset="0"/>
                <a:cs typeface="Arial" charset="0"/>
              </a:defRPr>
            </a:lvl1pPr>
            <a:lvl2pPr marL="742950" indent="-285750" eaLnBrk="0" hangingPunct="0">
              <a:defRPr sz="2000">
                <a:solidFill>
                  <a:schemeClr val="tx1"/>
                </a:solidFill>
                <a:latin typeface="Arial" charset="0"/>
                <a:cs typeface="Arial" charset="0"/>
              </a:defRPr>
            </a:lvl2pPr>
            <a:lvl3pPr marL="1143000" indent="-228600" eaLnBrk="0" hangingPunct="0">
              <a:defRPr sz="2000">
                <a:solidFill>
                  <a:schemeClr val="tx1"/>
                </a:solidFill>
                <a:latin typeface="Arial" charset="0"/>
                <a:cs typeface="Arial" charset="0"/>
              </a:defRPr>
            </a:lvl3pPr>
            <a:lvl4pPr marL="1600200" indent="-228600" eaLnBrk="0" hangingPunct="0">
              <a:defRPr sz="2000">
                <a:solidFill>
                  <a:schemeClr val="tx1"/>
                </a:solidFill>
                <a:latin typeface="Arial" charset="0"/>
                <a:cs typeface="Arial" charset="0"/>
              </a:defRPr>
            </a:lvl4pPr>
            <a:lvl5pPr marL="2057400" indent="-228600" eaLnBrk="0" hangingPunct="0">
              <a:defRPr sz="2000">
                <a:solidFill>
                  <a:schemeClr val="tx1"/>
                </a:solidFill>
                <a:latin typeface="Arial" charset="0"/>
                <a:cs typeface="Arial" charset="0"/>
              </a:defRPr>
            </a:lvl5pPr>
            <a:lvl6pPr marL="2514600" indent="-228600" eaLnBrk="0" fontAlgn="base" hangingPunct="0">
              <a:spcBef>
                <a:spcPct val="0"/>
              </a:spcBef>
              <a:spcAft>
                <a:spcPct val="0"/>
              </a:spcAft>
              <a:defRPr sz="2000">
                <a:solidFill>
                  <a:schemeClr val="tx1"/>
                </a:solidFill>
                <a:latin typeface="Arial" charset="0"/>
                <a:cs typeface="Arial" charset="0"/>
              </a:defRPr>
            </a:lvl6pPr>
            <a:lvl7pPr marL="2971800" indent="-228600" eaLnBrk="0" fontAlgn="base" hangingPunct="0">
              <a:spcBef>
                <a:spcPct val="0"/>
              </a:spcBef>
              <a:spcAft>
                <a:spcPct val="0"/>
              </a:spcAft>
              <a:defRPr sz="2000">
                <a:solidFill>
                  <a:schemeClr val="tx1"/>
                </a:solidFill>
                <a:latin typeface="Arial" charset="0"/>
                <a:cs typeface="Arial" charset="0"/>
              </a:defRPr>
            </a:lvl7pPr>
            <a:lvl8pPr marL="3429000" indent="-228600" eaLnBrk="0" fontAlgn="base" hangingPunct="0">
              <a:spcBef>
                <a:spcPct val="0"/>
              </a:spcBef>
              <a:spcAft>
                <a:spcPct val="0"/>
              </a:spcAft>
              <a:defRPr sz="2000">
                <a:solidFill>
                  <a:schemeClr val="tx1"/>
                </a:solidFill>
                <a:latin typeface="Arial" charset="0"/>
                <a:cs typeface="Arial" charset="0"/>
              </a:defRPr>
            </a:lvl8pPr>
            <a:lvl9pPr marL="3886200" indent="-228600" eaLnBrk="0" fontAlgn="base" hangingPunct="0">
              <a:spcBef>
                <a:spcPct val="0"/>
              </a:spcBef>
              <a:spcAft>
                <a:spcPct val="0"/>
              </a:spcAft>
              <a:defRPr sz="2000">
                <a:solidFill>
                  <a:schemeClr val="tx1"/>
                </a:solidFill>
                <a:latin typeface="Arial" charset="0"/>
                <a:cs typeface="Arial" charset="0"/>
              </a:defRPr>
            </a:lvl9pPr>
          </a:lstStyle>
          <a:p>
            <a:pPr algn="r" eaLnBrk="1" hangingPunct="1">
              <a:spcBef>
                <a:spcPct val="50000"/>
              </a:spcBef>
            </a:pPr>
            <a:r>
              <a:rPr lang="en-US" sz="600" i="1" dirty="0"/>
              <a:t>Source: Thomson Reuters / Nordea</a:t>
            </a:r>
          </a:p>
        </p:txBody>
      </p:sp>
      <p:cxnSp>
        <p:nvCxnSpPr>
          <p:cNvPr id="7" name="Straight Connector 6">
            <a:extLst>
              <a:ext uri="{FF2B5EF4-FFF2-40B4-BE49-F238E27FC236}">
                <a16:creationId xmlns:a16="http://schemas.microsoft.com/office/drawing/2014/main" id="{5A38018F-22D6-42BF-863D-71DA260BDC5A}"/>
              </a:ext>
            </a:extLst>
          </p:cNvPr>
          <p:cNvCxnSpPr/>
          <p:nvPr userDrawn="1"/>
        </p:nvCxnSpPr>
        <p:spPr>
          <a:xfrm>
            <a:off x="647831" y="6316537"/>
            <a:ext cx="10890764" cy="0"/>
          </a:xfrm>
          <a:prstGeom prst="line">
            <a:avLst/>
          </a:prstGeom>
          <a:ln w="9525">
            <a:solidFill>
              <a:srgbClr val="8B8A8D"/>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118815593"/>
      </p:ext>
    </p:extLst>
  </p:cSld>
  <p:clrMapOvr>
    <a:masterClrMapping/>
  </p:clrMapOvr>
  <p:hf hdr="0" ftr="0" dt="0"/>
</p:sldLayout>
</file>

<file path=ppt/slideLayouts/slideLayout264.xml><?xml version="1.0" encoding="utf-8"?>
<p:sldLayout xmlns:a="http://schemas.openxmlformats.org/drawingml/2006/main" xmlns:r="http://schemas.openxmlformats.org/officeDocument/2006/relationships" xmlns:p="http://schemas.openxmlformats.org/presentationml/2006/main" preserve="1" userDrawn="1">
  <p:cSld name="Title">
    <p:spTree>
      <p:nvGrpSpPr>
        <p:cNvPr id="1" name=""/>
        <p:cNvGrpSpPr/>
        <p:nvPr/>
      </p:nvGrpSpPr>
      <p:grpSpPr>
        <a:xfrm>
          <a:off x="0" y="0"/>
          <a:ext cx="0" cy="0"/>
          <a:chOff x="0" y="0"/>
          <a:chExt cx="0" cy="0"/>
        </a:xfrm>
      </p:grpSpPr>
      <p:cxnSp>
        <p:nvCxnSpPr>
          <p:cNvPr id="4" name="Straight Connector 3">
            <a:extLst>
              <a:ext uri="{FF2B5EF4-FFF2-40B4-BE49-F238E27FC236}">
                <a16:creationId xmlns:a16="http://schemas.microsoft.com/office/drawing/2014/main" id="{B57B00C2-AADE-4B3C-B528-CB0D806AB6D2}"/>
              </a:ext>
            </a:extLst>
          </p:cNvPr>
          <p:cNvCxnSpPr/>
          <p:nvPr userDrawn="1"/>
        </p:nvCxnSpPr>
        <p:spPr>
          <a:xfrm>
            <a:off x="647831" y="6316537"/>
            <a:ext cx="10890764" cy="0"/>
          </a:xfrm>
          <a:prstGeom prst="line">
            <a:avLst/>
          </a:prstGeom>
          <a:ln w="9525">
            <a:solidFill>
              <a:srgbClr val="8B8A8D"/>
            </a:solidFill>
          </a:ln>
        </p:spPr>
        <p:style>
          <a:lnRef idx="1">
            <a:schemeClr val="accent1"/>
          </a:lnRef>
          <a:fillRef idx="0">
            <a:schemeClr val="accent1"/>
          </a:fillRef>
          <a:effectRef idx="0">
            <a:schemeClr val="accent1"/>
          </a:effectRef>
          <a:fontRef idx="minor">
            <a:schemeClr val="tx1"/>
          </a:fontRef>
        </p:style>
      </p:cxnSp>
      <p:sp>
        <p:nvSpPr>
          <p:cNvPr id="2" name="Title 1">
            <a:extLst>
              <a:ext uri="{FF2B5EF4-FFF2-40B4-BE49-F238E27FC236}">
                <a16:creationId xmlns:a16="http://schemas.microsoft.com/office/drawing/2014/main" id="{CEF47290-912A-4049-B4C8-DCAEC4C83C9D}"/>
              </a:ext>
            </a:extLst>
          </p:cNvPr>
          <p:cNvSpPr>
            <a:spLocks noGrp="1"/>
          </p:cNvSpPr>
          <p:nvPr>
            <p:ph type="title"/>
          </p:nvPr>
        </p:nvSpPr>
        <p:spPr/>
        <p:txBody>
          <a:bodyPr/>
          <a:lstStyle/>
          <a:p>
            <a:r>
              <a:rPr lang="en-US"/>
              <a:t>Click to edit Master title style</a:t>
            </a:r>
            <a:endParaRPr lang="da-DK"/>
          </a:p>
        </p:txBody>
      </p:sp>
    </p:spTree>
    <p:extLst>
      <p:ext uri="{BB962C8B-B14F-4D97-AF65-F5344CB8AC3E}">
        <p14:creationId xmlns:p14="http://schemas.microsoft.com/office/powerpoint/2010/main" val="2264834197"/>
      </p:ext>
    </p:extLst>
  </p:cSld>
  <p:clrMapOvr>
    <a:masterClrMapping/>
  </p:clrMapOvr>
  <p:hf hdr="0" ftr="0" dt="0"/>
</p:sldLayout>
</file>

<file path=ppt/slideLayouts/slideLayout265.xml><?xml version="1.0" encoding="utf-8"?>
<p:sldLayout xmlns:a="http://schemas.openxmlformats.org/drawingml/2006/main" xmlns:r="http://schemas.openxmlformats.org/officeDocument/2006/relationships" xmlns:p="http://schemas.openxmlformats.org/presentationml/2006/main" preserve="1" userDrawn="1">
  <p:cSld name="1_Titl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647832" y="360000"/>
            <a:ext cx="7198125" cy="720000"/>
          </a:xfrm>
        </p:spPr>
        <p:txBody>
          <a:bodyPr/>
          <a:lstStyle>
            <a:lvl1pPr>
              <a:defRPr/>
            </a:lvl1pPr>
          </a:lstStyle>
          <a:p>
            <a:r>
              <a:rPr lang="en-US" dirty="0"/>
              <a:t>Table of </a:t>
            </a:r>
          </a:p>
        </p:txBody>
      </p:sp>
      <p:sp>
        <p:nvSpPr>
          <p:cNvPr id="3" name="Rectangle 2">
            <a:extLst>
              <a:ext uri="{FF2B5EF4-FFF2-40B4-BE49-F238E27FC236}">
                <a16:creationId xmlns:a16="http://schemas.microsoft.com/office/drawing/2014/main" id="{9B63E48C-4912-4AAC-8F53-916254C03983}"/>
              </a:ext>
            </a:extLst>
          </p:cNvPr>
          <p:cNvSpPr/>
          <p:nvPr userDrawn="1"/>
        </p:nvSpPr>
        <p:spPr>
          <a:xfrm>
            <a:off x="1587" y="1988756"/>
            <a:ext cx="12188826" cy="3382712"/>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71" tIns="45685" rIns="91371" bIns="45685" numCol="1" spcCol="0" rtlCol="0" fromWordArt="0" anchor="ctr" anchorCtr="0" forceAA="0" compatLnSpc="1">
            <a:prstTxWarp prst="textNoShape">
              <a:avLst/>
            </a:prstTxWarp>
            <a:noAutofit/>
          </a:bodyPr>
          <a:lstStyle/>
          <a:p>
            <a:pPr algn="ctr" defTabSz="913669">
              <a:buClr>
                <a:prstClr val="black"/>
              </a:buClr>
              <a:defRPr/>
            </a:pPr>
            <a:endParaRPr lang="en-US" sz="1200" dirty="0">
              <a:solidFill>
                <a:prstClr val="black"/>
              </a:solidFill>
              <a:latin typeface="Arial"/>
            </a:endParaRPr>
          </a:p>
        </p:txBody>
      </p:sp>
      <p:graphicFrame>
        <p:nvGraphicFramePr>
          <p:cNvPr id="4" name="Table 3">
            <a:extLst>
              <a:ext uri="{FF2B5EF4-FFF2-40B4-BE49-F238E27FC236}">
                <a16:creationId xmlns:a16="http://schemas.microsoft.com/office/drawing/2014/main" id="{D382E73D-36D5-4990-9812-960D23ED73D2}"/>
              </a:ext>
            </a:extLst>
          </p:cNvPr>
          <p:cNvGraphicFramePr>
            <a:graphicFrameLocks noGrp="1"/>
          </p:cNvGraphicFramePr>
          <p:nvPr userDrawn="1"/>
        </p:nvGraphicFramePr>
        <p:xfrm>
          <a:off x="4404693" y="2380570"/>
          <a:ext cx="3526556" cy="2011358"/>
        </p:xfrm>
        <a:graphic>
          <a:graphicData uri="http://schemas.openxmlformats.org/drawingml/2006/table">
            <a:tbl>
              <a:tblPr firstRow="1" bandRow="1">
                <a:effectLst/>
                <a:tableStyleId>{69012ECD-51FC-41F1-AA8D-1B2483CD663E}</a:tableStyleId>
              </a:tblPr>
              <a:tblGrid>
                <a:gridCol w="2946306">
                  <a:extLst>
                    <a:ext uri="{9D8B030D-6E8A-4147-A177-3AD203B41FA5}">
                      <a16:colId xmlns:a16="http://schemas.microsoft.com/office/drawing/2014/main" val="20000"/>
                    </a:ext>
                  </a:extLst>
                </a:gridCol>
                <a:gridCol w="580250">
                  <a:extLst>
                    <a:ext uri="{9D8B030D-6E8A-4147-A177-3AD203B41FA5}">
                      <a16:colId xmlns:a16="http://schemas.microsoft.com/office/drawing/2014/main" val="20001"/>
                    </a:ext>
                  </a:extLst>
                </a:gridCol>
              </a:tblGrid>
              <a:tr h="365651">
                <a:tc gridSpan="2">
                  <a:txBody>
                    <a:bodyPr/>
                    <a:lstStyle/>
                    <a:p>
                      <a:pPr algn="l"/>
                      <a:r>
                        <a:rPr lang="da-DK" sz="1800" b="0" noProof="0">
                          <a:solidFill>
                            <a:schemeClr val="tx1"/>
                          </a:solidFill>
                        </a:rPr>
                        <a:t>Obligationer</a:t>
                      </a:r>
                      <a:endParaRPr lang="da-DK" sz="1400" b="0" noProof="0">
                        <a:solidFill>
                          <a:schemeClr val="tx1"/>
                        </a:solidFill>
                      </a:endParaRPr>
                    </a:p>
                  </a:txBody>
                  <a:tcPr marL="91392" marR="91392" marT="45697" marB="45697">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endParaRPr lang="da-DK" sz="1200" dirty="0"/>
                    </a:p>
                  </a:txBody>
                  <a:tcPr/>
                </a:tc>
                <a:extLst>
                  <a:ext uri="{0D108BD9-81ED-4DB2-BD59-A6C34878D82A}">
                    <a16:rowId xmlns:a16="http://schemas.microsoft.com/office/drawing/2014/main" val="10000"/>
                  </a:ext>
                </a:extLst>
              </a:tr>
              <a:tr h="274233">
                <a:tc>
                  <a:txBody>
                    <a:bodyPr/>
                    <a:lstStyle/>
                    <a:p>
                      <a:r>
                        <a:rPr lang="da-DK" sz="1200" noProof="0" dirty="0">
                          <a:solidFill>
                            <a:schemeClr val="tx1"/>
                          </a:solidFill>
                        </a:rPr>
                        <a:t>Konklusion</a:t>
                      </a:r>
                    </a:p>
                  </a:txBody>
                  <a:tcPr marL="91392" marR="91392" marT="45697" marB="45697">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r>
                        <a:rPr lang="da-DK" sz="1200" noProof="0">
                          <a:solidFill>
                            <a:schemeClr val="tx1"/>
                          </a:solidFill>
                        </a:rPr>
                        <a:t>31</a:t>
                      </a:r>
                    </a:p>
                  </a:txBody>
                  <a:tcPr marL="91392" marR="91392" marT="45697" marB="45697">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1"/>
                  </a:ext>
                </a:extLst>
              </a:tr>
              <a:tr h="274233">
                <a:tc>
                  <a:txBody>
                    <a:bodyPr/>
                    <a:lstStyle/>
                    <a:p>
                      <a:r>
                        <a:rPr lang="da-DK" sz="1200" noProof="0">
                          <a:solidFill>
                            <a:schemeClr val="tx1"/>
                          </a:solidFill>
                        </a:rPr>
                        <a:t>Obligationsallokeringer</a:t>
                      </a:r>
                    </a:p>
                  </a:txBody>
                  <a:tcPr marL="91392" marR="91392" marT="45697" marB="45697">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r>
                        <a:rPr lang="da-DK" sz="1200" noProof="0" dirty="0">
                          <a:solidFill>
                            <a:schemeClr val="tx1"/>
                          </a:solidFill>
                        </a:rPr>
                        <a:t>32</a:t>
                      </a:r>
                    </a:p>
                  </a:txBody>
                  <a:tcPr marL="91392" marR="91392" marT="45697" marB="45697">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2"/>
                  </a:ext>
                </a:extLst>
              </a:tr>
              <a:tr h="274233">
                <a:tc>
                  <a:txBody>
                    <a:bodyPr/>
                    <a:lstStyle/>
                    <a:p>
                      <a:r>
                        <a:rPr lang="da-DK" sz="1200" noProof="0">
                          <a:solidFill>
                            <a:schemeClr val="tx1"/>
                          </a:solidFill>
                        </a:rPr>
                        <a:t>Danske obligationer</a:t>
                      </a:r>
                    </a:p>
                  </a:txBody>
                  <a:tcPr marL="91392" marR="91392" marT="45697" marB="45697">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r>
                        <a:rPr lang="da-DK" sz="1200" noProof="0" dirty="0">
                          <a:solidFill>
                            <a:schemeClr val="tx1"/>
                          </a:solidFill>
                        </a:rPr>
                        <a:t>39</a:t>
                      </a:r>
                    </a:p>
                  </a:txBody>
                  <a:tcPr marL="91392" marR="91392" marT="45697" marB="45697">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4"/>
                  </a:ext>
                </a:extLst>
              </a:tr>
              <a:tr h="274233">
                <a:tc>
                  <a:txBody>
                    <a:bodyPr/>
                    <a:lstStyle/>
                    <a:p>
                      <a:r>
                        <a:rPr lang="da-DK" sz="1200" noProof="0">
                          <a:solidFill>
                            <a:schemeClr val="tx1"/>
                          </a:solidFill>
                        </a:rPr>
                        <a:t>Virksomhedsobligationer</a:t>
                      </a:r>
                    </a:p>
                  </a:txBody>
                  <a:tcPr marL="91392" marR="91392" marT="45697" marB="45697">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r>
                        <a:rPr lang="da-DK" sz="1200" noProof="0" dirty="0">
                          <a:solidFill>
                            <a:schemeClr val="tx1"/>
                          </a:solidFill>
                        </a:rPr>
                        <a:t>40</a:t>
                      </a:r>
                    </a:p>
                  </a:txBody>
                  <a:tcPr marL="91392" marR="91392" marT="45697" marB="45697">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7"/>
                  </a:ext>
                </a:extLst>
              </a:tr>
              <a:tr h="274233">
                <a:tc>
                  <a:txBody>
                    <a:bodyPr/>
                    <a:lstStyle/>
                    <a:p>
                      <a:r>
                        <a:rPr lang="da-DK" sz="1200" noProof="0" dirty="0">
                          <a:solidFill>
                            <a:schemeClr val="tx1"/>
                          </a:solidFill>
                        </a:rPr>
                        <a:t>Højrentelande</a:t>
                      </a:r>
                    </a:p>
                  </a:txBody>
                  <a:tcPr marL="91392" marR="91392" marT="45697" marB="45697">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r>
                        <a:rPr lang="da-DK" sz="1200" noProof="0" dirty="0">
                          <a:solidFill>
                            <a:schemeClr val="tx1"/>
                          </a:solidFill>
                        </a:rPr>
                        <a:t>43</a:t>
                      </a:r>
                    </a:p>
                  </a:txBody>
                  <a:tcPr marL="91392" marR="91392" marT="45697" marB="45697">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8"/>
                  </a:ext>
                </a:extLst>
              </a:tr>
              <a:tr h="274233">
                <a:tc>
                  <a:txBody>
                    <a:bodyPr/>
                    <a:lstStyle/>
                    <a:p>
                      <a:r>
                        <a:rPr lang="da-DK" sz="1200" noProof="0" dirty="0">
                          <a:solidFill>
                            <a:schemeClr val="tx1"/>
                          </a:solidFill>
                        </a:rPr>
                        <a:t>Afkastmatricer</a:t>
                      </a:r>
                    </a:p>
                  </a:txBody>
                  <a:tcPr marL="91392" marR="91392" marT="45697" marB="45697">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r>
                        <a:rPr lang="da-DK" sz="1200" noProof="0" dirty="0">
                          <a:solidFill>
                            <a:schemeClr val="tx1"/>
                          </a:solidFill>
                        </a:rPr>
                        <a:t>45</a:t>
                      </a:r>
                    </a:p>
                  </a:txBody>
                  <a:tcPr marL="91392" marR="91392" marT="45697" marB="45697">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824297171"/>
                  </a:ext>
                </a:extLst>
              </a:tr>
            </a:tbl>
          </a:graphicData>
        </a:graphic>
      </p:graphicFrame>
      <p:graphicFrame>
        <p:nvGraphicFramePr>
          <p:cNvPr id="5" name="Table 4">
            <a:extLst>
              <a:ext uri="{FF2B5EF4-FFF2-40B4-BE49-F238E27FC236}">
                <a16:creationId xmlns:a16="http://schemas.microsoft.com/office/drawing/2014/main" id="{5A0EF209-F55B-40E6-842D-84097949018A}"/>
              </a:ext>
            </a:extLst>
          </p:cNvPr>
          <p:cNvGraphicFramePr>
            <a:graphicFrameLocks noGrp="1"/>
          </p:cNvGraphicFramePr>
          <p:nvPr userDrawn="1"/>
        </p:nvGraphicFramePr>
        <p:xfrm>
          <a:off x="8183145" y="2380570"/>
          <a:ext cx="3526556" cy="2011358"/>
        </p:xfrm>
        <a:graphic>
          <a:graphicData uri="http://schemas.openxmlformats.org/drawingml/2006/table">
            <a:tbl>
              <a:tblPr firstRow="1" bandRow="1">
                <a:effectLst/>
                <a:tableStyleId>{69012ECD-51FC-41F1-AA8D-1B2483CD663E}</a:tableStyleId>
              </a:tblPr>
              <a:tblGrid>
                <a:gridCol w="2946306">
                  <a:extLst>
                    <a:ext uri="{9D8B030D-6E8A-4147-A177-3AD203B41FA5}">
                      <a16:colId xmlns:a16="http://schemas.microsoft.com/office/drawing/2014/main" val="20000"/>
                    </a:ext>
                  </a:extLst>
                </a:gridCol>
                <a:gridCol w="580250">
                  <a:extLst>
                    <a:ext uri="{9D8B030D-6E8A-4147-A177-3AD203B41FA5}">
                      <a16:colId xmlns:a16="http://schemas.microsoft.com/office/drawing/2014/main" val="20001"/>
                    </a:ext>
                  </a:extLst>
                </a:gridCol>
              </a:tblGrid>
              <a:tr h="365651">
                <a:tc gridSpan="2">
                  <a:txBody>
                    <a:bodyPr/>
                    <a:lstStyle/>
                    <a:p>
                      <a:pPr algn="l"/>
                      <a:r>
                        <a:rPr lang="da-DK" sz="1800" b="0" noProof="0">
                          <a:solidFill>
                            <a:schemeClr val="tx1"/>
                          </a:solidFill>
                        </a:rPr>
                        <a:t>Aktier</a:t>
                      </a:r>
                      <a:endParaRPr lang="da-DK" sz="1400" b="0" noProof="0">
                        <a:solidFill>
                          <a:schemeClr val="tx1"/>
                        </a:solidFill>
                      </a:endParaRPr>
                    </a:p>
                  </a:txBody>
                  <a:tcPr marL="91392" marR="91392" marT="45697" marB="45697">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endParaRPr lang="da-DK" sz="1200" dirty="0"/>
                    </a:p>
                  </a:txBody>
                  <a:tcPr/>
                </a:tc>
                <a:extLst>
                  <a:ext uri="{0D108BD9-81ED-4DB2-BD59-A6C34878D82A}">
                    <a16:rowId xmlns:a16="http://schemas.microsoft.com/office/drawing/2014/main" val="10000"/>
                  </a:ext>
                </a:extLst>
              </a:tr>
              <a:tr h="274233">
                <a:tc>
                  <a:txBody>
                    <a:bodyPr/>
                    <a:lstStyle/>
                    <a:p>
                      <a:r>
                        <a:rPr lang="da-DK" sz="1200" noProof="0">
                          <a:solidFill>
                            <a:schemeClr val="tx1"/>
                          </a:solidFill>
                        </a:rPr>
                        <a:t>Konklusion</a:t>
                      </a:r>
                    </a:p>
                  </a:txBody>
                  <a:tcPr marL="91392" marR="91392" marT="45697" marB="45697">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r>
                        <a:rPr lang="da-DK" sz="1200" noProof="0" dirty="0">
                          <a:solidFill>
                            <a:schemeClr val="tx1"/>
                          </a:solidFill>
                        </a:rPr>
                        <a:t>46</a:t>
                      </a:r>
                    </a:p>
                  </a:txBody>
                  <a:tcPr marL="91392" marR="91392" marT="45697" marB="45697">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1"/>
                  </a:ext>
                </a:extLst>
              </a:tr>
              <a:tr h="274233">
                <a:tc>
                  <a:txBody>
                    <a:bodyPr/>
                    <a:lstStyle/>
                    <a:p>
                      <a:r>
                        <a:rPr lang="da-DK" sz="1200" noProof="0">
                          <a:solidFill>
                            <a:schemeClr val="tx1"/>
                          </a:solidFill>
                        </a:rPr>
                        <a:t>Regioner</a:t>
                      </a:r>
                    </a:p>
                  </a:txBody>
                  <a:tcPr marL="91392" marR="91392" marT="45697" marB="45697">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r>
                        <a:rPr lang="da-DK" sz="1200" noProof="0" dirty="0">
                          <a:solidFill>
                            <a:schemeClr val="tx1"/>
                          </a:solidFill>
                        </a:rPr>
                        <a:t>47</a:t>
                      </a:r>
                    </a:p>
                  </a:txBody>
                  <a:tcPr marL="91392" marR="91392" marT="45697" marB="45697">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2"/>
                  </a:ext>
                </a:extLst>
              </a:tr>
              <a:tr h="274233">
                <a:tc>
                  <a:txBody>
                    <a:bodyPr/>
                    <a:lstStyle/>
                    <a:p>
                      <a:r>
                        <a:rPr lang="da-DK" sz="1200" noProof="0">
                          <a:solidFill>
                            <a:schemeClr val="tx1"/>
                          </a:solidFill>
                        </a:rPr>
                        <a:t>Nøgletal</a:t>
                      </a:r>
                    </a:p>
                  </a:txBody>
                  <a:tcPr marL="91392" marR="91392" marT="45697" marB="45697">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r>
                        <a:rPr lang="da-DK" sz="1200" noProof="0" dirty="0">
                          <a:solidFill>
                            <a:schemeClr val="tx1"/>
                          </a:solidFill>
                        </a:rPr>
                        <a:t>68</a:t>
                      </a:r>
                    </a:p>
                  </a:txBody>
                  <a:tcPr marL="91392" marR="91392" marT="45697" marB="45697">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5"/>
                  </a:ext>
                </a:extLst>
              </a:tr>
              <a:tr h="274233">
                <a:tc>
                  <a:txBody>
                    <a:bodyPr/>
                    <a:lstStyle/>
                    <a:p>
                      <a:r>
                        <a:rPr lang="da-DK" sz="1200" noProof="0">
                          <a:solidFill>
                            <a:schemeClr val="tx1"/>
                          </a:solidFill>
                        </a:rPr>
                        <a:t>Afkastmatrice</a:t>
                      </a:r>
                    </a:p>
                  </a:txBody>
                  <a:tcPr marL="91392" marR="91392" marT="45697" marB="45697">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r>
                        <a:rPr lang="da-DK" sz="1200" noProof="0" dirty="0">
                          <a:solidFill>
                            <a:schemeClr val="tx1"/>
                          </a:solidFill>
                        </a:rPr>
                        <a:t>69</a:t>
                      </a:r>
                    </a:p>
                  </a:txBody>
                  <a:tcPr marL="91392" marR="91392" marT="45697" marB="45697">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6"/>
                  </a:ext>
                </a:extLst>
              </a:tr>
              <a:tr h="274233">
                <a:tc>
                  <a:txBody>
                    <a:bodyPr/>
                    <a:lstStyle/>
                    <a:p>
                      <a:r>
                        <a:rPr lang="da-DK" sz="1200" noProof="0">
                          <a:solidFill>
                            <a:schemeClr val="tx1"/>
                          </a:solidFill>
                        </a:rPr>
                        <a:t>Sektorer</a:t>
                      </a:r>
                    </a:p>
                  </a:txBody>
                  <a:tcPr marL="91392" marR="91392" marT="45697" marB="45697">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r>
                        <a:rPr lang="da-DK" sz="1200" noProof="0" dirty="0">
                          <a:solidFill>
                            <a:schemeClr val="tx1"/>
                          </a:solidFill>
                        </a:rPr>
                        <a:t>70</a:t>
                      </a:r>
                    </a:p>
                  </a:txBody>
                  <a:tcPr marL="91392" marR="91392" marT="45697" marB="45697">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7"/>
                  </a:ext>
                </a:extLst>
              </a:tr>
              <a:tr h="274233">
                <a:tc>
                  <a:txBody>
                    <a:bodyPr/>
                    <a:lstStyle/>
                    <a:p>
                      <a:endParaRPr lang="da-DK" sz="1200" noProof="0">
                        <a:solidFill>
                          <a:schemeClr val="tx1"/>
                        </a:solidFill>
                      </a:endParaRPr>
                    </a:p>
                  </a:txBody>
                  <a:tcPr marL="91392" marR="91392" marT="45697" marB="45697">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endParaRPr lang="da-DK" sz="1200" noProof="0" dirty="0">
                        <a:solidFill>
                          <a:schemeClr val="tx1"/>
                        </a:solidFill>
                      </a:endParaRPr>
                    </a:p>
                  </a:txBody>
                  <a:tcPr marL="91392" marR="91392" marT="45697" marB="45697">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8"/>
                  </a:ext>
                </a:extLst>
              </a:tr>
            </a:tbl>
          </a:graphicData>
        </a:graphic>
      </p:graphicFrame>
      <p:graphicFrame>
        <p:nvGraphicFramePr>
          <p:cNvPr id="6" name="Table 5">
            <a:extLst>
              <a:ext uri="{FF2B5EF4-FFF2-40B4-BE49-F238E27FC236}">
                <a16:creationId xmlns:a16="http://schemas.microsoft.com/office/drawing/2014/main" id="{FA7A7416-E892-45E9-B1C3-05C74F6929C9}"/>
              </a:ext>
            </a:extLst>
          </p:cNvPr>
          <p:cNvGraphicFramePr>
            <a:graphicFrameLocks noGrp="1"/>
          </p:cNvGraphicFramePr>
          <p:nvPr userDrawn="1"/>
        </p:nvGraphicFramePr>
        <p:xfrm>
          <a:off x="626241" y="2380570"/>
          <a:ext cx="3526556" cy="2559906"/>
        </p:xfrm>
        <a:graphic>
          <a:graphicData uri="http://schemas.openxmlformats.org/drawingml/2006/table">
            <a:tbl>
              <a:tblPr firstRow="1" bandRow="1">
                <a:effectLst/>
                <a:tableStyleId>{69012ECD-51FC-41F1-AA8D-1B2483CD663E}</a:tableStyleId>
              </a:tblPr>
              <a:tblGrid>
                <a:gridCol w="2946306">
                  <a:extLst>
                    <a:ext uri="{9D8B030D-6E8A-4147-A177-3AD203B41FA5}">
                      <a16:colId xmlns:a16="http://schemas.microsoft.com/office/drawing/2014/main" val="20000"/>
                    </a:ext>
                  </a:extLst>
                </a:gridCol>
                <a:gridCol w="580250">
                  <a:extLst>
                    <a:ext uri="{9D8B030D-6E8A-4147-A177-3AD203B41FA5}">
                      <a16:colId xmlns:a16="http://schemas.microsoft.com/office/drawing/2014/main" val="20001"/>
                    </a:ext>
                  </a:extLst>
                </a:gridCol>
              </a:tblGrid>
              <a:tr h="365651">
                <a:tc gridSpan="2">
                  <a:txBody>
                    <a:bodyPr/>
                    <a:lstStyle/>
                    <a:p>
                      <a:pPr algn="l"/>
                      <a:r>
                        <a:rPr lang="da-DK" sz="1800" b="0" noProof="0">
                          <a:solidFill>
                            <a:schemeClr val="tx1"/>
                          </a:solidFill>
                        </a:rPr>
                        <a:t>Core</a:t>
                      </a:r>
                      <a:endParaRPr lang="da-DK" sz="1400" b="0" noProof="0">
                        <a:solidFill>
                          <a:schemeClr val="tx1"/>
                        </a:solidFill>
                      </a:endParaRPr>
                    </a:p>
                  </a:txBody>
                  <a:tcPr marL="91392" marR="91392" marT="45697" marB="45697">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endParaRPr lang="da-DK" sz="1200" dirty="0"/>
                    </a:p>
                  </a:txBody>
                  <a:tcPr/>
                </a:tc>
                <a:extLst>
                  <a:ext uri="{0D108BD9-81ED-4DB2-BD59-A6C34878D82A}">
                    <a16:rowId xmlns:a16="http://schemas.microsoft.com/office/drawing/2014/main" val="10000"/>
                  </a:ext>
                </a:extLst>
              </a:tr>
              <a:tr h="274233">
                <a:tc>
                  <a:txBody>
                    <a:bodyPr/>
                    <a:lstStyle/>
                    <a:p>
                      <a:r>
                        <a:rPr lang="da-DK" sz="1200" b="0" noProof="0">
                          <a:solidFill>
                            <a:schemeClr val="tx1"/>
                          </a:solidFill>
                        </a:rPr>
                        <a:t>(Op)trenden er intakt</a:t>
                      </a:r>
                    </a:p>
                  </a:txBody>
                  <a:tcPr marL="91392" marR="91392" marT="45697" marB="45697">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r>
                        <a:rPr lang="da-DK" sz="1200" b="0" noProof="0">
                          <a:solidFill>
                            <a:schemeClr val="tx1"/>
                          </a:solidFill>
                        </a:rPr>
                        <a:t>3</a:t>
                      </a:r>
                    </a:p>
                  </a:txBody>
                  <a:tcPr marL="91392" marR="91392" marT="45697" marB="45697">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1"/>
                  </a:ext>
                </a:extLst>
              </a:tr>
              <a:tr h="274233">
                <a:tc>
                  <a:txBody>
                    <a:bodyPr/>
                    <a:lstStyle/>
                    <a:p>
                      <a:r>
                        <a:rPr lang="da-DK" sz="1200" b="0" noProof="0">
                          <a:solidFill>
                            <a:schemeClr val="tx1"/>
                          </a:solidFill>
                        </a:rPr>
                        <a:t>Siden sidst</a:t>
                      </a:r>
                    </a:p>
                  </a:txBody>
                  <a:tcPr marL="91392" marR="91392" marT="45697" marB="45697">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r>
                        <a:rPr lang="da-DK" sz="1200" b="0" noProof="0" dirty="0">
                          <a:solidFill>
                            <a:schemeClr val="tx1"/>
                          </a:solidFill>
                        </a:rPr>
                        <a:t>4</a:t>
                      </a:r>
                    </a:p>
                  </a:txBody>
                  <a:tcPr marL="91392" marR="91392" marT="45697" marB="45697">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2"/>
                  </a:ext>
                </a:extLst>
              </a:tr>
              <a:tr h="274233">
                <a:tc>
                  <a:txBody>
                    <a:bodyPr/>
                    <a:lstStyle/>
                    <a:p>
                      <a:pPr marL="0" indent="0">
                        <a:buFontTx/>
                        <a:buNone/>
                      </a:pPr>
                      <a:r>
                        <a:rPr lang="da-DK" sz="1200" b="0" noProof="0" dirty="0">
                          <a:solidFill>
                            <a:schemeClr val="tx1"/>
                          </a:solidFill>
                        </a:rPr>
                        <a:t>Investeringsperformance</a:t>
                      </a:r>
                      <a:endParaRPr lang="da-DK" sz="1200" b="0" baseline="0" noProof="0" dirty="0">
                        <a:solidFill>
                          <a:schemeClr val="tx1"/>
                        </a:solidFill>
                      </a:endParaRPr>
                    </a:p>
                  </a:txBody>
                  <a:tcPr marL="91392" marR="91392" marT="45697" marB="45697">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r>
                        <a:rPr lang="da-DK" sz="1200" b="0" noProof="0" dirty="0">
                          <a:solidFill>
                            <a:schemeClr val="tx1"/>
                          </a:solidFill>
                        </a:rPr>
                        <a:t>5</a:t>
                      </a:r>
                    </a:p>
                  </a:txBody>
                  <a:tcPr marL="91392" marR="91392" marT="45697" marB="45697">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3"/>
                  </a:ext>
                </a:extLst>
              </a:tr>
              <a:tr h="274233">
                <a:tc>
                  <a:txBody>
                    <a:bodyPr/>
                    <a:lstStyle/>
                    <a:p>
                      <a:r>
                        <a:rPr lang="da-DK" sz="1200" b="0" noProof="0">
                          <a:solidFill>
                            <a:schemeClr val="tx1"/>
                          </a:solidFill>
                        </a:rPr>
                        <a:t>De seks cylindre</a:t>
                      </a:r>
                    </a:p>
                  </a:txBody>
                  <a:tcPr marL="91392" marR="91392" marT="45697" marB="45697">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r>
                        <a:rPr lang="da-DK" sz="1200" b="0" noProof="0" dirty="0">
                          <a:solidFill>
                            <a:schemeClr val="tx1"/>
                          </a:solidFill>
                        </a:rPr>
                        <a:t>7</a:t>
                      </a:r>
                    </a:p>
                  </a:txBody>
                  <a:tcPr marL="91392" marR="91392" marT="45697" marB="45697">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4"/>
                  </a:ext>
                </a:extLst>
              </a:tr>
              <a:tr h="274233">
                <a:tc>
                  <a:txBody>
                    <a:bodyPr/>
                    <a:lstStyle/>
                    <a:p>
                      <a:r>
                        <a:rPr lang="da-DK" sz="1200" b="0" noProof="0">
                          <a:solidFill>
                            <a:schemeClr val="tx1"/>
                          </a:solidFill>
                        </a:rPr>
                        <a:t>Afkastforventninger</a:t>
                      </a:r>
                    </a:p>
                  </a:txBody>
                  <a:tcPr marL="91392" marR="91392" marT="45697" marB="45697">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r>
                        <a:rPr lang="da-DK" sz="1200" b="0" noProof="0" dirty="0">
                          <a:solidFill>
                            <a:schemeClr val="tx1"/>
                          </a:solidFill>
                        </a:rPr>
                        <a:t>8</a:t>
                      </a:r>
                    </a:p>
                  </a:txBody>
                  <a:tcPr marL="91392" marR="91392" marT="45697" marB="45697">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5"/>
                  </a:ext>
                </a:extLst>
              </a:tr>
              <a:tr h="274233">
                <a:tc>
                  <a:txBody>
                    <a:bodyPr/>
                    <a:lstStyle/>
                    <a:p>
                      <a:r>
                        <a:rPr lang="da-DK" sz="1200" b="0" noProof="0" dirty="0">
                          <a:solidFill>
                            <a:schemeClr val="tx1"/>
                          </a:solidFill>
                        </a:rPr>
                        <a:t>Kommende investeringsudsigter</a:t>
                      </a:r>
                    </a:p>
                  </a:txBody>
                  <a:tcPr marL="91392" marR="91392" marT="45697" marB="45697">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r>
                        <a:rPr lang="da-DK" sz="1200" b="0" noProof="0" dirty="0">
                          <a:solidFill>
                            <a:schemeClr val="tx1"/>
                          </a:solidFill>
                        </a:rPr>
                        <a:t>9</a:t>
                      </a:r>
                    </a:p>
                  </a:txBody>
                  <a:tcPr marL="91392" marR="91392" marT="45697" marB="45697">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6"/>
                  </a:ext>
                </a:extLst>
              </a:tr>
              <a:tr h="274233">
                <a:tc>
                  <a:txBody>
                    <a:bodyPr/>
                    <a:lstStyle/>
                    <a:p>
                      <a:r>
                        <a:rPr lang="da-DK" sz="1200" b="0" i="0" noProof="0" dirty="0">
                          <a:solidFill>
                            <a:schemeClr val="tx1"/>
                          </a:solidFill>
                        </a:rPr>
                        <a:t>Hovedkonklusion</a:t>
                      </a:r>
                    </a:p>
                  </a:txBody>
                  <a:tcPr marL="91392" marR="91392" marT="45697" marB="45697">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r>
                        <a:rPr lang="da-DK" sz="1200" b="0" i="0" noProof="0" dirty="0">
                          <a:solidFill>
                            <a:schemeClr val="tx1"/>
                          </a:solidFill>
                        </a:rPr>
                        <a:t>  93</a:t>
                      </a:r>
                    </a:p>
                  </a:txBody>
                  <a:tcPr marL="91392" marR="91392" marT="45697" marB="45697">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7"/>
                  </a:ext>
                </a:extLst>
              </a:tr>
              <a:tr h="274233">
                <a:tc>
                  <a:txBody>
                    <a:bodyPr/>
                    <a:lstStyle/>
                    <a:p>
                      <a:r>
                        <a:rPr lang="da-DK" sz="1200" b="0" i="0" noProof="0">
                          <a:solidFill>
                            <a:schemeClr val="tx1"/>
                          </a:solidFill>
                        </a:rPr>
                        <a:t>Porteføljeudvikling</a:t>
                      </a:r>
                    </a:p>
                  </a:txBody>
                  <a:tcPr marL="91392" marR="91392" marT="45697" marB="45697">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r>
                        <a:rPr lang="da-DK" sz="1200" b="0" i="0" noProof="0" dirty="0">
                          <a:solidFill>
                            <a:schemeClr val="tx1"/>
                          </a:solidFill>
                        </a:rPr>
                        <a:t>  94</a:t>
                      </a:r>
                    </a:p>
                  </a:txBody>
                  <a:tcPr marL="91392" marR="91392" marT="45697" marB="45697">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8"/>
                  </a:ext>
                </a:extLst>
              </a:tr>
            </a:tbl>
          </a:graphicData>
        </a:graphic>
      </p:graphicFrame>
      <p:cxnSp>
        <p:nvCxnSpPr>
          <p:cNvPr id="7" name="Straight Connector 6">
            <a:extLst>
              <a:ext uri="{FF2B5EF4-FFF2-40B4-BE49-F238E27FC236}">
                <a16:creationId xmlns:a16="http://schemas.microsoft.com/office/drawing/2014/main" id="{A0EB4372-6510-4537-96E5-E5ABC325BA49}"/>
              </a:ext>
            </a:extLst>
          </p:cNvPr>
          <p:cNvCxnSpPr/>
          <p:nvPr userDrawn="1"/>
        </p:nvCxnSpPr>
        <p:spPr>
          <a:xfrm>
            <a:off x="647831" y="6316537"/>
            <a:ext cx="10890764" cy="0"/>
          </a:xfrm>
          <a:prstGeom prst="line">
            <a:avLst/>
          </a:prstGeom>
          <a:ln w="9525">
            <a:solidFill>
              <a:srgbClr val="8B8A8D"/>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364201010"/>
      </p:ext>
    </p:extLst>
  </p:cSld>
  <p:clrMapOvr>
    <a:masterClrMapping/>
  </p:clrMapOvr>
  <p:hf hdr="0" ftr="0" dt="0"/>
</p:sldLayout>
</file>

<file path=ppt/slideLayouts/slideLayout266.xml><?xml version="1.0" encoding="utf-8"?>
<p:sldLayout xmlns:a="http://schemas.openxmlformats.org/drawingml/2006/main" xmlns:r="http://schemas.openxmlformats.org/officeDocument/2006/relationships" xmlns:p="http://schemas.openxmlformats.org/presentationml/2006/main" preserve="1" userDrawn="1">
  <p:cSld name="Image Left">
    <p:spTree>
      <p:nvGrpSpPr>
        <p:cNvPr id="1" name=""/>
        <p:cNvGrpSpPr/>
        <p:nvPr/>
      </p:nvGrpSpPr>
      <p:grpSpPr>
        <a:xfrm>
          <a:off x="0" y="0"/>
          <a:ext cx="0" cy="0"/>
          <a:chOff x="0" y="0"/>
          <a:chExt cx="0" cy="0"/>
        </a:xfrm>
      </p:grpSpPr>
      <p:sp>
        <p:nvSpPr>
          <p:cNvPr id="2" name="Title 1"/>
          <p:cNvSpPr>
            <a:spLocks noGrp="1"/>
          </p:cNvSpPr>
          <p:nvPr>
            <p:ph type="title"/>
          </p:nvPr>
        </p:nvSpPr>
        <p:spPr>
          <a:xfrm>
            <a:off x="647832" y="360000"/>
            <a:ext cx="7198125" cy="720000"/>
          </a:xfrm>
        </p:spPr>
        <p:txBody>
          <a:bodyPr/>
          <a:lstStyle/>
          <a:p>
            <a:r>
              <a:rPr lang="en-US" dirty="0"/>
              <a:t>Click to edit Master title style</a:t>
            </a:r>
          </a:p>
        </p:txBody>
      </p:sp>
      <p:sp>
        <p:nvSpPr>
          <p:cNvPr id="4" name="Content Placeholder 3"/>
          <p:cNvSpPr>
            <a:spLocks noGrp="1"/>
          </p:cNvSpPr>
          <p:nvPr>
            <p:ph sz="half" idx="2" hasCustomPrompt="1"/>
          </p:nvPr>
        </p:nvSpPr>
        <p:spPr>
          <a:xfrm>
            <a:off x="6190388" y="1331692"/>
            <a:ext cx="5362603" cy="4430574"/>
          </a:xfrm>
        </p:spPr>
        <p:txBody>
          <a:bodyPr>
            <a:noAutofit/>
          </a:bodyPr>
          <a:lstStyle>
            <a:lvl1pPr>
              <a:defRPr sz="1600"/>
            </a:lvl1pPr>
            <a:lvl2pPr>
              <a:defRPr sz="1200"/>
            </a:lvl2pPr>
            <a:lvl3pPr>
              <a:defRPr sz="1200"/>
            </a:lvl3pPr>
            <a:lvl4pPr>
              <a:defRPr sz="1200"/>
            </a:lvl4pPr>
            <a:lvl5pPr>
              <a:defRPr sz="1200"/>
            </a:lvl5pPr>
            <a:lvl6pPr>
              <a:defRPr sz="2099"/>
            </a:lvl6pPr>
            <a:lvl7pPr>
              <a:defRPr sz="2099"/>
            </a:lvl7pPr>
            <a:lvl8pPr>
              <a:defRPr sz="2099"/>
            </a:lvl8pPr>
            <a:lvl9pPr>
              <a:defRPr sz="2099"/>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 name="Picture Placeholder 9"/>
          <p:cNvSpPr>
            <a:spLocks noGrp="1"/>
          </p:cNvSpPr>
          <p:nvPr>
            <p:ph type="pic" sz="quarter" idx="14" hasCustomPrompt="1"/>
          </p:nvPr>
        </p:nvSpPr>
        <p:spPr>
          <a:xfrm>
            <a:off x="647832" y="1331693"/>
            <a:ext cx="5362603" cy="4426975"/>
          </a:xfrm>
          <a:solidFill>
            <a:schemeClr val="bg1">
              <a:lumMod val="95000"/>
            </a:schemeClr>
          </a:solidFill>
        </p:spPr>
        <p:txBody>
          <a:bodyPr anchor="ctr" anchorCtr="0"/>
          <a:lstStyle>
            <a:lvl1pPr marL="0" indent="0" algn="ctr">
              <a:buFontTx/>
              <a:buNone/>
              <a:defRPr/>
            </a:lvl1pPr>
          </a:lstStyle>
          <a:p>
            <a:r>
              <a:rPr lang="en-US" dirty="0"/>
              <a:t>Picture</a:t>
            </a:r>
          </a:p>
        </p:txBody>
      </p:sp>
      <p:sp>
        <p:nvSpPr>
          <p:cNvPr id="8" name="Text Box 6">
            <a:extLst>
              <a:ext uri="{FF2B5EF4-FFF2-40B4-BE49-F238E27FC236}">
                <a16:creationId xmlns:a16="http://schemas.microsoft.com/office/drawing/2014/main" id="{C2CD275A-8A6C-4D78-ADED-5283E2C6F6C5}"/>
              </a:ext>
            </a:extLst>
          </p:cNvPr>
          <p:cNvSpPr txBox="1">
            <a:spLocks noChangeArrowheads="1"/>
          </p:cNvSpPr>
          <p:nvPr userDrawn="1"/>
        </p:nvSpPr>
        <p:spPr bwMode="auto">
          <a:xfrm>
            <a:off x="8210148" y="5978497"/>
            <a:ext cx="3166533" cy="2022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108825" tIns="54412" rIns="108825" bIns="54412">
            <a:spAutoFit/>
          </a:bodyPr>
          <a:lstStyle>
            <a:lvl1pPr eaLnBrk="0" hangingPunct="0">
              <a:defRPr sz="2000">
                <a:solidFill>
                  <a:schemeClr val="tx1"/>
                </a:solidFill>
                <a:latin typeface="Arial" charset="0"/>
                <a:cs typeface="Arial" charset="0"/>
              </a:defRPr>
            </a:lvl1pPr>
            <a:lvl2pPr marL="742950" indent="-285750" eaLnBrk="0" hangingPunct="0">
              <a:defRPr sz="2000">
                <a:solidFill>
                  <a:schemeClr val="tx1"/>
                </a:solidFill>
                <a:latin typeface="Arial" charset="0"/>
                <a:cs typeface="Arial" charset="0"/>
              </a:defRPr>
            </a:lvl2pPr>
            <a:lvl3pPr marL="1143000" indent="-228600" eaLnBrk="0" hangingPunct="0">
              <a:defRPr sz="2000">
                <a:solidFill>
                  <a:schemeClr val="tx1"/>
                </a:solidFill>
                <a:latin typeface="Arial" charset="0"/>
                <a:cs typeface="Arial" charset="0"/>
              </a:defRPr>
            </a:lvl3pPr>
            <a:lvl4pPr marL="1600200" indent="-228600" eaLnBrk="0" hangingPunct="0">
              <a:defRPr sz="2000">
                <a:solidFill>
                  <a:schemeClr val="tx1"/>
                </a:solidFill>
                <a:latin typeface="Arial" charset="0"/>
                <a:cs typeface="Arial" charset="0"/>
              </a:defRPr>
            </a:lvl4pPr>
            <a:lvl5pPr marL="2057400" indent="-228600" eaLnBrk="0" hangingPunct="0">
              <a:defRPr sz="2000">
                <a:solidFill>
                  <a:schemeClr val="tx1"/>
                </a:solidFill>
                <a:latin typeface="Arial" charset="0"/>
                <a:cs typeface="Arial" charset="0"/>
              </a:defRPr>
            </a:lvl5pPr>
            <a:lvl6pPr marL="2514600" indent="-228600" eaLnBrk="0" fontAlgn="base" hangingPunct="0">
              <a:spcBef>
                <a:spcPct val="0"/>
              </a:spcBef>
              <a:spcAft>
                <a:spcPct val="0"/>
              </a:spcAft>
              <a:defRPr sz="2000">
                <a:solidFill>
                  <a:schemeClr val="tx1"/>
                </a:solidFill>
                <a:latin typeface="Arial" charset="0"/>
                <a:cs typeface="Arial" charset="0"/>
              </a:defRPr>
            </a:lvl6pPr>
            <a:lvl7pPr marL="2971800" indent="-228600" eaLnBrk="0" fontAlgn="base" hangingPunct="0">
              <a:spcBef>
                <a:spcPct val="0"/>
              </a:spcBef>
              <a:spcAft>
                <a:spcPct val="0"/>
              </a:spcAft>
              <a:defRPr sz="2000">
                <a:solidFill>
                  <a:schemeClr val="tx1"/>
                </a:solidFill>
                <a:latin typeface="Arial" charset="0"/>
                <a:cs typeface="Arial" charset="0"/>
              </a:defRPr>
            </a:lvl7pPr>
            <a:lvl8pPr marL="3429000" indent="-228600" eaLnBrk="0" fontAlgn="base" hangingPunct="0">
              <a:spcBef>
                <a:spcPct val="0"/>
              </a:spcBef>
              <a:spcAft>
                <a:spcPct val="0"/>
              </a:spcAft>
              <a:defRPr sz="2000">
                <a:solidFill>
                  <a:schemeClr val="tx1"/>
                </a:solidFill>
                <a:latin typeface="Arial" charset="0"/>
                <a:cs typeface="Arial" charset="0"/>
              </a:defRPr>
            </a:lvl8pPr>
            <a:lvl9pPr marL="3886200" indent="-228600" eaLnBrk="0" fontAlgn="base" hangingPunct="0">
              <a:spcBef>
                <a:spcPct val="0"/>
              </a:spcBef>
              <a:spcAft>
                <a:spcPct val="0"/>
              </a:spcAft>
              <a:defRPr sz="2000">
                <a:solidFill>
                  <a:schemeClr val="tx1"/>
                </a:solidFill>
                <a:latin typeface="Arial" charset="0"/>
                <a:cs typeface="Arial" charset="0"/>
              </a:defRPr>
            </a:lvl9pPr>
          </a:lstStyle>
          <a:p>
            <a:pPr algn="r" eaLnBrk="1" hangingPunct="1">
              <a:spcBef>
                <a:spcPct val="50000"/>
              </a:spcBef>
            </a:pPr>
            <a:r>
              <a:rPr lang="en-US" sz="600" i="1" dirty="0"/>
              <a:t>Source: Thomson Reuters / Nordea</a:t>
            </a:r>
          </a:p>
        </p:txBody>
      </p:sp>
      <p:cxnSp>
        <p:nvCxnSpPr>
          <p:cNvPr id="6" name="Straight Connector 5">
            <a:extLst>
              <a:ext uri="{FF2B5EF4-FFF2-40B4-BE49-F238E27FC236}">
                <a16:creationId xmlns:a16="http://schemas.microsoft.com/office/drawing/2014/main" id="{C45D1137-5AAC-4751-B5AE-1D568BA37730}"/>
              </a:ext>
            </a:extLst>
          </p:cNvPr>
          <p:cNvCxnSpPr/>
          <p:nvPr userDrawn="1"/>
        </p:nvCxnSpPr>
        <p:spPr>
          <a:xfrm>
            <a:off x="647831" y="6316537"/>
            <a:ext cx="10890764" cy="0"/>
          </a:xfrm>
          <a:prstGeom prst="line">
            <a:avLst/>
          </a:prstGeom>
          <a:ln w="9525">
            <a:solidFill>
              <a:srgbClr val="8B8A8D"/>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037900713"/>
      </p:ext>
    </p:extLst>
  </p:cSld>
  <p:clrMapOvr>
    <a:masterClrMapping/>
  </p:clrMapOvr>
  <p:hf hdr="0" ftr="0" dt="0"/>
</p:sldLayout>
</file>

<file path=ppt/slideLayouts/slideLayout267.xml><?xml version="1.0" encoding="utf-8"?>
<p:sldLayout xmlns:a="http://schemas.openxmlformats.org/drawingml/2006/main" xmlns:r="http://schemas.openxmlformats.org/officeDocument/2006/relationships" xmlns:p="http://schemas.openxmlformats.org/presentationml/2006/main" preserve="1" userDrawn="1">
  <p:cSld name="Image Right">
    <p:spTree>
      <p:nvGrpSpPr>
        <p:cNvPr id="1" name=""/>
        <p:cNvGrpSpPr/>
        <p:nvPr/>
      </p:nvGrpSpPr>
      <p:grpSpPr>
        <a:xfrm>
          <a:off x="0" y="0"/>
          <a:ext cx="0" cy="0"/>
          <a:chOff x="0" y="0"/>
          <a:chExt cx="0" cy="0"/>
        </a:xfrm>
      </p:grpSpPr>
      <p:sp>
        <p:nvSpPr>
          <p:cNvPr id="2" name="Title 1"/>
          <p:cNvSpPr>
            <a:spLocks noGrp="1"/>
          </p:cNvSpPr>
          <p:nvPr>
            <p:ph type="title"/>
          </p:nvPr>
        </p:nvSpPr>
        <p:spPr>
          <a:xfrm>
            <a:off x="647831" y="360000"/>
            <a:ext cx="8061901" cy="720000"/>
          </a:xfrm>
        </p:spPr>
        <p:txBody>
          <a:bodyPr/>
          <a:lstStyle/>
          <a:p>
            <a:r>
              <a:rPr lang="en-US" dirty="0"/>
              <a:t>Click to edit Master title style</a:t>
            </a:r>
          </a:p>
        </p:txBody>
      </p:sp>
      <p:sp>
        <p:nvSpPr>
          <p:cNvPr id="4" name="Content Placeholder 3"/>
          <p:cNvSpPr>
            <a:spLocks noGrp="1"/>
          </p:cNvSpPr>
          <p:nvPr>
            <p:ph sz="half" idx="2" hasCustomPrompt="1"/>
          </p:nvPr>
        </p:nvSpPr>
        <p:spPr>
          <a:xfrm>
            <a:off x="647832" y="1331693"/>
            <a:ext cx="5362603" cy="4426975"/>
          </a:xfrm>
        </p:spPr>
        <p:txBody>
          <a:bodyPr>
            <a:noAutofit/>
          </a:bodyPr>
          <a:lstStyle>
            <a:lvl1pPr>
              <a:defRPr sz="1600"/>
            </a:lvl1pPr>
            <a:lvl2pPr>
              <a:defRPr sz="1200"/>
            </a:lvl2pPr>
            <a:lvl3pPr>
              <a:defRPr sz="1200"/>
            </a:lvl3pPr>
            <a:lvl4pPr>
              <a:defRPr sz="1200"/>
            </a:lvl4pPr>
            <a:lvl5pPr>
              <a:defRPr sz="1200"/>
            </a:lvl5pPr>
            <a:lvl6pPr>
              <a:defRPr sz="2099"/>
            </a:lvl6pPr>
            <a:lvl7pPr>
              <a:defRPr sz="2099"/>
            </a:lvl7pPr>
            <a:lvl8pPr>
              <a:defRPr sz="2099"/>
            </a:lvl8pPr>
            <a:lvl9pPr>
              <a:defRPr sz="2099"/>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 name="Picture Placeholder 9"/>
          <p:cNvSpPr>
            <a:spLocks noGrp="1"/>
          </p:cNvSpPr>
          <p:nvPr>
            <p:ph type="pic" sz="quarter" idx="14" hasCustomPrompt="1"/>
          </p:nvPr>
        </p:nvSpPr>
        <p:spPr>
          <a:xfrm>
            <a:off x="6190388" y="1331693"/>
            <a:ext cx="5362603" cy="4426975"/>
          </a:xfrm>
          <a:solidFill>
            <a:schemeClr val="bg1">
              <a:lumMod val="95000"/>
            </a:schemeClr>
          </a:solidFill>
        </p:spPr>
        <p:txBody>
          <a:bodyPr anchor="ctr" anchorCtr="0"/>
          <a:lstStyle>
            <a:lvl1pPr marL="0" indent="0" algn="ctr">
              <a:buFontTx/>
              <a:buNone/>
              <a:defRPr/>
            </a:lvl1pPr>
          </a:lstStyle>
          <a:p>
            <a:r>
              <a:rPr lang="en-US" dirty="0"/>
              <a:t>Picture</a:t>
            </a:r>
          </a:p>
        </p:txBody>
      </p:sp>
      <p:cxnSp>
        <p:nvCxnSpPr>
          <p:cNvPr id="5" name="Straight Connector 4">
            <a:extLst>
              <a:ext uri="{FF2B5EF4-FFF2-40B4-BE49-F238E27FC236}">
                <a16:creationId xmlns:a16="http://schemas.microsoft.com/office/drawing/2014/main" id="{EF8AD493-D8AF-4891-82E9-8809653EB926}"/>
              </a:ext>
            </a:extLst>
          </p:cNvPr>
          <p:cNvCxnSpPr/>
          <p:nvPr userDrawn="1"/>
        </p:nvCxnSpPr>
        <p:spPr>
          <a:xfrm>
            <a:off x="647831" y="6316537"/>
            <a:ext cx="10890764" cy="0"/>
          </a:xfrm>
          <a:prstGeom prst="line">
            <a:avLst/>
          </a:prstGeom>
          <a:ln w="9525">
            <a:solidFill>
              <a:srgbClr val="8B8A8D"/>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800523839"/>
      </p:ext>
    </p:extLst>
  </p:cSld>
  <p:clrMapOvr>
    <a:masterClrMapping/>
  </p:clrMapOvr>
  <p:hf hdr="0" ftr="0" dt="0"/>
</p:sldLayout>
</file>

<file path=ppt/slideLayouts/slideLayout268.xml><?xml version="1.0" encoding="utf-8"?>
<p:sldLayout xmlns:a="http://schemas.openxmlformats.org/drawingml/2006/main" xmlns:r="http://schemas.openxmlformats.org/officeDocument/2006/relationships" xmlns:p="http://schemas.openxmlformats.org/presentationml/2006/main" preserve="1" userDrawn="1">
  <p:cSld name="Two Images">
    <p:spTree>
      <p:nvGrpSpPr>
        <p:cNvPr id="1" name=""/>
        <p:cNvGrpSpPr/>
        <p:nvPr/>
      </p:nvGrpSpPr>
      <p:grpSpPr>
        <a:xfrm>
          <a:off x="0" y="0"/>
          <a:ext cx="0" cy="0"/>
          <a:chOff x="0" y="0"/>
          <a:chExt cx="0" cy="0"/>
        </a:xfrm>
      </p:grpSpPr>
      <p:sp>
        <p:nvSpPr>
          <p:cNvPr id="2" name="Title 1"/>
          <p:cNvSpPr>
            <a:spLocks noGrp="1"/>
          </p:cNvSpPr>
          <p:nvPr>
            <p:ph type="title"/>
          </p:nvPr>
        </p:nvSpPr>
        <p:spPr>
          <a:xfrm>
            <a:off x="647831" y="360000"/>
            <a:ext cx="8061901" cy="720000"/>
          </a:xfrm>
        </p:spPr>
        <p:txBody>
          <a:bodyPr/>
          <a:lstStyle/>
          <a:p>
            <a:r>
              <a:rPr lang="en-US" dirty="0"/>
              <a:t>Click to edit Master title style</a:t>
            </a:r>
          </a:p>
        </p:txBody>
      </p:sp>
      <p:sp>
        <p:nvSpPr>
          <p:cNvPr id="4" name="Content Placeholder 3"/>
          <p:cNvSpPr>
            <a:spLocks noGrp="1"/>
          </p:cNvSpPr>
          <p:nvPr>
            <p:ph sz="half" idx="2" hasCustomPrompt="1"/>
          </p:nvPr>
        </p:nvSpPr>
        <p:spPr>
          <a:xfrm>
            <a:off x="647831" y="1331693"/>
            <a:ext cx="3491091" cy="4426975"/>
          </a:xfrm>
        </p:spPr>
        <p:txBody>
          <a:bodyPr>
            <a:noAutofit/>
          </a:bodyPr>
          <a:lstStyle>
            <a:lvl1pPr>
              <a:defRPr sz="1600"/>
            </a:lvl1pPr>
            <a:lvl2pPr>
              <a:defRPr sz="1200"/>
            </a:lvl2pPr>
            <a:lvl3pPr>
              <a:defRPr sz="1200"/>
            </a:lvl3pPr>
            <a:lvl4pPr>
              <a:defRPr sz="1200"/>
            </a:lvl4pPr>
            <a:lvl5pPr>
              <a:defRPr sz="1200"/>
            </a:lvl5pPr>
            <a:lvl6pPr>
              <a:defRPr sz="2099"/>
            </a:lvl6pPr>
            <a:lvl7pPr>
              <a:defRPr sz="2099"/>
            </a:lvl7pPr>
            <a:lvl8pPr>
              <a:defRPr sz="2099"/>
            </a:lvl8pPr>
            <a:lvl9pPr>
              <a:defRPr sz="2099"/>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 name="Picture Placeholder 9"/>
          <p:cNvSpPr>
            <a:spLocks noGrp="1"/>
          </p:cNvSpPr>
          <p:nvPr>
            <p:ph type="pic" sz="quarter" idx="14" hasCustomPrompt="1"/>
          </p:nvPr>
        </p:nvSpPr>
        <p:spPr>
          <a:xfrm>
            <a:off x="8065500" y="1331692"/>
            <a:ext cx="3491091" cy="2123508"/>
          </a:xfrm>
          <a:solidFill>
            <a:schemeClr val="bg1">
              <a:lumMod val="95000"/>
            </a:schemeClr>
          </a:solidFill>
        </p:spPr>
        <p:txBody>
          <a:bodyPr anchor="ctr" anchorCtr="0"/>
          <a:lstStyle>
            <a:lvl1pPr marL="0" indent="0" algn="ctr">
              <a:buFontTx/>
              <a:buNone/>
              <a:defRPr/>
            </a:lvl1pPr>
          </a:lstStyle>
          <a:p>
            <a:r>
              <a:rPr lang="en-US" dirty="0"/>
              <a:t>Picture</a:t>
            </a:r>
          </a:p>
        </p:txBody>
      </p:sp>
      <p:sp>
        <p:nvSpPr>
          <p:cNvPr id="8" name="Content Placeholder 3"/>
          <p:cNvSpPr>
            <a:spLocks noGrp="1"/>
          </p:cNvSpPr>
          <p:nvPr>
            <p:ph sz="half" idx="15" hasCustomPrompt="1"/>
          </p:nvPr>
        </p:nvSpPr>
        <p:spPr>
          <a:xfrm>
            <a:off x="4358465" y="1331693"/>
            <a:ext cx="3491091" cy="4426975"/>
          </a:xfrm>
        </p:spPr>
        <p:txBody>
          <a:bodyPr>
            <a:noAutofit/>
          </a:bodyPr>
          <a:lstStyle>
            <a:lvl1pPr>
              <a:defRPr sz="1600"/>
            </a:lvl1pPr>
            <a:lvl2pPr>
              <a:defRPr sz="1200"/>
            </a:lvl2pPr>
            <a:lvl3pPr>
              <a:defRPr sz="1200"/>
            </a:lvl3pPr>
            <a:lvl4pPr>
              <a:defRPr sz="1200"/>
            </a:lvl4pPr>
            <a:lvl5pPr>
              <a:defRPr sz="1200"/>
            </a:lvl5pPr>
            <a:lvl6pPr>
              <a:defRPr sz="2099"/>
            </a:lvl6pPr>
            <a:lvl7pPr>
              <a:defRPr sz="2099"/>
            </a:lvl7pPr>
            <a:lvl8pPr>
              <a:defRPr sz="2099"/>
            </a:lvl8pPr>
            <a:lvl9pPr>
              <a:defRPr sz="2099"/>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1" name="Picture Placeholder 9"/>
          <p:cNvSpPr>
            <a:spLocks noGrp="1"/>
          </p:cNvSpPr>
          <p:nvPr>
            <p:ph type="pic" sz="quarter" idx="16" hasCustomPrompt="1"/>
          </p:nvPr>
        </p:nvSpPr>
        <p:spPr>
          <a:xfrm>
            <a:off x="8065500" y="3635158"/>
            <a:ext cx="3491091" cy="2123508"/>
          </a:xfrm>
          <a:solidFill>
            <a:schemeClr val="bg1">
              <a:lumMod val="95000"/>
            </a:schemeClr>
          </a:solidFill>
        </p:spPr>
        <p:txBody>
          <a:bodyPr anchor="ctr" anchorCtr="0"/>
          <a:lstStyle>
            <a:lvl1pPr marL="0" indent="0" algn="ctr">
              <a:buFontTx/>
              <a:buNone/>
              <a:defRPr/>
            </a:lvl1pPr>
          </a:lstStyle>
          <a:p>
            <a:r>
              <a:rPr lang="en-US" dirty="0"/>
              <a:t>Picture</a:t>
            </a:r>
          </a:p>
        </p:txBody>
      </p:sp>
      <p:cxnSp>
        <p:nvCxnSpPr>
          <p:cNvPr id="7" name="Straight Connector 6">
            <a:extLst>
              <a:ext uri="{FF2B5EF4-FFF2-40B4-BE49-F238E27FC236}">
                <a16:creationId xmlns:a16="http://schemas.microsoft.com/office/drawing/2014/main" id="{2094E51C-518A-477B-81C1-CE2A48086038}"/>
              </a:ext>
            </a:extLst>
          </p:cNvPr>
          <p:cNvCxnSpPr/>
          <p:nvPr userDrawn="1"/>
        </p:nvCxnSpPr>
        <p:spPr>
          <a:xfrm>
            <a:off x="647831" y="6316537"/>
            <a:ext cx="10890764" cy="0"/>
          </a:xfrm>
          <a:prstGeom prst="line">
            <a:avLst/>
          </a:prstGeom>
          <a:ln w="9525">
            <a:solidFill>
              <a:srgbClr val="8B8A8D"/>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464223777"/>
      </p:ext>
    </p:extLst>
  </p:cSld>
  <p:clrMapOvr>
    <a:masterClrMapping/>
  </p:clrMapOvr>
  <p:hf hdr="0" ftr="0" dt="0"/>
</p:sldLayout>
</file>

<file path=ppt/slideLayouts/slideLayout269.xml><?xml version="1.0" encoding="utf-8"?>
<p:sldLayout xmlns:a="http://schemas.openxmlformats.org/drawingml/2006/main" xmlns:r="http://schemas.openxmlformats.org/officeDocument/2006/relationships" xmlns:p="http://schemas.openxmlformats.org/presentationml/2006/main" showMasterSp="0" preserve="1" userDrawn="1">
  <p:cSld name="Title Slide Pulse Pattern">
    <p:bg>
      <p:bgPr>
        <a:solidFill>
          <a:srgbClr val="00005E"/>
        </a:soli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647832" y="1338891"/>
            <a:ext cx="7198125" cy="748627"/>
          </a:xfrm>
        </p:spPr>
        <p:txBody>
          <a:bodyPr>
            <a:noAutofit/>
          </a:bodyPr>
          <a:lstStyle>
            <a:lvl1pPr>
              <a:defRPr sz="2399">
                <a:solidFill>
                  <a:srgbClr val="FBD9CA"/>
                </a:solidFill>
              </a:defRPr>
            </a:lvl1pPr>
          </a:lstStyle>
          <a:p>
            <a:r>
              <a:rPr lang="en-US" dirty="0"/>
              <a:t>Click to edit Master title style</a:t>
            </a:r>
          </a:p>
        </p:txBody>
      </p:sp>
      <p:sp>
        <p:nvSpPr>
          <p:cNvPr id="3" name="Subtitle 2"/>
          <p:cNvSpPr>
            <a:spLocks noGrp="1"/>
          </p:cNvSpPr>
          <p:nvPr>
            <p:ph type="subTitle" idx="1"/>
          </p:nvPr>
        </p:nvSpPr>
        <p:spPr>
          <a:xfrm>
            <a:off x="647832" y="2133156"/>
            <a:ext cx="7198125" cy="360000"/>
          </a:xfrm>
        </p:spPr>
        <p:txBody>
          <a:bodyPr/>
          <a:lstStyle>
            <a:lvl1pPr marL="0" indent="0" algn="l">
              <a:buNone/>
              <a:defRPr b="1">
                <a:solidFill>
                  <a:srgbClr val="FFFFFF"/>
                </a:solidFill>
              </a:defRPr>
            </a:lvl1pPr>
            <a:lvl2pPr marL="544116" indent="0" algn="ctr">
              <a:buNone/>
              <a:defRPr>
                <a:solidFill>
                  <a:schemeClr val="tx1">
                    <a:tint val="75000"/>
                  </a:schemeClr>
                </a:solidFill>
              </a:defRPr>
            </a:lvl2pPr>
            <a:lvl3pPr marL="1088231" indent="0" algn="ctr">
              <a:buNone/>
              <a:defRPr>
                <a:solidFill>
                  <a:schemeClr val="tx1">
                    <a:tint val="75000"/>
                  </a:schemeClr>
                </a:solidFill>
              </a:defRPr>
            </a:lvl3pPr>
            <a:lvl4pPr marL="1632347" indent="0" algn="ctr">
              <a:buNone/>
              <a:defRPr>
                <a:solidFill>
                  <a:schemeClr val="tx1">
                    <a:tint val="75000"/>
                  </a:schemeClr>
                </a:solidFill>
              </a:defRPr>
            </a:lvl4pPr>
            <a:lvl5pPr marL="2176463" indent="0" algn="ctr">
              <a:buNone/>
              <a:defRPr>
                <a:solidFill>
                  <a:schemeClr val="tx1">
                    <a:tint val="75000"/>
                  </a:schemeClr>
                </a:solidFill>
              </a:defRPr>
            </a:lvl5pPr>
            <a:lvl6pPr marL="2720580" indent="0" algn="ctr">
              <a:buNone/>
              <a:defRPr>
                <a:solidFill>
                  <a:schemeClr val="tx1">
                    <a:tint val="75000"/>
                  </a:schemeClr>
                </a:solidFill>
              </a:defRPr>
            </a:lvl6pPr>
            <a:lvl7pPr marL="3264695" indent="0" algn="ctr">
              <a:buNone/>
              <a:defRPr>
                <a:solidFill>
                  <a:schemeClr val="tx1">
                    <a:tint val="75000"/>
                  </a:schemeClr>
                </a:solidFill>
              </a:defRPr>
            </a:lvl7pPr>
            <a:lvl8pPr marL="3808811" indent="0" algn="ctr">
              <a:buNone/>
              <a:defRPr>
                <a:solidFill>
                  <a:schemeClr val="tx1">
                    <a:tint val="75000"/>
                  </a:schemeClr>
                </a:solidFill>
              </a:defRPr>
            </a:lvl8pPr>
            <a:lvl9pPr marL="4352927" indent="0" algn="ctr">
              <a:buNone/>
              <a:defRPr>
                <a:solidFill>
                  <a:schemeClr val="tx1">
                    <a:tint val="75000"/>
                  </a:schemeClr>
                </a:solidFill>
              </a:defRPr>
            </a:lvl9pPr>
          </a:lstStyle>
          <a:p>
            <a:r>
              <a:rPr lang="en-US" dirty="0"/>
              <a:t>Click to edit Master subtitle style</a:t>
            </a:r>
          </a:p>
        </p:txBody>
      </p:sp>
      <p:sp>
        <p:nvSpPr>
          <p:cNvPr id="21" name="Text Placeholder 20"/>
          <p:cNvSpPr>
            <a:spLocks noGrp="1"/>
          </p:cNvSpPr>
          <p:nvPr>
            <p:ph type="body" sz="quarter" idx="13" hasCustomPrompt="1"/>
          </p:nvPr>
        </p:nvSpPr>
        <p:spPr>
          <a:xfrm>
            <a:off x="647832" y="2591400"/>
            <a:ext cx="7198125" cy="215950"/>
          </a:xfrm>
        </p:spPr>
        <p:txBody>
          <a:bodyPr>
            <a:noAutofit/>
          </a:bodyPr>
          <a:lstStyle>
            <a:lvl1pPr marL="0" indent="0">
              <a:buNone/>
              <a:defRPr sz="1300">
                <a:solidFill>
                  <a:srgbClr val="FFFFFF"/>
                </a:solidFill>
              </a:defRPr>
            </a:lvl1pPr>
            <a:lvl2pPr marL="257063" indent="0">
              <a:buNone/>
              <a:defRPr>
                <a:solidFill>
                  <a:schemeClr val="accent2"/>
                </a:solidFill>
              </a:defRPr>
            </a:lvl2pPr>
            <a:lvl3pPr marL="514125" indent="0">
              <a:buNone/>
              <a:defRPr>
                <a:solidFill>
                  <a:schemeClr val="accent2"/>
                </a:solidFill>
              </a:defRPr>
            </a:lvl3pPr>
            <a:lvl4pPr marL="771189" indent="0">
              <a:buNone/>
              <a:defRPr>
                <a:solidFill>
                  <a:schemeClr val="accent2"/>
                </a:solidFill>
              </a:defRPr>
            </a:lvl4pPr>
            <a:lvl5pPr marL="1028250" indent="0">
              <a:buNone/>
              <a:defRPr>
                <a:solidFill>
                  <a:schemeClr val="accent2"/>
                </a:solidFill>
              </a:defRPr>
            </a:lvl5pPr>
          </a:lstStyle>
          <a:p>
            <a:pPr lvl="0"/>
            <a:r>
              <a:rPr lang="en-US" dirty="0"/>
              <a:t>Name, title</a:t>
            </a:r>
          </a:p>
        </p:txBody>
      </p:sp>
      <p:sp>
        <p:nvSpPr>
          <p:cNvPr id="22" name="Text Placeholder 20"/>
          <p:cNvSpPr>
            <a:spLocks noGrp="1"/>
          </p:cNvSpPr>
          <p:nvPr>
            <p:ph type="body" sz="quarter" idx="14" hasCustomPrompt="1"/>
          </p:nvPr>
        </p:nvSpPr>
        <p:spPr>
          <a:xfrm>
            <a:off x="647832" y="2843342"/>
            <a:ext cx="7198125" cy="215950"/>
          </a:xfrm>
        </p:spPr>
        <p:txBody>
          <a:bodyPr>
            <a:noAutofit/>
          </a:bodyPr>
          <a:lstStyle>
            <a:lvl1pPr marL="0" indent="0">
              <a:buNone/>
              <a:defRPr sz="1300">
                <a:solidFill>
                  <a:srgbClr val="FFFFFF"/>
                </a:solidFill>
              </a:defRPr>
            </a:lvl1pPr>
            <a:lvl2pPr marL="257063" indent="0">
              <a:buNone/>
              <a:defRPr>
                <a:solidFill>
                  <a:schemeClr val="accent2"/>
                </a:solidFill>
              </a:defRPr>
            </a:lvl2pPr>
            <a:lvl3pPr marL="514125" indent="0">
              <a:buNone/>
              <a:defRPr>
                <a:solidFill>
                  <a:schemeClr val="accent2"/>
                </a:solidFill>
              </a:defRPr>
            </a:lvl3pPr>
            <a:lvl4pPr marL="771189" indent="0">
              <a:buNone/>
              <a:defRPr>
                <a:solidFill>
                  <a:schemeClr val="accent2"/>
                </a:solidFill>
              </a:defRPr>
            </a:lvl4pPr>
            <a:lvl5pPr marL="1028250" indent="0">
              <a:buNone/>
              <a:defRPr>
                <a:solidFill>
                  <a:schemeClr val="accent2"/>
                </a:solidFill>
              </a:defRPr>
            </a:lvl5pPr>
          </a:lstStyle>
          <a:p>
            <a:pPr lvl="0"/>
            <a:r>
              <a:rPr lang="en-US" dirty="0"/>
              <a:t>Date</a:t>
            </a:r>
          </a:p>
        </p:txBody>
      </p:sp>
      <p:grpSp>
        <p:nvGrpSpPr>
          <p:cNvPr id="60" name="Pulse"/>
          <p:cNvGrpSpPr/>
          <p:nvPr userDrawn="1"/>
        </p:nvGrpSpPr>
        <p:grpSpPr>
          <a:xfrm>
            <a:off x="0" y="2990159"/>
            <a:ext cx="12200823" cy="3558351"/>
            <a:chOff x="0" y="2990850"/>
            <a:chExt cx="12204700" cy="3559175"/>
          </a:xfrm>
          <a:solidFill>
            <a:schemeClr val="bg1"/>
          </a:solidFill>
        </p:grpSpPr>
        <p:sp>
          <p:nvSpPr>
            <p:cNvPr id="11" name="Freeform 5"/>
            <p:cNvSpPr>
              <a:spLocks/>
            </p:cNvSpPr>
            <p:nvPr userDrawn="1"/>
          </p:nvSpPr>
          <p:spPr bwMode="auto">
            <a:xfrm>
              <a:off x="1820863" y="4627563"/>
              <a:ext cx="260350" cy="439738"/>
            </a:xfrm>
            <a:custGeom>
              <a:avLst/>
              <a:gdLst>
                <a:gd name="T0" fmla="*/ 41 w 82"/>
                <a:gd name="T1" fmla="*/ 138 h 138"/>
                <a:gd name="T2" fmla="*/ 41 w 82"/>
                <a:gd name="T3" fmla="*/ 138 h 138"/>
                <a:gd name="T4" fmla="*/ 0 w 82"/>
                <a:gd name="T5" fmla="*/ 96 h 138"/>
                <a:gd name="T6" fmla="*/ 0 w 82"/>
                <a:gd name="T7" fmla="*/ 41 h 138"/>
                <a:gd name="T8" fmla="*/ 41 w 82"/>
                <a:gd name="T9" fmla="*/ 0 h 138"/>
                <a:gd name="T10" fmla="*/ 82 w 82"/>
                <a:gd name="T11" fmla="*/ 41 h 138"/>
                <a:gd name="T12" fmla="*/ 82 w 82"/>
                <a:gd name="T13" fmla="*/ 96 h 138"/>
                <a:gd name="T14" fmla="*/ 41 w 82"/>
                <a:gd name="T15" fmla="*/ 138 h 13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138">
                  <a:moveTo>
                    <a:pt x="41" y="138"/>
                  </a:moveTo>
                  <a:cubicBezTo>
                    <a:pt x="41" y="138"/>
                    <a:pt x="41" y="138"/>
                    <a:pt x="41" y="138"/>
                  </a:cubicBezTo>
                  <a:cubicBezTo>
                    <a:pt x="19" y="138"/>
                    <a:pt x="0" y="119"/>
                    <a:pt x="0" y="96"/>
                  </a:cubicBezTo>
                  <a:cubicBezTo>
                    <a:pt x="0" y="41"/>
                    <a:pt x="0" y="41"/>
                    <a:pt x="0" y="41"/>
                  </a:cubicBezTo>
                  <a:cubicBezTo>
                    <a:pt x="0" y="19"/>
                    <a:pt x="19" y="0"/>
                    <a:pt x="41" y="0"/>
                  </a:cubicBezTo>
                  <a:cubicBezTo>
                    <a:pt x="64" y="0"/>
                    <a:pt x="82" y="19"/>
                    <a:pt x="82" y="41"/>
                  </a:cubicBezTo>
                  <a:cubicBezTo>
                    <a:pt x="82" y="96"/>
                    <a:pt x="82" y="96"/>
                    <a:pt x="82" y="96"/>
                  </a:cubicBezTo>
                  <a:cubicBezTo>
                    <a:pt x="82" y="119"/>
                    <a:pt x="64" y="138"/>
                    <a:pt x="41" y="13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231" fontAlgn="auto">
                <a:spcBef>
                  <a:spcPts val="0"/>
                </a:spcBef>
                <a:spcAft>
                  <a:spcPts val="0"/>
                </a:spcAft>
              </a:pPr>
              <a:endParaRPr lang="en-GB" sz="2099" dirty="0">
                <a:solidFill>
                  <a:prstClr val="black"/>
                </a:solidFill>
                <a:latin typeface="Arial"/>
                <a:cs typeface="+mn-cs"/>
              </a:endParaRPr>
            </a:p>
          </p:txBody>
        </p:sp>
        <p:sp>
          <p:nvSpPr>
            <p:cNvPr id="12" name="Freeform 6"/>
            <p:cNvSpPr>
              <a:spLocks/>
            </p:cNvSpPr>
            <p:nvPr userDrawn="1"/>
          </p:nvSpPr>
          <p:spPr bwMode="auto">
            <a:xfrm>
              <a:off x="1211263" y="4605338"/>
              <a:ext cx="434975" cy="1092200"/>
            </a:xfrm>
            <a:custGeom>
              <a:avLst/>
              <a:gdLst>
                <a:gd name="T0" fmla="*/ 69 w 137"/>
                <a:gd name="T1" fmla="*/ 343 h 343"/>
                <a:gd name="T2" fmla="*/ 69 w 137"/>
                <a:gd name="T3" fmla="*/ 343 h 343"/>
                <a:gd name="T4" fmla="*/ 0 w 137"/>
                <a:gd name="T5" fmla="*/ 275 h 343"/>
                <a:gd name="T6" fmla="*/ 0 w 137"/>
                <a:gd name="T7" fmla="*/ 69 h 343"/>
                <a:gd name="T8" fmla="*/ 69 w 137"/>
                <a:gd name="T9" fmla="*/ 0 h 343"/>
                <a:gd name="T10" fmla="*/ 137 w 137"/>
                <a:gd name="T11" fmla="*/ 69 h 343"/>
                <a:gd name="T12" fmla="*/ 137 w 137"/>
                <a:gd name="T13" fmla="*/ 275 h 343"/>
                <a:gd name="T14" fmla="*/ 69 w 137"/>
                <a:gd name="T15" fmla="*/ 343 h 3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7" h="343">
                  <a:moveTo>
                    <a:pt x="69" y="343"/>
                  </a:moveTo>
                  <a:cubicBezTo>
                    <a:pt x="69" y="343"/>
                    <a:pt x="69" y="343"/>
                    <a:pt x="69" y="343"/>
                  </a:cubicBezTo>
                  <a:cubicBezTo>
                    <a:pt x="31" y="343"/>
                    <a:pt x="0" y="313"/>
                    <a:pt x="0" y="275"/>
                  </a:cubicBezTo>
                  <a:cubicBezTo>
                    <a:pt x="0" y="69"/>
                    <a:pt x="0" y="69"/>
                    <a:pt x="0" y="69"/>
                  </a:cubicBezTo>
                  <a:cubicBezTo>
                    <a:pt x="0" y="31"/>
                    <a:pt x="31" y="0"/>
                    <a:pt x="69" y="0"/>
                  </a:cubicBezTo>
                  <a:cubicBezTo>
                    <a:pt x="106" y="0"/>
                    <a:pt x="137" y="31"/>
                    <a:pt x="137" y="69"/>
                  </a:cubicBezTo>
                  <a:cubicBezTo>
                    <a:pt x="137" y="275"/>
                    <a:pt x="137" y="275"/>
                    <a:pt x="137" y="275"/>
                  </a:cubicBezTo>
                  <a:cubicBezTo>
                    <a:pt x="137" y="313"/>
                    <a:pt x="106" y="343"/>
                    <a:pt x="69" y="34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231" fontAlgn="auto">
                <a:spcBef>
                  <a:spcPts val="0"/>
                </a:spcBef>
                <a:spcAft>
                  <a:spcPts val="0"/>
                </a:spcAft>
              </a:pPr>
              <a:endParaRPr lang="en-GB" sz="2099" dirty="0">
                <a:solidFill>
                  <a:prstClr val="black"/>
                </a:solidFill>
                <a:latin typeface="Arial"/>
                <a:cs typeface="+mn-cs"/>
              </a:endParaRPr>
            </a:p>
          </p:txBody>
        </p:sp>
        <p:sp>
          <p:nvSpPr>
            <p:cNvPr id="14" name="Freeform 7"/>
            <p:cNvSpPr>
              <a:spLocks/>
            </p:cNvSpPr>
            <p:nvPr userDrawn="1"/>
          </p:nvSpPr>
          <p:spPr bwMode="auto">
            <a:xfrm>
              <a:off x="447675" y="4105275"/>
              <a:ext cx="544513" cy="2444750"/>
            </a:xfrm>
            <a:custGeom>
              <a:avLst/>
              <a:gdLst>
                <a:gd name="T0" fmla="*/ 86 w 171"/>
                <a:gd name="T1" fmla="*/ 768 h 768"/>
                <a:gd name="T2" fmla="*/ 86 w 171"/>
                <a:gd name="T3" fmla="*/ 768 h 768"/>
                <a:gd name="T4" fmla="*/ 0 w 171"/>
                <a:gd name="T5" fmla="*/ 682 h 768"/>
                <a:gd name="T6" fmla="*/ 0 w 171"/>
                <a:gd name="T7" fmla="*/ 85 h 768"/>
                <a:gd name="T8" fmla="*/ 86 w 171"/>
                <a:gd name="T9" fmla="*/ 0 h 768"/>
                <a:gd name="T10" fmla="*/ 171 w 171"/>
                <a:gd name="T11" fmla="*/ 85 h 768"/>
                <a:gd name="T12" fmla="*/ 171 w 171"/>
                <a:gd name="T13" fmla="*/ 682 h 768"/>
                <a:gd name="T14" fmla="*/ 86 w 171"/>
                <a:gd name="T15" fmla="*/ 768 h 76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1" h="768">
                  <a:moveTo>
                    <a:pt x="86" y="768"/>
                  </a:moveTo>
                  <a:cubicBezTo>
                    <a:pt x="86" y="768"/>
                    <a:pt x="86" y="768"/>
                    <a:pt x="86" y="768"/>
                  </a:cubicBezTo>
                  <a:cubicBezTo>
                    <a:pt x="38" y="768"/>
                    <a:pt x="0" y="730"/>
                    <a:pt x="0" y="682"/>
                  </a:cubicBezTo>
                  <a:cubicBezTo>
                    <a:pt x="0" y="85"/>
                    <a:pt x="0" y="85"/>
                    <a:pt x="0" y="85"/>
                  </a:cubicBezTo>
                  <a:cubicBezTo>
                    <a:pt x="0" y="38"/>
                    <a:pt x="38" y="0"/>
                    <a:pt x="86" y="0"/>
                  </a:cubicBezTo>
                  <a:cubicBezTo>
                    <a:pt x="133" y="0"/>
                    <a:pt x="171" y="38"/>
                    <a:pt x="171" y="85"/>
                  </a:cubicBezTo>
                  <a:cubicBezTo>
                    <a:pt x="171" y="682"/>
                    <a:pt x="171" y="682"/>
                    <a:pt x="171" y="682"/>
                  </a:cubicBezTo>
                  <a:cubicBezTo>
                    <a:pt x="171" y="730"/>
                    <a:pt x="133" y="768"/>
                    <a:pt x="86" y="76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231" fontAlgn="auto">
                <a:spcBef>
                  <a:spcPts val="0"/>
                </a:spcBef>
                <a:spcAft>
                  <a:spcPts val="0"/>
                </a:spcAft>
              </a:pPr>
              <a:endParaRPr lang="en-GB" sz="2099" dirty="0">
                <a:solidFill>
                  <a:prstClr val="black"/>
                </a:solidFill>
                <a:latin typeface="Arial"/>
                <a:cs typeface="+mn-cs"/>
              </a:endParaRPr>
            </a:p>
          </p:txBody>
        </p:sp>
        <p:sp>
          <p:nvSpPr>
            <p:cNvPr id="15" name="Freeform 8"/>
            <p:cNvSpPr>
              <a:spLocks/>
            </p:cNvSpPr>
            <p:nvPr userDrawn="1"/>
          </p:nvSpPr>
          <p:spPr bwMode="auto">
            <a:xfrm>
              <a:off x="10529888" y="3994150"/>
              <a:ext cx="434975" cy="1092200"/>
            </a:xfrm>
            <a:custGeom>
              <a:avLst/>
              <a:gdLst>
                <a:gd name="T0" fmla="*/ 69 w 137"/>
                <a:gd name="T1" fmla="*/ 343 h 343"/>
                <a:gd name="T2" fmla="*/ 69 w 137"/>
                <a:gd name="T3" fmla="*/ 343 h 343"/>
                <a:gd name="T4" fmla="*/ 0 w 137"/>
                <a:gd name="T5" fmla="*/ 275 h 343"/>
                <a:gd name="T6" fmla="*/ 0 w 137"/>
                <a:gd name="T7" fmla="*/ 69 h 343"/>
                <a:gd name="T8" fmla="*/ 69 w 137"/>
                <a:gd name="T9" fmla="*/ 0 h 343"/>
                <a:gd name="T10" fmla="*/ 137 w 137"/>
                <a:gd name="T11" fmla="*/ 69 h 343"/>
                <a:gd name="T12" fmla="*/ 137 w 137"/>
                <a:gd name="T13" fmla="*/ 275 h 343"/>
                <a:gd name="T14" fmla="*/ 69 w 137"/>
                <a:gd name="T15" fmla="*/ 343 h 3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7" h="343">
                  <a:moveTo>
                    <a:pt x="69" y="343"/>
                  </a:moveTo>
                  <a:cubicBezTo>
                    <a:pt x="69" y="343"/>
                    <a:pt x="69" y="343"/>
                    <a:pt x="69" y="343"/>
                  </a:cubicBezTo>
                  <a:cubicBezTo>
                    <a:pt x="31" y="343"/>
                    <a:pt x="0" y="313"/>
                    <a:pt x="0" y="275"/>
                  </a:cubicBezTo>
                  <a:cubicBezTo>
                    <a:pt x="0" y="69"/>
                    <a:pt x="0" y="69"/>
                    <a:pt x="0" y="69"/>
                  </a:cubicBezTo>
                  <a:cubicBezTo>
                    <a:pt x="0" y="31"/>
                    <a:pt x="31" y="0"/>
                    <a:pt x="69" y="0"/>
                  </a:cubicBezTo>
                  <a:cubicBezTo>
                    <a:pt x="107" y="0"/>
                    <a:pt x="137" y="31"/>
                    <a:pt x="137" y="69"/>
                  </a:cubicBezTo>
                  <a:cubicBezTo>
                    <a:pt x="137" y="275"/>
                    <a:pt x="137" y="275"/>
                    <a:pt x="137" y="275"/>
                  </a:cubicBezTo>
                  <a:cubicBezTo>
                    <a:pt x="137" y="313"/>
                    <a:pt x="107" y="343"/>
                    <a:pt x="69" y="34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231" fontAlgn="auto">
                <a:spcBef>
                  <a:spcPts val="0"/>
                </a:spcBef>
                <a:spcAft>
                  <a:spcPts val="0"/>
                </a:spcAft>
              </a:pPr>
              <a:endParaRPr lang="en-GB" sz="2099" dirty="0">
                <a:solidFill>
                  <a:prstClr val="black"/>
                </a:solidFill>
                <a:latin typeface="Arial"/>
                <a:cs typeface="+mn-cs"/>
              </a:endParaRPr>
            </a:p>
          </p:txBody>
        </p:sp>
        <p:sp>
          <p:nvSpPr>
            <p:cNvPr id="16" name="Freeform 9"/>
            <p:cNvSpPr>
              <a:spLocks/>
            </p:cNvSpPr>
            <p:nvPr userDrawn="1"/>
          </p:nvSpPr>
          <p:spPr bwMode="auto">
            <a:xfrm>
              <a:off x="10094913" y="4627563"/>
              <a:ext cx="260350" cy="439738"/>
            </a:xfrm>
            <a:custGeom>
              <a:avLst/>
              <a:gdLst>
                <a:gd name="T0" fmla="*/ 41 w 82"/>
                <a:gd name="T1" fmla="*/ 138 h 138"/>
                <a:gd name="T2" fmla="*/ 41 w 82"/>
                <a:gd name="T3" fmla="*/ 138 h 138"/>
                <a:gd name="T4" fmla="*/ 0 w 82"/>
                <a:gd name="T5" fmla="*/ 96 h 138"/>
                <a:gd name="T6" fmla="*/ 0 w 82"/>
                <a:gd name="T7" fmla="*/ 41 h 138"/>
                <a:gd name="T8" fmla="*/ 41 w 82"/>
                <a:gd name="T9" fmla="*/ 0 h 138"/>
                <a:gd name="T10" fmla="*/ 82 w 82"/>
                <a:gd name="T11" fmla="*/ 41 h 138"/>
                <a:gd name="T12" fmla="*/ 82 w 82"/>
                <a:gd name="T13" fmla="*/ 96 h 138"/>
                <a:gd name="T14" fmla="*/ 41 w 82"/>
                <a:gd name="T15" fmla="*/ 138 h 13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138">
                  <a:moveTo>
                    <a:pt x="41" y="138"/>
                  </a:moveTo>
                  <a:cubicBezTo>
                    <a:pt x="41" y="138"/>
                    <a:pt x="41" y="138"/>
                    <a:pt x="41" y="138"/>
                  </a:cubicBezTo>
                  <a:cubicBezTo>
                    <a:pt x="18" y="138"/>
                    <a:pt x="0" y="119"/>
                    <a:pt x="0" y="96"/>
                  </a:cubicBezTo>
                  <a:cubicBezTo>
                    <a:pt x="0" y="41"/>
                    <a:pt x="0" y="41"/>
                    <a:pt x="0" y="41"/>
                  </a:cubicBezTo>
                  <a:cubicBezTo>
                    <a:pt x="0" y="19"/>
                    <a:pt x="18" y="0"/>
                    <a:pt x="41" y="0"/>
                  </a:cubicBezTo>
                  <a:cubicBezTo>
                    <a:pt x="63" y="0"/>
                    <a:pt x="82" y="19"/>
                    <a:pt x="82" y="41"/>
                  </a:cubicBezTo>
                  <a:cubicBezTo>
                    <a:pt x="82" y="96"/>
                    <a:pt x="82" y="96"/>
                    <a:pt x="82" y="96"/>
                  </a:cubicBezTo>
                  <a:cubicBezTo>
                    <a:pt x="82" y="119"/>
                    <a:pt x="63" y="138"/>
                    <a:pt x="41" y="13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231" fontAlgn="auto">
                <a:spcBef>
                  <a:spcPts val="0"/>
                </a:spcBef>
                <a:spcAft>
                  <a:spcPts val="0"/>
                </a:spcAft>
              </a:pPr>
              <a:endParaRPr lang="en-GB" sz="2099" dirty="0">
                <a:solidFill>
                  <a:prstClr val="black"/>
                </a:solidFill>
                <a:latin typeface="Arial"/>
                <a:cs typeface="+mn-cs"/>
              </a:endParaRPr>
            </a:p>
          </p:txBody>
        </p:sp>
        <p:sp>
          <p:nvSpPr>
            <p:cNvPr id="17" name="Freeform 10"/>
            <p:cNvSpPr>
              <a:spLocks/>
            </p:cNvSpPr>
            <p:nvPr userDrawn="1"/>
          </p:nvSpPr>
          <p:spPr bwMode="auto">
            <a:xfrm>
              <a:off x="11183938" y="3144838"/>
              <a:ext cx="544513" cy="2444750"/>
            </a:xfrm>
            <a:custGeom>
              <a:avLst/>
              <a:gdLst>
                <a:gd name="T0" fmla="*/ 86 w 171"/>
                <a:gd name="T1" fmla="*/ 768 h 768"/>
                <a:gd name="T2" fmla="*/ 86 w 171"/>
                <a:gd name="T3" fmla="*/ 768 h 768"/>
                <a:gd name="T4" fmla="*/ 0 w 171"/>
                <a:gd name="T5" fmla="*/ 682 h 768"/>
                <a:gd name="T6" fmla="*/ 0 w 171"/>
                <a:gd name="T7" fmla="*/ 85 h 768"/>
                <a:gd name="T8" fmla="*/ 86 w 171"/>
                <a:gd name="T9" fmla="*/ 0 h 768"/>
                <a:gd name="T10" fmla="*/ 171 w 171"/>
                <a:gd name="T11" fmla="*/ 85 h 768"/>
                <a:gd name="T12" fmla="*/ 171 w 171"/>
                <a:gd name="T13" fmla="*/ 682 h 768"/>
                <a:gd name="T14" fmla="*/ 86 w 171"/>
                <a:gd name="T15" fmla="*/ 768 h 76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1" h="768">
                  <a:moveTo>
                    <a:pt x="86" y="768"/>
                  </a:moveTo>
                  <a:cubicBezTo>
                    <a:pt x="86" y="768"/>
                    <a:pt x="86" y="768"/>
                    <a:pt x="86" y="768"/>
                  </a:cubicBezTo>
                  <a:cubicBezTo>
                    <a:pt x="38" y="768"/>
                    <a:pt x="0" y="730"/>
                    <a:pt x="0" y="682"/>
                  </a:cubicBezTo>
                  <a:cubicBezTo>
                    <a:pt x="0" y="85"/>
                    <a:pt x="0" y="85"/>
                    <a:pt x="0" y="85"/>
                  </a:cubicBezTo>
                  <a:cubicBezTo>
                    <a:pt x="0" y="38"/>
                    <a:pt x="38" y="0"/>
                    <a:pt x="86" y="0"/>
                  </a:cubicBezTo>
                  <a:cubicBezTo>
                    <a:pt x="133" y="0"/>
                    <a:pt x="171" y="38"/>
                    <a:pt x="171" y="85"/>
                  </a:cubicBezTo>
                  <a:cubicBezTo>
                    <a:pt x="171" y="682"/>
                    <a:pt x="171" y="682"/>
                    <a:pt x="171" y="682"/>
                  </a:cubicBezTo>
                  <a:cubicBezTo>
                    <a:pt x="171" y="730"/>
                    <a:pt x="133" y="768"/>
                    <a:pt x="86" y="76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231" fontAlgn="auto">
                <a:spcBef>
                  <a:spcPts val="0"/>
                </a:spcBef>
                <a:spcAft>
                  <a:spcPts val="0"/>
                </a:spcAft>
              </a:pPr>
              <a:endParaRPr lang="en-GB" sz="2099" dirty="0">
                <a:solidFill>
                  <a:prstClr val="black"/>
                </a:solidFill>
                <a:latin typeface="Arial"/>
                <a:cs typeface="+mn-cs"/>
              </a:endParaRPr>
            </a:p>
          </p:txBody>
        </p:sp>
        <p:sp>
          <p:nvSpPr>
            <p:cNvPr id="18" name="Freeform 11"/>
            <p:cNvSpPr>
              <a:spLocks noEditPoints="1"/>
            </p:cNvSpPr>
            <p:nvPr userDrawn="1"/>
          </p:nvSpPr>
          <p:spPr bwMode="auto">
            <a:xfrm>
              <a:off x="7742238" y="4083050"/>
              <a:ext cx="434975" cy="1092200"/>
            </a:xfrm>
            <a:custGeom>
              <a:avLst/>
              <a:gdLst>
                <a:gd name="T0" fmla="*/ 69 w 137"/>
                <a:gd name="T1" fmla="*/ 13 h 343"/>
                <a:gd name="T2" fmla="*/ 124 w 137"/>
                <a:gd name="T3" fmla="*/ 68 h 343"/>
                <a:gd name="T4" fmla="*/ 124 w 137"/>
                <a:gd name="T5" fmla="*/ 274 h 343"/>
                <a:gd name="T6" fmla="*/ 69 w 137"/>
                <a:gd name="T7" fmla="*/ 329 h 343"/>
                <a:gd name="T8" fmla="*/ 14 w 137"/>
                <a:gd name="T9" fmla="*/ 274 h 343"/>
                <a:gd name="T10" fmla="*/ 14 w 137"/>
                <a:gd name="T11" fmla="*/ 68 h 343"/>
                <a:gd name="T12" fmla="*/ 69 w 137"/>
                <a:gd name="T13" fmla="*/ 13 h 343"/>
                <a:gd name="T14" fmla="*/ 69 w 137"/>
                <a:gd name="T15" fmla="*/ 0 h 343"/>
                <a:gd name="T16" fmla="*/ 69 w 137"/>
                <a:gd name="T17" fmla="*/ 0 h 343"/>
                <a:gd name="T18" fmla="*/ 0 w 137"/>
                <a:gd name="T19" fmla="*/ 68 h 343"/>
                <a:gd name="T20" fmla="*/ 0 w 137"/>
                <a:gd name="T21" fmla="*/ 274 h 343"/>
                <a:gd name="T22" fmla="*/ 69 w 137"/>
                <a:gd name="T23" fmla="*/ 343 h 343"/>
                <a:gd name="T24" fmla="*/ 137 w 137"/>
                <a:gd name="T25" fmla="*/ 274 h 343"/>
                <a:gd name="T26" fmla="*/ 137 w 137"/>
                <a:gd name="T27" fmla="*/ 68 h 343"/>
                <a:gd name="T28" fmla="*/ 69 w 137"/>
                <a:gd name="T29" fmla="*/ 0 h 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7" h="343">
                  <a:moveTo>
                    <a:pt x="69" y="13"/>
                  </a:moveTo>
                  <a:cubicBezTo>
                    <a:pt x="99" y="13"/>
                    <a:pt x="124" y="38"/>
                    <a:pt x="124" y="68"/>
                  </a:cubicBezTo>
                  <a:cubicBezTo>
                    <a:pt x="124" y="274"/>
                    <a:pt x="124" y="274"/>
                    <a:pt x="124" y="274"/>
                  </a:cubicBezTo>
                  <a:cubicBezTo>
                    <a:pt x="124" y="304"/>
                    <a:pt x="99" y="329"/>
                    <a:pt x="69" y="329"/>
                  </a:cubicBezTo>
                  <a:cubicBezTo>
                    <a:pt x="39" y="329"/>
                    <a:pt x="14" y="304"/>
                    <a:pt x="14" y="274"/>
                  </a:cubicBezTo>
                  <a:cubicBezTo>
                    <a:pt x="14" y="68"/>
                    <a:pt x="14" y="68"/>
                    <a:pt x="14" y="68"/>
                  </a:cubicBezTo>
                  <a:cubicBezTo>
                    <a:pt x="14" y="38"/>
                    <a:pt x="39" y="13"/>
                    <a:pt x="69" y="13"/>
                  </a:cubicBezTo>
                  <a:moveTo>
                    <a:pt x="69" y="0"/>
                  </a:moveTo>
                  <a:cubicBezTo>
                    <a:pt x="69" y="0"/>
                    <a:pt x="69" y="0"/>
                    <a:pt x="69" y="0"/>
                  </a:cubicBezTo>
                  <a:cubicBezTo>
                    <a:pt x="31" y="0"/>
                    <a:pt x="0" y="30"/>
                    <a:pt x="0" y="68"/>
                  </a:cubicBezTo>
                  <a:cubicBezTo>
                    <a:pt x="0" y="274"/>
                    <a:pt x="0" y="274"/>
                    <a:pt x="0" y="274"/>
                  </a:cubicBezTo>
                  <a:cubicBezTo>
                    <a:pt x="0" y="312"/>
                    <a:pt x="31" y="343"/>
                    <a:pt x="69" y="343"/>
                  </a:cubicBezTo>
                  <a:cubicBezTo>
                    <a:pt x="107" y="343"/>
                    <a:pt x="137" y="312"/>
                    <a:pt x="137" y="274"/>
                  </a:cubicBezTo>
                  <a:cubicBezTo>
                    <a:pt x="137" y="68"/>
                    <a:pt x="137" y="68"/>
                    <a:pt x="137" y="68"/>
                  </a:cubicBezTo>
                  <a:cubicBezTo>
                    <a:pt x="137" y="30"/>
                    <a:pt x="107" y="0"/>
                    <a:pt x="6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231" fontAlgn="auto">
                <a:spcBef>
                  <a:spcPts val="0"/>
                </a:spcBef>
                <a:spcAft>
                  <a:spcPts val="0"/>
                </a:spcAft>
              </a:pPr>
              <a:endParaRPr lang="en-GB" sz="2099" dirty="0">
                <a:solidFill>
                  <a:prstClr val="black"/>
                </a:solidFill>
                <a:latin typeface="Arial"/>
                <a:cs typeface="+mn-cs"/>
              </a:endParaRPr>
            </a:p>
          </p:txBody>
        </p:sp>
        <p:sp>
          <p:nvSpPr>
            <p:cNvPr id="19" name="Freeform 12"/>
            <p:cNvSpPr>
              <a:spLocks/>
            </p:cNvSpPr>
            <p:nvPr userDrawn="1"/>
          </p:nvSpPr>
          <p:spPr bwMode="auto">
            <a:xfrm>
              <a:off x="9480550" y="4605338"/>
              <a:ext cx="439738" cy="1092200"/>
            </a:xfrm>
            <a:custGeom>
              <a:avLst/>
              <a:gdLst>
                <a:gd name="T0" fmla="*/ 69 w 138"/>
                <a:gd name="T1" fmla="*/ 343 h 343"/>
                <a:gd name="T2" fmla="*/ 69 w 138"/>
                <a:gd name="T3" fmla="*/ 343 h 343"/>
                <a:gd name="T4" fmla="*/ 0 w 138"/>
                <a:gd name="T5" fmla="*/ 275 h 343"/>
                <a:gd name="T6" fmla="*/ 0 w 138"/>
                <a:gd name="T7" fmla="*/ 69 h 343"/>
                <a:gd name="T8" fmla="*/ 69 w 138"/>
                <a:gd name="T9" fmla="*/ 0 h 343"/>
                <a:gd name="T10" fmla="*/ 138 w 138"/>
                <a:gd name="T11" fmla="*/ 69 h 343"/>
                <a:gd name="T12" fmla="*/ 138 w 138"/>
                <a:gd name="T13" fmla="*/ 275 h 343"/>
                <a:gd name="T14" fmla="*/ 69 w 138"/>
                <a:gd name="T15" fmla="*/ 343 h 3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8" h="343">
                  <a:moveTo>
                    <a:pt x="69" y="343"/>
                  </a:moveTo>
                  <a:cubicBezTo>
                    <a:pt x="69" y="343"/>
                    <a:pt x="69" y="343"/>
                    <a:pt x="69" y="343"/>
                  </a:cubicBezTo>
                  <a:cubicBezTo>
                    <a:pt x="31" y="343"/>
                    <a:pt x="0" y="313"/>
                    <a:pt x="0" y="275"/>
                  </a:cubicBezTo>
                  <a:cubicBezTo>
                    <a:pt x="0" y="69"/>
                    <a:pt x="0" y="69"/>
                    <a:pt x="0" y="69"/>
                  </a:cubicBezTo>
                  <a:cubicBezTo>
                    <a:pt x="0" y="31"/>
                    <a:pt x="31" y="0"/>
                    <a:pt x="69" y="0"/>
                  </a:cubicBezTo>
                  <a:cubicBezTo>
                    <a:pt x="107" y="0"/>
                    <a:pt x="138" y="31"/>
                    <a:pt x="138" y="69"/>
                  </a:cubicBezTo>
                  <a:cubicBezTo>
                    <a:pt x="138" y="275"/>
                    <a:pt x="138" y="275"/>
                    <a:pt x="138" y="275"/>
                  </a:cubicBezTo>
                  <a:cubicBezTo>
                    <a:pt x="138" y="313"/>
                    <a:pt x="107" y="343"/>
                    <a:pt x="69" y="34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231" fontAlgn="auto">
                <a:spcBef>
                  <a:spcPts val="0"/>
                </a:spcBef>
                <a:spcAft>
                  <a:spcPts val="0"/>
                </a:spcAft>
              </a:pPr>
              <a:endParaRPr lang="en-GB" sz="2099" dirty="0">
                <a:solidFill>
                  <a:prstClr val="black"/>
                </a:solidFill>
                <a:latin typeface="Arial"/>
                <a:cs typeface="+mn-cs"/>
              </a:endParaRPr>
            </a:p>
          </p:txBody>
        </p:sp>
        <p:sp>
          <p:nvSpPr>
            <p:cNvPr id="46" name="Freeform 13"/>
            <p:cNvSpPr>
              <a:spLocks noEditPoints="1"/>
            </p:cNvSpPr>
            <p:nvPr userDrawn="1"/>
          </p:nvSpPr>
          <p:spPr bwMode="auto">
            <a:xfrm>
              <a:off x="8397875" y="3230563"/>
              <a:ext cx="546100" cy="2447925"/>
            </a:xfrm>
            <a:custGeom>
              <a:avLst/>
              <a:gdLst>
                <a:gd name="T0" fmla="*/ 86 w 172"/>
                <a:gd name="T1" fmla="*/ 14 h 769"/>
                <a:gd name="T2" fmla="*/ 158 w 172"/>
                <a:gd name="T3" fmla="*/ 86 h 769"/>
                <a:gd name="T4" fmla="*/ 158 w 172"/>
                <a:gd name="T5" fmla="*/ 683 h 769"/>
                <a:gd name="T6" fmla="*/ 86 w 172"/>
                <a:gd name="T7" fmla="*/ 755 h 769"/>
                <a:gd name="T8" fmla="*/ 14 w 172"/>
                <a:gd name="T9" fmla="*/ 683 h 769"/>
                <a:gd name="T10" fmla="*/ 14 w 172"/>
                <a:gd name="T11" fmla="*/ 86 h 769"/>
                <a:gd name="T12" fmla="*/ 86 w 172"/>
                <a:gd name="T13" fmla="*/ 14 h 769"/>
                <a:gd name="T14" fmla="*/ 86 w 172"/>
                <a:gd name="T15" fmla="*/ 0 h 769"/>
                <a:gd name="T16" fmla="*/ 0 w 172"/>
                <a:gd name="T17" fmla="*/ 86 h 769"/>
                <a:gd name="T18" fmla="*/ 0 w 172"/>
                <a:gd name="T19" fmla="*/ 683 h 769"/>
                <a:gd name="T20" fmla="*/ 86 w 172"/>
                <a:gd name="T21" fmla="*/ 769 h 769"/>
                <a:gd name="T22" fmla="*/ 172 w 172"/>
                <a:gd name="T23" fmla="*/ 683 h 769"/>
                <a:gd name="T24" fmla="*/ 172 w 172"/>
                <a:gd name="T25" fmla="*/ 86 h 769"/>
                <a:gd name="T26" fmla="*/ 86 w 172"/>
                <a:gd name="T27" fmla="*/ 0 h 7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2" h="769">
                  <a:moveTo>
                    <a:pt x="86" y="14"/>
                  </a:moveTo>
                  <a:cubicBezTo>
                    <a:pt x="126" y="14"/>
                    <a:pt x="158" y="46"/>
                    <a:pt x="158" y="86"/>
                  </a:cubicBezTo>
                  <a:cubicBezTo>
                    <a:pt x="158" y="683"/>
                    <a:pt x="158" y="683"/>
                    <a:pt x="158" y="683"/>
                  </a:cubicBezTo>
                  <a:cubicBezTo>
                    <a:pt x="158" y="723"/>
                    <a:pt x="126" y="755"/>
                    <a:pt x="86" y="755"/>
                  </a:cubicBezTo>
                  <a:cubicBezTo>
                    <a:pt x="46" y="755"/>
                    <a:pt x="14" y="723"/>
                    <a:pt x="14" y="683"/>
                  </a:cubicBezTo>
                  <a:cubicBezTo>
                    <a:pt x="14" y="86"/>
                    <a:pt x="14" y="86"/>
                    <a:pt x="14" y="86"/>
                  </a:cubicBezTo>
                  <a:cubicBezTo>
                    <a:pt x="14" y="46"/>
                    <a:pt x="46" y="14"/>
                    <a:pt x="86" y="14"/>
                  </a:cubicBezTo>
                  <a:moveTo>
                    <a:pt x="86" y="0"/>
                  </a:moveTo>
                  <a:cubicBezTo>
                    <a:pt x="38" y="0"/>
                    <a:pt x="0" y="39"/>
                    <a:pt x="0" y="86"/>
                  </a:cubicBezTo>
                  <a:cubicBezTo>
                    <a:pt x="0" y="683"/>
                    <a:pt x="0" y="683"/>
                    <a:pt x="0" y="683"/>
                  </a:cubicBezTo>
                  <a:cubicBezTo>
                    <a:pt x="0" y="730"/>
                    <a:pt x="38" y="769"/>
                    <a:pt x="86" y="769"/>
                  </a:cubicBezTo>
                  <a:cubicBezTo>
                    <a:pt x="133" y="769"/>
                    <a:pt x="172" y="730"/>
                    <a:pt x="172" y="683"/>
                  </a:cubicBezTo>
                  <a:cubicBezTo>
                    <a:pt x="172" y="86"/>
                    <a:pt x="172" y="86"/>
                    <a:pt x="172" y="86"/>
                  </a:cubicBezTo>
                  <a:cubicBezTo>
                    <a:pt x="172" y="39"/>
                    <a:pt x="133" y="0"/>
                    <a:pt x="8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231" fontAlgn="auto">
                <a:spcBef>
                  <a:spcPts val="0"/>
                </a:spcBef>
                <a:spcAft>
                  <a:spcPts val="0"/>
                </a:spcAft>
              </a:pPr>
              <a:endParaRPr lang="en-GB" sz="2099" dirty="0">
                <a:solidFill>
                  <a:prstClr val="black"/>
                </a:solidFill>
                <a:latin typeface="Arial"/>
                <a:cs typeface="+mn-cs"/>
              </a:endParaRPr>
            </a:p>
          </p:txBody>
        </p:sp>
        <p:sp>
          <p:nvSpPr>
            <p:cNvPr id="47" name="Freeform 14"/>
            <p:cNvSpPr>
              <a:spLocks noEditPoints="1"/>
            </p:cNvSpPr>
            <p:nvPr userDrawn="1"/>
          </p:nvSpPr>
          <p:spPr bwMode="auto">
            <a:xfrm>
              <a:off x="1951038" y="4083050"/>
              <a:ext cx="439738" cy="1092200"/>
            </a:xfrm>
            <a:custGeom>
              <a:avLst/>
              <a:gdLst>
                <a:gd name="T0" fmla="*/ 69 w 138"/>
                <a:gd name="T1" fmla="*/ 13 h 343"/>
                <a:gd name="T2" fmla="*/ 124 w 138"/>
                <a:gd name="T3" fmla="*/ 68 h 343"/>
                <a:gd name="T4" fmla="*/ 124 w 138"/>
                <a:gd name="T5" fmla="*/ 274 h 343"/>
                <a:gd name="T6" fmla="*/ 69 w 138"/>
                <a:gd name="T7" fmla="*/ 329 h 343"/>
                <a:gd name="T8" fmla="*/ 14 w 138"/>
                <a:gd name="T9" fmla="*/ 274 h 343"/>
                <a:gd name="T10" fmla="*/ 14 w 138"/>
                <a:gd name="T11" fmla="*/ 68 h 343"/>
                <a:gd name="T12" fmla="*/ 69 w 138"/>
                <a:gd name="T13" fmla="*/ 13 h 343"/>
                <a:gd name="T14" fmla="*/ 69 w 138"/>
                <a:gd name="T15" fmla="*/ 0 h 343"/>
                <a:gd name="T16" fmla="*/ 0 w 138"/>
                <a:gd name="T17" fmla="*/ 68 h 343"/>
                <a:gd name="T18" fmla="*/ 0 w 138"/>
                <a:gd name="T19" fmla="*/ 274 h 343"/>
                <a:gd name="T20" fmla="*/ 69 w 138"/>
                <a:gd name="T21" fmla="*/ 343 h 343"/>
                <a:gd name="T22" fmla="*/ 138 w 138"/>
                <a:gd name="T23" fmla="*/ 274 h 343"/>
                <a:gd name="T24" fmla="*/ 138 w 138"/>
                <a:gd name="T25" fmla="*/ 68 h 343"/>
                <a:gd name="T26" fmla="*/ 69 w 138"/>
                <a:gd name="T27" fmla="*/ 0 h 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8" h="343">
                  <a:moveTo>
                    <a:pt x="69" y="13"/>
                  </a:moveTo>
                  <a:cubicBezTo>
                    <a:pt x="99" y="13"/>
                    <a:pt x="124" y="38"/>
                    <a:pt x="124" y="68"/>
                  </a:cubicBezTo>
                  <a:cubicBezTo>
                    <a:pt x="124" y="274"/>
                    <a:pt x="124" y="274"/>
                    <a:pt x="124" y="274"/>
                  </a:cubicBezTo>
                  <a:cubicBezTo>
                    <a:pt x="124" y="304"/>
                    <a:pt x="99" y="329"/>
                    <a:pt x="69" y="329"/>
                  </a:cubicBezTo>
                  <a:cubicBezTo>
                    <a:pt x="39" y="329"/>
                    <a:pt x="14" y="304"/>
                    <a:pt x="14" y="274"/>
                  </a:cubicBezTo>
                  <a:cubicBezTo>
                    <a:pt x="14" y="68"/>
                    <a:pt x="14" y="68"/>
                    <a:pt x="14" y="68"/>
                  </a:cubicBezTo>
                  <a:cubicBezTo>
                    <a:pt x="14" y="38"/>
                    <a:pt x="39" y="13"/>
                    <a:pt x="69" y="13"/>
                  </a:cubicBezTo>
                  <a:moveTo>
                    <a:pt x="69" y="0"/>
                  </a:moveTo>
                  <a:cubicBezTo>
                    <a:pt x="31" y="0"/>
                    <a:pt x="0" y="30"/>
                    <a:pt x="0" y="68"/>
                  </a:cubicBezTo>
                  <a:cubicBezTo>
                    <a:pt x="0" y="274"/>
                    <a:pt x="0" y="274"/>
                    <a:pt x="0" y="274"/>
                  </a:cubicBezTo>
                  <a:cubicBezTo>
                    <a:pt x="0" y="312"/>
                    <a:pt x="31" y="343"/>
                    <a:pt x="69" y="343"/>
                  </a:cubicBezTo>
                  <a:cubicBezTo>
                    <a:pt x="107" y="343"/>
                    <a:pt x="138" y="312"/>
                    <a:pt x="138" y="274"/>
                  </a:cubicBezTo>
                  <a:cubicBezTo>
                    <a:pt x="138" y="68"/>
                    <a:pt x="138" y="68"/>
                    <a:pt x="138" y="68"/>
                  </a:cubicBezTo>
                  <a:cubicBezTo>
                    <a:pt x="138" y="30"/>
                    <a:pt x="107" y="0"/>
                    <a:pt x="6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231" fontAlgn="auto">
                <a:spcBef>
                  <a:spcPts val="0"/>
                </a:spcBef>
                <a:spcAft>
                  <a:spcPts val="0"/>
                </a:spcAft>
              </a:pPr>
              <a:endParaRPr lang="en-GB" sz="2099" dirty="0">
                <a:solidFill>
                  <a:prstClr val="black"/>
                </a:solidFill>
                <a:latin typeface="Arial"/>
                <a:cs typeface="+mn-cs"/>
              </a:endParaRPr>
            </a:p>
          </p:txBody>
        </p:sp>
        <p:sp>
          <p:nvSpPr>
            <p:cNvPr id="48" name="Freeform 15"/>
            <p:cNvSpPr>
              <a:spLocks noEditPoints="1"/>
            </p:cNvSpPr>
            <p:nvPr userDrawn="1"/>
          </p:nvSpPr>
          <p:spPr bwMode="auto">
            <a:xfrm>
              <a:off x="2606675" y="3230563"/>
              <a:ext cx="546100" cy="2447925"/>
            </a:xfrm>
            <a:custGeom>
              <a:avLst/>
              <a:gdLst>
                <a:gd name="T0" fmla="*/ 86 w 172"/>
                <a:gd name="T1" fmla="*/ 14 h 769"/>
                <a:gd name="T2" fmla="*/ 158 w 172"/>
                <a:gd name="T3" fmla="*/ 86 h 769"/>
                <a:gd name="T4" fmla="*/ 158 w 172"/>
                <a:gd name="T5" fmla="*/ 683 h 769"/>
                <a:gd name="T6" fmla="*/ 86 w 172"/>
                <a:gd name="T7" fmla="*/ 755 h 769"/>
                <a:gd name="T8" fmla="*/ 14 w 172"/>
                <a:gd name="T9" fmla="*/ 683 h 769"/>
                <a:gd name="T10" fmla="*/ 14 w 172"/>
                <a:gd name="T11" fmla="*/ 86 h 769"/>
                <a:gd name="T12" fmla="*/ 86 w 172"/>
                <a:gd name="T13" fmla="*/ 14 h 769"/>
                <a:gd name="T14" fmla="*/ 86 w 172"/>
                <a:gd name="T15" fmla="*/ 0 h 769"/>
                <a:gd name="T16" fmla="*/ 0 w 172"/>
                <a:gd name="T17" fmla="*/ 86 h 769"/>
                <a:gd name="T18" fmla="*/ 0 w 172"/>
                <a:gd name="T19" fmla="*/ 683 h 769"/>
                <a:gd name="T20" fmla="*/ 86 w 172"/>
                <a:gd name="T21" fmla="*/ 769 h 769"/>
                <a:gd name="T22" fmla="*/ 172 w 172"/>
                <a:gd name="T23" fmla="*/ 683 h 769"/>
                <a:gd name="T24" fmla="*/ 172 w 172"/>
                <a:gd name="T25" fmla="*/ 86 h 769"/>
                <a:gd name="T26" fmla="*/ 86 w 172"/>
                <a:gd name="T27" fmla="*/ 0 h 7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2" h="769">
                  <a:moveTo>
                    <a:pt x="86" y="14"/>
                  </a:moveTo>
                  <a:cubicBezTo>
                    <a:pt x="126" y="14"/>
                    <a:pt x="158" y="46"/>
                    <a:pt x="158" y="86"/>
                  </a:cubicBezTo>
                  <a:cubicBezTo>
                    <a:pt x="158" y="683"/>
                    <a:pt x="158" y="683"/>
                    <a:pt x="158" y="683"/>
                  </a:cubicBezTo>
                  <a:cubicBezTo>
                    <a:pt x="158" y="723"/>
                    <a:pt x="126" y="755"/>
                    <a:pt x="86" y="755"/>
                  </a:cubicBezTo>
                  <a:cubicBezTo>
                    <a:pt x="46" y="755"/>
                    <a:pt x="14" y="723"/>
                    <a:pt x="14" y="683"/>
                  </a:cubicBezTo>
                  <a:cubicBezTo>
                    <a:pt x="14" y="86"/>
                    <a:pt x="14" y="86"/>
                    <a:pt x="14" y="86"/>
                  </a:cubicBezTo>
                  <a:cubicBezTo>
                    <a:pt x="14" y="46"/>
                    <a:pt x="46" y="14"/>
                    <a:pt x="86" y="14"/>
                  </a:cubicBezTo>
                  <a:moveTo>
                    <a:pt x="86" y="0"/>
                  </a:moveTo>
                  <a:cubicBezTo>
                    <a:pt x="39" y="0"/>
                    <a:pt x="0" y="39"/>
                    <a:pt x="0" y="86"/>
                  </a:cubicBezTo>
                  <a:cubicBezTo>
                    <a:pt x="0" y="683"/>
                    <a:pt x="0" y="683"/>
                    <a:pt x="0" y="683"/>
                  </a:cubicBezTo>
                  <a:cubicBezTo>
                    <a:pt x="0" y="730"/>
                    <a:pt x="39" y="769"/>
                    <a:pt x="86" y="769"/>
                  </a:cubicBezTo>
                  <a:cubicBezTo>
                    <a:pt x="133" y="769"/>
                    <a:pt x="172" y="730"/>
                    <a:pt x="172" y="683"/>
                  </a:cubicBezTo>
                  <a:cubicBezTo>
                    <a:pt x="172" y="86"/>
                    <a:pt x="172" y="86"/>
                    <a:pt x="172" y="86"/>
                  </a:cubicBezTo>
                  <a:cubicBezTo>
                    <a:pt x="172" y="39"/>
                    <a:pt x="133" y="0"/>
                    <a:pt x="8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231" fontAlgn="auto">
                <a:spcBef>
                  <a:spcPts val="0"/>
                </a:spcBef>
                <a:spcAft>
                  <a:spcPts val="0"/>
                </a:spcAft>
              </a:pPr>
              <a:endParaRPr lang="en-GB" sz="2099" dirty="0">
                <a:solidFill>
                  <a:prstClr val="black"/>
                </a:solidFill>
                <a:latin typeface="Arial"/>
                <a:cs typeface="+mn-cs"/>
              </a:endParaRPr>
            </a:p>
          </p:txBody>
        </p:sp>
        <p:sp>
          <p:nvSpPr>
            <p:cNvPr id="49" name="Freeform 16"/>
            <p:cNvSpPr>
              <a:spLocks/>
            </p:cNvSpPr>
            <p:nvPr userDrawn="1"/>
          </p:nvSpPr>
          <p:spPr bwMode="auto">
            <a:xfrm>
              <a:off x="8718550" y="4105275"/>
              <a:ext cx="546100" cy="2444750"/>
            </a:xfrm>
            <a:custGeom>
              <a:avLst/>
              <a:gdLst>
                <a:gd name="T0" fmla="*/ 86 w 172"/>
                <a:gd name="T1" fmla="*/ 768 h 768"/>
                <a:gd name="T2" fmla="*/ 86 w 172"/>
                <a:gd name="T3" fmla="*/ 768 h 768"/>
                <a:gd name="T4" fmla="*/ 0 w 172"/>
                <a:gd name="T5" fmla="*/ 682 h 768"/>
                <a:gd name="T6" fmla="*/ 0 w 172"/>
                <a:gd name="T7" fmla="*/ 85 h 768"/>
                <a:gd name="T8" fmla="*/ 86 w 172"/>
                <a:gd name="T9" fmla="*/ 0 h 768"/>
                <a:gd name="T10" fmla="*/ 172 w 172"/>
                <a:gd name="T11" fmla="*/ 85 h 768"/>
                <a:gd name="T12" fmla="*/ 172 w 172"/>
                <a:gd name="T13" fmla="*/ 682 h 768"/>
                <a:gd name="T14" fmla="*/ 86 w 172"/>
                <a:gd name="T15" fmla="*/ 768 h 76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2" h="768">
                  <a:moveTo>
                    <a:pt x="86" y="768"/>
                  </a:moveTo>
                  <a:cubicBezTo>
                    <a:pt x="86" y="768"/>
                    <a:pt x="86" y="768"/>
                    <a:pt x="86" y="768"/>
                  </a:cubicBezTo>
                  <a:cubicBezTo>
                    <a:pt x="39" y="768"/>
                    <a:pt x="0" y="730"/>
                    <a:pt x="0" y="682"/>
                  </a:cubicBezTo>
                  <a:cubicBezTo>
                    <a:pt x="0" y="85"/>
                    <a:pt x="0" y="85"/>
                    <a:pt x="0" y="85"/>
                  </a:cubicBezTo>
                  <a:cubicBezTo>
                    <a:pt x="0" y="38"/>
                    <a:pt x="39" y="0"/>
                    <a:pt x="86" y="0"/>
                  </a:cubicBezTo>
                  <a:cubicBezTo>
                    <a:pt x="133" y="0"/>
                    <a:pt x="172" y="38"/>
                    <a:pt x="172" y="85"/>
                  </a:cubicBezTo>
                  <a:cubicBezTo>
                    <a:pt x="172" y="682"/>
                    <a:pt x="172" y="682"/>
                    <a:pt x="172" y="682"/>
                  </a:cubicBezTo>
                  <a:cubicBezTo>
                    <a:pt x="172" y="730"/>
                    <a:pt x="133" y="768"/>
                    <a:pt x="86" y="76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231" fontAlgn="auto">
                <a:spcBef>
                  <a:spcPts val="0"/>
                </a:spcBef>
                <a:spcAft>
                  <a:spcPts val="0"/>
                </a:spcAft>
              </a:pPr>
              <a:endParaRPr lang="en-GB" sz="2099" dirty="0">
                <a:solidFill>
                  <a:prstClr val="black"/>
                </a:solidFill>
                <a:latin typeface="Arial"/>
                <a:cs typeface="+mn-cs"/>
              </a:endParaRPr>
            </a:p>
          </p:txBody>
        </p:sp>
        <p:sp>
          <p:nvSpPr>
            <p:cNvPr id="50" name="Freeform 17"/>
            <p:cNvSpPr>
              <a:spLocks noEditPoints="1"/>
            </p:cNvSpPr>
            <p:nvPr userDrawn="1"/>
          </p:nvSpPr>
          <p:spPr bwMode="auto">
            <a:xfrm>
              <a:off x="4465638" y="3841750"/>
              <a:ext cx="438150" cy="1092200"/>
            </a:xfrm>
            <a:custGeom>
              <a:avLst/>
              <a:gdLst>
                <a:gd name="T0" fmla="*/ 69 w 138"/>
                <a:gd name="T1" fmla="*/ 14 h 343"/>
                <a:gd name="T2" fmla="*/ 124 w 138"/>
                <a:gd name="T3" fmla="*/ 69 h 343"/>
                <a:gd name="T4" fmla="*/ 124 w 138"/>
                <a:gd name="T5" fmla="*/ 275 h 343"/>
                <a:gd name="T6" fmla="*/ 69 w 138"/>
                <a:gd name="T7" fmla="*/ 330 h 343"/>
                <a:gd name="T8" fmla="*/ 14 w 138"/>
                <a:gd name="T9" fmla="*/ 275 h 343"/>
                <a:gd name="T10" fmla="*/ 14 w 138"/>
                <a:gd name="T11" fmla="*/ 69 h 343"/>
                <a:gd name="T12" fmla="*/ 69 w 138"/>
                <a:gd name="T13" fmla="*/ 14 h 343"/>
                <a:gd name="T14" fmla="*/ 69 w 138"/>
                <a:gd name="T15" fmla="*/ 0 h 343"/>
                <a:gd name="T16" fmla="*/ 0 w 138"/>
                <a:gd name="T17" fmla="*/ 69 h 343"/>
                <a:gd name="T18" fmla="*/ 0 w 138"/>
                <a:gd name="T19" fmla="*/ 275 h 343"/>
                <a:gd name="T20" fmla="*/ 69 w 138"/>
                <a:gd name="T21" fmla="*/ 343 h 343"/>
                <a:gd name="T22" fmla="*/ 138 w 138"/>
                <a:gd name="T23" fmla="*/ 275 h 343"/>
                <a:gd name="T24" fmla="*/ 138 w 138"/>
                <a:gd name="T25" fmla="*/ 69 h 343"/>
                <a:gd name="T26" fmla="*/ 69 w 138"/>
                <a:gd name="T27" fmla="*/ 0 h 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8" h="343">
                  <a:moveTo>
                    <a:pt x="69" y="14"/>
                  </a:moveTo>
                  <a:cubicBezTo>
                    <a:pt x="99" y="14"/>
                    <a:pt x="124" y="39"/>
                    <a:pt x="124" y="69"/>
                  </a:cubicBezTo>
                  <a:cubicBezTo>
                    <a:pt x="124" y="275"/>
                    <a:pt x="124" y="275"/>
                    <a:pt x="124" y="275"/>
                  </a:cubicBezTo>
                  <a:cubicBezTo>
                    <a:pt x="124" y="305"/>
                    <a:pt x="99" y="330"/>
                    <a:pt x="69" y="330"/>
                  </a:cubicBezTo>
                  <a:cubicBezTo>
                    <a:pt x="39" y="330"/>
                    <a:pt x="14" y="305"/>
                    <a:pt x="14" y="275"/>
                  </a:cubicBezTo>
                  <a:cubicBezTo>
                    <a:pt x="14" y="69"/>
                    <a:pt x="14" y="69"/>
                    <a:pt x="14" y="69"/>
                  </a:cubicBezTo>
                  <a:cubicBezTo>
                    <a:pt x="14" y="39"/>
                    <a:pt x="39" y="14"/>
                    <a:pt x="69" y="14"/>
                  </a:cubicBezTo>
                  <a:moveTo>
                    <a:pt x="69" y="0"/>
                  </a:moveTo>
                  <a:cubicBezTo>
                    <a:pt x="31" y="0"/>
                    <a:pt x="0" y="31"/>
                    <a:pt x="0" y="69"/>
                  </a:cubicBezTo>
                  <a:cubicBezTo>
                    <a:pt x="0" y="275"/>
                    <a:pt x="0" y="275"/>
                    <a:pt x="0" y="275"/>
                  </a:cubicBezTo>
                  <a:cubicBezTo>
                    <a:pt x="0" y="313"/>
                    <a:pt x="31" y="343"/>
                    <a:pt x="69" y="343"/>
                  </a:cubicBezTo>
                  <a:cubicBezTo>
                    <a:pt x="107" y="343"/>
                    <a:pt x="138" y="313"/>
                    <a:pt x="138" y="275"/>
                  </a:cubicBezTo>
                  <a:cubicBezTo>
                    <a:pt x="138" y="69"/>
                    <a:pt x="138" y="69"/>
                    <a:pt x="138" y="69"/>
                  </a:cubicBezTo>
                  <a:cubicBezTo>
                    <a:pt x="138" y="31"/>
                    <a:pt x="107" y="0"/>
                    <a:pt x="6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231" fontAlgn="auto">
                <a:spcBef>
                  <a:spcPts val="0"/>
                </a:spcBef>
                <a:spcAft>
                  <a:spcPts val="0"/>
                </a:spcAft>
              </a:pPr>
              <a:endParaRPr lang="en-GB" sz="2099" dirty="0">
                <a:solidFill>
                  <a:prstClr val="black"/>
                </a:solidFill>
                <a:latin typeface="Arial"/>
                <a:cs typeface="+mn-cs"/>
              </a:endParaRPr>
            </a:p>
          </p:txBody>
        </p:sp>
        <p:sp>
          <p:nvSpPr>
            <p:cNvPr id="51" name="Freeform 18"/>
            <p:cNvSpPr>
              <a:spLocks/>
            </p:cNvSpPr>
            <p:nvPr userDrawn="1"/>
          </p:nvSpPr>
          <p:spPr bwMode="auto">
            <a:xfrm>
              <a:off x="7259638" y="4475163"/>
              <a:ext cx="260350" cy="436563"/>
            </a:xfrm>
            <a:custGeom>
              <a:avLst/>
              <a:gdLst>
                <a:gd name="T0" fmla="*/ 41 w 82"/>
                <a:gd name="T1" fmla="*/ 137 h 137"/>
                <a:gd name="T2" fmla="*/ 41 w 82"/>
                <a:gd name="T3" fmla="*/ 137 h 137"/>
                <a:gd name="T4" fmla="*/ 0 w 82"/>
                <a:gd name="T5" fmla="*/ 96 h 137"/>
                <a:gd name="T6" fmla="*/ 0 w 82"/>
                <a:gd name="T7" fmla="*/ 41 h 137"/>
                <a:gd name="T8" fmla="*/ 41 w 82"/>
                <a:gd name="T9" fmla="*/ 0 h 137"/>
                <a:gd name="T10" fmla="*/ 82 w 82"/>
                <a:gd name="T11" fmla="*/ 41 h 137"/>
                <a:gd name="T12" fmla="*/ 82 w 82"/>
                <a:gd name="T13" fmla="*/ 96 h 137"/>
                <a:gd name="T14" fmla="*/ 41 w 82"/>
                <a:gd name="T15" fmla="*/ 137 h 13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137">
                  <a:moveTo>
                    <a:pt x="41" y="137"/>
                  </a:moveTo>
                  <a:cubicBezTo>
                    <a:pt x="41" y="137"/>
                    <a:pt x="41" y="137"/>
                    <a:pt x="41" y="137"/>
                  </a:cubicBezTo>
                  <a:cubicBezTo>
                    <a:pt x="18" y="137"/>
                    <a:pt x="0" y="119"/>
                    <a:pt x="0" y="96"/>
                  </a:cubicBezTo>
                  <a:cubicBezTo>
                    <a:pt x="0" y="41"/>
                    <a:pt x="0" y="41"/>
                    <a:pt x="0" y="41"/>
                  </a:cubicBezTo>
                  <a:cubicBezTo>
                    <a:pt x="0" y="19"/>
                    <a:pt x="18" y="0"/>
                    <a:pt x="41" y="0"/>
                  </a:cubicBezTo>
                  <a:cubicBezTo>
                    <a:pt x="64" y="0"/>
                    <a:pt x="82" y="19"/>
                    <a:pt x="82" y="41"/>
                  </a:cubicBezTo>
                  <a:cubicBezTo>
                    <a:pt x="82" y="96"/>
                    <a:pt x="82" y="96"/>
                    <a:pt x="82" y="96"/>
                  </a:cubicBezTo>
                  <a:cubicBezTo>
                    <a:pt x="82" y="119"/>
                    <a:pt x="64" y="137"/>
                    <a:pt x="41" y="13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231" fontAlgn="auto">
                <a:spcBef>
                  <a:spcPts val="0"/>
                </a:spcBef>
                <a:spcAft>
                  <a:spcPts val="0"/>
                </a:spcAft>
              </a:pPr>
              <a:endParaRPr lang="en-GB" sz="2099" dirty="0">
                <a:solidFill>
                  <a:prstClr val="black"/>
                </a:solidFill>
                <a:latin typeface="Arial"/>
                <a:cs typeface="+mn-cs"/>
              </a:endParaRPr>
            </a:p>
          </p:txBody>
        </p:sp>
        <p:sp>
          <p:nvSpPr>
            <p:cNvPr id="52" name="Freeform 19"/>
            <p:cNvSpPr>
              <a:spLocks noEditPoints="1"/>
            </p:cNvSpPr>
            <p:nvPr userDrawn="1"/>
          </p:nvSpPr>
          <p:spPr bwMode="auto">
            <a:xfrm>
              <a:off x="4030663" y="4475163"/>
              <a:ext cx="260350" cy="436563"/>
            </a:xfrm>
            <a:custGeom>
              <a:avLst/>
              <a:gdLst>
                <a:gd name="T0" fmla="*/ 41 w 82"/>
                <a:gd name="T1" fmla="*/ 14 h 137"/>
                <a:gd name="T2" fmla="*/ 69 w 82"/>
                <a:gd name="T3" fmla="*/ 41 h 137"/>
                <a:gd name="T4" fmla="*/ 69 w 82"/>
                <a:gd name="T5" fmla="*/ 96 h 137"/>
                <a:gd name="T6" fmla="*/ 41 w 82"/>
                <a:gd name="T7" fmla="*/ 124 h 137"/>
                <a:gd name="T8" fmla="*/ 14 w 82"/>
                <a:gd name="T9" fmla="*/ 96 h 137"/>
                <a:gd name="T10" fmla="*/ 14 w 82"/>
                <a:gd name="T11" fmla="*/ 41 h 137"/>
                <a:gd name="T12" fmla="*/ 41 w 82"/>
                <a:gd name="T13" fmla="*/ 14 h 137"/>
                <a:gd name="T14" fmla="*/ 41 w 82"/>
                <a:gd name="T15" fmla="*/ 0 h 137"/>
                <a:gd name="T16" fmla="*/ 0 w 82"/>
                <a:gd name="T17" fmla="*/ 41 h 137"/>
                <a:gd name="T18" fmla="*/ 0 w 82"/>
                <a:gd name="T19" fmla="*/ 96 h 137"/>
                <a:gd name="T20" fmla="*/ 41 w 82"/>
                <a:gd name="T21" fmla="*/ 137 h 137"/>
                <a:gd name="T22" fmla="*/ 82 w 82"/>
                <a:gd name="T23" fmla="*/ 96 h 137"/>
                <a:gd name="T24" fmla="*/ 82 w 82"/>
                <a:gd name="T25" fmla="*/ 41 h 137"/>
                <a:gd name="T26" fmla="*/ 41 w 82"/>
                <a:gd name="T27" fmla="*/ 0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2" h="137">
                  <a:moveTo>
                    <a:pt x="41" y="14"/>
                  </a:moveTo>
                  <a:cubicBezTo>
                    <a:pt x="56" y="14"/>
                    <a:pt x="69" y="26"/>
                    <a:pt x="69" y="41"/>
                  </a:cubicBezTo>
                  <a:cubicBezTo>
                    <a:pt x="69" y="96"/>
                    <a:pt x="69" y="96"/>
                    <a:pt x="69" y="96"/>
                  </a:cubicBezTo>
                  <a:cubicBezTo>
                    <a:pt x="69" y="112"/>
                    <a:pt x="56" y="124"/>
                    <a:pt x="41" y="124"/>
                  </a:cubicBezTo>
                  <a:cubicBezTo>
                    <a:pt x="26" y="124"/>
                    <a:pt x="14" y="112"/>
                    <a:pt x="14" y="96"/>
                  </a:cubicBezTo>
                  <a:cubicBezTo>
                    <a:pt x="14" y="41"/>
                    <a:pt x="14" y="41"/>
                    <a:pt x="14" y="41"/>
                  </a:cubicBezTo>
                  <a:cubicBezTo>
                    <a:pt x="14" y="26"/>
                    <a:pt x="26" y="14"/>
                    <a:pt x="41" y="14"/>
                  </a:cubicBezTo>
                  <a:moveTo>
                    <a:pt x="41" y="0"/>
                  </a:moveTo>
                  <a:cubicBezTo>
                    <a:pt x="19" y="0"/>
                    <a:pt x="0" y="19"/>
                    <a:pt x="0" y="41"/>
                  </a:cubicBezTo>
                  <a:cubicBezTo>
                    <a:pt x="0" y="96"/>
                    <a:pt x="0" y="96"/>
                    <a:pt x="0" y="96"/>
                  </a:cubicBezTo>
                  <a:cubicBezTo>
                    <a:pt x="0" y="119"/>
                    <a:pt x="19" y="137"/>
                    <a:pt x="41" y="137"/>
                  </a:cubicBezTo>
                  <a:cubicBezTo>
                    <a:pt x="64" y="137"/>
                    <a:pt x="82" y="119"/>
                    <a:pt x="82" y="96"/>
                  </a:cubicBezTo>
                  <a:cubicBezTo>
                    <a:pt x="82" y="41"/>
                    <a:pt x="82" y="41"/>
                    <a:pt x="82" y="41"/>
                  </a:cubicBezTo>
                  <a:cubicBezTo>
                    <a:pt x="82" y="19"/>
                    <a:pt x="64" y="0"/>
                    <a:pt x="4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231" fontAlgn="auto">
                <a:spcBef>
                  <a:spcPts val="0"/>
                </a:spcBef>
                <a:spcAft>
                  <a:spcPts val="0"/>
                </a:spcAft>
              </a:pPr>
              <a:endParaRPr lang="en-GB" sz="2099" dirty="0">
                <a:solidFill>
                  <a:prstClr val="black"/>
                </a:solidFill>
                <a:latin typeface="Arial"/>
                <a:cs typeface="+mn-cs"/>
              </a:endParaRPr>
            </a:p>
          </p:txBody>
        </p:sp>
        <p:sp>
          <p:nvSpPr>
            <p:cNvPr id="53" name="Freeform 20"/>
            <p:cNvSpPr>
              <a:spLocks/>
            </p:cNvSpPr>
            <p:nvPr userDrawn="1"/>
          </p:nvSpPr>
          <p:spPr bwMode="auto">
            <a:xfrm>
              <a:off x="6648450" y="4452938"/>
              <a:ext cx="436563" cy="1092200"/>
            </a:xfrm>
            <a:custGeom>
              <a:avLst/>
              <a:gdLst>
                <a:gd name="T0" fmla="*/ 68 w 137"/>
                <a:gd name="T1" fmla="*/ 343 h 343"/>
                <a:gd name="T2" fmla="*/ 68 w 137"/>
                <a:gd name="T3" fmla="*/ 343 h 343"/>
                <a:gd name="T4" fmla="*/ 0 w 137"/>
                <a:gd name="T5" fmla="*/ 275 h 343"/>
                <a:gd name="T6" fmla="*/ 0 w 137"/>
                <a:gd name="T7" fmla="*/ 69 h 343"/>
                <a:gd name="T8" fmla="*/ 68 w 137"/>
                <a:gd name="T9" fmla="*/ 0 h 343"/>
                <a:gd name="T10" fmla="*/ 137 w 137"/>
                <a:gd name="T11" fmla="*/ 69 h 343"/>
                <a:gd name="T12" fmla="*/ 137 w 137"/>
                <a:gd name="T13" fmla="*/ 275 h 343"/>
                <a:gd name="T14" fmla="*/ 68 w 137"/>
                <a:gd name="T15" fmla="*/ 343 h 3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7" h="343">
                  <a:moveTo>
                    <a:pt x="68" y="343"/>
                  </a:moveTo>
                  <a:cubicBezTo>
                    <a:pt x="68" y="343"/>
                    <a:pt x="68" y="343"/>
                    <a:pt x="68" y="343"/>
                  </a:cubicBezTo>
                  <a:cubicBezTo>
                    <a:pt x="30" y="343"/>
                    <a:pt x="0" y="313"/>
                    <a:pt x="0" y="275"/>
                  </a:cubicBezTo>
                  <a:cubicBezTo>
                    <a:pt x="0" y="69"/>
                    <a:pt x="0" y="69"/>
                    <a:pt x="0" y="69"/>
                  </a:cubicBezTo>
                  <a:cubicBezTo>
                    <a:pt x="0" y="31"/>
                    <a:pt x="30" y="0"/>
                    <a:pt x="68" y="0"/>
                  </a:cubicBezTo>
                  <a:cubicBezTo>
                    <a:pt x="106" y="0"/>
                    <a:pt x="137" y="31"/>
                    <a:pt x="137" y="69"/>
                  </a:cubicBezTo>
                  <a:cubicBezTo>
                    <a:pt x="137" y="275"/>
                    <a:pt x="137" y="275"/>
                    <a:pt x="137" y="275"/>
                  </a:cubicBezTo>
                  <a:cubicBezTo>
                    <a:pt x="137" y="313"/>
                    <a:pt x="106" y="343"/>
                    <a:pt x="68" y="34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231" fontAlgn="auto">
                <a:spcBef>
                  <a:spcPts val="0"/>
                </a:spcBef>
                <a:spcAft>
                  <a:spcPts val="0"/>
                </a:spcAft>
              </a:pPr>
              <a:endParaRPr lang="en-GB" sz="2099" dirty="0">
                <a:solidFill>
                  <a:prstClr val="black"/>
                </a:solidFill>
                <a:latin typeface="Arial"/>
                <a:cs typeface="+mn-cs"/>
              </a:endParaRPr>
            </a:p>
          </p:txBody>
        </p:sp>
        <p:sp>
          <p:nvSpPr>
            <p:cNvPr id="54" name="Freeform 21"/>
            <p:cNvSpPr>
              <a:spLocks/>
            </p:cNvSpPr>
            <p:nvPr userDrawn="1"/>
          </p:nvSpPr>
          <p:spPr bwMode="auto">
            <a:xfrm>
              <a:off x="5119688" y="2990850"/>
              <a:ext cx="547688" cy="2444750"/>
            </a:xfrm>
            <a:custGeom>
              <a:avLst/>
              <a:gdLst>
                <a:gd name="T0" fmla="*/ 86 w 172"/>
                <a:gd name="T1" fmla="*/ 768 h 768"/>
                <a:gd name="T2" fmla="*/ 86 w 172"/>
                <a:gd name="T3" fmla="*/ 768 h 768"/>
                <a:gd name="T4" fmla="*/ 0 w 172"/>
                <a:gd name="T5" fmla="*/ 682 h 768"/>
                <a:gd name="T6" fmla="*/ 0 w 172"/>
                <a:gd name="T7" fmla="*/ 85 h 768"/>
                <a:gd name="T8" fmla="*/ 86 w 172"/>
                <a:gd name="T9" fmla="*/ 0 h 768"/>
                <a:gd name="T10" fmla="*/ 172 w 172"/>
                <a:gd name="T11" fmla="*/ 85 h 768"/>
                <a:gd name="T12" fmla="*/ 172 w 172"/>
                <a:gd name="T13" fmla="*/ 682 h 768"/>
                <a:gd name="T14" fmla="*/ 86 w 172"/>
                <a:gd name="T15" fmla="*/ 768 h 76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2" h="768">
                  <a:moveTo>
                    <a:pt x="86" y="768"/>
                  </a:moveTo>
                  <a:cubicBezTo>
                    <a:pt x="86" y="768"/>
                    <a:pt x="86" y="768"/>
                    <a:pt x="86" y="768"/>
                  </a:cubicBezTo>
                  <a:cubicBezTo>
                    <a:pt x="39" y="768"/>
                    <a:pt x="0" y="730"/>
                    <a:pt x="0" y="682"/>
                  </a:cubicBezTo>
                  <a:cubicBezTo>
                    <a:pt x="0" y="85"/>
                    <a:pt x="0" y="85"/>
                    <a:pt x="0" y="85"/>
                  </a:cubicBezTo>
                  <a:cubicBezTo>
                    <a:pt x="0" y="38"/>
                    <a:pt x="39" y="0"/>
                    <a:pt x="86" y="0"/>
                  </a:cubicBezTo>
                  <a:cubicBezTo>
                    <a:pt x="133" y="0"/>
                    <a:pt x="172" y="38"/>
                    <a:pt x="172" y="85"/>
                  </a:cubicBezTo>
                  <a:cubicBezTo>
                    <a:pt x="172" y="682"/>
                    <a:pt x="172" y="682"/>
                    <a:pt x="172" y="682"/>
                  </a:cubicBezTo>
                  <a:cubicBezTo>
                    <a:pt x="172" y="730"/>
                    <a:pt x="133" y="768"/>
                    <a:pt x="86" y="76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231" fontAlgn="auto">
                <a:spcBef>
                  <a:spcPts val="0"/>
                </a:spcBef>
                <a:spcAft>
                  <a:spcPts val="0"/>
                </a:spcAft>
              </a:pPr>
              <a:endParaRPr lang="en-GB" sz="2099" dirty="0">
                <a:solidFill>
                  <a:prstClr val="black"/>
                </a:solidFill>
                <a:latin typeface="Arial"/>
                <a:cs typeface="+mn-cs"/>
              </a:endParaRPr>
            </a:p>
          </p:txBody>
        </p:sp>
        <p:sp>
          <p:nvSpPr>
            <p:cNvPr id="55" name="Freeform 22"/>
            <p:cNvSpPr>
              <a:spLocks/>
            </p:cNvSpPr>
            <p:nvPr userDrawn="1"/>
          </p:nvSpPr>
          <p:spPr bwMode="auto">
            <a:xfrm>
              <a:off x="5886450" y="3952875"/>
              <a:ext cx="542925" cy="2444750"/>
            </a:xfrm>
            <a:custGeom>
              <a:avLst/>
              <a:gdLst>
                <a:gd name="T0" fmla="*/ 85 w 171"/>
                <a:gd name="T1" fmla="*/ 768 h 768"/>
                <a:gd name="T2" fmla="*/ 85 w 171"/>
                <a:gd name="T3" fmla="*/ 768 h 768"/>
                <a:gd name="T4" fmla="*/ 0 w 171"/>
                <a:gd name="T5" fmla="*/ 682 h 768"/>
                <a:gd name="T6" fmla="*/ 0 w 171"/>
                <a:gd name="T7" fmla="*/ 85 h 768"/>
                <a:gd name="T8" fmla="*/ 85 w 171"/>
                <a:gd name="T9" fmla="*/ 0 h 768"/>
                <a:gd name="T10" fmla="*/ 171 w 171"/>
                <a:gd name="T11" fmla="*/ 85 h 768"/>
                <a:gd name="T12" fmla="*/ 171 w 171"/>
                <a:gd name="T13" fmla="*/ 682 h 768"/>
                <a:gd name="T14" fmla="*/ 85 w 171"/>
                <a:gd name="T15" fmla="*/ 768 h 76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1" h="768">
                  <a:moveTo>
                    <a:pt x="85" y="768"/>
                  </a:moveTo>
                  <a:cubicBezTo>
                    <a:pt x="85" y="768"/>
                    <a:pt x="85" y="768"/>
                    <a:pt x="85" y="768"/>
                  </a:cubicBezTo>
                  <a:cubicBezTo>
                    <a:pt x="38" y="768"/>
                    <a:pt x="0" y="730"/>
                    <a:pt x="0" y="682"/>
                  </a:cubicBezTo>
                  <a:cubicBezTo>
                    <a:pt x="0" y="85"/>
                    <a:pt x="0" y="85"/>
                    <a:pt x="0" y="85"/>
                  </a:cubicBezTo>
                  <a:cubicBezTo>
                    <a:pt x="0" y="38"/>
                    <a:pt x="38" y="0"/>
                    <a:pt x="85" y="0"/>
                  </a:cubicBezTo>
                  <a:cubicBezTo>
                    <a:pt x="133" y="0"/>
                    <a:pt x="171" y="38"/>
                    <a:pt x="171" y="85"/>
                  </a:cubicBezTo>
                  <a:cubicBezTo>
                    <a:pt x="171" y="682"/>
                    <a:pt x="171" y="682"/>
                    <a:pt x="171" y="682"/>
                  </a:cubicBezTo>
                  <a:cubicBezTo>
                    <a:pt x="171" y="730"/>
                    <a:pt x="133" y="768"/>
                    <a:pt x="85" y="76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231" fontAlgn="auto">
                <a:spcBef>
                  <a:spcPts val="0"/>
                </a:spcBef>
                <a:spcAft>
                  <a:spcPts val="0"/>
                </a:spcAft>
              </a:pPr>
              <a:endParaRPr lang="en-GB" sz="2099" dirty="0">
                <a:solidFill>
                  <a:prstClr val="black"/>
                </a:solidFill>
                <a:latin typeface="Arial"/>
                <a:cs typeface="+mn-cs"/>
              </a:endParaRPr>
            </a:p>
          </p:txBody>
        </p:sp>
        <p:sp>
          <p:nvSpPr>
            <p:cNvPr id="56" name="Freeform 23"/>
            <p:cNvSpPr>
              <a:spLocks/>
            </p:cNvSpPr>
            <p:nvPr userDrawn="1"/>
          </p:nvSpPr>
          <p:spPr bwMode="auto">
            <a:xfrm>
              <a:off x="3790950" y="4716463"/>
              <a:ext cx="436563" cy="1092200"/>
            </a:xfrm>
            <a:custGeom>
              <a:avLst/>
              <a:gdLst>
                <a:gd name="T0" fmla="*/ 68 w 137"/>
                <a:gd name="T1" fmla="*/ 343 h 343"/>
                <a:gd name="T2" fmla="*/ 68 w 137"/>
                <a:gd name="T3" fmla="*/ 343 h 343"/>
                <a:gd name="T4" fmla="*/ 0 w 137"/>
                <a:gd name="T5" fmla="*/ 274 h 343"/>
                <a:gd name="T6" fmla="*/ 0 w 137"/>
                <a:gd name="T7" fmla="*/ 68 h 343"/>
                <a:gd name="T8" fmla="*/ 68 w 137"/>
                <a:gd name="T9" fmla="*/ 0 h 343"/>
                <a:gd name="T10" fmla="*/ 137 w 137"/>
                <a:gd name="T11" fmla="*/ 68 h 343"/>
                <a:gd name="T12" fmla="*/ 137 w 137"/>
                <a:gd name="T13" fmla="*/ 274 h 343"/>
                <a:gd name="T14" fmla="*/ 68 w 137"/>
                <a:gd name="T15" fmla="*/ 343 h 3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7" h="343">
                  <a:moveTo>
                    <a:pt x="68" y="343"/>
                  </a:moveTo>
                  <a:cubicBezTo>
                    <a:pt x="68" y="343"/>
                    <a:pt x="68" y="343"/>
                    <a:pt x="68" y="343"/>
                  </a:cubicBezTo>
                  <a:cubicBezTo>
                    <a:pt x="30" y="343"/>
                    <a:pt x="0" y="312"/>
                    <a:pt x="0" y="274"/>
                  </a:cubicBezTo>
                  <a:cubicBezTo>
                    <a:pt x="0" y="68"/>
                    <a:pt x="0" y="68"/>
                    <a:pt x="0" y="68"/>
                  </a:cubicBezTo>
                  <a:cubicBezTo>
                    <a:pt x="0" y="30"/>
                    <a:pt x="30" y="0"/>
                    <a:pt x="68" y="0"/>
                  </a:cubicBezTo>
                  <a:cubicBezTo>
                    <a:pt x="106" y="0"/>
                    <a:pt x="137" y="30"/>
                    <a:pt x="137" y="68"/>
                  </a:cubicBezTo>
                  <a:cubicBezTo>
                    <a:pt x="137" y="274"/>
                    <a:pt x="137" y="274"/>
                    <a:pt x="137" y="274"/>
                  </a:cubicBezTo>
                  <a:cubicBezTo>
                    <a:pt x="137" y="312"/>
                    <a:pt x="106" y="343"/>
                    <a:pt x="68" y="34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231" fontAlgn="auto">
                <a:spcBef>
                  <a:spcPts val="0"/>
                </a:spcBef>
                <a:spcAft>
                  <a:spcPts val="0"/>
                </a:spcAft>
              </a:pPr>
              <a:endParaRPr lang="en-GB" sz="2099" dirty="0">
                <a:solidFill>
                  <a:prstClr val="black"/>
                </a:solidFill>
                <a:latin typeface="Arial"/>
                <a:cs typeface="+mn-cs"/>
              </a:endParaRPr>
            </a:p>
          </p:txBody>
        </p:sp>
        <p:sp>
          <p:nvSpPr>
            <p:cNvPr id="57" name="Freeform 24"/>
            <p:cNvSpPr>
              <a:spLocks/>
            </p:cNvSpPr>
            <p:nvPr userDrawn="1"/>
          </p:nvSpPr>
          <p:spPr bwMode="auto">
            <a:xfrm>
              <a:off x="3028950" y="3841750"/>
              <a:ext cx="542925" cy="2447925"/>
            </a:xfrm>
            <a:custGeom>
              <a:avLst/>
              <a:gdLst>
                <a:gd name="T0" fmla="*/ 85 w 171"/>
                <a:gd name="T1" fmla="*/ 769 h 769"/>
                <a:gd name="T2" fmla="*/ 85 w 171"/>
                <a:gd name="T3" fmla="*/ 769 h 769"/>
                <a:gd name="T4" fmla="*/ 0 w 171"/>
                <a:gd name="T5" fmla="*/ 683 h 769"/>
                <a:gd name="T6" fmla="*/ 0 w 171"/>
                <a:gd name="T7" fmla="*/ 86 h 769"/>
                <a:gd name="T8" fmla="*/ 85 w 171"/>
                <a:gd name="T9" fmla="*/ 0 h 769"/>
                <a:gd name="T10" fmla="*/ 171 w 171"/>
                <a:gd name="T11" fmla="*/ 86 h 769"/>
                <a:gd name="T12" fmla="*/ 171 w 171"/>
                <a:gd name="T13" fmla="*/ 683 h 769"/>
                <a:gd name="T14" fmla="*/ 85 w 171"/>
                <a:gd name="T15" fmla="*/ 769 h 76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1" h="769">
                  <a:moveTo>
                    <a:pt x="85" y="769"/>
                  </a:moveTo>
                  <a:cubicBezTo>
                    <a:pt x="85" y="769"/>
                    <a:pt x="85" y="769"/>
                    <a:pt x="85" y="769"/>
                  </a:cubicBezTo>
                  <a:cubicBezTo>
                    <a:pt x="38" y="769"/>
                    <a:pt x="0" y="730"/>
                    <a:pt x="0" y="683"/>
                  </a:cubicBezTo>
                  <a:cubicBezTo>
                    <a:pt x="0" y="86"/>
                    <a:pt x="0" y="86"/>
                    <a:pt x="0" y="86"/>
                  </a:cubicBezTo>
                  <a:cubicBezTo>
                    <a:pt x="0" y="39"/>
                    <a:pt x="38" y="0"/>
                    <a:pt x="85" y="0"/>
                  </a:cubicBezTo>
                  <a:cubicBezTo>
                    <a:pt x="133" y="0"/>
                    <a:pt x="171" y="39"/>
                    <a:pt x="171" y="86"/>
                  </a:cubicBezTo>
                  <a:cubicBezTo>
                    <a:pt x="171" y="683"/>
                    <a:pt x="171" y="683"/>
                    <a:pt x="171" y="683"/>
                  </a:cubicBezTo>
                  <a:cubicBezTo>
                    <a:pt x="171" y="730"/>
                    <a:pt x="133" y="769"/>
                    <a:pt x="85" y="76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231" fontAlgn="auto">
                <a:spcBef>
                  <a:spcPts val="0"/>
                </a:spcBef>
                <a:spcAft>
                  <a:spcPts val="0"/>
                </a:spcAft>
              </a:pPr>
              <a:endParaRPr lang="en-GB" sz="2099" dirty="0">
                <a:solidFill>
                  <a:prstClr val="black"/>
                </a:solidFill>
                <a:latin typeface="Arial"/>
                <a:cs typeface="+mn-cs"/>
              </a:endParaRPr>
            </a:p>
          </p:txBody>
        </p:sp>
        <p:sp>
          <p:nvSpPr>
            <p:cNvPr id="58" name="Freeform 25"/>
            <p:cNvSpPr>
              <a:spLocks/>
            </p:cNvSpPr>
            <p:nvPr userDrawn="1"/>
          </p:nvSpPr>
          <p:spPr bwMode="auto">
            <a:xfrm>
              <a:off x="0" y="3148013"/>
              <a:ext cx="228600" cy="2438400"/>
            </a:xfrm>
            <a:custGeom>
              <a:avLst/>
              <a:gdLst>
                <a:gd name="T0" fmla="*/ 0 w 72"/>
                <a:gd name="T1" fmla="*/ 0 h 766"/>
                <a:gd name="T2" fmla="*/ 0 w 72"/>
                <a:gd name="T3" fmla="*/ 766 h 766"/>
                <a:gd name="T4" fmla="*/ 72 w 72"/>
                <a:gd name="T5" fmla="*/ 681 h 766"/>
                <a:gd name="T6" fmla="*/ 72 w 72"/>
                <a:gd name="T7" fmla="*/ 84 h 766"/>
                <a:gd name="T8" fmla="*/ 0 w 72"/>
                <a:gd name="T9" fmla="*/ 0 h 766"/>
              </a:gdLst>
              <a:ahLst/>
              <a:cxnLst>
                <a:cxn ang="0">
                  <a:pos x="T0" y="T1"/>
                </a:cxn>
                <a:cxn ang="0">
                  <a:pos x="T2" y="T3"/>
                </a:cxn>
                <a:cxn ang="0">
                  <a:pos x="T4" y="T5"/>
                </a:cxn>
                <a:cxn ang="0">
                  <a:pos x="T6" y="T7"/>
                </a:cxn>
                <a:cxn ang="0">
                  <a:pos x="T8" y="T9"/>
                </a:cxn>
              </a:cxnLst>
              <a:rect l="0" t="0" r="r" b="b"/>
              <a:pathLst>
                <a:path w="72" h="766">
                  <a:moveTo>
                    <a:pt x="0" y="0"/>
                  </a:moveTo>
                  <a:cubicBezTo>
                    <a:pt x="0" y="766"/>
                    <a:pt x="0" y="766"/>
                    <a:pt x="0" y="766"/>
                  </a:cubicBezTo>
                  <a:cubicBezTo>
                    <a:pt x="41" y="759"/>
                    <a:pt x="72" y="724"/>
                    <a:pt x="72" y="681"/>
                  </a:cubicBezTo>
                  <a:cubicBezTo>
                    <a:pt x="72" y="84"/>
                    <a:pt x="72" y="84"/>
                    <a:pt x="72" y="84"/>
                  </a:cubicBezTo>
                  <a:cubicBezTo>
                    <a:pt x="72" y="42"/>
                    <a:pt x="41" y="6"/>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231" fontAlgn="auto">
                <a:spcBef>
                  <a:spcPts val="0"/>
                </a:spcBef>
                <a:spcAft>
                  <a:spcPts val="0"/>
                </a:spcAft>
              </a:pPr>
              <a:endParaRPr lang="en-GB" sz="2099" dirty="0">
                <a:solidFill>
                  <a:prstClr val="black"/>
                </a:solidFill>
                <a:latin typeface="Arial"/>
                <a:cs typeface="+mn-cs"/>
              </a:endParaRPr>
            </a:p>
          </p:txBody>
        </p:sp>
        <p:sp>
          <p:nvSpPr>
            <p:cNvPr id="59" name="Freeform 26"/>
            <p:cNvSpPr>
              <a:spLocks/>
            </p:cNvSpPr>
            <p:nvPr userDrawn="1"/>
          </p:nvSpPr>
          <p:spPr bwMode="auto">
            <a:xfrm>
              <a:off x="11950700" y="4105275"/>
              <a:ext cx="254000" cy="2444750"/>
            </a:xfrm>
            <a:custGeom>
              <a:avLst/>
              <a:gdLst>
                <a:gd name="T0" fmla="*/ 80 w 80"/>
                <a:gd name="T1" fmla="*/ 0 h 768"/>
                <a:gd name="T2" fmla="*/ 0 w 80"/>
                <a:gd name="T3" fmla="*/ 85 h 768"/>
                <a:gd name="T4" fmla="*/ 0 w 80"/>
                <a:gd name="T5" fmla="*/ 682 h 768"/>
                <a:gd name="T6" fmla="*/ 80 w 80"/>
                <a:gd name="T7" fmla="*/ 768 h 768"/>
                <a:gd name="T8" fmla="*/ 80 w 80"/>
                <a:gd name="T9" fmla="*/ 0 h 768"/>
              </a:gdLst>
              <a:ahLst/>
              <a:cxnLst>
                <a:cxn ang="0">
                  <a:pos x="T0" y="T1"/>
                </a:cxn>
                <a:cxn ang="0">
                  <a:pos x="T2" y="T3"/>
                </a:cxn>
                <a:cxn ang="0">
                  <a:pos x="T4" y="T5"/>
                </a:cxn>
                <a:cxn ang="0">
                  <a:pos x="T6" y="T7"/>
                </a:cxn>
                <a:cxn ang="0">
                  <a:pos x="T8" y="T9"/>
                </a:cxn>
              </a:cxnLst>
              <a:rect l="0" t="0" r="r" b="b"/>
              <a:pathLst>
                <a:path w="80" h="768">
                  <a:moveTo>
                    <a:pt x="80" y="0"/>
                  </a:moveTo>
                  <a:cubicBezTo>
                    <a:pt x="36" y="2"/>
                    <a:pt x="0" y="39"/>
                    <a:pt x="0" y="85"/>
                  </a:cubicBezTo>
                  <a:cubicBezTo>
                    <a:pt x="0" y="682"/>
                    <a:pt x="0" y="682"/>
                    <a:pt x="0" y="682"/>
                  </a:cubicBezTo>
                  <a:cubicBezTo>
                    <a:pt x="0" y="728"/>
                    <a:pt x="36" y="766"/>
                    <a:pt x="80" y="768"/>
                  </a:cubicBezTo>
                  <a:lnTo>
                    <a:pt x="8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231" fontAlgn="auto">
                <a:spcBef>
                  <a:spcPts val="0"/>
                </a:spcBef>
                <a:spcAft>
                  <a:spcPts val="0"/>
                </a:spcAft>
              </a:pPr>
              <a:endParaRPr lang="en-GB" sz="2099" dirty="0">
                <a:solidFill>
                  <a:prstClr val="black"/>
                </a:solidFill>
                <a:latin typeface="Arial"/>
                <a:cs typeface="+mn-cs"/>
              </a:endParaRPr>
            </a:p>
          </p:txBody>
        </p:sp>
      </p:grpSp>
      <p:grpSp>
        <p:nvGrpSpPr>
          <p:cNvPr id="31" name="Logotype"/>
          <p:cNvGrpSpPr/>
          <p:nvPr userDrawn="1"/>
        </p:nvGrpSpPr>
        <p:grpSpPr>
          <a:xfrm>
            <a:off x="641184" y="530768"/>
            <a:ext cx="1383679" cy="288542"/>
            <a:chOff x="9501453" y="6148765"/>
            <a:chExt cx="2047875" cy="427037"/>
          </a:xfrm>
          <a:solidFill>
            <a:schemeClr val="bg1"/>
          </a:solidFill>
        </p:grpSpPr>
        <p:sp>
          <p:nvSpPr>
            <p:cNvPr id="32" name="Freeform 5"/>
            <p:cNvSpPr>
              <a:spLocks noEditPoints="1"/>
            </p:cNvSpPr>
            <p:nvPr userDrawn="1"/>
          </p:nvSpPr>
          <p:spPr bwMode="auto">
            <a:xfrm>
              <a:off x="11206428" y="6231315"/>
              <a:ext cx="342900" cy="344487"/>
            </a:xfrm>
            <a:custGeom>
              <a:avLst/>
              <a:gdLst>
                <a:gd name="T0" fmla="*/ 43 w 91"/>
                <a:gd name="T1" fmla="*/ 2 h 91"/>
                <a:gd name="T2" fmla="*/ 2 w 91"/>
                <a:gd name="T3" fmla="*/ 44 h 91"/>
                <a:gd name="T4" fmla="*/ 46 w 91"/>
                <a:gd name="T5" fmla="*/ 91 h 91"/>
                <a:gd name="T6" fmla="*/ 74 w 91"/>
                <a:gd name="T7" fmla="*/ 77 h 91"/>
                <a:gd name="T8" fmla="*/ 74 w 91"/>
                <a:gd name="T9" fmla="*/ 90 h 91"/>
                <a:gd name="T10" fmla="*/ 91 w 91"/>
                <a:gd name="T11" fmla="*/ 90 h 91"/>
                <a:gd name="T12" fmla="*/ 91 w 91"/>
                <a:gd name="T13" fmla="*/ 47 h 91"/>
                <a:gd name="T14" fmla="*/ 43 w 91"/>
                <a:gd name="T15" fmla="*/ 2 h 91"/>
                <a:gd name="T16" fmla="*/ 72 w 91"/>
                <a:gd name="T17" fmla="*/ 48 h 91"/>
                <a:gd name="T18" fmla="*/ 43 w 91"/>
                <a:gd name="T19" fmla="*/ 72 h 91"/>
                <a:gd name="T20" fmla="*/ 21 w 91"/>
                <a:gd name="T21" fmla="*/ 50 h 91"/>
                <a:gd name="T22" fmla="*/ 46 w 91"/>
                <a:gd name="T23" fmla="*/ 21 h 91"/>
                <a:gd name="T24" fmla="*/ 72 w 91"/>
                <a:gd name="T25" fmla="*/ 45 h 91"/>
                <a:gd name="T26" fmla="*/ 72 w 91"/>
                <a:gd name="T27" fmla="*/ 48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1" h="91">
                  <a:moveTo>
                    <a:pt x="43" y="2"/>
                  </a:moveTo>
                  <a:cubicBezTo>
                    <a:pt x="21" y="4"/>
                    <a:pt x="3" y="22"/>
                    <a:pt x="2" y="44"/>
                  </a:cubicBezTo>
                  <a:cubicBezTo>
                    <a:pt x="0" y="70"/>
                    <a:pt x="21" y="91"/>
                    <a:pt x="46" y="91"/>
                  </a:cubicBezTo>
                  <a:cubicBezTo>
                    <a:pt x="56" y="91"/>
                    <a:pt x="68" y="87"/>
                    <a:pt x="74" y="77"/>
                  </a:cubicBezTo>
                  <a:cubicBezTo>
                    <a:pt x="74" y="90"/>
                    <a:pt x="74" y="90"/>
                    <a:pt x="74" y="90"/>
                  </a:cubicBezTo>
                  <a:cubicBezTo>
                    <a:pt x="91" y="90"/>
                    <a:pt x="91" y="90"/>
                    <a:pt x="91" y="90"/>
                  </a:cubicBezTo>
                  <a:cubicBezTo>
                    <a:pt x="91" y="47"/>
                    <a:pt x="91" y="47"/>
                    <a:pt x="91" y="47"/>
                  </a:cubicBezTo>
                  <a:cubicBezTo>
                    <a:pt x="91" y="20"/>
                    <a:pt x="69" y="0"/>
                    <a:pt x="43" y="2"/>
                  </a:cubicBezTo>
                  <a:close/>
                  <a:moveTo>
                    <a:pt x="72" y="48"/>
                  </a:moveTo>
                  <a:cubicBezTo>
                    <a:pt x="71" y="63"/>
                    <a:pt x="58" y="74"/>
                    <a:pt x="43" y="72"/>
                  </a:cubicBezTo>
                  <a:cubicBezTo>
                    <a:pt x="32" y="71"/>
                    <a:pt x="22" y="61"/>
                    <a:pt x="21" y="50"/>
                  </a:cubicBezTo>
                  <a:cubicBezTo>
                    <a:pt x="19" y="34"/>
                    <a:pt x="31" y="21"/>
                    <a:pt x="46" y="21"/>
                  </a:cubicBezTo>
                  <a:cubicBezTo>
                    <a:pt x="60" y="21"/>
                    <a:pt x="71" y="32"/>
                    <a:pt x="72" y="45"/>
                  </a:cubicBezTo>
                  <a:lnTo>
                    <a:pt x="72" y="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231" fontAlgn="auto">
                <a:spcBef>
                  <a:spcPts val="0"/>
                </a:spcBef>
                <a:spcAft>
                  <a:spcPts val="0"/>
                </a:spcAft>
              </a:pPr>
              <a:endParaRPr lang="en-US" sz="2099" dirty="0">
                <a:solidFill>
                  <a:prstClr val="black"/>
                </a:solidFill>
                <a:latin typeface="Arial"/>
                <a:cs typeface="+mn-cs"/>
              </a:endParaRPr>
            </a:p>
          </p:txBody>
        </p:sp>
        <p:sp>
          <p:nvSpPr>
            <p:cNvPr id="33" name="Freeform 6"/>
            <p:cNvSpPr>
              <a:spLocks noEditPoints="1"/>
            </p:cNvSpPr>
            <p:nvPr userDrawn="1"/>
          </p:nvSpPr>
          <p:spPr bwMode="auto">
            <a:xfrm>
              <a:off x="10849241" y="6236077"/>
              <a:ext cx="334963" cy="339725"/>
            </a:xfrm>
            <a:custGeom>
              <a:avLst/>
              <a:gdLst>
                <a:gd name="T0" fmla="*/ 44 w 89"/>
                <a:gd name="T1" fmla="*/ 1 h 90"/>
                <a:gd name="T2" fmla="*/ 0 w 89"/>
                <a:gd name="T3" fmla="*/ 46 h 90"/>
                <a:gd name="T4" fmla="*/ 45 w 89"/>
                <a:gd name="T5" fmla="*/ 90 h 90"/>
                <a:gd name="T6" fmla="*/ 86 w 89"/>
                <a:gd name="T7" fmla="*/ 63 h 90"/>
                <a:gd name="T8" fmla="*/ 69 w 89"/>
                <a:gd name="T9" fmla="*/ 58 h 90"/>
                <a:gd name="T10" fmla="*/ 50 w 89"/>
                <a:gd name="T11" fmla="*/ 72 h 90"/>
                <a:gd name="T12" fmla="*/ 22 w 89"/>
                <a:gd name="T13" fmla="*/ 59 h 90"/>
                <a:gd name="T14" fmla="*/ 89 w 89"/>
                <a:gd name="T15" fmla="*/ 41 h 90"/>
                <a:gd name="T16" fmla="*/ 44 w 89"/>
                <a:gd name="T17" fmla="*/ 1 h 90"/>
                <a:gd name="T18" fmla="*/ 19 w 89"/>
                <a:gd name="T19" fmla="*/ 44 h 90"/>
                <a:gd name="T20" fmla="*/ 36 w 89"/>
                <a:gd name="T21" fmla="*/ 19 h 90"/>
                <a:gd name="T22" fmla="*/ 67 w 89"/>
                <a:gd name="T23" fmla="*/ 31 h 90"/>
                <a:gd name="T24" fmla="*/ 19 w 89"/>
                <a:gd name="T25" fmla="*/ 44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9" h="90">
                  <a:moveTo>
                    <a:pt x="44" y="1"/>
                  </a:moveTo>
                  <a:cubicBezTo>
                    <a:pt x="20" y="2"/>
                    <a:pt x="0" y="20"/>
                    <a:pt x="0" y="46"/>
                  </a:cubicBezTo>
                  <a:cubicBezTo>
                    <a:pt x="0" y="70"/>
                    <a:pt x="20" y="90"/>
                    <a:pt x="45" y="90"/>
                  </a:cubicBezTo>
                  <a:cubicBezTo>
                    <a:pt x="62" y="90"/>
                    <a:pt x="79" y="80"/>
                    <a:pt x="86" y="63"/>
                  </a:cubicBezTo>
                  <a:cubicBezTo>
                    <a:pt x="69" y="58"/>
                    <a:pt x="69" y="58"/>
                    <a:pt x="69" y="58"/>
                  </a:cubicBezTo>
                  <a:cubicBezTo>
                    <a:pt x="66" y="65"/>
                    <a:pt x="58" y="71"/>
                    <a:pt x="50" y="72"/>
                  </a:cubicBezTo>
                  <a:cubicBezTo>
                    <a:pt x="38" y="75"/>
                    <a:pt x="26" y="67"/>
                    <a:pt x="22" y="59"/>
                  </a:cubicBezTo>
                  <a:cubicBezTo>
                    <a:pt x="89" y="41"/>
                    <a:pt x="89" y="41"/>
                    <a:pt x="89" y="41"/>
                  </a:cubicBezTo>
                  <a:cubicBezTo>
                    <a:pt x="87" y="24"/>
                    <a:pt x="72" y="0"/>
                    <a:pt x="44" y="1"/>
                  </a:cubicBezTo>
                  <a:close/>
                  <a:moveTo>
                    <a:pt x="19" y="44"/>
                  </a:moveTo>
                  <a:cubicBezTo>
                    <a:pt x="19" y="34"/>
                    <a:pt x="24" y="24"/>
                    <a:pt x="36" y="19"/>
                  </a:cubicBezTo>
                  <a:cubicBezTo>
                    <a:pt x="50" y="14"/>
                    <a:pt x="62" y="21"/>
                    <a:pt x="67" y="31"/>
                  </a:cubicBezTo>
                  <a:lnTo>
                    <a:pt x="19" y="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231" fontAlgn="auto">
                <a:spcBef>
                  <a:spcPts val="0"/>
                </a:spcBef>
                <a:spcAft>
                  <a:spcPts val="0"/>
                </a:spcAft>
              </a:pPr>
              <a:endParaRPr lang="en-US" sz="2099" dirty="0">
                <a:solidFill>
                  <a:prstClr val="black"/>
                </a:solidFill>
                <a:latin typeface="Arial"/>
                <a:cs typeface="+mn-cs"/>
              </a:endParaRPr>
            </a:p>
          </p:txBody>
        </p:sp>
        <p:sp>
          <p:nvSpPr>
            <p:cNvPr id="34" name="Freeform 7"/>
            <p:cNvSpPr>
              <a:spLocks/>
            </p:cNvSpPr>
            <p:nvPr userDrawn="1"/>
          </p:nvSpPr>
          <p:spPr bwMode="auto">
            <a:xfrm>
              <a:off x="10292028" y="6239252"/>
              <a:ext cx="166688" cy="333375"/>
            </a:xfrm>
            <a:custGeom>
              <a:avLst/>
              <a:gdLst>
                <a:gd name="T0" fmla="*/ 44 w 44"/>
                <a:gd name="T1" fmla="*/ 18 h 88"/>
                <a:gd name="T2" fmla="*/ 44 w 44"/>
                <a:gd name="T3" fmla="*/ 0 h 88"/>
                <a:gd name="T4" fmla="*/ 19 w 44"/>
                <a:gd name="T5" fmla="*/ 13 h 88"/>
                <a:gd name="T6" fmla="*/ 19 w 44"/>
                <a:gd name="T7" fmla="*/ 3 h 88"/>
                <a:gd name="T8" fmla="*/ 0 w 44"/>
                <a:gd name="T9" fmla="*/ 3 h 88"/>
                <a:gd name="T10" fmla="*/ 0 w 44"/>
                <a:gd name="T11" fmla="*/ 44 h 88"/>
                <a:gd name="T12" fmla="*/ 0 w 44"/>
                <a:gd name="T13" fmla="*/ 88 h 88"/>
                <a:gd name="T14" fmla="*/ 20 w 44"/>
                <a:gd name="T15" fmla="*/ 88 h 88"/>
                <a:gd name="T16" fmla="*/ 20 w 44"/>
                <a:gd name="T17" fmla="*/ 46 h 88"/>
                <a:gd name="T18" fmla="*/ 44 w 44"/>
                <a:gd name="T19" fmla="*/ 1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 h="88">
                  <a:moveTo>
                    <a:pt x="44" y="18"/>
                  </a:moveTo>
                  <a:cubicBezTo>
                    <a:pt x="44" y="0"/>
                    <a:pt x="44" y="0"/>
                    <a:pt x="44" y="0"/>
                  </a:cubicBezTo>
                  <a:cubicBezTo>
                    <a:pt x="28" y="0"/>
                    <a:pt x="22" y="8"/>
                    <a:pt x="19" y="13"/>
                  </a:cubicBezTo>
                  <a:cubicBezTo>
                    <a:pt x="19" y="3"/>
                    <a:pt x="19" y="3"/>
                    <a:pt x="19" y="3"/>
                  </a:cubicBezTo>
                  <a:cubicBezTo>
                    <a:pt x="0" y="3"/>
                    <a:pt x="0" y="3"/>
                    <a:pt x="0" y="3"/>
                  </a:cubicBezTo>
                  <a:cubicBezTo>
                    <a:pt x="0" y="44"/>
                    <a:pt x="0" y="44"/>
                    <a:pt x="0" y="44"/>
                  </a:cubicBezTo>
                  <a:cubicBezTo>
                    <a:pt x="0" y="88"/>
                    <a:pt x="0" y="88"/>
                    <a:pt x="0" y="88"/>
                  </a:cubicBezTo>
                  <a:cubicBezTo>
                    <a:pt x="20" y="88"/>
                    <a:pt x="20" y="88"/>
                    <a:pt x="20" y="88"/>
                  </a:cubicBezTo>
                  <a:cubicBezTo>
                    <a:pt x="20" y="62"/>
                    <a:pt x="20" y="62"/>
                    <a:pt x="20" y="46"/>
                  </a:cubicBezTo>
                  <a:cubicBezTo>
                    <a:pt x="20" y="26"/>
                    <a:pt x="31" y="19"/>
                    <a:pt x="44"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231" fontAlgn="auto">
                <a:spcBef>
                  <a:spcPts val="0"/>
                </a:spcBef>
                <a:spcAft>
                  <a:spcPts val="0"/>
                </a:spcAft>
              </a:pPr>
              <a:endParaRPr lang="en-US" sz="2099" dirty="0">
                <a:solidFill>
                  <a:prstClr val="black"/>
                </a:solidFill>
                <a:latin typeface="Arial"/>
                <a:cs typeface="+mn-cs"/>
              </a:endParaRPr>
            </a:p>
          </p:txBody>
        </p:sp>
        <p:sp>
          <p:nvSpPr>
            <p:cNvPr id="35" name="Freeform 8"/>
            <p:cNvSpPr>
              <a:spLocks/>
            </p:cNvSpPr>
            <p:nvPr userDrawn="1"/>
          </p:nvSpPr>
          <p:spPr bwMode="auto">
            <a:xfrm>
              <a:off x="9501453" y="6182102"/>
              <a:ext cx="369888" cy="390525"/>
            </a:xfrm>
            <a:custGeom>
              <a:avLst/>
              <a:gdLst>
                <a:gd name="T0" fmla="*/ 185 w 233"/>
                <a:gd name="T1" fmla="*/ 165 h 246"/>
                <a:gd name="T2" fmla="*/ 48 w 233"/>
                <a:gd name="T3" fmla="*/ 0 h 246"/>
                <a:gd name="T4" fmla="*/ 0 w 233"/>
                <a:gd name="T5" fmla="*/ 0 h 246"/>
                <a:gd name="T6" fmla="*/ 0 w 233"/>
                <a:gd name="T7" fmla="*/ 246 h 246"/>
                <a:gd name="T8" fmla="*/ 50 w 233"/>
                <a:gd name="T9" fmla="*/ 246 h 246"/>
                <a:gd name="T10" fmla="*/ 50 w 233"/>
                <a:gd name="T11" fmla="*/ 81 h 246"/>
                <a:gd name="T12" fmla="*/ 190 w 233"/>
                <a:gd name="T13" fmla="*/ 246 h 246"/>
                <a:gd name="T14" fmla="*/ 233 w 233"/>
                <a:gd name="T15" fmla="*/ 246 h 246"/>
                <a:gd name="T16" fmla="*/ 233 w 233"/>
                <a:gd name="T17" fmla="*/ 0 h 246"/>
                <a:gd name="T18" fmla="*/ 185 w 233"/>
                <a:gd name="T19" fmla="*/ 0 h 246"/>
                <a:gd name="T20" fmla="*/ 185 w 233"/>
                <a:gd name="T21" fmla="*/ 165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3" h="246">
                  <a:moveTo>
                    <a:pt x="185" y="165"/>
                  </a:moveTo>
                  <a:lnTo>
                    <a:pt x="48" y="0"/>
                  </a:lnTo>
                  <a:lnTo>
                    <a:pt x="0" y="0"/>
                  </a:lnTo>
                  <a:lnTo>
                    <a:pt x="0" y="246"/>
                  </a:lnTo>
                  <a:lnTo>
                    <a:pt x="50" y="246"/>
                  </a:lnTo>
                  <a:lnTo>
                    <a:pt x="50" y="81"/>
                  </a:lnTo>
                  <a:lnTo>
                    <a:pt x="190" y="246"/>
                  </a:lnTo>
                  <a:lnTo>
                    <a:pt x="233" y="246"/>
                  </a:lnTo>
                  <a:lnTo>
                    <a:pt x="233" y="0"/>
                  </a:lnTo>
                  <a:lnTo>
                    <a:pt x="185" y="0"/>
                  </a:lnTo>
                  <a:lnTo>
                    <a:pt x="185" y="16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231" fontAlgn="auto">
                <a:spcBef>
                  <a:spcPts val="0"/>
                </a:spcBef>
                <a:spcAft>
                  <a:spcPts val="0"/>
                </a:spcAft>
              </a:pPr>
              <a:endParaRPr lang="en-US" sz="2099" dirty="0">
                <a:solidFill>
                  <a:prstClr val="black"/>
                </a:solidFill>
                <a:latin typeface="Arial"/>
                <a:cs typeface="+mn-cs"/>
              </a:endParaRPr>
            </a:p>
          </p:txBody>
        </p:sp>
        <p:sp>
          <p:nvSpPr>
            <p:cNvPr id="36" name="Freeform 9"/>
            <p:cNvSpPr>
              <a:spLocks noEditPoints="1"/>
            </p:cNvSpPr>
            <p:nvPr userDrawn="1"/>
          </p:nvSpPr>
          <p:spPr bwMode="auto">
            <a:xfrm>
              <a:off x="10461891" y="6148765"/>
              <a:ext cx="342900" cy="427037"/>
            </a:xfrm>
            <a:custGeom>
              <a:avLst/>
              <a:gdLst>
                <a:gd name="T0" fmla="*/ 91 w 91"/>
                <a:gd name="T1" fmla="*/ 0 h 113"/>
                <a:gd name="T2" fmla="*/ 73 w 91"/>
                <a:gd name="T3" fmla="*/ 0 h 113"/>
                <a:gd name="T4" fmla="*/ 73 w 91"/>
                <a:gd name="T5" fmla="*/ 34 h 113"/>
                <a:gd name="T6" fmla="*/ 43 w 91"/>
                <a:gd name="T7" fmla="*/ 24 h 113"/>
                <a:gd name="T8" fmla="*/ 2 w 91"/>
                <a:gd name="T9" fmla="*/ 66 h 113"/>
                <a:gd name="T10" fmla="*/ 46 w 91"/>
                <a:gd name="T11" fmla="*/ 113 h 113"/>
                <a:gd name="T12" fmla="*/ 74 w 91"/>
                <a:gd name="T13" fmla="*/ 101 h 113"/>
                <a:gd name="T14" fmla="*/ 74 w 91"/>
                <a:gd name="T15" fmla="*/ 112 h 113"/>
                <a:gd name="T16" fmla="*/ 91 w 91"/>
                <a:gd name="T17" fmla="*/ 112 h 113"/>
                <a:gd name="T18" fmla="*/ 91 w 91"/>
                <a:gd name="T19" fmla="*/ 69 h 113"/>
                <a:gd name="T20" fmla="*/ 91 w 91"/>
                <a:gd name="T21" fmla="*/ 69 h 113"/>
                <a:gd name="T22" fmla="*/ 91 w 91"/>
                <a:gd name="T23" fmla="*/ 68 h 113"/>
                <a:gd name="T24" fmla="*/ 91 w 91"/>
                <a:gd name="T25" fmla="*/ 0 h 113"/>
                <a:gd name="T26" fmla="*/ 72 w 91"/>
                <a:gd name="T27" fmla="*/ 70 h 113"/>
                <a:gd name="T28" fmla="*/ 43 w 91"/>
                <a:gd name="T29" fmla="*/ 94 h 113"/>
                <a:gd name="T30" fmla="*/ 21 w 91"/>
                <a:gd name="T31" fmla="*/ 72 h 113"/>
                <a:gd name="T32" fmla="*/ 46 w 91"/>
                <a:gd name="T33" fmla="*/ 43 h 113"/>
                <a:gd name="T34" fmla="*/ 72 w 91"/>
                <a:gd name="T35" fmla="*/ 67 h 113"/>
                <a:gd name="T36" fmla="*/ 72 w 91"/>
                <a:gd name="T37" fmla="*/ 7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1" h="113">
                  <a:moveTo>
                    <a:pt x="91" y="0"/>
                  </a:moveTo>
                  <a:cubicBezTo>
                    <a:pt x="73" y="0"/>
                    <a:pt x="73" y="0"/>
                    <a:pt x="73" y="0"/>
                  </a:cubicBezTo>
                  <a:cubicBezTo>
                    <a:pt x="73" y="34"/>
                    <a:pt x="73" y="34"/>
                    <a:pt x="73" y="34"/>
                  </a:cubicBezTo>
                  <a:cubicBezTo>
                    <a:pt x="68" y="28"/>
                    <a:pt x="55" y="23"/>
                    <a:pt x="43" y="24"/>
                  </a:cubicBezTo>
                  <a:cubicBezTo>
                    <a:pt x="21" y="26"/>
                    <a:pt x="3" y="44"/>
                    <a:pt x="2" y="66"/>
                  </a:cubicBezTo>
                  <a:cubicBezTo>
                    <a:pt x="0" y="92"/>
                    <a:pt x="21" y="113"/>
                    <a:pt x="46" y="113"/>
                  </a:cubicBezTo>
                  <a:cubicBezTo>
                    <a:pt x="56" y="113"/>
                    <a:pt x="69" y="109"/>
                    <a:pt x="74" y="101"/>
                  </a:cubicBezTo>
                  <a:cubicBezTo>
                    <a:pt x="74" y="112"/>
                    <a:pt x="74" y="112"/>
                    <a:pt x="74" y="112"/>
                  </a:cubicBezTo>
                  <a:cubicBezTo>
                    <a:pt x="91" y="112"/>
                    <a:pt x="91" y="112"/>
                    <a:pt x="91" y="112"/>
                  </a:cubicBezTo>
                  <a:cubicBezTo>
                    <a:pt x="91" y="69"/>
                    <a:pt x="91" y="69"/>
                    <a:pt x="91" y="69"/>
                  </a:cubicBezTo>
                  <a:cubicBezTo>
                    <a:pt x="91" y="69"/>
                    <a:pt x="91" y="69"/>
                    <a:pt x="91" y="69"/>
                  </a:cubicBezTo>
                  <a:cubicBezTo>
                    <a:pt x="91" y="68"/>
                    <a:pt x="91" y="68"/>
                    <a:pt x="91" y="68"/>
                  </a:cubicBezTo>
                  <a:lnTo>
                    <a:pt x="91" y="0"/>
                  </a:lnTo>
                  <a:close/>
                  <a:moveTo>
                    <a:pt x="72" y="70"/>
                  </a:moveTo>
                  <a:cubicBezTo>
                    <a:pt x="71" y="85"/>
                    <a:pt x="58" y="96"/>
                    <a:pt x="43" y="94"/>
                  </a:cubicBezTo>
                  <a:cubicBezTo>
                    <a:pt x="32" y="93"/>
                    <a:pt x="22" y="83"/>
                    <a:pt x="21" y="72"/>
                  </a:cubicBezTo>
                  <a:cubicBezTo>
                    <a:pt x="19" y="56"/>
                    <a:pt x="31" y="43"/>
                    <a:pt x="46" y="43"/>
                  </a:cubicBezTo>
                  <a:cubicBezTo>
                    <a:pt x="60" y="43"/>
                    <a:pt x="71" y="54"/>
                    <a:pt x="72" y="67"/>
                  </a:cubicBezTo>
                  <a:lnTo>
                    <a:pt x="72"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231" fontAlgn="auto">
                <a:spcBef>
                  <a:spcPts val="0"/>
                </a:spcBef>
                <a:spcAft>
                  <a:spcPts val="0"/>
                </a:spcAft>
              </a:pPr>
              <a:endParaRPr lang="en-US" sz="2099" dirty="0">
                <a:solidFill>
                  <a:prstClr val="black"/>
                </a:solidFill>
                <a:latin typeface="Arial"/>
                <a:cs typeface="+mn-cs"/>
              </a:endParaRPr>
            </a:p>
          </p:txBody>
        </p:sp>
        <p:sp>
          <p:nvSpPr>
            <p:cNvPr id="37" name="Freeform 10"/>
            <p:cNvSpPr>
              <a:spLocks noEditPoints="1"/>
            </p:cNvSpPr>
            <p:nvPr userDrawn="1"/>
          </p:nvSpPr>
          <p:spPr bwMode="auto">
            <a:xfrm>
              <a:off x="9912616" y="6239252"/>
              <a:ext cx="338138" cy="336550"/>
            </a:xfrm>
            <a:custGeom>
              <a:avLst/>
              <a:gdLst>
                <a:gd name="T0" fmla="*/ 45 w 90"/>
                <a:gd name="T1" fmla="*/ 0 h 89"/>
                <a:gd name="T2" fmla="*/ 0 w 90"/>
                <a:gd name="T3" fmla="*/ 45 h 89"/>
                <a:gd name="T4" fmla="*/ 45 w 90"/>
                <a:gd name="T5" fmla="*/ 89 h 89"/>
                <a:gd name="T6" fmla="*/ 90 w 90"/>
                <a:gd name="T7" fmla="*/ 45 h 89"/>
                <a:gd name="T8" fmla="*/ 45 w 90"/>
                <a:gd name="T9" fmla="*/ 0 h 89"/>
                <a:gd name="T10" fmla="*/ 45 w 90"/>
                <a:gd name="T11" fmla="*/ 70 h 89"/>
                <a:gd name="T12" fmla="*/ 19 w 90"/>
                <a:gd name="T13" fmla="*/ 45 h 89"/>
                <a:gd name="T14" fmla="*/ 45 w 90"/>
                <a:gd name="T15" fmla="*/ 19 h 89"/>
                <a:gd name="T16" fmla="*/ 71 w 90"/>
                <a:gd name="T17" fmla="*/ 45 h 89"/>
                <a:gd name="T18" fmla="*/ 45 w 90"/>
                <a:gd name="T19" fmla="*/ 7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0" h="89">
                  <a:moveTo>
                    <a:pt x="45" y="0"/>
                  </a:moveTo>
                  <a:cubicBezTo>
                    <a:pt x="20" y="0"/>
                    <a:pt x="0" y="20"/>
                    <a:pt x="0" y="45"/>
                  </a:cubicBezTo>
                  <a:cubicBezTo>
                    <a:pt x="0" y="69"/>
                    <a:pt x="20" y="89"/>
                    <a:pt x="45" y="89"/>
                  </a:cubicBezTo>
                  <a:cubicBezTo>
                    <a:pt x="70" y="89"/>
                    <a:pt x="90" y="69"/>
                    <a:pt x="90" y="45"/>
                  </a:cubicBezTo>
                  <a:cubicBezTo>
                    <a:pt x="90" y="20"/>
                    <a:pt x="70" y="0"/>
                    <a:pt x="45" y="0"/>
                  </a:cubicBezTo>
                  <a:close/>
                  <a:moveTo>
                    <a:pt x="45" y="70"/>
                  </a:moveTo>
                  <a:cubicBezTo>
                    <a:pt x="31" y="70"/>
                    <a:pt x="19" y="59"/>
                    <a:pt x="19" y="45"/>
                  </a:cubicBezTo>
                  <a:cubicBezTo>
                    <a:pt x="19" y="30"/>
                    <a:pt x="31" y="19"/>
                    <a:pt x="45" y="19"/>
                  </a:cubicBezTo>
                  <a:cubicBezTo>
                    <a:pt x="59" y="19"/>
                    <a:pt x="71" y="30"/>
                    <a:pt x="71" y="45"/>
                  </a:cubicBezTo>
                  <a:cubicBezTo>
                    <a:pt x="71" y="59"/>
                    <a:pt x="59" y="70"/>
                    <a:pt x="45" y="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231" fontAlgn="auto">
                <a:spcBef>
                  <a:spcPts val="0"/>
                </a:spcBef>
                <a:spcAft>
                  <a:spcPts val="0"/>
                </a:spcAft>
              </a:pPr>
              <a:endParaRPr lang="en-US" sz="2099" dirty="0">
                <a:solidFill>
                  <a:prstClr val="black"/>
                </a:solidFill>
                <a:latin typeface="Arial"/>
                <a:cs typeface="+mn-cs"/>
              </a:endParaRPr>
            </a:p>
          </p:txBody>
        </p:sp>
      </p:grpSp>
      <p:sp>
        <p:nvSpPr>
          <p:cNvPr id="38" name="TextBox 37">
            <a:extLst>
              <a:ext uri="{FF2B5EF4-FFF2-40B4-BE49-F238E27FC236}">
                <a16:creationId xmlns:a16="http://schemas.microsoft.com/office/drawing/2014/main" id="{752DCFCF-E11B-4F68-B44B-3ECE774F3B2F}"/>
              </a:ext>
            </a:extLst>
          </p:cNvPr>
          <p:cNvSpPr txBox="1"/>
          <p:nvPr userDrawn="1"/>
        </p:nvSpPr>
        <p:spPr>
          <a:xfrm>
            <a:off x="612616" y="6551287"/>
            <a:ext cx="2591613" cy="183908"/>
          </a:xfrm>
          <a:prstGeom prst="rect">
            <a:avLst/>
          </a:prstGeom>
        </p:spPr>
        <p:txBody>
          <a:bodyPr vert="horz" wrap="square" lIns="0" tIns="0" rIns="0" bIns="0" rtlCol="0">
            <a:noAutofit/>
          </a:bodyPr>
          <a:lstStyle/>
          <a:p>
            <a:pPr marL="0" marR="0" lvl="0" indent="0" algn="l" defTabSz="913943" rtl="0" eaLnBrk="0" fontAlgn="auto" latinLnBrk="0" hangingPunct="0">
              <a:lnSpc>
                <a:spcPct val="100000"/>
              </a:lnSpc>
              <a:spcBef>
                <a:spcPct val="0"/>
              </a:spcBef>
              <a:spcAft>
                <a:spcPts val="0"/>
              </a:spcAft>
              <a:buClr>
                <a:prstClr val="black"/>
              </a:buClr>
              <a:buSzTx/>
              <a:buFontTx/>
              <a:buNone/>
              <a:tabLst/>
              <a:defRPr/>
            </a:pPr>
            <a:r>
              <a:rPr kumimoji="0" lang="en-US" sz="1000" b="0" i="0" u="none" strike="noStrike" kern="1200" cap="none" spc="0" normalizeH="0" baseline="0" noProof="0" dirty="0">
                <a:ln>
                  <a:noFill/>
                </a:ln>
                <a:solidFill>
                  <a:prstClr val="white"/>
                </a:solidFill>
                <a:effectLst/>
                <a:uLnTx/>
                <a:uFillTx/>
                <a:latin typeface="Arial" charset="0"/>
                <a:ea typeface="+mn-ea"/>
                <a:cs typeface="+mn-cs"/>
              </a:rPr>
              <a:t>Investments │ Wealth Management</a:t>
            </a:r>
          </a:p>
          <a:p>
            <a:pPr marL="0" marR="0" lvl="0" indent="0" algn="l" defTabSz="913943" rtl="0" eaLnBrk="0" fontAlgn="auto" latinLnBrk="0" hangingPunct="0">
              <a:lnSpc>
                <a:spcPct val="100000"/>
              </a:lnSpc>
              <a:spcBef>
                <a:spcPct val="0"/>
              </a:spcBef>
              <a:spcAft>
                <a:spcPts val="0"/>
              </a:spcAft>
              <a:buClr>
                <a:prstClr val="black"/>
              </a:buClr>
              <a:buSzTx/>
              <a:buFontTx/>
              <a:buNone/>
              <a:tabLst/>
              <a:defRPr/>
            </a:pPr>
            <a:endParaRPr kumimoji="0" lang="en-US" sz="1000" b="1" i="0" u="none" strike="noStrike" kern="1200" cap="none" spc="0" normalizeH="0" baseline="0" noProof="0" dirty="0">
              <a:ln>
                <a:noFill/>
              </a:ln>
              <a:solidFill>
                <a:srgbClr val="8B8A8D"/>
              </a:solidFill>
              <a:effectLst/>
              <a:uLnTx/>
              <a:uFillTx/>
              <a:latin typeface="Arial" charset="0"/>
              <a:ea typeface="+mn-ea"/>
              <a:cs typeface="+mn-cs"/>
            </a:endParaRPr>
          </a:p>
        </p:txBody>
      </p:sp>
    </p:spTree>
    <p:extLst>
      <p:ext uri="{BB962C8B-B14F-4D97-AF65-F5344CB8AC3E}">
        <p14:creationId xmlns:p14="http://schemas.microsoft.com/office/powerpoint/2010/main" val="1864572852"/>
      </p:ext>
    </p:extLst>
  </p:cSld>
  <p:clrMapOvr>
    <a:masterClrMapping/>
  </p:clrMapOvr>
  <p:hf hdr="0" ftr="0" dt="0"/>
</p:sldLayout>
</file>

<file path=ppt/slideLayouts/slideLayout27.xml><?xml version="1.0" encoding="utf-8"?>
<p:sldLayout xmlns:a="http://schemas.openxmlformats.org/drawingml/2006/main" xmlns:r="http://schemas.openxmlformats.org/officeDocument/2006/relationships" xmlns:p="http://schemas.openxmlformats.org/presentationml/2006/main" showMasterSp="0" preserve="1" userDrawn="1">
  <p:cSld name="Title Slide">
    <p:bg>
      <p:bgPr>
        <a:solidFill>
          <a:schemeClr val="accent1"/>
        </a:soli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647833" y="1337955"/>
            <a:ext cx="7198125" cy="750046"/>
          </a:xfrm>
        </p:spPr>
        <p:txBody>
          <a:bodyPr>
            <a:noAutofit/>
          </a:bodyPr>
          <a:lstStyle>
            <a:lvl1pPr>
              <a:defRPr sz="2399">
                <a:solidFill>
                  <a:srgbClr val="FBD9CA"/>
                </a:solidFill>
              </a:defRPr>
            </a:lvl1pPr>
          </a:lstStyle>
          <a:p>
            <a:r>
              <a:rPr lang="en-US" dirty="0"/>
              <a:t>Click to edit Master title style</a:t>
            </a:r>
          </a:p>
        </p:txBody>
      </p:sp>
      <p:sp>
        <p:nvSpPr>
          <p:cNvPr id="3" name="Subtitle 2"/>
          <p:cNvSpPr>
            <a:spLocks noGrp="1"/>
          </p:cNvSpPr>
          <p:nvPr>
            <p:ph type="subTitle" idx="1"/>
          </p:nvPr>
        </p:nvSpPr>
        <p:spPr>
          <a:xfrm>
            <a:off x="647833" y="2133156"/>
            <a:ext cx="7198125" cy="360000"/>
          </a:xfrm>
        </p:spPr>
        <p:txBody>
          <a:bodyPr>
            <a:noAutofit/>
          </a:bodyPr>
          <a:lstStyle>
            <a:lvl1pPr marL="0" indent="0" algn="l">
              <a:buNone/>
              <a:defRPr b="1">
                <a:solidFill>
                  <a:srgbClr val="FFFFFF"/>
                </a:solidFill>
              </a:defRPr>
            </a:lvl1pPr>
            <a:lvl2pPr marL="544080" indent="0" algn="ctr">
              <a:buNone/>
              <a:defRPr>
                <a:solidFill>
                  <a:schemeClr val="tx1">
                    <a:tint val="75000"/>
                  </a:schemeClr>
                </a:solidFill>
              </a:defRPr>
            </a:lvl2pPr>
            <a:lvl3pPr marL="1088158" indent="0" algn="ctr">
              <a:buNone/>
              <a:defRPr>
                <a:solidFill>
                  <a:schemeClr val="tx1">
                    <a:tint val="75000"/>
                  </a:schemeClr>
                </a:solidFill>
              </a:defRPr>
            </a:lvl3pPr>
            <a:lvl4pPr marL="1632238" indent="0" algn="ctr">
              <a:buNone/>
              <a:defRPr>
                <a:solidFill>
                  <a:schemeClr val="tx1">
                    <a:tint val="75000"/>
                  </a:schemeClr>
                </a:solidFill>
              </a:defRPr>
            </a:lvl4pPr>
            <a:lvl5pPr marL="2176318" indent="0" algn="ctr">
              <a:buNone/>
              <a:defRPr>
                <a:solidFill>
                  <a:schemeClr val="tx1">
                    <a:tint val="75000"/>
                  </a:schemeClr>
                </a:solidFill>
              </a:defRPr>
            </a:lvl5pPr>
            <a:lvl6pPr marL="2720399" indent="0" algn="ctr">
              <a:buNone/>
              <a:defRPr>
                <a:solidFill>
                  <a:schemeClr val="tx1">
                    <a:tint val="75000"/>
                  </a:schemeClr>
                </a:solidFill>
              </a:defRPr>
            </a:lvl6pPr>
            <a:lvl7pPr marL="3264477" indent="0" algn="ctr">
              <a:buNone/>
              <a:defRPr>
                <a:solidFill>
                  <a:schemeClr val="tx1">
                    <a:tint val="75000"/>
                  </a:schemeClr>
                </a:solidFill>
              </a:defRPr>
            </a:lvl7pPr>
            <a:lvl8pPr marL="3808557" indent="0" algn="ctr">
              <a:buNone/>
              <a:defRPr>
                <a:solidFill>
                  <a:schemeClr val="tx1">
                    <a:tint val="75000"/>
                  </a:schemeClr>
                </a:solidFill>
              </a:defRPr>
            </a:lvl8pPr>
            <a:lvl9pPr marL="4352636" indent="0" algn="ctr">
              <a:buNone/>
              <a:defRPr>
                <a:solidFill>
                  <a:schemeClr val="tx1">
                    <a:tint val="75000"/>
                  </a:schemeClr>
                </a:solidFill>
              </a:defRPr>
            </a:lvl9pPr>
          </a:lstStyle>
          <a:p>
            <a:r>
              <a:rPr lang="en-US" dirty="0"/>
              <a:t>Click to edit Master subtitle style</a:t>
            </a:r>
          </a:p>
        </p:txBody>
      </p:sp>
      <p:sp>
        <p:nvSpPr>
          <p:cNvPr id="21" name="Text Placeholder 20"/>
          <p:cNvSpPr>
            <a:spLocks noGrp="1"/>
          </p:cNvSpPr>
          <p:nvPr>
            <p:ph type="body" sz="quarter" idx="13" hasCustomPrompt="1"/>
          </p:nvPr>
        </p:nvSpPr>
        <p:spPr>
          <a:xfrm>
            <a:off x="647833" y="2591401"/>
            <a:ext cx="7198125" cy="215949"/>
          </a:xfrm>
        </p:spPr>
        <p:txBody>
          <a:bodyPr>
            <a:noAutofit/>
          </a:bodyPr>
          <a:lstStyle>
            <a:lvl1pPr marL="0" indent="0">
              <a:buNone/>
              <a:defRPr sz="1300">
                <a:solidFill>
                  <a:srgbClr val="FFFFFF"/>
                </a:solidFill>
              </a:defRPr>
            </a:lvl1pPr>
            <a:lvl2pPr marL="257046" indent="0">
              <a:buNone/>
              <a:defRPr>
                <a:solidFill>
                  <a:schemeClr val="accent2"/>
                </a:solidFill>
              </a:defRPr>
            </a:lvl2pPr>
            <a:lvl3pPr marL="514091" indent="0">
              <a:buNone/>
              <a:defRPr>
                <a:solidFill>
                  <a:schemeClr val="accent2"/>
                </a:solidFill>
              </a:defRPr>
            </a:lvl3pPr>
            <a:lvl4pPr marL="771137" indent="0">
              <a:buNone/>
              <a:defRPr>
                <a:solidFill>
                  <a:schemeClr val="accent2"/>
                </a:solidFill>
              </a:defRPr>
            </a:lvl4pPr>
            <a:lvl5pPr marL="1028181" indent="0">
              <a:buNone/>
              <a:defRPr>
                <a:solidFill>
                  <a:schemeClr val="accent2"/>
                </a:solidFill>
              </a:defRPr>
            </a:lvl5pPr>
          </a:lstStyle>
          <a:p>
            <a:pPr lvl="0"/>
            <a:r>
              <a:rPr lang="en-US" dirty="0"/>
              <a:t>Name, title</a:t>
            </a:r>
          </a:p>
        </p:txBody>
      </p:sp>
      <p:sp>
        <p:nvSpPr>
          <p:cNvPr id="22" name="Text Placeholder 20"/>
          <p:cNvSpPr>
            <a:spLocks noGrp="1"/>
          </p:cNvSpPr>
          <p:nvPr>
            <p:ph type="body" sz="quarter" idx="14" hasCustomPrompt="1"/>
          </p:nvPr>
        </p:nvSpPr>
        <p:spPr>
          <a:xfrm>
            <a:off x="647833" y="2843343"/>
            <a:ext cx="7198125" cy="215949"/>
          </a:xfrm>
        </p:spPr>
        <p:txBody>
          <a:bodyPr>
            <a:noAutofit/>
          </a:bodyPr>
          <a:lstStyle>
            <a:lvl1pPr marL="0" indent="0">
              <a:buNone/>
              <a:defRPr sz="1300">
                <a:solidFill>
                  <a:srgbClr val="FFFFFF"/>
                </a:solidFill>
              </a:defRPr>
            </a:lvl1pPr>
            <a:lvl2pPr marL="257046" indent="0">
              <a:buNone/>
              <a:defRPr>
                <a:solidFill>
                  <a:schemeClr val="accent2"/>
                </a:solidFill>
              </a:defRPr>
            </a:lvl2pPr>
            <a:lvl3pPr marL="514091" indent="0">
              <a:buNone/>
              <a:defRPr>
                <a:solidFill>
                  <a:schemeClr val="accent2"/>
                </a:solidFill>
              </a:defRPr>
            </a:lvl3pPr>
            <a:lvl4pPr marL="771137" indent="0">
              <a:buNone/>
              <a:defRPr>
                <a:solidFill>
                  <a:schemeClr val="accent2"/>
                </a:solidFill>
              </a:defRPr>
            </a:lvl4pPr>
            <a:lvl5pPr marL="1028181" indent="0">
              <a:buNone/>
              <a:defRPr>
                <a:solidFill>
                  <a:schemeClr val="accent2"/>
                </a:solidFill>
              </a:defRPr>
            </a:lvl5pPr>
          </a:lstStyle>
          <a:p>
            <a:pPr lvl="0"/>
            <a:r>
              <a:rPr lang="en-US" dirty="0"/>
              <a:t>Date</a:t>
            </a:r>
          </a:p>
        </p:txBody>
      </p:sp>
      <p:sp>
        <p:nvSpPr>
          <p:cNvPr id="8" name="AutoShape 3"/>
          <p:cNvSpPr>
            <a:spLocks noChangeAspect="1" noChangeArrowheads="1" noTextEdit="1"/>
          </p:cNvSpPr>
          <p:nvPr userDrawn="1"/>
        </p:nvSpPr>
        <p:spPr bwMode="auto">
          <a:xfrm>
            <a:off x="8324271" y="2853665"/>
            <a:ext cx="3994698" cy="40043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389" tIns="45694" rIns="91389" bIns="45694" numCol="1" anchor="t" anchorCtr="0" compatLnSpc="1">
            <a:prstTxWarp prst="textNoShape">
              <a:avLst/>
            </a:prstTxWarp>
          </a:bodyPr>
          <a:lstStyle/>
          <a:p>
            <a:pPr defTabSz="1088158" fontAlgn="auto">
              <a:spcBef>
                <a:spcPts val="0"/>
              </a:spcBef>
              <a:spcAft>
                <a:spcPts val="0"/>
              </a:spcAft>
              <a:buClr>
                <a:prstClr val="black"/>
              </a:buClr>
            </a:pPr>
            <a:endParaRPr lang="en-US" sz="2099" dirty="0">
              <a:solidFill>
                <a:prstClr val="black"/>
              </a:solidFill>
              <a:latin typeface="Arial"/>
            </a:endParaRPr>
          </a:p>
        </p:txBody>
      </p:sp>
      <p:grpSp>
        <p:nvGrpSpPr>
          <p:cNvPr id="17" name="Pulse"/>
          <p:cNvGrpSpPr/>
          <p:nvPr userDrawn="1"/>
        </p:nvGrpSpPr>
        <p:grpSpPr>
          <a:xfrm>
            <a:off x="8749611" y="3029840"/>
            <a:ext cx="3445566" cy="3490105"/>
            <a:chOff x="8751888" y="3030538"/>
            <a:chExt cx="3446462" cy="3490913"/>
          </a:xfrm>
          <a:solidFill>
            <a:srgbClr val="0000FF"/>
          </a:solidFill>
        </p:grpSpPr>
        <p:sp>
          <p:nvSpPr>
            <p:cNvPr id="10" name="Freeform 5"/>
            <p:cNvSpPr>
              <a:spLocks/>
            </p:cNvSpPr>
            <p:nvPr userDrawn="1"/>
          </p:nvSpPr>
          <p:spPr bwMode="auto">
            <a:xfrm>
              <a:off x="9196388" y="3902076"/>
              <a:ext cx="449263" cy="1120775"/>
            </a:xfrm>
            <a:custGeom>
              <a:avLst/>
              <a:gdLst>
                <a:gd name="T0" fmla="*/ 71 w 142"/>
                <a:gd name="T1" fmla="*/ 355 h 355"/>
                <a:gd name="T2" fmla="*/ 71 w 142"/>
                <a:gd name="T3" fmla="*/ 355 h 355"/>
                <a:gd name="T4" fmla="*/ 0 w 142"/>
                <a:gd name="T5" fmla="*/ 284 h 355"/>
                <a:gd name="T6" fmla="*/ 0 w 142"/>
                <a:gd name="T7" fmla="*/ 71 h 355"/>
                <a:gd name="T8" fmla="*/ 71 w 142"/>
                <a:gd name="T9" fmla="*/ 0 h 355"/>
                <a:gd name="T10" fmla="*/ 142 w 142"/>
                <a:gd name="T11" fmla="*/ 71 h 355"/>
                <a:gd name="T12" fmla="*/ 142 w 142"/>
                <a:gd name="T13" fmla="*/ 284 h 355"/>
                <a:gd name="T14" fmla="*/ 71 w 142"/>
                <a:gd name="T15" fmla="*/ 355 h 3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2" h="355">
                  <a:moveTo>
                    <a:pt x="71" y="355"/>
                  </a:moveTo>
                  <a:cubicBezTo>
                    <a:pt x="71" y="355"/>
                    <a:pt x="71" y="355"/>
                    <a:pt x="71" y="355"/>
                  </a:cubicBezTo>
                  <a:cubicBezTo>
                    <a:pt x="32" y="355"/>
                    <a:pt x="0" y="323"/>
                    <a:pt x="0" y="284"/>
                  </a:cubicBezTo>
                  <a:cubicBezTo>
                    <a:pt x="0" y="71"/>
                    <a:pt x="0" y="71"/>
                    <a:pt x="0" y="71"/>
                  </a:cubicBezTo>
                  <a:cubicBezTo>
                    <a:pt x="0" y="32"/>
                    <a:pt x="32" y="0"/>
                    <a:pt x="71" y="0"/>
                  </a:cubicBezTo>
                  <a:cubicBezTo>
                    <a:pt x="110" y="0"/>
                    <a:pt x="142" y="32"/>
                    <a:pt x="142" y="71"/>
                  </a:cubicBezTo>
                  <a:cubicBezTo>
                    <a:pt x="142" y="284"/>
                    <a:pt x="142" y="284"/>
                    <a:pt x="142" y="284"/>
                  </a:cubicBezTo>
                  <a:cubicBezTo>
                    <a:pt x="142" y="323"/>
                    <a:pt x="110" y="355"/>
                    <a:pt x="71" y="35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buClr>
                  <a:prstClr val="black"/>
                </a:buClr>
              </a:pPr>
              <a:endParaRPr lang="en-GB" sz="2099" dirty="0">
                <a:solidFill>
                  <a:prstClr val="black"/>
                </a:solidFill>
                <a:latin typeface="Arial"/>
              </a:endParaRPr>
            </a:p>
          </p:txBody>
        </p:sp>
        <p:sp>
          <p:nvSpPr>
            <p:cNvPr id="11" name="Freeform 6"/>
            <p:cNvSpPr>
              <a:spLocks/>
            </p:cNvSpPr>
            <p:nvPr userDrawn="1"/>
          </p:nvSpPr>
          <p:spPr bwMode="auto">
            <a:xfrm>
              <a:off x="8751888" y="4551363"/>
              <a:ext cx="265113" cy="449263"/>
            </a:xfrm>
            <a:custGeom>
              <a:avLst/>
              <a:gdLst>
                <a:gd name="T0" fmla="*/ 42 w 84"/>
                <a:gd name="T1" fmla="*/ 142 h 142"/>
                <a:gd name="T2" fmla="*/ 42 w 84"/>
                <a:gd name="T3" fmla="*/ 142 h 142"/>
                <a:gd name="T4" fmla="*/ 0 w 84"/>
                <a:gd name="T5" fmla="*/ 99 h 142"/>
                <a:gd name="T6" fmla="*/ 0 w 84"/>
                <a:gd name="T7" fmla="*/ 42 h 142"/>
                <a:gd name="T8" fmla="*/ 42 w 84"/>
                <a:gd name="T9" fmla="*/ 0 h 142"/>
                <a:gd name="T10" fmla="*/ 84 w 84"/>
                <a:gd name="T11" fmla="*/ 42 h 142"/>
                <a:gd name="T12" fmla="*/ 84 w 84"/>
                <a:gd name="T13" fmla="*/ 99 h 142"/>
                <a:gd name="T14" fmla="*/ 42 w 84"/>
                <a:gd name="T15" fmla="*/ 142 h 1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4" h="142">
                  <a:moveTo>
                    <a:pt x="42" y="142"/>
                  </a:moveTo>
                  <a:cubicBezTo>
                    <a:pt x="42" y="142"/>
                    <a:pt x="42" y="142"/>
                    <a:pt x="42" y="142"/>
                  </a:cubicBezTo>
                  <a:cubicBezTo>
                    <a:pt x="18" y="142"/>
                    <a:pt x="0" y="123"/>
                    <a:pt x="0" y="99"/>
                  </a:cubicBezTo>
                  <a:cubicBezTo>
                    <a:pt x="0" y="42"/>
                    <a:pt x="0" y="42"/>
                    <a:pt x="0" y="42"/>
                  </a:cubicBezTo>
                  <a:cubicBezTo>
                    <a:pt x="0" y="19"/>
                    <a:pt x="18" y="0"/>
                    <a:pt x="42" y="0"/>
                  </a:cubicBezTo>
                  <a:cubicBezTo>
                    <a:pt x="65" y="0"/>
                    <a:pt x="84" y="19"/>
                    <a:pt x="84" y="42"/>
                  </a:cubicBezTo>
                  <a:cubicBezTo>
                    <a:pt x="84" y="99"/>
                    <a:pt x="84" y="99"/>
                    <a:pt x="84" y="99"/>
                  </a:cubicBezTo>
                  <a:cubicBezTo>
                    <a:pt x="84" y="123"/>
                    <a:pt x="65" y="142"/>
                    <a:pt x="42" y="14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buClr>
                  <a:prstClr val="black"/>
                </a:buClr>
              </a:pPr>
              <a:endParaRPr lang="en-GB" sz="2099" dirty="0">
                <a:solidFill>
                  <a:prstClr val="black"/>
                </a:solidFill>
                <a:latin typeface="Arial"/>
              </a:endParaRPr>
            </a:p>
          </p:txBody>
        </p:sp>
        <p:sp>
          <p:nvSpPr>
            <p:cNvPr id="12" name="Freeform 7"/>
            <p:cNvSpPr>
              <a:spLocks/>
            </p:cNvSpPr>
            <p:nvPr userDrawn="1"/>
          </p:nvSpPr>
          <p:spPr bwMode="auto">
            <a:xfrm>
              <a:off x="11436350" y="4529138"/>
              <a:ext cx="449263" cy="1117600"/>
            </a:xfrm>
            <a:custGeom>
              <a:avLst/>
              <a:gdLst>
                <a:gd name="T0" fmla="*/ 71 w 142"/>
                <a:gd name="T1" fmla="*/ 354 h 354"/>
                <a:gd name="T2" fmla="*/ 71 w 142"/>
                <a:gd name="T3" fmla="*/ 354 h 354"/>
                <a:gd name="T4" fmla="*/ 0 w 142"/>
                <a:gd name="T5" fmla="*/ 283 h 354"/>
                <a:gd name="T6" fmla="*/ 0 w 142"/>
                <a:gd name="T7" fmla="*/ 71 h 354"/>
                <a:gd name="T8" fmla="*/ 71 w 142"/>
                <a:gd name="T9" fmla="*/ 0 h 354"/>
                <a:gd name="T10" fmla="*/ 142 w 142"/>
                <a:gd name="T11" fmla="*/ 71 h 354"/>
                <a:gd name="T12" fmla="*/ 142 w 142"/>
                <a:gd name="T13" fmla="*/ 283 h 354"/>
                <a:gd name="T14" fmla="*/ 71 w 142"/>
                <a:gd name="T15" fmla="*/ 354 h 35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2" h="354">
                  <a:moveTo>
                    <a:pt x="71" y="354"/>
                  </a:moveTo>
                  <a:cubicBezTo>
                    <a:pt x="71" y="354"/>
                    <a:pt x="71" y="354"/>
                    <a:pt x="71" y="354"/>
                  </a:cubicBezTo>
                  <a:cubicBezTo>
                    <a:pt x="32" y="354"/>
                    <a:pt x="0" y="322"/>
                    <a:pt x="0" y="283"/>
                  </a:cubicBezTo>
                  <a:cubicBezTo>
                    <a:pt x="0" y="71"/>
                    <a:pt x="0" y="71"/>
                    <a:pt x="0" y="71"/>
                  </a:cubicBezTo>
                  <a:cubicBezTo>
                    <a:pt x="0" y="32"/>
                    <a:pt x="32" y="0"/>
                    <a:pt x="71" y="0"/>
                  </a:cubicBezTo>
                  <a:cubicBezTo>
                    <a:pt x="110" y="0"/>
                    <a:pt x="142" y="32"/>
                    <a:pt x="142" y="71"/>
                  </a:cubicBezTo>
                  <a:cubicBezTo>
                    <a:pt x="142" y="283"/>
                    <a:pt x="142" y="283"/>
                    <a:pt x="142" y="283"/>
                  </a:cubicBezTo>
                  <a:cubicBezTo>
                    <a:pt x="142" y="322"/>
                    <a:pt x="110" y="354"/>
                    <a:pt x="71" y="35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buClr>
                  <a:prstClr val="black"/>
                </a:buClr>
              </a:pPr>
              <a:endParaRPr lang="en-GB" sz="2099" dirty="0">
                <a:solidFill>
                  <a:prstClr val="black"/>
                </a:solidFill>
                <a:latin typeface="Arial"/>
              </a:endParaRPr>
            </a:p>
          </p:txBody>
        </p:sp>
        <p:sp>
          <p:nvSpPr>
            <p:cNvPr id="14" name="Freeform 8"/>
            <p:cNvSpPr>
              <a:spLocks/>
            </p:cNvSpPr>
            <p:nvPr userDrawn="1"/>
          </p:nvSpPr>
          <p:spPr bwMode="auto">
            <a:xfrm>
              <a:off x="9869488" y="3030538"/>
              <a:ext cx="560388" cy="2506663"/>
            </a:xfrm>
            <a:custGeom>
              <a:avLst/>
              <a:gdLst>
                <a:gd name="T0" fmla="*/ 88 w 177"/>
                <a:gd name="T1" fmla="*/ 794 h 794"/>
                <a:gd name="T2" fmla="*/ 88 w 177"/>
                <a:gd name="T3" fmla="*/ 794 h 794"/>
                <a:gd name="T4" fmla="*/ 0 w 177"/>
                <a:gd name="T5" fmla="*/ 705 h 794"/>
                <a:gd name="T6" fmla="*/ 0 w 177"/>
                <a:gd name="T7" fmla="*/ 89 h 794"/>
                <a:gd name="T8" fmla="*/ 88 w 177"/>
                <a:gd name="T9" fmla="*/ 0 h 794"/>
                <a:gd name="T10" fmla="*/ 177 w 177"/>
                <a:gd name="T11" fmla="*/ 89 h 794"/>
                <a:gd name="T12" fmla="*/ 177 w 177"/>
                <a:gd name="T13" fmla="*/ 705 h 794"/>
                <a:gd name="T14" fmla="*/ 88 w 177"/>
                <a:gd name="T15" fmla="*/ 794 h 7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7" h="794">
                  <a:moveTo>
                    <a:pt x="88" y="794"/>
                  </a:moveTo>
                  <a:cubicBezTo>
                    <a:pt x="88" y="794"/>
                    <a:pt x="88" y="794"/>
                    <a:pt x="88" y="794"/>
                  </a:cubicBezTo>
                  <a:cubicBezTo>
                    <a:pt x="40" y="794"/>
                    <a:pt x="0" y="754"/>
                    <a:pt x="0" y="705"/>
                  </a:cubicBezTo>
                  <a:cubicBezTo>
                    <a:pt x="0" y="89"/>
                    <a:pt x="0" y="89"/>
                    <a:pt x="0" y="89"/>
                  </a:cubicBezTo>
                  <a:cubicBezTo>
                    <a:pt x="0" y="40"/>
                    <a:pt x="40" y="0"/>
                    <a:pt x="88" y="0"/>
                  </a:cubicBezTo>
                  <a:cubicBezTo>
                    <a:pt x="137" y="0"/>
                    <a:pt x="177" y="40"/>
                    <a:pt x="177" y="89"/>
                  </a:cubicBezTo>
                  <a:cubicBezTo>
                    <a:pt x="177" y="705"/>
                    <a:pt x="177" y="705"/>
                    <a:pt x="177" y="705"/>
                  </a:cubicBezTo>
                  <a:cubicBezTo>
                    <a:pt x="177" y="754"/>
                    <a:pt x="137" y="794"/>
                    <a:pt x="88" y="79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buClr>
                  <a:prstClr val="black"/>
                </a:buClr>
              </a:pPr>
              <a:endParaRPr lang="en-GB" sz="2099" dirty="0">
                <a:solidFill>
                  <a:prstClr val="black"/>
                </a:solidFill>
                <a:latin typeface="Arial"/>
              </a:endParaRPr>
            </a:p>
          </p:txBody>
        </p:sp>
        <p:sp>
          <p:nvSpPr>
            <p:cNvPr id="15" name="Freeform 9"/>
            <p:cNvSpPr>
              <a:spLocks/>
            </p:cNvSpPr>
            <p:nvPr userDrawn="1"/>
          </p:nvSpPr>
          <p:spPr bwMode="auto">
            <a:xfrm>
              <a:off x="10653713" y="4014788"/>
              <a:ext cx="558800" cy="2506663"/>
            </a:xfrm>
            <a:custGeom>
              <a:avLst/>
              <a:gdLst>
                <a:gd name="T0" fmla="*/ 88 w 177"/>
                <a:gd name="T1" fmla="*/ 794 h 794"/>
                <a:gd name="T2" fmla="*/ 88 w 177"/>
                <a:gd name="T3" fmla="*/ 794 h 794"/>
                <a:gd name="T4" fmla="*/ 0 w 177"/>
                <a:gd name="T5" fmla="*/ 705 h 794"/>
                <a:gd name="T6" fmla="*/ 0 w 177"/>
                <a:gd name="T7" fmla="*/ 88 h 794"/>
                <a:gd name="T8" fmla="*/ 88 w 177"/>
                <a:gd name="T9" fmla="*/ 0 h 794"/>
                <a:gd name="T10" fmla="*/ 177 w 177"/>
                <a:gd name="T11" fmla="*/ 88 h 794"/>
                <a:gd name="T12" fmla="*/ 177 w 177"/>
                <a:gd name="T13" fmla="*/ 705 h 794"/>
                <a:gd name="T14" fmla="*/ 88 w 177"/>
                <a:gd name="T15" fmla="*/ 794 h 7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7" h="794">
                  <a:moveTo>
                    <a:pt x="88" y="794"/>
                  </a:moveTo>
                  <a:cubicBezTo>
                    <a:pt x="88" y="794"/>
                    <a:pt x="88" y="794"/>
                    <a:pt x="88" y="794"/>
                  </a:cubicBezTo>
                  <a:cubicBezTo>
                    <a:pt x="40" y="794"/>
                    <a:pt x="0" y="754"/>
                    <a:pt x="0" y="705"/>
                  </a:cubicBezTo>
                  <a:cubicBezTo>
                    <a:pt x="0" y="88"/>
                    <a:pt x="0" y="88"/>
                    <a:pt x="0" y="88"/>
                  </a:cubicBezTo>
                  <a:cubicBezTo>
                    <a:pt x="0" y="40"/>
                    <a:pt x="40" y="0"/>
                    <a:pt x="88" y="0"/>
                  </a:cubicBezTo>
                  <a:cubicBezTo>
                    <a:pt x="137" y="0"/>
                    <a:pt x="177" y="40"/>
                    <a:pt x="177" y="88"/>
                  </a:cubicBezTo>
                  <a:cubicBezTo>
                    <a:pt x="177" y="705"/>
                    <a:pt x="177" y="705"/>
                    <a:pt x="177" y="705"/>
                  </a:cubicBezTo>
                  <a:cubicBezTo>
                    <a:pt x="177" y="754"/>
                    <a:pt x="137" y="794"/>
                    <a:pt x="88" y="79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buClr>
                  <a:prstClr val="black"/>
                </a:buClr>
              </a:pPr>
              <a:endParaRPr lang="en-GB" sz="2099" dirty="0">
                <a:solidFill>
                  <a:prstClr val="black"/>
                </a:solidFill>
                <a:latin typeface="Arial"/>
              </a:endParaRPr>
            </a:p>
          </p:txBody>
        </p:sp>
        <p:sp>
          <p:nvSpPr>
            <p:cNvPr id="16" name="Freeform 10"/>
            <p:cNvSpPr>
              <a:spLocks/>
            </p:cNvSpPr>
            <p:nvPr userDrawn="1"/>
          </p:nvSpPr>
          <p:spPr bwMode="auto">
            <a:xfrm>
              <a:off x="12058650" y="4551363"/>
              <a:ext cx="139700" cy="449263"/>
            </a:xfrm>
            <a:custGeom>
              <a:avLst/>
              <a:gdLst>
                <a:gd name="T0" fmla="*/ 44 w 44"/>
                <a:gd name="T1" fmla="*/ 0 h 142"/>
                <a:gd name="T2" fmla="*/ 0 w 44"/>
                <a:gd name="T3" fmla="*/ 42 h 142"/>
                <a:gd name="T4" fmla="*/ 0 w 44"/>
                <a:gd name="T5" fmla="*/ 99 h 142"/>
                <a:gd name="T6" fmla="*/ 44 w 44"/>
                <a:gd name="T7" fmla="*/ 142 h 142"/>
                <a:gd name="T8" fmla="*/ 44 w 44"/>
                <a:gd name="T9" fmla="*/ 0 h 142"/>
              </a:gdLst>
              <a:ahLst/>
              <a:cxnLst>
                <a:cxn ang="0">
                  <a:pos x="T0" y="T1"/>
                </a:cxn>
                <a:cxn ang="0">
                  <a:pos x="T2" y="T3"/>
                </a:cxn>
                <a:cxn ang="0">
                  <a:pos x="T4" y="T5"/>
                </a:cxn>
                <a:cxn ang="0">
                  <a:pos x="T6" y="T7"/>
                </a:cxn>
                <a:cxn ang="0">
                  <a:pos x="T8" y="T9"/>
                </a:cxn>
              </a:cxnLst>
              <a:rect l="0" t="0" r="r" b="b"/>
              <a:pathLst>
                <a:path w="44" h="142">
                  <a:moveTo>
                    <a:pt x="44" y="0"/>
                  </a:moveTo>
                  <a:cubicBezTo>
                    <a:pt x="20" y="0"/>
                    <a:pt x="0" y="19"/>
                    <a:pt x="0" y="42"/>
                  </a:cubicBezTo>
                  <a:cubicBezTo>
                    <a:pt x="0" y="99"/>
                    <a:pt x="0" y="99"/>
                    <a:pt x="0" y="99"/>
                  </a:cubicBezTo>
                  <a:cubicBezTo>
                    <a:pt x="0" y="123"/>
                    <a:pt x="20" y="142"/>
                    <a:pt x="44" y="142"/>
                  </a:cubicBezTo>
                  <a:lnTo>
                    <a:pt x="4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buClr>
                  <a:prstClr val="black"/>
                </a:buClr>
              </a:pPr>
              <a:endParaRPr lang="en-GB" sz="2099" dirty="0">
                <a:solidFill>
                  <a:prstClr val="black"/>
                </a:solidFill>
                <a:latin typeface="Arial"/>
              </a:endParaRPr>
            </a:p>
          </p:txBody>
        </p:sp>
      </p:grpSp>
      <p:grpSp>
        <p:nvGrpSpPr>
          <p:cNvPr id="27" name="Logotype"/>
          <p:cNvGrpSpPr/>
          <p:nvPr userDrawn="1"/>
        </p:nvGrpSpPr>
        <p:grpSpPr>
          <a:xfrm>
            <a:off x="641186" y="530770"/>
            <a:ext cx="1383679" cy="288542"/>
            <a:chOff x="9501453" y="6148765"/>
            <a:chExt cx="2047875" cy="427037"/>
          </a:xfrm>
          <a:solidFill>
            <a:schemeClr val="bg1"/>
          </a:solidFill>
        </p:grpSpPr>
        <p:sp>
          <p:nvSpPr>
            <p:cNvPr id="28" name="Freeform 5"/>
            <p:cNvSpPr>
              <a:spLocks noEditPoints="1"/>
            </p:cNvSpPr>
            <p:nvPr userDrawn="1"/>
          </p:nvSpPr>
          <p:spPr bwMode="auto">
            <a:xfrm>
              <a:off x="11206428" y="6231315"/>
              <a:ext cx="342900" cy="344487"/>
            </a:xfrm>
            <a:custGeom>
              <a:avLst/>
              <a:gdLst>
                <a:gd name="T0" fmla="*/ 43 w 91"/>
                <a:gd name="T1" fmla="*/ 2 h 91"/>
                <a:gd name="T2" fmla="*/ 2 w 91"/>
                <a:gd name="T3" fmla="*/ 44 h 91"/>
                <a:gd name="T4" fmla="*/ 46 w 91"/>
                <a:gd name="T5" fmla="*/ 91 h 91"/>
                <a:gd name="T6" fmla="*/ 74 w 91"/>
                <a:gd name="T7" fmla="*/ 77 h 91"/>
                <a:gd name="T8" fmla="*/ 74 w 91"/>
                <a:gd name="T9" fmla="*/ 90 h 91"/>
                <a:gd name="T10" fmla="*/ 91 w 91"/>
                <a:gd name="T11" fmla="*/ 90 h 91"/>
                <a:gd name="T12" fmla="*/ 91 w 91"/>
                <a:gd name="T13" fmla="*/ 47 h 91"/>
                <a:gd name="T14" fmla="*/ 43 w 91"/>
                <a:gd name="T15" fmla="*/ 2 h 91"/>
                <a:gd name="T16" fmla="*/ 72 w 91"/>
                <a:gd name="T17" fmla="*/ 48 h 91"/>
                <a:gd name="T18" fmla="*/ 43 w 91"/>
                <a:gd name="T19" fmla="*/ 72 h 91"/>
                <a:gd name="T20" fmla="*/ 21 w 91"/>
                <a:gd name="T21" fmla="*/ 50 h 91"/>
                <a:gd name="T22" fmla="*/ 46 w 91"/>
                <a:gd name="T23" fmla="*/ 21 h 91"/>
                <a:gd name="T24" fmla="*/ 72 w 91"/>
                <a:gd name="T25" fmla="*/ 45 h 91"/>
                <a:gd name="T26" fmla="*/ 72 w 91"/>
                <a:gd name="T27" fmla="*/ 48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1" h="91">
                  <a:moveTo>
                    <a:pt x="43" y="2"/>
                  </a:moveTo>
                  <a:cubicBezTo>
                    <a:pt x="21" y="4"/>
                    <a:pt x="3" y="22"/>
                    <a:pt x="2" y="44"/>
                  </a:cubicBezTo>
                  <a:cubicBezTo>
                    <a:pt x="0" y="70"/>
                    <a:pt x="21" y="91"/>
                    <a:pt x="46" y="91"/>
                  </a:cubicBezTo>
                  <a:cubicBezTo>
                    <a:pt x="56" y="91"/>
                    <a:pt x="68" y="87"/>
                    <a:pt x="74" y="77"/>
                  </a:cubicBezTo>
                  <a:cubicBezTo>
                    <a:pt x="74" y="90"/>
                    <a:pt x="74" y="90"/>
                    <a:pt x="74" y="90"/>
                  </a:cubicBezTo>
                  <a:cubicBezTo>
                    <a:pt x="91" y="90"/>
                    <a:pt x="91" y="90"/>
                    <a:pt x="91" y="90"/>
                  </a:cubicBezTo>
                  <a:cubicBezTo>
                    <a:pt x="91" y="47"/>
                    <a:pt x="91" y="47"/>
                    <a:pt x="91" y="47"/>
                  </a:cubicBezTo>
                  <a:cubicBezTo>
                    <a:pt x="91" y="20"/>
                    <a:pt x="69" y="0"/>
                    <a:pt x="43" y="2"/>
                  </a:cubicBezTo>
                  <a:close/>
                  <a:moveTo>
                    <a:pt x="72" y="48"/>
                  </a:moveTo>
                  <a:cubicBezTo>
                    <a:pt x="71" y="63"/>
                    <a:pt x="58" y="74"/>
                    <a:pt x="43" y="72"/>
                  </a:cubicBezTo>
                  <a:cubicBezTo>
                    <a:pt x="32" y="71"/>
                    <a:pt x="22" y="61"/>
                    <a:pt x="21" y="50"/>
                  </a:cubicBezTo>
                  <a:cubicBezTo>
                    <a:pt x="19" y="34"/>
                    <a:pt x="31" y="21"/>
                    <a:pt x="46" y="21"/>
                  </a:cubicBezTo>
                  <a:cubicBezTo>
                    <a:pt x="60" y="21"/>
                    <a:pt x="71" y="32"/>
                    <a:pt x="72" y="45"/>
                  </a:cubicBezTo>
                  <a:lnTo>
                    <a:pt x="72" y="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buClr>
                  <a:prstClr val="black"/>
                </a:buClr>
              </a:pPr>
              <a:endParaRPr lang="en-US" sz="2099" dirty="0">
                <a:solidFill>
                  <a:prstClr val="black"/>
                </a:solidFill>
                <a:latin typeface="Arial"/>
              </a:endParaRPr>
            </a:p>
          </p:txBody>
        </p:sp>
        <p:sp>
          <p:nvSpPr>
            <p:cNvPr id="29" name="Freeform 6"/>
            <p:cNvSpPr>
              <a:spLocks noEditPoints="1"/>
            </p:cNvSpPr>
            <p:nvPr userDrawn="1"/>
          </p:nvSpPr>
          <p:spPr bwMode="auto">
            <a:xfrm>
              <a:off x="10849241" y="6236077"/>
              <a:ext cx="334963" cy="339725"/>
            </a:xfrm>
            <a:custGeom>
              <a:avLst/>
              <a:gdLst>
                <a:gd name="T0" fmla="*/ 44 w 89"/>
                <a:gd name="T1" fmla="*/ 1 h 90"/>
                <a:gd name="T2" fmla="*/ 0 w 89"/>
                <a:gd name="T3" fmla="*/ 46 h 90"/>
                <a:gd name="T4" fmla="*/ 45 w 89"/>
                <a:gd name="T5" fmla="*/ 90 h 90"/>
                <a:gd name="T6" fmla="*/ 86 w 89"/>
                <a:gd name="T7" fmla="*/ 63 h 90"/>
                <a:gd name="T8" fmla="*/ 69 w 89"/>
                <a:gd name="T9" fmla="*/ 58 h 90"/>
                <a:gd name="T10" fmla="*/ 50 w 89"/>
                <a:gd name="T11" fmla="*/ 72 h 90"/>
                <a:gd name="T12" fmla="*/ 22 w 89"/>
                <a:gd name="T13" fmla="*/ 59 h 90"/>
                <a:gd name="T14" fmla="*/ 89 w 89"/>
                <a:gd name="T15" fmla="*/ 41 h 90"/>
                <a:gd name="T16" fmla="*/ 44 w 89"/>
                <a:gd name="T17" fmla="*/ 1 h 90"/>
                <a:gd name="T18" fmla="*/ 19 w 89"/>
                <a:gd name="T19" fmla="*/ 44 h 90"/>
                <a:gd name="T20" fmla="*/ 36 w 89"/>
                <a:gd name="T21" fmla="*/ 19 h 90"/>
                <a:gd name="T22" fmla="*/ 67 w 89"/>
                <a:gd name="T23" fmla="*/ 31 h 90"/>
                <a:gd name="T24" fmla="*/ 19 w 89"/>
                <a:gd name="T25" fmla="*/ 44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9" h="90">
                  <a:moveTo>
                    <a:pt x="44" y="1"/>
                  </a:moveTo>
                  <a:cubicBezTo>
                    <a:pt x="20" y="2"/>
                    <a:pt x="0" y="20"/>
                    <a:pt x="0" y="46"/>
                  </a:cubicBezTo>
                  <a:cubicBezTo>
                    <a:pt x="0" y="70"/>
                    <a:pt x="20" y="90"/>
                    <a:pt x="45" y="90"/>
                  </a:cubicBezTo>
                  <a:cubicBezTo>
                    <a:pt x="62" y="90"/>
                    <a:pt x="79" y="80"/>
                    <a:pt x="86" y="63"/>
                  </a:cubicBezTo>
                  <a:cubicBezTo>
                    <a:pt x="69" y="58"/>
                    <a:pt x="69" y="58"/>
                    <a:pt x="69" y="58"/>
                  </a:cubicBezTo>
                  <a:cubicBezTo>
                    <a:pt x="66" y="65"/>
                    <a:pt x="58" y="71"/>
                    <a:pt x="50" y="72"/>
                  </a:cubicBezTo>
                  <a:cubicBezTo>
                    <a:pt x="38" y="75"/>
                    <a:pt x="26" y="67"/>
                    <a:pt x="22" y="59"/>
                  </a:cubicBezTo>
                  <a:cubicBezTo>
                    <a:pt x="89" y="41"/>
                    <a:pt x="89" y="41"/>
                    <a:pt x="89" y="41"/>
                  </a:cubicBezTo>
                  <a:cubicBezTo>
                    <a:pt x="87" y="24"/>
                    <a:pt x="72" y="0"/>
                    <a:pt x="44" y="1"/>
                  </a:cubicBezTo>
                  <a:close/>
                  <a:moveTo>
                    <a:pt x="19" y="44"/>
                  </a:moveTo>
                  <a:cubicBezTo>
                    <a:pt x="19" y="34"/>
                    <a:pt x="24" y="24"/>
                    <a:pt x="36" y="19"/>
                  </a:cubicBezTo>
                  <a:cubicBezTo>
                    <a:pt x="50" y="14"/>
                    <a:pt x="62" y="21"/>
                    <a:pt x="67" y="31"/>
                  </a:cubicBezTo>
                  <a:lnTo>
                    <a:pt x="19" y="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buClr>
                  <a:prstClr val="black"/>
                </a:buClr>
              </a:pPr>
              <a:endParaRPr lang="en-US" sz="2099" dirty="0">
                <a:solidFill>
                  <a:prstClr val="black"/>
                </a:solidFill>
                <a:latin typeface="Arial"/>
              </a:endParaRPr>
            </a:p>
          </p:txBody>
        </p:sp>
        <p:sp>
          <p:nvSpPr>
            <p:cNvPr id="30" name="Freeform 7"/>
            <p:cNvSpPr>
              <a:spLocks/>
            </p:cNvSpPr>
            <p:nvPr userDrawn="1"/>
          </p:nvSpPr>
          <p:spPr bwMode="auto">
            <a:xfrm>
              <a:off x="10292028" y="6239252"/>
              <a:ext cx="166688" cy="333375"/>
            </a:xfrm>
            <a:custGeom>
              <a:avLst/>
              <a:gdLst>
                <a:gd name="T0" fmla="*/ 44 w 44"/>
                <a:gd name="T1" fmla="*/ 18 h 88"/>
                <a:gd name="T2" fmla="*/ 44 w 44"/>
                <a:gd name="T3" fmla="*/ 0 h 88"/>
                <a:gd name="T4" fmla="*/ 19 w 44"/>
                <a:gd name="T5" fmla="*/ 13 h 88"/>
                <a:gd name="T6" fmla="*/ 19 w 44"/>
                <a:gd name="T7" fmla="*/ 3 h 88"/>
                <a:gd name="T8" fmla="*/ 0 w 44"/>
                <a:gd name="T9" fmla="*/ 3 h 88"/>
                <a:gd name="T10" fmla="*/ 0 w 44"/>
                <a:gd name="T11" fmla="*/ 44 h 88"/>
                <a:gd name="T12" fmla="*/ 0 w 44"/>
                <a:gd name="T13" fmla="*/ 88 h 88"/>
                <a:gd name="T14" fmla="*/ 20 w 44"/>
                <a:gd name="T15" fmla="*/ 88 h 88"/>
                <a:gd name="T16" fmla="*/ 20 w 44"/>
                <a:gd name="T17" fmla="*/ 46 h 88"/>
                <a:gd name="T18" fmla="*/ 44 w 44"/>
                <a:gd name="T19" fmla="*/ 1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 h="88">
                  <a:moveTo>
                    <a:pt x="44" y="18"/>
                  </a:moveTo>
                  <a:cubicBezTo>
                    <a:pt x="44" y="0"/>
                    <a:pt x="44" y="0"/>
                    <a:pt x="44" y="0"/>
                  </a:cubicBezTo>
                  <a:cubicBezTo>
                    <a:pt x="28" y="0"/>
                    <a:pt x="22" y="8"/>
                    <a:pt x="19" y="13"/>
                  </a:cubicBezTo>
                  <a:cubicBezTo>
                    <a:pt x="19" y="3"/>
                    <a:pt x="19" y="3"/>
                    <a:pt x="19" y="3"/>
                  </a:cubicBezTo>
                  <a:cubicBezTo>
                    <a:pt x="0" y="3"/>
                    <a:pt x="0" y="3"/>
                    <a:pt x="0" y="3"/>
                  </a:cubicBezTo>
                  <a:cubicBezTo>
                    <a:pt x="0" y="44"/>
                    <a:pt x="0" y="44"/>
                    <a:pt x="0" y="44"/>
                  </a:cubicBezTo>
                  <a:cubicBezTo>
                    <a:pt x="0" y="88"/>
                    <a:pt x="0" y="88"/>
                    <a:pt x="0" y="88"/>
                  </a:cubicBezTo>
                  <a:cubicBezTo>
                    <a:pt x="20" y="88"/>
                    <a:pt x="20" y="88"/>
                    <a:pt x="20" y="88"/>
                  </a:cubicBezTo>
                  <a:cubicBezTo>
                    <a:pt x="20" y="62"/>
                    <a:pt x="20" y="62"/>
                    <a:pt x="20" y="46"/>
                  </a:cubicBezTo>
                  <a:cubicBezTo>
                    <a:pt x="20" y="26"/>
                    <a:pt x="31" y="19"/>
                    <a:pt x="44"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buClr>
                  <a:prstClr val="black"/>
                </a:buClr>
              </a:pPr>
              <a:endParaRPr lang="en-US" sz="2099" dirty="0">
                <a:solidFill>
                  <a:prstClr val="black"/>
                </a:solidFill>
                <a:latin typeface="Arial"/>
              </a:endParaRPr>
            </a:p>
          </p:txBody>
        </p:sp>
        <p:sp>
          <p:nvSpPr>
            <p:cNvPr id="31" name="Freeform 8"/>
            <p:cNvSpPr>
              <a:spLocks/>
            </p:cNvSpPr>
            <p:nvPr userDrawn="1"/>
          </p:nvSpPr>
          <p:spPr bwMode="auto">
            <a:xfrm>
              <a:off x="9501453" y="6182102"/>
              <a:ext cx="369888" cy="390525"/>
            </a:xfrm>
            <a:custGeom>
              <a:avLst/>
              <a:gdLst>
                <a:gd name="T0" fmla="*/ 185 w 233"/>
                <a:gd name="T1" fmla="*/ 165 h 246"/>
                <a:gd name="T2" fmla="*/ 48 w 233"/>
                <a:gd name="T3" fmla="*/ 0 h 246"/>
                <a:gd name="T4" fmla="*/ 0 w 233"/>
                <a:gd name="T5" fmla="*/ 0 h 246"/>
                <a:gd name="T6" fmla="*/ 0 w 233"/>
                <a:gd name="T7" fmla="*/ 246 h 246"/>
                <a:gd name="T8" fmla="*/ 50 w 233"/>
                <a:gd name="T9" fmla="*/ 246 h 246"/>
                <a:gd name="T10" fmla="*/ 50 w 233"/>
                <a:gd name="T11" fmla="*/ 81 h 246"/>
                <a:gd name="T12" fmla="*/ 190 w 233"/>
                <a:gd name="T13" fmla="*/ 246 h 246"/>
                <a:gd name="T14" fmla="*/ 233 w 233"/>
                <a:gd name="T15" fmla="*/ 246 h 246"/>
                <a:gd name="T16" fmla="*/ 233 w 233"/>
                <a:gd name="T17" fmla="*/ 0 h 246"/>
                <a:gd name="T18" fmla="*/ 185 w 233"/>
                <a:gd name="T19" fmla="*/ 0 h 246"/>
                <a:gd name="T20" fmla="*/ 185 w 233"/>
                <a:gd name="T21" fmla="*/ 165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3" h="246">
                  <a:moveTo>
                    <a:pt x="185" y="165"/>
                  </a:moveTo>
                  <a:lnTo>
                    <a:pt x="48" y="0"/>
                  </a:lnTo>
                  <a:lnTo>
                    <a:pt x="0" y="0"/>
                  </a:lnTo>
                  <a:lnTo>
                    <a:pt x="0" y="246"/>
                  </a:lnTo>
                  <a:lnTo>
                    <a:pt x="50" y="246"/>
                  </a:lnTo>
                  <a:lnTo>
                    <a:pt x="50" y="81"/>
                  </a:lnTo>
                  <a:lnTo>
                    <a:pt x="190" y="246"/>
                  </a:lnTo>
                  <a:lnTo>
                    <a:pt x="233" y="246"/>
                  </a:lnTo>
                  <a:lnTo>
                    <a:pt x="233" y="0"/>
                  </a:lnTo>
                  <a:lnTo>
                    <a:pt x="185" y="0"/>
                  </a:lnTo>
                  <a:lnTo>
                    <a:pt x="185" y="16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buClr>
                  <a:prstClr val="black"/>
                </a:buClr>
              </a:pPr>
              <a:endParaRPr lang="en-US" sz="2099" dirty="0">
                <a:solidFill>
                  <a:prstClr val="black"/>
                </a:solidFill>
                <a:latin typeface="Arial"/>
              </a:endParaRPr>
            </a:p>
          </p:txBody>
        </p:sp>
        <p:sp>
          <p:nvSpPr>
            <p:cNvPr id="32" name="Freeform 9"/>
            <p:cNvSpPr>
              <a:spLocks noEditPoints="1"/>
            </p:cNvSpPr>
            <p:nvPr userDrawn="1"/>
          </p:nvSpPr>
          <p:spPr bwMode="auto">
            <a:xfrm>
              <a:off x="10461891" y="6148765"/>
              <a:ext cx="342900" cy="427037"/>
            </a:xfrm>
            <a:custGeom>
              <a:avLst/>
              <a:gdLst>
                <a:gd name="T0" fmla="*/ 91 w 91"/>
                <a:gd name="T1" fmla="*/ 0 h 113"/>
                <a:gd name="T2" fmla="*/ 73 w 91"/>
                <a:gd name="T3" fmla="*/ 0 h 113"/>
                <a:gd name="T4" fmla="*/ 73 w 91"/>
                <a:gd name="T5" fmla="*/ 34 h 113"/>
                <a:gd name="T6" fmla="*/ 43 w 91"/>
                <a:gd name="T7" fmla="*/ 24 h 113"/>
                <a:gd name="T8" fmla="*/ 2 w 91"/>
                <a:gd name="T9" fmla="*/ 66 h 113"/>
                <a:gd name="T10" fmla="*/ 46 w 91"/>
                <a:gd name="T11" fmla="*/ 113 h 113"/>
                <a:gd name="T12" fmla="*/ 74 w 91"/>
                <a:gd name="T13" fmla="*/ 101 h 113"/>
                <a:gd name="T14" fmla="*/ 74 w 91"/>
                <a:gd name="T15" fmla="*/ 112 h 113"/>
                <a:gd name="T16" fmla="*/ 91 w 91"/>
                <a:gd name="T17" fmla="*/ 112 h 113"/>
                <a:gd name="T18" fmla="*/ 91 w 91"/>
                <a:gd name="T19" fmla="*/ 69 h 113"/>
                <a:gd name="T20" fmla="*/ 91 w 91"/>
                <a:gd name="T21" fmla="*/ 69 h 113"/>
                <a:gd name="T22" fmla="*/ 91 w 91"/>
                <a:gd name="T23" fmla="*/ 68 h 113"/>
                <a:gd name="T24" fmla="*/ 91 w 91"/>
                <a:gd name="T25" fmla="*/ 0 h 113"/>
                <a:gd name="T26" fmla="*/ 72 w 91"/>
                <a:gd name="T27" fmla="*/ 70 h 113"/>
                <a:gd name="T28" fmla="*/ 43 w 91"/>
                <a:gd name="T29" fmla="*/ 94 h 113"/>
                <a:gd name="T30" fmla="*/ 21 w 91"/>
                <a:gd name="T31" fmla="*/ 72 h 113"/>
                <a:gd name="T32" fmla="*/ 46 w 91"/>
                <a:gd name="T33" fmla="*/ 43 h 113"/>
                <a:gd name="T34" fmla="*/ 72 w 91"/>
                <a:gd name="T35" fmla="*/ 67 h 113"/>
                <a:gd name="T36" fmla="*/ 72 w 91"/>
                <a:gd name="T37" fmla="*/ 7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1" h="113">
                  <a:moveTo>
                    <a:pt x="91" y="0"/>
                  </a:moveTo>
                  <a:cubicBezTo>
                    <a:pt x="73" y="0"/>
                    <a:pt x="73" y="0"/>
                    <a:pt x="73" y="0"/>
                  </a:cubicBezTo>
                  <a:cubicBezTo>
                    <a:pt x="73" y="34"/>
                    <a:pt x="73" y="34"/>
                    <a:pt x="73" y="34"/>
                  </a:cubicBezTo>
                  <a:cubicBezTo>
                    <a:pt x="68" y="28"/>
                    <a:pt x="55" y="23"/>
                    <a:pt x="43" y="24"/>
                  </a:cubicBezTo>
                  <a:cubicBezTo>
                    <a:pt x="21" y="26"/>
                    <a:pt x="3" y="44"/>
                    <a:pt x="2" y="66"/>
                  </a:cubicBezTo>
                  <a:cubicBezTo>
                    <a:pt x="0" y="92"/>
                    <a:pt x="21" y="113"/>
                    <a:pt x="46" y="113"/>
                  </a:cubicBezTo>
                  <a:cubicBezTo>
                    <a:pt x="56" y="113"/>
                    <a:pt x="69" y="109"/>
                    <a:pt x="74" y="101"/>
                  </a:cubicBezTo>
                  <a:cubicBezTo>
                    <a:pt x="74" y="112"/>
                    <a:pt x="74" y="112"/>
                    <a:pt x="74" y="112"/>
                  </a:cubicBezTo>
                  <a:cubicBezTo>
                    <a:pt x="91" y="112"/>
                    <a:pt x="91" y="112"/>
                    <a:pt x="91" y="112"/>
                  </a:cubicBezTo>
                  <a:cubicBezTo>
                    <a:pt x="91" y="69"/>
                    <a:pt x="91" y="69"/>
                    <a:pt x="91" y="69"/>
                  </a:cubicBezTo>
                  <a:cubicBezTo>
                    <a:pt x="91" y="69"/>
                    <a:pt x="91" y="69"/>
                    <a:pt x="91" y="69"/>
                  </a:cubicBezTo>
                  <a:cubicBezTo>
                    <a:pt x="91" y="68"/>
                    <a:pt x="91" y="68"/>
                    <a:pt x="91" y="68"/>
                  </a:cubicBezTo>
                  <a:lnTo>
                    <a:pt x="91" y="0"/>
                  </a:lnTo>
                  <a:close/>
                  <a:moveTo>
                    <a:pt x="72" y="70"/>
                  </a:moveTo>
                  <a:cubicBezTo>
                    <a:pt x="71" y="85"/>
                    <a:pt x="58" y="96"/>
                    <a:pt x="43" y="94"/>
                  </a:cubicBezTo>
                  <a:cubicBezTo>
                    <a:pt x="32" y="93"/>
                    <a:pt x="22" y="83"/>
                    <a:pt x="21" y="72"/>
                  </a:cubicBezTo>
                  <a:cubicBezTo>
                    <a:pt x="19" y="56"/>
                    <a:pt x="31" y="43"/>
                    <a:pt x="46" y="43"/>
                  </a:cubicBezTo>
                  <a:cubicBezTo>
                    <a:pt x="60" y="43"/>
                    <a:pt x="71" y="54"/>
                    <a:pt x="72" y="67"/>
                  </a:cubicBezTo>
                  <a:lnTo>
                    <a:pt x="72"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buClr>
                  <a:prstClr val="black"/>
                </a:buClr>
              </a:pPr>
              <a:endParaRPr lang="en-US" sz="2099" dirty="0">
                <a:solidFill>
                  <a:prstClr val="black"/>
                </a:solidFill>
                <a:latin typeface="Arial"/>
              </a:endParaRPr>
            </a:p>
          </p:txBody>
        </p:sp>
        <p:sp>
          <p:nvSpPr>
            <p:cNvPr id="33" name="Freeform 10"/>
            <p:cNvSpPr>
              <a:spLocks noEditPoints="1"/>
            </p:cNvSpPr>
            <p:nvPr userDrawn="1"/>
          </p:nvSpPr>
          <p:spPr bwMode="auto">
            <a:xfrm>
              <a:off x="9912616" y="6239252"/>
              <a:ext cx="338138" cy="336550"/>
            </a:xfrm>
            <a:custGeom>
              <a:avLst/>
              <a:gdLst>
                <a:gd name="T0" fmla="*/ 45 w 90"/>
                <a:gd name="T1" fmla="*/ 0 h 89"/>
                <a:gd name="T2" fmla="*/ 0 w 90"/>
                <a:gd name="T3" fmla="*/ 45 h 89"/>
                <a:gd name="T4" fmla="*/ 45 w 90"/>
                <a:gd name="T5" fmla="*/ 89 h 89"/>
                <a:gd name="T6" fmla="*/ 90 w 90"/>
                <a:gd name="T7" fmla="*/ 45 h 89"/>
                <a:gd name="T8" fmla="*/ 45 w 90"/>
                <a:gd name="T9" fmla="*/ 0 h 89"/>
                <a:gd name="T10" fmla="*/ 45 w 90"/>
                <a:gd name="T11" fmla="*/ 70 h 89"/>
                <a:gd name="T12" fmla="*/ 19 w 90"/>
                <a:gd name="T13" fmla="*/ 45 h 89"/>
                <a:gd name="T14" fmla="*/ 45 w 90"/>
                <a:gd name="T15" fmla="*/ 19 h 89"/>
                <a:gd name="T16" fmla="*/ 71 w 90"/>
                <a:gd name="T17" fmla="*/ 45 h 89"/>
                <a:gd name="T18" fmla="*/ 45 w 90"/>
                <a:gd name="T19" fmla="*/ 7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0" h="89">
                  <a:moveTo>
                    <a:pt x="45" y="0"/>
                  </a:moveTo>
                  <a:cubicBezTo>
                    <a:pt x="20" y="0"/>
                    <a:pt x="0" y="20"/>
                    <a:pt x="0" y="45"/>
                  </a:cubicBezTo>
                  <a:cubicBezTo>
                    <a:pt x="0" y="69"/>
                    <a:pt x="20" y="89"/>
                    <a:pt x="45" y="89"/>
                  </a:cubicBezTo>
                  <a:cubicBezTo>
                    <a:pt x="70" y="89"/>
                    <a:pt x="90" y="69"/>
                    <a:pt x="90" y="45"/>
                  </a:cubicBezTo>
                  <a:cubicBezTo>
                    <a:pt x="90" y="20"/>
                    <a:pt x="70" y="0"/>
                    <a:pt x="45" y="0"/>
                  </a:cubicBezTo>
                  <a:close/>
                  <a:moveTo>
                    <a:pt x="45" y="70"/>
                  </a:moveTo>
                  <a:cubicBezTo>
                    <a:pt x="31" y="70"/>
                    <a:pt x="19" y="59"/>
                    <a:pt x="19" y="45"/>
                  </a:cubicBezTo>
                  <a:cubicBezTo>
                    <a:pt x="19" y="30"/>
                    <a:pt x="31" y="19"/>
                    <a:pt x="45" y="19"/>
                  </a:cubicBezTo>
                  <a:cubicBezTo>
                    <a:pt x="59" y="19"/>
                    <a:pt x="71" y="30"/>
                    <a:pt x="71" y="45"/>
                  </a:cubicBezTo>
                  <a:cubicBezTo>
                    <a:pt x="71" y="59"/>
                    <a:pt x="59" y="70"/>
                    <a:pt x="45" y="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buClr>
                  <a:prstClr val="black"/>
                </a:buClr>
              </a:pPr>
              <a:endParaRPr lang="en-US" sz="2099" dirty="0">
                <a:solidFill>
                  <a:prstClr val="black"/>
                </a:solidFill>
                <a:latin typeface="Arial"/>
              </a:endParaRPr>
            </a:p>
          </p:txBody>
        </p:sp>
      </p:grpSp>
    </p:spTree>
    <p:extLst>
      <p:ext uri="{BB962C8B-B14F-4D97-AF65-F5344CB8AC3E}">
        <p14:creationId xmlns:p14="http://schemas.microsoft.com/office/powerpoint/2010/main" val="388177560"/>
      </p:ext>
    </p:extLst>
  </p:cSld>
  <p:clrMapOvr>
    <a:masterClrMapping/>
  </p:clrMapOvr>
</p:sldLayout>
</file>

<file path=ppt/slideLayouts/slideLayout270.xml><?xml version="1.0" encoding="utf-8"?>
<p:sldLayout xmlns:a="http://schemas.openxmlformats.org/drawingml/2006/main" xmlns:r="http://schemas.openxmlformats.org/officeDocument/2006/relationships" xmlns:p="http://schemas.openxmlformats.org/presentationml/2006/main" showMasterSp="0" preserve="1" userDrawn="1">
  <p:cSld name="Title Slide Image Blue">
    <p:bg>
      <p:bgPr>
        <a:solidFill>
          <a:srgbClr val="00005E"/>
        </a:solidFill>
        <a:effectLst/>
      </p:bgPr>
    </p:bg>
    <p:spTree>
      <p:nvGrpSpPr>
        <p:cNvPr id="1" name=""/>
        <p:cNvGrpSpPr/>
        <p:nvPr/>
      </p:nvGrpSpPr>
      <p:grpSpPr>
        <a:xfrm>
          <a:off x="0" y="0"/>
          <a:ext cx="0" cy="0"/>
          <a:chOff x="0" y="0"/>
          <a:chExt cx="0" cy="0"/>
        </a:xfrm>
      </p:grpSpPr>
      <p:sp>
        <p:nvSpPr>
          <p:cNvPr id="25" name="Rectangle 24"/>
          <p:cNvSpPr/>
          <p:nvPr userDrawn="1"/>
        </p:nvSpPr>
        <p:spPr>
          <a:xfrm>
            <a:off x="0" y="939383"/>
            <a:ext cx="12190026" cy="3815117"/>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88231" fontAlgn="auto">
              <a:spcBef>
                <a:spcPts val="0"/>
              </a:spcBef>
              <a:spcAft>
                <a:spcPts val="0"/>
              </a:spcAft>
            </a:pPr>
            <a:endParaRPr lang="en-US" sz="2099" dirty="0">
              <a:solidFill>
                <a:prstClr val="white"/>
              </a:solidFill>
            </a:endParaRPr>
          </a:p>
        </p:txBody>
      </p:sp>
      <p:sp>
        <p:nvSpPr>
          <p:cNvPr id="2" name="Title 1"/>
          <p:cNvSpPr>
            <a:spLocks noGrp="1"/>
          </p:cNvSpPr>
          <p:nvPr>
            <p:ph type="ctrTitle"/>
          </p:nvPr>
        </p:nvSpPr>
        <p:spPr>
          <a:xfrm>
            <a:off x="647832" y="4782649"/>
            <a:ext cx="7198125" cy="626705"/>
          </a:xfrm>
        </p:spPr>
        <p:txBody>
          <a:bodyPr>
            <a:noAutofit/>
          </a:bodyPr>
          <a:lstStyle>
            <a:lvl1pPr>
              <a:defRPr sz="2399">
                <a:solidFill>
                  <a:srgbClr val="FBD9CA"/>
                </a:solidFill>
              </a:defRPr>
            </a:lvl1pPr>
          </a:lstStyle>
          <a:p>
            <a:r>
              <a:rPr lang="en-US" dirty="0"/>
              <a:t>Click to edit Master title style</a:t>
            </a:r>
          </a:p>
        </p:txBody>
      </p:sp>
      <p:sp>
        <p:nvSpPr>
          <p:cNvPr id="3" name="Subtitle 2"/>
          <p:cNvSpPr>
            <a:spLocks noGrp="1"/>
          </p:cNvSpPr>
          <p:nvPr>
            <p:ph type="subTitle" idx="1"/>
          </p:nvPr>
        </p:nvSpPr>
        <p:spPr>
          <a:xfrm>
            <a:off x="647832" y="5434742"/>
            <a:ext cx="7198125" cy="360000"/>
          </a:xfrm>
        </p:spPr>
        <p:txBody>
          <a:bodyPr>
            <a:noAutofit/>
          </a:bodyPr>
          <a:lstStyle>
            <a:lvl1pPr marL="0" indent="0" algn="l">
              <a:buNone/>
              <a:defRPr b="1">
                <a:solidFill>
                  <a:schemeClr val="bg1"/>
                </a:solidFill>
              </a:defRPr>
            </a:lvl1pPr>
            <a:lvl2pPr marL="544116" indent="0" algn="ctr">
              <a:buNone/>
              <a:defRPr>
                <a:solidFill>
                  <a:schemeClr val="tx1">
                    <a:tint val="75000"/>
                  </a:schemeClr>
                </a:solidFill>
              </a:defRPr>
            </a:lvl2pPr>
            <a:lvl3pPr marL="1088231" indent="0" algn="ctr">
              <a:buNone/>
              <a:defRPr>
                <a:solidFill>
                  <a:schemeClr val="tx1">
                    <a:tint val="75000"/>
                  </a:schemeClr>
                </a:solidFill>
              </a:defRPr>
            </a:lvl3pPr>
            <a:lvl4pPr marL="1632347" indent="0" algn="ctr">
              <a:buNone/>
              <a:defRPr>
                <a:solidFill>
                  <a:schemeClr val="tx1">
                    <a:tint val="75000"/>
                  </a:schemeClr>
                </a:solidFill>
              </a:defRPr>
            </a:lvl4pPr>
            <a:lvl5pPr marL="2176463" indent="0" algn="ctr">
              <a:buNone/>
              <a:defRPr>
                <a:solidFill>
                  <a:schemeClr val="tx1">
                    <a:tint val="75000"/>
                  </a:schemeClr>
                </a:solidFill>
              </a:defRPr>
            </a:lvl5pPr>
            <a:lvl6pPr marL="2720580" indent="0" algn="ctr">
              <a:buNone/>
              <a:defRPr>
                <a:solidFill>
                  <a:schemeClr val="tx1">
                    <a:tint val="75000"/>
                  </a:schemeClr>
                </a:solidFill>
              </a:defRPr>
            </a:lvl6pPr>
            <a:lvl7pPr marL="3264695" indent="0" algn="ctr">
              <a:buNone/>
              <a:defRPr>
                <a:solidFill>
                  <a:schemeClr val="tx1">
                    <a:tint val="75000"/>
                  </a:schemeClr>
                </a:solidFill>
              </a:defRPr>
            </a:lvl7pPr>
            <a:lvl8pPr marL="3808811" indent="0" algn="ctr">
              <a:buNone/>
              <a:defRPr>
                <a:solidFill>
                  <a:schemeClr val="tx1">
                    <a:tint val="75000"/>
                  </a:schemeClr>
                </a:solidFill>
              </a:defRPr>
            </a:lvl8pPr>
            <a:lvl9pPr marL="4352927" indent="0" algn="ctr">
              <a:buNone/>
              <a:defRPr>
                <a:solidFill>
                  <a:schemeClr val="tx1">
                    <a:tint val="75000"/>
                  </a:schemeClr>
                </a:solidFill>
              </a:defRPr>
            </a:lvl9pPr>
          </a:lstStyle>
          <a:p>
            <a:r>
              <a:rPr lang="en-US" dirty="0"/>
              <a:t>Click to edit Master subtitle style</a:t>
            </a:r>
          </a:p>
        </p:txBody>
      </p:sp>
      <p:sp>
        <p:nvSpPr>
          <p:cNvPr id="21" name="Text Placeholder 20"/>
          <p:cNvSpPr>
            <a:spLocks noGrp="1"/>
          </p:cNvSpPr>
          <p:nvPr>
            <p:ph type="body" sz="quarter" idx="13" hasCustomPrompt="1"/>
          </p:nvPr>
        </p:nvSpPr>
        <p:spPr>
          <a:xfrm>
            <a:off x="647832" y="5912753"/>
            <a:ext cx="7198125" cy="215950"/>
          </a:xfrm>
        </p:spPr>
        <p:txBody>
          <a:bodyPr>
            <a:noAutofit/>
          </a:bodyPr>
          <a:lstStyle>
            <a:lvl1pPr marL="0" indent="0">
              <a:buNone/>
              <a:defRPr sz="1300">
                <a:solidFill>
                  <a:srgbClr val="FFFFFF"/>
                </a:solidFill>
              </a:defRPr>
            </a:lvl1pPr>
            <a:lvl2pPr marL="257063" indent="0">
              <a:buNone/>
              <a:defRPr>
                <a:solidFill>
                  <a:schemeClr val="accent2"/>
                </a:solidFill>
              </a:defRPr>
            </a:lvl2pPr>
            <a:lvl3pPr marL="514125" indent="0">
              <a:buNone/>
              <a:defRPr>
                <a:solidFill>
                  <a:schemeClr val="accent2"/>
                </a:solidFill>
              </a:defRPr>
            </a:lvl3pPr>
            <a:lvl4pPr marL="771189" indent="0">
              <a:buNone/>
              <a:defRPr>
                <a:solidFill>
                  <a:schemeClr val="accent2"/>
                </a:solidFill>
              </a:defRPr>
            </a:lvl4pPr>
            <a:lvl5pPr marL="1028250" indent="0">
              <a:buNone/>
              <a:defRPr>
                <a:solidFill>
                  <a:schemeClr val="accent2"/>
                </a:solidFill>
              </a:defRPr>
            </a:lvl5pPr>
          </a:lstStyle>
          <a:p>
            <a:pPr lvl="0"/>
            <a:r>
              <a:rPr lang="en-US" dirty="0"/>
              <a:t>Name, title</a:t>
            </a:r>
          </a:p>
        </p:txBody>
      </p:sp>
      <p:sp>
        <p:nvSpPr>
          <p:cNvPr id="22" name="Text Placeholder 20"/>
          <p:cNvSpPr>
            <a:spLocks noGrp="1"/>
          </p:cNvSpPr>
          <p:nvPr>
            <p:ph type="body" sz="quarter" idx="14" hasCustomPrompt="1"/>
          </p:nvPr>
        </p:nvSpPr>
        <p:spPr>
          <a:xfrm>
            <a:off x="647832" y="6164695"/>
            <a:ext cx="7198125" cy="215950"/>
          </a:xfrm>
        </p:spPr>
        <p:txBody>
          <a:bodyPr>
            <a:noAutofit/>
          </a:bodyPr>
          <a:lstStyle>
            <a:lvl1pPr marL="0" indent="0">
              <a:buNone/>
              <a:defRPr sz="1300">
                <a:solidFill>
                  <a:srgbClr val="FFFFFF"/>
                </a:solidFill>
              </a:defRPr>
            </a:lvl1pPr>
            <a:lvl2pPr marL="257063" indent="0">
              <a:buNone/>
              <a:defRPr>
                <a:solidFill>
                  <a:schemeClr val="accent2"/>
                </a:solidFill>
              </a:defRPr>
            </a:lvl2pPr>
            <a:lvl3pPr marL="514125" indent="0">
              <a:buNone/>
              <a:defRPr>
                <a:solidFill>
                  <a:schemeClr val="accent2"/>
                </a:solidFill>
              </a:defRPr>
            </a:lvl3pPr>
            <a:lvl4pPr marL="771189" indent="0">
              <a:buNone/>
              <a:defRPr>
                <a:solidFill>
                  <a:schemeClr val="accent2"/>
                </a:solidFill>
              </a:defRPr>
            </a:lvl4pPr>
            <a:lvl5pPr marL="1028250" indent="0">
              <a:buNone/>
              <a:defRPr>
                <a:solidFill>
                  <a:schemeClr val="accent2"/>
                </a:solidFill>
              </a:defRPr>
            </a:lvl5pPr>
          </a:lstStyle>
          <a:p>
            <a:pPr lvl="0"/>
            <a:r>
              <a:rPr lang="en-US" dirty="0"/>
              <a:t>Date</a:t>
            </a:r>
          </a:p>
        </p:txBody>
      </p:sp>
      <p:sp>
        <p:nvSpPr>
          <p:cNvPr id="7" name="Picture Placeholder 6"/>
          <p:cNvSpPr>
            <a:spLocks noGrp="1"/>
          </p:cNvSpPr>
          <p:nvPr>
            <p:ph type="pic" sz="quarter" idx="15" hasCustomPrompt="1"/>
          </p:nvPr>
        </p:nvSpPr>
        <p:spPr>
          <a:xfrm>
            <a:off x="-1" y="939383"/>
            <a:ext cx="12200823" cy="3815467"/>
          </a:xfrm>
          <a:noFill/>
        </p:spPr>
        <p:txBody>
          <a:bodyPr anchor="ctr" anchorCtr="0"/>
          <a:lstStyle>
            <a:lvl1pPr marL="0" marR="0" indent="0" algn="ctr" defTabSz="1088231" rtl="0" eaLnBrk="1" fontAlgn="auto" latinLnBrk="0" hangingPunct="1">
              <a:lnSpc>
                <a:spcPct val="100000"/>
              </a:lnSpc>
              <a:spcBef>
                <a:spcPts val="1200"/>
              </a:spcBef>
              <a:spcAft>
                <a:spcPts val="0"/>
              </a:spcAft>
              <a:buClrTx/>
              <a:buSzTx/>
              <a:buFont typeface="Arial" pitchFamily="34" charset="0"/>
              <a:buNone/>
              <a:tabLst/>
              <a:defRPr>
                <a:solidFill>
                  <a:schemeClr val="tx1"/>
                </a:solidFill>
              </a:defRPr>
            </a:lvl1pPr>
          </a:lstStyle>
          <a:p>
            <a:r>
              <a:rPr lang="en-US" dirty="0"/>
              <a:t>Insert picture by using Nordea Image Bank button</a:t>
            </a:r>
          </a:p>
        </p:txBody>
      </p:sp>
      <p:grpSp>
        <p:nvGrpSpPr>
          <p:cNvPr id="16" name="Pulse"/>
          <p:cNvGrpSpPr/>
          <p:nvPr userDrawn="1"/>
        </p:nvGrpSpPr>
        <p:grpSpPr>
          <a:xfrm>
            <a:off x="8749609" y="3029838"/>
            <a:ext cx="3445565" cy="3490105"/>
            <a:chOff x="8751888" y="3030538"/>
            <a:chExt cx="3446462" cy="3490913"/>
          </a:xfrm>
          <a:solidFill>
            <a:schemeClr val="bg1"/>
          </a:solidFill>
        </p:grpSpPr>
        <p:sp>
          <p:nvSpPr>
            <p:cNvPr id="17" name="Freeform 5"/>
            <p:cNvSpPr>
              <a:spLocks/>
            </p:cNvSpPr>
            <p:nvPr userDrawn="1"/>
          </p:nvSpPr>
          <p:spPr bwMode="auto">
            <a:xfrm>
              <a:off x="9196388" y="3902076"/>
              <a:ext cx="449263" cy="1120775"/>
            </a:xfrm>
            <a:custGeom>
              <a:avLst/>
              <a:gdLst>
                <a:gd name="T0" fmla="*/ 71 w 142"/>
                <a:gd name="T1" fmla="*/ 355 h 355"/>
                <a:gd name="T2" fmla="*/ 71 w 142"/>
                <a:gd name="T3" fmla="*/ 355 h 355"/>
                <a:gd name="T4" fmla="*/ 0 w 142"/>
                <a:gd name="T5" fmla="*/ 284 h 355"/>
                <a:gd name="T6" fmla="*/ 0 w 142"/>
                <a:gd name="T7" fmla="*/ 71 h 355"/>
                <a:gd name="T8" fmla="*/ 71 w 142"/>
                <a:gd name="T9" fmla="*/ 0 h 355"/>
                <a:gd name="T10" fmla="*/ 142 w 142"/>
                <a:gd name="T11" fmla="*/ 71 h 355"/>
                <a:gd name="T12" fmla="*/ 142 w 142"/>
                <a:gd name="T13" fmla="*/ 284 h 355"/>
                <a:gd name="T14" fmla="*/ 71 w 142"/>
                <a:gd name="T15" fmla="*/ 355 h 3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2" h="355">
                  <a:moveTo>
                    <a:pt x="71" y="355"/>
                  </a:moveTo>
                  <a:cubicBezTo>
                    <a:pt x="71" y="355"/>
                    <a:pt x="71" y="355"/>
                    <a:pt x="71" y="355"/>
                  </a:cubicBezTo>
                  <a:cubicBezTo>
                    <a:pt x="32" y="355"/>
                    <a:pt x="0" y="323"/>
                    <a:pt x="0" y="284"/>
                  </a:cubicBezTo>
                  <a:cubicBezTo>
                    <a:pt x="0" y="71"/>
                    <a:pt x="0" y="71"/>
                    <a:pt x="0" y="71"/>
                  </a:cubicBezTo>
                  <a:cubicBezTo>
                    <a:pt x="0" y="32"/>
                    <a:pt x="32" y="0"/>
                    <a:pt x="71" y="0"/>
                  </a:cubicBezTo>
                  <a:cubicBezTo>
                    <a:pt x="110" y="0"/>
                    <a:pt x="142" y="32"/>
                    <a:pt x="142" y="71"/>
                  </a:cubicBezTo>
                  <a:cubicBezTo>
                    <a:pt x="142" y="284"/>
                    <a:pt x="142" y="284"/>
                    <a:pt x="142" y="284"/>
                  </a:cubicBezTo>
                  <a:cubicBezTo>
                    <a:pt x="142" y="323"/>
                    <a:pt x="110" y="355"/>
                    <a:pt x="71" y="35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231" fontAlgn="auto">
                <a:spcBef>
                  <a:spcPts val="0"/>
                </a:spcBef>
                <a:spcAft>
                  <a:spcPts val="0"/>
                </a:spcAft>
              </a:pPr>
              <a:endParaRPr lang="en-GB" sz="2099" dirty="0">
                <a:solidFill>
                  <a:prstClr val="black"/>
                </a:solidFill>
                <a:latin typeface="Arial"/>
                <a:cs typeface="+mn-cs"/>
              </a:endParaRPr>
            </a:p>
          </p:txBody>
        </p:sp>
        <p:sp>
          <p:nvSpPr>
            <p:cNvPr id="18" name="Freeform 6"/>
            <p:cNvSpPr>
              <a:spLocks/>
            </p:cNvSpPr>
            <p:nvPr userDrawn="1"/>
          </p:nvSpPr>
          <p:spPr bwMode="auto">
            <a:xfrm>
              <a:off x="8751888" y="4551363"/>
              <a:ext cx="265113" cy="449263"/>
            </a:xfrm>
            <a:custGeom>
              <a:avLst/>
              <a:gdLst>
                <a:gd name="T0" fmla="*/ 42 w 84"/>
                <a:gd name="T1" fmla="*/ 142 h 142"/>
                <a:gd name="T2" fmla="*/ 42 w 84"/>
                <a:gd name="T3" fmla="*/ 142 h 142"/>
                <a:gd name="T4" fmla="*/ 0 w 84"/>
                <a:gd name="T5" fmla="*/ 99 h 142"/>
                <a:gd name="T6" fmla="*/ 0 w 84"/>
                <a:gd name="T7" fmla="*/ 42 h 142"/>
                <a:gd name="T8" fmla="*/ 42 w 84"/>
                <a:gd name="T9" fmla="*/ 0 h 142"/>
                <a:gd name="T10" fmla="*/ 84 w 84"/>
                <a:gd name="T11" fmla="*/ 42 h 142"/>
                <a:gd name="T12" fmla="*/ 84 w 84"/>
                <a:gd name="T13" fmla="*/ 99 h 142"/>
                <a:gd name="T14" fmla="*/ 42 w 84"/>
                <a:gd name="T15" fmla="*/ 142 h 1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4" h="142">
                  <a:moveTo>
                    <a:pt x="42" y="142"/>
                  </a:moveTo>
                  <a:cubicBezTo>
                    <a:pt x="42" y="142"/>
                    <a:pt x="42" y="142"/>
                    <a:pt x="42" y="142"/>
                  </a:cubicBezTo>
                  <a:cubicBezTo>
                    <a:pt x="18" y="142"/>
                    <a:pt x="0" y="123"/>
                    <a:pt x="0" y="99"/>
                  </a:cubicBezTo>
                  <a:cubicBezTo>
                    <a:pt x="0" y="42"/>
                    <a:pt x="0" y="42"/>
                    <a:pt x="0" y="42"/>
                  </a:cubicBezTo>
                  <a:cubicBezTo>
                    <a:pt x="0" y="19"/>
                    <a:pt x="18" y="0"/>
                    <a:pt x="42" y="0"/>
                  </a:cubicBezTo>
                  <a:cubicBezTo>
                    <a:pt x="65" y="0"/>
                    <a:pt x="84" y="19"/>
                    <a:pt x="84" y="42"/>
                  </a:cubicBezTo>
                  <a:cubicBezTo>
                    <a:pt x="84" y="99"/>
                    <a:pt x="84" y="99"/>
                    <a:pt x="84" y="99"/>
                  </a:cubicBezTo>
                  <a:cubicBezTo>
                    <a:pt x="84" y="123"/>
                    <a:pt x="65" y="142"/>
                    <a:pt x="42" y="14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231" fontAlgn="auto">
                <a:spcBef>
                  <a:spcPts val="0"/>
                </a:spcBef>
                <a:spcAft>
                  <a:spcPts val="0"/>
                </a:spcAft>
              </a:pPr>
              <a:endParaRPr lang="en-GB" sz="2099" dirty="0">
                <a:solidFill>
                  <a:prstClr val="black"/>
                </a:solidFill>
                <a:latin typeface="Arial"/>
                <a:cs typeface="+mn-cs"/>
              </a:endParaRPr>
            </a:p>
          </p:txBody>
        </p:sp>
        <p:sp>
          <p:nvSpPr>
            <p:cNvPr id="19" name="Freeform 7"/>
            <p:cNvSpPr>
              <a:spLocks/>
            </p:cNvSpPr>
            <p:nvPr userDrawn="1"/>
          </p:nvSpPr>
          <p:spPr bwMode="auto">
            <a:xfrm>
              <a:off x="11436350" y="4529138"/>
              <a:ext cx="449263" cy="1117600"/>
            </a:xfrm>
            <a:custGeom>
              <a:avLst/>
              <a:gdLst>
                <a:gd name="T0" fmla="*/ 71 w 142"/>
                <a:gd name="T1" fmla="*/ 354 h 354"/>
                <a:gd name="T2" fmla="*/ 71 w 142"/>
                <a:gd name="T3" fmla="*/ 354 h 354"/>
                <a:gd name="T4" fmla="*/ 0 w 142"/>
                <a:gd name="T5" fmla="*/ 283 h 354"/>
                <a:gd name="T6" fmla="*/ 0 w 142"/>
                <a:gd name="T7" fmla="*/ 71 h 354"/>
                <a:gd name="T8" fmla="*/ 71 w 142"/>
                <a:gd name="T9" fmla="*/ 0 h 354"/>
                <a:gd name="T10" fmla="*/ 142 w 142"/>
                <a:gd name="T11" fmla="*/ 71 h 354"/>
                <a:gd name="T12" fmla="*/ 142 w 142"/>
                <a:gd name="T13" fmla="*/ 283 h 354"/>
                <a:gd name="T14" fmla="*/ 71 w 142"/>
                <a:gd name="T15" fmla="*/ 354 h 35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2" h="354">
                  <a:moveTo>
                    <a:pt x="71" y="354"/>
                  </a:moveTo>
                  <a:cubicBezTo>
                    <a:pt x="71" y="354"/>
                    <a:pt x="71" y="354"/>
                    <a:pt x="71" y="354"/>
                  </a:cubicBezTo>
                  <a:cubicBezTo>
                    <a:pt x="32" y="354"/>
                    <a:pt x="0" y="322"/>
                    <a:pt x="0" y="283"/>
                  </a:cubicBezTo>
                  <a:cubicBezTo>
                    <a:pt x="0" y="71"/>
                    <a:pt x="0" y="71"/>
                    <a:pt x="0" y="71"/>
                  </a:cubicBezTo>
                  <a:cubicBezTo>
                    <a:pt x="0" y="32"/>
                    <a:pt x="32" y="0"/>
                    <a:pt x="71" y="0"/>
                  </a:cubicBezTo>
                  <a:cubicBezTo>
                    <a:pt x="110" y="0"/>
                    <a:pt x="142" y="32"/>
                    <a:pt x="142" y="71"/>
                  </a:cubicBezTo>
                  <a:cubicBezTo>
                    <a:pt x="142" y="283"/>
                    <a:pt x="142" y="283"/>
                    <a:pt x="142" y="283"/>
                  </a:cubicBezTo>
                  <a:cubicBezTo>
                    <a:pt x="142" y="322"/>
                    <a:pt x="110" y="354"/>
                    <a:pt x="71" y="35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231" fontAlgn="auto">
                <a:spcBef>
                  <a:spcPts val="0"/>
                </a:spcBef>
                <a:spcAft>
                  <a:spcPts val="0"/>
                </a:spcAft>
              </a:pPr>
              <a:endParaRPr lang="en-GB" sz="2099" dirty="0">
                <a:solidFill>
                  <a:prstClr val="black"/>
                </a:solidFill>
                <a:latin typeface="Arial"/>
                <a:cs typeface="+mn-cs"/>
              </a:endParaRPr>
            </a:p>
          </p:txBody>
        </p:sp>
        <p:sp>
          <p:nvSpPr>
            <p:cNvPr id="20" name="Freeform 8"/>
            <p:cNvSpPr>
              <a:spLocks/>
            </p:cNvSpPr>
            <p:nvPr userDrawn="1"/>
          </p:nvSpPr>
          <p:spPr bwMode="auto">
            <a:xfrm>
              <a:off x="9869488" y="3030538"/>
              <a:ext cx="560388" cy="2506663"/>
            </a:xfrm>
            <a:custGeom>
              <a:avLst/>
              <a:gdLst>
                <a:gd name="T0" fmla="*/ 88 w 177"/>
                <a:gd name="T1" fmla="*/ 794 h 794"/>
                <a:gd name="T2" fmla="*/ 88 w 177"/>
                <a:gd name="T3" fmla="*/ 794 h 794"/>
                <a:gd name="T4" fmla="*/ 0 w 177"/>
                <a:gd name="T5" fmla="*/ 705 h 794"/>
                <a:gd name="T6" fmla="*/ 0 w 177"/>
                <a:gd name="T7" fmla="*/ 89 h 794"/>
                <a:gd name="T8" fmla="*/ 88 w 177"/>
                <a:gd name="T9" fmla="*/ 0 h 794"/>
                <a:gd name="T10" fmla="*/ 177 w 177"/>
                <a:gd name="T11" fmla="*/ 89 h 794"/>
                <a:gd name="T12" fmla="*/ 177 w 177"/>
                <a:gd name="T13" fmla="*/ 705 h 794"/>
                <a:gd name="T14" fmla="*/ 88 w 177"/>
                <a:gd name="T15" fmla="*/ 794 h 7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7" h="794">
                  <a:moveTo>
                    <a:pt x="88" y="794"/>
                  </a:moveTo>
                  <a:cubicBezTo>
                    <a:pt x="88" y="794"/>
                    <a:pt x="88" y="794"/>
                    <a:pt x="88" y="794"/>
                  </a:cubicBezTo>
                  <a:cubicBezTo>
                    <a:pt x="40" y="794"/>
                    <a:pt x="0" y="754"/>
                    <a:pt x="0" y="705"/>
                  </a:cubicBezTo>
                  <a:cubicBezTo>
                    <a:pt x="0" y="89"/>
                    <a:pt x="0" y="89"/>
                    <a:pt x="0" y="89"/>
                  </a:cubicBezTo>
                  <a:cubicBezTo>
                    <a:pt x="0" y="40"/>
                    <a:pt x="40" y="0"/>
                    <a:pt x="88" y="0"/>
                  </a:cubicBezTo>
                  <a:cubicBezTo>
                    <a:pt x="137" y="0"/>
                    <a:pt x="177" y="40"/>
                    <a:pt x="177" y="89"/>
                  </a:cubicBezTo>
                  <a:cubicBezTo>
                    <a:pt x="177" y="705"/>
                    <a:pt x="177" y="705"/>
                    <a:pt x="177" y="705"/>
                  </a:cubicBezTo>
                  <a:cubicBezTo>
                    <a:pt x="177" y="754"/>
                    <a:pt x="137" y="794"/>
                    <a:pt x="88" y="79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231" fontAlgn="auto">
                <a:spcBef>
                  <a:spcPts val="0"/>
                </a:spcBef>
                <a:spcAft>
                  <a:spcPts val="0"/>
                </a:spcAft>
              </a:pPr>
              <a:endParaRPr lang="en-GB" sz="2099" dirty="0">
                <a:solidFill>
                  <a:prstClr val="black"/>
                </a:solidFill>
                <a:latin typeface="Arial"/>
                <a:cs typeface="+mn-cs"/>
              </a:endParaRPr>
            </a:p>
          </p:txBody>
        </p:sp>
        <p:sp>
          <p:nvSpPr>
            <p:cNvPr id="23" name="Freeform 9"/>
            <p:cNvSpPr>
              <a:spLocks/>
            </p:cNvSpPr>
            <p:nvPr userDrawn="1"/>
          </p:nvSpPr>
          <p:spPr bwMode="auto">
            <a:xfrm>
              <a:off x="10653713" y="4014788"/>
              <a:ext cx="558800" cy="2506663"/>
            </a:xfrm>
            <a:custGeom>
              <a:avLst/>
              <a:gdLst>
                <a:gd name="T0" fmla="*/ 88 w 177"/>
                <a:gd name="T1" fmla="*/ 794 h 794"/>
                <a:gd name="T2" fmla="*/ 88 w 177"/>
                <a:gd name="T3" fmla="*/ 794 h 794"/>
                <a:gd name="T4" fmla="*/ 0 w 177"/>
                <a:gd name="T5" fmla="*/ 705 h 794"/>
                <a:gd name="T6" fmla="*/ 0 w 177"/>
                <a:gd name="T7" fmla="*/ 88 h 794"/>
                <a:gd name="T8" fmla="*/ 88 w 177"/>
                <a:gd name="T9" fmla="*/ 0 h 794"/>
                <a:gd name="T10" fmla="*/ 177 w 177"/>
                <a:gd name="T11" fmla="*/ 88 h 794"/>
                <a:gd name="T12" fmla="*/ 177 w 177"/>
                <a:gd name="T13" fmla="*/ 705 h 794"/>
                <a:gd name="T14" fmla="*/ 88 w 177"/>
                <a:gd name="T15" fmla="*/ 794 h 7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7" h="794">
                  <a:moveTo>
                    <a:pt x="88" y="794"/>
                  </a:moveTo>
                  <a:cubicBezTo>
                    <a:pt x="88" y="794"/>
                    <a:pt x="88" y="794"/>
                    <a:pt x="88" y="794"/>
                  </a:cubicBezTo>
                  <a:cubicBezTo>
                    <a:pt x="40" y="794"/>
                    <a:pt x="0" y="754"/>
                    <a:pt x="0" y="705"/>
                  </a:cubicBezTo>
                  <a:cubicBezTo>
                    <a:pt x="0" y="88"/>
                    <a:pt x="0" y="88"/>
                    <a:pt x="0" y="88"/>
                  </a:cubicBezTo>
                  <a:cubicBezTo>
                    <a:pt x="0" y="40"/>
                    <a:pt x="40" y="0"/>
                    <a:pt x="88" y="0"/>
                  </a:cubicBezTo>
                  <a:cubicBezTo>
                    <a:pt x="137" y="0"/>
                    <a:pt x="177" y="40"/>
                    <a:pt x="177" y="88"/>
                  </a:cubicBezTo>
                  <a:cubicBezTo>
                    <a:pt x="177" y="705"/>
                    <a:pt x="177" y="705"/>
                    <a:pt x="177" y="705"/>
                  </a:cubicBezTo>
                  <a:cubicBezTo>
                    <a:pt x="177" y="754"/>
                    <a:pt x="137" y="794"/>
                    <a:pt x="88" y="79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231" fontAlgn="auto">
                <a:spcBef>
                  <a:spcPts val="0"/>
                </a:spcBef>
                <a:spcAft>
                  <a:spcPts val="0"/>
                </a:spcAft>
              </a:pPr>
              <a:endParaRPr lang="en-GB" sz="2099" dirty="0">
                <a:solidFill>
                  <a:prstClr val="black"/>
                </a:solidFill>
                <a:latin typeface="Arial"/>
                <a:cs typeface="+mn-cs"/>
              </a:endParaRPr>
            </a:p>
          </p:txBody>
        </p:sp>
        <p:sp>
          <p:nvSpPr>
            <p:cNvPr id="24" name="Freeform 10"/>
            <p:cNvSpPr>
              <a:spLocks/>
            </p:cNvSpPr>
            <p:nvPr userDrawn="1"/>
          </p:nvSpPr>
          <p:spPr bwMode="auto">
            <a:xfrm>
              <a:off x="12058650" y="4551363"/>
              <a:ext cx="139700" cy="449263"/>
            </a:xfrm>
            <a:custGeom>
              <a:avLst/>
              <a:gdLst>
                <a:gd name="T0" fmla="*/ 44 w 44"/>
                <a:gd name="T1" fmla="*/ 0 h 142"/>
                <a:gd name="T2" fmla="*/ 0 w 44"/>
                <a:gd name="T3" fmla="*/ 42 h 142"/>
                <a:gd name="T4" fmla="*/ 0 w 44"/>
                <a:gd name="T5" fmla="*/ 99 h 142"/>
                <a:gd name="T6" fmla="*/ 44 w 44"/>
                <a:gd name="T7" fmla="*/ 142 h 142"/>
                <a:gd name="T8" fmla="*/ 44 w 44"/>
                <a:gd name="T9" fmla="*/ 0 h 142"/>
              </a:gdLst>
              <a:ahLst/>
              <a:cxnLst>
                <a:cxn ang="0">
                  <a:pos x="T0" y="T1"/>
                </a:cxn>
                <a:cxn ang="0">
                  <a:pos x="T2" y="T3"/>
                </a:cxn>
                <a:cxn ang="0">
                  <a:pos x="T4" y="T5"/>
                </a:cxn>
                <a:cxn ang="0">
                  <a:pos x="T6" y="T7"/>
                </a:cxn>
                <a:cxn ang="0">
                  <a:pos x="T8" y="T9"/>
                </a:cxn>
              </a:cxnLst>
              <a:rect l="0" t="0" r="r" b="b"/>
              <a:pathLst>
                <a:path w="44" h="142">
                  <a:moveTo>
                    <a:pt x="44" y="0"/>
                  </a:moveTo>
                  <a:cubicBezTo>
                    <a:pt x="20" y="0"/>
                    <a:pt x="0" y="19"/>
                    <a:pt x="0" y="42"/>
                  </a:cubicBezTo>
                  <a:cubicBezTo>
                    <a:pt x="0" y="99"/>
                    <a:pt x="0" y="99"/>
                    <a:pt x="0" y="99"/>
                  </a:cubicBezTo>
                  <a:cubicBezTo>
                    <a:pt x="0" y="123"/>
                    <a:pt x="20" y="142"/>
                    <a:pt x="44" y="142"/>
                  </a:cubicBezTo>
                  <a:lnTo>
                    <a:pt x="4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231" fontAlgn="auto">
                <a:spcBef>
                  <a:spcPts val="0"/>
                </a:spcBef>
                <a:spcAft>
                  <a:spcPts val="0"/>
                </a:spcAft>
              </a:pPr>
              <a:endParaRPr lang="en-GB" sz="2099" dirty="0">
                <a:solidFill>
                  <a:prstClr val="black"/>
                </a:solidFill>
                <a:latin typeface="Arial"/>
                <a:cs typeface="+mn-cs"/>
              </a:endParaRPr>
            </a:p>
          </p:txBody>
        </p:sp>
      </p:grpSp>
      <p:grpSp>
        <p:nvGrpSpPr>
          <p:cNvPr id="28" name="Logotype"/>
          <p:cNvGrpSpPr/>
          <p:nvPr userDrawn="1"/>
        </p:nvGrpSpPr>
        <p:grpSpPr>
          <a:xfrm>
            <a:off x="5370277" y="298004"/>
            <a:ext cx="1383679" cy="288542"/>
            <a:chOff x="9501453" y="6148765"/>
            <a:chExt cx="2047875" cy="427037"/>
          </a:xfrm>
          <a:solidFill>
            <a:schemeClr val="bg1"/>
          </a:solidFill>
        </p:grpSpPr>
        <p:sp>
          <p:nvSpPr>
            <p:cNvPr id="29" name="Freeform 5"/>
            <p:cNvSpPr>
              <a:spLocks noEditPoints="1"/>
            </p:cNvSpPr>
            <p:nvPr userDrawn="1"/>
          </p:nvSpPr>
          <p:spPr bwMode="auto">
            <a:xfrm>
              <a:off x="11206428" y="6231315"/>
              <a:ext cx="342900" cy="344487"/>
            </a:xfrm>
            <a:custGeom>
              <a:avLst/>
              <a:gdLst>
                <a:gd name="T0" fmla="*/ 43 w 91"/>
                <a:gd name="T1" fmla="*/ 2 h 91"/>
                <a:gd name="T2" fmla="*/ 2 w 91"/>
                <a:gd name="T3" fmla="*/ 44 h 91"/>
                <a:gd name="T4" fmla="*/ 46 w 91"/>
                <a:gd name="T5" fmla="*/ 91 h 91"/>
                <a:gd name="T6" fmla="*/ 74 w 91"/>
                <a:gd name="T7" fmla="*/ 77 h 91"/>
                <a:gd name="T8" fmla="*/ 74 w 91"/>
                <a:gd name="T9" fmla="*/ 90 h 91"/>
                <a:gd name="T10" fmla="*/ 91 w 91"/>
                <a:gd name="T11" fmla="*/ 90 h 91"/>
                <a:gd name="T12" fmla="*/ 91 w 91"/>
                <a:gd name="T13" fmla="*/ 47 h 91"/>
                <a:gd name="T14" fmla="*/ 43 w 91"/>
                <a:gd name="T15" fmla="*/ 2 h 91"/>
                <a:gd name="T16" fmla="*/ 72 w 91"/>
                <a:gd name="T17" fmla="*/ 48 h 91"/>
                <a:gd name="T18" fmla="*/ 43 w 91"/>
                <a:gd name="T19" fmla="*/ 72 h 91"/>
                <a:gd name="T20" fmla="*/ 21 w 91"/>
                <a:gd name="T21" fmla="*/ 50 h 91"/>
                <a:gd name="T22" fmla="*/ 46 w 91"/>
                <a:gd name="T23" fmla="*/ 21 h 91"/>
                <a:gd name="T24" fmla="*/ 72 w 91"/>
                <a:gd name="T25" fmla="*/ 45 h 91"/>
                <a:gd name="T26" fmla="*/ 72 w 91"/>
                <a:gd name="T27" fmla="*/ 48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1" h="91">
                  <a:moveTo>
                    <a:pt x="43" y="2"/>
                  </a:moveTo>
                  <a:cubicBezTo>
                    <a:pt x="21" y="4"/>
                    <a:pt x="3" y="22"/>
                    <a:pt x="2" y="44"/>
                  </a:cubicBezTo>
                  <a:cubicBezTo>
                    <a:pt x="0" y="70"/>
                    <a:pt x="21" y="91"/>
                    <a:pt x="46" y="91"/>
                  </a:cubicBezTo>
                  <a:cubicBezTo>
                    <a:pt x="56" y="91"/>
                    <a:pt x="68" y="87"/>
                    <a:pt x="74" y="77"/>
                  </a:cubicBezTo>
                  <a:cubicBezTo>
                    <a:pt x="74" y="90"/>
                    <a:pt x="74" y="90"/>
                    <a:pt x="74" y="90"/>
                  </a:cubicBezTo>
                  <a:cubicBezTo>
                    <a:pt x="91" y="90"/>
                    <a:pt x="91" y="90"/>
                    <a:pt x="91" y="90"/>
                  </a:cubicBezTo>
                  <a:cubicBezTo>
                    <a:pt x="91" y="47"/>
                    <a:pt x="91" y="47"/>
                    <a:pt x="91" y="47"/>
                  </a:cubicBezTo>
                  <a:cubicBezTo>
                    <a:pt x="91" y="20"/>
                    <a:pt x="69" y="0"/>
                    <a:pt x="43" y="2"/>
                  </a:cubicBezTo>
                  <a:close/>
                  <a:moveTo>
                    <a:pt x="72" y="48"/>
                  </a:moveTo>
                  <a:cubicBezTo>
                    <a:pt x="71" y="63"/>
                    <a:pt x="58" y="74"/>
                    <a:pt x="43" y="72"/>
                  </a:cubicBezTo>
                  <a:cubicBezTo>
                    <a:pt x="32" y="71"/>
                    <a:pt x="22" y="61"/>
                    <a:pt x="21" y="50"/>
                  </a:cubicBezTo>
                  <a:cubicBezTo>
                    <a:pt x="19" y="34"/>
                    <a:pt x="31" y="21"/>
                    <a:pt x="46" y="21"/>
                  </a:cubicBezTo>
                  <a:cubicBezTo>
                    <a:pt x="60" y="21"/>
                    <a:pt x="71" y="32"/>
                    <a:pt x="72" y="45"/>
                  </a:cubicBezTo>
                  <a:lnTo>
                    <a:pt x="72" y="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231" fontAlgn="auto">
                <a:spcBef>
                  <a:spcPts val="0"/>
                </a:spcBef>
                <a:spcAft>
                  <a:spcPts val="0"/>
                </a:spcAft>
              </a:pPr>
              <a:endParaRPr lang="en-US" sz="2099" dirty="0">
                <a:solidFill>
                  <a:prstClr val="black"/>
                </a:solidFill>
                <a:latin typeface="Arial"/>
                <a:cs typeface="+mn-cs"/>
              </a:endParaRPr>
            </a:p>
          </p:txBody>
        </p:sp>
        <p:sp>
          <p:nvSpPr>
            <p:cNvPr id="30" name="Freeform 6"/>
            <p:cNvSpPr>
              <a:spLocks noEditPoints="1"/>
            </p:cNvSpPr>
            <p:nvPr userDrawn="1"/>
          </p:nvSpPr>
          <p:spPr bwMode="auto">
            <a:xfrm>
              <a:off x="10849241" y="6236077"/>
              <a:ext cx="334963" cy="339725"/>
            </a:xfrm>
            <a:custGeom>
              <a:avLst/>
              <a:gdLst>
                <a:gd name="T0" fmla="*/ 44 w 89"/>
                <a:gd name="T1" fmla="*/ 1 h 90"/>
                <a:gd name="T2" fmla="*/ 0 w 89"/>
                <a:gd name="T3" fmla="*/ 46 h 90"/>
                <a:gd name="T4" fmla="*/ 45 w 89"/>
                <a:gd name="T5" fmla="*/ 90 h 90"/>
                <a:gd name="T6" fmla="*/ 86 w 89"/>
                <a:gd name="T7" fmla="*/ 63 h 90"/>
                <a:gd name="T8" fmla="*/ 69 w 89"/>
                <a:gd name="T9" fmla="*/ 58 h 90"/>
                <a:gd name="T10" fmla="*/ 50 w 89"/>
                <a:gd name="T11" fmla="*/ 72 h 90"/>
                <a:gd name="T12" fmla="*/ 22 w 89"/>
                <a:gd name="T13" fmla="*/ 59 h 90"/>
                <a:gd name="T14" fmla="*/ 89 w 89"/>
                <a:gd name="T15" fmla="*/ 41 h 90"/>
                <a:gd name="T16" fmla="*/ 44 w 89"/>
                <a:gd name="T17" fmla="*/ 1 h 90"/>
                <a:gd name="T18" fmla="*/ 19 w 89"/>
                <a:gd name="T19" fmla="*/ 44 h 90"/>
                <a:gd name="T20" fmla="*/ 36 w 89"/>
                <a:gd name="T21" fmla="*/ 19 h 90"/>
                <a:gd name="T22" fmla="*/ 67 w 89"/>
                <a:gd name="T23" fmla="*/ 31 h 90"/>
                <a:gd name="T24" fmla="*/ 19 w 89"/>
                <a:gd name="T25" fmla="*/ 44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9" h="90">
                  <a:moveTo>
                    <a:pt x="44" y="1"/>
                  </a:moveTo>
                  <a:cubicBezTo>
                    <a:pt x="20" y="2"/>
                    <a:pt x="0" y="20"/>
                    <a:pt x="0" y="46"/>
                  </a:cubicBezTo>
                  <a:cubicBezTo>
                    <a:pt x="0" y="70"/>
                    <a:pt x="20" y="90"/>
                    <a:pt x="45" y="90"/>
                  </a:cubicBezTo>
                  <a:cubicBezTo>
                    <a:pt x="62" y="90"/>
                    <a:pt x="79" y="80"/>
                    <a:pt x="86" y="63"/>
                  </a:cubicBezTo>
                  <a:cubicBezTo>
                    <a:pt x="69" y="58"/>
                    <a:pt x="69" y="58"/>
                    <a:pt x="69" y="58"/>
                  </a:cubicBezTo>
                  <a:cubicBezTo>
                    <a:pt x="66" y="65"/>
                    <a:pt x="58" y="71"/>
                    <a:pt x="50" y="72"/>
                  </a:cubicBezTo>
                  <a:cubicBezTo>
                    <a:pt x="38" y="75"/>
                    <a:pt x="26" y="67"/>
                    <a:pt x="22" y="59"/>
                  </a:cubicBezTo>
                  <a:cubicBezTo>
                    <a:pt x="89" y="41"/>
                    <a:pt x="89" y="41"/>
                    <a:pt x="89" y="41"/>
                  </a:cubicBezTo>
                  <a:cubicBezTo>
                    <a:pt x="87" y="24"/>
                    <a:pt x="72" y="0"/>
                    <a:pt x="44" y="1"/>
                  </a:cubicBezTo>
                  <a:close/>
                  <a:moveTo>
                    <a:pt x="19" y="44"/>
                  </a:moveTo>
                  <a:cubicBezTo>
                    <a:pt x="19" y="34"/>
                    <a:pt x="24" y="24"/>
                    <a:pt x="36" y="19"/>
                  </a:cubicBezTo>
                  <a:cubicBezTo>
                    <a:pt x="50" y="14"/>
                    <a:pt x="62" y="21"/>
                    <a:pt x="67" y="31"/>
                  </a:cubicBezTo>
                  <a:lnTo>
                    <a:pt x="19" y="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231" fontAlgn="auto">
                <a:spcBef>
                  <a:spcPts val="0"/>
                </a:spcBef>
                <a:spcAft>
                  <a:spcPts val="0"/>
                </a:spcAft>
              </a:pPr>
              <a:endParaRPr lang="en-US" sz="2099" dirty="0">
                <a:solidFill>
                  <a:prstClr val="black"/>
                </a:solidFill>
                <a:latin typeface="Arial"/>
                <a:cs typeface="+mn-cs"/>
              </a:endParaRPr>
            </a:p>
          </p:txBody>
        </p:sp>
        <p:sp>
          <p:nvSpPr>
            <p:cNvPr id="31" name="Freeform 7"/>
            <p:cNvSpPr>
              <a:spLocks/>
            </p:cNvSpPr>
            <p:nvPr userDrawn="1"/>
          </p:nvSpPr>
          <p:spPr bwMode="auto">
            <a:xfrm>
              <a:off x="10292028" y="6239252"/>
              <a:ext cx="166688" cy="333375"/>
            </a:xfrm>
            <a:custGeom>
              <a:avLst/>
              <a:gdLst>
                <a:gd name="T0" fmla="*/ 44 w 44"/>
                <a:gd name="T1" fmla="*/ 18 h 88"/>
                <a:gd name="T2" fmla="*/ 44 w 44"/>
                <a:gd name="T3" fmla="*/ 0 h 88"/>
                <a:gd name="T4" fmla="*/ 19 w 44"/>
                <a:gd name="T5" fmla="*/ 13 h 88"/>
                <a:gd name="T6" fmla="*/ 19 w 44"/>
                <a:gd name="T7" fmla="*/ 3 h 88"/>
                <a:gd name="T8" fmla="*/ 0 w 44"/>
                <a:gd name="T9" fmla="*/ 3 h 88"/>
                <a:gd name="T10" fmla="*/ 0 w 44"/>
                <a:gd name="T11" fmla="*/ 44 h 88"/>
                <a:gd name="T12" fmla="*/ 0 w 44"/>
                <a:gd name="T13" fmla="*/ 88 h 88"/>
                <a:gd name="T14" fmla="*/ 20 w 44"/>
                <a:gd name="T15" fmla="*/ 88 h 88"/>
                <a:gd name="T16" fmla="*/ 20 w 44"/>
                <a:gd name="T17" fmla="*/ 46 h 88"/>
                <a:gd name="T18" fmla="*/ 44 w 44"/>
                <a:gd name="T19" fmla="*/ 1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 h="88">
                  <a:moveTo>
                    <a:pt x="44" y="18"/>
                  </a:moveTo>
                  <a:cubicBezTo>
                    <a:pt x="44" y="0"/>
                    <a:pt x="44" y="0"/>
                    <a:pt x="44" y="0"/>
                  </a:cubicBezTo>
                  <a:cubicBezTo>
                    <a:pt x="28" y="0"/>
                    <a:pt x="22" y="8"/>
                    <a:pt x="19" y="13"/>
                  </a:cubicBezTo>
                  <a:cubicBezTo>
                    <a:pt x="19" y="3"/>
                    <a:pt x="19" y="3"/>
                    <a:pt x="19" y="3"/>
                  </a:cubicBezTo>
                  <a:cubicBezTo>
                    <a:pt x="0" y="3"/>
                    <a:pt x="0" y="3"/>
                    <a:pt x="0" y="3"/>
                  </a:cubicBezTo>
                  <a:cubicBezTo>
                    <a:pt x="0" y="44"/>
                    <a:pt x="0" y="44"/>
                    <a:pt x="0" y="44"/>
                  </a:cubicBezTo>
                  <a:cubicBezTo>
                    <a:pt x="0" y="88"/>
                    <a:pt x="0" y="88"/>
                    <a:pt x="0" y="88"/>
                  </a:cubicBezTo>
                  <a:cubicBezTo>
                    <a:pt x="20" y="88"/>
                    <a:pt x="20" y="88"/>
                    <a:pt x="20" y="88"/>
                  </a:cubicBezTo>
                  <a:cubicBezTo>
                    <a:pt x="20" y="62"/>
                    <a:pt x="20" y="62"/>
                    <a:pt x="20" y="46"/>
                  </a:cubicBezTo>
                  <a:cubicBezTo>
                    <a:pt x="20" y="26"/>
                    <a:pt x="31" y="19"/>
                    <a:pt x="44"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231" fontAlgn="auto">
                <a:spcBef>
                  <a:spcPts val="0"/>
                </a:spcBef>
                <a:spcAft>
                  <a:spcPts val="0"/>
                </a:spcAft>
              </a:pPr>
              <a:endParaRPr lang="en-US" sz="2099" dirty="0">
                <a:solidFill>
                  <a:prstClr val="black"/>
                </a:solidFill>
                <a:latin typeface="Arial"/>
                <a:cs typeface="+mn-cs"/>
              </a:endParaRPr>
            </a:p>
          </p:txBody>
        </p:sp>
        <p:sp>
          <p:nvSpPr>
            <p:cNvPr id="32" name="Freeform 8"/>
            <p:cNvSpPr>
              <a:spLocks/>
            </p:cNvSpPr>
            <p:nvPr userDrawn="1"/>
          </p:nvSpPr>
          <p:spPr bwMode="auto">
            <a:xfrm>
              <a:off x="9501453" y="6182102"/>
              <a:ext cx="369888" cy="390525"/>
            </a:xfrm>
            <a:custGeom>
              <a:avLst/>
              <a:gdLst>
                <a:gd name="T0" fmla="*/ 185 w 233"/>
                <a:gd name="T1" fmla="*/ 165 h 246"/>
                <a:gd name="T2" fmla="*/ 48 w 233"/>
                <a:gd name="T3" fmla="*/ 0 h 246"/>
                <a:gd name="T4" fmla="*/ 0 w 233"/>
                <a:gd name="T5" fmla="*/ 0 h 246"/>
                <a:gd name="T6" fmla="*/ 0 w 233"/>
                <a:gd name="T7" fmla="*/ 246 h 246"/>
                <a:gd name="T8" fmla="*/ 50 w 233"/>
                <a:gd name="T9" fmla="*/ 246 h 246"/>
                <a:gd name="T10" fmla="*/ 50 w 233"/>
                <a:gd name="T11" fmla="*/ 81 h 246"/>
                <a:gd name="T12" fmla="*/ 190 w 233"/>
                <a:gd name="T13" fmla="*/ 246 h 246"/>
                <a:gd name="T14" fmla="*/ 233 w 233"/>
                <a:gd name="T15" fmla="*/ 246 h 246"/>
                <a:gd name="T16" fmla="*/ 233 w 233"/>
                <a:gd name="T17" fmla="*/ 0 h 246"/>
                <a:gd name="T18" fmla="*/ 185 w 233"/>
                <a:gd name="T19" fmla="*/ 0 h 246"/>
                <a:gd name="T20" fmla="*/ 185 w 233"/>
                <a:gd name="T21" fmla="*/ 165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3" h="246">
                  <a:moveTo>
                    <a:pt x="185" y="165"/>
                  </a:moveTo>
                  <a:lnTo>
                    <a:pt x="48" y="0"/>
                  </a:lnTo>
                  <a:lnTo>
                    <a:pt x="0" y="0"/>
                  </a:lnTo>
                  <a:lnTo>
                    <a:pt x="0" y="246"/>
                  </a:lnTo>
                  <a:lnTo>
                    <a:pt x="50" y="246"/>
                  </a:lnTo>
                  <a:lnTo>
                    <a:pt x="50" y="81"/>
                  </a:lnTo>
                  <a:lnTo>
                    <a:pt x="190" y="246"/>
                  </a:lnTo>
                  <a:lnTo>
                    <a:pt x="233" y="246"/>
                  </a:lnTo>
                  <a:lnTo>
                    <a:pt x="233" y="0"/>
                  </a:lnTo>
                  <a:lnTo>
                    <a:pt x="185" y="0"/>
                  </a:lnTo>
                  <a:lnTo>
                    <a:pt x="185" y="16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231" fontAlgn="auto">
                <a:spcBef>
                  <a:spcPts val="0"/>
                </a:spcBef>
                <a:spcAft>
                  <a:spcPts val="0"/>
                </a:spcAft>
              </a:pPr>
              <a:endParaRPr lang="en-US" sz="2099" dirty="0">
                <a:solidFill>
                  <a:prstClr val="black"/>
                </a:solidFill>
                <a:latin typeface="Arial"/>
                <a:cs typeface="+mn-cs"/>
              </a:endParaRPr>
            </a:p>
          </p:txBody>
        </p:sp>
        <p:sp>
          <p:nvSpPr>
            <p:cNvPr id="33" name="Freeform 9"/>
            <p:cNvSpPr>
              <a:spLocks noEditPoints="1"/>
            </p:cNvSpPr>
            <p:nvPr userDrawn="1"/>
          </p:nvSpPr>
          <p:spPr bwMode="auto">
            <a:xfrm>
              <a:off x="10461891" y="6148765"/>
              <a:ext cx="342900" cy="427037"/>
            </a:xfrm>
            <a:custGeom>
              <a:avLst/>
              <a:gdLst>
                <a:gd name="T0" fmla="*/ 91 w 91"/>
                <a:gd name="T1" fmla="*/ 0 h 113"/>
                <a:gd name="T2" fmla="*/ 73 w 91"/>
                <a:gd name="T3" fmla="*/ 0 h 113"/>
                <a:gd name="T4" fmla="*/ 73 w 91"/>
                <a:gd name="T5" fmla="*/ 34 h 113"/>
                <a:gd name="T6" fmla="*/ 43 w 91"/>
                <a:gd name="T7" fmla="*/ 24 h 113"/>
                <a:gd name="T8" fmla="*/ 2 w 91"/>
                <a:gd name="T9" fmla="*/ 66 h 113"/>
                <a:gd name="T10" fmla="*/ 46 w 91"/>
                <a:gd name="T11" fmla="*/ 113 h 113"/>
                <a:gd name="T12" fmla="*/ 74 w 91"/>
                <a:gd name="T13" fmla="*/ 101 h 113"/>
                <a:gd name="T14" fmla="*/ 74 w 91"/>
                <a:gd name="T15" fmla="*/ 112 h 113"/>
                <a:gd name="T16" fmla="*/ 91 w 91"/>
                <a:gd name="T17" fmla="*/ 112 h 113"/>
                <a:gd name="T18" fmla="*/ 91 w 91"/>
                <a:gd name="T19" fmla="*/ 69 h 113"/>
                <a:gd name="T20" fmla="*/ 91 w 91"/>
                <a:gd name="T21" fmla="*/ 69 h 113"/>
                <a:gd name="T22" fmla="*/ 91 w 91"/>
                <a:gd name="T23" fmla="*/ 68 h 113"/>
                <a:gd name="T24" fmla="*/ 91 w 91"/>
                <a:gd name="T25" fmla="*/ 0 h 113"/>
                <a:gd name="T26" fmla="*/ 72 w 91"/>
                <a:gd name="T27" fmla="*/ 70 h 113"/>
                <a:gd name="T28" fmla="*/ 43 w 91"/>
                <a:gd name="T29" fmla="*/ 94 h 113"/>
                <a:gd name="T30" fmla="*/ 21 w 91"/>
                <a:gd name="T31" fmla="*/ 72 h 113"/>
                <a:gd name="T32" fmla="*/ 46 w 91"/>
                <a:gd name="T33" fmla="*/ 43 h 113"/>
                <a:gd name="T34" fmla="*/ 72 w 91"/>
                <a:gd name="T35" fmla="*/ 67 h 113"/>
                <a:gd name="T36" fmla="*/ 72 w 91"/>
                <a:gd name="T37" fmla="*/ 7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1" h="113">
                  <a:moveTo>
                    <a:pt x="91" y="0"/>
                  </a:moveTo>
                  <a:cubicBezTo>
                    <a:pt x="73" y="0"/>
                    <a:pt x="73" y="0"/>
                    <a:pt x="73" y="0"/>
                  </a:cubicBezTo>
                  <a:cubicBezTo>
                    <a:pt x="73" y="34"/>
                    <a:pt x="73" y="34"/>
                    <a:pt x="73" y="34"/>
                  </a:cubicBezTo>
                  <a:cubicBezTo>
                    <a:pt x="68" y="28"/>
                    <a:pt x="55" y="23"/>
                    <a:pt x="43" y="24"/>
                  </a:cubicBezTo>
                  <a:cubicBezTo>
                    <a:pt x="21" y="26"/>
                    <a:pt x="3" y="44"/>
                    <a:pt x="2" y="66"/>
                  </a:cubicBezTo>
                  <a:cubicBezTo>
                    <a:pt x="0" y="92"/>
                    <a:pt x="21" y="113"/>
                    <a:pt x="46" y="113"/>
                  </a:cubicBezTo>
                  <a:cubicBezTo>
                    <a:pt x="56" y="113"/>
                    <a:pt x="69" y="109"/>
                    <a:pt x="74" y="101"/>
                  </a:cubicBezTo>
                  <a:cubicBezTo>
                    <a:pt x="74" y="112"/>
                    <a:pt x="74" y="112"/>
                    <a:pt x="74" y="112"/>
                  </a:cubicBezTo>
                  <a:cubicBezTo>
                    <a:pt x="91" y="112"/>
                    <a:pt x="91" y="112"/>
                    <a:pt x="91" y="112"/>
                  </a:cubicBezTo>
                  <a:cubicBezTo>
                    <a:pt x="91" y="69"/>
                    <a:pt x="91" y="69"/>
                    <a:pt x="91" y="69"/>
                  </a:cubicBezTo>
                  <a:cubicBezTo>
                    <a:pt x="91" y="69"/>
                    <a:pt x="91" y="69"/>
                    <a:pt x="91" y="69"/>
                  </a:cubicBezTo>
                  <a:cubicBezTo>
                    <a:pt x="91" y="68"/>
                    <a:pt x="91" y="68"/>
                    <a:pt x="91" y="68"/>
                  </a:cubicBezTo>
                  <a:lnTo>
                    <a:pt x="91" y="0"/>
                  </a:lnTo>
                  <a:close/>
                  <a:moveTo>
                    <a:pt x="72" y="70"/>
                  </a:moveTo>
                  <a:cubicBezTo>
                    <a:pt x="71" y="85"/>
                    <a:pt x="58" y="96"/>
                    <a:pt x="43" y="94"/>
                  </a:cubicBezTo>
                  <a:cubicBezTo>
                    <a:pt x="32" y="93"/>
                    <a:pt x="22" y="83"/>
                    <a:pt x="21" y="72"/>
                  </a:cubicBezTo>
                  <a:cubicBezTo>
                    <a:pt x="19" y="56"/>
                    <a:pt x="31" y="43"/>
                    <a:pt x="46" y="43"/>
                  </a:cubicBezTo>
                  <a:cubicBezTo>
                    <a:pt x="60" y="43"/>
                    <a:pt x="71" y="54"/>
                    <a:pt x="72" y="67"/>
                  </a:cubicBezTo>
                  <a:lnTo>
                    <a:pt x="72"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231" fontAlgn="auto">
                <a:spcBef>
                  <a:spcPts val="0"/>
                </a:spcBef>
                <a:spcAft>
                  <a:spcPts val="0"/>
                </a:spcAft>
              </a:pPr>
              <a:endParaRPr lang="en-US" sz="2099" dirty="0">
                <a:solidFill>
                  <a:prstClr val="black"/>
                </a:solidFill>
                <a:latin typeface="Arial"/>
                <a:cs typeface="+mn-cs"/>
              </a:endParaRPr>
            </a:p>
          </p:txBody>
        </p:sp>
        <p:sp>
          <p:nvSpPr>
            <p:cNvPr id="34" name="Freeform 10"/>
            <p:cNvSpPr>
              <a:spLocks noEditPoints="1"/>
            </p:cNvSpPr>
            <p:nvPr userDrawn="1"/>
          </p:nvSpPr>
          <p:spPr bwMode="auto">
            <a:xfrm>
              <a:off x="9912616" y="6239252"/>
              <a:ext cx="338138" cy="336550"/>
            </a:xfrm>
            <a:custGeom>
              <a:avLst/>
              <a:gdLst>
                <a:gd name="T0" fmla="*/ 45 w 90"/>
                <a:gd name="T1" fmla="*/ 0 h 89"/>
                <a:gd name="T2" fmla="*/ 0 w 90"/>
                <a:gd name="T3" fmla="*/ 45 h 89"/>
                <a:gd name="T4" fmla="*/ 45 w 90"/>
                <a:gd name="T5" fmla="*/ 89 h 89"/>
                <a:gd name="T6" fmla="*/ 90 w 90"/>
                <a:gd name="T7" fmla="*/ 45 h 89"/>
                <a:gd name="T8" fmla="*/ 45 w 90"/>
                <a:gd name="T9" fmla="*/ 0 h 89"/>
                <a:gd name="T10" fmla="*/ 45 w 90"/>
                <a:gd name="T11" fmla="*/ 70 h 89"/>
                <a:gd name="T12" fmla="*/ 19 w 90"/>
                <a:gd name="T13" fmla="*/ 45 h 89"/>
                <a:gd name="T14" fmla="*/ 45 w 90"/>
                <a:gd name="T15" fmla="*/ 19 h 89"/>
                <a:gd name="T16" fmla="*/ 71 w 90"/>
                <a:gd name="T17" fmla="*/ 45 h 89"/>
                <a:gd name="T18" fmla="*/ 45 w 90"/>
                <a:gd name="T19" fmla="*/ 7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0" h="89">
                  <a:moveTo>
                    <a:pt x="45" y="0"/>
                  </a:moveTo>
                  <a:cubicBezTo>
                    <a:pt x="20" y="0"/>
                    <a:pt x="0" y="20"/>
                    <a:pt x="0" y="45"/>
                  </a:cubicBezTo>
                  <a:cubicBezTo>
                    <a:pt x="0" y="69"/>
                    <a:pt x="20" y="89"/>
                    <a:pt x="45" y="89"/>
                  </a:cubicBezTo>
                  <a:cubicBezTo>
                    <a:pt x="70" y="89"/>
                    <a:pt x="90" y="69"/>
                    <a:pt x="90" y="45"/>
                  </a:cubicBezTo>
                  <a:cubicBezTo>
                    <a:pt x="90" y="20"/>
                    <a:pt x="70" y="0"/>
                    <a:pt x="45" y="0"/>
                  </a:cubicBezTo>
                  <a:close/>
                  <a:moveTo>
                    <a:pt x="45" y="70"/>
                  </a:moveTo>
                  <a:cubicBezTo>
                    <a:pt x="31" y="70"/>
                    <a:pt x="19" y="59"/>
                    <a:pt x="19" y="45"/>
                  </a:cubicBezTo>
                  <a:cubicBezTo>
                    <a:pt x="19" y="30"/>
                    <a:pt x="31" y="19"/>
                    <a:pt x="45" y="19"/>
                  </a:cubicBezTo>
                  <a:cubicBezTo>
                    <a:pt x="59" y="19"/>
                    <a:pt x="71" y="30"/>
                    <a:pt x="71" y="45"/>
                  </a:cubicBezTo>
                  <a:cubicBezTo>
                    <a:pt x="71" y="59"/>
                    <a:pt x="59" y="70"/>
                    <a:pt x="45" y="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231" fontAlgn="auto">
                <a:spcBef>
                  <a:spcPts val="0"/>
                </a:spcBef>
                <a:spcAft>
                  <a:spcPts val="0"/>
                </a:spcAft>
              </a:pPr>
              <a:endParaRPr lang="en-US" sz="2099" dirty="0">
                <a:solidFill>
                  <a:prstClr val="black"/>
                </a:solidFill>
                <a:latin typeface="Arial"/>
                <a:cs typeface="+mn-cs"/>
              </a:endParaRPr>
            </a:p>
          </p:txBody>
        </p:sp>
      </p:grpSp>
    </p:spTree>
    <p:extLst>
      <p:ext uri="{BB962C8B-B14F-4D97-AF65-F5344CB8AC3E}">
        <p14:creationId xmlns:p14="http://schemas.microsoft.com/office/powerpoint/2010/main" val="3830263642"/>
      </p:ext>
    </p:extLst>
  </p:cSld>
  <p:clrMapOvr>
    <a:masterClrMapping/>
  </p:clrMapOvr>
  <p:hf hdr="0" ftr="0" dt="0"/>
</p:sldLayout>
</file>

<file path=ppt/slideLayouts/slideLayout271.xml><?xml version="1.0" encoding="utf-8"?>
<p:sldLayout xmlns:a="http://schemas.openxmlformats.org/drawingml/2006/main" xmlns:r="http://schemas.openxmlformats.org/officeDocument/2006/relationships" xmlns:p="http://schemas.openxmlformats.org/presentationml/2006/main" showMasterSp="0" preserve="1" userDrawn="1">
  <p:cSld name="Chapter Divider White">
    <p:bg>
      <p:bgPr>
        <a:solidFill>
          <a:schemeClr val="bg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1871531" y="1088775"/>
            <a:ext cx="8400000" cy="999227"/>
          </a:xfrm>
        </p:spPr>
        <p:txBody>
          <a:bodyPr anchor="b" anchorCtr="0">
            <a:noAutofit/>
          </a:bodyPr>
          <a:lstStyle>
            <a:lvl1pPr algn="ctr">
              <a:defRPr sz="2898" b="1" cap="none" baseline="0">
                <a:solidFill>
                  <a:srgbClr val="00005E"/>
                </a:solidFill>
              </a:defRPr>
            </a:lvl1pPr>
          </a:lstStyle>
          <a:p>
            <a:r>
              <a:rPr lang="en-US" dirty="0"/>
              <a:t>Click to edit Master title style</a:t>
            </a:r>
          </a:p>
        </p:txBody>
      </p:sp>
      <p:sp>
        <p:nvSpPr>
          <p:cNvPr id="3" name="Text Placeholder 2"/>
          <p:cNvSpPr>
            <a:spLocks noGrp="1"/>
          </p:cNvSpPr>
          <p:nvPr>
            <p:ph type="body" idx="1" hasCustomPrompt="1"/>
          </p:nvPr>
        </p:nvSpPr>
        <p:spPr>
          <a:xfrm>
            <a:off x="1871531" y="2160000"/>
            <a:ext cx="8400000" cy="720000"/>
          </a:xfrm>
        </p:spPr>
        <p:txBody>
          <a:bodyPr anchor="t" anchorCtr="0">
            <a:noAutofit/>
          </a:bodyPr>
          <a:lstStyle>
            <a:lvl1pPr marL="0" indent="0" algn="ctr">
              <a:buNone/>
              <a:defRPr sz="1899" b="1">
                <a:solidFill>
                  <a:srgbClr val="FBD9CA"/>
                </a:solidFill>
              </a:defRPr>
            </a:lvl1pPr>
            <a:lvl2pPr marL="544116" indent="0">
              <a:buNone/>
              <a:defRPr sz="2099">
                <a:solidFill>
                  <a:schemeClr val="tx1">
                    <a:tint val="75000"/>
                  </a:schemeClr>
                </a:solidFill>
              </a:defRPr>
            </a:lvl2pPr>
            <a:lvl3pPr marL="1088231" indent="0">
              <a:buNone/>
              <a:defRPr sz="1899">
                <a:solidFill>
                  <a:schemeClr val="tx1">
                    <a:tint val="75000"/>
                  </a:schemeClr>
                </a:solidFill>
              </a:defRPr>
            </a:lvl3pPr>
            <a:lvl4pPr marL="1632347" indent="0">
              <a:buNone/>
              <a:defRPr sz="1699">
                <a:solidFill>
                  <a:schemeClr val="tx1">
                    <a:tint val="75000"/>
                  </a:schemeClr>
                </a:solidFill>
              </a:defRPr>
            </a:lvl4pPr>
            <a:lvl5pPr marL="2176463" indent="0">
              <a:buNone/>
              <a:defRPr sz="1699">
                <a:solidFill>
                  <a:schemeClr val="tx1">
                    <a:tint val="75000"/>
                  </a:schemeClr>
                </a:solidFill>
              </a:defRPr>
            </a:lvl5pPr>
            <a:lvl6pPr marL="2720580" indent="0">
              <a:buNone/>
              <a:defRPr sz="1699">
                <a:solidFill>
                  <a:schemeClr val="tx1">
                    <a:tint val="75000"/>
                  </a:schemeClr>
                </a:solidFill>
              </a:defRPr>
            </a:lvl6pPr>
            <a:lvl7pPr marL="3264695" indent="0">
              <a:buNone/>
              <a:defRPr sz="1699">
                <a:solidFill>
                  <a:schemeClr val="tx1">
                    <a:tint val="75000"/>
                  </a:schemeClr>
                </a:solidFill>
              </a:defRPr>
            </a:lvl7pPr>
            <a:lvl8pPr marL="3808811" indent="0">
              <a:buNone/>
              <a:defRPr sz="1699">
                <a:solidFill>
                  <a:schemeClr val="tx1">
                    <a:tint val="75000"/>
                  </a:schemeClr>
                </a:solidFill>
              </a:defRPr>
            </a:lvl8pPr>
            <a:lvl9pPr marL="4352927" indent="0">
              <a:buNone/>
              <a:defRPr sz="1699">
                <a:solidFill>
                  <a:schemeClr val="tx1">
                    <a:tint val="75000"/>
                  </a:schemeClr>
                </a:solidFill>
              </a:defRPr>
            </a:lvl9pPr>
          </a:lstStyle>
          <a:p>
            <a:pPr lvl="0"/>
            <a:r>
              <a:rPr lang="en-US" dirty="0"/>
              <a:t>Click to edit Master text styles</a:t>
            </a:r>
          </a:p>
        </p:txBody>
      </p:sp>
      <p:grpSp>
        <p:nvGrpSpPr>
          <p:cNvPr id="11" name="Pulse"/>
          <p:cNvGrpSpPr/>
          <p:nvPr userDrawn="1"/>
        </p:nvGrpSpPr>
        <p:grpSpPr>
          <a:xfrm>
            <a:off x="8749609" y="3029838"/>
            <a:ext cx="3445565" cy="3490105"/>
            <a:chOff x="8751888" y="3030538"/>
            <a:chExt cx="3446462" cy="3490913"/>
          </a:xfrm>
          <a:solidFill>
            <a:srgbClr val="00005E"/>
          </a:solidFill>
        </p:grpSpPr>
        <p:sp>
          <p:nvSpPr>
            <p:cNvPr id="12" name="Freeform 5"/>
            <p:cNvSpPr>
              <a:spLocks/>
            </p:cNvSpPr>
            <p:nvPr userDrawn="1"/>
          </p:nvSpPr>
          <p:spPr bwMode="auto">
            <a:xfrm>
              <a:off x="9196388" y="3902076"/>
              <a:ext cx="449263" cy="1120775"/>
            </a:xfrm>
            <a:custGeom>
              <a:avLst/>
              <a:gdLst>
                <a:gd name="T0" fmla="*/ 71 w 142"/>
                <a:gd name="T1" fmla="*/ 355 h 355"/>
                <a:gd name="T2" fmla="*/ 71 w 142"/>
                <a:gd name="T3" fmla="*/ 355 h 355"/>
                <a:gd name="T4" fmla="*/ 0 w 142"/>
                <a:gd name="T5" fmla="*/ 284 h 355"/>
                <a:gd name="T6" fmla="*/ 0 w 142"/>
                <a:gd name="T7" fmla="*/ 71 h 355"/>
                <a:gd name="T8" fmla="*/ 71 w 142"/>
                <a:gd name="T9" fmla="*/ 0 h 355"/>
                <a:gd name="T10" fmla="*/ 142 w 142"/>
                <a:gd name="T11" fmla="*/ 71 h 355"/>
                <a:gd name="T12" fmla="*/ 142 w 142"/>
                <a:gd name="T13" fmla="*/ 284 h 355"/>
                <a:gd name="T14" fmla="*/ 71 w 142"/>
                <a:gd name="T15" fmla="*/ 355 h 3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2" h="355">
                  <a:moveTo>
                    <a:pt x="71" y="355"/>
                  </a:moveTo>
                  <a:cubicBezTo>
                    <a:pt x="71" y="355"/>
                    <a:pt x="71" y="355"/>
                    <a:pt x="71" y="355"/>
                  </a:cubicBezTo>
                  <a:cubicBezTo>
                    <a:pt x="32" y="355"/>
                    <a:pt x="0" y="323"/>
                    <a:pt x="0" y="284"/>
                  </a:cubicBezTo>
                  <a:cubicBezTo>
                    <a:pt x="0" y="71"/>
                    <a:pt x="0" y="71"/>
                    <a:pt x="0" y="71"/>
                  </a:cubicBezTo>
                  <a:cubicBezTo>
                    <a:pt x="0" y="32"/>
                    <a:pt x="32" y="0"/>
                    <a:pt x="71" y="0"/>
                  </a:cubicBezTo>
                  <a:cubicBezTo>
                    <a:pt x="110" y="0"/>
                    <a:pt x="142" y="32"/>
                    <a:pt x="142" y="71"/>
                  </a:cubicBezTo>
                  <a:cubicBezTo>
                    <a:pt x="142" y="284"/>
                    <a:pt x="142" y="284"/>
                    <a:pt x="142" y="284"/>
                  </a:cubicBezTo>
                  <a:cubicBezTo>
                    <a:pt x="142" y="323"/>
                    <a:pt x="110" y="355"/>
                    <a:pt x="71" y="35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231" fontAlgn="auto">
                <a:spcBef>
                  <a:spcPts val="0"/>
                </a:spcBef>
                <a:spcAft>
                  <a:spcPts val="0"/>
                </a:spcAft>
              </a:pPr>
              <a:endParaRPr lang="en-GB" sz="2099" dirty="0">
                <a:solidFill>
                  <a:srgbClr val="00005E"/>
                </a:solidFill>
                <a:latin typeface="Arial"/>
                <a:cs typeface="+mn-cs"/>
              </a:endParaRPr>
            </a:p>
          </p:txBody>
        </p:sp>
        <p:sp>
          <p:nvSpPr>
            <p:cNvPr id="13" name="Freeform 6"/>
            <p:cNvSpPr>
              <a:spLocks/>
            </p:cNvSpPr>
            <p:nvPr userDrawn="1"/>
          </p:nvSpPr>
          <p:spPr bwMode="auto">
            <a:xfrm>
              <a:off x="8751888" y="4551363"/>
              <a:ext cx="265113" cy="449263"/>
            </a:xfrm>
            <a:custGeom>
              <a:avLst/>
              <a:gdLst>
                <a:gd name="T0" fmla="*/ 42 w 84"/>
                <a:gd name="T1" fmla="*/ 142 h 142"/>
                <a:gd name="T2" fmla="*/ 42 w 84"/>
                <a:gd name="T3" fmla="*/ 142 h 142"/>
                <a:gd name="T4" fmla="*/ 0 w 84"/>
                <a:gd name="T5" fmla="*/ 99 h 142"/>
                <a:gd name="T6" fmla="*/ 0 w 84"/>
                <a:gd name="T7" fmla="*/ 42 h 142"/>
                <a:gd name="T8" fmla="*/ 42 w 84"/>
                <a:gd name="T9" fmla="*/ 0 h 142"/>
                <a:gd name="T10" fmla="*/ 84 w 84"/>
                <a:gd name="T11" fmla="*/ 42 h 142"/>
                <a:gd name="T12" fmla="*/ 84 w 84"/>
                <a:gd name="T13" fmla="*/ 99 h 142"/>
                <a:gd name="T14" fmla="*/ 42 w 84"/>
                <a:gd name="T15" fmla="*/ 142 h 1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4" h="142">
                  <a:moveTo>
                    <a:pt x="42" y="142"/>
                  </a:moveTo>
                  <a:cubicBezTo>
                    <a:pt x="42" y="142"/>
                    <a:pt x="42" y="142"/>
                    <a:pt x="42" y="142"/>
                  </a:cubicBezTo>
                  <a:cubicBezTo>
                    <a:pt x="18" y="142"/>
                    <a:pt x="0" y="123"/>
                    <a:pt x="0" y="99"/>
                  </a:cubicBezTo>
                  <a:cubicBezTo>
                    <a:pt x="0" y="42"/>
                    <a:pt x="0" y="42"/>
                    <a:pt x="0" y="42"/>
                  </a:cubicBezTo>
                  <a:cubicBezTo>
                    <a:pt x="0" y="19"/>
                    <a:pt x="18" y="0"/>
                    <a:pt x="42" y="0"/>
                  </a:cubicBezTo>
                  <a:cubicBezTo>
                    <a:pt x="65" y="0"/>
                    <a:pt x="84" y="19"/>
                    <a:pt x="84" y="42"/>
                  </a:cubicBezTo>
                  <a:cubicBezTo>
                    <a:pt x="84" y="99"/>
                    <a:pt x="84" y="99"/>
                    <a:pt x="84" y="99"/>
                  </a:cubicBezTo>
                  <a:cubicBezTo>
                    <a:pt x="84" y="123"/>
                    <a:pt x="65" y="142"/>
                    <a:pt x="42" y="14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231" fontAlgn="auto">
                <a:spcBef>
                  <a:spcPts val="0"/>
                </a:spcBef>
                <a:spcAft>
                  <a:spcPts val="0"/>
                </a:spcAft>
              </a:pPr>
              <a:endParaRPr lang="en-GB" sz="2099" dirty="0">
                <a:solidFill>
                  <a:srgbClr val="00005E"/>
                </a:solidFill>
                <a:latin typeface="Arial"/>
                <a:cs typeface="+mn-cs"/>
              </a:endParaRPr>
            </a:p>
          </p:txBody>
        </p:sp>
        <p:sp>
          <p:nvSpPr>
            <p:cNvPr id="14" name="Freeform 7"/>
            <p:cNvSpPr>
              <a:spLocks/>
            </p:cNvSpPr>
            <p:nvPr userDrawn="1"/>
          </p:nvSpPr>
          <p:spPr bwMode="auto">
            <a:xfrm>
              <a:off x="11436350" y="4529138"/>
              <a:ext cx="449263" cy="1117600"/>
            </a:xfrm>
            <a:custGeom>
              <a:avLst/>
              <a:gdLst>
                <a:gd name="T0" fmla="*/ 71 w 142"/>
                <a:gd name="T1" fmla="*/ 354 h 354"/>
                <a:gd name="T2" fmla="*/ 71 w 142"/>
                <a:gd name="T3" fmla="*/ 354 h 354"/>
                <a:gd name="T4" fmla="*/ 0 w 142"/>
                <a:gd name="T5" fmla="*/ 283 h 354"/>
                <a:gd name="T6" fmla="*/ 0 w 142"/>
                <a:gd name="T7" fmla="*/ 71 h 354"/>
                <a:gd name="T8" fmla="*/ 71 w 142"/>
                <a:gd name="T9" fmla="*/ 0 h 354"/>
                <a:gd name="T10" fmla="*/ 142 w 142"/>
                <a:gd name="T11" fmla="*/ 71 h 354"/>
                <a:gd name="T12" fmla="*/ 142 w 142"/>
                <a:gd name="T13" fmla="*/ 283 h 354"/>
                <a:gd name="T14" fmla="*/ 71 w 142"/>
                <a:gd name="T15" fmla="*/ 354 h 35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2" h="354">
                  <a:moveTo>
                    <a:pt x="71" y="354"/>
                  </a:moveTo>
                  <a:cubicBezTo>
                    <a:pt x="71" y="354"/>
                    <a:pt x="71" y="354"/>
                    <a:pt x="71" y="354"/>
                  </a:cubicBezTo>
                  <a:cubicBezTo>
                    <a:pt x="32" y="354"/>
                    <a:pt x="0" y="322"/>
                    <a:pt x="0" y="283"/>
                  </a:cubicBezTo>
                  <a:cubicBezTo>
                    <a:pt x="0" y="71"/>
                    <a:pt x="0" y="71"/>
                    <a:pt x="0" y="71"/>
                  </a:cubicBezTo>
                  <a:cubicBezTo>
                    <a:pt x="0" y="32"/>
                    <a:pt x="32" y="0"/>
                    <a:pt x="71" y="0"/>
                  </a:cubicBezTo>
                  <a:cubicBezTo>
                    <a:pt x="110" y="0"/>
                    <a:pt x="142" y="32"/>
                    <a:pt x="142" y="71"/>
                  </a:cubicBezTo>
                  <a:cubicBezTo>
                    <a:pt x="142" y="283"/>
                    <a:pt x="142" y="283"/>
                    <a:pt x="142" y="283"/>
                  </a:cubicBezTo>
                  <a:cubicBezTo>
                    <a:pt x="142" y="322"/>
                    <a:pt x="110" y="354"/>
                    <a:pt x="71" y="35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231" fontAlgn="auto">
                <a:spcBef>
                  <a:spcPts val="0"/>
                </a:spcBef>
                <a:spcAft>
                  <a:spcPts val="0"/>
                </a:spcAft>
              </a:pPr>
              <a:endParaRPr lang="en-GB" sz="2099" dirty="0">
                <a:solidFill>
                  <a:srgbClr val="00005E"/>
                </a:solidFill>
                <a:latin typeface="Arial"/>
                <a:cs typeface="+mn-cs"/>
              </a:endParaRPr>
            </a:p>
          </p:txBody>
        </p:sp>
        <p:sp>
          <p:nvSpPr>
            <p:cNvPr id="15" name="Freeform 8"/>
            <p:cNvSpPr>
              <a:spLocks/>
            </p:cNvSpPr>
            <p:nvPr userDrawn="1"/>
          </p:nvSpPr>
          <p:spPr bwMode="auto">
            <a:xfrm>
              <a:off x="9869488" y="3030538"/>
              <a:ext cx="560388" cy="2506663"/>
            </a:xfrm>
            <a:custGeom>
              <a:avLst/>
              <a:gdLst>
                <a:gd name="T0" fmla="*/ 88 w 177"/>
                <a:gd name="T1" fmla="*/ 794 h 794"/>
                <a:gd name="T2" fmla="*/ 88 w 177"/>
                <a:gd name="T3" fmla="*/ 794 h 794"/>
                <a:gd name="T4" fmla="*/ 0 w 177"/>
                <a:gd name="T5" fmla="*/ 705 h 794"/>
                <a:gd name="T6" fmla="*/ 0 w 177"/>
                <a:gd name="T7" fmla="*/ 89 h 794"/>
                <a:gd name="T8" fmla="*/ 88 w 177"/>
                <a:gd name="T9" fmla="*/ 0 h 794"/>
                <a:gd name="T10" fmla="*/ 177 w 177"/>
                <a:gd name="T11" fmla="*/ 89 h 794"/>
                <a:gd name="T12" fmla="*/ 177 w 177"/>
                <a:gd name="T13" fmla="*/ 705 h 794"/>
                <a:gd name="T14" fmla="*/ 88 w 177"/>
                <a:gd name="T15" fmla="*/ 794 h 7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7" h="794">
                  <a:moveTo>
                    <a:pt x="88" y="794"/>
                  </a:moveTo>
                  <a:cubicBezTo>
                    <a:pt x="88" y="794"/>
                    <a:pt x="88" y="794"/>
                    <a:pt x="88" y="794"/>
                  </a:cubicBezTo>
                  <a:cubicBezTo>
                    <a:pt x="40" y="794"/>
                    <a:pt x="0" y="754"/>
                    <a:pt x="0" y="705"/>
                  </a:cubicBezTo>
                  <a:cubicBezTo>
                    <a:pt x="0" y="89"/>
                    <a:pt x="0" y="89"/>
                    <a:pt x="0" y="89"/>
                  </a:cubicBezTo>
                  <a:cubicBezTo>
                    <a:pt x="0" y="40"/>
                    <a:pt x="40" y="0"/>
                    <a:pt x="88" y="0"/>
                  </a:cubicBezTo>
                  <a:cubicBezTo>
                    <a:pt x="137" y="0"/>
                    <a:pt x="177" y="40"/>
                    <a:pt x="177" y="89"/>
                  </a:cubicBezTo>
                  <a:cubicBezTo>
                    <a:pt x="177" y="705"/>
                    <a:pt x="177" y="705"/>
                    <a:pt x="177" y="705"/>
                  </a:cubicBezTo>
                  <a:cubicBezTo>
                    <a:pt x="177" y="754"/>
                    <a:pt x="137" y="794"/>
                    <a:pt x="88" y="79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231" fontAlgn="auto">
                <a:spcBef>
                  <a:spcPts val="0"/>
                </a:spcBef>
                <a:spcAft>
                  <a:spcPts val="0"/>
                </a:spcAft>
              </a:pPr>
              <a:endParaRPr lang="en-GB" sz="2099" dirty="0">
                <a:solidFill>
                  <a:srgbClr val="00005E"/>
                </a:solidFill>
                <a:latin typeface="Arial"/>
                <a:cs typeface="+mn-cs"/>
              </a:endParaRPr>
            </a:p>
          </p:txBody>
        </p:sp>
        <p:sp>
          <p:nvSpPr>
            <p:cNvPr id="16" name="Freeform 9"/>
            <p:cNvSpPr>
              <a:spLocks/>
            </p:cNvSpPr>
            <p:nvPr userDrawn="1"/>
          </p:nvSpPr>
          <p:spPr bwMode="auto">
            <a:xfrm>
              <a:off x="10653713" y="4014788"/>
              <a:ext cx="558800" cy="2506663"/>
            </a:xfrm>
            <a:custGeom>
              <a:avLst/>
              <a:gdLst>
                <a:gd name="T0" fmla="*/ 88 w 177"/>
                <a:gd name="T1" fmla="*/ 794 h 794"/>
                <a:gd name="T2" fmla="*/ 88 w 177"/>
                <a:gd name="T3" fmla="*/ 794 h 794"/>
                <a:gd name="T4" fmla="*/ 0 w 177"/>
                <a:gd name="T5" fmla="*/ 705 h 794"/>
                <a:gd name="T6" fmla="*/ 0 w 177"/>
                <a:gd name="T7" fmla="*/ 88 h 794"/>
                <a:gd name="T8" fmla="*/ 88 w 177"/>
                <a:gd name="T9" fmla="*/ 0 h 794"/>
                <a:gd name="T10" fmla="*/ 177 w 177"/>
                <a:gd name="T11" fmla="*/ 88 h 794"/>
                <a:gd name="T12" fmla="*/ 177 w 177"/>
                <a:gd name="T13" fmla="*/ 705 h 794"/>
                <a:gd name="T14" fmla="*/ 88 w 177"/>
                <a:gd name="T15" fmla="*/ 794 h 7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7" h="794">
                  <a:moveTo>
                    <a:pt x="88" y="794"/>
                  </a:moveTo>
                  <a:cubicBezTo>
                    <a:pt x="88" y="794"/>
                    <a:pt x="88" y="794"/>
                    <a:pt x="88" y="794"/>
                  </a:cubicBezTo>
                  <a:cubicBezTo>
                    <a:pt x="40" y="794"/>
                    <a:pt x="0" y="754"/>
                    <a:pt x="0" y="705"/>
                  </a:cubicBezTo>
                  <a:cubicBezTo>
                    <a:pt x="0" y="88"/>
                    <a:pt x="0" y="88"/>
                    <a:pt x="0" y="88"/>
                  </a:cubicBezTo>
                  <a:cubicBezTo>
                    <a:pt x="0" y="40"/>
                    <a:pt x="40" y="0"/>
                    <a:pt x="88" y="0"/>
                  </a:cubicBezTo>
                  <a:cubicBezTo>
                    <a:pt x="137" y="0"/>
                    <a:pt x="177" y="40"/>
                    <a:pt x="177" y="88"/>
                  </a:cubicBezTo>
                  <a:cubicBezTo>
                    <a:pt x="177" y="705"/>
                    <a:pt x="177" y="705"/>
                    <a:pt x="177" y="705"/>
                  </a:cubicBezTo>
                  <a:cubicBezTo>
                    <a:pt x="177" y="754"/>
                    <a:pt x="137" y="794"/>
                    <a:pt x="88" y="79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231" fontAlgn="auto">
                <a:spcBef>
                  <a:spcPts val="0"/>
                </a:spcBef>
                <a:spcAft>
                  <a:spcPts val="0"/>
                </a:spcAft>
              </a:pPr>
              <a:endParaRPr lang="en-GB" sz="2099" dirty="0">
                <a:solidFill>
                  <a:srgbClr val="00005E"/>
                </a:solidFill>
                <a:latin typeface="Arial"/>
                <a:cs typeface="+mn-cs"/>
              </a:endParaRPr>
            </a:p>
          </p:txBody>
        </p:sp>
        <p:sp>
          <p:nvSpPr>
            <p:cNvPr id="17" name="Freeform 10"/>
            <p:cNvSpPr>
              <a:spLocks/>
            </p:cNvSpPr>
            <p:nvPr userDrawn="1"/>
          </p:nvSpPr>
          <p:spPr bwMode="auto">
            <a:xfrm>
              <a:off x="12058650" y="4551363"/>
              <a:ext cx="139700" cy="449263"/>
            </a:xfrm>
            <a:custGeom>
              <a:avLst/>
              <a:gdLst>
                <a:gd name="T0" fmla="*/ 44 w 44"/>
                <a:gd name="T1" fmla="*/ 0 h 142"/>
                <a:gd name="T2" fmla="*/ 0 w 44"/>
                <a:gd name="T3" fmla="*/ 42 h 142"/>
                <a:gd name="T4" fmla="*/ 0 w 44"/>
                <a:gd name="T5" fmla="*/ 99 h 142"/>
                <a:gd name="T6" fmla="*/ 44 w 44"/>
                <a:gd name="T7" fmla="*/ 142 h 142"/>
                <a:gd name="T8" fmla="*/ 44 w 44"/>
                <a:gd name="T9" fmla="*/ 0 h 142"/>
              </a:gdLst>
              <a:ahLst/>
              <a:cxnLst>
                <a:cxn ang="0">
                  <a:pos x="T0" y="T1"/>
                </a:cxn>
                <a:cxn ang="0">
                  <a:pos x="T2" y="T3"/>
                </a:cxn>
                <a:cxn ang="0">
                  <a:pos x="T4" y="T5"/>
                </a:cxn>
                <a:cxn ang="0">
                  <a:pos x="T6" y="T7"/>
                </a:cxn>
                <a:cxn ang="0">
                  <a:pos x="T8" y="T9"/>
                </a:cxn>
              </a:cxnLst>
              <a:rect l="0" t="0" r="r" b="b"/>
              <a:pathLst>
                <a:path w="44" h="142">
                  <a:moveTo>
                    <a:pt x="44" y="0"/>
                  </a:moveTo>
                  <a:cubicBezTo>
                    <a:pt x="20" y="0"/>
                    <a:pt x="0" y="19"/>
                    <a:pt x="0" y="42"/>
                  </a:cubicBezTo>
                  <a:cubicBezTo>
                    <a:pt x="0" y="99"/>
                    <a:pt x="0" y="99"/>
                    <a:pt x="0" y="99"/>
                  </a:cubicBezTo>
                  <a:cubicBezTo>
                    <a:pt x="0" y="123"/>
                    <a:pt x="20" y="142"/>
                    <a:pt x="44" y="142"/>
                  </a:cubicBezTo>
                  <a:lnTo>
                    <a:pt x="4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231" fontAlgn="auto">
                <a:spcBef>
                  <a:spcPts val="0"/>
                </a:spcBef>
                <a:spcAft>
                  <a:spcPts val="0"/>
                </a:spcAft>
              </a:pPr>
              <a:endParaRPr lang="en-GB" sz="2099" dirty="0">
                <a:solidFill>
                  <a:srgbClr val="00005E"/>
                </a:solidFill>
                <a:latin typeface="Arial"/>
                <a:cs typeface="+mn-cs"/>
              </a:endParaRPr>
            </a:p>
          </p:txBody>
        </p:sp>
      </p:grpSp>
    </p:spTree>
    <p:extLst>
      <p:ext uri="{BB962C8B-B14F-4D97-AF65-F5344CB8AC3E}">
        <p14:creationId xmlns:p14="http://schemas.microsoft.com/office/powerpoint/2010/main" val="3201596338"/>
      </p:ext>
    </p:extLst>
  </p:cSld>
  <p:clrMapOvr>
    <a:masterClrMapping/>
  </p:clrMapOvr>
  <p:hf hdr="0" ftr="0" dt="0"/>
</p:sldLayout>
</file>

<file path=ppt/slideLayouts/slideLayout272.xml><?xml version="1.0" encoding="utf-8"?>
<p:sldLayout xmlns:a="http://schemas.openxmlformats.org/drawingml/2006/main" xmlns:r="http://schemas.openxmlformats.org/officeDocument/2006/relationships" xmlns:p="http://schemas.openxmlformats.org/presentationml/2006/main" preserve="1" userDrawn="1">
  <p:cSld name="Quote White">
    <p:bg>
      <p:bgPr>
        <a:solidFill>
          <a:schemeClr val="bg1"/>
        </a:solidFill>
        <a:effectLst/>
      </p:bgPr>
    </p:bg>
    <p:spTree>
      <p:nvGrpSpPr>
        <p:cNvPr id="1" name=""/>
        <p:cNvGrpSpPr/>
        <p:nvPr/>
      </p:nvGrpSpPr>
      <p:grpSpPr>
        <a:xfrm>
          <a:off x="0" y="0"/>
          <a:ext cx="0" cy="0"/>
          <a:chOff x="0" y="0"/>
          <a:chExt cx="0" cy="0"/>
        </a:xfrm>
      </p:grpSpPr>
      <p:cxnSp>
        <p:nvCxnSpPr>
          <p:cNvPr id="4" name="Straight Connector 3">
            <a:extLst>
              <a:ext uri="{FF2B5EF4-FFF2-40B4-BE49-F238E27FC236}">
                <a16:creationId xmlns:a16="http://schemas.microsoft.com/office/drawing/2014/main" id="{C2E3E6CB-D06E-4E04-933F-5486D08D22FE}"/>
              </a:ext>
            </a:extLst>
          </p:cNvPr>
          <p:cNvCxnSpPr/>
          <p:nvPr userDrawn="1"/>
        </p:nvCxnSpPr>
        <p:spPr>
          <a:xfrm>
            <a:off x="647831" y="6316537"/>
            <a:ext cx="10890764" cy="0"/>
          </a:xfrm>
          <a:prstGeom prst="line">
            <a:avLst/>
          </a:prstGeom>
          <a:ln w="9525">
            <a:solidFill>
              <a:srgbClr val="8B8A8D"/>
            </a:solidFill>
          </a:ln>
        </p:spPr>
        <p:style>
          <a:lnRef idx="1">
            <a:schemeClr val="accent1"/>
          </a:lnRef>
          <a:fillRef idx="0">
            <a:schemeClr val="accent1"/>
          </a:fillRef>
          <a:effectRef idx="0">
            <a:schemeClr val="accent1"/>
          </a:effectRef>
          <a:fontRef idx="minor">
            <a:schemeClr val="tx1"/>
          </a:fontRef>
        </p:style>
      </p:cxnSp>
      <p:sp>
        <p:nvSpPr>
          <p:cNvPr id="5" name="Text Placeholder 2">
            <a:extLst>
              <a:ext uri="{FF2B5EF4-FFF2-40B4-BE49-F238E27FC236}">
                <a16:creationId xmlns:a16="http://schemas.microsoft.com/office/drawing/2014/main" id="{4A76CC02-81C8-4421-BBAA-D4BC72E29473}"/>
              </a:ext>
            </a:extLst>
          </p:cNvPr>
          <p:cNvSpPr txBox="1"/>
          <p:nvPr userDrawn="1"/>
        </p:nvSpPr>
        <p:spPr>
          <a:xfrm>
            <a:off x="666879" y="1588136"/>
            <a:ext cx="5318270" cy="4485059"/>
          </a:xfrm>
          <a:prstGeom prst="rect">
            <a:avLst/>
          </a:prstGeom>
          <a:noFill/>
          <a:ln w="25400" cap="flat" cmpd="sng" algn="ctr">
            <a:noFill/>
            <a:prstDash val="solid"/>
          </a:ln>
        </p:spPr>
        <p:style>
          <a:lnRef idx="2">
            <a:schemeClr val="accent1">
              <a:shade val="50000"/>
            </a:schemeClr>
          </a:lnRef>
          <a:fillRef idx="1">
            <a:schemeClr val="accent1"/>
          </a:fillRef>
          <a:effectRef idx="0">
            <a:schemeClr val="accent1"/>
          </a:effectRef>
          <a:fontRef idx="minor">
            <a:schemeClr val="lt1"/>
          </a:fontRef>
        </p:style>
        <p:txBody>
          <a:bodyPr vert="horz" lIns="143893" tIns="143893" rIns="143893" bIns="143893" rtlCol="0" anchor="t">
            <a:noAutofit/>
          </a:bodyPr>
          <a:lstStyle>
            <a:lvl1pPr marL="215265" indent="-215265" algn="l" defTabSz="1088390" rtl="0" eaLnBrk="1" latinLnBrk="0" hangingPunct="1">
              <a:spcBef>
                <a:spcPts val="1200"/>
              </a:spcBef>
              <a:buFont typeface="Arial" panose="020B0604020202020204" pitchFamily="34" charset="0"/>
              <a:buChar char="•"/>
              <a:defRPr sz="1600" kern="1200">
                <a:solidFill>
                  <a:schemeClr val="lt1"/>
                </a:solidFill>
                <a:latin typeface="+mn-lt"/>
                <a:ea typeface="+mn-ea"/>
                <a:cs typeface="+mn-cs"/>
              </a:defRPr>
            </a:lvl1pPr>
            <a:lvl2pPr marL="471805" indent="-214630" algn="l" defTabSz="1088390" rtl="0" eaLnBrk="1" latinLnBrk="0" hangingPunct="1">
              <a:spcBef>
                <a:spcPts val="0"/>
              </a:spcBef>
              <a:buFont typeface="Arial" panose="020B0604020202020204" pitchFamily="34" charset="0"/>
              <a:buChar char="–"/>
              <a:defRPr sz="1200" kern="1200">
                <a:solidFill>
                  <a:schemeClr val="lt1"/>
                </a:solidFill>
                <a:latin typeface="+mn-lt"/>
                <a:ea typeface="+mn-ea"/>
                <a:cs typeface="+mn-cs"/>
              </a:defRPr>
            </a:lvl2pPr>
            <a:lvl3pPr marL="728980" indent="-214630" algn="l" defTabSz="1088390" rtl="0" eaLnBrk="1" latinLnBrk="0" hangingPunct="1">
              <a:spcBef>
                <a:spcPts val="0"/>
              </a:spcBef>
              <a:buFont typeface="Arial" panose="020B0604020202020204" pitchFamily="34" charset="0"/>
              <a:buChar char="−"/>
              <a:defRPr sz="1200" kern="1200">
                <a:solidFill>
                  <a:schemeClr val="lt1"/>
                </a:solidFill>
                <a:latin typeface="+mn-lt"/>
                <a:ea typeface="+mn-ea"/>
                <a:cs typeface="+mn-cs"/>
              </a:defRPr>
            </a:lvl3pPr>
            <a:lvl4pPr marL="986155" indent="-214630" algn="l" defTabSz="1088390" rtl="0" eaLnBrk="1" latinLnBrk="0" hangingPunct="1">
              <a:spcBef>
                <a:spcPts val="0"/>
              </a:spcBef>
              <a:buFont typeface="Arial" panose="020B0604020202020204" pitchFamily="34" charset="0"/>
              <a:buChar char="−"/>
              <a:defRPr sz="1200" kern="1200">
                <a:solidFill>
                  <a:schemeClr val="lt1"/>
                </a:solidFill>
                <a:latin typeface="+mn-lt"/>
                <a:ea typeface="+mn-ea"/>
                <a:cs typeface="+mn-cs"/>
              </a:defRPr>
            </a:lvl4pPr>
            <a:lvl5pPr marL="1243330" indent="-214630" algn="l" defTabSz="1088390" rtl="0" eaLnBrk="1" latinLnBrk="0" hangingPunct="1">
              <a:spcBef>
                <a:spcPts val="0"/>
              </a:spcBef>
              <a:buFont typeface="Arial" panose="020B0604020202020204" pitchFamily="34" charset="0"/>
              <a:buChar char="−"/>
              <a:defRPr sz="1200" kern="1200">
                <a:solidFill>
                  <a:schemeClr val="lt1"/>
                </a:solidFill>
                <a:latin typeface="+mn-lt"/>
                <a:ea typeface="+mn-ea"/>
                <a:cs typeface="+mn-cs"/>
              </a:defRPr>
            </a:lvl5pPr>
            <a:lvl6pPr marL="2994025" indent="-272415" algn="l" defTabSz="1088390" rtl="0" eaLnBrk="1" latinLnBrk="0" hangingPunct="1">
              <a:spcBef>
                <a:spcPct val="20000"/>
              </a:spcBef>
              <a:buFont typeface="Arial" panose="020B0604020202020204" pitchFamily="34" charset="0"/>
              <a:buChar char="•"/>
              <a:defRPr sz="2400" kern="1200">
                <a:solidFill>
                  <a:schemeClr val="lt1"/>
                </a:solidFill>
                <a:latin typeface="+mn-lt"/>
                <a:ea typeface="+mn-ea"/>
                <a:cs typeface="+mn-cs"/>
              </a:defRPr>
            </a:lvl6pPr>
            <a:lvl7pPr marL="3538220" indent="-272415" algn="l" defTabSz="1088390" rtl="0" eaLnBrk="1" latinLnBrk="0" hangingPunct="1">
              <a:spcBef>
                <a:spcPct val="20000"/>
              </a:spcBef>
              <a:buFont typeface="Arial" panose="020B0604020202020204" pitchFamily="34" charset="0"/>
              <a:buChar char="•"/>
              <a:defRPr sz="2400" kern="1200">
                <a:solidFill>
                  <a:schemeClr val="lt1"/>
                </a:solidFill>
                <a:latin typeface="+mn-lt"/>
                <a:ea typeface="+mn-ea"/>
                <a:cs typeface="+mn-cs"/>
              </a:defRPr>
            </a:lvl7pPr>
            <a:lvl8pPr marL="4083050" indent="-272415" algn="l" defTabSz="1088390" rtl="0" eaLnBrk="1" latinLnBrk="0" hangingPunct="1">
              <a:spcBef>
                <a:spcPct val="20000"/>
              </a:spcBef>
              <a:buFont typeface="Arial" panose="020B0604020202020204" pitchFamily="34" charset="0"/>
              <a:buChar char="•"/>
              <a:defRPr sz="2400" kern="1200">
                <a:solidFill>
                  <a:schemeClr val="lt1"/>
                </a:solidFill>
                <a:latin typeface="+mn-lt"/>
                <a:ea typeface="+mn-ea"/>
                <a:cs typeface="+mn-cs"/>
              </a:defRPr>
            </a:lvl8pPr>
            <a:lvl9pPr marL="4627245" indent="-272415" algn="l" defTabSz="1088390" rtl="0" eaLnBrk="1" latinLnBrk="0" hangingPunct="1">
              <a:spcBef>
                <a:spcPct val="20000"/>
              </a:spcBef>
              <a:buFont typeface="Arial" panose="020B0604020202020204" pitchFamily="34" charset="0"/>
              <a:buChar char="•"/>
              <a:defRPr sz="2400" kern="1200">
                <a:solidFill>
                  <a:schemeClr val="lt1"/>
                </a:solidFill>
                <a:latin typeface="+mn-lt"/>
                <a:ea typeface="+mn-ea"/>
                <a:cs typeface="+mn-cs"/>
              </a:defRPr>
            </a:lvl9pPr>
          </a:lstStyle>
          <a:p>
            <a:pPr marL="215092" indent="-215092" defTabSz="1087519" fontAlgn="auto">
              <a:spcAft>
                <a:spcPts val="0"/>
              </a:spcAft>
              <a:buClrTx/>
              <a:defRPr/>
            </a:pPr>
            <a:r>
              <a:rPr lang="en-US" sz="1200" dirty="0">
                <a:solidFill>
                  <a:prstClr val="black"/>
                </a:solidFill>
                <a:latin typeface="Arial"/>
              </a:rPr>
              <a:t>Insert text…</a:t>
            </a:r>
          </a:p>
          <a:p>
            <a:pPr marL="215092" indent="-215092" defTabSz="1087519" fontAlgn="auto">
              <a:spcAft>
                <a:spcPts val="0"/>
              </a:spcAft>
              <a:buClrTx/>
              <a:defRPr/>
            </a:pPr>
            <a:endParaRPr lang="en-US" sz="1200" dirty="0">
              <a:solidFill>
                <a:prstClr val="black"/>
              </a:solidFill>
              <a:latin typeface="Arial"/>
            </a:endParaRPr>
          </a:p>
        </p:txBody>
      </p:sp>
      <p:sp>
        <p:nvSpPr>
          <p:cNvPr id="7" name="Rectangle 6">
            <a:extLst>
              <a:ext uri="{FF2B5EF4-FFF2-40B4-BE49-F238E27FC236}">
                <a16:creationId xmlns:a16="http://schemas.microsoft.com/office/drawing/2014/main" id="{171C6EB5-C2DE-4281-B274-B9F86196BDA2}"/>
              </a:ext>
            </a:extLst>
          </p:cNvPr>
          <p:cNvSpPr/>
          <p:nvPr userDrawn="1"/>
        </p:nvSpPr>
        <p:spPr>
          <a:xfrm>
            <a:off x="647834" y="1332089"/>
            <a:ext cx="5326612" cy="251942"/>
          </a:xfrm>
          <a:prstGeom prst="rect">
            <a:avLst/>
          </a:prstGeom>
          <a:solidFill>
            <a:schemeClr val="tx2"/>
          </a:solidFill>
          <a:ln w="9525">
            <a:solidFill>
              <a:srgbClr val="00005E"/>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95" tIns="45697" rIns="91395" bIns="45697" numCol="1" spcCol="0" rtlCol="0" fromWordArt="0" anchor="ctr" anchorCtr="0" forceAA="0" compatLnSpc="1">
            <a:prstTxWarp prst="textNoShape">
              <a:avLst/>
            </a:prstTxWarp>
            <a:noAutofit/>
          </a:bodyPr>
          <a:lstStyle/>
          <a:p>
            <a:pPr algn="ctr" eaLnBrk="0" hangingPunct="0">
              <a:buClr>
                <a:prstClr val="black"/>
              </a:buClr>
              <a:defRPr/>
            </a:pPr>
            <a:r>
              <a:rPr lang="en-US" sz="1200" b="1" dirty="0">
                <a:solidFill>
                  <a:prstClr val="white"/>
                </a:solidFill>
                <a:latin typeface="Arial"/>
              </a:rPr>
              <a:t>HEADLINE</a:t>
            </a:r>
          </a:p>
        </p:txBody>
      </p:sp>
      <p:sp>
        <p:nvSpPr>
          <p:cNvPr id="8" name="Title 1">
            <a:extLst>
              <a:ext uri="{FF2B5EF4-FFF2-40B4-BE49-F238E27FC236}">
                <a16:creationId xmlns:a16="http://schemas.microsoft.com/office/drawing/2014/main" id="{B3651F12-762A-4105-9E3F-908C9496AE14}"/>
              </a:ext>
            </a:extLst>
          </p:cNvPr>
          <p:cNvSpPr txBox="1">
            <a:spLocks/>
          </p:cNvSpPr>
          <p:nvPr userDrawn="1"/>
        </p:nvSpPr>
        <p:spPr>
          <a:xfrm>
            <a:off x="647832" y="360712"/>
            <a:ext cx="7198125" cy="719833"/>
          </a:xfrm>
          <a:prstGeom prst="rect">
            <a:avLst/>
          </a:prstGeom>
        </p:spPr>
        <p:txBody>
          <a:bodyPr vert="horz" lIns="0" tIns="0" rIns="0" bIns="0" rtlCol="0" anchor="b" anchorCtr="0">
            <a:noAutofit/>
          </a:bodyPr>
          <a:lstStyle>
            <a:lvl1pPr algn="l" defTabSz="1088485" rtl="0" eaLnBrk="1" latinLnBrk="0" hangingPunct="1">
              <a:spcBef>
                <a:spcPct val="0"/>
              </a:spcBef>
              <a:buNone/>
              <a:defRPr sz="2000" b="1" kern="1200">
                <a:solidFill>
                  <a:schemeClr val="accent1"/>
                </a:solidFill>
                <a:latin typeface="+mj-lt"/>
                <a:ea typeface="+mj-ea"/>
                <a:cs typeface="+mj-cs"/>
              </a:defRPr>
            </a:lvl1pPr>
          </a:lstStyle>
          <a:p>
            <a:pPr fontAlgn="auto">
              <a:spcAft>
                <a:spcPts val="0"/>
              </a:spcAft>
            </a:pPr>
            <a:r>
              <a:rPr lang="en-US" sz="1999" dirty="0" err="1">
                <a:solidFill>
                  <a:srgbClr val="00005E"/>
                </a:solidFill>
                <a:latin typeface="Arial"/>
              </a:rPr>
              <a:t>Fortsat</a:t>
            </a:r>
            <a:r>
              <a:rPr lang="en-US" sz="1999" dirty="0">
                <a:solidFill>
                  <a:srgbClr val="00005E"/>
                </a:solidFill>
                <a:latin typeface="Arial"/>
              </a:rPr>
              <a:t> solid </a:t>
            </a:r>
            <a:r>
              <a:rPr lang="en-US" sz="1999" dirty="0" err="1">
                <a:solidFill>
                  <a:srgbClr val="00005E"/>
                </a:solidFill>
                <a:latin typeface="Arial"/>
              </a:rPr>
              <a:t>vækst</a:t>
            </a:r>
            <a:r>
              <a:rPr lang="en-US" sz="1999" dirty="0">
                <a:solidFill>
                  <a:srgbClr val="00005E"/>
                </a:solidFill>
                <a:latin typeface="Arial"/>
              </a:rPr>
              <a:t> </a:t>
            </a:r>
            <a:r>
              <a:rPr lang="en-US" sz="1999" dirty="0" err="1">
                <a:solidFill>
                  <a:srgbClr val="00005E"/>
                </a:solidFill>
                <a:latin typeface="Arial"/>
              </a:rPr>
              <a:t>fremadrettet</a:t>
            </a:r>
            <a:endParaRPr lang="en-US" sz="1999" dirty="0">
              <a:solidFill>
                <a:srgbClr val="00005E"/>
              </a:solidFill>
              <a:latin typeface="Arial"/>
            </a:endParaRPr>
          </a:p>
        </p:txBody>
      </p:sp>
      <p:cxnSp>
        <p:nvCxnSpPr>
          <p:cNvPr id="9" name="Straight Connector 8">
            <a:extLst>
              <a:ext uri="{FF2B5EF4-FFF2-40B4-BE49-F238E27FC236}">
                <a16:creationId xmlns:a16="http://schemas.microsoft.com/office/drawing/2014/main" id="{0821B71F-8F55-424D-83EA-47D514F48A13}"/>
              </a:ext>
            </a:extLst>
          </p:cNvPr>
          <p:cNvCxnSpPr>
            <a:cxnSpLocks/>
          </p:cNvCxnSpPr>
          <p:nvPr userDrawn="1"/>
        </p:nvCxnSpPr>
        <p:spPr>
          <a:xfrm>
            <a:off x="666879" y="5276397"/>
            <a:ext cx="5254845"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10" name="Text Box 6">
            <a:extLst>
              <a:ext uri="{FF2B5EF4-FFF2-40B4-BE49-F238E27FC236}">
                <a16:creationId xmlns:a16="http://schemas.microsoft.com/office/drawing/2014/main" id="{C587A8E3-6B7A-4258-B488-565044E3DEC5}"/>
              </a:ext>
            </a:extLst>
          </p:cNvPr>
          <p:cNvSpPr txBox="1">
            <a:spLocks noChangeArrowheads="1"/>
          </p:cNvSpPr>
          <p:nvPr userDrawn="1"/>
        </p:nvSpPr>
        <p:spPr bwMode="auto">
          <a:xfrm>
            <a:off x="8401384" y="5890501"/>
            <a:ext cx="3165801" cy="2021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108800" tIns="54399" rIns="108800" bIns="54399">
            <a:spAutoFit/>
          </a:bodyPr>
          <a:lstStyle>
            <a:lvl1pPr eaLnBrk="0" hangingPunct="0">
              <a:defRPr sz="2000">
                <a:solidFill>
                  <a:schemeClr val="tx1"/>
                </a:solidFill>
                <a:latin typeface="Arial" charset="0"/>
                <a:cs typeface="Arial" charset="0"/>
              </a:defRPr>
            </a:lvl1pPr>
            <a:lvl2pPr marL="742950" indent="-285750" eaLnBrk="0" hangingPunct="0">
              <a:defRPr sz="2000">
                <a:solidFill>
                  <a:schemeClr val="tx1"/>
                </a:solidFill>
                <a:latin typeface="Arial" charset="0"/>
                <a:cs typeface="Arial" charset="0"/>
              </a:defRPr>
            </a:lvl2pPr>
            <a:lvl3pPr marL="1143000" indent="-228600" eaLnBrk="0" hangingPunct="0">
              <a:defRPr sz="2000">
                <a:solidFill>
                  <a:schemeClr val="tx1"/>
                </a:solidFill>
                <a:latin typeface="Arial" charset="0"/>
                <a:cs typeface="Arial" charset="0"/>
              </a:defRPr>
            </a:lvl3pPr>
            <a:lvl4pPr marL="1600200" indent="-228600" eaLnBrk="0" hangingPunct="0">
              <a:defRPr sz="2000">
                <a:solidFill>
                  <a:schemeClr val="tx1"/>
                </a:solidFill>
                <a:latin typeface="Arial" charset="0"/>
                <a:cs typeface="Arial" charset="0"/>
              </a:defRPr>
            </a:lvl4pPr>
            <a:lvl5pPr marL="2057400" indent="-228600" eaLnBrk="0" hangingPunct="0">
              <a:defRPr sz="2000">
                <a:solidFill>
                  <a:schemeClr val="tx1"/>
                </a:solidFill>
                <a:latin typeface="Arial" charset="0"/>
                <a:cs typeface="Arial" charset="0"/>
              </a:defRPr>
            </a:lvl5pPr>
            <a:lvl6pPr marL="2514600" indent="-228600" eaLnBrk="0" fontAlgn="base" hangingPunct="0">
              <a:spcBef>
                <a:spcPct val="0"/>
              </a:spcBef>
              <a:spcAft>
                <a:spcPct val="0"/>
              </a:spcAft>
              <a:defRPr sz="2000">
                <a:solidFill>
                  <a:schemeClr val="tx1"/>
                </a:solidFill>
                <a:latin typeface="Arial" charset="0"/>
                <a:cs typeface="Arial" charset="0"/>
              </a:defRPr>
            </a:lvl6pPr>
            <a:lvl7pPr marL="2971800" indent="-228600" eaLnBrk="0" fontAlgn="base" hangingPunct="0">
              <a:spcBef>
                <a:spcPct val="0"/>
              </a:spcBef>
              <a:spcAft>
                <a:spcPct val="0"/>
              </a:spcAft>
              <a:defRPr sz="2000">
                <a:solidFill>
                  <a:schemeClr val="tx1"/>
                </a:solidFill>
                <a:latin typeface="Arial" charset="0"/>
                <a:cs typeface="Arial" charset="0"/>
              </a:defRPr>
            </a:lvl7pPr>
            <a:lvl8pPr marL="3429000" indent="-228600" eaLnBrk="0" fontAlgn="base" hangingPunct="0">
              <a:spcBef>
                <a:spcPct val="0"/>
              </a:spcBef>
              <a:spcAft>
                <a:spcPct val="0"/>
              </a:spcAft>
              <a:defRPr sz="2000">
                <a:solidFill>
                  <a:schemeClr val="tx1"/>
                </a:solidFill>
                <a:latin typeface="Arial" charset="0"/>
                <a:cs typeface="Arial" charset="0"/>
              </a:defRPr>
            </a:lvl8pPr>
            <a:lvl9pPr marL="3886200" indent="-228600" eaLnBrk="0" fontAlgn="base" hangingPunct="0">
              <a:spcBef>
                <a:spcPct val="0"/>
              </a:spcBef>
              <a:spcAft>
                <a:spcPct val="0"/>
              </a:spcAft>
              <a:defRPr sz="2000">
                <a:solidFill>
                  <a:schemeClr val="tx1"/>
                </a:solidFill>
                <a:latin typeface="Arial" charset="0"/>
                <a:cs typeface="Arial" charset="0"/>
              </a:defRPr>
            </a:lvl9pPr>
          </a:lstStyle>
          <a:p>
            <a:pPr algn="r" defTabSz="913760" eaLnBrk="1" hangingPunct="1">
              <a:spcBef>
                <a:spcPct val="50000"/>
              </a:spcBef>
            </a:pPr>
            <a:r>
              <a:rPr lang="en-US" sz="600" i="1" dirty="0" err="1">
                <a:solidFill>
                  <a:prstClr val="black"/>
                </a:solidFill>
              </a:rPr>
              <a:t>Kilde</a:t>
            </a:r>
            <a:r>
              <a:rPr lang="en-US" sz="600" i="1" dirty="0">
                <a:solidFill>
                  <a:prstClr val="black"/>
                </a:solidFill>
              </a:rPr>
              <a:t>: Thomson Reuters / Nordea</a:t>
            </a:r>
          </a:p>
        </p:txBody>
      </p:sp>
      <p:sp>
        <p:nvSpPr>
          <p:cNvPr id="11" name="Rectangle 10">
            <a:extLst>
              <a:ext uri="{FF2B5EF4-FFF2-40B4-BE49-F238E27FC236}">
                <a16:creationId xmlns:a16="http://schemas.microsoft.com/office/drawing/2014/main" id="{886AB46C-FBCE-4629-BE29-DA6D1285F9E3}"/>
              </a:ext>
            </a:extLst>
          </p:cNvPr>
          <p:cNvSpPr/>
          <p:nvPr userDrawn="1"/>
        </p:nvSpPr>
        <p:spPr>
          <a:xfrm>
            <a:off x="647831" y="6377172"/>
            <a:ext cx="3959409" cy="21597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95" tIns="45697" rIns="91395" bIns="45697" numCol="1" spcCol="0" rtlCol="0" fromWordArt="0" anchor="ctr" anchorCtr="0" forceAA="0" compatLnSpc="1">
            <a:prstTxWarp prst="textNoShape">
              <a:avLst/>
            </a:prstTxWarp>
            <a:noAutofit/>
          </a:bodyPr>
          <a:lstStyle/>
          <a:p>
            <a:pPr eaLnBrk="0" hangingPunct="0">
              <a:buClr>
                <a:prstClr val="black"/>
              </a:buClr>
            </a:pPr>
            <a:endParaRPr lang="en-US" sz="1000" dirty="0">
              <a:solidFill>
                <a:prstClr val="black"/>
              </a:solidFill>
              <a:latin typeface="Arial"/>
            </a:endParaRPr>
          </a:p>
        </p:txBody>
      </p:sp>
      <p:sp>
        <p:nvSpPr>
          <p:cNvPr id="12" name="Rectangle 11">
            <a:extLst>
              <a:ext uri="{FF2B5EF4-FFF2-40B4-BE49-F238E27FC236}">
                <a16:creationId xmlns:a16="http://schemas.microsoft.com/office/drawing/2014/main" id="{F637B945-AACC-462C-97FC-12E53CA39771}"/>
              </a:ext>
            </a:extLst>
          </p:cNvPr>
          <p:cNvSpPr/>
          <p:nvPr userDrawn="1"/>
        </p:nvSpPr>
        <p:spPr>
          <a:xfrm>
            <a:off x="6217026" y="1332089"/>
            <a:ext cx="5326612" cy="251942"/>
          </a:xfrm>
          <a:prstGeom prst="rect">
            <a:avLst/>
          </a:prstGeom>
          <a:solidFill>
            <a:schemeClr val="tx2"/>
          </a:solidFill>
          <a:ln w="9525">
            <a:solidFill>
              <a:srgbClr val="00005E"/>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95" tIns="45697" rIns="91395" bIns="45697" numCol="1" spcCol="0" rtlCol="0" fromWordArt="0" anchor="ctr" anchorCtr="0" forceAA="0" compatLnSpc="1">
            <a:prstTxWarp prst="textNoShape">
              <a:avLst/>
            </a:prstTxWarp>
            <a:noAutofit/>
          </a:bodyPr>
          <a:lstStyle/>
          <a:p>
            <a:pPr algn="ctr" eaLnBrk="0" hangingPunct="0">
              <a:buClr>
                <a:prstClr val="black"/>
              </a:buClr>
              <a:defRPr/>
            </a:pPr>
            <a:r>
              <a:rPr lang="en-US" sz="1200" b="1" dirty="0">
                <a:solidFill>
                  <a:prstClr val="white"/>
                </a:solidFill>
                <a:latin typeface="Arial"/>
              </a:rPr>
              <a:t>HEADLINE</a:t>
            </a:r>
          </a:p>
        </p:txBody>
      </p:sp>
      <p:sp>
        <p:nvSpPr>
          <p:cNvPr id="13" name="Rectangle 12">
            <a:extLst>
              <a:ext uri="{FF2B5EF4-FFF2-40B4-BE49-F238E27FC236}">
                <a16:creationId xmlns:a16="http://schemas.microsoft.com/office/drawing/2014/main" id="{E391E89E-23A0-4BE9-B4E8-D9B06503DC9D}"/>
              </a:ext>
            </a:extLst>
          </p:cNvPr>
          <p:cNvSpPr/>
          <p:nvPr userDrawn="1"/>
        </p:nvSpPr>
        <p:spPr>
          <a:xfrm>
            <a:off x="6217024" y="1332090"/>
            <a:ext cx="5326613" cy="4750900"/>
          </a:xfrm>
          <a:prstGeom prst="rect">
            <a:avLst/>
          </a:prstGeom>
          <a:noFill/>
          <a:ln w="127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95" tIns="45697" rIns="91395" bIns="45697" numCol="1" spcCol="0" rtlCol="0" fromWordArt="0" anchor="ctr" anchorCtr="0" forceAA="0" compatLnSpc="1">
            <a:prstTxWarp prst="textNoShape">
              <a:avLst/>
            </a:prstTxWarp>
            <a:noAutofit/>
          </a:bodyPr>
          <a:lstStyle/>
          <a:p>
            <a:pPr eaLnBrk="0" hangingPunct="0">
              <a:buClr>
                <a:prstClr val="black"/>
              </a:buClr>
              <a:defRPr/>
            </a:pPr>
            <a:endParaRPr lang="en-US" sz="1000" dirty="0">
              <a:solidFill>
                <a:prstClr val="black"/>
              </a:solidFill>
              <a:latin typeface="Arial"/>
            </a:endParaRPr>
          </a:p>
        </p:txBody>
      </p:sp>
      <p:sp>
        <p:nvSpPr>
          <p:cNvPr id="14" name="Rectangle 13">
            <a:extLst>
              <a:ext uri="{FF2B5EF4-FFF2-40B4-BE49-F238E27FC236}">
                <a16:creationId xmlns:a16="http://schemas.microsoft.com/office/drawing/2014/main" id="{EE41ED50-FA5D-432D-80B8-8621B1560E02}"/>
              </a:ext>
            </a:extLst>
          </p:cNvPr>
          <p:cNvSpPr/>
          <p:nvPr userDrawn="1"/>
        </p:nvSpPr>
        <p:spPr>
          <a:xfrm>
            <a:off x="647830" y="1327985"/>
            <a:ext cx="5326613" cy="4750900"/>
          </a:xfrm>
          <a:prstGeom prst="rect">
            <a:avLst/>
          </a:prstGeom>
          <a:noFill/>
          <a:ln w="127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95" tIns="45697" rIns="91395" bIns="45697" numCol="1" spcCol="0" rtlCol="0" fromWordArt="0" anchor="ctr" anchorCtr="0" forceAA="0" compatLnSpc="1">
            <a:prstTxWarp prst="textNoShape">
              <a:avLst/>
            </a:prstTxWarp>
            <a:noAutofit/>
          </a:bodyPr>
          <a:lstStyle/>
          <a:p>
            <a:pPr eaLnBrk="0" hangingPunct="0">
              <a:buClr>
                <a:prstClr val="black"/>
              </a:buClr>
              <a:defRPr/>
            </a:pPr>
            <a:endParaRPr lang="en-US" sz="1000" dirty="0">
              <a:solidFill>
                <a:prstClr val="black"/>
              </a:solidFill>
              <a:latin typeface="Arial"/>
            </a:endParaRPr>
          </a:p>
        </p:txBody>
      </p:sp>
      <p:sp>
        <p:nvSpPr>
          <p:cNvPr id="15" name="TextBox 14">
            <a:extLst>
              <a:ext uri="{FF2B5EF4-FFF2-40B4-BE49-F238E27FC236}">
                <a16:creationId xmlns:a16="http://schemas.microsoft.com/office/drawing/2014/main" id="{999FE6F1-5BA2-46FC-B799-63C074B9D145}"/>
              </a:ext>
            </a:extLst>
          </p:cNvPr>
          <p:cNvSpPr txBox="1"/>
          <p:nvPr userDrawn="1"/>
        </p:nvSpPr>
        <p:spPr>
          <a:xfrm rot="2677788">
            <a:off x="11131268" y="386346"/>
            <a:ext cx="1159127" cy="158326"/>
          </a:xfrm>
          <a:prstGeom prst="rect">
            <a:avLst/>
          </a:prstGeom>
        </p:spPr>
        <p:txBody>
          <a:bodyPr vert="horz" wrap="square" lIns="0" tIns="0" rIns="0" bIns="0" rtlCol="0">
            <a:noAutofit/>
          </a:bodyPr>
          <a:lstStyle/>
          <a:p>
            <a:pPr algn="ctr" eaLnBrk="0" fontAlgn="auto" hangingPunct="0">
              <a:spcAft>
                <a:spcPts val="0"/>
              </a:spcAft>
              <a:buClr>
                <a:prstClr val="black"/>
              </a:buClr>
            </a:pPr>
            <a:r>
              <a:rPr lang="en-US" sz="1000" b="1" dirty="0">
                <a:solidFill>
                  <a:prstClr val="white"/>
                </a:solidFill>
                <a:cs typeface="+mn-cs"/>
              </a:rPr>
              <a:t>KONJUNKTURER</a:t>
            </a:r>
          </a:p>
        </p:txBody>
      </p:sp>
      <p:sp>
        <p:nvSpPr>
          <p:cNvPr id="16" name="Text Placeholder 2">
            <a:extLst>
              <a:ext uri="{FF2B5EF4-FFF2-40B4-BE49-F238E27FC236}">
                <a16:creationId xmlns:a16="http://schemas.microsoft.com/office/drawing/2014/main" id="{2DAA8A4C-8DE1-4C40-B8B9-DDB3FFBC07BD}"/>
              </a:ext>
            </a:extLst>
          </p:cNvPr>
          <p:cNvSpPr txBox="1"/>
          <p:nvPr userDrawn="1"/>
        </p:nvSpPr>
        <p:spPr>
          <a:xfrm>
            <a:off x="6215954" y="1607621"/>
            <a:ext cx="5307566" cy="4485059"/>
          </a:xfrm>
          <a:prstGeom prst="rect">
            <a:avLst/>
          </a:prstGeom>
          <a:noFill/>
          <a:ln w="25400" cap="flat" cmpd="sng" algn="ctr">
            <a:noFill/>
            <a:prstDash val="solid"/>
          </a:ln>
        </p:spPr>
        <p:style>
          <a:lnRef idx="2">
            <a:schemeClr val="accent1">
              <a:shade val="50000"/>
            </a:schemeClr>
          </a:lnRef>
          <a:fillRef idx="1">
            <a:schemeClr val="accent1"/>
          </a:fillRef>
          <a:effectRef idx="0">
            <a:schemeClr val="accent1"/>
          </a:effectRef>
          <a:fontRef idx="minor">
            <a:schemeClr val="lt1"/>
          </a:fontRef>
        </p:style>
        <p:txBody>
          <a:bodyPr vert="horz" lIns="143893" tIns="143893" rIns="143893" bIns="143893" rtlCol="0" anchor="t">
            <a:noAutofit/>
          </a:bodyPr>
          <a:lstStyle>
            <a:lvl1pPr marL="215265" indent="-215265" algn="l" defTabSz="1088390" rtl="0" eaLnBrk="1" latinLnBrk="0" hangingPunct="1">
              <a:spcBef>
                <a:spcPts val="1200"/>
              </a:spcBef>
              <a:buFont typeface="Arial" panose="020B0604020202020204" pitchFamily="34" charset="0"/>
              <a:buChar char="•"/>
              <a:defRPr sz="1600" kern="1200">
                <a:solidFill>
                  <a:schemeClr val="lt1"/>
                </a:solidFill>
                <a:latin typeface="+mn-lt"/>
                <a:ea typeface="+mn-ea"/>
                <a:cs typeface="+mn-cs"/>
              </a:defRPr>
            </a:lvl1pPr>
            <a:lvl2pPr marL="471805" indent="-214630" algn="l" defTabSz="1088390" rtl="0" eaLnBrk="1" latinLnBrk="0" hangingPunct="1">
              <a:spcBef>
                <a:spcPts val="0"/>
              </a:spcBef>
              <a:buFont typeface="Arial" panose="020B0604020202020204" pitchFamily="34" charset="0"/>
              <a:buChar char="–"/>
              <a:defRPr sz="1200" kern="1200">
                <a:solidFill>
                  <a:schemeClr val="lt1"/>
                </a:solidFill>
                <a:latin typeface="+mn-lt"/>
                <a:ea typeface="+mn-ea"/>
                <a:cs typeface="+mn-cs"/>
              </a:defRPr>
            </a:lvl2pPr>
            <a:lvl3pPr marL="728980" indent="-214630" algn="l" defTabSz="1088390" rtl="0" eaLnBrk="1" latinLnBrk="0" hangingPunct="1">
              <a:spcBef>
                <a:spcPts val="0"/>
              </a:spcBef>
              <a:buFont typeface="Arial" panose="020B0604020202020204" pitchFamily="34" charset="0"/>
              <a:buChar char="−"/>
              <a:defRPr sz="1200" kern="1200">
                <a:solidFill>
                  <a:schemeClr val="lt1"/>
                </a:solidFill>
                <a:latin typeface="+mn-lt"/>
                <a:ea typeface="+mn-ea"/>
                <a:cs typeface="+mn-cs"/>
              </a:defRPr>
            </a:lvl3pPr>
            <a:lvl4pPr marL="986155" indent="-214630" algn="l" defTabSz="1088390" rtl="0" eaLnBrk="1" latinLnBrk="0" hangingPunct="1">
              <a:spcBef>
                <a:spcPts val="0"/>
              </a:spcBef>
              <a:buFont typeface="Arial" panose="020B0604020202020204" pitchFamily="34" charset="0"/>
              <a:buChar char="−"/>
              <a:defRPr sz="1200" kern="1200">
                <a:solidFill>
                  <a:schemeClr val="lt1"/>
                </a:solidFill>
                <a:latin typeface="+mn-lt"/>
                <a:ea typeface="+mn-ea"/>
                <a:cs typeface="+mn-cs"/>
              </a:defRPr>
            </a:lvl4pPr>
            <a:lvl5pPr marL="1243330" indent="-214630" algn="l" defTabSz="1088390" rtl="0" eaLnBrk="1" latinLnBrk="0" hangingPunct="1">
              <a:spcBef>
                <a:spcPts val="0"/>
              </a:spcBef>
              <a:buFont typeface="Arial" panose="020B0604020202020204" pitchFamily="34" charset="0"/>
              <a:buChar char="−"/>
              <a:defRPr sz="1200" kern="1200">
                <a:solidFill>
                  <a:schemeClr val="lt1"/>
                </a:solidFill>
                <a:latin typeface="+mn-lt"/>
                <a:ea typeface="+mn-ea"/>
                <a:cs typeface="+mn-cs"/>
              </a:defRPr>
            </a:lvl5pPr>
            <a:lvl6pPr marL="2994025" indent="-272415" algn="l" defTabSz="1088390" rtl="0" eaLnBrk="1" latinLnBrk="0" hangingPunct="1">
              <a:spcBef>
                <a:spcPct val="20000"/>
              </a:spcBef>
              <a:buFont typeface="Arial" panose="020B0604020202020204" pitchFamily="34" charset="0"/>
              <a:buChar char="•"/>
              <a:defRPr sz="2400" kern="1200">
                <a:solidFill>
                  <a:schemeClr val="lt1"/>
                </a:solidFill>
                <a:latin typeface="+mn-lt"/>
                <a:ea typeface="+mn-ea"/>
                <a:cs typeface="+mn-cs"/>
              </a:defRPr>
            </a:lvl6pPr>
            <a:lvl7pPr marL="3538220" indent="-272415" algn="l" defTabSz="1088390" rtl="0" eaLnBrk="1" latinLnBrk="0" hangingPunct="1">
              <a:spcBef>
                <a:spcPct val="20000"/>
              </a:spcBef>
              <a:buFont typeface="Arial" panose="020B0604020202020204" pitchFamily="34" charset="0"/>
              <a:buChar char="•"/>
              <a:defRPr sz="2400" kern="1200">
                <a:solidFill>
                  <a:schemeClr val="lt1"/>
                </a:solidFill>
                <a:latin typeface="+mn-lt"/>
                <a:ea typeface="+mn-ea"/>
                <a:cs typeface="+mn-cs"/>
              </a:defRPr>
            </a:lvl7pPr>
            <a:lvl8pPr marL="4083050" indent="-272415" algn="l" defTabSz="1088390" rtl="0" eaLnBrk="1" latinLnBrk="0" hangingPunct="1">
              <a:spcBef>
                <a:spcPct val="20000"/>
              </a:spcBef>
              <a:buFont typeface="Arial" panose="020B0604020202020204" pitchFamily="34" charset="0"/>
              <a:buChar char="•"/>
              <a:defRPr sz="2400" kern="1200">
                <a:solidFill>
                  <a:schemeClr val="lt1"/>
                </a:solidFill>
                <a:latin typeface="+mn-lt"/>
                <a:ea typeface="+mn-ea"/>
                <a:cs typeface="+mn-cs"/>
              </a:defRPr>
            </a:lvl8pPr>
            <a:lvl9pPr marL="4627245" indent="-272415" algn="l" defTabSz="1088390" rtl="0" eaLnBrk="1" latinLnBrk="0" hangingPunct="1">
              <a:spcBef>
                <a:spcPct val="20000"/>
              </a:spcBef>
              <a:buFont typeface="Arial" panose="020B0604020202020204" pitchFamily="34" charset="0"/>
              <a:buChar char="•"/>
              <a:defRPr sz="2400" kern="1200">
                <a:solidFill>
                  <a:schemeClr val="lt1"/>
                </a:solidFill>
                <a:latin typeface="+mn-lt"/>
                <a:ea typeface="+mn-ea"/>
                <a:cs typeface="+mn-cs"/>
              </a:defRPr>
            </a:lvl9pPr>
          </a:lstStyle>
          <a:p>
            <a:pPr marL="215092" indent="-215092" defTabSz="1087519" fontAlgn="auto">
              <a:spcAft>
                <a:spcPts val="0"/>
              </a:spcAft>
              <a:buClrTx/>
              <a:defRPr/>
            </a:pPr>
            <a:r>
              <a:rPr lang="en-US" sz="1200" dirty="0">
                <a:solidFill>
                  <a:prstClr val="black"/>
                </a:solidFill>
                <a:latin typeface="Arial"/>
              </a:rPr>
              <a:t>Insert graph</a:t>
            </a:r>
          </a:p>
          <a:p>
            <a:pPr marL="215092" indent="-215092" defTabSz="1087519" fontAlgn="auto">
              <a:spcAft>
                <a:spcPts val="0"/>
              </a:spcAft>
              <a:buClrTx/>
              <a:defRPr/>
            </a:pPr>
            <a:r>
              <a:rPr lang="en-US" sz="1200" dirty="0">
                <a:solidFill>
                  <a:prstClr val="black"/>
                </a:solidFill>
                <a:latin typeface="Arial"/>
              </a:rPr>
              <a:t>TR: Export to .ppt as </a:t>
            </a:r>
          </a:p>
          <a:p>
            <a:pPr marL="215092" indent="-215092" defTabSz="1087519" fontAlgn="auto">
              <a:spcAft>
                <a:spcPts val="0"/>
              </a:spcAft>
              <a:buClrTx/>
              <a:defRPr/>
            </a:pPr>
            <a:endParaRPr lang="en-US" sz="1200" dirty="0">
              <a:solidFill>
                <a:prstClr val="black"/>
              </a:solidFill>
              <a:latin typeface="Arial"/>
            </a:endParaRPr>
          </a:p>
        </p:txBody>
      </p:sp>
      <p:pic>
        <p:nvPicPr>
          <p:cNvPr id="17" name="Picture 16" descr="&lt;Chart&gt;&lt;ImageInfo Version=&quot;5.17.26.0&quot; GUID=&quot;c272e0705bcc49a6bd24dd9b70049fde&quot; DsId=&quot;ZPKF146&quot; T1SubID=&quot;&quot; Width=&quot;55635&quot; Height=&quot;36964&quot; Format=&quot;emf&quot; ChartGroupUID=&quot;24b87b95-908c-491f-9826-04441a63df50&quot; GroupName=&quot;Denmark&quot; ChartName=&quot;Kina vs. Europa EPS&quot; ChartStyleName=&quot;16:9  Large, Portrait&quot; GroupNameEncoded=&quot;Denmark&quot; ChartNameEncoded=&quot;Kina+vs.+Europa+EPS&quot; ChartStyleNameEncoded=&quot;16%3a9++Large%2c+Portrait&quot; ShortCode=&quot;&quot; ChartOwner=&quot;ZPKF032&quot; TemplateId=&quot;&quot; TemplateName=&quot;&quot; TemplateNameEncoded=&quot;&quot; EditionId=&quot;&quot; EditionGenerationDate=&quot;&quot; RefreshDate=&quot;10/10/2018 09:10:43&quot; ExportChartsIn=&quot;CurrentSlide&quot; ExportChartsTo=&quot; &quot; ExportChartAs=&quot; &quot; SpecifiedCellRow=&quot;0&quot; SpecifiedCellCol=&quot;0&quot; NoofColumns=&quot;1&quot; NoofChartPerPage=&quot;0&quot; SpaceBetweenCharts=&quot;0&quot; SpaceBetweenRowChart=&quot;0&quot; Transparent=&quot;1&quot; NoofRows=&quot;1&quot; LeftMargin=&quot;65461&quot; RightMargin=&quot;0&quot; TopMargin=&quot;16743&quot; FootMargin=&quot;0&quot; Orientation=&quot;landscape&quot; FileNameTemplate=&quot;&quot; ImageFileName=&quot;&quot; ChartTitle=&quot;&quot; DoStretch=&quot;false&quot; Pr=&quot;&quot; /&gt;&lt;/Chart&gt;">
            <a:extLst>
              <a:ext uri="{FF2B5EF4-FFF2-40B4-BE49-F238E27FC236}">
                <a16:creationId xmlns:a16="http://schemas.microsoft.com/office/drawing/2014/main" id="{5E6E3299-5DEE-4FC3-943F-C75C1CFBB22C}"/>
              </a:ext>
            </a:extLst>
          </p:cNvPr>
          <p:cNvPicPr>
            <a:picLocks/>
          </p:cNvPicPr>
          <p:nvPr userDrawn="1"/>
        </p:nvPicPr>
        <p:blipFill>
          <a:blip r:embed="rId2"/>
          <a:stretch>
            <a:fillRect/>
          </a:stretch>
        </p:blipFill>
        <p:spPr>
          <a:xfrm>
            <a:off x="623353693" y="159440157"/>
            <a:ext cx="529782236" cy="352000593"/>
          </a:xfrm>
          <a:prstGeom prst="rect">
            <a:avLst/>
          </a:prstGeom>
        </p:spPr>
      </p:pic>
      <p:pic>
        <p:nvPicPr>
          <p:cNvPr id="18" name="Picture 17" descr="&lt;Chart&gt;&lt;ImageInfo Version=&quot;5.17.26.0&quot; GUID=&quot;6fcea740872d463d8b1c95f5cc8fe3b4&quot; DsId=&quot;ZPKF146&quot; T1SubID=&quot;&quot; Width=&quot;55635&quot; Height=&quot;36964&quot; Format=&quot;emf&quot; ChartGroupUID=&quot;24b87b95-908c-491f-9826-04441a63df50&quot; GroupName=&quot;Denmark&quot; ChartName=&quot;Kina vs. Europa EPS&quot; ChartStyleName=&quot;16:9  Large, Portrait&quot; GroupNameEncoded=&quot;Denmark&quot; ChartNameEncoded=&quot;Kina+vs.+Europa+EPS&quot; ChartStyleNameEncoded=&quot;16%3a9++Large%2c+Portrait&quot; ShortCode=&quot;&quot; ChartOwner=&quot;ZPKF032&quot; TemplateId=&quot;&quot; TemplateName=&quot;&quot; TemplateNameEncoded=&quot;&quot; EditionId=&quot;&quot; EditionGenerationDate=&quot;&quot; RefreshDate=&quot;10/10/2018 09:11:42&quot; ExportChartsIn=&quot;CurrentSlide&quot; ExportChartsTo=&quot; &quot; ExportChartAs=&quot; &quot; SpecifiedCellRow=&quot;0&quot; SpecifiedCellCol=&quot;0&quot; NoofColumns=&quot;1&quot; NoofChartPerPage=&quot;0&quot; SpaceBetweenCharts=&quot;0&quot; SpaceBetweenRowChart=&quot;0&quot; Transparent=&quot;1&quot; NoofRows=&quot;1&quot; LeftMargin=&quot;65461&quot; RightMargin=&quot;0&quot; TopMargin=&quot;16743&quot; FootMargin=&quot;0&quot; Orientation=&quot;landscape&quot; FileNameTemplate=&quot;&quot; ImageFileName=&quot;&quot; ChartTitle=&quot;&quot; DoStretch=&quot;false&quot; Pr=&quot;&quot; /&gt;&lt;/Chart&gt;">
            <a:extLst>
              <a:ext uri="{FF2B5EF4-FFF2-40B4-BE49-F238E27FC236}">
                <a16:creationId xmlns:a16="http://schemas.microsoft.com/office/drawing/2014/main" id="{C85FD471-4C77-4BFD-A552-6C909D685DA8}"/>
              </a:ext>
            </a:extLst>
          </p:cNvPr>
          <p:cNvPicPr>
            <a:picLocks/>
          </p:cNvPicPr>
          <p:nvPr userDrawn="1"/>
        </p:nvPicPr>
        <p:blipFill>
          <a:blip r:embed="rId3"/>
          <a:stretch>
            <a:fillRect/>
          </a:stretch>
        </p:blipFill>
        <p:spPr>
          <a:xfrm>
            <a:off x="623353693" y="159440157"/>
            <a:ext cx="529782236" cy="352000593"/>
          </a:xfrm>
          <a:prstGeom prst="rect">
            <a:avLst/>
          </a:prstGeom>
        </p:spPr>
      </p:pic>
      <p:pic>
        <p:nvPicPr>
          <p:cNvPr id="19" name="Picture 18" descr="&lt;Chart&gt;&lt;ImageInfo Version=&quot;5.17.26.0&quot; GUID=&quot;7c397d8cfea24577bbf6aa1f34d93536&quot; DsId=&quot;ZPKF146&quot; T1SubID=&quot;&quot; Width=&quot;55635&quot; Height=&quot;36964&quot; Format=&quot;emf&quot; ChartGroupUID=&quot;6e384bb9-1f03-44a7-88ab-215c85e8eac1&quot; GroupName=&quot;Denmark&quot; ChartName=&quot;trade volumes&quot; ChartStyleName=&quot;16:9  Large, Portrait&quot; GroupNameEncoded=&quot;Denmark&quot; ChartNameEncoded=&quot;trade+volumes&quot; ChartStyleNameEncoded=&quot;16%3a9++Large%2c+Portrait&quot; ShortCode=&quot;&quot; ChartOwner=&quot;ZPKF032&quot; TemplateId=&quot;&quot; TemplateName=&quot;&quot; TemplateNameEncoded=&quot;&quot; EditionId=&quot;&quot; EditionGenerationDate=&quot;&quot; RefreshDate=&quot;10/10/2018 09:22:53&quot; ExportChartsIn=&quot;CurrentSlide&quot; ExportChartsTo=&quot; &quot; ExportChartAs=&quot; &quot; SpecifiedCellRow=&quot;0&quot; SpecifiedCellCol=&quot;0&quot; NoofColumns=&quot;1&quot; NoofChartPerPage=&quot;0&quot; SpaceBetweenCharts=&quot;0&quot; SpaceBetweenRowChart=&quot;0&quot; Transparent=&quot;0&quot; NoofRows=&quot;1&quot; LeftMargin=&quot;65461&quot; RightMargin=&quot;0&quot; TopMargin=&quot;16743&quot; FootMargin=&quot;0&quot; Orientation=&quot;landscape&quot; FileNameTemplate=&quot;&quot; ImageFileName=&quot;&quot; ChartTitle=&quot;&quot; DoStretch=&quot;false&quot; Pr=&quot;&quot; /&gt;&lt;/Chart&gt;">
            <a:extLst>
              <a:ext uri="{FF2B5EF4-FFF2-40B4-BE49-F238E27FC236}">
                <a16:creationId xmlns:a16="http://schemas.microsoft.com/office/drawing/2014/main" id="{1666FC94-4890-44D1-A070-2A01C7CA3DD3}"/>
              </a:ext>
            </a:extLst>
          </p:cNvPr>
          <p:cNvPicPr>
            <a:picLocks/>
          </p:cNvPicPr>
          <p:nvPr userDrawn="1"/>
        </p:nvPicPr>
        <p:blipFill>
          <a:blip r:embed="rId4"/>
          <a:stretch>
            <a:fillRect/>
          </a:stretch>
        </p:blipFill>
        <p:spPr>
          <a:xfrm>
            <a:off x="623353693" y="159440157"/>
            <a:ext cx="529782236" cy="352000593"/>
          </a:xfrm>
          <a:prstGeom prst="rect">
            <a:avLst/>
          </a:prstGeom>
        </p:spPr>
      </p:pic>
    </p:spTree>
    <p:extLst>
      <p:ext uri="{BB962C8B-B14F-4D97-AF65-F5344CB8AC3E}">
        <p14:creationId xmlns:p14="http://schemas.microsoft.com/office/powerpoint/2010/main" val="3794844768"/>
      </p:ext>
    </p:extLst>
  </p:cSld>
  <p:clrMapOvr>
    <a:masterClrMapping/>
  </p:clrMapOvr>
  <p:hf hdr="0" ftr="0" dt="0"/>
</p:sldLayout>
</file>

<file path=ppt/slideLayouts/slideLayout273.xml><?xml version="1.0" encoding="utf-8"?>
<p:sldLayout xmlns:a="http://schemas.openxmlformats.org/drawingml/2006/main" xmlns:r="http://schemas.openxmlformats.org/officeDocument/2006/relationships" xmlns:p="http://schemas.openxmlformats.org/presentationml/2006/main" showMasterSp="0" preserve="1" userDrawn="1">
  <p:cSld name="End Slide Blue">
    <p:bg>
      <p:bgPr>
        <a:solidFill>
          <a:srgbClr val="00005E"/>
        </a:soli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647832" y="1338890"/>
            <a:ext cx="7198125" cy="795416"/>
          </a:xfrm>
        </p:spPr>
        <p:txBody>
          <a:bodyPr/>
          <a:lstStyle>
            <a:lvl1pPr>
              <a:defRPr sz="2898">
                <a:solidFill>
                  <a:srgbClr val="FBD9CA"/>
                </a:solidFill>
              </a:defRPr>
            </a:lvl1pPr>
          </a:lstStyle>
          <a:p>
            <a:r>
              <a:rPr lang="en-US" dirty="0"/>
              <a:t>Click to edit Master title style</a:t>
            </a:r>
          </a:p>
        </p:txBody>
      </p:sp>
      <p:sp>
        <p:nvSpPr>
          <p:cNvPr id="3" name="Subtitle 2"/>
          <p:cNvSpPr>
            <a:spLocks noGrp="1"/>
          </p:cNvSpPr>
          <p:nvPr>
            <p:ph type="subTitle" idx="1"/>
          </p:nvPr>
        </p:nvSpPr>
        <p:spPr>
          <a:xfrm>
            <a:off x="647832" y="2133113"/>
            <a:ext cx="7198125" cy="719833"/>
          </a:xfrm>
        </p:spPr>
        <p:txBody>
          <a:bodyPr/>
          <a:lstStyle>
            <a:lvl1pPr marL="0" indent="0" algn="l">
              <a:spcBef>
                <a:spcPts val="0"/>
              </a:spcBef>
              <a:buNone/>
              <a:defRPr b="1">
                <a:solidFill>
                  <a:srgbClr val="FFFFFF"/>
                </a:solidFill>
              </a:defRPr>
            </a:lvl1pPr>
            <a:lvl2pPr marL="544116" indent="0" algn="ctr">
              <a:buNone/>
              <a:defRPr>
                <a:solidFill>
                  <a:schemeClr val="tx1">
                    <a:tint val="75000"/>
                  </a:schemeClr>
                </a:solidFill>
              </a:defRPr>
            </a:lvl2pPr>
            <a:lvl3pPr marL="1088231" indent="0" algn="ctr">
              <a:buNone/>
              <a:defRPr>
                <a:solidFill>
                  <a:schemeClr val="tx1">
                    <a:tint val="75000"/>
                  </a:schemeClr>
                </a:solidFill>
              </a:defRPr>
            </a:lvl3pPr>
            <a:lvl4pPr marL="1632347" indent="0" algn="ctr">
              <a:buNone/>
              <a:defRPr>
                <a:solidFill>
                  <a:schemeClr val="tx1">
                    <a:tint val="75000"/>
                  </a:schemeClr>
                </a:solidFill>
              </a:defRPr>
            </a:lvl4pPr>
            <a:lvl5pPr marL="2176463" indent="0" algn="ctr">
              <a:buNone/>
              <a:defRPr>
                <a:solidFill>
                  <a:schemeClr val="tx1">
                    <a:tint val="75000"/>
                  </a:schemeClr>
                </a:solidFill>
              </a:defRPr>
            </a:lvl5pPr>
            <a:lvl6pPr marL="2720580" indent="0" algn="ctr">
              <a:buNone/>
              <a:defRPr>
                <a:solidFill>
                  <a:schemeClr val="tx1">
                    <a:tint val="75000"/>
                  </a:schemeClr>
                </a:solidFill>
              </a:defRPr>
            </a:lvl6pPr>
            <a:lvl7pPr marL="3264695" indent="0" algn="ctr">
              <a:buNone/>
              <a:defRPr>
                <a:solidFill>
                  <a:schemeClr val="tx1">
                    <a:tint val="75000"/>
                  </a:schemeClr>
                </a:solidFill>
              </a:defRPr>
            </a:lvl7pPr>
            <a:lvl8pPr marL="3808811" indent="0" algn="ctr">
              <a:buNone/>
              <a:defRPr>
                <a:solidFill>
                  <a:schemeClr val="tx1">
                    <a:tint val="75000"/>
                  </a:schemeClr>
                </a:solidFill>
              </a:defRPr>
            </a:lvl8pPr>
            <a:lvl9pPr marL="4352927" indent="0" algn="ctr">
              <a:buNone/>
              <a:defRPr>
                <a:solidFill>
                  <a:schemeClr val="tx1">
                    <a:tint val="75000"/>
                  </a:schemeClr>
                </a:solidFill>
              </a:defRPr>
            </a:lvl9pPr>
          </a:lstStyle>
          <a:p>
            <a:r>
              <a:rPr lang="en-US" dirty="0"/>
              <a:t>Click to edit Master subtitle style</a:t>
            </a:r>
          </a:p>
        </p:txBody>
      </p:sp>
      <p:sp>
        <p:nvSpPr>
          <p:cNvPr id="6" name="Text Placeholder 5"/>
          <p:cNvSpPr>
            <a:spLocks noGrp="1"/>
          </p:cNvSpPr>
          <p:nvPr>
            <p:ph type="body" sz="quarter" idx="10" hasCustomPrompt="1"/>
          </p:nvPr>
        </p:nvSpPr>
        <p:spPr>
          <a:xfrm>
            <a:off x="647833" y="3095283"/>
            <a:ext cx="1799756" cy="1259708"/>
          </a:xfrm>
        </p:spPr>
        <p:txBody>
          <a:bodyPr>
            <a:noAutofit/>
          </a:bodyPr>
          <a:lstStyle>
            <a:lvl1pPr marL="0" indent="0">
              <a:spcBef>
                <a:spcPts val="0"/>
              </a:spcBef>
              <a:buNone/>
              <a:defRPr sz="900">
                <a:solidFill>
                  <a:schemeClr val="bg1"/>
                </a:solidFill>
              </a:defRPr>
            </a:lvl1pPr>
            <a:lvl2pPr marL="257063" indent="0">
              <a:buNone/>
              <a:defRPr sz="900">
                <a:solidFill>
                  <a:schemeClr val="bg1"/>
                </a:solidFill>
              </a:defRPr>
            </a:lvl2pPr>
            <a:lvl3pPr marL="514125" indent="0">
              <a:buNone/>
              <a:defRPr sz="900">
                <a:solidFill>
                  <a:schemeClr val="bg1"/>
                </a:solidFill>
              </a:defRPr>
            </a:lvl3pPr>
            <a:lvl4pPr marL="771189" indent="0">
              <a:buNone/>
              <a:defRPr sz="900">
                <a:solidFill>
                  <a:schemeClr val="bg1"/>
                </a:solidFill>
              </a:defRPr>
            </a:lvl4pPr>
            <a:lvl5pPr marL="1028250" indent="0">
              <a:buNone/>
              <a:defRPr sz="900">
                <a:solidFill>
                  <a:schemeClr val="bg1"/>
                </a:solidFill>
              </a:defRPr>
            </a:lvl5pPr>
          </a:lstStyle>
          <a:p>
            <a:pPr lvl="0"/>
            <a:r>
              <a:rPr lang="en-US" dirty="0"/>
              <a:t>Disclaimer text</a:t>
            </a:r>
          </a:p>
        </p:txBody>
      </p:sp>
      <p:sp>
        <p:nvSpPr>
          <p:cNvPr id="15" name="Text Placeholder 5"/>
          <p:cNvSpPr>
            <a:spLocks noGrp="1"/>
          </p:cNvSpPr>
          <p:nvPr>
            <p:ph type="body" sz="quarter" idx="11" hasCustomPrompt="1"/>
          </p:nvPr>
        </p:nvSpPr>
        <p:spPr>
          <a:xfrm>
            <a:off x="2712506" y="3095283"/>
            <a:ext cx="1799756" cy="1259708"/>
          </a:xfrm>
        </p:spPr>
        <p:txBody>
          <a:bodyPr>
            <a:noAutofit/>
          </a:bodyPr>
          <a:lstStyle>
            <a:lvl1pPr marL="0" indent="0">
              <a:spcBef>
                <a:spcPts val="0"/>
              </a:spcBef>
              <a:buNone/>
              <a:defRPr sz="900">
                <a:solidFill>
                  <a:schemeClr val="bg1"/>
                </a:solidFill>
              </a:defRPr>
            </a:lvl1pPr>
            <a:lvl2pPr marL="257063" indent="0">
              <a:buNone/>
              <a:defRPr sz="900">
                <a:solidFill>
                  <a:schemeClr val="bg1"/>
                </a:solidFill>
              </a:defRPr>
            </a:lvl2pPr>
            <a:lvl3pPr marL="514125" indent="0">
              <a:buNone/>
              <a:defRPr sz="900">
                <a:solidFill>
                  <a:schemeClr val="bg1"/>
                </a:solidFill>
              </a:defRPr>
            </a:lvl3pPr>
            <a:lvl4pPr marL="771189" indent="0">
              <a:buNone/>
              <a:defRPr sz="900">
                <a:solidFill>
                  <a:schemeClr val="bg1"/>
                </a:solidFill>
              </a:defRPr>
            </a:lvl4pPr>
            <a:lvl5pPr marL="1028250" indent="0">
              <a:buNone/>
              <a:defRPr sz="900">
                <a:solidFill>
                  <a:schemeClr val="bg1"/>
                </a:solidFill>
              </a:defRPr>
            </a:lvl5pPr>
          </a:lstStyle>
          <a:p>
            <a:pPr lvl="0"/>
            <a:r>
              <a:rPr lang="en-US" dirty="0"/>
              <a:t>Disclaimer text</a:t>
            </a:r>
          </a:p>
        </p:txBody>
      </p:sp>
      <p:grpSp>
        <p:nvGrpSpPr>
          <p:cNvPr id="16" name="Pulse"/>
          <p:cNvGrpSpPr/>
          <p:nvPr userDrawn="1"/>
        </p:nvGrpSpPr>
        <p:grpSpPr>
          <a:xfrm>
            <a:off x="8749609" y="3029838"/>
            <a:ext cx="3445565" cy="3490105"/>
            <a:chOff x="8751888" y="3030538"/>
            <a:chExt cx="3446462" cy="3490913"/>
          </a:xfrm>
          <a:solidFill>
            <a:schemeClr val="bg1"/>
          </a:solidFill>
        </p:grpSpPr>
        <p:sp>
          <p:nvSpPr>
            <p:cNvPr id="17" name="Freeform 5"/>
            <p:cNvSpPr>
              <a:spLocks/>
            </p:cNvSpPr>
            <p:nvPr userDrawn="1"/>
          </p:nvSpPr>
          <p:spPr bwMode="auto">
            <a:xfrm>
              <a:off x="9196388" y="3902076"/>
              <a:ext cx="449263" cy="1120775"/>
            </a:xfrm>
            <a:custGeom>
              <a:avLst/>
              <a:gdLst>
                <a:gd name="T0" fmla="*/ 71 w 142"/>
                <a:gd name="T1" fmla="*/ 355 h 355"/>
                <a:gd name="T2" fmla="*/ 71 w 142"/>
                <a:gd name="T3" fmla="*/ 355 h 355"/>
                <a:gd name="T4" fmla="*/ 0 w 142"/>
                <a:gd name="T5" fmla="*/ 284 h 355"/>
                <a:gd name="T6" fmla="*/ 0 w 142"/>
                <a:gd name="T7" fmla="*/ 71 h 355"/>
                <a:gd name="T8" fmla="*/ 71 w 142"/>
                <a:gd name="T9" fmla="*/ 0 h 355"/>
                <a:gd name="T10" fmla="*/ 142 w 142"/>
                <a:gd name="T11" fmla="*/ 71 h 355"/>
                <a:gd name="T12" fmla="*/ 142 w 142"/>
                <a:gd name="T13" fmla="*/ 284 h 355"/>
                <a:gd name="T14" fmla="*/ 71 w 142"/>
                <a:gd name="T15" fmla="*/ 355 h 3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2" h="355">
                  <a:moveTo>
                    <a:pt x="71" y="355"/>
                  </a:moveTo>
                  <a:cubicBezTo>
                    <a:pt x="71" y="355"/>
                    <a:pt x="71" y="355"/>
                    <a:pt x="71" y="355"/>
                  </a:cubicBezTo>
                  <a:cubicBezTo>
                    <a:pt x="32" y="355"/>
                    <a:pt x="0" y="323"/>
                    <a:pt x="0" y="284"/>
                  </a:cubicBezTo>
                  <a:cubicBezTo>
                    <a:pt x="0" y="71"/>
                    <a:pt x="0" y="71"/>
                    <a:pt x="0" y="71"/>
                  </a:cubicBezTo>
                  <a:cubicBezTo>
                    <a:pt x="0" y="32"/>
                    <a:pt x="32" y="0"/>
                    <a:pt x="71" y="0"/>
                  </a:cubicBezTo>
                  <a:cubicBezTo>
                    <a:pt x="110" y="0"/>
                    <a:pt x="142" y="32"/>
                    <a:pt x="142" y="71"/>
                  </a:cubicBezTo>
                  <a:cubicBezTo>
                    <a:pt x="142" y="284"/>
                    <a:pt x="142" y="284"/>
                    <a:pt x="142" y="284"/>
                  </a:cubicBezTo>
                  <a:cubicBezTo>
                    <a:pt x="142" y="323"/>
                    <a:pt x="110" y="355"/>
                    <a:pt x="71" y="35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231" fontAlgn="auto">
                <a:spcBef>
                  <a:spcPts val="0"/>
                </a:spcBef>
                <a:spcAft>
                  <a:spcPts val="0"/>
                </a:spcAft>
              </a:pPr>
              <a:endParaRPr lang="en-GB" sz="2099" dirty="0">
                <a:solidFill>
                  <a:prstClr val="black"/>
                </a:solidFill>
                <a:latin typeface="Arial"/>
                <a:cs typeface="+mn-cs"/>
              </a:endParaRPr>
            </a:p>
          </p:txBody>
        </p:sp>
        <p:sp>
          <p:nvSpPr>
            <p:cNvPr id="24" name="Freeform 6"/>
            <p:cNvSpPr>
              <a:spLocks/>
            </p:cNvSpPr>
            <p:nvPr userDrawn="1"/>
          </p:nvSpPr>
          <p:spPr bwMode="auto">
            <a:xfrm>
              <a:off x="8751888" y="4551363"/>
              <a:ext cx="265113" cy="449263"/>
            </a:xfrm>
            <a:custGeom>
              <a:avLst/>
              <a:gdLst>
                <a:gd name="T0" fmla="*/ 42 w 84"/>
                <a:gd name="T1" fmla="*/ 142 h 142"/>
                <a:gd name="T2" fmla="*/ 42 w 84"/>
                <a:gd name="T3" fmla="*/ 142 h 142"/>
                <a:gd name="T4" fmla="*/ 0 w 84"/>
                <a:gd name="T5" fmla="*/ 99 h 142"/>
                <a:gd name="T6" fmla="*/ 0 w 84"/>
                <a:gd name="T7" fmla="*/ 42 h 142"/>
                <a:gd name="T8" fmla="*/ 42 w 84"/>
                <a:gd name="T9" fmla="*/ 0 h 142"/>
                <a:gd name="T10" fmla="*/ 84 w 84"/>
                <a:gd name="T11" fmla="*/ 42 h 142"/>
                <a:gd name="T12" fmla="*/ 84 w 84"/>
                <a:gd name="T13" fmla="*/ 99 h 142"/>
                <a:gd name="T14" fmla="*/ 42 w 84"/>
                <a:gd name="T15" fmla="*/ 142 h 1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4" h="142">
                  <a:moveTo>
                    <a:pt x="42" y="142"/>
                  </a:moveTo>
                  <a:cubicBezTo>
                    <a:pt x="42" y="142"/>
                    <a:pt x="42" y="142"/>
                    <a:pt x="42" y="142"/>
                  </a:cubicBezTo>
                  <a:cubicBezTo>
                    <a:pt x="18" y="142"/>
                    <a:pt x="0" y="123"/>
                    <a:pt x="0" y="99"/>
                  </a:cubicBezTo>
                  <a:cubicBezTo>
                    <a:pt x="0" y="42"/>
                    <a:pt x="0" y="42"/>
                    <a:pt x="0" y="42"/>
                  </a:cubicBezTo>
                  <a:cubicBezTo>
                    <a:pt x="0" y="19"/>
                    <a:pt x="18" y="0"/>
                    <a:pt x="42" y="0"/>
                  </a:cubicBezTo>
                  <a:cubicBezTo>
                    <a:pt x="65" y="0"/>
                    <a:pt x="84" y="19"/>
                    <a:pt x="84" y="42"/>
                  </a:cubicBezTo>
                  <a:cubicBezTo>
                    <a:pt x="84" y="99"/>
                    <a:pt x="84" y="99"/>
                    <a:pt x="84" y="99"/>
                  </a:cubicBezTo>
                  <a:cubicBezTo>
                    <a:pt x="84" y="123"/>
                    <a:pt x="65" y="142"/>
                    <a:pt x="42" y="14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231" fontAlgn="auto">
                <a:spcBef>
                  <a:spcPts val="0"/>
                </a:spcBef>
                <a:spcAft>
                  <a:spcPts val="0"/>
                </a:spcAft>
              </a:pPr>
              <a:endParaRPr lang="en-GB" sz="2099" dirty="0">
                <a:solidFill>
                  <a:prstClr val="black"/>
                </a:solidFill>
                <a:latin typeface="Arial"/>
                <a:cs typeface="+mn-cs"/>
              </a:endParaRPr>
            </a:p>
          </p:txBody>
        </p:sp>
        <p:sp>
          <p:nvSpPr>
            <p:cNvPr id="25" name="Freeform 7"/>
            <p:cNvSpPr>
              <a:spLocks/>
            </p:cNvSpPr>
            <p:nvPr userDrawn="1"/>
          </p:nvSpPr>
          <p:spPr bwMode="auto">
            <a:xfrm>
              <a:off x="11436350" y="4529138"/>
              <a:ext cx="449263" cy="1117600"/>
            </a:xfrm>
            <a:custGeom>
              <a:avLst/>
              <a:gdLst>
                <a:gd name="T0" fmla="*/ 71 w 142"/>
                <a:gd name="T1" fmla="*/ 354 h 354"/>
                <a:gd name="T2" fmla="*/ 71 w 142"/>
                <a:gd name="T3" fmla="*/ 354 h 354"/>
                <a:gd name="T4" fmla="*/ 0 w 142"/>
                <a:gd name="T5" fmla="*/ 283 h 354"/>
                <a:gd name="T6" fmla="*/ 0 w 142"/>
                <a:gd name="T7" fmla="*/ 71 h 354"/>
                <a:gd name="T8" fmla="*/ 71 w 142"/>
                <a:gd name="T9" fmla="*/ 0 h 354"/>
                <a:gd name="T10" fmla="*/ 142 w 142"/>
                <a:gd name="T11" fmla="*/ 71 h 354"/>
                <a:gd name="T12" fmla="*/ 142 w 142"/>
                <a:gd name="T13" fmla="*/ 283 h 354"/>
                <a:gd name="T14" fmla="*/ 71 w 142"/>
                <a:gd name="T15" fmla="*/ 354 h 35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2" h="354">
                  <a:moveTo>
                    <a:pt x="71" y="354"/>
                  </a:moveTo>
                  <a:cubicBezTo>
                    <a:pt x="71" y="354"/>
                    <a:pt x="71" y="354"/>
                    <a:pt x="71" y="354"/>
                  </a:cubicBezTo>
                  <a:cubicBezTo>
                    <a:pt x="32" y="354"/>
                    <a:pt x="0" y="322"/>
                    <a:pt x="0" y="283"/>
                  </a:cubicBezTo>
                  <a:cubicBezTo>
                    <a:pt x="0" y="71"/>
                    <a:pt x="0" y="71"/>
                    <a:pt x="0" y="71"/>
                  </a:cubicBezTo>
                  <a:cubicBezTo>
                    <a:pt x="0" y="32"/>
                    <a:pt x="32" y="0"/>
                    <a:pt x="71" y="0"/>
                  </a:cubicBezTo>
                  <a:cubicBezTo>
                    <a:pt x="110" y="0"/>
                    <a:pt x="142" y="32"/>
                    <a:pt x="142" y="71"/>
                  </a:cubicBezTo>
                  <a:cubicBezTo>
                    <a:pt x="142" y="283"/>
                    <a:pt x="142" y="283"/>
                    <a:pt x="142" y="283"/>
                  </a:cubicBezTo>
                  <a:cubicBezTo>
                    <a:pt x="142" y="322"/>
                    <a:pt x="110" y="354"/>
                    <a:pt x="71" y="35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231" fontAlgn="auto">
                <a:spcBef>
                  <a:spcPts val="0"/>
                </a:spcBef>
                <a:spcAft>
                  <a:spcPts val="0"/>
                </a:spcAft>
              </a:pPr>
              <a:endParaRPr lang="en-GB" sz="2099" dirty="0">
                <a:solidFill>
                  <a:prstClr val="black"/>
                </a:solidFill>
                <a:latin typeface="Arial"/>
                <a:cs typeface="+mn-cs"/>
              </a:endParaRPr>
            </a:p>
          </p:txBody>
        </p:sp>
        <p:sp>
          <p:nvSpPr>
            <p:cNvPr id="26" name="Freeform 8"/>
            <p:cNvSpPr>
              <a:spLocks/>
            </p:cNvSpPr>
            <p:nvPr userDrawn="1"/>
          </p:nvSpPr>
          <p:spPr bwMode="auto">
            <a:xfrm>
              <a:off x="9869488" y="3030538"/>
              <a:ext cx="560388" cy="2506663"/>
            </a:xfrm>
            <a:custGeom>
              <a:avLst/>
              <a:gdLst>
                <a:gd name="T0" fmla="*/ 88 w 177"/>
                <a:gd name="T1" fmla="*/ 794 h 794"/>
                <a:gd name="T2" fmla="*/ 88 w 177"/>
                <a:gd name="T3" fmla="*/ 794 h 794"/>
                <a:gd name="T4" fmla="*/ 0 w 177"/>
                <a:gd name="T5" fmla="*/ 705 h 794"/>
                <a:gd name="T6" fmla="*/ 0 w 177"/>
                <a:gd name="T7" fmla="*/ 89 h 794"/>
                <a:gd name="T8" fmla="*/ 88 w 177"/>
                <a:gd name="T9" fmla="*/ 0 h 794"/>
                <a:gd name="T10" fmla="*/ 177 w 177"/>
                <a:gd name="T11" fmla="*/ 89 h 794"/>
                <a:gd name="T12" fmla="*/ 177 w 177"/>
                <a:gd name="T13" fmla="*/ 705 h 794"/>
                <a:gd name="T14" fmla="*/ 88 w 177"/>
                <a:gd name="T15" fmla="*/ 794 h 7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7" h="794">
                  <a:moveTo>
                    <a:pt x="88" y="794"/>
                  </a:moveTo>
                  <a:cubicBezTo>
                    <a:pt x="88" y="794"/>
                    <a:pt x="88" y="794"/>
                    <a:pt x="88" y="794"/>
                  </a:cubicBezTo>
                  <a:cubicBezTo>
                    <a:pt x="40" y="794"/>
                    <a:pt x="0" y="754"/>
                    <a:pt x="0" y="705"/>
                  </a:cubicBezTo>
                  <a:cubicBezTo>
                    <a:pt x="0" y="89"/>
                    <a:pt x="0" y="89"/>
                    <a:pt x="0" y="89"/>
                  </a:cubicBezTo>
                  <a:cubicBezTo>
                    <a:pt x="0" y="40"/>
                    <a:pt x="40" y="0"/>
                    <a:pt x="88" y="0"/>
                  </a:cubicBezTo>
                  <a:cubicBezTo>
                    <a:pt x="137" y="0"/>
                    <a:pt x="177" y="40"/>
                    <a:pt x="177" y="89"/>
                  </a:cubicBezTo>
                  <a:cubicBezTo>
                    <a:pt x="177" y="705"/>
                    <a:pt x="177" y="705"/>
                    <a:pt x="177" y="705"/>
                  </a:cubicBezTo>
                  <a:cubicBezTo>
                    <a:pt x="177" y="754"/>
                    <a:pt x="137" y="794"/>
                    <a:pt x="88" y="79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231" fontAlgn="auto">
                <a:spcBef>
                  <a:spcPts val="0"/>
                </a:spcBef>
                <a:spcAft>
                  <a:spcPts val="0"/>
                </a:spcAft>
              </a:pPr>
              <a:endParaRPr lang="en-GB" sz="2099" dirty="0">
                <a:solidFill>
                  <a:prstClr val="black"/>
                </a:solidFill>
                <a:latin typeface="Arial"/>
                <a:cs typeface="+mn-cs"/>
              </a:endParaRPr>
            </a:p>
          </p:txBody>
        </p:sp>
        <p:sp>
          <p:nvSpPr>
            <p:cNvPr id="27" name="Freeform 9"/>
            <p:cNvSpPr>
              <a:spLocks/>
            </p:cNvSpPr>
            <p:nvPr userDrawn="1"/>
          </p:nvSpPr>
          <p:spPr bwMode="auto">
            <a:xfrm>
              <a:off x="10653713" y="4014788"/>
              <a:ext cx="558800" cy="2506663"/>
            </a:xfrm>
            <a:custGeom>
              <a:avLst/>
              <a:gdLst>
                <a:gd name="T0" fmla="*/ 88 w 177"/>
                <a:gd name="T1" fmla="*/ 794 h 794"/>
                <a:gd name="T2" fmla="*/ 88 w 177"/>
                <a:gd name="T3" fmla="*/ 794 h 794"/>
                <a:gd name="T4" fmla="*/ 0 w 177"/>
                <a:gd name="T5" fmla="*/ 705 h 794"/>
                <a:gd name="T6" fmla="*/ 0 w 177"/>
                <a:gd name="T7" fmla="*/ 88 h 794"/>
                <a:gd name="T8" fmla="*/ 88 w 177"/>
                <a:gd name="T9" fmla="*/ 0 h 794"/>
                <a:gd name="T10" fmla="*/ 177 w 177"/>
                <a:gd name="T11" fmla="*/ 88 h 794"/>
                <a:gd name="T12" fmla="*/ 177 w 177"/>
                <a:gd name="T13" fmla="*/ 705 h 794"/>
                <a:gd name="T14" fmla="*/ 88 w 177"/>
                <a:gd name="T15" fmla="*/ 794 h 7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7" h="794">
                  <a:moveTo>
                    <a:pt x="88" y="794"/>
                  </a:moveTo>
                  <a:cubicBezTo>
                    <a:pt x="88" y="794"/>
                    <a:pt x="88" y="794"/>
                    <a:pt x="88" y="794"/>
                  </a:cubicBezTo>
                  <a:cubicBezTo>
                    <a:pt x="40" y="794"/>
                    <a:pt x="0" y="754"/>
                    <a:pt x="0" y="705"/>
                  </a:cubicBezTo>
                  <a:cubicBezTo>
                    <a:pt x="0" y="88"/>
                    <a:pt x="0" y="88"/>
                    <a:pt x="0" y="88"/>
                  </a:cubicBezTo>
                  <a:cubicBezTo>
                    <a:pt x="0" y="40"/>
                    <a:pt x="40" y="0"/>
                    <a:pt x="88" y="0"/>
                  </a:cubicBezTo>
                  <a:cubicBezTo>
                    <a:pt x="137" y="0"/>
                    <a:pt x="177" y="40"/>
                    <a:pt x="177" y="88"/>
                  </a:cubicBezTo>
                  <a:cubicBezTo>
                    <a:pt x="177" y="705"/>
                    <a:pt x="177" y="705"/>
                    <a:pt x="177" y="705"/>
                  </a:cubicBezTo>
                  <a:cubicBezTo>
                    <a:pt x="177" y="754"/>
                    <a:pt x="137" y="794"/>
                    <a:pt x="88" y="79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231" fontAlgn="auto">
                <a:spcBef>
                  <a:spcPts val="0"/>
                </a:spcBef>
                <a:spcAft>
                  <a:spcPts val="0"/>
                </a:spcAft>
              </a:pPr>
              <a:endParaRPr lang="en-GB" sz="2099" dirty="0">
                <a:solidFill>
                  <a:prstClr val="black"/>
                </a:solidFill>
                <a:latin typeface="Arial"/>
                <a:cs typeface="+mn-cs"/>
              </a:endParaRPr>
            </a:p>
          </p:txBody>
        </p:sp>
        <p:sp>
          <p:nvSpPr>
            <p:cNvPr id="28" name="Freeform 10"/>
            <p:cNvSpPr>
              <a:spLocks/>
            </p:cNvSpPr>
            <p:nvPr userDrawn="1"/>
          </p:nvSpPr>
          <p:spPr bwMode="auto">
            <a:xfrm>
              <a:off x="12058650" y="4551363"/>
              <a:ext cx="139700" cy="449263"/>
            </a:xfrm>
            <a:custGeom>
              <a:avLst/>
              <a:gdLst>
                <a:gd name="T0" fmla="*/ 44 w 44"/>
                <a:gd name="T1" fmla="*/ 0 h 142"/>
                <a:gd name="T2" fmla="*/ 0 w 44"/>
                <a:gd name="T3" fmla="*/ 42 h 142"/>
                <a:gd name="T4" fmla="*/ 0 w 44"/>
                <a:gd name="T5" fmla="*/ 99 h 142"/>
                <a:gd name="T6" fmla="*/ 44 w 44"/>
                <a:gd name="T7" fmla="*/ 142 h 142"/>
                <a:gd name="T8" fmla="*/ 44 w 44"/>
                <a:gd name="T9" fmla="*/ 0 h 142"/>
              </a:gdLst>
              <a:ahLst/>
              <a:cxnLst>
                <a:cxn ang="0">
                  <a:pos x="T0" y="T1"/>
                </a:cxn>
                <a:cxn ang="0">
                  <a:pos x="T2" y="T3"/>
                </a:cxn>
                <a:cxn ang="0">
                  <a:pos x="T4" y="T5"/>
                </a:cxn>
                <a:cxn ang="0">
                  <a:pos x="T6" y="T7"/>
                </a:cxn>
                <a:cxn ang="0">
                  <a:pos x="T8" y="T9"/>
                </a:cxn>
              </a:cxnLst>
              <a:rect l="0" t="0" r="r" b="b"/>
              <a:pathLst>
                <a:path w="44" h="142">
                  <a:moveTo>
                    <a:pt x="44" y="0"/>
                  </a:moveTo>
                  <a:cubicBezTo>
                    <a:pt x="20" y="0"/>
                    <a:pt x="0" y="19"/>
                    <a:pt x="0" y="42"/>
                  </a:cubicBezTo>
                  <a:cubicBezTo>
                    <a:pt x="0" y="99"/>
                    <a:pt x="0" y="99"/>
                    <a:pt x="0" y="99"/>
                  </a:cubicBezTo>
                  <a:cubicBezTo>
                    <a:pt x="0" y="123"/>
                    <a:pt x="20" y="142"/>
                    <a:pt x="44" y="142"/>
                  </a:cubicBezTo>
                  <a:lnTo>
                    <a:pt x="4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231" fontAlgn="auto">
                <a:spcBef>
                  <a:spcPts val="0"/>
                </a:spcBef>
                <a:spcAft>
                  <a:spcPts val="0"/>
                </a:spcAft>
              </a:pPr>
              <a:endParaRPr lang="en-GB" sz="2099" dirty="0">
                <a:solidFill>
                  <a:prstClr val="black"/>
                </a:solidFill>
                <a:latin typeface="Arial"/>
                <a:cs typeface="+mn-cs"/>
              </a:endParaRPr>
            </a:p>
          </p:txBody>
        </p:sp>
      </p:grpSp>
      <p:grpSp>
        <p:nvGrpSpPr>
          <p:cNvPr id="18" name="Logotype"/>
          <p:cNvGrpSpPr/>
          <p:nvPr userDrawn="1"/>
        </p:nvGrpSpPr>
        <p:grpSpPr>
          <a:xfrm>
            <a:off x="641184" y="530768"/>
            <a:ext cx="1383679" cy="288542"/>
            <a:chOff x="9501453" y="6148765"/>
            <a:chExt cx="2047875" cy="427037"/>
          </a:xfrm>
          <a:solidFill>
            <a:schemeClr val="bg1"/>
          </a:solidFill>
        </p:grpSpPr>
        <p:sp>
          <p:nvSpPr>
            <p:cNvPr id="19" name="Freeform 5"/>
            <p:cNvSpPr>
              <a:spLocks noEditPoints="1"/>
            </p:cNvSpPr>
            <p:nvPr userDrawn="1"/>
          </p:nvSpPr>
          <p:spPr bwMode="auto">
            <a:xfrm>
              <a:off x="11206428" y="6231315"/>
              <a:ext cx="342900" cy="344487"/>
            </a:xfrm>
            <a:custGeom>
              <a:avLst/>
              <a:gdLst>
                <a:gd name="T0" fmla="*/ 43 w 91"/>
                <a:gd name="T1" fmla="*/ 2 h 91"/>
                <a:gd name="T2" fmla="*/ 2 w 91"/>
                <a:gd name="T3" fmla="*/ 44 h 91"/>
                <a:gd name="T4" fmla="*/ 46 w 91"/>
                <a:gd name="T5" fmla="*/ 91 h 91"/>
                <a:gd name="T6" fmla="*/ 74 w 91"/>
                <a:gd name="T7" fmla="*/ 77 h 91"/>
                <a:gd name="T8" fmla="*/ 74 w 91"/>
                <a:gd name="T9" fmla="*/ 90 h 91"/>
                <a:gd name="T10" fmla="*/ 91 w 91"/>
                <a:gd name="T11" fmla="*/ 90 h 91"/>
                <a:gd name="T12" fmla="*/ 91 w 91"/>
                <a:gd name="T13" fmla="*/ 47 h 91"/>
                <a:gd name="T14" fmla="*/ 43 w 91"/>
                <a:gd name="T15" fmla="*/ 2 h 91"/>
                <a:gd name="T16" fmla="*/ 72 w 91"/>
                <a:gd name="T17" fmla="*/ 48 h 91"/>
                <a:gd name="T18" fmla="*/ 43 w 91"/>
                <a:gd name="T19" fmla="*/ 72 h 91"/>
                <a:gd name="T20" fmla="*/ 21 w 91"/>
                <a:gd name="T21" fmla="*/ 50 h 91"/>
                <a:gd name="T22" fmla="*/ 46 w 91"/>
                <a:gd name="T23" fmla="*/ 21 h 91"/>
                <a:gd name="T24" fmla="*/ 72 w 91"/>
                <a:gd name="T25" fmla="*/ 45 h 91"/>
                <a:gd name="T26" fmla="*/ 72 w 91"/>
                <a:gd name="T27" fmla="*/ 48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1" h="91">
                  <a:moveTo>
                    <a:pt x="43" y="2"/>
                  </a:moveTo>
                  <a:cubicBezTo>
                    <a:pt x="21" y="4"/>
                    <a:pt x="3" y="22"/>
                    <a:pt x="2" y="44"/>
                  </a:cubicBezTo>
                  <a:cubicBezTo>
                    <a:pt x="0" y="70"/>
                    <a:pt x="21" y="91"/>
                    <a:pt x="46" y="91"/>
                  </a:cubicBezTo>
                  <a:cubicBezTo>
                    <a:pt x="56" y="91"/>
                    <a:pt x="68" y="87"/>
                    <a:pt x="74" y="77"/>
                  </a:cubicBezTo>
                  <a:cubicBezTo>
                    <a:pt x="74" y="90"/>
                    <a:pt x="74" y="90"/>
                    <a:pt x="74" y="90"/>
                  </a:cubicBezTo>
                  <a:cubicBezTo>
                    <a:pt x="91" y="90"/>
                    <a:pt x="91" y="90"/>
                    <a:pt x="91" y="90"/>
                  </a:cubicBezTo>
                  <a:cubicBezTo>
                    <a:pt x="91" y="47"/>
                    <a:pt x="91" y="47"/>
                    <a:pt x="91" y="47"/>
                  </a:cubicBezTo>
                  <a:cubicBezTo>
                    <a:pt x="91" y="20"/>
                    <a:pt x="69" y="0"/>
                    <a:pt x="43" y="2"/>
                  </a:cubicBezTo>
                  <a:close/>
                  <a:moveTo>
                    <a:pt x="72" y="48"/>
                  </a:moveTo>
                  <a:cubicBezTo>
                    <a:pt x="71" y="63"/>
                    <a:pt x="58" y="74"/>
                    <a:pt x="43" y="72"/>
                  </a:cubicBezTo>
                  <a:cubicBezTo>
                    <a:pt x="32" y="71"/>
                    <a:pt x="22" y="61"/>
                    <a:pt x="21" y="50"/>
                  </a:cubicBezTo>
                  <a:cubicBezTo>
                    <a:pt x="19" y="34"/>
                    <a:pt x="31" y="21"/>
                    <a:pt x="46" y="21"/>
                  </a:cubicBezTo>
                  <a:cubicBezTo>
                    <a:pt x="60" y="21"/>
                    <a:pt x="71" y="32"/>
                    <a:pt x="72" y="45"/>
                  </a:cubicBezTo>
                  <a:lnTo>
                    <a:pt x="72" y="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231" fontAlgn="auto">
                <a:spcBef>
                  <a:spcPts val="0"/>
                </a:spcBef>
                <a:spcAft>
                  <a:spcPts val="0"/>
                </a:spcAft>
              </a:pPr>
              <a:endParaRPr lang="en-US" sz="2099" dirty="0">
                <a:solidFill>
                  <a:prstClr val="black"/>
                </a:solidFill>
                <a:latin typeface="Arial"/>
                <a:cs typeface="+mn-cs"/>
              </a:endParaRPr>
            </a:p>
          </p:txBody>
        </p:sp>
        <p:sp>
          <p:nvSpPr>
            <p:cNvPr id="20" name="Freeform 6"/>
            <p:cNvSpPr>
              <a:spLocks noEditPoints="1"/>
            </p:cNvSpPr>
            <p:nvPr userDrawn="1"/>
          </p:nvSpPr>
          <p:spPr bwMode="auto">
            <a:xfrm>
              <a:off x="10849241" y="6236077"/>
              <a:ext cx="334963" cy="339725"/>
            </a:xfrm>
            <a:custGeom>
              <a:avLst/>
              <a:gdLst>
                <a:gd name="T0" fmla="*/ 44 w 89"/>
                <a:gd name="T1" fmla="*/ 1 h 90"/>
                <a:gd name="T2" fmla="*/ 0 w 89"/>
                <a:gd name="T3" fmla="*/ 46 h 90"/>
                <a:gd name="T4" fmla="*/ 45 w 89"/>
                <a:gd name="T5" fmla="*/ 90 h 90"/>
                <a:gd name="T6" fmla="*/ 86 w 89"/>
                <a:gd name="T7" fmla="*/ 63 h 90"/>
                <a:gd name="T8" fmla="*/ 69 w 89"/>
                <a:gd name="T9" fmla="*/ 58 h 90"/>
                <a:gd name="T10" fmla="*/ 50 w 89"/>
                <a:gd name="T11" fmla="*/ 72 h 90"/>
                <a:gd name="T12" fmla="*/ 22 w 89"/>
                <a:gd name="T13" fmla="*/ 59 h 90"/>
                <a:gd name="T14" fmla="*/ 89 w 89"/>
                <a:gd name="T15" fmla="*/ 41 h 90"/>
                <a:gd name="T16" fmla="*/ 44 w 89"/>
                <a:gd name="T17" fmla="*/ 1 h 90"/>
                <a:gd name="T18" fmla="*/ 19 w 89"/>
                <a:gd name="T19" fmla="*/ 44 h 90"/>
                <a:gd name="T20" fmla="*/ 36 w 89"/>
                <a:gd name="T21" fmla="*/ 19 h 90"/>
                <a:gd name="T22" fmla="*/ 67 w 89"/>
                <a:gd name="T23" fmla="*/ 31 h 90"/>
                <a:gd name="T24" fmla="*/ 19 w 89"/>
                <a:gd name="T25" fmla="*/ 44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9" h="90">
                  <a:moveTo>
                    <a:pt x="44" y="1"/>
                  </a:moveTo>
                  <a:cubicBezTo>
                    <a:pt x="20" y="2"/>
                    <a:pt x="0" y="20"/>
                    <a:pt x="0" y="46"/>
                  </a:cubicBezTo>
                  <a:cubicBezTo>
                    <a:pt x="0" y="70"/>
                    <a:pt x="20" y="90"/>
                    <a:pt x="45" y="90"/>
                  </a:cubicBezTo>
                  <a:cubicBezTo>
                    <a:pt x="62" y="90"/>
                    <a:pt x="79" y="80"/>
                    <a:pt x="86" y="63"/>
                  </a:cubicBezTo>
                  <a:cubicBezTo>
                    <a:pt x="69" y="58"/>
                    <a:pt x="69" y="58"/>
                    <a:pt x="69" y="58"/>
                  </a:cubicBezTo>
                  <a:cubicBezTo>
                    <a:pt x="66" y="65"/>
                    <a:pt x="58" y="71"/>
                    <a:pt x="50" y="72"/>
                  </a:cubicBezTo>
                  <a:cubicBezTo>
                    <a:pt x="38" y="75"/>
                    <a:pt x="26" y="67"/>
                    <a:pt x="22" y="59"/>
                  </a:cubicBezTo>
                  <a:cubicBezTo>
                    <a:pt x="89" y="41"/>
                    <a:pt x="89" y="41"/>
                    <a:pt x="89" y="41"/>
                  </a:cubicBezTo>
                  <a:cubicBezTo>
                    <a:pt x="87" y="24"/>
                    <a:pt x="72" y="0"/>
                    <a:pt x="44" y="1"/>
                  </a:cubicBezTo>
                  <a:close/>
                  <a:moveTo>
                    <a:pt x="19" y="44"/>
                  </a:moveTo>
                  <a:cubicBezTo>
                    <a:pt x="19" y="34"/>
                    <a:pt x="24" y="24"/>
                    <a:pt x="36" y="19"/>
                  </a:cubicBezTo>
                  <a:cubicBezTo>
                    <a:pt x="50" y="14"/>
                    <a:pt x="62" y="21"/>
                    <a:pt x="67" y="31"/>
                  </a:cubicBezTo>
                  <a:lnTo>
                    <a:pt x="19" y="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231" fontAlgn="auto">
                <a:spcBef>
                  <a:spcPts val="0"/>
                </a:spcBef>
                <a:spcAft>
                  <a:spcPts val="0"/>
                </a:spcAft>
              </a:pPr>
              <a:endParaRPr lang="en-US" sz="2099" dirty="0">
                <a:solidFill>
                  <a:prstClr val="black"/>
                </a:solidFill>
                <a:latin typeface="Arial"/>
                <a:cs typeface="+mn-cs"/>
              </a:endParaRPr>
            </a:p>
          </p:txBody>
        </p:sp>
        <p:sp>
          <p:nvSpPr>
            <p:cNvPr id="21" name="Freeform 7"/>
            <p:cNvSpPr>
              <a:spLocks/>
            </p:cNvSpPr>
            <p:nvPr userDrawn="1"/>
          </p:nvSpPr>
          <p:spPr bwMode="auto">
            <a:xfrm>
              <a:off x="10292028" y="6239252"/>
              <a:ext cx="166688" cy="333375"/>
            </a:xfrm>
            <a:custGeom>
              <a:avLst/>
              <a:gdLst>
                <a:gd name="T0" fmla="*/ 44 w 44"/>
                <a:gd name="T1" fmla="*/ 18 h 88"/>
                <a:gd name="T2" fmla="*/ 44 w 44"/>
                <a:gd name="T3" fmla="*/ 0 h 88"/>
                <a:gd name="T4" fmla="*/ 19 w 44"/>
                <a:gd name="T5" fmla="*/ 13 h 88"/>
                <a:gd name="T6" fmla="*/ 19 w 44"/>
                <a:gd name="T7" fmla="*/ 3 h 88"/>
                <a:gd name="T8" fmla="*/ 0 w 44"/>
                <a:gd name="T9" fmla="*/ 3 h 88"/>
                <a:gd name="T10" fmla="*/ 0 w 44"/>
                <a:gd name="T11" fmla="*/ 44 h 88"/>
                <a:gd name="T12" fmla="*/ 0 w 44"/>
                <a:gd name="T13" fmla="*/ 88 h 88"/>
                <a:gd name="T14" fmla="*/ 20 w 44"/>
                <a:gd name="T15" fmla="*/ 88 h 88"/>
                <a:gd name="T16" fmla="*/ 20 w 44"/>
                <a:gd name="T17" fmla="*/ 46 h 88"/>
                <a:gd name="T18" fmla="*/ 44 w 44"/>
                <a:gd name="T19" fmla="*/ 1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 h="88">
                  <a:moveTo>
                    <a:pt x="44" y="18"/>
                  </a:moveTo>
                  <a:cubicBezTo>
                    <a:pt x="44" y="0"/>
                    <a:pt x="44" y="0"/>
                    <a:pt x="44" y="0"/>
                  </a:cubicBezTo>
                  <a:cubicBezTo>
                    <a:pt x="28" y="0"/>
                    <a:pt x="22" y="8"/>
                    <a:pt x="19" y="13"/>
                  </a:cubicBezTo>
                  <a:cubicBezTo>
                    <a:pt x="19" y="3"/>
                    <a:pt x="19" y="3"/>
                    <a:pt x="19" y="3"/>
                  </a:cubicBezTo>
                  <a:cubicBezTo>
                    <a:pt x="0" y="3"/>
                    <a:pt x="0" y="3"/>
                    <a:pt x="0" y="3"/>
                  </a:cubicBezTo>
                  <a:cubicBezTo>
                    <a:pt x="0" y="44"/>
                    <a:pt x="0" y="44"/>
                    <a:pt x="0" y="44"/>
                  </a:cubicBezTo>
                  <a:cubicBezTo>
                    <a:pt x="0" y="88"/>
                    <a:pt x="0" y="88"/>
                    <a:pt x="0" y="88"/>
                  </a:cubicBezTo>
                  <a:cubicBezTo>
                    <a:pt x="20" y="88"/>
                    <a:pt x="20" y="88"/>
                    <a:pt x="20" y="88"/>
                  </a:cubicBezTo>
                  <a:cubicBezTo>
                    <a:pt x="20" y="62"/>
                    <a:pt x="20" y="62"/>
                    <a:pt x="20" y="46"/>
                  </a:cubicBezTo>
                  <a:cubicBezTo>
                    <a:pt x="20" y="26"/>
                    <a:pt x="31" y="19"/>
                    <a:pt x="44"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231" fontAlgn="auto">
                <a:spcBef>
                  <a:spcPts val="0"/>
                </a:spcBef>
                <a:spcAft>
                  <a:spcPts val="0"/>
                </a:spcAft>
              </a:pPr>
              <a:endParaRPr lang="en-US" sz="2099" dirty="0">
                <a:solidFill>
                  <a:prstClr val="black"/>
                </a:solidFill>
                <a:latin typeface="Arial"/>
                <a:cs typeface="+mn-cs"/>
              </a:endParaRPr>
            </a:p>
          </p:txBody>
        </p:sp>
        <p:sp>
          <p:nvSpPr>
            <p:cNvPr id="22" name="Freeform 8"/>
            <p:cNvSpPr>
              <a:spLocks/>
            </p:cNvSpPr>
            <p:nvPr userDrawn="1"/>
          </p:nvSpPr>
          <p:spPr bwMode="auto">
            <a:xfrm>
              <a:off x="9501453" y="6182102"/>
              <a:ext cx="369888" cy="390525"/>
            </a:xfrm>
            <a:custGeom>
              <a:avLst/>
              <a:gdLst>
                <a:gd name="T0" fmla="*/ 185 w 233"/>
                <a:gd name="T1" fmla="*/ 165 h 246"/>
                <a:gd name="T2" fmla="*/ 48 w 233"/>
                <a:gd name="T3" fmla="*/ 0 h 246"/>
                <a:gd name="T4" fmla="*/ 0 w 233"/>
                <a:gd name="T5" fmla="*/ 0 h 246"/>
                <a:gd name="T6" fmla="*/ 0 w 233"/>
                <a:gd name="T7" fmla="*/ 246 h 246"/>
                <a:gd name="T8" fmla="*/ 50 w 233"/>
                <a:gd name="T9" fmla="*/ 246 h 246"/>
                <a:gd name="T10" fmla="*/ 50 w 233"/>
                <a:gd name="T11" fmla="*/ 81 h 246"/>
                <a:gd name="T12" fmla="*/ 190 w 233"/>
                <a:gd name="T13" fmla="*/ 246 h 246"/>
                <a:gd name="T14" fmla="*/ 233 w 233"/>
                <a:gd name="T15" fmla="*/ 246 h 246"/>
                <a:gd name="T16" fmla="*/ 233 w 233"/>
                <a:gd name="T17" fmla="*/ 0 h 246"/>
                <a:gd name="T18" fmla="*/ 185 w 233"/>
                <a:gd name="T19" fmla="*/ 0 h 246"/>
                <a:gd name="T20" fmla="*/ 185 w 233"/>
                <a:gd name="T21" fmla="*/ 165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3" h="246">
                  <a:moveTo>
                    <a:pt x="185" y="165"/>
                  </a:moveTo>
                  <a:lnTo>
                    <a:pt x="48" y="0"/>
                  </a:lnTo>
                  <a:lnTo>
                    <a:pt x="0" y="0"/>
                  </a:lnTo>
                  <a:lnTo>
                    <a:pt x="0" y="246"/>
                  </a:lnTo>
                  <a:lnTo>
                    <a:pt x="50" y="246"/>
                  </a:lnTo>
                  <a:lnTo>
                    <a:pt x="50" y="81"/>
                  </a:lnTo>
                  <a:lnTo>
                    <a:pt x="190" y="246"/>
                  </a:lnTo>
                  <a:lnTo>
                    <a:pt x="233" y="246"/>
                  </a:lnTo>
                  <a:lnTo>
                    <a:pt x="233" y="0"/>
                  </a:lnTo>
                  <a:lnTo>
                    <a:pt x="185" y="0"/>
                  </a:lnTo>
                  <a:lnTo>
                    <a:pt x="185" y="16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231" fontAlgn="auto">
                <a:spcBef>
                  <a:spcPts val="0"/>
                </a:spcBef>
                <a:spcAft>
                  <a:spcPts val="0"/>
                </a:spcAft>
              </a:pPr>
              <a:endParaRPr lang="en-US" sz="2099" dirty="0">
                <a:solidFill>
                  <a:prstClr val="black"/>
                </a:solidFill>
                <a:latin typeface="Arial"/>
                <a:cs typeface="+mn-cs"/>
              </a:endParaRPr>
            </a:p>
          </p:txBody>
        </p:sp>
        <p:sp>
          <p:nvSpPr>
            <p:cNvPr id="23" name="Freeform 9"/>
            <p:cNvSpPr>
              <a:spLocks noEditPoints="1"/>
            </p:cNvSpPr>
            <p:nvPr userDrawn="1"/>
          </p:nvSpPr>
          <p:spPr bwMode="auto">
            <a:xfrm>
              <a:off x="10461891" y="6148765"/>
              <a:ext cx="342900" cy="427037"/>
            </a:xfrm>
            <a:custGeom>
              <a:avLst/>
              <a:gdLst>
                <a:gd name="T0" fmla="*/ 91 w 91"/>
                <a:gd name="T1" fmla="*/ 0 h 113"/>
                <a:gd name="T2" fmla="*/ 73 w 91"/>
                <a:gd name="T3" fmla="*/ 0 h 113"/>
                <a:gd name="T4" fmla="*/ 73 w 91"/>
                <a:gd name="T5" fmla="*/ 34 h 113"/>
                <a:gd name="T6" fmla="*/ 43 w 91"/>
                <a:gd name="T7" fmla="*/ 24 h 113"/>
                <a:gd name="T8" fmla="*/ 2 w 91"/>
                <a:gd name="T9" fmla="*/ 66 h 113"/>
                <a:gd name="T10" fmla="*/ 46 w 91"/>
                <a:gd name="T11" fmla="*/ 113 h 113"/>
                <a:gd name="T12" fmla="*/ 74 w 91"/>
                <a:gd name="T13" fmla="*/ 101 h 113"/>
                <a:gd name="T14" fmla="*/ 74 w 91"/>
                <a:gd name="T15" fmla="*/ 112 h 113"/>
                <a:gd name="T16" fmla="*/ 91 w 91"/>
                <a:gd name="T17" fmla="*/ 112 h 113"/>
                <a:gd name="T18" fmla="*/ 91 w 91"/>
                <a:gd name="T19" fmla="*/ 69 h 113"/>
                <a:gd name="T20" fmla="*/ 91 w 91"/>
                <a:gd name="T21" fmla="*/ 69 h 113"/>
                <a:gd name="T22" fmla="*/ 91 w 91"/>
                <a:gd name="T23" fmla="*/ 68 h 113"/>
                <a:gd name="T24" fmla="*/ 91 w 91"/>
                <a:gd name="T25" fmla="*/ 0 h 113"/>
                <a:gd name="T26" fmla="*/ 72 w 91"/>
                <a:gd name="T27" fmla="*/ 70 h 113"/>
                <a:gd name="T28" fmla="*/ 43 w 91"/>
                <a:gd name="T29" fmla="*/ 94 h 113"/>
                <a:gd name="T30" fmla="*/ 21 w 91"/>
                <a:gd name="T31" fmla="*/ 72 h 113"/>
                <a:gd name="T32" fmla="*/ 46 w 91"/>
                <a:gd name="T33" fmla="*/ 43 h 113"/>
                <a:gd name="T34" fmla="*/ 72 w 91"/>
                <a:gd name="T35" fmla="*/ 67 h 113"/>
                <a:gd name="T36" fmla="*/ 72 w 91"/>
                <a:gd name="T37" fmla="*/ 7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1" h="113">
                  <a:moveTo>
                    <a:pt x="91" y="0"/>
                  </a:moveTo>
                  <a:cubicBezTo>
                    <a:pt x="73" y="0"/>
                    <a:pt x="73" y="0"/>
                    <a:pt x="73" y="0"/>
                  </a:cubicBezTo>
                  <a:cubicBezTo>
                    <a:pt x="73" y="34"/>
                    <a:pt x="73" y="34"/>
                    <a:pt x="73" y="34"/>
                  </a:cubicBezTo>
                  <a:cubicBezTo>
                    <a:pt x="68" y="28"/>
                    <a:pt x="55" y="23"/>
                    <a:pt x="43" y="24"/>
                  </a:cubicBezTo>
                  <a:cubicBezTo>
                    <a:pt x="21" y="26"/>
                    <a:pt x="3" y="44"/>
                    <a:pt x="2" y="66"/>
                  </a:cubicBezTo>
                  <a:cubicBezTo>
                    <a:pt x="0" y="92"/>
                    <a:pt x="21" y="113"/>
                    <a:pt x="46" y="113"/>
                  </a:cubicBezTo>
                  <a:cubicBezTo>
                    <a:pt x="56" y="113"/>
                    <a:pt x="69" y="109"/>
                    <a:pt x="74" y="101"/>
                  </a:cubicBezTo>
                  <a:cubicBezTo>
                    <a:pt x="74" y="112"/>
                    <a:pt x="74" y="112"/>
                    <a:pt x="74" y="112"/>
                  </a:cubicBezTo>
                  <a:cubicBezTo>
                    <a:pt x="91" y="112"/>
                    <a:pt x="91" y="112"/>
                    <a:pt x="91" y="112"/>
                  </a:cubicBezTo>
                  <a:cubicBezTo>
                    <a:pt x="91" y="69"/>
                    <a:pt x="91" y="69"/>
                    <a:pt x="91" y="69"/>
                  </a:cubicBezTo>
                  <a:cubicBezTo>
                    <a:pt x="91" y="69"/>
                    <a:pt x="91" y="69"/>
                    <a:pt x="91" y="69"/>
                  </a:cubicBezTo>
                  <a:cubicBezTo>
                    <a:pt x="91" y="68"/>
                    <a:pt x="91" y="68"/>
                    <a:pt x="91" y="68"/>
                  </a:cubicBezTo>
                  <a:lnTo>
                    <a:pt x="91" y="0"/>
                  </a:lnTo>
                  <a:close/>
                  <a:moveTo>
                    <a:pt x="72" y="70"/>
                  </a:moveTo>
                  <a:cubicBezTo>
                    <a:pt x="71" y="85"/>
                    <a:pt x="58" y="96"/>
                    <a:pt x="43" y="94"/>
                  </a:cubicBezTo>
                  <a:cubicBezTo>
                    <a:pt x="32" y="93"/>
                    <a:pt x="22" y="83"/>
                    <a:pt x="21" y="72"/>
                  </a:cubicBezTo>
                  <a:cubicBezTo>
                    <a:pt x="19" y="56"/>
                    <a:pt x="31" y="43"/>
                    <a:pt x="46" y="43"/>
                  </a:cubicBezTo>
                  <a:cubicBezTo>
                    <a:pt x="60" y="43"/>
                    <a:pt x="71" y="54"/>
                    <a:pt x="72" y="67"/>
                  </a:cubicBezTo>
                  <a:lnTo>
                    <a:pt x="72"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231" fontAlgn="auto">
                <a:spcBef>
                  <a:spcPts val="0"/>
                </a:spcBef>
                <a:spcAft>
                  <a:spcPts val="0"/>
                </a:spcAft>
              </a:pPr>
              <a:endParaRPr lang="en-US" sz="2099" dirty="0">
                <a:solidFill>
                  <a:prstClr val="black"/>
                </a:solidFill>
                <a:latin typeface="Arial"/>
                <a:cs typeface="+mn-cs"/>
              </a:endParaRPr>
            </a:p>
          </p:txBody>
        </p:sp>
        <p:sp>
          <p:nvSpPr>
            <p:cNvPr id="29" name="Freeform 10"/>
            <p:cNvSpPr>
              <a:spLocks noEditPoints="1"/>
            </p:cNvSpPr>
            <p:nvPr userDrawn="1"/>
          </p:nvSpPr>
          <p:spPr bwMode="auto">
            <a:xfrm>
              <a:off x="9912616" y="6239252"/>
              <a:ext cx="338138" cy="336550"/>
            </a:xfrm>
            <a:custGeom>
              <a:avLst/>
              <a:gdLst>
                <a:gd name="T0" fmla="*/ 45 w 90"/>
                <a:gd name="T1" fmla="*/ 0 h 89"/>
                <a:gd name="T2" fmla="*/ 0 w 90"/>
                <a:gd name="T3" fmla="*/ 45 h 89"/>
                <a:gd name="T4" fmla="*/ 45 w 90"/>
                <a:gd name="T5" fmla="*/ 89 h 89"/>
                <a:gd name="T6" fmla="*/ 90 w 90"/>
                <a:gd name="T7" fmla="*/ 45 h 89"/>
                <a:gd name="T8" fmla="*/ 45 w 90"/>
                <a:gd name="T9" fmla="*/ 0 h 89"/>
                <a:gd name="T10" fmla="*/ 45 w 90"/>
                <a:gd name="T11" fmla="*/ 70 h 89"/>
                <a:gd name="T12" fmla="*/ 19 w 90"/>
                <a:gd name="T13" fmla="*/ 45 h 89"/>
                <a:gd name="T14" fmla="*/ 45 w 90"/>
                <a:gd name="T15" fmla="*/ 19 h 89"/>
                <a:gd name="T16" fmla="*/ 71 w 90"/>
                <a:gd name="T17" fmla="*/ 45 h 89"/>
                <a:gd name="T18" fmla="*/ 45 w 90"/>
                <a:gd name="T19" fmla="*/ 7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0" h="89">
                  <a:moveTo>
                    <a:pt x="45" y="0"/>
                  </a:moveTo>
                  <a:cubicBezTo>
                    <a:pt x="20" y="0"/>
                    <a:pt x="0" y="20"/>
                    <a:pt x="0" y="45"/>
                  </a:cubicBezTo>
                  <a:cubicBezTo>
                    <a:pt x="0" y="69"/>
                    <a:pt x="20" y="89"/>
                    <a:pt x="45" y="89"/>
                  </a:cubicBezTo>
                  <a:cubicBezTo>
                    <a:pt x="70" y="89"/>
                    <a:pt x="90" y="69"/>
                    <a:pt x="90" y="45"/>
                  </a:cubicBezTo>
                  <a:cubicBezTo>
                    <a:pt x="90" y="20"/>
                    <a:pt x="70" y="0"/>
                    <a:pt x="45" y="0"/>
                  </a:cubicBezTo>
                  <a:close/>
                  <a:moveTo>
                    <a:pt x="45" y="70"/>
                  </a:moveTo>
                  <a:cubicBezTo>
                    <a:pt x="31" y="70"/>
                    <a:pt x="19" y="59"/>
                    <a:pt x="19" y="45"/>
                  </a:cubicBezTo>
                  <a:cubicBezTo>
                    <a:pt x="19" y="30"/>
                    <a:pt x="31" y="19"/>
                    <a:pt x="45" y="19"/>
                  </a:cubicBezTo>
                  <a:cubicBezTo>
                    <a:pt x="59" y="19"/>
                    <a:pt x="71" y="30"/>
                    <a:pt x="71" y="45"/>
                  </a:cubicBezTo>
                  <a:cubicBezTo>
                    <a:pt x="71" y="59"/>
                    <a:pt x="59" y="70"/>
                    <a:pt x="45" y="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231" fontAlgn="auto">
                <a:spcBef>
                  <a:spcPts val="0"/>
                </a:spcBef>
                <a:spcAft>
                  <a:spcPts val="0"/>
                </a:spcAft>
              </a:pPr>
              <a:endParaRPr lang="en-US" sz="2099" dirty="0">
                <a:solidFill>
                  <a:prstClr val="black"/>
                </a:solidFill>
                <a:latin typeface="Arial"/>
                <a:cs typeface="+mn-cs"/>
              </a:endParaRPr>
            </a:p>
          </p:txBody>
        </p:sp>
      </p:grpSp>
      <p:sp>
        <p:nvSpPr>
          <p:cNvPr id="30" name="TextBox 29">
            <a:extLst>
              <a:ext uri="{FF2B5EF4-FFF2-40B4-BE49-F238E27FC236}">
                <a16:creationId xmlns:a16="http://schemas.microsoft.com/office/drawing/2014/main" id="{77E48CD8-A672-4E9D-8CB5-809BDF989938}"/>
              </a:ext>
            </a:extLst>
          </p:cNvPr>
          <p:cNvSpPr txBox="1"/>
          <p:nvPr userDrawn="1"/>
        </p:nvSpPr>
        <p:spPr>
          <a:xfrm>
            <a:off x="612616" y="6551287"/>
            <a:ext cx="2591613" cy="183908"/>
          </a:xfrm>
          <a:prstGeom prst="rect">
            <a:avLst/>
          </a:prstGeom>
        </p:spPr>
        <p:txBody>
          <a:bodyPr vert="horz" wrap="square" lIns="0" tIns="0" rIns="0" bIns="0" rtlCol="0">
            <a:noAutofit/>
          </a:bodyPr>
          <a:lstStyle/>
          <a:p>
            <a:pPr marL="0" marR="0" lvl="0" indent="0" algn="l" defTabSz="913943" rtl="0" eaLnBrk="0" fontAlgn="auto" latinLnBrk="0" hangingPunct="0">
              <a:lnSpc>
                <a:spcPct val="100000"/>
              </a:lnSpc>
              <a:spcBef>
                <a:spcPct val="0"/>
              </a:spcBef>
              <a:spcAft>
                <a:spcPts val="0"/>
              </a:spcAft>
              <a:buClr>
                <a:prstClr val="black"/>
              </a:buClr>
              <a:buSzTx/>
              <a:buFontTx/>
              <a:buNone/>
              <a:tabLst/>
              <a:defRPr/>
            </a:pPr>
            <a:r>
              <a:rPr kumimoji="0" lang="en-US" sz="1000" b="0" i="0" u="none" strike="noStrike" kern="1200" cap="none" spc="0" normalizeH="0" baseline="0" noProof="0" dirty="0">
                <a:ln>
                  <a:noFill/>
                </a:ln>
                <a:solidFill>
                  <a:prstClr val="white"/>
                </a:solidFill>
                <a:effectLst/>
                <a:uLnTx/>
                <a:uFillTx/>
                <a:latin typeface="Arial" charset="0"/>
                <a:ea typeface="+mn-ea"/>
                <a:cs typeface="+mn-cs"/>
              </a:rPr>
              <a:t>Investments │ Wealth Management</a:t>
            </a:r>
          </a:p>
          <a:p>
            <a:pPr marL="0" marR="0" lvl="0" indent="0" algn="l" defTabSz="913943" rtl="0" eaLnBrk="0" fontAlgn="auto" latinLnBrk="0" hangingPunct="0">
              <a:lnSpc>
                <a:spcPct val="100000"/>
              </a:lnSpc>
              <a:spcBef>
                <a:spcPct val="0"/>
              </a:spcBef>
              <a:spcAft>
                <a:spcPts val="0"/>
              </a:spcAft>
              <a:buClr>
                <a:prstClr val="black"/>
              </a:buClr>
              <a:buSzTx/>
              <a:buFontTx/>
              <a:buNone/>
              <a:tabLst/>
              <a:defRPr/>
            </a:pPr>
            <a:endParaRPr kumimoji="0" lang="en-US" sz="1000" b="1" i="0" u="none" strike="noStrike" kern="1200" cap="none" spc="0" normalizeH="0" baseline="0" noProof="0" dirty="0">
              <a:ln>
                <a:noFill/>
              </a:ln>
              <a:solidFill>
                <a:srgbClr val="8B8A8D"/>
              </a:solidFill>
              <a:effectLst/>
              <a:uLnTx/>
              <a:uFillTx/>
              <a:latin typeface="Arial" charset="0"/>
              <a:ea typeface="+mn-ea"/>
              <a:cs typeface="+mn-cs"/>
            </a:endParaRPr>
          </a:p>
        </p:txBody>
      </p:sp>
    </p:spTree>
    <p:extLst>
      <p:ext uri="{BB962C8B-B14F-4D97-AF65-F5344CB8AC3E}">
        <p14:creationId xmlns:p14="http://schemas.microsoft.com/office/powerpoint/2010/main" val="2440751217"/>
      </p:ext>
    </p:extLst>
  </p:cSld>
  <p:clrMapOvr>
    <a:masterClrMapping/>
  </p:clrMapOvr>
</p:sldLayout>
</file>

<file path=ppt/slideLayouts/slideLayout274.xml><?xml version="1.0" encoding="utf-8"?>
<p:sldLayout xmlns:a="http://schemas.openxmlformats.org/drawingml/2006/main" xmlns:r="http://schemas.openxmlformats.org/officeDocument/2006/relationships" xmlns:p="http://schemas.openxmlformats.org/presentationml/2006/main" preserve="1" userDrawn="1">
  <p:cSld name="2_Three Content">
    <p:spTree>
      <p:nvGrpSpPr>
        <p:cNvPr id="1" name=""/>
        <p:cNvGrpSpPr/>
        <p:nvPr/>
      </p:nvGrpSpPr>
      <p:grpSpPr>
        <a:xfrm>
          <a:off x="0" y="0"/>
          <a:ext cx="0" cy="0"/>
          <a:chOff x="0" y="0"/>
          <a:chExt cx="0" cy="0"/>
        </a:xfrm>
      </p:grpSpPr>
      <p:sp>
        <p:nvSpPr>
          <p:cNvPr id="2" name="Title 1"/>
          <p:cNvSpPr>
            <a:spLocks noGrp="1"/>
          </p:cNvSpPr>
          <p:nvPr>
            <p:ph type="title"/>
          </p:nvPr>
        </p:nvSpPr>
        <p:spPr>
          <a:xfrm>
            <a:off x="647832" y="360000"/>
            <a:ext cx="7198125" cy="720000"/>
          </a:xfrm>
        </p:spPr>
        <p:txBody>
          <a:bodyPr/>
          <a:lstStyle/>
          <a:p>
            <a:r>
              <a:rPr lang="en-US" dirty="0"/>
              <a:t>Click to edit Master title style</a:t>
            </a:r>
          </a:p>
        </p:txBody>
      </p:sp>
      <p:sp>
        <p:nvSpPr>
          <p:cNvPr id="9" name="Text Placeholder 8"/>
          <p:cNvSpPr>
            <a:spLocks noGrp="1"/>
          </p:cNvSpPr>
          <p:nvPr>
            <p:ph type="body" sz="quarter" idx="14" hasCustomPrompt="1"/>
          </p:nvPr>
        </p:nvSpPr>
        <p:spPr>
          <a:xfrm>
            <a:off x="657562" y="1331693"/>
            <a:ext cx="3491091" cy="1799583"/>
          </a:xfrm>
          <a:solidFill>
            <a:srgbClr val="00005E"/>
          </a:solidFill>
          <a:ln>
            <a:noFill/>
          </a:ln>
        </p:spPr>
        <p:txBody>
          <a:bodyPr lIns="144000" tIns="144000"/>
          <a:lstStyle>
            <a:lvl1pPr>
              <a:defRPr sz="1400">
                <a:solidFill>
                  <a:schemeClr val="bg1"/>
                </a:solidFill>
              </a:defRPr>
            </a:lvl1pPr>
            <a:lvl2pPr>
              <a:defRPr sz="1400">
                <a:solidFill>
                  <a:schemeClr val="bg1"/>
                </a:solidFill>
              </a:defRPr>
            </a:lvl2pPr>
            <a:lvl3pPr>
              <a:defRPr sz="1400">
                <a:solidFill>
                  <a:schemeClr val="bg1"/>
                </a:solidFill>
              </a:defRPr>
            </a:lvl3pPr>
            <a:lvl4pPr>
              <a:defRPr sz="1400">
                <a:solidFill>
                  <a:schemeClr val="bg1"/>
                </a:solidFill>
              </a:defRPr>
            </a:lvl4pPr>
            <a:lvl5pPr>
              <a:defRPr sz="1400">
                <a:solidFill>
                  <a:schemeClr val="bg1"/>
                </a:solidFill>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3" name="Text Placeholder 8"/>
          <p:cNvSpPr>
            <a:spLocks noGrp="1"/>
          </p:cNvSpPr>
          <p:nvPr>
            <p:ph type="body" sz="quarter" idx="22" hasCustomPrompt="1"/>
          </p:nvPr>
        </p:nvSpPr>
        <p:spPr>
          <a:xfrm>
            <a:off x="4381248" y="1337787"/>
            <a:ext cx="3491091" cy="1799583"/>
          </a:xfrm>
          <a:solidFill>
            <a:srgbClr val="99CCFF"/>
          </a:solidFill>
          <a:ln>
            <a:noFill/>
          </a:ln>
        </p:spPr>
        <p:txBody>
          <a:bodyPr lIns="144000" tIns="144000"/>
          <a:lstStyle>
            <a:lvl1pPr>
              <a:defRPr sz="1400">
                <a:solidFill>
                  <a:schemeClr val="bg1"/>
                </a:solidFill>
              </a:defRPr>
            </a:lvl1pPr>
            <a:lvl2pPr>
              <a:defRPr sz="1400">
                <a:solidFill>
                  <a:schemeClr val="bg1"/>
                </a:solidFill>
              </a:defRPr>
            </a:lvl2pPr>
            <a:lvl3pPr>
              <a:defRPr sz="1400">
                <a:solidFill>
                  <a:schemeClr val="bg1"/>
                </a:solidFill>
              </a:defRPr>
            </a:lvl3pPr>
            <a:lvl4pPr>
              <a:defRPr sz="1400">
                <a:solidFill>
                  <a:schemeClr val="bg1"/>
                </a:solidFill>
              </a:defRPr>
            </a:lvl4pPr>
            <a:lvl5pPr>
              <a:defRPr sz="1400">
                <a:solidFill>
                  <a:schemeClr val="bg1"/>
                </a:solidFill>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4" name="Text Placeholder 8"/>
          <p:cNvSpPr>
            <a:spLocks noGrp="1"/>
          </p:cNvSpPr>
          <p:nvPr>
            <p:ph type="body" sz="quarter" idx="23" hasCustomPrompt="1"/>
          </p:nvPr>
        </p:nvSpPr>
        <p:spPr>
          <a:xfrm>
            <a:off x="8056179" y="1343882"/>
            <a:ext cx="3491091" cy="1799583"/>
          </a:xfrm>
          <a:solidFill>
            <a:srgbClr val="8B8A8D"/>
          </a:solidFill>
          <a:ln>
            <a:noFill/>
          </a:ln>
        </p:spPr>
        <p:txBody>
          <a:bodyPr lIns="144000" tIns="144000" rIns="144000" bIns="144000"/>
          <a:lstStyle>
            <a:lvl1pPr>
              <a:defRPr sz="1400">
                <a:solidFill>
                  <a:schemeClr val="bg1"/>
                </a:solidFill>
              </a:defRPr>
            </a:lvl1pPr>
            <a:lvl2pPr>
              <a:defRPr sz="1400">
                <a:solidFill>
                  <a:schemeClr val="bg1"/>
                </a:solidFill>
              </a:defRPr>
            </a:lvl2pPr>
            <a:lvl3pPr>
              <a:defRPr sz="1400">
                <a:solidFill>
                  <a:schemeClr val="bg1"/>
                </a:solidFill>
              </a:defRPr>
            </a:lvl3pPr>
            <a:lvl4pPr>
              <a:defRPr sz="1400">
                <a:solidFill>
                  <a:schemeClr val="bg1"/>
                </a:solidFill>
              </a:defRPr>
            </a:lvl4pPr>
            <a:lvl5pPr>
              <a:defRPr sz="1400">
                <a:solidFill>
                  <a:schemeClr val="bg1"/>
                </a:solidFill>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cxnSp>
        <p:nvCxnSpPr>
          <p:cNvPr id="11" name="Straight Connector 10">
            <a:extLst>
              <a:ext uri="{FF2B5EF4-FFF2-40B4-BE49-F238E27FC236}">
                <a16:creationId xmlns:a16="http://schemas.microsoft.com/office/drawing/2014/main" id="{B72D4E7E-D69A-4AF2-849E-676E43D49513}"/>
              </a:ext>
            </a:extLst>
          </p:cNvPr>
          <p:cNvCxnSpPr/>
          <p:nvPr userDrawn="1"/>
        </p:nvCxnSpPr>
        <p:spPr>
          <a:xfrm>
            <a:off x="647831" y="6316537"/>
            <a:ext cx="10890764" cy="0"/>
          </a:xfrm>
          <a:prstGeom prst="line">
            <a:avLst/>
          </a:prstGeom>
          <a:ln w="9525">
            <a:solidFill>
              <a:srgbClr val="8B8A8D"/>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660801589"/>
      </p:ext>
    </p:extLst>
  </p:cSld>
  <p:clrMapOvr>
    <a:masterClrMapping/>
  </p:clrMapOvr>
  <p:hf hdr="0" ftr="0" dt="0"/>
</p:sldLayout>
</file>

<file path=ppt/slideLayouts/slideLayout275.xml><?xml version="1.0" encoding="utf-8"?>
<p:sldLayout xmlns:a="http://schemas.openxmlformats.org/drawingml/2006/main" xmlns:r="http://schemas.openxmlformats.org/officeDocument/2006/relationships" xmlns:p="http://schemas.openxmlformats.org/presentationml/2006/main" preserve="1" userDrawn="1">
  <p:cSld name="3_Three Content">
    <p:spTree>
      <p:nvGrpSpPr>
        <p:cNvPr id="1" name=""/>
        <p:cNvGrpSpPr/>
        <p:nvPr/>
      </p:nvGrpSpPr>
      <p:grpSpPr>
        <a:xfrm>
          <a:off x="0" y="0"/>
          <a:ext cx="0" cy="0"/>
          <a:chOff x="0" y="0"/>
          <a:chExt cx="0" cy="0"/>
        </a:xfrm>
      </p:grpSpPr>
      <p:sp>
        <p:nvSpPr>
          <p:cNvPr id="2" name="Title 1"/>
          <p:cNvSpPr>
            <a:spLocks noGrp="1"/>
          </p:cNvSpPr>
          <p:nvPr>
            <p:ph type="title"/>
          </p:nvPr>
        </p:nvSpPr>
        <p:spPr>
          <a:xfrm>
            <a:off x="647832" y="360000"/>
            <a:ext cx="7198125" cy="720000"/>
          </a:xfrm>
        </p:spPr>
        <p:txBody>
          <a:bodyPr/>
          <a:lstStyle/>
          <a:p>
            <a:r>
              <a:rPr lang="en-US" dirty="0"/>
              <a:t>Click to edit Master title style</a:t>
            </a:r>
          </a:p>
        </p:txBody>
      </p:sp>
      <p:sp>
        <p:nvSpPr>
          <p:cNvPr id="9" name="Text Placeholder 8"/>
          <p:cNvSpPr>
            <a:spLocks noGrp="1"/>
          </p:cNvSpPr>
          <p:nvPr>
            <p:ph type="body" sz="quarter" idx="14" hasCustomPrompt="1"/>
          </p:nvPr>
        </p:nvSpPr>
        <p:spPr>
          <a:xfrm>
            <a:off x="657562" y="1331693"/>
            <a:ext cx="3491091" cy="2699375"/>
          </a:xfrm>
          <a:solidFill>
            <a:srgbClr val="00005E"/>
          </a:solidFill>
          <a:ln>
            <a:solidFill>
              <a:srgbClr val="99CCFF"/>
            </a:solidFill>
          </a:ln>
        </p:spPr>
        <p:txBody>
          <a:bodyPr lIns="144000" tIns="144000"/>
          <a:lstStyle>
            <a:lvl1pPr>
              <a:defRPr sz="1400">
                <a:solidFill>
                  <a:schemeClr val="bg1"/>
                </a:solidFill>
              </a:defRPr>
            </a:lvl1pPr>
            <a:lvl2pPr>
              <a:defRPr sz="1400">
                <a:solidFill>
                  <a:schemeClr val="bg1"/>
                </a:solidFill>
              </a:defRPr>
            </a:lvl2pPr>
            <a:lvl3pPr>
              <a:defRPr sz="1400">
                <a:solidFill>
                  <a:schemeClr val="bg1"/>
                </a:solidFill>
              </a:defRPr>
            </a:lvl3pPr>
            <a:lvl4pPr>
              <a:defRPr sz="1400">
                <a:solidFill>
                  <a:schemeClr val="bg1"/>
                </a:solidFill>
              </a:defRPr>
            </a:lvl4pPr>
            <a:lvl5pPr>
              <a:defRPr sz="1400">
                <a:solidFill>
                  <a:schemeClr val="bg1"/>
                </a:solidFill>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3" name="Text Placeholder 8"/>
          <p:cNvSpPr>
            <a:spLocks noGrp="1"/>
          </p:cNvSpPr>
          <p:nvPr>
            <p:ph type="body" sz="quarter" idx="22" hasCustomPrompt="1"/>
          </p:nvPr>
        </p:nvSpPr>
        <p:spPr>
          <a:xfrm>
            <a:off x="4381248" y="1337787"/>
            <a:ext cx="3491091" cy="2699375"/>
          </a:xfrm>
          <a:solidFill>
            <a:srgbClr val="99CCFF"/>
          </a:solidFill>
          <a:ln>
            <a:noFill/>
          </a:ln>
        </p:spPr>
        <p:txBody>
          <a:bodyPr lIns="144000" tIns="144000"/>
          <a:lstStyle>
            <a:lvl1pPr>
              <a:defRPr sz="1400">
                <a:solidFill>
                  <a:schemeClr val="bg1"/>
                </a:solidFill>
              </a:defRPr>
            </a:lvl1pPr>
            <a:lvl2pPr>
              <a:defRPr sz="1400">
                <a:solidFill>
                  <a:schemeClr val="bg1"/>
                </a:solidFill>
              </a:defRPr>
            </a:lvl2pPr>
            <a:lvl3pPr>
              <a:defRPr sz="1400">
                <a:solidFill>
                  <a:schemeClr val="bg1"/>
                </a:solidFill>
              </a:defRPr>
            </a:lvl3pPr>
            <a:lvl4pPr>
              <a:defRPr sz="1400">
                <a:solidFill>
                  <a:schemeClr val="bg1"/>
                </a:solidFill>
              </a:defRPr>
            </a:lvl4pPr>
            <a:lvl5pPr>
              <a:defRPr sz="1400">
                <a:solidFill>
                  <a:schemeClr val="bg1"/>
                </a:solidFill>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4" name="Text Placeholder 8"/>
          <p:cNvSpPr>
            <a:spLocks noGrp="1"/>
          </p:cNvSpPr>
          <p:nvPr>
            <p:ph type="body" sz="quarter" idx="23" hasCustomPrompt="1"/>
          </p:nvPr>
        </p:nvSpPr>
        <p:spPr>
          <a:xfrm>
            <a:off x="8056179" y="1343882"/>
            <a:ext cx="3491091" cy="2699375"/>
          </a:xfrm>
          <a:solidFill>
            <a:srgbClr val="8B8A8D"/>
          </a:solidFill>
          <a:ln>
            <a:solidFill>
              <a:srgbClr val="8B8A8D"/>
            </a:solidFill>
          </a:ln>
        </p:spPr>
        <p:txBody>
          <a:bodyPr lIns="144000" tIns="144000" rIns="144000" bIns="144000"/>
          <a:lstStyle>
            <a:lvl1pPr>
              <a:defRPr sz="1400">
                <a:solidFill>
                  <a:schemeClr val="bg1"/>
                </a:solidFill>
              </a:defRPr>
            </a:lvl1pPr>
            <a:lvl2pPr>
              <a:defRPr sz="1400">
                <a:solidFill>
                  <a:schemeClr val="bg1"/>
                </a:solidFill>
              </a:defRPr>
            </a:lvl2pPr>
            <a:lvl3pPr>
              <a:defRPr sz="1400">
                <a:solidFill>
                  <a:schemeClr val="bg1"/>
                </a:solidFill>
              </a:defRPr>
            </a:lvl3pPr>
            <a:lvl4pPr>
              <a:defRPr sz="1400">
                <a:solidFill>
                  <a:schemeClr val="bg1"/>
                </a:solidFill>
              </a:defRPr>
            </a:lvl4pPr>
            <a:lvl5pPr>
              <a:defRPr sz="1400">
                <a:solidFill>
                  <a:schemeClr val="bg1"/>
                </a:solidFill>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cxnSp>
        <p:nvCxnSpPr>
          <p:cNvPr id="10" name="Straight Connector 9">
            <a:extLst>
              <a:ext uri="{FF2B5EF4-FFF2-40B4-BE49-F238E27FC236}">
                <a16:creationId xmlns:a16="http://schemas.microsoft.com/office/drawing/2014/main" id="{B80835E1-ED23-492D-996B-30A57B26A2DC}"/>
              </a:ext>
            </a:extLst>
          </p:cNvPr>
          <p:cNvCxnSpPr/>
          <p:nvPr userDrawn="1"/>
        </p:nvCxnSpPr>
        <p:spPr>
          <a:xfrm>
            <a:off x="647831" y="6316537"/>
            <a:ext cx="10890764" cy="0"/>
          </a:xfrm>
          <a:prstGeom prst="line">
            <a:avLst/>
          </a:prstGeom>
          <a:ln w="9525">
            <a:solidFill>
              <a:srgbClr val="8B8A8D"/>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477961641"/>
      </p:ext>
    </p:extLst>
  </p:cSld>
  <p:clrMapOvr>
    <a:masterClrMapping/>
  </p:clrMapOvr>
  <p:hf hdr="0" ftr="0" dt="0"/>
</p:sldLayout>
</file>

<file path=ppt/slideLayouts/slideLayout276.xml><?xml version="1.0" encoding="utf-8"?>
<p:sldLayout xmlns:a="http://schemas.openxmlformats.org/drawingml/2006/main" xmlns:r="http://schemas.openxmlformats.org/officeDocument/2006/relationships" xmlns:p="http://schemas.openxmlformats.org/presentationml/2006/main" preserve="1" userDrawn="1">
  <p:cSld name="6_Two Content">
    <p:spTree>
      <p:nvGrpSpPr>
        <p:cNvPr id="1" name=""/>
        <p:cNvGrpSpPr/>
        <p:nvPr/>
      </p:nvGrpSpPr>
      <p:grpSpPr>
        <a:xfrm>
          <a:off x="0" y="0"/>
          <a:ext cx="0" cy="0"/>
          <a:chOff x="0" y="0"/>
          <a:chExt cx="0" cy="0"/>
        </a:xfrm>
      </p:grpSpPr>
      <p:sp>
        <p:nvSpPr>
          <p:cNvPr id="2" name="Title 1"/>
          <p:cNvSpPr>
            <a:spLocks noGrp="1"/>
          </p:cNvSpPr>
          <p:nvPr>
            <p:ph type="title"/>
          </p:nvPr>
        </p:nvSpPr>
        <p:spPr>
          <a:xfrm>
            <a:off x="647832" y="360000"/>
            <a:ext cx="7198125" cy="720000"/>
          </a:xfrm>
        </p:spPr>
        <p:txBody>
          <a:bodyPr/>
          <a:lstStyle/>
          <a:p>
            <a:r>
              <a:rPr lang="en-US" dirty="0"/>
              <a:t>Click to edit Master title style</a:t>
            </a:r>
          </a:p>
        </p:txBody>
      </p:sp>
      <p:sp>
        <p:nvSpPr>
          <p:cNvPr id="9" name="Text Placeholder 4"/>
          <p:cNvSpPr>
            <a:spLocks noGrp="1"/>
          </p:cNvSpPr>
          <p:nvPr>
            <p:ph type="body" sz="quarter" idx="22"/>
          </p:nvPr>
        </p:nvSpPr>
        <p:spPr>
          <a:xfrm>
            <a:off x="6337950" y="1331692"/>
            <a:ext cx="5362603" cy="233946"/>
          </a:xfrm>
        </p:spPr>
        <p:txBody>
          <a:bodyPr/>
          <a:lstStyle>
            <a:lvl1pPr marL="0" indent="0">
              <a:buNone/>
              <a:defRPr sz="1200" b="0"/>
            </a:lvl1pPr>
          </a:lstStyle>
          <a:p>
            <a:endParaRPr lang="en-US" b="1" dirty="0">
              <a:solidFill>
                <a:srgbClr val="8B8A8D"/>
              </a:solidFill>
            </a:endParaRPr>
          </a:p>
        </p:txBody>
      </p:sp>
      <p:sp>
        <p:nvSpPr>
          <p:cNvPr id="16" name="Text Placeholder 4"/>
          <p:cNvSpPr>
            <a:spLocks noGrp="1"/>
          </p:cNvSpPr>
          <p:nvPr>
            <p:ph type="body" sz="quarter" idx="24"/>
          </p:nvPr>
        </p:nvSpPr>
        <p:spPr>
          <a:xfrm>
            <a:off x="712615" y="1337953"/>
            <a:ext cx="5362603" cy="233946"/>
          </a:xfrm>
        </p:spPr>
        <p:txBody>
          <a:bodyPr/>
          <a:lstStyle>
            <a:lvl1pPr marL="0" indent="0">
              <a:buNone/>
              <a:defRPr sz="1200" b="0"/>
            </a:lvl1pPr>
          </a:lstStyle>
          <a:p>
            <a:endParaRPr lang="en-US" b="1" dirty="0">
              <a:solidFill>
                <a:srgbClr val="8B8A8D"/>
              </a:solidFill>
            </a:endParaRPr>
          </a:p>
        </p:txBody>
      </p:sp>
      <p:cxnSp>
        <p:nvCxnSpPr>
          <p:cNvPr id="5" name="Straight Connector 4">
            <a:extLst>
              <a:ext uri="{FF2B5EF4-FFF2-40B4-BE49-F238E27FC236}">
                <a16:creationId xmlns:a16="http://schemas.microsoft.com/office/drawing/2014/main" id="{BC1D8D18-C801-4AC3-9E30-694438FDC638}"/>
              </a:ext>
            </a:extLst>
          </p:cNvPr>
          <p:cNvCxnSpPr/>
          <p:nvPr userDrawn="1"/>
        </p:nvCxnSpPr>
        <p:spPr>
          <a:xfrm>
            <a:off x="647831" y="6316537"/>
            <a:ext cx="10890764" cy="0"/>
          </a:xfrm>
          <a:prstGeom prst="line">
            <a:avLst/>
          </a:prstGeom>
          <a:ln w="9525">
            <a:solidFill>
              <a:srgbClr val="8B8A8D"/>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961239888"/>
      </p:ext>
    </p:extLst>
  </p:cSld>
  <p:clrMapOvr>
    <a:masterClrMapping/>
  </p:clrMapOvr>
  <p:hf hdr="0" ftr="0" dt="0"/>
</p:sldLayout>
</file>

<file path=ppt/slideLayouts/slideLayout277.xml><?xml version="1.0" encoding="utf-8"?>
<p:sldLayout xmlns:a="http://schemas.openxmlformats.org/drawingml/2006/main" xmlns:r="http://schemas.openxmlformats.org/officeDocument/2006/relationships" xmlns:p="http://schemas.openxmlformats.org/presentationml/2006/main" preserve="1" userDrawn="1">
  <p:cSld name="3_Two Content">
    <p:spTree>
      <p:nvGrpSpPr>
        <p:cNvPr id="1" name=""/>
        <p:cNvGrpSpPr/>
        <p:nvPr/>
      </p:nvGrpSpPr>
      <p:grpSpPr>
        <a:xfrm>
          <a:off x="0" y="0"/>
          <a:ext cx="0" cy="0"/>
          <a:chOff x="0" y="0"/>
          <a:chExt cx="0" cy="0"/>
        </a:xfrm>
      </p:grpSpPr>
      <p:sp>
        <p:nvSpPr>
          <p:cNvPr id="2" name="Title 1"/>
          <p:cNvSpPr>
            <a:spLocks noGrp="1"/>
          </p:cNvSpPr>
          <p:nvPr>
            <p:ph type="title"/>
          </p:nvPr>
        </p:nvSpPr>
        <p:spPr>
          <a:xfrm>
            <a:off x="647832" y="360000"/>
            <a:ext cx="7198125" cy="720000"/>
          </a:xfrm>
        </p:spPr>
        <p:txBody>
          <a:bodyPr/>
          <a:lstStyle/>
          <a:p>
            <a:r>
              <a:rPr lang="en-US" dirty="0"/>
              <a:t>Click to edit Master title style</a:t>
            </a:r>
          </a:p>
        </p:txBody>
      </p:sp>
      <p:sp>
        <p:nvSpPr>
          <p:cNvPr id="9" name="Text Placeholder 4"/>
          <p:cNvSpPr>
            <a:spLocks noGrp="1"/>
          </p:cNvSpPr>
          <p:nvPr>
            <p:ph type="body" sz="quarter" idx="22"/>
          </p:nvPr>
        </p:nvSpPr>
        <p:spPr>
          <a:xfrm>
            <a:off x="6337950" y="1331692"/>
            <a:ext cx="5362603" cy="233946"/>
          </a:xfrm>
        </p:spPr>
        <p:txBody>
          <a:bodyPr/>
          <a:lstStyle>
            <a:lvl1pPr marL="0" indent="0">
              <a:buNone/>
              <a:defRPr sz="1200" b="0"/>
            </a:lvl1pPr>
          </a:lstStyle>
          <a:p>
            <a:endParaRPr lang="en-US" b="1" dirty="0">
              <a:solidFill>
                <a:srgbClr val="8B8A8D"/>
              </a:solidFill>
            </a:endParaRPr>
          </a:p>
        </p:txBody>
      </p:sp>
      <p:sp>
        <p:nvSpPr>
          <p:cNvPr id="12" name="Text Placeholder 4"/>
          <p:cNvSpPr>
            <a:spLocks noGrp="1"/>
          </p:cNvSpPr>
          <p:nvPr>
            <p:ph type="body" sz="quarter" idx="23"/>
          </p:nvPr>
        </p:nvSpPr>
        <p:spPr>
          <a:xfrm>
            <a:off x="6337950" y="3703542"/>
            <a:ext cx="5362603" cy="233946"/>
          </a:xfrm>
        </p:spPr>
        <p:txBody>
          <a:bodyPr/>
          <a:lstStyle>
            <a:lvl1pPr marL="0" indent="0">
              <a:buNone/>
              <a:defRPr sz="1200" b="0"/>
            </a:lvl1pPr>
          </a:lstStyle>
          <a:p>
            <a:endParaRPr lang="en-US" b="1" dirty="0">
              <a:solidFill>
                <a:srgbClr val="8B8A8D"/>
              </a:solidFill>
            </a:endParaRPr>
          </a:p>
        </p:txBody>
      </p:sp>
      <p:sp>
        <p:nvSpPr>
          <p:cNvPr id="4" name="Text Placeholder 3"/>
          <p:cNvSpPr>
            <a:spLocks noGrp="1"/>
          </p:cNvSpPr>
          <p:nvPr>
            <p:ph type="body" sz="quarter" idx="24" hasCustomPrompt="1"/>
          </p:nvPr>
        </p:nvSpPr>
        <p:spPr>
          <a:xfrm>
            <a:off x="652295" y="1337954"/>
            <a:ext cx="5308804" cy="4601097"/>
          </a:xfrm>
          <a:solidFill>
            <a:schemeClr val="bg1">
              <a:lumMod val="95000"/>
            </a:schemeClr>
          </a:solidFill>
          <a:ln>
            <a:noFill/>
          </a:ln>
        </p:spPr>
        <p:txBody>
          <a:bodyPr lIns="144000" tIns="144000" rIns="144000" bIns="144000"/>
          <a:lstStyle>
            <a:lvl1pPr>
              <a:defRPr sz="1400">
                <a:solidFill>
                  <a:schemeClr val="tx1"/>
                </a:solidFill>
              </a:defRPr>
            </a:lvl1pPr>
            <a:lvl2pPr>
              <a:defRPr sz="1400">
                <a:solidFill>
                  <a:schemeClr val="tx1"/>
                </a:solidFill>
              </a:defRPr>
            </a:lvl2pPr>
            <a:lvl3pPr>
              <a:defRPr sz="1400">
                <a:solidFill>
                  <a:schemeClr val="tx1"/>
                </a:solidFill>
              </a:defRPr>
            </a:lvl3pPr>
            <a:lvl4pPr>
              <a:defRPr sz="1400">
                <a:solidFill>
                  <a:schemeClr val="tx1"/>
                </a:solidFill>
              </a:defRPr>
            </a:lvl4pPr>
            <a:lvl5pPr>
              <a:defRPr sz="1400">
                <a:solidFill>
                  <a:schemeClr val="tx1"/>
                </a:solidFill>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8" name="Text Box 6">
            <a:extLst>
              <a:ext uri="{FF2B5EF4-FFF2-40B4-BE49-F238E27FC236}">
                <a16:creationId xmlns:a16="http://schemas.microsoft.com/office/drawing/2014/main" id="{B696797C-3C1B-4A48-BD57-AE40F5E8F493}"/>
              </a:ext>
            </a:extLst>
          </p:cNvPr>
          <p:cNvSpPr txBox="1">
            <a:spLocks noChangeArrowheads="1"/>
          </p:cNvSpPr>
          <p:nvPr userDrawn="1"/>
        </p:nvSpPr>
        <p:spPr bwMode="auto">
          <a:xfrm>
            <a:off x="8210148" y="5978497"/>
            <a:ext cx="3166533" cy="2022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108825" tIns="54412" rIns="108825" bIns="54412">
            <a:spAutoFit/>
          </a:bodyPr>
          <a:lstStyle>
            <a:lvl1pPr eaLnBrk="0" hangingPunct="0">
              <a:defRPr sz="2000">
                <a:solidFill>
                  <a:schemeClr val="tx1"/>
                </a:solidFill>
                <a:latin typeface="Arial" charset="0"/>
                <a:cs typeface="Arial" charset="0"/>
              </a:defRPr>
            </a:lvl1pPr>
            <a:lvl2pPr marL="742950" indent="-285750" eaLnBrk="0" hangingPunct="0">
              <a:defRPr sz="2000">
                <a:solidFill>
                  <a:schemeClr val="tx1"/>
                </a:solidFill>
                <a:latin typeface="Arial" charset="0"/>
                <a:cs typeface="Arial" charset="0"/>
              </a:defRPr>
            </a:lvl2pPr>
            <a:lvl3pPr marL="1143000" indent="-228600" eaLnBrk="0" hangingPunct="0">
              <a:defRPr sz="2000">
                <a:solidFill>
                  <a:schemeClr val="tx1"/>
                </a:solidFill>
                <a:latin typeface="Arial" charset="0"/>
                <a:cs typeface="Arial" charset="0"/>
              </a:defRPr>
            </a:lvl3pPr>
            <a:lvl4pPr marL="1600200" indent="-228600" eaLnBrk="0" hangingPunct="0">
              <a:defRPr sz="2000">
                <a:solidFill>
                  <a:schemeClr val="tx1"/>
                </a:solidFill>
                <a:latin typeface="Arial" charset="0"/>
                <a:cs typeface="Arial" charset="0"/>
              </a:defRPr>
            </a:lvl4pPr>
            <a:lvl5pPr marL="2057400" indent="-228600" eaLnBrk="0" hangingPunct="0">
              <a:defRPr sz="2000">
                <a:solidFill>
                  <a:schemeClr val="tx1"/>
                </a:solidFill>
                <a:latin typeface="Arial" charset="0"/>
                <a:cs typeface="Arial" charset="0"/>
              </a:defRPr>
            </a:lvl5pPr>
            <a:lvl6pPr marL="2514600" indent="-228600" eaLnBrk="0" fontAlgn="base" hangingPunct="0">
              <a:spcBef>
                <a:spcPct val="0"/>
              </a:spcBef>
              <a:spcAft>
                <a:spcPct val="0"/>
              </a:spcAft>
              <a:defRPr sz="2000">
                <a:solidFill>
                  <a:schemeClr val="tx1"/>
                </a:solidFill>
                <a:latin typeface="Arial" charset="0"/>
                <a:cs typeface="Arial" charset="0"/>
              </a:defRPr>
            </a:lvl6pPr>
            <a:lvl7pPr marL="2971800" indent="-228600" eaLnBrk="0" fontAlgn="base" hangingPunct="0">
              <a:spcBef>
                <a:spcPct val="0"/>
              </a:spcBef>
              <a:spcAft>
                <a:spcPct val="0"/>
              </a:spcAft>
              <a:defRPr sz="2000">
                <a:solidFill>
                  <a:schemeClr val="tx1"/>
                </a:solidFill>
                <a:latin typeface="Arial" charset="0"/>
                <a:cs typeface="Arial" charset="0"/>
              </a:defRPr>
            </a:lvl7pPr>
            <a:lvl8pPr marL="3429000" indent="-228600" eaLnBrk="0" fontAlgn="base" hangingPunct="0">
              <a:spcBef>
                <a:spcPct val="0"/>
              </a:spcBef>
              <a:spcAft>
                <a:spcPct val="0"/>
              </a:spcAft>
              <a:defRPr sz="2000">
                <a:solidFill>
                  <a:schemeClr val="tx1"/>
                </a:solidFill>
                <a:latin typeface="Arial" charset="0"/>
                <a:cs typeface="Arial" charset="0"/>
              </a:defRPr>
            </a:lvl8pPr>
            <a:lvl9pPr marL="3886200" indent="-228600" eaLnBrk="0" fontAlgn="base" hangingPunct="0">
              <a:spcBef>
                <a:spcPct val="0"/>
              </a:spcBef>
              <a:spcAft>
                <a:spcPct val="0"/>
              </a:spcAft>
              <a:defRPr sz="2000">
                <a:solidFill>
                  <a:schemeClr val="tx1"/>
                </a:solidFill>
                <a:latin typeface="Arial" charset="0"/>
                <a:cs typeface="Arial" charset="0"/>
              </a:defRPr>
            </a:lvl9pPr>
          </a:lstStyle>
          <a:p>
            <a:pPr algn="r" eaLnBrk="1" hangingPunct="1">
              <a:spcBef>
                <a:spcPct val="50000"/>
              </a:spcBef>
            </a:pPr>
            <a:r>
              <a:rPr lang="en-US" sz="600" i="1" dirty="0"/>
              <a:t>Source: Thomson Reuters / Nordea</a:t>
            </a:r>
          </a:p>
        </p:txBody>
      </p:sp>
      <p:sp>
        <p:nvSpPr>
          <p:cNvPr id="10" name="Text Box 6">
            <a:extLst>
              <a:ext uri="{FF2B5EF4-FFF2-40B4-BE49-F238E27FC236}">
                <a16:creationId xmlns:a16="http://schemas.microsoft.com/office/drawing/2014/main" id="{12173F95-E0A9-4FFC-A98F-D1F782CD3AEB}"/>
              </a:ext>
            </a:extLst>
          </p:cNvPr>
          <p:cNvSpPr txBox="1">
            <a:spLocks noChangeArrowheads="1"/>
          </p:cNvSpPr>
          <p:nvPr userDrawn="1"/>
        </p:nvSpPr>
        <p:spPr bwMode="auto">
          <a:xfrm>
            <a:off x="8210148" y="3502254"/>
            <a:ext cx="3166533" cy="2022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108825" tIns="54412" rIns="108825" bIns="54412">
            <a:spAutoFit/>
          </a:bodyPr>
          <a:lstStyle>
            <a:lvl1pPr eaLnBrk="0" hangingPunct="0">
              <a:defRPr sz="2000">
                <a:solidFill>
                  <a:schemeClr val="tx1"/>
                </a:solidFill>
                <a:latin typeface="Arial" charset="0"/>
                <a:cs typeface="Arial" charset="0"/>
              </a:defRPr>
            </a:lvl1pPr>
            <a:lvl2pPr marL="742950" indent="-285750" eaLnBrk="0" hangingPunct="0">
              <a:defRPr sz="2000">
                <a:solidFill>
                  <a:schemeClr val="tx1"/>
                </a:solidFill>
                <a:latin typeface="Arial" charset="0"/>
                <a:cs typeface="Arial" charset="0"/>
              </a:defRPr>
            </a:lvl2pPr>
            <a:lvl3pPr marL="1143000" indent="-228600" eaLnBrk="0" hangingPunct="0">
              <a:defRPr sz="2000">
                <a:solidFill>
                  <a:schemeClr val="tx1"/>
                </a:solidFill>
                <a:latin typeface="Arial" charset="0"/>
                <a:cs typeface="Arial" charset="0"/>
              </a:defRPr>
            </a:lvl3pPr>
            <a:lvl4pPr marL="1600200" indent="-228600" eaLnBrk="0" hangingPunct="0">
              <a:defRPr sz="2000">
                <a:solidFill>
                  <a:schemeClr val="tx1"/>
                </a:solidFill>
                <a:latin typeface="Arial" charset="0"/>
                <a:cs typeface="Arial" charset="0"/>
              </a:defRPr>
            </a:lvl4pPr>
            <a:lvl5pPr marL="2057400" indent="-228600" eaLnBrk="0" hangingPunct="0">
              <a:defRPr sz="2000">
                <a:solidFill>
                  <a:schemeClr val="tx1"/>
                </a:solidFill>
                <a:latin typeface="Arial" charset="0"/>
                <a:cs typeface="Arial" charset="0"/>
              </a:defRPr>
            </a:lvl5pPr>
            <a:lvl6pPr marL="2514600" indent="-228600" eaLnBrk="0" fontAlgn="base" hangingPunct="0">
              <a:spcBef>
                <a:spcPct val="0"/>
              </a:spcBef>
              <a:spcAft>
                <a:spcPct val="0"/>
              </a:spcAft>
              <a:defRPr sz="2000">
                <a:solidFill>
                  <a:schemeClr val="tx1"/>
                </a:solidFill>
                <a:latin typeface="Arial" charset="0"/>
                <a:cs typeface="Arial" charset="0"/>
              </a:defRPr>
            </a:lvl6pPr>
            <a:lvl7pPr marL="2971800" indent="-228600" eaLnBrk="0" fontAlgn="base" hangingPunct="0">
              <a:spcBef>
                <a:spcPct val="0"/>
              </a:spcBef>
              <a:spcAft>
                <a:spcPct val="0"/>
              </a:spcAft>
              <a:defRPr sz="2000">
                <a:solidFill>
                  <a:schemeClr val="tx1"/>
                </a:solidFill>
                <a:latin typeface="Arial" charset="0"/>
                <a:cs typeface="Arial" charset="0"/>
              </a:defRPr>
            </a:lvl7pPr>
            <a:lvl8pPr marL="3429000" indent="-228600" eaLnBrk="0" fontAlgn="base" hangingPunct="0">
              <a:spcBef>
                <a:spcPct val="0"/>
              </a:spcBef>
              <a:spcAft>
                <a:spcPct val="0"/>
              </a:spcAft>
              <a:defRPr sz="2000">
                <a:solidFill>
                  <a:schemeClr val="tx1"/>
                </a:solidFill>
                <a:latin typeface="Arial" charset="0"/>
                <a:cs typeface="Arial" charset="0"/>
              </a:defRPr>
            </a:lvl8pPr>
            <a:lvl9pPr marL="3886200" indent="-228600" eaLnBrk="0" fontAlgn="base" hangingPunct="0">
              <a:spcBef>
                <a:spcPct val="0"/>
              </a:spcBef>
              <a:spcAft>
                <a:spcPct val="0"/>
              </a:spcAft>
              <a:defRPr sz="2000">
                <a:solidFill>
                  <a:schemeClr val="tx1"/>
                </a:solidFill>
                <a:latin typeface="Arial" charset="0"/>
                <a:cs typeface="Arial" charset="0"/>
              </a:defRPr>
            </a:lvl9pPr>
          </a:lstStyle>
          <a:p>
            <a:pPr algn="r" eaLnBrk="1" hangingPunct="1">
              <a:spcBef>
                <a:spcPct val="50000"/>
              </a:spcBef>
            </a:pPr>
            <a:r>
              <a:rPr lang="en-US" sz="600" i="1" dirty="0"/>
              <a:t>Source: Thomson Reuters / Nordea</a:t>
            </a:r>
          </a:p>
        </p:txBody>
      </p:sp>
      <p:cxnSp>
        <p:nvCxnSpPr>
          <p:cNvPr id="11" name="Straight Connector 10">
            <a:extLst>
              <a:ext uri="{FF2B5EF4-FFF2-40B4-BE49-F238E27FC236}">
                <a16:creationId xmlns:a16="http://schemas.microsoft.com/office/drawing/2014/main" id="{E7F780BB-233A-445A-A023-B18CB16CC249}"/>
              </a:ext>
            </a:extLst>
          </p:cNvPr>
          <p:cNvCxnSpPr/>
          <p:nvPr userDrawn="1"/>
        </p:nvCxnSpPr>
        <p:spPr>
          <a:xfrm>
            <a:off x="647831" y="6316537"/>
            <a:ext cx="10890764" cy="0"/>
          </a:xfrm>
          <a:prstGeom prst="line">
            <a:avLst/>
          </a:prstGeom>
          <a:ln w="9525">
            <a:solidFill>
              <a:srgbClr val="8B8A8D"/>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753300322"/>
      </p:ext>
    </p:extLst>
  </p:cSld>
  <p:clrMapOvr>
    <a:masterClrMapping/>
  </p:clrMapOvr>
  <p:hf hdr="0" ftr="0" dt="0"/>
</p:sldLayout>
</file>

<file path=ppt/slideLayouts/slideLayout278.xml><?xml version="1.0" encoding="utf-8"?>
<p:sldLayout xmlns:a="http://schemas.openxmlformats.org/drawingml/2006/main" xmlns:r="http://schemas.openxmlformats.org/officeDocument/2006/relationships" xmlns:p="http://schemas.openxmlformats.org/presentationml/2006/main" preserve="1" userDrawn="1">
  <p:cSld name="8_Two Content">
    <p:spTree>
      <p:nvGrpSpPr>
        <p:cNvPr id="1" name=""/>
        <p:cNvGrpSpPr/>
        <p:nvPr/>
      </p:nvGrpSpPr>
      <p:grpSpPr>
        <a:xfrm>
          <a:off x="0" y="0"/>
          <a:ext cx="0" cy="0"/>
          <a:chOff x="0" y="0"/>
          <a:chExt cx="0" cy="0"/>
        </a:xfrm>
      </p:grpSpPr>
      <p:sp>
        <p:nvSpPr>
          <p:cNvPr id="2" name="Title 1"/>
          <p:cNvSpPr>
            <a:spLocks noGrp="1"/>
          </p:cNvSpPr>
          <p:nvPr>
            <p:ph type="title"/>
          </p:nvPr>
        </p:nvSpPr>
        <p:spPr>
          <a:xfrm>
            <a:off x="647832" y="360000"/>
            <a:ext cx="7198125" cy="720000"/>
          </a:xfrm>
        </p:spPr>
        <p:txBody>
          <a:bodyPr/>
          <a:lstStyle/>
          <a:p>
            <a:r>
              <a:rPr lang="en-US" dirty="0"/>
              <a:t>Click to edit Master title style</a:t>
            </a:r>
          </a:p>
        </p:txBody>
      </p:sp>
      <p:sp>
        <p:nvSpPr>
          <p:cNvPr id="9" name="Text Placeholder 4"/>
          <p:cNvSpPr>
            <a:spLocks noGrp="1"/>
          </p:cNvSpPr>
          <p:nvPr>
            <p:ph type="body" sz="quarter" idx="22"/>
          </p:nvPr>
        </p:nvSpPr>
        <p:spPr>
          <a:xfrm>
            <a:off x="6337950" y="1331692"/>
            <a:ext cx="5362603" cy="233946"/>
          </a:xfrm>
        </p:spPr>
        <p:txBody>
          <a:bodyPr/>
          <a:lstStyle>
            <a:lvl1pPr marL="0" indent="0">
              <a:buNone/>
              <a:defRPr sz="1200" b="0"/>
            </a:lvl1pPr>
          </a:lstStyle>
          <a:p>
            <a:endParaRPr lang="en-US" b="1" dirty="0">
              <a:solidFill>
                <a:srgbClr val="8B8A8D"/>
              </a:solidFill>
            </a:endParaRPr>
          </a:p>
        </p:txBody>
      </p:sp>
      <p:sp>
        <p:nvSpPr>
          <p:cNvPr id="12" name="Text Placeholder 4"/>
          <p:cNvSpPr>
            <a:spLocks noGrp="1"/>
          </p:cNvSpPr>
          <p:nvPr>
            <p:ph type="body" sz="quarter" idx="23"/>
          </p:nvPr>
        </p:nvSpPr>
        <p:spPr>
          <a:xfrm>
            <a:off x="6337950" y="3703542"/>
            <a:ext cx="5362603" cy="233946"/>
          </a:xfrm>
        </p:spPr>
        <p:txBody>
          <a:bodyPr/>
          <a:lstStyle>
            <a:lvl1pPr marL="0" indent="0">
              <a:buNone/>
              <a:defRPr sz="1200" b="0"/>
            </a:lvl1pPr>
          </a:lstStyle>
          <a:p>
            <a:endParaRPr lang="en-US" b="1" dirty="0">
              <a:solidFill>
                <a:srgbClr val="8B8A8D"/>
              </a:solidFill>
            </a:endParaRPr>
          </a:p>
        </p:txBody>
      </p:sp>
      <p:sp>
        <p:nvSpPr>
          <p:cNvPr id="8" name="Text Placeholder 4"/>
          <p:cNvSpPr>
            <a:spLocks noGrp="1"/>
          </p:cNvSpPr>
          <p:nvPr>
            <p:ph type="body" sz="quarter" idx="24"/>
          </p:nvPr>
        </p:nvSpPr>
        <p:spPr>
          <a:xfrm>
            <a:off x="712615" y="1337953"/>
            <a:ext cx="5362603" cy="233946"/>
          </a:xfrm>
        </p:spPr>
        <p:txBody>
          <a:bodyPr/>
          <a:lstStyle>
            <a:lvl1pPr marL="0" indent="0">
              <a:buNone/>
              <a:defRPr sz="1200" b="0"/>
            </a:lvl1pPr>
          </a:lstStyle>
          <a:p>
            <a:endParaRPr lang="en-US" b="1" dirty="0">
              <a:solidFill>
                <a:srgbClr val="8B8A8D"/>
              </a:solidFill>
            </a:endParaRPr>
          </a:p>
        </p:txBody>
      </p:sp>
      <p:sp>
        <p:nvSpPr>
          <p:cNvPr id="10" name="Text Placeholder 4"/>
          <p:cNvSpPr>
            <a:spLocks noGrp="1"/>
          </p:cNvSpPr>
          <p:nvPr>
            <p:ph type="body" sz="quarter" idx="25"/>
          </p:nvPr>
        </p:nvSpPr>
        <p:spPr>
          <a:xfrm>
            <a:off x="712615" y="3709804"/>
            <a:ext cx="5362603" cy="233946"/>
          </a:xfrm>
        </p:spPr>
        <p:txBody>
          <a:bodyPr/>
          <a:lstStyle>
            <a:lvl1pPr marL="0" indent="0">
              <a:buNone/>
              <a:defRPr sz="1200" b="0"/>
            </a:lvl1pPr>
          </a:lstStyle>
          <a:p>
            <a:endParaRPr lang="en-US" b="1" dirty="0">
              <a:solidFill>
                <a:srgbClr val="8B8A8D"/>
              </a:solidFill>
            </a:endParaRPr>
          </a:p>
        </p:txBody>
      </p:sp>
      <p:sp>
        <p:nvSpPr>
          <p:cNvPr id="17" name="Text Box 6">
            <a:extLst>
              <a:ext uri="{FF2B5EF4-FFF2-40B4-BE49-F238E27FC236}">
                <a16:creationId xmlns:a16="http://schemas.microsoft.com/office/drawing/2014/main" id="{125D5C1E-F9B1-4E45-8EFB-417767D9E0E8}"/>
              </a:ext>
            </a:extLst>
          </p:cNvPr>
          <p:cNvSpPr txBox="1">
            <a:spLocks noChangeArrowheads="1"/>
          </p:cNvSpPr>
          <p:nvPr userDrawn="1"/>
        </p:nvSpPr>
        <p:spPr bwMode="auto">
          <a:xfrm>
            <a:off x="8210148" y="5978497"/>
            <a:ext cx="3166533" cy="2022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108825" tIns="54412" rIns="108825" bIns="54412">
            <a:spAutoFit/>
          </a:bodyPr>
          <a:lstStyle>
            <a:lvl1pPr eaLnBrk="0" hangingPunct="0">
              <a:defRPr sz="2000">
                <a:solidFill>
                  <a:schemeClr val="tx1"/>
                </a:solidFill>
                <a:latin typeface="Arial" charset="0"/>
                <a:cs typeface="Arial" charset="0"/>
              </a:defRPr>
            </a:lvl1pPr>
            <a:lvl2pPr marL="742950" indent="-285750" eaLnBrk="0" hangingPunct="0">
              <a:defRPr sz="2000">
                <a:solidFill>
                  <a:schemeClr val="tx1"/>
                </a:solidFill>
                <a:latin typeface="Arial" charset="0"/>
                <a:cs typeface="Arial" charset="0"/>
              </a:defRPr>
            </a:lvl2pPr>
            <a:lvl3pPr marL="1143000" indent="-228600" eaLnBrk="0" hangingPunct="0">
              <a:defRPr sz="2000">
                <a:solidFill>
                  <a:schemeClr val="tx1"/>
                </a:solidFill>
                <a:latin typeface="Arial" charset="0"/>
                <a:cs typeface="Arial" charset="0"/>
              </a:defRPr>
            </a:lvl3pPr>
            <a:lvl4pPr marL="1600200" indent="-228600" eaLnBrk="0" hangingPunct="0">
              <a:defRPr sz="2000">
                <a:solidFill>
                  <a:schemeClr val="tx1"/>
                </a:solidFill>
                <a:latin typeface="Arial" charset="0"/>
                <a:cs typeface="Arial" charset="0"/>
              </a:defRPr>
            </a:lvl4pPr>
            <a:lvl5pPr marL="2057400" indent="-228600" eaLnBrk="0" hangingPunct="0">
              <a:defRPr sz="2000">
                <a:solidFill>
                  <a:schemeClr val="tx1"/>
                </a:solidFill>
                <a:latin typeface="Arial" charset="0"/>
                <a:cs typeface="Arial" charset="0"/>
              </a:defRPr>
            </a:lvl5pPr>
            <a:lvl6pPr marL="2514600" indent="-228600" eaLnBrk="0" fontAlgn="base" hangingPunct="0">
              <a:spcBef>
                <a:spcPct val="0"/>
              </a:spcBef>
              <a:spcAft>
                <a:spcPct val="0"/>
              </a:spcAft>
              <a:defRPr sz="2000">
                <a:solidFill>
                  <a:schemeClr val="tx1"/>
                </a:solidFill>
                <a:latin typeface="Arial" charset="0"/>
                <a:cs typeface="Arial" charset="0"/>
              </a:defRPr>
            </a:lvl6pPr>
            <a:lvl7pPr marL="2971800" indent="-228600" eaLnBrk="0" fontAlgn="base" hangingPunct="0">
              <a:spcBef>
                <a:spcPct val="0"/>
              </a:spcBef>
              <a:spcAft>
                <a:spcPct val="0"/>
              </a:spcAft>
              <a:defRPr sz="2000">
                <a:solidFill>
                  <a:schemeClr val="tx1"/>
                </a:solidFill>
                <a:latin typeface="Arial" charset="0"/>
                <a:cs typeface="Arial" charset="0"/>
              </a:defRPr>
            </a:lvl7pPr>
            <a:lvl8pPr marL="3429000" indent="-228600" eaLnBrk="0" fontAlgn="base" hangingPunct="0">
              <a:spcBef>
                <a:spcPct val="0"/>
              </a:spcBef>
              <a:spcAft>
                <a:spcPct val="0"/>
              </a:spcAft>
              <a:defRPr sz="2000">
                <a:solidFill>
                  <a:schemeClr val="tx1"/>
                </a:solidFill>
                <a:latin typeface="Arial" charset="0"/>
                <a:cs typeface="Arial" charset="0"/>
              </a:defRPr>
            </a:lvl8pPr>
            <a:lvl9pPr marL="3886200" indent="-228600" eaLnBrk="0" fontAlgn="base" hangingPunct="0">
              <a:spcBef>
                <a:spcPct val="0"/>
              </a:spcBef>
              <a:spcAft>
                <a:spcPct val="0"/>
              </a:spcAft>
              <a:defRPr sz="2000">
                <a:solidFill>
                  <a:schemeClr val="tx1"/>
                </a:solidFill>
                <a:latin typeface="Arial" charset="0"/>
                <a:cs typeface="Arial" charset="0"/>
              </a:defRPr>
            </a:lvl9pPr>
          </a:lstStyle>
          <a:p>
            <a:pPr algn="r" eaLnBrk="1" hangingPunct="1">
              <a:spcBef>
                <a:spcPct val="50000"/>
              </a:spcBef>
            </a:pPr>
            <a:r>
              <a:rPr lang="en-US" sz="600" i="1" dirty="0"/>
              <a:t>Source: Thomson Reuters / Nordea</a:t>
            </a:r>
          </a:p>
        </p:txBody>
      </p:sp>
      <p:sp>
        <p:nvSpPr>
          <p:cNvPr id="18" name="Text Box 6">
            <a:extLst>
              <a:ext uri="{FF2B5EF4-FFF2-40B4-BE49-F238E27FC236}">
                <a16:creationId xmlns:a16="http://schemas.microsoft.com/office/drawing/2014/main" id="{1763CDA0-718C-4DB7-AE17-F7A82966AB09}"/>
              </a:ext>
            </a:extLst>
          </p:cNvPr>
          <p:cNvSpPr txBox="1">
            <a:spLocks noChangeArrowheads="1"/>
          </p:cNvSpPr>
          <p:nvPr userDrawn="1"/>
        </p:nvSpPr>
        <p:spPr bwMode="auto">
          <a:xfrm>
            <a:off x="8210148" y="3502254"/>
            <a:ext cx="3166533" cy="2022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108825" tIns="54412" rIns="108825" bIns="54412">
            <a:spAutoFit/>
          </a:bodyPr>
          <a:lstStyle>
            <a:lvl1pPr eaLnBrk="0" hangingPunct="0">
              <a:defRPr sz="2000">
                <a:solidFill>
                  <a:schemeClr val="tx1"/>
                </a:solidFill>
                <a:latin typeface="Arial" charset="0"/>
                <a:cs typeface="Arial" charset="0"/>
              </a:defRPr>
            </a:lvl1pPr>
            <a:lvl2pPr marL="742950" indent="-285750" eaLnBrk="0" hangingPunct="0">
              <a:defRPr sz="2000">
                <a:solidFill>
                  <a:schemeClr val="tx1"/>
                </a:solidFill>
                <a:latin typeface="Arial" charset="0"/>
                <a:cs typeface="Arial" charset="0"/>
              </a:defRPr>
            </a:lvl2pPr>
            <a:lvl3pPr marL="1143000" indent="-228600" eaLnBrk="0" hangingPunct="0">
              <a:defRPr sz="2000">
                <a:solidFill>
                  <a:schemeClr val="tx1"/>
                </a:solidFill>
                <a:latin typeface="Arial" charset="0"/>
                <a:cs typeface="Arial" charset="0"/>
              </a:defRPr>
            </a:lvl3pPr>
            <a:lvl4pPr marL="1600200" indent="-228600" eaLnBrk="0" hangingPunct="0">
              <a:defRPr sz="2000">
                <a:solidFill>
                  <a:schemeClr val="tx1"/>
                </a:solidFill>
                <a:latin typeface="Arial" charset="0"/>
                <a:cs typeface="Arial" charset="0"/>
              </a:defRPr>
            </a:lvl4pPr>
            <a:lvl5pPr marL="2057400" indent="-228600" eaLnBrk="0" hangingPunct="0">
              <a:defRPr sz="2000">
                <a:solidFill>
                  <a:schemeClr val="tx1"/>
                </a:solidFill>
                <a:latin typeface="Arial" charset="0"/>
                <a:cs typeface="Arial" charset="0"/>
              </a:defRPr>
            </a:lvl5pPr>
            <a:lvl6pPr marL="2514600" indent="-228600" eaLnBrk="0" fontAlgn="base" hangingPunct="0">
              <a:spcBef>
                <a:spcPct val="0"/>
              </a:spcBef>
              <a:spcAft>
                <a:spcPct val="0"/>
              </a:spcAft>
              <a:defRPr sz="2000">
                <a:solidFill>
                  <a:schemeClr val="tx1"/>
                </a:solidFill>
                <a:latin typeface="Arial" charset="0"/>
                <a:cs typeface="Arial" charset="0"/>
              </a:defRPr>
            </a:lvl6pPr>
            <a:lvl7pPr marL="2971800" indent="-228600" eaLnBrk="0" fontAlgn="base" hangingPunct="0">
              <a:spcBef>
                <a:spcPct val="0"/>
              </a:spcBef>
              <a:spcAft>
                <a:spcPct val="0"/>
              </a:spcAft>
              <a:defRPr sz="2000">
                <a:solidFill>
                  <a:schemeClr val="tx1"/>
                </a:solidFill>
                <a:latin typeface="Arial" charset="0"/>
                <a:cs typeface="Arial" charset="0"/>
              </a:defRPr>
            </a:lvl7pPr>
            <a:lvl8pPr marL="3429000" indent="-228600" eaLnBrk="0" fontAlgn="base" hangingPunct="0">
              <a:spcBef>
                <a:spcPct val="0"/>
              </a:spcBef>
              <a:spcAft>
                <a:spcPct val="0"/>
              </a:spcAft>
              <a:defRPr sz="2000">
                <a:solidFill>
                  <a:schemeClr val="tx1"/>
                </a:solidFill>
                <a:latin typeface="Arial" charset="0"/>
                <a:cs typeface="Arial" charset="0"/>
              </a:defRPr>
            </a:lvl8pPr>
            <a:lvl9pPr marL="3886200" indent="-228600" eaLnBrk="0" fontAlgn="base" hangingPunct="0">
              <a:spcBef>
                <a:spcPct val="0"/>
              </a:spcBef>
              <a:spcAft>
                <a:spcPct val="0"/>
              </a:spcAft>
              <a:defRPr sz="2000">
                <a:solidFill>
                  <a:schemeClr val="tx1"/>
                </a:solidFill>
                <a:latin typeface="Arial" charset="0"/>
                <a:cs typeface="Arial" charset="0"/>
              </a:defRPr>
            </a:lvl9pPr>
          </a:lstStyle>
          <a:p>
            <a:pPr algn="r" eaLnBrk="1" hangingPunct="1">
              <a:spcBef>
                <a:spcPct val="50000"/>
              </a:spcBef>
            </a:pPr>
            <a:r>
              <a:rPr lang="en-US" sz="600" i="1" dirty="0"/>
              <a:t>Source: Thomson Reuters / Nordea</a:t>
            </a:r>
          </a:p>
        </p:txBody>
      </p:sp>
      <p:sp>
        <p:nvSpPr>
          <p:cNvPr id="21" name="Text Box 6">
            <a:extLst>
              <a:ext uri="{FF2B5EF4-FFF2-40B4-BE49-F238E27FC236}">
                <a16:creationId xmlns:a16="http://schemas.microsoft.com/office/drawing/2014/main" id="{ED3E7E88-18B5-43B2-BC19-DDFB9B1F1F1F}"/>
              </a:ext>
            </a:extLst>
          </p:cNvPr>
          <p:cNvSpPr txBox="1">
            <a:spLocks noChangeArrowheads="1"/>
          </p:cNvSpPr>
          <p:nvPr userDrawn="1"/>
        </p:nvSpPr>
        <p:spPr bwMode="auto">
          <a:xfrm>
            <a:off x="2613610" y="5978497"/>
            <a:ext cx="3166533" cy="2022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108825" tIns="54412" rIns="108825" bIns="54412">
            <a:spAutoFit/>
          </a:bodyPr>
          <a:lstStyle>
            <a:lvl1pPr eaLnBrk="0" hangingPunct="0">
              <a:defRPr sz="2000">
                <a:solidFill>
                  <a:schemeClr val="tx1"/>
                </a:solidFill>
                <a:latin typeface="Arial" charset="0"/>
                <a:cs typeface="Arial" charset="0"/>
              </a:defRPr>
            </a:lvl1pPr>
            <a:lvl2pPr marL="742950" indent="-285750" eaLnBrk="0" hangingPunct="0">
              <a:defRPr sz="2000">
                <a:solidFill>
                  <a:schemeClr val="tx1"/>
                </a:solidFill>
                <a:latin typeface="Arial" charset="0"/>
                <a:cs typeface="Arial" charset="0"/>
              </a:defRPr>
            </a:lvl2pPr>
            <a:lvl3pPr marL="1143000" indent="-228600" eaLnBrk="0" hangingPunct="0">
              <a:defRPr sz="2000">
                <a:solidFill>
                  <a:schemeClr val="tx1"/>
                </a:solidFill>
                <a:latin typeface="Arial" charset="0"/>
                <a:cs typeface="Arial" charset="0"/>
              </a:defRPr>
            </a:lvl3pPr>
            <a:lvl4pPr marL="1600200" indent="-228600" eaLnBrk="0" hangingPunct="0">
              <a:defRPr sz="2000">
                <a:solidFill>
                  <a:schemeClr val="tx1"/>
                </a:solidFill>
                <a:latin typeface="Arial" charset="0"/>
                <a:cs typeface="Arial" charset="0"/>
              </a:defRPr>
            </a:lvl4pPr>
            <a:lvl5pPr marL="2057400" indent="-228600" eaLnBrk="0" hangingPunct="0">
              <a:defRPr sz="2000">
                <a:solidFill>
                  <a:schemeClr val="tx1"/>
                </a:solidFill>
                <a:latin typeface="Arial" charset="0"/>
                <a:cs typeface="Arial" charset="0"/>
              </a:defRPr>
            </a:lvl5pPr>
            <a:lvl6pPr marL="2514600" indent="-228600" eaLnBrk="0" fontAlgn="base" hangingPunct="0">
              <a:spcBef>
                <a:spcPct val="0"/>
              </a:spcBef>
              <a:spcAft>
                <a:spcPct val="0"/>
              </a:spcAft>
              <a:defRPr sz="2000">
                <a:solidFill>
                  <a:schemeClr val="tx1"/>
                </a:solidFill>
                <a:latin typeface="Arial" charset="0"/>
                <a:cs typeface="Arial" charset="0"/>
              </a:defRPr>
            </a:lvl6pPr>
            <a:lvl7pPr marL="2971800" indent="-228600" eaLnBrk="0" fontAlgn="base" hangingPunct="0">
              <a:spcBef>
                <a:spcPct val="0"/>
              </a:spcBef>
              <a:spcAft>
                <a:spcPct val="0"/>
              </a:spcAft>
              <a:defRPr sz="2000">
                <a:solidFill>
                  <a:schemeClr val="tx1"/>
                </a:solidFill>
                <a:latin typeface="Arial" charset="0"/>
                <a:cs typeface="Arial" charset="0"/>
              </a:defRPr>
            </a:lvl7pPr>
            <a:lvl8pPr marL="3429000" indent="-228600" eaLnBrk="0" fontAlgn="base" hangingPunct="0">
              <a:spcBef>
                <a:spcPct val="0"/>
              </a:spcBef>
              <a:spcAft>
                <a:spcPct val="0"/>
              </a:spcAft>
              <a:defRPr sz="2000">
                <a:solidFill>
                  <a:schemeClr val="tx1"/>
                </a:solidFill>
                <a:latin typeface="Arial" charset="0"/>
                <a:cs typeface="Arial" charset="0"/>
              </a:defRPr>
            </a:lvl8pPr>
            <a:lvl9pPr marL="3886200" indent="-228600" eaLnBrk="0" fontAlgn="base" hangingPunct="0">
              <a:spcBef>
                <a:spcPct val="0"/>
              </a:spcBef>
              <a:spcAft>
                <a:spcPct val="0"/>
              </a:spcAft>
              <a:defRPr sz="2000">
                <a:solidFill>
                  <a:schemeClr val="tx1"/>
                </a:solidFill>
                <a:latin typeface="Arial" charset="0"/>
                <a:cs typeface="Arial" charset="0"/>
              </a:defRPr>
            </a:lvl9pPr>
          </a:lstStyle>
          <a:p>
            <a:pPr algn="r" eaLnBrk="1" hangingPunct="1">
              <a:spcBef>
                <a:spcPct val="50000"/>
              </a:spcBef>
            </a:pPr>
            <a:r>
              <a:rPr lang="en-US" sz="600" i="1" dirty="0"/>
              <a:t>Source: Thomson Reuters / Nordea</a:t>
            </a:r>
          </a:p>
        </p:txBody>
      </p:sp>
      <p:sp>
        <p:nvSpPr>
          <p:cNvPr id="22" name="Text Box 6">
            <a:extLst>
              <a:ext uri="{FF2B5EF4-FFF2-40B4-BE49-F238E27FC236}">
                <a16:creationId xmlns:a16="http://schemas.microsoft.com/office/drawing/2014/main" id="{501AF32A-E2EE-49FC-930C-5F40FE8B9DF4}"/>
              </a:ext>
            </a:extLst>
          </p:cNvPr>
          <p:cNvSpPr txBox="1">
            <a:spLocks noChangeArrowheads="1"/>
          </p:cNvSpPr>
          <p:nvPr userDrawn="1"/>
        </p:nvSpPr>
        <p:spPr bwMode="auto">
          <a:xfrm>
            <a:off x="2613610" y="3502254"/>
            <a:ext cx="3166533" cy="2022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108825" tIns="54412" rIns="108825" bIns="54412">
            <a:spAutoFit/>
          </a:bodyPr>
          <a:lstStyle>
            <a:lvl1pPr eaLnBrk="0" hangingPunct="0">
              <a:defRPr sz="2000">
                <a:solidFill>
                  <a:schemeClr val="tx1"/>
                </a:solidFill>
                <a:latin typeface="Arial" charset="0"/>
                <a:cs typeface="Arial" charset="0"/>
              </a:defRPr>
            </a:lvl1pPr>
            <a:lvl2pPr marL="742950" indent="-285750" eaLnBrk="0" hangingPunct="0">
              <a:defRPr sz="2000">
                <a:solidFill>
                  <a:schemeClr val="tx1"/>
                </a:solidFill>
                <a:latin typeface="Arial" charset="0"/>
                <a:cs typeface="Arial" charset="0"/>
              </a:defRPr>
            </a:lvl2pPr>
            <a:lvl3pPr marL="1143000" indent="-228600" eaLnBrk="0" hangingPunct="0">
              <a:defRPr sz="2000">
                <a:solidFill>
                  <a:schemeClr val="tx1"/>
                </a:solidFill>
                <a:latin typeface="Arial" charset="0"/>
                <a:cs typeface="Arial" charset="0"/>
              </a:defRPr>
            </a:lvl3pPr>
            <a:lvl4pPr marL="1600200" indent="-228600" eaLnBrk="0" hangingPunct="0">
              <a:defRPr sz="2000">
                <a:solidFill>
                  <a:schemeClr val="tx1"/>
                </a:solidFill>
                <a:latin typeface="Arial" charset="0"/>
                <a:cs typeface="Arial" charset="0"/>
              </a:defRPr>
            </a:lvl4pPr>
            <a:lvl5pPr marL="2057400" indent="-228600" eaLnBrk="0" hangingPunct="0">
              <a:defRPr sz="2000">
                <a:solidFill>
                  <a:schemeClr val="tx1"/>
                </a:solidFill>
                <a:latin typeface="Arial" charset="0"/>
                <a:cs typeface="Arial" charset="0"/>
              </a:defRPr>
            </a:lvl5pPr>
            <a:lvl6pPr marL="2514600" indent="-228600" eaLnBrk="0" fontAlgn="base" hangingPunct="0">
              <a:spcBef>
                <a:spcPct val="0"/>
              </a:spcBef>
              <a:spcAft>
                <a:spcPct val="0"/>
              </a:spcAft>
              <a:defRPr sz="2000">
                <a:solidFill>
                  <a:schemeClr val="tx1"/>
                </a:solidFill>
                <a:latin typeface="Arial" charset="0"/>
                <a:cs typeface="Arial" charset="0"/>
              </a:defRPr>
            </a:lvl6pPr>
            <a:lvl7pPr marL="2971800" indent="-228600" eaLnBrk="0" fontAlgn="base" hangingPunct="0">
              <a:spcBef>
                <a:spcPct val="0"/>
              </a:spcBef>
              <a:spcAft>
                <a:spcPct val="0"/>
              </a:spcAft>
              <a:defRPr sz="2000">
                <a:solidFill>
                  <a:schemeClr val="tx1"/>
                </a:solidFill>
                <a:latin typeface="Arial" charset="0"/>
                <a:cs typeface="Arial" charset="0"/>
              </a:defRPr>
            </a:lvl7pPr>
            <a:lvl8pPr marL="3429000" indent="-228600" eaLnBrk="0" fontAlgn="base" hangingPunct="0">
              <a:spcBef>
                <a:spcPct val="0"/>
              </a:spcBef>
              <a:spcAft>
                <a:spcPct val="0"/>
              </a:spcAft>
              <a:defRPr sz="2000">
                <a:solidFill>
                  <a:schemeClr val="tx1"/>
                </a:solidFill>
                <a:latin typeface="Arial" charset="0"/>
                <a:cs typeface="Arial" charset="0"/>
              </a:defRPr>
            </a:lvl8pPr>
            <a:lvl9pPr marL="3886200" indent="-228600" eaLnBrk="0" fontAlgn="base" hangingPunct="0">
              <a:spcBef>
                <a:spcPct val="0"/>
              </a:spcBef>
              <a:spcAft>
                <a:spcPct val="0"/>
              </a:spcAft>
              <a:defRPr sz="2000">
                <a:solidFill>
                  <a:schemeClr val="tx1"/>
                </a:solidFill>
                <a:latin typeface="Arial" charset="0"/>
                <a:cs typeface="Arial" charset="0"/>
              </a:defRPr>
            </a:lvl9pPr>
          </a:lstStyle>
          <a:p>
            <a:pPr algn="r" eaLnBrk="1" hangingPunct="1">
              <a:spcBef>
                <a:spcPct val="50000"/>
              </a:spcBef>
            </a:pPr>
            <a:r>
              <a:rPr lang="en-US" sz="600" i="1" dirty="0"/>
              <a:t>Source: </a:t>
            </a:r>
            <a:r>
              <a:rPr lang="en-US" sz="600" i="1" dirty="0" err="1"/>
              <a:t>Refinitiv</a:t>
            </a:r>
            <a:r>
              <a:rPr lang="en-US" sz="600" i="1" dirty="0"/>
              <a:t> </a:t>
            </a:r>
            <a:r>
              <a:rPr lang="en-US" sz="600" i="1" dirty="0" err="1"/>
              <a:t>Datastream</a:t>
            </a:r>
            <a:r>
              <a:rPr lang="en-US" sz="600" i="1" dirty="0"/>
              <a:t> / Nordea </a:t>
            </a:r>
          </a:p>
        </p:txBody>
      </p:sp>
      <p:cxnSp>
        <p:nvCxnSpPr>
          <p:cNvPr id="11" name="Straight Connector 10">
            <a:extLst>
              <a:ext uri="{FF2B5EF4-FFF2-40B4-BE49-F238E27FC236}">
                <a16:creationId xmlns:a16="http://schemas.microsoft.com/office/drawing/2014/main" id="{30D99BEA-66B4-4A0E-9AF9-7A042469F195}"/>
              </a:ext>
            </a:extLst>
          </p:cNvPr>
          <p:cNvCxnSpPr/>
          <p:nvPr userDrawn="1"/>
        </p:nvCxnSpPr>
        <p:spPr>
          <a:xfrm>
            <a:off x="647831" y="6316537"/>
            <a:ext cx="10890764" cy="0"/>
          </a:xfrm>
          <a:prstGeom prst="line">
            <a:avLst/>
          </a:prstGeom>
          <a:ln w="9525">
            <a:solidFill>
              <a:srgbClr val="8B8A8D"/>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839157085"/>
      </p:ext>
    </p:extLst>
  </p:cSld>
  <p:clrMapOvr>
    <a:masterClrMapping/>
  </p:clrMapOvr>
  <p:hf hdr="0" ftr="0" dt="0"/>
</p:sldLayout>
</file>

<file path=ppt/slideLayouts/slideLayout279.xml><?xml version="1.0" encoding="utf-8"?>
<p:sldLayout xmlns:a="http://schemas.openxmlformats.org/drawingml/2006/main" xmlns:r="http://schemas.openxmlformats.org/officeDocument/2006/relationships" xmlns:p="http://schemas.openxmlformats.org/presentationml/2006/main" preserve="1" userDrawn="1">
  <p:cSld name="4_Two Content">
    <p:spTree>
      <p:nvGrpSpPr>
        <p:cNvPr id="1" name=""/>
        <p:cNvGrpSpPr/>
        <p:nvPr/>
      </p:nvGrpSpPr>
      <p:grpSpPr>
        <a:xfrm>
          <a:off x="0" y="0"/>
          <a:ext cx="0" cy="0"/>
          <a:chOff x="0" y="0"/>
          <a:chExt cx="0" cy="0"/>
        </a:xfrm>
      </p:grpSpPr>
      <p:sp>
        <p:nvSpPr>
          <p:cNvPr id="2" name="Title 1"/>
          <p:cNvSpPr>
            <a:spLocks noGrp="1"/>
          </p:cNvSpPr>
          <p:nvPr>
            <p:ph type="title"/>
          </p:nvPr>
        </p:nvSpPr>
        <p:spPr>
          <a:xfrm>
            <a:off x="647832" y="360000"/>
            <a:ext cx="7198125" cy="720000"/>
          </a:xfrm>
        </p:spPr>
        <p:txBody>
          <a:bodyPr/>
          <a:lstStyle/>
          <a:p>
            <a:r>
              <a:rPr lang="en-US" dirty="0"/>
              <a:t>Click to edit Master title style</a:t>
            </a:r>
          </a:p>
        </p:txBody>
      </p:sp>
      <p:sp>
        <p:nvSpPr>
          <p:cNvPr id="9" name="Text Placeholder 4"/>
          <p:cNvSpPr>
            <a:spLocks noGrp="1"/>
          </p:cNvSpPr>
          <p:nvPr>
            <p:ph type="body" sz="quarter" idx="22"/>
          </p:nvPr>
        </p:nvSpPr>
        <p:spPr>
          <a:xfrm>
            <a:off x="6337950" y="1331692"/>
            <a:ext cx="5362603" cy="233946"/>
          </a:xfrm>
        </p:spPr>
        <p:txBody>
          <a:bodyPr/>
          <a:lstStyle>
            <a:lvl1pPr marL="0" indent="0">
              <a:buNone/>
              <a:defRPr sz="1200" b="0"/>
            </a:lvl1pPr>
          </a:lstStyle>
          <a:p>
            <a:endParaRPr lang="en-US" b="1" dirty="0">
              <a:solidFill>
                <a:srgbClr val="8B8A8D"/>
              </a:solidFill>
            </a:endParaRPr>
          </a:p>
        </p:txBody>
      </p:sp>
      <p:sp>
        <p:nvSpPr>
          <p:cNvPr id="12" name="Text Placeholder 4"/>
          <p:cNvSpPr>
            <a:spLocks noGrp="1"/>
          </p:cNvSpPr>
          <p:nvPr>
            <p:ph type="body" sz="quarter" idx="23"/>
          </p:nvPr>
        </p:nvSpPr>
        <p:spPr>
          <a:xfrm>
            <a:off x="6337950" y="3703542"/>
            <a:ext cx="5362603" cy="233946"/>
          </a:xfrm>
        </p:spPr>
        <p:txBody>
          <a:bodyPr/>
          <a:lstStyle>
            <a:lvl1pPr marL="0" indent="0">
              <a:buNone/>
              <a:defRPr sz="1200" b="0"/>
            </a:lvl1pPr>
          </a:lstStyle>
          <a:p>
            <a:endParaRPr lang="en-US" b="1" dirty="0">
              <a:solidFill>
                <a:srgbClr val="8B8A8D"/>
              </a:solidFill>
            </a:endParaRPr>
          </a:p>
        </p:txBody>
      </p:sp>
      <p:sp>
        <p:nvSpPr>
          <p:cNvPr id="19" name="Text Box 6"/>
          <p:cNvSpPr txBox="1">
            <a:spLocks noChangeArrowheads="1"/>
          </p:cNvSpPr>
          <p:nvPr userDrawn="1"/>
        </p:nvSpPr>
        <p:spPr bwMode="auto">
          <a:xfrm>
            <a:off x="8210148" y="3431246"/>
            <a:ext cx="3166533" cy="2329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108825" tIns="54412" rIns="108825" bIns="54412">
            <a:spAutoFit/>
          </a:bodyPr>
          <a:lstStyle>
            <a:lvl1pPr eaLnBrk="0" hangingPunct="0">
              <a:defRPr sz="2000">
                <a:solidFill>
                  <a:schemeClr val="tx1"/>
                </a:solidFill>
                <a:latin typeface="Arial" charset="0"/>
                <a:cs typeface="Arial" charset="0"/>
              </a:defRPr>
            </a:lvl1pPr>
            <a:lvl2pPr marL="742950" indent="-285750" eaLnBrk="0" hangingPunct="0">
              <a:defRPr sz="2000">
                <a:solidFill>
                  <a:schemeClr val="tx1"/>
                </a:solidFill>
                <a:latin typeface="Arial" charset="0"/>
                <a:cs typeface="Arial" charset="0"/>
              </a:defRPr>
            </a:lvl2pPr>
            <a:lvl3pPr marL="1143000" indent="-228600" eaLnBrk="0" hangingPunct="0">
              <a:defRPr sz="2000">
                <a:solidFill>
                  <a:schemeClr val="tx1"/>
                </a:solidFill>
                <a:latin typeface="Arial" charset="0"/>
                <a:cs typeface="Arial" charset="0"/>
              </a:defRPr>
            </a:lvl3pPr>
            <a:lvl4pPr marL="1600200" indent="-228600" eaLnBrk="0" hangingPunct="0">
              <a:defRPr sz="2000">
                <a:solidFill>
                  <a:schemeClr val="tx1"/>
                </a:solidFill>
                <a:latin typeface="Arial" charset="0"/>
                <a:cs typeface="Arial" charset="0"/>
              </a:defRPr>
            </a:lvl4pPr>
            <a:lvl5pPr marL="2057400" indent="-228600" eaLnBrk="0" hangingPunct="0">
              <a:defRPr sz="2000">
                <a:solidFill>
                  <a:schemeClr val="tx1"/>
                </a:solidFill>
                <a:latin typeface="Arial" charset="0"/>
                <a:cs typeface="Arial" charset="0"/>
              </a:defRPr>
            </a:lvl5pPr>
            <a:lvl6pPr marL="2514600" indent="-228600" eaLnBrk="0" fontAlgn="base" hangingPunct="0">
              <a:spcBef>
                <a:spcPct val="0"/>
              </a:spcBef>
              <a:spcAft>
                <a:spcPct val="0"/>
              </a:spcAft>
              <a:defRPr sz="2000">
                <a:solidFill>
                  <a:schemeClr val="tx1"/>
                </a:solidFill>
                <a:latin typeface="Arial" charset="0"/>
                <a:cs typeface="Arial" charset="0"/>
              </a:defRPr>
            </a:lvl6pPr>
            <a:lvl7pPr marL="2971800" indent="-228600" eaLnBrk="0" fontAlgn="base" hangingPunct="0">
              <a:spcBef>
                <a:spcPct val="0"/>
              </a:spcBef>
              <a:spcAft>
                <a:spcPct val="0"/>
              </a:spcAft>
              <a:defRPr sz="2000">
                <a:solidFill>
                  <a:schemeClr val="tx1"/>
                </a:solidFill>
                <a:latin typeface="Arial" charset="0"/>
                <a:cs typeface="Arial" charset="0"/>
              </a:defRPr>
            </a:lvl7pPr>
            <a:lvl8pPr marL="3429000" indent="-228600" eaLnBrk="0" fontAlgn="base" hangingPunct="0">
              <a:spcBef>
                <a:spcPct val="0"/>
              </a:spcBef>
              <a:spcAft>
                <a:spcPct val="0"/>
              </a:spcAft>
              <a:defRPr sz="2000">
                <a:solidFill>
                  <a:schemeClr val="tx1"/>
                </a:solidFill>
                <a:latin typeface="Arial" charset="0"/>
                <a:cs typeface="Arial" charset="0"/>
              </a:defRPr>
            </a:lvl8pPr>
            <a:lvl9pPr marL="3886200" indent="-228600" eaLnBrk="0" fontAlgn="base" hangingPunct="0">
              <a:spcBef>
                <a:spcPct val="0"/>
              </a:spcBef>
              <a:spcAft>
                <a:spcPct val="0"/>
              </a:spcAft>
              <a:defRPr sz="2000">
                <a:solidFill>
                  <a:schemeClr val="tx1"/>
                </a:solidFill>
                <a:latin typeface="Arial" charset="0"/>
                <a:cs typeface="Arial" charset="0"/>
              </a:defRPr>
            </a:lvl9pPr>
          </a:lstStyle>
          <a:p>
            <a:pPr algn="r" defTabSz="1088231" eaLnBrk="1" fontAlgn="auto" hangingPunct="1">
              <a:spcBef>
                <a:spcPct val="50000"/>
              </a:spcBef>
              <a:spcAft>
                <a:spcPts val="0"/>
              </a:spcAft>
            </a:pPr>
            <a:r>
              <a:rPr lang="en-US" sz="800" i="1" dirty="0">
                <a:solidFill>
                  <a:prstClr val="black"/>
                </a:solidFill>
              </a:rPr>
              <a:t>Source: Thomson Reuters </a:t>
            </a:r>
          </a:p>
        </p:txBody>
      </p:sp>
      <p:sp>
        <p:nvSpPr>
          <p:cNvPr id="20" name="Text Box 6"/>
          <p:cNvSpPr txBox="1">
            <a:spLocks noChangeArrowheads="1"/>
          </p:cNvSpPr>
          <p:nvPr userDrawn="1"/>
        </p:nvSpPr>
        <p:spPr bwMode="auto">
          <a:xfrm>
            <a:off x="8210148" y="5765473"/>
            <a:ext cx="3166533" cy="2329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108825" tIns="54412" rIns="108825" bIns="54412">
            <a:spAutoFit/>
          </a:bodyPr>
          <a:lstStyle>
            <a:lvl1pPr eaLnBrk="0" hangingPunct="0">
              <a:defRPr sz="2000">
                <a:solidFill>
                  <a:schemeClr val="tx1"/>
                </a:solidFill>
                <a:latin typeface="Arial" charset="0"/>
                <a:cs typeface="Arial" charset="0"/>
              </a:defRPr>
            </a:lvl1pPr>
            <a:lvl2pPr marL="742950" indent="-285750" eaLnBrk="0" hangingPunct="0">
              <a:defRPr sz="2000">
                <a:solidFill>
                  <a:schemeClr val="tx1"/>
                </a:solidFill>
                <a:latin typeface="Arial" charset="0"/>
                <a:cs typeface="Arial" charset="0"/>
              </a:defRPr>
            </a:lvl2pPr>
            <a:lvl3pPr marL="1143000" indent="-228600" eaLnBrk="0" hangingPunct="0">
              <a:defRPr sz="2000">
                <a:solidFill>
                  <a:schemeClr val="tx1"/>
                </a:solidFill>
                <a:latin typeface="Arial" charset="0"/>
                <a:cs typeface="Arial" charset="0"/>
              </a:defRPr>
            </a:lvl3pPr>
            <a:lvl4pPr marL="1600200" indent="-228600" eaLnBrk="0" hangingPunct="0">
              <a:defRPr sz="2000">
                <a:solidFill>
                  <a:schemeClr val="tx1"/>
                </a:solidFill>
                <a:latin typeface="Arial" charset="0"/>
                <a:cs typeface="Arial" charset="0"/>
              </a:defRPr>
            </a:lvl4pPr>
            <a:lvl5pPr marL="2057400" indent="-228600" eaLnBrk="0" hangingPunct="0">
              <a:defRPr sz="2000">
                <a:solidFill>
                  <a:schemeClr val="tx1"/>
                </a:solidFill>
                <a:latin typeface="Arial" charset="0"/>
                <a:cs typeface="Arial" charset="0"/>
              </a:defRPr>
            </a:lvl5pPr>
            <a:lvl6pPr marL="2514600" indent="-228600" eaLnBrk="0" fontAlgn="base" hangingPunct="0">
              <a:spcBef>
                <a:spcPct val="0"/>
              </a:spcBef>
              <a:spcAft>
                <a:spcPct val="0"/>
              </a:spcAft>
              <a:defRPr sz="2000">
                <a:solidFill>
                  <a:schemeClr val="tx1"/>
                </a:solidFill>
                <a:latin typeface="Arial" charset="0"/>
                <a:cs typeface="Arial" charset="0"/>
              </a:defRPr>
            </a:lvl6pPr>
            <a:lvl7pPr marL="2971800" indent="-228600" eaLnBrk="0" fontAlgn="base" hangingPunct="0">
              <a:spcBef>
                <a:spcPct val="0"/>
              </a:spcBef>
              <a:spcAft>
                <a:spcPct val="0"/>
              </a:spcAft>
              <a:defRPr sz="2000">
                <a:solidFill>
                  <a:schemeClr val="tx1"/>
                </a:solidFill>
                <a:latin typeface="Arial" charset="0"/>
                <a:cs typeface="Arial" charset="0"/>
              </a:defRPr>
            </a:lvl7pPr>
            <a:lvl8pPr marL="3429000" indent="-228600" eaLnBrk="0" fontAlgn="base" hangingPunct="0">
              <a:spcBef>
                <a:spcPct val="0"/>
              </a:spcBef>
              <a:spcAft>
                <a:spcPct val="0"/>
              </a:spcAft>
              <a:defRPr sz="2000">
                <a:solidFill>
                  <a:schemeClr val="tx1"/>
                </a:solidFill>
                <a:latin typeface="Arial" charset="0"/>
                <a:cs typeface="Arial" charset="0"/>
              </a:defRPr>
            </a:lvl8pPr>
            <a:lvl9pPr marL="3886200" indent="-228600" eaLnBrk="0" fontAlgn="base" hangingPunct="0">
              <a:spcBef>
                <a:spcPct val="0"/>
              </a:spcBef>
              <a:spcAft>
                <a:spcPct val="0"/>
              </a:spcAft>
              <a:defRPr sz="2000">
                <a:solidFill>
                  <a:schemeClr val="tx1"/>
                </a:solidFill>
                <a:latin typeface="Arial" charset="0"/>
                <a:cs typeface="Arial" charset="0"/>
              </a:defRPr>
            </a:lvl9pPr>
          </a:lstStyle>
          <a:p>
            <a:pPr algn="r" defTabSz="1088231" eaLnBrk="1" fontAlgn="auto" hangingPunct="1">
              <a:spcBef>
                <a:spcPct val="50000"/>
              </a:spcBef>
              <a:spcAft>
                <a:spcPts val="0"/>
              </a:spcAft>
            </a:pPr>
            <a:r>
              <a:rPr lang="en-US" sz="800" i="1" dirty="0">
                <a:solidFill>
                  <a:prstClr val="black"/>
                </a:solidFill>
              </a:rPr>
              <a:t>Source: Thomson Reuters </a:t>
            </a:r>
          </a:p>
        </p:txBody>
      </p:sp>
      <p:sp>
        <p:nvSpPr>
          <p:cNvPr id="4" name="Text Placeholder 3"/>
          <p:cNvSpPr>
            <a:spLocks noGrp="1"/>
          </p:cNvSpPr>
          <p:nvPr>
            <p:ph type="body" sz="quarter" idx="24" hasCustomPrompt="1"/>
          </p:nvPr>
        </p:nvSpPr>
        <p:spPr>
          <a:xfrm>
            <a:off x="652293" y="1337954"/>
            <a:ext cx="5254632" cy="2217087"/>
          </a:xfrm>
          <a:solidFill>
            <a:schemeClr val="bg1">
              <a:lumMod val="95000"/>
            </a:schemeClr>
          </a:solidFill>
          <a:ln>
            <a:noFill/>
          </a:ln>
        </p:spPr>
        <p:txBody>
          <a:bodyPr lIns="144000" tIns="144000" rIns="144000" bIns="144000"/>
          <a:lstStyle>
            <a:lvl1pPr>
              <a:defRPr sz="1400">
                <a:solidFill>
                  <a:schemeClr val="tx1"/>
                </a:solidFill>
              </a:defRPr>
            </a:lvl1pPr>
            <a:lvl2pPr>
              <a:defRPr sz="1400">
                <a:solidFill>
                  <a:schemeClr val="tx1"/>
                </a:solidFill>
              </a:defRPr>
            </a:lvl2pPr>
            <a:lvl3pPr>
              <a:defRPr sz="1400">
                <a:solidFill>
                  <a:schemeClr val="tx1"/>
                </a:solidFill>
              </a:defRPr>
            </a:lvl3pPr>
            <a:lvl4pPr>
              <a:defRPr sz="1400">
                <a:solidFill>
                  <a:schemeClr val="tx1"/>
                </a:solidFill>
              </a:defRPr>
            </a:lvl4pPr>
            <a:lvl5pPr>
              <a:defRPr sz="1400">
                <a:solidFill>
                  <a:schemeClr val="tx1"/>
                </a:solidFill>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8" name="Text Placeholder 3"/>
          <p:cNvSpPr>
            <a:spLocks noGrp="1"/>
          </p:cNvSpPr>
          <p:nvPr>
            <p:ph type="body" sz="quarter" idx="25" hasCustomPrompt="1"/>
          </p:nvPr>
        </p:nvSpPr>
        <p:spPr>
          <a:xfrm>
            <a:off x="652293" y="3721964"/>
            <a:ext cx="5254632" cy="2217087"/>
          </a:xfrm>
          <a:solidFill>
            <a:schemeClr val="bg1">
              <a:lumMod val="95000"/>
            </a:schemeClr>
          </a:solidFill>
          <a:ln>
            <a:noFill/>
          </a:ln>
        </p:spPr>
        <p:txBody>
          <a:bodyPr lIns="144000" tIns="144000" rIns="144000" bIns="144000"/>
          <a:lstStyle>
            <a:lvl1pPr>
              <a:defRPr sz="1400">
                <a:solidFill>
                  <a:schemeClr val="tx1"/>
                </a:solidFill>
              </a:defRPr>
            </a:lvl1pPr>
            <a:lvl2pPr>
              <a:defRPr sz="1400">
                <a:solidFill>
                  <a:schemeClr val="tx1"/>
                </a:solidFill>
              </a:defRPr>
            </a:lvl2pPr>
            <a:lvl3pPr>
              <a:defRPr sz="1400">
                <a:solidFill>
                  <a:schemeClr val="tx1"/>
                </a:solidFill>
              </a:defRPr>
            </a:lvl3pPr>
            <a:lvl4pPr>
              <a:defRPr sz="1400">
                <a:solidFill>
                  <a:schemeClr val="tx1"/>
                </a:solidFill>
              </a:defRPr>
            </a:lvl4pPr>
            <a:lvl5pPr>
              <a:defRPr sz="1400">
                <a:solidFill>
                  <a:schemeClr val="tx1"/>
                </a:solidFill>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cxnSp>
        <p:nvCxnSpPr>
          <p:cNvPr id="10" name="Straight Connector 9">
            <a:extLst>
              <a:ext uri="{FF2B5EF4-FFF2-40B4-BE49-F238E27FC236}">
                <a16:creationId xmlns:a16="http://schemas.microsoft.com/office/drawing/2014/main" id="{398FEFF0-D722-4C7E-9106-EE5803374BB6}"/>
              </a:ext>
            </a:extLst>
          </p:cNvPr>
          <p:cNvCxnSpPr/>
          <p:nvPr userDrawn="1"/>
        </p:nvCxnSpPr>
        <p:spPr>
          <a:xfrm>
            <a:off x="647831" y="6316537"/>
            <a:ext cx="10890764" cy="0"/>
          </a:xfrm>
          <a:prstGeom prst="line">
            <a:avLst/>
          </a:prstGeom>
          <a:ln w="9525">
            <a:solidFill>
              <a:srgbClr val="8B8A8D"/>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743661975"/>
      </p:ext>
    </p:extLst>
  </p:cSld>
  <p:clrMapOvr>
    <a:masterClrMapping/>
  </p:clrMapOvr>
  <p:hf hdr="0" ftr="0" dt="0"/>
</p:sldLayout>
</file>

<file path=ppt/slideLayouts/slideLayout28.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3" name="Content Placeholder 2"/>
          <p:cNvSpPr>
            <a:spLocks noGrp="1"/>
          </p:cNvSpPr>
          <p:nvPr>
            <p:ph idx="1" hasCustomPrompt="1"/>
          </p:nvPr>
        </p:nvSpPr>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Slide Number Placeholder 5"/>
          <p:cNvSpPr>
            <a:spLocks noGrp="1"/>
          </p:cNvSpPr>
          <p:nvPr>
            <p:ph type="sldNum" sz="quarter" idx="12"/>
          </p:nvPr>
        </p:nvSpPr>
        <p:spPr/>
        <p:txBody>
          <a:bodyPr/>
          <a:lstStyle>
            <a:lvl1pPr>
              <a:defRPr>
                <a:solidFill>
                  <a:srgbClr val="8B8A8D"/>
                </a:solidFill>
              </a:defRPr>
            </a:lvl1pPr>
          </a:lstStyle>
          <a:p>
            <a:pPr>
              <a:buClr>
                <a:prstClr val="black"/>
              </a:buClr>
            </a:pPr>
            <a:fld id="{D14BCCD3-0010-4FBA-B965-2126ADC31932}" type="slidenum">
              <a:rPr lang="en-US" smtClean="0"/>
              <a:pPr>
                <a:buClr>
                  <a:prstClr val="black"/>
                </a:buClr>
              </a:pPr>
              <a:t>‹#›</a:t>
            </a:fld>
            <a:endParaRPr lang="en-US" dirty="0"/>
          </a:p>
        </p:txBody>
      </p:sp>
      <p:sp>
        <p:nvSpPr>
          <p:cNvPr id="4" name="Title 3"/>
          <p:cNvSpPr>
            <a:spLocks noGrp="1"/>
          </p:cNvSpPr>
          <p:nvPr>
            <p:ph type="title"/>
          </p:nvPr>
        </p:nvSpPr>
        <p:spPr/>
        <p:txBody>
          <a:bodyPr/>
          <a:lstStyle/>
          <a:p>
            <a:r>
              <a:rPr lang="en-US" dirty="0"/>
              <a:t>Click to edit Master title style</a:t>
            </a:r>
          </a:p>
        </p:txBody>
      </p:sp>
      <p:sp>
        <p:nvSpPr>
          <p:cNvPr id="5" name="Footer Placeholder 4"/>
          <p:cNvSpPr>
            <a:spLocks noGrp="1"/>
          </p:cNvSpPr>
          <p:nvPr>
            <p:ph type="ftr" sz="quarter" idx="13"/>
          </p:nvPr>
        </p:nvSpPr>
        <p:spPr/>
        <p:txBody>
          <a:bodyPr/>
          <a:lstStyle>
            <a:lvl1pPr>
              <a:defRPr>
                <a:solidFill>
                  <a:srgbClr val="8B8A8D"/>
                </a:solidFill>
              </a:defRPr>
            </a:lvl1pPr>
          </a:lstStyle>
          <a:p>
            <a:pPr>
              <a:buClr>
                <a:prstClr val="black"/>
              </a:buClr>
            </a:pPr>
            <a:endParaRPr lang="en-US" dirty="0"/>
          </a:p>
        </p:txBody>
      </p:sp>
    </p:spTree>
    <p:extLst>
      <p:ext uri="{BB962C8B-B14F-4D97-AF65-F5344CB8AC3E}">
        <p14:creationId xmlns:p14="http://schemas.microsoft.com/office/powerpoint/2010/main" val="1905436730"/>
      </p:ext>
    </p:extLst>
  </p:cSld>
  <p:clrMapOvr>
    <a:masterClrMapping/>
  </p:clrMapOvr>
</p:sldLayout>
</file>

<file path=ppt/slideLayouts/slideLayout280.xml><?xml version="1.0" encoding="utf-8"?>
<p:sldLayout xmlns:a="http://schemas.openxmlformats.org/drawingml/2006/main" xmlns:r="http://schemas.openxmlformats.org/officeDocument/2006/relationships" xmlns:p="http://schemas.openxmlformats.org/presentationml/2006/main" preserve="1" userDrawn="1">
  <p:cSld name="2_Title and Content">
    <p:spTree>
      <p:nvGrpSpPr>
        <p:cNvPr id="1" name=""/>
        <p:cNvGrpSpPr/>
        <p:nvPr/>
      </p:nvGrpSpPr>
      <p:grpSpPr>
        <a:xfrm>
          <a:off x="0" y="0"/>
          <a:ext cx="0" cy="0"/>
          <a:chOff x="0" y="0"/>
          <a:chExt cx="0" cy="0"/>
        </a:xfrm>
      </p:grpSpPr>
      <p:sp>
        <p:nvSpPr>
          <p:cNvPr id="17" name="TextBox 16">
            <a:extLst>
              <a:ext uri="{FF2B5EF4-FFF2-40B4-BE49-F238E27FC236}">
                <a16:creationId xmlns:a16="http://schemas.microsoft.com/office/drawing/2014/main" id="{EEC94A6F-F87E-452F-9F5E-66FC8D8ADEAF}"/>
              </a:ext>
            </a:extLst>
          </p:cNvPr>
          <p:cNvSpPr txBox="1"/>
          <p:nvPr userDrawn="1"/>
        </p:nvSpPr>
        <p:spPr>
          <a:xfrm>
            <a:off x="0" y="1"/>
            <a:ext cx="6096000" cy="6858000"/>
          </a:xfrm>
          <a:prstGeom prst="rect">
            <a:avLst/>
          </a:prstGeom>
          <a:solidFill>
            <a:srgbClr val="00005E"/>
          </a:solidFill>
        </p:spPr>
        <p:txBody>
          <a:bodyPr vert="horz" wrap="square" lIns="0" tIns="0" rIns="0" bIns="0" rtlCol="0">
            <a:noAutofit/>
          </a:bodyPr>
          <a:lstStyle/>
          <a:p>
            <a:pPr marL="0" indent="0" fontAlgn="auto">
              <a:spcAft>
                <a:spcPts val="0"/>
              </a:spcAft>
              <a:buNone/>
            </a:pPr>
            <a:endParaRPr lang="en-US" sz="900" b="1" dirty="0">
              <a:solidFill>
                <a:srgbClr val="8B8A8D"/>
              </a:solidFill>
            </a:endParaRPr>
          </a:p>
        </p:txBody>
      </p:sp>
      <p:sp>
        <p:nvSpPr>
          <p:cNvPr id="6" name="Content Placeholder 2">
            <a:extLst>
              <a:ext uri="{FF2B5EF4-FFF2-40B4-BE49-F238E27FC236}">
                <a16:creationId xmlns:a16="http://schemas.microsoft.com/office/drawing/2014/main" id="{30C019D7-93EC-46F6-A240-FDA70AB3EC6B}"/>
              </a:ext>
            </a:extLst>
          </p:cNvPr>
          <p:cNvSpPr>
            <a:spLocks noGrp="1"/>
          </p:cNvSpPr>
          <p:nvPr>
            <p:ph idx="1" hasCustomPrompt="1"/>
          </p:nvPr>
        </p:nvSpPr>
        <p:spPr>
          <a:xfrm>
            <a:off x="1" y="1331694"/>
            <a:ext cx="6096000" cy="2385273"/>
          </a:xfrm>
          <a:prstGeom prst="rect">
            <a:avLst/>
          </a:prstGeom>
        </p:spPr>
        <p:txBody>
          <a:bodyPr anchor="ctr"/>
          <a:lstStyle>
            <a:lvl1pPr marL="0" indent="0" algn="ctr">
              <a:buNone/>
              <a:defRPr sz="3998">
                <a:solidFill>
                  <a:schemeClr val="bg1"/>
                </a:solidFill>
              </a:defRPr>
            </a:lvl1pPr>
            <a:lvl2pPr>
              <a:defRPr sz="3998"/>
            </a:lvl2pPr>
            <a:lvl3pPr>
              <a:defRPr sz="3998"/>
            </a:lvl3pPr>
            <a:lvl4pPr>
              <a:defRPr sz="3998"/>
            </a:lvl4pPr>
            <a:lvl5pPr>
              <a:defRPr sz="3998"/>
            </a:lvl5pPr>
          </a:lstStyle>
          <a:p>
            <a:pPr lvl="0"/>
            <a:r>
              <a:rPr lang="en-US" dirty="0"/>
              <a:t>Click to edit Master text styles</a:t>
            </a:r>
          </a:p>
        </p:txBody>
      </p:sp>
      <p:sp>
        <p:nvSpPr>
          <p:cNvPr id="7" name="Content Placeholder 2">
            <a:extLst>
              <a:ext uri="{FF2B5EF4-FFF2-40B4-BE49-F238E27FC236}">
                <a16:creationId xmlns:a16="http://schemas.microsoft.com/office/drawing/2014/main" id="{5E05820C-DE3A-40B3-9EBC-257BC5BACD85}"/>
              </a:ext>
            </a:extLst>
          </p:cNvPr>
          <p:cNvSpPr>
            <a:spLocks noGrp="1"/>
          </p:cNvSpPr>
          <p:nvPr>
            <p:ph idx="10" hasCustomPrompt="1"/>
          </p:nvPr>
        </p:nvSpPr>
        <p:spPr>
          <a:xfrm>
            <a:off x="-11543" y="4134052"/>
            <a:ext cx="6107544" cy="287965"/>
          </a:xfrm>
          <a:prstGeom prst="rect">
            <a:avLst/>
          </a:prstGeom>
        </p:spPr>
        <p:txBody>
          <a:bodyPr anchor="ctr"/>
          <a:lstStyle>
            <a:lvl1pPr marL="0" indent="0" algn="ctr">
              <a:buNone/>
              <a:defRPr sz="1400">
                <a:solidFill>
                  <a:schemeClr val="bg1"/>
                </a:solidFill>
              </a:defRPr>
            </a:lvl1pPr>
            <a:lvl2pPr>
              <a:defRPr sz="3998"/>
            </a:lvl2pPr>
            <a:lvl3pPr>
              <a:defRPr sz="3998"/>
            </a:lvl3pPr>
            <a:lvl4pPr>
              <a:defRPr sz="3998"/>
            </a:lvl4pPr>
            <a:lvl5pPr>
              <a:defRPr sz="3998"/>
            </a:lvl5pPr>
          </a:lstStyle>
          <a:p>
            <a:pPr lvl="0"/>
            <a:r>
              <a:rPr lang="en-US" dirty="0"/>
              <a:t>Click to edit Master text styles</a:t>
            </a:r>
          </a:p>
        </p:txBody>
      </p:sp>
      <p:sp>
        <p:nvSpPr>
          <p:cNvPr id="8" name="Content Placeholder 2">
            <a:extLst>
              <a:ext uri="{FF2B5EF4-FFF2-40B4-BE49-F238E27FC236}">
                <a16:creationId xmlns:a16="http://schemas.microsoft.com/office/drawing/2014/main" id="{C66E8F1E-A590-4CBA-AE08-17B62388F8C9}"/>
              </a:ext>
            </a:extLst>
          </p:cNvPr>
          <p:cNvSpPr>
            <a:spLocks noGrp="1"/>
          </p:cNvSpPr>
          <p:nvPr>
            <p:ph idx="11" hasCustomPrompt="1"/>
          </p:nvPr>
        </p:nvSpPr>
        <p:spPr>
          <a:xfrm>
            <a:off x="7503" y="91435"/>
            <a:ext cx="6107544" cy="287965"/>
          </a:xfrm>
          <a:prstGeom prst="rect">
            <a:avLst/>
          </a:prstGeom>
        </p:spPr>
        <p:txBody>
          <a:bodyPr anchor="ctr"/>
          <a:lstStyle>
            <a:lvl1pPr marL="0" indent="0" algn="ctr">
              <a:buNone/>
              <a:defRPr sz="1400">
                <a:solidFill>
                  <a:schemeClr val="bg1"/>
                </a:solidFill>
              </a:defRPr>
            </a:lvl1pPr>
            <a:lvl2pPr>
              <a:defRPr sz="3998"/>
            </a:lvl2pPr>
            <a:lvl3pPr>
              <a:defRPr sz="3998"/>
            </a:lvl3pPr>
            <a:lvl4pPr>
              <a:defRPr sz="3998"/>
            </a:lvl4pPr>
            <a:lvl5pPr>
              <a:defRPr sz="3998"/>
            </a:lvl5pPr>
          </a:lstStyle>
          <a:p>
            <a:pPr lvl="0"/>
            <a:r>
              <a:rPr lang="en-US" dirty="0"/>
              <a:t>Click to edit Master text styles</a:t>
            </a:r>
          </a:p>
        </p:txBody>
      </p:sp>
      <p:cxnSp>
        <p:nvCxnSpPr>
          <p:cNvPr id="9" name="Straight Connector 8">
            <a:extLst>
              <a:ext uri="{FF2B5EF4-FFF2-40B4-BE49-F238E27FC236}">
                <a16:creationId xmlns:a16="http://schemas.microsoft.com/office/drawing/2014/main" id="{B664C3DF-944C-46D5-A118-17131685FE1B}"/>
              </a:ext>
            </a:extLst>
          </p:cNvPr>
          <p:cNvCxnSpPr>
            <a:cxnSpLocks/>
          </p:cNvCxnSpPr>
          <p:nvPr userDrawn="1"/>
        </p:nvCxnSpPr>
        <p:spPr>
          <a:xfrm>
            <a:off x="6815894" y="4757577"/>
            <a:ext cx="4721577" cy="0"/>
          </a:xfrm>
          <a:prstGeom prst="line">
            <a:avLst/>
          </a:prstGeom>
          <a:ln w="6350">
            <a:solidFill>
              <a:srgbClr val="8B8A8D"/>
            </a:solidFill>
          </a:ln>
        </p:spPr>
        <p:style>
          <a:lnRef idx="1">
            <a:schemeClr val="accent1"/>
          </a:lnRef>
          <a:fillRef idx="0">
            <a:schemeClr val="accent1"/>
          </a:fillRef>
          <a:effectRef idx="0">
            <a:schemeClr val="accent1"/>
          </a:effectRef>
          <a:fontRef idx="minor">
            <a:schemeClr val="tx1"/>
          </a:fontRef>
        </p:style>
      </p:cxnSp>
      <p:cxnSp>
        <p:nvCxnSpPr>
          <p:cNvPr id="10" name="Straight Connector 9">
            <a:extLst>
              <a:ext uri="{FF2B5EF4-FFF2-40B4-BE49-F238E27FC236}">
                <a16:creationId xmlns:a16="http://schemas.microsoft.com/office/drawing/2014/main" id="{5B6FD7A9-D54C-4012-A03C-EFE0932E881A}"/>
              </a:ext>
            </a:extLst>
          </p:cNvPr>
          <p:cNvCxnSpPr>
            <a:cxnSpLocks/>
          </p:cNvCxnSpPr>
          <p:nvPr userDrawn="1"/>
        </p:nvCxnSpPr>
        <p:spPr>
          <a:xfrm>
            <a:off x="6815894" y="2956191"/>
            <a:ext cx="4721577" cy="0"/>
          </a:xfrm>
          <a:prstGeom prst="line">
            <a:avLst/>
          </a:prstGeom>
          <a:ln w="6350">
            <a:solidFill>
              <a:srgbClr val="8B8A8D"/>
            </a:solidFill>
          </a:ln>
        </p:spPr>
        <p:style>
          <a:lnRef idx="1">
            <a:schemeClr val="accent1"/>
          </a:lnRef>
          <a:fillRef idx="0">
            <a:schemeClr val="accent1"/>
          </a:fillRef>
          <a:effectRef idx="0">
            <a:schemeClr val="accent1"/>
          </a:effectRef>
          <a:fontRef idx="minor">
            <a:schemeClr val="tx1"/>
          </a:fontRef>
        </p:style>
      </p:cxnSp>
      <p:sp>
        <p:nvSpPr>
          <p:cNvPr id="11" name="Content Placeholder 3">
            <a:extLst>
              <a:ext uri="{FF2B5EF4-FFF2-40B4-BE49-F238E27FC236}">
                <a16:creationId xmlns:a16="http://schemas.microsoft.com/office/drawing/2014/main" id="{B877D95B-BF4B-44E6-9869-DA334FD820EA}"/>
              </a:ext>
            </a:extLst>
          </p:cNvPr>
          <p:cNvSpPr>
            <a:spLocks noGrp="1"/>
          </p:cNvSpPr>
          <p:nvPr>
            <p:ph sz="half" idx="2" hasCustomPrompt="1"/>
          </p:nvPr>
        </p:nvSpPr>
        <p:spPr>
          <a:xfrm>
            <a:off x="6815892" y="4904738"/>
            <a:ext cx="4679301" cy="1307444"/>
          </a:xfrm>
          <a:prstGeom prst="rect">
            <a:avLst/>
          </a:prstGeom>
        </p:spPr>
        <p:txBody>
          <a:bodyPr>
            <a:noAutofit/>
          </a:bodyPr>
          <a:lstStyle>
            <a:lvl1pPr marL="0" indent="0">
              <a:buNone/>
              <a:defRPr sz="1050"/>
            </a:lvl1pPr>
            <a:lvl2pPr marL="257045" indent="0">
              <a:buNone/>
              <a:defRPr sz="1200"/>
            </a:lvl2pPr>
            <a:lvl3pPr marL="514090" indent="0">
              <a:buNone/>
              <a:defRPr sz="1200"/>
            </a:lvl3pPr>
            <a:lvl4pPr marL="771137" indent="0">
              <a:buNone/>
              <a:defRPr sz="1200"/>
            </a:lvl4pPr>
            <a:lvl5pPr marL="1028182" indent="0">
              <a:buNone/>
              <a:defRPr sz="1200"/>
            </a:lvl5pPr>
            <a:lvl6pPr>
              <a:defRPr sz="2099"/>
            </a:lvl6pPr>
            <a:lvl7pPr>
              <a:defRPr sz="2099"/>
            </a:lvl7pPr>
            <a:lvl8pPr>
              <a:defRPr sz="2099"/>
            </a:lvl8pPr>
            <a:lvl9pPr>
              <a:defRPr sz="2099"/>
            </a:lvl9pPr>
          </a:lstStyle>
          <a:p>
            <a:pPr lvl="0"/>
            <a:r>
              <a:rPr lang="en-US" dirty="0"/>
              <a:t>Click to edit Master text styles</a:t>
            </a:r>
          </a:p>
        </p:txBody>
      </p:sp>
      <p:sp>
        <p:nvSpPr>
          <p:cNvPr id="12" name="Content Placeholder 3">
            <a:extLst>
              <a:ext uri="{FF2B5EF4-FFF2-40B4-BE49-F238E27FC236}">
                <a16:creationId xmlns:a16="http://schemas.microsoft.com/office/drawing/2014/main" id="{55B1DB72-256E-4AE3-966A-E6FD8A9BB400}"/>
              </a:ext>
            </a:extLst>
          </p:cNvPr>
          <p:cNvSpPr>
            <a:spLocks noGrp="1"/>
          </p:cNvSpPr>
          <p:nvPr>
            <p:ph sz="half" idx="12" hasCustomPrompt="1"/>
          </p:nvPr>
        </p:nvSpPr>
        <p:spPr>
          <a:xfrm>
            <a:off x="6815892" y="3098120"/>
            <a:ext cx="4679301" cy="1307444"/>
          </a:xfrm>
          <a:prstGeom prst="rect">
            <a:avLst/>
          </a:prstGeom>
        </p:spPr>
        <p:txBody>
          <a:bodyPr>
            <a:noAutofit/>
          </a:bodyPr>
          <a:lstStyle>
            <a:lvl1pPr marL="0" indent="0">
              <a:buNone/>
              <a:defRPr sz="1050"/>
            </a:lvl1pPr>
            <a:lvl2pPr marL="257045" indent="0">
              <a:buNone/>
              <a:defRPr sz="1200"/>
            </a:lvl2pPr>
            <a:lvl3pPr marL="514090" indent="0">
              <a:buNone/>
              <a:defRPr sz="1200"/>
            </a:lvl3pPr>
            <a:lvl4pPr marL="771137" indent="0">
              <a:buNone/>
              <a:defRPr sz="1200"/>
            </a:lvl4pPr>
            <a:lvl5pPr marL="1028182" indent="0">
              <a:buNone/>
              <a:defRPr sz="1200"/>
            </a:lvl5pPr>
            <a:lvl6pPr>
              <a:defRPr sz="2099"/>
            </a:lvl6pPr>
            <a:lvl7pPr>
              <a:defRPr sz="2099"/>
            </a:lvl7pPr>
            <a:lvl8pPr>
              <a:defRPr sz="2099"/>
            </a:lvl8pPr>
            <a:lvl9pPr>
              <a:defRPr sz="2099"/>
            </a:lvl9pPr>
          </a:lstStyle>
          <a:p>
            <a:pPr lvl="0"/>
            <a:r>
              <a:rPr lang="en-US" dirty="0"/>
              <a:t>Click to edit Master text styles</a:t>
            </a:r>
          </a:p>
        </p:txBody>
      </p:sp>
      <p:sp>
        <p:nvSpPr>
          <p:cNvPr id="13" name="Content Placeholder 3">
            <a:extLst>
              <a:ext uri="{FF2B5EF4-FFF2-40B4-BE49-F238E27FC236}">
                <a16:creationId xmlns:a16="http://schemas.microsoft.com/office/drawing/2014/main" id="{FE21481F-D816-4822-89F7-016090041445}"/>
              </a:ext>
            </a:extLst>
          </p:cNvPr>
          <p:cNvSpPr>
            <a:spLocks noGrp="1"/>
          </p:cNvSpPr>
          <p:nvPr>
            <p:ph sz="half" idx="13" hasCustomPrompt="1"/>
          </p:nvPr>
        </p:nvSpPr>
        <p:spPr>
          <a:xfrm>
            <a:off x="6815892" y="1097133"/>
            <a:ext cx="4679301" cy="1511812"/>
          </a:xfrm>
          <a:prstGeom prst="rect">
            <a:avLst/>
          </a:prstGeom>
        </p:spPr>
        <p:txBody>
          <a:bodyPr>
            <a:noAutofit/>
          </a:bodyPr>
          <a:lstStyle>
            <a:lvl1pPr marL="0" indent="0">
              <a:buNone/>
              <a:defRPr sz="1050"/>
            </a:lvl1pPr>
            <a:lvl2pPr marL="257045" indent="0">
              <a:buNone/>
              <a:defRPr sz="1050"/>
            </a:lvl2pPr>
            <a:lvl3pPr marL="514090" indent="0">
              <a:buNone/>
              <a:defRPr sz="1050"/>
            </a:lvl3pPr>
            <a:lvl4pPr marL="771137" indent="0">
              <a:buNone/>
              <a:defRPr sz="1050"/>
            </a:lvl4pPr>
            <a:lvl5pPr marL="1028182" indent="0">
              <a:buNone/>
              <a:defRPr sz="1050"/>
            </a:lvl5pPr>
            <a:lvl6pPr>
              <a:defRPr sz="2099"/>
            </a:lvl6pPr>
            <a:lvl7pPr>
              <a:defRPr sz="2099"/>
            </a:lvl7pPr>
            <a:lvl8pPr>
              <a:defRPr sz="2099"/>
            </a:lvl8pPr>
            <a:lvl9pPr>
              <a:defRPr sz="2099"/>
            </a:lvl9pPr>
          </a:lstStyle>
          <a:p>
            <a:pPr lvl="0"/>
            <a:r>
              <a:rPr lang="en-US" dirty="0"/>
              <a:t>Click to edit Master text styles</a:t>
            </a:r>
          </a:p>
        </p:txBody>
      </p:sp>
      <p:sp>
        <p:nvSpPr>
          <p:cNvPr id="14" name="Content Placeholder 3">
            <a:extLst>
              <a:ext uri="{FF2B5EF4-FFF2-40B4-BE49-F238E27FC236}">
                <a16:creationId xmlns:a16="http://schemas.microsoft.com/office/drawing/2014/main" id="{CDBFD795-5077-4154-8217-EB1CB1186385}"/>
              </a:ext>
            </a:extLst>
          </p:cNvPr>
          <p:cNvSpPr>
            <a:spLocks noGrp="1"/>
          </p:cNvSpPr>
          <p:nvPr>
            <p:ph sz="half" idx="14" hasCustomPrompt="1"/>
          </p:nvPr>
        </p:nvSpPr>
        <p:spPr>
          <a:xfrm>
            <a:off x="6815892" y="549347"/>
            <a:ext cx="4679301" cy="448883"/>
          </a:xfrm>
          <a:prstGeom prst="rect">
            <a:avLst/>
          </a:prstGeom>
        </p:spPr>
        <p:txBody>
          <a:bodyPr anchor="ctr">
            <a:noAutofit/>
          </a:bodyPr>
          <a:lstStyle>
            <a:lvl1pPr marL="0" indent="0" algn="ctr">
              <a:buNone/>
              <a:defRPr sz="1600" b="1"/>
            </a:lvl1pPr>
            <a:lvl2pPr marL="257045" indent="0">
              <a:buNone/>
              <a:defRPr sz="1600" b="1"/>
            </a:lvl2pPr>
            <a:lvl3pPr marL="514090" indent="0">
              <a:buNone/>
              <a:defRPr sz="1600" b="1"/>
            </a:lvl3pPr>
            <a:lvl4pPr marL="771137" indent="0">
              <a:buNone/>
              <a:defRPr sz="1600" b="1"/>
            </a:lvl4pPr>
            <a:lvl5pPr marL="1028182" indent="0">
              <a:buNone/>
              <a:defRPr sz="1600" b="1"/>
            </a:lvl5pPr>
            <a:lvl6pPr>
              <a:defRPr sz="2099"/>
            </a:lvl6pPr>
            <a:lvl7pPr>
              <a:defRPr sz="2099"/>
            </a:lvl7pPr>
            <a:lvl8pPr>
              <a:defRPr sz="2099"/>
            </a:lvl8pPr>
            <a:lvl9pPr>
              <a:defRPr sz="2099"/>
            </a:lvl9pPr>
          </a:lstStyle>
          <a:p>
            <a:pPr lvl="0"/>
            <a:r>
              <a:rPr lang="en-US" dirty="0"/>
              <a:t>Click to edit Master text styles</a:t>
            </a:r>
          </a:p>
        </p:txBody>
      </p:sp>
      <p:sp>
        <p:nvSpPr>
          <p:cNvPr id="15" name="Content Placeholder 3">
            <a:extLst>
              <a:ext uri="{FF2B5EF4-FFF2-40B4-BE49-F238E27FC236}">
                <a16:creationId xmlns:a16="http://schemas.microsoft.com/office/drawing/2014/main" id="{5E94D333-921F-49DB-A91E-F0518743DC4D}"/>
              </a:ext>
            </a:extLst>
          </p:cNvPr>
          <p:cNvSpPr>
            <a:spLocks noGrp="1"/>
          </p:cNvSpPr>
          <p:nvPr>
            <p:ph sz="half" idx="15" hasCustomPrompt="1"/>
          </p:nvPr>
        </p:nvSpPr>
        <p:spPr>
          <a:xfrm>
            <a:off x="6828325" y="2623370"/>
            <a:ext cx="4679301" cy="448883"/>
          </a:xfrm>
          <a:prstGeom prst="rect">
            <a:avLst/>
          </a:prstGeom>
        </p:spPr>
        <p:txBody>
          <a:bodyPr anchor="ctr">
            <a:noAutofit/>
          </a:bodyPr>
          <a:lstStyle>
            <a:lvl1pPr marL="0" indent="0" algn="ctr">
              <a:buNone/>
              <a:defRPr sz="1400" b="1"/>
            </a:lvl1pPr>
            <a:lvl2pPr marL="257045" indent="0">
              <a:buNone/>
              <a:defRPr sz="1600" b="1"/>
            </a:lvl2pPr>
            <a:lvl3pPr marL="514090" indent="0">
              <a:buNone/>
              <a:defRPr sz="1600" b="1"/>
            </a:lvl3pPr>
            <a:lvl4pPr marL="771137" indent="0">
              <a:buNone/>
              <a:defRPr sz="1600" b="1"/>
            </a:lvl4pPr>
            <a:lvl5pPr marL="1028182" indent="0">
              <a:buNone/>
              <a:defRPr sz="1600" b="1"/>
            </a:lvl5pPr>
            <a:lvl6pPr>
              <a:defRPr sz="2099"/>
            </a:lvl6pPr>
            <a:lvl7pPr>
              <a:defRPr sz="2099"/>
            </a:lvl7pPr>
            <a:lvl8pPr>
              <a:defRPr sz="2099"/>
            </a:lvl8pPr>
            <a:lvl9pPr>
              <a:defRPr sz="2099"/>
            </a:lvl9pPr>
          </a:lstStyle>
          <a:p>
            <a:pPr lvl="0"/>
            <a:r>
              <a:rPr lang="en-US" dirty="0"/>
              <a:t>Click to edit Master text styles</a:t>
            </a:r>
          </a:p>
        </p:txBody>
      </p:sp>
      <p:sp>
        <p:nvSpPr>
          <p:cNvPr id="16" name="Content Placeholder 3">
            <a:extLst>
              <a:ext uri="{FF2B5EF4-FFF2-40B4-BE49-F238E27FC236}">
                <a16:creationId xmlns:a16="http://schemas.microsoft.com/office/drawing/2014/main" id="{08576189-B30B-4DDE-AE30-DF6A3A842BF3}"/>
              </a:ext>
            </a:extLst>
          </p:cNvPr>
          <p:cNvSpPr>
            <a:spLocks noGrp="1"/>
          </p:cNvSpPr>
          <p:nvPr>
            <p:ph sz="half" idx="16" hasCustomPrompt="1"/>
          </p:nvPr>
        </p:nvSpPr>
        <p:spPr>
          <a:xfrm>
            <a:off x="6822100" y="4426876"/>
            <a:ext cx="4679301" cy="448883"/>
          </a:xfrm>
          <a:prstGeom prst="rect">
            <a:avLst/>
          </a:prstGeom>
        </p:spPr>
        <p:txBody>
          <a:bodyPr anchor="ctr">
            <a:noAutofit/>
          </a:bodyPr>
          <a:lstStyle>
            <a:lvl1pPr marL="0" indent="0" algn="ctr">
              <a:buNone/>
              <a:defRPr sz="1400" b="1"/>
            </a:lvl1pPr>
            <a:lvl2pPr marL="257045" indent="0">
              <a:buNone/>
              <a:defRPr sz="1600" b="1"/>
            </a:lvl2pPr>
            <a:lvl3pPr marL="514090" indent="0">
              <a:buNone/>
              <a:defRPr sz="1600" b="1"/>
            </a:lvl3pPr>
            <a:lvl4pPr marL="771137" indent="0">
              <a:buNone/>
              <a:defRPr sz="1600" b="1"/>
            </a:lvl4pPr>
            <a:lvl5pPr marL="1028182" indent="0">
              <a:buNone/>
              <a:defRPr sz="1600" b="1"/>
            </a:lvl5pPr>
            <a:lvl6pPr>
              <a:defRPr sz="2099"/>
            </a:lvl6pPr>
            <a:lvl7pPr>
              <a:defRPr sz="2099"/>
            </a:lvl7pPr>
            <a:lvl8pPr>
              <a:defRPr sz="2099"/>
            </a:lvl8pPr>
            <a:lvl9pPr>
              <a:defRPr sz="2099"/>
            </a:lvl9pPr>
          </a:lstStyle>
          <a:p>
            <a:pPr lvl="0"/>
            <a:r>
              <a:rPr lang="en-US" dirty="0"/>
              <a:t>Click to edit Master text styles</a:t>
            </a:r>
          </a:p>
        </p:txBody>
      </p:sp>
      <p:cxnSp>
        <p:nvCxnSpPr>
          <p:cNvPr id="18" name="Straight Connector 17">
            <a:extLst>
              <a:ext uri="{FF2B5EF4-FFF2-40B4-BE49-F238E27FC236}">
                <a16:creationId xmlns:a16="http://schemas.microsoft.com/office/drawing/2014/main" id="{A04FBDC3-9C71-44BB-A7C5-3AEF100FF99D}"/>
              </a:ext>
            </a:extLst>
          </p:cNvPr>
          <p:cNvCxnSpPr>
            <a:cxnSpLocks/>
          </p:cNvCxnSpPr>
          <p:nvPr userDrawn="1"/>
        </p:nvCxnSpPr>
        <p:spPr>
          <a:xfrm>
            <a:off x="6815894" y="6313359"/>
            <a:ext cx="4721577" cy="0"/>
          </a:xfrm>
          <a:prstGeom prst="line">
            <a:avLst/>
          </a:prstGeom>
          <a:ln w="6350">
            <a:solidFill>
              <a:srgbClr val="8B8A8D"/>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958845679"/>
      </p:ext>
    </p:extLst>
  </p:cSld>
  <p:clrMapOvr>
    <a:masterClrMapping/>
  </p:clrMapOvr>
  <p:hf hdr="0" ftr="0" dt="0"/>
</p:sldLayout>
</file>

<file path=ppt/slideLayouts/slideLayout281.xml><?xml version="1.0" encoding="utf-8"?>
<p:sldLayout xmlns:a="http://schemas.openxmlformats.org/drawingml/2006/main" xmlns:r="http://schemas.openxmlformats.org/officeDocument/2006/relationships" xmlns:p="http://schemas.openxmlformats.org/presentationml/2006/main" preserve="1" userDrawn="1">
  <p:cSld name="3_Title and Content">
    <p:spTree>
      <p:nvGrpSpPr>
        <p:cNvPr id="1" name=""/>
        <p:cNvGrpSpPr/>
        <p:nvPr/>
      </p:nvGrpSpPr>
      <p:grpSpPr>
        <a:xfrm>
          <a:off x="0" y="0"/>
          <a:ext cx="0" cy="0"/>
          <a:chOff x="0" y="0"/>
          <a:chExt cx="0" cy="0"/>
        </a:xfrm>
      </p:grpSpPr>
      <p:cxnSp>
        <p:nvCxnSpPr>
          <p:cNvPr id="21" name="Straight Connector 20">
            <a:extLst>
              <a:ext uri="{FF2B5EF4-FFF2-40B4-BE49-F238E27FC236}">
                <a16:creationId xmlns:a16="http://schemas.microsoft.com/office/drawing/2014/main" id="{62AE546F-DEF8-40D9-A0D8-A42D0050A51C}"/>
              </a:ext>
            </a:extLst>
          </p:cNvPr>
          <p:cNvCxnSpPr>
            <a:cxnSpLocks/>
          </p:cNvCxnSpPr>
          <p:nvPr userDrawn="1"/>
        </p:nvCxnSpPr>
        <p:spPr>
          <a:xfrm>
            <a:off x="6815894" y="6313359"/>
            <a:ext cx="4721577" cy="0"/>
          </a:xfrm>
          <a:prstGeom prst="line">
            <a:avLst/>
          </a:prstGeom>
          <a:ln w="6350">
            <a:solidFill>
              <a:srgbClr val="8B8A8D"/>
            </a:solidFill>
          </a:ln>
        </p:spPr>
        <p:style>
          <a:lnRef idx="1">
            <a:schemeClr val="accent1"/>
          </a:lnRef>
          <a:fillRef idx="0">
            <a:schemeClr val="accent1"/>
          </a:fillRef>
          <a:effectRef idx="0">
            <a:schemeClr val="accent1"/>
          </a:effectRef>
          <a:fontRef idx="minor">
            <a:schemeClr val="tx1"/>
          </a:fontRef>
        </p:style>
      </p:cxnSp>
      <p:sp>
        <p:nvSpPr>
          <p:cNvPr id="22" name="TextBox 21">
            <a:extLst>
              <a:ext uri="{FF2B5EF4-FFF2-40B4-BE49-F238E27FC236}">
                <a16:creationId xmlns:a16="http://schemas.microsoft.com/office/drawing/2014/main" id="{36DE15EB-3DF5-45EB-9F59-6F16083AE962}"/>
              </a:ext>
            </a:extLst>
          </p:cNvPr>
          <p:cNvSpPr txBox="1"/>
          <p:nvPr userDrawn="1"/>
        </p:nvSpPr>
        <p:spPr>
          <a:xfrm>
            <a:off x="0" y="1"/>
            <a:ext cx="6096000" cy="6858000"/>
          </a:xfrm>
          <a:prstGeom prst="rect">
            <a:avLst/>
          </a:prstGeom>
          <a:solidFill>
            <a:srgbClr val="00005E"/>
          </a:solidFill>
        </p:spPr>
        <p:txBody>
          <a:bodyPr vert="horz" wrap="square" lIns="0" tIns="0" rIns="0" bIns="0" rtlCol="0">
            <a:noAutofit/>
          </a:bodyPr>
          <a:lstStyle/>
          <a:p>
            <a:pPr marL="0" indent="0" fontAlgn="auto">
              <a:spcAft>
                <a:spcPts val="0"/>
              </a:spcAft>
              <a:buNone/>
            </a:pPr>
            <a:endParaRPr lang="en-US" sz="900" b="1" dirty="0">
              <a:solidFill>
                <a:srgbClr val="8B8A8D"/>
              </a:solidFill>
            </a:endParaRPr>
          </a:p>
        </p:txBody>
      </p:sp>
      <p:sp>
        <p:nvSpPr>
          <p:cNvPr id="6" name="Title 1">
            <a:extLst>
              <a:ext uri="{FF2B5EF4-FFF2-40B4-BE49-F238E27FC236}">
                <a16:creationId xmlns:a16="http://schemas.microsoft.com/office/drawing/2014/main" id="{9ABD2CCD-BDA3-47FD-AC3B-ABD59DBCFDDC}"/>
              </a:ext>
            </a:extLst>
          </p:cNvPr>
          <p:cNvSpPr txBox="1">
            <a:spLocks/>
          </p:cNvSpPr>
          <p:nvPr userDrawn="1"/>
        </p:nvSpPr>
        <p:spPr>
          <a:xfrm>
            <a:off x="6769977" y="554591"/>
            <a:ext cx="4677566" cy="1217815"/>
          </a:xfrm>
          <a:prstGeom prst="rect">
            <a:avLst/>
          </a:prstGeom>
        </p:spPr>
        <p:txBody>
          <a:bodyPr vert="horz" lIns="0" tIns="0" rIns="0" bIns="0" rtlCol="0" anchor="t" anchorCtr="0">
            <a:noAutofit/>
          </a:bodyPr>
          <a:lstStyle>
            <a:lvl1pPr algn="l" defTabSz="1088776" rtl="0" eaLnBrk="1" latinLnBrk="0" hangingPunct="1">
              <a:spcBef>
                <a:spcPct val="0"/>
              </a:spcBef>
              <a:buNone/>
              <a:defRPr sz="2000" b="1" kern="1200">
                <a:solidFill>
                  <a:schemeClr val="accent1"/>
                </a:solidFill>
                <a:latin typeface="+mj-lt"/>
                <a:ea typeface="+mj-ea"/>
                <a:cs typeface="+mj-cs"/>
              </a:defRPr>
            </a:lvl1pPr>
          </a:lstStyle>
          <a:p>
            <a:pPr algn="ctr">
              <a:buClr>
                <a:prstClr val="black"/>
              </a:buClr>
              <a:defRPr/>
            </a:pPr>
            <a:r>
              <a:rPr lang="en-US" sz="1600" dirty="0" err="1">
                <a:solidFill>
                  <a:srgbClr val="00005E"/>
                </a:solidFill>
              </a:rPr>
              <a:t>Overskrift</a:t>
            </a:r>
            <a:endParaRPr lang="en-US" sz="1600" dirty="0">
              <a:solidFill>
                <a:srgbClr val="00005E"/>
              </a:solidFill>
            </a:endParaRPr>
          </a:p>
        </p:txBody>
      </p:sp>
      <p:sp>
        <p:nvSpPr>
          <p:cNvPr id="7" name="Rectangle 6">
            <a:extLst>
              <a:ext uri="{FF2B5EF4-FFF2-40B4-BE49-F238E27FC236}">
                <a16:creationId xmlns:a16="http://schemas.microsoft.com/office/drawing/2014/main" id="{1EEC727B-C0B4-49D5-B160-386471F68380}"/>
              </a:ext>
            </a:extLst>
          </p:cNvPr>
          <p:cNvSpPr/>
          <p:nvPr userDrawn="1"/>
        </p:nvSpPr>
        <p:spPr>
          <a:xfrm>
            <a:off x="6759550" y="1268467"/>
            <a:ext cx="4687993" cy="253857"/>
          </a:xfrm>
          <a:prstGeom prst="rect">
            <a:avLst/>
          </a:prstGeom>
        </p:spPr>
        <p:txBody>
          <a:bodyPr wrap="square">
            <a:spAutoFit/>
          </a:bodyPr>
          <a:lstStyle/>
          <a:p>
            <a:pPr fontAlgn="auto">
              <a:spcAft>
                <a:spcPts val="0"/>
              </a:spcAft>
              <a:buClrTx/>
              <a:defRPr/>
            </a:pPr>
            <a:r>
              <a:rPr lang="en-US" sz="1050" b="0" noProof="1">
                <a:solidFill>
                  <a:prstClr val="black"/>
                </a:solidFill>
              </a:rPr>
              <a:t>Indsæt tekst</a:t>
            </a:r>
            <a:endParaRPr lang="en-US" sz="1050" b="0" dirty="0">
              <a:solidFill>
                <a:prstClr val="black"/>
              </a:solidFill>
            </a:endParaRPr>
          </a:p>
        </p:txBody>
      </p:sp>
      <p:graphicFrame>
        <p:nvGraphicFramePr>
          <p:cNvPr id="8" name="Table 7">
            <a:extLst>
              <a:ext uri="{FF2B5EF4-FFF2-40B4-BE49-F238E27FC236}">
                <a16:creationId xmlns:a16="http://schemas.microsoft.com/office/drawing/2014/main" id="{E8D6669A-52B4-4EF0-B6F7-D9DDD63C1EA4}"/>
              </a:ext>
            </a:extLst>
          </p:cNvPr>
          <p:cNvGraphicFramePr>
            <a:graphicFrameLocks noGrp="1"/>
          </p:cNvGraphicFramePr>
          <p:nvPr userDrawn="1"/>
        </p:nvGraphicFramePr>
        <p:xfrm>
          <a:off x="3627015" y="4447450"/>
          <a:ext cx="2253018" cy="2165628"/>
        </p:xfrm>
        <a:graphic>
          <a:graphicData uri="http://schemas.openxmlformats.org/drawingml/2006/table">
            <a:tbl>
              <a:tblPr firstRow="1" bandRow="1">
                <a:tableStyleId>{5C22544A-7EE6-4342-B048-85BDC9FD1C3A}</a:tableStyleId>
              </a:tblPr>
              <a:tblGrid>
                <a:gridCol w="1101190">
                  <a:extLst>
                    <a:ext uri="{9D8B030D-6E8A-4147-A177-3AD203B41FA5}">
                      <a16:colId xmlns:a16="http://schemas.microsoft.com/office/drawing/2014/main" val="20000"/>
                    </a:ext>
                  </a:extLst>
                </a:gridCol>
                <a:gridCol w="1151828">
                  <a:extLst>
                    <a:ext uri="{9D8B030D-6E8A-4147-A177-3AD203B41FA5}">
                      <a16:colId xmlns:a16="http://schemas.microsoft.com/office/drawing/2014/main" val="20001"/>
                    </a:ext>
                  </a:extLst>
                </a:gridCol>
              </a:tblGrid>
              <a:tr h="180469">
                <a:tc gridSpan="2">
                  <a:txBody>
                    <a:bodyPr/>
                    <a:lstStyle/>
                    <a:p>
                      <a:pPr marL="0" algn="l" defTabSz="914217" rtl="0" eaLnBrk="1" latinLnBrk="0" hangingPunct="1">
                        <a:lnSpc>
                          <a:spcPct val="120000"/>
                        </a:lnSpc>
                        <a:spcBef>
                          <a:spcPct val="85000"/>
                        </a:spcBef>
                        <a:buClr>
                          <a:srgbClr val="1E2866"/>
                        </a:buClr>
                      </a:pPr>
                      <a:r>
                        <a:rPr lang="en-US" sz="1000" b="1" kern="1200" dirty="0">
                          <a:solidFill>
                            <a:schemeClr val="bg1"/>
                          </a:solidFill>
                          <a:latin typeface="+mn-lt"/>
                          <a:ea typeface="+mn-ea"/>
                          <a:cs typeface="+mn-cs"/>
                        </a:rPr>
                        <a:t>KLASSER</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marL="0" algn="l" defTabSz="914217" rtl="0" eaLnBrk="1" latinLnBrk="0" hangingPunct="1">
                        <a:lnSpc>
                          <a:spcPct val="120000"/>
                        </a:lnSpc>
                        <a:spcBef>
                          <a:spcPct val="85000"/>
                        </a:spcBef>
                        <a:buClr>
                          <a:srgbClr val="1E2866"/>
                        </a:buClr>
                      </a:pPr>
                      <a:endParaRPr lang="da-DK" sz="900" b="0" kern="1200" dirty="0">
                        <a:solidFill>
                          <a:schemeClr val="bg1"/>
                        </a:solidFill>
                        <a:latin typeface="+mn-lt"/>
                        <a:ea typeface="+mn-ea"/>
                        <a:cs typeface="+mn-cs"/>
                      </a:endParaRPr>
                    </a:p>
                  </a:txBody>
                  <a:tcPr marL="0" marR="0" marT="0" marB="0">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180469">
                <a:tc>
                  <a:txBody>
                    <a:bodyPr/>
                    <a:lstStyle/>
                    <a:p>
                      <a:pPr marL="0" algn="l" defTabSz="914217" rtl="0" eaLnBrk="1" latinLnBrk="0" hangingPunct="1">
                        <a:lnSpc>
                          <a:spcPct val="120000"/>
                        </a:lnSpc>
                        <a:spcBef>
                          <a:spcPct val="85000"/>
                        </a:spcBef>
                        <a:buClr>
                          <a:srgbClr val="1E2866"/>
                        </a:buClr>
                      </a:pPr>
                      <a:r>
                        <a:rPr lang="en-US" sz="900" b="0" kern="1200" dirty="0">
                          <a:solidFill>
                            <a:schemeClr val="bg1"/>
                          </a:solidFill>
                          <a:latin typeface="+mn-lt"/>
                          <a:ea typeface="+mn-ea"/>
                          <a:cs typeface="+mn-cs"/>
                        </a:rPr>
                        <a:t>Investment Grade</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l" defTabSz="914217" rtl="0" eaLnBrk="1" latinLnBrk="0" hangingPunct="1">
                        <a:lnSpc>
                          <a:spcPct val="120000"/>
                        </a:lnSpc>
                        <a:spcBef>
                          <a:spcPct val="85000"/>
                        </a:spcBef>
                        <a:buClr>
                          <a:srgbClr val="1E2866"/>
                        </a:buClr>
                      </a:pPr>
                      <a:r>
                        <a:rPr lang="en-US" sz="900" b="0" kern="1200" dirty="0">
                          <a:solidFill>
                            <a:schemeClr val="bg1"/>
                          </a:solidFill>
                          <a:latin typeface="+mn-lt"/>
                          <a:ea typeface="+mn-ea"/>
                          <a:cs typeface="+mn-cs"/>
                        </a:rPr>
                        <a:t>Neutral</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180469">
                <a:tc>
                  <a:txBody>
                    <a:bodyPr/>
                    <a:lstStyle/>
                    <a:p>
                      <a:pPr marL="0" algn="l" defTabSz="914217" rtl="0" eaLnBrk="1" latinLnBrk="0" hangingPunct="1">
                        <a:lnSpc>
                          <a:spcPct val="120000"/>
                        </a:lnSpc>
                        <a:spcBef>
                          <a:spcPct val="85000"/>
                        </a:spcBef>
                        <a:buClr>
                          <a:srgbClr val="1E2866"/>
                        </a:buClr>
                      </a:pPr>
                      <a:r>
                        <a:rPr lang="en-US" sz="900" b="0" kern="1200" dirty="0">
                          <a:solidFill>
                            <a:schemeClr val="bg1"/>
                          </a:solidFill>
                          <a:latin typeface="+mn-lt"/>
                          <a:ea typeface="+mn-ea"/>
                          <a:cs typeface="+mn-cs"/>
                        </a:rPr>
                        <a:t>Speculative Grade</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l" defTabSz="914217" rtl="0" eaLnBrk="1" latinLnBrk="0" hangingPunct="1">
                        <a:lnSpc>
                          <a:spcPct val="120000"/>
                        </a:lnSpc>
                        <a:spcBef>
                          <a:spcPct val="85000"/>
                        </a:spcBef>
                        <a:buClr>
                          <a:srgbClr val="1E2866"/>
                        </a:buClr>
                      </a:pPr>
                      <a:r>
                        <a:rPr lang="en-US" sz="900" b="0" kern="1200" dirty="0">
                          <a:solidFill>
                            <a:schemeClr val="bg1"/>
                          </a:solidFill>
                          <a:latin typeface="+mn-lt"/>
                          <a:ea typeface="+mn-ea"/>
                          <a:cs typeface="+mn-cs"/>
                        </a:rPr>
                        <a:t>Neutral</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r h="180469">
                <a:tc>
                  <a:txBody>
                    <a:bodyPr/>
                    <a:lstStyle/>
                    <a:p>
                      <a:pPr marL="0" algn="l" defTabSz="914217" rtl="0" eaLnBrk="1" latinLnBrk="0" hangingPunct="1">
                        <a:lnSpc>
                          <a:spcPct val="120000"/>
                        </a:lnSpc>
                        <a:spcBef>
                          <a:spcPct val="85000"/>
                        </a:spcBef>
                        <a:buClr>
                          <a:srgbClr val="1E2866"/>
                        </a:buClr>
                      </a:pPr>
                      <a:endParaRPr lang="en-US" sz="900" b="0" kern="1200" dirty="0">
                        <a:solidFill>
                          <a:schemeClr val="bg1"/>
                        </a:solidFill>
                        <a:latin typeface="+mn-lt"/>
                        <a:ea typeface="+mn-ea"/>
                        <a:cs typeface="+mn-cs"/>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l" defTabSz="914217" rtl="0" eaLnBrk="1" latinLnBrk="0" hangingPunct="1">
                        <a:lnSpc>
                          <a:spcPct val="120000"/>
                        </a:lnSpc>
                        <a:spcBef>
                          <a:spcPct val="85000"/>
                        </a:spcBef>
                        <a:buClr>
                          <a:srgbClr val="1E2866"/>
                        </a:buClr>
                      </a:pPr>
                      <a:endParaRPr lang="en-US" sz="900" b="0" kern="1200" dirty="0">
                        <a:solidFill>
                          <a:schemeClr val="bg1"/>
                        </a:solidFill>
                        <a:latin typeface="+mn-lt"/>
                        <a:ea typeface="+mn-ea"/>
                        <a:cs typeface="+mn-cs"/>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3"/>
                  </a:ext>
                </a:extLst>
              </a:tr>
              <a:tr h="180469">
                <a:tc>
                  <a:txBody>
                    <a:bodyPr/>
                    <a:lstStyle/>
                    <a:p>
                      <a:pPr marL="0" marR="0" lvl="0" indent="0" algn="l" defTabSz="914217" rtl="0" eaLnBrk="1" fontAlgn="auto" latinLnBrk="0" hangingPunct="1">
                        <a:lnSpc>
                          <a:spcPct val="120000"/>
                        </a:lnSpc>
                        <a:spcBef>
                          <a:spcPct val="85000"/>
                        </a:spcBef>
                        <a:spcAft>
                          <a:spcPts val="0"/>
                        </a:spcAft>
                        <a:buClr>
                          <a:srgbClr val="1E2866"/>
                        </a:buClr>
                        <a:buSzTx/>
                        <a:buFontTx/>
                        <a:buNone/>
                        <a:tabLst/>
                        <a:defRPr/>
                      </a:pPr>
                      <a:r>
                        <a:rPr lang="en-US" sz="900" b="1" kern="1200" dirty="0">
                          <a:solidFill>
                            <a:schemeClr val="bg1"/>
                          </a:solidFill>
                          <a:latin typeface="+mn-lt"/>
                          <a:ea typeface="+mn-ea"/>
                          <a:cs typeface="+mn-cs"/>
                        </a:rPr>
                        <a:t>RENTER</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l" defTabSz="914217" rtl="0" eaLnBrk="1" latinLnBrk="0" hangingPunct="1">
                        <a:lnSpc>
                          <a:spcPct val="120000"/>
                        </a:lnSpc>
                        <a:spcBef>
                          <a:spcPct val="85000"/>
                        </a:spcBef>
                        <a:buClr>
                          <a:srgbClr val="1E2866"/>
                        </a:buClr>
                      </a:pPr>
                      <a:endParaRPr lang="en-US" sz="900" b="0" kern="1200" dirty="0">
                        <a:solidFill>
                          <a:schemeClr val="bg1"/>
                        </a:solidFill>
                        <a:latin typeface="+mn-lt"/>
                        <a:ea typeface="+mn-ea"/>
                        <a:cs typeface="+mn-cs"/>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4"/>
                  </a:ext>
                </a:extLst>
              </a:tr>
              <a:tr h="180469">
                <a:tc>
                  <a:txBody>
                    <a:bodyPr/>
                    <a:lstStyle/>
                    <a:p>
                      <a:pPr marL="0" algn="l" defTabSz="914217" rtl="0" eaLnBrk="1" latinLnBrk="0" hangingPunct="1">
                        <a:lnSpc>
                          <a:spcPct val="120000"/>
                        </a:lnSpc>
                        <a:spcBef>
                          <a:spcPct val="85000"/>
                        </a:spcBef>
                        <a:buClr>
                          <a:srgbClr val="1E2866"/>
                        </a:buClr>
                      </a:pPr>
                      <a:r>
                        <a:rPr lang="en-US" sz="900" b="0" kern="1200" dirty="0" err="1">
                          <a:solidFill>
                            <a:schemeClr val="bg1"/>
                          </a:solidFill>
                          <a:latin typeface="+mn-lt"/>
                          <a:ea typeface="+mn-ea"/>
                          <a:cs typeface="+mn-cs"/>
                        </a:rPr>
                        <a:t>Varighed</a:t>
                      </a:r>
                      <a:endParaRPr lang="en-US" sz="900" b="0" kern="1200" dirty="0">
                        <a:solidFill>
                          <a:schemeClr val="bg1"/>
                        </a:solidFill>
                        <a:latin typeface="+mn-lt"/>
                        <a:ea typeface="+mn-ea"/>
                        <a:cs typeface="+mn-cs"/>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l" defTabSz="914217" rtl="0" eaLnBrk="1" latinLnBrk="0" hangingPunct="1">
                        <a:lnSpc>
                          <a:spcPct val="120000"/>
                        </a:lnSpc>
                        <a:spcBef>
                          <a:spcPct val="85000"/>
                        </a:spcBef>
                        <a:buClr>
                          <a:srgbClr val="1E2866"/>
                        </a:buClr>
                      </a:pPr>
                      <a:r>
                        <a:rPr lang="en-US" sz="900" b="0" kern="1200" dirty="0">
                          <a:solidFill>
                            <a:schemeClr val="bg1"/>
                          </a:solidFill>
                          <a:latin typeface="+mn-lt"/>
                          <a:ea typeface="+mn-ea"/>
                          <a:cs typeface="+mn-cs"/>
                        </a:rPr>
                        <a:t>Neutral</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5"/>
                  </a:ext>
                </a:extLst>
              </a:tr>
              <a:tr h="180469">
                <a:tc>
                  <a:txBody>
                    <a:bodyPr/>
                    <a:lstStyle/>
                    <a:p>
                      <a:pPr marL="0" algn="l" defTabSz="914217" rtl="0" eaLnBrk="1" latinLnBrk="0" hangingPunct="1">
                        <a:lnSpc>
                          <a:spcPct val="120000"/>
                        </a:lnSpc>
                        <a:spcBef>
                          <a:spcPct val="85000"/>
                        </a:spcBef>
                        <a:buClr>
                          <a:srgbClr val="1E2866"/>
                        </a:buClr>
                      </a:pPr>
                      <a:r>
                        <a:rPr lang="en-US" sz="900" b="0" kern="1200" dirty="0" err="1">
                          <a:solidFill>
                            <a:schemeClr val="bg1"/>
                          </a:solidFill>
                          <a:latin typeface="+mn-lt"/>
                          <a:ea typeface="+mn-ea"/>
                          <a:cs typeface="+mn-cs"/>
                        </a:rPr>
                        <a:t>Rentekurve</a:t>
                      </a:r>
                      <a:endParaRPr lang="en-US" sz="900" b="0" kern="1200" dirty="0">
                        <a:solidFill>
                          <a:schemeClr val="bg1"/>
                        </a:solidFill>
                        <a:latin typeface="+mn-lt"/>
                        <a:ea typeface="+mn-ea"/>
                        <a:cs typeface="+mn-cs"/>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l" defTabSz="914217" rtl="0" eaLnBrk="1" latinLnBrk="0" hangingPunct="1">
                        <a:lnSpc>
                          <a:spcPct val="120000"/>
                        </a:lnSpc>
                        <a:spcBef>
                          <a:spcPct val="85000"/>
                        </a:spcBef>
                        <a:buClr>
                          <a:srgbClr val="1E2866"/>
                        </a:buClr>
                      </a:pPr>
                      <a:r>
                        <a:rPr lang="en-US" sz="900" b="0" kern="1200" dirty="0">
                          <a:solidFill>
                            <a:schemeClr val="bg1"/>
                          </a:solidFill>
                          <a:latin typeface="+mn-lt"/>
                          <a:ea typeface="+mn-ea"/>
                          <a:cs typeface="+mn-cs"/>
                        </a:rPr>
                        <a:t>Neutral</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6"/>
                  </a:ext>
                </a:extLst>
              </a:tr>
              <a:tr h="180469">
                <a:tc>
                  <a:txBody>
                    <a:bodyPr/>
                    <a:lstStyle/>
                    <a:p>
                      <a:pPr marL="0" algn="l" defTabSz="914217" rtl="0" eaLnBrk="1" latinLnBrk="0" hangingPunct="1">
                        <a:lnSpc>
                          <a:spcPct val="120000"/>
                        </a:lnSpc>
                        <a:spcBef>
                          <a:spcPct val="85000"/>
                        </a:spcBef>
                        <a:buClr>
                          <a:srgbClr val="1E2866"/>
                        </a:buClr>
                      </a:pPr>
                      <a:endParaRPr lang="en-US" sz="900" b="0" kern="1200" dirty="0">
                        <a:solidFill>
                          <a:schemeClr val="bg1"/>
                        </a:solidFill>
                        <a:latin typeface="+mn-lt"/>
                        <a:ea typeface="+mn-ea"/>
                        <a:cs typeface="+mn-cs"/>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l" defTabSz="914217" rtl="0" eaLnBrk="1" latinLnBrk="0" hangingPunct="1">
                        <a:lnSpc>
                          <a:spcPct val="120000"/>
                        </a:lnSpc>
                        <a:spcBef>
                          <a:spcPct val="85000"/>
                        </a:spcBef>
                        <a:buClr>
                          <a:srgbClr val="1E2866"/>
                        </a:buClr>
                      </a:pPr>
                      <a:endParaRPr lang="en-US" sz="900" b="0" kern="1200" dirty="0">
                        <a:solidFill>
                          <a:schemeClr val="bg1"/>
                        </a:solidFill>
                        <a:latin typeface="+mn-lt"/>
                        <a:ea typeface="+mn-ea"/>
                        <a:cs typeface="+mn-cs"/>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7"/>
                  </a:ext>
                </a:extLst>
              </a:tr>
              <a:tr h="180469">
                <a:tc>
                  <a:txBody>
                    <a:bodyPr/>
                    <a:lstStyle/>
                    <a:p>
                      <a:pPr marL="0" algn="l" defTabSz="914217" rtl="0" eaLnBrk="1" latinLnBrk="0" hangingPunct="1">
                        <a:lnSpc>
                          <a:spcPct val="120000"/>
                        </a:lnSpc>
                        <a:spcBef>
                          <a:spcPct val="85000"/>
                        </a:spcBef>
                        <a:buClr>
                          <a:srgbClr val="1E2866"/>
                        </a:buClr>
                      </a:pPr>
                      <a:endParaRPr lang="en-US" sz="900" b="0" kern="1200" dirty="0">
                        <a:solidFill>
                          <a:schemeClr val="bg1"/>
                        </a:solidFill>
                        <a:latin typeface="+mn-lt"/>
                        <a:ea typeface="+mn-ea"/>
                        <a:cs typeface="+mn-cs"/>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l" defTabSz="914217" rtl="0" eaLnBrk="1" latinLnBrk="0" hangingPunct="1">
                        <a:lnSpc>
                          <a:spcPct val="120000"/>
                        </a:lnSpc>
                        <a:spcBef>
                          <a:spcPct val="85000"/>
                        </a:spcBef>
                        <a:buClr>
                          <a:srgbClr val="1E2866"/>
                        </a:buClr>
                      </a:pPr>
                      <a:endParaRPr lang="en-US" sz="900" b="0" kern="1200" dirty="0">
                        <a:solidFill>
                          <a:schemeClr val="bg1"/>
                        </a:solidFill>
                        <a:latin typeface="+mn-lt"/>
                        <a:ea typeface="+mn-ea"/>
                        <a:cs typeface="+mn-cs"/>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8"/>
                  </a:ext>
                </a:extLst>
              </a:tr>
              <a:tr h="180469">
                <a:tc>
                  <a:txBody>
                    <a:bodyPr/>
                    <a:lstStyle/>
                    <a:p>
                      <a:pPr marL="0" algn="l" defTabSz="914217" rtl="0" eaLnBrk="1" latinLnBrk="0" hangingPunct="1">
                        <a:lnSpc>
                          <a:spcPct val="120000"/>
                        </a:lnSpc>
                        <a:spcBef>
                          <a:spcPct val="85000"/>
                        </a:spcBef>
                        <a:buClr>
                          <a:srgbClr val="1E2866"/>
                        </a:buClr>
                      </a:pPr>
                      <a:endParaRPr lang="en-US" sz="900" b="0" kern="1200" dirty="0">
                        <a:solidFill>
                          <a:schemeClr val="bg1"/>
                        </a:solidFill>
                        <a:latin typeface="+mn-lt"/>
                        <a:ea typeface="+mn-ea"/>
                        <a:cs typeface="+mn-cs"/>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l" defTabSz="914217" rtl="0" eaLnBrk="1" latinLnBrk="0" hangingPunct="1">
                        <a:lnSpc>
                          <a:spcPct val="120000"/>
                        </a:lnSpc>
                        <a:spcBef>
                          <a:spcPct val="85000"/>
                        </a:spcBef>
                        <a:buClr>
                          <a:srgbClr val="1E2866"/>
                        </a:buClr>
                      </a:pPr>
                      <a:endParaRPr lang="en-US" sz="900" b="0" kern="1200" dirty="0">
                        <a:solidFill>
                          <a:schemeClr val="bg1"/>
                        </a:solidFill>
                        <a:latin typeface="+mn-lt"/>
                        <a:ea typeface="+mn-ea"/>
                        <a:cs typeface="+mn-cs"/>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9"/>
                  </a:ext>
                </a:extLst>
              </a:tr>
              <a:tr h="180469">
                <a:tc>
                  <a:txBody>
                    <a:bodyPr/>
                    <a:lstStyle/>
                    <a:p>
                      <a:pPr marL="0" algn="l" defTabSz="914217" rtl="0" eaLnBrk="1" latinLnBrk="0" hangingPunct="1">
                        <a:lnSpc>
                          <a:spcPct val="120000"/>
                        </a:lnSpc>
                        <a:spcBef>
                          <a:spcPct val="85000"/>
                        </a:spcBef>
                        <a:buClr>
                          <a:srgbClr val="1E2866"/>
                        </a:buClr>
                      </a:pPr>
                      <a:endParaRPr lang="en-US" sz="900" b="0" kern="1200" dirty="0">
                        <a:solidFill>
                          <a:schemeClr val="bg1"/>
                        </a:solidFill>
                        <a:latin typeface="+mn-lt"/>
                        <a:ea typeface="+mn-ea"/>
                        <a:cs typeface="+mn-cs"/>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l" defTabSz="914217" rtl="0" eaLnBrk="1" latinLnBrk="0" hangingPunct="1">
                        <a:lnSpc>
                          <a:spcPct val="120000"/>
                        </a:lnSpc>
                        <a:spcBef>
                          <a:spcPct val="85000"/>
                        </a:spcBef>
                        <a:buClr>
                          <a:srgbClr val="1E2866"/>
                        </a:buClr>
                      </a:pPr>
                      <a:endParaRPr lang="en-US" sz="900" b="0" kern="1200" dirty="0">
                        <a:solidFill>
                          <a:schemeClr val="bg1"/>
                        </a:solidFill>
                        <a:latin typeface="+mn-lt"/>
                        <a:ea typeface="+mn-ea"/>
                        <a:cs typeface="+mn-cs"/>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10"/>
                  </a:ext>
                </a:extLst>
              </a:tr>
              <a:tr h="180469">
                <a:tc>
                  <a:txBody>
                    <a:bodyPr/>
                    <a:lstStyle/>
                    <a:p>
                      <a:pPr marL="0" algn="l" defTabSz="914217" rtl="0" eaLnBrk="1" latinLnBrk="0" hangingPunct="1">
                        <a:lnSpc>
                          <a:spcPct val="120000"/>
                        </a:lnSpc>
                        <a:spcBef>
                          <a:spcPct val="85000"/>
                        </a:spcBef>
                        <a:buClr>
                          <a:srgbClr val="1E2866"/>
                        </a:buClr>
                      </a:pPr>
                      <a:endParaRPr lang="en-US" sz="900" b="0" kern="1200" dirty="0">
                        <a:solidFill>
                          <a:schemeClr val="bg1"/>
                        </a:solidFill>
                        <a:latin typeface="+mn-lt"/>
                        <a:ea typeface="+mn-ea"/>
                        <a:cs typeface="+mn-cs"/>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l" defTabSz="914217" rtl="0" eaLnBrk="1" latinLnBrk="0" hangingPunct="1">
                        <a:lnSpc>
                          <a:spcPct val="120000"/>
                        </a:lnSpc>
                        <a:spcBef>
                          <a:spcPct val="85000"/>
                        </a:spcBef>
                        <a:buClr>
                          <a:srgbClr val="1E2866"/>
                        </a:buClr>
                      </a:pPr>
                      <a:endParaRPr lang="en-US" sz="900" b="0" kern="1200" dirty="0">
                        <a:solidFill>
                          <a:schemeClr val="bg1"/>
                        </a:solidFill>
                        <a:latin typeface="+mn-lt"/>
                        <a:ea typeface="+mn-ea"/>
                        <a:cs typeface="+mn-cs"/>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11"/>
                  </a:ext>
                </a:extLst>
              </a:tr>
            </a:tbl>
          </a:graphicData>
        </a:graphic>
      </p:graphicFrame>
      <p:graphicFrame>
        <p:nvGraphicFramePr>
          <p:cNvPr id="9" name="Table 8">
            <a:extLst>
              <a:ext uri="{FF2B5EF4-FFF2-40B4-BE49-F238E27FC236}">
                <a16:creationId xmlns:a16="http://schemas.microsoft.com/office/drawing/2014/main" id="{A330BB25-0D1D-4635-9F30-E8AFBE154792}"/>
              </a:ext>
            </a:extLst>
          </p:cNvPr>
          <p:cNvGraphicFramePr>
            <a:graphicFrameLocks noGrp="1"/>
          </p:cNvGraphicFramePr>
          <p:nvPr userDrawn="1"/>
        </p:nvGraphicFramePr>
        <p:xfrm>
          <a:off x="552827" y="4447452"/>
          <a:ext cx="2663602" cy="1938229"/>
        </p:xfrm>
        <a:graphic>
          <a:graphicData uri="http://schemas.openxmlformats.org/drawingml/2006/table">
            <a:tbl>
              <a:tblPr firstRow="1" bandRow="1">
                <a:tableStyleId>{7DF18680-E054-41AD-8BC1-D1AEF772440D}</a:tableStyleId>
              </a:tblPr>
              <a:tblGrid>
                <a:gridCol w="1682275">
                  <a:extLst>
                    <a:ext uri="{9D8B030D-6E8A-4147-A177-3AD203B41FA5}">
                      <a16:colId xmlns:a16="http://schemas.microsoft.com/office/drawing/2014/main" val="20000"/>
                    </a:ext>
                  </a:extLst>
                </a:gridCol>
                <a:gridCol w="981327">
                  <a:extLst>
                    <a:ext uri="{9D8B030D-6E8A-4147-A177-3AD203B41FA5}">
                      <a16:colId xmlns:a16="http://schemas.microsoft.com/office/drawing/2014/main" val="20001"/>
                    </a:ext>
                  </a:extLst>
                </a:gridCol>
              </a:tblGrid>
              <a:tr h="180469">
                <a:tc gridSpan="2">
                  <a:txBody>
                    <a:bodyPr/>
                    <a:lstStyle/>
                    <a:p>
                      <a:pPr marL="0" algn="l" defTabSz="914217" rtl="0" eaLnBrk="1" latinLnBrk="0" hangingPunct="1">
                        <a:lnSpc>
                          <a:spcPct val="120000"/>
                        </a:lnSpc>
                        <a:spcBef>
                          <a:spcPct val="85000"/>
                        </a:spcBef>
                        <a:buClr>
                          <a:srgbClr val="1E2866"/>
                        </a:buClr>
                      </a:pPr>
                      <a:r>
                        <a:rPr lang="en-US" sz="1000" kern="1200" dirty="0">
                          <a:solidFill>
                            <a:schemeClr val="bg1"/>
                          </a:solidFill>
                        </a:rPr>
                        <a:t>TYPER</a:t>
                      </a:r>
                      <a:endParaRPr lang="en-US" sz="1000" b="1" kern="1200" dirty="0">
                        <a:solidFill>
                          <a:schemeClr val="bg1"/>
                        </a:solidFill>
                        <a:latin typeface="+mn-lt"/>
                        <a:ea typeface="+mn-ea"/>
                        <a:cs typeface="+mn-cs"/>
                      </a:endParaRPr>
                    </a:p>
                  </a:txBody>
                  <a:tcPr marL="0" marR="0" marT="0" marB="0">
                    <a:lnL w="12700" cmpd="sng">
                      <a:noFill/>
                    </a:lnL>
                    <a:lnR w="12700" cap="flat" cmpd="sng" algn="ctr">
                      <a:solidFill>
                        <a:schemeClr val="bg1"/>
                      </a:solid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hMerge="1">
                  <a:txBody>
                    <a:bodyPr/>
                    <a:lstStyle/>
                    <a:p>
                      <a:pPr marL="0" algn="l" defTabSz="914217" rtl="0" eaLnBrk="1" latinLnBrk="0" hangingPunct="1">
                        <a:lnSpc>
                          <a:spcPct val="120000"/>
                        </a:lnSpc>
                        <a:spcBef>
                          <a:spcPct val="85000"/>
                        </a:spcBef>
                        <a:buClr>
                          <a:srgbClr val="1E2866"/>
                        </a:buClr>
                      </a:pPr>
                      <a:endParaRPr lang="da-DK" sz="900" b="0" kern="1200" dirty="0">
                        <a:solidFill>
                          <a:schemeClr val="bg1"/>
                        </a:solidFill>
                        <a:latin typeface="+mn-lt"/>
                        <a:ea typeface="+mn-ea"/>
                        <a:cs typeface="+mn-cs"/>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180469">
                <a:tc>
                  <a:txBody>
                    <a:bodyPr/>
                    <a:lstStyle/>
                    <a:p>
                      <a:pPr marL="0" algn="l" defTabSz="914217" rtl="0" eaLnBrk="1" latinLnBrk="0" hangingPunct="1">
                        <a:lnSpc>
                          <a:spcPct val="120000"/>
                        </a:lnSpc>
                        <a:spcBef>
                          <a:spcPct val="85000"/>
                        </a:spcBef>
                        <a:buClr>
                          <a:srgbClr val="1E2866"/>
                        </a:buClr>
                      </a:pPr>
                      <a:r>
                        <a:rPr lang="en-US" sz="900" kern="1200" dirty="0">
                          <a:solidFill>
                            <a:schemeClr val="bg1"/>
                          </a:solidFill>
                        </a:rPr>
                        <a:t>Danske </a:t>
                      </a:r>
                      <a:r>
                        <a:rPr lang="en-US" sz="900" kern="1200" dirty="0" err="1">
                          <a:solidFill>
                            <a:schemeClr val="bg1"/>
                          </a:solidFill>
                        </a:rPr>
                        <a:t>Obligationer</a:t>
                      </a:r>
                      <a:endParaRPr lang="en-US" sz="900" b="0" kern="1200" dirty="0">
                        <a:solidFill>
                          <a:schemeClr val="bg1"/>
                        </a:solidFill>
                        <a:latin typeface="+mn-lt"/>
                        <a:ea typeface="+mn-ea"/>
                        <a:cs typeface="+mn-cs"/>
                      </a:endParaRPr>
                    </a:p>
                  </a:txBody>
                  <a:tcPr marL="0" marR="0" marT="0" marB="0">
                    <a:lnL w="12700" cmpd="sng">
                      <a:noFill/>
                    </a:lnL>
                    <a:lnR w="12700" cmpd="sng">
                      <a:noFill/>
                    </a:lnR>
                    <a:lnT w="38100" cmpd="sng">
                      <a:noFill/>
                    </a:lnT>
                    <a:lnB w="12700" cmpd="sng">
                      <a:noFill/>
                    </a:lnB>
                    <a:lnTlToBr w="12700" cmpd="sng">
                      <a:noFill/>
                      <a:prstDash val="solid"/>
                    </a:lnTlToBr>
                    <a:lnBlToTr w="12700" cmpd="sng">
                      <a:noFill/>
                      <a:prstDash val="solid"/>
                    </a:lnBlToTr>
                    <a:noFill/>
                  </a:tcPr>
                </a:tc>
                <a:tc>
                  <a:txBody>
                    <a:bodyPr/>
                    <a:lstStyle/>
                    <a:p>
                      <a:pPr marL="0" algn="l" defTabSz="914217" rtl="0" eaLnBrk="1" latinLnBrk="0" hangingPunct="1">
                        <a:lnSpc>
                          <a:spcPct val="120000"/>
                        </a:lnSpc>
                        <a:spcBef>
                          <a:spcPct val="85000"/>
                        </a:spcBef>
                        <a:buClr>
                          <a:srgbClr val="1E2866"/>
                        </a:buClr>
                      </a:pPr>
                      <a:r>
                        <a:rPr lang="en-US" sz="900" b="0" kern="1200" dirty="0" err="1">
                          <a:solidFill>
                            <a:schemeClr val="bg1"/>
                          </a:solidFill>
                          <a:latin typeface="+mn-lt"/>
                          <a:ea typeface="+mn-ea"/>
                          <a:cs typeface="+mn-cs"/>
                        </a:rPr>
                        <a:t>Overvægt</a:t>
                      </a:r>
                      <a:endParaRPr lang="en-US" sz="900" b="0" kern="1200" dirty="0">
                        <a:solidFill>
                          <a:schemeClr val="bg1"/>
                        </a:solidFill>
                        <a:latin typeface="+mn-lt"/>
                        <a:ea typeface="+mn-ea"/>
                        <a:cs typeface="+mn-cs"/>
                      </a:endParaRPr>
                    </a:p>
                  </a:txBody>
                  <a:tcPr marL="0" marR="0" marT="0" marB="0">
                    <a:lnL w="12700" cmpd="sng">
                      <a:noFill/>
                    </a:lnL>
                    <a:lnR w="12700" cap="flat" cmpd="sng" algn="ctr">
                      <a:solidFill>
                        <a:schemeClr val="bg1"/>
                      </a:solidFill>
                      <a:prstDash val="solid"/>
                      <a:round/>
                      <a:headEnd type="none" w="med" len="med"/>
                      <a:tailEnd type="none" w="med" len="med"/>
                    </a:lnR>
                    <a:lnT w="381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180469">
                <a:tc>
                  <a:txBody>
                    <a:bodyPr/>
                    <a:lstStyle/>
                    <a:p>
                      <a:pPr marL="0" algn="l" defTabSz="914217" rtl="0" eaLnBrk="1" latinLnBrk="0" hangingPunct="1">
                        <a:lnSpc>
                          <a:spcPct val="120000"/>
                        </a:lnSpc>
                        <a:spcBef>
                          <a:spcPct val="85000"/>
                        </a:spcBef>
                        <a:buClr>
                          <a:srgbClr val="1E2866"/>
                        </a:buClr>
                      </a:pPr>
                      <a:r>
                        <a:rPr lang="en-US" sz="900" kern="1200" dirty="0">
                          <a:solidFill>
                            <a:schemeClr val="bg1"/>
                          </a:solidFill>
                        </a:rPr>
                        <a:t>Danske </a:t>
                      </a:r>
                      <a:r>
                        <a:rPr lang="en-US" sz="900" kern="1200" dirty="0" err="1">
                          <a:solidFill>
                            <a:schemeClr val="bg1"/>
                          </a:solidFill>
                        </a:rPr>
                        <a:t>stater</a:t>
                      </a:r>
                      <a:endParaRPr lang="en-US" sz="900" b="0" kern="1200" dirty="0">
                        <a:solidFill>
                          <a:schemeClr val="bg1"/>
                        </a:solidFill>
                        <a:latin typeface="+mn-lt"/>
                        <a:ea typeface="+mn-ea"/>
                        <a:cs typeface="+mn-cs"/>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marL="0" algn="l" defTabSz="914217" rtl="0" eaLnBrk="1" latinLnBrk="0" hangingPunct="1">
                        <a:lnSpc>
                          <a:spcPct val="120000"/>
                        </a:lnSpc>
                        <a:spcBef>
                          <a:spcPct val="85000"/>
                        </a:spcBef>
                        <a:buClr>
                          <a:srgbClr val="1E2866"/>
                        </a:buClr>
                      </a:pPr>
                      <a:r>
                        <a:rPr lang="en-US" sz="900" b="0" kern="1200" dirty="0">
                          <a:solidFill>
                            <a:schemeClr val="bg1"/>
                          </a:solidFill>
                          <a:latin typeface="+mn-lt"/>
                          <a:ea typeface="+mn-ea"/>
                          <a:cs typeface="+mn-cs"/>
                        </a:rPr>
                        <a:t>Neutral</a:t>
                      </a:r>
                    </a:p>
                  </a:txBody>
                  <a:tcPr marL="0" marR="0" marT="0" marB="0">
                    <a:lnL w="12700" cmpd="sng">
                      <a:noFill/>
                    </a:lnL>
                    <a:lnR w="12700" cap="flat" cmpd="sng" algn="ctr">
                      <a:solidFill>
                        <a:schemeClr val="bg1"/>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r h="180469">
                <a:tc>
                  <a:txBody>
                    <a:bodyPr/>
                    <a:lstStyle/>
                    <a:p>
                      <a:pPr marL="0" algn="l" defTabSz="914217" rtl="0" eaLnBrk="1" latinLnBrk="0" hangingPunct="1">
                        <a:lnSpc>
                          <a:spcPct val="120000"/>
                        </a:lnSpc>
                        <a:spcBef>
                          <a:spcPct val="85000"/>
                        </a:spcBef>
                        <a:buClr>
                          <a:srgbClr val="1E2866"/>
                        </a:buClr>
                      </a:pPr>
                      <a:r>
                        <a:rPr lang="en-US" sz="900" kern="1200" dirty="0">
                          <a:solidFill>
                            <a:schemeClr val="bg1"/>
                          </a:solidFill>
                        </a:rPr>
                        <a:t>Danske </a:t>
                      </a:r>
                      <a:r>
                        <a:rPr lang="en-US" sz="900" kern="1200" dirty="0" err="1">
                          <a:solidFill>
                            <a:schemeClr val="bg1"/>
                          </a:solidFill>
                        </a:rPr>
                        <a:t>konv</a:t>
                      </a:r>
                      <a:r>
                        <a:rPr lang="en-US" sz="900" kern="1200" dirty="0">
                          <a:solidFill>
                            <a:schemeClr val="bg1"/>
                          </a:solidFill>
                        </a:rPr>
                        <a:t>. realer</a:t>
                      </a:r>
                      <a:endParaRPr lang="en-US" sz="900" b="0" kern="1200" dirty="0">
                        <a:solidFill>
                          <a:schemeClr val="bg1"/>
                        </a:solidFill>
                        <a:latin typeface="+mn-lt"/>
                        <a:ea typeface="+mn-ea"/>
                        <a:cs typeface="+mn-cs"/>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marL="0" algn="l" defTabSz="914217" rtl="0" eaLnBrk="1" latinLnBrk="0" hangingPunct="1">
                        <a:lnSpc>
                          <a:spcPct val="120000"/>
                        </a:lnSpc>
                        <a:spcBef>
                          <a:spcPct val="85000"/>
                        </a:spcBef>
                        <a:buClr>
                          <a:srgbClr val="1E2866"/>
                        </a:buClr>
                      </a:pPr>
                      <a:r>
                        <a:rPr lang="en-US" sz="900" b="0" kern="1200" dirty="0" err="1">
                          <a:solidFill>
                            <a:schemeClr val="bg1"/>
                          </a:solidFill>
                          <a:latin typeface="+mn-lt"/>
                          <a:ea typeface="+mn-ea"/>
                          <a:cs typeface="+mn-cs"/>
                        </a:rPr>
                        <a:t>Overvægt</a:t>
                      </a:r>
                      <a:endParaRPr lang="en-US" sz="900" b="0" kern="1200" dirty="0">
                        <a:solidFill>
                          <a:schemeClr val="bg1"/>
                        </a:solidFill>
                        <a:latin typeface="+mn-lt"/>
                        <a:ea typeface="+mn-ea"/>
                        <a:cs typeface="+mn-cs"/>
                      </a:endParaRPr>
                    </a:p>
                  </a:txBody>
                  <a:tcPr marL="0" marR="0" marT="0" marB="0">
                    <a:lnL w="12700" cmpd="sng">
                      <a:noFill/>
                    </a:lnL>
                    <a:lnR w="12700" cap="flat" cmpd="sng" algn="ctr">
                      <a:solidFill>
                        <a:schemeClr val="bg1"/>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3"/>
                  </a:ext>
                </a:extLst>
              </a:tr>
              <a:tr h="180469">
                <a:tc>
                  <a:txBody>
                    <a:bodyPr/>
                    <a:lstStyle/>
                    <a:p>
                      <a:pPr marL="0" algn="l" defTabSz="914217" rtl="0" eaLnBrk="1" latinLnBrk="0" hangingPunct="1">
                        <a:lnSpc>
                          <a:spcPct val="120000"/>
                        </a:lnSpc>
                        <a:spcBef>
                          <a:spcPct val="85000"/>
                        </a:spcBef>
                        <a:buClr>
                          <a:srgbClr val="1E2866"/>
                        </a:buClr>
                      </a:pPr>
                      <a:r>
                        <a:rPr lang="en-US" sz="900" kern="1200" dirty="0">
                          <a:solidFill>
                            <a:schemeClr val="bg1"/>
                          </a:solidFill>
                        </a:rPr>
                        <a:t>Danske </a:t>
                      </a:r>
                      <a:r>
                        <a:rPr lang="en-US" sz="900" kern="1200" dirty="0" err="1">
                          <a:solidFill>
                            <a:schemeClr val="bg1"/>
                          </a:solidFill>
                        </a:rPr>
                        <a:t>inkonv</a:t>
                      </a:r>
                      <a:r>
                        <a:rPr lang="en-US" sz="900" kern="1200" dirty="0">
                          <a:solidFill>
                            <a:schemeClr val="bg1"/>
                          </a:solidFill>
                        </a:rPr>
                        <a:t>. realer</a:t>
                      </a:r>
                      <a:endParaRPr lang="en-US" sz="900" b="0" kern="1200" dirty="0">
                        <a:solidFill>
                          <a:schemeClr val="bg1"/>
                        </a:solidFill>
                        <a:latin typeface="+mn-lt"/>
                        <a:ea typeface="+mn-ea"/>
                        <a:cs typeface="+mn-cs"/>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marL="0" algn="l" defTabSz="914217" rtl="0" eaLnBrk="1" latinLnBrk="0" hangingPunct="1">
                        <a:lnSpc>
                          <a:spcPct val="120000"/>
                        </a:lnSpc>
                        <a:spcBef>
                          <a:spcPct val="85000"/>
                        </a:spcBef>
                        <a:buClr>
                          <a:srgbClr val="1E2866"/>
                        </a:buClr>
                      </a:pPr>
                      <a:r>
                        <a:rPr lang="en-US" sz="900" b="0" kern="1200" dirty="0" err="1">
                          <a:solidFill>
                            <a:schemeClr val="bg1"/>
                          </a:solidFill>
                          <a:latin typeface="+mn-lt"/>
                          <a:ea typeface="+mn-ea"/>
                          <a:cs typeface="+mn-cs"/>
                        </a:rPr>
                        <a:t>Overvægt</a:t>
                      </a:r>
                      <a:endParaRPr lang="en-US" sz="900" b="0" kern="1200" dirty="0">
                        <a:solidFill>
                          <a:schemeClr val="bg1"/>
                        </a:solidFill>
                        <a:latin typeface="+mn-lt"/>
                        <a:ea typeface="+mn-ea"/>
                        <a:cs typeface="+mn-cs"/>
                      </a:endParaRPr>
                    </a:p>
                  </a:txBody>
                  <a:tcPr marL="0" marR="0" marT="0" marB="0">
                    <a:lnL w="12700" cmpd="sng">
                      <a:noFill/>
                    </a:lnL>
                    <a:lnR w="12700" cap="flat" cmpd="sng" algn="ctr">
                      <a:solidFill>
                        <a:schemeClr val="bg1"/>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4"/>
                  </a:ext>
                </a:extLst>
              </a:tr>
              <a:tr h="180469">
                <a:tc>
                  <a:txBody>
                    <a:bodyPr/>
                    <a:lstStyle/>
                    <a:p>
                      <a:pPr marL="0" algn="l" defTabSz="914217" rtl="0" eaLnBrk="1" latinLnBrk="0" hangingPunct="1">
                        <a:lnSpc>
                          <a:spcPct val="120000"/>
                        </a:lnSpc>
                        <a:spcBef>
                          <a:spcPct val="85000"/>
                        </a:spcBef>
                        <a:buClr>
                          <a:srgbClr val="1E2866"/>
                        </a:buClr>
                      </a:pPr>
                      <a:r>
                        <a:rPr lang="en-US" sz="900" kern="1200" dirty="0" err="1">
                          <a:solidFill>
                            <a:schemeClr val="bg1"/>
                          </a:solidFill>
                        </a:rPr>
                        <a:t>Virksomhedsobligationer</a:t>
                      </a:r>
                      <a:endParaRPr lang="en-US" sz="900" b="0" kern="1200" dirty="0">
                        <a:solidFill>
                          <a:schemeClr val="bg1"/>
                        </a:solidFill>
                        <a:latin typeface="+mn-lt"/>
                        <a:ea typeface="+mn-ea"/>
                        <a:cs typeface="+mn-cs"/>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marL="0" algn="l" defTabSz="914217" rtl="0" eaLnBrk="1" latinLnBrk="0" hangingPunct="1">
                        <a:lnSpc>
                          <a:spcPct val="120000"/>
                        </a:lnSpc>
                        <a:spcBef>
                          <a:spcPct val="85000"/>
                        </a:spcBef>
                        <a:buClr>
                          <a:srgbClr val="1E2866"/>
                        </a:buClr>
                      </a:pPr>
                      <a:r>
                        <a:rPr lang="en-US" sz="900" b="0" kern="1200" dirty="0" err="1">
                          <a:solidFill>
                            <a:schemeClr val="bg1"/>
                          </a:solidFill>
                          <a:latin typeface="+mn-lt"/>
                          <a:ea typeface="+mn-ea"/>
                          <a:cs typeface="+mn-cs"/>
                        </a:rPr>
                        <a:t>Undervægt</a:t>
                      </a:r>
                      <a:endParaRPr lang="en-US" sz="900" b="0" kern="1200" dirty="0">
                        <a:solidFill>
                          <a:schemeClr val="bg1"/>
                        </a:solidFill>
                        <a:latin typeface="+mn-lt"/>
                        <a:ea typeface="+mn-ea"/>
                        <a:cs typeface="+mn-cs"/>
                      </a:endParaRPr>
                    </a:p>
                  </a:txBody>
                  <a:tcPr marL="0" marR="0" marT="0" marB="0">
                    <a:lnL w="12700" cmpd="sng">
                      <a:noFill/>
                    </a:lnL>
                    <a:lnR w="12700" cap="flat" cmpd="sng" algn="ctr">
                      <a:solidFill>
                        <a:schemeClr val="bg1"/>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5"/>
                  </a:ext>
                </a:extLst>
              </a:tr>
              <a:tr h="180469">
                <a:tc>
                  <a:txBody>
                    <a:bodyPr/>
                    <a:lstStyle/>
                    <a:p>
                      <a:pPr marL="0" algn="l" defTabSz="914217" rtl="0" eaLnBrk="1" latinLnBrk="0" hangingPunct="1">
                        <a:lnSpc>
                          <a:spcPct val="120000"/>
                        </a:lnSpc>
                        <a:spcBef>
                          <a:spcPct val="85000"/>
                        </a:spcBef>
                        <a:buClr>
                          <a:srgbClr val="1E2866"/>
                        </a:buClr>
                      </a:pPr>
                      <a:r>
                        <a:rPr lang="en-US" sz="900" b="0" kern="1200" dirty="0" err="1">
                          <a:solidFill>
                            <a:schemeClr val="bg1"/>
                          </a:solidFill>
                          <a:latin typeface="+mn-lt"/>
                          <a:ea typeface="+mn-ea"/>
                          <a:cs typeface="+mn-cs"/>
                        </a:rPr>
                        <a:t>Højrentelande</a:t>
                      </a:r>
                      <a:endParaRPr lang="en-US" sz="900" b="0" kern="1200" dirty="0">
                        <a:solidFill>
                          <a:schemeClr val="bg1"/>
                        </a:solidFill>
                        <a:latin typeface="+mn-lt"/>
                        <a:ea typeface="+mn-ea"/>
                        <a:cs typeface="+mn-cs"/>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marL="0" algn="l" defTabSz="914217" rtl="0" eaLnBrk="1" latinLnBrk="0" hangingPunct="1">
                        <a:lnSpc>
                          <a:spcPct val="120000"/>
                        </a:lnSpc>
                        <a:spcBef>
                          <a:spcPct val="85000"/>
                        </a:spcBef>
                        <a:buClr>
                          <a:srgbClr val="1E2866"/>
                        </a:buClr>
                      </a:pPr>
                      <a:r>
                        <a:rPr lang="en-US" sz="900" b="0" kern="1200" dirty="0" err="1">
                          <a:solidFill>
                            <a:schemeClr val="bg1"/>
                          </a:solidFill>
                          <a:latin typeface="+mn-lt"/>
                          <a:ea typeface="+mn-ea"/>
                          <a:cs typeface="+mn-cs"/>
                        </a:rPr>
                        <a:t>Overvægt</a:t>
                      </a:r>
                      <a:endParaRPr lang="en-US" sz="900" b="0" kern="1200" dirty="0">
                        <a:solidFill>
                          <a:schemeClr val="bg1"/>
                        </a:solidFill>
                        <a:latin typeface="+mn-lt"/>
                        <a:ea typeface="+mn-ea"/>
                        <a:cs typeface="+mn-cs"/>
                      </a:endParaRPr>
                    </a:p>
                  </a:txBody>
                  <a:tcPr marL="0" marR="0" marT="0" marB="0">
                    <a:lnL w="12700" cmpd="sng">
                      <a:noFill/>
                    </a:lnL>
                    <a:lnR w="12700" cap="flat" cmpd="sng" algn="ctr">
                      <a:solidFill>
                        <a:schemeClr val="bg1"/>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9"/>
                  </a:ext>
                </a:extLst>
              </a:tr>
              <a:tr h="180469">
                <a:tc>
                  <a:txBody>
                    <a:bodyPr/>
                    <a:lstStyle/>
                    <a:p>
                      <a:pPr marL="0" algn="l" defTabSz="914217" rtl="0" eaLnBrk="1" latinLnBrk="0" hangingPunct="1">
                        <a:lnSpc>
                          <a:spcPct val="120000"/>
                        </a:lnSpc>
                        <a:spcBef>
                          <a:spcPct val="85000"/>
                        </a:spcBef>
                        <a:buClr>
                          <a:srgbClr val="1E2866"/>
                        </a:buClr>
                      </a:pPr>
                      <a:r>
                        <a:rPr lang="en-US" sz="900" kern="1200" dirty="0" err="1">
                          <a:solidFill>
                            <a:schemeClr val="bg1"/>
                          </a:solidFill>
                        </a:rPr>
                        <a:t>Højrentelande</a:t>
                      </a:r>
                      <a:r>
                        <a:rPr lang="en-US" sz="900" kern="1200" dirty="0">
                          <a:solidFill>
                            <a:schemeClr val="bg1"/>
                          </a:solidFill>
                        </a:rPr>
                        <a:t> (</a:t>
                      </a:r>
                      <a:r>
                        <a:rPr lang="en-US" sz="900" kern="1200" dirty="0" err="1">
                          <a:solidFill>
                            <a:schemeClr val="bg1"/>
                          </a:solidFill>
                        </a:rPr>
                        <a:t>lokal</a:t>
                      </a:r>
                      <a:r>
                        <a:rPr lang="en-US" sz="900" kern="1200" dirty="0">
                          <a:solidFill>
                            <a:schemeClr val="bg1"/>
                          </a:solidFill>
                        </a:rPr>
                        <a:t> </a:t>
                      </a:r>
                      <a:r>
                        <a:rPr lang="en-US" sz="900" kern="1200" dirty="0" err="1">
                          <a:solidFill>
                            <a:schemeClr val="bg1"/>
                          </a:solidFill>
                        </a:rPr>
                        <a:t>valuta</a:t>
                      </a:r>
                      <a:r>
                        <a:rPr lang="en-US" sz="900" kern="1200" dirty="0">
                          <a:solidFill>
                            <a:schemeClr val="bg1"/>
                          </a:solidFill>
                        </a:rPr>
                        <a:t>)</a:t>
                      </a:r>
                      <a:endParaRPr lang="en-US" sz="900" b="0" kern="1200" dirty="0">
                        <a:solidFill>
                          <a:schemeClr val="bg1"/>
                        </a:solidFill>
                        <a:latin typeface="+mn-lt"/>
                        <a:ea typeface="+mn-ea"/>
                        <a:cs typeface="+mn-cs"/>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marL="0" algn="l" defTabSz="914217" rtl="0" eaLnBrk="1" latinLnBrk="0" hangingPunct="1">
                        <a:lnSpc>
                          <a:spcPct val="120000"/>
                        </a:lnSpc>
                        <a:spcBef>
                          <a:spcPct val="85000"/>
                        </a:spcBef>
                        <a:buClr>
                          <a:srgbClr val="1E2866"/>
                        </a:buClr>
                      </a:pPr>
                      <a:r>
                        <a:rPr lang="en-US" sz="900" b="0" kern="1200" dirty="0" err="1">
                          <a:solidFill>
                            <a:schemeClr val="bg1"/>
                          </a:solidFill>
                          <a:latin typeface="+mn-lt"/>
                          <a:ea typeface="+mn-ea"/>
                          <a:cs typeface="+mn-cs"/>
                        </a:rPr>
                        <a:t>Overvægt</a:t>
                      </a:r>
                      <a:endParaRPr lang="en-US" sz="900" b="0" kern="1200" dirty="0">
                        <a:solidFill>
                          <a:schemeClr val="bg1"/>
                        </a:solidFill>
                        <a:latin typeface="+mn-lt"/>
                        <a:ea typeface="+mn-ea"/>
                        <a:cs typeface="+mn-cs"/>
                      </a:endParaRPr>
                    </a:p>
                  </a:txBody>
                  <a:tcPr marL="0" marR="0" marT="0" marB="0">
                    <a:lnL w="12700" cmpd="sng">
                      <a:noFill/>
                    </a:lnL>
                    <a:lnR w="12700" cap="flat" cmpd="sng" algn="ctr">
                      <a:solidFill>
                        <a:schemeClr val="bg1"/>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10"/>
                  </a:ext>
                </a:extLst>
              </a:tr>
              <a:tr h="180469">
                <a:tc>
                  <a:txBody>
                    <a:bodyPr/>
                    <a:lstStyle/>
                    <a:p>
                      <a:pPr marL="0" marR="0" lvl="0" indent="0" algn="l" defTabSz="914217" rtl="0" eaLnBrk="1" fontAlgn="auto" latinLnBrk="0" hangingPunct="1">
                        <a:lnSpc>
                          <a:spcPct val="120000"/>
                        </a:lnSpc>
                        <a:spcBef>
                          <a:spcPct val="85000"/>
                        </a:spcBef>
                        <a:spcAft>
                          <a:spcPts val="0"/>
                        </a:spcAft>
                        <a:buClr>
                          <a:srgbClr val="1E2866"/>
                        </a:buClr>
                        <a:buSzTx/>
                        <a:buFontTx/>
                        <a:buNone/>
                        <a:tabLst/>
                        <a:defRPr/>
                      </a:pPr>
                      <a:r>
                        <a:rPr lang="en-US" sz="900" kern="1200" dirty="0" err="1">
                          <a:solidFill>
                            <a:schemeClr val="bg1"/>
                          </a:solidFill>
                        </a:rPr>
                        <a:t>Højrentelande</a:t>
                      </a:r>
                      <a:r>
                        <a:rPr lang="en-US" sz="900" kern="1200" dirty="0">
                          <a:solidFill>
                            <a:schemeClr val="bg1"/>
                          </a:solidFill>
                        </a:rPr>
                        <a:t> (</a:t>
                      </a:r>
                      <a:r>
                        <a:rPr lang="en-US" sz="900" kern="1200" dirty="0" err="1">
                          <a:solidFill>
                            <a:schemeClr val="bg1"/>
                          </a:solidFill>
                        </a:rPr>
                        <a:t>hård</a:t>
                      </a:r>
                      <a:r>
                        <a:rPr lang="en-US" sz="900" kern="1200" dirty="0">
                          <a:solidFill>
                            <a:schemeClr val="bg1"/>
                          </a:solidFill>
                        </a:rPr>
                        <a:t> </a:t>
                      </a:r>
                      <a:r>
                        <a:rPr lang="en-US" sz="900" kern="1200" dirty="0" err="1">
                          <a:solidFill>
                            <a:schemeClr val="bg1"/>
                          </a:solidFill>
                        </a:rPr>
                        <a:t>valuta</a:t>
                      </a:r>
                      <a:r>
                        <a:rPr lang="en-US" sz="900" kern="1200" dirty="0">
                          <a:solidFill>
                            <a:schemeClr val="bg1"/>
                          </a:solidFill>
                        </a:rPr>
                        <a:t>)</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marL="0" algn="l" defTabSz="914217" rtl="0" eaLnBrk="1" latinLnBrk="0" hangingPunct="1">
                        <a:lnSpc>
                          <a:spcPct val="120000"/>
                        </a:lnSpc>
                        <a:spcBef>
                          <a:spcPct val="85000"/>
                        </a:spcBef>
                        <a:buClr>
                          <a:srgbClr val="1E2866"/>
                        </a:buClr>
                      </a:pPr>
                      <a:r>
                        <a:rPr lang="en-US" sz="900" b="0" kern="1200" dirty="0">
                          <a:solidFill>
                            <a:schemeClr val="bg1"/>
                          </a:solidFill>
                          <a:latin typeface="+mn-lt"/>
                          <a:ea typeface="+mn-ea"/>
                          <a:cs typeface="+mn-cs"/>
                        </a:rPr>
                        <a:t>Neutral</a:t>
                      </a:r>
                    </a:p>
                  </a:txBody>
                  <a:tcPr marL="0" marR="0" marT="0" marB="0">
                    <a:lnL w="12700" cmpd="sng">
                      <a:noFill/>
                    </a:lnL>
                    <a:lnR w="12700" cap="flat" cmpd="sng" algn="ctr">
                      <a:solidFill>
                        <a:schemeClr val="bg1"/>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012356056"/>
                  </a:ext>
                </a:extLst>
              </a:tr>
              <a:tr h="313935">
                <a:tc>
                  <a:txBody>
                    <a:bodyPr/>
                    <a:lstStyle/>
                    <a:p>
                      <a:pPr marL="0" algn="l" defTabSz="914217" rtl="0" eaLnBrk="1" latinLnBrk="0" hangingPunct="1">
                        <a:lnSpc>
                          <a:spcPct val="120000"/>
                        </a:lnSpc>
                        <a:spcBef>
                          <a:spcPct val="85000"/>
                        </a:spcBef>
                        <a:buClr>
                          <a:srgbClr val="1E2866"/>
                        </a:buClr>
                      </a:pPr>
                      <a:r>
                        <a:rPr lang="en-US" sz="900" b="0" kern="1200" dirty="0" err="1">
                          <a:solidFill>
                            <a:schemeClr val="bg1"/>
                          </a:solidFill>
                          <a:latin typeface="+mn-lt"/>
                          <a:ea typeface="+mn-ea"/>
                          <a:cs typeface="+mn-cs"/>
                        </a:rPr>
                        <a:t>Virksomhedsobligationer</a:t>
                      </a:r>
                      <a:r>
                        <a:rPr lang="en-US" sz="900" b="0" kern="1200" dirty="0">
                          <a:solidFill>
                            <a:schemeClr val="bg1"/>
                          </a:solidFill>
                          <a:latin typeface="+mn-lt"/>
                          <a:ea typeface="+mn-ea"/>
                          <a:cs typeface="+mn-cs"/>
                        </a:rPr>
                        <a:t> </a:t>
                      </a:r>
                      <a:r>
                        <a:rPr lang="en-US" sz="900" b="0" kern="1200" dirty="0" err="1">
                          <a:solidFill>
                            <a:schemeClr val="bg1"/>
                          </a:solidFill>
                          <a:latin typeface="+mn-lt"/>
                          <a:ea typeface="+mn-ea"/>
                          <a:cs typeface="+mn-cs"/>
                        </a:rPr>
                        <a:t>højrentelande</a:t>
                      </a:r>
                      <a:endParaRPr lang="en-US" sz="900" b="0" kern="1200" dirty="0">
                        <a:solidFill>
                          <a:schemeClr val="bg1"/>
                        </a:solidFill>
                        <a:latin typeface="+mn-lt"/>
                        <a:ea typeface="+mn-ea"/>
                        <a:cs typeface="+mn-cs"/>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marL="0" algn="l" defTabSz="914217" rtl="0" eaLnBrk="1" latinLnBrk="0" hangingPunct="1">
                        <a:lnSpc>
                          <a:spcPct val="120000"/>
                        </a:lnSpc>
                        <a:spcBef>
                          <a:spcPct val="85000"/>
                        </a:spcBef>
                        <a:buClr>
                          <a:srgbClr val="1E2866"/>
                        </a:buClr>
                      </a:pPr>
                      <a:r>
                        <a:rPr lang="en-US" sz="900" b="0" kern="1200" dirty="0" err="1">
                          <a:solidFill>
                            <a:schemeClr val="bg1"/>
                          </a:solidFill>
                          <a:latin typeface="+mn-lt"/>
                          <a:ea typeface="+mn-ea"/>
                          <a:cs typeface="+mn-cs"/>
                        </a:rPr>
                        <a:t>Undervægt</a:t>
                      </a:r>
                      <a:endParaRPr lang="en-US" sz="900" b="0" kern="1200" dirty="0">
                        <a:solidFill>
                          <a:schemeClr val="bg1"/>
                        </a:solidFill>
                        <a:latin typeface="+mn-lt"/>
                        <a:ea typeface="+mn-ea"/>
                        <a:cs typeface="+mn-cs"/>
                      </a:endParaRPr>
                    </a:p>
                  </a:txBody>
                  <a:tcPr marL="0" marR="0" marT="0" marB="0">
                    <a:lnL w="12700" cmpd="sng">
                      <a:noFill/>
                    </a:lnL>
                    <a:lnR w="12700" cap="flat" cmpd="sng" algn="ctr">
                      <a:solidFill>
                        <a:schemeClr val="bg1"/>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11"/>
                  </a:ext>
                </a:extLst>
              </a:tr>
            </a:tbl>
          </a:graphicData>
        </a:graphic>
      </p:graphicFrame>
      <p:cxnSp>
        <p:nvCxnSpPr>
          <p:cNvPr id="10" name="Straight Connector 9">
            <a:extLst>
              <a:ext uri="{FF2B5EF4-FFF2-40B4-BE49-F238E27FC236}">
                <a16:creationId xmlns:a16="http://schemas.microsoft.com/office/drawing/2014/main" id="{77B9D441-D38E-4E42-AD43-4FDED6C71867}"/>
              </a:ext>
            </a:extLst>
          </p:cNvPr>
          <p:cNvCxnSpPr>
            <a:cxnSpLocks/>
          </p:cNvCxnSpPr>
          <p:nvPr userDrawn="1"/>
        </p:nvCxnSpPr>
        <p:spPr>
          <a:xfrm>
            <a:off x="6815894" y="3644180"/>
            <a:ext cx="4707869" cy="0"/>
          </a:xfrm>
          <a:prstGeom prst="line">
            <a:avLst/>
          </a:prstGeom>
          <a:ln w="6350">
            <a:solidFill>
              <a:srgbClr val="8B8A8D"/>
            </a:solidFill>
          </a:ln>
        </p:spPr>
        <p:style>
          <a:lnRef idx="1">
            <a:schemeClr val="accent1"/>
          </a:lnRef>
          <a:fillRef idx="0">
            <a:schemeClr val="accent1"/>
          </a:fillRef>
          <a:effectRef idx="0">
            <a:schemeClr val="accent1"/>
          </a:effectRef>
          <a:fontRef idx="minor">
            <a:schemeClr val="tx1"/>
          </a:fontRef>
        </p:style>
      </p:cxnSp>
      <p:sp>
        <p:nvSpPr>
          <p:cNvPr id="11" name="Rectangle 10">
            <a:extLst>
              <a:ext uri="{FF2B5EF4-FFF2-40B4-BE49-F238E27FC236}">
                <a16:creationId xmlns:a16="http://schemas.microsoft.com/office/drawing/2014/main" id="{B9FA59F9-A654-4E8D-A062-B0EB908A2245}"/>
              </a:ext>
            </a:extLst>
          </p:cNvPr>
          <p:cNvSpPr/>
          <p:nvPr userDrawn="1"/>
        </p:nvSpPr>
        <p:spPr>
          <a:xfrm>
            <a:off x="6815893" y="3325349"/>
            <a:ext cx="4751290" cy="31883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95" tIns="45697" rIns="91395" bIns="45697" numCol="1" spcCol="0" rtlCol="0" fromWordArt="0" anchor="ctr" anchorCtr="0" forceAA="0" compatLnSpc="1">
            <a:prstTxWarp prst="textNoShape">
              <a:avLst/>
            </a:prstTxWarp>
            <a:noAutofit/>
          </a:bodyPr>
          <a:lstStyle/>
          <a:p>
            <a:pPr algn="ctr">
              <a:buClr>
                <a:prstClr val="black"/>
              </a:buClr>
              <a:defRPr/>
            </a:pPr>
            <a:r>
              <a:rPr lang="en-US" sz="1400" b="0" dirty="0">
                <a:solidFill>
                  <a:srgbClr val="00005E"/>
                </a:solidFill>
              </a:rPr>
              <a:t>OVERVÆGT</a:t>
            </a:r>
          </a:p>
        </p:txBody>
      </p:sp>
      <p:sp>
        <p:nvSpPr>
          <p:cNvPr id="12" name="Rectangle 11">
            <a:extLst>
              <a:ext uri="{FF2B5EF4-FFF2-40B4-BE49-F238E27FC236}">
                <a16:creationId xmlns:a16="http://schemas.microsoft.com/office/drawing/2014/main" id="{F8C508A3-DDA2-4413-BC8E-EFF8F9DF2A83}"/>
              </a:ext>
            </a:extLst>
          </p:cNvPr>
          <p:cNvSpPr/>
          <p:nvPr userDrawn="1"/>
        </p:nvSpPr>
        <p:spPr>
          <a:xfrm>
            <a:off x="6769977" y="3788163"/>
            <a:ext cx="4797206" cy="253857"/>
          </a:xfrm>
          <a:prstGeom prst="rect">
            <a:avLst/>
          </a:prstGeom>
        </p:spPr>
        <p:txBody>
          <a:bodyPr wrap="square">
            <a:spAutoFit/>
          </a:bodyPr>
          <a:lstStyle/>
          <a:p>
            <a:pPr fontAlgn="auto">
              <a:spcAft>
                <a:spcPts val="0"/>
              </a:spcAft>
              <a:buClrTx/>
              <a:defRPr/>
            </a:pPr>
            <a:r>
              <a:rPr lang="en-US" sz="1050" b="0" dirty="0" err="1">
                <a:solidFill>
                  <a:prstClr val="black"/>
                </a:solidFill>
              </a:rPr>
              <a:t>Indsæt</a:t>
            </a:r>
            <a:r>
              <a:rPr lang="en-US" sz="1050" b="0" dirty="0">
                <a:solidFill>
                  <a:prstClr val="black"/>
                </a:solidFill>
              </a:rPr>
              <a:t> </a:t>
            </a:r>
            <a:r>
              <a:rPr lang="en-US" sz="1050" b="0" dirty="0" err="1">
                <a:solidFill>
                  <a:prstClr val="black"/>
                </a:solidFill>
              </a:rPr>
              <a:t>tekst</a:t>
            </a:r>
            <a:endParaRPr lang="en-US" sz="1050" b="0" dirty="0">
              <a:solidFill>
                <a:prstClr val="black"/>
              </a:solidFill>
            </a:endParaRPr>
          </a:p>
        </p:txBody>
      </p:sp>
      <p:sp>
        <p:nvSpPr>
          <p:cNvPr id="13" name="Rectangle 12">
            <a:extLst>
              <a:ext uri="{FF2B5EF4-FFF2-40B4-BE49-F238E27FC236}">
                <a16:creationId xmlns:a16="http://schemas.microsoft.com/office/drawing/2014/main" id="{94A29658-627C-4403-A6D9-598066EFA78B}"/>
              </a:ext>
            </a:extLst>
          </p:cNvPr>
          <p:cNvSpPr/>
          <p:nvPr userDrawn="1"/>
        </p:nvSpPr>
        <p:spPr>
          <a:xfrm>
            <a:off x="6798285" y="4218615"/>
            <a:ext cx="4751290" cy="31883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95" tIns="45697" rIns="91395" bIns="45697" numCol="1" spcCol="0" rtlCol="0" fromWordArt="0" anchor="ctr" anchorCtr="0" forceAA="0" compatLnSpc="1">
            <a:prstTxWarp prst="textNoShape">
              <a:avLst/>
            </a:prstTxWarp>
            <a:noAutofit/>
          </a:bodyPr>
          <a:lstStyle/>
          <a:p>
            <a:pPr algn="ctr">
              <a:buClr>
                <a:prstClr val="black"/>
              </a:buClr>
              <a:defRPr/>
            </a:pPr>
            <a:r>
              <a:rPr lang="en-US" sz="1400" b="0" dirty="0">
                <a:solidFill>
                  <a:srgbClr val="00005E"/>
                </a:solidFill>
              </a:rPr>
              <a:t>NEUTRAL</a:t>
            </a:r>
          </a:p>
        </p:txBody>
      </p:sp>
      <p:sp>
        <p:nvSpPr>
          <p:cNvPr id="14" name="Rectangle 13">
            <a:extLst>
              <a:ext uri="{FF2B5EF4-FFF2-40B4-BE49-F238E27FC236}">
                <a16:creationId xmlns:a16="http://schemas.microsoft.com/office/drawing/2014/main" id="{A5144BE6-577D-4D53-8765-1777B2BA65A9}"/>
              </a:ext>
            </a:extLst>
          </p:cNvPr>
          <p:cNvSpPr/>
          <p:nvPr userDrawn="1"/>
        </p:nvSpPr>
        <p:spPr>
          <a:xfrm>
            <a:off x="6752369" y="4681430"/>
            <a:ext cx="4797206" cy="253857"/>
          </a:xfrm>
          <a:prstGeom prst="rect">
            <a:avLst/>
          </a:prstGeom>
        </p:spPr>
        <p:txBody>
          <a:bodyPr wrap="square">
            <a:spAutoFit/>
          </a:bodyPr>
          <a:lstStyle/>
          <a:p>
            <a:pPr fontAlgn="auto">
              <a:spcAft>
                <a:spcPts val="0"/>
              </a:spcAft>
              <a:buClrTx/>
              <a:defRPr/>
            </a:pPr>
            <a:r>
              <a:rPr lang="en-US" sz="1050" b="0" dirty="0" err="1">
                <a:solidFill>
                  <a:prstClr val="black"/>
                </a:solidFill>
              </a:rPr>
              <a:t>Indsæt</a:t>
            </a:r>
            <a:r>
              <a:rPr lang="en-US" sz="1050" b="0" dirty="0">
                <a:solidFill>
                  <a:prstClr val="black"/>
                </a:solidFill>
              </a:rPr>
              <a:t> </a:t>
            </a:r>
            <a:r>
              <a:rPr lang="en-US" sz="1050" b="0" dirty="0" err="1">
                <a:solidFill>
                  <a:prstClr val="black"/>
                </a:solidFill>
              </a:rPr>
              <a:t>tekst</a:t>
            </a:r>
            <a:endParaRPr lang="en-US" sz="1050" b="0" dirty="0">
              <a:solidFill>
                <a:prstClr val="black"/>
              </a:solidFill>
            </a:endParaRPr>
          </a:p>
        </p:txBody>
      </p:sp>
      <p:sp>
        <p:nvSpPr>
          <p:cNvPr id="15" name="Rectangle 14">
            <a:extLst>
              <a:ext uri="{FF2B5EF4-FFF2-40B4-BE49-F238E27FC236}">
                <a16:creationId xmlns:a16="http://schemas.microsoft.com/office/drawing/2014/main" id="{93AF0E64-CABC-47EE-A0DA-962042F43517}"/>
              </a:ext>
            </a:extLst>
          </p:cNvPr>
          <p:cNvSpPr/>
          <p:nvPr userDrawn="1"/>
        </p:nvSpPr>
        <p:spPr>
          <a:xfrm>
            <a:off x="6815894" y="5087249"/>
            <a:ext cx="4707869" cy="31883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95" tIns="45697" rIns="91395" bIns="45697" numCol="1" spcCol="0" rtlCol="0" fromWordArt="0" anchor="ctr" anchorCtr="0" forceAA="0" compatLnSpc="1">
            <a:prstTxWarp prst="textNoShape">
              <a:avLst/>
            </a:prstTxWarp>
            <a:noAutofit/>
          </a:bodyPr>
          <a:lstStyle/>
          <a:p>
            <a:pPr algn="ctr">
              <a:buClr>
                <a:prstClr val="black"/>
              </a:buClr>
              <a:defRPr/>
            </a:pPr>
            <a:r>
              <a:rPr lang="en-US" sz="1400" b="0" dirty="0">
                <a:solidFill>
                  <a:srgbClr val="00005E"/>
                </a:solidFill>
              </a:rPr>
              <a:t>UNDERVÆGT</a:t>
            </a:r>
          </a:p>
        </p:txBody>
      </p:sp>
      <p:sp>
        <p:nvSpPr>
          <p:cNvPr id="16" name="Rectangle 15">
            <a:extLst>
              <a:ext uri="{FF2B5EF4-FFF2-40B4-BE49-F238E27FC236}">
                <a16:creationId xmlns:a16="http://schemas.microsoft.com/office/drawing/2014/main" id="{69358E1D-4978-42A5-9B5E-0FDB3E864871}"/>
              </a:ext>
            </a:extLst>
          </p:cNvPr>
          <p:cNvSpPr/>
          <p:nvPr userDrawn="1"/>
        </p:nvSpPr>
        <p:spPr>
          <a:xfrm>
            <a:off x="6815893" y="5550064"/>
            <a:ext cx="4797206" cy="253857"/>
          </a:xfrm>
          <a:prstGeom prst="rect">
            <a:avLst/>
          </a:prstGeom>
        </p:spPr>
        <p:txBody>
          <a:bodyPr wrap="square">
            <a:spAutoFit/>
          </a:bodyPr>
          <a:lstStyle/>
          <a:p>
            <a:pPr fontAlgn="auto">
              <a:spcAft>
                <a:spcPts val="0"/>
              </a:spcAft>
              <a:buClrTx/>
              <a:defRPr/>
            </a:pPr>
            <a:r>
              <a:rPr lang="en-US" sz="1050" b="0" dirty="0" err="1">
                <a:solidFill>
                  <a:prstClr val="black"/>
                </a:solidFill>
              </a:rPr>
              <a:t>Indsæt</a:t>
            </a:r>
            <a:r>
              <a:rPr lang="en-US" sz="1050" b="0" dirty="0">
                <a:solidFill>
                  <a:prstClr val="black"/>
                </a:solidFill>
              </a:rPr>
              <a:t> </a:t>
            </a:r>
            <a:r>
              <a:rPr lang="en-US" sz="1050" b="0" dirty="0" err="1">
                <a:solidFill>
                  <a:prstClr val="black"/>
                </a:solidFill>
              </a:rPr>
              <a:t>tekst</a:t>
            </a:r>
            <a:endParaRPr lang="en-US" sz="1050" b="0" dirty="0">
              <a:solidFill>
                <a:prstClr val="black"/>
              </a:solidFill>
            </a:endParaRPr>
          </a:p>
        </p:txBody>
      </p:sp>
      <p:cxnSp>
        <p:nvCxnSpPr>
          <p:cNvPr id="17" name="Straight Connector 16">
            <a:extLst>
              <a:ext uri="{FF2B5EF4-FFF2-40B4-BE49-F238E27FC236}">
                <a16:creationId xmlns:a16="http://schemas.microsoft.com/office/drawing/2014/main" id="{7092653B-AC45-4E38-BD7F-16C079E2B8AB}"/>
              </a:ext>
            </a:extLst>
          </p:cNvPr>
          <p:cNvCxnSpPr>
            <a:cxnSpLocks/>
          </p:cNvCxnSpPr>
          <p:nvPr userDrawn="1"/>
        </p:nvCxnSpPr>
        <p:spPr>
          <a:xfrm>
            <a:off x="6815894" y="4564831"/>
            <a:ext cx="4707869" cy="0"/>
          </a:xfrm>
          <a:prstGeom prst="line">
            <a:avLst/>
          </a:prstGeom>
          <a:ln w="6350">
            <a:solidFill>
              <a:srgbClr val="8B8A8D"/>
            </a:solidFill>
          </a:ln>
        </p:spPr>
        <p:style>
          <a:lnRef idx="1">
            <a:schemeClr val="accent1"/>
          </a:lnRef>
          <a:fillRef idx="0">
            <a:schemeClr val="accent1"/>
          </a:fillRef>
          <a:effectRef idx="0">
            <a:schemeClr val="accent1"/>
          </a:effectRef>
          <a:fontRef idx="minor">
            <a:schemeClr val="tx1"/>
          </a:fontRef>
        </p:style>
      </p:cxnSp>
      <p:cxnSp>
        <p:nvCxnSpPr>
          <p:cNvPr id="18" name="Straight Connector 17">
            <a:extLst>
              <a:ext uri="{FF2B5EF4-FFF2-40B4-BE49-F238E27FC236}">
                <a16:creationId xmlns:a16="http://schemas.microsoft.com/office/drawing/2014/main" id="{38EAD08D-28DD-46AE-A74D-50CDD61FA1AA}"/>
              </a:ext>
            </a:extLst>
          </p:cNvPr>
          <p:cNvCxnSpPr>
            <a:cxnSpLocks/>
          </p:cNvCxnSpPr>
          <p:nvPr userDrawn="1"/>
        </p:nvCxnSpPr>
        <p:spPr>
          <a:xfrm>
            <a:off x="6817798" y="5425300"/>
            <a:ext cx="4707869" cy="0"/>
          </a:xfrm>
          <a:prstGeom prst="line">
            <a:avLst/>
          </a:prstGeom>
          <a:ln w="6350">
            <a:solidFill>
              <a:srgbClr val="8B8A8D"/>
            </a:solidFill>
          </a:ln>
        </p:spPr>
        <p:style>
          <a:lnRef idx="1">
            <a:schemeClr val="accent1"/>
          </a:lnRef>
          <a:fillRef idx="0">
            <a:schemeClr val="accent1"/>
          </a:fillRef>
          <a:effectRef idx="0">
            <a:schemeClr val="accent1"/>
          </a:effectRef>
          <a:fontRef idx="minor">
            <a:schemeClr val="tx1"/>
          </a:fontRef>
        </p:style>
      </p:cxnSp>
      <p:sp>
        <p:nvSpPr>
          <p:cNvPr id="19" name="Content Placeholder 1">
            <a:extLst>
              <a:ext uri="{FF2B5EF4-FFF2-40B4-BE49-F238E27FC236}">
                <a16:creationId xmlns:a16="http://schemas.microsoft.com/office/drawing/2014/main" id="{2A354151-31B1-4B9C-B461-4B91070393C6}"/>
              </a:ext>
            </a:extLst>
          </p:cNvPr>
          <p:cNvSpPr>
            <a:spLocks noGrp="1"/>
          </p:cNvSpPr>
          <p:nvPr>
            <p:ph idx="1" hasCustomPrompt="1"/>
          </p:nvPr>
        </p:nvSpPr>
        <p:spPr>
          <a:xfrm>
            <a:off x="1" y="1628424"/>
            <a:ext cx="6107544" cy="2384721"/>
          </a:xfrm>
          <a:prstGeom prst="rect">
            <a:avLst/>
          </a:prstGeom>
        </p:spPr>
        <p:txBody>
          <a:bodyPr/>
          <a:lstStyle>
            <a:lvl1pPr marL="0" indent="0" algn="ctr">
              <a:buNone/>
              <a:defRPr>
                <a:solidFill>
                  <a:schemeClr val="bg1"/>
                </a:solidFill>
              </a:defRPr>
            </a:lvl1pPr>
          </a:lstStyle>
          <a:p>
            <a:pPr marL="0" indent="0" algn="ctr">
              <a:buNone/>
            </a:pPr>
            <a:r>
              <a:rPr lang="en-US" sz="5397" b="1" dirty="0" err="1">
                <a:latin typeface="Arial (headings)"/>
              </a:rPr>
              <a:t>Obligationer</a:t>
            </a:r>
            <a:br>
              <a:rPr lang="en-US" sz="5397" b="1" dirty="0">
                <a:latin typeface="Arial (headings)"/>
              </a:rPr>
            </a:br>
            <a:r>
              <a:rPr lang="en-US" sz="4398" dirty="0" err="1">
                <a:solidFill>
                  <a:srgbClr val="FF5959"/>
                </a:solidFill>
                <a:latin typeface="Arial (headings)"/>
              </a:rPr>
              <a:t>Undervægt</a:t>
            </a:r>
            <a:endParaRPr lang="en-US" sz="4398" dirty="0">
              <a:solidFill>
                <a:srgbClr val="FF5959"/>
              </a:solidFill>
            </a:endParaRPr>
          </a:p>
        </p:txBody>
      </p:sp>
      <p:sp>
        <p:nvSpPr>
          <p:cNvPr id="20" name="Rectangle 19">
            <a:extLst>
              <a:ext uri="{FF2B5EF4-FFF2-40B4-BE49-F238E27FC236}">
                <a16:creationId xmlns:a16="http://schemas.microsoft.com/office/drawing/2014/main" id="{2AD8CBE9-78EE-40DD-8099-41DE36961ED7}"/>
              </a:ext>
            </a:extLst>
          </p:cNvPr>
          <p:cNvSpPr/>
          <p:nvPr userDrawn="1"/>
        </p:nvSpPr>
        <p:spPr>
          <a:xfrm>
            <a:off x="-1" y="83916"/>
            <a:ext cx="6096000" cy="31883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95" tIns="45697" rIns="91395" bIns="45697" numCol="1" spcCol="0" rtlCol="0" fromWordArt="0" anchor="ctr" anchorCtr="0" forceAA="0" compatLnSpc="1">
            <a:prstTxWarp prst="textNoShape">
              <a:avLst/>
            </a:prstTxWarp>
            <a:noAutofit/>
          </a:bodyPr>
          <a:lstStyle/>
          <a:p>
            <a:pPr algn="ctr">
              <a:buClr>
                <a:prstClr val="black"/>
              </a:buClr>
              <a:defRPr/>
            </a:pPr>
            <a:r>
              <a:rPr lang="en-US" sz="1400" b="0" dirty="0">
                <a:solidFill>
                  <a:prstClr val="white"/>
                </a:solidFill>
              </a:rPr>
              <a:t>Month Anno</a:t>
            </a:r>
          </a:p>
        </p:txBody>
      </p:sp>
    </p:spTree>
    <p:extLst>
      <p:ext uri="{BB962C8B-B14F-4D97-AF65-F5344CB8AC3E}">
        <p14:creationId xmlns:p14="http://schemas.microsoft.com/office/powerpoint/2010/main" val="3804852850"/>
      </p:ext>
    </p:extLst>
  </p:cSld>
  <p:clrMapOvr>
    <a:masterClrMapping/>
  </p:clrMapOvr>
  <p:hf hdr="0" ftr="0" dt="0"/>
</p:sldLayout>
</file>

<file path=ppt/slideLayouts/slideLayout28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5" name="TextBox 4">
            <a:extLst>
              <a:ext uri="{FF2B5EF4-FFF2-40B4-BE49-F238E27FC236}">
                <a16:creationId xmlns:a16="http://schemas.microsoft.com/office/drawing/2014/main" id="{74F90AF3-51BE-40B8-942C-79E99E75FA17}"/>
              </a:ext>
            </a:extLst>
          </p:cNvPr>
          <p:cNvSpPr txBox="1"/>
          <p:nvPr userDrawn="1"/>
        </p:nvSpPr>
        <p:spPr>
          <a:xfrm>
            <a:off x="0" y="1"/>
            <a:ext cx="6096000" cy="6858000"/>
          </a:xfrm>
          <a:prstGeom prst="rect">
            <a:avLst/>
          </a:prstGeom>
          <a:solidFill>
            <a:srgbClr val="00005E"/>
          </a:solidFill>
        </p:spPr>
        <p:txBody>
          <a:bodyPr vert="horz" wrap="square" lIns="0" tIns="0" rIns="0" bIns="0" rtlCol="0">
            <a:noAutofit/>
          </a:bodyPr>
          <a:lstStyle/>
          <a:p>
            <a:pPr fontAlgn="auto">
              <a:spcAft>
                <a:spcPts val="0"/>
              </a:spcAft>
              <a:buClr>
                <a:prstClr val="black"/>
              </a:buClr>
            </a:pPr>
            <a:endParaRPr lang="en-US" sz="900" dirty="0">
              <a:solidFill>
                <a:srgbClr val="8B8A8D"/>
              </a:solidFill>
            </a:endParaRPr>
          </a:p>
        </p:txBody>
      </p:sp>
    </p:spTree>
    <p:extLst>
      <p:ext uri="{BB962C8B-B14F-4D97-AF65-F5344CB8AC3E}">
        <p14:creationId xmlns:p14="http://schemas.microsoft.com/office/powerpoint/2010/main" val="1360965688"/>
      </p:ext>
    </p:extLst>
  </p:cSld>
  <p:clrMapOvr>
    <a:masterClrMapping/>
  </p:clrMapOvr>
  <p:hf hdr="0" ftr="0" dt="0"/>
</p:sldLayout>
</file>

<file path=ppt/slideLayouts/slideLayout283.xml><?xml version="1.0" encoding="utf-8"?>
<p:sldLayout xmlns:a="http://schemas.openxmlformats.org/drawingml/2006/main" xmlns:r="http://schemas.openxmlformats.org/officeDocument/2006/relationships" xmlns:p="http://schemas.openxmlformats.org/presentationml/2006/main" preserve="1" userDrawn="1">
  <p:cSld name="5_Title and Content">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1A5E59F7-0370-405F-AD7D-12D423D4A4F5}"/>
              </a:ext>
            </a:extLst>
          </p:cNvPr>
          <p:cNvSpPr txBox="1"/>
          <p:nvPr userDrawn="1"/>
        </p:nvSpPr>
        <p:spPr>
          <a:xfrm>
            <a:off x="0" y="1"/>
            <a:ext cx="6096000" cy="6858000"/>
          </a:xfrm>
          <a:prstGeom prst="rect">
            <a:avLst/>
          </a:prstGeom>
          <a:solidFill>
            <a:srgbClr val="00005E"/>
          </a:solidFill>
        </p:spPr>
        <p:txBody>
          <a:bodyPr vert="horz" wrap="square" lIns="0" tIns="0" rIns="0" bIns="0" rtlCol="0">
            <a:noAutofit/>
          </a:bodyPr>
          <a:lstStyle/>
          <a:p>
            <a:pPr marL="0" indent="0" fontAlgn="auto">
              <a:spcAft>
                <a:spcPts val="0"/>
              </a:spcAft>
              <a:buNone/>
            </a:pPr>
            <a:endParaRPr lang="en-US" sz="900" b="1" dirty="0">
              <a:solidFill>
                <a:srgbClr val="8B8A8D"/>
              </a:solidFill>
            </a:endParaRPr>
          </a:p>
        </p:txBody>
      </p:sp>
      <p:cxnSp>
        <p:nvCxnSpPr>
          <p:cNvPr id="3" name="Straight Connector 2">
            <a:extLst>
              <a:ext uri="{FF2B5EF4-FFF2-40B4-BE49-F238E27FC236}">
                <a16:creationId xmlns:a16="http://schemas.microsoft.com/office/drawing/2014/main" id="{E153C34E-F0F9-47D3-9A0D-0F5AA7FC38CD}"/>
              </a:ext>
            </a:extLst>
          </p:cNvPr>
          <p:cNvCxnSpPr>
            <a:cxnSpLocks/>
          </p:cNvCxnSpPr>
          <p:nvPr userDrawn="1"/>
        </p:nvCxnSpPr>
        <p:spPr>
          <a:xfrm>
            <a:off x="6815894" y="6313359"/>
            <a:ext cx="4721577" cy="0"/>
          </a:xfrm>
          <a:prstGeom prst="line">
            <a:avLst/>
          </a:prstGeom>
          <a:ln w="6350">
            <a:solidFill>
              <a:srgbClr val="8B8A8D"/>
            </a:solidFill>
          </a:ln>
        </p:spPr>
        <p:style>
          <a:lnRef idx="1">
            <a:schemeClr val="accent1"/>
          </a:lnRef>
          <a:fillRef idx="0">
            <a:schemeClr val="accent1"/>
          </a:fillRef>
          <a:effectRef idx="0">
            <a:schemeClr val="accent1"/>
          </a:effectRef>
          <a:fontRef idx="minor">
            <a:schemeClr val="tx1"/>
          </a:fontRef>
        </p:style>
      </p:cxnSp>
      <p:sp>
        <p:nvSpPr>
          <p:cNvPr id="4" name="Title 1">
            <a:extLst>
              <a:ext uri="{FF2B5EF4-FFF2-40B4-BE49-F238E27FC236}">
                <a16:creationId xmlns:a16="http://schemas.microsoft.com/office/drawing/2014/main" id="{3927457F-A6D1-44F6-BE5C-76ACE5D1029D}"/>
              </a:ext>
            </a:extLst>
          </p:cNvPr>
          <p:cNvSpPr txBox="1">
            <a:spLocks/>
          </p:cNvSpPr>
          <p:nvPr userDrawn="1"/>
        </p:nvSpPr>
        <p:spPr>
          <a:xfrm>
            <a:off x="6815894" y="842555"/>
            <a:ext cx="4707869" cy="569894"/>
          </a:xfrm>
          <a:prstGeom prst="rect">
            <a:avLst/>
          </a:prstGeom>
        </p:spPr>
        <p:txBody>
          <a:bodyPr vert="horz" lIns="0" tIns="0" rIns="0" bIns="0" rtlCol="0" anchor="t" anchorCtr="0">
            <a:noAutofit/>
          </a:bodyPr>
          <a:lstStyle>
            <a:lvl1pPr algn="l" defTabSz="1088776" rtl="0" eaLnBrk="1" latinLnBrk="0" hangingPunct="1">
              <a:spcBef>
                <a:spcPct val="0"/>
              </a:spcBef>
              <a:buNone/>
              <a:defRPr sz="2000" b="1" kern="1200">
                <a:solidFill>
                  <a:schemeClr val="accent1"/>
                </a:solidFill>
                <a:latin typeface="+mj-lt"/>
                <a:ea typeface="+mj-ea"/>
                <a:cs typeface="+mj-cs"/>
              </a:defRPr>
            </a:lvl1pPr>
          </a:lstStyle>
          <a:p>
            <a:pPr algn="ctr">
              <a:buClr>
                <a:prstClr val="black"/>
              </a:buClr>
              <a:defRPr/>
            </a:pPr>
            <a:r>
              <a:rPr lang="en-US" sz="1400" b="0" dirty="0">
                <a:solidFill>
                  <a:schemeClr val="tx1"/>
                </a:solidFill>
              </a:rPr>
              <a:t>REGIONER</a:t>
            </a:r>
          </a:p>
        </p:txBody>
      </p:sp>
      <p:sp>
        <p:nvSpPr>
          <p:cNvPr id="5" name="Rectangle 4">
            <a:extLst>
              <a:ext uri="{FF2B5EF4-FFF2-40B4-BE49-F238E27FC236}">
                <a16:creationId xmlns:a16="http://schemas.microsoft.com/office/drawing/2014/main" id="{AED7595E-4BCC-43F1-ABFF-5AA67552F70F}"/>
              </a:ext>
            </a:extLst>
          </p:cNvPr>
          <p:cNvSpPr/>
          <p:nvPr userDrawn="1"/>
        </p:nvSpPr>
        <p:spPr>
          <a:xfrm>
            <a:off x="6759550" y="1196476"/>
            <a:ext cx="4687993" cy="253857"/>
          </a:xfrm>
          <a:prstGeom prst="rect">
            <a:avLst/>
          </a:prstGeom>
        </p:spPr>
        <p:txBody>
          <a:bodyPr wrap="square">
            <a:spAutoFit/>
          </a:bodyPr>
          <a:lstStyle/>
          <a:p>
            <a:pPr fontAlgn="auto">
              <a:spcAft>
                <a:spcPts val="0"/>
              </a:spcAft>
              <a:buClrTx/>
              <a:defRPr/>
            </a:pPr>
            <a:r>
              <a:rPr lang="en-US" sz="1050" b="0" noProof="1">
                <a:solidFill>
                  <a:prstClr val="black"/>
                </a:solidFill>
              </a:rPr>
              <a:t>Indsæt tekst</a:t>
            </a:r>
          </a:p>
        </p:txBody>
      </p:sp>
      <p:cxnSp>
        <p:nvCxnSpPr>
          <p:cNvPr id="6" name="Straight Connector 5">
            <a:extLst>
              <a:ext uri="{FF2B5EF4-FFF2-40B4-BE49-F238E27FC236}">
                <a16:creationId xmlns:a16="http://schemas.microsoft.com/office/drawing/2014/main" id="{81A10345-518B-44AC-BD58-55CFCDFBF427}"/>
              </a:ext>
            </a:extLst>
          </p:cNvPr>
          <p:cNvCxnSpPr>
            <a:cxnSpLocks/>
          </p:cNvCxnSpPr>
          <p:nvPr userDrawn="1"/>
        </p:nvCxnSpPr>
        <p:spPr>
          <a:xfrm>
            <a:off x="6815894" y="3644180"/>
            <a:ext cx="4707869" cy="0"/>
          </a:xfrm>
          <a:prstGeom prst="line">
            <a:avLst/>
          </a:prstGeom>
          <a:ln w="6350">
            <a:solidFill>
              <a:srgbClr val="8B8A8D"/>
            </a:solidFill>
          </a:ln>
        </p:spPr>
        <p:style>
          <a:lnRef idx="1">
            <a:schemeClr val="accent1"/>
          </a:lnRef>
          <a:fillRef idx="0">
            <a:schemeClr val="accent1"/>
          </a:fillRef>
          <a:effectRef idx="0">
            <a:schemeClr val="accent1"/>
          </a:effectRef>
          <a:fontRef idx="minor">
            <a:schemeClr val="tx1"/>
          </a:fontRef>
        </p:style>
      </p:cxnSp>
      <p:sp>
        <p:nvSpPr>
          <p:cNvPr id="7" name="Rectangle 6">
            <a:extLst>
              <a:ext uri="{FF2B5EF4-FFF2-40B4-BE49-F238E27FC236}">
                <a16:creationId xmlns:a16="http://schemas.microsoft.com/office/drawing/2014/main" id="{9FD4B51F-974B-4E76-AFB6-42075C68EB7F}"/>
              </a:ext>
            </a:extLst>
          </p:cNvPr>
          <p:cNvSpPr/>
          <p:nvPr userDrawn="1"/>
        </p:nvSpPr>
        <p:spPr>
          <a:xfrm>
            <a:off x="6769977" y="3716173"/>
            <a:ext cx="4797206" cy="253857"/>
          </a:xfrm>
          <a:prstGeom prst="rect">
            <a:avLst/>
          </a:prstGeom>
        </p:spPr>
        <p:txBody>
          <a:bodyPr wrap="square">
            <a:spAutoFit/>
          </a:bodyPr>
          <a:lstStyle/>
          <a:p>
            <a:pPr fontAlgn="auto">
              <a:spcBef>
                <a:spcPts val="600"/>
              </a:spcBef>
              <a:spcAft>
                <a:spcPts val="0"/>
              </a:spcAft>
              <a:buClrTx/>
              <a:defRPr/>
            </a:pPr>
            <a:r>
              <a:rPr lang="en-US" sz="1050" b="0" noProof="1">
                <a:solidFill>
                  <a:prstClr val="black"/>
                </a:solidFill>
              </a:rPr>
              <a:t>Indsæt tekst</a:t>
            </a:r>
          </a:p>
        </p:txBody>
      </p:sp>
      <p:sp>
        <p:nvSpPr>
          <p:cNvPr id="8" name="Rectangle 7">
            <a:extLst>
              <a:ext uri="{FF2B5EF4-FFF2-40B4-BE49-F238E27FC236}">
                <a16:creationId xmlns:a16="http://schemas.microsoft.com/office/drawing/2014/main" id="{0C30241D-FAB2-44BB-AF26-762A9C7F744D}"/>
              </a:ext>
            </a:extLst>
          </p:cNvPr>
          <p:cNvSpPr/>
          <p:nvPr userDrawn="1"/>
        </p:nvSpPr>
        <p:spPr>
          <a:xfrm>
            <a:off x="6815893" y="3325349"/>
            <a:ext cx="4751290" cy="31883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95" tIns="45697" rIns="91395" bIns="45697" numCol="1" spcCol="0" rtlCol="0" fromWordArt="0" anchor="ctr" anchorCtr="0" forceAA="0" compatLnSpc="1">
            <a:prstTxWarp prst="textNoShape">
              <a:avLst/>
            </a:prstTxWarp>
            <a:noAutofit/>
          </a:bodyPr>
          <a:lstStyle/>
          <a:p>
            <a:pPr algn="ctr">
              <a:buClr>
                <a:prstClr val="black"/>
              </a:buClr>
              <a:defRPr/>
            </a:pPr>
            <a:r>
              <a:rPr lang="en-US" sz="1400" b="0" dirty="0">
                <a:solidFill>
                  <a:schemeClr val="tx1"/>
                </a:solidFill>
              </a:rPr>
              <a:t>SEKTORER</a:t>
            </a:r>
          </a:p>
        </p:txBody>
      </p:sp>
      <p:sp>
        <p:nvSpPr>
          <p:cNvPr id="9" name="Content Placeholder 1">
            <a:extLst>
              <a:ext uri="{FF2B5EF4-FFF2-40B4-BE49-F238E27FC236}">
                <a16:creationId xmlns:a16="http://schemas.microsoft.com/office/drawing/2014/main" id="{555A10A1-2F5B-46B9-B599-4CF327DC6CA1}"/>
              </a:ext>
            </a:extLst>
          </p:cNvPr>
          <p:cNvSpPr>
            <a:spLocks noGrp="1"/>
          </p:cNvSpPr>
          <p:nvPr>
            <p:ph idx="1" hasCustomPrompt="1"/>
          </p:nvPr>
        </p:nvSpPr>
        <p:spPr>
          <a:xfrm>
            <a:off x="1" y="1628424"/>
            <a:ext cx="6107544" cy="2384721"/>
          </a:xfrm>
          <a:prstGeom prst="rect">
            <a:avLst/>
          </a:prstGeom>
        </p:spPr>
        <p:txBody>
          <a:bodyPr/>
          <a:lstStyle>
            <a:lvl1pPr marL="0" indent="0" algn="ctr">
              <a:buNone/>
              <a:defRPr>
                <a:solidFill>
                  <a:schemeClr val="bg1"/>
                </a:solidFill>
              </a:defRPr>
            </a:lvl1pPr>
          </a:lstStyle>
          <a:p>
            <a:pPr marL="0" indent="0" algn="ctr">
              <a:buNone/>
            </a:pPr>
            <a:r>
              <a:rPr lang="en-US" sz="5397" b="1" dirty="0" err="1">
                <a:latin typeface="Arial (headings)"/>
              </a:rPr>
              <a:t>Aktier</a:t>
            </a:r>
            <a:br>
              <a:rPr lang="en-US" sz="5397" b="1" dirty="0">
                <a:latin typeface="Arial (headings)"/>
              </a:rPr>
            </a:br>
            <a:r>
              <a:rPr lang="en-US" sz="4398" dirty="0" err="1">
                <a:solidFill>
                  <a:srgbClr val="40BFBF"/>
                </a:solidFill>
                <a:latin typeface="Arial (headings)"/>
              </a:rPr>
              <a:t>Overvægt</a:t>
            </a:r>
            <a:endParaRPr lang="en-US" sz="4398" dirty="0">
              <a:solidFill>
                <a:srgbClr val="40BFBF"/>
              </a:solidFill>
            </a:endParaRPr>
          </a:p>
        </p:txBody>
      </p:sp>
      <p:graphicFrame>
        <p:nvGraphicFramePr>
          <p:cNvPr id="10" name="Table 9">
            <a:extLst>
              <a:ext uri="{FF2B5EF4-FFF2-40B4-BE49-F238E27FC236}">
                <a16:creationId xmlns:a16="http://schemas.microsoft.com/office/drawing/2014/main" id="{87403E4B-10F7-46BB-BDAF-0ED9AB1D999B}"/>
              </a:ext>
            </a:extLst>
          </p:cNvPr>
          <p:cNvGraphicFramePr>
            <a:graphicFrameLocks noGrp="1"/>
          </p:cNvGraphicFramePr>
          <p:nvPr userDrawn="1"/>
        </p:nvGraphicFramePr>
        <p:xfrm>
          <a:off x="3627015" y="4447450"/>
          <a:ext cx="2253018" cy="2165628"/>
        </p:xfrm>
        <a:graphic>
          <a:graphicData uri="http://schemas.openxmlformats.org/drawingml/2006/table">
            <a:tbl>
              <a:tblPr firstRow="1" bandRow="1">
                <a:tableStyleId>{5C22544A-7EE6-4342-B048-85BDC9FD1C3A}</a:tableStyleId>
              </a:tblPr>
              <a:tblGrid>
                <a:gridCol w="1101190">
                  <a:extLst>
                    <a:ext uri="{9D8B030D-6E8A-4147-A177-3AD203B41FA5}">
                      <a16:colId xmlns:a16="http://schemas.microsoft.com/office/drawing/2014/main" val="20000"/>
                    </a:ext>
                  </a:extLst>
                </a:gridCol>
                <a:gridCol w="1151828">
                  <a:extLst>
                    <a:ext uri="{9D8B030D-6E8A-4147-A177-3AD203B41FA5}">
                      <a16:colId xmlns:a16="http://schemas.microsoft.com/office/drawing/2014/main" val="20001"/>
                    </a:ext>
                  </a:extLst>
                </a:gridCol>
              </a:tblGrid>
              <a:tr h="180469">
                <a:tc gridSpan="2">
                  <a:txBody>
                    <a:bodyPr/>
                    <a:lstStyle/>
                    <a:p>
                      <a:pPr marL="0" algn="l" defTabSz="914217" rtl="0" eaLnBrk="1" latinLnBrk="0" hangingPunct="1">
                        <a:lnSpc>
                          <a:spcPct val="120000"/>
                        </a:lnSpc>
                        <a:spcBef>
                          <a:spcPct val="85000"/>
                        </a:spcBef>
                        <a:buClr>
                          <a:srgbClr val="1E2866"/>
                        </a:buClr>
                      </a:pPr>
                      <a:r>
                        <a:rPr lang="en-US" sz="1000" b="1" kern="1200" dirty="0">
                          <a:solidFill>
                            <a:schemeClr val="bg1"/>
                          </a:solidFill>
                          <a:latin typeface="+mn-lt"/>
                          <a:ea typeface="+mn-ea"/>
                          <a:cs typeface="+mn-cs"/>
                        </a:rPr>
                        <a:t>SEKTORER</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marL="0" algn="l" defTabSz="914217" rtl="0" eaLnBrk="1" latinLnBrk="0" hangingPunct="1">
                        <a:lnSpc>
                          <a:spcPct val="120000"/>
                        </a:lnSpc>
                        <a:spcBef>
                          <a:spcPct val="85000"/>
                        </a:spcBef>
                        <a:buClr>
                          <a:srgbClr val="1E2866"/>
                        </a:buClr>
                      </a:pPr>
                      <a:endParaRPr lang="da-DK" sz="900" b="0" kern="1200" dirty="0">
                        <a:solidFill>
                          <a:schemeClr val="bg1"/>
                        </a:solidFill>
                        <a:latin typeface="+mn-lt"/>
                        <a:ea typeface="+mn-ea"/>
                        <a:cs typeface="+mn-cs"/>
                      </a:endParaRPr>
                    </a:p>
                  </a:txBody>
                  <a:tcPr marL="0" marR="0" marT="0" marB="0">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180469">
                <a:tc>
                  <a:txBody>
                    <a:bodyPr/>
                    <a:lstStyle/>
                    <a:p>
                      <a:pPr marL="0" algn="l" defTabSz="914217" rtl="0" eaLnBrk="1" latinLnBrk="0" hangingPunct="1">
                        <a:lnSpc>
                          <a:spcPct val="120000"/>
                        </a:lnSpc>
                        <a:spcBef>
                          <a:spcPct val="85000"/>
                        </a:spcBef>
                        <a:buClr>
                          <a:srgbClr val="1E2866"/>
                        </a:buClr>
                      </a:pPr>
                      <a:r>
                        <a:rPr lang="en-US" sz="900" b="0" kern="1200" dirty="0" err="1">
                          <a:solidFill>
                            <a:schemeClr val="bg1"/>
                          </a:solidFill>
                          <a:latin typeface="+mn-lt"/>
                          <a:ea typeface="+mn-ea"/>
                          <a:cs typeface="+mn-cs"/>
                        </a:rPr>
                        <a:t>Industri</a:t>
                      </a:r>
                      <a:endParaRPr lang="en-US" sz="900" b="0" kern="1200" dirty="0">
                        <a:solidFill>
                          <a:schemeClr val="bg1"/>
                        </a:solidFill>
                        <a:latin typeface="+mn-lt"/>
                        <a:ea typeface="+mn-ea"/>
                        <a:cs typeface="+mn-cs"/>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l" defTabSz="914217" rtl="0" eaLnBrk="1" latinLnBrk="0" hangingPunct="1">
                        <a:lnSpc>
                          <a:spcPct val="120000"/>
                        </a:lnSpc>
                        <a:spcBef>
                          <a:spcPct val="85000"/>
                        </a:spcBef>
                        <a:buClr>
                          <a:srgbClr val="1E2866"/>
                        </a:buClr>
                      </a:pPr>
                      <a:r>
                        <a:rPr lang="en-US" sz="900" b="0" kern="1200" dirty="0" err="1">
                          <a:solidFill>
                            <a:schemeClr val="bg1"/>
                          </a:solidFill>
                          <a:latin typeface="+mn-lt"/>
                          <a:ea typeface="+mn-ea"/>
                          <a:cs typeface="+mn-cs"/>
                        </a:rPr>
                        <a:t>Overvægt</a:t>
                      </a:r>
                      <a:endParaRPr lang="en-US" sz="900" b="0" kern="1200" dirty="0">
                        <a:solidFill>
                          <a:schemeClr val="bg1"/>
                        </a:solidFill>
                        <a:latin typeface="+mn-lt"/>
                        <a:ea typeface="+mn-ea"/>
                        <a:cs typeface="+mn-cs"/>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180469">
                <a:tc>
                  <a:txBody>
                    <a:bodyPr/>
                    <a:lstStyle/>
                    <a:p>
                      <a:pPr marL="0" algn="l" defTabSz="914217" rtl="0" eaLnBrk="1" latinLnBrk="0" hangingPunct="1">
                        <a:lnSpc>
                          <a:spcPct val="120000"/>
                        </a:lnSpc>
                        <a:spcBef>
                          <a:spcPct val="85000"/>
                        </a:spcBef>
                        <a:buClr>
                          <a:srgbClr val="1E2866"/>
                        </a:buClr>
                      </a:pPr>
                      <a:r>
                        <a:rPr lang="en-US" sz="900" b="0" kern="1200" dirty="0" err="1">
                          <a:solidFill>
                            <a:schemeClr val="bg1"/>
                          </a:solidFill>
                          <a:latin typeface="+mn-lt"/>
                          <a:ea typeface="+mn-ea"/>
                          <a:cs typeface="+mn-cs"/>
                        </a:rPr>
                        <a:t>Cyklisk</a:t>
                      </a:r>
                      <a:r>
                        <a:rPr lang="en-US" sz="900" b="0" kern="1200" dirty="0">
                          <a:solidFill>
                            <a:schemeClr val="bg1"/>
                          </a:solidFill>
                          <a:latin typeface="+mn-lt"/>
                          <a:ea typeface="+mn-ea"/>
                          <a:cs typeface="+mn-cs"/>
                        </a:rPr>
                        <a:t> </a:t>
                      </a:r>
                      <a:r>
                        <a:rPr lang="en-US" sz="900" b="0" kern="1200" dirty="0" err="1">
                          <a:solidFill>
                            <a:schemeClr val="bg1"/>
                          </a:solidFill>
                          <a:latin typeface="+mn-lt"/>
                          <a:ea typeface="+mn-ea"/>
                          <a:cs typeface="+mn-cs"/>
                        </a:rPr>
                        <a:t>forbrug</a:t>
                      </a:r>
                      <a:endParaRPr lang="en-US" sz="900" b="0" kern="1200" dirty="0">
                        <a:solidFill>
                          <a:schemeClr val="bg1"/>
                        </a:solidFill>
                        <a:latin typeface="+mn-lt"/>
                        <a:ea typeface="+mn-ea"/>
                        <a:cs typeface="+mn-cs"/>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l" defTabSz="914217" rtl="0" eaLnBrk="1" latinLnBrk="0" hangingPunct="1">
                        <a:lnSpc>
                          <a:spcPct val="120000"/>
                        </a:lnSpc>
                        <a:spcBef>
                          <a:spcPct val="85000"/>
                        </a:spcBef>
                        <a:buClr>
                          <a:srgbClr val="1E2866"/>
                        </a:buClr>
                      </a:pPr>
                      <a:r>
                        <a:rPr lang="en-US" sz="900" b="0" kern="1200" dirty="0" err="1">
                          <a:solidFill>
                            <a:schemeClr val="bg1"/>
                          </a:solidFill>
                          <a:latin typeface="+mn-lt"/>
                          <a:ea typeface="+mn-ea"/>
                          <a:cs typeface="+mn-cs"/>
                        </a:rPr>
                        <a:t>Undervægt</a:t>
                      </a:r>
                      <a:endParaRPr lang="en-US" sz="900" b="0" kern="1200" dirty="0">
                        <a:solidFill>
                          <a:schemeClr val="bg1"/>
                        </a:solidFill>
                        <a:latin typeface="+mn-lt"/>
                        <a:ea typeface="+mn-ea"/>
                        <a:cs typeface="+mn-cs"/>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r h="180469">
                <a:tc>
                  <a:txBody>
                    <a:bodyPr/>
                    <a:lstStyle/>
                    <a:p>
                      <a:pPr marL="0" algn="l" defTabSz="914217" rtl="0" eaLnBrk="1" latinLnBrk="0" hangingPunct="1">
                        <a:lnSpc>
                          <a:spcPct val="120000"/>
                        </a:lnSpc>
                        <a:spcBef>
                          <a:spcPct val="85000"/>
                        </a:spcBef>
                        <a:buClr>
                          <a:srgbClr val="1E2866"/>
                        </a:buClr>
                      </a:pPr>
                      <a:r>
                        <a:rPr lang="en-US" sz="900" b="0" kern="1200" dirty="0" err="1">
                          <a:solidFill>
                            <a:schemeClr val="bg1"/>
                          </a:solidFill>
                          <a:latin typeface="+mn-lt"/>
                          <a:ea typeface="+mn-ea"/>
                          <a:cs typeface="+mn-cs"/>
                        </a:rPr>
                        <a:t>Stabilt</a:t>
                      </a:r>
                      <a:r>
                        <a:rPr lang="en-US" sz="900" b="0" kern="1200" dirty="0">
                          <a:solidFill>
                            <a:schemeClr val="bg1"/>
                          </a:solidFill>
                          <a:latin typeface="+mn-lt"/>
                          <a:ea typeface="+mn-ea"/>
                          <a:cs typeface="+mn-cs"/>
                        </a:rPr>
                        <a:t> </a:t>
                      </a:r>
                      <a:r>
                        <a:rPr lang="en-US" sz="900" b="0" kern="1200" dirty="0" err="1">
                          <a:solidFill>
                            <a:schemeClr val="bg1"/>
                          </a:solidFill>
                          <a:latin typeface="+mn-lt"/>
                          <a:ea typeface="+mn-ea"/>
                          <a:cs typeface="+mn-cs"/>
                        </a:rPr>
                        <a:t>forbrug</a:t>
                      </a:r>
                      <a:endParaRPr lang="en-US" sz="900" b="0" kern="1200" dirty="0">
                        <a:solidFill>
                          <a:schemeClr val="bg1"/>
                        </a:solidFill>
                        <a:latin typeface="+mn-lt"/>
                        <a:ea typeface="+mn-ea"/>
                        <a:cs typeface="+mn-cs"/>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l" defTabSz="914217" rtl="0" eaLnBrk="1" latinLnBrk="0" hangingPunct="1">
                        <a:lnSpc>
                          <a:spcPct val="120000"/>
                        </a:lnSpc>
                        <a:spcBef>
                          <a:spcPct val="85000"/>
                        </a:spcBef>
                        <a:buClr>
                          <a:srgbClr val="1E2866"/>
                        </a:buClr>
                      </a:pPr>
                      <a:r>
                        <a:rPr lang="en-US" sz="900" b="0" kern="1200" dirty="0" err="1">
                          <a:solidFill>
                            <a:schemeClr val="bg1"/>
                          </a:solidFill>
                          <a:latin typeface="+mn-lt"/>
                          <a:ea typeface="+mn-ea"/>
                          <a:cs typeface="+mn-cs"/>
                        </a:rPr>
                        <a:t>Undervægt</a:t>
                      </a:r>
                      <a:endParaRPr lang="en-US" sz="900" b="0" kern="1200" dirty="0">
                        <a:solidFill>
                          <a:schemeClr val="bg1"/>
                        </a:solidFill>
                        <a:latin typeface="+mn-lt"/>
                        <a:ea typeface="+mn-ea"/>
                        <a:cs typeface="+mn-cs"/>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3"/>
                  </a:ext>
                </a:extLst>
              </a:tr>
              <a:tr h="180469">
                <a:tc>
                  <a:txBody>
                    <a:bodyPr/>
                    <a:lstStyle/>
                    <a:p>
                      <a:pPr marL="0" algn="l" defTabSz="914217" rtl="0" eaLnBrk="1" latinLnBrk="0" hangingPunct="1">
                        <a:lnSpc>
                          <a:spcPct val="120000"/>
                        </a:lnSpc>
                        <a:spcBef>
                          <a:spcPct val="85000"/>
                        </a:spcBef>
                        <a:buClr>
                          <a:srgbClr val="1E2866"/>
                        </a:buClr>
                      </a:pPr>
                      <a:r>
                        <a:rPr lang="en-US" sz="900" b="0" kern="1200" dirty="0">
                          <a:solidFill>
                            <a:schemeClr val="bg1"/>
                          </a:solidFill>
                          <a:latin typeface="+mn-lt"/>
                          <a:ea typeface="+mn-ea"/>
                          <a:cs typeface="+mn-cs"/>
                        </a:rPr>
                        <a:t>Medicinal</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l" defTabSz="914217" rtl="0" eaLnBrk="1" latinLnBrk="0" hangingPunct="1">
                        <a:lnSpc>
                          <a:spcPct val="120000"/>
                        </a:lnSpc>
                        <a:spcBef>
                          <a:spcPct val="85000"/>
                        </a:spcBef>
                        <a:buClr>
                          <a:srgbClr val="1E2866"/>
                        </a:buClr>
                      </a:pPr>
                      <a:r>
                        <a:rPr lang="en-US" sz="900" b="0" kern="1200" dirty="0">
                          <a:solidFill>
                            <a:schemeClr val="bg1"/>
                          </a:solidFill>
                          <a:latin typeface="+mn-lt"/>
                          <a:ea typeface="+mn-ea"/>
                          <a:cs typeface="+mn-cs"/>
                        </a:rPr>
                        <a:t>Neutral</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4"/>
                  </a:ext>
                </a:extLst>
              </a:tr>
              <a:tr h="180469">
                <a:tc>
                  <a:txBody>
                    <a:bodyPr/>
                    <a:lstStyle/>
                    <a:p>
                      <a:pPr marL="0" algn="l" defTabSz="914217" rtl="0" eaLnBrk="1" latinLnBrk="0" hangingPunct="1">
                        <a:lnSpc>
                          <a:spcPct val="120000"/>
                        </a:lnSpc>
                        <a:spcBef>
                          <a:spcPct val="85000"/>
                        </a:spcBef>
                        <a:buClr>
                          <a:srgbClr val="1E2866"/>
                        </a:buClr>
                      </a:pPr>
                      <a:r>
                        <a:rPr lang="en-US" sz="900" b="0" kern="1200" dirty="0" err="1">
                          <a:solidFill>
                            <a:schemeClr val="bg1"/>
                          </a:solidFill>
                          <a:latin typeface="+mn-lt"/>
                          <a:ea typeface="+mn-ea"/>
                          <a:cs typeface="+mn-cs"/>
                        </a:rPr>
                        <a:t>Finans</a:t>
                      </a:r>
                      <a:endParaRPr lang="en-US" sz="900" b="0" kern="1200" dirty="0">
                        <a:solidFill>
                          <a:schemeClr val="bg1"/>
                        </a:solidFill>
                        <a:latin typeface="+mn-lt"/>
                        <a:ea typeface="+mn-ea"/>
                        <a:cs typeface="+mn-cs"/>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l" defTabSz="914217" rtl="0" eaLnBrk="1" latinLnBrk="0" hangingPunct="1">
                        <a:lnSpc>
                          <a:spcPct val="120000"/>
                        </a:lnSpc>
                        <a:spcBef>
                          <a:spcPct val="85000"/>
                        </a:spcBef>
                        <a:buClr>
                          <a:srgbClr val="1E2866"/>
                        </a:buClr>
                      </a:pPr>
                      <a:r>
                        <a:rPr lang="en-US" sz="900" b="0" kern="1200" dirty="0" err="1">
                          <a:solidFill>
                            <a:schemeClr val="bg1"/>
                          </a:solidFill>
                          <a:latin typeface="+mn-lt"/>
                          <a:ea typeface="+mn-ea"/>
                          <a:cs typeface="+mn-cs"/>
                        </a:rPr>
                        <a:t>Overvægt</a:t>
                      </a:r>
                      <a:endParaRPr lang="en-US" sz="900" b="0" kern="1200" dirty="0">
                        <a:solidFill>
                          <a:schemeClr val="bg1"/>
                        </a:solidFill>
                        <a:latin typeface="+mn-lt"/>
                        <a:ea typeface="+mn-ea"/>
                        <a:cs typeface="+mn-cs"/>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5"/>
                  </a:ext>
                </a:extLst>
              </a:tr>
              <a:tr h="180469">
                <a:tc>
                  <a:txBody>
                    <a:bodyPr/>
                    <a:lstStyle/>
                    <a:p>
                      <a:pPr marL="0" algn="l" defTabSz="914217" rtl="0" eaLnBrk="1" latinLnBrk="0" hangingPunct="1">
                        <a:lnSpc>
                          <a:spcPct val="120000"/>
                        </a:lnSpc>
                        <a:spcBef>
                          <a:spcPct val="85000"/>
                        </a:spcBef>
                        <a:buClr>
                          <a:srgbClr val="1E2866"/>
                        </a:buClr>
                      </a:pPr>
                      <a:r>
                        <a:rPr lang="en-US" sz="900" b="0" kern="1200" dirty="0" err="1">
                          <a:solidFill>
                            <a:schemeClr val="bg1"/>
                          </a:solidFill>
                          <a:latin typeface="+mn-lt"/>
                          <a:ea typeface="+mn-ea"/>
                          <a:cs typeface="+mn-cs"/>
                        </a:rPr>
                        <a:t>Finans</a:t>
                      </a:r>
                      <a:endParaRPr lang="en-US" sz="900" b="0" kern="1200" dirty="0">
                        <a:solidFill>
                          <a:schemeClr val="bg1"/>
                        </a:solidFill>
                        <a:latin typeface="+mn-lt"/>
                        <a:ea typeface="+mn-ea"/>
                        <a:cs typeface="+mn-cs"/>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l" defTabSz="914217" rtl="0" eaLnBrk="1" latinLnBrk="0" hangingPunct="1">
                        <a:lnSpc>
                          <a:spcPct val="120000"/>
                        </a:lnSpc>
                        <a:spcBef>
                          <a:spcPct val="85000"/>
                        </a:spcBef>
                        <a:buClr>
                          <a:srgbClr val="1E2866"/>
                        </a:buClr>
                      </a:pPr>
                      <a:r>
                        <a:rPr lang="en-US" sz="900" b="0" kern="1200" dirty="0">
                          <a:solidFill>
                            <a:schemeClr val="bg1"/>
                          </a:solidFill>
                          <a:latin typeface="+mn-lt"/>
                          <a:ea typeface="+mn-ea"/>
                          <a:cs typeface="+mn-cs"/>
                        </a:rPr>
                        <a:t>Neutral</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6"/>
                  </a:ext>
                </a:extLst>
              </a:tr>
              <a:tr h="180469">
                <a:tc>
                  <a:txBody>
                    <a:bodyPr/>
                    <a:lstStyle/>
                    <a:p>
                      <a:pPr marL="0" algn="l" defTabSz="914217" rtl="0" eaLnBrk="1" latinLnBrk="0" hangingPunct="1">
                        <a:lnSpc>
                          <a:spcPct val="120000"/>
                        </a:lnSpc>
                        <a:spcBef>
                          <a:spcPct val="85000"/>
                        </a:spcBef>
                        <a:buClr>
                          <a:srgbClr val="1E2866"/>
                        </a:buClr>
                      </a:pPr>
                      <a:r>
                        <a:rPr lang="en-US" sz="900" b="0" kern="1200" dirty="0">
                          <a:solidFill>
                            <a:schemeClr val="bg1"/>
                          </a:solidFill>
                          <a:latin typeface="+mn-lt"/>
                          <a:ea typeface="+mn-ea"/>
                          <a:cs typeface="+mn-cs"/>
                        </a:rPr>
                        <a:t>IT</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l" defTabSz="914217" rtl="0" eaLnBrk="1" latinLnBrk="0" hangingPunct="1">
                        <a:lnSpc>
                          <a:spcPct val="120000"/>
                        </a:lnSpc>
                        <a:spcBef>
                          <a:spcPct val="85000"/>
                        </a:spcBef>
                        <a:buClr>
                          <a:srgbClr val="1E2866"/>
                        </a:buClr>
                      </a:pPr>
                      <a:r>
                        <a:rPr lang="en-US" sz="900" b="0" kern="1200" dirty="0" err="1">
                          <a:solidFill>
                            <a:schemeClr val="bg1"/>
                          </a:solidFill>
                          <a:latin typeface="+mn-lt"/>
                          <a:ea typeface="+mn-ea"/>
                          <a:cs typeface="+mn-cs"/>
                        </a:rPr>
                        <a:t>Overvægt</a:t>
                      </a:r>
                      <a:endParaRPr lang="en-US" sz="900" b="0" kern="1200" dirty="0">
                        <a:solidFill>
                          <a:schemeClr val="bg1"/>
                        </a:solidFill>
                        <a:latin typeface="+mn-lt"/>
                        <a:ea typeface="+mn-ea"/>
                        <a:cs typeface="+mn-cs"/>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7"/>
                  </a:ext>
                </a:extLst>
              </a:tr>
              <a:tr h="180469">
                <a:tc>
                  <a:txBody>
                    <a:bodyPr/>
                    <a:lstStyle/>
                    <a:p>
                      <a:pPr marL="0" algn="l" defTabSz="914217" rtl="0" eaLnBrk="1" latinLnBrk="0" hangingPunct="1">
                        <a:lnSpc>
                          <a:spcPct val="120000"/>
                        </a:lnSpc>
                        <a:spcBef>
                          <a:spcPct val="85000"/>
                        </a:spcBef>
                        <a:buClr>
                          <a:srgbClr val="1E2866"/>
                        </a:buClr>
                      </a:pPr>
                      <a:r>
                        <a:rPr lang="en-US" sz="900" b="0" kern="1200" dirty="0">
                          <a:solidFill>
                            <a:schemeClr val="bg1"/>
                          </a:solidFill>
                          <a:latin typeface="+mn-lt"/>
                          <a:ea typeface="+mn-ea"/>
                          <a:cs typeface="+mn-cs"/>
                        </a:rPr>
                        <a:t>Telekom</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l" defTabSz="914217" rtl="0" eaLnBrk="1" latinLnBrk="0" hangingPunct="1">
                        <a:lnSpc>
                          <a:spcPct val="120000"/>
                        </a:lnSpc>
                        <a:spcBef>
                          <a:spcPct val="85000"/>
                        </a:spcBef>
                        <a:buClr>
                          <a:srgbClr val="1E2866"/>
                        </a:buClr>
                      </a:pPr>
                      <a:r>
                        <a:rPr lang="en-US" sz="900" b="0" kern="1200" dirty="0" err="1">
                          <a:solidFill>
                            <a:schemeClr val="bg1"/>
                          </a:solidFill>
                          <a:latin typeface="+mn-lt"/>
                          <a:ea typeface="+mn-ea"/>
                          <a:cs typeface="+mn-cs"/>
                        </a:rPr>
                        <a:t>Undervægt</a:t>
                      </a:r>
                      <a:endParaRPr lang="en-US" sz="900" b="0" kern="1200" dirty="0">
                        <a:solidFill>
                          <a:schemeClr val="bg1"/>
                        </a:solidFill>
                        <a:latin typeface="+mn-lt"/>
                        <a:ea typeface="+mn-ea"/>
                        <a:cs typeface="+mn-cs"/>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8"/>
                  </a:ext>
                </a:extLst>
              </a:tr>
              <a:tr h="180469">
                <a:tc>
                  <a:txBody>
                    <a:bodyPr/>
                    <a:lstStyle/>
                    <a:p>
                      <a:pPr marL="0" algn="l" defTabSz="914217" rtl="0" eaLnBrk="1" latinLnBrk="0" hangingPunct="1">
                        <a:lnSpc>
                          <a:spcPct val="120000"/>
                        </a:lnSpc>
                        <a:spcBef>
                          <a:spcPct val="85000"/>
                        </a:spcBef>
                        <a:buClr>
                          <a:srgbClr val="1E2866"/>
                        </a:buClr>
                      </a:pPr>
                      <a:r>
                        <a:rPr lang="en-US" sz="900" b="0" kern="1200" dirty="0" err="1">
                          <a:solidFill>
                            <a:schemeClr val="bg1"/>
                          </a:solidFill>
                          <a:latin typeface="+mn-lt"/>
                          <a:ea typeface="+mn-ea"/>
                          <a:cs typeface="+mn-cs"/>
                        </a:rPr>
                        <a:t>Forsyning</a:t>
                      </a:r>
                      <a:endParaRPr lang="en-US" sz="900" b="0" kern="1200" dirty="0">
                        <a:solidFill>
                          <a:schemeClr val="bg1"/>
                        </a:solidFill>
                        <a:latin typeface="+mn-lt"/>
                        <a:ea typeface="+mn-ea"/>
                        <a:cs typeface="+mn-cs"/>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l" defTabSz="914217" rtl="0" eaLnBrk="1" latinLnBrk="0" hangingPunct="1">
                        <a:lnSpc>
                          <a:spcPct val="120000"/>
                        </a:lnSpc>
                        <a:spcBef>
                          <a:spcPct val="85000"/>
                        </a:spcBef>
                        <a:buClr>
                          <a:srgbClr val="1E2866"/>
                        </a:buClr>
                      </a:pPr>
                      <a:r>
                        <a:rPr lang="en-US" sz="900" b="0" kern="1200" dirty="0" err="1">
                          <a:solidFill>
                            <a:schemeClr val="bg1"/>
                          </a:solidFill>
                          <a:latin typeface="+mn-lt"/>
                          <a:ea typeface="+mn-ea"/>
                          <a:cs typeface="+mn-cs"/>
                        </a:rPr>
                        <a:t>Undervægt</a:t>
                      </a:r>
                      <a:endParaRPr lang="en-US" sz="900" b="0" kern="1200" dirty="0">
                        <a:solidFill>
                          <a:schemeClr val="bg1"/>
                        </a:solidFill>
                        <a:latin typeface="+mn-lt"/>
                        <a:ea typeface="+mn-ea"/>
                        <a:cs typeface="+mn-cs"/>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9"/>
                  </a:ext>
                </a:extLst>
              </a:tr>
              <a:tr h="180469">
                <a:tc>
                  <a:txBody>
                    <a:bodyPr/>
                    <a:lstStyle/>
                    <a:p>
                      <a:pPr marL="0" algn="l" defTabSz="914217" rtl="0" eaLnBrk="1" latinLnBrk="0" hangingPunct="1">
                        <a:lnSpc>
                          <a:spcPct val="120000"/>
                        </a:lnSpc>
                        <a:spcBef>
                          <a:spcPct val="85000"/>
                        </a:spcBef>
                        <a:buClr>
                          <a:srgbClr val="1E2866"/>
                        </a:buClr>
                      </a:pPr>
                      <a:r>
                        <a:rPr lang="en-US" sz="900" b="0" kern="1200" dirty="0" err="1">
                          <a:solidFill>
                            <a:schemeClr val="bg1"/>
                          </a:solidFill>
                          <a:latin typeface="+mn-lt"/>
                          <a:ea typeface="+mn-ea"/>
                          <a:cs typeface="+mn-cs"/>
                        </a:rPr>
                        <a:t>Energi</a:t>
                      </a:r>
                      <a:endParaRPr lang="en-US" sz="900" b="0" kern="1200" dirty="0">
                        <a:solidFill>
                          <a:schemeClr val="bg1"/>
                        </a:solidFill>
                        <a:latin typeface="+mn-lt"/>
                        <a:ea typeface="+mn-ea"/>
                        <a:cs typeface="+mn-cs"/>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l" defTabSz="914217" rtl="0" eaLnBrk="1" latinLnBrk="0" hangingPunct="1">
                        <a:lnSpc>
                          <a:spcPct val="120000"/>
                        </a:lnSpc>
                        <a:spcBef>
                          <a:spcPct val="85000"/>
                        </a:spcBef>
                        <a:buClr>
                          <a:srgbClr val="1E2866"/>
                        </a:buClr>
                      </a:pPr>
                      <a:r>
                        <a:rPr lang="en-US" sz="900" b="0" kern="1200" dirty="0" err="1">
                          <a:solidFill>
                            <a:schemeClr val="bg1"/>
                          </a:solidFill>
                          <a:latin typeface="+mn-lt"/>
                          <a:ea typeface="+mn-ea"/>
                          <a:cs typeface="+mn-cs"/>
                        </a:rPr>
                        <a:t>Overvægt</a:t>
                      </a:r>
                      <a:endParaRPr lang="en-US" sz="900" b="0" kern="1200" dirty="0">
                        <a:solidFill>
                          <a:schemeClr val="bg1"/>
                        </a:solidFill>
                        <a:latin typeface="+mn-lt"/>
                        <a:ea typeface="+mn-ea"/>
                        <a:cs typeface="+mn-cs"/>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10"/>
                  </a:ext>
                </a:extLst>
              </a:tr>
              <a:tr h="180469">
                <a:tc>
                  <a:txBody>
                    <a:bodyPr/>
                    <a:lstStyle/>
                    <a:p>
                      <a:pPr marL="0" algn="l" defTabSz="914217" rtl="0" eaLnBrk="1" latinLnBrk="0" hangingPunct="1">
                        <a:lnSpc>
                          <a:spcPct val="120000"/>
                        </a:lnSpc>
                        <a:spcBef>
                          <a:spcPct val="85000"/>
                        </a:spcBef>
                        <a:buClr>
                          <a:srgbClr val="1E2866"/>
                        </a:buClr>
                      </a:pPr>
                      <a:endParaRPr lang="en-US" sz="900" b="0" kern="1200" dirty="0">
                        <a:solidFill>
                          <a:schemeClr val="bg1"/>
                        </a:solidFill>
                        <a:latin typeface="+mn-lt"/>
                        <a:ea typeface="+mn-ea"/>
                        <a:cs typeface="+mn-cs"/>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l" defTabSz="914217" rtl="0" eaLnBrk="1" latinLnBrk="0" hangingPunct="1">
                        <a:lnSpc>
                          <a:spcPct val="120000"/>
                        </a:lnSpc>
                        <a:spcBef>
                          <a:spcPct val="85000"/>
                        </a:spcBef>
                        <a:buClr>
                          <a:srgbClr val="1E2866"/>
                        </a:buClr>
                      </a:pPr>
                      <a:endParaRPr lang="en-US" sz="900" b="0" kern="1200" dirty="0">
                        <a:solidFill>
                          <a:schemeClr val="bg1"/>
                        </a:solidFill>
                        <a:latin typeface="+mn-lt"/>
                        <a:ea typeface="+mn-ea"/>
                        <a:cs typeface="+mn-cs"/>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11"/>
                  </a:ext>
                </a:extLst>
              </a:tr>
            </a:tbl>
          </a:graphicData>
        </a:graphic>
      </p:graphicFrame>
      <p:graphicFrame>
        <p:nvGraphicFramePr>
          <p:cNvPr id="11" name="Table 10">
            <a:extLst>
              <a:ext uri="{FF2B5EF4-FFF2-40B4-BE49-F238E27FC236}">
                <a16:creationId xmlns:a16="http://schemas.microsoft.com/office/drawing/2014/main" id="{27325D59-601D-4225-8630-33FA73A609BD}"/>
              </a:ext>
            </a:extLst>
          </p:cNvPr>
          <p:cNvGraphicFramePr>
            <a:graphicFrameLocks noGrp="1"/>
          </p:cNvGraphicFramePr>
          <p:nvPr userDrawn="1"/>
        </p:nvGraphicFramePr>
        <p:xfrm>
          <a:off x="552827" y="4447452"/>
          <a:ext cx="2663602" cy="1985159"/>
        </p:xfrm>
        <a:graphic>
          <a:graphicData uri="http://schemas.openxmlformats.org/drawingml/2006/table">
            <a:tbl>
              <a:tblPr firstRow="1" bandRow="1">
                <a:tableStyleId>{7DF18680-E054-41AD-8BC1-D1AEF772440D}</a:tableStyleId>
              </a:tblPr>
              <a:tblGrid>
                <a:gridCol w="1682275">
                  <a:extLst>
                    <a:ext uri="{9D8B030D-6E8A-4147-A177-3AD203B41FA5}">
                      <a16:colId xmlns:a16="http://schemas.microsoft.com/office/drawing/2014/main" val="20000"/>
                    </a:ext>
                  </a:extLst>
                </a:gridCol>
                <a:gridCol w="981327">
                  <a:extLst>
                    <a:ext uri="{9D8B030D-6E8A-4147-A177-3AD203B41FA5}">
                      <a16:colId xmlns:a16="http://schemas.microsoft.com/office/drawing/2014/main" val="20001"/>
                    </a:ext>
                  </a:extLst>
                </a:gridCol>
              </a:tblGrid>
              <a:tr h="180469">
                <a:tc gridSpan="2">
                  <a:txBody>
                    <a:bodyPr/>
                    <a:lstStyle/>
                    <a:p>
                      <a:pPr marL="0" algn="l" defTabSz="914217" rtl="0" eaLnBrk="1" latinLnBrk="0" hangingPunct="1">
                        <a:lnSpc>
                          <a:spcPct val="120000"/>
                        </a:lnSpc>
                        <a:spcBef>
                          <a:spcPct val="85000"/>
                        </a:spcBef>
                        <a:buClr>
                          <a:srgbClr val="1E2866"/>
                        </a:buClr>
                      </a:pPr>
                      <a:r>
                        <a:rPr lang="en-US" sz="1000" b="1" kern="1200" dirty="0">
                          <a:solidFill>
                            <a:schemeClr val="bg1"/>
                          </a:solidFill>
                          <a:latin typeface="+mn-lt"/>
                          <a:ea typeface="+mn-ea"/>
                          <a:cs typeface="+mn-cs"/>
                        </a:rPr>
                        <a:t>REGIONER</a:t>
                      </a:r>
                    </a:p>
                  </a:txBody>
                  <a:tcPr marL="0" marR="0" marT="0" marB="0">
                    <a:lnL w="12700" cmpd="sng">
                      <a:noFill/>
                    </a:lnL>
                    <a:lnR w="12700" cap="flat" cmpd="sng" algn="ctr">
                      <a:solidFill>
                        <a:schemeClr val="bg1"/>
                      </a:solid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hMerge="1">
                  <a:txBody>
                    <a:bodyPr/>
                    <a:lstStyle/>
                    <a:p>
                      <a:pPr marL="0" algn="l" defTabSz="914217" rtl="0" eaLnBrk="1" latinLnBrk="0" hangingPunct="1">
                        <a:lnSpc>
                          <a:spcPct val="120000"/>
                        </a:lnSpc>
                        <a:spcBef>
                          <a:spcPct val="85000"/>
                        </a:spcBef>
                        <a:buClr>
                          <a:srgbClr val="1E2866"/>
                        </a:buClr>
                      </a:pPr>
                      <a:endParaRPr lang="da-DK" sz="900" b="0" kern="1200" dirty="0">
                        <a:solidFill>
                          <a:schemeClr val="bg1"/>
                        </a:solidFill>
                        <a:latin typeface="+mn-lt"/>
                        <a:ea typeface="+mn-ea"/>
                        <a:cs typeface="+mn-cs"/>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180469">
                <a:tc>
                  <a:txBody>
                    <a:bodyPr/>
                    <a:lstStyle/>
                    <a:p>
                      <a:pPr marL="0" algn="l" defTabSz="914217" rtl="0" eaLnBrk="1" latinLnBrk="0" hangingPunct="1">
                        <a:lnSpc>
                          <a:spcPct val="120000"/>
                        </a:lnSpc>
                        <a:spcBef>
                          <a:spcPct val="85000"/>
                        </a:spcBef>
                        <a:buClr>
                          <a:srgbClr val="1E2866"/>
                        </a:buClr>
                      </a:pPr>
                      <a:r>
                        <a:rPr lang="en-US" sz="900" b="0" kern="1200" dirty="0">
                          <a:solidFill>
                            <a:schemeClr val="bg1"/>
                          </a:solidFill>
                          <a:latin typeface="+mn-lt"/>
                          <a:ea typeface="+mn-ea"/>
                          <a:cs typeface="+mn-cs"/>
                        </a:rPr>
                        <a:t>USA</a:t>
                      </a:r>
                    </a:p>
                  </a:txBody>
                  <a:tcPr marL="0" marR="0" marT="0" marB="0">
                    <a:lnL w="12700" cmpd="sng">
                      <a:noFill/>
                    </a:lnL>
                    <a:lnR w="12700" cmpd="sng">
                      <a:noFill/>
                    </a:lnR>
                    <a:lnT w="38100" cmpd="sng">
                      <a:noFill/>
                    </a:lnT>
                    <a:lnB w="12700" cmpd="sng">
                      <a:noFill/>
                    </a:lnB>
                    <a:lnTlToBr w="12700" cmpd="sng">
                      <a:noFill/>
                      <a:prstDash val="solid"/>
                    </a:lnTlToBr>
                    <a:lnBlToTr w="12700" cmpd="sng">
                      <a:noFill/>
                      <a:prstDash val="solid"/>
                    </a:lnBlToTr>
                    <a:noFill/>
                  </a:tcPr>
                </a:tc>
                <a:tc>
                  <a:txBody>
                    <a:bodyPr/>
                    <a:lstStyle/>
                    <a:p>
                      <a:pPr marL="0" algn="l" defTabSz="914217" rtl="0" eaLnBrk="1" latinLnBrk="0" hangingPunct="1">
                        <a:lnSpc>
                          <a:spcPct val="120000"/>
                        </a:lnSpc>
                        <a:spcBef>
                          <a:spcPct val="85000"/>
                        </a:spcBef>
                        <a:buClr>
                          <a:srgbClr val="1E2866"/>
                        </a:buClr>
                      </a:pPr>
                      <a:r>
                        <a:rPr lang="en-US" sz="900" b="0" kern="1200" dirty="0">
                          <a:solidFill>
                            <a:schemeClr val="bg1"/>
                          </a:solidFill>
                          <a:latin typeface="+mn-lt"/>
                          <a:ea typeface="+mn-ea"/>
                          <a:cs typeface="+mn-cs"/>
                        </a:rPr>
                        <a:t>Neutral</a:t>
                      </a:r>
                    </a:p>
                  </a:txBody>
                  <a:tcPr marL="0" marR="0" marT="0" marB="0">
                    <a:lnL w="12700" cmpd="sng">
                      <a:noFill/>
                    </a:lnL>
                    <a:lnR w="12700" cap="flat" cmpd="sng" algn="ctr">
                      <a:solidFill>
                        <a:schemeClr val="bg1"/>
                      </a:solidFill>
                      <a:prstDash val="solid"/>
                      <a:round/>
                      <a:headEnd type="none" w="med" len="med"/>
                      <a:tailEnd type="none" w="med" len="med"/>
                    </a:lnR>
                    <a:lnT w="381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180469">
                <a:tc>
                  <a:txBody>
                    <a:bodyPr/>
                    <a:lstStyle/>
                    <a:p>
                      <a:pPr marL="0" algn="l" defTabSz="914217" rtl="0" eaLnBrk="1" latinLnBrk="0" hangingPunct="1">
                        <a:lnSpc>
                          <a:spcPct val="120000"/>
                        </a:lnSpc>
                        <a:spcBef>
                          <a:spcPct val="85000"/>
                        </a:spcBef>
                        <a:buClr>
                          <a:srgbClr val="1E2866"/>
                        </a:buClr>
                      </a:pPr>
                      <a:r>
                        <a:rPr lang="en-US" sz="900" b="0" kern="1200" dirty="0">
                          <a:solidFill>
                            <a:schemeClr val="bg1"/>
                          </a:solidFill>
                          <a:latin typeface="+mn-lt"/>
                          <a:ea typeface="+mn-ea"/>
                          <a:cs typeface="+mn-cs"/>
                        </a:rPr>
                        <a:t>Europa</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marL="0" algn="l" defTabSz="914217" rtl="0" eaLnBrk="1" latinLnBrk="0" hangingPunct="1">
                        <a:lnSpc>
                          <a:spcPct val="120000"/>
                        </a:lnSpc>
                        <a:spcBef>
                          <a:spcPct val="85000"/>
                        </a:spcBef>
                        <a:buClr>
                          <a:srgbClr val="1E2866"/>
                        </a:buClr>
                      </a:pPr>
                      <a:r>
                        <a:rPr lang="en-US" sz="900" b="0" kern="1200" dirty="0" err="1">
                          <a:solidFill>
                            <a:schemeClr val="bg1"/>
                          </a:solidFill>
                          <a:latin typeface="+mn-lt"/>
                          <a:ea typeface="+mn-ea"/>
                          <a:cs typeface="+mn-cs"/>
                        </a:rPr>
                        <a:t>Undervægt</a:t>
                      </a:r>
                      <a:endParaRPr lang="en-US" sz="900" b="0" kern="1200" dirty="0">
                        <a:solidFill>
                          <a:schemeClr val="bg1"/>
                        </a:solidFill>
                        <a:latin typeface="+mn-lt"/>
                        <a:ea typeface="+mn-ea"/>
                        <a:cs typeface="+mn-cs"/>
                      </a:endParaRPr>
                    </a:p>
                  </a:txBody>
                  <a:tcPr marL="0" marR="0" marT="0" marB="0">
                    <a:lnL w="12700" cmpd="sng">
                      <a:noFill/>
                    </a:lnL>
                    <a:lnR w="12700" cap="flat" cmpd="sng" algn="ctr">
                      <a:solidFill>
                        <a:schemeClr val="bg1"/>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r h="180469">
                <a:tc>
                  <a:txBody>
                    <a:bodyPr/>
                    <a:lstStyle/>
                    <a:p>
                      <a:pPr marL="0" algn="l" defTabSz="914217" rtl="0" eaLnBrk="1" latinLnBrk="0" hangingPunct="1">
                        <a:lnSpc>
                          <a:spcPct val="120000"/>
                        </a:lnSpc>
                        <a:spcBef>
                          <a:spcPct val="85000"/>
                        </a:spcBef>
                        <a:buClr>
                          <a:srgbClr val="1E2866"/>
                        </a:buClr>
                      </a:pPr>
                      <a:r>
                        <a:rPr lang="en-US" sz="900" b="0" kern="1200" dirty="0" err="1">
                          <a:solidFill>
                            <a:schemeClr val="bg1"/>
                          </a:solidFill>
                          <a:latin typeface="+mn-lt"/>
                          <a:ea typeface="+mn-ea"/>
                          <a:cs typeface="+mn-cs"/>
                        </a:rPr>
                        <a:t>Danmark</a:t>
                      </a:r>
                      <a:endParaRPr lang="en-US" sz="900" b="0" kern="1200" dirty="0">
                        <a:solidFill>
                          <a:schemeClr val="bg1"/>
                        </a:solidFill>
                        <a:latin typeface="+mn-lt"/>
                        <a:ea typeface="+mn-ea"/>
                        <a:cs typeface="+mn-cs"/>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marL="0" algn="l" defTabSz="914217" rtl="0" eaLnBrk="1" latinLnBrk="0" hangingPunct="1">
                        <a:lnSpc>
                          <a:spcPct val="120000"/>
                        </a:lnSpc>
                        <a:spcBef>
                          <a:spcPct val="85000"/>
                        </a:spcBef>
                        <a:buClr>
                          <a:srgbClr val="1E2866"/>
                        </a:buClr>
                      </a:pPr>
                      <a:r>
                        <a:rPr lang="en-US" sz="900" b="0" kern="1200" dirty="0">
                          <a:solidFill>
                            <a:schemeClr val="bg1"/>
                          </a:solidFill>
                          <a:latin typeface="+mn-lt"/>
                          <a:ea typeface="+mn-ea"/>
                          <a:cs typeface="+mn-cs"/>
                        </a:rPr>
                        <a:t>Neutral</a:t>
                      </a:r>
                    </a:p>
                  </a:txBody>
                  <a:tcPr marL="0" marR="0" marT="0" marB="0">
                    <a:lnL w="12700" cmpd="sng">
                      <a:noFill/>
                    </a:lnL>
                    <a:lnR w="12700" cap="flat" cmpd="sng" algn="ctr">
                      <a:solidFill>
                        <a:schemeClr val="bg1"/>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3"/>
                  </a:ext>
                </a:extLst>
              </a:tr>
              <a:tr h="180469">
                <a:tc>
                  <a:txBody>
                    <a:bodyPr/>
                    <a:lstStyle/>
                    <a:p>
                      <a:pPr marL="0" algn="l" defTabSz="914217" rtl="0" eaLnBrk="1" latinLnBrk="0" hangingPunct="1">
                        <a:lnSpc>
                          <a:spcPct val="120000"/>
                        </a:lnSpc>
                        <a:spcBef>
                          <a:spcPct val="85000"/>
                        </a:spcBef>
                        <a:buClr>
                          <a:srgbClr val="1E2866"/>
                        </a:buClr>
                      </a:pPr>
                      <a:r>
                        <a:rPr lang="en-US" sz="900" b="0" kern="1200" dirty="0">
                          <a:solidFill>
                            <a:schemeClr val="bg1"/>
                          </a:solidFill>
                          <a:latin typeface="+mn-lt"/>
                          <a:ea typeface="+mn-ea"/>
                          <a:cs typeface="+mn-cs"/>
                        </a:rPr>
                        <a:t>Japan</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marL="0" algn="l" defTabSz="914217" rtl="0" eaLnBrk="1" latinLnBrk="0" hangingPunct="1">
                        <a:lnSpc>
                          <a:spcPct val="120000"/>
                        </a:lnSpc>
                        <a:spcBef>
                          <a:spcPct val="85000"/>
                        </a:spcBef>
                        <a:buClr>
                          <a:srgbClr val="1E2866"/>
                        </a:buClr>
                      </a:pPr>
                      <a:r>
                        <a:rPr lang="en-US" sz="900" b="0" kern="1200" dirty="0">
                          <a:solidFill>
                            <a:schemeClr val="bg1"/>
                          </a:solidFill>
                          <a:latin typeface="+mn-lt"/>
                          <a:ea typeface="+mn-ea"/>
                          <a:cs typeface="+mn-cs"/>
                        </a:rPr>
                        <a:t>Neutral</a:t>
                      </a:r>
                    </a:p>
                  </a:txBody>
                  <a:tcPr marL="0" marR="0" marT="0" marB="0">
                    <a:lnL w="12700" cmpd="sng">
                      <a:noFill/>
                    </a:lnL>
                    <a:lnR w="12700" cap="flat" cmpd="sng" algn="ctr">
                      <a:solidFill>
                        <a:schemeClr val="bg1"/>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4"/>
                  </a:ext>
                </a:extLst>
              </a:tr>
              <a:tr h="180469">
                <a:tc>
                  <a:txBody>
                    <a:bodyPr/>
                    <a:lstStyle/>
                    <a:p>
                      <a:pPr marL="0" algn="l" defTabSz="914217" rtl="0" eaLnBrk="1" latinLnBrk="0" hangingPunct="1">
                        <a:lnSpc>
                          <a:spcPct val="120000"/>
                        </a:lnSpc>
                        <a:spcBef>
                          <a:spcPct val="85000"/>
                        </a:spcBef>
                        <a:buClr>
                          <a:srgbClr val="1E2866"/>
                        </a:buClr>
                      </a:pPr>
                      <a:r>
                        <a:rPr lang="en-US" sz="900" b="0" kern="1200" dirty="0">
                          <a:solidFill>
                            <a:schemeClr val="bg1"/>
                          </a:solidFill>
                          <a:latin typeface="+mn-lt"/>
                          <a:ea typeface="+mn-ea"/>
                          <a:cs typeface="+mn-cs"/>
                        </a:rPr>
                        <a:t>Emerging Markets</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marL="0" algn="l" defTabSz="914217" rtl="0" eaLnBrk="1" latinLnBrk="0" hangingPunct="1">
                        <a:lnSpc>
                          <a:spcPct val="120000"/>
                        </a:lnSpc>
                        <a:spcBef>
                          <a:spcPct val="85000"/>
                        </a:spcBef>
                        <a:buClr>
                          <a:srgbClr val="1E2866"/>
                        </a:buClr>
                      </a:pPr>
                      <a:r>
                        <a:rPr lang="en-US" sz="900" b="0" kern="1200" dirty="0" err="1">
                          <a:solidFill>
                            <a:schemeClr val="bg1"/>
                          </a:solidFill>
                          <a:latin typeface="+mn-lt"/>
                          <a:ea typeface="+mn-ea"/>
                          <a:cs typeface="+mn-cs"/>
                        </a:rPr>
                        <a:t>Overvægt</a:t>
                      </a:r>
                      <a:endParaRPr lang="en-US" sz="900" b="0" kern="1200" dirty="0">
                        <a:solidFill>
                          <a:schemeClr val="bg1"/>
                        </a:solidFill>
                        <a:latin typeface="+mn-lt"/>
                        <a:ea typeface="+mn-ea"/>
                        <a:cs typeface="+mn-cs"/>
                      </a:endParaRPr>
                    </a:p>
                  </a:txBody>
                  <a:tcPr marL="0" marR="0" marT="0" marB="0">
                    <a:lnL w="12700" cmpd="sng">
                      <a:noFill/>
                    </a:lnL>
                    <a:lnR w="12700" cap="flat" cmpd="sng" algn="ctr">
                      <a:solidFill>
                        <a:schemeClr val="bg1"/>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5"/>
                  </a:ext>
                </a:extLst>
              </a:tr>
              <a:tr h="180469">
                <a:tc>
                  <a:txBody>
                    <a:bodyPr/>
                    <a:lstStyle/>
                    <a:p>
                      <a:pPr marL="0" algn="l" defTabSz="914217" rtl="0" eaLnBrk="1" latinLnBrk="0" hangingPunct="1">
                        <a:lnSpc>
                          <a:spcPct val="120000"/>
                        </a:lnSpc>
                        <a:spcBef>
                          <a:spcPct val="85000"/>
                        </a:spcBef>
                        <a:buClr>
                          <a:srgbClr val="1E2866"/>
                        </a:buClr>
                      </a:pPr>
                      <a:r>
                        <a:rPr lang="en-US" sz="900" b="0" kern="1200" dirty="0" err="1">
                          <a:solidFill>
                            <a:schemeClr val="bg1"/>
                          </a:solidFill>
                          <a:latin typeface="+mn-lt"/>
                          <a:ea typeface="+mn-ea"/>
                          <a:cs typeface="+mn-cs"/>
                        </a:rPr>
                        <a:t>Fjernøsten</a:t>
                      </a:r>
                      <a:endParaRPr lang="en-US" sz="900" b="0" kern="1200" dirty="0">
                        <a:solidFill>
                          <a:schemeClr val="bg1"/>
                        </a:solidFill>
                        <a:latin typeface="+mn-lt"/>
                        <a:ea typeface="+mn-ea"/>
                        <a:cs typeface="+mn-cs"/>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marL="0" algn="l" defTabSz="914217" rtl="0" eaLnBrk="1" latinLnBrk="0" hangingPunct="1">
                        <a:lnSpc>
                          <a:spcPct val="120000"/>
                        </a:lnSpc>
                        <a:spcBef>
                          <a:spcPct val="85000"/>
                        </a:spcBef>
                        <a:buClr>
                          <a:srgbClr val="1E2866"/>
                        </a:buClr>
                      </a:pPr>
                      <a:r>
                        <a:rPr lang="en-US" sz="900" b="0" kern="1200" dirty="0" err="1">
                          <a:solidFill>
                            <a:schemeClr val="bg1"/>
                          </a:solidFill>
                          <a:latin typeface="+mn-lt"/>
                          <a:ea typeface="+mn-ea"/>
                          <a:cs typeface="+mn-cs"/>
                        </a:rPr>
                        <a:t>Overvægt</a:t>
                      </a:r>
                      <a:endParaRPr lang="en-US" sz="900" b="0" kern="1200" dirty="0">
                        <a:solidFill>
                          <a:schemeClr val="bg1"/>
                        </a:solidFill>
                        <a:latin typeface="+mn-lt"/>
                        <a:ea typeface="+mn-ea"/>
                        <a:cs typeface="+mn-cs"/>
                      </a:endParaRPr>
                    </a:p>
                  </a:txBody>
                  <a:tcPr marL="0" marR="0" marT="0" marB="0">
                    <a:lnL w="12700" cmpd="sng">
                      <a:noFill/>
                    </a:lnL>
                    <a:lnR w="12700" cap="flat" cmpd="sng" algn="ctr">
                      <a:solidFill>
                        <a:schemeClr val="bg1"/>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9"/>
                  </a:ext>
                </a:extLst>
              </a:tr>
              <a:tr h="180469">
                <a:tc>
                  <a:txBody>
                    <a:bodyPr/>
                    <a:lstStyle/>
                    <a:p>
                      <a:pPr marL="0" algn="l" defTabSz="914217" rtl="0" eaLnBrk="1" latinLnBrk="0" hangingPunct="1">
                        <a:lnSpc>
                          <a:spcPct val="120000"/>
                        </a:lnSpc>
                        <a:spcBef>
                          <a:spcPct val="85000"/>
                        </a:spcBef>
                        <a:buClr>
                          <a:srgbClr val="1E2866"/>
                        </a:buClr>
                      </a:pPr>
                      <a:r>
                        <a:rPr lang="en-US" sz="900" b="0" kern="1200" dirty="0" err="1">
                          <a:solidFill>
                            <a:schemeClr val="bg1"/>
                          </a:solidFill>
                          <a:latin typeface="+mn-lt"/>
                          <a:ea typeface="+mn-ea"/>
                          <a:cs typeface="+mn-cs"/>
                        </a:rPr>
                        <a:t>Østeuropa</a:t>
                      </a:r>
                      <a:endParaRPr lang="en-US" sz="900" b="0" kern="1200" dirty="0">
                        <a:solidFill>
                          <a:schemeClr val="bg1"/>
                        </a:solidFill>
                        <a:latin typeface="+mn-lt"/>
                        <a:ea typeface="+mn-ea"/>
                        <a:cs typeface="+mn-cs"/>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marL="0" algn="l" defTabSz="914217" rtl="0" eaLnBrk="1" latinLnBrk="0" hangingPunct="1">
                        <a:lnSpc>
                          <a:spcPct val="120000"/>
                        </a:lnSpc>
                        <a:spcBef>
                          <a:spcPct val="85000"/>
                        </a:spcBef>
                        <a:buClr>
                          <a:srgbClr val="1E2866"/>
                        </a:buClr>
                      </a:pPr>
                      <a:r>
                        <a:rPr lang="en-US" sz="900" b="0" kern="1200" dirty="0">
                          <a:solidFill>
                            <a:schemeClr val="bg1"/>
                          </a:solidFill>
                          <a:latin typeface="+mn-lt"/>
                          <a:ea typeface="+mn-ea"/>
                          <a:cs typeface="+mn-cs"/>
                        </a:rPr>
                        <a:t>Neutral</a:t>
                      </a:r>
                    </a:p>
                  </a:txBody>
                  <a:tcPr marL="0" marR="0" marT="0" marB="0">
                    <a:lnL w="12700" cmpd="sng">
                      <a:noFill/>
                    </a:lnL>
                    <a:lnR w="12700" cap="flat" cmpd="sng" algn="ctr">
                      <a:solidFill>
                        <a:schemeClr val="bg1"/>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10"/>
                  </a:ext>
                </a:extLst>
              </a:tr>
              <a:tr h="180469">
                <a:tc>
                  <a:txBody>
                    <a:bodyPr/>
                    <a:lstStyle/>
                    <a:p>
                      <a:pPr marL="0" algn="l" defTabSz="914217" rtl="0" eaLnBrk="1" latinLnBrk="0" hangingPunct="1">
                        <a:lnSpc>
                          <a:spcPct val="120000"/>
                        </a:lnSpc>
                        <a:spcBef>
                          <a:spcPct val="85000"/>
                        </a:spcBef>
                        <a:buClr>
                          <a:srgbClr val="1E2866"/>
                        </a:buClr>
                      </a:pPr>
                      <a:r>
                        <a:rPr lang="en-US" sz="900" b="0" kern="1200" dirty="0" err="1">
                          <a:solidFill>
                            <a:schemeClr val="bg1"/>
                          </a:solidFill>
                          <a:latin typeface="+mn-lt"/>
                          <a:ea typeface="+mn-ea"/>
                          <a:cs typeface="+mn-cs"/>
                        </a:rPr>
                        <a:t>Latinamerika</a:t>
                      </a:r>
                      <a:endParaRPr lang="en-US" sz="900" b="0" kern="1200" dirty="0">
                        <a:solidFill>
                          <a:schemeClr val="bg1"/>
                        </a:solidFill>
                        <a:latin typeface="+mn-lt"/>
                        <a:ea typeface="+mn-ea"/>
                        <a:cs typeface="+mn-cs"/>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marL="0" algn="l" defTabSz="914217" rtl="0" eaLnBrk="1" latinLnBrk="0" hangingPunct="1">
                        <a:lnSpc>
                          <a:spcPct val="120000"/>
                        </a:lnSpc>
                        <a:spcBef>
                          <a:spcPct val="85000"/>
                        </a:spcBef>
                        <a:buClr>
                          <a:srgbClr val="1E2866"/>
                        </a:buClr>
                      </a:pPr>
                      <a:r>
                        <a:rPr lang="en-US" sz="900" b="0" kern="1200" dirty="0">
                          <a:solidFill>
                            <a:schemeClr val="bg1"/>
                          </a:solidFill>
                          <a:latin typeface="+mn-lt"/>
                          <a:ea typeface="+mn-ea"/>
                          <a:cs typeface="+mn-cs"/>
                        </a:rPr>
                        <a:t>Neutral</a:t>
                      </a:r>
                    </a:p>
                  </a:txBody>
                  <a:tcPr marL="0" marR="0" marT="0" marB="0">
                    <a:lnL w="12700" cmpd="sng">
                      <a:noFill/>
                    </a:lnL>
                    <a:lnR w="12700" cap="flat" cmpd="sng" algn="ctr">
                      <a:solidFill>
                        <a:schemeClr val="bg1"/>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012356056"/>
                  </a:ext>
                </a:extLst>
              </a:tr>
              <a:tr h="180469">
                <a:tc>
                  <a:txBody>
                    <a:bodyPr/>
                    <a:lstStyle/>
                    <a:p>
                      <a:pPr marL="0" algn="l" defTabSz="914217" rtl="0" eaLnBrk="1" latinLnBrk="0" hangingPunct="1">
                        <a:lnSpc>
                          <a:spcPct val="120000"/>
                        </a:lnSpc>
                        <a:spcBef>
                          <a:spcPct val="85000"/>
                        </a:spcBef>
                        <a:buClr>
                          <a:srgbClr val="1E2866"/>
                        </a:buClr>
                      </a:pPr>
                      <a:endParaRPr lang="en-US" sz="900" b="0" kern="1200" dirty="0">
                        <a:solidFill>
                          <a:schemeClr val="bg1"/>
                        </a:solidFill>
                        <a:latin typeface="+mn-lt"/>
                        <a:ea typeface="+mn-ea"/>
                        <a:cs typeface="+mn-cs"/>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marL="0" algn="l" defTabSz="914217" rtl="0" eaLnBrk="1" latinLnBrk="0" hangingPunct="1">
                        <a:lnSpc>
                          <a:spcPct val="120000"/>
                        </a:lnSpc>
                        <a:spcBef>
                          <a:spcPct val="85000"/>
                        </a:spcBef>
                        <a:buClr>
                          <a:srgbClr val="1E2866"/>
                        </a:buClr>
                      </a:pPr>
                      <a:endParaRPr lang="en-US" sz="900" b="0" kern="1200" dirty="0">
                        <a:solidFill>
                          <a:schemeClr val="bg1"/>
                        </a:solidFill>
                        <a:latin typeface="+mn-lt"/>
                        <a:ea typeface="+mn-ea"/>
                        <a:cs typeface="+mn-cs"/>
                      </a:endParaRPr>
                    </a:p>
                  </a:txBody>
                  <a:tcPr marL="0" marR="0" marT="0" marB="0">
                    <a:lnL w="12700" cmpd="sng">
                      <a:noFill/>
                    </a:lnL>
                    <a:lnR w="12700" cap="flat" cmpd="sng" algn="ctr">
                      <a:solidFill>
                        <a:schemeClr val="bg1"/>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11"/>
                  </a:ext>
                </a:extLst>
              </a:tr>
              <a:tr h="180469">
                <a:tc>
                  <a:txBody>
                    <a:bodyPr/>
                    <a:lstStyle/>
                    <a:p>
                      <a:pPr marL="0" algn="l" defTabSz="914217" rtl="0" eaLnBrk="1" latinLnBrk="0" hangingPunct="1">
                        <a:lnSpc>
                          <a:spcPct val="120000"/>
                        </a:lnSpc>
                        <a:spcBef>
                          <a:spcPct val="85000"/>
                        </a:spcBef>
                        <a:buClr>
                          <a:srgbClr val="1E2866"/>
                        </a:buClr>
                      </a:pPr>
                      <a:endParaRPr lang="en-US" sz="900" b="0" kern="1200" dirty="0">
                        <a:solidFill>
                          <a:schemeClr val="bg1"/>
                        </a:solidFill>
                        <a:latin typeface="+mn-lt"/>
                        <a:ea typeface="+mn-ea"/>
                        <a:cs typeface="+mn-cs"/>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marL="0" algn="l" defTabSz="914217" rtl="0" eaLnBrk="1" latinLnBrk="0" hangingPunct="1">
                        <a:lnSpc>
                          <a:spcPct val="120000"/>
                        </a:lnSpc>
                        <a:spcBef>
                          <a:spcPct val="85000"/>
                        </a:spcBef>
                        <a:buClr>
                          <a:srgbClr val="1E2866"/>
                        </a:buClr>
                      </a:pPr>
                      <a:endParaRPr lang="en-US" sz="900" b="0" kern="1200" dirty="0">
                        <a:solidFill>
                          <a:schemeClr val="bg1"/>
                        </a:solidFill>
                        <a:latin typeface="+mn-lt"/>
                        <a:ea typeface="+mn-ea"/>
                        <a:cs typeface="+mn-cs"/>
                      </a:endParaRPr>
                    </a:p>
                  </a:txBody>
                  <a:tcPr marL="0" marR="0" marT="0" marB="0">
                    <a:lnL w="12700" cmpd="sng">
                      <a:noFill/>
                    </a:lnL>
                    <a:lnR w="12700" cap="flat" cmpd="sng" algn="ctr">
                      <a:solidFill>
                        <a:schemeClr val="bg1"/>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12"/>
                  </a:ext>
                </a:extLst>
              </a:tr>
            </a:tbl>
          </a:graphicData>
        </a:graphic>
      </p:graphicFrame>
      <p:sp>
        <p:nvSpPr>
          <p:cNvPr id="12" name="Rectangle 11">
            <a:extLst>
              <a:ext uri="{FF2B5EF4-FFF2-40B4-BE49-F238E27FC236}">
                <a16:creationId xmlns:a16="http://schemas.microsoft.com/office/drawing/2014/main" id="{E707C7FC-2A1A-4246-B358-DAB05E8BAFED}"/>
              </a:ext>
            </a:extLst>
          </p:cNvPr>
          <p:cNvSpPr/>
          <p:nvPr userDrawn="1"/>
        </p:nvSpPr>
        <p:spPr>
          <a:xfrm>
            <a:off x="-1" y="83916"/>
            <a:ext cx="6096000" cy="31883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95" tIns="45697" rIns="91395" bIns="45697" numCol="1" spcCol="0" rtlCol="0" fromWordArt="0" anchor="ctr" anchorCtr="0" forceAA="0" compatLnSpc="1">
            <a:prstTxWarp prst="textNoShape">
              <a:avLst/>
            </a:prstTxWarp>
            <a:noAutofit/>
          </a:bodyPr>
          <a:lstStyle/>
          <a:p>
            <a:pPr algn="ctr">
              <a:buClr>
                <a:prstClr val="black"/>
              </a:buClr>
              <a:defRPr/>
            </a:pPr>
            <a:r>
              <a:rPr lang="en-US" sz="1400" b="0" dirty="0" err="1">
                <a:solidFill>
                  <a:prstClr val="white"/>
                </a:solidFill>
              </a:rPr>
              <a:t>Måned</a:t>
            </a:r>
            <a:r>
              <a:rPr lang="en-US" sz="1400" b="0" dirty="0">
                <a:solidFill>
                  <a:prstClr val="white"/>
                </a:solidFill>
              </a:rPr>
              <a:t> Anno</a:t>
            </a:r>
          </a:p>
        </p:txBody>
      </p:sp>
      <p:cxnSp>
        <p:nvCxnSpPr>
          <p:cNvPr id="13" name="Straight Connector 12">
            <a:extLst>
              <a:ext uri="{FF2B5EF4-FFF2-40B4-BE49-F238E27FC236}">
                <a16:creationId xmlns:a16="http://schemas.microsoft.com/office/drawing/2014/main" id="{AD28FB16-0E2D-46C5-8B73-223F894FD5FC}"/>
              </a:ext>
            </a:extLst>
          </p:cNvPr>
          <p:cNvCxnSpPr>
            <a:cxnSpLocks/>
          </p:cNvCxnSpPr>
          <p:nvPr userDrawn="1"/>
        </p:nvCxnSpPr>
        <p:spPr>
          <a:xfrm>
            <a:off x="0" y="4618159"/>
            <a:ext cx="6095999" cy="0"/>
          </a:xfrm>
          <a:prstGeom prst="line">
            <a:avLst/>
          </a:prstGeom>
          <a:ln w="6350">
            <a:solidFill>
              <a:srgbClr val="8B8A8D"/>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362360431"/>
      </p:ext>
    </p:extLst>
  </p:cSld>
  <p:clrMapOvr>
    <a:masterClrMapping/>
  </p:clrMapOvr>
  <p:hf hdr="0" ftr="0" dt="0"/>
</p:sldLayout>
</file>

<file path=ppt/slideLayouts/slideLayout284.xml><?xml version="1.0" encoding="utf-8"?>
<p:sldLayout xmlns:a="http://schemas.openxmlformats.org/drawingml/2006/main" xmlns:r="http://schemas.openxmlformats.org/officeDocument/2006/relationships" xmlns:p="http://schemas.openxmlformats.org/presentationml/2006/main" userDrawn="1">
  <p:cSld name="1_Title and Content">
    <p:spTree>
      <p:nvGrpSpPr>
        <p:cNvPr id="1" name=""/>
        <p:cNvGrpSpPr/>
        <p:nvPr/>
      </p:nvGrpSpPr>
      <p:grpSpPr>
        <a:xfrm>
          <a:off x="0" y="0"/>
          <a:ext cx="0" cy="0"/>
          <a:chOff x="0" y="0"/>
          <a:chExt cx="0" cy="0"/>
        </a:xfrm>
      </p:grpSpPr>
      <p:sp>
        <p:nvSpPr>
          <p:cNvPr id="3" name="Content Placeholder 2"/>
          <p:cNvSpPr>
            <a:spLocks noGrp="1"/>
          </p:cNvSpPr>
          <p:nvPr>
            <p:ph idx="1" hasCustomPrompt="1"/>
          </p:nvPr>
        </p:nvSpPr>
        <p:spPr>
          <a:xfrm>
            <a:off x="647830" y="1331692"/>
            <a:ext cx="10905160" cy="233946"/>
          </a:xfrm>
        </p:spPr>
        <p:txBody>
          <a:bodyPr/>
          <a:lstStyle>
            <a:lvl1pPr marL="0" indent="0">
              <a:buNone/>
              <a:defRPr/>
            </a:lvl1pPr>
          </a:lstStyle>
          <a:p>
            <a:pPr lvl="0"/>
            <a:r>
              <a:rPr lang="en-US" dirty="0"/>
              <a:t>Click to edit Master text styles</a:t>
            </a:r>
          </a:p>
        </p:txBody>
      </p:sp>
      <p:sp>
        <p:nvSpPr>
          <p:cNvPr id="4" name="Title 3"/>
          <p:cNvSpPr>
            <a:spLocks noGrp="1"/>
          </p:cNvSpPr>
          <p:nvPr>
            <p:ph type="title"/>
          </p:nvPr>
        </p:nvSpPr>
        <p:spPr/>
        <p:txBody>
          <a:bodyPr/>
          <a:lstStyle/>
          <a:p>
            <a:r>
              <a:rPr lang="en-US" dirty="0"/>
              <a:t>Click to edit Master title style</a:t>
            </a:r>
          </a:p>
        </p:txBody>
      </p:sp>
      <p:sp>
        <p:nvSpPr>
          <p:cNvPr id="2" name="Rectangle 1"/>
          <p:cNvSpPr/>
          <p:nvPr userDrawn="1"/>
        </p:nvSpPr>
        <p:spPr>
          <a:xfrm>
            <a:off x="646008" y="1669918"/>
            <a:ext cx="10945566" cy="435153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95" tIns="45697" rIns="91395" bIns="45697" numCol="1" spcCol="0" rtlCol="0" fromWordArt="0" anchor="ctr" anchorCtr="0" forceAA="0" compatLnSpc="1">
            <a:prstTxWarp prst="textNoShape">
              <a:avLst/>
            </a:prstTxWarp>
            <a:noAutofit/>
          </a:bodyPr>
          <a:lstStyle/>
          <a:p>
            <a:pPr algn="ctr">
              <a:buClr>
                <a:prstClr val="black"/>
              </a:buClr>
            </a:pPr>
            <a:endParaRPr lang="en-US" sz="1200" dirty="0">
              <a:solidFill>
                <a:prstClr val="black"/>
              </a:solidFill>
            </a:endParaRPr>
          </a:p>
        </p:txBody>
      </p:sp>
    </p:spTree>
    <p:extLst>
      <p:ext uri="{BB962C8B-B14F-4D97-AF65-F5344CB8AC3E}">
        <p14:creationId xmlns:p14="http://schemas.microsoft.com/office/powerpoint/2010/main" val="212382770"/>
      </p:ext>
    </p:extLst>
  </p:cSld>
  <p:clrMapOvr>
    <a:masterClrMapping/>
  </p:clrMapOvr>
  <p:hf hdr="0" ftr="0" dt="0"/>
</p:sldLayout>
</file>

<file path=ppt/slideLayouts/slideLayout285.xml><?xml version="1.0" encoding="utf-8"?>
<p:sldLayout xmlns:a="http://schemas.openxmlformats.org/drawingml/2006/main" xmlns:r="http://schemas.openxmlformats.org/officeDocument/2006/relationships" xmlns:p="http://schemas.openxmlformats.org/presentationml/2006/main" userDrawn="1">
  <p:cSld name="Title and Content">
    <p:spTree>
      <p:nvGrpSpPr>
        <p:cNvPr id="1" name=""/>
        <p:cNvGrpSpPr/>
        <p:nvPr/>
      </p:nvGrpSpPr>
      <p:grpSpPr>
        <a:xfrm>
          <a:off x="0" y="0"/>
          <a:ext cx="0" cy="0"/>
          <a:chOff x="0" y="0"/>
          <a:chExt cx="0" cy="0"/>
        </a:xfrm>
      </p:grpSpPr>
      <p:sp>
        <p:nvSpPr>
          <p:cNvPr id="3" name="Content Placeholder 2"/>
          <p:cNvSpPr>
            <a:spLocks noGrp="1"/>
          </p:cNvSpPr>
          <p:nvPr>
            <p:ph idx="1" hasCustomPrompt="1"/>
          </p:nvPr>
        </p:nvSpPr>
        <p:spPr>
          <a:xfrm>
            <a:off x="1" y="1331694"/>
            <a:ext cx="6107544" cy="2385273"/>
          </a:xfrm>
        </p:spPr>
        <p:txBody>
          <a:bodyPr/>
          <a:lstStyle>
            <a:lvl1pPr>
              <a:defRPr sz="3998">
                <a:solidFill>
                  <a:schemeClr val="bg1"/>
                </a:solidFill>
              </a:defRPr>
            </a:lvl1pPr>
            <a:lvl2pPr>
              <a:defRPr sz="3998"/>
            </a:lvl2pPr>
            <a:lvl3pPr>
              <a:defRPr sz="3998"/>
            </a:lvl3pPr>
            <a:lvl4pPr>
              <a:defRPr sz="3998"/>
            </a:lvl4pPr>
            <a:lvl5pPr>
              <a:defRPr sz="3998"/>
            </a:lvl5pPr>
          </a:lstStyle>
          <a:p>
            <a:pPr lvl="0"/>
            <a:r>
              <a:rPr lang="en-US" dirty="0"/>
              <a:t>Click to edit Master text styles</a:t>
            </a:r>
          </a:p>
        </p:txBody>
      </p:sp>
      <p:sp>
        <p:nvSpPr>
          <p:cNvPr id="22" name="Content Placeholder 2">
            <a:extLst>
              <a:ext uri="{FF2B5EF4-FFF2-40B4-BE49-F238E27FC236}">
                <a16:creationId xmlns:a16="http://schemas.microsoft.com/office/drawing/2014/main" id="{03B10AEE-A3C5-4408-8EF9-17166F0B6BA6}"/>
              </a:ext>
            </a:extLst>
          </p:cNvPr>
          <p:cNvSpPr>
            <a:spLocks noGrp="1"/>
          </p:cNvSpPr>
          <p:nvPr>
            <p:ph idx="10" hasCustomPrompt="1"/>
          </p:nvPr>
        </p:nvSpPr>
        <p:spPr>
          <a:xfrm>
            <a:off x="-11543" y="4709991"/>
            <a:ext cx="6107544" cy="287965"/>
          </a:xfrm>
        </p:spPr>
        <p:txBody>
          <a:bodyPr/>
          <a:lstStyle>
            <a:lvl1pPr algn="ctr">
              <a:defRPr sz="1400">
                <a:solidFill>
                  <a:schemeClr val="bg1"/>
                </a:solidFill>
              </a:defRPr>
            </a:lvl1pPr>
            <a:lvl2pPr>
              <a:defRPr sz="3998"/>
            </a:lvl2pPr>
            <a:lvl3pPr>
              <a:defRPr sz="3998"/>
            </a:lvl3pPr>
            <a:lvl4pPr>
              <a:defRPr sz="3998"/>
            </a:lvl4pPr>
            <a:lvl5pPr>
              <a:defRPr sz="3998"/>
            </a:lvl5pPr>
          </a:lstStyle>
          <a:p>
            <a:pPr lvl="0"/>
            <a:r>
              <a:rPr lang="en-US" dirty="0"/>
              <a:t>Click to edit Master text styles</a:t>
            </a:r>
          </a:p>
        </p:txBody>
      </p:sp>
      <p:sp>
        <p:nvSpPr>
          <p:cNvPr id="24" name="Content Placeholder 2">
            <a:extLst>
              <a:ext uri="{FF2B5EF4-FFF2-40B4-BE49-F238E27FC236}">
                <a16:creationId xmlns:a16="http://schemas.microsoft.com/office/drawing/2014/main" id="{3BC63D29-2AE7-4CE6-8B91-3A4F14885B03}"/>
              </a:ext>
            </a:extLst>
          </p:cNvPr>
          <p:cNvSpPr>
            <a:spLocks noGrp="1"/>
          </p:cNvSpPr>
          <p:nvPr>
            <p:ph idx="11" hasCustomPrompt="1"/>
          </p:nvPr>
        </p:nvSpPr>
        <p:spPr>
          <a:xfrm>
            <a:off x="7503" y="91435"/>
            <a:ext cx="6107544" cy="287965"/>
          </a:xfrm>
        </p:spPr>
        <p:txBody>
          <a:bodyPr/>
          <a:lstStyle>
            <a:lvl1pPr algn="ctr">
              <a:defRPr sz="1400">
                <a:solidFill>
                  <a:schemeClr val="bg1"/>
                </a:solidFill>
              </a:defRPr>
            </a:lvl1pPr>
            <a:lvl2pPr>
              <a:defRPr sz="3998"/>
            </a:lvl2pPr>
            <a:lvl3pPr>
              <a:defRPr sz="3998"/>
            </a:lvl3pPr>
            <a:lvl4pPr>
              <a:defRPr sz="3998"/>
            </a:lvl4pPr>
            <a:lvl5pPr>
              <a:defRPr sz="3998"/>
            </a:lvl5pPr>
          </a:lstStyle>
          <a:p>
            <a:pPr lvl="0"/>
            <a:r>
              <a:rPr lang="en-US" dirty="0"/>
              <a:t>Click to edit Master text styles</a:t>
            </a:r>
          </a:p>
        </p:txBody>
      </p:sp>
    </p:spTree>
    <p:extLst>
      <p:ext uri="{BB962C8B-B14F-4D97-AF65-F5344CB8AC3E}">
        <p14:creationId xmlns:p14="http://schemas.microsoft.com/office/powerpoint/2010/main" val="2391146498"/>
      </p:ext>
    </p:extLst>
  </p:cSld>
  <p:clrMapOvr>
    <a:masterClrMapping/>
  </p:clrMapOvr>
  <p:hf hdr="0" ftr="0" dt="0"/>
</p:sldLayout>
</file>

<file path=ppt/slideLayouts/slideLayout286.xml><?xml version="1.0" encoding="utf-8"?>
<p:sldLayout xmlns:a="http://schemas.openxmlformats.org/drawingml/2006/main" xmlns:r="http://schemas.openxmlformats.org/officeDocument/2006/relationships" xmlns:p="http://schemas.openxmlformats.org/presentationml/2006/main" userDrawn="1">
  <p:cSld name="2_Two Content">
    <p:spTree>
      <p:nvGrpSpPr>
        <p:cNvPr id="1" name=""/>
        <p:cNvGrpSpPr/>
        <p:nvPr/>
      </p:nvGrpSpPr>
      <p:grpSpPr>
        <a:xfrm>
          <a:off x="0" y="0"/>
          <a:ext cx="0" cy="0"/>
          <a:chOff x="0" y="0"/>
          <a:chExt cx="0" cy="0"/>
        </a:xfrm>
      </p:grpSpPr>
      <p:sp>
        <p:nvSpPr>
          <p:cNvPr id="2" name="Title 1"/>
          <p:cNvSpPr>
            <a:spLocks noGrp="1"/>
          </p:cNvSpPr>
          <p:nvPr>
            <p:ph type="title"/>
          </p:nvPr>
        </p:nvSpPr>
        <p:spPr>
          <a:xfrm>
            <a:off x="647832" y="360000"/>
            <a:ext cx="7198125" cy="720000"/>
          </a:xfrm>
        </p:spPr>
        <p:txBody>
          <a:bodyPr/>
          <a:lstStyle/>
          <a:p>
            <a:r>
              <a:rPr lang="en-US" dirty="0"/>
              <a:t>Click to edit Master title style</a:t>
            </a:r>
          </a:p>
        </p:txBody>
      </p:sp>
      <p:sp>
        <p:nvSpPr>
          <p:cNvPr id="14" name="Text Placeholder 13"/>
          <p:cNvSpPr>
            <a:spLocks noGrp="1"/>
          </p:cNvSpPr>
          <p:nvPr>
            <p:ph type="body" sz="quarter" idx="18" hasCustomPrompt="1"/>
          </p:nvPr>
        </p:nvSpPr>
        <p:spPr>
          <a:xfrm>
            <a:off x="6180116" y="1331692"/>
            <a:ext cx="5362603" cy="233946"/>
          </a:xfrm>
        </p:spPr>
        <p:txBody>
          <a:bodyPr/>
          <a:lstStyle>
            <a:lvl1pPr marL="0" indent="0">
              <a:buNone/>
              <a:defRPr/>
            </a:lvl1pPr>
          </a:lstStyle>
          <a:p>
            <a:pPr lvl="0"/>
            <a:r>
              <a:rPr lang="en-US" dirty="0"/>
              <a:t>Click to edit Master text styles</a:t>
            </a:r>
          </a:p>
        </p:txBody>
      </p:sp>
      <p:sp>
        <p:nvSpPr>
          <p:cNvPr id="15" name="Text Placeholder 13"/>
          <p:cNvSpPr>
            <a:spLocks noGrp="1"/>
          </p:cNvSpPr>
          <p:nvPr>
            <p:ph type="body" sz="quarter" idx="19" hasCustomPrompt="1"/>
          </p:nvPr>
        </p:nvSpPr>
        <p:spPr>
          <a:xfrm>
            <a:off x="6180116" y="3678348"/>
            <a:ext cx="5362603" cy="233946"/>
          </a:xfrm>
        </p:spPr>
        <p:txBody>
          <a:bodyPr/>
          <a:lstStyle>
            <a:lvl1pPr marL="0" indent="0">
              <a:buNone/>
              <a:defRPr/>
            </a:lvl1pPr>
          </a:lstStyle>
          <a:p>
            <a:pPr lvl="0"/>
            <a:r>
              <a:rPr lang="en-US" dirty="0"/>
              <a:t>Click to edit Master text styles</a:t>
            </a:r>
          </a:p>
        </p:txBody>
      </p:sp>
      <p:sp>
        <p:nvSpPr>
          <p:cNvPr id="4" name="Content Placeholder 3"/>
          <p:cNvSpPr>
            <a:spLocks noGrp="1"/>
          </p:cNvSpPr>
          <p:nvPr>
            <p:ph sz="quarter" idx="20" hasCustomPrompt="1"/>
          </p:nvPr>
        </p:nvSpPr>
        <p:spPr>
          <a:xfrm>
            <a:off x="6179037" y="1693851"/>
            <a:ext cx="5362603" cy="1900360"/>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8" name="Content Placeholder 3"/>
          <p:cNvSpPr>
            <a:spLocks noGrp="1"/>
          </p:cNvSpPr>
          <p:nvPr>
            <p:ph sz="quarter" idx="21" hasCustomPrompt="1"/>
          </p:nvPr>
        </p:nvSpPr>
        <p:spPr>
          <a:xfrm>
            <a:off x="6185132" y="4028078"/>
            <a:ext cx="5362603" cy="1900360"/>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9" name="Text Placeholder 4"/>
          <p:cNvSpPr>
            <a:spLocks noGrp="1"/>
          </p:cNvSpPr>
          <p:nvPr>
            <p:ph type="body" sz="quarter" idx="22"/>
          </p:nvPr>
        </p:nvSpPr>
        <p:spPr>
          <a:xfrm>
            <a:off x="650039" y="1325837"/>
            <a:ext cx="5362603" cy="233946"/>
          </a:xfrm>
        </p:spPr>
        <p:txBody>
          <a:bodyPr/>
          <a:lstStyle/>
          <a:p>
            <a:endParaRPr lang="en-US" b="1" dirty="0">
              <a:solidFill>
                <a:srgbClr val="8B8A8D"/>
              </a:solidFill>
            </a:endParaRPr>
          </a:p>
        </p:txBody>
      </p:sp>
      <p:sp>
        <p:nvSpPr>
          <p:cNvPr id="10" name="Text Placeholder 4"/>
          <p:cNvSpPr>
            <a:spLocks noGrp="1"/>
          </p:cNvSpPr>
          <p:nvPr>
            <p:ph type="body" sz="quarter" idx="23"/>
          </p:nvPr>
        </p:nvSpPr>
        <p:spPr>
          <a:xfrm>
            <a:off x="650039" y="3678348"/>
            <a:ext cx="5362603" cy="233946"/>
          </a:xfrm>
        </p:spPr>
        <p:txBody>
          <a:bodyPr/>
          <a:lstStyle/>
          <a:p>
            <a:endParaRPr lang="en-US" b="1" dirty="0">
              <a:solidFill>
                <a:srgbClr val="8B8A8D"/>
              </a:solidFill>
            </a:endParaRPr>
          </a:p>
        </p:txBody>
      </p:sp>
      <p:sp>
        <p:nvSpPr>
          <p:cNvPr id="11" name="Content Placeholder 3"/>
          <p:cNvSpPr>
            <a:spLocks noGrp="1"/>
          </p:cNvSpPr>
          <p:nvPr>
            <p:ph sz="quarter" idx="24" hasCustomPrompt="1"/>
          </p:nvPr>
        </p:nvSpPr>
        <p:spPr>
          <a:xfrm>
            <a:off x="650039" y="1693851"/>
            <a:ext cx="5362603" cy="1900360"/>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3" name="Content Placeholder 3"/>
          <p:cNvSpPr>
            <a:spLocks noGrp="1"/>
          </p:cNvSpPr>
          <p:nvPr>
            <p:ph sz="quarter" idx="25" hasCustomPrompt="1"/>
          </p:nvPr>
        </p:nvSpPr>
        <p:spPr>
          <a:xfrm>
            <a:off x="650039" y="4028078"/>
            <a:ext cx="5362603" cy="1900360"/>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2361210993"/>
      </p:ext>
    </p:extLst>
  </p:cSld>
  <p:clrMapOvr>
    <a:masterClrMapping/>
  </p:clrMapOvr>
  <p:hf hdr="0" ftr="0" dt="0"/>
</p:sldLayout>
</file>

<file path=ppt/slideLayouts/slideLayout287.xml><?xml version="1.0" encoding="utf-8"?>
<p:sldLayout xmlns:a="http://schemas.openxmlformats.org/drawingml/2006/main" xmlns:r="http://schemas.openxmlformats.org/officeDocument/2006/relationships" xmlns:p="http://schemas.openxmlformats.org/presentationml/2006/main" showMasterSp="0" preserve="1" userDrawn="1">
  <p:cSld name="Title Slide">
    <p:bg>
      <p:bgPr>
        <a:solidFill>
          <a:schemeClr val="accent1"/>
        </a:soli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647833" y="1337955"/>
            <a:ext cx="7198125" cy="750046"/>
          </a:xfrm>
        </p:spPr>
        <p:txBody>
          <a:bodyPr>
            <a:noAutofit/>
          </a:bodyPr>
          <a:lstStyle>
            <a:lvl1pPr>
              <a:defRPr sz="2399">
                <a:solidFill>
                  <a:srgbClr val="FBD9CA"/>
                </a:solidFill>
              </a:defRPr>
            </a:lvl1pPr>
          </a:lstStyle>
          <a:p>
            <a:r>
              <a:rPr lang="en-GB"/>
              <a:t>Click to edit Master title style</a:t>
            </a:r>
            <a:endParaRPr lang="en-GB" dirty="0"/>
          </a:p>
        </p:txBody>
      </p:sp>
      <p:sp>
        <p:nvSpPr>
          <p:cNvPr id="3" name="Subtitle 2"/>
          <p:cNvSpPr>
            <a:spLocks noGrp="1"/>
          </p:cNvSpPr>
          <p:nvPr>
            <p:ph type="subTitle" idx="1"/>
          </p:nvPr>
        </p:nvSpPr>
        <p:spPr>
          <a:xfrm>
            <a:off x="647833" y="2133156"/>
            <a:ext cx="7198125" cy="360000"/>
          </a:xfrm>
        </p:spPr>
        <p:txBody>
          <a:bodyPr>
            <a:noAutofit/>
          </a:bodyPr>
          <a:lstStyle>
            <a:lvl1pPr marL="0" indent="0" algn="l">
              <a:buNone/>
              <a:defRPr b="1">
                <a:solidFill>
                  <a:srgbClr val="FFFFFF"/>
                </a:solidFill>
              </a:defRPr>
            </a:lvl1pPr>
            <a:lvl2pPr marL="544080" indent="0" algn="ctr">
              <a:buNone/>
              <a:defRPr>
                <a:solidFill>
                  <a:schemeClr val="tx1">
                    <a:tint val="75000"/>
                  </a:schemeClr>
                </a:solidFill>
              </a:defRPr>
            </a:lvl2pPr>
            <a:lvl3pPr marL="1088158" indent="0" algn="ctr">
              <a:buNone/>
              <a:defRPr>
                <a:solidFill>
                  <a:schemeClr val="tx1">
                    <a:tint val="75000"/>
                  </a:schemeClr>
                </a:solidFill>
              </a:defRPr>
            </a:lvl3pPr>
            <a:lvl4pPr marL="1632238" indent="0" algn="ctr">
              <a:buNone/>
              <a:defRPr>
                <a:solidFill>
                  <a:schemeClr val="tx1">
                    <a:tint val="75000"/>
                  </a:schemeClr>
                </a:solidFill>
              </a:defRPr>
            </a:lvl4pPr>
            <a:lvl5pPr marL="2176318" indent="0" algn="ctr">
              <a:buNone/>
              <a:defRPr>
                <a:solidFill>
                  <a:schemeClr val="tx1">
                    <a:tint val="75000"/>
                  </a:schemeClr>
                </a:solidFill>
              </a:defRPr>
            </a:lvl5pPr>
            <a:lvl6pPr marL="2720399" indent="0" algn="ctr">
              <a:buNone/>
              <a:defRPr>
                <a:solidFill>
                  <a:schemeClr val="tx1">
                    <a:tint val="75000"/>
                  </a:schemeClr>
                </a:solidFill>
              </a:defRPr>
            </a:lvl6pPr>
            <a:lvl7pPr marL="3264477" indent="0" algn="ctr">
              <a:buNone/>
              <a:defRPr>
                <a:solidFill>
                  <a:schemeClr val="tx1">
                    <a:tint val="75000"/>
                  </a:schemeClr>
                </a:solidFill>
              </a:defRPr>
            </a:lvl7pPr>
            <a:lvl8pPr marL="3808557" indent="0" algn="ctr">
              <a:buNone/>
              <a:defRPr>
                <a:solidFill>
                  <a:schemeClr val="tx1">
                    <a:tint val="75000"/>
                  </a:schemeClr>
                </a:solidFill>
              </a:defRPr>
            </a:lvl8pPr>
            <a:lvl9pPr marL="4352636" indent="0" algn="ctr">
              <a:buNone/>
              <a:defRPr>
                <a:solidFill>
                  <a:schemeClr val="tx1">
                    <a:tint val="75000"/>
                  </a:schemeClr>
                </a:solidFill>
              </a:defRPr>
            </a:lvl9pPr>
          </a:lstStyle>
          <a:p>
            <a:r>
              <a:rPr lang="en-GB"/>
              <a:t>Click to edit Master subtitle style</a:t>
            </a:r>
            <a:endParaRPr lang="en-GB" dirty="0"/>
          </a:p>
        </p:txBody>
      </p:sp>
      <p:sp>
        <p:nvSpPr>
          <p:cNvPr id="21" name="Text Placeholder 20"/>
          <p:cNvSpPr>
            <a:spLocks noGrp="1"/>
          </p:cNvSpPr>
          <p:nvPr>
            <p:ph type="body" sz="quarter" idx="13" hasCustomPrompt="1"/>
          </p:nvPr>
        </p:nvSpPr>
        <p:spPr>
          <a:xfrm>
            <a:off x="647833" y="2591401"/>
            <a:ext cx="7198125" cy="215949"/>
          </a:xfrm>
        </p:spPr>
        <p:txBody>
          <a:bodyPr>
            <a:noAutofit/>
          </a:bodyPr>
          <a:lstStyle>
            <a:lvl1pPr marL="0" indent="0">
              <a:buNone/>
              <a:defRPr sz="1300">
                <a:solidFill>
                  <a:srgbClr val="FFFFFF"/>
                </a:solidFill>
              </a:defRPr>
            </a:lvl1pPr>
            <a:lvl2pPr marL="257046" indent="0">
              <a:buNone/>
              <a:defRPr>
                <a:solidFill>
                  <a:schemeClr val="accent2"/>
                </a:solidFill>
              </a:defRPr>
            </a:lvl2pPr>
            <a:lvl3pPr marL="514091" indent="0">
              <a:buNone/>
              <a:defRPr>
                <a:solidFill>
                  <a:schemeClr val="accent2"/>
                </a:solidFill>
              </a:defRPr>
            </a:lvl3pPr>
            <a:lvl4pPr marL="771137" indent="0">
              <a:buNone/>
              <a:defRPr>
                <a:solidFill>
                  <a:schemeClr val="accent2"/>
                </a:solidFill>
              </a:defRPr>
            </a:lvl4pPr>
            <a:lvl5pPr marL="1028181" indent="0">
              <a:buNone/>
              <a:defRPr>
                <a:solidFill>
                  <a:schemeClr val="accent2"/>
                </a:solidFill>
              </a:defRPr>
            </a:lvl5pPr>
          </a:lstStyle>
          <a:p>
            <a:pPr lvl="0"/>
            <a:r>
              <a:rPr lang="en-GB"/>
              <a:t>Name, title</a:t>
            </a:r>
            <a:endParaRPr lang="en-GB" dirty="0"/>
          </a:p>
        </p:txBody>
      </p:sp>
      <p:sp>
        <p:nvSpPr>
          <p:cNvPr id="22" name="Text Placeholder 20"/>
          <p:cNvSpPr>
            <a:spLocks noGrp="1"/>
          </p:cNvSpPr>
          <p:nvPr>
            <p:ph type="body" sz="quarter" idx="14" hasCustomPrompt="1"/>
          </p:nvPr>
        </p:nvSpPr>
        <p:spPr>
          <a:xfrm>
            <a:off x="647833" y="2843343"/>
            <a:ext cx="7198125" cy="215949"/>
          </a:xfrm>
        </p:spPr>
        <p:txBody>
          <a:bodyPr>
            <a:noAutofit/>
          </a:bodyPr>
          <a:lstStyle>
            <a:lvl1pPr marL="0" indent="0">
              <a:buNone/>
              <a:defRPr sz="1300">
                <a:solidFill>
                  <a:srgbClr val="FFFFFF"/>
                </a:solidFill>
              </a:defRPr>
            </a:lvl1pPr>
            <a:lvl2pPr marL="257046" indent="0">
              <a:buNone/>
              <a:defRPr>
                <a:solidFill>
                  <a:schemeClr val="accent2"/>
                </a:solidFill>
              </a:defRPr>
            </a:lvl2pPr>
            <a:lvl3pPr marL="514091" indent="0">
              <a:buNone/>
              <a:defRPr>
                <a:solidFill>
                  <a:schemeClr val="accent2"/>
                </a:solidFill>
              </a:defRPr>
            </a:lvl3pPr>
            <a:lvl4pPr marL="771137" indent="0">
              <a:buNone/>
              <a:defRPr>
                <a:solidFill>
                  <a:schemeClr val="accent2"/>
                </a:solidFill>
              </a:defRPr>
            </a:lvl4pPr>
            <a:lvl5pPr marL="1028181" indent="0">
              <a:buNone/>
              <a:defRPr>
                <a:solidFill>
                  <a:schemeClr val="accent2"/>
                </a:solidFill>
              </a:defRPr>
            </a:lvl5pPr>
          </a:lstStyle>
          <a:p>
            <a:pPr lvl="0"/>
            <a:r>
              <a:rPr lang="en-GB"/>
              <a:t>Date</a:t>
            </a:r>
            <a:endParaRPr lang="en-GB" dirty="0"/>
          </a:p>
        </p:txBody>
      </p:sp>
      <p:sp>
        <p:nvSpPr>
          <p:cNvPr id="8" name="AutoShape 3"/>
          <p:cNvSpPr>
            <a:spLocks noChangeAspect="1" noChangeArrowheads="1" noTextEdit="1"/>
          </p:cNvSpPr>
          <p:nvPr userDrawn="1"/>
        </p:nvSpPr>
        <p:spPr bwMode="auto">
          <a:xfrm>
            <a:off x="8324271" y="2853665"/>
            <a:ext cx="3994698" cy="40043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389" tIns="45694" rIns="91389" bIns="45694" numCol="1" anchor="t" anchorCtr="0" compatLnSpc="1">
            <a:prstTxWarp prst="textNoShape">
              <a:avLst/>
            </a:prstTxWarp>
          </a:bodyPr>
          <a:lstStyle/>
          <a:p>
            <a:pPr defTabSz="1088158" fontAlgn="auto">
              <a:spcBef>
                <a:spcPts val="0"/>
              </a:spcBef>
              <a:spcAft>
                <a:spcPts val="0"/>
              </a:spcAft>
            </a:pPr>
            <a:endParaRPr lang="en-GB" sz="2099" dirty="0">
              <a:solidFill>
                <a:prstClr val="black"/>
              </a:solidFill>
              <a:latin typeface="Arial"/>
              <a:cs typeface="+mn-cs"/>
            </a:endParaRPr>
          </a:p>
        </p:txBody>
      </p:sp>
      <p:grpSp>
        <p:nvGrpSpPr>
          <p:cNvPr id="17" name="Pulse"/>
          <p:cNvGrpSpPr/>
          <p:nvPr userDrawn="1"/>
        </p:nvGrpSpPr>
        <p:grpSpPr>
          <a:xfrm>
            <a:off x="8749611" y="3029840"/>
            <a:ext cx="3445566" cy="3490105"/>
            <a:chOff x="8751888" y="3030538"/>
            <a:chExt cx="3446462" cy="3490913"/>
          </a:xfrm>
          <a:solidFill>
            <a:srgbClr val="0000FF"/>
          </a:solidFill>
        </p:grpSpPr>
        <p:sp>
          <p:nvSpPr>
            <p:cNvPr id="10" name="Freeform 5"/>
            <p:cNvSpPr>
              <a:spLocks/>
            </p:cNvSpPr>
            <p:nvPr userDrawn="1"/>
          </p:nvSpPr>
          <p:spPr bwMode="auto">
            <a:xfrm>
              <a:off x="9196388" y="3902076"/>
              <a:ext cx="449263" cy="1120775"/>
            </a:xfrm>
            <a:custGeom>
              <a:avLst/>
              <a:gdLst>
                <a:gd name="T0" fmla="*/ 71 w 142"/>
                <a:gd name="T1" fmla="*/ 355 h 355"/>
                <a:gd name="T2" fmla="*/ 71 w 142"/>
                <a:gd name="T3" fmla="*/ 355 h 355"/>
                <a:gd name="T4" fmla="*/ 0 w 142"/>
                <a:gd name="T5" fmla="*/ 284 h 355"/>
                <a:gd name="T6" fmla="*/ 0 w 142"/>
                <a:gd name="T7" fmla="*/ 71 h 355"/>
                <a:gd name="T8" fmla="*/ 71 w 142"/>
                <a:gd name="T9" fmla="*/ 0 h 355"/>
                <a:gd name="T10" fmla="*/ 142 w 142"/>
                <a:gd name="T11" fmla="*/ 71 h 355"/>
                <a:gd name="T12" fmla="*/ 142 w 142"/>
                <a:gd name="T13" fmla="*/ 284 h 355"/>
                <a:gd name="T14" fmla="*/ 71 w 142"/>
                <a:gd name="T15" fmla="*/ 355 h 3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2" h="355">
                  <a:moveTo>
                    <a:pt x="71" y="355"/>
                  </a:moveTo>
                  <a:cubicBezTo>
                    <a:pt x="71" y="355"/>
                    <a:pt x="71" y="355"/>
                    <a:pt x="71" y="355"/>
                  </a:cubicBezTo>
                  <a:cubicBezTo>
                    <a:pt x="32" y="355"/>
                    <a:pt x="0" y="323"/>
                    <a:pt x="0" y="284"/>
                  </a:cubicBezTo>
                  <a:cubicBezTo>
                    <a:pt x="0" y="71"/>
                    <a:pt x="0" y="71"/>
                    <a:pt x="0" y="71"/>
                  </a:cubicBezTo>
                  <a:cubicBezTo>
                    <a:pt x="0" y="32"/>
                    <a:pt x="32" y="0"/>
                    <a:pt x="71" y="0"/>
                  </a:cubicBezTo>
                  <a:cubicBezTo>
                    <a:pt x="110" y="0"/>
                    <a:pt x="142" y="32"/>
                    <a:pt x="142" y="71"/>
                  </a:cubicBezTo>
                  <a:cubicBezTo>
                    <a:pt x="142" y="284"/>
                    <a:pt x="142" y="284"/>
                    <a:pt x="142" y="284"/>
                  </a:cubicBezTo>
                  <a:cubicBezTo>
                    <a:pt x="142" y="323"/>
                    <a:pt x="110" y="355"/>
                    <a:pt x="71" y="35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GB" sz="2099" dirty="0">
                <a:solidFill>
                  <a:prstClr val="black"/>
                </a:solidFill>
                <a:latin typeface="Arial"/>
                <a:cs typeface="+mn-cs"/>
              </a:endParaRPr>
            </a:p>
          </p:txBody>
        </p:sp>
        <p:sp>
          <p:nvSpPr>
            <p:cNvPr id="11" name="Freeform 6"/>
            <p:cNvSpPr>
              <a:spLocks/>
            </p:cNvSpPr>
            <p:nvPr userDrawn="1"/>
          </p:nvSpPr>
          <p:spPr bwMode="auto">
            <a:xfrm>
              <a:off x="8751888" y="4551363"/>
              <a:ext cx="265113" cy="449263"/>
            </a:xfrm>
            <a:custGeom>
              <a:avLst/>
              <a:gdLst>
                <a:gd name="T0" fmla="*/ 42 w 84"/>
                <a:gd name="T1" fmla="*/ 142 h 142"/>
                <a:gd name="T2" fmla="*/ 42 w 84"/>
                <a:gd name="T3" fmla="*/ 142 h 142"/>
                <a:gd name="T4" fmla="*/ 0 w 84"/>
                <a:gd name="T5" fmla="*/ 99 h 142"/>
                <a:gd name="T6" fmla="*/ 0 w 84"/>
                <a:gd name="T7" fmla="*/ 42 h 142"/>
                <a:gd name="T8" fmla="*/ 42 w 84"/>
                <a:gd name="T9" fmla="*/ 0 h 142"/>
                <a:gd name="T10" fmla="*/ 84 w 84"/>
                <a:gd name="T11" fmla="*/ 42 h 142"/>
                <a:gd name="T12" fmla="*/ 84 w 84"/>
                <a:gd name="T13" fmla="*/ 99 h 142"/>
                <a:gd name="T14" fmla="*/ 42 w 84"/>
                <a:gd name="T15" fmla="*/ 142 h 1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4" h="142">
                  <a:moveTo>
                    <a:pt x="42" y="142"/>
                  </a:moveTo>
                  <a:cubicBezTo>
                    <a:pt x="42" y="142"/>
                    <a:pt x="42" y="142"/>
                    <a:pt x="42" y="142"/>
                  </a:cubicBezTo>
                  <a:cubicBezTo>
                    <a:pt x="18" y="142"/>
                    <a:pt x="0" y="123"/>
                    <a:pt x="0" y="99"/>
                  </a:cubicBezTo>
                  <a:cubicBezTo>
                    <a:pt x="0" y="42"/>
                    <a:pt x="0" y="42"/>
                    <a:pt x="0" y="42"/>
                  </a:cubicBezTo>
                  <a:cubicBezTo>
                    <a:pt x="0" y="19"/>
                    <a:pt x="18" y="0"/>
                    <a:pt x="42" y="0"/>
                  </a:cubicBezTo>
                  <a:cubicBezTo>
                    <a:pt x="65" y="0"/>
                    <a:pt x="84" y="19"/>
                    <a:pt x="84" y="42"/>
                  </a:cubicBezTo>
                  <a:cubicBezTo>
                    <a:pt x="84" y="99"/>
                    <a:pt x="84" y="99"/>
                    <a:pt x="84" y="99"/>
                  </a:cubicBezTo>
                  <a:cubicBezTo>
                    <a:pt x="84" y="123"/>
                    <a:pt x="65" y="142"/>
                    <a:pt x="42" y="14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GB" sz="2099" dirty="0">
                <a:solidFill>
                  <a:prstClr val="black"/>
                </a:solidFill>
                <a:latin typeface="Arial"/>
                <a:cs typeface="+mn-cs"/>
              </a:endParaRPr>
            </a:p>
          </p:txBody>
        </p:sp>
        <p:sp>
          <p:nvSpPr>
            <p:cNvPr id="12" name="Freeform 7"/>
            <p:cNvSpPr>
              <a:spLocks/>
            </p:cNvSpPr>
            <p:nvPr userDrawn="1"/>
          </p:nvSpPr>
          <p:spPr bwMode="auto">
            <a:xfrm>
              <a:off x="11436350" y="4529138"/>
              <a:ext cx="449263" cy="1117600"/>
            </a:xfrm>
            <a:custGeom>
              <a:avLst/>
              <a:gdLst>
                <a:gd name="T0" fmla="*/ 71 w 142"/>
                <a:gd name="T1" fmla="*/ 354 h 354"/>
                <a:gd name="T2" fmla="*/ 71 w 142"/>
                <a:gd name="T3" fmla="*/ 354 h 354"/>
                <a:gd name="T4" fmla="*/ 0 w 142"/>
                <a:gd name="T5" fmla="*/ 283 h 354"/>
                <a:gd name="T6" fmla="*/ 0 w 142"/>
                <a:gd name="T7" fmla="*/ 71 h 354"/>
                <a:gd name="T8" fmla="*/ 71 w 142"/>
                <a:gd name="T9" fmla="*/ 0 h 354"/>
                <a:gd name="T10" fmla="*/ 142 w 142"/>
                <a:gd name="T11" fmla="*/ 71 h 354"/>
                <a:gd name="T12" fmla="*/ 142 w 142"/>
                <a:gd name="T13" fmla="*/ 283 h 354"/>
                <a:gd name="T14" fmla="*/ 71 w 142"/>
                <a:gd name="T15" fmla="*/ 354 h 35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2" h="354">
                  <a:moveTo>
                    <a:pt x="71" y="354"/>
                  </a:moveTo>
                  <a:cubicBezTo>
                    <a:pt x="71" y="354"/>
                    <a:pt x="71" y="354"/>
                    <a:pt x="71" y="354"/>
                  </a:cubicBezTo>
                  <a:cubicBezTo>
                    <a:pt x="32" y="354"/>
                    <a:pt x="0" y="322"/>
                    <a:pt x="0" y="283"/>
                  </a:cubicBezTo>
                  <a:cubicBezTo>
                    <a:pt x="0" y="71"/>
                    <a:pt x="0" y="71"/>
                    <a:pt x="0" y="71"/>
                  </a:cubicBezTo>
                  <a:cubicBezTo>
                    <a:pt x="0" y="32"/>
                    <a:pt x="32" y="0"/>
                    <a:pt x="71" y="0"/>
                  </a:cubicBezTo>
                  <a:cubicBezTo>
                    <a:pt x="110" y="0"/>
                    <a:pt x="142" y="32"/>
                    <a:pt x="142" y="71"/>
                  </a:cubicBezTo>
                  <a:cubicBezTo>
                    <a:pt x="142" y="283"/>
                    <a:pt x="142" y="283"/>
                    <a:pt x="142" y="283"/>
                  </a:cubicBezTo>
                  <a:cubicBezTo>
                    <a:pt x="142" y="322"/>
                    <a:pt x="110" y="354"/>
                    <a:pt x="71" y="35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GB" sz="2099" dirty="0">
                <a:solidFill>
                  <a:prstClr val="black"/>
                </a:solidFill>
                <a:latin typeface="Arial"/>
                <a:cs typeface="+mn-cs"/>
              </a:endParaRPr>
            </a:p>
          </p:txBody>
        </p:sp>
        <p:sp>
          <p:nvSpPr>
            <p:cNvPr id="14" name="Freeform 8"/>
            <p:cNvSpPr>
              <a:spLocks/>
            </p:cNvSpPr>
            <p:nvPr userDrawn="1"/>
          </p:nvSpPr>
          <p:spPr bwMode="auto">
            <a:xfrm>
              <a:off x="9869488" y="3030538"/>
              <a:ext cx="560388" cy="2506663"/>
            </a:xfrm>
            <a:custGeom>
              <a:avLst/>
              <a:gdLst>
                <a:gd name="T0" fmla="*/ 88 w 177"/>
                <a:gd name="T1" fmla="*/ 794 h 794"/>
                <a:gd name="T2" fmla="*/ 88 w 177"/>
                <a:gd name="T3" fmla="*/ 794 h 794"/>
                <a:gd name="T4" fmla="*/ 0 w 177"/>
                <a:gd name="T5" fmla="*/ 705 h 794"/>
                <a:gd name="T6" fmla="*/ 0 w 177"/>
                <a:gd name="T7" fmla="*/ 89 h 794"/>
                <a:gd name="T8" fmla="*/ 88 w 177"/>
                <a:gd name="T9" fmla="*/ 0 h 794"/>
                <a:gd name="T10" fmla="*/ 177 w 177"/>
                <a:gd name="T11" fmla="*/ 89 h 794"/>
                <a:gd name="T12" fmla="*/ 177 w 177"/>
                <a:gd name="T13" fmla="*/ 705 h 794"/>
                <a:gd name="T14" fmla="*/ 88 w 177"/>
                <a:gd name="T15" fmla="*/ 794 h 7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7" h="794">
                  <a:moveTo>
                    <a:pt x="88" y="794"/>
                  </a:moveTo>
                  <a:cubicBezTo>
                    <a:pt x="88" y="794"/>
                    <a:pt x="88" y="794"/>
                    <a:pt x="88" y="794"/>
                  </a:cubicBezTo>
                  <a:cubicBezTo>
                    <a:pt x="40" y="794"/>
                    <a:pt x="0" y="754"/>
                    <a:pt x="0" y="705"/>
                  </a:cubicBezTo>
                  <a:cubicBezTo>
                    <a:pt x="0" y="89"/>
                    <a:pt x="0" y="89"/>
                    <a:pt x="0" y="89"/>
                  </a:cubicBezTo>
                  <a:cubicBezTo>
                    <a:pt x="0" y="40"/>
                    <a:pt x="40" y="0"/>
                    <a:pt x="88" y="0"/>
                  </a:cubicBezTo>
                  <a:cubicBezTo>
                    <a:pt x="137" y="0"/>
                    <a:pt x="177" y="40"/>
                    <a:pt x="177" y="89"/>
                  </a:cubicBezTo>
                  <a:cubicBezTo>
                    <a:pt x="177" y="705"/>
                    <a:pt x="177" y="705"/>
                    <a:pt x="177" y="705"/>
                  </a:cubicBezTo>
                  <a:cubicBezTo>
                    <a:pt x="177" y="754"/>
                    <a:pt x="137" y="794"/>
                    <a:pt x="88" y="79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GB" sz="2099" dirty="0">
                <a:solidFill>
                  <a:prstClr val="black"/>
                </a:solidFill>
                <a:latin typeface="Arial"/>
                <a:cs typeface="+mn-cs"/>
              </a:endParaRPr>
            </a:p>
          </p:txBody>
        </p:sp>
        <p:sp>
          <p:nvSpPr>
            <p:cNvPr id="15" name="Freeform 9"/>
            <p:cNvSpPr>
              <a:spLocks/>
            </p:cNvSpPr>
            <p:nvPr userDrawn="1"/>
          </p:nvSpPr>
          <p:spPr bwMode="auto">
            <a:xfrm>
              <a:off x="10653713" y="4014788"/>
              <a:ext cx="558800" cy="2506663"/>
            </a:xfrm>
            <a:custGeom>
              <a:avLst/>
              <a:gdLst>
                <a:gd name="T0" fmla="*/ 88 w 177"/>
                <a:gd name="T1" fmla="*/ 794 h 794"/>
                <a:gd name="T2" fmla="*/ 88 w 177"/>
                <a:gd name="T3" fmla="*/ 794 h 794"/>
                <a:gd name="T4" fmla="*/ 0 w 177"/>
                <a:gd name="T5" fmla="*/ 705 h 794"/>
                <a:gd name="T6" fmla="*/ 0 w 177"/>
                <a:gd name="T7" fmla="*/ 88 h 794"/>
                <a:gd name="T8" fmla="*/ 88 w 177"/>
                <a:gd name="T9" fmla="*/ 0 h 794"/>
                <a:gd name="T10" fmla="*/ 177 w 177"/>
                <a:gd name="T11" fmla="*/ 88 h 794"/>
                <a:gd name="T12" fmla="*/ 177 w 177"/>
                <a:gd name="T13" fmla="*/ 705 h 794"/>
                <a:gd name="T14" fmla="*/ 88 w 177"/>
                <a:gd name="T15" fmla="*/ 794 h 7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7" h="794">
                  <a:moveTo>
                    <a:pt x="88" y="794"/>
                  </a:moveTo>
                  <a:cubicBezTo>
                    <a:pt x="88" y="794"/>
                    <a:pt x="88" y="794"/>
                    <a:pt x="88" y="794"/>
                  </a:cubicBezTo>
                  <a:cubicBezTo>
                    <a:pt x="40" y="794"/>
                    <a:pt x="0" y="754"/>
                    <a:pt x="0" y="705"/>
                  </a:cubicBezTo>
                  <a:cubicBezTo>
                    <a:pt x="0" y="88"/>
                    <a:pt x="0" y="88"/>
                    <a:pt x="0" y="88"/>
                  </a:cubicBezTo>
                  <a:cubicBezTo>
                    <a:pt x="0" y="40"/>
                    <a:pt x="40" y="0"/>
                    <a:pt x="88" y="0"/>
                  </a:cubicBezTo>
                  <a:cubicBezTo>
                    <a:pt x="137" y="0"/>
                    <a:pt x="177" y="40"/>
                    <a:pt x="177" y="88"/>
                  </a:cubicBezTo>
                  <a:cubicBezTo>
                    <a:pt x="177" y="705"/>
                    <a:pt x="177" y="705"/>
                    <a:pt x="177" y="705"/>
                  </a:cubicBezTo>
                  <a:cubicBezTo>
                    <a:pt x="177" y="754"/>
                    <a:pt x="137" y="794"/>
                    <a:pt x="88" y="79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GB" sz="2099" dirty="0">
                <a:solidFill>
                  <a:prstClr val="black"/>
                </a:solidFill>
                <a:latin typeface="Arial"/>
                <a:cs typeface="+mn-cs"/>
              </a:endParaRPr>
            </a:p>
          </p:txBody>
        </p:sp>
        <p:sp>
          <p:nvSpPr>
            <p:cNvPr id="16" name="Freeform 10"/>
            <p:cNvSpPr>
              <a:spLocks/>
            </p:cNvSpPr>
            <p:nvPr userDrawn="1"/>
          </p:nvSpPr>
          <p:spPr bwMode="auto">
            <a:xfrm>
              <a:off x="12058650" y="4551363"/>
              <a:ext cx="139700" cy="449263"/>
            </a:xfrm>
            <a:custGeom>
              <a:avLst/>
              <a:gdLst>
                <a:gd name="T0" fmla="*/ 44 w 44"/>
                <a:gd name="T1" fmla="*/ 0 h 142"/>
                <a:gd name="T2" fmla="*/ 0 w 44"/>
                <a:gd name="T3" fmla="*/ 42 h 142"/>
                <a:gd name="T4" fmla="*/ 0 w 44"/>
                <a:gd name="T5" fmla="*/ 99 h 142"/>
                <a:gd name="T6" fmla="*/ 44 w 44"/>
                <a:gd name="T7" fmla="*/ 142 h 142"/>
                <a:gd name="T8" fmla="*/ 44 w 44"/>
                <a:gd name="T9" fmla="*/ 0 h 142"/>
              </a:gdLst>
              <a:ahLst/>
              <a:cxnLst>
                <a:cxn ang="0">
                  <a:pos x="T0" y="T1"/>
                </a:cxn>
                <a:cxn ang="0">
                  <a:pos x="T2" y="T3"/>
                </a:cxn>
                <a:cxn ang="0">
                  <a:pos x="T4" y="T5"/>
                </a:cxn>
                <a:cxn ang="0">
                  <a:pos x="T6" y="T7"/>
                </a:cxn>
                <a:cxn ang="0">
                  <a:pos x="T8" y="T9"/>
                </a:cxn>
              </a:cxnLst>
              <a:rect l="0" t="0" r="r" b="b"/>
              <a:pathLst>
                <a:path w="44" h="142">
                  <a:moveTo>
                    <a:pt x="44" y="0"/>
                  </a:moveTo>
                  <a:cubicBezTo>
                    <a:pt x="20" y="0"/>
                    <a:pt x="0" y="19"/>
                    <a:pt x="0" y="42"/>
                  </a:cubicBezTo>
                  <a:cubicBezTo>
                    <a:pt x="0" y="99"/>
                    <a:pt x="0" y="99"/>
                    <a:pt x="0" y="99"/>
                  </a:cubicBezTo>
                  <a:cubicBezTo>
                    <a:pt x="0" y="123"/>
                    <a:pt x="20" y="142"/>
                    <a:pt x="44" y="142"/>
                  </a:cubicBezTo>
                  <a:lnTo>
                    <a:pt x="4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GB" sz="2099" dirty="0">
                <a:solidFill>
                  <a:prstClr val="black"/>
                </a:solidFill>
                <a:latin typeface="Arial"/>
                <a:cs typeface="+mn-cs"/>
              </a:endParaRPr>
            </a:p>
          </p:txBody>
        </p:sp>
      </p:grpSp>
      <p:grpSp>
        <p:nvGrpSpPr>
          <p:cNvPr id="27" name="Logotype"/>
          <p:cNvGrpSpPr/>
          <p:nvPr userDrawn="1"/>
        </p:nvGrpSpPr>
        <p:grpSpPr>
          <a:xfrm>
            <a:off x="641186" y="530770"/>
            <a:ext cx="1383679" cy="288542"/>
            <a:chOff x="9501453" y="6148765"/>
            <a:chExt cx="2047875" cy="427037"/>
          </a:xfrm>
          <a:solidFill>
            <a:schemeClr val="bg1"/>
          </a:solidFill>
        </p:grpSpPr>
        <p:sp>
          <p:nvSpPr>
            <p:cNvPr id="28" name="Freeform 5"/>
            <p:cNvSpPr>
              <a:spLocks noEditPoints="1"/>
            </p:cNvSpPr>
            <p:nvPr userDrawn="1"/>
          </p:nvSpPr>
          <p:spPr bwMode="auto">
            <a:xfrm>
              <a:off x="11206428" y="6231315"/>
              <a:ext cx="342900" cy="344487"/>
            </a:xfrm>
            <a:custGeom>
              <a:avLst/>
              <a:gdLst>
                <a:gd name="T0" fmla="*/ 43 w 91"/>
                <a:gd name="T1" fmla="*/ 2 h 91"/>
                <a:gd name="T2" fmla="*/ 2 w 91"/>
                <a:gd name="T3" fmla="*/ 44 h 91"/>
                <a:gd name="T4" fmla="*/ 46 w 91"/>
                <a:gd name="T5" fmla="*/ 91 h 91"/>
                <a:gd name="T6" fmla="*/ 74 w 91"/>
                <a:gd name="T7" fmla="*/ 77 h 91"/>
                <a:gd name="T8" fmla="*/ 74 w 91"/>
                <a:gd name="T9" fmla="*/ 90 h 91"/>
                <a:gd name="T10" fmla="*/ 91 w 91"/>
                <a:gd name="T11" fmla="*/ 90 h 91"/>
                <a:gd name="T12" fmla="*/ 91 w 91"/>
                <a:gd name="T13" fmla="*/ 47 h 91"/>
                <a:gd name="T14" fmla="*/ 43 w 91"/>
                <a:gd name="T15" fmla="*/ 2 h 91"/>
                <a:gd name="T16" fmla="*/ 72 w 91"/>
                <a:gd name="T17" fmla="*/ 48 h 91"/>
                <a:gd name="T18" fmla="*/ 43 w 91"/>
                <a:gd name="T19" fmla="*/ 72 h 91"/>
                <a:gd name="T20" fmla="*/ 21 w 91"/>
                <a:gd name="T21" fmla="*/ 50 h 91"/>
                <a:gd name="T22" fmla="*/ 46 w 91"/>
                <a:gd name="T23" fmla="*/ 21 h 91"/>
                <a:gd name="T24" fmla="*/ 72 w 91"/>
                <a:gd name="T25" fmla="*/ 45 h 91"/>
                <a:gd name="T26" fmla="*/ 72 w 91"/>
                <a:gd name="T27" fmla="*/ 48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1" h="91">
                  <a:moveTo>
                    <a:pt x="43" y="2"/>
                  </a:moveTo>
                  <a:cubicBezTo>
                    <a:pt x="21" y="4"/>
                    <a:pt x="3" y="22"/>
                    <a:pt x="2" y="44"/>
                  </a:cubicBezTo>
                  <a:cubicBezTo>
                    <a:pt x="0" y="70"/>
                    <a:pt x="21" y="91"/>
                    <a:pt x="46" y="91"/>
                  </a:cubicBezTo>
                  <a:cubicBezTo>
                    <a:pt x="56" y="91"/>
                    <a:pt x="68" y="87"/>
                    <a:pt x="74" y="77"/>
                  </a:cubicBezTo>
                  <a:cubicBezTo>
                    <a:pt x="74" y="90"/>
                    <a:pt x="74" y="90"/>
                    <a:pt x="74" y="90"/>
                  </a:cubicBezTo>
                  <a:cubicBezTo>
                    <a:pt x="91" y="90"/>
                    <a:pt x="91" y="90"/>
                    <a:pt x="91" y="90"/>
                  </a:cubicBezTo>
                  <a:cubicBezTo>
                    <a:pt x="91" y="47"/>
                    <a:pt x="91" y="47"/>
                    <a:pt x="91" y="47"/>
                  </a:cubicBezTo>
                  <a:cubicBezTo>
                    <a:pt x="91" y="20"/>
                    <a:pt x="69" y="0"/>
                    <a:pt x="43" y="2"/>
                  </a:cubicBezTo>
                  <a:close/>
                  <a:moveTo>
                    <a:pt x="72" y="48"/>
                  </a:moveTo>
                  <a:cubicBezTo>
                    <a:pt x="71" y="63"/>
                    <a:pt x="58" y="74"/>
                    <a:pt x="43" y="72"/>
                  </a:cubicBezTo>
                  <a:cubicBezTo>
                    <a:pt x="32" y="71"/>
                    <a:pt x="22" y="61"/>
                    <a:pt x="21" y="50"/>
                  </a:cubicBezTo>
                  <a:cubicBezTo>
                    <a:pt x="19" y="34"/>
                    <a:pt x="31" y="21"/>
                    <a:pt x="46" y="21"/>
                  </a:cubicBezTo>
                  <a:cubicBezTo>
                    <a:pt x="60" y="21"/>
                    <a:pt x="71" y="32"/>
                    <a:pt x="72" y="45"/>
                  </a:cubicBezTo>
                  <a:lnTo>
                    <a:pt x="72" y="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US" sz="2099" dirty="0">
                <a:solidFill>
                  <a:prstClr val="black"/>
                </a:solidFill>
                <a:latin typeface="Arial"/>
                <a:cs typeface="+mn-cs"/>
              </a:endParaRPr>
            </a:p>
          </p:txBody>
        </p:sp>
        <p:sp>
          <p:nvSpPr>
            <p:cNvPr id="29" name="Freeform 6"/>
            <p:cNvSpPr>
              <a:spLocks noEditPoints="1"/>
            </p:cNvSpPr>
            <p:nvPr userDrawn="1"/>
          </p:nvSpPr>
          <p:spPr bwMode="auto">
            <a:xfrm>
              <a:off x="10849241" y="6236077"/>
              <a:ext cx="334963" cy="339725"/>
            </a:xfrm>
            <a:custGeom>
              <a:avLst/>
              <a:gdLst>
                <a:gd name="T0" fmla="*/ 44 w 89"/>
                <a:gd name="T1" fmla="*/ 1 h 90"/>
                <a:gd name="T2" fmla="*/ 0 w 89"/>
                <a:gd name="T3" fmla="*/ 46 h 90"/>
                <a:gd name="T4" fmla="*/ 45 w 89"/>
                <a:gd name="T5" fmla="*/ 90 h 90"/>
                <a:gd name="T6" fmla="*/ 86 w 89"/>
                <a:gd name="T7" fmla="*/ 63 h 90"/>
                <a:gd name="T8" fmla="*/ 69 w 89"/>
                <a:gd name="T9" fmla="*/ 58 h 90"/>
                <a:gd name="T10" fmla="*/ 50 w 89"/>
                <a:gd name="T11" fmla="*/ 72 h 90"/>
                <a:gd name="T12" fmla="*/ 22 w 89"/>
                <a:gd name="T13" fmla="*/ 59 h 90"/>
                <a:gd name="T14" fmla="*/ 89 w 89"/>
                <a:gd name="T15" fmla="*/ 41 h 90"/>
                <a:gd name="T16" fmla="*/ 44 w 89"/>
                <a:gd name="T17" fmla="*/ 1 h 90"/>
                <a:gd name="T18" fmla="*/ 19 w 89"/>
                <a:gd name="T19" fmla="*/ 44 h 90"/>
                <a:gd name="T20" fmla="*/ 36 w 89"/>
                <a:gd name="T21" fmla="*/ 19 h 90"/>
                <a:gd name="T22" fmla="*/ 67 w 89"/>
                <a:gd name="T23" fmla="*/ 31 h 90"/>
                <a:gd name="T24" fmla="*/ 19 w 89"/>
                <a:gd name="T25" fmla="*/ 44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9" h="90">
                  <a:moveTo>
                    <a:pt x="44" y="1"/>
                  </a:moveTo>
                  <a:cubicBezTo>
                    <a:pt x="20" y="2"/>
                    <a:pt x="0" y="20"/>
                    <a:pt x="0" y="46"/>
                  </a:cubicBezTo>
                  <a:cubicBezTo>
                    <a:pt x="0" y="70"/>
                    <a:pt x="20" y="90"/>
                    <a:pt x="45" y="90"/>
                  </a:cubicBezTo>
                  <a:cubicBezTo>
                    <a:pt x="62" y="90"/>
                    <a:pt x="79" y="80"/>
                    <a:pt x="86" y="63"/>
                  </a:cubicBezTo>
                  <a:cubicBezTo>
                    <a:pt x="69" y="58"/>
                    <a:pt x="69" y="58"/>
                    <a:pt x="69" y="58"/>
                  </a:cubicBezTo>
                  <a:cubicBezTo>
                    <a:pt x="66" y="65"/>
                    <a:pt x="58" y="71"/>
                    <a:pt x="50" y="72"/>
                  </a:cubicBezTo>
                  <a:cubicBezTo>
                    <a:pt x="38" y="75"/>
                    <a:pt x="26" y="67"/>
                    <a:pt x="22" y="59"/>
                  </a:cubicBezTo>
                  <a:cubicBezTo>
                    <a:pt x="89" y="41"/>
                    <a:pt x="89" y="41"/>
                    <a:pt x="89" y="41"/>
                  </a:cubicBezTo>
                  <a:cubicBezTo>
                    <a:pt x="87" y="24"/>
                    <a:pt x="72" y="0"/>
                    <a:pt x="44" y="1"/>
                  </a:cubicBezTo>
                  <a:close/>
                  <a:moveTo>
                    <a:pt x="19" y="44"/>
                  </a:moveTo>
                  <a:cubicBezTo>
                    <a:pt x="19" y="34"/>
                    <a:pt x="24" y="24"/>
                    <a:pt x="36" y="19"/>
                  </a:cubicBezTo>
                  <a:cubicBezTo>
                    <a:pt x="50" y="14"/>
                    <a:pt x="62" y="21"/>
                    <a:pt x="67" y="31"/>
                  </a:cubicBezTo>
                  <a:lnTo>
                    <a:pt x="19" y="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US" sz="2099" dirty="0">
                <a:solidFill>
                  <a:prstClr val="black"/>
                </a:solidFill>
                <a:latin typeface="Arial"/>
                <a:cs typeface="+mn-cs"/>
              </a:endParaRPr>
            </a:p>
          </p:txBody>
        </p:sp>
        <p:sp>
          <p:nvSpPr>
            <p:cNvPr id="30" name="Freeform 7"/>
            <p:cNvSpPr>
              <a:spLocks/>
            </p:cNvSpPr>
            <p:nvPr userDrawn="1"/>
          </p:nvSpPr>
          <p:spPr bwMode="auto">
            <a:xfrm>
              <a:off x="10292028" y="6239252"/>
              <a:ext cx="166688" cy="333375"/>
            </a:xfrm>
            <a:custGeom>
              <a:avLst/>
              <a:gdLst>
                <a:gd name="T0" fmla="*/ 44 w 44"/>
                <a:gd name="T1" fmla="*/ 18 h 88"/>
                <a:gd name="T2" fmla="*/ 44 w 44"/>
                <a:gd name="T3" fmla="*/ 0 h 88"/>
                <a:gd name="T4" fmla="*/ 19 w 44"/>
                <a:gd name="T5" fmla="*/ 13 h 88"/>
                <a:gd name="T6" fmla="*/ 19 w 44"/>
                <a:gd name="T7" fmla="*/ 3 h 88"/>
                <a:gd name="T8" fmla="*/ 0 w 44"/>
                <a:gd name="T9" fmla="*/ 3 h 88"/>
                <a:gd name="T10" fmla="*/ 0 w 44"/>
                <a:gd name="T11" fmla="*/ 44 h 88"/>
                <a:gd name="T12" fmla="*/ 0 w 44"/>
                <a:gd name="T13" fmla="*/ 88 h 88"/>
                <a:gd name="T14" fmla="*/ 20 w 44"/>
                <a:gd name="T15" fmla="*/ 88 h 88"/>
                <a:gd name="T16" fmla="*/ 20 w 44"/>
                <a:gd name="T17" fmla="*/ 46 h 88"/>
                <a:gd name="T18" fmla="*/ 44 w 44"/>
                <a:gd name="T19" fmla="*/ 1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 h="88">
                  <a:moveTo>
                    <a:pt x="44" y="18"/>
                  </a:moveTo>
                  <a:cubicBezTo>
                    <a:pt x="44" y="0"/>
                    <a:pt x="44" y="0"/>
                    <a:pt x="44" y="0"/>
                  </a:cubicBezTo>
                  <a:cubicBezTo>
                    <a:pt x="28" y="0"/>
                    <a:pt x="22" y="8"/>
                    <a:pt x="19" y="13"/>
                  </a:cubicBezTo>
                  <a:cubicBezTo>
                    <a:pt x="19" y="3"/>
                    <a:pt x="19" y="3"/>
                    <a:pt x="19" y="3"/>
                  </a:cubicBezTo>
                  <a:cubicBezTo>
                    <a:pt x="0" y="3"/>
                    <a:pt x="0" y="3"/>
                    <a:pt x="0" y="3"/>
                  </a:cubicBezTo>
                  <a:cubicBezTo>
                    <a:pt x="0" y="44"/>
                    <a:pt x="0" y="44"/>
                    <a:pt x="0" y="44"/>
                  </a:cubicBezTo>
                  <a:cubicBezTo>
                    <a:pt x="0" y="88"/>
                    <a:pt x="0" y="88"/>
                    <a:pt x="0" y="88"/>
                  </a:cubicBezTo>
                  <a:cubicBezTo>
                    <a:pt x="20" y="88"/>
                    <a:pt x="20" y="88"/>
                    <a:pt x="20" y="88"/>
                  </a:cubicBezTo>
                  <a:cubicBezTo>
                    <a:pt x="20" y="62"/>
                    <a:pt x="20" y="62"/>
                    <a:pt x="20" y="46"/>
                  </a:cubicBezTo>
                  <a:cubicBezTo>
                    <a:pt x="20" y="26"/>
                    <a:pt x="31" y="19"/>
                    <a:pt x="44"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US" sz="2099" dirty="0">
                <a:solidFill>
                  <a:prstClr val="black"/>
                </a:solidFill>
                <a:latin typeface="Arial"/>
                <a:cs typeface="+mn-cs"/>
              </a:endParaRPr>
            </a:p>
          </p:txBody>
        </p:sp>
        <p:sp>
          <p:nvSpPr>
            <p:cNvPr id="31" name="Freeform 8"/>
            <p:cNvSpPr>
              <a:spLocks/>
            </p:cNvSpPr>
            <p:nvPr userDrawn="1"/>
          </p:nvSpPr>
          <p:spPr bwMode="auto">
            <a:xfrm>
              <a:off x="9501453" y="6182102"/>
              <a:ext cx="369888" cy="390525"/>
            </a:xfrm>
            <a:custGeom>
              <a:avLst/>
              <a:gdLst>
                <a:gd name="T0" fmla="*/ 185 w 233"/>
                <a:gd name="T1" fmla="*/ 165 h 246"/>
                <a:gd name="T2" fmla="*/ 48 w 233"/>
                <a:gd name="T3" fmla="*/ 0 h 246"/>
                <a:gd name="T4" fmla="*/ 0 w 233"/>
                <a:gd name="T5" fmla="*/ 0 h 246"/>
                <a:gd name="T6" fmla="*/ 0 w 233"/>
                <a:gd name="T7" fmla="*/ 246 h 246"/>
                <a:gd name="T8" fmla="*/ 50 w 233"/>
                <a:gd name="T9" fmla="*/ 246 h 246"/>
                <a:gd name="T10" fmla="*/ 50 w 233"/>
                <a:gd name="T11" fmla="*/ 81 h 246"/>
                <a:gd name="T12" fmla="*/ 190 w 233"/>
                <a:gd name="T13" fmla="*/ 246 h 246"/>
                <a:gd name="T14" fmla="*/ 233 w 233"/>
                <a:gd name="T15" fmla="*/ 246 h 246"/>
                <a:gd name="T16" fmla="*/ 233 w 233"/>
                <a:gd name="T17" fmla="*/ 0 h 246"/>
                <a:gd name="T18" fmla="*/ 185 w 233"/>
                <a:gd name="T19" fmla="*/ 0 h 246"/>
                <a:gd name="T20" fmla="*/ 185 w 233"/>
                <a:gd name="T21" fmla="*/ 165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3" h="246">
                  <a:moveTo>
                    <a:pt x="185" y="165"/>
                  </a:moveTo>
                  <a:lnTo>
                    <a:pt x="48" y="0"/>
                  </a:lnTo>
                  <a:lnTo>
                    <a:pt x="0" y="0"/>
                  </a:lnTo>
                  <a:lnTo>
                    <a:pt x="0" y="246"/>
                  </a:lnTo>
                  <a:lnTo>
                    <a:pt x="50" y="246"/>
                  </a:lnTo>
                  <a:lnTo>
                    <a:pt x="50" y="81"/>
                  </a:lnTo>
                  <a:lnTo>
                    <a:pt x="190" y="246"/>
                  </a:lnTo>
                  <a:lnTo>
                    <a:pt x="233" y="246"/>
                  </a:lnTo>
                  <a:lnTo>
                    <a:pt x="233" y="0"/>
                  </a:lnTo>
                  <a:lnTo>
                    <a:pt x="185" y="0"/>
                  </a:lnTo>
                  <a:lnTo>
                    <a:pt x="185" y="16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US" sz="2099" dirty="0">
                <a:solidFill>
                  <a:prstClr val="black"/>
                </a:solidFill>
                <a:latin typeface="Arial"/>
                <a:cs typeface="+mn-cs"/>
              </a:endParaRPr>
            </a:p>
          </p:txBody>
        </p:sp>
        <p:sp>
          <p:nvSpPr>
            <p:cNvPr id="32" name="Freeform 9"/>
            <p:cNvSpPr>
              <a:spLocks noEditPoints="1"/>
            </p:cNvSpPr>
            <p:nvPr userDrawn="1"/>
          </p:nvSpPr>
          <p:spPr bwMode="auto">
            <a:xfrm>
              <a:off x="10461891" y="6148765"/>
              <a:ext cx="342900" cy="427037"/>
            </a:xfrm>
            <a:custGeom>
              <a:avLst/>
              <a:gdLst>
                <a:gd name="T0" fmla="*/ 91 w 91"/>
                <a:gd name="T1" fmla="*/ 0 h 113"/>
                <a:gd name="T2" fmla="*/ 73 w 91"/>
                <a:gd name="T3" fmla="*/ 0 h 113"/>
                <a:gd name="T4" fmla="*/ 73 w 91"/>
                <a:gd name="T5" fmla="*/ 34 h 113"/>
                <a:gd name="T6" fmla="*/ 43 w 91"/>
                <a:gd name="T7" fmla="*/ 24 h 113"/>
                <a:gd name="T8" fmla="*/ 2 w 91"/>
                <a:gd name="T9" fmla="*/ 66 h 113"/>
                <a:gd name="T10" fmla="*/ 46 w 91"/>
                <a:gd name="T11" fmla="*/ 113 h 113"/>
                <a:gd name="T12" fmla="*/ 74 w 91"/>
                <a:gd name="T13" fmla="*/ 101 h 113"/>
                <a:gd name="T14" fmla="*/ 74 w 91"/>
                <a:gd name="T15" fmla="*/ 112 h 113"/>
                <a:gd name="T16" fmla="*/ 91 w 91"/>
                <a:gd name="T17" fmla="*/ 112 h 113"/>
                <a:gd name="T18" fmla="*/ 91 w 91"/>
                <a:gd name="T19" fmla="*/ 69 h 113"/>
                <a:gd name="T20" fmla="*/ 91 w 91"/>
                <a:gd name="T21" fmla="*/ 69 h 113"/>
                <a:gd name="T22" fmla="*/ 91 w 91"/>
                <a:gd name="T23" fmla="*/ 68 h 113"/>
                <a:gd name="T24" fmla="*/ 91 w 91"/>
                <a:gd name="T25" fmla="*/ 0 h 113"/>
                <a:gd name="T26" fmla="*/ 72 w 91"/>
                <a:gd name="T27" fmla="*/ 70 h 113"/>
                <a:gd name="T28" fmla="*/ 43 w 91"/>
                <a:gd name="T29" fmla="*/ 94 h 113"/>
                <a:gd name="T30" fmla="*/ 21 w 91"/>
                <a:gd name="T31" fmla="*/ 72 h 113"/>
                <a:gd name="T32" fmla="*/ 46 w 91"/>
                <a:gd name="T33" fmla="*/ 43 h 113"/>
                <a:gd name="T34" fmla="*/ 72 w 91"/>
                <a:gd name="T35" fmla="*/ 67 h 113"/>
                <a:gd name="T36" fmla="*/ 72 w 91"/>
                <a:gd name="T37" fmla="*/ 7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1" h="113">
                  <a:moveTo>
                    <a:pt x="91" y="0"/>
                  </a:moveTo>
                  <a:cubicBezTo>
                    <a:pt x="73" y="0"/>
                    <a:pt x="73" y="0"/>
                    <a:pt x="73" y="0"/>
                  </a:cubicBezTo>
                  <a:cubicBezTo>
                    <a:pt x="73" y="34"/>
                    <a:pt x="73" y="34"/>
                    <a:pt x="73" y="34"/>
                  </a:cubicBezTo>
                  <a:cubicBezTo>
                    <a:pt x="68" y="28"/>
                    <a:pt x="55" y="23"/>
                    <a:pt x="43" y="24"/>
                  </a:cubicBezTo>
                  <a:cubicBezTo>
                    <a:pt x="21" y="26"/>
                    <a:pt x="3" y="44"/>
                    <a:pt x="2" y="66"/>
                  </a:cubicBezTo>
                  <a:cubicBezTo>
                    <a:pt x="0" y="92"/>
                    <a:pt x="21" y="113"/>
                    <a:pt x="46" y="113"/>
                  </a:cubicBezTo>
                  <a:cubicBezTo>
                    <a:pt x="56" y="113"/>
                    <a:pt x="69" y="109"/>
                    <a:pt x="74" y="101"/>
                  </a:cubicBezTo>
                  <a:cubicBezTo>
                    <a:pt x="74" y="112"/>
                    <a:pt x="74" y="112"/>
                    <a:pt x="74" y="112"/>
                  </a:cubicBezTo>
                  <a:cubicBezTo>
                    <a:pt x="91" y="112"/>
                    <a:pt x="91" y="112"/>
                    <a:pt x="91" y="112"/>
                  </a:cubicBezTo>
                  <a:cubicBezTo>
                    <a:pt x="91" y="69"/>
                    <a:pt x="91" y="69"/>
                    <a:pt x="91" y="69"/>
                  </a:cubicBezTo>
                  <a:cubicBezTo>
                    <a:pt x="91" y="69"/>
                    <a:pt x="91" y="69"/>
                    <a:pt x="91" y="69"/>
                  </a:cubicBezTo>
                  <a:cubicBezTo>
                    <a:pt x="91" y="68"/>
                    <a:pt x="91" y="68"/>
                    <a:pt x="91" y="68"/>
                  </a:cubicBezTo>
                  <a:lnTo>
                    <a:pt x="91" y="0"/>
                  </a:lnTo>
                  <a:close/>
                  <a:moveTo>
                    <a:pt x="72" y="70"/>
                  </a:moveTo>
                  <a:cubicBezTo>
                    <a:pt x="71" y="85"/>
                    <a:pt x="58" y="96"/>
                    <a:pt x="43" y="94"/>
                  </a:cubicBezTo>
                  <a:cubicBezTo>
                    <a:pt x="32" y="93"/>
                    <a:pt x="22" y="83"/>
                    <a:pt x="21" y="72"/>
                  </a:cubicBezTo>
                  <a:cubicBezTo>
                    <a:pt x="19" y="56"/>
                    <a:pt x="31" y="43"/>
                    <a:pt x="46" y="43"/>
                  </a:cubicBezTo>
                  <a:cubicBezTo>
                    <a:pt x="60" y="43"/>
                    <a:pt x="71" y="54"/>
                    <a:pt x="72" y="67"/>
                  </a:cubicBezTo>
                  <a:lnTo>
                    <a:pt x="72"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US" sz="2099" dirty="0">
                <a:solidFill>
                  <a:prstClr val="black"/>
                </a:solidFill>
                <a:latin typeface="Arial"/>
                <a:cs typeface="+mn-cs"/>
              </a:endParaRPr>
            </a:p>
          </p:txBody>
        </p:sp>
        <p:sp>
          <p:nvSpPr>
            <p:cNvPr id="33" name="Freeform 10"/>
            <p:cNvSpPr>
              <a:spLocks noEditPoints="1"/>
            </p:cNvSpPr>
            <p:nvPr userDrawn="1"/>
          </p:nvSpPr>
          <p:spPr bwMode="auto">
            <a:xfrm>
              <a:off x="9912616" y="6239252"/>
              <a:ext cx="338138" cy="336550"/>
            </a:xfrm>
            <a:custGeom>
              <a:avLst/>
              <a:gdLst>
                <a:gd name="T0" fmla="*/ 45 w 90"/>
                <a:gd name="T1" fmla="*/ 0 h 89"/>
                <a:gd name="T2" fmla="*/ 0 w 90"/>
                <a:gd name="T3" fmla="*/ 45 h 89"/>
                <a:gd name="T4" fmla="*/ 45 w 90"/>
                <a:gd name="T5" fmla="*/ 89 h 89"/>
                <a:gd name="T6" fmla="*/ 90 w 90"/>
                <a:gd name="T7" fmla="*/ 45 h 89"/>
                <a:gd name="T8" fmla="*/ 45 w 90"/>
                <a:gd name="T9" fmla="*/ 0 h 89"/>
                <a:gd name="T10" fmla="*/ 45 w 90"/>
                <a:gd name="T11" fmla="*/ 70 h 89"/>
                <a:gd name="T12" fmla="*/ 19 w 90"/>
                <a:gd name="T13" fmla="*/ 45 h 89"/>
                <a:gd name="T14" fmla="*/ 45 w 90"/>
                <a:gd name="T15" fmla="*/ 19 h 89"/>
                <a:gd name="T16" fmla="*/ 71 w 90"/>
                <a:gd name="T17" fmla="*/ 45 h 89"/>
                <a:gd name="T18" fmla="*/ 45 w 90"/>
                <a:gd name="T19" fmla="*/ 7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0" h="89">
                  <a:moveTo>
                    <a:pt x="45" y="0"/>
                  </a:moveTo>
                  <a:cubicBezTo>
                    <a:pt x="20" y="0"/>
                    <a:pt x="0" y="20"/>
                    <a:pt x="0" y="45"/>
                  </a:cubicBezTo>
                  <a:cubicBezTo>
                    <a:pt x="0" y="69"/>
                    <a:pt x="20" y="89"/>
                    <a:pt x="45" y="89"/>
                  </a:cubicBezTo>
                  <a:cubicBezTo>
                    <a:pt x="70" y="89"/>
                    <a:pt x="90" y="69"/>
                    <a:pt x="90" y="45"/>
                  </a:cubicBezTo>
                  <a:cubicBezTo>
                    <a:pt x="90" y="20"/>
                    <a:pt x="70" y="0"/>
                    <a:pt x="45" y="0"/>
                  </a:cubicBezTo>
                  <a:close/>
                  <a:moveTo>
                    <a:pt x="45" y="70"/>
                  </a:moveTo>
                  <a:cubicBezTo>
                    <a:pt x="31" y="70"/>
                    <a:pt x="19" y="59"/>
                    <a:pt x="19" y="45"/>
                  </a:cubicBezTo>
                  <a:cubicBezTo>
                    <a:pt x="19" y="30"/>
                    <a:pt x="31" y="19"/>
                    <a:pt x="45" y="19"/>
                  </a:cubicBezTo>
                  <a:cubicBezTo>
                    <a:pt x="59" y="19"/>
                    <a:pt x="71" y="30"/>
                    <a:pt x="71" y="45"/>
                  </a:cubicBezTo>
                  <a:cubicBezTo>
                    <a:pt x="71" y="59"/>
                    <a:pt x="59" y="70"/>
                    <a:pt x="45" y="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US" sz="2099" dirty="0">
                <a:solidFill>
                  <a:prstClr val="black"/>
                </a:solidFill>
                <a:latin typeface="Arial"/>
                <a:cs typeface="+mn-cs"/>
              </a:endParaRPr>
            </a:p>
          </p:txBody>
        </p:sp>
      </p:grpSp>
    </p:spTree>
    <p:extLst>
      <p:ext uri="{BB962C8B-B14F-4D97-AF65-F5344CB8AC3E}">
        <p14:creationId xmlns:p14="http://schemas.microsoft.com/office/powerpoint/2010/main" val="519699372"/>
      </p:ext>
    </p:extLst>
  </p:cSld>
  <p:clrMapOvr>
    <a:masterClrMapping/>
  </p:clrMapOvr>
</p:sldLayout>
</file>

<file path=ppt/slideLayouts/slideLayout288.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3" name="Content Placeholder 2"/>
          <p:cNvSpPr>
            <a:spLocks noGrp="1"/>
          </p:cNvSpPr>
          <p:nvPr>
            <p:ph idx="1"/>
          </p:nvPr>
        </p:nvSpPr>
        <p:spPr/>
        <p:txBody>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GB" dirty="0"/>
          </a:p>
        </p:txBody>
      </p:sp>
      <p:sp>
        <p:nvSpPr>
          <p:cNvPr id="6" name="Slide Number Placeholder 5"/>
          <p:cNvSpPr>
            <a:spLocks noGrp="1"/>
          </p:cNvSpPr>
          <p:nvPr>
            <p:ph type="sldNum" sz="quarter" idx="12"/>
          </p:nvPr>
        </p:nvSpPr>
        <p:spPr/>
        <p:txBody>
          <a:bodyPr/>
          <a:lstStyle>
            <a:lvl1pPr>
              <a:defRPr>
                <a:solidFill>
                  <a:srgbClr val="8B8A8D"/>
                </a:solidFill>
              </a:defRPr>
            </a:lvl1pPr>
          </a:lstStyle>
          <a:p>
            <a:fld id="{D14BCCD3-0010-4FBA-B965-2126ADC31932}" type="slidenum">
              <a:rPr lang="en-GB" smtClean="0"/>
              <a:pPr/>
              <a:t>‹#›</a:t>
            </a:fld>
            <a:endParaRPr lang="en-GB" dirty="0"/>
          </a:p>
        </p:txBody>
      </p:sp>
      <p:sp>
        <p:nvSpPr>
          <p:cNvPr id="4" name="Title 3"/>
          <p:cNvSpPr>
            <a:spLocks noGrp="1"/>
          </p:cNvSpPr>
          <p:nvPr>
            <p:ph type="title"/>
          </p:nvPr>
        </p:nvSpPr>
        <p:spPr/>
        <p:txBody>
          <a:bodyPr/>
          <a:lstStyle/>
          <a:p>
            <a:r>
              <a:rPr lang="en-GB"/>
              <a:t>Click to edit Master title style</a:t>
            </a:r>
            <a:endParaRPr lang="en-GB" dirty="0"/>
          </a:p>
        </p:txBody>
      </p:sp>
      <p:sp>
        <p:nvSpPr>
          <p:cNvPr id="5" name="Footer Placeholder 4"/>
          <p:cNvSpPr>
            <a:spLocks noGrp="1"/>
          </p:cNvSpPr>
          <p:nvPr>
            <p:ph type="ftr" sz="quarter" idx="13"/>
          </p:nvPr>
        </p:nvSpPr>
        <p:spPr/>
        <p:txBody>
          <a:bodyPr/>
          <a:lstStyle>
            <a:lvl1pPr>
              <a:defRPr>
                <a:solidFill>
                  <a:srgbClr val="8B8A8D"/>
                </a:solidFill>
              </a:defRPr>
            </a:lvl1pPr>
          </a:lstStyle>
          <a:p>
            <a:endParaRPr lang="en-GB" dirty="0"/>
          </a:p>
        </p:txBody>
      </p:sp>
    </p:spTree>
    <p:extLst>
      <p:ext uri="{BB962C8B-B14F-4D97-AF65-F5344CB8AC3E}">
        <p14:creationId xmlns:p14="http://schemas.microsoft.com/office/powerpoint/2010/main" val="216694890"/>
      </p:ext>
    </p:extLst>
  </p:cSld>
  <p:clrMapOvr>
    <a:masterClrMapping/>
  </p:clrMapOvr>
</p:sldLayout>
</file>

<file path=ppt/slideLayouts/slideLayout289.xml><?xml version="1.0" encoding="utf-8"?>
<p:sldLayout xmlns:a="http://schemas.openxmlformats.org/drawingml/2006/main" xmlns:r="http://schemas.openxmlformats.org/officeDocument/2006/relationships" xmlns:p="http://schemas.openxmlformats.org/presentationml/2006/main" preserve="1" userDrawn="1">
  <p:cSld name="Title and Content Narrow">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a:t>Click to edit Master title style</a:t>
            </a:r>
            <a:endParaRPr lang="en-GB" dirty="0"/>
          </a:p>
        </p:txBody>
      </p:sp>
      <p:sp>
        <p:nvSpPr>
          <p:cNvPr id="3" name="Content Placeholder 2"/>
          <p:cNvSpPr>
            <a:spLocks noGrp="1"/>
          </p:cNvSpPr>
          <p:nvPr>
            <p:ph idx="1"/>
          </p:nvPr>
        </p:nvSpPr>
        <p:spPr>
          <a:xfrm>
            <a:off x="647831" y="1331694"/>
            <a:ext cx="7198125" cy="4426975"/>
          </a:xfrm>
        </p:spPr>
        <p:txBody>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GB" dirty="0"/>
          </a:p>
        </p:txBody>
      </p:sp>
      <p:sp>
        <p:nvSpPr>
          <p:cNvPr id="6" name="Slide Number Placeholder 5"/>
          <p:cNvSpPr>
            <a:spLocks noGrp="1"/>
          </p:cNvSpPr>
          <p:nvPr>
            <p:ph type="sldNum" sz="quarter" idx="12"/>
          </p:nvPr>
        </p:nvSpPr>
        <p:spPr/>
        <p:txBody>
          <a:bodyPr/>
          <a:lstStyle/>
          <a:p>
            <a:fld id="{D14BCCD3-0010-4FBA-B965-2126ADC31932}" type="slidenum">
              <a:rPr lang="en-GB" smtClean="0"/>
              <a:pPr/>
              <a:t>‹#›</a:t>
            </a:fld>
            <a:endParaRPr lang="en-GB" dirty="0"/>
          </a:p>
        </p:txBody>
      </p:sp>
      <p:sp>
        <p:nvSpPr>
          <p:cNvPr id="4" name="Footer Placeholder 3"/>
          <p:cNvSpPr>
            <a:spLocks noGrp="1"/>
          </p:cNvSpPr>
          <p:nvPr>
            <p:ph type="ftr" sz="quarter" idx="13"/>
          </p:nvPr>
        </p:nvSpPr>
        <p:spPr/>
        <p:txBody>
          <a:bodyPr/>
          <a:lstStyle/>
          <a:p>
            <a:endParaRPr lang="en-GB" dirty="0"/>
          </a:p>
        </p:txBody>
      </p:sp>
    </p:spTree>
    <p:extLst>
      <p:ext uri="{BB962C8B-B14F-4D97-AF65-F5344CB8AC3E}">
        <p14:creationId xmlns:p14="http://schemas.microsoft.com/office/powerpoint/2010/main" val="2491498151"/>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preserve="1" userDrawn="1">
  <p:cSld name="Title and Content Narrow">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Click to edit Master title style</a:t>
            </a:r>
          </a:p>
        </p:txBody>
      </p:sp>
      <p:sp>
        <p:nvSpPr>
          <p:cNvPr id="3" name="Content Placeholder 2"/>
          <p:cNvSpPr>
            <a:spLocks noGrp="1"/>
          </p:cNvSpPr>
          <p:nvPr>
            <p:ph idx="1" hasCustomPrompt="1"/>
          </p:nvPr>
        </p:nvSpPr>
        <p:spPr>
          <a:xfrm>
            <a:off x="647831" y="1331694"/>
            <a:ext cx="7198125" cy="4426975"/>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Slide Number Placeholder 5"/>
          <p:cNvSpPr>
            <a:spLocks noGrp="1"/>
          </p:cNvSpPr>
          <p:nvPr>
            <p:ph type="sldNum" sz="quarter" idx="12"/>
          </p:nvPr>
        </p:nvSpPr>
        <p:spPr/>
        <p:txBody>
          <a:bodyPr/>
          <a:lstStyle/>
          <a:p>
            <a:pPr>
              <a:buClr>
                <a:prstClr val="black"/>
              </a:buClr>
            </a:pPr>
            <a:fld id="{D14BCCD3-0010-4FBA-B965-2126ADC31932}" type="slidenum">
              <a:rPr lang="en-US" smtClean="0"/>
              <a:pPr>
                <a:buClr>
                  <a:prstClr val="black"/>
                </a:buClr>
              </a:pPr>
              <a:t>‹#›</a:t>
            </a:fld>
            <a:endParaRPr lang="en-US" dirty="0"/>
          </a:p>
        </p:txBody>
      </p:sp>
      <p:sp>
        <p:nvSpPr>
          <p:cNvPr id="4" name="Footer Placeholder 3"/>
          <p:cNvSpPr>
            <a:spLocks noGrp="1"/>
          </p:cNvSpPr>
          <p:nvPr>
            <p:ph type="ftr" sz="quarter" idx="13"/>
          </p:nvPr>
        </p:nvSpPr>
        <p:spPr/>
        <p:txBody>
          <a:bodyPr/>
          <a:lstStyle/>
          <a:p>
            <a:pPr>
              <a:buClr>
                <a:prstClr val="black"/>
              </a:buClr>
            </a:pPr>
            <a:endParaRPr lang="en-US" dirty="0"/>
          </a:p>
        </p:txBody>
      </p:sp>
    </p:spTree>
    <p:extLst>
      <p:ext uri="{BB962C8B-B14F-4D97-AF65-F5344CB8AC3E}">
        <p14:creationId xmlns:p14="http://schemas.microsoft.com/office/powerpoint/2010/main" val="3661137047"/>
      </p:ext>
    </p:extLst>
  </p:cSld>
  <p:clrMapOvr>
    <a:masterClrMapping/>
  </p:clrMapOvr>
</p:sldLayout>
</file>

<file path=ppt/slideLayouts/slideLayout290.xml><?xml version="1.0" encoding="utf-8"?>
<p:sldLayout xmlns:a="http://schemas.openxmlformats.org/drawingml/2006/main" xmlns:r="http://schemas.openxmlformats.org/officeDocument/2006/relationships" xmlns:p="http://schemas.openxmlformats.org/presentationml/2006/main" preserve="1" userDrawn="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647833" y="360000"/>
            <a:ext cx="7198125" cy="720000"/>
          </a:xfrm>
        </p:spPr>
        <p:txBody>
          <a:bodyPr/>
          <a:lstStyle/>
          <a:p>
            <a:r>
              <a:rPr lang="en-GB"/>
              <a:t>Click to edit Master title style</a:t>
            </a:r>
            <a:endParaRPr lang="en-GB" dirty="0"/>
          </a:p>
        </p:txBody>
      </p:sp>
      <p:sp>
        <p:nvSpPr>
          <p:cNvPr id="3" name="Content Placeholder 2"/>
          <p:cNvSpPr>
            <a:spLocks noGrp="1"/>
          </p:cNvSpPr>
          <p:nvPr>
            <p:ph sz="half" idx="1"/>
          </p:nvPr>
        </p:nvSpPr>
        <p:spPr>
          <a:xfrm>
            <a:off x="647833" y="1331694"/>
            <a:ext cx="5362604" cy="4426975"/>
          </a:xfrm>
        </p:spPr>
        <p:txBody>
          <a:bodyPr>
            <a:noAutofit/>
          </a:bodyPr>
          <a:lstStyle>
            <a:lvl1pPr>
              <a:defRPr sz="1600"/>
            </a:lvl1pPr>
            <a:lvl2pPr>
              <a:defRPr sz="1200"/>
            </a:lvl2pPr>
            <a:lvl3pPr>
              <a:defRPr sz="1200"/>
            </a:lvl3pPr>
            <a:lvl4pPr>
              <a:defRPr sz="1200"/>
            </a:lvl4pPr>
            <a:lvl5pPr>
              <a:defRPr sz="1200"/>
            </a:lvl5pPr>
            <a:lvl6pPr>
              <a:defRPr sz="2099"/>
            </a:lvl6pPr>
            <a:lvl7pPr>
              <a:defRPr sz="2099"/>
            </a:lvl7pPr>
            <a:lvl8pPr>
              <a:defRPr sz="2099"/>
            </a:lvl8pPr>
            <a:lvl9pPr>
              <a:defRPr sz="2099"/>
            </a:lvl9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GB" dirty="0"/>
          </a:p>
        </p:txBody>
      </p:sp>
      <p:sp>
        <p:nvSpPr>
          <p:cNvPr id="4" name="Content Placeholder 3"/>
          <p:cNvSpPr>
            <a:spLocks noGrp="1"/>
          </p:cNvSpPr>
          <p:nvPr>
            <p:ph sz="half" idx="2"/>
          </p:nvPr>
        </p:nvSpPr>
        <p:spPr>
          <a:xfrm>
            <a:off x="6190391" y="1331694"/>
            <a:ext cx="5362604" cy="4426975"/>
          </a:xfrm>
        </p:spPr>
        <p:txBody>
          <a:bodyPr>
            <a:noAutofit/>
          </a:bodyPr>
          <a:lstStyle>
            <a:lvl1pPr>
              <a:defRPr sz="1600"/>
            </a:lvl1pPr>
            <a:lvl2pPr>
              <a:defRPr sz="1200"/>
            </a:lvl2pPr>
            <a:lvl3pPr>
              <a:defRPr sz="1200"/>
            </a:lvl3pPr>
            <a:lvl4pPr>
              <a:defRPr sz="1200"/>
            </a:lvl4pPr>
            <a:lvl5pPr>
              <a:defRPr sz="1200"/>
            </a:lvl5pPr>
            <a:lvl6pPr>
              <a:defRPr sz="2099"/>
            </a:lvl6pPr>
            <a:lvl7pPr>
              <a:defRPr sz="2099"/>
            </a:lvl7pPr>
            <a:lvl8pPr>
              <a:defRPr sz="2099"/>
            </a:lvl8pPr>
            <a:lvl9pPr>
              <a:defRPr sz="2099"/>
            </a:lvl9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GB" dirty="0"/>
          </a:p>
        </p:txBody>
      </p:sp>
      <p:sp>
        <p:nvSpPr>
          <p:cNvPr id="7" name="Slide Number Placeholder 6"/>
          <p:cNvSpPr>
            <a:spLocks noGrp="1"/>
          </p:cNvSpPr>
          <p:nvPr>
            <p:ph type="sldNum" sz="quarter" idx="12"/>
          </p:nvPr>
        </p:nvSpPr>
        <p:spPr/>
        <p:txBody>
          <a:bodyPr/>
          <a:lstStyle/>
          <a:p>
            <a:fld id="{D14BCCD3-0010-4FBA-B965-2126ADC31932}" type="slidenum">
              <a:rPr lang="en-GB" smtClean="0"/>
              <a:pPr/>
              <a:t>‹#›</a:t>
            </a:fld>
            <a:endParaRPr lang="en-GB" dirty="0"/>
          </a:p>
        </p:txBody>
      </p:sp>
      <p:sp>
        <p:nvSpPr>
          <p:cNvPr id="5" name="Footer Placeholder 4"/>
          <p:cNvSpPr>
            <a:spLocks noGrp="1"/>
          </p:cNvSpPr>
          <p:nvPr>
            <p:ph type="ftr" sz="quarter" idx="13"/>
          </p:nvPr>
        </p:nvSpPr>
        <p:spPr/>
        <p:txBody>
          <a:bodyPr/>
          <a:lstStyle/>
          <a:p>
            <a:endParaRPr lang="en-GB" dirty="0"/>
          </a:p>
        </p:txBody>
      </p:sp>
    </p:spTree>
    <p:extLst>
      <p:ext uri="{BB962C8B-B14F-4D97-AF65-F5344CB8AC3E}">
        <p14:creationId xmlns:p14="http://schemas.microsoft.com/office/powerpoint/2010/main" val="1151284670"/>
      </p:ext>
    </p:extLst>
  </p:cSld>
  <p:clrMapOvr>
    <a:masterClrMapping/>
  </p:clrMapOvr>
</p:sldLayout>
</file>

<file path=ppt/slideLayouts/slideLayout291.xml><?xml version="1.0" encoding="utf-8"?>
<p:sldLayout xmlns:a="http://schemas.openxmlformats.org/drawingml/2006/main" xmlns:r="http://schemas.openxmlformats.org/officeDocument/2006/relationships" xmlns:p="http://schemas.openxmlformats.org/presentationml/2006/main" preserve="1" userDrawn="1">
  <p:cSld name="Three Content">
    <p:spTree>
      <p:nvGrpSpPr>
        <p:cNvPr id="1" name=""/>
        <p:cNvGrpSpPr/>
        <p:nvPr/>
      </p:nvGrpSpPr>
      <p:grpSpPr>
        <a:xfrm>
          <a:off x="0" y="0"/>
          <a:ext cx="0" cy="0"/>
          <a:chOff x="0" y="0"/>
          <a:chExt cx="0" cy="0"/>
        </a:xfrm>
      </p:grpSpPr>
      <p:sp>
        <p:nvSpPr>
          <p:cNvPr id="2" name="Title 1"/>
          <p:cNvSpPr>
            <a:spLocks noGrp="1"/>
          </p:cNvSpPr>
          <p:nvPr>
            <p:ph type="title"/>
          </p:nvPr>
        </p:nvSpPr>
        <p:spPr>
          <a:xfrm>
            <a:off x="647833" y="360000"/>
            <a:ext cx="7198125" cy="720000"/>
          </a:xfrm>
        </p:spPr>
        <p:txBody>
          <a:bodyPr/>
          <a:lstStyle/>
          <a:p>
            <a:r>
              <a:rPr lang="en-GB"/>
              <a:t>Click to edit Master title style</a:t>
            </a:r>
            <a:endParaRPr lang="en-GB" dirty="0"/>
          </a:p>
        </p:txBody>
      </p:sp>
      <p:sp>
        <p:nvSpPr>
          <p:cNvPr id="3" name="Content Placeholder 2"/>
          <p:cNvSpPr>
            <a:spLocks noGrp="1"/>
          </p:cNvSpPr>
          <p:nvPr>
            <p:ph sz="half" idx="1"/>
          </p:nvPr>
        </p:nvSpPr>
        <p:spPr>
          <a:xfrm>
            <a:off x="647832" y="1331694"/>
            <a:ext cx="3491091" cy="4426975"/>
          </a:xfrm>
        </p:spPr>
        <p:txBody>
          <a:bodyPr>
            <a:noAutofit/>
          </a:bodyPr>
          <a:lstStyle>
            <a:lvl1pPr>
              <a:defRPr sz="1600"/>
            </a:lvl1pPr>
            <a:lvl2pPr>
              <a:defRPr sz="1200"/>
            </a:lvl2pPr>
            <a:lvl3pPr>
              <a:defRPr sz="1200"/>
            </a:lvl3pPr>
            <a:lvl4pPr>
              <a:defRPr sz="1200"/>
            </a:lvl4pPr>
            <a:lvl5pPr>
              <a:defRPr sz="1200"/>
            </a:lvl5pPr>
            <a:lvl6pPr>
              <a:defRPr sz="2099"/>
            </a:lvl6pPr>
            <a:lvl7pPr>
              <a:defRPr sz="2099"/>
            </a:lvl7pPr>
            <a:lvl8pPr>
              <a:defRPr sz="2099"/>
            </a:lvl8pPr>
            <a:lvl9pPr>
              <a:defRPr sz="2099"/>
            </a:lvl9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GB" dirty="0"/>
          </a:p>
        </p:txBody>
      </p:sp>
      <p:sp>
        <p:nvSpPr>
          <p:cNvPr id="4" name="Content Placeholder 3"/>
          <p:cNvSpPr>
            <a:spLocks noGrp="1"/>
          </p:cNvSpPr>
          <p:nvPr>
            <p:ph sz="half" idx="2"/>
          </p:nvPr>
        </p:nvSpPr>
        <p:spPr>
          <a:xfrm>
            <a:off x="4358465" y="1331694"/>
            <a:ext cx="3491091" cy="4426975"/>
          </a:xfrm>
        </p:spPr>
        <p:txBody>
          <a:bodyPr>
            <a:noAutofit/>
          </a:bodyPr>
          <a:lstStyle>
            <a:lvl1pPr>
              <a:defRPr sz="1600"/>
            </a:lvl1pPr>
            <a:lvl2pPr>
              <a:defRPr sz="1200"/>
            </a:lvl2pPr>
            <a:lvl3pPr>
              <a:defRPr sz="1200"/>
            </a:lvl3pPr>
            <a:lvl4pPr>
              <a:defRPr sz="1200"/>
            </a:lvl4pPr>
            <a:lvl5pPr>
              <a:defRPr sz="1200"/>
            </a:lvl5pPr>
            <a:lvl6pPr>
              <a:defRPr sz="2099"/>
            </a:lvl6pPr>
            <a:lvl7pPr>
              <a:defRPr sz="2099"/>
            </a:lvl7pPr>
            <a:lvl8pPr>
              <a:defRPr sz="2099"/>
            </a:lvl8pPr>
            <a:lvl9pPr>
              <a:defRPr sz="2099"/>
            </a:lvl9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GB" dirty="0"/>
          </a:p>
        </p:txBody>
      </p:sp>
      <p:sp>
        <p:nvSpPr>
          <p:cNvPr id="7" name="Slide Number Placeholder 6"/>
          <p:cNvSpPr>
            <a:spLocks noGrp="1"/>
          </p:cNvSpPr>
          <p:nvPr>
            <p:ph type="sldNum" sz="quarter" idx="12"/>
          </p:nvPr>
        </p:nvSpPr>
        <p:spPr/>
        <p:txBody>
          <a:bodyPr/>
          <a:lstStyle/>
          <a:p>
            <a:fld id="{D14BCCD3-0010-4FBA-B965-2126ADC31932}" type="slidenum">
              <a:rPr lang="en-GB" smtClean="0"/>
              <a:pPr/>
              <a:t>‹#›</a:t>
            </a:fld>
            <a:endParaRPr lang="en-GB" dirty="0"/>
          </a:p>
        </p:txBody>
      </p:sp>
      <p:sp>
        <p:nvSpPr>
          <p:cNvPr id="6" name="Content Placeholder 3"/>
          <p:cNvSpPr>
            <a:spLocks noGrp="1"/>
          </p:cNvSpPr>
          <p:nvPr>
            <p:ph sz="half" idx="13"/>
          </p:nvPr>
        </p:nvSpPr>
        <p:spPr>
          <a:xfrm>
            <a:off x="8065500" y="1331694"/>
            <a:ext cx="3491091" cy="4426975"/>
          </a:xfrm>
        </p:spPr>
        <p:txBody>
          <a:bodyPr>
            <a:noAutofit/>
          </a:bodyPr>
          <a:lstStyle>
            <a:lvl1pPr>
              <a:defRPr sz="1600"/>
            </a:lvl1pPr>
            <a:lvl2pPr>
              <a:defRPr sz="1200"/>
            </a:lvl2pPr>
            <a:lvl3pPr>
              <a:defRPr sz="1200"/>
            </a:lvl3pPr>
            <a:lvl4pPr>
              <a:defRPr sz="1200"/>
            </a:lvl4pPr>
            <a:lvl5pPr>
              <a:defRPr sz="1200"/>
            </a:lvl5pPr>
            <a:lvl6pPr>
              <a:defRPr sz="2099"/>
            </a:lvl6pPr>
            <a:lvl7pPr>
              <a:defRPr sz="2099"/>
            </a:lvl7pPr>
            <a:lvl8pPr>
              <a:defRPr sz="2099"/>
            </a:lvl8pPr>
            <a:lvl9pPr>
              <a:defRPr sz="2099"/>
            </a:lvl9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GB" dirty="0"/>
          </a:p>
        </p:txBody>
      </p:sp>
      <p:sp>
        <p:nvSpPr>
          <p:cNvPr id="5" name="Footer Placeholder 4"/>
          <p:cNvSpPr>
            <a:spLocks noGrp="1"/>
          </p:cNvSpPr>
          <p:nvPr>
            <p:ph type="ftr" sz="quarter" idx="14"/>
          </p:nvPr>
        </p:nvSpPr>
        <p:spPr/>
        <p:txBody>
          <a:bodyPr/>
          <a:lstStyle/>
          <a:p>
            <a:endParaRPr lang="en-GB" dirty="0"/>
          </a:p>
        </p:txBody>
      </p:sp>
    </p:spTree>
    <p:extLst>
      <p:ext uri="{BB962C8B-B14F-4D97-AF65-F5344CB8AC3E}">
        <p14:creationId xmlns:p14="http://schemas.microsoft.com/office/powerpoint/2010/main" val="3662147190"/>
      </p:ext>
    </p:extLst>
  </p:cSld>
  <p:clrMapOvr>
    <a:masterClrMapping/>
  </p:clrMapOvr>
</p:sldLayout>
</file>

<file path=ppt/slideLayouts/slideLayout292.xml><?xml version="1.0" encoding="utf-8"?>
<p:sldLayout xmlns:a="http://schemas.openxmlformats.org/drawingml/2006/main" xmlns:r="http://schemas.openxmlformats.org/officeDocument/2006/relationships" xmlns:p="http://schemas.openxmlformats.org/presentationml/2006/main" preserve="1" userDrawn="1">
  <p:cSld name="Title">
    <p:spTree>
      <p:nvGrpSpPr>
        <p:cNvPr id="1" name=""/>
        <p:cNvGrpSpPr/>
        <p:nvPr/>
      </p:nvGrpSpPr>
      <p:grpSpPr>
        <a:xfrm>
          <a:off x="0" y="0"/>
          <a:ext cx="0" cy="0"/>
          <a:chOff x="0" y="0"/>
          <a:chExt cx="0" cy="0"/>
        </a:xfrm>
      </p:grpSpPr>
      <p:sp>
        <p:nvSpPr>
          <p:cNvPr id="2" name="Title 1"/>
          <p:cNvSpPr>
            <a:spLocks noGrp="1"/>
          </p:cNvSpPr>
          <p:nvPr>
            <p:ph type="title"/>
          </p:nvPr>
        </p:nvSpPr>
        <p:spPr>
          <a:xfrm>
            <a:off x="647833" y="360000"/>
            <a:ext cx="7198125" cy="720000"/>
          </a:xfrm>
        </p:spPr>
        <p:txBody>
          <a:bodyPr/>
          <a:lstStyle/>
          <a:p>
            <a:r>
              <a:rPr lang="en-GB"/>
              <a:t>Click to edit Master title style</a:t>
            </a:r>
            <a:endParaRPr lang="en-GB" dirty="0"/>
          </a:p>
        </p:txBody>
      </p:sp>
      <p:sp>
        <p:nvSpPr>
          <p:cNvPr id="5" name="Slide Number Placeholder 4"/>
          <p:cNvSpPr>
            <a:spLocks noGrp="1"/>
          </p:cNvSpPr>
          <p:nvPr>
            <p:ph type="sldNum" sz="quarter" idx="12"/>
          </p:nvPr>
        </p:nvSpPr>
        <p:spPr/>
        <p:txBody>
          <a:bodyPr/>
          <a:lstStyle/>
          <a:p>
            <a:fld id="{D14BCCD3-0010-4FBA-B965-2126ADC31932}" type="slidenum">
              <a:rPr lang="en-GB" smtClean="0"/>
              <a:pPr/>
              <a:t>‹#›</a:t>
            </a:fld>
            <a:endParaRPr lang="en-GB" dirty="0"/>
          </a:p>
        </p:txBody>
      </p:sp>
      <p:sp>
        <p:nvSpPr>
          <p:cNvPr id="3" name="Footer Placeholder 2"/>
          <p:cNvSpPr>
            <a:spLocks noGrp="1"/>
          </p:cNvSpPr>
          <p:nvPr>
            <p:ph type="ftr" sz="quarter" idx="13"/>
          </p:nvPr>
        </p:nvSpPr>
        <p:spPr/>
        <p:txBody>
          <a:bodyPr/>
          <a:lstStyle/>
          <a:p>
            <a:endParaRPr lang="en-GB" dirty="0"/>
          </a:p>
        </p:txBody>
      </p:sp>
    </p:spTree>
    <p:extLst>
      <p:ext uri="{BB962C8B-B14F-4D97-AF65-F5344CB8AC3E}">
        <p14:creationId xmlns:p14="http://schemas.microsoft.com/office/powerpoint/2010/main" val="3656563029"/>
      </p:ext>
    </p:extLst>
  </p:cSld>
  <p:clrMapOvr>
    <a:masterClrMapping/>
  </p:clrMapOvr>
</p:sldLayout>
</file>

<file path=ppt/slideLayouts/slideLayout29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4" name="Slide Number Placeholder 3"/>
          <p:cNvSpPr>
            <a:spLocks noGrp="1"/>
          </p:cNvSpPr>
          <p:nvPr>
            <p:ph type="sldNum" sz="quarter" idx="12"/>
          </p:nvPr>
        </p:nvSpPr>
        <p:spPr/>
        <p:txBody>
          <a:bodyPr/>
          <a:lstStyle/>
          <a:p>
            <a:fld id="{D14BCCD3-0010-4FBA-B965-2126ADC31932}" type="slidenum">
              <a:rPr lang="en-GB" smtClean="0"/>
              <a:pPr/>
              <a:t>‹#›</a:t>
            </a:fld>
            <a:endParaRPr lang="en-GB" dirty="0"/>
          </a:p>
        </p:txBody>
      </p:sp>
      <p:sp>
        <p:nvSpPr>
          <p:cNvPr id="2" name="Footer Placeholder 1"/>
          <p:cNvSpPr>
            <a:spLocks noGrp="1"/>
          </p:cNvSpPr>
          <p:nvPr>
            <p:ph type="ftr" sz="quarter" idx="13"/>
          </p:nvPr>
        </p:nvSpPr>
        <p:spPr/>
        <p:txBody>
          <a:bodyPr/>
          <a:lstStyle/>
          <a:p>
            <a:endParaRPr lang="en-GB" dirty="0"/>
          </a:p>
        </p:txBody>
      </p:sp>
    </p:spTree>
    <p:extLst>
      <p:ext uri="{BB962C8B-B14F-4D97-AF65-F5344CB8AC3E}">
        <p14:creationId xmlns:p14="http://schemas.microsoft.com/office/powerpoint/2010/main" val="2779109139"/>
      </p:ext>
    </p:extLst>
  </p:cSld>
  <p:clrMapOvr>
    <a:masterClrMapping/>
  </p:clrMapOvr>
</p:sldLayout>
</file>

<file path=ppt/slideLayouts/slideLayout294.xml><?xml version="1.0" encoding="utf-8"?>
<p:sldLayout xmlns:a="http://schemas.openxmlformats.org/drawingml/2006/main" xmlns:r="http://schemas.openxmlformats.org/officeDocument/2006/relationships" xmlns:p="http://schemas.openxmlformats.org/presentationml/2006/main" preserve="1" userDrawn="1">
  <p:cSld name="Image Left">
    <p:spTree>
      <p:nvGrpSpPr>
        <p:cNvPr id="1" name=""/>
        <p:cNvGrpSpPr/>
        <p:nvPr/>
      </p:nvGrpSpPr>
      <p:grpSpPr>
        <a:xfrm>
          <a:off x="0" y="0"/>
          <a:ext cx="0" cy="0"/>
          <a:chOff x="0" y="0"/>
          <a:chExt cx="0" cy="0"/>
        </a:xfrm>
      </p:grpSpPr>
      <p:sp>
        <p:nvSpPr>
          <p:cNvPr id="2" name="Title 1"/>
          <p:cNvSpPr>
            <a:spLocks noGrp="1"/>
          </p:cNvSpPr>
          <p:nvPr>
            <p:ph type="title"/>
          </p:nvPr>
        </p:nvSpPr>
        <p:spPr>
          <a:xfrm>
            <a:off x="647833" y="360000"/>
            <a:ext cx="7198125" cy="720000"/>
          </a:xfrm>
        </p:spPr>
        <p:txBody>
          <a:bodyPr/>
          <a:lstStyle/>
          <a:p>
            <a:r>
              <a:rPr lang="en-GB"/>
              <a:t>Click to edit Master title style</a:t>
            </a:r>
            <a:endParaRPr lang="en-GB" dirty="0"/>
          </a:p>
        </p:txBody>
      </p:sp>
      <p:sp>
        <p:nvSpPr>
          <p:cNvPr id="4" name="Content Placeholder 3"/>
          <p:cNvSpPr>
            <a:spLocks noGrp="1"/>
          </p:cNvSpPr>
          <p:nvPr>
            <p:ph sz="half" idx="2"/>
          </p:nvPr>
        </p:nvSpPr>
        <p:spPr>
          <a:xfrm>
            <a:off x="6190391" y="1331694"/>
            <a:ext cx="5362604" cy="4430575"/>
          </a:xfrm>
        </p:spPr>
        <p:txBody>
          <a:bodyPr>
            <a:noAutofit/>
          </a:bodyPr>
          <a:lstStyle>
            <a:lvl1pPr>
              <a:defRPr sz="1600"/>
            </a:lvl1pPr>
            <a:lvl2pPr>
              <a:defRPr sz="1200"/>
            </a:lvl2pPr>
            <a:lvl3pPr>
              <a:defRPr sz="1200"/>
            </a:lvl3pPr>
            <a:lvl4pPr>
              <a:defRPr sz="1200"/>
            </a:lvl4pPr>
            <a:lvl5pPr>
              <a:defRPr sz="1200"/>
            </a:lvl5pPr>
            <a:lvl6pPr>
              <a:defRPr sz="2099"/>
            </a:lvl6pPr>
            <a:lvl7pPr>
              <a:defRPr sz="2099"/>
            </a:lvl7pPr>
            <a:lvl8pPr>
              <a:defRPr sz="2099"/>
            </a:lvl8pPr>
            <a:lvl9pPr>
              <a:defRPr sz="2099"/>
            </a:lvl9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GB" dirty="0"/>
          </a:p>
        </p:txBody>
      </p:sp>
      <p:sp>
        <p:nvSpPr>
          <p:cNvPr id="7" name="Slide Number Placeholder 6"/>
          <p:cNvSpPr>
            <a:spLocks noGrp="1"/>
          </p:cNvSpPr>
          <p:nvPr>
            <p:ph type="sldNum" sz="quarter" idx="12"/>
          </p:nvPr>
        </p:nvSpPr>
        <p:spPr/>
        <p:txBody>
          <a:bodyPr/>
          <a:lstStyle/>
          <a:p>
            <a:fld id="{D14BCCD3-0010-4FBA-B965-2126ADC31932}" type="slidenum">
              <a:rPr lang="en-GB" smtClean="0"/>
              <a:pPr/>
              <a:t>‹#›</a:t>
            </a:fld>
            <a:endParaRPr lang="en-GB" dirty="0"/>
          </a:p>
        </p:txBody>
      </p:sp>
      <p:sp>
        <p:nvSpPr>
          <p:cNvPr id="10" name="Picture Placeholder 9"/>
          <p:cNvSpPr>
            <a:spLocks noGrp="1"/>
          </p:cNvSpPr>
          <p:nvPr>
            <p:ph type="pic" sz="quarter" idx="14" hasCustomPrompt="1"/>
          </p:nvPr>
        </p:nvSpPr>
        <p:spPr>
          <a:xfrm>
            <a:off x="647833" y="1331694"/>
            <a:ext cx="5362604" cy="4426975"/>
          </a:xfrm>
          <a:solidFill>
            <a:schemeClr val="bg1">
              <a:lumMod val="95000"/>
            </a:schemeClr>
          </a:solidFill>
        </p:spPr>
        <p:txBody>
          <a:bodyPr anchor="ctr" anchorCtr="0"/>
          <a:lstStyle>
            <a:lvl1pPr marL="0" indent="0" algn="ctr">
              <a:buFontTx/>
              <a:buNone/>
              <a:defRPr/>
            </a:lvl1pPr>
          </a:lstStyle>
          <a:p>
            <a:r>
              <a:rPr lang="en-GB"/>
              <a:t>Picture</a:t>
            </a:r>
            <a:endParaRPr lang="en-GB" dirty="0"/>
          </a:p>
        </p:txBody>
      </p:sp>
      <p:sp>
        <p:nvSpPr>
          <p:cNvPr id="6" name="Footer Placeholder 5"/>
          <p:cNvSpPr>
            <a:spLocks noGrp="1"/>
          </p:cNvSpPr>
          <p:nvPr>
            <p:ph type="ftr" sz="quarter" idx="15"/>
          </p:nvPr>
        </p:nvSpPr>
        <p:spPr/>
        <p:txBody>
          <a:bodyPr/>
          <a:lstStyle/>
          <a:p>
            <a:endParaRPr lang="en-GB" dirty="0"/>
          </a:p>
        </p:txBody>
      </p:sp>
    </p:spTree>
    <p:extLst>
      <p:ext uri="{BB962C8B-B14F-4D97-AF65-F5344CB8AC3E}">
        <p14:creationId xmlns:p14="http://schemas.microsoft.com/office/powerpoint/2010/main" val="2175006039"/>
      </p:ext>
    </p:extLst>
  </p:cSld>
  <p:clrMapOvr>
    <a:masterClrMapping/>
  </p:clrMapOvr>
</p:sldLayout>
</file>

<file path=ppt/slideLayouts/slideLayout295.xml><?xml version="1.0" encoding="utf-8"?>
<p:sldLayout xmlns:a="http://schemas.openxmlformats.org/drawingml/2006/main" xmlns:r="http://schemas.openxmlformats.org/officeDocument/2006/relationships" xmlns:p="http://schemas.openxmlformats.org/presentationml/2006/main" preserve="1" userDrawn="1">
  <p:cSld name="Image Right">
    <p:spTree>
      <p:nvGrpSpPr>
        <p:cNvPr id="1" name=""/>
        <p:cNvGrpSpPr/>
        <p:nvPr/>
      </p:nvGrpSpPr>
      <p:grpSpPr>
        <a:xfrm>
          <a:off x="0" y="0"/>
          <a:ext cx="0" cy="0"/>
          <a:chOff x="0" y="0"/>
          <a:chExt cx="0" cy="0"/>
        </a:xfrm>
      </p:grpSpPr>
      <p:sp>
        <p:nvSpPr>
          <p:cNvPr id="2" name="Title 1"/>
          <p:cNvSpPr>
            <a:spLocks noGrp="1"/>
          </p:cNvSpPr>
          <p:nvPr>
            <p:ph type="title"/>
          </p:nvPr>
        </p:nvSpPr>
        <p:spPr>
          <a:xfrm>
            <a:off x="647835" y="360000"/>
            <a:ext cx="8061900" cy="720000"/>
          </a:xfrm>
        </p:spPr>
        <p:txBody>
          <a:bodyPr/>
          <a:lstStyle/>
          <a:p>
            <a:r>
              <a:rPr lang="en-GB"/>
              <a:t>Click to edit Master title style</a:t>
            </a:r>
            <a:endParaRPr lang="en-GB" dirty="0"/>
          </a:p>
        </p:txBody>
      </p:sp>
      <p:sp>
        <p:nvSpPr>
          <p:cNvPr id="4" name="Content Placeholder 3"/>
          <p:cNvSpPr>
            <a:spLocks noGrp="1"/>
          </p:cNvSpPr>
          <p:nvPr>
            <p:ph sz="half" idx="2"/>
          </p:nvPr>
        </p:nvSpPr>
        <p:spPr>
          <a:xfrm>
            <a:off x="647833" y="1331694"/>
            <a:ext cx="5362604" cy="4426975"/>
          </a:xfrm>
        </p:spPr>
        <p:txBody>
          <a:bodyPr>
            <a:noAutofit/>
          </a:bodyPr>
          <a:lstStyle>
            <a:lvl1pPr>
              <a:defRPr sz="1600"/>
            </a:lvl1pPr>
            <a:lvl2pPr>
              <a:defRPr sz="1200"/>
            </a:lvl2pPr>
            <a:lvl3pPr>
              <a:defRPr sz="1200"/>
            </a:lvl3pPr>
            <a:lvl4pPr>
              <a:defRPr sz="1200"/>
            </a:lvl4pPr>
            <a:lvl5pPr>
              <a:defRPr sz="1200"/>
            </a:lvl5pPr>
            <a:lvl6pPr>
              <a:defRPr sz="2099"/>
            </a:lvl6pPr>
            <a:lvl7pPr>
              <a:defRPr sz="2099"/>
            </a:lvl7pPr>
            <a:lvl8pPr>
              <a:defRPr sz="2099"/>
            </a:lvl8pPr>
            <a:lvl9pPr>
              <a:defRPr sz="2099"/>
            </a:lvl9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GB" dirty="0"/>
          </a:p>
        </p:txBody>
      </p:sp>
      <p:sp>
        <p:nvSpPr>
          <p:cNvPr id="7" name="Slide Number Placeholder 6"/>
          <p:cNvSpPr>
            <a:spLocks noGrp="1"/>
          </p:cNvSpPr>
          <p:nvPr>
            <p:ph type="sldNum" sz="quarter" idx="12"/>
          </p:nvPr>
        </p:nvSpPr>
        <p:spPr/>
        <p:txBody>
          <a:bodyPr/>
          <a:lstStyle/>
          <a:p>
            <a:fld id="{D14BCCD3-0010-4FBA-B965-2126ADC31932}" type="slidenum">
              <a:rPr lang="en-GB" smtClean="0"/>
              <a:pPr/>
              <a:t>‹#›</a:t>
            </a:fld>
            <a:endParaRPr lang="en-GB" dirty="0"/>
          </a:p>
        </p:txBody>
      </p:sp>
      <p:sp>
        <p:nvSpPr>
          <p:cNvPr id="10" name="Picture Placeholder 9"/>
          <p:cNvSpPr>
            <a:spLocks noGrp="1"/>
          </p:cNvSpPr>
          <p:nvPr>
            <p:ph type="pic" sz="quarter" idx="14" hasCustomPrompt="1"/>
          </p:nvPr>
        </p:nvSpPr>
        <p:spPr>
          <a:xfrm>
            <a:off x="6190391" y="1331694"/>
            <a:ext cx="5362604" cy="4426975"/>
          </a:xfrm>
          <a:solidFill>
            <a:schemeClr val="bg1">
              <a:lumMod val="95000"/>
            </a:schemeClr>
          </a:solidFill>
        </p:spPr>
        <p:txBody>
          <a:bodyPr anchor="ctr" anchorCtr="0"/>
          <a:lstStyle>
            <a:lvl1pPr marL="0" indent="0" algn="ctr">
              <a:buFontTx/>
              <a:buNone/>
              <a:defRPr/>
            </a:lvl1pPr>
          </a:lstStyle>
          <a:p>
            <a:r>
              <a:rPr lang="en-GB"/>
              <a:t>Picture</a:t>
            </a:r>
            <a:endParaRPr lang="en-GB" dirty="0"/>
          </a:p>
        </p:txBody>
      </p:sp>
      <p:sp>
        <p:nvSpPr>
          <p:cNvPr id="3" name="Footer Placeholder 2"/>
          <p:cNvSpPr>
            <a:spLocks noGrp="1"/>
          </p:cNvSpPr>
          <p:nvPr>
            <p:ph type="ftr" sz="quarter" idx="15"/>
          </p:nvPr>
        </p:nvSpPr>
        <p:spPr/>
        <p:txBody>
          <a:bodyPr/>
          <a:lstStyle/>
          <a:p>
            <a:endParaRPr lang="en-GB" dirty="0"/>
          </a:p>
        </p:txBody>
      </p:sp>
    </p:spTree>
    <p:extLst>
      <p:ext uri="{BB962C8B-B14F-4D97-AF65-F5344CB8AC3E}">
        <p14:creationId xmlns:p14="http://schemas.microsoft.com/office/powerpoint/2010/main" val="3012802649"/>
      </p:ext>
    </p:extLst>
  </p:cSld>
  <p:clrMapOvr>
    <a:masterClrMapping/>
  </p:clrMapOvr>
</p:sldLayout>
</file>

<file path=ppt/slideLayouts/slideLayout296.xml><?xml version="1.0" encoding="utf-8"?>
<p:sldLayout xmlns:a="http://schemas.openxmlformats.org/drawingml/2006/main" xmlns:r="http://schemas.openxmlformats.org/officeDocument/2006/relationships" xmlns:p="http://schemas.openxmlformats.org/presentationml/2006/main" preserve="1" userDrawn="1">
  <p:cSld name="Two Images">
    <p:spTree>
      <p:nvGrpSpPr>
        <p:cNvPr id="1" name=""/>
        <p:cNvGrpSpPr/>
        <p:nvPr/>
      </p:nvGrpSpPr>
      <p:grpSpPr>
        <a:xfrm>
          <a:off x="0" y="0"/>
          <a:ext cx="0" cy="0"/>
          <a:chOff x="0" y="0"/>
          <a:chExt cx="0" cy="0"/>
        </a:xfrm>
      </p:grpSpPr>
      <p:sp>
        <p:nvSpPr>
          <p:cNvPr id="2" name="Title 1"/>
          <p:cNvSpPr>
            <a:spLocks noGrp="1"/>
          </p:cNvSpPr>
          <p:nvPr>
            <p:ph type="title"/>
          </p:nvPr>
        </p:nvSpPr>
        <p:spPr>
          <a:xfrm>
            <a:off x="647835" y="360000"/>
            <a:ext cx="8061900" cy="720000"/>
          </a:xfrm>
        </p:spPr>
        <p:txBody>
          <a:bodyPr/>
          <a:lstStyle/>
          <a:p>
            <a:r>
              <a:rPr lang="en-GB"/>
              <a:t>Click to edit Master title style</a:t>
            </a:r>
            <a:endParaRPr lang="en-GB" dirty="0"/>
          </a:p>
        </p:txBody>
      </p:sp>
      <p:sp>
        <p:nvSpPr>
          <p:cNvPr id="4" name="Content Placeholder 3"/>
          <p:cNvSpPr>
            <a:spLocks noGrp="1"/>
          </p:cNvSpPr>
          <p:nvPr>
            <p:ph sz="half" idx="2"/>
          </p:nvPr>
        </p:nvSpPr>
        <p:spPr>
          <a:xfrm>
            <a:off x="647832" y="1331694"/>
            <a:ext cx="3491091" cy="4426975"/>
          </a:xfrm>
        </p:spPr>
        <p:txBody>
          <a:bodyPr>
            <a:noAutofit/>
          </a:bodyPr>
          <a:lstStyle>
            <a:lvl1pPr>
              <a:defRPr sz="1600"/>
            </a:lvl1pPr>
            <a:lvl2pPr>
              <a:defRPr sz="1200"/>
            </a:lvl2pPr>
            <a:lvl3pPr>
              <a:defRPr sz="1200"/>
            </a:lvl3pPr>
            <a:lvl4pPr>
              <a:defRPr sz="1200"/>
            </a:lvl4pPr>
            <a:lvl5pPr>
              <a:defRPr sz="1200"/>
            </a:lvl5pPr>
            <a:lvl6pPr>
              <a:defRPr sz="2099"/>
            </a:lvl6pPr>
            <a:lvl7pPr>
              <a:defRPr sz="2099"/>
            </a:lvl7pPr>
            <a:lvl8pPr>
              <a:defRPr sz="2099"/>
            </a:lvl8pPr>
            <a:lvl9pPr>
              <a:defRPr sz="2099"/>
            </a:lvl9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GB" dirty="0"/>
          </a:p>
        </p:txBody>
      </p:sp>
      <p:sp>
        <p:nvSpPr>
          <p:cNvPr id="7" name="Slide Number Placeholder 6"/>
          <p:cNvSpPr>
            <a:spLocks noGrp="1"/>
          </p:cNvSpPr>
          <p:nvPr>
            <p:ph type="sldNum" sz="quarter" idx="12"/>
          </p:nvPr>
        </p:nvSpPr>
        <p:spPr/>
        <p:txBody>
          <a:bodyPr/>
          <a:lstStyle/>
          <a:p>
            <a:fld id="{D14BCCD3-0010-4FBA-B965-2126ADC31932}" type="slidenum">
              <a:rPr lang="en-GB" smtClean="0"/>
              <a:pPr/>
              <a:t>‹#›</a:t>
            </a:fld>
            <a:endParaRPr lang="en-GB" dirty="0"/>
          </a:p>
        </p:txBody>
      </p:sp>
      <p:sp>
        <p:nvSpPr>
          <p:cNvPr id="10" name="Picture Placeholder 9"/>
          <p:cNvSpPr>
            <a:spLocks noGrp="1"/>
          </p:cNvSpPr>
          <p:nvPr>
            <p:ph type="pic" sz="quarter" idx="14" hasCustomPrompt="1"/>
          </p:nvPr>
        </p:nvSpPr>
        <p:spPr>
          <a:xfrm>
            <a:off x="8065500" y="1331693"/>
            <a:ext cx="3491091" cy="2123508"/>
          </a:xfrm>
          <a:solidFill>
            <a:schemeClr val="bg1">
              <a:lumMod val="95000"/>
            </a:schemeClr>
          </a:solidFill>
        </p:spPr>
        <p:txBody>
          <a:bodyPr anchor="ctr" anchorCtr="0"/>
          <a:lstStyle>
            <a:lvl1pPr marL="0" indent="0" algn="ctr">
              <a:buFontTx/>
              <a:buNone/>
              <a:defRPr/>
            </a:lvl1pPr>
          </a:lstStyle>
          <a:p>
            <a:r>
              <a:rPr lang="en-GB"/>
              <a:t>Picture</a:t>
            </a:r>
            <a:endParaRPr lang="en-GB" dirty="0"/>
          </a:p>
        </p:txBody>
      </p:sp>
      <p:sp>
        <p:nvSpPr>
          <p:cNvPr id="8" name="Content Placeholder 3"/>
          <p:cNvSpPr>
            <a:spLocks noGrp="1"/>
          </p:cNvSpPr>
          <p:nvPr>
            <p:ph sz="half" idx="15"/>
          </p:nvPr>
        </p:nvSpPr>
        <p:spPr>
          <a:xfrm>
            <a:off x="4358465" y="1331694"/>
            <a:ext cx="3491091" cy="4426975"/>
          </a:xfrm>
        </p:spPr>
        <p:txBody>
          <a:bodyPr>
            <a:noAutofit/>
          </a:bodyPr>
          <a:lstStyle>
            <a:lvl1pPr>
              <a:defRPr sz="1600"/>
            </a:lvl1pPr>
            <a:lvl2pPr>
              <a:defRPr sz="1200"/>
            </a:lvl2pPr>
            <a:lvl3pPr>
              <a:defRPr sz="1200"/>
            </a:lvl3pPr>
            <a:lvl4pPr>
              <a:defRPr sz="1200"/>
            </a:lvl4pPr>
            <a:lvl5pPr>
              <a:defRPr sz="1200"/>
            </a:lvl5pPr>
            <a:lvl6pPr>
              <a:defRPr sz="2099"/>
            </a:lvl6pPr>
            <a:lvl7pPr>
              <a:defRPr sz="2099"/>
            </a:lvl7pPr>
            <a:lvl8pPr>
              <a:defRPr sz="2099"/>
            </a:lvl8pPr>
            <a:lvl9pPr>
              <a:defRPr sz="2099"/>
            </a:lvl9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GB" dirty="0"/>
          </a:p>
        </p:txBody>
      </p:sp>
      <p:sp>
        <p:nvSpPr>
          <p:cNvPr id="11" name="Picture Placeholder 9"/>
          <p:cNvSpPr>
            <a:spLocks noGrp="1"/>
          </p:cNvSpPr>
          <p:nvPr>
            <p:ph type="pic" sz="quarter" idx="16" hasCustomPrompt="1"/>
          </p:nvPr>
        </p:nvSpPr>
        <p:spPr>
          <a:xfrm>
            <a:off x="8065500" y="3635159"/>
            <a:ext cx="3491091" cy="2123508"/>
          </a:xfrm>
          <a:solidFill>
            <a:schemeClr val="bg1">
              <a:lumMod val="95000"/>
            </a:schemeClr>
          </a:solidFill>
        </p:spPr>
        <p:txBody>
          <a:bodyPr anchor="ctr" anchorCtr="0"/>
          <a:lstStyle>
            <a:lvl1pPr marL="0" indent="0" algn="ctr">
              <a:buFontTx/>
              <a:buNone/>
              <a:defRPr/>
            </a:lvl1pPr>
          </a:lstStyle>
          <a:p>
            <a:r>
              <a:rPr lang="en-GB"/>
              <a:t>Picture</a:t>
            </a:r>
            <a:endParaRPr lang="en-GB" dirty="0"/>
          </a:p>
        </p:txBody>
      </p:sp>
      <p:sp>
        <p:nvSpPr>
          <p:cNvPr id="5" name="Footer Placeholder 4"/>
          <p:cNvSpPr>
            <a:spLocks noGrp="1"/>
          </p:cNvSpPr>
          <p:nvPr>
            <p:ph type="ftr" sz="quarter" idx="17"/>
          </p:nvPr>
        </p:nvSpPr>
        <p:spPr/>
        <p:txBody>
          <a:bodyPr/>
          <a:lstStyle/>
          <a:p>
            <a:endParaRPr lang="en-GB" dirty="0"/>
          </a:p>
        </p:txBody>
      </p:sp>
    </p:spTree>
    <p:extLst>
      <p:ext uri="{BB962C8B-B14F-4D97-AF65-F5344CB8AC3E}">
        <p14:creationId xmlns:p14="http://schemas.microsoft.com/office/powerpoint/2010/main" val="3884587673"/>
      </p:ext>
    </p:extLst>
  </p:cSld>
  <p:clrMapOvr>
    <a:masterClrMapping/>
  </p:clrMapOvr>
</p:sldLayout>
</file>

<file path=ppt/slideLayouts/slideLayout297.xml><?xml version="1.0" encoding="utf-8"?>
<p:sldLayout xmlns:a="http://schemas.openxmlformats.org/drawingml/2006/main" xmlns:r="http://schemas.openxmlformats.org/officeDocument/2006/relationships" xmlns:p="http://schemas.openxmlformats.org/presentationml/2006/main" preserve="1" userDrawn="1">
  <p:cSld name="Large Image">
    <p:spTree>
      <p:nvGrpSpPr>
        <p:cNvPr id="1" name=""/>
        <p:cNvGrpSpPr/>
        <p:nvPr/>
      </p:nvGrpSpPr>
      <p:grpSpPr>
        <a:xfrm>
          <a:off x="0" y="0"/>
          <a:ext cx="0" cy="0"/>
          <a:chOff x="0" y="0"/>
          <a:chExt cx="0" cy="0"/>
        </a:xfrm>
      </p:grpSpPr>
      <p:sp>
        <p:nvSpPr>
          <p:cNvPr id="10" name="Picture Placeholder 9"/>
          <p:cNvSpPr>
            <a:spLocks noGrp="1"/>
          </p:cNvSpPr>
          <p:nvPr>
            <p:ph type="pic" sz="quarter" idx="14" hasCustomPrompt="1"/>
          </p:nvPr>
        </p:nvSpPr>
        <p:spPr>
          <a:xfrm>
            <a:off x="647832" y="1979543"/>
            <a:ext cx="10905160" cy="3779125"/>
          </a:xfrm>
          <a:solidFill>
            <a:schemeClr val="bg1">
              <a:lumMod val="95000"/>
            </a:schemeClr>
          </a:solidFill>
        </p:spPr>
        <p:txBody>
          <a:bodyPr anchor="ctr" anchorCtr="0"/>
          <a:lstStyle>
            <a:lvl1pPr marL="0" indent="0" algn="ctr">
              <a:buFontTx/>
              <a:buNone/>
              <a:defRPr/>
            </a:lvl1pPr>
          </a:lstStyle>
          <a:p>
            <a:r>
              <a:rPr lang="en-GB"/>
              <a:t>Picture</a:t>
            </a:r>
            <a:endParaRPr lang="en-GB" dirty="0"/>
          </a:p>
        </p:txBody>
      </p:sp>
      <p:sp>
        <p:nvSpPr>
          <p:cNvPr id="2" name="Title 1"/>
          <p:cNvSpPr>
            <a:spLocks noGrp="1"/>
          </p:cNvSpPr>
          <p:nvPr>
            <p:ph type="title"/>
          </p:nvPr>
        </p:nvSpPr>
        <p:spPr>
          <a:xfrm>
            <a:off x="2495951" y="397475"/>
            <a:ext cx="7198125" cy="943780"/>
          </a:xfrm>
        </p:spPr>
        <p:txBody>
          <a:bodyPr>
            <a:noAutofit/>
          </a:bodyPr>
          <a:lstStyle>
            <a:lvl1pPr algn="ctr">
              <a:defRPr sz="2898"/>
            </a:lvl1pPr>
          </a:lstStyle>
          <a:p>
            <a:r>
              <a:rPr lang="en-GB"/>
              <a:t>Click to edit Master title style</a:t>
            </a:r>
            <a:endParaRPr lang="en-GB" dirty="0"/>
          </a:p>
        </p:txBody>
      </p:sp>
      <p:sp>
        <p:nvSpPr>
          <p:cNvPr id="7" name="Slide Number Placeholder 6"/>
          <p:cNvSpPr>
            <a:spLocks noGrp="1"/>
          </p:cNvSpPr>
          <p:nvPr>
            <p:ph type="sldNum" sz="quarter" idx="12"/>
          </p:nvPr>
        </p:nvSpPr>
        <p:spPr/>
        <p:txBody>
          <a:bodyPr/>
          <a:lstStyle/>
          <a:p>
            <a:fld id="{D14BCCD3-0010-4FBA-B965-2126ADC31932}" type="slidenum">
              <a:rPr lang="en-GB" smtClean="0"/>
              <a:pPr/>
              <a:t>‹#›</a:t>
            </a:fld>
            <a:endParaRPr lang="en-GB" dirty="0"/>
          </a:p>
        </p:txBody>
      </p:sp>
      <p:sp>
        <p:nvSpPr>
          <p:cNvPr id="9" name="Text Placeholder 9"/>
          <p:cNvSpPr>
            <a:spLocks noGrp="1"/>
          </p:cNvSpPr>
          <p:nvPr>
            <p:ph type="body" sz="quarter" idx="13" hasCustomPrompt="1"/>
          </p:nvPr>
        </p:nvSpPr>
        <p:spPr>
          <a:xfrm>
            <a:off x="2495951" y="1485236"/>
            <a:ext cx="7198125" cy="360363"/>
          </a:xfrm>
        </p:spPr>
        <p:txBody>
          <a:bodyPr>
            <a:noAutofit/>
          </a:bodyPr>
          <a:lstStyle>
            <a:lvl1pPr marL="0" indent="0" algn="ctr">
              <a:buFontTx/>
              <a:buNone/>
              <a:defRPr b="1">
                <a:solidFill>
                  <a:srgbClr val="8B8A8D"/>
                </a:solidFill>
              </a:defRPr>
            </a:lvl1pPr>
            <a:lvl2pPr marL="257046" indent="0">
              <a:buFontTx/>
              <a:buNone/>
              <a:defRPr b="1">
                <a:solidFill>
                  <a:schemeClr val="accent4"/>
                </a:solidFill>
              </a:defRPr>
            </a:lvl2pPr>
            <a:lvl3pPr marL="514091" indent="0">
              <a:buFontTx/>
              <a:buNone/>
              <a:defRPr b="1">
                <a:solidFill>
                  <a:schemeClr val="accent4"/>
                </a:solidFill>
              </a:defRPr>
            </a:lvl3pPr>
            <a:lvl4pPr marL="771137" indent="0">
              <a:buFontTx/>
              <a:buNone/>
              <a:defRPr b="1">
                <a:solidFill>
                  <a:schemeClr val="accent4"/>
                </a:solidFill>
              </a:defRPr>
            </a:lvl4pPr>
            <a:lvl5pPr marL="1028181" indent="0">
              <a:buFontTx/>
              <a:buNone/>
              <a:defRPr b="1">
                <a:solidFill>
                  <a:schemeClr val="accent4"/>
                </a:solidFill>
              </a:defRPr>
            </a:lvl5pPr>
          </a:lstStyle>
          <a:p>
            <a:pPr lvl="0"/>
            <a:r>
              <a:rPr lang="en-GB"/>
              <a:t>Click to add subtitle</a:t>
            </a:r>
            <a:endParaRPr lang="en-GB" dirty="0"/>
          </a:p>
        </p:txBody>
      </p:sp>
      <p:sp>
        <p:nvSpPr>
          <p:cNvPr id="4" name="Footer Placeholder 3"/>
          <p:cNvSpPr>
            <a:spLocks noGrp="1"/>
          </p:cNvSpPr>
          <p:nvPr>
            <p:ph type="ftr" sz="quarter" idx="15"/>
          </p:nvPr>
        </p:nvSpPr>
        <p:spPr/>
        <p:txBody>
          <a:bodyPr/>
          <a:lstStyle/>
          <a:p>
            <a:endParaRPr lang="en-GB" dirty="0"/>
          </a:p>
        </p:txBody>
      </p:sp>
    </p:spTree>
    <p:extLst>
      <p:ext uri="{BB962C8B-B14F-4D97-AF65-F5344CB8AC3E}">
        <p14:creationId xmlns:p14="http://schemas.microsoft.com/office/powerpoint/2010/main" val="43273202"/>
      </p:ext>
    </p:extLst>
  </p:cSld>
  <p:clrMapOvr>
    <a:masterClrMapping/>
  </p:clrMapOvr>
</p:sldLayout>
</file>

<file path=ppt/slideLayouts/slideLayout298.xml><?xml version="1.0" encoding="utf-8"?>
<p:sldLayout xmlns:a="http://schemas.openxmlformats.org/drawingml/2006/main" xmlns:r="http://schemas.openxmlformats.org/officeDocument/2006/relationships" xmlns:p="http://schemas.openxmlformats.org/presentationml/2006/main" preserve="1" userDrawn="1">
  <p:cSld name="Collage">
    <p:spTree>
      <p:nvGrpSpPr>
        <p:cNvPr id="1" name=""/>
        <p:cNvGrpSpPr/>
        <p:nvPr/>
      </p:nvGrpSpPr>
      <p:grpSpPr>
        <a:xfrm>
          <a:off x="0" y="0"/>
          <a:ext cx="0" cy="0"/>
          <a:chOff x="0" y="0"/>
          <a:chExt cx="0" cy="0"/>
        </a:xfrm>
      </p:grpSpPr>
      <p:sp>
        <p:nvSpPr>
          <p:cNvPr id="2" name="Title 1"/>
          <p:cNvSpPr>
            <a:spLocks noGrp="1"/>
          </p:cNvSpPr>
          <p:nvPr>
            <p:ph type="title"/>
          </p:nvPr>
        </p:nvSpPr>
        <p:spPr>
          <a:xfrm>
            <a:off x="2495951" y="397475"/>
            <a:ext cx="7198125" cy="943780"/>
          </a:xfrm>
        </p:spPr>
        <p:txBody>
          <a:bodyPr>
            <a:noAutofit/>
          </a:bodyPr>
          <a:lstStyle>
            <a:lvl1pPr algn="ctr">
              <a:defRPr sz="2898"/>
            </a:lvl1pPr>
          </a:lstStyle>
          <a:p>
            <a:r>
              <a:rPr lang="en-GB"/>
              <a:t>Click to edit Master title style</a:t>
            </a:r>
            <a:endParaRPr lang="en-GB" dirty="0"/>
          </a:p>
        </p:txBody>
      </p:sp>
      <p:sp>
        <p:nvSpPr>
          <p:cNvPr id="7" name="Slide Number Placeholder 6"/>
          <p:cNvSpPr>
            <a:spLocks noGrp="1"/>
          </p:cNvSpPr>
          <p:nvPr>
            <p:ph type="sldNum" sz="quarter" idx="12"/>
          </p:nvPr>
        </p:nvSpPr>
        <p:spPr/>
        <p:txBody>
          <a:bodyPr/>
          <a:lstStyle/>
          <a:p>
            <a:fld id="{D14BCCD3-0010-4FBA-B965-2126ADC31932}" type="slidenum">
              <a:rPr lang="en-GB" smtClean="0"/>
              <a:pPr/>
              <a:t>‹#›</a:t>
            </a:fld>
            <a:endParaRPr lang="en-GB" dirty="0"/>
          </a:p>
        </p:txBody>
      </p:sp>
      <p:sp>
        <p:nvSpPr>
          <p:cNvPr id="9" name="Text Placeholder 9"/>
          <p:cNvSpPr>
            <a:spLocks noGrp="1"/>
          </p:cNvSpPr>
          <p:nvPr>
            <p:ph type="body" sz="quarter" idx="13" hasCustomPrompt="1"/>
          </p:nvPr>
        </p:nvSpPr>
        <p:spPr>
          <a:xfrm>
            <a:off x="2495951" y="1485236"/>
            <a:ext cx="7198125" cy="360363"/>
          </a:xfrm>
        </p:spPr>
        <p:txBody>
          <a:bodyPr>
            <a:noAutofit/>
          </a:bodyPr>
          <a:lstStyle>
            <a:lvl1pPr marL="0" indent="0" algn="ctr">
              <a:buFontTx/>
              <a:buNone/>
              <a:defRPr b="1">
                <a:solidFill>
                  <a:srgbClr val="8B8A8D"/>
                </a:solidFill>
              </a:defRPr>
            </a:lvl1pPr>
            <a:lvl2pPr marL="257046" indent="0">
              <a:buFontTx/>
              <a:buNone/>
              <a:defRPr b="1">
                <a:solidFill>
                  <a:schemeClr val="accent4"/>
                </a:solidFill>
              </a:defRPr>
            </a:lvl2pPr>
            <a:lvl3pPr marL="514091" indent="0">
              <a:buFontTx/>
              <a:buNone/>
              <a:defRPr b="1">
                <a:solidFill>
                  <a:schemeClr val="accent4"/>
                </a:solidFill>
              </a:defRPr>
            </a:lvl3pPr>
            <a:lvl4pPr marL="771137" indent="0">
              <a:buFontTx/>
              <a:buNone/>
              <a:defRPr b="1">
                <a:solidFill>
                  <a:schemeClr val="accent4"/>
                </a:solidFill>
              </a:defRPr>
            </a:lvl4pPr>
            <a:lvl5pPr marL="1028181" indent="0">
              <a:buFontTx/>
              <a:buNone/>
              <a:defRPr b="1">
                <a:solidFill>
                  <a:schemeClr val="accent4"/>
                </a:solidFill>
              </a:defRPr>
            </a:lvl5pPr>
          </a:lstStyle>
          <a:p>
            <a:pPr lvl="0"/>
            <a:r>
              <a:rPr lang="en-GB"/>
              <a:t>Click to add subtitle</a:t>
            </a:r>
            <a:endParaRPr lang="en-GB" dirty="0"/>
          </a:p>
        </p:txBody>
      </p:sp>
      <p:sp>
        <p:nvSpPr>
          <p:cNvPr id="10" name="Picture Placeholder 9"/>
          <p:cNvSpPr>
            <a:spLocks noGrp="1"/>
          </p:cNvSpPr>
          <p:nvPr>
            <p:ph type="pic" sz="quarter" idx="14" hasCustomPrompt="1"/>
          </p:nvPr>
        </p:nvSpPr>
        <p:spPr>
          <a:xfrm>
            <a:off x="2406744" y="1989173"/>
            <a:ext cx="1745545" cy="1979542"/>
          </a:xfrm>
          <a:solidFill>
            <a:schemeClr val="bg1">
              <a:lumMod val="95000"/>
            </a:schemeClr>
          </a:solidFill>
        </p:spPr>
        <p:txBody>
          <a:bodyPr anchor="ctr" anchorCtr="0"/>
          <a:lstStyle>
            <a:lvl1pPr marL="0" indent="0" algn="ctr">
              <a:buFontTx/>
              <a:buNone/>
              <a:defRPr/>
            </a:lvl1pPr>
          </a:lstStyle>
          <a:p>
            <a:r>
              <a:rPr lang="en-GB"/>
              <a:t>Picture</a:t>
            </a:r>
            <a:endParaRPr lang="en-GB" dirty="0"/>
          </a:p>
        </p:txBody>
      </p:sp>
      <p:sp>
        <p:nvSpPr>
          <p:cNvPr id="8" name="Picture Placeholder 9"/>
          <p:cNvSpPr>
            <a:spLocks noGrp="1"/>
          </p:cNvSpPr>
          <p:nvPr>
            <p:ph type="pic" sz="quarter" idx="15" hasCustomPrompt="1"/>
          </p:nvPr>
        </p:nvSpPr>
        <p:spPr>
          <a:xfrm>
            <a:off x="4367664" y="1989174"/>
            <a:ext cx="3488416" cy="3023300"/>
          </a:xfrm>
          <a:solidFill>
            <a:schemeClr val="bg1">
              <a:lumMod val="95000"/>
            </a:schemeClr>
          </a:solidFill>
        </p:spPr>
        <p:txBody>
          <a:bodyPr anchor="ctr" anchorCtr="0"/>
          <a:lstStyle>
            <a:lvl1pPr marL="0" indent="0" algn="ctr">
              <a:buFontTx/>
              <a:buNone/>
              <a:defRPr/>
            </a:lvl1pPr>
          </a:lstStyle>
          <a:p>
            <a:r>
              <a:rPr lang="en-GB"/>
              <a:t>Picture</a:t>
            </a:r>
            <a:endParaRPr lang="en-GB" dirty="0"/>
          </a:p>
        </p:txBody>
      </p:sp>
      <p:sp>
        <p:nvSpPr>
          <p:cNvPr id="11" name="Picture Placeholder 9"/>
          <p:cNvSpPr>
            <a:spLocks noGrp="1"/>
          </p:cNvSpPr>
          <p:nvPr>
            <p:ph type="pic" sz="quarter" idx="16" hasCustomPrompt="1"/>
          </p:nvPr>
        </p:nvSpPr>
        <p:spPr>
          <a:xfrm>
            <a:off x="8061900" y="1989173"/>
            <a:ext cx="2555335" cy="1979542"/>
          </a:xfrm>
          <a:solidFill>
            <a:schemeClr val="bg1">
              <a:lumMod val="95000"/>
            </a:schemeClr>
          </a:solidFill>
        </p:spPr>
        <p:txBody>
          <a:bodyPr anchor="ctr" anchorCtr="0"/>
          <a:lstStyle>
            <a:lvl1pPr marL="0" indent="0" algn="ctr">
              <a:buFontTx/>
              <a:buNone/>
              <a:defRPr/>
            </a:lvl1pPr>
          </a:lstStyle>
          <a:p>
            <a:r>
              <a:rPr lang="en-GB"/>
              <a:t>Picture</a:t>
            </a:r>
            <a:endParaRPr lang="en-GB" dirty="0"/>
          </a:p>
        </p:txBody>
      </p:sp>
      <p:sp>
        <p:nvSpPr>
          <p:cNvPr id="12" name="Picture Placeholder 9"/>
          <p:cNvSpPr>
            <a:spLocks noGrp="1"/>
          </p:cNvSpPr>
          <p:nvPr>
            <p:ph type="pic" sz="quarter" idx="17" hasCustomPrompt="1"/>
          </p:nvPr>
        </p:nvSpPr>
        <p:spPr>
          <a:xfrm>
            <a:off x="8061901" y="4148914"/>
            <a:ext cx="1691560" cy="1331692"/>
          </a:xfrm>
          <a:solidFill>
            <a:schemeClr val="bg1">
              <a:lumMod val="95000"/>
            </a:schemeClr>
          </a:solidFill>
        </p:spPr>
        <p:txBody>
          <a:bodyPr anchor="ctr" anchorCtr="0"/>
          <a:lstStyle>
            <a:lvl1pPr marL="0" indent="0" algn="ctr">
              <a:buFontTx/>
              <a:buNone/>
              <a:defRPr/>
            </a:lvl1pPr>
          </a:lstStyle>
          <a:p>
            <a:r>
              <a:rPr lang="en-GB"/>
              <a:t>Picture</a:t>
            </a:r>
            <a:endParaRPr lang="en-GB" dirty="0"/>
          </a:p>
        </p:txBody>
      </p:sp>
      <p:sp>
        <p:nvSpPr>
          <p:cNvPr id="4" name="Footer Placeholder 3"/>
          <p:cNvSpPr>
            <a:spLocks noGrp="1"/>
          </p:cNvSpPr>
          <p:nvPr>
            <p:ph type="ftr" sz="quarter" idx="18"/>
          </p:nvPr>
        </p:nvSpPr>
        <p:spPr/>
        <p:txBody>
          <a:bodyPr/>
          <a:lstStyle/>
          <a:p>
            <a:endParaRPr lang="en-GB" dirty="0"/>
          </a:p>
        </p:txBody>
      </p:sp>
    </p:spTree>
    <p:extLst>
      <p:ext uri="{BB962C8B-B14F-4D97-AF65-F5344CB8AC3E}">
        <p14:creationId xmlns:p14="http://schemas.microsoft.com/office/powerpoint/2010/main" val="1047565196"/>
      </p:ext>
    </p:extLst>
  </p:cSld>
  <p:clrMapOvr>
    <a:masterClrMapping/>
  </p:clrMapOvr>
</p:sldLayout>
</file>

<file path=ppt/slideLayouts/slideLayout299.xml><?xml version="1.0" encoding="utf-8"?>
<p:sldLayout xmlns:a="http://schemas.openxmlformats.org/drawingml/2006/main" xmlns:r="http://schemas.openxmlformats.org/officeDocument/2006/relationships" xmlns:p="http://schemas.openxmlformats.org/presentationml/2006/main" showMasterSp="0" preserve="1" userDrawn="1">
  <p:cSld name="Title Slide White">
    <p:bg>
      <p:bgPr>
        <a:solidFill>
          <a:schemeClr val="bg1"/>
        </a:soli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647833" y="1338890"/>
            <a:ext cx="7198125" cy="748627"/>
          </a:xfrm>
        </p:spPr>
        <p:txBody>
          <a:bodyPr>
            <a:noAutofit/>
          </a:bodyPr>
          <a:lstStyle>
            <a:lvl1pPr>
              <a:defRPr sz="2399">
                <a:solidFill>
                  <a:schemeClr val="accent1"/>
                </a:solidFill>
              </a:defRPr>
            </a:lvl1pPr>
          </a:lstStyle>
          <a:p>
            <a:r>
              <a:rPr lang="en-GB"/>
              <a:t>Click to edit Master title style</a:t>
            </a:r>
            <a:endParaRPr lang="en-GB" dirty="0"/>
          </a:p>
        </p:txBody>
      </p:sp>
      <p:sp>
        <p:nvSpPr>
          <p:cNvPr id="3" name="Subtitle 2"/>
          <p:cNvSpPr>
            <a:spLocks noGrp="1"/>
          </p:cNvSpPr>
          <p:nvPr>
            <p:ph type="subTitle" idx="1"/>
          </p:nvPr>
        </p:nvSpPr>
        <p:spPr>
          <a:xfrm>
            <a:off x="647833" y="2133156"/>
            <a:ext cx="7198125" cy="360000"/>
          </a:xfrm>
        </p:spPr>
        <p:txBody>
          <a:bodyPr>
            <a:noAutofit/>
          </a:bodyPr>
          <a:lstStyle>
            <a:lvl1pPr marL="0" indent="0" algn="l">
              <a:buNone/>
              <a:defRPr b="1">
                <a:solidFill>
                  <a:schemeClr val="tx2"/>
                </a:solidFill>
              </a:defRPr>
            </a:lvl1pPr>
            <a:lvl2pPr marL="544080" indent="0" algn="ctr">
              <a:buNone/>
              <a:defRPr>
                <a:solidFill>
                  <a:schemeClr val="tx1">
                    <a:tint val="75000"/>
                  </a:schemeClr>
                </a:solidFill>
              </a:defRPr>
            </a:lvl2pPr>
            <a:lvl3pPr marL="1088158" indent="0" algn="ctr">
              <a:buNone/>
              <a:defRPr>
                <a:solidFill>
                  <a:schemeClr val="tx1">
                    <a:tint val="75000"/>
                  </a:schemeClr>
                </a:solidFill>
              </a:defRPr>
            </a:lvl3pPr>
            <a:lvl4pPr marL="1632238" indent="0" algn="ctr">
              <a:buNone/>
              <a:defRPr>
                <a:solidFill>
                  <a:schemeClr val="tx1">
                    <a:tint val="75000"/>
                  </a:schemeClr>
                </a:solidFill>
              </a:defRPr>
            </a:lvl4pPr>
            <a:lvl5pPr marL="2176318" indent="0" algn="ctr">
              <a:buNone/>
              <a:defRPr>
                <a:solidFill>
                  <a:schemeClr val="tx1">
                    <a:tint val="75000"/>
                  </a:schemeClr>
                </a:solidFill>
              </a:defRPr>
            </a:lvl5pPr>
            <a:lvl6pPr marL="2720399" indent="0" algn="ctr">
              <a:buNone/>
              <a:defRPr>
                <a:solidFill>
                  <a:schemeClr val="tx1">
                    <a:tint val="75000"/>
                  </a:schemeClr>
                </a:solidFill>
              </a:defRPr>
            </a:lvl6pPr>
            <a:lvl7pPr marL="3264477" indent="0" algn="ctr">
              <a:buNone/>
              <a:defRPr>
                <a:solidFill>
                  <a:schemeClr val="tx1">
                    <a:tint val="75000"/>
                  </a:schemeClr>
                </a:solidFill>
              </a:defRPr>
            </a:lvl7pPr>
            <a:lvl8pPr marL="3808557" indent="0" algn="ctr">
              <a:buNone/>
              <a:defRPr>
                <a:solidFill>
                  <a:schemeClr val="tx1">
                    <a:tint val="75000"/>
                  </a:schemeClr>
                </a:solidFill>
              </a:defRPr>
            </a:lvl8pPr>
            <a:lvl9pPr marL="4352636" indent="0" algn="ctr">
              <a:buNone/>
              <a:defRPr>
                <a:solidFill>
                  <a:schemeClr val="tx1">
                    <a:tint val="75000"/>
                  </a:schemeClr>
                </a:solidFill>
              </a:defRPr>
            </a:lvl9pPr>
          </a:lstStyle>
          <a:p>
            <a:r>
              <a:rPr lang="en-GB"/>
              <a:t>Click to edit Master subtitle style</a:t>
            </a:r>
            <a:endParaRPr lang="en-GB" dirty="0"/>
          </a:p>
        </p:txBody>
      </p:sp>
      <p:sp>
        <p:nvSpPr>
          <p:cNvPr id="21" name="Text Placeholder 20"/>
          <p:cNvSpPr>
            <a:spLocks noGrp="1"/>
          </p:cNvSpPr>
          <p:nvPr>
            <p:ph type="body" sz="quarter" idx="13" hasCustomPrompt="1"/>
          </p:nvPr>
        </p:nvSpPr>
        <p:spPr>
          <a:xfrm>
            <a:off x="647833" y="2591401"/>
            <a:ext cx="7198125" cy="215949"/>
          </a:xfrm>
        </p:spPr>
        <p:txBody>
          <a:bodyPr>
            <a:noAutofit/>
          </a:bodyPr>
          <a:lstStyle>
            <a:lvl1pPr marL="0" indent="0">
              <a:buNone/>
              <a:defRPr sz="1300">
                <a:solidFill>
                  <a:schemeClr val="tx2"/>
                </a:solidFill>
              </a:defRPr>
            </a:lvl1pPr>
            <a:lvl2pPr marL="257046" indent="0">
              <a:buNone/>
              <a:defRPr>
                <a:solidFill>
                  <a:schemeClr val="accent2"/>
                </a:solidFill>
              </a:defRPr>
            </a:lvl2pPr>
            <a:lvl3pPr marL="514091" indent="0">
              <a:buNone/>
              <a:defRPr>
                <a:solidFill>
                  <a:schemeClr val="accent2"/>
                </a:solidFill>
              </a:defRPr>
            </a:lvl3pPr>
            <a:lvl4pPr marL="771137" indent="0">
              <a:buNone/>
              <a:defRPr>
                <a:solidFill>
                  <a:schemeClr val="accent2"/>
                </a:solidFill>
              </a:defRPr>
            </a:lvl4pPr>
            <a:lvl5pPr marL="1028181" indent="0">
              <a:buNone/>
              <a:defRPr>
                <a:solidFill>
                  <a:schemeClr val="accent2"/>
                </a:solidFill>
              </a:defRPr>
            </a:lvl5pPr>
          </a:lstStyle>
          <a:p>
            <a:pPr lvl="0"/>
            <a:r>
              <a:rPr lang="en-GB"/>
              <a:t>Name, title</a:t>
            </a:r>
            <a:endParaRPr lang="en-GB" dirty="0"/>
          </a:p>
        </p:txBody>
      </p:sp>
      <p:sp>
        <p:nvSpPr>
          <p:cNvPr id="22" name="Text Placeholder 20"/>
          <p:cNvSpPr>
            <a:spLocks noGrp="1"/>
          </p:cNvSpPr>
          <p:nvPr>
            <p:ph type="body" sz="quarter" idx="14" hasCustomPrompt="1"/>
          </p:nvPr>
        </p:nvSpPr>
        <p:spPr>
          <a:xfrm>
            <a:off x="647833" y="2843343"/>
            <a:ext cx="7198125" cy="215949"/>
          </a:xfrm>
        </p:spPr>
        <p:txBody>
          <a:bodyPr>
            <a:noAutofit/>
          </a:bodyPr>
          <a:lstStyle>
            <a:lvl1pPr marL="0" indent="0">
              <a:buNone/>
              <a:defRPr sz="1300">
                <a:solidFill>
                  <a:schemeClr val="tx2"/>
                </a:solidFill>
              </a:defRPr>
            </a:lvl1pPr>
            <a:lvl2pPr marL="257046" indent="0">
              <a:buNone/>
              <a:defRPr>
                <a:solidFill>
                  <a:schemeClr val="accent2"/>
                </a:solidFill>
              </a:defRPr>
            </a:lvl2pPr>
            <a:lvl3pPr marL="514091" indent="0">
              <a:buNone/>
              <a:defRPr>
                <a:solidFill>
                  <a:schemeClr val="accent2"/>
                </a:solidFill>
              </a:defRPr>
            </a:lvl3pPr>
            <a:lvl4pPr marL="771137" indent="0">
              <a:buNone/>
              <a:defRPr>
                <a:solidFill>
                  <a:schemeClr val="accent2"/>
                </a:solidFill>
              </a:defRPr>
            </a:lvl4pPr>
            <a:lvl5pPr marL="1028181" indent="0">
              <a:buNone/>
              <a:defRPr>
                <a:solidFill>
                  <a:schemeClr val="accent2"/>
                </a:solidFill>
              </a:defRPr>
            </a:lvl5pPr>
          </a:lstStyle>
          <a:p>
            <a:pPr lvl="0"/>
            <a:r>
              <a:rPr lang="en-GB"/>
              <a:t>Date</a:t>
            </a:r>
            <a:endParaRPr lang="en-GB" dirty="0"/>
          </a:p>
        </p:txBody>
      </p:sp>
      <p:grpSp>
        <p:nvGrpSpPr>
          <p:cNvPr id="10" name="Pulse"/>
          <p:cNvGrpSpPr/>
          <p:nvPr userDrawn="1"/>
        </p:nvGrpSpPr>
        <p:grpSpPr>
          <a:xfrm>
            <a:off x="8749611" y="3029840"/>
            <a:ext cx="3445566" cy="3490105"/>
            <a:chOff x="8751888" y="3030538"/>
            <a:chExt cx="3446462" cy="3490913"/>
          </a:xfrm>
          <a:solidFill>
            <a:schemeClr val="accent1"/>
          </a:solidFill>
        </p:grpSpPr>
        <p:sp>
          <p:nvSpPr>
            <p:cNvPr id="11" name="Freeform 5"/>
            <p:cNvSpPr>
              <a:spLocks/>
            </p:cNvSpPr>
            <p:nvPr userDrawn="1"/>
          </p:nvSpPr>
          <p:spPr bwMode="auto">
            <a:xfrm>
              <a:off x="9196388" y="3902076"/>
              <a:ext cx="449263" cy="1120775"/>
            </a:xfrm>
            <a:custGeom>
              <a:avLst/>
              <a:gdLst>
                <a:gd name="T0" fmla="*/ 71 w 142"/>
                <a:gd name="T1" fmla="*/ 355 h 355"/>
                <a:gd name="T2" fmla="*/ 71 w 142"/>
                <a:gd name="T3" fmla="*/ 355 h 355"/>
                <a:gd name="T4" fmla="*/ 0 w 142"/>
                <a:gd name="T5" fmla="*/ 284 h 355"/>
                <a:gd name="T6" fmla="*/ 0 w 142"/>
                <a:gd name="T7" fmla="*/ 71 h 355"/>
                <a:gd name="T8" fmla="*/ 71 w 142"/>
                <a:gd name="T9" fmla="*/ 0 h 355"/>
                <a:gd name="T10" fmla="*/ 142 w 142"/>
                <a:gd name="T11" fmla="*/ 71 h 355"/>
                <a:gd name="T12" fmla="*/ 142 w 142"/>
                <a:gd name="T13" fmla="*/ 284 h 355"/>
                <a:gd name="T14" fmla="*/ 71 w 142"/>
                <a:gd name="T15" fmla="*/ 355 h 3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2" h="355">
                  <a:moveTo>
                    <a:pt x="71" y="355"/>
                  </a:moveTo>
                  <a:cubicBezTo>
                    <a:pt x="71" y="355"/>
                    <a:pt x="71" y="355"/>
                    <a:pt x="71" y="355"/>
                  </a:cubicBezTo>
                  <a:cubicBezTo>
                    <a:pt x="32" y="355"/>
                    <a:pt x="0" y="323"/>
                    <a:pt x="0" y="284"/>
                  </a:cubicBezTo>
                  <a:cubicBezTo>
                    <a:pt x="0" y="71"/>
                    <a:pt x="0" y="71"/>
                    <a:pt x="0" y="71"/>
                  </a:cubicBezTo>
                  <a:cubicBezTo>
                    <a:pt x="0" y="32"/>
                    <a:pt x="32" y="0"/>
                    <a:pt x="71" y="0"/>
                  </a:cubicBezTo>
                  <a:cubicBezTo>
                    <a:pt x="110" y="0"/>
                    <a:pt x="142" y="32"/>
                    <a:pt x="142" y="71"/>
                  </a:cubicBezTo>
                  <a:cubicBezTo>
                    <a:pt x="142" y="284"/>
                    <a:pt x="142" y="284"/>
                    <a:pt x="142" y="284"/>
                  </a:cubicBezTo>
                  <a:cubicBezTo>
                    <a:pt x="142" y="323"/>
                    <a:pt x="110" y="355"/>
                    <a:pt x="71" y="35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GB" sz="2099" dirty="0">
                <a:solidFill>
                  <a:prstClr val="black"/>
                </a:solidFill>
                <a:latin typeface="Arial"/>
                <a:cs typeface="+mn-cs"/>
              </a:endParaRPr>
            </a:p>
          </p:txBody>
        </p:sp>
        <p:sp>
          <p:nvSpPr>
            <p:cNvPr id="12" name="Freeform 6"/>
            <p:cNvSpPr>
              <a:spLocks/>
            </p:cNvSpPr>
            <p:nvPr userDrawn="1"/>
          </p:nvSpPr>
          <p:spPr bwMode="auto">
            <a:xfrm>
              <a:off x="8751888" y="4551363"/>
              <a:ext cx="265113" cy="449263"/>
            </a:xfrm>
            <a:custGeom>
              <a:avLst/>
              <a:gdLst>
                <a:gd name="T0" fmla="*/ 42 w 84"/>
                <a:gd name="T1" fmla="*/ 142 h 142"/>
                <a:gd name="T2" fmla="*/ 42 w 84"/>
                <a:gd name="T3" fmla="*/ 142 h 142"/>
                <a:gd name="T4" fmla="*/ 0 w 84"/>
                <a:gd name="T5" fmla="*/ 99 h 142"/>
                <a:gd name="T6" fmla="*/ 0 w 84"/>
                <a:gd name="T7" fmla="*/ 42 h 142"/>
                <a:gd name="T8" fmla="*/ 42 w 84"/>
                <a:gd name="T9" fmla="*/ 0 h 142"/>
                <a:gd name="T10" fmla="*/ 84 w 84"/>
                <a:gd name="T11" fmla="*/ 42 h 142"/>
                <a:gd name="T12" fmla="*/ 84 w 84"/>
                <a:gd name="T13" fmla="*/ 99 h 142"/>
                <a:gd name="T14" fmla="*/ 42 w 84"/>
                <a:gd name="T15" fmla="*/ 142 h 1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4" h="142">
                  <a:moveTo>
                    <a:pt x="42" y="142"/>
                  </a:moveTo>
                  <a:cubicBezTo>
                    <a:pt x="42" y="142"/>
                    <a:pt x="42" y="142"/>
                    <a:pt x="42" y="142"/>
                  </a:cubicBezTo>
                  <a:cubicBezTo>
                    <a:pt x="18" y="142"/>
                    <a:pt x="0" y="123"/>
                    <a:pt x="0" y="99"/>
                  </a:cubicBezTo>
                  <a:cubicBezTo>
                    <a:pt x="0" y="42"/>
                    <a:pt x="0" y="42"/>
                    <a:pt x="0" y="42"/>
                  </a:cubicBezTo>
                  <a:cubicBezTo>
                    <a:pt x="0" y="19"/>
                    <a:pt x="18" y="0"/>
                    <a:pt x="42" y="0"/>
                  </a:cubicBezTo>
                  <a:cubicBezTo>
                    <a:pt x="65" y="0"/>
                    <a:pt x="84" y="19"/>
                    <a:pt x="84" y="42"/>
                  </a:cubicBezTo>
                  <a:cubicBezTo>
                    <a:pt x="84" y="99"/>
                    <a:pt x="84" y="99"/>
                    <a:pt x="84" y="99"/>
                  </a:cubicBezTo>
                  <a:cubicBezTo>
                    <a:pt x="84" y="123"/>
                    <a:pt x="65" y="142"/>
                    <a:pt x="42" y="14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GB" sz="2099" dirty="0">
                <a:solidFill>
                  <a:prstClr val="black"/>
                </a:solidFill>
                <a:latin typeface="Arial"/>
                <a:cs typeface="+mn-cs"/>
              </a:endParaRPr>
            </a:p>
          </p:txBody>
        </p:sp>
        <p:sp>
          <p:nvSpPr>
            <p:cNvPr id="14" name="Freeform 7"/>
            <p:cNvSpPr>
              <a:spLocks/>
            </p:cNvSpPr>
            <p:nvPr userDrawn="1"/>
          </p:nvSpPr>
          <p:spPr bwMode="auto">
            <a:xfrm>
              <a:off x="11436350" y="4529138"/>
              <a:ext cx="449263" cy="1117600"/>
            </a:xfrm>
            <a:custGeom>
              <a:avLst/>
              <a:gdLst>
                <a:gd name="T0" fmla="*/ 71 w 142"/>
                <a:gd name="T1" fmla="*/ 354 h 354"/>
                <a:gd name="T2" fmla="*/ 71 w 142"/>
                <a:gd name="T3" fmla="*/ 354 h 354"/>
                <a:gd name="T4" fmla="*/ 0 w 142"/>
                <a:gd name="T5" fmla="*/ 283 h 354"/>
                <a:gd name="T6" fmla="*/ 0 w 142"/>
                <a:gd name="T7" fmla="*/ 71 h 354"/>
                <a:gd name="T8" fmla="*/ 71 w 142"/>
                <a:gd name="T9" fmla="*/ 0 h 354"/>
                <a:gd name="T10" fmla="*/ 142 w 142"/>
                <a:gd name="T11" fmla="*/ 71 h 354"/>
                <a:gd name="T12" fmla="*/ 142 w 142"/>
                <a:gd name="T13" fmla="*/ 283 h 354"/>
                <a:gd name="T14" fmla="*/ 71 w 142"/>
                <a:gd name="T15" fmla="*/ 354 h 35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2" h="354">
                  <a:moveTo>
                    <a:pt x="71" y="354"/>
                  </a:moveTo>
                  <a:cubicBezTo>
                    <a:pt x="71" y="354"/>
                    <a:pt x="71" y="354"/>
                    <a:pt x="71" y="354"/>
                  </a:cubicBezTo>
                  <a:cubicBezTo>
                    <a:pt x="32" y="354"/>
                    <a:pt x="0" y="322"/>
                    <a:pt x="0" y="283"/>
                  </a:cubicBezTo>
                  <a:cubicBezTo>
                    <a:pt x="0" y="71"/>
                    <a:pt x="0" y="71"/>
                    <a:pt x="0" y="71"/>
                  </a:cubicBezTo>
                  <a:cubicBezTo>
                    <a:pt x="0" y="32"/>
                    <a:pt x="32" y="0"/>
                    <a:pt x="71" y="0"/>
                  </a:cubicBezTo>
                  <a:cubicBezTo>
                    <a:pt x="110" y="0"/>
                    <a:pt x="142" y="32"/>
                    <a:pt x="142" y="71"/>
                  </a:cubicBezTo>
                  <a:cubicBezTo>
                    <a:pt x="142" y="283"/>
                    <a:pt x="142" y="283"/>
                    <a:pt x="142" y="283"/>
                  </a:cubicBezTo>
                  <a:cubicBezTo>
                    <a:pt x="142" y="322"/>
                    <a:pt x="110" y="354"/>
                    <a:pt x="71" y="35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GB" sz="2099" dirty="0">
                <a:solidFill>
                  <a:prstClr val="black"/>
                </a:solidFill>
                <a:latin typeface="Arial"/>
                <a:cs typeface="+mn-cs"/>
              </a:endParaRPr>
            </a:p>
          </p:txBody>
        </p:sp>
        <p:sp>
          <p:nvSpPr>
            <p:cNvPr id="15" name="Freeform 8"/>
            <p:cNvSpPr>
              <a:spLocks/>
            </p:cNvSpPr>
            <p:nvPr userDrawn="1"/>
          </p:nvSpPr>
          <p:spPr bwMode="auto">
            <a:xfrm>
              <a:off x="9869488" y="3030538"/>
              <a:ext cx="560388" cy="2506663"/>
            </a:xfrm>
            <a:custGeom>
              <a:avLst/>
              <a:gdLst>
                <a:gd name="T0" fmla="*/ 88 w 177"/>
                <a:gd name="T1" fmla="*/ 794 h 794"/>
                <a:gd name="T2" fmla="*/ 88 w 177"/>
                <a:gd name="T3" fmla="*/ 794 h 794"/>
                <a:gd name="T4" fmla="*/ 0 w 177"/>
                <a:gd name="T5" fmla="*/ 705 h 794"/>
                <a:gd name="T6" fmla="*/ 0 w 177"/>
                <a:gd name="T7" fmla="*/ 89 h 794"/>
                <a:gd name="T8" fmla="*/ 88 w 177"/>
                <a:gd name="T9" fmla="*/ 0 h 794"/>
                <a:gd name="T10" fmla="*/ 177 w 177"/>
                <a:gd name="T11" fmla="*/ 89 h 794"/>
                <a:gd name="T12" fmla="*/ 177 w 177"/>
                <a:gd name="T13" fmla="*/ 705 h 794"/>
                <a:gd name="T14" fmla="*/ 88 w 177"/>
                <a:gd name="T15" fmla="*/ 794 h 7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7" h="794">
                  <a:moveTo>
                    <a:pt x="88" y="794"/>
                  </a:moveTo>
                  <a:cubicBezTo>
                    <a:pt x="88" y="794"/>
                    <a:pt x="88" y="794"/>
                    <a:pt x="88" y="794"/>
                  </a:cubicBezTo>
                  <a:cubicBezTo>
                    <a:pt x="40" y="794"/>
                    <a:pt x="0" y="754"/>
                    <a:pt x="0" y="705"/>
                  </a:cubicBezTo>
                  <a:cubicBezTo>
                    <a:pt x="0" y="89"/>
                    <a:pt x="0" y="89"/>
                    <a:pt x="0" y="89"/>
                  </a:cubicBezTo>
                  <a:cubicBezTo>
                    <a:pt x="0" y="40"/>
                    <a:pt x="40" y="0"/>
                    <a:pt x="88" y="0"/>
                  </a:cubicBezTo>
                  <a:cubicBezTo>
                    <a:pt x="137" y="0"/>
                    <a:pt x="177" y="40"/>
                    <a:pt x="177" y="89"/>
                  </a:cubicBezTo>
                  <a:cubicBezTo>
                    <a:pt x="177" y="705"/>
                    <a:pt x="177" y="705"/>
                    <a:pt x="177" y="705"/>
                  </a:cubicBezTo>
                  <a:cubicBezTo>
                    <a:pt x="177" y="754"/>
                    <a:pt x="137" y="794"/>
                    <a:pt x="88" y="79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GB" sz="2099" dirty="0">
                <a:solidFill>
                  <a:prstClr val="black"/>
                </a:solidFill>
                <a:latin typeface="Arial"/>
                <a:cs typeface="+mn-cs"/>
              </a:endParaRPr>
            </a:p>
          </p:txBody>
        </p:sp>
        <p:sp>
          <p:nvSpPr>
            <p:cNvPr id="16" name="Freeform 9"/>
            <p:cNvSpPr>
              <a:spLocks/>
            </p:cNvSpPr>
            <p:nvPr userDrawn="1"/>
          </p:nvSpPr>
          <p:spPr bwMode="auto">
            <a:xfrm>
              <a:off x="10653713" y="4014788"/>
              <a:ext cx="558800" cy="2506663"/>
            </a:xfrm>
            <a:custGeom>
              <a:avLst/>
              <a:gdLst>
                <a:gd name="T0" fmla="*/ 88 w 177"/>
                <a:gd name="T1" fmla="*/ 794 h 794"/>
                <a:gd name="T2" fmla="*/ 88 w 177"/>
                <a:gd name="T3" fmla="*/ 794 h 794"/>
                <a:gd name="T4" fmla="*/ 0 w 177"/>
                <a:gd name="T5" fmla="*/ 705 h 794"/>
                <a:gd name="T6" fmla="*/ 0 w 177"/>
                <a:gd name="T7" fmla="*/ 88 h 794"/>
                <a:gd name="T8" fmla="*/ 88 w 177"/>
                <a:gd name="T9" fmla="*/ 0 h 794"/>
                <a:gd name="T10" fmla="*/ 177 w 177"/>
                <a:gd name="T11" fmla="*/ 88 h 794"/>
                <a:gd name="T12" fmla="*/ 177 w 177"/>
                <a:gd name="T13" fmla="*/ 705 h 794"/>
                <a:gd name="T14" fmla="*/ 88 w 177"/>
                <a:gd name="T15" fmla="*/ 794 h 7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7" h="794">
                  <a:moveTo>
                    <a:pt x="88" y="794"/>
                  </a:moveTo>
                  <a:cubicBezTo>
                    <a:pt x="88" y="794"/>
                    <a:pt x="88" y="794"/>
                    <a:pt x="88" y="794"/>
                  </a:cubicBezTo>
                  <a:cubicBezTo>
                    <a:pt x="40" y="794"/>
                    <a:pt x="0" y="754"/>
                    <a:pt x="0" y="705"/>
                  </a:cubicBezTo>
                  <a:cubicBezTo>
                    <a:pt x="0" y="88"/>
                    <a:pt x="0" y="88"/>
                    <a:pt x="0" y="88"/>
                  </a:cubicBezTo>
                  <a:cubicBezTo>
                    <a:pt x="0" y="40"/>
                    <a:pt x="40" y="0"/>
                    <a:pt x="88" y="0"/>
                  </a:cubicBezTo>
                  <a:cubicBezTo>
                    <a:pt x="137" y="0"/>
                    <a:pt x="177" y="40"/>
                    <a:pt x="177" y="88"/>
                  </a:cubicBezTo>
                  <a:cubicBezTo>
                    <a:pt x="177" y="705"/>
                    <a:pt x="177" y="705"/>
                    <a:pt x="177" y="705"/>
                  </a:cubicBezTo>
                  <a:cubicBezTo>
                    <a:pt x="177" y="754"/>
                    <a:pt x="137" y="794"/>
                    <a:pt x="88" y="79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GB" sz="2099" dirty="0">
                <a:solidFill>
                  <a:prstClr val="black"/>
                </a:solidFill>
                <a:latin typeface="Arial"/>
                <a:cs typeface="+mn-cs"/>
              </a:endParaRPr>
            </a:p>
          </p:txBody>
        </p:sp>
        <p:sp>
          <p:nvSpPr>
            <p:cNvPr id="17" name="Freeform 10"/>
            <p:cNvSpPr>
              <a:spLocks/>
            </p:cNvSpPr>
            <p:nvPr userDrawn="1"/>
          </p:nvSpPr>
          <p:spPr bwMode="auto">
            <a:xfrm>
              <a:off x="12058650" y="4551363"/>
              <a:ext cx="139700" cy="449263"/>
            </a:xfrm>
            <a:custGeom>
              <a:avLst/>
              <a:gdLst>
                <a:gd name="T0" fmla="*/ 44 w 44"/>
                <a:gd name="T1" fmla="*/ 0 h 142"/>
                <a:gd name="T2" fmla="*/ 0 w 44"/>
                <a:gd name="T3" fmla="*/ 42 h 142"/>
                <a:gd name="T4" fmla="*/ 0 w 44"/>
                <a:gd name="T5" fmla="*/ 99 h 142"/>
                <a:gd name="T6" fmla="*/ 44 w 44"/>
                <a:gd name="T7" fmla="*/ 142 h 142"/>
                <a:gd name="T8" fmla="*/ 44 w 44"/>
                <a:gd name="T9" fmla="*/ 0 h 142"/>
              </a:gdLst>
              <a:ahLst/>
              <a:cxnLst>
                <a:cxn ang="0">
                  <a:pos x="T0" y="T1"/>
                </a:cxn>
                <a:cxn ang="0">
                  <a:pos x="T2" y="T3"/>
                </a:cxn>
                <a:cxn ang="0">
                  <a:pos x="T4" y="T5"/>
                </a:cxn>
                <a:cxn ang="0">
                  <a:pos x="T6" y="T7"/>
                </a:cxn>
                <a:cxn ang="0">
                  <a:pos x="T8" y="T9"/>
                </a:cxn>
              </a:cxnLst>
              <a:rect l="0" t="0" r="r" b="b"/>
              <a:pathLst>
                <a:path w="44" h="142">
                  <a:moveTo>
                    <a:pt x="44" y="0"/>
                  </a:moveTo>
                  <a:cubicBezTo>
                    <a:pt x="20" y="0"/>
                    <a:pt x="0" y="19"/>
                    <a:pt x="0" y="42"/>
                  </a:cubicBezTo>
                  <a:cubicBezTo>
                    <a:pt x="0" y="99"/>
                    <a:pt x="0" y="99"/>
                    <a:pt x="0" y="99"/>
                  </a:cubicBezTo>
                  <a:cubicBezTo>
                    <a:pt x="0" y="123"/>
                    <a:pt x="20" y="142"/>
                    <a:pt x="44" y="142"/>
                  </a:cubicBezTo>
                  <a:lnTo>
                    <a:pt x="4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GB" sz="2099" dirty="0">
                <a:solidFill>
                  <a:prstClr val="black"/>
                </a:solidFill>
                <a:latin typeface="Arial"/>
                <a:cs typeface="+mn-cs"/>
              </a:endParaRPr>
            </a:p>
          </p:txBody>
        </p:sp>
      </p:grpSp>
      <p:grpSp>
        <p:nvGrpSpPr>
          <p:cNvPr id="19" name="Logotype"/>
          <p:cNvGrpSpPr/>
          <p:nvPr userDrawn="1"/>
        </p:nvGrpSpPr>
        <p:grpSpPr>
          <a:xfrm>
            <a:off x="641186" y="530770"/>
            <a:ext cx="1383679" cy="288542"/>
            <a:chOff x="9501453" y="6148765"/>
            <a:chExt cx="2047875" cy="427037"/>
          </a:xfrm>
          <a:solidFill>
            <a:schemeClr val="bg2"/>
          </a:solidFill>
        </p:grpSpPr>
        <p:sp>
          <p:nvSpPr>
            <p:cNvPr id="20" name="Freeform 5"/>
            <p:cNvSpPr>
              <a:spLocks noEditPoints="1"/>
            </p:cNvSpPr>
            <p:nvPr userDrawn="1"/>
          </p:nvSpPr>
          <p:spPr bwMode="auto">
            <a:xfrm>
              <a:off x="11206428" y="6231315"/>
              <a:ext cx="342900" cy="344487"/>
            </a:xfrm>
            <a:custGeom>
              <a:avLst/>
              <a:gdLst>
                <a:gd name="T0" fmla="*/ 43 w 91"/>
                <a:gd name="T1" fmla="*/ 2 h 91"/>
                <a:gd name="T2" fmla="*/ 2 w 91"/>
                <a:gd name="T3" fmla="*/ 44 h 91"/>
                <a:gd name="T4" fmla="*/ 46 w 91"/>
                <a:gd name="T5" fmla="*/ 91 h 91"/>
                <a:gd name="T6" fmla="*/ 74 w 91"/>
                <a:gd name="T7" fmla="*/ 77 h 91"/>
                <a:gd name="T8" fmla="*/ 74 w 91"/>
                <a:gd name="T9" fmla="*/ 90 h 91"/>
                <a:gd name="T10" fmla="*/ 91 w 91"/>
                <a:gd name="T11" fmla="*/ 90 h 91"/>
                <a:gd name="T12" fmla="*/ 91 w 91"/>
                <a:gd name="T13" fmla="*/ 47 h 91"/>
                <a:gd name="T14" fmla="*/ 43 w 91"/>
                <a:gd name="T15" fmla="*/ 2 h 91"/>
                <a:gd name="T16" fmla="*/ 72 w 91"/>
                <a:gd name="T17" fmla="*/ 48 h 91"/>
                <a:gd name="T18" fmla="*/ 43 w 91"/>
                <a:gd name="T19" fmla="*/ 72 h 91"/>
                <a:gd name="T20" fmla="*/ 21 w 91"/>
                <a:gd name="T21" fmla="*/ 50 h 91"/>
                <a:gd name="T22" fmla="*/ 46 w 91"/>
                <a:gd name="T23" fmla="*/ 21 h 91"/>
                <a:gd name="T24" fmla="*/ 72 w 91"/>
                <a:gd name="T25" fmla="*/ 45 h 91"/>
                <a:gd name="T26" fmla="*/ 72 w 91"/>
                <a:gd name="T27" fmla="*/ 48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1" h="91">
                  <a:moveTo>
                    <a:pt x="43" y="2"/>
                  </a:moveTo>
                  <a:cubicBezTo>
                    <a:pt x="21" y="4"/>
                    <a:pt x="3" y="22"/>
                    <a:pt x="2" y="44"/>
                  </a:cubicBezTo>
                  <a:cubicBezTo>
                    <a:pt x="0" y="70"/>
                    <a:pt x="21" y="91"/>
                    <a:pt x="46" y="91"/>
                  </a:cubicBezTo>
                  <a:cubicBezTo>
                    <a:pt x="56" y="91"/>
                    <a:pt x="68" y="87"/>
                    <a:pt x="74" y="77"/>
                  </a:cubicBezTo>
                  <a:cubicBezTo>
                    <a:pt x="74" y="90"/>
                    <a:pt x="74" y="90"/>
                    <a:pt x="74" y="90"/>
                  </a:cubicBezTo>
                  <a:cubicBezTo>
                    <a:pt x="91" y="90"/>
                    <a:pt x="91" y="90"/>
                    <a:pt x="91" y="90"/>
                  </a:cubicBezTo>
                  <a:cubicBezTo>
                    <a:pt x="91" y="47"/>
                    <a:pt x="91" y="47"/>
                    <a:pt x="91" y="47"/>
                  </a:cubicBezTo>
                  <a:cubicBezTo>
                    <a:pt x="91" y="20"/>
                    <a:pt x="69" y="0"/>
                    <a:pt x="43" y="2"/>
                  </a:cubicBezTo>
                  <a:close/>
                  <a:moveTo>
                    <a:pt x="72" y="48"/>
                  </a:moveTo>
                  <a:cubicBezTo>
                    <a:pt x="71" y="63"/>
                    <a:pt x="58" y="74"/>
                    <a:pt x="43" y="72"/>
                  </a:cubicBezTo>
                  <a:cubicBezTo>
                    <a:pt x="32" y="71"/>
                    <a:pt x="22" y="61"/>
                    <a:pt x="21" y="50"/>
                  </a:cubicBezTo>
                  <a:cubicBezTo>
                    <a:pt x="19" y="34"/>
                    <a:pt x="31" y="21"/>
                    <a:pt x="46" y="21"/>
                  </a:cubicBezTo>
                  <a:cubicBezTo>
                    <a:pt x="60" y="21"/>
                    <a:pt x="71" y="32"/>
                    <a:pt x="72" y="45"/>
                  </a:cubicBezTo>
                  <a:lnTo>
                    <a:pt x="72" y="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US" sz="2099" dirty="0">
                <a:solidFill>
                  <a:prstClr val="black"/>
                </a:solidFill>
                <a:latin typeface="Arial"/>
                <a:cs typeface="+mn-cs"/>
              </a:endParaRPr>
            </a:p>
          </p:txBody>
        </p:sp>
        <p:sp>
          <p:nvSpPr>
            <p:cNvPr id="23" name="Freeform 6"/>
            <p:cNvSpPr>
              <a:spLocks noEditPoints="1"/>
            </p:cNvSpPr>
            <p:nvPr userDrawn="1"/>
          </p:nvSpPr>
          <p:spPr bwMode="auto">
            <a:xfrm>
              <a:off x="10849241" y="6236077"/>
              <a:ext cx="334963" cy="339725"/>
            </a:xfrm>
            <a:custGeom>
              <a:avLst/>
              <a:gdLst>
                <a:gd name="T0" fmla="*/ 44 w 89"/>
                <a:gd name="T1" fmla="*/ 1 h 90"/>
                <a:gd name="T2" fmla="*/ 0 w 89"/>
                <a:gd name="T3" fmla="*/ 46 h 90"/>
                <a:gd name="T4" fmla="*/ 45 w 89"/>
                <a:gd name="T5" fmla="*/ 90 h 90"/>
                <a:gd name="T6" fmla="*/ 86 w 89"/>
                <a:gd name="T7" fmla="*/ 63 h 90"/>
                <a:gd name="T8" fmla="*/ 69 w 89"/>
                <a:gd name="T9" fmla="*/ 58 h 90"/>
                <a:gd name="T10" fmla="*/ 50 w 89"/>
                <a:gd name="T11" fmla="*/ 72 h 90"/>
                <a:gd name="T12" fmla="*/ 22 w 89"/>
                <a:gd name="T13" fmla="*/ 59 h 90"/>
                <a:gd name="T14" fmla="*/ 89 w 89"/>
                <a:gd name="T15" fmla="*/ 41 h 90"/>
                <a:gd name="T16" fmla="*/ 44 w 89"/>
                <a:gd name="T17" fmla="*/ 1 h 90"/>
                <a:gd name="T18" fmla="*/ 19 w 89"/>
                <a:gd name="T19" fmla="*/ 44 h 90"/>
                <a:gd name="T20" fmla="*/ 36 w 89"/>
                <a:gd name="T21" fmla="*/ 19 h 90"/>
                <a:gd name="T22" fmla="*/ 67 w 89"/>
                <a:gd name="T23" fmla="*/ 31 h 90"/>
                <a:gd name="T24" fmla="*/ 19 w 89"/>
                <a:gd name="T25" fmla="*/ 44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9" h="90">
                  <a:moveTo>
                    <a:pt x="44" y="1"/>
                  </a:moveTo>
                  <a:cubicBezTo>
                    <a:pt x="20" y="2"/>
                    <a:pt x="0" y="20"/>
                    <a:pt x="0" y="46"/>
                  </a:cubicBezTo>
                  <a:cubicBezTo>
                    <a:pt x="0" y="70"/>
                    <a:pt x="20" y="90"/>
                    <a:pt x="45" y="90"/>
                  </a:cubicBezTo>
                  <a:cubicBezTo>
                    <a:pt x="62" y="90"/>
                    <a:pt x="79" y="80"/>
                    <a:pt x="86" y="63"/>
                  </a:cubicBezTo>
                  <a:cubicBezTo>
                    <a:pt x="69" y="58"/>
                    <a:pt x="69" y="58"/>
                    <a:pt x="69" y="58"/>
                  </a:cubicBezTo>
                  <a:cubicBezTo>
                    <a:pt x="66" y="65"/>
                    <a:pt x="58" y="71"/>
                    <a:pt x="50" y="72"/>
                  </a:cubicBezTo>
                  <a:cubicBezTo>
                    <a:pt x="38" y="75"/>
                    <a:pt x="26" y="67"/>
                    <a:pt x="22" y="59"/>
                  </a:cubicBezTo>
                  <a:cubicBezTo>
                    <a:pt x="89" y="41"/>
                    <a:pt x="89" y="41"/>
                    <a:pt x="89" y="41"/>
                  </a:cubicBezTo>
                  <a:cubicBezTo>
                    <a:pt x="87" y="24"/>
                    <a:pt x="72" y="0"/>
                    <a:pt x="44" y="1"/>
                  </a:cubicBezTo>
                  <a:close/>
                  <a:moveTo>
                    <a:pt x="19" y="44"/>
                  </a:moveTo>
                  <a:cubicBezTo>
                    <a:pt x="19" y="34"/>
                    <a:pt x="24" y="24"/>
                    <a:pt x="36" y="19"/>
                  </a:cubicBezTo>
                  <a:cubicBezTo>
                    <a:pt x="50" y="14"/>
                    <a:pt x="62" y="21"/>
                    <a:pt x="67" y="31"/>
                  </a:cubicBezTo>
                  <a:lnTo>
                    <a:pt x="19" y="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US" sz="2099" dirty="0">
                <a:solidFill>
                  <a:prstClr val="black"/>
                </a:solidFill>
                <a:latin typeface="Arial"/>
                <a:cs typeface="+mn-cs"/>
              </a:endParaRPr>
            </a:p>
          </p:txBody>
        </p:sp>
        <p:sp>
          <p:nvSpPr>
            <p:cNvPr id="24" name="Freeform 7"/>
            <p:cNvSpPr>
              <a:spLocks/>
            </p:cNvSpPr>
            <p:nvPr userDrawn="1"/>
          </p:nvSpPr>
          <p:spPr bwMode="auto">
            <a:xfrm>
              <a:off x="10292028" y="6239252"/>
              <a:ext cx="166688" cy="333375"/>
            </a:xfrm>
            <a:custGeom>
              <a:avLst/>
              <a:gdLst>
                <a:gd name="T0" fmla="*/ 44 w 44"/>
                <a:gd name="T1" fmla="*/ 18 h 88"/>
                <a:gd name="T2" fmla="*/ 44 w 44"/>
                <a:gd name="T3" fmla="*/ 0 h 88"/>
                <a:gd name="T4" fmla="*/ 19 w 44"/>
                <a:gd name="T5" fmla="*/ 13 h 88"/>
                <a:gd name="T6" fmla="*/ 19 w 44"/>
                <a:gd name="T7" fmla="*/ 3 h 88"/>
                <a:gd name="T8" fmla="*/ 0 w 44"/>
                <a:gd name="T9" fmla="*/ 3 h 88"/>
                <a:gd name="T10" fmla="*/ 0 w 44"/>
                <a:gd name="T11" fmla="*/ 44 h 88"/>
                <a:gd name="T12" fmla="*/ 0 w 44"/>
                <a:gd name="T13" fmla="*/ 88 h 88"/>
                <a:gd name="T14" fmla="*/ 20 w 44"/>
                <a:gd name="T15" fmla="*/ 88 h 88"/>
                <a:gd name="T16" fmla="*/ 20 w 44"/>
                <a:gd name="T17" fmla="*/ 46 h 88"/>
                <a:gd name="T18" fmla="*/ 44 w 44"/>
                <a:gd name="T19" fmla="*/ 1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 h="88">
                  <a:moveTo>
                    <a:pt x="44" y="18"/>
                  </a:moveTo>
                  <a:cubicBezTo>
                    <a:pt x="44" y="0"/>
                    <a:pt x="44" y="0"/>
                    <a:pt x="44" y="0"/>
                  </a:cubicBezTo>
                  <a:cubicBezTo>
                    <a:pt x="28" y="0"/>
                    <a:pt x="22" y="8"/>
                    <a:pt x="19" y="13"/>
                  </a:cubicBezTo>
                  <a:cubicBezTo>
                    <a:pt x="19" y="3"/>
                    <a:pt x="19" y="3"/>
                    <a:pt x="19" y="3"/>
                  </a:cubicBezTo>
                  <a:cubicBezTo>
                    <a:pt x="0" y="3"/>
                    <a:pt x="0" y="3"/>
                    <a:pt x="0" y="3"/>
                  </a:cubicBezTo>
                  <a:cubicBezTo>
                    <a:pt x="0" y="44"/>
                    <a:pt x="0" y="44"/>
                    <a:pt x="0" y="44"/>
                  </a:cubicBezTo>
                  <a:cubicBezTo>
                    <a:pt x="0" y="88"/>
                    <a:pt x="0" y="88"/>
                    <a:pt x="0" y="88"/>
                  </a:cubicBezTo>
                  <a:cubicBezTo>
                    <a:pt x="20" y="88"/>
                    <a:pt x="20" y="88"/>
                    <a:pt x="20" y="88"/>
                  </a:cubicBezTo>
                  <a:cubicBezTo>
                    <a:pt x="20" y="62"/>
                    <a:pt x="20" y="62"/>
                    <a:pt x="20" y="46"/>
                  </a:cubicBezTo>
                  <a:cubicBezTo>
                    <a:pt x="20" y="26"/>
                    <a:pt x="31" y="19"/>
                    <a:pt x="44"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US" sz="2099" dirty="0">
                <a:solidFill>
                  <a:prstClr val="black"/>
                </a:solidFill>
                <a:latin typeface="Arial"/>
                <a:cs typeface="+mn-cs"/>
              </a:endParaRPr>
            </a:p>
          </p:txBody>
        </p:sp>
        <p:sp>
          <p:nvSpPr>
            <p:cNvPr id="25" name="Freeform 8"/>
            <p:cNvSpPr>
              <a:spLocks/>
            </p:cNvSpPr>
            <p:nvPr userDrawn="1"/>
          </p:nvSpPr>
          <p:spPr bwMode="auto">
            <a:xfrm>
              <a:off x="9501453" y="6182102"/>
              <a:ext cx="369888" cy="390525"/>
            </a:xfrm>
            <a:custGeom>
              <a:avLst/>
              <a:gdLst>
                <a:gd name="T0" fmla="*/ 185 w 233"/>
                <a:gd name="T1" fmla="*/ 165 h 246"/>
                <a:gd name="T2" fmla="*/ 48 w 233"/>
                <a:gd name="T3" fmla="*/ 0 h 246"/>
                <a:gd name="T4" fmla="*/ 0 w 233"/>
                <a:gd name="T5" fmla="*/ 0 h 246"/>
                <a:gd name="T6" fmla="*/ 0 w 233"/>
                <a:gd name="T7" fmla="*/ 246 h 246"/>
                <a:gd name="T8" fmla="*/ 50 w 233"/>
                <a:gd name="T9" fmla="*/ 246 h 246"/>
                <a:gd name="T10" fmla="*/ 50 w 233"/>
                <a:gd name="T11" fmla="*/ 81 h 246"/>
                <a:gd name="T12" fmla="*/ 190 w 233"/>
                <a:gd name="T13" fmla="*/ 246 h 246"/>
                <a:gd name="T14" fmla="*/ 233 w 233"/>
                <a:gd name="T15" fmla="*/ 246 h 246"/>
                <a:gd name="T16" fmla="*/ 233 w 233"/>
                <a:gd name="T17" fmla="*/ 0 h 246"/>
                <a:gd name="T18" fmla="*/ 185 w 233"/>
                <a:gd name="T19" fmla="*/ 0 h 246"/>
                <a:gd name="T20" fmla="*/ 185 w 233"/>
                <a:gd name="T21" fmla="*/ 165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3" h="246">
                  <a:moveTo>
                    <a:pt x="185" y="165"/>
                  </a:moveTo>
                  <a:lnTo>
                    <a:pt x="48" y="0"/>
                  </a:lnTo>
                  <a:lnTo>
                    <a:pt x="0" y="0"/>
                  </a:lnTo>
                  <a:lnTo>
                    <a:pt x="0" y="246"/>
                  </a:lnTo>
                  <a:lnTo>
                    <a:pt x="50" y="246"/>
                  </a:lnTo>
                  <a:lnTo>
                    <a:pt x="50" y="81"/>
                  </a:lnTo>
                  <a:lnTo>
                    <a:pt x="190" y="246"/>
                  </a:lnTo>
                  <a:lnTo>
                    <a:pt x="233" y="246"/>
                  </a:lnTo>
                  <a:lnTo>
                    <a:pt x="233" y="0"/>
                  </a:lnTo>
                  <a:lnTo>
                    <a:pt x="185" y="0"/>
                  </a:lnTo>
                  <a:lnTo>
                    <a:pt x="185" y="16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US" sz="2099" dirty="0">
                <a:solidFill>
                  <a:prstClr val="black"/>
                </a:solidFill>
                <a:latin typeface="Arial"/>
                <a:cs typeface="+mn-cs"/>
              </a:endParaRPr>
            </a:p>
          </p:txBody>
        </p:sp>
        <p:sp>
          <p:nvSpPr>
            <p:cNvPr id="26" name="Freeform 9"/>
            <p:cNvSpPr>
              <a:spLocks noEditPoints="1"/>
            </p:cNvSpPr>
            <p:nvPr userDrawn="1"/>
          </p:nvSpPr>
          <p:spPr bwMode="auto">
            <a:xfrm>
              <a:off x="10461891" y="6148765"/>
              <a:ext cx="342900" cy="427037"/>
            </a:xfrm>
            <a:custGeom>
              <a:avLst/>
              <a:gdLst>
                <a:gd name="T0" fmla="*/ 91 w 91"/>
                <a:gd name="T1" fmla="*/ 0 h 113"/>
                <a:gd name="T2" fmla="*/ 73 w 91"/>
                <a:gd name="T3" fmla="*/ 0 h 113"/>
                <a:gd name="T4" fmla="*/ 73 w 91"/>
                <a:gd name="T5" fmla="*/ 34 h 113"/>
                <a:gd name="T6" fmla="*/ 43 w 91"/>
                <a:gd name="T7" fmla="*/ 24 h 113"/>
                <a:gd name="T8" fmla="*/ 2 w 91"/>
                <a:gd name="T9" fmla="*/ 66 h 113"/>
                <a:gd name="T10" fmla="*/ 46 w 91"/>
                <a:gd name="T11" fmla="*/ 113 h 113"/>
                <a:gd name="T12" fmla="*/ 74 w 91"/>
                <a:gd name="T13" fmla="*/ 101 h 113"/>
                <a:gd name="T14" fmla="*/ 74 w 91"/>
                <a:gd name="T15" fmla="*/ 112 h 113"/>
                <a:gd name="T16" fmla="*/ 91 w 91"/>
                <a:gd name="T17" fmla="*/ 112 h 113"/>
                <a:gd name="T18" fmla="*/ 91 w 91"/>
                <a:gd name="T19" fmla="*/ 69 h 113"/>
                <a:gd name="T20" fmla="*/ 91 w 91"/>
                <a:gd name="T21" fmla="*/ 69 h 113"/>
                <a:gd name="T22" fmla="*/ 91 w 91"/>
                <a:gd name="T23" fmla="*/ 68 h 113"/>
                <a:gd name="T24" fmla="*/ 91 w 91"/>
                <a:gd name="T25" fmla="*/ 0 h 113"/>
                <a:gd name="T26" fmla="*/ 72 w 91"/>
                <a:gd name="T27" fmla="*/ 70 h 113"/>
                <a:gd name="T28" fmla="*/ 43 w 91"/>
                <a:gd name="T29" fmla="*/ 94 h 113"/>
                <a:gd name="T30" fmla="*/ 21 w 91"/>
                <a:gd name="T31" fmla="*/ 72 h 113"/>
                <a:gd name="T32" fmla="*/ 46 w 91"/>
                <a:gd name="T33" fmla="*/ 43 h 113"/>
                <a:gd name="T34" fmla="*/ 72 w 91"/>
                <a:gd name="T35" fmla="*/ 67 h 113"/>
                <a:gd name="T36" fmla="*/ 72 w 91"/>
                <a:gd name="T37" fmla="*/ 7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1" h="113">
                  <a:moveTo>
                    <a:pt x="91" y="0"/>
                  </a:moveTo>
                  <a:cubicBezTo>
                    <a:pt x="73" y="0"/>
                    <a:pt x="73" y="0"/>
                    <a:pt x="73" y="0"/>
                  </a:cubicBezTo>
                  <a:cubicBezTo>
                    <a:pt x="73" y="34"/>
                    <a:pt x="73" y="34"/>
                    <a:pt x="73" y="34"/>
                  </a:cubicBezTo>
                  <a:cubicBezTo>
                    <a:pt x="68" y="28"/>
                    <a:pt x="55" y="23"/>
                    <a:pt x="43" y="24"/>
                  </a:cubicBezTo>
                  <a:cubicBezTo>
                    <a:pt x="21" y="26"/>
                    <a:pt x="3" y="44"/>
                    <a:pt x="2" y="66"/>
                  </a:cubicBezTo>
                  <a:cubicBezTo>
                    <a:pt x="0" y="92"/>
                    <a:pt x="21" y="113"/>
                    <a:pt x="46" y="113"/>
                  </a:cubicBezTo>
                  <a:cubicBezTo>
                    <a:pt x="56" y="113"/>
                    <a:pt x="69" y="109"/>
                    <a:pt x="74" y="101"/>
                  </a:cubicBezTo>
                  <a:cubicBezTo>
                    <a:pt x="74" y="112"/>
                    <a:pt x="74" y="112"/>
                    <a:pt x="74" y="112"/>
                  </a:cubicBezTo>
                  <a:cubicBezTo>
                    <a:pt x="91" y="112"/>
                    <a:pt x="91" y="112"/>
                    <a:pt x="91" y="112"/>
                  </a:cubicBezTo>
                  <a:cubicBezTo>
                    <a:pt x="91" y="69"/>
                    <a:pt x="91" y="69"/>
                    <a:pt x="91" y="69"/>
                  </a:cubicBezTo>
                  <a:cubicBezTo>
                    <a:pt x="91" y="69"/>
                    <a:pt x="91" y="69"/>
                    <a:pt x="91" y="69"/>
                  </a:cubicBezTo>
                  <a:cubicBezTo>
                    <a:pt x="91" y="68"/>
                    <a:pt x="91" y="68"/>
                    <a:pt x="91" y="68"/>
                  </a:cubicBezTo>
                  <a:lnTo>
                    <a:pt x="91" y="0"/>
                  </a:lnTo>
                  <a:close/>
                  <a:moveTo>
                    <a:pt x="72" y="70"/>
                  </a:moveTo>
                  <a:cubicBezTo>
                    <a:pt x="71" y="85"/>
                    <a:pt x="58" y="96"/>
                    <a:pt x="43" y="94"/>
                  </a:cubicBezTo>
                  <a:cubicBezTo>
                    <a:pt x="32" y="93"/>
                    <a:pt x="22" y="83"/>
                    <a:pt x="21" y="72"/>
                  </a:cubicBezTo>
                  <a:cubicBezTo>
                    <a:pt x="19" y="56"/>
                    <a:pt x="31" y="43"/>
                    <a:pt x="46" y="43"/>
                  </a:cubicBezTo>
                  <a:cubicBezTo>
                    <a:pt x="60" y="43"/>
                    <a:pt x="71" y="54"/>
                    <a:pt x="72" y="67"/>
                  </a:cubicBezTo>
                  <a:lnTo>
                    <a:pt x="72"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US" sz="2099" dirty="0">
                <a:solidFill>
                  <a:prstClr val="black"/>
                </a:solidFill>
                <a:latin typeface="Arial"/>
                <a:cs typeface="+mn-cs"/>
              </a:endParaRPr>
            </a:p>
          </p:txBody>
        </p:sp>
        <p:sp>
          <p:nvSpPr>
            <p:cNvPr id="27" name="Freeform 10"/>
            <p:cNvSpPr>
              <a:spLocks noEditPoints="1"/>
            </p:cNvSpPr>
            <p:nvPr userDrawn="1"/>
          </p:nvSpPr>
          <p:spPr bwMode="auto">
            <a:xfrm>
              <a:off x="9912616" y="6239252"/>
              <a:ext cx="338138" cy="336550"/>
            </a:xfrm>
            <a:custGeom>
              <a:avLst/>
              <a:gdLst>
                <a:gd name="T0" fmla="*/ 45 w 90"/>
                <a:gd name="T1" fmla="*/ 0 h 89"/>
                <a:gd name="T2" fmla="*/ 0 w 90"/>
                <a:gd name="T3" fmla="*/ 45 h 89"/>
                <a:gd name="T4" fmla="*/ 45 w 90"/>
                <a:gd name="T5" fmla="*/ 89 h 89"/>
                <a:gd name="T6" fmla="*/ 90 w 90"/>
                <a:gd name="T7" fmla="*/ 45 h 89"/>
                <a:gd name="T8" fmla="*/ 45 w 90"/>
                <a:gd name="T9" fmla="*/ 0 h 89"/>
                <a:gd name="T10" fmla="*/ 45 w 90"/>
                <a:gd name="T11" fmla="*/ 70 h 89"/>
                <a:gd name="T12" fmla="*/ 19 w 90"/>
                <a:gd name="T13" fmla="*/ 45 h 89"/>
                <a:gd name="T14" fmla="*/ 45 w 90"/>
                <a:gd name="T15" fmla="*/ 19 h 89"/>
                <a:gd name="T16" fmla="*/ 71 w 90"/>
                <a:gd name="T17" fmla="*/ 45 h 89"/>
                <a:gd name="T18" fmla="*/ 45 w 90"/>
                <a:gd name="T19" fmla="*/ 7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0" h="89">
                  <a:moveTo>
                    <a:pt x="45" y="0"/>
                  </a:moveTo>
                  <a:cubicBezTo>
                    <a:pt x="20" y="0"/>
                    <a:pt x="0" y="20"/>
                    <a:pt x="0" y="45"/>
                  </a:cubicBezTo>
                  <a:cubicBezTo>
                    <a:pt x="0" y="69"/>
                    <a:pt x="20" y="89"/>
                    <a:pt x="45" y="89"/>
                  </a:cubicBezTo>
                  <a:cubicBezTo>
                    <a:pt x="70" y="89"/>
                    <a:pt x="90" y="69"/>
                    <a:pt x="90" y="45"/>
                  </a:cubicBezTo>
                  <a:cubicBezTo>
                    <a:pt x="90" y="20"/>
                    <a:pt x="70" y="0"/>
                    <a:pt x="45" y="0"/>
                  </a:cubicBezTo>
                  <a:close/>
                  <a:moveTo>
                    <a:pt x="45" y="70"/>
                  </a:moveTo>
                  <a:cubicBezTo>
                    <a:pt x="31" y="70"/>
                    <a:pt x="19" y="59"/>
                    <a:pt x="19" y="45"/>
                  </a:cubicBezTo>
                  <a:cubicBezTo>
                    <a:pt x="19" y="30"/>
                    <a:pt x="31" y="19"/>
                    <a:pt x="45" y="19"/>
                  </a:cubicBezTo>
                  <a:cubicBezTo>
                    <a:pt x="59" y="19"/>
                    <a:pt x="71" y="30"/>
                    <a:pt x="71" y="45"/>
                  </a:cubicBezTo>
                  <a:cubicBezTo>
                    <a:pt x="71" y="59"/>
                    <a:pt x="59" y="70"/>
                    <a:pt x="45" y="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US" sz="2099" dirty="0">
                <a:solidFill>
                  <a:prstClr val="black"/>
                </a:solidFill>
                <a:latin typeface="Arial"/>
                <a:cs typeface="+mn-cs"/>
              </a:endParaRPr>
            </a:p>
          </p:txBody>
        </p:sp>
      </p:grpSp>
    </p:spTree>
    <p:extLst>
      <p:ext uri="{BB962C8B-B14F-4D97-AF65-F5344CB8AC3E}">
        <p14:creationId xmlns:p14="http://schemas.microsoft.com/office/powerpoint/2010/main" val="985133374"/>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Title and Content Narrow">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Click to edit Master title style</a:t>
            </a:r>
          </a:p>
        </p:txBody>
      </p:sp>
      <p:sp>
        <p:nvSpPr>
          <p:cNvPr id="3" name="Content Placeholder 2"/>
          <p:cNvSpPr>
            <a:spLocks noGrp="1"/>
          </p:cNvSpPr>
          <p:nvPr>
            <p:ph idx="1" hasCustomPrompt="1"/>
          </p:nvPr>
        </p:nvSpPr>
        <p:spPr>
          <a:xfrm>
            <a:off x="647831" y="1331694"/>
            <a:ext cx="7198125" cy="4426975"/>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Slide Number Placeholder 5"/>
          <p:cNvSpPr>
            <a:spLocks noGrp="1"/>
          </p:cNvSpPr>
          <p:nvPr>
            <p:ph type="sldNum" sz="quarter" idx="12"/>
          </p:nvPr>
        </p:nvSpPr>
        <p:spPr/>
        <p:txBody>
          <a:bodyPr/>
          <a:lstStyle/>
          <a:p>
            <a:fld id="{D14BCCD3-0010-4FBA-B965-2126ADC31932}" type="slidenum">
              <a:rPr lang="en-US" smtClean="0"/>
              <a:pPr/>
              <a:t>‹#›</a:t>
            </a:fld>
            <a:endParaRPr lang="en-US" dirty="0"/>
          </a:p>
        </p:txBody>
      </p:sp>
      <p:sp>
        <p:nvSpPr>
          <p:cNvPr id="4" name="Footer Placeholder 3"/>
          <p:cNvSpPr>
            <a:spLocks noGrp="1"/>
          </p:cNvSpPr>
          <p:nvPr>
            <p:ph type="ftr" sz="quarter" idx="13"/>
          </p:nvPr>
        </p:nvSpPr>
        <p:spPr/>
        <p:txBody>
          <a:bodyPr/>
          <a:lstStyle/>
          <a:p>
            <a:endParaRPr lang="en-US" dirty="0"/>
          </a:p>
        </p:txBody>
      </p:sp>
    </p:spTree>
    <p:extLst>
      <p:ext uri="{BB962C8B-B14F-4D97-AF65-F5344CB8AC3E}">
        <p14:creationId xmlns:p14="http://schemas.microsoft.com/office/powerpoint/2010/main" val="1274061130"/>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preserve="1" userDrawn="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647833" y="360000"/>
            <a:ext cx="7198125" cy="720000"/>
          </a:xfrm>
        </p:spPr>
        <p:txBody>
          <a:bodyPr/>
          <a:lstStyle/>
          <a:p>
            <a:r>
              <a:rPr lang="en-US" dirty="0"/>
              <a:t>Click to edit Master title style</a:t>
            </a:r>
          </a:p>
        </p:txBody>
      </p:sp>
      <p:sp>
        <p:nvSpPr>
          <p:cNvPr id="3" name="Content Placeholder 2"/>
          <p:cNvSpPr>
            <a:spLocks noGrp="1"/>
          </p:cNvSpPr>
          <p:nvPr>
            <p:ph sz="half" idx="1" hasCustomPrompt="1"/>
          </p:nvPr>
        </p:nvSpPr>
        <p:spPr>
          <a:xfrm>
            <a:off x="647833" y="1331694"/>
            <a:ext cx="5362604" cy="4426975"/>
          </a:xfrm>
        </p:spPr>
        <p:txBody>
          <a:bodyPr>
            <a:noAutofit/>
          </a:bodyPr>
          <a:lstStyle>
            <a:lvl1pPr>
              <a:defRPr sz="1600"/>
            </a:lvl1pPr>
            <a:lvl2pPr>
              <a:defRPr sz="1200"/>
            </a:lvl2pPr>
            <a:lvl3pPr>
              <a:defRPr sz="1200"/>
            </a:lvl3pPr>
            <a:lvl4pPr>
              <a:defRPr sz="1200"/>
            </a:lvl4pPr>
            <a:lvl5pPr>
              <a:defRPr sz="1200"/>
            </a:lvl5pPr>
            <a:lvl6pPr>
              <a:defRPr sz="2099"/>
            </a:lvl6pPr>
            <a:lvl7pPr>
              <a:defRPr sz="2099"/>
            </a:lvl7pPr>
            <a:lvl8pPr>
              <a:defRPr sz="2099"/>
            </a:lvl8pPr>
            <a:lvl9pPr>
              <a:defRPr sz="2099"/>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hasCustomPrompt="1"/>
          </p:nvPr>
        </p:nvSpPr>
        <p:spPr>
          <a:xfrm>
            <a:off x="6190391" y="1331694"/>
            <a:ext cx="5362604" cy="4426975"/>
          </a:xfrm>
        </p:spPr>
        <p:txBody>
          <a:bodyPr>
            <a:noAutofit/>
          </a:bodyPr>
          <a:lstStyle>
            <a:lvl1pPr>
              <a:defRPr sz="1600"/>
            </a:lvl1pPr>
            <a:lvl2pPr>
              <a:defRPr sz="1200"/>
            </a:lvl2pPr>
            <a:lvl3pPr>
              <a:defRPr sz="1200"/>
            </a:lvl3pPr>
            <a:lvl4pPr>
              <a:defRPr sz="1200"/>
            </a:lvl4pPr>
            <a:lvl5pPr>
              <a:defRPr sz="1200"/>
            </a:lvl5pPr>
            <a:lvl6pPr>
              <a:defRPr sz="2099"/>
            </a:lvl6pPr>
            <a:lvl7pPr>
              <a:defRPr sz="2099"/>
            </a:lvl7pPr>
            <a:lvl8pPr>
              <a:defRPr sz="2099"/>
            </a:lvl8pPr>
            <a:lvl9pPr>
              <a:defRPr sz="2099"/>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Slide Number Placeholder 6"/>
          <p:cNvSpPr>
            <a:spLocks noGrp="1"/>
          </p:cNvSpPr>
          <p:nvPr>
            <p:ph type="sldNum" sz="quarter" idx="12"/>
          </p:nvPr>
        </p:nvSpPr>
        <p:spPr/>
        <p:txBody>
          <a:bodyPr/>
          <a:lstStyle/>
          <a:p>
            <a:pPr>
              <a:buClr>
                <a:prstClr val="black"/>
              </a:buClr>
            </a:pPr>
            <a:fld id="{D14BCCD3-0010-4FBA-B965-2126ADC31932}" type="slidenum">
              <a:rPr lang="en-US" smtClean="0"/>
              <a:pPr>
                <a:buClr>
                  <a:prstClr val="black"/>
                </a:buClr>
              </a:pPr>
              <a:t>‹#›</a:t>
            </a:fld>
            <a:endParaRPr lang="en-US" dirty="0"/>
          </a:p>
        </p:txBody>
      </p:sp>
      <p:sp>
        <p:nvSpPr>
          <p:cNvPr id="5" name="Footer Placeholder 4"/>
          <p:cNvSpPr>
            <a:spLocks noGrp="1"/>
          </p:cNvSpPr>
          <p:nvPr>
            <p:ph type="ftr" sz="quarter" idx="13"/>
          </p:nvPr>
        </p:nvSpPr>
        <p:spPr/>
        <p:txBody>
          <a:bodyPr/>
          <a:lstStyle/>
          <a:p>
            <a:pPr>
              <a:buClr>
                <a:prstClr val="black"/>
              </a:buClr>
            </a:pPr>
            <a:endParaRPr lang="en-US" dirty="0"/>
          </a:p>
        </p:txBody>
      </p:sp>
    </p:spTree>
    <p:extLst>
      <p:ext uri="{BB962C8B-B14F-4D97-AF65-F5344CB8AC3E}">
        <p14:creationId xmlns:p14="http://schemas.microsoft.com/office/powerpoint/2010/main" val="1697942747"/>
      </p:ext>
    </p:extLst>
  </p:cSld>
  <p:clrMapOvr>
    <a:masterClrMapping/>
  </p:clrMapOvr>
</p:sldLayout>
</file>

<file path=ppt/slideLayouts/slideLayout300.xml><?xml version="1.0" encoding="utf-8"?>
<p:sldLayout xmlns:a="http://schemas.openxmlformats.org/drawingml/2006/main" xmlns:r="http://schemas.openxmlformats.org/officeDocument/2006/relationships" xmlns:p="http://schemas.openxmlformats.org/presentationml/2006/main" showMasterSp="0" preserve="1" userDrawn="1">
  <p:cSld name="Title Slide Pulse Pattern">
    <p:bg>
      <p:bgPr>
        <a:solidFill>
          <a:schemeClr val="accent1"/>
        </a:soli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647833" y="1338890"/>
            <a:ext cx="7198125" cy="748627"/>
          </a:xfrm>
        </p:spPr>
        <p:txBody>
          <a:bodyPr>
            <a:noAutofit/>
          </a:bodyPr>
          <a:lstStyle>
            <a:lvl1pPr>
              <a:defRPr sz="2399">
                <a:solidFill>
                  <a:srgbClr val="FBD9CA"/>
                </a:solidFill>
              </a:defRPr>
            </a:lvl1pPr>
          </a:lstStyle>
          <a:p>
            <a:r>
              <a:rPr lang="en-GB"/>
              <a:t>Click to edit Master title style</a:t>
            </a:r>
            <a:endParaRPr lang="en-GB" dirty="0"/>
          </a:p>
        </p:txBody>
      </p:sp>
      <p:sp>
        <p:nvSpPr>
          <p:cNvPr id="3" name="Subtitle 2"/>
          <p:cNvSpPr>
            <a:spLocks noGrp="1"/>
          </p:cNvSpPr>
          <p:nvPr>
            <p:ph type="subTitle" idx="1"/>
          </p:nvPr>
        </p:nvSpPr>
        <p:spPr>
          <a:xfrm>
            <a:off x="647833" y="2133156"/>
            <a:ext cx="7198125" cy="360000"/>
          </a:xfrm>
        </p:spPr>
        <p:txBody>
          <a:bodyPr/>
          <a:lstStyle>
            <a:lvl1pPr marL="0" indent="0" algn="l">
              <a:buNone/>
              <a:defRPr b="1">
                <a:solidFill>
                  <a:srgbClr val="FFFFFF"/>
                </a:solidFill>
              </a:defRPr>
            </a:lvl1pPr>
            <a:lvl2pPr marL="544080" indent="0" algn="ctr">
              <a:buNone/>
              <a:defRPr>
                <a:solidFill>
                  <a:schemeClr val="tx1">
                    <a:tint val="75000"/>
                  </a:schemeClr>
                </a:solidFill>
              </a:defRPr>
            </a:lvl2pPr>
            <a:lvl3pPr marL="1088158" indent="0" algn="ctr">
              <a:buNone/>
              <a:defRPr>
                <a:solidFill>
                  <a:schemeClr val="tx1">
                    <a:tint val="75000"/>
                  </a:schemeClr>
                </a:solidFill>
              </a:defRPr>
            </a:lvl3pPr>
            <a:lvl4pPr marL="1632238" indent="0" algn="ctr">
              <a:buNone/>
              <a:defRPr>
                <a:solidFill>
                  <a:schemeClr val="tx1">
                    <a:tint val="75000"/>
                  </a:schemeClr>
                </a:solidFill>
              </a:defRPr>
            </a:lvl4pPr>
            <a:lvl5pPr marL="2176318" indent="0" algn="ctr">
              <a:buNone/>
              <a:defRPr>
                <a:solidFill>
                  <a:schemeClr val="tx1">
                    <a:tint val="75000"/>
                  </a:schemeClr>
                </a:solidFill>
              </a:defRPr>
            </a:lvl5pPr>
            <a:lvl6pPr marL="2720399" indent="0" algn="ctr">
              <a:buNone/>
              <a:defRPr>
                <a:solidFill>
                  <a:schemeClr val="tx1">
                    <a:tint val="75000"/>
                  </a:schemeClr>
                </a:solidFill>
              </a:defRPr>
            </a:lvl6pPr>
            <a:lvl7pPr marL="3264477" indent="0" algn="ctr">
              <a:buNone/>
              <a:defRPr>
                <a:solidFill>
                  <a:schemeClr val="tx1">
                    <a:tint val="75000"/>
                  </a:schemeClr>
                </a:solidFill>
              </a:defRPr>
            </a:lvl7pPr>
            <a:lvl8pPr marL="3808557" indent="0" algn="ctr">
              <a:buNone/>
              <a:defRPr>
                <a:solidFill>
                  <a:schemeClr val="tx1">
                    <a:tint val="75000"/>
                  </a:schemeClr>
                </a:solidFill>
              </a:defRPr>
            </a:lvl8pPr>
            <a:lvl9pPr marL="4352636" indent="0" algn="ctr">
              <a:buNone/>
              <a:defRPr>
                <a:solidFill>
                  <a:schemeClr val="tx1">
                    <a:tint val="75000"/>
                  </a:schemeClr>
                </a:solidFill>
              </a:defRPr>
            </a:lvl9pPr>
          </a:lstStyle>
          <a:p>
            <a:r>
              <a:rPr lang="en-GB"/>
              <a:t>Click to edit Master subtitle style</a:t>
            </a:r>
            <a:endParaRPr lang="en-GB" dirty="0"/>
          </a:p>
        </p:txBody>
      </p:sp>
      <p:sp>
        <p:nvSpPr>
          <p:cNvPr id="21" name="Text Placeholder 20"/>
          <p:cNvSpPr>
            <a:spLocks noGrp="1"/>
          </p:cNvSpPr>
          <p:nvPr>
            <p:ph type="body" sz="quarter" idx="13" hasCustomPrompt="1"/>
          </p:nvPr>
        </p:nvSpPr>
        <p:spPr>
          <a:xfrm>
            <a:off x="647833" y="2591401"/>
            <a:ext cx="7198125" cy="215949"/>
          </a:xfrm>
        </p:spPr>
        <p:txBody>
          <a:bodyPr>
            <a:noAutofit/>
          </a:bodyPr>
          <a:lstStyle>
            <a:lvl1pPr marL="0" indent="0">
              <a:buNone/>
              <a:defRPr sz="1300">
                <a:solidFill>
                  <a:srgbClr val="FFFFFF"/>
                </a:solidFill>
              </a:defRPr>
            </a:lvl1pPr>
            <a:lvl2pPr marL="257046" indent="0">
              <a:buNone/>
              <a:defRPr>
                <a:solidFill>
                  <a:schemeClr val="accent2"/>
                </a:solidFill>
              </a:defRPr>
            </a:lvl2pPr>
            <a:lvl3pPr marL="514091" indent="0">
              <a:buNone/>
              <a:defRPr>
                <a:solidFill>
                  <a:schemeClr val="accent2"/>
                </a:solidFill>
              </a:defRPr>
            </a:lvl3pPr>
            <a:lvl4pPr marL="771137" indent="0">
              <a:buNone/>
              <a:defRPr>
                <a:solidFill>
                  <a:schemeClr val="accent2"/>
                </a:solidFill>
              </a:defRPr>
            </a:lvl4pPr>
            <a:lvl5pPr marL="1028181" indent="0">
              <a:buNone/>
              <a:defRPr>
                <a:solidFill>
                  <a:schemeClr val="accent2"/>
                </a:solidFill>
              </a:defRPr>
            </a:lvl5pPr>
          </a:lstStyle>
          <a:p>
            <a:pPr lvl="0"/>
            <a:r>
              <a:rPr lang="en-GB"/>
              <a:t>Name, title</a:t>
            </a:r>
            <a:endParaRPr lang="en-GB" dirty="0"/>
          </a:p>
        </p:txBody>
      </p:sp>
      <p:sp>
        <p:nvSpPr>
          <p:cNvPr id="22" name="Text Placeholder 20"/>
          <p:cNvSpPr>
            <a:spLocks noGrp="1"/>
          </p:cNvSpPr>
          <p:nvPr>
            <p:ph type="body" sz="quarter" idx="14" hasCustomPrompt="1"/>
          </p:nvPr>
        </p:nvSpPr>
        <p:spPr>
          <a:xfrm>
            <a:off x="647833" y="2843343"/>
            <a:ext cx="7198125" cy="215949"/>
          </a:xfrm>
        </p:spPr>
        <p:txBody>
          <a:bodyPr>
            <a:noAutofit/>
          </a:bodyPr>
          <a:lstStyle>
            <a:lvl1pPr marL="0" indent="0">
              <a:buNone/>
              <a:defRPr sz="1300">
                <a:solidFill>
                  <a:srgbClr val="FFFFFF"/>
                </a:solidFill>
              </a:defRPr>
            </a:lvl1pPr>
            <a:lvl2pPr marL="257046" indent="0">
              <a:buNone/>
              <a:defRPr>
                <a:solidFill>
                  <a:schemeClr val="accent2"/>
                </a:solidFill>
              </a:defRPr>
            </a:lvl2pPr>
            <a:lvl3pPr marL="514091" indent="0">
              <a:buNone/>
              <a:defRPr>
                <a:solidFill>
                  <a:schemeClr val="accent2"/>
                </a:solidFill>
              </a:defRPr>
            </a:lvl3pPr>
            <a:lvl4pPr marL="771137" indent="0">
              <a:buNone/>
              <a:defRPr>
                <a:solidFill>
                  <a:schemeClr val="accent2"/>
                </a:solidFill>
              </a:defRPr>
            </a:lvl4pPr>
            <a:lvl5pPr marL="1028181" indent="0">
              <a:buNone/>
              <a:defRPr>
                <a:solidFill>
                  <a:schemeClr val="accent2"/>
                </a:solidFill>
              </a:defRPr>
            </a:lvl5pPr>
          </a:lstStyle>
          <a:p>
            <a:pPr lvl="0"/>
            <a:r>
              <a:rPr lang="en-GB"/>
              <a:t>Date</a:t>
            </a:r>
            <a:endParaRPr lang="en-GB" dirty="0"/>
          </a:p>
        </p:txBody>
      </p:sp>
      <p:grpSp>
        <p:nvGrpSpPr>
          <p:cNvPr id="60" name="Pulse"/>
          <p:cNvGrpSpPr/>
          <p:nvPr userDrawn="1"/>
        </p:nvGrpSpPr>
        <p:grpSpPr>
          <a:xfrm>
            <a:off x="1" y="2990161"/>
            <a:ext cx="12200823" cy="3558351"/>
            <a:chOff x="0" y="2990850"/>
            <a:chExt cx="12204700" cy="3559175"/>
          </a:xfrm>
          <a:solidFill>
            <a:srgbClr val="0000FF"/>
          </a:solidFill>
        </p:grpSpPr>
        <p:sp>
          <p:nvSpPr>
            <p:cNvPr id="11" name="Freeform 5"/>
            <p:cNvSpPr>
              <a:spLocks/>
            </p:cNvSpPr>
            <p:nvPr userDrawn="1"/>
          </p:nvSpPr>
          <p:spPr bwMode="auto">
            <a:xfrm>
              <a:off x="1820863" y="4627563"/>
              <a:ext cx="260350" cy="439738"/>
            </a:xfrm>
            <a:custGeom>
              <a:avLst/>
              <a:gdLst>
                <a:gd name="T0" fmla="*/ 41 w 82"/>
                <a:gd name="T1" fmla="*/ 138 h 138"/>
                <a:gd name="T2" fmla="*/ 41 w 82"/>
                <a:gd name="T3" fmla="*/ 138 h 138"/>
                <a:gd name="T4" fmla="*/ 0 w 82"/>
                <a:gd name="T5" fmla="*/ 96 h 138"/>
                <a:gd name="T6" fmla="*/ 0 w 82"/>
                <a:gd name="T7" fmla="*/ 41 h 138"/>
                <a:gd name="T8" fmla="*/ 41 w 82"/>
                <a:gd name="T9" fmla="*/ 0 h 138"/>
                <a:gd name="T10" fmla="*/ 82 w 82"/>
                <a:gd name="T11" fmla="*/ 41 h 138"/>
                <a:gd name="T12" fmla="*/ 82 w 82"/>
                <a:gd name="T13" fmla="*/ 96 h 138"/>
                <a:gd name="T14" fmla="*/ 41 w 82"/>
                <a:gd name="T15" fmla="*/ 138 h 13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138">
                  <a:moveTo>
                    <a:pt x="41" y="138"/>
                  </a:moveTo>
                  <a:cubicBezTo>
                    <a:pt x="41" y="138"/>
                    <a:pt x="41" y="138"/>
                    <a:pt x="41" y="138"/>
                  </a:cubicBezTo>
                  <a:cubicBezTo>
                    <a:pt x="19" y="138"/>
                    <a:pt x="0" y="119"/>
                    <a:pt x="0" y="96"/>
                  </a:cubicBezTo>
                  <a:cubicBezTo>
                    <a:pt x="0" y="41"/>
                    <a:pt x="0" y="41"/>
                    <a:pt x="0" y="41"/>
                  </a:cubicBezTo>
                  <a:cubicBezTo>
                    <a:pt x="0" y="19"/>
                    <a:pt x="19" y="0"/>
                    <a:pt x="41" y="0"/>
                  </a:cubicBezTo>
                  <a:cubicBezTo>
                    <a:pt x="64" y="0"/>
                    <a:pt x="82" y="19"/>
                    <a:pt x="82" y="41"/>
                  </a:cubicBezTo>
                  <a:cubicBezTo>
                    <a:pt x="82" y="96"/>
                    <a:pt x="82" y="96"/>
                    <a:pt x="82" y="96"/>
                  </a:cubicBezTo>
                  <a:cubicBezTo>
                    <a:pt x="82" y="119"/>
                    <a:pt x="64" y="138"/>
                    <a:pt x="41" y="13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GB" sz="2099" dirty="0">
                <a:solidFill>
                  <a:prstClr val="black"/>
                </a:solidFill>
                <a:latin typeface="Arial"/>
                <a:cs typeface="+mn-cs"/>
              </a:endParaRPr>
            </a:p>
          </p:txBody>
        </p:sp>
        <p:sp>
          <p:nvSpPr>
            <p:cNvPr id="12" name="Freeform 6"/>
            <p:cNvSpPr>
              <a:spLocks/>
            </p:cNvSpPr>
            <p:nvPr userDrawn="1"/>
          </p:nvSpPr>
          <p:spPr bwMode="auto">
            <a:xfrm>
              <a:off x="1211263" y="4605338"/>
              <a:ext cx="434975" cy="1092200"/>
            </a:xfrm>
            <a:custGeom>
              <a:avLst/>
              <a:gdLst>
                <a:gd name="T0" fmla="*/ 69 w 137"/>
                <a:gd name="T1" fmla="*/ 343 h 343"/>
                <a:gd name="T2" fmla="*/ 69 w 137"/>
                <a:gd name="T3" fmla="*/ 343 h 343"/>
                <a:gd name="T4" fmla="*/ 0 w 137"/>
                <a:gd name="T5" fmla="*/ 275 h 343"/>
                <a:gd name="T6" fmla="*/ 0 w 137"/>
                <a:gd name="T7" fmla="*/ 69 h 343"/>
                <a:gd name="T8" fmla="*/ 69 w 137"/>
                <a:gd name="T9" fmla="*/ 0 h 343"/>
                <a:gd name="T10" fmla="*/ 137 w 137"/>
                <a:gd name="T11" fmla="*/ 69 h 343"/>
                <a:gd name="T12" fmla="*/ 137 w 137"/>
                <a:gd name="T13" fmla="*/ 275 h 343"/>
                <a:gd name="T14" fmla="*/ 69 w 137"/>
                <a:gd name="T15" fmla="*/ 343 h 3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7" h="343">
                  <a:moveTo>
                    <a:pt x="69" y="343"/>
                  </a:moveTo>
                  <a:cubicBezTo>
                    <a:pt x="69" y="343"/>
                    <a:pt x="69" y="343"/>
                    <a:pt x="69" y="343"/>
                  </a:cubicBezTo>
                  <a:cubicBezTo>
                    <a:pt x="31" y="343"/>
                    <a:pt x="0" y="313"/>
                    <a:pt x="0" y="275"/>
                  </a:cubicBezTo>
                  <a:cubicBezTo>
                    <a:pt x="0" y="69"/>
                    <a:pt x="0" y="69"/>
                    <a:pt x="0" y="69"/>
                  </a:cubicBezTo>
                  <a:cubicBezTo>
                    <a:pt x="0" y="31"/>
                    <a:pt x="31" y="0"/>
                    <a:pt x="69" y="0"/>
                  </a:cubicBezTo>
                  <a:cubicBezTo>
                    <a:pt x="106" y="0"/>
                    <a:pt x="137" y="31"/>
                    <a:pt x="137" y="69"/>
                  </a:cubicBezTo>
                  <a:cubicBezTo>
                    <a:pt x="137" y="275"/>
                    <a:pt x="137" y="275"/>
                    <a:pt x="137" y="275"/>
                  </a:cubicBezTo>
                  <a:cubicBezTo>
                    <a:pt x="137" y="313"/>
                    <a:pt x="106" y="343"/>
                    <a:pt x="69" y="34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GB" sz="2099" dirty="0">
                <a:solidFill>
                  <a:prstClr val="black"/>
                </a:solidFill>
                <a:latin typeface="Arial"/>
                <a:cs typeface="+mn-cs"/>
              </a:endParaRPr>
            </a:p>
          </p:txBody>
        </p:sp>
        <p:sp>
          <p:nvSpPr>
            <p:cNvPr id="14" name="Freeform 7"/>
            <p:cNvSpPr>
              <a:spLocks/>
            </p:cNvSpPr>
            <p:nvPr userDrawn="1"/>
          </p:nvSpPr>
          <p:spPr bwMode="auto">
            <a:xfrm>
              <a:off x="447675" y="4105275"/>
              <a:ext cx="544513" cy="2444750"/>
            </a:xfrm>
            <a:custGeom>
              <a:avLst/>
              <a:gdLst>
                <a:gd name="T0" fmla="*/ 86 w 171"/>
                <a:gd name="T1" fmla="*/ 768 h 768"/>
                <a:gd name="T2" fmla="*/ 86 w 171"/>
                <a:gd name="T3" fmla="*/ 768 h 768"/>
                <a:gd name="T4" fmla="*/ 0 w 171"/>
                <a:gd name="T5" fmla="*/ 682 h 768"/>
                <a:gd name="T6" fmla="*/ 0 w 171"/>
                <a:gd name="T7" fmla="*/ 85 h 768"/>
                <a:gd name="T8" fmla="*/ 86 w 171"/>
                <a:gd name="T9" fmla="*/ 0 h 768"/>
                <a:gd name="T10" fmla="*/ 171 w 171"/>
                <a:gd name="T11" fmla="*/ 85 h 768"/>
                <a:gd name="T12" fmla="*/ 171 w 171"/>
                <a:gd name="T13" fmla="*/ 682 h 768"/>
                <a:gd name="T14" fmla="*/ 86 w 171"/>
                <a:gd name="T15" fmla="*/ 768 h 76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1" h="768">
                  <a:moveTo>
                    <a:pt x="86" y="768"/>
                  </a:moveTo>
                  <a:cubicBezTo>
                    <a:pt x="86" y="768"/>
                    <a:pt x="86" y="768"/>
                    <a:pt x="86" y="768"/>
                  </a:cubicBezTo>
                  <a:cubicBezTo>
                    <a:pt x="38" y="768"/>
                    <a:pt x="0" y="730"/>
                    <a:pt x="0" y="682"/>
                  </a:cubicBezTo>
                  <a:cubicBezTo>
                    <a:pt x="0" y="85"/>
                    <a:pt x="0" y="85"/>
                    <a:pt x="0" y="85"/>
                  </a:cubicBezTo>
                  <a:cubicBezTo>
                    <a:pt x="0" y="38"/>
                    <a:pt x="38" y="0"/>
                    <a:pt x="86" y="0"/>
                  </a:cubicBezTo>
                  <a:cubicBezTo>
                    <a:pt x="133" y="0"/>
                    <a:pt x="171" y="38"/>
                    <a:pt x="171" y="85"/>
                  </a:cubicBezTo>
                  <a:cubicBezTo>
                    <a:pt x="171" y="682"/>
                    <a:pt x="171" y="682"/>
                    <a:pt x="171" y="682"/>
                  </a:cubicBezTo>
                  <a:cubicBezTo>
                    <a:pt x="171" y="730"/>
                    <a:pt x="133" y="768"/>
                    <a:pt x="86" y="76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GB" sz="2099" dirty="0">
                <a:solidFill>
                  <a:prstClr val="black"/>
                </a:solidFill>
                <a:latin typeface="Arial"/>
                <a:cs typeface="+mn-cs"/>
              </a:endParaRPr>
            </a:p>
          </p:txBody>
        </p:sp>
        <p:sp>
          <p:nvSpPr>
            <p:cNvPr id="15" name="Freeform 8"/>
            <p:cNvSpPr>
              <a:spLocks/>
            </p:cNvSpPr>
            <p:nvPr userDrawn="1"/>
          </p:nvSpPr>
          <p:spPr bwMode="auto">
            <a:xfrm>
              <a:off x="10529888" y="3994150"/>
              <a:ext cx="434975" cy="1092200"/>
            </a:xfrm>
            <a:custGeom>
              <a:avLst/>
              <a:gdLst>
                <a:gd name="T0" fmla="*/ 69 w 137"/>
                <a:gd name="T1" fmla="*/ 343 h 343"/>
                <a:gd name="T2" fmla="*/ 69 w 137"/>
                <a:gd name="T3" fmla="*/ 343 h 343"/>
                <a:gd name="T4" fmla="*/ 0 w 137"/>
                <a:gd name="T5" fmla="*/ 275 h 343"/>
                <a:gd name="T6" fmla="*/ 0 w 137"/>
                <a:gd name="T7" fmla="*/ 69 h 343"/>
                <a:gd name="T8" fmla="*/ 69 w 137"/>
                <a:gd name="T9" fmla="*/ 0 h 343"/>
                <a:gd name="T10" fmla="*/ 137 w 137"/>
                <a:gd name="T11" fmla="*/ 69 h 343"/>
                <a:gd name="T12" fmla="*/ 137 w 137"/>
                <a:gd name="T13" fmla="*/ 275 h 343"/>
                <a:gd name="T14" fmla="*/ 69 w 137"/>
                <a:gd name="T15" fmla="*/ 343 h 3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7" h="343">
                  <a:moveTo>
                    <a:pt x="69" y="343"/>
                  </a:moveTo>
                  <a:cubicBezTo>
                    <a:pt x="69" y="343"/>
                    <a:pt x="69" y="343"/>
                    <a:pt x="69" y="343"/>
                  </a:cubicBezTo>
                  <a:cubicBezTo>
                    <a:pt x="31" y="343"/>
                    <a:pt x="0" y="313"/>
                    <a:pt x="0" y="275"/>
                  </a:cubicBezTo>
                  <a:cubicBezTo>
                    <a:pt x="0" y="69"/>
                    <a:pt x="0" y="69"/>
                    <a:pt x="0" y="69"/>
                  </a:cubicBezTo>
                  <a:cubicBezTo>
                    <a:pt x="0" y="31"/>
                    <a:pt x="31" y="0"/>
                    <a:pt x="69" y="0"/>
                  </a:cubicBezTo>
                  <a:cubicBezTo>
                    <a:pt x="107" y="0"/>
                    <a:pt x="137" y="31"/>
                    <a:pt x="137" y="69"/>
                  </a:cubicBezTo>
                  <a:cubicBezTo>
                    <a:pt x="137" y="275"/>
                    <a:pt x="137" y="275"/>
                    <a:pt x="137" y="275"/>
                  </a:cubicBezTo>
                  <a:cubicBezTo>
                    <a:pt x="137" y="313"/>
                    <a:pt x="107" y="343"/>
                    <a:pt x="69" y="34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GB" sz="2099" dirty="0">
                <a:solidFill>
                  <a:prstClr val="black"/>
                </a:solidFill>
                <a:latin typeface="Arial"/>
                <a:cs typeface="+mn-cs"/>
              </a:endParaRPr>
            </a:p>
          </p:txBody>
        </p:sp>
        <p:sp>
          <p:nvSpPr>
            <p:cNvPr id="16" name="Freeform 9"/>
            <p:cNvSpPr>
              <a:spLocks/>
            </p:cNvSpPr>
            <p:nvPr userDrawn="1"/>
          </p:nvSpPr>
          <p:spPr bwMode="auto">
            <a:xfrm>
              <a:off x="10094913" y="4627563"/>
              <a:ext cx="260350" cy="439738"/>
            </a:xfrm>
            <a:custGeom>
              <a:avLst/>
              <a:gdLst>
                <a:gd name="T0" fmla="*/ 41 w 82"/>
                <a:gd name="T1" fmla="*/ 138 h 138"/>
                <a:gd name="T2" fmla="*/ 41 w 82"/>
                <a:gd name="T3" fmla="*/ 138 h 138"/>
                <a:gd name="T4" fmla="*/ 0 w 82"/>
                <a:gd name="T5" fmla="*/ 96 h 138"/>
                <a:gd name="T6" fmla="*/ 0 w 82"/>
                <a:gd name="T7" fmla="*/ 41 h 138"/>
                <a:gd name="T8" fmla="*/ 41 w 82"/>
                <a:gd name="T9" fmla="*/ 0 h 138"/>
                <a:gd name="T10" fmla="*/ 82 w 82"/>
                <a:gd name="T11" fmla="*/ 41 h 138"/>
                <a:gd name="T12" fmla="*/ 82 w 82"/>
                <a:gd name="T13" fmla="*/ 96 h 138"/>
                <a:gd name="T14" fmla="*/ 41 w 82"/>
                <a:gd name="T15" fmla="*/ 138 h 13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138">
                  <a:moveTo>
                    <a:pt x="41" y="138"/>
                  </a:moveTo>
                  <a:cubicBezTo>
                    <a:pt x="41" y="138"/>
                    <a:pt x="41" y="138"/>
                    <a:pt x="41" y="138"/>
                  </a:cubicBezTo>
                  <a:cubicBezTo>
                    <a:pt x="18" y="138"/>
                    <a:pt x="0" y="119"/>
                    <a:pt x="0" y="96"/>
                  </a:cubicBezTo>
                  <a:cubicBezTo>
                    <a:pt x="0" y="41"/>
                    <a:pt x="0" y="41"/>
                    <a:pt x="0" y="41"/>
                  </a:cubicBezTo>
                  <a:cubicBezTo>
                    <a:pt x="0" y="19"/>
                    <a:pt x="18" y="0"/>
                    <a:pt x="41" y="0"/>
                  </a:cubicBezTo>
                  <a:cubicBezTo>
                    <a:pt x="63" y="0"/>
                    <a:pt x="82" y="19"/>
                    <a:pt x="82" y="41"/>
                  </a:cubicBezTo>
                  <a:cubicBezTo>
                    <a:pt x="82" y="96"/>
                    <a:pt x="82" y="96"/>
                    <a:pt x="82" y="96"/>
                  </a:cubicBezTo>
                  <a:cubicBezTo>
                    <a:pt x="82" y="119"/>
                    <a:pt x="63" y="138"/>
                    <a:pt x="41" y="13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GB" sz="2099" dirty="0">
                <a:solidFill>
                  <a:prstClr val="black"/>
                </a:solidFill>
                <a:latin typeface="Arial"/>
                <a:cs typeface="+mn-cs"/>
              </a:endParaRPr>
            </a:p>
          </p:txBody>
        </p:sp>
        <p:sp>
          <p:nvSpPr>
            <p:cNvPr id="17" name="Freeform 10"/>
            <p:cNvSpPr>
              <a:spLocks/>
            </p:cNvSpPr>
            <p:nvPr userDrawn="1"/>
          </p:nvSpPr>
          <p:spPr bwMode="auto">
            <a:xfrm>
              <a:off x="11183938" y="3144838"/>
              <a:ext cx="544513" cy="2444750"/>
            </a:xfrm>
            <a:custGeom>
              <a:avLst/>
              <a:gdLst>
                <a:gd name="T0" fmla="*/ 86 w 171"/>
                <a:gd name="T1" fmla="*/ 768 h 768"/>
                <a:gd name="T2" fmla="*/ 86 w 171"/>
                <a:gd name="T3" fmla="*/ 768 h 768"/>
                <a:gd name="T4" fmla="*/ 0 w 171"/>
                <a:gd name="T5" fmla="*/ 682 h 768"/>
                <a:gd name="T6" fmla="*/ 0 w 171"/>
                <a:gd name="T7" fmla="*/ 85 h 768"/>
                <a:gd name="T8" fmla="*/ 86 w 171"/>
                <a:gd name="T9" fmla="*/ 0 h 768"/>
                <a:gd name="T10" fmla="*/ 171 w 171"/>
                <a:gd name="T11" fmla="*/ 85 h 768"/>
                <a:gd name="T12" fmla="*/ 171 w 171"/>
                <a:gd name="T13" fmla="*/ 682 h 768"/>
                <a:gd name="T14" fmla="*/ 86 w 171"/>
                <a:gd name="T15" fmla="*/ 768 h 76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1" h="768">
                  <a:moveTo>
                    <a:pt x="86" y="768"/>
                  </a:moveTo>
                  <a:cubicBezTo>
                    <a:pt x="86" y="768"/>
                    <a:pt x="86" y="768"/>
                    <a:pt x="86" y="768"/>
                  </a:cubicBezTo>
                  <a:cubicBezTo>
                    <a:pt x="38" y="768"/>
                    <a:pt x="0" y="730"/>
                    <a:pt x="0" y="682"/>
                  </a:cubicBezTo>
                  <a:cubicBezTo>
                    <a:pt x="0" y="85"/>
                    <a:pt x="0" y="85"/>
                    <a:pt x="0" y="85"/>
                  </a:cubicBezTo>
                  <a:cubicBezTo>
                    <a:pt x="0" y="38"/>
                    <a:pt x="38" y="0"/>
                    <a:pt x="86" y="0"/>
                  </a:cubicBezTo>
                  <a:cubicBezTo>
                    <a:pt x="133" y="0"/>
                    <a:pt x="171" y="38"/>
                    <a:pt x="171" y="85"/>
                  </a:cubicBezTo>
                  <a:cubicBezTo>
                    <a:pt x="171" y="682"/>
                    <a:pt x="171" y="682"/>
                    <a:pt x="171" y="682"/>
                  </a:cubicBezTo>
                  <a:cubicBezTo>
                    <a:pt x="171" y="730"/>
                    <a:pt x="133" y="768"/>
                    <a:pt x="86" y="76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GB" sz="2099" dirty="0">
                <a:solidFill>
                  <a:prstClr val="black"/>
                </a:solidFill>
                <a:latin typeface="Arial"/>
                <a:cs typeface="+mn-cs"/>
              </a:endParaRPr>
            </a:p>
          </p:txBody>
        </p:sp>
        <p:sp>
          <p:nvSpPr>
            <p:cNvPr id="18" name="Freeform 11"/>
            <p:cNvSpPr>
              <a:spLocks noEditPoints="1"/>
            </p:cNvSpPr>
            <p:nvPr userDrawn="1"/>
          </p:nvSpPr>
          <p:spPr bwMode="auto">
            <a:xfrm>
              <a:off x="7742238" y="4083050"/>
              <a:ext cx="434975" cy="1092200"/>
            </a:xfrm>
            <a:custGeom>
              <a:avLst/>
              <a:gdLst>
                <a:gd name="T0" fmla="*/ 69 w 137"/>
                <a:gd name="T1" fmla="*/ 13 h 343"/>
                <a:gd name="T2" fmla="*/ 124 w 137"/>
                <a:gd name="T3" fmla="*/ 68 h 343"/>
                <a:gd name="T4" fmla="*/ 124 w 137"/>
                <a:gd name="T5" fmla="*/ 274 h 343"/>
                <a:gd name="T6" fmla="*/ 69 w 137"/>
                <a:gd name="T7" fmla="*/ 329 h 343"/>
                <a:gd name="T8" fmla="*/ 14 w 137"/>
                <a:gd name="T9" fmla="*/ 274 h 343"/>
                <a:gd name="T10" fmla="*/ 14 w 137"/>
                <a:gd name="T11" fmla="*/ 68 h 343"/>
                <a:gd name="T12" fmla="*/ 69 w 137"/>
                <a:gd name="T13" fmla="*/ 13 h 343"/>
                <a:gd name="T14" fmla="*/ 69 w 137"/>
                <a:gd name="T15" fmla="*/ 0 h 343"/>
                <a:gd name="T16" fmla="*/ 69 w 137"/>
                <a:gd name="T17" fmla="*/ 0 h 343"/>
                <a:gd name="T18" fmla="*/ 0 w 137"/>
                <a:gd name="T19" fmla="*/ 68 h 343"/>
                <a:gd name="T20" fmla="*/ 0 w 137"/>
                <a:gd name="T21" fmla="*/ 274 h 343"/>
                <a:gd name="T22" fmla="*/ 69 w 137"/>
                <a:gd name="T23" fmla="*/ 343 h 343"/>
                <a:gd name="T24" fmla="*/ 137 w 137"/>
                <a:gd name="T25" fmla="*/ 274 h 343"/>
                <a:gd name="T26" fmla="*/ 137 w 137"/>
                <a:gd name="T27" fmla="*/ 68 h 343"/>
                <a:gd name="T28" fmla="*/ 69 w 137"/>
                <a:gd name="T29" fmla="*/ 0 h 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7" h="343">
                  <a:moveTo>
                    <a:pt x="69" y="13"/>
                  </a:moveTo>
                  <a:cubicBezTo>
                    <a:pt x="99" y="13"/>
                    <a:pt x="124" y="38"/>
                    <a:pt x="124" y="68"/>
                  </a:cubicBezTo>
                  <a:cubicBezTo>
                    <a:pt x="124" y="274"/>
                    <a:pt x="124" y="274"/>
                    <a:pt x="124" y="274"/>
                  </a:cubicBezTo>
                  <a:cubicBezTo>
                    <a:pt x="124" y="304"/>
                    <a:pt x="99" y="329"/>
                    <a:pt x="69" y="329"/>
                  </a:cubicBezTo>
                  <a:cubicBezTo>
                    <a:pt x="39" y="329"/>
                    <a:pt x="14" y="304"/>
                    <a:pt x="14" y="274"/>
                  </a:cubicBezTo>
                  <a:cubicBezTo>
                    <a:pt x="14" y="68"/>
                    <a:pt x="14" y="68"/>
                    <a:pt x="14" y="68"/>
                  </a:cubicBezTo>
                  <a:cubicBezTo>
                    <a:pt x="14" y="38"/>
                    <a:pt x="39" y="13"/>
                    <a:pt x="69" y="13"/>
                  </a:cubicBezTo>
                  <a:moveTo>
                    <a:pt x="69" y="0"/>
                  </a:moveTo>
                  <a:cubicBezTo>
                    <a:pt x="69" y="0"/>
                    <a:pt x="69" y="0"/>
                    <a:pt x="69" y="0"/>
                  </a:cubicBezTo>
                  <a:cubicBezTo>
                    <a:pt x="31" y="0"/>
                    <a:pt x="0" y="30"/>
                    <a:pt x="0" y="68"/>
                  </a:cubicBezTo>
                  <a:cubicBezTo>
                    <a:pt x="0" y="274"/>
                    <a:pt x="0" y="274"/>
                    <a:pt x="0" y="274"/>
                  </a:cubicBezTo>
                  <a:cubicBezTo>
                    <a:pt x="0" y="312"/>
                    <a:pt x="31" y="343"/>
                    <a:pt x="69" y="343"/>
                  </a:cubicBezTo>
                  <a:cubicBezTo>
                    <a:pt x="107" y="343"/>
                    <a:pt x="137" y="312"/>
                    <a:pt x="137" y="274"/>
                  </a:cubicBezTo>
                  <a:cubicBezTo>
                    <a:pt x="137" y="68"/>
                    <a:pt x="137" y="68"/>
                    <a:pt x="137" y="68"/>
                  </a:cubicBezTo>
                  <a:cubicBezTo>
                    <a:pt x="137" y="30"/>
                    <a:pt x="107" y="0"/>
                    <a:pt x="6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GB" sz="2099" dirty="0">
                <a:solidFill>
                  <a:prstClr val="black"/>
                </a:solidFill>
                <a:latin typeface="Arial"/>
                <a:cs typeface="+mn-cs"/>
              </a:endParaRPr>
            </a:p>
          </p:txBody>
        </p:sp>
        <p:sp>
          <p:nvSpPr>
            <p:cNvPr id="19" name="Freeform 12"/>
            <p:cNvSpPr>
              <a:spLocks/>
            </p:cNvSpPr>
            <p:nvPr userDrawn="1"/>
          </p:nvSpPr>
          <p:spPr bwMode="auto">
            <a:xfrm>
              <a:off x="9480550" y="4605338"/>
              <a:ext cx="439738" cy="1092200"/>
            </a:xfrm>
            <a:custGeom>
              <a:avLst/>
              <a:gdLst>
                <a:gd name="T0" fmla="*/ 69 w 138"/>
                <a:gd name="T1" fmla="*/ 343 h 343"/>
                <a:gd name="T2" fmla="*/ 69 w 138"/>
                <a:gd name="T3" fmla="*/ 343 h 343"/>
                <a:gd name="T4" fmla="*/ 0 w 138"/>
                <a:gd name="T5" fmla="*/ 275 h 343"/>
                <a:gd name="T6" fmla="*/ 0 w 138"/>
                <a:gd name="T7" fmla="*/ 69 h 343"/>
                <a:gd name="T8" fmla="*/ 69 w 138"/>
                <a:gd name="T9" fmla="*/ 0 h 343"/>
                <a:gd name="T10" fmla="*/ 138 w 138"/>
                <a:gd name="T11" fmla="*/ 69 h 343"/>
                <a:gd name="T12" fmla="*/ 138 w 138"/>
                <a:gd name="T13" fmla="*/ 275 h 343"/>
                <a:gd name="T14" fmla="*/ 69 w 138"/>
                <a:gd name="T15" fmla="*/ 343 h 3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8" h="343">
                  <a:moveTo>
                    <a:pt x="69" y="343"/>
                  </a:moveTo>
                  <a:cubicBezTo>
                    <a:pt x="69" y="343"/>
                    <a:pt x="69" y="343"/>
                    <a:pt x="69" y="343"/>
                  </a:cubicBezTo>
                  <a:cubicBezTo>
                    <a:pt x="31" y="343"/>
                    <a:pt x="0" y="313"/>
                    <a:pt x="0" y="275"/>
                  </a:cubicBezTo>
                  <a:cubicBezTo>
                    <a:pt x="0" y="69"/>
                    <a:pt x="0" y="69"/>
                    <a:pt x="0" y="69"/>
                  </a:cubicBezTo>
                  <a:cubicBezTo>
                    <a:pt x="0" y="31"/>
                    <a:pt x="31" y="0"/>
                    <a:pt x="69" y="0"/>
                  </a:cubicBezTo>
                  <a:cubicBezTo>
                    <a:pt x="107" y="0"/>
                    <a:pt x="138" y="31"/>
                    <a:pt x="138" y="69"/>
                  </a:cubicBezTo>
                  <a:cubicBezTo>
                    <a:pt x="138" y="275"/>
                    <a:pt x="138" y="275"/>
                    <a:pt x="138" y="275"/>
                  </a:cubicBezTo>
                  <a:cubicBezTo>
                    <a:pt x="138" y="313"/>
                    <a:pt x="107" y="343"/>
                    <a:pt x="69" y="34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GB" sz="2099" dirty="0">
                <a:solidFill>
                  <a:prstClr val="black"/>
                </a:solidFill>
                <a:latin typeface="Arial"/>
                <a:cs typeface="+mn-cs"/>
              </a:endParaRPr>
            </a:p>
          </p:txBody>
        </p:sp>
        <p:sp>
          <p:nvSpPr>
            <p:cNvPr id="46" name="Freeform 13"/>
            <p:cNvSpPr>
              <a:spLocks noEditPoints="1"/>
            </p:cNvSpPr>
            <p:nvPr userDrawn="1"/>
          </p:nvSpPr>
          <p:spPr bwMode="auto">
            <a:xfrm>
              <a:off x="8397875" y="3230563"/>
              <a:ext cx="546100" cy="2447925"/>
            </a:xfrm>
            <a:custGeom>
              <a:avLst/>
              <a:gdLst>
                <a:gd name="T0" fmla="*/ 86 w 172"/>
                <a:gd name="T1" fmla="*/ 14 h 769"/>
                <a:gd name="T2" fmla="*/ 158 w 172"/>
                <a:gd name="T3" fmla="*/ 86 h 769"/>
                <a:gd name="T4" fmla="*/ 158 w 172"/>
                <a:gd name="T5" fmla="*/ 683 h 769"/>
                <a:gd name="T6" fmla="*/ 86 w 172"/>
                <a:gd name="T7" fmla="*/ 755 h 769"/>
                <a:gd name="T8" fmla="*/ 14 w 172"/>
                <a:gd name="T9" fmla="*/ 683 h 769"/>
                <a:gd name="T10" fmla="*/ 14 w 172"/>
                <a:gd name="T11" fmla="*/ 86 h 769"/>
                <a:gd name="T12" fmla="*/ 86 w 172"/>
                <a:gd name="T13" fmla="*/ 14 h 769"/>
                <a:gd name="T14" fmla="*/ 86 w 172"/>
                <a:gd name="T15" fmla="*/ 0 h 769"/>
                <a:gd name="T16" fmla="*/ 0 w 172"/>
                <a:gd name="T17" fmla="*/ 86 h 769"/>
                <a:gd name="T18" fmla="*/ 0 w 172"/>
                <a:gd name="T19" fmla="*/ 683 h 769"/>
                <a:gd name="T20" fmla="*/ 86 w 172"/>
                <a:gd name="T21" fmla="*/ 769 h 769"/>
                <a:gd name="T22" fmla="*/ 172 w 172"/>
                <a:gd name="T23" fmla="*/ 683 h 769"/>
                <a:gd name="T24" fmla="*/ 172 w 172"/>
                <a:gd name="T25" fmla="*/ 86 h 769"/>
                <a:gd name="T26" fmla="*/ 86 w 172"/>
                <a:gd name="T27" fmla="*/ 0 h 7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2" h="769">
                  <a:moveTo>
                    <a:pt x="86" y="14"/>
                  </a:moveTo>
                  <a:cubicBezTo>
                    <a:pt x="126" y="14"/>
                    <a:pt x="158" y="46"/>
                    <a:pt x="158" y="86"/>
                  </a:cubicBezTo>
                  <a:cubicBezTo>
                    <a:pt x="158" y="683"/>
                    <a:pt x="158" y="683"/>
                    <a:pt x="158" y="683"/>
                  </a:cubicBezTo>
                  <a:cubicBezTo>
                    <a:pt x="158" y="723"/>
                    <a:pt x="126" y="755"/>
                    <a:pt x="86" y="755"/>
                  </a:cubicBezTo>
                  <a:cubicBezTo>
                    <a:pt x="46" y="755"/>
                    <a:pt x="14" y="723"/>
                    <a:pt x="14" y="683"/>
                  </a:cubicBezTo>
                  <a:cubicBezTo>
                    <a:pt x="14" y="86"/>
                    <a:pt x="14" y="86"/>
                    <a:pt x="14" y="86"/>
                  </a:cubicBezTo>
                  <a:cubicBezTo>
                    <a:pt x="14" y="46"/>
                    <a:pt x="46" y="14"/>
                    <a:pt x="86" y="14"/>
                  </a:cubicBezTo>
                  <a:moveTo>
                    <a:pt x="86" y="0"/>
                  </a:moveTo>
                  <a:cubicBezTo>
                    <a:pt x="38" y="0"/>
                    <a:pt x="0" y="39"/>
                    <a:pt x="0" y="86"/>
                  </a:cubicBezTo>
                  <a:cubicBezTo>
                    <a:pt x="0" y="683"/>
                    <a:pt x="0" y="683"/>
                    <a:pt x="0" y="683"/>
                  </a:cubicBezTo>
                  <a:cubicBezTo>
                    <a:pt x="0" y="730"/>
                    <a:pt x="38" y="769"/>
                    <a:pt x="86" y="769"/>
                  </a:cubicBezTo>
                  <a:cubicBezTo>
                    <a:pt x="133" y="769"/>
                    <a:pt x="172" y="730"/>
                    <a:pt x="172" y="683"/>
                  </a:cubicBezTo>
                  <a:cubicBezTo>
                    <a:pt x="172" y="86"/>
                    <a:pt x="172" y="86"/>
                    <a:pt x="172" y="86"/>
                  </a:cubicBezTo>
                  <a:cubicBezTo>
                    <a:pt x="172" y="39"/>
                    <a:pt x="133" y="0"/>
                    <a:pt x="8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GB" sz="2099" dirty="0">
                <a:solidFill>
                  <a:prstClr val="black"/>
                </a:solidFill>
                <a:latin typeface="Arial"/>
                <a:cs typeface="+mn-cs"/>
              </a:endParaRPr>
            </a:p>
          </p:txBody>
        </p:sp>
        <p:sp>
          <p:nvSpPr>
            <p:cNvPr id="47" name="Freeform 14"/>
            <p:cNvSpPr>
              <a:spLocks noEditPoints="1"/>
            </p:cNvSpPr>
            <p:nvPr userDrawn="1"/>
          </p:nvSpPr>
          <p:spPr bwMode="auto">
            <a:xfrm>
              <a:off x="1951038" y="4083050"/>
              <a:ext cx="439738" cy="1092200"/>
            </a:xfrm>
            <a:custGeom>
              <a:avLst/>
              <a:gdLst>
                <a:gd name="T0" fmla="*/ 69 w 138"/>
                <a:gd name="T1" fmla="*/ 13 h 343"/>
                <a:gd name="T2" fmla="*/ 124 w 138"/>
                <a:gd name="T3" fmla="*/ 68 h 343"/>
                <a:gd name="T4" fmla="*/ 124 w 138"/>
                <a:gd name="T5" fmla="*/ 274 h 343"/>
                <a:gd name="T6" fmla="*/ 69 w 138"/>
                <a:gd name="T7" fmla="*/ 329 h 343"/>
                <a:gd name="T8" fmla="*/ 14 w 138"/>
                <a:gd name="T9" fmla="*/ 274 h 343"/>
                <a:gd name="T10" fmla="*/ 14 w 138"/>
                <a:gd name="T11" fmla="*/ 68 h 343"/>
                <a:gd name="T12" fmla="*/ 69 w 138"/>
                <a:gd name="T13" fmla="*/ 13 h 343"/>
                <a:gd name="T14" fmla="*/ 69 w 138"/>
                <a:gd name="T15" fmla="*/ 0 h 343"/>
                <a:gd name="T16" fmla="*/ 0 w 138"/>
                <a:gd name="T17" fmla="*/ 68 h 343"/>
                <a:gd name="T18" fmla="*/ 0 w 138"/>
                <a:gd name="T19" fmla="*/ 274 h 343"/>
                <a:gd name="T20" fmla="*/ 69 w 138"/>
                <a:gd name="T21" fmla="*/ 343 h 343"/>
                <a:gd name="T22" fmla="*/ 138 w 138"/>
                <a:gd name="T23" fmla="*/ 274 h 343"/>
                <a:gd name="T24" fmla="*/ 138 w 138"/>
                <a:gd name="T25" fmla="*/ 68 h 343"/>
                <a:gd name="T26" fmla="*/ 69 w 138"/>
                <a:gd name="T27" fmla="*/ 0 h 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8" h="343">
                  <a:moveTo>
                    <a:pt x="69" y="13"/>
                  </a:moveTo>
                  <a:cubicBezTo>
                    <a:pt x="99" y="13"/>
                    <a:pt x="124" y="38"/>
                    <a:pt x="124" y="68"/>
                  </a:cubicBezTo>
                  <a:cubicBezTo>
                    <a:pt x="124" y="274"/>
                    <a:pt x="124" y="274"/>
                    <a:pt x="124" y="274"/>
                  </a:cubicBezTo>
                  <a:cubicBezTo>
                    <a:pt x="124" y="304"/>
                    <a:pt x="99" y="329"/>
                    <a:pt x="69" y="329"/>
                  </a:cubicBezTo>
                  <a:cubicBezTo>
                    <a:pt x="39" y="329"/>
                    <a:pt x="14" y="304"/>
                    <a:pt x="14" y="274"/>
                  </a:cubicBezTo>
                  <a:cubicBezTo>
                    <a:pt x="14" y="68"/>
                    <a:pt x="14" y="68"/>
                    <a:pt x="14" y="68"/>
                  </a:cubicBezTo>
                  <a:cubicBezTo>
                    <a:pt x="14" y="38"/>
                    <a:pt x="39" y="13"/>
                    <a:pt x="69" y="13"/>
                  </a:cubicBezTo>
                  <a:moveTo>
                    <a:pt x="69" y="0"/>
                  </a:moveTo>
                  <a:cubicBezTo>
                    <a:pt x="31" y="0"/>
                    <a:pt x="0" y="30"/>
                    <a:pt x="0" y="68"/>
                  </a:cubicBezTo>
                  <a:cubicBezTo>
                    <a:pt x="0" y="274"/>
                    <a:pt x="0" y="274"/>
                    <a:pt x="0" y="274"/>
                  </a:cubicBezTo>
                  <a:cubicBezTo>
                    <a:pt x="0" y="312"/>
                    <a:pt x="31" y="343"/>
                    <a:pt x="69" y="343"/>
                  </a:cubicBezTo>
                  <a:cubicBezTo>
                    <a:pt x="107" y="343"/>
                    <a:pt x="138" y="312"/>
                    <a:pt x="138" y="274"/>
                  </a:cubicBezTo>
                  <a:cubicBezTo>
                    <a:pt x="138" y="68"/>
                    <a:pt x="138" y="68"/>
                    <a:pt x="138" y="68"/>
                  </a:cubicBezTo>
                  <a:cubicBezTo>
                    <a:pt x="138" y="30"/>
                    <a:pt x="107" y="0"/>
                    <a:pt x="6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GB" sz="2099" dirty="0">
                <a:solidFill>
                  <a:prstClr val="black"/>
                </a:solidFill>
                <a:latin typeface="Arial"/>
                <a:cs typeface="+mn-cs"/>
              </a:endParaRPr>
            </a:p>
          </p:txBody>
        </p:sp>
        <p:sp>
          <p:nvSpPr>
            <p:cNvPr id="48" name="Freeform 15"/>
            <p:cNvSpPr>
              <a:spLocks noEditPoints="1"/>
            </p:cNvSpPr>
            <p:nvPr userDrawn="1"/>
          </p:nvSpPr>
          <p:spPr bwMode="auto">
            <a:xfrm>
              <a:off x="2606675" y="3230563"/>
              <a:ext cx="546100" cy="2447925"/>
            </a:xfrm>
            <a:custGeom>
              <a:avLst/>
              <a:gdLst>
                <a:gd name="T0" fmla="*/ 86 w 172"/>
                <a:gd name="T1" fmla="*/ 14 h 769"/>
                <a:gd name="T2" fmla="*/ 158 w 172"/>
                <a:gd name="T3" fmla="*/ 86 h 769"/>
                <a:gd name="T4" fmla="*/ 158 w 172"/>
                <a:gd name="T5" fmla="*/ 683 h 769"/>
                <a:gd name="T6" fmla="*/ 86 w 172"/>
                <a:gd name="T7" fmla="*/ 755 h 769"/>
                <a:gd name="T8" fmla="*/ 14 w 172"/>
                <a:gd name="T9" fmla="*/ 683 h 769"/>
                <a:gd name="T10" fmla="*/ 14 w 172"/>
                <a:gd name="T11" fmla="*/ 86 h 769"/>
                <a:gd name="T12" fmla="*/ 86 w 172"/>
                <a:gd name="T13" fmla="*/ 14 h 769"/>
                <a:gd name="T14" fmla="*/ 86 w 172"/>
                <a:gd name="T15" fmla="*/ 0 h 769"/>
                <a:gd name="T16" fmla="*/ 0 w 172"/>
                <a:gd name="T17" fmla="*/ 86 h 769"/>
                <a:gd name="T18" fmla="*/ 0 w 172"/>
                <a:gd name="T19" fmla="*/ 683 h 769"/>
                <a:gd name="T20" fmla="*/ 86 w 172"/>
                <a:gd name="T21" fmla="*/ 769 h 769"/>
                <a:gd name="T22" fmla="*/ 172 w 172"/>
                <a:gd name="T23" fmla="*/ 683 h 769"/>
                <a:gd name="T24" fmla="*/ 172 w 172"/>
                <a:gd name="T25" fmla="*/ 86 h 769"/>
                <a:gd name="T26" fmla="*/ 86 w 172"/>
                <a:gd name="T27" fmla="*/ 0 h 7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2" h="769">
                  <a:moveTo>
                    <a:pt x="86" y="14"/>
                  </a:moveTo>
                  <a:cubicBezTo>
                    <a:pt x="126" y="14"/>
                    <a:pt x="158" y="46"/>
                    <a:pt x="158" y="86"/>
                  </a:cubicBezTo>
                  <a:cubicBezTo>
                    <a:pt x="158" y="683"/>
                    <a:pt x="158" y="683"/>
                    <a:pt x="158" y="683"/>
                  </a:cubicBezTo>
                  <a:cubicBezTo>
                    <a:pt x="158" y="723"/>
                    <a:pt x="126" y="755"/>
                    <a:pt x="86" y="755"/>
                  </a:cubicBezTo>
                  <a:cubicBezTo>
                    <a:pt x="46" y="755"/>
                    <a:pt x="14" y="723"/>
                    <a:pt x="14" y="683"/>
                  </a:cubicBezTo>
                  <a:cubicBezTo>
                    <a:pt x="14" y="86"/>
                    <a:pt x="14" y="86"/>
                    <a:pt x="14" y="86"/>
                  </a:cubicBezTo>
                  <a:cubicBezTo>
                    <a:pt x="14" y="46"/>
                    <a:pt x="46" y="14"/>
                    <a:pt x="86" y="14"/>
                  </a:cubicBezTo>
                  <a:moveTo>
                    <a:pt x="86" y="0"/>
                  </a:moveTo>
                  <a:cubicBezTo>
                    <a:pt x="39" y="0"/>
                    <a:pt x="0" y="39"/>
                    <a:pt x="0" y="86"/>
                  </a:cubicBezTo>
                  <a:cubicBezTo>
                    <a:pt x="0" y="683"/>
                    <a:pt x="0" y="683"/>
                    <a:pt x="0" y="683"/>
                  </a:cubicBezTo>
                  <a:cubicBezTo>
                    <a:pt x="0" y="730"/>
                    <a:pt x="39" y="769"/>
                    <a:pt x="86" y="769"/>
                  </a:cubicBezTo>
                  <a:cubicBezTo>
                    <a:pt x="133" y="769"/>
                    <a:pt x="172" y="730"/>
                    <a:pt x="172" y="683"/>
                  </a:cubicBezTo>
                  <a:cubicBezTo>
                    <a:pt x="172" y="86"/>
                    <a:pt x="172" y="86"/>
                    <a:pt x="172" y="86"/>
                  </a:cubicBezTo>
                  <a:cubicBezTo>
                    <a:pt x="172" y="39"/>
                    <a:pt x="133" y="0"/>
                    <a:pt x="8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GB" sz="2099" dirty="0">
                <a:solidFill>
                  <a:prstClr val="black"/>
                </a:solidFill>
                <a:latin typeface="Arial"/>
                <a:cs typeface="+mn-cs"/>
              </a:endParaRPr>
            </a:p>
          </p:txBody>
        </p:sp>
        <p:sp>
          <p:nvSpPr>
            <p:cNvPr id="49" name="Freeform 16"/>
            <p:cNvSpPr>
              <a:spLocks/>
            </p:cNvSpPr>
            <p:nvPr userDrawn="1"/>
          </p:nvSpPr>
          <p:spPr bwMode="auto">
            <a:xfrm>
              <a:off x="8718550" y="4105275"/>
              <a:ext cx="546100" cy="2444750"/>
            </a:xfrm>
            <a:custGeom>
              <a:avLst/>
              <a:gdLst>
                <a:gd name="T0" fmla="*/ 86 w 172"/>
                <a:gd name="T1" fmla="*/ 768 h 768"/>
                <a:gd name="T2" fmla="*/ 86 w 172"/>
                <a:gd name="T3" fmla="*/ 768 h 768"/>
                <a:gd name="T4" fmla="*/ 0 w 172"/>
                <a:gd name="T5" fmla="*/ 682 h 768"/>
                <a:gd name="T6" fmla="*/ 0 w 172"/>
                <a:gd name="T7" fmla="*/ 85 h 768"/>
                <a:gd name="T8" fmla="*/ 86 w 172"/>
                <a:gd name="T9" fmla="*/ 0 h 768"/>
                <a:gd name="T10" fmla="*/ 172 w 172"/>
                <a:gd name="T11" fmla="*/ 85 h 768"/>
                <a:gd name="T12" fmla="*/ 172 w 172"/>
                <a:gd name="T13" fmla="*/ 682 h 768"/>
                <a:gd name="T14" fmla="*/ 86 w 172"/>
                <a:gd name="T15" fmla="*/ 768 h 76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2" h="768">
                  <a:moveTo>
                    <a:pt x="86" y="768"/>
                  </a:moveTo>
                  <a:cubicBezTo>
                    <a:pt x="86" y="768"/>
                    <a:pt x="86" y="768"/>
                    <a:pt x="86" y="768"/>
                  </a:cubicBezTo>
                  <a:cubicBezTo>
                    <a:pt x="39" y="768"/>
                    <a:pt x="0" y="730"/>
                    <a:pt x="0" y="682"/>
                  </a:cubicBezTo>
                  <a:cubicBezTo>
                    <a:pt x="0" y="85"/>
                    <a:pt x="0" y="85"/>
                    <a:pt x="0" y="85"/>
                  </a:cubicBezTo>
                  <a:cubicBezTo>
                    <a:pt x="0" y="38"/>
                    <a:pt x="39" y="0"/>
                    <a:pt x="86" y="0"/>
                  </a:cubicBezTo>
                  <a:cubicBezTo>
                    <a:pt x="133" y="0"/>
                    <a:pt x="172" y="38"/>
                    <a:pt x="172" y="85"/>
                  </a:cubicBezTo>
                  <a:cubicBezTo>
                    <a:pt x="172" y="682"/>
                    <a:pt x="172" y="682"/>
                    <a:pt x="172" y="682"/>
                  </a:cubicBezTo>
                  <a:cubicBezTo>
                    <a:pt x="172" y="730"/>
                    <a:pt x="133" y="768"/>
                    <a:pt x="86" y="76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GB" sz="2099" dirty="0">
                <a:solidFill>
                  <a:prstClr val="black"/>
                </a:solidFill>
                <a:latin typeface="Arial"/>
                <a:cs typeface="+mn-cs"/>
              </a:endParaRPr>
            </a:p>
          </p:txBody>
        </p:sp>
        <p:sp>
          <p:nvSpPr>
            <p:cNvPr id="50" name="Freeform 17"/>
            <p:cNvSpPr>
              <a:spLocks noEditPoints="1"/>
            </p:cNvSpPr>
            <p:nvPr userDrawn="1"/>
          </p:nvSpPr>
          <p:spPr bwMode="auto">
            <a:xfrm>
              <a:off x="4465638" y="3841750"/>
              <a:ext cx="438150" cy="1092200"/>
            </a:xfrm>
            <a:custGeom>
              <a:avLst/>
              <a:gdLst>
                <a:gd name="T0" fmla="*/ 69 w 138"/>
                <a:gd name="T1" fmla="*/ 14 h 343"/>
                <a:gd name="T2" fmla="*/ 124 w 138"/>
                <a:gd name="T3" fmla="*/ 69 h 343"/>
                <a:gd name="T4" fmla="*/ 124 w 138"/>
                <a:gd name="T5" fmla="*/ 275 h 343"/>
                <a:gd name="T6" fmla="*/ 69 w 138"/>
                <a:gd name="T7" fmla="*/ 330 h 343"/>
                <a:gd name="T8" fmla="*/ 14 w 138"/>
                <a:gd name="T9" fmla="*/ 275 h 343"/>
                <a:gd name="T10" fmla="*/ 14 w 138"/>
                <a:gd name="T11" fmla="*/ 69 h 343"/>
                <a:gd name="T12" fmla="*/ 69 w 138"/>
                <a:gd name="T13" fmla="*/ 14 h 343"/>
                <a:gd name="T14" fmla="*/ 69 w 138"/>
                <a:gd name="T15" fmla="*/ 0 h 343"/>
                <a:gd name="T16" fmla="*/ 0 w 138"/>
                <a:gd name="T17" fmla="*/ 69 h 343"/>
                <a:gd name="T18" fmla="*/ 0 w 138"/>
                <a:gd name="T19" fmla="*/ 275 h 343"/>
                <a:gd name="T20" fmla="*/ 69 w 138"/>
                <a:gd name="T21" fmla="*/ 343 h 343"/>
                <a:gd name="T22" fmla="*/ 138 w 138"/>
                <a:gd name="T23" fmla="*/ 275 h 343"/>
                <a:gd name="T24" fmla="*/ 138 w 138"/>
                <a:gd name="T25" fmla="*/ 69 h 343"/>
                <a:gd name="T26" fmla="*/ 69 w 138"/>
                <a:gd name="T27" fmla="*/ 0 h 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8" h="343">
                  <a:moveTo>
                    <a:pt x="69" y="14"/>
                  </a:moveTo>
                  <a:cubicBezTo>
                    <a:pt x="99" y="14"/>
                    <a:pt x="124" y="39"/>
                    <a:pt x="124" y="69"/>
                  </a:cubicBezTo>
                  <a:cubicBezTo>
                    <a:pt x="124" y="275"/>
                    <a:pt x="124" y="275"/>
                    <a:pt x="124" y="275"/>
                  </a:cubicBezTo>
                  <a:cubicBezTo>
                    <a:pt x="124" y="305"/>
                    <a:pt x="99" y="330"/>
                    <a:pt x="69" y="330"/>
                  </a:cubicBezTo>
                  <a:cubicBezTo>
                    <a:pt x="39" y="330"/>
                    <a:pt x="14" y="305"/>
                    <a:pt x="14" y="275"/>
                  </a:cubicBezTo>
                  <a:cubicBezTo>
                    <a:pt x="14" y="69"/>
                    <a:pt x="14" y="69"/>
                    <a:pt x="14" y="69"/>
                  </a:cubicBezTo>
                  <a:cubicBezTo>
                    <a:pt x="14" y="39"/>
                    <a:pt x="39" y="14"/>
                    <a:pt x="69" y="14"/>
                  </a:cubicBezTo>
                  <a:moveTo>
                    <a:pt x="69" y="0"/>
                  </a:moveTo>
                  <a:cubicBezTo>
                    <a:pt x="31" y="0"/>
                    <a:pt x="0" y="31"/>
                    <a:pt x="0" y="69"/>
                  </a:cubicBezTo>
                  <a:cubicBezTo>
                    <a:pt x="0" y="275"/>
                    <a:pt x="0" y="275"/>
                    <a:pt x="0" y="275"/>
                  </a:cubicBezTo>
                  <a:cubicBezTo>
                    <a:pt x="0" y="313"/>
                    <a:pt x="31" y="343"/>
                    <a:pt x="69" y="343"/>
                  </a:cubicBezTo>
                  <a:cubicBezTo>
                    <a:pt x="107" y="343"/>
                    <a:pt x="138" y="313"/>
                    <a:pt x="138" y="275"/>
                  </a:cubicBezTo>
                  <a:cubicBezTo>
                    <a:pt x="138" y="69"/>
                    <a:pt x="138" y="69"/>
                    <a:pt x="138" y="69"/>
                  </a:cubicBezTo>
                  <a:cubicBezTo>
                    <a:pt x="138" y="31"/>
                    <a:pt x="107" y="0"/>
                    <a:pt x="6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GB" sz="2099" dirty="0">
                <a:solidFill>
                  <a:prstClr val="black"/>
                </a:solidFill>
                <a:latin typeface="Arial"/>
                <a:cs typeface="+mn-cs"/>
              </a:endParaRPr>
            </a:p>
          </p:txBody>
        </p:sp>
        <p:sp>
          <p:nvSpPr>
            <p:cNvPr id="51" name="Freeform 18"/>
            <p:cNvSpPr>
              <a:spLocks/>
            </p:cNvSpPr>
            <p:nvPr userDrawn="1"/>
          </p:nvSpPr>
          <p:spPr bwMode="auto">
            <a:xfrm>
              <a:off x="7259638" y="4475163"/>
              <a:ext cx="260350" cy="436563"/>
            </a:xfrm>
            <a:custGeom>
              <a:avLst/>
              <a:gdLst>
                <a:gd name="T0" fmla="*/ 41 w 82"/>
                <a:gd name="T1" fmla="*/ 137 h 137"/>
                <a:gd name="T2" fmla="*/ 41 w 82"/>
                <a:gd name="T3" fmla="*/ 137 h 137"/>
                <a:gd name="T4" fmla="*/ 0 w 82"/>
                <a:gd name="T5" fmla="*/ 96 h 137"/>
                <a:gd name="T6" fmla="*/ 0 w 82"/>
                <a:gd name="T7" fmla="*/ 41 h 137"/>
                <a:gd name="T8" fmla="*/ 41 w 82"/>
                <a:gd name="T9" fmla="*/ 0 h 137"/>
                <a:gd name="T10" fmla="*/ 82 w 82"/>
                <a:gd name="T11" fmla="*/ 41 h 137"/>
                <a:gd name="T12" fmla="*/ 82 w 82"/>
                <a:gd name="T13" fmla="*/ 96 h 137"/>
                <a:gd name="T14" fmla="*/ 41 w 82"/>
                <a:gd name="T15" fmla="*/ 137 h 13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137">
                  <a:moveTo>
                    <a:pt x="41" y="137"/>
                  </a:moveTo>
                  <a:cubicBezTo>
                    <a:pt x="41" y="137"/>
                    <a:pt x="41" y="137"/>
                    <a:pt x="41" y="137"/>
                  </a:cubicBezTo>
                  <a:cubicBezTo>
                    <a:pt x="18" y="137"/>
                    <a:pt x="0" y="119"/>
                    <a:pt x="0" y="96"/>
                  </a:cubicBezTo>
                  <a:cubicBezTo>
                    <a:pt x="0" y="41"/>
                    <a:pt x="0" y="41"/>
                    <a:pt x="0" y="41"/>
                  </a:cubicBezTo>
                  <a:cubicBezTo>
                    <a:pt x="0" y="19"/>
                    <a:pt x="18" y="0"/>
                    <a:pt x="41" y="0"/>
                  </a:cubicBezTo>
                  <a:cubicBezTo>
                    <a:pt x="64" y="0"/>
                    <a:pt x="82" y="19"/>
                    <a:pt x="82" y="41"/>
                  </a:cubicBezTo>
                  <a:cubicBezTo>
                    <a:pt x="82" y="96"/>
                    <a:pt x="82" y="96"/>
                    <a:pt x="82" y="96"/>
                  </a:cubicBezTo>
                  <a:cubicBezTo>
                    <a:pt x="82" y="119"/>
                    <a:pt x="64" y="137"/>
                    <a:pt x="41" y="13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GB" sz="2099" dirty="0">
                <a:solidFill>
                  <a:prstClr val="black"/>
                </a:solidFill>
                <a:latin typeface="Arial"/>
                <a:cs typeface="+mn-cs"/>
              </a:endParaRPr>
            </a:p>
          </p:txBody>
        </p:sp>
        <p:sp>
          <p:nvSpPr>
            <p:cNvPr id="52" name="Freeform 19"/>
            <p:cNvSpPr>
              <a:spLocks noEditPoints="1"/>
            </p:cNvSpPr>
            <p:nvPr userDrawn="1"/>
          </p:nvSpPr>
          <p:spPr bwMode="auto">
            <a:xfrm>
              <a:off x="4030663" y="4475163"/>
              <a:ext cx="260350" cy="436563"/>
            </a:xfrm>
            <a:custGeom>
              <a:avLst/>
              <a:gdLst>
                <a:gd name="T0" fmla="*/ 41 w 82"/>
                <a:gd name="T1" fmla="*/ 14 h 137"/>
                <a:gd name="T2" fmla="*/ 69 w 82"/>
                <a:gd name="T3" fmla="*/ 41 h 137"/>
                <a:gd name="T4" fmla="*/ 69 w 82"/>
                <a:gd name="T5" fmla="*/ 96 h 137"/>
                <a:gd name="T6" fmla="*/ 41 w 82"/>
                <a:gd name="T7" fmla="*/ 124 h 137"/>
                <a:gd name="T8" fmla="*/ 14 w 82"/>
                <a:gd name="T9" fmla="*/ 96 h 137"/>
                <a:gd name="T10" fmla="*/ 14 w 82"/>
                <a:gd name="T11" fmla="*/ 41 h 137"/>
                <a:gd name="T12" fmla="*/ 41 w 82"/>
                <a:gd name="T13" fmla="*/ 14 h 137"/>
                <a:gd name="T14" fmla="*/ 41 w 82"/>
                <a:gd name="T15" fmla="*/ 0 h 137"/>
                <a:gd name="T16" fmla="*/ 0 w 82"/>
                <a:gd name="T17" fmla="*/ 41 h 137"/>
                <a:gd name="T18" fmla="*/ 0 w 82"/>
                <a:gd name="T19" fmla="*/ 96 h 137"/>
                <a:gd name="T20" fmla="*/ 41 w 82"/>
                <a:gd name="T21" fmla="*/ 137 h 137"/>
                <a:gd name="T22" fmla="*/ 82 w 82"/>
                <a:gd name="T23" fmla="*/ 96 h 137"/>
                <a:gd name="T24" fmla="*/ 82 w 82"/>
                <a:gd name="T25" fmla="*/ 41 h 137"/>
                <a:gd name="T26" fmla="*/ 41 w 82"/>
                <a:gd name="T27" fmla="*/ 0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2" h="137">
                  <a:moveTo>
                    <a:pt x="41" y="14"/>
                  </a:moveTo>
                  <a:cubicBezTo>
                    <a:pt x="56" y="14"/>
                    <a:pt x="69" y="26"/>
                    <a:pt x="69" y="41"/>
                  </a:cubicBezTo>
                  <a:cubicBezTo>
                    <a:pt x="69" y="96"/>
                    <a:pt x="69" y="96"/>
                    <a:pt x="69" y="96"/>
                  </a:cubicBezTo>
                  <a:cubicBezTo>
                    <a:pt x="69" y="112"/>
                    <a:pt x="56" y="124"/>
                    <a:pt x="41" y="124"/>
                  </a:cubicBezTo>
                  <a:cubicBezTo>
                    <a:pt x="26" y="124"/>
                    <a:pt x="14" y="112"/>
                    <a:pt x="14" y="96"/>
                  </a:cubicBezTo>
                  <a:cubicBezTo>
                    <a:pt x="14" y="41"/>
                    <a:pt x="14" y="41"/>
                    <a:pt x="14" y="41"/>
                  </a:cubicBezTo>
                  <a:cubicBezTo>
                    <a:pt x="14" y="26"/>
                    <a:pt x="26" y="14"/>
                    <a:pt x="41" y="14"/>
                  </a:cubicBezTo>
                  <a:moveTo>
                    <a:pt x="41" y="0"/>
                  </a:moveTo>
                  <a:cubicBezTo>
                    <a:pt x="19" y="0"/>
                    <a:pt x="0" y="19"/>
                    <a:pt x="0" y="41"/>
                  </a:cubicBezTo>
                  <a:cubicBezTo>
                    <a:pt x="0" y="96"/>
                    <a:pt x="0" y="96"/>
                    <a:pt x="0" y="96"/>
                  </a:cubicBezTo>
                  <a:cubicBezTo>
                    <a:pt x="0" y="119"/>
                    <a:pt x="19" y="137"/>
                    <a:pt x="41" y="137"/>
                  </a:cubicBezTo>
                  <a:cubicBezTo>
                    <a:pt x="64" y="137"/>
                    <a:pt x="82" y="119"/>
                    <a:pt x="82" y="96"/>
                  </a:cubicBezTo>
                  <a:cubicBezTo>
                    <a:pt x="82" y="41"/>
                    <a:pt x="82" y="41"/>
                    <a:pt x="82" y="41"/>
                  </a:cubicBezTo>
                  <a:cubicBezTo>
                    <a:pt x="82" y="19"/>
                    <a:pt x="64" y="0"/>
                    <a:pt x="4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GB" sz="2099" dirty="0">
                <a:solidFill>
                  <a:prstClr val="black"/>
                </a:solidFill>
                <a:latin typeface="Arial"/>
                <a:cs typeface="+mn-cs"/>
              </a:endParaRPr>
            </a:p>
          </p:txBody>
        </p:sp>
        <p:sp>
          <p:nvSpPr>
            <p:cNvPr id="53" name="Freeform 20"/>
            <p:cNvSpPr>
              <a:spLocks/>
            </p:cNvSpPr>
            <p:nvPr userDrawn="1"/>
          </p:nvSpPr>
          <p:spPr bwMode="auto">
            <a:xfrm>
              <a:off x="6648450" y="4452938"/>
              <a:ext cx="436563" cy="1092200"/>
            </a:xfrm>
            <a:custGeom>
              <a:avLst/>
              <a:gdLst>
                <a:gd name="T0" fmla="*/ 68 w 137"/>
                <a:gd name="T1" fmla="*/ 343 h 343"/>
                <a:gd name="T2" fmla="*/ 68 w 137"/>
                <a:gd name="T3" fmla="*/ 343 h 343"/>
                <a:gd name="T4" fmla="*/ 0 w 137"/>
                <a:gd name="T5" fmla="*/ 275 h 343"/>
                <a:gd name="T6" fmla="*/ 0 w 137"/>
                <a:gd name="T7" fmla="*/ 69 h 343"/>
                <a:gd name="T8" fmla="*/ 68 w 137"/>
                <a:gd name="T9" fmla="*/ 0 h 343"/>
                <a:gd name="T10" fmla="*/ 137 w 137"/>
                <a:gd name="T11" fmla="*/ 69 h 343"/>
                <a:gd name="T12" fmla="*/ 137 w 137"/>
                <a:gd name="T13" fmla="*/ 275 h 343"/>
                <a:gd name="T14" fmla="*/ 68 w 137"/>
                <a:gd name="T15" fmla="*/ 343 h 3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7" h="343">
                  <a:moveTo>
                    <a:pt x="68" y="343"/>
                  </a:moveTo>
                  <a:cubicBezTo>
                    <a:pt x="68" y="343"/>
                    <a:pt x="68" y="343"/>
                    <a:pt x="68" y="343"/>
                  </a:cubicBezTo>
                  <a:cubicBezTo>
                    <a:pt x="30" y="343"/>
                    <a:pt x="0" y="313"/>
                    <a:pt x="0" y="275"/>
                  </a:cubicBezTo>
                  <a:cubicBezTo>
                    <a:pt x="0" y="69"/>
                    <a:pt x="0" y="69"/>
                    <a:pt x="0" y="69"/>
                  </a:cubicBezTo>
                  <a:cubicBezTo>
                    <a:pt x="0" y="31"/>
                    <a:pt x="30" y="0"/>
                    <a:pt x="68" y="0"/>
                  </a:cubicBezTo>
                  <a:cubicBezTo>
                    <a:pt x="106" y="0"/>
                    <a:pt x="137" y="31"/>
                    <a:pt x="137" y="69"/>
                  </a:cubicBezTo>
                  <a:cubicBezTo>
                    <a:pt x="137" y="275"/>
                    <a:pt x="137" y="275"/>
                    <a:pt x="137" y="275"/>
                  </a:cubicBezTo>
                  <a:cubicBezTo>
                    <a:pt x="137" y="313"/>
                    <a:pt x="106" y="343"/>
                    <a:pt x="68" y="34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GB" sz="2099" dirty="0">
                <a:solidFill>
                  <a:prstClr val="black"/>
                </a:solidFill>
                <a:latin typeface="Arial"/>
                <a:cs typeface="+mn-cs"/>
              </a:endParaRPr>
            </a:p>
          </p:txBody>
        </p:sp>
        <p:sp>
          <p:nvSpPr>
            <p:cNvPr id="54" name="Freeform 21"/>
            <p:cNvSpPr>
              <a:spLocks/>
            </p:cNvSpPr>
            <p:nvPr userDrawn="1"/>
          </p:nvSpPr>
          <p:spPr bwMode="auto">
            <a:xfrm>
              <a:off x="5119688" y="2990850"/>
              <a:ext cx="547688" cy="2444750"/>
            </a:xfrm>
            <a:custGeom>
              <a:avLst/>
              <a:gdLst>
                <a:gd name="T0" fmla="*/ 86 w 172"/>
                <a:gd name="T1" fmla="*/ 768 h 768"/>
                <a:gd name="T2" fmla="*/ 86 w 172"/>
                <a:gd name="T3" fmla="*/ 768 h 768"/>
                <a:gd name="T4" fmla="*/ 0 w 172"/>
                <a:gd name="T5" fmla="*/ 682 h 768"/>
                <a:gd name="T6" fmla="*/ 0 w 172"/>
                <a:gd name="T7" fmla="*/ 85 h 768"/>
                <a:gd name="T8" fmla="*/ 86 w 172"/>
                <a:gd name="T9" fmla="*/ 0 h 768"/>
                <a:gd name="T10" fmla="*/ 172 w 172"/>
                <a:gd name="T11" fmla="*/ 85 h 768"/>
                <a:gd name="T12" fmla="*/ 172 w 172"/>
                <a:gd name="T13" fmla="*/ 682 h 768"/>
                <a:gd name="T14" fmla="*/ 86 w 172"/>
                <a:gd name="T15" fmla="*/ 768 h 76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2" h="768">
                  <a:moveTo>
                    <a:pt x="86" y="768"/>
                  </a:moveTo>
                  <a:cubicBezTo>
                    <a:pt x="86" y="768"/>
                    <a:pt x="86" y="768"/>
                    <a:pt x="86" y="768"/>
                  </a:cubicBezTo>
                  <a:cubicBezTo>
                    <a:pt x="39" y="768"/>
                    <a:pt x="0" y="730"/>
                    <a:pt x="0" y="682"/>
                  </a:cubicBezTo>
                  <a:cubicBezTo>
                    <a:pt x="0" y="85"/>
                    <a:pt x="0" y="85"/>
                    <a:pt x="0" y="85"/>
                  </a:cubicBezTo>
                  <a:cubicBezTo>
                    <a:pt x="0" y="38"/>
                    <a:pt x="39" y="0"/>
                    <a:pt x="86" y="0"/>
                  </a:cubicBezTo>
                  <a:cubicBezTo>
                    <a:pt x="133" y="0"/>
                    <a:pt x="172" y="38"/>
                    <a:pt x="172" y="85"/>
                  </a:cubicBezTo>
                  <a:cubicBezTo>
                    <a:pt x="172" y="682"/>
                    <a:pt x="172" y="682"/>
                    <a:pt x="172" y="682"/>
                  </a:cubicBezTo>
                  <a:cubicBezTo>
                    <a:pt x="172" y="730"/>
                    <a:pt x="133" y="768"/>
                    <a:pt x="86" y="76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GB" sz="2099" dirty="0">
                <a:solidFill>
                  <a:prstClr val="black"/>
                </a:solidFill>
                <a:latin typeface="Arial"/>
                <a:cs typeface="+mn-cs"/>
              </a:endParaRPr>
            </a:p>
          </p:txBody>
        </p:sp>
        <p:sp>
          <p:nvSpPr>
            <p:cNvPr id="55" name="Freeform 22"/>
            <p:cNvSpPr>
              <a:spLocks/>
            </p:cNvSpPr>
            <p:nvPr userDrawn="1"/>
          </p:nvSpPr>
          <p:spPr bwMode="auto">
            <a:xfrm>
              <a:off x="5886450" y="3952875"/>
              <a:ext cx="542925" cy="2444750"/>
            </a:xfrm>
            <a:custGeom>
              <a:avLst/>
              <a:gdLst>
                <a:gd name="T0" fmla="*/ 85 w 171"/>
                <a:gd name="T1" fmla="*/ 768 h 768"/>
                <a:gd name="T2" fmla="*/ 85 w 171"/>
                <a:gd name="T3" fmla="*/ 768 h 768"/>
                <a:gd name="T4" fmla="*/ 0 w 171"/>
                <a:gd name="T5" fmla="*/ 682 h 768"/>
                <a:gd name="T6" fmla="*/ 0 w 171"/>
                <a:gd name="T7" fmla="*/ 85 h 768"/>
                <a:gd name="T8" fmla="*/ 85 w 171"/>
                <a:gd name="T9" fmla="*/ 0 h 768"/>
                <a:gd name="T10" fmla="*/ 171 w 171"/>
                <a:gd name="T11" fmla="*/ 85 h 768"/>
                <a:gd name="T12" fmla="*/ 171 w 171"/>
                <a:gd name="T13" fmla="*/ 682 h 768"/>
                <a:gd name="T14" fmla="*/ 85 w 171"/>
                <a:gd name="T15" fmla="*/ 768 h 76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1" h="768">
                  <a:moveTo>
                    <a:pt x="85" y="768"/>
                  </a:moveTo>
                  <a:cubicBezTo>
                    <a:pt x="85" y="768"/>
                    <a:pt x="85" y="768"/>
                    <a:pt x="85" y="768"/>
                  </a:cubicBezTo>
                  <a:cubicBezTo>
                    <a:pt x="38" y="768"/>
                    <a:pt x="0" y="730"/>
                    <a:pt x="0" y="682"/>
                  </a:cubicBezTo>
                  <a:cubicBezTo>
                    <a:pt x="0" y="85"/>
                    <a:pt x="0" y="85"/>
                    <a:pt x="0" y="85"/>
                  </a:cubicBezTo>
                  <a:cubicBezTo>
                    <a:pt x="0" y="38"/>
                    <a:pt x="38" y="0"/>
                    <a:pt x="85" y="0"/>
                  </a:cubicBezTo>
                  <a:cubicBezTo>
                    <a:pt x="133" y="0"/>
                    <a:pt x="171" y="38"/>
                    <a:pt x="171" y="85"/>
                  </a:cubicBezTo>
                  <a:cubicBezTo>
                    <a:pt x="171" y="682"/>
                    <a:pt x="171" y="682"/>
                    <a:pt x="171" y="682"/>
                  </a:cubicBezTo>
                  <a:cubicBezTo>
                    <a:pt x="171" y="730"/>
                    <a:pt x="133" y="768"/>
                    <a:pt x="85" y="76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GB" sz="2099" dirty="0">
                <a:solidFill>
                  <a:prstClr val="black"/>
                </a:solidFill>
                <a:latin typeface="Arial"/>
                <a:cs typeface="+mn-cs"/>
              </a:endParaRPr>
            </a:p>
          </p:txBody>
        </p:sp>
        <p:sp>
          <p:nvSpPr>
            <p:cNvPr id="56" name="Freeform 23"/>
            <p:cNvSpPr>
              <a:spLocks/>
            </p:cNvSpPr>
            <p:nvPr userDrawn="1"/>
          </p:nvSpPr>
          <p:spPr bwMode="auto">
            <a:xfrm>
              <a:off x="3790950" y="4716463"/>
              <a:ext cx="436563" cy="1092200"/>
            </a:xfrm>
            <a:custGeom>
              <a:avLst/>
              <a:gdLst>
                <a:gd name="T0" fmla="*/ 68 w 137"/>
                <a:gd name="T1" fmla="*/ 343 h 343"/>
                <a:gd name="T2" fmla="*/ 68 w 137"/>
                <a:gd name="T3" fmla="*/ 343 h 343"/>
                <a:gd name="T4" fmla="*/ 0 w 137"/>
                <a:gd name="T5" fmla="*/ 274 h 343"/>
                <a:gd name="T6" fmla="*/ 0 w 137"/>
                <a:gd name="T7" fmla="*/ 68 h 343"/>
                <a:gd name="T8" fmla="*/ 68 w 137"/>
                <a:gd name="T9" fmla="*/ 0 h 343"/>
                <a:gd name="T10" fmla="*/ 137 w 137"/>
                <a:gd name="T11" fmla="*/ 68 h 343"/>
                <a:gd name="T12" fmla="*/ 137 w 137"/>
                <a:gd name="T13" fmla="*/ 274 h 343"/>
                <a:gd name="T14" fmla="*/ 68 w 137"/>
                <a:gd name="T15" fmla="*/ 343 h 3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7" h="343">
                  <a:moveTo>
                    <a:pt x="68" y="343"/>
                  </a:moveTo>
                  <a:cubicBezTo>
                    <a:pt x="68" y="343"/>
                    <a:pt x="68" y="343"/>
                    <a:pt x="68" y="343"/>
                  </a:cubicBezTo>
                  <a:cubicBezTo>
                    <a:pt x="30" y="343"/>
                    <a:pt x="0" y="312"/>
                    <a:pt x="0" y="274"/>
                  </a:cubicBezTo>
                  <a:cubicBezTo>
                    <a:pt x="0" y="68"/>
                    <a:pt x="0" y="68"/>
                    <a:pt x="0" y="68"/>
                  </a:cubicBezTo>
                  <a:cubicBezTo>
                    <a:pt x="0" y="30"/>
                    <a:pt x="30" y="0"/>
                    <a:pt x="68" y="0"/>
                  </a:cubicBezTo>
                  <a:cubicBezTo>
                    <a:pt x="106" y="0"/>
                    <a:pt x="137" y="30"/>
                    <a:pt x="137" y="68"/>
                  </a:cubicBezTo>
                  <a:cubicBezTo>
                    <a:pt x="137" y="274"/>
                    <a:pt x="137" y="274"/>
                    <a:pt x="137" y="274"/>
                  </a:cubicBezTo>
                  <a:cubicBezTo>
                    <a:pt x="137" y="312"/>
                    <a:pt x="106" y="343"/>
                    <a:pt x="68" y="34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GB" sz="2099" dirty="0">
                <a:solidFill>
                  <a:prstClr val="black"/>
                </a:solidFill>
                <a:latin typeface="Arial"/>
                <a:cs typeface="+mn-cs"/>
              </a:endParaRPr>
            </a:p>
          </p:txBody>
        </p:sp>
        <p:sp>
          <p:nvSpPr>
            <p:cNvPr id="57" name="Freeform 24"/>
            <p:cNvSpPr>
              <a:spLocks/>
            </p:cNvSpPr>
            <p:nvPr userDrawn="1"/>
          </p:nvSpPr>
          <p:spPr bwMode="auto">
            <a:xfrm>
              <a:off x="3028950" y="3841750"/>
              <a:ext cx="542925" cy="2447925"/>
            </a:xfrm>
            <a:custGeom>
              <a:avLst/>
              <a:gdLst>
                <a:gd name="T0" fmla="*/ 85 w 171"/>
                <a:gd name="T1" fmla="*/ 769 h 769"/>
                <a:gd name="T2" fmla="*/ 85 w 171"/>
                <a:gd name="T3" fmla="*/ 769 h 769"/>
                <a:gd name="T4" fmla="*/ 0 w 171"/>
                <a:gd name="T5" fmla="*/ 683 h 769"/>
                <a:gd name="T6" fmla="*/ 0 w 171"/>
                <a:gd name="T7" fmla="*/ 86 h 769"/>
                <a:gd name="T8" fmla="*/ 85 w 171"/>
                <a:gd name="T9" fmla="*/ 0 h 769"/>
                <a:gd name="T10" fmla="*/ 171 w 171"/>
                <a:gd name="T11" fmla="*/ 86 h 769"/>
                <a:gd name="T12" fmla="*/ 171 w 171"/>
                <a:gd name="T13" fmla="*/ 683 h 769"/>
                <a:gd name="T14" fmla="*/ 85 w 171"/>
                <a:gd name="T15" fmla="*/ 769 h 76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1" h="769">
                  <a:moveTo>
                    <a:pt x="85" y="769"/>
                  </a:moveTo>
                  <a:cubicBezTo>
                    <a:pt x="85" y="769"/>
                    <a:pt x="85" y="769"/>
                    <a:pt x="85" y="769"/>
                  </a:cubicBezTo>
                  <a:cubicBezTo>
                    <a:pt x="38" y="769"/>
                    <a:pt x="0" y="730"/>
                    <a:pt x="0" y="683"/>
                  </a:cubicBezTo>
                  <a:cubicBezTo>
                    <a:pt x="0" y="86"/>
                    <a:pt x="0" y="86"/>
                    <a:pt x="0" y="86"/>
                  </a:cubicBezTo>
                  <a:cubicBezTo>
                    <a:pt x="0" y="39"/>
                    <a:pt x="38" y="0"/>
                    <a:pt x="85" y="0"/>
                  </a:cubicBezTo>
                  <a:cubicBezTo>
                    <a:pt x="133" y="0"/>
                    <a:pt x="171" y="39"/>
                    <a:pt x="171" y="86"/>
                  </a:cubicBezTo>
                  <a:cubicBezTo>
                    <a:pt x="171" y="683"/>
                    <a:pt x="171" y="683"/>
                    <a:pt x="171" y="683"/>
                  </a:cubicBezTo>
                  <a:cubicBezTo>
                    <a:pt x="171" y="730"/>
                    <a:pt x="133" y="769"/>
                    <a:pt x="85" y="76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GB" sz="2099" dirty="0">
                <a:solidFill>
                  <a:prstClr val="black"/>
                </a:solidFill>
                <a:latin typeface="Arial"/>
                <a:cs typeface="+mn-cs"/>
              </a:endParaRPr>
            </a:p>
          </p:txBody>
        </p:sp>
        <p:sp>
          <p:nvSpPr>
            <p:cNvPr id="58" name="Freeform 25"/>
            <p:cNvSpPr>
              <a:spLocks/>
            </p:cNvSpPr>
            <p:nvPr userDrawn="1"/>
          </p:nvSpPr>
          <p:spPr bwMode="auto">
            <a:xfrm>
              <a:off x="0" y="3148013"/>
              <a:ext cx="228600" cy="2438400"/>
            </a:xfrm>
            <a:custGeom>
              <a:avLst/>
              <a:gdLst>
                <a:gd name="T0" fmla="*/ 0 w 72"/>
                <a:gd name="T1" fmla="*/ 0 h 766"/>
                <a:gd name="T2" fmla="*/ 0 w 72"/>
                <a:gd name="T3" fmla="*/ 766 h 766"/>
                <a:gd name="T4" fmla="*/ 72 w 72"/>
                <a:gd name="T5" fmla="*/ 681 h 766"/>
                <a:gd name="T6" fmla="*/ 72 w 72"/>
                <a:gd name="T7" fmla="*/ 84 h 766"/>
                <a:gd name="T8" fmla="*/ 0 w 72"/>
                <a:gd name="T9" fmla="*/ 0 h 766"/>
              </a:gdLst>
              <a:ahLst/>
              <a:cxnLst>
                <a:cxn ang="0">
                  <a:pos x="T0" y="T1"/>
                </a:cxn>
                <a:cxn ang="0">
                  <a:pos x="T2" y="T3"/>
                </a:cxn>
                <a:cxn ang="0">
                  <a:pos x="T4" y="T5"/>
                </a:cxn>
                <a:cxn ang="0">
                  <a:pos x="T6" y="T7"/>
                </a:cxn>
                <a:cxn ang="0">
                  <a:pos x="T8" y="T9"/>
                </a:cxn>
              </a:cxnLst>
              <a:rect l="0" t="0" r="r" b="b"/>
              <a:pathLst>
                <a:path w="72" h="766">
                  <a:moveTo>
                    <a:pt x="0" y="0"/>
                  </a:moveTo>
                  <a:cubicBezTo>
                    <a:pt x="0" y="766"/>
                    <a:pt x="0" y="766"/>
                    <a:pt x="0" y="766"/>
                  </a:cubicBezTo>
                  <a:cubicBezTo>
                    <a:pt x="41" y="759"/>
                    <a:pt x="72" y="724"/>
                    <a:pt x="72" y="681"/>
                  </a:cubicBezTo>
                  <a:cubicBezTo>
                    <a:pt x="72" y="84"/>
                    <a:pt x="72" y="84"/>
                    <a:pt x="72" y="84"/>
                  </a:cubicBezTo>
                  <a:cubicBezTo>
                    <a:pt x="72" y="42"/>
                    <a:pt x="41" y="6"/>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GB" sz="2099" dirty="0">
                <a:solidFill>
                  <a:prstClr val="black"/>
                </a:solidFill>
                <a:latin typeface="Arial"/>
                <a:cs typeface="+mn-cs"/>
              </a:endParaRPr>
            </a:p>
          </p:txBody>
        </p:sp>
        <p:sp>
          <p:nvSpPr>
            <p:cNvPr id="59" name="Freeform 26"/>
            <p:cNvSpPr>
              <a:spLocks/>
            </p:cNvSpPr>
            <p:nvPr userDrawn="1"/>
          </p:nvSpPr>
          <p:spPr bwMode="auto">
            <a:xfrm>
              <a:off x="11950700" y="4105275"/>
              <a:ext cx="254000" cy="2444750"/>
            </a:xfrm>
            <a:custGeom>
              <a:avLst/>
              <a:gdLst>
                <a:gd name="T0" fmla="*/ 80 w 80"/>
                <a:gd name="T1" fmla="*/ 0 h 768"/>
                <a:gd name="T2" fmla="*/ 0 w 80"/>
                <a:gd name="T3" fmla="*/ 85 h 768"/>
                <a:gd name="T4" fmla="*/ 0 w 80"/>
                <a:gd name="T5" fmla="*/ 682 h 768"/>
                <a:gd name="T6" fmla="*/ 80 w 80"/>
                <a:gd name="T7" fmla="*/ 768 h 768"/>
                <a:gd name="T8" fmla="*/ 80 w 80"/>
                <a:gd name="T9" fmla="*/ 0 h 768"/>
              </a:gdLst>
              <a:ahLst/>
              <a:cxnLst>
                <a:cxn ang="0">
                  <a:pos x="T0" y="T1"/>
                </a:cxn>
                <a:cxn ang="0">
                  <a:pos x="T2" y="T3"/>
                </a:cxn>
                <a:cxn ang="0">
                  <a:pos x="T4" y="T5"/>
                </a:cxn>
                <a:cxn ang="0">
                  <a:pos x="T6" y="T7"/>
                </a:cxn>
                <a:cxn ang="0">
                  <a:pos x="T8" y="T9"/>
                </a:cxn>
              </a:cxnLst>
              <a:rect l="0" t="0" r="r" b="b"/>
              <a:pathLst>
                <a:path w="80" h="768">
                  <a:moveTo>
                    <a:pt x="80" y="0"/>
                  </a:moveTo>
                  <a:cubicBezTo>
                    <a:pt x="36" y="2"/>
                    <a:pt x="0" y="39"/>
                    <a:pt x="0" y="85"/>
                  </a:cubicBezTo>
                  <a:cubicBezTo>
                    <a:pt x="0" y="682"/>
                    <a:pt x="0" y="682"/>
                    <a:pt x="0" y="682"/>
                  </a:cubicBezTo>
                  <a:cubicBezTo>
                    <a:pt x="0" y="728"/>
                    <a:pt x="36" y="766"/>
                    <a:pt x="80" y="768"/>
                  </a:cubicBezTo>
                  <a:lnTo>
                    <a:pt x="8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GB" sz="2099" dirty="0">
                <a:solidFill>
                  <a:prstClr val="black"/>
                </a:solidFill>
                <a:latin typeface="Arial"/>
                <a:cs typeface="+mn-cs"/>
              </a:endParaRPr>
            </a:p>
          </p:txBody>
        </p:sp>
      </p:grpSp>
      <p:grpSp>
        <p:nvGrpSpPr>
          <p:cNvPr id="31" name="Logotype"/>
          <p:cNvGrpSpPr/>
          <p:nvPr userDrawn="1"/>
        </p:nvGrpSpPr>
        <p:grpSpPr>
          <a:xfrm>
            <a:off x="641186" y="530770"/>
            <a:ext cx="1383679" cy="288542"/>
            <a:chOff x="9501453" y="6148765"/>
            <a:chExt cx="2047875" cy="427037"/>
          </a:xfrm>
          <a:solidFill>
            <a:schemeClr val="bg1"/>
          </a:solidFill>
        </p:grpSpPr>
        <p:sp>
          <p:nvSpPr>
            <p:cNvPr id="32" name="Freeform 5"/>
            <p:cNvSpPr>
              <a:spLocks noEditPoints="1"/>
            </p:cNvSpPr>
            <p:nvPr userDrawn="1"/>
          </p:nvSpPr>
          <p:spPr bwMode="auto">
            <a:xfrm>
              <a:off x="11206428" y="6231315"/>
              <a:ext cx="342900" cy="344487"/>
            </a:xfrm>
            <a:custGeom>
              <a:avLst/>
              <a:gdLst>
                <a:gd name="T0" fmla="*/ 43 w 91"/>
                <a:gd name="T1" fmla="*/ 2 h 91"/>
                <a:gd name="T2" fmla="*/ 2 w 91"/>
                <a:gd name="T3" fmla="*/ 44 h 91"/>
                <a:gd name="T4" fmla="*/ 46 w 91"/>
                <a:gd name="T5" fmla="*/ 91 h 91"/>
                <a:gd name="T6" fmla="*/ 74 w 91"/>
                <a:gd name="T7" fmla="*/ 77 h 91"/>
                <a:gd name="T8" fmla="*/ 74 w 91"/>
                <a:gd name="T9" fmla="*/ 90 h 91"/>
                <a:gd name="T10" fmla="*/ 91 w 91"/>
                <a:gd name="T11" fmla="*/ 90 h 91"/>
                <a:gd name="T12" fmla="*/ 91 w 91"/>
                <a:gd name="T13" fmla="*/ 47 h 91"/>
                <a:gd name="T14" fmla="*/ 43 w 91"/>
                <a:gd name="T15" fmla="*/ 2 h 91"/>
                <a:gd name="T16" fmla="*/ 72 w 91"/>
                <a:gd name="T17" fmla="*/ 48 h 91"/>
                <a:gd name="T18" fmla="*/ 43 w 91"/>
                <a:gd name="T19" fmla="*/ 72 h 91"/>
                <a:gd name="T20" fmla="*/ 21 w 91"/>
                <a:gd name="T21" fmla="*/ 50 h 91"/>
                <a:gd name="T22" fmla="*/ 46 w 91"/>
                <a:gd name="T23" fmla="*/ 21 h 91"/>
                <a:gd name="T24" fmla="*/ 72 w 91"/>
                <a:gd name="T25" fmla="*/ 45 h 91"/>
                <a:gd name="T26" fmla="*/ 72 w 91"/>
                <a:gd name="T27" fmla="*/ 48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1" h="91">
                  <a:moveTo>
                    <a:pt x="43" y="2"/>
                  </a:moveTo>
                  <a:cubicBezTo>
                    <a:pt x="21" y="4"/>
                    <a:pt x="3" y="22"/>
                    <a:pt x="2" y="44"/>
                  </a:cubicBezTo>
                  <a:cubicBezTo>
                    <a:pt x="0" y="70"/>
                    <a:pt x="21" y="91"/>
                    <a:pt x="46" y="91"/>
                  </a:cubicBezTo>
                  <a:cubicBezTo>
                    <a:pt x="56" y="91"/>
                    <a:pt x="68" y="87"/>
                    <a:pt x="74" y="77"/>
                  </a:cubicBezTo>
                  <a:cubicBezTo>
                    <a:pt x="74" y="90"/>
                    <a:pt x="74" y="90"/>
                    <a:pt x="74" y="90"/>
                  </a:cubicBezTo>
                  <a:cubicBezTo>
                    <a:pt x="91" y="90"/>
                    <a:pt x="91" y="90"/>
                    <a:pt x="91" y="90"/>
                  </a:cubicBezTo>
                  <a:cubicBezTo>
                    <a:pt x="91" y="47"/>
                    <a:pt x="91" y="47"/>
                    <a:pt x="91" y="47"/>
                  </a:cubicBezTo>
                  <a:cubicBezTo>
                    <a:pt x="91" y="20"/>
                    <a:pt x="69" y="0"/>
                    <a:pt x="43" y="2"/>
                  </a:cubicBezTo>
                  <a:close/>
                  <a:moveTo>
                    <a:pt x="72" y="48"/>
                  </a:moveTo>
                  <a:cubicBezTo>
                    <a:pt x="71" y="63"/>
                    <a:pt x="58" y="74"/>
                    <a:pt x="43" y="72"/>
                  </a:cubicBezTo>
                  <a:cubicBezTo>
                    <a:pt x="32" y="71"/>
                    <a:pt x="22" y="61"/>
                    <a:pt x="21" y="50"/>
                  </a:cubicBezTo>
                  <a:cubicBezTo>
                    <a:pt x="19" y="34"/>
                    <a:pt x="31" y="21"/>
                    <a:pt x="46" y="21"/>
                  </a:cubicBezTo>
                  <a:cubicBezTo>
                    <a:pt x="60" y="21"/>
                    <a:pt x="71" y="32"/>
                    <a:pt x="72" y="45"/>
                  </a:cubicBezTo>
                  <a:lnTo>
                    <a:pt x="72" y="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US" sz="2099" dirty="0">
                <a:solidFill>
                  <a:prstClr val="black"/>
                </a:solidFill>
                <a:latin typeface="Arial"/>
                <a:cs typeface="+mn-cs"/>
              </a:endParaRPr>
            </a:p>
          </p:txBody>
        </p:sp>
        <p:sp>
          <p:nvSpPr>
            <p:cNvPr id="33" name="Freeform 6"/>
            <p:cNvSpPr>
              <a:spLocks noEditPoints="1"/>
            </p:cNvSpPr>
            <p:nvPr userDrawn="1"/>
          </p:nvSpPr>
          <p:spPr bwMode="auto">
            <a:xfrm>
              <a:off x="10849241" y="6236077"/>
              <a:ext cx="334963" cy="339725"/>
            </a:xfrm>
            <a:custGeom>
              <a:avLst/>
              <a:gdLst>
                <a:gd name="T0" fmla="*/ 44 w 89"/>
                <a:gd name="T1" fmla="*/ 1 h 90"/>
                <a:gd name="T2" fmla="*/ 0 w 89"/>
                <a:gd name="T3" fmla="*/ 46 h 90"/>
                <a:gd name="T4" fmla="*/ 45 w 89"/>
                <a:gd name="T5" fmla="*/ 90 h 90"/>
                <a:gd name="T6" fmla="*/ 86 w 89"/>
                <a:gd name="T7" fmla="*/ 63 h 90"/>
                <a:gd name="T8" fmla="*/ 69 w 89"/>
                <a:gd name="T9" fmla="*/ 58 h 90"/>
                <a:gd name="T10" fmla="*/ 50 w 89"/>
                <a:gd name="T11" fmla="*/ 72 h 90"/>
                <a:gd name="T12" fmla="*/ 22 w 89"/>
                <a:gd name="T13" fmla="*/ 59 h 90"/>
                <a:gd name="T14" fmla="*/ 89 w 89"/>
                <a:gd name="T15" fmla="*/ 41 h 90"/>
                <a:gd name="T16" fmla="*/ 44 w 89"/>
                <a:gd name="T17" fmla="*/ 1 h 90"/>
                <a:gd name="T18" fmla="*/ 19 w 89"/>
                <a:gd name="T19" fmla="*/ 44 h 90"/>
                <a:gd name="T20" fmla="*/ 36 w 89"/>
                <a:gd name="T21" fmla="*/ 19 h 90"/>
                <a:gd name="T22" fmla="*/ 67 w 89"/>
                <a:gd name="T23" fmla="*/ 31 h 90"/>
                <a:gd name="T24" fmla="*/ 19 w 89"/>
                <a:gd name="T25" fmla="*/ 44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9" h="90">
                  <a:moveTo>
                    <a:pt x="44" y="1"/>
                  </a:moveTo>
                  <a:cubicBezTo>
                    <a:pt x="20" y="2"/>
                    <a:pt x="0" y="20"/>
                    <a:pt x="0" y="46"/>
                  </a:cubicBezTo>
                  <a:cubicBezTo>
                    <a:pt x="0" y="70"/>
                    <a:pt x="20" y="90"/>
                    <a:pt x="45" y="90"/>
                  </a:cubicBezTo>
                  <a:cubicBezTo>
                    <a:pt x="62" y="90"/>
                    <a:pt x="79" y="80"/>
                    <a:pt x="86" y="63"/>
                  </a:cubicBezTo>
                  <a:cubicBezTo>
                    <a:pt x="69" y="58"/>
                    <a:pt x="69" y="58"/>
                    <a:pt x="69" y="58"/>
                  </a:cubicBezTo>
                  <a:cubicBezTo>
                    <a:pt x="66" y="65"/>
                    <a:pt x="58" y="71"/>
                    <a:pt x="50" y="72"/>
                  </a:cubicBezTo>
                  <a:cubicBezTo>
                    <a:pt x="38" y="75"/>
                    <a:pt x="26" y="67"/>
                    <a:pt x="22" y="59"/>
                  </a:cubicBezTo>
                  <a:cubicBezTo>
                    <a:pt x="89" y="41"/>
                    <a:pt x="89" y="41"/>
                    <a:pt x="89" y="41"/>
                  </a:cubicBezTo>
                  <a:cubicBezTo>
                    <a:pt x="87" y="24"/>
                    <a:pt x="72" y="0"/>
                    <a:pt x="44" y="1"/>
                  </a:cubicBezTo>
                  <a:close/>
                  <a:moveTo>
                    <a:pt x="19" y="44"/>
                  </a:moveTo>
                  <a:cubicBezTo>
                    <a:pt x="19" y="34"/>
                    <a:pt x="24" y="24"/>
                    <a:pt x="36" y="19"/>
                  </a:cubicBezTo>
                  <a:cubicBezTo>
                    <a:pt x="50" y="14"/>
                    <a:pt x="62" y="21"/>
                    <a:pt x="67" y="31"/>
                  </a:cubicBezTo>
                  <a:lnTo>
                    <a:pt x="19" y="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US" sz="2099" dirty="0">
                <a:solidFill>
                  <a:prstClr val="black"/>
                </a:solidFill>
                <a:latin typeface="Arial"/>
                <a:cs typeface="+mn-cs"/>
              </a:endParaRPr>
            </a:p>
          </p:txBody>
        </p:sp>
        <p:sp>
          <p:nvSpPr>
            <p:cNvPr id="34" name="Freeform 7"/>
            <p:cNvSpPr>
              <a:spLocks/>
            </p:cNvSpPr>
            <p:nvPr userDrawn="1"/>
          </p:nvSpPr>
          <p:spPr bwMode="auto">
            <a:xfrm>
              <a:off x="10292028" y="6239252"/>
              <a:ext cx="166688" cy="333375"/>
            </a:xfrm>
            <a:custGeom>
              <a:avLst/>
              <a:gdLst>
                <a:gd name="T0" fmla="*/ 44 w 44"/>
                <a:gd name="T1" fmla="*/ 18 h 88"/>
                <a:gd name="T2" fmla="*/ 44 w 44"/>
                <a:gd name="T3" fmla="*/ 0 h 88"/>
                <a:gd name="T4" fmla="*/ 19 w 44"/>
                <a:gd name="T5" fmla="*/ 13 h 88"/>
                <a:gd name="T6" fmla="*/ 19 w 44"/>
                <a:gd name="T7" fmla="*/ 3 h 88"/>
                <a:gd name="T8" fmla="*/ 0 w 44"/>
                <a:gd name="T9" fmla="*/ 3 h 88"/>
                <a:gd name="T10" fmla="*/ 0 w 44"/>
                <a:gd name="T11" fmla="*/ 44 h 88"/>
                <a:gd name="T12" fmla="*/ 0 w 44"/>
                <a:gd name="T13" fmla="*/ 88 h 88"/>
                <a:gd name="T14" fmla="*/ 20 w 44"/>
                <a:gd name="T15" fmla="*/ 88 h 88"/>
                <a:gd name="T16" fmla="*/ 20 w 44"/>
                <a:gd name="T17" fmla="*/ 46 h 88"/>
                <a:gd name="T18" fmla="*/ 44 w 44"/>
                <a:gd name="T19" fmla="*/ 1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 h="88">
                  <a:moveTo>
                    <a:pt x="44" y="18"/>
                  </a:moveTo>
                  <a:cubicBezTo>
                    <a:pt x="44" y="0"/>
                    <a:pt x="44" y="0"/>
                    <a:pt x="44" y="0"/>
                  </a:cubicBezTo>
                  <a:cubicBezTo>
                    <a:pt x="28" y="0"/>
                    <a:pt x="22" y="8"/>
                    <a:pt x="19" y="13"/>
                  </a:cubicBezTo>
                  <a:cubicBezTo>
                    <a:pt x="19" y="3"/>
                    <a:pt x="19" y="3"/>
                    <a:pt x="19" y="3"/>
                  </a:cubicBezTo>
                  <a:cubicBezTo>
                    <a:pt x="0" y="3"/>
                    <a:pt x="0" y="3"/>
                    <a:pt x="0" y="3"/>
                  </a:cubicBezTo>
                  <a:cubicBezTo>
                    <a:pt x="0" y="44"/>
                    <a:pt x="0" y="44"/>
                    <a:pt x="0" y="44"/>
                  </a:cubicBezTo>
                  <a:cubicBezTo>
                    <a:pt x="0" y="88"/>
                    <a:pt x="0" y="88"/>
                    <a:pt x="0" y="88"/>
                  </a:cubicBezTo>
                  <a:cubicBezTo>
                    <a:pt x="20" y="88"/>
                    <a:pt x="20" y="88"/>
                    <a:pt x="20" y="88"/>
                  </a:cubicBezTo>
                  <a:cubicBezTo>
                    <a:pt x="20" y="62"/>
                    <a:pt x="20" y="62"/>
                    <a:pt x="20" y="46"/>
                  </a:cubicBezTo>
                  <a:cubicBezTo>
                    <a:pt x="20" y="26"/>
                    <a:pt x="31" y="19"/>
                    <a:pt x="44"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US" sz="2099" dirty="0">
                <a:solidFill>
                  <a:prstClr val="black"/>
                </a:solidFill>
                <a:latin typeface="Arial"/>
                <a:cs typeface="+mn-cs"/>
              </a:endParaRPr>
            </a:p>
          </p:txBody>
        </p:sp>
        <p:sp>
          <p:nvSpPr>
            <p:cNvPr id="35" name="Freeform 8"/>
            <p:cNvSpPr>
              <a:spLocks/>
            </p:cNvSpPr>
            <p:nvPr userDrawn="1"/>
          </p:nvSpPr>
          <p:spPr bwMode="auto">
            <a:xfrm>
              <a:off x="9501453" y="6182102"/>
              <a:ext cx="369888" cy="390525"/>
            </a:xfrm>
            <a:custGeom>
              <a:avLst/>
              <a:gdLst>
                <a:gd name="T0" fmla="*/ 185 w 233"/>
                <a:gd name="T1" fmla="*/ 165 h 246"/>
                <a:gd name="T2" fmla="*/ 48 w 233"/>
                <a:gd name="T3" fmla="*/ 0 h 246"/>
                <a:gd name="T4" fmla="*/ 0 w 233"/>
                <a:gd name="T5" fmla="*/ 0 h 246"/>
                <a:gd name="T6" fmla="*/ 0 w 233"/>
                <a:gd name="T7" fmla="*/ 246 h 246"/>
                <a:gd name="T8" fmla="*/ 50 w 233"/>
                <a:gd name="T9" fmla="*/ 246 h 246"/>
                <a:gd name="T10" fmla="*/ 50 w 233"/>
                <a:gd name="T11" fmla="*/ 81 h 246"/>
                <a:gd name="T12" fmla="*/ 190 w 233"/>
                <a:gd name="T13" fmla="*/ 246 h 246"/>
                <a:gd name="T14" fmla="*/ 233 w 233"/>
                <a:gd name="T15" fmla="*/ 246 h 246"/>
                <a:gd name="T16" fmla="*/ 233 w 233"/>
                <a:gd name="T17" fmla="*/ 0 h 246"/>
                <a:gd name="T18" fmla="*/ 185 w 233"/>
                <a:gd name="T19" fmla="*/ 0 h 246"/>
                <a:gd name="T20" fmla="*/ 185 w 233"/>
                <a:gd name="T21" fmla="*/ 165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3" h="246">
                  <a:moveTo>
                    <a:pt x="185" y="165"/>
                  </a:moveTo>
                  <a:lnTo>
                    <a:pt x="48" y="0"/>
                  </a:lnTo>
                  <a:lnTo>
                    <a:pt x="0" y="0"/>
                  </a:lnTo>
                  <a:lnTo>
                    <a:pt x="0" y="246"/>
                  </a:lnTo>
                  <a:lnTo>
                    <a:pt x="50" y="246"/>
                  </a:lnTo>
                  <a:lnTo>
                    <a:pt x="50" y="81"/>
                  </a:lnTo>
                  <a:lnTo>
                    <a:pt x="190" y="246"/>
                  </a:lnTo>
                  <a:lnTo>
                    <a:pt x="233" y="246"/>
                  </a:lnTo>
                  <a:lnTo>
                    <a:pt x="233" y="0"/>
                  </a:lnTo>
                  <a:lnTo>
                    <a:pt x="185" y="0"/>
                  </a:lnTo>
                  <a:lnTo>
                    <a:pt x="185" y="16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US" sz="2099" dirty="0">
                <a:solidFill>
                  <a:prstClr val="black"/>
                </a:solidFill>
                <a:latin typeface="Arial"/>
                <a:cs typeface="+mn-cs"/>
              </a:endParaRPr>
            </a:p>
          </p:txBody>
        </p:sp>
        <p:sp>
          <p:nvSpPr>
            <p:cNvPr id="36" name="Freeform 9"/>
            <p:cNvSpPr>
              <a:spLocks noEditPoints="1"/>
            </p:cNvSpPr>
            <p:nvPr userDrawn="1"/>
          </p:nvSpPr>
          <p:spPr bwMode="auto">
            <a:xfrm>
              <a:off x="10461891" y="6148765"/>
              <a:ext cx="342900" cy="427037"/>
            </a:xfrm>
            <a:custGeom>
              <a:avLst/>
              <a:gdLst>
                <a:gd name="T0" fmla="*/ 91 w 91"/>
                <a:gd name="T1" fmla="*/ 0 h 113"/>
                <a:gd name="T2" fmla="*/ 73 w 91"/>
                <a:gd name="T3" fmla="*/ 0 h 113"/>
                <a:gd name="T4" fmla="*/ 73 w 91"/>
                <a:gd name="T5" fmla="*/ 34 h 113"/>
                <a:gd name="T6" fmla="*/ 43 w 91"/>
                <a:gd name="T7" fmla="*/ 24 h 113"/>
                <a:gd name="T8" fmla="*/ 2 w 91"/>
                <a:gd name="T9" fmla="*/ 66 h 113"/>
                <a:gd name="T10" fmla="*/ 46 w 91"/>
                <a:gd name="T11" fmla="*/ 113 h 113"/>
                <a:gd name="T12" fmla="*/ 74 w 91"/>
                <a:gd name="T13" fmla="*/ 101 h 113"/>
                <a:gd name="T14" fmla="*/ 74 w 91"/>
                <a:gd name="T15" fmla="*/ 112 h 113"/>
                <a:gd name="T16" fmla="*/ 91 w 91"/>
                <a:gd name="T17" fmla="*/ 112 h 113"/>
                <a:gd name="T18" fmla="*/ 91 w 91"/>
                <a:gd name="T19" fmla="*/ 69 h 113"/>
                <a:gd name="T20" fmla="*/ 91 w 91"/>
                <a:gd name="T21" fmla="*/ 69 h 113"/>
                <a:gd name="T22" fmla="*/ 91 w 91"/>
                <a:gd name="T23" fmla="*/ 68 h 113"/>
                <a:gd name="T24" fmla="*/ 91 w 91"/>
                <a:gd name="T25" fmla="*/ 0 h 113"/>
                <a:gd name="T26" fmla="*/ 72 w 91"/>
                <a:gd name="T27" fmla="*/ 70 h 113"/>
                <a:gd name="T28" fmla="*/ 43 w 91"/>
                <a:gd name="T29" fmla="*/ 94 h 113"/>
                <a:gd name="T30" fmla="*/ 21 w 91"/>
                <a:gd name="T31" fmla="*/ 72 h 113"/>
                <a:gd name="T32" fmla="*/ 46 w 91"/>
                <a:gd name="T33" fmla="*/ 43 h 113"/>
                <a:gd name="T34" fmla="*/ 72 w 91"/>
                <a:gd name="T35" fmla="*/ 67 h 113"/>
                <a:gd name="T36" fmla="*/ 72 w 91"/>
                <a:gd name="T37" fmla="*/ 7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1" h="113">
                  <a:moveTo>
                    <a:pt x="91" y="0"/>
                  </a:moveTo>
                  <a:cubicBezTo>
                    <a:pt x="73" y="0"/>
                    <a:pt x="73" y="0"/>
                    <a:pt x="73" y="0"/>
                  </a:cubicBezTo>
                  <a:cubicBezTo>
                    <a:pt x="73" y="34"/>
                    <a:pt x="73" y="34"/>
                    <a:pt x="73" y="34"/>
                  </a:cubicBezTo>
                  <a:cubicBezTo>
                    <a:pt x="68" y="28"/>
                    <a:pt x="55" y="23"/>
                    <a:pt x="43" y="24"/>
                  </a:cubicBezTo>
                  <a:cubicBezTo>
                    <a:pt x="21" y="26"/>
                    <a:pt x="3" y="44"/>
                    <a:pt x="2" y="66"/>
                  </a:cubicBezTo>
                  <a:cubicBezTo>
                    <a:pt x="0" y="92"/>
                    <a:pt x="21" y="113"/>
                    <a:pt x="46" y="113"/>
                  </a:cubicBezTo>
                  <a:cubicBezTo>
                    <a:pt x="56" y="113"/>
                    <a:pt x="69" y="109"/>
                    <a:pt x="74" y="101"/>
                  </a:cubicBezTo>
                  <a:cubicBezTo>
                    <a:pt x="74" y="112"/>
                    <a:pt x="74" y="112"/>
                    <a:pt x="74" y="112"/>
                  </a:cubicBezTo>
                  <a:cubicBezTo>
                    <a:pt x="91" y="112"/>
                    <a:pt x="91" y="112"/>
                    <a:pt x="91" y="112"/>
                  </a:cubicBezTo>
                  <a:cubicBezTo>
                    <a:pt x="91" y="69"/>
                    <a:pt x="91" y="69"/>
                    <a:pt x="91" y="69"/>
                  </a:cubicBezTo>
                  <a:cubicBezTo>
                    <a:pt x="91" y="69"/>
                    <a:pt x="91" y="69"/>
                    <a:pt x="91" y="69"/>
                  </a:cubicBezTo>
                  <a:cubicBezTo>
                    <a:pt x="91" y="68"/>
                    <a:pt x="91" y="68"/>
                    <a:pt x="91" y="68"/>
                  </a:cubicBezTo>
                  <a:lnTo>
                    <a:pt x="91" y="0"/>
                  </a:lnTo>
                  <a:close/>
                  <a:moveTo>
                    <a:pt x="72" y="70"/>
                  </a:moveTo>
                  <a:cubicBezTo>
                    <a:pt x="71" y="85"/>
                    <a:pt x="58" y="96"/>
                    <a:pt x="43" y="94"/>
                  </a:cubicBezTo>
                  <a:cubicBezTo>
                    <a:pt x="32" y="93"/>
                    <a:pt x="22" y="83"/>
                    <a:pt x="21" y="72"/>
                  </a:cubicBezTo>
                  <a:cubicBezTo>
                    <a:pt x="19" y="56"/>
                    <a:pt x="31" y="43"/>
                    <a:pt x="46" y="43"/>
                  </a:cubicBezTo>
                  <a:cubicBezTo>
                    <a:pt x="60" y="43"/>
                    <a:pt x="71" y="54"/>
                    <a:pt x="72" y="67"/>
                  </a:cubicBezTo>
                  <a:lnTo>
                    <a:pt x="72"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US" sz="2099" dirty="0">
                <a:solidFill>
                  <a:prstClr val="black"/>
                </a:solidFill>
                <a:latin typeface="Arial"/>
                <a:cs typeface="+mn-cs"/>
              </a:endParaRPr>
            </a:p>
          </p:txBody>
        </p:sp>
        <p:sp>
          <p:nvSpPr>
            <p:cNvPr id="37" name="Freeform 10"/>
            <p:cNvSpPr>
              <a:spLocks noEditPoints="1"/>
            </p:cNvSpPr>
            <p:nvPr userDrawn="1"/>
          </p:nvSpPr>
          <p:spPr bwMode="auto">
            <a:xfrm>
              <a:off x="9912616" y="6239252"/>
              <a:ext cx="338138" cy="336550"/>
            </a:xfrm>
            <a:custGeom>
              <a:avLst/>
              <a:gdLst>
                <a:gd name="T0" fmla="*/ 45 w 90"/>
                <a:gd name="T1" fmla="*/ 0 h 89"/>
                <a:gd name="T2" fmla="*/ 0 w 90"/>
                <a:gd name="T3" fmla="*/ 45 h 89"/>
                <a:gd name="T4" fmla="*/ 45 w 90"/>
                <a:gd name="T5" fmla="*/ 89 h 89"/>
                <a:gd name="T6" fmla="*/ 90 w 90"/>
                <a:gd name="T7" fmla="*/ 45 h 89"/>
                <a:gd name="T8" fmla="*/ 45 w 90"/>
                <a:gd name="T9" fmla="*/ 0 h 89"/>
                <a:gd name="T10" fmla="*/ 45 w 90"/>
                <a:gd name="T11" fmla="*/ 70 h 89"/>
                <a:gd name="T12" fmla="*/ 19 w 90"/>
                <a:gd name="T13" fmla="*/ 45 h 89"/>
                <a:gd name="T14" fmla="*/ 45 w 90"/>
                <a:gd name="T15" fmla="*/ 19 h 89"/>
                <a:gd name="T16" fmla="*/ 71 w 90"/>
                <a:gd name="T17" fmla="*/ 45 h 89"/>
                <a:gd name="T18" fmla="*/ 45 w 90"/>
                <a:gd name="T19" fmla="*/ 7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0" h="89">
                  <a:moveTo>
                    <a:pt x="45" y="0"/>
                  </a:moveTo>
                  <a:cubicBezTo>
                    <a:pt x="20" y="0"/>
                    <a:pt x="0" y="20"/>
                    <a:pt x="0" y="45"/>
                  </a:cubicBezTo>
                  <a:cubicBezTo>
                    <a:pt x="0" y="69"/>
                    <a:pt x="20" y="89"/>
                    <a:pt x="45" y="89"/>
                  </a:cubicBezTo>
                  <a:cubicBezTo>
                    <a:pt x="70" y="89"/>
                    <a:pt x="90" y="69"/>
                    <a:pt x="90" y="45"/>
                  </a:cubicBezTo>
                  <a:cubicBezTo>
                    <a:pt x="90" y="20"/>
                    <a:pt x="70" y="0"/>
                    <a:pt x="45" y="0"/>
                  </a:cubicBezTo>
                  <a:close/>
                  <a:moveTo>
                    <a:pt x="45" y="70"/>
                  </a:moveTo>
                  <a:cubicBezTo>
                    <a:pt x="31" y="70"/>
                    <a:pt x="19" y="59"/>
                    <a:pt x="19" y="45"/>
                  </a:cubicBezTo>
                  <a:cubicBezTo>
                    <a:pt x="19" y="30"/>
                    <a:pt x="31" y="19"/>
                    <a:pt x="45" y="19"/>
                  </a:cubicBezTo>
                  <a:cubicBezTo>
                    <a:pt x="59" y="19"/>
                    <a:pt x="71" y="30"/>
                    <a:pt x="71" y="45"/>
                  </a:cubicBezTo>
                  <a:cubicBezTo>
                    <a:pt x="71" y="59"/>
                    <a:pt x="59" y="70"/>
                    <a:pt x="45" y="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US" sz="2099" dirty="0">
                <a:solidFill>
                  <a:prstClr val="black"/>
                </a:solidFill>
                <a:latin typeface="Arial"/>
                <a:cs typeface="+mn-cs"/>
              </a:endParaRPr>
            </a:p>
          </p:txBody>
        </p:sp>
      </p:grpSp>
    </p:spTree>
    <p:extLst>
      <p:ext uri="{BB962C8B-B14F-4D97-AF65-F5344CB8AC3E}">
        <p14:creationId xmlns:p14="http://schemas.microsoft.com/office/powerpoint/2010/main" val="2580097112"/>
      </p:ext>
    </p:extLst>
  </p:cSld>
  <p:clrMapOvr>
    <a:masterClrMapping/>
  </p:clrMapOvr>
</p:sldLayout>
</file>

<file path=ppt/slideLayouts/slideLayout301.xml><?xml version="1.0" encoding="utf-8"?>
<p:sldLayout xmlns:a="http://schemas.openxmlformats.org/drawingml/2006/main" xmlns:r="http://schemas.openxmlformats.org/officeDocument/2006/relationships" xmlns:p="http://schemas.openxmlformats.org/presentationml/2006/main" showMasterSp="0" preserve="1" userDrawn="1">
  <p:cSld name="Title Slide Image">
    <p:bg>
      <p:bgPr>
        <a:solidFill>
          <a:srgbClr val="FDECE4"/>
        </a:solidFill>
        <a:effectLst/>
      </p:bgPr>
    </p:bg>
    <p:spTree>
      <p:nvGrpSpPr>
        <p:cNvPr id="1" name=""/>
        <p:cNvGrpSpPr/>
        <p:nvPr/>
      </p:nvGrpSpPr>
      <p:grpSpPr>
        <a:xfrm>
          <a:off x="0" y="0"/>
          <a:ext cx="0" cy="0"/>
          <a:chOff x="0" y="0"/>
          <a:chExt cx="0" cy="0"/>
        </a:xfrm>
      </p:grpSpPr>
      <p:sp useBgFill="1">
        <p:nvSpPr>
          <p:cNvPr id="28" name="Picture Placeholder 5"/>
          <p:cNvSpPr>
            <a:spLocks noGrp="1"/>
          </p:cNvSpPr>
          <p:nvPr>
            <p:ph type="pic" sz="quarter" idx="15" hasCustomPrompt="1"/>
          </p:nvPr>
        </p:nvSpPr>
        <p:spPr>
          <a:xfrm>
            <a:off x="3175" y="0"/>
            <a:ext cx="12192000" cy="6858000"/>
          </a:xfrm>
        </p:spPr>
        <p:txBody>
          <a:bodyPr anchor="ctr" anchorCtr="0"/>
          <a:lstStyle>
            <a:lvl1pPr marL="0" indent="0" algn="ctr">
              <a:buNone/>
              <a:defRPr baseline="0">
                <a:solidFill>
                  <a:schemeClr val="tx1"/>
                </a:solidFill>
              </a:defRPr>
            </a:lvl1pPr>
          </a:lstStyle>
          <a:p>
            <a:r>
              <a:rPr lang="en-GB"/>
              <a:t>Insert picture by using Nordea Image Bank button or use as pink slide</a:t>
            </a:r>
            <a:endParaRPr lang="en-GB" dirty="0"/>
          </a:p>
        </p:txBody>
      </p:sp>
      <p:sp>
        <p:nvSpPr>
          <p:cNvPr id="2" name="Title 1"/>
          <p:cNvSpPr>
            <a:spLocks noGrp="1"/>
          </p:cNvSpPr>
          <p:nvPr>
            <p:ph type="ctrTitle"/>
          </p:nvPr>
        </p:nvSpPr>
        <p:spPr>
          <a:xfrm>
            <a:off x="647833" y="1338890"/>
            <a:ext cx="7198125" cy="748627"/>
          </a:xfrm>
        </p:spPr>
        <p:txBody>
          <a:bodyPr>
            <a:noAutofit/>
          </a:bodyPr>
          <a:lstStyle>
            <a:lvl1pPr>
              <a:defRPr sz="2399">
                <a:solidFill>
                  <a:schemeClr val="accent1"/>
                </a:solidFill>
              </a:defRPr>
            </a:lvl1pPr>
          </a:lstStyle>
          <a:p>
            <a:r>
              <a:rPr lang="en-GB"/>
              <a:t>Click to edit Master title style</a:t>
            </a:r>
            <a:endParaRPr lang="en-GB" dirty="0"/>
          </a:p>
        </p:txBody>
      </p:sp>
      <p:sp>
        <p:nvSpPr>
          <p:cNvPr id="3" name="Subtitle 2"/>
          <p:cNvSpPr>
            <a:spLocks noGrp="1"/>
          </p:cNvSpPr>
          <p:nvPr>
            <p:ph type="subTitle" idx="1"/>
          </p:nvPr>
        </p:nvSpPr>
        <p:spPr>
          <a:xfrm>
            <a:off x="647833" y="2133156"/>
            <a:ext cx="7198125" cy="360000"/>
          </a:xfrm>
        </p:spPr>
        <p:txBody>
          <a:bodyPr>
            <a:noAutofit/>
          </a:bodyPr>
          <a:lstStyle>
            <a:lvl1pPr marL="0" indent="0" algn="l">
              <a:buNone/>
              <a:defRPr b="1">
                <a:solidFill>
                  <a:schemeClr val="tx2"/>
                </a:solidFill>
              </a:defRPr>
            </a:lvl1pPr>
            <a:lvl2pPr marL="544080" indent="0" algn="ctr">
              <a:buNone/>
              <a:defRPr>
                <a:solidFill>
                  <a:schemeClr val="tx1">
                    <a:tint val="75000"/>
                  </a:schemeClr>
                </a:solidFill>
              </a:defRPr>
            </a:lvl2pPr>
            <a:lvl3pPr marL="1088158" indent="0" algn="ctr">
              <a:buNone/>
              <a:defRPr>
                <a:solidFill>
                  <a:schemeClr val="tx1">
                    <a:tint val="75000"/>
                  </a:schemeClr>
                </a:solidFill>
              </a:defRPr>
            </a:lvl3pPr>
            <a:lvl4pPr marL="1632238" indent="0" algn="ctr">
              <a:buNone/>
              <a:defRPr>
                <a:solidFill>
                  <a:schemeClr val="tx1">
                    <a:tint val="75000"/>
                  </a:schemeClr>
                </a:solidFill>
              </a:defRPr>
            </a:lvl4pPr>
            <a:lvl5pPr marL="2176318" indent="0" algn="ctr">
              <a:buNone/>
              <a:defRPr>
                <a:solidFill>
                  <a:schemeClr val="tx1">
                    <a:tint val="75000"/>
                  </a:schemeClr>
                </a:solidFill>
              </a:defRPr>
            </a:lvl5pPr>
            <a:lvl6pPr marL="2720399" indent="0" algn="ctr">
              <a:buNone/>
              <a:defRPr>
                <a:solidFill>
                  <a:schemeClr val="tx1">
                    <a:tint val="75000"/>
                  </a:schemeClr>
                </a:solidFill>
              </a:defRPr>
            </a:lvl6pPr>
            <a:lvl7pPr marL="3264477" indent="0" algn="ctr">
              <a:buNone/>
              <a:defRPr>
                <a:solidFill>
                  <a:schemeClr val="tx1">
                    <a:tint val="75000"/>
                  </a:schemeClr>
                </a:solidFill>
              </a:defRPr>
            </a:lvl7pPr>
            <a:lvl8pPr marL="3808557" indent="0" algn="ctr">
              <a:buNone/>
              <a:defRPr>
                <a:solidFill>
                  <a:schemeClr val="tx1">
                    <a:tint val="75000"/>
                  </a:schemeClr>
                </a:solidFill>
              </a:defRPr>
            </a:lvl8pPr>
            <a:lvl9pPr marL="4352636" indent="0" algn="ctr">
              <a:buNone/>
              <a:defRPr>
                <a:solidFill>
                  <a:schemeClr val="tx1">
                    <a:tint val="75000"/>
                  </a:schemeClr>
                </a:solidFill>
              </a:defRPr>
            </a:lvl9pPr>
          </a:lstStyle>
          <a:p>
            <a:r>
              <a:rPr lang="en-GB"/>
              <a:t>Click to edit Master subtitle style</a:t>
            </a:r>
            <a:endParaRPr lang="en-GB" dirty="0"/>
          </a:p>
        </p:txBody>
      </p:sp>
      <p:sp>
        <p:nvSpPr>
          <p:cNvPr id="21" name="Text Placeholder 20"/>
          <p:cNvSpPr>
            <a:spLocks noGrp="1"/>
          </p:cNvSpPr>
          <p:nvPr>
            <p:ph type="body" sz="quarter" idx="13" hasCustomPrompt="1"/>
          </p:nvPr>
        </p:nvSpPr>
        <p:spPr>
          <a:xfrm>
            <a:off x="647833" y="2591401"/>
            <a:ext cx="7198125" cy="215949"/>
          </a:xfrm>
        </p:spPr>
        <p:txBody>
          <a:bodyPr>
            <a:noAutofit/>
          </a:bodyPr>
          <a:lstStyle>
            <a:lvl1pPr marL="0" indent="0">
              <a:buNone/>
              <a:defRPr sz="1300">
                <a:solidFill>
                  <a:schemeClr val="tx2"/>
                </a:solidFill>
              </a:defRPr>
            </a:lvl1pPr>
            <a:lvl2pPr marL="257046" indent="0">
              <a:buNone/>
              <a:defRPr>
                <a:solidFill>
                  <a:schemeClr val="accent2"/>
                </a:solidFill>
              </a:defRPr>
            </a:lvl2pPr>
            <a:lvl3pPr marL="514091" indent="0">
              <a:buNone/>
              <a:defRPr>
                <a:solidFill>
                  <a:schemeClr val="accent2"/>
                </a:solidFill>
              </a:defRPr>
            </a:lvl3pPr>
            <a:lvl4pPr marL="771137" indent="0">
              <a:buNone/>
              <a:defRPr>
                <a:solidFill>
                  <a:schemeClr val="accent2"/>
                </a:solidFill>
              </a:defRPr>
            </a:lvl4pPr>
            <a:lvl5pPr marL="1028181" indent="0">
              <a:buNone/>
              <a:defRPr>
                <a:solidFill>
                  <a:schemeClr val="accent2"/>
                </a:solidFill>
              </a:defRPr>
            </a:lvl5pPr>
          </a:lstStyle>
          <a:p>
            <a:pPr lvl="0"/>
            <a:r>
              <a:rPr lang="en-GB"/>
              <a:t>Name, title</a:t>
            </a:r>
            <a:endParaRPr lang="en-GB" dirty="0"/>
          </a:p>
        </p:txBody>
      </p:sp>
      <p:sp>
        <p:nvSpPr>
          <p:cNvPr id="22" name="Text Placeholder 20"/>
          <p:cNvSpPr>
            <a:spLocks noGrp="1"/>
          </p:cNvSpPr>
          <p:nvPr>
            <p:ph type="body" sz="quarter" idx="14" hasCustomPrompt="1"/>
          </p:nvPr>
        </p:nvSpPr>
        <p:spPr>
          <a:xfrm>
            <a:off x="647833" y="2843343"/>
            <a:ext cx="7198125" cy="215949"/>
          </a:xfrm>
        </p:spPr>
        <p:txBody>
          <a:bodyPr>
            <a:noAutofit/>
          </a:bodyPr>
          <a:lstStyle>
            <a:lvl1pPr marL="0" indent="0">
              <a:buNone/>
              <a:defRPr sz="1300">
                <a:solidFill>
                  <a:schemeClr val="tx2"/>
                </a:solidFill>
              </a:defRPr>
            </a:lvl1pPr>
            <a:lvl2pPr marL="257046" indent="0">
              <a:buNone/>
              <a:defRPr>
                <a:solidFill>
                  <a:schemeClr val="accent2"/>
                </a:solidFill>
              </a:defRPr>
            </a:lvl2pPr>
            <a:lvl3pPr marL="514091" indent="0">
              <a:buNone/>
              <a:defRPr>
                <a:solidFill>
                  <a:schemeClr val="accent2"/>
                </a:solidFill>
              </a:defRPr>
            </a:lvl3pPr>
            <a:lvl4pPr marL="771137" indent="0">
              <a:buNone/>
              <a:defRPr>
                <a:solidFill>
                  <a:schemeClr val="accent2"/>
                </a:solidFill>
              </a:defRPr>
            </a:lvl4pPr>
            <a:lvl5pPr marL="1028181" indent="0">
              <a:buNone/>
              <a:defRPr>
                <a:solidFill>
                  <a:schemeClr val="accent2"/>
                </a:solidFill>
              </a:defRPr>
            </a:lvl5pPr>
          </a:lstStyle>
          <a:p>
            <a:pPr lvl="0"/>
            <a:r>
              <a:rPr lang="en-GB"/>
              <a:t>Date</a:t>
            </a:r>
            <a:endParaRPr lang="en-GB" dirty="0"/>
          </a:p>
        </p:txBody>
      </p:sp>
      <p:grpSp>
        <p:nvGrpSpPr>
          <p:cNvPr id="10" name="Pulse"/>
          <p:cNvGrpSpPr/>
          <p:nvPr userDrawn="1"/>
        </p:nvGrpSpPr>
        <p:grpSpPr>
          <a:xfrm>
            <a:off x="8749611" y="3029840"/>
            <a:ext cx="3445566" cy="3490105"/>
            <a:chOff x="8751888" y="3030538"/>
            <a:chExt cx="3446462" cy="3490913"/>
          </a:xfrm>
          <a:solidFill>
            <a:schemeClr val="accent1"/>
          </a:solidFill>
        </p:grpSpPr>
        <p:sp>
          <p:nvSpPr>
            <p:cNvPr id="11" name="Freeform 5"/>
            <p:cNvSpPr>
              <a:spLocks/>
            </p:cNvSpPr>
            <p:nvPr userDrawn="1"/>
          </p:nvSpPr>
          <p:spPr bwMode="auto">
            <a:xfrm>
              <a:off x="9196388" y="3902076"/>
              <a:ext cx="449263" cy="1120775"/>
            </a:xfrm>
            <a:custGeom>
              <a:avLst/>
              <a:gdLst>
                <a:gd name="T0" fmla="*/ 71 w 142"/>
                <a:gd name="T1" fmla="*/ 355 h 355"/>
                <a:gd name="T2" fmla="*/ 71 w 142"/>
                <a:gd name="T3" fmla="*/ 355 h 355"/>
                <a:gd name="T4" fmla="*/ 0 w 142"/>
                <a:gd name="T5" fmla="*/ 284 h 355"/>
                <a:gd name="T6" fmla="*/ 0 w 142"/>
                <a:gd name="T7" fmla="*/ 71 h 355"/>
                <a:gd name="T8" fmla="*/ 71 w 142"/>
                <a:gd name="T9" fmla="*/ 0 h 355"/>
                <a:gd name="T10" fmla="*/ 142 w 142"/>
                <a:gd name="T11" fmla="*/ 71 h 355"/>
                <a:gd name="T12" fmla="*/ 142 w 142"/>
                <a:gd name="T13" fmla="*/ 284 h 355"/>
                <a:gd name="T14" fmla="*/ 71 w 142"/>
                <a:gd name="T15" fmla="*/ 355 h 3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2" h="355">
                  <a:moveTo>
                    <a:pt x="71" y="355"/>
                  </a:moveTo>
                  <a:cubicBezTo>
                    <a:pt x="71" y="355"/>
                    <a:pt x="71" y="355"/>
                    <a:pt x="71" y="355"/>
                  </a:cubicBezTo>
                  <a:cubicBezTo>
                    <a:pt x="32" y="355"/>
                    <a:pt x="0" y="323"/>
                    <a:pt x="0" y="284"/>
                  </a:cubicBezTo>
                  <a:cubicBezTo>
                    <a:pt x="0" y="71"/>
                    <a:pt x="0" y="71"/>
                    <a:pt x="0" y="71"/>
                  </a:cubicBezTo>
                  <a:cubicBezTo>
                    <a:pt x="0" y="32"/>
                    <a:pt x="32" y="0"/>
                    <a:pt x="71" y="0"/>
                  </a:cubicBezTo>
                  <a:cubicBezTo>
                    <a:pt x="110" y="0"/>
                    <a:pt x="142" y="32"/>
                    <a:pt x="142" y="71"/>
                  </a:cubicBezTo>
                  <a:cubicBezTo>
                    <a:pt x="142" y="284"/>
                    <a:pt x="142" y="284"/>
                    <a:pt x="142" y="284"/>
                  </a:cubicBezTo>
                  <a:cubicBezTo>
                    <a:pt x="142" y="323"/>
                    <a:pt x="110" y="355"/>
                    <a:pt x="71" y="35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GB" sz="2099" dirty="0">
                <a:solidFill>
                  <a:prstClr val="black"/>
                </a:solidFill>
                <a:latin typeface="Arial"/>
                <a:cs typeface="+mn-cs"/>
              </a:endParaRPr>
            </a:p>
          </p:txBody>
        </p:sp>
        <p:sp>
          <p:nvSpPr>
            <p:cNvPr id="12" name="Freeform 6"/>
            <p:cNvSpPr>
              <a:spLocks/>
            </p:cNvSpPr>
            <p:nvPr userDrawn="1"/>
          </p:nvSpPr>
          <p:spPr bwMode="auto">
            <a:xfrm>
              <a:off x="8751888" y="4551363"/>
              <a:ext cx="265113" cy="449263"/>
            </a:xfrm>
            <a:custGeom>
              <a:avLst/>
              <a:gdLst>
                <a:gd name="T0" fmla="*/ 42 w 84"/>
                <a:gd name="T1" fmla="*/ 142 h 142"/>
                <a:gd name="T2" fmla="*/ 42 w 84"/>
                <a:gd name="T3" fmla="*/ 142 h 142"/>
                <a:gd name="T4" fmla="*/ 0 w 84"/>
                <a:gd name="T5" fmla="*/ 99 h 142"/>
                <a:gd name="T6" fmla="*/ 0 w 84"/>
                <a:gd name="T7" fmla="*/ 42 h 142"/>
                <a:gd name="T8" fmla="*/ 42 w 84"/>
                <a:gd name="T9" fmla="*/ 0 h 142"/>
                <a:gd name="T10" fmla="*/ 84 w 84"/>
                <a:gd name="T11" fmla="*/ 42 h 142"/>
                <a:gd name="T12" fmla="*/ 84 w 84"/>
                <a:gd name="T13" fmla="*/ 99 h 142"/>
                <a:gd name="T14" fmla="*/ 42 w 84"/>
                <a:gd name="T15" fmla="*/ 142 h 1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4" h="142">
                  <a:moveTo>
                    <a:pt x="42" y="142"/>
                  </a:moveTo>
                  <a:cubicBezTo>
                    <a:pt x="42" y="142"/>
                    <a:pt x="42" y="142"/>
                    <a:pt x="42" y="142"/>
                  </a:cubicBezTo>
                  <a:cubicBezTo>
                    <a:pt x="18" y="142"/>
                    <a:pt x="0" y="123"/>
                    <a:pt x="0" y="99"/>
                  </a:cubicBezTo>
                  <a:cubicBezTo>
                    <a:pt x="0" y="42"/>
                    <a:pt x="0" y="42"/>
                    <a:pt x="0" y="42"/>
                  </a:cubicBezTo>
                  <a:cubicBezTo>
                    <a:pt x="0" y="19"/>
                    <a:pt x="18" y="0"/>
                    <a:pt x="42" y="0"/>
                  </a:cubicBezTo>
                  <a:cubicBezTo>
                    <a:pt x="65" y="0"/>
                    <a:pt x="84" y="19"/>
                    <a:pt x="84" y="42"/>
                  </a:cubicBezTo>
                  <a:cubicBezTo>
                    <a:pt x="84" y="99"/>
                    <a:pt x="84" y="99"/>
                    <a:pt x="84" y="99"/>
                  </a:cubicBezTo>
                  <a:cubicBezTo>
                    <a:pt x="84" y="123"/>
                    <a:pt x="65" y="142"/>
                    <a:pt x="42" y="14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GB" sz="2099" dirty="0">
                <a:solidFill>
                  <a:prstClr val="black"/>
                </a:solidFill>
                <a:latin typeface="Arial"/>
                <a:cs typeface="+mn-cs"/>
              </a:endParaRPr>
            </a:p>
          </p:txBody>
        </p:sp>
        <p:sp>
          <p:nvSpPr>
            <p:cNvPr id="14" name="Freeform 7"/>
            <p:cNvSpPr>
              <a:spLocks/>
            </p:cNvSpPr>
            <p:nvPr userDrawn="1"/>
          </p:nvSpPr>
          <p:spPr bwMode="auto">
            <a:xfrm>
              <a:off x="11436350" y="4529138"/>
              <a:ext cx="449263" cy="1117600"/>
            </a:xfrm>
            <a:custGeom>
              <a:avLst/>
              <a:gdLst>
                <a:gd name="T0" fmla="*/ 71 w 142"/>
                <a:gd name="T1" fmla="*/ 354 h 354"/>
                <a:gd name="T2" fmla="*/ 71 w 142"/>
                <a:gd name="T3" fmla="*/ 354 h 354"/>
                <a:gd name="T4" fmla="*/ 0 w 142"/>
                <a:gd name="T5" fmla="*/ 283 h 354"/>
                <a:gd name="T6" fmla="*/ 0 w 142"/>
                <a:gd name="T7" fmla="*/ 71 h 354"/>
                <a:gd name="T8" fmla="*/ 71 w 142"/>
                <a:gd name="T9" fmla="*/ 0 h 354"/>
                <a:gd name="T10" fmla="*/ 142 w 142"/>
                <a:gd name="T11" fmla="*/ 71 h 354"/>
                <a:gd name="T12" fmla="*/ 142 w 142"/>
                <a:gd name="T13" fmla="*/ 283 h 354"/>
                <a:gd name="T14" fmla="*/ 71 w 142"/>
                <a:gd name="T15" fmla="*/ 354 h 35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2" h="354">
                  <a:moveTo>
                    <a:pt x="71" y="354"/>
                  </a:moveTo>
                  <a:cubicBezTo>
                    <a:pt x="71" y="354"/>
                    <a:pt x="71" y="354"/>
                    <a:pt x="71" y="354"/>
                  </a:cubicBezTo>
                  <a:cubicBezTo>
                    <a:pt x="32" y="354"/>
                    <a:pt x="0" y="322"/>
                    <a:pt x="0" y="283"/>
                  </a:cubicBezTo>
                  <a:cubicBezTo>
                    <a:pt x="0" y="71"/>
                    <a:pt x="0" y="71"/>
                    <a:pt x="0" y="71"/>
                  </a:cubicBezTo>
                  <a:cubicBezTo>
                    <a:pt x="0" y="32"/>
                    <a:pt x="32" y="0"/>
                    <a:pt x="71" y="0"/>
                  </a:cubicBezTo>
                  <a:cubicBezTo>
                    <a:pt x="110" y="0"/>
                    <a:pt x="142" y="32"/>
                    <a:pt x="142" y="71"/>
                  </a:cubicBezTo>
                  <a:cubicBezTo>
                    <a:pt x="142" y="283"/>
                    <a:pt x="142" y="283"/>
                    <a:pt x="142" y="283"/>
                  </a:cubicBezTo>
                  <a:cubicBezTo>
                    <a:pt x="142" y="322"/>
                    <a:pt x="110" y="354"/>
                    <a:pt x="71" y="35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GB" sz="2099" dirty="0">
                <a:solidFill>
                  <a:prstClr val="black"/>
                </a:solidFill>
                <a:latin typeface="Arial"/>
                <a:cs typeface="+mn-cs"/>
              </a:endParaRPr>
            </a:p>
          </p:txBody>
        </p:sp>
        <p:sp>
          <p:nvSpPr>
            <p:cNvPr id="15" name="Freeform 8"/>
            <p:cNvSpPr>
              <a:spLocks/>
            </p:cNvSpPr>
            <p:nvPr userDrawn="1"/>
          </p:nvSpPr>
          <p:spPr bwMode="auto">
            <a:xfrm>
              <a:off x="9869488" y="3030538"/>
              <a:ext cx="560388" cy="2506663"/>
            </a:xfrm>
            <a:custGeom>
              <a:avLst/>
              <a:gdLst>
                <a:gd name="T0" fmla="*/ 88 w 177"/>
                <a:gd name="T1" fmla="*/ 794 h 794"/>
                <a:gd name="T2" fmla="*/ 88 w 177"/>
                <a:gd name="T3" fmla="*/ 794 h 794"/>
                <a:gd name="T4" fmla="*/ 0 w 177"/>
                <a:gd name="T5" fmla="*/ 705 h 794"/>
                <a:gd name="T6" fmla="*/ 0 w 177"/>
                <a:gd name="T7" fmla="*/ 89 h 794"/>
                <a:gd name="T8" fmla="*/ 88 w 177"/>
                <a:gd name="T9" fmla="*/ 0 h 794"/>
                <a:gd name="T10" fmla="*/ 177 w 177"/>
                <a:gd name="T11" fmla="*/ 89 h 794"/>
                <a:gd name="T12" fmla="*/ 177 w 177"/>
                <a:gd name="T13" fmla="*/ 705 h 794"/>
                <a:gd name="T14" fmla="*/ 88 w 177"/>
                <a:gd name="T15" fmla="*/ 794 h 7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7" h="794">
                  <a:moveTo>
                    <a:pt x="88" y="794"/>
                  </a:moveTo>
                  <a:cubicBezTo>
                    <a:pt x="88" y="794"/>
                    <a:pt x="88" y="794"/>
                    <a:pt x="88" y="794"/>
                  </a:cubicBezTo>
                  <a:cubicBezTo>
                    <a:pt x="40" y="794"/>
                    <a:pt x="0" y="754"/>
                    <a:pt x="0" y="705"/>
                  </a:cubicBezTo>
                  <a:cubicBezTo>
                    <a:pt x="0" y="89"/>
                    <a:pt x="0" y="89"/>
                    <a:pt x="0" y="89"/>
                  </a:cubicBezTo>
                  <a:cubicBezTo>
                    <a:pt x="0" y="40"/>
                    <a:pt x="40" y="0"/>
                    <a:pt x="88" y="0"/>
                  </a:cubicBezTo>
                  <a:cubicBezTo>
                    <a:pt x="137" y="0"/>
                    <a:pt x="177" y="40"/>
                    <a:pt x="177" y="89"/>
                  </a:cubicBezTo>
                  <a:cubicBezTo>
                    <a:pt x="177" y="705"/>
                    <a:pt x="177" y="705"/>
                    <a:pt x="177" y="705"/>
                  </a:cubicBezTo>
                  <a:cubicBezTo>
                    <a:pt x="177" y="754"/>
                    <a:pt x="137" y="794"/>
                    <a:pt x="88" y="79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GB" sz="2099" dirty="0">
                <a:solidFill>
                  <a:prstClr val="black"/>
                </a:solidFill>
                <a:latin typeface="Arial"/>
                <a:cs typeface="+mn-cs"/>
              </a:endParaRPr>
            </a:p>
          </p:txBody>
        </p:sp>
        <p:sp>
          <p:nvSpPr>
            <p:cNvPr id="16" name="Freeform 9"/>
            <p:cNvSpPr>
              <a:spLocks/>
            </p:cNvSpPr>
            <p:nvPr userDrawn="1"/>
          </p:nvSpPr>
          <p:spPr bwMode="auto">
            <a:xfrm>
              <a:off x="10653713" y="4014788"/>
              <a:ext cx="558800" cy="2506663"/>
            </a:xfrm>
            <a:custGeom>
              <a:avLst/>
              <a:gdLst>
                <a:gd name="T0" fmla="*/ 88 w 177"/>
                <a:gd name="T1" fmla="*/ 794 h 794"/>
                <a:gd name="T2" fmla="*/ 88 w 177"/>
                <a:gd name="T3" fmla="*/ 794 h 794"/>
                <a:gd name="T4" fmla="*/ 0 w 177"/>
                <a:gd name="T5" fmla="*/ 705 h 794"/>
                <a:gd name="T6" fmla="*/ 0 w 177"/>
                <a:gd name="T7" fmla="*/ 88 h 794"/>
                <a:gd name="T8" fmla="*/ 88 w 177"/>
                <a:gd name="T9" fmla="*/ 0 h 794"/>
                <a:gd name="T10" fmla="*/ 177 w 177"/>
                <a:gd name="T11" fmla="*/ 88 h 794"/>
                <a:gd name="T12" fmla="*/ 177 w 177"/>
                <a:gd name="T13" fmla="*/ 705 h 794"/>
                <a:gd name="T14" fmla="*/ 88 w 177"/>
                <a:gd name="T15" fmla="*/ 794 h 7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7" h="794">
                  <a:moveTo>
                    <a:pt x="88" y="794"/>
                  </a:moveTo>
                  <a:cubicBezTo>
                    <a:pt x="88" y="794"/>
                    <a:pt x="88" y="794"/>
                    <a:pt x="88" y="794"/>
                  </a:cubicBezTo>
                  <a:cubicBezTo>
                    <a:pt x="40" y="794"/>
                    <a:pt x="0" y="754"/>
                    <a:pt x="0" y="705"/>
                  </a:cubicBezTo>
                  <a:cubicBezTo>
                    <a:pt x="0" y="88"/>
                    <a:pt x="0" y="88"/>
                    <a:pt x="0" y="88"/>
                  </a:cubicBezTo>
                  <a:cubicBezTo>
                    <a:pt x="0" y="40"/>
                    <a:pt x="40" y="0"/>
                    <a:pt x="88" y="0"/>
                  </a:cubicBezTo>
                  <a:cubicBezTo>
                    <a:pt x="137" y="0"/>
                    <a:pt x="177" y="40"/>
                    <a:pt x="177" y="88"/>
                  </a:cubicBezTo>
                  <a:cubicBezTo>
                    <a:pt x="177" y="705"/>
                    <a:pt x="177" y="705"/>
                    <a:pt x="177" y="705"/>
                  </a:cubicBezTo>
                  <a:cubicBezTo>
                    <a:pt x="177" y="754"/>
                    <a:pt x="137" y="794"/>
                    <a:pt x="88" y="79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GB" sz="2099" dirty="0">
                <a:solidFill>
                  <a:prstClr val="black"/>
                </a:solidFill>
                <a:latin typeface="Arial"/>
                <a:cs typeface="+mn-cs"/>
              </a:endParaRPr>
            </a:p>
          </p:txBody>
        </p:sp>
        <p:sp>
          <p:nvSpPr>
            <p:cNvPr id="17" name="Freeform 10"/>
            <p:cNvSpPr>
              <a:spLocks/>
            </p:cNvSpPr>
            <p:nvPr userDrawn="1"/>
          </p:nvSpPr>
          <p:spPr bwMode="auto">
            <a:xfrm>
              <a:off x="12058650" y="4551363"/>
              <a:ext cx="139700" cy="449263"/>
            </a:xfrm>
            <a:custGeom>
              <a:avLst/>
              <a:gdLst>
                <a:gd name="T0" fmla="*/ 44 w 44"/>
                <a:gd name="T1" fmla="*/ 0 h 142"/>
                <a:gd name="T2" fmla="*/ 0 w 44"/>
                <a:gd name="T3" fmla="*/ 42 h 142"/>
                <a:gd name="T4" fmla="*/ 0 w 44"/>
                <a:gd name="T5" fmla="*/ 99 h 142"/>
                <a:gd name="T6" fmla="*/ 44 w 44"/>
                <a:gd name="T7" fmla="*/ 142 h 142"/>
                <a:gd name="T8" fmla="*/ 44 w 44"/>
                <a:gd name="T9" fmla="*/ 0 h 142"/>
              </a:gdLst>
              <a:ahLst/>
              <a:cxnLst>
                <a:cxn ang="0">
                  <a:pos x="T0" y="T1"/>
                </a:cxn>
                <a:cxn ang="0">
                  <a:pos x="T2" y="T3"/>
                </a:cxn>
                <a:cxn ang="0">
                  <a:pos x="T4" y="T5"/>
                </a:cxn>
                <a:cxn ang="0">
                  <a:pos x="T6" y="T7"/>
                </a:cxn>
                <a:cxn ang="0">
                  <a:pos x="T8" y="T9"/>
                </a:cxn>
              </a:cxnLst>
              <a:rect l="0" t="0" r="r" b="b"/>
              <a:pathLst>
                <a:path w="44" h="142">
                  <a:moveTo>
                    <a:pt x="44" y="0"/>
                  </a:moveTo>
                  <a:cubicBezTo>
                    <a:pt x="20" y="0"/>
                    <a:pt x="0" y="19"/>
                    <a:pt x="0" y="42"/>
                  </a:cubicBezTo>
                  <a:cubicBezTo>
                    <a:pt x="0" y="99"/>
                    <a:pt x="0" y="99"/>
                    <a:pt x="0" y="99"/>
                  </a:cubicBezTo>
                  <a:cubicBezTo>
                    <a:pt x="0" y="123"/>
                    <a:pt x="20" y="142"/>
                    <a:pt x="44" y="142"/>
                  </a:cubicBezTo>
                  <a:lnTo>
                    <a:pt x="4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GB" sz="2099" dirty="0">
                <a:solidFill>
                  <a:prstClr val="black"/>
                </a:solidFill>
                <a:latin typeface="Arial"/>
                <a:cs typeface="+mn-cs"/>
              </a:endParaRPr>
            </a:p>
          </p:txBody>
        </p:sp>
      </p:grpSp>
      <p:grpSp>
        <p:nvGrpSpPr>
          <p:cNvPr id="19" name="Logotype"/>
          <p:cNvGrpSpPr/>
          <p:nvPr userDrawn="1"/>
        </p:nvGrpSpPr>
        <p:grpSpPr>
          <a:xfrm>
            <a:off x="641186" y="530770"/>
            <a:ext cx="1383679" cy="288542"/>
            <a:chOff x="9501453" y="6148765"/>
            <a:chExt cx="2047875" cy="427037"/>
          </a:xfrm>
          <a:solidFill>
            <a:schemeClr val="bg2"/>
          </a:solidFill>
        </p:grpSpPr>
        <p:sp>
          <p:nvSpPr>
            <p:cNvPr id="20" name="Freeform 5"/>
            <p:cNvSpPr>
              <a:spLocks noEditPoints="1"/>
            </p:cNvSpPr>
            <p:nvPr userDrawn="1"/>
          </p:nvSpPr>
          <p:spPr bwMode="auto">
            <a:xfrm>
              <a:off x="11206428" y="6231315"/>
              <a:ext cx="342900" cy="344487"/>
            </a:xfrm>
            <a:custGeom>
              <a:avLst/>
              <a:gdLst>
                <a:gd name="T0" fmla="*/ 43 w 91"/>
                <a:gd name="T1" fmla="*/ 2 h 91"/>
                <a:gd name="T2" fmla="*/ 2 w 91"/>
                <a:gd name="T3" fmla="*/ 44 h 91"/>
                <a:gd name="T4" fmla="*/ 46 w 91"/>
                <a:gd name="T5" fmla="*/ 91 h 91"/>
                <a:gd name="T6" fmla="*/ 74 w 91"/>
                <a:gd name="T7" fmla="*/ 77 h 91"/>
                <a:gd name="T8" fmla="*/ 74 w 91"/>
                <a:gd name="T9" fmla="*/ 90 h 91"/>
                <a:gd name="T10" fmla="*/ 91 w 91"/>
                <a:gd name="T11" fmla="*/ 90 h 91"/>
                <a:gd name="T12" fmla="*/ 91 w 91"/>
                <a:gd name="T13" fmla="*/ 47 h 91"/>
                <a:gd name="T14" fmla="*/ 43 w 91"/>
                <a:gd name="T15" fmla="*/ 2 h 91"/>
                <a:gd name="T16" fmla="*/ 72 w 91"/>
                <a:gd name="T17" fmla="*/ 48 h 91"/>
                <a:gd name="T18" fmla="*/ 43 w 91"/>
                <a:gd name="T19" fmla="*/ 72 h 91"/>
                <a:gd name="T20" fmla="*/ 21 w 91"/>
                <a:gd name="T21" fmla="*/ 50 h 91"/>
                <a:gd name="T22" fmla="*/ 46 w 91"/>
                <a:gd name="T23" fmla="*/ 21 h 91"/>
                <a:gd name="T24" fmla="*/ 72 w 91"/>
                <a:gd name="T25" fmla="*/ 45 h 91"/>
                <a:gd name="T26" fmla="*/ 72 w 91"/>
                <a:gd name="T27" fmla="*/ 48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1" h="91">
                  <a:moveTo>
                    <a:pt x="43" y="2"/>
                  </a:moveTo>
                  <a:cubicBezTo>
                    <a:pt x="21" y="4"/>
                    <a:pt x="3" y="22"/>
                    <a:pt x="2" y="44"/>
                  </a:cubicBezTo>
                  <a:cubicBezTo>
                    <a:pt x="0" y="70"/>
                    <a:pt x="21" y="91"/>
                    <a:pt x="46" y="91"/>
                  </a:cubicBezTo>
                  <a:cubicBezTo>
                    <a:pt x="56" y="91"/>
                    <a:pt x="68" y="87"/>
                    <a:pt x="74" y="77"/>
                  </a:cubicBezTo>
                  <a:cubicBezTo>
                    <a:pt x="74" y="90"/>
                    <a:pt x="74" y="90"/>
                    <a:pt x="74" y="90"/>
                  </a:cubicBezTo>
                  <a:cubicBezTo>
                    <a:pt x="91" y="90"/>
                    <a:pt x="91" y="90"/>
                    <a:pt x="91" y="90"/>
                  </a:cubicBezTo>
                  <a:cubicBezTo>
                    <a:pt x="91" y="47"/>
                    <a:pt x="91" y="47"/>
                    <a:pt x="91" y="47"/>
                  </a:cubicBezTo>
                  <a:cubicBezTo>
                    <a:pt x="91" y="20"/>
                    <a:pt x="69" y="0"/>
                    <a:pt x="43" y="2"/>
                  </a:cubicBezTo>
                  <a:close/>
                  <a:moveTo>
                    <a:pt x="72" y="48"/>
                  </a:moveTo>
                  <a:cubicBezTo>
                    <a:pt x="71" y="63"/>
                    <a:pt x="58" y="74"/>
                    <a:pt x="43" y="72"/>
                  </a:cubicBezTo>
                  <a:cubicBezTo>
                    <a:pt x="32" y="71"/>
                    <a:pt x="22" y="61"/>
                    <a:pt x="21" y="50"/>
                  </a:cubicBezTo>
                  <a:cubicBezTo>
                    <a:pt x="19" y="34"/>
                    <a:pt x="31" y="21"/>
                    <a:pt x="46" y="21"/>
                  </a:cubicBezTo>
                  <a:cubicBezTo>
                    <a:pt x="60" y="21"/>
                    <a:pt x="71" y="32"/>
                    <a:pt x="72" y="45"/>
                  </a:cubicBezTo>
                  <a:lnTo>
                    <a:pt x="72" y="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US" sz="2099" dirty="0">
                <a:solidFill>
                  <a:prstClr val="black"/>
                </a:solidFill>
                <a:latin typeface="Arial"/>
                <a:cs typeface="+mn-cs"/>
              </a:endParaRPr>
            </a:p>
          </p:txBody>
        </p:sp>
        <p:sp>
          <p:nvSpPr>
            <p:cNvPr id="23" name="Freeform 6"/>
            <p:cNvSpPr>
              <a:spLocks noEditPoints="1"/>
            </p:cNvSpPr>
            <p:nvPr userDrawn="1"/>
          </p:nvSpPr>
          <p:spPr bwMode="auto">
            <a:xfrm>
              <a:off x="10849241" y="6236077"/>
              <a:ext cx="334963" cy="339725"/>
            </a:xfrm>
            <a:custGeom>
              <a:avLst/>
              <a:gdLst>
                <a:gd name="T0" fmla="*/ 44 w 89"/>
                <a:gd name="T1" fmla="*/ 1 h 90"/>
                <a:gd name="T2" fmla="*/ 0 w 89"/>
                <a:gd name="T3" fmla="*/ 46 h 90"/>
                <a:gd name="T4" fmla="*/ 45 w 89"/>
                <a:gd name="T5" fmla="*/ 90 h 90"/>
                <a:gd name="T6" fmla="*/ 86 w 89"/>
                <a:gd name="T7" fmla="*/ 63 h 90"/>
                <a:gd name="T8" fmla="*/ 69 w 89"/>
                <a:gd name="T9" fmla="*/ 58 h 90"/>
                <a:gd name="T10" fmla="*/ 50 w 89"/>
                <a:gd name="T11" fmla="*/ 72 h 90"/>
                <a:gd name="T12" fmla="*/ 22 w 89"/>
                <a:gd name="T13" fmla="*/ 59 h 90"/>
                <a:gd name="T14" fmla="*/ 89 w 89"/>
                <a:gd name="T15" fmla="*/ 41 h 90"/>
                <a:gd name="T16" fmla="*/ 44 w 89"/>
                <a:gd name="T17" fmla="*/ 1 h 90"/>
                <a:gd name="T18" fmla="*/ 19 w 89"/>
                <a:gd name="T19" fmla="*/ 44 h 90"/>
                <a:gd name="T20" fmla="*/ 36 w 89"/>
                <a:gd name="T21" fmla="*/ 19 h 90"/>
                <a:gd name="T22" fmla="*/ 67 w 89"/>
                <a:gd name="T23" fmla="*/ 31 h 90"/>
                <a:gd name="T24" fmla="*/ 19 w 89"/>
                <a:gd name="T25" fmla="*/ 44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9" h="90">
                  <a:moveTo>
                    <a:pt x="44" y="1"/>
                  </a:moveTo>
                  <a:cubicBezTo>
                    <a:pt x="20" y="2"/>
                    <a:pt x="0" y="20"/>
                    <a:pt x="0" y="46"/>
                  </a:cubicBezTo>
                  <a:cubicBezTo>
                    <a:pt x="0" y="70"/>
                    <a:pt x="20" y="90"/>
                    <a:pt x="45" y="90"/>
                  </a:cubicBezTo>
                  <a:cubicBezTo>
                    <a:pt x="62" y="90"/>
                    <a:pt x="79" y="80"/>
                    <a:pt x="86" y="63"/>
                  </a:cubicBezTo>
                  <a:cubicBezTo>
                    <a:pt x="69" y="58"/>
                    <a:pt x="69" y="58"/>
                    <a:pt x="69" y="58"/>
                  </a:cubicBezTo>
                  <a:cubicBezTo>
                    <a:pt x="66" y="65"/>
                    <a:pt x="58" y="71"/>
                    <a:pt x="50" y="72"/>
                  </a:cubicBezTo>
                  <a:cubicBezTo>
                    <a:pt x="38" y="75"/>
                    <a:pt x="26" y="67"/>
                    <a:pt x="22" y="59"/>
                  </a:cubicBezTo>
                  <a:cubicBezTo>
                    <a:pt x="89" y="41"/>
                    <a:pt x="89" y="41"/>
                    <a:pt x="89" y="41"/>
                  </a:cubicBezTo>
                  <a:cubicBezTo>
                    <a:pt x="87" y="24"/>
                    <a:pt x="72" y="0"/>
                    <a:pt x="44" y="1"/>
                  </a:cubicBezTo>
                  <a:close/>
                  <a:moveTo>
                    <a:pt x="19" y="44"/>
                  </a:moveTo>
                  <a:cubicBezTo>
                    <a:pt x="19" y="34"/>
                    <a:pt x="24" y="24"/>
                    <a:pt x="36" y="19"/>
                  </a:cubicBezTo>
                  <a:cubicBezTo>
                    <a:pt x="50" y="14"/>
                    <a:pt x="62" y="21"/>
                    <a:pt x="67" y="31"/>
                  </a:cubicBezTo>
                  <a:lnTo>
                    <a:pt x="19" y="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US" sz="2099" dirty="0">
                <a:solidFill>
                  <a:prstClr val="black"/>
                </a:solidFill>
                <a:latin typeface="Arial"/>
                <a:cs typeface="+mn-cs"/>
              </a:endParaRPr>
            </a:p>
          </p:txBody>
        </p:sp>
        <p:sp>
          <p:nvSpPr>
            <p:cNvPr id="24" name="Freeform 7"/>
            <p:cNvSpPr>
              <a:spLocks/>
            </p:cNvSpPr>
            <p:nvPr userDrawn="1"/>
          </p:nvSpPr>
          <p:spPr bwMode="auto">
            <a:xfrm>
              <a:off x="10292028" y="6239252"/>
              <a:ext cx="166688" cy="333375"/>
            </a:xfrm>
            <a:custGeom>
              <a:avLst/>
              <a:gdLst>
                <a:gd name="T0" fmla="*/ 44 w 44"/>
                <a:gd name="T1" fmla="*/ 18 h 88"/>
                <a:gd name="T2" fmla="*/ 44 w 44"/>
                <a:gd name="T3" fmla="*/ 0 h 88"/>
                <a:gd name="T4" fmla="*/ 19 w 44"/>
                <a:gd name="T5" fmla="*/ 13 h 88"/>
                <a:gd name="T6" fmla="*/ 19 w 44"/>
                <a:gd name="T7" fmla="*/ 3 h 88"/>
                <a:gd name="T8" fmla="*/ 0 w 44"/>
                <a:gd name="T9" fmla="*/ 3 h 88"/>
                <a:gd name="T10" fmla="*/ 0 w 44"/>
                <a:gd name="T11" fmla="*/ 44 h 88"/>
                <a:gd name="T12" fmla="*/ 0 w 44"/>
                <a:gd name="T13" fmla="*/ 88 h 88"/>
                <a:gd name="T14" fmla="*/ 20 w 44"/>
                <a:gd name="T15" fmla="*/ 88 h 88"/>
                <a:gd name="T16" fmla="*/ 20 w 44"/>
                <a:gd name="T17" fmla="*/ 46 h 88"/>
                <a:gd name="T18" fmla="*/ 44 w 44"/>
                <a:gd name="T19" fmla="*/ 1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 h="88">
                  <a:moveTo>
                    <a:pt x="44" y="18"/>
                  </a:moveTo>
                  <a:cubicBezTo>
                    <a:pt x="44" y="0"/>
                    <a:pt x="44" y="0"/>
                    <a:pt x="44" y="0"/>
                  </a:cubicBezTo>
                  <a:cubicBezTo>
                    <a:pt x="28" y="0"/>
                    <a:pt x="22" y="8"/>
                    <a:pt x="19" y="13"/>
                  </a:cubicBezTo>
                  <a:cubicBezTo>
                    <a:pt x="19" y="3"/>
                    <a:pt x="19" y="3"/>
                    <a:pt x="19" y="3"/>
                  </a:cubicBezTo>
                  <a:cubicBezTo>
                    <a:pt x="0" y="3"/>
                    <a:pt x="0" y="3"/>
                    <a:pt x="0" y="3"/>
                  </a:cubicBezTo>
                  <a:cubicBezTo>
                    <a:pt x="0" y="44"/>
                    <a:pt x="0" y="44"/>
                    <a:pt x="0" y="44"/>
                  </a:cubicBezTo>
                  <a:cubicBezTo>
                    <a:pt x="0" y="88"/>
                    <a:pt x="0" y="88"/>
                    <a:pt x="0" y="88"/>
                  </a:cubicBezTo>
                  <a:cubicBezTo>
                    <a:pt x="20" y="88"/>
                    <a:pt x="20" y="88"/>
                    <a:pt x="20" y="88"/>
                  </a:cubicBezTo>
                  <a:cubicBezTo>
                    <a:pt x="20" y="62"/>
                    <a:pt x="20" y="62"/>
                    <a:pt x="20" y="46"/>
                  </a:cubicBezTo>
                  <a:cubicBezTo>
                    <a:pt x="20" y="26"/>
                    <a:pt x="31" y="19"/>
                    <a:pt x="44"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US" sz="2099" dirty="0">
                <a:solidFill>
                  <a:prstClr val="black"/>
                </a:solidFill>
                <a:latin typeface="Arial"/>
                <a:cs typeface="+mn-cs"/>
              </a:endParaRPr>
            </a:p>
          </p:txBody>
        </p:sp>
        <p:sp>
          <p:nvSpPr>
            <p:cNvPr id="25" name="Freeform 8"/>
            <p:cNvSpPr>
              <a:spLocks/>
            </p:cNvSpPr>
            <p:nvPr userDrawn="1"/>
          </p:nvSpPr>
          <p:spPr bwMode="auto">
            <a:xfrm>
              <a:off x="9501453" y="6182102"/>
              <a:ext cx="369888" cy="390525"/>
            </a:xfrm>
            <a:custGeom>
              <a:avLst/>
              <a:gdLst>
                <a:gd name="T0" fmla="*/ 185 w 233"/>
                <a:gd name="T1" fmla="*/ 165 h 246"/>
                <a:gd name="T2" fmla="*/ 48 w 233"/>
                <a:gd name="T3" fmla="*/ 0 h 246"/>
                <a:gd name="T4" fmla="*/ 0 w 233"/>
                <a:gd name="T5" fmla="*/ 0 h 246"/>
                <a:gd name="T6" fmla="*/ 0 w 233"/>
                <a:gd name="T7" fmla="*/ 246 h 246"/>
                <a:gd name="T8" fmla="*/ 50 w 233"/>
                <a:gd name="T9" fmla="*/ 246 h 246"/>
                <a:gd name="T10" fmla="*/ 50 w 233"/>
                <a:gd name="T11" fmla="*/ 81 h 246"/>
                <a:gd name="T12" fmla="*/ 190 w 233"/>
                <a:gd name="T13" fmla="*/ 246 h 246"/>
                <a:gd name="T14" fmla="*/ 233 w 233"/>
                <a:gd name="T15" fmla="*/ 246 h 246"/>
                <a:gd name="T16" fmla="*/ 233 w 233"/>
                <a:gd name="T17" fmla="*/ 0 h 246"/>
                <a:gd name="T18" fmla="*/ 185 w 233"/>
                <a:gd name="T19" fmla="*/ 0 h 246"/>
                <a:gd name="T20" fmla="*/ 185 w 233"/>
                <a:gd name="T21" fmla="*/ 165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3" h="246">
                  <a:moveTo>
                    <a:pt x="185" y="165"/>
                  </a:moveTo>
                  <a:lnTo>
                    <a:pt x="48" y="0"/>
                  </a:lnTo>
                  <a:lnTo>
                    <a:pt x="0" y="0"/>
                  </a:lnTo>
                  <a:lnTo>
                    <a:pt x="0" y="246"/>
                  </a:lnTo>
                  <a:lnTo>
                    <a:pt x="50" y="246"/>
                  </a:lnTo>
                  <a:lnTo>
                    <a:pt x="50" y="81"/>
                  </a:lnTo>
                  <a:lnTo>
                    <a:pt x="190" y="246"/>
                  </a:lnTo>
                  <a:lnTo>
                    <a:pt x="233" y="246"/>
                  </a:lnTo>
                  <a:lnTo>
                    <a:pt x="233" y="0"/>
                  </a:lnTo>
                  <a:lnTo>
                    <a:pt x="185" y="0"/>
                  </a:lnTo>
                  <a:lnTo>
                    <a:pt x="185" y="16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US" sz="2099" dirty="0">
                <a:solidFill>
                  <a:prstClr val="black"/>
                </a:solidFill>
                <a:latin typeface="Arial"/>
                <a:cs typeface="+mn-cs"/>
              </a:endParaRPr>
            </a:p>
          </p:txBody>
        </p:sp>
        <p:sp>
          <p:nvSpPr>
            <p:cNvPr id="26" name="Freeform 9"/>
            <p:cNvSpPr>
              <a:spLocks noEditPoints="1"/>
            </p:cNvSpPr>
            <p:nvPr userDrawn="1"/>
          </p:nvSpPr>
          <p:spPr bwMode="auto">
            <a:xfrm>
              <a:off x="10461891" y="6148765"/>
              <a:ext cx="342900" cy="427037"/>
            </a:xfrm>
            <a:custGeom>
              <a:avLst/>
              <a:gdLst>
                <a:gd name="T0" fmla="*/ 91 w 91"/>
                <a:gd name="T1" fmla="*/ 0 h 113"/>
                <a:gd name="T2" fmla="*/ 73 w 91"/>
                <a:gd name="T3" fmla="*/ 0 h 113"/>
                <a:gd name="T4" fmla="*/ 73 w 91"/>
                <a:gd name="T5" fmla="*/ 34 h 113"/>
                <a:gd name="T6" fmla="*/ 43 w 91"/>
                <a:gd name="T7" fmla="*/ 24 h 113"/>
                <a:gd name="T8" fmla="*/ 2 w 91"/>
                <a:gd name="T9" fmla="*/ 66 h 113"/>
                <a:gd name="T10" fmla="*/ 46 w 91"/>
                <a:gd name="T11" fmla="*/ 113 h 113"/>
                <a:gd name="T12" fmla="*/ 74 w 91"/>
                <a:gd name="T13" fmla="*/ 101 h 113"/>
                <a:gd name="T14" fmla="*/ 74 w 91"/>
                <a:gd name="T15" fmla="*/ 112 h 113"/>
                <a:gd name="T16" fmla="*/ 91 w 91"/>
                <a:gd name="T17" fmla="*/ 112 h 113"/>
                <a:gd name="T18" fmla="*/ 91 w 91"/>
                <a:gd name="T19" fmla="*/ 69 h 113"/>
                <a:gd name="T20" fmla="*/ 91 w 91"/>
                <a:gd name="T21" fmla="*/ 69 h 113"/>
                <a:gd name="T22" fmla="*/ 91 w 91"/>
                <a:gd name="T23" fmla="*/ 68 h 113"/>
                <a:gd name="T24" fmla="*/ 91 w 91"/>
                <a:gd name="T25" fmla="*/ 0 h 113"/>
                <a:gd name="T26" fmla="*/ 72 w 91"/>
                <a:gd name="T27" fmla="*/ 70 h 113"/>
                <a:gd name="T28" fmla="*/ 43 w 91"/>
                <a:gd name="T29" fmla="*/ 94 h 113"/>
                <a:gd name="T30" fmla="*/ 21 w 91"/>
                <a:gd name="T31" fmla="*/ 72 h 113"/>
                <a:gd name="T32" fmla="*/ 46 w 91"/>
                <a:gd name="T33" fmla="*/ 43 h 113"/>
                <a:gd name="T34" fmla="*/ 72 w 91"/>
                <a:gd name="T35" fmla="*/ 67 h 113"/>
                <a:gd name="T36" fmla="*/ 72 w 91"/>
                <a:gd name="T37" fmla="*/ 7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1" h="113">
                  <a:moveTo>
                    <a:pt x="91" y="0"/>
                  </a:moveTo>
                  <a:cubicBezTo>
                    <a:pt x="73" y="0"/>
                    <a:pt x="73" y="0"/>
                    <a:pt x="73" y="0"/>
                  </a:cubicBezTo>
                  <a:cubicBezTo>
                    <a:pt x="73" y="34"/>
                    <a:pt x="73" y="34"/>
                    <a:pt x="73" y="34"/>
                  </a:cubicBezTo>
                  <a:cubicBezTo>
                    <a:pt x="68" y="28"/>
                    <a:pt x="55" y="23"/>
                    <a:pt x="43" y="24"/>
                  </a:cubicBezTo>
                  <a:cubicBezTo>
                    <a:pt x="21" y="26"/>
                    <a:pt x="3" y="44"/>
                    <a:pt x="2" y="66"/>
                  </a:cubicBezTo>
                  <a:cubicBezTo>
                    <a:pt x="0" y="92"/>
                    <a:pt x="21" y="113"/>
                    <a:pt x="46" y="113"/>
                  </a:cubicBezTo>
                  <a:cubicBezTo>
                    <a:pt x="56" y="113"/>
                    <a:pt x="69" y="109"/>
                    <a:pt x="74" y="101"/>
                  </a:cubicBezTo>
                  <a:cubicBezTo>
                    <a:pt x="74" y="112"/>
                    <a:pt x="74" y="112"/>
                    <a:pt x="74" y="112"/>
                  </a:cubicBezTo>
                  <a:cubicBezTo>
                    <a:pt x="91" y="112"/>
                    <a:pt x="91" y="112"/>
                    <a:pt x="91" y="112"/>
                  </a:cubicBezTo>
                  <a:cubicBezTo>
                    <a:pt x="91" y="69"/>
                    <a:pt x="91" y="69"/>
                    <a:pt x="91" y="69"/>
                  </a:cubicBezTo>
                  <a:cubicBezTo>
                    <a:pt x="91" y="69"/>
                    <a:pt x="91" y="69"/>
                    <a:pt x="91" y="69"/>
                  </a:cubicBezTo>
                  <a:cubicBezTo>
                    <a:pt x="91" y="68"/>
                    <a:pt x="91" y="68"/>
                    <a:pt x="91" y="68"/>
                  </a:cubicBezTo>
                  <a:lnTo>
                    <a:pt x="91" y="0"/>
                  </a:lnTo>
                  <a:close/>
                  <a:moveTo>
                    <a:pt x="72" y="70"/>
                  </a:moveTo>
                  <a:cubicBezTo>
                    <a:pt x="71" y="85"/>
                    <a:pt x="58" y="96"/>
                    <a:pt x="43" y="94"/>
                  </a:cubicBezTo>
                  <a:cubicBezTo>
                    <a:pt x="32" y="93"/>
                    <a:pt x="22" y="83"/>
                    <a:pt x="21" y="72"/>
                  </a:cubicBezTo>
                  <a:cubicBezTo>
                    <a:pt x="19" y="56"/>
                    <a:pt x="31" y="43"/>
                    <a:pt x="46" y="43"/>
                  </a:cubicBezTo>
                  <a:cubicBezTo>
                    <a:pt x="60" y="43"/>
                    <a:pt x="71" y="54"/>
                    <a:pt x="72" y="67"/>
                  </a:cubicBezTo>
                  <a:lnTo>
                    <a:pt x="72"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US" sz="2099" dirty="0">
                <a:solidFill>
                  <a:prstClr val="black"/>
                </a:solidFill>
                <a:latin typeface="Arial"/>
                <a:cs typeface="+mn-cs"/>
              </a:endParaRPr>
            </a:p>
          </p:txBody>
        </p:sp>
        <p:sp>
          <p:nvSpPr>
            <p:cNvPr id="27" name="Freeform 10"/>
            <p:cNvSpPr>
              <a:spLocks noEditPoints="1"/>
            </p:cNvSpPr>
            <p:nvPr userDrawn="1"/>
          </p:nvSpPr>
          <p:spPr bwMode="auto">
            <a:xfrm>
              <a:off x="9912616" y="6239252"/>
              <a:ext cx="338138" cy="336550"/>
            </a:xfrm>
            <a:custGeom>
              <a:avLst/>
              <a:gdLst>
                <a:gd name="T0" fmla="*/ 45 w 90"/>
                <a:gd name="T1" fmla="*/ 0 h 89"/>
                <a:gd name="T2" fmla="*/ 0 w 90"/>
                <a:gd name="T3" fmla="*/ 45 h 89"/>
                <a:gd name="T4" fmla="*/ 45 w 90"/>
                <a:gd name="T5" fmla="*/ 89 h 89"/>
                <a:gd name="T6" fmla="*/ 90 w 90"/>
                <a:gd name="T7" fmla="*/ 45 h 89"/>
                <a:gd name="T8" fmla="*/ 45 w 90"/>
                <a:gd name="T9" fmla="*/ 0 h 89"/>
                <a:gd name="T10" fmla="*/ 45 w 90"/>
                <a:gd name="T11" fmla="*/ 70 h 89"/>
                <a:gd name="T12" fmla="*/ 19 w 90"/>
                <a:gd name="T13" fmla="*/ 45 h 89"/>
                <a:gd name="T14" fmla="*/ 45 w 90"/>
                <a:gd name="T15" fmla="*/ 19 h 89"/>
                <a:gd name="T16" fmla="*/ 71 w 90"/>
                <a:gd name="T17" fmla="*/ 45 h 89"/>
                <a:gd name="T18" fmla="*/ 45 w 90"/>
                <a:gd name="T19" fmla="*/ 7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0" h="89">
                  <a:moveTo>
                    <a:pt x="45" y="0"/>
                  </a:moveTo>
                  <a:cubicBezTo>
                    <a:pt x="20" y="0"/>
                    <a:pt x="0" y="20"/>
                    <a:pt x="0" y="45"/>
                  </a:cubicBezTo>
                  <a:cubicBezTo>
                    <a:pt x="0" y="69"/>
                    <a:pt x="20" y="89"/>
                    <a:pt x="45" y="89"/>
                  </a:cubicBezTo>
                  <a:cubicBezTo>
                    <a:pt x="70" y="89"/>
                    <a:pt x="90" y="69"/>
                    <a:pt x="90" y="45"/>
                  </a:cubicBezTo>
                  <a:cubicBezTo>
                    <a:pt x="90" y="20"/>
                    <a:pt x="70" y="0"/>
                    <a:pt x="45" y="0"/>
                  </a:cubicBezTo>
                  <a:close/>
                  <a:moveTo>
                    <a:pt x="45" y="70"/>
                  </a:moveTo>
                  <a:cubicBezTo>
                    <a:pt x="31" y="70"/>
                    <a:pt x="19" y="59"/>
                    <a:pt x="19" y="45"/>
                  </a:cubicBezTo>
                  <a:cubicBezTo>
                    <a:pt x="19" y="30"/>
                    <a:pt x="31" y="19"/>
                    <a:pt x="45" y="19"/>
                  </a:cubicBezTo>
                  <a:cubicBezTo>
                    <a:pt x="59" y="19"/>
                    <a:pt x="71" y="30"/>
                    <a:pt x="71" y="45"/>
                  </a:cubicBezTo>
                  <a:cubicBezTo>
                    <a:pt x="71" y="59"/>
                    <a:pt x="59" y="70"/>
                    <a:pt x="45" y="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US" sz="2099" dirty="0">
                <a:solidFill>
                  <a:prstClr val="black"/>
                </a:solidFill>
                <a:latin typeface="Arial"/>
                <a:cs typeface="+mn-cs"/>
              </a:endParaRPr>
            </a:p>
          </p:txBody>
        </p:sp>
      </p:grpSp>
    </p:spTree>
    <p:extLst>
      <p:ext uri="{BB962C8B-B14F-4D97-AF65-F5344CB8AC3E}">
        <p14:creationId xmlns:p14="http://schemas.microsoft.com/office/powerpoint/2010/main" val="2150835527"/>
      </p:ext>
    </p:extLst>
  </p:cSld>
  <p:clrMapOvr>
    <a:masterClrMapping/>
  </p:clrMapOvr>
</p:sldLayout>
</file>

<file path=ppt/slideLayouts/slideLayout302.xml><?xml version="1.0" encoding="utf-8"?>
<p:sldLayout xmlns:a="http://schemas.openxmlformats.org/drawingml/2006/main" xmlns:r="http://schemas.openxmlformats.org/officeDocument/2006/relationships" xmlns:p="http://schemas.openxmlformats.org/presentationml/2006/main" showMasterSp="0" preserve="1" userDrawn="1">
  <p:cSld name="Title Slide Image Blue">
    <p:bg>
      <p:bgPr>
        <a:solidFill>
          <a:schemeClr val="bg2"/>
        </a:solidFill>
        <a:effectLst/>
      </p:bgPr>
    </p:bg>
    <p:spTree>
      <p:nvGrpSpPr>
        <p:cNvPr id="1" name=""/>
        <p:cNvGrpSpPr/>
        <p:nvPr/>
      </p:nvGrpSpPr>
      <p:grpSpPr>
        <a:xfrm>
          <a:off x="0" y="0"/>
          <a:ext cx="0" cy="0"/>
          <a:chOff x="0" y="0"/>
          <a:chExt cx="0" cy="0"/>
        </a:xfrm>
      </p:grpSpPr>
      <p:sp>
        <p:nvSpPr>
          <p:cNvPr id="25" name="Rectangle 24"/>
          <p:cNvSpPr/>
          <p:nvPr userDrawn="1"/>
        </p:nvSpPr>
        <p:spPr>
          <a:xfrm>
            <a:off x="0" y="2"/>
            <a:ext cx="12230067" cy="6857999"/>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91389" tIns="45694" rIns="91389" bIns="45694" rtlCol="0" anchor="ctr"/>
          <a:lstStyle/>
          <a:p>
            <a:pPr algn="ctr" defTabSz="1088158" fontAlgn="auto">
              <a:spcBef>
                <a:spcPts val="0"/>
              </a:spcBef>
              <a:spcAft>
                <a:spcPts val="0"/>
              </a:spcAft>
            </a:pPr>
            <a:endParaRPr lang="en-GB" sz="2099" dirty="0">
              <a:solidFill>
                <a:prstClr val="white"/>
              </a:solidFill>
            </a:endParaRPr>
          </a:p>
        </p:txBody>
      </p:sp>
      <p:sp>
        <p:nvSpPr>
          <p:cNvPr id="2" name="Title 1"/>
          <p:cNvSpPr>
            <a:spLocks noGrp="1"/>
          </p:cNvSpPr>
          <p:nvPr>
            <p:ph type="ctrTitle"/>
          </p:nvPr>
        </p:nvSpPr>
        <p:spPr>
          <a:xfrm>
            <a:off x="647833" y="4782649"/>
            <a:ext cx="7198125" cy="626705"/>
          </a:xfrm>
        </p:spPr>
        <p:txBody>
          <a:bodyPr>
            <a:noAutofit/>
          </a:bodyPr>
          <a:lstStyle>
            <a:lvl1pPr>
              <a:defRPr sz="2399">
                <a:solidFill>
                  <a:srgbClr val="FBD9CA"/>
                </a:solidFill>
              </a:defRPr>
            </a:lvl1pPr>
          </a:lstStyle>
          <a:p>
            <a:r>
              <a:rPr lang="en-GB"/>
              <a:t>Click to edit Master title style</a:t>
            </a:r>
            <a:endParaRPr lang="en-GB" dirty="0"/>
          </a:p>
        </p:txBody>
      </p:sp>
      <p:sp>
        <p:nvSpPr>
          <p:cNvPr id="3" name="Subtitle 2"/>
          <p:cNvSpPr>
            <a:spLocks noGrp="1"/>
          </p:cNvSpPr>
          <p:nvPr>
            <p:ph type="subTitle" idx="1"/>
          </p:nvPr>
        </p:nvSpPr>
        <p:spPr>
          <a:xfrm>
            <a:off x="647833" y="5434742"/>
            <a:ext cx="7198125" cy="360000"/>
          </a:xfrm>
        </p:spPr>
        <p:txBody>
          <a:bodyPr>
            <a:noAutofit/>
          </a:bodyPr>
          <a:lstStyle>
            <a:lvl1pPr marL="0" indent="0" algn="l">
              <a:buNone/>
              <a:defRPr b="1">
                <a:solidFill>
                  <a:schemeClr val="bg1"/>
                </a:solidFill>
              </a:defRPr>
            </a:lvl1pPr>
            <a:lvl2pPr marL="544080" indent="0" algn="ctr">
              <a:buNone/>
              <a:defRPr>
                <a:solidFill>
                  <a:schemeClr val="tx1">
                    <a:tint val="75000"/>
                  </a:schemeClr>
                </a:solidFill>
              </a:defRPr>
            </a:lvl2pPr>
            <a:lvl3pPr marL="1088158" indent="0" algn="ctr">
              <a:buNone/>
              <a:defRPr>
                <a:solidFill>
                  <a:schemeClr val="tx1">
                    <a:tint val="75000"/>
                  </a:schemeClr>
                </a:solidFill>
              </a:defRPr>
            </a:lvl3pPr>
            <a:lvl4pPr marL="1632238" indent="0" algn="ctr">
              <a:buNone/>
              <a:defRPr>
                <a:solidFill>
                  <a:schemeClr val="tx1">
                    <a:tint val="75000"/>
                  </a:schemeClr>
                </a:solidFill>
              </a:defRPr>
            </a:lvl4pPr>
            <a:lvl5pPr marL="2176318" indent="0" algn="ctr">
              <a:buNone/>
              <a:defRPr>
                <a:solidFill>
                  <a:schemeClr val="tx1">
                    <a:tint val="75000"/>
                  </a:schemeClr>
                </a:solidFill>
              </a:defRPr>
            </a:lvl5pPr>
            <a:lvl6pPr marL="2720399" indent="0" algn="ctr">
              <a:buNone/>
              <a:defRPr>
                <a:solidFill>
                  <a:schemeClr val="tx1">
                    <a:tint val="75000"/>
                  </a:schemeClr>
                </a:solidFill>
              </a:defRPr>
            </a:lvl6pPr>
            <a:lvl7pPr marL="3264477" indent="0" algn="ctr">
              <a:buNone/>
              <a:defRPr>
                <a:solidFill>
                  <a:schemeClr val="tx1">
                    <a:tint val="75000"/>
                  </a:schemeClr>
                </a:solidFill>
              </a:defRPr>
            </a:lvl7pPr>
            <a:lvl8pPr marL="3808557" indent="0" algn="ctr">
              <a:buNone/>
              <a:defRPr>
                <a:solidFill>
                  <a:schemeClr val="tx1">
                    <a:tint val="75000"/>
                  </a:schemeClr>
                </a:solidFill>
              </a:defRPr>
            </a:lvl8pPr>
            <a:lvl9pPr marL="4352636" indent="0" algn="ctr">
              <a:buNone/>
              <a:defRPr>
                <a:solidFill>
                  <a:schemeClr val="tx1">
                    <a:tint val="75000"/>
                  </a:schemeClr>
                </a:solidFill>
              </a:defRPr>
            </a:lvl9pPr>
          </a:lstStyle>
          <a:p>
            <a:r>
              <a:rPr lang="en-GB"/>
              <a:t>Click to edit Master subtitle style</a:t>
            </a:r>
            <a:endParaRPr lang="en-GB" dirty="0"/>
          </a:p>
        </p:txBody>
      </p:sp>
      <p:sp>
        <p:nvSpPr>
          <p:cNvPr id="21" name="Text Placeholder 20"/>
          <p:cNvSpPr>
            <a:spLocks noGrp="1"/>
          </p:cNvSpPr>
          <p:nvPr>
            <p:ph type="body" sz="quarter" idx="13" hasCustomPrompt="1"/>
          </p:nvPr>
        </p:nvSpPr>
        <p:spPr>
          <a:xfrm>
            <a:off x="647833" y="5912755"/>
            <a:ext cx="7198125" cy="215949"/>
          </a:xfrm>
        </p:spPr>
        <p:txBody>
          <a:bodyPr>
            <a:noAutofit/>
          </a:bodyPr>
          <a:lstStyle>
            <a:lvl1pPr marL="0" indent="0">
              <a:buNone/>
              <a:defRPr sz="1300">
                <a:solidFill>
                  <a:srgbClr val="FFFFFF"/>
                </a:solidFill>
              </a:defRPr>
            </a:lvl1pPr>
            <a:lvl2pPr marL="257046" indent="0">
              <a:buNone/>
              <a:defRPr>
                <a:solidFill>
                  <a:schemeClr val="accent2"/>
                </a:solidFill>
              </a:defRPr>
            </a:lvl2pPr>
            <a:lvl3pPr marL="514091" indent="0">
              <a:buNone/>
              <a:defRPr>
                <a:solidFill>
                  <a:schemeClr val="accent2"/>
                </a:solidFill>
              </a:defRPr>
            </a:lvl3pPr>
            <a:lvl4pPr marL="771137" indent="0">
              <a:buNone/>
              <a:defRPr>
                <a:solidFill>
                  <a:schemeClr val="accent2"/>
                </a:solidFill>
              </a:defRPr>
            </a:lvl4pPr>
            <a:lvl5pPr marL="1028181" indent="0">
              <a:buNone/>
              <a:defRPr>
                <a:solidFill>
                  <a:schemeClr val="accent2"/>
                </a:solidFill>
              </a:defRPr>
            </a:lvl5pPr>
          </a:lstStyle>
          <a:p>
            <a:pPr lvl="0"/>
            <a:r>
              <a:rPr lang="en-GB"/>
              <a:t>Name, title</a:t>
            </a:r>
            <a:endParaRPr lang="en-GB" dirty="0"/>
          </a:p>
        </p:txBody>
      </p:sp>
      <p:sp>
        <p:nvSpPr>
          <p:cNvPr id="22" name="Text Placeholder 20"/>
          <p:cNvSpPr>
            <a:spLocks noGrp="1"/>
          </p:cNvSpPr>
          <p:nvPr>
            <p:ph type="body" sz="quarter" idx="14" hasCustomPrompt="1"/>
          </p:nvPr>
        </p:nvSpPr>
        <p:spPr>
          <a:xfrm>
            <a:off x="647833" y="6164696"/>
            <a:ext cx="7198125" cy="215949"/>
          </a:xfrm>
        </p:spPr>
        <p:txBody>
          <a:bodyPr>
            <a:noAutofit/>
          </a:bodyPr>
          <a:lstStyle>
            <a:lvl1pPr marL="0" indent="0">
              <a:buNone/>
              <a:defRPr sz="1300">
                <a:solidFill>
                  <a:srgbClr val="FFFFFF"/>
                </a:solidFill>
              </a:defRPr>
            </a:lvl1pPr>
            <a:lvl2pPr marL="257046" indent="0">
              <a:buNone/>
              <a:defRPr>
                <a:solidFill>
                  <a:schemeClr val="accent2"/>
                </a:solidFill>
              </a:defRPr>
            </a:lvl2pPr>
            <a:lvl3pPr marL="514091" indent="0">
              <a:buNone/>
              <a:defRPr>
                <a:solidFill>
                  <a:schemeClr val="accent2"/>
                </a:solidFill>
              </a:defRPr>
            </a:lvl3pPr>
            <a:lvl4pPr marL="771137" indent="0">
              <a:buNone/>
              <a:defRPr>
                <a:solidFill>
                  <a:schemeClr val="accent2"/>
                </a:solidFill>
              </a:defRPr>
            </a:lvl4pPr>
            <a:lvl5pPr marL="1028181" indent="0">
              <a:buNone/>
              <a:defRPr>
                <a:solidFill>
                  <a:schemeClr val="accent2"/>
                </a:solidFill>
              </a:defRPr>
            </a:lvl5pPr>
          </a:lstStyle>
          <a:p>
            <a:pPr lvl="0"/>
            <a:r>
              <a:rPr lang="en-GB"/>
              <a:t>Date</a:t>
            </a:r>
            <a:endParaRPr lang="en-GB" dirty="0"/>
          </a:p>
        </p:txBody>
      </p:sp>
      <p:grpSp>
        <p:nvGrpSpPr>
          <p:cNvPr id="16" name="Pulse"/>
          <p:cNvGrpSpPr/>
          <p:nvPr userDrawn="1"/>
        </p:nvGrpSpPr>
        <p:grpSpPr>
          <a:xfrm>
            <a:off x="8749611" y="3029840"/>
            <a:ext cx="3445566" cy="3490105"/>
            <a:chOff x="8751888" y="3030538"/>
            <a:chExt cx="3446462" cy="3490913"/>
          </a:xfrm>
          <a:solidFill>
            <a:srgbClr val="0000FF"/>
          </a:solidFill>
        </p:grpSpPr>
        <p:sp>
          <p:nvSpPr>
            <p:cNvPr id="17" name="Freeform 5"/>
            <p:cNvSpPr>
              <a:spLocks/>
            </p:cNvSpPr>
            <p:nvPr userDrawn="1"/>
          </p:nvSpPr>
          <p:spPr bwMode="auto">
            <a:xfrm>
              <a:off x="9196388" y="3902076"/>
              <a:ext cx="449263" cy="1120775"/>
            </a:xfrm>
            <a:custGeom>
              <a:avLst/>
              <a:gdLst>
                <a:gd name="T0" fmla="*/ 71 w 142"/>
                <a:gd name="T1" fmla="*/ 355 h 355"/>
                <a:gd name="T2" fmla="*/ 71 w 142"/>
                <a:gd name="T3" fmla="*/ 355 h 355"/>
                <a:gd name="T4" fmla="*/ 0 w 142"/>
                <a:gd name="T5" fmla="*/ 284 h 355"/>
                <a:gd name="T6" fmla="*/ 0 w 142"/>
                <a:gd name="T7" fmla="*/ 71 h 355"/>
                <a:gd name="T8" fmla="*/ 71 w 142"/>
                <a:gd name="T9" fmla="*/ 0 h 355"/>
                <a:gd name="T10" fmla="*/ 142 w 142"/>
                <a:gd name="T11" fmla="*/ 71 h 355"/>
                <a:gd name="T12" fmla="*/ 142 w 142"/>
                <a:gd name="T13" fmla="*/ 284 h 355"/>
                <a:gd name="T14" fmla="*/ 71 w 142"/>
                <a:gd name="T15" fmla="*/ 355 h 3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2" h="355">
                  <a:moveTo>
                    <a:pt x="71" y="355"/>
                  </a:moveTo>
                  <a:cubicBezTo>
                    <a:pt x="71" y="355"/>
                    <a:pt x="71" y="355"/>
                    <a:pt x="71" y="355"/>
                  </a:cubicBezTo>
                  <a:cubicBezTo>
                    <a:pt x="32" y="355"/>
                    <a:pt x="0" y="323"/>
                    <a:pt x="0" y="284"/>
                  </a:cubicBezTo>
                  <a:cubicBezTo>
                    <a:pt x="0" y="71"/>
                    <a:pt x="0" y="71"/>
                    <a:pt x="0" y="71"/>
                  </a:cubicBezTo>
                  <a:cubicBezTo>
                    <a:pt x="0" y="32"/>
                    <a:pt x="32" y="0"/>
                    <a:pt x="71" y="0"/>
                  </a:cubicBezTo>
                  <a:cubicBezTo>
                    <a:pt x="110" y="0"/>
                    <a:pt x="142" y="32"/>
                    <a:pt x="142" y="71"/>
                  </a:cubicBezTo>
                  <a:cubicBezTo>
                    <a:pt x="142" y="284"/>
                    <a:pt x="142" y="284"/>
                    <a:pt x="142" y="284"/>
                  </a:cubicBezTo>
                  <a:cubicBezTo>
                    <a:pt x="142" y="323"/>
                    <a:pt x="110" y="355"/>
                    <a:pt x="71" y="35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GB" sz="2099" dirty="0">
                <a:solidFill>
                  <a:prstClr val="black"/>
                </a:solidFill>
                <a:latin typeface="Arial"/>
                <a:cs typeface="+mn-cs"/>
              </a:endParaRPr>
            </a:p>
          </p:txBody>
        </p:sp>
        <p:sp>
          <p:nvSpPr>
            <p:cNvPr id="18" name="Freeform 6"/>
            <p:cNvSpPr>
              <a:spLocks/>
            </p:cNvSpPr>
            <p:nvPr userDrawn="1"/>
          </p:nvSpPr>
          <p:spPr bwMode="auto">
            <a:xfrm>
              <a:off x="8751888" y="4551363"/>
              <a:ext cx="265113" cy="449263"/>
            </a:xfrm>
            <a:custGeom>
              <a:avLst/>
              <a:gdLst>
                <a:gd name="T0" fmla="*/ 42 w 84"/>
                <a:gd name="T1" fmla="*/ 142 h 142"/>
                <a:gd name="T2" fmla="*/ 42 w 84"/>
                <a:gd name="T3" fmla="*/ 142 h 142"/>
                <a:gd name="T4" fmla="*/ 0 w 84"/>
                <a:gd name="T5" fmla="*/ 99 h 142"/>
                <a:gd name="T6" fmla="*/ 0 w 84"/>
                <a:gd name="T7" fmla="*/ 42 h 142"/>
                <a:gd name="T8" fmla="*/ 42 w 84"/>
                <a:gd name="T9" fmla="*/ 0 h 142"/>
                <a:gd name="T10" fmla="*/ 84 w 84"/>
                <a:gd name="T11" fmla="*/ 42 h 142"/>
                <a:gd name="T12" fmla="*/ 84 w 84"/>
                <a:gd name="T13" fmla="*/ 99 h 142"/>
                <a:gd name="T14" fmla="*/ 42 w 84"/>
                <a:gd name="T15" fmla="*/ 142 h 1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4" h="142">
                  <a:moveTo>
                    <a:pt x="42" y="142"/>
                  </a:moveTo>
                  <a:cubicBezTo>
                    <a:pt x="42" y="142"/>
                    <a:pt x="42" y="142"/>
                    <a:pt x="42" y="142"/>
                  </a:cubicBezTo>
                  <a:cubicBezTo>
                    <a:pt x="18" y="142"/>
                    <a:pt x="0" y="123"/>
                    <a:pt x="0" y="99"/>
                  </a:cubicBezTo>
                  <a:cubicBezTo>
                    <a:pt x="0" y="42"/>
                    <a:pt x="0" y="42"/>
                    <a:pt x="0" y="42"/>
                  </a:cubicBezTo>
                  <a:cubicBezTo>
                    <a:pt x="0" y="19"/>
                    <a:pt x="18" y="0"/>
                    <a:pt x="42" y="0"/>
                  </a:cubicBezTo>
                  <a:cubicBezTo>
                    <a:pt x="65" y="0"/>
                    <a:pt x="84" y="19"/>
                    <a:pt x="84" y="42"/>
                  </a:cubicBezTo>
                  <a:cubicBezTo>
                    <a:pt x="84" y="99"/>
                    <a:pt x="84" y="99"/>
                    <a:pt x="84" y="99"/>
                  </a:cubicBezTo>
                  <a:cubicBezTo>
                    <a:pt x="84" y="123"/>
                    <a:pt x="65" y="142"/>
                    <a:pt x="42" y="14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GB" sz="2099" dirty="0">
                <a:solidFill>
                  <a:prstClr val="black"/>
                </a:solidFill>
                <a:latin typeface="Arial"/>
                <a:cs typeface="+mn-cs"/>
              </a:endParaRPr>
            </a:p>
          </p:txBody>
        </p:sp>
        <p:sp>
          <p:nvSpPr>
            <p:cNvPr id="19" name="Freeform 7"/>
            <p:cNvSpPr>
              <a:spLocks/>
            </p:cNvSpPr>
            <p:nvPr userDrawn="1"/>
          </p:nvSpPr>
          <p:spPr bwMode="auto">
            <a:xfrm>
              <a:off x="11436350" y="4529138"/>
              <a:ext cx="449263" cy="1117600"/>
            </a:xfrm>
            <a:custGeom>
              <a:avLst/>
              <a:gdLst>
                <a:gd name="T0" fmla="*/ 71 w 142"/>
                <a:gd name="T1" fmla="*/ 354 h 354"/>
                <a:gd name="T2" fmla="*/ 71 w 142"/>
                <a:gd name="T3" fmla="*/ 354 h 354"/>
                <a:gd name="T4" fmla="*/ 0 w 142"/>
                <a:gd name="T5" fmla="*/ 283 h 354"/>
                <a:gd name="T6" fmla="*/ 0 w 142"/>
                <a:gd name="T7" fmla="*/ 71 h 354"/>
                <a:gd name="T8" fmla="*/ 71 w 142"/>
                <a:gd name="T9" fmla="*/ 0 h 354"/>
                <a:gd name="T10" fmla="*/ 142 w 142"/>
                <a:gd name="T11" fmla="*/ 71 h 354"/>
                <a:gd name="T12" fmla="*/ 142 w 142"/>
                <a:gd name="T13" fmla="*/ 283 h 354"/>
                <a:gd name="T14" fmla="*/ 71 w 142"/>
                <a:gd name="T15" fmla="*/ 354 h 35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2" h="354">
                  <a:moveTo>
                    <a:pt x="71" y="354"/>
                  </a:moveTo>
                  <a:cubicBezTo>
                    <a:pt x="71" y="354"/>
                    <a:pt x="71" y="354"/>
                    <a:pt x="71" y="354"/>
                  </a:cubicBezTo>
                  <a:cubicBezTo>
                    <a:pt x="32" y="354"/>
                    <a:pt x="0" y="322"/>
                    <a:pt x="0" y="283"/>
                  </a:cubicBezTo>
                  <a:cubicBezTo>
                    <a:pt x="0" y="71"/>
                    <a:pt x="0" y="71"/>
                    <a:pt x="0" y="71"/>
                  </a:cubicBezTo>
                  <a:cubicBezTo>
                    <a:pt x="0" y="32"/>
                    <a:pt x="32" y="0"/>
                    <a:pt x="71" y="0"/>
                  </a:cubicBezTo>
                  <a:cubicBezTo>
                    <a:pt x="110" y="0"/>
                    <a:pt x="142" y="32"/>
                    <a:pt x="142" y="71"/>
                  </a:cubicBezTo>
                  <a:cubicBezTo>
                    <a:pt x="142" y="283"/>
                    <a:pt x="142" y="283"/>
                    <a:pt x="142" y="283"/>
                  </a:cubicBezTo>
                  <a:cubicBezTo>
                    <a:pt x="142" y="322"/>
                    <a:pt x="110" y="354"/>
                    <a:pt x="71" y="35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GB" sz="2099" dirty="0">
                <a:solidFill>
                  <a:prstClr val="black"/>
                </a:solidFill>
                <a:latin typeface="Arial"/>
                <a:cs typeface="+mn-cs"/>
              </a:endParaRPr>
            </a:p>
          </p:txBody>
        </p:sp>
        <p:sp>
          <p:nvSpPr>
            <p:cNvPr id="20" name="Freeform 8"/>
            <p:cNvSpPr>
              <a:spLocks/>
            </p:cNvSpPr>
            <p:nvPr userDrawn="1"/>
          </p:nvSpPr>
          <p:spPr bwMode="auto">
            <a:xfrm>
              <a:off x="9869488" y="3030538"/>
              <a:ext cx="560388" cy="2506663"/>
            </a:xfrm>
            <a:custGeom>
              <a:avLst/>
              <a:gdLst>
                <a:gd name="T0" fmla="*/ 88 w 177"/>
                <a:gd name="T1" fmla="*/ 794 h 794"/>
                <a:gd name="T2" fmla="*/ 88 w 177"/>
                <a:gd name="T3" fmla="*/ 794 h 794"/>
                <a:gd name="T4" fmla="*/ 0 w 177"/>
                <a:gd name="T5" fmla="*/ 705 h 794"/>
                <a:gd name="T6" fmla="*/ 0 w 177"/>
                <a:gd name="T7" fmla="*/ 89 h 794"/>
                <a:gd name="T8" fmla="*/ 88 w 177"/>
                <a:gd name="T9" fmla="*/ 0 h 794"/>
                <a:gd name="T10" fmla="*/ 177 w 177"/>
                <a:gd name="T11" fmla="*/ 89 h 794"/>
                <a:gd name="T12" fmla="*/ 177 w 177"/>
                <a:gd name="T13" fmla="*/ 705 h 794"/>
                <a:gd name="T14" fmla="*/ 88 w 177"/>
                <a:gd name="T15" fmla="*/ 794 h 7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7" h="794">
                  <a:moveTo>
                    <a:pt x="88" y="794"/>
                  </a:moveTo>
                  <a:cubicBezTo>
                    <a:pt x="88" y="794"/>
                    <a:pt x="88" y="794"/>
                    <a:pt x="88" y="794"/>
                  </a:cubicBezTo>
                  <a:cubicBezTo>
                    <a:pt x="40" y="794"/>
                    <a:pt x="0" y="754"/>
                    <a:pt x="0" y="705"/>
                  </a:cubicBezTo>
                  <a:cubicBezTo>
                    <a:pt x="0" y="89"/>
                    <a:pt x="0" y="89"/>
                    <a:pt x="0" y="89"/>
                  </a:cubicBezTo>
                  <a:cubicBezTo>
                    <a:pt x="0" y="40"/>
                    <a:pt x="40" y="0"/>
                    <a:pt x="88" y="0"/>
                  </a:cubicBezTo>
                  <a:cubicBezTo>
                    <a:pt x="137" y="0"/>
                    <a:pt x="177" y="40"/>
                    <a:pt x="177" y="89"/>
                  </a:cubicBezTo>
                  <a:cubicBezTo>
                    <a:pt x="177" y="705"/>
                    <a:pt x="177" y="705"/>
                    <a:pt x="177" y="705"/>
                  </a:cubicBezTo>
                  <a:cubicBezTo>
                    <a:pt x="177" y="754"/>
                    <a:pt x="137" y="794"/>
                    <a:pt x="88" y="79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GB" sz="2099" dirty="0">
                <a:solidFill>
                  <a:prstClr val="black"/>
                </a:solidFill>
                <a:latin typeface="Arial"/>
                <a:cs typeface="+mn-cs"/>
              </a:endParaRPr>
            </a:p>
          </p:txBody>
        </p:sp>
        <p:sp>
          <p:nvSpPr>
            <p:cNvPr id="23" name="Freeform 9"/>
            <p:cNvSpPr>
              <a:spLocks/>
            </p:cNvSpPr>
            <p:nvPr userDrawn="1"/>
          </p:nvSpPr>
          <p:spPr bwMode="auto">
            <a:xfrm>
              <a:off x="10653713" y="4014788"/>
              <a:ext cx="558800" cy="2506663"/>
            </a:xfrm>
            <a:custGeom>
              <a:avLst/>
              <a:gdLst>
                <a:gd name="T0" fmla="*/ 88 w 177"/>
                <a:gd name="T1" fmla="*/ 794 h 794"/>
                <a:gd name="T2" fmla="*/ 88 w 177"/>
                <a:gd name="T3" fmla="*/ 794 h 794"/>
                <a:gd name="T4" fmla="*/ 0 w 177"/>
                <a:gd name="T5" fmla="*/ 705 h 794"/>
                <a:gd name="T6" fmla="*/ 0 w 177"/>
                <a:gd name="T7" fmla="*/ 88 h 794"/>
                <a:gd name="T8" fmla="*/ 88 w 177"/>
                <a:gd name="T9" fmla="*/ 0 h 794"/>
                <a:gd name="T10" fmla="*/ 177 w 177"/>
                <a:gd name="T11" fmla="*/ 88 h 794"/>
                <a:gd name="T12" fmla="*/ 177 w 177"/>
                <a:gd name="T13" fmla="*/ 705 h 794"/>
                <a:gd name="T14" fmla="*/ 88 w 177"/>
                <a:gd name="T15" fmla="*/ 794 h 7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7" h="794">
                  <a:moveTo>
                    <a:pt x="88" y="794"/>
                  </a:moveTo>
                  <a:cubicBezTo>
                    <a:pt x="88" y="794"/>
                    <a:pt x="88" y="794"/>
                    <a:pt x="88" y="794"/>
                  </a:cubicBezTo>
                  <a:cubicBezTo>
                    <a:pt x="40" y="794"/>
                    <a:pt x="0" y="754"/>
                    <a:pt x="0" y="705"/>
                  </a:cubicBezTo>
                  <a:cubicBezTo>
                    <a:pt x="0" y="88"/>
                    <a:pt x="0" y="88"/>
                    <a:pt x="0" y="88"/>
                  </a:cubicBezTo>
                  <a:cubicBezTo>
                    <a:pt x="0" y="40"/>
                    <a:pt x="40" y="0"/>
                    <a:pt x="88" y="0"/>
                  </a:cubicBezTo>
                  <a:cubicBezTo>
                    <a:pt x="137" y="0"/>
                    <a:pt x="177" y="40"/>
                    <a:pt x="177" y="88"/>
                  </a:cubicBezTo>
                  <a:cubicBezTo>
                    <a:pt x="177" y="705"/>
                    <a:pt x="177" y="705"/>
                    <a:pt x="177" y="705"/>
                  </a:cubicBezTo>
                  <a:cubicBezTo>
                    <a:pt x="177" y="754"/>
                    <a:pt x="137" y="794"/>
                    <a:pt x="88" y="79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GB" sz="2099" dirty="0">
                <a:solidFill>
                  <a:prstClr val="black"/>
                </a:solidFill>
                <a:latin typeface="Arial"/>
                <a:cs typeface="+mn-cs"/>
              </a:endParaRPr>
            </a:p>
          </p:txBody>
        </p:sp>
        <p:sp>
          <p:nvSpPr>
            <p:cNvPr id="24" name="Freeform 10"/>
            <p:cNvSpPr>
              <a:spLocks/>
            </p:cNvSpPr>
            <p:nvPr userDrawn="1"/>
          </p:nvSpPr>
          <p:spPr bwMode="auto">
            <a:xfrm>
              <a:off x="12058650" y="4551363"/>
              <a:ext cx="139700" cy="449263"/>
            </a:xfrm>
            <a:custGeom>
              <a:avLst/>
              <a:gdLst>
                <a:gd name="T0" fmla="*/ 44 w 44"/>
                <a:gd name="T1" fmla="*/ 0 h 142"/>
                <a:gd name="T2" fmla="*/ 0 w 44"/>
                <a:gd name="T3" fmla="*/ 42 h 142"/>
                <a:gd name="T4" fmla="*/ 0 w 44"/>
                <a:gd name="T5" fmla="*/ 99 h 142"/>
                <a:gd name="T6" fmla="*/ 44 w 44"/>
                <a:gd name="T7" fmla="*/ 142 h 142"/>
                <a:gd name="T8" fmla="*/ 44 w 44"/>
                <a:gd name="T9" fmla="*/ 0 h 142"/>
              </a:gdLst>
              <a:ahLst/>
              <a:cxnLst>
                <a:cxn ang="0">
                  <a:pos x="T0" y="T1"/>
                </a:cxn>
                <a:cxn ang="0">
                  <a:pos x="T2" y="T3"/>
                </a:cxn>
                <a:cxn ang="0">
                  <a:pos x="T4" y="T5"/>
                </a:cxn>
                <a:cxn ang="0">
                  <a:pos x="T6" y="T7"/>
                </a:cxn>
                <a:cxn ang="0">
                  <a:pos x="T8" y="T9"/>
                </a:cxn>
              </a:cxnLst>
              <a:rect l="0" t="0" r="r" b="b"/>
              <a:pathLst>
                <a:path w="44" h="142">
                  <a:moveTo>
                    <a:pt x="44" y="0"/>
                  </a:moveTo>
                  <a:cubicBezTo>
                    <a:pt x="20" y="0"/>
                    <a:pt x="0" y="19"/>
                    <a:pt x="0" y="42"/>
                  </a:cubicBezTo>
                  <a:cubicBezTo>
                    <a:pt x="0" y="99"/>
                    <a:pt x="0" y="99"/>
                    <a:pt x="0" y="99"/>
                  </a:cubicBezTo>
                  <a:cubicBezTo>
                    <a:pt x="0" y="123"/>
                    <a:pt x="20" y="142"/>
                    <a:pt x="44" y="142"/>
                  </a:cubicBezTo>
                  <a:lnTo>
                    <a:pt x="4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GB" sz="2099" dirty="0">
                <a:solidFill>
                  <a:prstClr val="black"/>
                </a:solidFill>
                <a:latin typeface="Arial"/>
                <a:cs typeface="+mn-cs"/>
              </a:endParaRPr>
            </a:p>
          </p:txBody>
        </p:sp>
      </p:grpSp>
      <p:grpSp>
        <p:nvGrpSpPr>
          <p:cNvPr id="28" name="Logotype"/>
          <p:cNvGrpSpPr/>
          <p:nvPr userDrawn="1"/>
        </p:nvGrpSpPr>
        <p:grpSpPr>
          <a:xfrm>
            <a:off x="5370278" y="298005"/>
            <a:ext cx="1383679" cy="288542"/>
            <a:chOff x="9501453" y="6148765"/>
            <a:chExt cx="2047875" cy="427037"/>
          </a:xfrm>
          <a:solidFill>
            <a:schemeClr val="bg1"/>
          </a:solidFill>
        </p:grpSpPr>
        <p:sp>
          <p:nvSpPr>
            <p:cNvPr id="29" name="Freeform 5"/>
            <p:cNvSpPr>
              <a:spLocks noEditPoints="1"/>
            </p:cNvSpPr>
            <p:nvPr userDrawn="1"/>
          </p:nvSpPr>
          <p:spPr bwMode="auto">
            <a:xfrm>
              <a:off x="11206428" y="6231315"/>
              <a:ext cx="342900" cy="344487"/>
            </a:xfrm>
            <a:custGeom>
              <a:avLst/>
              <a:gdLst>
                <a:gd name="T0" fmla="*/ 43 w 91"/>
                <a:gd name="T1" fmla="*/ 2 h 91"/>
                <a:gd name="T2" fmla="*/ 2 w 91"/>
                <a:gd name="T3" fmla="*/ 44 h 91"/>
                <a:gd name="T4" fmla="*/ 46 w 91"/>
                <a:gd name="T5" fmla="*/ 91 h 91"/>
                <a:gd name="T6" fmla="*/ 74 w 91"/>
                <a:gd name="T7" fmla="*/ 77 h 91"/>
                <a:gd name="T8" fmla="*/ 74 w 91"/>
                <a:gd name="T9" fmla="*/ 90 h 91"/>
                <a:gd name="T10" fmla="*/ 91 w 91"/>
                <a:gd name="T11" fmla="*/ 90 h 91"/>
                <a:gd name="T12" fmla="*/ 91 w 91"/>
                <a:gd name="T13" fmla="*/ 47 h 91"/>
                <a:gd name="T14" fmla="*/ 43 w 91"/>
                <a:gd name="T15" fmla="*/ 2 h 91"/>
                <a:gd name="T16" fmla="*/ 72 w 91"/>
                <a:gd name="T17" fmla="*/ 48 h 91"/>
                <a:gd name="T18" fmla="*/ 43 w 91"/>
                <a:gd name="T19" fmla="*/ 72 h 91"/>
                <a:gd name="T20" fmla="*/ 21 w 91"/>
                <a:gd name="T21" fmla="*/ 50 h 91"/>
                <a:gd name="T22" fmla="*/ 46 w 91"/>
                <a:gd name="T23" fmla="*/ 21 h 91"/>
                <a:gd name="T24" fmla="*/ 72 w 91"/>
                <a:gd name="T25" fmla="*/ 45 h 91"/>
                <a:gd name="T26" fmla="*/ 72 w 91"/>
                <a:gd name="T27" fmla="*/ 48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1" h="91">
                  <a:moveTo>
                    <a:pt x="43" y="2"/>
                  </a:moveTo>
                  <a:cubicBezTo>
                    <a:pt x="21" y="4"/>
                    <a:pt x="3" y="22"/>
                    <a:pt x="2" y="44"/>
                  </a:cubicBezTo>
                  <a:cubicBezTo>
                    <a:pt x="0" y="70"/>
                    <a:pt x="21" y="91"/>
                    <a:pt x="46" y="91"/>
                  </a:cubicBezTo>
                  <a:cubicBezTo>
                    <a:pt x="56" y="91"/>
                    <a:pt x="68" y="87"/>
                    <a:pt x="74" y="77"/>
                  </a:cubicBezTo>
                  <a:cubicBezTo>
                    <a:pt x="74" y="90"/>
                    <a:pt x="74" y="90"/>
                    <a:pt x="74" y="90"/>
                  </a:cubicBezTo>
                  <a:cubicBezTo>
                    <a:pt x="91" y="90"/>
                    <a:pt x="91" y="90"/>
                    <a:pt x="91" y="90"/>
                  </a:cubicBezTo>
                  <a:cubicBezTo>
                    <a:pt x="91" y="47"/>
                    <a:pt x="91" y="47"/>
                    <a:pt x="91" y="47"/>
                  </a:cubicBezTo>
                  <a:cubicBezTo>
                    <a:pt x="91" y="20"/>
                    <a:pt x="69" y="0"/>
                    <a:pt x="43" y="2"/>
                  </a:cubicBezTo>
                  <a:close/>
                  <a:moveTo>
                    <a:pt x="72" y="48"/>
                  </a:moveTo>
                  <a:cubicBezTo>
                    <a:pt x="71" y="63"/>
                    <a:pt x="58" y="74"/>
                    <a:pt x="43" y="72"/>
                  </a:cubicBezTo>
                  <a:cubicBezTo>
                    <a:pt x="32" y="71"/>
                    <a:pt x="22" y="61"/>
                    <a:pt x="21" y="50"/>
                  </a:cubicBezTo>
                  <a:cubicBezTo>
                    <a:pt x="19" y="34"/>
                    <a:pt x="31" y="21"/>
                    <a:pt x="46" y="21"/>
                  </a:cubicBezTo>
                  <a:cubicBezTo>
                    <a:pt x="60" y="21"/>
                    <a:pt x="71" y="32"/>
                    <a:pt x="72" y="45"/>
                  </a:cubicBezTo>
                  <a:lnTo>
                    <a:pt x="72" y="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US" sz="2099" dirty="0">
                <a:solidFill>
                  <a:prstClr val="black"/>
                </a:solidFill>
                <a:latin typeface="Arial"/>
                <a:cs typeface="+mn-cs"/>
              </a:endParaRPr>
            </a:p>
          </p:txBody>
        </p:sp>
        <p:sp>
          <p:nvSpPr>
            <p:cNvPr id="30" name="Freeform 6"/>
            <p:cNvSpPr>
              <a:spLocks noEditPoints="1"/>
            </p:cNvSpPr>
            <p:nvPr userDrawn="1"/>
          </p:nvSpPr>
          <p:spPr bwMode="auto">
            <a:xfrm>
              <a:off x="10849241" y="6236077"/>
              <a:ext cx="334963" cy="339725"/>
            </a:xfrm>
            <a:custGeom>
              <a:avLst/>
              <a:gdLst>
                <a:gd name="T0" fmla="*/ 44 w 89"/>
                <a:gd name="T1" fmla="*/ 1 h 90"/>
                <a:gd name="T2" fmla="*/ 0 w 89"/>
                <a:gd name="T3" fmla="*/ 46 h 90"/>
                <a:gd name="T4" fmla="*/ 45 w 89"/>
                <a:gd name="T5" fmla="*/ 90 h 90"/>
                <a:gd name="T6" fmla="*/ 86 w 89"/>
                <a:gd name="T7" fmla="*/ 63 h 90"/>
                <a:gd name="T8" fmla="*/ 69 w 89"/>
                <a:gd name="T9" fmla="*/ 58 h 90"/>
                <a:gd name="T10" fmla="*/ 50 w 89"/>
                <a:gd name="T11" fmla="*/ 72 h 90"/>
                <a:gd name="T12" fmla="*/ 22 w 89"/>
                <a:gd name="T13" fmla="*/ 59 h 90"/>
                <a:gd name="T14" fmla="*/ 89 w 89"/>
                <a:gd name="T15" fmla="*/ 41 h 90"/>
                <a:gd name="T16" fmla="*/ 44 w 89"/>
                <a:gd name="T17" fmla="*/ 1 h 90"/>
                <a:gd name="T18" fmla="*/ 19 w 89"/>
                <a:gd name="T19" fmla="*/ 44 h 90"/>
                <a:gd name="T20" fmla="*/ 36 w 89"/>
                <a:gd name="T21" fmla="*/ 19 h 90"/>
                <a:gd name="T22" fmla="*/ 67 w 89"/>
                <a:gd name="T23" fmla="*/ 31 h 90"/>
                <a:gd name="T24" fmla="*/ 19 w 89"/>
                <a:gd name="T25" fmla="*/ 44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9" h="90">
                  <a:moveTo>
                    <a:pt x="44" y="1"/>
                  </a:moveTo>
                  <a:cubicBezTo>
                    <a:pt x="20" y="2"/>
                    <a:pt x="0" y="20"/>
                    <a:pt x="0" y="46"/>
                  </a:cubicBezTo>
                  <a:cubicBezTo>
                    <a:pt x="0" y="70"/>
                    <a:pt x="20" y="90"/>
                    <a:pt x="45" y="90"/>
                  </a:cubicBezTo>
                  <a:cubicBezTo>
                    <a:pt x="62" y="90"/>
                    <a:pt x="79" y="80"/>
                    <a:pt x="86" y="63"/>
                  </a:cubicBezTo>
                  <a:cubicBezTo>
                    <a:pt x="69" y="58"/>
                    <a:pt x="69" y="58"/>
                    <a:pt x="69" y="58"/>
                  </a:cubicBezTo>
                  <a:cubicBezTo>
                    <a:pt x="66" y="65"/>
                    <a:pt x="58" y="71"/>
                    <a:pt x="50" y="72"/>
                  </a:cubicBezTo>
                  <a:cubicBezTo>
                    <a:pt x="38" y="75"/>
                    <a:pt x="26" y="67"/>
                    <a:pt x="22" y="59"/>
                  </a:cubicBezTo>
                  <a:cubicBezTo>
                    <a:pt x="89" y="41"/>
                    <a:pt x="89" y="41"/>
                    <a:pt x="89" y="41"/>
                  </a:cubicBezTo>
                  <a:cubicBezTo>
                    <a:pt x="87" y="24"/>
                    <a:pt x="72" y="0"/>
                    <a:pt x="44" y="1"/>
                  </a:cubicBezTo>
                  <a:close/>
                  <a:moveTo>
                    <a:pt x="19" y="44"/>
                  </a:moveTo>
                  <a:cubicBezTo>
                    <a:pt x="19" y="34"/>
                    <a:pt x="24" y="24"/>
                    <a:pt x="36" y="19"/>
                  </a:cubicBezTo>
                  <a:cubicBezTo>
                    <a:pt x="50" y="14"/>
                    <a:pt x="62" y="21"/>
                    <a:pt x="67" y="31"/>
                  </a:cubicBezTo>
                  <a:lnTo>
                    <a:pt x="19" y="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US" sz="2099" dirty="0">
                <a:solidFill>
                  <a:prstClr val="black"/>
                </a:solidFill>
                <a:latin typeface="Arial"/>
                <a:cs typeface="+mn-cs"/>
              </a:endParaRPr>
            </a:p>
          </p:txBody>
        </p:sp>
        <p:sp>
          <p:nvSpPr>
            <p:cNvPr id="31" name="Freeform 7"/>
            <p:cNvSpPr>
              <a:spLocks/>
            </p:cNvSpPr>
            <p:nvPr userDrawn="1"/>
          </p:nvSpPr>
          <p:spPr bwMode="auto">
            <a:xfrm>
              <a:off x="10292028" y="6239252"/>
              <a:ext cx="166688" cy="333375"/>
            </a:xfrm>
            <a:custGeom>
              <a:avLst/>
              <a:gdLst>
                <a:gd name="T0" fmla="*/ 44 w 44"/>
                <a:gd name="T1" fmla="*/ 18 h 88"/>
                <a:gd name="T2" fmla="*/ 44 w 44"/>
                <a:gd name="T3" fmla="*/ 0 h 88"/>
                <a:gd name="T4" fmla="*/ 19 w 44"/>
                <a:gd name="T5" fmla="*/ 13 h 88"/>
                <a:gd name="T6" fmla="*/ 19 w 44"/>
                <a:gd name="T7" fmla="*/ 3 h 88"/>
                <a:gd name="T8" fmla="*/ 0 w 44"/>
                <a:gd name="T9" fmla="*/ 3 h 88"/>
                <a:gd name="T10" fmla="*/ 0 w 44"/>
                <a:gd name="T11" fmla="*/ 44 h 88"/>
                <a:gd name="T12" fmla="*/ 0 w 44"/>
                <a:gd name="T13" fmla="*/ 88 h 88"/>
                <a:gd name="T14" fmla="*/ 20 w 44"/>
                <a:gd name="T15" fmla="*/ 88 h 88"/>
                <a:gd name="T16" fmla="*/ 20 w 44"/>
                <a:gd name="T17" fmla="*/ 46 h 88"/>
                <a:gd name="T18" fmla="*/ 44 w 44"/>
                <a:gd name="T19" fmla="*/ 1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 h="88">
                  <a:moveTo>
                    <a:pt x="44" y="18"/>
                  </a:moveTo>
                  <a:cubicBezTo>
                    <a:pt x="44" y="0"/>
                    <a:pt x="44" y="0"/>
                    <a:pt x="44" y="0"/>
                  </a:cubicBezTo>
                  <a:cubicBezTo>
                    <a:pt x="28" y="0"/>
                    <a:pt x="22" y="8"/>
                    <a:pt x="19" y="13"/>
                  </a:cubicBezTo>
                  <a:cubicBezTo>
                    <a:pt x="19" y="3"/>
                    <a:pt x="19" y="3"/>
                    <a:pt x="19" y="3"/>
                  </a:cubicBezTo>
                  <a:cubicBezTo>
                    <a:pt x="0" y="3"/>
                    <a:pt x="0" y="3"/>
                    <a:pt x="0" y="3"/>
                  </a:cubicBezTo>
                  <a:cubicBezTo>
                    <a:pt x="0" y="44"/>
                    <a:pt x="0" y="44"/>
                    <a:pt x="0" y="44"/>
                  </a:cubicBezTo>
                  <a:cubicBezTo>
                    <a:pt x="0" y="88"/>
                    <a:pt x="0" y="88"/>
                    <a:pt x="0" y="88"/>
                  </a:cubicBezTo>
                  <a:cubicBezTo>
                    <a:pt x="20" y="88"/>
                    <a:pt x="20" y="88"/>
                    <a:pt x="20" y="88"/>
                  </a:cubicBezTo>
                  <a:cubicBezTo>
                    <a:pt x="20" y="62"/>
                    <a:pt x="20" y="62"/>
                    <a:pt x="20" y="46"/>
                  </a:cubicBezTo>
                  <a:cubicBezTo>
                    <a:pt x="20" y="26"/>
                    <a:pt x="31" y="19"/>
                    <a:pt x="44"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US" sz="2099" dirty="0">
                <a:solidFill>
                  <a:prstClr val="black"/>
                </a:solidFill>
                <a:latin typeface="Arial"/>
                <a:cs typeface="+mn-cs"/>
              </a:endParaRPr>
            </a:p>
          </p:txBody>
        </p:sp>
        <p:sp>
          <p:nvSpPr>
            <p:cNvPr id="32" name="Freeform 8"/>
            <p:cNvSpPr>
              <a:spLocks/>
            </p:cNvSpPr>
            <p:nvPr userDrawn="1"/>
          </p:nvSpPr>
          <p:spPr bwMode="auto">
            <a:xfrm>
              <a:off x="9501453" y="6182102"/>
              <a:ext cx="369888" cy="390525"/>
            </a:xfrm>
            <a:custGeom>
              <a:avLst/>
              <a:gdLst>
                <a:gd name="T0" fmla="*/ 185 w 233"/>
                <a:gd name="T1" fmla="*/ 165 h 246"/>
                <a:gd name="T2" fmla="*/ 48 w 233"/>
                <a:gd name="T3" fmla="*/ 0 h 246"/>
                <a:gd name="T4" fmla="*/ 0 w 233"/>
                <a:gd name="T5" fmla="*/ 0 h 246"/>
                <a:gd name="T6" fmla="*/ 0 w 233"/>
                <a:gd name="T7" fmla="*/ 246 h 246"/>
                <a:gd name="T8" fmla="*/ 50 w 233"/>
                <a:gd name="T9" fmla="*/ 246 h 246"/>
                <a:gd name="T10" fmla="*/ 50 w 233"/>
                <a:gd name="T11" fmla="*/ 81 h 246"/>
                <a:gd name="T12" fmla="*/ 190 w 233"/>
                <a:gd name="T13" fmla="*/ 246 h 246"/>
                <a:gd name="T14" fmla="*/ 233 w 233"/>
                <a:gd name="T15" fmla="*/ 246 h 246"/>
                <a:gd name="T16" fmla="*/ 233 w 233"/>
                <a:gd name="T17" fmla="*/ 0 h 246"/>
                <a:gd name="T18" fmla="*/ 185 w 233"/>
                <a:gd name="T19" fmla="*/ 0 h 246"/>
                <a:gd name="T20" fmla="*/ 185 w 233"/>
                <a:gd name="T21" fmla="*/ 165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3" h="246">
                  <a:moveTo>
                    <a:pt x="185" y="165"/>
                  </a:moveTo>
                  <a:lnTo>
                    <a:pt x="48" y="0"/>
                  </a:lnTo>
                  <a:lnTo>
                    <a:pt x="0" y="0"/>
                  </a:lnTo>
                  <a:lnTo>
                    <a:pt x="0" y="246"/>
                  </a:lnTo>
                  <a:lnTo>
                    <a:pt x="50" y="246"/>
                  </a:lnTo>
                  <a:lnTo>
                    <a:pt x="50" y="81"/>
                  </a:lnTo>
                  <a:lnTo>
                    <a:pt x="190" y="246"/>
                  </a:lnTo>
                  <a:lnTo>
                    <a:pt x="233" y="246"/>
                  </a:lnTo>
                  <a:lnTo>
                    <a:pt x="233" y="0"/>
                  </a:lnTo>
                  <a:lnTo>
                    <a:pt x="185" y="0"/>
                  </a:lnTo>
                  <a:lnTo>
                    <a:pt x="185" y="16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US" sz="2099" dirty="0">
                <a:solidFill>
                  <a:prstClr val="black"/>
                </a:solidFill>
                <a:latin typeface="Arial"/>
                <a:cs typeface="+mn-cs"/>
              </a:endParaRPr>
            </a:p>
          </p:txBody>
        </p:sp>
        <p:sp>
          <p:nvSpPr>
            <p:cNvPr id="33" name="Freeform 9"/>
            <p:cNvSpPr>
              <a:spLocks noEditPoints="1"/>
            </p:cNvSpPr>
            <p:nvPr userDrawn="1"/>
          </p:nvSpPr>
          <p:spPr bwMode="auto">
            <a:xfrm>
              <a:off x="10461891" y="6148765"/>
              <a:ext cx="342900" cy="427037"/>
            </a:xfrm>
            <a:custGeom>
              <a:avLst/>
              <a:gdLst>
                <a:gd name="T0" fmla="*/ 91 w 91"/>
                <a:gd name="T1" fmla="*/ 0 h 113"/>
                <a:gd name="T2" fmla="*/ 73 w 91"/>
                <a:gd name="T3" fmla="*/ 0 h 113"/>
                <a:gd name="T4" fmla="*/ 73 w 91"/>
                <a:gd name="T5" fmla="*/ 34 h 113"/>
                <a:gd name="T6" fmla="*/ 43 w 91"/>
                <a:gd name="T7" fmla="*/ 24 h 113"/>
                <a:gd name="T8" fmla="*/ 2 w 91"/>
                <a:gd name="T9" fmla="*/ 66 h 113"/>
                <a:gd name="T10" fmla="*/ 46 w 91"/>
                <a:gd name="T11" fmla="*/ 113 h 113"/>
                <a:gd name="T12" fmla="*/ 74 w 91"/>
                <a:gd name="T13" fmla="*/ 101 h 113"/>
                <a:gd name="T14" fmla="*/ 74 w 91"/>
                <a:gd name="T15" fmla="*/ 112 h 113"/>
                <a:gd name="T16" fmla="*/ 91 w 91"/>
                <a:gd name="T17" fmla="*/ 112 h 113"/>
                <a:gd name="T18" fmla="*/ 91 w 91"/>
                <a:gd name="T19" fmla="*/ 69 h 113"/>
                <a:gd name="T20" fmla="*/ 91 w 91"/>
                <a:gd name="T21" fmla="*/ 69 h 113"/>
                <a:gd name="T22" fmla="*/ 91 w 91"/>
                <a:gd name="T23" fmla="*/ 68 h 113"/>
                <a:gd name="T24" fmla="*/ 91 w 91"/>
                <a:gd name="T25" fmla="*/ 0 h 113"/>
                <a:gd name="T26" fmla="*/ 72 w 91"/>
                <a:gd name="T27" fmla="*/ 70 h 113"/>
                <a:gd name="T28" fmla="*/ 43 w 91"/>
                <a:gd name="T29" fmla="*/ 94 h 113"/>
                <a:gd name="T30" fmla="*/ 21 w 91"/>
                <a:gd name="T31" fmla="*/ 72 h 113"/>
                <a:gd name="T32" fmla="*/ 46 w 91"/>
                <a:gd name="T33" fmla="*/ 43 h 113"/>
                <a:gd name="T34" fmla="*/ 72 w 91"/>
                <a:gd name="T35" fmla="*/ 67 h 113"/>
                <a:gd name="T36" fmla="*/ 72 w 91"/>
                <a:gd name="T37" fmla="*/ 7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1" h="113">
                  <a:moveTo>
                    <a:pt x="91" y="0"/>
                  </a:moveTo>
                  <a:cubicBezTo>
                    <a:pt x="73" y="0"/>
                    <a:pt x="73" y="0"/>
                    <a:pt x="73" y="0"/>
                  </a:cubicBezTo>
                  <a:cubicBezTo>
                    <a:pt x="73" y="34"/>
                    <a:pt x="73" y="34"/>
                    <a:pt x="73" y="34"/>
                  </a:cubicBezTo>
                  <a:cubicBezTo>
                    <a:pt x="68" y="28"/>
                    <a:pt x="55" y="23"/>
                    <a:pt x="43" y="24"/>
                  </a:cubicBezTo>
                  <a:cubicBezTo>
                    <a:pt x="21" y="26"/>
                    <a:pt x="3" y="44"/>
                    <a:pt x="2" y="66"/>
                  </a:cubicBezTo>
                  <a:cubicBezTo>
                    <a:pt x="0" y="92"/>
                    <a:pt x="21" y="113"/>
                    <a:pt x="46" y="113"/>
                  </a:cubicBezTo>
                  <a:cubicBezTo>
                    <a:pt x="56" y="113"/>
                    <a:pt x="69" y="109"/>
                    <a:pt x="74" y="101"/>
                  </a:cubicBezTo>
                  <a:cubicBezTo>
                    <a:pt x="74" y="112"/>
                    <a:pt x="74" y="112"/>
                    <a:pt x="74" y="112"/>
                  </a:cubicBezTo>
                  <a:cubicBezTo>
                    <a:pt x="91" y="112"/>
                    <a:pt x="91" y="112"/>
                    <a:pt x="91" y="112"/>
                  </a:cubicBezTo>
                  <a:cubicBezTo>
                    <a:pt x="91" y="69"/>
                    <a:pt x="91" y="69"/>
                    <a:pt x="91" y="69"/>
                  </a:cubicBezTo>
                  <a:cubicBezTo>
                    <a:pt x="91" y="69"/>
                    <a:pt x="91" y="69"/>
                    <a:pt x="91" y="69"/>
                  </a:cubicBezTo>
                  <a:cubicBezTo>
                    <a:pt x="91" y="68"/>
                    <a:pt x="91" y="68"/>
                    <a:pt x="91" y="68"/>
                  </a:cubicBezTo>
                  <a:lnTo>
                    <a:pt x="91" y="0"/>
                  </a:lnTo>
                  <a:close/>
                  <a:moveTo>
                    <a:pt x="72" y="70"/>
                  </a:moveTo>
                  <a:cubicBezTo>
                    <a:pt x="71" y="85"/>
                    <a:pt x="58" y="96"/>
                    <a:pt x="43" y="94"/>
                  </a:cubicBezTo>
                  <a:cubicBezTo>
                    <a:pt x="32" y="93"/>
                    <a:pt x="22" y="83"/>
                    <a:pt x="21" y="72"/>
                  </a:cubicBezTo>
                  <a:cubicBezTo>
                    <a:pt x="19" y="56"/>
                    <a:pt x="31" y="43"/>
                    <a:pt x="46" y="43"/>
                  </a:cubicBezTo>
                  <a:cubicBezTo>
                    <a:pt x="60" y="43"/>
                    <a:pt x="71" y="54"/>
                    <a:pt x="72" y="67"/>
                  </a:cubicBezTo>
                  <a:lnTo>
                    <a:pt x="72"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US" sz="2099" dirty="0">
                <a:solidFill>
                  <a:prstClr val="black"/>
                </a:solidFill>
                <a:latin typeface="Arial"/>
                <a:cs typeface="+mn-cs"/>
              </a:endParaRPr>
            </a:p>
          </p:txBody>
        </p:sp>
        <p:sp>
          <p:nvSpPr>
            <p:cNvPr id="34" name="Freeform 10"/>
            <p:cNvSpPr>
              <a:spLocks noEditPoints="1"/>
            </p:cNvSpPr>
            <p:nvPr userDrawn="1"/>
          </p:nvSpPr>
          <p:spPr bwMode="auto">
            <a:xfrm>
              <a:off x="9912616" y="6239252"/>
              <a:ext cx="338138" cy="336550"/>
            </a:xfrm>
            <a:custGeom>
              <a:avLst/>
              <a:gdLst>
                <a:gd name="T0" fmla="*/ 45 w 90"/>
                <a:gd name="T1" fmla="*/ 0 h 89"/>
                <a:gd name="T2" fmla="*/ 0 w 90"/>
                <a:gd name="T3" fmla="*/ 45 h 89"/>
                <a:gd name="T4" fmla="*/ 45 w 90"/>
                <a:gd name="T5" fmla="*/ 89 h 89"/>
                <a:gd name="T6" fmla="*/ 90 w 90"/>
                <a:gd name="T7" fmla="*/ 45 h 89"/>
                <a:gd name="T8" fmla="*/ 45 w 90"/>
                <a:gd name="T9" fmla="*/ 0 h 89"/>
                <a:gd name="T10" fmla="*/ 45 w 90"/>
                <a:gd name="T11" fmla="*/ 70 h 89"/>
                <a:gd name="T12" fmla="*/ 19 w 90"/>
                <a:gd name="T13" fmla="*/ 45 h 89"/>
                <a:gd name="T14" fmla="*/ 45 w 90"/>
                <a:gd name="T15" fmla="*/ 19 h 89"/>
                <a:gd name="T16" fmla="*/ 71 w 90"/>
                <a:gd name="T17" fmla="*/ 45 h 89"/>
                <a:gd name="T18" fmla="*/ 45 w 90"/>
                <a:gd name="T19" fmla="*/ 7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0" h="89">
                  <a:moveTo>
                    <a:pt x="45" y="0"/>
                  </a:moveTo>
                  <a:cubicBezTo>
                    <a:pt x="20" y="0"/>
                    <a:pt x="0" y="20"/>
                    <a:pt x="0" y="45"/>
                  </a:cubicBezTo>
                  <a:cubicBezTo>
                    <a:pt x="0" y="69"/>
                    <a:pt x="20" y="89"/>
                    <a:pt x="45" y="89"/>
                  </a:cubicBezTo>
                  <a:cubicBezTo>
                    <a:pt x="70" y="89"/>
                    <a:pt x="90" y="69"/>
                    <a:pt x="90" y="45"/>
                  </a:cubicBezTo>
                  <a:cubicBezTo>
                    <a:pt x="90" y="20"/>
                    <a:pt x="70" y="0"/>
                    <a:pt x="45" y="0"/>
                  </a:cubicBezTo>
                  <a:close/>
                  <a:moveTo>
                    <a:pt x="45" y="70"/>
                  </a:moveTo>
                  <a:cubicBezTo>
                    <a:pt x="31" y="70"/>
                    <a:pt x="19" y="59"/>
                    <a:pt x="19" y="45"/>
                  </a:cubicBezTo>
                  <a:cubicBezTo>
                    <a:pt x="19" y="30"/>
                    <a:pt x="31" y="19"/>
                    <a:pt x="45" y="19"/>
                  </a:cubicBezTo>
                  <a:cubicBezTo>
                    <a:pt x="59" y="19"/>
                    <a:pt x="71" y="30"/>
                    <a:pt x="71" y="45"/>
                  </a:cubicBezTo>
                  <a:cubicBezTo>
                    <a:pt x="71" y="59"/>
                    <a:pt x="59" y="70"/>
                    <a:pt x="45" y="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US" sz="2099" dirty="0">
                <a:solidFill>
                  <a:prstClr val="black"/>
                </a:solidFill>
                <a:latin typeface="Arial"/>
                <a:cs typeface="+mn-cs"/>
              </a:endParaRPr>
            </a:p>
          </p:txBody>
        </p:sp>
      </p:grpSp>
    </p:spTree>
    <p:extLst>
      <p:ext uri="{BB962C8B-B14F-4D97-AF65-F5344CB8AC3E}">
        <p14:creationId xmlns:p14="http://schemas.microsoft.com/office/powerpoint/2010/main" val="2316023894"/>
      </p:ext>
    </p:extLst>
  </p:cSld>
  <p:clrMapOvr>
    <a:masterClrMapping/>
  </p:clrMapOvr>
</p:sldLayout>
</file>

<file path=ppt/slideLayouts/slideLayout303.xml><?xml version="1.0" encoding="utf-8"?>
<p:sldLayout xmlns:a="http://schemas.openxmlformats.org/drawingml/2006/main" xmlns:r="http://schemas.openxmlformats.org/officeDocument/2006/relationships" xmlns:p="http://schemas.openxmlformats.org/presentationml/2006/main" showMasterSp="0" preserve="1" userDrawn="1">
  <p:cSld name="Title Slide Image Pink">
    <p:bg>
      <p:bgRef idx="1001">
        <a:schemeClr val="bg1"/>
      </p:bgRef>
    </p:bg>
    <p:spTree>
      <p:nvGrpSpPr>
        <p:cNvPr id="1" name=""/>
        <p:cNvGrpSpPr/>
        <p:nvPr/>
      </p:nvGrpSpPr>
      <p:grpSpPr>
        <a:xfrm>
          <a:off x="0" y="0"/>
          <a:ext cx="0" cy="0"/>
          <a:chOff x="0" y="0"/>
          <a:chExt cx="0" cy="0"/>
        </a:xfrm>
      </p:grpSpPr>
      <p:sp>
        <p:nvSpPr>
          <p:cNvPr id="4" name="Rectangle 3"/>
          <p:cNvSpPr/>
          <p:nvPr userDrawn="1"/>
        </p:nvSpPr>
        <p:spPr>
          <a:xfrm>
            <a:off x="1" y="939384"/>
            <a:ext cx="12190026" cy="3815116"/>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91389" tIns="45694" rIns="91389" bIns="45694" rtlCol="0" anchor="ctr"/>
          <a:lstStyle/>
          <a:p>
            <a:pPr algn="ctr" defTabSz="1088158" fontAlgn="auto">
              <a:spcBef>
                <a:spcPts val="0"/>
              </a:spcBef>
              <a:spcAft>
                <a:spcPts val="0"/>
              </a:spcAft>
            </a:pPr>
            <a:endParaRPr lang="en-GB" sz="2099" dirty="0">
              <a:solidFill>
                <a:prstClr val="white"/>
              </a:solidFill>
            </a:endParaRPr>
          </a:p>
        </p:txBody>
      </p:sp>
      <p:sp>
        <p:nvSpPr>
          <p:cNvPr id="7" name="Picture Placeholder 6"/>
          <p:cNvSpPr>
            <a:spLocks noGrp="1"/>
          </p:cNvSpPr>
          <p:nvPr>
            <p:ph type="pic" sz="quarter" idx="15" hasCustomPrompt="1"/>
          </p:nvPr>
        </p:nvSpPr>
        <p:spPr>
          <a:xfrm>
            <a:off x="0" y="0"/>
            <a:ext cx="12200822" cy="6858000"/>
          </a:xfrm>
          <a:noFill/>
        </p:spPr>
        <p:txBody>
          <a:bodyPr anchor="ctr" anchorCtr="0"/>
          <a:lstStyle>
            <a:lvl1pPr marL="0" indent="0" algn="ctr">
              <a:buNone/>
              <a:defRPr>
                <a:solidFill>
                  <a:schemeClr val="tx1"/>
                </a:solidFill>
              </a:defRPr>
            </a:lvl1pPr>
          </a:lstStyle>
          <a:p>
            <a:r>
              <a:rPr lang="en-GB"/>
              <a:t>Insert picture by using Nordea Image Bank button</a:t>
            </a:r>
            <a:endParaRPr lang="en-GB" dirty="0"/>
          </a:p>
        </p:txBody>
      </p:sp>
      <p:sp>
        <p:nvSpPr>
          <p:cNvPr id="2" name="Title 1"/>
          <p:cNvSpPr>
            <a:spLocks noGrp="1"/>
          </p:cNvSpPr>
          <p:nvPr>
            <p:ph type="ctrTitle"/>
          </p:nvPr>
        </p:nvSpPr>
        <p:spPr>
          <a:xfrm>
            <a:off x="647833" y="4774889"/>
            <a:ext cx="7198125" cy="634465"/>
          </a:xfrm>
        </p:spPr>
        <p:txBody>
          <a:bodyPr>
            <a:noAutofit/>
          </a:bodyPr>
          <a:lstStyle>
            <a:lvl1pPr>
              <a:defRPr sz="2399">
                <a:solidFill>
                  <a:schemeClr val="accent1"/>
                </a:solidFill>
              </a:defRPr>
            </a:lvl1pPr>
          </a:lstStyle>
          <a:p>
            <a:r>
              <a:rPr lang="en-GB"/>
              <a:t>Click to edit Master title style</a:t>
            </a:r>
            <a:endParaRPr lang="en-GB" dirty="0"/>
          </a:p>
        </p:txBody>
      </p:sp>
      <p:sp>
        <p:nvSpPr>
          <p:cNvPr id="3" name="Subtitle 2"/>
          <p:cNvSpPr>
            <a:spLocks noGrp="1"/>
          </p:cNvSpPr>
          <p:nvPr>
            <p:ph type="subTitle" idx="1"/>
          </p:nvPr>
        </p:nvSpPr>
        <p:spPr>
          <a:xfrm>
            <a:off x="647833" y="5434742"/>
            <a:ext cx="7198125" cy="360000"/>
          </a:xfrm>
        </p:spPr>
        <p:txBody>
          <a:bodyPr>
            <a:noAutofit/>
          </a:bodyPr>
          <a:lstStyle>
            <a:lvl1pPr marL="0" indent="0" algn="l">
              <a:buNone/>
              <a:defRPr b="1">
                <a:solidFill>
                  <a:schemeClr val="tx2"/>
                </a:solidFill>
              </a:defRPr>
            </a:lvl1pPr>
            <a:lvl2pPr marL="544080" indent="0" algn="ctr">
              <a:buNone/>
              <a:defRPr>
                <a:solidFill>
                  <a:schemeClr val="tx1">
                    <a:tint val="75000"/>
                  </a:schemeClr>
                </a:solidFill>
              </a:defRPr>
            </a:lvl2pPr>
            <a:lvl3pPr marL="1088158" indent="0" algn="ctr">
              <a:buNone/>
              <a:defRPr>
                <a:solidFill>
                  <a:schemeClr val="tx1">
                    <a:tint val="75000"/>
                  </a:schemeClr>
                </a:solidFill>
              </a:defRPr>
            </a:lvl3pPr>
            <a:lvl4pPr marL="1632238" indent="0" algn="ctr">
              <a:buNone/>
              <a:defRPr>
                <a:solidFill>
                  <a:schemeClr val="tx1">
                    <a:tint val="75000"/>
                  </a:schemeClr>
                </a:solidFill>
              </a:defRPr>
            </a:lvl4pPr>
            <a:lvl5pPr marL="2176318" indent="0" algn="ctr">
              <a:buNone/>
              <a:defRPr>
                <a:solidFill>
                  <a:schemeClr val="tx1">
                    <a:tint val="75000"/>
                  </a:schemeClr>
                </a:solidFill>
              </a:defRPr>
            </a:lvl5pPr>
            <a:lvl6pPr marL="2720399" indent="0" algn="ctr">
              <a:buNone/>
              <a:defRPr>
                <a:solidFill>
                  <a:schemeClr val="tx1">
                    <a:tint val="75000"/>
                  </a:schemeClr>
                </a:solidFill>
              </a:defRPr>
            </a:lvl6pPr>
            <a:lvl7pPr marL="3264477" indent="0" algn="ctr">
              <a:buNone/>
              <a:defRPr>
                <a:solidFill>
                  <a:schemeClr val="tx1">
                    <a:tint val="75000"/>
                  </a:schemeClr>
                </a:solidFill>
              </a:defRPr>
            </a:lvl7pPr>
            <a:lvl8pPr marL="3808557" indent="0" algn="ctr">
              <a:buNone/>
              <a:defRPr>
                <a:solidFill>
                  <a:schemeClr val="tx1">
                    <a:tint val="75000"/>
                  </a:schemeClr>
                </a:solidFill>
              </a:defRPr>
            </a:lvl8pPr>
            <a:lvl9pPr marL="4352636" indent="0" algn="ctr">
              <a:buNone/>
              <a:defRPr>
                <a:solidFill>
                  <a:schemeClr val="tx1">
                    <a:tint val="75000"/>
                  </a:schemeClr>
                </a:solidFill>
              </a:defRPr>
            </a:lvl9pPr>
          </a:lstStyle>
          <a:p>
            <a:r>
              <a:rPr lang="en-GB"/>
              <a:t>Click to edit Master subtitle style</a:t>
            </a:r>
            <a:endParaRPr lang="en-GB" dirty="0"/>
          </a:p>
        </p:txBody>
      </p:sp>
      <p:sp>
        <p:nvSpPr>
          <p:cNvPr id="21" name="Text Placeholder 20"/>
          <p:cNvSpPr>
            <a:spLocks noGrp="1"/>
          </p:cNvSpPr>
          <p:nvPr>
            <p:ph type="body" sz="quarter" idx="13" hasCustomPrompt="1"/>
          </p:nvPr>
        </p:nvSpPr>
        <p:spPr>
          <a:xfrm>
            <a:off x="647833" y="5912755"/>
            <a:ext cx="7198125" cy="215949"/>
          </a:xfrm>
        </p:spPr>
        <p:txBody>
          <a:bodyPr>
            <a:noAutofit/>
          </a:bodyPr>
          <a:lstStyle>
            <a:lvl1pPr marL="0" indent="0">
              <a:buNone/>
              <a:defRPr sz="1300">
                <a:solidFill>
                  <a:schemeClr val="tx2"/>
                </a:solidFill>
              </a:defRPr>
            </a:lvl1pPr>
            <a:lvl2pPr marL="257046" indent="0">
              <a:buNone/>
              <a:defRPr>
                <a:solidFill>
                  <a:schemeClr val="accent2"/>
                </a:solidFill>
              </a:defRPr>
            </a:lvl2pPr>
            <a:lvl3pPr marL="514091" indent="0">
              <a:buNone/>
              <a:defRPr>
                <a:solidFill>
                  <a:schemeClr val="accent2"/>
                </a:solidFill>
              </a:defRPr>
            </a:lvl3pPr>
            <a:lvl4pPr marL="771137" indent="0">
              <a:buNone/>
              <a:defRPr>
                <a:solidFill>
                  <a:schemeClr val="accent2"/>
                </a:solidFill>
              </a:defRPr>
            </a:lvl4pPr>
            <a:lvl5pPr marL="1028181" indent="0">
              <a:buNone/>
              <a:defRPr>
                <a:solidFill>
                  <a:schemeClr val="accent2"/>
                </a:solidFill>
              </a:defRPr>
            </a:lvl5pPr>
          </a:lstStyle>
          <a:p>
            <a:pPr lvl="0"/>
            <a:r>
              <a:rPr lang="en-GB"/>
              <a:t>Name, title</a:t>
            </a:r>
            <a:endParaRPr lang="en-GB" dirty="0"/>
          </a:p>
        </p:txBody>
      </p:sp>
      <p:sp>
        <p:nvSpPr>
          <p:cNvPr id="22" name="Text Placeholder 20"/>
          <p:cNvSpPr>
            <a:spLocks noGrp="1"/>
          </p:cNvSpPr>
          <p:nvPr>
            <p:ph type="body" sz="quarter" idx="14" hasCustomPrompt="1"/>
          </p:nvPr>
        </p:nvSpPr>
        <p:spPr>
          <a:xfrm>
            <a:off x="647833" y="6164696"/>
            <a:ext cx="7198125" cy="215949"/>
          </a:xfrm>
        </p:spPr>
        <p:txBody>
          <a:bodyPr>
            <a:noAutofit/>
          </a:bodyPr>
          <a:lstStyle>
            <a:lvl1pPr marL="0" indent="0">
              <a:buNone/>
              <a:defRPr sz="1300">
                <a:solidFill>
                  <a:schemeClr val="tx2"/>
                </a:solidFill>
              </a:defRPr>
            </a:lvl1pPr>
            <a:lvl2pPr marL="257046" indent="0">
              <a:buNone/>
              <a:defRPr>
                <a:solidFill>
                  <a:schemeClr val="accent2"/>
                </a:solidFill>
              </a:defRPr>
            </a:lvl2pPr>
            <a:lvl3pPr marL="514091" indent="0">
              <a:buNone/>
              <a:defRPr>
                <a:solidFill>
                  <a:schemeClr val="accent2"/>
                </a:solidFill>
              </a:defRPr>
            </a:lvl3pPr>
            <a:lvl4pPr marL="771137" indent="0">
              <a:buNone/>
              <a:defRPr>
                <a:solidFill>
                  <a:schemeClr val="accent2"/>
                </a:solidFill>
              </a:defRPr>
            </a:lvl4pPr>
            <a:lvl5pPr marL="1028181" indent="0">
              <a:buNone/>
              <a:defRPr>
                <a:solidFill>
                  <a:schemeClr val="accent2"/>
                </a:solidFill>
              </a:defRPr>
            </a:lvl5pPr>
          </a:lstStyle>
          <a:p>
            <a:pPr lvl="0"/>
            <a:r>
              <a:rPr lang="en-GB"/>
              <a:t>Date</a:t>
            </a:r>
            <a:endParaRPr lang="en-GB" dirty="0"/>
          </a:p>
        </p:txBody>
      </p:sp>
      <p:grpSp>
        <p:nvGrpSpPr>
          <p:cNvPr id="16" name="Pulse"/>
          <p:cNvGrpSpPr/>
          <p:nvPr userDrawn="1"/>
        </p:nvGrpSpPr>
        <p:grpSpPr>
          <a:xfrm>
            <a:off x="8749611" y="3029840"/>
            <a:ext cx="3445566" cy="3490105"/>
            <a:chOff x="8751888" y="3030538"/>
            <a:chExt cx="3446462" cy="3490913"/>
          </a:xfrm>
          <a:solidFill>
            <a:schemeClr val="accent1"/>
          </a:solidFill>
        </p:grpSpPr>
        <p:sp>
          <p:nvSpPr>
            <p:cNvPr id="17" name="Freeform 5"/>
            <p:cNvSpPr>
              <a:spLocks/>
            </p:cNvSpPr>
            <p:nvPr userDrawn="1"/>
          </p:nvSpPr>
          <p:spPr bwMode="auto">
            <a:xfrm>
              <a:off x="9196388" y="3902076"/>
              <a:ext cx="449263" cy="1120775"/>
            </a:xfrm>
            <a:custGeom>
              <a:avLst/>
              <a:gdLst>
                <a:gd name="T0" fmla="*/ 71 w 142"/>
                <a:gd name="T1" fmla="*/ 355 h 355"/>
                <a:gd name="T2" fmla="*/ 71 w 142"/>
                <a:gd name="T3" fmla="*/ 355 h 355"/>
                <a:gd name="T4" fmla="*/ 0 w 142"/>
                <a:gd name="T5" fmla="*/ 284 h 355"/>
                <a:gd name="T6" fmla="*/ 0 w 142"/>
                <a:gd name="T7" fmla="*/ 71 h 355"/>
                <a:gd name="T8" fmla="*/ 71 w 142"/>
                <a:gd name="T9" fmla="*/ 0 h 355"/>
                <a:gd name="T10" fmla="*/ 142 w 142"/>
                <a:gd name="T11" fmla="*/ 71 h 355"/>
                <a:gd name="T12" fmla="*/ 142 w 142"/>
                <a:gd name="T13" fmla="*/ 284 h 355"/>
                <a:gd name="T14" fmla="*/ 71 w 142"/>
                <a:gd name="T15" fmla="*/ 355 h 3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2" h="355">
                  <a:moveTo>
                    <a:pt x="71" y="355"/>
                  </a:moveTo>
                  <a:cubicBezTo>
                    <a:pt x="71" y="355"/>
                    <a:pt x="71" y="355"/>
                    <a:pt x="71" y="355"/>
                  </a:cubicBezTo>
                  <a:cubicBezTo>
                    <a:pt x="32" y="355"/>
                    <a:pt x="0" y="323"/>
                    <a:pt x="0" y="284"/>
                  </a:cubicBezTo>
                  <a:cubicBezTo>
                    <a:pt x="0" y="71"/>
                    <a:pt x="0" y="71"/>
                    <a:pt x="0" y="71"/>
                  </a:cubicBezTo>
                  <a:cubicBezTo>
                    <a:pt x="0" y="32"/>
                    <a:pt x="32" y="0"/>
                    <a:pt x="71" y="0"/>
                  </a:cubicBezTo>
                  <a:cubicBezTo>
                    <a:pt x="110" y="0"/>
                    <a:pt x="142" y="32"/>
                    <a:pt x="142" y="71"/>
                  </a:cubicBezTo>
                  <a:cubicBezTo>
                    <a:pt x="142" y="284"/>
                    <a:pt x="142" y="284"/>
                    <a:pt x="142" y="284"/>
                  </a:cubicBezTo>
                  <a:cubicBezTo>
                    <a:pt x="142" y="323"/>
                    <a:pt x="110" y="355"/>
                    <a:pt x="71" y="35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GB" sz="2099" dirty="0">
                <a:solidFill>
                  <a:prstClr val="black"/>
                </a:solidFill>
                <a:latin typeface="Arial"/>
                <a:cs typeface="+mn-cs"/>
              </a:endParaRPr>
            </a:p>
          </p:txBody>
        </p:sp>
        <p:sp>
          <p:nvSpPr>
            <p:cNvPr id="18" name="Freeform 6"/>
            <p:cNvSpPr>
              <a:spLocks/>
            </p:cNvSpPr>
            <p:nvPr userDrawn="1"/>
          </p:nvSpPr>
          <p:spPr bwMode="auto">
            <a:xfrm>
              <a:off x="8751888" y="4551363"/>
              <a:ext cx="265113" cy="449263"/>
            </a:xfrm>
            <a:custGeom>
              <a:avLst/>
              <a:gdLst>
                <a:gd name="T0" fmla="*/ 42 w 84"/>
                <a:gd name="T1" fmla="*/ 142 h 142"/>
                <a:gd name="T2" fmla="*/ 42 w 84"/>
                <a:gd name="T3" fmla="*/ 142 h 142"/>
                <a:gd name="T4" fmla="*/ 0 w 84"/>
                <a:gd name="T5" fmla="*/ 99 h 142"/>
                <a:gd name="T6" fmla="*/ 0 w 84"/>
                <a:gd name="T7" fmla="*/ 42 h 142"/>
                <a:gd name="T8" fmla="*/ 42 w 84"/>
                <a:gd name="T9" fmla="*/ 0 h 142"/>
                <a:gd name="T10" fmla="*/ 84 w 84"/>
                <a:gd name="T11" fmla="*/ 42 h 142"/>
                <a:gd name="T12" fmla="*/ 84 w 84"/>
                <a:gd name="T13" fmla="*/ 99 h 142"/>
                <a:gd name="T14" fmla="*/ 42 w 84"/>
                <a:gd name="T15" fmla="*/ 142 h 1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4" h="142">
                  <a:moveTo>
                    <a:pt x="42" y="142"/>
                  </a:moveTo>
                  <a:cubicBezTo>
                    <a:pt x="42" y="142"/>
                    <a:pt x="42" y="142"/>
                    <a:pt x="42" y="142"/>
                  </a:cubicBezTo>
                  <a:cubicBezTo>
                    <a:pt x="18" y="142"/>
                    <a:pt x="0" y="123"/>
                    <a:pt x="0" y="99"/>
                  </a:cubicBezTo>
                  <a:cubicBezTo>
                    <a:pt x="0" y="42"/>
                    <a:pt x="0" y="42"/>
                    <a:pt x="0" y="42"/>
                  </a:cubicBezTo>
                  <a:cubicBezTo>
                    <a:pt x="0" y="19"/>
                    <a:pt x="18" y="0"/>
                    <a:pt x="42" y="0"/>
                  </a:cubicBezTo>
                  <a:cubicBezTo>
                    <a:pt x="65" y="0"/>
                    <a:pt x="84" y="19"/>
                    <a:pt x="84" y="42"/>
                  </a:cubicBezTo>
                  <a:cubicBezTo>
                    <a:pt x="84" y="99"/>
                    <a:pt x="84" y="99"/>
                    <a:pt x="84" y="99"/>
                  </a:cubicBezTo>
                  <a:cubicBezTo>
                    <a:pt x="84" y="123"/>
                    <a:pt x="65" y="142"/>
                    <a:pt x="42" y="14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GB" sz="2099" dirty="0">
                <a:solidFill>
                  <a:prstClr val="black"/>
                </a:solidFill>
                <a:latin typeface="Arial"/>
                <a:cs typeface="+mn-cs"/>
              </a:endParaRPr>
            </a:p>
          </p:txBody>
        </p:sp>
        <p:sp>
          <p:nvSpPr>
            <p:cNvPr id="19" name="Freeform 7"/>
            <p:cNvSpPr>
              <a:spLocks/>
            </p:cNvSpPr>
            <p:nvPr userDrawn="1"/>
          </p:nvSpPr>
          <p:spPr bwMode="auto">
            <a:xfrm>
              <a:off x="11436350" y="4529138"/>
              <a:ext cx="449263" cy="1117600"/>
            </a:xfrm>
            <a:custGeom>
              <a:avLst/>
              <a:gdLst>
                <a:gd name="T0" fmla="*/ 71 w 142"/>
                <a:gd name="T1" fmla="*/ 354 h 354"/>
                <a:gd name="T2" fmla="*/ 71 w 142"/>
                <a:gd name="T3" fmla="*/ 354 h 354"/>
                <a:gd name="T4" fmla="*/ 0 w 142"/>
                <a:gd name="T5" fmla="*/ 283 h 354"/>
                <a:gd name="T6" fmla="*/ 0 w 142"/>
                <a:gd name="T7" fmla="*/ 71 h 354"/>
                <a:gd name="T8" fmla="*/ 71 w 142"/>
                <a:gd name="T9" fmla="*/ 0 h 354"/>
                <a:gd name="T10" fmla="*/ 142 w 142"/>
                <a:gd name="T11" fmla="*/ 71 h 354"/>
                <a:gd name="T12" fmla="*/ 142 w 142"/>
                <a:gd name="T13" fmla="*/ 283 h 354"/>
                <a:gd name="T14" fmla="*/ 71 w 142"/>
                <a:gd name="T15" fmla="*/ 354 h 35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2" h="354">
                  <a:moveTo>
                    <a:pt x="71" y="354"/>
                  </a:moveTo>
                  <a:cubicBezTo>
                    <a:pt x="71" y="354"/>
                    <a:pt x="71" y="354"/>
                    <a:pt x="71" y="354"/>
                  </a:cubicBezTo>
                  <a:cubicBezTo>
                    <a:pt x="32" y="354"/>
                    <a:pt x="0" y="322"/>
                    <a:pt x="0" y="283"/>
                  </a:cubicBezTo>
                  <a:cubicBezTo>
                    <a:pt x="0" y="71"/>
                    <a:pt x="0" y="71"/>
                    <a:pt x="0" y="71"/>
                  </a:cubicBezTo>
                  <a:cubicBezTo>
                    <a:pt x="0" y="32"/>
                    <a:pt x="32" y="0"/>
                    <a:pt x="71" y="0"/>
                  </a:cubicBezTo>
                  <a:cubicBezTo>
                    <a:pt x="110" y="0"/>
                    <a:pt x="142" y="32"/>
                    <a:pt x="142" y="71"/>
                  </a:cubicBezTo>
                  <a:cubicBezTo>
                    <a:pt x="142" y="283"/>
                    <a:pt x="142" y="283"/>
                    <a:pt x="142" y="283"/>
                  </a:cubicBezTo>
                  <a:cubicBezTo>
                    <a:pt x="142" y="322"/>
                    <a:pt x="110" y="354"/>
                    <a:pt x="71" y="35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GB" sz="2099" dirty="0">
                <a:solidFill>
                  <a:prstClr val="black"/>
                </a:solidFill>
                <a:latin typeface="Arial"/>
                <a:cs typeface="+mn-cs"/>
              </a:endParaRPr>
            </a:p>
          </p:txBody>
        </p:sp>
        <p:sp>
          <p:nvSpPr>
            <p:cNvPr id="20" name="Freeform 8"/>
            <p:cNvSpPr>
              <a:spLocks/>
            </p:cNvSpPr>
            <p:nvPr userDrawn="1"/>
          </p:nvSpPr>
          <p:spPr bwMode="auto">
            <a:xfrm>
              <a:off x="9869488" y="3030538"/>
              <a:ext cx="560388" cy="2506663"/>
            </a:xfrm>
            <a:custGeom>
              <a:avLst/>
              <a:gdLst>
                <a:gd name="T0" fmla="*/ 88 w 177"/>
                <a:gd name="T1" fmla="*/ 794 h 794"/>
                <a:gd name="T2" fmla="*/ 88 w 177"/>
                <a:gd name="T3" fmla="*/ 794 h 794"/>
                <a:gd name="T4" fmla="*/ 0 w 177"/>
                <a:gd name="T5" fmla="*/ 705 h 794"/>
                <a:gd name="T6" fmla="*/ 0 w 177"/>
                <a:gd name="T7" fmla="*/ 89 h 794"/>
                <a:gd name="T8" fmla="*/ 88 w 177"/>
                <a:gd name="T9" fmla="*/ 0 h 794"/>
                <a:gd name="T10" fmla="*/ 177 w 177"/>
                <a:gd name="T11" fmla="*/ 89 h 794"/>
                <a:gd name="T12" fmla="*/ 177 w 177"/>
                <a:gd name="T13" fmla="*/ 705 h 794"/>
                <a:gd name="T14" fmla="*/ 88 w 177"/>
                <a:gd name="T15" fmla="*/ 794 h 7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7" h="794">
                  <a:moveTo>
                    <a:pt x="88" y="794"/>
                  </a:moveTo>
                  <a:cubicBezTo>
                    <a:pt x="88" y="794"/>
                    <a:pt x="88" y="794"/>
                    <a:pt x="88" y="794"/>
                  </a:cubicBezTo>
                  <a:cubicBezTo>
                    <a:pt x="40" y="794"/>
                    <a:pt x="0" y="754"/>
                    <a:pt x="0" y="705"/>
                  </a:cubicBezTo>
                  <a:cubicBezTo>
                    <a:pt x="0" y="89"/>
                    <a:pt x="0" y="89"/>
                    <a:pt x="0" y="89"/>
                  </a:cubicBezTo>
                  <a:cubicBezTo>
                    <a:pt x="0" y="40"/>
                    <a:pt x="40" y="0"/>
                    <a:pt x="88" y="0"/>
                  </a:cubicBezTo>
                  <a:cubicBezTo>
                    <a:pt x="137" y="0"/>
                    <a:pt x="177" y="40"/>
                    <a:pt x="177" y="89"/>
                  </a:cubicBezTo>
                  <a:cubicBezTo>
                    <a:pt x="177" y="705"/>
                    <a:pt x="177" y="705"/>
                    <a:pt x="177" y="705"/>
                  </a:cubicBezTo>
                  <a:cubicBezTo>
                    <a:pt x="177" y="754"/>
                    <a:pt x="137" y="794"/>
                    <a:pt x="88" y="79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GB" sz="2099" dirty="0">
                <a:solidFill>
                  <a:prstClr val="black"/>
                </a:solidFill>
                <a:latin typeface="Arial"/>
                <a:cs typeface="+mn-cs"/>
              </a:endParaRPr>
            </a:p>
          </p:txBody>
        </p:sp>
        <p:sp>
          <p:nvSpPr>
            <p:cNvPr id="23" name="Freeform 9"/>
            <p:cNvSpPr>
              <a:spLocks/>
            </p:cNvSpPr>
            <p:nvPr userDrawn="1"/>
          </p:nvSpPr>
          <p:spPr bwMode="auto">
            <a:xfrm>
              <a:off x="10653713" y="4014788"/>
              <a:ext cx="558800" cy="2506663"/>
            </a:xfrm>
            <a:custGeom>
              <a:avLst/>
              <a:gdLst>
                <a:gd name="T0" fmla="*/ 88 w 177"/>
                <a:gd name="T1" fmla="*/ 794 h 794"/>
                <a:gd name="T2" fmla="*/ 88 w 177"/>
                <a:gd name="T3" fmla="*/ 794 h 794"/>
                <a:gd name="T4" fmla="*/ 0 w 177"/>
                <a:gd name="T5" fmla="*/ 705 h 794"/>
                <a:gd name="T6" fmla="*/ 0 w 177"/>
                <a:gd name="T7" fmla="*/ 88 h 794"/>
                <a:gd name="T8" fmla="*/ 88 w 177"/>
                <a:gd name="T9" fmla="*/ 0 h 794"/>
                <a:gd name="T10" fmla="*/ 177 w 177"/>
                <a:gd name="T11" fmla="*/ 88 h 794"/>
                <a:gd name="T12" fmla="*/ 177 w 177"/>
                <a:gd name="T13" fmla="*/ 705 h 794"/>
                <a:gd name="T14" fmla="*/ 88 w 177"/>
                <a:gd name="T15" fmla="*/ 794 h 7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7" h="794">
                  <a:moveTo>
                    <a:pt x="88" y="794"/>
                  </a:moveTo>
                  <a:cubicBezTo>
                    <a:pt x="88" y="794"/>
                    <a:pt x="88" y="794"/>
                    <a:pt x="88" y="794"/>
                  </a:cubicBezTo>
                  <a:cubicBezTo>
                    <a:pt x="40" y="794"/>
                    <a:pt x="0" y="754"/>
                    <a:pt x="0" y="705"/>
                  </a:cubicBezTo>
                  <a:cubicBezTo>
                    <a:pt x="0" y="88"/>
                    <a:pt x="0" y="88"/>
                    <a:pt x="0" y="88"/>
                  </a:cubicBezTo>
                  <a:cubicBezTo>
                    <a:pt x="0" y="40"/>
                    <a:pt x="40" y="0"/>
                    <a:pt x="88" y="0"/>
                  </a:cubicBezTo>
                  <a:cubicBezTo>
                    <a:pt x="137" y="0"/>
                    <a:pt x="177" y="40"/>
                    <a:pt x="177" y="88"/>
                  </a:cubicBezTo>
                  <a:cubicBezTo>
                    <a:pt x="177" y="705"/>
                    <a:pt x="177" y="705"/>
                    <a:pt x="177" y="705"/>
                  </a:cubicBezTo>
                  <a:cubicBezTo>
                    <a:pt x="177" y="754"/>
                    <a:pt x="137" y="794"/>
                    <a:pt x="88" y="79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GB" sz="2099" dirty="0">
                <a:solidFill>
                  <a:prstClr val="black"/>
                </a:solidFill>
                <a:latin typeface="Arial"/>
                <a:cs typeface="+mn-cs"/>
              </a:endParaRPr>
            </a:p>
          </p:txBody>
        </p:sp>
        <p:sp>
          <p:nvSpPr>
            <p:cNvPr id="24" name="Freeform 10"/>
            <p:cNvSpPr>
              <a:spLocks/>
            </p:cNvSpPr>
            <p:nvPr userDrawn="1"/>
          </p:nvSpPr>
          <p:spPr bwMode="auto">
            <a:xfrm>
              <a:off x="12058650" y="4551363"/>
              <a:ext cx="139700" cy="449263"/>
            </a:xfrm>
            <a:custGeom>
              <a:avLst/>
              <a:gdLst>
                <a:gd name="T0" fmla="*/ 44 w 44"/>
                <a:gd name="T1" fmla="*/ 0 h 142"/>
                <a:gd name="T2" fmla="*/ 0 w 44"/>
                <a:gd name="T3" fmla="*/ 42 h 142"/>
                <a:gd name="T4" fmla="*/ 0 w 44"/>
                <a:gd name="T5" fmla="*/ 99 h 142"/>
                <a:gd name="T6" fmla="*/ 44 w 44"/>
                <a:gd name="T7" fmla="*/ 142 h 142"/>
                <a:gd name="T8" fmla="*/ 44 w 44"/>
                <a:gd name="T9" fmla="*/ 0 h 142"/>
              </a:gdLst>
              <a:ahLst/>
              <a:cxnLst>
                <a:cxn ang="0">
                  <a:pos x="T0" y="T1"/>
                </a:cxn>
                <a:cxn ang="0">
                  <a:pos x="T2" y="T3"/>
                </a:cxn>
                <a:cxn ang="0">
                  <a:pos x="T4" y="T5"/>
                </a:cxn>
                <a:cxn ang="0">
                  <a:pos x="T6" y="T7"/>
                </a:cxn>
                <a:cxn ang="0">
                  <a:pos x="T8" y="T9"/>
                </a:cxn>
              </a:cxnLst>
              <a:rect l="0" t="0" r="r" b="b"/>
              <a:pathLst>
                <a:path w="44" h="142">
                  <a:moveTo>
                    <a:pt x="44" y="0"/>
                  </a:moveTo>
                  <a:cubicBezTo>
                    <a:pt x="20" y="0"/>
                    <a:pt x="0" y="19"/>
                    <a:pt x="0" y="42"/>
                  </a:cubicBezTo>
                  <a:cubicBezTo>
                    <a:pt x="0" y="99"/>
                    <a:pt x="0" y="99"/>
                    <a:pt x="0" y="99"/>
                  </a:cubicBezTo>
                  <a:cubicBezTo>
                    <a:pt x="0" y="123"/>
                    <a:pt x="20" y="142"/>
                    <a:pt x="44" y="142"/>
                  </a:cubicBezTo>
                  <a:lnTo>
                    <a:pt x="4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GB" sz="2099" dirty="0">
                <a:solidFill>
                  <a:prstClr val="black"/>
                </a:solidFill>
                <a:latin typeface="Arial"/>
                <a:cs typeface="+mn-cs"/>
              </a:endParaRPr>
            </a:p>
          </p:txBody>
        </p:sp>
      </p:grpSp>
      <p:grpSp>
        <p:nvGrpSpPr>
          <p:cNvPr id="33" name="Logotype"/>
          <p:cNvGrpSpPr/>
          <p:nvPr userDrawn="1"/>
        </p:nvGrpSpPr>
        <p:grpSpPr>
          <a:xfrm>
            <a:off x="5370278" y="298005"/>
            <a:ext cx="1383679" cy="288542"/>
            <a:chOff x="9501453" y="6148765"/>
            <a:chExt cx="2047875" cy="427037"/>
          </a:xfrm>
          <a:solidFill>
            <a:schemeClr val="bg2"/>
          </a:solidFill>
        </p:grpSpPr>
        <p:sp>
          <p:nvSpPr>
            <p:cNvPr id="34" name="Freeform 5"/>
            <p:cNvSpPr>
              <a:spLocks noEditPoints="1"/>
            </p:cNvSpPr>
            <p:nvPr userDrawn="1"/>
          </p:nvSpPr>
          <p:spPr bwMode="auto">
            <a:xfrm>
              <a:off x="11206428" y="6231315"/>
              <a:ext cx="342900" cy="344487"/>
            </a:xfrm>
            <a:custGeom>
              <a:avLst/>
              <a:gdLst>
                <a:gd name="T0" fmla="*/ 43 w 91"/>
                <a:gd name="T1" fmla="*/ 2 h 91"/>
                <a:gd name="T2" fmla="*/ 2 w 91"/>
                <a:gd name="T3" fmla="*/ 44 h 91"/>
                <a:gd name="T4" fmla="*/ 46 w 91"/>
                <a:gd name="T5" fmla="*/ 91 h 91"/>
                <a:gd name="T6" fmla="*/ 74 w 91"/>
                <a:gd name="T7" fmla="*/ 77 h 91"/>
                <a:gd name="T8" fmla="*/ 74 w 91"/>
                <a:gd name="T9" fmla="*/ 90 h 91"/>
                <a:gd name="T10" fmla="*/ 91 w 91"/>
                <a:gd name="T11" fmla="*/ 90 h 91"/>
                <a:gd name="T12" fmla="*/ 91 w 91"/>
                <a:gd name="T13" fmla="*/ 47 h 91"/>
                <a:gd name="T14" fmla="*/ 43 w 91"/>
                <a:gd name="T15" fmla="*/ 2 h 91"/>
                <a:gd name="T16" fmla="*/ 72 w 91"/>
                <a:gd name="T17" fmla="*/ 48 h 91"/>
                <a:gd name="T18" fmla="*/ 43 w 91"/>
                <a:gd name="T19" fmla="*/ 72 h 91"/>
                <a:gd name="T20" fmla="*/ 21 w 91"/>
                <a:gd name="T21" fmla="*/ 50 h 91"/>
                <a:gd name="T22" fmla="*/ 46 w 91"/>
                <a:gd name="T23" fmla="*/ 21 h 91"/>
                <a:gd name="T24" fmla="*/ 72 w 91"/>
                <a:gd name="T25" fmla="*/ 45 h 91"/>
                <a:gd name="T26" fmla="*/ 72 w 91"/>
                <a:gd name="T27" fmla="*/ 48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1" h="91">
                  <a:moveTo>
                    <a:pt x="43" y="2"/>
                  </a:moveTo>
                  <a:cubicBezTo>
                    <a:pt x="21" y="4"/>
                    <a:pt x="3" y="22"/>
                    <a:pt x="2" y="44"/>
                  </a:cubicBezTo>
                  <a:cubicBezTo>
                    <a:pt x="0" y="70"/>
                    <a:pt x="21" y="91"/>
                    <a:pt x="46" y="91"/>
                  </a:cubicBezTo>
                  <a:cubicBezTo>
                    <a:pt x="56" y="91"/>
                    <a:pt x="68" y="87"/>
                    <a:pt x="74" y="77"/>
                  </a:cubicBezTo>
                  <a:cubicBezTo>
                    <a:pt x="74" y="90"/>
                    <a:pt x="74" y="90"/>
                    <a:pt x="74" y="90"/>
                  </a:cubicBezTo>
                  <a:cubicBezTo>
                    <a:pt x="91" y="90"/>
                    <a:pt x="91" y="90"/>
                    <a:pt x="91" y="90"/>
                  </a:cubicBezTo>
                  <a:cubicBezTo>
                    <a:pt x="91" y="47"/>
                    <a:pt x="91" y="47"/>
                    <a:pt x="91" y="47"/>
                  </a:cubicBezTo>
                  <a:cubicBezTo>
                    <a:pt x="91" y="20"/>
                    <a:pt x="69" y="0"/>
                    <a:pt x="43" y="2"/>
                  </a:cubicBezTo>
                  <a:close/>
                  <a:moveTo>
                    <a:pt x="72" y="48"/>
                  </a:moveTo>
                  <a:cubicBezTo>
                    <a:pt x="71" y="63"/>
                    <a:pt x="58" y="74"/>
                    <a:pt x="43" y="72"/>
                  </a:cubicBezTo>
                  <a:cubicBezTo>
                    <a:pt x="32" y="71"/>
                    <a:pt x="22" y="61"/>
                    <a:pt x="21" y="50"/>
                  </a:cubicBezTo>
                  <a:cubicBezTo>
                    <a:pt x="19" y="34"/>
                    <a:pt x="31" y="21"/>
                    <a:pt x="46" y="21"/>
                  </a:cubicBezTo>
                  <a:cubicBezTo>
                    <a:pt x="60" y="21"/>
                    <a:pt x="71" y="32"/>
                    <a:pt x="72" y="45"/>
                  </a:cubicBezTo>
                  <a:lnTo>
                    <a:pt x="72" y="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US" sz="2099" dirty="0">
                <a:solidFill>
                  <a:prstClr val="black"/>
                </a:solidFill>
                <a:latin typeface="Arial"/>
                <a:cs typeface="+mn-cs"/>
              </a:endParaRPr>
            </a:p>
          </p:txBody>
        </p:sp>
        <p:sp>
          <p:nvSpPr>
            <p:cNvPr id="35" name="Freeform 6"/>
            <p:cNvSpPr>
              <a:spLocks noEditPoints="1"/>
            </p:cNvSpPr>
            <p:nvPr userDrawn="1"/>
          </p:nvSpPr>
          <p:spPr bwMode="auto">
            <a:xfrm>
              <a:off x="10849241" y="6236077"/>
              <a:ext cx="334963" cy="339725"/>
            </a:xfrm>
            <a:custGeom>
              <a:avLst/>
              <a:gdLst>
                <a:gd name="T0" fmla="*/ 44 w 89"/>
                <a:gd name="T1" fmla="*/ 1 h 90"/>
                <a:gd name="T2" fmla="*/ 0 w 89"/>
                <a:gd name="T3" fmla="*/ 46 h 90"/>
                <a:gd name="T4" fmla="*/ 45 w 89"/>
                <a:gd name="T5" fmla="*/ 90 h 90"/>
                <a:gd name="T6" fmla="*/ 86 w 89"/>
                <a:gd name="T7" fmla="*/ 63 h 90"/>
                <a:gd name="T8" fmla="*/ 69 w 89"/>
                <a:gd name="T9" fmla="*/ 58 h 90"/>
                <a:gd name="T10" fmla="*/ 50 w 89"/>
                <a:gd name="T11" fmla="*/ 72 h 90"/>
                <a:gd name="T12" fmla="*/ 22 w 89"/>
                <a:gd name="T13" fmla="*/ 59 h 90"/>
                <a:gd name="T14" fmla="*/ 89 w 89"/>
                <a:gd name="T15" fmla="*/ 41 h 90"/>
                <a:gd name="T16" fmla="*/ 44 w 89"/>
                <a:gd name="T17" fmla="*/ 1 h 90"/>
                <a:gd name="T18" fmla="*/ 19 w 89"/>
                <a:gd name="T19" fmla="*/ 44 h 90"/>
                <a:gd name="T20" fmla="*/ 36 w 89"/>
                <a:gd name="T21" fmla="*/ 19 h 90"/>
                <a:gd name="T22" fmla="*/ 67 w 89"/>
                <a:gd name="T23" fmla="*/ 31 h 90"/>
                <a:gd name="T24" fmla="*/ 19 w 89"/>
                <a:gd name="T25" fmla="*/ 44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9" h="90">
                  <a:moveTo>
                    <a:pt x="44" y="1"/>
                  </a:moveTo>
                  <a:cubicBezTo>
                    <a:pt x="20" y="2"/>
                    <a:pt x="0" y="20"/>
                    <a:pt x="0" y="46"/>
                  </a:cubicBezTo>
                  <a:cubicBezTo>
                    <a:pt x="0" y="70"/>
                    <a:pt x="20" y="90"/>
                    <a:pt x="45" y="90"/>
                  </a:cubicBezTo>
                  <a:cubicBezTo>
                    <a:pt x="62" y="90"/>
                    <a:pt x="79" y="80"/>
                    <a:pt x="86" y="63"/>
                  </a:cubicBezTo>
                  <a:cubicBezTo>
                    <a:pt x="69" y="58"/>
                    <a:pt x="69" y="58"/>
                    <a:pt x="69" y="58"/>
                  </a:cubicBezTo>
                  <a:cubicBezTo>
                    <a:pt x="66" y="65"/>
                    <a:pt x="58" y="71"/>
                    <a:pt x="50" y="72"/>
                  </a:cubicBezTo>
                  <a:cubicBezTo>
                    <a:pt x="38" y="75"/>
                    <a:pt x="26" y="67"/>
                    <a:pt x="22" y="59"/>
                  </a:cubicBezTo>
                  <a:cubicBezTo>
                    <a:pt x="89" y="41"/>
                    <a:pt x="89" y="41"/>
                    <a:pt x="89" y="41"/>
                  </a:cubicBezTo>
                  <a:cubicBezTo>
                    <a:pt x="87" y="24"/>
                    <a:pt x="72" y="0"/>
                    <a:pt x="44" y="1"/>
                  </a:cubicBezTo>
                  <a:close/>
                  <a:moveTo>
                    <a:pt x="19" y="44"/>
                  </a:moveTo>
                  <a:cubicBezTo>
                    <a:pt x="19" y="34"/>
                    <a:pt x="24" y="24"/>
                    <a:pt x="36" y="19"/>
                  </a:cubicBezTo>
                  <a:cubicBezTo>
                    <a:pt x="50" y="14"/>
                    <a:pt x="62" y="21"/>
                    <a:pt x="67" y="31"/>
                  </a:cubicBezTo>
                  <a:lnTo>
                    <a:pt x="19" y="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US" sz="2099" dirty="0">
                <a:solidFill>
                  <a:prstClr val="black"/>
                </a:solidFill>
                <a:latin typeface="Arial"/>
                <a:cs typeface="+mn-cs"/>
              </a:endParaRPr>
            </a:p>
          </p:txBody>
        </p:sp>
        <p:sp>
          <p:nvSpPr>
            <p:cNvPr id="36" name="Freeform 7"/>
            <p:cNvSpPr>
              <a:spLocks/>
            </p:cNvSpPr>
            <p:nvPr userDrawn="1"/>
          </p:nvSpPr>
          <p:spPr bwMode="auto">
            <a:xfrm>
              <a:off x="10292028" y="6239252"/>
              <a:ext cx="166688" cy="333375"/>
            </a:xfrm>
            <a:custGeom>
              <a:avLst/>
              <a:gdLst>
                <a:gd name="T0" fmla="*/ 44 w 44"/>
                <a:gd name="T1" fmla="*/ 18 h 88"/>
                <a:gd name="T2" fmla="*/ 44 w 44"/>
                <a:gd name="T3" fmla="*/ 0 h 88"/>
                <a:gd name="T4" fmla="*/ 19 w 44"/>
                <a:gd name="T5" fmla="*/ 13 h 88"/>
                <a:gd name="T6" fmla="*/ 19 w 44"/>
                <a:gd name="T7" fmla="*/ 3 h 88"/>
                <a:gd name="T8" fmla="*/ 0 w 44"/>
                <a:gd name="T9" fmla="*/ 3 h 88"/>
                <a:gd name="T10" fmla="*/ 0 w 44"/>
                <a:gd name="T11" fmla="*/ 44 h 88"/>
                <a:gd name="T12" fmla="*/ 0 w 44"/>
                <a:gd name="T13" fmla="*/ 88 h 88"/>
                <a:gd name="T14" fmla="*/ 20 w 44"/>
                <a:gd name="T15" fmla="*/ 88 h 88"/>
                <a:gd name="T16" fmla="*/ 20 w 44"/>
                <a:gd name="T17" fmla="*/ 46 h 88"/>
                <a:gd name="T18" fmla="*/ 44 w 44"/>
                <a:gd name="T19" fmla="*/ 1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 h="88">
                  <a:moveTo>
                    <a:pt x="44" y="18"/>
                  </a:moveTo>
                  <a:cubicBezTo>
                    <a:pt x="44" y="0"/>
                    <a:pt x="44" y="0"/>
                    <a:pt x="44" y="0"/>
                  </a:cubicBezTo>
                  <a:cubicBezTo>
                    <a:pt x="28" y="0"/>
                    <a:pt x="22" y="8"/>
                    <a:pt x="19" y="13"/>
                  </a:cubicBezTo>
                  <a:cubicBezTo>
                    <a:pt x="19" y="3"/>
                    <a:pt x="19" y="3"/>
                    <a:pt x="19" y="3"/>
                  </a:cubicBezTo>
                  <a:cubicBezTo>
                    <a:pt x="0" y="3"/>
                    <a:pt x="0" y="3"/>
                    <a:pt x="0" y="3"/>
                  </a:cubicBezTo>
                  <a:cubicBezTo>
                    <a:pt x="0" y="44"/>
                    <a:pt x="0" y="44"/>
                    <a:pt x="0" y="44"/>
                  </a:cubicBezTo>
                  <a:cubicBezTo>
                    <a:pt x="0" y="88"/>
                    <a:pt x="0" y="88"/>
                    <a:pt x="0" y="88"/>
                  </a:cubicBezTo>
                  <a:cubicBezTo>
                    <a:pt x="20" y="88"/>
                    <a:pt x="20" y="88"/>
                    <a:pt x="20" y="88"/>
                  </a:cubicBezTo>
                  <a:cubicBezTo>
                    <a:pt x="20" y="62"/>
                    <a:pt x="20" y="62"/>
                    <a:pt x="20" y="46"/>
                  </a:cubicBezTo>
                  <a:cubicBezTo>
                    <a:pt x="20" y="26"/>
                    <a:pt x="31" y="19"/>
                    <a:pt x="44"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US" sz="2099" dirty="0">
                <a:solidFill>
                  <a:prstClr val="black"/>
                </a:solidFill>
                <a:latin typeface="Arial"/>
                <a:cs typeface="+mn-cs"/>
              </a:endParaRPr>
            </a:p>
          </p:txBody>
        </p:sp>
        <p:sp>
          <p:nvSpPr>
            <p:cNvPr id="37" name="Freeform 8"/>
            <p:cNvSpPr>
              <a:spLocks/>
            </p:cNvSpPr>
            <p:nvPr userDrawn="1"/>
          </p:nvSpPr>
          <p:spPr bwMode="auto">
            <a:xfrm>
              <a:off x="9501453" y="6182102"/>
              <a:ext cx="369888" cy="390525"/>
            </a:xfrm>
            <a:custGeom>
              <a:avLst/>
              <a:gdLst>
                <a:gd name="T0" fmla="*/ 185 w 233"/>
                <a:gd name="T1" fmla="*/ 165 h 246"/>
                <a:gd name="T2" fmla="*/ 48 w 233"/>
                <a:gd name="T3" fmla="*/ 0 h 246"/>
                <a:gd name="T4" fmla="*/ 0 w 233"/>
                <a:gd name="T5" fmla="*/ 0 h 246"/>
                <a:gd name="T6" fmla="*/ 0 w 233"/>
                <a:gd name="T7" fmla="*/ 246 h 246"/>
                <a:gd name="T8" fmla="*/ 50 w 233"/>
                <a:gd name="T9" fmla="*/ 246 h 246"/>
                <a:gd name="T10" fmla="*/ 50 w 233"/>
                <a:gd name="T11" fmla="*/ 81 h 246"/>
                <a:gd name="T12" fmla="*/ 190 w 233"/>
                <a:gd name="T13" fmla="*/ 246 h 246"/>
                <a:gd name="T14" fmla="*/ 233 w 233"/>
                <a:gd name="T15" fmla="*/ 246 h 246"/>
                <a:gd name="T16" fmla="*/ 233 w 233"/>
                <a:gd name="T17" fmla="*/ 0 h 246"/>
                <a:gd name="T18" fmla="*/ 185 w 233"/>
                <a:gd name="T19" fmla="*/ 0 h 246"/>
                <a:gd name="T20" fmla="*/ 185 w 233"/>
                <a:gd name="T21" fmla="*/ 165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3" h="246">
                  <a:moveTo>
                    <a:pt x="185" y="165"/>
                  </a:moveTo>
                  <a:lnTo>
                    <a:pt x="48" y="0"/>
                  </a:lnTo>
                  <a:lnTo>
                    <a:pt x="0" y="0"/>
                  </a:lnTo>
                  <a:lnTo>
                    <a:pt x="0" y="246"/>
                  </a:lnTo>
                  <a:lnTo>
                    <a:pt x="50" y="246"/>
                  </a:lnTo>
                  <a:lnTo>
                    <a:pt x="50" y="81"/>
                  </a:lnTo>
                  <a:lnTo>
                    <a:pt x="190" y="246"/>
                  </a:lnTo>
                  <a:lnTo>
                    <a:pt x="233" y="246"/>
                  </a:lnTo>
                  <a:lnTo>
                    <a:pt x="233" y="0"/>
                  </a:lnTo>
                  <a:lnTo>
                    <a:pt x="185" y="0"/>
                  </a:lnTo>
                  <a:lnTo>
                    <a:pt x="185" y="16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US" sz="2099" dirty="0">
                <a:solidFill>
                  <a:prstClr val="black"/>
                </a:solidFill>
                <a:latin typeface="Arial"/>
                <a:cs typeface="+mn-cs"/>
              </a:endParaRPr>
            </a:p>
          </p:txBody>
        </p:sp>
        <p:sp>
          <p:nvSpPr>
            <p:cNvPr id="38" name="Freeform 9"/>
            <p:cNvSpPr>
              <a:spLocks noEditPoints="1"/>
            </p:cNvSpPr>
            <p:nvPr userDrawn="1"/>
          </p:nvSpPr>
          <p:spPr bwMode="auto">
            <a:xfrm>
              <a:off x="10461891" y="6148765"/>
              <a:ext cx="342900" cy="427037"/>
            </a:xfrm>
            <a:custGeom>
              <a:avLst/>
              <a:gdLst>
                <a:gd name="T0" fmla="*/ 91 w 91"/>
                <a:gd name="T1" fmla="*/ 0 h 113"/>
                <a:gd name="T2" fmla="*/ 73 w 91"/>
                <a:gd name="T3" fmla="*/ 0 h 113"/>
                <a:gd name="T4" fmla="*/ 73 w 91"/>
                <a:gd name="T5" fmla="*/ 34 h 113"/>
                <a:gd name="T6" fmla="*/ 43 w 91"/>
                <a:gd name="T7" fmla="*/ 24 h 113"/>
                <a:gd name="T8" fmla="*/ 2 w 91"/>
                <a:gd name="T9" fmla="*/ 66 h 113"/>
                <a:gd name="T10" fmla="*/ 46 w 91"/>
                <a:gd name="T11" fmla="*/ 113 h 113"/>
                <a:gd name="T12" fmla="*/ 74 w 91"/>
                <a:gd name="T13" fmla="*/ 101 h 113"/>
                <a:gd name="T14" fmla="*/ 74 w 91"/>
                <a:gd name="T15" fmla="*/ 112 h 113"/>
                <a:gd name="T16" fmla="*/ 91 w 91"/>
                <a:gd name="T17" fmla="*/ 112 h 113"/>
                <a:gd name="T18" fmla="*/ 91 w 91"/>
                <a:gd name="T19" fmla="*/ 69 h 113"/>
                <a:gd name="T20" fmla="*/ 91 w 91"/>
                <a:gd name="T21" fmla="*/ 69 h 113"/>
                <a:gd name="T22" fmla="*/ 91 w 91"/>
                <a:gd name="T23" fmla="*/ 68 h 113"/>
                <a:gd name="T24" fmla="*/ 91 w 91"/>
                <a:gd name="T25" fmla="*/ 0 h 113"/>
                <a:gd name="T26" fmla="*/ 72 w 91"/>
                <a:gd name="T27" fmla="*/ 70 h 113"/>
                <a:gd name="T28" fmla="*/ 43 w 91"/>
                <a:gd name="T29" fmla="*/ 94 h 113"/>
                <a:gd name="T30" fmla="*/ 21 w 91"/>
                <a:gd name="T31" fmla="*/ 72 h 113"/>
                <a:gd name="T32" fmla="*/ 46 w 91"/>
                <a:gd name="T33" fmla="*/ 43 h 113"/>
                <a:gd name="T34" fmla="*/ 72 w 91"/>
                <a:gd name="T35" fmla="*/ 67 h 113"/>
                <a:gd name="T36" fmla="*/ 72 w 91"/>
                <a:gd name="T37" fmla="*/ 7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1" h="113">
                  <a:moveTo>
                    <a:pt x="91" y="0"/>
                  </a:moveTo>
                  <a:cubicBezTo>
                    <a:pt x="73" y="0"/>
                    <a:pt x="73" y="0"/>
                    <a:pt x="73" y="0"/>
                  </a:cubicBezTo>
                  <a:cubicBezTo>
                    <a:pt x="73" y="34"/>
                    <a:pt x="73" y="34"/>
                    <a:pt x="73" y="34"/>
                  </a:cubicBezTo>
                  <a:cubicBezTo>
                    <a:pt x="68" y="28"/>
                    <a:pt x="55" y="23"/>
                    <a:pt x="43" y="24"/>
                  </a:cubicBezTo>
                  <a:cubicBezTo>
                    <a:pt x="21" y="26"/>
                    <a:pt x="3" y="44"/>
                    <a:pt x="2" y="66"/>
                  </a:cubicBezTo>
                  <a:cubicBezTo>
                    <a:pt x="0" y="92"/>
                    <a:pt x="21" y="113"/>
                    <a:pt x="46" y="113"/>
                  </a:cubicBezTo>
                  <a:cubicBezTo>
                    <a:pt x="56" y="113"/>
                    <a:pt x="69" y="109"/>
                    <a:pt x="74" y="101"/>
                  </a:cubicBezTo>
                  <a:cubicBezTo>
                    <a:pt x="74" y="112"/>
                    <a:pt x="74" y="112"/>
                    <a:pt x="74" y="112"/>
                  </a:cubicBezTo>
                  <a:cubicBezTo>
                    <a:pt x="91" y="112"/>
                    <a:pt x="91" y="112"/>
                    <a:pt x="91" y="112"/>
                  </a:cubicBezTo>
                  <a:cubicBezTo>
                    <a:pt x="91" y="69"/>
                    <a:pt x="91" y="69"/>
                    <a:pt x="91" y="69"/>
                  </a:cubicBezTo>
                  <a:cubicBezTo>
                    <a:pt x="91" y="69"/>
                    <a:pt x="91" y="69"/>
                    <a:pt x="91" y="69"/>
                  </a:cubicBezTo>
                  <a:cubicBezTo>
                    <a:pt x="91" y="68"/>
                    <a:pt x="91" y="68"/>
                    <a:pt x="91" y="68"/>
                  </a:cubicBezTo>
                  <a:lnTo>
                    <a:pt x="91" y="0"/>
                  </a:lnTo>
                  <a:close/>
                  <a:moveTo>
                    <a:pt x="72" y="70"/>
                  </a:moveTo>
                  <a:cubicBezTo>
                    <a:pt x="71" y="85"/>
                    <a:pt x="58" y="96"/>
                    <a:pt x="43" y="94"/>
                  </a:cubicBezTo>
                  <a:cubicBezTo>
                    <a:pt x="32" y="93"/>
                    <a:pt x="22" y="83"/>
                    <a:pt x="21" y="72"/>
                  </a:cubicBezTo>
                  <a:cubicBezTo>
                    <a:pt x="19" y="56"/>
                    <a:pt x="31" y="43"/>
                    <a:pt x="46" y="43"/>
                  </a:cubicBezTo>
                  <a:cubicBezTo>
                    <a:pt x="60" y="43"/>
                    <a:pt x="71" y="54"/>
                    <a:pt x="72" y="67"/>
                  </a:cubicBezTo>
                  <a:lnTo>
                    <a:pt x="72"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US" sz="2099" dirty="0">
                <a:solidFill>
                  <a:prstClr val="black"/>
                </a:solidFill>
                <a:latin typeface="Arial"/>
                <a:cs typeface="+mn-cs"/>
              </a:endParaRPr>
            </a:p>
          </p:txBody>
        </p:sp>
        <p:sp>
          <p:nvSpPr>
            <p:cNvPr id="39" name="Freeform 10"/>
            <p:cNvSpPr>
              <a:spLocks noEditPoints="1"/>
            </p:cNvSpPr>
            <p:nvPr userDrawn="1"/>
          </p:nvSpPr>
          <p:spPr bwMode="auto">
            <a:xfrm>
              <a:off x="9912616" y="6239252"/>
              <a:ext cx="338138" cy="336550"/>
            </a:xfrm>
            <a:custGeom>
              <a:avLst/>
              <a:gdLst>
                <a:gd name="T0" fmla="*/ 45 w 90"/>
                <a:gd name="T1" fmla="*/ 0 h 89"/>
                <a:gd name="T2" fmla="*/ 0 w 90"/>
                <a:gd name="T3" fmla="*/ 45 h 89"/>
                <a:gd name="T4" fmla="*/ 45 w 90"/>
                <a:gd name="T5" fmla="*/ 89 h 89"/>
                <a:gd name="T6" fmla="*/ 90 w 90"/>
                <a:gd name="T7" fmla="*/ 45 h 89"/>
                <a:gd name="T8" fmla="*/ 45 w 90"/>
                <a:gd name="T9" fmla="*/ 0 h 89"/>
                <a:gd name="T10" fmla="*/ 45 w 90"/>
                <a:gd name="T11" fmla="*/ 70 h 89"/>
                <a:gd name="T12" fmla="*/ 19 w 90"/>
                <a:gd name="T13" fmla="*/ 45 h 89"/>
                <a:gd name="T14" fmla="*/ 45 w 90"/>
                <a:gd name="T15" fmla="*/ 19 h 89"/>
                <a:gd name="T16" fmla="*/ 71 w 90"/>
                <a:gd name="T17" fmla="*/ 45 h 89"/>
                <a:gd name="T18" fmla="*/ 45 w 90"/>
                <a:gd name="T19" fmla="*/ 7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0" h="89">
                  <a:moveTo>
                    <a:pt x="45" y="0"/>
                  </a:moveTo>
                  <a:cubicBezTo>
                    <a:pt x="20" y="0"/>
                    <a:pt x="0" y="20"/>
                    <a:pt x="0" y="45"/>
                  </a:cubicBezTo>
                  <a:cubicBezTo>
                    <a:pt x="0" y="69"/>
                    <a:pt x="20" y="89"/>
                    <a:pt x="45" y="89"/>
                  </a:cubicBezTo>
                  <a:cubicBezTo>
                    <a:pt x="70" y="89"/>
                    <a:pt x="90" y="69"/>
                    <a:pt x="90" y="45"/>
                  </a:cubicBezTo>
                  <a:cubicBezTo>
                    <a:pt x="90" y="20"/>
                    <a:pt x="70" y="0"/>
                    <a:pt x="45" y="0"/>
                  </a:cubicBezTo>
                  <a:close/>
                  <a:moveTo>
                    <a:pt x="45" y="70"/>
                  </a:moveTo>
                  <a:cubicBezTo>
                    <a:pt x="31" y="70"/>
                    <a:pt x="19" y="59"/>
                    <a:pt x="19" y="45"/>
                  </a:cubicBezTo>
                  <a:cubicBezTo>
                    <a:pt x="19" y="30"/>
                    <a:pt x="31" y="19"/>
                    <a:pt x="45" y="19"/>
                  </a:cubicBezTo>
                  <a:cubicBezTo>
                    <a:pt x="59" y="19"/>
                    <a:pt x="71" y="30"/>
                    <a:pt x="71" y="45"/>
                  </a:cubicBezTo>
                  <a:cubicBezTo>
                    <a:pt x="71" y="59"/>
                    <a:pt x="59" y="70"/>
                    <a:pt x="45" y="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US" sz="2099" dirty="0">
                <a:solidFill>
                  <a:prstClr val="black"/>
                </a:solidFill>
                <a:latin typeface="Arial"/>
                <a:cs typeface="+mn-cs"/>
              </a:endParaRPr>
            </a:p>
          </p:txBody>
        </p:sp>
      </p:grpSp>
    </p:spTree>
    <p:extLst>
      <p:ext uri="{BB962C8B-B14F-4D97-AF65-F5344CB8AC3E}">
        <p14:creationId xmlns:p14="http://schemas.microsoft.com/office/powerpoint/2010/main" val="2808293522"/>
      </p:ext>
    </p:extLst>
  </p:cSld>
  <p:clrMapOvr>
    <a:overrideClrMapping bg1="lt1" tx1="dk1" bg2="lt2" tx2="dk2" accent1="accent1" accent2="accent2" accent3="accent3" accent4="accent4" accent5="accent5" accent6="accent6" hlink="hlink" folHlink="folHlink"/>
  </p:clrMapOvr>
</p:sldLayout>
</file>

<file path=ppt/slideLayouts/slideLayout304.xml><?xml version="1.0" encoding="utf-8"?>
<p:sldLayout xmlns:a="http://schemas.openxmlformats.org/drawingml/2006/main" xmlns:r="http://schemas.openxmlformats.org/officeDocument/2006/relationships" xmlns:p="http://schemas.openxmlformats.org/presentationml/2006/main" showMasterSp="0" preserve="1" userDrawn="1">
  <p:cSld name="Chapter Divider White">
    <p:bg>
      <p:bgPr>
        <a:solidFill>
          <a:schemeClr val="bg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1871531" y="1088774"/>
            <a:ext cx="8400000" cy="999227"/>
          </a:xfrm>
        </p:spPr>
        <p:txBody>
          <a:bodyPr anchor="b" anchorCtr="0">
            <a:noAutofit/>
          </a:bodyPr>
          <a:lstStyle>
            <a:lvl1pPr algn="ctr">
              <a:defRPr sz="2898" b="1" cap="none" baseline="0">
                <a:solidFill>
                  <a:schemeClr val="bg2"/>
                </a:solidFill>
              </a:defRPr>
            </a:lvl1pPr>
          </a:lstStyle>
          <a:p>
            <a:r>
              <a:rPr lang="en-GB"/>
              <a:t>Click to edit Master title style</a:t>
            </a:r>
            <a:endParaRPr lang="en-GB" dirty="0"/>
          </a:p>
        </p:txBody>
      </p:sp>
      <p:sp>
        <p:nvSpPr>
          <p:cNvPr id="3" name="Text Placeholder 2"/>
          <p:cNvSpPr>
            <a:spLocks noGrp="1"/>
          </p:cNvSpPr>
          <p:nvPr>
            <p:ph type="body" idx="1"/>
          </p:nvPr>
        </p:nvSpPr>
        <p:spPr>
          <a:xfrm>
            <a:off x="1871531" y="2160000"/>
            <a:ext cx="8400000" cy="720000"/>
          </a:xfrm>
        </p:spPr>
        <p:txBody>
          <a:bodyPr anchor="t" anchorCtr="0">
            <a:noAutofit/>
          </a:bodyPr>
          <a:lstStyle>
            <a:lvl1pPr marL="0" indent="0" algn="ctr">
              <a:buNone/>
              <a:defRPr sz="1899" b="1">
                <a:solidFill>
                  <a:schemeClr val="accent2"/>
                </a:solidFill>
              </a:defRPr>
            </a:lvl1pPr>
            <a:lvl2pPr marL="544080" indent="0">
              <a:buNone/>
              <a:defRPr sz="2099">
                <a:solidFill>
                  <a:schemeClr val="tx1">
                    <a:tint val="75000"/>
                  </a:schemeClr>
                </a:solidFill>
              </a:defRPr>
            </a:lvl2pPr>
            <a:lvl3pPr marL="1088158" indent="0">
              <a:buNone/>
              <a:defRPr sz="1899">
                <a:solidFill>
                  <a:schemeClr val="tx1">
                    <a:tint val="75000"/>
                  </a:schemeClr>
                </a:solidFill>
              </a:defRPr>
            </a:lvl3pPr>
            <a:lvl4pPr marL="1632238" indent="0">
              <a:buNone/>
              <a:defRPr sz="1699">
                <a:solidFill>
                  <a:schemeClr val="tx1">
                    <a:tint val="75000"/>
                  </a:schemeClr>
                </a:solidFill>
              </a:defRPr>
            </a:lvl4pPr>
            <a:lvl5pPr marL="2176318" indent="0">
              <a:buNone/>
              <a:defRPr sz="1699">
                <a:solidFill>
                  <a:schemeClr val="tx1">
                    <a:tint val="75000"/>
                  </a:schemeClr>
                </a:solidFill>
              </a:defRPr>
            </a:lvl5pPr>
            <a:lvl6pPr marL="2720399" indent="0">
              <a:buNone/>
              <a:defRPr sz="1699">
                <a:solidFill>
                  <a:schemeClr val="tx1">
                    <a:tint val="75000"/>
                  </a:schemeClr>
                </a:solidFill>
              </a:defRPr>
            </a:lvl6pPr>
            <a:lvl7pPr marL="3264477" indent="0">
              <a:buNone/>
              <a:defRPr sz="1699">
                <a:solidFill>
                  <a:schemeClr val="tx1">
                    <a:tint val="75000"/>
                  </a:schemeClr>
                </a:solidFill>
              </a:defRPr>
            </a:lvl7pPr>
            <a:lvl8pPr marL="3808557" indent="0">
              <a:buNone/>
              <a:defRPr sz="1699">
                <a:solidFill>
                  <a:schemeClr val="tx1">
                    <a:tint val="75000"/>
                  </a:schemeClr>
                </a:solidFill>
              </a:defRPr>
            </a:lvl8pPr>
            <a:lvl9pPr marL="4352636" indent="0">
              <a:buNone/>
              <a:defRPr sz="1699">
                <a:solidFill>
                  <a:schemeClr val="tx1">
                    <a:tint val="75000"/>
                  </a:schemeClr>
                </a:solidFill>
              </a:defRPr>
            </a:lvl9pPr>
          </a:lstStyle>
          <a:p>
            <a:pPr lvl="0"/>
            <a:r>
              <a:rPr lang="en-GB"/>
              <a:t>Click to edit Master text styles</a:t>
            </a:r>
            <a:endParaRPr lang="en-GB" dirty="0"/>
          </a:p>
        </p:txBody>
      </p:sp>
      <p:grpSp>
        <p:nvGrpSpPr>
          <p:cNvPr id="11" name="Pulse"/>
          <p:cNvGrpSpPr/>
          <p:nvPr userDrawn="1"/>
        </p:nvGrpSpPr>
        <p:grpSpPr>
          <a:xfrm>
            <a:off x="8749611" y="3029840"/>
            <a:ext cx="3445566" cy="3490105"/>
            <a:chOff x="8751888" y="3030538"/>
            <a:chExt cx="3446462" cy="3490913"/>
          </a:xfrm>
          <a:solidFill>
            <a:schemeClr val="accent1"/>
          </a:solidFill>
        </p:grpSpPr>
        <p:sp>
          <p:nvSpPr>
            <p:cNvPr id="12" name="Freeform 5"/>
            <p:cNvSpPr>
              <a:spLocks/>
            </p:cNvSpPr>
            <p:nvPr userDrawn="1"/>
          </p:nvSpPr>
          <p:spPr bwMode="auto">
            <a:xfrm>
              <a:off x="9196388" y="3902076"/>
              <a:ext cx="449263" cy="1120775"/>
            </a:xfrm>
            <a:custGeom>
              <a:avLst/>
              <a:gdLst>
                <a:gd name="T0" fmla="*/ 71 w 142"/>
                <a:gd name="T1" fmla="*/ 355 h 355"/>
                <a:gd name="T2" fmla="*/ 71 w 142"/>
                <a:gd name="T3" fmla="*/ 355 h 355"/>
                <a:gd name="T4" fmla="*/ 0 w 142"/>
                <a:gd name="T5" fmla="*/ 284 h 355"/>
                <a:gd name="T6" fmla="*/ 0 w 142"/>
                <a:gd name="T7" fmla="*/ 71 h 355"/>
                <a:gd name="T8" fmla="*/ 71 w 142"/>
                <a:gd name="T9" fmla="*/ 0 h 355"/>
                <a:gd name="T10" fmla="*/ 142 w 142"/>
                <a:gd name="T11" fmla="*/ 71 h 355"/>
                <a:gd name="T12" fmla="*/ 142 w 142"/>
                <a:gd name="T13" fmla="*/ 284 h 355"/>
                <a:gd name="T14" fmla="*/ 71 w 142"/>
                <a:gd name="T15" fmla="*/ 355 h 3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2" h="355">
                  <a:moveTo>
                    <a:pt x="71" y="355"/>
                  </a:moveTo>
                  <a:cubicBezTo>
                    <a:pt x="71" y="355"/>
                    <a:pt x="71" y="355"/>
                    <a:pt x="71" y="355"/>
                  </a:cubicBezTo>
                  <a:cubicBezTo>
                    <a:pt x="32" y="355"/>
                    <a:pt x="0" y="323"/>
                    <a:pt x="0" y="284"/>
                  </a:cubicBezTo>
                  <a:cubicBezTo>
                    <a:pt x="0" y="71"/>
                    <a:pt x="0" y="71"/>
                    <a:pt x="0" y="71"/>
                  </a:cubicBezTo>
                  <a:cubicBezTo>
                    <a:pt x="0" y="32"/>
                    <a:pt x="32" y="0"/>
                    <a:pt x="71" y="0"/>
                  </a:cubicBezTo>
                  <a:cubicBezTo>
                    <a:pt x="110" y="0"/>
                    <a:pt x="142" y="32"/>
                    <a:pt x="142" y="71"/>
                  </a:cubicBezTo>
                  <a:cubicBezTo>
                    <a:pt x="142" y="284"/>
                    <a:pt x="142" y="284"/>
                    <a:pt x="142" y="284"/>
                  </a:cubicBezTo>
                  <a:cubicBezTo>
                    <a:pt x="142" y="323"/>
                    <a:pt x="110" y="355"/>
                    <a:pt x="71" y="35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GB" sz="2099" dirty="0">
                <a:solidFill>
                  <a:prstClr val="black"/>
                </a:solidFill>
                <a:latin typeface="Arial"/>
                <a:cs typeface="+mn-cs"/>
              </a:endParaRPr>
            </a:p>
          </p:txBody>
        </p:sp>
        <p:sp>
          <p:nvSpPr>
            <p:cNvPr id="13" name="Freeform 6"/>
            <p:cNvSpPr>
              <a:spLocks/>
            </p:cNvSpPr>
            <p:nvPr userDrawn="1"/>
          </p:nvSpPr>
          <p:spPr bwMode="auto">
            <a:xfrm>
              <a:off x="8751888" y="4551363"/>
              <a:ext cx="265113" cy="449263"/>
            </a:xfrm>
            <a:custGeom>
              <a:avLst/>
              <a:gdLst>
                <a:gd name="T0" fmla="*/ 42 w 84"/>
                <a:gd name="T1" fmla="*/ 142 h 142"/>
                <a:gd name="T2" fmla="*/ 42 w 84"/>
                <a:gd name="T3" fmla="*/ 142 h 142"/>
                <a:gd name="T4" fmla="*/ 0 w 84"/>
                <a:gd name="T5" fmla="*/ 99 h 142"/>
                <a:gd name="T6" fmla="*/ 0 w 84"/>
                <a:gd name="T7" fmla="*/ 42 h 142"/>
                <a:gd name="T8" fmla="*/ 42 w 84"/>
                <a:gd name="T9" fmla="*/ 0 h 142"/>
                <a:gd name="T10" fmla="*/ 84 w 84"/>
                <a:gd name="T11" fmla="*/ 42 h 142"/>
                <a:gd name="T12" fmla="*/ 84 w 84"/>
                <a:gd name="T13" fmla="*/ 99 h 142"/>
                <a:gd name="T14" fmla="*/ 42 w 84"/>
                <a:gd name="T15" fmla="*/ 142 h 1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4" h="142">
                  <a:moveTo>
                    <a:pt x="42" y="142"/>
                  </a:moveTo>
                  <a:cubicBezTo>
                    <a:pt x="42" y="142"/>
                    <a:pt x="42" y="142"/>
                    <a:pt x="42" y="142"/>
                  </a:cubicBezTo>
                  <a:cubicBezTo>
                    <a:pt x="18" y="142"/>
                    <a:pt x="0" y="123"/>
                    <a:pt x="0" y="99"/>
                  </a:cubicBezTo>
                  <a:cubicBezTo>
                    <a:pt x="0" y="42"/>
                    <a:pt x="0" y="42"/>
                    <a:pt x="0" y="42"/>
                  </a:cubicBezTo>
                  <a:cubicBezTo>
                    <a:pt x="0" y="19"/>
                    <a:pt x="18" y="0"/>
                    <a:pt x="42" y="0"/>
                  </a:cubicBezTo>
                  <a:cubicBezTo>
                    <a:pt x="65" y="0"/>
                    <a:pt x="84" y="19"/>
                    <a:pt x="84" y="42"/>
                  </a:cubicBezTo>
                  <a:cubicBezTo>
                    <a:pt x="84" y="99"/>
                    <a:pt x="84" y="99"/>
                    <a:pt x="84" y="99"/>
                  </a:cubicBezTo>
                  <a:cubicBezTo>
                    <a:pt x="84" y="123"/>
                    <a:pt x="65" y="142"/>
                    <a:pt x="42" y="14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GB" sz="2099" dirty="0">
                <a:solidFill>
                  <a:prstClr val="black"/>
                </a:solidFill>
                <a:latin typeface="Arial"/>
                <a:cs typeface="+mn-cs"/>
              </a:endParaRPr>
            </a:p>
          </p:txBody>
        </p:sp>
        <p:sp>
          <p:nvSpPr>
            <p:cNvPr id="14" name="Freeform 7"/>
            <p:cNvSpPr>
              <a:spLocks/>
            </p:cNvSpPr>
            <p:nvPr userDrawn="1"/>
          </p:nvSpPr>
          <p:spPr bwMode="auto">
            <a:xfrm>
              <a:off x="11436350" y="4529138"/>
              <a:ext cx="449263" cy="1117600"/>
            </a:xfrm>
            <a:custGeom>
              <a:avLst/>
              <a:gdLst>
                <a:gd name="T0" fmla="*/ 71 w 142"/>
                <a:gd name="T1" fmla="*/ 354 h 354"/>
                <a:gd name="T2" fmla="*/ 71 w 142"/>
                <a:gd name="T3" fmla="*/ 354 h 354"/>
                <a:gd name="T4" fmla="*/ 0 w 142"/>
                <a:gd name="T5" fmla="*/ 283 h 354"/>
                <a:gd name="T6" fmla="*/ 0 w 142"/>
                <a:gd name="T7" fmla="*/ 71 h 354"/>
                <a:gd name="T8" fmla="*/ 71 w 142"/>
                <a:gd name="T9" fmla="*/ 0 h 354"/>
                <a:gd name="T10" fmla="*/ 142 w 142"/>
                <a:gd name="T11" fmla="*/ 71 h 354"/>
                <a:gd name="T12" fmla="*/ 142 w 142"/>
                <a:gd name="T13" fmla="*/ 283 h 354"/>
                <a:gd name="T14" fmla="*/ 71 w 142"/>
                <a:gd name="T15" fmla="*/ 354 h 35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2" h="354">
                  <a:moveTo>
                    <a:pt x="71" y="354"/>
                  </a:moveTo>
                  <a:cubicBezTo>
                    <a:pt x="71" y="354"/>
                    <a:pt x="71" y="354"/>
                    <a:pt x="71" y="354"/>
                  </a:cubicBezTo>
                  <a:cubicBezTo>
                    <a:pt x="32" y="354"/>
                    <a:pt x="0" y="322"/>
                    <a:pt x="0" y="283"/>
                  </a:cubicBezTo>
                  <a:cubicBezTo>
                    <a:pt x="0" y="71"/>
                    <a:pt x="0" y="71"/>
                    <a:pt x="0" y="71"/>
                  </a:cubicBezTo>
                  <a:cubicBezTo>
                    <a:pt x="0" y="32"/>
                    <a:pt x="32" y="0"/>
                    <a:pt x="71" y="0"/>
                  </a:cubicBezTo>
                  <a:cubicBezTo>
                    <a:pt x="110" y="0"/>
                    <a:pt x="142" y="32"/>
                    <a:pt x="142" y="71"/>
                  </a:cubicBezTo>
                  <a:cubicBezTo>
                    <a:pt x="142" y="283"/>
                    <a:pt x="142" y="283"/>
                    <a:pt x="142" y="283"/>
                  </a:cubicBezTo>
                  <a:cubicBezTo>
                    <a:pt x="142" y="322"/>
                    <a:pt x="110" y="354"/>
                    <a:pt x="71" y="35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GB" sz="2099" dirty="0">
                <a:solidFill>
                  <a:prstClr val="black"/>
                </a:solidFill>
                <a:latin typeface="Arial"/>
                <a:cs typeface="+mn-cs"/>
              </a:endParaRPr>
            </a:p>
          </p:txBody>
        </p:sp>
        <p:sp>
          <p:nvSpPr>
            <p:cNvPr id="15" name="Freeform 8"/>
            <p:cNvSpPr>
              <a:spLocks/>
            </p:cNvSpPr>
            <p:nvPr userDrawn="1"/>
          </p:nvSpPr>
          <p:spPr bwMode="auto">
            <a:xfrm>
              <a:off x="9869488" y="3030538"/>
              <a:ext cx="560388" cy="2506663"/>
            </a:xfrm>
            <a:custGeom>
              <a:avLst/>
              <a:gdLst>
                <a:gd name="T0" fmla="*/ 88 w 177"/>
                <a:gd name="T1" fmla="*/ 794 h 794"/>
                <a:gd name="T2" fmla="*/ 88 w 177"/>
                <a:gd name="T3" fmla="*/ 794 h 794"/>
                <a:gd name="T4" fmla="*/ 0 w 177"/>
                <a:gd name="T5" fmla="*/ 705 h 794"/>
                <a:gd name="T6" fmla="*/ 0 w 177"/>
                <a:gd name="T7" fmla="*/ 89 h 794"/>
                <a:gd name="T8" fmla="*/ 88 w 177"/>
                <a:gd name="T9" fmla="*/ 0 h 794"/>
                <a:gd name="T10" fmla="*/ 177 w 177"/>
                <a:gd name="T11" fmla="*/ 89 h 794"/>
                <a:gd name="T12" fmla="*/ 177 w 177"/>
                <a:gd name="T13" fmla="*/ 705 h 794"/>
                <a:gd name="T14" fmla="*/ 88 w 177"/>
                <a:gd name="T15" fmla="*/ 794 h 7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7" h="794">
                  <a:moveTo>
                    <a:pt x="88" y="794"/>
                  </a:moveTo>
                  <a:cubicBezTo>
                    <a:pt x="88" y="794"/>
                    <a:pt x="88" y="794"/>
                    <a:pt x="88" y="794"/>
                  </a:cubicBezTo>
                  <a:cubicBezTo>
                    <a:pt x="40" y="794"/>
                    <a:pt x="0" y="754"/>
                    <a:pt x="0" y="705"/>
                  </a:cubicBezTo>
                  <a:cubicBezTo>
                    <a:pt x="0" y="89"/>
                    <a:pt x="0" y="89"/>
                    <a:pt x="0" y="89"/>
                  </a:cubicBezTo>
                  <a:cubicBezTo>
                    <a:pt x="0" y="40"/>
                    <a:pt x="40" y="0"/>
                    <a:pt x="88" y="0"/>
                  </a:cubicBezTo>
                  <a:cubicBezTo>
                    <a:pt x="137" y="0"/>
                    <a:pt x="177" y="40"/>
                    <a:pt x="177" y="89"/>
                  </a:cubicBezTo>
                  <a:cubicBezTo>
                    <a:pt x="177" y="705"/>
                    <a:pt x="177" y="705"/>
                    <a:pt x="177" y="705"/>
                  </a:cubicBezTo>
                  <a:cubicBezTo>
                    <a:pt x="177" y="754"/>
                    <a:pt x="137" y="794"/>
                    <a:pt x="88" y="79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GB" sz="2099" dirty="0">
                <a:solidFill>
                  <a:prstClr val="black"/>
                </a:solidFill>
                <a:latin typeface="Arial"/>
                <a:cs typeface="+mn-cs"/>
              </a:endParaRPr>
            </a:p>
          </p:txBody>
        </p:sp>
        <p:sp>
          <p:nvSpPr>
            <p:cNvPr id="16" name="Freeform 9"/>
            <p:cNvSpPr>
              <a:spLocks/>
            </p:cNvSpPr>
            <p:nvPr userDrawn="1"/>
          </p:nvSpPr>
          <p:spPr bwMode="auto">
            <a:xfrm>
              <a:off x="10653713" y="4014788"/>
              <a:ext cx="558800" cy="2506663"/>
            </a:xfrm>
            <a:custGeom>
              <a:avLst/>
              <a:gdLst>
                <a:gd name="T0" fmla="*/ 88 w 177"/>
                <a:gd name="T1" fmla="*/ 794 h 794"/>
                <a:gd name="T2" fmla="*/ 88 w 177"/>
                <a:gd name="T3" fmla="*/ 794 h 794"/>
                <a:gd name="T4" fmla="*/ 0 w 177"/>
                <a:gd name="T5" fmla="*/ 705 h 794"/>
                <a:gd name="T6" fmla="*/ 0 w 177"/>
                <a:gd name="T7" fmla="*/ 88 h 794"/>
                <a:gd name="T8" fmla="*/ 88 w 177"/>
                <a:gd name="T9" fmla="*/ 0 h 794"/>
                <a:gd name="T10" fmla="*/ 177 w 177"/>
                <a:gd name="T11" fmla="*/ 88 h 794"/>
                <a:gd name="T12" fmla="*/ 177 w 177"/>
                <a:gd name="T13" fmla="*/ 705 h 794"/>
                <a:gd name="T14" fmla="*/ 88 w 177"/>
                <a:gd name="T15" fmla="*/ 794 h 7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7" h="794">
                  <a:moveTo>
                    <a:pt x="88" y="794"/>
                  </a:moveTo>
                  <a:cubicBezTo>
                    <a:pt x="88" y="794"/>
                    <a:pt x="88" y="794"/>
                    <a:pt x="88" y="794"/>
                  </a:cubicBezTo>
                  <a:cubicBezTo>
                    <a:pt x="40" y="794"/>
                    <a:pt x="0" y="754"/>
                    <a:pt x="0" y="705"/>
                  </a:cubicBezTo>
                  <a:cubicBezTo>
                    <a:pt x="0" y="88"/>
                    <a:pt x="0" y="88"/>
                    <a:pt x="0" y="88"/>
                  </a:cubicBezTo>
                  <a:cubicBezTo>
                    <a:pt x="0" y="40"/>
                    <a:pt x="40" y="0"/>
                    <a:pt x="88" y="0"/>
                  </a:cubicBezTo>
                  <a:cubicBezTo>
                    <a:pt x="137" y="0"/>
                    <a:pt x="177" y="40"/>
                    <a:pt x="177" y="88"/>
                  </a:cubicBezTo>
                  <a:cubicBezTo>
                    <a:pt x="177" y="705"/>
                    <a:pt x="177" y="705"/>
                    <a:pt x="177" y="705"/>
                  </a:cubicBezTo>
                  <a:cubicBezTo>
                    <a:pt x="177" y="754"/>
                    <a:pt x="137" y="794"/>
                    <a:pt x="88" y="79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GB" sz="2099" dirty="0">
                <a:solidFill>
                  <a:prstClr val="black"/>
                </a:solidFill>
                <a:latin typeface="Arial"/>
                <a:cs typeface="+mn-cs"/>
              </a:endParaRPr>
            </a:p>
          </p:txBody>
        </p:sp>
        <p:sp>
          <p:nvSpPr>
            <p:cNvPr id="17" name="Freeform 10"/>
            <p:cNvSpPr>
              <a:spLocks/>
            </p:cNvSpPr>
            <p:nvPr userDrawn="1"/>
          </p:nvSpPr>
          <p:spPr bwMode="auto">
            <a:xfrm>
              <a:off x="12058650" y="4551363"/>
              <a:ext cx="139700" cy="449263"/>
            </a:xfrm>
            <a:custGeom>
              <a:avLst/>
              <a:gdLst>
                <a:gd name="T0" fmla="*/ 44 w 44"/>
                <a:gd name="T1" fmla="*/ 0 h 142"/>
                <a:gd name="T2" fmla="*/ 0 w 44"/>
                <a:gd name="T3" fmla="*/ 42 h 142"/>
                <a:gd name="T4" fmla="*/ 0 w 44"/>
                <a:gd name="T5" fmla="*/ 99 h 142"/>
                <a:gd name="T6" fmla="*/ 44 w 44"/>
                <a:gd name="T7" fmla="*/ 142 h 142"/>
                <a:gd name="T8" fmla="*/ 44 w 44"/>
                <a:gd name="T9" fmla="*/ 0 h 142"/>
              </a:gdLst>
              <a:ahLst/>
              <a:cxnLst>
                <a:cxn ang="0">
                  <a:pos x="T0" y="T1"/>
                </a:cxn>
                <a:cxn ang="0">
                  <a:pos x="T2" y="T3"/>
                </a:cxn>
                <a:cxn ang="0">
                  <a:pos x="T4" y="T5"/>
                </a:cxn>
                <a:cxn ang="0">
                  <a:pos x="T6" y="T7"/>
                </a:cxn>
                <a:cxn ang="0">
                  <a:pos x="T8" y="T9"/>
                </a:cxn>
              </a:cxnLst>
              <a:rect l="0" t="0" r="r" b="b"/>
              <a:pathLst>
                <a:path w="44" h="142">
                  <a:moveTo>
                    <a:pt x="44" y="0"/>
                  </a:moveTo>
                  <a:cubicBezTo>
                    <a:pt x="20" y="0"/>
                    <a:pt x="0" y="19"/>
                    <a:pt x="0" y="42"/>
                  </a:cubicBezTo>
                  <a:cubicBezTo>
                    <a:pt x="0" y="99"/>
                    <a:pt x="0" y="99"/>
                    <a:pt x="0" y="99"/>
                  </a:cubicBezTo>
                  <a:cubicBezTo>
                    <a:pt x="0" y="123"/>
                    <a:pt x="20" y="142"/>
                    <a:pt x="44" y="142"/>
                  </a:cubicBezTo>
                  <a:lnTo>
                    <a:pt x="4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GB" sz="2099" dirty="0">
                <a:solidFill>
                  <a:prstClr val="black"/>
                </a:solidFill>
                <a:latin typeface="Arial"/>
                <a:cs typeface="+mn-cs"/>
              </a:endParaRPr>
            </a:p>
          </p:txBody>
        </p:sp>
      </p:grpSp>
    </p:spTree>
    <p:extLst>
      <p:ext uri="{BB962C8B-B14F-4D97-AF65-F5344CB8AC3E}">
        <p14:creationId xmlns:p14="http://schemas.microsoft.com/office/powerpoint/2010/main" val="1364725897"/>
      </p:ext>
    </p:extLst>
  </p:cSld>
  <p:clrMapOvr>
    <a:masterClrMapping/>
  </p:clrMapOvr>
</p:sldLayout>
</file>

<file path=ppt/slideLayouts/slideLayout305.xml><?xml version="1.0" encoding="utf-8"?>
<p:sldLayout xmlns:a="http://schemas.openxmlformats.org/drawingml/2006/main" xmlns:r="http://schemas.openxmlformats.org/officeDocument/2006/relationships" xmlns:p="http://schemas.openxmlformats.org/presentationml/2006/main" preserve="1" userDrawn="1">
  <p:cSld name="Chapter Divider Pulse Pattern">
    <p:bg>
      <p:bgPr>
        <a:solidFill>
          <a:srgbClr val="FDECE4"/>
        </a:solidFill>
        <a:effectLst/>
      </p:bgPr>
    </p:bg>
    <p:spTree>
      <p:nvGrpSpPr>
        <p:cNvPr id="1" name=""/>
        <p:cNvGrpSpPr/>
        <p:nvPr/>
      </p:nvGrpSpPr>
      <p:grpSpPr>
        <a:xfrm>
          <a:off x="0" y="0"/>
          <a:ext cx="0" cy="0"/>
          <a:chOff x="0" y="0"/>
          <a:chExt cx="0" cy="0"/>
        </a:xfrm>
      </p:grpSpPr>
      <p:sp useBgFill="1">
        <p:nvSpPr>
          <p:cNvPr id="53" name="Picture Placeholder 5"/>
          <p:cNvSpPr>
            <a:spLocks noGrp="1"/>
          </p:cNvSpPr>
          <p:nvPr>
            <p:ph type="pic" sz="quarter" idx="15" hasCustomPrompt="1"/>
          </p:nvPr>
        </p:nvSpPr>
        <p:spPr>
          <a:xfrm>
            <a:off x="1" y="0"/>
            <a:ext cx="12192000" cy="6858000"/>
          </a:xfrm>
        </p:spPr>
        <p:txBody>
          <a:bodyPr anchor="ctr" anchorCtr="0"/>
          <a:lstStyle>
            <a:lvl1pPr marL="0" marR="0" indent="0" algn="ctr" defTabSz="1088158" rtl="0" eaLnBrk="1" fontAlgn="auto" latinLnBrk="0" hangingPunct="1">
              <a:lnSpc>
                <a:spcPct val="100000"/>
              </a:lnSpc>
              <a:spcBef>
                <a:spcPts val="1200"/>
              </a:spcBef>
              <a:spcAft>
                <a:spcPts val="0"/>
              </a:spcAft>
              <a:buClrTx/>
              <a:buSzTx/>
              <a:buFont typeface="Arial" pitchFamily="34" charset="0"/>
              <a:buNone/>
              <a:tabLst/>
              <a:defRPr>
                <a:solidFill>
                  <a:schemeClr val="tx1"/>
                </a:solidFill>
              </a:defRPr>
            </a:lvl1pPr>
          </a:lstStyle>
          <a:p>
            <a:r>
              <a:rPr lang="en-GB"/>
              <a:t>Insert picture by using Nordea Image Bank button or use as pink slide</a:t>
            </a:r>
            <a:endParaRPr lang="en-GB" dirty="0"/>
          </a:p>
        </p:txBody>
      </p:sp>
      <p:sp>
        <p:nvSpPr>
          <p:cNvPr id="2" name="Title 1"/>
          <p:cNvSpPr>
            <a:spLocks noGrp="1"/>
          </p:cNvSpPr>
          <p:nvPr>
            <p:ph type="title"/>
          </p:nvPr>
        </p:nvSpPr>
        <p:spPr>
          <a:xfrm>
            <a:off x="1871531" y="1090548"/>
            <a:ext cx="8400000" cy="1000568"/>
          </a:xfrm>
        </p:spPr>
        <p:txBody>
          <a:bodyPr anchor="b" anchorCtr="0">
            <a:noAutofit/>
          </a:bodyPr>
          <a:lstStyle>
            <a:lvl1pPr algn="ctr">
              <a:defRPr sz="2898" b="1" cap="none" baseline="0">
                <a:solidFill>
                  <a:schemeClr val="bg2"/>
                </a:solidFill>
              </a:defRPr>
            </a:lvl1pPr>
          </a:lstStyle>
          <a:p>
            <a:r>
              <a:rPr lang="en-GB"/>
              <a:t>Click to edit Master title style</a:t>
            </a:r>
            <a:endParaRPr lang="en-GB" dirty="0"/>
          </a:p>
        </p:txBody>
      </p:sp>
      <p:sp>
        <p:nvSpPr>
          <p:cNvPr id="3" name="Text Placeholder 2"/>
          <p:cNvSpPr>
            <a:spLocks noGrp="1"/>
          </p:cNvSpPr>
          <p:nvPr>
            <p:ph type="body" idx="1"/>
          </p:nvPr>
        </p:nvSpPr>
        <p:spPr>
          <a:xfrm>
            <a:off x="1871531" y="2160000"/>
            <a:ext cx="8400000" cy="720000"/>
          </a:xfrm>
        </p:spPr>
        <p:txBody>
          <a:bodyPr anchor="t" anchorCtr="0">
            <a:noAutofit/>
          </a:bodyPr>
          <a:lstStyle>
            <a:lvl1pPr marL="0" indent="0" algn="ctr">
              <a:buNone/>
              <a:defRPr sz="1899" b="1">
                <a:solidFill>
                  <a:schemeClr val="tx2"/>
                </a:solidFill>
              </a:defRPr>
            </a:lvl1pPr>
            <a:lvl2pPr marL="544080" indent="0">
              <a:buNone/>
              <a:defRPr sz="2099">
                <a:solidFill>
                  <a:schemeClr val="tx1">
                    <a:tint val="75000"/>
                  </a:schemeClr>
                </a:solidFill>
              </a:defRPr>
            </a:lvl2pPr>
            <a:lvl3pPr marL="1088158" indent="0">
              <a:buNone/>
              <a:defRPr sz="1899">
                <a:solidFill>
                  <a:schemeClr val="tx1">
                    <a:tint val="75000"/>
                  </a:schemeClr>
                </a:solidFill>
              </a:defRPr>
            </a:lvl3pPr>
            <a:lvl4pPr marL="1632238" indent="0">
              <a:buNone/>
              <a:defRPr sz="1699">
                <a:solidFill>
                  <a:schemeClr val="tx1">
                    <a:tint val="75000"/>
                  </a:schemeClr>
                </a:solidFill>
              </a:defRPr>
            </a:lvl4pPr>
            <a:lvl5pPr marL="2176318" indent="0">
              <a:buNone/>
              <a:defRPr sz="1699">
                <a:solidFill>
                  <a:schemeClr val="tx1">
                    <a:tint val="75000"/>
                  </a:schemeClr>
                </a:solidFill>
              </a:defRPr>
            </a:lvl5pPr>
            <a:lvl6pPr marL="2720399" indent="0">
              <a:buNone/>
              <a:defRPr sz="1699">
                <a:solidFill>
                  <a:schemeClr val="tx1">
                    <a:tint val="75000"/>
                  </a:schemeClr>
                </a:solidFill>
              </a:defRPr>
            </a:lvl6pPr>
            <a:lvl7pPr marL="3264477" indent="0">
              <a:buNone/>
              <a:defRPr sz="1699">
                <a:solidFill>
                  <a:schemeClr val="tx1">
                    <a:tint val="75000"/>
                  </a:schemeClr>
                </a:solidFill>
              </a:defRPr>
            </a:lvl7pPr>
            <a:lvl8pPr marL="3808557" indent="0">
              <a:buNone/>
              <a:defRPr sz="1699">
                <a:solidFill>
                  <a:schemeClr val="tx1">
                    <a:tint val="75000"/>
                  </a:schemeClr>
                </a:solidFill>
              </a:defRPr>
            </a:lvl8pPr>
            <a:lvl9pPr marL="4352636" indent="0">
              <a:buNone/>
              <a:defRPr sz="1699">
                <a:solidFill>
                  <a:schemeClr val="tx1">
                    <a:tint val="75000"/>
                  </a:schemeClr>
                </a:solidFill>
              </a:defRPr>
            </a:lvl9pPr>
          </a:lstStyle>
          <a:p>
            <a:pPr lvl="0"/>
            <a:r>
              <a:rPr lang="en-GB"/>
              <a:t>Click to edit Master text styles</a:t>
            </a:r>
            <a:endParaRPr lang="en-GB" dirty="0"/>
          </a:p>
        </p:txBody>
      </p:sp>
      <p:grpSp>
        <p:nvGrpSpPr>
          <p:cNvPr id="28" name="Pulse"/>
          <p:cNvGrpSpPr/>
          <p:nvPr userDrawn="1"/>
        </p:nvGrpSpPr>
        <p:grpSpPr>
          <a:xfrm>
            <a:off x="1" y="2990161"/>
            <a:ext cx="12200823" cy="3558351"/>
            <a:chOff x="0" y="2990850"/>
            <a:chExt cx="12204700" cy="3559175"/>
          </a:xfrm>
          <a:solidFill>
            <a:srgbClr val="0000A0"/>
          </a:solidFill>
        </p:grpSpPr>
        <p:sp>
          <p:nvSpPr>
            <p:cNvPr id="29" name="Freeform 5"/>
            <p:cNvSpPr>
              <a:spLocks/>
            </p:cNvSpPr>
            <p:nvPr userDrawn="1"/>
          </p:nvSpPr>
          <p:spPr bwMode="auto">
            <a:xfrm>
              <a:off x="1820863" y="4627563"/>
              <a:ext cx="260350" cy="439738"/>
            </a:xfrm>
            <a:custGeom>
              <a:avLst/>
              <a:gdLst>
                <a:gd name="T0" fmla="*/ 41 w 82"/>
                <a:gd name="T1" fmla="*/ 138 h 138"/>
                <a:gd name="T2" fmla="*/ 41 w 82"/>
                <a:gd name="T3" fmla="*/ 138 h 138"/>
                <a:gd name="T4" fmla="*/ 0 w 82"/>
                <a:gd name="T5" fmla="*/ 96 h 138"/>
                <a:gd name="T6" fmla="*/ 0 w 82"/>
                <a:gd name="T7" fmla="*/ 41 h 138"/>
                <a:gd name="T8" fmla="*/ 41 w 82"/>
                <a:gd name="T9" fmla="*/ 0 h 138"/>
                <a:gd name="T10" fmla="*/ 82 w 82"/>
                <a:gd name="T11" fmla="*/ 41 h 138"/>
                <a:gd name="T12" fmla="*/ 82 w 82"/>
                <a:gd name="T13" fmla="*/ 96 h 138"/>
                <a:gd name="T14" fmla="*/ 41 w 82"/>
                <a:gd name="T15" fmla="*/ 138 h 13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138">
                  <a:moveTo>
                    <a:pt x="41" y="138"/>
                  </a:moveTo>
                  <a:cubicBezTo>
                    <a:pt x="41" y="138"/>
                    <a:pt x="41" y="138"/>
                    <a:pt x="41" y="138"/>
                  </a:cubicBezTo>
                  <a:cubicBezTo>
                    <a:pt x="19" y="138"/>
                    <a:pt x="0" y="119"/>
                    <a:pt x="0" y="96"/>
                  </a:cubicBezTo>
                  <a:cubicBezTo>
                    <a:pt x="0" y="41"/>
                    <a:pt x="0" y="41"/>
                    <a:pt x="0" y="41"/>
                  </a:cubicBezTo>
                  <a:cubicBezTo>
                    <a:pt x="0" y="19"/>
                    <a:pt x="19" y="0"/>
                    <a:pt x="41" y="0"/>
                  </a:cubicBezTo>
                  <a:cubicBezTo>
                    <a:pt x="64" y="0"/>
                    <a:pt x="82" y="19"/>
                    <a:pt x="82" y="41"/>
                  </a:cubicBezTo>
                  <a:cubicBezTo>
                    <a:pt x="82" y="96"/>
                    <a:pt x="82" y="96"/>
                    <a:pt x="82" y="96"/>
                  </a:cubicBezTo>
                  <a:cubicBezTo>
                    <a:pt x="82" y="119"/>
                    <a:pt x="64" y="138"/>
                    <a:pt x="41" y="13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GB" sz="2099" dirty="0">
                <a:solidFill>
                  <a:prstClr val="black"/>
                </a:solidFill>
                <a:latin typeface="Arial"/>
                <a:cs typeface="+mn-cs"/>
              </a:endParaRPr>
            </a:p>
          </p:txBody>
        </p:sp>
        <p:sp>
          <p:nvSpPr>
            <p:cNvPr id="54" name="Freeform 6"/>
            <p:cNvSpPr>
              <a:spLocks/>
            </p:cNvSpPr>
            <p:nvPr userDrawn="1"/>
          </p:nvSpPr>
          <p:spPr bwMode="auto">
            <a:xfrm>
              <a:off x="1211263" y="4605338"/>
              <a:ext cx="434975" cy="1092200"/>
            </a:xfrm>
            <a:custGeom>
              <a:avLst/>
              <a:gdLst>
                <a:gd name="T0" fmla="*/ 69 w 137"/>
                <a:gd name="T1" fmla="*/ 343 h 343"/>
                <a:gd name="T2" fmla="*/ 69 w 137"/>
                <a:gd name="T3" fmla="*/ 343 h 343"/>
                <a:gd name="T4" fmla="*/ 0 w 137"/>
                <a:gd name="T5" fmla="*/ 275 h 343"/>
                <a:gd name="T6" fmla="*/ 0 w 137"/>
                <a:gd name="T7" fmla="*/ 69 h 343"/>
                <a:gd name="T8" fmla="*/ 69 w 137"/>
                <a:gd name="T9" fmla="*/ 0 h 343"/>
                <a:gd name="T10" fmla="*/ 137 w 137"/>
                <a:gd name="T11" fmla="*/ 69 h 343"/>
                <a:gd name="T12" fmla="*/ 137 w 137"/>
                <a:gd name="T13" fmla="*/ 275 h 343"/>
                <a:gd name="T14" fmla="*/ 69 w 137"/>
                <a:gd name="T15" fmla="*/ 343 h 3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7" h="343">
                  <a:moveTo>
                    <a:pt x="69" y="343"/>
                  </a:moveTo>
                  <a:cubicBezTo>
                    <a:pt x="69" y="343"/>
                    <a:pt x="69" y="343"/>
                    <a:pt x="69" y="343"/>
                  </a:cubicBezTo>
                  <a:cubicBezTo>
                    <a:pt x="31" y="343"/>
                    <a:pt x="0" y="313"/>
                    <a:pt x="0" y="275"/>
                  </a:cubicBezTo>
                  <a:cubicBezTo>
                    <a:pt x="0" y="69"/>
                    <a:pt x="0" y="69"/>
                    <a:pt x="0" y="69"/>
                  </a:cubicBezTo>
                  <a:cubicBezTo>
                    <a:pt x="0" y="31"/>
                    <a:pt x="31" y="0"/>
                    <a:pt x="69" y="0"/>
                  </a:cubicBezTo>
                  <a:cubicBezTo>
                    <a:pt x="106" y="0"/>
                    <a:pt x="137" y="31"/>
                    <a:pt x="137" y="69"/>
                  </a:cubicBezTo>
                  <a:cubicBezTo>
                    <a:pt x="137" y="275"/>
                    <a:pt x="137" y="275"/>
                    <a:pt x="137" y="275"/>
                  </a:cubicBezTo>
                  <a:cubicBezTo>
                    <a:pt x="137" y="313"/>
                    <a:pt x="106" y="343"/>
                    <a:pt x="69" y="34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GB" sz="2099" dirty="0">
                <a:solidFill>
                  <a:prstClr val="black"/>
                </a:solidFill>
                <a:latin typeface="Arial"/>
                <a:cs typeface="+mn-cs"/>
              </a:endParaRPr>
            </a:p>
          </p:txBody>
        </p:sp>
        <p:sp>
          <p:nvSpPr>
            <p:cNvPr id="55" name="Freeform 7"/>
            <p:cNvSpPr>
              <a:spLocks/>
            </p:cNvSpPr>
            <p:nvPr userDrawn="1"/>
          </p:nvSpPr>
          <p:spPr bwMode="auto">
            <a:xfrm>
              <a:off x="447675" y="4105275"/>
              <a:ext cx="544513" cy="2444750"/>
            </a:xfrm>
            <a:custGeom>
              <a:avLst/>
              <a:gdLst>
                <a:gd name="T0" fmla="*/ 86 w 171"/>
                <a:gd name="T1" fmla="*/ 768 h 768"/>
                <a:gd name="T2" fmla="*/ 86 w 171"/>
                <a:gd name="T3" fmla="*/ 768 h 768"/>
                <a:gd name="T4" fmla="*/ 0 w 171"/>
                <a:gd name="T5" fmla="*/ 682 h 768"/>
                <a:gd name="T6" fmla="*/ 0 w 171"/>
                <a:gd name="T7" fmla="*/ 85 h 768"/>
                <a:gd name="T8" fmla="*/ 86 w 171"/>
                <a:gd name="T9" fmla="*/ 0 h 768"/>
                <a:gd name="T10" fmla="*/ 171 w 171"/>
                <a:gd name="T11" fmla="*/ 85 h 768"/>
                <a:gd name="T12" fmla="*/ 171 w 171"/>
                <a:gd name="T13" fmla="*/ 682 h 768"/>
                <a:gd name="T14" fmla="*/ 86 w 171"/>
                <a:gd name="T15" fmla="*/ 768 h 76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1" h="768">
                  <a:moveTo>
                    <a:pt x="86" y="768"/>
                  </a:moveTo>
                  <a:cubicBezTo>
                    <a:pt x="86" y="768"/>
                    <a:pt x="86" y="768"/>
                    <a:pt x="86" y="768"/>
                  </a:cubicBezTo>
                  <a:cubicBezTo>
                    <a:pt x="38" y="768"/>
                    <a:pt x="0" y="730"/>
                    <a:pt x="0" y="682"/>
                  </a:cubicBezTo>
                  <a:cubicBezTo>
                    <a:pt x="0" y="85"/>
                    <a:pt x="0" y="85"/>
                    <a:pt x="0" y="85"/>
                  </a:cubicBezTo>
                  <a:cubicBezTo>
                    <a:pt x="0" y="38"/>
                    <a:pt x="38" y="0"/>
                    <a:pt x="86" y="0"/>
                  </a:cubicBezTo>
                  <a:cubicBezTo>
                    <a:pt x="133" y="0"/>
                    <a:pt x="171" y="38"/>
                    <a:pt x="171" y="85"/>
                  </a:cubicBezTo>
                  <a:cubicBezTo>
                    <a:pt x="171" y="682"/>
                    <a:pt x="171" y="682"/>
                    <a:pt x="171" y="682"/>
                  </a:cubicBezTo>
                  <a:cubicBezTo>
                    <a:pt x="171" y="730"/>
                    <a:pt x="133" y="768"/>
                    <a:pt x="86" y="76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GB" sz="2099" dirty="0">
                <a:solidFill>
                  <a:prstClr val="black"/>
                </a:solidFill>
                <a:latin typeface="Arial"/>
                <a:cs typeface="+mn-cs"/>
              </a:endParaRPr>
            </a:p>
          </p:txBody>
        </p:sp>
        <p:sp>
          <p:nvSpPr>
            <p:cNvPr id="56" name="Freeform 8"/>
            <p:cNvSpPr>
              <a:spLocks/>
            </p:cNvSpPr>
            <p:nvPr userDrawn="1"/>
          </p:nvSpPr>
          <p:spPr bwMode="auto">
            <a:xfrm>
              <a:off x="10529888" y="3994150"/>
              <a:ext cx="434975" cy="1092200"/>
            </a:xfrm>
            <a:custGeom>
              <a:avLst/>
              <a:gdLst>
                <a:gd name="T0" fmla="*/ 69 w 137"/>
                <a:gd name="T1" fmla="*/ 343 h 343"/>
                <a:gd name="T2" fmla="*/ 69 w 137"/>
                <a:gd name="T3" fmla="*/ 343 h 343"/>
                <a:gd name="T4" fmla="*/ 0 w 137"/>
                <a:gd name="T5" fmla="*/ 275 h 343"/>
                <a:gd name="T6" fmla="*/ 0 w 137"/>
                <a:gd name="T7" fmla="*/ 69 h 343"/>
                <a:gd name="T8" fmla="*/ 69 w 137"/>
                <a:gd name="T9" fmla="*/ 0 h 343"/>
                <a:gd name="T10" fmla="*/ 137 w 137"/>
                <a:gd name="T11" fmla="*/ 69 h 343"/>
                <a:gd name="T12" fmla="*/ 137 w 137"/>
                <a:gd name="T13" fmla="*/ 275 h 343"/>
                <a:gd name="T14" fmla="*/ 69 w 137"/>
                <a:gd name="T15" fmla="*/ 343 h 3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7" h="343">
                  <a:moveTo>
                    <a:pt x="69" y="343"/>
                  </a:moveTo>
                  <a:cubicBezTo>
                    <a:pt x="69" y="343"/>
                    <a:pt x="69" y="343"/>
                    <a:pt x="69" y="343"/>
                  </a:cubicBezTo>
                  <a:cubicBezTo>
                    <a:pt x="31" y="343"/>
                    <a:pt x="0" y="313"/>
                    <a:pt x="0" y="275"/>
                  </a:cubicBezTo>
                  <a:cubicBezTo>
                    <a:pt x="0" y="69"/>
                    <a:pt x="0" y="69"/>
                    <a:pt x="0" y="69"/>
                  </a:cubicBezTo>
                  <a:cubicBezTo>
                    <a:pt x="0" y="31"/>
                    <a:pt x="31" y="0"/>
                    <a:pt x="69" y="0"/>
                  </a:cubicBezTo>
                  <a:cubicBezTo>
                    <a:pt x="107" y="0"/>
                    <a:pt x="137" y="31"/>
                    <a:pt x="137" y="69"/>
                  </a:cubicBezTo>
                  <a:cubicBezTo>
                    <a:pt x="137" y="275"/>
                    <a:pt x="137" y="275"/>
                    <a:pt x="137" y="275"/>
                  </a:cubicBezTo>
                  <a:cubicBezTo>
                    <a:pt x="137" y="313"/>
                    <a:pt x="107" y="343"/>
                    <a:pt x="69" y="34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GB" sz="2099" dirty="0">
                <a:solidFill>
                  <a:prstClr val="black"/>
                </a:solidFill>
                <a:latin typeface="Arial"/>
                <a:cs typeface="+mn-cs"/>
              </a:endParaRPr>
            </a:p>
          </p:txBody>
        </p:sp>
        <p:sp>
          <p:nvSpPr>
            <p:cNvPr id="57" name="Freeform 9"/>
            <p:cNvSpPr>
              <a:spLocks/>
            </p:cNvSpPr>
            <p:nvPr userDrawn="1"/>
          </p:nvSpPr>
          <p:spPr bwMode="auto">
            <a:xfrm>
              <a:off x="10094913" y="4627563"/>
              <a:ext cx="260350" cy="439738"/>
            </a:xfrm>
            <a:custGeom>
              <a:avLst/>
              <a:gdLst>
                <a:gd name="T0" fmla="*/ 41 w 82"/>
                <a:gd name="T1" fmla="*/ 138 h 138"/>
                <a:gd name="T2" fmla="*/ 41 w 82"/>
                <a:gd name="T3" fmla="*/ 138 h 138"/>
                <a:gd name="T4" fmla="*/ 0 w 82"/>
                <a:gd name="T5" fmla="*/ 96 h 138"/>
                <a:gd name="T6" fmla="*/ 0 w 82"/>
                <a:gd name="T7" fmla="*/ 41 h 138"/>
                <a:gd name="T8" fmla="*/ 41 w 82"/>
                <a:gd name="T9" fmla="*/ 0 h 138"/>
                <a:gd name="T10" fmla="*/ 82 w 82"/>
                <a:gd name="T11" fmla="*/ 41 h 138"/>
                <a:gd name="T12" fmla="*/ 82 w 82"/>
                <a:gd name="T13" fmla="*/ 96 h 138"/>
                <a:gd name="T14" fmla="*/ 41 w 82"/>
                <a:gd name="T15" fmla="*/ 138 h 13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138">
                  <a:moveTo>
                    <a:pt x="41" y="138"/>
                  </a:moveTo>
                  <a:cubicBezTo>
                    <a:pt x="41" y="138"/>
                    <a:pt x="41" y="138"/>
                    <a:pt x="41" y="138"/>
                  </a:cubicBezTo>
                  <a:cubicBezTo>
                    <a:pt x="18" y="138"/>
                    <a:pt x="0" y="119"/>
                    <a:pt x="0" y="96"/>
                  </a:cubicBezTo>
                  <a:cubicBezTo>
                    <a:pt x="0" y="41"/>
                    <a:pt x="0" y="41"/>
                    <a:pt x="0" y="41"/>
                  </a:cubicBezTo>
                  <a:cubicBezTo>
                    <a:pt x="0" y="19"/>
                    <a:pt x="18" y="0"/>
                    <a:pt x="41" y="0"/>
                  </a:cubicBezTo>
                  <a:cubicBezTo>
                    <a:pt x="63" y="0"/>
                    <a:pt x="82" y="19"/>
                    <a:pt x="82" y="41"/>
                  </a:cubicBezTo>
                  <a:cubicBezTo>
                    <a:pt x="82" y="96"/>
                    <a:pt x="82" y="96"/>
                    <a:pt x="82" y="96"/>
                  </a:cubicBezTo>
                  <a:cubicBezTo>
                    <a:pt x="82" y="119"/>
                    <a:pt x="63" y="138"/>
                    <a:pt x="41" y="13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GB" sz="2099" dirty="0">
                <a:solidFill>
                  <a:prstClr val="black"/>
                </a:solidFill>
                <a:latin typeface="Arial"/>
                <a:cs typeface="+mn-cs"/>
              </a:endParaRPr>
            </a:p>
          </p:txBody>
        </p:sp>
        <p:sp>
          <p:nvSpPr>
            <p:cNvPr id="58" name="Freeform 10"/>
            <p:cNvSpPr>
              <a:spLocks/>
            </p:cNvSpPr>
            <p:nvPr userDrawn="1"/>
          </p:nvSpPr>
          <p:spPr bwMode="auto">
            <a:xfrm>
              <a:off x="11183938" y="3144838"/>
              <a:ext cx="544513" cy="2444750"/>
            </a:xfrm>
            <a:custGeom>
              <a:avLst/>
              <a:gdLst>
                <a:gd name="T0" fmla="*/ 86 w 171"/>
                <a:gd name="T1" fmla="*/ 768 h 768"/>
                <a:gd name="T2" fmla="*/ 86 w 171"/>
                <a:gd name="T3" fmla="*/ 768 h 768"/>
                <a:gd name="T4" fmla="*/ 0 w 171"/>
                <a:gd name="T5" fmla="*/ 682 h 768"/>
                <a:gd name="T6" fmla="*/ 0 w 171"/>
                <a:gd name="T7" fmla="*/ 85 h 768"/>
                <a:gd name="T8" fmla="*/ 86 w 171"/>
                <a:gd name="T9" fmla="*/ 0 h 768"/>
                <a:gd name="T10" fmla="*/ 171 w 171"/>
                <a:gd name="T11" fmla="*/ 85 h 768"/>
                <a:gd name="T12" fmla="*/ 171 w 171"/>
                <a:gd name="T13" fmla="*/ 682 h 768"/>
                <a:gd name="T14" fmla="*/ 86 w 171"/>
                <a:gd name="T15" fmla="*/ 768 h 76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1" h="768">
                  <a:moveTo>
                    <a:pt x="86" y="768"/>
                  </a:moveTo>
                  <a:cubicBezTo>
                    <a:pt x="86" y="768"/>
                    <a:pt x="86" y="768"/>
                    <a:pt x="86" y="768"/>
                  </a:cubicBezTo>
                  <a:cubicBezTo>
                    <a:pt x="38" y="768"/>
                    <a:pt x="0" y="730"/>
                    <a:pt x="0" y="682"/>
                  </a:cubicBezTo>
                  <a:cubicBezTo>
                    <a:pt x="0" y="85"/>
                    <a:pt x="0" y="85"/>
                    <a:pt x="0" y="85"/>
                  </a:cubicBezTo>
                  <a:cubicBezTo>
                    <a:pt x="0" y="38"/>
                    <a:pt x="38" y="0"/>
                    <a:pt x="86" y="0"/>
                  </a:cubicBezTo>
                  <a:cubicBezTo>
                    <a:pt x="133" y="0"/>
                    <a:pt x="171" y="38"/>
                    <a:pt x="171" y="85"/>
                  </a:cubicBezTo>
                  <a:cubicBezTo>
                    <a:pt x="171" y="682"/>
                    <a:pt x="171" y="682"/>
                    <a:pt x="171" y="682"/>
                  </a:cubicBezTo>
                  <a:cubicBezTo>
                    <a:pt x="171" y="730"/>
                    <a:pt x="133" y="768"/>
                    <a:pt x="86" y="76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GB" sz="2099" dirty="0">
                <a:solidFill>
                  <a:prstClr val="black"/>
                </a:solidFill>
                <a:latin typeface="Arial"/>
                <a:cs typeface="+mn-cs"/>
              </a:endParaRPr>
            </a:p>
          </p:txBody>
        </p:sp>
        <p:sp>
          <p:nvSpPr>
            <p:cNvPr id="59" name="Freeform 11"/>
            <p:cNvSpPr>
              <a:spLocks noEditPoints="1"/>
            </p:cNvSpPr>
            <p:nvPr userDrawn="1"/>
          </p:nvSpPr>
          <p:spPr bwMode="auto">
            <a:xfrm>
              <a:off x="7742238" y="4083050"/>
              <a:ext cx="434975" cy="1092200"/>
            </a:xfrm>
            <a:custGeom>
              <a:avLst/>
              <a:gdLst>
                <a:gd name="T0" fmla="*/ 69 w 137"/>
                <a:gd name="T1" fmla="*/ 13 h 343"/>
                <a:gd name="T2" fmla="*/ 124 w 137"/>
                <a:gd name="T3" fmla="*/ 68 h 343"/>
                <a:gd name="T4" fmla="*/ 124 w 137"/>
                <a:gd name="T5" fmla="*/ 274 h 343"/>
                <a:gd name="T6" fmla="*/ 69 w 137"/>
                <a:gd name="T7" fmla="*/ 329 h 343"/>
                <a:gd name="T8" fmla="*/ 14 w 137"/>
                <a:gd name="T9" fmla="*/ 274 h 343"/>
                <a:gd name="T10" fmla="*/ 14 w 137"/>
                <a:gd name="T11" fmla="*/ 68 h 343"/>
                <a:gd name="T12" fmla="*/ 69 w 137"/>
                <a:gd name="T13" fmla="*/ 13 h 343"/>
                <a:gd name="T14" fmla="*/ 69 w 137"/>
                <a:gd name="T15" fmla="*/ 0 h 343"/>
                <a:gd name="T16" fmla="*/ 69 w 137"/>
                <a:gd name="T17" fmla="*/ 0 h 343"/>
                <a:gd name="T18" fmla="*/ 0 w 137"/>
                <a:gd name="T19" fmla="*/ 68 h 343"/>
                <a:gd name="T20" fmla="*/ 0 w 137"/>
                <a:gd name="T21" fmla="*/ 274 h 343"/>
                <a:gd name="T22" fmla="*/ 69 w 137"/>
                <a:gd name="T23" fmla="*/ 343 h 343"/>
                <a:gd name="T24" fmla="*/ 137 w 137"/>
                <a:gd name="T25" fmla="*/ 274 h 343"/>
                <a:gd name="T26" fmla="*/ 137 w 137"/>
                <a:gd name="T27" fmla="*/ 68 h 343"/>
                <a:gd name="T28" fmla="*/ 69 w 137"/>
                <a:gd name="T29" fmla="*/ 0 h 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7" h="343">
                  <a:moveTo>
                    <a:pt x="69" y="13"/>
                  </a:moveTo>
                  <a:cubicBezTo>
                    <a:pt x="99" y="13"/>
                    <a:pt x="124" y="38"/>
                    <a:pt x="124" y="68"/>
                  </a:cubicBezTo>
                  <a:cubicBezTo>
                    <a:pt x="124" y="274"/>
                    <a:pt x="124" y="274"/>
                    <a:pt x="124" y="274"/>
                  </a:cubicBezTo>
                  <a:cubicBezTo>
                    <a:pt x="124" y="304"/>
                    <a:pt x="99" y="329"/>
                    <a:pt x="69" y="329"/>
                  </a:cubicBezTo>
                  <a:cubicBezTo>
                    <a:pt x="39" y="329"/>
                    <a:pt x="14" y="304"/>
                    <a:pt x="14" y="274"/>
                  </a:cubicBezTo>
                  <a:cubicBezTo>
                    <a:pt x="14" y="68"/>
                    <a:pt x="14" y="68"/>
                    <a:pt x="14" y="68"/>
                  </a:cubicBezTo>
                  <a:cubicBezTo>
                    <a:pt x="14" y="38"/>
                    <a:pt x="39" y="13"/>
                    <a:pt x="69" y="13"/>
                  </a:cubicBezTo>
                  <a:moveTo>
                    <a:pt x="69" y="0"/>
                  </a:moveTo>
                  <a:cubicBezTo>
                    <a:pt x="69" y="0"/>
                    <a:pt x="69" y="0"/>
                    <a:pt x="69" y="0"/>
                  </a:cubicBezTo>
                  <a:cubicBezTo>
                    <a:pt x="31" y="0"/>
                    <a:pt x="0" y="30"/>
                    <a:pt x="0" y="68"/>
                  </a:cubicBezTo>
                  <a:cubicBezTo>
                    <a:pt x="0" y="274"/>
                    <a:pt x="0" y="274"/>
                    <a:pt x="0" y="274"/>
                  </a:cubicBezTo>
                  <a:cubicBezTo>
                    <a:pt x="0" y="312"/>
                    <a:pt x="31" y="343"/>
                    <a:pt x="69" y="343"/>
                  </a:cubicBezTo>
                  <a:cubicBezTo>
                    <a:pt x="107" y="343"/>
                    <a:pt x="137" y="312"/>
                    <a:pt x="137" y="274"/>
                  </a:cubicBezTo>
                  <a:cubicBezTo>
                    <a:pt x="137" y="68"/>
                    <a:pt x="137" y="68"/>
                    <a:pt x="137" y="68"/>
                  </a:cubicBezTo>
                  <a:cubicBezTo>
                    <a:pt x="137" y="30"/>
                    <a:pt x="107" y="0"/>
                    <a:pt x="6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GB" sz="2099" dirty="0">
                <a:solidFill>
                  <a:prstClr val="black"/>
                </a:solidFill>
                <a:latin typeface="Arial"/>
                <a:cs typeface="+mn-cs"/>
              </a:endParaRPr>
            </a:p>
          </p:txBody>
        </p:sp>
        <p:sp>
          <p:nvSpPr>
            <p:cNvPr id="60" name="Freeform 12"/>
            <p:cNvSpPr>
              <a:spLocks/>
            </p:cNvSpPr>
            <p:nvPr userDrawn="1"/>
          </p:nvSpPr>
          <p:spPr bwMode="auto">
            <a:xfrm>
              <a:off x="9480550" y="4605338"/>
              <a:ext cx="439738" cy="1092200"/>
            </a:xfrm>
            <a:custGeom>
              <a:avLst/>
              <a:gdLst>
                <a:gd name="T0" fmla="*/ 69 w 138"/>
                <a:gd name="T1" fmla="*/ 343 h 343"/>
                <a:gd name="T2" fmla="*/ 69 w 138"/>
                <a:gd name="T3" fmla="*/ 343 h 343"/>
                <a:gd name="T4" fmla="*/ 0 w 138"/>
                <a:gd name="T5" fmla="*/ 275 h 343"/>
                <a:gd name="T6" fmla="*/ 0 w 138"/>
                <a:gd name="T7" fmla="*/ 69 h 343"/>
                <a:gd name="T8" fmla="*/ 69 w 138"/>
                <a:gd name="T9" fmla="*/ 0 h 343"/>
                <a:gd name="T10" fmla="*/ 138 w 138"/>
                <a:gd name="T11" fmla="*/ 69 h 343"/>
                <a:gd name="T12" fmla="*/ 138 w 138"/>
                <a:gd name="T13" fmla="*/ 275 h 343"/>
                <a:gd name="T14" fmla="*/ 69 w 138"/>
                <a:gd name="T15" fmla="*/ 343 h 3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8" h="343">
                  <a:moveTo>
                    <a:pt x="69" y="343"/>
                  </a:moveTo>
                  <a:cubicBezTo>
                    <a:pt x="69" y="343"/>
                    <a:pt x="69" y="343"/>
                    <a:pt x="69" y="343"/>
                  </a:cubicBezTo>
                  <a:cubicBezTo>
                    <a:pt x="31" y="343"/>
                    <a:pt x="0" y="313"/>
                    <a:pt x="0" y="275"/>
                  </a:cubicBezTo>
                  <a:cubicBezTo>
                    <a:pt x="0" y="69"/>
                    <a:pt x="0" y="69"/>
                    <a:pt x="0" y="69"/>
                  </a:cubicBezTo>
                  <a:cubicBezTo>
                    <a:pt x="0" y="31"/>
                    <a:pt x="31" y="0"/>
                    <a:pt x="69" y="0"/>
                  </a:cubicBezTo>
                  <a:cubicBezTo>
                    <a:pt x="107" y="0"/>
                    <a:pt x="138" y="31"/>
                    <a:pt x="138" y="69"/>
                  </a:cubicBezTo>
                  <a:cubicBezTo>
                    <a:pt x="138" y="275"/>
                    <a:pt x="138" y="275"/>
                    <a:pt x="138" y="275"/>
                  </a:cubicBezTo>
                  <a:cubicBezTo>
                    <a:pt x="138" y="313"/>
                    <a:pt x="107" y="343"/>
                    <a:pt x="69" y="34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GB" sz="2099" dirty="0">
                <a:solidFill>
                  <a:prstClr val="black"/>
                </a:solidFill>
                <a:latin typeface="Arial"/>
                <a:cs typeface="+mn-cs"/>
              </a:endParaRPr>
            </a:p>
          </p:txBody>
        </p:sp>
        <p:sp>
          <p:nvSpPr>
            <p:cNvPr id="61" name="Freeform 13"/>
            <p:cNvSpPr>
              <a:spLocks noEditPoints="1"/>
            </p:cNvSpPr>
            <p:nvPr userDrawn="1"/>
          </p:nvSpPr>
          <p:spPr bwMode="auto">
            <a:xfrm>
              <a:off x="8397875" y="3230563"/>
              <a:ext cx="546100" cy="2447925"/>
            </a:xfrm>
            <a:custGeom>
              <a:avLst/>
              <a:gdLst>
                <a:gd name="T0" fmla="*/ 86 w 172"/>
                <a:gd name="T1" fmla="*/ 14 h 769"/>
                <a:gd name="T2" fmla="*/ 158 w 172"/>
                <a:gd name="T3" fmla="*/ 86 h 769"/>
                <a:gd name="T4" fmla="*/ 158 w 172"/>
                <a:gd name="T5" fmla="*/ 683 h 769"/>
                <a:gd name="T6" fmla="*/ 86 w 172"/>
                <a:gd name="T7" fmla="*/ 755 h 769"/>
                <a:gd name="T8" fmla="*/ 14 w 172"/>
                <a:gd name="T9" fmla="*/ 683 h 769"/>
                <a:gd name="T10" fmla="*/ 14 w 172"/>
                <a:gd name="T11" fmla="*/ 86 h 769"/>
                <a:gd name="T12" fmla="*/ 86 w 172"/>
                <a:gd name="T13" fmla="*/ 14 h 769"/>
                <a:gd name="T14" fmla="*/ 86 w 172"/>
                <a:gd name="T15" fmla="*/ 0 h 769"/>
                <a:gd name="T16" fmla="*/ 0 w 172"/>
                <a:gd name="T17" fmla="*/ 86 h 769"/>
                <a:gd name="T18" fmla="*/ 0 w 172"/>
                <a:gd name="T19" fmla="*/ 683 h 769"/>
                <a:gd name="T20" fmla="*/ 86 w 172"/>
                <a:gd name="T21" fmla="*/ 769 h 769"/>
                <a:gd name="T22" fmla="*/ 172 w 172"/>
                <a:gd name="T23" fmla="*/ 683 h 769"/>
                <a:gd name="T24" fmla="*/ 172 w 172"/>
                <a:gd name="T25" fmla="*/ 86 h 769"/>
                <a:gd name="T26" fmla="*/ 86 w 172"/>
                <a:gd name="T27" fmla="*/ 0 h 7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2" h="769">
                  <a:moveTo>
                    <a:pt x="86" y="14"/>
                  </a:moveTo>
                  <a:cubicBezTo>
                    <a:pt x="126" y="14"/>
                    <a:pt x="158" y="46"/>
                    <a:pt x="158" y="86"/>
                  </a:cubicBezTo>
                  <a:cubicBezTo>
                    <a:pt x="158" y="683"/>
                    <a:pt x="158" y="683"/>
                    <a:pt x="158" y="683"/>
                  </a:cubicBezTo>
                  <a:cubicBezTo>
                    <a:pt x="158" y="723"/>
                    <a:pt x="126" y="755"/>
                    <a:pt x="86" y="755"/>
                  </a:cubicBezTo>
                  <a:cubicBezTo>
                    <a:pt x="46" y="755"/>
                    <a:pt x="14" y="723"/>
                    <a:pt x="14" y="683"/>
                  </a:cubicBezTo>
                  <a:cubicBezTo>
                    <a:pt x="14" y="86"/>
                    <a:pt x="14" y="86"/>
                    <a:pt x="14" y="86"/>
                  </a:cubicBezTo>
                  <a:cubicBezTo>
                    <a:pt x="14" y="46"/>
                    <a:pt x="46" y="14"/>
                    <a:pt x="86" y="14"/>
                  </a:cubicBezTo>
                  <a:moveTo>
                    <a:pt x="86" y="0"/>
                  </a:moveTo>
                  <a:cubicBezTo>
                    <a:pt x="38" y="0"/>
                    <a:pt x="0" y="39"/>
                    <a:pt x="0" y="86"/>
                  </a:cubicBezTo>
                  <a:cubicBezTo>
                    <a:pt x="0" y="683"/>
                    <a:pt x="0" y="683"/>
                    <a:pt x="0" y="683"/>
                  </a:cubicBezTo>
                  <a:cubicBezTo>
                    <a:pt x="0" y="730"/>
                    <a:pt x="38" y="769"/>
                    <a:pt x="86" y="769"/>
                  </a:cubicBezTo>
                  <a:cubicBezTo>
                    <a:pt x="133" y="769"/>
                    <a:pt x="172" y="730"/>
                    <a:pt x="172" y="683"/>
                  </a:cubicBezTo>
                  <a:cubicBezTo>
                    <a:pt x="172" y="86"/>
                    <a:pt x="172" y="86"/>
                    <a:pt x="172" y="86"/>
                  </a:cubicBezTo>
                  <a:cubicBezTo>
                    <a:pt x="172" y="39"/>
                    <a:pt x="133" y="0"/>
                    <a:pt x="8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GB" sz="2099" dirty="0">
                <a:solidFill>
                  <a:prstClr val="black"/>
                </a:solidFill>
                <a:latin typeface="Arial"/>
                <a:cs typeface="+mn-cs"/>
              </a:endParaRPr>
            </a:p>
          </p:txBody>
        </p:sp>
        <p:sp>
          <p:nvSpPr>
            <p:cNvPr id="62" name="Freeform 14"/>
            <p:cNvSpPr>
              <a:spLocks noEditPoints="1"/>
            </p:cNvSpPr>
            <p:nvPr userDrawn="1"/>
          </p:nvSpPr>
          <p:spPr bwMode="auto">
            <a:xfrm>
              <a:off x="1951038" y="4083050"/>
              <a:ext cx="439738" cy="1092200"/>
            </a:xfrm>
            <a:custGeom>
              <a:avLst/>
              <a:gdLst>
                <a:gd name="T0" fmla="*/ 69 w 138"/>
                <a:gd name="T1" fmla="*/ 13 h 343"/>
                <a:gd name="T2" fmla="*/ 124 w 138"/>
                <a:gd name="T3" fmla="*/ 68 h 343"/>
                <a:gd name="T4" fmla="*/ 124 w 138"/>
                <a:gd name="T5" fmla="*/ 274 h 343"/>
                <a:gd name="T6" fmla="*/ 69 w 138"/>
                <a:gd name="T7" fmla="*/ 329 h 343"/>
                <a:gd name="T8" fmla="*/ 14 w 138"/>
                <a:gd name="T9" fmla="*/ 274 h 343"/>
                <a:gd name="T10" fmla="*/ 14 w 138"/>
                <a:gd name="T11" fmla="*/ 68 h 343"/>
                <a:gd name="T12" fmla="*/ 69 w 138"/>
                <a:gd name="T13" fmla="*/ 13 h 343"/>
                <a:gd name="T14" fmla="*/ 69 w 138"/>
                <a:gd name="T15" fmla="*/ 0 h 343"/>
                <a:gd name="T16" fmla="*/ 0 w 138"/>
                <a:gd name="T17" fmla="*/ 68 h 343"/>
                <a:gd name="T18" fmla="*/ 0 w 138"/>
                <a:gd name="T19" fmla="*/ 274 h 343"/>
                <a:gd name="T20" fmla="*/ 69 w 138"/>
                <a:gd name="T21" fmla="*/ 343 h 343"/>
                <a:gd name="T22" fmla="*/ 138 w 138"/>
                <a:gd name="T23" fmla="*/ 274 h 343"/>
                <a:gd name="T24" fmla="*/ 138 w 138"/>
                <a:gd name="T25" fmla="*/ 68 h 343"/>
                <a:gd name="T26" fmla="*/ 69 w 138"/>
                <a:gd name="T27" fmla="*/ 0 h 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8" h="343">
                  <a:moveTo>
                    <a:pt x="69" y="13"/>
                  </a:moveTo>
                  <a:cubicBezTo>
                    <a:pt x="99" y="13"/>
                    <a:pt x="124" y="38"/>
                    <a:pt x="124" y="68"/>
                  </a:cubicBezTo>
                  <a:cubicBezTo>
                    <a:pt x="124" y="274"/>
                    <a:pt x="124" y="274"/>
                    <a:pt x="124" y="274"/>
                  </a:cubicBezTo>
                  <a:cubicBezTo>
                    <a:pt x="124" y="304"/>
                    <a:pt x="99" y="329"/>
                    <a:pt x="69" y="329"/>
                  </a:cubicBezTo>
                  <a:cubicBezTo>
                    <a:pt x="39" y="329"/>
                    <a:pt x="14" y="304"/>
                    <a:pt x="14" y="274"/>
                  </a:cubicBezTo>
                  <a:cubicBezTo>
                    <a:pt x="14" y="68"/>
                    <a:pt x="14" y="68"/>
                    <a:pt x="14" y="68"/>
                  </a:cubicBezTo>
                  <a:cubicBezTo>
                    <a:pt x="14" y="38"/>
                    <a:pt x="39" y="13"/>
                    <a:pt x="69" y="13"/>
                  </a:cubicBezTo>
                  <a:moveTo>
                    <a:pt x="69" y="0"/>
                  </a:moveTo>
                  <a:cubicBezTo>
                    <a:pt x="31" y="0"/>
                    <a:pt x="0" y="30"/>
                    <a:pt x="0" y="68"/>
                  </a:cubicBezTo>
                  <a:cubicBezTo>
                    <a:pt x="0" y="274"/>
                    <a:pt x="0" y="274"/>
                    <a:pt x="0" y="274"/>
                  </a:cubicBezTo>
                  <a:cubicBezTo>
                    <a:pt x="0" y="312"/>
                    <a:pt x="31" y="343"/>
                    <a:pt x="69" y="343"/>
                  </a:cubicBezTo>
                  <a:cubicBezTo>
                    <a:pt x="107" y="343"/>
                    <a:pt x="138" y="312"/>
                    <a:pt x="138" y="274"/>
                  </a:cubicBezTo>
                  <a:cubicBezTo>
                    <a:pt x="138" y="68"/>
                    <a:pt x="138" y="68"/>
                    <a:pt x="138" y="68"/>
                  </a:cubicBezTo>
                  <a:cubicBezTo>
                    <a:pt x="138" y="30"/>
                    <a:pt x="107" y="0"/>
                    <a:pt x="6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GB" sz="2099" dirty="0">
                <a:solidFill>
                  <a:prstClr val="black"/>
                </a:solidFill>
                <a:latin typeface="Arial"/>
                <a:cs typeface="+mn-cs"/>
              </a:endParaRPr>
            </a:p>
          </p:txBody>
        </p:sp>
        <p:sp>
          <p:nvSpPr>
            <p:cNvPr id="63" name="Freeform 15"/>
            <p:cNvSpPr>
              <a:spLocks noEditPoints="1"/>
            </p:cNvSpPr>
            <p:nvPr userDrawn="1"/>
          </p:nvSpPr>
          <p:spPr bwMode="auto">
            <a:xfrm>
              <a:off x="2606675" y="3230563"/>
              <a:ext cx="546100" cy="2447925"/>
            </a:xfrm>
            <a:custGeom>
              <a:avLst/>
              <a:gdLst>
                <a:gd name="T0" fmla="*/ 86 w 172"/>
                <a:gd name="T1" fmla="*/ 14 h 769"/>
                <a:gd name="T2" fmla="*/ 158 w 172"/>
                <a:gd name="T3" fmla="*/ 86 h 769"/>
                <a:gd name="T4" fmla="*/ 158 w 172"/>
                <a:gd name="T5" fmla="*/ 683 h 769"/>
                <a:gd name="T6" fmla="*/ 86 w 172"/>
                <a:gd name="T7" fmla="*/ 755 h 769"/>
                <a:gd name="T8" fmla="*/ 14 w 172"/>
                <a:gd name="T9" fmla="*/ 683 h 769"/>
                <a:gd name="T10" fmla="*/ 14 w 172"/>
                <a:gd name="T11" fmla="*/ 86 h 769"/>
                <a:gd name="T12" fmla="*/ 86 w 172"/>
                <a:gd name="T13" fmla="*/ 14 h 769"/>
                <a:gd name="T14" fmla="*/ 86 w 172"/>
                <a:gd name="T15" fmla="*/ 0 h 769"/>
                <a:gd name="T16" fmla="*/ 0 w 172"/>
                <a:gd name="T17" fmla="*/ 86 h 769"/>
                <a:gd name="T18" fmla="*/ 0 w 172"/>
                <a:gd name="T19" fmla="*/ 683 h 769"/>
                <a:gd name="T20" fmla="*/ 86 w 172"/>
                <a:gd name="T21" fmla="*/ 769 h 769"/>
                <a:gd name="T22" fmla="*/ 172 w 172"/>
                <a:gd name="T23" fmla="*/ 683 h 769"/>
                <a:gd name="T24" fmla="*/ 172 w 172"/>
                <a:gd name="T25" fmla="*/ 86 h 769"/>
                <a:gd name="T26" fmla="*/ 86 w 172"/>
                <a:gd name="T27" fmla="*/ 0 h 7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2" h="769">
                  <a:moveTo>
                    <a:pt x="86" y="14"/>
                  </a:moveTo>
                  <a:cubicBezTo>
                    <a:pt x="126" y="14"/>
                    <a:pt x="158" y="46"/>
                    <a:pt x="158" y="86"/>
                  </a:cubicBezTo>
                  <a:cubicBezTo>
                    <a:pt x="158" y="683"/>
                    <a:pt x="158" y="683"/>
                    <a:pt x="158" y="683"/>
                  </a:cubicBezTo>
                  <a:cubicBezTo>
                    <a:pt x="158" y="723"/>
                    <a:pt x="126" y="755"/>
                    <a:pt x="86" y="755"/>
                  </a:cubicBezTo>
                  <a:cubicBezTo>
                    <a:pt x="46" y="755"/>
                    <a:pt x="14" y="723"/>
                    <a:pt x="14" y="683"/>
                  </a:cubicBezTo>
                  <a:cubicBezTo>
                    <a:pt x="14" y="86"/>
                    <a:pt x="14" y="86"/>
                    <a:pt x="14" y="86"/>
                  </a:cubicBezTo>
                  <a:cubicBezTo>
                    <a:pt x="14" y="46"/>
                    <a:pt x="46" y="14"/>
                    <a:pt x="86" y="14"/>
                  </a:cubicBezTo>
                  <a:moveTo>
                    <a:pt x="86" y="0"/>
                  </a:moveTo>
                  <a:cubicBezTo>
                    <a:pt x="39" y="0"/>
                    <a:pt x="0" y="39"/>
                    <a:pt x="0" y="86"/>
                  </a:cubicBezTo>
                  <a:cubicBezTo>
                    <a:pt x="0" y="683"/>
                    <a:pt x="0" y="683"/>
                    <a:pt x="0" y="683"/>
                  </a:cubicBezTo>
                  <a:cubicBezTo>
                    <a:pt x="0" y="730"/>
                    <a:pt x="39" y="769"/>
                    <a:pt x="86" y="769"/>
                  </a:cubicBezTo>
                  <a:cubicBezTo>
                    <a:pt x="133" y="769"/>
                    <a:pt x="172" y="730"/>
                    <a:pt x="172" y="683"/>
                  </a:cubicBezTo>
                  <a:cubicBezTo>
                    <a:pt x="172" y="86"/>
                    <a:pt x="172" y="86"/>
                    <a:pt x="172" y="86"/>
                  </a:cubicBezTo>
                  <a:cubicBezTo>
                    <a:pt x="172" y="39"/>
                    <a:pt x="133" y="0"/>
                    <a:pt x="8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GB" sz="2099" dirty="0">
                <a:solidFill>
                  <a:prstClr val="black"/>
                </a:solidFill>
                <a:latin typeface="Arial"/>
                <a:cs typeface="+mn-cs"/>
              </a:endParaRPr>
            </a:p>
          </p:txBody>
        </p:sp>
        <p:sp>
          <p:nvSpPr>
            <p:cNvPr id="64" name="Freeform 16"/>
            <p:cNvSpPr>
              <a:spLocks/>
            </p:cNvSpPr>
            <p:nvPr userDrawn="1"/>
          </p:nvSpPr>
          <p:spPr bwMode="auto">
            <a:xfrm>
              <a:off x="8718550" y="4105275"/>
              <a:ext cx="546100" cy="2444750"/>
            </a:xfrm>
            <a:custGeom>
              <a:avLst/>
              <a:gdLst>
                <a:gd name="T0" fmla="*/ 86 w 172"/>
                <a:gd name="T1" fmla="*/ 768 h 768"/>
                <a:gd name="T2" fmla="*/ 86 w 172"/>
                <a:gd name="T3" fmla="*/ 768 h 768"/>
                <a:gd name="T4" fmla="*/ 0 w 172"/>
                <a:gd name="T5" fmla="*/ 682 h 768"/>
                <a:gd name="T6" fmla="*/ 0 w 172"/>
                <a:gd name="T7" fmla="*/ 85 h 768"/>
                <a:gd name="T8" fmla="*/ 86 w 172"/>
                <a:gd name="T9" fmla="*/ 0 h 768"/>
                <a:gd name="T10" fmla="*/ 172 w 172"/>
                <a:gd name="T11" fmla="*/ 85 h 768"/>
                <a:gd name="T12" fmla="*/ 172 w 172"/>
                <a:gd name="T13" fmla="*/ 682 h 768"/>
                <a:gd name="T14" fmla="*/ 86 w 172"/>
                <a:gd name="T15" fmla="*/ 768 h 76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2" h="768">
                  <a:moveTo>
                    <a:pt x="86" y="768"/>
                  </a:moveTo>
                  <a:cubicBezTo>
                    <a:pt x="86" y="768"/>
                    <a:pt x="86" y="768"/>
                    <a:pt x="86" y="768"/>
                  </a:cubicBezTo>
                  <a:cubicBezTo>
                    <a:pt x="39" y="768"/>
                    <a:pt x="0" y="730"/>
                    <a:pt x="0" y="682"/>
                  </a:cubicBezTo>
                  <a:cubicBezTo>
                    <a:pt x="0" y="85"/>
                    <a:pt x="0" y="85"/>
                    <a:pt x="0" y="85"/>
                  </a:cubicBezTo>
                  <a:cubicBezTo>
                    <a:pt x="0" y="38"/>
                    <a:pt x="39" y="0"/>
                    <a:pt x="86" y="0"/>
                  </a:cubicBezTo>
                  <a:cubicBezTo>
                    <a:pt x="133" y="0"/>
                    <a:pt x="172" y="38"/>
                    <a:pt x="172" y="85"/>
                  </a:cubicBezTo>
                  <a:cubicBezTo>
                    <a:pt x="172" y="682"/>
                    <a:pt x="172" y="682"/>
                    <a:pt x="172" y="682"/>
                  </a:cubicBezTo>
                  <a:cubicBezTo>
                    <a:pt x="172" y="730"/>
                    <a:pt x="133" y="768"/>
                    <a:pt x="86" y="76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GB" sz="2099" dirty="0">
                <a:solidFill>
                  <a:prstClr val="black"/>
                </a:solidFill>
                <a:latin typeface="Arial"/>
                <a:cs typeface="+mn-cs"/>
              </a:endParaRPr>
            </a:p>
          </p:txBody>
        </p:sp>
        <p:sp>
          <p:nvSpPr>
            <p:cNvPr id="65" name="Freeform 17"/>
            <p:cNvSpPr>
              <a:spLocks noEditPoints="1"/>
            </p:cNvSpPr>
            <p:nvPr userDrawn="1"/>
          </p:nvSpPr>
          <p:spPr bwMode="auto">
            <a:xfrm>
              <a:off x="4465638" y="3841750"/>
              <a:ext cx="438150" cy="1092200"/>
            </a:xfrm>
            <a:custGeom>
              <a:avLst/>
              <a:gdLst>
                <a:gd name="T0" fmla="*/ 69 w 138"/>
                <a:gd name="T1" fmla="*/ 14 h 343"/>
                <a:gd name="T2" fmla="*/ 124 w 138"/>
                <a:gd name="T3" fmla="*/ 69 h 343"/>
                <a:gd name="T4" fmla="*/ 124 w 138"/>
                <a:gd name="T5" fmla="*/ 275 h 343"/>
                <a:gd name="T6" fmla="*/ 69 w 138"/>
                <a:gd name="T7" fmla="*/ 330 h 343"/>
                <a:gd name="T8" fmla="*/ 14 w 138"/>
                <a:gd name="T9" fmla="*/ 275 h 343"/>
                <a:gd name="T10" fmla="*/ 14 w 138"/>
                <a:gd name="T11" fmla="*/ 69 h 343"/>
                <a:gd name="T12" fmla="*/ 69 w 138"/>
                <a:gd name="T13" fmla="*/ 14 h 343"/>
                <a:gd name="T14" fmla="*/ 69 w 138"/>
                <a:gd name="T15" fmla="*/ 0 h 343"/>
                <a:gd name="T16" fmla="*/ 0 w 138"/>
                <a:gd name="T17" fmla="*/ 69 h 343"/>
                <a:gd name="T18" fmla="*/ 0 w 138"/>
                <a:gd name="T19" fmla="*/ 275 h 343"/>
                <a:gd name="T20" fmla="*/ 69 w 138"/>
                <a:gd name="T21" fmla="*/ 343 h 343"/>
                <a:gd name="T22" fmla="*/ 138 w 138"/>
                <a:gd name="T23" fmla="*/ 275 h 343"/>
                <a:gd name="T24" fmla="*/ 138 w 138"/>
                <a:gd name="T25" fmla="*/ 69 h 343"/>
                <a:gd name="T26" fmla="*/ 69 w 138"/>
                <a:gd name="T27" fmla="*/ 0 h 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8" h="343">
                  <a:moveTo>
                    <a:pt x="69" y="14"/>
                  </a:moveTo>
                  <a:cubicBezTo>
                    <a:pt x="99" y="14"/>
                    <a:pt x="124" y="39"/>
                    <a:pt x="124" y="69"/>
                  </a:cubicBezTo>
                  <a:cubicBezTo>
                    <a:pt x="124" y="275"/>
                    <a:pt x="124" y="275"/>
                    <a:pt x="124" y="275"/>
                  </a:cubicBezTo>
                  <a:cubicBezTo>
                    <a:pt x="124" y="305"/>
                    <a:pt x="99" y="330"/>
                    <a:pt x="69" y="330"/>
                  </a:cubicBezTo>
                  <a:cubicBezTo>
                    <a:pt x="39" y="330"/>
                    <a:pt x="14" y="305"/>
                    <a:pt x="14" y="275"/>
                  </a:cubicBezTo>
                  <a:cubicBezTo>
                    <a:pt x="14" y="69"/>
                    <a:pt x="14" y="69"/>
                    <a:pt x="14" y="69"/>
                  </a:cubicBezTo>
                  <a:cubicBezTo>
                    <a:pt x="14" y="39"/>
                    <a:pt x="39" y="14"/>
                    <a:pt x="69" y="14"/>
                  </a:cubicBezTo>
                  <a:moveTo>
                    <a:pt x="69" y="0"/>
                  </a:moveTo>
                  <a:cubicBezTo>
                    <a:pt x="31" y="0"/>
                    <a:pt x="0" y="31"/>
                    <a:pt x="0" y="69"/>
                  </a:cubicBezTo>
                  <a:cubicBezTo>
                    <a:pt x="0" y="275"/>
                    <a:pt x="0" y="275"/>
                    <a:pt x="0" y="275"/>
                  </a:cubicBezTo>
                  <a:cubicBezTo>
                    <a:pt x="0" y="313"/>
                    <a:pt x="31" y="343"/>
                    <a:pt x="69" y="343"/>
                  </a:cubicBezTo>
                  <a:cubicBezTo>
                    <a:pt x="107" y="343"/>
                    <a:pt x="138" y="313"/>
                    <a:pt x="138" y="275"/>
                  </a:cubicBezTo>
                  <a:cubicBezTo>
                    <a:pt x="138" y="69"/>
                    <a:pt x="138" y="69"/>
                    <a:pt x="138" y="69"/>
                  </a:cubicBezTo>
                  <a:cubicBezTo>
                    <a:pt x="138" y="31"/>
                    <a:pt x="107" y="0"/>
                    <a:pt x="6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GB" sz="2099" dirty="0">
                <a:solidFill>
                  <a:prstClr val="black"/>
                </a:solidFill>
                <a:latin typeface="Arial"/>
                <a:cs typeface="+mn-cs"/>
              </a:endParaRPr>
            </a:p>
          </p:txBody>
        </p:sp>
        <p:sp>
          <p:nvSpPr>
            <p:cNvPr id="66" name="Freeform 18"/>
            <p:cNvSpPr>
              <a:spLocks/>
            </p:cNvSpPr>
            <p:nvPr userDrawn="1"/>
          </p:nvSpPr>
          <p:spPr bwMode="auto">
            <a:xfrm>
              <a:off x="7259638" y="4475163"/>
              <a:ext cx="260350" cy="436563"/>
            </a:xfrm>
            <a:custGeom>
              <a:avLst/>
              <a:gdLst>
                <a:gd name="T0" fmla="*/ 41 w 82"/>
                <a:gd name="T1" fmla="*/ 137 h 137"/>
                <a:gd name="T2" fmla="*/ 41 w 82"/>
                <a:gd name="T3" fmla="*/ 137 h 137"/>
                <a:gd name="T4" fmla="*/ 0 w 82"/>
                <a:gd name="T5" fmla="*/ 96 h 137"/>
                <a:gd name="T6" fmla="*/ 0 w 82"/>
                <a:gd name="T7" fmla="*/ 41 h 137"/>
                <a:gd name="T8" fmla="*/ 41 w 82"/>
                <a:gd name="T9" fmla="*/ 0 h 137"/>
                <a:gd name="T10" fmla="*/ 82 w 82"/>
                <a:gd name="T11" fmla="*/ 41 h 137"/>
                <a:gd name="T12" fmla="*/ 82 w 82"/>
                <a:gd name="T13" fmla="*/ 96 h 137"/>
                <a:gd name="T14" fmla="*/ 41 w 82"/>
                <a:gd name="T15" fmla="*/ 137 h 13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137">
                  <a:moveTo>
                    <a:pt x="41" y="137"/>
                  </a:moveTo>
                  <a:cubicBezTo>
                    <a:pt x="41" y="137"/>
                    <a:pt x="41" y="137"/>
                    <a:pt x="41" y="137"/>
                  </a:cubicBezTo>
                  <a:cubicBezTo>
                    <a:pt x="18" y="137"/>
                    <a:pt x="0" y="119"/>
                    <a:pt x="0" y="96"/>
                  </a:cubicBezTo>
                  <a:cubicBezTo>
                    <a:pt x="0" y="41"/>
                    <a:pt x="0" y="41"/>
                    <a:pt x="0" y="41"/>
                  </a:cubicBezTo>
                  <a:cubicBezTo>
                    <a:pt x="0" y="19"/>
                    <a:pt x="18" y="0"/>
                    <a:pt x="41" y="0"/>
                  </a:cubicBezTo>
                  <a:cubicBezTo>
                    <a:pt x="64" y="0"/>
                    <a:pt x="82" y="19"/>
                    <a:pt x="82" y="41"/>
                  </a:cubicBezTo>
                  <a:cubicBezTo>
                    <a:pt x="82" y="96"/>
                    <a:pt x="82" y="96"/>
                    <a:pt x="82" y="96"/>
                  </a:cubicBezTo>
                  <a:cubicBezTo>
                    <a:pt x="82" y="119"/>
                    <a:pt x="64" y="137"/>
                    <a:pt x="41" y="13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GB" sz="2099" dirty="0">
                <a:solidFill>
                  <a:prstClr val="black"/>
                </a:solidFill>
                <a:latin typeface="Arial"/>
                <a:cs typeface="+mn-cs"/>
              </a:endParaRPr>
            </a:p>
          </p:txBody>
        </p:sp>
        <p:sp>
          <p:nvSpPr>
            <p:cNvPr id="67" name="Freeform 19"/>
            <p:cNvSpPr>
              <a:spLocks noEditPoints="1"/>
            </p:cNvSpPr>
            <p:nvPr userDrawn="1"/>
          </p:nvSpPr>
          <p:spPr bwMode="auto">
            <a:xfrm>
              <a:off x="4030663" y="4475163"/>
              <a:ext cx="260350" cy="436563"/>
            </a:xfrm>
            <a:custGeom>
              <a:avLst/>
              <a:gdLst>
                <a:gd name="T0" fmla="*/ 41 w 82"/>
                <a:gd name="T1" fmla="*/ 14 h 137"/>
                <a:gd name="T2" fmla="*/ 69 w 82"/>
                <a:gd name="T3" fmla="*/ 41 h 137"/>
                <a:gd name="T4" fmla="*/ 69 w 82"/>
                <a:gd name="T5" fmla="*/ 96 h 137"/>
                <a:gd name="T6" fmla="*/ 41 w 82"/>
                <a:gd name="T7" fmla="*/ 124 h 137"/>
                <a:gd name="T8" fmla="*/ 14 w 82"/>
                <a:gd name="T9" fmla="*/ 96 h 137"/>
                <a:gd name="T10" fmla="*/ 14 w 82"/>
                <a:gd name="T11" fmla="*/ 41 h 137"/>
                <a:gd name="T12" fmla="*/ 41 w 82"/>
                <a:gd name="T13" fmla="*/ 14 h 137"/>
                <a:gd name="T14" fmla="*/ 41 w 82"/>
                <a:gd name="T15" fmla="*/ 0 h 137"/>
                <a:gd name="T16" fmla="*/ 0 w 82"/>
                <a:gd name="T17" fmla="*/ 41 h 137"/>
                <a:gd name="T18" fmla="*/ 0 w 82"/>
                <a:gd name="T19" fmla="*/ 96 h 137"/>
                <a:gd name="T20" fmla="*/ 41 w 82"/>
                <a:gd name="T21" fmla="*/ 137 h 137"/>
                <a:gd name="T22" fmla="*/ 82 w 82"/>
                <a:gd name="T23" fmla="*/ 96 h 137"/>
                <a:gd name="T24" fmla="*/ 82 w 82"/>
                <a:gd name="T25" fmla="*/ 41 h 137"/>
                <a:gd name="T26" fmla="*/ 41 w 82"/>
                <a:gd name="T27" fmla="*/ 0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2" h="137">
                  <a:moveTo>
                    <a:pt x="41" y="14"/>
                  </a:moveTo>
                  <a:cubicBezTo>
                    <a:pt x="56" y="14"/>
                    <a:pt x="69" y="26"/>
                    <a:pt x="69" y="41"/>
                  </a:cubicBezTo>
                  <a:cubicBezTo>
                    <a:pt x="69" y="96"/>
                    <a:pt x="69" y="96"/>
                    <a:pt x="69" y="96"/>
                  </a:cubicBezTo>
                  <a:cubicBezTo>
                    <a:pt x="69" y="112"/>
                    <a:pt x="56" y="124"/>
                    <a:pt x="41" y="124"/>
                  </a:cubicBezTo>
                  <a:cubicBezTo>
                    <a:pt x="26" y="124"/>
                    <a:pt x="14" y="112"/>
                    <a:pt x="14" y="96"/>
                  </a:cubicBezTo>
                  <a:cubicBezTo>
                    <a:pt x="14" y="41"/>
                    <a:pt x="14" y="41"/>
                    <a:pt x="14" y="41"/>
                  </a:cubicBezTo>
                  <a:cubicBezTo>
                    <a:pt x="14" y="26"/>
                    <a:pt x="26" y="14"/>
                    <a:pt x="41" y="14"/>
                  </a:cubicBezTo>
                  <a:moveTo>
                    <a:pt x="41" y="0"/>
                  </a:moveTo>
                  <a:cubicBezTo>
                    <a:pt x="19" y="0"/>
                    <a:pt x="0" y="19"/>
                    <a:pt x="0" y="41"/>
                  </a:cubicBezTo>
                  <a:cubicBezTo>
                    <a:pt x="0" y="96"/>
                    <a:pt x="0" y="96"/>
                    <a:pt x="0" y="96"/>
                  </a:cubicBezTo>
                  <a:cubicBezTo>
                    <a:pt x="0" y="119"/>
                    <a:pt x="19" y="137"/>
                    <a:pt x="41" y="137"/>
                  </a:cubicBezTo>
                  <a:cubicBezTo>
                    <a:pt x="64" y="137"/>
                    <a:pt x="82" y="119"/>
                    <a:pt x="82" y="96"/>
                  </a:cubicBezTo>
                  <a:cubicBezTo>
                    <a:pt x="82" y="41"/>
                    <a:pt x="82" y="41"/>
                    <a:pt x="82" y="41"/>
                  </a:cubicBezTo>
                  <a:cubicBezTo>
                    <a:pt x="82" y="19"/>
                    <a:pt x="64" y="0"/>
                    <a:pt x="4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GB" sz="2099" dirty="0">
                <a:solidFill>
                  <a:prstClr val="black"/>
                </a:solidFill>
                <a:latin typeface="Arial"/>
                <a:cs typeface="+mn-cs"/>
              </a:endParaRPr>
            </a:p>
          </p:txBody>
        </p:sp>
        <p:sp>
          <p:nvSpPr>
            <p:cNvPr id="68" name="Freeform 20"/>
            <p:cNvSpPr>
              <a:spLocks/>
            </p:cNvSpPr>
            <p:nvPr userDrawn="1"/>
          </p:nvSpPr>
          <p:spPr bwMode="auto">
            <a:xfrm>
              <a:off x="6648450" y="4452938"/>
              <a:ext cx="436563" cy="1092200"/>
            </a:xfrm>
            <a:custGeom>
              <a:avLst/>
              <a:gdLst>
                <a:gd name="T0" fmla="*/ 68 w 137"/>
                <a:gd name="T1" fmla="*/ 343 h 343"/>
                <a:gd name="T2" fmla="*/ 68 w 137"/>
                <a:gd name="T3" fmla="*/ 343 h 343"/>
                <a:gd name="T4" fmla="*/ 0 w 137"/>
                <a:gd name="T5" fmla="*/ 275 h 343"/>
                <a:gd name="T6" fmla="*/ 0 w 137"/>
                <a:gd name="T7" fmla="*/ 69 h 343"/>
                <a:gd name="T8" fmla="*/ 68 w 137"/>
                <a:gd name="T9" fmla="*/ 0 h 343"/>
                <a:gd name="T10" fmla="*/ 137 w 137"/>
                <a:gd name="T11" fmla="*/ 69 h 343"/>
                <a:gd name="T12" fmla="*/ 137 w 137"/>
                <a:gd name="T13" fmla="*/ 275 h 343"/>
                <a:gd name="T14" fmla="*/ 68 w 137"/>
                <a:gd name="T15" fmla="*/ 343 h 3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7" h="343">
                  <a:moveTo>
                    <a:pt x="68" y="343"/>
                  </a:moveTo>
                  <a:cubicBezTo>
                    <a:pt x="68" y="343"/>
                    <a:pt x="68" y="343"/>
                    <a:pt x="68" y="343"/>
                  </a:cubicBezTo>
                  <a:cubicBezTo>
                    <a:pt x="30" y="343"/>
                    <a:pt x="0" y="313"/>
                    <a:pt x="0" y="275"/>
                  </a:cubicBezTo>
                  <a:cubicBezTo>
                    <a:pt x="0" y="69"/>
                    <a:pt x="0" y="69"/>
                    <a:pt x="0" y="69"/>
                  </a:cubicBezTo>
                  <a:cubicBezTo>
                    <a:pt x="0" y="31"/>
                    <a:pt x="30" y="0"/>
                    <a:pt x="68" y="0"/>
                  </a:cubicBezTo>
                  <a:cubicBezTo>
                    <a:pt x="106" y="0"/>
                    <a:pt x="137" y="31"/>
                    <a:pt x="137" y="69"/>
                  </a:cubicBezTo>
                  <a:cubicBezTo>
                    <a:pt x="137" y="275"/>
                    <a:pt x="137" y="275"/>
                    <a:pt x="137" y="275"/>
                  </a:cubicBezTo>
                  <a:cubicBezTo>
                    <a:pt x="137" y="313"/>
                    <a:pt x="106" y="343"/>
                    <a:pt x="68" y="34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GB" sz="2099" dirty="0">
                <a:solidFill>
                  <a:prstClr val="black"/>
                </a:solidFill>
                <a:latin typeface="Arial"/>
                <a:cs typeface="+mn-cs"/>
              </a:endParaRPr>
            </a:p>
          </p:txBody>
        </p:sp>
        <p:sp>
          <p:nvSpPr>
            <p:cNvPr id="69" name="Freeform 21"/>
            <p:cNvSpPr>
              <a:spLocks/>
            </p:cNvSpPr>
            <p:nvPr userDrawn="1"/>
          </p:nvSpPr>
          <p:spPr bwMode="auto">
            <a:xfrm>
              <a:off x="5119688" y="2990850"/>
              <a:ext cx="547688" cy="2444750"/>
            </a:xfrm>
            <a:custGeom>
              <a:avLst/>
              <a:gdLst>
                <a:gd name="T0" fmla="*/ 86 w 172"/>
                <a:gd name="T1" fmla="*/ 768 h 768"/>
                <a:gd name="T2" fmla="*/ 86 w 172"/>
                <a:gd name="T3" fmla="*/ 768 h 768"/>
                <a:gd name="T4" fmla="*/ 0 w 172"/>
                <a:gd name="T5" fmla="*/ 682 h 768"/>
                <a:gd name="T6" fmla="*/ 0 w 172"/>
                <a:gd name="T7" fmla="*/ 85 h 768"/>
                <a:gd name="T8" fmla="*/ 86 w 172"/>
                <a:gd name="T9" fmla="*/ 0 h 768"/>
                <a:gd name="T10" fmla="*/ 172 w 172"/>
                <a:gd name="T11" fmla="*/ 85 h 768"/>
                <a:gd name="T12" fmla="*/ 172 w 172"/>
                <a:gd name="T13" fmla="*/ 682 h 768"/>
                <a:gd name="T14" fmla="*/ 86 w 172"/>
                <a:gd name="T15" fmla="*/ 768 h 76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2" h="768">
                  <a:moveTo>
                    <a:pt x="86" y="768"/>
                  </a:moveTo>
                  <a:cubicBezTo>
                    <a:pt x="86" y="768"/>
                    <a:pt x="86" y="768"/>
                    <a:pt x="86" y="768"/>
                  </a:cubicBezTo>
                  <a:cubicBezTo>
                    <a:pt x="39" y="768"/>
                    <a:pt x="0" y="730"/>
                    <a:pt x="0" y="682"/>
                  </a:cubicBezTo>
                  <a:cubicBezTo>
                    <a:pt x="0" y="85"/>
                    <a:pt x="0" y="85"/>
                    <a:pt x="0" y="85"/>
                  </a:cubicBezTo>
                  <a:cubicBezTo>
                    <a:pt x="0" y="38"/>
                    <a:pt x="39" y="0"/>
                    <a:pt x="86" y="0"/>
                  </a:cubicBezTo>
                  <a:cubicBezTo>
                    <a:pt x="133" y="0"/>
                    <a:pt x="172" y="38"/>
                    <a:pt x="172" y="85"/>
                  </a:cubicBezTo>
                  <a:cubicBezTo>
                    <a:pt x="172" y="682"/>
                    <a:pt x="172" y="682"/>
                    <a:pt x="172" y="682"/>
                  </a:cubicBezTo>
                  <a:cubicBezTo>
                    <a:pt x="172" y="730"/>
                    <a:pt x="133" y="768"/>
                    <a:pt x="86" y="76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GB" sz="2099" dirty="0">
                <a:solidFill>
                  <a:prstClr val="black"/>
                </a:solidFill>
                <a:latin typeface="Arial"/>
                <a:cs typeface="+mn-cs"/>
              </a:endParaRPr>
            </a:p>
          </p:txBody>
        </p:sp>
        <p:sp>
          <p:nvSpPr>
            <p:cNvPr id="70" name="Freeform 22"/>
            <p:cNvSpPr>
              <a:spLocks/>
            </p:cNvSpPr>
            <p:nvPr userDrawn="1"/>
          </p:nvSpPr>
          <p:spPr bwMode="auto">
            <a:xfrm>
              <a:off x="5886450" y="3952875"/>
              <a:ext cx="542925" cy="2444750"/>
            </a:xfrm>
            <a:custGeom>
              <a:avLst/>
              <a:gdLst>
                <a:gd name="T0" fmla="*/ 85 w 171"/>
                <a:gd name="T1" fmla="*/ 768 h 768"/>
                <a:gd name="T2" fmla="*/ 85 w 171"/>
                <a:gd name="T3" fmla="*/ 768 h 768"/>
                <a:gd name="T4" fmla="*/ 0 w 171"/>
                <a:gd name="T5" fmla="*/ 682 h 768"/>
                <a:gd name="T6" fmla="*/ 0 w 171"/>
                <a:gd name="T7" fmla="*/ 85 h 768"/>
                <a:gd name="T8" fmla="*/ 85 w 171"/>
                <a:gd name="T9" fmla="*/ 0 h 768"/>
                <a:gd name="T10" fmla="*/ 171 w 171"/>
                <a:gd name="T11" fmla="*/ 85 h 768"/>
                <a:gd name="T12" fmla="*/ 171 w 171"/>
                <a:gd name="T13" fmla="*/ 682 h 768"/>
                <a:gd name="T14" fmla="*/ 85 w 171"/>
                <a:gd name="T15" fmla="*/ 768 h 76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1" h="768">
                  <a:moveTo>
                    <a:pt x="85" y="768"/>
                  </a:moveTo>
                  <a:cubicBezTo>
                    <a:pt x="85" y="768"/>
                    <a:pt x="85" y="768"/>
                    <a:pt x="85" y="768"/>
                  </a:cubicBezTo>
                  <a:cubicBezTo>
                    <a:pt x="38" y="768"/>
                    <a:pt x="0" y="730"/>
                    <a:pt x="0" y="682"/>
                  </a:cubicBezTo>
                  <a:cubicBezTo>
                    <a:pt x="0" y="85"/>
                    <a:pt x="0" y="85"/>
                    <a:pt x="0" y="85"/>
                  </a:cubicBezTo>
                  <a:cubicBezTo>
                    <a:pt x="0" y="38"/>
                    <a:pt x="38" y="0"/>
                    <a:pt x="85" y="0"/>
                  </a:cubicBezTo>
                  <a:cubicBezTo>
                    <a:pt x="133" y="0"/>
                    <a:pt x="171" y="38"/>
                    <a:pt x="171" y="85"/>
                  </a:cubicBezTo>
                  <a:cubicBezTo>
                    <a:pt x="171" y="682"/>
                    <a:pt x="171" y="682"/>
                    <a:pt x="171" y="682"/>
                  </a:cubicBezTo>
                  <a:cubicBezTo>
                    <a:pt x="171" y="730"/>
                    <a:pt x="133" y="768"/>
                    <a:pt x="85" y="76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GB" sz="2099" dirty="0">
                <a:solidFill>
                  <a:prstClr val="black"/>
                </a:solidFill>
                <a:latin typeface="Arial"/>
                <a:cs typeface="+mn-cs"/>
              </a:endParaRPr>
            </a:p>
          </p:txBody>
        </p:sp>
        <p:sp>
          <p:nvSpPr>
            <p:cNvPr id="71" name="Freeform 23"/>
            <p:cNvSpPr>
              <a:spLocks/>
            </p:cNvSpPr>
            <p:nvPr userDrawn="1"/>
          </p:nvSpPr>
          <p:spPr bwMode="auto">
            <a:xfrm>
              <a:off x="3790950" y="4716463"/>
              <a:ext cx="436563" cy="1092200"/>
            </a:xfrm>
            <a:custGeom>
              <a:avLst/>
              <a:gdLst>
                <a:gd name="T0" fmla="*/ 68 w 137"/>
                <a:gd name="T1" fmla="*/ 343 h 343"/>
                <a:gd name="T2" fmla="*/ 68 w 137"/>
                <a:gd name="T3" fmla="*/ 343 h 343"/>
                <a:gd name="T4" fmla="*/ 0 w 137"/>
                <a:gd name="T5" fmla="*/ 274 h 343"/>
                <a:gd name="T6" fmla="*/ 0 w 137"/>
                <a:gd name="T7" fmla="*/ 68 h 343"/>
                <a:gd name="T8" fmla="*/ 68 w 137"/>
                <a:gd name="T9" fmla="*/ 0 h 343"/>
                <a:gd name="T10" fmla="*/ 137 w 137"/>
                <a:gd name="T11" fmla="*/ 68 h 343"/>
                <a:gd name="T12" fmla="*/ 137 w 137"/>
                <a:gd name="T13" fmla="*/ 274 h 343"/>
                <a:gd name="T14" fmla="*/ 68 w 137"/>
                <a:gd name="T15" fmla="*/ 343 h 3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7" h="343">
                  <a:moveTo>
                    <a:pt x="68" y="343"/>
                  </a:moveTo>
                  <a:cubicBezTo>
                    <a:pt x="68" y="343"/>
                    <a:pt x="68" y="343"/>
                    <a:pt x="68" y="343"/>
                  </a:cubicBezTo>
                  <a:cubicBezTo>
                    <a:pt x="30" y="343"/>
                    <a:pt x="0" y="312"/>
                    <a:pt x="0" y="274"/>
                  </a:cubicBezTo>
                  <a:cubicBezTo>
                    <a:pt x="0" y="68"/>
                    <a:pt x="0" y="68"/>
                    <a:pt x="0" y="68"/>
                  </a:cubicBezTo>
                  <a:cubicBezTo>
                    <a:pt x="0" y="30"/>
                    <a:pt x="30" y="0"/>
                    <a:pt x="68" y="0"/>
                  </a:cubicBezTo>
                  <a:cubicBezTo>
                    <a:pt x="106" y="0"/>
                    <a:pt x="137" y="30"/>
                    <a:pt x="137" y="68"/>
                  </a:cubicBezTo>
                  <a:cubicBezTo>
                    <a:pt x="137" y="274"/>
                    <a:pt x="137" y="274"/>
                    <a:pt x="137" y="274"/>
                  </a:cubicBezTo>
                  <a:cubicBezTo>
                    <a:pt x="137" y="312"/>
                    <a:pt x="106" y="343"/>
                    <a:pt x="68" y="34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GB" sz="2099" dirty="0">
                <a:solidFill>
                  <a:prstClr val="black"/>
                </a:solidFill>
                <a:latin typeface="Arial"/>
                <a:cs typeface="+mn-cs"/>
              </a:endParaRPr>
            </a:p>
          </p:txBody>
        </p:sp>
        <p:sp>
          <p:nvSpPr>
            <p:cNvPr id="72" name="Freeform 24"/>
            <p:cNvSpPr>
              <a:spLocks/>
            </p:cNvSpPr>
            <p:nvPr userDrawn="1"/>
          </p:nvSpPr>
          <p:spPr bwMode="auto">
            <a:xfrm>
              <a:off x="3028950" y="3841750"/>
              <a:ext cx="542925" cy="2447925"/>
            </a:xfrm>
            <a:custGeom>
              <a:avLst/>
              <a:gdLst>
                <a:gd name="T0" fmla="*/ 85 w 171"/>
                <a:gd name="T1" fmla="*/ 769 h 769"/>
                <a:gd name="T2" fmla="*/ 85 w 171"/>
                <a:gd name="T3" fmla="*/ 769 h 769"/>
                <a:gd name="T4" fmla="*/ 0 w 171"/>
                <a:gd name="T5" fmla="*/ 683 h 769"/>
                <a:gd name="T6" fmla="*/ 0 w 171"/>
                <a:gd name="T7" fmla="*/ 86 h 769"/>
                <a:gd name="T8" fmla="*/ 85 w 171"/>
                <a:gd name="T9" fmla="*/ 0 h 769"/>
                <a:gd name="T10" fmla="*/ 171 w 171"/>
                <a:gd name="T11" fmla="*/ 86 h 769"/>
                <a:gd name="T12" fmla="*/ 171 w 171"/>
                <a:gd name="T13" fmla="*/ 683 h 769"/>
                <a:gd name="T14" fmla="*/ 85 w 171"/>
                <a:gd name="T15" fmla="*/ 769 h 76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1" h="769">
                  <a:moveTo>
                    <a:pt x="85" y="769"/>
                  </a:moveTo>
                  <a:cubicBezTo>
                    <a:pt x="85" y="769"/>
                    <a:pt x="85" y="769"/>
                    <a:pt x="85" y="769"/>
                  </a:cubicBezTo>
                  <a:cubicBezTo>
                    <a:pt x="38" y="769"/>
                    <a:pt x="0" y="730"/>
                    <a:pt x="0" y="683"/>
                  </a:cubicBezTo>
                  <a:cubicBezTo>
                    <a:pt x="0" y="86"/>
                    <a:pt x="0" y="86"/>
                    <a:pt x="0" y="86"/>
                  </a:cubicBezTo>
                  <a:cubicBezTo>
                    <a:pt x="0" y="39"/>
                    <a:pt x="38" y="0"/>
                    <a:pt x="85" y="0"/>
                  </a:cubicBezTo>
                  <a:cubicBezTo>
                    <a:pt x="133" y="0"/>
                    <a:pt x="171" y="39"/>
                    <a:pt x="171" y="86"/>
                  </a:cubicBezTo>
                  <a:cubicBezTo>
                    <a:pt x="171" y="683"/>
                    <a:pt x="171" y="683"/>
                    <a:pt x="171" y="683"/>
                  </a:cubicBezTo>
                  <a:cubicBezTo>
                    <a:pt x="171" y="730"/>
                    <a:pt x="133" y="769"/>
                    <a:pt x="85" y="76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GB" sz="2099" dirty="0">
                <a:solidFill>
                  <a:prstClr val="black"/>
                </a:solidFill>
                <a:latin typeface="Arial"/>
                <a:cs typeface="+mn-cs"/>
              </a:endParaRPr>
            </a:p>
          </p:txBody>
        </p:sp>
        <p:sp>
          <p:nvSpPr>
            <p:cNvPr id="73" name="Freeform 25"/>
            <p:cNvSpPr>
              <a:spLocks/>
            </p:cNvSpPr>
            <p:nvPr userDrawn="1"/>
          </p:nvSpPr>
          <p:spPr bwMode="auto">
            <a:xfrm>
              <a:off x="0" y="3148013"/>
              <a:ext cx="228600" cy="2438400"/>
            </a:xfrm>
            <a:custGeom>
              <a:avLst/>
              <a:gdLst>
                <a:gd name="T0" fmla="*/ 0 w 72"/>
                <a:gd name="T1" fmla="*/ 0 h 766"/>
                <a:gd name="T2" fmla="*/ 0 w 72"/>
                <a:gd name="T3" fmla="*/ 766 h 766"/>
                <a:gd name="T4" fmla="*/ 72 w 72"/>
                <a:gd name="T5" fmla="*/ 681 h 766"/>
                <a:gd name="T6" fmla="*/ 72 w 72"/>
                <a:gd name="T7" fmla="*/ 84 h 766"/>
                <a:gd name="T8" fmla="*/ 0 w 72"/>
                <a:gd name="T9" fmla="*/ 0 h 766"/>
              </a:gdLst>
              <a:ahLst/>
              <a:cxnLst>
                <a:cxn ang="0">
                  <a:pos x="T0" y="T1"/>
                </a:cxn>
                <a:cxn ang="0">
                  <a:pos x="T2" y="T3"/>
                </a:cxn>
                <a:cxn ang="0">
                  <a:pos x="T4" y="T5"/>
                </a:cxn>
                <a:cxn ang="0">
                  <a:pos x="T6" y="T7"/>
                </a:cxn>
                <a:cxn ang="0">
                  <a:pos x="T8" y="T9"/>
                </a:cxn>
              </a:cxnLst>
              <a:rect l="0" t="0" r="r" b="b"/>
              <a:pathLst>
                <a:path w="72" h="766">
                  <a:moveTo>
                    <a:pt x="0" y="0"/>
                  </a:moveTo>
                  <a:cubicBezTo>
                    <a:pt x="0" y="766"/>
                    <a:pt x="0" y="766"/>
                    <a:pt x="0" y="766"/>
                  </a:cubicBezTo>
                  <a:cubicBezTo>
                    <a:pt x="41" y="759"/>
                    <a:pt x="72" y="724"/>
                    <a:pt x="72" y="681"/>
                  </a:cubicBezTo>
                  <a:cubicBezTo>
                    <a:pt x="72" y="84"/>
                    <a:pt x="72" y="84"/>
                    <a:pt x="72" y="84"/>
                  </a:cubicBezTo>
                  <a:cubicBezTo>
                    <a:pt x="72" y="42"/>
                    <a:pt x="41" y="6"/>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GB" sz="2099" dirty="0">
                <a:solidFill>
                  <a:prstClr val="black"/>
                </a:solidFill>
                <a:latin typeface="Arial"/>
                <a:cs typeface="+mn-cs"/>
              </a:endParaRPr>
            </a:p>
          </p:txBody>
        </p:sp>
        <p:sp>
          <p:nvSpPr>
            <p:cNvPr id="74" name="Freeform 26"/>
            <p:cNvSpPr>
              <a:spLocks/>
            </p:cNvSpPr>
            <p:nvPr userDrawn="1"/>
          </p:nvSpPr>
          <p:spPr bwMode="auto">
            <a:xfrm>
              <a:off x="11950700" y="4105275"/>
              <a:ext cx="254000" cy="2444750"/>
            </a:xfrm>
            <a:custGeom>
              <a:avLst/>
              <a:gdLst>
                <a:gd name="T0" fmla="*/ 80 w 80"/>
                <a:gd name="T1" fmla="*/ 0 h 768"/>
                <a:gd name="T2" fmla="*/ 0 w 80"/>
                <a:gd name="T3" fmla="*/ 85 h 768"/>
                <a:gd name="T4" fmla="*/ 0 w 80"/>
                <a:gd name="T5" fmla="*/ 682 h 768"/>
                <a:gd name="T6" fmla="*/ 80 w 80"/>
                <a:gd name="T7" fmla="*/ 768 h 768"/>
                <a:gd name="T8" fmla="*/ 80 w 80"/>
                <a:gd name="T9" fmla="*/ 0 h 768"/>
              </a:gdLst>
              <a:ahLst/>
              <a:cxnLst>
                <a:cxn ang="0">
                  <a:pos x="T0" y="T1"/>
                </a:cxn>
                <a:cxn ang="0">
                  <a:pos x="T2" y="T3"/>
                </a:cxn>
                <a:cxn ang="0">
                  <a:pos x="T4" y="T5"/>
                </a:cxn>
                <a:cxn ang="0">
                  <a:pos x="T6" y="T7"/>
                </a:cxn>
                <a:cxn ang="0">
                  <a:pos x="T8" y="T9"/>
                </a:cxn>
              </a:cxnLst>
              <a:rect l="0" t="0" r="r" b="b"/>
              <a:pathLst>
                <a:path w="80" h="768">
                  <a:moveTo>
                    <a:pt x="80" y="0"/>
                  </a:moveTo>
                  <a:cubicBezTo>
                    <a:pt x="36" y="2"/>
                    <a:pt x="0" y="39"/>
                    <a:pt x="0" y="85"/>
                  </a:cubicBezTo>
                  <a:cubicBezTo>
                    <a:pt x="0" y="682"/>
                    <a:pt x="0" y="682"/>
                    <a:pt x="0" y="682"/>
                  </a:cubicBezTo>
                  <a:cubicBezTo>
                    <a:pt x="0" y="728"/>
                    <a:pt x="36" y="766"/>
                    <a:pt x="80" y="768"/>
                  </a:cubicBezTo>
                  <a:lnTo>
                    <a:pt x="8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GB" sz="2099" dirty="0">
                <a:solidFill>
                  <a:prstClr val="black"/>
                </a:solidFill>
                <a:latin typeface="Arial"/>
                <a:cs typeface="+mn-cs"/>
              </a:endParaRPr>
            </a:p>
          </p:txBody>
        </p:sp>
      </p:grpSp>
    </p:spTree>
    <p:extLst>
      <p:ext uri="{BB962C8B-B14F-4D97-AF65-F5344CB8AC3E}">
        <p14:creationId xmlns:p14="http://schemas.microsoft.com/office/powerpoint/2010/main" val="353926817"/>
      </p:ext>
    </p:extLst>
  </p:cSld>
  <p:clrMapOvr>
    <a:masterClrMapping/>
  </p:clrMapOvr>
</p:sldLayout>
</file>

<file path=ppt/slideLayouts/slideLayout306.xml><?xml version="1.0" encoding="utf-8"?>
<p:sldLayout xmlns:a="http://schemas.openxmlformats.org/drawingml/2006/main" xmlns:r="http://schemas.openxmlformats.org/officeDocument/2006/relationships" xmlns:p="http://schemas.openxmlformats.org/presentationml/2006/main" preserve="1" userDrawn="1">
  <p:cSld name="Quote White">
    <p:bg>
      <p:bgPr>
        <a:solidFill>
          <a:schemeClr val="bg1"/>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640850" y="1088774"/>
            <a:ext cx="6862299" cy="2268219"/>
          </a:xfrm>
        </p:spPr>
        <p:txBody>
          <a:bodyPr>
            <a:noAutofit/>
          </a:bodyPr>
          <a:lstStyle>
            <a:lvl1pPr algn="ctr">
              <a:defRPr sz="2898">
                <a:solidFill>
                  <a:srgbClr val="0000A0"/>
                </a:solidFill>
              </a:defRPr>
            </a:lvl1pPr>
          </a:lstStyle>
          <a:p>
            <a:r>
              <a:rPr lang="en-GB"/>
              <a:t>Click and type quote</a:t>
            </a:r>
            <a:endParaRPr lang="en-GB" dirty="0"/>
          </a:p>
        </p:txBody>
      </p:sp>
      <p:sp>
        <p:nvSpPr>
          <p:cNvPr id="5" name="Slide Number Placeholder 4"/>
          <p:cNvSpPr>
            <a:spLocks noGrp="1"/>
          </p:cNvSpPr>
          <p:nvPr>
            <p:ph type="sldNum" sz="quarter" idx="12"/>
          </p:nvPr>
        </p:nvSpPr>
        <p:spPr/>
        <p:txBody>
          <a:bodyPr/>
          <a:lstStyle>
            <a:lvl1pPr>
              <a:defRPr>
                <a:solidFill>
                  <a:srgbClr val="8B8A8D"/>
                </a:solidFill>
              </a:defRPr>
            </a:lvl1pPr>
          </a:lstStyle>
          <a:p>
            <a:fld id="{D14BCCD3-0010-4FBA-B965-2126ADC31932}" type="slidenum">
              <a:rPr lang="en-GB" smtClean="0"/>
              <a:pPr/>
              <a:t>‹#›</a:t>
            </a:fld>
            <a:endParaRPr lang="en-GB" dirty="0"/>
          </a:p>
        </p:txBody>
      </p:sp>
      <p:sp>
        <p:nvSpPr>
          <p:cNvPr id="6" name="Text Placeholder 9"/>
          <p:cNvSpPr>
            <a:spLocks noGrp="1"/>
          </p:cNvSpPr>
          <p:nvPr>
            <p:ph type="body" sz="quarter" idx="13" hasCustomPrompt="1"/>
          </p:nvPr>
        </p:nvSpPr>
        <p:spPr>
          <a:xfrm>
            <a:off x="2640515" y="3572694"/>
            <a:ext cx="6862299" cy="539875"/>
          </a:xfrm>
        </p:spPr>
        <p:txBody>
          <a:bodyPr>
            <a:noAutofit/>
          </a:bodyPr>
          <a:lstStyle>
            <a:lvl1pPr marL="0" indent="0" algn="ctr">
              <a:buFontTx/>
              <a:buNone/>
              <a:defRPr b="1">
                <a:solidFill>
                  <a:srgbClr val="8B8A8D"/>
                </a:solidFill>
              </a:defRPr>
            </a:lvl1pPr>
            <a:lvl2pPr marL="257046" indent="0">
              <a:buFontTx/>
              <a:buNone/>
              <a:defRPr b="1">
                <a:solidFill>
                  <a:schemeClr val="accent4"/>
                </a:solidFill>
              </a:defRPr>
            </a:lvl2pPr>
            <a:lvl3pPr marL="514091" indent="0">
              <a:buFontTx/>
              <a:buNone/>
              <a:defRPr b="1">
                <a:solidFill>
                  <a:schemeClr val="accent4"/>
                </a:solidFill>
              </a:defRPr>
            </a:lvl3pPr>
            <a:lvl4pPr marL="771137" indent="0">
              <a:buFontTx/>
              <a:buNone/>
              <a:defRPr b="1">
                <a:solidFill>
                  <a:schemeClr val="accent4"/>
                </a:solidFill>
              </a:defRPr>
            </a:lvl4pPr>
            <a:lvl5pPr marL="1028181" indent="0">
              <a:buFontTx/>
              <a:buNone/>
              <a:defRPr b="1">
                <a:solidFill>
                  <a:schemeClr val="accent4"/>
                </a:solidFill>
              </a:defRPr>
            </a:lvl5pPr>
          </a:lstStyle>
          <a:p>
            <a:pPr lvl="0"/>
            <a:r>
              <a:rPr lang="en-GB"/>
              <a:t>Name</a:t>
            </a:r>
            <a:endParaRPr lang="en-GB" dirty="0"/>
          </a:p>
        </p:txBody>
      </p:sp>
      <p:sp>
        <p:nvSpPr>
          <p:cNvPr id="3" name="Footer Placeholder 2"/>
          <p:cNvSpPr>
            <a:spLocks noGrp="1"/>
          </p:cNvSpPr>
          <p:nvPr>
            <p:ph type="ftr" sz="quarter" idx="14"/>
          </p:nvPr>
        </p:nvSpPr>
        <p:spPr/>
        <p:txBody>
          <a:bodyPr/>
          <a:lstStyle>
            <a:lvl1pPr>
              <a:defRPr>
                <a:solidFill>
                  <a:srgbClr val="8B8A8D"/>
                </a:solidFill>
              </a:defRPr>
            </a:lvl1pPr>
          </a:lstStyle>
          <a:p>
            <a:endParaRPr lang="en-GB" dirty="0"/>
          </a:p>
        </p:txBody>
      </p:sp>
    </p:spTree>
    <p:extLst>
      <p:ext uri="{BB962C8B-B14F-4D97-AF65-F5344CB8AC3E}">
        <p14:creationId xmlns:p14="http://schemas.microsoft.com/office/powerpoint/2010/main" val="1911592555"/>
      </p:ext>
    </p:extLst>
  </p:cSld>
  <p:clrMapOvr>
    <a:masterClrMapping/>
  </p:clrMapOvr>
</p:sldLayout>
</file>

<file path=ppt/slideLayouts/slideLayout307.xml><?xml version="1.0" encoding="utf-8"?>
<p:sldLayout xmlns:a="http://schemas.openxmlformats.org/drawingml/2006/main" xmlns:r="http://schemas.openxmlformats.org/officeDocument/2006/relationships" xmlns:p="http://schemas.openxmlformats.org/presentationml/2006/main" showMasterSp="0" preserve="1" userDrawn="1">
  <p:cSld name="Quote Blue">
    <p:bg>
      <p:bgPr>
        <a:solidFill>
          <a:schemeClr val="accent1"/>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640850" y="1090548"/>
            <a:ext cx="6862299" cy="2267475"/>
          </a:xfrm>
        </p:spPr>
        <p:txBody>
          <a:bodyPr>
            <a:noAutofit/>
          </a:bodyPr>
          <a:lstStyle>
            <a:lvl1pPr algn="ctr">
              <a:defRPr sz="2898">
                <a:solidFill>
                  <a:srgbClr val="FBD9CA"/>
                </a:solidFill>
              </a:defRPr>
            </a:lvl1pPr>
          </a:lstStyle>
          <a:p>
            <a:r>
              <a:rPr lang="en-GB"/>
              <a:t>Click and type quote</a:t>
            </a:r>
            <a:endParaRPr lang="en-GB" dirty="0"/>
          </a:p>
        </p:txBody>
      </p:sp>
      <p:sp>
        <p:nvSpPr>
          <p:cNvPr id="5" name="Slide Number Placeholder 4"/>
          <p:cNvSpPr>
            <a:spLocks noGrp="1"/>
          </p:cNvSpPr>
          <p:nvPr>
            <p:ph type="sldNum" sz="quarter" idx="12"/>
          </p:nvPr>
        </p:nvSpPr>
        <p:spPr/>
        <p:txBody>
          <a:bodyPr/>
          <a:lstStyle>
            <a:lvl1pPr>
              <a:defRPr>
                <a:solidFill>
                  <a:schemeClr val="bg1"/>
                </a:solidFill>
              </a:defRPr>
            </a:lvl1pPr>
          </a:lstStyle>
          <a:p>
            <a:fld id="{D14BCCD3-0010-4FBA-B965-2126ADC31932}" type="slidenum">
              <a:rPr lang="en-GB" smtClean="0">
                <a:solidFill>
                  <a:prstClr val="white"/>
                </a:solidFill>
              </a:rPr>
              <a:pPr/>
              <a:t>‹#›</a:t>
            </a:fld>
            <a:endParaRPr lang="en-GB" dirty="0">
              <a:solidFill>
                <a:prstClr val="white"/>
              </a:solidFill>
            </a:endParaRPr>
          </a:p>
        </p:txBody>
      </p:sp>
      <p:sp>
        <p:nvSpPr>
          <p:cNvPr id="6" name="Text Placeholder 9"/>
          <p:cNvSpPr>
            <a:spLocks noGrp="1"/>
          </p:cNvSpPr>
          <p:nvPr>
            <p:ph type="body" sz="quarter" idx="13" hasCustomPrompt="1"/>
          </p:nvPr>
        </p:nvSpPr>
        <p:spPr>
          <a:xfrm>
            <a:off x="2640515" y="3572694"/>
            <a:ext cx="6862299" cy="539875"/>
          </a:xfrm>
        </p:spPr>
        <p:txBody>
          <a:bodyPr>
            <a:noAutofit/>
          </a:bodyPr>
          <a:lstStyle>
            <a:lvl1pPr marL="0" indent="0" algn="ctr">
              <a:buFontTx/>
              <a:buNone/>
              <a:defRPr b="1">
                <a:solidFill>
                  <a:schemeClr val="bg1"/>
                </a:solidFill>
              </a:defRPr>
            </a:lvl1pPr>
            <a:lvl2pPr marL="257046" indent="0">
              <a:buFontTx/>
              <a:buNone/>
              <a:defRPr b="1">
                <a:solidFill>
                  <a:schemeClr val="accent4"/>
                </a:solidFill>
              </a:defRPr>
            </a:lvl2pPr>
            <a:lvl3pPr marL="514091" indent="0">
              <a:buFontTx/>
              <a:buNone/>
              <a:defRPr b="1">
                <a:solidFill>
                  <a:schemeClr val="accent4"/>
                </a:solidFill>
              </a:defRPr>
            </a:lvl3pPr>
            <a:lvl4pPr marL="771137" indent="0">
              <a:buFontTx/>
              <a:buNone/>
              <a:defRPr b="1">
                <a:solidFill>
                  <a:schemeClr val="accent4"/>
                </a:solidFill>
              </a:defRPr>
            </a:lvl4pPr>
            <a:lvl5pPr marL="1028181" indent="0">
              <a:buFontTx/>
              <a:buNone/>
              <a:defRPr b="1">
                <a:solidFill>
                  <a:schemeClr val="accent4"/>
                </a:solidFill>
              </a:defRPr>
            </a:lvl5pPr>
          </a:lstStyle>
          <a:p>
            <a:pPr lvl="0"/>
            <a:r>
              <a:rPr lang="en-GB"/>
              <a:t>Name</a:t>
            </a:r>
            <a:endParaRPr lang="en-GB" dirty="0"/>
          </a:p>
        </p:txBody>
      </p:sp>
      <p:cxnSp>
        <p:nvCxnSpPr>
          <p:cNvPr id="8" name="Straight Connector 7"/>
          <p:cNvCxnSpPr/>
          <p:nvPr userDrawn="1"/>
        </p:nvCxnSpPr>
        <p:spPr>
          <a:xfrm>
            <a:off x="647831" y="6316537"/>
            <a:ext cx="10890764" cy="0"/>
          </a:xfrm>
          <a:prstGeom prst="line">
            <a:avLst/>
          </a:prstGeom>
          <a:ln w="9525">
            <a:solidFill>
              <a:schemeClr val="bg1"/>
            </a:solidFill>
          </a:ln>
        </p:spPr>
        <p:style>
          <a:lnRef idx="1">
            <a:schemeClr val="accent1"/>
          </a:lnRef>
          <a:fillRef idx="0">
            <a:schemeClr val="accent1"/>
          </a:fillRef>
          <a:effectRef idx="0">
            <a:schemeClr val="accent1"/>
          </a:effectRef>
          <a:fontRef idx="minor">
            <a:schemeClr val="tx1"/>
          </a:fontRef>
        </p:style>
      </p:cxnSp>
      <p:grpSp>
        <p:nvGrpSpPr>
          <p:cNvPr id="23" name="Logotype, static"/>
          <p:cNvGrpSpPr/>
          <p:nvPr userDrawn="1"/>
        </p:nvGrpSpPr>
        <p:grpSpPr>
          <a:xfrm>
            <a:off x="10686683" y="6387823"/>
            <a:ext cx="863463" cy="180060"/>
            <a:chOff x="9501453" y="6148765"/>
            <a:chExt cx="2047875" cy="427037"/>
          </a:xfrm>
          <a:solidFill>
            <a:schemeClr val="bg1"/>
          </a:solidFill>
        </p:grpSpPr>
        <p:sp>
          <p:nvSpPr>
            <p:cNvPr id="24" name="Freeform 5"/>
            <p:cNvSpPr>
              <a:spLocks noEditPoints="1"/>
            </p:cNvSpPr>
            <p:nvPr userDrawn="1"/>
          </p:nvSpPr>
          <p:spPr bwMode="auto">
            <a:xfrm>
              <a:off x="11206428" y="6231315"/>
              <a:ext cx="342900" cy="344487"/>
            </a:xfrm>
            <a:custGeom>
              <a:avLst/>
              <a:gdLst>
                <a:gd name="T0" fmla="*/ 43 w 91"/>
                <a:gd name="T1" fmla="*/ 2 h 91"/>
                <a:gd name="T2" fmla="*/ 2 w 91"/>
                <a:gd name="T3" fmla="*/ 44 h 91"/>
                <a:gd name="T4" fmla="*/ 46 w 91"/>
                <a:gd name="T5" fmla="*/ 91 h 91"/>
                <a:gd name="T6" fmla="*/ 74 w 91"/>
                <a:gd name="T7" fmla="*/ 77 h 91"/>
                <a:gd name="T8" fmla="*/ 74 w 91"/>
                <a:gd name="T9" fmla="*/ 90 h 91"/>
                <a:gd name="T10" fmla="*/ 91 w 91"/>
                <a:gd name="T11" fmla="*/ 90 h 91"/>
                <a:gd name="T12" fmla="*/ 91 w 91"/>
                <a:gd name="T13" fmla="*/ 47 h 91"/>
                <a:gd name="T14" fmla="*/ 43 w 91"/>
                <a:gd name="T15" fmla="*/ 2 h 91"/>
                <a:gd name="T16" fmla="*/ 72 w 91"/>
                <a:gd name="T17" fmla="*/ 48 h 91"/>
                <a:gd name="T18" fmla="*/ 43 w 91"/>
                <a:gd name="T19" fmla="*/ 72 h 91"/>
                <a:gd name="T20" fmla="*/ 21 w 91"/>
                <a:gd name="T21" fmla="*/ 50 h 91"/>
                <a:gd name="T22" fmla="*/ 46 w 91"/>
                <a:gd name="T23" fmla="*/ 21 h 91"/>
                <a:gd name="T24" fmla="*/ 72 w 91"/>
                <a:gd name="T25" fmla="*/ 45 h 91"/>
                <a:gd name="T26" fmla="*/ 72 w 91"/>
                <a:gd name="T27" fmla="*/ 48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1" h="91">
                  <a:moveTo>
                    <a:pt x="43" y="2"/>
                  </a:moveTo>
                  <a:cubicBezTo>
                    <a:pt x="21" y="4"/>
                    <a:pt x="3" y="22"/>
                    <a:pt x="2" y="44"/>
                  </a:cubicBezTo>
                  <a:cubicBezTo>
                    <a:pt x="0" y="70"/>
                    <a:pt x="21" y="91"/>
                    <a:pt x="46" y="91"/>
                  </a:cubicBezTo>
                  <a:cubicBezTo>
                    <a:pt x="56" y="91"/>
                    <a:pt x="68" y="87"/>
                    <a:pt x="74" y="77"/>
                  </a:cubicBezTo>
                  <a:cubicBezTo>
                    <a:pt x="74" y="90"/>
                    <a:pt x="74" y="90"/>
                    <a:pt x="74" y="90"/>
                  </a:cubicBezTo>
                  <a:cubicBezTo>
                    <a:pt x="91" y="90"/>
                    <a:pt x="91" y="90"/>
                    <a:pt x="91" y="90"/>
                  </a:cubicBezTo>
                  <a:cubicBezTo>
                    <a:pt x="91" y="47"/>
                    <a:pt x="91" y="47"/>
                    <a:pt x="91" y="47"/>
                  </a:cubicBezTo>
                  <a:cubicBezTo>
                    <a:pt x="91" y="20"/>
                    <a:pt x="69" y="0"/>
                    <a:pt x="43" y="2"/>
                  </a:cubicBezTo>
                  <a:close/>
                  <a:moveTo>
                    <a:pt x="72" y="48"/>
                  </a:moveTo>
                  <a:cubicBezTo>
                    <a:pt x="71" y="63"/>
                    <a:pt x="58" y="74"/>
                    <a:pt x="43" y="72"/>
                  </a:cubicBezTo>
                  <a:cubicBezTo>
                    <a:pt x="32" y="71"/>
                    <a:pt x="22" y="61"/>
                    <a:pt x="21" y="50"/>
                  </a:cubicBezTo>
                  <a:cubicBezTo>
                    <a:pt x="19" y="34"/>
                    <a:pt x="31" y="21"/>
                    <a:pt x="46" y="21"/>
                  </a:cubicBezTo>
                  <a:cubicBezTo>
                    <a:pt x="60" y="21"/>
                    <a:pt x="71" y="32"/>
                    <a:pt x="72" y="45"/>
                  </a:cubicBezTo>
                  <a:lnTo>
                    <a:pt x="72" y="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US" sz="2099" dirty="0">
                <a:solidFill>
                  <a:prstClr val="black"/>
                </a:solidFill>
                <a:latin typeface="Arial"/>
                <a:cs typeface="+mn-cs"/>
              </a:endParaRPr>
            </a:p>
          </p:txBody>
        </p:sp>
        <p:sp>
          <p:nvSpPr>
            <p:cNvPr id="25" name="Freeform 6"/>
            <p:cNvSpPr>
              <a:spLocks noEditPoints="1"/>
            </p:cNvSpPr>
            <p:nvPr userDrawn="1"/>
          </p:nvSpPr>
          <p:spPr bwMode="auto">
            <a:xfrm>
              <a:off x="10849241" y="6236077"/>
              <a:ext cx="334963" cy="339725"/>
            </a:xfrm>
            <a:custGeom>
              <a:avLst/>
              <a:gdLst>
                <a:gd name="T0" fmla="*/ 44 w 89"/>
                <a:gd name="T1" fmla="*/ 1 h 90"/>
                <a:gd name="T2" fmla="*/ 0 w 89"/>
                <a:gd name="T3" fmla="*/ 46 h 90"/>
                <a:gd name="T4" fmla="*/ 45 w 89"/>
                <a:gd name="T5" fmla="*/ 90 h 90"/>
                <a:gd name="T6" fmla="*/ 86 w 89"/>
                <a:gd name="T7" fmla="*/ 63 h 90"/>
                <a:gd name="T8" fmla="*/ 69 w 89"/>
                <a:gd name="T9" fmla="*/ 58 h 90"/>
                <a:gd name="T10" fmla="*/ 50 w 89"/>
                <a:gd name="T11" fmla="*/ 72 h 90"/>
                <a:gd name="T12" fmla="*/ 22 w 89"/>
                <a:gd name="T13" fmla="*/ 59 h 90"/>
                <a:gd name="T14" fmla="*/ 89 w 89"/>
                <a:gd name="T15" fmla="*/ 41 h 90"/>
                <a:gd name="T16" fmla="*/ 44 w 89"/>
                <a:gd name="T17" fmla="*/ 1 h 90"/>
                <a:gd name="T18" fmla="*/ 19 w 89"/>
                <a:gd name="T19" fmla="*/ 44 h 90"/>
                <a:gd name="T20" fmla="*/ 36 w 89"/>
                <a:gd name="T21" fmla="*/ 19 h 90"/>
                <a:gd name="T22" fmla="*/ 67 w 89"/>
                <a:gd name="T23" fmla="*/ 31 h 90"/>
                <a:gd name="T24" fmla="*/ 19 w 89"/>
                <a:gd name="T25" fmla="*/ 44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9" h="90">
                  <a:moveTo>
                    <a:pt x="44" y="1"/>
                  </a:moveTo>
                  <a:cubicBezTo>
                    <a:pt x="20" y="2"/>
                    <a:pt x="0" y="20"/>
                    <a:pt x="0" y="46"/>
                  </a:cubicBezTo>
                  <a:cubicBezTo>
                    <a:pt x="0" y="70"/>
                    <a:pt x="20" y="90"/>
                    <a:pt x="45" y="90"/>
                  </a:cubicBezTo>
                  <a:cubicBezTo>
                    <a:pt x="62" y="90"/>
                    <a:pt x="79" y="80"/>
                    <a:pt x="86" y="63"/>
                  </a:cubicBezTo>
                  <a:cubicBezTo>
                    <a:pt x="69" y="58"/>
                    <a:pt x="69" y="58"/>
                    <a:pt x="69" y="58"/>
                  </a:cubicBezTo>
                  <a:cubicBezTo>
                    <a:pt x="66" y="65"/>
                    <a:pt x="58" y="71"/>
                    <a:pt x="50" y="72"/>
                  </a:cubicBezTo>
                  <a:cubicBezTo>
                    <a:pt x="38" y="75"/>
                    <a:pt x="26" y="67"/>
                    <a:pt x="22" y="59"/>
                  </a:cubicBezTo>
                  <a:cubicBezTo>
                    <a:pt x="89" y="41"/>
                    <a:pt x="89" y="41"/>
                    <a:pt x="89" y="41"/>
                  </a:cubicBezTo>
                  <a:cubicBezTo>
                    <a:pt x="87" y="24"/>
                    <a:pt x="72" y="0"/>
                    <a:pt x="44" y="1"/>
                  </a:cubicBezTo>
                  <a:close/>
                  <a:moveTo>
                    <a:pt x="19" y="44"/>
                  </a:moveTo>
                  <a:cubicBezTo>
                    <a:pt x="19" y="34"/>
                    <a:pt x="24" y="24"/>
                    <a:pt x="36" y="19"/>
                  </a:cubicBezTo>
                  <a:cubicBezTo>
                    <a:pt x="50" y="14"/>
                    <a:pt x="62" y="21"/>
                    <a:pt x="67" y="31"/>
                  </a:cubicBezTo>
                  <a:lnTo>
                    <a:pt x="19" y="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US" sz="2099" dirty="0">
                <a:solidFill>
                  <a:prstClr val="black"/>
                </a:solidFill>
                <a:latin typeface="Arial"/>
                <a:cs typeface="+mn-cs"/>
              </a:endParaRPr>
            </a:p>
          </p:txBody>
        </p:sp>
        <p:sp>
          <p:nvSpPr>
            <p:cNvPr id="26" name="Freeform 7"/>
            <p:cNvSpPr>
              <a:spLocks/>
            </p:cNvSpPr>
            <p:nvPr userDrawn="1"/>
          </p:nvSpPr>
          <p:spPr bwMode="auto">
            <a:xfrm>
              <a:off x="10292028" y="6239252"/>
              <a:ext cx="166688" cy="333375"/>
            </a:xfrm>
            <a:custGeom>
              <a:avLst/>
              <a:gdLst>
                <a:gd name="T0" fmla="*/ 44 w 44"/>
                <a:gd name="T1" fmla="*/ 18 h 88"/>
                <a:gd name="T2" fmla="*/ 44 w 44"/>
                <a:gd name="T3" fmla="*/ 0 h 88"/>
                <a:gd name="T4" fmla="*/ 19 w 44"/>
                <a:gd name="T5" fmla="*/ 13 h 88"/>
                <a:gd name="T6" fmla="*/ 19 w 44"/>
                <a:gd name="T7" fmla="*/ 3 h 88"/>
                <a:gd name="T8" fmla="*/ 0 w 44"/>
                <a:gd name="T9" fmla="*/ 3 h 88"/>
                <a:gd name="T10" fmla="*/ 0 w 44"/>
                <a:gd name="T11" fmla="*/ 44 h 88"/>
                <a:gd name="T12" fmla="*/ 0 w 44"/>
                <a:gd name="T13" fmla="*/ 88 h 88"/>
                <a:gd name="T14" fmla="*/ 20 w 44"/>
                <a:gd name="T15" fmla="*/ 88 h 88"/>
                <a:gd name="T16" fmla="*/ 20 w 44"/>
                <a:gd name="T17" fmla="*/ 46 h 88"/>
                <a:gd name="T18" fmla="*/ 44 w 44"/>
                <a:gd name="T19" fmla="*/ 1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 h="88">
                  <a:moveTo>
                    <a:pt x="44" y="18"/>
                  </a:moveTo>
                  <a:cubicBezTo>
                    <a:pt x="44" y="0"/>
                    <a:pt x="44" y="0"/>
                    <a:pt x="44" y="0"/>
                  </a:cubicBezTo>
                  <a:cubicBezTo>
                    <a:pt x="28" y="0"/>
                    <a:pt x="22" y="8"/>
                    <a:pt x="19" y="13"/>
                  </a:cubicBezTo>
                  <a:cubicBezTo>
                    <a:pt x="19" y="3"/>
                    <a:pt x="19" y="3"/>
                    <a:pt x="19" y="3"/>
                  </a:cubicBezTo>
                  <a:cubicBezTo>
                    <a:pt x="0" y="3"/>
                    <a:pt x="0" y="3"/>
                    <a:pt x="0" y="3"/>
                  </a:cubicBezTo>
                  <a:cubicBezTo>
                    <a:pt x="0" y="44"/>
                    <a:pt x="0" y="44"/>
                    <a:pt x="0" y="44"/>
                  </a:cubicBezTo>
                  <a:cubicBezTo>
                    <a:pt x="0" y="88"/>
                    <a:pt x="0" y="88"/>
                    <a:pt x="0" y="88"/>
                  </a:cubicBezTo>
                  <a:cubicBezTo>
                    <a:pt x="20" y="88"/>
                    <a:pt x="20" y="88"/>
                    <a:pt x="20" y="88"/>
                  </a:cubicBezTo>
                  <a:cubicBezTo>
                    <a:pt x="20" y="62"/>
                    <a:pt x="20" y="62"/>
                    <a:pt x="20" y="46"/>
                  </a:cubicBezTo>
                  <a:cubicBezTo>
                    <a:pt x="20" y="26"/>
                    <a:pt x="31" y="19"/>
                    <a:pt x="44"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US" sz="2099" dirty="0">
                <a:solidFill>
                  <a:prstClr val="black"/>
                </a:solidFill>
                <a:latin typeface="Arial"/>
                <a:cs typeface="+mn-cs"/>
              </a:endParaRPr>
            </a:p>
          </p:txBody>
        </p:sp>
        <p:sp>
          <p:nvSpPr>
            <p:cNvPr id="27" name="Freeform 8"/>
            <p:cNvSpPr>
              <a:spLocks/>
            </p:cNvSpPr>
            <p:nvPr userDrawn="1"/>
          </p:nvSpPr>
          <p:spPr bwMode="auto">
            <a:xfrm>
              <a:off x="9501453" y="6182102"/>
              <a:ext cx="369888" cy="390525"/>
            </a:xfrm>
            <a:custGeom>
              <a:avLst/>
              <a:gdLst>
                <a:gd name="T0" fmla="*/ 185 w 233"/>
                <a:gd name="T1" fmla="*/ 165 h 246"/>
                <a:gd name="T2" fmla="*/ 48 w 233"/>
                <a:gd name="T3" fmla="*/ 0 h 246"/>
                <a:gd name="T4" fmla="*/ 0 w 233"/>
                <a:gd name="T5" fmla="*/ 0 h 246"/>
                <a:gd name="T6" fmla="*/ 0 w 233"/>
                <a:gd name="T7" fmla="*/ 246 h 246"/>
                <a:gd name="T8" fmla="*/ 50 w 233"/>
                <a:gd name="T9" fmla="*/ 246 h 246"/>
                <a:gd name="T10" fmla="*/ 50 w 233"/>
                <a:gd name="T11" fmla="*/ 81 h 246"/>
                <a:gd name="T12" fmla="*/ 190 w 233"/>
                <a:gd name="T13" fmla="*/ 246 h 246"/>
                <a:gd name="T14" fmla="*/ 233 w 233"/>
                <a:gd name="T15" fmla="*/ 246 h 246"/>
                <a:gd name="T16" fmla="*/ 233 w 233"/>
                <a:gd name="T17" fmla="*/ 0 h 246"/>
                <a:gd name="T18" fmla="*/ 185 w 233"/>
                <a:gd name="T19" fmla="*/ 0 h 246"/>
                <a:gd name="T20" fmla="*/ 185 w 233"/>
                <a:gd name="T21" fmla="*/ 165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3" h="246">
                  <a:moveTo>
                    <a:pt x="185" y="165"/>
                  </a:moveTo>
                  <a:lnTo>
                    <a:pt x="48" y="0"/>
                  </a:lnTo>
                  <a:lnTo>
                    <a:pt x="0" y="0"/>
                  </a:lnTo>
                  <a:lnTo>
                    <a:pt x="0" y="246"/>
                  </a:lnTo>
                  <a:lnTo>
                    <a:pt x="50" y="246"/>
                  </a:lnTo>
                  <a:lnTo>
                    <a:pt x="50" y="81"/>
                  </a:lnTo>
                  <a:lnTo>
                    <a:pt x="190" y="246"/>
                  </a:lnTo>
                  <a:lnTo>
                    <a:pt x="233" y="246"/>
                  </a:lnTo>
                  <a:lnTo>
                    <a:pt x="233" y="0"/>
                  </a:lnTo>
                  <a:lnTo>
                    <a:pt x="185" y="0"/>
                  </a:lnTo>
                  <a:lnTo>
                    <a:pt x="185" y="16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US" sz="2099" dirty="0">
                <a:solidFill>
                  <a:prstClr val="black"/>
                </a:solidFill>
                <a:latin typeface="Arial"/>
                <a:cs typeface="+mn-cs"/>
              </a:endParaRPr>
            </a:p>
          </p:txBody>
        </p:sp>
        <p:sp>
          <p:nvSpPr>
            <p:cNvPr id="28" name="Freeform 9"/>
            <p:cNvSpPr>
              <a:spLocks noEditPoints="1"/>
            </p:cNvSpPr>
            <p:nvPr userDrawn="1"/>
          </p:nvSpPr>
          <p:spPr bwMode="auto">
            <a:xfrm>
              <a:off x="10461891" y="6148765"/>
              <a:ext cx="342900" cy="427037"/>
            </a:xfrm>
            <a:custGeom>
              <a:avLst/>
              <a:gdLst>
                <a:gd name="T0" fmla="*/ 91 w 91"/>
                <a:gd name="T1" fmla="*/ 0 h 113"/>
                <a:gd name="T2" fmla="*/ 73 w 91"/>
                <a:gd name="T3" fmla="*/ 0 h 113"/>
                <a:gd name="T4" fmla="*/ 73 w 91"/>
                <a:gd name="T5" fmla="*/ 34 h 113"/>
                <a:gd name="T6" fmla="*/ 43 w 91"/>
                <a:gd name="T7" fmla="*/ 24 h 113"/>
                <a:gd name="T8" fmla="*/ 2 w 91"/>
                <a:gd name="T9" fmla="*/ 66 h 113"/>
                <a:gd name="T10" fmla="*/ 46 w 91"/>
                <a:gd name="T11" fmla="*/ 113 h 113"/>
                <a:gd name="T12" fmla="*/ 74 w 91"/>
                <a:gd name="T13" fmla="*/ 101 h 113"/>
                <a:gd name="T14" fmla="*/ 74 w 91"/>
                <a:gd name="T15" fmla="*/ 112 h 113"/>
                <a:gd name="T16" fmla="*/ 91 w 91"/>
                <a:gd name="T17" fmla="*/ 112 h 113"/>
                <a:gd name="T18" fmla="*/ 91 w 91"/>
                <a:gd name="T19" fmla="*/ 69 h 113"/>
                <a:gd name="T20" fmla="*/ 91 w 91"/>
                <a:gd name="T21" fmla="*/ 69 h 113"/>
                <a:gd name="T22" fmla="*/ 91 w 91"/>
                <a:gd name="T23" fmla="*/ 68 h 113"/>
                <a:gd name="T24" fmla="*/ 91 w 91"/>
                <a:gd name="T25" fmla="*/ 0 h 113"/>
                <a:gd name="T26" fmla="*/ 72 w 91"/>
                <a:gd name="T27" fmla="*/ 70 h 113"/>
                <a:gd name="T28" fmla="*/ 43 w 91"/>
                <a:gd name="T29" fmla="*/ 94 h 113"/>
                <a:gd name="T30" fmla="*/ 21 w 91"/>
                <a:gd name="T31" fmla="*/ 72 h 113"/>
                <a:gd name="T32" fmla="*/ 46 w 91"/>
                <a:gd name="T33" fmla="*/ 43 h 113"/>
                <a:gd name="T34" fmla="*/ 72 w 91"/>
                <a:gd name="T35" fmla="*/ 67 h 113"/>
                <a:gd name="T36" fmla="*/ 72 w 91"/>
                <a:gd name="T37" fmla="*/ 7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1" h="113">
                  <a:moveTo>
                    <a:pt x="91" y="0"/>
                  </a:moveTo>
                  <a:cubicBezTo>
                    <a:pt x="73" y="0"/>
                    <a:pt x="73" y="0"/>
                    <a:pt x="73" y="0"/>
                  </a:cubicBezTo>
                  <a:cubicBezTo>
                    <a:pt x="73" y="34"/>
                    <a:pt x="73" y="34"/>
                    <a:pt x="73" y="34"/>
                  </a:cubicBezTo>
                  <a:cubicBezTo>
                    <a:pt x="68" y="28"/>
                    <a:pt x="55" y="23"/>
                    <a:pt x="43" y="24"/>
                  </a:cubicBezTo>
                  <a:cubicBezTo>
                    <a:pt x="21" y="26"/>
                    <a:pt x="3" y="44"/>
                    <a:pt x="2" y="66"/>
                  </a:cubicBezTo>
                  <a:cubicBezTo>
                    <a:pt x="0" y="92"/>
                    <a:pt x="21" y="113"/>
                    <a:pt x="46" y="113"/>
                  </a:cubicBezTo>
                  <a:cubicBezTo>
                    <a:pt x="56" y="113"/>
                    <a:pt x="69" y="109"/>
                    <a:pt x="74" y="101"/>
                  </a:cubicBezTo>
                  <a:cubicBezTo>
                    <a:pt x="74" y="112"/>
                    <a:pt x="74" y="112"/>
                    <a:pt x="74" y="112"/>
                  </a:cubicBezTo>
                  <a:cubicBezTo>
                    <a:pt x="91" y="112"/>
                    <a:pt x="91" y="112"/>
                    <a:pt x="91" y="112"/>
                  </a:cubicBezTo>
                  <a:cubicBezTo>
                    <a:pt x="91" y="69"/>
                    <a:pt x="91" y="69"/>
                    <a:pt x="91" y="69"/>
                  </a:cubicBezTo>
                  <a:cubicBezTo>
                    <a:pt x="91" y="69"/>
                    <a:pt x="91" y="69"/>
                    <a:pt x="91" y="69"/>
                  </a:cubicBezTo>
                  <a:cubicBezTo>
                    <a:pt x="91" y="68"/>
                    <a:pt x="91" y="68"/>
                    <a:pt x="91" y="68"/>
                  </a:cubicBezTo>
                  <a:lnTo>
                    <a:pt x="91" y="0"/>
                  </a:lnTo>
                  <a:close/>
                  <a:moveTo>
                    <a:pt x="72" y="70"/>
                  </a:moveTo>
                  <a:cubicBezTo>
                    <a:pt x="71" y="85"/>
                    <a:pt x="58" y="96"/>
                    <a:pt x="43" y="94"/>
                  </a:cubicBezTo>
                  <a:cubicBezTo>
                    <a:pt x="32" y="93"/>
                    <a:pt x="22" y="83"/>
                    <a:pt x="21" y="72"/>
                  </a:cubicBezTo>
                  <a:cubicBezTo>
                    <a:pt x="19" y="56"/>
                    <a:pt x="31" y="43"/>
                    <a:pt x="46" y="43"/>
                  </a:cubicBezTo>
                  <a:cubicBezTo>
                    <a:pt x="60" y="43"/>
                    <a:pt x="71" y="54"/>
                    <a:pt x="72" y="67"/>
                  </a:cubicBezTo>
                  <a:lnTo>
                    <a:pt x="72"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US" sz="2099" dirty="0">
                <a:solidFill>
                  <a:prstClr val="black"/>
                </a:solidFill>
                <a:latin typeface="Arial"/>
                <a:cs typeface="+mn-cs"/>
              </a:endParaRPr>
            </a:p>
          </p:txBody>
        </p:sp>
        <p:sp>
          <p:nvSpPr>
            <p:cNvPr id="29" name="Freeform 10"/>
            <p:cNvSpPr>
              <a:spLocks noEditPoints="1"/>
            </p:cNvSpPr>
            <p:nvPr userDrawn="1"/>
          </p:nvSpPr>
          <p:spPr bwMode="auto">
            <a:xfrm>
              <a:off x="9912616" y="6239252"/>
              <a:ext cx="338138" cy="336550"/>
            </a:xfrm>
            <a:custGeom>
              <a:avLst/>
              <a:gdLst>
                <a:gd name="T0" fmla="*/ 45 w 90"/>
                <a:gd name="T1" fmla="*/ 0 h 89"/>
                <a:gd name="T2" fmla="*/ 0 w 90"/>
                <a:gd name="T3" fmla="*/ 45 h 89"/>
                <a:gd name="T4" fmla="*/ 45 w 90"/>
                <a:gd name="T5" fmla="*/ 89 h 89"/>
                <a:gd name="T6" fmla="*/ 90 w 90"/>
                <a:gd name="T7" fmla="*/ 45 h 89"/>
                <a:gd name="T8" fmla="*/ 45 w 90"/>
                <a:gd name="T9" fmla="*/ 0 h 89"/>
                <a:gd name="T10" fmla="*/ 45 w 90"/>
                <a:gd name="T11" fmla="*/ 70 h 89"/>
                <a:gd name="T12" fmla="*/ 19 w 90"/>
                <a:gd name="T13" fmla="*/ 45 h 89"/>
                <a:gd name="T14" fmla="*/ 45 w 90"/>
                <a:gd name="T15" fmla="*/ 19 h 89"/>
                <a:gd name="T16" fmla="*/ 71 w 90"/>
                <a:gd name="T17" fmla="*/ 45 h 89"/>
                <a:gd name="T18" fmla="*/ 45 w 90"/>
                <a:gd name="T19" fmla="*/ 7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0" h="89">
                  <a:moveTo>
                    <a:pt x="45" y="0"/>
                  </a:moveTo>
                  <a:cubicBezTo>
                    <a:pt x="20" y="0"/>
                    <a:pt x="0" y="20"/>
                    <a:pt x="0" y="45"/>
                  </a:cubicBezTo>
                  <a:cubicBezTo>
                    <a:pt x="0" y="69"/>
                    <a:pt x="20" y="89"/>
                    <a:pt x="45" y="89"/>
                  </a:cubicBezTo>
                  <a:cubicBezTo>
                    <a:pt x="70" y="89"/>
                    <a:pt x="90" y="69"/>
                    <a:pt x="90" y="45"/>
                  </a:cubicBezTo>
                  <a:cubicBezTo>
                    <a:pt x="90" y="20"/>
                    <a:pt x="70" y="0"/>
                    <a:pt x="45" y="0"/>
                  </a:cubicBezTo>
                  <a:close/>
                  <a:moveTo>
                    <a:pt x="45" y="70"/>
                  </a:moveTo>
                  <a:cubicBezTo>
                    <a:pt x="31" y="70"/>
                    <a:pt x="19" y="59"/>
                    <a:pt x="19" y="45"/>
                  </a:cubicBezTo>
                  <a:cubicBezTo>
                    <a:pt x="19" y="30"/>
                    <a:pt x="31" y="19"/>
                    <a:pt x="45" y="19"/>
                  </a:cubicBezTo>
                  <a:cubicBezTo>
                    <a:pt x="59" y="19"/>
                    <a:pt x="71" y="30"/>
                    <a:pt x="71" y="45"/>
                  </a:cubicBezTo>
                  <a:cubicBezTo>
                    <a:pt x="71" y="59"/>
                    <a:pt x="59" y="70"/>
                    <a:pt x="45" y="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US" sz="2099" dirty="0">
                <a:solidFill>
                  <a:prstClr val="black"/>
                </a:solidFill>
                <a:latin typeface="Arial"/>
                <a:cs typeface="+mn-cs"/>
              </a:endParaRPr>
            </a:p>
          </p:txBody>
        </p:sp>
      </p:grpSp>
      <p:sp>
        <p:nvSpPr>
          <p:cNvPr id="3" name="Footer Placeholder 2"/>
          <p:cNvSpPr>
            <a:spLocks noGrp="1"/>
          </p:cNvSpPr>
          <p:nvPr>
            <p:ph type="ftr" sz="quarter" idx="14"/>
          </p:nvPr>
        </p:nvSpPr>
        <p:spPr/>
        <p:txBody>
          <a:bodyPr/>
          <a:lstStyle>
            <a:lvl1pPr>
              <a:defRPr>
                <a:solidFill>
                  <a:schemeClr val="bg1"/>
                </a:solidFill>
              </a:defRPr>
            </a:lvl1pPr>
          </a:lstStyle>
          <a:p>
            <a:endParaRPr lang="en-GB" dirty="0">
              <a:solidFill>
                <a:prstClr val="white"/>
              </a:solidFill>
            </a:endParaRPr>
          </a:p>
        </p:txBody>
      </p:sp>
    </p:spTree>
    <p:extLst>
      <p:ext uri="{BB962C8B-B14F-4D97-AF65-F5344CB8AC3E}">
        <p14:creationId xmlns:p14="http://schemas.microsoft.com/office/powerpoint/2010/main" val="4175892713"/>
      </p:ext>
    </p:extLst>
  </p:cSld>
  <p:clrMapOvr>
    <a:masterClrMapping/>
  </p:clrMapOvr>
</p:sldLayout>
</file>

<file path=ppt/slideLayouts/slideLayout308.xml><?xml version="1.0" encoding="utf-8"?>
<p:sldLayout xmlns:a="http://schemas.openxmlformats.org/drawingml/2006/main" xmlns:r="http://schemas.openxmlformats.org/officeDocument/2006/relationships" xmlns:p="http://schemas.openxmlformats.org/presentationml/2006/main" showMasterSp="0" preserve="1" userDrawn="1">
  <p:cSld name="Quote Pulse Pattern">
    <p:bg>
      <p:bgPr>
        <a:solidFill>
          <a:schemeClr val="accent1"/>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640850" y="166208"/>
            <a:ext cx="6862299" cy="2326704"/>
          </a:xfrm>
        </p:spPr>
        <p:txBody>
          <a:bodyPr>
            <a:noAutofit/>
          </a:bodyPr>
          <a:lstStyle>
            <a:lvl1pPr algn="ctr">
              <a:defRPr sz="2898">
                <a:solidFill>
                  <a:srgbClr val="FBD9CA"/>
                </a:solidFill>
              </a:defRPr>
            </a:lvl1pPr>
          </a:lstStyle>
          <a:p>
            <a:r>
              <a:rPr lang="en-GB"/>
              <a:t>Click and type quote</a:t>
            </a:r>
            <a:endParaRPr lang="en-GB" dirty="0"/>
          </a:p>
        </p:txBody>
      </p:sp>
      <p:sp>
        <p:nvSpPr>
          <p:cNvPr id="5" name="Slide Number Placeholder 4"/>
          <p:cNvSpPr>
            <a:spLocks noGrp="1"/>
          </p:cNvSpPr>
          <p:nvPr>
            <p:ph type="sldNum" sz="quarter" idx="12"/>
          </p:nvPr>
        </p:nvSpPr>
        <p:spPr/>
        <p:txBody>
          <a:bodyPr/>
          <a:lstStyle>
            <a:lvl1pPr>
              <a:defRPr>
                <a:solidFill>
                  <a:schemeClr val="bg1"/>
                </a:solidFill>
              </a:defRPr>
            </a:lvl1pPr>
          </a:lstStyle>
          <a:p>
            <a:fld id="{D14BCCD3-0010-4FBA-B965-2126ADC31932}" type="slidenum">
              <a:rPr lang="en-GB" smtClean="0">
                <a:solidFill>
                  <a:prstClr val="white"/>
                </a:solidFill>
              </a:rPr>
              <a:pPr/>
              <a:t>‹#›</a:t>
            </a:fld>
            <a:endParaRPr lang="en-GB" dirty="0">
              <a:solidFill>
                <a:prstClr val="white"/>
              </a:solidFill>
            </a:endParaRPr>
          </a:p>
        </p:txBody>
      </p:sp>
      <p:sp>
        <p:nvSpPr>
          <p:cNvPr id="6" name="Text Placeholder 9"/>
          <p:cNvSpPr>
            <a:spLocks noGrp="1"/>
          </p:cNvSpPr>
          <p:nvPr>
            <p:ph type="body" sz="quarter" idx="13" hasCustomPrompt="1"/>
          </p:nvPr>
        </p:nvSpPr>
        <p:spPr>
          <a:xfrm>
            <a:off x="2640515" y="2708614"/>
            <a:ext cx="6862299" cy="539875"/>
          </a:xfrm>
        </p:spPr>
        <p:txBody>
          <a:bodyPr>
            <a:noAutofit/>
          </a:bodyPr>
          <a:lstStyle>
            <a:lvl1pPr marL="0" indent="0" algn="ctr">
              <a:buFontTx/>
              <a:buNone/>
              <a:defRPr b="1">
                <a:solidFill>
                  <a:schemeClr val="bg1"/>
                </a:solidFill>
              </a:defRPr>
            </a:lvl1pPr>
            <a:lvl2pPr marL="257046" indent="0">
              <a:buFontTx/>
              <a:buNone/>
              <a:defRPr b="1">
                <a:solidFill>
                  <a:schemeClr val="accent4"/>
                </a:solidFill>
              </a:defRPr>
            </a:lvl2pPr>
            <a:lvl3pPr marL="514091" indent="0">
              <a:buFontTx/>
              <a:buNone/>
              <a:defRPr b="1">
                <a:solidFill>
                  <a:schemeClr val="accent4"/>
                </a:solidFill>
              </a:defRPr>
            </a:lvl3pPr>
            <a:lvl4pPr marL="771137" indent="0">
              <a:buFontTx/>
              <a:buNone/>
              <a:defRPr b="1">
                <a:solidFill>
                  <a:schemeClr val="accent4"/>
                </a:solidFill>
              </a:defRPr>
            </a:lvl4pPr>
            <a:lvl5pPr marL="1028181" indent="0">
              <a:buFontTx/>
              <a:buNone/>
              <a:defRPr b="1">
                <a:solidFill>
                  <a:schemeClr val="accent4"/>
                </a:solidFill>
              </a:defRPr>
            </a:lvl5pPr>
          </a:lstStyle>
          <a:p>
            <a:pPr lvl="0"/>
            <a:r>
              <a:rPr lang="en-GB"/>
              <a:t>Name</a:t>
            </a:r>
            <a:endParaRPr lang="en-GB" dirty="0"/>
          </a:p>
        </p:txBody>
      </p:sp>
      <p:cxnSp>
        <p:nvCxnSpPr>
          <p:cNvPr id="8" name="Straight Connector 7"/>
          <p:cNvCxnSpPr/>
          <p:nvPr userDrawn="1"/>
        </p:nvCxnSpPr>
        <p:spPr>
          <a:xfrm>
            <a:off x="647831" y="6316537"/>
            <a:ext cx="10890764" cy="0"/>
          </a:xfrm>
          <a:prstGeom prst="line">
            <a:avLst/>
          </a:prstGeom>
          <a:ln w="9525">
            <a:solidFill>
              <a:schemeClr val="bg1"/>
            </a:solidFill>
          </a:ln>
        </p:spPr>
        <p:style>
          <a:lnRef idx="1">
            <a:schemeClr val="accent1"/>
          </a:lnRef>
          <a:fillRef idx="0">
            <a:schemeClr val="accent1"/>
          </a:fillRef>
          <a:effectRef idx="0">
            <a:schemeClr val="accent1"/>
          </a:effectRef>
          <a:fontRef idx="minor">
            <a:schemeClr val="tx1"/>
          </a:fontRef>
        </p:style>
      </p:cxnSp>
      <p:grpSp>
        <p:nvGrpSpPr>
          <p:cNvPr id="74" name="Pulse"/>
          <p:cNvGrpSpPr/>
          <p:nvPr userDrawn="1"/>
        </p:nvGrpSpPr>
        <p:grpSpPr>
          <a:xfrm>
            <a:off x="0" y="3347266"/>
            <a:ext cx="12201523" cy="2642575"/>
            <a:chOff x="0" y="3348038"/>
            <a:chExt cx="12204700" cy="2643187"/>
          </a:xfrm>
          <a:solidFill>
            <a:srgbClr val="0000FF"/>
          </a:solidFill>
        </p:grpSpPr>
        <p:sp>
          <p:nvSpPr>
            <p:cNvPr id="45" name="Freeform 5"/>
            <p:cNvSpPr>
              <a:spLocks/>
            </p:cNvSpPr>
            <p:nvPr userDrawn="1"/>
          </p:nvSpPr>
          <p:spPr bwMode="auto">
            <a:xfrm>
              <a:off x="1906588" y="4092575"/>
              <a:ext cx="323850" cy="812800"/>
            </a:xfrm>
            <a:custGeom>
              <a:avLst/>
              <a:gdLst>
                <a:gd name="T0" fmla="*/ 51 w 102"/>
                <a:gd name="T1" fmla="*/ 255 h 255"/>
                <a:gd name="T2" fmla="*/ 51 w 102"/>
                <a:gd name="T3" fmla="*/ 255 h 255"/>
                <a:gd name="T4" fmla="*/ 0 w 102"/>
                <a:gd name="T5" fmla="*/ 204 h 255"/>
                <a:gd name="T6" fmla="*/ 0 w 102"/>
                <a:gd name="T7" fmla="*/ 51 h 255"/>
                <a:gd name="T8" fmla="*/ 51 w 102"/>
                <a:gd name="T9" fmla="*/ 0 h 255"/>
                <a:gd name="T10" fmla="*/ 102 w 102"/>
                <a:gd name="T11" fmla="*/ 51 h 255"/>
                <a:gd name="T12" fmla="*/ 102 w 102"/>
                <a:gd name="T13" fmla="*/ 204 h 255"/>
                <a:gd name="T14" fmla="*/ 51 w 102"/>
                <a:gd name="T15" fmla="*/ 255 h 2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 h="255">
                  <a:moveTo>
                    <a:pt x="51" y="255"/>
                  </a:moveTo>
                  <a:cubicBezTo>
                    <a:pt x="51" y="255"/>
                    <a:pt x="51" y="255"/>
                    <a:pt x="51" y="255"/>
                  </a:cubicBezTo>
                  <a:cubicBezTo>
                    <a:pt x="23" y="255"/>
                    <a:pt x="0" y="232"/>
                    <a:pt x="0" y="204"/>
                  </a:cubicBezTo>
                  <a:cubicBezTo>
                    <a:pt x="0" y="51"/>
                    <a:pt x="0" y="51"/>
                    <a:pt x="0" y="51"/>
                  </a:cubicBezTo>
                  <a:cubicBezTo>
                    <a:pt x="0" y="23"/>
                    <a:pt x="23" y="0"/>
                    <a:pt x="51" y="0"/>
                  </a:cubicBezTo>
                  <a:cubicBezTo>
                    <a:pt x="79" y="0"/>
                    <a:pt x="102" y="23"/>
                    <a:pt x="102" y="51"/>
                  </a:cubicBezTo>
                  <a:cubicBezTo>
                    <a:pt x="102" y="204"/>
                    <a:pt x="102" y="204"/>
                    <a:pt x="102" y="204"/>
                  </a:cubicBezTo>
                  <a:cubicBezTo>
                    <a:pt x="102" y="232"/>
                    <a:pt x="79" y="255"/>
                    <a:pt x="51" y="25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GB" sz="2099" dirty="0">
                <a:solidFill>
                  <a:prstClr val="black"/>
                </a:solidFill>
                <a:latin typeface="Arial"/>
                <a:cs typeface="+mn-cs"/>
              </a:endParaRPr>
            </a:p>
          </p:txBody>
        </p:sp>
        <p:sp>
          <p:nvSpPr>
            <p:cNvPr id="46" name="Freeform 6"/>
            <p:cNvSpPr>
              <a:spLocks/>
            </p:cNvSpPr>
            <p:nvPr userDrawn="1"/>
          </p:nvSpPr>
          <p:spPr bwMode="auto">
            <a:xfrm>
              <a:off x="3979863" y="4564063"/>
              <a:ext cx="193675" cy="325438"/>
            </a:xfrm>
            <a:custGeom>
              <a:avLst/>
              <a:gdLst>
                <a:gd name="T0" fmla="*/ 30 w 61"/>
                <a:gd name="T1" fmla="*/ 102 h 102"/>
                <a:gd name="T2" fmla="*/ 30 w 61"/>
                <a:gd name="T3" fmla="*/ 102 h 102"/>
                <a:gd name="T4" fmla="*/ 0 w 61"/>
                <a:gd name="T5" fmla="*/ 71 h 102"/>
                <a:gd name="T6" fmla="*/ 0 w 61"/>
                <a:gd name="T7" fmla="*/ 30 h 102"/>
                <a:gd name="T8" fmla="*/ 30 w 61"/>
                <a:gd name="T9" fmla="*/ 0 h 102"/>
                <a:gd name="T10" fmla="*/ 61 w 61"/>
                <a:gd name="T11" fmla="*/ 30 h 102"/>
                <a:gd name="T12" fmla="*/ 61 w 61"/>
                <a:gd name="T13" fmla="*/ 71 h 102"/>
                <a:gd name="T14" fmla="*/ 30 w 61"/>
                <a:gd name="T15" fmla="*/ 102 h 10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1" h="102">
                  <a:moveTo>
                    <a:pt x="30" y="102"/>
                  </a:moveTo>
                  <a:cubicBezTo>
                    <a:pt x="30" y="102"/>
                    <a:pt x="30" y="102"/>
                    <a:pt x="30" y="102"/>
                  </a:cubicBezTo>
                  <a:cubicBezTo>
                    <a:pt x="13" y="102"/>
                    <a:pt x="0" y="88"/>
                    <a:pt x="0" y="71"/>
                  </a:cubicBezTo>
                  <a:cubicBezTo>
                    <a:pt x="0" y="30"/>
                    <a:pt x="0" y="30"/>
                    <a:pt x="0" y="30"/>
                  </a:cubicBezTo>
                  <a:cubicBezTo>
                    <a:pt x="0" y="14"/>
                    <a:pt x="13" y="0"/>
                    <a:pt x="30" y="0"/>
                  </a:cubicBezTo>
                  <a:cubicBezTo>
                    <a:pt x="47" y="0"/>
                    <a:pt x="61" y="14"/>
                    <a:pt x="61" y="30"/>
                  </a:cubicBezTo>
                  <a:cubicBezTo>
                    <a:pt x="61" y="71"/>
                    <a:pt x="61" y="71"/>
                    <a:pt x="61" y="71"/>
                  </a:cubicBezTo>
                  <a:cubicBezTo>
                    <a:pt x="61" y="88"/>
                    <a:pt x="47" y="102"/>
                    <a:pt x="30" y="10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GB" sz="2099" dirty="0">
                <a:solidFill>
                  <a:prstClr val="black"/>
                </a:solidFill>
                <a:latin typeface="Arial"/>
                <a:cs typeface="+mn-cs"/>
              </a:endParaRPr>
            </a:p>
          </p:txBody>
        </p:sp>
        <p:sp>
          <p:nvSpPr>
            <p:cNvPr id="47" name="Freeform 7"/>
            <p:cNvSpPr>
              <a:spLocks/>
            </p:cNvSpPr>
            <p:nvPr userDrawn="1"/>
          </p:nvSpPr>
          <p:spPr bwMode="auto">
            <a:xfrm>
              <a:off x="1585913" y="4564063"/>
              <a:ext cx="193675" cy="325438"/>
            </a:xfrm>
            <a:custGeom>
              <a:avLst/>
              <a:gdLst>
                <a:gd name="T0" fmla="*/ 30 w 61"/>
                <a:gd name="T1" fmla="*/ 102 h 102"/>
                <a:gd name="T2" fmla="*/ 30 w 61"/>
                <a:gd name="T3" fmla="*/ 102 h 102"/>
                <a:gd name="T4" fmla="*/ 0 w 61"/>
                <a:gd name="T5" fmla="*/ 71 h 102"/>
                <a:gd name="T6" fmla="*/ 0 w 61"/>
                <a:gd name="T7" fmla="*/ 30 h 102"/>
                <a:gd name="T8" fmla="*/ 30 w 61"/>
                <a:gd name="T9" fmla="*/ 0 h 102"/>
                <a:gd name="T10" fmla="*/ 61 w 61"/>
                <a:gd name="T11" fmla="*/ 30 h 102"/>
                <a:gd name="T12" fmla="*/ 61 w 61"/>
                <a:gd name="T13" fmla="*/ 71 h 102"/>
                <a:gd name="T14" fmla="*/ 30 w 61"/>
                <a:gd name="T15" fmla="*/ 102 h 10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1" h="102">
                  <a:moveTo>
                    <a:pt x="30" y="102"/>
                  </a:moveTo>
                  <a:cubicBezTo>
                    <a:pt x="30" y="102"/>
                    <a:pt x="30" y="102"/>
                    <a:pt x="30" y="102"/>
                  </a:cubicBezTo>
                  <a:cubicBezTo>
                    <a:pt x="13" y="102"/>
                    <a:pt x="0" y="88"/>
                    <a:pt x="0" y="71"/>
                  </a:cubicBezTo>
                  <a:cubicBezTo>
                    <a:pt x="0" y="30"/>
                    <a:pt x="0" y="30"/>
                    <a:pt x="0" y="30"/>
                  </a:cubicBezTo>
                  <a:cubicBezTo>
                    <a:pt x="0" y="14"/>
                    <a:pt x="13" y="0"/>
                    <a:pt x="30" y="0"/>
                  </a:cubicBezTo>
                  <a:cubicBezTo>
                    <a:pt x="47" y="0"/>
                    <a:pt x="61" y="14"/>
                    <a:pt x="61" y="30"/>
                  </a:cubicBezTo>
                  <a:cubicBezTo>
                    <a:pt x="61" y="71"/>
                    <a:pt x="61" y="71"/>
                    <a:pt x="61" y="71"/>
                  </a:cubicBezTo>
                  <a:cubicBezTo>
                    <a:pt x="61" y="88"/>
                    <a:pt x="47" y="102"/>
                    <a:pt x="30" y="10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GB" sz="2099" dirty="0">
                <a:solidFill>
                  <a:prstClr val="black"/>
                </a:solidFill>
                <a:latin typeface="Arial"/>
                <a:cs typeface="+mn-cs"/>
              </a:endParaRPr>
            </a:p>
          </p:txBody>
        </p:sp>
        <p:sp>
          <p:nvSpPr>
            <p:cNvPr id="48" name="Freeform 8"/>
            <p:cNvSpPr>
              <a:spLocks/>
            </p:cNvSpPr>
            <p:nvPr userDrawn="1"/>
          </p:nvSpPr>
          <p:spPr bwMode="auto">
            <a:xfrm>
              <a:off x="3524250" y="4548188"/>
              <a:ext cx="325438" cy="809625"/>
            </a:xfrm>
            <a:custGeom>
              <a:avLst/>
              <a:gdLst>
                <a:gd name="T0" fmla="*/ 51 w 102"/>
                <a:gd name="T1" fmla="*/ 254 h 254"/>
                <a:gd name="T2" fmla="*/ 51 w 102"/>
                <a:gd name="T3" fmla="*/ 254 h 254"/>
                <a:gd name="T4" fmla="*/ 0 w 102"/>
                <a:gd name="T5" fmla="*/ 203 h 254"/>
                <a:gd name="T6" fmla="*/ 0 w 102"/>
                <a:gd name="T7" fmla="*/ 51 h 254"/>
                <a:gd name="T8" fmla="*/ 51 w 102"/>
                <a:gd name="T9" fmla="*/ 0 h 254"/>
                <a:gd name="T10" fmla="*/ 102 w 102"/>
                <a:gd name="T11" fmla="*/ 51 h 254"/>
                <a:gd name="T12" fmla="*/ 102 w 102"/>
                <a:gd name="T13" fmla="*/ 203 h 254"/>
                <a:gd name="T14" fmla="*/ 51 w 102"/>
                <a:gd name="T15" fmla="*/ 254 h 25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 h="254">
                  <a:moveTo>
                    <a:pt x="51" y="254"/>
                  </a:moveTo>
                  <a:cubicBezTo>
                    <a:pt x="51" y="254"/>
                    <a:pt x="51" y="254"/>
                    <a:pt x="51" y="254"/>
                  </a:cubicBezTo>
                  <a:cubicBezTo>
                    <a:pt x="23" y="254"/>
                    <a:pt x="0" y="232"/>
                    <a:pt x="0" y="203"/>
                  </a:cubicBezTo>
                  <a:cubicBezTo>
                    <a:pt x="0" y="51"/>
                    <a:pt x="0" y="51"/>
                    <a:pt x="0" y="51"/>
                  </a:cubicBezTo>
                  <a:cubicBezTo>
                    <a:pt x="0" y="23"/>
                    <a:pt x="23" y="0"/>
                    <a:pt x="51" y="0"/>
                  </a:cubicBezTo>
                  <a:cubicBezTo>
                    <a:pt x="79" y="0"/>
                    <a:pt x="102" y="23"/>
                    <a:pt x="102" y="51"/>
                  </a:cubicBezTo>
                  <a:cubicBezTo>
                    <a:pt x="102" y="203"/>
                    <a:pt x="102" y="203"/>
                    <a:pt x="102" y="203"/>
                  </a:cubicBezTo>
                  <a:cubicBezTo>
                    <a:pt x="102" y="232"/>
                    <a:pt x="79" y="254"/>
                    <a:pt x="51" y="25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GB" sz="2099" dirty="0">
                <a:solidFill>
                  <a:prstClr val="black"/>
                </a:solidFill>
                <a:latin typeface="Arial"/>
                <a:cs typeface="+mn-cs"/>
              </a:endParaRPr>
            </a:p>
          </p:txBody>
        </p:sp>
        <p:sp>
          <p:nvSpPr>
            <p:cNvPr id="49" name="Freeform 9"/>
            <p:cNvSpPr>
              <a:spLocks/>
            </p:cNvSpPr>
            <p:nvPr userDrawn="1"/>
          </p:nvSpPr>
          <p:spPr bwMode="auto">
            <a:xfrm>
              <a:off x="2393950" y="3462338"/>
              <a:ext cx="403225" cy="1814513"/>
            </a:xfrm>
            <a:custGeom>
              <a:avLst/>
              <a:gdLst>
                <a:gd name="T0" fmla="*/ 64 w 127"/>
                <a:gd name="T1" fmla="*/ 570 h 570"/>
                <a:gd name="T2" fmla="*/ 64 w 127"/>
                <a:gd name="T3" fmla="*/ 570 h 570"/>
                <a:gd name="T4" fmla="*/ 0 w 127"/>
                <a:gd name="T5" fmla="*/ 506 h 570"/>
                <a:gd name="T6" fmla="*/ 0 w 127"/>
                <a:gd name="T7" fmla="*/ 64 h 570"/>
                <a:gd name="T8" fmla="*/ 64 w 127"/>
                <a:gd name="T9" fmla="*/ 0 h 570"/>
                <a:gd name="T10" fmla="*/ 127 w 127"/>
                <a:gd name="T11" fmla="*/ 64 h 570"/>
                <a:gd name="T12" fmla="*/ 127 w 127"/>
                <a:gd name="T13" fmla="*/ 506 h 570"/>
                <a:gd name="T14" fmla="*/ 64 w 127"/>
                <a:gd name="T15" fmla="*/ 570 h 5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7" h="570">
                  <a:moveTo>
                    <a:pt x="64" y="570"/>
                  </a:moveTo>
                  <a:cubicBezTo>
                    <a:pt x="64" y="570"/>
                    <a:pt x="64" y="570"/>
                    <a:pt x="64" y="570"/>
                  </a:cubicBezTo>
                  <a:cubicBezTo>
                    <a:pt x="29" y="570"/>
                    <a:pt x="0" y="541"/>
                    <a:pt x="0" y="506"/>
                  </a:cubicBezTo>
                  <a:cubicBezTo>
                    <a:pt x="0" y="64"/>
                    <a:pt x="0" y="64"/>
                    <a:pt x="0" y="64"/>
                  </a:cubicBezTo>
                  <a:cubicBezTo>
                    <a:pt x="0" y="29"/>
                    <a:pt x="29" y="0"/>
                    <a:pt x="64" y="0"/>
                  </a:cubicBezTo>
                  <a:cubicBezTo>
                    <a:pt x="99" y="0"/>
                    <a:pt x="127" y="29"/>
                    <a:pt x="127" y="64"/>
                  </a:cubicBezTo>
                  <a:cubicBezTo>
                    <a:pt x="127" y="506"/>
                    <a:pt x="127" y="506"/>
                    <a:pt x="127" y="506"/>
                  </a:cubicBezTo>
                  <a:cubicBezTo>
                    <a:pt x="127" y="541"/>
                    <a:pt x="99" y="570"/>
                    <a:pt x="64" y="57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GB" sz="2099" dirty="0">
                <a:solidFill>
                  <a:prstClr val="black"/>
                </a:solidFill>
                <a:latin typeface="Arial"/>
                <a:cs typeface="+mn-cs"/>
              </a:endParaRPr>
            </a:p>
          </p:txBody>
        </p:sp>
        <p:sp>
          <p:nvSpPr>
            <p:cNvPr id="50" name="Freeform 10"/>
            <p:cNvSpPr>
              <a:spLocks/>
            </p:cNvSpPr>
            <p:nvPr userDrawn="1"/>
          </p:nvSpPr>
          <p:spPr bwMode="auto">
            <a:xfrm>
              <a:off x="311150" y="3462338"/>
              <a:ext cx="406400" cy="1814513"/>
            </a:xfrm>
            <a:custGeom>
              <a:avLst/>
              <a:gdLst>
                <a:gd name="T0" fmla="*/ 64 w 128"/>
                <a:gd name="T1" fmla="*/ 570 h 570"/>
                <a:gd name="T2" fmla="*/ 64 w 128"/>
                <a:gd name="T3" fmla="*/ 570 h 570"/>
                <a:gd name="T4" fmla="*/ 0 w 128"/>
                <a:gd name="T5" fmla="*/ 506 h 570"/>
                <a:gd name="T6" fmla="*/ 0 w 128"/>
                <a:gd name="T7" fmla="*/ 64 h 570"/>
                <a:gd name="T8" fmla="*/ 64 w 128"/>
                <a:gd name="T9" fmla="*/ 0 h 570"/>
                <a:gd name="T10" fmla="*/ 128 w 128"/>
                <a:gd name="T11" fmla="*/ 64 h 570"/>
                <a:gd name="T12" fmla="*/ 128 w 128"/>
                <a:gd name="T13" fmla="*/ 506 h 570"/>
                <a:gd name="T14" fmla="*/ 64 w 128"/>
                <a:gd name="T15" fmla="*/ 570 h 5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8" h="570">
                  <a:moveTo>
                    <a:pt x="64" y="570"/>
                  </a:moveTo>
                  <a:cubicBezTo>
                    <a:pt x="64" y="570"/>
                    <a:pt x="64" y="570"/>
                    <a:pt x="64" y="570"/>
                  </a:cubicBezTo>
                  <a:cubicBezTo>
                    <a:pt x="29" y="570"/>
                    <a:pt x="0" y="541"/>
                    <a:pt x="0" y="506"/>
                  </a:cubicBezTo>
                  <a:cubicBezTo>
                    <a:pt x="0" y="64"/>
                    <a:pt x="0" y="64"/>
                    <a:pt x="0" y="64"/>
                  </a:cubicBezTo>
                  <a:cubicBezTo>
                    <a:pt x="0" y="29"/>
                    <a:pt x="29" y="0"/>
                    <a:pt x="64" y="0"/>
                  </a:cubicBezTo>
                  <a:cubicBezTo>
                    <a:pt x="99" y="0"/>
                    <a:pt x="128" y="29"/>
                    <a:pt x="128" y="64"/>
                  </a:cubicBezTo>
                  <a:cubicBezTo>
                    <a:pt x="128" y="506"/>
                    <a:pt x="128" y="506"/>
                    <a:pt x="128" y="506"/>
                  </a:cubicBezTo>
                  <a:cubicBezTo>
                    <a:pt x="128" y="541"/>
                    <a:pt x="99" y="570"/>
                    <a:pt x="64" y="57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GB" sz="2099" dirty="0">
                <a:solidFill>
                  <a:prstClr val="black"/>
                </a:solidFill>
                <a:latin typeface="Arial"/>
                <a:cs typeface="+mn-cs"/>
              </a:endParaRPr>
            </a:p>
          </p:txBody>
        </p:sp>
        <p:sp>
          <p:nvSpPr>
            <p:cNvPr id="51" name="Freeform 11"/>
            <p:cNvSpPr>
              <a:spLocks/>
            </p:cNvSpPr>
            <p:nvPr userDrawn="1"/>
          </p:nvSpPr>
          <p:spPr bwMode="auto">
            <a:xfrm>
              <a:off x="2959100" y="4175125"/>
              <a:ext cx="403225" cy="1816100"/>
            </a:xfrm>
            <a:custGeom>
              <a:avLst/>
              <a:gdLst>
                <a:gd name="T0" fmla="*/ 64 w 127"/>
                <a:gd name="T1" fmla="*/ 570 h 570"/>
                <a:gd name="T2" fmla="*/ 64 w 127"/>
                <a:gd name="T3" fmla="*/ 570 h 570"/>
                <a:gd name="T4" fmla="*/ 0 w 127"/>
                <a:gd name="T5" fmla="*/ 506 h 570"/>
                <a:gd name="T6" fmla="*/ 0 w 127"/>
                <a:gd name="T7" fmla="*/ 64 h 570"/>
                <a:gd name="T8" fmla="*/ 64 w 127"/>
                <a:gd name="T9" fmla="*/ 0 h 570"/>
                <a:gd name="T10" fmla="*/ 127 w 127"/>
                <a:gd name="T11" fmla="*/ 64 h 570"/>
                <a:gd name="T12" fmla="*/ 127 w 127"/>
                <a:gd name="T13" fmla="*/ 506 h 570"/>
                <a:gd name="T14" fmla="*/ 64 w 127"/>
                <a:gd name="T15" fmla="*/ 570 h 5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7" h="570">
                  <a:moveTo>
                    <a:pt x="64" y="570"/>
                  </a:moveTo>
                  <a:cubicBezTo>
                    <a:pt x="64" y="570"/>
                    <a:pt x="64" y="570"/>
                    <a:pt x="64" y="570"/>
                  </a:cubicBezTo>
                  <a:cubicBezTo>
                    <a:pt x="29" y="570"/>
                    <a:pt x="0" y="541"/>
                    <a:pt x="0" y="506"/>
                  </a:cubicBezTo>
                  <a:cubicBezTo>
                    <a:pt x="0" y="64"/>
                    <a:pt x="0" y="64"/>
                    <a:pt x="0" y="64"/>
                  </a:cubicBezTo>
                  <a:cubicBezTo>
                    <a:pt x="0" y="28"/>
                    <a:pt x="29" y="0"/>
                    <a:pt x="64" y="0"/>
                  </a:cubicBezTo>
                  <a:cubicBezTo>
                    <a:pt x="99" y="0"/>
                    <a:pt x="127" y="28"/>
                    <a:pt x="127" y="64"/>
                  </a:cubicBezTo>
                  <a:cubicBezTo>
                    <a:pt x="127" y="506"/>
                    <a:pt x="127" y="506"/>
                    <a:pt x="127" y="506"/>
                  </a:cubicBezTo>
                  <a:cubicBezTo>
                    <a:pt x="127" y="541"/>
                    <a:pt x="99" y="570"/>
                    <a:pt x="64" y="57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GB" sz="2099" dirty="0">
                <a:solidFill>
                  <a:prstClr val="black"/>
                </a:solidFill>
                <a:latin typeface="Arial"/>
                <a:cs typeface="+mn-cs"/>
              </a:endParaRPr>
            </a:p>
          </p:txBody>
        </p:sp>
        <p:sp>
          <p:nvSpPr>
            <p:cNvPr id="52" name="Freeform 12"/>
            <p:cNvSpPr>
              <a:spLocks noEditPoints="1"/>
            </p:cNvSpPr>
            <p:nvPr userDrawn="1"/>
          </p:nvSpPr>
          <p:spPr bwMode="auto">
            <a:xfrm>
              <a:off x="1131888" y="4548188"/>
              <a:ext cx="323850" cy="809625"/>
            </a:xfrm>
            <a:custGeom>
              <a:avLst/>
              <a:gdLst>
                <a:gd name="T0" fmla="*/ 51 w 102"/>
                <a:gd name="T1" fmla="*/ 10 h 254"/>
                <a:gd name="T2" fmla="*/ 92 w 102"/>
                <a:gd name="T3" fmla="*/ 51 h 254"/>
                <a:gd name="T4" fmla="*/ 92 w 102"/>
                <a:gd name="T5" fmla="*/ 203 h 254"/>
                <a:gd name="T6" fmla="*/ 51 w 102"/>
                <a:gd name="T7" fmla="*/ 244 h 254"/>
                <a:gd name="T8" fmla="*/ 10 w 102"/>
                <a:gd name="T9" fmla="*/ 203 h 254"/>
                <a:gd name="T10" fmla="*/ 10 w 102"/>
                <a:gd name="T11" fmla="*/ 51 h 254"/>
                <a:gd name="T12" fmla="*/ 51 w 102"/>
                <a:gd name="T13" fmla="*/ 10 h 254"/>
                <a:gd name="T14" fmla="*/ 51 w 102"/>
                <a:gd name="T15" fmla="*/ 0 h 254"/>
                <a:gd name="T16" fmla="*/ 0 w 102"/>
                <a:gd name="T17" fmla="*/ 51 h 254"/>
                <a:gd name="T18" fmla="*/ 0 w 102"/>
                <a:gd name="T19" fmla="*/ 203 h 254"/>
                <a:gd name="T20" fmla="*/ 51 w 102"/>
                <a:gd name="T21" fmla="*/ 254 h 254"/>
                <a:gd name="T22" fmla="*/ 102 w 102"/>
                <a:gd name="T23" fmla="*/ 203 h 254"/>
                <a:gd name="T24" fmla="*/ 102 w 102"/>
                <a:gd name="T25" fmla="*/ 51 h 254"/>
                <a:gd name="T26" fmla="*/ 51 w 102"/>
                <a:gd name="T27" fmla="*/ 0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2" h="254">
                  <a:moveTo>
                    <a:pt x="51" y="10"/>
                  </a:moveTo>
                  <a:cubicBezTo>
                    <a:pt x="74" y="10"/>
                    <a:pt x="92" y="28"/>
                    <a:pt x="92" y="51"/>
                  </a:cubicBezTo>
                  <a:cubicBezTo>
                    <a:pt x="92" y="203"/>
                    <a:pt x="92" y="203"/>
                    <a:pt x="92" y="203"/>
                  </a:cubicBezTo>
                  <a:cubicBezTo>
                    <a:pt x="92" y="226"/>
                    <a:pt x="74" y="244"/>
                    <a:pt x="51" y="244"/>
                  </a:cubicBezTo>
                  <a:cubicBezTo>
                    <a:pt x="29" y="244"/>
                    <a:pt x="10" y="226"/>
                    <a:pt x="10" y="203"/>
                  </a:cubicBezTo>
                  <a:cubicBezTo>
                    <a:pt x="10" y="51"/>
                    <a:pt x="10" y="51"/>
                    <a:pt x="10" y="51"/>
                  </a:cubicBezTo>
                  <a:cubicBezTo>
                    <a:pt x="10" y="28"/>
                    <a:pt x="29" y="10"/>
                    <a:pt x="51" y="10"/>
                  </a:cubicBezTo>
                  <a:moveTo>
                    <a:pt x="51" y="0"/>
                  </a:moveTo>
                  <a:cubicBezTo>
                    <a:pt x="23" y="0"/>
                    <a:pt x="0" y="23"/>
                    <a:pt x="0" y="51"/>
                  </a:cubicBezTo>
                  <a:cubicBezTo>
                    <a:pt x="0" y="203"/>
                    <a:pt x="0" y="203"/>
                    <a:pt x="0" y="203"/>
                  </a:cubicBezTo>
                  <a:cubicBezTo>
                    <a:pt x="0" y="232"/>
                    <a:pt x="23" y="254"/>
                    <a:pt x="51" y="254"/>
                  </a:cubicBezTo>
                  <a:cubicBezTo>
                    <a:pt x="79" y="254"/>
                    <a:pt x="102" y="232"/>
                    <a:pt x="102" y="203"/>
                  </a:cubicBezTo>
                  <a:cubicBezTo>
                    <a:pt x="102" y="51"/>
                    <a:pt x="102" y="51"/>
                    <a:pt x="102" y="51"/>
                  </a:cubicBezTo>
                  <a:cubicBezTo>
                    <a:pt x="102" y="23"/>
                    <a:pt x="79" y="0"/>
                    <a:pt x="5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GB" sz="2099" dirty="0">
                <a:solidFill>
                  <a:prstClr val="black"/>
                </a:solidFill>
                <a:latin typeface="Arial"/>
                <a:cs typeface="+mn-cs"/>
              </a:endParaRPr>
            </a:p>
          </p:txBody>
        </p:sp>
        <p:sp>
          <p:nvSpPr>
            <p:cNvPr id="53" name="Freeform 13"/>
            <p:cNvSpPr>
              <a:spLocks noEditPoints="1"/>
            </p:cNvSpPr>
            <p:nvPr userDrawn="1"/>
          </p:nvSpPr>
          <p:spPr bwMode="auto">
            <a:xfrm>
              <a:off x="565150" y="4175125"/>
              <a:ext cx="404813" cy="1816100"/>
            </a:xfrm>
            <a:custGeom>
              <a:avLst/>
              <a:gdLst>
                <a:gd name="T0" fmla="*/ 64 w 127"/>
                <a:gd name="T1" fmla="*/ 10 h 570"/>
                <a:gd name="T2" fmla="*/ 117 w 127"/>
                <a:gd name="T3" fmla="*/ 64 h 570"/>
                <a:gd name="T4" fmla="*/ 117 w 127"/>
                <a:gd name="T5" fmla="*/ 506 h 570"/>
                <a:gd name="T6" fmla="*/ 64 w 127"/>
                <a:gd name="T7" fmla="*/ 560 h 570"/>
                <a:gd name="T8" fmla="*/ 10 w 127"/>
                <a:gd name="T9" fmla="*/ 506 h 570"/>
                <a:gd name="T10" fmla="*/ 10 w 127"/>
                <a:gd name="T11" fmla="*/ 64 h 570"/>
                <a:gd name="T12" fmla="*/ 64 w 127"/>
                <a:gd name="T13" fmla="*/ 10 h 570"/>
                <a:gd name="T14" fmla="*/ 64 w 127"/>
                <a:gd name="T15" fmla="*/ 0 h 570"/>
                <a:gd name="T16" fmla="*/ 0 w 127"/>
                <a:gd name="T17" fmla="*/ 64 h 570"/>
                <a:gd name="T18" fmla="*/ 0 w 127"/>
                <a:gd name="T19" fmla="*/ 506 h 570"/>
                <a:gd name="T20" fmla="*/ 64 w 127"/>
                <a:gd name="T21" fmla="*/ 570 h 570"/>
                <a:gd name="T22" fmla="*/ 127 w 127"/>
                <a:gd name="T23" fmla="*/ 506 h 570"/>
                <a:gd name="T24" fmla="*/ 127 w 127"/>
                <a:gd name="T25" fmla="*/ 64 h 570"/>
                <a:gd name="T26" fmla="*/ 64 w 127"/>
                <a:gd name="T27" fmla="*/ 0 h 5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7" h="570">
                  <a:moveTo>
                    <a:pt x="64" y="10"/>
                  </a:moveTo>
                  <a:cubicBezTo>
                    <a:pt x="93" y="10"/>
                    <a:pt x="117" y="34"/>
                    <a:pt x="117" y="64"/>
                  </a:cubicBezTo>
                  <a:cubicBezTo>
                    <a:pt x="117" y="506"/>
                    <a:pt x="117" y="506"/>
                    <a:pt x="117" y="506"/>
                  </a:cubicBezTo>
                  <a:cubicBezTo>
                    <a:pt x="117" y="536"/>
                    <a:pt x="93" y="560"/>
                    <a:pt x="64" y="560"/>
                  </a:cubicBezTo>
                  <a:cubicBezTo>
                    <a:pt x="34" y="560"/>
                    <a:pt x="10" y="536"/>
                    <a:pt x="10" y="506"/>
                  </a:cubicBezTo>
                  <a:cubicBezTo>
                    <a:pt x="10" y="64"/>
                    <a:pt x="10" y="64"/>
                    <a:pt x="10" y="64"/>
                  </a:cubicBezTo>
                  <a:cubicBezTo>
                    <a:pt x="10" y="34"/>
                    <a:pt x="34" y="10"/>
                    <a:pt x="64" y="10"/>
                  </a:cubicBezTo>
                  <a:moveTo>
                    <a:pt x="64" y="0"/>
                  </a:moveTo>
                  <a:cubicBezTo>
                    <a:pt x="29" y="0"/>
                    <a:pt x="0" y="28"/>
                    <a:pt x="0" y="64"/>
                  </a:cubicBezTo>
                  <a:cubicBezTo>
                    <a:pt x="0" y="506"/>
                    <a:pt x="0" y="506"/>
                    <a:pt x="0" y="506"/>
                  </a:cubicBezTo>
                  <a:cubicBezTo>
                    <a:pt x="0" y="541"/>
                    <a:pt x="29" y="570"/>
                    <a:pt x="64" y="570"/>
                  </a:cubicBezTo>
                  <a:cubicBezTo>
                    <a:pt x="99" y="570"/>
                    <a:pt x="127" y="541"/>
                    <a:pt x="127" y="506"/>
                  </a:cubicBezTo>
                  <a:cubicBezTo>
                    <a:pt x="127" y="64"/>
                    <a:pt x="127" y="64"/>
                    <a:pt x="127" y="64"/>
                  </a:cubicBezTo>
                  <a:cubicBezTo>
                    <a:pt x="127" y="28"/>
                    <a:pt x="99" y="0"/>
                    <a:pt x="6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GB" sz="2099" dirty="0">
                <a:solidFill>
                  <a:prstClr val="black"/>
                </a:solidFill>
                <a:latin typeface="Arial"/>
                <a:cs typeface="+mn-cs"/>
              </a:endParaRPr>
            </a:p>
          </p:txBody>
        </p:sp>
        <p:sp>
          <p:nvSpPr>
            <p:cNvPr id="54" name="Freeform 14"/>
            <p:cNvSpPr>
              <a:spLocks/>
            </p:cNvSpPr>
            <p:nvPr userDrawn="1"/>
          </p:nvSpPr>
          <p:spPr bwMode="auto">
            <a:xfrm>
              <a:off x="10434638" y="4092575"/>
              <a:ext cx="323850" cy="812800"/>
            </a:xfrm>
            <a:custGeom>
              <a:avLst/>
              <a:gdLst>
                <a:gd name="T0" fmla="*/ 51 w 102"/>
                <a:gd name="T1" fmla="*/ 255 h 255"/>
                <a:gd name="T2" fmla="*/ 51 w 102"/>
                <a:gd name="T3" fmla="*/ 255 h 255"/>
                <a:gd name="T4" fmla="*/ 0 w 102"/>
                <a:gd name="T5" fmla="*/ 204 h 255"/>
                <a:gd name="T6" fmla="*/ 0 w 102"/>
                <a:gd name="T7" fmla="*/ 51 h 255"/>
                <a:gd name="T8" fmla="*/ 51 w 102"/>
                <a:gd name="T9" fmla="*/ 0 h 255"/>
                <a:gd name="T10" fmla="*/ 102 w 102"/>
                <a:gd name="T11" fmla="*/ 51 h 255"/>
                <a:gd name="T12" fmla="*/ 102 w 102"/>
                <a:gd name="T13" fmla="*/ 204 h 255"/>
                <a:gd name="T14" fmla="*/ 51 w 102"/>
                <a:gd name="T15" fmla="*/ 255 h 2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 h="255">
                  <a:moveTo>
                    <a:pt x="51" y="255"/>
                  </a:moveTo>
                  <a:cubicBezTo>
                    <a:pt x="51" y="255"/>
                    <a:pt x="51" y="255"/>
                    <a:pt x="51" y="255"/>
                  </a:cubicBezTo>
                  <a:cubicBezTo>
                    <a:pt x="23" y="255"/>
                    <a:pt x="0" y="232"/>
                    <a:pt x="0" y="204"/>
                  </a:cubicBezTo>
                  <a:cubicBezTo>
                    <a:pt x="0" y="51"/>
                    <a:pt x="0" y="51"/>
                    <a:pt x="0" y="51"/>
                  </a:cubicBezTo>
                  <a:cubicBezTo>
                    <a:pt x="0" y="23"/>
                    <a:pt x="23" y="0"/>
                    <a:pt x="51" y="0"/>
                  </a:cubicBezTo>
                  <a:cubicBezTo>
                    <a:pt x="79" y="0"/>
                    <a:pt x="102" y="23"/>
                    <a:pt x="102" y="51"/>
                  </a:cubicBezTo>
                  <a:cubicBezTo>
                    <a:pt x="102" y="204"/>
                    <a:pt x="102" y="204"/>
                    <a:pt x="102" y="204"/>
                  </a:cubicBezTo>
                  <a:cubicBezTo>
                    <a:pt x="102" y="232"/>
                    <a:pt x="79" y="255"/>
                    <a:pt x="51" y="25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GB" sz="2099" dirty="0">
                <a:solidFill>
                  <a:prstClr val="black"/>
                </a:solidFill>
                <a:latin typeface="Arial"/>
                <a:cs typeface="+mn-cs"/>
              </a:endParaRPr>
            </a:p>
          </p:txBody>
        </p:sp>
        <p:sp>
          <p:nvSpPr>
            <p:cNvPr id="55" name="Freeform 15"/>
            <p:cNvSpPr>
              <a:spLocks/>
            </p:cNvSpPr>
            <p:nvPr userDrawn="1"/>
          </p:nvSpPr>
          <p:spPr bwMode="auto">
            <a:xfrm>
              <a:off x="10110788" y="4564063"/>
              <a:ext cx="193675" cy="325438"/>
            </a:xfrm>
            <a:custGeom>
              <a:avLst/>
              <a:gdLst>
                <a:gd name="T0" fmla="*/ 31 w 61"/>
                <a:gd name="T1" fmla="*/ 102 h 102"/>
                <a:gd name="T2" fmla="*/ 31 w 61"/>
                <a:gd name="T3" fmla="*/ 102 h 102"/>
                <a:gd name="T4" fmla="*/ 0 w 61"/>
                <a:gd name="T5" fmla="*/ 71 h 102"/>
                <a:gd name="T6" fmla="*/ 0 w 61"/>
                <a:gd name="T7" fmla="*/ 30 h 102"/>
                <a:gd name="T8" fmla="*/ 31 w 61"/>
                <a:gd name="T9" fmla="*/ 0 h 102"/>
                <a:gd name="T10" fmla="*/ 61 w 61"/>
                <a:gd name="T11" fmla="*/ 30 h 102"/>
                <a:gd name="T12" fmla="*/ 61 w 61"/>
                <a:gd name="T13" fmla="*/ 71 h 102"/>
                <a:gd name="T14" fmla="*/ 31 w 61"/>
                <a:gd name="T15" fmla="*/ 102 h 10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1" h="102">
                  <a:moveTo>
                    <a:pt x="31" y="102"/>
                  </a:moveTo>
                  <a:cubicBezTo>
                    <a:pt x="31" y="102"/>
                    <a:pt x="31" y="102"/>
                    <a:pt x="31" y="102"/>
                  </a:cubicBezTo>
                  <a:cubicBezTo>
                    <a:pt x="14" y="102"/>
                    <a:pt x="0" y="88"/>
                    <a:pt x="0" y="71"/>
                  </a:cubicBezTo>
                  <a:cubicBezTo>
                    <a:pt x="0" y="30"/>
                    <a:pt x="0" y="30"/>
                    <a:pt x="0" y="30"/>
                  </a:cubicBezTo>
                  <a:cubicBezTo>
                    <a:pt x="0" y="14"/>
                    <a:pt x="14" y="0"/>
                    <a:pt x="31" y="0"/>
                  </a:cubicBezTo>
                  <a:cubicBezTo>
                    <a:pt x="48" y="0"/>
                    <a:pt x="61" y="14"/>
                    <a:pt x="61" y="30"/>
                  </a:cubicBezTo>
                  <a:cubicBezTo>
                    <a:pt x="61" y="71"/>
                    <a:pt x="61" y="71"/>
                    <a:pt x="61" y="71"/>
                  </a:cubicBezTo>
                  <a:cubicBezTo>
                    <a:pt x="61" y="88"/>
                    <a:pt x="48" y="102"/>
                    <a:pt x="31" y="10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GB" sz="2099" dirty="0">
                <a:solidFill>
                  <a:prstClr val="black"/>
                </a:solidFill>
                <a:latin typeface="Arial"/>
                <a:cs typeface="+mn-cs"/>
              </a:endParaRPr>
            </a:p>
          </p:txBody>
        </p:sp>
        <p:sp>
          <p:nvSpPr>
            <p:cNvPr id="56" name="Freeform 16"/>
            <p:cNvSpPr>
              <a:spLocks/>
            </p:cNvSpPr>
            <p:nvPr userDrawn="1"/>
          </p:nvSpPr>
          <p:spPr bwMode="auto">
            <a:xfrm>
              <a:off x="10920413" y="3462338"/>
              <a:ext cx="403225" cy="1814513"/>
            </a:xfrm>
            <a:custGeom>
              <a:avLst/>
              <a:gdLst>
                <a:gd name="T0" fmla="*/ 63 w 127"/>
                <a:gd name="T1" fmla="*/ 570 h 570"/>
                <a:gd name="T2" fmla="*/ 63 w 127"/>
                <a:gd name="T3" fmla="*/ 570 h 570"/>
                <a:gd name="T4" fmla="*/ 0 w 127"/>
                <a:gd name="T5" fmla="*/ 506 h 570"/>
                <a:gd name="T6" fmla="*/ 0 w 127"/>
                <a:gd name="T7" fmla="*/ 64 h 570"/>
                <a:gd name="T8" fmla="*/ 63 w 127"/>
                <a:gd name="T9" fmla="*/ 0 h 570"/>
                <a:gd name="T10" fmla="*/ 127 w 127"/>
                <a:gd name="T11" fmla="*/ 64 h 570"/>
                <a:gd name="T12" fmla="*/ 127 w 127"/>
                <a:gd name="T13" fmla="*/ 506 h 570"/>
                <a:gd name="T14" fmla="*/ 63 w 127"/>
                <a:gd name="T15" fmla="*/ 570 h 5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7" h="570">
                  <a:moveTo>
                    <a:pt x="63" y="570"/>
                  </a:moveTo>
                  <a:cubicBezTo>
                    <a:pt x="63" y="570"/>
                    <a:pt x="63" y="570"/>
                    <a:pt x="63" y="570"/>
                  </a:cubicBezTo>
                  <a:cubicBezTo>
                    <a:pt x="28" y="570"/>
                    <a:pt x="0" y="541"/>
                    <a:pt x="0" y="506"/>
                  </a:cubicBezTo>
                  <a:cubicBezTo>
                    <a:pt x="0" y="64"/>
                    <a:pt x="0" y="64"/>
                    <a:pt x="0" y="64"/>
                  </a:cubicBezTo>
                  <a:cubicBezTo>
                    <a:pt x="0" y="29"/>
                    <a:pt x="28" y="0"/>
                    <a:pt x="63" y="0"/>
                  </a:cubicBezTo>
                  <a:cubicBezTo>
                    <a:pt x="98" y="0"/>
                    <a:pt x="127" y="29"/>
                    <a:pt x="127" y="64"/>
                  </a:cubicBezTo>
                  <a:cubicBezTo>
                    <a:pt x="127" y="506"/>
                    <a:pt x="127" y="506"/>
                    <a:pt x="127" y="506"/>
                  </a:cubicBezTo>
                  <a:cubicBezTo>
                    <a:pt x="127" y="541"/>
                    <a:pt x="98" y="570"/>
                    <a:pt x="63" y="57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GB" sz="2099" dirty="0">
                <a:solidFill>
                  <a:prstClr val="black"/>
                </a:solidFill>
                <a:latin typeface="Arial"/>
                <a:cs typeface="+mn-cs"/>
              </a:endParaRPr>
            </a:p>
          </p:txBody>
        </p:sp>
        <p:sp>
          <p:nvSpPr>
            <p:cNvPr id="57" name="Freeform 17"/>
            <p:cNvSpPr>
              <a:spLocks/>
            </p:cNvSpPr>
            <p:nvPr userDrawn="1"/>
          </p:nvSpPr>
          <p:spPr bwMode="auto">
            <a:xfrm>
              <a:off x="11487150" y="4175125"/>
              <a:ext cx="403225" cy="1816100"/>
            </a:xfrm>
            <a:custGeom>
              <a:avLst/>
              <a:gdLst>
                <a:gd name="T0" fmla="*/ 63 w 127"/>
                <a:gd name="T1" fmla="*/ 570 h 570"/>
                <a:gd name="T2" fmla="*/ 63 w 127"/>
                <a:gd name="T3" fmla="*/ 570 h 570"/>
                <a:gd name="T4" fmla="*/ 0 w 127"/>
                <a:gd name="T5" fmla="*/ 506 h 570"/>
                <a:gd name="T6" fmla="*/ 0 w 127"/>
                <a:gd name="T7" fmla="*/ 64 h 570"/>
                <a:gd name="T8" fmla="*/ 63 w 127"/>
                <a:gd name="T9" fmla="*/ 0 h 570"/>
                <a:gd name="T10" fmla="*/ 127 w 127"/>
                <a:gd name="T11" fmla="*/ 64 h 570"/>
                <a:gd name="T12" fmla="*/ 127 w 127"/>
                <a:gd name="T13" fmla="*/ 506 h 570"/>
                <a:gd name="T14" fmla="*/ 63 w 127"/>
                <a:gd name="T15" fmla="*/ 570 h 5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7" h="570">
                  <a:moveTo>
                    <a:pt x="63" y="570"/>
                  </a:moveTo>
                  <a:cubicBezTo>
                    <a:pt x="63" y="570"/>
                    <a:pt x="63" y="570"/>
                    <a:pt x="63" y="570"/>
                  </a:cubicBezTo>
                  <a:cubicBezTo>
                    <a:pt x="28" y="570"/>
                    <a:pt x="0" y="541"/>
                    <a:pt x="0" y="506"/>
                  </a:cubicBezTo>
                  <a:cubicBezTo>
                    <a:pt x="0" y="64"/>
                    <a:pt x="0" y="64"/>
                    <a:pt x="0" y="64"/>
                  </a:cubicBezTo>
                  <a:cubicBezTo>
                    <a:pt x="0" y="28"/>
                    <a:pt x="28" y="0"/>
                    <a:pt x="63" y="0"/>
                  </a:cubicBezTo>
                  <a:cubicBezTo>
                    <a:pt x="99" y="0"/>
                    <a:pt x="127" y="28"/>
                    <a:pt x="127" y="64"/>
                  </a:cubicBezTo>
                  <a:cubicBezTo>
                    <a:pt x="127" y="506"/>
                    <a:pt x="127" y="506"/>
                    <a:pt x="127" y="506"/>
                  </a:cubicBezTo>
                  <a:cubicBezTo>
                    <a:pt x="127" y="541"/>
                    <a:pt x="99" y="570"/>
                    <a:pt x="63" y="57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GB" sz="2099" dirty="0">
                <a:solidFill>
                  <a:prstClr val="black"/>
                </a:solidFill>
                <a:latin typeface="Arial"/>
                <a:cs typeface="+mn-cs"/>
              </a:endParaRPr>
            </a:p>
          </p:txBody>
        </p:sp>
        <p:sp>
          <p:nvSpPr>
            <p:cNvPr id="58" name="Freeform 18"/>
            <p:cNvSpPr>
              <a:spLocks noEditPoints="1"/>
            </p:cNvSpPr>
            <p:nvPr userDrawn="1"/>
          </p:nvSpPr>
          <p:spPr bwMode="auto">
            <a:xfrm>
              <a:off x="8367713" y="4159250"/>
              <a:ext cx="325438" cy="809625"/>
            </a:xfrm>
            <a:custGeom>
              <a:avLst/>
              <a:gdLst>
                <a:gd name="T0" fmla="*/ 51 w 102"/>
                <a:gd name="T1" fmla="*/ 10 h 254"/>
                <a:gd name="T2" fmla="*/ 92 w 102"/>
                <a:gd name="T3" fmla="*/ 51 h 254"/>
                <a:gd name="T4" fmla="*/ 92 w 102"/>
                <a:gd name="T5" fmla="*/ 203 h 254"/>
                <a:gd name="T6" fmla="*/ 51 w 102"/>
                <a:gd name="T7" fmla="*/ 244 h 254"/>
                <a:gd name="T8" fmla="*/ 10 w 102"/>
                <a:gd name="T9" fmla="*/ 203 h 254"/>
                <a:gd name="T10" fmla="*/ 10 w 102"/>
                <a:gd name="T11" fmla="*/ 51 h 254"/>
                <a:gd name="T12" fmla="*/ 51 w 102"/>
                <a:gd name="T13" fmla="*/ 10 h 254"/>
                <a:gd name="T14" fmla="*/ 51 w 102"/>
                <a:gd name="T15" fmla="*/ 0 h 254"/>
                <a:gd name="T16" fmla="*/ 51 w 102"/>
                <a:gd name="T17" fmla="*/ 0 h 254"/>
                <a:gd name="T18" fmla="*/ 0 w 102"/>
                <a:gd name="T19" fmla="*/ 51 h 254"/>
                <a:gd name="T20" fmla="*/ 0 w 102"/>
                <a:gd name="T21" fmla="*/ 203 h 254"/>
                <a:gd name="T22" fmla="*/ 51 w 102"/>
                <a:gd name="T23" fmla="*/ 254 h 254"/>
                <a:gd name="T24" fmla="*/ 102 w 102"/>
                <a:gd name="T25" fmla="*/ 203 h 254"/>
                <a:gd name="T26" fmla="*/ 102 w 102"/>
                <a:gd name="T27" fmla="*/ 51 h 254"/>
                <a:gd name="T28" fmla="*/ 51 w 102"/>
                <a:gd name="T29" fmla="*/ 0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2" h="254">
                  <a:moveTo>
                    <a:pt x="51" y="10"/>
                  </a:moveTo>
                  <a:cubicBezTo>
                    <a:pt x="73" y="10"/>
                    <a:pt x="92" y="28"/>
                    <a:pt x="92" y="51"/>
                  </a:cubicBezTo>
                  <a:cubicBezTo>
                    <a:pt x="92" y="203"/>
                    <a:pt x="92" y="203"/>
                    <a:pt x="92" y="203"/>
                  </a:cubicBezTo>
                  <a:cubicBezTo>
                    <a:pt x="92" y="226"/>
                    <a:pt x="73" y="244"/>
                    <a:pt x="51" y="244"/>
                  </a:cubicBezTo>
                  <a:cubicBezTo>
                    <a:pt x="28" y="244"/>
                    <a:pt x="10" y="226"/>
                    <a:pt x="10" y="203"/>
                  </a:cubicBezTo>
                  <a:cubicBezTo>
                    <a:pt x="10" y="51"/>
                    <a:pt x="10" y="51"/>
                    <a:pt x="10" y="51"/>
                  </a:cubicBezTo>
                  <a:cubicBezTo>
                    <a:pt x="10" y="28"/>
                    <a:pt x="28" y="10"/>
                    <a:pt x="51" y="10"/>
                  </a:cubicBezTo>
                  <a:moveTo>
                    <a:pt x="51" y="0"/>
                  </a:moveTo>
                  <a:cubicBezTo>
                    <a:pt x="51" y="0"/>
                    <a:pt x="51" y="0"/>
                    <a:pt x="51" y="0"/>
                  </a:cubicBezTo>
                  <a:cubicBezTo>
                    <a:pt x="23" y="0"/>
                    <a:pt x="0" y="23"/>
                    <a:pt x="0" y="51"/>
                  </a:cubicBezTo>
                  <a:cubicBezTo>
                    <a:pt x="0" y="203"/>
                    <a:pt x="0" y="203"/>
                    <a:pt x="0" y="203"/>
                  </a:cubicBezTo>
                  <a:cubicBezTo>
                    <a:pt x="0" y="231"/>
                    <a:pt x="23" y="254"/>
                    <a:pt x="51" y="254"/>
                  </a:cubicBezTo>
                  <a:cubicBezTo>
                    <a:pt x="79" y="254"/>
                    <a:pt x="102" y="231"/>
                    <a:pt x="102" y="203"/>
                  </a:cubicBezTo>
                  <a:cubicBezTo>
                    <a:pt x="102" y="51"/>
                    <a:pt x="102" y="51"/>
                    <a:pt x="102" y="51"/>
                  </a:cubicBezTo>
                  <a:cubicBezTo>
                    <a:pt x="102" y="23"/>
                    <a:pt x="79" y="0"/>
                    <a:pt x="5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GB" sz="2099" dirty="0">
                <a:solidFill>
                  <a:prstClr val="black"/>
                </a:solidFill>
                <a:latin typeface="Arial"/>
                <a:cs typeface="+mn-cs"/>
              </a:endParaRPr>
            </a:p>
          </p:txBody>
        </p:sp>
        <p:sp>
          <p:nvSpPr>
            <p:cNvPr id="59" name="Freeform 19"/>
            <p:cNvSpPr>
              <a:spLocks/>
            </p:cNvSpPr>
            <p:nvPr userDrawn="1"/>
          </p:nvSpPr>
          <p:spPr bwMode="auto">
            <a:xfrm>
              <a:off x="9658350" y="4548188"/>
              <a:ext cx="322263" cy="809625"/>
            </a:xfrm>
            <a:custGeom>
              <a:avLst/>
              <a:gdLst>
                <a:gd name="T0" fmla="*/ 51 w 101"/>
                <a:gd name="T1" fmla="*/ 254 h 254"/>
                <a:gd name="T2" fmla="*/ 51 w 101"/>
                <a:gd name="T3" fmla="*/ 254 h 254"/>
                <a:gd name="T4" fmla="*/ 0 w 101"/>
                <a:gd name="T5" fmla="*/ 203 h 254"/>
                <a:gd name="T6" fmla="*/ 0 w 101"/>
                <a:gd name="T7" fmla="*/ 51 h 254"/>
                <a:gd name="T8" fmla="*/ 51 w 101"/>
                <a:gd name="T9" fmla="*/ 0 h 254"/>
                <a:gd name="T10" fmla="*/ 101 w 101"/>
                <a:gd name="T11" fmla="*/ 51 h 254"/>
                <a:gd name="T12" fmla="*/ 101 w 101"/>
                <a:gd name="T13" fmla="*/ 203 h 254"/>
                <a:gd name="T14" fmla="*/ 51 w 101"/>
                <a:gd name="T15" fmla="*/ 254 h 25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1" h="254">
                  <a:moveTo>
                    <a:pt x="51" y="254"/>
                  </a:moveTo>
                  <a:cubicBezTo>
                    <a:pt x="51" y="254"/>
                    <a:pt x="51" y="254"/>
                    <a:pt x="51" y="254"/>
                  </a:cubicBezTo>
                  <a:cubicBezTo>
                    <a:pt x="22" y="254"/>
                    <a:pt x="0" y="232"/>
                    <a:pt x="0" y="203"/>
                  </a:cubicBezTo>
                  <a:cubicBezTo>
                    <a:pt x="0" y="51"/>
                    <a:pt x="0" y="51"/>
                    <a:pt x="0" y="51"/>
                  </a:cubicBezTo>
                  <a:cubicBezTo>
                    <a:pt x="0" y="23"/>
                    <a:pt x="22" y="0"/>
                    <a:pt x="51" y="0"/>
                  </a:cubicBezTo>
                  <a:cubicBezTo>
                    <a:pt x="79" y="0"/>
                    <a:pt x="101" y="23"/>
                    <a:pt x="101" y="51"/>
                  </a:cubicBezTo>
                  <a:cubicBezTo>
                    <a:pt x="101" y="203"/>
                    <a:pt x="101" y="203"/>
                    <a:pt x="101" y="203"/>
                  </a:cubicBezTo>
                  <a:cubicBezTo>
                    <a:pt x="101" y="232"/>
                    <a:pt x="79" y="254"/>
                    <a:pt x="51" y="25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GB" sz="2099" dirty="0">
                <a:solidFill>
                  <a:prstClr val="black"/>
                </a:solidFill>
                <a:latin typeface="Arial"/>
                <a:cs typeface="+mn-cs"/>
              </a:endParaRPr>
            </a:p>
          </p:txBody>
        </p:sp>
        <p:sp>
          <p:nvSpPr>
            <p:cNvPr id="60" name="Freeform 20"/>
            <p:cNvSpPr>
              <a:spLocks noEditPoints="1"/>
            </p:cNvSpPr>
            <p:nvPr userDrawn="1"/>
          </p:nvSpPr>
          <p:spPr bwMode="auto">
            <a:xfrm>
              <a:off x="8855075" y="3525838"/>
              <a:ext cx="403225" cy="1816100"/>
            </a:xfrm>
            <a:custGeom>
              <a:avLst/>
              <a:gdLst>
                <a:gd name="T0" fmla="*/ 63 w 127"/>
                <a:gd name="T1" fmla="*/ 11 h 570"/>
                <a:gd name="T2" fmla="*/ 117 w 127"/>
                <a:gd name="T3" fmla="*/ 64 h 570"/>
                <a:gd name="T4" fmla="*/ 117 w 127"/>
                <a:gd name="T5" fmla="*/ 507 h 570"/>
                <a:gd name="T6" fmla="*/ 63 w 127"/>
                <a:gd name="T7" fmla="*/ 560 h 570"/>
                <a:gd name="T8" fmla="*/ 10 w 127"/>
                <a:gd name="T9" fmla="*/ 507 h 570"/>
                <a:gd name="T10" fmla="*/ 10 w 127"/>
                <a:gd name="T11" fmla="*/ 64 h 570"/>
                <a:gd name="T12" fmla="*/ 63 w 127"/>
                <a:gd name="T13" fmla="*/ 11 h 570"/>
                <a:gd name="T14" fmla="*/ 63 w 127"/>
                <a:gd name="T15" fmla="*/ 0 h 570"/>
                <a:gd name="T16" fmla="*/ 0 w 127"/>
                <a:gd name="T17" fmla="*/ 64 h 570"/>
                <a:gd name="T18" fmla="*/ 0 w 127"/>
                <a:gd name="T19" fmla="*/ 507 h 570"/>
                <a:gd name="T20" fmla="*/ 63 w 127"/>
                <a:gd name="T21" fmla="*/ 570 h 570"/>
                <a:gd name="T22" fmla="*/ 127 w 127"/>
                <a:gd name="T23" fmla="*/ 507 h 570"/>
                <a:gd name="T24" fmla="*/ 127 w 127"/>
                <a:gd name="T25" fmla="*/ 64 h 570"/>
                <a:gd name="T26" fmla="*/ 63 w 127"/>
                <a:gd name="T27" fmla="*/ 0 h 5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7" h="570">
                  <a:moveTo>
                    <a:pt x="63" y="11"/>
                  </a:moveTo>
                  <a:cubicBezTo>
                    <a:pt x="93" y="11"/>
                    <a:pt x="117" y="35"/>
                    <a:pt x="117" y="64"/>
                  </a:cubicBezTo>
                  <a:cubicBezTo>
                    <a:pt x="117" y="507"/>
                    <a:pt x="117" y="507"/>
                    <a:pt x="117" y="507"/>
                  </a:cubicBezTo>
                  <a:cubicBezTo>
                    <a:pt x="117" y="536"/>
                    <a:pt x="93" y="560"/>
                    <a:pt x="63" y="560"/>
                  </a:cubicBezTo>
                  <a:cubicBezTo>
                    <a:pt x="34" y="560"/>
                    <a:pt x="10" y="536"/>
                    <a:pt x="10" y="507"/>
                  </a:cubicBezTo>
                  <a:cubicBezTo>
                    <a:pt x="10" y="64"/>
                    <a:pt x="10" y="64"/>
                    <a:pt x="10" y="64"/>
                  </a:cubicBezTo>
                  <a:cubicBezTo>
                    <a:pt x="10" y="35"/>
                    <a:pt x="34" y="11"/>
                    <a:pt x="63" y="11"/>
                  </a:cubicBezTo>
                  <a:moveTo>
                    <a:pt x="63" y="0"/>
                  </a:moveTo>
                  <a:cubicBezTo>
                    <a:pt x="28" y="0"/>
                    <a:pt x="0" y="29"/>
                    <a:pt x="0" y="64"/>
                  </a:cubicBezTo>
                  <a:cubicBezTo>
                    <a:pt x="0" y="507"/>
                    <a:pt x="0" y="507"/>
                    <a:pt x="0" y="507"/>
                  </a:cubicBezTo>
                  <a:cubicBezTo>
                    <a:pt x="0" y="542"/>
                    <a:pt x="28" y="570"/>
                    <a:pt x="63" y="570"/>
                  </a:cubicBezTo>
                  <a:cubicBezTo>
                    <a:pt x="98" y="570"/>
                    <a:pt x="127" y="542"/>
                    <a:pt x="127" y="507"/>
                  </a:cubicBezTo>
                  <a:cubicBezTo>
                    <a:pt x="127" y="64"/>
                    <a:pt x="127" y="64"/>
                    <a:pt x="127" y="64"/>
                  </a:cubicBezTo>
                  <a:cubicBezTo>
                    <a:pt x="127" y="29"/>
                    <a:pt x="98" y="0"/>
                    <a:pt x="6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GB" sz="2099" dirty="0">
                <a:solidFill>
                  <a:prstClr val="black"/>
                </a:solidFill>
                <a:latin typeface="Arial"/>
                <a:cs typeface="+mn-cs"/>
              </a:endParaRPr>
            </a:p>
          </p:txBody>
        </p:sp>
        <p:sp>
          <p:nvSpPr>
            <p:cNvPr id="61" name="Freeform 21"/>
            <p:cNvSpPr>
              <a:spLocks noEditPoints="1"/>
            </p:cNvSpPr>
            <p:nvPr userDrawn="1"/>
          </p:nvSpPr>
          <p:spPr bwMode="auto">
            <a:xfrm>
              <a:off x="4075113" y="4159250"/>
              <a:ext cx="323850" cy="809625"/>
            </a:xfrm>
            <a:custGeom>
              <a:avLst/>
              <a:gdLst>
                <a:gd name="T0" fmla="*/ 51 w 102"/>
                <a:gd name="T1" fmla="*/ 10 h 254"/>
                <a:gd name="T2" fmla="*/ 92 w 102"/>
                <a:gd name="T3" fmla="*/ 51 h 254"/>
                <a:gd name="T4" fmla="*/ 92 w 102"/>
                <a:gd name="T5" fmla="*/ 203 h 254"/>
                <a:gd name="T6" fmla="*/ 51 w 102"/>
                <a:gd name="T7" fmla="*/ 244 h 254"/>
                <a:gd name="T8" fmla="*/ 10 w 102"/>
                <a:gd name="T9" fmla="*/ 203 h 254"/>
                <a:gd name="T10" fmla="*/ 10 w 102"/>
                <a:gd name="T11" fmla="*/ 51 h 254"/>
                <a:gd name="T12" fmla="*/ 51 w 102"/>
                <a:gd name="T13" fmla="*/ 10 h 254"/>
                <a:gd name="T14" fmla="*/ 51 w 102"/>
                <a:gd name="T15" fmla="*/ 0 h 254"/>
                <a:gd name="T16" fmla="*/ 0 w 102"/>
                <a:gd name="T17" fmla="*/ 51 h 254"/>
                <a:gd name="T18" fmla="*/ 0 w 102"/>
                <a:gd name="T19" fmla="*/ 203 h 254"/>
                <a:gd name="T20" fmla="*/ 51 w 102"/>
                <a:gd name="T21" fmla="*/ 254 h 254"/>
                <a:gd name="T22" fmla="*/ 102 w 102"/>
                <a:gd name="T23" fmla="*/ 203 h 254"/>
                <a:gd name="T24" fmla="*/ 102 w 102"/>
                <a:gd name="T25" fmla="*/ 51 h 254"/>
                <a:gd name="T26" fmla="*/ 51 w 102"/>
                <a:gd name="T27" fmla="*/ 0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2" h="254">
                  <a:moveTo>
                    <a:pt x="51" y="10"/>
                  </a:moveTo>
                  <a:cubicBezTo>
                    <a:pt x="74" y="10"/>
                    <a:pt x="92" y="28"/>
                    <a:pt x="92" y="51"/>
                  </a:cubicBezTo>
                  <a:cubicBezTo>
                    <a:pt x="92" y="203"/>
                    <a:pt x="92" y="203"/>
                    <a:pt x="92" y="203"/>
                  </a:cubicBezTo>
                  <a:cubicBezTo>
                    <a:pt x="92" y="226"/>
                    <a:pt x="74" y="244"/>
                    <a:pt x="51" y="244"/>
                  </a:cubicBezTo>
                  <a:cubicBezTo>
                    <a:pt x="29" y="244"/>
                    <a:pt x="10" y="226"/>
                    <a:pt x="10" y="203"/>
                  </a:cubicBezTo>
                  <a:cubicBezTo>
                    <a:pt x="10" y="51"/>
                    <a:pt x="10" y="51"/>
                    <a:pt x="10" y="51"/>
                  </a:cubicBezTo>
                  <a:cubicBezTo>
                    <a:pt x="10" y="28"/>
                    <a:pt x="29" y="10"/>
                    <a:pt x="51" y="10"/>
                  </a:cubicBezTo>
                  <a:moveTo>
                    <a:pt x="51" y="0"/>
                  </a:moveTo>
                  <a:cubicBezTo>
                    <a:pt x="23" y="0"/>
                    <a:pt x="0" y="23"/>
                    <a:pt x="0" y="51"/>
                  </a:cubicBezTo>
                  <a:cubicBezTo>
                    <a:pt x="0" y="203"/>
                    <a:pt x="0" y="203"/>
                    <a:pt x="0" y="203"/>
                  </a:cubicBezTo>
                  <a:cubicBezTo>
                    <a:pt x="0" y="231"/>
                    <a:pt x="23" y="254"/>
                    <a:pt x="51" y="254"/>
                  </a:cubicBezTo>
                  <a:cubicBezTo>
                    <a:pt x="79" y="254"/>
                    <a:pt x="102" y="231"/>
                    <a:pt x="102" y="203"/>
                  </a:cubicBezTo>
                  <a:cubicBezTo>
                    <a:pt x="102" y="51"/>
                    <a:pt x="102" y="51"/>
                    <a:pt x="102" y="51"/>
                  </a:cubicBezTo>
                  <a:cubicBezTo>
                    <a:pt x="102" y="23"/>
                    <a:pt x="79" y="0"/>
                    <a:pt x="5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GB" sz="2099" dirty="0">
                <a:solidFill>
                  <a:prstClr val="black"/>
                </a:solidFill>
                <a:latin typeface="Arial"/>
                <a:cs typeface="+mn-cs"/>
              </a:endParaRPr>
            </a:p>
          </p:txBody>
        </p:sp>
        <p:sp>
          <p:nvSpPr>
            <p:cNvPr id="62" name="Freeform 22"/>
            <p:cNvSpPr>
              <a:spLocks noEditPoints="1"/>
            </p:cNvSpPr>
            <p:nvPr userDrawn="1"/>
          </p:nvSpPr>
          <p:spPr bwMode="auto">
            <a:xfrm>
              <a:off x="4560888" y="3525838"/>
              <a:ext cx="403225" cy="1816100"/>
            </a:xfrm>
            <a:custGeom>
              <a:avLst/>
              <a:gdLst>
                <a:gd name="T0" fmla="*/ 63 w 127"/>
                <a:gd name="T1" fmla="*/ 11 h 570"/>
                <a:gd name="T2" fmla="*/ 117 w 127"/>
                <a:gd name="T3" fmla="*/ 64 h 570"/>
                <a:gd name="T4" fmla="*/ 117 w 127"/>
                <a:gd name="T5" fmla="*/ 507 h 570"/>
                <a:gd name="T6" fmla="*/ 63 w 127"/>
                <a:gd name="T7" fmla="*/ 560 h 570"/>
                <a:gd name="T8" fmla="*/ 10 w 127"/>
                <a:gd name="T9" fmla="*/ 507 h 570"/>
                <a:gd name="T10" fmla="*/ 10 w 127"/>
                <a:gd name="T11" fmla="*/ 64 h 570"/>
                <a:gd name="T12" fmla="*/ 63 w 127"/>
                <a:gd name="T13" fmla="*/ 11 h 570"/>
                <a:gd name="T14" fmla="*/ 63 w 127"/>
                <a:gd name="T15" fmla="*/ 0 h 570"/>
                <a:gd name="T16" fmla="*/ 0 w 127"/>
                <a:gd name="T17" fmla="*/ 64 h 570"/>
                <a:gd name="T18" fmla="*/ 0 w 127"/>
                <a:gd name="T19" fmla="*/ 507 h 570"/>
                <a:gd name="T20" fmla="*/ 63 w 127"/>
                <a:gd name="T21" fmla="*/ 570 h 570"/>
                <a:gd name="T22" fmla="*/ 127 w 127"/>
                <a:gd name="T23" fmla="*/ 507 h 570"/>
                <a:gd name="T24" fmla="*/ 127 w 127"/>
                <a:gd name="T25" fmla="*/ 64 h 570"/>
                <a:gd name="T26" fmla="*/ 63 w 127"/>
                <a:gd name="T27" fmla="*/ 0 h 5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7" h="570">
                  <a:moveTo>
                    <a:pt x="63" y="11"/>
                  </a:moveTo>
                  <a:cubicBezTo>
                    <a:pt x="93" y="11"/>
                    <a:pt x="117" y="35"/>
                    <a:pt x="117" y="64"/>
                  </a:cubicBezTo>
                  <a:cubicBezTo>
                    <a:pt x="117" y="507"/>
                    <a:pt x="117" y="507"/>
                    <a:pt x="117" y="507"/>
                  </a:cubicBezTo>
                  <a:cubicBezTo>
                    <a:pt x="117" y="536"/>
                    <a:pt x="93" y="560"/>
                    <a:pt x="63" y="560"/>
                  </a:cubicBezTo>
                  <a:cubicBezTo>
                    <a:pt x="34" y="560"/>
                    <a:pt x="10" y="536"/>
                    <a:pt x="10" y="507"/>
                  </a:cubicBezTo>
                  <a:cubicBezTo>
                    <a:pt x="10" y="64"/>
                    <a:pt x="10" y="64"/>
                    <a:pt x="10" y="64"/>
                  </a:cubicBezTo>
                  <a:cubicBezTo>
                    <a:pt x="10" y="35"/>
                    <a:pt x="34" y="11"/>
                    <a:pt x="63" y="11"/>
                  </a:cubicBezTo>
                  <a:moveTo>
                    <a:pt x="63" y="0"/>
                  </a:moveTo>
                  <a:cubicBezTo>
                    <a:pt x="28" y="0"/>
                    <a:pt x="0" y="29"/>
                    <a:pt x="0" y="64"/>
                  </a:cubicBezTo>
                  <a:cubicBezTo>
                    <a:pt x="0" y="507"/>
                    <a:pt x="0" y="507"/>
                    <a:pt x="0" y="507"/>
                  </a:cubicBezTo>
                  <a:cubicBezTo>
                    <a:pt x="0" y="542"/>
                    <a:pt x="28" y="570"/>
                    <a:pt x="63" y="570"/>
                  </a:cubicBezTo>
                  <a:cubicBezTo>
                    <a:pt x="99" y="570"/>
                    <a:pt x="127" y="542"/>
                    <a:pt x="127" y="507"/>
                  </a:cubicBezTo>
                  <a:cubicBezTo>
                    <a:pt x="127" y="64"/>
                    <a:pt x="127" y="64"/>
                    <a:pt x="127" y="64"/>
                  </a:cubicBezTo>
                  <a:cubicBezTo>
                    <a:pt x="127" y="29"/>
                    <a:pt x="99" y="0"/>
                    <a:pt x="6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GB" sz="2099" dirty="0">
                <a:solidFill>
                  <a:prstClr val="black"/>
                </a:solidFill>
                <a:latin typeface="Arial"/>
                <a:cs typeface="+mn-cs"/>
              </a:endParaRPr>
            </a:p>
          </p:txBody>
        </p:sp>
        <p:sp>
          <p:nvSpPr>
            <p:cNvPr id="63" name="Freeform 23"/>
            <p:cNvSpPr>
              <a:spLocks/>
            </p:cNvSpPr>
            <p:nvPr userDrawn="1"/>
          </p:nvSpPr>
          <p:spPr bwMode="auto">
            <a:xfrm>
              <a:off x="9093200" y="4175125"/>
              <a:ext cx="403225" cy="1816100"/>
            </a:xfrm>
            <a:custGeom>
              <a:avLst/>
              <a:gdLst>
                <a:gd name="T0" fmla="*/ 63 w 127"/>
                <a:gd name="T1" fmla="*/ 570 h 570"/>
                <a:gd name="T2" fmla="*/ 63 w 127"/>
                <a:gd name="T3" fmla="*/ 570 h 570"/>
                <a:gd name="T4" fmla="*/ 0 w 127"/>
                <a:gd name="T5" fmla="*/ 506 h 570"/>
                <a:gd name="T6" fmla="*/ 0 w 127"/>
                <a:gd name="T7" fmla="*/ 64 h 570"/>
                <a:gd name="T8" fmla="*/ 63 w 127"/>
                <a:gd name="T9" fmla="*/ 0 h 570"/>
                <a:gd name="T10" fmla="*/ 127 w 127"/>
                <a:gd name="T11" fmla="*/ 64 h 570"/>
                <a:gd name="T12" fmla="*/ 127 w 127"/>
                <a:gd name="T13" fmla="*/ 506 h 570"/>
                <a:gd name="T14" fmla="*/ 63 w 127"/>
                <a:gd name="T15" fmla="*/ 570 h 5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7" h="570">
                  <a:moveTo>
                    <a:pt x="63" y="570"/>
                  </a:moveTo>
                  <a:cubicBezTo>
                    <a:pt x="63" y="570"/>
                    <a:pt x="63" y="570"/>
                    <a:pt x="63" y="570"/>
                  </a:cubicBezTo>
                  <a:cubicBezTo>
                    <a:pt x="28" y="570"/>
                    <a:pt x="0" y="541"/>
                    <a:pt x="0" y="506"/>
                  </a:cubicBezTo>
                  <a:cubicBezTo>
                    <a:pt x="0" y="64"/>
                    <a:pt x="0" y="64"/>
                    <a:pt x="0" y="64"/>
                  </a:cubicBezTo>
                  <a:cubicBezTo>
                    <a:pt x="0" y="28"/>
                    <a:pt x="28" y="0"/>
                    <a:pt x="63" y="0"/>
                  </a:cubicBezTo>
                  <a:cubicBezTo>
                    <a:pt x="98" y="0"/>
                    <a:pt x="127" y="28"/>
                    <a:pt x="127" y="64"/>
                  </a:cubicBezTo>
                  <a:cubicBezTo>
                    <a:pt x="127" y="506"/>
                    <a:pt x="127" y="506"/>
                    <a:pt x="127" y="506"/>
                  </a:cubicBezTo>
                  <a:cubicBezTo>
                    <a:pt x="127" y="541"/>
                    <a:pt x="98" y="570"/>
                    <a:pt x="63" y="57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GB" sz="2099" dirty="0">
                <a:solidFill>
                  <a:prstClr val="black"/>
                </a:solidFill>
                <a:latin typeface="Arial"/>
                <a:cs typeface="+mn-cs"/>
              </a:endParaRPr>
            </a:p>
          </p:txBody>
        </p:sp>
        <p:sp>
          <p:nvSpPr>
            <p:cNvPr id="64" name="Freeform 24"/>
            <p:cNvSpPr>
              <a:spLocks noEditPoints="1"/>
            </p:cNvSpPr>
            <p:nvPr userDrawn="1"/>
          </p:nvSpPr>
          <p:spPr bwMode="auto">
            <a:xfrm>
              <a:off x="5940425" y="3981450"/>
              <a:ext cx="323850" cy="808038"/>
            </a:xfrm>
            <a:custGeom>
              <a:avLst/>
              <a:gdLst>
                <a:gd name="T0" fmla="*/ 51 w 102"/>
                <a:gd name="T1" fmla="*/ 10 h 254"/>
                <a:gd name="T2" fmla="*/ 91 w 102"/>
                <a:gd name="T3" fmla="*/ 51 h 254"/>
                <a:gd name="T4" fmla="*/ 91 w 102"/>
                <a:gd name="T5" fmla="*/ 203 h 254"/>
                <a:gd name="T6" fmla="*/ 51 w 102"/>
                <a:gd name="T7" fmla="*/ 244 h 254"/>
                <a:gd name="T8" fmla="*/ 10 w 102"/>
                <a:gd name="T9" fmla="*/ 203 h 254"/>
                <a:gd name="T10" fmla="*/ 10 w 102"/>
                <a:gd name="T11" fmla="*/ 51 h 254"/>
                <a:gd name="T12" fmla="*/ 51 w 102"/>
                <a:gd name="T13" fmla="*/ 10 h 254"/>
                <a:gd name="T14" fmla="*/ 51 w 102"/>
                <a:gd name="T15" fmla="*/ 0 h 254"/>
                <a:gd name="T16" fmla="*/ 0 w 102"/>
                <a:gd name="T17" fmla="*/ 51 h 254"/>
                <a:gd name="T18" fmla="*/ 0 w 102"/>
                <a:gd name="T19" fmla="*/ 203 h 254"/>
                <a:gd name="T20" fmla="*/ 51 w 102"/>
                <a:gd name="T21" fmla="*/ 254 h 254"/>
                <a:gd name="T22" fmla="*/ 102 w 102"/>
                <a:gd name="T23" fmla="*/ 203 h 254"/>
                <a:gd name="T24" fmla="*/ 102 w 102"/>
                <a:gd name="T25" fmla="*/ 51 h 254"/>
                <a:gd name="T26" fmla="*/ 51 w 102"/>
                <a:gd name="T27" fmla="*/ 0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2" h="254">
                  <a:moveTo>
                    <a:pt x="51" y="10"/>
                  </a:moveTo>
                  <a:cubicBezTo>
                    <a:pt x="73" y="10"/>
                    <a:pt x="91" y="28"/>
                    <a:pt x="91" y="51"/>
                  </a:cubicBezTo>
                  <a:cubicBezTo>
                    <a:pt x="91" y="203"/>
                    <a:pt x="91" y="203"/>
                    <a:pt x="91" y="203"/>
                  </a:cubicBezTo>
                  <a:cubicBezTo>
                    <a:pt x="91" y="226"/>
                    <a:pt x="73" y="244"/>
                    <a:pt x="51" y="244"/>
                  </a:cubicBezTo>
                  <a:cubicBezTo>
                    <a:pt x="28" y="244"/>
                    <a:pt x="10" y="226"/>
                    <a:pt x="10" y="203"/>
                  </a:cubicBezTo>
                  <a:cubicBezTo>
                    <a:pt x="10" y="51"/>
                    <a:pt x="10" y="51"/>
                    <a:pt x="10" y="51"/>
                  </a:cubicBezTo>
                  <a:cubicBezTo>
                    <a:pt x="10" y="28"/>
                    <a:pt x="28" y="10"/>
                    <a:pt x="51" y="10"/>
                  </a:cubicBezTo>
                  <a:moveTo>
                    <a:pt x="51" y="0"/>
                  </a:moveTo>
                  <a:cubicBezTo>
                    <a:pt x="23" y="0"/>
                    <a:pt x="0" y="23"/>
                    <a:pt x="0" y="51"/>
                  </a:cubicBezTo>
                  <a:cubicBezTo>
                    <a:pt x="0" y="203"/>
                    <a:pt x="0" y="203"/>
                    <a:pt x="0" y="203"/>
                  </a:cubicBezTo>
                  <a:cubicBezTo>
                    <a:pt x="0" y="231"/>
                    <a:pt x="23" y="254"/>
                    <a:pt x="51" y="254"/>
                  </a:cubicBezTo>
                  <a:cubicBezTo>
                    <a:pt x="79" y="254"/>
                    <a:pt x="102" y="231"/>
                    <a:pt x="102" y="203"/>
                  </a:cubicBezTo>
                  <a:cubicBezTo>
                    <a:pt x="102" y="51"/>
                    <a:pt x="102" y="51"/>
                    <a:pt x="102" y="51"/>
                  </a:cubicBezTo>
                  <a:cubicBezTo>
                    <a:pt x="102" y="23"/>
                    <a:pt x="79" y="0"/>
                    <a:pt x="5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GB" sz="2099" dirty="0">
                <a:solidFill>
                  <a:prstClr val="black"/>
                </a:solidFill>
                <a:latin typeface="Arial"/>
                <a:cs typeface="+mn-cs"/>
              </a:endParaRPr>
            </a:p>
          </p:txBody>
        </p:sp>
        <p:sp>
          <p:nvSpPr>
            <p:cNvPr id="65" name="Freeform 25"/>
            <p:cNvSpPr>
              <a:spLocks/>
            </p:cNvSpPr>
            <p:nvPr userDrawn="1"/>
          </p:nvSpPr>
          <p:spPr bwMode="auto">
            <a:xfrm>
              <a:off x="8008938" y="4449763"/>
              <a:ext cx="193675" cy="323850"/>
            </a:xfrm>
            <a:custGeom>
              <a:avLst/>
              <a:gdLst>
                <a:gd name="T0" fmla="*/ 31 w 61"/>
                <a:gd name="T1" fmla="*/ 102 h 102"/>
                <a:gd name="T2" fmla="*/ 31 w 61"/>
                <a:gd name="T3" fmla="*/ 102 h 102"/>
                <a:gd name="T4" fmla="*/ 0 w 61"/>
                <a:gd name="T5" fmla="*/ 72 h 102"/>
                <a:gd name="T6" fmla="*/ 0 w 61"/>
                <a:gd name="T7" fmla="*/ 31 h 102"/>
                <a:gd name="T8" fmla="*/ 31 w 61"/>
                <a:gd name="T9" fmla="*/ 0 h 102"/>
                <a:gd name="T10" fmla="*/ 61 w 61"/>
                <a:gd name="T11" fmla="*/ 31 h 102"/>
                <a:gd name="T12" fmla="*/ 61 w 61"/>
                <a:gd name="T13" fmla="*/ 72 h 102"/>
                <a:gd name="T14" fmla="*/ 31 w 61"/>
                <a:gd name="T15" fmla="*/ 102 h 10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1" h="102">
                  <a:moveTo>
                    <a:pt x="31" y="102"/>
                  </a:moveTo>
                  <a:cubicBezTo>
                    <a:pt x="31" y="102"/>
                    <a:pt x="31" y="102"/>
                    <a:pt x="31" y="102"/>
                  </a:cubicBezTo>
                  <a:cubicBezTo>
                    <a:pt x="14" y="102"/>
                    <a:pt x="0" y="89"/>
                    <a:pt x="0" y="72"/>
                  </a:cubicBezTo>
                  <a:cubicBezTo>
                    <a:pt x="0" y="31"/>
                    <a:pt x="0" y="31"/>
                    <a:pt x="0" y="31"/>
                  </a:cubicBezTo>
                  <a:cubicBezTo>
                    <a:pt x="0" y="14"/>
                    <a:pt x="14" y="0"/>
                    <a:pt x="31" y="0"/>
                  </a:cubicBezTo>
                  <a:cubicBezTo>
                    <a:pt x="47" y="0"/>
                    <a:pt x="61" y="14"/>
                    <a:pt x="61" y="31"/>
                  </a:cubicBezTo>
                  <a:cubicBezTo>
                    <a:pt x="61" y="72"/>
                    <a:pt x="61" y="72"/>
                    <a:pt x="61" y="72"/>
                  </a:cubicBezTo>
                  <a:cubicBezTo>
                    <a:pt x="61" y="89"/>
                    <a:pt x="47" y="102"/>
                    <a:pt x="31" y="10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GB" sz="2099" dirty="0">
                <a:solidFill>
                  <a:prstClr val="black"/>
                </a:solidFill>
                <a:latin typeface="Arial"/>
                <a:cs typeface="+mn-cs"/>
              </a:endParaRPr>
            </a:p>
          </p:txBody>
        </p:sp>
        <p:sp>
          <p:nvSpPr>
            <p:cNvPr id="66" name="Freeform 26"/>
            <p:cNvSpPr>
              <a:spLocks noEditPoints="1"/>
            </p:cNvSpPr>
            <p:nvPr userDrawn="1"/>
          </p:nvSpPr>
          <p:spPr bwMode="auto">
            <a:xfrm>
              <a:off x="5616575" y="4449763"/>
              <a:ext cx="193675" cy="323850"/>
            </a:xfrm>
            <a:custGeom>
              <a:avLst/>
              <a:gdLst>
                <a:gd name="T0" fmla="*/ 30 w 61"/>
                <a:gd name="T1" fmla="*/ 11 h 102"/>
                <a:gd name="T2" fmla="*/ 51 w 61"/>
                <a:gd name="T3" fmla="*/ 31 h 102"/>
                <a:gd name="T4" fmla="*/ 51 w 61"/>
                <a:gd name="T5" fmla="*/ 72 h 102"/>
                <a:gd name="T6" fmla="*/ 30 w 61"/>
                <a:gd name="T7" fmla="*/ 92 h 102"/>
                <a:gd name="T8" fmla="*/ 10 w 61"/>
                <a:gd name="T9" fmla="*/ 72 h 102"/>
                <a:gd name="T10" fmla="*/ 10 w 61"/>
                <a:gd name="T11" fmla="*/ 31 h 102"/>
                <a:gd name="T12" fmla="*/ 30 w 61"/>
                <a:gd name="T13" fmla="*/ 11 h 102"/>
                <a:gd name="T14" fmla="*/ 30 w 61"/>
                <a:gd name="T15" fmla="*/ 0 h 102"/>
                <a:gd name="T16" fmla="*/ 0 w 61"/>
                <a:gd name="T17" fmla="*/ 31 h 102"/>
                <a:gd name="T18" fmla="*/ 0 w 61"/>
                <a:gd name="T19" fmla="*/ 72 h 102"/>
                <a:gd name="T20" fmla="*/ 30 w 61"/>
                <a:gd name="T21" fmla="*/ 102 h 102"/>
                <a:gd name="T22" fmla="*/ 61 w 61"/>
                <a:gd name="T23" fmla="*/ 72 h 102"/>
                <a:gd name="T24" fmla="*/ 61 w 61"/>
                <a:gd name="T25" fmla="*/ 31 h 102"/>
                <a:gd name="T26" fmla="*/ 30 w 61"/>
                <a:gd name="T27" fmla="*/ 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1" h="102">
                  <a:moveTo>
                    <a:pt x="30" y="11"/>
                  </a:moveTo>
                  <a:cubicBezTo>
                    <a:pt x="42" y="11"/>
                    <a:pt x="51" y="20"/>
                    <a:pt x="51" y="31"/>
                  </a:cubicBezTo>
                  <a:cubicBezTo>
                    <a:pt x="51" y="72"/>
                    <a:pt x="51" y="72"/>
                    <a:pt x="51" y="72"/>
                  </a:cubicBezTo>
                  <a:cubicBezTo>
                    <a:pt x="51" y="83"/>
                    <a:pt x="42" y="92"/>
                    <a:pt x="30" y="92"/>
                  </a:cubicBezTo>
                  <a:cubicBezTo>
                    <a:pt x="19" y="92"/>
                    <a:pt x="10" y="83"/>
                    <a:pt x="10" y="72"/>
                  </a:cubicBezTo>
                  <a:cubicBezTo>
                    <a:pt x="10" y="31"/>
                    <a:pt x="10" y="31"/>
                    <a:pt x="10" y="31"/>
                  </a:cubicBezTo>
                  <a:cubicBezTo>
                    <a:pt x="10" y="20"/>
                    <a:pt x="19" y="11"/>
                    <a:pt x="30" y="11"/>
                  </a:cubicBezTo>
                  <a:moveTo>
                    <a:pt x="30" y="0"/>
                  </a:moveTo>
                  <a:cubicBezTo>
                    <a:pt x="14" y="0"/>
                    <a:pt x="0" y="14"/>
                    <a:pt x="0" y="31"/>
                  </a:cubicBezTo>
                  <a:cubicBezTo>
                    <a:pt x="0" y="72"/>
                    <a:pt x="0" y="72"/>
                    <a:pt x="0" y="72"/>
                  </a:cubicBezTo>
                  <a:cubicBezTo>
                    <a:pt x="0" y="89"/>
                    <a:pt x="14" y="102"/>
                    <a:pt x="30" y="102"/>
                  </a:cubicBezTo>
                  <a:cubicBezTo>
                    <a:pt x="47" y="102"/>
                    <a:pt x="61" y="89"/>
                    <a:pt x="61" y="72"/>
                  </a:cubicBezTo>
                  <a:cubicBezTo>
                    <a:pt x="61" y="31"/>
                    <a:pt x="61" y="31"/>
                    <a:pt x="61" y="31"/>
                  </a:cubicBezTo>
                  <a:cubicBezTo>
                    <a:pt x="61" y="14"/>
                    <a:pt x="47" y="0"/>
                    <a:pt x="3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GB" sz="2099" dirty="0">
                <a:solidFill>
                  <a:prstClr val="black"/>
                </a:solidFill>
                <a:latin typeface="Arial"/>
                <a:cs typeface="+mn-cs"/>
              </a:endParaRPr>
            </a:p>
          </p:txBody>
        </p:sp>
        <p:sp>
          <p:nvSpPr>
            <p:cNvPr id="67" name="Freeform 27"/>
            <p:cNvSpPr>
              <a:spLocks/>
            </p:cNvSpPr>
            <p:nvPr userDrawn="1"/>
          </p:nvSpPr>
          <p:spPr bwMode="auto">
            <a:xfrm>
              <a:off x="7558088" y="4433888"/>
              <a:ext cx="320675" cy="811213"/>
            </a:xfrm>
            <a:custGeom>
              <a:avLst/>
              <a:gdLst>
                <a:gd name="T0" fmla="*/ 50 w 101"/>
                <a:gd name="T1" fmla="*/ 255 h 255"/>
                <a:gd name="T2" fmla="*/ 50 w 101"/>
                <a:gd name="T3" fmla="*/ 255 h 255"/>
                <a:gd name="T4" fmla="*/ 0 w 101"/>
                <a:gd name="T5" fmla="*/ 204 h 255"/>
                <a:gd name="T6" fmla="*/ 0 w 101"/>
                <a:gd name="T7" fmla="*/ 51 h 255"/>
                <a:gd name="T8" fmla="*/ 50 w 101"/>
                <a:gd name="T9" fmla="*/ 0 h 255"/>
                <a:gd name="T10" fmla="*/ 101 w 101"/>
                <a:gd name="T11" fmla="*/ 51 h 255"/>
                <a:gd name="T12" fmla="*/ 101 w 101"/>
                <a:gd name="T13" fmla="*/ 204 h 255"/>
                <a:gd name="T14" fmla="*/ 50 w 101"/>
                <a:gd name="T15" fmla="*/ 255 h 2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1" h="255">
                  <a:moveTo>
                    <a:pt x="50" y="255"/>
                  </a:moveTo>
                  <a:cubicBezTo>
                    <a:pt x="50" y="255"/>
                    <a:pt x="50" y="255"/>
                    <a:pt x="50" y="255"/>
                  </a:cubicBezTo>
                  <a:cubicBezTo>
                    <a:pt x="22" y="255"/>
                    <a:pt x="0" y="232"/>
                    <a:pt x="0" y="204"/>
                  </a:cubicBezTo>
                  <a:cubicBezTo>
                    <a:pt x="0" y="51"/>
                    <a:pt x="0" y="51"/>
                    <a:pt x="0" y="51"/>
                  </a:cubicBezTo>
                  <a:cubicBezTo>
                    <a:pt x="0" y="23"/>
                    <a:pt x="22" y="0"/>
                    <a:pt x="50" y="0"/>
                  </a:cubicBezTo>
                  <a:cubicBezTo>
                    <a:pt x="79" y="0"/>
                    <a:pt x="101" y="23"/>
                    <a:pt x="101" y="51"/>
                  </a:cubicBezTo>
                  <a:cubicBezTo>
                    <a:pt x="101" y="204"/>
                    <a:pt x="101" y="204"/>
                    <a:pt x="101" y="204"/>
                  </a:cubicBezTo>
                  <a:cubicBezTo>
                    <a:pt x="101" y="232"/>
                    <a:pt x="79" y="255"/>
                    <a:pt x="50" y="25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GB" sz="2099" dirty="0">
                <a:solidFill>
                  <a:prstClr val="black"/>
                </a:solidFill>
                <a:latin typeface="Arial"/>
                <a:cs typeface="+mn-cs"/>
              </a:endParaRPr>
            </a:p>
          </p:txBody>
        </p:sp>
        <p:sp>
          <p:nvSpPr>
            <p:cNvPr id="68" name="Freeform 28"/>
            <p:cNvSpPr>
              <a:spLocks/>
            </p:cNvSpPr>
            <p:nvPr userDrawn="1"/>
          </p:nvSpPr>
          <p:spPr bwMode="auto">
            <a:xfrm>
              <a:off x="6423025" y="3348038"/>
              <a:ext cx="406400" cy="1814513"/>
            </a:xfrm>
            <a:custGeom>
              <a:avLst/>
              <a:gdLst>
                <a:gd name="T0" fmla="*/ 64 w 128"/>
                <a:gd name="T1" fmla="*/ 570 h 570"/>
                <a:gd name="T2" fmla="*/ 64 w 128"/>
                <a:gd name="T3" fmla="*/ 570 h 570"/>
                <a:gd name="T4" fmla="*/ 0 w 128"/>
                <a:gd name="T5" fmla="*/ 507 h 570"/>
                <a:gd name="T6" fmla="*/ 0 w 128"/>
                <a:gd name="T7" fmla="*/ 64 h 570"/>
                <a:gd name="T8" fmla="*/ 64 w 128"/>
                <a:gd name="T9" fmla="*/ 0 h 570"/>
                <a:gd name="T10" fmla="*/ 128 w 128"/>
                <a:gd name="T11" fmla="*/ 64 h 570"/>
                <a:gd name="T12" fmla="*/ 128 w 128"/>
                <a:gd name="T13" fmla="*/ 507 h 570"/>
                <a:gd name="T14" fmla="*/ 64 w 128"/>
                <a:gd name="T15" fmla="*/ 570 h 5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8" h="570">
                  <a:moveTo>
                    <a:pt x="64" y="570"/>
                  </a:moveTo>
                  <a:cubicBezTo>
                    <a:pt x="64" y="570"/>
                    <a:pt x="64" y="570"/>
                    <a:pt x="64" y="570"/>
                  </a:cubicBezTo>
                  <a:cubicBezTo>
                    <a:pt x="29" y="570"/>
                    <a:pt x="0" y="542"/>
                    <a:pt x="0" y="507"/>
                  </a:cubicBezTo>
                  <a:cubicBezTo>
                    <a:pt x="0" y="64"/>
                    <a:pt x="0" y="64"/>
                    <a:pt x="0" y="64"/>
                  </a:cubicBezTo>
                  <a:cubicBezTo>
                    <a:pt x="0" y="29"/>
                    <a:pt x="29" y="0"/>
                    <a:pt x="64" y="0"/>
                  </a:cubicBezTo>
                  <a:cubicBezTo>
                    <a:pt x="99" y="0"/>
                    <a:pt x="128" y="29"/>
                    <a:pt x="128" y="64"/>
                  </a:cubicBezTo>
                  <a:cubicBezTo>
                    <a:pt x="128" y="507"/>
                    <a:pt x="128" y="507"/>
                    <a:pt x="128" y="507"/>
                  </a:cubicBezTo>
                  <a:cubicBezTo>
                    <a:pt x="128" y="542"/>
                    <a:pt x="99" y="570"/>
                    <a:pt x="64" y="57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GB" sz="2099" dirty="0">
                <a:solidFill>
                  <a:prstClr val="black"/>
                </a:solidFill>
                <a:latin typeface="Arial"/>
                <a:cs typeface="+mn-cs"/>
              </a:endParaRPr>
            </a:p>
          </p:txBody>
        </p:sp>
        <p:sp>
          <p:nvSpPr>
            <p:cNvPr id="69" name="Freeform 29"/>
            <p:cNvSpPr>
              <a:spLocks/>
            </p:cNvSpPr>
            <p:nvPr userDrawn="1"/>
          </p:nvSpPr>
          <p:spPr bwMode="auto">
            <a:xfrm>
              <a:off x="6992938" y="4060825"/>
              <a:ext cx="403225" cy="1816100"/>
            </a:xfrm>
            <a:custGeom>
              <a:avLst/>
              <a:gdLst>
                <a:gd name="T0" fmla="*/ 63 w 127"/>
                <a:gd name="T1" fmla="*/ 570 h 570"/>
                <a:gd name="T2" fmla="*/ 63 w 127"/>
                <a:gd name="T3" fmla="*/ 570 h 570"/>
                <a:gd name="T4" fmla="*/ 0 w 127"/>
                <a:gd name="T5" fmla="*/ 507 h 570"/>
                <a:gd name="T6" fmla="*/ 0 w 127"/>
                <a:gd name="T7" fmla="*/ 64 h 570"/>
                <a:gd name="T8" fmla="*/ 63 w 127"/>
                <a:gd name="T9" fmla="*/ 0 h 570"/>
                <a:gd name="T10" fmla="*/ 127 w 127"/>
                <a:gd name="T11" fmla="*/ 64 h 570"/>
                <a:gd name="T12" fmla="*/ 127 w 127"/>
                <a:gd name="T13" fmla="*/ 507 h 570"/>
                <a:gd name="T14" fmla="*/ 63 w 127"/>
                <a:gd name="T15" fmla="*/ 570 h 5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7" h="570">
                  <a:moveTo>
                    <a:pt x="63" y="570"/>
                  </a:moveTo>
                  <a:cubicBezTo>
                    <a:pt x="63" y="570"/>
                    <a:pt x="63" y="570"/>
                    <a:pt x="63" y="570"/>
                  </a:cubicBezTo>
                  <a:cubicBezTo>
                    <a:pt x="28" y="570"/>
                    <a:pt x="0" y="542"/>
                    <a:pt x="0" y="507"/>
                  </a:cubicBezTo>
                  <a:cubicBezTo>
                    <a:pt x="0" y="64"/>
                    <a:pt x="0" y="64"/>
                    <a:pt x="0" y="64"/>
                  </a:cubicBezTo>
                  <a:cubicBezTo>
                    <a:pt x="0" y="29"/>
                    <a:pt x="28" y="0"/>
                    <a:pt x="63" y="0"/>
                  </a:cubicBezTo>
                  <a:cubicBezTo>
                    <a:pt x="98" y="0"/>
                    <a:pt x="127" y="29"/>
                    <a:pt x="127" y="64"/>
                  </a:cubicBezTo>
                  <a:cubicBezTo>
                    <a:pt x="127" y="507"/>
                    <a:pt x="127" y="507"/>
                    <a:pt x="127" y="507"/>
                  </a:cubicBezTo>
                  <a:cubicBezTo>
                    <a:pt x="127" y="542"/>
                    <a:pt x="98" y="570"/>
                    <a:pt x="63" y="57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GB" sz="2099" dirty="0">
                <a:solidFill>
                  <a:prstClr val="black"/>
                </a:solidFill>
                <a:latin typeface="Arial"/>
                <a:cs typeface="+mn-cs"/>
              </a:endParaRPr>
            </a:p>
          </p:txBody>
        </p:sp>
        <p:sp>
          <p:nvSpPr>
            <p:cNvPr id="70" name="Freeform 30"/>
            <p:cNvSpPr>
              <a:spLocks/>
            </p:cNvSpPr>
            <p:nvPr userDrawn="1"/>
          </p:nvSpPr>
          <p:spPr bwMode="auto">
            <a:xfrm>
              <a:off x="5438775" y="4627563"/>
              <a:ext cx="323850" cy="812800"/>
            </a:xfrm>
            <a:custGeom>
              <a:avLst/>
              <a:gdLst>
                <a:gd name="T0" fmla="*/ 51 w 102"/>
                <a:gd name="T1" fmla="*/ 255 h 255"/>
                <a:gd name="T2" fmla="*/ 51 w 102"/>
                <a:gd name="T3" fmla="*/ 255 h 255"/>
                <a:gd name="T4" fmla="*/ 0 w 102"/>
                <a:gd name="T5" fmla="*/ 204 h 255"/>
                <a:gd name="T6" fmla="*/ 0 w 102"/>
                <a:gd name="T7" fmla="*/ 51 h 255"/>
                <a:gd name="T8" fmla="*/ 51 w 102"/>
                <a:gd name="T9" fmla="*/ 0 h 255"/>
                <a:gd name="T10" fmla="*/ 102 w 102"/>
                <a:gd name="T11" fmla="*/ 51 h 255"/>
                <a:gd name="T12" fmla="*/ 102 w 102"/>
                <a:gd name="T13" fmla="*/ 204 h 255"/>
                <a:gd name="T14" fmla="*/ 51 w 102"/>
                <a:gd name="T15" fmla="*/ 255 h 2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 h="255">
                  <a:moveTo>
                    <a:pt x="51" y="255"/>
                  </a:moveTo>
                  <a:cubicBezTo>
                    <a:pt x="51" y="255"/>
                    <a:pt x="51" y="255"/>
                    <a:pt x="51" y="255"/>
                  </a:cubicBezTo>
                  <a:cubicBezTo>
                    <a:pt x="23" y="255"/>
                    <a:pt x="0" y="232"/>
                    <a:pt x="0" y="204"/>
                  </a:cubicBezTo>
                  <a:cubicBezTo>
                    <a:pt x="0" y="51"/>
                    <a:pt x="0" y="51"/>
                    <a:pt x="0" y="51"/>
                  </a:cubicBezTo>
                  <a:cubicBezTo>
                    <a:pt x="0" y="23"/>
                    <a:pt x="23" y="0"/>
                    <a:pt x="51" y="0"/>
                  </a:cubicBezTo>
                  <a:cubicBezTo>
                    <a:pt x="79" y="0"/>
                    <a:pt x="102" y="23"/>
                    <a:pt x="102" y="51"/>
                  </a:cubicBezTo>
                  <a:cubicBezTo>
                    <a:pt x="102" y="204"/>
                    <a:pt x="102" y="204"/>
                    <a:pt x="102" y="204"/>
                  </a:cubicBezTo>
                  <a:cubicBezTo>
                    <a:pt x="102" y="232"/>
                    <a:pt x="79" y="255"/>
                    <a:pt x="51" y="25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GB" sz="2099" dirty="0">
                <a:solidFill>
                  <a:prstClr val="black"/>
                </a:solidFill>
                <a:latin typeface="Arial"/>
                <a:cs typeface="+mn-cs"/>
              </a:endParaRPr>
            </a:p>
          </p:txBody>
        </p:sp>
        <p:sp>
          <p:nvSpPr>
            <p:cNvPr id="71" name="Freeform 31"/>
            <p:cNvSpPr>
              <a:spLocks/>
            </p:cNvSpPr>
            <p:nvPr userDrawn="1"/>
          </p:nvSpPr>
          <p:spPr bwMode="auto">
            <a:xfrm>
              <a:off x="4872038" y="3981450"/>
              <a:ext cx="403225" cy="1814513"/>
            </a:xfrm>
            <a:custGeom>
              <a:avLst/>
              <a:gdLst>
                <a:gd name="T0" fmla="*/ 64 w 127"/>
                <a:gd name="T1" fmla="*/ 570 h 570"/>
                <a:gd name="T2" fmla="*/ 64 w 127"/>
                <a:gd name="T3" fmla="*/ 570 h 570"/>
                <a:gd name="T4" fmla="*/ 0 w 127"/>
                <a:gd name="T5" fmla="*/ 506 h 570"/>
                <a:gd name="T6" fmla="*/ 0 w 127"/>
                <a:gd name="T7" fmla="*/ 63 h 570"/>
                <a:gd name="T8" fmla="*/ 64 w 127"/>
                <a:gd name="T9" fmla="*/ 0 h 570"/>
                <a:gd name="T10" fmla="*/ 127 w 127"/>
                <a:gd name="T11" fmla="*/ 63 h 570"/>
                <a:gd name="T12" fmla="*/ 127 w 127"/>
                <a:gd name="T13" fmla="*/ 506 h 570"/>
                <a:gd name="T14" fmla="*/ 64 w 127"/>
                <a:gd name="T15" fmla="*/ 570 h 5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7" h="570">
                  <a:moveTo>
                    <a:pt x="64" y="570"/>
                  </a:moveTo>
                  <a:cubicBezTo>
                    <a:pt x="64" y="570"/>
                    <a:pt x="64" y="570"/>
                    <a:pt x="64" y="570"/>
                  </a:cubicBezTo>
                  <a:cubicBezTo>
                    <a:pt x="29" y="570"/>
                    <a:pt x="0" y="541"/>
                    <a:pt x="0" y="506"/>
                  </a:cubicBezTo>
                  <a:cubicBezTo>
                    <a:pt x="0" y="63"/>
                    <a:pt x="0" y="63"/>
                    <a:pt x="0" y="63"/>
                  </a:cubicBezTo>
                  <a:cubicBezTo>
                    <a:pt x="0" y="28"/>
                    <a:pt x="29" y="0"/>
                    <a:pt x="64" y="0"/>
                  </a:cubicBezTo>
                  <a:cubicBezTo>
                    <a:pt x="99" y="0"/>
                    <a:pt x="127" y="28"/>
                    <a:pt x="127" y="63"/>
                  </a:cubicBezTo>
                  <a:cubicBezTo>
                    <a:pt x="127" y="506"/>
                    <a:pt x="127" y="506"/>
                    <a:pt x="127" y="506"/>
                  </a:cubicBezTo>
                  <a:cubicBezTo>
                    <a:pt x="127" y="541"/>
                    <a:pt x="99" y="570"/>
                    <a:pt x="64" y="57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GB" sz="2099" dirty="0">
                <a:solidFill>
                  <a:prstClr val="black"/>
                </a:solidFill>
                <a:latin typeface="Arial"/>
                <a:cs typeface="+mn-cs"/>
              </a:endParaRPr>
            </a:p>
          </p:txBody>
        </p:sp>
        <p:sp>
          <p:nvSpPr>
            <p:cNvPr id="72" name="Freeform 32"/>
            <p:cNvSpPr>
              <a:spLocks/>
            </p:cNvSpPr>
            <p:nvPr userDrawn="1"/>
          </p:nvSpPr>
          <p:spPr bwMode="auto">
            <a:xfrm>
              <a:off x="0" y="4095750"/>
              <a:ext cx="152400" cy="809625"/>
            </a:xfrm>
            <a:custGeom>
              <a:avLst/>
              <a:gdLst>
                <a:gd name="T0" fmla="*/ 0 w 48"/>
                <a:gd name="T1" fmla="*/ 0 h 254"/>
                <a:gd name="T2" fmla="*/ 0 w 48"/>
                <a:gd name="T3" fmla="*/ 254 h 254"/>
                <a:gd name="T4" fmla="*/ 48 w 48"/>
                <a:gd name="T5" fmla="*/ 203 h 254"/>
                <a:gd name="T6" fmla="*/ 48 w 48"/>
                <a:gd name="T7" fmla="*/ 50 h 254"/>
                <a:gd name="T8" fmla="*/ 0 w 48"/>
                <a:gd name="T9" fmla="*/ 0 h 254"/>
              </a:gdLst>
              <a:ahLst/>
              <a:cxnLst>
                <a:cxn ang="0">
                  <a:pos x="T0" y="T1"/>
                </a:cxn>
                <a:cxn ang="0">
                  <a:pos x="T2" y="T3"/>
                </a:cxn>
                <a:cxn ang="0">
                  <a:pos x="T4" y="T5"/>
                </a:cxn>
                <a:cxn ang="0">
                  <a:pos x="T6" y="T7"/>
                </a:cxn>
                <a:cxn ang="0">
                  <a:pos x="T8" y="T9"/>
                </a:cxn>
              </a:cxnLst>
              <a:rect l="0" t="0" r="r" b="b"/>
              <a:pathLst>
                <a:path w="48" h="254">
                  <a:moveTo>
                    <a:pt x="0" y="0"/>
                  </a:moveTo>
                  <a:cubicBezTo>
                    <a:pt x="0" y="254"/>
                    <a:pt x="0" y="254"/>
                    <a:pt x="0" y="254"/>
                  </a:cubicBezTo>
                  <a:cubicBezTo>
                    <a:pt x="27" y="252"/>
                    <a:pt x="48" y="230"/>
                    <a:pt x="48" y="203"/>
                  </a:cubicBezTo>
                  <a:cubicBezTo>
                    <a:pt x="48" y="50"/>
                    <a:pt x="48" y="50"/>
                    <a:pt x="48" y="50"/>
                  </a:cubicBezTo>
                  <a:cubicBezTo>
                    <a:pt x="48" y="23"/>
                    <a:pt x="27" y="1"/>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GB" sz="2099" dirty="0">
                <a:solidFill>
                  <a:prstClr val="black"/>
                </a:solidFill>
                <a:latin typeface="Arial"/>
                <a:cs typeface="+mn-cs"/>
              </a:endParaRPr>
            </a:p>
          </p:txBody>
        </p:sp>
        <p:sp>
          <p:nvSpPr>
            <p:cNvPr id="73" name="Freeform 33"/>
            <p:cNvSpPr>
              <a:spLocks/>
            </p:cNvSpPr>
            <p:nvPr userDrawn="1"/>
          </p:nvSpPr>
          <p:spPr bwMode="auto">
            <a:xfrm>
              <a:off x="12052300" y="4548188"/>
              <a:ext cx="152400" cy="809625"/>
            </a:xfrm>
            <a:custGeom>
              <a:avLst/>
              <a:gdLst>
                <a:gd name="T0" fmla="*/ 48 w 48"/>
                <a:gd name="T1" fmla="*/ 0 h 254"/>
                <a:gd name="T2" fmla="*/ 0 w 48"/>
                <a:gd name="T3" fmla="*/ 51 h 254"/>
                <a:gd name="T4" fmla="*/ 0 w 48"/>
                <a:gd name="T5" fmla="*/ 203 h 254"/>
                <a:gd name="T6" fmla="*/ 48 w 48"/>
                <a:gd name="T7" fmla="*/ 254 h 254"/>
                <a:gd name="T8" fmla="*/ 48 w 48"/>
                <a:gd name="T9" fmla="*/ 0 h 254"/>
              </a:gdLst>
              <a:ahLst/>
              <a:cxnLst>
                <a:cxn ang="0">
                  <a:pos x="T0" y="T1"/>
                </a:cxn>
                <a:cxn ang="0">
                  <a:pos x="T2" y="T3"/>
                </a:cxn>
                <a:cxn ang="0">
                  <a:pos x="T4" y="T5"/>
                </a:cxn>
                <a:cxn ang="0">
                  <a:pos x="T6" y="T7"/>
                </a:cxn>
                <a:cxn ang="0">
                  <a:pos x="T8" y="T9"/>
                </a:cxn>
              </a:cxnLst>
              <a:rect l="0" t="0" r="r" b="b"/>
              <a:pathLst>
                <a:path w="48" h="254">
                  <a:moveTo>
                    <a:pt x="48" y="0"/>
                  </a:moveTo>
                  <a:cubicBezTo>
                    <a:pt x="20" y="2"/>
                    <a:pt x="0" y="24"/>
                    <a:pt x="0" y="51"/>
                  </a:cubicBezTo>
                  <a:cubicBezTo>
                    <a:pt x="0" y="203"/>
                    <a:pt x="0" y="203"/>
                    <a:pt x="0" y="203"/>
                  </a:cubicBezTo>
                  <a:cubicBezTo>
                    <a:pt x="0" y="231"/>
                    <a:pt x="20" y="253"/>
                    <a:pt x="48" y="254"/>
                  </a:cubicBezTo>
                  <a:lnTo>
                    <a:pt x="4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GB" sz="2099" dirty="0">
                <a:solidFill>
                  <a:prstClr val="black"/>
                </a:solidFill>
                <a:latin typeface="Arial"/>
                <a:cs typeface="+mn-cs"/>
              </a:endParaRPr>
            </a:p>
          </p:txBody>
        </p:sp>
      </p:grpSp>
      <p:grpSp>
        <p:nvGrpSpPr>
          <p:cNvPr id="37" name="Logotype, static"/>
          <p:cNvGrpSpPr/>
          <p:nvPr userDrawn="1"/>
        </p:nvGrpSpPr>
        <p:grpSpPr>
          <a:xfrm>
            <a:off x="10686683" y="6387823"/>
            <a:ext cx="863463" cy="180060"/>
            <a:chOff x="9501453" y="6148765"/>
            <a:chExt cx="2047875" cy="427037"/>
          </a:xfrm>
          <a:solidFill>
            <a:schemeClr val="bg1"/>
          </a:solidFill>
        </p:grpSpPr>
        <p:sp>
          <p:nvSpPr>
            <p:cNvPr id="38" name="Freeform 5"/>
            <p:cNvSpPr>
              <a:spLocks noEditPoints="1"/>
            </p:cNvSpPr>
            <p:nvPr userDrawn="1"/>
          </p:nvSpPr>
          <p:spPr bwMode="auto">
            <a:xfrm>
              <a:off x="11206428" y="6231315"/>
              <a:ext cx="342900" cy="344487"/>
            </a:xfrm>
            <a:custGeom>
              <a:avLst/>
              <a:gdLst>
                <a:gd name="T0" fmla="*/ 43 w 91"/>
                <a:gd name="T1" fmla="*/ 2 h 91"/>
                <a:gd name="T2" fmla="*/ 2 w 91"/>
                <a:gd name="T3" fmla="*/ 44 h 91"/>
                <a:gd name="T4" fmla="*/ 46 w 91"/>
                <a:gd name="T5" fmla="*/ 91 h 91"/>
                <a:gd name="T6" fmla="*/ 74 w 91"/>
                <a:gd name="T7" fmla="*/ 77 h 91"/>
                <a:gd name="T8" fmla="*/ 74 w 91"/>
                <a:gd name="T9" fmla="*/ 90 h 91"/>
                <a:gd name="T10" fmla="*/ 91 w 91"/>
                <a:gd name="T11" fmla="*/ 90 h 91"/>
                <a:gd name="T12" fmla="*/ 91 w 91"/>
                <a:gd name="T13" fmla="*/ 47 h 91"/>
                <a:gd name="T14" fmla="*/ 43 w 91"/>
                <a:gd name="T15" fmla="*/ 2 h 91"/>
                <a:gd name="T16" fmla="*/ 72 w 91"/>
                <a:gd name="T17" fmla="*/ 48 h 91"/>
                <a:gd name="T18" fmla="*/ 43 w 91"/>
                <a:gd name="T19" fmla="*/ 72 h 91"/>
                <a:gd name="T20" fmla="*/ 21 w 91"/>
                <a:gd name="T21" fmla="*/ 50 h 91"/>
                <a:gd name="T22" fmla="*/ 46 w 91"/>
                <a:gd name="T23" fmla="*/ 21 h 91"/>
                <a:gd name="T24" fmla="*/ 72 w 91"/>
                <a:gd name="T25" fmla="*/ 45 h 91"/>
                <a:gd name="T26" fmla="*/ 72 w 91"/>
                <a:gd name="T27" fmla="*/ 48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1" h="91">
                  <a:moveTo>
                    <a:pt x="43" y="2"/>
                  </a:moveTo>
                  <a:cubicBezTo>
                    <a:pt x="21" y="4"/>
                    <a:pt x="3" y="22"/>
                    <a:pt x="2" y="44"/>
                  </a:cubicBezTo>
                  <a:cubicBezTo>
                    <a:pt x="0" y="70"/>
                    <a:pt x="21" y="91"/>
                    <a:pt x="46" y="91"/>
                  </a:cubicBezTo>
                  <a:cubicBezTo>
                    <a:pt x="56" y="91"/>
                    <a:pt x="68" y="87"/>
                    <a:pt x="74" y="77"/>
                  </a:cubicBezTo>
                  <a:cubicBezTo>
                    <a:pt x="74" y="90"/>
                    <a:pt x="74" y="90"/>
                    <a:pt x="74" y="90"/>
                  </a:cubicBezTo>
                  <a:cubicBezTo>
                    <a:pt x="91" y="90"/>
                    <a:pt x="91" y="90"/>
                    <a:pt x="91" y="90"/>
                  </a:cubicBezTo>
                  <a:cubicBezTo>
                    <a:pt x="91" y="47"/>
                    <a:pt x="91" y="47"/>
                    <a:pt x="91" y="47"/>
                  </a:cubicBezTo>
                  <a:cubicBezTo>
                    <a:pt x="91" y="20"/>
                    <a:pt x="69" y="0"/>
                    <a:pt x="43" y="2"/>
                  </a:cubicBezTo>
                  <a:close/>
                  <a:moveTo>
                    <a:pt x="72" y="48"/>
                  </a:moveTo>
                  <a:cubicBezTo>
                    <a:pt x="71" y="63"/>
                    <a:pt x="58" y="74"/>
                    <a:pt x="43" y="72"/>
                  </a:cubicBezTo>
                  <a:cubicBezTo>
                    <a:pt x="32" y="71"/>
                    <a:pt x="22" y="61"/>
                    <a:pt x="21" y="50"/>
                  </a:cubicBezTo>
                  <a:cubicBezTo>
                    <a:pt x="19" y="34"/>
                    <a:pt x="31" y="21"/>
                    <a:pt x="46" y="21"/>
                  </a:cubicBezTo>
                  <a:cubicBezTo>
                    <a:pt x="60" y="21"/>
                    <a:pt x="71" y="32"/>
                    <a:pt x="72" y="45"/>
                  </a:cubicBezTo>
                  <a:lnTo>
                    <a:pt x="72" y="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US" sz="2099" dirty="0">
                <a:solidFill>
                  <a:prstClr val="black"/>
                </a:solidFill>
                <a:latin typeface="Arial"/>
                <a:cs typeface="+mn-cs"/>
              </a:endParaRPr>
            </a:p>
          </p:txBody>
        </p:sp>
        <p:sp>
          <p:nvSpPr>
            <p:cNvPr id="39" name="Freeform 6"/>
            <p:cNvSpPr>
              <a:spLocks noEditPoints="1"/>
            </p:cNvSpPr>
            <p:nvPr userDrawn="1"/>
          </p:nvSpPr>
          <p:spPr bwMode="auto">
            <a:xfrm>
              <a:off x="10849241" y="6236077"/>
              <a:ext cx="334963" cy="339725"/>
            </a:xfrm>
            <a:custGeom>
              <a:avLst/>
              <a:gdLst>
                <a:gd name="T0" fmla="*/ 44 w 89"/>
                <a:gd name="T1" fmla="*/ 1 h 90"/>
                <a:gd name="T2" fmla="*/ 0 w 89"/>
                <a:gd name="T3" fmla="*/ 46 h 90"/>
                <a:gd name="T4" fmla="*/ 45 w 89"/>
                <a:gd name="T5" fmla="*/ 90 h 90"/>
                <a:gd name="T6" fmla="*/ 86 w 89"/>
                <a:gd name="T7" fmla="*/ 63 h 90"/>
                <a:gd name="T8" fmla="*/ 69 w 89"/>
                <a:gd name="T9" fmla="*/ 58 h 90"/>
                <a:gd name="T10" fmla="*/ 50 w 89"/>
                <a:gd name="T11" fmla="*/ 72 h 90"/>
                <a:gd name="T12" fmla="*/ 22 w 89"/>
                <a:gd name="T13" fmla="*/ 59 h 90"/>
                <a:gd name="T14" fmla="*/ 89 w 89"/>
                <a:gd name="T15" fmla="*/ 41 h 90"/>
                <a:gd name="T16" fmla="*/ 44 w 89"/>
                <a:gd name="T17" fmla="*/ 1 h 90"/>
                <a:gd name="T18" fmla="*/ 19 w 89"/>
                <a:gd name="T19" fmla="*/ 44 h 90"/>
                <a:gd name="T20" fmla="*/ 36 w 89"/>
                <a:gd name="T21" fmla="*/ 19 h 90"/>
                <a:gd name="T22" fmla="*/ 67 w 89"/>
                <a:gd name="T23" fmla="*/ 31 h 90"/>
                <a:gd name="T24" fmla="*/ 19 w 89"/>
                <a:gd name="T25" fmla="*/ 44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9" h="90">
                  <a:moveTo>
                    <a:pt x="44" y="1"/>
                  </a:moveTo>
                  <a:cubicBezTo>
                    <a:pt x="20" y="2"/>
                    <a:pt x="0" y="20"/>
                    <a:pt x="0" y="46"/>
                  </a:cubicBezTo>
                  <a:cubicBezTo>
                    <a:pt x="0" y="70"/>
                    <a:pt x="20" y="90"/>
                    <a:pt x="45" y="90"/>
                  </a:cubicBezTo>
                  <a:cubicBezTo>
                    <a:pt x="62" y="90"/>
                    <a:pt x="79" y="80"/>
                    <a:pt x="86" y="63"/>
                  </a:cubicBezTo>
                  <a:cubicBezTo>
                    <a:pt x="69" y="58"/>
                    <a:pt x="69" y="58"/>
                    <a:pt x="69" y="58"/>
                  </a:cubicBezTo>
                  <a:cubicBezTo>
                    <a:pt x="66" y="65"/>
                    <a:pt x="58" y="71"/>
                    <a:pt x="50" y="72"/>
                  </a:cubicBezTo>
                  <a:cubicBezTo>
                    <a:pt x="38" y="75"/>
                    <a:pt x="26" y="67"/>
                    <a:pt x="22" y="59"/>
                  </a:cubicBezTo>
                  <a:cubicBezTo>
                    <a:pt x="89" y="41"/>
                    <a:pt x="89" y="41"/>
                    <a:pt x="89" y="41"/>
                  </a:cubicBezTo>
                  <a:cubicBezTo>
                    <a:pt x="87" y="24"/>
                    <a:pt x="72" y="0"/>
                    <a:pt x="44" y="1"/>
                  </a:cubicBezTo>
                  <a:close/>
                  <a:moveTo>
                    <a:pt x="19" y="44"/>
                  </a:moveTo>
                  <a:cubicBezTo>
                    <a:pt x="19" y="34"/>
                    <a:pt x="24" y="24"/>
                    <a:pt x="36" y="19"/>
                  </a:cubicBezTo>
                  <a:cubicBezTo>
                    <a:pt x="50" y="14"/>
                    <a:pt x="62" y="21"/>
                    <a:pt x="67" y="31"/>
                  </a:cubicBezTo>
                  <a:lnTo>
                    <a:pt x="19" y="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US" sz="2099" dirty="0">
                <a:solidFill>
                  <a:prstClr val="black"/>
                </a:solidFill>
                <a:latin typeface="Arial"/>
                <a:cs typeface="+mn-cs"/>
              </a:endParaRPr>
            </a:p>
          </p:txBody>
        </p:sp>
        <p:sp>
          <p:nvSpPr>
            <p:cNvPr id="40" name="Freeform 7"/>
            <p:cNvSpPr>
              <a:spLocks/>
            </p:cNvSpPr>
            <p:nvPr userDrawn="1"/>
          </p:nvSpPr>
          <p:spPr bwMode="auto">
            <a:xfrm>
              <a:off x="10292028" y="6239252"/>
              <a:ext cx="166688" cy="333375"/>
            </a:xfrm>
            <a:custGeom>
              <a:avLst/>
              <a:gdLst>
                <a:gd name="T0" fmla="*/ 44 w 44"/>
                <a:gd name="T1" fmla="*/ 18 h 88"/>
                <a:gd name="T2" fmla="*/ 44 w 44"/>
                <a:gd name="T3" fmla="*/ 0 h 88"/>
                <a:gd name="T4" fmla="*/ 19 w 44"/>
                <a:gd name="T5" fmla="*/ 13 h 88"/>
                <a:gd name="T6" fmla="*/ 19 w 44"/>
                <a:gd name="T7" fmla="*/ 3 h 88"/>
                <a:gd name="T8" fmla="*/ 0 w 44"/>
                <a:gd name="T9" fmla="*/ 3 h 88"/>
                <a:gd name="T10" fmla="*/ 0 w 44"/>
                <a:gd name="T11" fmla="*/ 44 h 88"/>
                <a:gd name="T12" fmla="*/ 0 w 44"/>
                <a:gd name="T13" fmla="*/ 88 h 88"/>
                <a:gd name="T14" fmla="*/ 20 w 44"/>
                <a:gd name="T15" fmla="*/ 88 h 88"/>
                <a:gd name="T16" fmla="*/ 20 w 44"/>
                <a:gd name="T17" fmla="*/ 46 h 88"/>
                <a:gd name="T18" fmla="*/ 44 w 44"/>
                <a:gd name="T19" fmla="*/ 1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 h="88">
                  <a:moveTo>
                    <a:pt x="44" y="18"/>
                  </a:moveTo>
                  <a:cubicBezTo>
                    <a:pt x="44" y="0"/>
                    <a:pt x="44" y="0"/>
                    <a:pt x="44" y="0"/>
                  </a:cubicBezTo>
                  <a:cubicBezTo>
                    <a:pt x="28" y="0"/>
                    <a:pt x="22" y="8"/>
                    <a:pt x="19" y="13"/>
                  </a:cubicBezTo>
                  <a:cubicBezTo>
                    <a:pt x="19" y="3"/>
                    <a:pt x="19" y="3"/>
                    <a:pt x="19" y="3"/>
                  </a:cubicBezTo>
                  <a:cubicBezTo>
                    <a:pt x="0" y="3"/>
                    <a:pt x="0" y="3"/>
                    <a:pt x="0" y="3"/>
                  </a:cubicBezTo>
                  <a:cubicBezTo>
                    <a:pt x="0" y="44"/>
                    <a:pt x="0" y="44"/>
                    <a:pt x="0" y="44"/>
                  </a:cubicBezTo>
                  <a:cubicBezTo>
                    <a:pt x="0" y="88"/>
                    <a:pt x="0" y="88"/>
                    <a:pt x="0" y="88"/>
                  </a:cubicBezTo>
                  <a:cubicBezTo>
                    <a:pt x="20" y="88"/>
                    <a:pt x="20" y="88"/>
                    <a:pt x="20" y="88"/>
                  </a:cubicBezTo>
                  <a:cubicBezTo>
                    <a:pt x="20" y="62"/>
                    <a:pt x="20" y="62"/>
                    <a:pt x="20" y="46"/>
                  </a:cubicBezTo>
                  <a:cubicBezTo>
                    <a:pt x="20" y="26"/>
                    <a:pt x="31" y="19"/>
                    <a:pt x="44"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US" sz="2099" dirty="0">
                <a:solidFill>
                  <a:prstClr val="black"/>
                </a:solidFill>
                <a:latin typeface="Arial"/>
                <a:cs typeface="+mn-cs"/>
              </a:endParaRPr>
            </a:p>
          </p:txBody>
        </p:sp>
        <p:sp>
          <p:nvSpPr>
            <p:cNvPr id="41" name="Freeform 8"/>
            <p:cNvSpPr>
              <a:spLocks/>
            </p:cNvSpPr>
            <p:nvPr userDrawn="1"/>
          </p:nvSpPr>
          <p:spPr bwMode="auto">
            <a:xfrm>
              <a:off x="9501453" y="6182102"/>
              <a:ext cx="369888" cy="390525"/>
            </a:xfrm>
            <a:custGeom>
              <a:avLst/>
              <a:gdLst>
                <a:gd name="T0" fmla="*/ 185 w 233"/>
                <a:gd name="T1" fmla="*/ 165 h 246"/>
                <a:gd name="T2" fmla="*/ 48 w 233"/>
                <a:gd name="T3" fmla="*/ 0 h 246"/>
                <a:gd name="T4" fmla="*/ 0 w 233"/>
                <a:gd name="T5" fmla="*/ 0 h 246"/>
                <a:gd name="T6" fmla="*/ 0 w 233"/>
                <a:gd name="T7" fmla="*/ 246 h 246"/>
                <a:gd name="T8" fmla="*/ 50 w 233"/>
                <a:gd name="T9" fmla="*/ 246 h 246"/>
                <a:gd name="T10" fmla="*/ 50 w 233"/>
                <a:gd name="T11" fmla="*/ 81 h 246"/>
                <a:gd name="T12" fmla="*/ 190 w 233"/>
                <a:gd name="T13" fmla="*/ 246 h 246"/>
                <a:gd name="T14" fmla="*/ 233 w 233"/>
                <a:gd name="T15" fmla="*/ 246 h 246"/>
                <a:gd name="T16" fmla="*/ 233 w 233"/>
                <a:gd name="T17" fmla="*/ 0 h 246"/>
                <a:gd name="T18" fmla="*/ 185 w 233"/>
                <a:gd name="T19" fmla="*/ 0 h 246"/>
                <a:gd name="T20" fmla="*/ 185 w 233"/>
                <a:gd name="T21" fmla="*/ 165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3" h="246">
                  <a:moveTo>
                    <a:pt x="185" y="165"/>
                  </a:moveTo>
                  <a:lnTo>
                    <a:pt x="48" y="0"/>
                  </a:lnTo>
                  <a:lnTo>
                    <a:pt x="0" y="0"/>
                  </a:lnTo>
                  <a:lnTo>
                    <a:pt x="0" y="246"/>
                  </a:lnTo>
                  <a:lnTo>
                    <a:pt x="50" y="246"/>
                  </a:lnTo>
                  <a:lnTo>
                    <a:pt x="50" y="81"/>
                  </a:lnTo>
                  <a:lnTo>
                    <a:pt x="190" y="246"/>
                  </a:lnTo>
                  <a:lnTo>
                    <a:pt x="233" y="246"/>
                  </a:lnTo>
                  <a:lnTo>
                    <a:pt x="233" y="0"/>
                  </a:lnTo>
                  <a:lnTo>
                    <a:pt x="185" y="0"/>
                  </a:lnTo>
                  <a:lnTo>
                    <a:pt x="185" y="16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US" sz="2099" dirty="0">
                <a:solidFill>
                  <a:prstClr val="black"/>
                </a:solidFill>
                <a:latin typeface="Arial"/>
                <a:cs typeface="+mn-cs"/>
              </a:endParaRPr>
            </a:p>
          </p:txBody>
        </p:sp>
        <p:sp>
          <p:nvSpPr>
            <p:cNvPr id="42" name="Freeform 9"/>
            <p:cNvSpPr>
              <a:spLocks noEditPoints="1"/>
            </p:cNvSpPr>
            <p:nvPr userDrawn="1"/>
          </p:nvSpPr>
          <p:spPr bwMode="auto">
            <a:xfrm>
              <a:off x="10461891" y="6148765"/>
              <a:ext cx="342900" cy="427037"/>
            </a:xfrm>
            <a:custGeom>
              <a:avLst/>
              <a:gdLst>
                <a:gd name="T0" fmla="*/ 91 w 91"/>
                <a:gd name="T1" fmla="*/ 0 h 113"/>
                <a:gd name="T2" fmla="*/ 73 w 91"/>
                <a:gd name="T3" fmla="*/ 0 h 113"/>
                <a:gd name="T4" fmla="*/ 73 w 91"/>
                <a:gd name="T5" fmla="*/ 34 h 113"/>
                <a:gd name="T6" fmla="*/ 43 w 91"/>
                <a:gd name="T7" fmla="*/ 24 h 113"/>
                <a:gd name="T8" fmla="*/ 2 w 91"/>
                <a:gd name="T9" fmla="*/ 66 h 113"/>
                <a:gd name="T10" fmla="*/ 46 w 91"/>
                <a:gd name="T11" fmla="*/ 113 h 113"/>
                <a:gd name="T12" fmla="*/ 74 w 91"/>
                <a:gd name="T13" fmla="*/ 101 h 113"/>
                <a:gd name="T14" fmla="*/ 74 w 91"/>
                <a:gd name="T15" fmla="*/ 112 h 113"/>
                <a:gd name="T16" fmla="*/ 91 w 91"/>
                <a:gd name="T17" fmla="*/ 112 h 113"/>
                <a:gd name="T18" fmla="*/ 91 w 91"/>
                <a:gd name="T19" fmla="*/ 69 h 113"/>
                <a:gd name="T20" fmla="*/ 91 w 91"/>
                <a:gd name="T21" fmla="*/ 69 h 113"/>
                <a:gd name="T22" fmla="*/ 91 w 91"/>
                <a:gd name="T23" fmla="*/ 68 h 113"/>
                <a:gd name="T24" fmla="*/ 91 w 91"/>
                <a:gd name="T25" fmla="*/ 0 h 113"/>
                <a:gd name="T26" fmla="*/ 72 w 91"/>
                <a:gd name="T27" fmla="*/ 70 h 113"/>
                <a:gd name="T28" fmla="*/ 43 w 91"/>
                <a:gd name="T29" fmla="*/ 94 h 113"/>
                <a:gd name="T30" fmla="*/ 21 w 91"/>
                <a:gd name="T31" fmla="*/ 72 h 113"/>
                <a:gd name="T32" fmla="*/ 46 w 91"/>
                <a:gd name="T33" fmla="*/ 43 h 113"/>
                <a:gd name="T34" fmla="*/ 72 w 91"/>
                <a:gd name="T35" fmla="*/ 67 h 113"/>
                <a:gd name="T36" fmla="*/ 72 w 91"/>
                <a:gd name="T37" fmla="*/ 7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1" h="113">
                  <a:moveTo>
                    <a:pt x="91" y="0"/>
                  </a:moveTo>
                  <a:cubicBezTo>
                    <a:pt x="73" y="0"/>
                    <a:pt x="73" y="0"/>
                    <a:pt x="73" y="0"/>
                  </a:cubicBezTo>
                  <a:cubicBezTo>
                    <a:pt x="73" y="34"/>
                    <a:pt x="73" y="34"/>
                    <a:pt x="73" y="34"/>
                  </a:cubicBezTo>
                  <a:cubicBezTo>
                    <a:pt x="68" y="28"/>
                    <a:pt x="55" y="23"/>
                    <a:pt x="43" y="24"/>
                  </a:cubicBezTo>
                  <a:cubicBezTo>
                    <a:pt x="21" y="26"/>
                    <a:pt x="3" y="44"/>
                    <a:pt x="2" y="66"/>
                  </a:cubicBezTo>
                  <a:cubicBezTo>
                    <a:pt x="0" y="92"/>
                    <a:pt x="21" y="113"/>
                    <a:pt x="46" y="113"/>
                  </a:cubicBezTo>
                  <a:cubicBezTo>
                    <a:pt x="56" y="113"/>
                    <a:pt x="69" y="109"/>
                    <a:pt x="74" y="101"/>
                  </a:cubicBezTo>
                  <a:cubicBezTo>
                    <a:pt x="74" y="112"/>
                    <a:pt x="74" y="112"/>
                    <a:pt x="74" y="112"/>
                  </a:cubicBezTo>
                  <a:cubicBezTo>
                    <a:pt x="91" y="112"/>
                    <a:pt x="91" y="112"/>
                    <a:pt x="91" y="112"/>
                  </a:cubicBezTo>
                  <a:cubicBezTo>
                    <a:pt x="91" y="69"/>
                    <a:pt x="91" y="69"/>
                    <a:pt x="91" y="69"/>
                  </a:cubicBezTo>
                  <a:cubicBezTo>
                    <a:pt x="91" y="69"/>
                    <a:pt x="91" y="69"/>
                    <a:pt x="91" y="69"/>
                  </a:cubicBezTo>
                  <a:cubicBezTo>
                    <a:pt x="91" y="68"/>
                    <a:pt x="91" y="68"/>
                    <a:pt x="91" y="68"/>
                  </a:cubicBezTo>
                  <a:lnTo>
                    <a:pt x="91" y="0"/>
                  </a:lnTo>
                  <a:close/>
                  <a:moveTo>
                    <a:pt x="72" y="70"/>
                  </a:moveTo>
                  <a:cubicBezTo>
                    <a:pt x="71" y="85"/>
                    <a:pt x="58" y="96"/>
                    <a:pt x="43" y="94"/>
                  </a:cubicBezTo>
                  <a:cubicBezTo>
                    <a:pt x="32" y="93"/>
                    <a:pt x="22" y="83"/>
                    <a:pt x="21" y="72"/>
                  </a:cubicBezTo>
                  <a:cubicBezTo>
                    <a:pt x="19" y="56"/>
                    <a:pt x="31" y="43"/>
                    <a:pt x="46" y="43"/>
                  </a:cubicBezTo>
                  <a:cubicBezTo>
                    <a:pt x="60" y="43"/>
                    <a:pt x="71" y="54"/>
                    <a:pt x="72" y="67"/>
                  </a:cubicBezTo>
                  <a:lnTo>
                    <a:pt x="72"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US" sz="2099" dirty="0">
                <a:solidFill>
                  <a:prstClr val="black"/>
                </a:solidFill>
                <a:latin typeface="Arial"/>
                <a:cs typeface="+mn-cs"/>
              </a:endParaRPr>
            </a:p>
          </p:txBody>
        </p:sp>
        <p:sp>
          <p:nvSpPr>
            <p:cNvPr id="43" name="Freeform 10"/>
            <p:cNvSpPr>
              <a:spLocks noEditPoints="1"/>
            </p:cNvSpPr>
            <p:nvPr userDrawn="1"/>
          </p:nvSpPr>
          <p:spPr bwMode="auto">
            <a:xfrm>
              <a:off x="9912616" y="6239252"/>
              <a:ext cx="338138" cy="336550"/>
            </a:xfrm>
            <a:custGeom>
              <a:avLst/>
              <a:gdLst>
                <a:gd name="T0" fmla="*/ 45 w 90"/>
                <a:gd name="T1" fmla="*/ 0 h 89"/>
                <a:gd name="T2" fmla="*/ 0 w 90"/>
                <a:gd name="T3" fmla="*/ 45 h 89"/>
                <a:gd name="T4" fmla="*/ 45 w 90"/>
                <a:gd name="T5" fmla="*/ 89 h 89"/>
                <a:gd name="T6" fmla="*/ 90 w 90"/>
                <a:gd name="T7" fmla="*/ 45 h 89"/>
                <a:gd name="T8" fmla="*/ 45 w 90"/>
                <a:gd name="T9" fmla="*/ 0 h 89"/>
                <a:gd name="T10" fmla="*/ 45 w 90"/>
                <a:gd name="T11" fmla="*/ 70 h 89"/>
                <a:gd name="T12" fmla="*/ 19 w 90"/>
                <a:gd name="T13" fmla="*/ 45 h 89"/>
                <a:gd name="T14" fmla="*/ 45 w 90"/>
                <a:gd name="T15" fmla="*/ 19 h 89"/>
                <a:gd name="T16" fmla="*/ 71 w 90"/>
                <a:gd name="T17" fmla="*/ 45 h 89"/>
                <a:gd name="T18" fmla="*/ 45 w 90"/>
                <a:gd name="T19" fmla="*/ 7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0" h="89">
                  <a:moveTo>
                    <a:pt x="45" y="0"/>
                  </a:moveTo>
                  <a:cubicBezTo>
                    <a:pt x="20" y="0"/>
                    <a:pt x="0" y="20"/>
                    <a:pt x="0" y="45"/>
                  </a:cubicBezTo>
                  <a:cubicBezTo>
                    <a:pt x="0" y="69"/>
                    <a:pt x="20" y="89"/>
                    <a:pt x="45" y="89"/>
                  </a:cubicBezTo>
                  <a:cubicBezTo>
                    <a:pt x="70" y="89"/>
                    <a:pt x="90" y="69"/>
                    <a:pt x="90" y="45"/>
                  </a:cubicBezTo>
                  <a:cubicBezTo>
                    <a:pt x="90" y="20"/>
                    <a:pt x="70" y="0"/>
                    <a:pt x="45" y="0"/>
                  </a:cubicBezTo>
                  <a:close/>
                  <a:moveTo>
                    <a:pt x="45" y="70"/>
                  </a:moveTo>
                  <a:cubicBezTo>
                    <a:pt x="31" y="70"/>
                    <a:pt x="19" y="59"/>
                    <a:pt x="19" y="45"/>
                  </a:cubicBezTo>
                  <a:cubicBezTo>
                    <a:pt x="19" y="30"/>
                    <a:pt x="31" y="19"/>
                    <a:pt x="45" y="19"/>
                  </a:cubicBezTo>
                  <a:cubicBezTo>
                    <a:pt x="59" y="19"/>
                    <a:pt x="71" y="30"/>
                    <a:pt x="71" y="45"/>
                  </a:cubicBezTo>
                  <a:cubicBezTo>
                    <a:pt x="71" y="59"/>
                    <a:pt x="59" y="70"/>
                    <a:pt x="45" y="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US" sz="2099" dirty="0">
                <a:solidFill>
                  <a:prstClr val="black"/>
                </a:solidFill>
                <a:latin typeface="Arial"/>
                <a:cs typeface="+mn-cs"/>
              </a:endParaRPr>
            </a:p>
          </p:txBody>
        </p:sp>
      </p:grpSp>
      <p:sp>
        <p:nvSpPr>
          <p:cNvPr id="3" name="Footer Placeholder 2"/>
          <p:cNvSpPr>
            <a:spLocks noGrp="1"/>
          </p:cNvSpPr>
          <p:nvPr>
            <p:ph type="ftr" sz="quarter" idx="14"/>
          </p:nvPr>
        </p:nvSpPr>
        <p:spPr/>
        <p:txBody>
          <a:bodyPr/>
          <a:lstStyle>
            <a:lvl1pPr>
              <a:defRPr>
                <a:solidFill>
                  <a:schemeClr val="bg1"/>
                </a:solidFill>
              </a:defRPr>
            </a:lvl1pPr>
          </a:lstStyle>
          <a:p>
            <a:endParaRPr lang="en-GB" dirty="0">
              <a:solidFill>
                <a:prstClr val="white"/>
              </a:solidFill>
            </a:endParaRPr>
          </a:p>
        </p:txBody>
      </p:sp>
    </p:spTree>
    <p:extLst>
      <p:ext uri="{BB962C8B-B14F-4D97-AF65-F5344CB8AC3E}">
        <p14:creationId xmlns:p14="http://schemas.microsoft.com/office/powerpoint/2010/main" val="778262215"/>
      </p:ext>
    </p:extLst>
  </p:cSld>
  <p:clrMapOvr>
    <a:masterClrMapping/>
  </p:clrMapOvr>
</p:sldLayout>
</file>

<file path=ppt/slideLayouts/slideLayout309.xml><?xml version="1.0" encoding="utf-8"?>
<p:sldLayout xmlns:a="http://schemas.openxmlformats.org/drawingml/2006/main" xmlns:r="http://schemas.openxmlformats.org/officeDocument/2006/relationships" xmlns:p="http://schemas.openxmlformats.org/presentationml/2006/main" showMasterSp="0" preserve="1" userDrawn="1">
  <p:cSld name="End Slide White">
    <p:bg>
      <p:bgPr>
        <a:solidFill>
          <a:schemeClr val="bg1"/>
        </a:solidFill>
        <a:effectLst/>
      </p:bgPr>
    </p:bg>
    <p:spTree>
      <p:nvGrpSpPr>
        <p:cNvPr id="1" name=""/>
        <p:cNvGrpSpPr/>
        <p:nvPr/>
      </p:nvGrpSpPr>
      <p:grpSpPr>
        <a:xfrm>
          <a:off x="0" y="0"/>
          <a:ext cx="0" cy="0"/>
          <a:chOff x="0" y="0"/>
          <a:chExt cx="0" cy="0"/>
        </a:xfrm>
      </p:grpSpPr>
      <p:grpSp>
        <p:nvGrpSpPr>
          <p:cNvPr id="37" name="Pulse"/>
          <p:cNvGrpSpPr/>
          <p:nvPr userDrawn="1"/>
        </p:nvGrpSpPr>
        <p:grpSpPr>
          <a:xfrm>
            <a:off x="8749611" y="3029840"/>
            <a:ext cx="3445566" cy="3490105"/>
            <a:chOff x="8751888" y="3030538"/>
            <a:chExt cx="3446462" cy="3490913"/>
          </a:xfrm>
          <a:solidFill>
            <a:schemeClr val="accent1"/>
          </a:solidFill>
        </p:grpSpPr>
        <p:sp>
          <p:nvSpPr>
            <p:cNvPr id="38" name="Freeform 5"/>
            <p:cNvSpPr>
              <a:spLocks/>
            </p:cNvSpPr>
            <p:nvPr userDrawn="1"/>
          </p:nvSpPr>
          <p:spPr bwMode="auto">
            <a:xfrm>
              <a:off x="9196388" y="3902076"/>
              <a:ext cx="449263" cy="1120775"/>
            </a:xfrm>
            <a:custGeom>
              <a:avLst/>
              <a:gdLst>
                <a:gd name="T0" fmla="*/ 71 w 142"/>
                <a:gd name="T1" fmla="*/ 355 h 355"/>
                <a:gd name="T2" fmla="*/ 71 w 142"/>
                <a:gd name="T3" fmla="*/ 355 h 355"/>
                <a:gd name="T4" fmla="*/ 0 w 142"/>
                <a:gd name="T5" fmla="*/ 284 h 355"/>
                <a:gd name="T6" fmla="*/ 0 w 142"/>
                <a:gd name="T7" fmla="*/ 71 h 355"/>
                <a:gd name="T8" fmla="*/ 71 w 142"/>
                <a:gd name="T9" fmla="*/ 0 h 355"/>
                <a:gd name="T10" fmla="*/ 142 w 142"/>
                <a:gd name="T11" fmla="*/ 71 h 355"/>
                <a:gd name="T12" fmla="*/ 142 w 142"/>
                <a:gd name="T13" fmla="*/ 284 h 355"/>
                <a:gd name="T14" fmla="*/ 71 w 142"/>
                <a:gd name="T15" fmla="*/ 355 h 3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2" h="355">
                  <a:moveTo>
                    <a:pt x="71" y="355"/>
                  </a:moveTo>
                  <a:cubicBezTo>
                    <a:pt x="71" y="355"/>
                    <a:pt x="71" y="355"/>
                    <a:pt x="71" y="355"/>
                  </a:cubicBezTo>
                  <a:cubicBezTo>
                    <a:pt x="32" y="355"/>
                    <a:pt x="0" y="323"/>
                    <a:pt x="0" y="284"/>
                  </a:cubicBezTo>
                  <a:cubicBezTo>
                    <a:pt x="0" y="71"/>
                    <a:pt x="0" y="71"/>
                    <a:pt x="0" y="71"/>
                  </a:cubicBezTo>
                  <a:cubicBezTo>
                    <a:pt x="0" y="32"/>
                    <a:pt x="32" y="0"/>
                    <a:pt x="71" y="0"/>
                  </a:cubicBezTo>
                  <a:cubicBezTo>
                    <a:pt x="110" y="0"/>
                    <a:pt x="142" y="32"/>
                    <a:pt x="142" y="71"/>
                  </a:cubicBezTo>
                  <a:cubicBezTo>
                    <a:pt x="142" y="284"/>
                    <a:pt x="142" y="284"/>
                    <a:pt x="142" y="284"/>
                  </a:cubicBezTo>
                  <a:cubicBezTo>
                    <a:pt x="142" y="323"/>
                    <a:pt x="110" y="355"/>
                    <a:pt x="71" y="35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GB" sz="2099" dirty="0">
                <a:solidFill>
                  <a:prstClr val="black"/>
                </a:solidFill>
                <a:latin typeface="Arial"/>
                <a:cs typeface="+mn-cs"/>
              </a:endParaRPr>
            </a:p>
          </p:txBody>
        </p:sp>
        <p:sp>
          <p:nvSpPr>
            <p:cNvPr id="39" name="Freeform 6"/>
            <p:cNvSpPr>
              <a:spLocks/>
            </p:cNvSpPr>
            <p:nvPr userDrawn="1"/>
          </p:nvSpPr>
          <p:spPr bwMode="auto">
            <a:xfrm>
              <a:off x="8751888" y="4551363"/>
              <a:ext cx="265113" cy="449263"/>
            </a:xfrm>
            <a:custGeom>
              <a:avLst/>
              <a:gdLst>
                <a:gd name="T0" fmla="*/ 42 w 84"/>
                <a:gd name="T1" fmla="*/ 142 h 142"/>
                <a:gd name="T2" fmla="*/ 42 w 84"/>
                <a:gd name="T3" fmla="*/ 142 h 142"/>
                <a:gd name="T4" fmla="*/ 0 w 84"/>
                <a:gd name="T5" fmla="*/ 99 h 142"/>
                <a:gd name="T6" fmla="*/ 0 w 84"/>
                <a:gd name="T7" fmla="*/ 42 h 142"/>
                <a:gd name="T8" fmla="*/ 42 w 84"/>
                <a:gd name="T9" fmla="*/ 0 h 142"/>
                <a:gd name="T10" fmla="*/ 84 w 84"/>
                <a:gd name="T11" fmla="*/ 42 h 142"/>
                <a:gd name="T12" fmla="*/ 84 w 84"/>
                <a:gd name="T13" fmla="*/ 99 h 142"/>
                <a:gd name="T14" fmla="*/ 42 w 84"/>
                <a:gd name="T15" fmla="*/ 142 h 1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4" h="142">
                  <a:moveTo>
                    <a:pt x="42" y="142"/>
                  </a:moveTo>
                  <a:cubicBezTo>
                    <a:pt x="42" y="142"/>
                    <a:pt x="42" y="142"/>
                    <a:pt x="42" y="142"/>
                  </a:cubicBezTo>
                  <a:cubicBezTo>
                    <a:pt x="18" y="142"/>
                    <a:pt x="0" y="123"/>
                    <a:pt x="0" y="99"/>
                  </a:cubicBezTo>
                  <a:cubicBezTo>
                    <a:pt x="0" y="42"/>
                    <a:pt x="0" y="42"/>
                    <a:pt x="0" y="42"/>
                  </a:cubicBezTo>
                  <a:cubicBezTo>
                    <a:pt x="0" y="19"/>
                    <a:pt x="18" y="0"/>
                    <a:pt x="42" y="0"/>
                  </a:cubicBezTo>
                  <a:cubicBezTo>
                    <a:pt x="65" y="0"/>
                    <a:pt x="84" y="19"/>
                    <a:pt x="84" y="42"/>
                  </a:cubicBezTo>
                  <a:cubicBezTo>
                    <a:pt x="84" y="99"/>
                    <a:pt x="84" y="99"/>
                    <a:pt x="84" y="99"/>
                  </a:cubicBezTo>
                  <a:cubicBezTo>
                    <a:pt x="84" y="123"/>
                    <a:pt x="65" y="142"/>
                    <a:pt x="42" y="14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GB" sz="2099" dirty="0">
                <a:solidFill>
                  <a:prstClr val="black"/>
                </a:solidFill>
                <a:latin typeface="Arial"/>
                <a:cs typeface="+mn-cs"/>
              </a:endParaRPr>
            </a:p>
          </p:txBody>
        </p:sp>
        <p:sp>
          <p:nvSpPr>
            <p:cNvPr id="40" name="Freeform 7"/>
            <p:cNvSpPr>
              <a:spLocks/>
            </p:cNvSpPr>
            <p:nvPr userDrawn="1"/>
          </p:nvSpPr>
          <p:spPr bwMode="auto">
            <a:xfrm>
              <a:off x="11436350" y="4529138"/>
              <a:ext cx="449263" cy="1117600"/>
            </a:xfrm>
            <a:custGeom>
              <a:avLst/>
              <a:gdLst>
                <a:gd name="T0" fmla="*/ 71 w 142"/>
                <a:gd name="T1" fmla="*/ 354 h 354"/>
                <a:gd name="T2" fmla="*/ 71 w 142"/>
                <a:gd name="T3" fmla="*/ 354 h 354"/>
                <a:gd name="T4" fmla="*/ 0 w 142"/>
                <a:gd name="T5" fmla="*/ 283 h 354"/>
                <a:gd name="T6" fmla="*/ 0 w 142"/>
                <a:gd name="T7" fmla="*/ 71 h 354"/>
                <a:gd name="T8" fmla="*/ 71 w 142"/>
                <a:gd name="T9" fmla="*/ 0 h 354"/>
                <a:gd name="T10" fmla="*/ 142 w 142"/>
                <a:gd name="T11" fmla="*/ 71 h 354"/>
                <a:gd name="T12" fmla="*/ 142 w 142"/>
                <a:gd name="T13" fmla="*/ 283 h 354"/>
                <a:gd name="T14" fmla="*/ 71 w 142"/>
                <a:gd name="T15" fmla="*/ 354 h 35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2" h="354">
                  <a:moveTo>
                    <a:pt x="71" y="354"/>
                  </a:moveTo>
                  <a:cubicBezTo>
                    <a:pt x="71" y="354"/>
                    <a:pt x="71" y="354"/>
                    <a:pt x="71" y="354"/>
                  </a:cubicBezTo>
                  <a:cubicBezTo>
                    <a:pt x="32" y="354"/>
                    <a:pt x="0" y="322"/>
                    <a:pt x="0" y="283"/>
                  </a:cubicBezTo>
                  <a:cubicBezTo>
                    <a:pt x="0" y="71"/>
                    <a:pt x="0" y="71"/>
                    <a:pt x="0" y="71"/>
                  </a:cubicBezTo>
                  <a:cubicBezTo>
                    <a:pt x="0" y="32"/>
                    <a:pt x="32" y="0"/>
                    <a:pt x="71" y="0"/>
                  </a:cubicBezTo>
                  <a:cubicBezTo>
                    <a:pt x="110" y="0"/>
                    <a:pt x="142" y="32"/>
                    <a:pt x="142" y="71"/>
                  </a:cubicBezTo>
                  <a:cubicBezTo>
                    <a:pt x="142" y="283"/>
                    <a:pt x="142" y="283"/>
                    <a:pt x="142" y="283"/>
                  </a:cubicBezTo>
                  <a:cubicBezTo>
                    <a:pt x="142" y="322"/>
                    <a:pt x="110" y="354"/>
                    <a:pt x="71" y="35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GB" sz="2099" dirty="0">
                <a:solidFill>
                  <a:prstClr val="black"/>
                </a:solidFill>
                <a:latin typeface="Arial"/>
                <a:cs typeface="+mn-cs"/>
              </a:endParaRPr>
            </a:p>
          </p:txBody>
        </p:sp>
        <p:sp>
          <p:nvSpPr>
            <p:cNvPr id="41" name="Freeform 8"/>
            <p:cNvSpPr>
              <a:spLocks/>
            </p:cNvSpPr>
            <p:nvPr userDrawn="1"/>
          </p:nvSpPr>
          <p:spPr bwMode="auto">
            <a:xfrm>
              <a:off x="9869488" y="3030538"/>
              <a:ext cx="560388" cy="2506663"/>
            </a:xfrm>
            <a:custGeom>
              <a:avLst/>
              <a:gdLst>
                <a:gd name="T0" fmla="*/ 88 w 177"/>
                <a:gd name="T1" fmla="*/ 794 h 794"/>
                <a:gd name="T2" fmla="*/ 88 w 177"/>
                <a:gd name="T3" fmla="*/ 794 h 794"/>
                <a:gd name="T4" fmla="*/ 0 w 177"/>
                <a:gd name="T5" fmla="*/ 705 h 794"/>
                <a:gd name="T6" fmla="*/ 0 w 177"/>
                <a:gd name="T7" fmla="*/ 89 h 794"/>
                <a:gd name="T8" fmla="*/ 88 w 177"/>
                <a:gd name="T9" fmla="*/ 0 h 794"/>
                <a:gd name="T10" fmla="*/ 177 w 177"/>
                <a:gd name="T11" fmla="*/ 89 h 794"/>
                <a:gd name="T12" fmla="*/ 177 w 177"/>
                <a:gd name="T13" fmla="*/ 705 h 794"/>
                <a:gd name="T14" fmla="*/ 88 w 177"/>
                <a:gd name="T15" fmla="*/ 794 h 7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7" h="794">
                  <a:moveTo>
                    <a:pt x="88" y="794"/>
                  </a:moveTo>
                  <a:cubicBezTo>
                    <a:pt x="88" y="794"/>
                    <a:pt x="88" y="794"/>
                    <a:pt x="88" y="794"/>
                  </a:cubicBezTo>
                  <a:cubicBezTo>
                    <a:pt x="40" y="794"/>
                    <a:pt x="0" y="754"/>
                    <a:pt x="0" y="705"/>
                  </a:cubicBezTo>
                  <a:cubicBezTo>
                    <a:pt x="0" y="89"/>
                    <a:pt x="0" y="89"/>
                    <a:pt x="0" y="89"/>
                  </a:cubicBezTo>
                  <a:cubicBezTo>
                    <a:pt x="0" y="40"/>
                    <a:pt x="40" y="0"/>
                    <a:pt x="88" y="0"/>
                  </a:cubicBezTo>
                  <a:cubicBezTo>
                    <a:pt x="137" y="0"/>
                    <a:pt x="177" y="40"/>
                    <a:pt x="177" y="89"/>
                  </a:cubicBezTo>
                  <a:cubicBezTo>
                    <a:pt x="177" y="705"/>
                    <a:pt x="177" y="705"/>
                    <a:pt x="177" y="705"/>
                  </a:cubicBezTo>
                  <a:cubicBezTo>
                    <a:pt x="177" y="754"/>
                    <a:pt x="137" y="794"/>
                    <a:pt x="88" y="79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GB" sz="2099" dirty="0">
                <a:solidFill>
                  <a:prstClr val="black"/>
                </a:solidFill>
                <a:latin typeface="Arial"/>
                <a:cs typeface="+mn-cs"/>
              </a:endParaRPr>
            </a:p>
          </p:txBody>
        </p:sp>
        <p:sp>
          <p:nvSpPr>
            <p:cNvPr id="42" name="Freeform 9"/>
            <p:cNvSpPr>
              <a:spLocks/>
            </p:cNvSpPr>
            <p:nvPr userDrawn="1"/>
          </p:nvSpPr>
          <p:spPr bwMode="auto">
            <a:xfrm>
              <a:off x="10653713" y="4014788"/>
              <a:ext cx="558800" cy="2506663"/>
            </a:xfrm>
            <a:custGeom>
              <a:avLst/>
              <a:gdLst>
                <a:gd name="T0" fmla="*/ 88 w 177"/>
                <a:gd name="T1" fmla="*/ 794 h 794"/>
                <a:gd name="T2" fmla="*/ 88 w 177"/>
                <a:gd name="T3" fmla="*/ 794 h 794"/>
                <a:gd name="T4" fmla="*/ 0 w 177"/>
                <a:gd name="T5" fmla="*/ 705 h 794"/>
                <a:gd name="T6" fmla="*/ 0 w 177"/>
                <a:gd name="T7" fmla="*/ 88 h 794"/>
                <a:gd name="T8" fmla="*/ 88 w 177"/>
                <a:gd name="T9" fmla="*/ 0 h 794"/>
                <a:gd name="T10" fmla="*/ 177 w 177"/>
                <a:gd name="T11" fmla="*/ 88 h 794"/>
                <a:gd name="T12" fmla="*/ 177 w 177"/>
                <a:gd name="T13" fmla="*/ 705 h 794"/>
                <a:gd name="T14" fmla="*/ 88 w 177"/>
                <a:gd name="T15" fmla="*/ 794 h 7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7" h="794">
                  <a:moveTo>
                    <a:pt x="88" y="794"/>
                  </a:moveTo>
                  <a:cubicBezTo>
                    <a:pt x="88" y="794"/>
                    <a:pt x="88" y="794"/>
                    <a:pt x="88" y="794"/>
                  </a:cubicBezTo>
                  <a:cubicBezTo>
                    <a:pt x="40" y="794"/>
                    <a:pt x="0" y="754"/>
                    <a:pt x="0" y="705"/>
                  </a:cubicBezTo>
                  <a:cubicBezTo>
                    <a:pt x="0" y="88"/>
                    <a:pt x="0" y="88"/>
                    <a:pt x="0" y="88"/>
                  </a:cubicBezTo>
                  <a:cubicBezTo>
                    <a:pt x="0" y="40"/>
                    <a:pt x="40" y="0"/>
                    <a:pt x="88" y="0"/>
                  </a:cubicBezTo>
                  <a:cubicBezTo>
                    <a:pt x="137" y="0"/>
                    <a:pt x="177" y="40"/>
                    <a:pt x="177" y="88"/>
                  </a:cubicBezTo>
                  <a:cubicBezTo>
                    <a:pt x="177" y="705"/>
                    <a:pt x="177" y="705"/>
                    <a:pt x="177" y="705"/>
                  </a:cubicBezTo>
                  <a:cubicBezTo>
                    <a:pt x="177" y="754"/>
                    <a:pt x="137" y="794"/>
                    <a:pt x="88" y="79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GB" sz="2099" dirty="0">
                <a:solidFill>
                  <a:prstClr val="black"/>
                </a:solidFill>
                <a:latin typeface="Arial"/>
                <a:cs typeface="+mn-cs"/>
              </a:endParaRPr>
            </a:p>
          </p:txBody>
        </p:sp>
        <p:sp>
          <p:nvSpPr>
            <p:cNvPr id="43" name="Freeform 10"/>
            <p:cNvSpPr>
              <a:spLocks/>
            </p:cNvSpPr>
            <p:nvPr userDrawn="1"/>
          </p:nvSpPr>
          <p:spPr bwMode="auto">
            <a:xfrm>
              <a:off x="12058650" y="4551363"/>
              <a:ext cx="139700" cy="449263"/>
            </a:xfrm>
            <a:custGeom>
              <a:avLst/>
              <a:gdLst>
                <a:gd name="T0" fmla="*/ 44 w 44"/>
                <a:gd name="T1" fmla="*/ 0 h 142"/>
                <a:gd name="T2" fmla="*/ 0 w 44"/>
                <a:gd name="T3" fmla="*/ 42 h 142"/>
                <a:gd name="T4" fmla="*/ 0 w 44"/>
                <a:gd name="T5" fmla="*/ 99 h 142"/>
                <a:gd name="T6" fmla="*/ 44 w 44"/>
                <a:gd name="T7" fmla="*/ 142 h 142"/>
                <a:gd name="T8" fmla="*/ 44 w 44"/>
                <a:gd name="T9" fmla="*/ 0 h 142"/>
              </a:gdLst>
              <a:ahLst/>
              <a:cxnLst>
                <a:cxn ang="0">
                  <a:pos x="T0" y="T1"/>
                </a:cxn>
                <a:cxn ang="0">
                  <a:pos x="T2" y="T3"/>
                </a:cxn>
                <a:cxn ang="0">
                  <a:pos x="T4" y="T5"/>
                </a:cxn>
                <a:cxn ang="0">
                  <a:pos x="T6" y="T7"/>
                </a:cxn>
                <a:cxn ang="0">
                  <a:pos x="T8" y="T9"/>
                </a:cxn>
              </a:cxnLst>
              <a:rect l="0" t="0" r="r" b="b"/>
              <a:pathLst>
                <a:path w="44" h="142">
                  <a:moveTo>
                    <a:pt x="44" y="0"/>
                  </a:moveTo>
                  <a:cubicBezTo>
                    <a:pt x="20" y="0"/>
                    <a:pt x="0" y="19"/>
                    <a:pt x="0" y="42"/>
                  </a:cubicBezTo>
                  <a:cubicBezTo>
                    <a:pt x="0" y="99"/>
                    <a:pt x="0" y="99"/>
                    <a:pt x="0" y="99"/>
                  </a:cubicBezTo>
                  <a:cubicBezTo>
                    <a:pt x="0" y="123"/>
                    <a:pt x="20" y="142"/>
                    <a:pt x="44" y="142"/>
                  </a:cubicBezTo>
                  <a:lnTo>
                    <a:pt x="4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GB" sz="2099" dirty="0">
                <a:solidFill>
                  <a:prstClr val="black"/>
                </a:solidFill>
                <a:latin typeface="Arial"/>
                <a:cs typeface="+mn-cs"/>
              </a:endParaRPr>
            </a:p>
          </p:txBody>
        </p:sp>
      </p:grpSp>
      <p:sp>
        <p:nvSpPr>
          <p:cNvPr id="2" name="Title 1"/>
          <p:cNvSpPr>
            <a:spLocks noGrp="1"/>
          </p:cNvSpPr>
          <p:nvPr>
            <p:ph type="ctrTitle"/>
          </p:nvPr>
        </p:nvSpPr>
        <p:spPr>
          <a:xfrm>
            <a:off x="647833" y="1337957"/>
            <a:ext cx="7198125" cy="795289"/>
          </a:xfrm>
        </p:spPr>
        <p:txBody>
          <a:bodyPr/>
          <a:lstStyle>
            <a:lvl1pPr>
              <a:defRPr sz="2898">
                <a:solidFill>
                  <a:schemeClr val="accent1"/>
                </a:solidFill>
              </a:defRPr>
            </a:lvl1pPr>
          </a:lstStyle>
          <a:p>
            <a:r>
              <a:rPr lang="en-GB"/>
              <a:t>Click to edit Master title style</a:t>
            </a:r>
            <a:endParaRPr lang="en-GB" dirty="0"/>
          </a:p>
        </p:txBody>
      </p:sp>
      <p:sp>
        <p:nvSpPr>
          <p:cNvPr id="3" name="Subtitle 2"/>
          <p:cNvSpPr>
            <a:spLocks noGrp="1"/>
          </p:cNvSpPr>
          <p:nvPr>
            <p:ph type="subTitle" idx="1"/>
          </p:nvPr>
        </p:nvSpPr>
        <p:spPr>
          <a:xfrm>
            <a:off x="647833" y="2133114"/>
            <a:ext cx="7198125" cy="719833"/>
          </a:xfrm>
        </p:spPr>
        <p:txBody>
          <a:bodyPr/>
          <a:lstStyle>
            <a:lvl1pPr marL="0" indent="0" algn="l">
              <a:spcBef>
                <a:spcPts val="0"/>
              </a:spcBef>
              <a:buNone/>
              <a:defRPr b="1">
                <a:solidFill>
                  <a:schemeClr val="tx2"/>
                </a:solidFill>
              </a:defRPr>
            </a:lvl1pPr>
            <a:lvl2pPr marL="544080" indent="0" algn="ctr">
              <a:buNone/>
              <a:defRPr>
                <a:solidFill>
                  <a:schemeClr val="tx1">
                    <a:tint val="75000"/>
                  </a:schemeClr>
                </a:solidFill>
              </a:defRPr>
            </a:lvl2pPr>
            <a:lvl3pPr marL="1088158" indent="0" algn="ctr">
              <a:buNone/>
              <a:defRPr>
                <a:solidFill>
                  <a:schemeClr val="tx1">
                    <a:tint val="75000"/>
                  </a:schemeClr>
                </a:solidFill>
              </a:defRPr>
            </a:lvl3pPr>
            <a:lvl4pPr marL="1632238" indent="0" algn="ctr">
              <a:buNone/>
              <a:defRPr>
                <a:solidFill>
                  <a:schemeClr val="tx1">
                    <a:tint val="75000"/>
                  </a:schemeClr>
                </a:solidFill>
              </a:defRPr>
            </a:lvl4pPr>
            <a:lvl5pPr marL="2176318" indent="0" algn="ctr">
              <a:buNone/>
              <a:defRPr>
                <a:solidFill>
                  <a:schemeClr val="tx1">
                    <a:tint val="75000"/>
                  </a:schemeClr>
                </a:solidFill>
              </a:defRPr>
            </a:lvl5pPr>
            <a:lvl6pPr marL="2720399" indent="0" algn="ctr">
              <a:buNone/>
              <a:defRPr>
                <a:solidFill>
                  <a:schemeClr val="tx1">
                    <a:tint val="75000"/>
                  </a:schemeClr>
                </a:solidFill>
              </a:defRPr>
            </a:lvl6pPr>
            <a:lvl7pPr marL="3264477" indent="0" algn="ctr">
              <a:buNone/>
              <a:defRPr>
                <a:solidFill>
                  <a:schemeClr val="tx1">
                    <a:tint val="75000"/>
                  </a:schemeClr>
                </a:solidFill>
              </a:defRPr>
            </a:lvl7pPr>
            <a:lvl8pPr marL="3808557" indent="0" algn="ctr">
              <a:buNone/>
              <a:defRPr>
                <a:solidFill>
                  <a:schemeClr val="tx1">
                    <a:tint val="75000"/>
                  </a:schemeClr>
                </a:solidFill>
              </a:defRPr>
            </a:lvl8pPr>
            <a:lvl9pPr marL="4352636" indent="0" algn="ctr">
              <a:buNone/>
              <a:defRPr>
                <a:solidFill>
                  <a:schemeClr val="tx1">
                    <a:tint val="75000"/>
                  </a:schemeClr>
                </a:solidFill>
              </a:defRPr>
            </a:lvl9pPr>
          </a:lstStyle>
          <a:p>
            <a:r>
              <a:rPr lang="en-GB"/>
              <a:t>Click to edit Master subtitle style</a:t>
            </a:r>
            <a:endParaRPr lang="en-GB" dirty="0"/>
          </a:p>
        </p:txBody>
      </p:sp>
      <p:sp>
        <p:nvSpPr>
          <p:cNvPr id="6" name="Text Placeholder 5"/>
          <p:cNvSpPr>
            <a:spLocks noGrp="1"/>
          </p:cNvSpPr>
          <p:nvPr>
            <p:ph type="body" sz="quarter" idx="10" hasCustomPrompt="1"/>
          </p:nvPr>
        </p:nvSpPr>
        <p:spPr>
          <a:xfrm>
            <a:off x="647834" y="3095284"/>
            <a:ext cx="1799756" cy="1259708"/>
          </a:xfrm>
        </p:spPr>
        <p:txBody>
          <a:bodyPr>
            <a:noAutofit/>
          </a:bodyPr>
          <a:lstStyle>
            <a:lvl1pPr marL="0" indent="0">
              <a:spcBef>
                <a:spcPts val="0"/>
              </a:spcBef>
              <a:buNone/>
              <a:defRPr sz="900">
                <a:solidFill>
                  <a:schemeClr val="tx1"/>
                </a:solidFill>
              </a:defRPr>
            </a:lvl1pPr>
            <a:lvl2pPr marL="257046" indent="0">
              <a:buNone/>
              <a:defRPr sz="900">
                <a:solidFill>
                  <a:schemeClr val="bg1"/>
                </a:solidFill>
              </a:defRPr>
            </a:lvl2pPr>
            <a:lvl3pPr marL="514091" indent="0">
              <a:buNone/>
              <a:defRPr sz="900">
                <a:solidFill>
                  <a:schemeClr val="bg1"/>
                </a:solidFill>
              </a:defRPr>
            </a:lvl3pPr>
            <a:lvl4pPr marL="771137" indent="0">
              <a:buNone/>
              <a:defRPr sz="900">
                <a:solidFill>
                  <a:schemeClr val="bg1"/>
                </a:solidFill>
              </a:defRPr>
            </a:lvl4pPr>
            <a:lvl5pPr marL="1028181" indent="0">
              <a:buNone/>
              <a:defRPr sz="900">
                <a:solidFill>
                  <a:schemeClr val="bg1"/>
                </a:solidFill>
              </a:defRPr>
            </a:lvl5pPr>
          </a:lstStyle>
          <a:p>
            <a:pPr lvl="0"/>
            <a:r>
              <a:rPr lang="en-GB"/>
              <a:t>Disclaimer text</a:t>
            </a:r>
            <a:endParaRPr lang="en-GB" dirty="0"/>
          </a:p>
        </p:txBody>
      </p:sp>
      <p:sp>
        <p:nvSpPr>
          <p:cNvPr id="15" name="Text Placeholder 5"/>
          <p:cNvSpPr>
            <a:spLocks noGrp="1"/>
          </p:cNvSpPr>
          <p:nvPr>
            <p:ph type="body" sz="quarter" idx="11" hasCustomPrompt="1"/>
          </p:nvPr>
        </p:nvSpPr>
        <p:spPr>
          <a:xfrm>
            <a:off x="2712507" y="3095284"/>
            <a:ext cx="1799756" cy="1259708"/>
          </a:xfrm>
        </p:spPr>
        <p:txBody>
          <a:bodyPr>
            <a:noAutofit/>
          </a:bodyPr>
          <a:lstStyle>
            <a:lvl1pPr marL="0" indent="0">
              <a:spcBef>
                <a:spcPts val="0"/>
              </a:spcBef>
              <a:buNone/>
              <a:defRPr sz="900">
                <a:solidFill>
                  <a:schemeClr val="tx1"/>
                </a:solidFill>
              </a:defRPr>
            </a:lvl1pPr>
            <a:lvl2pPr marL="257046" indent="0">
              <a:buNone/>
              <a:defRPr sz="900">
                <a:solidFill>
                  <a:schemeClr val="bg1"/>
                </a:solidFill>
              </a:defRPr>
            </a:lvl2pPr>
            <a:lvl3pPr marL="514091" indent="0">
              <a:buNone/>
              <a:defRPr sz="900">
                <a:solidFill>
                  <a:schemeClr val="bg1"/>
                </a:solidFill>
              </a:defRPr>
            </a:lvl3pPr>
            <a:lvl4pPr marL="771137" indent="0">
              <a:buNone/>
              <a:defRPr sz="900">
                <a:solidFill>
                  <a:schemeClr val="bg1"/>
                </a:solidFill>
              </a:defRPr>
            </a:lvl4pPr>
            <a:lvl5pPr marL="1028181" indent="0">
              <a:buNone/>
              <a:defRPr sz="900">
                <a:solidFill>
                  <a:schemeClr val="bg1"/>
                </a:solidFill>
              </a:defRPr>
            </a:lvl5pPr>
          </a:lstStyle>
          <a:p>
            <a:pPr lvl="0"/>
            <a:r>
              <a:rPr lang="en-GB"/>
              <a:t>Disclaimer text</a:t>
            </a:r>
            <a:endParaRPr lang="en-GB" dirty="0"/>
          </a:p>
        </p:txBody>
      </p:sp>
      <p:grpSp>
        <p:nvGrpSpPr>
          <p:cNvPr id="30" name="Logotype"/>
          <p:cNvGrpSpPr/>
          <p:nvPr userDrawn="1"/>
        </p:nvGrpSpPr>
        <p:grpSpPr>
          <a:xfrm>
            <a:off x="640636" y="532679"/>
            <a:ext cx="1383679" cy="288542"/>
            <a:chOff x="9501453" y="6148765"/>
            <a:chExt cx="2047875" cy="427037"/>
          </a:xfrm>
          <a:solidFill>
            <a:schemeClr val="bg2"/>
          </a:solidFill>
        </p:grpSpPr>
        <p:sp>
          <p:nvSpPr>
            <p:cNvPr id="31" name="Freeform 5"/>
            <p:cNvSpPr>
              <a:spLocks noEditPoints="1"/>
            </p:cNvSpPr>
            <p:nvPr userDrawn="1"/>
          </p:nvSpPr>
          <p:spPr bwMode="auto">
            <a:xfrm>
              <a:off x="11206428" y="6231315"/>
              <a:ext cx="342900" cy="344487"/>
            </a:xfrm>
            <a:custGeom>
              <a:avLst/>
              <a:gdLst>
                <a:gd name="T0" fmla="*/ 43 w 91"/>
                <a:gd name="T1" fmla="*/ 2 h 91"/>
                <a:gd name="T2" fmla="*/ 2 w 91"/>
                <a:gd name="T3" fmla="*/ 44 h 91"/>
                <a:gd name="T4" fmla="*/ 46 w 91"/>
                <a:gd name="T5" fmla="*/ 91 h 91"/>
                <a:gd name="T6" fmla="*/ 74 w 91"/>
                <a:gd name="T7" fmla="*/ 77 h 91"/>
                <a:gd name="T8" fmla="*/ 74 w 91"/>
                <a:gd name="T9" fmla="*/ 90 h 91"/>
                <a:gd name="T10" fmla="*/ 91 w 91"/>
                <a:gd name="T11" fmla="*/ 90 h 91"/>
                <a:gd name="T12" fmla="*/ 91 w 91"/>
                <a:gd name="T13" fmla="*/ 47 h 91"/>
                <a:gd name="T14" fmla="*/ 43 w 91"/>
                <a:gd name="T15" fmla="*/ 2 h 91"/>
                <a:gd name="T16" fmla="*/ 72 w 91"/>
                <a:gd name="T17" fmla="*/ 48 h 91"/>
                <a:gd name="T18" fmla="*/ 43 w 91"/>
                <a:gd name="T19" fmla="*/ 72 h 91"/>
                <a:gd name="T20" fmla="*/ 21 w 91"/>
                <a:gd name="T21" fmla="*/ 50 h 91"/>
                <a:gd name="T22" fmla="*/ 46 w 91"/>
                <a:gd name="T23" fmla="*/ 21 h 91"/>
                <a:gd name="T24" fmla="*/ 72 w 91"/>
                <a:gd name="T25" fmla="*/ 45 h 91"/>
                <a:gd name="T26" fmla="*/ 72 w 91"/>
                <a:gd name="T27" fmla="*/ 48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1" h="91">
                  <a:moveTo>
                    <a:pt x="43" y="2"/>
                  </a:moveTo>
                  <a:cubicBezTo>
                    <a:pt x="21" y="4"/>
                    <a:pt x="3" y="22"/>
                    <a:pt x="2" y="44"/>
                  </a:cubicBezTo>
                  <a:cubicBezTo>
                    <a:pt x="0" y="70"/>
                    <a:pt x="21" y="91"/>
                    <a:pt x="46" y="91"/>
                  </a:cubicBezTo>
                  <a:cubicBezTo>
                    <a:pt x="56" y="91"/>
                    <a:pt x="68" y="87"/>
                    <a:pt x="74" y="77"/>
                  </a:cubicBezTo>
                  <a:cubicBezTo>
                    <a:pt x="74" y="90"/>
                    <a:pt x="74" y="90"/>
                    <a:pt x="74" y="90"/>
                  </a:cubicBezTo>
                  <a:cubicBezTo>
                    <a:pt x="91" y="90"/>
                    <a:pt x="91" y="90"/>
                    <a:pt x="91" y="90"/>
                  </a:cubicBezTo>
                  <a:cubicBezTo>
                    <a:pt x="91" y="47"/>
                    <a:pt x="91" y="47"/>
                    <a:pt x="91" y="47"/>
                  </a:cubicBezTo>
                  <a:cubicBezTo>
                    <a:pt x="91" y="20"/>
                    <a:pt x="69" y="0"/>
                    <a:pt x="43" y="2"/>
                  </a:cubicBezTo>
                  <a:close/>
                  <a:moveTo>
                    <a:pt x="72" y="48"/>
                  </a:moveTo>
                  <a:cubicBezTo>
                    <a:pt x="71" y="63"/>
                    <a:pt x="58" y="74"/>
                    <a:pt x="43" y="72"/>
                  </a:cubicBezTo>
                  <a:cubicBezTo>
                    <a:pt x="32" y="71"/>
                    <a:pt x="22" y="61"/>
                    <a:pt x="21" y="50"/>
                  </a:cubicBezTo>
                  <a:cubicBezTo>
                    <a:pt x="19" y="34"/>
                    <a:pt x="31" y="21"/>
                    <a:pt x="46" y="21"/>
                  </a:cubicBezTo>
                  <a:cubicBezTo>
                    <a:pt x="60" y="21"/>
                    <a:pt x="71" y="32"/>
                    <a:pt x="72" y="45"/>
                  </a:cubicBezTo>
                  <a:lnTo>
                    <a:pt x="72" y="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US" sz="2099" dirty="0">
                <a:solidFill>
                  <a:prstClr val="black"/>
                </a:solidFill>
                <a:latin typeface="Arial"/>
                <a:cs typeface="+mn-cs"/>
              </a:endParaRPr>
            </a:p>
          </p:txBody>
        </p:sp>
        <p:sp>
          <p:nvSpPr>
            <p:cNvPr id="32" name="Freeform 6"/>
            <p:cNvSpPr>
              <a:spLocks noEditPoints="1"/>
            </p:cNvSpPr>
            <p:nvPr userDrawn="1"/>
          </p:nvSpPr>
          <p:spPr bwMode="auto">
            <a:xfrm>
              <a:off x="10849241" y="6236077"/>
              <a:ext cx="334963" cy="339725"/>
            </a:xfrm>
            <a:custGeom>
              <a:avLst/>
              <a:gdLst>
                <a:gd name="T0" fmla="*/ 44 w 89"/>
                <a:gd name="T1" fmla="*/ 1 h 90"/>
                <a:gd name="T2" fmla="*/ 0 w 89"/>
                <a:gd name="T3" fmla="*/ 46 h 90"/>
                <a:gd name="T4" fmla="*/ 45 w 89"/>
                <a:gd name="T5" fmla="*/ 90 h 90"/>
                <a:gd name="T6" fmla="*/ 86 w 89"/>
                <a:gd name="T7" fmla="*/ 63 h 90"/>
                <a:gd name="T8" fmla="*/ 69 w 89"/>
                <a:gd name="T9" fmla="*/ 58 h 90"/>
                <a:gd name="T10" fmla="*/ 50 w 89"/>
                <a:gd name="T11" fmla="*/ 72 h 90"/>
                <a:gd name="T12" fmla="*/ 22 w 89"/>
                <a:gd name="T13" fmla="*/ 59 h 90"/>
                <a:gd name="T14" fmla="*/ 89 w 89"/>
                <a:gd name="T15" fmla="*/ 41 h 90"/>
                <a:gd name="T16" fmla="*/ 44 w 89"/>
                <a:gd name="T17" fmla="*/ 1 h 90"/>
                <a:gd name="T18" fmla="*/ 19 w 89"/>
                <a:gd name="T19" fmla="*/ 44 h 90"/>
                <a:gd name="T20" fmla="*/ 36 w 89"/>
                <a:gd name="T21" fmla="*/ 19 h 90"/>
                <a:gd name="T22" fmla="*/ 67 w 89"/>
                <a:gd name="T23" fmla="*/ 31 h 90"/>
                <a:gd name="T24" fmla="*/ 19 w 89"/>
                <a:gd name="T25" fmla="*/ 44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9" h="90">
                  <a:moveTo>
                    <a:pt x="44" y="1"/>
                  </a:moveTo>
                  <a:cubicBezTo>
                    <a:pt x="20" y="2"/>
                    <a:pt x="0" y="20"/>
                    <a:pt x="0" y="46"/>
                  </a:cubicBezTo>
                  <a:cubicBezTo>
                    <a:pt x="0" y="70"/>
                    <a:pt x="20" y="90"/>
                    <a:pt x="45" y="90"/>
                  </a:cubicBezTo>
                  <a:cubicBezTo>
                    <a:pt x="62" y="90"/>
                    <a:pt x="79" y="80"/>
                    <a:pt x="86" y="63"/>
                  </a:cubicBezTo>
                  <a:cubicBezTo>
                    <a:pt x="69" y="58"/>
                    <a:pt x="69" y="58"/>
                    <a:pt x="69" y="58"/>
                  </a:cubicBezTo>
                  <a:cubicBezTo>
                    <a:pt x="66" y="65"/>
                    <a:pt x="58" y="71"/>
                    <a:pt x="50" y="72"/>
                  </a:cubicBezTo>
                  <a:cubicBezTo>
                    <a:pt x="38" y="75"/>
                    <a:pt x="26" y="67"/>
                    <a:pt x="22" y="59"/>
                  </a:cubicBezTo>
                  <a:cubicBezTo>
                    <a:pt x="89" y="41"/>
                    <a:pt x="89" y="41"/>
                    <a:pt x="89" y="41"/>
                  </a:cubicBezTo>
                  <a:cubicBezTo>
                    <a:pt x="87" y="24"/>
                    <a:pt x="72" y="0"/>
                    <a:pt x="44" y="1"/>
                  </a:cubicBezTo>
                  <a:close/>
                  <a:moveTo>
                    <a:pt x="19" y="44"/>
                  </a:moveTo>
                  <a:cubicBezTo>
                    <a:pt x="19" y="34"/>
                    <a:pt x="24" y="24"/>
                    <a:pt x="36" y="19"/>
                  </a:cubicBezTo>
                  <a:cubicBezTo>
                    <a:pt x="50" y="14"/>
                    <a:pt x="62" y="21"/>
                    <a:pt x="67" y="31"/>
                  </a:cubicBezTo>
                  <a:lnTo>
                    <a:pt x="19" y="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US" sz="2099" dirty="0">
                <a:solidFill>
                  <a:prstClr val="black"/>
                </a:solidFill>
                <a:latin typeface="Arial"/>
                <a:cs typeface="+mn-cs"/>
              </a:endParaRPr>
            </a:p>
          </p:txBody>
        </p:sp>
        <p:sp>
          <p:nvSpPr>
            <p:cNvPr id="33" name="Freeform 7"/>
            <p:cNvSpPr>
              <a:spLocks/>
            </p:cNvSpPr>
            <p:nvPr userDrawn="1"/>
          </p:nvSpPr>
          <p:spPr bwMode="auto">
            <a:xfrm>
              <a:off x="10292028" y="6239252"/>
              <a:ext cx="166688" cy="333375"/>
            </a:xfrm>
            <a:custGeom>
              <a:avLst/>
              <a:gdLst>
                <a:gd name="T0" fmla="*/ 44 w 44"/>
                <a:gd name="T1" fmla="*/ 18 h 88"/>
                <a:gd name="T2" fmla="*/ 44 w 44"/>
                <a:gd name="T3" fmla="*/ 0 h 88"/>
                <a:gd name="T4" fmla="*/ 19 w 44"/>
                <a:gd name="T5" fmla="*/ 13 h 88"/>
                <a:gd name="T6" fmla="*/ 19 w 44"/>
                <a:gd name="T7" fmla="*/ 3 h 88"/>
                <a:gd name="T8" fmla="*/ 0 w 44"/>
                <a:gd name="T9" fmla="*/ 3 h 88"/>
                <a:gd name="T10" fmla="*/ 0 w 44"/>
                <a:gd name="T11" fmla="*/ 44 h 88"/>
                <a:gd name="T12" fmla="*/ 0 w 44"/>
                <a:gd name="T13" fmla="*/ 88 h 88"/>
                <a:gd name="T14" fmla="*/ 20 w 44"/>
                <a:gd name="T15" fmla="*/ 88 h 88"/>
                <a:gd name="T16" fmla="*/ 20 w 44"/>
                <a:gd name="T17" fmla="*/ 46 h 88"/>
                <a:gd name="T18" fmla="*/ 44 w 44"/>
                <a:gd name="T19" fmla="*/ 1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 h="88">
                  <a:moveTo>
                    <a:pt x="44" y="18"/>
                  </a:moveTo>
                  <a:cubicBezTo>
                    <a:pt x="44" y="0"/>
                    <a:pt x="44" y="0"/>
                    <a:pt x="44" y="0"/>
                  </a:cubicBezTo>
                  <a:cubicBezTo>
                    <a:pt x="28" y="0"/>
                    <a:pt x="22" y="8"/>
                    <a:pt x="19" y="13"/>
                  </a:cubicBezTo>
                  <a:cubicBezTo>
                    <a:pt x="19" y="3"/>
                    <a:pt x="19" y="3"/>
                    <a:pt x="19" y="3"/>
                  </a:cubicBezTo>
                  <a:cubicBezTo>
                    <a:pt x="0" y="3"/>
                    <a:pt x="0" y="3"/>
                    <a:pt x="0" y="3"/>
                  </a:cubicBezTo>
                  <a:cubicBezTo>
                    <a:pt x="0" y="44"/>
                    <a:pt x="0" y="44"/>
                    <a:pt x="0" y="44"/>
                  </a:cubicBezTo>
                  <a:cubicBezTo>
                    <a:pt x="0" y="88"/>
                    <a:pt x="0" y="88"/>
                    <a:pt x="0" y="88"/>
                  </a:cubicBezTo>
                  <a:cubicBezTo>
                    <a:pt x="20" y="88"/>
                    <a:pt x="20" y="88"/>
                    <a:pt x="20" y="88"/>
                  </a:cubicBezTo>
                  <a:cubicBezTo>
                    <a:pt x="20" y="62"/>
                    <a:pt x="20" y="62"/>
                    <a:pt x="20" y="46"/>
                  </a:cubicBezTo>
                  <a:cubicBezTo>
                    <a:pt x="20" y="26"/>
                    <a:pt x="31" y="19"/>
                    <a:pt x="44"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US" sz="2099" dirty="0">
                <a:solidFill>
                  <a:prstClr val="black"/>
                </a:solidFill>
                <a:latin typeface="Arial"/>
                <a:cs typeface="+mn-cs"/>
              </a:endParaRPr>
            </a:p>
          </p:txBody>
        </p:sp>
        <p:sp>
          <p:nvSpPr>
            <p:cNvPr id="34" name="Freeform 8"/>
            <p:cNvSpPr>
              <a:spLocks/>
            </p:cNvSpPr>
            <p:nvPr userDrawn="1"/>
          </p:nvSpPr>
          <p:spPr bwMode="auto">
            <a:xfrm>
              <a:off x="9501453" y="6182102"/>
              <a:ext cx="369888" cy="390525"/>
            </a:xfrm>
            <a:custGeom>
              <a:avLst/>
              <a:gdLst>
                <a:gd name="T0" fmla="*/ 185 w 233"/>
                <a:gd name="T1" fmla="*/ 165 h 246"/>
                <a:gd name="T2" fmla="*/ 48 w 233"/>
                <a:gd name="T3" fmla="*/ 0 h 246"/>
                <a:gd name="T4" fmla="*/ 0 w 233"/>
                <a:gd name="T5" fmla="*/ 0 h 246"/>
                <a:gd name="T6" fmla="*/ 0 w 233"/>
                <a:gd name="T7" fmla="*/ 246 h 246"/>
                <a:gd name="T8" fmla="*/ 50 w 233"/>
                <a:gd name="T9" fmla="*/ 246 h 246"/>
                <a:gd name="T10" fmla="*/ 50 w 233"/>
                <a:gd name="T11" fmla="*/ 81 h 246"/>
                <a:gd name="T12" fmla="*/ 190 w 233"/>
                <a:gd name="T13" fmla="*/ 246 h 246"/>
                <a:gd name="T14" fmla="*/ 233 w 233"/>
                <a:gd name="T15" fmla="*/ 246 h 246"/>
                <a:gd name="T16" fmla="*/ 233 w 233"/>
                <a:gd name="T17" fmla="*/ 0 h 246"/>
                <a:gd name="T18" fmla="*/ 185 w 233"/>
                <a:gd name="T19" fmla="*/ 0 h 246"/>
                <a:gd name="T20" fmla="*/ 185 w 233"/>
                <a:gd name="T21" fmla="*/ 165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3" h="246">
                  <a:moveTo>
                    <a:pt x="185" y="165"/>
                  </a:moveTo>
                  <a:lnTo>
                    <a:pt x="48" y="0"/>
                  </a:lnTo>
                  <a:lnTo>
                    <a:pt x="0" y="0"/>
                  </a:lnTo>
                  <a:lnTo>
                    <a:pt x="0" y="246"/>
                  </a:lnTo>
                  <a:lnTo>
                    <a:pt x="50" y="246"/>
                  </a:lnTo>
                  <a:lnTo>
                    <a:pt x="50" y="81"/>
                  </a:lnTo>
                  <a:lnTo>
                    <a:pt x="190" y="246"/>
                  </a:lnTo>
                  <a:lnTo>
                    <a:pt x="233" y="246"/>
                  </a:lnTo>
                  <a:lnTo>
                    <a:pt x="233" y="0"/>
                  </a:lnTo>
                  <a:lnTo>
                    <a:pt x="185" y="0"/>
                  </a:lnTo>
                  <a:lnTo>
                    <a:pt x="185" y="16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US" sz="2099" dirty="0">
                <a:solidFill>
                  <a:prstClr val="black"/>
                </a:solidFill>
                <a:latin typeface="Arial"/>
                <a:cs typeface="+mn-cs"/>
              </a:endParaRPr>
            </a:p>
          </p:txBody>
        </p:sp>
        <p:sp>
          <p:nvSpPr>
            <p:cNvPr id="35" name="Freeform 9"/>
            <p:cNvSpPr>
              <a:spLocks noEditPoints="1"/>
            </p:cNvSpPr>
            <p:nvPr userDrawn="1"/>
          </p:nvSpPr>
          <p:spPr bwMode="auto">
            <a:xfrm>
              <a:off x="10461891" y="6148765"/>
              <a:ext cx="342900" cy="427037"/>
            </a:xfrm>
            <a:custGeom>
              <a:avLst/>
              <a:gdLst>
                <a:gd name="T0" fmla="*/ 91 w 91"/>
                <a:gd name="T1" fmla="*/ 0 h 113"/>
                <a:gd name="T2" fmla="*/ 73 w 91"/>
                <a:gd name="T3" fmla="*/ 0 h 113"/>
                <a:gd name="T4" fmla="*/ 73 w 91"/>
                <a:gd name="T5" fmla="*/ 34 h 113"/>
                <a:gd name="T6" fmla="*/ 43 w 91"/>
                <a:gd name="T7" fmla="*/ 24 h 113"/>
                <a:gd name="T8" fmla="*/ 2 w 91"/>
                <a:gd name="T9" fmla="*/ 66 h 113"/>
                <a:gd name="T10" fmla="*/ 46 w 91"/>
                <a:gd name="T11" fmla="*/ 113 h 113"/>
                <a:gd name="T12" fmla="*/ 74 w 91"/>
                <a:gd name="T13" fmla="*/ 101 h 113"/>
                <a:gd name="T14" fmla="*/ 74 w 91"/>
                <a:gd name="T15" fmla="*/ 112 h 113"/>
                <a:gd name="T16" fmla="*/ 91 w 91"/>
                <a:gd name="T17" fmla="*/ 112 h 113"/>
                <a:gd name="T18" fmla="*/ 91 w 91"/>
                <a:gd name="T19" fmla="*/ 69 h 113"/>
                <a:gd name="T20" fmla="*/ 91 w 91"/>
                <a:gd name="T21" fmla="*/ 69 h 113"/>
                <a:gd name="T22" fmla="*/ 91 w 91"/>
                <a:gd name="T23" fmla="*/ 68 h 113"/>
                <a:gd name="T24" fmla="*/ 91 w 91"/>
                <a:gd name="T25" fmla="*/ 0 h 113"/>
                <a:gd name="T26" fmla="*/ 72 w 91"/>
                <a:gd name="T27" fmla="*/ 70 h 113"/>
                <a:gd name="T28" fmla="*/ 43 w 91"/>
                <a:gd name="T29" fmla="*/ 94 h 113"/>
                <a:gd name="T30" fmla="*/ 21 w 91"/>
                <a:gd name="T31" fmla="*/ 72 h 113"/>
                <a:gd name="T32" fmla="*/ 46 w 91"/>
                <a:gd name="T33" fmla="*/ 43 h 113"/>
                <a:gd name="T34" fmla="*/ 72 w 91"/>
                <a:gd name="T35" fmla="*/ 67 h 113"/>
                <a:gd name="T36" fmla="*/ 72 w 91"/>
                <a:gd name="T37" fmla="*/ 7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1" h="113">
                  <a:moveTo>
                    <a:pt x="91" y="0"/>
                  </a:moveTo>
                  <a:cubicBezTo>
                    <a:pt x="73" y="0"/>
                    <a:pt x="73" y="0"/>
                    <a:pt x="73" y="0"/>
                  </a:cubicBezTo>
                  <a:cubicBezTo>
                    <a:pt x="73" y="34"/>
                    <a:pt x="73" y="34"/>
                    <a:pt x="73" y="34"/>
                  </a:cubicBezTo>
                  <a:cubicBezTo>
                    <a:pt x="68" y="28"/>
                    <a:pt x="55" y="23"/>
                    <a:pt x="43" y="24"/>
                  </a:cubicBezTo>
                  <a:cubicBezTo>
                    <a:pt x="21" y="26"/>
                    <a:pt x="3" y="44"/>
                    <a:pt x="2" y="66"/>
                  </a:cubicBezTo>
                  <a:cubicBezTo>
                    <a:pt x="0" y="92"/>
                    <a:pt x="21" y="113"/>
                    <a:pt x="46" y="113"/>
                  </a:cubicBezTo>
                  <a:cubicBezTo>
                    <a:pt x="56" y="113"/>
                    <a:pt x="69" y="109"/>
                    <a:pt x="74" y="101"/>
                  </a:cubicBezTo>
                  <a:cubicBezTo>
                    <a:pt x="74" y="112"/>
                    <a:pt x="74" y="112"/>
                    <a:pt x="74" y="112"/>
                  </a:cubicBezTo>
                  <a:cubicBezTo>
                    <a:pt x="91" y="112"/>
                    <a:pt x="91" y="112"/>
                    <a:pt x="91" y="112"/>
                  </a:cubicBezTo>
                  <a:cubicBezTo>
                    <a:pt x="91" y="69"/>
                    <a:pt x="91" y="69"/>
                    <a:pt x="91" y="69"/>
                  </a:cubicBezTo>
                  <a:cubicBezTo>
                    <a:pt x="91" y="69"/>
                    <a:pt x="91" y="69"/>
                    <a:pt x="91" y="69"/>
                  </a:cubicBezTo>
                  <a:cubicBezTo>
                    <a:pt x="91" y="68"/>
                    <a:pt x="91" y="68"/>
                    <a:pt x="91" y="68"/>
                  </a:cubicBezTo>
                  <a:lnTo>
                    <a:pt x="91" y="0"/>
                  </a:lnTo>
                  <a:close/>
                  <a:moveTo>
                    <a:pt x="72" y="70"/>
                  </a:moveTo>
                  <a:cubicBezTo>
                    <a:pt x="71" y="85"/>
                    <a:pt x="58" y="96"/>
                    <a:pt x="43" y="94"/>
                  </a:cubicBezTo>
                  <a:cubicBezTo>
                    <a:pt x="32" y="93"/>
                    <a:pt x="22" y="83"/>
                    <a:pt x="21" y="72"/>
                  </a:cubicBezTo>
                  <a:cubicBezTo>
                    <a:pt x="19" y="56"/>
                    <a:pt x="31" y="43"/>
                    <a:pt x="46" y="43"/>
                  </a:cubicBezTo>
                  <a:cubicBezTo>
                    <a:pt x="60" y="43"/>
                    <a:pt x="71" y="54"/>
                    <a:pt x="72" y="67"/>
                  </a:cubicBezTo>
                  <a:lnTo>
                    <a:pt x="72"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US" sz="2099" dirty="0">
                <a:solidFill>
                  <a:prstClr val="black"/>
                </a:solidFill>
                <a:latin typeface="Arial"/>
                <a:cs typeface="+mn-cs"/>
              </a:endParaRPr>
            </a:p>
          </p:txBody>
        </p:sp>
        <p:sp>
          <p:nvSpPr>
            <p:cNvPr id="36" name="Freeform 10"/>
            <p:cNvSpPr>
              <a:spLocks noEditPoints="1"/>
            </p:cNvSpPr>
            <p:nvPr userDrawn="1"/>
          </p:nvSpPr>
          <p:spPr bwMode="auto">
            <a:xfrm>
              <a:off x="9912616" y="6239252"/>
              <a:ext cx="338138" cy="336550"/>
            </a:xfrm>
            <a:custGeom>
              <a:avLst/>
              <a:gdLst>
                <a:gd name="T0" fmla="*/ 45 w 90"/>
                <a:gd name="T1" fmla="*/ 0 h 89"/>
                <a:gd name="T2" fmla="*/ 0 w 90"/>
                <a:gd name="T3" fmla="*/ 45 h 89"/>
                <a:gd name="T4" fmla="*/ 45 w 90"/>
                <a:gd name="T5" fmla="*/ 89 h 89"/>
                <a:gd name="T6" fmla="*/ 90 w 90"/>
                <a:gd name="T7" fmla="*/ 45 h 89"/>
                <a:gd name="T8" fmla="*/ 45 w 90"/>
                <a:gd name="T9" fmla="*/ 0 h 89"/>
                <a:gd name="T10" fmla="*/ 45 w 90"/>
                <a:gd name="T11" fmla="*/ 70 h 89"/>
                <a:gd name="T12" fmla="*/ 19 w 90"/>
                <a:gd name="T13" fmla="*/ 45 h 89"/>
                <a:gd name="T14" fmla="*/ 45 w 90"/>
                <a:gd name="T15" fmla="*/ 19 h 89"/>
                <a:gd name="T16" fmla="*/ 71 w 90"/>
                <a:gd name="T17" fmla="*/ 45 h 89"/>
                <a:gd name="T18" fmla="*/ 45 w 90"/>
                <a:gd name="T19" fmla="*/ 7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0" h="89">
                  <a:moveTo>
                    <a:pt x="45" y="0"/>
                  </a:moveTo>
                  <a:cubicBezTo>
                    <a:pt x="20" y="0"/>
                    <a:pt x="0" y="20"/>
                    <a:pt x="0" y="45"/>
                  </a:cubicBezTo>
                  <a:cubicBezTo>
                    <a:pt x="0" y="69"/>
                    <a:pt x="20" y="89"/>
                    <a:pt x="45" y="89"/>
                  </a:cubicBezTo>
                  <a:cubicBezTo>
                    <a:pt x="70" y="89"/>
                    <a:pt x="90" y="69"/>
                    <a:pt x="90" y="45"/>
                  </a:cubicBezTo>
                  <a:cubicBezTo>
                    <a:pt x="90" y="20"/>
                    <a:pt x="70" y="0"/>
                    <a:pt x="45" y="0"/>
                  </a:cubicBezTo>
                  <a:close/>
                  <a:moveTo>
                    <a:pt x="45" y="70"/>
                  </a:moveTo>
                  <a:cubicBezTo>
                    <a:pt x="31" y="70"/>
                    <a:pt x="19" y="59"/>
                    <a:pt x="19" y="45"/>
                  </a:cubicBezTo>
                  <a:cubicBezTo>
                    <a:pt x="19" y="30"/>
                    <a:pt x="31" y="19"/>
                    <a:pt x="45" y="19"/>
                  </a:cubicBezTo>
                  <a:cubicBezTo>
                    <a:pt x="59" y="19"/>
                    <a:pt x="71" y="30"/>
                    <a:pt x="71" y="45"/>
                  </a:cubicBezTo>
                  <a:cubicBezTo>
                    <a:pt x="71" y="59"/>
                    <a:pt x="59" y="70"/>
                    <a:pt x="45" y="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US" sz="2099" dirty="0">
                <a:solidFill>
                  <a:prstClr val="black"/>
                </a:solidFill>
                <a:latin typeface="Arial"/>
                <a:cs typeface="+mn-cs"/>
              </a:endParaRPr>
            </a:p>
          </p:txBody>
        </p:sp>
      </p:grpSp>
    </p:spTree>
    <p:extLst>
      <p:ext uri="{BB962C8B-B14F-4D97-AF65-F5344CB8AC3E}">
        <p14:creationId xmlns:p14="http://schemas.microsoft.com/office/powerpoint/2010/main" val="280811855"/>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preserve="1" userDrawn="1">
  <p:cSld name="Three Content">
    <p:spTree>
      <p:nvGrpSpPr>
        <p:cNvPr id="1" name=""/>
        <p:cNvGrpSpPr/>
        <p:nvPr/>
      </p:nvGrpSpPr>
      <p:grpSpPr>
        <a:xfrm>
          <a:off x="0" y="0"/>
          <a:ext cx="0" cy="0"/>
          <a:chOff x="0" y="0"/>
          <a:chExt cx="0" cy="0"/>
        </a:xfrm>
      </p:grpSpPr>
      <p:sp>
        <p:nvSpPr>
          <p:cNvPr id="2" name="Title 1"/>
          <p:cNvSpPr>
            <a:spLocks noGrp="1"/>
          </p:cNvSpPr>
          <p:nvPr>
            <p:ph type="title"/>
          </p:nvPr>
        </p:nvSpPr>
        <p:spPr>
          <a:xfrm>
            <a:off x="647833" y="360000"/>
            <a:ext cx="7198125" cy="720000"/>
          </a:xfrm>
        </p:spPr>
        <p:txBody>
          <a:bodyPr/>
          <a:lstStyle/>
          <a:p>
            <a:r>
              <a:rPr lang="en-US" dirty="0"/>
              <a:t>Click to edit Master title style</a:t>
            </a:r>
          </a:p>
        </p:txBody>
      </p:sp>
      <p:sp>
        <p:nvSpPr>
          <p:cNvPr id="3" name="Content Placeholder 2"/>
          <p:cNvSpPr>
            <a:spLocks noGrp="1"/>
          </p:cNvSpPr>
          <p:nvPr>
            <p:ph sz="half" idx="1" hasCustomPrompt="1"/>
          </p:nvPr>
        </p:nvSpPr>
        <p:spPr>
          <a:xfrm>
            <a:off x="647832" y="1331694"/>
            <a:ext cx="3491091" cy="4426975"/>
          </a:xfrm>
        </p:spPr>
        <p:txBody>
          <a:bodyPr>
            <a:noAutofit/>
          </a:bodyPr>
          <a:lstStyle>
            <a:lvl1pPr>
              <a:defRPr sz="1600"/>
            </a:lvl1pPr>
            <a:lvl2pPr>
              <a:defRPr sz="1200"/>
            </a:lvl2pPr>
            <a:lvl3pPr>
              <a:defRPr sz="1200"/>
            </a:lvl3pPr>
            <a:lvl4pPr>
              <a:defRPr sz="1200"/>
            </a:lvl4pPr>
            <a:lvl5pPr>
              <a:defRPr sz="1200"/>
            </a:lvl5pPr>
            <a:lvl6pPr>
              <a:defRPr sz="2099"/>
            </a:lvl6pPr>
            <a:lvl7pPr>
              <a:defRPr sz="2099"/>
            </a:lvl7pPr>
            <a:lvl8pPr>
              <a:defRPr sz="2099"/>
            </a:lvl8pPr>
            <a:lvl9pPr>
              <a:defRPr sz="2099"/>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hasCustomPrompt="1"/>
          </p:nvPr>
        </p:nvSpPr>
        <p:spPr>
          <a:xfrm>
            <a:off x="4358465" y="1331694"/>
            <a:ext cx="3491091" cy="4426975"/>
          </a:xfrm>
        </p:spPr>
        <p:txBody>
          <a:bodyPr>
            <a:noAutofit/>
          </a:bodyPr>
          <a:lstStyle>
            <a:lvl1pPr>
              <a:defRPr sz="1600"/>
            </a:lvl1pPr>
            <a:lvl2pPr>
              <a:defRPr sz="1200"/>
            </a:lvl2pPr>
            <a:lvl3pPr>
              <a:defRPr sz="1200"/>
            </a:lvl3pPr>
            <a:lvl4pPr>
              <a:defRPr sz="1200"/>
            </a:lvl4pPr>
            <a:lvl5pPr>
              <a:defRPr sz="1200"/>
            </a:lvl5pPr>
            <a:lvl6pPr>
              <a:defRPr sz="2099"/>
            </a:lvl6pPr>
            <a:lvl7pPr>
              <a:defRPr sz="2099"/>
            </a:lvl7pPr>
            <a:lvl8pPr>
              <a:defRPr sz="2099"/>
            </a:lvl8pPr>
            <a:lvl9pPr>
              <a:defRPr sz="2099"/>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Slide Number Placeholder 6"/>
          <p:cNvSpPr>
            <a:spLocks noGrp="1"/>
          </p:cNvSpPr>
          <p:nvPr>
            <p:ph type="sldNum" sz="quarter" idx="12"/>
          </p:nvPr>
        </p:nvSpPr>
        <p:spPr/>
        <p:txBody>
          <a:bodyPr/>
          <a:lstStyle/>
          <a:p>
            <a:pPr>
              <a:buClr>
                <a:prstClr val="black"/>
              </a:buClr>
            </a:pPr>
            <a:fld id="{D14BCCD3-0010-4FBA-B965-2126ADC31932}" type="slidenum">
              <a:rPr lang="en-US" smtClean="0"/>
              <a:pPr>
                <a:buClr>
                  <a:prstClr val="black"/>
                </a:buClr>
              </a:pPr>
              <a:t>‹#›</a:t>
            </a:fld>
            <a:endParaRPr lang="en-US" dirty="0"/>
          </a:p>
        </p:txBody>
      </p:sp>
      <p:sp>
        <p:nvSpPr>
          <p:cNvPr id="6" name="Content Placeholder 3"/>
          <p:cNvSpPr>
            <a:spLocks noGrp="1"/>
          </p:cNvSpPr>
          <p:nvPr>
            <p:ph sz="half" idx="13" hasCustomPrompt="1"/>
          </p:nvPr>
        </p:nvSpPr>
        <p:spPr>
          <a:xfrm>
            <a:off x="8065500" y="1331694"/>
            <a:ext cx="3491091" cy="4426975"/>
          </a:xfrm>
        </p:spPr>
        <p:txBody>
          <a:bodyPr>
            <a:noAutofit/>
          </a:bodyPr>
          <a:lstStyle>
            <a:lvl1pPr>
              <a:defRPr sz="1600"/>
            </a:lvl1pPr>
            <a:lvl2pPr>
              <a:defRPr sz="1200"/>
            </a:lvl2pPr>
            <a:lvl3pPr>
              <a:defRPr sz="1200"/>
            </a:lvl3pPr>
            <a:lvl4pPr>
              <a:defRPr sz="1200"/>
            </a:lvl4pPr>
            <a:lvl5pPr>
              <a:defRPr sz="1200"/>
            </a:lvl5pPr>
            <a:lvl6pPr>
              <a:defRPr sz="2099"/>
            </a:lvl6pPr>
            <a:lvl7pPr>
              <a:defRPr sz="2099"/>
            </a:lvl7pPr>
            <a:lvl8pPr>
              <a:defRPr sz="2099"/>
            </a:lvl8pPr>
            <a:lvl9pPr>
              <a:defRPr sz="2099"/>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Footer Placeholder 4"/>
          <p:cNvSpPr>
            <a:spLocks noGrp="1"/>
          </p:cNvSpPr>
          <p:nvPr>
            <p:ph type="ftr" sz="quarter" idx="14"/>
          </p:nvPr>
        </p:nvSpPr>
        <p:spPr/>
        <p:txBody>
          <a:bodyPr/>
          <a:lstStyle/>
          <a:p>
            <a:pPr>
              <a:buClr>
                <a:prstClr val="black"/>
              </a:buClr>
            </a:pPr>
            <a:endParaRPr lang="en-US" dirty="0"/>
          </a:p>
        </p:txBody>
      </p:sp>
    </p:spTree>
    <p:extLst>
      <p:ext uri="{BB962C8B-B14F-4D97-AF65-F5344CB8AC3E}">
        <p14:creationId xmlns:p14="http://schemas.microsoft.com/office/powerpoint/2010/main" val="1214237588"/>
      </p:ext>
    </p:extLst>
  </p:cSld>
  <p:clrMapOvr>
    <a:masterClrMapping/>
  </p:clrMapOvr>
</p:sldLayout>
</file>

<file path=ppt/slideLayouts/slideLayout310.xml><?xml version="1.0" encoding="utf-8"?>
<p:sldLayout xmlns:a="http://schemas.openxmlformats.org/drawingml/2006/main" xmlns:r="http://schemas.openxmlformats.org/officeDocument/2006/relationships" xmlns:p="http://schemas.openxmlformats.org/presentationml/2006/main" showMasterSp="0" preserve="1" userDrawn="1">
  <p:cSld name="End Slide Blue">
    <p:bg>
      <p:bgPr>
        <a:solidFill>
          <a:schemeClr val="accent1"/>
        </a:soli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647833" y="1338889"/>
            <a:ext cx="7198125" cy="795416"/>
          </a:xfrm>
        </p:spPr>
        <p:txBody>
          <a:bodyPr/>
          <a:lstStyle>
            <a:lvl1pPr>
              <a:defRPr sz="2898">
                <a:solidFill>
                  <a:srgbClr val="FBD9CA"/>
                </a:solidFill>
              </a:defRPr>
            </a:lvl1pPr>
          </a:lstStyle>
          <a:p>
            <a:r>
              <a:rPr lang="en-GB"/>
              <a:t>Click to edit Master title style</a:t>
            </a:r>
            <a:endParaRPr lang="en-GB" dirty="0"/>
          </a:p>
        </p:txBody>
      </p:sp>
      <p:sp>
        <p:nvSpPr>
          <p:cNvPr id="3" name="Subtitle 2"/>
          <p:cNvSpPr>
            <a:spLocks noGrp="1"/>
          </p:cNvSpPr>
          <p:nvPr>
            <p:ph type="subTitle" idx="1"/>
          </p:nvPr>
        </p:nvSpPr>
        <p:spPr>
          <a:xfrm>
            <a:off x="647833" y="2133114"/>
            <a:ext cx="7198125" cy="719833"/>
          </a:xfrm>
        </p:spPr>
        <p:txBody>
          <a:bodyPr/>
          <a:lstStyle>
            <a:lvl1pPr marL="0" indent="0" algn="l">
              <a:spcBef>
                <a:spcPts val="0"/>
              </a:spcBef>
              <a:buNone/>
              <a:defRPr b="1">
                <a:solidFill>
                  <a:srgbClr val="FFFFFF"/>
                </a:solidFill>
              </a:defRPr>
            </a:lvl1pPr>
            <a:lvl2pPr marL="544080" indent="0" algn="ctr">
              <a:buNone/>
              <a:defRPr>
                <a:solidFill>
                  <a:schemeClr val="tx1">
                    <a:tint val="75000"/>
                  </a:schemeClr>
                </a:solidFill>
              </a:defRPr>
            </a:lvl2pPr>
            <a:lvl3pPr marL="1088158" indent="0" algn="ctr">
              <a:buNone/>
              <a:defRPr>
                <a:solidFill>
                  <a:schemeClr val="tx1">
                    <a:tint val="75000"/>
                  </a:schemeClr>
                </a:solidFill>
              </a:defRPr>
            </a:lvl3pPr>
            <a:lvl4pPr marL="1632238" indent="0" algn="ctr">
              <a:buNone/>
              <a:defRPr>
                <a:solidFill>
                  <a:schemeClr val="tx1">
                    <a:tint val="75000"/>
                  </a:schemeClr>
                </a:solidFill>
              </a:defRPr>
            </a:lvl4pPr>
            <a:lvl5pPr marL="2176318" indent="0" algn="ctr">
              <a:buNone/>
              <a:defRPr>
                <a:solidFill>
                  <a:schemeClr val="tx1">
                    <a:tint val="75000"/>
                  </a:schemeClr>
                </a:solidFill>
              </a:defRPr>
            </a:lvl5pPr>
            <a:lvl6pPr marL="2720399" indent="0" algn="ctr">
              <a:buNone/>
              <a:defRPr>
                <a:solidFill>
                  <a:schemeClr val="tx1">
                    <a:tint val="75000"/>
                  </a:schemeClr>
                </a:solidFill>
              </a:defRPr>
            </a:lvl6pPr>
            <a:lvl7pPr marL="3264477" indent="0" algn="ctr">
              <a:buNone/>
              <a:defRPr>
                <a:solidFill>
                  <a:schemeClr val="tx1">
                    <a:tint val="75000"/>
                  </a:schemeClr>
                </a:solidFill>
              </a:defRPr>
            </a:lvl7pPr>
            <a:lvl8pPr marL="3808557" indent="0" algn="ctr">
              <a:buNone/>
              <a:defRPr>
                <a:solidFill>
                  <a:schemeClr val="tx1">
                    <a:tint val="75000"/>
                  </a:schemeClr>
                </a:solidFill>
              </a:defRPr>
            </a:lvl8pPr>
            <a:lvl9pPr marL="4352636" indent="0" algn="ctr">
              <a:buNone/>
              <a:defRPr>
                <a:solidFill>
                  <a:schemeClr val="tx1">
                    <a:tint val="75000"/>
                  </a:schemeClr>
                </a:solidFill>
              </a:defRPr>
            </a:lvl9pPr>
          </a:lstStyle>
          <a:p>
            <a:r>
              <a:rPr lang="en-GB"/>
              <a:t>Click to edit Master subtitle style</a:t>
            </a:r>
            <a:endParaRPr lang="en-GB" dirty="0"/>
          </a:p>
        </p:txBody>
      </p:sp>
      <p:sp>
        <p:nvSpPr>
          <p:cNvPr id="6" name="Text Placeholder 5"/>
          <p:cNvSpPr>
            <a:spLocks noGrp="1"/>
          </p:cNvSpPr>
          <p:nvPr>
            <p:ph type="body" sz="quarter" idx="10" hasCustomPrompt="1"/>
          </p:nvPr>
        </p:nvSpPr>
        <p:spPr>
          <a:xfrm>
            <a:off x="647834" y="3095284"/>
            <a:ext cx="1799756" cy="1259708"/>
          </a:xfrm>
        </p:spPr>
        <p:txBody>
          <a:bodyPr>
            <a:noAutofit/>
          </a:bodyPr>
          <a:lstStyle>
            <a:lvl1pPr marL="0" indent="0">
              <a:spcBef>
                <a:spcPts val="0"/>
              </a:spcBef>
              <a:buNone/>
              <a:defRPr sz="900">
                <a:solidFill>
                  <a:schemeClr val="bg1"/>
                </a:solidFill>
              </a:defRPr>
            </a:lvl1pPr>
            <a:lvl2pPr marL="257046" indent="0">
              <a:buNone/>
              <a:defRPr sz="900">
                <a:solidFill>
                  <a:schemeClr val="bg1"/>
                </a:solidFill>
              </a:defRPr>
            </a:lvl2pPr>
            <a:lvl3pPr marL="514091" indent="0">
              <a:buNone/>
              <a:defRPr sz="900">
                <a:solidFill>
                  <a:schemeClr val="bg1"/>
                </a:solidFill>
              </a:defRPr>
            </a:lvl3pPr>
            <a:lvl4pPr marL="771137" indent="0">
              <a:buNone/>
              <a:defRPr sz="900">
                <a:solidFill>
                  <a:schemeClr val="bg1"/>
                </a:solidFill>
              </a:defRPr>
            </a:lvl4pPr>
            <a:lvl5pPr marL="1028181" indent="0">
              <a:buNone/>
              <a:defRPr sz="900">
                <a:solidFill>
                  <a:schemeClr val="bg1"/>
                </a:solidFill>
              </a:defRPr>
            </a:lvl5pPr>
          </a:lstStyle>
          <a:p>
            <a:pPr lvl="0"/>
            <a:r>
              <a:rPr lang="en-GB"/>
              <a:t>Disclaimer text</a:t>
            </a:r>
            <a:endParaRPr lang="en-GB" dirty="0"/>
          </a:p>
        </p:txBody>
      </p:sp>
      <p:sp>
        <p:nvSpPr>
          <p:cNvPr id="15" name="Text Placeholder 5"/>
          <p:cNvSpPr>
            <a:spLocks noGrp="1"/>
          </p:cNvSpPr>
          <p:nvPr>
            <p:ph type="body" sz="quarter" idx="11" hasCustomPrompt="1"/>
          </p:nvPr>
        </p:nvSpPr>
        <p:spPr>
          <a:xfrm>
            <a:off x="2712507" y="3095284"/>
            <a:ext cx="1799756" cy="1259708"/>
          </a:xfrm>
        </p:spPr>
        <p:txBody>
          <a:bodyPr>
            <a:noAutofit/>
          </a:bodyPr>
          <a:lstStyle>
            <a:lvl1pPr marL="0" indent="0">
              <a:spcBef>
                <a:spcPts val="0"/>
              </a:spcBef>
              <a:buNone/>
              <a:defRPr sz="900">
                <a:solidFill>
                  <a:schemeClr val="bg1"/>
                </a:solidFill>
              </a:defRPr>
            </a:lvl1pPr>
            <a:lvl2pPr marL="257046" indent="0">
              <a:buNone/>
              <a:defRPr sz="900">
                <a:solidFill>
                  <a:schemeClr val="bg1"/>
                </a:solidFill>
              </a:defRPr>
            </a:lvl2pPr>
            <a:lvl3pPr marL="514091" indent="0">
              <a:buNone/>
              <a:defRPr sz="900">
                <a:solidFill>
                  <a:schemeClr val="bg1"/>
                </a:solidFill>
              </a:defRPr>
            </a:lvl3pPr>
            <a:lvl4pPr marL="771137" indent="0">
              <a:buNone/>
              <a:defRPr sz="900">
                <a:solidFill>
                  <a:schemeClr val="bg1"/>
                </a:solidFill>
              </a:defRPr>
            </a:lvl4pPr>
            <a:lvl5pPr marL="1028181" indent="0">
              <a:buNone/>
              <a:defRPr sz="900">
                <a:solidFill>
                  <a:schemeClr val="bg1"/>
                </a:solidFill>
              </a:defRPr>
            </a:lvl5pPr>
          </a:lstStyle>
          <a:p>
            <a:pPr lvl="0"/>
            <a:r>
              <a:rPr lang="en-GB"/>
              <a:t>Disclaimer text</a:t>
            </a:r>
            <a:endParaRPr lang="en-GB" dirty="0"/>
          </a:p>
        </p:txBody>
      </p:sp>
      <p:grpSp>
        <p:nvGrpSpPr>
          <p:cNvPr id="16" name="Pulse"/>
          <p:cNvGrpSpPr/>
          <p:nvPr userDrawn="1"/>
        </p:nvGrpSpPr>
        <p:grpSpPr>
          <a:xfrm>
            <a:off x="8749611" y="3029840"/>
            <a:ext cx="3445566" cy="3490105"/>
            <a:chOff x="8751888" y="3030538"/>
            <a:chExt cx="3446462" cy="3490913"/>
          </a:xfrm>
          <a:solidFill>
            <a:srgbClr val="0000FF"/>
          </a:solidFill>
        </p:grpSpPr>
        <p:sp>
          <p:nvSpPr>
            <p:cNvPr id="17" name="Freeform 5"/>
            <p:cNvSpPr>
              <a:spLocks/>
            </p:cNvSpPr>
            <p:nvPr userDrawn="1"/>
          </p:nvSpPr>
          <p:spPr bwMode="auto">
            <a:xfrm>
              <a:off x="9196388" y="3902076"/>
              <a:ext cx="449263" cy="1120775"/>
            </a:xfrm>
            <a:custGeom>
              <a:avLst/>
              <a:gdLst>
                <a:gd name="T0" fmla="*/ 71 w 142"/>
                <a:gd name="T1" fmla="*/ 355 h 355"/>
                <a:gd name="T2" fmla="*/ 71 w 142"/>
                <a:gd name="T3" fmla="*/ 355 h 355"/>
                <a:gd name="T4" fmla="*/ 0 w 142"/>
                <a:gd name="T5" fmla="*/ 284 h 355"/>
                <a:gd name="T6" fmla="*/ 0 w 142"/>
                <a:gd name="T7" fmla="*/ 71 h 355"/>
                <a:gd name="T8" fmla="*/ 71 w 142"/>
                <a:gd name="T9" fmla="*/ 0 h 355"/>
                <a:gd name="T10" fmla="*/ 142 w 142"/>
                <a:gd name="T11" fmla="*/ 71 h 355"/>
                <a:gd name="T12" fmla="*/ 142 w 142"/>
                <a:gd name="T13" fmla="*/ 284 h 355"/>
                <a:gd name="T14" fmla="*/ 71 w 142"/>
                <a:gd name="T15" fmla="*/ 355 h 3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2" h="355">
                  <a:moveTo>
                    <a:pt x="71" y="355"/>
                  </a:moveTo>
                  <a:cubicBezTo>
                    <a:pt x="71" y="355"/>
                    <a:pt x="71" y="355"/>
                    <a:pt x="71" y="355"/>
                  </a:cubicBezTo>
                  <a:cubicBezTo>
                    <a:pt x="32" y="355"/>
                    <a:pt x="0" y="323"/>
                    <a:pt x="0" y="284"/>
                  </a:cubicBezTo>
                  <a:cubicBezTo>
                    <a:pt x="0" y="71"/>
                    <a:pt x="0" y="71"/>
                    <a:pt x="0" y="71"/>
                  </a:cubicBezTo>
                  <a:cubicBezTo>
                    <a:pt x="0" y="32"/>
                    <a:pt x="32" y="0"/>
                    <a:pt x="71" y="0"/>
                  </a:cubicBezTo>
                  <a:cubicBezTo>
                    <a:pt x="110" y="0"/>
                    <a:pt x="142" y="32"/>
                    <a:pt x="142" y="71"/>
                  </a:cubicBezTo>
                  <a:cubicBezTo>
                    <a:pt x="142" y="284"/>
                    <a:pt x="142" y="284"/>
                    <a:pt x="142" y="284"/>
                  </a:cubicBezTo>
                  <a:cubicBezTo>
                    <a:pt x="142" y="323"/>
                    <a:pt x="110" y="355"/>
                    <a:pt x="71" y="35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GB" sz="2099" dirty="0">
                <a:solidFill>
                  <a:prstClr val="black"/>
                </a:solidFill>
                <a:latin typeface="Arial"/>
                <a:cs typeface="+mn-cs"/>
              </a:endParaRPr>
            </a:p>
          </p:txBody>
        </p:sp>
        <p:sp>
          <p:nvSpPr>
            <p:cNvPr id="24" name="Freeform 6"/>
            <p:cNvSpPr>
              <a:spLocks/>
            </p:cNvSpPr>
            <p:nvPr userDrawn="1"/>
          </p:nvSpPr>
          <p:spPr bwMode="auto">
            <a:xfrm>
              <a:off x="8751888" y="4551363"/>
              <a:ext cx="265113" cy="449263"/>
            </a:xfrm>
            <a:custGeom>
              <a:avLst/>
              <a:gdLst>
                <a:gd name="T0" fmla="*/ 42 w 84"/>
                <a:gd name="T1" fmla="*/ 142 h 142"/>
                <a:gd name="T2" fmla="*/ 42 w 84"/>
                <a:gd name="T3" fmla="*/ 142 h 142"/>
                <a:gd name="T4" fmla="*/ 0 w 84"/>
                <a:gd name="T5" fmla="*/ 99 h 142"/>
                <a:gd name="T6" fmla="*/ 0 w 84"/>
                <a:gd name="T7" fmla="*/ 42 h 142"/>
                <a:gd name="T8" fmla="*/ 42 w 84"/>
                <a:gd name="T9" fmla="*/ 0 h 142"/>
                <a:gd name="T10" fmla="*/ 84 w 84"/>
                <a:gd name="T11" fmla="*/ 42 h 142"/>
                <a:gd name="T12" fmla="*/ 84 w 84"/>
                <a:gd name="T13" fmla="*/ 99 h 142"/>
                <a:gd name="T14" fmla="*/ 42 w 84"/>
                <a:gd name="T15" fmla="*/ 142 h 1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4" h="142">
                  <a:moveTo>
                    <a:pt x="42" y="142"/>
                  </a:moveTo>
                  <a:cubicBezTo>
                    <a:pt x="42" y="142"/>
                    <a:pt x="42" y="142"/>
                    <a:pt x="42" y="142"/>
                  </a:cubicBezTo>
                  <a:cubicBezTo>
                    <a:pt x="18" y="142"/>
                    <a:pt x="0" y="123"/>
                    <a:pt x="0" y="99"/>
                  </a:cubicBezTo>
                  <a:cubicBezTo>
                    <a:pt x="0" y="42"/>
                    <a:pt x="0" y="42"/>
                    <a:pt x="0" y="42"/>
                  </a:cubicBezTo>
                  <a:cubicBezTo>
                    <a:pt x="0" y="19"/>
                    <a:pt x="18" y="0"/>
                    <a:pt x="42" y="0"/>
                  </a:cubicBezTo>
                  <a:cubicBezTo>
                    <a:pt x="65" y="0"/>
                    <a:pt x="84" y="19"/>
                    <a:pt x="84" y="42"/>
                  </a:cubicBezTo>
                  <a:cubicBezTo>
                    <a:pt x="84" y="99"/>
                    <a:pt x="84" y="99"/>
                    <a:pt x="84" y="99"/>
                  </a:cubicBezTo>
                  <a:cubicBezTo>
                    <a:pt x="84" y="123"/>
                    <a:pt x="65" y="142"/>
                    <a:pt x="42" y="14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GB" sz="2099" dirty="0">
                <a:solidFill>
                  <a:prstClr val="black"/>
                </a:solidFill>
                <a:latin typeface="Arial"/>
                <a:cs typeface="+mn-cs"/>
              </a:endParaRPr>
            </a:p>
          </p:txBody>
        </p:sp>
        <p:sp>
          <p:nvSpPr>
            <p:cNvPr id="25" name="Freeform 7"/>
            <p:cNvSpPr>
              <a:spLocks/>
            </p:cNvSpPr>
            <p:nvPr userDrawn="1"/>
          </p:nvSpPr>
          <p:spPr bwMode="auto">
            <a:xfrm>
              <a:off x="11436350" y="4529138"/>
              <a:ext cx="449263" cy="1117600"/>
            </a:xfrm>
            <a:custGeom>
              <a:avLst/>
              <a:gdLst>
                <a:gd name="T0" fmla="*/ 71 w 142"/>
                <a:gd name="T1" fmla="*/ 354 h 354"/>
                <a:gd name="T2" fmla="*/ 71 w 142"/>
                <a:gd name="T3" fmla="*/ 354 h 354"/>
                <a:gd name="T4" fmla="*/ 0 w 142"/>
                <a:gd name="T5" fmla="*/ 283 h 354"/>
                <a:gd name="T6" fmla="*/ 0 w 142"/>
                <a:gd name="T7" fmla="*/ 71 h 354"/>
                <a:gd name="T8" fmla="*/ 71 w 142"/>
                <a:gd name="T9" fmla="*/ 0 h 354"/>
                <a:gd name="T10" fmla="*/ 142 w 142"/>
                <a:gd name="T11" fmla="*/ 71 h 354"/>
                <a:gd name="T12" fmla="*/ 142 w 142"/>
                <a:gd name="T13" fmla="*/ 283 h 354"/>
                <a:gd name="T14" fmla="*/ 71 w 142"/>
                <a:gd name="T15" fmla="*/ 354 h 35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2" h="354">
                  <a:moveTo>
                    <a:pt x="71" y="354"/>
                  </a:moveTo>
                  <a:cubicBezTo>
                    <a:pt x="71" y="354"/>
                    <a:pt x="71" y="354"/>
                    <a:pt x="71" y="354"/>
                  </a:cubicBezTo>
                  <a:cubicBezTo>
                    <a:pt x="32" y="354"/>
                    <a:pt x="0" y="322"/>
                    <a:pt x="0" y="283"/>
                  </a:cubicBezTo>
                  <a:cubicBezTo>
                    <a:pt x="0" y="71"/>
                    <a:pt x="0" y="71"/>
                    <a:pt x="0" y="71"/>
                  </a:cubicBezTo>
                  <a:cubicBezTo>
                    <a:pt x="0" y="32"/>
                    <a:pt x="32" y="0"/>
                    <a:pt x="71" y="0"/>
                  </a:cubicBezTo>
                  <a:cubicBezTo>
                    <a:pt x="110" y="0"/>
                    <a:pt x="142" y="32"/>
                    <a:pt x="142" y="71"/>
                  </a:cubicBezTo>
                  <a:cubicBezTo>
                    <a:pt x="142" y="283"/>
                    <a:pt x="142" y="283"/>
                    <a:pt x="142" y="283"/>
                  </a:cubicBezTo>
                  <a:cubicBezTo>
                    <a:pt x="142" y="322"/>
                    <a:pt x="110" y="354"/>
                    <a:pt x="71" y="35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GB" sz="2099" dirty="0">
                <a:solidFill>
                  <a:prstClr val="black"/>
                </a:solidFill>
                <a:latin typeface="Arial"/>
                <a:cs typeface="+mn-cs"/>
              </a:endParaRPr>
            </a:p>
          </p:txBody>
        </p:sp>
        <p:sp>
          <p:nvSpPr>
            <p:cNvPr id="26" name="Freeform 8"/>
            <p:cNvSpPr>
              <a:spLocks/>
            </p:cNvSpPr>
            <p:nvPr userDrawn="1"/>
          </p:nvSpPr>
          <p:spPr bwMode="auto">
            <a:xfrm>
              <a:off x="9869488" y="3030538"/>
              <a:ext cx="560388" cy="2506663"/>
            </a:xfrm>
            <a:custGeom>
              <a:avLst/>
              <a:gdLst>
                <a:gd name="T0" fmla="*/ 88 w 177"/>
                <a:gd name="T1" fmla="*/ 794 h 794"/>
                <a:gd name="T2" fmla="*/ 88 w 177"/>
                <a:gd name="T3" fmla="*/ 794 h 794"/>
                <a:gd name="T4" fmla="*/ 0 w 177"/>
                <a:gd name="T5" fmla="*/ 705 h 794"/>
                <a:gd name="T6" fmla="*/ 0 w 177"/>
                <a:gd name="T7" fmla="*/ 89 h 794"/>
                <a:gd name="T8" fmla="*/ 88 w 177"/>
                <a:gd name="T9" fmla="*/ 0 h 794"/>
                <a:gd name="T10" fmla="*/ 177 w 177"/>
                <a:gd name="T11" fmla="*/ 89 h 794"/>
                <a:gd name="T12" fmla="*/ 177 w 177"/>
                <a:gd name="T13" fmla="*/ 705 h 794"/>
                <a:gd name="T14" fmla="*/ 88 w 177"/>
                <a:gd name="T15" fmla="*/ 794 h 7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7" h="794">
                  <a:moveTo>
                    <a:pt x="88" y="794"/>
                  </a:moveTo>
                  <a:cubicBezTo>
                    <a:pt x="88" y="794"/>
                    <a:pt x="88" y="794"/>
                    <a:pt x="88" y="794"/>
                  </a:cubicBezTo>
                  <a:cubicBezTo>
                    <a:pt x="40" y="794"/>
                    <a:pt x="0" y="754"/>
                    <a:pt x="0" y="705"/>
                  </a:cubicBezTo>
                  <a:cubicBezTo>
                    <a:pt x="0" y="89"/>
                    <a:pt x="0" y="89"/>
                    <a:pt x="0" y="89"/>
                  </a:cubicBezTo>
                  <a:cubicBezTo>
                    <a:pt x="0" y="40"/>
                    <a:pt x="40" y="0"/>
                    <a:pt x="88" y="0"/>
                  </a:cubicBezTo>
                  <a:cubicBezTo>
                    <a:pt x="137" y="0"/>
                    <a:pt x="177" y="40"/>
                    <a:pt x="177" y="89"/>
                  </a:cubicBezTo>
                  <a:cubicBezTo>
                    <a:pt x="177" y="705"/>
                    <a:pt x="177" y="705"/>
                    <a:pt x="177" y="705"/>
                  </a:cubicBezTo>
                  <a:cubicBezTo>
                    <a:pt x="177" y="754"/>
                    <a:pt x="137" y="794"/>
                    <a:pt x="88" y="79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GB" sz="2099" dirty="0">
                <a:solidFill>
                  <a:prstClr val="black"/>
                </a:solidFill>
                <a:latin typeface="Arial"/>
                <a:cs typeface="+mn-cs"/>
              </a:endParaRPr>
            </a:p>
          </p:txBody>
        </p:sp>
        <p:sp>
          <p:nvSpPr>
            <p:cNvPr id="27" name="Freeform 9"/>
            <p:cNvSpPr>
              <a:spLocks/>
            </p:cNvSpPr>
            <p:nvPr userDrawn="1"/>
          </p:nvSpPr>
          <p:spPr bwMode="auto">
            <a:xfrm>
              <a:off x="10653713" y="4014788"/>
              <a:ext cx="558800" cy="2506663"/>
            </a:xfrm>
            <a:custGeom>
              <a:avLst/>
              <a:gdLst>
                <a:gd name="T0" fmla="*/ 88 w 177"/>
                <a:gd name="T1" fmla="*/ 794 h 794"/>
                <a:gd name="T2" fmla="*/ 88 w 177"/>
                <a:gd name="T3" fmla="*/ 794 h 794"/>
                <a:gd name="T4" fmla="*/ 0 w 177"/>
                <a:gd name="T5" fmla="*/ 705 h 794"/>
                <a:gd name="T6" fmla="*/ 0 w 177"/>
                <a:gd name="T7" fmla="*/ 88 h 794"/>
                <a:gd name="T8" fmla="*/ 88 w 177"/>
                <a:gd name="T9" fmla="*/ 0 h 794"/>
                <a:gd name="T10" fmla="*/ 177 w 177"/>
                <a:gd name="T11" fmla="*/ 88 h 794"/>
                <a:gd name="T12" fmla="*/ 177 w 177"/>
                <a:gd name="T13" fmla="*/ 705 h 794"/>
                <a:gd name="T14" fmla="*/ 88 w 177"/>
                <a:gd name="T15" fmla="*/ 794 h 7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7" h="794">
                  <a:moveTo>
                    <a:pt x="88" y="794"/>
                  </a:moveTo>
                  <a:cubicBezTo>
                    <a:pt x="88" y="794"/>
                    <a:pt x="88" y="794"/>
                    <a:pt x="88" y="794"/>
                  </a:cubicBezTo>
                  <a:cubicBezTo>
                    <a:pt x="40" y="794"/>
                    <a:pt x="0" y="754"/>
                    <a:pt x="0" y="705"/>
                  </a:cubicBezTo>
                  <a:cubicBezTo>
                    <a:pt x="0" y="88"/>
                    <a:pt x="0" y="88"/>
                    <a:pt x="0" y="88"/>
                  </a:cubicBezTo>
                  <a:cubicBezTo>
                    <a:pt x="0" y="40"/>
                    <a:pt x="40" y="0"/>
                    <a:pt x="88" y="0"/>
                  </a:cubicBezTo>
                  <a:cubicBezTo>
                    <a:pt x="137" y="0"/>
                    <a:pt x="177" y="40"/>
                    <a:pt x="177" y="88"/>
                  </a:cubicBezTo>
                  <a:cubicBezTo>
                    <a:pt x="177" y="705"/>
                    <a:pt x="177" y="705"/>
                    <a:pt x="177" y="705"/>
                  </a:cubicBezTo>
                  <a:cubicBezTo>
                    <a:pt x="177" y="754"/>
                    <a:pt x="137" y="794"/>
                    <a:pt x="88" y="79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GB" sz="2099" dirty="0">
                <a:solidFill>
                  <a:prstClr val="black"/>
                </a:solidFill>
                <a:latin typeface="Arial"/>
                <a:cs typeface="+mn-cs"/>
              </a:endParaRPr>
            </a:p>
          </p:txBody>
        </p:sp>
        <p:sp>
          <p:nvSpPr>
            <p:cNvPr id="28" name="Freeform 10"/>
            <p:cNvSpPr>
              <a:spLocks/>
            </p:cNvSpPr>
            <p:nvPr userDrawn="1"/>
          </p:nvSpPr>
          <p:spPr bwMode="auto">
            <a:xfrm>
              <a:off x="12058650" y="4551363"/>
              <a:ext cx="139700" cy="449263"/>
            </a:xfrm>
            <a:custGeom>
              <a:avLst/>
              <a:gdLst>
                <a:gd name="T0" fmla="*/ 44 w 44"/>
                <a:gd name="T1" fmla="*/ 0 h 142"/>
                <a:gd name="T2" fmla="*/ 0 w 44"/>
                <a:gd name="T3" fmla="*/ 42 h 142"/>
                <a:gd name="T4" fmla="*/ 0 w 44"/>
                <a:gd name="T5" fmla="*/ 99 h 142"/>
                <a:gd name="T6" fmla="*/ 44 w 44"/>
                <a:gd name="T7" fmla="*/ 142 h 142"/>
                <a:gd name="T8" fmla="*/ 44 w 44"/>
                <a:gd name="T9" fmla="*/ 0 h 142"/>
              </a:gdLst>
              <a:ahLst/>
              <a:cxnLst>
                <a:cxn ang="0">
                  <a:pos x="T0" y="T1"/>
                </a:cxn>
                <a:cxn ang="0">
                  <a:pos x="T2" y="T3"/>
                </a:cxn>
                <a:cxn ang="0">
                  <a:pos x="T4" y="T5"/>
                </a:cxn>
                <a:cxn ang="0">
                  <a:pos x="T6" y="T7"/>
                </a:cxn>
                <a:cxn ang="0">
                  <a:pos x="T8" y="T9"/>
                </a:cxn>
              </a:cxnLst>
              <a:rect l="0" t="0" r="r" b="b"/>
              <a:pathLst>
                <a:path w="44" h="142">
                  <a:moveTo>
                    <a:pt x="44" y="0"/>
                  </a:moveTo>
                  <a:cubicBezTo>
                    <a:pt x="20" y="0"/>
                    <a:pt x="0" y="19"/>
                    <a:pt x="0" y="42"/>
                  </a:cubicBezTo>
                  <a:cubicBezTo>
                    <a:pt x="0" y="99"/>
                    <a:pt x="0" y="99"/>
                    <a:pt x="0" y="99"/>
                  </a:cubicBezTo>
                  <a:cubicBezTo>
                    <a:pt x="0" y="123"/>
                    <a:pt x="20" y="142"/>
                    <a:pt x="44" y="142"/>
                  </a:cubicBezTo>
                  <a:lnTo>
                    <a:pt x="4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GB" sz="2099" dirty="0">
                <a:solidFill>
                  <a:prstClr val="black"/>
                </a:solidFill>
                <a:latin typeface="Arial"/>
                <a:cs typeface="+mn-cs"/>
              </a:endParaRPr>
            </a:p>
          </p:txBody>
        </p:sp>
      </p:grpSp>
      <p:grpSp>
        <p:nvGrpSpPr>
          <p:cNvPr id="18" name="Logotype"/>
          <p:cNvGrpSpPr/>
          <p:nvPr userDrawn="1"/>
        </p:nvGrpSpPr>
        <p:grpSpPr>
          <a:xfrm>
            <a:off x="641186" y="530770"/>
            <a:ext cx="1383679" cy="288542"/>
            <a:chOff x="9501453" y="6148765"/>
            <a:chExt cx="2047875" cy="427037"/>
          </a:xfrm>
          <a:solidFill>
            <a:schemeClr val="bg1"/>
          </a:solidFill>
        </p:grpSpPr>
        <p:sp>
          <p:nvSpPr>
            <p:cNvPr id="19" name="Freeform 5"/>
            <p:cNvSpPr>
              <a:spLocks noEditPoints="1"/>
            </p:cNvSpPr>
            <p:nvPr userDrawn="1"/>
          </p:nvSpPr>
          <p:spPr bwMode="auto">
            <a:xfrm>
              <a:off x="11206428" y="6231315"/>
              <a:ext cx="342900" cy="344487"/>
            </a:xfrm>
            <a:custGeom>
              <a:avLst/>
              <a:gdLst>
                <a:gd name="T0" fmla="*/ 43 w 91"/>
                <a:gd name="T1" fmla="*/ 2 h 91"/>
                <a:gd name="T2" fmla="*/ 2 w 91"/>
                <a:gd name="T3" fmla="*/ 44 h 91"/>
                <a:gd name="T4" fmla="*/ 46 w 91"/>
                <a:gd name="T5" fmla="*/ 91 h 91"/>
                <a:gd name="T6" fmla="*/ 74 w 91"/>
                <a:gd name="T7" fmla="*/ 77 h 91"/>
                <a:gd name="T8" fmla="*/ 74 w 91"/>
                <a:gd name="T9" fmla="*/ 90 h 91"/>
                <a:gd name="T10" fmla="*/ 91 w 91"/>
                <a:gd name="T11" fmla="*/ 90 h 91"/>
                <a:gd name="T12" fmla="*/ 91 w 91"/>
                <a:gd name="T13" fmla="*/ 47 h 91"/>
                <a:gd name="T14" fmla="*/ 43 w 91"/>
                <a:gd name="T15" fmla="*/ 2 h 91"/>
                <a:gd name="T16" fmla="*/ 72 w 91"/>
                <a:gd name="T17" fmla="*/ 48 h 91"/>
                <a:gd name="T18" fmla="*/ 43 w 91"/>
                <a:gd name="T19" fmla="*/ 72 h 91"/>
                <a:gd name="T20" fmla="*/ 21 w 91"/>
                <a:gd name="T21" fmla="*/ 50 h 91"/>
                <a:gd name="T22" fmla="*/ 46 w 91"/>
                <a:gd name="T23" fmla="*/ 21 h 91"/>
                <a:gd name="T24" fmla="*/ 72 w 91"/>
                <a:gd name="T25" fmla="*/ 45 h 91"/>
                <a:gd name="T26" fmla="*/ 72 w 91"/>
                <a:gd name="T27" fmla="*/ 48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1" h="91">
                  <a:moveTo>
                    <a:pt x="43" y="2"/>
                  </a:moveTo>
                  <a:cubicBezTo>
                    <a:pt x="21" y="4"/>
                    <a:pt x="3" y="22"/>
                    <a:pt x="2" y="44"/>
                  </a:cubicBezTo>
                  <a:cubicBezTo>
                    <a:pt x="0" y="70"/>
                    <a:pt x="21" y="91"/>
                    <a:pt x="46" y="91"/>
                  </a:cubicBezTo>
                  <a:cubicBezTo>
                    <a:pt x="56" y="91"/>
                    <a:pt x="68" y="87"/>
                    <a:pt x="74" y="77"/>
                  </a:cubicBezTo>
                  <a:cubicBezTo>
                    <a:pt x="74" y="90"/>
                    <a:pt x="74" y="90"/>
                    <a:pt x="74" y="90"/>
                  </a:cubicBezTo>
                  <a:cubicBezTo>
                    <a:pt x="91" y="90"/>
                    <a:pt x="91" y="90"/>
                    <a:pt x="91" y="90"/>
                  </a:cubicBezTo>
                  <a:cubicBezTo>
                    <a:pt x="91" y="47"/>
                    <a:pt x="91" y="47"/>
                    <a:pt x="91" y="47"/>
                  </a:cubicBezTo>
                  <a:cubicBezTo>
                    <a:pt x="91" y="20"/>
                    <a:pt x="69" y="0"/>
                    <a:pt x="43" y="2"/>
                  </a:cubicBezTo>
                  <a:close/>
                  <a:moveTo>
                    <a:pt x="72" y="48"/>
                  </a:moveTo>
                  <a:cubicBezTo>
                    <a:pt x="71" y="63"/>
                    <a:pt x="58" y="74"/>
                    <a:pt x="43" y="72"/>
                  </a:cubicBezTo>
                  <a:cubicBezTo>
                    <a:pt x="32" y="71"/>
                    <a:pt x="22" y="61"/>
                    <a:pt x="21" y="50"/>
                  </a:cubicBezTo>
                  <a:cubicBezTo>
                    <a:pt x="19" y="34"/>
                    <a:pt x="31" y="21"/>
                    <a:pt x="46" y="21"/>
                  </a:cubicBezTo>
                  <a:cubicBezTo>
                    <a:pt x="60" y="21"/>
                    <a:pt x="71" y="32"/>
                    <a:pt x="72" y="45"/>
                  </a:cubicBezTo>
                  <a:lnTo>
                    <a:pt x="72" y="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US" sz="2099" dirty="0">
                <a:solidFill>
                  <a:prstClr val="black"/>
                </a:solidFill>
                <a:latin typeface="Arial"/>
                <a:cs typeface="+mn-cs"/>
              </a:endParaRPr>
            </a:p>
          </p:txBody>
        </p:sp>
        <p:sp>
          <p:nvSpPr>
            <p:cNvPr id="20" name="Freeform 6"/>
            <p:cNvSpPr>
              <a:spLocks noEditPoints="1"/>
            </p:cNvSpPr>
            <p:nvPr userDrawn="1"/>
          </p:nvSpPr>
          <p:spPr bwMode="auto">
            <a:xfrm>
              <a:off x="10849241" y="6236077"/>
              <a:ext cx="334963" cy="339725"/>
            </a:xfrm>
            <a:custGeom>
              <a:avLst/>
              <a:gdLst>
                <a:gd name="T0" fmla="*/ 44 w 89"/>
                <a:gd name="T1" fmla="*/ 1 h 90"/>
                <a:gd name="T2" fmla="*/ 0 w 89"/>
                <a:gd name="T3" fmla="*/ 46 h 90"/>
                <a:gd name="T4" fmla="*/ 45 w 89"/>
                <a:gd name="T5" fmla="*/ 90 h 90"/>
                <a:gd name="T6" fmla="*/ 86 w 89"/>
                <a:gd name="T7" fmla="*/ 63 h 90"/>
                <a:gd name="T8" fmla="*/ 69 w 89"/>
                <a:gd name="T9" fmla="*/ 58 h 90"/>
                <a:gd name="T10" fmla="*/ 50 w 89"/>
                <a:gd name="T11" fmla="*/ 72 h 90"/>
                <a:gd name="T12" fmla="*/ 22 w 89"/>
                <a:gd name="T13" fmla="*/ 59 h 90"/>
                <a:gd name="T14" fmla="*/ 89 w 89"/>
                <a:gd name="T15" fmla="*/ 41 h 90"/>
                <a:gd name="T16" fmla="*/ 44 w 89"/>
                <a:gd name="T17" fmla="*/ 1 h 90"/>
                <a:gd name="T18" fmla="*/ 19 w 89"/>
                <a:gd name="T19" fmla="*/ 44 h 90"/>
                <a:gd name="T20" fmla="*/ 36 w 89"/>
                <a:gd name="T21" fmla="*/ 19 h 90"/>
                <a:gd name="T22" fmla="*/ 67 w 89"/>
                <a:gd name="T23" fmla="*/ 31 h 90"/>
                <a:gd name="T24" fmla="*/ 19 w 89"/>
                <a:gd name="T25" fmla="*/ 44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9" h="90">
                  <a:moveTo>
                    <a:pt x="44" y="1"/>
                  </a:moveTo>
                  <a:cubicBezTo>
                    <a:pt x="20" y="2"/>
                    <a:pt x="0" y="20"/>
                    <a:pt x="0" y="46"/>
                  </a:cubicBezTo>
                  <a:cubicBezTo>
                    <a:pt x="0" y="70"/>
                    <a:pt x="20" y="90"/>
                    <a:pt x="45" y="90"/>
                  </a:cubicBezTo>
                  <a:cubicBezTo>
                    <a:pt x="62" y="90"/>
                    <a:pt x="79" y="80"/>
                    <a:pt x="86" y="63"/>
                  </a:cubicBezTo>
                  <a:cubicBezTo>
                    <a:pt x="69" y="58"/>
                    <a:pt x="69" y="58"/>
                    <a:pt x="69" y="58"/>
                  </a:cubicBezTo>
                  <a:cubicBezTo>
                    <a:pt x="66" y="65"/>
                    <a:pt x="58" y="71"/>
                    <a:pt x="50" y="72"/>
                  </a:cubicBezTo>
                  <a:cubicBezTo>
                    <a:pt x="38" y="75"/>
                    <a:pt x="26" y="67"/>
                    <a:pt x="22" y="59"/>
                  </a:cubicBezTo>
                  <a:cubicBezTo>
                    <a:pt x="89" y="41"/>
                    <a:pt x="89" y="41"/>
                    <a:pt x="89" y="41"/>
                  </a:cubicBezTo>
                  <a:cubicBezTo>
                    <a:pt x="87" y="24"/>
                    <a:pt x="72" y="0"/>
                    <a:pt x="44" y="1"/>
                  </a:cubicBezTo>
                  <a:close/>
                  <a:moveTo>
                    <a:pt x="19" y="44"/>
                  </a:moveTo>
                  <a:cubicBezTo>
                    <a:pt x="19" y="34"/>
                    <a:pt x="24" y="24"/>
                    <a:pt x="36" y="19"/>
                  </a:cubicBezTo>
                  <a:cubicBezTo>
                    <a:pt x="50" y="14"/>
                    <a:pt x="62" y="21"/>
                    <a:pt x="67" y="31"/>
                  </a:cubicBezTo>
                  <a:lnTo>
                    <a:pt x="19" y="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US" sz="2099" dirty="0">
                <a:solidFill>
                  <a:prstClr val="black"/>
                </a:solidFill>
                <a:latin typeface="Arial"/>
                <a:cs typeface="+mn-cs"/>
              </a:endParaRPr>
            </a:p>
          </p:txBody>
        </p:sp>
        <p:sp>
          <p:nvSpPr>
            <p:cNvPr id="21" name="Freeform 7"/>
            <p:cNvSpPr>
              <a:spLocks/>
            </p:cNvSpPr>
            <p:nvPr userDrawn="1"/>
          </p:nvSpPr>
          <p:spPr bwMode="auto">
            <a:xfrm>
              <a:off x="10292028" y="6239252"/>
              <a:ext cx="166688" cy="333375"/>
            </a:xfrm>
            <a:custGeom>
              <a:avLst/>
              <a:gdLst>
                <a:gd name="T0" fmla="*/ 44 w 44"/>
                <a:gd name="T1" fmla="*/ 18 h 88"/>
                <a:gd name="T2" fmla="*/ 44 w 44"/>
                <a:gd name="T3" fmla="*/ 0 h 88"/>
                <a:gd name="T4" fmla="*/ 19 w 44"/>
                <a:gd name="T5" fmla="*/ 13 h 88"/>
                <a:gd name="T6" fmla="*/ 19 w 44"/>
                <a:gd name="T7" fmla="*/ 3 h 88"/>
                <a:gd name="T8" fmla="*/ 0 w 44"/>
                <a:gd name="T9" fmla="*/ 3 h 88"/>
                <a:gd name="T10" fmla="*/ 0 w 44"/>
                <a:gd name="T11" fmla="*/ 44 h 88"/>
                <a:gd name="T12" fmla="*/ 0 w 44"/>
                <a:gd name="T13" fmla="*/ 88 h 88"/>
                <a:gd name="T14" fmla="*/ 20 w 44"/>
                <a:gd name="T15" fmla="*/ 88 h 88"/>
                <a:gd name="T16" fmla="*/ 20 w 44"/>
                <a:gd name="T17" fmla="*/ 46 h 88"/>
                <a:gd name="T18" fmla="*/ 44 w 44"/>
                <a:gd name="T19" fmla="*/ 1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 h="88">
                  <a:moveTo>
                    <a:pt x="44" y="18"/>
                  </a:moveTo>
                  <a:cubicBezTo>
                    <a:pt x="44" y="0"/>
                    <a:pt x="44" y="0"/>
                    <a:pt x="44" y="0"/>
                  </a:cubicBezTo>
                  <a:cubicBezTo>
                    <a:pt x="28" y="0"/>
                    <a:pt x="22" y="8"/>
                    <a:pt x="19" y="13"/>
                  </a:cubicBezTo>
                  <a:cubicBezTo>
                    <a:pt x="19" y="3"/>
                    <a:pt x="19" y="3"/>
                    <a:pt x="19" y="3"/>
                  </a:cubicBezTo>
                  <a:cubicBezTo>
                    <a:pt x="0" y="3"/>
                    <a:pt x="0" y="3"/>
                    <a:pt x="0" y="3"/>
                  </a:cubicBezTo>
                  <a:cubicBezTo>
                    <a:pt x="0" y="44"/>
                    <a:pt x="0" y="44"/>
                    <a:pt x="0" y="44"/>
                  </a:cubicBezTo>
                  <a:cubicBezTo>
                    <a:pt x="0" y="88"/>
                    <a:pt x="0" y="88"/>
                    <a:pt x="0" y="88"/>
                  </a:cubicBezTo>
                  <a:cubicBezTo>
                    <a:pt x="20" y="88"/>
                    <a:pt x="20" y="88"/>
                    <a:pt x="20" y="88"/>
                  </a:cubicBezTo>
                  <a:cubicBezTo>
                    <a:pt x="20" y="62"/>
                    <a:pt x="20" y="62"/>
                    <a:pt x="20" y="46"/>
                  </a:cubicBezTo>
                  <a:cubicBezTo>
                    <a:pt x="20" y="26"/>
                    <a:pt x="31" y="19"/>
                    <a:pt x="44"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US" sz="2099" dirty="0">
                <a:solidFill>
                  <a:prstClr val="black"/>
                </a:solidFill>
                <a:latin typeface="Arial"/>
                <a:cs typeface="+mn-cs"/>
              </a:endParaRPr>
            </a:p>
          </p:txBody>
        </p:sp>
        <p:sp>
          <p:nvSpPr>
            <p:cNvPr id="22" name="Freeform 8"/>
            <p:cNvSpPr>
              <a:spLocks/>
            </p:cNvSpPr>
            <p:nvPr userDrawn="1"/>
          </p:nvSpPr>
          <p:spPr bwMode="auto">
            <a:xfrm>
              <a:off x="9501453" y="6182102"/>
              <a:ext cx="369888" cy="390525"/>
            </a:xfrm>
            <a:custGeom>
              <a:avLst/>
              <a:gdLst>
                <a:gd name="T0" fmla="*/ 185 w 233"/>
                <a:gd name="T1" fmla="*/ 165 h 246"/>
                <a:gd name="T2" fmla="*/ 48 w 233"/>
                <a:gd name="T3" fmla="*/ 0 h 246"/>
                <a:gd name="T4" fmla="*/ 0 w 233"/>
                <a:gd name="T5" fmla="*/ 0 h 246"/>
                <a:gd name="T6" fmla="*/ 0 w 233"/>
                <a:gd name="T7" fmla="*/ 246 h 246"/>
                <a:gd name="T8" fmla="*/ 50 w 233"/>
                <a:gd name="T9" fmla="*/ 246 h 246"/>
                <a:gd name="T10" fmla="*/ 50 w 233"/>
                <a:gd name="T11" fmla="*/ 81 h 246"/>
                <a:gd name="T12" fmla="*/ 190 w 233"/>
                <a:gd name="T13" fmla="*/ 246 h 246"/>
                <a:gd name="T14" fmla="*/ 233 w 233"/>
                <a:gd name="T15" fmla="*/ 246 h 246"/>
                <a:gd name="T16" fmla="*/ 233 w 233"/>
                <a:gd name="T17" fmla="*/ 0 h 246"/>
                <a:gd name="T18" fmla="*/ 185 w 233"/>
                <a:gd name="T19" fmla="*/ 0 h 246"/>
                <a:gd name="T20" fmla="*/ 185 w 233"/>
                <a:gd name="T21" fmla="*/ 165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3" h="246">
                  <a:moveTo>
                    <a:pt x="185" y="165"/>
                  </a:moveTo>
                  <a:lnTo>
                    <a:pt x="48" y="0"/>
                  </a:lnTo>
                  <a:lnTo>
                    <a:pt x="0" y="0"/>
                  </a:lnTo>
                  <a:lnTo>
                    <a:pt x="0" y="246"/>
                  </a:lnTo>
                  <a:lnTo>
                    <a:pt x="50" y="246"/>
                  </a:lnTo>
                  <a:lnTo>
                    <a:pt x="50" y="81"/>
                  </a:lnTo>
                  <a:lnTo>
                    <a:pt x="190" y="246"/>
                  </a:lnTo>
                  <a:lnTo>
                    <a:pt x="233" y="246"/>
                  </a:lnTo>
                  <a:lnTo>
                    <a:pt x="233" y="0"/>
                  </a:lnTo>
                  <a:lnTo>
                    <a:pt x="185" y="0"/>
                  </a:lnTo>
                  <a:lnTo>
                    <a:pt x="185" y="16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US" sz="2099" dirty="0">
                <a:solidFill>
                  <a:prstClr val="black"/>
                </a:solidFill>
                <a:latin typeface="Arial"/>
                <a:cs typeface="+mn-cs"/>
              </a:endParaRPr>
            </a:p>
          </p:txBody>
        </p:sp>
        <p:sp>
          <p:nvSpPr>
            <p:cNvPr id="23" name="Freeform 9"/>
            <p:cNvSpPr>
              <a:spLocks noEditPoints="1"/>
            </p:cNvSpPr>
            <p:nvPr userDrawn="1"/>
          </p:nvSpPr>
          <p:spPr bwMode="auto">
            <a:xfrm>
              <a:off x="10461891" y="6148765"/>
              <a:ext cx="342900" cy="427037"/>
            </a:xfrm>
            <a:custGeom>
              <a:avLst/>
              <a:gdLst>
                <a:gd name="T0" fmla="*/ 91 w 91"/>
                <a:gd name="T1" fmla="*/ 0 h 113"/>
                <a:gd name="T2" fmla="*/ 73 w 91"/>
                <a:gd name="T3" fmla="*/ 0 h 113"/>
                <a:gd name="T4" fmla="*/ 73 w 91"/>
                <a:gd name="T5" fmla="*/ 34 h 113"/>
                <a:gd name="T6" fmla="*/ 43 w 91"/>
                <a:gd name="T7" fmla="*/ 24 h 113"/>
                <a:gd name="T8" fmla="*/ 2 w 91"/>
                <a:gd name="T9" fmla="*/ 66 h 113"/>
                <a:gd name="T10" fmla="*/ 46 w 91"/>
                <a:gd name="T11" fmla="*/ 113 h 113"/>
                <a:gd name="T12" fmla="*/ 74 w 91"/>
                <a:gd name="T13" fmla="*/ 101 h 113"/>
                <a:gd name="T14" fmla="*/ 74 w 91"/>
                <a:gd name="T15" fmla="*/ 112 h 113"/>
                <a:gd name="T16" fmla="*/ 91 w 91"/>
                <a:gd name="T17" fmla="*/ 112 h 113"/>
                <a:gd name="T18" fmla="*/ 91 w 91"/>
                <a:gd name="T19" fmla="*/ 69 h 113"/>
                <a:gd name="T20" fmla="*/ 91 w 91"/>
                <a:gd name="T21" fmla="*/ 69 h 113"/>
                <a:gd name="T22" fmla="*/ 91 w 91"/>
                <a:gd name="T23" fmla="*/ 68 h 113"/>
                <a:gd name="T24" fmla="*/ 91 w 91"/>
                <a:gd name="T25" fmla="*/ 0 h 113"/>
                <a:gd name="T26" fmla="*/ 72 w 91"/>
                <a:gd name="T27" fmla="*/ 70 h 113"/>
                <a:gd name="T28" fmla="*/ 43 w 91"/>
                <a:gd name="T29" fmla="*/ 94 h 113"/>
                <a:gd name="T30" fmla="*/ 21 w 91"/>
                <a:gd name="T31" fmla="*/ 72 h 113"/>
                <a:gd name="T32" fmla="*/ 46 w 91"/>
                <a:gd name="T33" fmla="*/ 43 h 113"/>
                <a:gd name="T34" fmla="*/ 72 w 91"/>
                <a:gd name="T35" fmla="*/ 67 h 113"/>
                <a:gd name="T36" fmla="*/ 72 w 91"/>
                <a:gd name="T37" fmla="*/ 7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1" h="113">
                  <a:moveTo>
                    <a:pt x="91" y="0"/>
                  </a:moveTo>
                  <a:cubicBezTo>
                    <a:pt x="73" y="0"/>
                    <a:pt x="73" y="0"/>
                    <a:pt x="73" y="0"/>
                  </a:cubicBezTo>
                  <a:cubicBezTo>
                    <a:pt x="73" y="34"/>
                    <a:pt x="73" y="34"/>
                    <a:pt x="73" y="34"/>
                  </a:cubicBezTo>
                  <a:cubicBezTo>
                    <a:pt x="68" y="28"/>
                    <a:pt x="55" y="23"/>
                    <a:pt x="43" y="24"/>
                  </a:cubicBezTo>
                  <a:cubicBezTo>
                    <a:pt x="21" y="26"/>
                    <a:pt x="3" y="44"/>
                    <a:pt x="2" y="66"/>
                  </a:cubicBezTo>
                  <a:cubicBezTo>
                    <a:pt x="0" y="92"/>
                    <a:pt x="21" y="113"/>
                    <a:pt x="46" y="113"/>
                  </a:cubicBezTo>
                  <a:cubicBezTo>
                    <a:pt x="56" y="113"/>
                    <a:pt x="69" y="109"/>
                    <a:pt x="74" y="101"/>
                  </a:cubicBezTo>
                  <a:cubicBezTo>
                    <a:pt x="74" y="112"/>
                    <a:pt x="74" y="112"/>
                    <a:pt x="74" y="112"/>
                  </a:cubicBezTo>
                  <a:cubicBezTo>
                    <a:pt x="91" y="112"/>
                    <a:pt x="91" y="112"/>
                    <a:pt x="91" y="112"/>
                  </a:cubicBezTo>
                  <a:cubicBezTo>
                    <a:pt x="91" y="69"/>
                    <a:pt x="91" y="69"/>
                    <a:pt x="91" y="69"/>
                  </a:cubicBezTo>
                  <a:cubicBezTo>
                    <a:pt x="91" y="69"/>
                    <a:pt x="91" y="69"/>
                    <a:pt x="91" y="69"/>
                  </a:cubicBezTo>
                  <a:cubicBezTo>
                    <a:pt x="91" y="68"/>
                    <a:pt x="91" y="68"/>
                    <a:pt x="91" y="68"/>
                  </a:cubicBezTo>
                  <a:lnTo>
                    <a:pt x="91" y="0"/>
                  </a:lnTo>
                  <a:close/>
                  <a:moveTo>
                    <a:pt x="72" y="70"/>
                  </a:moveTo>
                  <a:cubicBezTo>
                    <a:pt x="71" y="85"/>
                    <a:pt x="58" y="96"/>
                    <a:pt x="43" y="94"/>
                  </a:cubicBezTo>
                  <a:cubicBezTo>
                    <a:pt x="32" y="93"/>
                    <a:pt x="22" y="83"/>
                    <a:pt x="21" y="72"/>
                  </a:cubicBezTo>
                  <a:cubicBezTo>
                    <a:pt x="19" y="56"/>
                    <a:pt x="31" y="43"/>
                    <a:pt x="46" y="43"/>
                  </a:cubicBezTo>
                  <a:cubicBezTo>
                    <a:pt x="60" y="43"/>
                    <a:pt x="71" y="54"/>
                    <a:pt x="72" y="67"/>
                  </a:cubicBezTo>
                  <a:lnTo>
                    <a:pt x="72"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US" sz="2099" dirty="0">
                <a:solidFill>
                  <a:prstClr val="black"/>
                </a:solidFill>
                <a:latin typeface="Arial"/>
                <a:cs typeface="+mn-cs"/>
              </a:endParaRPr>
            </a:p>
          </p:txBody>
        </p:sp>
        <p:sp>
          <p:nvSpPr>
            <p:cNvPr id="29" name="Freeform 10"/>
            <p:cNvSpPr>
              <a:spLocks noEditPoints="1"/>
            </p:cNvSpPr>
            <p:nvPr userDrawn="1"/>
          </p:nvSpPr>
          <p:spPr bwMode="auto">
            <a:xfrm>
              <a:off x="9912616" y="6239252"/>
              <a:ext cx="338138" cy="336550"/>
            </a:xfrm>
            <a:custGeom>
              <a:avLst/>
              <a:gdLst>
                <a:gd name="T0" fmla="*/ 45 w 90"/>
                <a:gd name="T1" fmla="*/ 0 h 89"/>
                <a:gd name="T2" fmla="*/ 0 w 90"/>
                <a:gd name="T3" fmla="*/ 45 h 89"/>
                <a:gd name="T4" fmla="*/ 45 w 90"/>
                <a:gd name="T5" fmla="*/ 89 h 89"/>
                <a:gd name="T6" fmla="*/ 90 w 90"/>
                <a:gd name="T7" fmla="*/ 45 h 89"/>
                <a:gd name="T8" fmla="*/ 45 w 90"/>
                <a:gd name="T9" fmla="*/ 0 h 89"/>
                <a:gd name="T10" fmla="*/ 45 w 90"/>
                <a:gd name="T11" fmla="*/ 70 h 89"/>
                <a:gd name="T12" fmla="*/ 19 w 90"/>
                <a:gd name="T13" fmla="*/ 45 h 89"/>
                <a:gd name="T14" fmla="*/ 45 w 90"/>
                <a:gd name="T15" fmla="*/ 19 h 89"/>
                <a:gd name="T16" fmla="*/ 71 w 90"/>
                <a:gd name="T17" fmla="*/ 45 h 89"/>
                <a:gd name="T18" fmla="*/ 45 w 90"/>
                <a:gd name="T19" fmla="*/ 7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0" h="89">
                  <a:moveTo>
                    <a:pt x="45" y="0"/>
                  </a:moveTo>
                  <a:cubicBezTo>
                    <a:pt x="20" y="0"/>
                    <a:pt x="0" y="20"/>
                    <a:pt x="0" y="45"/>
                  </a:cubicBezTo>
                  <a:cubicBezTo>
                    <a:pt x="0" y="69"/>
                    <a:pt x="20" y="89"/>
                    <a:pt x="45" y="89"/>
                  </a:cubicBezTo>
                  <a:cubicBezTo>
                    <a:pt x="70" y="89"/>
                    <a:pt x="90" y="69"/>
                    <a:pt x="90" y="45"/>
                  </a:cubicBezTo>
                  <a:cubicBezTo>
                    <a:pt x="90" y="20"/>
                    <a:pt x="70" y="0"/>
                    <a:pt x="45" y="0"/>
                  </a:cubicBezTo>
                  <a:close/>
                  <a:moveTo>
                    <a:pt x="45" y="70"/>
                  </a:moveTo>
                  <a:cubicBezTo>
                    <a:pt x="31" y="70"/>
                    <a:pt x="19" y="59"/>
                    <a:pt x="19" y="45"/>
                  </a:cubicBezTo>
                  <a:cubicBezTo>
                    <a:pt x="19" y="30"/>
                    <a:pt x="31" y="19"/>
                    <a:pt x="45" y="19"/>
                  </a:cubicBezTo>
                  <a:cubicBezTo>
                    <a:pt x="59" y="19"/>
                    <a:pt x="71" y="30"/>
                    <a:pt x="71" y="45"/>
                  </a:cubicBezTo>
                  <a:cubicBezTo>
                    <a:pt x="71" y="59"/>
                    <a:pt x="59" y="70"/>
                    <a:pt x="45" y="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US" sz="2099" dirty="0">
                <a:solidFill>
                  <a:prstClr val="black"/>
                </a:solidFill>
                <a:latin typeface="Arial"/>
                <a:cs typeface="+mn-cs"/>
              </a:endParaRPr>
            </a:p>
          </p:txBody>
        </p:sp>
      </p:grpSp>
    </p:spTree>
    <p:extLst>
      <p:ext uri="{BB962C8B-B14F-4D97-AF65-F5344CB8AC3E}">
        <p14:creationId xmlns:p14="http://schemas.microsoft.com/office/powerpoint/2010/main" val="1667522389"/>
      </p:ext>
    </p:extLst>
  </p:cSld>
  <p:clrMapOvr>
    <a:masterClrMapping/>
  </p:clrMapOvr>
</p:sldLayout>
</file>

<file path=ppt/slideLayouts/slideLayout311.xml><?xml version="1.0" encoding="utf-8"?>
<p:sldLayout xmlns:a="http://schemas.openxmlformats.org/drawingml/2006/main" xmlns:r="http://schemas.openxmlformats.org/officeDocument/2006/relationships" xmlns:p="http://schemas.openxmlformats.org/presentationml/2006/main" preserve="1" userDrawn="1">
  <p:cSld name="2_Three Content">
    <p:spTree>
      <p:nvGrpSpPr>
        <p:cNvPr id="1" name=""/>
        <p:cNvGrpSpPr/>
        <p:nvPr/>
      </p:nvGrpSpPr>
      <p:grpSpPr>
        <a:xfrm>
          <a:off x="0" y="0"/>
          <a:ext cx="0" cy="0"/>
          <a:chOff x="0" y="0"/>
          <a:chExt cx="0" cy="0"/>
        </a:xfrm>
      </p:grpSpPr>
      <p:sp>
        <p:nvSpPr>
          <p:cNvPr id="2" name="Title 1"/>
          <p:cNvSpPr>
            <a:spLocks noGrp="1"/>
          </p:cNvSpPr>
          <p:nvPr>
            <p:ph type="title"/>
          </p:nvPr>
        </p:nvSpPr>
        <p:spPr>
          <a:xfrm>
            <a:off x="647833" y="360000"/>
            <a:ext cx="7198125" cy="720000"/>
          </a:xfrm>
        </p:spPr>
        <p:txBody>
          <a:bodyPr/>
          <a:lstStyle/>
          <a:p>
            <a:r>
              <a:rPr lang="en-GB"/>
              <a:t>Click to edit Master title style</a:t>
            </a:r>
            <a:endParaRPr lang="en-GB" dirty="0"/>
          </a:p>
        </p:txBody>
      </p:sp>
      <p:sp>
        <p:nvSpPr>
          <p:cNvPr id="9" name="Text Placeholder 8"/>
          <p:cNvSpPr>
            <a:spLocks noGrp="1"/>
          </p:cNvSpPr>
          <p:nvPr>
            <p:ph type="body" sz="quarter" idx="14"/>
          </p:nvPr>
        </p:nvSpPr>
        <p:spPr>
          <a:xfrm>
            <a:off x="669751" y="1331693"/>
            <a:ext cx="3491091" cy="2715114"/>
          </a:xfrm>
        </p:spPr>
        <p:txBody>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GB" dirty="0"/>
          </a:p>
        </p:txBody>
      </p:sp>
      <p:sp>
        <p:nvSpPr>
          <p:cNvPr id="10" name="Text Placeholder 13"/>
          <p:cNvSpPr>
            <a:spLocks noGrp="1"/>
          </p:cNvSpPr>
          <p:nvPr>
            <p:ph type="body" sz="quarter" idx="19"/>
          </p:nvPr>
        </p:nvSpPr>
        <p:spPr>
          <a:xfrm>
            <a:off x="647832" y="4226862"/>
            <a:ext cx="3491091" cy="233946"/>
          </a:xfrm>
        </p:spPr>
        <p:txBody>
          <a:bodyPr/>
          <a:lstStyle>
            <a:lvl1pPr marL="0" indent="0">
              <a:buNone/>
              <a:defRPr/>
            </a:lvl1pPr>
          </a:lstStyle>
          <a:p>
            <a:pPr lvl="0"/>
            <a:r>
              <a:rPr lang="en-GB"/>
              <a:t>Click to edit Master text styles</a:t>
            </a:r>
            <a:endParaRPr lang="en-GB" dirty="0"/>
          </a:p>
        </p:txBody>
      </p:sp>
      <p:sp>
        <p:nvSpPr>
          <p:cNvPr id="11" name="Text Placeholder 13"/>
          <p:cNvSpPr>
            <a:spLocks noGrp="1"/>
          </p:cNvSpPr>
          <p:nvPr>
            <p:ph type="body" sz="quarter" idx="20"/>
          </p:nvPr>
        </p:nvSpPr>
        <p:spPr>
          <a:xfrm>
            <a:off x="4359329" y="4245146"/>
            <a:ext cx="3491091" cy="233946"/>
          </a:xfrm>
        </p:spPr>
        <p:txBody>
          <a:bodyPr/>
          <a:lstStyle>
            <a:lvl1pPr marL="0" indent="0">
              <a:buNone/>
              <a:defRPr/>
            </a:lvl1pPr>
          </a:lstStyle>
          <a:p>
            <a:pPr lvl="0"/>
            <a:r>
              <a:rPr lang="en-GB"/>
              <a:t>Click to edit Master text styles</a:t>
            </a:r>
            <a:endParaRPr lang="en-GB" dirty="0"/>
          </a:p>
        </p:txBody>
      </p:sp>
      <p:sp>
        <p:nvSpPr>
          <p:cNvPr id="12" name="Text Placeholder 13"/>
          <p:cNvSpPr>
            <a:spLocks noGrp="1"/>
          </p:cNvSpPr>
          <p:nvPr>
            <p:ph type="body" sz="quarter" idx="21"/>
          </p:nvPr>
        </p:nvSpPr>
        <p:spPr>
          <a:xfrm>
            <a:off x="8070826" y="4239051"/>
            <a:ext cx="3491091" cy="233946"/>
          </a:xfrm>
        </p:spPr>
        <p:txBody>
          <a:bodyPr/>
          <a:lstStyle>
            <a:lvl1pPr marL="0" indent="0">
              <a:buNone/>
              <a:defRPr/>
            </a:lvl1pPr>
          </a:lstStyle>
          <a:p>
            <a:pPr lvl="0"/>
            <a:r>
              <a:rPr lang="en-GB"/>
              <a:t>Click to edit Master text styles</a:t>
            </a:r>
            <a:endParaRPr lang="en-GB" dirty="0"/>
          </a:p>
        </p:txBody>
      </p:sp>
      <p:sp>
        <p:nvSpPr>
          <p:cNvPr id="13" name="Text Placeholder 8"/>
          <p:cNvSpPr>
            <a:spLocks noGrp="1"/>
          </p:cNvSpPr>
          <p:nvPr>
            <p:ph type="body" sz="quarter" idx="22"/>
          </p:nvPr>
        </p:nvSpPr>
        <p:spPr>
          <a:xfrm>
            <a:off x="4381248" y="1337788"/>
            <a:ext cx="3491091" cy="2715114"/>
          </a:xfrm>
        </p:spPr>
        <p:txBody>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GB" dirty="0"/>
          </a:p>
        </p:txBody>
      </p:sp>
      <p:sp>
        <p:nvSpPr>
          <p:cNvPr id="14" name="Text Placeholder 8"/>
          <p:cNvSpPr>
            <a:spLocks noGrp="1"/>
          </p:cNvSpPr>
          <p:nvPr>
            <p:ph type="body" sz="quarter" idx="23"/>
          </p:nvPr>
        </p:nvSpPr>
        <p:spPr>
          <a:xfrm>
            <a:off x="8068368" y="1343882"/>
            <a:ext cx="3491091" cy="2715114"/>
          </a:xfrm>
        </p:spPr>
        <p:txBody>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GB" dirty="0"/>
          </a:p>
        </p:txBody>
      </p:sp>
    </p:spTree>
    <p:extLst>
      <p:ext uri="{BB962C8B-B14F-4D97-AF65-F5344CB8AC3E}">
        <p14:creationId xmlns:p14="http://schemas.microsoft.com/office/powerpoint/2010/main" val="485469170"/>
      </p:ext>
    </p:extLst>
  </p:cSld>
  <p:clrMapOvr>
    <a:masterClrMapping/>
  </p:clrMapOvr>
</p:sldLayout>
</file>

<file path=ppt/slideLayouts/slideLayout312.xml><?xml version="1.0" encoding="utf-8"?>
<p:sldLayout xmlns:a="http://schemas.openxmlformats.org/drawingml/2006/main" xmlns:r="http://schemas.openxmlformats.org/officeDocument/2006/relationships" xmlns:p="http://schemas.openxmlformats.org/presentationml/2006/main" showMasterSp="0" userDrawn="1">
  <p:cSld name="1_Title Slide Image Blue">
    <p:bg>
      <p:bgPr>
        <a:solidFill>
          <a:schemeClr val="bg2"/>
        </a:solidFill>
        <a:effectLst/>
      </p:bgPr>
    </p:bg>
    <p:spTree>
      <p:nvGrpSpPr>
        <p:cNvPr id="1" name=""/>
        <p:cNvGrpSpPr/>
        <p:nvPr/>
      </p:nvGrpSpPr>
      <p:grpSpPr>
        <a:xfrm>
          <a:off x="0" y="0"/>
          <a:ext cx="0" cy="0"/>
          <a:chOff x="0" y="0"/>
          <a:chExt cx="0" cy="0"/>
        </a:xfrm>
      </p:grpSpPr>
      <p:sp>
        <p:nvSpPr>
          <p:cNvPr id="25" name="Rectangle 24"/>
          <p:cNvSpPr/>
          <p:nvPr userDrawn="1"/>
        </p:nvSpPr>
        <p:spPr>
          <a:xfrm>
            <a:off x="0" y="939383"/>
            <a:ext cx="12190026" cy="3815117"/>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88449" eaLnBrk="1" fontAlgn="auto" hangingPunct="1">
              <a:spcBef>
                <a:spcPts val="0"/>
              </a:spcBef>
              <a:spcAft>
                <a:spcPts val="0"/>
              </a:spcAft>
              <a:buClrTx/>
            </a:pPr>
            <a:endParaRPr lang="en-GB" sz="2099" b="0" dirty="0">
              <a:solidFill>
                <a:prstClr val="white"/>
              </a:solidFill>
            </a:endParaRPr>
          </a:p>
        </p:txBody>
      </p:sp>
      <p:sp>
        <p:nvSpPr>
          <p:cNvPr id="2" name="Title 1"/>
          <p:cNvSpPr>
            <a:spLocks noGrp="1"/>
          </p:cNvSpPr>
          <p:nvPr>
            <p:ph type="ctrTitle"/>
          </p:nvPr>
        </p:nvSpPr>
        <p:spPr>
          <a:xfrm>
            <a:off x="647832" y="4782649"/>
            <a:ext cx="7198125" cy="626705"/>
          </a:xfrm>
        </p:spPr>
        <p:txBody>
          <a:bodyPr>
            <a:noAutofit/>
          </a:bodyPr>
          <a:lstStyle>
            <a:lvl1pPr>
              <a:defRPr sz="2399">
                <a:solidFill>
                  <a:srgbClr val="FBD9CA"/>
                </a:solidFill>
              </a:defRPr>
            </a:lvl1pPr>
          </a:lstStyle>
          <a:p>
            <a:r>
              <a:rPr lang="en-GB"/>
              <a:t>Click to edit Master title style</a:t>
            </a:r>
            <a:endParaRPr lang="en-GB" dirty="0"/>
          </a:p>
        </p:txBody>
      </p:sp>
      <p:sp>
        <p:nvSpPr>
          <p:cNvPr id="3" name="Subtitle 2"/>
          <p:cNvSpPr>
            <a:spLocks noGrp="1"/>
          </p:cNvSpPr>
          <p:nvPr>
            <p:ph type="subTitle" idx="1"/>
          </p:nvPr>
        </p:nvSpPr>
        <p:spPr>
          <a:xfrm>
            <a:off x="647832" y="5434772"/>
            <a:ext cx="7198125" cy="360000"/>
          </a:xfrm>
        </p:spPr>
        <p:txBody>
          <a:bodyPr>
            <a:noAutofit/>
          </a:bodyPr>
          <a:lstStyle>
            <a:lvl1pPr marL="0" indent="0" algn="l">
              <a:buNone/>
              <a:defRPr b="1">
                <a:solidFill>
                  <a:schemeClr val="bg1"/>
                </a:solidFill>
              </a:defRPr>
            </a:lvl1pPr>
            <a:lvl2pPr marL="544225" indent="0" algn="ctr">
              <a:buNone/>
              <a:defRPr>
                <a:solidFill>
                  <a:schemeClr val="tx1">
                    <a:tint val="75000"/>
                  </a:schemeClr>
                </a:solidFill>
              </a:defRPr>
            </a:lvl2pPr>
            <a:lvl3pPr marL="1088449" indent="0" algn="ctr">
              <a:buNone/>
              <a:defRPr>
                <a:solidFill>
                  <a:schemeClr val="tx1">
                    <a:tint val="75000"/>
                  </a:schemeClr>
                </a:solidFill>
              </a:defRPr>
            </a:lvl3pPr>
            <a:lvl4pPr marL="1632674" indent="0" algn="ctr">
              <a:buNone/>
              <a:defRPr>
                <a:solidFill>
                  <a:schemeClr val="tx1">
                    <a:tint val="75000"/>
                  </a:schemeClr>
                </a:solidFill>
              </a:defRPr>
            </a:lvl4pPr>
            <a:lvl5pPr marL="2176899" indent="0" algn="ctr">
              <a:buNone/>
              <a:defRPr>
                <a:solidFill>
                  <a:schemeClr val="tx1">
                    <a:tint val="75000"/>
                  </a:schemeClr>
                </a:solidFill>
              </a:defRPr>
            </a:lvl5pPr>
            <a:lvl6pPr marL="2721123" indent="0" algn="ctr">
              <a:buNone/>
              <a:defRPr>
                <a:solidFill>
                  <a:schemeClr val="tx1">
                    <a:tint val="75000"/>
                  </a:schemeClr>
                </a:solidFill>
              </a:defRPr>
            </a:lvl6pPr>
            <a:lvl7pPr marL="3265348" indent="0" algn="ctr">
              <a:buNone/>
              <a:defRPr>
                <a:solidFill>
                  <a:schemeClr val="tx1">
                    <a:tint val="75000"/>
                  </a:schemeClr>
                </a:solidFill>
              </a:defRPr>
            </a:lvl7pPr>
            <a:lvl8pPr marL="3809573" indent="0" algn="ctr">
              <a:buNone/>
              <a:defRPr>
                <a:solidFill>
                  <a:schemeClr val="tx1">
                    <a:tint val="75000"/>
                  </a:schemeClr>
                </a:solidFill>
              </a:defRPr>
            </a:lvl8pPr>
            <a:lvl9pPr marL="4353797" indent="0" algn="ctr">
              <a:buNone/>
              <a:defRPr>
                <a:solidFill>
                  <a:schemeClr val="tx1">
                    <a:tint val="75000"/>
                  </a:schemeClr>
                </a:solidFill>
              </a:defRPr>
            </a:lvl9pPr>
          </a:lstStyle>
          <a:p>
            <a:r>
              <a:rPr lang="en-GB"/>
              <a:t>Click to edit Master subtitle style</a:t>
            </a:r>
            <a:endParaRPr lang="en-GB" dirty="0"/>
          </a:p>
        </p:txBody>
      </p:sp>
      <p:sp>
        <p:nvSpPr>
          <p:cNvPr id="21" name="Text Placeholder 20"/>
          <p:cNvSpPr>
            <a:spLocks noGrp="1"/>
          </p:cNvSpPr>
          <p:nvPr>
            <p:ph type="body" sz="quarter" idx="13" hasCustomPrompt="1"/>
          </p:nvPr>
        </p:nvSpPr>
        <p:spPr>
          <a:xfrm>
            <a:off x="647832" y="5912753"/>
            <a:ext cx="7198125" cy="215950"/>
          </a:xfrm>
        </p:spPr>
        <p:txBody>
          <a:bodyPr>
            <a:noAutofit/>
          </a:bodyPr>
          <a:lstStyle>
            <a:lvl1pPr marL="0" indent="0">
              <a:buNone/>
              <a:defRPr sz="1300">
                <a:solidFill>
                  <a:srgbClr val="FFFFFF"/>
                </a:solidFill>
              </a:defRPr>
            </a:lvl1pPr>
            <a:lvl2pPr marL="257114" indent="0">
              <a:buNone/>
              <a:defRPr>
                <a:solidFill>
                  <a:schemeClr val="accent2"/>
                </a:solidFill>
              </a:defRPr>
            </a:lvl2pPr>
            <a:lvl3pPr marL="514228" indent="0">
              <a:buNone/>
              <a:defRPr>
                <a:solidFill>
                  <a:schemeClr val="accent2"/>
                </a:solidFill>
              </a:defRPr>
            </a:lvl3pPr>
            <a:lvl4pPr marL="771343" indent="0">
              <a:buNone/>
              <a:defRPr>
                <a:solidFill>
                  <a:schemeClr val="accent2"/>
                </a:solidFill>
              </a:defRPr>
            </a:lvl4pPr>
            <a:lvl5pPr marL="1028456" indent="0">
              <a:buNone/>
              <a:defRPr>
                <a:solidFill>
                  <a:schemeClr val="accent2"/>
                </a:solidFill>
              </a:defRPr>
            </a:lvl5pPr>
          </a:lstStyle>
          <a:p>
            <a:pPr lvl="0"/>
            <a:r>
              <a:rPr lang="en-GB"/>
              <a:t>Name, title</a:t>
            </a:r>
            <a:endParaRPr lang="en-GB" dirty="0"/>
          </a:p>
        </p:txBody>
      </p:sp>
      <p:sp>
        <p:nvSpPr>
          <p:cNvPr id="22" name="Text Placeholder 20"/>
          <p:cNvSpPr>
            <a:spLocks noGrp="1"/>
          </p:cNvSpPr>
          <p:nvPr>
            <p:ph type="body" sz="quarter" idx="14" hasCustomPrompt="1"/>
          </p:nvPr>
        </p:nvSpPr>
        <p:spPr>
          <a:xfrm>
            <a:off x="647832" y="6164695"/>
            <a:ext cx="7198125" cy="215950"/>
          </a:xfrm>
        </p:spPr>
        <p:txBody>
          <a:bodyPr>
            <a:noAutofit/>
          </a:bodyPr>
          <a:lstStyle>
            <a:lvl1pPr marL="0" indent="0">
              <a:buNone/>
              <a:defRPr sz="1300">
                <a:solidFill>
                  <a:srgbClr val="FFFFFF"/>
                </a:solidFill>
              </a:defRPr>
            </a:lvl1pPr>
            <a:lvl2pPr marL="257114" indent="0">
              <a:buNone/>
              <a:defRPr>
                <a:solidFill>
                  <a:schemeClr val="accent2"/>
                </a:solidFill>
              </a:defRPr>
            </a:lvl2pPr>
            <a:lvl3pPr marL="514228" indent="0">
              <a:buNone/>
              <a:defRPr>
                <a:solidFill>
                  <a:schemeClr val="accent2"/>
                </a:solidFill>
              </a:defRPr>
            </a:lvl3pPr>
            <a:lvl4pPr marL="771343" indent="0">
              <a:buNone/>
              <a:defRPr>
                <a:solidFill>
                  <a:schemeClr val="accent2"/>
                </a:solidFill>
              </a:defRPr>
            </a:lvl4pPr>
            <a:lvl5pPr marL="1028456" indent="0">
              <a:buNone/>
              <a:defRPr>
                <a:solidFill>
                  <a:schemeClr val="accent2"/>
                </a:solidFill>
              </a:defRPr>
            </a:lvl5pPr>
          </a:lstStyle>
          <a:p>
            <a:pPr lvl="0"/>
            <a:r>
              <a:rPr lang="en-GB"/>
              <a:t>Date</a:t>
            </a:r>
            <a:endParaRPr lang="en-GB" dirty="0"/>
          </a:p>
        </p:txBody>
      </p:sp>
      <p:sp>
        <p:nvSpPr>
          <p:cNvPr id="7" name="Picture Placeholder 6"/>
          <p:cNvSpPr>
            <a:spLocks noGrp="1"/>
          </p:cNvSpPr>
          <p:nvPr>
            <p:ph type="pic" sz="quarter" idx="15" hasCustomPrompt="1"/>
          </p:nvPr>
        </p:nvSpPr>
        <p:spPr>
          <a:xfrm>
            <a:off x="-1" y="939383"/>
            <a:ext cx="12200823" cy="3815467"/>
          </a:xfrm>
          <a:noFill/>
        </p:spPr>
        <p:txBody>
          <a:bodyPr anchor="ctr" anchorCtr="0"/>
          <a:lstStyle>
            <a:lvl1pPr marL="0" marR="0" indent="0" algn="ctr" defTabSz="1088449" rtl="0" eaLnBrk="1" fontAlgn="auto" latinLnBrk="0" hangingPunct="1">
              <a:lnSpc>
                <a:spcPct val="100000"/>
              </a:lnSpc>
              <a:spcBef>
                <a:spcPts val="1200"/>
              </a:spcBef>
              <a:spcAft>
                <a:spcPts val="0"/>
              </a:spcAft>
              <a:buClrTx/>
              <a:buSzTx/>
              <a:buFont typeface="Arial" pitchFamily="34" charset="0"/>
              <a:buNone/>
              <a:tabLst/>
              <a:defRPr>
                <a:solidFill>
                  <a:schemeClr val="tx1"/>
                </a:solidFill>
              </a:defRPr>
            </a:lvl1pPr>
          </a:lstStyle>
          <a:p>
            <a:r>
              <a:rPr lang="en-GB"/>
              <a:t>Insert picture by using Nordea Image Bank button</a:t>
            </a:r>
            <a:endParaRPr lang="en-GB" dirty="0"/>
          </a:p>
        </p:txBody>
      </p:sp>
      <p:grpSp>
        <p:nvGrpSpPr>
          <p:cNvPr id="16" name="Pulse"/>
          <p:cNvGrpSpPr/>
          <p:nvPr userDrawn="1"/>
        </p:nvGrpSpPr>
        <p:grpSpPr>
          <a:xfrm>
            <a:off x="8749609" y="3029868"/>
            <a:ext cx="3445565" cy="3490105"/>
            <a:chOff x="8751888" y="3030538"/>
            <a:chExt cx="3446462" cy="3490913"/>
          </a:xfrm>
          <a:solidFill>
            <a:srgbClr val="0000FF">
              <a:alpha val="50000"/>
            </a:srgbClr>
          </a:solidFill>
        </p:grpSpPr>
        <p:sp>
          <p:nvSpPr>
            <p:cNvPr id="17" name="Freeform 5"/>
            <p:cNvSpPr>
              <a:spLocks/>
            </p:cNvSpPr>
            <p:nvPr userDrawn="1"/>
          </p:nvSpPr>
          <p:spPr bwMode="auto">
            <a:xfrm>
              <a:off x="9196388" y="3902076"/>
              <a:ext cx="449263" cy="1120775"/>
            </a:xfrm>
            <a:custGeom>
              <a:avLst/>
              <a:gdLst>
                <a:gd name="T0" fmla="*/ 71 w 142"/>
                <a:gd name="T1" fmla="*/ 355 h 355"/>
                <a:gd name="T2" fmla="*/ 71 w 142"/>
                <a:gd name="T3" fmla="*/ 355 h 355"/>
                <a:gd name="T4" fmla="*/ 0 w 142"/>
                <a:gd name="T5" fmla="*/ 284 h 355"/>
                <a:gd name="T6" fmla="*/ 0 w 142"/>
                <a:gd name="T7" fmla="*/ 71 h 355"/>
                <a:gd name="T8" fmla="*/ 71 w 142"/>
                <a:gd name="T9" fmla="*/ 0 h 355"/>
                <a:gd name="T10" fmla="*/ 142 w 142"/>
                <a:gd name="T11" fmla="*/ 71 h 355"/>
                <a:gd name="T12" fmla="*/ 142 w 142"/>
                <a:gd name="T13" fmla="*/ 284 h 355"/>
                <a:gd name="T14" fmla="*/ 71 w 142"/>
                <a:gd name="T15" fmla="*/ 355 h 3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2" h="355">
                  <a:moveTo>
                    <a:pt x="71" y="355"/>
                  </a:moveTo>
                  <a:cubicBezTo>
                    <a:pt x="71" y="355"/>
                    <a:pt x="71" y="355"/>
                    <a:pt x="71" y="355"/>
                  </a:cubicBezTo>
                  <a:cubicBezTo>
                    <a:pt x="32" y="355"/>
                    <a:pt x="0" y="323"/>
                    <a:pt x="0" y="284"/>
                  </a:cubicBezTo>
                  <a:cubicBezTo>
                    <a:pt x="0" y="71"/>
                    <a:pt x="0" y="71"/>
                    <a:pt x="0" y="71"/>
                  </a:cubicBezTo>
                  <a:cubicBezTo>
                    <a:pt x="0" y="32"/>
                    <a:pt x="32" y="0"/>
                    <a:pt x="71" y="0"/>
                  </a:cubicBezTo>
                  <a:cubicBezTo>
                    <a:pt x="110" y="0"/>
                    <a:pt x="142" y="32"/>
                    <a:pt x="142" y="71"/>
                  </a:cubicBezTo>
                  <a:cubicBezTo>
                    <a:pt x="142" y="284"/>
                    <a:pt x="142" y="284"/>
                    <a:pt x="142" y="284"/>
                  </a:cubicBezTo>
                  <a:cubicBezTo>
                    <a:pt x="142" y="323"/>
                    <a:pt x="110" y="355"/>
                    <a:pt x="71" y="35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449" eaLnBrk="1" fontAlgn="auto" hangingPunct="1">
                <a:spcBef>
                  <a:spcPts val="0"/>
                </a:spcBef>
                <a:spcAft>
                  <a:spcPts val="0"/>
                </a:spcAft>
                <a:buClrTx/>
              </a:pPr>
              <a:endParaRPr lang="en-GB" sz="2099" b="0" dirty="0">
                <a:solidFill>
                  <a:prstClr val="black"/>
                </a:solidFill>
                <a:latin typeface="Arial"/>
              </a:endParaRPr>
            </a:p>
          </p:txBody>
        </p:sp>
        <p:sp>
          <p:nvSpPr>
            <p:cNvPr id="18" name="Freeform 6"/>
            <p:cNvSpPr>
              <a:spLocks/>
            </p:cNvSpPr>
            <p:nvPr userDrawn="1"/>
          </p:nvSpPr>
          <p:spPr bwMode="auto">
            <a:xfrm>
              <a:off x="8751888" y="4551363"/>
              <a:ext cx="265113" cy="449263"/>
            </a:xfrm>
            <a:custGeom>
              <a:avLst/>
              <a:gdLst>
                <a:gd name="T0" fmla="*/ 42 w 84"/>
                <a:gd name="T1" fmla="*/ 142 h 142"/>
                <a:gd name="T2" fmla="*/ 42 w 84"/>
                <a:gd name="T3" fmla="*/ 142 h 142"/>
                <a:gd name="T4" fmla="*/ 0 w 84"/>
                <a:gd name="T5" fmla="*/ 99 h 142"/>
                <a:gd name="T6" fmla="*/ 0 w 84"/>
                <a:gd name="T7" fmla="*/ 42 h 142"/>
                <a:gd name="T8" fmla="*/ 42 w 84"/>
                <a:gd name="T9" fmla="*/ 0 h 142"/>
                <a:gd name="T10" fmla="*/ 84 w 84"/>
                <a:gd name="T11" fmla="*/ 42 h 142"/>
                <a:gd name="T12" fmla="*/ 84 w 84"/>
                <a:gd name="T13" fmla="*/ 99 h 142"/>
                <a:gd name="T14" fmla="*/ 42 w 84"/>
                <a:gd name="T15" fmla="*/ 142 h 1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4" h="142">
                  <a:moveTo>
                    <a:pt x="42" y="142"/>
                  </a:moveTo>
                  <a:cubicBezTo>
                    <a:pt x="42" y="142"/>
                    <a:pt x="42" y="142"/>
                    <a:pt x="42" y="142"/>
                  </a:cubicBezTo>
                  <a:cubicBezTo>
                    <a:pt x="18" y="142"/>
                    <a:pt x="0" y="123"/>
                    <a:pt x="0" y="99"/>
                  </a:cubicBezTo>
                  <a:cubicBezTo>
                    <a:pt x="0" y="42"/>
                    <a:pt x="0" y="42"/>
                    <a:pt x="0" y="42"/>
                  </a:cubicBezTo>
                  <a:cubicBezTo>
                    <a:pt x="0" y="19"/>
                    <a:pt x="18" y="0"/>
                    <a:pt x="42" y="0"/>
                  </a:cubicBezTo>
                  <a:cubicBezTo>
                    <a:pt x="65" y="0"/>
                    <a:pt x="84" y="19"/>
                    <a:pt x="84" y="42"/>
                  </a:cubicBezTo>
                  <a:cubicBezTo>
                    <a:pt x="84" y="99"/>
                    <a:pt x="84" y="99"/>
                    <a:pt x="84" y="99"/>
                  </a:cubicBezTo>
                  <a:cubicBezTo>
                    <a:pt x="84" y="123"/>
                    <a:pt x="65" y="142"/>
                    <a:pt x="42" y="14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449" eaLnBrk="1" fontAlgn="auto" hangingPunct="1">
                <a:spcBef>
                  <a:spcPts val="0"/>
                </a:spcBef>
                <a:spcAft>
                  <a:spcPts val="0"/>
                </a:spcAft>
                <a:buClrTx/>
              </a:pPr>
              <a:endParaRPr lang="en-GB" sz="2099" b="0" dirty="0">
                <a:solidFill>
                  <a:prstClr val="black"/>
                </a:solidFill>
                <a:latin typeface="Arial"/>
              </a:endParaRPr>
            </a:p>
          </p:txBody>
        </p:sp>
        <p:sp>
          <p:nvSpPr>
            <p:cNvPr id="19" name="Freeform 7"/>
            <p:cNvSpPr>
              <a:spLocks/>
            </p:cNvSpPr>
            <p:nvPr userDrawn="1"/>
          </p:nvSpPr>
          <p:spPr bwMode="auto">
            <a:xfrm>
              <a:off x="11436350" y="4529138"/>
              <a:ext cx="449263" cy="1117600"/>
            </a:xfrm>
            <a:custGeom>
              <a:avLst/>
              <a:gdLst>
                <a:gd name="T0" fmla="*/ 71 w 142"/>
                <a:gd name="T1" fmla="*/ 354 h 354"/>
                <a:gd name="T2" fmla="*/ 71 w 142"/>
                <a:gd name="T3" fmla="*/ 354 h 354"/>
                <a:gd name="T4" fmla="*/ 0 w 142"/>
                <a:gd name="T5" fmla="*/ 283 h 354"/>
                <a:gd name="T6" fmla="*/ 0 w 142"/>
                <a:gd name="T7" fmla="*/ 71 h 354"/>
                <a:gd name="T8" fmla="*/ 71 w 142"/>
                <a:gd name="T9" fmla="*/ 0 h 354"/>
                <a:gd name="T10" fmla="*/ 142 w 142"/>
                <a:gd name="T11" fmla="*/ 71 h 354"/>
                <a:gd name="T12" fmla="*/ 142 w 142"/>
                <a:gd name="T13" fmla="*/ 283 h 354"/>
                <a:gd name="T14" fmla="*/ 71 w 142"/>
                <a:gd name="T15" fmla="*/ 354 h 35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2" h="354">
                  <a:moveTo>
                    <a:pt x="71" y="354"/>
                  </a:moveTo>
                  <a:cubicBezTo>
                    <a:pt x="71" y="354"/>
                    <a:pt x="71" y="354"/>
                    <a:pt x="71" y="354"/>
                  </a:cubicBezTo>
                  <a:cubicBezTo>
                    <a:pt x="32" y="354"/>
                    <a:pt x="0" y="322"/>
                    <a:pt x="0" y="283"/>
                  </a:cubicBezTo>
                  <a:cubicBezTo>
                    <a:pt x="0" y="71"/>
                    <a:pt x="0" y="71"/>
                    <a:pt x="0" y="71"/>
                  </a:cubicBezTo>
                  <a:cubicBezTo>
                    <a:pt x="0" y="32"/>
                    <a:pt x="32" y="0"/>
                    <a:pt x="71" y="0"/>
                  </a:cubicBezTo>
                  <a:cubicBezTo>
                    <a:pt x="110" y="0"/>
                    <a:pt x="142" y="32"/>
                    <a:pt x="142" y="71"/>
                  </a:cubicBezTo>
                  <a:cubicBezTo>
                    <a:pt x="142" y="283"/>
                    <a:pt x="142" y="283"/>
                    <a:pt x="142" y="283"/>
                  </a:cubicBezTo>
                  <a:cubicBezTo>
                    <a:pt x="142" y="322"/>
                    <a:pt x="110" y="354"/>
                    <a:pt x="71" y="35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449" eaLnBrk="1" fontAlgn="auto" hangingPunct="1">
                <a:spcBef>
                  <a:spcPts val="0"/>
                </a:spcBef>
                <a:spcAft>
                  <a:spcPts val="0"/>
                </a:spcAft>
                <a:buClrTx/>
              </a:pPr>
              <a:endParaRPr lang="en-GB" sz="2099" b="0" dirty="0">
                <a:solidFill>
                  <a:prstClr val="black"/>
                </a:solidFill>
                <a:latin typeface="Arial"/>
              </a:endParaRPr>
            </a:p>
          </p:txBody>
        </p:sp>
        <p:sp>
          <p:nvSpPr>
            <p:cNvPr id="20" name="Freeform 8"/>
            <p:cNvSpPr>
              <a:spLocks/>
            </p:cNvSpPr>
            <p:nvPr userDrawn="1"/>
          </p:nvSpPr>
          <p:spPr bwMode="auto">
            <a:xfrm>
              <a:off x="9869488" y="3030538"/>
              <a:ext cx="560388" cy="2506663"/>
            </a:xfrm>
            <a:custGeom>
              <a:avLst/>
              <a:gdLst>
                <a:gd name="T0" fmla="*/ 88 w 177"/>
                <a:gd name="T1" fmla="*/ 794 h 794"/>
                <a:gd name="T2" fmla="*/ 88 w 177"/>
                <a:gd name="T3" fmla="*/ 794 h 794"/>
                <a:gd name="T4" fmla="*/ 0 w 177"/>
                <a:gd name="T5" fmla="*/ 705 h 794"/>
                <a:gd name="T6" fmla="*/ 0 w 177"/>
                <a:gd name="T7" fmla="*/ 89 h 794"/>
                <a:gd name="T8" fmla="*/ 88 w 177"/>
                <a:gd name="T9" fmla="*/ 0 h 794"/>
                <a:gd name="T10" fmla="*/ 177 w 177"/>
                <a:gd name="T11" fmla="*/ 89 h 794"/>
                <a:gd name="T12" fmla="*/ 177 w 177"/>
                <a:gd name="T13" fmla="*/ 705 h 794"/>
                <a:gd name="T14" fmla="*/ 88 w 177"/>
                <a:gd name="T15" fmla="*/ 794 h 7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7" h="794">
                  <a:moveTo>
                    <a:pt x="88" y="794"/>
                  </a:moveTo>
                  <a:cubicBezTo>
                    <a:pt x="88" y="794"/>
                    <a:pt x="88" y="794"/>
                    <a:pt x="88" y="794"/>
                  </a:cubicBezTo>
                  <a:cubicBezTo>
                    <a:pt x="40" y="794"/>
                    <a:pt x="0" y="754"/>
                    <a:pt x="0" y="705"/>
                  </a:cubicBezTo>
                  <a:cubicBezTo>
                    <a:pt x="0" y="89"/>
                    <a:pt x="0" y="89"/>
                    <a:pt x="0" y="89"/>
                  </a:cubicBezTo>
                  <a:cubicBezTo>
                    <a:pt x="0" y="40"/>
                    <a:pt x="40" y="0"/>
                    <a:pt x="88" y="0"/>
                  </a:cubicBezTo>
                  <a:cubicBezTo>
                    <a:pt x="137" y="0"/>
                    <a:pt x="177" y="40"/>
                    <a:pt x="177" y="89"/>
                  </a:cubicBezTo>
                  <a:cubicBezTo>
                    <a:pt x="177" y="705"/>
                    <a:pt x="177" y="705"/>
                    <a:pt x="177" y="705"/>
                  </a:cubicBezTo>
                  <a:cubicBezTo>
                    <a:pt x="177" y="754"/>
                    <a:pt x="137" y="794"/>
                    <a:pt x="88" y="79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449" eaLnBrk="1" fontAlgn="auto" hangingPunct="1">
                <a:spcBef>
                  <a:spcPts val="0"/>
                </a:spcBef>
                <a:spcAft>
                  <a:spcPts val="0"/>
                </a:spcAft>
                <a:buClrTx/>
              </a:pPr>
              <a:endParaRPr lang="en-GB" sz="2099" b="0" dirty="0">
                <a:solidFill>
                  <a:prstClr val="black"/>
                </a:solidFill>
                <a:latin typeface="Arial"/>
              </a:endParaRPr>
            </a:p>
          </p:txBody>
        </p:sp>
        <p:sp>
          <p:nvSpPr>
            <p:cNvPr id="23" name="Freeform 9"/>
            <p:cNvSpPr>
              <a:spLocks/>
            </p:cNvSpPr>
            <p:nvPr userDrawn="1"/>
          </p:nvSpPr>
          <p:spPr bwMode="auto">
            <a:xfrm>
              <a:off x="10653713" y="4014788"/>
              <a:ext cx="558800" cy="2506663"/>
            </a:xfrm>
            <a:custGeom>
              <a:avLst/>
              <a:gdLst>
                <a:gd name="T0" fmla="*/ 88 w 177"/>
                <a:gd name="T1" fmla="*/ 794 h 794"/>
                <a:gd name="T2" fmla="*/ 88 w 177"/>
                <a:gd name="T3" fmla="*/ 794 h 794"/>
                <a:gd name="T4" fmla="*/ 0 w 177"/>
                <a:gd name="T5" fmla="*/ 705 h 794"/>
                <a:gd name="T6" fmla="*/ 0 w 177"/>
                <a:gd name="T7" fmla="*/ 88 h 794"/>
                <a:gd name="T8" fmla="*/ 88 w 177"/>
                <a:gd name="T9" fmla="*/ 0 h 794"/>
                <a:gd name="T10" fmla="*/ 177 w 177"/>
                <a:gd name="T11" fmla="*/ 88 h 794"/>
                <a:gd name="T12" fmla="*/ 177 w 177"/>
                <a:gd name="T13" fmla="*/ 705 h 794"/>
                <a:gd name="T14" fmla="*/ 88 w 177"/>
                <a:gd name="T15" fmla="*/ 794 h 7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7" h="794">
                  <a:moveTo>
                    <a:pt x="88" y="794"/>
                  </a:moveTo>
                  <a:cubicBezTo>
                    <a:pt x="88" y="794"/>
                    <a:pt x="88" y="794"/>
                    <a:pt x="88" y="794"/>
                  </a:cubicBezTo>
                  <a:cubicBezTo>
                    <a:pt x="40" y="794"/>
                    <a:pt x="0" y="754"/>
                    <a:pt x="0" y="705"/>
                  </a:cubicBezTo>
                  <a:cubicBezTo>
                    <a:pt x="0" y="88"/>
                    <a:pt x="0" y="88"/>
                    <a:pt x="0" y="88"/>
                  </a:cubicBezTo>
                  <a:cubicBezTo>
                    <a:pt x="0" y="40"/>
                    <a:pt x="40" y="0"/>
                    <a:pt x="88" y="0"/>
                  </a:cubicBezTo>
                  <a:cubicBezTo>
                    <a:pt x="137" y="0"/>
                    <a:pt x="177" y="40"/>
                    <a:pt x="177" y="88"/>
                  </a:cubicBezTo>
                  <a:cubicBezTo>
                    <a:pt x="177" y="705"/>
                    <a:pt x="177" y="705"/>
                    <a:pt x="177" y="705"/>
                  </a:cubicBezTo>
                  <a:cubicBezTo>
                    <a:pt x="177" y="754"/>
                    <a:pt x="137" y="794"/>
                    <a:pt x="88" y="79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449" eaLnBrk="1" fontAlgn="auto" hangingPunct="1">
                <a:spcBef>
                  <a:spcPts val="0"/>
                </a:spcBef>
                <a:spcAft>
                  <a:spcPts val="0"/>
                </a:spcAft>
                <a:buClrTx/>
              </a:pPr>
              <a:endParaRPr lang="en-GB" sz="2099" b="0" dirty="0">
                <a:solidFill>
                  <a:prstClr val="black"/>
                </a:solidFill>
                <a:latin typeface="Arial"/>
              </a:endParaRPr>
            </a:p>
          </p:txBody>
        </p:sp>
        <p:sp>
          <p:nvSpPr>
            <p:cNvPr id="24" name="Freeform 10"/>
            <p:cNvSpPr>
              <a:spLocks/>
            </p:cNvSpPr>
            <p:nvPr userDrawn="1"/>
          </p:nvSpPr>
          <p:spPr bwMode="auto">
            <a:xfrm>
              <a:off x="12058650" y="4551363"/>
              <a:ext cx="139700" cy="449263"/>
            </a:xfrm>
            <a:custGeom>
              <a:avLst/>
              <a:gdLst>
                <a:gd name="T0" fmla="*/ 44 w 44"/>
                <a:gd name="T1" fmla="*/ 0 h 142"/>
                <a:gd name="T2" fmla="*/ 0 w 44"/>
                <a:gd name="T3" fmla="*/ 42 h 142"/>
                <a:gd name="T4" fmla="*/ 0 w 44"/>
                <a:gd name="T5" fmla="*/ 99 h 142"/>
                <a:gd name="T6" fmla="*/ 44 w 44"/>
                <a:gd name="T7" fmla="*/ 142 h 142"/>
                <a:gd name="T8" fmla="*/ 44 w 44"/>
                <a:gd name="T9" fmla="*/ 0 h 142"/>
              </a:gdLst>
              <a:ahLst/>
              <a:cxnLst>
                <a:cxn ang="0">
                  <a:pos x="T0" y="T1"/>
                </a:cxn>
                <a:cxn ang="0">
                  <a:pos x="T2" y="T3"/>
                </a:cxn>
                <a:cxn ang="0">
                  <a:pos x="T4" y="T5"/>
                </a:cxn>
                <a:cxn ang="0">
                  <a:pos x="T6" y="T7"/>
                </a:cxn>
                <a:cxn ang="0">
                  <a:pos x="T8" y="T9"/>
                </a:cxn>
              </a:cxnLst>
              <a:rect l="0" t="0" r="r" b="b"/>
              <a:pathLst>
                <a:path w="44" h="142">
                  <a:moveTo>
                    <a:pt x="44" y="0"/>
                  </a:moveTo>
                  <a:cubicBezTo>
                    <a:pt x="20" y="0"/>
                    <a:pt x="0" y="19"/>
                    <a:pt x="0" y="42"/>
                  </a:cubicBezTo>
                  <a:cubicBezTo>
                    <a:pt x="0" y="99"/>
                    <a:pt x="0" y="99"/>
                    <a:pt x="0" y="99"/>
                  </a:cubicBezTo>
                  <a:cubicBezTo>
                    <a:pt x="0" y="123"/>
                    <a:pt x="20" y="142"/>
                    <a:pt x="44" y="142"/>
                  </a:cubicBezTo>
                  <a:lnTo>
                    <a:pt x="4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449" eaLnBrk="1" fontAlgn="auto" hangingPunct="1">
                <a:spcBef>
                  <a:spcPts val="0"/>
                </a:spcBef>
                <a:spcAft>
                  <a:spcPts val="0"/>
                </a:spcAft>
                <a:buClrTx/>
              </a:pPr>
              <a:endParaRPr lang="en-GB" sz="2099" b="0" dirty="0">
                <a:solidFill>
                  <a:prstClr val="black"/>
                </a:solidFill>
                <a:latin typeface="Arial"/>
              </a:endParaRPr>
            </a:p>
          </p:txBody>
        </p:sp>
      </p:grpSp>
      <p:grpSp>
        <p:nvGrpSpPr>
          <p:cNvPr id="28" name="Logotype"/>
          <p:cNvGrpSpPr/>
          <p:nvPr userDrawn="1"/>
        </p:nvGrpSpPr>
        <p:grpSpPr>
          <a:xfrm>
            <a:off x="5370337" y="298034"/>
            <a:ext cx="1383679" cy="288542"/>
            <a:chOff x="9501453" y="6148765"/>
            <a:chExt cx="2047875" cy="427037"/>
          </a:xfrm>
          <a:solidFill>
            <a:schemeClr val="bg1"/>
          </a:solidFill>
        </p:grpSpPr>
        <p:sp>
          <p:nvSpPr>
            <p:cNvPr id="29" name="Freeform 5"/>
            <p:cNvSpPr>
              <a:spLocks noEditPoints="1"/>
            </p:cNvSpPr>
            <p:nvPr userDrawn="1"/>
          </p:nvSpPr>
          <p:spPr bwMode="auto">
            <a:xfrm>
              <a:off x="11206428" y="6231315"/>
              <a:ext cx="342900" cy="344487"/>
            </a:xfrm>
            <a:custGeom>
              <a:avLst/>
              <a:gdLst>
                <a:gd name="T0" fmla="*/ 43 w 91"/>
                <a:gd name="T1" fmla="*/ 2 h 91"/>
                <a:gd name="T2" fmla="*/ 2 w 91"/>
                <a:gd name="T3" fmla="*/ 44 h 91"/>
                <a:gd name="T4" fmla="*/ 46 w 91"/>
                <a:gd name="T5" fmla="*/ 91 h 91"/>
                <a:gd name="T6" fmla="*/ 74 w 91"/>
                <a:gd name="T7" fmla="*/ 77 h 91"/>
                <a:gd name="T8" fmla="*/ 74 w 91"/>
                <a:gd name="T9" fmla="*/ 90 h 91"/>
                <a:gd name="T10" fmla="*/ 91 w 91"/>
                <a:gd name="T11" fmla="*/ 90 h 91"/>
                <a:gd name="T12" fmla="*/ 91 w 91"/>
                <a:gd name="T13" fmla="*/ 47 h 91"/>
                <a:gd name="T14" fmla="*/ 43 w 91"/>
                <a:gd name="T15" fmla="*/ 2 h 91"/>
                <a:gd name="T16" fmla="*/ 72 w 91"/>
                <a:gd name="T17" fmla="*/ 48 h 91"/>
                <a:gd name="T18" fmla="*/ 43 w 91"/>
                <a:gd name="T19" fmla="*/ 72 h 91"/>
                <a:gd name="T20" fmla="*/ 21 w 91"/>
                <a:gd name="T21" fmla="*/ 50 h 91"/>
                <a:gd name="T22" fmla="*/ 46 w 91"/>
                <a:gd name="T23" fmla="*/ 21 h 91"/>
                <a:gd name="T24" fmla="*/ 72 w 91"/>
                <a:gd name="T25" fmla="*/ 45 h 91"/>
                <a:gd name="T26" fmla="*/ 72 w 91"/>
                <a:gd name="T27" fmla="*/ 48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1" h="91">
                  <a:moveTo>
                    <a:pt x="43" y="2"/>
                  </a:moveTo>
                  <a:cubicBezTo>
                    <a:pt x="21" y="4"/>
                    <a:pt x="3" y="22"/>
                    <a:pt x="2" y="44"/>
                  </a:cubicBezTo>
                  <a:cubicBezTo>
                    <a:pt x="0" y="70"/>
                    <a:pt x="21" y="91"/>
                    <a:pt x="46" y="91"/>
                  </a:cubicBezTo>
                  <a:cubicBezTo>
                    <a:pt x="56" y="91"/>
                    <a:pt x="68" y="87"/>
                    <a:pt x="74" y="77"/>
                  </a:cubicBezTo>
                  <a:cubicBezTo>
                    <a:pt x="74" y="90"/>
                    <a:pt x="74" y="90"/>
                    <a:pt x="74" y="90"/>
                  </a:cubicBezTo>
                  <a:cubicBezTo>
                    <a:pt x="91" y="90"/>
                    <a:pt x="91" y="90"/>
                    <a:pt x="91" y="90"/>
                  </a:cubicBezTo>
                  <a:cubicBezTo>
                    <a:pt x="91" y="47"/>
                    <a:pt x="91" y="47"/>
                    <a:pt x="91" y="47"/>
                  </a:cubicBezTo>
                  <a:cubicBezTo>
                    <a:pt x="91" y="20"/>
                    <a:pt x="69" y="0"/>
                    <a:pt x="43" y="2"/>
                  </a:cubicBezTo>
                  <a:close/>
                  <a:moveTo>
                    <a:pt x="72" y="48"/>
                  </a:moveTo>
                  <a:cubicBezTo>
                    <a:pt x="71" y="63"/>
                    <a:pt x="58" y="74"/>
                    <a:pt x="43" y="72"/>
                  </a:cubicBezTo>
                  <a:cubicBezTo>
                    <a:pt x="32" y="71"/>
                    <a:pt x="22" y="61"/>
                    <a:pt x="21" y="50"/>
                  </a:cubicBezTo>
                  <a:cubicBezTo>
                    <a:pt x="19" y="34"/>
                    <a:pt x="31" y="21"/>
                    <a:pt x="46" y="21"/>
                  </a:cubicBezTo>
                  <a:cubicBezTo>
                    <a:pt x="60" y="21"/>
                    <a:pt x="71" y="32"/>
                    <a:pt x="72" y="45"/>
                  </a:cubicBezTo>
                  <a:lnTo>
                    <a:pt x="72" y="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449" eaLnBrk="1" fontAlgn="auto" hangingPunct="1">
                <a:spcBef>
                  <a:spcPts val="0"/>
                </a:spcBef>
                <a:spcAft>
                  <a:spcPts val="0"/>
                </a:spcAft>
                <a:buClrTx/>
              </a:pPr>
              <a:endParaRPr lang="en-US" sz="2099" b="0" dirty="0">
                <a:solidFill>
                  <a:prstClr val="black"/>
                </a:solidFill>
                <a:latin typeface="Arial"/>
              </a:endParaRPr>
            </a:p>
          </p:txBody>
        </p:sp>
        <p:sp>
          <p:nvSpPr>
            <p:cNvPr id="30" name="Freeform 6"/>
            <p:cNvSpPr>
              <a:spLocks noEditPoints="1"/>
            </p:cNvSpPr>
            <p:nvPr userDrawn="1"/>
          </p:nvSpPr>
          <p:spPr bwMode="auto">
            <a:xfrm>
              <a:off x="10849241" y="6236077"/>
              <a:ext cx="334963" cy="339725"/>
            </a:xfrm>
            <a:custGeom>
              <a:avLst/>
              <a:gdLst>
                <a:gd name="T0" fmla="*/ 44 w 89"/>
                <a:gd name="T1" fmla="*/ 1 h 90"/>
                <a:gd name="T2" fmla="*/ 0 w 89"/>
                <a:gd name="T3" fmla="*/ 46 h 90"/>
                <a:gd name="T4" fmla="*/ 45 w 89"/>
                <a:gd name="T5" fmla="*/ 90 h 90"/>
                <a:gd name="T6" fmla="*/ 86 w 89"/>
                <a:gd name="T7" fmla="*/ 63 h 90"/>
                <a:gd name="T8" fmla="*/ 69 w 89"/>
                <a:gd name="T9" fmla="*/ 58 h 90"/>
                <a:gd name="T10" fmla="*/ 50 w 89"/>
                <a:gd name="T11" fmla="*/ 72 h 90"/>
                <a:gd name="T12" fmla="*/ 22 w 89"/>
                <a:gd name="T13" fmla="*/ 59 h 90"/>
                <a:gd name="T14" fmla="*/ 89 w 89"/>
                <a:gd name="T15" fmla="*/ 41 h 90"/>
                <a:gd name="T16" fmla="*/ 44 w 89"/>
                <a:gd name="T17" fmla="*/ 1 h 90"/>
                <a:gd name="T18" fmla="*/ 19 w 89"/>
                <a:gd name="T19" fmla="*/ 44 h 90"/>
                <a:gd name="T20" fmla="*/ 36 w 89"/>
                <a:gd name="T21" fmla="*/ 19 h 90"/>
                <a:gd name="T22" fmla="*/ 67 w 89"/>
                <a:gd name="T23" fmla="*/ 31 h 90"/>
                <a:gd name="T24" fmla="*/ 19 w 89"/>
                <a:gd name="T25" fmla="*/ 44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9" h="90">
                  <a:moveTo>
                    <a:pt x="44" y="1"/>
                  </a:moveTo>
                  <a:cubicBezTo>
                    <a:pt x="20" y="2"/>
                    <a:pt x="0" y="20"/>
                    <a:pt x="0" y="46"/>
                  </a:cubicBezTo>
                  <a:cubicBezTo>
                    <a:pt x="0" y="70"/>
                    <a:pt x="20" y="90"/>
                    <a:pt x="45" y="90"/>
                  </a:cubicBezTo>
                  <a:cubicBezTo>
                    <a:pt x="62" y="90"/>
                    <a:pt x="79" y="80"/>
                    <a:pt x="86" y="63"/>
                  </a:cubicBezTo>
                  <a:cubicBezTo>
                    <a:pt x="69" y="58"/>
                    <a:pt x="69" y="58"/>
                    <a:pt x="69" y="58"/>
                  </a:cubicBezTo>
                  <a:cubicBezTo>
                    <a:pt x="66" y="65"/>
                    <a:pt x="58" y="71"/>
                    <a:pt x="50" y="72"/>
                  </a:cubicBezTo>
                  <a:cubicBezTo>
                    <a:pt x="38" y="75"/>
                    <a:pt x="26" y="67"/>
                    <a:pt x="22" y="59"/>
                  </a:cubicBezTo>
                  <a:cubicBezTo>
                    <a:pt x="89" y="41"/>
                    <a:pt x="89" y="41"/>
                    <a:pt x="89" y="41"/>
                  </a:cubicBezTo>
                  <a:cubicBezTo>
                    <a:pt x="87" y="24"/>
                    <a:pt x="72" y="0"/>
                    <a:pt x="44" y="1"/>
                  </a:cubicBezTo>
                  <a:close/>
                  <a:moveTo>
                    <a:pt x="19" y="44"/>
                  </a:moveTo>
                  <a:cubicBezTo>
                    <a:pt x="19" y="34"/>
                    <a:pt x="24" y="24"/>
                    <a:pt x="36" y="19"/>
                  </a:cubicBezTo>
                  <a:cubicBezTo>
                    <a:pt x="50" y="14"/>
                    <a:pt x="62" y="21"/>
                    <a:pt x="67" y="31"/>
                  </a:cubicBezTo>
                  <a:lnTo>
                    <a:pt x="19" y="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449" eaLnBrk="1" fontAlgn="auto" hangingPunct="1">
                <a:spcBef>
                  <a:spcPts val="0"/>
                </a:spcBef>
                <a:spcAft>
                  <a:spcPts val="0"/>
                </a:spcAft>
                <a:buClrTx/>
              </a:pPr>
              <a:endParaRPr lang="en-US" sz="2099" b="0" dirty="0">
                <a:solidFill>
                  <a:prstClr val="black"/>
                </a:solidFill>
                <a:latin typeface="Arial"/>
              </a:endParaRPr>
            </a:p>
          </p:txBody>
        </p:sp>
        <p:sp>
          <p:nvSpPr>
            <p:cNvPr id="31" name="Freeform 7"/>
            <p:cNvSpPr>
              <a:spLocks/>
            </p:cNvSpPr>
            <p:nvPr userDrawn="1"/>
          </p:nvSpPr>
          <p:spPr bwMode="auto">
            <a:xfrm>
              <a:off x="10292028" y="6239252"/>
              <a:ext cx="166688" cy="333375"/>
            </a:xfrm>
            <a:custGeom>
              <a:avLst/>
              <a:gdLst>
                <a:gd name="T0" fmla="*/ 44 w 44"/>
                <a:gd name="T1" fmla="*/ 18 h 88"/>
                <a:gd name="T2" fmla="*/ 44 w 44"/>
                <a:gd name="T3" fmla="*/ 0 h 88"/>
                <a:gd name="T4" fmla="*/ 19 w 44"/>
                <a:gd name="T5" fmla="*/ 13 h 88"/>
                <a:gd name="T6" fmla="*/ 19 w 44"/>
                <a:gd name="T7" fmla="*/ 3 h 88"/>
                <a:gd name="T8" fmla="*/ 0 w 44"/>
                <a:gd name="T9" fmla="*/ 3 h 88"/>
                <a:gd name="T10" fmla="*/ 0 w 44"/>
                <a:gd name="T11" fmla="*/ 44 h 88"/>
                <a:gd name="T12" fmla="*/ 0 w 44"/>
                <a:gd name="T13" fmla="*/ 88 h 88"/>
                <a:gd name="T14" fmla="*/ 20 w 44"/>
                <a:gd name="T15" fmla="*/ 88 h 88"/>
                <a:gd name="T16" fmla="*/ 20 w 44"/>
                <a:gd name="T17" fmla="*/ 46 h 88"/>
                <a:gd name="T18" fmla="*/ 44 w 44"/>
                <a:gd name="T19" fmla="*/ 1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 h="88">
                  <a:moveTo>
                    <a:pt x="44" y="18"/>
                  </a:moveTo>
                  <a:cubicBezTo>
                    <a:pt x="44" y="0"/>
                    <a:pt x="44" y="0"/>
                    <a:pt x="44" y="0"/>
                  </a:cubicBezTo>
                  <a:cubicBezTo>
                    <a:pt x="28" y="0"/>
                    <a:pt x="22" y="8"/>
                    <a:pt x="19" y="13"/>
                  </a:cubicBezTo>
                  <a:cubicBezTo>
                    <a:pt x="19" y="3"/>
                    <a:pt x="19" y="3"/>
                    <a:pt x="19" y="3"/>
                  </a:cubicBezTo>
                  <a:cubicBezTo>
                    <a:pt x="0" y="3"/>
                    <a:pt x="0" y="3"/>
                    <a:pt x="0" y="3"/>
                  </a:cubicBezTo>
                  <a:cubicBezTo>
                    <a:pt x="0" y="44"/>
                    <a:pt x="0" y="44"/>
                    <a:pt x="0" y="44"/>
                  </a:cubicBezTo>
                  <a:cubicBezTo>
                    <a:pt x="0" y="88"/>
                    <a:pt x="0" y="88"/>
                    <a:pt x="0" y="88"/>
                  </a:cubicBezTo>
                  <a:cubicBezTo>
                    <a:pt x="20" y="88"/>
                    <a:pt x="20" y="88"/>
                    <a:pt x="20" y="88"/>
                  </a:cubicBezTo>
                  <a:cubicBezTo>
                    <a:pt x="20" y="62"/>
                    <a:pt x="20" y="62"/>
                    <a:pt x="20" y="46"/>
                  </a:cubicBezTo>
                  <a:cubicBezTo>
                    <a:pt x="20" y="26"/>
                    <a:pt x="31" y="19"/>
                    <a:pt x="44"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449" eaLnBrk="1" fontAlgn="auto" hangingPunct="1">
                <a:spcBef>
                  <a:spcPts val="0"/>
                </a:spcBef>
                <a:spcAft>
                  <a:spcPts val="0"/>
                </a:spcAft>
                <a:buClrTx/>
              </a:pPr>
              <a:endParaRPr lang="en-US" sz="2099" b="0" dirty="0">
                <a:solidFill>
                  <a:prstClr val="black"/>
                </a:solidFill>
                <a:latin typeface="Arial"/>
              </a:endParaRPr>
            </a:p>
          </p:txBody>
        </p:sp>
        <p:sp>
          <p:nvSpPr>
            <p:cNvPr id="32" name="Freeform 8"/>
            <p:cNvSpPr>
              <a:spLocks/>
            </p:cNvSpPr>
            <p:nvPr userDrawn="1"/>
          </p:nvSpPr>
          <p:spPr bwMode="auto">
            <a:xfrm>
              <a:off x="9501453" y="6182102"/>
              <a:ext cx="369888" cy="390525"/>
            </a:xfrm>
            <a:custGeom>
              <a:avLst/>
              <a:gdLst>
                <a:gd name="T0" fmla="*/ 185 w 233"/>
                <a:gd name="T1" fmla="*/ 165 h 246"/>
                <a:gd name="T2" fmla="*/ 48 w 233"/>
                <a:gd name="T3" fmla="*/ 0 h 246"/>
                <a:gd name="T4" fmla="*/ 0 w 233"/>
                <a:gd name="T5" fmla="*/ 0 h 246"/>
                <a:gd name="T6" fmla="*/ 0 w 233"/>
                <a:gd name="T7" fmla="*/ 246 h 246"/>
                <a:gd name="T8" fmla="*/ 50 w 233"/>
                <a:gd name="T9" fmla="*/ 246 h 246"/>
                <a:gd name="T10" fmla="*/ 50 w 233"/>
                <a:gd name="T11" fmla="*/ 81 h 246"/>
                <a:gd name="T12" fmla="*/ 190 w 233"/>
                <a:gd name="T13" fmla="*/ 246 h 246"/>
                <a:gd name="T14" fmla="*/ 233 w 233"/>
                <a:gd name="T15" fmla="*/ 246 h 246"/>
                <a:gd name="T16" fmla="*/ 233 w 233"/>
                <a:gd name="T17" fmla="*/ 0 h 246"/>
                <a:gd name="T18" fmla="*/ 185 w 233"/>
                <a:gd name="T19" fmla="*/ 0 h 246"/>
                <a:gd name="T20" fmla="*/ 185 w 233"/>
                <a:gd name="T21" fmla="*/ 165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3" h="246">
                  <a:moveTo>
                    <a:pt x="185" y="165"/>
                  </a:moveTo>
                  <a:lnTo>
                    <a:pt x="48" y="0"/>
                  </a:lnTo>
                  <a:lnTo>
                    <a:pt x="0" y="0"/>
                  </a:lnTo>
                  <a:lnTo>
                    <a:pt x="0" y="246"/>
                  </a:lnTo>
                  <a:lnTo>
                    <a:pt x="50" y="246"/>
                  </a:lnTo>
                  <a:lnTo>
                    <a:pt x="50" y="81"/>
                  </a:lnTo>
                  <a:lnTo>
                    <a:pt x="190" y="246"/>
                  </a:lnTo>
                  <a:lnTo>
                    <a:pt x="233" y="246"/>
                  </a:lnTo>
                  <a:lnTo>
                    <a:pt x="233" y="0"/>
                  </a:lnTo>
                  <a:lnTo>
                    <a:pt x="185" y="0"/>
                  </a:lnTo>
                  <a:lnTo>
                    <a:pt x="185" y="16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449" eaLnBrk="1" fontAlgn="auto" hangingPunct="1">
                <a:spcBef>
                  <a:spcPts val="0"/>
                </a:spcBef>
                <a:spcAft>
                  <a:spcPts val="0"/>
                </a:spcAft>
                <a:buClrTx/>
              </a:pPr>
              <a:endParaRPr lang="en-US" sz="2099" b="0" dirty="0">
                <a:solidFill>
                  <a:prstClr val="black"/>
                </a:solidFill>
                <a:latin typeface="Arial"/>
              </a:endParaRPr>
            </a:p>
          </p:txBody>
        </p:sp>
        <p:sp>
          <p:nvSpPr>
            <p:cNvPr id="33" name="Freeform 9"/>
            <p:cNvSpPr>
              <a:spLocks noEditPoints="1"/>
            </p:cNvSpPr>
            <p:nvPr userDrawn="1"/>
          </p:nvSpPr>
          <p:spPr bwMode="auto">
            <a:xfrm>
              <a:off x="10461891" y="6148765"/>
              <a:ext cx="342900" cy="427037"/>
            </a:xfrm>
            <a:custGeom>
              <a:avLst/>
              <a:gdLst>
                <a:gd name="T0" fmla="*/ 91 w 91"/>
                <a:gd name="T1" fmla="*/ 0 h 113"/>
                <a:gd name="T2" fmla="*/ 73 w 91"/>
                <a:gd name="T3" fmla="*/ 0 h 113"/>
                <a:gd name="T4" fmla="*/ 73 w 91"/>
                <a:gd name="T5" fmla="*/ 34 h 113"/>
                <a:gd name="T6" fmla="*/ 43 w 91"/>
                <a:gd name="T7" fmla="*/ 24 h 113"/>
                <a:gd name="T8" fmla="*/ 2 w 91"/>
                <a:gd name="T9" fmla="*/ 66 h 113"/>
                <a:gd name="T10" fmla="*/ 46 w 91"/>
                <a:gd name="T11" fmla="*/ 113 h 113"/>
                <a:gd name="T12" fmla="*/ 74 w 91"/>
                <a:gd name="T13" fmla="*/ 101 h 113"/>
                <a:gd name="T14" fmla="*/ 74 w 91"/>
                <a:gd name="T15" fmla="*/ 112 h 113"/>
                <a:gd name="T16" fmla="*/ 91 w 91"/>
                <a:gd name="T17" fmla="*/ 112 h 113"/>
                <a:gd name="T18" fmla="*/ 91 w 91"/>
                <a:gd name="T19" fmla="*/ 69 h 113"/>
                <a:gd name="T20" fmla="*/ 91 w 91"/>
                <a:gd name="T21" fmla="*/ 69 h 113"/>
                <a:gd name="T22" fmla="*/ 91 w 91"/>
                <a:gd name="T23" fmla="*/ 68 h 113"/>
                <a:gd name="T24" fmla="*/ 91 w 91"/>
                <a:gd name="T25" fmla="*/ 0 h 113"/>
                <a:gd name="T26" fmla="*/ 72 w 91"/>
                <a:gd name="T27" fmla="*/ 70 h 113"/>
                <a:gd name="T28" fmla="*/ 43 w 91"/>
                <a:gd name="T29" fmla="*/ 94 h 113"/>
                <a:gd name="T30" fmla="*/ 21 w 91"/>
                <a:gd name="T31" fmla="*/ 72 h 113"/>
                <a:gd name="T32" fmla="*/ 46 w 91"/>
                <a:gd name="T33" fmla="*/ 43 h 113"/>
                <a:gd name="T34" fmla="*/ 72 w 91"/>
                <a:gd name="T35" fmla="*/ 67 h 113"/>
                <a:gd name="T36" fmla="*/ 72 w 91"/>
                <a:gd name="T37" fmla="*/ 7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1" h="113">
                  <a:moveTo>
                    <a:pt x="91" y="0"/>
                  </a:moveTo>
                  <a:cubicBezTo>
                    <a:pt x="73" y="0"/>
                    <a:pt x="73" y="0"/>
                    <a:pt x="73" y="0"/>
                  </a:cubicBezTo>
                  <a:cubicBezTo>
                    <a:pt x="73" y="34"/>
                    <a:pt x="73" y="34"/>
                    <a:pt x="73" y="34"/>
                  </a:cubicBezTo>
                  <a:cubicBezTo>
                    <a:pt x="68" y="28"/>
                    <a:pt x="55" y="23"/>
                    <a:pt x="43" y="24"/>
                  </a:cubicBezTo>
                  <a:cubicBezTo>
                    <a:pt x="21" y="26"/>
                    <a:pt x="3" y="44"/>
                    <a:pt x="2" y="66"/>
                  </a:cubicBezTo>
                  <a:cubicBezTo>
                    <a:pt x="0" y="92"/>
                    <a:pt x="21" y="113"/>
                    <a:pt x="46" y="113"/>
                  </a:cubicBezTo>
                  <a:cubicBezTo>
                    <a:pt x="56" y="113"/>
                    <a:pt x="69" y="109"/>
                    <a:pt x="74" y="101"/>
                  </a:cubicBezTo>
                  <a:cubicBezTo>
                    <a:pt x="74" y="112"/>
                    <a:pt x="74" y="112"/>
                    <a:pt x="74" y="112"/>
                  </a:cubicBezTo>
                  <a:cubicBezTo>
                    <a:pt x="91" y="112"/>
                    <a:pt x="91" y="112"/>
                    <a:pt x="91" y="112"/>
                  </a:cubicBezTo>
                  <a:cubicBezTo>
                    <a:pt x="91" y="69"/>
                    <a:pt x="91" y="69"/>
                    <a:pt x="91" y="69"/>
                  </a:cubicBezTo>
                  <a:cubicBezTo>
                    <a:pt x="91" y="69"/>
                    <a:pt x="91" y="69"/>
                    <a:pt x="91" y="69"/>
                  </a:cubicBezTo>
                  <a:cubicBezTo>
                    <a:pt x="91" y="68"/>
                    <a:pt x="91" y="68"/>
                    <a:pt x="91" y="68"/>
                  </a:cubicBezTo>
                  <a:lnTo>
                    <a:pt x="91" y="0"/>
                  </a:lnTo>
                  <a:close/>
                  <a:moveTo>
                    <a:pt x="72" y="70"/>
                  </a:moveTo>
                  <a:cubicBezTo>
                    <a:pt x="71" y="85"/>
                    <a:pt x="58" y="96"/>
                    <a:pt x="43" y="94"/>
                  </a:cubicBezTo>
                  <a:cubicBezTo>
                    <a:pt x="32" y="93"/>
                    <a:pt x="22" y="83"/>
                    <a:pt x="21" y="72"/>
                  </a:cubicBezTo>
                  <a:cubicBezTo>
                    <a:pt x="19" y="56"/>
                    <a:pt x="31" y="43"/>
                    <a:pt x="46" y="43"/>
                  </a:cubicBezTo>
                  <a:cubicBezTo>
                    <a:pt x="60" y="43"/>
                    <a:pt x="71" y="54"/>
                    <a:pt x="72" y="67"/>
                  </a:cubicBezTo>
                  <a:lnTo>
                    <a:pt x="72"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449" eaLnBrk="1" fontAlgn="auto" hangingPunct="1">
                <a:spcBef>
                  <a:spcPts val="0"/>
                </a:spcBef>
                <a:spcAft>
                  <a:spcPts val="0"/>
                </a:spcAft>
                <a:buClrTx/>
              </a:pPr>
              <a:endParaRPr lang="en-US" sz="2099" b="0" dirty="0">
                <a:solidFill>
                  <a:prstClr val="black"/>
                </a:solidFill>
                <a:latin typeface="Arial"/>
              </a:endParaRPr>
            </a:p>
          </p:txBody>
        </p:sp>
        <p:sp>
          <p:nvSpPr>
            <p:cNvPr id="34" name="Freeform 10"/>
            <p:cNvSpPr>
              <a:spLocks noEditPoints="1"/>
            </p:cNvSpPr>
            <p:nvPr userDrawn="1"/>
          </p:nvSpPr>
          <p:spPr bwMode="auto">
            <a:xfrm>
              <a:off x="9912616" y="6239252"/>
              <a:ext cx="338138" cy="336550"/>
            </a:xfrm>
            <a:custGeom>
              <a:avLst/>
              <a:gdLst>
                <a:gd name="T0" fmla="*/ 45 w 90"/>
                <a:gd name="T1" fmla="*/ 0 h 89"/>
                <a:gd name="T2" fmla="*/ 0 w 90"/>
                <a:gd name="T3" fmla="*/ 45 h 89"/>
                <a:gd name="T4" fmla="*/ 45 w 90"/>
                <a:gd name="T5" fmla="*/ 89 h 89"/>
                <a:gd name="T6" fmla="*/ 90 w 90"/>
                <a:gd name="T7" fmla="*/ 45 h 89"/>
                <a:gd name="T8" fmla="*/ 45 w 90"/>
                <a:gd name="T9" fmla="*/ 0 h 89"/>
                <a:gd name="T10" fmla="*/ 45 w 90"/>
                <a:gd name="T11" fmla="*/ 70 h 89"/>
                <a:gd name="T12" fmla="*/ 19 w 90"/>
                <a:gd name="T13" fmla="*/ 45 h 89"/>
                <a:gd name="T14" fmla="*/ 45 w 90"/>
                <a:gd name="T15" fmla="*/ 19 h 89"/>
                <a:gd name="T16" fmla="*/ 71 w 90"/>
                <a:gd name="T17" fmla="*/ 45 h 89"/>
                <a:gd name="T18" fmla="*/ 45 w 90"/>
                <a:gd name="T19" fmla="*/ 7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0" h="89">
                  <a:moveTo>
                    <a:pt x="45" y="0"/>
                  </a:moveTo>
                  <a:cubicBezTo>
                    <a:pt x="20" y="0"/>
                    <a:pt x="0" y="20"/>
                    <a:pt x="0" y="45"/>
                  </a:cubicBezTo>
                  <a:cubicBezTo>
                    <a:pt x="0" y="69"/>
                    <a:pt x="20" y="89"/>
                    <a:pt x="45" y="89"/>
                  </a:cubicBezTo>
                  <a:cubicBezTo>
                    <a:pt x="70" y="89"/>
                    <a:pt x="90" y="69"/>
                    <a:pt x="90" y="45"/>
                  </a:cubicBezTo>
                  <a:cubicBezTo>
                    <a:pt x="90" y="20"/>
                    <a:pt x="70" y="0"/>
                    <a:pt x="45" y="0"/>
                  </a:cubicBezTo>
                  <a:close/>
                  <a:moveTo>
                    <a:pt x="45" y="70"/>
                  </a:moveTo>
                  <a:cubicBezTo>
                    <a:pt x="31" y="70"/>
                    <a:pt x="19" y="59"/>
                    <a:pt x="19" y="45"/>
                  </a:cubicBezTo>
                  <a:cubicBezTo>
                    <a:pt x="19" y="30"/>
                    <a:pt x="31" y="19"/>
                    <a:pt x="45" y="19"/>
                  </a:cubicBezTo>
                  <a:cubicBezTo>
                    <a:pt x="59" y="19"/>
                    <a:pt x="71" y="30"/>
                    <a:pt x="71" y="45"/>
                  </a:cubicBezTo>
                  <a:cubicBezTo>
                    <a:pt x="71" y="59"/>
                    <a:pt x="59" y="70"/>
                    <a:pt x="45" y="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449" eaLnBrk="1" fontAlgn="auto" hangingPunct="1">
                <a:spcBef>
                  <a:spcPts val="0"/>
                </a:spcBef>
                <a:spcAft>
                  <a:spcPts val="0"/>
                </a:spcAft>
                <a:buClrTx/>
              </a:pPr>
              <a:endParaRPr lang="en-US" sz="2099" b="0" dirty="0">
                <a:solidFill>
                  <a:prstClr val="black"/>
                </a:solidFill>
                <a:latin typeface="Arial"/>
              </a:endParaRPr>
            </a:p>
          </p:txBody>
        </p:sp>
      </p:grpSp>
    </p:spTree>
    <p:extLst>
      <p:ext uri="{BB962C8B-B14F-4D97-AF65-F5344CB8AC3E}">
        <p14:creationId xmlns:p14="http://schemas.microsoft.com/office/powerpoint/2010/main" val="3530445661"/>
      </p:ext>
    </p:extLst>
  </p:cSld>
  <p:clrMapOvr>
    <a:masterClrMapping/>
  </p:clrMapOvr>
</p:sldLayout>
</file>

<file path=ppt/slideLayouts/slideLayout313.xml><?xml version="1.0" encoding="utf-8"?>
<p:sldLayout xmlns:a="http://schemas.openxmlformats.org/drawingml/2006/main" xmlns:r="http://schemas.openxmlformats.org/officeDocument/2006/relationships" xmlns:p="http://schemas.openxmlformats.org/presentationml/2006/main" showMasterSp="0" preserve="1" userDrawn="1">
  <p:cSld name="Title Slide">
    <p:bg>
      <p:bgPr>
        <a:solidFill>
          <a:srgbClr val="00005E"/>
        </a:soli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647836" y="1337955"/>
            <a:ext cx="7198125" cy="750046"/>
          </a:xfrm>
        </p:spPr>
        <p:txBody>
          <a:bodyPr>
            <a:noAutofit/>
          </a:bodyPr>
          <a:lstStyle>
            <a:lvl1pPr>
              <a:defRPr sz="2396">
                <a:solidFill>
                  <a:srgbClr val="FBD9CA"/>
                </a:solidFill>
              </a:defRPr>
            </a:lvl1pPr>
          </a:lstStyle>
          <a:p>
            <a:r>
              <a:rPr lang="en-GB" dirty="0"/>
              <a:t>Click to edit Master title style</a:t>
            </a:r>
          </a:p>
        </p:txBody>
      </p:sp>
      <p:sp>
        <p:nvSpPr>
          <p:cNvPr id="3" name="Subtitle 2"/>
          <p:cNvSpPr>
            <a:spLocks noGrp="1"/>
          </p:cNvSpPr>
          <p:nvPr>
            <p:ph type="subTitle" idx="1"/>
          </p:nvPr>
        </p:nvSpPr>
        <p:spPr>
          <a:xfrm>
            <a:off x="647836" y="2133156"/>
            <a:ext cx="7198125" cy="360000"/>
          </a:xfrm>
        </p:spPr>
        <p:txBody>
          <a:bodyPr>
            <a:noAutofit/>
          </a:bodyPr>
          <a:lstStyle>
            <a:lvl1pPr marL="0" indent="0" algn="l">
              <a:buNone/>
              <a:defRPr b="1">
                <a:solidFill>
                  <a:srgbClr val="FFFFFF"/>
                </a:solidFill>
              </a:defRPr>
            </a:lvl1pPr>
            <a:lvl2pPr marL="543591" indent="0" algn="ctr">
              <a:buNone/>
              <a:defRPr>
                <a:solidFill>
                  <a:schemeClr val="tx1">
                    <a:tint val="75000"/>
                  </a:schemeClr>
                </a:solidFill>
              </a:defRPr>
            </a:lvl2pPr>
            <a:lvl3pPr marL="1087180" indent="0" algn="ctr">
              <a:buNone/>
              <a:defRPr>
                <a:solidFill>
                  <a:schemeClr val="tx1">
                    <a:tint val="75000"/>
                  </a:schemeClr>
                </a:solidFill>
              </a:defRPr>
            </a:lvl3pPr>
            <a:lvl4pPr marL="1630769" indent="0" algn="ctr">
              <a:buNone/>
              <a:defRPr>
                <a:solidFill>
                  <a:schemeClr val="tx1">
                    <a:tint val="75000"/>
                  </a:schemeClr>
                </a:solidFill>
              </a:defRPr>
            </a:lvl4pPr>
            <a:lvl5pPr marL="2174359" indent="0" algn="ctr">
              <a:buNone/>
              <a:defRPr>
                <a:solidFill>
                  <a:schemeClr val="tx1">
                    <a:tint val="75000"/>
                  </a:schemeClr>
                </a:solidFill>
              </a:defRPr>
            </a:lvl5pPr>
            <a:lvl6pPr marL="2717951" indent="0" algn="ctr">
              <a:buNone/>
              <a:defRPr>
                <a:solidFill>
                  <a:schemeClr val="tx1">
                    <a:tint val="75000"/>
                  </a:schemeClr>
                </a:solidFill>
              </a:defRPr>
            </a:lvl6pPr>
            <a:lvl7pPr marL="3261540" indent="0" algn="ctr">
              <a:buNone/>
              <a:defRPr>
                <a:solidFill>
                  <a:schemeClr val="tx1">
                    <a:tint val="75000"/>
                  </a:schemeClr>
                </a:solidFill>
              </a:defRPr>
            </a:lvl7pPr>
            <a:lvl8pPr marL="3805130" indent="0" algn="ctr">
              <a:buNone/>
              <a:defRPr>
                <a:solidFill>
                  <a:schemeClr val="tx1">
                    <a:tint val="75000"/>
                  </a:schemeClr>
                </a:solidFill>
              </a:defRPr>
            </a:lvl8pPr>
            <a:lvl9pPr marL="4348720" indent="0" algn="ctr">
              <a:buNone/>
              <a:defRPr>
                <a:solidFill>
                  <a:schemeClr val="tx1">
                    <a:tint val="75000"/>
                  </a:schemeClr>
                </a:solidFill>
              </a:defRPr>
            </a:lvl9pPr>
          </a:lstStyle>
          <a:p>
            <a:r>
              <a:rPr lang="en-GB" dirty="0"/>
              <a:t>Click to edit Master subtitle style</a:t>
            </a:r>
          </a:p>
        </p:txBody>
      </p:sp>
      <p:sp>
        <p:nvSpPr>
          <p:cNvPr id="21" name="Text Placeholder 20"/>
          <p:cNvSpPr>
            <a:spLocks noGrp="1"/>
          </p:cNvSpPr>
          <p:nvPr>
            <p:ph type="body" sz="quarter" idx="13" hasCustomPrompt="1"/>
          </p:nvPr>
        </p:nvSpPr>
        <p:spPr>
          <a:xfrm>
            <a:off x="647836" y="2591407"/>
            <a:ext cx="7198125" cy="215949"/>
          </a:xfrm>
        </p:spPr>
        <p:txBody>
          <a:bodyPr>
            <a:noAutofit/>
          </a:bodyPr>
          <a:lstStyle>
            <a:lvl1pPr marL="0" indent="0">
              <a:buNone/>
              <a:defRPr sz="1300">
                <a:solidFill>
                  <a:srgbClr val="FFFFFF"/>
                </a:solidFill>
              </a:defRPr>
            </a:lvl1pPr>
            <a:lvl2pPr marL="256815" indent="0">
              <a:buNone/>
              <a:defRPr>
                <a:solidFill>
                  <a:schemeClr val="accent2"/>
                </a:solidFill>
              </a:defRPr>
            </a:lvl2pPr>
            <a:lvl3pPr marL="513629" indent="0">
              <a:buNone/>
              <a:defRPr>
                <a:solidFill>
                  <a:schemeClr val="accent2"/>
                </a:solidFill>
              </a:defRPr>
            </a:lvl3pPr>
            <a:lvl4pPr marL="770444" indent="0">
              <a:buNone/>
              <a:defRPr>
                <a:solidFill>
                  <a:schemeClr val="accent2"/>
                </a:solidFill>
              </a:defRPr>
            </a:lvl4pPr>
            <a:lvl5pPr marL="1027257" indent="0">
              <a:buNone/>
              <a:defRPr>
                <a:solidFill>
                  <a:schemeClr val="accent2"/>
                </a:solidFill>
              </a:defRPr>
            </a:lvl5pPr>
          </a:lstStyle>
          <a:p>
            <a:pPr lvl="0"/>
            <a:r>
              <a:rPr lang="en-GB" dirty="0"/>
              <a:t>Name, title</a:t>
            </a:r>
          </a:p>
        </p:txBody>
      </p:sp>
      <p:sp>
        <p:nvSpPr>
          <p:cNvPr id="22" name="Text Placeholder 20"/>
          <p:cNvSpPr>
            <a:spLocks noGrp="1"/>
          </p:cNvSpPr>
          <p:nvPr>
            <p:ph type="body" sz="quarter" idx="14" hasCustomPrompt="1"/>
          </p:nvPr>
        </p:nvSpPr>
        <p:spPr>
          <a:xfrm>
            <a:off x="647836" y="2843349"/>
            <a:ext cx="7198125" cy="215949"/>
          </a:xfrm>
        </p:spPr>
        <p:txBody>
          <a:bodyPr>
            <a:noAutofit/>
          </a:bodyPr>
          <a:lstStyle>
            <a:lvl1pPr marL="0" indent="0">
              <a:buNone/>
              <a:defRPr sz="1300">
                <a:solidFill>
                  <a:srgbClr val="FFFFFF"/>
                </a:solidFill>
              </a:defRPr>
            </a:lvl1pPr>
            <a:lvl2pPr marL="256815" indent="0">
              <a:buNone/>
              <a:defRPr>
                <a:solidFill>
                  <a:schemeClr val="accent2"/>
                </a:solidFill>
              </a:defRPr>
            </a:lvl2pPr>
            <a:lvl3pPr marL="513629" indent="0">
              <a:buNone/>
              <a:defRPr>
                <a:solidFill>
                  <a:schemeClr val="accent2"/>
                </a:solidFill>
              </a:defRPr>
            </a:lvl3pPr>
            <a:lvl4pPr marL="770444" indent="0">
              <a:buNone/>
              <a:defRPr>
                <a:solidFill>
                  <a:schemeClr val="accent2"/>
                </a:solidFill>
              </a:defRPr>
            </a:lvl4pPr>
            <a:lvl5pPr marL="1027257" indent="0">
              <a:buNone/>
              <a:defRPr>
                <a:solidFill>
                  <a:schemeClr val="accent2"/>
                </a:solidFill>
              </a:defRPr>
            </a:lvl5pPr>
          </a:lstStyle>
          <a:p>
            <a:pPr lvl="0"/>
            <a:r>
              <a:rPr lang="en-GB" dirty="0"/>
              <a:t>Date</a:t>
            </a:r>
          </a:p>
        </p:txBody>
      </p:sp>
      <p:sp>
        <p:nvSpPr>
          <p:cNvPr id="8" name="AutoShape 3"/>
          <p:cNvSpPr>
            <a:spLocks noChangeAspect="1" noChangeArrowheads="1" noTextEdit="1"/>
          </p:cNvSpPr>
          <p:nvPr userDrawn="1"/>
        </p:nvSpPr>
        <p:spPr bwMode="auto">
          <a:xfrm>
            <a:off x="8324271" y="2853665"/>
            <a:ext cx="3994698" cy="40043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317" tIns="45658" rIns="91317" bIns="45658" numCol="1" anchor="t" anchorCtr="0" compatLnSpc="1">
            <a:prstTxWarp prst="textNoShape">
              <a:avLst/>
            </a:prstTxWarp>
          </a:bodyPr>
          <a:lstStyle/>
          <a:p>
            <a:pPr defTabSz="1087180" fontAlgn="auto">
              <a:spcBef>
                <a:spcPts val="0"/>
              </a:spcBef>
              <a:spcAft>
                <a:spcPts val="0"/>
              </a:spcAft>
            </a:pPr>
            <a:endParaRPr lang="en-GB" sz="2096" dirty="0">
              <a:solidFill>
                <a:prstClr val="black"/>
              </a:solidFill>
              <a:latin typeface="Arial"/>
              <a:cs typeface="+mn-cs"/>
            </a:endParaRPr>
          </a:p>
        </p:txBody>
      </p:sp>
      <p:grpSp>
        <p:nvGrpSpPr>
          <p:cNvPr id="17" name="Pulse"/>
          <p:cNvGrpSpPr/>
          <p:nvPr userDrawn="1"/>
        </p:nvGrpSpPr>
        <p:grpSpPr>
          <a:xfrm>
            <a:off x="8749614" y="3029846"/>
            <a:ext cx="3445566" cy="3490105"/>
            <a:chOff x="8751888" y="3030538"/>
            <a:chExt cx="3446462" cy="3490913"/>
          </a:xfrm>
          <a:solidFill>
            <a:schemeClr val="bg1"/>
          </a:solidFill>
        </p:grpSpPr>
        <p:sp>
          <p:nvSpPr>
            <p:cNvPr id="10" name="Freeform 5"/>
            <p:cNvSpPr>
              <a:spLocks/>
            </p:cNvSpPr>
            <p:nvPr userDrawn="1"/>
          </p:nvSpPr>
          <p:spPr bwMode="auto">
            <a:xfrm>
              <a:off x="9196388" y="3902076"/>
              <a:ext cx="449263" cy="1120775"/>
            </a:xfrm>
            <a:custGeom>
              <a:avLst/>
              <a:gdLst>
                <a:gd name="T0" fmla="*/ 71 w 142"/>
                <a:gd name="T1" fmla="*/ 355 h 355"/>
                <a:gd name="T2" fmla="*/ 71 w 142"/>
                <a:gd name="T3" fmla="*/ 355 h 355"/>
                <a:gd name="T4" fmla="*/ 0 w 142"/>
                <a:gd name="T5" fmla="*/ 284 h 355"/>
                <a:gd name="T6" fmla="*/ 0 w 142"/>
                <a:gd name="T7" fmla="*/ 71 h 355"/>
                <a:gd name="T8" fmla="*/ 71 w 142"/>
                <a:gd name="T9" fmla="*/ 0 h 355"/>
                <a:gd name="T10" fmla="*/ 142 w 142"/>
                <a:gd name="T11" fmla="*/ 71 h 355"/>
                <a:gd name="T12" fmla="*/ 142 w 142"/>
                <a:gd name="T13" fmla="*/ 284 h 355"/>
                <a:gd name="T14" fmla="*/ 71 w 142"/>
                <a:gd name="T15" fmla="*/ 355 h 3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2" h="355">
                  <a:moveTo>
                    <a:pt x="71" y="355"/>
                  </a:moveTo>
                  <a:cubicBezTo>
                    <a:pt x="71" y="355"/>
                    <a:pt x="71" y="355"/>
                    <a:pt x="71" y="355"/>
                  </a:cubicBezTo>
                  <a:cubicBezTo>
                    <a:pt x="32" y="355"/>
                    <a:pt x="0" y="323"/>
                    <a:pt x="0" y="284"/>
                  </a:cubicBezTo>
                  <a:cubicBezTo>
                    <a:pt x="0" y="71"/>
                    <a:pt x="0" y="71"/>
                    <a:pt x="0" y="71"/>
                  </a:cubicBezTo>
                  <a:cubicBezTo>
                    <a:pt x="0" y="32"/>
                    <a:pt x="32" y="0"/>
                    <a:pt x="71" y="0"/>
                  </a:cubicBezTo>
                  <a:cubicBezTo>
                    <a:pt x="110" y="0"/>
                    <a:pt x="142" y="32"/>
                    <a:pt x="142" y="71"/>
                  </a:cubicBezTo>
                  <a:cubicBezTo>
                    <a:pt x="142" y="284"/>
                    <a:pt x="142" y="284"/>
                    <a:pt x="142" y="284"/>
                  </a:cubicBezTo>
                  <a:cubicBezTo>
                    <a:pt x="142" y="323"/>
                    <a:pt x="110" y="355"/>
                    <a:pt x="71" y="35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180" fontAlgn="auto">
                <a:spcBef>
                  <a:spcPts val="0"/>
                </a:spcBef>
                <a:spcAft>
                  <a:spcPts val="0"/>
                </a:spcAft>
              </a:pPr>
              <a:endParaRPr lang="en-GB" sz="2096" dirty="0">
                <a:solidFill>
                  <a:prstClr val="black"/>
                </a:solidFill>
                <a:latin typeface="Arial"/>
                <a:cs typeface="+mn-cs"/>
              </a:endParaRPr>
            </a:p>
          </p:txBody>
        </p:sp>
        <p:sp>
          <p:nvSpPr>
            <p:cNvPr id="11" name="Freeform 6"/>
            <p:cNvSpPr>
              <a:spLocks/>
            </p:cNvSpPr>
            <p:nvPr userDrawn="1"/>
          </p:nvSpPr>
          <p:spPr bwMode="auto">
            <a:xfrm>
              <a:off x="8751888" y="4551363"/>
              <a:ext cx="265113" cy="449263"/>
            </a:xfrm>
            <a:custGeom>
              <a:avLst/>
              <a:gdLst>
                <a:gd name="T0" fmla="*/ 42 w 84"/>
                <a:gd name="T1" fmla="*/ 142 h 142"/>
                <a:gd name="T2" fmla="*/ 42 w 84"/>
                <a:gd name="T3" fmla="*/ 142 h 142"/>
                <a:gd name="T4" fmla="*/ 0 w 84"/>
                <a:gd name="T5" fmla="*/ 99 h 142"/>
                <a:gd name="T6" fmla="*/ 0 w 84"/>
                <a:gd name="T7" fmla="*/ 42 h 142"/>
                <a:gd name="T8" fmla="*/ 42 w 84"/>
                <a:gd name="T9" fmla="*/ 0 h 142"/>
                <a:gd name="T10" fmla="*/ 84 w 84"/>
                <a:gd name="T11" fmla="*/ 42 h 142"/>
                <a:gd name="T12" fmla="*/ 84 w 84"/>
                <a:gd name="T13" fmla="*/ 99 h 142"/>
                <a:gd name="T14" fmla="*/ 42 w 84"/>
                <a:gd name="T15" fmla="*/ 142 h 1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4" h="142">
                  <a:moveTo>
                    <a:pt x="42" y="142"/>
                  </a:moveTo>
                  <a:cubicBezTo>
                    <a:pt x="42" y="142"/>
                    <a:pt x="42" y="142"/>
                    <a:pt x="42" y="142"/>
                  </a:cubicBezTo>
                  <a:cubicBezTo>
                    <a:pt x="18" y="142"/>
                    <a:pt x="0" y="123"/>
                    <a:pt x="0" y="99"/>
                  </a:cubicBezTo>
                  <a:cubicBezTo>
                    <a:pt x="0" y="42"/>
                    <a:pt x="0" y="42"/>
                    <a:pt x="0" y="42"/>
                  </a:cubicBezTo>
                  <a:cubicBezTo>
                    <a:pt x="0" y="19"/>
                    <a:pt x="18" y="0"/>
                    <a:pt x="42" y="0"/>
                  </a:cubicBezTo>
                  <a:cubicBezTo>
                    <a:pt x="65" y="0"/>
                    <a:pt x="84" y="19"/>
                    <a:pt x="84" y="42"/>
                  </a:cubicBezTo>
                  <a:cubicBezTo>
                    <a:pt x="84" y="99"/>
                    <a:pt x="84" y="99"/>
                    <a:pt x="84" y="99"/>
                  </a:cubicBezTo>
                  <a:cubicBezTo>
                    <a:pt x="84" y="123"/>
                    <a:pt x="65" y="142"/>
                    <a:pt x="42" y="14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180" fontAlgn="auto">
                <a:spcBef>
                  <a:spcPts val="0"/>
                </a:spcBef>
                <a:spcAft>
                  <a:spcPts val="0"/>
                </a:spcAft>
              </a:pPr>
              <a:endParaRPr lang="en-GB" sz="2096" dirty="0">
                <a:solidFill>
                  <a:prstClr val="black"/>
                </a:solidFill>
                <a:latin typeface="Arial"/>
                <a:cs typeface="+mn-cs"/>
              </a:endParaRPr>
            </a:p>
          </p:txBody>
        </p:sp>
        <p:sp>
          <p:nvSpPr>
            <p:cNvPr id="12" name="Freeform 7"/>
            <p:cNvSpPr>
              <a:spLocks/>
            </p:cNvSpPr>
            <p:nvPr userDrawn="1"/>
          </p:nvSpPr>
          <p:spPr bwMode="auto">
            <a:xfrm>
              <a:off x="11436350" y="4529138"/>
              <a:ext cx="449263" cy="1117600"/>
            </a:xfrm>
            <a:custGeom>
              <a:avLst/>
              <a:gdLst>
                <a:gd name="T0" fmla="*/ 71 w 142"/>
                <a:gd name="T1" fmla="*/ 354 h 354"/>
                <a:gd name="T2" fmla="*/ 71 w 142"/>
                <a:gd name="T3" fmla="*/ 354 h 354"/>
                <a:gd name="T4" fmla="*/ 0 w 142"/>
                <a:gd name="T5" fmla="*/ 283 h 354"/>
                <a:gd name="T6" fmla="*/ 0 w 142"/>
                <a:gd name="T7" fmla="*/ 71 h 354"/>
                <a:gd name="T8" fmla="*/ 71 w 142"/>
                <a:gd name="T9" fmla="*/ 0 h 354"/>
                <a:gd name="T10" fmla="*/ 142 w 142"/>
                <a:gd name="T11" fmla="*/ 71 h 354"/>
                <a:gd name="T12" fmla="*/ 142 w 142"/>
                <a:gd name="T13" fmla="*/ 283 h 354"/>
                <a:gd name="T14" fmla="*/ 71 w 142"/>
                <a:gd name="T15" fmla="*/ 354 h 35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2" h="354">
                  <a:moveTo>
                    <a:pt x="71" y="354"/>
                  </a:moveTo>
                  <a:cubicBezTo>
                    <a:pt x="71" y="354"/>
                    <a:pt x="71" y="354"/>
                    <a:pt x="71" y="354"/>
                  </a:cubicBezTo>
                  <a:cubicBezTo>
                    <a:pt x="32" y="354"/>
                    <a:pt x="0" y="322"/>
                    <a:pt x="0" y="283"/>
                  </a:cubicBezTo>
                  <a:cubicBezTo>
                    <a:pt x="0" y="71"/>
                    <a:pt x="0" y="71"/>
                    <a:pt x="0" y="71"/>
                  </a:cubicBezTo>
                  <a:cubicBezTo>
                    <a:pt x="0" y="32"/>
                    <a:pt x="32" y="0"/>
                    <a:pt x="71" y="0"/>
                  </a:cubicBezTo>
                  <a:cubicBezTo>
                    <a:pt x="110" y="0"/>
                    <a:pt x="142" y="32"/>
                    <a:pt x="142" y="71"/>
                  </a:cubicBezTo>
                  <a:cubicBezTo>
                    <a:pt x="142" y="283"/>
                    <a:pt x="142" y="283"/>
                    <a:pt x="142" y="283"/>
                  </a:cubicBezTo>
                  <a:cubicBezTo>
                    <a:pt x="142" y="322"/>
                    <a:pt x="110" y="354"/>
                    <a:pt x="71" y="35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180" fontAlgn="auto">
                <a:spcBef>
                  <a:spcPts val="0"/>
                </a:spcBef>
                <a:spcAft>
                  <a:spcPts val="0"/>
                </a:spcAft>
              </a:pPr>
              <a:endParaRPr lang="en-GB" sz="2096" dirty="0">
                <a:solidFill>
                  <a:prstClr val="black"/>
                </a:solidFill>
                <a:latin typeface="Arial"/>
                <a:cs typeface="+mn-cs"/>
              </a:endParaRPr>
            </a:p>
          </p:txBody>
        </p:sp>
        <p:sp>
          <p:nvSpPr>
            <p:cNvPr id="14" name="Freeform 8"/>
            <p:cNvSpPr>
              <a:spLocks/>
            </p:cNvSpPr>
            <p:nvPr userDrawn="1"/>
          </p:nvSpPr>
          <p:spPr bwMode="auto">
            <a:xfrm>
              <a:off x="9869488" y="3030538"/>
              <a:ext cx="560388" cy="2506663"/>
            </a:xfrm>
            <a:custGeom>
              <a:avLst/>
              <a:gdLst>
                <a:gd name="T0" fmla="*/ 88 w 177"/>
                <a:gd name="T1" fmla="*/ 794 h 794"/>
                <a:gd name="T2" fmla="*/ 88 w 177"/>
                <a:gd name="T3" fmla="*/ 794 h 794"/>
                <a:gd name="T4" fmla="*/ 0 w 177"/>
                <a:gd name="T5" fmla="*/ 705 h 794"/>
                <a:gd name="T6" fmla="*/ 0 w 177"/>
                <a:gd name="T7" fmla="*/ 89 h 794"/>
                <a:gd name="T8" fmla="*/ 88 w 177"/>
                <a:gd name="T9" fmla="*/ 0 h 794"/>
                <a:gd name="T10" fmla="*/ 177 w 177"/>
                <a:gd name="T11" fmla="*/ 89 h 794"/>
                <a:gd name="T12" fmla="*/ 177 w 177"/>
                <a:gd name="T13" fmla="*/ 705 h 794"/>
                <a:gd name="T14" fmla="*/ 88 w 177"/>
                <a:gd name="T15" fmla="*/ 794 h 7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7" h="794">
                  <a:moveTo>
                    <a:pt x="88" y="794"/>
                  </a:moveTo>
                  <a:cubicBezTo>
                    <a:pt x="88" y="794"/>
                    <a:pt x="88" y="794"/>
                    <a:pt x="88" y="794"/>
                  </a:cubicBezTo>
                  <a:cubicBezTo>
                    <a:pt x="40" y="794"/>
                    <a:pt x="0" y="754"/>
                    <a:pt x="0" y="705"/>
                  </a:cubicBezTo>
                  <a:cubicBezTo>
                    <a:pt x="0" y="89"/>
                    <a:pt x="0" y="89"/>
                    <a:pt x="0" y="89"/>
                  </a:cubicBezTo>
                  <a:cubicBezTo>
                    <a:pt x="0" y="40"/>
                    <a:pt x="40" y="0"/>
                    <a:pt x="88" y="0"/>
                  </a:cubicBezTo>
                  <a:cubicBezTo>
                    <a:pt x="137" y="0"/>
                    <a:pt x="177" y="40"/>
                    <a:pt x="177" y="89"/>
                  </a:cubicBezTo>
                  <a:cubicBezTo>
                    <a:pt x="177" y="705"/>
                    <a:pt x="177" y="705"/>
                    <a:pt x="177" y="705"/>
                  </a:cubicBezTo>
                  <a:cubicBezTo>
                    <a:pt x="177" y="754"/>
                    <a:pt x="137" y="794"/>
                    <a:pt x="88" y="79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180" fontAlgn="auto">
                <a:spcBef>
                  <a:spcPts val="0"/>
                </a:spcBef>
                <a:spcAft>
                  <a:spcPts val="0"/>
                </a:spcAft>
              </a:pPr>
              <a:endParaRPr lang="en-GB" sz="2096" dirty="0">
                <a:solidFill>
                  <a:prstClr val="black"/>
                </a:solidFill>
                <a:latin typeface="Arial"/>
                <a:cs typeface="+mn-cs"/>
              </a:endParaRPr>
            </a:p>
          </p:txBody>
        </p:sp>
        <p:sp>
          <p:nvSpPr>
            <p:cNvPr id="15" name="Freeform 9"/>
            <p:cNvSpPr>
              <a:spLocks/>
            </p:cNvSpPr>
            <p:nvPr userDrawn="1"/>
          </p:nvSpPr>
          <p:spPr bwMode="auto">
            <a:xfrm>
              <a:off x="10653713" y="4014788"/>
              <a:ext cx="558800" cy="2506663"/>
            </a:xfrm>
            <a:custGeom>
              <a:avLst/>
              <a:gdLst>
                <a:gd name="T0" fmla="*/ 88 w 177"/>
                <a:gd name="T1" fmla="*/ 794 h 794"/>
                <a:gd name="T2" fmla="*/ 88 w 177"/>
                <a:gd name="T3" fmla="*/ 794 h 794"/>
                <a:gd name="T4" fmla="*/ 0 w 177"/>
                <a:gd name="T5" fmla="*/ 705 h 794"/>
                <a:gd name="T6" fmla="*/ 0 w 177"/>
                <a:gd name="T7" fmla="*/ 88 h 794"/>
                <a:gd name="T8" fmla="*/ 88 w 177"/>
                <a:gd name="T9" fmla="*/ 0 h 794"/>
                <a:gd name="T10" fmla="*/ 177 w 177"/>
                <a:gd name="T11" fmla="*/ 88 h 794"/>
                <a:gd name="T12" fmla="*/ 177 w 177"/>
                <a:gd name="T13" fmla="*/ 705 h 794"/>
                <a:gd name="T14" fmla="*/ 88 w 177"/>
                <a:gd name="T15" fmla="*/ 794 h 7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7" h="794">
                  <a:moveTo>
                    <a:pt x="88" y="794"/>
                  </a:moveTo>
                  <a:cubicBezTo>
                    <a:pt x="88" y="794"/>
                    <a:pt x="88" y="794"/>
                    <a:pt x="88" y="794"/>
                  </a:cubicBezTo>
                  <a:cubicBezTo>
                    <a:pt x="40" y="794"/>
                    <a:pt x="0" y="754"/>
                    <a:pt x="0" y="705"/>
                  </a:cubicBezTo>
                  <a:cubicBezTo>
                    <a:pt x="0" y="88"/>
                    <a:pt x="0" y="88"/>
                    <a:pt x="0" y="88"/>
                  </a:cubicBezTo>
                  <a:cubicBezTo>
                    <a:pt x="0" y="40"/>
                    <a:pt x="40" y="0"/>
                    <a:pt x="88" y="0"/>
                  </a:cubicBezTo>
                  <a:cubicBezTo>
                    <a:pt x="137" y="0"/>
                    <a:pt x="177" y="40"/>
                    <a:pt x="177" y="88"/>
                  </a:cubicBezTo>
                  <a:cubicBezTo>
                    <a:pt x="177" y="705"/>
                    <a:pt x="177" y="705"/>
                    <a:pt x="177" y="705"/>
                  </a:cubicBezTo>
                  <a:cubicBezTo>
                    <a:pt x="177" y="754"/>
                    <a:pt x="137" y="794"/>
                    <a:pt x="88" y="79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180" fontAlgn="auto">
                <a:spcBef>
                  <a:spcPts val="0"/>
                </a:spcBef>
                <a:spcAft>
                  <a:spcPts val="0"/>
                </a:spcAft>
              </a:pPr>
              <a:endParaRPr lang="en-GB" sz="2096" dirty="0">
                <a:solidFill>
                  <a:prstClr val="black"/>
                </a:solidFill>
                <a:latin typeface="Arial"/>
                <a:cs typeface="+mn-cs"/>
              </a:endParaRPr>
            </a:p>
          </p:txBody>
        </p:sp>
        <p:sp>
          <p:nvSpPr>
            <p:cNvPr id="16" name="Freeform 10"/>
            <p:cNvSpPr>
              <a:spLocks/>
            </p:cNvSpPr>
            <p:nvPr userDrawn="1"/>
          </p:nvSpPr>
          <p:spPr bwMode="auto">
            <a:xfrm>
              <a:off x="12058650" y="4551363"/>
              <a:ext cx="139700" cy="449263"/>
            </a:xfrm>
            <a:custGeom>
              <a:avLst/>
              <a:gdLst>
                <a:gd name="T0" fmla="*/ 44 w 44"/>
                <a:gd name="T1" fmla="*/ 0 h 142"/>
                <a:gd name="T2" fmla="*/ 0 w 44"/>
                <a:gd name="T3" fmla="*/ 42 h 142"/>
                <a:gd name="T4" fmla="*/ 0 w 44"/>
                <a:gd name="T5" fmla="*/ 99 h 142"/>
                <a:gd name="T6" fmla="*/ 44 w 44"/>
                <a:gd name="T7" fmla="*/ 142 h 142"/>
                <a:gd name="T8" fmla="*/ 44 w 44"/>
                <a:gd name="T9" fmla="*/ 0 h 142"/>
              </a:gdLst>
              <a:ahLst/>
              <a:cxnLst>
                <a:cxn ang="0">
                  <a:pos x="T0" y="T1"/>
                </a:cxn>
                <a:cxn ang="0">
                  <a:pos x="T2" y="T3"/>
                </a:cxn>
                <a:cxn ang="0">
                  <a:pos x="T4" y="T5"/>
                </a:cxn>
                <a:cxn ang="0">
                  <a:pos x="T6" y="T7"/>
                </a:cxn>
                <a:cxn ang="0">
                  <a:pos x="T8" y="T9"/>
                </a:cxn>
              </a:cxnLst>
              <a:rect l="0" t="0" r="r" b="b"/>
              <a:pathLst>
                <a:path w="44" h="142">
                  <a:moveTo>
                    <a:pt x="44" y="0"/>
                  </a:moveTo>
                  <a:cubicBezTo>
                    <a:pt x="20" y="0"/>
                    <a:pt x="0" y="19"/>
                    <a:pt x="0" y="42"/>
                  </a:cubicBezTo>
                  <a:cubicBezTo>
                    <a:pt x="0" y="99"/>
                    <a:pt x="0" y="99"/>
                    <a:pt x="0" y="99"/>
                  </a:cubicBezTo>
                  <a:cubicBezTo>
                    <a:pt x="0" y="123"/>
                    <a:pt x="20" y="142"/>
                    <a:pt x="44" y="142"/>
                  </a:cubicBezTo>
                  <a:lnTo>
                    <a:pt x="4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180" fontAlgn="auto">
                <a:spcBef>
                  <a:spcPts val="0"/>
                </a:spcBef>
                <a:spcAft>
                  <a:spcPts val="0"/>
                </a:spcAft>
              </a:pPr>
              <a:endParaRPr lang="en-GB" sz="2096" dirty="0">
                <a:solidFill>
                  <a:prstClr val="black"/>
                </a:solidFill>
                <a:latin typeface="Arial"/>
                <a:cs typeface="+mn-cs"/>
              </a:endParaRPr>
            </a:p>
          </p:txBody>
        </p:sp>
      </p:grpSp>
      <p:grpSp>
        <p:nvGrpSpPr>
          <p:cNvPr id="27" name="Logotype"/>
          <p:cNvGrpSpPr/>
          <p:nvPr userDrawn="1"/>
        </p:nvGrpSpPr>
        <p:grpSpPr>
          <a:xfrm>
            <a:off x="641189" y="530770"/>
            <a:ext cx="1383679" cy="288542"/>
            <a:chOff x="9501453" y="6148765"/>
            <a:chExt cx="2047875" cy="427037"/>
          </a:xfrm>
          <a:solidFill>
            <a:schemeClr val="bg1"/>
          </a:solidFill>
        </p:grpSpPr>
        <p:sp>
          <p:nvSpPr>
            <p:cNvPr id="28" name="Freeform 5"/>
            <p:cNvSpPr>
              <a:spLocks noEditPoints="1"/>
            </p:cNvSpPr>
            <p:nvPr userDrawn="1"/>
          </p:nvSpPr>
          <p:spPr bwMode="auto">
            <a:xfrm>
              <a:off x="11206428" y="6231315"/>
              <a:ext cx="342900" cy="344487"/>
            </a:xfrm>
            <a:custGeom>
              <a:avLst/>
              <a:gdLst>
                <a:gd name="T0" fmla="*/ 43 w 91"/>
                <a:gd name="T1" fmla="*/ 2 h 91"/>
                <a:gd name="T2" fmla="*/ 2 w 91"/>
                <a:gd name="T3" fmla="*/ 44 h 91"/>
                <a:gd name="T4" fmla="*/ 46 w 91"/>
                <a:gd name="T5" fmla="*/ 91 h 91"/>
                <a:gd name="T6" fmla="*/ 74 w 91"/>
                <a:gd name="T7" fmla="*/ 77 h 91"/>
                <a:gd name="T8" fmla="*/ 74 w 91"/>
                <a:gd name="T9" fmla="*/ 90 h 91"/>
                <a:gd name="T10" fmla="*/ 91 w 91"/>
                <a:gd name="T11" fmla="*/ 90 h 91"/>
                <a:gd name="T12" fmla="*/ 91 w 91"/>
                <a:gd name="T13" fmla="*/ 47 h 91"/>
                <a:gd name="T14" fmla="*/ 43 w 91"/>
                <a:gd name="T15" fmla="*/ 2 h 91"/>
                <a:gd name="T16" fmla="*/ 72 w 91"/>
                <a:gd name="T17" fmla="*/ 48 h 91"/>
                <a:gd name="T18" fmla="*/ 43 w 91"/>
                <a:gd name="T19" fmla="*/ 72 h 91"/>
                <a:gd name="T20" fmla="*/ 21 w 91"/>
                <a:gd name="T21" fmla="*/ 50 h 91"/>
                <a:gd name="T22" fmla="*/ 46 w 91"/>
                <a:gd name="T23" fmla="*/ 21 h 91"/>
                <a:gd name="T24" fmla="*/ 72 w 91"/>
                <a:gd name="T25" fmla="*/ 45 h 91"/>
                <a:gd name="T26" fmla="*/ 72 w 91"/>
                <a:gd name="T27" fmla="*/ 48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1" h="91">
                  <a:moveTo>
                    <a:pt x="43" y="2"/>
                  </a:moveTo>
                  <a:cubicBezTo>
                    <a:pt x="21" y="4"/>
                    <a:pt x="3" y="22"/>
                    <a:pt x="2" y="44"/>
                  </a:cubicBezTo>
                  <a:cubicBezTo>
                    <a:pt x="0" y="70"/>
                    <a:pt x="21" y="91"/>
                    <a:pt x="46" y="91"/>
                  </a:cubicBezTo>
                  <a:cubicBezTo>
                    <a:pt x="56" y="91"/>
                    <a:pt x="68" y="87"/>
                    <a:pt x="74" y="77"/>
                  </a:cubicBezTo>
                  <a:cubicBezTo>
                    <a:pt x="74" y="90"/>
                    <a:pt x="74" y="90"/>
                    <a:pt x="74" y="90"/>
                  </a:cubicBezTo>
                  <a:cubicBezTo>
                    <a:pt x="91" y="90"/>
                    <a:pt x="91" y="90"/>
                    <a:pt x="91" y="90"/>
                  </a:cubicBezTo>
                  <a:cubicBezTo>
                    <a:pt x="91" y="47"/>
                    <a:pt x="91" y="47"/>
                    <a:pt x="91" y="47"/>
                  </a:cubicBezTo>
                  <a:cubicBezTo>
                    <a:pt x="91" y="20"/>
                    <a:pt x="69" y="0"/>
                    <a:pt x="43" y="2"/>
                  </a:cubicBezTo>
                  <a:close/>
                  <a:moveTo>
                    <a:pt x="72" y="48"/>
                  </a:moveTo>
                  <a:cubicBezTo>
                    <a:pt x="71" y="63"/>
                    <a:pt x="58" y="74"/>
                    <a:pt x="43" y="72"/>
                  </a:cubicBezTo>
                  <a:cubicBezTo>
                    <a:pt x="32" y="71"/>
                    <a:pt x="22" y="61"/>
                    <a:pt x="21" y="50"/>
                  </a:cubicBezTo>
                  <a:cubicBezTo>
                    <a:pt x="19" y="34"/>
                    <a:pt x="31" y="21"/>
                    <a:pt x="46" y="21"/>
                  </a:cubicBezTo>
                  <a:cubicBezTo>
                    <a:pt x="60" y="21"/>
                    <a:pt x="71" y="32"/>
                    <a:pt x="72" y="45"/>
                  </a:cubicBezTo>
                  <a:lnTo>
                    <a:pt x="72" y="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180" fontAlgn="auto">
                <a:spcBef>
                  <a:spcPts val="0"/>
                </a:spcBef>
                <a:spcAft>
                  <a:spcPts val="0"/>
                </a:spcAft>
              </a:pPr>
              <a:endParaRPr lang="en-US" sz="2096" dirty="0">
                <a:solidFill>
                  <a:prstClr val="black"/>
                </a:solidFill>
                <a:latin typeface="Arial"/>
                <a:cs typeface="+mn-cs"/>
              </a:endParaRPr>
            </a:p>
          </p:txBody>
        </p:sp>
        <p:sp>
          <p:nvSpPr>
            <p:cNvPr id="29" name="Freeform 6"/>
            <p:cNvSpPr>
              <a:spLocks noEditPoints="1"/>
            </p:cNvSpPr>
            <p:nvPr userDrawn="1"/>
          </p:nvSpPr>
          <p:spPr bwMode="auto">
            <a:xfrm>
              <a:off x="10849241" y="6236077"/>
              <a:ext cx="334963" cy="339725"/>
            </a:xfrm>
            <a:custGeom>
              <a:avLst/>
              <a:gdLst>
                <a:gd name="T0" fmla="*/ 44 w 89"/>
                <a:gd name="T1" fmla="*/ 1 h 90"/>
                <a:gd name="T2" fmla="*/ 0 w 89"/>
                <a:gd name="T3" fmla="*/ 46 h 90"/>
                <a:gd name="T4" fmla="*/ 45 w 89"/>
                <a:gd name="T5" fmla="*/ 90 h 90"/>
                <a:gd name="T6" fmla="*/ 86 w 89"/>
                <a:gd name="T7" fmla="*/ 63 h 90"/>
                <a:gd name="T8" fmla="*/ 69 w 89"/>
                <a:gd name="T9" fmla="*/ 58 h 90"/>
                <a:gd name="T10" fmla="*/ 50 w 89"/>
                <a:gd name="T11" fmla="*/ 72 h 90"/>
                <a:gd name="T12" fmla="*/ 22 w 89"/>
                <a:gd name="T13" fmla="*/ 59 h 90"/>
                <a:gd name="T14" fmla="*/ 89 w 89"/>
                <a:gd name="T15" fmla="*/ 41 h 90"/>
                <a:gd name="T16" fmla="*/ 44 w 89"/>
                <a:gd name="T17" fmla="*/ 1 h 90"/>
                <a:gd name="T18" fmla="*/ 19 w 89"/>
                <a:gd name="T19" fmla="*/ 44 h 90"/>
                <a:gd name="T20" fmla="*/ 36 w 89"/>
                <a:gd name="T21" fmla="*/ 19 h 90"/>
                <a:gd name="T22" fmla="*/ 67 w 89"/>
                <a:gd name="T23" fmla="*/ 31 h 90"/>
                <a:gd name="T24" fmla="*/ 19 w 89"/>
                <a:gd name="T25" fmla="*/ 44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9" h="90">
                  <a:moveTo>
                    <a:pt x="44" y="1"/>
                  </a:moveTo>
                  <a:cubicBezTo>
                    <a:pt x="20" y="2"/>
                    <a:pt x="0" y="20"/>
                    <a:pt x="0" y="46"/>
                  </a:cubicBezTo>
                  <a:cubicBezTo>
                    <a:pt x="0" y="70"/>
                    <a:pt x="20" y="90"/>
                    <a:pt x="45" y="90"/>
                  </a:cubicBezTo>
                  <a:cubicBezTo>
                    <a:pt x="62" y="90"/>
                    <a:pt x="79" y="80"/>
                    <a:pt x="86" y="63"/>
                  </a:cubicBezTo>
                  <a:cubicBezTo>
                    <a:pt x="69" y="58"/>
                    <a:pt x="69" y="58"/>
                    <a:pt x="69" y="58"/>
                  </a:cubicBezTo>
                  <a:cubicBezTo>
                    <a:pt x="66" y="65"/>
                    <a:pt x="58" y="71"/>
                    <a:pt x="50" y="72"/>
                  </a:cubicBezTo>
                  <a:cubicBezTo>
                    <a:pt x="38" y="75"/>
                    <a:pt x="26" y="67"/>
                    <a:pt x="22" y="59"/>
                  </a:cubicBezTo>
                  <a:cubicBezTo>
                    <a:pt x="89" y="41"/>
                    <a:pt x="89" y="41"/>
                    <a:pt x="89" y="41"/>
                  </a:cubicBezTo>
                  <a:cubicBezTo>
                    <a:pt x="87" y="24"/>
                    <a:pt x="72" y="0"/>
                    <a:pt x="44" y="1"/>
                  </a:cubicBezTo>
                  <a:close/>
                  <a:moveTo>
                    <a:pt x="19" y="44"/>
                  </a:moveTo>
                  <a:cubicBezTo>
                    <a:pt x="19" y="34"/>
                    <a:pt x="24" y="24"/>
                    <a:pt x="36" y="19"/>
                  </a:cubicBezTo>
                  <a:cubicBezTo>
                    <a:pt x="50" y="14"/>
                    <a:pt x="62" y="21"/>
                    <a:pt x="67" y="31"/>
                  </a:cubicBezTo>
                  <a:lnTo>
                    <a:pt x="19" y="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180" fontAlgn="auto">
                <a:spcBef>
                  <a:spcPts val="0"/>
                </a:spcBef>
                <a:spcAft>
                  <a:spcPts val="0"/>
                </a:spcAft>
              </a:pPr>
              <a:endParaRPr lang="en-US" sz="2096" dirty="0">
                <a:solidFill>
                  <a:prstClr val="black"/>
                </a:solidFill>
                <a:latin typeface="Arial"/>
                <a:cs typeface="+mn-cs"/>
              </a:endParaRPr>
            </a:p>
          </p:txBody>
        </p:sp>
        <p:sp>
          <p:nvSpPr>
            <p:cNvPr id="30" name="Freeform 7"/>
            <p:cNvSpPr>
              <a:spLocks/>
            </p:cNvSpPr>
            <p:nvPr userDrawn="1"/>
          </p:nvSpPr>
          <p:spPr bwMode="auto">
            <a:xfrm>
              <a:off x="10292028" y="6239252"/>
              <a:ext cx="166688" cy="333375"/>
            </a:xfrm>
            <a:custGeom>
              <a:avLst/>
              <a:gdLst>
                <a:gd name="T0" fmla="*/ 44 w 44"/>
                <a:gd name="T1" fmla="*/ 18 h 88"/>
                <a:gd name="T2" fmla="*/ 44 w 44"/>
                <a:gd name="T3" fmla="*/ 0 h 88"/>
                <a:gd name="T4" fmla="*/ 19 w 44"/>
                <a:gd name="T5" fmla="*/ 13 h 88"/>
                <a:gd name="T6" fmla="*/ 19 w 44"/>
                <a:gd name="T7" fmla="*/ 3 h 88"/>
                <a:gd name="T8" fmla="*/ 0 w 44"/>
                <a:gd name="T9" fmla="*/ 3 h 88"/>
                <a:gd name="T10" fmla="*/ 0 w 44"/>
                <a:gd name="T11" fmla="*/ 44 h 88"/>
                <a:gd name="T12" fmla="*/ 0 w 44"/>
                <a:gd name="T13" fmla="*/ 88 h 88"/>
                <a:gd name="T14" fmla="*/ 20 w 44"/>
                <a:gd name="T15" fmla="*/ 88 h 88"/>
                <a:gd name="T16" fmla="*/ 20 w 44"/>
                <a:gd name="T17" fmla="*/ 46 h 88"/>
                <a:gd name="T18" fmla="*/ 44 w 44"/>
                <a:gd name="T19" fmla="*/ 1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 h="88">
                  <a:moveTo>
                    <a:pt x="44" y="18"/>
                  </a:moveTo>
                  <a:cubicBezTo>
                    <a:pt x="44" y="0"/>
                    <a:pt x="44" y="0"/>
                    <a:pt x="44" y="0"/>
                  </a:cubicBezTo>
                  <a:cubicBezTo>
                    <a:pt x="28" y="0"/>
                    <a:pt x="22" y="8"/>
                    <a:pt x="19" y="13"/>
                  </a:cubicBezTo>
                  <a:cubicBezTo>
                    <a:pt x="19" y="3"/>
                    <a:pt x="19" y="3"/>
                    <a:pt x="19" y="3"/>
                  </a:cubicBezTo>
                  <a:cubicBezTo>
                    <a:pt x="0" y="3"/>
                    <a:pt x="0" y="3"/>
                    <a:pt x="0" y="3"/>
                  </a:cubicBezTo>
                  <a:cubicBezTo>
                    <a:pt x="0" y="44"/>
                    <a:pt x="0" y="44"/>
                    <a:pt x="0" y="44"/>
                  </a:cubicBezTo>
                  <a:cubicBezTo>
                    <a:pt x="0" y="88"/>
                    <a:pt x="0" y="88"/>
                    <a:pt x="0" y="88"/>
                  </a:cubicBezTo>
                  <a:cubicBezTo>
                    <a:pt x="20" y="88"/>
                    <a:pt x="20" y="88"/>
                    <a:pt x="20" y="88"/>
                  </a:cubicBezTo>
                  <a:cubicBezTo>
                    <a:pt x="20" y="62"/>
                    <a:pt x="20" y="62"/>
                    <a:pt x="20" y="46"/>
                  </a:cubicBezTo>
                  <a:cubicBezTo>
                    <a:pt x="20" y="26"/>
                    <a:pt x="31" y="19"/>
                    <a:pt x="44"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180" fontAlgn="auto">
                <a:spcBef>
                  <a:spcPts val="0"/>
                </a:spcBef>
                <a:spcAft>
                  <a:spcPts val="0"/>
                </a:spcAft>
              </a:pPr>
              <a:endParaRPr lang="en-US" sz="2096" dirty="0">
                <a:solidFill>
                  <a:prstClr val="black"/>
                </a:solidFill>
                <a:latin typeface="Arial"/>
                <a:cs typeface="+mn-cs"/>
              </a:endParaRPr>
            </a:p>
          </p:txBody>
        </p:sp>
        <p:sp>
          <p:nvSpPr>
            <p:cNvPr id="31" name="Freeform 8"/>
            <p:cNvSpPr>
              <a:spLocks/>
            </p:cNvSpPr>
            <p:nvPr userDrawn="1"/>
          </p:nvSpPr>
          <p:spPr bwMode="auto">
            <a:xfrm>
              <a:off x="9501453" y="6182102"/>
              <a:ext cx="369888" cy="390525"/>
            </a:xfrm>
            <a:custGeom>
              <a:avLst/>
              <a:gdLst>
                <a:gd name="T0" fmla="*/ 185 w 233"/>
                <a:gd name="T1" fmla="*/ 165 h 246"/>
                <a:gd name="T2" fmla="*/ 48 w 233"/>
                <a:gd name="T3" fmla="*/ 0 h 246"/>
                <a:gd name="T4" fmla="*/ 0 w 233"/>
                <a:gd name="T5" fmla="*/ 0 h 246"/>
                <a:gd name="T6" fmla="*/ 0 w 233"/>
                <a:gd name="T7" fmla="*/ 246 h 246"/>
                <a:gd name="T8" fmla="*/ 50 w 233"/>
                <a:gd name="T9" fmla="*/ 246 h 246"/>
                <a:gd name="T10" fmla="*/ 50 w 233"/>
                <a:gd name="T11" fmla="*/ 81 h 246"/>
                <a:gd name="T12" fmla="*/ 190 w 233"/>
                <a:gd name="T13" fmla="*/ 246 h 246"/>
                <a:gd name="T14" fmla="*/ 233 w 233"/>
                <a:gd name="T15" fmla="*/ 246 h 246"/>
                <a:gd name="T16" fmla="*/ 233 w 233"/>
                <a:gd name="T17" fmla="*/ 0 h 246"/>
                <a:gd name="T18" fmla="*/ 185 w 233"/>
                <a:gd name="T19" fmla="*/ 0 h 246"/>
                <a:gd name="T20" fmla="*/ 185 w 233"/>
                <a:gd name="T21" fmla="*/ 165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3" h="246">
                  <a:moveTo>
                    <a:pt x="185" y="165"/>
                  </a:moveTo>
                  <a:lnTo>
                    <a:pt x="48" y="0"/>
                  </a:lnTo>
                  <a:lnTo>
                    <a:pt x="0" y="0"/>
                  </a:lnTo>
                  <a:lnTo>
                    <a:pt x="0" y="246"/>
                  </a:lnTo>
                  <a:lnTo>
                    <a:pt x="50" y="246"/>
                  </a:lnTo>
                  <a:lnTo>
                    <a:pt x="50" y="81"/>
                  </a:lnTo>
                  <a:lnTo>
                    <a:pt x="190" y="246"/>
                  </a:lnTo>
                  <a:lnTo>
                    <a:pt x="233" y="246"/>
                  </a:lnTo>
                  <a:lnTo>
                    <a:pt x="233" y="0"/>
                  </a:lnTo>
                  <a:lnTo>
                    <a:pt x="185" y="0"/>
                  </a:lnTo>
                  <a:lnTo>
                    <a:pt x="185" y="16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180" fontAlgn="auto">
                <a:spcBef>
                  <a:spcPts val="0"/>
                </a:spcBef>
                <a:spcAft>
                  <a:spcPts val="0"/>
                </a:spcAft>
              </a:pPr>
              <a:endParaRPr lang="en-US" sz="2096" dirty="0">
                <a:solidFill>
                  <a:prstClr val="black"/>
                </a:solidFill>
                <a:latin typeface="Arial"/>
                <a:cs typeface="+mn-cs"/>
              </a:endParaRPr>
            </a:p>
          </p:txBody>
        </p:sp>
        <p:sp>
          <p:nvSpPr>
            <p:cNvPr id="32" name="Freeform 9"/>
            <p:cNvSpPr>
              <a:spLocks noEditPoints="1"/>
            </p:cNvSpPr>
            <p:nvPr userDrawn="1"/>
          </p:nvSpPr>
          <p:spPr bwMode="auto">
            <a:xfrm>
              <a:off x="10461891" y="6148765"/>
              <a:ext cx="342900" cy="427037"/>
            </a:xfrm>
            <a:custGeom>
              <a:avLst/>
              <a:gdLst>
                <a:gd name="T0" fmla="*/ 91 w 91"/>
                <a:gd name="T1" fmla="*/ 0 h 113"/>
                <a:gd name="T2" fmla="*/ 73 w 91"/>
                <a:gd name="T3" fmla="*/ 0 h 113"/>
                <a:gd name="T4" fmla="*/ 73 w 91"/>
                <a:gd name="T5" fmla="*/ 34 h 113"/>
                <a:gd name="T6" fmla="*/ 43 w 91"/>
                <a:gd name="T7" fmla="*/ 24 h 113"/>
                <a:gd name="T8" fmla="*/ 2 w 91"/>
                <a:gd name="T9" fmla="*/ 66 h 113"/>
                <a:gd name="T10" fmla="*/ 46 w 91"/>
                <a:gd name="T11" fmla="*/ 113 h 113"/>
                <a:gd name="T12" fmla="*/ 74 w 91"/>
                <a:gd name="T13" fmla="*/ 101 h 113"/>
                <a:gd name="T14" fmla="*/ 74 w 91"/>
                <a:gd name="T15" fmla="*/ 112 h 113"/>
                <a:gd name="T16" fmla="*/ 91 w 91"/>
                <a:gd name="T17" fmla="*/ 112 h 113"/>
                <a:gd name="T18" fmla="*/ 91 w 91"/>
                <a:gd name="T19" fmla="*/ 69 h 113"/>
                <a:gd name="T20" fmla="*/ 91 w 91"/>
                <a:gd name="T21" fmla="*/ 69 h 113"/>
                <a:gd name="T22" fmla="*/ 91 w 91"/>
                <a:gd name="T23" fmla="*/ 68 h 113"/>
                <a:gd name="T24" fmla="*/ 91 w 91"/>
                <a:gd name="T25" fmla="*/ 0 h 113"/>
                <a:gd name="T26" fmla="*/ 72 w 91"/>
                <a:gd name="T27" fmla="*/ 70 h 113"/>
                <a:gd name="T28" fmla="*/ 43 w 91"/>
                <a:gd name="T29" fmla="*/ 94 h 113"/>
                <a:gd name="T30" fmla="*/ 21 w 91"/>
                <a:gd name="T31" fmla="*/ 72 h 113"/>
                <a:gd name="T32" fmla="*/ 46 w 91"/>
                <a:gd name="T33" fmla="*/ 43 h 113"/>
                <a:gd name="T34" fmla="*/ 72 w 91"/>
                <a:gd name="T35" fmla="*/ 67 h 113"/>
                <a:gd name="T36" fmla="*/ 72 w 91"/>
                <a:gd name="T37" fmla="*/ 7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1" h="113">
                  <a:moveTo>
                    <a:pt x="91" y="0"/>
                  </a:moveTo>
                  <a:cubicBezTo>
                    <a:pt x="73" y="0"/>
                    <a:pt x="73" y="0"/>
                    <a:pt x="73" y="0"/>
                  </a:cubicBezTo>
                  <a:cubicBezTo>
                    <a:pt x="73" y="34"/>
                    <a:pt x="73" y="34"/>
                    <a:pt x="73" y="34"/>
                  </a:cubicBezTo>
                  <a:cubicBezTo>
                    <a:pt x="68" y="28"/>
                    <a:pt x="55" y="23"/>
                    <a:pt x="43" y="24"/>
                  </a:cubicBezTo>
                  <a:cubicBezTo>
                    <a:pt x="21" y="26"/>
                    <a:pt x="3" y="44"/>
                    <a:pt x="2" y="66"/>
                  </a:cubicBezTo>
                  <a:cubicBezTo>
                    <a:pt x="0" y="92"/>
                    <a:pt x="21" y="113"/>
                    <a:pt x="46" y="113"/>
                  </a:cubicBezTo>
                  <a:cubicBezTo>
                    <a:pt x="56" y="113"/>
                    <a:pt x="69" y="109"/>
                    <a:pt x="74" y="101"/>
                  </a:cubicBezTo>
                  <a:cubicBezTo>
                    <a:pt x="74" y="112"/>
                    <a:pt x="74" y="112"/>
                    <a:pt x="74" y="112"/>
                  </a:cubicBezTo>
                  <a:cubicBezTo>
                    <a:pt x="91" y="112"/>
                    <a:pt x="91" y="112"/>
                    <a:pt x="91" y="112"/>
                  </a:cubicBezTo>
                  <a:cubicBezTo>
                    <a:pt x="91" y="69"/>
                    <a:pt x="91" y="69"/>
                    <a:pt x="91" y="69"/>
                  </a:cubicBezTo>
                  <a:cubicBezTo>
                    <a:pt x="91" y="69"/>
                    <a:pt x="91" y="69"/>
                    <a:pt x="91" y="69"/>
                  </a:cubicBezTo>
                  <a:cubicBezTo>
                    <a:pt x="91" y="68"/>
                    <a:pt x="91" y="68"/>
                    <a:pt x="91" y="68"/>
                  </a:cubicBezTo>
                  <a:lnTo>
                    <a:pt x="91" y="0"/>
                  </a:lnTo>
                  <a:close/>
                  <a:moveTo>
                    <a:pt x="72" y="70"/>
                  </a:moveTo>
                  <a:cubicBezTo>
                    <a:pt x="71" y="85"/>
                    <a:pt x="58" y="96"/>
                    <a:pt x="43" y="94"/>
                  </a:cubicBezTo>
                  <a:cubicBezTo>
                    <a:pt x="32" y="93"/>
                    <a:pt x="22" y="83"/>
                    <a:pt x="21" y="72"/>
                  </a:cubicBezTo>
                  <a:cubicBezTo>
                    <a:pt x="19" y="56"/>
                    <a:pt x="31" y="43"/>
                    <a:pt x="46" y="43"/>
                  </a:cubicBezTo>
                  <a:cubicBezTo>
                    <a:pt x="60" y="43"/>
                    <a:pt x="71" y="54"/>
                    <a:pt x="72" y="67"/>
                  </a:cubicBezTo>
                  <a:lnTo>
                    <a:pt x="72"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180" fontAlgn="auto">
                <a:spcBef>
                  <a:spcPts val="0"/>
                </a:spcBef>
                <a:spcAft>
                  <a:spcPts val="0"/>
                </a:spcAft>
              </a:pPr>
              <a:endParaRPr lang="en-US" sz="2096" dirty="0">
                <a:solidFill>
                  <a:prstClr val="black"/>
                </a:solidFill>
                <a:latin typeface="Arial"/>
                <a:cs typeface="+mn-cs"/>
              </a:endParaRPr>
            </a:p>
          </p:txBody>
        </p:sp>
        <p:sp>
          <p:nvSpPr>
            <p:cNvPr id="33" name="Freeform 10"/>
            <p:cNvSpPr>
              <a:spLocks noEditPoints="1"/>
            </p:cNvSpPr>
            <p:nvPr userDrawn="1"/>
          </p:nvSpPr>
          <p:spPr bwMode="auto">
            <a:xfrm>
              <a:off x="9912616" y="6239252"/>
              <a:ext cx="338138" cy="336550"/>
            </a:xfrm>
            <a:custGeom>
              <a:avLst/>
              <a:gdLst>
                <a:gd name="T0" fmla="*/ 45 w 90"/>
                <a:gd name="T1" fmla="*/ 0 h 89"/>
                <a:gd name="T2" fmla="*/ 0 w 90"/>
                <a:gd name="T3" fmla="*/ 45 h 89"/>
                <a:gd name="T4" fmla="*/ 45 w 90"/>
                <a:gd name="T5" fmla="*/ 89 h 89"/>
                <a:gd name="T6" fmla="*/ 90 w 90"/>
                <a:gd name="T7" fmla="*/ 45 h 89"/>
                <a:gd name="T8" fmla="*/ 45 w 90"/>
                <a:gd name="T9" fmla="*/ 0 h 89"/>
                <a:gd name="T10" fmla="*/ 45 w 90"/>
                <a:gd name="T11" fmla="*/ 70 h 89"/>
                <a:gd name="T12" fmla="*/ 19 w 90"/>
                <a:gd name="T13" fmla="*/ 45 h 89"/>
                <a:gd name="T14" fmla="*/ 45 w 90"/>
                <a:gd name="T15" fmla="*/ 19 h 89"/>
                <a:gd name="T16" fmla="*/ 71 w 90"/>
                <a:gd name="T17" fmla="*/ 45 h 89"/>
                <a:gd name="T18" fmla="*/ 45 w 90"/>
                <a:gd name="T19" fmla="*/ 7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0" h="89">
                  <a:moveTo>
                    <a:pt x="45" y="0"/>
                  </a:moveTo>
                  <a:cubicBezTo>
                    <a:pt x="20" y="0"/>
                    <a:pt x="0" y="20"/>
                    <a:pt x="0" y="45"/>
                  </a:cubicBezTo>
                  <a:cubicBezTo>
                    <a:pt x="0" y="69"/>
                    <a:pt x="20" y="89"/>
                    <a:pt x="45" y="89"/>
                  </a:cubicBezTo>
                  <a:cubicBezTo>
                    <a:pt x="70" y="89"/>
                    <a:pt x="90" y="69"/>
                    <a:pt x="90" y="45"/>
                  </a:cubicBezTo>
                  <a:cubicBezTo>
                    <a:pt x="90" y="20"/>
                    <a:pt x="70" y="0"/>
                    <a:pt x="45" y="0"/>
                  </a:cubicBezTo>
                  <a:close/>
                  <a:moveTo>
                    <a:pt x="45" y="70"/>
                  </a:moveTo>
                  <a:cubicBezTo>
                    <a:pt x="31" y="70"/>
                    <a:pt x="19" y="59"/>
                    <a:pt x="19" y="45"/>
                  </a:cubicBezTo>
                  <a:cubicBezTo>
                    <a:pt x="19" y="30"/>
                    <a:pt x="31" y="19"/>
                    <a:pt x="45" y="19"/>
                  </a:cubicBezTo>
                  <a:cubicBezTo>
                    <a:pt x="59" y="19"/>
                    <a:pt x="71" y="30"/>
                    <a:pt x="71" y="45"/>
                  </a:cubicBezTo>
                  <a:cubicBezTo>
                    <a:pt x="71" y="59"/>
                    <a:pt x="59" y="70"/>
                    <a:pt x="45" y="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180" fontAlgn="auto">
                <a:spcBef>
                  <a:spcPts val="0"/>
                </a:spcBef>
                <a:spcAft>
                  <a:spcPts val="0"/>
                </a:spcAft>
              </a:pPr>
              <a:endParaRPr lang="en-US" sz="2096" dirty="0">
                <a:solidFill>
                  <a:prstClr val="black"/>
                </a:solidFill>
                <a:latin typeface="Arial"/>
                <a:cs typeface="+mn-cs"/>
              </a:endParaRPr>
            </a:p>
          </p:txBody>
        </p:sp>
      </p:grpSp>
    </p:spTree>
    <p:extLst>
      <p:ext uri="{BB962C8B-B14F-4D97-AF65-F5344CB8AC3E}">
        <p14:creationId xmlns:p14="http://schemas.microsoft.com/office/powerpoint/2010/main" val="1559045255"/>
      </p:ext>
    </p:extLst>
  </p:cSld>
  <p:clrMapOvr>
    <a:masterClrMapping/>
  </p:clrMapOvr>
</p:sldLayout>
</file>

<file path=ppt/slideLayouts/slideLayout314.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3" name="Content Placeholder 2"/>
          <p:cNvSpPr>
            <a:spLocks noGrp="1"/>
          </p:cNvSpPr>
          <p:nvPr>
            <p:ph idx="1"/>
          </p:nvPr>
        </p:nvSpPr>
        <p:spPr>
          <a:xfrm>
            <a:off x="4" y="1331700"/>
            <a:ext cx="6107544" cy="2385273"/>
          </a:xfrm>
        </p:spPr>
        <p:txBody>
          <a:bodyPr/>
          <a:lstStyle>
            <a:lvl1pPr>
              <a:defRPr sz="3995">
                <a:solidFill>
                  <a:schemeClr val="bg1"/>
                </a:solidFill>
              </a:defRPr>
            </a:lvl1pPr>
            <a:lvl2pPr>
              <a:defRPr sz="3995"/>
            </a:lvl2pPr>
            <a:lvl3pPr>
              <a:defRPr sz="3995"/>
            </a:lvl3pPr>
            <a:lvl4pPr>
              <a:defRPr sz="3995"/>
            </a:lvl4pPr>
            <a:lvl5pPr>
              <a:defRPr sz="3995"/>
            </a:lvl5pPr>
          </a:lstStyle>
          <a:p>
            <a:pPr lvl="0"/>
            <a:r>
              <a:rPr lang="en-GB" dirty="0"/>
              <a:t>Click to edit Master text styles</a:t>
            </a:r>
          </a:p>
        </p:txBody>
      </p:sp>
      <p:sp>
        <p:nvSpPr>
          <p:cNvPr id="22" name="Content Placeholder 2">
            <a:extLst>
              <a:ext uri="{FF2B5EF4-FFF2-40B4-BE49-F238E27FC236}">
                <a16:creationId xmlns:a16="http://schemas.microsoft.com/office/drawing/2014/main" id="{03B10AEE-A3C5-4408-8EF9-17166F0B6BA6}"/>
              </a:ext>
            </a:extLst>
          </p:cNvPr>
          <p:cNvSpPr>
            <a:spLocks noGrp="1"/>
          </p:cNvSpPr>
          <p:nvPr>
            <p:ph idx="10"/>
          </p:nvPr>
        </p:nvSpPr>
        <p:spPr>
          <a:xfrm>
            <a:off x="-11540" y="4709997"/>
            <a:ext cx="6107544" cy="287965"/>
          </a:xfrm>
        </p:spPr>
        <p:txBody>
          <a:bodyPr/>
          <a:lstStyle>
            <a:lvl1pPr algn="ctr">
              <a:defRPr sz="1400">
                <a:solidFill>
                  <a:schemeClr val="bg1"/>
                </a:solidFill>
              </a:defRPr>
            </a:lvl1pPr>
            <a:lvl2pPr>
              <a:defRPr sz="3995"/>
            </a:lvl2pPr>
            <a:lvl3pPr>
              <a:defRPr sz="3995"/>
            </a:lvl3pPr>
            <a:lvl4pPr>
              <a:defRPr sz="3995"/>
            </a:lvl4pPr>
            <a:lvl5pPr>
              <a:defRPr sz="3995"/>
            </a:lvl5pPr>
          </a:lstStyle>
          <a:p>
            <a:pPr lvl="0"/>
            <a:r>
              <a:rPr lang="en-GB" dirty="0"/>
              <a:t>Click to edit Master text styles</a:t>
            </a:r>
          </a:p>
        </p:txBody>
      </p:sp>
      <p:sp>
        <p:nvSpPr>
          <p:cNvPr id="24" name="Content Placeholder 2">
            <a:extLst>
              <a:ext uri="{FF2B5EF4-FFF2-40B4-BE49-F238E27FC236}">
                <a16:creationId xmlns:a16="http://schemas.microsoft.com/office/drawing/2014/main" id="{3BC63D29-2AE7-4CE6-8B91-3A4F14885B03}"/>
              </a:ext>
            </a:extLst>
          </p:cNvPr>
          <p:cNvSpPr>
            <a:spLocks noGrp="1"/>
          </p:cNvSpPr>
          <p:nvPr>
            <p:ph idx="11"/>
          </p:nvPr>
        </p:nvSpPr>
        <p:spPr>
          <a:xfrm>
            <a:off x="7506" y="91439"/>
            <a:ext cx="6107544" cy="287965"/>
          </a:xfrm>
        </p:spPr>
        <p:txBody>
          <a:bodyPr/>
          <a:lstStyle>
            <a:lvl1pPr algn="ctr">
              <a:defRPr sz="1400">
                <a:solidFill>
                  <a:schemeClr val="bg1"/>
                </a:solidFill>
              </a:defRPr>
            </a:lvl1pPr>
            <a:lvl2pPr>
              <a:defRPr sz="3995"/>
            </a:lvl2pPr>
            <a:lvl3pPr>
              <a:defRPr sz="3995"/>
            </a:lvl3pPr>
            <a:lvl4pPr>
              <a:defRPr sz="3995"/>
            </a:lvl4pPr>
            <a:lvl5pPr>
              <a:defRPr sz="3995"/>
            </a:lvl5pPr>
          </a:lstStyle>
          <a:p>
            <a:pPr lvl="0"/>
            <a:r>
              <a:rPr lang="en-GB" dirty="0"/>
              <a:t>Click to edit Master text styles</a:t>
            </a:r>
          </a:p>
        </p:txBody>
      </p:sp>
    </p:spTree>
    <p:extLst>
      <p:ext uri="{BB962C8B-B14F-4D97-AF65-F5344CB8AC3E}">
        <p14:creationId xmlns:p14="http://schemas.microsoft.com/office/powerpoint/2010/main" val="2124087877"/>
      </p:ext>
    </p:extLst>
  </p:cSld>
  <p:clrMapOvr>
    <a:masterClrMapping/>
  </p:clrMapOvr>
</p:sldLayout>
</file>

<file path=ppt/slideLayouts/slideLayout315.xml><?xml version="1.0" encoding="utf-8"?>
<p:sldLayout xmlns:a="http://schemas.openxmlformats.org/drawingml/2006/main" xmlns:r="http://schemas.openxmlformats.org/officeDocument/2006/relationships" xmlns:p="http://schemas.openxmlformats.org/presentationml/2006/main" preserve="1" userDrawn="1">
  <p:cSld name="Title and Content Narrow">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dirty="0"/>
              <a:t>Click to edit Master title style</a:t>
            </a:r>
          </a:p>
        </p:txBody>
      </p:sp>
      <p:sp>
        <p:nvSpPr>
          <p:cNvPr id="3" name="Content Placeholder 2"/>
          <p:cNvSpPr>
            <a:spLocks noGrp="1"/>
          </p:cNvSpPr>
          <p:nvPr>
            <p:ph idx="1"/>
          </p:nvPr>
        </p:nvSpPr>
        <p:spPr>
          <a:xfrm>
            <a:off x="647834" y="1331699"/>
            <a:ext cx="7198125" cy="4426975"/>
          </a:xfrm>
        </p:spPr>
        <p:txBody>
          <a:body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p>
        </p:txBody>
      </p:sp>
      <p:sp>
        <p:nvSpPr>
          <p:cNvPr id="6" name="Slide Number Placeholder 5"/>
          <p:cNvSpPr>
            <a:spLocks noGrp="1"/>
          </p:cNvSpPr>
          <p:nvPr>
            <p:ph type="sldNum" sz="quarter" idx="12"/>
          </p:nvPr>
        </p:nvSpPr>
        <p:spPr>
          <a:xfrm>
            <a:off x="647831" y="6373544"/>
            <a:ext cx="323916" cy="144000"/>
          </a:xfrm>
          <a:prstGeom prst="rect">
            <a:avLst/>
          </a:prstGeom>
        </p:spPr>
        <p:txBody>
          <a:bodyPr/>
          <a:lstStyle/>
          <a:p>
            <a:fld id="{D14BCCD3-0010-4FBA-B965-2126ADC31932}" type="slidenum">
              <a:rPr lang="en-GB" smtClean="0"/>
              <a:pPr/>
              <a:t>‹#›</a:t>
            </a:fld>
            <a:endParaRPr lang="en-GB" dirty="0"/>
          </a:p>
        </p:txBody>
      </p:sp>
      <p:sp>
        <p:nvSpPr>
          <p:cNvPr id="4" name="Footer Placeholder 3"/>
          <p:cNvSpPr>
            <a:spLocks noGrp="1"/>
          </p:cNvSpPr>
          <p:nvPr>
            <p:ph type="ftr" sz="quarter" idx="13"/>
          </p:nvPr>
        </p:nvSpPr>
        <p:spPr>
          <a:xfrm>
            <a:off x="1531079" y="6373582"/>
            <a:ext cx="3958969" cy="143967"/>
          </a:xfrm>
          <a:prstGeom prst="rect">
            <a:avLst/>
          </a:prstGeom>
        </p:spPr>
        <p:txBody>
          <a:bodyPr/>
          <a:lstStyle/>
          <a:p>
            <a:endParaRPr lang="en-GB" dirty="0"/>
          </a:p>
        </p:txBody>
      </p:sp>
    </p:spTree>
    <p:extLst>
      <p:ext uri="{BB962C8B-B14F-4D97-AF65-F5344CB8AC3E}">
        <p14:creationId xmlns:p14="http://schemas.microsoft.com/office/powerpoint/2010/main" val="4167047073"/>
      </p:ext>
    </p:extLst>
  </p:cSld>
  <p:clrMapOvr>
    <a:masterClrMapping/>
  </p:clrMapOvr>
</p:sldLayout>
</file>

<file path=ppt/slideLayouts/slideLayout316.xml><?xml version="1.0" encoding="utf-8"?>
<p:sldLayout xmlns:a="http://schemas.openxmlformats.org/drawingml/2006/main" xmlns:r="http://schemas.openxmlformats.org/officeDocument/2006/relationships" xmlns:p="http://schemas.openxmlformats.org/presentationml/2006/main" preserve="1" userDrawn="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647836" y="360000"/>
            <a:ext cx="7198125" cy="720000"/>
          </a:xfrm>
        </p:spPr>
        <p:txBody>
          <a:bodyPr/>
          <a:lstStyle/>
          <a:p>
            <a:r>
              <a:rPr lang="en-GB" dirty="0"/>
              <a:t>Click to edit Master title style</a:t>
            </a:r>
          </a:p>
        </p:txBody>
      </p:sp>
      <p:sp>
        <p:nvSpPr>
          <p:cNvPr id="3" name="Content Placeholder 2"/>
          <p:cNvSpPr>
            <a:spLocks noGrp="1"/>
          </p:cNvSpPr>
          <p:nvPr>
            <p:ph sz="half" idx="1"/>
          </p:nvPr>
        </p:nvSpPr>
        <p:spPr>
          <a:xfrm>
            <a:off x="647833" y="1331699"/>
            <a:ext cx="5362604" cy="4426975"/>
          </a:xfrm>
        </p:spPr>
        <p:txBody>
          <a:bodyPr>
            <a:noAutofit/>
          </a:bodyPr>
          <a:lstStyle>
            <a:lvl1pPr>
              <a:defRPr sz="1600"/>
            </a:lvl1pPr>
            <a:lvl2pPr>
              <a:defRPr sz="1200"/>
            </a:lvl2pPr>
            <a:lvl3pPr>
              <a:defRPr sz="1200"/>
            </a:lvl3pPr>
            <a:lvl4pPr>
              <a:defRPr sz="1200"/>
            </a:lvl4pPr>
            <a:lvl5pPr>
              <a:defRPr sz="1200"/>
            </a:lvl5pPr>
            <a:lvl6pPr>
              <a:defRPr sz="2096"/>
            </a:lvl6pPr>
            <a:lvl7pPr>
              <a:defRPr sz="2096"/>
            </a:lvl7pPr>
            <a:lvl8pPr>
              <a:defRPr sz="2096"/>
            </a:lvl8pPr>
            <a:lvl9pPr>
              <a:defRPr sz="2096"/>
            </a:lvl9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p>
        </p:txBody>
      </p:sp>
      <p:sp>
        <p:nvSpPr>
          <p:cNvPr id="4" name="Content Placeholder 3"/>
          <p:cNvSpPr>
            <a:spLocks noGrp="1"/>
          </p:cNvSpPr>
          <p:nvPr>
            <p:ph sz="half" idx="2"/>
          </p:nvPr>
        </p:nvSpPr>
        <p:spPr>
          <a:xfrm>
            <a:off x="6190394" y="1331699"/>
            <a:ext cx="5362604" cy="4426975"/>
          </a:xfrm>
        </p:spPr>
        <p:txBody>
          <a:bodyPr>
            <a:noAutofit/>
          </a:bodyPr>
          <a:lstStyle>
            <a:lvl1pPr>
              <a:defRPr sz="1600"/>
            </a:lvl1pPr>
            <a:lvl2pPr>
              <a:defRPr sz="1200"/>
            </a:lvl2pPr>
            <a:lvl3pPr>
              <a:defRPr sz="1200"/>
            </a:lvl3pPr>
            <a:lvl4pPr>
              <a:defRPr sz="1200"/>
            </a:lvl4pPr>
            <a:lvl5pPr>
              <a:defRPr sz="1200"/>
            </a:lvl5pPr>
            <a:lvl6pPr>
              <a:defRPr sz="2096"/>
            </a:lvl6pPr>
            <a:lvl7pPr>
              <a:defRPr sz="2096"/>
            </a:lvl7pPr>
            <a:lvl8pPr>
              <a:defRPr sz="2096"/>
            </a:lvl8pPr>
            <a:lvl9pPr>
              <a:defRPr sz="2096"/>
            </a:lvl9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p>
        </p:txBody>
      </p:sp>
      <p:sp>
        <p:nvSpPr>
          <p:cNvPr id="7" name="Slide Number Placeholder 6"/>
          <p:cNvSpPr>
            <a:spLocks noGrp="1"/>
          </p:cNvSpPr>
          <p:nvPr>
            <p:ph type="sldNum" sz="quarter" idx="12"/>
          </p:nvPr>
        </p:nvSpPr>
        <p:spPr>
          <a:xfrm>
            <a:off x="647831" y="6373544"/>
            <a:ext cx="323916" cy="144000"/>
          </a:xfrm>
          <a:prstGeom prst="rect">
            <a:avLst/>
          </a:prstGeom>
        </p:spPr>
        <p:txBody>
          <a:bodyPr/>
          <a:lstStyle/>
          <a:p>
            <a:fld id="{D14BCCD3-0010-4FBA-B965-2126ADC31932}" type="slidenum">
              <a:rPr lang="en-GB" smtClean="0"/>
              <a:pPr/>
              <a:t>‹#›</a:t>
            </a:fld>
            <a:endParaRPr lang="en-GB" dirty="0"/>
          </a:p>
        </p:txBody>
      </p:sp>
      <p:sp>
        <p:nvSpPr>
          <p:cNvPr id="5" name="Footer Placeholder 4"/>
          <p:cNvSpPr>
            <a:spLocks noGrp="1"/>
          </p:cNvSpPr>
          <p:nvPr>
            <p:ph type="ftr" sz="quarter" idx="13"/>
          </p:nvPr>
        </p:nvSpPr>
        <p:spPr>
          <a:xfrm>
            <a:off x="1531079" y="6373582"/>
            <a:ext cx="3958969" cy="143967"/>
          </a:xfrm>
          <a:prstGeom prst="rect">
            <a:avLst/>
          </a:prstGeom>
        </p:spPr>
        <p:txBody>
          <a:bodyPr/>
          <a:lstStyle/>
          <a:p>
            <a:endParaRPr lang="en-GB" dirty="0"/>
          </a:p>
        </p:txBody>
      </p:sp>
    </p:spTree>
    <p:extLst>
      <p:ext uri="{BB962C8B-B14F-4D97-AF65-F5344CB8AC3E}">
        <p14:creationId xmlns:p14="http://schemas.microsoft.com/office/powerpoint/2010/main" val="2251986929"/>
      </p:ext>
    </p:extLst>
  </p:cSld>
  <p:clrMapOvr>
    <a:masterClrMapping/>
  </p:clrMapOvr>
</p:sldLayout>
</file>

<file path=ppt/slideLayouts/slideLayout317.xml><?xml version="1.0" encoding="utf-8"?>
<p:sldLayout xmlns:a="http://schemas.openxmlformats.org/drawingml/2006/main" xmlns:r="http://schemas.openxmlformats.org/officeDocument/2006/relationships" xmlns:p="http://schemas.openxmlformats.org/presentationml/2006/main" preserve="1" userDrawn="1">
  <p:cSld name="Three Content">
    <p:spTree>
      <p:nvGrpSpPr>
        <p:cNvPr id="1" name=""/>
        <p:cNvGrpSpPr/>
        <p:nvPr/>
      </p:nvGrpSpPr>
      <p:grpSpPr>
        <a:xfrm>
          <a:off x="0" y="0"/>
          <a:ext cx="0" cy="0"/>
          <a:chOff x="0" y="0"/>
          <a:chExt cx="0" cy="0"/>
        </a:xfrm>
      </p:grpSpPr>
      <p:sp>
        <p:nvSpPr>
          <p:cNvPr id="2" name="Title 1"/>
          <p:cNvSpPr>
            <a:spLocks noGrp="1"/>
          </p:cNvSpPr>
          <p:nvPr>
            <p:ph type="title"/>
          </p:nvPr>
        </p:nvSpPr>
        <p:spPr>
          <a:xfrm>
            <a:off x="647836" y="360000"/>
            <a:ext cx="7198125" cy="720000"/>
          </a:xfrm>
        </p:spPr>
        <p:txBody>
          <a:bodyPr/>
          <a:lstStyle/>
          <a:p>
            <a:r>
              <a:rPr lang="en-GB" dirty="0"/>
              <a:t>Click to edit Master title style</a:t>
            </a:r>
          </a:p>
        </p:txBody>
      </p:sp>
      <p:sp>
        <p:nvSpPr>
          <p:cNvPr id="3" name="Content Placeholder 2"/>
          <p:cNvSpPr>
            <a:spLocks noGrp="1"/>
          </p:cNvSpPr>
          <p:nvPr>
            <p:ph sz="half" idx="1"/>
          </p:nvPr>
        </p:nvSpPr>
        <p:spPr>
          <a:xfrm>
            <a:off x="647832" y="1331699"/>
            <a:ext cx="3491091" cy="4426975"/>
          </a:xfrm>
        </p:spPr>
        <p:txBody>
          <a:bodyPr>
            <a:noAutofit/>
          </a:bodyPr>
          <a:lstStyle>
            <a:lvl1pPr>
              <a:defRPr sz="1600"/>
            </a:lvl1pPr>
            <a:lvl2pPr>
              <a:defRPr sz="1200"/>
            </a:lvl2pPr>
            <a:lvl3pPr>
              <a:defRPr sz="1200"/>
            </a:lvl3pPr>
            <a:lvl4pPr>
              <a:defRPr sz="1200"/>
            </a:lvl4pPr>
            <a:lvl5pPr>
              <a:defRPr sz="1200"/>
            </a:lvl5pPr>
            <a:lvl6pPr>
              <a:defRPr sz="2096"/>
            </a:lvl6pPr>
            <a:lvl7pPr>
              <a:defRPr sz="2096"/>
            </a:lvl7pPr>
            <a:lvl8pPr>
              <a:defRPr sz="2096"/>
            </a:lvl8pPr>
            <a:lvl9pPr>
              <a:defRPr sz="2096"/>
            </a:lvl9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p>
        </p:txBody>
      </p:sp>
      <p:sp>
        <p:nvSpPr>
          <p:cNvPr id="4" name="Content Placeholder 3"/>
          <p:cNvSpPr>
            <a:spLocks noGrp="1"/>
          </p:cNvSpPr>
          <p:nvPr>
            <p:ph sz="half" idx="2"/>
          </p:nvPr>
        </p:nvSpPr>
        <p:spPr>
          <a:xfrm>
            <a:off x="4358468" y="1331699"/>
            <a:ext cx="3491091" cy="4426975"/>
          </a:xfrm>
        </p:spPr>
        <p:txBody>
          <a:bodyPr>
            <a:noAutofit/>
          </a:bodyPr>
          <a:lstStyle>
            <a:lvl1pPr>
              <a:defRPr sz="1600"/>
            </a:lvl1pPr>
            <a:lvl2pPr>
              <a:defRPr sz="1200"/>
            </a:lvl2pPr>
            <a:lvl3pPr>
              <a:defRPr sz="1200"/>
            </a:lvl3pPr>
            <a:lvl4pPr>
              <a:defRPr sz="1200"/>
            </a:lvl4pPr>
            <a:lvl5pPr>
              <a:defRPr sz="1200"/>
            </a:lvl5pPr>
            <a:lvl6pPr>
              <a:defRPr sz="2096"/>
            </a:lvl6pPr>
            <a:lvl7pPr>
              <a:defRPr sz="2096"/>
            </a:lvl7pPr>
            <a:lvl8pPr>
              <a:defRPr sz="2096"/>
            </a:lvl8pPr>
            <a:lvl9pPr>
              <a:defRPr sz="2096"/>
            </a:lvl9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p>
        </p:txBody>
      </p:sp>
      <p:sp>
        <p:nvSpPr>
          <p:cNvPr id="7" name="Slide Number Placeholder 6"/>
          <p:cNvSpPr>
            <a:spLocks noGrp="1"/>
          </p:cNvSpPr>
          <p:nvPr>
            <p:ph type="sldNum" sz="quarter" idx="12"/>
          </p:nvPr>
        </p:nvSpPr>
        <p:spPr>
          <a:xfrm>
            <a:off x="647831" y="6373544"/>
            <a:ext cx="323916" cy="144000"/>
          </a:xfrm>
          <a:prstGeom prst="rect">
            <a:avLst/>
          </a:prstGeom>
        </p:spPr>
        <p:txBody>
          <a:bodyPr/>
          <a:lstStyle/>
          <a:p>
            <a:fld id="{D14BCCD3-0010-4FBA-B965-2126ADC31932}" type="slidenum">
              <a:rPr lang="en-GB" smtClean="0"/>
              <a:pPr/>
              <a:t>‹#›</a:t>
            </a:fld>
            <a:endParaRPr lang="en-GB" dirty="0"/>
          </a:p>
        </p:txBody>
      </p:sp>
      <p:sp>
        <p:nvSpPr>
          <p:cNvPr id="6" name="Content Placeholder 3"/>
          <p:cNvSpPr>
            <a:spLocks noGrp="1"/>
          </p:cNvSpPr>
          <p:nvPr>
            <p:ph sz="half" idx="13"/>
          </p:nvPr>
        </p:nvSpPr>
        <p:spPr>
          <a:xfrm>
            <a:off x="8065503" y="1331699"/>
            <a:ext cx="3491091" cy="4426975"/>
          </a:xfrm>
        </p:spPr>
        <p:txBody>
          <a:bodyPr>
            <a:noAutofit/>
          </a:bodyPr>
          <a:lstStyle>
            <a:lvl1pPr>
              <a:defRPr sz="1600"/>
            </a:lvl1pPr>
            <a:lvl2pPr>
              <a:defRPr sz="1200"/>
            </a:lvl2pPr>
            <a:lvl3pPr>
              <a:defRPr sz="1200"/>
            </a:lvl3pPr>
            <a:lvl4pPr>
              <a:defRPr sz="1200"/>
            </a:lvl4pPr>
            <a:lvl5pPr>
              <a:defRPr sz="1200"/>
            </a:lvl5pPr>
            <a:lvl6pPr>
              <a:defRPr sz="2096"/>
            </a:lvl6pPr>
            <a:lvl7pPr>
              <a:defRPr sz="2096"/>
            </a:lvl7pPr>
            <a:lvl8pPr>
              <a:defRPr sz="2096"/>
            </a:lvl8pPr>
            <a:lvl9pPr>
              <a:defRPr sz="2096"/>
            </a:lvl9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p>
        </p:txBody>
      </p:sp>
      <p:sp>
        <p:nvSpPr>
          <p:cNvPr id="5" name="Footer Placeholder 4"/>
          <p:cNvSpPr>
            <a:spLocks noGrp="1"/>
          </p:cNvSpPr>
          <p:nvPr>
            <p:ph type="ftr" sz="quarter" idx="14"/>
          </p:nvPr>
        </p:nvSpPr>
        <p:spPr>
          <a:xfrm>
            <a:off x="1531079" y="6373582"/>
            <a:ext cx="3958969" cy="143967"/>
          </a:xfrm>
          <a:prstGeom prst="rect">
            <a:avLst/>
          </a:prstGeom>
        </p:spPr>
        <p:txBody>
          <a:bodyPr/>
          <a:lstStyle/>
          <a:p>
            <a:endParaRPr lang="en-GB" dirty="0"/>
          </a:p>
        </p:txBody>
      </p:sp>
    </p:spTree>
    <p:extLst>
      <p:ext uri="{BB962C8B-B14F-4D97-AF65-F5344CB8AC3E}">
        <p14:creationId xmlns:p14="http://schemas.microsoft.com/office/powerpoint/2010/main" val="4131549962"/>
      </p:ext>
    </p:extLst>
  </p:cSld>
  <p:clrMapOvr>
    <a:masterClrMapping/>
  </p:clrMapOvr>
</p:sldLayout>
</file>

<file path=ppt/slideLayouts/slideLayout318.xml><?xml version="1.0" encoding="utf-8"?>
<p:sldLayout xmlns:a="http://schemas.openxmlformats.org/drawingml/2006/main" xmlns:r="http://schemas.openxmlformats.org/officeDocument/2006/relationships" xmlns:p="http://schemas.openxmlformats.org/presentationml/2006/main" preserve="1" userDrawn="1">
  <p:cSld name="Title">
    <p:spTree>
      <p:nvGrpSpPr>
        <p:cNvPr id="1" name=""/>
        <p:cNvGrpSpPr/>
        <p:nvPr/>
      </p:nvGrpSpPr>
      <p:grpSpPr>
        <a:xfrm>
          <a:off x="0" y="0"/>
          <a:ext cx="0" cy="0"/>
          <a:chOff x="0" y="0"/>
          <a:chExt cx="0" cy="0"/>
        </a:xfrm>
      </p:grpSpPr>
      <p:sp>
        <p:nvSpPr>
          <p:cNvPr id="2" name="Title 1"/>
          <p:cNvSpPr>
            <a:spLocks noGrp="1"/>
          </p:cNvSpPr>
          <p:nvPr>
            <p:ph type="title"/>
          </p:nvPr>
        </p:nvSpPr>
        <p:spPr>
          <a:xfrm>
            <a:off x="647836" y="360000"/>
            <a:ext cx="7198125" cy="720000"/>
          </a:xfrm>
        </p:spPr>
        <p:txBody>
          <a:bodyPr/>
          <a:lstStyle/>
          <a:p>
            <a:r>
              <a:rPr lang="en-GB" dirty="0"/>
              <a:t>Click to edit Master title style</a:t>
            </a:r>
          </a:p>
        </p:txBody>
      </p:sp>
      <p:sp>
        <p:nvSpPr>
          <p:cNvPr id="5" name="Slide Number Placeholder 4"/>
          <p:cNvSpPr>
            <a:spLocks noGrp="1"/>
          </p:cNvSpPr>
          <p:nvPr>
            <p:ph type="sldNum" sz="quarter" idx="12"/>
          </p:nvPr>
        </p:nvSpPr>
        <p:spPr>
          <a:xfrm>
            <a:off x="647831" y="6373544"/>
            <a:ext cx="323916" cy="144000"/>
          </a:xfrm>
          <a:prstGeom prst="rect">
            <a:avLst/>
          </a:prstGeom>
        </p:spPr>
        <p:txBody>
          <a:bodyPr/>
          <a:lstStyle/>
          <a:p>
            <a:fld id="{D14BCCD3-0010-4FBA-B965-2126ADC31932}" type="slidenum">
              <a:rPr lang="en-GB" smtClean="0"/>
              <a:pPr/>
              <a:t>‹#›</a:t>
            </a:fld>
            <a:endParaRPr lang="en-GB" dirty="0"/>
          </a:p>
        </p:txBody>
      </p:sp>
      <p:sp>
        <p:nvSpPr>
          <p:cNvPr id="3" name="Footer Placeholder 2"/>
          <p:cNvSpPr>
            <a:spLocks noGrp="1"/>
          </p:cNvSpPr>
          <p:nvPr>
            <p:ph type="ftr" sz="quarter" idx="13"/>
          </p:nvPr>
        </p:nvSpPr>
        <p:spPr>
          <a:xfrm>
            <a:off x="1531079" y="6373582"/>
            <a:ext cx="3958969" cy="143967"/>
          </a:xfrm>
          <a:prstGeom prst="rect">
            <a:avLst/>
          </a:prstGeom>
        </p:spPr>
        <p:txBody>
          <a:bodyPr/>
          <a:lstStyle/>
          <a:p>
            <a:endParaRPr lang="en-GB" dirty="0"/>
          </a:p>
        </p:txBody>
      </p:sp>
    </p:spTree>
    <p:extLst>
      <p:ext uri="{BB962C8B-B14F-4D97-AF65-F5344CB8AC3E}">
        <p14:creationId xmlns:p14="http://schemas.microsoft.com/office/powerpoint/2010/main" val="3831924682"/>
      </p:ext>
    </p:extLst>
  </p:cSld>
  <p:clrMapOvr>
    <a:masterClrMapping/>
  </p:clrMapOvr>
</p:sldLayout>
</file>

<file path=ppt/slideLayouts/slideLayout31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4" name="Slide Number Placeholder 3"/>
          <p:cNvSpPr>
            <a:spLocks noGrp="1"/>
          </p:cNvSpPr>
          <p:nvPr>
            <p:ph type="sldNum" sz="quarter" idx="12"/>
          </p:nvPr>
        </p:nvSpPr>
        <p:spPr>
          <a:xfrm>
            <a:off x="647831" y="6373544"/>
            <a:ext cx="323916" cy="144000"/>
          </a:xfrm>
          <a:prstGeom prst="rect">
            <a:avLst/>
          </a:prstGeom>
        </p:spPr>
        <p:txBody>
          <a:bodyPr/>
          <a:lstStyle/>
          <a:p>
            <a:fld id="{D14BCCD3-0010-4FBA-B965-2126ADC31932}" type="slidenum">
              <a:rPr lang="en-GB" smtClean="0"/>
              <a:pPr/>
              <a:t>‹#›</a:t>
            </a:fld>
            <a:endParaRPr lang="en-GB" dirty="0"/>
          </a:p>
        </p:txBody>
      </p:sp>
      <p:sp>
        <p:nvSpPr>
          <p:cNvPr id="2" name="Footer Placeholder 1"/>
          <p:cNvSpPr>
            <a:spLocks noGrp="1"/>
          </p:cNvSpPr>
          <p:nvPr>
            <p:ph type="ftr" sz="quarter" idx="13"/>
          </p:nvPr>
        </p:nvSpPr>
        <p:spPr>
          <a:xfrm>
            <a:off x="1531079" y="6373582"/>
            <a:ext cx="3958969" cy="143967"/>
          </a:xfrm>
          <a:prstGeom prst="rect">
            <a:avLst/>
          </a:prstGeom>
        </p:spPr>
        <p:txBody>
          <a:bodyPr/>
          <a:lstStyle/>
          <a:p>
            <a:endParaRPr lang="en-GB" dirty="0"/>
          </a:p>
        </p:txBody>
      </p:sp>
    </p:spTree>
    <p:extLst>
      <p:ext uri="{BB962C8B-B14F-4D97-AF65-F5344CB8AC3E}">
        <p14:creationId xmlns:p14="http://schemas.microsoft.com/office/powerpoint/2010/main" val="3064734713"/>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preserve="1" userDrawn="1">
  <p:cSld name="Title">
    <p:spTree>
      <p:nvGrpSpPr>
        <p:cNvPr id="1" name=""/>
        <p:cNvGrpSpPr/>
        <p:nvPr/>
      </p:nvGrpSpPr>
      <p:grpSpPr>
        <a:xfrm>
          <a:off x="0" y="0"/>
          <a:ext cx="0" cy="0"/>
          <a:chOff x="0" y="0"/>
          <a:chExt cx="0" cy="0"/>
        </a:xfrm>
      </p:grpSpPr>
      <p:sp>
        <p:nvSpPr>
          <p:cNvPr id="2" name="Title 1"/>
          <p:cNvSpPr>
            <a:spLocks noGrp="1"/>
          </p:cNvSpPr>
          <p:nvPr>
            <p:ph type="title"/>
          </p:nvPr>
        </p:nvSpPr>
        <p:spPr>
          <a:xfrm>
            <a:off x="647833" y="360000"/>
            <a:ext cx="7198125" cy="720000"/>
          </a:xfrm>
        </p:spPr>
        <p:txBody>
          <a:bodyPr/>
          <a:lstStyle/>
          <a:p>
            <a:r>
              <a:rPr lang="en-US" dirty="0"/>
              <a:t>Click to edit Master title style</a:t>
            </a:r>
          </a:p>
        </p:txBody>
      </p:sp>
      <p:sp>
        <p:nvSpPr>
          <p:cNvPr id="5" name="Slide Number Placeholder 4"/>
          <p:cNvSpPr>
            <a:spLocks noGrp="1"/>
          </p:cNvSpPr>
          <p:nvPr>
            <p:ph type="sldNum" sz="quarter" idx="12"/>
          </p:nvPr>
        </p:nvSpPr>
        <p:spPr/>
        <p:txBody>
          <a:bodyPr/>
          <a:lstStyle/>
          <a:p>
            <a:pPr>
              <a:buClr>
                <a:prstClr val="black"/>
              </a:buClr>
            </a:pPr>
            <a:fld id="{D14BCCD3-0010-4FBA-B965-2126ADC31932}" type="slidenum">
              <a:rPr lang="en-US" smtClean="0"/>
              <a:pPr>
                <a:buClr>
                  <a:prstClr val="black"/>
                </a:buClr>
              </a:pPr>
              <a:t>‹#›</a:t>
            </a:fld>
            <a:endParaRPr lang="en-US" dirty="0"/>
          </a:p>
        </p:txBody>
      </p:sp>
      <p:sp>
        <p:nvSpPr>
          <p:cNvPr id="3" name="Footer Placeholder 2"/>
          <p:cNvSpPr>
            <a:spLocks noGrp="1"/>
          </p:cNvSpPr>
          <p:nvPr>
            <p:ph type="ftr" sz="quarter" idx="13"/>
          </p:nvPr>
        </p:nvSpPr>
        <p:spPr/>
        <p:txBody>
          <a:bodyPr/>
          <a:lstStyle/>
          <a:p>
            <a:pPr>
              <a:buClr>
                <a:prstClr val="black"/>
              </a:buClr>
            </a:pPr>
            <a:endParaRPr lang="en-US" dirty="0"/>
          </a:p>
        </p:txBody>
      </p:sp>
    </p:spTree>
    <p:extLst>
      <p:ext uri="{BB962C8B-B14F-4D97-AF65-F5344CB8AC3E}">
        <p14:creationId xmlns:p14="http://schemas.microsoft.com/office/powerpoint/2010/main" val="552487528"/>
      </p:ext>
    </p:extLst>
  </p:cSld>
  <p:clrMapOvr>
    <a:masterClrMapping/>
  </p:clrMapOvr>
</p:sldLayout>
</file>

<file path=ppt/slideLayouts/slideLayout320.xml><?xml version="1.0" encoding="utf-8"?>
<p:sldLayout xmlns:a="http://schemas.openxmlformats.org/drawingml/2006/main" xmlns:r="http://schemas.openxmlformats.org/officeDocument/2006/relationships" xmlns:p="http://schemas.openxmlformats.org/presentationml/2006/main" preserve="1" userDrawn="1">
  <p:cSld name="Image Left">
    <p:spTree>
      <p:nvGrpSpPr>
        <p:cNvPr id="1" name=""/>
        <p:cNvGrpSpPr/>
        <p:nvPr/>
      </p:nvGrpSpPr>
      <p:grpSpPr>
        <a:xfrm>
          <a:off x="0" y="0"/>
          <a:ext cx="0" cy="0"/>
          <a:chOff x="0" y="0"/>
          <a:chExt cx="0" cy="0"/>
        </a:xfrm>
      </p:grpSpPr>
      <p:sp>
        <p:nvSpPr>
          <p:cNvPr id="2" name="Title 1"/>
          <p:cNvSpPr>
            <a:spLocks noGrp="1"/>
          </p:cNvSpPr>
          <p:nvPr>
            <p:ph type="title"/>
          </p:nvPr>
        </p:nvSpPr>
        <p:spPr>
          <a:xfrm>
            <a:off x="647836" y="360000"/>
            <a:ext cx="7198125" cy="720000"/>
          </a:xfrm>
        </p:spPr>
        <p:txBody>
          <a:bodyPr/>
          <a:lstStyle/>
          <a:p>
            <a:r>
              <a:rPr lang="en-GB" dirty="0"/>
              <a:t>Click to edit Master title style</a:t>
            </a:r>
          </a:p>
        </p:txBody>
      </p:sp>
      <p:sp>
        <p:nvSpPr>
          <p:cNvPr id="4" name="Content Placeholder 3"/>
          <p:cNvSpPr>
            <a:spLocks noGrp="1"/>
          </p:cNvSpPr>
          <p:nvPr>
            <p:ph sz="half" idx="2"/>
          </p:nvPr>
        </p:nvSpPr>
        <p:spPr>
          <a:xfrm>
            <a:off x="6190394" y="1331700"/>
            <a:ext cx="5362604" cy="4430575"/>
          </a:xfrm>
        </p:spPr>
        <p:txBody>
          <a:bodyPr>
            <a:noAutofit/>
          </a:bodyPr>
          <a:lstStyle>
            <a:lvl1pPr>
              <a:defRPr sz="1600"/>
            </a:lvl1pPr>
            <a:lvl2pPr>
              <a:defRPr sz="1200"/>
            </a:lvl2pPr>
            <a:lvl3pPr>
              <a:defRPr sz="1200"/>
            </a:lvl3pPr>
            <a:lvl4pPr>
              <a:defRPr sz="1200"/>
            </a:lvl4pPr>
            <a:lvl5pPr>
              <a:defRPr sz="1200"/>
            </a:lvl5pPr>
            <a:lvl6pPr>
              <a:defRPr sz="2096"/>
            </a:lvl6pPr>
            <a:lvl7pPr>
              <a:defRPr sz="2096"/>
            </a:lvl7pPr>
            <a:lvl8pPr>
              <a:defRPr sz="2096"/>
            </a:lvl8pPr>
            <a:lvl9pPr>
              <a:defRPr sz="2096"/>
            </a:lvl9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p>
        </p:txBody>
      </p:sp>
      <p:sp>
        <p:nvSpPr>
          <p:cNvPr id="7" name="Slide Number Placeholder 6"/>
          <p:cNvSpPr>
            <a:spLocks noGrp="1"/>
          </p:cNvSpPr>
          <p:nvPr>
            <p:ph type="sldNum" sz="quarter" idx="12"/>
          </p:nvPr>
        </p:nvSpPr>
        <p:spPr>
          <a:xfrm>
            <a:off x="647831" y="6373544"/>
            <a:ext cx="323916" cy="144000"/>
          </a:xfrm>
          <a:prstGeom prst="rect">
            <a:avLst/>
          </a:prstGeom>
        </p:spPr>
        <p:txBody>
          <a:bodyPr/>
          <a:lstStyle/>
          <a:p>
            <a:fld id="{D14BCCD3-0010-4FBA-B965-2126ADC31932}" type="slidenum">
              <a:rPr lang="en-GB" smtClean="0"/>
              <a:pPr/>
              <a:t>‹#›</a:t>
            </a:fld>
            <a:endParaRPr lang="en-GB" dirty="0"/>
          </a:p>
        </p:txBody>
      </p:sp>
      <p:sp>
        <p:nvSpPr>
          <p:cNvPr id="10" name="Picture Placeholder 9"/>
          <p:cNvSpPr>
            <a:spLocks noGrp="1"/>
          </p:cNvSpPr>
          <p:nvPr>
            <p:ph type="pic" sz="quarter" idx="14" hasCustomPrompt="1"/>
          </p:nvPr>
        </p:nvSpPr>
        <p:spPr>
          <a:xfrm>
            <a:off x="647833" y="1331699"/>
            <a:ext cx="5362604" cy="4426975"/>
          </a:xfrm>
          <a:solidFill>
            <a:schemeClr val="bg1">
              <a:lumMod val="95000"/>
            </a:schemeClr>
          </a:solidFill>
        </p:spPr>
        <p:txBody>
          <a:bodyPr anchor="ctr" anchorCtr="0"/>
          <a:lstStyle>
            <a:lvl1pPr marL="0" indent="0" algn="ctr">
              <a:buFontTx/>
              <a:buNone/>
              <a:defRPr/>
            </a:lvl1pPr>
          </a:lstStyle>
          <a:p>
            <a:r>
              <a:rPr lang="en-GB" dirty="0"/>
              <a:t>Picture</a:t>
            </a:r>
          </a:p>
        </p:txBody>
      </p:sp>
      <p:sp>
        <p:nvSpPr>
          <p:cNvPr id="6" name="Footer Placeholder 5"/>
          <p:cNvSpPr>
            <a:spLocks noGrp="1"/>
          </p:cNvSpPr>
          <p:nvPr>
            <p:ph type="ftr" sz="quarter" idx="15"/>
          </p:nvPr>
        </p:nvSpPr>
        <p:spPr>
          <a:xfrm>
            <a:off x="1531079" y="6373582"/>
            <a:ext cx="3958969" cy="143967"/>
          </a:xfrm>
          <a:prstGeom prst="rect">
            <a:avLst/>
          </a:prstGeom>
        </p:spPr>
        <p:txBody>
          <a:bodyPr/>
          <a:lstStyle/>
          <a:p>
            <a:endParaRPr lang="en-GB" dirty="0"/>
          </a:p>
        </p:txBody>
      </p:sp>
    </p:spTree>
    <p:extLst>
      <p:ext uri="{BB962C8B-B14F-4D97-AF65-F5344CB8AC3E}">
        <p14:creationId xmlns:p14="http://schemas.microsoft.com/office/powerpoint/2010/main" val="2107333887"/>
      </p:ext>
    </p:extLst>
  </p:cSld>
  <p:clrMapOvr>
    <a:masterClrMapping/>
  </p:clrMapOvr>
</p:sldLayout>
</file>

<file path=ppt/slideLayouts/slideLayout321.xml><?xml version="1.0" encoding="utf-8"?>
<p:sldLayout xmlns:a="http://schemas.openxmlformats.org/drawingml/2006/main" xmlns:r="http://schemas.openxmlformats.org/officeDocument/2006/relationships" xmlns:p="http://schemas.openxmlformats.org/presentationml/2006/main" preserve="1" userDrawn="1">
  <p:cSld name="Image Right">
    <p:spTree>
      <p:nvGrpSpPr>
        <p:cNvPr id="1" name=""/>
        <p:cNvGrpSpPr/>
        <p:nvPr/>
      </p:nvGrpSpPr>
      <p:grpSpPr>
        <a:xfrm>
          <a:off x="0" y="0"/>
          <a:ext cx="0" cy="0"/>
          <a:chOff x="0" y="0"/>
          <a:chExt cx="0" cy="0"/>
        </a:xfrm>
      </p:grpSpPr>
      <p:sp>
        <p:nvSpPr>
          <p:cNvPr id="2" name="Title 1"/>
          <p:cNvSpPr>
            <a:spLocks noGrp="1"/>
          </p:cNvSpPr>
          <p:nvPr>
            <p:ph type="title"/>
          </p:nvPr>
        </p:nvSpPr>
        <p:spPr>
          <a:xfrm>
            <a:off x="647838" y="360000"/>
            <a:ext cx="8061900" cy="720000"/>
          </a:xfrm>
        </p:spPr>
        <p:txBody>
          <a:bodyPr/>
          <a:lstStyle/>
          <a:p>
            <a:r>
              <a:rPr lang="en-GB" dirty="0"/>
              <a:t>Click to edit Master title style</a:t>
            </a:r>
          </a:p>
        </p:txBody>
      </p:sp>
      <p:sp>
        <p:nvSpPr>
          <p:cNvPr id="4" name="Content Placeholder 3"/>
          <p:cNvSpPr>
            <a:spLocks noGrp="1"/>
          </p:cNvSpPr>
          <p:nvPr>
            <p:ph sz="half" idx="2"/>
          </p:nvPr>
        </p:nvSpPr>
        <p:spPr>
          <a:xfrm>
            <a:off x="647833" y="1331699"/>
            <a:ext cx="5362604" cy="4426975"/>
          </a:xfrm>
        </p:spPr>
        <p:txBody>
          <a:bodyPr>
            <a:noAutofit/>
          </a:bodyPr>
          <a:lstStyle>
            <a:lvl1pPr>
              <a:defRPr sz="1600"/>
            </a:lvl1pPr>
            <a:lvl2pPr>
              <a:defRPr sz="1200"/>
            </a:lvl2pPr>
            <a:lvl3pPr>
              <a:defRPr sz="1200"/>
            </a:lvl3pPr>
            <a:lvl4pPr>
              <a:defRPr sz="1200"/>
            </a:lvl4pPr>
            <a:lvl5pPr>
              <a:defRPr sz="1200"/>
            </a:lvl5pPr>
            <a:lvl6pPr>
              <a:defRPr sz="2096"/>
            </a:lvl6pPr>
            <a:lvl7pPr>
              <a:defRPr sz="2096"/>
            </a:lvl7pPr>
            <a:lvl8pPr>
              <a:defRPr sz="2096"/>
            </a:lvl8pPr>
            <a:lvl9pPr>
              <a:defRPr sz="2096"/>
            </a:lvl9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p>
        </p:txBody>
      </p:sp>
      <p:sp>
        <p:nvSpPr>
          <p:cNvPr id="7" name="Slide Number Placeholder 6"/>
          <p:cNvSpPr>
            <a:spLocks noGrp="1"/>
          </p:cNvSpPr>
          <p:nvPr>
            <p:ph type="sldNum" sz="quarter" idx="12"/>
          </p:nvPr>
        </p:nvSpPr>
        <p:spPr>
          <a:xfrm>
            <a:off x="647831" y="6373544"/>
            <a:ext cx="323916" cy="144000"/>
          </a:xfrm>
          <a:prstGeom prst="rect">
            <a:avLst/>
          </a:prstGeom>
        </p:spPr>
        <p:txBody>
          <a:bodyPr/>
          <a:lstStyle/>
          <a:p>
            <a:fld id="{D14BCCD3-0010-4FBA-B965-2126ADC31932}" type="slidenum">
              <a:rPr lang="en-GB" smtClean="0"/>
              <a:pPr/>
              <a:t>‹#›</a:t>
            </a:fld>
            <a:endParaRPr lang="en-GB" dirty="0"/>
          </a:p>
        </p:txBody>
      </p:sp>
      <p:sp>
        <p:nvSpPr>
          <p:cNvPr id="10" name="Picture Placeholder 9"/>
          <p:cNvSpPr>
            <a:spLocks noGrp="1"/>
          </p:cNvSpPr>
          <p:nvPr>
            <p:ph type="pic" sz="quarter" idx="14" hasCustomPrompt="1"/>
          </p:nvPr>
        </p:nvSpPr>
        <p:spPr>
          <a:xfrm>
            <a:off x="6190394" y="1331699"/>
            <a:ext cx="5362604" cy="4426975"/>
          </a:xfrm>
          <a:solidFill>
            <a:schemeClr val="bg1">
              <a:lumMod val="95000"/>
            </a:schemeClr>
          </a:solidFill>
        </p:spPr>
        <p:txBody>
          <a:bodyPr anchor="ctr" anchorCtr="0"/>
          <a:lstStyle>
            <a:lvl1pPr marL="0" indent="0" algn="ctr">
              <a:buFontTx/>
              <a:buNone/>
              <a:defRPr/>
            </a:lvl1pPr>
          </a:lstStyle>
          <a:p>
            <a:r>
              <a:rPr lang="en-GB" dirty="0"/>
              <a:t>Picture</a:t>
            </a:r>
          </a:p>
        </p:txBody>
      </p:sp>
      <p:sp>
        <p:nvSpPr>
          <p:cNvPr id="3" name="Footer Placeholder 2"/>
          <p:cNvSpPr>
            <a:spLocks noGrp="1"/>
          </p:cNvSpPr>
          <p:nvPr>
            <p:ph type="ftr" sz="quarter" idx="15"/>
          </p:nvPr>
        </p:nvSpPr>
        <p:spPr>
          <a:xfrm>
            <a:off x="1531079" y="6373582"/>
            <a:ext cx="3958969" cy="143967"/>
          </a:xfrm>
          <a:prstGeom prst="rect">
            <a:avLst/>
          </a:prstGeom>
        </p:spPr>
        <p:txBody>
          <a:bodyPr/>
          <a:lstStyle/>
          <a:p>
            <a:endParaRPr lang="en-GB" dirty="0"/>
          </a:p>
        </p:txBody>
      </p:sp>
    </p:spTree>
    <p:extLst>
      <p:ext uri="{BB962C8B-B14F-4D97-AF65-F5344CB8AC3E}">
        <p14:creationId xmlns:p14="http://schemas.microsoft.com/office/powerpoint/2010/main" val="3753704300"/>
      </p:ext>
    </p:extLst>
  </p:cSld>
  <p:clrMapOvr>
    <a:masterClrMapping/>
  </p:clrMapOvr>
</p:sldLayout>
</file>

<file path=ppt/slideLayouts/slideLayout322.xml><?xml version="1.0" encoding="utf-8"?>
<p:sldLayout xmlns:a="http://schemas.openxmlformats.org/drawingml/2006/main" xmlns:r="http://schemas.openxmlformats.org/officeDocument/2006/relationships" xmlns:p="http://schemas.openxmlformats.org/presentationml/2006/main" preserve="1" userDrawn="1">
  <p:cSld name="Two Images">
    <p:spTree>
      <p:nvGrpSpPr>
        <p:cNvPr id="1" name=""/>
        <p:cNvGrpSpPr/>
        <p:nvPr/>
      </p:nvGrpSpPr>
      <p:grpSpPr>
        <a:xfrm>
          <a:off x="0" y="0"/>
          <a:ext cx="0" cy="0"/>
          <a:chOff x="0" y="0"/>
          <a:chExt cx="0" cy="0"/>
        </a:xfrm>
      </p:grpSpPr>
      <p:sp>
        <p:nvSpPr>
          <p:cNvPr id="2" name="Title 1"/>
          <p:cNvSpPr>
            <a:spLocks noGrp="1"/>
          </p:cNvSpPr>
          <p:nvPr>
            <p:ph type="title"/>
          </p:nvPr>
        </p:nvSpPr>
        <p:spPr>
          <a:xfrm>
            <a:off x="647838" y="360000"/>
            <a:ext cx="8061900" cy="720000"/>
          </a:xfrm>
        </p:spPr>
        <p:txBody>
          <a:bodyPr/>
          <a:lstStyle/>
          <a:p>
            <a:r>
              <a:rPr lang="en-GB" dirty="0"/>
              <a:t>Click to edit Master title style</a:t>
            </a:r>
          </a:p>
        </p:txBody>
      </p:sp>
      <p:sp>
        <p:nvSpPr>
          <p:cNvPr id="4" name="Content Placeholder 3"/>
          <p:cNvSpPr>
            <a:spLocks noGrp="1"/>
          </p:cNvSpPr>
          <p:nvPr>
            <p:ph sz="half" idx="2"/>
          </p:nvPr>
        </p:nvSpPr>
        <p:spPr>
          <a:xfrm>
            <a:off x="647832" y="1331699"/>
            <a:ext cx="3491091" cy="4426975"/>
          </a:xfrm>
        </p:spPr>
        <p:txBody>
          <a:bodyPr>
            <a:noAutofit/>
          </a:bodyPr>
          <a:lstStyle>
            <a:lvl1pPr>
              <a:defRPr sz="1600"/>
            </a:lvl1pPr>
            <a:lvl2pPr>
              <a:defRPr sz="1200"/>
            </a:lvl2pPr>
            <a:lvl3pPr>
              <a:defRPr sz="1200"/>
            </a:lvl3pPr>
            <a:lvl4pPr>
              <a:defRPr sz="1200"/>
            </a:lvl4pPr>
            <a:lvl5pPr>
              <a:defRPr sz="1200"/>
            </a:lvl5pPr>
            <a:lvl6pPr>
              <a:defRPr sz="2096"/>
            </a:lvl6pPr>
            <a:lvl7pPr>
              <a:defRPr sz="2096"/>
            </a:lvl7pPr>
            <a:lvl8pPr>
              <a:defRPr sz="2096"/>
            </a:lvl8pPr>
            <a:lvl9pPr>
              <a:defRPr sz="2096"/>
            </a:lvl9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p>
        </p:txBody>
      </p:sp>
      <p:sp>
        <p:nvSpPr>
          <p:cNvPr id="7" name="Slide Number Placeholder 6"/>
          <p:cNvSpPr>
            <a:spLocks noGrp="1"/>
          </p:cNvSpPr>
          <p:nvPr>
            <p:ph type="sldNum" sz="quarter" idx="12"/>
          </p:nvPr>
        </p:nvSpPr>
        <p:spPr>
          <a:xfrm>
            <a:off x="647831" y="6373544"/>
            <a:ext cx="323916" cy="144000"/>
          </a:xfrm>
          <a:prstGeom prst="rect">
            <a:avLst/>
          </a:prstGeom>
        </p:spPr>
        <p:txBody>
          <a:bodyPr/>
          <a:lstStyle/>
          <a:p>
            <a:fld id="{D14BCCD3-0010-4FBA-B965-2126ADC31932}" type="slidenum">
              <a:rPr lang="en-GB" smtClean="0"/>
              <a:pPr/>
              <a:t>‹#›</a:t>
            </a:fld>
            <a:endParaRPr lang="en-GB" dirty="0"/>
          </a:p>
        </p:txBody>
      </p:sp>
      <p:sp>
        <p:nvSpPr>
          <p:cNvPr id="10" name="Picture Placeholder 9"/>
          <p:cNvSpPr>
            <a:spLocks noGrp="1"/>
          </p:cNvSpPr>
          <p:nvPr>
            <p:ph type="pic" sz="quarter" idx="14" hasCustomPrompt="1"/>
          </p:nvPr>
        </p:nvSpPr>
        <p:spPr>
          <a:xfrm>
            <a:off x="8065503" y="1331693"/>
            <a:ext cx="3491091" cy="2123508"/>
          </a:xfrm>
          <a:solidFill>
            <a:schemeClr val="bg1">
              <a:lumMod val="95000"/>
            </a:schemeClr>
          </a:solidFill>
        </p:spPr>
        <p:txBody>
          <a:bodyPr anchor="ctr" anchorCtr="0"/>
          <a:lstStyle>
            <a:lvl1pPr marL="0" indent="0" algn="ctr">
              <a:buFontTx/>
              <a:buNone/>
              <a:defRPr/>
            </a:lvl1pPr>
          </a:lstStyle>
          <a:p>
            <a:r>
              <a:rPr lang="en-GB" dirty="0"/>
              <a:t>Picture</a:t>
            </a:r>
          </a:p>
        </p:txBody>
      </p:sp>
      <p:sp>
        <p:nvSpPr>
          <p:cNvPr id="8" name="Content Placeholder 3"/>
          <p:cNvSpPr>
            <a:spLocks noGrp="1"/>
          </p:cNvSpPr>
          <p:nvPr>
            <p:ph sz="half" idx="15"/>
          </p:nvPr>
        </p:nvSpPr>
        <p:spPr>
          <a:xfrm>
            <a:off x="4358468" y="1331699"/>
            <a:ext cx="3491091" cy="4426975"/>
          </a:xfrm>
        </p:spPr>
        <p:txBody>
          <a:bodyPr>
            <a:noAutofit/>
          </a:bodyPr>
          <a:lstStyle>
            <a:lvl1pPr>
              <a:defRPr sz="1600"/>
            </a:lvl1pPr>
            <a:lvl2pPr>
              <a:defRPr sz="1200"/>
            </a:lvl2pPr>
            <a:lvl3pPr>
              <a:defRPr sz="1200"/>
            </a:lvl3pPr>
            <a:lvl4pPr>
              <a:defRPr sz="1200"/>
            </a:lvl4pPr>
            <a:lvl5pPr>
              <a:defRPr sz="1200"/>
            </a:lvl5pPr>
            <a:lvl6pPr>
              <a:defRPr sz="2096"/>
            </a:lvl6pPr>
            <a:lvl7pPr>
              <a:defRPr sz="2096"/>
            </a:lvl7pPr>
            <a:lvl8pPr>
              <a:defRPr sz="2096"/>
            </a:lvl8pPr>
            <a:lvl9pPr>
              <a:defRPr sz="2096"/>
            </a:lvl9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p>
        </p:txBody>
      </p:sp>
      <p:sp>
        <p:nvSpPr>
          <p:cNvPr id="11" name="Picture Placeholder 9"/>
          <p:cNvSpPr>
            <a:spLocks noGrp="1"/>
          </p:cNvSpPr>
          <p:nvPr>
            <p:ph type="pic" sz="quarter" idx="16" hasCustomPrompt="1"/>
          </p:nvPr>
        </p:nvSpPr>
        <p:spPr>
          <a:xfrm>
            <a:off x="8065503" y="3635159"/>
            <a:ext cx="3491091" cy="2123508"/>
          </a:xfrm>
          <a:solidFill>
            <a:schemeClr val="bg1">
              <a:lumMod val="95000"/>
            </a:schemeClr>
          </a:solidFill>
        </p:spPr>
        <p:txBody>
          <a:bodyPr anchor="ctr" anchorCtr="0"/>
          <a:lstStyle>
            <a:lvl1pPr marL="0" indent="0" algn="ctr">
              <a:buFontTx/>
              <a:buNone/>
              <a:defRPr/>
            </a:lvl1pPr>
          </a:lstStyle>
          <a:p>
            <a:r>
              <a:rPr lang="en-GB" dirty="0"/>
              <a:t>Picture</a:t>
            </a:r>
          </a:p>
        </p:txBody>
      </p:sp>
      <p:sp>
        <p:nvSpPr>
          <p:cNvPr id="5" name="Footer Placeholder 4"/>
          <p:cNvSpPr>
            <a:spLocks noGrp="1"/>
          </p:cNvSpPr>
          <p:nvPr>
            <p:ph type="ftr" sz="quarter" idx="17"/>
          </p:nvPr>
        </p:nvSpPr>
        <p:spPr>
          <a:xfrm>
            <a:off x="1531079" y="6373582"/>
            <a:ext cx="3958969" cy="143967"/>
          </a:xfrm>
          <a:prstGeom prst="rect">
            <a:avLst/>
          </a:prstGeom>
        </p:spPr>
        <p:txBody>
          <a:bodyPr/>
          <a:lstStyle/>
          <a:p>
            <a:endParaRPr lang="en-GB" dirty="0"/>
          </a:p>
        </p:txBody>
      </p:sp>
    </p:spTree>
    <p:extLst>
      <p:ext uri="{BB962C8B-B14F-4D97-AF65-F5344CB8AC3E}">
        <p14:creationId xmlns:p14="http://schemas.microsoft.com/office/powerpoint/2010/main" val="193952828"/>
      </p:ext>
    </p:extLst>
  </p:cSld>
  <p:clrMapOvr>
    <a:masterClrMapping/>
  </p:clrMapOvr>
</p:sldLayout>
</file>

<file path=ppt/slideLayouts/slideLayout323.xml><?xml version="1.0" encoding="utf-8"?>
<p:sldLayout xmlns:a="http://schemas.openxmlformats.org/drawingml/2006/main" xmlns:r="http://schemas.openxmlformats.org/officeDocument/2006/relationships" xmlns:p="http://schemas.openxmlformats.org/presentationml/2006/main" preserve="1" userDrawn="1">
  <p:cSld name="Large Image">
    <p:spTree>
      <p:nvGrpSpPr>
        <p:cNvPr id="1" name=""/>
        <p:cNvGrpSpPr/>
        <p:nvPr/>
      </p:nvGrpSpPr>
      <p:grpSpPr>
        <a:xfrm>
          <a:off x="0" y="0"/>
          <a:ext cx="0" cy="0"/>
          <a:chOff x="0" y="0"/>
          <a:chExt cx="0" cy="0"/>
        </a:xfrm>
      </p:grpSpPr>
      <p:sp>
        <p:nvSpPr>
          <p:cNvPr id="10" name="Picture Placeholder 9"/>
          <p:cNvSpPr>
            <a:spLocks noGrp="1"/>
          </p:cNvSpPr>
          <p:nvPr>
            <p:ph type="pic" sz="quarter" idx="14" hasCustomPrompt="1"/>
          </p:nvPr>
        </p:nvSpPr>
        <p:spPr>
          <a:xfrm>
            <a:off x="647832" y="1979548"/>
            <a:ext cx="10905160" cy="3779125"/>
          </a:xfrm>
          <a:solidFill>
            <a:schemeClr val="bg1">
              <a:lumMod val="95000"/>
            </a:schemeClr>
          </a:solidFill>
        </p:spPr>
        <p:txBody>
          <a:bodyPr anchor="ctr" anchorCtr="0"/>
          <a:lstStyle>
            <a:lvl1pPr marL="0" indent="0" algn="ctr">
              <a:buFontTx/>
              <a:buNone/>
              <a:defRPr/>
            </a:lvl1pPr>
          </a:lstStyle>
          <a:p>
            <a:r>
              <a:rPr lang="en-GB" dirty="0"/>
              <a:t>Picture</a:t>
            </a:r>
          </a:p>
        </p:txBody>
      </p:sp>
      <p:sp>
        <p:nvSpPr>
          <p:cNvPr id="2" name="Title 1"/>
          <p:cNvSpPr>
            <a:spLocks noGrp="1"/>
          </p:cNvSpPr>
          <p:nvPr>
            <p:ph type="title"/>
          </p:nvPr>
        </p:nvSpPr>
        <p:spPr>
          <a:xfrm>
            <a:off x="2495951" y="397475"/>
            <a:ext cx="7198125" cy="943780"/>
          </a:xfrm>
        </p:spPr>
        <p:txBody>
          <a:bodyPr>
            <a:noAutofit/>
          </a:bodyPr>
          <a:lstStyle>
            <a:lvl1pPr algn="ctr">
              <a:defRPr sz="2895"/>
            </a:lvl1pPr>
          </a:lstStyle>
          <a:p>
            <a:r>
              <a:rPr lang="en-GB" dirty="0"/>
              <a:t>Click to edit Master title style</a:t>
            </a:r>
          </a:p>
        </p:txBody>
      </p:sp>
      <p:sp>
        <p:nvSpPr>
          <p:cNvPr id="7" name="Slide Number Placeholder 6"/>
          <p:cNvSpPr>
            <a:spLocks noGrp="1"/>
          </p:cNvSpPr>
          <p:nvPr>
            <p:ph type="sldNum" sz="quarter" idx="12"/>
          </p:nvPr>
        </p:nvSpPr>
        <p:spPr>
          <a:xfrm>
            <a:off x="647831" y="6373544"/>
            <a:ext cx="323916" cy="144000"/>
          </a:xfrm>
          <a:prstGeom prst="rect">
            <a:avLst/>
          </a:prstGeom>
        </p:spPr>
        <p:txBody>
          <a:bodyPr/>
          <a:lstStyle/>
          <a:p>
            <a:fld id="{D14BCCD3-0010-4FBA-B965-2126ADC31932}" type="slidenum">
              <a:rPr lang="en-GB" smtClean="0"/>
              <a:pPr/>
              <a:t>‹#›</a:t>
            </a:fld>
            <a:endParaRPr lang="en-GB" dirty="0"/>
          </a:p>
        </p:txBody>
      </p:sp>
      <p:sp>
        <p:nvSpPr>
          <p:cNvPr id="9" name="Text Placeholder 9"/>
          <p:cNvSpPr>
            <a:spLocks noGrp="1"/>
          </p:cNvSpPr>
          <p:nvPr>
            <p:ph type="body" sz="quarter" idx="13" hasCustomPrompt="1"/>
          </p:nvPr>
        </p:nvSpPr>
        <p:spPr>
          <a:xfrm>
            <a:off x="2495951" y="1485242"/>
            <a:ext cx="7198125" cy="360363"/>
          </a:xfrm>
        </p:spPr>
        <p:txBody>
          <a:bodyPr>
            <a:noAutofit/>
          </a:bodyPr>
          <a:lstStyle>
            <a:lvl1pPr marL="0" indent="0" algn="ctr">
              <a:buFontTx/>
              <a:buNone/>
              <a:defRPr b="1">
                <a:solidFill>
                  <a:srgbClr val="8B8A8D"/>
                </a:solidFill>
              </a:defRPr>
            </a:lvl1pPr>
            <a:lvl2pPr marL="256815" indent="0">
              <a:buFontTx/>
              <a:buNone/>
              <a:defRPr b="1">
                <a:solidFill>
                  <a:schemeClr val="accent4"/>
                </a:solidFill>
              </a:defRPr>
            </a:lvl2pPr>
            <a:lvl3pPr marL="513629" indent="0">
              <a:buFontTx/>
              <a:buNone/>
              <a:defRPr b="1">
                <a:solidFill>
                  <a:schemeClr val="accent4"/>
                </a:solidFill>
              </a:defRPr>
            </a:lvl3pPr>
            <a:lvl4pPr marL="770444" indent="0">
              <a:buFontTx/>
              <a:buNone/>
              <a:defRPr b="1">
                <a:solidFill>
                  <a:schemeClr val="accent4"/>
                </a:solidFill>
              </a:defRPr>
            </a:lvl4pPr>
            <a:lvl5pPr marL="1027257" indent="0">
              <a:buFontTx/>
              <a:buNone/>
              <a:defRPr b="1">
                <a:solidFill>
                  <a:schemeClr val="accent4"/>
                </a:solidFill>
              </a:defRPr>
            </a:lvl5pPr>
          </a:lstStyle>
          <a:p>
            <a:pPr lvl="0"/>
            <a:r>
              <a:rPr lang="en-GB" dirty="0"/>
              <a:t>Click to add subtitle</a:t>
            </a:r>
          </a:p>
        </p:txBody>
      </p:sp>
      <p:sp>
        <p:nvSpPr>
          <p:cNvPr id="4" name="Footer Placeholder 3"/>
          <p:cNvSpPr>
            <a:spLocks noGrp="1"/>
          </p:cNvSpPr>
          <p:nvPr>
            <p:ph type="ftr" sz="quarter" idx="15"/>
          </p:nvPr>
        </p:nvSpPr>
        <p:spPr>
          <a:xfrm>
            <a:off x="1531079" y="6373582"/>
            <a:ext cx="3958969" cy="143967"/>
          </a:xfrm>
          <a:prstGeom prst="rect">
            <a:avLst/>
          </a:prstGeom>
        </p:spPr>
        <p:txBody>
          <a:bodyPr/>
          <a:lstStyle/>
          <a:p>
            <a:endParaRPr lang="en-GB" dirty="0"/>
          </a:p>
        </p:txBody>
      </p:sp>
    </p:spTree>
    <p:extLst>
      <p:ext uri="{BB962C8B-B14F-4D97-AF65-F5344CB8AC3E}">
        <p14:creationId xmlns:p14="http://schemas.microsoft.com/office/powerpoint/2010/main" val="79278178"/>
      </p:ext>
    </p:extLst>
  </p:cSld>
  <p:clrMapOvr>
    <a:masterClrMapping/>
  </p:clrMapOvr>
</p:sldLayout>
</file>

<file path=ppt/slideLayouts/slideLayout324.xml><?xml version="1.0" encoding="utf-8"?>
<p:sldLayout xmlns:a="http://schemas.openxmlformats.org/drawingml/2006/main" xmlns:r="http://schemas.openxmlformats.org/officeDocument/2006/relationships" xmlns:p="http://schemas.openxmlformats.org/presentationml/2006/main" preserve="1" userDrawn="1">
  <p:cSld name="Collage">
    <p:spTree>
      <p:nvGrpSpPr>
        <p:cNvPr id="1" name=""/>
        <p:cNvGrpSpPr/>
        <p:nvPr/>
      </p:nvGrpSpPr>
      <p:grpSpPr>
        <a:xfrm>
          <a:off x="0" y="0"/>
          <a:ext cx="0" cy="0"/>
          <a:chOff x="0" y="0"/>
          <a:chExt cx="0" cy="0"/>
        </a:xfrm>
      </p:grpSpPr>
      <p:sp>
        <p:nvSpPr>
          <p:cNvPr id="2" name="Title 1"/>
          <p:cNvSpPr>
            <a:spLocks noGrp="1"/>
          </p:cNvSpPr>
          <p:nvPr>
            <p:ph type="title"/>
          </p:nvPr>
        </p:nvSpPr>
        <p:spPr>
          <a:xfrm>
            <a:off x="2495951" y="397475"/>
            <a:ext cx="7198125" cy="943780"/>
          </a:xfrm>
        </p:spPr>
        <p:txBody>
          <a:bodyPr>
            <a:noAutofit/>
          </a:bodyPr>
          <a:lstStyle>
            <a:lvl1pPr algn="ctr">
              <a:defRPr sz="2895"/>
            </a:lvl1pPr>
          </a:lstStyle>
          <a:p>
            <a:r>
              <a:rPr lang="en-GB" dirty="0"/>
              <a:t>Click to edit Master title style</a:t>
            </a:r>
          </a:p>
        </p:txBody>
      </p:sp>
      <p:sp>
        <p:nvSpPr>
          <p:cNvPr id="7" name="Slide Number Placeholder 6"/>
          <p:cNvSpPr>
            <a:spLocks noGrp="1"/>
          </p:cNvSpPr>
          <p:nvPr>
            <p:ph type="sldNum" sz="quarter" idx="12"/>
          </p:nvPr>
        </p:nvSpPr>
        <p:spPr>
          <a:xfrm>
            <a:off x="647831" y="6373544"/>
            <a:ext cx="323916" cy="144000"/>
          </a:xfrm>
          <a:prstGeom prst="rect">
            <a:avLst/>
          </a:prstGeom>
        </p:spPr>
        <p:txBody>
          <a:bodyPr/>
          <a:lstStyle/>
          <a:p>
            <a:fld id="{D14BCCD3-0010-4FBA-B965-2126ADC31932}" type="slidenum">
              <a:rPr lang="en-GB" smtClean="0"/>
              <a:pPr/>
              <a:t>‹#›</a:t>
            </a:fld>
            <a:endParaRPr lang="en-GB" dirty="0"/>
          </a:p>
        </p:txBody>
      </p:sp>
      <p:sp>
        <p:nvSpPr>
          <p:cNvPr id="9" name="Text Placeholder 9"/>
          <p:cNvSpPr>
            <a:spLocks noGrp="1"/>
          </p:cNvSpPr>
          <p:nvPr>
            <p:ph type="body" sz="quarter" idx="13" hasCustomPrompt="1"/>
          </p:nvPr>
        </p:nvSpPr>
        <p:spPr>
          <a:xfrm>
            <a:off x="2495951" y="1485242"/>
            <a:ext cx="7198125" cy="360363"/>
          </a:xfrm>
        </p:spPr>
        <p:txBody>
          <a:bodyPr>
            <a:noAutofit/>
          </a:bodyPr>
          <a:lstStyle>
            <a:lvl1pPr marL="0" indent="0" algn="ctr">
              <a:buFontTx/>
              <a:buNone/>
              <a:defRPr b="1">
                <a:solidFill>
                  <a:srgbClr val="8B8A8D"/>
                </a:solidFill>
              </a:defRPr>
            </a:lvl1pPr>
            <a:lvl2pPr marL="256815" indent="0">
              <a:buFontTx/>
              <a:buNone/>
              <a:defRPr b="1">
                <a:solidFill>
                  <a:schemeClr val="accent4"/>
                </a:solidFill>
              </a:defRPr>
            </a:lvl2pPr>
            <a:lvl3pPr marL="513629" indent="0">
              <a:buFontTx/>
              <a:buNone/>
              <a:defRPr b="1">
                <a:solidFill>
                  <a:schemeClr val="accent4"/>
                </a:solidFill>
              </a:defRPr>
            </a:lvl3pPr>
            <a:lvl4pPr marL="770444" indent="0">
              <a:buFontTx/>
              <a:buNone/>
              <a:defRPr b="1">
                <a:solidFill>
                  <a:schemeClr val="accent4"/>
                </a:solidFill>
              </a:defRPr>
            </a:lvl4pPr>
            <a:lvl5pPr marL="1027257" indent="0">
              <a:buFontTx/>
              <a:buNone/>
              <a:defRPr b="1">
                <a:solidFill>
                  <a:schemeClr val="accent4"/>
                </a:solidFill>
              </a:defRPr>
            </a:lvl5pPr>
          </a:lstStyle>
          <a:p>
            <a:pPr lvl="0"/>
            <a:r>
              <a:rPr lang="en-GB" dirty="0"/>
              <a:t>Click to add subtitle</a:t>
            </a:r>
          </a:p>
        </p:txBody>
      </p:sp>
      <p:sp>
        <p:nvSpPr>
          <p:cNvPr id="10" name="Picture Placeholder 9"/>
          <p:cNvSpPr>
            <a:spLocks noGrp="1"/>
          </p:cNvSpPr>
          <p:nvPr>
            <p:ph type="pic" sz="quarter" idx="14" hasCustomPrompt="1"/>
          </p:nvPr>
        </p:nvSpPr>
        <p:spPr>
          <a:xfrm>
            <a:off x="2406744" y="1989173"/>
            <a:ext cx="1745545" cy="1979542"/>
          </a:xfrm>
          <a:solidFill>
            <a:schemeClr val="bg1">
              <a:lumMod val="95000"/>
            </a:schemeClr>
          </a:solidFill>
        </p:spPr>
        <p:txBody>
          <a:bodyPr anchor="ctr" anchorCtr="0"/>
          <a:lstStyle>
            <a:lvl1pPr marL="0" indent="0" algn="ctr">
              <a:buFontTx/>
              <a:buNone/>
              <a:defRPr/>
            </a:lvl1pPr>
          </a:lstStyle>
          <a:p>
            <a:r>
              <a:rPr lang="en-GB" dirty="0"/>
              <a:t>Picture</a:t>
            </a:r>
          </a:p>
        </p:txBody>
      </p:sp>
      <p:sp>
        <p:nvSpPr>
          <p:cNvPr id="8" name="Picture Placeholder 9"/>
          <p:cNvSpPr>
            <a:spLocks noGrp="1"/>
          </p:cNvSpPr>
          <p:nvPr>
            <p:ph type="pic" sz="quarter" idx="15" hasCustomPrompt="1"/>
          </p:nvPr>
        </p:nvSpPr>
        <p:spPr>
          <a:xfrm>
            <a:off x="4367664" y="1989174"/>
            <a:ext cx="3488416" cy="3023300"/>
          </a:xfrm>
          <a:solidFill>
            <a:schemeClr val="bg1">
              <a:lumMod val="95000"/>
            </a:schemeClr>
          </a:solidFill>
        </p:spPr>
        <p:txBody>
          <a:bodyPr anchor="ctr" anchorCtr="0"/>
          <a:lstStyle>
            <a:lvl1pPr marL="0" indent="0" algn="ctr">
              <a:buFontTx/>
              <a:buNone/>
              <a:defRPr/>
            </a:lvl1pPr>
          </a:lstStyle>
          <a:p>
            <a:r>
              <a:rPr lang="en-GB" dirty="0"/>
              <a:t>Picture</a:t>
            </a:r>
          </a:p>
        </p:txBody>
      </p:sp>
      <p:sp>
        <p:nvSpPr>
          <p:cNvPr id="11" name="Picture Placeholder 9"/>
          <p:cNvSpPr>
            <a:spLocks noGrp="1"/>
          </p:cNvSpPr>
          <p:nvPr>
            <p:ph type="pic" sz="quarter" idx="16" hasCustomPrompt="1"/>
          </p:nvPr>
        </p:nvSpPr>
        <p:spPr>
          <a:xfrm>
            <a:off x="8061900" y="1989173"/>
            <a:ext cx="2555335" cy="1979542"/>
          </a:xfrm>
          <a:solidFill>
            <a:schemeClr val="bg1">
              <a:lumMod val="95000"/>
            </a:schemeClr>
          </a:solidFill>
        </p:spPr>
        <p:txBody>
          <a:bodyPr anchor="ctr" anchorCtr="0"/>
          <a:lstStyle>
            <a:lvl1pPr marL="0" indent="0" algn="ctr">
              <a:buFontTx/>
              <a:buNone/>
              <a:defRPr/>
            </a:lvl1pPr>
          </a:lstStyle>
          <a:p>
            <a:r>
              <a:rPr lang="en-GB" dirty="0"/>
              <a:t>Picture</a:t>
            </a:r>
          </a:p>
        </p:txBody>
      </p:sp>
      <p:sp>
        <p:nvSpPr>
          <p:cNvPr id="12" name="Picture Placeholder 9"/>
          <p:cNvSpPr>
            <a:spLocks noGrp="1"/>
          </p:cNvSpPr>
          <p:nvPr>
            <p:ph type="pic" sz="quarter" idx="17" hasCustomPrompt="1"/>
          </p:nvPr>
        </p:nvSpPr>
        <p:spPr>
          <a:xfrm>
            <a:off x="8061901" y="4148914"/>
            <a:ext cx="1691560" cy="1331692"/>
          </a:xfrm>
          <a:solidFill>
            <a:schemeClr val="bg1">
              <a:lumMod val="95000"/>
            </a:schemeClr>
          </a:solidFill>
        </p:spPr>
        <p:txBody>
          <a:bodyPr anchor="ctr" anchorCtr="0"/>
          <a:lstStyle>
            <a:lvl1pPr marL="0" indent="0" algn="ctr">
              <a:buFontTx/>
              <a:buNone/>
              <a:defRPr/>
            </a:lvl1pPr>
          </a:lstStyle>
          <a:p>
            <a:r>
              <a:rPr lang="en-GB" dirty="0"/>
              <a:t>Picture</a:t>
            </a:r>
          </a:p>
        </p:txBody>
      </p:sp>
      <p:sp>
        <p:nvSpPr>
          <p:cNvPr id="4" name="Footer Placeholder 3"/>
          <p:cNvSpPr>
            <a:spLocks noGrp="1"/>
          </p:cNvSpPr>
          <p:nvPr>
            <p:ph type="ftr" sz="quarter" idx="18"/>
          </p:nvPr>
        </p:nvSpPr>
        <p:spPr>
          <a:xfrm>
            <a:off x="1531079" y="6373582"/>
            <a:ext cx="3958969" cy="143967"/>
          </a:xfrm>
          <a:prstGeom prst="rect">
            <a:avLst/>
          </a:prstGeom>
        </p:spPr>
        <p:txBody>
          <a:bodyPr/>
          <a:lstStyle/>
          <a:p>
            <a:endParaRPr lang="en-GB" dirty="0"/>
          </a:p>
        </p:txBody>
      </p:sp>
    </p:spTree>
    <p:extLst>
      <p:ext uri="{BB962C8B-B14F-4D97-AF65-F5344CB8AC3E}">
        <p14:creationId xmlns:p14="http://schemas.microsoft.com/office/powerpoint/2010/main" val="20777516"/>
      </p:ext>
    </p:extLst>
  </p:cSld>
  <p:clrMapOvr>
    <a:masterClrMapping/>
  </p:clrMapOvr>
</p:sldLayout>
</file>

<file path=ppt/slideLayouts/slideLayout325.xml><?xml version="1.0" encoding="utf-8"?>
<p:sldLayout xmlns:a="http://schemas.openxmlformats.org/drawingml/2006/main" xmlns:r="http://schemas.openxmlformats.org/officeDocument/2006/relationships" xmlns:p="http://schemas.openxmlformats.org/presentationml/2006/main" showMasterSp="0" preserve="1" userDrawn="1">
  <p:cSld name="Title Slide White">
    <p:bg>
      <p:bgPr>
        <a:solidFill>
          <a:schemeClr val="bg1"/>
        </a:soli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647836" y="1338896"/>
            <a:ext cx="7198125" cy="748627"/>
          </a:xfrm>
        </p:spPr>
        <p:txBody>
          <a:bodyPr>
            <a:noAutofit/>
          </a:bodyPr>
          <a:lstStyle>
            <a:lvl1pPr>
              <a:defRPr sz="2396">
                <a:solidFill>
                  <a:schemeClr val="accent1"/>
                </a:solidFill>
              </a:defRPr>
            </a:lvl1pPr>
          </a:lstStyle>
          <a:p>
            <a:r>
              <a:rPr lang="en-GB" dirty="0"/>
              <a:t>Click to edit Master title style</a:t>
            </a:r>
          </a:p>
        </p:txBody>
      </p:sp>
      <p:sp>
        <p:nvSpPr>
          <p:cNvPr id="3" name="Subtitle 2"/>
          <p:cNvSpPr>
            <a:spLocks noGrp="1"/>
          </p:cNvSpPr>
          <p:nvPr>
            <p:ph type="subTitle" idx="1"/>
          </p:nvPr>
        </p:nvSpPr>
        <p:spPr>
          <a:xfrm>
            <a:off x="647836" y="2133156"/>
            <a:ext cx="7198125" cy="360000"/>
          </a:xfrm>
        </p:spPr>
        <p:txBody>
          <a:bodyPr>
            <a:noAutofit/>
          </a:bodyPr>
          <a:lstStyle>
            <a:lvl1pPr marL="0" indent="0" algn="l">
              <a:buNone/>
              <a:defRPr b="1">
                <a:solidFill>
                  <a:schemeClr val="tx2"/>
                </a:solidFill>
              </a:defRPr>
            </a:lvl1pPr>
            <a:lvl2pPr marL="543591" indent="0" algn="ctr">
              <a:buNone/>
              <a:defRPr>
                <a:solidFill>
                  <a:schemeClr val="tx1">
                    <a:tint val="75000"/>
                  </a:schemeClr>
                </a:solidFill>
              </a:defRPr>
            </a:lvl2pPr>
            <a:lvl3pPr marL="1087180" indent="0" algn="ctr">
              <a:buNone/>
              <a:defRPr>
                <a:solidFill>
                  <a:schemeClr val="tx1">
                    <a:tint val="75000"/>
                  </a:schemeClr>
                </a:solidFill>
              </a:defRPr>
            </a:lvl3pPr>
            <a:lvl4pPr marL="1630769" indent="0" algn="ctr">
              <a:buNone/>
              <a:defRPr>
                <a:solidFill>
                  <a:schemeClr val="tx1">
                    <a:tint val="75000"/>
                  </a:schemeClr>
                </a:solidFill>
              </a:defRPr>
            </a:lvl4pPr>
            <a:lvl5pPr marL="2174359" indent="0" algn="ctr">
              <a:buNone/>
              <a:defRPr>
                <a:solidFill>
                  <a:schemeClr val="tx1">
                    <a:tint val="75000"/>
                  </a:schemeClr>
                </a:solidFill>
              </a:defRPr>
            </a:lvl5pPr>
            <a:lvl6pPr marL="2717951" indent="0" algn="ctr">
              <a:buNone/>
              <a:defRPr>
                <a:solidFill>
                  <a:schemeClr val="tx1">
                    <a:tint val="75000"/>
                  </a:schemeClr>
                </a:solidFill>
              </a:defRPr>
            </a:lvl6pPr>
            <a:lvl7pPr marL="3261540" indent="0" algn="ctr">
              <a:buNone/>
              <a:defRPr>
                <a:solidFill>
                  <a:schemeClr val="tx1">
                    <a:tint val="75000"/>
                  </a:schemeClr>
                </a:solidFill>
              </a:defRPr>
            </a:lvl7pPr>
            <a:lvl8pPr marL="3805130" indent="0" algn="ctr">
              <a:buNone/>
              <a:defRPr>
                <a:solidFill>
                  <a:schemeClr val="tx1">
                    <a:tint val="75000"/>
                  </a:schemeClr>
                </a:solidFill>
              </a:defRPr>
            </a:lvl8pPr>
            <a:lvl9pPr marL="4348720" indent="0" algn="ctr">
              <a:buNone/>
              <a:defRPr>
                <a:solidFill>
                  <a:schemeClr val="tx1">
                    <a:tint val="75000"/>
                  </a:schemeClr>
                </a:solidFill>
              </a:defRPr>
            </a:lvl9pPr>
          </a:lstStyle>
          <a:p>
            <a:r>
              <a:rPr lang="en-GB" dirty="0"/>
              <a:t>Click to edit Master subtitle style</a:t>
            </a:r>
          </a:p>
        </p:txBody>
      </p:sp>
      <p:sp>
        <p:nvSpPr>
          <p:cNvPr id="21" name="Text Placeholder 20"/>
          <p:cNvSpPr>
            <a:spLocks noGrp="1"/>
          </p:cNvSpPr>
          <p:nvPr>
            <p:ph type="body" sz="quarter" idx="13" hasCustomPrompt="1"/>
          </p:nvPr>
        </p:nvSpPr>
        <p:spPr>
          <a:xfrm>
            <a:off x="647836" y="2591407"/>
            <a:ext cx="7198125" cy="215949"/>
          </a:xfrm>
        </p:spPr>
        <p:txBody>
          <a:bodyPr>
            <a:noAutofit/>
          </a:bodyPr>
          <a:lstStyle>
            <a:lvl1pPr marL="0" indent="0">
              <a:buNone/>
              <a:defRPr sz="1300">
                <a:solidFill>
                  <a:schemeClr val="tx2"/>
                </a:solidFill>
              </a:defRPr>
            </a:lvl1pPr>
            <a:lvl2pPr marL="256815" indent="0">
              <a:buNone/>
              <a:defRPr>
                <a:solidFill>
                  <a:schemeClr val="accent2"/>
                </a:solidFill>
              </a:defRPr>
            </a:lvl2pPr>
            <a:lvl3pPr marL="513629" indent="0">
              <a:buNone/>
              <a:defRPr>
                <a:solidFill>
                  <a:schemeClr val="accent2"/>
                </a:solidFill>
              </a:defRPr>
            </a:lvl3pPr>
            <a:lvl4pPr marL="770444" indent="0">
              <a:buNone/>
              <a:defRPr>
                <a:solidFill>
                  <a:schemeClr val="accent2"/>
                </a:solidFill>
              </a:defRPr>
            </a:lvl4pPr>
            <a:lvl5pPr marL="1027257" indent="0">
              <a:buNone/>
              <a:defRPr>
                <a:solidFill>
                  <a:schemeClr val="accent2"/>
                </a:solidFill>
              </a:defRPr>
            </a:lvl5pPr>
          </a:lstStyle>
          <a:p>
            <a:pPr lvl="0"/>
            <a:r>
              <a:rPr lang="en-GB" dirty="0"/>
              <a:t>Name, title</a:t>
            </a:r>
          </a:p>
        </p:txBody>
      </p:sp>
      <p:sp>
        <p:nvSpPr>
          <p:cNvPr id="22" name="Text Placeholder 20"/>
          <p:cNvSpPr>
            <a:spLocks noGrp="1"/>
          </p:cNvSpPr>
          <p:nvPr>
            <p:ph type="body" sz="quarter" idx="14" hasCustomPrompt="1"/>
          </p:nvPr>
        </p:nvSpPr>
        <p:spPr>
          <a:xfrm>
            <a:off x="647836" y="2843349"/>
            <a:ext cx="7198125" cy="215949"/>
          </a:xfrm>
        </p:spPr>
        <p:txBody>
          <a:bodyPr>
            <a:noAutofit/>
          </a:bodyPr>
          <a:lstStyle>
            <a:lvl1pPr marL="0" indent="0">
              <a:buNone/>
              <a:defRPr sz="1300">
                <a:solidFill>
                  <a:schemeClr val="tx2"/>
                </a:solidFill>
              </a:defRPr>
            </a:lvl1pPr>
            <a:lvl2pPr marL="256815" indent="0">
              <a:buNone/>
              <a:defRPr>
                <a:solidFill>
                  <a:schemeClr val="accent2"/>
                </a:solidFill>
              </a:defRPr>
            </a:lvl2pPr>
            <a:lvl3pPr marL="513629" indent="0">
              <a:buNone/>
              <a:defRPr>
                <a:solidFill>
                  <a:schemeClr val="accent2"/>
                </a:solidFill>
              </a:defRPr>
            </a:lvl3pPr>
            <a:lvl4pPr marL="770444" indent="0">
              <a:buNone/>
              <a:defRPr>
                <a:solidFill>
                  <a:schemeClr val="accent2"/>
                </a:solidFill>
              </a:defRPr>
            </a:lvl4pPr>
            <a:lvl5pPr marL="1027257" indent="0">
              <a:buNone/>
              <a:defRPr>
                <a:solidFill>
                  <a:schemeClr val="accent2"/>
                </a:solidFill>
              </a:defRPr>
            </a:lvl5pPr>
          </a:lstStyle>
          <a:p>
            <a:pPr lvl="0"/>
            <a:r>
              <a:rPr lang="en-GB" dirty="0"/>
              <a:t>Date</a:t>
            </a:r>
          </a:p>
        </p:txBody>
      </p:sp>
      <p:grpSp>
        <p:nvGrpSpPr>
          <p:cNvPr id="10" name="Pulse"/>
          <p:cNvGrpSpPr/>
          <p:nvPr userDrawn="1"/>
        </p:nvGrpSpPr>
        <p:grpSpPr>
          <a:xfrm>
            <a:off x="8749614" y="3029846"/>
            <a:ext cx="3445566" cy="3490105"/>
            <a:chOff x="8751888" y="3030538"/>
            <a:chExt cx="3446462" cy="3490913"/>
          </a:xfrm>
          <a:solidFill>
            <a:schemeClr val="accent1"/>
          </a:solidFill>
        </p:grpSpPr>
        <p:sp>
          <p:nvSpPr>
            <p:cNvPr id="11" name="Freeform 5"/>
            <p:cNvSpPr>
              <a:spLocks/>
            </p:cNvSpPr>
            <p:nvPr userDrawn="1"/>
          </p:nvSpPr>
          <p:spPr bwMode="auto">
            <a:xfrm>
              <a:off x="9196388" y="3902076"/>
              <a:ext cx="449263" cy="1120775"/>
            </a:xfrm>
            <a:custGeom>
              <a:avLst/>
              <a:gdLst>
                <a:gd name="T0" fmla="*/ 71 w 142"/>
                <a:gd name="T1" fmla="*/ 355 h 355"/>
                <a:gd name="T2" fmla="*/ 71 w 142"/>
                <a:gd name="T3" fmla="*/ 355 h 355"/>
                <a:gd name="T4" fmla="*/ 0 w 142"/>
                <a:gd name="T5" fmla="*/ 284 h 355"/>
                <a:gd name="T6" fmla="*/ 0 w 142"/>
                <a:gd name="T7" fmla="*/ 71 h 355"/>
                <a:gd name="T8" fmla="*/ 71 w 142"/>
                <a:gd name="T9" fmla="*/ 0 h 355"/>
                <a:gd name="T10" fmla="*/ 142 w 142"/>
                <a:gd name="T11" fmla="*/ 71 h 355"/>
                <a:gd name="T12" fmla="*/ 142 w 142"/>
                <a:gd name="T13" fmla="*/ 284 h 355"/>
                <a:gd name="T14" fmla="*/ 71 w 142"/>
                <a:gd name="T15" fmla="*/ 355 h 3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2" h="355">
                  <a:moveTo>
                    <a:pt x="71" y="355"/>
                  </a:moveTo>
                  <a:cubicBezTo>
                    <a:pt x="71" y="355"/>
                    <a:pt x="71" y="355"/>
                    <a:pt x="71" y="355"/>
                  </a:cubicBezTo>
                  <a:cubicBezTo>
                    <a:pt x="32" y="355"/>
                    <a:pt x="0" y="323"/>
                    <a:pt x="0" y="284"/>
                  </a:cubicBezTo>
                  <a:cubicBezTo>
                    <a:pt x="0" y="71"/>
                    <a:pt x="0" y="71"/>
                    <a:pt x="0" y="71"/>
                  </a:cubicBezTo>
                  <a:cubicBezTo>
                    <a:pt x="0" y="32"/>
                    <a:pt x="32" y="0"/>
                    <a:pt x="71" y="0"/>
                  </a:cubicBezTo>
                  <a:cubicBezTo>
                    <a:pt x="110" y="0"/>
                    <a:pt x="142" y="32"/>
                    <a:pt x="142" y="71"/>
                  </a:cubicBezTo>
                  <a:cubicBezTo>
                    <a:pt x="142" y="284"/>
                    <a:pt x="142" y="284"/>
                    <a:pt x="142" y="284"/>
                  </a:cubicBezTo>
                  <a:cubicBezTo>
                    <a:pt x="142" y="323"/>
                    <a:pt x="110" y="355"/>
                    <a:pt x="71" y="35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180" fontAlgn="auto">
                <a:spcBef>
                  <a:spcPts val="0"/>
                </a:spcBef>
                <a:spcAft>
                  <a:spcPts val="0"/>
                </a:spcAft>
              </a:pPr>
              <a:endParaRPr lang="en-GB" sz="2096" dirty="0">
                <a:solidFill>
                  <a:prstClr val="black"/>
                </a:solidFill>
                <a:latin typeface="Arial"/>
                <a:cs typeface="+mn-cs"/>
              </a:endParaRPr>
            </a:p>
          </p:txBody>
        </p:sp>
        <p:sp>
          <p:nvSpPr>
            <p:cNvPr id="12" name="Freeform 6"/>
            <p:cNvSpPr>
              <a:spLocks/>
            </p:cNvSpPr>
            <p:nvPr userDrawn="1"/>
          </p:nvSpPr>
          <p:spPr bwMode="auto">
            <a:xfrm>
              <a:off x="8751888" y="4551363"/>
              <a:ext cx="265113" cy="449263"/>
            </a:xfrm>
            <a:custGeom>
              <a:avLst/>
              <a:gdLst>
                <a:gd name="T0" fmla="*/ 42 w 84"/>
                <a:gd name="T1" fmla="*/ 142 h 142"/>
                <a:gd name="T2" fmla="*/ 42 w 84"/>
                <a:gd name="T3" fmla="*/ 142 h 142"/>
                <a:gd name="T4" fmla="*/ 0 w 84"/>
                <a:gd name="T5" fmla="*/ 99 h 142"/>
                <a:gd name="T6" fmla="*/ 0 w 84"/>
                <a:gd name="T7" fmla="*/ 42 h 142"/>
                <a:gd name="T8" fmla="*/ 42 w 84"/>
                <a:gd name="T9" fmla="*/ 0 h 142"/>
                <a:gd name="T10" fmla="*/ 84 w 84"/>
                <a:gd name="T11" fmla="*/ 42 h 142"/>
                <a:gd name="T12" fmla="*/ 84 w 84"/>
                <a:gd name="T13" fmla="*/ 99 h 142"/>
                <a:gd name="T14" fmla="*/ 42 w 84"/>
                <a:gd name="T15" fmla="*/ 142 h 1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4" h="142">
                  <a:moveTo>
                    <a:pt x="42" y="142"/>
                  </a:moveTo>
                  <a:cubicBezTo>
                    <a:pt x="42" y="142"/>
                    <a:pt x="42" y="142"/>
                    <a:pt x="42" y="142"/>
                  </a:cubicBezTo>
                  <a:cubicBezTo>
                    <a:pt x="18" y="142"/>
                    <a:pt x="0" y="123"/>
                    <a:pt x="0" y="99"/>
                  </a:cubicBezTo>
                  <a:cubicBezTo>
                    <a:pt x="0" y="42"/>
                    <a:pt x="0" y="42"/>
                    <a:pt x="0" y="42"/>
                  </a:cubicBezTo>
                  <a:cubicBezTo>
                    <a:pt x="0" y="19"/>
                    <a:pt x="18" y="0"/>
                    <a:pt x="42" y="0"/>
                  </a:cubicBezTo>
                  <a:cubicBezTo>
                    <a:pt x="65" y="0"/>
                    <a:pt x="84" y="19"/>
                    <a:pt x="84" y="42"/>
                  </a:cubicBezTo>
                  <a:cubicBezTo>
                    <a:pt x="84" y="99"/>
                    <a:pt x="84" y="99"/>
                    <a:pt x="84" y="99"/>
                  </a:cubicBezTo>
                  <a:cubicBezTo>
                    <a:pt x="84" y="123"/>
                    <a:pt x="65" y="142"/>
                    <a:pt x="42" y="14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180" fontAlgn="auto">
                <a:spcBef>
                  <a:spcPts val="0"/>
                </a:spcBef>
                <a:spcAft>
                  <a:spcPts val="0"/>
                </a:spcAft>
              </a:pPr>
              <a:endParaRPr lang="en-GB" sz="2096" dirty="0">
                <a:solidFill>
                  <a:prstClr val="black"/>
                </a:solidFill>
                <a:latin typeface="Arial"/>
                <a:cs typeface="+mn-cs"/>
              </a:endParaRPr>
            </a:p>
          </p:txBody>
        </p:sp>
        <p:sp>
          <p:nvSpPr>
            <p:cNvPr id="14" name="Freeform 7"/>
            <p:cNvSpPr>
              <a:spLocks/>
            </p:cNvSpPr>
            <p:nvPr userDrawn="1"/>
          </p:nvSpPr>
          <p:spPr bwMode="auto">
            <a:xfrm>
              <a:off x="11436350" y="4529138"/>
              <a:ext cx="449263" cy="1117600"/>
            </a:xfrm>
            <a:custGeom>
              <a:avLst/>
              <a:gdLst>
                <a:gd name="T0" fmla="*/ 71 w 142"/>
                <a:gd name="T1" fmla="*/ 354 h 354"/>
                <a:gd name="T2" fmla="*/ 71 w 142"/>
                <a:gd name="T3" fmla="*/ 354 h 354"/>
                <a:gd name="T4" fmla="*/ 0 w 142"/>
                <a:gd name="T5" fmla="*/ 283 h 354"/>
                <a:gd name="T6" fmla="*/ 0 w 142"/>
                <a:gd name="T7" fmla="*/ 71 h 354"/>
                <a:gd name="T8" fmla="*/ 71 w 142"/>
                <a:gd name="T9" fmla="*/ 0 h 354"/>
                <a:gd name="T10" fmla="*/ 142 w 142"/>
                <a:gd name="T11" fmla="*/ 71 h 354"/>
                <a:gd name="T12" fmla="*/ 142 w 142"/>
                <a:gd name="T13" fmla="*/ 283 h 354"/>
                <a:gd name="T14" fmla="*/ 71 w 142"/>
                <a:gd name="T15" fmla="*/ 354 h 35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2" h="354">
                  <a:moveTo>
                    <a:pt x="71" y="354"/>
                  </a:moveTo>
                  <a:cubicBezTo>
                    <a:pt x="71" y="354"/>
                    <a:pt x="71" y="354"/>
                    <a:pt x="71" y="354"/>
                  </a:cubicBezTo>
                  <a:cubicBezTo>
                    <a:pt x="32" y="354"/>
                    <a:pt x="0" y="322"/>
                    <a:pt x="0" y="283"/>
                  </a:cubicBezTo>
                  <a:cubicBezTo>
                    <a:pt x="0" y="71"/>
                    <a:pt x="0" y="71"/>
                    <a:pt x="0" y="71"/>
                  </a:cubicBezTo>
                  <a:cubicBezTo>
                    <a:pt x="0" y="32"/>
                    <a:pt x="32" y="0"/>
                    <a:pt x="71" y="0"/>
                  </a:cubicBezTo>
                  <a:cubicBezTo>
                    <a:pt x="110" y="0"/>
                    <a:pt x="142" y="32"/>
                    <a:pt x="142" y="71"/>
                  </a:cubicBezTo>
                  <a:cubicBezTo>
                    <a:pt x="142" y="283"/>
                    <a:pt x="142" y="283"/>
                    <a:pt x="142" y="283"/>
                  </a:cubicBezTo>
                  <a:cubicBezTo>
                    <a:pt x="142" y="322"/>
                    <a:pt x="110" y="354"/>
                    <a:pt x="71" y="35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180" fontAlgn="auto">
                <a:spcBef>
                  <a:spcPts val="0"/>
                </a:spcBef>
                <a:spcAft>
                  <a:spcPts val="0"/>
                </a:spcAft>
              </a:pPr>
              <a:endParaRPr lang="en-GB" sz="2096" dirty="0">
                <a:solidFill>
                  <a:prstClr val="black"/>
                </a:solidFill>
                <a:latin typeface="Arial"/>
                <a:cs typeface="+mn-cs"/>
              </a:endParaRPr>
            </a:p>
          </p:txBody>
        </p:sp>
        <p:sp>
          <p:nvSpPr>
            <p:cNvPr id="15" name="Freeform 8"/>
            <p:cNvSpPr>
              <a:spLocks/>
            </p:cNvSpPr>
            <p:nvPr userDrawn="1"/>
          </p:nvSpPr>
          <p:spPr bwMode="auto">
            <a:xfrm>
              <a:off x="9869488" y="3030538"/>
              <a:ext cx="560388" cy="2506663"/>
            </a:xfrm>
            <a:custGeom>
              <a:avLst/>
              <a:gdLst>
                <a:gd name="T0" fmla="*/ 88 w 177"/>
                <a:gd name="T1" fmla="*/ 794 h 794"/>
                <a:gd name="T2" fmla="*/ 88 w 177"/>
                <a:gd name="T3" fmla="*/ 794 h 794"/>
                <a:gd name="T4" fmla="*/ 0 w 177"/>
                <a:gd name="T5" fmla="*/ 705 h 794"/>
                <a:gd name="T6" fmla="*/ 0 w 177"/>
                <a:gd name="T7" fmla="*/ 89 h 794"/>
                <a:gd name="T8" fmla="*/ 88 w 177"/>
                <a:gd name="T9" fmla="*/ 0 h 794"/>
                <a:gd name="T10" fmla="*/ 177 w 177"/>
                <a:gd name="T11" fmla="*/ 89 h 794"/>
                <a:gd name="T12" fmla="*/ 177 w 177"/>
                <a:gd name="T13" fmla="*/ 705 h 794"/>
                <a:gd name="T14" fmla="*/ 88 w 177"/>
                <a:gd name="T15" fmla="*/ 794 h 7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7" h="794">
                  <a:moveTo>
                    <a:pt x="88" y="794"/>
                  </a:moveTo>
                  <a:cubicBezTo>
                    <a:pt x="88" y="794"/>
                    <a:pt x="88" y="794"/>
                    <a:pt x="88" y="794"/>
                  </a:cubicBezTo>
                  <a:cubicBezTo>
                    <a:pt x="40" y="794"/>
                    <a:pt x="0" y="754"/>
                    <a:pt x="0" y="705"/>
                  </a:cubicBezTo>
                  <a:cubicBezTo>
                    <a:pt x="0" y="89"/>
                    <a:pt x="0" y="89"/>
                    <a:pt x="0" y="89"/>
                  </a:cubicBezTo>
                  <a:cubicBezTo>
                    <a:pt x="0" y="40"/>
                    <a:pt x="40" y="0"/>
                    <a:pt x="88" y="0"/>
                  </a:cubicBezTo>
                  <a:cubicBezTo>
                    <a:pt x="137" y="0"/>
                    <a:pt x="177" y="40"/>
                    <a:pt x="177" y="89"/>
                  </a:cubicBezTo>
                  <a:cubicBezTo>
                    <a:pt x="177" y="705"/>
                    <a:pt x="177" y="705"/>
                    <a:pt x="177" y="705"/>
                  </a:cubicBezTo>
                  <a:cubicBezTo>
                    <a:pt x="177" y="754"/>
                    <a:pt x="137" y="794"/>
                    <a:pt x="88" y="79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180" fontAlgn="auto">
                <a:spcBef>
                  <a:spcPts val="0"/>
                </a:spcBef>
                <a:spcAft>
                  <a:spcPts val="0"/>
                </a:spcAft>
              </a:pPr>
              <a:endParaRPr lang="en-GB" sz="2096" dirty="0">
                <a:solidFill>
                  <a:prstClr val="black"/>
                </a:solidFill>
                <a:latin typeface="Arial"/>
                <a:cs typeface="+mn-cs"/>
              </a:endParaRPr>
            </a:p>
          </p:txBody>
        </p:sp>
        <p:sp>
          <p:nvSpPr>
            <p:cNvPr id="16" name="Freeform 9"/>
            <p:cNvSpPr>
              <a:spLocks/>
            </p:cNvSpPr>
            <p:nvPr userDrawn="1"/>
          </p:nvSpPr>
          <p:spPr bwMode="auto">
            <a:xfrm>
              <a:off x="10653713" y="4014788"/>
              <a:ext cx="558800" cy="2506663"/>
            </a:xfrm>
            <a:custGeom>
              <a:avLst/>
              <a:gdLst>
                <a:gd name="T0" fmla="*/ 88 w 177"/>
                <a:gd name="T1" fmla="*/ 794 h 794"/>
                <a:gd name="T2" fmla="*/ 88 w 177"/>
                <a:gd name="T3" fmla="*/ 794 h 794"/>
                <a:gd name="T4" fmla="*/ 0 w 177"/>
                <a:gd name="T5" fmla="*/ 705 h 794"/>
                <a:gd name="T6" fmla="*/ 0 w 177"/>
                <a:gd name="T7" fmla="*/ 88 h 794"/>
                <a:gd name="T8" fmla="*/ 88 w 177"/>
                <a:gd name="T9" fmla="*/ 0 h 794"/>
                <a:gd name="T10" fmla="*/ 177 w 177"/>
                <a:gd name="T11" fmla="*/ 88 h 794"/>
                <a:gd name="T12" fmla="*/ 177 w 177"/>
                <a:gd name="T13" fmla="*/ 705 h 794"/>
                <a:gd name="T14" fmla="*/ 88 w 177"/>
                <a:gd name="T15" fmla="*/ 794 h 7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7" h="794">
                  <a:moveTo>
                    <a:pt x="88" y="794"/>
                  </a:moveTo>
                  <a:cubicBezTo>
                    <a:pt x="88" y="794"/>
                    <a:pt x="88" y="794"/>
                    <a:pt x="88" y="794"/>
                  </a:cubicBezTo>
                  <a:cubicBezTo>
                    <a:pt x="40" y="794"/>
                    <a:pt x="0" y="754"/>
                    <a:pt x="0" y="705"/>
                  </a:cubicBezTo>
                  <a:cubicBezTo>
                    <a:pt x="0" y="88"/>
                    <a:pt x="0" y="88"/>
                    <a:pt x="0" y="88"/>
                  </a:cubicBezTo>
                  <a:cubicBezTo>
                    <a:pt x="0" y="40"/>
                    <a:pt x="40" y="0"/>
                    <a:pt x="88" y="0"/>
                  </a:cubicBezTo>
                  <a:cubicBezTo>
                    <a:pt x="137" y="0"/>
                    <a:pt x="177" y="40"/>
                    <a:pt x="177" y="88"/>
                  </a:cubicBezTo>
                  <a:cubicBezTo>
                    <a:pt x="177" y="705"/>
                    <a:pt x="177" y="705"/>
                    <a:pt x="177" y="705"/>
                  </a:cubicBezTo>
                  <a:cubicBezTo>
                    <a:pt x="177" y="754"/>
                    <a:pt x="137" y="794"/>
                    <a:pt x="88" y="79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180" fontAlgn="auto">
                <a:spcBef>
                  <a:spcPts val="0"/>
                </a:spcBef>
                <a:spcAft>
                  <a:spcPts val="0"/>
                </a:spcAft>
              </a:pPr>
              <a:endParaRPr lang="en-GB" sz="2096" dirty="0">
                <a:solidFill>
                  <a:prstClr val="black"/>
                </a:solidFill>
                <a:latin typeface="Arial"/>
                <a:cs typeface="+mn-cs"/>
              </a:endParaRPr>
            </a:p>
          </p:txBody>
        </p:sp>
        <p:sp>
          <p:nvSpPr>
            <p:cNvPr id="17" name="Freeform 10"/>
            <p:cNvSpPr>
              <a:spLocks/>
            </p:cNvSpPr>
            <p:nvPr userDrawn="1"/>
          </p:nvSpPr>
          <p:spPr bwMode="auto">
            <a:xfrm>
              <a:off x="12058650" y="4551363"/>
              <a:ext cx="139700" cy="449263"/>
            </a:xfrm>
            <a:custGeom>
              <a:avLst/>
              <a:gdLst>
                <a:gd name="T0" fmla="*/ 44 w 44"/>
                <a:gd name="T1" fmla="*/ 0 h 142"/>
                <a:gd name="T2" fmla="*/ 0 w 44"/>
                <a:gd name="T3" fmla="*/ 42 h 142"/>
                <a:gd name="T4" fmla="*/ 0 w 44"/>
                <a:gd name="T5" fmla="*/ 99 h 142"/>
                <a:gd name="T6" fmla="*/ 44 w 44"/>
                <a:gd name="T7" fmla="*/ 142 h 142"/>
                <a:gd name="T8" fmla="*/ 44 w 44"/>
                <a:gd name="T9" fmla="*/ 0 h 142"/>
              </a:gdLst>
              <a:ahLst/>
              <a:cxnLst>
                <a:cxn ang="0">
                  <a:pos x="T0" y="T1"/>
                </a:cxn>
                <a:cxn ang="0">
                  <a:pos x="T2" y="T3"/>
                </a:cxn>
                <a:cxn ang="0">
                  <a:pos x="T4" y="T5"/>
                </a:cxn>
                <a:cxn ang="0">
                  <a:pos x="T6" y="T7"/>
                </a:cxn>
                <a:cxn ang="0">
                  <a:pos x="T8" y="T9"/>
                </a:cxn>
              </a:cxnLst>
              <a:rect l="0" t="0" r="r" b="b"/>
              <a:pathLst>
                <a:path w="44" h="142">
                  <a:moveTo>
                    <a:pt x="44" y="0"/>
                  </a:moveTo>
                  <a:cubicBezTo>
                    <a:pt x="20" y="0"/>
                    <a:pt x="0" y="19"/>
                    <a:pt x="0" y="42"/>
                  </a:cubicBezTo>
                  <a:cubicBezTo>
                    <a:pt x="0" y="99"/>
                    <a:pt x="0" y="99"/>
                    <a:pt x="0" y="99"/>
                  </a:cubicBezTo>
                  <a:cubicBezTo>
                    <a:pt x="0" y="123"/>
                    <a:pt x="20" y="142"/>
                    <a:pt x="44" y="142"/>
                  </a:cubicBezTo>
                  <a:lnTo>
                    <a:pt x="4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180" fontAlgn="auto">
                <a:spcBef>
                  <a:spcPts val="0"/>
                </a:spcBef>
                <a:spcAft>
                  <a:spcPts val="0"/>
                </a:spcAft>
              </a:pPr>
              <a:endParaRPr lang="en-GB" sz="2096" dirty="0">
                <a:solidFill>
                  <a:prstClr val="black"/>
                </a:solidFill>
                <a:latin typeface="Arial"/>
                <a:cs typeface="+mn-cs"/>
              </a:endParaRPr>
            </a:p>
          </p:txBody>
        </p:sp>
      </p:grpSp>
      <p:grpSp>
        <p:nvGrpSpPr>
          <p:cNvPr id="19" name="Logotype"/>
          <p:cNvGrpSpPr/>
          <p:nvPr userDrawn="1"/>
        </p:nvGrpSpPr>
        <p:grpSpPr>
          <a:xfrm>
            <a:off x="641189" y="530770"/>
            <a:ext cx="1383679" cy="288542"/>
            <a:chOff x="9501453" y="6148765"/>
            <a:chExt cx="2047875" cy="427037"/>
          </a:xfrm>
          <a:solidFill>
            <a:schemeClr val="bg2"/>
          </a:solidFill>
        </p:grpSpPr>
        <p:sp>
          <p:nvSpPr>
            <p:cNvPr id="20" name="Freeform 5"/>
            <p:cNvSpPr>
              <a:spLocks noEditPoints="1"/>
            </p:cNvSpPr>
            <p:nvPr userDrawn="1"/>
          </p:nvSpPr>
          <p:spPr bwMode="auto">
            <a:xfrm>
              <a:off x="11206428" y="6231315"/>
              <a:ext cx="342900" cy="344487"/>
            </a:xfrm>
            <a:custGeom>
              <a:avLst/>
              <a:gdLst>
                <a:gd name="T0" fmla="*/ 43 w 91"/>
                <a:gd name="T1" fmla="*/ 2 h 91"/>
                <a:gd name="T2" fmla="*/ 2 w 91"/>
                <a:gd name="T3" fmla="*/ 44 h 91"/>
                <a:gd name="T4" fmla="*/ 46 w 91"/>
                <a:gd name="T5" fmla="*/ 91 h 91"/>
                <a:gd name="T6" fmla="*/ 74 w 91"/>
                <a:gd name="T7" fmla="*/ 77 h 91"/>
                <a:gd name="T8" fmla="*/ 74 w 91"/>
                <a:gd name="T9" fmla="*/ 90 h 91"/>
                <a:gd name="T10" fmla="*/ 91 w 91"/>
                <a:gd name="T11" fmla="*/ 90 h 91"/>
                <a:gd name="T12" fmla="*/ 91 w 91"/>
                <a:gd name="T13" fmla="*/ 47 h 91"/>
                <a:gd name="T14" fmla="*/ 43 w 91"/>
                <a:gd name="T15" fmla="*/ 2 h 91"/>
                <a:gd name="T16" fmla="*/ 72 w 91"/>
                <a:gd name="T17" fmla="*/ 48 h 91"/>
                <a:gd name="T18" fmla="*/ 43 w 91"/>
                <a:gd name="T19" fmla="*/ 72 h 91"/>
                <a:gd name="T20" fmla="*/ 21 w 91"/>
                <a:gd name="T21" fmla="*/ 50 h 91"/>
                <a:gd name="T22" fmla="*/ 46 w 91"/>
                <a:gd name="T23" fmla="*/ 21 h 91"/>
                <a:gd name="T24" fmla="*/ 72 w 91"/>
                <a:gd name="T25" fmla="*/ 45 h 91"/>
                <a:gd name="T26" fmla="*/ 72 w 91"/>
                <a:gd name="T27" fmla="*/ 48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1" h="91">
                  <a:moveTo>
                    <a:pt x="43" y="2"/>
                  </a:moveTo>
                  <a:cubicBezTo>
                    <a:pt x="21" y="4"/>
                    <a:pt x="3" y="22"/>
                    <a:pt x="2" y="44"/>
                  </a:cubicBezTo>
                  <a:cubicBezTo>
                    <a:pt x="0" y="70"/>
                    <a:pt x="21" y="91"/>
                    <a:pt x="46" y="91"/>
                  </a:cubicBezTo>
                  <a:cubicBezTo>
                    <a:pt x="56" y="91"/>
                    <a:pt x="68" y="87"/>
                    <a:pt x="74" y="77"/>
                  </a:cubicBezTo>
                  <a:cubicBezTo>
                    <a:pt x="74" y="90"/>
                    <a:pt x="74" y="90"/>
                    <a:pt x="74" y="90"/>
                  </a:cubicBezTo>
                  <a:cubicBezTo>
                    <a:pt x="91" y="90"/>
                    <a:pt x="91" y="90"/>
                    <a:pt x="91" y="90"/>
                  </a:cubicBezTo>
                  <a:cubicBezTo>
                    <a:pt x="91" y="47"/>
                    <a:pt x="91" y="47"/>
                    <a:pt x="91" y="47"/>
                  </a:cubicBezTo>
                  <a:cubicBezTo>
                    <a:pt x="91" y="20"/>
                    <a:pt x="69" y="0"/>
                    <a:pt x="43" y="2"/>
                  </a:cubicBezTo>
                  <a:close/>
                  <a:moveTo>
                    <a:pt x="72" y="48"/>
                  </a:moveTo>
                  <a:cubicBezTo>
                    <a:pt x="71" y="63"/>
                    <a:pt x="58" y="74"/>
                    <a:pt x="43" y="72"/>
                  </a:cubicBezTo>
                  <a:cubicBezTo>
                    <a:pt x="32" y="71"/>
                    <a:pt x="22" y="61"/>
                    <a:pt x="21" y="50"/>
                  </a:cubicBezTo>
                  <a:cubicBezTo>
                    <a:pt x="19" y="34"/>
                    <a:pt x="31" y="21"/>
                    <a:pt x="46" y="21"/>
                  </a:cubicBezTo>
                  <a:cubicBezTo>
                    <a:pt x="60" y="21"/>
                    <a:pt x="71" y="32"/>
                    <a:pt x="72" y="45"/>
                  </a:cubicBezTo>
                  <a:lnTo>
                    <a:pt x="72" y="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180" fontAlgn="auto">
                <a:spcBef>
                  <a:spcPts val="0"/>
                </a:spcBef>
                <a:spcAft>
                  <a:spcPts val="0"/>
                </a:spcAft>
              </a:pPr>
              <a:endParaRPr lang="en-US" sz="2096" dirty="0">
                <a:solidFill>
                  <a:prstClr val="black"/>
                </a:solidFill>
                <a:latin typeface="Arial"/>
                <a:cs typeface="+mn-cs"/>
              </a:endParaRPr>
            </a:p>
          </p:txBody>
        </p:sp>
        <p:sp>
          <p:nvSpPr>
            <p:cNvPr id="23" name="Freeform 6"/>
            <p:cNvSpPr>
              <a:spLocks noEditPoints="1"/>
            </p:cNvSpPr>
            <p:nvPr userDrawn="1"/>
          </p:nvSpPr>
          <p:spPr bwMode="auto">
            <a:xfrm>
              <a:off x="10849241" y="6236077"/>
              <a:ext cx="334963" cy="339725"/>
            </a:xfrm>
            <a:custGeom>
              <a:avLst/>
              <a:gdLst>
                <a:gd name="T0" fmla="*/ 44 w 89"/>
                <a:gd name="T1" fmla="*/ 1 h 90"/>
                <a:gd name="T2" fmla="*/ 0 w 89"/>
                <a:gd name="T3" fmla="*/ 46 h 90"/>
                <a:gd name="T4" fmla="*/ 45 w 89"/>
                <a:gd name="T5" fmla="*/ 90 h 90"/>
                <a:gd name="T6" fmla="*/ 86 w 89"/>
                <a:gd name="T7" fmla="*/ 63 h 90"/>
                <a:gd name="T8" fmla="*/ 69 w 89"/>
                <a:gd name="T9" fmla="*/ 58 h 90"/>
                <a:gd name="T10" fmla="*/ 50 w 89"/>
                <a:gd name="T11" fmla="*/ 72 h 90"/>
                <a:gd name="T12" fmla="*/ 22 w 89"/>
                <a:gd name="T13" fmla="*/ 59 h 90"/>
                <a:gd name="T14" fmla="*/ 89 w 89"/>
                <a:gd name="T15" fmla="*/ 41 h 90"/>
                <a:gd name="T16" fmla="*/ 44 w 89"/>
                <a:gd name="T17" fmla="*/ 1 h 90"/>
                <a:gd name="T18" fmla="*/ 19 w 89"/>
                <a:gd name="T19" fmla="*/ 44 h 90"/>
                <a:gd name="T20" fmla="*/ 36 w 89"/>
                <a:gd name="T21" fmla="*/ 19 h 90"/>
                <a:gd name="T22" fmla="*/ 67 w 89"/>
                <a:gd name="T23" fmla="*/ 31 h 90"/>
                <a:gd name="T24" fmla="*/ 19 w 89"/>
                <a:gd name="T25" fmla="*/ 44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9" h="90">
                  <a:moveTo>
                    <a:pt x="44" y="1"/>
                  </a:moveTo>
                  <a:cubicBezTo>
                    <a:pt x="20" y="2"/>
                    <a:pt x="0" y="20"/>
                    <a:pt x="0" y="46"/>
                  </a:cubicBezTo>
                  <a:cubicBezTo>
                    <a:pt x="0" y="70"/>
                    <a:pt x="20" y="90"/>
                    <a:pt x="45" y="90"/>
                  </a:cubicBezTo>
                  <a:cubicBezTo>
                    <a:pt x="62" y="90"/>
                    <a:pt x="79" y="80"/>
                    <a:pt x="86" y="63"/>
                  </a:cubicBezTo>
                  <a:cubicBezTo>
                    <a:pt x="69" y="58"/>
                    <a:pt x="69" y="58"/>
                    <a:pt x="69" y="58"/>
                  </a:cubicBezTo>
                  <a:cubicBezTo>
                    <a:pt x="66" y="65"/>
                    <a:pt x="58" y="71"/>
                    <a:pt x="50" y="72"/>
                  </a:cubicBezTo>
                  <a:cubicBezTo>
                    <a:pt x="38" y="75"/>
                    <a:pt x="26" y="67"/>
                    <a:pt x="22" y="59"/>
                  </a:cubicBezTo>
                  <a:cubicBezTo>
                    <a:pt x="89" y="41"/>
                    <a:pt x="89" y="41"/>
                    <a:pt x="89" y="41"/>
                  </a:cubicBezTo>
                  <a:cubicBezTo>
                    <a:pt x="87" y="24"/>
                    <a:pt x="72" y="0"/>
                    <a:pt x="44" y="1"/>
                  </a:cubicBezTo>
                  <a:close/>
                  <a:moveTo>
                    <a:pt x="19" y="44"/>
                  </a:moveTo>
                  <a:cubicBezTo>
                    <a:pt x="19" y="34"/>
                    <a:pt x="24" y="24"/>
                    <a:pt x="36" y="19"/>
                  </a:cubicBezTo>
                  <a:cubicBezTo>
                    <a:pt x="50" y="14"/>
                    <a:pt x="62" y="21"/>
                    <a:pt x="67" y="31"/>
                  </a:cubicBezTo>
                  <a:lnTo>
                    <a:pt x="19" y="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180" fontAlgn="auto">
                <a:spcBef>
                  <a:spcPts val="0"/>
                </a:spcBef>
                <a:spcAft>
                  <a:spcPts val="0"/>
                </a:spcAft>
              </a:pPr>
              <a:endParaRPr lang="en-US" sz="2096" dirty="0">
                <a:solidFill>
                  <a:prstClr val="black"/>
                </a:solidFill>
                <a:latin typeface="Arial"/>
                <a:cs typeface="+mn-cs"/>
              </a:endParaRPr>
            </a:p>
          </p:txBody>
        </p:sp>
        <p:sp>
          <p:nvSpPr>
            <p:cNvPr id="24" name="Freeform 7"/>
            <p:cNvSpPr>
              <a:spLocks/>
            </p:cNvSpPr>
            <p:nvPr userDrawn="1"/>
          </p:nvSpPr>
          <p:spPr bwMode="auto">
            <a:xfrm>
              <a:off x="10292028" y="6239252"/>
              <a:ext cx="166688" cy="333375"/>
            </a:xfrm>
            <a:custGeom>
              <a:avLst/>
              <a:gdLst>
                <a:gd name="T0" fmla="*/ 44 w 44"/>
                <a:gd name="T1" fmla="*/ 18 h 88"/>
                <a:gd name="T2" fmla="*/ 44 w 44"/>
                <a:gd name="T3" fmla="*/ 0 h 88"/>
                <a:gd name="T4" fmla="*/ 19 w 44"/>
                <a:gd name="T5" fmla="*/ 13 h 88"/>
                <a:gd name="T6" fmla="*/ 19 w 44"/>
                <a:gd name="T7" fmla="*/ 3 h 88"/>
                <a:gd name="T8" fmla="*/ 0 w 44"/>
                <a:gd name="T9" fmla="*/ 3 h 88"/>
                <a:gd name="T10" fmla="*/ 0 w 44"/>
                <a:gd name="T11" fmla="*/ 44 h 88"/>
                <a:gd name="T12" fmla="*/ 0 w 44"/>
                <a:gd name="T13" fmla="*/ 88 h 88"/>
                <a:gd name="T14" fmla="*/ 20 w 44"/>
                <a:gd name="T15" fmla="*/ 88 h 88"/>
                <a:gd name="T16" fmla="*/ 20 w 44"/>
                <a:gd name="T17" fmla="*/ 46 h 88"/>
                <a:gd name="T18" fmla="*/ 44 w 44"/>
                <a:gd name="T19" fmla="*/ 1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 h="88">
                  <a:moveTo>
                    <a:pt x="44" y="18"/>
                  </a:moveTo>
                  <a:cubicBezTo>
                    <a:pt x="44" y="0"/>
                    <a:pt x="44" y="0"/>
                    <a:pt x="44" y="0"/>
                  </a:cubicBezTo>
                  <a:cubicBezTo>
                    <a:pt x="28" y="0"/>
                    <a:pt x="22" y="8"/>
                    <a:pt x="19" y="13"/>
                  </a:cubicBezTo>
                  <a:cubicBezTo>
                    <a:pt x="19" y="3"/>
                    <a:pt x="19" y="3"/>
                    <a:pt x="19" y="3"/>
                  </a:cubicBezTo>
                  <a:cubicBezTo>
                    <a:pt x="0" y="3"/>
                    <a:pt x="0" y="3"/>
                    <a:pt x="0" y="3"/>
                  </a:cubicBezTo>
                  <a:cubicBezTo>
                    <a:pt x="0" y="44"/>
                    <a:pt x="0" y="44"/>
                    <a:pt x="0" y="44"/>
                  </a:cubicBezTo>
                  <a:cubicBezTo>
                    <a:pt x="0" y="88"/>
                    <a:pt x="0" y="88"/>
                    <a:pt x="0" y="88"/>
                  </a:cubicBezTo>
                  <a:cubicBezTo>
                    <a:pt x="20" y="88"/>
                    <a:pt x="20" y="88"/>
                    <a:pt x="20" y="88"/>
                  </a:cubicBezTo>
                  <a:cubicBezTo>
                    <a:pt x="20" y="62"/>
                    <a:pt x="20" y="62"/>
                    <a:pt x="20" y="46"/>
                  </a:cubicBezTo>
                  <a:cubicBezTo>
                    <a:pt x="20" y="26"/>
                    <a:pt x="31" y="19"/>
                    <a:pt x="44"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180" fontAlgn="auto">
                <a:spcBef>
                  <a:spcPts val="0"/>
                </a:spcBef>
                <a:spcAft>
                  <a:spcPts val="0"/>
                </a:spcAft>
              </a:pPr>
              <a:endParaRPr lang="en-US" sz="2096" dirty="0">
                <a:solidFill>
                  <a:prstClr val="black"/>
                </a:solidFill>
                <a:latin typeface="Arial"/>
                <a:cs typeface="+mn-cs"/>
              </a:endParaRPr>
            </a:p>
          </p:txBody>
        </p:sp>
        <p:sp>
          <p:nvSpPr>
            <p:cNvPr id="25" name="Freeform 8"/>
            <p:cNvSpPr>
              <a:spLocks/>
            </p:cNvSpPr>
            <p:nvPr userDrawn="1"/>
          </p:nvSpPr>
          <p:spPr bwMode="auto">
            <a:xfrm>
              <a:off x="9501453" y="6182102"/>
              <a:ext cx="369888" cy="390525"/>
            </a:xfrm>
            <a:custGeom>
              <a:avLst/>
              <a:gdLst>
                <a:gd name="T0" fmla="*/ 185 w 233"/>
                <a:gd name="T1" fmla="*/ 165 h 246"/>
                <a:gd name="T2" fmla="*/ 48 w 233"/>
                <a:gd name="T3" fmla="*/ 0 h 246"/>
                <a:gd name="T4" fmla="*/ 0 w 233"/>
                <a:gd name="T5" fmla="*/ 0 h 246"/>
                <a:gd name="T6" fmla="*/ 0 w 233"/>
                <a:gd name="T7" fmla="*/ 246 h 246"/>
                <a:gd name="T8" fmla="*/ 50 w 233"/>
                <a:gd name="T9" fmla="*/ 246 h 246"/>
                <a:gd name="T10" fmla="*/ 50 w 233"/>
                <a:gd name="T11" fmla="*/ 81 h 246"/>
                <a:gd name="T12" fmla="*/ 190 w 233"/>
                <a:gd name="T13" fmla="*/ 246 h 246"/>
                <a:gd name="T14" fmla="*/ 233 w 233"/>
                <a:gd name="T15" fmla="*/ 246 h 246"/>
                <a:gd name="T16" fmla="*/ 233 w 233"/>
                <a:gd name="T17" fmla="*/ 0 h 246"/>
                <a:gd name="T18" fmla="*/ 185 w 233"/>
                <a:gd name="T19" fmla="*/ 0 h 246"/>
                <a:gd name="T20" fmla="*/ 185 w 233"/>
                <a:gd name="T21" fmla="*/ 165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3" h="246">
                  <a:moveTo>
                    <a:pt x="185" y="165"/>
                  </a:moveTo>
                  <a:lnTo>
                    <a:pt x="48" y="0"/>
                  </a:lnTo>
                  <a:lnTo>
                    <a:pt x="0" y="0"/>
                  </a:lnTo>
                  <a:lnTo>
                    <a:pt x="0" y="246"/>
                  </a:lnTo>
                  <a:lnTo>
                    <a:pt x="50" y="246"/>
                  </a:lnTo>
                  <a:lnTo>
                    <a:pt x="50" y="81"/>
                  </a:lnTo>
                  <a:lnTo>
                    <a:pt x="190" y="246"/>
                  </a:lnTo>
                  <a:lnTo>
                    <a:pt x="233" y="246"/>
                  </a:lnTo>
                  <a:lnTo>
                    <a:pt x="233" y="0"/>
                  </a:lnTo>
                  <a:lnTo>
                    <a:pt x="185" y="0"/>
                  </a:lnTo>
                  <a:lnTo>
                    <a:pt x="185" y="16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180" fontAlgn="auto">
                <a:spcBef>
                  <a:spcPts val="0"/>
                </a:spcBef>
                <a:spcAft>
                  <a:spcPts val="0"/>
                </a:spcAft>
              </a:pPr>
              <a:endParaRPr lang="en-US" sz="2096" dirty="0">
                <a:solidFill>
                  <a:prstClr val="black"/>
                </a:solidFill>
                <a:latin typeface="Arial"/>
                <a:cs typeface="+mn-cs"/>
              </a:endParaRPr>
            </a:p>
          </p:txBody>
        </p:sp>
        <p:sp>
          <p:nvSpPr>
            <p:cNvPr id="26" name="Freeform 9"/>
            <p:cNvSpPr>
              <a:spLocks noEditPoints="1"/>
            </p:cNvSpPr>
            <p:nvPr userDrawn="1"/>
          </p:nvSpPr>
          <p:spPr bwMode="auto">
            <a:xfrm>
              <a:off x="10461891" y="6148765"/>
              <a:ext cx="342900" cy="427037"/>
            </a:xfrm>
            <a:custGeom>
              <a:avLst/>
              <a:gdLst>
                <a:gd name="T0" fmla="*/ 91 w 91"/>
                <a:gd name="T1" fmla="*/ 0 h 113"/>
                <a:gd name="T2" fmla="*/ 73 w 91"/>
                <a:gd name="T3" fmla="*/ 0 h 113"/>
                <a:gd name="T4" fmla="*/ 73 w 91"/>
                <a:gd name="T5" fmla="*/ 34 h 113"/>
                <a:gd name="T6" fmla="*/ 43 w 91"/>
                <a:gd name="T7" fmla="*/ 24 h 113"/>
                <a:gd name="T8" fmla="*/ 2 w 91"/>
                <a:gd name="T9" fmla="*/ 66 h 113"/>
                <a:gd name="T10" fmla="*/ 46 w 91"/>
                <a:gd name="T11" fmla="*/ 113 h 113"/>
                <a:gd name="T12" fmla="*/ 74 w 91"/>
                <a:gd name="T13" fmla="*/ 101 h 113"/>
                <a:gd name="T14" fmla="*/ 74 w 91"/>
                <a:gd name="T15" fmla="*/ 112 h 113"/>
                <a:gd name="T16" fmla="*/ 91 w 91"/>
                <a:gd name="T17" fmla="*/ 112 h 113"/>
                <a:gd name="T18" fmla="*/ 91 w 91"/>
                <a:gd name="T19" fmla="*/ 69 h 113"/>
                <a:gd name="T20" fmla="*/ 91 w 91"/>
                <a:gd name="T21" fmla="*/ 69 h 113"/>
                <a:gd name="T22" fmla="*/ 91 w 91"/>
                <a:gd name="T23" fmla="*/ 68 h 113"/>
                <a:gd name="T24" fmla="*/ 91 w 91"/>
                <a:gd name="T25" fmla="*/ 0 h 113"/>
                <a:gd name="T26" fmla="*/ 72 w 91"/>
                <a:gd name="T27" fmla="*/ 70 h 113"/>
                <a:gd name="T28" fmla="*/ 43 w 91"/>
                <a:gd name="T29" fmla="*/ 94 h 113"/>
                <a:gd name="T30" fmla="*/ 21 w 91"/>
                <a:gd name="T31" fmla="*/ 72 h 113"/>
                <a:gd name="T32" fmla="*/ 46 w 91"/>
                <a:gd name="T33" fmla="*/ 43 h 113"/>
                <a:gd name="T34" fmla="*/ 72 w 91"/>
                <a:gd name="T35" fmla="*/ 67 h 113"/>
                <a:gd name="T36" fmla="*/ 72 w 91"/>
                <a:gd name="T37" fmla="*/ 7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1" h="113">
                  <a:moveTo>
                    <a:pt x="91" y="0"/>
                  </a:moveTo>
                  <a:cubicBezTo>
                    <a:pt x="73" y="0"/>
                    <a:pt x="73" y="0"/>
                    <a:pt x="73" y="0"/>
                  </a:cubicBezTo>
                  <a:cubicBezTo>
                    <a:pt x="73" y="34"/>
                    <a:pt x="73" y="34"/>
                    <a:pt x="73" y="34"/>
                  </a:cubicBezTo>
                  <a:cubicBezTo>
                    <a:pt x="68" y="28"/>
                    <a:pt x="55" y="23"/>
                    <a:pt x="43" y="24"/>
                  </a:cubicBezTo>
                  <a:cubicBezTo>
                    <a:pt x="21" y="26"/>
                    <a:pt x="3" y="44"/>
                    <a:pt x="2" y="66"/>
                  </a:cubicBezTo>
                  <a:cubicBezTo>
                    <a:pt x="0" y="92"/>
                    <a:pt x="21" y="113"/>
                    <a:pt x="46" y="113"/>
                  </a:cubicBezTo>
                  <a:cubicBezTo>
                    <a:pt x="56" y="113"/>
                    <a:pt x="69" y="109"/>
                    <a:pt x="74" y="101"/>
                  </a:cubicBezTo>
                  <a:cubicBezTo>
                    <a:pt x="74" y="112"/>
                    <a:pt x="74" y="112"/>
                    <a:pt x="74" y="112"/>
                  </a:cubicBezTo>
                  <a:cubicBezTo>
                    <a:pt x="91" y="112"/>
                    <a:pt x="91" y="112"/>
                    <a:pt x="91" y="112"/>
                  </a:cubicBezTo>
                  <a:cubicBezTo>
                    <a:pt x="91" y="69"/>
                    <a:pt x="91" y="69"/>
                    <a:pt x="91" y="69"/>
                  </a:cubicBezTo>
                  <a:cubicBezTo>
                    <a:pt x="91" y="69"/>
                    <a:pt x="91" y="69"/>
                    <a:pt x="91" y="69"/>
                  </a:cubicBezTo>
                  <a:cubicBezTo>
                    <a:pt x="91" y="68"/>
                    <a:pt x="91" y="68"/>
                    <a:pt x="91" y="68"/>
                  </a:cubicBezTo>
                  <a:lnTo>
                    <a:pt x="91" y="0"/>
                  </a:lnTo>
                  <a:close/>
                  <a:moveTo>
                    <a:pt x="72" y="70"/>
                  </a:moveTo>
                  <a:cubicBezTo>
                    <a:pt x="71" y="85"/>
                    <a:pt x="58" y="96"/>
                    <a:pt x="43" y="94"/>
                  </a:cubicBezTo>
                  <a:cubicBezTo>
                    <a:pt x="32" y="93"/>
                    <a:pt x="22" y="83"/>
                    <a:pt x="21" y="72"/>
                  </a:cubicBezTo>
                  <a:cubicBezTo>
                    <a:pt x="19" y="56"/>
                    <a:pt x="31" y="43"/>
                    <a:pt x="46" y="43"/>
                  </a:cubicBezTo>
                  <a:cubicBezTo>
                    <a:pt x="60" y="43"/>
                    <a:pt x="71" y="54"/>
                    <a:pt x="72" y="67"/>
                  </a:cubicBezTo>
                  <a:lnTo>
                    <a:pt x="72"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180" fontAlgn="auto">
                <a:spcBef>
                  <a:spcPts val="0"/>
                </a:spcBef>
                <a:spcAft>
                  <a:spcPts val="0"/>
                </a:spcAft>
              </a:pPr>
              <a:endParaRPr lang="en-US" sz="2096" dirty="0">
                <a:solidFill>
                  <a:prstClr val="black"/>
                </a:solidFill>
                <a:latin typeface="Arial"/>
                <a:cs typeface="+mn-cs"/>
              </a:endParaRPr>
            </a:p>
          </p:txBody>
        </p:sp>
        <p:sp>
          <p:nvSpPr>
            <p:cNvPr id="27" name="Freeform 10"/>
            <p:cNvSpPr>
              <a:spLocks noEditPoints="1"/>
            </p:cNvSpPr>
            <p:nvPr userDrawn="1"/>
          </p:nvSpPr>
          <p:spPr bwMode="auto">
            <a:xfrm>
              <a:off x="9912616" y="6239252"/>
              <a:ext cx="338138" cy="336550"/>
            </a:xfrm>
            <a:custGeom>
              <a:avLst/>
              <a:gdLst>
                <a:gd name="T0" fmla="*/ 45 w 90"/>
                <a:gd name="T1" fmla="*/ 0 h 89"/>
                <a:gd name="T2" fmla="*/ 0 w 90"/>
                <a:gd name="T3" fmla="*/ 45 h 89"/>
                <a:gd name="T4" fmla="*/ 45 w 90"/>
                <a:gd name="T5" fmla="*/ 89 h 89"/>
                <a:gd name="T6" fmla="*/ 90 w 90"/>
                <a:gd name="T7" fmla="*/ 45 h 89"/>
                <a:gd name="T8" fmla="*/ 45 w 90"/>
                <a:gd name="T9" fmla="*/ 0 h 89"/>
                <a:gd name="T10" fmla="*/ 45 w 90"/>
                <a:gd name="T11" fmla="*/ 70 h 89"/>
                <a:gd name="T12" fmla="*/ 19 w 90"/>
                <a:gd name="T13" fmla="*/ 45 h 89"/>
                <a:gd name="T14" fmla="*/ 45 w 90"/>
                <a:gd name="T15" fmla="*/ 19 h 89"/>
                <a:gd name="T16" fmla="*/ 71 w 90"/>
                <a:gd name="T17" fmla="*/ 45 h 89"/>
                <a:gd name="T18" fmla="*/ 45 w 90"/>
                <a:gd name="T19" fmla="*/ 7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0" h="89">
                  <a:moveTo>
                    <a:pt x="45" y="0"/>
                  </a:moveTo>
                  <a:cubicBezTo>
                    <a:pt x="20" y="0"/>
                    <a:pt x="0" y="20"/>
                    <a:pt x="0" y="45"/>
                  </a:cubicBezTo>
                  <a:cubicBezTo>
                    <a:pt x="0" y="69"/>
                    <a:pt x="20" y="89"/>
                    <a:pt x="45" y="89"/>
                  </a:cubicBezTo>
                  <a:cubicBezTo>
                    <a:pt x="70" y="89"/>
                    <a:pt x="90" y="69"/>
                    <a:pt x="90" y="45"/>
                  </a:cubicBezTo>
                  <a:cubicBezTo>
                    <a:pt x="90" y="20"/>
                    <a:pt x="70" y="0"/>
                    <a:pt x="45" y="0"/>
                  </a:cubicBezTo>
                  <a:close/>
                  <a:moveTo>
                    <a:pt x="45" y="70"/>
                  </a:moveTo>
                  <a:cubicBezTo>
                    <a:pt x="31" y="70"/>
                    <a:pt x="19" y="59"/>
                    <a:pt x="19" y="45"/>
                  </a:cubicBezTo>
                  <a:cubicBezTo>
                    <a:pt x="19" y="30"/>
                    <a:pt x="31" y="19"/>
                    <a:pt x="45" y="19"/>
                  </a:cubicBezTo>
                  <a:cubicBezTo>
                    <a:pt x="59" y="19"/>
                    <a:pt x="71" y="30"/>
                    <a:pt x="71" y="45"/>
                  </a:cubicBezTo>
                  <a:cubicBezTo>
                    <a:pt x="71" y="59"/>
                    <a:pt x="59" y="70"/>
                    <a:pt x="45" y="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180" fontAlgn="auto">
                <a:spcBef>
                  <a:spcPts val="0"/>
                </a:spcBef>
                <a:spcAft>
                  <a:spcPts val="0"/>
                </a:spcAft>
              </a:pPr>
              <a:endParaRPr lang="en-US" sz="2096" dirty="0">
                <a:solidFill>
                  <a:prstClr val="black"/>
                </a:solidFill>
                <a:latin typeface="Arial"/>
                <a:cs typeface="+mn-cs"/>
              </a:endParaRPr>
            </a:p>
          </p:txBody>
        </p:sp>
      </p:grpSp>
    </p:spTree>
    <p:extLst>
      <p:ext uri="{BB962C8B-B14F-4D97-AF65-F5344CB8AC3E}">
        <p14:creationId xmlns:p14="http://schemas.microsoft.com/office/powerpoint/2010/main" val="2167778277"/>
      </p:ext>
    </p:extLst>
  </p:cSld>
  <p:clrMapOvr>
    <a:masterClrMapping/>
  </p:clrMapOvr>
</p:sldLayout>
</file>

<file path=ppt/slideLayouts/slideLayout326.xml><?xml version="1.0" encoding="utf-8"?>
<p:sldLayout xmlns:a="http://schemas.openxmlformats.org/drawingml/2006/main" xmlns:r="http://schemas.openxmlformats.org/officeDocument/2006/relationships" xmlns:p="http://schemas.openxmlformats.org/presentationml/2006/main" showMasterSp="0" preserve="1" userDrawn="1">
  <p:cSld name="Title Slide Pulse Pattern">
    <p:bg>
      <p:bgPr>
        <a:solidFill>
          <a:schemeClr val="accent1"/>
        </a:soli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647836" y="1338896"/>
            <a:ext cx="7198125" cy="748627"/>
          </a:xfrm>
        </p:spPr>
        <p:txBody>
          <a:bodyPr>
            <a:noAutofit/>
          </a:bodyPr>
          <a:lstStyle>
            <a:lvl1pPr>
              <a:defRPr sz="2396">
                <a:solidFill>
                  <a:srgbClr val="FBD9CA"/>
                </a:solidFill>
              </a:defRPr>
            </a:lvl1pPr>
          </a:lstStyle>
          <a:p>
            <a:r>
              <a:rPr lang="en-GB" dirty="0"/>
              <a:t>Click to edit Master title style</a:t>
            </a:r>
          </a:p>
        </p:txBody>
      </p:sp>
      <p:sp>
        <p:nvSpPr>
          <p:cNvPr id="3" name="Subtitle 2"/>
          <p:cNvSpPr>
            <a:spLocks noGrp="1"/>
          </p:cNvSpPr>
          <p:nvPr>
            <p:ph type="subTitle" idx="1"/>
          </p:nvPr>
        </p:nvSpPr>
        <p:spPr>
          <a:xfrm>
            <a:off x="647836" y="2133156"/>
            <a:ext cx="7198125" cy="360000"/>
          </a:xfrm>
        </p:spPr>
        <p:txBody>
          <a:bodyPr/>
          <a:lstStyle>
            <a:lvl1pPr marL="0" indent="0" algn="l">
              <a:buNone/>
              <a:defRPr b="1">
                <a:solidFill>
                  <a:srgbClr val="FFFFFF"/>
                </a:solidFill>
              </a:defRPr>
            </a:lvl1pPr>
            <a:lvl2pPr marL="543591" indent="0" algn="ctr">
              <a:buNone/>
              <a:defRPr>
                <a:solidFill>
                  <a:schemeClr val="tx1">
                    <a:tint val="75000"/>
                  </a:schemeClr>
                </a:solidFill>
              </a:defRPr>
            </a:lvl2pPr>
            <a:lvl3pPr marL="1087180" indent="0" algn="ctr">
              <a:buNone/>
              <a:defRPr>
                <a:solidFill>
                  <a:schemeClr val="tx1">
                    <a:tint val="75000"/>
                  </a:schemeClr>
                </a:solidFill>
              </a:defRPr>
            </a:lvl3pPr>
            <a:lvl4pPr marL="1630769" indent="0" algn="ctr">
              <a:buNone/>
              <a:defRPr>
                <a:solidFill>
                  <a:schemeClr val="tx1">
                    <a:tint val="75000"/>
                  </a:schemeClr>
                </a:solidFill>
              </a:defRPr>
            </a:lvl4pPr>
            <a:lvl5pPr marL="2174359" indent="0" algn="ctr">
              <a:buNone/>
              <a:defRPr>
                <a:solidFill>
                  <a:schemeClr val="tx1">
                    <a:tint val="75000"/>
                  </a:schemeClr>
                </a:solidFill>
              </a:defRPr>
            </a:lvl5pPr>
            <a:lvl6pPr marL="2717951" indent="0" algn="ctr">
              <a:buNone/>
              <a:defRPr>
                <a:solidFill>
                  <a:schemeClr val="tx1">
                    <a:tint val="75000"/>
                  </a:schemeClr>
                </a:solidFill>
              </a:defRPr>
            </a:lvl6pPr>
            <a:lvl7pPr marL="3261540" indent="0" algn="ctr">
              <a:buNone/>
              <a:defRPr>
                <a:solidFill>
                  <a:schemeClr val="tx1">
                    <a:tint val="75000"/>
                  </a:schemeClr>
                </a:solidFill>
              </a:defRPr>
            </a:lvl7pPr>
            <a:lvl8pPr marL="3805130" indent="0" algn="ctr">
              <a:buNone/>
              <a:defRPr>
                <a:solidFill>
                  <a:schemeClr val="tx1">
                    <a:tint val="75000"/>
                  </a:schemeClr>
                </a:solidFill>
              </a:defRPr>
            </a:lvl8pPr>
            <a:lvl9pPr marL="4348720" indent="0" algn="ctr">
              <a:buNone/>
              <a:defRPr>
                <a:solidFill>
                  <a:schemeClr val="tx1">
                    <a:tint val="75000"/>
                  </a:schemeClr>
                </a:solidFill>
              </a:defRPr>
            </a:lvl9pPr>
          </a:lstStyle>
          <a:p>
            <a:r>
              <a:rPr lang="en-GB" dirty="0"/>
              <a:t>Click to edit Master subtitle style</a:t>
            </a:r>
          </a:p>
        </p:txBody>
      </p:sp>
      <p:sp>
        <p:nvSpPr>
          <p:cNvPr id="21" name="Text Placeholder 20"/>
          <p:cNvSpPr>
            <a:spLocks noGrp="1"/>
          </p:cNvSpPr>
          <p:nvPr>
            <p:ph type="body" sz="quarter" idx="13" hasCustomPrompt="1"/>
          </p:nvPr>
        </p:nvSpPr>
        <p:spPr>
          <a:xfrm>
            <a:off x="647836" y="2591407"/>
            <a:ext cx="7198125" cy="215949"/>
          </a:xfrm>
        </p:spPr>
        <p:txBody>
          <a:bodyPr>
            <a:noAutofit/>
          </a:bodyPr>
          <a:lstStyle>
            <a:lvl1pPr marL="0" indent="0">
              <a:buNone/>
              <a:defRPr sz="1300">
                <a:solidFill>
                  <a:srgbClr val="FFFFFF"/>
                </a:solidFill>
              </a:defRPr>
            </a:lvl1pPr>
            <a:lvl2pPr marL="256815" indent="0">
              <a:buNone/>
              <a:defRPr>
                <a:solidFill>
                  <a:schemeClr val="accent2"/>
                </a:solidFill>
              </a:defRPr>
            </a:lvl2pPr>
            <a:lvl3pPr marL="513629" indent="0">
              <a:buNone/>
              <a:defRPr>
                <a:solidFill>
                  <a:schemeClr val="accent2"/>
                </a:solidFill>
              </a:defRPr>
            </a:lvl3pPr>
            <a:lvl4pPr marL="770444" indent="0">
              <a:buNone/>
              <a:defRPr>
                <a:solidFill>
                  <a:schemeClr val="accent2"/>
                </a:solidFill>
              </a:defRPr>
            </a:lvl4pPr>
            <a:lvl5pPr marL="1027257" indent="0">
              <a:buNone/>
              <a:defRPr>
                <a:solidFill>
                  <a:schemeClr val="accent2"/>
                </a:solidFill>
              </a:defRPr>
            </a:lvl5pPr>
          </a:lstStyle>
          <a:p>
            <a:pPr lvl="0"/>
            <a:r>
              <a:rPr lang="en-GB" dirty="0"/>
              <a:t>Name, title</a:t>
            </a:r>
          </a:p>
        </p:txBody>
      </p:sp>
      <p:sp>
        <p:nvSpPr>
          <p:cNvPr id="22" name="Text Placeholder 20"/>
          <p:cNvSpPr>
            <a:spLocks noGrp="1"/>
          </p:cNvSpPr>
          <p:nvPr>
            <p:ph type="body" sz="quarter" idx="14" hasCustomPrompt="1"/>
          </p:nvPr>
        </p:nvSpPr>
        <p:spPr>
          <a:xfrm>
            <a:off x="647836" y="2843349"/>
            <a:ext cx="7198125" cy="215949"/>
          </a:xfrm>
        </p:spPr>
        <p:txBody>
          <a:bodyPr>
            <a:noAutofit/>
          </a:bodyPr>
          <a:lstStyle>
            <a:lvl1pPr marL="0" indent="0">
              <a:buNone/>
              <a:defRPr sz="1300">
                <a:solidFill>
                  <a:srgbClr val="FFFFFF"/>
                </a:solidFill>
              </a:defRPr>
            </a:lvl1pPr>
            <a:lvl2pPr marL="256815" indent="0">
              <a:buNone/>
              <a:defRPr>
                <a:solidFill>
                  <a:schemeClr val="accent2"/>
                </a:solidFill>
              </a:defRPr>
            </a:lvl2pPr>
            <a:lvl3pPr marL="513629" indent="0">
              <a:buNone/>
              <a:defRPr>
                <a:solidFill>
                  <a:schemeClr val="accent2"/>
                </a:solidFill>
              </a:defRPr>
            </a:lvl3pPr>
            <a:lvl4pPr marL="770444" indent="0">
              <a:buNone/>
              <a:defRPr>
                <a:solidFill>
                  <a:schemeClr val="accent2"/>
                </a:solidFill>
              </a:defRPr>
            </a:lvl4pPr>
            <a:lvl5pPr marL="1027257" indent="0">
              <a:buNone/>
              <a:defRPr>
                <a:solidFill>
                  <a:schemeClr val="accent2"/>
                </a:solidFill>
              </a:defRPr>
            </a:lvl5pPr>
          </a:lstStyle>
          <a:p>
            <a:pPr lvl="0"/>
            <a:r>
              <a:rPr lang="en-GB" dirty="0"/>
              <a:t>Date</a:t>
            </a:r>
          </a:p>
        </p:txBody>
      </p:sp>
      <p:grpSp>
        <p:nvGrpSpPr>
          <p:cNvPr id="60" name="Pulse"/>
          <p:cNvGrpSpPr/>
          <p:nvPr userDrawn="1"/>
        </p:nvGrpSpPr>
        <p:grpSpPr>
          <a:xfrm>
            <a:off x="4" y="2990167"/>
            <a:ext cx="12200823" cy="3558351"/>
            <a:chOff x="0" y="2990850"/>
            <a:chExt cx="12204700" cy="3559175"/>
          </a:xfrm>
          <a:solidFill>
            <a:srgbClr val="0000FF"/>
          </a:solidFill>
        </p:grpSpPr>
        <p:sp>
          <p:nvSpPr>
            <p:cNvPr id="11" name="Freeform 5"/>
            <p:cNvSpPr>
              <a:spLocks/>
            </p:cNvSpPr>
            <p:nvPr userDrawn="1"/>
          </p:nvSpPr>
          <p:spPr bwMode="auto">
            <a:xfrm>
              <a:off x="1820863" y="4627563"/>
              <a:ext cx="260350" cy="439738"/>
            </a:xfrm>
            <a:custGeom>
              <a:avLst/>
              <a:gdLst>
                <a:gd name="T0" fmla="*/ 41 w 82"/>
                <a:gd name="T1" fmla="*/ 138 h 138"/>
                <a:gd name="T2" fmla="*/ 41 w 82"/>
                <a:gd name="T3" fmla="*/ 138 h 138"/>
                <a:gd name="T4" fmla="*/ 0 w 82"/>
                <a:gd name="T5" fmla="*/ 96 h 138"/>
                <a:gd name="T6" fmla="*/ 0 w 82"/>
                <a:gd name="T7" fmla="*/ 41 h 138"/>
                <a:gd name="T8" fmla="*/ 41 w 82"/>
                <a:gd name="T9" fmla="*/ 0 h 138"/>
                <a:gd name="T10" fmla="*/ 82 w 82"/>
                <a:gd name="T11" fmla="*/ 41 h 138"/>
                <a:gd name="T12" fmla="*/ 82 w 82"/>
                <a:gd name="T13" fmla="*/ 96 h 138"/>
                <a:gd name="T14" fmla="*/ 41 w 82"/>
                <a:gd name="T15" fmla="*/ 138 h 13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138">
                  <a:moveTo>
                    <a:pt x="41" y="138"/>
                  </a:moveTo>
                  <a:cubicBezTo>
                    <a:pt x="41" y="138"/>
                    <a:pt x="41" y="138"/>
                    <a:pt x="41" y="138"/>
                  </a:cubicBezTo>
                  <a:cubicBezTo>
                    <a:pt x="19" y="138"/>
                    <a:pt x="0" y="119"/>
                    <a:pt x="0" y="96"/>
                  </a:cubicBezTo>
                  <a:cubicBezTo>
                    <a:pt x="0" y="41"/>
                    <a:pt x="0" y="41"/>
                    <a:pt x="0" y="41"/>
                  </a:cubicBezTo>
                  <a:cubicBezTo>
                    <a:pt x="0" y="19"/>
                    <a:pt x="19" y="0"/>
                    <a:pt x="41" y="0"/>
                  </a:cubicBezTo>
                  <a:cubicBezTo>
                    <a:pt x="64" y="0"/>
                    <a:pt x="82" y="19"/>
                    <a:pt x="82" y="41"/>
                  </a:cubicBezTo>
                  <a:cubicBezTo>
                    <a:pt x="82" y="96"/>
                    <a:pt x="82" y="96"/>
                    <a:pt x="82" y="96"/>
                  </a:cubicBezTo>
                  <a:cubicBezTo>
                    <a:pt x="82" y="119"/>
                    <a:pt x="64" y="138"/>
                    <a:pt x="41" y="13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180" fontAlgn="auto">
                <a:spcBef>
                  <a:spcPts val="0"/>
                </a:spcBef>
                <a:spcAft>
                  <a:spcPts val="0"/>
                </a:spcAft>
              </a:pPr>
              <a:endParaRPr lang="en-GB" sz="2096" dirty="0">
                <a:solidFill>
                  <a:prstClr val="black"/>
                </a:solidFill>
                <a:latin typeface="Arial"/>
                <a:cs typeface="+mn-cs"/>
              </a:endParaRPr>
            </a:p>
          </p:txBody>
        </p:sp>
        <p:sp>
          <p:nvSpPr>
            <p:cNvPr id="12" name="Freeform 6"/>
            <p:cNvSpPr>
              <a:spLocks/>
            </p:cNvSpPr>
            <p:nvPr userDrawn="1"/>
          </p:nvSpPr>
          <p:spPr bwMode="auto">
            <a:xfrm>
              <a:off x="1211263" y="4605338"/>
              <a:ext cx="434975" cy="1092200"/>
            </a:xfrm>
            <a:custGeom>
              <a:avLst/>
              <a:gdLst>
                <a:gd name="T0" fmla="*/ 69 w 137"/>
                <a:gd name="T1" fmla="*/ 343 h 343"/>
                <a:gd name="T2" fmla="*/ 69 w 137"/>
                <a:gd name="T3" fmla="*/ 343 h 343"/>
                <a:gd name="T4" fmla="*/ 0 w 137"/>
                <a:gd name="T5" fmla="*/ 275 h 343"/>
                <a:gd name="T6" fmla="*/ 0 w 137"/>
                <a:gd name="T7" fmla="*/ 69 h 343"/>
                <a:gd name="T8" fmla="*/ 69 w 137"/>
                <a:gd name="T9" fmla="*/ 0 h 343"/>
                <a:gd name="T10" fmla="*/ 137 w 137"/>
                <a:gd name="T11" fmla="*/ 69 h 343"/>
                <a:gd name="T12" fmla="*/ 137 w 137"/>
                <a:gd name="T13" fmla="*/ 275 h 343"/>
                <a:gd name="T14" fmla="*/ 69 w 137"/>
                <a:gd name="T15" fmla="*/ 343 h 3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7" h="343">
                  <a:moveTo>
                    <a:pt x="69" y="343"/>
                  </a:moveTo>
                  <a:cubicBezTo>
                    <a:pt x="69" y="343"/>
                    <a:pt x="69" y="343"/>
                    <a:pt x="69" y="343"/>
                  </a:cubicBezTo>
                  <a:cubicBezTo>
                    <a:pt x="31" y="343"/>
                    <a:pt x="0" y="313"/>
                    <a:pt x="0" y="275"/>
                  </a:cubicBezTo>
                  <a:cubicBezTo>
                    <a:pt x="0" y="69"/>
                    <a:pt x="0" y="69"/>
                    <a:pt x="0" y="69"/>
                  </a:cubicBezTo>
                  <a:cubicBezTo>
                    <a:pt x="0" y="31"/>
                    <a:pt x="31" y="0"/>
                    <a:pt x="69" y="0"/>
                  </a:cubicBezTo>
                  <a:cubicBezTo>
                    <a:pt x="106" y="0"/>
                    <a:pt x="137" y="31"/>
                    <a:pt x="137" y="69"/>
                  </a:cubicBezTo>
                  <a:cubicBezTo>
                    <a:pt x="137" y="275"/>
                    <a:pt x="137" y="275"/>
                    <a:pt x="137" y="275"/>
                  </a:cubicBezTo>
                  <a:cubicBezTo>
                    <a:pt x="137" y="313"/>
                    <a:pt x="106" y="343"/>
                    <a:pt x="69" y="34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180" fontAlgn="auto">
                <a:spcBef>
                  <a:spcPts val="0"/>
                </a:spcBef>
                <a:spcAft>
                  <a:spcPts val="0"/>
                </a:spcAft>
              </a:pPr>
              <a:endParaRPr lang="en-GB" sz="2096" dirty="0">
                <a:solidFill>
                  <a:prstClr val="black"/>
                </a:solidFill>
                <a:latin typeface="Arial"/>
                <a:cs typeface="+mn-cs"/>
              </a:endParaRPr>
            </a:p>
          </p:txBody>
        </p:sp>
        <p:sp>
          <p:nvSpPr>
            <p:cNvPr id="14" name="Freeform 7"/>
            <p:cNvSpPr>
              <a:spLocks/>
            </p:cNvSpPr>
            <p:nvPr userDrawn="1"/>
          </p:nvSpPr>
          <p:spPr bwMode="auto">
            <a:xfrm>
              <a:off x="447675" y="4105275"/>
              <a:ext cx="544513" cy="2444750"/>
            </a:xfrm>
            <a:custGeom>
              <a:avLst/>
              <a:gdLst>
                <a:gd name="T0" fmla="*/ 86 w 171"/>
                <a:gd name="T1" fmla="*/ 768 h 768"/>
                <a:gd name="T2" fmla="*/ 86 w 171"/>
                <a:gd name="T3" fmla="*/ 768 h 768"/>
                <a:gd name="T4" fmla="*/ 0 w 171"/>
                <a:gd name="T5" fmla="*/ 682 h 768"/>
                <a:gd name="T6" fmla="*/ 0 w 171"/>
                <a:gd name="T7" fmla="*/ 85 h 768"/>
                <a:gd name="T8" fmla="*/ 86 w 171"/>
                <a:gd name="T9" fmla="*/ 0 h 768"/>
                <a:gd name="T10" fmla="*/ 171 w 171"/>
                <a:gd name="T11" fmla="*/ 85 h 768"/>
                <a:gd name="T12" fmla="*/ 171 w 171"/>
                <a:gd name="T13" fmla="*/ 682 h 768"/>
                <a:gd name="T14" fmla="*/ 86 w 171"/>
                <a:gd name="T15" fmla="*/ 768 h 76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1" h="768">
                  <a:moveTo>
                    <a:pt x="86" y="768"/>
                  </a:moveTo>
                  <a:cubicBezTo>
                    <a:pt x="86" y="768"/>
                    <a:pt x="86" y="768"/>
                    <a:pt x="86" y="768"/>
                  </a:cubicBezTo>
                  <a:cubicBezTo>
                    <a:pt x="38" y="768"/>
                    <a:pt x="0" y="730"/>
                    <a:pt x="0" y="682"/>
                  </a:cubicBezTo>
                  <a:cubicBezTo>
                    <a:pt x="0" y="85"/>
                    <a:pt x="0" y="85"/>
                    <a:pt x="0" y="85"/>
                  </a:cubicBezTo>
                  <a:cubicBezTo>
                    <a:pt x="0" y="38"/>
                    <a:pt x="38" y="0"/>
                    <a:pt x="86" y="0"/>
                  </a:cubicBezTo>
                  <a:cubicBezTo>
                    <a:pt x="133" y="0"/>
                    <a:pt x="171" y="38"/>
                    <a:pt x="171" y="85"/>
                  </a:cubicBezTo>
                  <a:cubicBezTo>
                    <a:pt x="171" y="682"/>
                    <a:pt x="171" y="682"/>
                    <a:pt x="171" y="682"/>
                  </a:cubicBezTo>
                  <a:cubicBezTo>
                    <a:pt x="171" y="730"/>
                    <a:pt x="133" y="768"/>
                    <a:pt x="86" y="76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180" fontAlgn="auto">
                <a:spcBef>
                  <a:spcPts val="0"/>
                </a:spcBef>
                <a:spcAft>
                  <a:spcPts val="0"/>
                </a:spcAft>
              </a:pPr>
              <a:endParaRPr lang="en-GB" sz="2096" dirty="0">
                <a:solidFill>
                  <a:prstClr val="black"/>
                </a:solidFill>
                <a:latin typeface="Arial"/>
                <a:cs typeface="+mn-cs"/>
              </a:endParaRPr>
            </a:p>
          </p:txBody>
        </p:sp>
        <p:sp>
          <p:nvSpPr>
            <p:cNvPr id="15" name="Freeform 8"/>
            <p:cNvSpPr>
              <a:spLocks/>
            </p:cNvSpPr>
            <p:nvPr userDrawn="1"/>
          </p:nvSpPr>
          <p:spPr bwMode="auto">
            <a:xfrm>
              <a:off x="10529888" y="3994150"/>
              <a:ext cx="434975" cy="1092200"/>
            </a:xfrm>
            <a:custGeom>
              <a:avLst/>
              <a:gdLst>
                <a:gd name="T0" fmla="*/ 69 w 137"/>
                <a:gd name="T1" fmla="*/ 343 h 343"/>
                <a:gd name="T2" fmla="*/ 69 w 137"/>
                <a:gd name="T3" fmla="*/ 343 h 343"/>
                <a:gd name="T4" fmla="*/ 0 w 137"/>
                <a:gd name="T5" fmla="*/ 275 h 343"/>
                <a:gd name="T6" fmla="*/ 0 w 137"/>
                <a:gd name="T7" fmla="*/ 69 h 343"/>
                <a:gd name="T8" fmla="*/ 69 w 137"/>
                <a:gd name="T9" fmla="*/ 0 h 343"/>
                <a:gd name="T10" fmla="*/ 137 w 137"/>
                <a:gd name="T11" fmla="*/ 69 h 343"/>
                <a:gd name="T12" fmla="*/ 137 w 137"/>
                <a:gd name="T13" fmla="*/ 275 h 343"/>
                <a:gd name="T14" fmla="*/ 69 w 137"/>
                <a:gd name="T15" fmla="*/ 343 h 3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7" h="343">
                  <a:moveTo>
                    <a:pt x="69" y="343"/>
                  </a:moveTo>
                  <a:cubicBezTo>
                    <a:pt x="69" y="343"/>
                    <a:pt x="69" y="343"/>
                    <a:pt x="69" y="343"/>
                  </a:cubicBezTo>
                  <a:cubicBezTo>
                    <a:pt x="31" y="343"/>
                    <a:pt x="0" y="313"/>
                    <a:pt x="0" y="275"/>
                  </a:cubicBezTo>
                  <a:cubicBezTo>
                    <a:pt x="0" y="69"/>
                    <a:pt x="0" y="69"/>
                    <a:pt x="0" y="69"/>
                  </a:cubicBezTo>
                  <a:cubicBezTo>
                    <a:pt x="0" y="31"/>
                    <a:pt x="31" y="0"/>
                    <a:pt x="69" y="0"/>
                  </a:cubicBezTo>
                  <a:cubicBezTo>
                    <a:pt x="107" y="0"/>
                    <a:pt x="137" y="31"/>
                    <a:pt x="137" y="69"/>
                  </a:cubicBezTo>
                  <a:cubicBezTo>
                    <a:pt x="137" y="275"/>
                    <a:pt x="137" y="275"/>
                    <a:pt x="137" y="275"/>
                  </a:cubicBezTo>
                  <a:cubicBezTo>
                    <a:pt x="137" y="313"/>
                    <a:pt x="107" y="343"/>
                    <a:pt x="69" y="34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180" fontAlgn="auto">
                <a:spcBef>
                  <a:spcPts val="0"/>
                </a:spcBef>
                <a:spcAft>
                  <a:spcPts val="0"/>
                </a:spcAft>
              </a:pPr>
              <a:endParaRPr lang="en-GB" sz="2096" dirty="0">
                <a:solidFill>
                  <a:prstClr val="black"/>
                </a:solidFill>
                <a:latin typeface="Arial"/>
                <a:cs typeface="+mn-cs"/>
              </a:endParaRPr>
            </a:p>
          </p:txBody>
        </p:sp>
        <p:sp>
          <p:nvSpPr>
            <p:cNvPr id="16" name="Freeform 9"/>
            <p:cNvSpPr>
              <a:spLocks/>
            </p:cNvSpPr>
            <p:nvPr userDrawn="1"/>
          </p:nvSpPr>
          <p:spPr bwMode="auto">
            <a:xfrm>
              <a:off x="10094913" y="4627563"/>
              <a:ext cx="260350" cy="439738"/>
            </a:xfrm>
            <a:custGeom>
              <a:avLst/>
              <a:gdLst>
                <a:gd name="T0" fmla="*/ 41 w 82"/>
                <a:gd name="T1" fmla="*/ 138 h 138"/>
                <a:gd name="T2" fmla="*/ 41 w 82"/>
                <a:gd name="T3" fmla="*/ 138 h 138"/>
                <a:gd name="T4" fmla="*/ 0 w 82"/>
                <a:gd name="T5" fmla="*/ 96 h 138"/>
                <a:gd name="T6" fmla="*/ 0 w 82"/>
                <a:gd name="T7" fmla="*/ 41 h 138"/>
                <a:gd name="T8" fmla="*/ 41 w 82"/>
                <a:gd name="T9" fmla="*/ 0 h 138"/>
                <a:gd name="T10" fmla="*/ 82 w 82"/>
                <a:gd name="T11" fmla="*/ 41 h 138"/>
                <a:gd name="T12" fmla="*/ 82 w 82"/>
                <a:gd name="T13" fmla="*/ 96 h 138"/>
                <a:gd name="T14" fmla="*/ 41 w 82"/>
                <a:gd name="T15" fmla="*/ 138 h 13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138">
                  <a:moveTo>
                    <a:pt x="41" y="138"/>
                  </a:moveTo>
                  <a:cubicBezTo>
                    <a:pt x="41" y="138"/>
                    <a:pt x="41" y="138"/>
                    <a:pt x="41" y="138"/>
                  </a:cubicBezTo>
                  <a:cubicBezTo>
                    <a:pt x="18" y="138"/>
                    <a:pt x="0" y="119"/>
                    <a:pt x="0" y="96"/>
                  </a:cubicBezTo>
                  <a:cubicBezTo>
                    <a:pt x="0" y="41"/>
                    <a:pt x="0" y="41"/>
                    <a:pt x="0" y="41"/>
                  </a:cubicBezTo>
                  <a:cubicBezTo>
                    <a:pt x="0" y="19"/>
                    <a:pt x="18" y="0"/>
                    <a:pt x="41" y="0"/>
                  </a:cubicBezTo>
                  <a:cubicBezTo>
                    <a:pt x="63" y="0"/>
                    <a:pt x="82" y="19"/>
                    <a:pt x="82" y="41"/>
                  </a:cubicBezTo>
                  <a:cubicBezTo>
                    <a:pt x="82" y="96"/>
                    <a:pt x="82" y="96"/>
                    <a:pt x="82" y="96"/>
                  </a:cubicBezTo>
                  <a:cubicBezTo>
                    <a:pt x="82" y="119"/>
                    <a:pt x="63" y="138"/>
                    <a:pt x="41" y="13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180" fontAlgn="auto">
                <a:spcBef>
                  <a:spcPts val="0"/>
                </a:spcBef>
                <a:spcAft>
                  <a:spcPts val="0"/>
                </a:spcAft>
              </a:pPr>
              <a:endParaRPr lang="en-GB" sz="2096" dirty="0">
                <a:solidFill>
                  <a:prstClr val="black"/>
                </a:solidFill>
                <a:latin typeface="Arial"/>
                <a:cs typeface="+mn-cs"/>
              </a:endParaRPr>
            </a:p>
          </p:txBody>
        </p:sp>
        <p:sp>
          <p:nvSpPr>
            <p:cNvPr id="17" name="Freeform 10"/>
            <p:cNvSpPr>
              <a:spLocks/>
            </p:cNvSpPr>
            <p:nvPr userDrawn="1"/>
          </p:nvSpPr>
          <p:spPr bwMode="auto">
            <a:xfrm>
              <a:off x="11183938" y="3144838"/>
              <a:ext cx="544513" cy="2444750"/>
            </a:xfrm>
            <a:custGeom>
              <a:avLst/>
              <a:gdLst>
                <a:gd name="T0" fmla="*/ 86 w 171"/>
                <a:gd name="T1" fmla="*/ 768 h 768"/>
                <a:gd name="T2" fmla="*/ 86 w 171"/>
                <a:gd name="T3" fmla="*/ 768 h 768"/>
                <a:gd name="T4" fmla="*/ 0 w 171"/>
                <a:gd name="T5" fmla="*/ 682 h 768"/>
                <a:gd name="T6" fmla="*/ 0 w 171"/>
                <a:gd name="T7" fmla="*/ 85 h 768"/>
                <a:gd name="T8" fmla="*/ 86 w 171"/>
                <a:gd name="T9" fmla="*/ 0 h 768"/>
                <a:gd name="T10" fmla="*/ 171 w 171"/>
                <a:gd name="T11" fmla="*/ 85 h 768"/>
                <a:gd name="T12" fmla="*/ 171 w 171"/>
                <a:gd name="T13" fmla="*/ 682 h 768"/>
                <a:gd name="T14" fmla="*/ 86 w 171"/>
                <a:gd name="T15" fmla="*/ 768 h 76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1" h="768">
                  <a:moveTo>
                    <a:pt x="86" y="768"/>
                  </a:moveTo>
                  <a:cubicBezTo>
                    <a:pt x="86" y="768"/>
                    <a:pt x="86" y="768"/>
                    <a:pt x="86" y="768"/>
                  </a:cubicBezTo>
                  <a:cubicBezTo>
                    <a:pt x="38" y="768"/>
                    <a:pt x="0" y="730"/>
                    <a:pt x="0" y="682"/>
                  </a:cubicBezTo>
                  <a:cubicBezTo>
                    <a:pt x="0" y="85"/>
                    <a:pt x="0" y="85"/>
                    <a:pt x="0" y="85"/>
                  </a:cubicBezTo>
                  <a:cubicBezTo>
                    <a:pt x="0" y="38"/>
                    <a:pt x="38" y="0"/>
                    <a:pt x="86" y="0"/>
                  </a:cubicBezTo>
                  <a:cubicBezTo>
                    <a:pt x="133" y="0"/>
                    <a:pt x="171" y="38"/>
                    <a:pt x="171" y="85"/>
                  </a:cubicBezTo>
                  <a:cubicBezTo>
                    <a:pt x="171" y="682"/>
                    <a:pt x="171" y="682"/>
                    <a:pt x="171" y="682"/>
                  </a:cubicBezTo>
                  <a:cubicBezTo>
                    <a:pt x="171" y="730"/>
                    <a:pt x="133" y="768"/>
                    <a:pt x="86" y="76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180" fontAlgn="auto">
                <a:spcBef>
                  <a:spcPts val="0"/>
                </a:spcBef>
                <a:spcAft>
                  <a:spcPts val="0"/>
                </a:spcAft>
              </a:pPr>
              <a:endParaRPr lang="en-GB" sz="2096" dirty="0">
                <a:solidFill>
                  <a:prstClr val="black"/>
                </a:solidFill>
                <a:latin typeface="Arial"/>
                <a:cs typeface="+mn-cs"/>
              </a:endParaRPr>
            </a:p>
          </p:txBody>
        </p:sp>
        <p:sp>
          <p:nvSpPr>
            <p:cNvPr id="18" name="Freeform 11"/>
            <p:cNvSpPr>
              <a:spLocks noEditPoints="1"/>
            </p:cNvSpPr>
            <p:nvPr userDrawn="1"/>
          </p:nvSpPr>
          <p:spPr bwMode="auto">
            <a:xfrm>
              <a:off x="7742238" y="4083050"/>
              <a:ext cx="434975" cy="1092200"/>
            </a:xfrm>
            <a:custGeom>
              <a:avLst/>
              <a:gdLst>
                <a:gd name="T0" fmla="*/ 69 w 137"/>
                <a:gd name="T1" fmla="*/ 13 h 343"/>
                <a:gd name="T2" fmla="*/ 124 w 137"/>
                <a:gd name="T3" fmla="*/ 68 h 343"/>
                <a:gd name="T4" fmla="*/ 124 w 137"/>
                <a:gd name="T5" fmla="*/ 274 h 343"/>
                <a:gd name="T6" fmla="*/ 69 w 137"/>
                <a:gd name="T7" fmla="*/ 329 h 343"/>
                <a:gd name="T8" fmla="*/ 14 w 137"/>
                <a:gd name="T9" fmla="*/ 274 h 343"/>
                <a:gd name="T10" fmla="*/ 14 w 137"/>
                <a:gd name="T11" fmla="*/ 68 h 343"/>
                <a:gd name="T12" fmla="*/ 69 w 137"/>
                <a:gd name="T13" fmla="*/ 13 h 343"/>
                <a:gd name="T14" fmla="*/ 69 w 137"/>
                <a:gd name="T15" fmla="*/ 0 h 343"/>
                <a:gd name="T16" fmla="*/ 69 w 137"/>
                <a:gd name="T17" fmla="*/ 0 h 343"/>
                <a:gd name="T18" fmla="*/ 0 w 137"/>
                <a:gd name="T19" fmla="*/ 68 h 343"/>
                <a:gd name="T20" fmla="*/ 0 w 137"/>
                <a:gd name="T21" fmla="*/ 274 h 343"/>
                <a:gd name="T22" fmla="*/ 69 w 137"/>
                <a:gd name="T23" fmla="*/ 343 h 343"/>
                <a:gd name="T24" fmla="*/ 137 w 137"/>
                <a:gd name="T25" fmla="*/ 274 h 343"/>
                <a:gd name="T26" fmla="*/ 137 w 137"/>
                <a:gd name="T27" fmla="*/ 68 h 343"/>
                <a:gd name="T28" fmla="*/ 69 w 137"/>
                <a:gd name="T29" fmla="*/ 0 h 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7" h="343">
                  <a:moveTo>
                    <a:pt x="69" y="13"/>
                  </a:moveTo>
                  <a:cubicBezTo>
                    <a:pt x="99" y="13"/>
                    <a:pt x="124" y="38"/>
                    <a:pt x="124" y="68"/>
                  </a:cubicBezTo>
                  <a:cubicBezTo>
                    <a:pt x="124" y="274"/>
                    <a:pt x="124" y="274"/>
                    <a:pt x="124" y="274"/>
                  </a:cubicBezTo>
                  <a:cubicBezTo>
                    <a:pt x="124" y="304"/>
                    <a:pt x="99" y="329"/>
                    <a:pt x="69" y="329"/>
                  </a:cubicBezTo>
                  <a:cubicBezTo>
                    <a:pt x="39" y="329"/>
                    <a:pt x="14" y="304"/>
                    <a:pt x="14" y="274"/>
                  </a:cubicBezTo>
                  <a:cubicBezTo>
                    <a:pt x="14" y="68"/>
                    <a:pt x="14" y="68"/>
                    <a:pt x="14" y="68"/>
                  </a:cubicBezTo>
                  <a:cubicBezTo>
                    <a:pt x="14" y="38"/>
                    <a:pt x="39" y="13"/>
                    <a:pt x="69" y="13"/>
                  </a:cubicBezTo>
                  <a:moveTo>
                    <a:pt x="69" y="0"/>
                  </a:moveTo>
                  <a:cubicBezTo>
                    <a:pt x="69" y="0"/>
                    <a:pt x="69" y="0"/>
                    <a:pt x="69" y="0"/>
                  </a:cubicBezTo>
                  <a:cubicBezTo>
                    <a:pt x="31" y="0"/>
                    <a:pt x="0" y="30"/>
                    <a:pt x="0" y="68"/>
                  </a:cubicBezTo>
                  <a:cubicBezTo>
                    <a:pt x="0" y="274"/>
                    <a:pt x="0" y="274"/>
                    <a:pt x="0" y="274"/>
                  </a:cubicBezTo>
                  <a:cubicBezTo>
                    <a:pt x="0" y="312"/>
                    <a:pt x="31" y="343"/>
                    <a:pt x="69" y="343"/>
                  </a:cubicBezTo>
                  <a:cubicBezTo>
                    <a:pt x="107" y="343"/>
                    <a:pt x="137" y="312"/>
                    <a:pt x="137" y="274"/>
                  </a:cubicBezTo>
                  <a:cubicBezTo>
                    <a:pt x="137" y="68"/>
                    <a:pt x="137" y="68"/>
                    <a:pt x="137" y="68"/>
                  </a:cubicBezTo>
                  <a:cubicBezTo>
                    <a:pt x="137" y="30"/>
                    <a:pt x="107" y="0"/>
                    <a:pt x="6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180" fontAlgn="auto">
                <a:spcBef>
                  <a:spcPts val="0"/>
                </a:spcBef>
                <a:spcAft>
                  <a:spcPts val="0"/>
                </a:spcAft>
              </a:pPr>
              <a:endParaRPr lang="en-GB" sz="2096" dirty="0">
                <a:solidFill>
                  <a:prstClr val="black"/>
                </a:solidFill>
                <a:latin typeface="Arial"/>
                <a:cs typeface="+mn-cs"/>
              </a:endParaRPr>
            </a:p>
          </p:txBody>
        </p:sp>
        <p:sp>
          <p:nvSpPr>
            <p:cNvPr id="19" name="Freeform 12"/>
            <p:cNvSpPr>
              <a:spLocks/>
            </p:cNvSpPr>
            <p:nvPr userDrawn="1"/>
          </p:nvSpPr>
          <p:spPr bwMode="auto">
            <a:xfrm>
              <a:off x="9480550" y="4605338"/>
              <a:ext cx="439738" cy="1092200"/>
            </a:xfrm>
            <a:custGeom>
              <a:avLst/>
              <a:gdLst>
                <a:gd name="T0" fmla="*/ 69 w 138"/>
                <a:gd name="T1" fmla="*/ 343 h 343"/>
                <a:gd name="T2" fmla="*/ 69 w 138"/>
                <a:gd name="T3" fmla="*/ 343 h 343"/>
                <a:gd name="T4" fmla="*/ 0 w 138"/>
                <a:gd name="T5" fmla="*/ 275 h 343"/>
                <a:gd name="T6" fmla="*/ 0 w 138"/>
                <a:gd name="T7" fmla="*/ 69 h 343"/>
                <a:gd name="T8" fmla="*/ 69 w 138"/>
                <a:gd name="T9" fmla="*/ 0 h 343"/>
                <a:gd name="T10" fmla="*/ 138 w 138"/>
                <a:gd name="T11" fmla="*/ 69 h 343"/>
                <a:gd name="T12" fmla="*/ 138 w 138"/>
                <a:gd name="T13" fmla="*/ 275 h 343"/>
                <a:gd name="T14" fmla="*/ 69 w 138"/>
                <a:gd name="T15" fmla="*/ 343 h 3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8" h="343">
                  <a:moveTo>
                    <a:pt x="69" y="343"/>
                  </a:moveTo>
                  <a:cubicBezTo>
                    <a:pt x="69" y="343"/>
                    <a:pt x="69" y="343"/>
                    <a:pt x="69" y="343"/>
                  </a:cubicBezTo>
                  <a:cubicBezTo>
                    <a:pt x="31" y="343"/>
                    <a:pt x="0" y="313"/>
                    <a:pt x="0" y="275"/>
                  </a:cubicBezTo>
                  <a:cubicBezTo>
                    <a:pt x="0" y="69"/>
                    <a:pt x="0" y="69"/>
                    <a:pt x="0" y="69"/>
                  </a:cubicBezTo>
                  <a:cubicBezTo>
                    <a:pt x="0" y="31"/>
                    <a:pt x="31" y="0"/>
                    <a:pt x="69" y="0"/>
                  </a:cubicBezTo>
                  <a:cubicBezTo>
                    <a:pt x="107" y="0"/>
                    <a:pt x="138" y="31"/>
                    <a:pt x="138" y="69"/>
                  </a:cubicBezTo>
                  <a:cubicBezTo>
                    <a:pt x="138" y="275"/>
                    <a:pt x="138" y="275"/>
                    <a:pt x="138" y="275"/>
                  </a:cubicBezTo>
                  <a:cubicBezTo>
                    <a:pt x="138" y="313"/>
                    <a:pt x="107" y="343"/>
                    <a:pt x="69" y="34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180" fontAlgn="auto">
                <a:spcBef>
                  <a:spcPts val="0"/>
                </a:spcBef>
                <a:spcAft>
                  <a:spcPts val="0"/>
                </a:spcAft>
              </a:pPr>
              <a:endParaRPr lang="en-GB" sz="2096" dirty="0">
                <a:solidFill>
                  <a:prstClr val="black"/>
                </a:solidFill>
                <a:latin typeface="Arial"/>
                <a:cs typeface="+mn-cs"/>
              </a:endParaRPr>
            </a:p>
          </p:txBody>
        </p:sp>
        <p:sp>
          <p:nvSpPr>
            <p:cNvPr id="46" name="Freeform 13"/>
            <p:cNvSpPr>
              <a:spLocks noEditPoints="1"/>
            </p:cNvSpPr>
            <p:nvPr userDrawn="1"/>
          </p:nvSpPr>
          <p:spPr bwMode="auto">
            <a:xfrm>
              <a:off x="8397875" y="3230563"/>
              <a:ext cx="546100" cy="2447925"/>
            </a:xfrm>
            <a:custGeom>
              <a:avLst/>
              <a:gdLst>
                <a:gd name="T0" fmla="*/ 86 w 172"/>
                <a:gd name="T1" fmla="*/ 14 h 769"/>
                <a:gd name="T2" fmla="*/ 158 w 172"/>
                <a:gd name="T3" fmla="*/ 86 h 769"/>
                <a:gd name="T4" fmla="*/ 158 w 172"/>
                <a:gd name="T5" fmla="*/ 683 h 769"/>
                <a:gd name="T6" fmla="*/ 86 w 172"/>
                <a:gd name="T7" fmla="*/ 755 h 769"/>
                <a:gd name="T8" fmla="*/ 14 w 172"/>
                <a:gd name="T9" fmla="*/ 683 h 769"/>
                <a:gd name="T10" fmla="*/ 14 w 172"/>
                <a:gd name="T11" fmla="*/ 86 h 769"/>
                <a:gd name="T12" fmla="*/ 86 w 172"/>
                <a:gd name="T13" fmla="*/ 14 h 769"/>
                <a:gd name="T14" fmla="*/ 86 w 172"/>
                <a:gd name="T15" fmla="*/ 0 h 769"/>
                <a:gd name="T16" fmla="*/ 0 w 172"/>
                <a:gd name="T17" fmla="*/ 86 h 769"/>
                <a:gd name="T18" fmla="*/ 0 w 172"/>
                <a:gd name="T19" fmla="*/ 683 h 769"/>
                <a:gd name="T20" fmla="*/ 86 w 172"/>
                <a:gd name="T21" fmla="*/ 769 h 769"/>
                <a:gd name="T22" fmla="*/ 172 w 172"/>
                <a:gd name="T23" fmla="*/ 683 h 769"/>
                <a:gd name="T24" fmla="*/ 172 w 172"/>
                <a:gd name="T25" fmla="*/ 86 h 769"/>
                <a:gd name="T26" fmla="*/ 86 w 172"/>
                <a:gd name="T27" fmla="*/ 0 h 7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2" h="769">
                  <a:moveTo>
                    <a:pt x="86" y="14"/>
                  </a:moveTo>
                  <a:cubicBezTo>
                    <a:pt x="126" y="14"/>
                    <a:pt x="158" y="46"/>
                    <a:pt x="158" y="86"/>
                  </a:cubicBezTo>
                  <a:cubicBezTo>
                    <a:pt x="158" y="683"/>
                    <a:pt x="158" y="683"/>
                    <a:pt x="158" y="683"/>
                  </a:cubicBezTo>
                  <a:cubicBezTo>
                    <a:pt x="158" y="723"/>
                    <a:pt x="126" y="755"/>
                    <a:pt x="86" y="755"/>
                  </a:cubicBezTo>
                  <a:cubicBezTo>
                    <a:pt x="46" y="755"/>
                    <a:pt x="14" y="723"/>
                    <a:pt x="14" y="683"/>
                  </a:cubicBezTo>
                  <a:cubicBezTo>
                    <a:pt x="14" y="86"/>
                    <a:pt x="14" y="86"/>
                    <a:pt x="14" y="86"/>
                  </a:cubicBezTo>
                  <a:cubicBezTo>
                    <a:pt x="14" y="46"/>
                    <a:pt x="46" y="14"/>
                    <a:pt x="86" y="14"/>
                  </a:cubicBezTo>
                  <a:moveTo>
                    <a:pt x="86" y="0"/>
                  </a:moveTo>
                  <a:cubicBezTo>
                    <a:pt x="38" y="0"/>
                    <a:pt x="0" y="39"/>
                    <a:pt x="0" y="86"/>
                  </a:cubicBezTo>
                  <a:cubicBezTo>
                    <a:pt x="0" y="683"/>
                    <a:pt x="0" y="683"/>
                    <a:pt x="0" y="683"/>
                  </a:cubicBezTo>
                  <a:cubicBezTo>
                    <a:pt x="0" y="730"/>
                    <a:pt x="38" y="769"/>
                    <a:pt x="86" y="769"/>
                  </a:cubicBezTo>
                  <a:cubicBezTo>
                    <a:pt x="133" y="769"/>
                    <a:pt x="172" y="730"/>
                    <a:pt x="172" y="683"/>
                  </a:cubicBezTo>
                  <a:cubicBezTo>
                    <a:pt x="172" y="86"/>
                    <a:pt x="172" y="86"/>
                    <a:pt x="172" y="86"/>
                  </a:cubicBezTo>
                  <a:cubicBezTo>
                    <a:pt x="172" y="39"/>
                    <a:pt x="133" y="0"/>
                    <a:pt x="8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180" fontAlgn="auto">
                <a:spcBef>
                  <a:spcPts val="0"/>
                </a:spcBef>
                <a:spcAft>
                  <a:spcPts val="0"/>
                </a:spcAft>
              </a:pPr>
              <a:endParaRPr lang="en-GB" sz="2096" dirty="0">
                <a:solidFill>
                  <a:prstClr val="black"/>
                </a:solidFill>
                <a:latin typeface="Arial"/>
                <a:cs typeface="+mn-cs"/>
              </a:endParaRPr>
            </a:p>
          </p:txBody>
        </p:sp>
        <p:sp>
          <p:nvSpPr>
            <p:cNvPr id="47" name="Freeform 14"/>
            <p:cNvSpPr>
              <a:spLocks noEditPoints="1"/>
            </p:cNvSpPr>
            <p:nvPr userDrawn="1"/>
          </p:nvSpPr>
          <p:spPr bwMode="auto">
            <a:xfrm>
              <a:off x="1951038" y="4083050"/>
              <a:ext cx="439738" cy="1092200"/>
            </a:xfrm>
            <a:custGeom>
              <a:avLst/>
              <a:gdLst>
                <a:gd name="T0" fmla="*/ 69 w 138"/>
                <a:gd name="T1" fmla="*/ 13 h 343"/>
                <a:gd name="T2" fmla="*/ 124 w 138"/>
                <a:gd name="T3" fmla="*/ 68 h 343"/>
                <a:gd name="T4" fmla="*/ 124 w 138"/>
                <a:gd name="T5" fmla="*/ 274 h 343"/>
                <a:gd name="T6" fmla="*/ 69 w 138"/>
                <a:gd name="T7" fmla="*/ 329 h 343"/>
                <a:gd name="T8" fmla="*/ 14 w 138"/>
                <a:gd name="T9" fmla="*/ 274 h 343"/>
                <a:gd name="T10" fmla="*/ 14 w 138"/>
                <a:gd name="T11" fmla="*/ 68 h 343"/>
                <a:gd name="T12" fmla="*/ 69 w 138"/>
                <a:gd name="T13" fmla="*/ 13 h 343"/>
                <a:gd name="T14" fmla="*/ 69 w 138"/>
                <a:gd name="T15" fmla="*/ 0 h 343"/>
                <a:gd name="T16" fmla="*/ 0 w 138"/>
                <a:gd name="T17" fmla="*/ 68 h 343"/>
                <a:gd name="T18" fmla="*/ 0 w 138"/>
                <a:gd name="T19" fmla="*/ 274 h 343"/>
                <a:gd name="T20" fmla="*/ 69 w 138"/>
                <a:gd name="T21" fmla="*/ 343 h 343"/>
                <a:gd name="T22" fmla="*/ 138 w 138"/>
                <a:gd name="T23" fmla="*/ 274 h 343"/>
                <a:gd name="T24" fmla="*/ 138 w 138"/>
                <a:gd name="T25" fmla="*/ 68 h 343"/>
                <a:gd name="T26" fmla="*/ 69 w 138"/>
                <a:gd name="T27" fmla="*/ 0 h 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8" h="343">
                  <a:moveTo>
                    <a:pt x="69" y="13"/>
                  </a:moveTo>
                  <a:cubicBezTo>
                    <a:pt x="99" y="13"/>
                    <a:pt x="124" y="38"/>
                    <a:pt x="124" y="68"/>
                  </a:cubicBezTo>
                  <a:cubicBezTo>
                    <a:pt x="124" y="274"/>
                    <a:pt x="124" y="274"/>
                    <a:pt x="124" y="274"/>
                  </a:cubicBezTo>
                  <a:cubicBezTo>
                    <a:pt x="124" y="304"/>
                    <a:pt x="99" y="329"/>
                    <a:pt x="69" y="329"/>
                  </a:cubicBezTo>
                  <a:cubicBezTo>
                    <a:pt x="39" y="329"/>
                    <a:pt x="14" y="304"/>
                    <a:pt x="14" y="274"/>
                  </a:cubicBezTo>
                  <a:cubicBezTo>
                    <a:pt x="14" y="68"/>
                    <a:pt x="14" y="68"/>
                    <a:pt x="14" y="68"/>
                  </a:cubicBezTo>
                  <a:cubicBezTo>
                    <a:pt x="14" y="38"/>
                    <a:pt x="39" y="13"/>
                    <a:pt x="69" y="13"/>
                  </a:cubicBezTo>
                  <a:moveTo>
                    <a:pt x="69" y="0"/>
                  </a:moveTo>
                  <a:cubicBezTo>
                    <a:pt x="31" y="0"/>
                    <a:pt x="0" y="30"/>
                    <a:pt x="0" y="68"/>
                  </a:cubicBezTo>
                  <a:cubicBezTo>
                    <a:pt x="0" y="274"/>
                    <a:pt x="0" y="274"/>
                    <a:pt x="0" y="274"/>
                  </a:cubicBezTo>
                  <a:cubicBezTo>
                    <a:pt x="0" y="312"/>
                    <a:pt x="31" y="343"/>
                    <a:pt x="69" y="343"/>
                  </a:cubicBezTo>
                  <a:cubicBezTo>
                    <a:pt x="107" y="343"/>
                    <a:pt x="138" y="312"/>
                    <a:pt x="138" y="274"/>
                  </a:cubicBezTo>
                  <a:cubicBezTo>
                    <a:pt x="138" y="68"/>
                    <a:pt x="138" y="68"/>
                    <a:pt x="138" y="68"/>
                  </a:cubicBezTo>
                  <a:cubicBezTo>
                    <a:pt x="138" y="30"/>
                    <a:pt x="107" y="0"/>
                    <a:pt x="6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180" fontAlgn="auto">
                <a:spcBef>
                  <a:spcPts val="0"/>
                </a:spcBef>
                <a:spcAft>
                  <a:spcPts val="0"/>
                </a:spcAft>
              </a:pPr>
              <a:endParaRPr lang="en-GB" sz="2096" dirty="0">
                <a:solidFill>
                  <a:prstClr val="black"/>
                </a:solidFill>
                <a:latin typeface="Arial"/>
                <a:cs typeface="+mn-cs"/>
              </a:endParaRPr>
            </a:p>
          </p:txBody>
        </p:sp>
        <p:sp>
          <p:nvSpPr>
            <p:cNvPr id="48" name="Freeform 15"/>
            <p:cNvSpPr>
              <a:spLocks noEditPoints="1"/>
            </p:cNvSpPr>
            <p:nvPr userDrawn="1"/>
          </p:nvSpPr>
          <p:spPr bwMode="auto">
            <a:xfrm>
              <a:off x="2606675" y="3230563"/>
              <a:ext cx="546100" cy="2447925"/>
            </a:xfrm>
            <a:custGeom>
              <a:avLst/>
              <a:gdLst>
                <a:gd name="T0" fmla="*/ 86 w 172"/>
                <a:gd name="T1" fmla="*/ 14 h 769"/>
                <a:gd name="T2" fmla="*/ 158 w 172"/>
                <a:gd name="T3" fmla="*/ 86 h 769"/>
                <a:gd name="T4" fmla="*/ 158 w 172"/>
                <a:gd name="T5" fmla="*/ 683 h 769"/>
                <a:gd name="T6" fmla="*/ 86 w 172"/>
                <a:gd name="T7" fmla="*/ 755 h 769"/>
                <a:gd name="T8" fmla="*/ 14 w 172"/>
                <a:gd name="T9" fmla="*/ 683 h 769"/>
                <a:gd name="T10" fmla="*/ 14 w 172"/>
                <a:gd name="T11" fmla="*/ 86 h 769"/>
                <a:gd name="T12" fmla="*/ 86 w 172"/>
                <a:gd name="T13" fmla="*/ 14 h 769"/>
                <a:gd name="T14" fmla="*/ 86 w 172"/>
                <a:gd name="T15" fmla="*/ 0 h 769"/>
                <a:gd name="T16" fmla="*/ 0 w 172"/>
                <a:gd name="T17" fmla="*/ 86 h 769"/>
                <a:gd name="T18" fmla="*/ 0 w 172"/>
                <a:gd name="T19" fmla="*/ 683 h 769"/>
                <a:gd name="T20" fmla="*/ 86 w 172"/>
                <a:gd name="T21" fmla="*/ 769 h 769"/>
                <a:gd name="T22" fmla="*/ 172 w 172"/>
                <a:gd name="T23" fmla="*/ 683 h 769"/>
                <a:gd name="T24" fmla="*/ 172 w 172"/>
                <a:gd name="T25" fmla="*/ 86 h 769"/>
                <a:gd name="T26" fmla="*/ 86 w 172"/>
                <a:gd name="T27" fmla="*/ 0 h 7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2" h="769">
                  <a:moveTo>
                    <a:pt x="86" y="14"/>
                  </a:moveTo>
                  <a:cubicBezTo>
                    <a:pt x="126" y="14"/>
                    <a:pt x="158" y="46"/>
                    <a:pt x="158" y="86"/>
                  </a:cubicBezTo>
                  <a:cubicBezTo>
                    <a:pt x="158" y="683"/>
                    <a:pt x="158" y="683"/>
                    <a:pt x="158" y="683"/>
                  </a:cubicBezTo>
                  <a:cubicBezTo>
                    <a:pt x="158" y="723"/>
                    <a:pt x="126" y="755"/>
                    <a:pt x="86" y="755"/>
                  </a:cubicBezTo>
                  <a:cubicBezTo>
                    <a:pt x="46" y="755"/>
                    <a:pt x="14" y="723"/>
                    <a:pt x="14" y="683"/>
                  </a:cubicBezTo>
                  <a:cubicBezTo>
                    <a:pt x="14" y="86"/>
                    <a:pt x="14" y="86"/>
                    <a:pt x="14" y="86"/>
                  </a:cubicBezTo>
                  <a:cubicBezTo>
                    <a:pt x="14" y="46"/>
                    <a:pt x="46" y="14"/>
                    <a:pt x="86" y="14"/>
                  </a:cubicBezTo>
                  <a:moveTo>
                    <a:pt x="86" y="0"/>
                  </a:moveTo>
                  <a:cubicBezTo>
                    <a:pt x="39" y="0"/>
                    <a:pt x="0" y="39"/>
                    <a:pt x="0" y="86"/>
                  </a:cubicBezTo>
                  <a:cubicBezTo>
                    <a:pt x="0" y="683"/>
                    <a:pt x="0" y="683"/>
                    <a:pt x="0" y="683"/>
                  </a:cubicBezTo>
                  <a:cubicBezTo>
                    <a:pt x="0" y="730"/>
                    <a:pt x="39" y="769"/>
                    <a:pt x="86" y="769"/>
                  </a:cubicBezTo>
                  <a:cubicBezTo>
                    <a:pt x="133" y="769"/>
                    <a:pt x="172" y="730"/>
                    <a:pt x="172" y="683"/>
                  </a:cubicBezTo>
                  <a:cubicBezTo>
                    <a:pt x="172" y="86"/>
                    <a:pt x="172" y="86"/>
                    <a:pt x="172" y="86"/>
                  </a:cubicBezTo>
                  <a:cubicBezTo>
                    <a:pt x="172" y="39"/>
                    <a:pt x="133" y="0"/>
                    <a:pt x="8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180" fontAlgn="auto">
                <a:spcBef>
                  <a:spcPts val="0"/>
                </a:spcBef>
                <a:spcAft>
                  <a:spcPts val="0"/>
                </a:spcAft>
              </a:pPr>
              <a:endParaRPr lang="en-GB" sz="2096" dirty="0">
                <a:solidFill>
                  <a:prstClr val="black"/>
                </a:solidFill>
                <a:latin typeface="Arial"/>
                <a:cs typeface="+mn-cs"/>
              </a:endParaRPr>
            </a:p>
          </p:txBody>
        </p:sp>
        <p:sp>
          <p:nvSpPr>
            <p:cNvPr id="49" name="Freeform 16"/>
            <p:cNvSpPr>
              <a:spLocks/>
            </p:cNvSpPr>
            <p:nvPr userDrawn="1"/>
          </p:nvSpPr>
          <p:spPr bwMode="auto">
            <a:xfrm>
              <a:off x="8718550" y="4105275"/>
              <a:ext cx="546100" cy="2444750"/>
            </a:xfrm>
            <a:custGeom>
              <a:avLst/>
              <a:gdLst>
                <a:gd name="T0" fmla="*/ 86 w 172"/>
                <a:gd name="T1" fmla="*/ 768 h 768"/>
                <a:gd name="T2" fmla="*/ 86 w 172"/>
                <a:gd name="T3" fmla="*/ 768 h 768"/>
                <a:gd name="T4" fmla="*/ 0 w 172"/>
                <a:gd name="T5" fmla="*/ 682 h 768"/>
                <a:gd name="T6" fmla="*/ 0 w 172"/>
                <a:gd name="T7" fmla="*/ 85 h 768"/>
                <a:gd name="T8" fmla="*/ 86 w 172"/>
                <a:gd name="T9" fmla="*/ 0 h 768"/>
                <a:gd name="T10" fmla="*/ 172 w 172"/>
                <a:gd name="T11" fmla="*/ 85 h 768"/>
                <a:gd name="T12" fmla="*/ 172 w 172"/>
                <a:gd name="T13" fmla="*/ 682 h 768"/>
                <a:gd name="T14" fmla="*/ 86 w 172"/>
                <a:gd name="T15" fmla="*/ 768 h 76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2" h="768">
                  <a:moveTo>
                    <a:pt x="86" y="768"/>
                  </a:moveTo>
                  <a:cubicBezTo>
                    <a:pt x="86" y="768"/>
                    <a:pt x="86" y="768"/>
                    <a:pt x="86" y="768"/>
                  </a:cubicBezTo>
                  <a:cubicBezTo>
                    <a:pt x="39" y="768"/>
                    <a:pt x="0" y="730"/>
                    <a:pt x="0" y="682"/>
                  </a:cubicBezTo>
                  <a:cubicBezTo>
                    <a:pt x="0" y="85"/>
                    <a:pt x="0" y="85"/>
                    <a:pt x="0" y="85"/>
                  </a:cubicBezTo>
                  <a:cubicBezTo>
                    <a:pt x="0" y="38"/>
                    <a:pt x="39" y="0"/>
                    <a:pt x="86" y="0"/>
                  </a:cubicBezTo>
                  <a:cubicBezTo>
                    <a:pt x="133" y="0"/>
                    <a:pt x="172" y="38"/>
                    <a:pt x="172" y="85"/>
                  </a:cubicBezTo>
                  <a:cubicBezTo>
                    <a:pt x="172" y="682"/>
                    <a:pt x="172" y="682"/>
                    <a:pt x="172" y="682"/>
                  </a:cubicBezTo>
                  <a:cubicBezTo>
                    <a:pt x="172" y="730"/>
                    <a:pt x="133" y="768"/>
                    <a:pt x="86" y="76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180" fontAlgn="auto">
                <a:spcBef>
                  <a:spcPts val="0"/>
                </a:spcBef>
                <a:spcAft>
                  <a:spcPts val="0"/>
                </a:spcAft>
              </a:pPr>
              <a:endParaRPr lang="en-GB" sz="2096" dirty="0">
                <a:solidFill>
                  <a:prstClr val="black"/>
                </a:solidFill>
                <a:latin typeface="Arial"/>
                <a:cs typeface="+mn-cs"/>
              </a:endParaRPr>
            </a:p>
          </p:txBody>
        </p:sp>
        <p:sp>
          <p:nvSpPr>
            <p:cNvPr id="50" name="Freeform 17"/>
            <p:cNvSpPr>
              <a:spLocks noEditPoints="1"/>
            </p:cNvSpPr>
            <p:nvPr userDrawn="1"/>
          </p:nvSpPr>
          <p:spPr bwMode="auto">
            <a:xfrm>
              <a:off x="4465638" y="3841750"/>
              <a:ext cx="438150" cy="1092200"/>
            </a:xfrm>
            <a:custGeom>
              <a:avLst/>
              <a:gdLst>
                <a:gd name="T0" fmla="*/ 69 w 138"/>
                <a:gd name="T1" fmla="*/ 14 h 343"/>
                <a:gd name="T2" fmla="*/ 124 w 138"/>
                <a:gd name="T3" fmla="*/ 69 h 343"/>
                <a:gd name="T4" fmla="*/ 124 w 138"/>
                <a:gd name="T5" fmla="*/ 275 h 343"/>
                <a:gd name="T6" fmla="*/ 69 w 138"/>
                <a:gd name="T7" fmla="*/ 330 h 343"/>
                <a:gd name="T8" fmla="*/ 14 w 138"/>
                <a:gd name="T9" fmla="*/ 275 h 343"/>
                <a:gd name="T10" fmla="*/ 14 w 138"/>
                <a:gd name="T11" fmla="*/ 69 h 343"/>
                <a:gd name="T12" fmla="*/ 69 w 138"/>
                <a:gd name="T13" fmla="*/ 14 h 343"/>
                <a:gd name="T14" fmla="*/ 69 w 138"/>
                <a:gd name="T15" fmla="*/ 0 h 343"/>
                <a:gd name="T16" fmla="*/ 0 w 138"/>
                <a:gd name="T17" fmla="*/ 69 h 343"/>
                <a:gd name="T18" fmla="*/ 0 w 138"/>
                <a:gd name="T19" fmla="*/ 275 h 343"/>
                <a:gd name="T20" fmla="*/ 69 w 138"/>
                <a:gd name="T21" fmla="*/ 343 h 343"/>
                <a:gd name="T22" fmla="*/ 138 w 138"/>
                <a:gd name="T23" fmla="*/ 275 h 343"/>
                <a:gd name="T24" fmla="*/ 138 w 138"/>
                <a:gd name="T25" fmla="*/ 69 h 343"/>
                <a:gd name="T26" fmla="*/ 69 w 138"/>
                <a:gd name="T27" fmla="*/ 0 h 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8" h="343">
                  <a:moveTo>
                    <a:pt x="69" y="14"/>
                  </a:moveTo>
                  <a:cubicBezTo>
                    <a:pt x="99" y="14"/>
                    <a:pt x="124" y="39"/>
                    <a:pt x="124" y="69"/>
                  </a:cubicBezTo>
                  <a:cubicBezTo>
                    <a:pt x="124" y="275"/>
                    <a:pt x="124" y="275"/>
                    <a:pt x="124" y="275"/>
                  </a:cubicBezTo>
                  <a:cubicBezTo>
                    <a:pt x="124" y="305"/>
                    <a:pt x="99" y="330"/>
                    <a:pt x="69" y="330"/>
                  </a:cubicBezTo>
                  <a:cubicBezTo>
                    <a:pt x="39" y="330"/>
                    <a:pt x="14" y="305"/>
                    <a:pt x="14" y="275"/>
                  </a:cubicBezTo>
                  <a:cubicBezTo>
                    <a:pt x="14" y="69"/>
                    <a:pt x="14" y="69"/>
                    <a:pt x="14" y="69"/>
                  </a:cubicBezTo>
                  <a:cubicBezTo>
                    <a:pt x="14" y="39"/>
                    <a:pt x="39" y="14"/>
                    <a:pt x="69" y="14"/>
                  </a:cubicBezTo>
                  <a:moveTo>
                    <a:pt x="69" y="0"/>
                  </a:moveTo>
                  <a:cubicBezTo>
                    <a:pt x="31" y="0"/>
                    <a:pt x="0" y="31"/>
                    <a:pt x="0" y="69"/>
                  </a:cubicBezTo>
                  <a:cubicBezTo>
                    <a:pt x="0" y="275"/>
                    <a:pt x="0" y="275"/>
                    <a:pt x="0" y="275"/>
                  </a:cubicBezTo>
                  <a:cubicBezTo>
                    <a:pt x="0" y="313"/>
                    <a:pt x="31" y="343"/>
                    <a:pt x="69" y="343"/>
                  </a:cubicBezTo>
                  <a:cubicBezTo>
                    <a:pt x="107" y="343"/>
                    <a:pt x="138" y="313"/>
                    <a:pt x="138" y="275"/>
                  </a:cubicBezTo>
                  <a:cubicBezTo>
                    <a:pt x="138" y="69"/>
                    <a:pt x="138" y="69"/>
                    <a:pt x="138" y="69"/>
                  </a:cubicBezTo>
                  <a:cubicBezTo>
                    <a:pt x="138" y="31"/>
                    <a:pt x="107" y="0"/>
                    <a:pt x="6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180" fontAlgn="auto">
                <a:spcBef>
                  <a:spcPts val="0"/>
                </a:spcBef>
                <a:spcAft>
                  <a:spcPts val="0"/>
                </a:spcAft>
              </a:pPr>
              <a:endParaRPr lang="en-GB" sz="2096" dirty="0">
                <a:solidFill>
                  <a:prstClr val="black"/>
                </a:solidFill>
                <a:latin typeface="Arial"/>
                <a:cs typeface="+mn-cs"/>
              </a:endParaRPr>
            </a:p>
          </p:txBody>
        </p:sp>
        <p:sp>
          <p:nvSpPr>
            <p:cNvPr id="51" name="Freeform 18"/>
            <p:cNvSpPr>
              <a:spLocks/>
            </p:cNvSpPr>
            <p:nvPr userDrawn="1"/>
          </p:nvSpPr>
          <p:spPr bwMode="auto">
            <a:xfrm>
              <a:off x="7259638" y="4475163"/>
              <a:ext cx="260350" cy="436563"/>
            </a:xfrm>
            <a:custGeom>
              <a:avLst/>
              <a:gdLst>
                <a:gd name="T0" fmla="*/ 41 w 82"/>
                <a:gd name="T1" fmla="*/ 137 h 137"/>
                <a:gd name="T2" fmla="*/ 41 w 82"/>
                <a:gd name="T3" fmla="*/ 137 h 137"/>
                <a:gd name="T4" fmla="*/ 0 w 82"/>
                <a:gd name="T5" fmla="*/ 96 h 137"/>
                <a:gd name="T6" fmla="*/ 0 w 82"/>
                <a:gd name="T7" fmla="*/ 41 h 137"/>
                <a:gd name="T8" fmla="*/ 41 w 82"/>
                <a:gd name="T9" fmla="*/ 0 h 137"/>
                <a:gd name="T10" fmla="*/ 82 w 82"/>
                <a:gd name="T11" fmla="*/ 41 h 137"/>
                <a:gd name="T12" fmla="*/ 82 w 82"/>
                <a:gd name="T13" fmla="*/ 96 h 137"/>
                <a:gd name="T14" fmla="*/ 41 w 82"/>
                <a:gd name="T15" fmla="*/ 137 h 13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137">
                  <a:moveTo>
                    <a:pt x="41" y="137"/>
                  </a:moveTo>
                  <a:cubicBezTo>
                    <a:pt x="41" y="137"/>
                    <a:pt x="41" y="137"/>
                    <a:pt x="41" y="137"/>
                  </a:cubicBezTo>
                  <a:cubicBezTo>
                    <a:pt x="18" y="137"/>
                    <a:pt x="0" y="119"/>
                    <a:pt x="0" y="96"/>
                  </a:cubicBezTo>
                  <a:cubicBezTo>
                    <a:pt x="0" y="41"/>
                    <a:pt x="0" y="41"/>
                    <a:pt x="0" y="41"/>
                  </a:cubicBezTo>
                  <a:cubicBezTo>
                    <a:pt x="0" y="19"/>
                    <a:pt x="18" y="0"/>
                    <a:pt x="41" y="0"/>
                  </a:cubicBezTo>
                  <a:cubicBezTo>
                    <a:pt x="64" y="0"/>
                    <a:pt x="82" y="19"/>
                    <a:pt x="82" y="41"/>
                  </a:cubicBezTo>
                  <a:cubicBezTo>
                    <a:pt x="82" y="96"/>
                    <a:pt x="82" y="96"/>
                    <a:pt x="82" y="96"/>
                  </a:cubicBezTo>
                  <a:cubicBezTo>
                    <a:pt x="82" y="119"/>
                    <a:pt x="64" y="137"/>
                    <a:pt x="41" y="13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180" fontAlgn="auto">
                <a:spcBef>
                  <a:spcPts val="0"/>
                </a:spcBef>
                <a:spcAft>
                  <a:spcPts val="0"/>
                </a:spcAft>
              </a:pPr>
              <a:endParaRPr lang="en-GB" sz="2096" dirty="0">
                <a:solidFill>
                  <a:prstClr val="black"/>
                </a:solidFill>
                <a:latin typeface="Arial"/>
                <a:cs typeface="+mn-cs"/>
              </a:endParaRPr>
            </a:p>
          </p:txBody>
        </p:sp>
        <p:sp>
          <p:nvSpPr>
            <p:cNvPr id="52" name="Freeform 19"/>
            <p:cNvSpPr>
              <a:spLocks noEditPoints="1"/>
            </p:cNvSpPr>
            <p:nvPr userDrawn="1"/>
          </p:nvSpPr>
          <p:spPr bwMode="auto">
            <a:xfrm>
              <a:off x="4030663" y="4475163"/>
              <a:ext cx="260350" cy="436563"/>
            </a:xfrm>
            <a:custGeom>
              <a:avLst/>
              <a:gdLst>
                <a:gd name="T0" fmla="*/ 41 w 82"/>
                <a:gd name="T1" fmla="*/ 14 h 137"/>
                <a:gd name="T2" fmla="*/ 69 w 82"/>
                <a:gd name="T3" fmla="*/ 41 h 137"/>
                <a:gd name="T4" fmla="*/ 69 w 82"/>
                <a:gd name="T5" fmla="*/ 96 h 137"/>
                <a:gd name="T6" fmla="*/ 41 w 82"/>
                <a:gd name="T7" fmla="*/ 124 h 137"/>
                <a:gd name="T8" fmla="*/ 14 w 82"/>
                <a:gd name="T9" fmla="*/ 96 h 137"/>
                <a:gd name="T10" fmla="*/ 14 w 82"/>
                <a:gd name="T11" fmla="*/ 41 h 137"/>
                <a:gd name="T12" fmla="*/ 41 w 82"/>
                <a:gd name="T13" fmla="*/ 14 h 137"/>
                <a:gd name="T14" fmla="*/ 41 w 82"/>
                <a:gd name="T15" fmla="*/ 0 h 137"/>
                <a:gd name="T16" fmla="*/ 0 w 82"/>
                <a:gd name="T17" fmla="*/ 41 h 137"/>
                <a:gd name="T18" fmla="*/ 0 w 82"/>
                <a:gd name="T19" fmla="*/ 96 h 137"/>
                <a:gd name="T20" fmla="*/ 41 w 82"/>
                <a:gd name="T21" fmla="*/ 137 h 137"/>
                <a:gd name="T22" fmla="*/ 82 w 82"/>
                <a:gd name="T23" fmla="*/ 96 h 137"/>
                <a:gd name="T24" fmla="*/ 82 w 82"/>
                <a:gd name="T25" fmla="*/ 41 h 137"/>
                <a:gd name="T26" fmla="*/ 41 w 82"/>
                <a:gd name="T27" fmla="*/ 0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2" h="137">
                  <a:moveTo>
                    <a:pt x="41" y="14"/>
                  </a:moveTo>
                  <a:cubicBezTo>
                    <a:pt x="56" y="14"/>
                    <a:pt x="69" y="26"/>
                    <a:pt x="69" y="41"/>
                  </a:cubicBezTo>
                  <a:cubicBezTo>
                    <a:pt x="69" y="96"/>
                    <a:pt x="69" y="96"/>
                    <a:pt x="69" y="96"/>
                  </a:cubicBezTo>
                  <a:cubicBezTo>
                    <a:pt x="69" y="112"/>
                    <a:pt x="56" y="124"/>
                    <a:pt x="41" y="124"/>
                  </a:cubicBezTo>
                  <a:cubicBezTo>
                    <a:pt x="26" y="124"/>
                    <a:pt x="14" y="112"/>
                    <a:pt x="14" y="96"/>
                  </a:cubicBezTo>
                  <a:cubicBezTo>
                    <a:pt x="14" y="41"/>
                    <a:pt x="14" y="41"/>
                    <a:pt x="14" y="41"/>
                  </a:cubicBezTo>
                  <a:cubicBezTo>
                    <a:pt x="14" y="26"/>
                    <a:pt x="26" y="14"/>
                    <a:pt x="41" y="14"/>
                  </a:cubicBezTo>
                  <a:moveTo>
                    <a:pt x="41" y="0"/>
                  </a:moveTo>
                  <a:cubicBezTo>
                    <a:pt x="19" y="0"/>
                    <a:pt x="0" y="19"/>
                    <a:pt x="0" y="41"/>
                  </a:cubicBezTo>
                  <a:cubicBezTo>
                    <a:pt x="0" y="96"/>
                    <a:pt x="0" y="96"/>
                    <a:pt x="0" y="96"/>
                  </a:cubicBezTo>
                  <a:cubicBezTo>
                    <a:pt x="0" y="119"/>
                    <a:pt x="19" y="137"/>
                    <a:pt x="41" y="137"/>
                  </a:cubicBezTo>
                  <a:cubicBezTo>
                    <a:pt x="64" y="137"/>
                    <a:pt x="82" y="119"/>
                    <a:pt x="82" y="96"/>
                  </a:cubicBezTo>
                  <a:cubicBezTo>
                    <a:pt x="82" y="41"/>
                    <a:pt x="82" y="41"/>
                    <a:pt x="82" y="41"/>
                  </a:cubicBezTo>
                  <a:cubicBezTo>
                    <a:pt x="82" y="19"/>
                    <a:pt x="64" y="0"/>
                    <a:pt x="4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180" fontAlgn="auto">
                <a:spcBef>
                  <a:spcPts val="0"/>
                </a:spcBef>
                <a:spcAft>
                  <a:spcPts val="0"/>
                </a:spcAft>
              </a:pPr>
              <a:endParaRPr lang="en-GB" sz="2096" dirty="0">
                <a:solidFill>
                  <a:prstClr val="black"/>
                </a:solidFill>
                <a:latin typeface="Arial"/>
                <a:cs typeface="+mn-cs"/>
              </a:endParaRPr>
            </a:p>
          </p:txBody>
        </p:sp>
        <p:sp>
          <p:nvSpPr>
            <p:cNvPr id="53" name="Freeform 20"/>
            <p:cNvSpPr>
              <a:spLocks/>
            </p:cNvSpPr>
            <p:nvPr userDrawn="1"/>
          </p:nvSpPr>
          <p:spPr bwMode="auto">
            <a:xfrm>
              <a:off x="6648450" y="4452938"/>
              <a:ext cx="436563" cy="1092200"/>
            </a:xfrm>
            <a:custGeom>
              <a:avLst/>
              <a:gdLst>
                <a:gd name="T0" fmla="*/ 68 w 137"/>
                <a:gd name="T1" fmla="*/ 343 h 343"/>
                <a:gd name="T2" fmla="*/ 68 w 137"/>
                <a:gd name="T3" fmla="*/ 343 h 343"/>
                <a:gd name="T4" fmla="*/ 0 w 137"/>
                <a:gd name="T5" fmla="*/ 275 h 343"/>
                <a:gd name="T6" fmla="*/ 0 w 137"/>
                <a:gd name="T7" fmla="*/ 69 h 343"/>
                <a:gd name="T8" fmla="*/ 68 w 137"/>
                <a:gd name="T9" fmla="*/ 0 h 343"/>
                <a:gd name="T10" fmla="*/ 137 w 137"/>
                <a:gd name="T11" fmla="*/ 69 h 343"/>
                <a:gd name="T12" fmla="*/ 137 w 137"/>
                <a:gd name="T13" fmla="*/ 275 h 343"/>
                <a:gd name="T14" fmla="*/ 68 w 137"/>
                <a:gd name="T15" fmla="*/ 343 h 3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7" h="343">
                  <a:moveTo>
                    <a:pt x="68" y="343"/>
                  </a:moveTo>
                  <a:cubicBezTo>
                    <a:pt x="68" y="343"/>
                    <a:pt x="68" y="343"/>
                    <a:pt x="68" y="343"/>
                  </a:cubicBezTo>
                  <a:cubicBezTo>
                    <a:pt x="30" y="343"/>
                    <a:pt x="0" y="313"/>
                    <a:pt x="0" y="275"/>
                  </a:cubicBezTo>
                  <a:cubicBezTo>
                    <a:pt x="0" y="69"/>
                    <a:pt x="0" y="69"/>
                    <a:pt x="0" y="69"/>
                  </a:cubicBezTo>
                  <a:cubicBezTo>
                    <a:pt x="0" y="31"/>
                    <a:pt x="30" y="0"/>
                    <a:pt x="68" y="0"/>
                  </a:cubicBezTo>
                  <a:cubicBezTo>
                    <a:pt x="106" y="0"/>
                    <a:pt x="137" y="31"/>
                    <a:pt x="137" y="69"/>
                  </a:cubicBezTo>
                  <a:cubicBezTo>
                    <a:pt x="137" y="275"/>
                    <a:pt x="137" y="275"/>
                    <a:pt x="137" y="275"/>
                  </a:cubicBezTo>
                  <a:cubicBezTo>
                    <a:pt x="137" y="313"/>
                    <a:pt x="106" y="343"/>
                    <a:pt x="68" y="34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180" fontAlgn="auto">
                <a:spcBef>
                  <a:spcPts val="0"/>
                </a:spcBef>
                <a:spcAft>
                  <a:spcPts val="0"/>
                </a:spcAft>
              </a:pPr>
              <a:endParaRPr lang="en-GB" sz="2096" dirty="0">
                <a:solidFill>
                  <a:prstClr val="black"/>
                </a:solidFill>
                <a:latin typeface="Arial"/>
                <a:cs typeface="+mn-cs"/>
              </a:endParaRPr>
            </a:p>
          </p:txBody>
        </p:sp>
        <p:sp>
          <p:nvSpPr>
            <p:cNvPr id="54" name="Freeform 21"/>
            <p:cNvSpPr>
              <a:spLocks/>
            </p:cNvSpPr>
            <p:nvPr userDrawn="1"/>
          </p:nvSpPr>
          <p:spPr bwMode="auto">
            <a:xfrm>
              <a:off x="5119688" y="2990850"/>
              <a:ext cx="547688" cy="2444750"/>
            </a:xfrm>
            <a:custGeom>
              <a:avLst/>
              <a:gdLst>
                <a:gd name="T0" fmla="*/ 86 w 172"/>
                <a:gd name="T1" fmla="*/ 768 h 768"/>
                <a:gd name="T2" fmla="*/ 86 w 172"/>
                <a:gd name="T3" fmla="*/ 768 h 768"/>
                <a:gd name="T4" fmla="*/ 0 w 172"/>
                <a:gd name="T5" fmla="*/ 682 h 768"/>
                <a:gd name="T6" fmla="*/ 0 w 172"/>
                <a:gd name="T7" fmla="*/ 85 h 768"/>
                <a:gd name="T8" fmla="*/ 86 w 172"/>
                <a:gd name="T9" fmla="*/ 0 h 768"/>
                <a:gd name="T10" fmla="*/ 172 w 172"/>
                <a:gd name="T11" fmla="*/ 85 h 768"/>
                <a:gd name="T12" fmla="*/ 172 w 172"/>
                <a:gd name="T13" fmla="*/ 682 h 768"/>
                <a:gd name="T14" fmla="*/ 86 w 172"/>
                <a:gd name="T15" fmla="*/ 768 h 76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2" h="768">
                  <a:moveTo>
                    <a:pt x="86" y="768"/>
                  </a:moveTo>
                  <a:cubicBezTo>
                    <a:pt x="86" y="768"/>
                    <a:pt x="86" y="768"/>
                    <a:pt x="86" y="768"/>
                  </a:cubicBezTo>
                  <a:cubicBezTo>
                    <a:pt x="39" y="768"/>
                    <a:pt x="0" y="730"/>
                    <a:pt x="0" y="682"/>
                  </a:cubicBezTo>
                  <a:cubicBezTo>
                    <a:pt x="0" y="85"/>
                    <a:pt x="0" y="85"/>
                    <a:pt x="0" y="85"/>
                  </a:cubicBezTo>
                  <a:cubicBezTo>
                    <a:pt x="0" y="38"/>
                    <a:pt x="39" y="0"/>
                    <a:pt x="86" y="0"/>
                  </a:cubicBezTo>
                  <a:cubicBezTo>
                    <a:pt x="133" y="0"/>
                    <a:pt x="172" y="38"/>
                    <a:pt x="172" y="85"/>
                  </a:cubicBezTo>
                  <a:cubicBezTo>
                    <a:pt x="172" y="682"/>
                    <a:pt x="172" y="682"/>
                    <a:pt x="172" y="682"/>
                  </a:cubicBezTo>
                  <a:cubicBezTo>
                    <a:pt x="172" y="730"/>
                    <a:pt x="133" y="768"/>
                    <a:pt x="86" y="76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180" fontAlgn="auto">
                <a:spcBef>
                  <a:spcPts val="0"/>
                </a:spcBef>
                <a:spcAft>
                  <a:spcPts val="0"/>
                </a:spcAft>
              </a:pPr>
              <a:endParaRPr lang="en-GB" sz="2096" dirty="0">
                <a:solidFill>
                  <a:prstClr val="black"/>
                </a:solidFill>
                <a:latin typeface="Arial"/>
                <a:cs typeface="+mn-cs"/>
              </a:endParaRPr>
            </a:p>
          </p:txBody>
        </p:sp>
        <p:sp>
          <p:nvSpPr>
            <p:cNvPr id="55" name="Freeform 22"/>
            <p:cNvSpPr>
              <a:spLocks/>
            </p:cNvSpPr>
            <p:nvPr userDrawn="1"/>
          </p:nvSpPr>
          <p:spPr bwMode="auto">
            <a:xfrm>
              <a:off x="5886450" y="3952875"/>
              <a:ext cx="542925" cy="2444750"/>
            </a:xfrm>
            <a:custGeom>
              <a:avLst/>
              <a:gdLst>
                <a:gd name="T0" fmla="*/ 85 w 171"/>
                <a:gd name="T1" fmla="*/ 768 h 768"/>
                <a:gd name="T2" fmla="*/ 85 w 171"/>
                <a:gd name="T3" fmla="*/ 768 h 768"/>
                <a:gd name="T4" fmla="*/ 0 w 171"/>
                <a:gd name="T5" fmla="*/ 682 h 768"/>
                <a:gd name="T6" fmla="*/ 0 w 171"/>
                <a:gd name="T7" fmla="*/ 85 h 768"/>
                <a:gd name="T8" fmla="*/ 85 w 171"/>
                <a:gd name="T9" fmla="*/ 0 h 768"/>
                <a:gd name="T10" fmla="*/ 171 w 171"/>
                <a:gd name="T11" fmla="*/ 85 h 768"/>
                <a:gd name="T12" fmla="*/ 171 w 171"/>
                <a:gd name="T13" fmla="*/ 682 h 768"/>
                <a:gd name="T14" fmla="*/ 85 w 171"/>
                <a:gd name="T15" fmla="*/ 768 h 76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1" h="768">
                  <a:moveTo>
                    <a:pt x="85" y="768"/>
                  </a:moveTo>
                  <a:cubicBezTo>
                    <a:pt x="85" y="768"/>
                    <a:pt x="85" y="768"/>
                    <a:pt x="85" y="768"/>
                  </a:cubicBezTo>
                  <a:cubicBezTo>
                    <a:pt x="38" y="768"/>
                    <a:pt x="0" y="730"/>
                    <a:pt x="0" y="682"/>
                  </a:cubicBezTo>
                  <a:cubicBezTo>
                    <a:pt x="0" y="85"/>
                    <a:pt x="0" y="85"/>
                    <a:pt x="0" y="85"/>
                  </a:cubicBezTo>
                  <a:cubicBezTo>
                    <a:pt x="0" y="38"/>
                    <a:pt x="38" y="0"/>
                    <a:pt x="85" y="0"/>
                  </a:cubicBezTo>
                  <a:cubicBezTo>
                    <a:pt x="133" y="0"/>
                    <a:pt x="171" y="38"/>
                    <a:pt x="171" y="85"/>
                  </a:cubicBezTo>
                  <a:cubicBezTo>
                    <a:pt x="171" y="682"/>
                    <a:pt x="171" y="682"/>
                    <a:pt x="171" y="682"/>
                  </a:cubicBezTo>
                  <a:cubicBezTo>
                    <a:pt x="171" y="730"/>
                    <a:pt x="133" y="768"/>
                    <a:pt x="85" y="76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180" fontAlgn="auto">
                <a:spcBef>
                  <a:spcPts val="0"/>
                </a:spcBef>
                <a:spcAft>
                  <a:spcPts val="0"/>
                </a:spcAft>
              </a:pPr>
              <a:endParaRPr lang="en-GB" sz="2096" dirty="0">
                <a:solidFill>
                  <a:prstClr val="black"/>
                </a:solidFill>
                <a:latin typeface="Arial"/>
                <a:cs typeface="+mn-cs"/>
              </a:endParaRPr>
            </a:p>
          </p:txBody>
        </p:sp>
        <p:sp>
          <p:nvSpPr>
            <p:cNvPr id="56" name="Freeform 23"/>
            <p:cNvSpPr>
              <a:spLocks/>
            </p:cNvSpPr>
            <p:nvPr userDrawn="1"/>
          </p:nvSpPr>
          <p:spPr bwMode="auto">
            <a:xfrm>
              <a:off x="3790950" y="4716463"/>
              <a:ext cx="436563" cy="1092200"/>
            </a:xfrm>
            <a:custGeom>
              <a:avLst/>
              <a:gdLst>
                <a:gd name="T0" fmla="*/ 68 w 137"/>
                <a:gd name="T1" fmla="*/ 343 h 343"/>
                <a:gd name="T2" fmla="*/ 68 w 137"/>
                <a:gd name="T3" fmla="*/ 343 h 343"/>
                <a:gd name="T4" fmla="*/ 0 w 137"/>
                <a:gd name="T5" fmla="*/ 274 h 343"/>
                <a:gd name="T6" fmla="*/ 0 w 137"/>
                <a:gd name="T7" fmla="*/ 68 h 343"/>
                <a:gd name="T8" fmla="*/ 68 w 137"/>
                <a:gd name="T9" fmla="*/ 0 h 343"/>
                <a:gd name="T10" fmla="*/ 137 w 137"/>
                <a:gd name="T11" fmla="*/ 68 h 343"/>
                <a:gd name="T12" fmla="*/ 137 w 137"/>
                <a:gd name="T13" fmla="*/ 274 h 343"/>
                <a:gd name="T14" fmla="*/ 68 w 137"/>
                <a:gd name="T15" fmla="*/ 343 h 3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7" h="343">
                  <a:moveTo>
                    <a:pt x="68" y="343"/>
                  </a:moveTo>
                  <a:cubicBezTo>
                    <a:pt x="68" y="343"/>
                    <a:pt x="68" y="343"/>
                    <a:pt x="68" y="343"/>
                  </a:cubicBezTo>
                  <a:cubicBezTo>
                    <a:pt x="30" y="343"/>
                    <a:pt x="0" y="312"/>
                    <a:pt x="0" y="274"/>
                  </a:cubicBezTo>
                  <a:cubicBezTo>
                    <a:pt x="0" y="68"/>
                    <a:pt x="0" y="68"/>
                    <a:pt x="0" y="68"/>
                  </a:cubicBezTo>
                  <a:cubicBezTo>
                    <a:pt x="0" y="30"/>
                    <a:pt x="30" y="0"/>
                    <a:pt x="68" y="0"/>
                  </a:cubicBezTo>
                  <a:cubicBezTo>
                    <a:pt x="106" y="0"/>
                    <a:pt x="137" y="30"/>
                    <a:pt x="137" y="68"/>
                  </a:cubicBezTo>
                  <a:cubicBezTo>
                    <a:pt x="137" y="274"/>
                    <a:pt x="137" y="274"/>
                    <a:pt x="137" y="274"/>
                  </a:cubicBezTo>
                  <a:cubicBezTo>
                    <a:pt x="137" y="312"/>
                    <a:pt x="106" y="343"/>
                    <a:pt x="68" y="34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180" fontAlgn="auto">
                <a:spcBef>
                  <a:spcPts val="0"/>
                </a:spcBef>
                <a:spcAft>
                  <a:spcPts val="0"/>
                </a:spcAft>
              </a:pPr>
              <a:endParaRPr lang="en-GB" sz="2096" dirty="0">
                <a:solidFill>
                  <a:prstClr val="black"/>
                </a:solidFill>
                <a:latin typeface="Arial"/>
                <a:cs typeface="+mn-cs"/>
              </a:endParaRPr>
            </a:p>
          </p:txBody>
        </p:sp>
        <p:sp>
          <p:nvSpPr>
            <p:cNvPr id="57" name="Freeform 24"/>
            <p:cNvSpPr>
              <a:spLocks/>
            </p:cNvSpPr>
            <p:nvPr userDrawn="1"/>
          </p:nvSpPr>
          <p:spPr bwMode="auto">
            <a:xfrm>
              <a:off x="3028950" y="3841750"/>
              <a:ext cx="542925" cy="2447925"/>
            </a:xfrm>
            <a:custGeom>
              <a:avLst/>
              <a:gdLst>
                <a:gd name="T0" fmla="*/ 85 w 171"/>
                <a:gd name="T1" fmla="*/ 769 h 769"/>
                <a:gd name="T2" fmla="*/ 85 w 171"/>
                <a:gd name="T3" fmla="*/ 769 h 769"/>
                <a:gd name="T4" fmla="*/ 0 w 171"/>
                <a:gd name="T5" fmla="*/ 683 h 769"/>
                <a:gd name="T6" fmla="*/ 0 w 171"/>
                <a:gd name="T7" fmla="*/ 86 h 769"/>
                <a:gd name="T8" fmla="*/ 85 w 171"/>
                <a:gd name="T9" fmla="*/ 0 h 769"/>
                <a:gd name="T10" fmla="*/ 171 w 171"/>
                <a:gd name="T11" fmla="*/ 86 h 769"/>
                <a:gd name="T12" fmla="*/ 171 w 171"/>
                <a:gd name="T13" fmla="*/ 683 h 769"/>
                <a:gd name="T14" fmla="*/ 85 w 171"/>
                <a:gd name="T15" fmla="*/ 769 h 76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1" h="769">
                  <a:moveTo>
                    <a:pt x="85" y="769"/>
                  </a:moveTo>
                  <a:cubicBezTo>
                    <a:pt x="85" y="769"/>
                    <a:pt x="85" y="769"/>
                    <a:pt x="85" y="769"/>
                  </a:cubicBezTo>
                  <a:cubicBezTo>
                    <a:pt x="38" y="769"/>
                    <a:pt x="0" y="730"/>
                    <a:pt x="0" y="683"/>
                  </a:cubicBezTo>
                  <a:cubicBezTo>
                    <a:pt x="0" y="86"/>
                    <a:pt x="0" y="86"/>
                    <a:pt x="0" y="86"/>
                  </a:cubicBezTo>
                  <a:cubicBezTo>
                    <a:pt x="0" y="39"/>
                    <a:pt x="38" y="0"/>
                    <a:pt x="85" y="0"/>
                  </a:cubicBezTo>
                  <a:cubicBezTo>
                    <a:pt x="133" y="0"/>
                    <a:pt x="171" y="39"/>
                    <a:pt x="171" y="86"/>
                  </a:cubicBezTo>
                  <a:cubicBezTo>
                    <a:pt x="171" y="683"/>
                    <a:pt x="171" y="683"/>
                    <a:pt x="171" y="683"/>
                  </a:cubicBezTo>
                  <a:cubicBezTo>
                    <a:pt x="171" y="730"/>
                    <a:pt x="133" y="769"/>
                    <a:pt x="85" y="76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180" fontAlgn="auto">
                <a:spcBef>
                  <a:spcPts val="0"/>
                </a:spcBef>
                <a:spcAft>
                  <a:spcPts val="0"/>
                </a:spcAft>
              </a:pPr>
              <a:endParaRPr lang="en-GB" sz="2096" dirty="0">
                <a:solidFill>
                  <a:prstClr val="black"/>
                </a:solidFill>
                <a:latin typeface="Arial"/>
                <a:cs typeface="+mn-cs"/>
              </a:endParaRPr>
            </a:p>
          </p:txBody>
        </p:sp>
        <p:sp>
          <p:nvSpPr>
            <p:cNvPr id="58" name="Freeform 25"/>
            <p:cNvSpPr>
              <a:spLocks/>
            </p:cNvSpPr>
            <p:nvPr userDrawn="1"/>
          </p:nvSpPr>
          <p:spPr bwMode="auto">
            <a:xfrm>
              <a:off x="0" y="3148013"/>
              <a:ext cx="228600" cy="2438400"/>
            </a:xfrm>
            <a:custGeom>
              <a:avLst/>
              <a:gdLst>
                <a:gd name="T0" fmla="*/ 0 w 72"/>
                <a:gd name="T1" fmla="*/ 0 h 766"/>
                <a:gd name="T2" fmla="*/ 0 w 72"/>
                <a:gd name="T3" fmla="*/ 766 h 766"/>
                <a:gd name="T4" fmla="*/ 72 w 72"/>
                <a:gd name="T5" fmla="*/ 681 h 766"/>
                <a:gd name="T6" fmla="*/ 72 w 72"/>
                <a:gd name="T7" fmla="*/ 84 h 766"/>
                <a:gd name="T8" fmla="*/ 0 w 72"/>
                <a:gd name="T9" fmla="*/ 0 h 766"/>
              </a:gdLst>
              <a:ahLst/>
              <a:cxnLst>
                <a:cxn ang="0">
                  <a:pos x="T0" y="T1"/>
                </a:cxn>
                <a:cxn ang="0">
                  <a:pos x="T2" y="T3"/>
                </a:cxn>
                <a:cxn ang="0">
                  <a:pos x="T4" y="T5"/>
                </a:cxn>
                <a:cxn ang="0">
                  <a:pos x="T6" y="T7"/>
                </a:cxn>
                <a:cxn ang="0">
                  <a:pos x="T8" y="T9"/>
                </a:cxn>
              </a:cxnLst>
              <a:rect l="0" t="0" r="r" b="b"/>
              <a:pathLst>
                <a:path w="72" h="766">
                  <a:moveTo>
                    <a:pt x="0" y="0"/>
                  </a:moveTo>
                  <a:cubicBezTo>
                    <a:pt x="0" y="766"/>
                    <a:pt x="0" y="766"/>
                    <a:pt x="0" y="766"/>
                  </a:cubicBezTo>
                  <a:cubicBezTo>
                    <a:pt x="41" y="759"/>
                    <a:pt x="72" y="724"/>
                    <a:pt x="72" y="681"/>
                  </a:cubicBezTo>
                  <a:cubicBezTo>
                    <a:pt x="72" y="84"/>
                    <a:pt x="72" y="84"/>
                    <a:pt x="72" y="84"/>
                  </a:cubicBezTo>
                  <a:cubicBezTo>
                    <a:pt x="72" y="42"/>
                    <a:pt x="41" y="6"/>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180" fontAlgn="auto">
                <a:spcBef>
                  <a:spcPts val="0"/>
                </a:spcBef>
                <a:spcAft>
                  <a:spcPts val="0"/>
                </a:spcAft>
              </a:pPr>
              <a:endParaRPr lang="en-GB" sz="2096" dirty="0">
                <a:solidFill>
                  <a:prstClr val="black"/>
                </a:solidFill>
                <a:latin typeface="Arial"/>
                <a:cs typeface="+mn-cs"/>
              </a:endParaRPr>
            </a:p>
          </p:txBody>
        </p:sp>
        <p:sp>
          <p:nvSpPr>
            <p:cNvPr id="59" name="Freeform 26"/>
            <p:cNvSpPr>
              <a:spLocks/>
            </p:cNvSpPr>
            <p:nvPr userDrawn="1"/>
          </p:nvSpPr>
          <p:spPr bwMode="auto">
            <a:xfrm>
              <a:off x="11950700" y="4105275"/>
              <a:ext cx="254000" cy="2444750"/>
            </a:xfrm>
            <a:custGeom>
              <a:avLst/>
              <a:gdLst>
                <a:gd name="T0" fmla="*/ 80 w 80"/>
                <a:gd name="T1" fmla="*/ 0 h 768"/>
                <a:gd name="T2" fmla="*/ 0 w 80"/>
                <a:gd name="T3" fmla="*/ 85 h 768"/>
                <a:gd name="T4" fmla="*/ 0 w 80"/>
                <a:gd name="T5" fmla="*/ 682 h 768"/>
                <a:gd name="T6" fmla="*/ 80 w 80"/>
                <a:gd name="T7" fmla="*/ 768 h 768"/>
                <a:gd name="T8" fmla="*/ 80 w 80"/>
                <a:gd name="T9" fmla="*/ 0 h 768"/>
              </a:gdLst>
              <a:ahLst/>
              <a:cxnLst>
                <a:cxn ang="0">
                  <a:pos x="T0" y="T1"/>
                </a:cxn>
                <a:cxn ang="0">
                  <a:pos x="T2" y="T3"/>
                </a:cxn>
                <a:cxn ang="0">
                  <a:pos x="T4" y="T5"/>
                </a:cxn>
                <a:cxn ang="0">
                  <a:pos x="T6" y="T7"/>
                </a:cxn>
                <a:cxn ang="0">
                  <a:pos x="T8" y="T9"/>
                </a:cxn>
              </a:cxnLst>
              <a:rect l="0" t="0" r="r" b="b"/>
              <a:pathLst>
                <a:path w="80" h="768">
                  <a:moveTo>
                    <a:pt x="80" y="0"/>
                  </a:moveTo>
                  <a:cubicBezTo>
                    <a:pt x="36" y="2"/>
                    <a:pt x="0" y="39"/>
                    <a:pt x="0" y="85"/>
                  </a:cubicBezTo>
                  <a:cubicBezTo>
                    <a:pt x="0" y="682"/>
                    <a:pt x="0" y="682"/>
                    <a:pt x="0" y="682"/>
                  </a:cubicBezTo>
                  <a:cubicBezTo>
                    <a:pt x="0" y="728"/>
                    <a:pt x="36" y="766"/>
                    <a:pt x="80" y="768"/>
                  </a:cubicBezTo>
                  <a:lnTo>
                    <a:pt x="8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180" fontAlgn="auto">
                <a:spcBef>
                  <a:spcPts val="0"/>
                </a:spcBef>
                <a:spcAft>
                  <a:spcPts val="0"/>
                </a:spcAft>
              </a:pPr>
              <a:endParaRPr lang="en-GB" sz="2096" dirty="0">
                <a:solidFill>
                  <a:prstClr val="black"/>
                </a:solidFill>
                <a:latin typeface="Arial"/>
                <a:cs typeface="+mn-cs"/>
              </a:endParaRPr>
            </a:p>
          </p:txBody>
        </p:sp>
      </p:grpSp>
      <p:grpSp>
        <p:nvGrpSpPr>
          <p:cNvPr id="31" name="Logotype"/>
          <p:cNvGrpSpPr/>
          <p:nvPr userDrawn="1"/>
        </p:nvGrpSpPr>
        <p:grpSpPr>
          <a:xfrm>
            <a:off x="641189" y="530770"/>
            <a:ext cx="1383679" cy="288542"/>
            <a:chOff x="9501453" y="6148765"/>
            <a:chExt cx="2047875" cy="427037"/>
          </a:xfrm>
          <a:solidFill>
            <a:schemeClr val="bg1"/>
          </a:solidFill>
        </p:grpSpPr>
        <p:sp>
          <p:nvSpPr>
            <p:cNvPr id="32" name="Freeform 5"/>
            <p:cNvSpPr>
              <a:spLocks noEditPoints="1"/>
            </p:cNvSpPr>
            <p:nvPr userDrawn="1"/>
          </p:nvSpPr>
          <p:spPr bwMode="auto">
            <a:xfrm>
              <a:off x="11206428" y="6231315"/>
              <a:ext cx="342900" cy="344487"/>
            </a:xfrm>
            <a:custGeom>
              <a:avLst/>
              <a:gdLst>
                <a:gd name="T0" fmla="*/ 43 w 91"/>
                <a:gd name="T1" fmla="*/ 2 h 91"/>
                <a:gd name="T2" fmla="*/ 2 w 91"/>
                <a:gd name="T3" fmla="*/ 44 h 91"/>
                <a:gd name="T4" fmla="*/ 46 w 91"/>
                <a:gd name="T5" fmla="*/ 91 h 91"/>
                <a:gd name="T6" fmla="*/ 74 w 91"/>
                <a:gd name="T7" fmla="*/ 77 h 91"/>
                <a:gd name="T8" fmla="*/ 74 w 91"/>
                <a:gd name="T9" fmla="*/ 90 h 91"/>
                <a:gd name="T10" fmla="*/ 91 w 91"/>
                <a:gd name="T11" fmla="*/ 90 h 91"/>
                <a:gd name="T12" fmla="*/ 91 w 91"/>
                <a:gd name="T13" fmla="*/ 47 h 91"/>
                <a:gd name="T14" fmla="*/ 43 w 91"/>
                <a:gd name="T15" fmla="*/ 2 h 91"/>
                <a:gd name="T16" fmla="*/ 72 w 91"/>
                <a:gd name="T17" fmla="*/ 48 h 91"/>
                <a:gd name="T18" fmla="*/ 43 w 91"/>
                <a:gd name="T19" fmla="*/ 72 h 91"/>
                <a:gd name="T20" fmla="*/ 21 w 91"/>
                <a:gd name="T21" fmla="*/ 50 h 91"/>
                <a:gd name="T22" fmla="*/ 46 w 91"/>
                <a:gd name="T23" fmla="*/ 21 h 91"/>
                <a:gd name="T24" fmla="*/ 72 w 91"/>
                <a:gd name="T25" fmla="*/ 45 h 91"/>
                <a:gd name="T26" fmla="*/ 72 w 91"/>
                <a:gd name="T27" fmla="*/ 48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1" h="91">
                  <a:moveTo>
                    <a:pt x="43" y="2"/>
                  </a:moveTo>
                  <a:cubicBezTo>
                    <a:pt x="21" y="4"/>
                    <a:pt x="3" y="22"/>
                    <a:pt x="2" y="44"/>
                  </a:cubicBezTo>
                  <a:cubicBezTo>
                    <a:pt x="0" y="70"/>
                    <a:pt x="21" y="91"/>
                    <a:pt x="46" y="91"/>
                  </a:cubicBezTo>
                  <a:cubicBezTo>
                    <a:pt x="56" y="91"/>
                    <a:pt x="68" y="87"/>
                    <a:pt x="74" y="77"/>
                  </a:cubicBezTo>
                  <a:cubicBezTo>
                    <a:pt x="74" y="90"/>
                    <a:pt x="74" y="90"/>
                    <a:pt x="74" y="90"/>
                  </a:cubicBezTo>
                  <a:cubicBezTo>
                    <a:pt x="91" y="90"/>
                    <a:pt x="91" y="90"/>
                    <a:pt x="91" y="90"/>
                  </a:cubicBezTo>
                  <a:cubicBezTo>
                    <a:pt x="91" y="47"/>
                    <a:pt x="91" y="47"/>
                    <a:pt x="91" y="47"/>
                  </a:cubicBezTo>
                  <a:cubicBezTo>
                    <a:pt x="91" y="20"/>
                    <a:pt x="69" y="0"/>
                    <a:pt x="43" y="2"/>
                  </a:cubicBezTo>
                  <a:close/>
                  <a:moveTo>
                    <a:pt x="72" y="48"/>
                  </a:moveTo>
                  <a:cubicBezTo>
                    <a:pt x="71" y="63"/>
                    <a:pt x="58" y="74"/>
                    <a:pt x="43" y="72"/>
                  </a:cubicBezTo>
                  <a:cubicBezTo>
                    <a:pt x="32" y="71"/>
                    <a:pt x="22" y="61"/>
                    <a:pt x="21" y="50"/>
                  </a:cubicBezTo>
                  <a:cubicBezTo>
                    <a:pt x="19" y="34"/>
                    <a:pt x="31" y="21"/>
                    <a:pt x="46" y="21"/>
                  </a:cubicBezTo>
                  <a:cubicBezTo>
                    <a:pt x="60" y="21"/>
                    <a:pt x="71" y="32"/>
                    <a:pt x="72" y="45"/>
                  </a:cubicBezTo>
                  <a:lnTo>
                    <a:pt x="72" y="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180" fontAlgn="auto">
                <a:spcBef>
                  <a:spcPts val="0"/>
                </a:spcBef>
                <a:spcAft>
                  <a:spcPts val="0"/>
                </a:spcAft>
              </a:pPr>
              <a:endParaRPr lang="en-US" sz="2096" dirty="0">
                <a:solidFill>
                  <a:prstClr val="black"/>
                </a:solidFill>
                <a:latin typeface="Arial"/>
                <a:cs typeface="+mn-cs"/>
              </a:endParaRPr>
            </a:p>
          </p:txBody>
        </p:sp>
        <p:sp>
          <p:nvSpPr>
            <p:cNvPr id="33" name="Freeform 6"/>
            <p:cNvSpPr>
              <a:spLocks noEditPoints="1"/>
            </p:cNvSpPr>
            <p:nvPr userDrawn="1"/>
          </p:nvSpPr>
          <p:spPr bwMode="auto">
            <a:xfrm>
              <a:off x="10849241" y="6236077"/>
              <a:ext cx="334963" cy="339725"/>
            </a:xfrm>
            <a:custGeom>
              <a:avLst/>
              <a:gdLst>
                <a:gd name="T0" fmla="*/ 44 w 89"/>
                <a:gd name="T1" fmla="*/ 1 h 90"/>
                <a:gd name="T2" fmla="*/ 0 w 89"/>
                <a:gd name="T3" fmla="*/ 46 h 90"/>
                <a:gd name="T4" fmla="*/ 45 w 89"/>
                <a:gd name="T5" fmla="*/ 90 h 90"/>
                <a:gd name="T6" fmla="*/ 86 w 89"/>
                <a:gd name="T7" fmla="*/ 63 h 90"/>
                <a:gd name="T8" fmla="*/ 69 w 89"/>
                <a:gd name="T9" fmla="*/ 58 h 90"/>
                <a:gd name="T10" fmla="*/ 50 w 89"/>
                <a:gd name="T11" fmla="*/ 72 h 90"/>
                <a:gd name="T12" fmla="*/ 22 w 89"/>
                <a:gd name="T13" fmla="*/ 59 h 90"/>
                <a:gd name="T14" fmla="*/ 89 w 89"/>
                <a:gd name="T15" fmla="*/ 41 h 90"/>
                <a:gd name="T16" fmla="*/ 44 w 89"/>
                <a:gd name="T17" fmla="*/ 1 h 90"/>
                <a:gd name="T18" fmla="*/ 19 w 89"/>
                <a:gd name="T19" fmla="*/ 44 h 90"/>
                <a:gd name="T20" fmla="*/ 36 w 89"/>
                <a:gd name="T21" fmla="*/ 19 h 90"/>
                <a:gd name="T22" fmla="*/ 67 w 89"/>
                <a:gd name="T23" fmla="*/ 31 h 90"/>
                <a:gd name="T24" fmla="*/ 19 w 89"/>
                <a:gd name="T25" fmla="*/ 44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9" h="90">
                  <a:moveTo>
                    <a:pt x="44" y="1"/>
                  </a:moveTo>
                  <a:cubicBezTo>
                    <a:pt x="20" y="2"/>
                    <a:pt x="0" y="20"/>
                    <a:pt x="0" y="46"/>
                  </a:cubicBezTo>
                  <a:cubicBezTo>
                    <a:pt x="0" y="70"/>
                    <a:pt x="20" y="90"/>
                    <a:pt x="45" y="90"/>
                  </a:cubicBezTo>
                  <a:cubicBezTo>
                    <a:pt x="62" y="90"/>
                    <a:pt x="79" y="80"/>
                    <a:pt x="86" y="63"/>
                  </a:cubicBezTo>
                  <a:cubicBezTo>
                    <a:pt x="69" y="58"/>
                    <a:pt x="69" y="58"/>
                    <a:pt x="69" y="58"/>
                  </a:cubicBezTo>
                  <a:cubicBezTo>
                    <a:pt x="66" y="65"/>
                    <a:pt x="58" y="71"/>
                    <a:pt x="50" y="72"/>
                  </a:cubicBezTo>
                  <a:cubicBezTo>
                    <a:pt x="38" y="75"/>
                    <a:pt x="26" y="67"/>
                    <a:pt x="22" y="59"/>
                  </a:cubicBezTo>
                  <a:cubicBezTo>
                    <a:pt x="89" y="41"/>
                    <a:pt x="89" y="41"/>
                    <a:pt x="89" y="41"/>
                  </a:cubicBezTo>
                  <a:cubicBezTo>
                    <a:pt x="87" y="24"/>
                    <a:pt x="72" y="0"/>
                    <a:pt x="44" y="1"/>
                  </a:cubicBezTo>
                  <a:close/>
                  <a:moveTo>
                    <a:pt x="19" y="44"/>
                  </a:moveTo>
                  <a:cubicBezTo>
                    <a:pt x="19" y="34"/>
                    <a:pt x="24" y="24"/>
                    <a:pt x="36" y="19"/>
                  </a:cubicBezTo>
                  <a:cubicBezTo>
                    <a:pt x="50" y="14"/>
                    <a:pt x="62" y="21"/>
                    <a:pt x="67" y="31"/>
                  </a:cubicBezTo>
                  <a:lnTo>
                    <a:pt x="19" y="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180" fontAlgn="auto">
                <a:spcBef>
                  <a:spcPts val="0"/>
                </a:spcBef>
                <a:spcAft>
                  <a:spcPts val="0"/>
                </a:spcAft>
              </a:pPr>
              <a:endParaRPr lang="en-US" sz="2096" dirty="0">
                <a:solidFill>
                  <a:prstClr val="black"/>
                </a:solidFill>
                <a:latin typeface="Arial"/>
                <a:cs typeface="+mn-cs"/>
              </a:endParaRPr>
            </a:p>
          </p:txBody>
        </p:sp>
        <p:sp>
          <p:nvSpPr>
            <p:cNvPr id="34" name="Freeform 7"/>
            <p:cNvSpPr>
              <a:spLocks/>
            </p:cNvSpPr>
            <p:nvPr userDrawn="1"/>
          </p:nvSpPr>
          <p:spPr bwMode="auto">
            <a:xfrm>
              <a:off x="10292028" y="6239252"/>
              <a:ext cx="166688" cy="333375"/>
            </a:xfrm>
            <a:custGeom>
              <a:avLst/>
              <a:gdLst>
                <a:gd name="T0" fmla="*/ 44 w 44"/>
                <a:gd name="T1" fmla="*/ 18 h 88"/>
                <a:gd name="T2" fmla="*/ 44 w 44"/>
                <a:gd name="T3" fmla="*/ 0 h 88"/>
                <a:gd name="T4" fmla="*/ 19 w 44"/>
                <a:gd name="T5" fmla="*/ 13 h 88"/>
                <a:gd name="T6" fmla="*/ 19 w 44"/>
                <a:gd name="T7" fmla="*/ 3 h 88"/>
                <a:gd name="T8" fmla="*/ 0 w 44"/>
                <a:gd name="T9" fmla="*/ 3 h 88"/>
                <a:gd name="T10" fmla="*/ 0 w 44"/>
                <a:gd name="T11" fmla="*/ 44 h 88"/>
                <a:gd name="T12" fmla="*/ 0 w 44"/>
                <a:gd name="T13" fmla="*/ 88 h 88"/>
                <a:gd name="T14" fmla="*/ 20 w 44"/>
                <a:gd name="T15" fmla="*/ 88 h 88"/>
                <a:gd name="T16" fmla="*/ 20 w 44"/>
                <a:gd name="T17" fmla="*/ 46 h 88"/>
                <a:gd name="T18" fmla="*/ 44 w 44"/>
                <a:gd name="T19" fmla="*/ 1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 h="88">
                  <a:moveTo>
                    <a:pt x="44" y="18"/>
                  </a:moveTo>
                  <a:cubicBezTo>
                    <a:pt x="44" y="0"/>
                    <a:pt x="44" y="0"/>
                    <a:pt x="44" y="0"/>
                  </a:cubicBezTo>
                  <a:cubicBezTo>
                    <a:pt x="28" y="0"/>
                    <a:pt x="22" y="8"/>
                    <a:pt x="19" y="13"/>
                  </a:cubicBezTo>
                  <a:cubicBezTo>
                    <a:pt x="19" y="3"/>
                    <a:pt x="19" y="3"/>
                    <a:pt x="19" y="3"/>
                  </a:cubicBezTo>
                  <a:cubicBezTo>
                    <a:pt x="0" y="3"/>
                    <a:pt x="0" y="3"/>
                    <a:pt x="0" y="3"/>
                  </a:cubicBezTo>
                  <a:cubicBezTo>
                    <a:pt x="0" y="44"/>
                    <a:pt x="0" y="44"/>
                    <a:pt x="0" y="44"/>
                  </a:cubicBezTo>
                  <a:cubicBezTo>
                    <a:pt x="0" y="88"/>
                    <a:pt x="0" y="88"/>
                    <a:pt x="0" y="88"/>
                  </a:cubicBezTo>
                  <a:cubicBezTo>
                    <a:pt x="20" y="88"/>
                    <a:pt x="20" y="88"/>
                    <a:pt x="20" y="88"/>
                  </a:cubicBezTo>
                  <a:cubicBezTo>
                    <a:pt x="20" y="62"/>
                    <a:pt x="20" y="62"/>
                    <a:pt x="20" y="46"/>
                  </a:cubicBezTo>
                  <a:cubicBezTo>
                    <a:pt x="20" y="26"/>
                    <a:pt x="31" y="19"/>
                    <a:pt x="44"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180" fontAlgn="auto">
                <a:spcBef>
                  <a:spcPts val="0"/>
                </a:spcBef>
                <a:spcAft>
                  <a:spcPts val="0"/>
                </a:spcAft>
              </a:pPr>
              <a:endParaRPr lang="en-US" sz="2096" dirty="0">
                <a:solidFill>
                  <a:prstClr val="black"/>
                </a:solidFill>
                <a:latin typeface="Arial"/>
                <a:cs typeface="+mn-cs"/>
              </a:endParaRPr>
            </a:p>
          </p:txBody>
        </p:sp>
        <p:sp>
          <p:nvSpPr>
            <p:cNvPr id="35" name="Freeform 8"/>
            <p:cNvSpPr>
              <a:spLocks/>
            </p:cNvSpPr>
            <p:nvPr userDrawn="1"/>
          </p:nvSpPr>
          <p:spPr bwMode="auto">
            <a:xfrm>
              <a:off x="9501453" y="6182102"/>
              <a:ext cx="369888" cy="390525"/>
            </a:xfrm>
            <a:custGeom>
              <a:avLst/>
              <a:gdLst>
                <a:gd name="T0" fmla="*/ 185 w 233"/>
                <a:gd name="T1" fmla="*/ 165 h 246"/>
                <a:gd name="T2" fmla="*/ 48 w 233"/>
                <a:gd name="T3" fmla="*/ 0 h 246"/>
                <a:gd name="T4" fmla="*/ 0 w 233"/>
                <a:gd name="T5" fmla="*/ 0 h 246"/>
                <a:gd name="T6" fmla="*/ 0 w 233"/>
                <a:gd name="T7" fmla="*/ 246 h 246"/>
                <a:gd name="T8" fmla="*/ 50 w 233"/>
                <a:gd name="T9" fmla="*/ 246 h 246"/>
                <a:gd name="T10" fmla="*/ 50 w 233"/>
                <a:gd name="T11" fmla="*/ 81 h 246"/>
                <a:gd name="T12" fmla="*/ 190 w 233"/>
                <a:gd name="T13" fmla="*/ 246 h 246"/>
                <a:gd name="T14" fmla="*/ 233 w 233"/>
                <a:gd name="T15" fmla="*/ 246 h 246"/>
                <a:gd name="T16" fmla="*/ 233 w 233"/>
                <a:gd name="T17" fmla="*/ 0 h 246"/>
                <a:gd name="T18" fmla="*/ 185 w 233"/>
                <a:gd name="T19" fmla="*/ 0 h 246"/>
                <a:gd name="T20" fmla="*/ 185 w 233"/>
                <a:gd name="T21" fmla="*/ 165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3" h="246">
                  <a:moveTo>
                    <a:pt x="185" y="165"/>
                  </a:moveTo>
                  <a:lnTo>
                    <a:pt x="48" y="0"/>
                  </a:lnTo>
                  <a:lnTo>
                    <a:pt x="0" y="0"/>
                  </a:lnTo>
                  <a:lnTo>
                    <a:pt x="0" y="246"/>
                  </a:lnTo>
                  <a:lnTo>
                    <a:pt x="50" y="246"/>
                  </a:lnTo>
                  <a:lnTo>
                    <a:pt x="50" y="81"/>
                  </a:lnTo>
                  <a:lnTo>
                    <a:pt x="190" y="246"/>
                  </a:lnTo>
                  <a:lnTo>
                    <a:pt x="233" y="246"/>
                  </a:lnTo>
                  <a:lnTo>
                    <a:pt x="233" y="0"/>
                  </a:lnTo>
                  <a:lnTo>
                    <a:pt x="185" y="0"/>
                  </a:lnTo>
                  <a:lnTo>
                    <a:pt x="185" y="16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180" fontAlgn="auto">
                <a:spcBef>
                  <a:spcPts val="0"/>
                </a:spcBef>
                <a:spcAft>
                  <a:spcPts val="0"/>
                </a:spcAft>
              </a:pPr>
              <a:endParaRPr lang="en-US" sz="2096" dirty="0">
                <a:solidFill>
                  <a:prstClr val="black"/>
                </a:solidFill>
                <a:latin typeface="Arial"/>
                <a:cs typeface="+mn-cs"/>
              </a:endParaRPr>
            </a:p>
          </p:txBody>
        </p:sp>
        <p:sp>
          <p:nvSpPr>
            <p:cNvPr id="36" name="Freeform 9"/>
            <p:cNvSpPr>
              <a:spLocks noEditPoints="1"/>
            </p:cNvSpPr>
            <p:nvPr userDrawn="1"/>
          </p:nvSpPr>
          <p:spPr bwMode="auto">
            <a:xfrm>
              <a:off x="10461891" y="6148765"/>
              <a:ext cx="342900" cy="427037"/>
            </a:xfrm>
            <a:custGeom>
              <a:avLst/>
              <a:gdLst>
                <a:gd name="T0" fmla="*/ 91 w 91"/>
                <a:gd name="T1" fmla="*/ 0 h 113"/>
                <a:gd name="T2" fmla="*/ 73 w 91"/>
                <a:gd name="T3" fmla="*/ 0 h 113"/>
                <a:gd name="T4" fmla="*/ 73 w 91"/>
                <a:gd name="T5" fmla="*/ 34 h 113"/>
                <a:gd name="T6" fmla="*/ 43 w 91"/>
                <a:gd name="T7" fmla="*/ 24 h 113"/>
                <a:gd name="T8" fmla="*/ 2 w 91"/>
                <a:gd name="T9" fmla="*/ 66 h 113"/>
                <a:gd name="T10" fmla="*/ 46 w 91"/>
                <a:gd name="T11" fmla="*/ 113 h 113"/>
                <a:gd name="T12" fmla="*/ 74 w 91"/>
                <a:gd name="T13" fmla="*/ 101 h 113"/>
                <a:gd name="T14" fmla="*/ 74 w 91"/>
                <a:gd name="T15" fmla="*/ 112 h 113"/>
                <a:gd name="T16" fmla="*/ 91 w 91"/>
                <a:gd name="T17" fmla="*/ 112 h 113"/>
                <a:gd name="T18" fmla="*/ 91 w 91"/>
                <a:gd name="T19" fmla="*/ 69 h 113"/>
                <a:gd name="T20" fmla="*/ 91 w 91"/>
                <a:gd name="T21" fmla="*/ 69 h 113"/>
                <a:gd name="T22" fmla="*/ 91 w 91"/>
                <a:gd name="T23" fmla="*/ 68 h 113"/>
                <a:gd name="T24" fmla="*/ 91 w 91"/>
                <a:gd name="T25" fmla="*/ 0 h 113"/>
                <a:gd name="T26" fmla="*/ 72 w 91"/>
                <a:gd name="T27" fmla="*/ 70 h 113"/>
                <a:gd name="T28" fmla="*/ 43 w 91"/>
                <a:gd name="T29" fmla="*/ 94 h 113"/>
                <a:gd name="T30" fmla="*/ 21 w 91"/>
                <a:gd name="T31" fmla="*/ 72 h 113"/>
                <a:gd name="T32" fmla="*/ 46 w 91"/>
                <a:gd name="T33" fmla="*/ 43 h 113"/>
                <a:gd name="T34" fmla="*/ 72 w 91"/>
                <a:gd name="T35" fmla="*/ 67 h 113"/>
                <a:gd name="T36" fmla="*/ 72 w 91"/>
                <a:gd name="T37" fmla="*/ 7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1" h="113">
                  <a:moveTo>
                    <a:pt x="91" y="0"/>
                  </a:moveTo>
                  <a:cubicBezTo>
                    <a:pt x="73" y="0"/>
                    <a:pt x="73" y="0"/>
                    <a:pt x="73" y="0"/>
                  </a:cubicBezTo>
                  <a:cubicBezTo>
                    <a:pt x="73" y="34"/>
                    <a:pt x="73" y="34"/>
                    <a:pt x="73" y="34"/>
                  </a:cubicBezTo>
                  <a:cubicBezTo>
                    <a:pt x="68" y="28"/>
                    <a:pt x="55" y="23"/>
                    <a:pt x="43" y="24"/>
                  </a:cubicBezTo>
                  <a:cubicBezTo>
                    <a:pt x="21" y="26"/>
                    <a:pt x="3" y="44"/>
                    <a:pt x="2" y="66"/>
                  </a:cubicBezTo>
                  <a:cubicBezTo>
                    <a:pt x="0" y="92"/>
                    <a:pt x="21" y="113"/>
                    <a:pt x="46" y="113"/>
                  </a:cubicBezTo>
                  <a:cubicBezTo>
                    <a:pt x="56" y="113"/>
                    <a:pt x="69" y="109"/>
                    <a:pt x="74" y="101"/>
                  </a:cubicBezTo>
                  <a:cubicBezTo>
                    <a:pt x="74" y="112"/>
                    <a:pt x="74" y="112"/>
                    <a:pt x="74" y="112"/>
                  </a:cubicBezTo>
                  <a:cubicBezTo>
                    <a:pt x="91" y="112"/>
                    <a:pt x="91" y="112"/>
                    <a:pt x="91" y="112"/>
                  </a:cubicBezTo>
                  <a:cubicBezTo>
                    <a:pt x="91" y="69"/>
                    <a:pt x="91" y="69"/>
                    <a:pt x="91" y="69"/>
                  </a:cubicBezTo>
                  <a:cubicBezTo>
                    <a:pt x="91" y="69"/>
                    <a:pt x="91" y="69"/>
                    <a:pt x="91" y="69"/>
                  </a:cubicBezTo>
                  <a:cubicBezTo>
                    <a:pt x="91" y="68"/>
                    <a:pt x="91" y="68"/>
                    <a:pt x="91" y="68"/>
                  </a:cubicBezTo>
                  <a:lnTo>
                    <a:pt x="91" y="0"/>
                  </a:lnTo>
                  <a:close/>
                  <a:moveTo>
                    <a:pt x="72" y="70"/>
                  </a:moveTo>
                  <a:cubicBezTo>
                    <a:pt x="71" y="85"/>
                    <a:pt x="58" y="96"/>
                    <a:pt x="43" y="94"/>
                  </a:cubicBezTo>
                  <a:cubicBezTo>
                    <a:pt x="32" y="93"/>
                    <a:pt x="22" y="83"/>
                    <a:pt x="21" y="72"/>
                  </a:cubicBezTo>
                  <a:cubicBezTo>
                    <a:pt x="19" y="56"/>
                    <a:pt x="31" y="43"/>
                    <a:pt x="46" y="43"/>
                  </a:cubicBezTo>
                  <a:cubicBezTo>
                    <a:pt x="60" y="43"/>
                    <a:pt x="71" y="54"/>
                    <a:pt x="72" y="67"/>
                  </a:cubicBezTo>
                  <a:lnTo>
                    <a:pt x="72"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180" fontAlgn="auto">
                <a:spcBef>
                  <a:spcPts val="0"/>
                </a:spcBef>
                <a:spcAft>
                  <a:spcPts val="0"/>
                </a:spcAft>
              </a:pPr>
              <a:endParaRPr lang="en-US" sz="2096" dirty="0">
                <a:solidFill>
                  <a:prstClr val="black"/>
                </a:solidFill>
                <a:latin typeface="Arial"/>
                <a:cs typeface="+mn-cs"/>
              </a:endParaRPr>
            </a:p>
          </p:txBody>
        </p:sp>
        <p:sp>
          <p:nvSpPr>
            <p:cNvPr id="37" name="Freeform 10"/>
            <p:cNvSpPr>
              <a:spLocks noEditPoints="1"/>
            </p:cNvSpPr>
            <p:nvPr userDrawn="1"/>
          </p:nvSpPr>
          <p:spPr bwMode="auto">
            <a:xfrm>
              <a:off x="9912616" y="6239252"/>
              <a:ext cx="338138" cy="336550"/>
            </a:xfrm>
            <a:custGeom>
              <a:avLst/>
              <a:gdLst>
                <a:gd name="T0" fmla="*/ 45 w 90"/>
                <a:gd name="T1" fmla="*/ 0 h 89"/>
                <a:gd name="T2" fmla="*/ 0 w 90"/>
                <a:gd name="T3" fmla="*/ 45 h 89"/>
                <a:gd name="T4" fmla="*/ 45 w 90"/>
                <a:gd name="T5" fmla="*/ 89 h 89"/>
                <a:gd name="T6" fmla="*/ 90 w 90"/>
                <a:gd name="T7" fmla="*/ 45 h 89"/>
                <a:gd name="T8" fmla="*/ 45 w 90"/>
                <a:gd name="T9" fmla="*/ 0 h 89"/>
                <a:gd name="T10" fmla="*/ 45 w 90"/>
                <a:gd name="T11" fmla="*/ 70 h 89"/>
                <a:gd name="T12" fmla="*/ 19 w 90"/>
                <a:gd name="T13" fmla="*/ 45 h 89"/>
                <a:gd name="T14" fmla="*/ 45 w 90"/>
                <a:gd name="T15" fmla="*/ 19 h 89"/>
                <a:gd name="T16" fmla="*/ 71 w 90"/>
                <a:gd name="T17" fmla="*/ 45 h 89"/>
                <a:gd name="T18" fmla="*/ 45 w 90"/>
                <a:gd name="T19" fmla="*/ 7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0" h="89">
                  <a:moveTo>
                    <a:pt x="45" y="0"/>
                  </a:moveTo>
                  <a:cubicBezTo>
                    <a:pt x="20" y="0"/>
                    <a:pt x="0" y="20"/>
                    <a:pt x="0" y="45"/>
                  </a:cubicBezTo>
                  <a:cubicBezTo>
                    <a:pt x="0" y="69"/>
                    <a:pt x="20" y="89"/>
                    <a:pt x="45" y="89"/>
                  </a:cubicBezTo>
                  <a:cubicBezTo>
                    <a:pt x="70" y="89"/>
                    <a:pt x="90" y="69"/>
                    <a:pt x="90" y="45"/>
                  </a:cubicBezTo>
                  <a:cubicBezTo>
                    <a:pt x="90" y="20"/>
                    <a:pt x="70" y="0"/>
                    <a:pt x="45" y="0"/>
                  </a:cubicBezTo>
                  <a:close/>
                  <a:moveTo>
                    <a:pt x="45" y="70"/>
                  </a:moveTo>
                  <a:cubicBezTo>
                    <a:pt x="31" y="70"/>
                    <a:pt x="19" y="59"/>
                    <a:pt x="19" y="45"/>
                  </a:cubicBezTo>
                  <a:cubicBezTo>
                    <a:pt x="19" y="30"/>
                    <a:pt x="31" y="19"/>
                    <a:pt x="45" y="19"/>
                  </a:cubicBezTo>
                  <a:cubicBezTo>
                    <a:pt x="59" y="19"/>
                    <a:pt x="71" y="30"/>
                    <a:pt x="71" y="45"/>
                  </a:cubicBezTo>
                  <a:cubicBezTo>
                    <a:pt x="71" y="59"/>
                    <a:pt x="59" y="70"/>
                    <a:pt x="45" y="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180" fontAlgn="auto">
                <a:spcBef>
                  <a:spcPts val="0"/>
                </a:spcBef>
                <a:spcAft>
                  <a:spcPts val="0"/>
                </a:spcAft>
              </a:pPr>
              <a:endParaRPr lang="en-US" sz="2096" dirty="0">
                <a:solidFill>
                  <a:prstClr val="black"/>
                </a:solidFill>
                <a:latin typeface="Arial"/>
                <a:cs typeface="+mn-cs"/>
              </a:endParaRPr>
            </a:p>
          </p:txBody>
        </p:sp>
      </p:grpSp>
    </p:spTree>
    <p:extLst>
      <p:ext uri="{BB962C8B-B14F-4D97-AF65-F5344CB8AC3E}">
        <p14:creationId xmlns:p14="http://schemas.microsoft.com/office/powerpoint/2010/main" val="480355675"/>
      </p:ext>
    </p:extLst>
  </p:cSld>
  <p:clrMapOvr>
    <a:masterClrMapping/>
  </p:clrMapOvr>
</p:sldLayout>
</file>

<file path=ppt/slideLayouts/slideLayout327.xml><?xml version="1.0" encoding="utf-8"?>
<p:sldLayout xmlns:a="http://schemas.openxmlformats.org/drawingml/2006/main" xmlns:r="http://schemas.openxmlformats.org/officeDocument/2006/relationships" xmlns:p="http://schemas.openxmlformats.org/presentationml/2006/main" showMasterSp="0" preserve="1" userDrawn="1">
  <p:cSld name="Title Slide Image Blue">
    <p:bg>
      <p:bgPr>
        <a:solidFill>
          <a:schemeClr val="bg2"/>
        </a:solidFill>
        <a:effectLst/>
      </p:bgPr>
    </p:bg>
    <p:spTree>
      <p:nvGrpSpPr>
        <p:cNvPr id="1" name=""/>
        <p:cNvGrpSpPr/>
        <p:nvPr/>
      </p:nvGrpSpPr>
      <p:grpSpPr>
        <a:xfrm>
          <a:off x="0" y="0"/>
          <a:ext cx="0" cy="0"/>
          <a:chOff x="0" y="0"/>
          <a:chExt cx="0" cy="0"/>
        </a:xfrm>
      </p:grpSpPr>
      <p:sp>
        <p:nvSpPr>
          <p:cNvPr id="25" name="Rectangle 24"/>
          <p:cNvSpPr/>
          <p:nvPr userDrawn="1"/>
        </p:nvSpPr>
        <p:spPr>
          <a:xfrm>
            <a:off x="0" y="4"/>
            <a:ext cx="12230067" cy="6857999"/>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91317" tIns="45658" rIns="91317" bIns="45658" rtlCol="0" anchor="ctr"/>
          <a:lstStyle/>
          <a:p>
            <a:pPr algn="ctr" defTabSz="1087180" fontAlgn="auto">
              <a:spcBef>
                <a:spcPts val="0"/>
              </a:spcBef>
              <a:spcAft>
                <a:spcPts val="0"/>
              </a:spcAft>
            </a:pPr>
            <a:endParaRPr lang="en-GB" sz="2096" dirty="0">
              <a:solidFill>
                <a:prstClr val="white"/>
              </a:solidFill>
            </a:endParaRPr>
          </a:p>
        </p:txBody>
      </p:sp>
      <p:sp>
        <p:nvSpPr>
          <p:cNvPr id="2" name="Title 1"/>
          <p:cNvSpPr>
            <a:spLocks noGrp="1"/>
          </p:cNvSpPr>
          <p:nvPr>
            <p:ph type="ctrTitle"/>
          </p:nvPr>
        </p:nvSpPr>
        <p:spPr>
          <a:xfrm>
            <a:off x="647836" y="4782655"/>
            <a:ext cx="7198125" cy="626705"/>
          </a:xfrm>
        </p:spPr>
        <p:txBody>
          <a:bodyPr>
            <a:noAutofit/>
          </a:bodyPr>
          <a:lstStyle>
            <a:lvl1pPr>
              <a:defRPr sz="2396">
                <a:solidFill>
                  <a:srgbClr val="FBD9CA"/>
                </a:solidFill>
              </a:defRPr>
            </a:lvl1pPr>
          </a:lstStyle>
          <a:p>
            <a:r>
              <a:rPr lang="en-GB" dirty="0"/>
              <a:t>Click to edit Master title style</a:t>
            </a:r>
          </a:p>
        </p:txBody>
      </p:sp>
      <p:sp>
        <p:nvSpPr>
          <p:cNvPr id="3" name="Subtitle 2"/>
          <p:cNvSpPr>
            <a:spLocks noGrp="1"/>
          </p:cNvSpPr>
          <p:nvPr>
            <p:ph type="subTitle" idx="1"/>
          </p:nvPr>
        </p:nvSpPr>
        <p:spPr>
          <a:xfrm>
            <a:off x="647836" y="5434742"/>
            <a:ext cx="7198125" cy="360000"/>
          </a:xfrm>
        </p:spPr>
        <p:txBody>
          <a:bodyPr>
            <a:noAutofit/>
          </a:bodyPr>
          <a:lstStyle>
            <a:lvl1pPr marL="0" indent="0" algn="l">
              <a:buNone/>
              <a:defRPr b="1">
                <a:solidFill>
                  <a:schemeClr val="bg1"/>
                </a:solidFill>
              </a:defRPr>
            </a:lvl1pPr>
            <a:lvl2pPr marL="543591" indent="0" algn="ctr">
              <a:buNone/>
              <a:defRPr>
                <a:solidFill>
                  <a:schemeClr val="tx1">
                    <a:tint val="75000"/>
                  </a:schemeClr>
                </a:solidFill>
              </a:defRPr>
            </a:lvl2pPr>
            <a:lvl3pPr marL="1087180" indent="0" algn="ctr">
              <a:buNone/>
              <a:defRPr>
                <a:solidFill>
                  <a:schemeClr val="tx1">
                    <a:tint val="75000"/>
                  </a:schemeClr>
                </a:solidFill>
              </a:defRPr>
            </a:lvl3pPr>
            <a:lvl4pPr marL="1630769" indent="0" algn="ctr">
              <a:buNone/>
              <a:defRPr>
                <a:solidFill>
                  <a:schemeClr val="tx1">
                    <a:tint val="75000"/>
                  </a:schemeClr>
                </a:solidFill>
              </a:defRPr>
            </a:lvl4pPr>
            <a:lvl5pPr marL="2174359" indent="0" algn="ctr">
              <a:buNone/>
              <a:defRPr>
                <a:solidFill>
                  <a:schemeClr val="tx1">
                    <a:tint val="75000"/>
                  </a:schemeClr>
                </a:solidFill>
              </a:defRPr>
            </a:lvl5pPr>
            <a:lvl6pPr marL="2717951" indent="0" algn="ctr">
              <a:buNone/>
              <a:defRPr>
                <a:solidFill>
                  <a:schemeClr val="tx1">
                    <a:tint val="75000"/>
                  </a:schemeClr>
                </a:solidFill>
              </a:defRPr>
            </a:lvl6pPr>
            <a:lvl7pPr marL="3261540" indent="0" algn="ctr">
              <a:buNone/>
              <a:defRPr>
                <a:solidFill>
                  <a:schemeClr val="tx1">
                    <a:tint val="75000"/>
                  </a:schemeClr>
                </a:solidFill>
              </a:defRPr>
            </a:lvl7pPr>
            <a:lvl8pPr marL="3805130" indent="0" algn="ctr">
              <a:buNone/>
              <a:defRPr>
                <a:solidFill>
                  <a:schemeClr val="tx1">
                    <a:tint val="75000"/>
                  </a:schemeClr>
                </a:solidFill>
              </a:defRPr>
            </a:lvl8pPr>
            <a:lvl9pPr marL="4348720" indent="0" algn="ctr">
              <a:buNone/>
              <a:defRPr>
                <a:solidFill>
                  <a:schemeClr val="tx1">
                    <a:tint val="75000"/>
                  </a:schemeClr>
                </a:solidFill>
              </a:defRPr>
            </a:lvl9pPr>
          </a:lstStyle>
          <a:p>
            <a:r>
              <a:rPr lang="en-GB" dirty="0"/>
              <a:t>Click to edit Master subtitle style</a:t>
            </a:r>
          </a:p>
        </p:txBody>
      </p:sp>
      <p:sp>
        <p:nvSpPr>
          <p:cNvPr id="21" name="Text Placeholder 20"/>
          <p:cNvSpPr>
            <a:spLocks noGrp="1"/>
          </p:cNvSpPr>
          <p:nvPr>
            <p:ph type="body" sz="quarter" idx="13" hasCustomPrompt="1"/>
          </p:nvPr>
        </p:nvSpPr>
        <p:spPr>
          <a:xfrm>
            <a:off x="647836" y="5912761"/>
            <a:ext cx="7198125" cy="215949"/>
          </a:xfrm>
        </p:spPr>
        <p:txBody>
          <a:bodyPr>
            <a:noAutofit/>
          </a:bodyPr>
          <a:lstStyle>
            <a:lvl1pPr marL="0" indent="0">
              <a:buNone/>
              <a:defRPr sz="1300">
                <a:solidFill>
                  <a:srgbClr val="FFFFFF"/>
                </a:solidFill>
              </a:defRPr>
            </a:lvl1pPr>
            <a:lvl2pPr marL="256815" indent="0">
              <a:buNone/>
              <a:defRPr>
                <a:solidFill>
                  <a:schemeClr val="accent2"/>
                </a:solidFill>
              </a:defRPr>
            </a:lvl2pPr>
            <a:lvl3pPr marL="513629" indent="0">
              <a:buNone/>
              <a:defRPr>
                <a:solidFill>
                  <a:schemeClr val="accent2"/>
                </a:solidFill>
              </a:defRPr>
            </a:lvl3pPr>
            <a:lvl4pPr marL="770444" indent="0">
              <a:buNone/>
              <a:defRPr>
                <a:solidFill>
                  <a:schemeClr val="accent2"/>
                </a:solidFill>
              </a:defRPr>
            </a:lvl4pPr>
            <a:lvl5pPr marL="1027257" indent="0">
              <a:buNone/>
              <a:defRPr>
                <a:solidFill>
                  <a:schemeClr val="accent2"/>
                </a:solidFill>
              </a:defRPr>
            </a:lvl5pPr>
          </a:lstStyle>
          <a:p>
            <a:pPr lvl="0"/>
            <a:r>
              <a:rPr lang="en-GB" dirty="0"/>
              <a:t>Name, title</a:t>
            </a:r>
          </a:p>
        </p:txBody>
      </p:sp>
      <p:sp>
        <p:nvSpPr>
          <p:cNvPr id="22" name="Text Placeholder 20"/>
          <p:cNvSpPr>
            <a:spLocks noGrp="1"/>
          </p:cNvSpPr>
          <p:nvPr>
            <p:ph type="body" sz="quarter" idx="14" hasCustomPrompt="1"/>
          </p:nvPr>
        </p:nvSpPr>
        <p:spPr>
          <a:xfrm>
            <a:off x="647836" y="6164702"/>
            <a:ext cx="7198125" cy="215949"/>
          </a:xfrm>
        </p:spPr>
        <p:txBody>
          <a:bodyPr>
            <a:noAutofit/>
          </a:bodyPr>
          <a:lstStyle>
            <a:lvl1pPr marL="0" indent="0">
              <a:buNone/>
              <a:defRPr sz="1300">
                <a:solidFill>
                  <a:srgbClr val="FFFFFF"/>
                </a:solidFill>
              </a:defRPr>
            </a:lvl1pPr>
            <a:lvl2pPr marL="256815" indent="0">
              <a:buNone/>
              <a:defRPr>
                <a:solidFill>
                  <a:schemeClr val="accent2"/>
                </a:solidFill>
              </a:defRPr>
            </a:lvl2pPr>
            <a:lvl3pPr marL="513629" indent="0">
              <a:buNone/>
              <a:defRPr>
                <a:solidFill>
                  <a:schemeClr val="accent2"/>
                </a:solidFill>
              </a:defRPr>
            </a:lvl3pPr>
            <a:lvl4pPr marL="770444" indent="0">
              <a:buNone/>
              <a:defRPr>
                <a:solidFill>
                  <a:schemeClr val="accent2"/>
                </a:solidFill>
              </a:defRPr>
            </a:lvl4pPr>
            <a:lvl5pPr marL="1027257" indent="0">
              <a:buNone/>
              <a:defRPr>
                <a:solidFill>
                  <a:schemeClr val="accent2"/>
                </a:solidFill>
              </a:defRPr>
            </a:lvl5pPr>
          </a:lstStyle>
          <a:p>
            <a:pPr lvl="0"/>
            <a:r>
              <a:rPr lang="en-GB" dirty="0"/>
              <a:t>Date</a:t>
            </a:r>
          </a:p>
        </p:txBody>
      </p:sp>
      <p:grpSp>
        <p:nvGrpSpPr>
          <p:cNvPr id="16" name="Pulse"/>
          <p:cNvGrpSpPr/>
          <p:nvPr userDrawn="1"/>
        </p:nvGrpSpPr>
        <p:grpSpPr>
          <a:xfrm>
            <a:off x="8749614" y="3029846"/>
            <a:ext cx="3445566" cy="3490105"/>
            <a:chOff x="8751888" y="3030538"/>
            <a:chExt cx="3446462" cy="3490913"/>
          </a:xfrm>
          <a:solidFill>
            <a:srgbClr val="0000FF"/>
          </a:solidFill>
        </p:grpSpPr>
        <p:sp>
          <p:nvSpPr>
            <p:cNvPr id="17" name="Freeform 5"/>
            <p:cNvSpPr>
              <a:spLocks/>
            </p:cNvSpPr>
            <p:nvPr userDrawn="1"/>
          </p:nvSpPr>
          <p:spPr bwMode="auto">
            <a:xfrm>
              <a:off x="9196388" y="3902076"/>
              <a:ext cx="449263" cy="1120775"/>
            </a:xfrm>
            <a:custGeom>
              <a:avLst/>
              <a:gdLst>
                <a:gd name="T0" fmla="*/ 71 w 142"/>
                <a:gd name="T1" fmla="*/ 355 h 355"/>
                <a:gd name="T2" fmla="*/ 71 w 142"/>
                <a:gd name="T3" fmla="*/ 355 h 355"/>
                <a:gd name="T4" fmla="*/ 0 w 142"/>
                <a:gd name="T5" fmla="*/ 284 h 355"/>
                <a:gd name="T6" fmla="*/ 0 w 142"/>
                <a:gd name="T7" fmla="*/ 71 h 355"/>
                <a:gd name="T8" fmla="*/ 71 w 142"/>
                <a:gd name="T9" fmla="*/ 0 h 355"/>
                <a:gd name="T10" fmla="*/ 142 w 142"/>
                <a:gd name="T11" fmla="*/ 71 h 355"/>
                <a:gd name="T12" fmla="*/ 142 w 142"/>
                <a:gd name="T13" fmla="*/ 284 h 355"/>
                <a:gd name="T14" fmla="*/ 71 w 142"/>
                <a:gd name="T15" fmla="*/ 355 h 3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2" h="355">
                  <a:moveTo>
                    <a:pt x="71" y="355"/>
                  </a:moveTo>
                  <a:cubicBezTo>
                    <a:pt x="71" y="355"/>
                    <a:pt x="71" y="355"/>
                    <a:pt x="71" y="355"/>
                  </a:cubicBezTo>
                  <a:cubicBezTo>
                    <a:pt x="32" y="355"/>
                    <a:pt x="0" y="323"/>
                    <a:pt x="0" y="284"/>
                  </a:cubicBezTo>
                  <a:cubicBezTo>
                    <a:pt x="0" y="71"/>
                    <a:pt x="0" y="71"/>
                    <a:pt x="0" y="71"/>
                  </a:cubicBezTo>
                  <a:cubicBezTo>
                    <a:pt x="0" y="32"/>
                    <a:pt x="32" y="0"/>
                    <a:pt x="71" y="0"/>
                  </a:cubicBezTo>
                  <a:cubicBezTo>
                    <a:pt x="110" y="0"/>
                    <a:pt x="142" y="32"/>
                    <a:pt x="142" y="71"/>
                  </a:cubicBezTo>
                  <a:cubicBezTo>
                    <a:pt x="142" y="284"/>
                    <a:pt x="142" y="284"/>
                    <a:pt x="142" y="284"/>
                  </a:cubicBezTo>
                  <a:cubicBezTo>
                    <a:pt x="142" y="323"/>
                    <a:pt x="110" y="355"/>
                    <a:pt x="71" y="35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180" fontAlgn="auto">
                <a:spcBef>
                  <a:spcPts val="0"/>
                </a:spcBef>
                <a:spcAft>
                  <a:spcPts val="0"/>
                </a:spcAft>
              </a:pPr>
              <a:endParaRPr lang="en-GB" sz="2096" dirty="0">
                <a:solidFill>
                  <a:prstClr val="black"/>
                </a:solidFill>
                <a:latin typeface="Arial"/>
                <a:cs typeface="+mn-cs"/>
              </a:endParaRPr>
            </a:p>
          </p:txBody>
        </p:sp>
        <p:sp>
          <p:nvSpPr>
            <p:cNvPr id="18" name="Freeform 6"/>
            <p:cNvSpPr>
              <a:spLocks/>
            </p:cNvSpPr>
            <p:nvPr userDrawn="1"/>
          </p:nvSpPr>
          <p:spPr bwMode="auto">
            <a:xfrm>
              <a:off x="8751888" y="4551363"/>
              <a:ext cx="265113" cy="449263"/>
            </a:xfrm>
            <a:custGeom>
              <a:avLst/>
              <a:gdLst>
                <a:gd name="T0" fmla="*/ 42 w 84"/>
                <a:gd name="T1" fmla="*/ 142 h 142"/>
                <a:gd name="T2" fmla="*/ 42 w 84"/>
                <a:gd name="T3" fmla="*/ 142 h 142"/>
                <a:gd name="T4" fmla="*/ 0 w 84"/>
                <a:gd name="T5" fmla="*/ 99 h 142"/>
                <a:gd name="T6" fmla="*/ 0 w 84"/>
                <a:gd name="T7" fmla="*/ 42 h 142"/>
                <a:gd name="T8" fmla="*/ 42 w 84"/>
                <a:gd name="T9" fmla="*/ 0 h 142"/>
                <a:gd name="T10" fmla="*/ 84 w 84"/>
                <a:gd name="T11" fmla="*/ 42 h 142"/>
                <a:gd name="T12" fmla="*/ 84 w 84"/>
                <a:gd name="T13" fmla="*/ 99 h 142"/>
                <a:gd name="T14" fmla="*/ 42 w 84"/>
                <a:gd name="T15" fmla="*/ 142 h 1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4" h="142">
                  <a:moveTo>
                    <a:pt x="42" y="142"/>
                  </a:moveTo>
                  <a:cubicBezTo>
                    <a:pt x="42" y="142"/>
                    <a:pt x="42" y="142"/>
                    <a:pt x="42" y="142"/>
                  </a:cubicBezTo>
                  <a:cubicBezTo>
                    <a:pt x="18" y="142"/>
                    <a:pt x="0" y="123"/>
                    <a:pt x="0" y="99"/>
                  </a:cubicBezTo>
                  <a:cubicBezTo>
                    <a:pt x="0" y="42"/>
                    <a:pt x="0" y="42"/>
                    <a:pt x="0" y="42"/>
                  </a:cubicBezTo>
                  <a:cubicBezTo>
                    <a:pt x="0" y="19"/>
                    <a:pt x="18" y="0"/>
                    <a:pt x="42" y="0"/>
                  </a:cubicBezTo>
                  <a:cubicBezTo>
                    <a:pt x="65" y="0"/>
                    <a:pt x="84" y="19"/>
                    <a:pt x="84" y="42"/>
                  </a:cubicBezTo>
                  <a:cubicBezTo>
                    <a:pt x="84" y="99"/>
                    <a:pt x="84" y="99"/>
                    <a:pt x="84" y="99"/>
                  </a:cubicBezTo>
                  <a:cubicBezTo>
                    <a:pt x="84" y="123"/>
                    <a:pt x="65" y="142"/>
                    <a:pt x="42" y="14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180" fontAlgn="auto">
                <a:spcBef>
                  <a:spcPts val="0"/>
                </a:spcBef>
                <a:spcAft>
                  <a:spcPts val="0"/>
                </a:spcAft>
              </a:pPr>
              <a:endParaRPr lang="en-GB" sz="2096" dirty="0">
                <a:solidFill>
                  <a:prstClr val="black"/>
                </a:solidFill>
                <a:latin typeface="Arial"/>
                <a:cs typeface="+mn-cs"/>
              </a:endParaRPr>
            </a:p>
          </p:txBody>
        </p:sp>
        <p:sp>
          <p:nvSpPr>
            <p:cNvPr id="19" name="Freeform 7"/>
            <p:cNvSpPr>
              <a:spLocks/>
            </p:cNvSpPr>
            <p:nvPr userDrawn="1"/>
          </p:nvSpPr>
          <p:spPr bwMode="auto">
            <a:xfrm>
              <a:off x="11436350" y="4529138"/>
              <a:ext cx="449263" cy="1117600"/>
            </a:xfrm>
            <a:custGeom>
              <a:avLst/>
              <a:gdLst>
                <a:gd name="T0" fmla="*/ 71 w 142"/>
                <a:gd name="T1" fmla="*/ 354 h 354"/>
                <a:gd name="T2" fmla="*/ 71 w 142"/>
                <a:gd name="T3" fmla="*/ 354 h 354"/>
                <a:gd name="T4" fmla="*/ 0 w 142"/>
                <a:gd name="T5" fmla="*/ 283 h 354"/>
                <a:gd name="T6" fmla="*/ 0 w 142"/>
                <a:gd name="T7" fmla="*/ 71 h 354"/>
                <a:gd name="T8" fmla="*/ 71 w 142"/>
                <a:gd name="T9" fmla="*/ 0 h 354"/>
                <a:gd name="T10" fmla="*/ 142 w 142"/>
                <a:gd name="T11" fmla="*/ 71 h 354"/>
                <a:gd name="T12" fmla="*/ 142 w 142"/>
                <a:gd name="T13" fmla="*/ 283 h 354"/>
                <a:gd name="T14" fmla="*/ 71 w 142"/>
                <a:gd name="T15" fmla="*/ 354 h 35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2" h="354">
                  <a:moveTo>
                    <a:pt x="71" y="354"/>
                  </a:moveTo>
                  <a:cubicBezTo>
                    <a:pt x="71" y="354"/>
                    <a:pt x="71" y="354"/>
                    <a:pt x="71" y="354"/>
                  </a:cubicBezTo>
                  <a:cubicBezTo>
                    <a:pt x="32" y="354"/>
                    <a:pt x="0" y="322"/>
                    <a:pt x="0" y="283"/>
                  </a:cubicBezTo>
                  <a:cubicBezTo>
                    <a:pt x="0" y="71"/>
                    <a:pt x="0" y="71"/>
                    <a:pt x="0" y="71"/>
                  </a:cubicBezTo>
                  <a:cubicBezTo>
                    <a:pt x="0" y="32"/>
                    <a:pt x="32" y="0"/>
                    <a:pt x="71" y="0"/>
                  </a:cubicBezTo>
                  <a:cubicBezTo>
                    <a:pt x="110" y="0"/>
                    <a:pt x="142" y="32"/>
                    <a:pt x="142" y="71"/>
                  </a:cubicBezTo>
                  <a:cubicBezTo>
                    <a:pt x="142" y="283"/>
                    <a:pt x="142" y="283"/>
                    <a:pt x="142" y="283"/>
                  </a:cubicBezTo>
                  <a:cubicBezTo>
                    <a:pt x="142" y="322"/>
                    <a:pt x="110" y="354"/>
                    <a:pt x="71" y="35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180" fontAlgn="auto">
                <a:spcBef>
                  <a:spcPts val="0"/>
                </a:spcBef>
                <a:spcAft>
                  <a:spcPts val="0"/>
                </a:spcAft>
              </a:pPr>
              <a:endParaRPr lang="en-GB" sz="2096" dirty="0">
                <a:solidFill>
                  <a:prstClr val="black"/>
                </a:solidFill>
                <a:latin typeface="Arial"/>
                <a:cs typeface="+mn-cs"/>
              </a:endParaRPr>
            </a:p>
          </p:txBody>
        </p:sp>
        <p:sp>
          <p:nvSpPr>
            <p:cNvPr id="20" name="Freeform 8"/>
            <p:cNvSpPr>
              <a:spLocks/>
            </p:cNvSpPr>
            <p:nvPr userDrawn="1"/>
          </p:nvSpPr>
          <p:spPr bwMode="auto">
            <a:xfrm>
              <a:off x="9869488" y="3030538"/>
              <a:ext cx="560388" cy="2506663"/>
            </a:xfrm>
            <a:custGeom>
              <a:avLst/>
              <a:gdLst>
                <a:gd name="T0" fmla="*/ 88 w 177"/>
                <a:gd name="T1" fmla="*/ 794 h 794"/>
                <a:gd name="T2" fmla="*/ 88 w 177"/>
                <a:gd name="T3" fmla="*/ 794 h 794"/>
                <a:gd name="T4" fmla="*/ 0 w 177"/>
                <a:gd name="T5" fmla="*/ 705 h 794"/>
                <a:gd name="T6" fmla="*/ 0 w 177"/>
                <a:gd name="T7" fmla="*/ 89 h 794"/>
                <a:gd name="T8" fmla="*/ 88 w 177"/>
                <a:gd name="T9" fmla="*/ 0 h 794"/>
                <a:gd name="T10" fmla="*/ 177 w 177"/>
                <a:gd name="T11" fmla="*/ 89 h 794"/>
                <a:gd name="T12" fmla="*/ 177 w 177"/>
                <a:gd name="T13" fmla="*/ 705 h 794"/>
                <a:gd name="T14" fmla="*/ 88 w 177"/>
                <a:gd name="T15" fmla="*/ 794 h 7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7" h="794">
                  <a:moveTo>
                    <a:pt x="88" y="794"/>
                  </a:moveTo>
                  <a:cubicBezTo>
                    <a:pt x="88" y="794"/>
                    <a:pt x="88" y="794"/>
                    <a:pt x="88" y="794"/>
                  </a:cubicBezTo>
                  <a:cubicBezTo>
                    <a:pt x="40" y="794"/>
                    <a:pt x="0" y="754"/>
                    <a:pt x="0" y="705"/>
                  </a:cubicBezTo>
                  <a:cubicBezTo>
                    <a:pt x="0" y="89"/>
                    <a:pt x="0" y="89"/>
                    <a:pt x="0" y="89"/>
                  </a:cubicBezTo>
                  <a:cubicBezTo>
                    <a:pt x="0" y="40"/>
                    <a:pt x="40" y="0"/>
                    <a:pt x="88" y="0"/>
                  </a:cubicBezTo>
                  <a:cubicBezTo>
                    <a:pt x="137" y="0"/>
                    <a:pt x="177" y="40"/>
                    <a:pt x="177" y="89"/>
                  </a:cubicBezTo>
                  <a:cubicBezTo>
                    <a:pt x="177" y="705"/>
                    <a:pt x="177" y="705"/>
                    <a:pt x="177" y="705"/>
                  </a:cubicBezTo>
                  <a:cubicBezTo>
                    <a:pt x="177" y="754"/>
                    <a:pt x="137" y="794"/>
                    <a:pt x="88" y="79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180" fontAlgn="auto">
                <a:spcBef>
                  <a:spcPts val="0"/>
                </a:spcBef>
                <a:spcAft>
                  <a:spcPts val="0"/>
                </a:spcAft>
              </a:pPr>
              <a:endParaRPr lang="en-GB" sz="2096" dirty="0">
                <a:solidFill>
                  <a:prstClr val="black"/>
                </a:solidFill>
                <a:latin typeface="Arial"/>
                <a:cs typeface="+mn-cs"/>
              </a:endParaRPr>
            </a:p>
          </p:txBody>
        </p:sp>
        <p:sp>
          <p:nvSpPr>
            <p:cNvPr id="23" name="Freeform 9"/>
            <p:cNvSpPr>
              <a:spLocks/>
            </p:cNvSpPr>
            <p:nvPr userDrawn="1"/>
          </p:nvSpPr>
          <p:spPr bwMode="auto">
            <a:xfrm>
              <a:off x="10653713" y="4014788"/>
              <a:ext cx="558800" cy="2506663"/>
            </a:xfrm>
            <a:custGeom>
              <a:avLst/>
              <a:gdLst>
                <a:gd name="T0" fmla="*/ 88 w 177"/>
                <a:gd name="T1" fmla="*/ 794 h 794"/>
                <a:gd name="T2" fmla="*/ 88 w 177"/>
                <a:gd name="T3" fmla="*/ 794 h 794"/>
                <a:gd name="T4" fmla="*/ 0 w 177"/>
                <a:gd name="T5" fmla="*/ 705 h 794"/>
                <a:gd name="T6" fmla="*/ 0 w 177"/>
                <a:gd name="T7" fmla="*/ 88 h 794"/>
                <a:gd name="T8" fmla="*/ 88 w 177"/>
                <a:gd name="T9" fmla="*/ 0 h 794"/>
                <a:gd name="T10" fmla="*/ 177 w 177"/>
                <a:gd name="T11" fmla="*/ 88 h 794"/>
                <a:gd name="T12" fmla="*/ 177 w 177"/>
                <a:gd name="T13" fmla="*/ 705 h 794"/>
                <a:gd name="T14" fmla="*/ 88 w 177"/>
                <a:gd name="T15" fmla="*/ 794 h 7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7" h="794">
                  <a:moveTo>
                    <a:pt x="88" y="794"/>
                  </a:moveTo>
                  <a:cubicBezTo>
                    <a:pt x="88" y="794"/>
                    <a:pt x="88" y="794"/>
                    <a:pt x="88" y="794"/>
                  </a:cubicBezTo>
                  <a:cubicBezTo>
                    <a:pt x="40" y="794"/>
                    <a:pt x="0" y="754"/>
                    <a:pt x="0" y="705"/>
                  </a:cubicBezTo>
                  <a:cubicBezTo>
                    <a:pt x="0" y="88"/>
                    <a:pt x="0" y="88"/>
                    <a:pt x="0" y="88"/>
                  </a:cubicBezTo>
                  <a:cubicBezTo>
                    <a:pt x="0" y="40"/>
                    <a:pt x="40" y="0"/>
                    <a:pt x="88" y="0"/>
                  </a:cubicBezTo>
                  <a:cubicBezTo>
                    <a:pt x="137" y="0"/>
                    <a:pt x="177" y="40"/>
                    <a:pt x="177" y="88"/>
                  </a:cubicBezTo>
                  <a:cubicBezTo>
                    <a:pt x="177" y="705"/>
                    <a:pt x="177" y="705"/>
                    <a:pt x="177" y="705"/>
                  </a:cubicBezTo>
                  <a:cubicBezTo>
                    <a:pt x="177" y="754"/>
                    <a:pt x="137" y="794"/>
                    <a:pt x="88" y="79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180" fontAlgn="auto">
                <a:spcBef>
                  <a:spcPts val="0"/>
                </a:spcBef>
                <a:spcAft>
                  <a:spcPts val="0"/>
                </a:spcAft>
              </a:pPr>
              <a:endParaRPr lang="en-GB" sz="2096" dirty="0">
                <a:solidFill>
                  <a:prstClr val="black"/>
                </a:solidFill>
                <a:latin typeface="Arial"/>
                <a:cs typeface="+mn-cs"/>
              </a:endParaRPr>
            </a:p>
          </p:txBody>
        </p:sp>
        <p:sp>
          <p:nvSpPr>
            <p:cNvPr id="24" name="Freeform 10"/>
            <p:cNvSpPr>
              <a:spLocks/>
            </p:cNvSpPr>
            <p:nvPr userDrawn="1"/>
          </p:nvSpPr>
          <p:spPr bwMode="auto">
            <a:xfrm>
              <a:off x="12058650" y="4551363"/>
              <a:ext cx="139700" cy="449263"/>
            </a:xfrm>
            <a:custGeom>
              <a:avLst/>
              <a:gdLst>
                <a:gd name="T0" fmla="*/ 44 w 44"/>
                <a:gd name="T1" fmla="*/ 0 h 142"/>
                <a:gd name="T2" fmla="*/ 0 w 44"/>
                <a:gd name="T3" fmla="*/ 42 h 142"/>
                <a:gd name="T4" fmla="*/ 0 w 44"/>
                <a:gd name="T5" fmla="*/ 99 h 142"/>
                <a:gd name="T6" fmla="*/ 44 w 44"/>
                <a:gd name="T7" fmla="*/ 142 h 142"/>
                <a:gd name="T8" fmla="*/ 44 w 44"/>
                <a:gd name="T9" fmla="*/ 0 h 142"/>
              </a:gdLst>
              <a:ahLst/>
              <a:cxnLst>
                <a:cxn ang="0">
                  <a:pos x="T0" y="T1"/>
                </a:cxn>
                <a:cxn ang="0">
                  <a:pos x="T2" y="T3"/>
                </a:cxn>
                <a:cxn ang="0">
                  <a:pos x="T4" y="T5"/>
                </a:cxn>
                <a:cxn ang="0">
                  <a:pos x="T6" y="T7"/>
                </a:cxn>
                <a:cxn ang="0">
                  <a:pos x="T8" y="T9"/>
                </a:cxn>
              </a:cxnLst>
              <a:rect l="0" t="0" r="r" b="b"/>
              <a:pathLst>
                <a:path w="44" h="142">
                  <a:moveTo>
                    <a:pt x="44" y="0"/>
                  </a:moveTo>
                  <a:cubicBezTo>
                    <a:pt x="20" y="0"/>
                    <a:pt x="0" y="19"/>
                    <a:pt x="0" y="42"/>
                  </a:cubicBezTo>
                  <a:cubicBezTo>
                    <a:pt x="0" y="99"/>
                    <a:pt x="0" y="99"/>
                    <a:pt x="0" y="99"/>
                  </a:cubicBezTo>
                  <a:cubicBezTo>
                    <a:pt x="0" y="123"/>
                    <a:pt x="20" y="142"/>
                    <a:pt x="44" y="142"/>
                  </a:cubicBezTo>
                  <a:lnTo>
                    <a:pt x="4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180" fontAlgn="auto">
                <a:spcBef>
                  <a:spcPts val="0"/>
                </a:spcBef>
                <a:spcAft>
                  <a:spcPts val="0"/>
                </a:spcAft>
              </a:pPr>
              <a:endParaRPr lang="en-GB" sz="2096" dirty="0">
                <a:solidFill>
                  <a:prstClr val="black"/>
                </a:solidFill>
                <a:latin typeface="Arial"/>
                <a:cs typeface="+mn-cs"/>
              </a:endParaRPr>
            </a:p>
          </p:txBody>
        </p:sp>
      </p:grpSp>
      <p:grpSp>
        <p:nvGrpSpPr>
          <p:cNvPr id="28" name="Logotype"/>
          <p:cNvGrpSpPr/>
          <p:nvPr userDrawn="1"/>
        </p:nvGrpSpPr>
        <p:grpSpPr>
          <a:xfrm>
            <a:off x="5370281" y="298005"/>
            <a:ext cx="1383679" cy="288542"/>
            <a:chOff x="9501453" y="6148765"/>
            <a:chExt cx="2047875" cy="427037"/>
          </a:xfrm>
          <a:solidFill>
            <a:schemeClr val="bg1"/>
          </a:solidFill>
        </p:grpSpPr>
        <p:sp>
          <p:nvSpPr>
            <p:cNvPr id="29" name="Freeform 5"/>
            <p:cNvSpPr>
              <a:spLocks noEditPoints="1"/>
            </p:cNvSpPr>
            <p:nvPr userDrawn="1"/>
          </p:nvSpPr>
          <p:spPr bwMode="auto">
            <a:xfrm>
              <a:off x="11206428" y="6231315"/>
              <a:ext cx="342900" cy="344487"/>
            </a:xfrm>
            <a:custGeom>
              <a:avLst/>
              <a:gdLst>
                <a:gd name="T0" fmla="*/ 43 w 91"/>
                <a:gd name="T1" fmla="*/ 2 h 91"/>
                <a:gd name="T2" fmla="*/ 2 w 91"/>
                <a:gd name="T3" fmla="*/ 44 h 91"/>
                <a:gd name="T4" fmla="*/ 46 w 91"/>
                <a:gd name="T5" fmla="*/ 91 h 91"/>
                <a:gd name="T6" fmla="*/ 74 w 91"/>
                <a:gd name="T7" fmla="*/ 77 h 91"/>
                <a:gd name="T8" fmla="*/ 74 w 91"/>
                <a:gd name="T9" fmla="*/ 90 h 91"/>
                <a:gd name="T10" fmla="*/ 91 w 91"/>
                <a:gd name="T11" fmla="*/ 90 h 91"/>
                <a:gd name="T12" fmla="*/ 91 w 91"/>
                <a:gd name="T13" fmla="*/ 47 h 91"/>
                <a:gd name="T14" fmla="*/ 43 w 91"/>
                <a:gd name="T15" fmla="*/ 2 h 91"/>
                <a:gd name="T16" fmla="*/ 72 w 91"/>
                <a:gd name="T17" fmla="*/ 48 h 91"/>
                <a:gd name="T18" fmla="*/ 43 w 91"/>
                <a:gd name="T19" fmla="*/ 72 h 91"/>
                <a:gd name="T20" fmla="*/ 21 w 91"/>
                <a:gd name="T21" fmla="*/ 50 h 91"/>
                <a:gd name="T22" fmla="*/ 46 w 91"/>
                <a:gd name="T23" fmla="*/ 21 h 91"/>
                <a:gd name="T24" fmla="*/ 72 w 91"/>
                <a:gd name="T25" fmla="*/ 45 h 91"/>
                <a:gd name="T26" fmla="*/ 72 w 91"/>
                <a:gd name="T27" fmla="*/ 48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1" h="91">
                  <a:moveTo>
                    <a:pt x="43" y="2"/>
                  </a:moveTo>
                  <a:cubicBezTo>
                    <a:pt x="21" y="4"/>
                    <a:pt x="3" y="22"/>
                    <a:pt x="2" y="44"/>
                  </a:cubicBezTo>
                  <a:cubicBezTo>
                    <a:pt x="0" y="70"/>
                    <a:pt x="21" y="91"/>
                    <a:pt x="46" y="91"/>
                  </a:cubicBezTo>
                  <a:cubicBezTo>
                    <a:pt x="56" y="91"/>
                    <a:pt x="68" y="87"/>
                    <a:pt x="74" y="77"/>
                  </a:cubicBezTo>
                  <a:cubicBezTo>
                    <a:pt x="74" y="90"/>
                    <a:pt x="74" y="90"/>
                    <a:pt x="74" y="90"/>
                  </a:cubicBezTo>
                  <a:cubicBezTo>
                    <a:pt x="91" y="90"/>
                    <a:pt x="91" y="90"/>
                    <a:pt x="91" y="90"/>
                  </a:cubicBezTo>
                  <a:cubicBezTo>
                    <a:pt x="91" y="47"/>
                    <a:pt x="91" y="47"/>
                    <a:pt x="91" y="47"/>
                  </a:cubicBezTo>
                  <a:cubicBezTo>
                    <a:pt x="91" y="20"/>
                    <a:pt x="69" y="0"/>
                    <a:pt x="43" y="2"/>
                  </a:cubicBezTo>
                  <a:close/>
                  <a:moveTo>
                    <a:pt x="72" y="48"/>
                  </a:moveTo>
                  <a:cubicBezTo>
                    <a:pt x="71" y="63"/>
                    <a:pt x="58" y="74"/>
                    <a:pt x="43" y="72"/>
                  </a:cubicBezTo>
                  <a:cubicBezTo>
                    <a:pt x="32" y="71"/>
                    <a:pt x="22" y="61"/>
                    <a:pt x="21" y="50"/>
                  </a:cubicBezTo>
                  <a:cubicBezTo>
                    <a:pt x="19" y="34"/>
                    <a:pt x="31" y="21"/>
                    <a:pt x="46" y="21"/>
                  </a:cubicBezTo>
                  <a:cubicBezTo>
                    <a:pt x="60" y="21"/>
                    <a:pt x="71" y="32"/>
                    <a:pt x="72" y="45"/>
                  </a:cubicBezTo>
                  <a:lnTo>
                    <a:pt x="72" y="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180" fontAlgn="auto">
                <a:spcBef>
                  <a:spcPts val="0"/>
                </a:spcBef>
                <a:spcAft>
                  <a:spcPts val="0"/>
                </a:spcAft>
              </a:pPr>
              <a:endParaRPr lang="en-US" sz="2096" dirty="0">
                <a:solidFill>
                  <a:prstClr val="black"/>
                </a:solidFill>
                <a:latin typeface="Arial"/>
                <a:cs typeface="+mn-cs"/>
              </a:endParaRPr>
            </a:p>
          </p:txBody>
        </p:sp>
        <p:sp>
          <p:nvSpPr>
            <p:cNvPr id="30" name="Freeform 6"/>
            <p:cNvSpPr>
              <a:spLocks noEditPoints="1"/>
            </p:cNvSpPr>
            <p:nvPr userDrawn="1"/>
          </p:nvSpPr>
          <p:spPr bwMode="auto">
            <a:xfrm>
              <a:off x="10849241" y="6236077"/>
              <a:ext cx="334963" cy="339725"/>
            </a:xfrm>
            <a:custGeom>
              <a:avLst/>
              <a:gdLst>
                <a:gd name="T0" fmla="*/ 44 w 89"/>
                <a:gd name="T1" fmla="*/ 1 h 90"/>
                <a:gd name="T2" fmla="*/ 0 w 89"/>
                <a:gd name="T3" fmla="*/ 46 h 90"/>
                <a:gd name="T4" fmla="*/ 45 w 89"/>
                <a:gd name="T5" fmla="*/ 90 h 90"/>
                <a:gd name="T6" fmla="*/ 86 w 89"/>
                <a:gd name="T7" fmla="*/ 63 h 90"/>
                <a:gd name="T8" fmla="*/ 69 w 89"/>
                <a:gd name="T9" fmla="*/ 58 h 90"/>
                <a:gd name="T10" fmla="*/ 50 w 89"/>
                <a:gd name="T11" fmla="*/ 72 h 90"/>
                <a:gd name="T12" fmla="*/ 22 w 89"/>
                <a:gd name="T13" fmla="*/ 59 h 90"/>
                <a:gd name="T14" fmla="*/ 89 w 89"/>
                <a:gd name="T15" fmla="*/ 41 h 90"/>
                <a:gd name="T16" fmla="*/ 44 w 89"/>
                <a:gd name="T17" fmla="*/ 1 h 90"/>
                <a:gd name="T18" fmla="*/ 19 w 89"/>
                <a:gd name="T19" fmla="*/ 44 h 90"/>
                <a:gd name="T20" fmla="*/ 36 w 89"/>
                <a:gd name="T21" fmla="*/ 19 h 90"/>
                <a:gd name="T22" fmla="*/ 67 w 89"/>
                <a:gd name="T23" fmla="*/ 31 h 90"/>
                <a:gd name="T24" fmla="*/ 19 w 89"/>
                <a:gd name="T25" fmla="*/ 44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9" h="90">
                  <a:moveTo>
                    <a:pt x="44" y="1"/>
                  </a:moveTo>
                  <a:cubicBezTo>
                    <a:pt x="20" y="2"/>
                    <a:pt x="0" y="20"/>
                    <a:pt x="0" y="46"/>
                  </a:cubicBezTo>
                  <a:cubicBezTo>
                    <a:pt x="0" y="70"/>
                    <a:pt x="20" y="90"/>
                    <a:pt x="45" y="90"/>
                  </a:cubicBezTo>
                  <a:cubicBezTo>
                    <a:pt x="62" y="90"/>
                    <a:pt x="79" y="80"/>
                    <a:pt x="86" y="63"/>
                  </a:cubicBezTo>
                  <a:cubicBezTo>
                    <a:pt x="69" y="58"/>
                    <a:pt x="69" y="58"/>
                    <a:pt x="69" y="58"/>
                  </a:cubicBezTo>
                  <a:cubicBezTo>
                    <a:pt x="66" y="65"/>
                    <a:pt x="58" y="71"/>
                    <a:pt x="50" y="72"/>
                  </a:cubicBezTo>
                  <a:cubicBezTo>
                    <a:pt x="38" y="75"/>
                    <a:pt x="26" y="67"/>
                    <a:pt x="22" y="59"/>
                  </a:cubicBezTo>
                  <a:cubicBezTo>
                    <a:pt x="89" y="41"/>
                    <a:pt x="89" y="41"/>
                    <a:pt x="89" y="41"/>
                  </a:cubicBezTo>
                  <a:cubicBezTo>
                    <a:pt x="87" y="24"/>
                    <a:pt x="72" y="0"/>
                    <a:pt x="44" y="1"/>
                  </a:cubicBezTo>
                  <a:close/>
                  <a:moveTo>
                    <a:pt x="19" y="44"/>
                  </a:moveTo>
                  <a:cubicBezTo>
                    <a:pt x="19" y="34"/>
                    <a:pt x="24" y="24"/>
                    <a:pt x="36" y="19"/>
                  </a:cubicBezTo>
                  <a:cubicBezTo>
                    <a:pt x="50" y="14"/>
                    <a:pt x="62" y="21"/>
                    <a:pt x="67" y="31"/>
                  </a:cubicBezTo>
                  <a:lnTo>
                    <a:pt x="19" y="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180" fontAlgn="auto">
                <a:spcBef>
                  <a:spcPts val="0"/>
                </a:spcBef>
                <a:spcAft>
                  <a:spcPts val="0"/>
                </a:spcAft>
              </a:pPr>
              <a:endParaRPr lang="en-US" sz="2096" dirty="0">
                <a:solidFill>
                  <a:prstClr val="black"/>
                </a:solidFill>
                <a:latin typeface="Arial"/>
                <a:cs typeface="+mn-cs"/>
              </a:endParaRPr>
            </a:p>
          </p:txBody>
        </p:sp>
        <p:sp>
          <p:nvSpPr>
            <p:cNvPr id="31" name="Freeform 7"/>
            <p:cNvSpPr>
              <a:spLocks/>
            </p:cNvSpPr>
            <p:nvPr userDrawn="1"/>
          </p:nvSpPr>
          <p:spPr bwMode="auto">
            <a:xfrm>
              <a:off x="10292028" y="6239252"/>
              <a:ext cx="166688" cy="333375"/>
            </a:xfrm>
            <a:custGeom>
              <a:avLst/>
              <a:gdLst>
                <a:gd name="T0" fmla="*/ 44 w 44"/>
                <a:gd name="T1" fmla="*/ 18 h 88"/>
                <a:gd name="T2" fmla="*/ 44 w 44"/>
                <a:gd name="T3" fmla="*/ 0 h 88"/>
                <a:gd name="T4" fmla="*/ 19 w 44"/>
                <a:gd name="T5" fmla="*/ 13 h 88"/>
                <a:gd name="T6" fmla="*/ 19 w 44"/>
                <a:gd name="T7" fmla="*/ 3 h 88"/>
                <a:gd name="T8" fmla="*/ 0 w 44"/>
                <a:gd name="T9" fmla="*/ 3 h 88"/>
                <a:gd name="T10" fmla="*/ 0 w 44"/>
                <a:gd name="T11" fmla="*/ 44 h 88"/>
                <a:gd name="T12" fmla="*/ 0 w 44"/>
                <a:gd name="T13" fmla="*/ 88 h 88"/>
                <a:gd name="T14" fmla="*/ 20 w 44"/>
                <a:gd name="T15" fmla="*/ 88 h 88"/>
                <a:gd name="T16" fmla="*/ 20 w 44"/>
                <a:gd name="T17" fmla="*/ 46 h 88"/>
                <a:gd name="T18" fmla="*/ 44 w 44"/>
                <a:gd name="T19" fmla="*/ 1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 h="88">
                  <a:moveTo>
                    <a:pt x="44" y="18"/>
                  </a:moveTo>
                  <a:cubicBezTo>
                    <a:pt x="44" y="0"/>
                    <a:pt x="44" y="0"/>
                    <a:pt x="44" y="0"/>
                  </a:cubicBezTo>
                  <a:cubicBezTo>
                    <a:pt x="28" y="0"/>
                    <a:pt x="22" y="8"/>
                    <a:pt x="19" y="13"/>
                  </a:cubicBezTo>
                  <a:cubicBezTo>
                    <a:pt x="19" y="3"/>
                    <a:pt x="19" y="3"/>
                    <a:pt x="19" y="3"/>
                  </a:cubicBezTo>
                  <a:cubicBezTo>
                    <a:pt x="0" y="3"/>
                    <a:pt x="0" y="3"/>
                    <a:pt x="0" y="3"/>
                  </a:cubicBezTo>
                  <a:cubicBezTo>
                    <a:pt x="0" y="44"/>
                    <a:pt x="0" y="44"/>
                    <a:pt x="0" y="44"/>
                  </a:cubicBezTo>
                  <a:cubicBezTo>
                    <a:pt x="0" y="88"/>
                    <a:pt x="0" y="88"/>
                    <a:pt x="0" y="88"/>
                  </a:cubicBezTo>
                  <a:cubicBezTo>
                    <a:pt x="20" y="88"/>
                    <a:pt x="20" y="88"/>
                    <a:pt x="20" y="88"/>
                  </a:cubicBezTo>
                  <a:cubicBezTo>
                    <a:pt x="20" y="62"/>
                    <a:pt x="20" y="62"/>
                    <a:pt x="20" y="46"/>
                  </a:cubicBezTo>
                  <a:cubicBezTo>
                    <a:pt x="20" y="26"/>
                    <a:pt x="31" y="19"/>
                    <a:pt x="44"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180" fontAlgn="auto">
                <a:spcBef>
                  <a:spcPts val="0"/>
                </a:spcBef>
                <a:spcAft>
                  <a:spcPts val="0"/>
                </a:spcAft>
              </a:pPr>
              <a:endParaRPr lang="en-US" sz="2096" dirty="0">
                <a:solidFill>
                  <a:prstClr val="black"/>
                </a:solidFill>
                <a:latin typeface="Arial"/>
                <a:cs typeface="+mn-cs"/>
              </a:endParaRPr>
            </a:p>
          </p:txBody>
        </p:sp>
        <p:sp>
          <p:nvSpPr>
            <p:cNvPr id="32" name="Freeform 8"/>
            <p:cNvSpPr>
              <a:spLocks/>
            </p:cNvSpPr>
            <p:nvPr userDrawn="1"/>
          </p:nvSpPr>
          <p:spPr bwMode="auto">
            <a:xfrm>
              <a:off x="9501453" y="6182102"/>
              <a:ext cx="369888" cy="390525"/>
            </a:xfrm>
            <a:custGeom>
              <a:avLst/>
              <a:gdLst>
                <a:gd name="T0" fmla="*/ 185 w 233"/>
                <a:gd name="T1" fmla="*/ 165 h 246"/>
                <a:gd name="T2" fmla="*/ 48 w 233"/>
                <a:gd name="T3" fmla="*/ 0 h 246"/>
                <a:gd name="T4" fmla="*/ 0 w 233"/>
                <a:gd name="T5" fmla="*/ 0 h 246"/>
                <a:gd name="T6" fmla="*/ 0 w 233"/>
                <a:gd name="T7" fmla="*/ 246 h 246"/>
                <a:gd name="T8" fmla="*/ 50 w 233"/>
                <a:gd name="T9" fmla="*/ 246 h 246"/>
                <a:gd name="T10" fmla="*/ 50 w 233"/>
                <a:gd name="T11" fmla="*/ 81 h 246"/>
                <a:gd name="T12" fmla="*/ 190 w 233"/>
                <a:gd name="T13" fmla="*/ 246 h 246"/>
                <a:gd name="T14" fmla="*/ 233 w 233"/>
                <a:gd name="T15" fmla="*/ 246 h 246"/>
                <a:gd name="T16" fmla="*/ 233 w 233"/>
                <a:gd name="T17" fmla="*/ 0 h 246"/>
                <a:gd name="T18" fmla="*/ 185 w 233"/>
                <a:gd name="T19" fmla="*/ 0 h 246"/>
                <a:gd name="T20" fmla="*/ 185 w 233"/>
                <a:gd name="T21" fmla="*/ 165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3" h="246">
                  <a:moveTo>
                    <a:pt x="185" y="165"/>
                  </a:moveTo>
                  <a:lnTo>
                    <a:pt x="48" y="0"/>
                  </a:lnTo>
                  <a:lnTo>
                    <a:pt x="0" y="0"/>
                  </a:lnTo>
                  <a:lnTo>
                    <a:pt x="0" y="246"/>
                  </a:lnTo>
                  <a:lnTo>
                    <a:pt x="50" y="246"/>
                  </a:lnTo>
                  <a:lnTo>
                    <a:pt x="50" y="81"/>
                  </a:lnTo>
                  <a:lnTo>
                    <a:pt x="190" y="246"/>
                  </a:lnTo>
                  <a:lnTo>
                    <a:pt x="233" y="246"/>
                  </a:lnTo>
                  <a:lnTo>
                    <a:pt x="233" y="0"/>
                  </a:lnTo>
                  <a:lnTo>
                    <a:pt x="185" y="0"/>
                  </a:lnTo>
                  <a:lnTo>
                    <a:pt x="185" y="16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180" fontAlgn="auto">
                <a:spcBef>
                  <a:spcPts val="0"/>
                </a:spcBef>
                <a:spcAft>
                  <a:spcPts val="0"/>
                </a:spcAft>
              </a:pPr>
              <a:endParaRPr lang="en-US" sz="2096" dirty="0">
                <a:solidFill>
                  <a:prstClr val="black"/>
                </a:solidFill>
                <a:latin typeface="Arial"/>
                <a:cs typeface="+mn-cs"/>
              </a:endParaRPr>
            </a:p>
          </p:txBody>
        </p:sp>
        <p:sp>
          <p:nvSpPr>
            <p:cNvPr id="33" name="Freeform 9"/>
            <p:cNvSpPr>
              <a:spLocks noEditPoints="1"/>
            </p:cNvSpPr>
            <p:nvPr userDrawn="1"/>
          </p:nvSpPr>
          <p:spPr bwMode="auto">
            <a:xfrm>
              <a:off x="10461891" y="6148765"/>
              <a:ext cx="342900" cy="427037"/>
            </a:xfrm>
            <a:custGeom>
              <a:avLst/>
              <a:gdLst>
                <a:gd name="T0" fmla="*/ 91 w 91"/>
                <a:gd name="T1" fmla="*/ 0 h 113"/>
                <a:gd name="T2" fmla="*/ 73 w 91"/>
                <a:gd name="T3" fmla="*/ 0 h 113"/>
                <a:gd name="T4" fmla="*/ 73 w 91"/>
                <a:gd name="T5" fmla="*/ 34 h 113"/>
                <a:gd name="T6" fmla="*/ 43 w 91"/>
                <a:gd name="T7" fmla="*/ 24 h 113"/>
                <a:gd name="T8" fmla="*/ 2 w 91"/>
                <a:gd name="T9" fmla="*/ 66 h 113"/>
                <a:gd name="T10" fmla="*/ 46 w 91"/>
                <a:gd name="T11" fmla="*/ 113 h 113"/>
                <a:gd name="T12" fmla="*/ 74 w 91"/>
                <a:gd name="T13" fmla="*/ 101 h 113"/>
                <a:gd name="T14" fmla="*/ 74 w 91"/>
                <a:gd name="T15" fmla="*/ 112 h 113"/>
                <a:gd name="T16" fmla="*/ 91 w 91"/>
                <a:gd name="T17" fmla="*/ 112 h 113"/>
                <a:gd name="T18" fmla="*/ 91 w 91"/>
                <a:gd name="T19" fmla="*/ 69 h 113"/>
                <a:gd name="T20" fmla="*/ 91 w 91"/>
                <a:gd name="T21" fmla="*/ 69 h 113"/>
                <a:gd name="T22" fmla="*/ 91 w 91"/>
                <a:gd name="T23" fmla="*/ 68 h 113"/>
                <a:gd name="T24" fmla="*/ 91 w 91"/>
                <a:gd name="T25" fmla="*/ 0 h 113"/>
                <a:gd name="T26" fmla="*/ 72 w 91"/>
                <a:gd name="T27" fmla="*/ 70 h 113"/>
                <a:gd name="T28" fmla="*/ 43 w 91"/>
                <a:gd name="T29" fmla="*/ 94 h 113"/>
                <a:gd name="T30" fmla="*/ 21 w 91"/>
                <a:gd name="T31" fmla="*/ 72 h 113"/>
                <a:gd name="T32" fmla="*/ 46 w 91"/>
                <a:gd name="T33" fmla="*/ 43 h 113"/>
                <a:gd name="T34" fmla="*/ 72 w 91"/>
                <a:gd name="T35" fmla="*/ 67 h 113"/>
                <a:gd name="T36" fmla="*/ 72 w 91"/>
                <a:gd name="T37" fmla="*/ 7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1" h="113">
                  <a:moveTo>
                    <a:pt x="91" y="0"/>
                  </a:moveTo>
                  <a:cubicBezTo>
                    <a:pt x="73" y="0"/>
                    <a:pt x="73" y="0"/>
                    <a:pt x="73" y="0"/>
                  </a:cubicBezTo>
                  <a:cubicBezTo>
                    <a:pt x="73" y="34"/>
                    <a:pt x="73" y="34"/>
                    <a:pt x="73" y="34"/>
                  </a:cubicBezTo>
                  <a:cubicBezTo>
                    <a:pt x="68" y="28"/>
                    <a:pt x="55" y="23"/>
                    <a:pt x="43" y="24"/>
                  </a:cubicBezTo>
                  <a:cubicBezTo>
                    <a:pt x="21" y="26"/>
                    <a:pt x="3" y="44"/>
                    <a:pt x="2" y="66"/>
                  </a:cubicBezTo>
                  <a:cubicBezTo>
                    <a:pt x="0" y="92"/>
                    <a:pt x="21" y="113"/>
                    <a:pt x="46" y="113"/>
                  </a:cubicBezTo>
                  <a:cubicBezTo>
                    <a:pt x="56" y="113"/>
                    <a:pt x="69" y="109"/>
                    <a:pt x="74" y="101"/>
                  </a:cubicBezTo>
                  <a:cubicBezTo>
                    <a:pt x="74" y="112"/>
                    <a:pt x="74" y="112"/>
                    <a:pt x="74" y="112"/>
                  </a:cubicBezTo>
                  <a:cubicBezTo>
                    <a:pt x="91" y="112"/>
                    <a:pt x="91" y="112"/>
                    <a:pt x="91" y="112"/>
                  </a:cubicBezTo>
                  <a:cubicBezTo>
                    <a:pt x="91" y="69"/>
                    <a:pt x="91" y="69"/>
                    <a:pt x="91" y="69"/>
                  </a:cubicBezTo>
                  <a:cubicBezTo>
                    <a:pt x="91" y="69"/>
                    <a:pt x="91" y="69"/>
                    <a:pt x="91" y="69"/>
                  </a:cubicBezTo>
                  <a:cubicBezTo>
                    <a:pt x="91" y="68"/>
                    <a:pt x="91" y="68"/>
                    <a:pt x="91" y="68"/>
                  </a:cubicBezTo>
                  <a:lnTo>
                    <a:pt x="91" y="0"/>
                  </a:lnTo>
                  <a:close/>
                  <a:moveTo>
                    <a:pt x="72" y="70"/>
                  </a:moveTo>
                  <a:cubicBezTo>
                    <a:pt x="71" y="85"/>
                    <a:pt x="58" y="96"/>
                    <a:pt x="43" y="94"/>
                  </a:cubicBezTo>
                  <a:cubicBezTo>
                    <a:pt x="32" y="93"/>
                    <a:pt x="22" y="83"/>
                    <a:pt x="21" y="72"/>
                  </a:cubicBezTo>
                  <a:cubicBezTo>
                    <a:pt x="19" y="56"/>
                    <a:pt x="31" y="43"/>
                    <a:pt x="46" y="43"/>
                  </a:cubicBezTo>
                  <a:cubicBezTo>
                    <a:pt x="60" y="43"/>
                    <a:pt x="71" y="54"/>
                    <a:pt x="72" y="67"/>
                  </a:cubicBezTo>
                  <a:lnTo>
                    <a:pt x="72"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180" fontAlgn="auto">
                <a:spcBef>
                  <a:spcPts val="0"/>
                </a:spcBef>
                <a:spcAft>
                  <a:spcPts val="0"/>
                </a:spcAft>
              </a:pPr>
              <a:endParaRPr lang="en-US" sz="2096" dirty="0">
                <a:solidFill>
                  <a:prstClr val="black"/>
                </a:solidFill>
                <a:latin typeface="Arial"/>
                <a:cs typeface="+mn-cs"/>
              </a:endParaRPr>
            </a:p>
          </p:txBody>
        </p:sp>
        <p:sp>
          <p:nvSpPr>
            <p:cNvPr id="34" name="Freeform 10"/>
            <p:cNvSpPr>
              <a:spLocks noEditPoints="1"/>
            </p:cNvSpPr>
            <p:nvPr userDrawn="1"/>
          </p:nvSpPr>
          <p:spPr bwMode="auto">
            <a:xfrm>
              <a:off x="9912616" y="6239252"/>
              <a:ext cx="338138" cy="336550"/>
            </a:xfrm>
            <a:custGeom>
              <a:avLst/>
              <a:gdLst>
                <a:gd name="T0" fmla="*/ 45 w 90"/>
                <a:gd name="T1" fmla="*/ 0 h 89"/>
                <a:gd name="T2" fmla="*/ 0 w 90"/>
                <a:gd name="T3" fmla="*/ 45 h 89"/>
                <a:gd name="T4" fmla="*/ 45 w 90"/>
                <a:gd name="T5" fmla="*/ 89 h 89"/>
                <a:gd name="T6" fmla="*/ 90 w 90"/>
                <a:gd name="T7" fmla="*/ 45 h 89"/>
                <a:gd name="T8" fmla="*/ 45 w 90"/>
                <a:gd name="T9" fmla="*/ 0 h 89"/>
                <a:gd name="T10" fmla="*/ 45 w 90"/>
                <a:gd name="T11" fmla="*/ 70 h 89"/>
                <a:gd name="T12" fmla="*/ 19 w 90"/>
                <a:gd name="T13" fmla="*/ 45 h 89"/>
                <a:gd name="T14" fmla="*/ 45 w 90"/>
                <a:gd name="T15" fmla="*/ 19 h 89"/>
                <a:gd name="T16" fmla="*/ 71 w 90"/>
                <a:gd name="T17" fmla="*/ 45 h 89"/>
                <a:gd name="T18" fmla="*/ 45 w 90"/>
                <a:gd name="T19" fmla="*/ 7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0" h="89">
                  <a:moveTo>
                    <a:pt x="45" y="0"/>
                  </a:moveTo>
                  <a:cubicBezTo>
                    <a:pt x="20" y="0"/>
                    <a:pt x="0" y="20"/>
                    <a:pt x="0" y="45"/>
                  </a:cubicBezTo>
                  <a:cubicBezTo>
                    <a:pt x="0" y="69"/>
                    <a:pt x="20" y="89"/>
                    <a:pt x="45" y="89"/>
                  </a:cubicBezTo>
                  <a:cubicBezTo>
                    <a:pt x="70" y="89"/>
                    <a:pt x="90" y="69"/>
                    <a:pt x="90" y="45"/>
                  </a:cubicBezTo>
                  <a:cubicBezTo>
                    <a:pt x="90" y="20"/>
                    <a:pt x="70" y="0"/>
                    <a:pt x="45" y="0"/>
                  </a:cubicBezTo>
                  <a:close/>
                  <a:moveTo>
                    <a:pt x="45" y="70"/>
                  </a:moveTo>
                  <a:cubicBezTo>
                    <a:pt x="31" y="70"/>
                    <a:pt x="19" y="59"/>
                    <a:pt x="19" y="45"/>
                  </a:cubicBezTo>
                  <a:cubicBezTo>
                    <a:pt x="19" y="30"/>
                    <a:pt x="31" y="19"/>
                    <a:pt x="45" y="19"/>
                  </a:cubicBezTo>
                  <a:cubicBezTo>
                    <a:pt x="59" y="19"/>
                    <a:pt x="71" y="30"/>
                    <a:pt x="71" y="45"/>
                  </a:cubicBezTo>
                  <a:cubicBezTo>
                    <a:pt x="71" y="59"/>
                    <a:pt x="59" y="70"/>
                    <a:pt x="45" y="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180" fontAlgn="auto">
                <a:spcBef>
                  <a:spcPts val="0"/>
                </a:spcBef>
                <a:spcAft>
                  <a:spcPts val="0"/>
                </a:spcAft>
              </a:pPr>
              <a:endParaRPr lang="en-US" sz="2096" dirty="0">
                <a:solidFill>
                  <a:prstClr val="black"/>
                </a:solidFill>
                <a:latin typeface="Arial"/>
                <a:cs typeface="+mn-cs"/>
              </a:endParaRPr>
            </a:p>
          </p:txBody>
        </p:sp>
      </p:grpSp>
    </p:spTree>
    <p:extLst>
      <p:ext uri="{BB962C8B-B14F-4D97-AF65-F5344CB8AC3E}">
        <p14:creationId xmlns:p14="http://schemas.microsoft.com/office/powerpoint/2010/main" val="4154274662"/>
      </p:ext>
    </p:extLst>
  </p:cSld>
  <p:clrMapOvr>
    <a:masterClrMapping/>
  </p:clrMapOvr>
</p:sldLayout>
</file>

<file path=ppt/slideLayouts/slideLayout328.xml><?xml version="1.0" encoding="utf-8"?>
<p:sldLayout xmlns:a="http://schemas.openxmlformats.org/drawingml/2006/main" xmlns:r="http://schemas.openxmlformats.org/officeDocument/2006/relationships" xmlns:p="http://schemas.openxmlformats.org/presentationml/2006/main" showMasterSp="0" preserve="1" userDrawn="1">
  <p:cSld name="Title Slide Image Pink">
    <p:bg>
      <p:bgRef idx="1001">
        <a:schemeClr val="bg1"/>
      </p:bgRef>
    </p:bg>
    <p:spTree>
      <p:nvGrpSpPr>
        <p:cNvPr id="1" name=""/>
        <p:cNvGrpSpPr/>
        <p:nvPr/>
      </p:nvGrpSpPr>
      <p:grpSpPr>
        <a:xfrm>
          <a:off x="0" y="0"/>
          <a:ext cx="0" cy="0"/>
          <a:chOff x="0" y="0"/>
          <a:chExt cx="0" cy="0"/>
        </a:xfrm>
      </p:grpSpPr>
      <p:sp>
        <p:nvSpPr>
          <p:cNvPr id="4" name="Rectangle 3"/>
          <p:cNvSpPr/>
          <p:nvPr userDrawn="1"/>
        </p:nvSpPr>
        <p:spPr>
          <a:xfrm>
            <a:off x="1" y="939384"/>
            <a:ext cx="12190026" cy="3815116"/>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91317" tIns="45658" rIns="91317" bIns="45658" rtlCol="0" anchor="ctr"/>
          <a:lstStyle/>
          <a:p>
            <a:pPr algn="ctr" defTabSz="1087180" fontAlgn="auto">
              <a:spcBef>
                <a:spcPts val="0"/>
              </a:spcBef>
              <a:spcAft>
                <a:spcPts val="0"/>
              </a:spcAft>
            </a:pPr>
            <a:endParaRPr lang="en-GB" sz="2096" dirty="0">
              <a:solidFill>
                <a:prstClr val="white"/>
              </a:solidFill>
            </a:endParaRPr>
          </a:p>
        </p:txBody>
      </p:sp>
      <p:sp>
        <p:nvSpPr>
          <p:cNvPr id="7" name="Picture Placeholder 6"/>
          <p:cNvSpPr>
            <a:spLocks noGrp="1"/>
          </p:cNvSpPr>
          <p:nvPr>
            <p:ph type="pic" sz="quarter" idx="15" hasCustomPrompt="1"/>
          </p:nvPr>
        </p:nvSpPr>
        <p:spPr>
          <a:xfrm>
            <a:off x="0" y="0"/>
            <a:ext cx="12200822" cy="6858000"/>
          </a:xfrm>
          <a:noFill/>
        </p:spPr>
        <p:txBody>
          <a:bodyPr anchor="ctr" anchorCtr="0"/>
          <a:lstStyle>
            <a:lvl1pPr marL="0" indent="0" algn="ctr">
              <a:buNone/>
              <a:defRPr>
                <a:solidFill>
                  <a:schemeClr val="tx1"/>
                </a:solidFill>
              </a:defRPr>
            </a:lvl1pPr>
          </a:lstStyle>
          <a:p>
            <a:r>
              <a:rPr lang="en-GB" dirty="0"/>
              <a:t>Insert picture by using Nordea Image Bank button</a:t>
            </a:r>
          </a:p>
        </p:txBody>
      </p:sp>
      <p:sp>
        <p:nvSpPr>
          <p:cNvPr id="2" name="Title 1"/>
          <p:cNvSpPr>
            <a:spLocks noGrp="1"/>
          </p:cNvSpPr>
          <p:nvPr>
            <p:ph type="ctrTitle"/>
          </p:nvPr>
        </p:nvSpPr>
        <p:spPr>
          <a:xfrm>
            <a:off x="647836" y="4774895"/>
            <a:ext cx="7198125" cy="634465"/>
          </a:xfrm>
        </p:spPr>
        <p:txBody>
          <a:bodyPr>
            <a:noAutofit/>
          </a:bodyPr>
          <a:lstStyle>
            <a:lvl1pPr>
              <a:defRPr sz="2396">
                <a:solidFill>
                  <a:schemeClr val="accent1"/>
                </a:solidFill>
              </a:defRPr>
            </a:lvl1pPr>
          </a:lstStyle>
          <a:p>
            <a:r>
              <a:rPr lang="en-GB" dirty="0"/>
              <a:t>Click to edit Master title style</a:t>
            </a:r>
          </a:p>
        </p:txBody>
      </p:sp>
      <p:sp>
        <p:nvSpPr>
          <p:cNvPr id="3" name="Subtitle 2"/>
          <p:cNvSpPr>
            <a:spLocks noGrp="1"/>
          </p:cNvSpPr>
          <p:nvPr>
            <p:ph type="subTitle" idx="1"/>
          </p:nvPr>
        </p:nvSpPr>
        <p:spPr>
          <a:xfrm>
            <a:off x="647836" y="5434742"/>
            <a:ext cx="7198125" cy="360000"/>
          </a:xfrm>
        </p:spPr>
        <p:txBody>
          <a:bodyPr>
            <a:noAutofit/>
          </a:bodyPr>
          <a:lstStyle>
            <a:lvl1pPr marL="0" indent="0" algn="l">
              <a:buNone/>
              <a:defRPr b="1">
                <a:solidFill>
                  <a:schemeClr val="tx2"/>
                </a:solidFill>
              </a:defRPr>
            </a:lvl1pPr>
            <a:lvl2pPr marL="543591" indent="0" algn="ctr">
              <a:buNone/>
              <a:defRPr>
                <a:solidFill>
                  <a:schemeClr val="tx1">
                    <a:tint val="75000"/>
                  </a:schemeClr>
                </a:solidFill>
              </a:defRPr>
            </a:lvl2pPr>
            <a:lvl3pPr marL="1087180" indent="0" algn="ctr">
              <a:buNone/>
              <a:defRPr>
                <a:solidFill>
                  <a:schemeClr val="tx1">
                    <a:tint val="75000"/>
                  </a:schemeClr>
                </a:solidFill>
              </a:defRPr>
            </a:lvl3pPr>
            <a:lvl4pPr marL="1630769" indent="0" algn="ctr">
              <a:buNone/>
              <a:defRPr>
                <a:solidFill>
                  <a:schemeClr val="tx1">
                    <a:tint val="75000"/>
                  </a:schemeClr>
                </a:solidFill>
              </a:defRPr>
            </a:lvl4pPr>
            <a:lvl5pPr marL="2174359" indent="0" algn="ctr">
              <a:buNone/>
              <a:defRPr>
                <a:solidFill>
                  <a:schemeClr val="tx1">
                    <a:tint val="75000"/>
                  </a:schemeClr>
                </a:solidFill>
              </a:defRPr>
            </a:lvl5pPr>
            <a:lvl6pPr marL="2717951" indent="0" algn="ctr">
              <a:buNone/>
              <a:defRPr>
                <a:solidFill>
                  <a:schemeClr val="tx1">
                    <a:tint val="75000"/>
                  </a:schemeClr>
                </a:solidFill>
              </a:defRPr>
            </a:lvl6pPr>
            <a:lvl7pPr marL="3261540" indent="0" algn="ctr">
              <a:buNone/>
              <a:defRPr>
                <a:solidFill>
                  <a:schemeClr val="tx1">
                    <a:tint val="75000"/>
                  </a:schemeClr>
                </a:solidFill>
              </a:defRPr>
            </a:lvl7pPr>
            <a:lvl8pPr marL="3805130" indent="0" algn="ctr">
              <a:buNone/>
              <a:defRPr>
                <a:solidFill>
                  <a:schemeClr val="tx1">
                    <a:tint val="75000"/>
                  </a:schemeClr>
                </a:solidFill>
              </a:defRPr>
            </a:lvl8pPr>
            <a:lvl9pPr marL="4348720" indent="0" algn="ctr">
              <a:buNone/>
              <a:defRPr>
                <a:solidFill>
                  <a:schemeClr val="tx1">
                    <a:tint val="75000"/>
                  </a:schemeClr>
                </a:solidFill>
              </a:defRPr>
            </a:lvl9pPr>
          </a:lstStyle>
          <a:p>
            <a:r>
              <a:rPr lang="en-GB" dirty="0"/>
              <a:t>Click to edit Master subtitle style</a:t>
            </a:r>
          </a:p>
        </p:txBody>
      </p:sp>
      <p:sp>
        <p:nvSpPr>
          <p:cNvPr id="21" name="Text Placeholder 20"/>
          <p:cNvSpPr>
            <a:spLocks noGrp="1"/>
          </p:cNvSpPr>
          <p:nvPr>
            <p:ph type="body" sz="quarter" idx="13" hasCustomPrompt="1"/>
          </p:nvPr>
        </p:nvSpPr>
        <p:spPr>
          <a:xfrm>
            <a:off x="647836" y="5912761"/>
            <a:ext cx="7198125" cy="215949"/>
          </a:xfrm>
        </p:spPr>
        <p:txBody>
          <a:bodyPr>
            <a:noAutofit/>
          </a:bodyPr>
          <a:lstStyle>
            <a:lvl1pPr marL="0" indent="0">
              <a:buNone/>
              <a:defRPr sz="1300">
                <a:solidFill>
                  <a:schemeClr val="tx2"/>
                </a:solidFill>
              </a:defRPr>
            </a:lvl1pPr>
            <a:lvl2pPr marL="256815" indent="0">
              <a:buNone/>
              <a:defRPr>
                <a:solidFill>
                  <a:schemeClr val="accent2"/>
                </a:solidFill>
              </a:defRPr>
            </a:lvl2pPr>
            <a:lvl3pPr marL="513629" indent="0">
              <a:buNone/>
              <a:defRPr>
                <a:solidFill>
                  <a:schemeClr val="accent2"/>
                </a:solidFill>
              </a:defRPr>
            </a:lvl3pPr>
            <a:lvl4pPr marL="770444" indent="0">
              <a:buNone/>
              <a:defRPr>
                <a:solidFill>
                  <a:schemeClr val="accent2"/>
                </a:solidFill>
              </a:defRPr>
            </a:lvl4pPr>
            <a:lvl5pPr marL="1027257" indent="0">
              <a:buNone/>
              <a:defRPr>
                <a:solidFill>
                  <a:schemeClr val="accent2"/>
                </a:solidFill>
              </a:defRPr>
            </a:lvl5pPr>
          </a:lstStyle>
          <a:p>
            <a:pPr lvl="0"/>
            <a:r>
              <a:rPr lang="en-GB" dirty="0"/>
              <a:t>Name, title</a:t>
            </a:r>
          </a:p>
        </p:txBody>
      </p:sp>
      <p:sp>
        <p:nvSpPr>
          <p:cNvPr id="22" name="Text Placeholder 20"/>
          <p:cNvSpPr>
            <a:spLocks noGrp="1"/>
          </p:cNvSpPr>
          <p:nvPr>
            <p:ph type="body" sz="quarter" idx="14" hasCustomPrompt="1"/>
          </p:nvPr>
        </p:nvSpPr>
        <p:spPr>
          <a:xfrm>
            <a:off x="647836" y="6164702"/>
            <a:ext cx="7198125" cy="215949"/>
          </a:xfrm>
        </p:spPr>
        <p:txBody>
          <a:bodyPr>
            <a:noAutofit/>
          </a:bodyPr>
          <a:lstStyle>
            <a:lvl1pPr marL="0" indent="0">
              <a:buNone/>
              <a:defRPr sz="1300">
                <a:solidFill>
                  <a:schemeClr val="tx2"/>
                </a:solidFill>
              </a:defRPr>
            </a:lvl1pPr>
            <a:lvl2pPr marL="256815" indent="0">
              <a:buNone/>
              <a:defRPr>
                <a:solidFill>
                  <a:schemeClr val="accent2"/>
                </a:solidFill>
              </a:defRPr>
            </a:lvl2pPr>
            <a:lvl3pPr marL="513629" indent="0">
              <a:buNone/>
              <a:defRPr>
                <a:solidFill>
                  <a:schemeClr val="accent2"/>
                </a:solidFill>
              </a:defRPr>
            </a:lvl3pPr>
            <a:lvl4pPr marL="770444" indent="0">
              <a:buNone/>
              <a:defRPr>
                <a:solidFill>
                  <a:schemeClr val="accent2"/>
                </a:solidFill>
              </a:defRPr>
            </a:lvl4pPr>
            <a:lvl5pPr marL="1027257" indent="0">
              <a:buNone/>
              <a:defRPr>
                <a:solidFill>
                  <a:schemeClr val="accent2"/>
                </a:solidFill>
              </a:defRPr>
            </a:lvl5pPr>
          </a:lstStyle>
          <a:p>
            <a:pPr lvl="0"/>
            <a:r>
              <a:rPr lang="en-GB" dirty="0"/>
              <a:t>Date</a:t>
            </a:r>
          </a:p>
        </p:txBody>
      </p:sp>
      <p:grpSp>
        <p:nvGrpSpPr>
          <p:cNvPr id="16" name="Pulse"/>
          <p:cNvGrpSpPr/>
          <p:nvPr userDrawn="1"/>
        </p:nvGrpSpPr>
        <p:grpSpPr>
          <a:xfrm>
            <a:off x="8749614" y="3029846"/>
            <a:ext cx="3445566" cy="3490105"/>
            <a:chOff x="8751888" y="3030538"/>
            <a:chExt cx="3446462" cy="3490913"/>
          </a:xfrm>
          <a:solidFill>
            <a:schemeClr val="accent1"/>
          </a:solidFill>
        </p:grpSpPr>
        <p:sp>
          <p:nvSpPr>
            <p:cNvPr id="17" name="Freeform 5"/>
            <p:cNvSpPr>
              <a:spLocks/>
            </p:cNvSpPr>
            <p:nvPr userDrawn="1"/>
          </p:nvSpPr>
          <p:spPr bwMode="auto">
            <a:xfrm>
              <a:off x="9196388" y="3902076"/>
              <a:ext cx="449263" cy="1120775"/>
            </a:xfrm>
            <a:custGeom>
              <a:avLst/>
              <a:gdLst>
                <a:gd name="T0" fmla="*/ 71 w 142"/>
                <a:gd name="T1" fmla="*/ 355 h 355"/>
                <a:gd name="T2" fmla="*/ 71 w 142"/>
                <a:gd name="T3" fmla="*/ 355 h 355"/>
                <a:gd name="T4" fmla="*/ 0 w 142"/>
                <a:gd name="T5" fmla="*/ 284 h 355"/>
                <a:gd name="T6" fmla="*/ 0 w 142"/>
                <a:gd name="T7" fmla="*/ 71 h 355"/>
                <a:gd name="T8" fmla="*/ 71 w 142"/>
                <a:gd name="T9" fmla="*/ 0 h 355"/>
                <a:gd name="T10" fmla="*/ 142 w 142"/>
                <a:gd name="T11" fmla="*/ 71 h 355"/>
                <a:gd name="T12" fmla="*/ 142 w 142"/>
                <a:gd name="T13" fmla="*/ 284 h 355"/>
                <a:gd name="T14" fmla="*/ 71 w 142"/>
                <a:gd name="T15" fmla="*/ 355 h 3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2" h="355">
                  <a:moveTo>
                    <a:pt x="71" y="355"/>
                  </a:moveTo>
                  <a:cubicBezTo>
                    <a:pt x="71" y="355"/>
                    <a:pt x="71" y="355"/>
                    <a:pt x="71" y="355"/>
                  </a:cubicBezTo>
                  <a:cubicBezTo>
                    <a:pt x="32" y="355"/>
                    <a:pt x="0" y="323"/>
                    <a:pt x="0" y="284"/>
                  </a:cubicBezTo>
                  <a:cubicBezTo>
                    <a:pt x="0" y="71"/>
                    <a:pt x="0" y="71"/>
                    <a:pt x="0" y="71"/>
                  </a:cubicBezTo>
                  <a:cubicBezTo>
                    <a:pt x="0" y="32"/>
                    <a:pt x="32" y="0"/>
                    <a:pt x="71" y="0"/>
                  </a:cubicBezTo>
                  <a:cubicBezTo>
                    <a:pt x="110" y="0"/>
                    <a:pt x="142" y="32"/>
                    <a:pt x="142" y="71"/>
                  </a:cubicBezTo>
                  <a:cubicBezTo>
                    <a:pt x="142" y="284"/>
                    <a:pt x="142" y="284"/>
                    <a:pt x="142" y="284"/>
                  </a:cubicBezTo>
                  <a:cubicBezTo>
                    <a:pt x="142" y="323"/>
                    <a:pt x="110" y="355"/>
                    <a:pt x="71" y="35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180" fontAlgn="auto">
                <a:spcBef>
                  <a:spcPts val="0"/>
                </a:spcBef>
                <a:spcAft>
                  <a:spcPts val="0"/>
                </a:spcAft>
              </a:pPr>
              <a:endParaRPr lang="en-GB" sz="2096" dirty="0">
                <a:solidFill>
                  <a:prstClr val="black"/>
                </a:solidFill>
                <a:latin typeface="Arial"/>
                <a:cs typeface="+mn-cs"/>
              </a:endParaRPr>
            </a:p>
          </p:txBody>
        </p:sp>
        <p:sp>
          <p:nvSpPr>
            <p:cNvPr id="18" name="Freeform 6"/>
            <p:cNvSpPr>
              <a:spLocks/>
            </p:cNvSpPr>
            <p:nvPr userDrawn="1"/>
          </p:nvSpPr>
          <p:spPr bwMode="auto">
            <a:xfrm>
              <a:off x="8751888" y="4551363"/>
              <a:ext cx="265113" cy="449263"/>
            </a:xfrm>
            <a:custGeom>
              <a:avLst/>
              <a:gdLst>
                <a:gd name="T0" fmla="*/ 42 w 84"/>
                <a:gd name="T1" fmla="*/ 142 h 142"/>
                <a:gd name="T2" fmla="*/ 42 w 84"/>
                <a:gd name="T3" fmla="*/ 142 h 142"/>
                <a:gd name="T4" fmla="*/ 0 w 84"/>
                <a:gd name="T5" fmla="*/ 99 h 142"/>
                <a:gd name="T6" fmla="*/ 0 w 84"/>
                <a:gd name="T7" fmla="*/ 42 h 142"/>
                <a:gd name="T8" fmla="*/ 42 w 84"/>
                <a:gd name="T9" fmla="*/ 0 h 142"/>
                <a:gd name="T10" fmla="*/ 84 w 84"/>
                <a:gd name="T11" fmla="*/ 42 h 142"/>
                <a:gd name="T12" fmla="*/ 84 w 84"/>
                <a:gd name="T13" fmla="*/ 99 h 142"/>
                <a:gd name="T14" fmla="*/ 42 w 84"/>
                <a:gd name="T15" fmla="*/ 142 h 1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4" h="142">
                  <a:moveTo>
                    <a:pt x="42" y="142"/>
                  </a:moveTo>
                  <a:cubicBezTo>
                    <a:pt x="42" y="142"/>
                    <a:pt x="42" y="142"/>
                    <a:pt x="42" y="142"/>
                  </a:cubicBezTo>
                  <a:cubicBezTo>
                    <a:pt x="18" y="142"/>
                    <a:pt x="0" y="123"/>
                    <a:pt x="0" y="99"/>
                  </a:cubicBezTo>
                  <a:cubicBezTo>
                    <a:pt x="0" y="42"/>
                    <a:pt x="0" y="42"/>
                    <a:pt x="0" y="42"/>
                  </a:cubicBezTo>
                  <a:cubicBezTo>
                    <a:pt x="0" y="19"/>
                    <a:pt x="18" y="0"/>
                    <a:pt x="42" y="0"/>
                  </a:cubicBezTo>
                  <a:cubicBezTo>
                    <a:pt x="65" y="0"/>
                    <a:pt x="84" y="19"/>
                    <a:pt x="84" y="42"/>
                  </a:cubicBezTo>
                  <a:cubicBezTo>
                    <a:pt x="84" y="99"/>
                    <a:pt x="84" y="99"/>
                    <a:pt x="84" y="99"/>
                  </a:cubicBezTo>
                  <a:cubicBezTo>
                    <a:pt x="84" y="123"/>
                    <a:pt x="65" y="142"/>
                    <a:pt x="42" y="14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180" fontAlgn="auto">
                <a:spcBef>
                  <a:spcPts val="0"/>
                </a:spcBef>
                <a:spcAft>
                  <a:spcPts val="0"/>
                </a:spcAft>
              </a:pPr>
              <a:endParaRPr lang="en-GB" sz="2096" dirty="0">
                <a:solidFill>
                  <a:prstClr val="black"/>
                </a:solidFill>
                <a:latin typeface="Arial"/>
                <a:cs typeface="+mn-cs"/>
              </a:endParaRPr>
            </a:p>
          </p:txBody>
        </p:sp>
        <p:sp>
          <p:nvSpPr>
            <p:cNvPr id="19" name="Freeform 7"/>
            <p:cNvSpPr>
              <a:spLocks/>
            </p:cNvSpPr>
            <p:nvPr userDrawn="1"/>
          </p:nvSpPr>
          <p:spPr bwMode="auto">
            <a:xfrm>
              <a:off x="11436350" y="4529138"/>
              <a:ext cx="449263" cy="1117600"/>
            </a:xfrm>
            <a:custGeom>
              <a:avLst/>
              <a:gdLst>
                <a:gd name="T0" fmla="*/ 71 w 142"/>
                <a:gd name="T1" fmla="*/ 354 h 354"/>
                <a:gd name="T2" fmla="*/ 71 w 142"/>
                <a:gd name="T3" fmla="*/ 354 h 354"/>
                <a:gd name="T4" fmla="*/ 0 w 142"/>
                <a:gd name="T5" fmla="*/ 283 h 354"/>
                <a:gd name="T6" fmla="*/ 0 w 142"/>
                <a:gd name="T7" fmla="*/ 71 h 354"/>
                <a:gd name="T8" fmla="*/ 71 w 142"/>
                <a:gd name="T9" fmla="*/ 0 h 354"/>
                <a:gd name="T10" fmla="*/ 142 w 142"/>
                <a:gd name="T11" fmla="*/ 71 h 354"/>
                <a:gd name="T12" fmla="*/ 142 w 142"/>
                <a:gd name="T13" fmla="*/ 283 h 354"/>
                <a:gd name="T14" fmla="*/ 71 w 142"/>
                <a:gd name="T15" fmla="*/ 354 h 35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2" h="354">
                  <a:moveTo>
                    <a:pt x="71" y="354"/>
                  </a:moveTo>
                  <a:cubicBezTo>
                    <a:pt x="71" y="354"/>
                    <a:pt x="71" y="354"/>
                    <a:pt x="71" y="354"/>
                  </a:cubicBezTo>
                  <a:cubicBezTo>
                    <a:pt x="32" y="354"/>
                    <a:pt x="0" y="322"/>
                    <a:pt x="0" y="283"/>
                  </a:cubicBezTo>
                  <a:cubicBezTo>
                    <a:pt x="0" y="71"/>
                    <a:pt x="0" y="71"/>
                    <a:pt x="0" y="71"/>
                  </a:cubicBezTo>
                  <a:cubicBezTo>
                    <a:pt x="0" y="32"/>
                    <a:pt x="32" y="0"/>
                    <a:pt x="71" y="0"/>
                  </a:cubicBezTo>
                  <a:cubicBezTo>
                    <a:pt x="110" y="0"/>
                    <a:pt x="142" y="32"/>
                    <a:pt x="142" y="71"/>
                  </a:cubicBezTo>
                  <a:cubicBezTo>
                    <a:pt x="142" y="283"/>
                    <a:pt x="142" y="283"/>
                    <a:pt x="142" y="283"/>
                  </a:cubicBezTo>
                  <a:cubicBezTo>
                    <a:pt x="142" y="322"/>
                    <a:pt x="110" y="354"/>
                    <a:pt x="71" y="35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180" fontAlgn="auto">
                <a:spcBef>
                  <a:spcPts val="0"/>
                </a:spcBef>
                <a:spcAft>
                  <a:spcPts val="0"/>
                </a:spcAft>
              </a:pPr>
              <a:endParaRPr lang="en-GB" sz="2096" dirty="0">
                <a:solidFill>
                  <a:prstClr val="black"/>
                </a:solidFill>
                <a:latin typeface="Arial"/>
                <a:cs typeface="+mn-cs"/>
              </a:endParaRPr>
            </a:p>
          </p:txBody>
        </p:sp>
        <p:sp>
          <p:nvSpPr>
            <p:cNvPr id="20" name="Freeform 8"/>
            <p:cNvSpPr>
              <a:spLocks/>
            </p:cNvSpPr>
            <p:nvPr userDrawn="1"/>
          </p:nvSpPr>
          <p:spPr bwMode="auto">
            <a:xfrm>
              <a:off x="9869488" y="3030538"/>
              <a:ext cx="560388" cy="2506663"/>
            </a:xfrm>
            <a:custGeom>
              <a:avLst/>
              <a:gdLst>
                <a:gd name="T0" fmla="*/ 88 w 177"/>
                <a:gd name="T1" fmla="*/ 794 h 794"/>
                <a:gd name="T2" fmla="*/ 88 w 177"/>
                <a:gd name="T3" fmla="*/ 794 h 794"/>
                <a:gd name="T4" fmla="*/ 0 w 177"/>
                <a:gd name="T5" fmla="*/ 705 h 794"/>
                <a:gd name="T6" fmla="*/ 0 w 177"/>
                <a:gd name="T7" fmla="*/ 89 h 794"/>
                <a:gd name="T8" fmla="*/ 88 w 177"/>
                <a:gd name="T9" fmla="*/ 0 h 794"/>
                <a:gd name="T10" fmla="*/ 177 w 177"/>
                <a:gd name="T11" fmla="*/ 89 h 794"/>
                <a:gd name="T12" fmla="*/ 177 w 177"/>
                <a:gd name="T13" fmla="*/ 705 h 794"/>
                <a:gd name="T14" fmla="*/ 88 w 177"/>
                <a:gd name="T15" fmla="*/ 794 h 7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7" h="794">
                  <a:moveTo>
                    <a:pt x="88" y="794"/>
                  </a:moveTo>
                  <a:cubicBezTo>
                    <a:pt x="88" y="794"/>
                    <a:pt x="88" y="794"/>
                    <a:pt x="88" y="794"/>
                  </a:cubicBezTo>
                  <a:cubicBezTo>
                    <a:pt x="40" y="794"/>
                    <a:pt x="0" y="754"/>
                    <a:pt x="0" y="705"/>
                  </a:cubicBezTo>
                  <a:cubicBezTo>
                    <a:pt x="0" y="89"/>
                    <a:pt x="0" y="89"/>
                    <a:pt x="0" y="89"/>
                  </a:cubicBezTo>
                  <a:cubicBezTo>
                    <a:pt x="0" y="40"/>
                    <a:pt x="40" y="0"/>
                    <a:pt x="88" y="0"/>
                  </a:cubicBezTo>
                  <a:cubicBezTo>
                    <a:pt x="137" y="0"/>
                    <a:pt x="177" y="40"/>
                    <a:pt x="177" y="89"/>
                  </a:cubicBezTo>
                  <a:cubicBezTo>
                    <a:pt x="177" y="705"/>
                    <a:pt x="177" y="705"/>
                    <a:pt x="177" y="705"/>
                  </a:cubicBezTo>
                  <a:cubicBezTo>
                    <a:pt x="177" y="754"/>
                    <a:pt x="137" y="794"/>
                    <a:pt x="88" y="79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180" fontAlgn="auto">
                <a:spcBef>
                  <a:spcPts val="0"/>
                </a:spcBef>
                <a:spcAft>
                  <a:spcPts val="0"/>
                </a:spcAft>
              </a:pPr>
              <a:endParaRPr lang="en-GB" sz="2096" dirty="0">
                <a:solidFill>
                  <a:prstClr val="black"/>
                </a:solidFill>
                <a:latin typeface="Arial"/>
                <a:cs typeface="+mn-cs"/>
              </a:endParaRPr>
            </a:p>
          </p:txBody>
        </p:sp>
        <p:sp>
          <p:nvSpPr>
            <p:cNvPr id="23" name="Freeform 9"/>
            <p:cNvSpPr>
              <a:spLocks/>
            </p:cNvSpPr>
            <p:nvPr userDrawn="1"/>
          </p:nvSpPr>
          <p:spPr bwMode="auto">
            <a:xfrm>
              <a:off x="10653713" y="4014788"/>
              <a:ext cx="558800" cy="2506663"/>
            </a:xfrm>
            <a:custGeom>
              <a:avLst/>
              <a:gdLst>
                <a:gd name="T0" fmla="*/ 88 w 177"/>
                <a:gd name="T1" fmla="*/ 794 h 794"/>
                <a:gd name="T2" fmla="*/ 88 w 177"/>
                <a:gd name="T3" fmla="*/ 794 h 794"/>
                <a:gd name="T4" fmla="*/ 0 w 177"/>
                <a:gd name="T5" fmla="*/ 705 h 794"/>
                <a:gd name="T6" fmla="*/ 0 w 177"/>
                <a:gd name="T7" fmla="*/ 88 h 794"/>
                <a:gd name="T8" fmla="*/ 88 w 177"/>
                <a:gd name="T9" fmla="*/ 0 h 794"/>
                <a:gd name="T10" fmla="*/ 177 w 177"/>
                <a:gd name="T11" fmla="*/ 88 h 794"/>
                <a:gd name="T12" fmla="*/ 177 w 177"/>
                <a:gd name="T13" fmla="*/ 705 h 794"/>
                <a:gd name="T14" fmla="*/ 88 w 177"/>
                <a:gd name="T15" fmla="*/ 794 h 7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7" h="794">
                  <a:moveTo>
                    <a:pt x="88" y="794"/>
                  </a:moveTo>
                  <a:cubicBezTo>
                    <a:pt x="88" y="794"/>
                    <a:pt x="88" y="794"/>
                    <a:pt x="88" y="794"/>
                  </a:cubicBezTo>
                  <a:cubicBezTo>
                    <a:pt x="40" y="794"/>
                    <a:pt x="0" y="754"/>
                    <a:pt x="0" y="705"/>
                  </a:cubicBezTo>
                  <a:cubicBezTo>
                    <a:pt x="0" y="88"/>
                    <a:pt x="0" y="88"/>
                    <a:pt x="0" y="88"/>
                  </a:cubicBezTo>
                  <a:cubicBezTo>
                    <a:pt x="0" y="40"/>
                    <a:pt x="40" y="0"/>
                    <a:pt x="88" y="0"/>
                  </a:cubicBezTo>
                  <a:cubicBezTo>
                    <a:pt x="137" y="0"/>
                    <a:pt x="177" y="40"/>
                    <a:pt x="177" y="88"/>
                  </a:cubicBezTo>
                  <a:cubicBezTo>
                    <a:pt x="177" y="705"/>
                    <a:pt x="177" y="705"/>
                    <a:pt x="177" y="705"/>
                  </a:cubicBezTo>
                  <a:cubicBezTo>
                    <a:pt x="177" y="754"/>
                    <a:pt x="137" y="794"/>
                    <a:pt x="88" y="79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180" fontAlgn="auto">
                <a:spcBef>
                  <a:spcPts val="0"/>
                </a:spcBef>
                <a:spcAft>
                  <a:spcPts val="0"/>
                </a:spcAft>
              </a:pPr>
              <a:endParaRPr lang="en-GB" sz="2096" dirty="0">
                <a:solidFill>
                  <a:prstClr val="black"/>
                </a:solidFill>
                <a:latin typeface="Arial"/>
                <a:cs typeface="+mn-cs"/>
              </a:endParaRPr>
            </a:p>
          </p:txBody>
        </p:sp>
        <p:sp>
          <p:nvSpPr>
            <p:cNvPr id="24" name="Freeform 10"/>
            <p:cNvSpPr>
              <a:spLocks/>
            </p:cNvSpPr>
            <p:nvPr userDrawn="1"/>
          </p:nvSpPr>
          <p:spPr bwMode="auto">
            <a:xfrm>
              <a:off x="12058650" y="4551363"/>
              <a:ext cx="139700" cy="449263"/>
            </a:xfrm>
            <a:custGeom>
              <a:avLst/>
              <a:gdLst>
                <a:gd name="T0" fmla="*/ 44 w 44"/>
                <a:gd name="T1" fmla="*/ 0 h 142"/>
                <a:gd name="T2" fmla="*/ 0 w 44"/>
                <a:gd name="T3" fmla="*/ 42 h 142"/>
                <a:gd name="T4" fmla="*/ 0 w 44"/>
                <a:gd name="T5" fmla="*/ 99 h 142"/>
                <a:gd name="T6" fmla="*/ 44 w 44"/>
                <a:gd name="T7" fmla="*/ 142 h 142"/>
                <a:gd name="T8" fmla="*/ 44 w 44"/>
                <a:gd name="T9" fmla="*/ 0 h 142"/>
              </a:gdLst>
              <a:ahLst/>
              <a:cxnLst>
                <a:cxn ang="0">
                  <a:pos x="T0" y="T1"/>
                </a:cxn>
                <a:cxn ang="0">
                  <a:pos x="T2" y="T3"/>
                </a:cxn>
                <a:cxn ang="0">
                  <a:pos x="T4" y="T5"/>
                </a:cxn>
                <a:cxn ang="0">
                  <a:pos x="T6" y="T7"/>
                </a:cxn>
                <a:cxn ang="0">
                  <a:pos x="T8" y="T9"/>
                </a:cxn>
              </a:cxnLst>
              <a:rect l="0" t="0" r="r" b="b"/>
              <a:pathLst>
                <a:path w="44" h="142">
                  <a:moveTo>
                    <a:pt x="44" y="0"/>
                  </a:moveTo>
                  <a:cubicBezTo>
                    <a:pt x="20" y="0"/>
                    <a:pt x="0" y="19"/>
                    <a:pt x="0" y="42"/>
                  </a:cubicBezTo>
                  <a:cubicBezTo>
                    <a:pt x="0" y="99"/>
                    <a:pt x="0" y="99"/>
                    <a:pt x="0" y="99"/>
                  </a:cubicBezTo>
                  <a:cubicBezTo>
                    <a:pt x="0" y="123"/>
                    <a:pt x="20" y="142"/>
                    <a:pt x="44" y="142"/>
                  </a:cubicBezTo>
                  <a:lnTo>
                    <a:pt x="4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180" fontAlgn="auto">
                <a:spcBef>
                  <a:spcPts val="0"/>
                </a:spcBef>
                <a:spcAft>
                  <a:spcPts val="0"/>
                </a:spcAft>
              </a:pPr>
              <a:endParaRPr lang="en-GB" sz="2096" dirty="0">
                <a:solidFill>
                  <a:prstClr val="black"/>
                </a:solidFill>
                <a:latin typeface="Arial"/>
                <a:cs typeface="+mn-cs"/>
              </a:endParaRPr>
            </a:p>
          </p:txBody>
        </p:sp>
      </p:grpSp>
      <p:grpSp>
        <p:nvGrpSpPr>
          <p:cNvPr id="33" name="Logotype"/>
          <p:cNvGrpSpPr/>
          <p:nvPr userDrawn="1"/>
        </p:nvGrpSpPr>
        <p:grpSpPr>
          <a:xfrm>
            <a:off x="5370281" y="298005"/>
            <a:ext cx="1383679" cy="288542"/>
            <a:chOff x="9501453" y="6148765"/>
            <a:chExt cx="2047875" cy="427037"/>
          </a:xfrm>
          <a:solidFill>
            <a:schemeClr val="bg2"/>
          </a:solidFill>
        </p:grpSpPr>
        <p:sp>
          <p:nvSpPr>
            <p:cNvPr id="34" name="Freeform 5"/>
            <p:cNvSpPr>
              <a:spLocks noEditPoints="1"/>
            </p:cNvSpPr>
            <p:nvPr userDrawn="1"/>
          </p:nvSpPr>
          <p:spPr bwMode="auto">
            <a:xfrm>
              <a:off x="11206428" y="6231315"/>
              <a:ext cx="342900" cy="344487"/>
            </a:xfrm>
            <a:custGeom>
              <a:avLst/>
              <a:gdLst>
                <a:gd name="T0" fmla="*/ 43 w 91"/>
                <a:gd name="T1" fmla="*/ 2 h 91"/>
                <a:gd name="T2" fmla="*/ 2 w 91"/>
                <a:gd name="T3" fmla="*/ 44 h 91"/>
                <a:gd name="T4" fmla="*/ 46 w 91"/>
                <a:gd name="T5" fmla="*/ 91 h 91"/>
                <a:gd name="T6" fmla="*/ 74 w 91"/>
                <a:gd name="T7" fmla="*/ 77 h 91"/>
                <a:gd name="T8" fmla="*/ 74 w 91"/>
                <a:gd name="T9" fmla="*/ 90 h 91"/>
                <a:gd name="T10" fmla="*/ 91 w 91"/>
                <a:gd name="T11" fmla="*/ 90 h 91"/>
                <a:gd name="T12" fmla="*/ 91 w 91"/>
                <a:gd name="T13" fmla="*/ 47 h 91"/>
                <a:gd name="T14" fmla="*/ 43 w 91"/>
                <a:gd name="T15" fmla="*/ 2 h 91"/>
                <a:gd name="T16" fmla="*/ 72 w 91"/>
                <a:gd name="T17" fmla="*/ 48 h 91"/>
                <a:gd name="T18" fmla="*/ 43 w 91"/>
                <a:gd name="T19" fmla="*/ 72 h 91"/>
                <a:gd name="T20" fmla="*/ 21 w 91"/>
                <a:gd name="T21" fmla="*/ 50 h 91"/>
                <a:gd name="T22" fmla="*/ 46 w 91"/>
                <a:gd name="T23" fmla="*/ 21 h 91"/>
                <a:gd name="T24" fmla="*/ 72 w 91"/>
                <a:gd name="T25" fmla="*/ 45 h 91"/>
                <a:gd name="T26" fmla="*/ 72 w 91"/>
                <a:gd name="T27" fmla="*/ 48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1" h="91">
                  <a:moveTo>
                    <a:pt x="43" y="2"/>
                  </a:moveTo>
                  <a:cubicBezTo>
                    <a:pt x="21" y="4"/>
                    <a:pt x="3" y="22"/>
                    <a:pt x="2" y="44"/>
                  </a:cubicBezTo>
                  <a:cubicBezTo>
                    <a:pt x="0" y="70"/>
                    <a:pt x="21" y="91"/>
                    <a:pt x="46" y="91"/>
                  </a:cubicBezTo>
                  <a:cubicBezTo>
                    <a:pt x="56" y="91"/>
                    <a:pt x="68" y="87"/>
                    <a:pt x="74" y="77"/>
                  </a:cubicBezTo>
                  <a:cubicBezTo>
                    <a:pt x="74" y="90"/>
                    <a:pt x="74" y="90"/>
                    <a:pt x="74" y="90"/>
                  </a:cubicBezTo>
                  <a:cubicBezTo>
                    <a:pt x="91" y="90"/>
                    <a:pt x="91" y="90"/>
                    <a:pt x="91" y="90"/>
                  </a:cubicBezTo>
                  <a:cubicBezTo>
                    <a:pt x="91" y="47"/>
                    <a:pt x="91" y="47"/>
                    <a:pt x="91" y="47"/>
                  </a:cubicBezTo>
                  <a:cubicBezTo>
                    <a:pt x="91" y="20"/>
                    <a:pt x="69" y="0"/>
                    <a:pt x="43" y="2"/>
                  </a:cubicBezTo>
                  <a:close/>
                  <a:moveTo>
                    <a:pt x="72" y="48"/>
                  </a:moveTo>
                  <a:cubicBezTo>
                    <a:pt x="71" y="63"/>
                    <a:pt x="58" y="74"/>
                    <a:pt x="43" y="72"/>
                  </a:cubicBezTo>
                  <a:cubicBezTo>
                    <a:pt x="32" y="71"/>
                    <a:pt x="22" y="61"/>
                    <a:pt x="21" y="50"/>
                  </a:cubicBezTo>
                  <a:cubicBezTo>
                    <a:pt x="19" y="34"/>
                    <a:pt x="31" y="21"/>
                    <a:pt x="46" y="21"/>
                  </a:cubicBezTo>
                  <a:cubicBezTo>
                    <a:pt x="60" y="21"/>
                    <a:pt x="71" y="32"/>
                    <a:pt x="72" y="45"/>
                  </a:cubicBezTo>
                  <a:lnTo>
                    <a:pt x="72" y="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180" fontAlgn="auto">
                <a:spcBef>
                  <a:spcPts val="0"/>
                </a:spcBef>
                <a:spcAft>
                  <a:spcPts val="0"/>
                </a:spcAft>
              </a:pPr>
              <a:endParaRPr lang="en-US" sz="2096" dirty="0">
                <a:solidFill>
                  <a:prstClr val="black"/>
                </a:solidFill>
                <a:latin typeface="Arial"/>
                <a:cs typeface="+mn-cs"/>
              </a:endParaRPr>
            </a:p>
          </p:txBody>
        </p:sp>
        <p:sp>
          <p:nvSpPr>
            <p:cNvPr id="35" name="Freeform 6"/>
            <p:cNvSpPr>
              <a:spLocks noEditPoints="1"/>
            </p:cNvSpPr>
            <p:nvPr userDrawn="1"/>
          </p:nvSpPr>
          <p:spPr bwMode="auto">
            <a:xfrm>
              <a:off x="10849241" y="6236077"/>
              <a:ext cx="334963" cy="339725"/>
            </a:xfrm>
            <a:custGeom>
              <a:avLst/>
              <a:gdLst>
                <a:gd name="T0" fmla="*/ 44 w 89"/>
                <a:gd name="T1" fmla="*/ 1 h 90"/>
                <a:gd name="T2" fmla="*/ 0 w 89"/>
                <a:gd name="T3" fmla="*/ 46 h 90"/>
                <a:gd name="T4" fmla="*/ 45 w 89"/>
                <a:gd name="T5" fmla="*/ 90 h 90"/>
                <a:gd name="T6" fmla="*/ 86 w 89"/>
                <a:gd name="T7" fmla="*/ 63 h 90"/>
                <a:gd name="T8" fmla="*/ 69 w 89"/>
                <a:gd name="T9" fmla="*/ 58 h 90"/>
                <a:gd name="T10" fmla="*/ 50 w 89"/>
                <a:gd name="T11" fmla="*/ 72 h 90"/>
                <a:gd name="T12" fmla="*/ 22 w 89"/>
                <a:gd name="T13" fmla="*/ 59 h 90"/>
                <a:gd name="T14" fmla="*/ 89 w 89"/>
                <a:gd name="T15" fmla="*/ 41 h 90"/>
                <a:gd name="T16" fmla="*/ 44 w 89"/>
                <a:gd name="T17" fmla="*/ 1 h 90"/>
                <a:gd name="T18" fmla="*/ 19 w 89"/>
                <a:gd name="T19" fmla="*/ 44 h 90"/>
                <a:gd name="T20" fmla="*/ 36 w 89"/>
                <a:gd name="T21" fmla="*/ 19 h 90"/>
                <a:gd name="T22" fmla="*/ 67 w 89"/>
                <a:gd name="T23" fmla="*/ 31 h 90"/>
                <a:gd name="T24" fmla="*/ 19 w 89"/>
                <a:gd name="T25" fmla="*/ 44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9" h="90">
                  <a:moveTo>
                    <a:pt x="44" y="1"/>
                  </a:moveTo>
                  <a:cubicBezTo>
                    <a:pt x="20" y="2"/>
                    <a:pt x="0" y="20"/>
                    <a:pt x="0" y="46"/>
                  </a:cubicBezTo>
                  <a:cubicBezTo>
                    <a:pt x="0" y="70"/>
                    <a:pt x="20" y="90"/>
                    <a:pt x="45" y="90"/>
                  </a:cubicBezTo>
                  <a:cubicBezTo>
                    <a:pt x="62" y="90"/>
                    <a:pt x="79" y="80"/>
                    <a:pt x="86" y="63"/>
                  </a:cubicBezTo>
                  <a:cubicBezTo>
                    <a:pt x="69" y="58"/>
                    <a:pt x="69" y="58"/>
                    <a:pt x="69" y="58"/>
                  </a:cubicBezTo>
                  <a:cubicBezTo>
                    <a:pt x="66" y="65"/>
                    <a:pt x="58" y="71"/>
                    <a:pt x="50" y="72"/>
                  </a:cubicBezTo>
                  <a:cubicBezTo>
                    <a:pt x="38" y="75"/>
                    <a:pt x="26" y="67"/>
                    <a:pt x="22" y="59"/>
                  </a:cubicBezTo>
                  <a:cubicBezTo>
                    <a:pt x="89" y="41"/>
                    <a:pt x="89" y="41"/>
                    <a:pt x="89" y="41"/>
                  </a:cubicBezTo>
                  <a:cubicBezTo>
                    <a:pt x="87" y="24"/>
                    <a:pt x="72" y="0"/>
                    <a:pt x="44" y="1"/>
                  </a:cubicBezTo>
                  <a:close/>
                  <a:moveTo>
                    <a:pt x="19" y="44"/>
                  </a:moveTo>
                  <a:cubicBezTo>
                    <a:pt x="19" y="34"/>
                    <a:pt x="24" y="24"/>
                    <a:pt x="36" y="19"/>
                  </a:cubicBezTo>
                  <a:cubicBezTo>
                    <a:pt x="50" y="14"/>
                    <a:pt x="62" y="21"/>
                    <a:pt x="67" y="31"/>
                  </a:cubicBezTo>
                  <a:lnTo>
                    <a:pt x="19" y="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180" fontAlgn="auto">
                <a:spcBef>
                  <a:spcPts val="0"/>
                </a:spcBef>
                <a:spcAft>
                  <a:spcPts val="0"/>
                </a:spcAft>
              </a:pPr>
              <a:endParaRPr lang="en-US" sz="2096" dirty="0">
                <a:solidFill>
                  <a:prstClr val="black"/>
                </a:solidFill>
                <a:latin typeface="Arial"/>
                <a:cs typeface="+mn-cs"/>
              </a:endParaRPr>
            </a:p>
          </p:txBody>
        </p:sp>
        <p:sp>
          <p:nvSpPr>
            <p:cNvPr id="36" name="Freeform 7"/>
            <p:cNvSpPr>
              <a:spLocks/>
            </p:cNvSpPr>
            <p:nvPr userDrawn="1"/>
          </p:nvSpPr>
          <p:spPr bwMode="auto">
            <a:xfrm>
              <a:off x="10292028" y="6239252"/>
              <a:ext cx="166688" cy="333375"/>
            </a:xfrm>
            <a:custGeom>
              <a:avLst/>
              <a:gdLst>
                <a:gd name="T0" fmla="*/ 44 w 44"/>
                <a:gd name="T1" fmla="*/ 18 h 88"/>
                <a:gd name="T2" fmla="*/ 44 w 44"/>
                <a:gd name="T3" fmla="*/ 0 h 88"/>
                <a:gd name="T4" fmla="*/ 19 w 44"/>
                <a:gd name="T5" fmla="*/ 13 h 88"/>
                <a:gd name="T6" fmla="*/ 19 w 44"/>
                <a:gd name="T7" fmla="*/ 3 h 88"/>
                <a:gd name="T8" fmla="*/ 0 w 44"/>
                <a:gd name="T9" fmla="*/ 3 h 88"/>
                <a:gd name="T10" fmla="*/ 0 w 44"/>
                <a:gd name="T11" fmla="*/ 44 h 88"/>
                <a:gd name="T12" fmla="*/ 0 w 44"/>
                <a:gd name="T13" fmla="*/ 88 h 88"/>
                <a:gd name="T14" fmla="*/ 20 w 44"/>
                <a:gd name="T15" fmla="*/ 88 h 88"/>
                <a:gd name="T16" fmla="*/ 20 w 44"/>
                <a:gd name="T17" fmla="*/ 46 h 88"/>
                <a:gd name="T18" fmla="*/ 44 w 44"/>
                <a:gd name="T19" fmla="*/ 1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 h="88">
                  <a:moveTo>
                    <a:pt x="44" y="18"/>
                  </a:moveTo>
                  <a:cubicBezTo>
                    <a:pt x="44" y="0"/>
                    <a:pt x="44" y="0"/>
                    <a:pt x="44" y="0"/>
                  </a:cubicBezTo>
                  <a:cubicBezTo>
                    <a:pt x="28" y="0"/>
                    <a:pt x="22" y="8"/>
                    <a:pt x="19" y="13"/>
                  </a:cubicBezTo>
                  <a:cubicBezTo>
                    <a:pt x="19" y="3"/>
                    <a:pt x="19" y="3"/>
                    <a:pt x="19" y="3"/>
                  </a:cubicBezTo>
                  <a:cubicBezTo>
                    <a:pt x="0" y="3"/>
                    <a:pt x="0" y="3"/>
                    <a:pt x="0" y="3"/>
                  </a:cubicBezTo>
                  <a:cubicBezTo>
                    <a:pt x="0" y="44"/>
                    <a:pt x="0" y="44"/>
                    <a:pt x="0" y="44"/>
                  </a:cubicBezTo>
                  <a:cubicBezTo>
                    <a:pt x="0" y="88"/>
                    <a:pt x="0" y="88"/>
                    <a:pt x="0" y="88"/>
                  </a:cubicBezTo>
                  <a:cubicBezTo>
                    <a:pt x="20" y="88"/>
                    <a:pt x="20" y="88"/>
                    <a:pt x="20" y="88"/>
                  </a:cubicBezTo>
                  <a:cubicBezTo>
                    <a:pt x="20" y="62"/>
                    <a:pt x="20" y="62"/>
                    <a:pt x="20" y="46"/>
                  </a:cubicBezTo>
                  <a:cubicBezTo>
                    <a:pt x="20" y="26"/>
                    <a:pt x="31" y="19"/>
                    <a:pt x="44"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180" fontAlgn="auto">
                <a:spcBef>
                  <a:spcPts val="0"/>
                </a:spcBef>
                <a:spcAft>
                  <a:spcPts val="0"/>
                </a:spcAft>
              </a:pPr>
              <a:endParaRPr lang="en-US" sz="2096" dirty="0">
                <a:solidFill>
                  <a:prstClr val="black"/>
                </a:solidFill>
                <a:latin typeface="Arial"/>
                <a:cs typeface="+mn-cs"/>
              </a:endParaRPr>
            </a:p>
          </p:txBody>
        </p:sp>
        <p:sp>
          <p:nvSpPr>
            <p:cNvPr id="37" name="Freeform 8"/>
            <p:cNvSpPr>
              <a:spLocks/>
            </p:cNvSpPr>
            <p:nvPr userDrawn="1"/>
          </p:nvSpPr>
          <p:spPr bwMode="auto">
            <a:xfrm>
              <a:off x="9501453" y="6182102"/>
              <a:ext cx="369888" cy="390525"/>
            </a:xfrm>
            <a:custGeom>
              <a:avLst/>
              <a:gdLst>
                <a:gd name="T0" fmla="*/ 185 w 233"/>
                <a:gd name="T1" fmla="*/ 165 h 246"/>
                <a:gd name="T2" fmla="*/ 48 w 233"/>
                <a:gd name="T3" fmla="*/ 0 h 246"/>
                <a:gd name="T4" fmla="*/ 0 w 233"/>
                <a:gd name="T5" fmla="*/ 0 h 246"/>
                <a:gd name="T6" fmla="*/ 0 w 233"/>
                <a:gd name="T7" fmla="*/ 246 h 246"/>
                <a:gd name="T8" fmla="*/ 50 w 233"/>
                <a:gd name="T9" fmla="*/ 246 h 246"/>
                <a:gd name="T10" fmla="*/ 50 w 233"/>
                <a:gd name="T11" fmla="*/ 81 h 246"/>
                <a:gd name="T12" fmla="*/ 190 w 233"/>
                <a:gd name="T13" fmla="*/ 246 h 246"/>
                <a:gd name="T14" fmla="*/ 233 w 233"/>
                <a:gd name="T15" fmla="*/ 246 h 246"/>
                <a:gd name="T16" fmla="*/ 233 w 233"/>
                <a:gd name="T17" fmla="*/ 0 h 246"/>
                <a:gd name="T18" fmla="*/ 185 w 233"/>
                <a:gd name="T19" fmla="*/ 0 h 246"/>
                <a:gd name="T20" fmla="*/ 185 w 233"/>
                <a:gd name="T21" fmla="*/ 165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3" h="246">
                  <a:moveTo>
                    <a:pt x="185" y="165"/>
                  </a:moveTo>
                  <a:lnTo>
                    <a:pt x="48" y="0"/>
                  </a:lnTo>
                  <a:lnTo>
                    <a:pt x="0" y="0"/>
                  </a:lnTo>
                  <a:lnTo>
                    <a:pt x="0" y="246"/>
                  </a:lnTo>
                  <a:lnTo>
                    <a:pt x="50" y="246"/>
                  </a:lnTo>
                  <a:lnTo>
                    <a:pt x="50" y="81"/>
                  </a:lnTo>
                  <a:lnTo>
                    <a:pt x="190" y="246"/>
                  </a:lnTo>
                  <a:lnTo>
                    <a:pt x="233" y="246"/>
                  </a:lnTo>
                  <a:lnTo>
                    <a:pt x="233" y="0"/>
                  </a:lnTo>
                  <a:lnTo>
                    <a:pt x="185" y="0"/>
                  </a:lnTo>
                  <a:lnTo>
                    <a:pt x="185" y="16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180" fontAlgn="auto">
                <a:spcBef>
                  <a:spcPts val="0"/>
                </a:spcBef>
                <a:spcAft>
                  <a:spcPts val="0"/>
                </a:spcAft>
              </a:pPr>
              <a:endParaRPr lang="en-US" sz="2096" dirty="0">
                <a:solidFill>
                  <a:prstClr val="black"/>
                </a:solidFill>
                <a:latin typeface="Arial"/>
                <a:cs typeface="+mn-cs"/>
              </a:endParaRPr>
            </a:p>
          </p:txBody>
        </p:sp>
        <p:sp>
          <p:nvSpPr>
            <p:cNvPr id="38" name="Freeform 9"/>
            <p:cNvSpPr>
              <a:spLocks noEditPoints="1"/>
            </p:cNvSpPr>
            <p:nvPr userDrawn="1"/>
          </p:nvSpPr>
          <p:spPr bwMode="auto">
            <a:xfrm>
              <a:off x="10461891" y="6148765"/>
              <a:ext cx="342900" cy="427037"/>
            </a:xfrm>
            <a:custGeom>
              <a:avLst/>
              <a:gdLst>
                <a:gd name="T0" fmla="*/ 91 w 91"/>
                <a:gd name="T1" fmla="*/ 0 h 113"/>
                <a:gd name="T2" fmla="*/ 73 w 91"/>
                <a:gd name="T3" fmla="*/ 0 h 113"/>
                <a:gd name="T4" fmla="*/ 73 w 91"/>
                <a:gd name="T5" fmla="*/ 34 h 113"/>
                <a:gd name="T6" fmla="*/ 43 w 91"/>
                <a:gd name="T7" fmla="*/ 24 h 113"/>
                <a:gd name="T8" fmla="*/ 2 w 91"/>
                <a:gd name="T9" fmla="*/ 66 h 113"/>
                <a:gd name="T10" fmla="*/ 46 w 91"/>
                <a:gd name="T11" fmla="*/ 113 h 113"/>
                <a:gd name="T12" fmla="*/ 74 w 91"/>
                <a:gd name="T13" fmla="*/ 101 h 113"/>
                <a:gd name="T14" fmla="*/ 74 w 91"/>
                <a:gd name="T15" fmla="*/ 112 h 113"/>
                <a:gd name="T16" fmla="*/ 91 w 91"/>
                <a:gd name="T17" fmla="*/ 112 h 113"/>
                <a:gd name="T18" fmla="*/ 91 w 91"/>
                <a:gd name="T19" fmla="*/ 69 h 113"/>
                <a:gd name="T20" fmla="*/ 91 w 91"/>
                <a:gd name="T21" fmla="*/ 69 h 113"/>
                <a:gd name="T22" fmla="*/ 91 w 91"/>
                <a:gd name="T23" fmla="*/ 68 h 113"/>
                <a:gd name="T24" fmla="*/ 91 w 91"/>
                <a:gd name="T25" fmla="*/ 0 h 113"/>
                <a:gd name="T26" fmla="*/ 72 w 91"/>
                <a:gd name="T27" fmla="*/ 70 h 113"/>
                <a:gd name="T28" fmla="*/ 43 w 91"/>
                <a:gd name="T29" fmla="*/ 94 h 113"/>
                <a:gd name="T30" fmla="*/ 21 w 91"/>
                <a:gd name="T31" fmla="*/ 72 h 113"/>
                <a:gd name="T32" fmla="*/ 46 w 91"/>
                <a:gd name="T33" fmla="*/ 43 h 113"/>
                <a:gd name="T34" fmla="*/ 72 w 91"/>
                <a:gd name="T35" fmla="*/ 67 h 113"/>
                <a:gd name="T36" fmla="*/ 72 w 91"/>
                <a:gd name="T37" fmla="*/ 7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1" h="113">
                  <a:moveTo>
                    <a:pt x="91" y="0"/>
                  </a:moveTo>
                  <a:cubicBezTo>
                    <a:pt x="73" y="0"/>
                    <a:pt x="73" y="0"/>
                    <a:pt x="73" y="0"/>
                  </a:cubicBezTo>
                  <a:cubicBezTo>
                    <a:pt x="73" y="34"/>
                    <a:pt x="73" y="34"/>
                    <a:pt x="73" y="34"/>
                  </a:cubicBezTo>
                  <a:cubicBezTo>
                    <a:pt x="68" y="28"/>
                    <a:pt x="55" y="23"/>
                    <a:pt x="43" y="24"/>
                  </a:cubicBezTo>
                  <a:cubicBezTo>
                    <a:pt x="21" y="26"/>
                    <a:pt x="3" y="44"/>
                    <a:pt x="2" y="66"/>
                  </a:cubicBezTo>
                  <a:cubicBezTo>
                    <a:pt x="0" y="92"/>
                    <a:pt x="21" y="113"/>
                    <a:pt x="46" y="113"/>
                  </a:cubicBezTo>
                  <a:cubicBezTo>
                    <a:pt x="56" y="113"/>
                    <a:pt x="69" y="109"/>
                    <a:pt x="74" y="101"/>
                  </a:cubicBezTo>
                  <a:cubicBezTo>
                    <a:pt x="74" y="112"/>
                    <a:pt x="74" y="112"/>
                    <a:pt x="74" y="112"/>
                  </a:cubicBezTo>
                  <a:cubicBezTo>
                    <a:pt x="91" y="112"/>
                    <a:pt x="91" y="112"/>
                    <a:pt x="91" y="112"/>
                  </a:cubicBezTo>
                  <a:cubicBezTo>
                    <a:pt x="91" y="69"/>
                    <a:pt x="91" y="69"/>
                    <a:pt x="91" y="69"/>
                  </a:cubicBezTo>
                  <a:cubicBezTo>
                    <a:pt x="91" y="69"/>
                    <a:pt x="91" y="69"/>
                    <a:pt x="91" y="69"/>
                  </a:cubicBezTo>
                  <a:cubicBezTo>
                    <a:pt x="91" y="68"/>
                    <a:pt x="91" y="68"/>
                    <a:pt x="91" y="68"/>
                  </a:cubicBezTo>
                  <a:lnTo>
                    <a:pt x="91" y="0"/>
                  </a:lnTo>
                  <a:close/>
                  <a:moveTo>
                    <a:pt x="72" y="70"/>
                  </a:moveTo>
                  <a:cubicBezTo>
                    <a:pt x="71" y="85"/>
                    <a:pt x="58" y="96"/>
                    <a:pt x="43" y="94"/>
                  </a:cubicBezTo>
                  <a:cubicBezTo>
                    <a:pt x="32" y="93"/>
                    <a:pt x="22" y="83"/>
                    <a:pt x="21" y="72"/>
                  </a:cubicBezTo>
                  <a:cubicBezTo>
                    <a:pt x="19" y="56"/>
                    <a:pt x="31" y="43"/>
                    <a:pt x="46" y="43"/>
                  </a:cubicBezTo>
                  <a:cubicBezTo>
                    <a:pt x="60" y="43"/>
                    <a:pt x="71" y="54"/>
                    <a:pt x="72" y="67"/>
                  </a:cubicBezTo>
                  <a:lnTo>
                    <a:pt x="72"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180" fontAlgn="auto">
                <a:spcBef>
                  <a:spcPts val="0"/>
                </a:spcBef>
                <a:spcAft>
                  <a:spcPts val="0"/>
                </a:spcAft>
              </a:pPr>
              <a:endParaRPr lang="en-US" sz="2096" dirty="0">
                <a:solidFill>
                  <a:prstClr val="black"/>
                </a:solidFill>
                <a:latin typeface="Arial"/>
                <a:cs typeface="+mn-cs"/>
              </a:endParaRPr>
            </a:p>
          </p:txBody>
        </p:sp>
        <p:sp>
          <p:nvSpPr>
            <p:cNvPr id="39" name="Freeform 10"/>
            <p:cNvSpPr>
              <a:spLocks noEditPoints="1"/>
            </p:cNvSpPr>
            <p:nvPr userDrawn="1"/>
          </p:nvSpPr>
          <p:spPr bwMode="auto">
            <a:xfrm>
              <a:off x="9912616" y="6239252"/>
              <a:ext cx="338138" cy="336550"/>
            </a:xfrm>
            <a:custGeom>
              <a:avLst/>
              <a:gdLst>
                <a:gd name="T0" fmla="*/ 45 w 90"/>
                <a:gd name="T1" fmla="*/ 0 h 89"/>
                <a:gd name="T2" fmla="*/ 0 w 90"/>
                <a:gd name="T3" fmla="*/ 45 h 89"/>
                <a:gd name="T4" fmla="*/ 45 w 90"/>
                <a:gd name="T5" fmla="*/ 89 h 89"/>
                <a:gd name="T6" fmla="*/ 90 w 90"/>
                <a:gd name="T7" fmla="*/ 45 h 89"/>
                <a:gd name="T8" fmla="*/ 45 w 90"/>
                <a:gd name="T9" fmla="*/ 0 h 89"/>
                <a:gd name="T10" fmla="*/ 45 w 90"/>
                <a:gd name="T11" fmla="*/ 70 h 89"/>
                <a:gd name="T12" fmla="*/ 19 w 90"/>
                <a:gd name="T13" fmla="*/ 45 h 89"/>
                <a:gd name="T14" fmla="*/ 45 w 90"/>
                <a:gd name="T15" fmla="*/ 19 h 89"/>
                <a:gd name="T16" fmla="*/ 71 w 90"/>
                <a:gd name="T17" fmla="*/ 45 h 89"/>
                <a:gd name="T18" fmla="*/ 45 w 90"/>
                <a:gd name="T19" fmla="*/ 7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0" h="89">
                  <a:moveTo>
                    <a:pt x="45" y="0"/>
                  </a:moveTo>
                  <a:cubicBezTo>
                    <a:pt x="20" y="0"/>
                    <a:pt x="0" y="20"/>
                    <a:pt x="0" y="45"/>
                  </a:cubicBezTo>
                  <a:cubicBezTo>
                    <a:pt x="0" y="69"/>
                    <a:pt x="20" y="89"/>
                    <a:pt x="45" y="89"/>
                  </a:cubicBezTo>
                  <a:cubicBezTo>
                    <a:pt x="70" y="89"/>
                    <a:pt x="90" y="69"/>
                    <a:pt x="90" y="45"/>
                  </a:cubicBezTo>
                  <a:cubicBezTo>
                    <a:pt x="90" y="20"/>
                    <a:pt x="70" y="0"/>
                    <a:pt x="45" y="0"/>
                  </a:cubicBezTo>
                  <a:close/>
                  <a:moveTo>
                    <a:pt x="45" y="70"/>
                  </a:moveTo>
                  <a:cubicBezTo>
                    <a:pt x="31" y="70"/>
                    <a:pt x="19" y="59"/>
                    <a:pt x="19" y="45"/>
                  </a:cubicBezTo>
                  <a:cubicBezTo>
                    <a:pt x="19" y="30"/>
                    <a:pt x="31" y="19"/>
                    <a:pt x="45" y="19"/>
                  </a:cubicBezTo>
                  <a:cubicBezTo>
                    <a:pt x="59" y="19"/>
                    <a:pt x="71" y="30"/>
                    <a:pt x="71" y="45"/>
                  </a:cubicBezTo>
                  <a:cubicBezTo>
                    <a:pt x="71" y="59"/>
                    <a:pt x="59" y="70"/>
                    <a:pt x="45" y="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180" fontAlgn="auto">
                <a:spcBef>
                  <a:spcPts val="0"/>
                </a:spcBef>
                <a:spcAft>
                  <a:spcPts val="0"/>
                </a:spcAft>
              </a:pPr>
              <a:endParaRPr lang="en-US" sz="2096" dirty="0">
                <a:solidFill>
                  <a:prstClr val="black"/>
                </a:solidFill>
                <a:latin typeface="Arial"/>
                <a:cs typeface="+mn-cs"/>
              </a:endParaRPr>
            </a:p>
          </p:txBody>
        </p:sp>
      </p:grpSp>
    </p:spTree>
    <p:extLst>
      <p:ext uri="{BB962C8B-B14F-4D97-AF65-F5344CB8AC3E}">
        <p14:creationId xmlns:p14="http://schemas.microsoft.com/office/powerpoint/2010/main" val="607063698"/>
      </p:ext>
    </p:extLst>
  </p:cSld>
  <p:clrMapOvr>
    <a:overrideClrMapping bg1="lt1" tx1="dk1" bg2="lt2" tx2="dk2" accent1="accent1" accent2="accent2" accent3="accent3" accent4="accent4" accent5="accent5" accent6="accent6" hlink="hlink" folHlink="folHlink"/>
  </p:clrMapOvr>
</p:sldLayout>
</file>

<file path=ppt/slideLayouts/slideLayout329.xml><?xml version="1.0" encoding="utf-8"?>
<p:sldLayout xmlns:a="http://schemas.openxmlformats.org/drawingml/2006/main" xmlns:r="http://schemas.openxmlformats.org/officeDocument/2006/relationships" xmlns:p="http://schemas.openxmlformats.org/presentationml/2006/main" showMasterSp="0" preserve="1" userDrawn="1">
  <p:cSld name="Chapter Divider White">
    <p:bg>
      <p:bgPr>
        <a:solidFill>
          <a:schemeClr val="bg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1871531" y="1088780"/>
            <a:ext cx="8400000" cy="999227"/>
          </a:xfrm>
        </p:spPr>
        <p:txBody>
          <a:bodyPr anchor="b" anchorCtr="0">
            <a:noAutofit/>
          </a:bodyPr>
          <a:lstStyle>
            <a:lvl1pPr algn="ctr">
              <a:defRPr sz="2895" b="1" cap="none" baseline="0">
                <a:solidFill>
                  <a:schemeClr val="bg2"/>
                </a:solidFill>
              </a:defRPr>
            </a:lvl1pPr>
          </a:lstStyle>
          <a:p>
            <a:r>
              <a:rPr lang="en-GB" dirty="0"/>
              <a:t>Click to edit Master title style</a:t>
            </a:r>
          </a:p>
        </p:txBody>
      </p:sp>
      <p:sp>
        <p:nvSpPr>
          <p:cNvPr id="3" name="Text Placeholder 2"/>
          <p:cNvSpPr>
            <a:spLocks noGrp="1"/>
          </p:cNvSpPr>
          <p:nvPr>
            <p:ph type="body" idx="1"/>
          </p:nvPr>
        </p:nvSpPr>
        <p:spPr>
          <a:xfrm>
            <a:off x="1871531" y="2160000"/>
            <a:ext cx="8400000" cy="720000"/>
          </a:xfrm>
        </p:spPr>
        <p:txBody>
          <a:bodyPr anchor="t" anchorCtr="0">
            <a:noAutofit/>
          </a:bodyPr>
          <a:lstStyle>
            <a:lvl1pPr marL="0" indent="0" algn="ctr">
              <a:buNone/>
              <a:defRPr sz="1896" b="1">
                <a:solidFill>
                  <a:schemeClr val="accent2"/>
                </a:solidFill>
              </a:defRPr>
            </a:lvl1pPr>
            <a:lvl2pPr marL="543591" indent="0">
              <a:buNone/>
              <a:defRPr sz="2096">
                <a:solidFill>
                  <a:schemeClr val="tx1">
                    <a:tint val="75000"/>
                  </a:schemeClr>
                </a:solidFill>
              </a:defRPr>
            </a:lvl2pPr>
            <a:lvl3pPr marL="1087180" indent="0">
              <a:buNone/>
              <a:defRPr sz="1896">
                <a:solidFill>
                  <a:schemeClr val="tx1">
                    <a:tint val="75000"/>
                  </a:schemeClr>
                </a:solidFill>
              </a:defRPr>
            </a:lvl3pPr>
            <a:lvl4pPr marL="1630769" indent="0">
              <a:buNone/>
              <a:defRPr sz="1696">
                <a:solidFill>
                  <a:schemeClr val="tx1">
                    <a:tint val="75000"/>
                  </a:schemeClr>
                </a:solidFill>
              </a:defRPr>
            </a:lvl4pPr>
            <a:lvl5pPr marL="2174359" indent="0">
              <a:buNone/>
              <a:defRPr sz="1696">
                <a:solidFill>
                  <a:schemeClr val="tx1">
                    <a:tint val="75000"/>
                  </a:schemeClr>
                </a:solidFill>
              </a:defRPr>
            </a:lvl5pPr>
            <a:lvl6pPr marL="2717951" indent="0">
              <a:buNone/>
              <a:defRPr sz="1696">
                <a:solidFill>
                  <a:schemeClr val="tx1">
                    <a:tint val="75000"/>
                  </a:schemeClr>
                </a:solidFill>
              </a:defRPr>
            </a:lvl6pPr>
            <a:lvl7pPr marL="3261540" indent="0">
              <a:buNone/>
              <a:defRPr sz="1696">
                <a:solidFill>
                  <a:schemeClr val="tx1">
                    <a:tint val="75000"/>
                  </a:schemeClr>
                </a:solidFill>
              </a:defRPr>
            </a:lvl7pPr>
            <a:lvl8pPr marL="3805130" indent="0">
              <a:buNone/>
              <a:defRPr sz="1696">
                <a:solidFill>
                  <a:schemeClr val="tx1">
                    <a:tint val="75000"/>
                  </a:schemeClr>
                </a:solidFill>
              </a:defRPr>
            </a:lvl8pPr>
            <a:lvl9pPr marL="4348720" indent="0">
              <a:buNone/>
              <a:defRPr sz="1696">
                <a:solidFill>
                  <a:schemeClr val="tx1">
                    <a:tint val="75000"/>
                  </a:schemeClr>
                </a:solidFill>
              </a:defRPr>
            </a:lvl9pPr>
          </a:lstStyle>
          <a:p>
            <a:pPr lvl="0"/>
            <a:r>
              <a:rPr lang="en-GB" dirty="0"/>
              <a:t>Click to edit Master text styles</a:t>
            </a:r>
          </a:p>
        </p:txBody>
      </p:sp>
      <p:grpSp>
        <p:nvGrpSpPr>
          <p:cNvPr id="11" name="Pulse"/>
          <p:cNvGrpSpPr/>
          <p:nvPr userDrawn="1"/>
        </p:nvGrpSpPr>
        <p:grpSpPr>
          <a:xfrm>
            <a:off x="8749614" y="3029846"/>
            <a:ext cx="3445566" cy="3490105"/>
            <a:chOff x="8751888" y="3030538"/>
            <a:chExt cx="3446462" cy="3490913"/>
          </a:xfrm>
          <a:solidFill>
            <a:schemeClr val="accent1"/>
          </a:solidFill>
        </p:grpSpPr>
        <p:sp>
          <p:nvSpPr>
            <p:cNvPr id="12" name="Freeform 5"/>
            <p:cNvSpPr>
              <a:spLocks/>
            </p:cNvSpPr>
            <p:nvPr userDrawn="1"/>
          </p:nvSpPr>
          <p:spPr bwMode="auto">
            <a:xfrm>
              <a:off x="9196388" y="3902076"/>
              <a:ext cx="449263" cy="1120775"/>
            </a:xfrm>
            <a:custGeom>
              <a:avLst/>
              <a:gdLst>
                <a:gd name="T0" fmla="*/ 71 w 142"/>
                <a:gd name="T1" fmla="*/ 355 h 355"/>
                <a:gd name="T2" fmla="*/ 71 w 142"/>
                <a:gd name="T3" fmla="*/ 355 h 355"/>
                <a:gd name="T4" fmla="*/ 0 w 142"/>
                <a:gd name="T5" fmla="*/ 284 h 355"/>
                <a:gd name="T6" fmla="*/ 0 w 142"/>
                <a:gd name="T7" fmla="*/ 71 h 355"/>
                <a:gd name="T8" fmla="*/ 71 w 142"/>
                <a:gd name="T9" fmla="*/ 0 h 355"/>
                <a:gd name="T10" fmla="*/ 142 w 142"/>
                <a:gd name="T11" fmla="*/ 71 h 355"/>
                <a:gd name="T12" fmla="*/ 142 w 142"/>
                <a:gd name="T13" fmla="*/ 284 h 355"/>
                <a:gd name="T14" fmla="*/ 71 w 142"/>
                <a:gd name="T15" fmla="*/ 355 h 3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2" h="355">
                  <a:moveTo>
                    <a:pt x="71" y="355"/>
                  </a:moveTo>
                  <a:cubicBezTo>
                    <a:pt x="71" y="355"/>
                    <a:pt x="71" y="355"/>
                    <a:pt x="71" y="355"/>
                  </a:cubicBezTo>
                  <a:cubicBezTo>
                    <a:pt x="32" y="355"/>
                    <a:pt x="0" y="323"/>
                    <a:pt x="0" y="284"/>
                  </a:cubicBezTo>
                  <a:cubicBezTo>
                    <a:pt x="0" y="71"/>
                    <a:pt x="0" y="71"/>
                    <a:pt x="0" y="71"/>
                  </a:cubicBezTo>
                  <a:cubicBezTo>
                    <a:pt x="0" y="32"/>
                    <a:pt x="32" y="0"/>
                    <a:pt x="71" y="0"/>
                  </a:cubicBezTo>
                  <a:cubicBezTo>
                    <a:pt x="110" y="0"/>
                    <a:pt x="142" y="32"/>
                    <a:pt x="142" y="71"/>
                  </a:cubicBezTo>
                  <a:cubicBezTo>
                    <a:pt x="142" y="284"/>
                    <a:pt x="142" y="284"/>
                    <a:pt x="142" y="284"/>
                  </a:cubicBezTo>
                  <a:cubicBezTo>
                    <a:pt x="142" y="323"/>
                    <a:pt x="110" y="355"/>
                    <a:pt x="71" y="35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180" fontAlgn="auto">
                <a:spcBef>
                  <a:spcPts val="0"/>
                </a:spcBef>
                <a:spcAft>
                  <a:spcPts val="0"/>
                </a:spcAft>
              </a:pPr>
              <a:endParaRPr lang="en-GB" sz="2096" dirty="0">
                <a:solidFill>
                  <a:prstClr val="black"/>
                </a:solidFill>
                <a:latin typeface="Arial"/>
                <a:cs typeface="+mn-cs"/>
              </a:endParaRPr>
            </a:p>
          </p:txBody>
        </p:sp>
        <p:sp>
          <p:nvSpPr>
            <p:cNvPr id="13" name="Freeform 6"/>
            <p:cNvSpPr>
              <a:spLocks/>
            </p:cNvSpPr>
            <p:nvPr userDrawn="1"/>
          </p:nvSpPr>
          <p:spPr bwMode="auto">
            <a:xfrm>
              <a:off x="8751888" y="4551363"/>
              <a:ext cx="265113" cy="449263"/>
            </a:xfrm>
            <a:custGeom>
              <a:avLst/>
              <a:gdLst>
                <a:gd name="T0" fmla="*/ 42 w 84"/>
                <a:gd name="T1" fmla="*/ 142 h 142"/>
                <a:gd name="T2" fmla="*/ 42 w 84"/>
                <a:gd name="T3" fmla="*/ 142 h 142"/>
                <a:gd name="T4" fmla="*/ 0 w 84"/>
                <a:gd name="T5" fmla="*/ 99 h 142"/>
                <a:gd name="T6" fmla="*/ 0 w 84"/>
                <a:gd name="T7" fmla="*/ 42 h 142"/>
                <a:gd name="T8" fmla="*/ 42 w 84"/>
                <a:gd name="T9" fmla="*/ 0 h 142"/>
                <a:gd name="T10" fmla="*/ 84 w 84"/>
                <a:gd name="T11" fmla="*/ 42 h 142"/>
                <a:gd name="T12" fmla="*/ 84 w 84"/>
                <a:gd name="T13" fmla="*/ 99 h 142"/>
                <a:gd name="T14" fmla="*/ 42 w 84"/>
                <a:gd name="T15" fmla="*/ 142 h 1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4" h="142">
                  <a:moveTo>
                    <a:pt x="42" y="142"/>
                  </a:moveTo>
                  <a:cubicBezTo>
                    <a:pt x="42" y="142"/>
                    <a:pt x="42" y="142"/>
                    <a:pt x="42" y="142"/>
                  </a:cubicBezTo>
                  <a:cubicBezTo>
                    <a:pt x="18" y="142"/>
                    <a:pt x="0" y="123"/>
                    <a:pt x="0" y="99"/>
                  </a:cubicBezTo>
                  <a:cubicBezTo>
                    <a:pt x="0" y="42"/>
                    <a:pt x="0" y="42"/>
                    <a:pt x="0" y="42"/>
                  </a:cubicBezTo>
                  <a:cubicBezTo>
                    <a:pt x="0" y="19"/>
                    <a:pt x="18" y="0"/>
                    <a:pt x="42" y="0"/>
                  </a:cubicBezTo>
                  <a:cubicBezTo>
                    <a:pt x="65" y="0"/>
                    <a:pt x="84" y="19"/>
                    <a:pt x="84" y="42"/>
                  </a:cubicBezTo>
                  <a:cubicBezTo>
                    <a:pt x="84" y="99"/>
                    <a:pt x="84" y="99"/>
                    <a:pt x="84" y="99"/>
                  </a:cubicBezTo>
                  <a:cubicBezTo>
                    <a:pt x="84" y="123"/>
                    <a:pt x="65" y="142"/>
                    <a:pt x="42" y="14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180" fontAlgn="auto">
                <a:spcBef>
                  <a:spcPts val="0"/>
                </a:spcBef>
                <a:spcAft>
                  <a:spcPts val="0"/>
                </a:spcAft>
              </a:pPr>
              <a:endParaRPr lang="en-GB" sz="2096" dirty="0">
                <a:solidFill>
                  <a:prstClr val="black"/>
                </a:solidFill>
                <a:latin typeface="Arial"/>
                <a:cs typeface="+mn-cs"/>
              </a:endParaRPr>
            </a:p>
          </p:txBody>
        </p:sp>
        <p:sp>
          <p:nvSpPr>
            <p:cNvPr id="14" name="Freeform 7"/>
            <p:cNvSpPr>
              <a:spLocks/>
            </p:cNvSpPr>
            <p:nvPr userDrawn="1"/>
          </p:nvSpPr>
          <p:spPr bwMode="auto">
            <a:xfrm>
              <a:off x="11436350" y="4529138"/>
              <a:ext cx="449263" cy="1117600"/>
            </a:xfrm>
            <a:custGeom>
              <a:avLst/>
              <a:gdLst>
                <a:gd name="T0" fmla="*/ 71 w 142"/>
                <a:gd name="T1" fmla="*/ 354 h 354"/>
                <a:gd name="T2" fmla="*/ 71 w 142"/>
                <a:gd name="T3" fmla="*/ 354 h 354"/>
                <a:gd name="T4" fmla="*/ 0 w 142"/>
                <a:gd name="T5" fmla="*/ 283 h 354"/>
                <a:gd name="T6" fmla="*/ 0 w 142"/>
                <a:gd name="T7" fmla="*/ 71 h 354"/>
                <a:gd name="T8" fmla="*/ 71 w 142"/>
                <a:gd name="T9" fmla="*/ 0 h 354"/>
                <a:gd name="T10" fmla="*/ 142 w 142"/>
                <a:gd name="T11" fmla="*/ 71 h 354"/>
                <a:gd name="T12" fmla="*/ 142 w 142"/>
                <a:gd name="T13" fmla="*/ 283 h 354"/>
                <a:gd name="T14" fmla="*/ 71 w 142"/>
                <a:gd name="T15" fmla="*/ 354 h 35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2" h="354">
                  <a:moveTo>
                    <a:pt x="71" y="354"/>
                  </a:moveTo>
                  <a:cubicBezTo>
                    <a:pt x="71" y="354"/>
                    <a:pt x="71" y="354"/>
                    <a:pt x="71" y="354"/>
                  </a:cubicBezTo>
                  <a:cubicBezTo>
                    <a:pt x="32" y="354"/>
                    <a:pt x="0" y="322"/>
                    <a:pt x="0" y="283"/>
                  </a:cubicBezTo>
                  <a:cubicBezTo>
                    <a:pt x="0" y="71"/>
                    <a:pt x="0" y="71"/>
                    <a:pt x="0" y="71"/>
                  </a:cubicBezTo>
                  <a:cubicBezTo>
                    <a:pt x="0" y="32"/>
                    <a:pt x="32" y="0"/>
                    <a:pt x="71" y="0"/>
                  </a:cubicBezTo>
                  <a:cubicBezTo>
                    <a:pt x="110" y="0"/>
                    <a:pt x="142" y="32"/>
                    <a:pt x="142" y="71"/>
                  </a:cubicBezTo>
                  <a:cubicBezTo>
                    <a:pt x="142" y="283"/>
                    <a:pt x="142" y="283"/>
                    <a:pt x="142" y="283"/>
                  </a:cubicBezTo>
                  <a:cubicBezTo>
                    <a:pt x="142" y="322"/>
                    <a:pt x="110" y="354"/>
                    <a:pt x="71" y="35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180" fontAlgn="auto">
                <a:spcBef>
                  <a:spcPts val="0"/>
                </a:spcBef>
                <a:spcAft>
                  <a:spcPts val="0"/>
                </a:spcAft>
              </a:pPr>
              <a:endParaRPr lang="en-GB" sz="2096" dirty="0">
                <a:solidFill>
                  <a:prstClr val="black"/>
                </a:solidFill>
                <a:latin typeface="Arial"/>
                <a:cs typeface="+mn-cs"/>
              </a:endParaRPr>
            </a:p>
          </p:txBody>
        </p:sp>
        <p:sp>
          <p:nvSpPr>
            <p:cNvPr id="15" name="Freeform 8"/>
            <p:cNvSpPr>
              <a:spLocks/>
            </p:cNvSpPr>
            <p:nvPr userDrawn="1"/>
          </p:nvSpPr>
          <p:spPr bwMode="auto">
            <a:xfrm>
              <a:off x="9869488" y="3030538"/>
              <a:ext cx="560388" cy="2506663"/>
            </a:xfrm>
            <a:custGeom>
              <a:avLst/>
              <a:gdLst>
                <a:gd name="T0" fmla="*/ 88 w 177"/>
                <a:gd name="T1" fmla="*/ 794 h 794"/>
                <a:gd name="T2" fmla="*/ 88 w 177"/>
                <a:gd name="T3" fmla="*/ 794 h 794"/>
                <a:gd name="T4" fmla="*/ 0 w 177"/>
                <a:gd name="T5" fmla="*/ 705 h 794"/>
                <a:gd name="T6" fmla="*/ 0 w 177"/>
                <a:gd name="T7" fmla="*/ 89 h 794"/>
                <a:gd name="T8" fmla="*/ 88 w 177"/>
                <a:gd name="T9" fmla="*/ 0 h 794"/>
                <a:gd name="T10" fmla="*/ 177 w 177"/>
                <a:gd name="T11" fmla="*/ 89 h 794"/>
                <a:gd name="T12" fmla="*/ 177 w 177"/>
                <a:gd name="T13" fmla="*/ 705 h 794"/>
                <a:gd name="T14" fmla="*/ 88 w 177"/>
                <a:gd name="T15" fmla="*/ 794 h 7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7" h="794">
                  <a:moveTo>
                    <a:pt x="88" y="794"/>
                  </a:moveTo>
                  <a:cubicBezTo>
                    <a:pt x="88" y="794"/>
                    <a:pt x="88" y="794"/>
                    <a:pt x="88" y="794"/>
                  </a:cubicBezTo>
                  <a:cubicBezTo>
                    <a:pt x="40" y="794"/>
                    <a:pt x="0" y="754"/>
                    <a:pt x="0" y="705"/>
                  </a:cubicBezTo>
                  <a:cubicBezTo>
                    <a:pt x="0" y="89"/>
                    <a:pt x="0" y="89"/>
                    <a:pt x="0" y="89"/>
                  </a:cubicBezTo>
                  <a:cubicBezTo>
                    <a:pt x="0" y="40"/>
                    <a:pt x="40" y="0"/>
                    <a:pt x="88" y="0"/>
                  </a:cubicBezTo>
                  <a:cubicBezTo>
                    <a:pt x="137" y="0"/>
                    <a:pt x="177" y="40"/>
                    <a:pt x="177" y="89"/>
                  </a:cubicBezTo>
                  <a:cubicBezTo>
                    <a:pt x="177" y="705"/>
                    <a:pt x="177" y="705"/>
                    <a:pt x="177" y="705"/>
                  </a:cubicBezTo>
                  <a:cubicBezTo>
                    <a:pt x="177" y="754"/>
                    <a:pt x="137" y="794"/>
                    <a:pt x="88" y="79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180" fontAlgn="auto">
                <a:spcBef>
                  <a:spcPts val="0"/>
                </a:spcBef>
                <a:spcAft>
                  <a:spcPts val="0"/>
                </a:spcAft>
              </a:pPr>
              <a:endParaRPr lang="en-GB" sz="2096" dirty="0">
                <a:solidFill>
                  <a:prstClr val="black"/>
                </a:solidFill>
                <a:latin typeface="Arial"/>
                <a:cs typeface="+mn-cs"/>
              </a:endParaRPr>
            </a:p>
          </p:txBody>
        </p:sp>
        <p:sp>
          <p:nvSpPr>
            <p:cNvPr id="16" name="Freeform 9"/>
            <p:cNvSpPr>
              <a:spLocks/>
            </p:cNvSpPr>
            <p:nvPr userDrawn="1"/>
          </p:nvSpPr>
          <p:spPr bwMode="auto">
            <a:xfrm>
              <a:off x="10653713" y="4014788"/>
              <a:ext cx="558800" cy="2506663"/>
            </a:xfrm>
            <a:custGeom>
              <a:avLst/>
              <a:gdLst>
                <a:gd name="T0" fmla="*/ 88 w 177"/>
                <a:gd name="T1" fmla="*/ 794 h 794"/>
                <a:gd name="T2" fmla="*/ 88 w 177"/>
                <a:gd name="T3" fmla="*/ 794 h 794"/>
                <a:gd name="T4" fmla="*/ 0 w 177"/>
                <a:gd name="T5" fmla="*/ 705 h 794"/>
                <a:gd name="T6" fmla="*/ 0 w 177"/>
                <a:gd name="T7" fmla="*/ 88 h 794"/>
                <a:gd name="T8" fmla="*/ 88 w 177"/>
                <a:gd name="T9" fmla="*/ 0 h 794"/>
                <a:gd name="T10" fmla="*/ 177 w 177"/>
                <a:gd name="T11" fmla="*/ 88 h 794"/>
                <a:gd name="T12" fmla="*/ 177 w 177"/>
                <a:gd name="T13" fmla="*/ 705 h 794"/>
                <a:gd name="T14" fmla="*/ 88 w 177"/>
                <a:gd name="T15" fmla="*/ 794 h 7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7" h="794">
                  <a:moveTo>
                    <a:pt x="88" y="794"/>
                  </a:moveTo>
                  <a:cubicBezTo>
                    <a:pt x="88" y="794"/>
                    <a:pt x="88" y="794"/>
                    <a:pt x="88" y="794"/>
                  </a:cubicBezTo>
                  <a:cubicBezTo>
                    <a:pt x="40" y="794"/>
                    <a:pt x="0" y="754"/>
                    <a:pt x="0" y="705"/>
                  </a:cubicBezTo>
                  <a:cubicBezTo>
                    <a:pt x="0" y="88"/>
                    <a:pt x="0" y="88"/>
                    <a:pt x="0" y="88"/>
                  </a:cubicBezTo>
                  <a:cubicBezTo>
                    <a:pt x="0" y="40"/>
                    <a:pt x="40" y="0"/>
                    <a:pt x="88" y="0"/>
                  </a:cubicBezTo>
                  <a:cubicBezTo>
                    <a:pt x="137" y="0"/>
                    <a:pt x="177" y="40"/>
                    <a:pt x="177" y="88"/>
                  </a:cubicBezTo>
                  <a:cubicBezTo>
                    <a:pt x="177" y="705"/>
                    <a:pt x="177" y="705"/>
                    <a:pt x="177" y="705"/>
                  </a:cubicBezTo>
                  <a:cubicBezTo>
                    <a:pt x="177" y="754"/>
                    <a:pt x="137" y="794"/>
                    <a:pt x="88" y="79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180" fontAlgn="auto">
                <a:spcBef>
                  <a:spcPts val="0"/>
                </a:spcBef>
                <a:spcAft>
                  <a:spcPts val="0"/>
                </a:spcAft>
              </a:pPr>
              <a:endParaRPr lang="en-GB" sz="2096" dirty="0">
                <a:solidFill>
                  <a:prstClr val="black"/>
                </a:solidFill>
                <a:latin typeface="Arial"/>
                <a:cs typeface="+mn-cs"/>
              </a:endParaRPr>
            </a:p>
          </p:txBody>
        </p:sp>
        <p:sp>
          <p:nvSpPr>
            <p:cNvPr id="17" name="Freeform 10"/>
            <p:cNvSpPr>
              <a:spLocks/>
            </p:cNvSpPr>
            <p:nvPr userDrawn="1"/>
          </p:nvSpPr>
          <p:spPr bwMode="auto">
            <a:xfrm>
              <a:off x="12058650" y="4551363"/>
              <a:ext cx="139700" cy="449263"/>
            </a:xfrm>
            <a:custGeom>
              <a:avLst/>
              <a:gdLst>
                <a:gd name="T0" fmla="*/ 44 w 44"/>
                <a:gd name="T1" fmla="*/ 0 h 142"/>
                <a:gd name="T2" fmla="*/ 0 w 44"/>
                <a:gd name="T3" fmla="*/ 42 h 142"/>
                <a:gd name="T4" fmla="*/ 0 w 44"/>
                <a:gd name="T5" fmla="*/ 99 h 142"/>
                <a:gd name="T6" fmla="*/ 44 w 44"/>
                <a:gd name="T7" fmla="*/ 142 h 142"/>
                <a:gd name="T8" fmla="*/ 44 w 44"/>
                <a:gd name="T9" fmla="*/ 0 h 142"/>
              </a:gdLst>
              <a:ahLst/>
              <a:cxnLst>
                <a:cxn ang="0">
                  <a:pos x="T0" y="T1"/>
                </a:cxn>
                <a:cxn ang="0">
                  <a:pos x="T2" y="T3"/>
                </a:cxn>
                <a:cxn ang="0">
                  <a:pos x="T4" y="T5"/>
                </a:cxn>
                <a:cxn ang="0">
                  <a:pos x="T6" y="T7"/>
                </a:cxn>
                <a:cxn ang="0">
                  <a:pos x="T8" y="T9"/>
                </a:cxn>
              </a:cxnLst>
              <a:rect l="0" t="0" r="r" b="b"/>
              <a:pathLst>
                <a:path w="44" h="142">
                  <a:moveTo>
                    <a:pt x="44" y="0"/>
                  </a:moveTo>
                  <a:cubicBezTo>
                    <a:pt x="20" y="0"/>
                    <a:pt x="0" y="19"/>
                    <a:pt x="0" y="42"/>
                  </a:cubicBezTo>
                  <a:cubicBezTo>
                    <a:pt x="0" y="99"/>
                    <a:pt x="0" y="99"/>
                    <a:pt x="0" y="99"/>
                  </a:cubicBezTo>
                  <a:cubicBezTo>
                    <a:pt x="0" y="123"/>
                    <a:pt x="20" y="142"/>
                    <a:pt x="44" y="142"/>
                  </a:cubicBezTo>
                  <a:lnTo>
                    <a:pt x="4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180" fontAlgn="auto">
                <a:spcBef>
                  <a:spcPts val="0"/>
                </a:spcBef>
                <a:spcAft>
                  <a:spcPts val="0"/>
                </a:spcAft>
              </a:pPr>
              <a:endParaRPr lang="en-GB" sz="2096" dirty="0">
                <a:solidFill>
                  <a:prstClr val="black"/>
                </a:solidFill>
                <a:latin typeface="Arial"/>
                <a:cs typeface="+mn-cs"/>
              </a:endParaRPr>
            </a:p>
          </p:txBody>
        </p:sp>
      </p:grpSp>
    </p:spTree>
    <p:extLst>
      <p:ext uri="{BB962C8B-B14F-4D97-AF65-F5344CB8AC3E}">
        <p14:creationId xmlns:p14="http://schemas.microsoft.com/office/powerpoint/2010/main" val="2001501446"/>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4" name="Slide Number Placeholder 3"/>
          <p:cNvSpPr>
            <a:spLocks noGrp="1"/>
          </p:cNvSpPr>
          <p:nvPr>
            <p:ph type="sldNum" sz="quarter" idx="12"/>
          </p:nvPr>
        </p:nvSpPr>
        <p:spPr/>
        <p:txBody>
          <a:bodyPr/>
          <a:lstStyle/>
          <a:p>
            <a:pPr>
              <a:buClr>
                <a:prstClr val="black"/>
              </a:buClr>
            </a:pPr>
            <a:fld id="{D14BCCD3-0010-4FBA-B965-2126ADC31932}" type="slidenum">
              <a:rPr lang="en-US" smtClean="0"/>
              <a:pPr>
                <a:buClr>
                  <a:prstClr val="black"/>
                </a:buClr>
              </a:pPr>
              <a:t>‹#›</a:t>
            </a:fld>
            <a:endParaRPr lang="en-US" dirty="0"/>
          </a:p>
        </p:txBody>
      </p:sp>
      <p:sp>
        <p:nvSpPr>
          <p:cNvPr id="2" name="Footer Placeholder 1"/>
          <p:cNvSpPr>
            <a:spLocks noGrp="1"/>
          </p:cNvSpPr>
          <p:nvPr>
            <p:ph type="ftr" sz="quarter" idx="13"/>
          </p:nvPr>
        </p:nvSpPr>
        <p:spPr/>
        <p:txBody>
          <a:bodyPr/>
          <a:lstStyle/>
          <a:p>
            <a:pPr>
              <a:buClr>
                <a:prstClr val="black"/>
              </a:buClr>
            </a:pPr>
            <a:endParaRPr lang="en-US" dirty="0"/>
          </a:p>
        </p:txBody>
      </p:sp>
    </p:spTree>
    <p:extLst>
      <p:ext uri="{BB962C8B-B14F-4D97-AF65-F5344CB8AC3E}">
        <p14:creationId xmlns:p14="http://schemas.microsoft.com/office/powerpoint/2010/main" val="2174595791"/>
      </p:ext>
    </p:extLst>
  </p:cSld>
  <p:clrMapOvr>
    <a:masterClrMapping/>
  </p:clrMapOvr>
</p:sldLayout>
</file>

<file path=ppt/slideLayouts/slideLayout330.xml><?xml version="1.0" encoding="utf-8"?>
<p:sldLayout xmlns:a="http://schemas.openxmlformats.org/drawingml/2006/main" xmlns:r="http://schemas.openxmlformats.org/officeDocument/2006/relationships" xmlns:p="http://schemas.openxmlformats.org/presentationml/2006/main" preserve="1" userDrawn="1">
  <p:cSld name="Quote White">
    <p:bg>
      <p:bgPr>
        <a:solidFill>
          <a:schemeClr val="bg1"/>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640850" y="1088780"/>
            <a:ext cx="6862299" cy="2268219"/>
          </a:xfrm>
        </p:spPr>
        <p:txBody>
          <a:bodyPr>
            <a:noAutofit/>
          </a:bodyPr>
          <a:lstStyle>
            <a:lvl1pPr algn="ctr">
              <a:defRPr sz="2895">
                <a:solidFill>
                  <a:srgbClr val="0000A0"/>
                </a:solidFill>
              </a:defRPr>
            </a:lvl1pPr>
          </a:lstStyle>
          <a:p>
            <a:r>
              <a:rPr lang="en-GB" dirty="0"/>
              <a:t>Click and type quote</a:t>
            </a:r>
          </a:p>
        </p:txBody>
      </p:sp>
      <p:sp>
        <p:nvSpPr>
          <p:cNvPr id="5" name="Slide Number Placeholder 4"/>
          <p:cNvSpPr>
            <a:spLocks noGrp="1"/>
          </p:cNvSpPr>
          <p:nvPr>
            <p:ph type="sldNum" sz="quarter" idx="12"/>
          </p:nvPr>
        </p:nvSpPr>
        <p:spPr>
          <a:xfrm>
            <a:off x="647831" y="6373544"/>
            <a:ext cx="323916" cy="144000"/>
          </a:xfrm>
          <a:prstGeom prst="rect">
            <a:avLst/>
          </a:prstGeom>
        </p:spPr>
        <p:txBody>
          <a:bodyPr/>
          <a:lstStyle>
            <a:lvl1pPr>
              <a:defRPr>
                <a:solidFill>
                  <a:srgbClr val="8B8A8D"/>
                </a:solidFill>
              </a:defRPr>
            </a:lvl1pPr>
          </a:lstStyle>
          <a:p>
            <a:fld id="{D14BCCD3-0010-4FBA-B965-2126ADC31932}" type="slidenum">
              <a:rPr lang="en-GB" smtClean="0"/>
              <a:pPr/>
              <a:t>‹#›</a:t>
            </a:fld>
            <a:endParaRPr lang="en-GB" dirty="0"/>
          </a:p>
        </p:txBody>
      </p:sp>
      <p:sp>
        <p:nvSpPr>
          <p:cNvPr id="6" name="Text Placeholder 9"/>
          <p:cNvSpPr>
            <a:spLocks noGrp="1"/>
          </p:cNvSpPr>
          <p:nvPr>
            <p:ph type="body" sz="quarter" idx="13" hasCustomPrompt="1"/>
          </p:nvPr>
        </p:nvSpPr>
        <p:spPr>
          <a:xfrm>
            <a:off x="2640515" y="3572695"/>
            <a:ext cx="6862299" cy="539875"/>
          </a:xfrm>
        </p:spPr>
        <p:txBody>
          <a:bodyPr>
            <a:noAutofit/>
          </a:bodyPr>
          <a:lstStyle>
            <a:lvl1pPr marL="0" indent="0" algn="ctr">
              <a:buFontTx/>
              <a:buNone/>
              <a:defRPr b="1">
                <a:solidFill>
                  <a:srgbClr val="8B8A8D"/>
                </a:solidFill>
              </a:defRPr>
            </a:lvl1pPr>
            <a:lvl2pPr marL="256815" indent="0">
              <a:buFontTx/>
              <a:buNone/>
              <a:defRPr b="1">
                <a:solidFill>
                  <a:schemeClr val="accent4"/>
                </a:solidFill>
              </a:defRPr>
            </a:lvl2pPr>
            <a:lvl3pPr marL="513629" indent="0">
              <a:buFontTx/>
              <a:buNone/>
              <a:defRPr b="1">
                <a:solidFill>
                  <a:schemeClr val="accent4"/>
                </a:solidFill>
              </a:defRPr>
            </a:lvl3pPr>
            <a:lvl4pPr marL="770444" indent="0">
              <a:buFontTx/>
              <a:buNone/>
              <a:defRPr b="1">
                <a:solidFill>
                  <a:schemeClr val="accent4"/>
                </a:solidFill>
              </a:defRPr>
            </a:lvl4pPr>
            <a:lvl5pPr marL="1027257" indent="0">
              <a:buFontTx/>
              <a:buNone/>
              <a:defRPr b="1">
                <a:solidFill>
                  <a:schemeClr val="accent4"/>
                </a:solidFill>
              </a:defRPr>
            </a:lvl5pPr>
          </a:lstStyle>
          <a:p>
            <a:pPr lvl="0"/>
            <a:r>
              <a:rPr lang="en-GB" dirty="0"/>
              <a:t>Name</a:t>
            </a:r>
          </a:p>
        </p:txBody>
      </p:sp>
      <p:sp>
        <p:nvSpPr>
          <p:cNvPr id="3" name="Footer Placeholder 2"/>
          <p:cNvSpPr>
            <a:spLocks noGrp="1"/>
          </p:cNvSpPr>
          <p:nvPr>
            <p:ph type="ftr" sz="quarter" idx="14"/>
          </p:nvPr>
        </p:nvSpPr>
        <p:spPr>
          <a:xfrm>
            <a:off x="1531079" y="6373582"/>
            <a:ext cx="3958969" cy="143967"/>
          </a:xfrm>
          <a:prstGeom prst="rect">
            <a:avLst/>
          </a:prstGeom>
        </p:spPr>
        <p:txBody>
          <a:bodyPr/>
          <a:lstStyle>
            <a:lvl1pPr>
              <a:defRPr>
                <a:solidFill>
                  <a:srgbClr val="8B8A8D"/>
                </a:solidFill>
              </a:defRPr>
            </a:lvl1pPr>
          </a:lstStyle>
          <a:p>
            <a:endParaRPr lang="en-GB" dirty="0"/>
          </a:p>
        </p:txBody>
      </p:sp>
    </p:spTree>
    <p:extLst>
      <p:ext uri="{BB962C8B-B14F-4D97-AF65-F5344CB8AC3E}">
        <p14:creationId xmlns:p14="http://schemas.microsoft.com/office/powerpoint/2010/main" val="2151022140"/>
      </p:ext>
    </p:extLst>
  </p:cSld>
  <p:clrMapOvr>
    <a:masterClrMapping/>
  </p:clrMapOvr>
</p:sldLayout>
</file>

<file path=ppt/slideLayouts/slideLayout331.xml><?xml version="1.0" encoding="utf-8"?>
<p:sldLayout xmlns:a="http://schemas.openxmlformats.org/drawingml/2006/main" xmlns:r="http://schemas.openxmlformats.org/officeDocument/2006/relationships" xmlns:p="http://schemas.openxmlformats.org/presentationml/2006/main" showMasterSp="0" preserve="1" userDrawn="1">
  <p:cSld name="Quote Blue">
    <p:bg>
      <p:bgPr>
        <a:solidFill>
          <a:schemeClr val="accent1"/>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640850" y="1090554"/>
            <a:ext cx="6862299" cy="2267475"/>
          </a:xfrm>
        </p:spPr>
        <p:txBody>
          <a:bodyPr>
            <a:noAutofit/>
          </a:bodyPr>
          <a:lstStyle>
            <a:lvl1pPr algn="ctr">
              <a:defRPr sz="2895">
                <a:solidFill>
                  <a:srgbClr val="FBD9CA"/>
                </a:solidFill>
              </a:defRPr>
            </a:lvl1pPr>
          </a:lstStyle>
          <a:p>
            <a:r>
              <a:rPr lang="en-GB" dirty="0"/>
              <a:t>Click and type quote</a:t>
            </a:r>
          </a:p>
        </p:txBody>
      </p:sp>
      <p:sp>
        <p:nvSpPr>
          <p:cNvPr id="5" name="Slide Number Placeholder 4"/>
          <p:cNvSpPr>
            <a:spLocks noGrp="1"/>
          </p:cNvSpPr>
          <p:nvPr>
            <p:ph type="sldNum" sz="quarter" idx="12"/>
          </p:nvPr>
        </p:nvSpPr>
        <p:spPr>
          <a:xfrm>
            <a:off x="647831" y="6373544"/>
            <a:ext cx="323916" cy="144000"/>
          </a:xfrm>
          <a:prstGeom prst="rect">
            <a:avLst/>
          </a:prstGeom>
        </p:spPr>
        <p:txBody>
          <a:bodyPr/>
          <a:lstStyle>
            <a:lvl1pPr>
              <a:defRPr>
                <a:solidFill>
                  <a:schemeClr val="bg1"/>
                </a:solidFill>
              </a:defRPr>
            </a:lvl1pPr>
          </a:lstStyle>
          <a:p>
            <a:fld id="{D14BCCD3-0010-4FBA-B965-2126ADC31932}" type="slidenum">
              <a:rPr lang="en-GB" smtClean="0">
                <a:solidFill>
                  <a:prstClr val="white"/>
                </a:solidFill>
              </a:rPr>
              <a:pPr/>
              <a:t>‹#›</a:t>
            </a:fld>
            <a:endParaRPr lang="en-GB" dirty="0">
              <a:solidFill>
                <a:prstClr val="white"/>
              </a:solidFill>
            </a:endParaRPr>
          </a:p>
        </p:txBody>
      </p:sp>
      <p:sp>
        <p:nvSpPr>
          <p:cNvPr id="6" name="Text Placeholder 9"/>
          <p:cNvSpPr>
            <a:spLocks noGrp="1"/>
          </p:cNvSpPr>
          <p:nvPr>
            <p:ph type="body" sz="quarter" idx="13" hasCustomPrompt="1"/>
          </p:nvPr>
        </p:nvSpPr>
        <p:spPr>
          <a:xfrm>
            <a:off x="2640515" y="3572695"/>
            <a:ext cx="6862299" cy="539875"/>
          </a:xfrm>
        </p:spPr>
        <p:txBody>
          <a:bodyPr>
            <a:noAutofit/>
          </a:bodyPr>
          <a:lstStyle>
            <a:lvl1pPr marL="0" indent="0" algn="ctr">
              <a:buFontTx/>
              <a:buNone/>
              <a:defRPr b="1">
                <a:solidFill>
                  <a:schemeClr val="bg1"/>
                </a:solidFill>
              </a:defRPr>
            </a:lvl1pPr>
            <a:lvl2pPr marL="256815" indent="0">
              <a:buFontTx/>
              <a:buNone/>
              <a:defRPr b="1">
                <a:solidFill>
                  <a:schemeClr val="accent4"/>
                </a:solidFill>
              </a:defRPr>
            </a:lvl2pPr>
            <a:lvl3pPr marL="513629" indent="0">
              <a:buFontTx/>
              <a:buNone/>
              <a:defRPr b="1">
                <a:solidFill>
                  <a:schemeClr val="accent4"/>
                </a:solidFill>
              </a:defRPr>
            </a:lvl3pPr>
            <a:lvl4pPr marL="770444" indent="0">
              <a:buFontTx/>
              <a:buNone/>
              <a:defRPr b="1">
                <a:solidFill>
                  <a:schemeClr val="accent4"/>
                </a:solidFill>
              </a:defRPr>
            </a:lvl4pPr>
            <a:lvl5pPr marL="1027257" indent="0">
              <a:buFontTx/>
              <a:buNone/>
              <a:defRPr b="1">
                <a:solidFill>
                  <a:schemeClr val="accent4"/>
                </a:solidFill>
              </a:defRPr>
            </a:lvl5pPr>
          </a:lstStyle>
          <a:p>
            <a:pPr lvl="0"/>
            <a:r>
              <a:rPr lang="en-GB" dirty="0"/>
              <a:t>Name</a:t>
            </a:r>
          </a:p>
        </p:txBody>
      </p:sp>
      <p:cxnSp>
        <p:nvCxnSpPr>
          <p:cNvPr id="8" name="Straight Connector 7"/>
          <p:cNvCxnSpPr/>
          <p:nvPr userDrawn="1"/>
        </p:nvCxnSpPr>
        <p:spPr>
          <a:xfrm>
            <a:off x="647831" y="6316537"/>
            <a:ext cx="10890764" cy="0"/>
          </a:xfrm>
          <a:prstGeom prst="line">
            <a:avLst/>
          </a:prstGeom>
          <a:ln w="9525">
            <a:solidFill>
              <a:schemeClr val="bg1"/>
            </a:solidFill>
          </a:ln>
        </p:spPr>
        <p:style>
          <a:lnRef idx="1">
            <a:schemeClr val="accent1"/>
          </a:lnRef>
          <a:fillRef idx="0">
            <a:schemeClr val="accent1"/>
          </a:fillRef>
          <a:effectRef idx="0">
            <a:schemeClr val="accent1"/>
          </a:effectRef>
          <a:fontRef idx="minor">
            <a:schemeClr val="tx1"/>
          </a:fontRef>
        </p:style>
      </p:cxnSp>
      <p:grpSp>
        <p:nvGrpSpPr>
          <p:cNvPr id="23" name="Logotype, static"/>
          <p:cNvGrpSpPr/>
          <p:nvPr userDrawn="1"/>
        </p:nvGrpSpPr>
        <p:grpSpPr>
          <a:xfrm>
            <a:off x="10686683" y="6387823"/>
            <a:ext cx="863463" cy="180060"/>
            <a:chOff x="9501453" y="6148765"/>
            <a:chExt cx="2047875" cy="427037"/>
          </a:xfrm>
          <a:solidFill>
            <a:schemeClr val="bg1"/>
          </a:solidFill>
        </p:grpSpPr>
        <p:sp>
          <p:nvSpPr>
            <p:cNvPr id="24" name="Freeform 5"/>
            <p:cNvSpPr>
              <a:spLocks noEditPoints="1"/>
            </p:cNvSpPr>
            <p:nvPr userDrawn="1"/>
          </p:nvSpPr>
          <p:spPr bwMode="auto">
            <a:xfrm>
              <a:off x="11206428" y="6231315"/>
              <a:ext cx="342900" cy="344487"/>
            </a:xfrm>
            <a:custGeom>
              <a:avLst/>
              <a:gdLst>
                <a:gd name="T0" fmla="*/ 43 w 91"/>
                <a:gd name="T1" fmla="*/ 2 h 91"/>
                <a:gd name="T2" fmla="*/ 2 w 91"/>
                <a:gd name="T3" fmla="*/ 44 h 91"/>
                <a:gd name="T4" fmla="*/ 46 w 91"/>
                <a:gd name="T5" fmla="*/ 91 h 91"/>
                <a:gd name="T6" fmla="*/ 74 w 91"/>
                <a:gd name="T7" fmla="*/ 77 h 91"/>
                <a:gd name="T8" fmla="*/ 74 w 91"/>
                <a:gd name="T9" fmla="*/ 90 h 91"/>
                <a:gd name="T10" fmla="*/ 91 w 91"/>
                <a:gd name="T11" fmla="*/ 90 h 91"/>
                <a:gd name="T12" fmla="*/ 91 w 91"/>
                <a:gd name="T13" fmla="*/ 47 h 91"/>
                <a:gd name="T14" fmla="*/ 43 w 91"/>
                <a:gd name="T15" fmla="*/ 2 h 91"/>
                <a:gd name="T16" fmla="*/ 72 w 91"/>
                <a:gd name="T17" fmla="*/ 48 h 91"/>
                <a:gd name="T18" fmla="*/ 43 w 91"/>
                <a:gd name="T19" fmla="*/ 72 h 91"/>
                <a:gd name="T20" fmla="*/ 21 w 91"/>
                <a:gd name="T21" fmla="*/ 50 h 91"/>
                <a:gd name="T22" fmla="*/ 46 w 91"/>
                <a:gd name="T23" fmla="*/ 21 h 91"/>
                <a:gd name="T24" fmla="*/ 72 w 91"/>
                <a:gd name="T25" fmla="*/ 45 h 91"/>
                <a:gd name="T26" fmla="*/ 72 w 91"/>
                <a:gd name="T27" fmla="*/ 48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1" h="91">
                  <a:moveTo>
                    <a:pt x="43" y="2"/>
                  </a:moveTo>
                  <a:cubicBezTo>
                    <a:pt x="21" y="4"/>
                    <a:pt x="3" y="22"/>
                    <a:pt x="2" y="44"/>
                  </a:cubicBezTo>
                  <a:cubicBezTo>
                    <a:pt x="0" y="70"/>
                    <a:pt x="21" y="91"/>
                    <a:pt x="46" y="91"/>
                  </a:cubicBezTo>
                  <a:cubicBezTo>
                    <a:pt x="56" y="91"/>
                    <a:pt x="68" y="87"/>
                    <a:pt x="74" y="77"/>
                  </a:cubicBezTo>
                  <a:cubicBezTo>
                    <a:pt x="74" y="90"/>
                    <a:pt x="74" y="90"/>
                    <a:pt x="74" y="90"/>
                  </a:cubicBezTo>
                  <a:cubicBezTo>
                    <a:pt x="91" y="90"/>
                    <a:pt x="91" y="90"/>
                    <a:pt x="91" y="90"/>
                  </a:cubicBezTo>
                  <a:cubicBezTo>
                    <a:pt x="91" y="47"/>
                    <a:pt x="91" y="47"/>
                    <a:pt x="91" y="47"/>
                  </a:cubicBezTo>
                  <a:cubicBezTo>
                    <a:pt x="91" y="20"/>
                    <a:pt x="69" y="0"/>
                    <a:pt x="43" y="2"/>
                  </a:cubicBezTo>
                  <a:close/>
                  <a:moveTo>
                    <a:pt x="72" y="48"/>
                  </a:moveTo>
                  <a:cubicBezTo>
                    <a:pt x="71" y="63"/>
                    <a:pt x="58" y="74"/>
                    <a:pt x="43" y="72"/>
                  </a:cubicBezTo>
                  <a:cubicBezTo>
                    <a:pt x="32" y="71"/>
                    <a:pt x="22" y="61"/>
                    <a:pt x="21" y="50"/>
                  </a:cubicBezTo>
                  <a:cubicBezTo>
                    <a:pt x="19" y="34"/>
                    <a:pt x="31" y="21"/>
                    <a:pt x="46" y="21"/>
                  </a:cubicBezTo>
                  <a:cubicBezTo>
                    <a:pt x="60" y="21"/>
                    <a:pt x="71" y="32"/>
                    <a:pt x="72" y="45"/>
                  </a:cubicBezTo>
                  <a:lnTo>
                    <a:pt x="72" y="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180" fontAlgn="auto">
                <a:spcBef>
                  <a:spcPts val="0"/>
                </a:spcBef>
                <a:spcAft>
                  <a:spcPts val="0"/>
                </a:spcAft>
              </a:pPr>
              <a:endParaRPr lang="en-US" sz="2096" dirty="0">
                <a:solidFill>
                  <a:prstClr val="black"/>
                </a:solidFill>
                <a:latin typeface="Arial"/>
                <a:cs typeface="+mn-cs"/>
              </a:endParaRPr>
            </a:p>
          </p:txBody>
        </p:sp>
        <p:sp>
          <p:nvSpPr>
            <p:cNvPr id="25" name="Freeform 6"/>
            <p:cNvSpPr>
              <a:spLocks noEditPoints="1"/>
            </p:cNvSpPr>
            <p:nvPr userDrawn="1"/>
          </p:nvSpPr>
          <p:spPr bwMode="auto">
            <a:xfrm>
              <a:off x="10849241" y="6236077"/>
              <a:ext cx="334963" cy="339725"/>
            </a:xfrm>
            <a:custGeom>
              <a:avLst/>
              <a:gdLst>
                <a:gd name="T0" fmla="*/ 44 w 89"/>
                <a:gd name="T1" fmla="*/ 1 h 90"/>
                <a:gd name="T2" fmla="*/ 0 w 89"/>
                <a:gd name="T3" fmla="*/ 46 h 90"/>
                <a:gd name="T4" fmla="*/ 45 w 89"/>
                <a:gd name="T5" fmla="*/ 90 h 90"/>
                <a:gd name="T6" fmla="*/ 86 w 89"/>
                <a:gd name="T7" fmla="*/ 63 h 90"/>
                <a:gd name="T8" fmla="*/ 69 w 89"/>
                <a:gd name="T9" fmla="*/ 58 h 90"/>
                <a:gd name="T10" fmla="*/ 50 w 89"/>
                <a:gd name="T11" fmla="*/ 72 h 90"/>
                <a:gd name="T12" fmla="*/ 22 w 89"/>
                <a:gd name="T13" fmla="*/ 59 h 90"/>
                <a:gd name="T14" fmla="*/ 89 w 89"/>
                <a:gd name="T15" fmla="*/ 41 h 90"/>
                <a:gd name="T16" fmla="*/ 44 w 89"/>
                <a:gd name="T17" fmla="*/ 1 h 90"/>
                <a:gd name="T18" fmla="*/ 19 w 89"/>
                <a:gd name="T19" fmla="*/ 44 h 90"/>
                <a:gd name="T20" fmla="*/ 36 w 89"/>
                <a:gd name="T21" fmla="*/ 19 h 90"/>
                <a:gd name="T22" fmla="*/ 67 w 89"/>
                <a:gd name="T23" fmla="*/ 31 h 90"/>
                <a:gd name="T24" fmla="*/ 19 w 89"/>
                <a:gd name="T25" fmla="*/ 44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9" h="90">
                  <a:moveTo>
                    <a:pt x="44" y="1"/>
                  </a:moveTo>
                  <a:cubicBezTo>
                    <a:pt x="20" y="2"/>
                    <a:pt x="0" y="20"/>
                    <a:pt x="0" y="46"/>
                  </a:cubicBezTo>
                  <a:cubicBezTo>
                    <a:pt x="0" y="70"/>
                    <a:pt x="20" y="90"/>
                    <a:pt x="45" y="90"/>
                  </a:cubicBezTo>
                  <a:cubicBezTo>
                    <a:pt x="62" y="90"/>
                    <a:pt x="79" y="80"/>
                    <a:pt x="86" y="63"/>
                  </a:cubicBezTo>
                  <a:cubicBezTo>
                    <a:pt x="69" y="58"/>
                    <a:pt x="69" y="58"/>
                    <a:pt x="69" y="58"/>
                  </a:cubicBezTo>
                  <a:cubicBezTo>
                    <a:pt x="66" y="65"/>
                    <a:pt x="58" y="71"/>
                    <a:pt x="50" y="72"/>
                  </a:cubicBezTo>
                  <a:cubicBezTo>
                    <a:pt x="38" y="75"/>
                    <a:pt x="26" y="67"/>
                    <a:pt x="22" y="59"/>
                  </a:cubicBezTo>
                  <a:cubicBezTo>
                    <a:pt x="89" y="41"/>
                    <a:pt x="89" y="41"/>
                    <a:pt x="89" y="41"/>
                  </a:cubicBezTo>
                  <a:cubicBezTo>
                    <a:pt x="87" y="24"/>
                    <a:pt x="72" y="0"/>
                    <a:pt x="44" y="1"/>
                  </a:cubicBezTo>
                  <a:close/>
                  <a:moveTo>
                    <a:pt x="19" y="44"/>
                  </a:moveTo>
                  <a:cubicBezTo>
                    <a:pt x="19" y="34"/>
                    <a:pt x="24" y="24"/>
                    <a:pt x="36" y="19"/>
                  </a:cubicBezTo>
                  <a:cubicBezTo>
                    <a:pt x="50" y="14"/>
                    <a:pt x="62" y="21"/>
                    <a:pt x="67" y="31"/>
                  </a:cubicBezTo>
                  <a:lnTo>
                    <a:pt x="19" y="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180" fontAlgn="auto">
                <a:spcBef>
                  <a:spcPts val="0"/>
                </a:spcBef>
                <a:spcAft>
                  <a:spcPts val="0"/>
                </a:spcAft>
              </a:pPr>
              <a:endParaRPr lang="en-US" sz="2096" dirty="0">
                <a:solidFill>
                  <a:prstClr val="black"/>
                </a:solidFill>
                <a:latin typeface="Arial"/>
                <a:cs typeface="+mn-cs"/>
              </a:endParaRPr>
            </a:p>
          </p:txBody>
        </p:sp>
        <p:sp>
          <p:nvSpPr>
            <p:cNvPr id="26" name="Freeform 7"/>
            <p:cNvSpPr>
              <a:spLocks/>
            </p:cNvSpPr>
            <p:nvPr userDrawn="1"/>
          </p:nvSpPr>
          <p:spPr bwMode="auto">
            <a:xfrm>
              <a:off x="10292028" y="6239252"/>
              <a:ext cx="166688" cy="333375"/>
            </a:xfrm>
            <a:custGeom>
              <a:avLst/>
              <a:gdLst>
                <a:gd name="T0" fmla="*/ 44 w 44"/>
                <a:gd name="T1" fmla="*/ 18 h 88"/>
                <a:gd name="T2" fmla="*/ 44 w 44"/>
                <a:gd name="T3" fmla="*/ 0 h 88"/>
                <a:gd name="T4" fmla="*/ 19 w 44"/>
                <a:gd name="T5" fmla="*/ 13 h 88"/>
                <a:gd name="T6" fmla="*/ 19 w 44"/>
                <a:gd name="T7" fmla="*/ 3 h 88"/>
                <a:gd name="T8" fmla="*/ 0 w 44"/>
                <a:gd name="T9" fmla="*/ 3 h 88"/>
                <a:gd name="T10" fmla="*/ 0 w 44"/>
                <a:gd name="T11" fmla="*/ 44 h 88"/>
                <a:gd name="T12" fmla="*/ 0 w 44"/>
                <a:gd name="T13" fmla="*/ 88 h 88"/>
                <a:gd name="T14" fmla="*/ 20 w 44"/>
                <a:gd name="T15" fmla="*/ 88 h 88"/>
                <a:gd name="T16" fmla="*/ 20 w 44"/>
                <a:gd name="T17" fmla="*/ 46 h 88"/>
                <a:gd name="T18" fmla="*/ 44 w 44"/>
                <a:gd name="T19" fmla="*/ 1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 h="88">
                  <a:moveTo>
                    <a:pt x="44" y="18"/>
                  </a:moveTo>
                  <a:cubicBezTo>
                    <a:pt x="44" y="0"/>
                    <a:pt x="44" y="0"/>
                    <a:pt x="44" y="0"/>
                  </a:cubicBezTo>
                  <a:cubicBezTo>
                    <a:pt x="28" y="0"/>
                    <a:pt x="22" y="8"/>
                    <a:pt x="19" y="13"/>
                  </a:cubicBezTo>
                  <a:cubicBezTo>
                    <a:pt x="19" y="3"/>
                    <a:pt x="19" y="3"/>
                    <a:pt x="19" y="3"/>
                  </a:cubicBezTo>
                  <a:cubicBezTo>
                    <a:pt x="0" y="3"/>
                    <a:pt x="0" y="3"/>
                    <a:pt x="0" y="3"/>
                  </a:cubicBezTo>
                  <a:cubicBezTo>
                    <a:pt x="0" y="44"/>
                    <a:pt x="0" y="44"/>
                    <a:pt x="0" y="44"/>
                  </a:cubicBezTo>
                  <a:cubicBezTo>
                    <a:pt x="0" y="88"/>
                    <a:pt x="0" y="88"/>
                    <a:pt x="0" y="88"/>
                  </a:cubicBezTo>
                  <a:cubicBezTo>
                    <a:pt x="20" y="88"/>
                    <a:pt x="20" y="88"/>
                    <a:pt x="20" y="88"/>
                  </a:cubicBezTo>
                  <a:cubicBezTo>
                    <a:pt x="20" y="62"/>
                    <a:pt x="20" y="62"/>
                    <a:pt x="20" y="46"/>
                  </a:cubicBezTo>
                  <a:cubicBezTo>
                    <a:pt x="20" y="26"/>
                    <a:pt x="31" y="19"/>
                    <a:pt x="44"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180" fontAlgn="auto">
                <a:spcBef>
                  <a:spcPts val="0"/>
                </a:spcBef>
                <a:spcAft>
                  <a:spcPts val="0"/>
                </a:spcAft>
              </a:pPr>
              <a:endParaRPr lang="en-US" sz="2096" dirty="0">
                <a:solidFill>
                  <a:prstClr val="black"/>
                </a:solidFill>
                <a:latin typeface="Arial"/>
                <a:cs typeface="+mn-cs"/>
              </a:endParaRPr>
            </a:p>
          </p:txBody>
        </p:sp>
        <p:sp>
          <p:nvSpPr>
            <p:cNvPr id="27" name="Freeform 8"/>
            <p:cNvSpPr>
              <a:spLocks/>
            </p:cNvSpPr>
            <p:nvPr userDrawn="1"/>
          </p:nvSpPr>
          <p:spPr bwMode="auto">
            <a:xfrm>
              <a:off x="9501453" y="6182102"/>
              <a:ext cx="369888" cy="390525"/>
            </a:xfrm>
            <a:custGeom>
              <a:avLst/>
              <a:gdLst>
                <a:gd name="T0" fmla="*/ 185 w 233"/>
                <a:gd name="T1" fmla="*/ 165 h 246"/>
                <a:gd name="T2" fmla="*/ 48 w 233"/>
                <a:gd name="T3" fmla="*/ 0 h 246"/>
                <a:gd name="T4" fmla="*/ 0 w 233"/>
                <a:gd name="T5" fmla="*/ 0 h 246"/>
                <a:gd name="T6" fmla="*/ 0 w 233"/>
                <a:gd name="T7" fmla="*/ 246 h 246"/>
                <a:gd name="T8" fmla="*/ 50 w 233"/>
                <a:gd name="T9" fmla="*/ 246 h 246"/>
                <a:gd name="T10" fmla="*/ 50 w 233"/>
                <a:gd name="T11" fmla="*/ 81 h 246"/>
                <a:gd name="T12" fmla="*/ 190 w 233"/>
                <a:gd name="T13" fmla="*/ 246 h 246"/>
                <a:gd name="T14" fmla="*/ 233 w 233"/>
                <a:gd name="T15" fmla="*/ 246 h 246"/>
                <a:gd name="T16" fmla="*/ 233 w 233"/>
                <a:gd name="T17" fmla="*/ 0 h 246"/>
                <a:gd name="T18" fmla="*/ 185 w 233"/>
                <a:gd name="T19" fmla="*/ 0 h 246"/>
                <a:gd name="T20" fmla="*/ 185 w 233"/>
                <a:gd name="T21" fmla="*/ 165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3" h="246">
                  <a:moveTo>
                    <a:pt x="185" y="165"/>
                  </a:moveTo>
                  <a:lnTo>
                    <a:pt x="48" y="0"/>
                  </a:lnTo>
                  <a:lnTo>
                    <a:pt x="0" y="0"/>
                  </a:lnTo>
                  <a:lnTo>
                    <a:pt x="0" y="246"/>
                  </a:lnTo>
                  <a:lnTo>
                    <a:pt x="50" y="246"/>
                  </a:lnTo>
                  <a:lnTo>
                    <a:pt x="50" y="81"/>
                  </a:lnTo>
                  <a:lnTo>
                    <a:pt x="190" y="246"/>
                  </a:lnTo>
                  <a:lnTo>
                    <a:pt x="233" y="246"/>
                  </a:lnTo>
                  <a:lnTo>
                    <a:pt x="233" y="0"/>
                  </a:lnTo>
                  <a:lnTo>
                    <a:pt x="185" y="0"/>
                  </a:lnTo>
                  <a:lnTo>
                    <a:pt x="185" y="16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180" fontAlgn="auto">
                <a:spcBef>
                  <a:spcPts val="0"/>
                </a:spcBef>
                <a:spcAft>
                  <a:spcPts val="0"/>
                </a:spcAft>
              </a:pPr>
              <a:endParaRPr lang="en-US" sz="2096" dirty="0">
                <a:solidFill>
                  <a:prstClr val="black"/>
                </a:solidFill>
                <a:latin typeface="Arial"/>
                <a:cs typeface="+mn-cs"/>
              </a:endParaRPr>
            </a:p>
          </p:txBody>
        </p:sp>
        <p:sp>
          <p:nvSpPr>
            <p:cNvPr id="28" name="Freeform 9"/>
            <p:cNvSpPr>
              <a:spLocks noEditPoints="1"/>
            </p:cNvSpPr>
            <p:nvPr userDrawn="1"/>
          </p:nvSpPr>
          <p:spPr bwMode="auto">
            <a:xfrm>
              <a:off x="10461891" y="6148765"/>
              <a:ext cx="342900" cy="427037"/>
            </a:xfrm>
            <a:custGeom>
              <a:avLst/>
              <a:gdLst>
                <a:gd name="T0" fmla="*/ 91 w 91"/>
                <a:gd name="T1" fmla="*/ 0 h 113"/>
                <a:gd name="T2" fmla="*/ 73 w 91"/>
                <a:gd name="T3" fmla="*/ 0 h 113"/>
                <a:gd name="T4" fmla="*/ 73 w 91"/>
                <a:gd name="T5" fmla="*/ 34 h 113"/>
                <a:gd name="T6" fmla="*/ 43 w 91"/>
                <a:gd name="T7" fmla="*/ 24 h 113"/>
                <a:gd name="T8" fmla="*/ 2 w 91"/>
                <a:gd name="T9" fmla="*/ 66 h 113"/>
                <a:gd name="T10" fmla="*/ 46 w 91"/>
                <a:gd name="T11" fmla="*/ 113 h 113"/>
                <a:gd name="T12" fmla="*/ 74 w 91"/>
                <a:gd name="T13" fmla="*/ 101 h 113"/>
                <a:gd name="T14" fmla="*/ 74 w 91"/>
                <a:gd name="T15" fmla="*/ 112 h 113"/>
                <a:gd name="T16" fmla="*/ 91 w 91"/>
                <a:gd name="T17" fmla="*/ 112 h 113"/>
                <a:gd name="T18" fmla="*/ 91 w 91"/>
                <a:gd name="T19" fmla="*/ 69 h 113"/>
                <a:gd name="T20" fmla="*/ 91 w 91"/>
                <a:gd name="T21" fmla="*/ 69 h 113"/>
                <a:gd name="T22" fmla="*/ 91 w 91"/>
                <a:gd name="T23" fmla="*/ 68 h 113"/>
                <a:gd name="T24" fmla="*/ 91 w 91"/>
                <a:gd name="T25" fmla="*/ 0 h 113"/>
                <a:gd name="T26" fmla="*/ 72 w 91"/>
                <a:gd name="T27" fmla="*/ 70 h 113"/>
                <a:gd name="T28" fmla="*/ 43 w 91"/>
                <a:gd name="T29" fmla="*/ 94 h 113"/>
                <a:gd name="T30" fmla="*/ 21 w 91"/>
                <a:gd name="T31" fmla="*/ 72 h 113"/>
                <a:gd name="T32" fmla="*/ 46 w 91"/>
                <a:gd name="T33" fmla="*/ 43 h 113"/>
                <a:gd name="T34" fmla="*/ 72 w 91"/>
                <a:gd name="T35" fmla="*/ 67 h 113"/>
                <a:gd name="T36" fmla="*/ 72 w 91"/>
                <a:gd name="T37" fmla="*/ 7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1" h="113">
                  <a:moveTo>
                    <a:pt x="91" y="0"/>
                  </a:moveTo>
                  <a:cubicBezTo>
                    <a:pt x="73" y="0"/>
                    <a:pt x="73" y="0"/>
                    <a:pt x="73" y="0"/>
                  </a:cubicBezTo>
                  <a:cubicBezTo>
                    <a:pt x="73" y="34"/>
                    <a:pt x="73" y="34"/>
                    <a:pt x="73" y="34"/>
                  </a:cubicBezTo>
                  <a:cubicBezTo>
                    <a:pt x="68" y="28"/>
                    <a:pt x="55" y="23"/>
                    <a:pt x="43" y="24"/>
                  </a:cubicBezTo>
                  <a:cubicBezTo>
                    <a:pt x="21" y="26"/>
                    <a:pt x="3" y="44"/>
                    <a:pt x="2" y="66"/>
                  </a:cubicBezTo>
                  <a:cubicBezTo>
                    <a:pt x="0" y="92"/>
                    <a:pt x="21" y="113"/>
                    <a:pt x="46" y="113"/>
                  </a:cubicBezTo>
                  <a:cubicBezTo>
                    <a:pt x="56" y="113"/>
                    <a:pt x="69" y="109"/>
                    <a:pt x="74" y="101"/>
                  </a:cubicBezTo>
                  <a:cubicBezTo>
                    <a:pt x="74" y="112"/>
                    <a:pt x="74" y="112"/>
                    <a:pt x="74" y="112"/>
                  </a:cubicBezTo>
                  <a:cubicBezTo>
                    <a:pt x="91" y="112"/>
                    <a:pt x="91" y="112"/>
                    <a:pt x="91" y="112"/>
                  </a:cubicBezTo>
                  <a:cubicBezTo>
                    <a:pt x="91" y="69"/>
                    <a:pt x="91" y="69"/>
                    <a:pt x="91" y="69"/>
                  </a:cubicBezTo>
                  <a:cubicBezTo>
                    <a:pt x="91" y="69"/>
                    <a:pt x="91" y="69"/>
                    <a:pt x="91" y="69"/>
                  </a:cubicBezTo>
                  <a:cubicBezTo>
                    <a:pt x="91" y="68"/>
                    <a:pt x="91" y="68"/>
                    <a:pt x="91" y="68"/>
                  </a:cubicBezTo>
                  <a:lnTo>
                    <a:pt x="91" y="0"/>
                  </a:lnTo>
                  <a:close/>
                  <a:moveTo>
                    <a:pt x="72" y="70"/>
                  </a:moveTo>
                  <a:cubicBezTo>
                    <a:pt x="71" y="85"/>
                    <a:pt x="58" y="96"/>
                    <a:pt x="43" y="94"/>
                  </a:cubicBezTo>
                  <a:cubicBezTo>
                    <a:pt x="32" y="93"/>
                    <a:pt x="22" y="83"/>
                    <a:pt x="21" y="72"/>
                  </a:cubicBezTo>
                  <a:cubicBezTo>
                    <a:pt x="19" y="56"/>
                    <a:pt x="31" y="43"/>
                    <a:pt x="46" y="43"/>
                  </a:cubicBezTo>
                  <a:cubicBezTo>
                    <a:pt x="60" y="43"/>
                    <a:pt x="71" y="54"/>
                    <a:pt x="72" y="67"/>
                  </a:cubicBezTo>
                  <a:lnTo>
                    <a:pt x="72"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180" fontAlgn="auto">
                <a:spcBef>
                  <a:spcPts val="0"/>
                </a:spcBef>
                <a:spcAft>
                  <a:spcPts val="0"/>
                </a:spcAft>
              </a:pPr>
              <a:endParaRPr lang="en-US" sz="2096" dirty="0">
                <a:solidFill>
                  <a:prstClr val="black"/>
                </a:solidFill>
                <a:latin typeface="Arial"/>
                <a:cs typeface="+mn-cs"/>
              </a:endParaRPr>
            </a:p>
          </p:txBody>
        </p:sp>
        <p:sp>
          <p:nvSpPr>
            <p:cNvPr id="29" name="Freeform 10"/>
            <p:cNvSpPr>
              <a:spLocks noEditPoints="1"/>
            </p:cNvSpPr>
            <p:nvPr userDrawn="1"/>
          </p:nvSpPr>
          <p:spPr bwMode="auto">
            <a:xfrm>
              <a:off x="9912616" y="6239252"/>
              <a:ext cx="338138" cy="336550"/>
            </a:xfrm>
            <a:custGeom>
              <a:avLst/>
              <a:gdLst>
                <a:gd name="T0" fmla="*/ 45 w 90"/>
                <a:gd name="T1" fmla="*/ 0 h 89"/>
                <a:gd name="T2" fmla="*/ 0 w 90"/>
                <a:gd name="T3" fmla="*/ 45 h 89"/>
                <a:gd name="T4" fmla="*/ 45 w 90"/>
                <a:gd name="T5" fmla="*/ 89 h 89"/>
                <a:gd name="T6" fmla="*/ 90 w 90"/>
                <a:gd name="T7" fmla="*/ 45 h 89"/>
                <a:gd name="T8" fmla="*/ 45 w 90"/>
                <a:gd name="T9" fmla="*/ 0 h 89"/>
                <a:gd name="T10" fmla="*/ 45 w 90"/>
                <a:gd name="T11" fmla="*/ 70 h 89"/>
                <a:gd name="T12" fmla="*/ 19 w 90"/>
                <a:gd name="T13" fmla="*/ 45 h 89"/>
                <a:gd name="T14" fmla="*/ 45 w 90"/>
                <a:gd name="T15" fmla="*/ 19 h 89"/>
                <a:gd name="T16" fmla="*/ 71 w 90"/>
                <a:gd name="T17" fmla="*/ 45 h 89"/>
                <a:gd name="T18" fmla="*/ 45 w 90"/>
                <a:gd name="T19" fmla="*/ 7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0" h="89">
                  <a:moveTo>
                    <a:pt x="45" y="0"/>
                  </a:moveTo>
                  <a:cubicBezTo>
                    <a:pt x="20" y="0"/>
                    <a:pt x="0" y="20"/>
                    <a:pt x="0" y="45"/>
                  </a:cubicBezTo>
                  <a:cubicBezTo>
                    <a:pt x="0" y="69"/>
                    <a:pt x="20" y="89"/>
                    <a:pt x="45" y="89"/>
                  </a:cubicBezTo>
                  <a:cubicBezTo>
                    <a:pt x="70" y="89"/>
                    <a:pt x="90" y="69"/>
                    <a:pt x="90" y="45"/>
                  </a:cubicBezTo>
                  <a:cubicBezTo>
                    <a:pt x="90" y="20"/>
                    <a:pt x="70" y="0"/>
                    <a:pt x="45" y="0"/>
                  </a:cubicBezTo>
                  <a:close/>
                  <a:moveTo>
                    <a:pt x="45" y="70"/>
                  </a:moveTo>
                  <a:cubicBezTo>
                    <a:pt x="31" y="70"/>
                    <a:pt x="19" y="59"/>
                    <a:pt x="19" y="45"/>
                  </a:cubicBezTo>
                  <a:cubicBezTo>
                    <a:pt x="19" y="30"/>
                    <a:pt x="31" y="19"/>
                    <a:pt x="45" y="19"/>
                  </a:cubicBezTo>
                  <a:cubicBezTo>
                    <a:pt x="59" y="19"/>
                    <a:pt x="71" y="30"/>
                    <a:pt x="71" y="45"/>
                  </a:cubicBezTo>
                  <a:cubicBezTo>
                    <a:pt x="71" y="59"/>
                    <a:pt x="59" y="70"/>
                    <a:pt x="45" y="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180" fontAlgn="auto">
                <a:spcBef>
                  <a:spcPts val="0"/>
                </a:spcBef>
                <a:spcAft>
                  <a:spcPts val="0"/>
                </a:spcAft>
              </a:pPr>
              <a:endParaRPr lang="en-US" sz="2096" dirty="0">
                <a:solidFill>
                  <a:prstClr val="black"/>
                </a:solidFill>
                <a:latin typeface="Arial"/>
                <a:cs typeface="+mn-cs"/>
              </a:endParaRPr>
            </a:p>
          </p:txBody>
        </p:sp>
      </p:grpSp>
      <p:sp>
        <p:nvSpPr>
          <p:cNvPr id="3" name="Footer Placeholder 2"/>
          <p:cNvSpPr>
            <a:spLocks noGrp="1"/>
          </p:cNvSpPr>
          <p:nvPr>
            <p:ph type="ftr" sz="quarter" idx="14"/>
          </p:nvPr>
        </p:nvSpPr>
        <p:spPr>
          <a:xfrm>
            <a:off x="1531079" y="6373582"/>
            <a:ext cx="3958969" cy="143967"/>
          </a:xfrm>
          <a:prstGeom prst="rect">
            <a:avLst/>
          </a:prstGeom>
        </p:spPr>
        <p:txBody>
          <a:bodyPr/>
          <a:lstStyle>
            <a:lvl1pPr>
              <a:defRPr>
                <a:solidFill>
                  <a:schemeClr val="bg1"/>
                </a:solidFill>
              </a:defRPr>
            </a:lvl1pPr>
          </a:lstStyle>
          <a:p>
            <a:endParaRPr lang="en-GB" dirty="0">
              <a:solidFill>
                <a:prstClr val="white"/>
              </a:solidFill>
            </a:endParaRPr>
          </a:p>
        </p:txBody>
      </p:sp>
    </p:spTree>
    <p:extLst>
      <p:ext uri="{BB962C8B-B14F-4D97-AF65-F5344CB8AC3E}">
        <p14:creationId xmlns:p14="http://schemas.microsoft.com/office/powerpoint/2010/main" val="276228773"/>
      </p:ext>
    </p:extLst>
  </p:cSld>
  <p:clrMapOvr>
    <a:masterClrMapping/>
  </p:clrMapOvr>
</p:sldLayout>
</file>

<file path=ppt/slideLayouts/slideLayout332.xml><?xml version="1.0" encoding="utf-8"?>
<p:sldLayout xmlns:a="http://schemas.openxmlformats.org/drawingml/2006/main" xmlns:r="http://schemas.openxmlformats.org/officeDocument/2006/relationships" xmlns:p="http://schemas.openxmlformats.org/presentationml/2006/main" showMasterSp="0" preserve="1" userDrawn="1">
  <p:cSld name="Quote Pulse Pattern">
    <p:bg>
      <p:bgPr>
        <a:solidFill>
          <a:schemeClr val="accent1"/>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640850" y="166208"/>
            <a:ext cx="6862299" cy="2326704"/>
          </a:xfrm>
        </p:spPr>
        <p:txBody>
          <a:bodyPr>
            <a:noAutofit/>
          </a:bodyPr>
          <a:lstStyle>
            <a:lvl1pPr algn="ctr">
              <a:defRPr sz="2895">
                <a:solidFill>
                  <a:srgbClr val="FBD9CA"/>
                </a:solidFill>
              </a:defRPr>
            </a:lvl1pPr>
          </a:lstStyle>
          <a:p>
            <a:r>
              <a:rPr lang="en-GB" dirty="0"/>
              <a:t>Click and type quote</a:t>
            </a:r>
          </a:p>
        </p:txBody>
      </p:sp>
      <p:sp>
        <p:nvSpPr>
          <p:cNvPr id="5" name="Slide Number Placeholder 4"/>
          <p:cNvSpPr>
            <a:spLocks noGrp="1"/>
          </p:cNvSpPr>
          <p:nvPr>
            <p:ph type="sldNum" sz="quarter" idx="12"/>
          </p:nvPr>
        </p:nvSpPr>
        <p:spPr>
          <a:xfrm>
            <a:off x="647831" y="6373544"/>
            <a:ext cx="323916" cy="144000"/>
          </a:xfrm>
          <a:prstGeom prst="rect">
            <a:avLst/>
          </a:prstGeom>
        </p:spPr>
        <p:txBody>
          <a:bodyPr/>
          <a:lstStyle>
            <a:lvl1pPr>
              <a:defRPr>
                <a:solidFill>
                  <a:schemeClr val="bg1"/>
                </a:solidFill>
              </a:defRPr>
            </a:lvl1pPr>
          </a:lstStyle>
          <a:p>
            <a:fld id="{D14BCCD3-0010-4FBA-B965-2126ADC31932}" type="slidenum">
              <a:rPr lang="en-GB" smtClean="0">
                <a:solidFill>
                  <a:prstClr val="white"/>
                </a:solidFill>
              </a:rPr>
              <a:pPr/>
              <a:t>‹#›</a:t>
            </a:fld>
            <a:endParaRPr lang="en-GB" dirty="0">
              <a:solidFill>
                <a:prstClr val="white"/>
              </a:solidFill>
            </a:endParaRPr>
          </a:p>
        </p:txBody>
      </p:sp>
      <p:sp>
        <p:nvSpPr>
          <p:cNvPr id="6" name="Text Placeholder 9"/>
          <p:cNvSpPr>
            <a:spLocks noGrp="1"/>
          </p:cNvSpPr>
          <p:nvPr>
            <p:ph type="body" sz="quarter" idx="13" hasCustomPrompt="1"/>
          </p:nvPr>
        </p:nvSpPr>
        <p:spPr>
          <a:xfrm>
            <a:off x="2640515" y="2708620"/>
            <a:ext cx="6862299" cy="539875"/>
          </a:xfrm>
        </p:spPr>
        <p:txBody>
          <a:bodyPr>
            <a:noAutofit/>
          </a:bodyPr>
          <a:lstStyle>
            <a:lvl1pPr marL="0" indent="0" algn="ctr">
              <a:buFontTx/>
              <a:buNone/>
              <a:defRPr b="1">
                <a:solidFill>
                  <a:schemeClr val="bg1"/>
                </a:solidFill>
              </a:defRPr>
            </a:lvl1pPr>
            <a:lvl2pPr marL="256815" indent="0">
              <a:buFontTx/>
              <a:buNone/>
              <a:defRPr b="1">
                <a:solidFill>
                  <a:schemeClr val="accent4"/>
                </a:solidFill>
              </a:defRPr>
            </a:lvl2pPr>
            <a:lvl3pPr marL="513629" indent="0">
              <a:buFontTx/>
              <a:buNone/>
              <a:defRPr b="1">
                <a:solidFill>
                  <a:schemeClr val="accent4"/>
                </a:solidFill>
              </a:defRPr>
            </a:lvl3pPr>
            <a:lvl4pPr marL="770444" indent="0">
              <a:buFontTx/>
              <a:buNone/>
              <a:defRPr b="1">
                <a:solidFill>
                  <a:schemeClr val="accent4"/>
                </a:solidFill>
              </a:defRPr>
            </a:lvl4pPr>
            <a:lvl5pPr marL="1027257" indent="0">
              <a:buFontTx/>
              <a:buNone/>
              <a:defRPr b="1">
                <a:solidFill>
                  <a:schemeClr val="accent4"/>
                </a:solidFill>
              </a:defRPr>
            </a:lvl5pPr>
          </a:lstStyle>
          <a:p>
            <a:pPr lvl="0"/>
            <a:r>
              <a:rPr lang="en-GB" dirty="0"/>
              <a:t>Name</a:t>
            </a:r>
          </a:p>
        </p:txBody>
      </p:sp>
      <p:cxnSp>
        <p:nvCxnSpPr>
          <p:cNvPr id="8" name="Straight Connector 7"/>
          <p:cNvCxnSpPr/>
          <p:nvPr userDrawn="1"/>
        </p:nvCxnSpPr>
        <p:spPr>
          <a:xfrm>
            <a:off x="647831" y="6316537"/>
            <a:ext cx="10890764" cy="0"/>
          </a:xfrm>
          <a:prstGeom prst="line">
            <a:avLst/>
          </a:prstGeom>
          <a:ln w="9525">
            <a:solidFill>
              <a:schemeClr val="bg1"/>
            </a:solidFill>
          </a:ln>
        </p:spPr>
        <p:style>
          <a:lnRef idx="1">
            <a:schemeClr val="accent1"/>
          </a:lnRef>
          <a:fillRef idx="0">
            <a:schemeClr val="accent1"/>
          </a:fillRef>
          <a:effectRef idx="0">
            <a:schemeClr val="accent1"/>
          </a:effectRef>
          <a:fontRef idx="minor">
            <a:schemeClr val="tx1"/>
          </a:fontRef>
        </p:style>
      </p:cxnSp>
      <p:grpSp>
        <p:nvGrpSpPr>
          <p:cNvPr id="74" name="Pulse"/>
          <p:cNvGrpSpPr/>
          <p:nvPr userDrawn="1"/>
        </p:nvGrpSpPr>
        <p:grpSpPr>
          <a:xfrm>
            <a:off x="3" y="3347272"/>
            <a:ext cx="12201523" cy="2642575"/>
            <a:chOff x="0" y="3348038"/>
            <a:chExt cx="12204700" cy="2643187"/>
          </a:xfrm>
          <a:solidFill>
            <a:srgbClr val="0000FF"/>
          </a:solidFill>
        </p:grpSpPr>
        <p:sp>
          <p:nvSpPr>
            <p:cNvPr id="45" name="Freeform 5"/>
            <p:cNvSpPr>
              <a:spLocks/>
            </p:cNvSpPr>
            <p:nvPr userDrawn="1"/>
          </p:nvSpPr>
          <p:spPr bwMode="auto">
            <a:xfrm>
              <a:off x="1906588" y="4092575"/>
              <a:ext cx="323850" cy="812800"/>
            </a:xfrm>
            <a:custGeom>
              <a:avLst/>
              <a:gdLst>
                <a:gd name="T0" fmla="*/ 51 w 102"/>
                <a:gd name="T1" fmla="*/ 255 h 255"/>
                <a:gd name="T2" fmla="*/ 51 w 102"/>
                <a:gd name="T3" fmla="*/ 255 h 255"/>
                <a:gd name="T4" fmla="*/ 0 w 102"/>
                <a:gd name="T5" fmla="*/ 204 h 255"/>
                <a:gd name="T6" fmla="*/ 0 w 102"/>
                <a:gd name="T7" fmla="*/ 51 h 255"/>
                <a:gd name="T8" fmla="*/ 51 w 102"/>
                <a:gd name="T9" fmla="*/ 0 h 255"/>
                <a:gd name="T10" fmla="*/ 102 w 102"/>
                <a:gd name="T11" fmla="*/ 51 h 255"/>
                <a:gd name="T12" fmla="*/ 102 w 102"/>
                <a:gd name="T13" fmla="*/ 204 h 255"/>
                <a:gd name="T14" fmla="*/ 51 w 102"/>
                <a:gd name="T15" fmla="*/ 255 h 2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 h="255">
                  <a:moveTo>
                    <a:pt x="51" y="255"/>
                  </a:moveTo>
                  <a:cubicBezTo>
                    <a:pt x="51" y="255"/>
                    <a:pt x="51" y="255"/>
                    <a:pt x="51" y="255"/>
                  </a:cubicBezTo>
                  <a:cubicBezTo>
                    <a:pt x="23" y="255"/>
                    <a:pt x="0" y="232"/>
                    <a:pt x="0" y="204"/>
                  </a:cubicBezTo>
                  <a:cubicBezTo>
                    <a:pt x="0" y="51"/>
                    <a:pt x="0" y="51"/>
                    <a:pt x="0" y="51"/>
                  </a:cubicBezTo>
                  <a:cubicBezTo>
                    <a:pt x="0" y="23"/>
                    <a:pt x="23" y="0"/>
                    <a:pt x="51" y="0"/>
                  </a:cubicBezTo>
                  <a:cubicBezTo>
                    <a:pt x="79" y="0"/>
                    <a:pt x="102" y="23"/>
                    <a:pt x="102" y="51"/>
                  </a:cubicBezTo>
                  <a:cubicBezTo>
                    <a:pt x="102" y="204"/>
                    <a:pt x="102" y="204"/>
                    <a:pt x="102" y="204"/>
                  </a:cubicBezTo>
                  <a:cubicBezTo>
                    <a:pt x="102" y="232"/>
                    <a:pt x="79" y="255"/>
                    <a:pt x="51" y="25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180" fontAlgn="auto">
                <a:spcBef>
                  <a:spcPts val="0"/>
                </a:spcBef>
                <a:spcAft>
                  <a:spcPts val="0"/>
                </a:spcAft>
              </a:pPr>
              <a:endParaRPr lang="en-GB" sz="2096" dirty="0">
                <a:solidFill>
                  <a:prstClr val="black"/>
                </a:solidFill>
                <a:latin typeface="Arial"/>
                <a:cs typeface="+mn-cs"/>
              </a:endParaRPr>
            </a:p>
          </p:txBody>
        </p:sp>
        <p:sp>
          <p:nvSpPr>
            <p:cNvPr id="46" name="Freeform 6"/>
            <p:cNvSpPr>
              <a:spLocks/>
            </p:cNvSpPr>
            <p:nvPr userDrawn="1"/>
          </p:nvSpPr>
          <p:spPr bwMode="auto">
            <a:xfrm>
              <a:off x="3979863" y="4564063"/>
              <a:ext cx="193675" cy="325438"/>
            </a:xfrm>
            <a:custGeom>
              <a:avLst/>
              <a:gdLst>
                <a:gd name="T0" fmla="*/ 30 w 61"/>
                <a:gd name="T1" fmla="*/ 102 h 102"/>
                <a:gd name="T2" fmla="*/ 30 w 61"/>
                <a:gd name="T3" fmla="*/ 102 h 102"/>
                <a:gd name="T4" fmla="*/ 0 w 61"/>
                <a:gd name="T5" fmla="*/ 71 h 102"/>
                <a:gd name="T6" fmla="*/ 0 w 61"/>
                <a:gd name="T7" fmla="*/ 30 h 102"/>
                <a:gd name="T8" fmla="*/ 30 w 61"/>
                <a:gd name="T9" fmla="*/ 0 h 102"/>
                <a:gd name="T10" fmla="*/ 61 w 61"/>
                <a:gd name="T11" fmla="*/ 30 h 102"/>
                <a:gd name="T12" fmla="*/ 61 w 61"/>
                <a:gd name="T13" fmla="*/ 71 h 102"/>
                <a:gd name="T14" fmla="*/ 30 w 61"/>
                <a:gd name="T15" fmla="*/ 102 h 10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1" h="102">
                  <a:moveTo>
                    <a:pt x="30" y="102"/>
                  </a:moveTo>
                  <a:cubicBezTo>
                    <a:pt x="30" y="102"/>
                    <a:pt x="30" y="102"/>
                    <a:pt x="30" y="102"/>
                  </a:cubicBezTo>
                  <a:cubicBezTo>
                    <a:pt x="13" y="102"/>
                    <a:pt x="0" y="88"/>
                    <a:pt x="0" y="71"/>
                  </a:cubicBezTo>
                  <a:cubicBezTo>
                    <a:pt x="0" y="30"/>
                    <a:pt x="0" y="30"/>
                    <a:pt x="0" y="30"/>
                  </a:cubicBezTo>
                  <a:cubicBezTo>
                    <a:pt x="0" y="14"/>
                    <a:pt x="13" y="0"/>
                    <a:pt x="30" y="0"/>
                  </a:cubicBezTo>
                  <a:cubicBezTo>
                    <a:pt x="47" y="0"/>
                    <a:pt x="61" y="14"/>
                    <a:pt x="61" y="30"/>
                  </a:cubicBezTo>
                  <a:cubicBezTo>
                    <a:pt x="61" y="71"/>
                    <a:pt x="61" y="71"/>
                    <a:pt x="61" y="71"/>
                  </a:cubicBezTo>
                  <a:cubicBezTo>
                    <a:pt x="61" y="88"/>
                    <a:pt x="47" y="102"/>
                    <a:pt x="30" y="10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180" fontAlgn="auto">
                <a:spcBef>
                  <a:spcPts val="0"/>
                </a:spcBef>
                <a:spcAft>
                  <a:spcPts val="0"/>
                </a:spcAft>
              </a:pPr>
              <a:endParaRPr lang="en-GB" sz="2096" dirty="0">
                <a:solidFill>
                  <a:prstClr val="black"/>
                </a:solidFill>
                <a:latin typeface="Arial"/>
                <a:cs typeface="+mn-cs"/>
              </a:endParaRPr>
            </a:p>
          </p:txBody>
        </p:sp>
        <p:sp>
          <p:nvSpPr>
            <p:cNvPr id="47" name="Freeform 7"/>
            <p:cNvSpPr>
              <a:spLocks/>
            </p:cNvSpPr>
            <p:nvPr userDrawn="1"/>
          </p:nvSpPr>
          <p:spPr bwMode="auto">
            <a:xfrm>
              <a:off x="1585913" y="4564063"/>
              <a:ext cx="193675" cy="325438"/>
            </a:xfrm>
            <a:custGeom>
              <a:avLst/>
              <a:gdLst>
                <a:gd name="T0" fmla="*/ 30 w 61"/>
                <a:gd name="T1" fmla="*/ 102 h 102"/>
                <a:gd name="T2" fmla="*/ 30 w 61"/>
                <a:gd name="T3" fmla="*/ 102 h 102"/>
                <a:gd name="T4" fmla="*/ 0 w 61"/>
                <a:gd name="T5" fmla="*/ 71 h 102"/>
                <a:gd name="T6" fmla="*/ 0 w 61"/>
                <a:gd name="T7" fmla="*/ 30 h 102"/>
                <a:gd name="T8" fmla="*/ 30 w 61"/>
                <a:gd name="T9" fmla="*/ 0 h 102"/>
                <a:gd name="T10" fmla="*/ 61 w 61"/>
                <a:gd name="T11" fmla="*/ 30 h 102"/>
                <a:gd name="T12" fmla="*/ 61 w 61"/>
                <a:gd name="T13" fmla="*/ 71 h 102"/>
                <a:gd name="T14" fmla="*/ 30 w 61"/>
                <a:gd name="T15" fmla="*/ 102 h 10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1" h="102">
                  <a:moveTo>
                    <a:pt x="30" y="102"/>
                  </a:moveTo>
                  <a:cubicBezTo>
                    <a:pt x="30" y="102"/>
                    <a:pt x="30" y="102"/>
                    <a:pt x="30" y="102"/>
                  </a:cubicBezTo>
                  <a:cubicBezTo>
                    <a:pt x="13" y="102"/>
                    <a:pt x="0" y="88"/>
                    <a:pt x="0" y="71"/>
                  </a:cubicBezTo>
                  <a:cubicBezTo>
                    <a:pt x="0" y="30"/>
                    <a:pt x="0" y="30"/>
                    <a:pt x="0" y="30"/>
                  </a:cubicBezTo>
                  <a:cubicBezTo>
                    <a:pt x="0" y="14"/>
                    <a:pt x="13" y="0"/>
                    <a:pt x="30" y="0"/>
                  </a:cubicBezTo>
                  <a:cubicBezTo>
                    <a:pt x="47" y="0"/>
                    <a:pt x="61" y="14"/>
                    <a:pt x="61" y="30"/>
                  </a:cubicBezTo>
                  <a:cubicBezTo>
                    <a:pt x="61" y="71"/>
                    <a:pt x="61" y="71"/>
                    <a:pt x="61" y="71"/>
                  </a:cubicBezTo>
                  <a:cubicBezTo>
                    <a:pt x="61" y="88"/>
                    <a:pt x="47" y="102"/>
                    <a:pt x="30" y="10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180" fontAlgn="auto">
                <a:spcBef>
                  <a:spcPts val="0"/>
                </a:spcBef>
                <a:spcAft>
                  <a:spcPts val="0"/>
                </a:spcAft>
              </a:pPr>
              <a:endParaRPr lang="en-GB" sz="2096" dirty="0">
                <a:solidFill>
                  <a:prstClr val="black"/>
                </a:solidFill>
                <a:latin typeface="Arial"/>
                <a:cs typeface="+mn-cs"/>
              </a:endParaRPr>
            </a:p>
          </p:txBody>
        </p:sp>
        <p:sp>
          <p:nvSpPr>
            <p:cNvPr id="48" name="Freeform 8"/>
            <p:cNvSpPr>
              <a:spLocks/>
            </p:cNvSpPr>
            <p:nvPr userDrawn="1"/>
          </p:nvSpPr>
          <p:spPr bwMode="auto">
            <a:xfrm>
              <a:off x="3524250" y="4548188"/>
              <a:ext cx="325438" cy="809625"/>
            </a:xfrm>
            <a:custGeom>
              <a:avLst/>
              <a:gdLst>
                <a:gd name="T0" fmla="*/ 51 w 102"/>
                <a:gd name="T1" fmla="*/ 254 h 254"/>
                <a:gd name="T2" fmla="*/ 51 w 102"/>
                <a:gd name="T3" fmla="*/ 254 h 254"/>
                <a:gd name="T4" fmla="*/ 0 w 102"/>
                <a:gd name="T5" fmla="*/ 203 h 254"/>
                <a:gd name="T6" fmla="*/ 0 w 102"/>
                <a:gd name="T7" fmla="*/ 51 h 254"/>
                <a:gd name="T8" fmla="*/ 51 w 102"/>
                <a:gd name="T9" fmla="*/ 0 h 254"/>
                <a:gd name="T10" fmla="*/ 102 w 102"/>
                <a:gd name="T11" fmla="*/ 51 h 254"/>
                <a:gd name="T12" fmla="*/ 102 w 102"/>
                <a:gd name="T13" fmla="*/ 203 h 254"/>
                <a:gd name="T14" fmla="*/ 51 w 102"/>
                <a:gd name="T15" fmla="*/ 254 h 25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 h="254">
                  <a:moveTo>
                    <a:pt x="51" y="254"/>
                  </a:moveTo>
                  <a:cubicBezTo>
                    <a:pt x="51" y="254"/>
                    <a:pt x="51" y="254"/>
                    <a:pt x="51" y="254"/>
                  </a:cubicBezTo>
                  <a:cubicBezTo>
                    <a:pt x="23" y="254"/>
                    <a:pt x="0" y="232"/>
                    <a:pt x="0" y="203"/>
                  </a:cubicBezTo>
                  <a:cubicBezTo>
                    <a:pt x="0" y="51"/>
                    <a:pt x="0" y="51"/>
                    <a:pt x="0" y="51"/>
                  </a:cubicBezTo>
                  <a:cubicBezTo>
                    <a:pt x="0" y="23"/>
                    <a:pt x="23" y="0"/>
                    <a:pt x="51" y="0"/>
                  </a:cubicBezTo>
                  <a:cubicBezTo>
                    <a:pt x="79" y="0"/>
                    <a:pt x="102" y="23"/>
                    <a:pt x="102" y="51"/>
                  </a:cubicBezTo>
                  <a:cubicBezTo>
                    <a:pt x="102" y="203"/>
                    <a:pt x="102" y="203"/>
                    <a:pt x="102" y="203"/>
                  </a:cubicBezTo>
                  <a:cubicBezTo>
                    <a:pt x="102" y="232"/>
                    <a:pt x="79" y="254"/>
                    <a:pt x="51" y="25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180" fontAlgn="auto">
                <a:spcBef>
                  <a:spcPts val="0"/>
                </a:spcBef>
                <a:spcAft>
                  <a:spcPts val="0"/>
                </a:spcAft>
              </a:pPr>
              <a:endParaRPr lang="en-GB" sz="2096" dirty="0">
                <a:solidFill>
                  <a:prstClr val="black"/>
                </a:solidFill>
                <a:latin typeface="Arial"/>
                <a:cs typeface="+mn-cs"/>
              </a:endParaRPr>
            </a:p>
          </p:txBody>
        </p:sp>
        <p:sp>
          <p:nvSpPr>
            <p:cNvPr id="49" name="Freeform 9"/>
            <p:cNvSpPr>
              <a:spLocks/>
            </p:cNvSpPr>
            <p:nvPr userDrawn="1"/>
          </p:nvSpPr>
          <p:spPr bwMode="auto">
            <a:xfrm>
              <a:off x="2393950" y="3462338"/>
              <a:ext cx="403225" cy="1814513"/>
            </a:xfrm>
            <a:custGeom>
              <a:avLst/>
              <a:gdLst>
                <a:gd name="T0" fmla="*/ 64 w 127"/>
                <a:gd name="T1" fmla="*/ 570 h 570"/>
                <a:gd name="T2" fmla="*/ 64 w 127"/>
                <a:gd name="T3" fmla="*/ 570 h 570"/>
                <a:gd name="T4" fmla="*/ 0 w 127"/>
                <a:gd name="T5" fmla="*/ 506 h 570"/>
                <a:gd name="T6" fmla="*/ 0 w 127"/>
                <a:gd name="T7" fmla="*/ 64 h 570"/>
                <a:gd name="T8" fmla="*/ 64 w 127"/>
                <a:gd name="T9" fmla="*/ 0 h 570"/>
                <a:gd name="T10" fmla="*/ 127 w 127"/>
                <a:gd name="T11" fmla="*/ 64 h 570"/>
                <a:gd name="T12" fmla="*/ 127 w 127"/>
                <a:gd name="T13" fmla="*/ 506 h 570"/>
                <a:gd name="T14" fmla="*/ 64 w 127"/>
                <a:gd name="T15" fmla="*/ 570 h 5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7" h="570">
                  <a:moveTo>
                    <a:pt x="64" y="570"/>
                  </a:moveTo>
                  <a:cubicBezTo>
                    <a:pt x="64" y="570"/>
                    <a:pt x="64" y="570"/>
                    <a:pt x="64" y="570"/>
                  </a:cubicBezTo>
                  <a:cubicBezTo>
                    <a:pt x="29" y="570"/>
                    <a:pt x="0" y="541"/>
                    <a:pt x="0" y="506"/>
                  </a:cubicBezTo>
                  <a:cubicBezTo>
                    <a:pt x="0" y="64"/>
                    <a:pt x="0" y="64"/>
                    <a:pt x="0" y="64"/>
                  </a:cubicBezTo>
                  <a:cubicBezTo>
                    <a:pt x="0" y="29"/>
                    <a:pt x="29" y="0"/>
                    <a:pt x="64" y="0"/>
                  </a:cubicBezTo>
                  <a:cubicBezTo>
                    <a:pt x="99" y="0"/>
                    <a:pt x="127" y="29"/>
                    <a:pt x="127" y="64"/>
                  </a:cubicBezTo>
                  <a:cubicBezTo>
                    <a:pt x="127" y="506"/>
                    <a:pt x="127" y="506"/>
                    <a:pt x="127" y="506"/>
                  </a:cubicBezTo>
                  <a:cubicBezTo>
                    <a:pt x="127" y="541"/>
                    <a:pt x="99" y="570"/>
                    <a:pt x="64" y="57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180" fontAlgn="auto">
                <a:spcBef>
                  <a:spcPts val="0"/>
                </a:spcBef>
                <a:spcAft>
                  <a:spcPts val="0"/>
                </a:spcAft>
              </a:pPr>
              <a:endParaRPr lang="en-GB" sz="2096" dirty="0">
                <a:solidFill>
                  <a:prstClr val="black"/>
                </a:solidFill>
                <a:latin typeface="Arial"/>
                <a:cs typeface="+mn-cs"/>
              </a:endParaRPr>
            </a:p>
          </p:txBody>
        </p:sp>
        <p:sp>
          <p:nvSpPr>
            <p:cNvPr id="50" name="Freeform 10"/>
            <p:cNvSpPr>
              <a:spLocks/>
            </p:cNvSpPr>
            <p:nvPr userDrawn="1"/>
          </p:nvSpPr>
          <p:spPr bwMode="auto">
            <a:xfrm>
              <a:off x="311150" y="3462338"/>
              <a:ext cx="406400" cy="1814513"/>
            </a:xfrm>
            <a:custGeom>
              <a:avLst/>
              <a:gdLst>
                <a:gd name="T0" fmla="*/ 64 w 128"/>
                <a:gd name="T1" fmla="*/ 570 h 570"/>
                <a:gd name="T2" fmla="*/ 64 w 128"/>
                <a:gd name="T3" fmla="*/ 570 h 570"/>
                <a:gd name="T4" fmla="*/ 0 w 128"/>
                <a:gd name="T5" fmla="*/ 506 h 570"/>
                <a:gd name="T6" fmla="*/ 0 w 128"/>
                <a:gd name="T7" fmla="*/ 64 h 570"/>
                <a:gd name="T8" fmla="*/ 64 w 128"/>
                <a:gd name="T9" fmla="*/ 0 h 570"/>
                <a:gd name="T10" fmla="*/ 128 w 128"/>
                <a:gd name="T11" fmla="*/ 64 h 570"/>
                <a:gd name="T12" fmla="*/ 128 w 128"/>
                <a:gd name="T13" fmla="*/ 506 h 570"/>
                <a:gd name="T14" fmla="*/ 64 w 128"/>
                <a:gd name="T15" fmla="*/ 570 h 5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8" h="570">
                  <a:moveTo>
                    <a:pt x="64" y="570"/>
                  </a:moveTo>
                  <a:cubicBezTo>
                    <a:pt x="64" y="570"/>
                    <a:pt x="64" y="570"/>
                    <a:pt x="64" y="570"/>
                  </a:cubicBezTo>
                  <a:cubicBezTo>
                    <a:pt x="29" y="570"/>
                    <a:pt x="0" y="541"/>
                    <a:pt x="0" y="506"/>
                  </a:cubicBezTo>
                  <a:cubicBezTo>
                    <a:pt x="0" y="64"/>
                    <a:pt x="0" y="64"/>
                    <a:pt x="0" y="64"/>
                  </a:cubicBezTo>
                  <a:cubicBezTo>
                    <a:pt x="0" y="29"/>
                    <a:pt x="29" y="0"/>
                    <a:pt x="64" y="0"/>
                  </a:cubicBezTo>
                  <a:cubicBezTo>
                    <a:pt x="99" y="0"/>
                    <a:pt x="128" y="29"/>
                    <a:pt x="128" y="64"/>
                  </a:cubicBezTo>
                  <a:cubicBezTo>
                    <a:pt x="128" y="506"/>
                    <a:pt x="128" y="506"/>
                    <a:pt x="128" y="506"/>
                  </a:cubicBezTo>
                  <a:cubicBezTo>
                    <a:pt x="128" y="541"/>
                    <a:pt x="99" y="570"/>
                    <a:pt x="64" y="57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180" fontAlgn="auto">
                <a:spcBef>
                  <a:spcPts val="0"/>
                </a:spcBef>
                <a:spcAft>
                  <a:spcPts val="0"/>
                </a:spcAft>
              </a:pPr>
              <a:endParaRPr lang="en-GB" sz="2096" dirty="0">
                <a:solidFill>
                  <a:prstClr val="black"/>
                </a:solidFill>
                <a:latin typeface="Arial"/>
                <a:cs typeface="+mn-cs"/>
              </a:endParaRPr>
            </a:p>
          </p:txBody>
        </p:sp>
        <p:sp>
          <p:nvSpPr>
            <p:cNvPr id="51" name="Freeform 11"/>
            <p:cNvSpPr>
              <a:spLocks/>
            </p:cNvSpPr>
            <p:nvPr userDrawn="1"/>
          </p:nvSpPr>
          <p:spPr bwMode="auto">
            <a:xfrm>
              <a:off x="2959100" y="4175125"/>
              <a:ext cx="403225" cy="1816100"/>
            </a:xfrm>
            <a:custGeom>
              <a:avLst/>
              <a:gdLst>
                <a:gd name="T0" fmla="*/ 64 w 127"/>
                <a:gd name="T1" fmla="*/ 570 h 570"/>
                <a:gd name="T2" fmla="*/ 64 w 127"/>
                <a:gd name="T3" fmla="*/ 570 h 570"/>
                <a:gd name="T4" fmla="*/ 0 w 127"/>
                <a:gd name="T5" fmla="*/ 506 h 570"/>
                <a:gd name="T6" fmla="*/ 0 w 127"/>
                <a:gd name="T7" fmla="*/ 64 h 570"/>
                <a:gd name="T8" fmla="*/ 64 w 127"/>
                <a:gd name="T9" fmla="*/ 0 h 570"/>
                <a:gd name="T10" fmla="*/ 127 w 127"/>
                <a:gd name="T11" fmla="*/ 64 h 570"/>
                <a:gd name="T12" fmla="*/ 127 w 127"/>
                <a:gd name="T13" fmla="*/ 506 h 570"/>
                <a:gd name="T14" fmla="*/ 64 w 127"/>
                <a:gd name="T15" fmla="*/ 570 h 5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7" h="570">
                  <a:moveTo>
                    <a:pt x="64" y="570"/>
                  </a:moveTo>
                  <a:cubicBezTo>
                    <a:pt x="64" y="570"/>
                    <a:pt x="64" y="570"/>
                    <a:pt x="64" y="570"/>
                  </a:cubicBezTo>
                  <a:cubicBezTo>
                    <a:pt x="29" y="570"/>
                    <a:pt x="0" y="541"/>
                    <a:pt x="0" y="506"/>
                  </a:cubicBezTo>
                  <a:cubicBezTo>
                    <a:pt x="0" y="64"/>
                    <a:pt x="0" y="64"/>
                    <a:pt x="0" y="64"/>
                  </a:cubicBezTo>
                  <a:cubicBezTo>
                    <a:pt x="0" y="28"/>
                    <a:pt x="29" y="0"/>
                    <a:pt x="64" y="0"/>
                  </a:cubicBezTo>
                  <a:cubicBezTo>
                    <a:pt x="99" y="0"/>
                    <a:pt x="127" y="28"/>
                    <a:pt x="127" y="64"/>
                  </a:cubicBezTo>
                  <a:cubicBezTo>
                    <a:pt x="127" y="506"/>
                    <a:pt x="127" y="506"/>
                    <a:pt x="127" y="506"/>
                  </a:cubicBezTo>
                  <a:cubicBezTo>
                    <a:pt x="127" y="541"/>
                    <a:pt x="99" y="570"/>
                    <a:pt x="64" y="57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180" fontAlgn="auto">
                <a:spcBef>
                  <a:spcPts val="0"/>
                </a:spcBef>
                <a:spcAft>
                  <a:spcPts val="0"/>
                </a:spcAft>
              </a:pPr>
              <a:endParaRPr lang="en-GB" sz="2096" dirty="0">
                <a:solidFill>
                  <a:prstClr val="black"/>
                </a:solidFill>
                <a:latin typeface="Arial"/>
                <a:cs typeface="+mn-cs"/>
              </a:endParaRPr>
            </a:p>
          </p:txBody>
        </p:sp>
        <p:sp>
          <p:nvSpPr>
            <p:cNvPr id="52" name="Freeform 12"/>
            <p:cNvSpPr>
              <a:spLocks noEditPoints="1"/>
            </p:cNvSpPr>
            <p:nvPr userDrawn="1"/>
          </p:nvSpPr>
          <p:spPr bwMode="auto">
            <a:xfrm>
              <a:off x="1131888" y="4548188"/>
              <a:ext cx="323850" cy="809625"/>
            </a:xfrm>
            <a:custGeom>
              <a:avLst/>
              <a:gdLst>
                <a:gd name="T0" fmla="*/ 51 w 102"/>
                <a:gd name="T1" fmla="*/ 10 h 254"/>
                <a:gd name="T2" fmla="*/ 92 w 102"/>
                <a:gd name="T3" fmla="*/ 51 h 254"/>
                <a:gd name="T4" fmla="*/ 92 w 102"/>
                <a:gd name="T5" fmla="*/ 203 h 254"/>
                <a:gd name="T6" fmla="*/ 51 w 102"/>
                <a:gd name="T7" fmla="*/ 244 h 254"/>
                <a:gd name="T8" fmla="*/ 10 w 102"/>
                <a:gd name="T9" fmla="*/ 203 h 254"/>
                <a:gd name="T10" fmla="*/ 10 w 102"/>
                <a:gd name="T11" fmla="*/ 51 h 254"/>
                <a:gd name="T12" fmla="*/ 51 w 102"/>
                <a:gd name="T13" fmla="*/ 10 h 254"/>
                <a:gd name="T14" fmla="*/ 51 w 102"/>
                <a:gd name="T15" fmla="*/ 0 h 254"/>
                <a:gd name="T16" fmla="*/ 0 w 102"/>
                <a:gd name="T17" fmla="*/ 51 h 254"/>
                <a:gd name="T18" fmla="*/ 0 w 102"/>
                <a:gd name="T19" fmla="*/ 203 h 254"/>
                <a:gd name="T20" fmla="*/ 51 w 102"/>
                <a:gd name="T21" fmla="*/ 254 h 254"/>
                <a:gd name="T22" fmla="*/ 102 w 102"/>
                <a:gd name="T23" fmla="*/ 203 h 254"/>
                <a:gd name="T24" fmla="*/ 102 w 102"/>
                <a:gd name="T25" fmla="*/ 51 h 254"/>
                <a:gd name="T26" fmla="*/ 51 w 102"/>
                <a:gd name="T27" fmla="*/ 0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2" h="254">
                  <a:moveTo>
                    <a:pt x="51" y="10"/>
                  </a:moveTo>
                  <a:cubicBezTo>
                    <a:pt x="74" y="10"/>
                    <a:pt x="92" y="28"/>
                    <a:pt x="92" y="51"/>
                  </a:cubicBezTo>
                  <a:cubicBezTo>
                    <a:pt x="92" y="203"/>
                    <a:pt x="92" y="203"/>
                    <a:pt x="92" y="203"/>
                  </a:cubicBezTo>
                  <a:cubicBezTo>
                    <a:pt x="92" y="226"/>
                    <a:pt x="74" y="244"/>
                    <a:pt x="51" y="244"/>
                  </a:cubicBezTo>
                  <a:cubicBezTo>
                    <a:pt x="29" y="244"/>
                    <a:pt x="10" y="226"/>
                    <a:pt x="10" y="203"/>
                  </a:cubicBezTo>
                  <a:cubicBezTo>
                    <a:pt x="10" y="51"/>
                    <a:pt x="10" y="51"/>
                    <a:pt x="10" y="51"/>
                  </a:cubicBezTo>
                  <a:cubicBezTo>
                    <a:pt x="10" y="28"/>
                    <a:pt x="29" y="10"/>
                    <a:pt x="51" y="10"/>
                  </a:cubicBezTo>
                  <a:moveTo>
                    <a:pt x="51" y="0"/>
                  </a:moveTo>
                  <a:cubicBezTo>
                    <a:pt x="23" y="0"/>
                    <a:pt x="0" y="23"/>
                    <a:pt x="0" y="51"/>
                  </a:cubicBezTo>
                  <a:cubicBezTo>
                    <a:pt x="0" y="203"/>
                    <a:pt x="0" y="203"/>
                    <a:pt x="0" y="203"/>
                  </a:cubicBezTo>
                  <a:cubicBezTo>
                    <a:pt x="0" y="232"/>
                    <a:pt x="23" y="254"/>
                    <a:pt x="51" y="254"/>
                  </a:cubicBezTo>
                  <a:cubicBezTo>
                    <a:pt x="79" y="254"/>
                    <a:pt x="102" y="232"/>
                    <a:pt x="102" y="203"/>
                  </a:cubicBezTo>
                  <a:cubicBezTo>
                    <a:pt x="102" y="51"/>
                    <a:pt x="102" y="51"/>
                    <a:pt x="102" y="51"/>
                  </a:cubicBezTo>
                  <a:cubicBezTo>
                    <a:pt x="102" y="23"/>
                    <a:pt x="79" y="0"/>
                    <a:pt x="5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180" fontAlgn="auto">
                <a:spcBef>
                  <a:spcPts val="0"/>
                </a:spcBef>
                <a:spcAft>
                  <a:spcPts val="0"/>
                </a:spcAft>
              </a:pPr>
              <a:endParaRPr lang="en-GB" sz="2096" dirty="0">
                <a:solidFill>
                  <a:prstClr val="black"/>
                </a:solidFill>
                <a:latin typeface="Arial"/>
                <a:cs typeface="+mn-cs"/>
              </a:endParaRPr>
            </a:p>
          </p:txBody>
        </p:sp>
        <p:sp>
          <p:nvSpPr>
            <p:cNvPr id="53" name="Freeform 13"/>
            <p:cNvSpPr>
              <a:spLocks noEditPoints="1"/>
            </p:cNvSpPr>
            <p:nvPr userDrawn="1"/>
          </p:nvSpPr>
          <p:spPr bwMode="auto">
            <a:xfrm>
              <a:off x="565150" y="4175125"/>
              <a:ext cx="404813" cy="1816100"/>
            </a:xfrm>
            <a:custGeom>
              <a:avLst/>
              <a:gdLst>
                <a:gd name="T0" fmla="*/ 64 w 127"/>
                <a:gd name="T1" fmla="*/ 10 h 570"/>
                <a:gd name="T2" fmla="*/ 117 w 127"/>
                <a:gd name="T3" fmla="*/ 64 h 570"/>
                <a:gd name="T4" fmla="*/ 117 w 127"/>
                <a:gd name="T5" fmla="*/ 506 h 570"/>
                <a:gd name="T6" fmla="*/ 64 w 127"/>
                <a:gd name="T7" fmla="*/ 560 h 570"/>
                <a:gd name="T8" fmla="*/ 10 w 127"/>
                <a:gd name="T9" fmla="*/ 506 h 570"/>
                <a:gd name="T10" fmla="*/ 10 w 127"/>
                <a:gd name="T11" fmla="*/ 64 h 570"/>
                <a:gd name="T12" fmla="*/ 64 w 127"/>
                <a:gd name="T13" fmla="*/ 10 h 570"/>
                <a:gd name="T14" fmla="*/ 64 w 127"/>
                <a:gd name="T15" fmla="*/ 0 h 570"/>
                <a:gd name="T16" fmla="*/ 0 w 127"/>
                <a:gd name="T17" fmla="*/ 64 h 570"/>
                <a:gd name="T18" fmla="*/ 0 w 127"/>
                <a:gd name="T19" fmla="*/ 506 h 570"/>
                <a:gd name="T20" fmla="*/ 64 w 127"/>
                <a:gd name="T21" fmla="*/ 570 h 570"/>
                <a:gd name="T22" fmla="*/ 127 w 127"/>
                <a:gd name="T23" fmla="*/ 506 h 570"/>
                <a:gd name="T24" fmla="*/ 127 w 127"/>
                <a:gd name="T25" fmla="*/ 64 h 570"/>
                <a:gd name="T26" fmla="*/ 64 w 127"/>
                <a:gd name="T27" fmla="*/ 0 h 5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7" h="570">
                  <a:moveTo>
                    <a:pt x="64" y="10"/>
                  </a:moveTo>
                  <a:cubicBezTo>
                    <a:pt x="93" y="10"/>
                    <a:pt x="117" y="34"/>
                    <a:pt x="117" y="64"/>
                  </a:cubicBezTo>
                  <a:cubicBezTo>
                    <a:pt x="117" y="506"/>
                    <a:pt x="117" y="506"/>
                    <a:pt x="117" y="506"/>
                  </a:cubicBezTo>
                  <a:cubicBezTo>
                    <a:pt x="117" y="536"/>
                    <a:pt x="93" y="560"/>
                    <a:pt x="64" y="560"/>
                  </a:cubicBezTo>
                  <a:cubicBezTo>
                    <a:pt x="34" y="560"/>
                    <a:pt x="10" y="536"/>
                    <a:pt x="10" y="506"/>
                  </a:cubicBezTo>
                  <a:cubicBezTo>
                    <a:pt x="10" y="64"/>
                    <a:pt x="10" y="64"/>
                    <a:pt x="10" y="64"/>
                  </a:cubicBezTo>
                  <a:cubicBezTo>
                    <a:pt x="10" y="34"/>
                    <a:pt x="34" y="10"/>
                    <a:pt x="64" y="10"/>
                  </a:cubicBezTo>
                  <a:moveTo>
                    <a:pt x="64" y="0"/>
                  </a:moveTo>
                  <a:cubicBezTo>
                    <a:pt x="29" y="0"/>
                    <a:pt x="0" y="28"/>
                    <a:pt x="0" y="64"/>
                  </a:cubicBezTo>
                  <a:cubicBezTo>
                    <a:pt x="0" y="506"/>
                    <a:pt x="0" y="506"/>
                    <a:pt x="0" y="506"/>
                  </a:cubicBezTo>
                  <a:cubicBezTo>
                    <a:pt x="0" y="541"/>
                    <a:pt x="29" y="570"/>
                    <a:pt x="64" y="570"/>
                  </a:cubicBezTo>
                  <a:cubicBezTo>
                    <a:pt x="99" y="570"/>
                    <a:pt x="127" y="541"/>
                    <a:pt x="127" y="506"/>
                  </a:cubicBezTo>
                  <a:cubicBezTo>
                    <a:pt x="127" y="64"/>
                    <a:pt x="127" y="64"/>
                    <a:pt x="127" y="64"/>
                  </a:cubicBezTo>
                  <a:cubicBezTo>
                    <a:pt x="127" y="28"/>
                    <a:pt x="99" y="0"/>
                    <a:pt x="6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180" fontAlgn="auto">
                <a:spcBef>
                  <a:spcPts val="0"/>
                </a:spcBef>
                <a:spcAft>
                  <a:spcPts val="0"/>
                </a:spcAft>
              </a:pPr>
              <a:endParaRPr lang="en-GB" sz="2096" dirty="0">
                <a:solidFill>
                  <a:prstClr val="black"/>
                </a:solidFill>
                <a:latin typeface="Arial"/>
                <a:cs typeface="+mn-cs"/>
              </a:endParaRPr>
            </a:p>
          </p:txBody>
        </p:sp>
        <p:sp>
          <p:nvSpPr>
            <p:cNvPr id="54" name="Freeform 14"/>
            <p:cNvSpPr>
              <a:spLocks/>
            </p:cNvSpPr>
            <p:nvPr userDrawn="1"/>
          </p:nvSpPr>
          <p:spPr bwMode="auto">
            <a:xfrm>
              <a:off x="10434638" y="4092575"/>
              <a:ext cx="323850" cy="812800"/>
            </a:xfrm>
            <a:custGeom>
              <a:avLst/>
              <a:gdLst>
                <a:gd name="T0" fmla="*/ 51 w 102"/>
                <a:gd name="T1" fmla="*/ 255 h 255"/>
                <a:gd name="T2" fmla="*/ 51 w 102"/>
                <a:gd name="T3" fmla="*/ 255 h 255"/>
                <a:gd name="T4" fmla="*/ 0 w 102"/>
                <a:gd name="T5" fmla="*/ 204 h 255"/>
                <a:gd name="T6" fmla="*/ 0 w 102"/>
                <a:gd name="T7" fmla="*/ 51 h 255"/>
                <a:gd name="T8" fmla="*/ 51 w 102"/>
                <a:gd name="T9" fmla="*/ 0 h 255"/>
                <a:gd name="T10" fmla="*/ 102 w 102"/>
                <a:gd name="T11" fmla="*/ 51 h 255"/>
                <a:gd name="T12" fmla="*/ 102 w 102"/>
                <a:gd name="T13" fmla="*/ 204 h 255"/>
                <a:gd name="T14" fmla="*/ 51 w 102"/>
                <a:gd name="T15" fmla="*/ 255 h 2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 h="255">
                  <a:moveTo>
                    <a:pt x="51" y="255"/>
                  </a:moveTo>
                  <a:cubicBezTo>
                    <a:pt x="51" y="255"/>
                    <a:pt x="51" y="255"/>
                    <a:pt x="51" y="255"/>
                  </a:cubicBezTo>
                  <a:cubicBezTo>
                    <a:pt x="23" y="255"/>
                    <a:pt x="0" y="232"/>
                    <a:pt x="0" y="204"/>
                  </a:cubicBezTo>
                  <a:cubicBezTo>
                    <a:pt x="0" y="51"/>
                    <a:pt x="0" y="51"/>
                    <a:pt x="0" y="51"/>
                  </a:cubicBezTo>
                  <a:cubicBezTo>
                    <a:pt x="0" y="23"/>
                    <a:pt x="23" y="0"/>
                    <a:pt x="51" y="0"/>
                  </a:cubicBezTo>
                  <a:cubicBezTo>
                    <a:pt x="79" y="0"/>
                    <a:pt x="102" y="23"/>
                    <a:pt x="102" y="51"/>
                  </a:cubicBezTo>
                  <a:cubicBezTo>
                    <a:pt x="102" y="204"/>
                    <a:pt x="102" y="204"/>
                    <a:pt x="102" y="204"/>
                  </a:cubicBezTo>
                  <a:cubicBezTo>
                    <a:pt x="102" y="232"/>
                    <a:pt x="79" y="255"/>
                    <a:pt x="51" y="25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180" fontAlgn="auto">
                <a:spcBef>
                  <a:spcPts val="0"/>
                </a:spcBef>
                <a:spcAft>
                  <a:spcPts val="0"/>
                </a:spcAft>
              </a:pPr>
              <a:endParaRPr lang="en-GB" sz="2096" dirty="0">
                <a:solidFill>
                  <a:prstClr val="black"/>
                </a:solidFill>
                <a:latin typeface="Arial"/>
                <a:cs typeface="+mn-cs"/>
              </a:endParaRPr>
            </a:p>
          </p:txBody>
        </p:sp>
        <p:sp>
          <p:nvSpPr>
            <p:cNvPr id="55" name="Freeform 15"/>
            <p:cNvSpPr>
              <a:spLocks/>
            </p:cNvSpPr>
            <p:nvPr userDrawn="1"/>
          </p:nvSpPr>
          <p:spPr bwMode="auto">
            <a:xfrm>
              <a:off x="10110788" y="4564063"/>
              <a:ext cx="193675" cy="325438"/>
            </a:xfrm>
            <a:custGeom>
              <a:avLst/>
              <a:gdLst>
                <a:gd name="T0" fmla="*/ 31 w 61"/>
                <a:gd name="T1" fmla="*/ 102 h 102"/>
                <a:gd name="T2" fmla="*/ 31 w 61"/>
                <a:gd name="T3" fmla="*/ 102 h 102"/>
                <a:gd name="T4" fmla="*/ 0 w 61"/>
                <a:gd name="T5" fmla="*/ 71 h 102"/>
                <a:gd name="T6" fmla="*/ 0 w 61"/>
                <a:gd name="T7" fmla="*/ 30 h 102"/>
                <a:gd name="T8" fmla="*/ 31 w 61"/>
                <a:gd name="T9" fmla="*/ 0 h 102"/>
                <a:gd name="T10" fmla="*/ 61 w 61"/>
                <a:gd name="T11" fmla="*/ 30 h 102"/>
                <a:gd name="T12" fmla="*/ 61 w 61"/>
                <a:gd name="T13" fmla="*/ 71 h 102"/>
                <a:gd name="T14" fmla="*/ 31 w 61"/>
                <a:gd name="T15" fmla="*/ 102 h 10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1" h="102">
                  <a:moveTo>
                    <a:pt x="31" y="102"/>
                  </a:moveTo>
                  <a:cubicBezTo>
                    <a:pt x="31" y="102"/>
                    <a:pt x="31" y="102"/>
                    <a:pt x="31" y="102"/>
                  </a:cubicBezTo>
                  <a:cubicBezTo>
                    <a:pt x="14" y="102"/>
                    <a:pt x="0" y="88"/>
                    <a:pt x="0" y="71"/>
                  </a:cubicBezTo>
                  <a:cubicBezTo>
                    <a:pt x="0" y="30"/>
                    <a:pt x="0" y="30"/>
                    <a:pt x="0" y="30"/>
                  </a:cubicBezTo>
                  <a:cubicBezTo>
                    <a:pt x="0" y="14"/>
                    <a:pt x="14" y="0"/>
                    <a:pt x="31" y="0"/>
                  </a:cubicBezTo>
                  <a:cubicBezTo>
                    <a:pt x="48" y="0"/>
                    <a:pt x="61" y="14"/>
                    <a:pt x="61" y="30"/>
                  </a:cubicBezTo>
                  <a:cubicBezTo>
                    <a:pt x="61" y="71"/>
                    <a:pt x="61" y="71"/>
                    <a:pt x="61" y="71"/>
                  </a:cubicBezTo>
                  <a:cubicBezTo>
                    <a:pt x="61" y="88"/>
                    <a:pt x="48" y="102"/>
                    <a:pt x="31" y="10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180" fontAlgn="auto">
                <a:spcBef>
                  <a:spcPts val="0"/>
                </a:spcBef>
                <a:spcAft>
                  <a:spcPts val="0"/>
                </a:spcAft>
              </a:pPr>
              <a:endParaRPr lang="en-GB" sz="2096" dirty="0">
                <a:solidFill>
                  <a:prstClr val="black"/>
                </a:solidFill>
                <a:latin typeface="Arial"/>
                <a:cs typeface="+mn-cs"/>
              </a:endParaRPr>
            </a:p>
          </p:txBody>
        </p:sp>
        <p:sp>
          <p:nvSpPr>
            <p:cNvPr id="56" name="Freeform 16"/>
            <p:cNvSpPr>
              <a:spLocks/>
            </p:cNvSpPr>
            <p:nvPr userDrawn="1"/>
          </p:nvSpPr>
          <p:spPr bwMode="auto">
            <a:xfrm>
              <a:off x="10920413" y="3462338"/>
              <a:ext cx="403225" cy="1814513"/>
            </a:xfrm>
            <a:custGeom>
              <a:avLst/>
              <a:gdLst>
                <a:gd name="T0" fmla="*/ 63 w 127"/>
                <a:gd name="T1" fmla="*/ 570 h 570"/>
                <a:gd name="T2" fmla="*/ 63 w 127"/>
                <a:gd name="T3" fmla="*/ 570 h 570"/>
                <a:gd name="T4" fmla="*/ 0 w 127"/>
                <a:gd name="T5" fmla="*/ 506 h 570"/>
                <a:gd name="T6" fmla="*/ 0 w 127"/>
                <a:gd name="T7" fmla="*/ 64 h 570"/>
                <a:gd name="T8" fmla="*/ 63 w 127"/>
                <a:gd name="T9" fmla="*/ 0 h 570"/>
                <a:gd name="T10" fmla="*/ 127 w 127"/>
                <a:gd name="T11" fmla="*/ 64 h 570"/>
                <a:gd name="T12" fmla="*/ 127 w 127"/>
                <a:gd name="T13" fmla="*/ 506 h 570"/>
                <a:gd name="T14" fmla="*/ 63 w 127"/>
                <a:gd name="T15" fmla="*/ 570 h 5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7" h="570">
                  <a:moveTo>
                    <a:pt x="63" y="570"/>
                  </a:moveTo>
                  <a:cubicBezTo>
                    <a:pt x="63" y="570"/>
                    <a:pt x="63" y="570"/>
                    <a:pt x="63" y="570"/>
                  </a:cubicBezTo>
                  <a:cubicBezTo>
                    <a:pt x="28" y="570"/>
                    <a:pt x="0" y="541"/>
                    <a:pt x="0" y="506"/>
                  </a:cubicBezTo>
                  <a:cubicBezTo>
                    <a:pt x="0" y="64"/>
                    <a:pt x="0" y="64"/>
                    <a:pt x="0" y="64"/>
                  </a:cubicBezTo>
                  <a:cubicBezTo>
                    <a:pt x="0" y="29"/>
                    <a:pt x="28" y="0"/>
                    <a:pt x="63" y="0"/>
                  </a:cubicBezTo>
                  <a:cubicBezTo>
                    <a:pt x="98" y="0"/>
                    <a:pt x="127" y="29"/>
                    <a:pt x="127" y="64"/>
                  </a:cubicBezTo>
                  <a:cubicBezTo>
                    <a:pt x="127" y="506"/>
                    <a:pt x="127" y="506"/>
                    <a:pt x="127" y="506"/>
                  </a:cubicBezTo>
                  <a:cubicBezTo>
                    <a:pt x="127" y="541"/>
                    <a:pt x="98" y="570"/>
                    <a:pt x="63" y="57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180" fontAlgn="auto">
                <a:spcBef>
                  <a:spcPts val="0"/>
                </a:spcBef>
                <a:spcAft>
                  <a:spcPts val="0"/>
                </a:spcAft>
              </a:pPr>
              <a:endParaRPr lang="en-GB" sz="2096" dirty="0">
                <a:solidFill>
                  <a:prstClr val="black"/>
                </a:solidFill>
                <a:latin typeface="Arial"/>
                <a:cs typeface="+mn-cs"/>
              </a:endParaRPr>
            </a:p>
          </p:txBody>
        </p:sp>
        <p:sp>
          <p:nvSpPr>
            <p:cNvPr id="57" name="Freeform 17"/>
            <p:cNvSpPr>
              <a:spLocks/>
            </p:cNvSpPr>
            <p:nvPr userDrawn="1"/>
          </p:nvSpPr>
          <p:spPr bwMode="auto">
            <a:xfrm>
              <a:off x="11487150" y="4175125"/>
              <a:ext cx="403225" cy="1816100"/>
            </a:xfrm>
            <a:custGeom>
              <a:avLst/>
              <a:gdLst>
                <a:gd name="T0" fmla="*/ 63 w 127"/>
                <a:gd name="T1" fmla="*/ 570 h 570"/>
                <a:gd name="T2" fmla="*/ 63 w 127"/>
                <a:gd name="T3" fmla="*/ 570 h 570"/>
                <a:gd name="T4" fmla="*/ 0 w 127"/>
                <a:gd name="T5" fmla="*/ 506 h 570"/>
                <a:gd name="T6" fmla="*/ 0 w 127"/>
                <a:gd name="T7" fmla="*/ 64 h 570"/>
                <a:gd name="T8" fmla="*/ 63 w 127"/>
                <a:gd name="T9" fmla="*/ 0 h 570"/>
                <a:gd name="T10" fmla="*/ 127 w 127"/>
                <a:gd name="T11" fmla="*/ 64 h 570"/>
                <a:gd name="T12" fmla="*/ 127 w 127"/>
                <a:gd name="T13" fmla="*/ 506 h 570"/>
                <a:gd name="T14" fmla="*/ 63 w 127"/>
                <a:gd name="T15" fmla="*/ 570 h 5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7" h="570">
                  <a:moveTo>
                    <a:pt x="63" y="570"/>
                  </a:moveTo>
                  <a:cubicBezTo>
                    <a:pt x="63" y="570"/>
                    <a:pt x="63" y="570"/>
                    <a:pt x="63" y="570"/>
                  </a:cubicBezTo>
                  <a:cubicBezTo>
                    <a:pt x="28" y="570"/>
                    <a:pt x="0" y="541"/>
                    <a:pt x="0" y="506"/>
                  </a:cubicBezTo>
                  <a:cubicBezTo>
                    <a:pt x="0" y="64"/>
                    <a:pt x="0" y="64"/>
                    <a:pt x="0" y="64"/>
                  </a:cubicBezTo>
                  <a:cubicBezTo>
                    <a:pt x="0" y="28"/>
                    <a:pt x="28" y="0"/>
                    <a:pt x="63" y="0"/>
                  </a:cubicBezTo>
                  <a:cubicBezTo>
                    <a:pt x="99" y="0"/>
                    <a:pt x="127" y="28"/>
                    <a:pt x="127" y="64"/>
                  </a:cubicBezTo>
                  <a:cubicBezTo>
                    <a:pt x="127" y="506"/>
                    <a:pt x="127" y="506"/>
                    <a:pt x="127" y="506"/>
                  </a:cubicBezTo>
                  <a:cubicBezTo>
                    <a:pt x="127" y="541"/>
                    <a:pt x="99" y="570"/>
                    <a:pt x="63" y="57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180" fontAlgn="auto">
                <a:spcBef>
                  <a:spcPts val="0"/>
                </a:spcBef>
                <a:spcAft>
                  <a:spcPts val="0"/>
                </a:spcAft>
              </a:pPr>
              <a:endParaRPr lang="en-GB" sz="2096" dirty="0">
                <a:solidFill>
                  <a:prstClr val="black"/>
                </a:solidFill>
                <a:latin typeface="Arial"/>
                <a:cs typeface="+mn-cs"/>
              </a:endParaRPr>
            </a:p>
          </p:txBody>
        </p:sp>
        <p:sp>
          <p:nvSpPr>
            <p:cNvPr id="58" name="Freeform 18"/>
            <p:cNvSpPr>
              <a:spLocks noEditPoints="1"/>
            </p:cNvSpPr>
            <p:nvPr userDrawn="1"/>
          </p:nvSpPr>
          <p:spPr bwMode="auto">
            <a:xfrm>
              <a:off x="8367713" y="4159250"/>
              <a:ext cx="325438" cy="809625"/>
            </a:xfrm>
            <a:custGeom>
              <a:avLst/>
              <a:gdLst>
                <a:gd name="T0" fmla="*/ 51 w 102"/>
                <a:gd name="T1" fmla="*/ 10 h 254"/>
                <a:gd name="T2" fmla="*/ 92 w 102"/>
                <a:gd name="T3" fmla="*/ 51 h 254"/>
                <a:gd name="T4" fmla="*/ 92 w 102"/>
                <a:gd name="T5" fmla="*/ 203 h 254"/>
                <a:gd name="T6" fmla="*/ 51 w 102"/>
                <a:gd name="T7" fmla="*/ 244 h 254"/>
                <a:gd name="T8" fmla="*/ 10 w 102"/>
                <a:gd name="T9" fmla="*/ 203 h 254"/>
                <a:gd name="T10" fmla="*/ 10 w 102"/>
                <a:gd name="T11" fmla="*/ 51 h 254"/>
                <a:gd name="T12" fmla="*/ 51 w 102"/>
                <a:gd name="T13" fmla="*/ 10 h 254"/>
                <a:gd name="T14" fmla="*/ 51 w 102"/>
                <a:gd name="T15" fmla="*/ 0 h 254"/>
                <a:gd name="T16" fmla="*/ 51 w 102"/>
                <a:gd name="T17" fmla="*/ 0 h 254"/>
                <a:gd name="T18" fmla="*/ 0 w 102"/>
                <a:gd name="T19" fmla="*/ 51 h 254"/>
                <a:gd name="T20" fmla="*/ 0 w 102"/>
                <a:gd name="T21" fmla="*/ 203 h 254"/>
                <a:gd name="T22" fmla="*/ 51 w 102"/>
                <a:gd name="T23" fmla="*/ 254 h 254"/>
                <a:gd name="T24" fmla="*/ 102 w 102"/>
                <a:gd name="T25" fmla="*/ 203 h 254"/>
                <a:gd name="T26" fmla="*/ 102 w 102"/>
                <a:gd name="T27" fmla="*/ 51 h 254"/>
                <a:gd name="T28" fmla="*/ 51 w 102"/>
                <a:gd name="T29" fmla="*/ 0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2" h="254">
                  <a:moveTo>
                    <a:pt x="51" y="10"/>
                  </a:moveTo>
                  <a:cubicBezTo>
                    <a:pt x="73" y="10"/>
                    <a:pt x="92" y="28"/>
                    <a:pt x="92" y="51"/>
                  </a:cubicBezTo>
                  <a:cubicBezTo>
                    <a:pt x="92" y="203"/>
                    <a:pt x="92" y="203"/>
                    <a:pt x="92" y="203"/>
                  </a:cubicBezTo>
                  <a:cubicBezTo>
                    <a:pt x="92" y="226"/>
                    <a:pt x="73" y="244"/>
                    <a:pt x="51" y="244"/>
                  </a:cubicBezTo>
                  <a:cubicBezTo>
                    <a:pt x="28" y="244"/>
                    <a:pt x="10" y="226"/>
                    <a:pt x="10" y="203"/>
                  </a:cubicBezTo>
                  <a:cubicBezTo>
                    <a:pt x="10" y="51"/>
                    <a:pt x="10" y="51"/>
                    <a:pt x="10" y="51"/>
                  </a:cubicBezTo>
                  <a:cubicBezTo>
                    <a:pt x="10" y="28"/>
                    <a:pt x="28" y="10"/>
                    <a:pt x="51" y="10"/>
                  </a:cubicBezTo>
                  <a:moveTo>
                    <a:pt x="51" y="0"/>
                  </a:moveTo>
                  <a:cubicBezTo>
                    <a:pt x="51" y="0"/>
                    <a:pt x="51" y="0"/>
                    <a:pt x="51" y="0"/>
                  </a:cubicBezTo>
                  <a:cubicBezTo>
                    <a:pt x="23" y="0"/>
                    <a:pt x="0" y="23"/>
                    <a:pt x="0" y="51"/>
                  </a:cubicBezTo>
                  <a:cubicBezTo>
                    <a:pt x="0" y="203"/>
                    <a:pt x="0" y="203"/>
                    <a:pt x="0" y="203"/>
                  </a:cubicBezTo>
                  <a:cubicBezTo>
                    <a:pt x="0" y="231"/>
                    <a:pt x="23" y="254"/>
                    <a:pt x="51" y="254"/>
                  </a:cubicBezTo>
                  <a:cubicBezTo>
                    <a:pt x="79" y="254"/>
                    <a:pt x="102" y="231"/>
                    <a:pt x="102" y="203"/>
                  </a:cubicBezTo>
                  <a:cubicBezTo>
                    <a:pt x="102" y="51"/>
                    <a:pt x="102" y="51"/>
                    <a:pt x="102" y="51"/>
                  </a:cubicBezTo>
                  <a:cubicBezTo>
                    <a:pt x="102" y="23"/>
                    <a:pt x="79" y="0"/>
                    <a:pt x="5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180" fontAlgn="auto">
                <a:spcBef>
                  <a:spcPts val="0"/>
                </a:spcBef>
                <a:spcAft>
                  <a:spcPts val="0"/>
                </a:spcAft>
              </a:pPr>
              <a:endParaRPr lang="en-GB" sz="2096" dirty="0">
                <a:solidFill>
                  <a:prstClr val="black"/>
                </a:solidFill>
                <a:latin typeface="Arial"/>
                <a:cs typeface="+mn-cs"/>
              </a:endParaRPr>
            </a:p>
          </p:txBody>
        </p:sp>
        <p:sp>
          <p:nvSpPr>
            <p:cNvPr id="59" name="Freeform 19"/>
            <p:cNvSpPr>
              <a:spLocks/>
            </p:cNvSpPr>
            <p:nvPr userDrawn="1"/>
          </p:nvSpPr>
          <p:spPr bwMode="auto">
            <a:xfrm>
              <a:off x="9658350" y="4548188"/>
              <a:ext cx="322263" cy="809625"/>
            </a:xfrm>
            <a:custGeom>
              <a:avLst/>
              <a:gdLst>
                <a:gd name="T0" fmla="*/ 51 w 101"/>
                <a:gd name="T1" fmla="*/ 254 h 254"/>
                <a:gd name="T2" fmla="*/ 51 w 101"/>
                <a:gd name="T3" fmla="*/ 254 h 254"/>
                <a:gd name="T4" fmla="*/ 0 w 101"/>
                <a:gd name="T5" fmla="*/ 203 h 254"/>
                <a:gd name="T6" fmla="*/ 0 w 101"/>
                <a:gd name="T7" fmla="*/ 51 h 254"/>
                <a:gd name="T8" fmla="*/ 51 w 101"/>
                <a:gd name="T9" fmla="*/ 0 h 254"/>
                <a:gd name="T10" fmla="*/ 101 w 101"/>
                <a:gd name="T11" fmla="*/ 51 h 254"/>
                <a:gd name="T12" fmla="*/ 101 w 101"/>
                <a:gd name="T13" fmla="*/ 203 h 254"/>
                <a:gd name="T14" fmla="*/ 51 w 101"/>
                <a:gd name="T15" fmla="*/ 254 h 25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1" h="254">
                  <a:moveTo>
                    <a:pt x="51" y="254"/>
                  </a:moveTo>
                  <a:cubicBezTo>
                    <a:pt x="51" y="254"/>
                    <a:pt x="51" y="254"/>
                    <a:pt x="51" y="254"/>
                  </a:cubicBezTo>
                  <a:cubicBezTo>
                    <a:pt x="22" y="254"/>
                    <a:pt x="0" y="232"/>
                    <a:pt x="0" y="203"/>
                  </a:cubicBezTo>
                  <a:cubicBezTo>
                    <a:pt x="0" y="51"/>
                    <a:pt x="0" y="51"/>
                    <a:pt x="0" y="51"/>
                  </a:cubicBezTo>
                  <a:cubicBezTo>
                    <a:pt x="0" y="23"/>
                    <a:pt x="22" y="0"/>
                    <a:pt x="51" y="0"/>
                  </a:cubicBezTo>
                  <a:cubicBezTo>
                    <a:pt x="79" y="0"/>
                    <a:pt x="101" y="23"/>
                    <a:pt x="101" y="51"/>
                  </a:cubicBezTo>
                  <a:cubicBezTo>
                    <a:pt x="101" y="203"/>
                    <a:pt x="101" y="203"/>
                    <a:pt x="101" y="203"/>
                  </a:cubicBezTo>
                  <a:cubicBezTo>
                    <a:pt x="101" y="232"/>
                    <a:pt x="79" y="254"/>
                    <a:pt x="51" y="25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180" fontAlgn="auto">
                <a:spcBef>
                  <a:spcPts val="0"/>
                </a:spcBef>
                <a:spcAft>
                  <a:spcPts val="0"/>
                </a:spcAft>
              </a:pPr>
              <a:endParaRPr lang="en-GB" sz="2096" dirty="0">
                <a:solidFill>
                  <a:prstClr val="black"/>
                </a:solidFill>
                <a:latin typeface="Arial"/>
                <a:cs typeface="+mn-cs"/>
              </a:endParaRPr>
            </a:p>
          </p:txBody>
        </p:sp>
        <p:sp>
          <p:nvSpPr>
            <p:cNvPr id="60" name="Freeform 20"/>
            <p:cNvSpPr>
              <a:spLocks noEditPoints="1"/>
            </p:cNvSpPr>
            <p:nvPr userDrawn="1"/>
          </p:nvSpPr>
          <p:spPr bwMode="auto">
            <a:xfrm>
              <a:off x="8855075" y="3525838"/>
              <a:ext cx="403225" cy="1816100"/>
            </a:xfrm>
            <a:custGeom>
              <a:avLst/>
              <a:gdLst>
                <a:gd name="T0" fmla="*/ 63 w 127"/>
                <a:gd name="T1" fmla="*/ 11 h 570"/>
                <a:gd name="T2" fmla="*/ 117 w 127"/>
                <a:gd name="T3" fmla="*/ 64 h 570"/>
                <a:gd name="T4" fmla="*/ 117 w 127"/>
                <a:gd name="T5" fmla="*/ 507 h 570"/>
                <a:gd name="T6" fmla="*/ 63 w 127"/>
                <a:gd name="T7" fmla="*/ 560 h 570"/>
                <a:gd name="T8" fmla="*/ 10 w 127"/>
                <a:gd name="T9" fmla="*/ 507 h 570"/>
                <a:gd name="T10" fmla="*/ 10 w 127"/>
                <a:gd name="T11" fmla="*/ 64 h 570"/>
                <a:gd name="T12" fmla="*/ 63 w 127"/>
                <a:gd name="T13" fmla="*/ 11 h 570"/>
                <a:gd name="T14" fmla="*/ 63 w 127"/>
                <a:gd name="T15" fmla="*/ 0 h 570"/>
                <a:gd name="T16" fmla="*/ 0 w 127"/>
                <a:gd name="T17" fmla="*/ 64 h 570"/>
                <a:gd name="T18" fmla="*/ 0 w 127"/>
                <a:gd name="T19" fmla="*/ 507 h 570"/>
                <a:gd name="T20" fmla="*/ 63 w 127"/>
                <a:gd name="T21" fmla="*/ 570 h 570"/>
                <a:gd name="T22" fmla="*/ 127 w 127"/>
                <a:gd name="T23" fmla="*/ 507 h 570"/>
                <a:gd name="T24" fmla="*/ 127 w 127"/>
                <a:gd name="T25" fmla="*/ 64 h 570"/>
                <a:gd name="T26" fmla="*/ 63 w 127"/>
                <a:gd name="T27" fmla="*/ 0 h 5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7" h="570">
                  <a:moveTo>
                    <a:pt x="63" y="11"/>
                  </a:moveTo>
                  <a:cubicBezTo>
                    <a:pt x="93" y="11"/>
                    <a:pt x="117" y="35"/>
                    <a:pt x="117" y="64"/>
                  </a:cubicBezTo>
                  <a:cubicBezTo>
                    <a:pt x="117" y="507"/>
                    <a:pt x="117" y="507"/>
                    <a:pt x="117" y="507"/>
                  </a:cubicBezTo>
                  <a:cubicBezTo>
                    <a:pt x="117" y="536"/>
                    <a:pt x="93" y="560"/>
                    <a:pt x="63" y="560"/>
                  </a:cubicBezTo>
                  <a:cubicBezTo>
                    <a:pt x="34" y="560"/>
                    <a:pt x="10" y="536"/>
                    <a:pt x="10" y="507"/>
                  </a:cubicBezTo>
                  <a:cubicBezTo>
                    <a:pt x="10" y="64"/>
                    <a:pt x="10" y="64"/>
                    <a:pt x="10" y="64"/>
                  </a:cubicBezTo>
                  <a:cubicBezTo>
                    <a:pt x="10" y="35"/>
                    <a:pt x="34" y="11"/>
                    <a:pt x="63" y="11"/>
                  </a:cubicBezTo>
                  <a:moveTo>
                    <a:pt x="63" y="0"/>
                  </a:moveTo>
                  <a:cubicBezTo>
                    <a:pt x="28" y="0"/>
                    <a:pt x="0" y="29"/>
                    <a:pt x="0" y="64"/>
                  </a:cubicBezTo>
                  <a:cubicBezTo>
                    <a:pt x="0" y="507"/>
                    <a:pt x="0" y="507"/>
                    <a:pt x="0" y="507"/>
                  </a:cubicBezTo>
                  <a:cubicBezTo>
                    <a:pt x="0" y="542"/>
                    <a:pt x="28" y="570"/>
                    <a:pt x="63" y="570"/>
                  </a:cubicBezTo>
                  <a:cubicBezTo>
                    <a:pt x="98" y="570"/>
                    <a:pt x="127" y="542"/>
                    <a:pt x="127" y="507"/>
                  </a:cubicBezTo>
                  <a:cubicBezTo>
                    <a:pt x="127" y="64"/>
                    <a:pt x="127" y="64"/>
                    <a:pt x="127" y="64"/>
                  </a:cubicBezTo>
                  <a:cubicBezTo>
                    <a:pt x="127" y="29"/>
                    <a:pt x="98" y="0"/>
                    <a:pt x="6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180" fontAlgn="auto">
                <a:spcBef>
                  <a:spcPts val="0"/>
                </a:spcBef>
                <a:spcAft>
                  <a:spcPts val="0"/>
                </a:spcAft>
              </a:pPr>
              <a:endParaRPr lang="en-GB" sz="2096" dirty="0">
                <a:solidFill>
                  <a:prstClr val="black"/>
                </a:solidFill>
                <a:latin typeface="Arial"/>
                <a:cs typeface="+mn-cs"/>
              </a:endParaRPr>
            </a:p>
          </p:txBody>
        </p:sp>
        <p:sp>
          <p:nvSpPr>
            <p:cNvPr id="61" name="Freeform 21"/>
            <p:cNvSpPr>
              <a:spLocks noEditPoints="1"/>
            </p:cNvSpPr>
            <p:nvPr userDrawn="1"/>
          </p:nvSpPr>
          <p:spPr bwMode="auto">
            <a:xfrm>
              <a:off x="4075113" y="4159250"/>
              <a:ext cx="323850" cy="809625"/>
            </a:xfrm>
            <a:custGeom>
              <a:avLst/>
              <a:gdLst>
                <a:gd name="T0" fmla="*/ 51 w 102"/>
                <a:gd name="T1" fmla="*/ 10 h 254"/>
                <a:gd name="T2" fmla="*/ 92 w 102"/>
                <a:gd name="T3" fmla="*/ 51 h 254"/>
                <a:gd name="T4" fmla="*/ 92 w 102"/>
                <a:gd name="T5" fmla="*/ 203 h 254"/>
                <a:gd name="T6" fmla="*/ 51 w 102"/>
                <a:gd name="T7" fmla="*/ 244 h 254"/>
                <a:gd name="T8" fmla="*/ 10 w 102"/>
                <a:gd name="T9" fmla="*/ 203 h 254"/>
                <a:gd name="T10" fmla="*/ 10 w 102"/>
                <a:gd name="T11" fmla="*/ 51 h 254"/>
                <a:gd name="T12" fmla="*/ 51 w 102"/>
                <a:gd name="T13" fmla="*/ 10 h 254"/>
                <a:gd name="T14" fmla="*/ 51 w 102"/>
                <a:gd name="T15" fmla="*/ 0 h 254"/>
                <a:gd name="T16" fmla="*/ 0 w 102"/>
                <a:gd name="T17" fmla="*/ 51 h 254"/>
                <a:gd name="T18" fmla="*/ 0 w 102"/>
                <a:gd name="T19" fmla="*/ 203 h 254"/>
                <a:gd name="T20" fmla="*/ 51 w 102"/>
                <a:gd name="T21" fmla="*/ 254 h 254"/>
                <a:gd name="T22" fmla="*/ 102 w 102"/>
                <a:gd name="T23" fmla="*/ 203 h 254"/>
                <a:gd name="T24" fmla="*/ 102 w 102"/>
                <a:gd name="T25" fmla="*/ 51 h 254"/>
                <a:gd name="T26" fmla="*/ 51 w 102"/>
                <a:gd name="T27" fmla="*/ 0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2" h="254">
                  <a:moveTo>
                    <a:pt x="51" y="10"/>
                  </a:moveTo>
                  <a:cubicBezTo>
                    <a:pt x="74" y="10"/>
                    <a:pt x="92" y="28"/>
                    <a:pt x="92" y="51"/>
                  </a:cubicBezTo>
                  <a:cubicBezTo>
                    <a:pt x="92" y="203"/>
                    <a:pt x="92" y="203"/>
                    <a:pt x="92" y="203"/>
                  </a:cubicBezTo>
                  <a:cubicBezTo>
                    <a:pt x="92" y="226"/>
                    <a:pt x="74" y="244"/>
                    <a:pt x="51" y="244"/>
                  </a:cubicBezTo>
                  <a:cubicBezTo>
                    <a:pt x="29" y="244"/>
                    <a:pt x="10" y="226"/>
                    <a:pt x="10" y="203"/>
                  </a:cubicBezTo>
                  <a:cubicBezTo>
                    <a:pt x="10" y="51"/>
                    <a:pt x="10" y="51"/>
                    <a:pt x="10" y="51"/>
                  </a:cubicBezTo>
                  <a:cubicBezTo>
                    <a:pt x="10" y="28"/>
                    <a:pt x="29" y="10"/>
                    <a:pt x="51" y="10"/>
                  </a:cubicBezTo>
                  <a:moveTo>
                    <a:pt x="51" y="0"/>
                  </a:moveTo>
                  <a:cubicBezTo>
                    <a:pt x="23" y="0"/>
                    <a:pt x="0" y="23"/>
                    <a:pt x="0" y="51"/>
                  </a:cubicBezTo>
                  <a:cubicBezTo>
                    <a:pt x="0" y="203"/>
                    <a:pt x="0" y="203"/>
                    <a:pt x="0" y="203"/>
                  </a:cubicBezTo>
                  <a:cubicBezTo>
                    <a:pt x="0" y="231"/>
                    <a:pt x="23" y="254"/>
                    <a:pt x="51" y="254"/>
                  </a:cubicBezTo>
                  <a:cubicBezTo>
                    <a:pt x="79" y="254"/>
                    <a:pt x="102" y="231"/>
                    <a:pt x="102" y="203"/>
                  </a:cubicBezTo>
                  <a:cubicBezTo>
                    <a:pt x="102" y="51"/>
                    <a:pt x="102" y="51"/>
                    <a:pt x="102" y="51"/>
                  </a:cubicBezTo>
                  <a:cubicBezTo>
                    <a:pt x="102" y="23"/>
                    <a:pt x="79" y="0"/>
                    <a:pt x="5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180" fontAlgn="auto">
                <a:spcBef>
                  <a:spcPts val="0"/>
                </a:spcBef>
                <a:spcAft>
                  <a:spcPts val="0"/>
                </a:spcAft>
              </a:pPr>
              <a:endParaRPr lang="en-GB" sz="2096" dirty="0">
                <a:solidFill>
                  <a:prstClr val="black"/>
                </a:solidFill>
                <a:latin typeface="Arial"/>
                <a:cs typeface="+mn-cs"/>
              </a:endParaRPr>
            </a:p>
          </p:txBody>
        </p:sp>
        <p:sp>
          <p:nvSpPr>
            <p:cNvPr id="62" name="Freeform 22"/>
            <p:cNvSpPr>
              <a:spLocks noEditPoints="1"/>
            </p:cNvSpPr>
            <p:nvPr userDrawn="1"/>
          </p:nvSpPr>
          <p:spPr bwMode="auto">
            <a:xfrm>
              <a:off x="4560888" y="3525838"/>
              <a:ext cx="403225" cy="1816100"/>
            </a:xfrm>
            <a:custGeom>
              <a:avLst/>
              <a:gdLst>
                <a:gd name="T0" fmla="*/ 63 w 127"/>
                <a:gd name="T1" fmla="*/ 11 h 570"/>
                <a:gd name="T2" fmla="*/ 117 w 127"/>
                <a:gd name="T3" fmla="*/ 64 h 570"/>
                <a:gd name="T4" fmla="*/ 117 w 127"/>
                <a:gd name="T5" fmla="*/ 507 h 570"/>
                <a:gd name="T6" fmla="*/ 63 w 127"/>
                <a:gd name="T7" fmla="*/ 560 h 570"/>
                <a:gd name="T8" fmla="*/ 10 w 127"/>
                <a:gd name="T9" fmla="*/ 507 h 570"/>
                <a:gd name="T10" fmla="*/ 10 w 127"/>
                <a:gd name="T11" fmla="*/ 64 h 570"/>
                <a:gd name="T12" fmla="*/ 63 w 127"/>
                <a:gd name="T13" fmla="*/ 11 h 570"/>
                <a:gd name="T14" fmla="*/ 63 w 127"/>
                <a:gd name="T15" fmla="*/ 0 h 570"/>
                <a:gd name="T16" fmla="*/ 0 w 127"/>
                <a:gd name="T17" fmla="*/ 64 h 570"/>
                <a:gd name="T18" fmla="*/ 0 w 127"/>
                <a:gd name="T19" fmla="*/ 507 h 570"/>
                <a:gd name="T20" fmla="*/ 63 w 127"/>
                <a:gd name="T21" fmla="*/ 570 h 570"/>
                <a:gd name="T22" fmla="*/ 127 w 127"/>
                <a:gd name="T23" fmla="*/ 507 h 570"/>
                <a:gd name="T24" fmla="*/ 127 w 127"/>
                <a:gd name="T25" fmla="*/ 64 h 570"/>
                <a:gd name="T26" fmla="*/ 63 w 127"/>
                <a:gd name="T27" fmla="*/ 0 h 5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7" h="570">
                  <a:moveTo>
                    <a:pt x="63" y="11"/>
                  </a:moveTo>
                  <a:cubicBezTo>
                    <a:pt x="93" y="11"/>
                    <a:pt x="117" y="35"/>
                    <a:pt x="117" y="64"/>
                  </a:cubicBezTo>
                  <a:cubicBezTo>
                    <a:pt x="117" y="507"/>
                    <a:pt x="117" y="507"/>
                    <a:pt x="117" y="507"/>
                  </a:cubicBezTo>
                  <a:cubicBezTo>
                    <a:pt x="117" y="536"/>
                    <a:pt x="93" y="560"/>
                    <a:pt x="63" y="560"/>
                  </a:cubicBezTo>
                  <a:cubicBezTo>
                    <a:pt x="34" y="560"/>
                    <a:pt x="10" y="536"/>
                    <a:pt x="10" y="507"/>
                  </a:cubicBezTo>
                  <a:cubicBezTo>
                    <a:pt x="10" y="64"/>
                    <a:pt x="10" y="64"/>
                    <a:pt x="10" y="64"/>
                  </a:cubicBezTo>
                  <a:cubicBezTo>
                    <a:pt x="10" y="35"/>
                    <a:pt x="34" y="11"/>
                    <a:pt x="63" y="11"/>
                  </a:cubicBezTo>
                  <a:moveTo>
                    <a:pt x="63" y="0"/>
                  </a:moveTo>
                  <a:cubicBezTo>
                    <a:pt x="28" y="0"/>
                    <a:pt x="0" y="29"/>
                    <a:pt x="0" y="64"/>
                  </a:cubicBezTo>
                  <a:cubicBezTo>
                    <a:pt x="0" y="507"/>
                    <a:pt x="0" y="507"/>
                    <a:pt x="0" y="507"/>
                  </a:cubicBezTo>
                  <a:cubicBezTo>
                    <a:pt x="0" y="542"/>
                    <a:pt x="28" y="570"/>
                    <a:pt x="63" y="570"/>
                  </a:cubicBezTo>
                  <a:cubicBezTo>
                    <a:pt x="99" y="570"/>
                    <a:pt x="127" y="542"/>
                    <a:pt x="127" y="507"/>
                  </a:cubicBezTo>
                  <a:cubicBezTo>
                    <a:pt x="127" y="64"/>
                    <a:pt x="127" y="64"/>
                    <a:pt x="127" y="64"/>
                  </a:cubicBezTo>
                  <a:cubicBezTo>
                    <a:pt x="127" y="29"/>
                    <a:pt x="99" y="0"/>
                    <a:pt x="6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180" fontAlgn="auto">
                <a:spcBef>
                  <a:spcPts val="0"/>
                </a:spcBef>
                <a:spcAft>
                  <a:spcPts val="0"/>
                </a:spcAft>
              </a:pPr>
              <a:endParaRPr lang="en-GB" sz="2096" dirty="0">
                <a:solidFill>
                  <a:prstClr val="black"/>
                </a:solidFill>
                <a:latin typeface="Arial"/>
                <a:cs typeface="+mn-cs"/>
              </a:endParaRPr>
            </a:p>
          </p:txBody>
        </p:sp>
        <p:sp>
          <p:nvSpPr>
            <p:cNvPr id="63" name="Freeform 23"/>
            <p:cNvSpPr>
              <a:spLocks/>
            </p:cNvSpPr>
            <p:nvPr userDrawn="1"/>
          </p:nvSpPr>
          <p:spPr bwMode="auto">
            <a:xfrm>
              <a:off x="9093200" y="4175125"/>
              <a:ext cx="403225" cy="1816100"/>
            </a:xfrm>
            <a:custGeom>
              <a:avLst/>
              <a:gdLst>
                <a:gd name="T0" fmla="*/ 63 w 127"/>
                <a:gd name="T1" fmla="*/ 570 h 570"/>
                <a:gd name="T2" fmla="*/ 63 w 127"/>
                <a:gd name="T3" fmla="*/ 570 h 570"/>
                <a:gd name="T4" fmla="*/ 0 w 127"/>
                <a:gd name="T5" fmla="*/ 506 h 570"/>
                <a:gd name="T6" fmla="*/ 0 w 127"/>
                <a:gd name="T7" fmla="*/ 64 h 570"/>
                <a:gd name="T8" fmla="*/ 63 w 127"/>
                <a:gd name="T9" fmla="*/ 0 h 570"/>
                <a:gd name="T10" fmla="*/ 127 w 127"/>
                <a:gd name="T11" fmla="*/ 64 h 570"/>
                <a:gd name="T12" fmla="*/ 127 w 127"/>
                <a:gd name="T13" fmla="*/ 506 h 570"/>
                <a:gd name="T14" fmla="*/ 63 w 127"/>
                <a:gd name="T15" fmla="*/ 570 h 5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7" h="570">
                  <a:moveTo>
                    <a:pt x="63" y="570"/>
                  </a:moveTo>
                  <a:cubicBezTo>
                    <a:pt x="63" y="570"/>
                    <a:pt x="63" y="570"/>
                    <a:pt x="63" y="570"/>
                  </a:cubicBezTo>
                  <a:cubicBezTo>
                    <a:pt x="28" y="570"/>
                    <a:pt x="0" y="541"/>
                    <a:pt x="0" y="506"/>
                  </a:cubicBezTo>
                  <a:cubicBezTo>
                    <a:pt x="0" y="64"/>
                    <a:pt x="0" y="64"/>
                    <a:pt x="0" y="64"/>
                  </a:cubicBezTo>
                  <a:cubicBezTo>
                    <a:pt x="0" y="28"/>
                    <a:pt x="28" y="0"/>
                    <a:pt x="63" y="0"/>
                  </a:cubicBezTo>
                  <a:cubicBezTo>
                    <a:pt x="98" y="0"/>
                    <a:pt x="127" y="28"/>
                    <a:pt x="127" y="64"/>
                  </a:cubicBezTo>
                  <a:cubicBezTo>
                    <a:pt x="127" y="506"/>
                    <a:pt x="127" y="506"/>
                    <a:pt x="127" y="506"/>
                  </a:cubicBezTo>
                  <a:cubicBezTo>
                    <a:pt x="127" y="541"/>
                    <a:pt x="98" y="570"/>
                    <a:pt x="63" y="57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180" fontAlgn="auto">
                <a:spcBef>
                  <a:spcPts val="0"/>
                </a:spcBef>
                <a:spcAft>
                  <a:spcPts val="0"/>
                </a:spcAft>
              </a:pPr>
              <a:endParaRPr lang="en-GB" sz="2096" dirty="0">
                <a:solidFill>
                  <a:prstClr val="black"/>
                </a:solidFill>
                <a:latin typeface="Arial"/>
                <a:cs typeface="+mn-cs"/>
              </a:endParaRPr>
            </a:p>
          </p:txBody>
        </p:sp>
        <p:sp>
          <p:nvSpPr>
            <p:cNvPr id="64" name="Freeform 24"/>
            <p:cNvSpPr>
              <a:spLocks noEditPoints="1"/>
            </p:cNvSpPr>
            <p:nvPr userDrawn="1"/>
          </p:nvSpPr>
          <p:spPr bwMode="auto">
            <a:xfrm>
              <a:off x="5940425" y="3981450"/>
              <a:ext cx="323850" cy="808038"/>
            </a:xfrm>
            <a:custGeom>
              <a:avLst/>
              <a:gdLst>
                <a:gd name="T0" fmla="*/ 51 w 102"/>
                <a:gd name="T1" fmla="*/ 10 h 254"/>
                <a:gd name="T2" fmla="*/ 91 w 102"/>
                <a:gd name="T3" fmla="*/ 51 h 254"/>
                <a:gd name="T4" fmla="*/ 91 w 102"/>
                <a:gd name="T5" fmla="*/ 203 h 254"/>
                <a:gd name="T6" fmla="*/ 51 w 102"/>
                <a:gd name="T7" fmla="*/ 244 h 254"/>
                <a:gd name="T8" fmla="*/ 10 w 102"/>
                <a:gd name="T9" fmla="*/ 203 h 254"/>
                <a:gd name="T10" fmla="*/ 10 w 102"/>
                <a:gd name="T11" fmla="*/ 51 h 254"/>
                <a:gd name="T12" fmla="*/ 51 w 102"/>
                <a:gd name="T13" fmla="*/ 10 h 254"/>
                <a:gd name="T14" fmla="*/ 51 w 102"/>
                <a:gd name="T15" fmla="*/ 0 h 254"/>
                <a:gd name="T16" fmla="*/ 0 w 102"/>
                <a:gd name="T17" fmla="*/ 51 h 254"/>
                <a:gd name="T18" fmla="*/ 0 w 102"/>
                <a:gd name="T19" fmla="*/ 203 h 254"/>
                <a:gd name="T20" fmla="*/ 51 w 102"/>
                <a:gd name="T21" fmla="*/ 254 h 254"/>
                <a:gd name="T22" fmla="*/ 102 w 102"/>
                <a:gd name="T23" fmla="*/ 203 h 254"/>
                <a:gd name="T24" fmla="*/ 102 w 102"/>
                <a:gd name="T25" fmla="*/ 51 h 254"/>
                <a:gd name="T26" fmla="*/ 51 w 102"/>
                <a:gd name="T27" fmla="*/ 0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2" h="254">
                  <a:moveTo>
                    <a:pt x="51" y="10"/>
                  </a:moveTo>
                  <a:cubicBezTo>
                    <a:pt x="73" y="10"/>
                    <a:pt x="91" y="28"/>
                    <a:pt x="91" y="51"/>
                  </a:cubicBezTo>
                  <a:cubicBezTo>
                    <a:pt x="91" y="203"/>
                    <a:pt x="91" y="203"/>
                    <a:pt x="91" y="203"/>
                  </a:cubicBezTo>
                  <a:cubicBezTo>
                    <a:pt x="91" y="226"/>
                    <a:pt x="73" y="244"/>
                    <a:pt x="51" y="244"/>
                  </a:cubicBezTo>
                  <a:cubicBezTo>
                    <a:pt x="28" y="244"/>
                    <a:pt x="10" y="226"/>
                    <a:pt x="10" y="203"/>
                  </a:cubicBezTo>
                  <a:cubicBezTo>
                    <a:pt x="10" y="51"/>
                    <a:pt x="10" y="51"/>
                    <a:pt x="10" y="51"/>
                  </a:cubicBezTo>
                  <a:cubicBezTo>
                    <a:pt x="10" y="28"/>
                    <a:pt x="28" y="10"/>
                    <a:pt x="51" y="10"/>
                  </a:cubicBezTo>
                  <a:moveTo>
                    <a:pt x="51" y="0"/>
                  </a:moveTo>
                  <a:cubicBezTo>
                    <a:pt x="23" y="0"/>
                    <a:pt x="0" y="23"/>
                    <a:pt x="0" y="51"/>
                  </a:cubicBezTo>
                  <a:cubicBezTo>
                    <a:pt x="0" y="203"/>
                    <a:pt x="0" y="203"/>
                    <a:pt x="0" y="203"/>
                  </a:cubicBezTo>
                  <a:cubicBezTo>
                    <a:pt x="0" y="231"/>
                    <a:pt x="23" y="254"/>
                    <a:pt x="51" y="254"/>
                  </a:cubicBezTo>
                  <a:cubicBezTo>
                    <a:pt x="79" y="254"/>
                    <a:pt x="102" y="231"/>
                    <a:pt x="102" y="203"/>
                  </a:cubicBezTo>
                  <a:cubicBezTo>
                    <a:pt x="102" y="51"/>
                    <a:pt x="102" y="51"/>
                    <a:pt x="102" y="51"/>
                  </a:cubicBezTo>
                  <a:cubicBezTo>
                    <a:pt x="102" y="23"/>
                    <a:pt x="79" y="0"/>
                    <a:pt x="5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180" fontAlgn="auto">
                <a:spcBef>
                  <a:spcPts val="0"/>
                </a:spcBef>
                <a:spcAft>
                  <a:spcPts val="0"/>
                </a:spcAft>
              </a:pPr>
              <a:endParaRPr lang="en-GB" sz="2096" dirty="0">
                <a:solidFill>
                  <a:prstClr val="black"/>
                </a:solidFill>
                <a:latin typeface="Arial"/>
                <a:cs typeface="+mn-cs"/>
              </a:endParaRPr>
            </a:p>
          </p:txBody>
        </p:sp>
        <p:sp>
          <p:nvSpPr>
            <p:cNvPr id="65" name="Freeform 25"/>
            <p:cNvSpPr>
              <a:spLocks/>
            </p:cNvSpPr>
            <p:nvPr userDrawn="1"/>
          </p:nvSpPr>
          <p:spPr bwMode="auto">
            <a:xfrm>
              <a:off x="8008938" y="4449763"/>
              <a:ext cx="193675" cy="323850"/>
            </a:xfrm>
            <a:custGeom>
              <a:avLst/>
              <a:gdLst>
                <a:gd name="T0" fmla="*/ 31 w 61"/>
                <a:gd name="T1" fmla="*/ 102 h 102"/>
                <a:gd name="T2" fmla="*/ 31 w 61"/>
                <a:gd name="T3" fmla="*/ 102 h 102"/>
                <a:gd name="T4" fmla="*/ 0 w 61"/>
                <a:gd name="T5" fmla="*/ 72 h 102"/>
                <a:gd name="T6" fmla="*/ 0 w 61"/>
                <a:gd name="T7" fmla="*/ 31 h 102"/>
                <a:gd name="T8" fmla="*/ 31 w 61"/>
                <a:gd name="T9" fmla="*/ 0 h 102"/>
                <a:gd name="T10" fmla="*/ 61 w 61"/>
                <a:gd name="T11" fmla="*/ 31 h 102"/>
                <a:gd name="T12" fmla="*/ 61 w 61"/>
                <a:gd name="T13" fmla="*/ 72 h 102"/>
                <a:gd name="T14" fmla="*/ 31 w 61"/>
                <a:gd name="T15" fmla="*/ 102 h 10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1" h="102">
                  <a:moveTo>
                    <a:pt x="31" y="102"/>
                  </a:moveTo>
                  <a:cubicBezTo>
                    <a:pt x="31" y="102"/>
                    <a:pt x="31" y="102"/>
                    <a:pt x="31" y="102"/>
                  </a:cubicBezTo>
                  <a:cubicBezTo>
                    <a:pt x="14" y="102"/>
                    <a:pt x="0" y="89"/>
                    <a:pt x="0" y="72"/>
                  </a:cubicBezTo>
                  <a:cubicBezTo>
                    <a:pt x="0" y="31"/>
                    <a:pt x="0" y="31"/>
                    <a:pt x="0" y="31"/>
                  </a:cubicBezTo>
                  <a:cubicBezTo>
                    <a:pt x="0" y="14"/>
                    <a:pt x="14" y="0"/>
                    <a:pt x="31" y="0"/>
                  </a:cubicBezTo>
                  <a:cubicBezTo>
                    <a:pt x="47" y="0"/>
                    <a:pt x="61" y="14"/>
                    <a:pt x="61" y="31"/>
                  </a:cubicBezTo>
                  <a:cubicBezTo>
                    <a:pt x="61" y="72"/>
                    <a:pt x="61" y="72"/>
                    <a:pt x="61" y="72"/>
                  </a:cubicBezTo>
                  <a:cubicBezTo>
                    <a:pt x="61" y="89"/>
                    <a:pt x="47" y="102"/>
                    <a:pt x="31" y="10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180" fontAlgn="auto">
                <a:spcBef>
                  <a:spcPts val="0"/>
                </a:spcBef>
                <a:spcAft>
                  <a:spcPts val="0"/>
                </a:spcAft>
              </a:pPr>
              <a:endParaRPr lang="en-GB" sz="2096" dirty="0">
                <a:solidFill>
                  <a:prstClr val="black"/>
                </a:solidFill>
                <a:latin typeface="Arial"/>
                <a:cs typeface="+mn-cs"/>
              </a:endParaRPr>
            </a:p>
          </p:txBody>
        </p:sp>
        <p:sp>
          <p:nvSpPr>
            <p:cNvPr id="66" name="Freeform 26"/>
            <p:cNvSpPr>
              <a:spLocks noEditPoints="1"/>
            </p:cNvSpPr>
            <p:nvPr userDrawn="1"/>
          </p:nvSpPr>
          <p:spPr bwMode="auto">
            <a:xfrm>
              <a:off x="5616575" y="4449763"/>
              <a:ext cx="193675" cy="323850"/>
            </a:xfrm>
            <a:custGeom>
              <a:avLst/>
              <a:gdLst>
                <a:gd name="T0" fmla="*/ 30 w 61"/>
                <a:gd name="T1" fmla="*/ 11 h 102"/>
                <a:gd name="T2" fmla="*/ 51 w 61"/>
                <a:gd name="T3" fmla="*/ 31 h 102"/>
                <a:gd name="T4" fmla="*/ 51 w 61"/>
                <a:gd name="T5" fmla="*/ 72 h 102"/>
                <a:gd name="T6" fmla="*/ 30 w 61"/>
                <a:gd name="T7" fmla="*/ 92 h 102"/>
                <a:gd name="T8" fmla="*/ 10 w 61"/>
                <a:gd name="T9" fmla="*/ 72 h 102"/>
                <a:gd name="T10" fmla="*/ 10 w 61"/>
                <a:gd name="T11" fmla="*/ 31 h 102"/>
                <a:gd name="T12" fmla="*/ 30 w 61"/>
                <a:gd name="T13" fmla="*/ 11 h 102"/>
                <a:gd name="T14" fmla="*/ 30 w 61"/>
                <a:gd name="T15" fmla="*/ 0 h 102"/>
                <a:gd name="T16" fmla="*/ 0 w 61"/>
                <a:gd name="T17" fmla="*/ 31 h 102"/>
                <a:gd name="T18" fmla="*/ 0 w 61"/>
                <a:gd name="T19" fmla="*/ 72 h 102"/>
                <a:gd name="T20" fmla="*/ 30 w 61"/>
                <a:gd name="T21" fmla="*/ 102 h 102"/>
                <a:gd name="T22" fmla="*/ 61 w 61"/>
                <a:gd name="T23" fmla="*/ 72 h 102"/>
                <a:gd name="T24" fmla="*/ 61 w 61"/>
                <a:gd name="T25" fmla="*/ 31 h 102"/>
                <a:gd name="T26" fmla="*/ 30 w 61"/>
                <a:gd name="T27" fmla="*/ 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1" h="102">
                  <a:moveTo>
                    <a:pt x="30" y="11"/>
                  </a:moveTo>
                  <a:cubicBezTo>
                    <a:pt x="42" y="11"/>
                    <a:pt x="51" y="20"/>
                    <a:pt x="51" y="31"/>
                  </a:cubicBezTo>
                  <a:cubicBezTo>
                    <a:pt x="51" y="72"/>
                    <a:pt x="51" y="72"/>
                    <a:pt x="51" y="72"/>
                  </a:cubicBezTo>
                  <a:cubicBezTo>
                    <a:pt x="51" y="83"/>
                    <a:pt x="42" y="92"/>
                    <a:pt x="30" y="92"/>
                  </a:cubicBezTo>
                  <a:cubicBezTo>
                    <a:pt x="19" y="92"/>
                    <a:pt x="10" y="83"/>
                    <a:pt x="10" y="72"/>
                  </a:cubicBezTo>
                  <a:cubicBezTo>
                    <a:pt x="10" y="31"/>
                    <a:pt x="10" y="31"/>
                    <a:pt x="10" y="31"/>
                  </a:cubicBezTo>
                  <a:cubicBezTo>
                    <a:pt x="10" y="20"/>
                    <a:pt x="19" y="11"/>
                    <a:pt x="30" y="11"/>
                  </a:cubicBezTo>
                  <a:moveTo>
                    <a:pt x="30" y="0"/>
                  </a:moveTo>
                  <a:cubicBezTo>
                    <a:pt x="14" y="0"/>
                    <a:pt x="0" y="14"/>
                    <a:pt x="0" y="31"/>
                  </a:cubicBezTo>
                  <a:cubicBezTo>
                    <a:pt x="0" y="72"/>
                    <a:pt x="0" y="72"/>
                    <a:pt x="0" y="72"/>
                  </a:cubicBezTo>
                  <a:cubicBezTo>
                    <a:pt x="0" y="89"/>
                    <a:pt x="14" y="102"/>
                    <a:pt x="30" y="102"/>
                  </a:cubicBezTo>
                  <a:cubicBezTo>
                    <a:pt x="47" y="102"/>
                    <a:pt x="61" y="89"/>
                    <a:pt x="61" y="72"/>
                  </a:cubicBezTo>
                  <a:cubicBezTo>
                    <a:pt x="61" y="31"/>
                    <a:pt x="61" y="31"/>
                    <a:pt x="61" y="31"/>
                  </a:cubicBezTo>
                  <a:cubicBezTo>
                    <a:pt x="61" y="14"/>
                    <a:pt x="47" y="0"/>
                    <a:pt x="3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180" fontAlgn="auto">
                <a:spcBef>
                  <a:spcPts val="0"/>
                </a:spcBef>
                <a:spcAft>
                  <a:spcPts val="0"/>
                </a:spcAft>
              </a:pPr>
              <a:endParaRPr lang="en-GB" sz="2096" dirty="0">
                <a:solidFill>
                  <a:prstClr val="black"/>
                </a:solidFill>
                <a:latin typeface="Arial"/>
                <a:cs typeface="+mn-cs"/>
              </a:endParaRPr>
            </a:p>
          </p:txBody>
        </p:sp>
        <p:sp>
          <p:nvSpPr>
            <p:cNvPr id="67" name="Freeform 27"/>
            <p:cNvSpPr>
              <a:spLocks/>
            </p:cNvSpPr>
            <p:nvPr userDrawn="1"/>
          </p:nvSpPr>
          <p:spPr bwMode="auto">
            <a:xfrm>
              <a:off x="7558088" y="4433888"/>
              <a:ext cx="320675" cy="811213"/>
            </a:xfrm>
            <a:custGeom>
              <a:avLst/>
              <a:gdLst>
                <a:gd name="T0" fmla="*/ 50 w 101"/>
                <a:gd name="T1" fmla="*/ 255 h 255"/>
                <a:gd name="T2" fmla="*/ 50 w 101"/>
                <a:gd name="T3" fmla="*/ 255 h 255"/>
                <a:gd name="T4" fmla="*/ 0 w 101"/>
                <a:gd name="T5" fmla="*/ 204 h 255"/>
                <a:gd name="T6" fmla="*/ 0 w 101"/>
                <a:gd name="T7" fmla="*/ 51 h 255"/>
                <a:gd name="T8" fmla="*/ 50 w 101"/>
                <a:gd name="T9" fmla="*/ 0 h 255"/>
                <a:gd name="T10" fmla="*/ 101 w 101"/>
                <a:gd name="T11" fmla="*/ 51 h 255"/>
                <a:gd name="T12" fmla="*/ 101 w 101"/>
                <a:gd name="T13" fmla="*/ 204 h 255"/>
                <a:gd name="T14" fmla="*/ 50 w 101"/>
                <a:gd name="T15" fmla="*/ 255 h 2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1" h="255">
                  <a:moveTo>
                    <a:pt x="50" y="255"/>
                  </a:moveTo>
                  <a:cubicBezTo>
                    <a:pt x="50" y="255"/>
                    <a:pt x="50" y="255"/>
                    <a:pt x="50" y="255"/>
                  </a:cubicBezTo>
                  <a:cubicBezTo>
                    <a:pt x="22" y="255"/>
                    <a:pt x="0" y="232"/>
                    <a:pt x="0" y="204"/>
                  </a:cubicBezTo>
                  <a:cubicBezTo>
                    <a:pt x="0" y="51"/>
                    <a:pt x="0" y="51"/>
                    <a:pt x="0" y="51"/>
                  </a:cubicBezTo>
                  <a:cubicBezTo>
                    <a:pt x="0" y="23"/>
                    <a:pt x="22" y="0"/>
                    <a:pt x="50" y="0"/>
                  </a:cubicBezTo>
                  <a:cubicBezTo>
                    <a:pt x="79" y="0"/>
                    <a:pt x="101" y="23"/>
                    <a:pt x="101" y="51"/>
                  </a:cubicBezTo>
                  <a:cubicBezTo>
                    <a:pt x="101" y="204"/>
                    <a:pt x="101" y="204"/>
                    <a:pt x="101" y="204"/>
                  </a:cubicBezTo>
                  <a:cubicBezTo>
                    <a:pt x="101" y="232"/>
                    <a:pt x="79" y="255"/>
                    <a:pt x="50" y="25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180" fontAlgn="auto">
                <a:spcBef>
                  <a:spcPts val="0"/>
                </a:spcBef>
                <a:spcAft>
                  <a:spcPts val="0"/>
                </a:spcAft>
              </a:pPr>
              <a:endParaRPr lang="en-GB" sz="2096" dirty="0">
                <a:solidFill>
                  <a:prstClr val="black"/>
                </a:solidFill>
                <a:latin typeface="Arial"/>
                <a:cs typeface="+mn-cs"/>
              </a:endParaRPr>
            </a:p>
          </p:txBody>
        </p:sp>
        <p:sp>
          <p:nvSpPr>
            <p:cNvPr id="68" name="Freeform 28"/>
            <p:cNvSpPr>
              <a:spLocks/>
            </p:cNvSpPr>
            <p:nvPr userDrawn="1"/>
          </p:nvSpPr>
          <p:spPr bwMode="auto">
            <a:xfrm>
              <a:off x="6423025" y="3348038"/>
              <a:ext cx="406400" cy="1814513"/>
            </a:xfrm>
            <a:custGeom>
              <a:avLst/>
              <a:gdLst>
                <a:gd name="T0" fmla="*/ 64 w 128"/>
                <a:gd name="T1" fmla="*/ 570 h 570"/>
                <a:gd name="T2" fmla="*/ 64 w 128"/>
                <a:gd name="T3" fmla="*/ 570 h 570"/>
                <a:gd name="T4" fmla="*/ 0 w 128"/>
                <a:gd name="T5" fmla="*/ 507 h 570"/>
                <a:gd name="T6" fmla="*/ 0 w 128"/>
                <a:gd name="T7" fmla="*/ 64 h 570"/>
                <a:gd name="T8" fmla="*/ 64 w 128"/>
                <a:gd name="T9" fmla="*/ 0 h 570"/>
                <a:gd name="T10" fmla="*/ 128 w 128"/>
                <a:gd name="T11" fmla="*/ 64 h 570"/>
                <a:gd name="T12" fmla="*/ 128 w 128"/>
                <a:gd name="T13" fmla="*/ 507 h 570"/>
                <a:gd name="T14" fmla="*/ 64 w 128"/>
                <a:gd name="T15" fmla="*/ 570 h 5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8" h="570">
                  <a:moveTo>
                    <a:pt x="64" y="570"/>
                  </a:moveTo>
                  <a:cubicBezTo>
                    <a:pt x="64" y="570"/>
                    <a:pt x="64" y="570"/>
                    <a:pt x="64" y="570"/>
                  </a:cubicBezTo>
                  <a:cubicBezTo>
                    <a:pt x="29" y="570"/>
                    <a:pt x="0" y="542"/>
                    <a:pt x="0" y="507"/>
                  </a:cubicBezTo>
                  <a:cubicBezTo>
                    <a:pt x="0" y="64"/>
                    <a:pt x="0" y="64"/>
                    <a:pt x="0" y="64"/>
                  </a:cubicBezTo>
                  <a:cubicBezTo>
                    <a:pt x="0" y="29"/>
                    <a:pt x="29" y="0"/>
                    <a:pt x="64" y="0"/>
                  </a:cubicBezTo>
                  <a:cubicBezTo>
                    <a:pt x="99" y="0"/>
                    <a:pt x="128" y="29"/>
                    <a:pt x="128" y="64"/>
                  </a:cubicBezTo>
                  <a:cubicBezTo>
                    <a:pt x="128" y="507"/>
                    <a:pt x="128" y="507"/>
                    <a:pt x="128" y="507"/>
                  </a:cubicBezTo>
                  <a:cubicBezTo>
                    <a:pt x="128" y="542"/>
                    <a:pt x="99" y="570"/>
                    <a:pt x="64" y="57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180" fontAlgn="auto">
                <a:spcBef>
                  <a:spcPts val="0"/>
                </a:spcBef>
                <a:spcAft>
                  <a:spcPts val="0"/>
                </a:spcAft>
              </a:pPr>
              <a:endParaRPr lang="en-GB" sz="2096" dirty="0">
                <a:solidFill>
                  <a:prstClr val="black"/>
                </a:solidFill>
                <a:latin typeface="Arial"/>
                <a:cs typeface="+mn-cs"/>
              </a:endParaRPr>
            </a:p>
          </p:txBody>
        </p:sp>
        <p:sp>
          <p:nvSpPr>
            <p:cNvPr id="69" name="Freeform 29"/>
            <p:cNvSpPr>
              <a:spLocks/>
            </p:cNvSpPr>
            <p:nvPr userDrawn="1"/>
          </p:nvSpPr>
          <p:spPr bwMode="auto">
            <a:xfrm>
              <a:off x="6992938" y="4060825"/>
              <a:ext cx="403225" cy="1816100"/>
            </a:xfrm>
            <a:custGeom>
              <a:avLst/>
              <a:gdLst>
                <a:gd name="T0" fmla="*/ 63 w 127"/>
                <a:gd name="T1" fmla="*/ 570 h 570"/>
                <a:gd name="T2" fmla="*/ 63 w 127"/>
                <a:gd name="T3" fmla="*/ 570 h 570"/>
                <a:gd name="T4" fmla="*/ 0 w 127"/>
                <a:gd name="T5" fmla="*/ 507 h 570"/>
                <a:gd name="T6" fmla="*/ 0 w 127"/>
                <a:gd name="T7" fmla="*/ 64 h 570"/>
                <a:gd name="T8" fmla="*/ 63 w 127"/>
                <a:gd name="T9" fmla="*/ 0 h 570"/>
                <a:gd name="T10" fmla="*/ 127 w 127"/>
                <a:gd name="T11" fmla="*/ 64 h 570"/>
                <a:gd name="T12" fmla="*/ 127 w 127"/>
                <a:gd name="T13" fmla="*/ 507 h 570"/>
                <a:gd name="T14" fmla="*/ 63 w 127"/>
                <a:gd name="T15" fmla="*/ 570 h 5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7" h="570">
                  <a:moveTo>
                    <a:pt x="63" y="570"/>
                  </a:moveTo>
                  <a:cubicBezTo>
                    <a:pt x="63" y="570"/>
                    <a:pt x="63" y="570"/>
                    <a:pt x="63" y="570"/>
                  </a:cubicBezTo>
                  <a:cubicBezTo>
                    <a:pt x="28" y="570"/>
                    <a:pt x="0" y="542"/>
                    <a:pt x="0" y="507"/>
                  </a:cubicBezTo>
                  <a:cubicBezTo>
                    <a:pt x="0" y="64"/>
                    <a:pt x="0" y="64"/>
                    <a:pt x="0" y="64"/>
                  </a:cubicBezTo>
                  <a:cubicBezTo>
                    <a:pt x="0" y="29"/>
                    <a:pt x="28" y="0"/>
                    <a:pt x="63" y="0"/>
                  </a:cubicBezTo>
                  <a:cubicBezTo>
                    <a:pt x="98" y="0"/>
                    <a:pt x="127" y="29"/>
                    <a:pt x="127" y="64"/>
                  </a:cubicBezTo>
                  <a:cubicBezTo>
                    <a:pt x="127" y="507"/>
                    <a:pt x="127" y="507"/>
                    <a:pt x="127" y="507"/>
                  </a:cubicBezTo>
                  <a:cubicBezTo>
                    <a:pt x="127" y="542"/>
                    <a:pt x="98" y="570"/>
                    <a:pt x="63" y="57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180" fontAlgn="auto">
                <a:spcBef>
                  <a:spcPts val="0"/>
                </a:spcBef>
                <a:spcAft>
                  <a:spcPts val="0"/>
                </a:spcAft>
              </a:pPr>
              <a:endParaRPr lang="en-GB" sz="2096" dirty="0">
                <a:solidFill>
                  <a:prstClr val="black"/>
                </a:solidFill>
                <a:latin typeface="Arial"/>
                <a:cs typeface="+mn-cs"/>
              </a:endParaRPr>
            </a:p>
          </p:txBody>
        </p:sp>
        <p:sp>
          <p:nvSpPr>
            <p:cNvPr id="70" name="Freeform 30"/>
            <p:cNvSpPr>
              <a:spLocks/>
            </p:cNvSpPr>
            <p:nvPr userDrawn="1"/>
          </p:nvSpPr>
          <p:spPr bwMode="auto">
            <a:xfrm>
              <a:off x="5438775" y="4627563"/>
              <a:ext cx="323850" cy="812800"/>
            </a:xfrm>
            <a:custGeom>
              <a:avLst/>
              <a:gdLst>
                <a:gd name="T0" fmla="*/ 51 w 102"/>
                <a:gd name="T1" fmla="*/ 255 h 255"/>
                <a:gd name="T2" fmla="*/ 51 w 102"/>
                <a:gd name="T3" fmla="*/ 255 h 255"/>
                <a:gd name="T4" fmla="*/ 0 w 102"/>
                <a:gd name="T5" fmla="*/ 204 h 255"/>
                <a:gd name="T6" fmla="*/ 0 w 102"/>
                <a:gd name="T7" fmla="*/ 51 h 255"/>
                <a:gd name="T8" fmla="*/ 51 w 102"/>
                <a:gd name="T9" fmla="*/ 0 h 255"/>
                <a:gd name="T10" fmla="*/ 102 w 102"/>
                <a:gd name="T11" fmla="*/ 51 h 255"/>
                <a:gd name="T12" fmla="*/ 102 w 102"/>
                <a:gd name="T13" fmla="*/ 204 h 255"/>
                <a:gd name="T14" fmla="*/ 51 w 102"/>
                <a:gd name="T15" fmla="*/ 255 h 2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 h="255">
                  <a:moveTo>
                    <a:pt x="51" y="255"/>
                  </a:moveTo>
                  <a:cubicBezTo>
                    <a:pt x="51" y="255"/>
                    <a:pt x="51" y="255"/>
                    <a:pt x="51" y="255"/>
                  </a:cubicBezTo>
                  <a:cubicBezTo>
                    <a:pt x="23" y="255"/>
                    <a:pt x="0" y="232"/>
                    <a:pt x="0" y="204"/>
                  </a:cubicBezTo>
                  <a:cubicBezTo>
                    <a:pt x="0" y="51"/>
                    <a:pt x="0" y="51"/>
                    <a:pt x="0" y="51"/>
                  </a:cubicBezTo>
                  <a:cubicBezTo>
                    <a:pt x="0" y="23"/>
                    <a:pt x="23" y="0"/>
                    <a:pt x="51" y="0"/>
                  </a:cubicBezTo>
                  <a:cubicBezTo>
                    <a:pt x="79" y="0"/>
                    <a:pt x="102" y="23"/>
                    <a:pt x="102" y="51"/>
                  </a:cubicBezTo>
                  <a:cubicBezTo>
                    <a:pt x="102" y="204"/>
                    <a:pt x="102" y="204"/>
                    <a:pt x="102" y="204"/>
                  </a:cubicBezTo>
                  <a:cubicBezTo>
                    <a:pt x="102" y="232"/>
                    <a:pt x="79" y="255"/>
                    <a:pt x="51" y="25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180" fontAlgn="auto">
                <a:spcBef>
                  <a:spcPts val="0"/>
                </a:spcBef>
                <a:spcAft>
                  <a:spcPts val="0"/>
                </a:spcAft>
              </a:pPr>
              <a:endParaRPr lang="en-GB" sz="2096" dirty="0">
                <a:solidFill>
                  <a:prstClr val="black"/>
                </a:solidFill>
                <a:latin typeface="Arial"/>
                <a:cs typeface="+mn-cs"/>
              </a:endParaRPr>
            </a:p>
          </p:txBody>
        </p:sp>
        <p:sp>
          <p:nvSpPr>
            <p:cNvPr id="71" name="Freeform 31"/>
            <p:cNvSpPr>
              <a:spLocks/>
            </p:cNvSpPr>
            <p:nvPr userDrawn="1"/>
          </p:nvSpPr>
          <p:spPr bwMode="auto">
            <a:xfrm>
              <a:off x="4872038" y="3981450"/>
              <a:ext cx="403225" cy="1814513"/>
            </a:xfrm>
            <a:custGeom>
              <a:avLst/>
              <a:gdLst>
                <a:gd name="T0" fmla="*/ 64 w 127"/>
                <a:gd name="T1" fmla="*/ 570 h 570"/>
                <a:gd name="T2" fmla="*/ 64 w 127"/>
                <a:gd name="T3" fmla="*/ 570 h 570"/>
                <a:gd name="T4" fmla="*/ 0 w 127"/>
                <a:gd name="T5" fmla="*/ 506 h 570"/>
                <a:gd name="T6" fmla="*/ 0 w 127"/>
                <a:gd name="T7" fmla="*/ 63 h 570"/>
                <a:gd name="T8" fmla="*/ 64 w 127"/>
                <a:gd name="T9" fmla="*/ 0 h 570"/>
                <a:gd name="T10" fmla="*/ 127 w 127"/>
                <a:gd name="T11" fmla="*/ 63 h 570"/>
                <a:gd name="T12" fmla="*/ 127 w 127"/>
                <a:gd name="T13" fmla="*/ 506 h 570"/>
                <a:gd name="T14" fmla="*/ 64 w 127"/>
                <a:gd name="T15" fmla="*/ 570 h 5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7" h="570">
                  <a:moveTo>
                    <a:pt x="64" y="570"/>
                  </a:moveTo>
                  <a:cubicBezTo>
                    <a:pt x="64" y="570"/>
                    <a:pt x="64" y="570"/>
                    <a:pt x="64" y="570"/>
                  </a:cubicBezTo>
                  <a:cubicBezTo>
                    <a:pt x="29" y="570"/>
                    <a:pt x="0" y="541"/>
                    <a:pt x="0" y="506"/>
                  </a:cubicBezTo>
                  <a:cubicBezTo>
                    <a:pt x="0" y="63"/>
                    <a:pt x="0" y="63"/>
                    <a:pt x="0" y="63"/>
                  </a:cubicBezTo>
                  <a:cubicBezTo>
                    <a:pt x="0" y="28"/>
                    <a:pt x="29" y="0"/>
                    <a:pt x="64" y="0"/>
                  </a:cubicBezTo>
                  <a:cubicBezTo>
                    <a:pt x="99" y="0"/>
                    <a:pt x="127" y="28"/>
                    <a:pt x="127" y="63"/>
                  </a:cubicBezTo>
                  <a:cubicBezTo>
                    <a:pt x="127" y="506"/>
                    <a:pt x="127" y="506"/>
                    <a:pt x="127" y="506"/>
                  </a:cubicBezTo>
                  <a:cubicBezTo>
                    <a:pt x="127" y="541"/>
                    <a:pt x="99" y="570"/>
                    <a:pt x="64" y="57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180" fontAlgn="auto">
                <a:spcBef>
                  <a:spcPts val="0"/>
                </a:spcBef>
                <a:spcAft>
                  <a:spcPts val="0"/>
                </a:spcAft>
              </a:pPr>
              <a:endParaRPr lang="en-GB" sz="2096" dirty="0">
                <a:solidFill>
                  <a:prstClr val="black"/>
                </a:solidFill>
                <a:latin typeface="Arial"/>
                <a:cs typeface="+mn-cs"/>
              </a:endParaRPr>
            </a:p>
          </p:txBody>
        </p:sp>
        <p:sp>
          <p:nvSpPr>
            <p:cNvPr id="72" name="Freeform 32"/>
            <p:cNvSpPr>
              <a:spLocks/>
            </p:cNvSpPr>
            <p:nvPr userDrawn="1"/>
          </p:nvSpPr>
          <p:spPr bwMode="auto">
            <a:xfrm>
              <a:off x="0" y="4095750"/>
              <a:ext cx="152400" cy="809625"/>
            </a:xfrm>
            <a:custGeom>
              <a:avLst/>
              <a:gdLst>
                <a:gd name="T0" fmla="*/ 0 w 48"/>
                <a:gd name="T1" fmla="*/ 0 h 254"/>
                <a:gd name="T2" fmla="*/ 0 w 48"/>
                <a:gd name="T3" fmla="*/ 254 h 254"/>
                <a:gd name="T4" fmla="*/ 48 w 48"/>
                <a:gd name="T5" fmla="*/ 203 h 254"/>
                <a:gd name="T6" fmla="*/ 48 w 48"/>
                <a:gd name="T7" fmla="*/ 50 h 254"/>
                <a:gd name="T8" fmla="*/ 0 w 48"/>
                <a:gd name="T9" fmla="*/ 0 h 254"/>
              </a:gdLst>
              <a:ahLst/>
              <a:cxnLst>
                <a:cxn ang="0">
                  <a:pos x="T0" y="T1"/>
                </a:cxn>
                <a:cxn ang="0">
                  <a:pos x="T2" y="T3"/>
                </a:cxn>
                <a:cxn ang="0">
                  <a:pos x="T4" y="T5"/>
                </a:cxn>
                <a:cxn ang="0">
                  <a:pos x="T6" y="T7"/>
                </a:cxn>
                <a:cxn ang="0">
                  <a:pos x="T8" y="T9"/>
                </a:cxn>
              </a:cxnLst>
              <a:rect l="0" t="0" r="r" b="b"/>
              <a:pathLst>
                <a:path w="48" h="254">
                  <a:moveTo>
                    <a:pt x="0" y="0"/>
                  </a:moveTo>
                  <a:cubicBezTo>
                    <a:pt x="0" y="254"/>
                    <a:pt x="0" y="254"/>
                    <a:pt x="0" y="254"/>
                  </a:cubicBezTo>
                  <a:cubicBezTo>
                    <a:pt x="27" y="252"/>
                    <a:pt x="48" y="230"/>
                    <a:pt x="48" y="203"/>
                  </a:cubicBezTo>
                  <a:cubicBezTo>
                    <a:pt x="48" y="50"/>
                    <a:pt x="48" y="50"/>
                    <a:pt x="48" y="50"/>
                  </a:cubicBezTo>
                  <a:cubicBezTo>
                    <a:pt x="48" y="23"/>
                    <a:pt x="27" y="1"/>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180" fontAlgn="auto">
                <a:spcBef>
                  <a:spcPts val="0"/>
                </a:spcBef>
                <a:spcAft>
                  <a:spcPts val="0"/>
                </a:spcAft>
              </a:pPr>
              <a:endParaRPr lang="en-GB" sz="2096" dirty="0">
                <a:solidFill>
                  <a:prstClr val="black"/>
                </a:solidFill>
                <a:latin typeface="Arial"/>
                <a:cs typeface="+mn-cs"/>
              </a:endParaRPr>
            </a:p>
          </p:txBody>
        </p:sp>
        <p:sp>
          <p:nvSpPr>
            <p:cNvPr id="73" name="Freeform 33"/>
            <p:cNvSpPr>
              <a:spLocks/>
            </p:cNvSpPr>
            <p:nvPr userDrawn="1"/>
          </p:nvSpPr>
          <p:spPr bwMode="auto">
            <a:xfrm>
              <a:off x="12052300" y="4548188"/>
              <a:ext cx="152400" cy="809625"/>
            </a:xfrm>
            <a:custGeom>
              <a:avLst/>
              <a:gdLst>
                <a:gd name="T0" fmla="*/ 48 w 48"/>
                <a:gd name="T1" fmla="*/ 0 h 254"/>
                <a:gd name="T2" fmla="*/ 0 w 48"/>
                <a:gd name="T3" fmla="*/ 51 h 254"/>
                <a:gd name="T4" fmla="*/ 0 w 48"/>
                <a:gd name="T5" fmla="*/ 203 h 254"/>
                <a:gd name="T6" fmla="*/ 48 w 48"/>
                <a:gd name="T7" fmla="*/ 254 h 254"/>
                <a:gd name="T8" fmla="*/ 48 w 48"/>
                <a:gd name="T9" fmla="*/ 0 h 254"/>
              </a:gdLst>
              <a:ahLst/>
              <a:cxnLst>
                <a:cxn ang="0">
                  <a:pos x="T0" y="T1"/>
                </a:cxn>
                <a:cxn ang="0">
                  <a:pos x="T2" y="T3"/>
                </a:cxn>
                <a:cxn ang="0">
                  <a:pos x="T4" y="T5"/>
                </a:cxn>
                <a:cxn ang="0">
                  <a:pos x="T6" y="T7"/>
                </a:cxn>
                <a:cxn ang="0">
                  <a:pos x="T8" y="T9"/>
                </a:cxn>
              </a:cxnLst>
              <a:rect l="0" t="0" r="r" b="b"/>
              <a:pathLst>
                <a:path w="48" h="254">
                  <a:moveTo>
                    <a:pt x="48" y="0"/>
                  </a:moveTo>
                  <a:cubicBezTo>
                    <a:pt x="20" y="2"/>
                    <a:pt x="0" y="24"/>
                    <a:pt x="0" y="51"/>
                  </a:cubicBezTo>
                  <a:cubicBezTo>
                    <a:pt x="0" y="203"/>
                    <a:pt x="0" y="203"/>
                    <a:pt x="0" y="203"/>
                  </a:cubicBezTo>
                  <a:cubicBezTo>
                    <a:pt x="0" y="231"/>
                    <a:pt x="20" y="253"/>
                    <a:pt x="48" y="254"/>
                  </a:cubicBezTo>
                  <a:lnTo>
                    <a:pt x="4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180" fontAlgn="auto">
                <a:spcBef>
                  <a:spcPts val="0"/>
                </a:spcBef>
                <a:spcAft>
                  <a:spcPts val="0"/>
                </a:spcAft>
              </a:pPr>
              <a:endParaRPr lang="en-GB" sz="2096" dirty="0">
                <a:solidFill>
                  <a:prstClr val="black"/>
                </a:solidFill>
                <a:latin typeface="Arial"/>
                <a:cs typeface="+mn-cs"/>
              </a:endParaRPr>
            </a:p>
          </p:txBody>
        </p:sp>
      </p:grpSp>
      <p:grpSp>
        <p:nvGrpSpPr>
          <p:cNvPr id="37" name="Logotype, static"/>
          <p:cNvGrpSpPr/>
          <p:nvPr userDrawn="1"/>
        </p:nvGrpSpPr>
        <p:grpSpPr>
          <a:xfrm>
            <a:off x="10686683" y="6387823"/>
            <a:ext cx="863463" cy="180060"/>
            <a:chOff x="9501453" y="6148765"/>
            <a:chExt cx="2047875" cy="427037"/>
          </a:xfrm>
          <a:solidFill>
            <a:schemeClr val="bg1"/>
          </a:solidFill>
        </p:grpSpPr>
        <p:sp>
          <p:nvSpPr>
            <p:cNvPr id="38" name="Freeform 5"/>
            <p:cNvSpPr>
              <a:spLocks noEditPoints="1"/>
            </p:cNvSpPr>
            <p:nvPr userDrawn="1"/>
          </p:nvSpPr>
          <p:spPr bwMode="auto">
            <a:xfrm>
              <a:off x="11206428" y="6231315"/>
              <a:ext cx="342900" cy="344487"/>
            </a:xfrm>
            <a:custGeom>
              <a:avLst/>
              <a:gdLst>
                <a:gd name="T0" fmla="*/ 43 w 91"/>
                <a:gd name="T1" fmla="*/ 2 h 91"/>
                <a:gd name="T2" fmla="*/ 2 w 91"/>
                <a:gd name="T3" fmla="*/ 44 h 91"/>
                <a:gd name="T4" fmla="*/ 46 w 91"/>
                <a:gd name="T5" fmla="*/ 91 h 91"/>
                <a:gd name="T6" fmla="*/ 74 w 91"/>
                <a:gd name="T7" fmla="*/ 77 h 91"/>
                <a:gd name="T8" fmla="*/ 74 w 91"/>
                <a:gd name="T9" fmla="*/ 90 h 91"/>
                <a:gd name="T10" fmla="*/ 91 w 91"/>
                <a:gd name="T11" fmla="*/ 90 h 91"/>
                <a:gd name="T12" fmla="*/ 91 w 91"/>
                <a:gd name="T13" fmla="*/ 47 h 91"/>
                <a:gd name="T14" fmla="*/ 43 w 91"/>
                <a:gd name="T15" fmla="*/ 2 h 91"/>
                <a:gd name="T16" fmla="*/ 72 w 91"/>
                <a:gd name="T17" fmla="*/ 48 h 91"/>
                <a:gd name="T18" fmla="*/ 43 w 91"/>
                <a:gd name="T19" fmla="*/ 72 h 91"/>
                <a:gd name="T20" fmla="*/ 21 w 91"/>
                <a:gd name="T21" fmla="*/ 50 h 91"/>
                <a:gd name="T22" fmla="*/ 46 w 91"/>
                <a:gd name="T23" fmla="*/ 21 h 91"/>
                <a:gd name="T24" fmla="*/ 72 w 91"/>
                <a:gd name="T25" fmla="*/ 45 h 91"/>
                <a:gd name="T26" fmla="*/ 72 w 91"/>
                <a:gd name="T27" fmla="*/ 48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1" h="91">
                  <a:moveTo>
                    <a:pt x="43" y="2"/>
                  </a:moveTo>
                  <a:cubicBezTo>
                    <a:pt x="21" y="4"/>
                    <a:pt x="3" y="22"/>
                    <a:pt x="2" y="44"/>
                  </a:cubicBezTo>
                  <a:cubicBezTo>
                    <a:pt x="0" y="70"/>
                    <a:pt x="21" y="91"/>
                    <a:pt x="46" y="91"/>
                  </a:cubicBezTo>
                  <a:cubicBezTo>
                    <a:pt x="56" y="91"/>
                    <a:pt x="68" y="87"/>
                    <a:pt x="74" y="77"/>
                  </a:cubicBezTo>
                  <a:cubicBezTo>
                    <a:pt x="74" y="90"/>
                    <a:pt x="74" y="90"/>
                    <a:pt x="74" y="90"/>
                  </a:cubicBezTo>
                  <a:cubicBezTo>
                    <a:pt x="91" y="90"/>
                    <a:pt x="91" y="90"/>
                    <a:pt x="91" y="90"/>
                  </a:cubicBezTo>
                  <a:cubicBezTo>
                    <a:pt x="91" y="47"/>
                    <a:pt x="91" y="47"/>
                    <a:pt x="91" y="47"/>
                  </a:cubicBezTo>
                  <a:cubicBezTo>
                    <a:pt x="91" y="20"/>
                    <a:pt x="69" y="0"/>
                    <a:pt x="43" y="2"/>
                  </a:cubicBezTo>
                  <a:close/>
                  <a:moveTo>
                    <a:pt x="72" y="48"/>
                  </a:moveTo>
                  <a:cubicBezTo>
                    <a:pt x="71" y="63"/>
                    <a:pt x="58" y="74"/>
                    <a:pt x="43" y="72"/>
                  </a:cubicBezTo>
                  <a:cubicBezTo>
                    <a:pt x="32" y="71"/>
                    <a:pt x="22" y="61"/>
                    <a:pt x="21" y="50"/>
                  </a:cubicBezTo>
                  <a:cubicBezTo>
                    <a:pt x="19" y="34"/>
                    <a:pt x="31" y="21"/>
                    <a:pt x="46" y="21"/>
                  </a:cubicBezTo>
                  <a:cubicBezTo>
                    <a:pt x="60" y="21"/>
                    <a:pt x="71" y="32"/>
                    <a:pt x="72" y="45"/>
                  </a:cubicBezTo>
                  <a:lnTo>
                    <a:pt x="72" y="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180" fontAlgn="auto">
                <a:spcBef>
                  <a:spcPts val="0"/>
                </a:spcBef>
                <a:spcAft>
                  <a:spcPts val="0"/>
                </a:spcAft>
              </a:pPr>
              <a:endParaRPr lang="en-US" sz="2096" dirty="0">
                <a:solidFill>
                  <a:prstClr val="black"/>
                </a:solidFill>
                <a:latin typeface="Arial"/>
                <a:cs typeface="+mn-cs"/>
              </a:endParaRPr>
            </a:p>
          </p:txBody>
        </p:sp>
        <p:sp>
          <p:nvSpPr>
            <p:cNvPr id="39" name="Freeform 6"/>
            <p:cNvSpPr>
              <a:spLocks noEditPoints="1"/>
            </p:cNvSpPr>
            <p:nvPr userDrawn="1"/>
          </p:nvSpPr>
          <p:spPr bwMode="auto">
            <a:xfrm>
              <a:off x="10849241" y="6236077"/>
              <a:ext cx="334963" cy="339725"/>
            </a:xfrm>
            <a:custGeom>
              <a:avLst/>
              <a:gdLst>
                <a:gd name="T0" fmla="*/ 44 w 89"/>
                <a:gd name="T1" fmla="*/ 1 h 90"/>
                <a:gd name="T2" fmla="*/ 0 w 89"/>
                <a:gd name="T3" fmla="*/ 46 h 90"/>
                <a:gd name="T4" fmla="*/ 45 w 89"/>
                <a:gd name="T5" fmla="*/ 90 h 90"/>
                <a:gd name="T6" fmla="*/ 86 w 89"/>
                <a:gd name="T7" fmla="*/ 63 h 90"/>
                <a:gd name="T8" fmla="*/ 69 w 89"/>
                <a:gd name="T9" fmla="*/ 58 h 90"/>
                <a:gd name="T10" fmla="*/ 50 w 89"/>
                <a:gd name="T11" fmla="*/ 72 h 90"/>
                <a:gd name="T12" fmla="*/ 22 w 89"/>
                <a:gd name="T13" fmla="*/ 59 h 90"/>
                <a:gd name="T14" fmla="*/ 89 w 89"/>
                <a:gd name="T15" fmla="*/ 41 h 90"/>
                <a:gd name="T16" fmla="*/ 44 w 89"/>
                <a:gd name="T17" fmla="*/ 1 h 90"/>
                <a:gd name="T18" fmla="*/ 19 w 89"/>
                <a:gd name="T19" fmla="*/ 44 h 90"/>
                <a:gd name="T20" fmla="*/ 36 w 89"/>
                <a:gd name="T21" fmla="*/ 19 h 90"/>
                <a:gd name="T22" fmla="*/ 67 w 89"/>
                <a:gd name="T23" fmla="*/ 31 h 90"/>
                <a:gd name="T24" fmla="*/ 19 w 89"/>
                <a:gd name="T25" fmla="*/ 44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9" h="90">
                  <a:moveTo>
                    <a:pt x="44" y="1"/>
                  </a:moveTo>
                  <a:cubicBezTo>
                    <a:pt x="20" y="2"/>
                    <a:pt x="0" y="20"/>
                    <a:pt x="0" y="46"/>
                  </a:cubicBezTo>
                  <a:cubicBezTo>
                    <a:pt x="0" y="70"/>
                    <a:pt x="20" y="90"/>
                    <a:pt x="45" y="90"/>
                  </a:cubicBezTo>
                  <a:cubicBezTo>
                    <a:pt x="62" y="90"/>
                    <a:pt x="79" y="80"/>
                    <a:pt x="86" y="63"/>
                  </a:cubicBezTo>
                  <a:cubicBezTo>
                    <a:pt x="69" y="58"/>
                    <a:pt x="69" y="58"/>
                    <a:pt x="69" y="58"/>
                  </a:cubicBezTo>
                  <a:cubicBezTo>
                    <a:pt x="66" y="65"/>
                    <a:pt x="58" y="71"/>
                    <a:pt x="50" y="72"/>
                  </a:cubicBezTo>
                  <a:cubicBezTo>
                    <a:pt x="38" y="75"/>
                    <a:pt x="26" y="67"/>
                    <a:pt x="22" y="59"/>
                  </a:cubicBezTo>
                  <a:cubicBezTo>
                    <a:pt x="89" y="41"/>
                    <a:pt x="89" y="41"/>
                    <a:pt x="89" y="41"/>
                  </a:cubicBezTo>
                  <a:cubicBezTo>
                    <a:pt x="87" y="24"/>
                    <a:pt x="72" y="0"/>
                    <a:pt x="44" y="1"/>
                  </a:cubicBezTo>
                  <a:close/>
                  <a:moveTo>
                    <a:pt x="19" y="44"/>
                  </a:moveTo>
                  <a:cubicBezTo>
                    <a:pt x="19" y="34"/>
                    <a:pt x="24" y="24"/>
                    <a:pt x="36" y="19"/>
                  </a:cubicBezTo>
                  <a:cubicBezTo>
                    <a:pt x="50" y="14"/>
                    <a:pt x="62" y="21"/>
                    <a:pt x="67" y="31"/>
                  </a:cubicBezTo>
                  <a:lnTo>
                    <a:pt x="19" y="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180" fontAlgn="auto">
                <a:spcBef>
                  <a:spcPts val="0"/>
                </a:spcBef>
                <a:spcAft>
                  <a:spcPts val="0"/>
                </a:spcAft>
              </a:pPr>
              <a:endParaRPr lang="en-US" sz="2096" dirty="0">
                <a:solidFill>
                  <a:prstClr val="black"/>
                </a:solidFill>
                <a:latin typeface="Arial"/>
                <a:cs typeface="+mn-cs"/>
              </a:endParaRPr>
            </a:p>
          </p:txBody>
        </p:sp>
        <p:sp>
          <p:nvSpPr>
            <p:cNvPr id="40" name="Freeform 7"/>
            <p:cNvSpPr>
              <a:spLocks/>
            </p:cNvSpPr>
            <p:nvPr userDrawn="1"/>
          </p:nvSpPr>
          <p:spPr bwMode="auto">
            <a:xfrm>
              <a:off x="10292028" y="6239252"/>
              <a:ext cx="166688" cy="333375"/>
            </a:xfrm>
            <a:custGeom>
              <a:avLst/>
              <a:gdLst>
                <a:gd name="T0" fmla="*/ 44 w 44"/>
                <a:gd name="T1" fmla="*/ 18 h 88"/>
                <a:gd name="T2" fmla="*/ 44 w 44"/>
                <a:gd name="T3" fmla="*/ 0 h 88"/>
                <a:gd name="T4" fmla="*/ 19 w 44"/>
                <a:gd name="T5" fmla="*/ 13 h 88"/>
                <a:gd name="T6" fmla="*/ 19 w 44"/>
                <a:gd name="T7" fmla="*/ 3 h 88"/>
                <a:gd name="T8" fmla="*/ 0 w 44"/>
                <a:gd name="T9" fmla="*/ 3 h 88"/>
                <a:gd name="T10" fmla="*/ 0 w 44"/>
                <a:gd name="T11" fmla="*/ 44 h 88"/>
                <a:gd name="T12" fmla="*/ 0 w 44"/>
                <a:gd name="T13" fmla="*/ 88 h 88"/>
                <a:gd name="T14" fmla="*/ 20 w 44"/>
                <a:gd name="T15" fmla="*/ 88 h 88"/>
                <a:gd name="T16" fmla="*/ 20 w 44"/>
                <a:gd name="T17" fmla="*/ 46 h 88"/>
                <a:gd name="T18" fmla="*/ 44 w 44"/>
                <a:gd name="T19" fmla="*/ 1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 h="88">
                  <a:moveTo>
                    <a:pt x="44" y="18"/>
                  </a:moveTo>
                  <a:cubicBezTo>
                    <a:pt x="44" y="0"/>
                    <a:pt x="44" y="0"/>
                    <a:pt x="44" y="0"/>
                  </a:cubicBezTo>
                  <a:cubicBezTo>
                    <a:pt x="28" y="0"/>
                    <a:pt x="22" y="8"/>
                    <a:pt x="19" y="13"/>
                  </a:cubicBezTo>
                  <a:cubicBezTo>
                    <a:pt x="19" y="3"/>
                    <a:pt x="19" y="3"/>
                    <a:pt x="19" y="3"/>
                  </a:cubicBezTo>
                  <a:cubicBezTo>
                    <a:pt x="0" y="3"/>
                    <a:pt x="0" y="3"/>
                    <a:pt x="0" y="3"/>
                  </a:cubicBezTo>
                  <a:cubicBezTo>
                    <a:pt x="0" y="44"/>
                    <a:pt x="0" y="44"/>
                    <a:pt x="0" y="44"/>
                  </a:cubicBezTo>
                  <a:cubicBezTo>
                    <a:pt x="0" y="88"/>
                    <a:pt x="0" y="88"/>
                    <a:pt x="0" y="88"/>
                  </a:cubicBezTo>
                  <a:cubicBezTo>
                    <a:pt x="20" y="88"/>
                    <a:pt x="20" y="88"/>
                    <a:pt x="20" y="88"/>
                  </a:cubicBezTo>
                  <a:cubicBezTo>
                    <a:pt x="20" y="62"/>
                    <a:pt x="20" y="62"/>
                    <a:pt x="20" y="46"/>
                  </a:cubicBezTo>
                  <a:cubicBezTo>
                    <a:pt x="20" y="26"/>
                    <a:pt x="31" y="19"/>
                    <a:pt x="44"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180" fontAlgn="auto">
                <a:spcBef>
                  <a:spcPts val="0"/>
                </a:spcBef>
                <a:spcAft>
                  <a:spcPts val="0"/>
                </a:spcAft>
              </a:pPr>
              <a:endParaRPr lang="en-US" sz="2096" dirty="0">
                <a:solidFill>
                  <a:prstClr val="black"/>
                </a:solidFill>
                <a:latin typeface="Arial"/>
                <a:cs typeface="+mn-cs"/>
              </a:endParaRPr>
            </a:p>
          </p:txBody>
        </p:sp>
        <p:sp>
          <p:nvSpPr>
            <p:cNvPr id="41" name="Freeform 8"/>
            <p:cNvSpPr>
              <a:spLocks/>
            </p:cNvSpPr>
            <p:nvPr userDrawn="1"/>
          </p:nvSpPr>
          <p:spPr bwMode="auto">
            <a:xfrm>
              <a:off x="9501453" y="6182102"/>
              <a:ext cx="369888" cy="390525"/>
            </a:xfrm>
            <a:custGeom>
              <a:avLst/>
              <a:gdLst>
                <a:gd name="T0" fmla="*/ 185 w 233"/>
                <a:gd name="T1" fmla="*/ 165 h 246"/>
                <a:gd name="T2" fmla="*/ 48 w 233"/>
                <a:gd name="T3" fmla="*/ 0 h 246"/>
                <a:gd name="T4" fmla="*/ 0 w 233"/>
                <a:gd name="T5" fmla="*/ 0 h 246"/>
                <a:gd name="T6" fmla="*/ 0 w 233"/>
                <a:gd name="T7" fmla="*/ 246 h 246"/>
                <a:gd name="T8" fmla="*/ 50 w 233"/>
                <a:gd name="T9" fmla="*/ 246 h 246"/>
                <a:gd name="T10" fmla="*/ 50 w 233"/>
                <a:gd name="T11" fmla="*/ 81 h 246"/>
                <a:gd name="T12" fmla="*/ 190 w 233"/>
                <a:gd name="T13" fmla="*/ 246 h 246"/>
                <a:gd name="T14" fmla="*/ 233 w 233"/>
                <a:gd name="T15" fmla="*/ 246 h 246"/>
                <a:gd name="T16" fmla="*/ 233 w 233"/>
                <a:gd name="T17" fmla="*/ 0 h 246"/>
                <a:gd name="T18" fmla="*/ 185 w 233"/>
                <a:gd name="T19" fmla="*/ 0 h 246"/>
                <a:gd name="T20" fmla="*/ 185 w 233"/>
                <a:gd name="T21" fmla="*/ 165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3" h="246">
                  <a:moveTo>
                    <a:pt x="185" y="165"/>
                  </a:moveTo>
                  <a:lnTo>
                    <a:pt x="48" y="0"/>
                  </a:lnTo>
                  <a:lnTo>
                    <a:pt x="0" y="0"/>
                  </a:lnTo>
                  <a:lnTo>
                    <a:pt x="0" y="246"/>
                  </a:lnTo>
                  <a:lnTo>
                    <a:pt x="50" y="246"/>
                  </a:lnTo>
                  <a:lnTo>
                    <a:pt x="50" y="81"/>
                  </a:lnTo>
                  <a:lnTo>
                    <a:pt x="190" y="246"/>
                  </a:lnTo>
                  <a:lnTo>
                    <a:pt x="233" y="246"/>
                  </a:lnTo>
                  <a:lnTo>
                    <a:pt x="233" y="0"/>
                  </a:lnTo>
                  <a:lnTo>
                    <a:pt x="185" y="0"/>
                  </a:lnTo>
                  <a:lnTo>
                    <a:pt x="185" y="16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180" fontAlgn="auto">
                <a:spcBef>
                  <a:spcPts val="0"/>
                </a:spcBef>
                <a:spcAft>
                  <a:spcPts val="0"/>
                </a:spcAft>
              </a:pPr>
              <a:endParaRPr lang="en-US" sz="2096" dirty="0">
                <a:solidFill>
                  <a:prstClr val="black"/>
                </a:solidFill>
                <a:latin typeface="Arial"/>
                <a:cs typeface="+mn-cs"/>
              </a:endParaRPr>
            </a:p>
          </p:txBody>
        </p:sp>
        <p:sp>
          <p:nvSpPr>
            <p:cNvPr id="42" name="Freeform 9"/>
            <p:cNvSpPr>
              <a:spLocks noEditPoints="1"/>
            </p:cNvSpPr>
            <p:nvPr userDrawn="1"/>
          </p:nvSpPr>
          <p:spPr bwMode="auto">
            <a:xfrm>
              <a:off x="10461891" y="6148765"/>
              <a:ext cx="342900" cy="427037"/>
            </a:xfrm>
            <a:custGeom>
              <a:avLst/>
              <a:gdLst>
                <a:gd name="T0" fmla="*/ 91 w 91"/>
                <a:gd name="T1" fmla="*/ 0 h 113"/>
                <a:gd name="T2" fmla="*/ 73 w 91"/>
                <a:gd name="T3" fmla="*/ 0 h 113"/>
                <a:gd name="T4" fmla="*/ 73 w 91"/>
                <a:gd name="T5" fmla="*/ 34 h 113"/>
                <a:gd name="T6" fmla="*/ 43 w 91"/>
                <a:gd name="T7" fmla="*/ 24 h 113"/>
                <a:gd name="T8" fmla="*/ 2 w 91"/>
                <a:gd name="T9" fmla="*/ 66 h 113"/>
                <a:gd name="T10" fmla="*/ 46 w 91"/>
                <a:gd name="T11" fmla="*/ 113 h 113"/>
                <a:gd name="T12" fmla="*/ 74 w 91"/>
                <a:gd name="T13" fmla="*/ 101 h 113"/>
                <a:gd name="T14" fmla="*/ 74 w 91"/>
                <a:gd name="T15" fmla="*/ 112 h 113"/>
                <a:gd name="T16" fmla="*/ 91 w 91"/>
                <a:gd name="T17" fmla="*/ 112 h 113"/>
                <a:gd name="T18" fmla="*/ 91 w 91"/>
                <a:gd name="T19" fmla="*/ 69 h 113"/>
                <a:gd name="T20" fmla="*/ 91 w 91"/>
                <a:gd name="T21" fmla="*/ 69 h 113"/>
                <a:gd name="T22" fmla="*/ 91 w 91"/>
                <a:gd name="T23" fmla="*/ 68 h 113"/>
                <a:gd name="T24" fmla="*/ 91 w 91"/>
                <a:gd name="T25" fmla="*/ 0 h 113"/>
                <a:gd name="T26" fmla="*/ 72 w 91"/>
                <a:gd name="T27" fmla="*/ 70 h 113"/>
                <a:gd name="T28" fmla="*/ 43 w 91"/>
                <a:gd name="T29" fmla="*/ 94 h 113"/>
                <a:gd name="T30" fmla="*/ 21 w 91"/>
                <a:gd name="T31" fmla="*/ 72 h 113"/>
                <a:gd name="T32" fmla="*/ 46 w 91"/>
                <a:gd name="T33" fmla="*/ 43 h 113"/>
                <a:gd name="T34" fmla="*/ 72 w 91"/>
                <a:gd name="T35" fmla="*/ 67 h 113"/>
                <a:gd name="T36" fmla="*/ 72 w 91"/>
                <a:gd name="T37" fmla="*/ 7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1" h="113">
                  <a:moveTo>
                    <a:pt x="91" y="0"/>
                  </a:moveTo>
                  <a:cubicBezTo>
                    <a:pt x="73" y="0"/>
                    <a:pt x="73" y="0"/>
                    <a:pt x="73" y="0"/>
                  </a:cubicBezTo>
                  <a:cubicBezTo>
                    <a:pt x="73" y="34"/>
                    <a:pt x="73" y="34"/>
                    <a:pt x="73" y="34"/>
                  </a:cubicBezTo>
                  <a:cubicBezTo>
                    <a:pt x="68" y="28"/>
                    <a:pt x="55" y="23"/>
                    <a:pt x="43" y="24"/>
                  </a:cubicBezTo>
                  <a:cubicBezTo>
                    <a:pt x="21" y="26"/>
                    <a:pt x="3" y="44"/>
                    <a:pt x="2" y="66"/>
                  </a:cubicBezTo>
                  <a:cubicBezTo>
                    <a:pt x="0" y="92"/>
                    <a:pt x="21" y="113"/>
                    <a:pt x="46" y="113"/>
                  </a:cubicBezTo>
                  <a:cubicBezTo>
                    <a:pt x="56" y="113"/>
                    <a:pt x="69" y="109"/>
                    <a:pt x="74" y="101"/>
                  </a:cubicBezTo>
                  <a:cubicBezTo>
                    <a:pt x="74" y="112"/>
                    <a:pt x="74" y="112"/>
                    <a:pt x="74" y="112"/>
                  </a:cubicBezTo>
                  <a:cubicBezTo>
                    <a:pt x="91" y="112"/>
                    <a:pt x="91" y="112"/>
                    <a:pt x="91" y="112"/>
                  </a:cubicBezTo>
                  <a:cubicBezTo>
                    <a:pt x="91" y="69"/>
                    <a:pt x="91" y="69"/>
                    <a:pt x="91" y="69"/>
                  </a:cubicBezTo>
                  <a:cubicBezTo>
                    <a:pt x="91" y="69"/>
                    <a:pt x="91" y="69"/>
                    <a:pt x="91" y="69"/>
                  </a:cubicBezTo>
                  <a:cubicBezTo>
                    <a:pt x="91" y="68"/>
                    <a:pt x="91" y="68"/>
                    <a:pt x="91" y="68"/>
                  </a:cubicBezTo>
                  <a:lnTo>
                    <a:pt x="91" y="0"/>
                  </a:lnTo>
                  <a:close/>
                  <a:moveTo>
                    <a:pt x="72" y="70"/>
                  </a:moveTo>
                  <a:cubicBezTo>
                    <a:pt x="71" y="85"/>
                    <a:pt x="58" y="96"/>
                    <a:pt x="43" y="94"/>
                  </a:cubicBezTo>
                  <a:cubicBezTo>
                    <a:pt x="32" y="93"/>
                    <a:pt x="22" y="83"/>
                    <a:pt x="21" y="72"/>
                  </a:cubicBezTo>
                  <a:cubicBezTo>
                    <a:pt x="19" y="56"/>
                    <a:pt x="31" y="43"/>
                    <a:pt x="46" y="43"/>
                  </a:cubicBezTo>
                  <a:cubicBezTo>
                    <a:pt x="60" y="43"/>
                    <a:pt x="71" y="54"/>
                    <a:pt x="72" y="67"/>
                  </a:cubicBezTo>
                  <a:lnTo>
                    <a:pt x="72"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180" fontAlgn="auto">
                <a:spcBef>
                  <a:spcPts val="0"/>
                </a:spcBef>
                <a:spcAft>
                  <a:spcPts val="0"/>
                </a:spcAft>
              </a:pPr>
              <a:endParaRPr lang="en-US" sz="2096" dirty="0">
                <a:solidFill>
                  <a:prstClr val="black"/>
                </a:solidFill>
                <a:latin typeface="Arial"/>
                <a:cs typeface="+mn-cs"/>
              </a:endParaRPr>
            </a:p>
          </p:txBody>
        </p:sp>
        <p:sp>
          <p:nvSpPr>
            <p:cNvPr id="43" name="Freeform 10"/>
            <p:cNvSpPr>
              <a:spLocks noEditPoints="1"/>
            </p:cNvSpPr>
            <p:nvPr userDrawn="1"/>
          </p:nvSpPr>
          <p:spPr bwMode="auto">
            <a:xfrm>
              <a:off x="9912616" y="6239252"/>
              <a:ext cx="338138" cy="336550"/>
            </a:xfrm>
            <a:custGeom>
              <a:avLst/>
              <a:gdLst>
                <a:gd name="T0" fmla="*/ 45 w 90"/>
                <a:gd name="T1" fmla="*/ 0 h 89"/>
                <a:gd name="T2" fmla="*/ 0 w 90"/>
                <a:gd name="T3" fmla="*/ 45 h 89"/>
                <a:gd name="T4" fmla="*/ 45 w 90"/>
                <a:gd name="T5" fmla="*/ 89 h 89"/>
                <a:gd name="T6" fmla="*/ 90 w 90"/>
                <a:gd name="T7" fmla="*/ 45 h 89"/>
                <a:gd name="T8" fmla="*/ 45 w 90"/>
                <a:gd name="T9" fmla="*/ 0 h 89"/>
                <a:gd name="T10" fmla="*/ 45 w 90"/>
                <a:gd name="T11" fmla="*/ 70 h 89"/>
                <a:gd name="T12" fmla="*/ 19 w 90"/>
                <a:gd name="T13" fmla="*/ 45 h 89"/>
                <a:gd name="T14" fmla="*/ 45 w 90"/>
                <a:gd name="T15" fmla="*/ 19 h 89"/>
                <a:gd name="T16" fmla="*/ 71 w 90"/>
                <a:gd name="T17" fmla="*/ 45 h 89"/>
                <a:gd name="T18" fmla="*/ 45 w 90"/>
                <a:gd name="T19" fmla="*/ 7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0" h="89">
                  <a:moveTo>
                    <a:pt x="45" y="0"/>
                  </a:moveTo>
                  <a:cubicBezTo>
                    <a:pt x="20" y="0"/>
                    <a:pt x="0" y="20"/>
                    <a:pt x="0" y="45"/>
                  </a:cubicBezTo>
                  <a:cubicBezTo>
                    <a:pt x="0" y="69"/>
                    <a:pt x="20" y="89"/>
                    <a:pt x="45" y="89"/>
                  </a:cubicBezTo>
                  <a:cubicBezTo>
                    <a:pt x="70" y="89"/>
                    <a:pt x="90" y="69"/>
                    <a:pt x="90" y="45"/>
                  </a:cubicBezTo>
                  <a:cubicBezTo>
                    <a:pt x="90" y="20"/>
                    <a:pt x="70" y="0"/>
                    <a:pt x="45" y="0"/>
                  </a:cubicBezTo>
                  <a:close/>
                  <a:moveTo>
                    <a:pt x="45" y="70"/>
                  </a:moveTo>
                  <a:cubicBezTo>
                    <a:pt x="31" y="70"/>
                    <a:pt x="19" y="59"/>
                    <a:pt x="19" y="45"/>
                  </a:cubicBezTo>
                  <a:cubicBezTo>
                    <a:pt x="19" y="30"/>
                    <a:pt x="31" y="19"/>
                    <a:pt x="45" y="19"/>
                  </a:cubicBezTo>
                  <a:cubicBezTo>
                    <a:pt x="59" y="19"/>
                    <a:pt x="71" y="30"/>
                    <a:pt x="71" y="45"/>
                  </a:cubicBezTo>
                  <a:cubicBezTo>
                    <a:pt x="71" y="59"/>
                    <a:pt x="59" y="70"/>
                    <a:pt x="45" y="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180" fontAlgn="auto">
                <a:spcBef>
                  <a:spcPts val="0"/>
                </a:spcBef>
                <a:spcAft>
                  <a:spcPts val="0"/>
                </a:spcAft>
              </a:pPr>
              <a:endParaRPr lang="en-US" sz="2096" dirty="0">
                <a:solidFill>
                  <a:prstClr val="black"/>
                </a:solidFill>
                <a:latin typeface="Arial"/>
                <a:cs typeface="+mn-cs"/>
              </a:endParaRPr>
            </a:p>
          </p:txBody>
        </p:sp>
      </p:grpSp>
      <p:sp>
        <p:nvSpPr>
          <p:cNvPr id="3" name="Footer Placeholder 2"/>
          <p:cNvSpPr>
            <a:spLocks noGrp="1"/>
          </p:cNvSpPr>
          <p:nvPr>
            <p:ph type="ftr" sz="quarter" idx="14"/>
          </p:nvPr>
        </p:nvSpPr>
        <p:spPr>
          <a:xfrm>
            <a:off x="1531079" y="6373582"/>
            <a:ext cx="3958969" cy="143967"/>
          </a:xfrm>
          <a:prstGeom prst="rect">
            <a:avLst/>
          </a:prstGeom>
        </p:spPr>
        <p:txBody>
          <a:bodyPr/>
          <a:lstStyle>
            <a:lvl1pPr>
              <a:defRPr>
                <a:solidFill>
                  <a:schemeClr val="bg1"/>
                </a:solidFill>
              </a:defRPr>
            </a:lvl1pPr>
          </a:lstStyle>
          <a:p>
            <a:endParaRPr lang="en-GB" dirty="0">
              <a:solidFill>
                <a:prstClr val="white"/>
              </a:solidFill>
            </a:endParaRPr>
          </a:p>
        </p:txBody>
      </p:sp>
    </p:spTree>
    <p:extLst>
      <p:ext uri="{BB962C8B-B14F-4D97-AF65-F5344CB8AC3E}">
        <p14:creationId xmlns:p14="http://schemas.microsoft.com/office/powerpoint/2010/main" val="2301581476"/>
      </p:ext>
    </p:extLst>
  </p:cSld>
  <p:clrMapOvr>
    <a:masterClrMapping/>
  </p:clrMapOvr>
</p:sldLayout>
</file>

<file path=ppt/slideLayouts/slideLayout333.xml><?xml version="1.0" encoding="utf-8"?>
<p:sldLayout xmlns:a="http://schemas.openxmlformats.org/drawingml/2006/main" xmlns:r="http://schemas.openxmlformats.org/officeDocument/2006/relationships" xmlns:p="http://schemas.openxmlformats.org/presentationml/2006/main" showMasterSp="0" preserve="1" userDrawn="1">
  <p:cSld name="End Slide White">
    <p:bg>
      <p:bgPr>
        <a:solidFill>
          <a:schemeClr val="bg1"/>
        </a:solidFill>
        <a:effectLst/>
      </p:bgPr>
    </p:bg>
    <p:spTree>
      <p:nvGrpSpPr>
        <p:cNvPr id="1" name=""/>
        <p:cNvGrpSpPr/>
        <p:nvPr/>
      </p:nvGrpSpPr>
      <p:grpSpPr>
        <a:xfrm>
          <a:off x="0" y="0"/>
          <a:ext cx="0" cy="0"/>
          <a:chOff x="0" y="0"/>
          <a:chExt cx="0" cy="0"/>
        </a:xfrm>
      </p:grpSpPr>
      <p:grpSp>
        <p:nvGrpSpPr>
          <p:cNvPr id="37" name="Pulse"/>
          <p:cNvGrpSpPr/>
          <p:nvPr userDrawn="1"/>
        </p:nvGrpSpPr>
        <p:grpSpPr>
          <a:xfrm>
            <a:off x="8749614" y="3029846"/>
            <a:ext cx="3445566" cy="3490105"/>
            <a:chOff x="8751888" y="3030538"/>
            <a:chExt cx="3446462" cy="3490913"/>
          </a:xfrm>
          <a:solidFill>
            <a:schemeClr val="accent1"/>
          </a:solidFill>
        </p:grpSpPr>
        <p:sp>
          <p:nvSpPr>
            <p:cNvPr id="38" name="Freeform 5"/>
            <p:cNvSpPr>
              <a:spLocks/>
            </p:cNvSpPr>
            <p:nvPr userDrawn="1"/>
          </p:nvSpPr>
          <p:spPr bwMode="auto">
            <a:xfrm>
              <a:off x="9196388" y="3902076"/>
              <a:ext cx="449263" cy="1120775"/>
            </a:xfrm>
            <a:custGeom>
              <a:avLst/>
              <a:gdLst>
                <a:gd name="T0" fmla="*/ 71 w 142"/>
                <a:gd name="T1" fmla="*/ 355 h 355"/>
                <a:gd name="T2" fmla="*/ 71 w 142"/>
                <a:gd name="T3" fmla="*/ 355 h 355"/>
                <a:gd name="T4" fmla="*/ 0 w 142"/>
                <a:gd name="T5" fmla="*/ 284 h 355"/>
                <a:gd name="T6" fmla="*/ 0 w 142"/>
                <a:gd name="T7" fmla="*/ 71 h 355"/>
                <a:gd name="T8" fmla="*/ 71 w 142"/>
                <a:gd name="T9" fmla="*/ 0 h 355"/>
                <a:gd name="T10" fmla="*/ 142 w 142"/>
                <a:gd name="T11" fmla="*/ 71 h 355"/>
                <a:gd name="T12" fmla="*/ 142 w 142"/>
                <a:gd name="T13" fmla="*/ 284 h 355"/>
                <a:gd name="T14" fmla="*/ 71 w 142"/>
                <a:gd name="T15" fmla="*/ 355 h 3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2" h="355">
                  <a:moveTo>
                    <a:pt x="71" y="355"/>
                  </a:moveTo>
                  <a:cubicBezTo>
                    <a:pt x="71" y="355"/>
                    <a:pt x="71" y="355"/>
                    <a:pt x="71" y="355"/>
                  </a:cubicBezTo>
                  <a:cubicBezTo>
                    <a:pt x="32" y="355"/>
                    <a:pt x="0" y="323"/>
                    <a:pt x="0" y="284"/>
                  </a:cubicBezTo>
                  <a:cubicBezTo>
                    <a:pt x="0" y="71"/>
                    <a:pt x="0" y="71"/>
                    <a:pt x="0" y="71"/>
                  </a:cubicBezTo>
                  <a:cubicBezTo>
                    <a:pt x="0" y="32"/>
                    <a:pt x="32" y="0"/>
                    <a:pt x="71" y="0"/>
                  </a:cubicBezTo>
                  <a:cubicBezTo>
                    <a:pt x="110" y="0"/>
                    <a:pt x="142" y="32"/>
                    <a:pt x="142" y="71"/>
                  </a:cubicBezTo>
                  <a:cubicBezTo>
                    <a:pt x="142" y="284"/>
                    <a:pt x="142" y="284"/>
                    <a:pt x="142" y="284"/>
                  </a:cubicBezTo>
                  <a:cubicBezTo>
                    <a:pt x="142" y="323"/>
                    <a:pt x="110" y="355"/>
                    <a:pt x="71" y="35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180" fontAlgn="auto">
                <a:spcBef>
                  <a:spcPts val="0"/>
                </a:spcBef>
                <a:spcAft>
                  <a:spcPts val="0"/>
                </a:spcAft>
              </a:pPr>
              <a:endParaRPr lang="en-GB" sz="2096" dirty="0">
                <a:solidFill>
                  <a:prstClr val="black"/>
                </a:solidFill>
                <a:latin typeface="Arial"/>
                <a:cs typeface="+mn-cs"/>
              </a:endParaRPr>
            </a:p>
          </p:txBody>
        </p:sp>
        <p:sp>
          <p:nvSpPr>
            <p:cNvPr id="39" name="Freeform 6"/>
            <p:cNvSpPr>
              <a:spLocks/>
            </p:cNvSpPr>
            <p:nvPr userDrawn="1"/>
          </p:nvSpPr>
          <p:spPr bwMode="auto">
            <a:xfrm>
              <a:off x="8751888" y="4551363"/>
              <a:ext cx="265113" cy="449263"/>
            </a:xfrm>
            <a:custGeom>
              <a:avLst/>
              <a:gdLst>
                <a:gd name="T0" fmla="*/ 42 w 84"/>
                <a:gd name="T1" fmla="*/ 142 h 142"/>
                <a:gd name="T2" fmla="*/ 42 w 84"/>
                <a:gd name="T3" fmla="*/ 142 h 142"/>
                <a:gd name="T4" fmla="*/ 0 w 84"/>
                <a:gd name="T5" fmla="*/ 99 h 142"/>
                <a:gd name="T6" fmla="*/ 0 w 84"/>
                <a:gd name="T7" fmla="*/ 42 h 142"/>
                <a:gd name="T8" fmla="*/ 42 w 84"/>
                <a:gd name="T9" fmla="*/ 0 h 142"/>
                <a:gd name="T10" fmla="*/ 84 w 84"/>
                <a:gd name="T11" fmla="*/ 42 h 142"/>
                <a:gd name="T12" fmla="*/ 84 w 84"/>
                <a:gd name="T13" fmla="*/ 99 h 142"/>
                <a:gd name="T14" fmla="*/ 42 w 84"/>
                <a:gd name="T15" fmla="*/ 142 h 1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4" h="142">
                  <a:moveTo>
                    <a:pt x="42" y="142"/>
                  </a:moveTo>
                  <a:cubicBezTo>
                    <a:pt x="42" y="142"/>
                    <a:pt x="42" y="142"/>
                    <a:pt x="42" y="142"/>
                  </a:cubicBezTo>
                  <a:cubicBezTo>
                    <a:pt x="18" y="142"/>
                    <a:pt x="0" y="123"/>
                    <a:pt x="0" y="99"/>
                  </a:cubicBezTo>
                  <a:cubicBezTo>
                    <a:pt x="0" y="42"/>
                    <a:pt x="0" y="42"/>
                    <a:pt x="0" y="42"/>
                  </a:cubicBezTo>
                  <a:cubicBezTo>
                    <a:pt x="0" y="19"/>
                    <a:pt x="18" y="0"/>
                    <a:pt x="42" y="0"/>
                  </a:cubicBezTo>
                  <a:cubicBezTo>
                    <a:pt x="65" y="0"/>
                    <a:pt x="84" y="19"/>
                    <a:pt x="84" y="42"/>
                  </a:cubicBezTo>
                  <a:cubicBezTo>
                    <a:pt x="84" y="99"/>
                    <a:pt x="84" y="99"/>
                    <a:pt x="84" y="99"/>
                  </a:cubicBezTo>
                  <a:cubicBezTo>
                    <a:pt x="84" y="123"/>
                    <a:pt x="65" y="142"/>
                    <a:pt x="42" y="14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180" fontAlgn="auto">
                <a:spcBef>
                  <a:spcPts val="0"/>
                </a:spcBef>
                <a:spcAft>
                  <a:spcPts val="0"/>
                </a:spcAft>
              </a:pPr>
              <a:endParaRPr lang="en-GB" sz="2096" dirty="0">
                <a:solidFill>
                  <a:prstClr val="black"/>
                </a:solidFill>
                <a:latin typeface="Arial"/>
                <a:cs typeface="+mn-cs"/>
              </a:endParaRPr>
            </a:p>
          </p:txBody>
        </p:sp>
        <p:sp>
          <p:nvSpPr>
            <p:cNvPr id="40" name="Freeform 7"/>
            <p:cNvSpPr>
              <a:spLocks/>
            </p:cNvSpPr>
            <p:nvPr userDrawn="1"/>
          </p:nvSpPr>
          <p:spPr bwMode="auto">
            <a:xfrm>
              <a:off x="11436350" y="4529138"/>
              <a:ext cx="449263" cy="1117600"/>
            </a:xfrm>
            <a:custGeom>
              <a:avLst/>
              <a:gdLst>
                <a:gd name="T0" fmla="*/ 71 w 142"/>
                <a:gd name="T1" fmla="*/ 354 h 354"/>
                <a:gd name="T2" fmla="*/ 71 w 142"/>
                <a:gd name="T3" fmla="*/ 354 h 354"/>
                <a:gd name="T4" fmla="*/ 0 w 142"/>
                <a:gd name="T5" fmla="*/ 283 h 354"/>
                <a:gd name="T6" fmla="*/ 0 w 142"/>
                <a:gd name="T7" fmla="*/ 71 h 354"/>
                <a:gd name="T8" fmla="*/ 71 w 142"/>
                <a:gd name="T9" fmla="*/ 0 h 354"/>
                <a:gd name="T10" fmla="*/ 142 w 142"/>
                <a:gd name="T11" fmla="*/ 71 h 354"/>
                <a:gd name="T12" fmla="*/ 142 w 142"/>
                <a:gd name="T13" fmla="*/ 283 h 354"/>
                <a:gd name="T14" fmla="*/ 71 w 142"/>
                <a:gd name="T15" fmla="*/ 354 h 35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2" h="354">
                  <a:moveTo>
                    <a:pt x="71" y="354"/>
                  </a:moveTo>
                  <a:cubicBezTo>
                    <a:pt x="71" y="354"/>
                    <a:pt x="71" y="354"/>
                    <a:pt x="71" y="354"/>
                  </a:cubicBezTo>
                  <a:cubicBezTo>
                    <a:pt x="32" y="354"/>
                    <a:pt x="0" y="322"/>
                    <a:pt x="0" y="283"/>
                  </a:cubicBezTo>
                  <a:cubicBezTo>
                    <a:pt x="0" y="71"/>
                    <a:pt x="0" y="71"/>
                    <a:pt x="0" y="71"/>
                  </a:cubicBezTo>
                  <a:cubicBezTo>
                    <a:pt x="0" y="32"/>
                    <a:pt x="32" y="0"/>
                    <a:pt x="71" y="0"/>
                  </a:cubicBezTo>
                  <a:cubicBezTo>
                    <a:pt x="110" y="0"/>
                    <a:pt x="142" y="32"/>
                    <a:pt x="142" y="71"/>
                  </a:cubicBezTo>
                  <a:cubicBezTo>
                    <a:pt x="142" y="283"/>
                    <a:pt x="142" y="283"/>
                    <a:pt x="142" y="283"/>
                  </a:cubicBezTo>
                  <a:cubicBezTo>
                    <a:pt x="142" y="322"/>
                    <a:pt x="110" y="354"/>
                    <a:pt x="71" y="35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180" fontAlgn="auto">
                <a:spcBef>
                  <a:spcPts val="0"/>
                </a:spcBef>
                <a:spcAft>
                  <a:spcPts val="0"/>
                </a:spcAft>
              </a:pPr>
              <a:endParaRPr lang="en-GB" sz="2096" dirty="0">
                <a:solidFill>
                  <a:prstClr val="black"/>
                </a:solidFill>
                <a:latin typeface="Arial"/>
                <a:cs typeface="+mn-cs"/>
              </a:endParaRPr>
            </a:p>
          </p:txBody>
        </p:sp>
        <p:sp>
          <p:nvSpPr>
            <p:cNvPr id="41" name="Freeform 8"/>
            <p:cNvSpPr>
              <a:spLocks/>
            </p:cNvSpPr>
            <p:nvPr userDrawn="1"/>
          </p:nvSpPr>
          <p:spPr bwMode="auto">
            <a:xfrm>
              <a:off x="9869488" y="3030538"/>
              <a:ext cx="560388" cy="2506663"/>
            </a:xfrm>
            <a:custGeom>
              <a:avLst/>
              <a:gdLst>
                <a:gd name="T0" fmla="*/ 88 w 177"/>
                <a:gd name="T1" fmla="*/ 794 h 794"/>
                <a:gd name="T2" fmla="*/ 88 w 177"/>
                <a:gd name="T3" fmla="*/ 794 h 794"/>
                <a:gd name="T4" fmla="*/ 0 w 177"/>
                <a:gd name="T5" fmla="*/ 705 h 794"/>
                <a:gd name="T6" fmla="*/ 0 w 177"/>
                <a:gd name="T7" fmla="*/ 89 h 794"/>
                <a:gd name="T8" fmla="*/ 88 w 177"/>
                <a:gd name="T9" fmla="*/ 0 h 794"/>
                <a:gd name="T10" fmla="*/ 177 w 177"/>
                <a:gd name="T11" fmla="*/ 89 h 794"/>
                <a:gd name="T12" fmla="*/ 177 w 177"/>
                <a:gd name="T13" fmla="*/ 705 h 794"/>
                <a:gd name="T14" fmla="*/ 88 w 177"/>
                <a:gd name="T15" fmla="*/ 794 h 7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7" h="794">
                  <a:moveTo>
                    <a:pt x="88" y="794"/>
                  </a:moveTo>
                  <a:cubicBezTo>
                    <a:pt x="88" y="794"/>
                    <a:pt x="88" y="794"/>
                    <a:pt x="88" y="794"/>
                  </a:cubicBezTo>
                  <a:cubicBezTo>
                    <a:pt x="40" y="794"/>
                    <a:pt x="0" y="754"/>
                    <a:pt x="0" y="705"/>
                  </a:cubicBezTo>
                  <a:cubicBezTo>
                    <a:pt x="0" y="89"/>
                    <a:pt x="0" y="89"/>
                    <a:pt x="0" y="89"/>
                  </a:cubicBezTo>
                  <a:cubicBezTo>
                    <a:pt x="0" y="40"/>
                    <a:pt x="40" y="0"/>
                    <a:pt x="88" y="0"/>
                  </a:cubicBezTo>
                  <a:cubicBezTo>
                    <a:pt x="137" y="0"/>
                    <a:pt x="177" y="40"/>
                    <a:pt x="177" y="89"/>
                  </a:cubicBezTo>
                  <a:cubicBezTo>
                    <a:pt x="177" y="705"/>
                    <a:pt x="177" y="705"/>
                    <a:pt x="177" y="705"/>
                  </a:cubicBezTo>
                  <a:cubicBezTo>
                    <a:pt x="177" y="754"/>
                    <a:pt x="137" y="794"/>
                    <a:pt x="88" y="79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180" fontAlgn="auto">
                <a:spcBef>
                  <a:spcPts val="0"/>
                </a:spcBef>
                <a:spcAft>
                  <a:spcPts val="0"/>
                </a:spcAft>
              </a:pPr>
              <a:endParaRPr lang="en-GB" sz="2096" dirty="0">
                <a:solidFill>
                  <a:prstClr val="black"/>
                </a:solidFill>
                <a:latin typeface="Arial"/>
                <a:cs typeface="+mn-cs"/>
              </a:endParaRPr>
            </a:p>
          </p:txBody>
        </p:sp>
        <p:sp>
          <p:nvSpPr>
            <p:cNvPr id="42" name="Freeform 9"/>
            <p:cNvSpPr>
              <a:spLocks/>
            </p:cNvSpPr>
            <p:nvPr userDrawn="1"/>
          </p:nvSpPr>
          <p:spPr bwMode="auto">
            <a:xfrm>
              <a:off x="10653713" y="4014788"/>
              <a:ext cx="558800" cy="2506663"/>
            </a:xfrm>
            <a:custGeom>
              <a:avLst/>
              <a:gdLst>
                <a:gd name="T0" fmla="*/ 88 w 177"/>
                <a:gd name="T1" fmla="*/ 794 h 794"/>
                <a:gd name="T2" fmla="*/ 88 w 177"/>
                <a:gd name="T3" fmla="*/ 794 h 794"/>
                <a:gd name="T4" fmla="*/ 0 w 177"/>
                <a:gd name="T5" fmla="*/ 705 h 794"/>
                <a:gd name="T6" fmla="*/ 0 w 177"/>
                <a:gd name="T7" fmla="*/ 88 h 794"/>
                <a:gd name="T8" fmla="*/ 88 w 177"/>
                <a:gd name="T9" fmla="*/ 0 h 794"/>
                <a:gd name="T10" fmla="*/ 177 w 177"/>
                <a:gd name="T11" fmla="*/ 88 h 794"/>
                <a:gd name="T12" fmla="*/ 177 w 177"/>
                <a:gd name="T13" fmla="*/ 705 h 794"/>
                <a:gd name="T14" fmla="*/ 88 w 177"/>
                <a:gd name="T15" fmla="*/ 794 h 7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7" h="794">
                  <a:moveTo>
                    <a:pt x="88" y="794"/>
                  </a:moveTo>
                  <a:cubicBezTo>
                    <a:pt x="88" y="794"/>
                    <a:pt x="88" y="794"/>
                    <a:pt x="88" y="794"/>
                  </a:cubicBezTo>
                  <a:cubicBezTo>
                    <a:pt x="40" y="794"/>
                    <a:pt x="0" y="754"/>
                    <a:pt x="0" y="705"/>
                  </a:cubicBezTo>
                  <a:cubicBezTo>
                    <a:pt x="0" y="88"/>
                    <a:pt x="0" y="88"/>
                    <a:pt x="0" y="88"/>
                  </a:cubicBezTo>
                  <a:cubicBezTo>
                    <a:pt x="0" y="40"/>
                    <a:pt x="40" y="0"/>
                    <a:pt x="88" y="0"/>
                  </a:cubicBezTo>
                  <a:cubicBezTo>
                    <a:pt x="137" y="0"/>
                    <a:pt x="177" y="40"/>
                    <a:pt x="177" y="88"/>
                  </a:cubicBezTo>
                  <a:cubicBezTo>
                    <a:pt x="177" y="705"/>
                    <a:pt x="177" y="705"/>
                    <a:pt x="177" y="705"/>
                  </a:cubicBezTo>
                  <a:cubicBezTo>
                    <a:pt x="177" y="754"/>
                    <a:pt x="137" y="794"/>
                    <a:pt x="88" y="79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180" fontAlgn="auto">
                <a:spcBef>
                  <a:spcPts val="0"/>
                </a:spcBef>
                <a:spcAft>
                  <a:spcPts val="0"/>
                </a:spcAft>
              </a:pPr>
              <a:endParaRPr lang="en-GB" sz="2096" dirty="0">
                <a:solidFill>
                  <a:prstClr val="black"/>
                </a:solidFill>
                <a:latin typeface="Arial"/>
                <a:cs typeface="+mn-cs"/>
              </a:endParaRPr>
            </a:p>
          </p:txBody>
        </p:sp>
        <p:sp>
          <p:nvSpPr>
            <p:cNvPr id="43" name="Freeform 10"/>
            <p:cNvSpPr>
              <a:spLocks/>
            </p:cNvSpPr>
            <p:nvPr userDrawn="1"/>
          </p:nvSpPr>
          <p:spPr bwMode="auto">
            <a:xfrm>
              <a:off x="12058650" y="4551363"/>
              <a:ext cx="139700" cy="449263"/>
            </a:xfrm>
            <a:custGeom>
              <a:avLst/>
              <a:gdLst>
                <a:gd name="T0" fmla="*/ 44 w 44"/>
                <a:gd name="T1" fmla="*/ 0 h 142"/>
                <a:gd name="T2" fmla="*/ 0 w 44"/>
                <a:gd name="T3" fmla="*/ 42 h 142"/>
                <a:gd name="T4" fmla="*/ 0 w 44"/>
                <a:gd name="T5" fmla="*/ 99 h 142"/>
                <a:gd name="T6" fmla="*/ 44 w 44"/>
                <a:gd name="T7" fmla="*/ 142 h 142"/>
                <a:gd name="T8" fmla="*/ 44 w 44"/>
                <a:gd name="T9" fmla="*/ 0 h 142"/>
              </a:gdLst>
              <a:ahLst/>
              <a:cxnLst>
                <a:cxn ang="0">
                  <a:pos x="T0" y="T1"/>
                </a:cxn>
                <a:cxn ang="0">
                  <a:pos x="T2" y="T3"/>
                </a:cxn>
                <a:cxn ang="0">
                  <a:pos x="T4" y="T5"/>
                </a:cxn>
                <a:cxn ang="0">
                  <a:pos x="T6" y="T7"/>
                </a:cxn>
                <a:cxn ang="0">
                  <a:pos x="T8" y="T9"/>
                </a:cxn>
              </a:cxnLst>
              <a:rect l="0" t="0" r="r" b="b"/>
              <a:pathLst>
                <a:path w="44" h="142">
                  <a:moveTo>
                    <a:pt x="44" y="0"/>
                  </a:moveTo>
                  <a:cubicBezTo>
                    <a:pt x="20" y="0"/>
                    <a:pt x="0" y="19"/>
                    <a:pt x="0" y="42"/>
                  </a:cubicBezTo>
                  <a:cubicBezTo>
                    <a:pt x="0" y="99"/>
                    <a:pt x="0" y="99"/>
                    <a:pt x="0" y="99"/>
                  </a:cubicBezTo>
                  <a:cubicBezTo>
                    <a:pt x="0" y="123"/>
                    <a:pt x="20" y="142"/>
                    <a:pt x="44" y="142"/>
                  </a:cubicBezTo>
                  <a:lnTo>
                    <a:pt x="4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180" fontAlgn="auto">
                <a:spcBef>
                  <a:spcPts val="0"/>
                </a:spcBef>
                <a:spcAft>
                  <a:spcPts val="0"/>
                </a:spcAft>
              </a:pPr>
              <a:endParaRPr lang="en-GB" sz="2096" dirty="0">
                <a:solidFill>
                  <a:prstClr val="black"/>
                </a:solidFill>
                <a:latin typeface="Arial"/>
                <a:cs typeface="+mn-cs"/>
              </a:endParaRPr>
            </a:p>
          </p:txBody>
        </p:sp>
      </p:grpSp>
      <p:sp>
        <p:nvSpPr>
          <p:cNvPr id="2" name="Title 1"/>
          <p:cNvSpPr>
            <a:spLocks noGrp="1"/>
          </p:cNvSpPr>
          <p:nvPr>
            <p:ph type="ctrTitle"/>
          </p:nvPr>
        </p:nvSpPr>
        <p:spPr>
          <a:xfrm>
            <a:off x="647836" y="1337958"/>
            <a:ext cx="7198125" cy="795289"/>
          </a:xfrm>
        </p:spPr>
        <p:txBody>
          <a:bodyPr/>
          <a:lstStyle>
            <a:lvl1pPr>
              <a:defRPr sz="2895">
                <a:solidFill>
                  <a:schemeClr val="accent1"/>
                </a:solidFill>
              </a:defRPr>
            </a:lvl1pPr>
          </a:lstStyle>
          <a:p>
            <a:r>
              <a:rPr lang="en-GB" dirty="0"/>
              <a:t>Click to edit Master title style</a:t>
            </a:r>
          </a:p>
        </p:txBody>
      </p:sp>
      <p:sp>
        <p:nvSpPr>
          <p:cNvPr id="3" name="Subtitle 2"/>
          <p:cNvSpPr>
            <a:spLocks noGrp="1"/>
          </p:cNvSpPr>
          <p:nvPr>
            <p:ph type="subTitle" idx="1"/>
          </p:nvPr>
        </p:nvSpPr>
        <p:spPr>
          <a:xfrm>
            <a:off x="647836" y="2133120"/>
            <a:ext cx="7198125" cy="719833"/>
          </a:xfrm>
        </p:spPr>
        <p:txBody>
          <a:bodyPr/>
          <a:lstStyle>
            <a:lvl1pPr marL="0" indent="0" algn="l">
              <a:spcBef>
                <a:spcPts val="0"/>
              </a:spcBef>
              <a:buNone/>
              <a:defRPr b="1">
                <a:solidFill>
                  <a:schemeClr val="tx2"/>
                </a:solidFill>
              </a:defRPr>
            </a:lvl1pPr>
            <a:lvl2pPr marL="543591" indent="0" algn="ctr">
              <a:buNone/>
              <a:defRPr>
                <a:solidFill>
                  <a:schemeClr val="tx1">
                    <a:tint val="75000"/>
                  </a:schemeClr>
                </a:solidFill>
              </a:defRPr>
            </a:lvl2pPr>
            <a:lvl3pPr marL="1087180" indent="0" algn="ctr">
              <a:buNone/>
              <a:defRPr>
                <a:solidFill>
                  <a:schemeClr val="tx1">
                    <a:tint val="75000"/>
                  </a:schemeClr>
                </a:solidFill>
              </a:defRPr>
            </a:lvl3pPr>
            <a:lvl4pPr marL="1630769" indent="0" algn="ctr">
              <a:buNone/>
              <a:defRPr>
                <a:solidFill>
                  <a:schemeClr val="tx1">
                    <a:tint val="75000"/>
                  </a:schemeClr>
                </a:solidFill>
              </a:defRPr>
            </a:lvl4pPr>
            <a:lvl5pPr marL="2174359" indent="0" algn="ctr">
              <a:buNone/>
              <a:defRPr>
                <a:solidFill>
                  <a:schemeClr val="tx1">
                    <a:tint val="75000"/>
                  </a:schemeClr>
                </a:solidFill>
              </a:defRPr>
            </a:lvl5pPr>
            <a:lvl6pPr marL="2717951" indent="0" algn="ctr">
              <a:buNone/>
              <a:defRPr>
                <a:solidFill>
                  <a:schemeClr val="tx1">
                    <a:tint val="75000"/>
                  </a:schemeClr>
                </a:solidFill>
              </a:defRPr>
            </a:lvl6pPr>
            <a:lvl7pPr marL="3261540" indent="0" algn="ctr">
              <a:buNone/>
              <a:defRPr>
                <a:solidFill>
                  <a:schemeClr val="tx1">
                    <a:tint val="75000"/>
                  </a:schemeClr>
                </a:solidFill>
              </a:defRPr>
            </a:lvl7pPr>
            <a:lvl8pPr marL="3805130" indent="0" algn="ctr">
              <a:buNone/>
              <a:defRPr>
                <a:solidFill>
                  <a:schemeClr val="tx1">
                    <a:tint val="75000"/>
                  </a:schemeClr>
                </a:solidFill>
              </a:defRPr>
            </a:lvl8pPr>
            <a:lvl9pPr marL="4348720" indent="0" algn="ctr">
              <a:buNone/>
              <a:defRPr>
                <a:solidFill>
                  <a:schemeClr val="tx1">
                    <a:tint val="75000"/>
                  </a:schemeClr>
                </a:solidFill>
              </a:defRPr>
            </a:lvl9pPr>
          </a:lstStyle>
          <a:p>
            <a:r>
              <a:rPr lang="en-GB" dirty="0"/>
              <a:t>Click to edit Master subtitle style</a:t>
            </a:r>
          </a:p>
        </p:txBody>
      </p:sp>
      <p:sp>
        <p:nvSpPr>
          <p:cNvPr id="6" name="Text Placeholder 5"/>
          <p:cNvSpPr>
            <a:spLocks noGrp="1"/>
          </p:cNvSpPr>
          <p:nvPr>
            <p:ph type="body" sz="quarter" idx="10" hasCustomPrompt="1"/>
          </p:nvPr>
        </p:nvSpPr>
        <p:spPr>
          <a:xfrm>
            <a:off x="647837" y="3095284"/>
            <a:ext cx="1799756" cy="1259708"/>
          </a:xfrm>
        </p:spPr>
        <p:txBody>
          <a:bodyPr>
            <a:noAutofit/>
          </a:bodyPr>
          <a:lstStyle>
            <a:lvl1pPr marL="0" indent="0">
              <a:spcBef>
                <a:spcPts val="0"/>
              </a:spcBef>
              <a:buNone/>
              <a:defRPr sz="900">
                <a:solidFill>
                  <a:schemeClr val="tx1"/>
                </a:solidFill>
              </a:defRPr>
            </a:lvl1pPr>
            <a:lvl2pPr marL="256815" indent="0">
              <a:buNone/>
              <a:defRPr sz="900">
                <a:solidFill>
                  <a:schemeClr val="bg1"/>
                </a:solidFill>
              </a:defRPr>
            </a:lvl2pPr>
            <a:lvl3pPr marL="513629" indent="0">
              <a:buNone/>
              <a:defRPr sz="900">
                <a:solidFill>
                  <a:schemeClr val="bg1"/>
                </a:solidFill>
              </a:defRPr>
            </a:lvl3pPr>
            <a:lvl4pPr marL="770444" indent="0">
              <a:buNone/>
              <a:defRPr sz="900">
                <a:solidFill>
                  <a:schemeClr val="bg1"/>
                </a:solidFill>
              </a:defRPr>
            </a:lvl4pPr>
            <a:lvl5pPr marL="1027257" indent="0">
              <a:buNone/>
              <a:defRPr sz="900">
                <a:solidFill>
                  <a:schemeClr val="bg1"/>
                </a:solidFill>
              </a:defRPr>
            </a:lvl5pPr>
          </a:lstStyle>
          <a:p>
            <a:pPr lvl="0"/>
            <a:r>
              <a:rPr lang="en-GB" dirty="0"/>
              <a:t>Disclaimer text</a:t>
            </a:r>
          </a:p>
        </p:txBody>
      </p:sp>
      <p:sp>
        <p:nvSpPr>
          <p:cNvPr id="15" name="Text Placeholder 5"/>
          <p:cNvSpPr>
            <a:spLocks noGrp="1"/>
          </p:cNvSpPr>
          <p:nvPr>
            <p:ph type="body" sz="quarter" idx="11" hasCustomPrompt="1"/>
          </p:nvPr>
        </p:nvSpPr>
        <p:spPr>
          <a:xfrm>
            <a:off x="2712507" y="3095284"/>
            <a:ext cx="1799756" cy="1259708"/>
          </a:xfrm>
        </p:spPr>
        <p:txBody>
          <a:bodyPr>
            <a:noAutofit/>
          </a:bodyPr>
          <a:lstStyle>
            <a:lvl1pPr marL="0" indent="0">
              <a:spcBef>
                <a:spcPts val="0"/>
              </a:spcBef>
              <a:buNone/>
              <a:defRPr sz="900">
                <a:solidFill>
                  <a:schemeClr val="tx1"/>
                </a:solidFill>
              </a:defRPr>
            </a:lvl1pPr>
            <a:lvl2pPr marL="256815" indent="0">
              <a:buNone/>
              <a:defRPr sz="900">
                <a:solidFill>
                  <a:schemeClr val="bg1"/>
                </a:solidFill>
              </a:defRPr>
            </a:lvl2pPr>
            <a:lvl3pPr marL="513629" indent="0">
              <a:buNone/>
              <a:defRPr sz="900">
                <a:solidFill>
                  <a:schemeClr val="bg1"/>
                </a:solidFill>
              </a:defRPr>
            </a:lvl3pPr>
            <a:lvl4pPr marL="770444" indent="0">
              <a:buNone/>
              <a:defRPr sz="900">
                <a:solidFill>
                  <a:schemeClr val="bg1"/>
                </a:solidFill>
              </a:defRPr>
            </a:lvl4pPr>
            <a:lvl5pPr marL="1027257" indent="0">
              <a:buNone/>
              <a:defRPr sz="900">
                <a:solidFill>
                  <a:schemeClr val="bg1"/>
                </a:solidFill>
              </a:defRPr>
            </a:lvl5pPr>
          </a:lstStyle>
          <a:p>
            <a:pPr lvl="0"/>
            <a:r>
              <a:rPr lang="en-GB" dirty="0"/>
              <a:t>Disclaimer text</a:t>
            </a:r>
          </a:p>
        </p:txBody>
      </p:sp>
      <p:grpSp>
        <p:nvGrpSpPr>
          <p:cNvPr id="30" name="Logotype"/>
          <p:cNvGrpSpPr/>
          <p:nvPr userDrawn="1"/>
        </p:nvGrpSpPr>
        <p:grpSpPr>
          <a:xfrm>
            <a:off x="640639" y="532679"/>
            <a:ext cx="1383679" cy="288542"/>
            <a:chOff x="9501453" y="6148765"/>
            <a:chExt cx="2047875" cy="427037"/>
          </a:xfrm>
          <a:solidFill>
            <a:schemeClr val="bg2"/>
          </a:solidFill>
        </p:grpSpPr>
        <p:sp>
          <p:nvSpPr>
            <p:cNvPr id="31" name="Freeform 5"/>
            <p:cNvSpPr>
              <a:spLocks noEditPoints="1"/>
            </p:cNvSpPr>
            <p:nvPr userDrawn="1"/>
          </p:nvSpPr>
          <p:spPr bwMode="auto">
            <a:xfrm>
              <a:off x="11206428" y="6231315"/>
              <a:ext cx="342900" cy="344487"/>
            </a:xfrm>
            <a:custGeom>
              <a:avLst/>
              <a:gdLst>
                <a:gd name="T0" fmla="*/ 43 w 91"/>
                <a:gd name="T1" fmla="*/ 2 h 91"/>
                <a:gd name="T2" fmla="*/ 2 w 91"/>
                <a:gd name="T3" fmla="*/ 44 h 91"/>
                <a:gd name="T4" fmla="*/ 46 w 91"/>
                <a:gd name="T5" fmla="*/ 91 h 91"/>
                <a:gd name="T6" fmla="*/ 74 w 91"/>
                <a:gd name="T7" fmla="*/ 77 h 91"/>
                <a:gd name="T8" fmla="*/ 74 w 91"/>
                <a:gd name="T9" fmla="*/ 90 h 91"/>
                <a:gd name="T10" fmla="*/ 91 w 91"/>
                <a:gd name="T11" fmla="*/ 90 h 91"/>
                <a:gd name="T12" fmla="*/ 91 w 91"/>
                <a:gd name="T13" fmla="*/ 47 h 91"/>
                <a:gd name="T14" fmla="*/ 43 w 91"/>
                <a:gd name="T15" fmla="*/ 2 h 91"/>
                <a:gd name="T16" fmla="*/ 72 w 91"/>
                <a:gd name="T17" fmla="*/ 48 h 91"/>
                <a:gd name="T18" fmla="*/ 43 w 91"/>
                <a:gd name="T19" fmla="*/ 72 h 91"/>
                <a:gd name="T20" fmla="*/ 21 w 91"/>
                <a:gd name="T21" fmla="*/ 50 h 91"/>
                <a:gd name="T22" fmla="*/ 46 w 91"/>
                <a:gd name="T23" fmla="*/ 21 h 91"/>
                <a:gd name="T24" fmla="*/ 72 w 91"/>
                <a:gd name="T25" fmla="*/ 45 h 91"/>
                <a:gd name="T26" fmla="*/ 72 w 91"/>
                <a:gd name="T27" fmla="*/ 48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1" h="91">
                  <a:moveTo>
                    <a:pt x="43" y="2"/>
                  </a:moveTo>
                  <a:cubicBezTo>
                    <a:pt x="21" y="4"/>
                    <a:pt x="3" y="22"/>
                    <a:pt x="2" y="44"/>
                  </a:cubicBezTo>
                  <a:cubicBezTo>
                    <a:pt x="0" y="70"/>
                    <a:pt x="21" y="91"/>
                    <a:pt x="46" y="91"/>
                  </a:cubicBezTo>
                  <a:cubicBezTo>
                    <a:pt x="56" y="91"/>
                    <a:pt x="68" y="87"/>
                    <a:pt x="74" y="77"/>
                  </a:cubicBezTo>
                  <a:cubicBezTo>
                    <a:pt x="74" y="90"/>
                    <a:pt x="74" y="90"/>
                    <a:pt x="74" y="90"/>
                  </a:cubicBezTo>
                  <a:cubicBezTo>
                    <a:pt x="91" y="90"/>
                    <a:pt x="91" y="90"/>
                    <a:pt x="91" y="90"/>
                  </a:cubicBezTo>
                  <a:cubicBezTo>
                    <a:pt x="91" y="47"/>
                    <a:pt x="91" y="47"/>
                    <a:pt x="91" y="47"/>
                  </a:cubicBezTo>
                  <a:cubicBezTo>
                    <a:pt x="91" y="20"/>
                    <a:pt x="69" y="0"/>
                    <a:pt x="43" y="2"/>
                  </a:cubicBezTo>
                  <a:close/>
                  <a:moveTo>
                    <a:pt x="72" y="48"/>
                  </a:moveTo>
                  <a:cubicBezTo>
                    <a:pt x="71" y="63"/>
                    <a:pt x="58" y="74"/>
                    <a:pt x="43" y="72"/>
                  </a:cubicBezTo>
                  <a:cubicBezTo>
                    <a:pt x="32" y="71"/>
                    <a:pt x="22" y="61"/>
                    <a:pt x="21" y="50"/>
                  </a:cubicBezTo>
                  <a:cubicBezTo>
                    <a:pt x="19" y="34"/>
                    <a:pt x="31" y="21"/>
                    <a:pt x="46" y="21"/>
                  </a:cubicBezTo>
                  <a:cubicBezTo>
                    <a:pt x="60" y="21"/>
                    <a:pt x="71" y="32"/>
                    <a:pt x="72" y="45"/>
                  </a:cubicBezTo>
                  <a:lnTo>
                    <a:pt x="72" y="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180" fontAlgn="auto">
                <a:spcBef>
                  <a:spcPts val="0"/>
                </a:spcBef>
                <a:spcAft>
                  <a:spcPts val="0"/>
                </a:spcAft>
              </a:pPr>
              <a:endParaRPr lang="en-US" sz="2096" dirty="0">
                <a:solidFill>
                  <a:prstClr val="black"/>
                </a:solidFill>
                <a:latin typeface="Arial"/>
                <a:cs typeface="+mn-cs"/>
              </a:endParaRPr>
            </a:p>
          </p:txBody>
        </p:sp>
        <p:sp>
          <p:nvSpPr>
            <p:cNvPr id="32" name="Freeform 6"/>
            <p:cNvSpPr>
              <a:spLocks noEditPoints="1"/>
            </p:cNvSpPr>
            <p:nvPr userDrawn="1"/>
          </p:nvSpPr>
          <p:spPr bwMode="auto">
            <a:xfrm>
              <a:off x="10849241" y="6236077"/>
              <a:ext cx="334963" cy="339725"/>
            </a:xfrm>
            <a:custGeom>
              <a:avLst/>
              <a:gdLst>
                <a:gd name="T0" fmla="*/ 44 w 89"/>
                <a:gd name="T1" fmla="*/ 1 h 90"/>
                <a:gd name="T2" fmla="*/ 0 w 89"/>
                <a:gd name="T3" fmla="*/ 46 h 90"/>
                <a:gd name="T4" fmla="*/ 45 w 89"/>
                <a:gd name="T5" fmla="*/ 90 h 90"/>
                <a:gd name="T6" fmla="*/ 86 w 89"/>
                <a:gd name="T7" fmla="*/ 63 h 90"/>
                <a:gd name="T8" fmla="*/ 69 w 89"/>
                <a:gd name="T9" fmla="*/ 58 h 90"/>
                <a:gd name="T10" fmla="*/ 50 w 89"/>
                <a:gd name="T11" fmla="*/ 72 h 90"/>
                <a:gd name="T12" fmla="*/ 22 w 89"/>
                <a:gd name="T13" fmla="*/ 59 h 90"/>
                <a:gd name="T14" fmla="*/ 89 w 89"/>
                <a:gd name="T15" fmla="*/ 41 h 90"/>
                <a:gd name="T16" fmla="*/ 44 w 89"/>
                <a:gd name="T17" fmla="*/ 1 h 90"/>
                <a:gd name="T18" fmla="*/ 19 w 89"/>
                <a:gd name="T19" fmla="*/ 44 h 90"/>
                <a:gd name="T20" fmla="*/ 36 w 89"/>
                <a:gd name="T21" fmla="*/ 19 h 90"/>
                <a:gd name="T22" fmla="*/ 67 w 89"/>
                <a:gd name="T23" fmla="*/ 31 h 90"/>
                <a:gd name="T24" fmla="*/ 19 w 89"/>
                <a:gd name="T25" fmla="*/ 44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9" h="90">
                  <a:moveTo>
                    <a:pt x="44" y="1"/>
                  </a:moveTo>
                  <a:cubicBezTo>
                    <a:pt x="20" y="2"/>
                    <a:pt x="0" y="20"/>
                    <a:pt x="0" y="46"/>
                  </a:cubicBezTo>
                  <a:cubicBezTo>
                    <a:pt x="0" y="70"/>
                    <a:pt x="20" y="90"/>
                    <a:pt x="45" y="90"/>
                  </a:cubicBezTo>
                  <a:cubicBezTo>
                    <a:pt x="62" y="90"/>
                    <a:pt x="79" y="80"/>
                    <a:pt x="86" y="63"/>
                  </a:cubicBezTo>
                  <a:cubicBezTo>
                    <a:pt x="69" y="58"/>
                    <a:pt x="69" y="58"/>
                    <a:pt x="69" y="58"/>
                  </a:cubicBezTo>
                  <a:cubicBezTo>
                    <a:pt x="66" y="65"/>
                    <a:pt x="58" y="71"/>
                    <a:pt x="50" y="72"/>
                  </a:cubicBezTo>
                  <a:cubicBezTo>
                    <a:pt x="38" y="75"/>
                    <a:pt x="26" y="67"/>
                    <a:pt x="22" y="59"/>
                  </a:cubicBezTo>
                  <a:cubicBezTo>
                    <a:pt x="89" y="41"/>
                    <a:pt x="89" y="41"/>
                    <a:pt x="89" y="41"/>
                  </a:cubicBezTo>
                  <a:cubicBezTo>
                    <a:pt x="87" y="24"/>
                    <a:pt x="72" y="0"/>
                    <a:pt x="44" y="1"/>
                  </a:cubicBezTo>
                  <a:close/>
                  <a:moveTo>
                    <a:pt x="19" y="44"/>
                  </a:moveTo>
                  <a:cubicBezTo>
                    <a:pt x="19" y="34"/>
                    <a:pt x="24" y="24"/>
                    <a:pt x="36" y="19"/>
                  </a:cubicBezTo>
                  <a:cubicBezTo>
                    <a:pt x="50" y="14"/>
                    <a:pt x="62" y="21"/>
                    <a:pt x="67" y="31"/>
                  </a:cubicBezTo>
                  <a:lnTo>
                    <a:pt x="19" y="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180" fontAlgn="auto">
                <a:spcBef>
                  <a:spcPts val="0"/>
                </a:spcBef>
                <a:spcAft>
                  <a:spcPts val="0"/>
                </a:spcAft>
              </a:pPr>
              <a:endParaRPr lang="en-US" sz="2096" dirty="0">
                <a:solidFill>
                  <a:prstClr val="black"/>
                </a:solidFill>
                <a:latin typeface="Arial"/>
                <a:cs typeface="+mn-cs"/>
              </a:endParaRPr>
            </a:p>
          </p:txBody>
        </p:sp>
        <p:sp>
          <p:nvSpPr>
            <p:cNvPr id="33" name="Freeform 7"/>
            <p:cNvSpPr>
              <a:spLocks/>
            </p:cNvSpPr>
            <p:nvPr userDrawn="1"/>
          </p:nvSpPr>
          <p:spPr bwMode="auto">
            <a:xfrm>
              <a:off x="10292028" y="6239252"/>
              <a:ext cx="166688" cy="333375"/>
            </a:xfrm>
            <a:custGeom>
              <a:avLst/>
              <a:gdLst>
                <a:gd name="T0" fmla="*/ 44 w 44"/>
                <a:gd name="T1" fmla="*/ 18 h 88"/>
                <a:gd name="T2" fmla="*/ 44 w 44"/>
                <a:gd name="T3" fmla="*/ 0 h 88"/>
                <a:gd name="T4" fmla="*/ 19 w 44"/>
                <a:gd name="T5" fmla="*/ 13 h 88"/>
                <a:gd name="T6" fmla="*/ 19 w 44"/>
                <a:gd name="T7" fmla="*/ 3 h 88"/>
                <a:gd name="T8" fmla="*/ 0 w 44"/>
                <a:gd name="T9" fmla="*/ 3 h 88"/>
                <a:gd name="T10" fmla="*/ 0 w 44"/>
                <a:gd name="T11" fmla="*/ 44 h 88"/>
                <a:gd name="T12" fmla="*/ 0 w 44"/>
                <a:gd name="T13" fmla="*/ 88 h 88"/>
                <a:gd name="T14" fmla="*/ 20 w 44"/>
                <a:gd name="T15" fmla="*/ 88 h 88"/>
                <a:gd name="T16" fmla="*/ 20 w 44"/>
                <a:gd name="T17" fmla="*/ 46 h 88"/>
                <a:gd name="T18" fmla="*/ 44 w 44"/>
                <a:gd name="T19" fmla="*/ 1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 h="88">
                  <a:moveTo>
                    <a:pt x="44" y="18"/>
                  </a:moveTo>
                  <a:cubicBezTo>
                    <a:pt x="44" y="0"/>
                    <a:pt x="44" y="0"/>
                    <a:pt x="44" y="0"/>
                  </a:cubicBezTo>
                  <a:cubicBezTo>
                    <a:pt x="28" y="0"/>
                    <a:pt x="22" y="8"/>
                    <a:pt x="19" y="13"/>
                  </a:cubicBezTo>
                  <a:cubicBezTo>
                    <a:pt x="19" y="3"/>
                    <a:pt x="19" y="3"/>
                    <a:pt x="19" y="3"/>
                  </a:cubicBezTo>
                  <a:cubicBezTo>
                    <a:pt x="0" y="3"/>
                    <a:pt x="0" y="3"/>
                    <a:pt x="0" y="3"/>
                  </a:cubicBezTo>
                  <a:cubicBezTo>
                    <a:pt x="0" y="44"/>
                    <a:pt x="0" y="44"/>
                    <a:pt x="0" y="44"/>
                  </a:cubicBezTo>
                  <a:cubicBezTo>
                    <a:pt x="0" y="88"/>
                    <a:pt x="0" y="88"/>
                    <a:pt x="0" y="88"/>
                  </a:cubicBezTo>
                  <a:cubicBezTo>
                    <a:pt x="20" y="88"/>
                    <a:pt x="20" y="88"/>
                    <a:pt x="20" y="88"/>
                  </a:cubicBezTo>
                  <a:cubicBezTo>
                    <a:pt x="20" y="62"/>
                    <a:pt x="20" y="62"/>
                    <a:pt x="20" y="46"/>
                  </a:cubicBezTo>
                  <a:cubicBezTo>
                    <a:pt x="20" y="26"/>
                    <a:pt x="31" y="19"/>
                    <a:pt x="44"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180" fontAlgn="auto">
                <a:spcBef>
                  <a:spcPts val="0"/>
                </a:spcBef>
                <a:spcAft>
                  <a:spcPts val="0"/>
                </a:spcAft>
              </a:pPr>
              <a:endParaRPr lang="en-US" sz="2096" dirty="0">
                <a:solidFill>
                  <a:prstClr val="black"/>
                </a:solidFill>
                <a:latin typeface="Arial"/>
                <a:cs typeface="+mn-cs"/>
              </a:endParaRPr>
            </a:p>
          </p:txBody>
        </p:sp>
        <p:sp>
          <p:nvSpPr>
            <p:cNvPr id="34" name="Freeform 8"/>
            <p:cNvSpPr>
              <a:spLocks/>
            </p:cNvSpPr>
            <p:nvPr userDrawn="1"/>
          </p:nvSpPr>
          <p:spPr bwMode="auto">
            <a:xfrm>
              <a:off x="9501453" y="6182102"/>
              <a:ext cx="369888" cy="390525"/>
            </a:xfrm>
            <a:custGeom>
              <a:avLst/>
              <a:gdLst>
                <a:gd name="T0" fmla="*/ 185 w 233"/>
                <a:gd name="T1" fmla="*/ 165 h 246"/>
                <a:gd name="T2" fmla="*/ 48 w 233"/>
                <a:gd name="T3" fmla="*/ 0 h 246"/>
                <a:gd name="T4" fmla="*/ 0 w 233"/>
                <a:gd name="T5" fmla="*/ 0 h 246"/>
                <a:gd name="T6" fmla="*/ 0 w 233"/>
                <a:gd name="T7" fmla="*/ 246 h 246"/>
                <a:gd name="T8" fmla="*/ 50 w 233"/>
                <a:gd name="T9" fmla="*/ 246 h 246"/>
                <a:gd name="T10" fmla="*/ 50 w 233"/>
                <a:gd name="T11" fmla="*/ 81 h 246"/>
                <a:gd name="T12" fmla="*/ 190 w 233"/>
                <a:gd name="T13" fmla="*/ 246 h 246"/>
                <a:gd name="T14" fmla="*/ 233 w 233"/>
                <a:gd name="T15" fmla="*/ 246 h 246"/>
                <a:gd name="T16" fmla="*/ 233 w 233"/>
                <a:gd name="T17" fmla="*/ 0 h 246"/>
                <a:gd name="T18" fmla="*/ 185 w 233"/>
                <a:gd name="T19" fmla="*/ 0 h 246"/>
                <a:gd name="T20" fmla="*/ 185 w 233"/>
                <a:gd name="T21" fmla="*/ 165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3" h="246">
                  <a:moveTo>
                    <a:pt x="185" y="165"/>
                  </a:moveTo>
                  <a:lnTo>
                    <a:pt x="48" y="0"/>
                  </a:lnTo>
                  <a:lnTo>
                    <a:pt x="0" y="0"/>
                  </a:lnTo>
                  <a:lnTo>
                    <a:pt x="0" y="246"/>
                  </a:lnTo>
                  <a:lnTo>
                    <a:pt x="50" y="246"/>
                  </a:lnTo>
                  <a:lnTo>
                    <a:pt x="50" y="81"/>
                  </a:lnTo>
                  <a:lnTo>
                    <a:pt x="190" y="246"/>
                  </a:lnTo>
                  <a:lnTo>
                    <a:pt x="233" y="246"/>
                  </a:lnTo>
                  <a:lnTo>
                    <a:pt x="233" y="0"/>
                  </a:lnTo>
                  <a:lnTo>
                    <a:pt x="185" y="0"/>
                  </a:lnTo>
                  <a:lnTo>
                    <a:pt x="185" y="16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180" fontAlgn="auto">
                <a:spcBef>
                  <a:spcPts val="0"/>
                </a:spcBef>
                <a:spcAft>
                  <a:spcPts val="0"/>
                </a:spcAft>
              </a:pPr>
              <a:endParaRPr lang="en-US" sz="2096" dirty="0">
                <a:solidFill>
                  <a:prstClr val="black"/>
                </a:solidFill>
                <a:latin typeface="Arial"/>
                <a:cs typeface="+mn-cs"/>
              </a:endParaRPr>
            </a:p>
          </p:txBody>
        </p:sp>
        <p:sp>
          <p:nvSpPr>
            <p:cNvPr id="35" name="Freeform 9"/>
            <p:cNvSpPr>
              <a:spLocks noEditPoints="1"/>
            </p:cNvSpPr>
            <p:nvPr userDrawn="1"/>
          </p:nvSpPr>
          <p:spPr bwMode="auto">
            <a:xfrm>
              <a:off x="10461891" y="6148765"/>
              <a:ext cx="342900" cy="427037"/>
            </a:xfrm>
            <a:custGeom>
              <a:avLst/>
              <a:gdLst>
                <a:gd name="T0" fmla="*/ 91 w 91"/>
                <a:gd name="T1" fmla="*/ 0 h 113"/>
                <a:gd name="T2" fmla="*/ 73 w 91"/>
                <a:gd name="T3" fmla="*/ 0 h 113"/>
                <a:gd name="T4" fmla="*/ 73 w 91"/>
                <a:gd name="T5" fmla="*/ 34 h 113"/>
                <a:gd name="T6" fmla="*/ 43 w 91"/>
                <a:gd name="T7" fmla="*/ 24 h 113"/>
                <a:gd name="T8" fmla="*/ 2 w 91"/>
                <a:gd name="T9" fmla="*/ 66 h 113"/>
                <a:gd name="T10" fmla="*/ 46 w 91"/>
                <a:gd name="T11" fmla="*/ 113 h 113"/>
                <a:gd name="T12" fmla="*/ 74 w 91"/>
                <a:gd name="T13" fmla="*/ 101 h 113"/>
                <a:gd name="T14" fmla="*/ 74 w 91"/>
                <a:gd name="T15" fmla="*/ 112 h 113"/>
                <a:gd name="T16" fmla="*/ 91 w 91"/>
                <a:gd name="T17" fmla="*/ 112 h 113"/>
                <a:gd name="T18" fmla="*/ 91 w 91"/>
                <a:gd name="T19" fmla="*/ 69 h 113"/>
                <a:gd name="T20" fmla="*/ 91 w 91"/>
                <a:gd name="T21" fmla="*/ 69 h 113"/>
                <a:gd name="T22" fmla="*/ 91 w 91"/>
                <a:gd name="T23" fmla="*/ 68 h 113"/>
                <a:gd name="T24" fmla="*/ 91 w 91"/>
                <a:gd name="T25" fmla="*/ 0 h 113"/>
                <a:gd name="T26" fmla="*/ 72 w 91"/>
                <a:gd name="T27" fmla="*/ 70 h 113"/>
                <a:gd name="T28" fmla="*/ 43 w 91"/>
                <a:gd name="T29" fmla="*/ 94 h 113"/>
                <a:gd name="T30" fmla="*/ 21 w 91"/>
                <a:gd name="T31" fmla="*/ 72 h 113"/>
                <a:gd name="T32" fmla="*/ 46 w 91"/>
                <a:gd name="T33" fmla="*/ 43 h 113"/>
                <a:gd name="T34" fmla="*/ 72 w 91"/>
                <a:gd name="T35" fmla="*/ 67 h 113"/>
                <a:gd name="T36" fmla="*/ 72 w 91"/>
                <a:gd name="T37" fmla="*/ 7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1" h="113">
                  <a:moveTo>
                    <a:pt x="91" y="0"/>
                  </a:moveTo>
                  <a:cubicBezTo>
                    <a:pt x="73" y="0"/>
                    <a:pt x="73" y="0"/>
                    <a:pt x="73" y="0"/>
                  </a:cubicBezTo>
                  <a:cubicBezTo>
                    <a:pt x="73" y="34"/>
                    <a:pt x="73" y="34"/>
                    <a:pt x="73" y="34"/>
                  </a:cubicBezTo>
                  <a:cubicBezTo>
                    <a:pt x="68" y="28"/>
                    <a:pt x="55" y="23"/>
                    <a:pt x="43" y="24"/>
                  </a:cubicBezTo>
                  <a:cubicBezTo>
                    <a:pt x="21" y="26"/>
                    <a:pt x="3" y="44"/>
                    <a:pt x="2" y="66"/>
                  </a:cubicBezTo>
                  <a:cubicBezTo>
                    <a:pt x="0" y="92"/>
                    <a:pt x="21" y="113"/>
                    <a:pt x="46" y="113"/>
                  </a:cubicBezTo>
                  <a:cubicBezTo>
                    <a:pt x="56" y="113"/>
                    <a:pt x="69" y="109"/>
                    <a:pt x="74" y="101"/>
                  </a:cubicBezTo>
                  <a:cubicBezTo>
                    <a:pt x="74" y="112"/>
                    <a:pt x="74" y="112"/>
                    <a:pt x="74" y="112"/>
                  </a:cubicBezTo>
                  <a:cubicBezTo>
                    <a:pt x="91" y="112"/>
                    <a:pt x="91" y="112"/>
                    <a:pt x="91" y="112"/>
                  </a:cubicBezTo>
                  <a:cubicBezTo>
                    <a:pt x="91" y="69"/>
                    <a:pt x="91" y="69"/>
                    <a:pt x="91" y="69"/>
                  </a:cubicBezTo>
                  <a:cubicBezTo>
                    <a:pt x="91" y="69"/>
                    <a:pt x="91" y="69"/>
                    <a:pt x="91" y="69"/>
                  </a:cubicBezTo>
                  <a:cubicBezTo>
                    <a:pt x="91" y="68"/>
                    <a:pt x="91" y="68"/>
                    <a:pt x="91" y="68"/>
                  </a:cubicBezTo>
                  <a:lnTo>
                    <a:pt x="91" y="0"/>
                  </a:lnTo>
                  <a:close/>
                  <a:moveTo>
                    <a:pt x="72" y="70"/>
                  </a:moveTo>
                  <a:cubicBezTo>
                    <a:pt x="71" y="85"/>
                    <a:pt x="58" y="96"/>
                    <a:pt x="43" y="94"/>
                  </a:cubicBezTo>
                  <a:cubicBezTo>
                    <a:pt x="32" y="93"/>
                    <a:pt x="22" y="83"/>
                    <a:pt x="21" y="72"/>
                  </a:cubicBezTo>
                  <a:cubicBezTo>
                    <a:pt x="19" y="56"/>
                    <a:pt x="31" y="43"/>
                    <a:pt x="46" y="43"/>
                  </a:cubicBezTo>
                  <a:cubicBezTo>
                    <a:pt x="60" y="43"/>
                    <a:pt x="71" y="54"/>
                    <a:pt x="72" y="67"/>
                  </a:cubicBezTo>
                  <a:lnTo>
                    <a:pt x="72"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180" fontAlgn="auto">
                <a:spcBef>
                  <a:spcPts val="0"/>
                </a:spcBef>
                <a:spcAft>
                  <a:spcPts val="0"/>
                </a:spcAft>
              </a:pPr>
              <a:endParaRPr lang="en-US" sz="2096" dirty="0">
                <a:solidFill>
                  <a:prstClr val="black"/>
                </a:solidFill>
                <a:latin typeface="Arial"/>
                <a:cs typeface="+mn-cs"/>
              </a:endParaRPr>
            </a:p>
          </p:txBody>
        </p:sp>
        <p:sp>
          <p:nvSpPr>
            <p:cNvPr id="36" name="Freeform 10"/>
            <p:cNvSpPr>
              <a:spLocks noEditPoints="1"/>
            </p:cNvSpPr>
            <p:nvPr userDrawn="1"/>
          </p:nvSpPr>
          <p:spPr bwMode="auto">
            <a:xfrm>
              <a:off x="9912616" y="6239252"/>
              <a:ext cx="338138" cy="336550"/>
            </a:xfrm>
            <a:custGeom>
              <a:avLst/>
              <a:gdLst>
                <a:gd name="T0" fmla="*/ 45 w 90"/>
                <a:gd name="T1" fmla="*/ 0 h 89"/>
                <a:gd name="T2" fmla="*/ 0 w 90"/>
                <a:gd name="T3" fmla="*/ 45 h 89"/>
                <a:gd name="T4" fmla="*/ 45 w 90"/>
                <a:gd name="T5" fmla="*/ 89 h 89"/>
                <a:gd name="T6" fmla="*/ 90 w 90"/>
                <a:gd name="T7" fmla="*/ 45 h 89"/>
                <a:gd name="T8" fmla="*/ 45 w 90"/>
                <a:gd name="T9" fmla="*/ 0 h 89"/>
                <a:gd name="T10" fmla="*/ 45 w 90"/>
                <a:gd name="T11" fmla="*/ 70 h 89"/>
                <a:gd name="T12" fmla="*/ 19 w 90"/>
                <a:gd name="T13" fmla="*/ 45 h 89"/>
                <a:gd name="T14" fmla="*/ 45 w 90"/>
                <a:gd name="T15" fmla="*/ 19 h 89"/>
                <a:gd name="T16" fmla="*/ 71 w 90"/>
                <a:gd name="T17" fmla="*/ 45 h 89"/>
                <a:gd name="T18" fmla="*/ 45 w 90"/>
                <a:gd name="T19" fmla="*/ 7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0" h="89">
                  <a:moveTo>
                    <a:pt x="45" y="0"/>
                  </a:moveTo>
                  <a:cubicBezTo>
                    <a:pt x="20" y="0"/>
                    <a:pt x="0" y="20"/>
                    <a:pt x="0" y="45"/>
                  </a:cubicBezTo>
                  <a:cubicBezTo>
                    <a:pt x="0" y="69"/>
                    <a:pt x="20" y="89"/>
                    <a:pt x="45" y="89"/>
                  </a:cubicBezTo>
                  <a:cubicBezTo>
                    <a:pt x="70" y="89"/>
                    <a:pt x="90" y="69"/>
                    <a:pt x="90" y="45"/>
                  </a:cubicBezTo>
                  <a:cubicBezTo>
                    <a:pt x="90" y="20"/>
                    <a:pt x="70" y="0"/>
                    <a:pt x="45" y="0"/>
                  </a:cubicBezTo>
                  <a:close/>
                  <a:moveTo>
                    <a:pt x="45" y="70"/>
                  </a:moveTo>
                  <a:cubicBezTo>
                    <a:pt x="31" y="70"/>
                    <a:pt x="19" y="59"/>
                    <a:pt x="19" y="45"/>
                  </a:cubicBezTo>
                  <a:cubicBezTo>
                    <a:pt x="19" y="30"/>
                    <a:pt x="31" y="19"/>
                    <a:pt x="45" y="19"/>
                  </a:cubicBezTo>
                  <a:cubicBezTo>
                    <a:pt x="59" y="19"/>
                    <a:pt x="71" y="30"/>
                    <a:pt x="71" y="45"/>
                  </a:cubicBezTo>
                  <a:cubicBezTo>
                    <a:pt x="71" y="59"/>
                    <a:pt x="59" y="70"/>
                    <a:pt x="45" y="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180" fontAlgn="auto">
                <a:spcBef>
                  <a:spcPts val="0"/>
                </a:spcBef>
                <a:spcAft>
                  <a:spcPts val="0"/>
                </a:spcAft>
              </a:pPr>
              <a:endParaRPr lang="en-US" sz="2096" dirty="0">
                <a:solidFill>
                  <a:prstClr val="black"/>
                </a:solidFill>
                <a:latin typeface="Arial"/>
                <a:cs typeface="+mn-cs"/>
              </a:endParaRPr>
            </a:p>
          </p:txBody>
        </p:sp>
      </p:grpSp>
    </p:spTree>
    <p:extLst>
      <p:ext uri="{BB962C8B-B14F-4D97-AF65-F5344CB8AC3E}">
        <p14:creationId xmlns:p14="http://schemas.microsoft.com/office/powerpoint/2010/main" val="1451451133"/>
      </p:ext>
    </p:extLst>
  </p:cSld>
  <p:clrMapOvr>
    <a:masterClrMapping/>
  </p:clrMapOvr>
</p:sldLayout>
</file>

<file path=ppt/slideLayouts/slideLayout334.xml><?xml version="1.0" encoding="utf-8"?>
<p:sldLayout xmlns:a="http://schemas.openxmlformats.org/drawingml/2006/main" xmlns:r="http://schemas.openxmlformats.org/officeDocument/2006/relationships" xmlns:p="http://schemas.openxmlformats.org/presentationml/2006/main" preserve="1" userDrawn="1">
  <p:cSld name="2_Three Content">
    <p:spTree>
      <p:nvGrpSpPr>
        <p:cNvPr id="1" name=""/>
        <p:cNvGrpSpPr/>
        <p:nvPr/>
      </p:nvGrpSpPr>
      <p:grpSpPr>
        <a:xfrm>
          <a:off x="0" y="0"/>
          <a:ext cx="0" cy="0"/>
          <a:chOff x="0" y="0"/>
          <a:chExt cx="0" cy="0"/>
        </a:xfrm>
      </p:grpSpPr>
      <p:sp>
        <p:nvSpPr>
          <p:cNvPr id="2" name="Title 1"/>
          <p:cNvSpPr>
            <a:spLocks noGrp="1"/>
          </p:cNvSpPr>
          <p:nvPr>
            <p:ph type="title"/>
          </p:nvPr>
        </p:nvSpPr>
        <p:spPr>
          <a:xfrm>
            <a:off x="647836" y="360000"/>
            <a:ext cx="7198125" cy="720000"/>
          </a:xfrm>
        </p:spPr>
        <p:txBody>
          <a:bodyPr/>
          <a:lstStyle/>
          <a:p>
            <a:r>
              <a:rPr lang="en-GB" dirty="0"/>
              <a:t>Click to edit Master title style</a:t>
            </a:r>
          </a:p>
        </p:txBody>
      </p:sp>
      <p:sp>
        <p:nvSpPr>
          <p:cNvPr id="9" name="Text Placeholder 8"/>
          <p:cNvSpPr>
            <a:spLocks noGrp="1"/>
          </p:cNvSpPr>
          <p:nvPr>
            <p:ph type="body" sz="quarter" idx="14"/>
          </p:nvPr>
        </p:nvSpPr>
        <p:spPr>
          <a:xfrm>
            <a:off x="669754" y="1331693"/>
            <a:ext cx="3491091" cy="2715114"/>
          </a:xfrm>
        </p:spPr>
        <p:txBody>
          <a:body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p>
        </p:txBody>
      </p:sp>
      <p:sp>
        <p:nvSpPr>
          <p:cNvPr id="10" name="Text Placeholder 13"/>
          <p:cNvSpPr>
            <a:spLocks noGrp="1"/>
          </p:cNvSpPr>
          <p:nvPr>
            <p:ph type="body" sz="quarter" idx="19"/>
          </p:nvPr>
        </p:nvSpPr>
        <p:spPr>
          <a:xfrm>
            <a:off x="647832" y="4226862"/>
            <a:ext cx="3491091" cy="233946"/>
          </a:xfrm>
        </p:spPr>
        <p:txBody>
          <a:bodyPr/>
          <a:lstStyle>
            <a:lvl1pPr marL="0" indent="0">
              <a:buNone/>
              <a:defRPr/>
            </a:lvl1pPr>
          </a:lstStyle>
          <a:p>
            <a:pPr lvl="0"/>
            <a:r>
              <a:rPr lang="en-GB" dirty="0"/>
              <a:t>Click to edit Master text styles</a:t>
            </a:r>
          </a:p>
        </p:txBody>
      </p:sp>
      <p:sp>
        <p:nvSpPr>
          <p:cNvPr id="11" name="Text Placeholder 13"/>
          <p:cNvSpPr>
            <a:spLocks noGrp="1"/>
          </p:cNvSpPr>
          <p:nvPr>
            <p:ph type="body" sz="quarter" idx="20"/>
          </p:nvPr>
        </p:nvSpPr>
        <p:spPr>
          <a:xfrm>
            <a:off x="4359332" y="4245146"/>
            <a:ext cx="3491091" cy="233946"/>
          </a:xfrm>
        </p:spPr>
        <p:txBody>
          <a:bodyPr/>
          <a:lstStyle>
            <a:lvl1pPr marL="0" indent="0">
              <a:buNone/>
              <a:defRPr/>
            </a:lvl1pPr>
          </a:lstStyle>
          <a:p>
            <a:pPr lvl="0"/>
            <a:r>
              <a:rPr lang="en-GB" dirty="0"/>
              <a:t>Click to edit Master text styles</a:t>
            </a:r>
          </a:p>
        </p:txBody>
      </p:sp>
      <p:sp>
        <p:nvSpPr>
          <p:cNvPr id="12" name="Text Placeholder 13"/>
          <p:cNvSpPr>
            <a:spLocks noGrp="1"/>
          </p:cNvSpPr>
          <p:nvPr>
            <p:ph type="body" sz="quarter" idx="21"/>
          </p:nvPr>
        </p:nvSpPr>
        <p:spPr>
          <a:xfrm>
            <a:off x="8070826" y="4239051"/>
            <a:ext cx="3491091" cy="233946"/>
          </a:xfrm>
        </p:spPr>
        <p:txBody>
          <a:bodyPr/>
          <a:lstStyle>
            <a:lvl1pPr marL="0" indent="0">
              <a:buNone/>
              <a:defRPr/>
            </a:lvl1pPr>
          </a:lstStyle>
          <a:p>
            <a:pPr lvl="0"/>
            <a:r>
              <a:rPr lang="en-GB" dirty="0"/>
              <a:t>Click to edit Master text styles</a:t>
            </a:r>
          </a:p>
        </p:txBody>
      </p:sp>
      <p:sp>
        <p:nvSpPr>
          <p:cNvPr id="13" name="Text Placeholder 8"/>
          <p:cNvSpPr>
            <a:spLocks noGrp="1"/>
          </p:cNvSpPr>
          <p:nvPr>
            <p:ph type="body" sz="quarter" idx="22"/>
          </p:nvPr>
        </p:nvSpPr>
        <p:spPr>
          <a:xfrm>
            <a:off x="4381251" y="1337788"/>
            <a:ext cx="3491091" cy="2715114"/>
          </a:xfrm>
        </p:spPr>
        <p:txBody>
          <a:body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p>
        </p:txBody>
      </p:sp>
      <p:sp>
        <p:nvSpPr>
          <p:cNvPr id="14" name="Text Placeholder 8"/>
          <p:cNvSpPr>
            <a:spLocks noGrp="1"/>
          </p:cNvSpPr>
          <p:nvPr>
            <p:ph type="body" sz="quarter" idx="23"/>
          </p:nvPr>
        </p:nvSpPr>
        <p:spPr>
          <a:xfrm>
            <a:off x="8068371" y="1343882"/>
            <a:ext cx="3491091" cy="2715114"/>
          </a:xfrm>
        </p:spPr>
        <p:txBody>
          <a:body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p>
        </p:txBody>
      </p:sp>
    </p:spTree>
    <p:extLst>
      <p:ext uri="{BB962C8B-B14F-4D97-AF65-F5344CB8AC3E}">
        <p14:creationId xmlns:p14="http://schemas.microsoft.com/office/powerpoint/2010/main" val="2050564112"/>
      </p:ext>
    </p:extLst>
  </p:cSld>
  <p:clrMapOvr>
    <a:masterClrMapping/>
  </p:clrMapOvr>
</p:sldLayout>
</file>

<file path=ppt/slideLayouts/slideLayout335.xml><?xml version="1.0" encoding="utf-8"?>
<p:sldLayout xmlns:a="http://schemas.openxmlformats.org/drawingml/2006/main" xmlns:r="http://schemas.openxmlformats.org/officeDocument/2006/relationships" xmlns:p="http://schemas.openxmlformats.org/presentationml/2006/main" preserve="1" userDrawn="1">
  <p:cSld name="2_Two Content">
    <p:spTree>
      <p:nvGrpSpPr>
        <p:cNvPr id="1" name=""/>
        <p:cNvGrpSpPr/>
        <p:nvPr/>
      </p:nvGrpSpPr>
      <p:grpSpPr>
        <a:xfrm>
          <a:off x="0" y="0"/>
          <a:ext cx="0" cy="0"/>
          <a:chOff x="0" y="0"/>
          <a:chExt cx="0" cy="0"/>
        </a:xfrm>
      </p:grpSpPr>
      <p:sp>
        <p:nvSpPr>
          <p:cNvPr id="2" name="Title 1"/>
          <p:cNvSpPr>
            <a:spLocks noGrp="1"/>
          </p:cNvSpPr>
          <p:nvPr>
            <p:ph type="title"/>
          </p:nvPr>
        </p:nvSpPr>
        <p:spPr>
          <a:xfrm>
            <a:off x="647835" y="360000"/>
            <a:ext cx="7198125" cy="720000"/>
          </a:xfrm>
        </p:spPr>
        <p:txBody>
          <a:bodyPr/>
          <a:lstStyle/>
          <a:p>
            <a:r>
              <a:rPr lang="en-GB" dirty="0"/>
              <a:t>Click to edit Master title style</a:t>
            </a:r>
          </a:p>
        </p:txBody>
      </p:sp>
      <p:sp>
        <p:nvSpPr>
          <p:cNvPr id="14" name="Text Placeholder 13"/>
          <p:cNvSpPr>
            <a:spLocks noGrp="1"/>
          </p:cNvSpPr>
          <p:nvPr>
            <p:ph type="body" sz="quarter" idx="18"/>
          </p:nvPr>
        </p:nvSpPr>
        <p:spPr>
          <a:xfrm>
            <a:off x="6180119" y="1331692"/>
            <a:ext cx="5362603" cy="233946"/>
          </a:xfrm>
        </p:spPr>
        <p:txBody>
          <a:bodyPr/>
          <a:lstStyle>
            <a:lvl1pPr marL="0" indent="0">
              <a:buNone/>
              <a:defRPr/>
            </a:lvl1pPr>
          </a:lstStyle>
          <a:p>
            <a:pPr lvl="0"/>
            <a:r>
              <a:rPr lang="en-GB" dirty="0"/>
              <a:t>Click to edit Master text styles</a:t>
            </a:r>
          </a:p>
        </p:txBody>
      </p:sp>
      <p:sp>
        <p:nvSpPr>
          <p:cNvPr id="15" name="Text Placeholder 13"/>
          <p:cNvSpPr>
            <a:spLocks noGrp="1"/>
          </p:cNvSpPr>
          <p:nvPr>
            <p:ph type="body" sz="quarter" idx="19"/>
          </p:nvPr>
        </p:nvSpPr>
        <p:spPr>
          <a:xfrm>
            <a:off x="6180119" y="3678348"/>
            <a:ext cx="5362603" cy="233946"/>
          </a:xfrm>
        </p:spPr>
        <p:txBody>
          <a:bodyPr/>
          <a:lstStyle>
            <a:lvl1pPr marL="0" indent="0">
              <a:buNone/>
              <a:defRPr/>
            </a:lvl1pPr>
          </a:lstStyle>
          <a:p>
            <a:pPr lvl="0"/>
            <a:r>
              <a:rPr lang="en-GB" dirty="0"/>
              <a:t>Click to edit Master text styles</a:t>
            </a:r>
          </a:p>
        </p:txBody>
      </p:sp>
      <p:sp>
        <p:nvSpPr>
          <p:cNvPr id="4" name="Content Placeholder 3"/>
          <p:cNvSpPr>
            <a:spLocks noGrp="1"/>
          </p:cNvSpPr>
          <p:nvPr>
            <p:ph sz="quarter" idx="20"/>
          </p:nvPr>
        </p:nvSpPr>
        <p:spPr>
          <a:xfrm>
            <a:off x="6179037" y="1693851"/>
            <a:ext cx="5362603" cy="1900360"/>
          </a:xfrm>
        </p:spPr>
        <p:txBody>
          <a:body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p>
        </p:txBody>
      </p:sp>
      <p:sp>
        <p:nvSpPr>
          <p:cNvPr id="8" name="Content Placeholder 3"/>
          <p:cNvSpPr>
            <a:spLocks noGrp="1"/>
          </p:cNvSpPr>
          <p:nvPr>
            <p:ph sz="quarter" idx="21"/>
          </p:nvPr>
        </p:nvSpPr>
        <p:spPr>
          <a:xfrm>
            <a:off x="6185135" y="4028078"/>
            <a:ext cx="5362603" cy="1900360"/>
          </a:xfrm>
        </p:spPr>
        <p:txBody>
          <a:body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p>
        </p:txBody>
      </p:sp>
      <p:sp>
        <p:nvSpPr>
          <p:cNvPr id="9" name="Text Placeholder 4"/>
          <p:cNvSpPr>
            <a:spLocks noGrp="1"/>
          </p:cNvSpPr>
          <p:nvPr>
            <p:ph type="body" sz="quarter" idx="22"/>
          </p:nvPr>
        </p:nvSpPr>
        <p:spPr>
          <a:xfrm>
            <a:off x="650042" y="1325837"/>
            <a:ext cx="5362603" cy="233946"/>
          </a:xfrm>
        </p:spPr>
        <p:txBody>
          <a:bodyPr/>
          <a:lstStyle/>
          <a:p>
            <a:endParaRPr lang="en-GB" b="1" dirty="0">
              <a:solidFill>
                <a:srgbClr val="8B8A8D"/>
              </a:solidFill>
            </a:endParaRPr>
          </a:p>
        </p:txBody>
      </p:sp>
      <p:sp>
        <p:nvSpPr>
          <p:cNvPr id="10" name="Text Placeholder 4"/>
          <p:cNvSpPr>
            <a:spLocks noGrp="1"/>
          </p:cNvSpPr>
          <p:nvPr>
            <p:ph type="body" sz="quarter" idx="23"/>
          </p:nvPr>
        </p:nvSpPr>
        <p:spPr>
          <a:xfrm>
            <a:off x="650042" y="3678348"/>
            <a:ext cx="5362603" cy="233946"/>
          </a:xfrm>
        </p:spPr>
        <p:txBody>
          <a:bodyPr/>
          <a:lstStyle/>
          <a:p>
            <a:endParaRPr lang="en-GB" b="1" dirty="0">
              <a:solidFill>
                <a:srgbClr val="8B8A8D"/>
              </a:solidFill>
            </a:endParaRPr>
          </a:p>
        </p:txBody>
      </p:sp>
      <p:sp>
        <p:nvSpPr>
          <p:cNvPr id="11" name="Content Placeholder 3"/>
          <p:cNvSpPr>
            <a:spLocks noGrp="1"/>
          </p:cNvSpPr>
          <p:nvPr>
            <p:ph sz="quarter" idx="24"/>
          </p:nvPr>
        </p:nvSpPr>
        <p:spPr>
          <a:xfrm>
            <a:off x="650042" y="1693851"/>
            <a:ext cx="5362603" cy="1900360"/>
          </a:xfrm>
        </p:spPr>
        <p:txBody>
          <a:body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p>
        </p:txBody>
      </p:sp>
      <p:sp>
        <p:nvSpPr>
          <p:cNvPr id="13" name="Content Placeholder 3"/>
          <p:cNvSpPr>
            <a:spLocks noGrp="1"/>
          </p:cNvSpPr>
          <p:nvPr>
            <p:ph sz="quarter" idx="25"/>
          </p:nvPr>
        </p:nvSpPr>
        <p:spPr>
          <a:xfrm>
            <a:off x="650042" y="4028078"/>
            <a:ext cx="5362603" cy="1900360"/>
          </a:xfrm>
        </p:spPr>
        <p:txBody>
          <a:body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p>
        </p:txBody>
      </p:sp>
    </p:spTree>
    <p:extLst>
      <p:ext uri="{BB962C8B-B14F-4D97-AF65-F5344CB8AC3E}">
        <p14:creationId xmlns:p14="http://schemas.microsoft.com/office/powerpoint/2010/main" val="2482660004"/>
      </p:ext>
    </p:extLst>
  </p:cSld>
  <p:clrMapOvr>
    <a:masterClrMapping/>
  </p:clrMapOvr>
</p:sldLayout>
</file>

<file path=ppt/slideLayouts/slideLayout336.xml><?xml version="1.0" encoding="utf-8"?>
<p:sldLayout xmlns:a="http://schemas.openxmlformats.org/drawingml/2006/main" xmlns:r="http://schemas.openxmlformats.org/officeDocument/2006/relationships" xmlns:p="http://schemas.openxmlformats.org/presentationml/2006/main" preserve="1" userDrawn="1">
  <p:cSld name="1_Three Content">
    <p:spTree>
      <p:nvGrpSpPr>
        <p:cNvPr id="1" name=""/>
        <p:cNvGrpSpPr/>
        <p:nvPr/>
      </p:nvGrpSpPr>
      <p:grpSpPr>
        <a:xfrm>
          <a:off x="0" y="0"/>
          <a:ext cx="0" cy="0"/>
          <a:chOff x="0" y="0"/>
          <a:chExt cx="0" cy="0"/>
        </a:xfrm>
      </p:grpSpPr>
      <p:sp>
        <p:nvSpPr>
          <p:cNvPr id="2" name="Title 1"/>
          <p:cNvSpPr>
            <a:spLocks noGrp="1"/>
          </p:cNvSpPr>
          <p:nvPr>
            <p:ph type="title"/>
          </p:nvPr>
        </p:nvSpPr>
        <p:spPr>
          <a:xfrm>
            <a:off x="647835" y="360000"/>
            <a:ext cx="7198125" cy="720000"/>
          </a:xfrm>
        </p:spPr>
        <p:txBody>
          <a:bodyPr/>
          <a:lstStyle/>
          <a:p>
            <a:r>
              <a:rPr lang="en-GB" dirty="0"/>
              <a:t>Click to edit Master title style</a:t>
            </a:r>
          </a:p>
        </p:txBody>
      </p:sp>
      <p:sp>
        <p:nvSpPr>
          <p:cNvPr id="3" name="Content Placeholder 2"/>
          <p:cNvSpPr>
            <a:spLocks noGrp="1"/>
          </p:cNvSpPr>
          <p:nvPr>
            <p:ph sz="half" idx="1"/>
          </p:nvPr>
        </p:nvSpPr>
        <p:spPr>
          <a:xfrm>
            <a:off x="647831" y="4520560"/>
            <a:ext cx="3491091" cy="1238113"/>
          </a:xfrm>
        </p:spPr>
        <p:txBody>
          <a:bodyPr>
            <a:noAutofit/>
          </a:bodyPr>
          <a:lstStyle>
            <a:lvl1pPr>
              <a:defRPr sz="1600"/>
            </a:lvl1pPr>
            <a:lvl2pPr>
              <a:defRPr sz="1200"/>
            </a:lvl2pPr>
            <a:lvl3pPr>
              <a:defRPr sz="1200"/>
            </a:lvl3pPr>
            <a:lvl4pPr>
              <a:defRPr sz="1200"/>
            </a:lvl4pPr>
            <a:lvl5pPr>
              <a:defRPr sz="1200"/>
            </a:lvl5pPr>
            <a:lvl6pPr>
              <a:defRPr sz="2096"/>
            </a:lvl6pPr>
            <a:lvl7pPr>
              <a:defRPr sz="2096"/>
            </a:lvl7pPr>
            <a:lvl8pPr>
              <a:defRPr sz="2096"/>
            </a:lvl8pPr>
            <a:lvl9pPr>
              <a:defRPr sz="2096"/>
            </a:lvl9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p>
        </p:txBody>
      </p:sp>
      <p:sp>
        <p:nvSpPr>
          <p:cNvPr id="4" name="Content Placeholder 3"/>
          <p:cNvSpPr>
            <a:spLocks noGrp="1"/>
          </p:cNvSpPr>
          <p:nvPr>
            <p:ph sz="half" idx="2"/>
          </p:nvPr>
        </p:nvSpPr>
        <p:spPr>
          <a:xfrm>
            <a:off x="4358468" y="4520560"/>
            <a:ext cx="3491091" cy="1238113"/>
          </a:xfrm>
        </p:spPr>
        <p:txBody>
          <a:bodyPr>
            <a:noAutofit/>
          </a:bodyPr>
          <a:lstStyle>
            <a:lvl1pPr>
              <a:defRPr sz="1600"/>
            </a:lvl1pPr>
            <a:lvl2pPr>
              <a:defRPr sz="1200"/>
            </a:lvl2pPr>
            <a:lvl3pPr>
              <a:defRPr sz="1200"/>
            </a:lvl3pPr>
            <a:lvl4pPr>
              <a:defRPr sz="1200"/>
            </a:lvl4pPr>
            <a:lvl5pPr>
              <a:defRPr sz="1200"/>
            </a:lvl5pPr>
            <a:lvl6pPr>
              <a:defRPr sz="2096"/>
            </a:lvl6pPr>
            <a:lvl7pPr>
              <a:defRPr sz="2096"/>
            </a:lvl7pPr>
            <a:lvl8pPr>
              <a:defRPr sz="2096"/>
            </a:lvl8pPr>
            <a:lvl9pPr>
              <a:defRPr sz="2096"/>
            </a:lvl9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p>
        </p:txBody>
      </p:sp>
      <p:sp>
        <p:nvSpPr>
          <p:cNvPr id="6" name="Content Placeholder 3"/>
          <p:cNvSpPr>
            <a:spLocks noGrp="1"/>
          </p:cNvSpPr>
          <p:nvPr>
            <p:ph sz="half" idx="13"/>
          </p:nvPr>
        </p:nvSpPr>
        <p:spPr>
          <a:xfrm>
            <a:off x="8065503" y="4520560"/>
            <a:ext cx="3491091" cy="1238113"/>
          </a:xfrm>
        </p:spPr>
        <p:txBody>
          <a:bodyPr>
            <a:noAutofit/>
          </a:bodyPr>
          <a:lstStyle>
            <a:lvl1pPr>
              <a:defRPr sz="1600"/>
            </a:lvl1pPr>
            <a:lvl2pPr>
              <a:defRPr sz="1200"/>
            </a:lvl2pPr>
            <a:lvl3pPr>
              <a:defRPr sz="1200"/>
            </a:lvl3pPr>
            <a:lvl4pPr>
              <a:defRPr sz="1200"/>
            </a:lvl4pPr>
            <a:lvl5pPr>
              <a:defRPr sz="1200"/>
            </a:lvl5pPr>
            <a:lvl6pPr>
              <a:defRPr sz="2096"/>
            </a:lvl6pPr>
            <a:lvl7pPr>
              <a:defRPr sz="2096"/>
            </a:lvl7pPr>
            <a:lvl8pPr>
              <a:defRPr sz="2096"/>
            </a:lvl8pPr>
            <a:lvl9pPr>
              <a:defRPr sz="2096"/>
            </a:lvl9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p>
        </p:txBody>
      </p:sp>
      <p:sp>
        <p:nvSpPr>
          <p:cNvPr id="9" name="Text Placeholder 8"/>
          <p:cNvSpPr>
            <a:spLocks noGrp="1"/>
          </p:cNvSpPr>
          <p:nvPr>
            <p:ph type="body" sz="quarter" idx="14"/>
          </p:nvPr>
        </p:nvSpPr>
        <p:spPr>
          <a:xfrm>
            <a:off x="669754" y="1331699"/>
            <a:ext cx="3491091" cy="2715115"/>
          </a:xfrm>
        </p:spPr>
        <p:txBody>
          <a:body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p>
        </p:txBody>
      </p:sp>
      <p:sp>
        <p:nvSpPr>
          <p:cNvPr id="10" name="Text Placeholder 13"/>
          <p:cNvSpPr>
            <a:spLocks noGrp="1"/>
          </p:cNvSpPr>
          <p:nvPr>
            <p:ph type="body" sz="quarter" idx="19"/>
          </p:nvPr>
        </p:nvSpPr>
        <p:spPr>
          <a:xfrm>
            <a:off x="647831" y="4226861"/>
            <a:ext cx="3491091" cy="233946"/>
          </a:xfrm>
        </p:spPr>
        <p:txBody>
          <a:bodyPr/>
          <a:lstStyle>
            <a:lvl1pPr marL="0" indent="0">
              <a:buNone/>
              <a:defRPr/>
            </a:lvl1pPr>
          </a:lstStyle>
          <a:p>
            <a:pPr lvl="0"/>
            <a:r>
              <a:rPr lang="en-GB" dirty="0"/>
              <a:t>Click to edit Master text styles</a:t>
            </a:r>
          </a:p>
        </p:txBody>
      </p:sp>
      <p:sp>
        <p:nvSpPr>
          <p:cNvPr id="11" name="Text Placeholder 13"/>
          <p:cNvSpPr>
            <a:spLocks noGrp="1"/>
          </p:cNvSpPr>
          <p:nvPr>
            <p:ph type="body" sz="quarter" idx="20"/>
          </p:nvPr>
        </p:nvSpPr>
        <p:spPr>
          <a:xfrm>
            <a:off x="4359332" y="4245145"/>
            <a:ext cx="3491091" cy="233946"/>
          </a:xfrm>
        </p:spPr>
        <p:txBody>
          <a:bodyPr/>
          <a:lstStyle>
            <a:lvl1pPr marL="0" indent="0">
              <a:buNone/>
              <a:defRPr/>
            </a:lvl1pPr>
          </a:lstStyle>
          <a:p>
            <a:pPr lvl="0"/>
            <a:r>
              <a:rPr lang="en-GB" dirty="0"/>
              <a:t>Click to edit Master text styles</a:t>
            </a:r>
          </a:p>
        </p:txBody>
      </p:sp>
      <p:sp>
        <p:nvSpPr>
          <p:cNvPr id="12" name="Text Placeholder 13"/>
          <p:cNvSpPr>
            <a:spLocks noGrp="1"/>
          </p:cNvSpPr>
          <p:nvPr>
            <p:ph type="body" sz="quarter" idx="21"/>
          </p:nvPr>
        </p:nvSpPr>
        <p:spPr>
          <a:xfrm>
            <a:off x="8070826" y="4239050"/>
            <a:ext cx="3491091" cy="233946"/>
          </a:xfrm>
        </p:spPr>
        <p:txBody>
          <a:bodyPr/>
          <a:lstStyle>
            <a:lvl1pPr marL="0" indent="0">
              <a:buNone/>
              <a:defRPr/>
            </a:lvl1pPr>
          </a:lstStyle>
          <a:p>
            <a:pPr lvl="0"/>
            <a:r>
              <a:rPr lang="en-GB" dirty="0"/>
              <a:t>Click to edit Master text styles</a:t>
            </a:r>
          </a:p>
        </p:txBody>
      </p:sp>
      <p:sp>
        <p:nvSpPr>
          <p:cNvPr id="13" name="Text Placeholder 8"/>
          <p:cNvSpPr>
            <a:spLocks noGrp="1"/>
          </p:cNvSpPr>
          <p:nvPr>
            <p:ph type="body" sz="quarter" idx="22"/>
          </p:nvPr>
        </p:nvSpPr>
        <p:spPr>
          <a:xfrm>
            <a:off x="4381251" y="1337793"/>
            <a:ext cx="3491091" cy="2715115"/>
          </a:xfrm>
        </p:spPr>
        <p:txBody>
          <a:body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p>
        </p:txBody>
      </p:sp>
      <p:sp>
        <p:nvSpPr>
          <p:cNvPr id="14" name="Text Placeholder 8"/>
          <p:cNvSpPr>
            <a:spLocks noGrp="1"/>
          </p:cNvSpPr>
          <p:nvPr>
            <p:ph type="body" sz="quarter" idx="23"/>
          </p:nvPr>
        </p:nvSpPr>
        <p:spPr>
          <a:xfrm>
            <a:off x="8068371" y="1343888"/>
            <a:ext cx="3491091" cy="2715115"/>
          </a:xfrm>
        </p:spPr>
        <p:txBody>
          <a:body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p>
        </p:txBody>
      </p:sp>
    </p:spTree>
    <p:extLst>
      <p:ext uri="{BB962C8B-B14F-4D97-AF65-F5344CB8AC3E}">
        <p14:creationId xmlns:p14="http://schemas.microsoft.com/office/powerpoint/2010/main" val="1411158932"/>
      </p:ext>
    </p:extLst>
  </p:cSld>
  <p:clrMapOvr>
    <a:masterClrMapping/>
  </p:clrMapOvr>
</p:sldLayout>
</file>

<file path=ppt/slideLayouts/slideLayout337.xml><?xml version="1.0" encoding="utf-8"?>
<p:sldLayout xmlns:a="http://schemas.openxmlformats.org/drawingml/2006/main" xmlns:r="http://schemas.openxmlformats.org/officeDocument/2006/relationships" xmlns:p="http://schemas.openxmlformats.org/presentationml/2006/main" preserve="1" userDrawn="1">
  <p:cSld name="1_Title and Content">
    <p:spTree>
      <p:nvGrpSpPr>
        <p:cNvPr id="1" name=""/>
        <p:cNvGrpSpPr/>
        <p:nvPr/>
      </p:nvGrpSpPr>
      <p:grpSpPr>
        <a:xfrm>
          <a:off x="0" y="0"/>
          <a:ext cx="0" cy="0"/>
          <a:chOff x="0" y="0"/>
          <a:chExt cx="0" cy="0"/>
        </a:xfrm>
      </p:grpSpPr>
      <p:sp>
        <p:nvSpPr>
          <p:cNvPr id="3" name="Content Placeholder 2"/>
          <p:cNvSpPr>
            <a:spLocks noGrp="1"/>
          </p:cNvSpPr>
          <p:nvPr>
            <p:ph idx="1"/>
          </p:nvPr>
        </p:nvSpPr>
        <p:spPr>
          <a:xfrm>
            <a:off x="647830" y="1331692"/>
            <a:ext cx="10905160" cy="233946"/>
          </a:xfrm>
        </p:spPr>
        <p:txBody>
          <a:bodyPr/>
          <a:lstStyle>
            <a:lvl1pPr marL="0" indent="0">
              <a:buNone/>
              <a:defRPr/>
            </a:lvl1pPr>
          </a:lstStyle>
          <a:p>
            <a:pPr lvl="0"/>
            <a:r>
              <a:rPr lang="en-GB" dirty="0"/>
              <a:t>Click to edit Master text styles</a:t>
            </a:r>
          </a:p>
        </p:txBody>
      </p:sp>
      <p:sp>
        <p:nvSpPr>
          <p:cNvPr id="4" name="Title 3"/>
          <p:cNvSpPr>
            <a:spLocks noGrp="1"/>
          </p:cNvSpPr>
          <p:nvPr>
            <p:ph type="title"/>
          </p:nvPr>
        </p:nvSpPr>
        <p:spPr/>
        <p:txBody>
          <a:bodyPr/>
          <a:lstStyle/>
          <a:p>
            <a:r>
              <a:rPr lang="en-GB" dirty="0"/>
              <a:t>Click to edit Master title style</a:t>
            </a:r>
          </a:p>
        </p:txBody>
      </p:sp>
      <p:sp>
        <p:nvSpPr>
          <p:cNvPr id="2" name="Rectangle 1"/>
          <p:cNvSpPr/>
          <p:nvPr userDrawn="1"/>
        </p:nvSpPr>
        <p:spPr>
          <a:xfrm>
            <a:off x="646008" y="1669918"/>
            <a:ext cx="10945566" cy="435153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23" tIns="45661" rIns="91323" bIns="45661" numCol="1" spcCol="0" rtlCol="0" fromWordArt="0" anchor="ctr" anchorCtr="0" forceAA="0" compatLnSpc="1">
            <a:prstTxWarp prst="textNoShape">
              <a:avLst/>
            </a:prstTxWarp>
            <a:noAutofit/>
          </a:bodyPr>
          <a:lstStyle/>
          <a:p>
            <a:pPr algn="ctr"/>
            <a:endParaRPr lang="en-GB" sz="1200" dirty="0">
              <a:solidFill>
                <a:schemeClr val="tx1"/>
              </a:solidFill>
            </a:endParaRPr>
          </a:p>
        </p:txBody>
      </p:sp>
    </p:spTree>
    <p:extLst>
      <p:ext uri="{BB962C8B-B14F-4D97-AF65-F5344CB8AC3E}">
        <p14:creationId xmlns:p14="http://schemas.microsoft.com/office/powerpoint/2010/main" val="378269522"/>
      </p:ext>
    </p:extLst>
  </p:cSld>
  <p:clrMapOvr>
    <a:masterClrMapping/>
  </p:clrMapOvr>
</p:sldLayout>
</file>

<file path=ppt/slideLayouts/slideLayout338.xml><?xml version="1.0" encoding="utf-8"?>
<p:sldLayout xmlns:a="http://schemas.openxmlformats.org/drawingml/2006/main" xmlns:r="http://schemas.openxmlformats.org/officeDocument/2006/relationships" xmlns:p="http://schemas.openxmlformats.org/presentationml/2006/main" preserve="1" userDrawn="1">
  <p:cSld name="8_Two Content">
    <p:spTree>
      <p:nvGrpSpPr>
        <p:cNvPr id="1" name=""/>
        <p:cNvGrpSpPr/>
        <p:nvPr/>
      </p:nvGrpSpPr>
      <p:grpSpPr>
        <a:xfrm>
          <a:off x="0" y="0"/>
          <a:ext cx="0" cy="0"/>
          <a:chOff x="0" y="0"/>
          <a:chExt cx="0" cy="0"/>
        </a:xfrm>
      </p:grpSpPr>
      <p:sp>
        <p:nvSpPr>
          <p:cNvPr id="2" name="Title 1"/>
          <p:cNvSpPr>
            <a:spLocks noGrp="1"/>
          </p:cNvSpPr>
          <p:nvPr>
            <p:ph type="title"/>
          </p:nvPr>
        </p:nvSpPr>
        <p:spPr>
          <a:xfrm>
            <a:off x="647835" y="360000"/>
            <a:ext cx="7198125" cy="720000"/>
          </a:xfrm>
        </p:spPr>
        <p:txBody>
          <a:bodyPr/>
          <a:lstStyle/>
          <a:p>
            <a:r>
              <a:rPr lang="en-GB" dirty="0"/>
              <a:t>Click to edit Master title style</a:t>
            </a:r>
          </a:p>
        </p:txBody>
      </p:sp>
      <p:sp>
        <p:nvSpPr>
          <p:cNvPr id="12" name="Text Placeholder 11"/>
          <p:cNvSpPr>
            <a:spLocks noGrp="1"/>
          </p:cNvSpPr>
          <p:nvPr>
            <p:ph type="body" sz="quarter" idx="17"/>
          </p:nvPr>
        </p:nvSpPr>
        <p:spPr>
          <a:xfrm>
            <a:off x="647831" y="1331692"/>
            <a:ext cx="5254632" cy="4610532"/>
          </a:xfrm>
        </p:spPr>
        <p:txBody>
          <a:body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p>
        </p:txBody>
      </p:sp>
      <p:sp>
        <p:nvSpPr>
          <p:cNvPr id="14" name="Text Placeholder 13"/>
          <p:cNvSpPr>
            <a:spLocks noGrp="1"/>
          </p:cNvSpPr>
          <p:nvPr>
            <p:ph type="body" sz="quarter" idx="18"/>
          </p:nvPr>
        </p:nvSpPr>
        <p:spPr>
          <a:xfrm>
            <a:off x="6180119" y="1331692"/>
            <a:ext cx="5362603" cy="233946"/>
          </a:xfrm>
        </p:spPr>
        <p:txBody>
          <a:bodyPr/>
          <a:lstStyle>
            <a:lvl1pPr marL="0" indent="0">
              <a:buNone/>
              <a:defRPr/>
            </a:lvl1pPr>
          </a:lstStyle>
          <a:p>
            <a:pPr lvl="0"/>
            <a:r>
              <a:rPr lang="en-GB" dirty="0"/>
              <a:t>Click to edit Master text styles</a:t>
            </a:r>
          </a:p>
        </p:txBody>
      </p:sp>
    </p:spTree>
    <p:extLst>
      <p:ext uri="{BB962C8B-B14F-4D97-AF65-F5344CB8AC3E}">
        <p14:creationId xmlns:p14="http://schemas.microsoft.com/office/powerpoint/2010/main" val="977366998"/>
      </p:ext>
    </p:extLst>
  </p:cSld>
  <p:clrMapOvr>
    <a:masterClrMapping/>
  </p:clrMapOvr>
</p:sldLayout>
</file>

<file path=ppt/slideLayouts/slideLayout339.xml><?xml version="1.0" encoding="utf-8"?>
<p:sldLayout xmlns:a="http://schemas.openxmlformats.org/drawingml/2006/main" xmlns:r="http://schemas.openxmlformats.org/officeDocument/2006/relationships" xmlns:p="http://schemas.openxmlformats.org/presentationml/2006/main" showMasterSp="0" preserve="1" userDrawn="1">
  <p:cSld name="Title Slide">
    <p:bg>
      <p:bgPr>
        <a:solidFill>
          <a:srgbClr val="00005E"/>
        </a:soli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647834" y="1337959"/>
            <a:ext cx="7198125" cy="750047"/>
          </a:xfrm>
        </p:spPr>
        <p:txBody>
          <a:bodyPr>
            <a:noAutofit/>
          </a:bodyPr>
          <a:lstStyle>
            <a:lvl1pPr>
              <a:defRPr sz="2397">
                <a:solidFill>
                  <a:srgbClr val="FBD9CA"/>
                </a:solidFill>
              </a:defRPr>
            </a:lvl1pPr>
          </a:lstStyle>
          <a:p>
            <a:r>
              <a:rPr lang="en-GB"/>
              <a:t>Click to edit Master title style</a:t>
            </a:r>
            <a:endParaRPr lang="en-GB" dirty="0"/>
          </a:p>
        </p:txBody>
      </p:sp>
      <p:sp>
        <p:nvSpPr>
          <p:cNvPr id="3" name="Subtitle 2"/>
          <p:cNvSpPr>
            <a:spLocks noGrp="1"/>
          </p:cNvSpPr>
          <p:nvPr>
            <p:ph type="subTitle" idx="1"/>
          </p:nvPr>
        </p:nvSpPr>
        <p:spPr>
          <a:xfrm>
            <a:off x="647834" y="2133156"/>
            <a:ext cx="7198125" cy="360000"/>
          </a:xfrm>
        </p:spPr>
        <p:txBody>
          <a:bodyPr>
            <a:noAutofit/>
          </a:bodyPr>
          <a:lstStyle>
            <a:lvl1pPr marL="0" indent="0" algn="l">
              <a:buNone/>
              <a:defRPr b="1">
                <a:solidFill>
                  <a:srgbClr val="FFFFFF"/>
                </a:solidFill>
              </a:defRPr>
            </a:lvl1pPr>
            <a:lvl2pPr marL="543790" indent="0" algn="ctr">
              <a:buNone/>
              <a:defRPr>
                <a:solidFill>
                  <a:schemeClr val="tx1">
                    <a:tint val="75000"/>
                  </a:schemeClr>
                </a:solidFill>
              </a:defRPr>
            </a:lvl2pPr>
            <a:lvl3pPr marL="1087579" indent="0" algn="ctr">
              <a:buNone/>
              <a:defRPr>
                <a:solidFill>
                  <a:schemeClr val="tx1">
                    <a:tint val="75000"/>
                  </a:schemeClr>
                </a:solidFill>
              </a:defRPr>
            </a:lvl3pPr>
            <a:lvl4pPr marL="1631367" indent="0" algn="ctr">
              <a:buNone/>
              <a:defRPr>
                <a:solidFill>
                  <a:schemeClr val="tx1">
                    <a:tint val="75000"/>
                  </a:schemeClr>
                </a:solidFill>
              </a:defRPr>
            </a:lvl4pPr>
            <a:lvl5pPr marL="2175157" indent="0" algn="ctr">
              <a:buNone/>
              <a:defRPr>
                <a:solidFill>
                  <a:schemeClr val="tx1">
                    <a:tint val="75000"/>
                  </a:schemeClr>
                </a:solidFill>
              </a:defRPr>
            </a:lvl5pPr>
            <a:lvl6pPr marL="2718948" indent="0" algn="ctr">
              <a:buNone/>
              <a:defRPr>
                <a:solidFill>
                  <a:schemeClr val="tx1">
                    <a:tint val="75000"/>
                  </a:schemeClr>
                </a:solidFill>
              </a:defRPr>
            </a:lvl6pPr>
            <a:lvl7pPr marL="3262737" indent="0" algn="ctr">
              <a:buNone/>
              <a:defRPr>
                <a:solidFill>
                  <a:schemeClr val="tx1">
                    <a:tint val="75000"/>
                  </a:schemeClr>
                </a:solidFill>
              </a:defRPr>
            </a:lvl7pPr>
            <a:lvl8pPr marL="3806526" indent="0" algn="ctr">
              <a:buNone/>
              <a:defRPr>
                <a:solidFill>
                  <a:schemeClr val="tx1">
                    <a:tint val="75000"/>
                  </a:schemeClr>
                </a:solidFill>
              </a:defRPr>
            </a:lvl8pPr>
            <a:lvl9pPr marL="4350316" indent="0" algn="ctr">
              <a:buNone/>
              <a:defRPr>
                <a:solidFill>
                  <a:schemeClr val="tx1">
                    <a:tint val="75000"/>
                  </a:schemeClr>
                </a:solidFill>
              </a:defRPr>
            </a:lvl9pPr>
          </a:lstStyle>
          <a:p>
            <a:r>
              <a:rPr lang="en-GB"/>
              <a:t>Click to edit Master subtitle style</a:t>
            </a:r>
            <a:endParaRPr lang="en-GB" dirty="0"/>
          </a:p>
        </p:txBody>
      </p:sp>
      <p:sp>
        <p:nvSpPr>
          <p:cNvPr id="21" name="Text Placeholder 20"/>
          <p:cNvSpPr>
            <a:spLocks noGrp="1"/>
          </p:cNvSpPr>
          <p:nvPr>
            <p:ph type="body" sz="quarter" idx="13" hasCustomPrompt="1"/>
          </p:nvPr>
        </p:nvSpPr>
        <p:spPr>
          <a:xfrm>
            <a:off x="647834" y="2591400"/>
            <a:ext cx="7198125" cy="215950"/>
          </a:xfrm>
        </p:spPr>
        <p:txBody>
          <a:bodyPr>
            <a:noAutofit/>
          </a:bodyPr>
          <a:lstStyle>
            <a:lvl1pPr marL="0" indent="0">
              <a:buNone/>
              <a:defRPr sz="1300">
                <a:solidFill>
                  <a:srgbClr val="FFFFFF"/>
                </a:solidFill>
              </a:defRPr>
            </a:lvl1pPr>
            <a:lvl2pPr marL="256909" indent="0">
              <a:buNone/>
              <a:defRPr>
                <a:solidFill>
                  <a:schemeClr val="accent2"/>
                </a:solidFill>
              </a:defRPr>
            </a:lvl2pPr>
            <a:lvl3pPr marL="513817" indent="0">
              <a:buNone/>
              <a:defRPr>
                <a:solidFill>
                  <a:schemeClr val="accent2"/>
                </a:solidFill>
              </a:defRPr>
            </a:lvl3pPr>
            <a:lvl4pPr marL="770727" indent="0">
              <a:buNone/>
              <a:defRPr>
                <a:solidFill>
                  <a:schemeClr val="accent2"/>
                </a:solidFill>
              </a:defRPr>
            </a:lvl4pPr>
            <a:lvl5pPr marL="1027634" indent="0">
              <a:buNone/>
              <a:defRPr>
                <a:solidFill>
                  <a:schemeClr val="accent2"/>
                </a:solidFill>
              </a:defRPr>
            </a:lvl5pPr>
          </a:lstStyle>
          <a:p>
            <a:pPr lvl="0"/>
            <a:r>
              <a:rPr lang="en-GB"/>
              <a:t>Name, title</a:t>
            </a:r>
            <a:endParaRPr lang="en-GB" dirty="0"/>
          </a:p>
        </p:txBody>
      </p:sp>
      <p:sp>
        <p:nvSpPr>
          <p:cNvPr id="22" name="Text Placeholder 20"/>
          <p:cNvSpPr>
            <a:spLocks noGrp="1"/>
          </p:cNvSpPr>
          <p:nvPr>
            <p:ph type="body" sz="quarter" idx="14" hasCustomPrompt="1"/>
          </p:nvPr>
        </p:nvSpPr>
        <p:spPr>
          <a:xfrm>
            <a:off x="647834" y="2843342"/>
            <a:ext cx="7198125" cy="215950"/>
          </a:xfrm>
        </p:spPr>
        <p:txBody>
          <a:bodyPr>
            <a:noAutofit/>
          </a:bodyPr>
          <a:lstStyle>
            <a:lvl1pPr marL="0" indent="0">
              <a:buNone/>
              <a:defRPr sz="1300">
                <a:solidFill>
                  <a:srgbClr val="FFFFFF"/>
                </a:solidFill>
              </a:defRPr>
            </a:lvl1pPr>
            <a:lvl2pPr marL="256909" indent="0">
              <a:buNone/>
              <a:defRPr>
                <a:solidFill>
                  <a:schemeClr val="accent2"/>
                </a:solidFill>
              </a:defRPr>
            </a:lvl2pPr>
            <a:lvl3pPr marL="513817" indent="0">
              <a:buNone/>
              <a:defRPr>
                <a:solidFill>
                  <a:schemeClr val="accent2"/>
                </a:solidFill>
              </a:defRPr>
            </a:lvl3pPr>
            <a:lvl4pPr marL="770727" indent="0">
              <a:buNone/>
              <a:defRPr>
                <a:solidFill>
                  <a:schemeClr val="accent2"/>
                </a:solidFill>
              </a:defRPr>
            </a:lvl4pPr>
            <a:lvl5pPr marL="1027634" indent="0">
              <a:buNone/>
              <a:defRPr>
                <a:solidFill>
                  <a:schemeClr val="accent2"/>
                </a:solidFill>
              </a:defRPr>
            </a:lvl5pPr>
          </a:lstStyle>
          <a:p>
            <a:pPr lvl="0"/>
            <a:r>
              <a:rPr lang="en-GB"/>
              <a:t>Date</a:t>
            </a:r>
            <a:endParaRPr lang="en-GB" dirty="0"/>
          </a:p>
        </p:txBody>
      </p:sp>
      <p:sp>
        <p:nvSpPr>
          <p:cNvPr id="8" name="AutoShape 3"/>
          <p:cNvSpPr>
            <a:spLocks noChangeAspect="1" noChangeArrowheads="1" noTextEdit="1"/>
          </p:cNvSpPr>
          <p:nvPr userDrawn="1"/>
        </p:nvSpPr>
        <p:spPr bwMode="auto">
          <a:xfrm>
            <a:off x="8324274" y="2853665"/>
            <a:ext cx="3994697" cy="40043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347" tIns="45673" rIns="91347" bIns="45673" numCol="1" anchor="t" anchorCtr="0" compatLnSpc="1">
            <a:prstTxWarp prst="textNoShape">
              <a:avLst/>
            </a:prstTxWarp>
          </a:bodyPr>
          <a:lstStyle/>
          <a:p>
            <a:pPr defTabSz="1087579" fontAlgn="auto">
              <a:spcBef>
                <a:spcPts val="0"/>
              </a:spcBef>
              <a:spcAft>
                <a:spcPts val="0"/>
              </a:spcAft>
            </a:pPr>
            <a:endParaRPr lang="en-GB" sz="2097" dirty="0">
              <a:solidFill>
                <a:prstClr val="black"/>
              </a:solidFill>
              <a:latin typeface="Arial"/>
              <a:cs typeface="+mn-cs"/>
            </a:endParaRPr>
          </a:p>
        </p:txBody>
      </p:sp>
      <p:grpSp>
        <p:nvGrpSpPr>
          <p:cNvPr id="17" name="Pulse"/>
          <p:cNvGrpSpPr/>
          <p:nvPr userDrawn="1"/>
        </p:nvGrpSpPr>
        <p:grpSpPr>
          <a:xfrm>
            <a:off x="8749609" y="3029842"/>
            <a:ext cx="3445565" cy="3490105"/>
            <a:chOff x="8751888" y="3030538"/>
            <a:chExt cx="3446462" cy="3490913"/>
          </a:xfrm>
          <a:solidFill>
            <a:srgbClr val="0000FF"/>
          </a:solidFill>
        </p:grpSpPr>
        <p:sp>
          <p:nvSpPr>
            <p:cNvPr id="10" name="Freeform 5"/>
            <p:cNvSpPr>
              <a:spLocks/>
            </p:cNvSpPr>
            <p:nvPr userDrawn="1"/>
          </p:nvSpPr>
          <p:spPr bwMode="auto">
            <a:xfrm>
              <a:off x="9196388" y="3902076"/>
              <a:ext cx="449263" cy="1120775"/>
            </a:xfrm>
            <a:custGeom>
              <a:avLst/>
              <a:gdLst>
                <a:gd name="T0" fmla="*/ 71 w 142"/>
                <a:gd name="T1" fmla="*/ 355 h 355"/>
                <a:gd name="T2" fmla="*/ 71 w 142"/>
                <a:gd name="T3" fmla="*/ 355 h 355"/>
                <a:gd name="T4" fmla="*/ 0 w 142"/>
                <a:gd name="T5" fmla="*/ 284 h 355"/>
                <a:gd name="T6" fmla="*/ 0 w 142"/>
                <a:gd name="T7" fmla="*/ 71 h 355"/>
                <a:gd name="T8" fmla="*/ 71 w 142"/>
                <a:gd name="T9" fmla="*/ 0 h 355"/>
                <a:gd name="T10" fmla="*/ 142 w 142"/>
                <a:gd name="T11" fmla="*/ 71 h 355"/>
                <a:gd name="T12" fmla="*/ 142 w 142"/>
                <a:gd name="T13" fmla="*/ 284 h 355"/>
                <a:gd name="T14" fmla="*/ 71 w 142"/>
                <a:gd name="T15" fmla="*/ 355 h 3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2" h="355">
                  <a:moveTo>
                    <a:pt x="71" y="355"/>
                  </a:moveTo>
                  <a:cubicBezTo>
                    <a:pt x="71" y="355"/>
                    <a:pt x="71" y="355"/>
                    <a:pt x="71" y="355"/>
                  </a:cubicBezTo>
                  <a:cubicBezTo>
                    <a:pt x="32" y="355"/>
                    <a:pt x="0" y="323"/>
                    <a:pt x="0" y="284"/>
                  </a:cubicBezTo>
                  <a:cubicBezTo>
                    <a:pt x="0" y="71"/>
                    <a:pt x="0" y="71"/>
                    <a:pt x="0" y="71"/>
                  </a:cubicBezTo>
                  <a:cubicBezTo>
                    <a:pt x="0" y="32"/>
                    <a:pt x="32" y="0"/>
                    <a:pt x="71" y="0"/>
                  </a:cubicBezTo>
                  <a:cubicBezTo>
                    <a:pt x="110" y="0"/>
                    <a:pt x="142" y="32"/>
                    <a:pt x="142" y="71"/>
                  </a:cubicBezTo>
                  <a:cubicBezTo>
                    <a:pt x="142" y="284"/>
                    <a:pt x="142" y="284"/>
                    <a:pt x="142" y="284"/>
                  </a:cubicBezTo>
                  <a:cubicBezTo>
                    <a:pt x="142" y="323"/>
                    <a:pt x="110" y="355"/>
                    <a:pt x="71" y="35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579" fontAlgn="auto">
                <a:spcBef>
                  <a:spcPts val="0"/>
                </a:spcBef>
                <a:spcAft>
                  <a:spcPts val="0"/>
                </a:spcAft>
              </a:pPr>
              <a:endParaRPr lang="en-GB" sz="2097">
                <a:solidFill>
                  <a:prstClr val="black"/>
                </a:solidFill>
                <a:latin typeface="Arial"/>
                <a:cs typeface="+mn-cs"/>
              </a:endParaRPr>
            </a:p>
          </p:txBody>
        </p:sp>
        <p:sp>
          <p:nvSpPr>
            <p:cNvPr id="11" name="Freeform 6"/>
            <p:cNvSpPr>
              <a:spLocks/>
            </p:cNvSpPr>
            <p:nvPr userDrawn="1"/>
          </p:nvSpPr>
          <p:spPr bwMode="auto">
            <a:xfrm>
              <a:off x="8751888" y="4551363"/>
              <a:ext cx="265113" cy="449263"/>
            </a:xfrm>
            <a:custGeom>
              <a:avLst/>
              <a:gdLst>
                <a:gd name="T0" fmla="*/ 42 w 84"/>
                <a:gd name="T1" fmla="*/ 142 h 142"/>
                <a:gd name="T2" fmla="*/ 42 w 84"/>
                <a:gd name="T3" fmla="*/ 142 h 142"/>
                <a:gd name="T4" fmla="*/ 0 w 84"/>
                <a:gd name="T5" fmla="*/ 99 h 142"/>
                <a:gd name="T6" fmla="*/ 0 w 84"/>
                <a:gd name="T7" fmla="*/ 42 h 142"/>
                <a:gd name="T8" fmla="*/ 42 w 84"/>
                <a:gd name="T9" fmla="*/ 0 h 142"/>
                <a:gd name="T10" fmla="*/ 84 w 84"/>
                <a:gd name="T11" fmla="*/ 42 h 142"/>
                <a:gd name="T12" fmla="*/ 84 w 84"/>
                <a:gd name="T13" fmla="*/ 99 h 142"/>
                <a:gd name="T14" fmla="*/ 42 w 84"/>
                <a:gd name="T15" fmla="*/ 142 h 1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4" h="142">
                  <a:moveTo>
                    <a:pt x="42" y="142"/>
                  </a:moveTo>
                  <a:cubicBezTo>
                    <a:pt x="42" y="142"/>
                    <a:pt x="42" y="142"/>
                    <a:pt x="42" y="142"/>
                  </a:cubicBezTo>
                  <a:cubicBezTo>
                    <a:pt x="18" y="142"/>
                    <a:pt x="0" y="123"/>
                    <a:pt x="0" y="99"/>
                  </a:cubicBezTo>
                  <a:cubicBezTo>
                    <a:pt x="0" y="42"/>
                    <a:pt x="0" y="42"/>
                    <a:pt x="0" y="42"/>
                  </a:cubicBezTo>
                  <a:cubicBezTo>
                    <a:pt x="0" y="19"/>
                    <a:pt x="18" y="0"/>
                    <a:pt x="42" y="0"/>
                  </a:cubicBezTo>
                  <a:cubicBezTo>
                    <a:pt x="65" y="0"/>
                    <a:pt x="84" y="19"/>
                    <a:pt x="84" y="42"/>
                  </a:cubicBezTo>
                  <a:cubicBezTo>
                    <a:pt x="84" y="99"/>
                    <a:pt x="84" y="99"/>
                    <a:pt x="84" y="99"/>
                  </a:cubicBezTo>
                  <a:cubicBezTo>
                    <a:pt x="84" y="123"/>
                    <a:pt x="65" y="142"/>
                    <a:pt x="42" y="14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579" fontAlgn="auto">
                <a:spcBef>
                  <a:spcPts val="0"/>
                </a:spcBef>
                <a:spcAft>
                  <a:spcPts val="0"/>
                </a:spcAft>
              </a:pPr>
              <a:endParaRPr lang="en-GB" sz="2097">
                <a:solidFill>
                  <a:prstClr val="black"/>
                </a:solidFill>
                <a:latin typeface="Arial"/>
                <a:cs typeface="+mn-cs"/>
              </a:endParaRPr>
            </a:p>
          </p:txBody>
        </p:sp>
        <p:sp>
          <p:nvSpPr>
            <p:cNvPr id="12" name="Freeform 7"/>
            <p:cNvSpPr>
              <a:spLocks/>
            </p:cNvSpPr>
            <p:nvPr userDrawn="1"/>
          </p:nvSpPr>
          <p:spPr bwMode="auto">
            <a:xfrm>
              <a:off x="11436350" y="4529138"/>
              <a:ext cx="449263" cy="1117600"/>
            </a:xfrm>
            <a:custGeom>
              <a:avLst/>
              <a:gdLst>
                <a:gd name="T0" fmla="*/ 71 w 142"/>
                <a:gd name="T1" fmla="*/ 354 h 354"/>
                <a:gd name="T2" fmla="*/ 71 w 142"/>
                <a:gd name="T3" fmla="*/ 354 h 354"/>
                <a:gd name="T4" fmla="*/ 0 w 142"/>
                <a:gd name="T5" fmla="*/ 283 h 354"/>
                <a:gd name="T6" fmla="*/ 0 w 142"/>
                <a:gd name="T7" fmla="*/ 71 h 354"/>
                <a:gd name="T8" fmla="*/ 71 w 142"/>
                <a:gd name="T9" fmla="*/ 0 h 354"/>
                <a:gd name="T10" fmla="*/ 142 w 142"/>
                <a:gd name="T11" fmla="*/ 71 h 354"/>
                <a:gd name="T12" fmla="*/ 142 w 142"/>
                <a:gd name="T13" fmla="*/ 283 h 354"/>
                <a:gd name="T14" fmla="*/ 71 w 142"/>
                <a:gd name="T15" fmla="*/ 354 h 35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2" h="354">
                  <a:moveTo>
                    <a:pt x="71" y="354"/>
                  </a:moveTo>
                  <a:cubicBezTo>
                    <a:pt x="71" y="354"/>
                    <a:pt x="71" y="354"/>
                    <a:pt x="71" y="354"/>
                  </a:cubicBezTo>
                  <a:cubicBezTo>
                    <a:pt x="32" y="354"/>
                    <a:pt x="0" y="322"/>
                    <a:pt x="0" y="283"/>
                  </a:cubicBezTo>
                  <a:cubicBezTo>
                    <a:pt x="0" y="71"/>
                    <a:pt x="0" y="71"/>
                    <a:pt x="0" y="71"/>
                  </a:cubicBezTo>
                  <a:cubicBezTo>
                    <a:pt x="0" y="32"/>
                    <a:pt x="32" y="0"/>
                    <a:pt x="71" y="0"/>
                  </a:cubicBezTo>
                  <a:cubicBezTo>
                    <a:pt x="110" y="0"/>
                    <a:pt x="142" y="32"/>
                    <a:pt x="142" y="71"/>
                  </a:cubicBezTo>
                  <a:cubicBezTo>
                    <a:pt x="142" y="283"/>
                    <a:pt x="142" y="283"/>
                    <a:pt x="142" y="283"/>
                  </a:cubicBezTo>
                  <a:cubicBezTo>
                    <a:pt x="142" y="322"/>
                    <a:pt x="110" y="354"/>
                    <a:pt x="71" y="35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579" fontAlgn="auto">
                <a:spcBef>
                  <a:spcPts val="0"/>
                </a:spcBef>
                <a:spcAft>
                  <a:spcPts val="0"/>
                </a:spcAft>
              </a:pPr>
              <a:endParaRPr lang="en-GB" sz="2097">
                <a:solidFill>
                  <a:prstClr val="black"/>
                </a:solidFill>
                <a:latin typeface="Arial"/>
                <a:cs typeface="+mn-cs"/>
              </a:endParaRPr>
            </a:p>
          </p:txBody>
        </p:sp>
        <p:sp>
          <p:nvSpPr>
            <p:cNvPr id="14" name="Freeform 8"/>
            <p:cNvSpPr>
              <a:spLocks/>
            </p:cNvSpPr>
            <p:nvPr userDrawn="1"/>
          </p:nvSpPr>
          <p:spPr bwMode="auto">
            <a:xfrm>
              <a:off x="9869488" y="3030538"/>
              <a:ext cx="560388" cy="2506663"/>
            </a:xfrm>
            <a:custGeom>
              <a:avLst/>
              <a:gdLst>
                <a:gd name="T0" fmla="*/ 88 w 177"/>
                <a:gd name="T1" fmla="*/ 794 h 794"/>
                <a:gd name="T2" fmla="*/ 88 w 177"/>
                <a:gd name="T3" fmla="*/ 794 h 794"/>
                <a:gd name="T4" fmla="*/ 0 w 177"/>
                <a:gd name="T5" fmla="*/ 705 h 794"/>
                <a:gd name="T6" fmla="*/ 0 w 177"/>
                <a:gd name="T7" fmla="*/ 89 h 794"/>
                <a:gd name="T8" fmla="*/ 88 w 177"/>
                <a:gd name="T9" fmla="*/ 0 h 794"/>
                <a:gd name="T10" fmla="*/ 177 w 177"/>
                <a:gd name="T11" fmla="*/ 89 h 794"/>
                <a:gd name="T12" fmla="*/ 177 w 177"/>
                <a:gd name="T13" fmla="*/ 705 h 794"/>
                <a:gd name="T14" fmla="*/ 88 w 177"/>
                <a:gd name="T15" fmla="*/ 794 h 7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7" h="794">
                  <a:moveTo>
                    <a:pt x="88" y="794"/>
                  </a:moveTo>
                  <a:cubicBezTo>
                    <a:pt x="88" y="794"/>
                    <a:pt x="88" y="794"/>
                    <a:pt x="88" y="794"/>
                  </a:cubicBezTo>
                  <a:cubicBezTo>
                    <a:pt x="40" y="794"/>
                    <a:pt x="0" y="754"/>
                    <a:pt x="0" y="705"/>
                  </a:cubicBezTo>
                  <a:cubicBezTo>
                    <a:pt x="0" y="89"/>
                    <a:pt x="0" y="89"/>
                    <a:pt x="0" y="89"/>
                  </a:cubicBezTo>
                  <a:cubicBezTo>
                    <a:pt x="0" y="40"/>
                    <a:pt x="40" y="0"/>
                    <a:pt x="88" y="0"/>
                  </a:cubicBezTo>
                  <a:cubicBezTo>
                    <a:pt x="137" y="0"/>
                    <a:pt x="177" y="40"/>
                    <a:pt x="177" y="89"/>
                  </a:cubicBezTo>
                  <a:cubicBezTo>
                    <a:pt x="177" y="705"/>
                    <a:pt x="177" y="705"/>
                    <a:pt x="177" y="705"/>
                  </a:cubicBezTo>
                  <a:cubicBezTo>
                    <a:pt x="177" y="754"/>
                    <a:pt x="137" y="794"/>
                    <a:pt x="88" y="79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579" fontAlgn="auto">
                <a:spcBef>
                  <a:spcPts val="0"/>
                </a:spcBef>
                <a:spcAft>
                  <a:spcPts val="0"/>
                </a:spcAft>
              </a:pPr>
              <a:endParaRPr lang="en-GB" sz="2097">
                <a:solidFill>
                  <a:prstClr val="black"/>
                </a:solidFill>
                <a:latin typeface="Arial"/>
                <a:cs typeface="+mn-cs"/>
              </a:endParaRPr>
            </a:p>
          </p:txBody>
        </p:sp>
        <p:sp>
          <p:nvSpPr>
            <p:cNvPr id="15" name="Freeform 9"/>
            <p:cNvSpPr>
              <a:spLocks/>
            </p:cNvSpPr>
            <p:nvPr userDrawn="1"/>
          </p:nvSpPr>
          <p:spPr bwMode="auto">
            <a:xfrm>
              <a:off x="10653713" y="4014788"/>
              <a:ext cx="558800" cy="2506663"/>
            </a:xfrm>
            <a:custGeom>
              <a:avLst/>
              <a:gdLst>
                <a:gd name="T0" fmla="*/ 88 w 177"/>
                <a:gd name="T1" fmla="*/ 794 h 794"/>
                <a:gd name="T2" fmla="*/ 88 w 177"/>
                <a:gd name="T3" fmla="*/ 794 h 794"/>
                <a:gd name="T4" fmla="*/ 0 w 177"/>
                <a:gd name="T5" fmla="*/ 705 h 794"/>
                <a:gd name="T6" fmla="*/ 0 w 177"/>
                <a:gd name="T7" fmla="*/ 88 h 794"/>
                <a:gd name="T8" fmla="*/ 88 w 177"/>
                <a:gd name="T9" fmla="*/ 0 h 794"/>
                <a:gd name="T10" fmla="*/ 177 w 177"/>
                <a:gd name="T11" fmla="*/ 88 h 794"/>
                <a:gd name="T12" fmla="*/ 177 w 177"/>
                <a:gd name="T13" fmla="*/ 705 h 794"/>
                <a:gd name="T14" fmla="*/ 88 w 177"/>
                <a:gd name="T15" fmla="*/ 794 h 7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7" h="794">
                  <a:moveTo>
                    <a:pt x="88" y="794"/>
                  </a:moveTo>
                  <a:cubicBezTo>
                    <a:pt x="88" y="794"/>
                    <a:pt x="88" y="794"/>
                    <a:pt x="88" y="794"/>
                  </a:cubicBezTo>
                  <a:cubicBezTo>
                    <a:pt x="40" y="794"/>
                    <a:pt x="0" y="754"/>
                    <a:pt x="0" y="705"/>
                  </a:cubicBezTo>
                  <a:cubicBezTo>
                    <a:pt x="0" y="88"/>
                    <a:pt x="0" y="88"/>
                    <a:pt x="0" y="88"/>
                  </a:cubicBezTo>
                  <a:cubicBezTo>
                    <a:pt x="0" y="40"/>
                    <a:pt x="40" y="0"/>
                    <a:pt x="88" y="0"/>
                  </a:cubicBezTo>
                  <a:cubicBezTo>
                    <a:pt x="137" y="0"/>
                    <a:pt x="177" y="40"/>
                    <a:pt x="177" y="88"/>
                  </a:cubicBezTo>
                  <a:cubicBezTo>
                    <a:pt x="177" y="705"/>
                    <a:pt x="177" y="705"/>
                    <a:pt x="177" y="705"/>
                  </a:cubicBezTo>
                  <a:cubicBezTo>
                    <a:pt x="177" y="754"/>
                    <a:pt x="137" y="794"/>
                    <a:pt x="88" y="79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579" fontAlgn="auto">
                <a:spcBef>
                  <a:spcPts val="0"/>
                </a:spcBef>
                <a:spcAft>
                  <a:spcPts val="0"/>
                </a:spcAft>
              </a:pPr>
              <a:endParaRPr lang="en-GB" sz="2097">
                <a:solidFill>
                  <a:prstClr val="black"/>
                </a:solidFill>
                <a:latin typeface="Arial"/>
                <a:cs typeface="+mn-cs"/>
              </a:endParaRPr>
            </a:p>
          </p:txBody>
        </p:sp>
        <p:sp>
          <p:nvSpPr>
            <p:cNvPr id="16" name="Freeform 10"/>
            <p:cNvSpPr>
              <a:spLocks/>
            </p:cNvSpPr>
            <p:nvPr userDrawn="1"/>
          </p:nvSpPr>
          <p:spPr bwMode="auto">
            <a:xfrm>
              <a:off x="12058650" y="4551363"/>
              <a:ext cx="139700" cy="449263"/>
            </a:xfrm>
            <a:custGeom>
              <a:avLst/>
              <a:gdLst>
                <a:gd name="T0" fmla="*/ 44 w 44"/>
                <a:gd name="T1" fmla="*/ 0 h 142"/>
                <a:gd name="T2" fmla="*/ 0 w 44"/>
                <a:gd name="T3" fmla="*/ 42 h 142"/>
                <a:gd name="T4" fmla="*/ 0 w 44"/>
                <a:gd name="T5" fmla="*/ 99 h 142"/>
                <a:gd name="T6" fmla="*/ 44 w 44"/>
                <a:gd name="T7" fmla="*/ 142 h 142"/>
                <a:gd name="T8" fmla="*/ 44 w 44"/>
                <a:gd name="T9" fmla="*/ 0 h 142"/>
              </a:gdLst>
              <a:ahLst/>
              <a:cxnLst>
                <a:cxn ang="0">
                  <a:pos x="T0" y="T1"/>
                </a:cxn>
                <a:cxn ang="0">
                  <a:pos x="T2" y="T3"/>
                </a:cxn>
                <a:cxn ang="0">
                  <a:pos x="T4" y="T5"/>
                </a:cxn>
                <a:cxn ang="0">
                  <a:pos x="T6" y="T7"/>
                </a:cxn>
                <a:cxn ang="0">
                  <a:pos x="T8" y="T9"/>
                </a:cxn>
              </a:cxnLst>
              <a:rect l="0" t="0" r="r" b="b"/>
              <a:pathLst>
                <a:path w="44" h="142">
                  <a:moveTo>
                    <a:pt x="44" y="0"/>
                  </a:moveTo>
                  <a:cubicBezTo>
                    <a:pt x="20" y="0"/>
                    <a:pt x="0" y="19"/>
                    <a:pt x="0" y="42"/>
                  </a:cubicBezTo>
                  <a:cubicBezTo>
                    <a:pt x="0" y="99"/>
                    <a:pt x="0" y="99"/>
                    <a:pt x="0" y="99"/>
                  </a:cubicBezTo>
                  <a:cubicBezTo>
                    <a:pt x="0" y="123"/>
                    <a:pt x="20" y="142"/>
                    <a:pt x="44" y="142"/>
                  </a:cubicBezTo>
                  <a:lnTo>
                    <a:pt x="4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579" fontAlgn="auto">
                <a:spcBef>
                  <a:spcPts val="0"/>
                </a:spcBef>
                <a:spcAft>
                  <a:spcPts val="0"/>
                </a:spcAft>
              </a:pPr>
              <a:endParaRPr lang="en-GB" sz="2097">
                <a:solidFill>
                  <a:prstClr val="black"/>
                </a:solidFill>
                <a:latin typeface="Arial"/>
                <a:cs typeface="+mn-cs"/>
              </a:endParaRPr>
            </a:p>
          </p:txBody>
        </p:sp>
      </p:grpSp>
      <p:grpSp>
        <p:nvGrpSpPr>
          <p:cNvPr id="27" name="Logotype"/>
          <p:cNvGrpSpPr/>
          <p:nvPr userDrawn="1"/>
        </p:nvGrpSpPr>
        <p:grpSpPr>
          <a:xfrm>
            <a:off x="641186" y="530768"/>
            <a:ext cx="1383679" cy="288542"/>
            <a:chOff x="9501453" y="6148765"/>
            <a:chExt cx="2047875" cy="427037"/>
          </a:xfrm>
          <a:solidFill>
            <a:schemeClr val="bg1"/>
          </a:solidFill>
        </p:grpSpPr>
        <p:sp>
          <p:nvSpPr>
            <p:cNvPr id="28" name="Freeform 5"/>
            <p:cNvSpPr>
              <a:spLocks noEditPoints="1"/>
            </p:cNvSpPr>
            <p:nvPr userDrawn="1"/>
          </p:nvSpPr>
          <p:spPr bwMode="auto">
            <a:xfrm>
              <a:off x="11206428" y="6231315"/>
              <a:ext cx="342900" cy="344487"/>
            </a:xfrm>
            <a:custGeom>
              <a:avLst/>
              <a:gdLst>
                <a:gd name="T0" fmla="*/ 43 w 91"/>
                <a:gd name="T1" fmla="*/ 2 h 91"/>
                <a:gd name="T2" fmla="*/ 2 w 91"/>
                <a:gd name="T3" fmla="*/ 44 h 91"/>
                <a:gd name="T4" fmla="*/ 46 w 91"/>
                <a:gd name="T5" fmla="*/ 91 h 91"/>
                <a:gd name="T6" fmla="*/ 74 w 91"/>
                <a:gd name="T7" fmla="*/ 77 h 91"/>
                <a:gd name="T8" fmla="*/ 74 w 91"/>
                <a:gd name="T9" fmla="*/ 90 h 91"/>
                <a:gd name="T10" fmla="*/ 91 w 91"/>
                <a:gd name="T11" fmla="*/ 90 h 91"/>
                <a:gd name="T12" fmla="*/ 91 w 91"/>
                <a:gd name="T13" fmla="*/ 47 h 91"/>
                <a:gd name="T14" fmla="*/ 43 w 91"/>
                <a:gd name="T15" fmla="*/ 2 h 91"/>
                <a:gd name="T16" fmla="*/ 72 w 91"/>
                <a:gd name="T17" fmla="*/ 48 h 91"/>
                <a:gd name="T18" fmla="*/ 43 w 91"/>
                <a:gd name="T19" fmla="*/ 72 h 91"/>
                <a:gd name="T20" fmla="*/ 21 w 91"/>
                <a:gd name="T21" fmla="*/ 50 h 91"/>
                <a:gd name="T22" fmla="*/ 46 w 91"/>
                <a:gd name="T23" fmla="*/ 21 h 91"/>
                <a:gd name="T24" fmla="*/ 72 w 91"/>
                <a:gd name="T25" fmla="*/ 45 h 91"/>
                <a:gd name="T26" fmla="*/ 72 w 91"/>
                <a:gd name="T27" fmla="*/ 48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1" h="91">
                  <a:moveTo>
                    <a:pt x="43" y="2"/>
                  </a:moveTo>
                  <a:cubicBezTo>
                    <a:pt x="21" y="4"/>
                    <a:pt x="3" y="22"/>
                    <a:pt x="2" y="44"/>
                  </a:cubicBezTo>
                  <a:cubicBezTo>
                    <a:pt x="0" y="70"/>
                    <a:pt x="21" y="91"/>
                    <a:pt x="46" y="91"/>
                  </a:cubicBezTo>
                  <a:cubicBezTo>
                    <a:pt x="56" y="91"/>
                    <a:pt x="68" y="87"/>
                    <a:pt x="74" y="77"/>
                  </a:cubicBezTo>
                  <a:cubicBezTo>
                    <a:pt x="74" y="90"/>
                    <a:pt x="74" y="90"/>
                    <a:pt x="74" y="90"/>
                  </a:cubicBezTo>
                  <a:cubicBezTo>
                    <a:pt x="91" y="90"/>
                    <a:pt x="91" y="90"/>
                    <a:pt x="91" y="90"/>
                  </a:cubicBezTo>
                  <a:cubicBezTo>
                    <a:pt x="91" y="47"/>
                    <a:pt x="91" y="47"/>
                    <a:pt x="91" y="47"/>
                  </a:cubicBezTo>
                  <a:cubicBezTo>
                    <a:pt x="91" y="20"/>
                    <a:pt x="69" y="0"/>
                    <a:pt x="43" y="2"/>
                  </a:cubicBezTo>
                  <a:close/>
                  <a:moveTo>
                    <a:pt x="72" y="48"/>
                  </a:moveTo>
                  <a:cubicBezTo>
                    <a:pt x="71" y="63"/>
                    <a:pt x="58" y="74"/>
                    <a:pt x="43" y="72"/>
                  </a:cubicBezTo>
                  <a:cubicBezTo>
                    <a:pt x="32" y="71"/>
                    <a:pt x="22" y="61"/>
                    <a:pt x="21" y="50"/>
                  </a:cubicBezTo>
                  <a:cubicBezTo>
                    <a:pt x="19" y="34"/>
                    <a:pt x="31" y="21"/>
                    <a:pt x="46" y="21"/>
                  </a:cubicBezTo>
                  <a:cubicBezTo>
                    <a:pt x="60" y="21"/>
                    <a:pt x="71" y="32"/>
                    <a:pt x="72" y="45"/>
                  </a:cubicBezTo>
                  <a:lnTo>
                    <a:pt x="72" y="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579" fontAlgn="auto">
                <a:spcBef>
                  <a:spcPts val="0"/>
                </a:spcBef>
                <a:spcAft>
                  <a:spcPts val="0"/>
                </a:spcAft>
              </a:pPr>
              <a:endParaRPr lang="en-US" sz="2097">
                <a:solidFill>
                  <a:prstClr val="black"/>
                </a:solidFill>
                <a:latin typeface="Arial"/>
                <a:cs typeface="+mn-cs"/>
              </a:endParaRPr>
            </a:p>
          </p:txBody>
        </p:sp>
        <p:sp>
          <p:nvSpPr>
            <p:cNvPr id="29" name="Freeform 6"/>
            <p:cNvSpPr>
              <a:spLocks noEditPoints="1"/>
            </p:cNvSpPr>
            <p:nvPr userDrawn="1"/>
          </p:nvSpPr>
          <p:spPr bwMode="auto">
            <a:xfrm>
              <a:off x="10849241" y="6236077"/>
              <a:ext cx="334963" cy="339725"/>
            </a:xfrm>
            <a:custGeom>
              <a:avLst/>
              <a:gdLst>
                <a:gd name="T0" fmla="*/ 44 w 89"/>
                <a:gd name="T1" fmla="*/ 1 h 90"/>
                <a:gd name="T2" fmla="*/ 0 w 89"/>
                <a:gd name="T3" fmla="*/ 46 h 90"/>
                <a:gd name="T4" fmla="*/ 45 w 89"/>
                <a:gd name="T5" fmla="*/ 90 h 90"/>
                <a:gd name="T6" fmla="*/ 86 w 89"/>
                <a:gd name="T7" fmla="*/ 63 h 90"/>
                <a:gd name="T8" fmla="*/ 69 w 89"/>
                <a:gd name="T9" fmla="*/ 58 h 90"/>
                <a:gd name="T10" fmla="*/ 50 w 89"/>
                <a:gd name="T11" fmla="*/ 72 h 90"/>
                <a:gd name="T12" fmla="*/ 22 w 89"/>
                <a:gd name="T13" fmla="*/ 59 h 90"/>
                <a:gd name="T14" fmla="*/ 89 w 89"/>
                <a:gd name="T15" fmla="*/ 41 h 90"/>
                <a:gd name="T16" fmla="*/ 44 w 89"/>
                <a:gd name="T17" fmla="*/ 1 h 90"/>
                <a:gd name="T18" fmla="*/ 19 w 89"/>
                <a:gd name="T19" fmla="*/ 44 h 90"/>
                <a:gd name="T20" fmla="*/ 36 w 89"/>
                <a:gd name="T21" fmla="*/ 19 h 90"/>
                <a:gd name="T22" fmla="*/ 67 w 89"/>
                <a:gd name="T23" fmla="*/ 31 h 90"/>
                <a:gd name="T24" fmla="*/ 19 w 89"/>
                <a:gd name="T25" fmla="*/ 44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9" h="90">
                  <a:moveTo>
                    <a:pt x="44" y="1"/>
                  </a:moveTo>
                  <a:cubicBezTo>
                    <a:pt x="20" y="2"/>
                    <a:pt x="0" y="20"/>
                    <a:pt x="0" y="46"/>
                  </a:cubicBezTo>
                  <a:cubicBezTo>
                    <a:pt x="0" y="70"/>
                    <a:pt x="20" y="90"/>
                    <a:pt x="45" y="90"/>
                  </a:cubicBezTo>
                  <a:cubicBezTo>
                    <a:pt x="62" y="90"/>
                    <a:pt x="79" y="80"/>
                    <a:pt x="86" y="63"/>
                  </a:cubicBezTo>
                  <a:cubicBezTo>
                    <a:pt x="69" y="58"/>
                    <a:pt x="69" y="58"/>
                    <a:pt x="69" y="58"/>
                  </a:cubicBezTo>
                  <a:cubicBezTo>
                    <a:pt x="66" y="65"/>
                    <a:pt x="58" y="71"/>
                    <a:pt x="50" y="72"/>
                  </a:cubicBezTo>
                  <a:cubicBezTo>
                    <a:pt x="38" y="75"/>
                    <a:pt x="26" y="67"/>
                    <a:pt x="22" y="59"/>
                  </a:cubicBezTo>
                  <a:cubicBezTo>
                    <a:pt x="89" y="41"/>
                    <a:pt x="89" y="41"/>
                    <a:pt x="89" y="41"/>
                  </a:cubicBezTo>
                  <a:cubicBezTo>
                    <a:pt x="87" y="24"/>
                    <a:pt x="72" y="0"/>
                    <a:pt x="44" y="1"/>
                  </a:cubicBezTo>
                  <a:close/>
                  <a:moveTo>
                    <a:pt x="19" y="44"/>
                  </a:moveTo>
                  <a:cubicBezTo>
                    <a:pt x="19" y="34"/>
                    <a:pt x="24" y="24"/>
                    <a:pt x="36" y="19"/>
                  </a:cubicBezTo>
                  <a:cubicBezTo>
                    <a:pt x="50" y="14"/>
                    <a:pt x="62" y="21"/>
                    <a:pt x="67" y="31"/>
                  </a:cubicBezTo>
                  <a:lnTo>
                    <a:pt x="19" y="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579" fontAlgn="auto">
                <a:spcBef>
                  <a:spcPts val="0"/>
                </a:spcBef>
                <a:spcAft>
                  <a:spcPts val="0"/>
                </a:spcAft>
              </a:pPr>
              <a:endParaRPr lang="en-US" sz="2097">
                <a:solidFill>
                  <a:prstClr val="black"/>
                </a:solidFill>
                <a:latin typeface="Arial"/>
                <a:cs typeface="+mn-cs"/>
              </a:endParaRPr>
            </a:p>
          </p:txBody>
        </p:sp>
        <p:sp>
          <p:nvSpPr>
            <p:cNvPr id="30" name="Freeform 7"/>
            <p:cNvSpPr>
              <a:spLocks/>
            </p:cNvSpPr>
            <p:nvPr userDrawn="1"/>
          </p:nvSpPr>
          <p:spPr bwMode="auto">
            <a:xfrm>
              <a:off x="10292028" y="6239252"/>
              <a:ext cx="166688" cy="333375"/>
            </a:xfrm>
            <a:custGeom>
              <a:avLst/>
              <a:gdLst>
                <a:gd name="T0" fmla="*/ 44 w 44"/>
                <a:gd name="T1" fmla="*/ 18 h 88"/>
                <a:gd name="T2" fmla="*/ 44 w 44"/>
                <a:gd name="T3" fmla="*/ 0 h 88"/>
                <a:gd name="T4" fmla="*/ 19 w 44"/>
                <a:gd name="T5" fmla="*/ 13 h 88"/>
                <a:gd name="T6" fmla="*/ 19 w 44"/>
                <a:gd name="T7" fmla="*/ 3 h 88"/>
                <a:gd name="T8" fmla="*/ 0 w 44"/>
                <a:gd name="T9" fmla="*/ 3 h 88"/>
                <a:gd name="T10" fmla="*/ 0 w 44"/>
                <a:gd name="T11" fmla="*/ 44 h 88"/>
                <a:gd name="T12" fmla="*/ 0 w 44"/>
                <a:gd name="T13" fmla="*/ 88 h 88"/>
                <a:gd name="T14" fmla="*/ 20 w 44"/>
                <a:gd name="T15" fmla="*/ 88 h 88"/>
                <a:gd name="T16" fmla="*/ 20 w 44"/>
                <a:gd name="T17" fmla="*/ 46 h 88"/>
                <a:gd name="T18" fmla="*/ 44 w 44"/>
                <a:gd name="T19" fmla="*/ 1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 h="88">
                  <a:moveTo>
                    <a:pt x="44" y="18"/>
                  </a:moveTo>
                  <a:cubicBezTo>
                    <a:pt x="44" y="0"/>
                    <a:pt x="44" y="0"/>
                    <a:pt x="44" y="0"/>
                  </a:cubicBezTo>
                  <a:cubicBezTo>
                    <a:pt x="28" y="0"/>
                    <a:pt x="22" y="8"/>
                    <a:pt x="19" y="13"/>
                  </a:cubicBezTo>
                  <a:cubicBezTo>
                    <a:pt x="19" y="3"/>
                    <a:pt x="19" y="3"/>
                    <a:pt x="19" y="3"/>
                  </a:cubicBezTo>
                  <a:cubicBezTo>
                    <a:pt x="0" y="3"/>
                    <a:pt x="0" y="3"/>
                    <a:pt x="0" y="3"/>
                  </a:cubicBezTo>
                  <a:cubicBezTo>
                    <a:pt x="0" y="44"/>
                    <a:pt x="0" y="44"/>
                    <a:pt x="0" y="44"/>
                  </a:cubicBezTo>
                  <a:cubicBezTo>
                    <a:pt x="0" y="88"/>
                    <a:pt x="0" y="88"/>
                    <a:pt x="0" y="88"/>
                  </a:cubicBezTo>
                  <a:cubicBezTo>
                    <a:pt x="20" y="88"/>
                    <a:pt x="20" y="88"/>
                    <a:pt x="20" y="88"/>
                  </a:cubicBezTo>
                  <a:cubicBezTo>
                    <a:pt x="20" y="62"/>
                    <a:pt x="20" y="62"/>
                    <a:pt x="20" y="46"/>
                  </a:cubicBezTo>
                  <a:cubicBezTo>
                    <a:pt x="20" y="26"/>
                    <a:pt x="31" y="19"/>
                    <a:pt x="44"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579" fontAlgn="auto">
                <a:spcBef>
                  <a:spcPts val="0"/>
                </a:spcBef>
                <a:spcAft>
                  <a:spcPts val="0"/>
                </a:spcAft>
              </a:pPr>
              <a:endParaRPr lang="en-US" sz="2097">
                <a:solidFill>
                  <a:prstClr val="black"/>
                </a:solidFill>
                <a:latin typeface="Arial"/>
                <a:cs typeface="+mn-cs"/>
              </a:endParaRPr>
            </a:p>
          </p:txBody>
        </p:sp>
        <p:sp>
          <p:nvSpPr>
            <p:cNvPr id="31" name="Freeform 8"/>
            <p:cNvSpPr>
              <a:spLocks/>
            </p:cNvSpPr>
            <p:nvPr userDrawn="1"/>
          </p:nvSpPr>
          <p:spPr bwMode="auto">
            <a:xfrm>
              <a:off x="9501453" y="6182102"/>
              <a:ext cx="369888" cy="390525"/>
            </a:xfrm>
            <a:custGeom>
              <a:avLst/>
              <a:gdLst>
                <a:gd name="T0" fmla="*/ 185 w 233"/>
                <a:gd name="T1" fmla="*/ 165 h 246"/>
                <a:gd name="T2" fmla="*/ 48 w 233"/>
                <a:gd name="T3" fmla="*/ 0 h 246"/>
                <a:gd name="T4" fmla="*/ 0 w 233"/>
                <a:gd name="T5" fmla="*/ 0 h 246"/>
                <a:gd name="T6" fmla="*/ 0 w 233"/>
                <a:gd name="T7" fmla="*/ 246 h 246"/>
                <a:gd name="T8" fmla="*/ 50 w 233"/>
                <a:gd name="T9" fmla="*/ 246 h 246"/>
                <a:gd name="T10" fmla="*/ 50 w 233"/>
                <a:gd name="T11" fmla="*/ 81 h 246"/>
                <a:gd name="T12" fmla="*/ 190 w 233"/>
                <a:gd name="T13" fmla="*/ 246 h 246"/>
                <a:gd name="T14" fmla="*/ 233 w 233"/>
                <a:gd name="T15" fmla="*/ 246 h 246"/>
                <a:gd name="T16" fmla="*/ 233 w 233"/>
                <a:gd name="T17" fmla="*/ 0 h 246"/>
                <a:gd name="T18" fmla="*/ 185 w 233"/>
                <a:gd name="T19" fmla="*/ 0 h 246"/>
                <a:gd name="T20" fmla="*/ 185 w 233"/>
                <a:gd name="T21" fmla="*/ 165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3" h="246">
                  <a:moveTo>
                    <a:pt x="185" y="165"/>
                  </a:moveTo>
                  <a:lnTo>
                    <a:pt x="48" y="0"/>
                  </a:lnTo>
                  <a:lnTo>
                    <a:pt x="0" y="0"/>
                  </a:lnTo>
                  <a:lnTo>
                    <a:pt x="0" y="246"/>
                  </a:lnTo>
                  <a:lnTo>
                    <a:pt x="50" y="246"/>
                  </a:lnTo>
                  <a:lnTo>
                    <a:pt x="50" y="81"/>
                  </a:lnTo>
                  <a:lnTo>
                    <a:pt x="190" y="246"/>
                  </a:lnTo>
                  <a:lnTo>
                    <a:pt x="233" y="246"/>
                  </a:lnTo>
                  <a:lnTo>
                    <a:pt x="233" y="0"/>
                  </a:lnTo>
                  <a:lnTo>
                    <a:pt x="185" y="0"/>
                  </a:lnTo>
                  <a:lnTo>
                    <a:pt x="185" y="16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579" fontAlgn="auto">
                <a:spcBef>
                  <a:spcPts val="0"/>
                </a:spcBef>
                <a:spcAft>
                  <a:spcPts val="0"/>
                </a:spcAft>
              </a:pPr>
              <a:endParaRPr lang="en-US" sz="2097">
                <a:solidFill>
                  <a:prstClr val="black"/>
                </a:solidFill>
                <a:latin typeface="Arial"/>
                <a:cs typeface="+mn-cs"/>
              </a:endParaRPr>
            </a:p>
          </p:txBody>
        </p:sp>
        <p:sp>
          <p:nvSpPr>
            <p:cNvPr id="32" name="Freeform 9"/>
            <p:cNvSpPr>
              <a:spLocks noEditPoints="1"/>
            </p:cNvSpPr>
            <p:nvPr userDrawn="1"/>
          </p:nvSpPr>
          <p:spPr bwMode="auto">
            <a:xfrm>
              <a:off x="10461891" y="6148765"/>
              <a:ext cx="342900" cy="427037"/>
            </a:xfrm>
            <a:custGeom>
              <a:avLst/>
              <a:gdLst>
                <a:gd name="T0" fmla="*/ 91 w 91"/>
                <a:gd name="T1" fmla="*/ 0 h 113"/>
                <a:gd name="T2" fmla="*/ 73 w 91"/>
                <a:gd name="T3" fmla="*/ 0 h 113"/>
                <a:gd name="T4" fmla="*/ 73 w 91"/>
                <a:gd name="T5" fmla="*/ 34 h 113"/>
                <a:gd name="T6" fmla="*/ 43 w 91"/>
                <a:gd name="T7" fmla="*/ 24 h 113"/>
                <a:gd name="T8" fmla="*/ 2 w 91"/>
                <a:gd name="T9" fmla="*/ 66 h 113"/>
                <a:gd name="T10" fmla="*/ 46 w 91"/>
                <a:gd name="T11" fmla="*/ 113 h 113"/>
                <a:gd name="T12" fmla="*/ 74 w 91"/>
                <a:gd name="T13" fmla="*/ 101 h 113"/>
                <a:gd name="T14" fmla="*/ 74 w 91"/>
                <a:gd name="T15" fmla="*/ 112 h 113"/>
                <a:gd name="T16" fmla="*/ 91 w 91"/>
                <a:gd name="T17" fmla="*/ 112 h 113"/>
                <a:gd name="T18" fmla="*/ 91 w 91"/>
                <a:gd name="T19" fmla="*/ 69 h 113"/>
                <a:gd name="T20" fmla="*/ 91 w 91"/>
                <a:gd name="T21" fmla="*/ 69 h 113"/>
                <a:gd name="T22" fmla="*/ 91 w 91"/>
                <a:gd name="T23" fmla="*/ 68 h 113"/>
                <a:gd name="T24" fmla="*/ 91 w 91"/>
                <a:gd name="T25" fmla="*/ 0 h 113"/>
                <a:gd name="T26" fmla="*/ 72 w 91"/>
                <a:gd name="T27" fmla="*/ 70 h 113"/>
                <a:gd name="T28" fmla="*/ 43 w 91"/>
                <a:gd name="T29" fmla="*/ 94 h 113"/>
                <a:gd name="T30" fmla="*/ 21 w 91"/>
                <a:gd name="T31" fmla="*/ 72 h 113"/>
                <a:gd name="T32" fmla="*/ 46 w 91"/>
                <a:gd name="T33" fmla="*/ 43 h 113"/>
                <a:gd name="T34" fmla="*/ 72 w 91"/>
                <a:gd name="T35" fmla="*/ 67 h 113"/>
                <a:gd name="T36" fmla="*/ 72 w 91"/>
                <a:gd name="T37" fmla="*/ 7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1" h="113">
                  <a:moveTo>
                    <a:pt x="91" y="0"/>
                  </a:moveTo>
                  <a:cubicBezTo>
                    <a:pt x="73" y="0"/>
                    <a:pt x="73" y="0"/>
                    <a:pt x="73" y="0"/>
                  </a:cubicBezTo>
                  <a:cubicBezTo>
                    <a:pt x="73" y="34"/>
                    <a:pt x="73" y="34"/>
                    <a:pt x="73" y="34"/>
                  </a:cubicBezTo>
                  <a:cubicBezTo>
                    <a:pt x="68" y="28"/>
                    <a:pt x="55" y="23"/>
                    <a:pt x="43" y="24"/>
                  </a:cubicBezTo>
                  <a:cubicBezTo>
                    <a:pt x="21" y="26"/>
                    <a:pt x="3" y="44"/>
                    <a:pt x="2" y="66"/>
                  </a:cubicBezTo>
                  <a:cubicBezTo>
                    <a:pt x="0" y="92"/>
                    <a:pt x="21" y="113"/>
                    <a:pt x="46" y="113"/>
                  </a:cubicBezTo>
                  <a:cubicBezTo>
                    <a:pt x="56" y="113"/>
                    <a:pt x="69" y="109"/>
                    <a:pt x="74" y="101"/>
                  </a:cubicBezTo>
                  <a:cubicBezTo>
                    <a:pt x="74" y="112"/>
                    <a:pt x="74" y="112"/>
                    <a:pt x="74" y="112"/>
                  </a:cubicBezTo>
                  <a:cubicBezTo>
                    <a:pt x="91" y="112"/>
                    <a:pt x="91" y="112"/>
                    <a:pt x="91" y="112"/>
                  </a:cubicBezTo>
                  <a:cubicBezTo>
                    <a:pt x="91" y="69"/>
                    <a:pt x="91" y="69"/>
                    <a:pt x="91" y="69"/>
                  </a:cubicBezTo>
                  <a:cubicBezTo>
                    <a:pt x="91" y="69"/>
                    <a:pt x="91" y="69"/>
                    <a:pt x="91" y="69"/>
                  </a:cubicBezTo>
                  <a:cubicBezTo>
                    <a:pt x="91" y="68"/>
                    <a:pt x="91" y="68"/>
                    <a:pt x="91" y="68"/>
                  </a:cubicBezTo>
                  <a:lnTo>
                    <a:pt x="91" y="0"/>
                  </a:lnTo>
                  <a:close/>
                  <a:moveTo>
                    <a:pt x="72" y="70"/>
                  </a:moveTo>
                  <a:cubicBezTo>
                    <a:pt x="71" y="85"/>
                    <a:pt x="58" y="96"/>
                    <a:pt x="43" y="94"/>
                  </a:cubicBezTo>
                  <a:cubicBezTo>
                    <a:pt x="32" y="93"/>
                    <a:pt x="22" y="83"/>
                    <a:pt x="21" y="72"/>
                  </a:cubicBezTo>
                  <a:cubicBezTo>
                    <a:pt x="19" y="56"/>
                    <a:pt x="31" y="43"/>
                    <a:pt x="46" y="43"/>
                  </a:cubicBezTo>
                  <a:cubicBezTo>
                    <a:pt x="60" y="43"/>
                    <a:pt x="71" y="54"/>
                    <a:pt x="72" y="67"/>
                  </a:cubicBezTo>
                  <a:lnTo>
                    <a:pt x="72"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579" fontAlgn="auto">
                <a:spcBef>
                  <a:spcPts val="0"/>
                </a:spcBef>
                <a:spcAft>
                  <a:spcPts val="0"/>
                </a:spcAft>
              </a:pPr>
              <a:endParaRPr lang="en-US" sz="2097">
                <a:solidFill>
                  <a:prstClr val="black"/>
                </a:solidFill>
                <a:latin typeface="Arial"/>
                <a:cs typeface="+mn-cs"/>
              </a:endParaRPr>
            </a:p>
          </p:txBody>
        </p:sp>
        <p:sp>
          <p:nvSpPr>
            <p:cNvPr id="33" name="Freeform 10"/>
            <p:cNvSpPr>
              <a:spLocks noEditPoints="1"/>
            </p:cNvSpPr>
            <p:nvPr userDrawn="1"/>
          </p:nvSpPr>
          <p:spPr bwMode="auto">
            <a:xfrm>
              <a:off x="9912616" y="6239252"/>
              <a:ext cx="338138" cy="336550"/>
            </a:xfrm>
            <a:custGeom>
              <a:avLst/>
              <a:gdLst>
                <a:gd name="T0" fmla="*/ 45 w 90"/>
                <a:gd name="T1" fmla="*/ 0 h 89"/>
                <a:gd name="T2" fmla="*/ 0 w 90"/>
                <a:gd name="T3" fmla="*/ 45 h 89"/>
                <a:gd name="T4" fmla="*/ 45 w 90"/>
                <a:gd name="T5" fmla="*/ 89 h 89"/>
                <a:gd name="T6" fmla="*/ 90 w 90"/>
                <a:gd name="T7" fmla="*/ 45 h 89"/>
                <a:gd name="T8" fmla="*/ 45 w 90"/>
                <a:gd name="T9" fmla="*/ 0 h 89"/>
                <a:gd name="T10" fmla="*/ 45 w 90"/>
                <a:gd name="T11" fmla="*/ 70 h 89"/>
                <a:gd name="T12" fmla="*/ 19 w 90"/>
                <a:gd name="T13" fmla="*/ 45 h 89"/>
                <a:gd name="T14" fmla="*/ 45 w 90"/>
                <a:gd name="T15" fmla="*/ 19 h 89"/>
                <a:gd name="T16" fmla="*/ 71 w 90"/>
                <a:gd name="T17" fmla="*/ 45 h 89"/>
                <a:gd name="T18" fmla="*/ 45 w 90"/>
                <a:gd name="T19" fmla="*/ 7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0" h="89">
                  <a:moveTo>
                    <a:pt x="45" y="0"/>
                  </a:moveTo>
                  <a:cubicBezTo>
                    <a:pt x="20" y="0"/>
                    <a:pt x="0" y="20"/>
                    <a:pt x="0" y="45"/>
                  </a:cubicBezTo>
                  <a:cubicBezTo>
                    <a:pt x="0" y="69"/>
                    <a:pt x="20" y="89"/>
                    <a:pt x="45" y="89"/>
                  </a:cubicBezTo>
                  <a:cubicBezTo>
                    <a:pt x="70" y="89"/>
                    <a:pt x="90" y="69"/>
                    <a:pt x="90" y="45"/>
                  </a:cubicBezTo>
                  <a:cubicBezTo>
                    <a:pt x="90" y="20"/>
                    <a:pt x="70" y="0"/>
                    <a:pt x="45" y="0"/>
                  </a:cubicBezTo>
                  <a:close/>
                  <a:moveTo>
                    <a:pt x="45" y="70"/>
                  </a:moveTo>
                  <a:cubicBezTo>
                    <a:pt x="31" y="70"/>
                    <a:pt x="19" y="59"/>
                    <a:pt x="19" y="45"/>
                  </a:cubicBezTo>
                  <a:cubicBezTo>
                    <a:pt x="19" y="30"/>
                    <a:pt x="31" y="19"/>
                    <a:pt x="45" y="19"/>
                  </a:cubicBezTo>
                  <a:cubicBezTo>
                    <a:pt x="59" y="19"/>
                    <a:pt x="71" y="30"/>
                    <a:pt x="71" y="45"/>
                  </a:cubicBezTo>
                  <a:cubicBezTo>
                    <a:pt x="71" y="59"/>
                    <a:pt x="59" y="70"/>
                    <a:pt x="45" y="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579" fontAlgn="auto">
                <a:spcBef>
                  <a:spcPts val="0"/>
                </a:spcBef>
                <a:spcAft>
                  <a:spcPts val="0"/>
                </a:spcAft>
              </a:pPr>
              <a:endParaRPr lang="en-US" sz="2097">
                <a:solidFill>
                  <a:prstClr val="black"/>
                </a:solidFill>
                <a:latin typeface="Arial"/>
                <a:cs typeface="+mn-cs"/>
              </a:endParaRPr>
            </a:p>
          </p:txBody>
        </p:sp>
      </p:grpSp>
      <p:sp>
        <p:nvSpPr>
          <p:cNvPr id="23" name="TextBox 22">
            <a:extLst>
              <a:ext uri="{FF2B5EF4-FFF2-40B4-BE49-F238E27FC236}">
                <a16:creationId xmlns:a16="http://schemas.microsoft.com/office/drawing/2014/main" id="{E6612E9F-62FA-4F1B-8ADE-68D9016B0C14}"/>
              </a:ext>
            </a:extLst>
          </p:cNvPr>
          <p:cNvSpPr txBox="1"/>
          <p:nvPr userDrawn="1"/>
        </p:nvSpPr>
        <p:spPr>
          <a:xfrm>
            <a:off x="612618" y="6551287"/>
            <a:ext cx="2591613" cy="183908"/>
          </a:xfrm>
          <a:prstGeom prst="rect">
            <a:avLst/>
          </a:prstGeom>
        </p:spPr>
        <p:txBody>
          <a:bodyPr vert="horz" wrap="square" lIns="0" tIns="0" rIns="0" bIns="0" rtlCol="0">
            <a:noAutofit/>
          </a:bodyPr>
          <a:lstStyle/>
          <a:p>
            <a:pPr marL="0" marR="0" lvl="0" indent="0" algn="l" defTabSz="913395" rtl="0" eaLnBrk="0" fontAlgn="auto" latinLnBrk="0" hangingPunct="0">
              <a:lnSpc>
                <a:spcPct val="100000"/>
              </a:lnSpc>
              <a:spcBef>
                <a:spcPct val="0"/>
              </a:spcBef>
              <a:spcAft>
                <a:spcPts val="0"/>
              </a:spcAft>
              <a:buClr>
                <a:prstClr val="black"/>
              </a:buClr>
              <a:buSzTx/>
              <a:buFontTx/>
              <a:buNone/>
              <a:tabLst/>
              <a:defRPr/>
            </a:pPr>
            <a:r>
              <a:rPr kumimoji="0" lang="en-GB" sz="1000" b="0" i="0" u="none" strike="noStrike" kern="1200" cap="none" spc="0" normalizeH="0" baseline="0" noProof="0">
                <a:ln>
                  <a:noFill/>
                </a:ln>
                <a:solidFill>
                  <a:prstClr val="white"/>
                </a:solidFill>
                <a:effectLst/>
                <a:uLnTx/>
                <a:uFillTx/>
                <a:latin typeface="Arial" charset="0"/>
                <a:ea typeface="+mn-ea"/>
                <a:cs typeface="+mn-cs"/>
              </a:rPr>
              <a:t>Investments │ Wealth Management</a:t>
            </a:r>
          </a:p>
          <a:p>
            <a:pPr marL="0" marR="0" lvl="0" indent="0" algn="l" defTabSz="913395" rtl="0" eaLnBrk="0" fontAlgn="auto" latinLnBrk="0" hangingPunct="0">
              <a:lnSpc>
                <a:spcPct val="100000"/>
              </a:lnSpc>
              <a:spcBef>
                <a:spcPct val="0"/>
              </a:spcBef>
              <a:spcAft>
                <a:spcPts val="0"/>
              </a:spcAft>
              <a:buClr>
                <a:prstClr val="black"/>
              </a:buClr>
              <a:buSzTx/>
              <a:buFontTx/>
              <a:buNone/>
              <a:tabLst/>
              <a:defRPr/>
            </a:pPr>
            <a:endParaRPr kumimoji="0" lang="en-GB" sz="1000" b="1" i="0" u="none" strike="noStrike" kern="1200" cap="none" spc="0" normalizeH="0" baseline="0" noProof="0" dirty="0">
              <a:ln>
                <a:noFill/>
              </a:ln>
              <a:solidFill>
                <a:srgbClr val="8B8A8D"/>
              </a:solidFill>
              <a:effectLst/>
              <a:uLnTx/>
              <a:uFillTx/>
              <a:latin typeface="Arial" charset="0"/>
              <a:ea typeface="+mn-ea"/>
              <a:cs typeface="+mn-cs"/>
            </a:endParaRPr>
          </a:p>
        </p:txBody>
      </p:sp>
    </p:spTree>
    <p:extLst>
      <p:ext uri="{BB962C8B-B14F-4D97-AF65-F5344CB8AC3E}">
        <p14:creationId xmlns:p14="http://schemas.microsoft.com/office/powerpoint/2010/main" val="2322807538"/>
      </p:ext>
    </p:extLst>
  </p:cSld>
  <p:clrMapOvr>
    <a:masterClrMapping/>
  </p:clrMapOvr>
  <p:hf hdr="0" ftr="0" dt="0"/>
</p:sldLayout>
</file>

<file path=ppt/slideLayouts/slideLayout34.xml><?xml version="1.0" encoding="utf-8"?>
<p:sldLayout xmlns:a="http://schemas.openxmlformats.org/drawingml/2006/main" xmlns:r="http://schemas.openxmlformats.org/officeDocument/2006/relationships" xmlns:p="http://schemas.openxmlformats.org/presentationml/2006/main" preserve="1" userDrawn="1">
  <p:cSld name="Image Left">
    <p:spTree>
      <p:nvGrpSpPr>
        <p:cNvPr id="1" name=""/>
        <p:cNvGrpSpPr/>
        <p:nvPr/>
      </p:nvGrpSpPr>
      <p:grpSpPr>
        <a:xfrm>
          <a:off x="0" y="0"/>
          <a:ext cx="0" cy="0"/>
          <a:chOff x="0" y="0"/>
          <a:chExt cx="0" cy="0"/>
        </a:xfrm>
      </p:grpSpPr>
      <p:sp>
        <p:nvSpPr>
          <p:cNvPr id="2" name="Title 1"/>
          <p:cNvSpPr>
            <a:spLocks noGrp="1"/>
          </p:cNvSpPr>
          <p:nvPr>
            <p:ph type="title"/>
          </p:nvPr>
        </p:nvSpPr>
        <p:spPr>
          <a:xfrm>
            <a:off x="647833" y="360000"/>
            <a:ext cx="7198125" cy="720000"/>
          </a:xfrm>
        </p:spPr>
        <p:txBody>
          <a:bodyPr/>
          <a:lstStyle/>
          <a:p>
            <a:r>
              <a:rPr lang="en-US" dirty="0"/>
              <a:t>Click to edit Master title style</a:t>
            </a:r>
          </a:p>
        </p:txBody>
      </p:sp>
      <p:sp>
        <p:nvSpPr>
          <p:cNvPr id="4" name="Content Placeholder 3"/>
          <p:cNvSpPr>
            <a:spLocks noGrp="1"/>
          </p:cNvSpPr>
          <p:nvPr>
            <p:ph sz="half" idx="2" hasCustomPrompt="1"/>
          </p:nvPr>
        </p:nvSpPr>
        <p:spPr>
          <a:xfrm>
            <a:off x="6190391" y="1331694"/>
            <a:ext cx="5362604" cy="4430575"/>
          </a:xfrm>
        </p:spPr>
        <p:txBody>
          <a:bodyPr>
            <a:noAutofit/>
          </a:bodyPr>
          <a:lstStyle>
            <a:lvl1pPr>
              <a:defRPr sz="1600"/>
            </a:lvl1pPr>
            <a:lvl2pPr>
              <a:defRPr sz="1200"/>
            </a:lvl2pPr>
            <a:lvl3pPr>
              <a:defRPr sz="1200"/>
            </a:lvl3pPr>
            <a:lvl4pPr>
              <a:defRPr sz="1200"/>
            </a:lvl4pPr>
            <a:lvl5pPr>
              <a:defRPr sz="1200"/>
            </a:lvl5pPr>
            <a:lvl6pPr>
              <a:defRPr sz="2099"/>
            </a:lvl6pPr>
            <a:lvl7pPr>
              <a:defRPr sz="2099"/>
            </a:lvl7pPr>
            <a:lvl8pPr>
              <a:defRPr sz="2099"/>
            </a:lvl8pPr>
            <a:lvl9pPr>
              <a:defRPr sz="2099"/>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Slide Number Placeholder 6"/>
          <p:cNvSpPr>
            <a:spLocks noGrp="1"/>
          </p:cNvSpPr>
          <p:nvPr>
            <p:ph type="sldNum" sz="quarter" idx="12"/>
          </p:nvPr>
        </p:nvSpPr>
        <p:spPr/>
        <p:txBody>
          <a:bodyPr/>
          <a:lstStyle/>
          <a:p>
            <a:pPr>
              <a:buClr>
                <a:prstClr val="black"/>
              </a:buClr>
            </a:pPr>
            <a:fld id="{D14BCCD3-0010-4FBA-B965-2126ADC31932}" type="slidenum">
              <a:rPr lang="en-US" smtClean="0"/>
              <a:pPr>
                <a:buClr>
                  <a:prstClr val="black"/>
                </a:buClr>
              </a:pPr>
              <a:t>‹#›</a:t>
            </a:fld>
            <a:endParaRPr lang="en-US" dirty="0"/>
          </a:p>
        </p:txBody>
      </p:sp>
      <p:sp>
        <p:nvSpPr>
          <p:cNvPr id="10" name="Picture Placeholder 9"/>
          <p:cNvSpPr>
            <a:spLocks noGrp="1"/>
          </p:cNvSpPr>
          <p:nvPr>
            <p:ph type="pic" sz="quarter" idx="14" hasCustomPrompt="1"/>
          </p:nvPr>
        </p:nvSpPr>
        <p:spPr>
          <a:xfrm>
            <a:off x="647833" y="1331694"/>
            <a:ext cx="5362604" cy="4426975"/>
          </a:xfrm>
          <a:solidFill>
            <a:schemeClr val="bg1">
              <a:lumMod val="95000"/>
            </a:schemeClr>
          </a:solidFill>
        </p:spPr>
        <p:txBody>
          <a:bodyPr anchor="ctr" anchorCtr="0"/>
          <a:lstStyle>
            <a:lvl1pPr marL="0" indent="0" algn="ctr">
              <a:buFontTx/>
              <a:buNone/>
              <a:defRPr/>
            </a:lvl1pPr>
          </a:lstStyle>
          <a:p>
            <a:r>
              <a:rPr lang="en-US" dirty="0"/>
              <a:t>Picture</a:t>
            </a:r>
          </a:p>
        </p:txBody>
      </p:sp>
      <p:sp>
        <p:nvSpPr>
          <p:cNvPr id="6" name="Footer Placeholder 5"/>
          <p:cNvSpPr>
            <a:spLocks noGrp="1"/>
          </p:cNvSpPr>
          <p:nvPr>
            <p:ph type="ftr" sz="quarter" idx="15"/>
          </p:nvPr>
        </p:nvSpPr>
        <p:spPr/>
        <p:txBody>
          <a:bodyPr/>
          <a:lstStyle/>
          <a:p>
            <a:pPr>
              <a:buClr>
                <a:prstClr val="black"/>
              </a:buClr>
            </a:pPr>
            <a:endParaRPr lang="en-US" dirty="0"/>
          </a:p>
        </p:txBody>
      </p:sp>
    </p:spTree>
    <p:extLst>
      <p:ext uri="{BB962C8B-B14F-4D97-AF65-F5344CB8AC3E}">
        <p14:creationId xmlns:p14="http://schemas.microsoft.com/office/powerpoint/2010/main" val="3600002722"/>
      </p:ext>
    </p:extLst>
  </p:cSld>
  <p:clrMapOvr>
    <a:masterClrMapping/>
  </p:clrMapOvr>
</p:sldLayout>
</file>

<file path=ppt/slideLayouts/slideLayout340.xml><?xml version="1.0" encoding="utf-8"?>
<p:sldLayout xmlns:a="http://schemas.openxmlformats.org/drawingml/2006/main" xmlns:r="http://schemas.openxmlformats.org/officeDocument/2006/relationships" xmlns:p="http://schemas.openxmlformats.org/presentationml/2006/main" preserve="1" userDrawn="1">
  <p:cSld name="4_Title">
    <p:spTree>
      <p:nvGrpSpPr>
        <p:cNvPr id="1" name=""/>
        <p:cNvGrpSpPr/>
        <p:nvPr/>
      </p:nvGrpSpPr>
      <p:grpSpPr>
        <a:xfrm>
          <a:off x="0" y="0"/>
          <a:ext cx="0" cy="0"/>
          <a:chOff x="0" y="0"/>
          <a:chExt cx="0" cy="0"/>
        </a:xfrm>
      </p:grpSpPr>
      <p:sp>
        <p:nvSpPr>
          <p:cNvPr id="2" name="Title 1"/>
          <p:cNvSpPr>
            <a:spLocks noGrp="1"/>
          </p:cNvSpPr>
          <p:nvPr>
            <p:ph type="title"/>
          </p:nvPr>
        </p:nvSpPr>
        <p:spPr>
          <a:xfrm>
            <a:off x="647834" y="360000"/>
            <a:ext cx="7198125" cy="720000"/>
          </a:xfrm>
        </p:spPr>
        <p:txBody>
          <a:bodyPr/>
          <a:lstStyle/>
          <a:p>
            <a:r>
              <a:rPr lang="en-GB"/>
              <a:t>Click to edit Master title style</a:t>
            </a:r>
            <a:endParaRPr lang="en-GB" dirty="0"/>
          </a:p>
        </p:txBody>
      </p:sp>
      <p:sp>
        <p:nvSpPr>
          <p:cNvPr id="3" name="Text Box 6">
            <a:extLst>
              <a:ext uri="{FF2B5EF4-FFF2-40B4-BE49-F238E27FC236}">
                <a16:creationId xmlns:a16="http://schemas.microsoft.com/office/drawing/2014/main" id="{98B9B026-2CAB-4EA0-BB3B-23AF51BD624E}"/>
              </a:ext>
            </a:extLst>
          </p:cNvPr>
          <p:cNvSpPr txBox="1">
            <a:spLocks noChangeArrowheads="1"/>
          </p:cNvSpPr>
          <p:nvPr userDrawn="1"/>
        </p:nvSpPr>
        <p:spPr bwMode="auto">
          <a:xfrm>
            <a:off x="8210148" y="5978501"/>
            <a:ext cx="3166533" cy="2022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108769" tIns="54384" rIns="108769" bIns="54384">
            <a:spAutoFit/>
          </a:bodyPr>
          <a:lstStyle>
            <a:lvl1pPr eaLnBrk="0" hangingPunct="0">
              <a:defRPr sz="2000">
                <a:solidFill>
                  <a:schemeClr val="tx1"/>
                </a:solidFill>
                <a:latin typeface="Arial" charset="0"/>
                <a:cs typeface="Arial" charset="0"/>
              </a:defRPr>
            </a:lvl1pPr>
            <a:lvl2pPr marL="742950" indent="-285750" eaLnBrk="0" hangingPunct="0">
              <a:defRPr sz="2000">
                <a:solidFill>
                  <a:schemeClr val="tx1"/>
                </a:solidFill>
                <a:latin typeface="Arial" charset="0"/>
                <a:cs typeface="Arial" charset="0"/>
              </a:defRPr>
            </a:lvl2pPr>
            <a:lvl3pPr marL="1143000" indent="-228600" eaLnBrk="0" hangingPunct="0">
              <a:defRPr sz="2000">
                <a:solidFill>
                  <a:schemeClr val="tx1"/>
                </a:solidFill>
                <a:latin typeface="Arial" charset="0"/>
                <a:cs typeface="Arial" charset="0"/>
              </a:defRPr>
            </a:lvl3pPr>
            <a:lvl4pPr marL="1600200" indent="-228600" eaLnBrk="0" hangingPunct="0">
              <a:defRPr sz="2000">
                <a:solidFill>
                  <a:schemeClr val="tx1"/>
                </a:solidFill>
                <a:latin typeface="Arial" charset="0"/>
                <a:cs typeface="Arial" charset="0"/>
              </a:defRPr>
            </a:lvl4pPr>
            <a:lvl5pPr marL="2057400" indent="-228600" eaLnBrk="0" hangingPunct="0">
              <a:defRPr sz="2000">
                <a:solidFill>
                  <a:schemeClr val="tx1"/>
                </a:solidFill>
                <a:latin typeface="Arial" charset="0"/>
                <a:cs typeface="Arial" charset="0"/>
              </a:defRPr>
            </a:lvl5pPr>
            <a:lvl6pPr marL="2514600" indent="-228600" eaLnBrk="0" fontAlgn="base" hangingPunct="0">
              <a:spcBef>
                <a:spcPct val="0"/>
              </a:spcBef>
              <a:spcAft>
                <a:spcPct val="0"/>
              </a:spcAft>
              <a:defRPr sz="2000">
                <a:solidFill>
                  <a:schemeClr val="tx1"/>
                </a:solidFill>
                <a:latin typeface="Arial" charset="0"/>
                <a:cs typeface="Arial" charset="0"/>
              </a:defRPr>
            </a:lvl6pPr>
            <a:lvl7pPr marL="2971800" indent="-228600" eaLnBrk="0" fontAlgn="base" hangingPunct="0">
              <a:spcBef>
                <a:spcPct val="0"/>
              </a:spcBef>
              <a:spcAft>
                <a:spcPct val="0"/>
              </a:spcAft>
              <a:defRPr sz="2000">
                <a:solidFill>
                  <a:schemeClr val="tx1"/>
                </a:solidFill>
                <a:latin typeface="Arial" charset="0"/>
                <a:cs typeface="Arial" charset="0"/>
              </a:defRPr>
            </a:lvl7pPr>
            <a:lvl8pPr marL="3429000" indent="-228600" eaLnBrk="0" fontAlgn="base" hangingPunct="0">
              <a:spcBef>
                <a:spcPct val="0"/>
              </a:spcBef>
              <a:spcAft>
                <a:spcPct val="0"/>
              </a:spcAft>
              <a:defRPr sz="2000">
                <a:solidFill>
                  <a:schemeClr val="tx1"/>
                </a:solidFill>
                <a:latin typeface="Arial" charset="0"/>
                <a:cs typeface="Arial" charset="0"/>
              </a:defRPr>
            </a:lvl8pPr>
            <a:lvl9pPr marL="3886200" indent="-228600" eaLnBrk="0" fontAlgn="base" hangingPunct="0">
              <a:spcBef>
                <a:spcPct val="0"/>
              </a:spcBef>
              <a:spcAft>
                <a:spcPct val="0"/>
              </a:spcAft>
              <a:defRPr sz="2000">
                <a:solidFill>
                  <a:schemeClr val="tx1"/>
                </a:solidFill>
                <a:latin typeface="Arial" charset="0"/>
                <a:cs typeface="Arial" charset="0"/>
              </a:defRPr>
            </a:lvl9pPr>
          </a:lstStyle>
          <a:p>
            <a:pPr algn="r" eaLnBrk="1" hangingPunct="1">
              <a:spcBef>
                <a:spcPct val="50000"/>
              </a:spcBef>
            </a:pPr>
            <a:r>
              <a:rPr lang="en-GB" sz="600" i="1" dirty="0"/>
              <a:t>Source: </a:t>
            </a:r>
            <a:r>
              <a:rPr lang="en-GB" sz="600" i="1" dirty="0" err="1"/>
              <a:t>Refinitiv</a:t>
            </a:r>
            <a:r>
              <a:rPr lang="en-GB" sz="600" i="1" dirty="0"/>
              <a:t> </a:t>
            </a:r>
            <a:r>
              <a:rPr lang="en-GB" sz="600" i="1" dirty="0" err="1"/>
              <a:t>Datastream</a:t>
            </a:r>
            <a:r>
              <a:rPr lang="en-GB" sz="600" i="1" dirty="0"/>
              <a:t> / Nordea</a:t>
            </a:r>
          </a:p>
        </p:txBody>
      </p:sp>
      <p:cxnSp>
        <p:nvCxnSpPr>
          <p:cNvPr id="4" name="Straight Connector 3">
            <a:extLst>
              <a:ext uri="{FF2B5EF4-FFF2-40B4-BE49-F238E27FC236}">
                <a16:creationId xmlns:a16="http://schemas.microsoft.com/office/drawing/2014/main" id="{B57B00C2-AADE-4B3C-B528-CB0D806AB6D2}"/>
              </a:ext>
            </a:extLst>
          </p:cNvPr>
          <p:cNvCxnSpPr/>
          <p:nvPr userDrawn="1"/>
        </p:nvCxnSpPr>
        <p:spPr>
          <a:xfrm>
            <a:off x="647831" y="6316537"/>
            <a:ext cx="10890764" cy="0"/>
          </a:xfrm>
          <a:prstGeom prst="line">
            <a:avLst/>
          </a:prstGeom>
          <a:ln w="9525">
            <a:solidFill>
              <a:srgbClr val="8B8A8D"/>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535752524"/>
      </p:ext>
    </p:extLst>
  </p:cSld>
  <p:clrMapOvr>
    <a:masterClrMapping/>
  </p:clrMapOvr>
  <p:hf hdr="0" ftr="0" dt="0"/>
</p:sldLayout>
</file>

<file path=ppt/slideLayouts/slideLayout341.xml><?xml version="1.0" encoding="utf-8"?>
<p:sldLayout xmlns:a="http://schemas.openxmlformats.org/drawingml/2006/main" xmlns:r="http://schemas.openxmlformats.org/officeDocument/2006/relationships" xmlns:p="http://schemas.openxmlformats.org/presentationml/2006/main" preserve="1" userDrawn="1">
  <p:cSld name="4_Title and Content">
    <p:spTree>
      <p:nvGrpSpPr>
        <p:cNvPr id="1" name=""/>
        <p:cNvGrpSpPr/>
        <p:nvPr/>
      </p:nvGrpSpPr>
      <p:grpSpPr>
        <a:xfrm>
          <a:off x="0" y="0"/>
          <a:ext cx="0" cy="0"/>
          <a:chOff x="0" y="0"/>
          <a:chExt cx="0" cy="0"/>
        </a:xfrm>
      </p:grpSpPr>
      <p:sp>
        <p:nvSpPr>
          <p:cNvPr id="6" name="TextBox 5">
            <a:extLst>
              <a:ext uri="{FF2B5EF4-FFF2-40B4-BE49-F238E27FC236}">
                <a16:creationId xmlns:a16="http://schemas.microsoft.com/office/drawing/2014/main" id="{7DF9C9B5-D456-4254-8FE0-A902EF01A6F8}"/>
              </a:ext>
            </a:extLst>
          </p:cNvPr>
          <p:cNvSpPr txBox="1"/>
          <p:nvPr userDrawn="1"/>
        </p:nvSpPr>
        <p:spPr>
          <a:xfrm>
            <a:off x="0" y="1"/>
            <a:ext cx="6096000" cy="6858000"/>
          </a:xfrm>
          <a:prstGeom prst="rect">
            <a:avLst/>
          </a:prstGeom>
          <a:solidFill>
            <a:srgbClr val="00005E"/>
          </a:solidFill>
        </p:spPr>
        <p:txBody>
          <a:bodyPr vert="horz" wrap="square" lIns="0" tIns="0" rIns="0" bIns="0" rtlCol="0">
            <a:noAutofit/>
          </a:bodyPr>
          <a:lstStyle/>
          <a:p>
            <a:pPr marL="0" indent="0" fontAlgn="auto">
              <a:spcAft>
                <a:spcPts val="0"/>
              </a:spcAft>
              <a:buNone/>
            </a:pPr>
            <a:endParaRPr lang="en-GB" sz="900" b="1" dirty="0">
              <a:solidFill>
                <a:srgbClr val="8B8A8D"/>
              </a:solidFill>
            </a:endParaRPr>
          </a:p>
        </p:txBody>
      </p:sp>
      <p:cxnSp>
        <p:nvCxnSpPr>
          <p:cNvPr id="7" name="Straight Connector 6">
            <a:extLst>
              <a:ext uri="{FF2B5EF4-FFF2-40B4-BE49-F238E27FC236}">
                <a16:creationId xmlns:a16="http://schemas.microsoft.com/office/drawing/2014/main" id="{B1A4824A-B1C1-47DC-B940-B6F5B0D6F1A4}"/>
              </a:ext>
            </a:extLst>
          </p:cNvPr>
          <p:cNvCxnSpPr>
            <a:cxnSpLocks/>
          </p:cNvCxnSpPr>
          <p:nvPr userDrawn="1"/>
        </p:nvCxnSpPr>
        <p:spPr>
          <a:xfrm>
            <a:off x="6815896" y="6313359"/>
            <a:ext cx="4721577" cy="0"/>
          </a:xfrm>
          <a:prstGeom prst="line">
            <a:avLst/>
          </a:prstGeom>
          <a:ln w="6350">
            <a:solidFill>
              <a:srgbClr val="8B8A8D"/>
            </a:solidFill>
          </a:ln>
        </p:spPr>
        <p:style>
          <a:lnRef idx="1">
            <a:schemeClr val="accent1"/>
          </a:lnRef>
          <a:fillRef idx="0">
            <a:schemeClr val="accent1"/>
          </a:fillRef>
          <a:effectRef idx="0">
            <a:schemeClr val="accent1"/>
          </a:effectRef>
          <a:fontRef idx="minor">
            <a:schemeClr val="tx1"/>
          </a:fontRef>
        </p:style>
      </p:cxnSp>
      <p:sp>
        <p:nvSpPr>
          <p:cNvPr id="8" name="Rectangle 7">
            <a:extLst>
              <a:ext uri="{FF2B5EF4-FFF2-40B4-BE49-F238E27FC236}">
                <a16:creationId xmlns:a16="http://schemas.microsoft.com/office/drawing/2014/main" id="{8ADF9476-EB33-46F7-B921-F7A1C547B6ED}"/>
              </a:ext>
            </a:extLst>
          </p:cNvPr>
          <p:cNvSpPr/>
          <p:nvPr userDrawn="1"/>
        </p:nvSpPr>
        <p:spPr>
          <a:xfrm>
            <a:off x="6823028" y="2118858"/>
            <a:ext cx="4722705" cy="318759"/>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26" tIns="45662" rIns="91326" bIns="45662" numCol="1" spcCol="0" rtlCol="0" fromWordArt="0" anchor="ctr" anchorCtr="0" forceAA="0" compatLnSpc="1">
            <a:prstTxWarp prst="textNoShape">
              <a:avLst/>
            </a:prstTxWarp>
            <a:noAutofit/>
          </a:bodyPr>
          <a:lstStyle/>
          <a:p>
            <a:pPr algn="ctr" defTabSz="913212" eaLnBrk="1" hangingPunct="1">
              <a:buClrTx/>
              <a:defRPr/>
            </a:pPr>
            <a:r>
              <a:rPr lang="en-GB" sz="1400" b="0">
                <a:solidFill>
                  <a:srgbClr val="00005E"/>
                </a:solidFill>
              </a:rPr>
              <a:t>AKTIESTRATEGI</a:t>
            </a:r>
            <a:endParaRPr lang="en-GB" sz="1400" b="0" dirty="0">
              <a:solidFill>
                <a:srgbClr val="00005E"/>
              </a:solidFill>
            </a:endParaRPr>
          </a:p>
        </p:txBody>
      </p:sp>
      <p:sp>
        <p:nvSpPr>
          <p:cNvPr id="9" name="Rectangle 8">
            <a:extLst>
              <a:ext uri="{FF2B5EF4-FFF2-40B4-BE49-F238E27FC236}">
                <a16:creationId xmlns:a16="http://schemas.microsoft.com/office/drawing/2014/main" id="{C5F096E2-8C8E-49C9-B5DF-9DC4ABD1CCB5}"/>
              </a:ext>
            </a:extLst>
          </p:cNvPr>
          <p:cNvSpPr/>
          <p:nvPr userDrawn="1"/>
        </p:nvSpPr>
        <p:spPr>
          <a:xfrm>
            <a:off x="6823026" y="2455106"/>
            <a:ext cx="4713187" cy="253857"/>
          </a:xfrm>
          <a:prstGeom prst="rect">
            <a:avLst/>
          </a:prstGeom>
        </p:spPr>
        <p:txBody>
          <a:bodyPr wrap="square">
            <a:spAutoFit/>
          </a:bodyPr>
          <a:lstStyle/>
          <a:p>
            <a:pPr fontAlgn="auto">
              <a:spcAft>
                <a:spcPts val="0"/>
              </a:spcAft>
              <a:buClrTx/>
              <a:defRPr/>
            </a:pPr>
            <a:r>
              <a:rPr lang="en-GB" sz="1050" b="0" noProof="1">
                <a:solidFill>
                  <a:prstClr val="black"/>
                </a:solidFill>
              </a:rPr>
              <a:t>Indsæt tekst</a:t>
            </a:r>
          </a:p>
        </p:txBody>
      </p:sp>
      <p:sp>
        <p:nvSpPr>
          <p:cNvPr id="10" name="Rectangle 9">
            <a:extLst>
              <a:ext uri="{FF2B5EF4-FFF2-40B4-BE49-F238E27FC236}">
                <a16:creationId xmlns:a16="http://schemas.microsoft.com/office/drawing/2014/main" id="{243F836E-5C0B-42DE-98AC-4AC26B4BB8E4}"/>
              </a:ext>
            </a:extLst>
          </p:cNvPr>
          <p:cNvSpPr/>
          <p:nvPr userDrawn="1"/>
        </p:nvSpPr>
        <p:spPr>
          <a:xfrm>
            <a:off x="6815729" y="4661348"/>
            <a:ext cx="4730005" cy="318759"/>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26" tIns="45662" rIns="91326" bIns="45662" numCol="1" spcCol="0" rtlCol="0" fromWordArt="0" anchor="ctr" anchorCtr="0" forceAA="0" compatLnSpc="1">
            <a:prstTxWarp prst="textNoShape">
              <a:avLst/>
            </a:prstTxWarp>
            <a:noAutofit/>
          </a:bodyPr>
          <a:lstStyle/>
          <a:p>
            <a:pPr algn="ctr" defTabSz="913212" eaLnBrk="1" hangingPunct="1">
              <a:buClrTx/>
              <a:defRPr/>
            </a:pPr>
            <a:r>
              <a:rPr lang="en-GB" sz="1400" b="0">
                <a:solidFill>
                  <a:srgbClr val="00005E"/>
                </a:solidFill>
              </a:rPr>
              <a:t>OBLIGATIONSSTRATEGI</a:t>
            </a:r>
            <a:endParaRPr lang="en-GB" sz="1400" b="0" dirty="0">
              <a:solidFill>
                <a:srgbClr val="00005E"/>
              </a:solidFill>
            </a:endParaRPr>
          </a:p>
        </p:txBody>
      </p:sp>
      <p:cxnSp>
        <p:nvCxnSpPr>
          <p:cNvPr id="11" name="Straight Connector 10">
            <a:extLst>
              <a:ext uri="{FF2B5EF4-FFF2-40B4-BE49-F238E27FC236}">
                <a16:creationId xmlns:a16="http://schemas.microsoft.com/office/drawing/2014/main" id="{4DF5F330-28BF-4E30-B7AA-7AD9832145C5}"/>
              </a:ext>
            </a:extLst>
          </p:cNvPr>
          <p:cNvCxnSpPr>
            <a:cxnSpLocks/>
          </p:cNvCxnSpPr>
          <p:nvPr userDrawn="1"/>
        </p:nvCxnSpPr>
        <p:spPr>
          <a:xfrm>
            <a:off x="6813509" y="4934828"/>
            <a:ext cx="4722705" cy="0"/>
          </a:xfrm>
          <a:prstGeom prst="line">
            <a:avLst/>
          </a:prstGeom>
          <a:ln w="6350">
            <a:solidFill>
              <a:srgbClr val="8B8A8D"/>
            </a:solidFill>
          </a:ln>
        </p:spPr>
        <p:style>
          <a:lnRef idx="1">
            <a:schemeClr val="accent1"/>
          </a:lnRef>
          <a:fillRef idx="0">
            <a:schemeClr val="accent1"/>
          </a:fillRef>
          <a:effectRef idx="0">
            <a:schemeClr val="accent1"/>
          </a:effectRef>
          <a:fontRef idx="minor">
            <a:schemeClr val="tx1"/>
          </a:fontRef>
        </p:style>
      </p:cxnSp>
      <p:cxnSp>
        <p:nvCxnSpPr>
          <p:cNvPr id="12" name="Straight Connector 11">
            <a:extLst>
              <a:ext uri="{FF2B5EF4-FFF2-40B4-BE49-F238E27FC236}">
                <a16:creationId xmlns:a16="http://schemas.microsoft.com/office/drawing/2014/main" id="{0942C4D1-0B2E-429E-9EF2-6B7DF14EA53D}"/>
              </a:ext>
            </a:extLst>
          </p:cNvPr>
          <p:cNvCxnSpPr>
            <a:cxnSpLocks/>
          </p:cNvCxnSpPr>
          <p:nvPr userDrawn="1"/>
        </p:nvCxnSpPr>
        <p:spPr>
          <a:xfrm>
            <a:off x="6823029" y="2381318"/>
            <a:ext cx="4722705" cy="0"/>
          </a:xfrm>
          <a:prstGeom prst="line">
            <a:avLst/>
          </a:prstGeom>
          <a:ln w="6350">
            <a:solidFill>
              <a:srgbClr val="8B8A8D"/>
            </a:solidFill>
          </a:ln>
        </p:spPr>
        <p:style>
          <a:lnRef idx="1">
            <a:schemeClr val="accent1"/>
          </a:lnRef>
          <a:fillRef idx="0">
            <a:schemeClr val="accent1"/>
          </a:fillRef>
          <a:effectRef idx="0">
            <a:schemeClr val="accent1"/>
          </a:effectRef>
          <a:fontRef idx="minor">
            <a:schemeClr val="tx1"/>
          </a:fontRef>
        </p:style>
      </p:cxnSp>
      <p:sp>
        <p:nvSpPr>
          <p:cNvPr id="13" name="Rectangle 12">
            <a:extLst>
              <a:ext uri="{FF2B5EF4-FFF2-40B4-BE49-F238E27FC236}">
                <a16:creationId xmlns:a16="http://schemas.microsoft.com/office/drawing/2014/main" id="{DC0B55F1-A14F-433C-AC86-0535C9E33E99}"/>
              </a:ext>
            </a:extLst>
          </p:cNvPr>
          <p:cNvSpPr/>
          <p:nvPr userDrawn="1"/>
        </p:nvSpPr>
        <p:spPr>
          <a:xfrm>
            <a:off x="6823027" y="942833"/>
            <a:ext cx="4713187" cy="253857"/>
          </a:xfrm>
          <a:prstGeom prst="rect">
            <a:avLst/>
          </a:prstGeom>
        </p:spPr>
        <p:txBody>
          <a:bodyPr wrap="square">
            <a:spAutoFit/>
          </a:bodyPr>
          <a:lstStyle/>
          <a:p>
            <a:pPr fontAlgn="auto">
              <a:spcAft>
                <a:spcPts val="0"/>
              </a:spcAft>
              <a:buClrTx/>
              <a:defRPr/>
            </a:pPr>
            <a:r>
              <a:rPr lang="en-GB" sz="1050" b="0" noProof="1">
                <a:solidFill>
                  <a:prstClr val="black"/>
                </a:solidFill>
              </a:rPr>
              <a:t>Indsæt tekst</a:t>
            </a:r>
          </a:p>
        </p:txBody>
      </p:sp>
      <p:sp>
        <p:nvSpPr>
          <p:cNvPr id="14" name="Rectangle 13">
            <a:extLst>
              <a:ext uri="{FF2B5EF4-FFF2-40B4-BE49-F238E27FC236}">
                <a16:creationId xmlns:a16="http://schemas.microsoft.com/office/drawing/2014/main" id="{FC8965CE-DDA8-4F3A-96FC-FF1B8792F620}"/>
              </a:ext>
            </a:extLst>
          </p:cNvPr>
          <p:cNvSpPr/>
          <p:nvPr userDrawn="1"/>
        </p:nvSpPr>
        <p:spPr>
          <a:xfrm>
            <a:off x="6823026" y="5013757"/>
            <a:ext cx="4713187" cy="253857"/>
          </a:xfrm>
          <a:prstGeom prst="rect">
            <a:avLst/>
          </a:prstGeom>
        </p:spPr>
        <p:txBody>
          <a:bodyPr wrap="square">
            <a:spAutoFit/>
          </a:bodyPr>
          <a:lstStyle/>
          <a:p>
            <a:pPr fontAlgn="auto">
              <a:spcAft>
                <a:spcPts val="0"/>
              </a:spcAft>
              <a:buClrTx/>
              <a:defRPr/>
            </a:pPr>
            <a:r>
              <a:rPr lang="en-GB" sz="1050" b="0" noProof="1">
                <a:solidFill>
                  <a:prstClr val="black"/>
                </a:solidFill>
              </a:rPr>
              <a:t>Indsæt tekst</a:t>
            </a:r>
          </a:p>
        </p:txBody>
      </p:sp>
      <p:sp>
        <p:nvSpPr>
          <p:cNvPr id="15" name="Content Placeholder 1">
            <a:extLst>
              <a:ext uri="{FF2B5EF4-FFF2-40B4-BE49-F238E27FC236}">
                <a16:creationId xmlns:a16="http://schemas.microsoft.com/office/drawing/2014/main" id="{AB6133DA-13CF-484C-B16D-0ABF510ED616}"/>
              </a:ext>
            </a:extLst>
          </p:cNvPr>
          <p:cNvSpPr>
            <a:spLocks noGrp="1"/>
          </p:cNvSpPr>
          <p:nvPr>
            <p:ph idx="1" hasCustomPrompt="1"/>
          </p:nvPr>
        </p:nvSpPr>
        <p:spPr>
          <a:xfrm>
            <a:off x="3" y="1628428"/>
            <a:ext cx="6095999" cy="2384721"/>
          </a:xfrm>
          <a:prstGeom prst="rect">
            <a:avLst/>
          </a:prstGeom>
        </p:spPr>
        <p:txBody>
          <a:bodyPr/>
          <a:lstStyle>
            <a:lvl1pPr marL="0" indent="0" algn="ctr">
              <a:buNone/>
              <a:defRPr>
                <a:solidFill>
                  <a:schemeClr val="bg1"/>
                </a:solidFill>
              </a:defRPr>
            </a:lvl1pPr>
          </a:lstStyle>
          <a:p>
            <a:pPr marL="0" indent="0" algn="ctr">
              <a:buNone/>
            </a:pPr>
            <a:r>
              <a:rPr lang="en-GB" sz="5393" b="1">
                <a:latin typeface="Arial (headings)"/>
              </a:rPr>
              <a:t>Indsæt Overskrift</a:t>
            </a:r>
            <a:endParaRPr lang="en-GB" sz="4396" b="1" dirty="0"/>
          </a:p>
        </p:txBody>
      </p:sp>
      <p:sp>
        <p:nvSpPr>
          <p:cNvPr id="16" name="Content Placeholder 2">
            <a:extLst>
              <a:ext uri="{FF2B5EF4-FFF2-40B4-BE49-F238E27FC236}">
                <a16:creationId xmlns:a16="http://schemas.microsoft.com/office/drawing/2014/main" id="{57AEEE00-F4E0-47C6-8D3E-7EFE48DE03E9}"/>
              </a:ext>
            </a:extLst>
          </p:cNvPr>
          <p:cNvSpPr txBox="1">
            <a:spLocks/>
          </p:cNvSpPr>
          <p:nvPr userDrawn="1"/>
        </p:nvSpPr>
        <p:spPr>
          <a:xfrm>
            <a:off x="-11541" y="4724051"/>
            <a:ext cx="6107544" cy="287898"/>
          </a:xfrm>
          <a:prstGeom prst="rect">
            <a:avLst/>
          </a:prstGeom>
        </p:spPr>
        <p:txBody>
          <a:bodyPr vert="horz" lIns="0" tIns="0" rIns="0" bIns="0" rtlCol="0">
            <a:noAutofit/>
          </a:bodyPr>
          <a:lstStyle>
            <a:lvl1pPr marL="215429" indent="-215429" algn="ctr" defTabSz="1088485" rtl="0" eaLnBrk="1" latinLnBrk="0" hangingPunct="1">
              <a:spcBef>
                <a:spcPts val="1200"/>
              </a:spcBef>
              <a:buFont typeface="Arial" pitchFamily="34" charset="0"/>
              <a:buChar char="•"/>
              <a:defRPr sz="1400" kern="1200">
                <a:solidFill>
                  <a:schemeClr val="bg1"/>
                </a:solidFill>
                <a:latin typeface="+mn-lt"/>
                <a:ea typeface="+mn-ea"/>
                <a:cs typeface="+mn-cs"/>
              </a:defRPr>
            </a:lvl1pPr>
            <a:lvl2pPr marL="471391" indent="-214269" algn="l" defTabSz="1088485" rtl="0" eaLnBrk="1" latinLnBrk="0" hangingPunct="1">
              <a:spcBef>
                <a:spcPts val="0"/>
              </a:spcBef>
              <a:buFont typeface="Arial" pitchFamily="34" charset="0"/>
              <a:buChar char="–"/>
              <a:defRPr sz="3999" kern="1200">
                <a:solidFill>
                  <a:schemeClr val="tx1"/>
                </a:solidFill>
                <a:latin typeface="+mn-lt"/>
                <a:ea typeface="+mn-ea"/>
                <a:cs typeface="+mn-cs"/>
              </a:defRPr>
            </a:lvl2pPr>
            <a:lvl3pPr marL="728513" indent="-214269" algn="l" defTabSz="1088485" rtl="0" eaLnBrk="1" latinLnBrk="0" hangingPunct="1">
              <a:spcBef>
                <a:spcPts val="0"/>
              </a:spcBef>
              <a:buFont typeface="Arial" pitchFamily="34" charset="0"/>
              <a:buChar char="−"/>
              <a:defRPr sz="3999" kern="1200">
                <a:solidFill>
                  <a:schemeClr val="tx1"/>
                </a:solidFill>
                <a:latin typeface="+mn-lt"/>
                <a:ea typeface="+mn-ea"/>
                <a:cs typeface="+mn-cs"/>
              </a:defRPr>
            </a:lvl3pPr>
            <a:lvl4pPr marL="985637" indent="-214269" algn="l" defTabSz="1088485" rtl="0" eaLnBrk="1" latinLnBrk="0" hangingPunct="1">
              <a:spcBef>
                <a:spcPts val="0"/>
              </a:spcBef>
              <a:buFont typeface="Arial" pitchFamily="34" charset="0"/>
              <a:buChar char="−"/>
              <a:defRPr sz="3999" kern="1200">
                <a:solidFill>
                  <a:schemeClr val="tx1"/>
                </a:solidFill>
                <a:latin typeface="+mn-lt"/>
                <a:ea typeface="+mn-ea"/>
                <a:cs typeface="+mn-cs"/>
              </a:defRPr>
            </a:lvl4pPr>
            <a:lvl5pPr marL="1242760" indent="-214269" algn="l" defTabSz="1088485" rtl="0" eaLnBrk="1" latinLnBrk="0" hangingPunct="1">
              <a:spcBef>
                <a:spcPts val="0"/>
              </a:spcBef>
              <a:buFont typeface="Arial" pitchFamily="34" charset="0"/>
              <a:buChar char="−"/>
              <a:defRPr sz="3999" kern="1200">
                <a:solidFill>
                  <a:schemeClr val="tx1"/>
                </a:solidFill>
                <a:latin typeface="+mn-lt"/>
                <a:ea typeface="+mn-ea"/>
                <a:cs typeface="+mn-cs"/>
              </a:defRPr>
            </a:lvl5pPr>
            <a:lvl6pPr marL="2993336" indent="-272122" algn="l" defTabSz="1088485" rtl="0" eaLnBrk="1" latinLnBrk="0" hangingPunct="1">
              <a:spcBef>
                <a:spcPct val="20000"/>
              </a:spcBef>
              <a:buFont typeface="Arial" pitchFamily="34" charset="0"/>
              <a:buChar char="•"/>
              <a:defRPr sz="2400" kern="1200">
                <a:solidFill>
                  <a:schemeClr val="tx1"/>
                </a:solidFill>
                <a:latin typeface="+mn-lt"/>
                <a:ea typeface="+mn-ea"/>
                <a:cs typeface="+mn-cs"/>
              </a:defRPr>
            </a:lvl6pPr>
            <a:lvl7pPr marL="3537578" indent="-272122" algn="l" defTabSz="1088485"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81821" indent="-272122" algn="l" defTabSz="1088485"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26064" indent="-272122" algn="l" defTabSz="1088485"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indent="0" fontAlgn="auto">
              <a:spcAft>
                <a:spcPts val="0"/>
              </a:spcAft>
              <a:buClrTx/>
              <a:buFont typeface="Arial" pitchFamily="34" charset="0"/>
              <a:buNone/>
              <a:defRPr/>
            </a:pPr>
            <a:r>
              <a:rPr lang="en-GB" sz="1200" b="0">
                <a:solidFill>
                  <a:prstClr val="white"/>
                </a:solidFill>
              </a:rPr>
              <a:t>Afkastforventninger de kommende 12 mdr.</a:t>
            </a:r>
            <a:endParaRPr lang="en-GB" sz="1200" b="0" dirty="0">
              <a:solidFill>
                <a:prstClr val="white"/>
              </a:solidFill>
            </a:endParaRPr>
          </a:p>
        </p:txBody>
      </p:sp>
      <p:cxnSp>
        <p:nvCxnSpPr>
          <p:cNvPr id="17" name="Straight Connector 16">
            <a:extLst>
              <a:ext uri="{FF2B5EF4-FFF2-40B4-BE49-F238E27FC236}">
                <a16:creationId xmlns:a16="http://schemas.microsoft.com/office/drawing/2014/main" id="{07D6EAB8-021F-4312-AD0C-C4E1AEC051FA}"/>
              </a:ext>
            </a:extLst>
          </p:cNvPr>
          <p:cNvCxnSpPr>
            <a:cxnSpLocks/>
          </p:cNvCxnSpPr>
          <p:nvPr userDrawn="1"/>
        </p:nvCxnSpPr>
        <p:spPr>
          <a:xfrm>
            <a:off x="418042" y="4934828"/>
            <a:ext cx="5194976" cy="0"/>
          </a:xfrm>
          <a:prstGeom prst="line">
            <a:avLst/>
          </a:prstGeom>
          <a:ln w="6350">
            <a:solidFill>
              <a:schemeClr val="bg1"/>
            </a:solidFill>
          </a:ln>
        </p:spPr>
        <p:style>
          <a:lnRef idx="1">
            <a:schemeClr val="accent1"/>
          </a:lnRef>
          <a:fillRef idx="0">
            <a:schemeClr val="accent1"/>
          </a:fillRef>
          <a:effectRef idx="0">
            <a:schemeClr val="accent1"/>
          </a:effectRef>
          <a:fontRef idx="minor">
            <a:schemeClr val="tx1"/>
          </a:fontRef>
        </p:style>
      </p:cxnSp>
      <p:graphicFrame>
        <p:nvGraphicFramePr>
          <p:cNvPr id="18" name="Table 17">
            <a:extLst>
              <a:ext uri="{FF2B5EF4-FFF2-40B4-BE49-F238E27FC236}">
                <a16:creationId xmlns:a16="http://schemas.microsoft.com/office/drawing/2014/main" id="{E2FD3BFC-B54E-48C7-9168-B2F2E8CE49C5}"/>
              </a:ext>
            </a:extLst>
          </p:cNvPr>
          <p:cNvGraphicFramePr>
            <a:graphicFrameLocks noGrp="1"/>
          </p:cNvGraphicFramePr>
          <p:nvPr userDrawn="1"/>
        </p:nvGraphicFramePr>
        <p:xfrm>
          <a:off x="418038" y="5108389"/>
          <a:ext cx="5194975" cy="1079239"/>
        </p:xfrm>
        <a:graphic>
          <a:graphicData uri="http://schemas.openxmlformats.org/drawingml/2006/table">
            <a:tbl>
              <a:tblPr firstRow="1" bandRow="1">
                <a:tableStyleId>{5C22544A-7EE6-4342-B048-85BDC9FD1C3A}</a:tableStyleId>
              </a:tblPr>
              <a:tblGrid>
                <a:gridCol w="3590273">
                  <a:extLst>
                    <a:ext uri="{9D8B030D-6E8A-4147-A177-3AD203B41FA5}">
                      <a16:colId xmlns:a16="http://schemas.microsoft.com/office/drawing/2014/main" val="20000"/>
                    </a:ext>
                  </a:extLst>
                </a:gridCol>
                <a:gridCol w="1007850">
                  <a:extLst>
                    <a:ext uri="{9D8B030D-6E8A-4147-A177-3AD203B41FA5}">
                      <a16:colId xmlns:a16="http://schemas.microsoft.com/office/drawing/2014/main" val="20001"/>
                    </a:ext>
                  </a:extLst>
                </a:gridCol>
                <a:gridCol w="359946">
                  <a:extLst>
                    <a:ext uri="{9D8B030D-6E8A-4147-A177-3AD203B41FA5}">
                      <a16:colId xmlns:a16="http://schemas.microsoft.com/office/drawing/2014/main" val="20002"/>
                    </a:ext>
                  </a:extLst>
                </a:gridCol>
                <a:gridCol w="236906">
                  <a:extLst>
                    <a:ext uri="{9D8B030D-6E8A-4147-A177-3AD203B41FA5}">
                      <a16:colId xmlns:a16="http://schemas.microsoft.com/office/drawing/2014/main" val="20003"/>
                    </a:ext>
                  </a:extLst>
                </a:gridCol>
              </a:tblGrid>
              <a:tr h="180469">
                <a:tc>
                  <a:txBody>
                    <a:bodyPr/>
                    <a:lstStyle/>
                    <a:p>
                      <a:pPr marL="0" algn="l" defTabSz="914217" rtl="0" eaLnBrk="1" latinLnBrk="0" hangingPunct="1">
                        <a:lnSpc>
                          <a:spcPct val="120000"/>
                        </a:lnSpc>
                        <a:spcBef>
                          <a:spcPct val="85000"/>
                        </a:spcBef>
                        <a:buClr>
                          <a:srgbClr val="1E2866"/>
                        </a:buClr>
                      </a:pPr>
                      <a:r>
                        <a:rPr lang="en-US" sz="900" b="0" kern="1200">
                          <a:solidFill>
                            <a:schemeClr val="bg1"/>
                          </a:solidFill>
                          <a:latin typeface="+mn-lt"/>
                          <a:ea typeface="+mn-ea"/>
                          <a:cs typeface="+mn-cs"/>
                        </a:rPr>
                        <a:t>Danske </a:t>
                      </a:r>
                      <a:r>
                        <a:rPr lang="en-US" sz="900" b="0" kern="1200" err="1">
                          <a:solidFill>
                            <a:schemeClr val="bg1"/>
                          </a:solidFill>
                          <a:latin typeface="+mn-lt"/>
                          <a:ea typeface="+mn-ea"/>
                          <a:cs typeface="+mn-cs"/>
                        </a:rPr>
                        <a:t>stater</a:t>
                      </a:r>
                      <a:endParaRPr lang="en-US" sz="900" b="0" kern="1200">
                        <a:solidFill>
                          <a:schemeClr val="bg1"/>
                        </a:solidFill>
                        <a:latin typeface="+mn-lt"/>
                        <a:ea typeface="+mn-ea"/>
                        <a:cs typeface="+mn-cs"/>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217" rtl="0" eaLnBrk="1" latinLnBrk="0" hangingPunct="1">
                        <a:lnSpc>
                          <a:spcPct val="120000"/>
                        </a:lnSpc>
                        <a:spcBef>
                          <a:spcPct val="85000"/>
                        </a:spcBef>
                        <a:buClr>
                          <a:srgbClr val="1E2866"/>
                        </a:buClr>
                      </a:pPr>
                      <a:r>
                        <a:rPr lang="en-US" sz="900" b="0" kern="1200">
                          <a:solidFill>
                            <a:schemeClr val="bg1"/>
                          </a:solidFill>
                          <a:latin typeface="+mn-lt"/>
                          <a:ea typeface="+mn-ea"/>
                          <a:cs typeface="+mn-cs"/>
                        </a:rPr>
                        <a:t>-2%</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217" rtl="0" eaLnBrk="1" latinLnBrk="0" hangingPunct="1">
                        <a:lnSpc>
                          <a:spcPct val="120000"/>
                        </a:lnSpc>
                        <a:spcBef>
                          <a:spcPct val="85000"/>
                        </a:spcBef>
                        <a:buClr>
                          <a:srgbClr val="1E2866"/>
                        </a:buClr>
                      </a:pPr>
                      <a:r>
                        <a:rPr lang="en-US" sz="900" b="0" kern="1200">
                          <a:solidFill>
                            <a:schemeClr val="bg1"/>
                          </a:solidFill>
                          <a:latin typeface="+mn-lt"/>
                          <a:ea typeface="+mn-ea"/>
                          <a:cs typeface="+mn-cs"/>
                        </a:rPr>
                        <a:t>-</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217" rtl="0" eaLnBrk="1" latinLnBrk="0" hangingPunct="1">
                        <a:lnSpc>
                          <a:spcPct val="120000"/>
                        </a:lnSpc>
                        <a:spcBef>
                          <a:spcPct val="85000"/>
                        </a:spcBef>
                        <a:buClr>
                          <a:srgbClr val="1E2866"/>
                        </a:buClr>
                      </a:pPr>
                      <a:r>
                        <a:rPr lang="en-US" sz="900" b="0" kern="1200">
                          <a:solidFill>
                            <a:schemeClr val="bg1"/>
                          </a:solidFill>
                          <a:latin typeface="+mn-lt"/>
                          <a:ea typeface="+mn-ea"/>
                          <a:cs typeface="+mn-cs"/>
                        </a:rPr>
                        <a:t>0%</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180469">
                <a:tc>
                  <a:txBody>
                    <a:bodyPr/>
                    <a:lstStyle/>
                    <a:p>
                      <a:pPr marL="0" algn="l" defTabSz="914217" rtl="0" eaLnBrk="1" latinLnBrk="0" hangingPunct="1">
                        <a:lnSpc>
                          <a:spcPct val="120000"/>
                        </a:lnSpc>
                        <a:spcBef>
                          <a:spcPct val="85000"/>
                        </a:spcBef>
                        <a:buClr>
                          <a:srgbClr val="1E2866"/>
                        </a:buClr>
                      </a:pPr>
                      <a:r>
                        <a:rPr lang="en-US" sz="900" b="0" kern="1200">
                          <a:solidFill>
                            <a:schemeClr val="bg1"/>
                          </a:solidFill>
                          <a:latin typeface="+mn-lt"/>
                          <a:ea typeface="+mn-ea"/>
                          <a:cs typeface="+mn-cs"/>
                        </a:rPr>
                        <a:t>Danske realer</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217" rtl="0" eaLnBrk="1" latinLnBrk="0" hangingPunct="1">
                        <a:lnSpc>
                          <a:spcPct val="120000"/>
                        </a:lnSpc>
                        <a:spcBef>
                          <a:spcPct val="85000"/>
                        </a:spcBef>
                        <a:buClr>
                          <a:srgbClr val="1E2866"/>
                        </a:buClr>
                      </a:pPr>
                      <a:r>
                        <a:rPr lang="en-US" sz="900" b="0" kern="1200">
                          <a:solidFill>
                            <a:schemeClr val="bg1"/>
                          </a:solidFill>
                          <a:latin typeface="+mn-lt"/>
                          <a:ea typeface="+mn-ea"/>
                          <a:cs typeface="+mn-cs"/>
                        </a:rPr>
                        <a:t>-2%</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217" rtl="0" eaLnBrk="1" latinLnBrk="0" hangingPunct="1">
                        <a:lnSpc>
                          <a:spcPct val="120000"/>
                        </a:lnSpc>
                        <a:spcBef>
                          <a:spcPct val="85000"/>
                        </a:spcBef>
                        <a:buClr>
                          <a:srgbClr val="1E2866"/>
                        </a:buClr>
                      </a:pPr>
                      <a:r>
                        <a:rPr lang="en-US" sz="900" b="0" kern="1200">
                          <a:solidFill>
                            <a:schemeClr val="bg1"/>
                          </a:solidFill>
                          <a:latin typeface="+mn-lt"/>
                          <a:ea typeface="+mn-ea"/>
                          <a:cs typeface="+mn-cs"/>
                        </a:rPr>
                        <a:t>-</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217" rtl="0" eaLnBrk="1" latinLnBrk="0" hangingPunct="1">
                        <a:lnSpc>
                          <a:spcPct val="120000"/>
                        </a:lnSpc>
                        <a:spcBef>
                          <a:spcPct val="85000"/>
                        </a:spcBef>
                        <a:buClr>
                          <a:srgbClr val="1E2866"/>
                        </a:buClr>
                      </a:pPr>
                      <a:r>
                        <a:rPr lang="en-US" sz="900" b="0" kern="1200">
                          <a:solidFill>
                            <a:schemeClr val="bg1"/>
                          </a:solidFill>
                          <a:latin typeface="+mn-lt"/>
                          <a:ea typeface="+mn-ea"/>
                          <a:cs typeface="+mn-cs"/>
                        </a:rPr>
                        <a:t>1%</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180469">
                <a:tc>
                  <a:txBody>
                    <a:bodyPr/>
                    <a:lstStyle/>
                    <a:p>
                      <a:pPr marL="0" algn="l" defTabSz="914217" rtl="0" eaLnBrk="1" latinLnBrk="0" hangingPunct="1">
                        <a:lnSpc>
                          <a:spcPct val="120000"/>
                        </a:lnSpc>
                        <a:spcBef>
                          <a:spcPct val="85000"/>
                        </a:spcBef>
                        <a:buClr>
                          <a:srgbClr val="1E2866"/>
                        </a:buClr>
                      </a:pPr>
                      <a:r>
                        <a:rPr lang="en-US" sz="900" b="0" kern="1200" err="1">
                          <a:solidFill>
                            <a:schemeClr val="bg1"/>
                          </a:solidFill>
                          <a:latin typeface="+mn-lt"/>
                          <a:ea typeface="+mn-ea"/>
                          <a:cs typeface="+mn-cs"/>
                        </a:rPr>
                        <a:t>Virksomhedsobligationer</a:t>
                      </a:r>
                      <a:endParaRPr lang="en-US" sz="900" b="0" kern="1200">
                        <a:solidFill>
                          <a:schemeClr val="bg1"/>
                        </a:solidFill>
                        <a:latin typeface="+mn-lt"/>
                        <a:ea typeface="+mn-ea"/>
                        <a:cs typeface="+mn-cs"/>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217" rtl="0" eaLnBrk="1" latinLnBrk="0" hangingPunct="1">
                        <a:lnSpc>
                          <a:spcPct val="120000"/>
                        </a:lnSpc>
                        <a:spcBef>
                          <a:spcPct val="85000"/>
                        </a:spcBef>
                        <a:buClr>
                          <a:srgbClr val="1E2866"/>
                        </a:buClr>
                      </a:pPr>
                      <a:r>
                        <a:rPr lang="en-US" sz="900" b="0" kern="1200">
                          <a:solidFill>
                            <a:schemeClr val="bg1"/>
                          </a:solidFill>
                          <a:latin typeface="+mn-lt"/>
                          <a:ea typeface="+mn-ea"/>
                          <a:cs typeface="+mn-cs"/>
                        </a:rPr>
                        <a:t>-4%</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217" rtl="0" eaLnBrk="1" latinLnBrk="0" hangingPunct="1">
                        <a:lnSpc>
                          <a:spcPct val="120000"/>
                        </a:lnSpc>
                        <a:spcBef>
                          <a:spcPct val="85000"/>
                        </a:spcBef>
                        <a:buClr>
                          <a:srgbClr val="1E2866"/>
                        </a:buClr>
                      </a:pPr>
                      <a:r>
                        <a:rPr lang="en-US" sz="900" b="0" kern="1200">
                          <a:solidFill>
                            <a:schemeClr val="bg1"/>
                          </a:solidFill>
                          <a:latin typeface="+mn-lt"/>
                          <a:ea typeface="+mn-ea"/>
                          <a:cs typeface="+mn-cs"/>
                        </a:rPr>
                        <a:t>-</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217" rtl="0" eaLnBrk="1" latinLnBrk="0" hangingPunct="1">
                        <a:lnSpc>
                          <a:spcPct val="120000"/>
                        </a:lnSpc>
                        <a:spcBef>
                          <a:spcPct val="85000"/>
                        </a:spcBef>
                        <a:buClr>
                          <a:srgbClr val="1E2866"/>
                        </a:buClr>
                      </a:pPr>
                      <a:r>
                        <a:rPr lang="en-US" sz="900" b="0" kern="1200">
                          <a:solidFill>
                            <a:schemeClr val="bg1"/>
                          </a:solidFill>
                          <a:latin typeface="+mn-lt"/>
                          <a:ea typeface="+mn-ea"/>
                          <a:cs typeface="+mn-cs"/>
                        </a:rPr>
                        <a:t>0%</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r h="180469">
                <a:tc>
                  <a:txBody>
                    <a:bodyPr/>
                    <a:lstStyle/>
                    <a:p>
                      <a:pPr marL="0" algn="l" defTabSz="914217" rtl="0" eaLnBrk="1" latinLnBrk="0" hangingPunct="1">
                        <a:lnSpc>
                          <a:spcPct val="120000"/>
                        </a:lnSpc>
                        <a:spcBef>
                          <a:spcPct val="85000"/>
                        </a:spcBef>
                        <a:buClr>
                          <a:srgbClr val="1E2866"/>
                        </a:buClr>
                      </a:pPr>
                      <a:r>
                        <a:rPr lang="en-US" sz="900" b="0" kern="1200" err="1">
                          <a:solidFill>
                            <a:schemeClr val="bg1"/>
                          </a:solidFill>
                          <a:latin typeface="+mn-lt"/>
                          <a:ea typeface="+mn-ea"/>
                          <a:cs typeface="+mn-cs"/>
                        </a:rPr>
                        <a:t>Virksomhedsobligationer</a:t>
                      </a:r>
                      <a:r>
                        <a:rPr lang="en-US" sz="900" b="0" kern="1200" baseline="0">
                          <a:solidFill>
                            <a:schemeClr val="bg1"/>
                          </a:solidFill>
                          <a:latin typeface="+mn-lt"/>
                          <a:ea typeface="+mn-ea"/>
                          <a:cs typeface="+mn-cs"/>
                        </a:rPr>
                        <a:t> </a:t>
                      </a:r>
                      <a:r>
                        <a:rPr lang="en-US" sz="900" b="0" kern="1200" baseline="0" err="1">
                          <a:solidFill>
                            <a:schemeClr val="bg1"/>
                          </a:solidFill>
                          <a:latin typeface="+mn-lt"/>
                          <a:ea typeface="+mn-ea"/>
                          <a:cs typeface="+mn-cs"/>
                        </a:rPr>
                        <a:t>højrente</a:t>
                      </a:r>
                      <a:endParaRPr lang="en-US" sz="900" b="0" kern="1200">
                        <a:solidFill>
                          <a:schemeClr val="bg1"/>
                        </a:solidFill>
                        <a:latin typeface="+mn-lt"/>
                        <a:ea typeface="+mn-ea"/>
                        <a:cs typeface="+mn-cs"/>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217" rtl="0" eaLnBrk="1" latinLnBrk="0" hangingPunct="1">
                        <a:lnSpc>
                          <a:spcPct val="120000"/>
                        </a:lnSpc>
                        <a:spcBef>
                          <a:spcPct val="85000"/>
                        </a:spcBef>
                        <a:buClr>
                          <a:srgbClr val="1E2866"/>
                        </a:buClr>
                      </a:pPr>
                      <a:r>
                        <a:rPr lang="en-US" sz="900" b="0" kern="1200">
                          <a:solidFill>
                            <a:schemeClr val="bg1"/>
                          </a:solidFill>
                          <a:latin typeface="+mn-lt"/>
                          <a:ea typeface="+mn-ea"/>
                          <a:cs typeface="+mn-cs"/>
                        </a:rPr>
                        <a:t>0%</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217" rtl="0" eaLnBrk="1" latinLnBrk="0" hangingPunct="1">
                        <a:lnSpc>
                          <a:spcPct val="120000"/>
                        </a:lnSpc>
                        <a:spcBef>
                          <a:spcPct val="85000"/>
                        </a:spcBef>
                        <a:buClr>
                          <a:srgbClr val="1E2866"/>
                        </a:buClr>
                      </a:pPr>
                      <a:r>
                        <a:rPr lang="en-US" sz="900" b="0" kern="1200">
                          <a:solidFill>
                            <a:schemeClr val="bg1"/>
                          </a:solidFill>
                          <a:latin typeface="+mn-lt"/>
                          <a:ea typeface="+mn-ea"/>
                          <a:cs typeface="+mn-cs"/>
                        </a:rPr>
                        <a:t>-</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217" rtl="0" eaLnBrk="1" latinLnBrk="0" hangingPunct="1">
                        <a:lnSpc>
                          <a:spcPct val="120000"/>
                        </a:lnSpc>
                        <a:spcBef>
                          <a:spcPct val="85000"/>
                        </a:spcBef>
                        <a:buClr>
                          <a:srgbClr val="1E2866"/>
                        </a:buClr>
                      </a:pPr>
                      <a:r>
                        <a:rPr lang="en-US" sz="900" b="0" kern="1200">
                          <a:solidFill>
                            <a:schemeClr val="bg1"/>
                          </a:solidFill>
                          <a:latin typeface="+mn-lt"/>
                          <a:ea typeface="+mn-ea"/>
                          <a:cs typeface="+mn-cs"/>
                        </a:rPr>
                        <a:t>4%</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3"/>
                  </a:ext>
                </a:extLst>
              </a:tr>
              <a:tr h="180469">
                <a:tc>
                  <a:txBody>
                    <a:bodyPr/>
                    <a:lstStyle/>
                    <a:p>
                      <a:pPr marL="0" algn="l" defTabSz="914217" rtl="0" eaLnBrk="1" latinLnBrk="0" hangingPunct="1">
                        <a:lnSpc>
                          <a:spcPct val="120000"/>
                        </a:lnSpc>
                        <a:spcBef>
                          <a:spcPct val="85000"/>
                        </a:spcBef>
                        <a:buClr>
                          <a:srgbClr val="1E2866"/>
                        </a:buClr>
                      </a:pPr>
                      <a:r>
                        <a:rPr lang="en-US" sz="900" b="0" kern="1200" err="1">
                          <a:solidFill>
                            <a:schemeClr val="bg1"/>
                          </a:solidFill>
                          <a:latin typeface="+mn-lt"/>
                          <a:ea typeface="+mn-ea"/>
                          <a:cs typeface="+mn-cs"/>
                        </a:rPr>
                        <a:t>Højrentelande</a:t>
                      </a:r>
                      <a:endParaRPr lang="en-US" sz="900" b="0" kern="1200">
                        <a:solidFill>
                          <a:schemeClr val="bg1"/>
                        </a:solidFill>
                        <a:latin typeface="+mn-lt"/>
                        <a:ea typeface="+mn-ea"/>
                        <a:cs typeface="+mn-cs"/>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217" rtl="0" eaLnBrk="1" latinLnBrk="0" hangingPunct="1">
                        <a:lnSpc>
                          <a:spcPct val="120000"/>
                        </a:lnSpc>
                        <a:spcBef>
                          <a:spcPct val="85000"/>
                        </a:spcBef>
                        <a:buClr>
                          <a:srgbClr val="1E2866"/>
                        </a:buClr>
                      </a:pPr>
                      <a:r>
                        <a:rPr lang="en-US" sz="900" b="0" kern="1200">
                          <a:solidFill>
                            <a:schemeClr val="bg1"/>
                          </a:solidFill>
                          <a:latin typeface="+mn-lt"/>
                          <a:ea typeface="+mn-ea"/>
                          <a:cs typeface="+mn-cs"/>
                        </a:rPr>
                        <a:t>1%</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217" rtl="0" eaLnBrk="1" latinLnBrk="0" hangingPunct="1">
                        <a:lnSpc>
                          <a:spcPct val="120000"/>
                        </a:lnSpc>
                        <a:spcBef>
                          <a:spcPct val="85000"/>
                        </a:spcBef>
                        <a:buClr>
                          <a:srgbClr val="1E2866"/>
                        </a:buClr>
                      </a:pPr>
                      <a:r>
                        <a:rPr lang="en-US" sz="900" b="0" kern="1200">
                          <a:solidFill>
                            <a:schemeClr val="bg1"/>
                          </a:solidFill>
                          <a:latin typeface="+mn-lt"/>
                          <a:ea typeface="+mn-ea"/>
                          <a:cs typeface="+mn-cs"/>
                        </a:rPr>
                        <a:t>-</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217" rtl="0" eaLnBrk="1" latinLnBrk="0" hangingPunct="1">
                        <a:lnSpc>
                          <a:spcPct val="120000"/>
                        </a:lnSpc>
                        <a:spcBef>
                          <a:spcPct val="85000"/>
                        </a:spcBef>
                        <a:buClr>
                          <a:srgbClr val="1E2866"/>
                        </a:buClr>
                      </a:pPr>
                      <a:r>
                        <a:rPr lang="en-US" sz="900" b="0" kern="1200">
                          <a:solidFill>
                            <a:schemeClr val="bg1"/>
                          </a:solidFill>
                          <a:latin typeface="+mn-lt"/>
                          <a:ea typeface="+mn-ea"/>
                          <a:cs typeface="+mn-cs"/>
                        </a:rPr>
                        <a:t>6%</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4"/>
                  </a:ext>
                </a:extLst>
              </a:tr>
              <a:tr h="176894">
                <a:tc>
                  <a:txBody>
                    <a:bodyPr/>
                    <a:lstStyle/>
                    <a:p>
                      <a:pPr marL="0" algn="l" defTabSz="914217" rtl="0" eaLnBrk="1" latinLnBrk="0" hangingPunct="1">
                        <a:lnSpc>
                          <a:spcPct val="120000"/>
                        </a:lnSpc>
                        <a:spcBef>
                          <a:spcPct val="85000"/>
                        </a:spcBef>
                        <a:buClr>
                          <a:srgbClr val="1E2866"/>
                        </a:buClr>
                      </a:pPr>
                      <a:r>
                        <a:rPr lang="en-US" sz="900" b="0" kern="1200" err="1">
                          <a:solidFill>
                            <a:schemeClr val="bg1"/>
                          </a:solidFill>
                          <a:latin typeface="+mn-lt"/>
                          <a:ea typeface="+mn-ea"/>
                          <a:cs typeface="+mn-cs"/>
                        </a:rPr>
                        <a:t>Aktier</a:t>
                      </a:r>
                      <a:endParaRPr lang="en-US" sz="900" b="0" kern="1200">
                        <a:solidFill>
                          <a:schemeClr val="bg1"/>
                        </a:solidFill>
                        <a:latin typeface="+mn-lt"/>
                        <a:ea typeface="+mn-ea"/>
                        <a:cs typeface="+mn-cs"/>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217" rtl="0" eaLnBrk="1" latinLnBrk="0" hangingPunct="1">
                        <a:lnSpc>
                          <a:spcPct val="120000"/>
                        </a:lnSpc>
                        <a:spcBef>
                          <a:spcPct val="85000"/>
                        </a:spcBef>
                        <a:buClr>
                          <a:srgbClr val="1E2866"/>
                        </a:buClr>
                      </a:pPr>
                      <a:r>
                        <a:rPr lang="en-US" sz="900" b="0" kern="1200">
                          <a:solidFill>
                            <a:schemeClr val="bg1"/>
                          </a:solidFill>
                          <a:latin typeface="+mn-lt"/>
                          <a:ea typeface="+mn-ea"/>
                          <a:cs typeface="+mn-cs"/>
                        </a:rPr>
                        <a:t>10%</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217" rtl="0" eaLnBrk="1" latinLnBrk="0" hangingPunct="1">
                        <a:lnSpc>
                          <a:spcPct val="120000"/>
                        </a:lnSpc>
                        <a:spcBef>
                          <a:spcPct val="85000"/>
                        </a:spcBef>
                        <a:buClr>
                          <a:srgbClr val="1E2866"/>
                        </a:buClr>
                      </a:pPr>
                      <a:r>
                        <a:rPr lang="en-US" sz="900" b="0" kern="1200">
                          <a:solidFill>
                            <a:schemeClr val="bg1"/>
                          </a:solidFill>
                          <a:latin typeface="+mn-lt"/>
                          <a:ea typeface="+mn-ea"/>
                          <a:cs typeface="+mn-cs"/>
                        </a:rPr>
                        <a:t>-</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217" rtl="0" eaLnBrk="1" latinLnBrk="0" hangingPunct="1">
                        <a:lnSpc>
                          <a:spcPct val="120000"/>
                        </a:lnSpc>
                        <a:spcBef>
                          <a:spcPct val="85000"/>
                        </a:spcBef>
                        <a:buClr>
                          <a:srgbClr val="1E2866"/>
                        </a:buClr>
                      </a:pPr>
                      <a:r>
                        <a:rPr lang="en-US" sz="900" b="0" kern="1200">
                          <a:solidFill>
                            <a:schemeClr val="bg1"/>
                          </a:solidFill>
                          <a:latin typeface="+mn-lt"/>
                          <a:ea typeface="+mn-ea"/>
                          <a:cs typeface="+mn-cs"/>
                        </a:rPr>
                        <a:t>15%</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5"/>
                  </a:ext>
                </a:extLst>
              </a:tr>
            </a:tbl>
          </a:graphicData>
        </a:graphic>
      </p:graphicFrame>
      <p:sp>
        <p:nvSpPr>
          <p:cNvPr id="19" name="Rectangle 18">
            <a:extLst>
              <a:ext uri="{FF2B5EF4-FFF2-40B4-BE49-F238E27FC236}">
                <a16:creationId xmlns:a16="http://schemas.microsoft.com/office/drawing/2014/main" id="{575C430E-1E3C-4F65-B76B-432E5C34F35A}"/>
              </a:ext>
            </a:extLst>
          </p:cNvPr>
          <p:cNvSpPr/>
          <p:nvPr userDrawn="1"/>
        </p:nvSpPr>
        <p:spPr>
          <a:xfrm>
            <a:off x="6823027" y="606586"/>
            <a:ext cx="4722705" cy="318759"/>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26" tIns="45662" rIns="91326" bIns="45662" numCol="1" spcCol="0" rtlCol="0" fromWordArt="0" anchor="ctr" anchorCtr="0" forceAA="0" compatLnSpc="1">
            <a:prstTxWarp prst="textNoShape">
              <a:avLst/>
            </a:prstTxWarp>
            <a:noAutofit/>
          </a:bodyPr>
          <a:lstStyle/>
          <a:p>
            <a:pPr algn="ctr" defTabSz="913212" eaLnBrk="1" hangingPunct="1">
              <a:buClrTx/>
              <a:defRPr/>
            </a:pPr>
            <a:r>
              <a:rPr lang="en-GB" sz="1600">
                <a:solidFill>
                  <a:srgbClr val="00005E"/>
                </a:solidFill>
              </a:rPr>
              <a:t>Insert headline…</a:t>
            </a:r>
            <a:endParaRPr lang="en-GB" sz="1600" dirty="0">
              <a:solidFill>
                <a:srgbClr val="00005E"/>
              </a:solidFill>
            </a:endParaRPr>
          </a:p>
        </p:txBody>
      </p:sp>
      <p:sp>
        <p:nvSpPr>
          <p:cNvPr id="20" name="Rectangle 19">
            <a:extLst>
              <a:ext uri="{FF2B5EF4-FFF2-40B4-BE49-F238E27FC236}">
                <a16:creationId xmlns:a16="http://schemas.microsoft.com/office/drawing/2014/main" id="{5BB12BDC-331C-4EC5-AD76-2435F782D249}"/>
              </a:ext>
            </a:extLst>
          </p:cNvPr>
          <p:cNvSpPr/>
          <p:nvPr userDrawn="1"/>
        </p:nvSpPr>
        <p:spPr>
          <a:xfrm>
            <a:off x="-1" y="83919"/>
            <a:ext cx="6096000" cy="31883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47" tIns="45673" rIns="91347" bIns="45673" numCol="1" spcCol="0" rtlCol="0" fromWordArt="0" anchor="ctr" anchorCtr="0" forceAA="0" compatLnSpc="1">
            <a:prstTxWarp prst="textNoShape">
              <a:avLst/>
            </a:prstTxWarp>
            <a:noAutofit/>
          </a:bodyPr>
          <a:lstStyle/>
          <a:p>
            <a:pPr algn="ctr">
              <a:buClr>
                <a:prstClr val="black"/>
              </a:buClr>
              <a:defRPr/>
            </a:pPr>
            <a:r>
              <a:rPr lang="en-GB" sz="1400" b="0">
                <a:solidFill>
                  <a:prstClr val="white"/>
                </a:solidFill>
              </a:rPr>
              <a:t>September 2018</a:t>
            </a:r>
            <a:endParaRPr lang="en-GB" sz="1400" b="0" dirty="0">
              <a:solidFill>
                <a:prstClr val="white"/>
              </a:solidFill>
            </a:endParaRPr>
          </a:p>
        </p:txBody>
      </p:sp>
    </p:spTree>
    <p:extLst>
      <p:ext uri="{BB962C8B-B14F-4D97-AF65-F5344CB8AC3E}">
        <p14:creationId xmlns:p14="http://schemas.microsoft.com/office/powerpoint/2010/main" val="3291246097"/>
      </p:ext>
    </p:extLst>
  </p:cSld>
  <p:clrMapOvr>
    <a:masterClrMapping/>
  </p:clrMapOvr>
  <p:hf hdr="0" ftr="0" dt="0"/>
</p:sldLayout>
</file>

<file path=ppt/slideLayouts/slideLayout342.xml><?xml version="1.0" encoding="utf-8"?>
<p:sldLayout xmlns:a="http://schemas.openxmlformats.org/drawingml/2006/main" xmlns:r="http://schemas.openxmlformats.org/officeDocument/2006/relationships" xmlns:p="http://schemas.openxmlformats.org/presentationml/2006/main" preserve="1" userDrawn="1">
  <p:cSld name="2_Title">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6CE1B731-BC5E-4ED8-90A6-DE7EBC02BE41}"/>
              </a:ext>
            </a:extLst>
          </p:cNvPr>
          <p:cNvSpPr/>
          <p:nvPr userDrawn="1"/>
        </p:nvSpPr>
        <p:spPr>
          <a:xfrm>
            <a:off x="6214684" y="3814721"/>
            <a:ext cx="5326613" cy="251942"/>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47" tIns="45673" rIns="91347" bIns="45673" numCol="1" spcCol="0" rtlCol="0" fromWordArt="0" anchor="ctr" anchorCtr="0" forceAA="0" compatLnSpc="1">
            <a:prstTxWarp prst="textNoShape">
              <a:avLst/>
            </a:prstTxWarp>
            <a:noAutofit/>
          </a:bodyPr>
          <a:lstStyle/>
          <a:p>
            <a:pPr algn="ctr">
              <a:buClr>
                <a:prstClr val="black"/>
              </a:buClr>
              <a:defRPr/>
            </a:pPr>
            <a:r>
              <a:rPr lang="en-GB" sz="1200" b="0">
                <a:solidFill>
                  <a:prstClr val="white"/>
                </a:solidFill>
              </a:rPr>
              <a:t>Click to edit…</a:t>
            </a:r>
            <a:endParaRPr lang="en-GB" sz="1200" b="0" dirty="0">
              <a:solidFill>
                <a:prstClr val="white"/>
              </a:solidFill>
            </a:endParaRPr>
          </a:p>
        </p:txBody>
      </p:sp>
      <p:sp>
        <p:nvSpPr>
          <p:cNvPr id="10" name="Rectangle 9">
            <a:extLst>
              <a:ext uri="{FF2B5EF4-FFF2-40B4-BE49-F238E27FC236}">
                <a16:creationId xmlns:a16="http://schemas.microsoft.com/office/drawing/2014/main" id="{036697B9-16E3-4E1A-938E-C9B0A8A23CB3}"/>
              </a:ext>
            </a:extLst>
          </p:cNvPr>
          <p:cNvSpPr/>
          <p:nvPr userDrawn="1"/>
        </p:nvSpPr>
        <p:spPr>
          <a:xfrm>
            <a:off x="6217025" y="1331296"/>
            <a:ext cx="5326612" cy="251942"/>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47" tIns="45673" rIns="91347" bIns="45673" numCol="1" spcCol="0" rtlCol="0" fromWordArt="0" anchor="ctr" anchorCtr="0" forceAA="0" compatLnSpc="1">
            <a:prstTxWarp prst="textNoShape">
              <a:avLst/>
            </a:prstTxWarp>
            <a:noAutofit/>
          </a:bodyPr>
          <a:lstStyle/>
          <a:p>
            <a:pPr algn="ctr">
              <a:buClr>
                <a:prstClr val="black"/>
              </a:buClr>
              <a:defRPr/>
            </a:pPr>
            <a:r>
              <a:rPr lang="en-GB" sz="1200" b="0">
                <a:solidFill>
                  <a:prstClr val="white"/>
                </a:solidFill>
              </a:rPr>
              <a:t>Click to edit…</a:t>
            </a:r>
            <a:endParaRPr lang="en-GB" sz="1200" b="0" dirty="0">
              <a:solidFill>
                <a:prstClr val="white"/>
              </a:solidFill>
            </a:endParaRPr>
          </a:p>
        </p:txBody>
      </p:sp>
      <p:cxnSp>
        <p:nvCxnSpPr>
          <p:cNvPr id="4" name="Straight Connector 3">
            <a:extLst>
              <a:ext uri="{FF2B5EF4-FFF2-40B4-BE49-F238E27FC236}">
                <a16:creationId xmlns:a16="http://schemas.microsoft.com/office/drawing/2014/main" id="{B57B00C2-AADE-4B3C-B528-CB0D806AB6D2}"/>
              </a:ext>
            </a:extLst>
          </p:cNvPr>
          <p:cNvCxnSpPr/>
          <p:nvPr userDrawn="1"/>
        </p:nvCxnSpPr>
        <p:spPr>
          <a:xfrm>
            <a:off x="647831" y="6316537"/>
            <a:ext cx="10890764" cy="0"/>
          </a:xfrm>
          <a:prstGeom prst="line">
            <a:avLst/>
          </a:prstGeom>
          <a:ln w="9525">
            <a:solidFill>
              <a:srgbClr val="8B8A8D"/>
            </a:solidFill>
          </a:ln>
        </p:spPr>
        <p:style>
          <a:lnRef idx="1">
            <a:schemeClr val="accent1"/>
          </a:lnRef>
          <a:fillRef idx="0">
            <a:schemeClr val="accent1"/>
          </a:fillRef>
          <a:effectRef idx="0">
            <a:schemeClr val="accent1"/>
          </a:effectRef>
          <a:fontRef idx="minor">
            <a:schemeClr val="tx1"/>
          </a:fontRef>
        </p:style>
      </p:cxnSp>
      <p:sp>
        <p:nvSpPr>
          <p:cNvPr id="11" name="Title 1">
            <a:extLst>
              <a:ext uri="{FF2B5EF4-FFF2-40B4-BE49-F238E27FC236}">
                <a16:creationId xmlns:a16="http://schemas.microsoft.com/office/drawing/2014/main" id="{CA4C6584-81F4-4008-9EE6-CE7D596E1E69}"/>
              </a:ext>
            </a:extLst>
          </p:cNvPr>
          <p:cNvSpPr>
            <a:spLocks noGrp="1"/>
          </p:cNvSpPr>
          <p:nvPr>
            <p:ph type="title" hasCustomPrompt="1"/>
          </p:nvPr>
        </p:nvSpPr>
        <p:spPr>
          <a:xfrm>
            <a:off x="647830" y="359922"/>
            <a:ext cx="10797188" cy="719833"/>
          </a:xfrm>
        </p:spPr>
        <p:txBody>
          <a:bodyPr/>
          <a:lstStyle>
            <a:lvl1pPr>
              <a:defRPr/>
            </a:lvl1pPr>
          </a:lstStyle>
          <a:p>
            <a:r>
              <a:rPr lang="en-GB">
                <a:solidFill>
                  <a:srgbClr val="00005E"/>
                </a:solidFill>
              </a:rPr>
              <a:t>[Headline] │ [Category]</a:t>
            </a:r>
            <a:endParaRPr lang="en-GB" dirty="0">
              <a:solidFill>
                <a:srgbClr val="00005E"/>
              </a:solidFill>
            </a:endParaRPr>
          </a:p>
        </p:txBody>
      </p:sp>
      <p:sp>
        <p:nvSpPr>
          <p:cNvPr id="12" name="Rectangle 11">
            <a:extLst>
              <a:ext uri="{FF2B5EF4-FFF2-40B4-BE49-F238E27FC236}">
                <a16:creationId xmlns:a16="http://schemas.microsoft.com/office/drawing/2014/main" id="{14CA6A41-E9C2-473C-8191-29A85067AF28}"/>
              </a:ext>
            </a:extLst>
          </p:cNvPr>
          <p:cNvSpPr/>
          <p:nvPr userDrawn="1"/>
        </p:nvSpPr>
        <p:spPr>
          <a:xfrm>
            <a:off x="6217026" y="1331295"/>
            <a:ext cx="5326613" cy="2267476"/>
          </a:xfrm>
          <a:prstGeom prst="rect">
            <a:avLst/>
          </a:prstGeom>
          <a:noFill/>
          <a:ln w="952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47" tIns="45673" rIns="91347" bIns="45673" numCol="1" spcCol="0" rtlCol="0" fromWordArt="0" anchor="ctr" anchorCtr="0" forceAA="0" compatLnSpc="1">
            <a:prstTxWarp prst="textNoShape">
              <a:avLst/>
            </a:prstTxWarp>
            <a:noAutofit/>
          </a:bodyPr>
          <a:lstStyle/>
          <a:p>
            <a:pPr>
              <a:buClr>
                <a:prstClr val="black"/>
              </a:buClr>
              <a:defRPr/>
            </a:pPr>
            <a:endParaRPr lang="en-GB" sz="1000" b="0" dirty="0">
              <a:solidFill>
                <a:prstClr val="black"/>
              </a:solidFill>
            </a:endParaRPr>
          </a:p>
        </p:txBody>
      </p:sp>
      <p:sp>
        <p:nvSpPr>
          <p:cNvPr id="13" name="Rectangle 12">
            <a:extLst>
              <a:ext uri="{FF2B5EF4-FFF2-40B4-BE49-F238E27FC236}">
                <a16:creationId xmlns:a16="http://schemas.microsoft.com/office/drawing/2014/main" id="{EBFA3EAC-01A1-48F9-9E63-E884D2719F4F}"/>
              </a:ext>
            </a:extLst>
          </p:cNvPr>
          <p:cNvSpPr/>
          <p:nvPr userDrawn="1"/>
        </p:nvSpPr>
        <p:spPr>
          <a:xfrm>
            <a:off x="6214684" y="3814726"/>
            <a:ext cx="5326613" cy="2267475"/>
          </a:xfrm>
          <a:prstGeom prst="rect">
            <a:avLst/>
          </a:prstGeom>
          <a:noFill/>
          <a:ln w="952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47" tIns="45673" rIns="91347" bIns="45673" numCol="1" spcCol="0" rtlCol="0" fromWordArt="0" anchor="ctr" anchorCtr="0" forceAA="0" compatLnSpc="1">
            <a:prstTxWarp prst="textNoShape">
              <a:avLst/>
            </a:prstTxWarp>
            <a:noAutofit/>
          </a:bodyPr>
          <a:lstStyle/>
          <a:p>
            <a:pPr>
              <a:buClr>
                <a:prstClr val="black"/>
              </a:buClr>
              <a:defRPr/>
            </a:pPr>
            <a:endParaRPr lang="en-GB" sz="1000" b="0" dirty="0">
              <a:solidFill>
                <a:prstClr val="black"/>
              </a:solidFill>
            </a:endParaRPr>
          </a:p>
        </p:txBody>
      </p:sp>
      <p:sp>
        <p:nvSpPr>
          <p:cNvPr id="14" name="Rectangle 13">
            <a:extLst>
              <a:ext uri="{FF2B5EF4-FFF2-40B4-BE49-F238E27FC236}">
                <a16:creationId xmlns:a16="http://schemas.microsoft.com/office/drawing/2014/main" id="{F2BA0F5F-06CB-4450-816C-628FDB38C29B}"/>
              </a:ext>
            </a:extLst>
          </p:cNvPr>
          <p:cNvSpPr/>
          <p:nvPr userDrawn="1"/>
        </p:nvSpPr>
        <p:spPr>
          <a:xfrm>
            <a:off x="647831" y="1331296"/>
            <a:ext cx="5326613" cy="251942"/>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47" tIns="45673" rIns="91347" bIns="45673" numCol="1" spcCol="0" rtlCol="0" fromWordArt="0" anchor="ctr" anchorCtr="0" forceAA="0" compatLnSpc="1">
            <a:prstTxWarp prst="textNoShape">
              <a:avLst/>
            </a:prstTxWarp>
            <a:noAutofit/>
          </a:bodyPr>
          <a:lstStyle/>
          <a:p>
            <a:pPr algn="ctr">
              <a:buClr>
                <a:prstClr val="black"/>
              </a:buClr>
              <a:defRPr/>
            </a:pPr>
            <a:r>
              <a:rPr lang="en-GB" sz="1200" b="0">
                <a:solidFill>
                  <a:prstClr val="white"/>
                </a:solidFill>
              </a:rPr>
              <a:t>Click to edit…</a:t>
            </a:r>
            <a:endParaRPr lang="en-GB" sz="1200" b="0" dirty="0">
              <a:solidFill>
                <a:prstClr val="white"/>
              </a:solidFill>
            </a:endParaRPr>
          </a:p>
        </p:txBody>
      </p:sp>
      <p:sp>
        <p:nvSpPr>
          <p:cNvPr id="15" name="Rectangle 14">
            <a:extLst>
              <a:ext uri="{FF2B5EF4-FFF2-40B4-BE49-F238E27FC236}">
                <a16:creationId xmlns:a16="http://schemas.microsoft.com/office/drawing/2014/main" id="{4D653E1B-2324-4BDB-AF62-05756F37D5C0}"/>
              </a:ext>
            </a:extLst>
          </p:cNvPr>
          <p:cNvSpPr/>
          <p:nvPr userDrawn="1"/>
        </p:nvSpPr>
        <p:spPr>
          <a:xfrm>
            <a:off x="647831" y="1331296"/>
            <a:ext cx="5326613" cy="4750900"/>
          </a:xfrm>
          <a:prstGeom prst="rect">
            <a:avLst/>
          </a:prstGeom>
          <a:noFill/>
          <a:ln w="127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47" tIns="45673" rIns="91347" bIns="45673" numCol="1" spcCol="0" rtlCol="0" fromWordArt="0" anchor="ctr" anchorCtr="0" forceAA="0" compatLnSpc="1">
            <a:prstTxWarp prst="textNoShape">
              <a:avLst/>
            </a:prstTxWarp>
            <a:noAutofit/>
          </a:bodyPr>
          <a:lstStyle/>
          <a:p>
            <a:pPr>
              <a:buClr>
                <a:prstClr val="black"/>
              </a:buClr>
              <a:defRPr/>
            </a:pPr>
            <a:endParaRPr lang="en-GB" sz="1000" b="0" dirty="0">
              <a:solidFill>
                <a:prstClr val="black"/>
              </a:solidFill>
            </a:endParaRPr>
          </a:p>
        </p:txBody>
      </p:sp>
      <p:sp>
        <p:nvSpPr>
          <p:cNvPr id="33" name="Text Box 6">
            <a:extLst>
              <a:ext uri="{FF2B5EF4-FFF2-40B4-BE49-F238E27FC236}">
                <a16:creationId xmlns:a16="http://schemas.microsoft.com/office/drawing/2014/main" id="{84A5E05B-02D7-4DFC-9B63-6ECEAF30DA17}"/>
              </a:ext>
            </a:extLst>
          </p:cNvPr>
          <p:cNvSpPr txBox="1">
            <a:spLocks noChangeArrowheads="1"/>
          </p:cNvSpPr>
          <p:nvPr userDrawn="1"/>
        </p:nvSpPr>
        <p:spPr bwMode="auto">
          <a:xfrm>
            <a:off x="2820419" y="5876086"/>
            <a:ext cx="3165801" cy="2021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108744" tIns="54371" rIns="108744" bIns="54371">
            <a:spAutoFit/>
          </a:bodyPr>
          <a:lstStyle>
            <a:lvl1pPr eaLnBrk="0" hangingPunct="0">
              <a:defRPr sz="2000">
                <a:solidFill>
                  <a:schemeClr val="tx1"/>
                </a:solidFill>
                <a:latin typeface="Arial" charset="0"/>
                <a:cs typeface="Arial" charset="0"/>
              </a:defRPr>
            </a:lvl1pPr>
            <a:lvl2pPr marL="742950" indent="-285750" eaLnBrk="0" hangingPunct="0">
              <a:defRPr sz="2000">
                <a:solidFill>
                  <a:schemeClr val="tx1"/>
                </a:solidFill>
                <a:latin typeface="Arial" charset="0"/>
                <a:cs typeface="Arial" charset="0"/>
              </a:defRPr>
            </a:lvl2pPr>
            <a:lvl3pPr marL="1143000" indent="-228600" eaLnBrk="0" hangingPunct="0">
              <a:defRPr sz="2000">
                <a:solidFill>
                  <a:schemeClr val="tx1"/>
                </a:solidFill>
                <a:latin typeface="Arial" charset="0"/>
                <a:cs typeface="Arial" charset="0"/>
              </a:defRPr>
            </a:lvl3pPr>
            <a:lvl4pPr marL="1600200" indent="-228600" eaLnBrk="0" hangingPunct="0">
              <a:defRPr sz="2000">
                <a:solidFill>
                  <a:schemeClr val="tx1"/>
                </a:solidFill>
                <a:latin typeface="Arial" charset="0"/>
                <a:cs typeface="Arial" charset="0"/>
              </a:defRPr>
            </a:lvl4pPr>
            <a:lvl5pPr marL="2057400" indent="-228600" eaLnBrk="0" hangingPunct="0">
              <a:defRPr sz="2000">
                <a:solidFill>
                  <a:schemeClr val="tx1"/>
                </a:solidFill>
                <a:latin typeface="Arial" charset="0"/>
                <a:cs typeface="Arial" charset="0"/>
              </a:defRPr>
            </a:lvl5pPr>
            <a:lvl6pPr marL="2514600" indent="-228600" eaLnBrk="0" fontAlgn="base" hangingPunct="0">
              <a:spcBef>
                <a:spcPct val="0"/>
              </a:spcBef>
              <a:spcAft>
                <a:spcPct val="0"/>
              </a:spcAft>
              <a:defRPr sz="2000">
                <a:solidFill>
                  <a:schemeClr val="tx1"/>
                </a:solidFill>
                <a:latin typeface="Arial" charset="0"/>
                <a:cs typeface="Arial" charset="0"/>
              </a:defRPr>
            </a:lvl6pPr>
            <a:lvl7pPr marL="2971800" indent="-228600" eaLnBrk="0" fontAlgn="base" hangingPunct="0">
              <a:spcBef>
                <a:spcPct val="0"/>
              </a:spcBef>
              <a:spcAft>
                <a:spcPct val="0"/>
              </a:spcAft>
              <a:defRPr sz="2000">
                <a:solidFill>
                  <a:schemeClr val="tx1"/>
                </a:solidFill>
                <a:latin typeface="Arial" charset="0"/>
                <a:cs typeface="Arial" charset="0"/>
              </a:defRPr>
            </a:lvl7pPr>
            <a:lvl8pPr marL="3429000" indent="-228600" eaLnBrk="0" fontAlgn="base" hangingPunct="0">
              <a:spcBef>
                <a:spcPct val="0"/>
              </a:spcBef>
              <a:spcAft>
                <a:spcPct val="0"/>
              </a:spcAft>
              <a:defRPr sz="2000">
                <a:solidFill>
                  <a:schemeClr val="tx1"/>
                </a:solidFill>
                <a:latin typeface="Arial" charset="0"/>
                <a:cs typeface="Arial" charset="0"/>
              </a:defRPr>
            </a:lvl8pPr>
            <a:lvl9pPr marL="3886200" indent="-228600" eaLnBrk="0" fontAlgn="base" hangingPunct="0">
              <a:spcBef>
                <a:spcPct val="0"/>
              </a:spcBef>
              <a:spcAft>
                <a:spcPct val="0"/>
              </a:spcAft>
              <a:defRPr sz="2000">
                <a:solidFill>
                  <a:schemeClr val="tx1"/>
                </a:solidFill>
                <a:latin typeface="Arial" charset="0"/>
                <a:cs typeface="Arial" charset="0"/>
              </a:defRPr>
            </a:lvl9pPr>
          </a:lstStyle>
          <a:p>
            <a:pPr algn="r" defTabSz="913212" eaLnBrk="1" hangingPunct="1">
              <a:spcBef>
                <a:spcPct val="50000"/>
              </a:spcBef>
              <a:buClrTx/>
            </a:pPr>
            <a:r>
              <a:rPr lang="en-GB" sz="600" b="0" i="1" dirty="0" err="1">
                <a:solidFill>
                  <a:prstClr val="black"/>
                </a:solidFill>
              </a:rPr>
              <a:t>Kilde</a:t>
            </a:r>
            <a:r>
              <a:rPr lang="en-GB" sz="600" b="0" i="1" dirty="0">
                <a:solidFill>
                  <a:prstClr val="black"/>
                </a:solidFill>
              </a:rPr>
              <a:t>: Thomson Reuters / Nordea</a:t>
            </a:r>
          </a:p>
        </p:txBody>
      </p:sp>
      <p:sp>
        <p:nvSpPr>
          <p:cNvPr id="34" name="Text Box 6">
            <a:extLst>
              <a:ext uri="{FF2B5EF4-FFF2-40B4-BE49-F238E27FC236}">
                <a16:creationId xmlns:a16="http://schemas.microsoft.com/office/drawing/2014/main" id="{824A3DD0-5638-4DDA-AF36-5A2607C40877}"/>
              </a:ext>
            </a:extLst>
          </p:cNvPr>
          <p:cNvSpPr txBox="1">
            <a:spLocks noChangeArrowheads="1"/>
          </p:cNvSpPr>
          <p:nvPr userDrawn="1"/>
        </p:nvSpPr>
        <p:spPr bwMode="auto">
          <a:xfrm>
            <a:off x="8372065" y="5876086"/>
            <a:ext cx="3165801" cy="2021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108744" tIns="54371" rIns="108744" bIns="54371">
            <a:spAutoFit/>
          </a:bodyPr>
          <a:lstStyle>
            <a:lvl1pPr eaLnBrk="0" hangingPunct="0">
              <a:defRPr sz="2000">
                <a:solidFill>
                  <a:schemeClr val="tx1"/>
                </a:solidFill>
                <a:latin typeface="Arial" charset="0"/>
                <a:cs typeface="Arial" charset="0"/>
              </a:defRPr>
            </a:lvl1pPr>
            <a:lvl2pPr marL="742950" indent="-285750" eaLnBrk="0" hangingPunct="0">
              <a:defRPr sz="2000">
                <a:solidFill>
                  <a:schemeClr val="tx1"/>
                </a:solidFill>
                <a:latin typeface="Arial" charset="0"/>
                <a:cs typeface="Arial" charset="0"/>
              </a:defRPr>
            </a:lvl2pPr>
            <a:lvl3pPr marL="1143000" indent="-228600" eaLnBrk="0" hangingPunct="0">
              <a:defRPr sz="2000">
                <a:solidFill>
                  <a:schemeClr val="tx1"/>
                </a:solidFill>
                <a:latin typeface="Arial" charset="0"/>
                <a:cs typeface="Arial" charset="0"/>
              </a:defRPr>
            </a:lvl3pPr>
            <a:lvl4pPr marL="1600200" indent="-228600" eaLnBrk="0" hangingPunct="0">
              <a:defRPr sz="2000">
                <a:solidFill>
                  <a:schemeClr val="tx1"/>
                </a:solidFill>
                <a:latin typeface="Arial" charset="0"/>
                <a:cs typeface="Arial" charset="0"/>
              </a:defRPr>
            </a:lvl4pPr>
            <a:lvl5pPr marL="2057400" indent="-228600" eaLnBrk="0" hangingPunct="0">
              <a:defRPr sz="2000">
                <a:solidFill>
                  <a:schemeClr val="tx1"/>
                </a:solidFill>
                <a:latin typeface="Arial" charset="0"/>
                <a:cs typeface="Arial" charset="0"/>
              </a:defRPr>
            </a:lvl5pPr>
            <a:lvl6pPr marL="2514600" indent="-228600" eaLnBrk="0" fontAlgn="base" hangingPunct="0">
              <a:spcBef>
                <a:spcPct val="0"/>
              </a:spcBef>
              <a:spcAft>
                <a:spcPct val="0"/>
              </a:spcAft>
              <a:defRPr sz="2000">
                <a:solidFill>
                  <a:schemeClr val="tx1"/>
                </a:solidFill>
                <a:latin typeface="Arial" charset="0"/>
                <a:cs typeface="Arial" charset="0"/>
              </a:defRPr>
            </a:lvl6pPr>
            <a:lvl7pPr marL="2971800" indent="-228600" eaLnBrk="0" fontAlgn="base" hangingPunct="0">
              <a:spcBef>
                <a:spcPct val="0"/>
              </a:spcBef>
              <a:spcAft>
                <a:spcPct val="0"/>
              </a:spcAft>
              <a:defRPr sz="2000">
                <a:solidFill>
                  <a:schemeClr val="tx1"/>
                </a:solidFill>
                <a:latin typeface="Arial" charset="0"/>
                <a:cs typeface="Arial" charset="0"/>
              </a:defRPr>
            </a:lvl7pPr>
            <a:lvl8pPr marL="3429000" indent="-228600" eaLnBrk="0" fontAlgn="base" hangingPunct="0">
              <a:spcBef>
                <a:spcPct val="0"/>
              </a:spcBef>
              <a:spcAft>
                <a:spcPct val="0"/>
              </a:spcAft>
              <a:defRPr sz="2000">
                <a:solidFill>
                  <a:schemeClr val="tx1"/>
                </a:solidFill>
                <a:latin typeface="Arial" charset="0"/>
                <a:cs typeface="Arial" charset="0"/>
              </a:defRPr>
            </a:lvl8pPr>
            <a:lvl9pPr marL="3886200" indent="-228600" eaLnBrk="0" fontAlgn="base" hangingPunct="0">
              <a:spcBef>
                <a:spcPct val="0"/>
              </a:spcBef>
              <a:spcAft>
                <a:spcPct val="0"/>
              </a:spcAft>
              <a:defRPr sz="2000">
                <a:solidFill>
                  <a:schemeClr val="tx1"/>
                </a:solidFill>
                <a:latin typeface="Arial" charset="0"/>
                <a:cs typeface="Arial" charset="0"/>
              </a:defRPr>
            </a:lvl9pPr>
          </a:lstStyle>
          <a:p>
            <a:pPr algn="r" defTabSz="913212" eaLnBrk="1" hangingPunct="1">
              <a:spcBef>
                <a:spcPct val="50000"/>
              </a:spcBef>
              <a:buClrTx/>
            </a:pPr>
            <a:r>
              <a:rPr lang="en-GB" sz="600" b="0" i="1" dirty="0" err="1">
                <a:solidFill>
                  <a:prstClr val="black"/>
                </a:solidFill>
              </a:rPr>
              <a:t>Kilde</a:t>
            </a:r>
            <a:r>
              <a:rPr lang="en-GB" sz="600" b="0" i="1" dirty="0">
                <a:solidFill>
                  <a:prstClr val="black"/>
                </a:solidFill>
              </a:rPr>
              <a:t>: Thomson Reuters / Nordea</a:t>
            </a:r>
          </a:p>
        </p:txBody>
      </p:sp>
      <p:sp>
        <p:nvSpPr>
          <p:cNvPr id="35" name="Text Box 6">
            <a:extLst>
              <a:ext uri="{FF2B5EF4-FFF2-40B4-BE49-F238E27FC236}">
                <a16:creationId xmlns:a16="http://schemas.microsoft.com/office/drawing/2014/main" id="{2E7FC11C-3D18-426B-AD05-0B5F43F2EC36}"/>
              </a:ext>
            </a:extLst>
          </p:cNvPr>
          <p:cNvSpPr txBox="1">
            <a:spLocks noChangeArrowheads="1"/>
          </p:cNvSpPr>
          <p:nvPr userDrawn="1"/>
        </p:nvSpPr>
        <p:spPr bwMode="auto">
          <a:xfrm>
            <a:off x="8372064" y="3429001"/>
            <a:ext cx="3165801" cy="2021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108744" tIns="54371" rIns="108744" bIns="54371">
            <a:spAutoFit/>
          </a:bodyPr>
          <a:lstStyle>
            <a:lvl1pPr eaLnBrk="0" hangingPunct="0">
              <a:defRPr sz="2000">
                <a:solidFill>
                  <a:schemeClr val="tx1"/>
                </a:solidFill>
                <a:latin typeface="Arial" charset="0"/>
                <a:cs typeface="Arial" charset="0"/>
              </a:defRPr>
            </a:lvl1pPr>
            <a:lvl2pPr marL="742950" indent="-285750" eaLnBrk="0" hangingPunct="0">
              <a:defRPr sz="2000">
                <a:solidFill>
                  <a:schemeClr val="tx1"/>
                </a:solidFill>
                <a:latin typeface="Arial" charset="0"/>
                <a:cs typeface="Arial" charset="0"/>
              </a:defRPr>
            </a:lvl2pPr>
            <a:lvl3pPr marL="1143000" indent="-228600" eaLnBrk="0" hangingPunct="0">
              <a:defRPr sz="2000">
                <a:solidFill>
                  <a:schemeClr val="tx1"/>
                </a:solidFill>
                <a:latin typeface="Arial" charset="0"/>
                <a:cs typeface="Arial" charset="0"/>
              </a:defRPr>
            </a:lvl3pPr>
            <a:lvl4pPr marL="1600200" indent="-228600" eaLnBrk="0" hangingPunct="0">
              <a:defRPr sz="2000">
                <a:solidFill>
                  <a:schemeClr val="tx1"/>
                </a:solidFill>
                <a:latin typeface="Arial" charset="0"/>
                <a:cs typeface="Arial" charset="0"/>
              </a:defRPr>
            </a:lvl4pPr>
            <a:lvl5pPr marL="2057400" indent="-228600" eaLnBrk="0" hangingPunct="0">
              <a:defRPr sz="2000">
                <a:solidFill>
                  <a:schemeClr val="tx1"/>
                </a:solidFill>
                <a:latin typeface="Arial" charset="0"/>
                <a:cs typeface="Arial" charset="0"/>
              </a:defRPr>
            </a:lvl5pPr>
            <a:lvl6pPr marL="2514600" indent="-228600" eaLnBrk="0" fontAlgn="base" hangingPunct="0">
              <a:spcBef>
                <a:spcPct val="0"/>
              </a:spcBef>
              <a:spcAft>
                <a:spcPct val="0"/>
              </a:spcAft>
              <a:defRPr sz="2000">
                <a:solidFill>
                  <a:schemeClr val="tx1"/>
                </a:solidFill>
                <a:latin typeface="Arial" charset="0"/>
                <a:cs typeface="Arial" charset="0"/>
              </a:defRPr>
            </a:lvl6pPr>
            <a:lvl7pPr marL="2971800" indent="-228600" eaLnBrk="0" fontAlgn="base" hangingPunct="0">
              <a:spcBef>
                <a:spcPct val="0"/>
              </a:spcBef>
              <a:spcAft>
                <a:spcPct val="0"/>
              </a:spcAft>
              <a:defRPr sz="2000">
                <a:solidFill>
                  <a:schemeClr val="tx1"/>
                </a:solidFill>
                <a:latin typeface="Arial" charset="0"/>
                <a:cs typeface="Arial" charset="0"/>
              </a:defRPr>
            </a:lvl7pPr>
            <a:lvl8pPr marL="3429000" indent="-228600" eaLnBrk="0" fontAlgn="base" hangingPunct="0">
              <a:spcBef>
                <a:spcPct val="0"/>
              </a:spcBef>
              <a:spcAft>
                <a:spcPct val="0"/>
              </a:spcAft>
              <a:defRPr sz="2000">
                <a:solidFill>
                  <a:schemeClr val="tx1"/>
                </a:solidFill>
                <a:latin typeface="Arial" charset="0"/>
                <a:cs typeface="Arial" charset="0"/>
              </a:defRPr>
            </a:lvl8pPr>
            <a:lvl9pPr marL="3886200" indent="-228600" eaLnBrk="0" fontAlgn="base" hangingPunct="0">
              <a:spcBef>
                <a:spcPct val="0"/>
              </a:spcBef>
              <a:spcAft>
                <a:spcPct val="0"/>
              </a:spcAft>
              <a:defRPr sz="2000">
                <a:solidFill>
                  <a:schemeClr val="tx1"/>
                </a:solidFill>
                <a:latin typeface="Arial" charset="0"/>
                <a:cs typeface="Arial" charset="0"/>
              </a:defRPr>
            </a:lvl9pPr>
          </a:lstStyle>
          <a:p>
            <a:pPr algn="r" defTabSz="913212" eaLnBrk="1" hangingPunct="1">
              <a:spcBef>
                <a:spcPct val="50000"/>
              </a:spcBef>
              <a:buClrTx/>
            </a:pPr>
            <a:r>
              <a:rPr lang="en-GB" sz="600" b="0" i="1" dirty="0" err="1">
                <a:solidFill>
                  <a:prstClr val="black"/>
                </a:solidFill>
              </a:rPr>
              <a:t>Kilde</a:t>
            </a:r>
            <a:r>
              <a:rPr lang="en-GB" sz="600" b="0" i="1" dirty="0">
                <a:solidFill>
                  <a:prstClr val="black"/>
                </a:solidFill>
              </a:rPr>
              <a:t>: Thomson Reuters / Nordea</a:t>
            </a:r>
          </a:p>
        </p:txBody>
      </p:sp>
    </p:spTree>
    <p:extLst>
      <p:ext uri="{BB962C8B-B14F-4D97-AF65-F5344CB8AC3E}">
        <p14:creationId xmlns:p14="http://schemas.microsoft.com/office/powerpoint/2010/main" val="3519566463"/>
      </p:ext>
    </p:extLst>
  </p:cSld>
  <p:clrMapOvr>
    <a:masterClrMapping/>
  </p:clrMapOvr>
  <p:hf hdr="0" ftr="0" dt="0"/>
</p:sldLayout>
</file>

<file path=ppt/slideLayouts/slideLayout343.xml><?xml version="1.0" encoding="utf-8"?>
<p:sldLayout xmlns:a="http://schemas.openxmlformats.org/drawingml/2006/main" xmlns:r="http://schemas.openxmlformats.org/officeDocument/2006/relationships" xmlns:p="http://schemas.openxmlformats.org/presentationml/2006/main" preserve="1" userDrawn="1">
  <p:cSld name="5_Title">
    <p:spTree>
      <p:nvGrpSpPr>
        <p:cNvPr id="1" name=""/>
        <p:cNvGrpSpPr/>
        <p:nvPr/>
      </p:nvGrpSpPr>
      <p:grpSpPr>
        <a:xfrm>
          <a:off x="0" y="0"/>
          <a:ext cx="0" cy="0"/>
          <a:chOff x="0" y="0"/>
          <a:chExt cx="0" cy="0"/>
        </a:xfrm>
      </p:grpSpPr>
      <p:sp>
        <p:nvSpPr>
          <p:cNvPr id="12" name="Rectangle 11">
            <a:extLst>
              <a:ext uri="{FF2B5EF4-FFF2-40B4-BE49-F238E27FC236}">
                <a16:creationId xmlns:a16="http://schemas.microsoft.com/office/drawing/2014/main" id="{728B2F71-A4C6-4EC5-852E-882CD6DC8BA5}"/>
              </a:ext>
            </a:extLst>
          </p:cNvPr>
          <p:cNvSpPr/>
          <p:nvPr userDrawn="1"/>
        </p:nvSpPr>
        <p:spPr>
          <a:xfrm>
            <a:off x="647835" y="1331296"/>
            <a:ext cx="5326612" cy="251942"/>
          </a:xfrm>
          <a:prstGeom prst="rect">
            <a:avLst/>
          </a:prstGeom>
          <a:solidFill>
            <a:schemeClr val="tx2"/>
          </a:solidFill>
          <a:ln w="9525">
            <a:solidFill>
              <a:srgbClr val="00005E"/>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47" tIns="45673" rIns="91347" bIns="45673" numCol="1" spcCol="0" rtlCol="0" fromWordArt="0" anchor="ctr" anchorCtr="0" forceAA="0" compatLnSpc="1">
            <a:prstTxWarp prst="textNoShape">
              <a:avLst/>
            </a:prstTxWarp>
            <a:noAutofit/>
          </a:bodyPr>
          <a:lstStyle/>
          <a:p>
            <a:pPr algn="ctr">
              <a:buClr>
                <a:prstClr val="black"/>
              </a:buClr>
              <a:defRPr/>
            </a:pPr>
            <a:r>
              <a:rPr lang="en-GB" sz="1200">
                <a:solidFill>
                  <a:schemeClr val="bg1"/>
                </a:solidFill>
              </a:rPr>
              <a:t>Click to edit…</a:t>
            </a:r>
            <a:endParaRPr lang="en-GB" sz="1200" dirty="0">
              <a:solidFill>
                <a:schemeClr val="bg1"/>
              </a:solidFill>
            </a:endParaRPr>
          </a:p>
        </p:txBody>
      </p:sp>
      <p:cxnSp>
        <p:nvCxnSpPr>
          <p:cNvPr id="4" name="Straight Connector 3">
            <a:extLst>
              <a:ext uri="{FF2B5EF4-FFF2-40B4-BE49-F238E27FC236}">
                <a16:creationId xmlns:a16="http://schemas.microsoft.com/office/drawing/2014/main" id="{B57B00C2-AADE-4B3C-B528-CB0D806AB6D2}"/>
              </a:ext>
            </a:extLst>
          </p:cNvPr>
          <p:cNvCxnSpPr/>
          <p:nvPr userDrawn="1"/>
        </p:nvCxnSpPr>
        <p:spPr>
          <a:xfrm>
            <a:off x="647831" y="6316537"/>
            <a:ext cx="10890764" cy="0"/>
          </a:xfrm>
          <a:prstGeom prst="line">
            <a:avLst/>
          </a:prstGeom>
          <a:ln w="9525">
            <a:solidFill>
              <a:srgbClr val="8B8A8D"/>
            </a:solidFill>
          </a:ln>
        </p:spPr>
        <p:style>
          <a:lnRef idx="1">
            <a:schemeClr val="accent1"/>
          </a:lnRef>
          <a:fillRef idx="0">
            <a:schemeClr val="accent1"/>
          </a:fillRef>
          <a:effectRef idx="0">
            <a:schemeClr val="accent1"/>
          </a:effectRef>
          <a:fontRef idx="minor">
            <a:schemeClr val="tx1"/>
          </a:fontRef>
        </p:style>
      </p:cxnSp>
      <p:cxnSp>
        <p:nvCxnSpPr>
          <p:cNvPr id="6" name="Straight Connector 5">
            <a:extLst>
              <a:ext uri="{FF2B5EF4-FFF2-40B4-BE49-F238E27FC236}">
                <a16:creationId xmlns:a16="http://schemas.microsoft.com/office/drawing/2014/main" id="{D3D548CB-5B69-4CF8-90B0-632EAD7D6205}"/>
              </a:ext>
            </a:extLst>
          </p:cNvPr>
          <p:cNvCxnSpPr>
            <a:cxnSpLocks/>
          </p:cNvCxnSpPr>
          <p:nvPr userDrawn="1"/>
        </p:nvCxnSpPr>
        <p:spPr>
          <a:xfrm>
            <a:off x="666880" y="5275603"/>
            <a:ext cx="5254845"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7" name="Text Box 6">
            <a:extLst>
              <a:ext uri="{FF2B5EF4-FFF2-40B4-BE49-F238E27FC236}">
                <a16:creationId xmlns:a16="http://schemas.microsoft.com/office/drawing/2014/main" id="{4BD10D6B-F3AA-4879-8626-F828A715F2CE}"/>
              </a:ext>
            </a:extLst>
          </p:cNvPr>
          <p:cNvSpPr txBox="1">
            <a:spLocks noChangeArrowheads="1"/>
          </p:cNvSpPr>
          <p:nvPr userDrawn="1"/>
        </p:nvSpPr>
        <p:spPr bwMode="auto">
          <a:xfrm>
            <a:off x="8401385" y="5889706"/>
            <a:ext cx="3165801" cy="2021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108744" tIns="54371" rIns="108744" bIns="54371">
            <a:spAutoFit/>
          </a:bodyPr>
          <a:lstStyle>
            <a:lvl1pPr eaLnBrk="0" hangingPunct="0">
              <a:defRPr sz="2000">
                <a:solidFill>
                  <a:schemeClr val="tx1"/>
                </a:solidFill>
                <a:latin typeface="Arial" charset="0"/>
                <a:cs typeface="Arial" charset="0"/>
              </a:defRPr>
            </a:lvl1pPr>
            <a:lvl2pPr marL="742950" indent="-285750" eaLnBrk="0" hangingPunct="0">
              <a:defRPr sz="2000">
                <a:solidFill>
                  <a:schemeClr val="tx1"/>
                </a:solidFill>
                <a:latin typeface="Arial" charset="0"/>
                <a:cs typeface="Arial" charset="0"/>
              </a:defRPr>
            </a:lvl2pPr>
            <a:lvl3pPr marL="1143000" indent="-228600" eaLnBrk="0" hangingPunct="0">
              <a:defRPr sz="2000">
                <a:solidFill>
                  <a:schemeClr val="tx1"/>
                </a:solidFill>
                <a:latin typeface="Arial" charset="0"/>
                <a:cs typeface="Arial" charset="0"/>
              </a:defRPr>
            </a:lvl3pPr>
            <a:lvl4pPr marL="1600200" indent="-228600" eaLnBrk="0" hangingPunct="0">
              <a:defRPr sz="2000">
                <a:solidFill>
                  <a:schemeClr val="tx1"/>
                </a:solidFill>
                <a:latin typeface="Arial" charset="0"/>
                <a:cs typeface="Arial" charset="0"/>
              </a:defRPr>
            </a:lvl4pPr>
            <a:lvl5pPr marL="2057400" indent="-228600" eaLnBrk="0" hangingPunct="0">
              <a:defRPr sz="2000">
                <a:solidFill>
                  <a:schemeClr val="tx1"/>
                </a:solidFill>
                <a:latin typeface="Arial" charset="0"/>
                <a:cs typeface="Arial" charset="0"/>
              </a:defRPr>
            </a:lvl5pPr>
            <a:lvl6pPr marL="2514600" indent="-228600" eaLnBrk="0" fontAlgn="base" hangingPunct="0">
              <a:spcBef>
                <a:spcPct val="0"/>
              </a:spcBef>
              <a:spcAft>
                <a:spcPct val="0"/>
              </a:spcAft>
              <a:defRPr sz="2000">
                <a:solidFill>
                  <a:schemeClr val="tx1"/>
                </a:solidFill>
                <a:latin typeface="Arial" charset="0"/>
                <a:cs typeface="Arial" charset="0"/>
              </a:defRPr>
            </a:lvl6pPr>
            <a:lvl7pPr marL="2971800" indent="-228600" eaLnBrk="0" fontAlgn="base" hangingPunct="0">
              <a:spcBef>
                <a:spcPct val="0"/>
              </a:spcBef>
              <a:spcAft>
                <a:spcPct val="0"/>
              </a:spcAft>
              <a:defRPr sz="2000">
                <a:solidFill>
                  <a:schemeClr val="tx1"/>
                </a:solidFill>
                <a:latin typeface="Arial" charset="0"/>
                <a:cs typeface="Arial" charset="0"/>
              </a:defRPr>
            </a:lvl7pPr>
            <a:lvl8pPr marL="3429000" indent="-228600" eaLnBrk="0" fontAlgn="base" hangingPunct="0">
              <a:spcBef>
                <a:spcPct val="0"/>
              </a:spcBef>
              <a:spcAft>
                <a:spcPct val="0"/>
              </a:spcAft>
              <a:defRPr sz="2000">
                <a:solidFill>
                  <a:schemeClr val="tx1"/>
                </a:solidFill>
                <a:latin typeface="Arial" charset="0"/>
                <a:cs typeface="Arial" charset="0"/>
              </a:defRPr>
            </a:lvl8pPr>
            <a:lvl9pPr marL="3886200" indent="-228600" eaLnBrk="0" fontAlgn="base" hangingPunct="0">
              <a:spcBef>
                <a:spcPct val="0"/>
              </a:spcBef>
              <a:spcAft>
                <a:spcPct val="0"/>
              </a:spcAft>
              <a:defRPr sz="2000">
                <a:solidFill>
                  <a:schemeClr val="tx1"/>
                </a:solidFill>
                <a:latin typeface="Arial" charset="0"/>
                <a:cs typeface="Arial" charset="0"/>
              </a:defRPr>
            </a:lvl9pPr>
          </a:lstStyle>
          <a:p>
            <a:pPr algn="r" defTabSz="913212" eaLnBrk="1" hangingPunct="1">
              <a:spcBef>
                <a:spcPct val="50000"/>
              </a:spcBef>
              <a:buClrTx/>
            </a:pPr>
            <a:r>
              <a:rPr lang="en-GB" sz="600" b="0" i="1" dirty="0" err="1">
                <a:solidFill>
                  <a:prstClr val="black"/>
                </a:solidFill>
              </a:rPr>
              <a:t>Kilde</a:t>
            </a:r>
            <a:r>
              <a:rPr lang="en-GB" sz="600" b="0" i="1" dirty="0">
                <a:solidFill>
                  <a:prstClr val="black"/>
                </a:solidFill>
              </a:rPr>
              <a:t>: Thomson Reuters / Nordea</a:t>
            </a:r>
          </a:p>
        </p:txBody>
      </p:sp>
      <p:sp>
        <p:nvSpPr>
          <p:cNvPr id="8" name="Rectangle 7">
            <a:extLst>
              <a:ext uri="{FF2B5EF4-FFF2-40B4-BE49-F238E27FC236}">
                <a16:creationId xmlns:a16="http://schemas.microsoft.com/office/drawing/2014/main" id="{AA0477CE-1633-4456-82DC-E59ADB784E72}"/>
              </a:ext>
            </a:extLst>
          </p:cNvPr>
          <p:cNvSpPr/>
          <p:nvPr userDrawn="1"/>
        </p:nvSpPr>
        <p:spPr>
          <a:xfrm>
            <a:off x="647831" y="6376379"/>
            <a:ext cx="3959409" cy="21597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47" tIns="45673" rIns="91347" bIns="45673" numCol="1" spcCol="0" rtlCol="0" fromWordArt="0" anchor="ctr" anchorCtr="0" forceAA="0" compatLnSpc="1">
            <a:prstTxWarp prst="textNoShape">
              <a:avLst/>
            </a:prstTxWarp>
            <a:noAutofit/>
          </a:bodyPr>
          <a:lstStyle/>
          <a:p>
            <a:endParaRPr lang="en-GB" sz="1000" b="0" dirty="0">
              <a:solidFill>
                <a:schemeClr val="tx1"/>
              </a:solidFill>
            </a:endParaRPr>
          </a:p>
        </p:txBody>
      </p:sp>
      <p:sp>
        <p:nvSpPr>
          <p:cNvPr id="9" name="Rectangle 8">
            <a:extLst>
              <a:ext uri="{FF2B5EF4-FFF2-40B4-BE49-F238E27FC236}">
                <a16:creationId xmlns:a16="http://schemas.microsoft.com/office/drawing/2014/main" id="{CB760127-F974-4F77-A152-E569830B6953}"/>
              </a:ext>
            </a:extLst>
          </p:cNvPr>
          <p:cNvSpPr/>
          <p:nvPr userDrawn="1"/>
        </p:nvSpPr>
        <p:spPr>
          <a:xfrm>
            <a:off x="6217025" y="1331296"/>
            <a:ext cx="5326612" cy="251942"/>
          </a:xfrm>
          <a:prstGeom prst="rect">
            <a:avLst/>
          </a:prstGeom>
          <a:solidFill>
            <a:schemeClr val="tx2"/>
          </a:solidFill>
          <a:ln w="9525">
            <a:solidFill>
              <a:srgbClr val="00005E"/>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47" tIns="45673" rIns="91347" bIns="45673" numCol="1" spcCol="0" rtlCol="0" fromWordArt="0" anchor="ctr" anchorCtr="0" forceAA="0" compatLnSpc="1">
            <a:prstTxWarp prst="textNoShape">
              <a:avLst/>
            </a:prstTxWarp>
            <a:noAutofit/>
          </a:bodyPr>
          <a:lstStyle/>
          <a:p>
            <a:pPr algn="ctr">
              <a:buClr>
                <a:prstClr val="black"/>
              </a:buClr>
              <a:defRPr/>
            </a:pPr>
            <a:r>
              <a:rPr lang="en-GB" sz="1200">
                <a:solidFill>
                  <a:schemeClr val="bg1"/>
                </a:solidFill>
              </a:rPr>
              <a:t>Click to edit…</a:t>
            </a:r>
            <a:endParaRPr lang="en-GB" sz="1200" dirty="0">
              <a:solidFill>
                <a:schemeClr val="bg1"/>
              </a:solidFill>
            </a:endParaRPr>
          </a:p>
        </p:txBody>
      </p:sp>
      <p:sp>
        <p:nvSpPr>
          <p:cNvPr id="10" name="Rectangle 9">
            <a:extLst>
              <a:ext uri="{FF2B5EF4-FFF2-40B4-BE49-F238E27FC236}">
                <a16:creationId xmlns:a16="http://schemas.microsoft.com/office/drawing/2014/main" id="{198DBC43-0E24-4E11-B556-D81169255C96}"/>
              </a:ext>
            </a:extLst>
          </p:cNvPr>
          <p:cNvSpPr/>
          <p:nvPr userDrawn="1"/>
        </p:nvSpPr>
        <p:spPr>
          <a:xfrm>
            <a:off x="6217026" y="1331296"/>
            <a:ext cx="5326613" cy="4750900"/>
          </a:xfrm>
          <a:prstGeom prst="rect">
            <a:avLst/>
          </a:prstGeom>
          <a:noFill/>
          <a:ln w="127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47" tIns="45673" rIns="91347" bIns="45673" numCol="1" spcCol="0" rtlCol="0" fromWordArt="0" anchor="ctr" anchorCtr="0" forceAA="0" compatLnSpc="1">
            <a:prstTxWarp prst="textNoShape">
              <a:avLst/>
            </a:prstTxWarp>
            <a:noAutofit/>
          </a:bodyPr>
          <a:lstStyle/>
          <a:p>
            <a:pPr>
              <a:buClr>
                <a:prstClr val="black"/>
              </a:buClr>
              <a:defRPr/>
            </a:pPr>
            <a:endParaRPr lang="en-GB" sz="1000" b="0" dirty="0">
              <a:solidFill>
                <a:prstClr val="black"/>
              </a:solidFill>
            </a:endParaRPr>
          </a:p>
        </p:txBody>
      </p:sp>
      <p:sp>
        <p:nvSpPr>
          <p:cNvPr id="11" name="Rectangle 10">
            <a:extLst>
              <a:ext uri="{FF2B5EF4-FFF2-40B4-BE49-F238E27FC236}">
                <a16:creationId xmlns:a16="http://schemas.microsoft.com/office/drawing/2014/main" id="{1AE90911-D294-42C0-9F18-602AC15A8A32}"/>
              </a:ext>
            </a:extLst>
          </p:cNvPr>
          <p:cNvSpPr/>
          <p:nvPr userDrawn="1"/>
        </p:nvSpPr>
        <p:spPr>
          <a:xfrm>
            <a:off x="647830" y="1327192"/>
            <a:ext cx="5326613" cy="4750900"/>
          </a:xfrm>
          <a:prstGeom prst="rect">
            <a:avLst/>
          </a:prstGeom>
          <a:noFill/>
          <a:ln w="127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47" tIns="45673" rIns="91347" bIns="45673" numCol="1" spcCol="0" rtlCol="0" fromWordArt="0" anchor="ctr" anchorCtr="0" forceAA="0" compatLnSpc="1">
            <a:prstTxWarp prst="textNoShape">
              <a:avLst/>
            </a:prstTxWarp>
            <a:noAutofit/>
          </a:bodyPr>
          <a:lstStyle/>
          <a:p>
            <a:pPr>
              <a:buClr>
                <a:prstClr val="black"/>
              </a:buClr>
              <a:defRPr/>
            </a:pPr>
            <a:endParaRPr lang="en-GB" sz="1000" b="0" dirty="0">
              <a:solidFill>
                <a:prstClr val="black"/>
              </a:solidFill>
            </a:endParaRPr>
          </a:p>
        </p:txBody>
      </p:sp>
      <p:sp>
        <p:nvSpPr>
          <p:cNvPr id="13" name="Text Box 6">
            <a:extLst>
              <a:ext uri="{FF2B5EF4-FFF2-40B4-BE49-F238E27FC236}">
                <a16:creationId xmlns:a16="http://schemas.microsoft.com/office/drawing/2014/main" id="{44CCAF63-CB6F-471E-91BC-F93B4C1C52D7}"/>
              </a:ext>
            </a:extLst>
          </p:cNvPr>
          <p:cNvSpPr txBox="1">
            <a:spLocks noChangeArrowheads="1"/>
          </p:cNvSpPr>
          <p:nvPr userDrawn="1"/>
        </p:nvSpPr>
        <p:spPr bwMode="auto">
          <a:xfrm>
            <a:off x="2820419" y="5876086"/>
            <a:ext cx="3165801" cy="2021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108744" tIns="54371" rIns="108744" bIns="54371">
            <a:spAutoFit/>
          </a:bodyPr>
          <a:lstStyle>
            <a:lvl1pPr eaLnBrk="0" hangingPunct="0">
              <a:defRPr sz="2000">
                <a:solidFill>
                  <a:schemeClr val="tx1"/>
                </a:solidFill>
                <a:latin typeface="Arial" charset="0"/>
                <a:cs typeface="Arial" charset="0"/>
              </a:defRPr>
            </a:lvl1pPr>
            <a:lvl2pPr marL="742950" indent="-285750" eaLnBrk="0" hangingPunct="0">
              <a:defRPr sz="2000">
                <a:solidFill>
                  <a:schemeClr val="tx1"/>
                </a:solidFill>
                <a:latin typeface="Arial" charset="0"/>
                <a:cs typeface="Arial" charset="0"/>
              </a:defRPr>
            </a:lvl2pPr>
            <a:lvl3pPr marL="1143000" indent="-228600" eaLnBrk="0" hangingPunct="0">
              <a:defRPr sz="2000">
                <a:solidFill>
                  <a:schemeClr val="tx1"/>
                </a:solidFill>
                <a:latin typeface="Arial" charset="0"/>
                <a:cs typeface="Arial" charset="0"/>
              </a:defRPr>
            </a:lvl3pPr>
            <a:lvl4pPr marL="1600200" indent="-228600" eaLnBrk="0" hangingPunct="0">
              <a:defRPr sz="2000">
                <a:solidFill>
                  <a:schemeClr val="tx1"/>
                </a:solidFill>
                <a:latin typeface="Arial" charset="0"/>
                <a:cs typeface="Arial" charset="0"/>
              </a:defRPr>
            </a:lvl4pPr>
            <a:lvl5pPr marL="2057400" indent="-228600" eaLnBrk="0" hangingPunct="0">
              <a:defRPr sz="2000">
                <a:solidFill>
                  <a:schemeClr val="tx1"/>
                </a:solidFill>
                <a:latin typeface="Arial" charset="0"/>
                <a:cs typeface="Arial" charset="0"/>
              </a:defRPr>
            </a:lvl5pPr>
            <a:lvl6pPr marL="2514600" indent="-228600" eaLnBrk="0" fontAlgn="base" hangingPunct="0">
              <a:spcBef>
                <a:spcPct val="0"/>
              </a:spcBef>
              <a:spcAft>
                <a:spcPct val="0"/>
              </a:spcAft>
              <a:defRPr sz="2000">
                <a:solidFill>
                  <a:schemeClr val="tx1"/>
                </a:solidFill>
                <a:latin typeface="Arial" charset="0"/>
                <a:cs typeface="Arial" charset="0"/>
              </a:defRPr>
            </a:lvl6pPr>
            <a:lvl7pPr marL="2971800" indent="-228600" eaLnBrk="0" fontAlgn="base" hangingPunct="0">
              <a:spcBef>
                <a:spcPct val="0"/>
              </a:spcBef>
              <a:spcAft>
                <a:spcPct val="0"/>
              </a:spcAft>
              <a:defRPr sz="2000">
                <a:solidFill>
                  <a:schemeClr val="tx1"/>
                </a:solidFill>
                <a:latin typeface="Arial" charset="0"/>
                <a:cs typeface="Arial" charset="0"/>
              </a:defRPr>
            </a:lvl7pPr>
            <a:lvl8pPr marL="3429000" indent="-228600" eaLnBrk="0" fontAlgn="base" hangingPunct="0">
              <a:spcBef>
                <a:spcPct val="0"/>
              </a:spcBef>
              <a:spcAft>
                <a:spcPct val="0"/>
              </a:spcAft>
              <a:defRPr sz="2000">
                <a:solidFill>
                  <a:schemeClr val="tx1"/>
                </a:solidFill>
                <a:latin typeface="Arial" charset="0"/>
                <a:cs typeface="Arial" charset="0"/>
              </a:defRPr>
            </a:lvl8pPr>
            <a:lvl9pPr marL="3886200" indent="-228600" eaLnBrk="0" fontAlgn="base" hangingPunct="0">
              <a:spcBef>
                <a:spcPct val="0"/>
              </a:spcBef>
              <a:spcAft>
                <a:spcPct val="0"/>
              </a:spcAft>
              <a:defRPr sz="2000">
                <a:solidFill>
                  <a:schemeClr val="tx1"/>
                </a:solidFill>
                <a:latin typeface="Arial" charset="0"/>
                <a:cs typeface="Arial" charset="0"/>
              </a:defRPr>
            </a:lvl9pPr>
          </a:lstStyle>
          <a:p>
            <a:pPr algn="r" defTabSz="913212" eaLnBrk="1" hangingPunct="1">
              <a:spcBef>
                <a:spcPct val="50000"/>
              </a:spcBef>
              <a:buClrTx/>
            </a:pPr>
            <a:r>
              <a:rPr lang="en-GB" sz="600" b="0" i="1" dirty="0" err="1">
                <a:solidFill>
                  <a:prstClr val="black"/>
                </a:solidFill>
              </a:rPr>
              <a:t>Kilde</a:t>
            </a:r>
            <a:r>
              <a:rPr lang="en-GB" sz="600" b="0" i="1" dirty="0">
                <a:solidFill>
                  <a:prstClr val="black"/>
                </a:solidFill>
              </a:rPr>
              <a:t>: Thomson Reuters / Nordea</a:t>
            </a:r>
          </a:p>
        </p:txBody>
      </p:sp>
      <p:sp>
        <p:nvSpPr>
          <p:cNvPr id="16" name="Diagonal Stripe 15">
            <a:extLst>
              <a:ext uri="{FF2B5EF4-FFF2-40B4-BE49-F238E27FC236}">
                <a16:creationId xmlns:a16="http://schemas.microsoft.com/office/drawing/2014/main" id="{5337ECFB-93C7-4147-8955-A29FBDA2DF17}"/>
              </a:ext>
            </a:extLst>
          </p:cNvPr>
          <p:cNvSpPr/>
          <p:nvPr userDrawn="1"/>
        </p:nvSpPr>
        <p:spPr>
          <a:xfrm rot="5400000">
            <a:off x="10931191" y="812"/>
            <a:ext cx="1259416" cy="1259380"/>
          </a:xfrm>
          <a:prstGeom prst="diagStrip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26" tIns="45662" rIns="91326" bIns="45662" numCol="1" spcCol="0" rtlCol="0" fromWordArt="0" anchor="ctr" anchorCtr="0" forceAA="0" compatLnSpc="1">
            <a:prstTxWarp prst="textNoShape">
              <a:avLst/>
            </a:prstTxWarp>
            <a:noAutofit/>
          </a:bodyPr>
          <a:lstStyle/>
          <a:p>
            <a:pPr algn="ctr"/>
            <a:endParaRPr lang="en-GB" sz="1200" dirty="0">
              <a:solidFill>
                <a:schemeClr val="tx1"/>
              </a:solidFill>
            </a:endParaRPr>
          </a:p>
        </p:txBody>
      </p:sp>
      <p:sp>
        <p:nvSpPr>
          <p:cNvPr id="17" name="TextBox 16">
            <a:extLst>
              <a:ext uri="{FF2B5EF4-FFF2-40B4-BE49-F238E27FC236}">
                <a16:creationId xmlns:a16="http://schemas.microsoft.com/office/drawing/2014/main" id="{BDBCE69F-2757-4FE0-8B9A-914C0882726C}"/>
              </a:ext>
            </a:extLst>
          </p:cNvPr>
          <p:cNvSpPr txBox="1"/>
          <p:nvPr userDrawn="1"/>
        </p:nvSpPr>
        <p:spPr>
          <a:xfrm rot="2677788">
            <a:off x="11131269" y="385551"/>
            <a:ext cx="1159127" cy="158326"/>
          </a:xfrm>
          <a:prstGeom prst="rect">
            <a:avLst/>
          </a:prstGeom>
        </p:spPr>
        <p:txBody>
          <a:bodyPr vert="horz" wrap="square" lIns="0" tIns="0" rIns="0" bIns="0" rtlCol="0">
            <a:noAutofit/>
          </a:bodyPr>
          <a:lstStyle/>
          <a:p>
            <a:pPr algn="ctr" fontAlgn="auto">
              <a:spcAft>
                <a:spcPts val="0"/>
              </a:spcAft>
            </a:pPr>
            <a:r>
              <a:rPr lang="en-GB" sz="1000">
                <a:solidFill>
                  <a:schemeClr val="bg1"/>
                </a:solidFill>
              </a:rPr>
              <a:t>Click to edit…</a:t>
            </a:r>
            <a:endParaRPr lang="en-GB" sz="1000" dirty="0">
              <a:solidFill>
                <a:schemeClr val="bg1"/>
              </a:solidFill>
            </a:endParaRPr>
          </a:p>
        </p:txBody>
      </p:sp>
      <p:sp>
        <p:nvSpPr>
          <p:cNvPr id="18" name="Title 1">
            <a:extLst>
              <a:ext uri="{FF2B5EF4-FFF2-40B4-BE49-F238E27FC236}">
                <a16:creationId xmlns:a16="http://schemas.microsoft.com/office/drawing/2014/main" id="{F9881EBD-234E-4AED-ACE3-B213D118627E}"/>
              </a:ext>
            </a:extLst>
          </p:cNvPr>
          <p:cNvSpPr>
            <a:spLocks noGrp="1"/>
          </p:cNvSpPr>
          <p:nvPr>
            <p:ph type="title"/>
          </p:nvPr>
        </p:nvSpPr>
        <p:spPr>
          <a:xfrm>
            <a:off x="647834" y="360000"/>
            <a:ext cx="7198125" cy="720000"/>
          </a:xfrm>
        </p:spPr>
        <p:txBody>
          <a:bodyPr/>
          <a:lstStyle/>
          <a:p>
            <a:r>
              <a:rPr lang="en-GB"/>
              <a:t>Click to edit Master title style</a:t>
            </a:r>
            <a:endParaRPr lang="en-GB" dirty="0"/>
          </a:p>
        </p:txBody>
      </p:sp>
    </p:spTree>
    <p:extLst>
      <p:ext uri="{BB962C8B-B14F-4D97-AF65-F5344CB8AC3E}">
        <p14:creationId xmlns:p14="http://schemas.microsoft.com/office/powerpoint/2010/main" val="3022415617"/>
      </p:ext>
    </p:extLst>
  </p:cSld>
  <p:clrMapOvr>
    <a:masterClrMapping/>
  </p:clrMapOvr>
  <p:hf hdr="0" ftr="0" dt="0"/>
</p:sldLayout>
</file>

<file path=ppt/slideLayouts/slideLayout344.xml><?xml version="1.0" encoding="utf-8"?>
<p:sldLayout xmlns:a="http://schemas.openxmlformats.org/drawingml/2006/main" xmlns:r="http://schemas.openxmlformats.org/officeDocument/2006/relationships" xmlns:p="http://schemas.openxmlformats.org/presentationml/2006/main" preserve="1" userDrawn="1">
  <p:cSld name="9_Title">
    <p:spTree>
      <p:nvGrpSpPr>
        <p:cNvPr id="1" name=""/>
        <p:cNvGrpSpPr/>
        <p:nvPr/>
      </p:nvGrpSpPr>
      <p:grpSpPr>
        <a:xfrm>
          <a:off x="0" y="0"/>
          <a:ext cx="0" cy="0"/>
          <a:chOff x="0" y="0"/>
          <a:chExt cx="0" cy="0"/>
        </a:xfrm>
      </p:grpSpPr>
      <p:cxnSp>
        <p:nvCxnSpPr>
          <p:cNvPr id="14" name="Straight Connector 13">
            <a:extLst>
              <a:ext uri="{FF2B5EF4-FFF2-40B4-BE49-F238E27FC236}">
                <a16:creationId xmlns:a16="http://schemas.microsoft.com/office/drawing/2014/main" id="{7CB86EEF-461A-47C9-BD08-165B13CEB762}"/>
              </a:ext>
            </a:extLst>
          </p:cNvPr>
          <p:cNvCxnSpPr/>
          <p:nvPr userDrawn="1"/>
        </p:nvCxnSpPr>
        <p:spPr>
          <a:xfrm>
            <a:off x="647831" y="6316537"/>
            <a:ext cx="10890764" cy="0"/>
          </a:xfrm>
          <a:prstGeom prst="line">
            <a:avLst/>
          </a:prstGeom>
          <a:ln w="9525">
            <a:solidFill>
              <a:srgbClr val="8B8A8D"/>
            </a:solidFill>
          </a:ln>
        </p:spPr>
        <p:style>
          <a:lnRef idx="1">
            <a:schemeClr val="accent1"/>
          </a:lnRef>
          <a:fillRef idx="0">
            <a:schemeClr val="accent1"/>
          </a:fillRef>
          <a:effectRef idx="0">
            <a:schemeClr val="accent1"/>
          </a:effectRef>
          <a:fontRef idx="minor">
            <a:schemeClr val="tx1"/>
          </a:fontRef>
        </p:style>
      </p:cxnSp>
      <p:sp>
        <p:nvSpPr>
          <p:cNvPr id="15" name="Rectangle 14">
            <a:extLst>
              <a:ext uri="{FF2B5EF4-FFF2-40B4-BE49-F238E27FC236}">
                <a16:creationId xmlns:a16="http://schemas.microsoft.com/office/drawing/2014/main" id="{1BF2E40E-1D0B-478D-A7D1-FF1FBF1D6BBB}"/>
              </a:ext>
            </a:extLst>
          </p:cNvPr>
          <p:cNvSpPr/>
          <p:nvPr userDrawn="1"/>
        </p:nvSpPr>
        <p:spPr>
          <a:xfrm>
            <a:off x="649255" y="1331841"/>
            <a:ext cx="5325226" cy="251876"/>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23" tIns="45661" rIns="91323" bIns="45661" numCol="1" spcCol="0" rtlCol="0" fromWordArt="0" anchor="ctr" anchorCtr="0" forceAA="0" compatLnSpc="1">
            <a:prstTxWarp prst="textNoShape">
              <a:avLst/>
            </a:prstTxWarp>
            <a:noAutofit/>
          </a:bodyPr>
          <a:lstStyle/>
          <a:p>
            <a:pPr algn="ctr">
              <a:buClr>
                <a:prstClr val="black"/>
              </a:buClr>
              <a:defRPr/>
            </a:pPr>
            <a:r>
              <a:rPr lang="en-GB" sz="1200">
                <a:solidFill>
                  <a:prstClr val="white"/>
                </a:solidFill>
              </a:rPr>
              <a:t>Click to edit…</a:t>
            </a:r>
            <a:endParaRPr lang="en-GB" sz="1200" dirty="0">
              <a:solidFill>
                <a:prstClr val="white"/>
              </a:solidFill>
            </a:endParaRPr>
          </a:p>
        </p:txBody>
      </p:sp>
      <p:sp>
        <p:nvSpPr>
          <p:cNvPr id="19" name="Rectangle 18">
            <a:extLst>
              <a:ext uri="{FF2B5EF4-FFF2-40B4-BE49-F238E27FC236}">
                <a16:creationId xmlns:a16="http://schemas.microsoft.com/office/drawing/2014/main" id="{54A410C3-8E26-4046-86BE-05496434F74A}"/>
              </a:ext>
            </a:extLst>
          </p:cNvPr>
          <p:cNvSpPr/>
          <p:nvPr userDrawn="1"/>
        </p:nvSpPr>
        <p:spPr>
          <a:xfrm>
            <a:off x="6216993" y="1331841"/>
            <a:ext cx="5325225" cy="251876"/>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23" tIns="45661" rIns="91323" bIns="45661" numCol="1" spcCol="0" rtlCol="0" fromWordArt="0" anchor="ctr" anchorCtr="0" forceAA="0" compatLnSpc="1">
            <a:prstTxWarp prst="textNoShape">
              <a:avLst/>
            </a:prstTxWarp>
            <a:noAutofit/>
          </a:bodyPr>
          <a:lstStyle/>
          <a:p>
            <a:pPr algn="ctr">
              <a:buClr>
                <a:prstClr val="black"/>
              </a:buClr>
              <a:defRPr/>
            </a:pPr>
            <a:r>
              <a:rPr lang="en-GB" sz="1200">
                <a:solidFill>
                  <a:prstClr val="white"/>
                </a:solidFill>
              </a:rPr>
              <a:t>Click to edit…</a:t>
            </a:r>
            <a:endParaRPr lang="en-GB" sz="1200" dirty="0">
              <a:solidFill>
                <a:prstClr val="white"/>
              </a:solidFill>
            </a:endParaRPr>
          </a:p>
        </p:txBody>
      </p:sp>
      <p:sp>
        <p:nvSpPr>
          <p:cNvPr id="21" name="Diagonal Stripe 20">
            <a:extLst>
              <a:ext uri="{FF2B5EF4-FFF2-40B4-BE49-F238E27FC236}">
                <a16:creationId xmlns:a16="http://schemas.microsoft.com/office/drawing/2014/main" id="{C79F298B-F33C-4DD1-94C7-31C1E115933D}"/>
              </a:ext>
            </a:extLst>
          </p:cNvPr>
          <p:cNvSpPr/>
          <p:nvPr userDrawn="1"/>
        </p:nvSpPr>
        <p:spPr>
          <a:xfrm rot="5400000">
            <a:off x="10931051" y="911"/>
            <a:ext cx="1259380" cy="1259344"/>
          </a:xfrm>
          <a:prstGeom prst="diagStrip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23" tIns="45661" rIns="91323" bIns="45661" numCol="1" spcCol="0" rtlCol="0" fromWordArt="0" anchor="ctr" anchorCtr="0" forceAA="0" compatLnSpc="1">
            <a:prstTxWarp prst="textNoShape">
              <a:avLst/>
            </a:prstTxWarp>
            <a:noAutofit/>
          </a:bodyPr>
          <a:lstStyle/>
          <a:p>
            <a:pPr algn="ctr"/>
            <a:endParaRPr lang="en-GB" sz="1200" dirty="0">
              <a:solidFill>
                <a:schemeClr val="tx1"/>
              </a:solidFill>
            </a:endParaRPr>
          </a:p>
        </p:txBody>
      </p:sp>
      <p:sp>
        <p:nvSpPr>
          <p:cNvPr id="22" name="TextBox 21">
            <a:extLst>
              <a:ext uri="{FF2B5EF4-FFF2-40B4-BE49-F238E27FC236}">
                <a16:creationId xmlns:a16="http://schemas.microsoft.com/office/drawing/2014/main" id="{ADEA2ED4-7EBC-4B76-96C2-E38AE5EE322D}"/>
              </a:ext>
            </a:extLst>
          </p:cNvPr>
          <p:cNvSpPr txBox="1"/>
          <p:nvPr userDrawn="1"/>
        </p:nvSpPr>
        <p:spPr>
          <a:xfrm rot="2677788">
            <a:off x="11182923" y="402870"/>
            <a:ext cx="1053722" cy="158322"/>
          </a:xfrm>
          <a:prstGeom prst="rect">
            <a:avLst/>
          </a:prstGeom>
        </p:spPr>
        <p:txBody>
          <a:bodyPr vert="horz" wrap="square" lIns="0" tIns="0" rIns="0" bIns="0" rtlCol="0">
            <a:noAutofit/>
          </a:bodyPr>
          <a:lstStyle/>
          <a:p>
            <a:pPr algn="ctr"/>
            <a:r>
              <a:rPr lang="en-GB" sz="1000">
                <a:solidFill>
                  <a:schemeClr val="bg1"/>
                </a:solidFill>
              </a:rPr>
              <a:t>Click to edit…</a:t>
            </a:r>
            <a:endParaRPr lang="en-GB" sz="1000" dirty="0">
              <a:solidFill>
                <a:schemeClr val="bg1"/>
              </a:solidFill>
            </a:endParaRPr>
          </a:p>
        </p:txBody>
      </p:sp>
      <p:sp>
        <p:nvSpPr>
          <p:cNvPr id="23" name="Rectangle 22">
            <a:extLst>
              <a:ext uri="{FF2B5EF4-FFF2-40B4-BE49-F238E27FC236}">
                <a16:creationId xmlns:a16="http://schemas.microsoft.com/office/drawing/2014/main" id="{B38B1B3B-72D1-4806-BFC2-72DEDB36952A}"/>
              </a:ext>
            </a:extLst>
          </p:cNvPr>
          <p:cNvSpPr/>
          <p:nvPr userDrawn="1"/>
        </p:nvSpPr>
        <p:spPr>
          <a:xfrm>
            <a:off x="6216997" y="1331847"/>
            <a:ext cx="5325226" cy="4749663"/>
          </a:xfrm>
          <a:prstGeom prst="rect">
            <a:avLst/>
          </a:prstGeom>
          <a:noFill/>
          <a:ln w="127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23" tIns="45661" rIns="91323" bIns="45661" numCol="1" spcCol="0" rtlCol="0" fromWordArt="0" anchor="ctr" anchorCtr="0" forceAA="0" compatLnSpc="1">
            <a:prstTxWarp prst="textNoShape">
              <a:avLst/>
            </a:prstTxWarp>
            <a:noAutofit/>
          </a:bodyPr>
          <a:lstStyle/>
          <a:p>
            <a:pPr>
              <a:buClr>
                <a:prstClr val="black"/>
              </a:buClr>
              <a:defRPr/>
            </a:pPr>
            <a:endParaRPr lang="en-GB" sz="1000" dirty="0">
              <a:solidFill>
                <a:prstClr val="black"/>
              </a:solidFill>
            </a:endParaRPr>
          </a:p>
        </p:txBody>
      </p:sp>
      <p:sp>
        <p:nvSpPr>
          <p:cNvPr id="24" name="Rectangle 23">
            <a:extLst>
              <a:ext uri="{FF2B5EF4-FFF2-40B4-BE49-F238E27FC236}">
                <a16:creationId xmlns:a16="http://schemas.microsoft.com/office/drawing/2014/main" id="{C8F9B688-9916-454B-ABE1-9C12BBE3BDB5}"/>
              </a:ext>
            </a:extLst>
          </p:cNvPr>
          <p:cNvSpPr/>
          <p:nvPr userDrawn="1"/>
        </p:nvSpPr>
        <p:spPr>
          <a:xfrm>
            <a:off x="649255" y="1331848"/>
            <a:ext cx="5325226" cy="4749663"/>
          </a:xfrm>
          <a:prstGeom prst="rect">
            <a:avLst/>
          </a:prstGeom>
          <a:noFill/>
          <a:ln w="127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23" tIns="45661" rIns="91323" bIns="45661" numCol="1" spcCol="0" rtlCol="0" fromWordArt="0" anchor="ctr" anchorCtr="0" forceAA="0" compatLnSpc="1">
            <a:prstTxWarp prst="textNoShape">
              <a:avLst/>
            </a:prstTxWarp>
            <a:noAutofit/>
          </a:bodyPr>
          <a:lstStyle/>
          <a:p>
            <a:pPr>
              <a:buClr>
                <a:prstClr val="black"/>
              </a:buClr>
              <a:defRPr/>
            </a:pPr>
            <a:endParaRPr lang="en-GB" sz="1000" dirty="0">
              <a:solidFill>
                <a:prstClr val="black"/>
              </a:solidFill>
            </a:endParaRPr>
          </a:p>
        </p:txBody>
      </p:sp>
      <p:sp>
        <p:nvSpPr>
          <p:cNvPr id="25" name="Text Placeholder 2">
            <a:extLst>
              <a:ext uri="{FF2B5EF4-FFF2-40B4-BE49-F238E27FC236}">
                <a16:creationId xmlns:a16="http://schemas.microsoft.com/office/drawing/2014/main" id="{CACF0983-B305-46AE-B0CA-52D584D60320}"/>
              </a:ext>
            </a:extLst>
          </p:cNvPr>
          <p:cNvSpPr txBox="1">
            <a:spLocks/>
          </p:cNvSpPr>
          <p:nvPr userDrawn="1"/>
        </p:nvSpPr>
        <p:spPr>
          <a:xfrm>
            <a:off x="649252" y="4948990"/>
            <a:ext cx="5326593" cy="1132521"/>
          </a:xfrm>
          <a:prstGeom prst="rect">
            <a:avLst/>
          </a:prstGeom>
          <a:noFill/>
          <a:ln w="25400" cap="flat" cmpd="sng" algn="ctr">
            <a:noFill/>
            <a:prstDash val="solid"/>
          </a:ln>
        </p:spPr>
        <p:style>
          <a:lnRef idx="2">
            <a:schemeClr val="accent1">
              <a:shade val="50000"/>
            </a:schemeClr>
          </a:lnRef>
          <a:fillRef idx="1">
            <a:schemeClr val="accent1"/>
          </a:fillRef>
          <a:effectRef idx="0">
            <a:schemeClr val="accent1"/>
          </a:effectRef>
          <a:fontRef idx="minor">
            <a:schemeClr val="lt1"/>
          </a:fontRef>
        </p:style>
        <p:txBody>
          <a:bodyPr vert="horz" lIns="143819" tIns="143819" rIns="143819" bIns="143819" rtlCol="0" anchor="t">
            <a:noAutofit/>
          </a:bodyPr>
          <a:lstStyle>
            <a:defPPr>
              <a:defRPr lang="fi-FI"/>
            </a:defPPr>
            <a:lvl1pPr marL="215265" lvl="0" indent="-215265" defTabSz="1088390" eaLnBrk="1" fontAlgn="auto" latinLnBrk="0" hangingPunct="1">
              <a:spcBef>
                <a:spcPts val="1200"/>
              </a:spcBef>
              <a:spcAft>
                <a:spcPts val="0"/>
              </a:spcAft>
              <a:buClrTx/>
              <a:buFont typeface="Arial" panose="020B0604020202020204" pitchFamily="34" charset="0"/>
              <a:buChar char="•"/>
              <a:defRPr sz="1400">
                <a:solidFill>
                  <a:schemeClr val="tx1"/>
                </a:solidFill>
              </a:defRPr>
            </a:lvl1pPr>
            <a:lvl2pPr marL="471805" indent="-214630" defTabSz="1088390" eaLnBrk="1" latinLnBrk="0" hangingPunct="1">
              <a:spcBef>
                <a:spcPts val="0"/>
              </a:spcBef>
              <a:buFont typeface="Arial" panose="020B0604020202020204" pitchFamily="34" charset="0"/>
              <a:buChar char="–"/>
              <a:defRPr sz="1200"/>
            </a:lvl2pPr>
            <a:lvl3pPr marL="728980" indent="-214630" defTabSz="1088390" eaLnBrk="1" latinLnBrk="0" hangingPunct="1">
              <a:spcBef>
                <a:spcPts val="0"/>
              </a:spcBef>
              <a:buFont typeface="Arial" panose="020B0604020202020204" pitchFamily="34" charset="0"/>
              <a:buChar char="−"/>
              <a:defRPr sz="1200"/>
            </a:lvl3pPr>
            <a:lvl4pPr marL="986155" indent="-214630" defTabSz="1088390" eaLnBrk="1" latinLnBrk="0" hangingPunct="1">
              <a:spcBef>
                <a:spcPts val="0"/>
              </a:spcBef>
              <a:buFont typeface="Arial" panose="020B0604020202020204" pitchFamily="34" charset="0"/>
              <a:buChar char="−"/>
              <a:defRPr sz="1200"/>
            </a:lvl4pPr>
            <a:lvl5pPr marL="1243330" indent="-214630" defTabSz="1088390" eaLnBrk="1" latinLnBrk="0" hangingPunct="1">
              <a:spcBef>
                <a:spcPts val="0"/>
              </a:spcBef>
              <a:buFont typeface="Arial" panose="020B0604020202020204" pitchFamily="34" charset="0"/>
              <a:buChar char="−"/>
              <a:defRPr sz="1200"/>
            </a:lvl5pPr>
            <a:lvl6pPr marL="2994025" indent="-272415" defTabSz="1088390">
              <a:spcBef>
                <a:spcPct val="20000"/>
              </a:spcBef>
              <a:buFont typeface="Arial" panose="020B0604020202020204" pitchFamily="34" charset="0"/>
              <a:buChar char="•"/>
              <a:defRPr sz="2400"/>
            </a:lvl6pPr>
            <a:lvl7pPr marL="3538220" indent="-272415" defTabSz="1088390">
              <a:spcBef>
                <a:spcPct val="20000"/>
              </a:spcBef>
              <a:buFont typeface="Arial" panose="020B0604020202020204" pitchFamily="34" charset="0"/>
              <a:buChar char="•"/>
              <a:defRPr sz="2400"/>
            </a:lvl7pPr>
            <a:lvl8pPr marL="4083050" indent="-272415" defTabSz="1088390">
              <a:spcBef>
                <a:spcPct val="20000"/>
              </a:spcBef>
              <a:buFont typeface="Arial" panose="020B0604020202020204" pitchFamily="34" charset="0"/>
              <a:buChar char="•"/>
              <a:defRPr sz="2400"/>
            </a:lvl8pPr>
            <a:lvl9pPr marL="4627245" indent="-272415" defTabSz="1088390">
              <a:spcBef>
                <a:spcPct val="20000"/>
              </a:spcBef>
              <a:buFont typeface="Arial" panose="020B0604020202020204" pitchFamily="34" charset="0"/>
              <a:buChar char="•"/>
              <a:defRPr sz="2400"/>
            </a:lvl9pPr>
          </a:lstStyle>
          <a:p>
            <a:pPr>
              <a:spcBef>
                <a:spcPts val="600"/>
              </a:spcBef>
            </a:pPr>
            <a:r>
              <a:rPr lang="en-GB" sz="1050" b="0"/>
              <a:t>Bullet #1</a:t>
            </a:r>
          </a:p>
          <a:p>
            <a:pPr>
              <a:spcBef>
                <a:spcPts val="600"/>
              </a:spcBef>
            </a:pPr>
            <a:r>
              <a:rPr lang="en-GB" sz="1050" b="0"/>
              <a:t>Bullet #2</a:t>
            </a:r>
          </a:p>
          <a:p>
            <a:pPr>
              <a:spcBef>
                <a:spcPts val="600"/>
              </a:spcBef>
            </a:pPr>
            <a:r>
              <a:rPr lang="en-GB" sz="1050" b="0"/>
              <a:t>Bullet #3</a:t>
            </a:r>
            <a:endParaRPr lang="en-GB" sz="1050" b="0" dirty="0"/>
          </a:p>
        </p:txBody>
      </p:sp>
      <p:sp>
        <p:nvSpPr>
          <p:cNvPr id="26" name="Text Placeholder 2">
            <a:extLst>
              <a:ext uri="{FF2B5EF4-FFF2-40B4-BE49-F238E27FC236}">
                <a16:creationId xmlns:a16="http://schemas.microsoft.com/office/drawing/2014/main" id="{B218376F-CF94-4D95-9856-B34F64BD8032}"/>
              </a:ext>
            </a:extLst>
          </p:cNvPr>
          <p:cNvSpPr txBox="1">
            <a:spLocks/>
          </p:cNvSpPr>
          <p:nvPr userDrawn="1"/>
        </p:nvSpPr>
        <p:spPr>
          <a:xfrm>
            <a:off x="6216995" y="4948989"/>
            <a:ext cx="5326593" cy="1132521"/>
          </a:xfrm>
          <a:prstGeom prst="rect">
            <a:avLst/>
          </a:prstGeom>
          <a:noFill/>
          <a:ln w="25400" cap="flat" cmpd="sng" algn="ctr">
            <a:noFill/>
            <a:prstDash val="solid"/>
          </a:ln>
        </p:spPr>
        <p:style>
          <a:lnRef idx="2">
            <a:schemeClr val="accent1">
              <a:shade val="50000"/>
            </a:schemeClr>
          </a:lnRef>
          <a:fillRef idx="1">
            <a:schemeClr val="accent1"/>
          </a:fillRef>
          <a:effectRef idx="0">
            <a:schemeClr val="accent1"/>
          </a:effectRef>
          <a:fontRef idx="minor">
            <a:schemeClr val="lt1"/>
          </a:fontRef>
        </p:style>
        <p:txBody>
          <a:bodyPr vert="horz" lIns="143819" tIns="143819" rIns="143819" bIns="143819" rtlCol="0" anchor="t">
            <a:noAutofit/>
          </a:bodyPr>
          <a:lstStyle>
            <a:defPPr>
              <a:defRPr lang="fi-FI"/>
            </a:defPPr>
            <a:lvl1pPr marL="215265" lvl="0" indent="-215265" defTabSz="1088390" eaLnBrk="1" fontAlgn="auto" latinLnBrk="0" hangingPunct="1">
              <a:spcBef>
                <a:spcPts val="1200"/>
              </a:spcBef>
              <a:spcAft>
                <a:spcPts val="0"/>
              </a:spcAft>
              <a:buClrTx/>
              <a:buFont typeface="Arial" panose="020B0604020202020204" pitchFamily="34" charset="0"/>
              <a:buChar char="•"/>
              <a:defRPr sz="1400">
                <a:solidFill>
                  <a:schemeClr val="tx1"/>
                </a:solidFill>
              </a:defRPr>
            </a:lvl1pPr>
            <a:lvl2pPr marL="471805" indent="-214630" defTabSz="1088390" eaLnBrk="1" latinLnBrk="0" hangingPunct="1">
              <a:spcBef>
                <a:spcPts val="0"/>
              </a:spcBef>
              <a:buFont typeface="Arial" panose="020B0604020202020204" pitchFamily="34" charset="0"/>
              <a:buChar char="–"/>
              <a:defRPr sz="1200"/>
            </a:lvl2pPr>
            <a:lvl3pPr marL="728980" indent="-214630" defTabSz="1088390" eaLnBrk="1" latinLnBrk="0" hangingPunct="1">
              <a:spcBef>
                <a:spcPts val="0"/>
              </a:spcBef>
              <a:buFont typeface="Arial" panose="020B0604020202020204" pitchFamily="34" charset="0"/>
              <a:buChar char="−"/>
              <a:defRPr sz="1200"/>
            </a:lvl3pPr>
            <a:lvl4pPr marL="986155" indent="-214630" defTabSz="1088390" eaLnBrk="1" latinLnBrk="0" hangingPunct="1">
              <a:spcBef>
                <a:spcPts val="0"/>
              </a:spcBef>
              <a:buFont typeface="Arial" panose="020B0604020202020204" pitchFamily="34" charset="0"/>
              <a:buChar char="−"/>
              <a:defRPr sz="1200"/>
            </a:lvl4pPr>
            <a:lvl5pPr marL="1243330" indent="-214630" defTabSz="1088390" eaLnBrk="1" latinLnBrk="0" hangingPunct="1">
              <a:spcBef>
                <a:spcPts val="0"/>
              </a:spcBef>
              <a:buFont typeface="Arial" panose="020B0604020202020204" pitchFamily="34" charset="0"/>
              <a:buChar char="−"/>
              <a:defRPr sz="1200"/>
            </a:lvl5pPr>
            <a:lvl6pPr marL="2994025" indent="-272415" defTabSz="1088390">
              <a:spcBef>
                <a:spcPct val="20000"/>
              </a:spcBef>
              <a:buFont typeface="Arial" panose="020B0604020202020204" pitchFamily="34" charset="0"/>
              <a:buChar char="•"/>
              <a:defRPr sz="2400"/>
            </a:lvl6pPr>
            <a:lvl7pPr marL="3538220" indent="-272415" defTabSz="1088390">
              <a:spcBef>
                <a:spcPct val="20000"/>
              </a:spcBef>
              <a:buFont typeface="Arial" panose="020B0604020202020204" pitchFamily="34" charset="0"/>
              <a:buChar char="•"/>
              <a:defRPr sz="2400"/>
            </a:lvl7pPr>
            <a:lvl8pPr marL="4083050" indent="-272415" defTabSz="1088390">
              <a:spcBef>
                <a:spcPct val="20000"/>
              </a:spcBef>
              <a:buFont typeface="Arial" panose="020B0604020202020204" pitchFamily="34" charset="0"/>
              <a:buChar char="•"/>
              <a:defRPr sz="2400"/>
            </a:lvl8pPr>
            <a:lvl9pPr marL="4627245" indent="-272415" defTabSz="1088390">
              <a:spcBef>
                <a:spcPct val="20000"/>
              </a:spcBef>
              <a:buFont typeface="Arial" panose="020B0604020202020204" pitchFamily="34" charset="0"/>
              <a:buChar char="•"/>
              <a:defRPr sz="2400"/>
            </a:lvl9pPr>
          </a:lstStyle>
          <a:p>
            <a:pPr>
              <a:spcBef>
                <a:spcPts val="600"/>
              </a:spcBef>
            </a:pPr>
            <a:r>
              <a:rPr lang="en-GB" sz="1050" b="0"/>
              <a:t>Bullet #1</a:t>
            </a:r>
          </a:p>
          <a:p>
            <a:pPr>
              <a:spcBef>
                <a:spcPts val="600"/>
              </a:spcBef>
            </a:pPr>
            <a:r>
              <a:rPr lang="en-GB" sz="1050" b="0"/>
              <a:t>Bullet #2</a:t>
            </a:r>
          </a:p>
          <a:p>
            <a:pPr>
              <a:spcBef>
                <a:spcPts val="600"/>
              </a:spcBef>
            </a:pPr>
            <a:r>
              <a:rPr lang="en-GB" sz="1050" b="0"/>
              <a:t>Bullet #3</a:t>
            </a:r>
          </a:p>
          <a:p>
            <a:pPr marL="0" indent="0">
              <a:spcBef>
                <a:spcPts val="600"/>
              </a:spcBef>
              <a:buNone/>
            </a:pPr>
            <a:endParaRPr lang="en-GB" sz="1050" b="0" dirty="0"/>
          </a:p>
        </p:txBody>
      </p:sp>
      <p:sp>
        <p:nvSpPr>
          <p:cNvPr id="29" name="Title 1">
            <a:extLst>
              <a:ext uri="{FF2B5EF4-FFF2-40B4-BE49-F238E27FC236}">
                <a16:creationId xmlns:a16="http://schemas.microsoft.com/office/drawing/2014/main" id="{4727243E-E224-4858-A0D6-23417A605152}"/>
              </a:ext>
            </a:extLst>
          </p:cNvPr>
          <p:cNvSpPr>
            <a:spLocks noGrp="1"/>
          </p:cNvSpPr>
          <p:nvPr>
            <p:ph type="title"/>
          </p:nvPr>
        </p:nvSpPr>
        <p:spPr>
          <a:xfrm>
            <a:off x="647834" y="360000"/>
            <a:ext cx="7198125" cy="720000"/>
          </a:xfrm>
        </p:spPr>
        <p:txBody>
          <a:bodyPr/>
          <a:lstStyle/>
          <a:p>
            <a:r>
              <a:rPr lang="en-GB"/>
              <a:t>Click to edit Master title style</a:t>
            </a:r>
            <a:endParaRPr lang="en-GB" dirty="0"/>
          </a:p>
        </p:txBody>
      </p:sp>
      <p:sp>
        <p:nvSpPr>
          <p:cNvPr id="30" name="Text Box 6">
            <a:extLst>
              <a:ext uri="{FF2B5EF4-FFF2-40B4-BE49-F238E27FC236}">
                <a16:creationId xmlns:a16="http://schemas.microsoft.com/office/drawing/2014/main" id="{CD94A51F-E53C-41F5-863F-70A821156086}"/>
              </a:ext>
            </a:extLst>
          </p:cNvPr>
          <p:cNvSpPr txBox="1">
            <a:spLocks noChangeArrowheads="1"/>
          </p:cNvSpPr>
          <p:nvPr userDrawn="1"/>
        </p:nvSpPr>
        <p:spPr bwMode="auto">
          <a:xfrm>
            <a:off x="2820419" y="5876086"/>
            <a:ext cx="3165801" cy="2021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108744" tIns="54371" rIns="108744" bIns="54371">
            <a:spAutoFit/>
          </a:bodyPr>
          <a:lstStyle>
            <a:lvl1pPr eaLnBrk="0" hangingPunct="0">
              <a:defRPr sz="2000">
                <a:solidFill>
                  <a:schemeClr val="tx1"/>
                </a:solidFill>
                <a:latin typeface="Arial" charset="0"/>
                <a:cs typeface="Arial" charset="0"/>
              </a:defRPr>
            </a:lvl1pPr>
            <a:lvl2pPr marL="742950" indent="-285750" eaLnBrk="0" hangingPunct="0">
              <a:defRPr sz="2000">
                <a:solidFill>
                  <a:schemeClr val="tx1"/>
                </a:solidFill>
                <a:latin typeface="Arial" charset="0"/>
                <a:cs typeface="Arial" charset="0"/>
              </a:defRPr>
            </a:lvl2pPr>
            <a:lvl3pPr marL="1143000" indent="-228600" eaLnBrk="0" hangingPunct="0">
              <a:defRPr sz="2000">
                <a:solidFill>
                  <a:schemeClr val="tx1"/>
                </a:solidFill>
                <a:latin typeface="Arial" charset="0"/>
                <a:cs typeface="Arial" charset="0"/>
              </a:defRPr>
            </a:lvl3pPr>
            <a:lvl4pPr marL="1600200" indent="-228600" eaLnBrk="0" hangingPunct="0">
              <a:defRPr sz="2000">
                <a:solidFill>
                  <a:schemeClr val="tx1"/>
                </a:solidFill>
                <a:latin typeface="Arial" charset="0"/>
                <a:cs typeface="Arial" charset="0"/>
              </a:defRPr>
            </a:lvl4pPr>
            <a:lvl5pPr marL="2057400" indent="-228600" eaLnBrk="0" hangingPunct="0">
              <a:defRPr sz="2000">
                <a:solidFill>
                  <a:schemeClr val="tx1"/>
                </a:solidFill>
                <a:latin typeface="Arial" charset="0"/>
                <a:cs typeface="Arial" charset="0"/>
              </a:defRPr>
            </a:lvl5pPr>
            <a:lvl6pPr marL="2514600" indent="-228600" eaLnBrk="0" fontAlgn="base" hangingPunct="0">
              <a:spcBef>
                <a:spcPct val="0"/>
              </a:spcBef>
              <a:spcAft>
                <a:spcPct val="0"/>
              </a:spcAft>
              <a:defRPr sz="2000">
                <a:solidFill>
                  <a:schemeClr val="tx1"/>
                </a:solidFill>
                <a:latin typeface="Arial" charset="0"/>
                <a:cs typeface="Arial" charset="0"/>
              </a:defRPr>
            </a:lvl6pPr>
            <a:lvl7pPr marL="2971800" indent="-228600" eaLnBrk="0" fontAlgn="base" hangingPunct="0">
              <a:spcBef>
                <a:spcPct val="0"/>
              </a:spcBef>
              <a:spcAft>
                <a:spcPct val="0"/>
              </a:spcAft>
              <a:defRPr sz="2000">
                <a:solidFill>
                  <a:schemeClr val="tx1"/>
                </a:solidFill>
                <a:latin typeface="Arial" charset="0"/>
                <a:cs typeface="Arial" charset="0"/>
              </a:defRPr>
            </a:lvl7pPr>
            <a:lvl8pPr marL="3429000" indent="-228600" eaLnBrk="0" fontAlgn="base" hangingPunct="0">
              <a:spcBef>
                <a:spcPct val="0"/>
              </a:spcBef>
              <a:spcAft>
                <a:spcPct val="0"/>
              </a:spcAft>
              <a:defRPr sz="2000">
                <a:solidFill>
                  <a:schemeClr val="tx1"/>
                </a:solidFill>
                <a:latin typeface="Arial" charset="0"/>
                <a:cs typeface="Arial" charset="0"/>
              </a:defRPr>
            </a:lvl8pPr>
            <a:lvl9pPr marL="3886200" indent="-228600" eaLnBrk="0" fontAlgn="base" hangingPunct="0">
              <a:spcBef>
                <a:spcPct val="0"/>
              </a:spcBef>
              <a:spcAft>
                <a:spcPct val="0"/>
              </a:spcAft>
              <a:defRPr sz="2000">
                <a:solidFill>
                  <a:schemeClr val="tx1"/>
                </a:solidFill>
                <a:latin typeface="Arial" charset="0"/>
                <a:cs typeface="Arial" charset="0"/>
              </a:defRPr>
            </a:lvl9pPr>
          </a:lstStyle>
          <a:p>
            <a:pPr algn="r" defTabSz="913212" eaLnBrk="1" hangingPunct="1">
              <a:spcBef>
                <a:spcPct val="50000"/>
              </a:spcBef>
              <a:buClrTx/>
            </a:pPr>
            <a:r>
              <a:rPr lang="en-GB" sz="600" b="0" i="1" dirty="0" err="1">
                <a:solidFill>
                  <a:prstClr val="black"/>
                </a:solidFill>
              </a:rPr>
              <a:t>Kilde</a:t>
            </a:r>
            <a:r>
              <a:rPr lang="en-GB" sz="600" b="0" i="1" dirty="0">
                <a:solidFill>
                  <a:prstClr val="black"/>
                </a:solidFill>
              </a:rPr>
              <a:t>: Thomson Reuters / Nordea</a:t>
            </a:r>
          </a:p>
        </p:txBody>
      </p:sp>
      <p:sp>
        <p:nvSpPr>
          <p:cNvPr id="31" name="Text Box 6">
            <a:extLst>
              <a:ext uri="{FF2B5EF4-FFF2-40B4-BE49-F238E27FC236}">
                <a16:creationId xmlns:a16="http://schemas.microsoft.com/office/drawing/2014/main" id="{B6D05078-81E9-4887-80BB-B0AD03FAAC73}"/>
              </a:ext>
            </a:extLst>
          </p:cNvPr>
          <p:cNvSpPr txBox="1">
            <a:spLocks noChangeArrowheads="1"/>
          </p:cNvSpPr>
          <p:nvPr userDrawn="1"/>
        </p:nvSpPr>
        <p:spPr bwMode="auto">
          <a:xfrm>
            <a:off x="8372065" y="5876086"/>
            <a:ext cx="3165801" cy="2021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108744" tIns="54371" rIns="108744" bIns="54371">
            <a:spAutoFit/>
          </a:bodyPr>
          <a:lstStyle>
            <a:lvl1pPr eaLnBrk="0" hangingPunct="0">
              <a:defRPr sz="2000">
                <a:solidFill>
                  <a:schemeClr val="tx1"/>
                </a:solidFill>
                <a:latin typeface="Arial" charset="0"/>
                <a:cs typeface="Arial" charset="0"/>
              </a:defRPr>
            </a:lvl1pPr>
            <a:lvl2pPr marL="742950" indent="-285750" eaLnBrk="0" hangingPunct="0">
              <a:defRPr sz="2000">
                <a:solidFill>
                  <a:schemeClr val="tx1"/>
                </a:solidFill>
                <a:latin typeface="Arial" charset="0"/>
                <a:cs typeface="Arial" charset="0"/>
              </a:defRPr>
            </a:lvl2pPr>
            <a:lvl3pPr marL="1143000" indent="-228600" eaLnBrk="0" hangingPunct="0">
              <a:defRPr sz="2000">
                <a:solidFill>
                  <a:schemeClr val="tx1"/>
                </a:solidFill>
                <a:latin typeface="Arial" charset="0"/>
                <a:cs typeface="Arial" charset="0"/>
              </a:defRPr>
            </a:lvl3pPr>
            <a:lvl4pPr marL="1600200" indent="-228600" eaLnBrk="0" hangingPunct="0">
              <a:defRPr sz="2000">
                <a:solidFill>
                  <a:schemeClr val="tx1"/>
                </a:solidFill>
                <a:latin typeface="Arial" charset="0"/>
                <a:cs typeface="Arial" charset="0"/>
              </a:defRPr>
            </a:lvl4pPr>
            <a:lvl5pPr marL="2057400" indent="-228600" eaLnBrk="0" hangingPunct="0">
              <a:defRPr sz="2000">
                <a:solidFill>
                  <a:schemeClr val="tx1"/>
                </a:solidFill>
                <a:latin typeface="Arial" charset="0"/>
                <a:cs typeface="Arial" charset="0"/>
              </a:defRPr>
            </a:lvl5pPr>
            <a:lvl6pPr marL="2514600" indent="-228600" eaLnBrk="0" fontAlgn="base" hangingPunct="0">
              <a:spcBef>
                <a:spcPct val="0"/>
              </a:spcBef>
              <a:spcAft>
                <a:spcPct val="0"/>
              </a:spcAft>
              <a:defRPr sz="2000">
                <a:solidFill>
                  <a:schemeClr val="tx1"/>
                </a:solidFill>
                <a:latin typeface="Arial" charset="0"/>
                <a:cs typeface="Arial" charset="0"/>
              </a:defRPr>
            </a:lvl6pPr>
            <a:lvl7pPr marL="2971800" indent="-228600" eaLnBrk="0" fontAlgn="base" hangingPunct="0">
              <a:spcBef>
                <a:spcPct val="0"/>
              </a:spcBef>
              <a:spcAft>
                <a:spcPct val="0"/>
              </a:spcAft>
              <a:defRPr sz="2000">
                <a:solidFill>
                  <a:schemeClr val="tx1"/>
                </a:solidFill>
                <a:latin typeface="Arial" charset="0"/>
                <a:cs typeface="Arial" charset="0"/>
              </a:defRPr>
            </a:lvl7pPr>
            <a:lvl8pPr marL="3429000" indent="-228600" eaLnBrk="0" fontAlgn="base" hangingPunct="0">
              <a:spcBef>
                <a:spcPct val="0"/>
              </a:spcBef>
              <a:spcAft>
                <a:spcPct val="0"/>
              </a:spcAft>
              <a:defRPr sz="2000">
                <a:solidFill>
                  <a:schemeClr val="tx1"/>
                </a:solidFill>
                <a:latin typeface="Arial" charset="0"/>
                <a:cs typeface="Arial" charset="0"/>
              </a:defRPr>
            </a:lvl8pPr>
            <a:lvl9pPr marL="3886200" indent="-228600" eaLnBrk="0" fontAlgn="base" hangingPunct="0">
              <a:spcBef>
                <a:spcPct val="0"/>
              </a:spcBef>
              <a:spcAft>
                <a:spcPct val="0"/>
              </a:spcAft>
              <a:defRPr sz="2000">
                <a:solidFill>
                  <a:schemeClr val="tx1"/>
                </a:solidFill>
                <a:latin typeface="Arial" charset="0"/>
                <a:cs typeface="Arial" charset="0"/>
              </a:defRPr>
            </a:lvl9pPr>
          </a:lstStyle>
          <a:p>
            <a:pPr algn="r" defTabSz="913212" eaLnBrk="1" hangingPunct="1">
              <a:spcBef>
                <a:spcPct val="50000"/>
              </a:spcBef>
              <a:buClrTx/>
            </a:pPr>
            <a:r>
              <a:rPr lang="en-GB" sz="600" b="0" i="1" dirty="0" err="1">
                <a:solidFill>
                  <a:prstClr val="black"/>
                </a:solidFill>
              </a:rPr>
              <a:t>Kilde</a:t>
            </a:r>
            <a:r>
              <a:rPr lang="en-GB" sz="600" b="0" i="1" dirty="0">
                <a:solidFill>
                  <a:prstClr val="black"/>
                </a:solidFill>
              </a:rPr>
              <a:t>: Thomson Reuters / Nordea</a:t>
            </a:r>
          </a:p>
        </p:txBody>
      </p:sp>
    </p:spTree>
    <p:extLst>
      <p:ext uri="{BB962C8B-B14F-4D97-AF65-F5344CB8AC3E}">
        <p14:creationId xmlns:p14="http://schemas.microsoft.com/office/powerpoint/2010/main" val="1242499524"/>
      </p:ext>
    </p:extLst>
  </p:cSld>
  <p:clrMapOvr>
    <a:masterClrMapping/>
  </p:clrMapOvr>
  <p:hf hdr="0" ftr="0" dt="0"/>
</p:sldLayout>
</file>

<file path=ppt/slideLayouts/slideLayout345.xml><?xml version="1.0" encoding="utf-8"?>
<p:sldLayout xmlns:a="http://schemas.openxmlformats.org/drawingml/2006/main" xmlns:r="http://schemas.openxmlformats.org/officeDocument/2006/relationships" xmlns:p="http://schemas.openxmlformats.org/presentationml/2006/main" preserve="1" userDrawn="1">
  <p:cSld name="6_Title">
    <p:spTree>
      <p:nvGrpSpPr>
        <p:cNvPr id="1" name=""/>
        <p:cNvGrpSpPr/>
        <p:nvPr/>
      </p:nvGrpSpPr>
      <p:grpSpPr>
        <a:xfrm>
          <a:off x="0" y="0"/>
          <a:ext cx="0" cy="0"/>
          <a:chOff x="0" y="0"/>
          <a:chExt cx="0" cy="0"/>
        </a:xfrm>
      </p:grpSpPr>
      <p:cxnSp>
        <p:nvCxnSpPr>
          <p:cNvPr id="4" name="Straight Connector 3">
            <a:extLst>
              <a:ext uri="{FF2B5EF4-FFF2-40B4-BE49-F238E27FC236}">
                <a16:creationId xmlns:a16="http://schemas.microsoft.com/office/drawing/2014/main" id="{B57B00C2-AADE-4B3C-B528-CB0D806AB6D2}"/>
              </a:ext>
            </a:extLst>
          </p:cNvPr>
          <p:cNvCxnSpPr/>
          <p:nvPr userDrawn="1"/>
        </p:nvCxnSpPr>
        <p:spPr>
          <a:xfrm>
            <a:off x="647831" y="6316537"/>
            <a:ext cx="10890764" cy="0"/>
          </a:xfrm>
          <a:prstGeom prst="line">
            <a:avLst/>
          </a:prstGeom>
          <a:ln w="9525">
            <a:solidFill>
              <a:srgbClr val="8B8A8D"/>
            </a:solidFill>
          </a:ln>
        </p:spPr>
        <p:style>
          <a:lnRef idx="1">
            <a:schemeClr val="accent1"/>
          </a:lnRef>
          <a:fillRef idx="0">
            <a:schemeClr val="accent1"/>
          </a:fillRef>
          <a:effectRef idx="0">
            <a:schemeClr val="accent1"/>
          </a:effectRef>
          <a:fontRef idx="minor">
            <a:schemeClr val="tx1"/>
          </a:fontRef>
        </p:style>
      </p:cxnSp>
      <p:pic>
        <p:nvPicPr>
          <p:cNvPr id="5" name="Picture 6" descr="Kuvahaun tulos haulle world map">
            <a:extLst>
              <a:ext uri="{FF2B5EF4-FFF2-40B4-BE49-F238E27FC236}">
                <a16:creationId xmlns:a16="http://schemas.microsoft.com/office/drawing/2014/main" id="{0DED4E21-737C-4DB2-9FED-C3C057A08B91}"/>
              </a:ext>
            </a:extLst>
          </p:cNvPr>
          <p:cNvPicPr>
            <a:picLocks noChangeAspect="1" noChangeArrowheads="1"/>
          </p:cNvPicPr>
          <p:nvPr userDrawn="1"/>
        </p:nvPicPr>
        <p:blipFill>
          <a:blip r:embed="rId2" cstate="print">
            <a:duotone>
              <a:prstClr val="black"/>
              <a:schemeClr val="accent5">
                <a:tint val="45000"/>
                <a:satMod val="400000"/>
              </a:schemeClr>
            </a:duotone>
            <a:extLst>
              <a:ext uri="{BEBA8EAE-BF5A-486C-A8C5-ECC9F3942E4B}">
                <a14:imgProps xmlns:a14="http://schemas.microsoft.com/office/drawing/2010/main">
                  <a14:imgLayer r:embed="rId3">
                    <a14:imgEffect>
                      <a14:brightnessContrast bright="81000" contrast="-31000"/>
                    </a14:imgEffect>
                  </a14:imgLayer>
                </a14:imgProps>
              </a:ext>
              <a:ext uri="{28A0092B-C50C-407E-A947-70E740481C1C}">
                <a14:useLocalDpi xmlns:a14="http://schemas.microsoft.com/office/drawing/2010/main" val="0"/>
              </a:ext>
            </a:extLst>
          </a:blip>
          <a:srcRect/>
          <a:stretch>
            <a:fillRect/>
          </a:stretch>
        </p:blipFill>
        <p:spPr bwMode="auto">
          <a:xfrm>
            <a:off x="1845007" y="1330260"/>
            <a:ext cx="8501986" cy="4195905"/>
          </a:xfrm>
          <a:prstGeom prst="rect">
            <a:avLst/>
          </a:prstGeom>
          <a:noFill/>
          <a:ln>
            <a:noFill/>
          </a:ln>
        </p:spPr>
      </p:pic>
      <p:sp>
        <p:nvSpPr>
          <p:cNvPr id="6" name="Rectangle 5">
            <a:extLst>
              <a:ext uri="{FF2B5EF4-FFF2-40B4-BE49-F238E27FC236}">
                <a16:creationId xmlns:a16="http://schemas.microsoft.com/office/drawing/2014/main" id="{EC73C67A-C4AB-4AFC-9F88-496D67DA5BCD}"/>
              </a:ext>
            </a:extLst>
          </p:cNvPr>
          <p:cNvSpPr/>
          <p:nvPr userDrawn="1"/>
        </p:nvSpPr>
        <p:spPr>
          <a:xfrm>
            <a:off x="336862" y="1917614"/>
            <a:ext cx="2746108" cy="2019523"/>
          </a:xfrm>
          <a:prstGeom prst="rect">
            <a:avLst/>
          </a:prstGeom>
          <a:solidFill>
            <a:schemeClr val="bg1">
              <a:alpha val="75000"/>
            </a:schemeClr>
          </a:solidFill>
          <a:ln w="952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47" tIns="45673" rIns="91347" bIns="45673" numCol="1" spcCol="0" rtlCol="0" fromWordArt="0" anchor="ctr" anchorCtr="0" forceAA="0" compatLnSpc="1">
            <a:prstTxWarp prst="textNoShape">
              <a:avLst/>
            </a:prstTxWarp>
            <a:noAutofit/>
          </a:bodyPr>
          <a:lstStyle/>
          <a:p>
            <a:pPr marL="0" marR="0" lvl="0" indent="0" algn="l" defTabSz="913395" rtl="0" eaLnBrk="0" fontAlgn="base" latinLnBrk="0" hangingPunct="0">
              <a:lnSpc>
                <a:spcPct val="100000"/>
              </a:lnSpc>
              <a:spcBef>
                <a:spcPct val="0"/>
              </a:spcBef>
              <a:spcAft>
                <a:spcPct val="0"/>
              </a:spcAft>
              <a:buClr>
                <a:prstClr val="black"/>
              </a:buClr>
              <a:buSzTx/>
              <a:buFontTx/>
              <a:buNone/>
              <a:tabLst/>
              <a:defRPr/>
            </a:pPr>
            <a:endParaRPr kumimoji="0" lang="en-GB" sz="1000" b="0" i="0" u="none" strike="noStrike" kern="1200" cap="none" spc="0" normalizeH="0" baseline="0" noProof="0" dirty="0">
              <a:ln>
                <a:noFill/>
              </a:ln>
              <a:solidFill>
                <a:prstClr val="black"/>
              </a:solidFill>
              <a:effectLst/>
              <a:uLnTx/>
              <a:uFillTx/>
              <a:latin typeface="Arial"/>
              <a:ea typeface="+mn-ea"/>
              <a:cs typeface="+mn-cs"/>
            </a:endParaRPr>
          </a:p>
        </p:txBody>
      </p:sp>
      <p:sp>
        <p:nvSpPr>
          <p:cNvPr id="7" name="Rectangle 6">
            <a:extLst>
              <a:ext uri="{FF2B5EF4-FFF2-40B4-BE49-F238E27FC236}">
                <a16:creationId xmlns:a16="http://schemas.microsoft.com/office/drawing/2014/main" id="{063372D7-3445-4265-8365-4FDDB2EC3C15}"/>
              </a:ext>
            </a:extLst>
          </p:cNvPr>
          <p:cNvSpPr/>
          <p:nvPr userDrawn="1"/>
        </p:nvSpPr>
        <p:spPr>
          <a:xfrm>
            <a:off x="3244997" y="1917614"/>
            <a:ext cx="2746108" cy="2019523"/>
          </a:xfrm>
          <a:prstGeom prst="rect">
            <a:avLst/>
          </a:prstGeom>
          <a:solidFill>
            <a:schemeClr val="bg1">
              <a:alpha val="75000"/>
            </a:schemeClr>
          </a:solidFill>
          <a:ln w="952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47" tIns="45673" rIns="91347" bIns="45673" numCol="1" spcCol="0" rtlCol="0" fromWordArt="0" anchor="ctr" anchorCtr="0" forceAA="0" compatLnSpc="1">
            <a:prstTxWarp prst="textNoShape">
              <a:avLst/>
            </a:prstTxWarp>
            <a:noAutofit/>
          </a:bodyPr>
          <a:lstStyle/>
          <a:p>
            <a:pPr marL="0" marR="0" lvl="0" indent="0" algn="l" defTabSz="913395" rtl="0" eaLnBrk="0" fontAlgn="base" latinLnBrk="0" hangingPunct="0">
              <a:lnSpc>
                <a:spcPct val="100000"/>
              </a:lnSpc>
              <a:spcBef>
                <a:spcPct val="0"/>
              </a:spcBef>
              <a:spcAft>
                <a:spcPct val="0"/>
              </a:spcAft>
              <a:buClr>
                <a:prstClr val="black"/>
              </a:buClr>
              <a:buSzTx/>
              <a:buFontTx/>
              <a:buNone/>
              <a:tabLst/>
              <a:defRPr/>
            </a:pPr>
            <a:endParaRPr kumimoji="0" lang="en-GB" sz="1000" b="0" i="0" u="none" strike="noStrike" kern="1200" cap="none" spc="0" normalizeH="0" baseline="0" noProof="0" dirty="0">
              <a:ln>
                <a:noFill/>
              </a:ln>
              <a:solidFill>
                <a:prstClr val="black"/>
              </a:solidFill>
              <a:effectLst/>
              <a:uLnTx/>
              <a:uFillTx/>
              <a:latin typeface="Arial"/>
              <a:ea typeface="+mn-ea"/>
              <a:cs typeface="+mn-cs"/>
            </a:endParaRPr>
          </a:p>
        </p:txBody>
      </p:sp>
      <p:sp>
        <p:nvSpPr>
          <p:cNvPr id="8" name="Rectangle 7">
            <a:extLst>
              <a:ext uri="{FF2B5EF4-FFF2-40B4-BE49-F238E27FC236}">
                <a16:creationId xmlns:a16="http://schemas.microsoft.com/office/drawing/2014/main" id="{42FBCC81-416C-4974-8394-7A1AF6FA3F65}"/>
              </a:ext>
            </a:extLst>
          </p:cNvPr>
          <p:cNvSpPr/>
          <p:nvPr userDrawn="1"/>
        </p:nvSpPr>
        <p:spPr>
          <a:xfrm>
            <a:off x="9066605" y="1924656"/>
            <a:ext cx="2746108" cy="2019523"/>
          </a:xfrm>
          <a:prstGeom prst="rect">
            <a:avLst/>
          </a:prstGeom>
          <a:solidFill>
            <a:schemeClr val="bg1">
              <a:alpha val="75000"/>
            </a:schemeClr>
          </a:solidFill>
          <a:ln w="952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47" tIns="45673" rIns="91347" bIns="45673" numCol="1" spcCol="0" rtlCol="0" fromWordArt="0" anchor="ctr" anchorCtr="0" forceAA="0" compatLnSpc="1">
            <a:prstTxWarp prst="textNoShape">
              <a:avLst/>
            </a:prstTxWarp>
            <a:noAutofit/>
          </a:bodyPr>
          <a:lstStyle/>
          <a:p>
            <a:pPr marL="0" marR="0" lvl="0" indent="0" algn="l" defTabSz="913395" rtl="0" eaLnBrk="0" fontAlgn="base" latinLnBrk="0" hangingPunct="0">
              <a:lnSpc>
                <a:spcPct val="100000"/>
              </a:lnSpc>
              <a:spcBef>
                <a:spcPct val="0"/>
              </a:spcBef>
              <a:spcAft>
                <a:spcPct val="0"/>
              </a:spcAft>
              <a:buClr>
                <a:prstClr val="black"/>
              </a:buClr>
              <a:buSzTx/>
              <a:buFontTx/>
              <a:buNone/>
              <a:tabLst/>
              <a:defRPr/>
            </a:pPr>
            <a:endParaRPr kumimoji="0" lang="en-GB" sz="1000" b="0" i="0" u="none" strike="noStrike" kern="1200" cap="none" spc="0" normalizeH="0" baseline="0" noProof="0" dirty="0">
              <a:ln>
                <a:noFill/>
              </a:ln>
              <a:solidFill>
                <a:prstClr val="black"/>
              </a:solidFill>
              <a:effectLst/>
              <a:uLnTx/>
              <a:uFillTx/>
              <a:latin typeface="Arial"/>
              <a:ea typeface="+mn-ea"/>
              <a:cs typeface="+mn-cs"/>
            </a:endParaRPr>
          </a:p>
        </p:txBody>
      </p:sp>
      <p:sp>
        <p:nvSpPr>
          <p:cNvPr id="9" name="Rectangle 8">
            <a:extLst>
              <a:ext uri="{FF2B5EF4-FFF2-40B4-BE49-F238E27FC236}">
                <a16:creationId xmlns:a16="http://schemas.microsoft.com/office/drawing/2014/main" id="{EB7DD3E5-7EA3-4B5F-AF55-AC98EC1E7C3A}"/>
              </a:ext>
            </a:extLst>
          </p:cNvPr>
          <p:cNvSpPr/>
          <p:nvPr userDrawn="1"/>
        </p:nvSpPr>
        <p:spPr>
          <a:xfrm>
            <a:off x="6158471" y="1924650"/>
            <a:ext cx="2746108" cy="2012482"/>
          </a:xfrm>
          <a:prstGeom prst="rect">
            <a:avLst/>
          </a:prstGeom>
          <a:solidFill>
            <a:schemeClr val="bg1">
              <a:alpha val="75000"/>
            </a:schemeClr>
          </a:solidFill>
          <a:ln w="952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47" tIns="45673" rIns="91347" bIns="45673" numCol="1" spcCol="0" rtlCol="0" fromWordArt="0" anchor="ctr" anchorCtr="0" forceAA="0" compatLnSpc="1">
            <a:prstTxWarp prst="textNoShape">
              <a:avLst/>
            </a:prstTxWarp>
            <a:noAutofit/>
          </a:bodyPr>
          <a:lstStyle/>
          <a:p>
            <a:pPr marL="0" marR="0" lvl="0" indent="0" algn="l" defTabSz="913395" rtl="0" eaLnBrk="0" fontAlgn="base" latinLnBrk="0" hangingPunct="0">
              <a:lnSpc>
                <a:spcPct val="100000"/>
              </a:lnSpc>
              <a:spcBef>
                <a:spcPct val="0"/>
              </a:spcBef>
              <a:spcAft>
                <a:spcPct val="0"/>
              </a:spcAft>
              <a:buClr>
                <a:prstClr val="black"/>
              </a:buClr>
              <a:buSzTx/>
              <a:buFontTx/>
              <a:buNone/>
              <a:tabLst/>
              <a:defRPr/>
            </a:pPr>
            <a:endParaRPr kumimoji="0" lang="en-GB" sz="1000" b="0" i="0" u="none" strike="noStrike" kern="1200" cap="none" spc="0" normalizeH="0" baseline="0" noProof="0" dirty="0">
              <a:ln>
                <a:noFill/>
              </a:ln>
              <a:solidFill>
                <a:prstClr val="black"/>
              </a:solidFill>
              <a:effectLst/>
              <a:uLnTx/>
              <a:uFillTx/>
              <a:latin typeface="Arial"/>
              <a:ea typeface="+mn-ea"/>
              <a:cs typeface="+mn-cs"/>
            </a:endParaRPr>
          </a:p>
        </p:txBody>
      </p:sp>
      <p:sp>
        <p:nvSpPr>
          <p:cNvPr id="10" name="Rectangle 9">
            <a:extLst>
              <a:ext uri="{FF2B5EF4-FFF2-40B4-BE49-F238E27FC236}">
                <a16:creationId xmlns:a16="http://schemas.microsoft.com/office/drawing/2014/main" id="{151D00C8-BC8B-42DC-9F1C-D1184AAC146A}"/>
              </a:ext>
            </a:extLst>
          </p:cNvPr>
          <p:cNvSpPr/>
          <p:nvPr userDrawn="1"/>
        </p:nvSpPr>
        <p:spPr>
          <a:xfrm>
            <a:off x="3244997" y="4077992"/>
            <a:ext cx="2746108" cy="2019523"/>
          </a:xfrm>
          <a:prstGeom prst="rect">
            <a:avLst/>
          </a:prstGeom>
          <a:solidFill>
            <a:schemeClr val="bg1">
              <a:alpha val="75000"/>
            </a:schemeClr>
          </a:solidFill>
          <a:ln w="952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47" tIns="45673" rIns="91347" bIns="45673" numCol="1" spcCol="0" rtlCol="0" fromWordArt="0" anchor="ctr" anchorCtr="0" forceAA="0" compatLnSpc="1">
            <a:prstTxWarp prst="textNoShape">
              <a:avLst/>
            </a:prstTxWarp>
            <a:noAutofit/>
          </a:bodyPr>
          <a:lstStyle/>
          <a:p>
            <a:pPr marL="0" marR="0" lvl="0" indent="0" algn="l" defTabSz="913395" rtl="0" eaLnBrk="0" fontAlgn="base" latinLnBrk="0" hangingPunct="0">
              <a:lnSpc>
                <a:spcPct val="100000"/>
              </a:lnSpc>
              <a:spcBef>
                <a:spcPct val="0"/>
              </a:spcBef>
              <a:spcAft>
                <a:spcPct val="0"/>
              </a:spcAft>
              <a:buClr>
                <a:prstClr val="black"/>
              </a:buClr>
              <a:buSzTx/>
              <a:buFontTx/>
              <a:buNone/>
              <a:tabLst/>
              <a:defRPr/>
            </a:pPr>
            <a:endParaRPr kumimoji="0" lang="en-GB" sz="1000" b="0" i="0" u="none" strike="noStrike" kern="1200" cap="none" spc="0" normalizeH="0" baseline="0" noProof="0" dirty="0">
              <a:ln>
                <a:noFill/>
              </a:ln>
              <a:solidFill>
                <a:prstClr val="black"/>
              </a:solidFill>
              <a:effectLst/>
              <a:uLnTx/>
              <a:uFillTx/>
              <a:latin typeface="Arial"/>
              <a:ea typeface="+mn-ea"/>
              <a:cs typeface="+mn-cs"/>
            </a:endParaRPr>
          </a:p>
        </p:txBody>
      </p:sp>
      <p:sp>
        <p:nvSpPr>
          <p:cNvPr id="11" name="Rectangle 10">
            <a:extLst>
              <a:ext uri="{FF2B5EF4-FFF2-40B4-BE49-F238E27FC236}">
                <a16:creationId xmlns:a16="http://schemas.microsoft.com/office/drawing/2014/main" id="{06A7A3D8-B0E2-4DEB-B155-E81730849F96}"/>
              </a:ext>
            </a:extLst>
          </p:cNvPr>
          <p:cNvSpPr/>
          <p:nvPr userDrawn="1"/>
        </p:nvSpPr>
        <p:spPr>
          <a:xfrm>
            <a:off x="6158471" y="4070503"/>
            <a:ext cx="2746108" cy="2019523"/>
          </a:xfrm>
          <a:prstGeom prst="rect">
            <a:avLst/>
          </a:prstGeom>
          <a:solidFill>
            <a:schemeClr val="bg1">
              <a:alpha val="75000"/>
            </a:schemeClr>
          </a:solidFill>
          <a:ln w="952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47" tIns="45673" rIns="91347" bIns="45673" numCol="1" spcCol="0" rtlCol="0" fromWordArt="0" anchor="ctr" anchorCtr="0" forceAA="0" compatLnSpc="1">
            <a:prstTxWarp prst="textNoShape">
              <a:avLst/>
            </a:prstTxWarp>
            <a:noAutofit/>
          </a:bodyPr>
          <a:lstStyle/>
          <a:p>
            <a:pPr marL="0" marR="0" lvl="0" indent="0" algn="l" defTabSz="913395" rtl="0" eaLnBrk="0" fontAlgn="base" latinLnBrk="0" hangingPunct="0">
              <a:lnSpc>
                <a:spcPct val="100000"/>
              </a:lnSpc>
              <a:spcBef>
                <a:spcPct val="0"/>
              </a:spcBef>
              <a:spcAft>
                <a:spcPct val="0"/>
              </a:spcAft>
              <a:buClr>
                <a:prstClr val="black"/>
              </a:buClr>
              <a:buSzTx/>
              <a:buFontTx/>
              <a:buNone/>
              <a:tabLst/>
              <a:defRPr/>
            </a:pPr>
            <a:endParaRPr kumimoji="0" lang="en-GB" sz="1000" b="0" i="0" u="none" strike="noStrike" kern="1200" cap="none" spc="0" normalizeH="0" baseline="0" noProof="0" dirty="0">
              <a:ln>
                <a:noFill/>
              </a:ln>
              <a:solidFill>
                <a:prstClr val="black"/>
              </a:solidFill>
              <a:effectLst/>
              <a:uLnTx/>
              <a:uFillTx/>
              <a:latin typeface="Arial"/>
              <a:ea typeface="+mn-ea"/>
              <a:cs typeface="+mn-cs"/>
            </a:endParaRPr>
          </a:p>
        </p:txBody>
      </p:sp>
      <p:sp>
        <p:nvSpPr>
          <p:cNvPr id="13" name="Rectangle 12">
            <a:extLst>
              <a:ext uri="{FF2B5EF4-FFF2-40B4-BE49-F238E27FC236}">
                <a16:creationId xmlns:a16="http://schemas.microsoft.com/office/drawing/2014/main" id="{A6F06D41-87FD-459E-8DAB-6FB889D632F1}"/>
              </a:ext>
            </a:extLst>
          </p:cNvPr>
          <p:cNvSpPr/>
          <p:nvPr userDrawn="1"/>
        </p:nvSpPr>
        <p:spPr>
          <a:xfrm>
            <a:off x="336860" y="1917608"/>
            <a:ext cx="2735592" cy="251942"/>
          </a:xfrm>
          <a:prstGeom prst="rect">
            <a:avLst/>
          </a:prstGeom>
          <a:solidFill>
            <a:schemeClr val="tx2"/>
          </a:solidFill>
          <a:ln w="952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47" tIns="45673" rIns="91347" bIns="45673" numCol="1" spcCol="0" rtlCol="0" fromWordArt="0" anchor="ctr" anchorCtr="0" forceAA="0" compatLnSpc="1">
            <a:prstTxWarp prst="textNoShape">
              <a:avLst/>
            </a:prstTxWarp>
            <a:noAutofit/>
          </a:bodyPr>
          <a:lstStyle/>
          <a:p>
            <a:pPr marL="0" marR="0" lvl="0" indent="0" algn="ctr" defTabSz="913395" rtl="0" eaLnBrk="0" fontAlgn="base" latinLnBrk="0" hangingPunct="0">
              <a:lnSpc>
                <a:spcPct val="100000"/>
              </a:lnSpc>
              <a:spcBef>
                <a:spcPct val="0"/>
              </a:spcBef>
              <a:spcAft>
                <a:spcPct val="0"/>
              </a:spcAft>
              <a:buClr>
                <a:prstClr val="black"/>
              </a:buClr>
              <a:buSzTx/>
              <a:buFontTx/>
              <a:buNone/>
              <a:tabLst/>
              <a:defRPr/>
            </a:pPr>
            <a:r>
              <a:rPr kumimoji="0" lang="en-GB" sz="1200" b="0" i="0" u="none" strike="noStrike" kern="1200" cap="none" spc="0" normalizeH="0" baseline="0" noProof="0">
                <a:ln>
                  <a:noFill/>
                </a:ln>
                <a:solidFill>
                  <a:prstClr val="white"/>
                </a:solidFill>
                <a:effectLst/>
                <a:uLnTx/>
                <a:uFillTx/>
                <a:latin typeface="Arial"/>
                <a:ea typeface="+mn-ea"/>
                <a:cs typeface="+mn-cs"/>
              </a:rPr>
              <a:t>Virksomhedsobligationer</a:t>
            </a:r>
            <a:r>
              <a:rPr kumimoji="0" lang="en-GB" sz="1200" b="1" i="0" u="none" strike="noStrike" kern="1200" cap="none" spc="0" normalizeH="0" baseline="0" noProof="0">
                <a:ln>
                  <a:noFill/>
                </a:ln>
                <a:solidFill>
                  <a:prstClr val="white"/>
                </a:solidFill>
                <a:effectLst/>
                <a:uLnTx/>
                <a:uFillTx/>
                <a:latin typeface="Arial"/>
                <a:ea typeface="+mn-ea"/>
                <a:cs typeface="+mn-cs"/>
              </a:rPr>
              <a:t> </a:t>
            </a:r>
            <a:r>
              <a:rPr kumimoji="0" lang="en-GB" sz="1200" b="1" i="0" u="none" strike="noStrike" kern="1200" cap="none" spc="0" normalizeH="0" baseline="0" noProof="0">
                <a:ln>
                  <a:noFill/>
                </a:ln>
                <a:solidFill>
                  <a:srgbClr val="FF5959"/>
                </a:solidFill>
                <a:effectLst/>
                <a:uLnTx/>
                <a:uFillTx/>
                <a:latin typeface="Arial"/>
                <a:ea typeface="+mn-ea"/>
                <a:cs typeface="+mn-cs"/>
              </a:rPr>
              <a:t>Undervægt</a:t>
            </a:r>
            <a:endParaRPr kumimoji="0" lang="en-GB" sz="1200" b="1" i="0" u="none" strike="noStrike" kern="1200" cap="none" spc="0" normalizeH="0" baseline="0" noProof="0" dirty="0">
              <a:ln>
                <a:noFill/>
              </a:ln>
              <a:solidFill>
                <a:srgbClr val="FF5959"/>
              </a:solidFill>
              <a:effectLst/>
              <a:uLnTx/>
              <a:uFillTx/>
              <a:latin typeface="Arial"/>
              <a:ea typeface="+mn-ea"/>
              <a:cs typeface="+mn-cs"/>
            </a:endParaRPr>
          </a:p>
        </p:txBody>
      </p:sp>
      <p:sp>
        <p:nvSpPr>
          <p:cNvPr id="15" name="Rectangle 14">
            <a:extLst>
              <a:ext uri="{FF2B5EF4-FFF2-40B4-BE49-F238E27FC236}">
                <a16:creationId xmlns:a16="http://schemas.microsoft.com/office/drawing/2014/main" id="{A6881FEA-8C70-421C-8F41-6D245FCB7050}"/>
              </a:ext>
            </a:extLst>
          </p:cNvPr>
          <p:cNvSpPr/>
          <p:nvPr userDrawn="1"/>
        </p:nvSpPr>
        <p:spPr>
          <a:xfrm>
            <a:off x="3244996" y="1917608"/>
            <a:ext cx="2735592" cy="251942"/>
          </a:xfrm>
          <a:prstGeom prst="rect">
            <a:avLst/>
          </a:prstGeom>
          <a:solidFill>
            <a:schemeClr val="tx2"/>
          </a:solidFill>
          <a:ln w="952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47" tIns="45673" rIns="91347" bIns="45673" numCol="1" spcCol="0" rtlCol="0" fromWordArt="0" anchor="ctr" anchorCtr="0" forceAA="0" compatLnSpc="1">
            <a:prstTxWarp prst="textNoShape">
              <a:avLst/>
            </a:prstTxWarp>
            <a:noAutofit/>
          </a:bodyPr>
          <a:lstStyle/>
          <a:p>
            <a:pPr marL="0" marR="0" lvl="0" indent="0" algn="ctr" defTabSz="913395" rtl="0" eaLnBrk="0" fontAlgn="base" latinLnBrk="0" hangingPunct="0">
              <a:lnSpc>
                <a:spcPct val="100000"/>
              </a:lnSpc>
              <a:spcBef>
                <a:spcPct val="0"/>
              </a:spcBef>
              <a:spcAft>
                <a:spcPct val="0"/>
              </a:spcAft>
              <a:buClr>
                <a:prstClr val="black"/>
              </a:buClr>
              <a:buSzTx/>
              <a:buFontTx/>
              <a:buNone/>
              <a:tabLst/>
              <a:defRPr/>
            </a:pPr>
            <a:r>
              <a:rPr kumimoji="0" lang="en-GB" sz="1200" b="0" i="0" u="none" strike="noStrike" kern="1200" cap="none" spc="0" normalizeH="0" baseline="0" noProof="0">
                <a:ln>
                  <a:noFill/>
                </a:ln>
                <a:solidFill>
                  <a:prstClr val="white"/>
                </a:solidFill>
                <a:effectLst/>
                <a:uLnTx/>
                <a:uFillTx/>
                <a:latin typeface="Arial"/>
                <a:ea typeface="+mn-ea"/>
                <a:cs typeface="+mn-cs"/>
              </a:rPr>
              <a:t>Virk. Obl. Højrente</a:t>
            </a:r>
            <a:r>
              <a:rPr kumimoji="0" lang="en-GB" sz="1200" b="1" i="0" u="none" strike="noStrike" kern="1200" cap="none" spc="0" normalizeH="0" baseline="0" noProof="0">
                <a:ln>
                  <a:noFill/>
                </a:ln>
                <a:solidFill>
                  <a:prstClr val="white"/>
                </a:solidFill>
                <a:effectLst/>
                <a:uLnTx/>
                <a:uFillTx/>
                <a:latin typeface="Arial"/>
                <a:ea typeface="+mn-ea"/>
                <a:cs typeface="+mn-cs"/>
              </a:rPr>
              <a:t> </a:t>
            </a:r>
            <a:r>
              <a:rPr kumimoji="0" lang="en-GB" sz="1200" b="1" i="0" u="none" strike="noStrike" kern="1200" cap="none" spc="0" normalizeH="0" baseline="0" noProof="0">
                <a:ln>
                  <a:noFill/>
                </a:ln>
                <a:solidFill>
                  <a:srgbClr val="FF5959"/>
                </a:solidFill>
                <a:effectLst/>
                <a:uLnTx/>
                <a:uFillTx/>
                <a:latin typeface="Arial"/>
                <a:ea typeface="+mn-ea"/>
                <a:cs typeface="+mn-cs"/>
              </a:rPr>
              <a:t>Undervægt</a:t>
            </a:r>
            <a:endParaRPr kumimoji="0" lang="en-GB" sz="1200" b="1" i="0" u="none" strike="noStrike" kern="1200" cap="none" spc="0" normalizeH="0" baseline="0" noProof="0" dirty="0">
              <a:ln>
                <a:noFill/>
              </a:ln>
              <a:solidFill>
                <a:srgbClr val="FF5959"/>
              </a:solidFill>
              <a:effectLst/>
              <a:uLnTx/>
              <a:uFillTx/>
              <a:latin typeface="Arial"/>
              <a:ea typeface="+mn-ea"/>
              <a:cs typeface="+mn-cs"/>
            </a:endParaRPr>
          </a:p>
        </p:txBody>
      </p:sp>
      <p:sp>
        <p:nvSpPr>
          <p:cNvPr id="18" name="Rectangle 17">
            <a:extLst>
              <a:ext uri="{FF2B5EF4-FFF2-40B4-BE49-F238E27FC236}">
                <a16:creationId xmlns:a16="http://schemas.microsoft.com/office/drawing/2014/main" id="{A79A3AB0-95BD-4CBF-9FC9-E8EEDF1C0157}"/>
              </a:ext>
            </a:extLst>
          </p:cNvPr>
          <p:cNvSpPr/>
          <p:nvPr userDrawn="1"/>
        </p:nvSpPr>
        <p:spPr>
          <a:xfrm>
            <a:off x="6158467" y="1923860"/>
            <a:ext cx="2735592" cy="251942"/>
          </a:xfrm>
          <a:prstGeom prst="rect">
            <a:avLst/>
          </a:prstGeom>
          <a:solidFill>
            <a:schemeClr val="tx2"/>
          </a:solidFill>
          <a:ln w="952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47" tIns="45673" rIns="91347" bIns="45673" numCol="1" spcCol="0" rtlCol="0" fromWordArt="0" anchor="ctr" anchorCtr="0" forceAA="0" compatLnSpc="1">
            <a:prstTxWarp prst="textNoShape">
              <a:avLst/>
            </a:prstTxWarp>
            <a:noAutofit/>
          </a:bodyPr>
          <a:lstStyle/>
          <a:p>
            <a:pPr marL="0" marR="0" lvl="0" indent="0" algn="ctr" defTabSz="913395" rtl="0" eaLnBrk="0" fontAlgn="base" latinLnBrk="0" hangingPunct="0">
              <a:lnSpc>
                <a:spcPct val="100000"/>
              </a:lnSpc>
              <a:spcBef>
                <a:spcPct val="0"/>
              </a:spcBef>
              <a:spcAft>
                <a:spcPct val="0"/>
              </a:spcAft>
              <a:buClr>
                <a:prstClr val="black"/>
              </a:buClr>
              <a:buSzTx/>
              <a:buFontTx/>
              <a:buNone/>
              <a:tabLst/>
              <a:defRPr/>
            </a:pPr>
            <a:r>
              <a:rPr kumimoji="0" lang="en-GB" sz="1200" b="0" i="0" u="none" strike="noStrike" kern="1200" cap="none" spc="0" normalizeH="0" baseline="0" noProof="0">
                <a:ln>
                  <a:noFill/>
                </a:ln>
                <a:solidFill>
                  <a:prstClr val="white"/>
                </a:solidFill>
                <a:effectLst/>
                <a:uLnTx/>
                <a:uFillTx/>
                <a:latin typeface="Arial"/>
                <a:ea typeface="+mn-ea"/>
                <a:cs typeface="+mn-cs"/>
              </a:rPr>
              <a:t>Højrente Lokal Valuta</a:t>
            </a:r>
            <a:r>
              <a:rPr kumimoji="0" lang="en-GB" sz="1200" b="1" i="0" u="none" strike="noStrike" kern="1200" cap="none" spc="0" normalizeH="0" baseline="0" noProof="0">
                <a:ln>
                  <a:noFill/>
                </a:ln>
                <a:solidFill>
                  <a:prstClr val="white"/>
                </a:solidFill>
                <a:effectLst/>
                <a:uLnTx/>
                <a:uFillTx/>
                <a:latin typeface="Arial"/>
                <a:ea typeface="+mn-ea"/>
                <a:cs typeface="+mn-cs"/>
              </a:rPr>
              <a:t> </a:t>
            </a:r>
            <a:r>
              <a:rPr kumimoji="0" lang="en-GB" sz="1200" b="1" i="0" u="none" strike="noStrike" kern="1200" cap="none" spc="0" normalizeH="0" baseline="0" noProof="0">
                <a:ln>
                  <a:noFill/>
                </a:ln>
                <a:solidFill>
                  <a:srgbClr val="40BFBF"/>
                </a:solidFill>
                <a:effectLst/>
                <a:uLnTx/>
                <a:uFillTx/>
                <a:latin typeface="Arial"/>
                <a:ea typeface="+mn-ea"/>
                <a:cs typeface="+mn-cs"/>
              </a:rPr>
              <a:t>Overvægt</a:t>
            </a:r>
            <a:endParaRPr kumimoji="0" lang="en-GB" sz="1200" b="1" i="0" u="none" strike="noStrike" kern="1200" cap="none" spc="0" normalizeH="0" baseline="0" noProof="0" dirty="0">
              <a:ln>
                <a:noFill/>
              </a:ln>
              <a:solidFill>
                <a:srgbClr val="40BFBF"/>
              </a:solidFill>
              <a:effectLst/>
              <a:uLnTx/>
              <a:uFillTx/>
              <a:latin typeface="Arial"/>
              <a:ea typeface="+mn-ea"/>
              <a:cs typeface="+mn-cs"/>
            </a:endParaRPr>
          </a:p>
        </p:txBody>
      </p:sp>
      <p:sp>
        <p:nvSpPr>
          <p:cNvPr id="20" name="Rectangle 19">
            <a:extLst>
              <a:ext uri="{FF2B5EF4-FFF2-40B4-BE49-F238E27FC236}">
                <a16:creationId xmlns:a16="http://schemas.microsoft.com/office/drawing/2014/main" id="{E6265260-7B31-46D7-830F-39FBBE613058}"/>
              </a:ext>
            </a:extLst>
          </p:cNvPr>
          <p:cNvSpPr/>
          <p:nvPr userDrawn="1"/>
        </p:nvSpPr>
        <p:spPr>
          <a:xfrm>
            <a:off x="3244996" y="4079726"/>
            <a:ext cx="2735592" cy="251942"/>
          </a:xfrm>
          <a:prstGeom prst="rect">
            <a:avLst/>
          </a:prstGeom>
          <a:solidFill>
            <a:schemeClr val="tx2"/>
          </a:solidFill>
          <a:ln w="952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47" tIns="45673" rIns="91347" bIns="45673" numCol="1" spcCol="0" rtlCol="0" fromWordArt="0" anchor="ctr" anchorCtr="0" forceAA="0" compatLnSpc="1">
            <a:prstTxWarp prst="textNoShape">
              <a:avLst/>
            </a:prstTxWarp>
            <a:noAutofit/>
          </a:bodyPr>
          <a:lstStyle/>
          <a:p>
            <a:pPr marL="0" marR="0" lvl="0" indent="0" algn="ctr" defTabSz="913395" rtl="0" eaLnBrk="0" fontAlgn="base" latinLnBrk="0" hangingPunct="0">
              <a:lnSpc>
                <a:spcPct val="100000"/>
              </a:lnSpc>
              <a:spcBef>
                <a:spcPct val="0"/>
              </a:spcBef>
              <a:spcAft>
                <a:spcPct val="0"/>
              </a:spcAft>
              <a:buClr>
                <a:prstClr val="black"/>
              </a:buClr>
              <a:buSzTx/>
              <a:buFontTx/>
              <a:buNone/>
              <a:tabLst/>
              <a:defRPr/>
            </a:pPr>
            <a:r>
              <a:rPr kumimoji="0" lang="en-GB" sz="1200" b="0" i="0" u="none" strike="noStrike" kern="1200" cap="none" spc="0" normalizeH="0" baseline="0" noProof="0">
                <a:ln>
                  <a:noFill/>
                </a:ln>
                <a:solidFill>
                  <a:prstClr val="white"/>
                </a:solidFill>
                <a:effectLst/>
                <a:uLnTx/>
                <a:uFillTx/>
                <a:latin typeface="Arial"/>
                <a:ea typeface="+mn-ea"/>
                <a:cs typeface="+mn-cs"/>
              </a:rPr>
              <a:t>Danske obligationer</a:t>
            </a:r>
            <a:r>
              <a:rPr kumimoji="0" lang="en-GB" sz="1200" b="1" i="0" u="none" strike="noStrike" kern="1200" cap="none" spc="0" normalizeH="0" baseline="0" noProof="0">
                <a:ln>
                  <a:noFill/>
                </a:ln>
                <a:solidFill>
                  <a:prstClr val="white"/>
                </a:solidFill>
                <a:effectLst/>
                <a:uLnTx/>
                <a:uFillTx/>
                <a:latin typeface="Arial"/>
                <a:ea typeface="+mn-ea"/>
                <a:cs typeface="+mn-cs"/>
              </a:rPr>
              <a:t> </a:t>
            </a:r>
            <a:r>
              <a:rPr kumimoji="0" lang="en-GB" sz="1200" b="1" i="0" u="none" strike="noStrike" kern="1200" cap="none" spc="0" normalizeH="0" baseline="0" noProof="0">
                <a:ln>
                  <a:noFill/>
                </a:ln>
                <a:solidFill>
                  <a:srgbClr val="40BFBF"/>
                </a:solidFill>
                <a:effectLst/>
                <a:uLnTx/>
                <a:uFillTx/>
                <a:latin typeface="Arial"/>
                <a:ea typeface="+mn-ea"/>
                <a:cs typeface="+mn-cs"/>
              </a:rPr>
              <a:t>Overvægt</a:t>
            </a:r>
            <a:endParaRPr kumimoji="0" lang="en-GB" sz="1200" b="1" i="0" u="none" strike="noStrike" kern="1200" cap="none" spc="0" normalizeH="0" baseline="0" noProof="0" dirty="0">
              <a:ln>
                <a:noFill/>
              </a:ln>
              <a:solidFill>
                <a:srgbClr val="FF5959"/>
              </a:solidFill>
              <a:effectLst/>
              <a:uLnTx/>
              <a:uFillTx/>
              <a:latin typeface="Arial"/>
              <a:ea typeface="+mn-ea"/>
              <a:cs typeface="+mn-cs"/>
            </a:endParaRPr>
          </a:p>
        </p:txBody>
      </p:sp>
      <p:sp>
        <p:nvSpPr>
          <p:cNvPr id="22" name="Rectangle 21">
            <a:extLst>
              <a:ext uri="{FF2B5EF4-FFF2-40B4-BE49-F238E27FC236}">
                <a16:creationId xmlns:a16="http://schemas.microsoft.com/office/drawing/2014/main" id="{93A0A6A4-9738-4594-93F2-7B1D8286E0EB}"/>
              </a:ext>
            </a:extLst>
          </p:cNvPr>
          <p:cNvSpPr/>
          <p:nvPr userDrawn="1"/>
        </p:nvSpPr>
        <p:spPr>
          <a:xfrm>
            <a:off x="6158467" y="4081113"/>
            <a:ext cx="2735592" cy="251942"/>
          </a:xfrm>
          <a:prstGeom prst="rect">
            <a:avLst/>
          </a:prstGeom>
          <a:solidFill>
            <a:schemeClr val="tx2"/>
          </a:solidFill>
          <a:ln w="952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47" tIns="45673" rIns="91347" bIns="45673" numCol="1" spcCol="0" rtlCol="0" fromWordArt="0" anchor="ctr" anchorCtr="0" forceAA="0" compatLnSpc="1">
            <a:prstTxWarp prst="textNoShape">
              <a:avLst/>
            </a:prstTxWarp>
            <a:noAutofit/>
          </a:bodyPr>
          <a:lstStyle/>
          <a:p>
            <a:pPr marL="0" marR="0" lvl="0" indent="0" algn="ctr" defTabSz="913395" rtl="0" eaLnBrk="0" fontAlgn="base" latinLnBrk="0" hangingPunct="0">
              <a:lnSpc>
                <a:spcPct val="100000"/>
              </a:lnSpc>
              <a:spcBef>
                <a:spcPct val="0"/>
              </a:spcBef>
              <a:spcAft>
                <a:spcPct val="0"/>
              </a:spcAft>
              <a:buClr>
                <a:prstClr val="black"/>
              </a:buClr>
              <a:buSzTx/>
              <a:buFontTx/>
              <a:buNone/>
              <a:tabLst/>
              <a:defRPr/>
            </a:pPr>
            <a:r>
              <a:rPr kumimoji="0" lang="en-GB" sz="1200" b="0" i="0" u="none" strike="noStrike" kern="1200" cap="none" spc="0" normalizeH="0" baseline="0" noProof="0">
                <a:ln>
                  <a:noFill/>
                </a:ln>
                <a:solidFill>
                  <a:prstClr val="white"/>
                </a:solidFill>
                <a:effectLst/>
                <a:uLnTx/>
                <a:uFillTx/>
                <a:latin typeface="Arial"/>
                <a:ea typeface="+mn-ea"/>
                <a:cs typeface="+mn-cs"/>
              </a:rPr>
              <a:t>Kontant </a:t>
            </a:r>
            <a:r>
              <a:rPr kumimoji="0" lang="en-GB" sz="1200" b="1" i="0" u="none" strike="noStrike" kern="1200" cap="none" spc="0" normalizeH="0" baseline="0" noProof="0">
                <a:ln>
                  <a:noFill/>
                </a:ln>
                <a:solidFill>
                  <a:srgbClr val="FFE183"/>
                </a:solidFill>
                <a:effectLst/>
                <a:uLnTx/>
                <a:uFillTx/>
                <a:latin typeface="Arial"/>
                <a:ea typeface="+mn-ea"/>
                <a:cs typeface="+mn-cs"/>
              </a:rPr>
              <a:t>Neutral</a:t>
            </a:r>
            <a:endParaRPr kumimoji="0" lang="en-GB" sz="1200" b="1" i="0" u="none" strike="noStrike" kern="1200" cap="none" spc="0" normalizeH="0" baseline="0" noProof="0" dirty="0">
              <a:ln>
                <a:noFill/>
              </a:ln>
              <a:solidFill>
                <a:srgbClr val="FFE183"/>
              </a:solidFill>
              <a:effectLst/>
              <a:uLnTx/>
              <a:uFillTx/>
              <a:latin typeface="Arial"/>
              <a:ea typeface="+mn-ea"/>
              <a:cs typeface="+mn-cs"/>
            </a:endParaRPr>
          </a:p>
        </p:txBody>
      </p:sp>
      <p:graphicFrame>
        <p:nvGraphicFramePr>
          <p:cNvPr id="24" name="Object 23">
            <a:extLst>
              <a:ext uri="{FF2B5EF4-FFF2-40B4-BE49-F238E27FC236}">
                <a16:creationId xmlns:a16="http://schemas.microsoft.com/office/drawing/2014/main" id="{C27D8D2B-7347-41AD-8A54-DFB692BDC67E}"/>
              </a:ext>
            </a:extLst>
          </p:cNvPr>
          <p:cNvGraphicFramePr>
            <a:graphicFrameLocks noChangeAspect="1"/>
          </p:cNvGraphicFramePr>
          <p:nvPr userDrawn="1"/>
        </p:nvGraphicFramePr>
        <p:xfrm>
          <a:off x="624820" y="6107886"/>
          <a:ext cx="10979466" cy="199979"/>
        </p:xfrm>
        <a:graphic>
          <a:graphicData uri="http://schemas.openxmlformats.org/presentationml/2006/ole">
            <mc:AlternateContent xmlns:mc="http://schemas.openxmlformats.org/markup-compatibility/2006">
              <mc:Choice xmlns:v="urn:schemas-microsoft-com:vml" Requires="v">
                <p:oleObj name="Worksheet" r:id="rId4" imgW="10982255" imgH="200070" progId="Excel.Sheet.12">
                  <p:embed/>
                </p:oleObj>
              </mc:Choice>
              <mc:Fallback>
                <p:oleObj name="Worksheet" r:id="rId4" imgW="10982255" imgH="200070" progId="Excel.Sheet.12">
                  <p:embed/>
                  <p:pic>
                    <p:nvPicPr>
                      <p:cNvPr id="24" name="Object 23">
                        <a:extLst>
                          <a:ext uri="{FF2B5EF4-FFF2-40B4-BE49-F238E27FC236}">
                            <a16:creationId xmlns:a16="http://schemas.microsoft.com/office/drawing/2014/main" id="{C27D8D2B-7347-41AD-8A54-DFB692BDC67E}"/>
                          </a:ext>
                        </a:extLst>
                      </p:cNvPr>
                      <p:cNvPicPr/>
                      <p:nvPr/>
                    </p:nvPicPr>
                    <p:blipFill>
                      <a:blip r:embed="rId5"/>
                      <a:stretch>
                        <a:fillRect/>
                      </a:stretch>
                    </p:blipFill>
                    <p:spPr>
                      <a:xfrm>
                        <a:off x="624820" y="6107886"/>
                        <a:ext cx="10979466" cy="199979"/>
                      </a:xfrm>
                      <a:prstGeom prst="rect">
                        <a:avLst/>
                      </a:prstGeom>
                    </p:spPr>
                  </p:pic>
                </p:oleObj>
              </mc:Fallback>
            </mc:AlternateContent>
          </a:graphicData>
        </a:graphic>
      </p:graphicFrame>
      <p:sp>
        <p:nvSpPr>
          <p:cNvPr id="25" name="Rectangle 24">
            <a:extLst>
              <a:ext uri="{FF2B5EF4-FFF2-40B4-BE49-F238E27FC236}">
                <a16:creationId xmlns:a16="http://schemas.microsoft.com/office/drawing/2014/main" id="{0C48EA7E-996F-40C3-A3A0-7A5EA5E8FCC9}"/>
              </a:ext>
            </a:extLst>
          </p:cNvPr>
          <p:cNvSpPr/>
          <p:nvPr userDrawn="1"/>
        </p:nvSpPr>
        <p:spPr>
          <a:xfrm>
            <a:off x="9066605" y="1924650"/>
            <a:ext cx="2735592" cy="251942"/>
          </a:xfrm>
          <a:prstGeom prst="rect">
            <a:avLst/>
          </a:prstGeom>
          <a:solidFill>
            <a:schemeClr val="tx2"/>
          </a:solidFill>
          <a:ln w="952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47" tIns="45673" rIns="91347" bIns="45673" numCol="1" spcCol="0" rtlCol="0" fromWordArt="0" anchor="ctr" anchorCtr="0" forceAA="0" compatLnSpc="1">
            <a:prstTxWarp prst="textNoShape">
              <a:avLst/>
            </a:prstTxWarp>
            <a:noAutofit/>
          </a:bodyPr>
          <a:lstStyle/>
          <a:p>
            <a:pPr marL="0" marR="0" lvl="0" indent="0" algn="ctr" defTabSz="913395" rtl="0" eaLnBrk="0" fontAlgn="base" latinLnBrk="0" hangingPunct="0">
              <a:lnSpc>
                <a:spcPct val="100000"/>
              </a:lnSpc>
              <a:spcBef>
                <a:spcPct val="0"/>
              </a:spcBef>
              <a:spcAft>
                <a:spcPct val="0"/>
              </a:spcAft>
              <a:buClr>
                <a:prstClr val="black"/>
              </a:buClr>
              <a:buSzTx/>
              <a:buFontTx/>
              <a:buNone/>
              <a:tabLst/>
              <a:defRPr/>
            </a:pPr>
            <a:r>
              <a:rPr kumimoji="0" lang="en-GB" sz="1200" b="0" i="0" u="none" strike="noStrike" kern="1200" cap="none" spc="0" normalizeH="0" baseline="0" noProof="0">
                <a:ln>
                  <a:noFill/>
                </a:ln>
                <a:solidFill>
                  <a:prstClr val="white"/>
                </a:solidFill>
                <a:effectLst/>
                <a:uLnTx/>
                <a:uFillTx/>
                <a:latin typeface="Arial"/>
                <a:ea typeface="+mn-ea"/>
                <a:cs typeface="+mn-cs"/>
              </a:rPr>
              <a:t>Højrentelande</a:t>
            </a:r>
            <a:r>
              <a:rPr kumimoji="0" lang="en-GB" sz="1200" b="1" i="0" u="none" strike="noStrike" kern="1200" cap="none" spc="0" normalizeH="0" baseline="0" noProof="0">
                <a:ln>
                  <a:noFill/>
                </a:ln>
                <a:solidFill>
                  <a:prstClr val="white"/>
                </a:solidFill>
                <a:effectLst/>
                <a:uLnTx/>
                <a:uFillTx/>
                <a:latin typeface="Arial"/>
                <a:ea typeface="+mn-ea"/>
                <a:cs typeface="+mn-cs"/>
              </a:rPr>
              <a:t> </a:t>
            </a:r>
            <a:r>
              <a:rPr kumimoji="0" lang="en-GB" sz="1200" b="1" i="0" u="none" strike="noStrike" kern="1200" cap="none" spc="0" normalizeH="0" baseline="0" noProof="0">
                <a:ln>
                  <a:noFill/>
                </a:ln>
                <a:solidFill>
                  <a:srgbClr val="FFE183"/>
                </a:solidFill>
                <a:effectLst/>
                <a:uLnTx/>
                <a:uFillTx/>
                <a:latin typeface="Arial"/>
                <a:ea typeface="+mn-ea"/>
                <a:cs typeface="+mn-cs"/>
              </a:rPr>
              <a:t>Neutral</a:t>
            </a:r>
            <a:endParaRPr kumimoji="0" lang="en-GB" sz="1200" b="1" i="0" u="none" strike="noStrike" kern="1200" cap="none" spc="0" normalizeH="0" baseline="0" noProof="0" dirty="0">
              <a:ln>
                <a:noFill/>
              </a:ln>
              <a:solidFill>
                <a:srgbClr val="FFE183"/>
              </a:solidFill>
              <a:effectLst/>
              <a:uLnTx/>
              <a:uFillTx/>
              <a:latin typeface="Arial"/>
              <a:ea typeface="+mn-ea"/>
              <a:cs typeface="+mn-cs"/>
            </a:endParaRPr>
          </a:p>
        </p:txBody>
      </p:sp>
      <p:sp>
        <p:nvSpPr>
          <p:cNvPr id="26" name="Title 1">
            <a:extLst>
              <a:ext uri="{FF2B5EF4-FFF2-40B4-BE49-F238E27FC236}">
                <a16:creationId xmlns:a16="http://schemas.microsoft.com/office/drawing/2014/main" id="{64532881-792E-4012-B1F9-9568FAD5E670}"/>
              </a:ext>
            </a:extLst>
          </p:cNvPr>
          <p:cNvSpPr>
            <a:spLocks noGrp="1"/>
          </p:cNvSpPr>
          <p:nvPr>
            <p:ph type="title"/>
          </p:nvPr>
        </p:nvSpPr>
        <p:spPr>
          <a:xfrm>
            <a:off x="647834" y="360000"/>
            <a:ext cx="7198125" cy="720000"/>
          </a:xfrm>
        </p:spPr>
        <p:txBody>
          <a:bodyPr/>
          <a:lstStyle/>
          <a:p>
            <a:r>
              <a:rPr lang="en-GB"/>
              <a:t>Click to edit Master title style</a:t>
            </a:r>
            <a:endParaRPr lang="en-GB" dirty="0"/>
          </a:p>
        </p:txBody>
      </p:sp>
    </p:spTree>
    <p:extLst>
      <p:ext uri="{BB962C8B-B14F-4D97-AF65-F5344CB8AC3E}">
        <p14:creationId xmlns:p14="http://schemas.microsoft.com/office/powerpoint/2010/main" val="653451792"/>
      </p:ext>
    </p:extLst>
  </p:cSld>
  <p:clrMapOvr>
    <a:masterClrMapping/>
  </p:clrMapOvr>
  <p:hf hdr="0" ftr="0" dt="0"/>
</p:sldLayout>
</file>

<file path=ppt/slideLayouts/slideLayout346.xml><?xml version="1.0" encoding="utf-8"?>
<p:sldLayout xmlns:a="http://schemas.openxmlformats.org/drawingml/2006/main" xmlns:r="http://schemas.openxmlformats.org/officeDocument/2006/relationships" xmlns:p="http://schemas.openxmlformats.org/presentationml/2006/main" preserve="1" userDrawn="1">
  <p:cSld name="3_Title">
    <p:spTree>
      <p:nvGrpSpPr>
        <p:cNvPr id="1" name=""/>
        <p:cNvGrpSpPr/>
        <p:nvPr/>
      </p:nvGrpSpPr>
      <p:grpSpPr>
        <a:xfrm>
          <a:off x="0" y="0"/>
          <a:ext cx="0" cy="0"/>
          <a:chOff x="0" y="0"/>
          <a:chExt cx="0" cy="0"/>
        </a:xfrm>
      </p:grpSpPr>
      <p:sp>
        <p:nvSpPr>
          <p:cNvPr id="2" name="Title 1"/>
          <p:cNvSpPr>
            <a:spLocks noGrp="1"/>
          </p:cNvSpPr>
          <p:nvPr>
            <p:ph type="title"/>
          </p:nvPr>
        </p:nvSpPr>
        <p:spPr>
          <a:xfrm>
            <a:off x="647834" y="360000"/>
            <a:ext cx="7198125" cy="720000"/>
          </a:xfrm>
        </p:spPr>
        <p:txBody>
          <a:bodyPr/>
          <a:lstStyle/>
          <a:p>
            <a:r>
              <a:rPr lang="en-GB"/>
              <a:t>Click to edit Master title style</a:t>
            </a:r>
            <a:endParaRPr lang="en-GB" dirty="0"/>
          </a:p>
        </p:txBody>
      </p:sp>
      <p:cxnSp>
        <p:nvCxnSpPr>
          <p:cNvPr id="4" name="Straight Connector 3">
            <a:extLst>
              <a:ext uri="{FF2B5EF4-FFF2-40B4-BE49-F238E27FC236}">
                <a16:creationId xmlns:a16="http://schemas.microsoft.com/office/drawing/2014/main" id="{B57B00C2-AADE-4B3C-B528-CB0D806AB6D2}"/>
              </a:ext>
            </a:extLst>
          </p:cNvPr>
          <p:cNvCxnSpPr/>
          <p:nvPr userDrawn="1"/>
        </p:nvCxnSpPr>
        <p:spPr>
          <a:xfrm>
            <a:off x="647831" y="6316537"/>
            <a:ext cx="10890764" cy="0"/>
          </a:xfrm>
          <a:prstGeom prst="line">
            <a:avLst/>
          </a:prstGeom>
          <a:ln w="9525">
            <a:solidFill>
              <a:srgbClr val="8B8A8D"/>
            </a:solidFill>
          </a:ln>
        </p:spPr>
        <p:style>
          <a:lnRef idx="1">
            <a:schemeClr val="accent1"/>
          </a:lnRef>
          <a:fillRef idx="0">
            <a:schemeClr val="accent1"/>
          </a:fillRef>
          <a:effectRef idx="0">
            <a:schemeClr val="accent1"/>
          </a:effectRef>
          <a:fontRef idx="minor">
            <a:schemeClr val="tx1"/>
          </a:fontRef>
        </p:style>
      </p:cxnSp>
      <p:sp>
        <p:nvSpPr>
          <p:cNvPr id="5" name="Text Box 6">
            <a:extLst>
              <a:ext uri="{FF2B5EF4-FFF2-40B4-BE49-F238E27FC236}">
                <a16:creationId xmlns:a16="http://schemas.microsoft.com/office/drawing/2014/main" id="{07CC87FE-0EE7-4CC2-AF1E-29A8C9232856}"/>
              </a:ext>
            </a:extLst>
          </p:cNvPr>
          <p:cNvSpPr txBox="1">
            <a:spLocks noChangeArrowheads="1"/>
          </p:cNvSpPr>
          <p:nvPr userDrawn="1"/>
        </p:nvSpPr>
        <p:spPr bwMode="auto">
          <a:xfrm>
            <a:off x="8372064" y="6098258"/>
            <a:ext cx="3166533" cy="2022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108769" tIns="54384" rIns="108769" bIns="54384">
            <a:spAutoFit/>
          </a:bodyPr>
          <a:lstStyle>
            <a:lvl1pPr eaLnBrk="0" hangingPunct="0">
              <a:defRPr sz="2000">
                <a:solidFill>
                  <a:schemeClr val="tx1"/>
                </a:solidFill>
                <a:latin typeface="Arial" charset="0"/>
                <a:cs typeface="Arial" charset="0"/>
              </a:defRPr>
            </a:lvl1pPr>
            <a:lvl2pPr marL="742950" indent="-285750" eaLnBrk="0" hangingPunct="0">
              <a:defRPr sz="2000">
                <a:solidFill>
                  <a:schemeClr val="tx1"/>
                </a:solidFill>
                <a:latin typeface="Arial" charset="0"/>
                <a:cs typeface="Arial" charset="0"/>
              </a:defRPr>
            </a:lvl2pPr>
            <a:lvl3pPr marL="1143000" indent="-228600" eaLnBrk="0" hangingPunct="0">
              <a:defRPr sz="2000">
                <a:solidFill>
                  <a:schemeClr val="tx1"/>
                </a:solidFill>
                <a:latin typeface="Arial" charset="0"/>
                <a:cs typeface="Arial" charset="0"/>
              </a:defRPr>
            </a:lvl3pPr>
            <a:lvl4pPr marL="1600200" indent="-228600" eaLnBrk="0" hangingPunct="0">
              <a:defRPr sz="2000">
                <a:solidFill>
                  <a:schemeClr val="tx1"/>
                </a:solidFill>
                <a:latin typeface="Arial" charset="0"/>
                <a:cs typeface="Arial" charset="0"/>
              </a:defRPr>
            </a:lvl4pPr>
            <a:lvl5pPr marL="2057400" indent="-228600" eaLnBrk="0" hangingPunct="0">
              <a:defRPr sz="2000">
                <a:solidFill>
                  <a:schemeClr val="tx1"/>
                </a:solidFill>
                <a:latin typeface="Arial" charset="0"/>
                <a:cs typeface="Arial" charset="0"/>
              </a:defRPr>
            </a:lvl5pPr>
            <a:lvl6pPr marL="2514600" indent="-228600" eaLnBrk="0" fontAlgn="base" hangingPunct="0">
              <a:spcBef>
                <a:spcPct val="0"/>
              </a:spcBef>
              <a:spcAft>
                <a:spcPct val="0"/>
              </a:spcAft>
              <a:defRPr sz="2000">
                <a:solidFill>
                  <a:schemeClr val="tx1"/>
                </a:solidFill>
                <a:latin typeface="Arial" charset="0"/>
                <a:cs typeface="Arial" charset="0"/>
              </a:defRPr>
            </a:lvl6pPr>
            <a:lvl7pPr marL="2971800" indent="-228600" eaLnBrk="0" fontAlgn="base" hangingPunct="0">
              <a:spcBef>
                <a:spcPct val="0"/>
              </a:spcBef>
              <a:spcAft>
                <a:spcPct val="0"/>
              </a:spcAft>
              <a:defRPr sz="2000">
                <a:solidFill>
                  <a:schemeClr val="tx1"/>
                </a:solidFill>
                <a:latin typeface="Arial" charset="0"/>
                <a:cs typeface="Arial" charset="0"/>
              </a:defRPr>
            </a:lvl7pPr>
            <a:lvl8pPr marL="3429000" indent="-228600" eaLnBrk="0" fontAlgn="base" hangingPunct="0">
              <a:spcBef>
                <a:spcPct val="0"/>
              </a:spcBef>
              <a:spcAft>
                <a:spcPct val="0"/>
              </a:spcAft>
              <a:defRPr sz="2000">
                <a:solidFill>
                  <a:schemeClr val="tx1"/>
                </a:solidFill>
                <a:latin typeface="Arial" charset="0"/>
                <a:cs typeface="Arial" charset="0"/>
              </a:defRPr>
            </a:lvl8pPr>
            <a:lvl9pPr marL="3886200" indent="-228600" eaLnBrk="0" fontAlgn="base" hangingPunct="0">
              <a:spcBef>
                <a:spcPct val="0"/>
              </a:spcBef>
              <a:spcAft>
                <a:spcPct val="0"/>
              </a:spcAft>
              <a:defRPr sz="2000">
                <a:solidFill>
                  <a:schemeClr val="tx1"/>
                </a:solidFill>
                <a:latin typeface="Arial" charset="0"/>
                <a:cs typeface="Arial" charset="0"/>
              </a:defRPr>
            </a:lvl9pPr>
          </a:lstStyle>
          <a:p>
            <a:pPr algn="r" eaLnBrk="1" hangingPunct="1">
              <a:spcBef>
                <a:spcPct val="50000"/>
              </a:spcBef>
            </a:pPr>
            <a:r>
              <a:rPr lang="en-GB" sz="600" i="1" dirty="0"/>
              <a:t>Source: </a:t>
            </a:r>
            <a:r>
              <a:rPr lang="en-GB" sz="600" i="1" dirty="0" err="1"/>
              <a:t>Refinitiv</a:t>
            </a:r>
            <a:r>
              <a:rPr lang="en-GB" sz="600" i="1" dirty="0"/>
              <a:t> </a:t>
            </a:r>
            <a:r>
              <a:rPr lang="en-GB" sz="600" i="1" dirty="0" err="1"/>
              <a:t>Datastream</a:t>
            </a:r>
            <a:r>
              <a:rPr lang="en-GB" sz="600" i="1" dirty="0"/>
              <a:t> / Nordea</a:t>
            </a:r>
          </a:p>
        </p:txBody>
      </p:sp>
      <p:sp>
        <p:nvSpPr>
          <p:cNvPr id="8" name="Rectangle 7">
            <a:extLst>
              <a:ext uri="{FF2B5EF4-FFF2-40B4-BE49-F238E27FC236}">
                <a16:creationId xmlns:a16="http://schemas.microsoft.com/office/drawing/2014/main" id="{77FE5D32-7605-4183-A950-9471701FADFE}"/>
              </a:ext>
            </a:extLst>
          </p:cNvPr>
          <p:cNvSpPr/>
          <p:nvPr userDrawn="1"/>
        </p:nvSpPr>
        <p:spPr>
          <a:xfrm>
            <a:off x="3244997" y="2139260"/>
            <a:ext cx="2735592" cy="1792891"/>
          </a:xfrm>
          <a:prstGeom prst="rect">
            <a:avLst/>
          </a:prstGeom>
          <a:solidFill>
            <a:schemeClr val="bg1">
              <a:alpha val="75000"/>
            </a:schemeClr>
          </a:solidFill>
          <a:ln w="952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47" tIns="45673" rIns="91347" bIns="45673" numCol="1" spcCol="0" rtlCol="0" fromWordArt="0" anchor="ctr" anchorCtr="0" forceAA="0" compatLnSpc="1">
            <a:prstTxWarp prst="textNoShape">
              <a:avLst/>
            </a:prstTxWarp>
            <a:noAutofit/>
          </a:bodyPr>
          <a:lstStyle/>
          <a:p>
            <a:pPr>
              <a:buClr>
                <a:prstClr val="black"/>
              </a:buClr>
              <a:defRPr/>
            </a:pPr>
            <a:endParaRPr lang="en-GB" sz="1000" b="0" dirty="0">
              <a:solidFill>
                <a:prstClr val="black"/>
              </a:solidFill>
            </a:endParaRPr>
          </a:p>
        </p:txBody>
      </p:sp>
      <p:pic>
        <p:nvPicPr>
          <p:cNvPr id="9" name="Picture 6" descr="Kuvahaun tulos haulle world map">
            <a:extLst>
              <a:ext uri="{FF2B5EF4-FFF2-40B4-BE49-F238E27FC236}">
                <a16:creationId xmlns:a16="http://schemas.microsoft.com/office/drawing/2014/main" id="{B19B0BCF-FC08-4901-B3B4-EA1DBE9D02ED}"/>
              </a:ext>
            </a:extLst>
          </p:cNvPr>
          <p:cNvPicPr>
            <a:picLocks noChangeAspect="1" noChangeArrowheads="1"/>
          </p:cNvPicPr>
          <p:nvPr userDrawn="1"/>
        </p:nvPicPr>
        <p:blipFill>
          <a:blip r:embed="rId2" cstate="print">
            <a:duotone>
              <a:prstClr val="black"/>
              <a:schemeClr val="accent5">
                <a:tint val="45000"/>
                <a:satMod val="400000"/>
              </a:schemeClr>
            </a:duotone>
            <a:extLst>
              <a:ext uri="{BEBA8EAE-BF5A-486C-A8C5-ECC9F3942E4B}">
                <a14:imgProps xmlns:a14="http://schemas.microsoft.com/office/drawing/2010/main">
                  <a14:imgLayer r:embed="rId3">
                    <a14:imgEffect>
                      <a14:brightnessContrast bright="81000" contrast="-31000"/>
                    </a14:imgEffect>
                  </a14:imgLayer>
                </a14:imgProps>
              </a:ext>
              <a:ext uri="{28A0092B-C50C-407E-A947-70E740481C1C}">
                <a14:useLocalDpi xmlns:a14="http://schemas.microsoft.com/office/drawing/2010/main" val="0"/>
              </a:ext>
            </a:extLst>
          </a:blip>
          <a:srcRect/>
          <a:stretch>
            <a:fillRect/>
          </a:stretch>
        </p:blipFill>
        <p:spPr bwMode="auto">
          <a:xfrm>
            <a:off x="1845007" y="1330260"/>
            <a:ext cx="8501986" cy="4195905"/>
          </a:xfrm>
          <a:prstGeom prst="rect">
            <a:avLst/>
          </a:prstGeom>
          <a:noFill/>
          <a:ln>
            <a:noFill/>
          </a:ln>
        </p:spPr>
      </p:pic>
      <p:sp>
        <p:nvSpPr>
          <p:cNvPr id="10" name="Rectangle 9">
            <a:extLst>
              <a:ext uri="{FF2B5EF4-FFF2-40B4-BE49-F238E27FC236}">
                <a16:creationId xmlns:a16="http://schemas.microsoft.com/office/drawing/2014/main" id="{35D6A443-A7D5-4354-B7C1-1CE61200CA8E}"/>
              </a:ext>
            </a:extLst>
          </p:cNvPr>
          <p:cNvSpPr/>
          <p:nvPr userDrawn="1"/>
        </p:nvSpPr>
        <p:spPr>
          <a:xfrm>
            <a:off x="336862" y="1917614"/>
            <a:ext cx="2746108" cy="2019523"/>
          </a:xfrm>
          <a:prstGeom prst="rect">
            <a:avLst/>
          </a:prstGeom>
          <a:solidFill>
            <a:schemeClr val="bg1">
              <a:alpha val="75000"/>
            </a:schemeClr>
          </a:solidFill>
          <a:ln w="952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47" tIns="45673" rIns="91347" bIns="45673" numCol="1" spcCol="0" rtlCol="0" fromWordArt="0" anchor="ctr" anchorCtr="0" forceAA="0" compatLnSpc="1">
            <a:prstTxWarp prst="textNoShape">
              <a:avLst/>
            </a:prstTxWarp>
            <a:noAutofit/>
          </a:bodyPr>
          <a:lstStyle/>
          <a:p>
            <a:pPr marL="0" marR="0" lvl="0" indent="0" algn="l" defTabSz="913395" rtl="0" eaLnBrk="0" fontAlgn="base" latinLnBrk="0" hangingPunct="0">
              <a:lnSpc>
                <a:spcPct val="100000"/>
              </a:lnSpc>
              <a:spcBef>
                <a:spcPct val="0"/>
              </a:spcBef>
              <a:spcAft>
                <a:spcPct val="0"/>
              </a:spcAft>
              <a:buClr>
                <a:prstClr val="black"/>
              </a:buClr>
              <a:buSzTx/>
              <a:buFontTx/>
              <a:buNone/>
              <a:tabLst/>
              <a:defRPr/>
            </a:pPr>
            <a:endParaRPr kumimoji="0" lang="en-GB" sz="1000" b="0" i="0" u="none" strike="noStrike" kern="1200" cap="none" spc="0" normalizeH="0" baseline="0" noProof="0" dirty="0">
              <a:ln>
                <a:noFill/>
              </a:ln>
              <a:solidFill>
                <a:prstClr val="black"/>
              </a:solidFill>
              <a:effectLst/>
              <a:uLnTx/>
              <a:uFillTx/>
              <a:latin typeface="Arial"/>
              <a:ea typeface="+mn-ea"/>
              <a:cs typeface="+mn-cs"/>
            </a:endParaRPr>
          </a:p>
        </p:txBody>
      </p:sp>
      <p:sp>
        <p:nvSpPr>
          <p:cNvPr id="11" name="Rectangle 10">
            <a:extLst>
              <a:ext uri="{FF2B5EF4-FFF2-40B4-BE49-F238E27FC236}">
                <a16:creationId xmlns:a16="http://schemas.microsoft.com/office/drawing/2014/main" id="{D55E3270-546A-4EFC-9A27-0F1F4E8CC7EB}"/>
              </a:ext>
            </a:extLst>
          </p:cNvPr>
          <p:cNvSpPr/>
          <p:nvPr userDrawn="1"/>
        </p:nvSpPr>
        <p:spPr>
          <a:xfrm>
            <a:off x="3244997" y="1917614"/>
            <a:ext cx="2746108" cy="2019523"/>
          </a:xfrm>
          <a:prstGeom prst="rect">
            <a:avLst/>
          </a:prstGeom>
          <a:solidFill>
            <a:schemeClr val="bg1">
              <a:alpha val="75000"/>
            </a:schemeClr>
          </a:solidFill>
          <a:ln w="952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47" tIns="45673" rIns="91347" bIns="45673" numCol="1" spcCol="0" rtlCol="0" fromWordArt="0" anchor="ctr" anchorCtr="0" forceAA="0" compatLnSpc="1">
            <a:prstTxWarp prst="textNoShape">
              <a:avLst/>
            </a:prstTxWarp>
            <a:noAutofit/>
          </a:bodyPr>
          <a:lstStyle/>
          <a:p>
            <a:pPr marL="0" marR="0" lvl="0" indent="0" algn="l" defTabSz="913395" rtl="0" eaLnBrk="0" fontAlgn="base" latinLnBrk="0" hangingPunct="0">
              <a:lnSpc>
                <a:spcPct val="100000"/>
              </a:lnSpc>
              <a:spcBef>
                <a:spcPct val="0"/>
              </a:spcBef>
              <a:spcAft>
                <a:spcPct val="0"/>
              </a:spcAft>
              <a:buClr>
                <a:prstClr val="black"/>
              </a:buClr>
              <a:buSzTx/>
              <a:buFontTx/>
              <a:buNone/>
              <a:tabLst/>
              <a:defRPr/>
            </a:pPr>
            <a:endParaRPr kumimoji="0" lang="en-GB" sz="1000" b="0" i="0" u="none" strike="noStrike" kern="1200" cap="none" spc="0" normalizeH="0" baseline="0" noProof="0" dirty="0">
              <a:ln>
                <a:noFill/>
              </a:ln>
              <a:solidFill>
                <a:prstClr val="black"/>
              </a:solidFill>
              <a:effectLst/>
              <a:uLnTx/>
              <a:uFillTx/>
              <a:latin typeface="Arial"/>
              <a:ea typeface="+mn-ea"/>
              <a:cs typeface="+mn-cs"/>
            </a:endParaRPr>
          </a:p>
        </p:txBody>
      </p:sp>
      <p:sp>
        <p:nvSpPr>
          <p:cNvPr id="12" name="Rectangle 11">
            <a:extLst>
              <a:ext uri="{FF2B5EF4-FFF2-40B4-BE49-F238E27FC236}">
                <a16:creationId xmlns:a16="http://schemas.microsoft.com/office/drawing/2014/main" id="{09CA60C2-C2D9-4677-B023-28596CC62A59}"/>
              </a:ext>
            </a:extLst>
          </p:cNvPr>
          <p:cNvSpPr/>
          <p:nvPr userDrawn="1"/>
        </p:nvSpPr>
        <p:spPr>
          <a:xfrm>
            <a:off x="9066605" y="1924656"/>
            <a:ext cx="2746108" cy="2019523"/>
          </a:xfrm>
          <a:prstGeom prst="rect">
            <a:avLst/>
          </a:prstGeom>
          <a:solidFill>
            <a:schemeClr val="bg1">
              <a:alpha val="75000"/>
            </a:schemeClr>
          </a:solidFill>
          <a:ln w="952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47" tIns="45673" rIns="91347" bIns="45673" numCol="1" spcCol="0" rtlCol="0" fromWordArt="0" anchor="ctr" anchorCtr="0" forceAA="0" compatLnSpc="1">
            <a:prstTxWarp prst="textNoShape">
              <a:avLst/>
            </a:prstTxWarp>
            <a:noAutofit/>
          </a:bodyPr>
          <a:lstStyle/>
          <a:p>
            <a:pPr marL="0" marR="0" lvl="0" indent="0" algn="l" defTabSz="913395" rtl="0" eaLnBrk="0" fontAlgn="base" latinLnBrk="0" hangingPunct="0">
              <a:lnSpc>
                <a:spcPct val="100000"/>
              </a:lnSpc>
              <a:spcBef>
                <a:spcPct val="0"/>
              </a:spcBef>
              <a:spcAft>
                <a:spcPct val="0"/>
              </a:spcAft>
              <a:buClr>
                <a:prstClr val="black"/>
              </a:buClr>
              <a:buSzTx/>
              <a:buFontTx/>
              <a:buNone/>
              <a:tabLst/>
              <a:defRPr/>
            </a:pPr>
            <a:endParaRPr kumimoji="0" lang="en-GB" sz="1000" b="0" i="0" u="none" strike="noStrike" kern="1200" cap="none" spc="0" normalizeH="0" baseline="0" noProof="0" dirty="0">
              <a:ln>
                <a:noFill/>
              </a:ln>
              <a:solidFill>
                <a:prstClr val="black"/>
              </a:solidFill>
              <a:effectLst/>
              <a:uLnTx/>
              <a:uFillTx/>
              <a:latin typeface="Arial"/>
              <a:ea typeface="+mn-ea"/>
              <a:cs typeface="+mn-cs"/>
            </a:endParaRPr>
          </a:p>
        </p:txBody>
      </p:sp>
      <p:sp>
        <p:nvSpPr>
          <p:cNvPr id="13" name="Rectangle 12">
            <a:extLst>
              <a:ext uri="{FF2B5EF4-FFF2-40B4-BE49-F238E27FC236}">
                <a16:creationId xmlns:a16="http://schemas.microsoft.com/office/drawing/2014/main" id="{F7953DEC-A7F5-4DEB-B681-2B58A3424046}"/>
              </a:ext>
            </a:extLst>
          </p:cNvPr>
          <p:cNvSpPr/>
          <p:nvPr userDrawn="1"/>
        </p:nvSpPr>
        <p:spPr>
          <a:xfrm>
            <a:off x="6158471" y="1924650"/>
            <a:ext cx="2746108" cy="2012482"/>
          </a:xfrm>
          <a:prstGeom prst="rect">
            <a:avLst/>
          </a:prstGeom>
          <a:solidFill>
            <a:schemeClr val="bg1">
              <a:alpha val="75000"/>
            </a:schemeClr>
          </a:solidFill>
          <a:ln w="952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47" tIns="45673" rIns="91347" bIns="45673" numCol="1" spcCol="0" rtlCol="0" fromWordArt="0" anchor="ctr" anchorCtr="0" forceAA="0" compatLnSpc="1">
            <a:prstTxWarp prst="textNoShape">
              <a:avLst/>
            </a:prstTxWarp>
            <a:noAutofit/>
          </a:bodyPr>
          <a:lstStyle/>
          <a:p>
            <a:pPr marL="0" marR="0" lvl="0" indent="0" algn="l" defTabSz="913395" rtl="0" eaLnBrk="0" fontAlgn="base" latinLnBrk="0" hangingPunct="0">
              <a:lnSpc>
                <a:spcPct val="100000"/>
              </a:lnSpc>
              <a:spcBef>
                <a:spcPct val="0"/>
              </a:spcBef>
              <a:spcAft>
                <a:spcPct val="0"/>
              </a:spcAft>
              <a:buClr>
                <a:prstClr val="black"/>
              </a:buClr>
              <a:buSzTx/>
              <a:buFontTx/>
              <a:buNone/>
              <a:tabLst/>
              <a:defRPr/>
            </a:pPr>
            <a:endParaRPr kumimoji="0" lang="en-GB" sz="1000" b="0" i="0" u="none" strike="noStrike" kern="1200" cap="none" spc="0" normalizeH="0" baseline="0" noProof="0" dirty="0">
              <a:ln>
                <a:noFill/>
              </a:ln>
              <a:solidFill>
                <a:prstClr val="black"/>
              </a:solidFill>
              <a:effectLst/>
              <a:uLnTx/>
              <a:uFillTx/>
              <a:latin typeface="Arial"/>
              <a:ea typeface="+mn-ea"/>
              <a:cs typeface="+mn-cs"/>
            </a:endParaRPr>
          </a:p>
        </p:txBody>
      </p:sp>
      <p:sp>
        <p:nvSpPr>
          <p:cNvPr id="14" name="Rectangle 13">
            <a:extLst>
              <a:ext uri="{FF2B5EF4-FFF2-40B4-BE49-F238E27FC236}">
                <a16:creationId xmlns:a16="http://schemas.microsoft.com/office/drawing/2014/main" id="{C63B56DA-2162-459A-96B5-9C390CD9674F}"/>
              </a:ext>
            </a:extLst>
          </p:cNvPr>
          <p:cNvSpPr/>
          <p:nvPr userDrawn="1"/>
        </p:nvSpPr>
        <p:spPr>
          <a:xfrm>
            <a:off x="3244997" y="4077992"/>
            <a:ext cx="2746108" cy="2019523"/>
          </a:xfrm>
          <a:prstGeom prst="rect">
            <a:avLst/>
          </a:prstGeom>
          <a:solidFill>
            <a:schemeClr val="bg1">
              <a:alpha val="75000"/>
            </a:schemeClr>
          </a:solidFill>
          <a:ln w="952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47" tIns="45673" rIns="91347" bIns="45673" numCol="1" spcCol="0" rtlCol="0" fromWordArt="0" anchor="ctr" anchorCtr="0" forceAA="0" compatLnSpc="1">
            <a:prstTxWarp prst="textNoShape">
              <a:avLst/>
            </a:prstTxWarp>
            <a:noAutofit/>
          </a:bodyPr>
          <a:lstStyle/>
          <a:p>
            <a:pPr marL="0" marR="0" lvl="0" indent="0" algn="l" defTabSz="913395" rtl="0" eaLnBrk="0" fontAlgn="base" latinLnBrk="0" hangingPunct="0">
              <a:lnSpc>
                <a:spcPct val="100000"/>
              </a:lnSpc>
              <a:spcBef>
                <a:spcPct val="0"/>
              </a:spcBef>
              <a:spcAft>
                <a:spcPct val="0"/>
              </a:spcAft>
              <a:buClr>
                <a:prstClr val="black"/>
              </a:buClr>
              <a:buSzTx/>
              <a:buFontTx/>
              <a:buNone/>
              <a:tabLst/>
              <a:defRPr/>
            </a:pPr>
            <a:endParaRPr kumimoji="0" lang="en-GB" sz="1000" b="0" i="0" u="none" strike="noStrike" kern="1200" cap="none" spc="0" normalizeH="0" baseline="0" noProof="0" dirty="0">
              <a:ln>
                <a:noFill/>
              </a:ln>
              <a:solidFill>
                <a:prstClr val="black"/>
              </a:solidFill>
              <a:effectLst/>
              <a:uLnTx/>
              <a:uFillTx/>
              <a:latin typeface="Arial"/>
              <a:ea typeface="+mn-ea"/>
              <a:cs typeface="+mn-cs"/>
            </a:endParaRPr>
          </a:p>
        </p:txBody>
      </p:sp>
      <p:sp>
        <p:nvSpPr>
          <p:cNvPr id="15" name="Rectangle 14">
            <a:extLst>
              <a:ext uri="{FF2B5EF4-FFF2-40B4-BE49-F238E27FC236}">
                <a16:creationId xmlns:a16="http://schemas.microsoft.com/office/drawing/2014/main" id="{0C8FEFC2-37ED-4157-94AF-5D5FAA5C7310}"/>
              </a:ext>
            </a:extLst>
          </p:cNvPr>
          <p:cNvSpPr/>
          <p:nvPr userDrawn="1"/>
        </p:nvSpPr>
        <p:spPr>
          <a:xfrm>
            <a:off x="6158471" y="4070503"/>
            <a:ext cx="2746108" cy="2019523"/>
          </a:xfrm>
          <a:prstGeom prst="rect">
            <a:avLst/>
          </a:prstGeom>
          <a:solidFill>
            <a:schemeClr val="bg1">
              <a:alpha val="75000"/>
            </a:schemeClr>
          </a:solidFill>
          <a:ln w="952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47" tIns="45673" rIns="91347" bIns="45673" numCol="1" spcCol="0" rtlCol="0" fromWordArt="0" anchor="ctr" anchorCtr="0" forceAA="0" compatLnSpc="1">
            <a:prstTxWarp prst="textNoShape">
              <a:avLst/>
            </a:prstTxWarp>
            <a:noAutofit/>
          </a:bodyPr>
          <a:lstStyle/>
          <a:p>
            <a:pPr marL="0" marR="0" lvl="0" indent="0" algn="l" defTabSz="913395" rtl="0" eaLnBrk="0" fontAlgn="base" latinLnBrk="0" hangingPunct="0">
              <a:lnSpc>
                <a:spcPct val="100000"/>
              </a:lnSpc>
              <a:spcBef>
                <a:spcPct val="0"/>
              </a:spcBef>
              <a:spcAft>
                <a:spcPct val="0"/>
              </a:spcAft>
              <a:buClr>
                <a:prstClr val="black"/>
              </a:buClr>
              <a:buSzTx/>
              <a:buFontTx/>
              <a:buNone/>
              <a:tabLst/>
              <a:defRPr/>
            </a:pPr>
            <a:endParaRPr kumimoji="0" lang="en-GB" sz="1000" b="0" i="0" u="none" strike="noStrike" kern="1200" cap="none" spc="0" normalizeH="0" baseline="0" noProof="0" dirty="0">
              <a:ln>
                <a:noFill/>
              </a:ln>
              <a:solidFill>
                <a:prstClr val="black"/>
              </a:solidFill>
              <a:effectLst/>
              <a:uLnTx/>
              <a:uFillTx/>
              <a:latin typeface="Arial"/>
              <a:ea typeface="+mn-ea"/>
              <a:cs typeface="+mn-cs"/>
            </a:endParaRPr>
          </a:p>
        </p:txBody>
      </p:sp>
      <p:sp>
        <p:nvSpPr>
          <p:cNvPr id="17" name="Rectangle 16">
            <a:extLst>
              <a:ext uri="{FF2B5EF4-FFF2-40B4-BE49-F238E27FC236}">
                <a16:creationId xmlns:a16="http://schemas.microsoft.com/office/drawing/2014/main" id="{6BF0CCD4-B5F1-4020-8FBA-2C6E43071F71}"/>
              </a:ext>
            </a:extLst>
          </p:cNvPr>
          <p:cNvSpPr/>
          <p:nvPr userDrawn="1"/>
        </p:nvSpPr>
        <p:spPr>
          <a:xfrm>
            <a:off x="336860" y="1917608"/>
            <a:ext cx="2735592" cy="251942"/>
          </a:xfrm>
          <a:prstGeom prst="rect">
            <a:avLst/>
          </a:prstGeom>
          <a:solidFill>
            <a:schemeClr val="tx2"/>
          </a:solidFill>
          <a:ln w="952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47" tIns="45673" rIns="91347" bIns="45673" numCol="1" spcCol="0" rtlCol="0" fromWordArt="0" anchor="ctr" anchorCtr="0" forceAA="0" compatLnSpc="1">
            <a:prstTxWarp prst="textNoShape">
              <a:avLst/>
            </a:prstTxWarp>
            <a:noAutofit/>
          </a:bodyPr>
          <a:lstStyle/>
          <a:p>
            <a:pPr marL="0" marR="0" lvl="0" indent="0" algn="ctr" defTabSz="913395" rtl="0" eaLnBrk="0" fontAlgn="base" latinLnBrk="0" hangingPunct="0">
              <a:lnSpc>
                <a:spcPct val="100000"/>
              </a:lnSpc>
              <a:spcBef>
                <a:spcPct val="0"/>
              </a:spcBef>
              <a:spcAft>
                <a:spcPct val="0"/>
              </a:spcAft>
              <a:buClr>
                <a:prstClr val="black"/>
              </a:buClr>
              <a:buSzTx/>
              <a:buFontTx/>
              <a:buNone/>
              <a:tabLst/>
              <a:defRPr/>
            </a:pPr>
            <a:r>
              <a:rPr kumimoji="0" lang="en-GB" sz="1200" b="0" i="0" u="none" strike="noStrike" kern="1200" cap="none" spc="0" normalizeH="0" baseline="0" noProof="0">
                <a:ln>
                  <a:noFill/>
                </a:ln>
                <a:solidFill>
                  <a:prstClr val="white"/>
                </a:solidFill>
                <a:effectLst/>
                <a:uLnTx/>
                <a:uFillTx/>
                <a:latin typeface="Arial"/>
                <a:ea typeface="+mn-ea"/>
                <a:cs typeface="+mn-cs"/>
              </a:rPr>
              <a:t>Virksomhedsobligationer</a:t>
            </a:r>
            <a:r>
              <a:rPr kumimoji="0" lang="en-GB" sz="1200" b="1" i="0" u="none" strike="noStrike" kern="1200" cap="none" spc="0" normalizeH="0" baseline="0" noProof="0">
                <a:ln>
                  <a:noFill/>
                </a:ln>
                <a:solidFill>
                  <a:prstClr val="white"/>
                </a:solidFill>
                <a:effectLst/>
                <a:uLnTx/>
                <a:uFillTx/>
                <a:latin typeface="Arial"/>
                <a:ea typeface="+mn-ea"/>
                <a:cs typeface="+mn-cs"/>
              </a:rPr>
              <a:t> </a:t>
            </a:r>
            <a:r>
              <a:rPr kumimoji="0" lang="en-GB" sz="1200" b="1" i="0" u="none" strike="noStrike" kern="1200" cap="none" spc="0" normalizeH="0" baseline="0" noProof="0">
                <a:ln>
                  <a:noFill/>
                </a:ln>
                <a:solidFill>
                  <a:srgbClr val="FF5959"/>
                </a:solidFill>
                <a:effectLst/>
                <a:uLnTx/>
                <a:uFillTx/>
                <a:latin typeface="Arial"/>
                <a:ea typeface="+mn-ea"/>
                <a:cs typeface="+mn-cs"/>
              </a:rPr>
              <a:t>Undervægt</a:t>
            </a:r>
            <a:endParaRPr kumimoji="0" lang="en-GB" sz="1200" b="1" i="0" u="none" strike="noStrike" kern="1200" cap="none" spc="0" normalizeH="0" baseline="0" noProof="0" dirty="0">
              <a:ln>
                <a:noFill/>
              </a:ln>
              <a:solidFill>
                <a:srgbClr val="FF5959"/>
              </a:solidFill>
              <a:effectLst/>
              <a:uLnTx/>
              <a:uFillTx/>
              <a:latin typeface="Arial"/>
              <a:ea typeface="+mn-ea"/>
              <a:cs typeface="+mn-cs"/>
            </a:endParaRPr>
          </a:p>
        </p:txBody>
      </p:sp>
      <p:sp>
        <p:nvSpPr>
          <p:cNvPr id="18" name="Rectangle 17">
            <a:extLst>
              <a:ext uri="{FF2B5EF4-FFF2-40B4-BE49-F238E27FC236}">
                <a16:creationId xmlns:a16="http://schemas.microsoft.com/office/drawing/2014/main" id="{F3FDCCC1-BE7C-42E7-99CC-AE0B8EE8EADE}"/>
              </a:ext>
            </a:extLst>
          </p:cNvPr>
          <p:cNvSpPr/>
          <p:nvPr userDrawn="1"/>
        </p:nvSpPr>
        <p:spPr>
          <a:xfrm>
            <a:off x="3244996" y="1917608"/>
            <a:ext cx="2735592" cy="251942"/>
          </a:xfrm>
          <a:prstGeom prst="rect">
            <a:avLst/>
          </a:prstGeom>
          <a:solidFill>
            <a:schemeClr val="tx2"/>
          </a:solidFill>
          <a:ln w="952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47" tIns="45673" rIns="91347" bIns="45673" numCol="1" spcCol="0" rtlCol="0" fromWordArt="0" anchor="ctr" anchorCtr="0" forceAA="0" compatLnSpc="1">
            <a:prstTxWarp prst="textNoShape">
              <a:avLst/>
            </a:prstTxWarp>
            <a:noAutofit/>
          </a:bodyPr>
          <a:lstStyle/>
          <a:p>
            <a:pPr marL="0" marR="0" lvl="0" indent="0" algn="ctr" defTabSz="913395" rtl="0" eaLnBrk="0" fontAlgn="base" latinLnBrk="0" hangingPunct="0">
              <a:lnSpc>
                <a:spcPct val="100000"/>
              </a:lnSpc>
              <a:spcBef>
                <a:spcPct val="0"/>
              </a:spcBef>
              <a:spcAft>
                <a:spcPct val="0"/>
              </a:spcAft>
              <a:buClr>
                <a:prstClr val="black"/>
              </a:buClr>
              <a:buSzTx/>
              <a:buFontTx/>
              <a:buNone/>
              <a:tabLst/>
              <a:defRPr/>
            </a:pPr>
            <a:r>
              <a:rPr kumimoji="0" lang="en-GB" sz="1200" b="0" i="0" u="none" strike="noStrike" kern="1200" cap="none" spc="0" normalizeH="0" baseline="0" noProof="0">
                <a:ln>
                  <a:noFill/>
                </a:ln>
                <a:solidFill>
                  <a:prstClr val="white"/>
                </a:solidFill>
                <a:effectLst/>
                <a:uLnTx/>
                <a:uFillTx/>
                <a:latin typeface="Arial"/>
                <a:ea typeface="+mn-ea"/>
                <a:cs typeface="+mn-cs"/>
              </a:rPr>
              <a:t>Virk. Obl. Højrente</a:t>
            </a:r>
            <a:r>
              <a:rPr kumimoji="0" lang="en-GB" sz="1200" b="1" i="0" u="none" strike="noStrike" kern="1200" cap="none" spc="0" normalizeH="0" baseline="0" noProof="0">
                <a:ln>
                  <a:noFill/>
                </a:ln>
                <a:solidFill>
                  <a:prstClr val="white"/>
                </a:solidFill>
                <a:effectLst/>
                <a:uLnTx/>
                <a:uFillTx/>
                <a:latin typeface="Arial"/>
                <a:ea typeface="+mn-ea"/>
                <a:cs typeface="+mn-cs"/>
              </a:rPr>
              <a:t> </a:t>
            </a:r>
            <a:r>
              <a:rPr kumimoji="0" lang="en-GB" sz="1200" b="1" i="0" u="none" strike="noStrike" kern="1200" cap="none" spc="0" normalizeH="0" baseline="0" noProof="0">
                <a:ln>
                  <a:noFill/>
                </a:ln>
                <a:solidFill>
                  <a:srgbClr val="FF5959"/>
                </a:solidFill>
                <a:effectLst/>
                <a:uLnTx/>
                <a:uFillTx/>
                <a:latin typeface="Arial"/>
                <a:ea typeface="+mn-ea"/>
                <a:cs typeface="+mn-cs"/>
              </a:rPr>
              <a:t>Undervægt</a:t>
            </a:r>
            <a:endParaRPr kumimoji="0" lang="en-GB" sz="1200" b="1" i="0" u="none" strike="noStrike" kern="1200" cap="none" spc="0" normalizeH="0" baseline="0" noProof="0" dirty="0">
              <a:ln>
                <a:noFill/>
              </a:ln>
              <a:solidFill>
                <a:srgbClr val="FF5959"/>
              </a:solidFill>
              <a:effectLst/>
              <a:uLnTx/>
              <a:uFillTx/>
              <a:latin typeface="Arial"/>
              <a:ea typeface="+mn-ea"/>
              <a:cs typeface="+mn-cs"/>
            </a:endParaRPr>
          </a:p>
        </p:txBody>
      </p:sp>
      <p:sp>
        <p:nvSpPr>
          <p:cNvPr id="19" name="Rectangle 18">
            <a:extLst>
              <a:ext uri="{FF2B5EF4-FFF2-40B4-BE49-F238E27FC236}">
                <a16:creationId xmlns:a16="http://schemas.microsoft.com/office/drawing/2014/main" id="{BEE0C6B3-0F3E-4D5A-B847-3FF4CFE5BBAF}"/>
              </a:ext>
            </a:extLst>
          </p:cNvPr>
          <p:cNvSpPr/>
          <p:nvPr userDrawn="1"/>
        </p:nvSpPr>
        <p:spPr>
          <a:xfrm>
            <a:off x="6158467" y="1923860"/>
            <a:ext cx="2735592" cy="251942"/>
          </a:xfrm>
          <a:prstGeom prst="rect">
            <a:avLst/>
          </a:prstGeom>
          <a:solidFill>
            <a:schemeClr val="tx2"/>
          </a:solidFill>
          <a:ln w="952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47" tIns="45673" rIns="91347" bIns="45673" numCol="1" spcCol="0" rtlCol="0" fromWordArt="0" anchor="ctr" anchorCtr="0" forceAA="0" compatLnSpc="1">
            <a:prstTxWarp prst="textNoShape">
              <a:avLst/>
            </a:prstTxWarp>
            <a:noAutofit/>
          </a:bodyPr>
          <a:lstStyle/>
          <a:p>
            <a:pPr marL="0" marR="0" lvl="0" indent="0" algn="ctr" defTabSz="913395" rtl="0" eaLnBrk="0" fontAlgn="base" latinLnBrk="0" hangingPunct="0">
              <a:lnSpc>
                <a:spcPct val="100000"/>
              </a:lnSpc>
              <a:spcBef>
                <a:spcPct val="0"/>
              </a:spcBef>
              <a:spcAft>
                <a:spcPct val="0"/>
              </a:spcAft>
              <a:buClr>
                <a:prstClr val="black"/>
              </a:buClr>
              <a:buSzTx/>
              <a:buFontTx/>
              <a:buNone/>
              <a:tabLst/>
              <a:defRPr/>
            </a:pPr>
            <a:r>
              <a:rPr kumimoji="0" lang="en-GB" sz="1200" b="0" i="0" u="none" strike="noStrike" kern="1200" cap="none" spc="0" normalizeH="0" baseline="0" noProof="0">
                <a:ln>
                  <a:noFill/>
                </a:ln>
                <a:solidFill>
                  <a:prstClr val="white"/>
                </a:solidFill>
                <a:effectLst/>
                <a:uLnTx/>
                <a:uFillTx/>
                <a:latin typeface="Arial"/>
                <a:ea typeface="+mn-ea"/>
                <a:cs typeface="+mn-cs"/>
              </a:rPr>
              <a:t>Højrente Lokal Valuta</a:t>
            </a:r>
            <a:r>
              <a:rPr kumimoji="0" lang="en-GB" sz="1200" b="1" i="0" u="none" strike="noStrike" kern="1200" cap="none" spc="0" normalizeH="0" baseline="0" noProof="0">
                <a:ln>
                  <a:noFill/>
                </a:ln>
                <a:solidFill>
                  <a:prstClr val="white"/>
                </a:solidFill>
                <a:effectLst/>
                <a:uLnTx/>
                <a:uFillTx/>
                <a:latin typeface="Arial"/>
                <a:ea typeface="+mn-ea"/>
                <a:cs typeface="+mn-cs"/>
              </a:rPr>
              <a:t> </a:t>
            </a:r>
            <a:r>
              <a:rPr kumimoji="0" lang="en-GB" sz="1200" b="1" i="0" u="none" strike="noStrike" kern="1200" cap="none" spc="0" normalizeH="0" baseline="0" noProof="0">
                <a:ln>
                  <a:noFill/>
                </a:ln>
                <a:solidFill>
                  <a:srgbClr val="40BFBF"/>
                </a:solidFill>
                <a:effectLst/>
                <a:uLnTx/>
                <a:uFillTx/>
                <a:latin typeface="Arial"/>
                <a:ea typeface="+mn-ea"/>
                <a:cs typeface="+mn-cs"/>
              </a:rPr>
              <a:t>Overvægt</a:t>
            </a:r>
            <a:endParaRPr kumimoji="0" lang="en-GB" sz="1200" b="1" i="0" u="none" strike="noStrike" kern="1200" cap="none" spc="0" normalizeH="0" baseline="0" noProof="0" dirty="0">
              <a:ln>
                <a:noFill/>
              </a:ln>
              <a:solidFill>
                <a:srgbClr val="40BFBF"/>
              </a:solidFill>
              <a:effectLst/>
              <a:uLnTx/>
              <a:uFillTx/>
              <a:latin typeface="Arial"/>
              <a:ea typeface="+mn-ea"/>
              <a:cs typeface="+mn-cs"/>
            </a:endParaRPr>
          </a:p>
        </p:txBody>
      </p:sp>
      <p:sp>
        <p:nvSpPr>
          <p:cNvPr id="20" name="Rectangle 19">
            <a:extLst>
              <a:ext uri="{FF2B5EF4-FFF2-40B4-BE49-F238E27FC236}">
                <a16:creationId xmlns:a16="http://schemas.microsoft.com/office/drawing/2014/main" id="{82741D99-70D8-4B69-A69A-91367973322C}"/>
              </a:ext>
            </a:extLst>
          </p:cNvPr>
          <p:cNvSpPr/>
          <p:nvPr userDrawn="1"/>
        </p:nvSpPr>
        <p:spPr>
          <a:xfrm>
            <a:off x="3244996" y="4079726"/>
            <a:ext cx="2735592" cy="251942"/>
          </a:xfrm>
          <a:prstGeom prst="rect">
            <a:avLst/>
          </a:prstGeom>
          <a:solidFill>
            <a:schemeClr val="tx2"/>
          </a:solidFill>
          <a:ln w="952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47" tIns="45673" rIns="91347" bIns="45673" numCol="1" spcCol="0" rtlCol="0" fromWordArt="0" anchor="ctr" anchorCtr="0" forceAA="0" compatLnSpc="1">
            <a:prstTxWarp prst="textNoShape">
              <a:avLst/>
            </a:prstTxWarp>
            <a:noAutofit/>
          </a:bodyPr>
          <a:lstStyle/>
          <a:p>
            <a:pPr marL="0" marR="0" lvl="0" indent="0" algn="ctr" defTabSz="913395" rtl="0" eaLnBrk="0" fontAlgn="base" latinLnBrk="0" hangingPunct="0">
              <a:lnSpc>
                <a:spcPct val="100000"/>
              </a:lnSpc>
              <a:spcBef>
                <a:spcPct val="0"/>
              </a:spcBef>
              <a:spcAft>
                <a:spcPct val="0"/>
              </a:spcAft>
              <a:buClr>
                <a:prstClr val="black"/>
              </a:buClr>
              <a:buSzTx/>
              <a:buFontTx/>
              <a:buNone/>
              <a:tabLst/>
              <a:defRPr/>
            </a:pPr>
            <a:r>
              <a:rPr kumimoji="0" lang="en-GB" sz="1200" b="0" i="0" u="none" strike="noStrike" kern="1200" cap="none" spc="0" normalizeH="0" baseline="0" noProof="0">
                <a:ln>
                  <a:noFill/>
                </a:ln>
                <a:solidFill>
                  <a:prstClr val="white"/>
                </a:solidFill>
                <a:effectLst/>
                <a:uLnTx/>
                <a:uFillTx/>
                <a:latin typeface="Arial"/>
                <a:ea typeface="+mn-ea"/>
                <a:cs typeface="+mn-cs"/>
              </a:rPr>
              <a:t>Danske obligationer</a:t>
            </a:r>
            <a:r>
              <a:rPr kumimoji="0" lang="en-GB" sz="1200" b="1" i="0" u="none" strike="noStrike" kern="1200" cap="none" spc="0" normalizeH="0" baseline="0" noProof="0">
                <a:ln>
                  <a:noFill/>
                </a:ln>
                <a:solidFill>
                  <a:prstClr val="white"/>
                </a:solidFill>
                <a:effectLst/>
                <a:uLnTx/>
                <a:uFillTx/>
                <a:latin typeface="Arial"/>
                <a:ea typeface="+mn-ea"/>
                <a:cs typeface="+mn-cs"/>
              </a:rPr>
              <a:t> </a:t>
            </a:r>
            <a:r>
              <a:rPr kumimoji="0" lang="en-GB" sz="1200" b="1" i="0" u="none" strike="noStrike" kern="1200" cap="none" spc="0" normalizeH="0" baseline="0" noProof="0">
                <a:ln>
                  <a:noFill/>
                </a:ln>
                <a:solidFill>
                  <a:srgbClr val="40BFBF"/>
                </a:solidFill>
                <a:effectLst/>
                <a:uLnTx/>
                <a:uFillTx/>
                <a:latin typeface="Arial"/>
                <a:ea typeface="+mn-ea"/>
                <a:cs typeface="+mn-cs"/>
              </a:rPr>
              <a:t>Overvægt</a:t>
            </a:r>
            <a:endParaRPr kumimoji="0" lang="en-GB" sz="1200" b="1" i="0" u="none" strike="noStrike" kern="1200" cap="none" spc="0" normalizeH="0" baseline="0" noProof="0" dirty="0">
              <a:ln>
                <a:noFill/>
              </a:ln>
              <a:solidFill>
                <a:srgbClr val="FF5959"/>
              </a:solidFill>
              <a:effectLst/>
              <a:uLnTx/>
              <a:uFillTx/>
              <a:latin typeface="Arial"/>
              <a:ea typeface="+mn-ea"/>
              <a:cs typeface="+mn-cs"/>
            </a:endParaRPr>
          </a:p>
        </p:txBody>
      </p:sp>
      <p:sp>
        <p:nvSpPr>
          <p:cNvPr id="21" name="Rectangle 20">
            <a:extLst>
              <a:ext uri="{FF2B5EF4-FFF2-40B4-BE49-F238E27FC236}">
                <a16:creationId xmlns:a16="http://schemas.microsoft.com/office/drawing/2014/main" id="{350D1F10-9780-4080-9419-C6901A3E5832}"/>
              </a:ext>
            </a:extLst>
          </p:cNvPr>
          <p:cNvSpPr/>
          <p:nvPr userDrawn="1"/>
        </p:nvSpPr>
        <p:spPr>
          <a:xfrm>
            <a:off x="6158467" y="4081113"/>
            <a:ext cx="2735592" cy="251942"/>
          </a:xfrm>
          <a:prstGeom prst="rect">
            <a:avLst/>
          </a:prstGeom>
          <a:solidFill>
            <a:schemeClr val="tx2"/>
          </a:solidFill>
          <a:ln w="952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47" tIns="45673" rIns="91347" bIns="45673" numCol="1" spcCol="0" rtlCol="0" fromWordArt="0" anchor="ctr" anchorCtr="0" forceAA="0" compatLnSpc="1">
            <a:prstTxWarp prst="textNoShape">
              <a:avLst/>
            </a:prstTxWarp>
            <a:noAutofit/>
          </a:bodyPr>
          <a:lstStyle/>
          <a:p>
            <a:pPr marL="0" marR="0" lvl="0" indent="0" algn="ctr" defTabSz="913395" rtl="0" eaLnBrk="0" fontAlgn="base" latinLnBrk="0" hangingPunct="0">
              <a:lnSpc>
                <a:spcPct val="100000"/>
              </a:lnSpc>
              <a:spcBef>
                <a:spcPct val="0"/>
              </a:spcBef>
              <a:spcAft>
                <a:spcPct val="0"/>
              </a:spcAft>
              <a:buClr>
                <a:prstClr val="black"/>
              </a:buClr>
              <a:buSzTx/>
              <a:buFontTx/>
              <a:buNone/>
              <a:tabLst/>
              <a:defRPr/>
            </a:pPr>
            <a:r>
              <a:rPr kumimoji="0" lang="en-GB" sz="1200" b="0" i="0" u="none" strike="noStrike" kern="1200" cap="none" spc="0" normalizeH="0" baseline="0" noProof="0">
                <a:ln>
                  <a:noFill/>
                </a:ln>
                <a:solidFill>
                  <a:prstClr val="white"/>
                </a:solidFill>
                <a:effectLst/>
                <a:uLnTx/>
                <a:uFillTx/>
                <a:latin typeface="Arial"/>
                <a:ea typeface="+mn-ea"/>
                <a:cs typeface="+mn-cs"/>
              </a:rPr>
              <a:t>Kontant </a:t>
            </a:r>
            <a:r>
              <a:rPr kumimoji="0" lang="en-GB" sz="1200" b="1" i="0" u="none" strike="noStrike" kern="1200" cap="none" spc="0" normalizeH="0" baseline="0" noProof="0">
                <a:ln>
                  <a:noFill/>
                </a:ln>
                <a:solidFill>
                  <a:srgbClr val="FFE183"/>
                </a:solidFill>
                <a:effectLst/>
                <a:uLnTx/>
                <a:uFillTx/>
                <a:latin typeface="Arial"/>
                <a:ea typeface="+mn-ea"/>
                <a:cs typeface="+mn-cs"/>
              </a:rPr>
              <a:t>Neutral</a:t>
            </a:r>
            <a:endParaRPr kumimoji="0" lang="en-GB" sz="1200" b="1" i="0" u="none" strike="noStrike" kern="1200" cap="none" spc="0" normalizeH="0" baseline="0" noProof="0" dirty="0">
              <a:ln>
                <a:noFill/>
              </a:ln>
              <a:solidFill>
                <a:srgbClr val="FFE183"/>
              </a:solidFill>
              <a:effectLst/>
              <a:uLnTx/>
              <a:uFillTx/>
              <a:latin typeface="Arial"/>
              <a:ea typeface="+mn-ea"/>
              <a:cs typeface="+mn-cs"/>
            </a:endParaRPr>
          </a:p>
        </p:txBody>
      </p:sp>
      <p:graphicFrame>
        <p:nvGraphicFramePr>
          <p:cNvPr id="22" name="Object 21">
            <a:extLst>
              <a:ext uri="{FF2B5EF4-FFF2-40B4-BE49-F238E27FC236}">
                <a16:creationId xmlns:a16="http://schemas.microsoft.com/office/drawing/2014/main" id="{B9F07C16-088C-4CA0-A4B9-65B1CBBAA547}"/>
              </a:ext>
            </a:extLst>
          </p:cNvPr>
          <p:cNvGraphicFramePr>
            <a:graphicFrameLocks noChangeAspect="1"/>
          </p:cNvGraphicFramePr>
          <p:nvPr userDrawn="1"/>
        </p:nvGraphicFramePr>
        <p:xfrm>
          <a:off x="624820" y="6107886"/>
          <a:ext cx="10979466" cy="199979"/>
        </p:xfrm>
        <a:graphic>
          <a:graphicData uri="http://schemas.openxmlformats.org/presentationml/2006/ole">
            <mc:AlternateContent xmlns:mc="http://schemas.openxmlformats.org/markup-compatibility/2006">
              <mc:Choice xmlns:v="urn:schemas-microsoft-com:vml" Requires="v">
                <p:oleObj name="Worksheet" r:id="rId4" imgW="10982255" imgH="200070" progId="Excel.Sheet.12">
                  <p:embed/>
                </p:oleObj>
              </mc:Choice>
              <mc:Fallback>
                <p:oleObj name="Worksheet" r:id="rId4" imgW="10982255" imgH="200070" progId="Excel.Sheet.12">
                  <p:embed/>
                  <p:pic>
                    <p:nvPicPr>
                      <p:cNvPr id="22" name="Object 21">
                        <a:extLst>
                          <a:ext uri="{FF2B5EF4-FFF2-40B4-BE49-F238E27FC236}">
                            <a16:creationId xmlns:a16="http://schemas.microsoft.com/office/drawing/2014/main" id="{B9F07C16-088C-4CA0-A4B9-65B1CBBAA547}"/>
                          </a:ext>
                        </a:extLst>
                      </p:cNvPr>
                      <p:cNvPicPr/>
                      <p:nvPr/>
                    </p:nvPicPr>
                    <p:blipFill>
                      <a:blip r:embed="rId5"/>
                      <a:stretch>
                        <a:fillRect/>
                      </a:stretch>
                    </p:blipFill>
                    <p:spPr>
                      <a:xfrm>
                        <a:off x="624820" y="6107886"/>
                        <a:ext cx="10979466" cy="199979"/>
                      </a:xfrm>
                      <a:prstGeom prst="rect">
                        <a:avLst/>
                      </a:prstGeom>
                    </p:spPr>
                  </p:pic>
                </p:oleObj>
              </mc:Fallback>
            </mc:AlternateContent>
          </a:graphicData>
        </a:graphic>
      </p:graphicFrame>
      <p:sp>
        <p:nvSpPr>
          <p:cNvPr id="23" name="Rectangle 22">
            <a:extLst>
              <a:ext uri="{FF2B5EF4-FFF2-40B4-BE49-F238E27FC236}">
                <a16:creationId xmlns:a16="http://schemas.microsoft.com/office/drawing/2014/main" id="{52824C39-2B59-4055-B264-823FEDF69733}"/>
              </a:ext>
            </a:extLst>
          </p:cNvPr>
          <p:cNvSpPr/>
          <p:nvPr userDrawn="1"/>
        </p:nvSpPr>
        <p:spPr>
          <a:xfrm>
            <a:off x="9066605" y="1924650"/>
            <a:ext cx="2735592" cy="251942"/>
          </a:xfrm>
          <a:prstGeom prst="rect">
            <a:avLst/>
          </a:prstGeom>
          <a:solidFill>
            <a:schemeClr val="tx2"/>
          </a:solidFill>
          <a:ln w="952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47" tIns="45673" rIns="91347" bIns="45673" numCol="1" spcCol="0" rtlCol="0" fromWordArt="0" anchor="ctr" anchorCtr="0" forceAA="0" compatLnSpc="1">
            <a:prstTxWarp prst="textNoShape">
              <a:avLst/>
            </a:prstTxWarp>
            <a:noAutofit/>
          </a:bodyPr>
          <a:lstStyle/>
          <a:p>
            <a:pPr marL="0" marR="0" lvl="0" indent="0" algn="ctr" defTabSz="913395" rtl="0" eaLnBrk="0" fontAlgn="base" latinLnBrk="0" hangingPunct="0">
              <a:lnSpc>
                <a:spcPct val="100000"/>
              </a:lnSpc>
              <a:spcBef>
                <a:spcPct val="0"/>
              </a:spcBef>
              <a:spcAft>
                <a:spcPct val="0"/>
              </a:spcAft>
              <a:buClr>
                <a:prstClr val="black"/>
              </a:buClr>
              <a:buSzTx/>
              <a:buFontTx/>
              <a:buNone/>
              <a:tabLst/>
              <a:defRPr/>
            </a:pPr>
            <a:r>
              <a:rPr kumimoji="0" lang="en-GB" sz="1200" b="0" i="0" u="none" strike="noStrike" kern="1200" cap="none" spc="0" normalizeH="0" baseline="0" noProof="0">
                <a:ln>
                  <a:noFill/>
                </a:ln>
                <a:solidFill>
                  <a:prstClr val="white"/>
                </a:solidFill>
                <a:effectLst/>
                <a:uLnTx/>
                <a:uFillTx/>
                <a:latin typeface="Arial"/>
                <a:ea typeface="+mn-ea"/>
                <a:cs typeface="+mn-cs"/>
              </a:rPr>
              <a:t>Højrentelande</a:t>
            </a:r>
            <a:r>
              <a:rPr kumimoji="0" lang="en-GB" sz="1200" b="1" i="0" u="none" strike="noStrike" kern="1200" cap="none" spc="0" normalizeH="0" baseline="0" noProof="0">
                <a:ln>
                  <a:noFill/>
                </a:ln>
                <a:solidFill>
                  <a:prstClr val="white"/>
                </a:solidFill>
                <a:effectLst/>
                <a:uLnTx/>
                <a:uFillTx/>
                <a:latin typeface="Arial"/>
                <a:ea typeface="+mn-ea"/>
                <a:cs typeface="+mn-cs"/>
              </a:rPr>
              <a:t> </a:t>
            </a:r>
            <a:r>
              <a:rPr kumimoji="0" lang="en-GB" sz="1200" b="1" i="0" u="none" strike="noStrike" kern="1200" cap="none" spc="0" normalizeH="0" baseline="0" noProof="0">
                <a:ln>
                  <a:noFill/>
                </a:ln>
                <a:solidFill>
                  <a:srgbClr val="FFE183"/>
                </a:solidFill>
                <a:effectLst/>
                <a:uLnTx/>
                <a:uFillTx/>
                <a:latin typeface="Arial"/>
                <a:ea typeface="+mn-ea"/>
                <a:cs typeface="+mn-cs"/>
              </a:rPr>
              <a:t>Neutral</a:t>
            </a:r>
            <a:endParaRPr kumimoji="0" lang="en-GB" sz="1200" b="1" i="0" u="none" strike="noStrike" kern="1200" cap="none" spc="0" normalizeH="0" baseline="0" noProof="0" dirty="0">
              <a:ln>
                <a:noFill/>
              </a:ln>
              <a:solidFill>
                <a:srgbClr val="FFE183"/>
              </a:solidFill>
              <a:effectLst/>
              <a:uLnTx/>
              <a:uFillTx/>
              <a:latin typeface="Arial"/>
              <a:ea typeface="+mn-ea"/>
              <a:cs typeface="+mn-cs"/>
            </a:endParaRPr>
          </a:p>
        </p:txBody>
      </p:sp>
      <p:sp>
        <p:nvSpPr>
          <p:cNvPr id="24" name="TextBox 23">
            <a:extLst>
              <a:ext uri="{FF2B5EF4-FFF2-40B4-BE49-F238E27FC236}">
                <a16:creationId xmlns:a16="http://schemas.microsoft.com/office/drawing/2014/main" id="{59331193-C9BA-45BA-9340-2D658D16CE06}"/>
              </a:ext>
            </a:extLst>
          </p:cNvPr>
          <p:cNvSpPr txBox="1"/>
          <p:nvPr userDrawn="1"/>
        </p:nvSpPr>
        <p:spPr>
          <a:xfrm>
            <a:off x="336863" y="2920306"/>
            <a:ext cx="2735593" cy="246164"/>
          </a:xfrm>
          <a:prstGeom prst="rect">
            <a:avLst/>
          </a:prstGeom>
          <a:noFill/>
        </p:spPr>
        <p:txBody>
          <a:bodyPr wrap="square" rtlCol="0">
            <a:spAutoFit/>
          </a:bodyPr>
          <a:lstStyle/>
          <a:p>
            <a:pPr marL="171263" indent="-171263">
              <a:spcBef>
                <a:spcPts val="600"/>
              </a:spcBef>
              <a:buClr>
                <a:prstClr val="black"/>
              </a:buClr>
              <a:buFontTx/>
              <a:buChar char="-"/>
              <a:defRPr/>
            </a:pPr>
            <a:r>
              <a:rPr lang="en-GB" sz="1000" b="0">
                <a:solidFill>
                  <a:prstClr val="black"/>
                </a:solidFill>
              </a:rPr>
              <a:t>Insert text</a:t>
            </a:r>
            <a:endParaRPr lang="en-GB" sz="1000" b="0" dirty="0">
              <a:solidFill>
                <a:prstClr val="black"/>
              </a:solidFill>
            </a:endParaRPr>
          </a:p>
        </p:txBody>
      </p:sp>
      <p:graphicFrame>
        <p:nvGraphicFramePr>
          <p:cNvPr id="25" name="Table 24">
            <a:extLst>
              <a:ext uri="{FF2B5EF4-FFF2-40B4-BE49-F238E27FC236}">
                <a16:creationId xmlns:a16="http://schemas.microsoft.com/office/drawing/2014/main" id="{87492D55-D5AE-4C6D-B05C-E32E7872953F}"/>
              </a:ext>
            </a:extLst>
          </p:cNvPr>
          <p:cNvGraphicFramePr>
            <a:graphicFrameLocks noGrp="1"/>
          </p:cNvGraphicFramePr>
          <p:nvPr userDrawn="1"/>
        </p:nvGraphicFramePr>
        <p:xfrm>
          <a:off x="336864" y="2139254"/>
          <a:ext cx="2735593" cy="359916"/>
        </p:xfrm>
        <a:graphic>
          <a:graphicData uri="http://schemas.openxmlformats.org/drawingml/2006/table">
            <a:tbl>
              <a:tblPr firstRow="1" bandRow="1">
                <a:tableStyleId>{5C22544A-7EE6-4342-B048-85BDC9FD1C3A}</a:tableStyleId>
              </a:tblPr>
              <a:tblGrid>
                <a:gridCol w="1943710">
                  <a:extLst>
                    <a:ext uri="{9D8B030D-6E8A-4147-A177-3AD203B41FA5}">
                      <a16:colId xmlns:a16="http://schemas.microsoft.com/office/drawing/2014/main" val="20000"/>
                    </a:ext>
                  </a:extLst>
                </a:gridCol>
                <a:gridCol w="791883">
                  <a:extLst>
                    <a:ext uri="{9D8B030D-6E8A-4147-A177-3AD203B41FA5}">
                      <a16:colId xmlns:a16="http://schemas.microsoft.com/office/drawing/2014/main" val="20001"/>
                    </a:ext>
                  </a:extLst>
                </a:gridCol>
              </a:tblGrid>
              <a:tr h="179958">
                <a:tc>
                  <a:txBody>
                    <a:bodyPr/>
                    <a:lstStyle/>
                    <a:p>
                      <a:r>
                        <a:rPr lang="en-US" sz="900" b="0">
                          <a:solidFill>
                            <a:schemeClr val="tx1"/>
                          </a:solidFill>
                        </a:rPr>
                        <a:t>TABLE 1</a:t>
                      </a:r>
                    </a:p>
                  </a:txBody>
                  <a:tcPr marL="71981" marR="71981" marT="35992"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a:r>
                        <a:rPr lang="en-US" sz="900" b="0">
                          <a:solidFill>
                            <a:schemeClr val="tx1"/>
                          </a:solidFill>
                        </a:rPr>
                        <a:t>++</a:t>
                      </a:r>
                    </a:p>
                  </a:txBody>
                  <a:tcPr marL="71981" marR="71981" marT="35992"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179958">
                <a:tc>
                  <a:txBody>
                    <a:bodyPr/>
                    <a:lstStyle/>
                    <a:p>
                      <a:r>
                        <a:rPr lang="en-US" sz="900">
                          <a:solidFill>
                            <a:schemeClr val="accent6">
                              <a:lumMod val="60000"/>
                              <a:lumOff val="40000"/>
                            </a:schemeClr>
                          </a:solidFill>
                        </a:rPr>
                        <a:t>TABLE 2</a:t>
                      </a:r>
                    </a:p>
                  </a:txBody>
                  <a:tcPr marL="71981" marR="71981" marT="35992"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a:r>
                        <a:rPr lang="en-US" sz="900">
                          <a:solidFill>
                            <a:schemeClr val="accent6">
                              <a:lumMod val="60000"/>
                              <a:lumOff val="40000"/>
                            </a:schemeClr>
                          </a:solidFill>
                        </a:rPr>
                        <a:t>++</a:t>
                      </a:r>
                    </a:p>
                  </a:txBody>
                  <a:tcPr marL="71981" marR="71981" marT="35992"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bl>
          </a:graphicData>
        </a:graphic>
      </p:graphicFrame>
      <p:sp>
        <p:nvSpPr>
          <p:cNvPr id="26" name="TextBox 25">
            <a:extLst>
              <a:ext uri="{FF2B5EF4-FFF2-40B4-BE49-F238E27FC236}">
                <a16:creationId xmlns:a16="http://schemas.microsoft.com/office/drawing/2014/main" id="{E0B54F2E-00DE-4B81-AB5D-4CC1CC2A5D52}"/>
              </a:ext>
            </a:extLst>
          </p:cNvPr>
          <p:cNvSpPr txBox="1"/>
          <p:nvPr userDrawn="1"/>
        </p:nvSpPr>
        <p:spPr>
          <a:xfrm>
            <a:off x="3244999" y="2705679"/>
            <a:ext cx="2735593" cy="246164"/>
          </a:xfrm>
          <a:prstGeom prst="rect">
            <a:avLst/>
          </a:prstGeom>
          <a:noFill/>
        </p:spPr>
        <p:txBody>
          <a:bodyPr wrap="square" rtlCol="0">
            <a:spAutoFit/>
          </a:bodyPr>
          <a:lstStyle/>
          <a:p>
            <a:pPr marL="171263" indent="-171263">
              <a:spcBef>
                <a:spcPts val="600"/>
              </a:spcBef>
              <a:buClr>
                <a:prstClr val="black"/>
              </a:buClr>
              <a:buFontTx/>
              <a:buChar char="-"/>
              <a:defRPr/>
            </a:pPr>
            <a:r>
              <a:rPr lang="en-GB" sz="1000" b="0">
                <a:solidFill>
                  <a:prstClr val="black"/>
                </a:solidFill>
              </a:rPr>
              <a:t>Insert text</a:t>
            </a:r>
            <a:endParaRPr lang="en-GB" sz="1000" b="0" dirty="0">
              <a:solidFill>
                <a:prstClr val="black"/>
              </a:solidFill>
            </a:endParaRPr>
          </a:p>
        </p:txBody>
      </p:sp>
      <p:sp>
        <p:nvSpPr>
          <p:cNvPr id="27" name="TextBox 26">
            <a:extLst>
              <a:ext uri="{FF2B5EF4-FFF2-40B4-BE49-F238E27FC236}">
                <a16:creationId xmlns:a16="http://schemas.microsoft.com/office/drawing/2014/main" id="{13441A7F-69AA-4F53-82FF-CF70368D3180}"/>
              </a:ext>
            </a:extLst>
          </p:cNvPr>
          <p:cNvSpPr txBox="1"/>
          <p:nvPr userDrawn="1"/>
        </p:nvSpPr>
        <p:spPr>
          <a:xfrm>
            <a:off x="9075173" y="2711932"/>
            <a:ext cx="2735593" cy="246164"/>
          </a:xfrm>
          <a:prstGeom prst="rect">
            <a:avLst/>
          </a:prstGeom>
          <a:noFill/>
        </p:spPr>
        <p:txBody>
          <a:bodyPr wrap="square" rtlCol="0">
            <a:spAutoFit/>
          </a:bodyPr>
          <a:lstStyle/>
          <a:p>
            <a:pPr marL="171263" indent="-171263">
              <a:spcBef>
                <a:spcPts val="600"/>
              </a:spcBef>
              <a:buClr>
                <a:prstClr val="black"/>
              </a:buClr>
              <a:buFontTx/>
              <a:buChar char="-"/>
              <a:defRPr/>
            </a:pPr>
            <a:r>
              <a:rPr lang="en-GB" sz="1000" b="0">
                <a:solidFill>
                  <a:prstClr val="black"/>
                </a:solidFill>
              </a:rPr>
              <a:t>Insert text</a:t>
            </a:r>
            <a:endParaRPr lang="en-GB" sz="1000" b="0" dirty="0">
              <a:solidFill>
                <a:prstClr val="black"/>
              </a:solidFill>
            </a:endParaRPr>
          </a:p>
        </p:txBody>
      </p:sp>
      <p:graphicFrame>
        <p:nvGraphicFramePr>
          <p:cNvPr id="28" name="Table 27">
            <a:extLst>
              <a:ext uri="{FF2B5EF4-FFF2-40B4-BE49-F238E27FC236}">
                <a16:creationId xmlns:a16="http://schemas.microsoft.com/office/drawing/2014/main" id="{136ABEFC-9EA8-4D37-8DC1-22EEB165AA19}"/>
              </a:ext>
            </a:extLst>
          </p:cNvPr>
          <p:cNvGraphicFramePr>
            <a:graphicFrameLocks noGrp="1"/>
          </p:cNvGraphicFramePr>
          <p:nvPr userDrawn="1"/>
        </p:nvGraphicFramePr>
        <p:xfrm>
          <a:off x="9082454" y="2139255"/>
          <a:ext cx="2728310" cy="391950"/>
        </p:xfrm>
        <a:graphic>
          <a:graphicData uri="http://schemas.openxmlformats.org/drawingml/2006/table">
            <a:tbl>
              <a:tblPr firstRow="1" bandRow="1">
                <a:tableStyleId>{5C22544A-7EE6-4342-B048-85BDC9FD1C3A}</a:tableStyleId>
              </a:tblPr>
              <a:tblGrid>
                <a:gridCol w="1938535">
                  <a:extLst>
                    <a:ext uri="{9D8B030D-6E8A-4147-A177-3AD203B41FA5}">
                      <a16:colId xmlns:a16="http://schemas.microsoft.com/office/drawing/2014/main" val="20000"/>
                    </a:ext>
                  </a:extLst>
                </a:gridCol>
                <a:gridCol w="789774">
                  <a:extLst>
                    <a:ext uri="{9D8B030D-6E8A-4147-A177-3AD203B41FA5}">
                      <a16:colId xmlns:a16="http://schemas.microsoft.com/office/drawing/2014/main" val="20001"/>
                    </a:ext>
                  </a:extLst>
                </a:gridCol>
              </a:tblGrid>
              <a:tr h="195975">
                <a:tc>
                  <a:txBody>
                    <a:bodyPr/>
                    <a:lstStyle/>
                    <a:p>
                      <a:endParaRPr lang="en-US" sz="1000" b="0">
                        <a:solidFill>
                          <a:schemeClr val="tx1"/>
                        </a:solidFill>
                      </a:endParaRPr>
                    </a:p>
                  </a:txBody>
                  <a:tcPr marL="71981" marR="71981" marT="35992"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a:endParaRPr lang="en-US" sz="1000" b="0">
                        <a:solidFill>
                          <a:schemeClr val="tx1"/>
                        </a:solidFill>
                      </a:endParaRPr>
                    </a:p>
                  </a:txBody>
                  <a:tcPr marL="71981" marR="71981" marT="35992"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195975">
                <a:tc>
                  <a:txBody>
                    <a:bodyPr/>
                    <a:lstStyle/>
                    <a:p>
                      <a:endParaRPr lang="en-US" sz="1000">
                        <a:solidFill>
                          <a:schemeClr val="accent6">
                            <a:lumMod val="60000"/>
                            <a:lumOff val="40000"/>
                          </a:schemeClr>
                        </a:solidFill>
                      </a:endParaRPr>
                    </a:p>
                  </a:txBody>
                  <a:tcPr marL="71981" marR="71981" marT="35992"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a:endParaRPr lang="en-US" sz="1000">
                        <a:solidFill>
                          <a:schemeClr val="accent6">
                            <a:lumMod val="60000"/>
                            <a:lumOff val="40000"/>
                          </a:schemeClr>
                        </a:solidFill>
                      </a:endParaRPr>
                    </a:p>
                  </a:txBody>
                  <a:tcPr marL="71981" marR="71981" marT="35992"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bl>
          </a:graphicData>
        </a:graphic>
      </p:graphicFrame>
      <p:sp>
        <p:nvSpPr>
          <p:cNvPr id="29" name="TextBox 28">
            <a:extLst>
              <a:ext uri="{FF2B5EF4-FFF2-40B4-BE49-F238E27FC236}">
                <a16:creationId xmlns:a16="http://schemas.microsoft.com/office/drawing/2014/main" id="{BBEFC990-403A-4E58-8692-C46A8AFB0D36}"/>
              </a:ext>
            </a:extLst>
          </p:cNvPr>
          <p:cNvSpPr txBox="1"/>
          <p:nvPr userDrawn="1"/>
        </p:nvSpPr>
        <p:spPr>
          <a:xfrm>
            <a:off x="6177512" y="2711932"/>
            <a:ext cx="2735593" cy="246164"/>
          </a:xfrm>
          <a:prstGeom prst="rect">
            <a:avLst/>
          </a:prstGeom>
          <a:noFill/>
        </p:spPr>
        <p:txBody>
          <a:bodyPr wrap="square" rtlCol="0">
            <a:spAutoFit/>
          </a:bodyPr>
          <a:lstStyle/>
          <a:p>
            <a:pPr marL="171263" indent="-171263">
              <a:spcBef>
                <a:spcPts val="600"/>
              </a:spcBef>
              <a:buClr>
                <a:prstClr val="black"/>
              </a:buClr>
              <a:buFontTx/>
              <a:buChar char="-"/>
              <a:defRPr/>
            </a:pPr>
            <a:r>
              <a:rPr lang="en-GB" sz="1000" b="0">
                <a:solidFill>
                  <a:prstClr val="black"/>
                </a:solidFill>
              </a:rPr>
              <a:t>Insert text</a:t>
            </a:r>
            <a:endParaRPr lang="en-GB" sz="1000" b="0" dirty="0">
              <a:solidFill>
                <a:prstClr val="black"/>
              </a:solidFill>
            </a:endParaRPr>
          </a:p>
        </p:txBody>
      </p:sp>
      <p:graphicFrame>
        <p:nvGraphicFramePr>
          <p:cNvPr id="30" name="Table 29">
            <a:extLst>
              <a:ext uri="{FF2B5EF4-FFF2-40B4-BE49-F238E27FC236}">
                <a16:creationId xmlns:a16="http://schemas.microsoft.com/office/drawing/2014/main" id="{1B4A921C-487E-4222-AC82-7D0CE077A9AB}"/>
              </a:ext>
            </a:extLst>
          </p:cNvPr>
          <p:cNvGraphicFramePr>
            <a:graphicFrameLocks noGrp="1"/>
          </p:cNvGraphicFramePr>
          <p:nvPr userDrawn="1"/>
        </p:nvGraphicFramePr>
        <p:xfrm>
          <a:off x="3251515" y="4317806"/>
          <a:ext cx="2746108" cy="620624"/>
        </p:xfrm>
        <a:graphic>
          <a:graphicData uri="http://schemas.openxmlformats.org/drawingml/2006/table">
            <a:tbl>
              <a:tblPr firstRow="1" bandRow="1">
                <a:tableStyleId>{5C22544A-7EE6-4342-B048-85BDC9FD1C3A}</a:tableStyleId>
              </a:tblPr>
              <a:tblGrid>
                <a:gridCol w="1951181">
                  <a:extLst>
                    <a:ext uri="{9D8B030D-6E8A-4147-A177-3AD203B41FA5}">
                      <a16:colId xmlns:a16="http://schemas.microsoft.com/office/drawing/2014/main" val="20000"/>
                    </a:ext>
                  </a:extLst>
                </a:gridCol>
                <a:gridCol w="794927">
                  <a:extLst>
                    <a:ext uri="{9D8B030D-6E8A-4147-A177-3AD203B41FA5}">
                      <a16:colId xmlns:a16="http://schemas.microsoft.com/office/drawing/2014/main" val="20001"/>
                    </a:ext>
                  </a:extLst>
                </a:gridCol>
              </a:tblGrid>
              <a:tr h="310248">
                <a:tc>
                  <a:txBody>
                    <a:bodyPr/>
                    <a:lstStyle/>
                    <a:p>
                      <a:r>
                        <a:rPr lang="en-US" sz="900" b="0" err="1">
                          <a:solidFill>
                            <a:schemeClr val="tx1"/>
                          </a:solidFill>
                        </a:rPr>
                        <a:t>Anbefalet</a:t>
                      </a:r>
                      <a:r>
                        <a:rPr lang="en-US" sz="900" b="0" baseline="0">
                          <a:solidFill>
                            <a:schemeClr val="tx1"/>
                          </a:solidFill>
                        </a:rPr>
                        <a:t> </a:t>
                      </a:r>
                      <a:r>
                        <a:rPr lang="en-US" sz="900" b="0" baseline="0" err="1">
                          <a:solidFill>
                            <a:schemeClr val="tx1"/>
                          </a:solidFill>
                        </a:rPr>
                        <a:t>vægt</a:t>
                      </a:r>
                      <a:r>
                        <a:rPr lang="en-US" sz="900" b="0" baseline="0">
                          <a:solidFill>
                            <a:schemeClr val="tx1"/>
                          </a:solidFill>
                        </a:rPr>
                        <a:t> </a:t>
                      </a:r>
                      <a:r>
                        <a:rPr lang="en-US" sz="900" b="0" baseline="0" err="1">
                          <a:solidFill>
                            <a:schemeClr val="tx1"/>
                          </a:solidFill>
                        </a:rPr>
                        <a:t>konverterbare</a:t>
                      </a:r>
                      <a:endParaRPr lang="en-US" sz="900" b="0" baseline="0">
                        <a:solidFill>
                          <a:schemeClr val="tx1"/>
                        </a:solidFill>
                      </a:endParaRPr>
                    </a:p>
                    <a:p>
                      <a:r>
                        <a:rPr lang="en-US" sz="900" b="0" baseline="0" err="1">
                          <a:solidFill>
                            <a:schemeClr val="tx1"/>
                          </a:solidFill>
                        </a:rPr>
                        <a:t>Anbefalet</a:t>
                      </a:r>
                      <a:r>
                        <a:rPr lang="en-US" sz="900" b="0" baseline="0">
                          <a:solidFill>
                            <a:schemeClr val="tx1"/>
                          </a:solidFill>
                        </a:rPr>
                        <a:t> </a:t>
                      </a:r>
                      <a:r>
                        <a:rPr lang="en-US" sz="900" b="0" baseline="0" err="1">
                          <a:solidFill>
                            <a:schemeClr val="tx1"/>
                          </a:solidFill>
                        </a:rPr>
                        <a:t>vægt</a:t>
                      </a:r>
                      <a:r>
                        <a:rPr lang="en-US" sz="900" b="0" baseline="0">
                          <a:solidFill>
                            <a:schemeClr val="tx1"/>
                          </a:solidFill>
                        </a:rPr>
                        <a:t> </a:t>
                      </a:r>
                      <a:r>
                        <a:rPr lang="en-US" sz="900" b="0" baseline="0" err="1">
                          <a:solidFill>
                            <a:schemeClr val="tx1"/>
                          </a:solidFill>
                        </a:rPr>
                        <a:t>inkonverterbare</a:t>
                      </a:r>
                      <a:endParaRPr lang="en-US" sz="900" b="0">
                        <a:solidFill>
                          <a:schemeClr val="tx1"/>
                        </a:solidFill>
                      </a:endParaRPr>
                    </a:p>
                  </a:txBody>
                  <a:tcPr marL="71981" marR="71981" marT="35992"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a:r>
                        <a:rPr lang="en-US" sz="900" b="0">
                          <a:solidFill>
                            <a:schemeClr val="tx1"/>
                          </a:solidFill>
                        </a:rPr>
                        <a:t>39,3%</a:t>
                      </a:r>
                    </a:p>
                    <a:p>
                      <a:pPr algn="r"/>
                      <a:r>
                        <a:rPr lang="en-US" sz="900" b="0">
                          <a:solidFill>
                            <a:schemeClr val="tx1"/>
                          </a:solidFill>
                        </a:rPr>
                        <a:t>39,3%</a:t>
                      </a:r>
                    </a:p>
                  </a:txBody>
                  <a:tcPr marL="71981" marR="71981" marT="35992"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310248">
                <a:tc>
                  <a:txBody>
                    <a:bodyPr/>
                    <a:lstStyle/>
                    <a:p>
                      <a:r>
                        <a:rPr lang="en-US" sz="900">
                          <a:solidFill>
                            <a:schemeClr val="accent6">
                              <a:lumMod val="60000"/>
                              <a:lumOff val="40000"/>
                            </a:schemeClr>
                          </a:solidFill>
                        </a:rPr>
                        <a:t>Neutral </a:t>
                      </a:r>
                      <a:r>
                        <a:rPr lang="en-US" sz="900" err="1">
                          <a:solidFill>
                            <a:schemeClr val="accent6">
                              <a:lumMod val="60000"/>
                              <a:lumOff val="40000"/>
                            </a:schemeClr>
                          </a:solidFill>
                        </a:rPr>
                        <a:t>vægt</a:t>
                      </a:r>
                      <a:r>
                        <a:rPr lang="en-US" sz="900">
                          <a:solidFill>
                            <a:schemeClr val="accent6">
                              <a:lumMod val="60000"/>
                              <a:lumOff val="40000"/>
                            </a:schemeClr>
                          </a:solidFill>
                        </a:rPr>
                        <a:t> </a:t>
                      </a:r>
                      <a:r>
                        <a:rPr lang="en-US" sz="900" err="1">
                          <a:solidFill>
                            <a:schemeClr val="accent6">
                              <a:lumMod val="60000"/>
                              <a:lumOff val="40000"/>
                            </a:schemeClr>
                          </a:solidFill>
                        </a:rPr>
                        <a:t>konverterbare</a:t>
                      </a:r>
                      <a:endParaRPr lang="en-US" sz="900">
                        <a:solidFill>
                          <a:schemeClr val="accent6">
                            <a:lumMod val="60000"/>
                            <a:lumOff val="40000"/>
                          </a:schemeClr>
                        </a:solidFill>
                      </a:endParaRPr>
                    </a:p>
                    <a:p>
                      <a:r>
                        <a:rPr lang="en-US" sz="900">
                          <a:solidFill>
                            <a:schemeClr val="accent6">
                              <a:lumMod val="60000"/>
                              <a:lumOff val="40000"/>
                            </a:schemeClr>
                          </a:solidFill>
                        </a:rPr>
                        <a:t>Neutral </a:t>
                      </a:r>
                      <a:r>
                        <a:rPr lang="en-US" sz="900" err="1">
                          <a:solidFill>
                            <a:schemeClr val="accent6">
                              <a:lumMod val="60000"/>
                              <a:lumOff val="40000"/>
                            </a:schemeClr>
                          </a:solidFill>
                        </a:rPr>
                        <a:t>vægt</a:t>
                      </a:r>
                      <a:r>
                        <a:rPr lang="en-US" sz="900">
                          <a:solidFill>
                            <a:schemeClr val="accent6">
                              <a:lumMod val="60000"/>
                              <a:lumOff val="40000"/>
                            </a:schemeClr>
                          </a:solidFill>
                        </a:rPr>
                        <a:t> </a:t>
                      </a:r>
                      <a:r>
                        <a:rPr lang="en-US" sz="900" err="1">
                          <a:solidFill>
                            <a:schemeClr val="accent6">
                              <a:lumMod val="60000"/>
                              <a:lumOff val="40000"/>
                            </a:schemeClr>
                          </a:solidFill>
                        </a:rPr>
                        <a:t>inkonverterbare</a:t>
                      </a:r>
                      <a:endParaRPr lang="en-US" sz="900">
                        <a:solidFill>
                          <a:schemeClr val="accent6">
                            <a:lumMod val="60000"/>
                            <a:lumOff val="40000"/>
                          </a:schemeClr>
                        </a:solidFill>
                      </a:endParaRPr>
                    </a:p>
                  </a:txBody>
                  <a:tcPr marL="71981" marR="71981" marT="35992"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a:r>
                        <a:rPr lang="en-US" sz="900">
                          <a:solidFill>
                            <a:schemeClr val="accent6">
                              <a:lumMod val="60000"/>
                              <a:lumOff val="40000"/>
                            </a:schemeClr>
                          </a:solidFill>
                        </a:rPr>
                        <a:t>28,58%</a:t>
                      </a:r>
                    </a:p>
                    <a:p>
                      <a:pPr algn="r"/>
                      <a:r>
                        <a:rPr lang="en-US" sz="900">
                          <a:solidFill>
                            <a:schemeClr val="accent6">
                              <a:lumMod val="60000"/>
                              <a:lumOff val="40000"/>
                            </a:schemeClr>
                          </a:solidFill>
                        </a:rPr>
                        <a:t>42,85%</a:t>
                      </a:r>
                    </a:p>
                  </a:txBody>
                  <a:tcPr marL="71981" marR="71981" marT="35992"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bl>
          </a:graphicData>
        </a:graphic>
      </p:graphicFrame>
      <p:sp>
        <p:nvSpPr>
          <p:cNvPr id="31" name="TextBox 30">
            <a:extLst>
              <a:ext uri="{FF2B5EF4-FFF2-40B4-BE49-F238E27FC236}">
                <a16:creationId xmlns:a16="http://schemas.microsoft.com/office/drawing/2014/main" id="{CDC4E20F-6413-485C-864C-6635A9011B85}"/>
              </a:ext>
            </a:extLst>
          </p:cNvPr>
          <p:cNvSpPr txBox="1"/>
          <p:nvPr userDrawn="1"/>
        </p:nvSpPr>
        <p:spPr>
          <a:xfrm>
            <a:off x="6158470" y="4876874"/>
            <a:ext cx="2735593" cy="707722"/>
          </a:xfrm>
          <a:prstGeom prst="rect">
            <a:avLst/>
          </a:prstGeom>
          <a:noFill/>
        </p:spPr>
        <p:txBody>
          <a:bodyPr wrap="square" rtlCol="0">
            <a:spAutoFit/>
          </a:bodyPr>
          <a:lstStyle/>
          <a:p>
            <a:pPr marL="171263" indent="-171263">
              <a:spcBef>
                <a:spcPts val="600"/>
              </a:spcBef>
              <a:buClr>
                <a:prstClr val="black"/>
              </a:buClr>
              <a:buFontTx/>
              <a:buChar char="-"/>
              <a:defRPr/>
            </a:pPr>
            <a:r>
              <a:rPr lang="en-GB" sz="1000" b="0">
                <a:solidFill>
                  <a:prstClr val="black"/>
                </a:solidFill>
              </a:rPr>
              <a:t>Vi allokerer kontant midlertidigt for at spare handelsomkostninger indtil vi køber sikre stater eller risikable obligationer senere. </a:t>
            </a:r>
            <a:endParaRPr lang="en-GB" sz="1000" b="0" dirty="0">
              <a:solidFill>
                <a:prstClr val="black"/>
              </a:solidFill>
            </a:endParaRPr>
          </a:p>
        </p:txBody>
      </p:sp>
      <p:graphicFrame>
        <p:nvGraphicFramePr>
          <p:cNvPr id="32" name="Table 31">
            <a:extLst>
              <a:ext uri="{FF2B5EF4-FFF2-40B4-BE49-F238E27FC236}">
                <a16:creationId xmlns:a16="http://schemas.microsoft.com/office/drawing/2014/main" id="{0A7A5DC5-0335-4043-A930-95DFC16FCD17}"/>
              </a:ext>
            </a:extLst>
          </p:cNvPr>
          <p:cNvGraphicFramePr>
            <a:graphicFrameLocks noGrp="1"/>
          </p:cNvGraphicFramePr>
          <p:nvPr userDrawn="1"/>
        </p:nvGraphicFramePr>
        <p:xfrm>
          <a:off x="6158471" y="4310450"/>
          <a:ext cx="2735593" cy="391950"/>
        </p:xfrm>
        <a:graphic>
          <a:graphicData uri="http://schemas.openxmlformats.org/drawingml/2006/table">
            <a:tbl>
              <a:tblPr firstRow="1" bandRow="1">
                <a:tableStyleId>{5C22544A-7EE6-4342-B048-85BDC9FD1C3A}</a:tableStyleId>
              </a:tblPr>
              <a:tblGrid>
                <a:gridCol w="1943710">
                  <a:extLst>
                    <a:ext uri="{9D8B030D-6E8A-4147-A177-3AD203B41FA5}">
                      <a16:colId xmlns:a16="http://schemas.microsoft.com/office/drawing/2014/main" val="20000"/>
                    </a:ext>
                  </a:extLst>
                </a:gridCol>
                <a:gridCol w="791883">
                  <a:extLst>
                    <a:ext uri="{9D8B030D-6E8A-4147-A177-3AD203B41FA5}">
                      <a16:colId xmlns:a16="http://schemas.microsoft.com/office/drawing/2014/main" val="20001"/>
                    </a:ext>
                  </a:extLst>
                </a:gridCol>
              </a:tblGrid>
              <a:tr h="195975">
                <a:tc>
                  <a:txBody>
                    <a:bodyPr/>
                    <a:lstStyle/>
                    <a:p>
                      <a:r>
                        <a:rPr lang="en-US" sz="1000" b="0" err="1">
                          <a:solidFill>
                            <a:schemeClr val="tx1"/>
                          </a:solidFill>
                        </a:rPr>
                        <a:t>Anbefalet</a:t>
                      </a:r>
                      <a:r>
                        <a:rPr lang="en-US" sz="1000" b="0" baseline="0">
                          <a:solidFill>
                            <a:schemeClr val="tx1"/>
                          </a:solidFill>
                        </a:rPr>
                        <a:t> </a:t>
                      </a:r>
                      <a:r>
                        <a:rPr lang="en-US" sz="1000" b="0" baseline="0" err="1">
                          <a:solidFill>
                            <a:schemeClr val="tx1"/>
                          </a:solidFill>
                        </a:rPr>
                        <a:t>vægt</a:t>
                      </a:r>
                      <a:endParaRPr lang="en-US" sz="1000" b="0">
                        <a:solidFill>
                          <a:schemeClr val="tx1"/>
                        </a:solidFill>
                      </a:endParaRPr>
                    </a:p>
                  </a:txBody>
                  <a:tcPr marL="71981" marR="71981" marT="35992"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a:r>
                        <a:rPr lang="en-US" sz="1000" b="0">
                          <a:solidFill>
                            <a:schemeClr val="tx1"/>
                          </a:solidFill>
                        </a:rPr>
                        <a:t>0%</a:t>
                      </a:r>
                    </a:p>
                  </a:txBody>
                  <a:tcPr marL="71981" marR="71981" marT="35992"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195975">
                <a:tc>
                  <a:txBody>
                    <a:bodyPr/>
                    <a:lstStyle/>
                    <a:p>
                      <a:r>
                        <a:rPr lang="en-US" sz="1000">
                          <a:solidFill>
                            <a:schemeClr val="accent6">
                              <a:lumMod val="60000"/>
                              <a:lumOff val="40000"/>
                            </a:schemeClr>
                          </a:solidFill>
                        </a:rPr>
                        <a:t>Neutral </a:t>
                      </a:r>
                      <a:r>
                        <a:rPr lang="en-US" sz="1000" err="1">
                          <a:solidFill>
                            <a:schemeClr val="accent6">
                              <a:lumMod val="60000"/>
                              <a:lumOff val="40000"/>
                            </a:schemeClr>
                          </a:solidFill>
                        </a:rPr>
                        <a:t>vægt</a:t>
                      </a:r>
                      <a:endParaRPr lang="en-US" sz="1000">
                        <a:solidFill>
                          <a:schemeClr val="accent6">
                            <a:lumMod val="60000"/>
                            <a:lumOff val="40000"/>
                          </a:schemeClr>
                        </a:solidFill>
                      </a:endParaRPr>
                    </a:p>
                  </a:txBody>
                  <a:tcPr marL="71981" marR="71981" marT="35992"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a:r>
                        <a:rPr lang="en-US" sz="1000">
                          <a:solidFill>
                            <a:schemeClr val="accent6">
                              <a:lumMod val="60000"/>
                              <a:lumOff val="40000"/>
                            </a:schemeClr>
                          </a:solidFill>
                        </a:rPr>
                        <a:t>0%</a:t>
                      </a:r>
                    </a:p>
                  </a:txBody>
                  <a:tcPr marL="71981" marR="71981" marT="35992"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bl>
          </a:graphicData>
        </a:graphic>
      </p:graphicFrame>
      <p:graphicFrame>
        <p:nvGraphicFramePr>
          <p:cNvPr id="33" name="Table 32">
            <a:extLst>
              <a:ext uri="{FF2B5EF4-FFF2-40B4-BE49-F238E27FC236}">
                <a16:creationId xmlns:a16="http://schemas.microsoft.com/office/drawing/2014/main" id="{44E94C11-0C10-4A54-ADDF-0FB0B44D13B6}"/>
              </a:ext>
            </a:extLst>
          </p:cNvPr>
          <p:cNvGraphicFramePr>
            <a:graphicFrameLocks noGrp="1"/>
          </p:cNvGraphicFramePr>
          <p:nvPr userDrawn="1"/>
        </p:nvGraphicFramePr>
        <p:xfrm>
          <a:off x="3245000" y="2139255"/>
          <a:ext cx="2735593" cy="391950"/>
        </p:xfrm>
        <a:graphic>
          <a:graphicData uri="http://schemas.openxmlformats.org/drawingml/2006/table">
            <a:tbl>
              <a:tblPr firstRow="1" bandRow="1">
                <a:tableStyleId>{5C22544A-7EE6-4342-B048-85BDC9FD1C3A}</a:tableStyleId>
              </a:tblPr>
              <a:tblGrid>
                <a:gridCol w="1943710">
                  <a:extLst>
                    <a:ext uri="{9D8B030D-6E8A-4147-A177-3AD203B41FA5}">
                      <a16:colId xmlns:a16="http://schemas.microsoft.com/office/drawing/2014/main" val="20000"/>
                    </a:ext>
                  </a:extLst>
                </a:gridCol>
                <a:gridCol w="791883">
                  <a:extLst>
                    <a:ext uri="{9D8B030D-6E8A-4147-A177-3AD203B41FA5}">
                      <a16:colId xmlns:a16="http://schemas.microsoft.com/office/drawing/2014/main" val="20001"/>
                    </a:ext>
                  </a:extLst>
                </a:gridCol>
              </a:tblGrid>
              <a:tr h="195975">
                <a:tc>
                  <a:txBody>
                    <a:bodyPr/>
                    <a:lstStyle/>
                    <a:p>
                      <a:endParaRPr lang="en-US" sz="1000" b="0">
                        <a:solidFill>
                          <a:schemeClr val="tx1"/>
                        </a:solidFill>
                      </a:endParaRPr>
                    </a:p>
                  </a:txBody>
                  <a:tcPr marL="71981" marR="71981" marT="35992"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a:endParaRPr lang="en-US" sz="1000" b="0">
                        <a:solidFill>
                          <a:schemeClr val="tx1"/>
                        </a:solidFill>
                      </a:endParaRPr>
                    </a:p>
                  </a:txBody>
                  <a:tcPr marL="71981" marR="71981" marT="35992"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195975">
                <a:tc>
                  <a:txBody>
                    <a:bodyPr/>
                    <a:lstStyle/>
                    <a:p>
                      <a:endParaRPr lang="en-US" sz="1000">
                        <a:solidFill>
                          <a:schemeClr val="accent6">
                            <a:lumMod val="60000"/>
                            <a:lumOff val="40000"/>
                          </a:schemeClr>
                        </a:solidFill>
                      </a:endParaRPr>
                    </a:p>
                  </a:txBody>
                  <a:tcPr marL="71981" marR="71981" marT="35992"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a:endParaRPr lang="en-US" sz="1000">
                        <a:solidFill>
                          <a:schemeClr val="accent6">
                            <a:lumMod val="60000"/>
                            <a:lumOff val="40000"/>
                          </a:schemeClr>
                        </a:solidFill>
                      </a:endParaRPr>
                    </a:p>
                  </a:txBody>
                  <a:tcPr marL="71981" marR="71981" marT="35992"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bl>
          </a:graphicData>
        </a:graphic>
      </p:graphicFrame>
      <p:graphicFrame>
        <p:nvGraphicFramePr>
          <p:cNvPr id="34" name="Table 33">
            <a:extLst>
              <a:ext uri="{FF2B5EF4-FFF2-40B4-BE49-F238E27FC236}">
                <a16:creationId xmlns:a16="http://schemas.microsoft.com/office/drawing/2014/main" id="{46165410-3252-4387-A3B5-15623532E220}"/>
              </a:ext>
            </a:extLst>
          </p:cNvPr>
          <p:cNvGraphicFramePr>
            <a:graphicFrameLocks noGrp="1"/>
          </p:cNvGraphicFramePr>
          <p:nvPr userDrawn="1"/>
        </p:nvGraphicFramePr>
        <p:xfrm>
          <a:off x="6177514" y="2139255"/>
          <a:ext cx="2735593" cy="391950"/>
        </p:xfrm>
        <a:graphic>
          <a:graphicData uri="http://schemas.openxmlformats.org/drawingml/2006/table">
            <a:tbl>
              <a:tblPr firstRow="1" bandRow="1">
                <a:tableStyleId>{5C22544A-7EE6-4342-B048-85BDC9FD1C3A}</a:tableStyleId>
              </a:tblPr>
              <a:tblGrid>
                <a:gridCol w="1943710">
                  <a:extLst>
                    <a:ext uri="{9D8B030D-6E8A-4147-A177-3AD203B41FA5}">
                      <a16:colId xmlns:a16="http://schemas.microsoft.com/office/drawing/2014/main" val="20000"/>
                    </a:ext>
                  </a:extLst>
                </a:gridCol>
                <a:gridCol w="791883">
                  <a:extLst>
                    <a:ext uri="{9D8B030D-6E8A-4147-A177-3AD203B41FA5}">
                      <a16:colId xmlns:a16="http://schemas.microsoft.com/office/drawing/2014/main" val="20001"/>
                    </a:ext>
                  </a:extLst>
                </a:gridCol>
              </a:tblGrid>
              <a:tr h="195975">
                <a:tc>
                  <a:txBody>
                    <a:bodyPr/>
                    <a:lstStyle/>
                    <a:p>
                      <a:endParaRPr lang="en-US" sz="1000" b="0">
                        <a:solidFill>
                          <a:schemeClr val="tx1"/>
                        </a:solidFill>
                      </a:endParaRPr>
                    </a:p>
                  </a:txBody>
                  <a:tcPr marL="71981" marR="71981" marT="35992"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a:endParaRPr lang="en-US" sz="1000" b="0">
                        <a:solidFill>
                          <a:schemeClr val="tx1"/>
                        </a:solidFill>
                      </a:endParaRPr>
                    </a:p>
                  </a:txBody>
                  <a:tcPr marL="71981" marR="71981" marT="35992"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195975">
                <a:tc>
                  <a:txBody>
                    <a:bodyPr/>
                    <a:lstStyle/>
                    <a:p>
                      <a:endParaRPr lang="en-US" sz="1000">
                        <a:solidFill>
                          <a:schemeClr val="accent6">
                            <a:lumMod val="60000"/>
                            <a:lumOff val="40000"/>
                          </a:schemeClr>
                        </a:solidFill>
                      </a:endParaRPr>
                    </a:p>
                  </a:txBody>
                  <a:tcPr marL="71981" marR="71981" marT="35992"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a:endParaRPr lang="en-US" sz="1000">
                        <a:solidFill>
                          <a:schemeClr val="accent6">
                            <a:lumMod val="60000"/>
                            <a:lumOff val="40000"/>
                          </a:schemeClr>
                        </a:solidFill>
                      </a:endParaRPr>
                    </a:p>
                  </a:txBody>
                  <a:tcPr marL="71981" marR="71981" marT="35992"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bl>
          </a:graphicData>
        </a:graphic>
      </p:graphicFrame>
      <p:sp>
        <p:nvSpPr>
          <p:cNvPr id="35" name="TextBox 34">
            <a:extLst>
              <a:ext uri="{FF2B5EF4-FFF2-40B4-BE49-F238E27FC236}">
                <a16:creationId xmlns:a16="http://schemas.microsoft.com/office/drawing/2014/main" id="{AE2A4436-9338-4B77-A65F-F76BC9C60780}"/>
              </a:ext>
            </a:extLst>
          </p:cNvPr>
          <p:cNvSpPr txBox="1"/>
          <p:nvPr userDrawn="1"/>
        </p:nvSpPr>
        <p:spPr>
          <a:xfrm>
            <a:off x="3251935" y="4924110"/>
            <a:ext cx="2735593" cy="1169280"/>
          </a:xfrm>
          <a:prstGeom prst="rect">
            <a:avLst/>
          </a:prstGeom>
          <a:noFill/>
        </p:spPr>
        <p:txBody>
          <a:bodyPr wrap="square" rtlCol="0">
            <a:spAutoFit/>
          </a:bodyPr>
          <a:lstStyle/>
          <a:p>
            <a:pPr marL="171263" indent="-171263">
              <a:spcBef>
                <a:spcPts val="600"/>
              </a:spcBef>
              <a:buClr>
                <a:prstClr val="black"/>
              </a:buClr>
              <a:buFontTx/>
              <a:buChar char="-"/>
              <a:defRPr/>
            </a:pPr>
            <a:r>
              <a:rPr lang="en-GB" sz="1000" b="0">
                <a:solidFill>
                  <a:prstClr val="black"/>
                </a:solidFill>
              </a:rPr>
              <a:t>Bedste aktivklasse til at beskytte porteføljen</a:t>
            </a:r>
          </a:p>
          <a:p>
            <a:pPr marL="171263" indent="-171263">
              <a:spcBef>
                <a:spcPts val="600"/>
              </a:spcBef>
              <a:buClr>
                <a:prstClr val="black"/>
              </a:buClr>
              <a:buFontTx/>
              <a:buChar char="-"/>
              <a:defRPr/>
            </a:pPr>
            <a:r>
              <a:rPr lang="en-GB" sz="1000" b="0">
                <a:solidFill>
                  <a:prstClr val="black"/>
                </a:solidFill>
              </a:rPr>
              <a:t>Merrente for kompleksitet frem for kreditrisiko</a:t>
            </a:r>
          </a:p>
          <a:p>
            <a:pPr marL="171263" indent="-171263">
              <a:spcBef>
                <a:spcPts val="600"/>
              </a:spcBef>
              <a:buClr>
                <a:prstClr val="black"/>
              </a:buClr>
              <a:buFontTx/>
              <a:buChar char="-"/>
              <a:defRPr/>
            </a:pPr>
            <a:r>
              <a:rPr lang="en-GB" sz="1000" b="0">
                <a:solidFill>
                  <a:prstClr val="black"/>
                </a:solidFill>
              </a:rPr>
              <a:t>Neutralvægt konverterbare imod inkonverterbare</a:t>
            </a:r>
            <a:endParaRPr lang="en-GB" sz="1000" b="0" dirty="0">
              <a:solidFill>
                <a:prstClr val="black"/>
              </a:solidFill>
            </a:endParaRPr>
          </a:p>
        </p:txBody>
      </p:sp>
    </p:spTree>
    <p:extLst>
      <p:ext uri="{BB962C8B-B14F-4D97-AF65-F5344CB8AC3E}">
        <p14:creationId xmlns:p14="http://schemas.microsoft.com/office/powerpoint/2010/main" val="2128569189"/>
      </p:ext>
    </p:extLst>
  </p:cSld>
  <p:clrMapOvr>
    <a:masterClrMapping/>
  </p:clrMapOvr>
  <p:hf hdr="0" ftr="0" dt="0"/>
</p:sldLayout>
</file>

<file path=ppt/slideLayouts/slideLayout347.xml><?xml version="1.0" encoding="utf-8"?>
<p:sldLayout xmlns:a="http://schemas.openxmlformats.org/drawingml/2006/main" xmlns:r="http://schemas.openxmlformats.org/officeDocument/2006/relationships" xmlns:p="http://schemas.openxmlformats.org/presentationml/2006/main" preserve="1" userDrawn="1">
  <p:cSld name="5_Two Content">
    <p:spTree>
      <p:nvGrpSpPr>
        <p:cNvPr id="1" name=""/>
        <p:cNvGrpSpPr/>
        <p:nvPr/>
      </p:nvGrpSpPr>
      <p:grpSpPr>
        <a:xfrm>
          <a:off x="0" y="0"/>
          <a:ext cx="0" cy="0"/>
          <a:chOff x="0" y="0"/>
          <a:chExt cx="0" cy="0"/>
        </a:xfrm>
      </p:grpSpPr>
      <p:sp>
        <p:nvSpPr>
          <p:cNvPr id="2" name="Title 1"/>
          <p:cNvSpPr>
            <a:spLocks noGrp="1"/>
          </p:cNvSpPr>
          <p:nvPr>
            <p:ph type="title"/>
          </p:nvPr>
        </p:nvSpPr>
        <p:spPr>
          <a:xfrm>
            <a:off x="647834" y="360000"/>
            <a:ext cx="7198125" cy="720000"/>
          </a:xfrm>
        </p:spPr>
        <p:txBody>
          <a:bodyPr/>
          <a:lstStyle/>
          <a:p>
            <a:r>
              <a:rPr lang="en-GB"/>
              <a:t>Click to edit Master title style</a:t>
            </a:r>
            <a:endParaRPr lang="en-GB" dirty="0"/>
          </a:p>
        </p:txBody>
      </p:sp>
      <p:sp>
        <p:nvSpPr>
          <p:cNvPr id="9" name="Text Placeholder 4"/>
          <p:cNvSpPr>
            <a:spLocks noGrp="1"/>
          </p:cNvSpPr>
          <p:nvPr>
            <p:ph type="body" sz="quarter" idx="22"/>
          </p:nvPr>
        </p:nvSpPr>
        <p:spPr>
          <a:xfrm>
            <a:off x="6337952" y="1331692"/>
            <a:ext cx="5362603" cy="233946"/>
          </a:xfrm>
        </p:spPr>
        <p:txBody>
          <a:bodyPr/>
          <a:lstStyle>
            <a:lvl1pPr marL="0" indent="0">
              <a:buNone/>
              <a:defRPr sz="1200" b="0"/>
            </a:lvl1pPr>
          </a:lstStyle>
          <a:p>
            <a:endParaRPr lang="en-GB" b="1" dirty="0">
              <a:solidFill>
                <a:srgbClr val="8B8A8D"/>
              </a:solidFill>
            </a:endParaRPr>
          </a:p>
        </p:txBody>
      </p:sp>
      <p:sp>
        <p:nvSpPr>
          <p:cNvPr id="4" name="Text Placeholder 3"/>
          <p:cNvSpPr>
            <a:spLocks noGrp="1"/>
          </p:cNvSpPr>
          <p:nvPr>
            <p:ph type="body" sz="quarter" idx="24"/>
          </p:nvPr>
        </p:nvSpPr>
        <p:spPr>
          <a:xfrm>
            <a:off x="652297" y="1337956"/>
            <a:ext cx="5308804" cy="4601097"/>
          </a:xfrm>
          <a:solidFill>
            <a:schemeClr val="bg1">
              <a:lumMod val="95000"/>
            </a:schemeClr>
          </a:solidFill>
          <a:ln>
            <a:noFill/>
          </a:ln>
        </p:spPr>
        <p:txBody>
          <a:bodyPr lIns="144000" tIns="144000" rIns="144000" bIns="144000"/>
          <a:lstStyle>
            <a:lvl1pPr>
              <a:defRPr sz="1400">
                <a:solidFill>
                  <a:schemeClr val="tx1"/>
                </a:solidFill>
              </a:defRPr>
            </a:lvl1pPr>
            <a:lvl2pPr>
              <a:defRPr sz="1400">
                <a:solidFill>
                  <a:schemeClr val="tx1"/>
                </a:solidFill>
              </a:defRPr>
            </a:lvl2pPr>
            <a:lvl3pPr>
              <a:defRPr sz="1400">
                <a:solidFill>
                  <a:schemeClr val="tx1"/>
                </a:solidFill>
              </a:defRPr>
            </a:lvl3pPr>
            <a:lvl4pPr>
              <a:defRPr sz="1400">
                <a:solidFill>
                  <a:schemeClr val="tx1"/>
                </a:solidFill>
              </a:defRPr>
            </a:lvl4pPr>
            <a:lvl5pPr>
              <a:defRPr sz="1400">
                <a:solidFill>
                  <a:schemeClr val="tx1"/>
                </a:solidFill>
              </a:defRPr>
            </a:lvl5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GB" dirty="0"/>
          </a:p>
        </p:txBody>
      </p:sp>
      <p:sp>
        <p:nvSpPr>
          <p:cNvPr id="6" name="Text Box 6">
            <a:extLst>
              <a:ext uri="{FF2B5EF4-FFF2-40B4-BE49-F238E27FC236}">
                <a16:creationId xmlns:a16="http://schemas.microsoft.com/office/drawing/2014/main" id="{72E03BB8-4D05-46CF-9005-7F47ABF207CF}"/>
              </a:ext>
            </a:extLst>
          </p:cNvPr>
          <p:cNvSpPr txBox="1">
            <a:spLocks noChangeArrowheads="1"/>
          </p:cNvSpPr>
          <p:nvPr userDrawn="1"/>
        </p:nvSpPr>
        <p:spPr bwMode="auto">
          <a:xfrm>
            <a:off x="8210148" y="5978501"/>
            <a:ext cx="3166533" cy="2022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108769" tIns="54384" rIns="108769" bIns="54384">
            <a:spAutoFit/>
          </a:bodyPr>
          <a:lstStyle>
            <a:lvl1pPr eaLnBrk="0" hangingPunct="0">
              <a:defRPr sz="2000">
                <a:solidFill>
                  <a:schemeClr val="tx1"/>
                </a:solidFill>
                <a:latin typeface="Arial" charset="0"/>
                <a:cs typeface="Arial" charset="0"/>
              </a:defRPr>
            </a:lvl1pPr>
            <a:lvl2pPr marL="742950" indent="-285750" eaLnBrk="0" hangingPunct="0">
              <a:defRPr sz="2000">
                <a:solidFill>
                  <a:schemeClr val="tx1"/>
                </a:solidFill>
                <a:latin typeface="Arial" charset="0"/>
                <a:cs typeface="Arial" charset="0"/>
              </a:defRPr>
            </a:lvl2pPr>
            <a:lvl3pPr marL="1143000" indent="-228600" eaLnBrk="0" hangingPunct="0">
              <a:defRPr sz="2000">
                <a:solidFill>
                  <a:schemeClr val="tx1"/>
                </a:solidFill>
                <a:latin typeface="Arial" charset="0"/>
                <a:cs typeface="Arial" charset="0"/>
              </a:defRPr>
            </a:lvl3pPr>
            <a:lvl4pPr marL="1600200" indent="-228600" eaLnBrk="0" hangingPunct="0">
              <a:defRPr sz="2000">
                <a:solidFill>
                  <a:schemeClr val="tx1"/>
                </a:solidFill>
                <a:latin typeface="Arial" charset="0"/>
                <a:cs typeface="Arial" charset="0"/>
              </a:defRPr>
            </a:lvl4pPr>
            <a:lvl5pPr marL="2057400" indent="-228600" eaLnBrk="0" hangingPunct="0">
              <a:defRPr sz="2000">
                <a:solidFill>
                  <a:schemeClr val="tx1"/>
                </a:solidFill>
                <a:latin typeface="Arial" charset="0"/>
                <a:cs typeface="Arial" charset="0"/>
              </a:defRPr>
            </a:lvl5pPr>
            <a:lvl6pPr marL="2514600" indent="-228600" eaLnBrk="0" fontAlgn="base" hangingPunct="0">
              <a:spcBef>
                <a:spcPct val="0"/>
              </a:spcBef>
              <a:spcAft>
                <a:spcPct val="0"/>
              </a:spcAft>
              <a:defRPr sz="2000">
                <a:solidFill>
                  <a:schemeClr val="tx1"/>
                </a:solidFill>
                <a:latin typeface="Arial" charset="0"/>
                <a:cs typeface="Arial" charset="0"/>
              </a:defRPr>
            </a:lvl6pPr>
            <a:lvl7pPr marL="2971800" indent="-228600" eaLnBrk="0" fontAlgn="base" hangingPunct="0">
              <a:spcBef>
                <a:spcPct val="0"/>
              </a:spcBef>
              <a:spcAft>
                <a:spcPct val="0"/>
              </a:spcAft>
              <a:defRPr sz="2000">
                <a:solidFill>
                  <a:schemeClr val="tx1"/>
                </a:solidFill>
                <a:latin typeface="Arial" charset="0"/>
                <a:cs typeface="Arial" charset="0"/>
              </a:defRPr>
            </a:lvl7pPr>
            <a:lvl8pPr marL="3429000" indent="-228600" eaLnBrk="0" fontAlgn="base" hangingPunct="0">
              <a:spcBef>
                <a:spcPct val="0"/>
              </a:spcBef>
              <a:spcAft>
                <a:spcPct val="0"/>
              </a:spcAft>
              <a:defRPr sz="2000">
                <a:solidFill>
                  <a:schemeClr val="tx1"/>
                </a:solidFill>
                <a:latin typeface="Arial" charset="0"/>
                <a:cs typeface="Arial" charset="0"/>
              </a:defRPr>
            </a:lvl8pPr>
            <a:lvl9pPr marL="3886200" indent="-228600" eaLnBrk="0" fontAlgn="base" hangingPunct="0">
              <a:spcBef>
                <a:spcPct val="0"/>
              </a:spcBef>
              <a:spcAft>
                <a:spcPct val="0"/>
              </a:spcAft>
              <a:defRPr sz="2000">
                <a:solidFill>
                  <a:schemeClr val="tx1"/>
                </a:solidFill>
                <a:latin typeface="Arial" charset="0"/>
                <a:cs typeface="Arial" charset="0"/>
              </a:defRPr>
            </a:lvl9pPr>
          </a:lstStyle>
          <a:p>
            <a:pPr algn="r" eaLnBrk="1" hangingPunct="1">
              <a:spcBef>
                <a:spcPct val="50000"/>
              </a:spcBef>
            </a:pPr>
            <a:r>
              <a:rPr lang="en-GB" sz="600" i="1" dirty="0"/>
              <a:t>Source: </a:t>
            </a:r>
            <a:r>
              <a:rPr lang="en-GB" sz="600" i="1" dirty="0" err="1"/>
              <a:t>Refinitiv</a:t>
            </a:r>
            <a:r>
              <a:rPr lang="en-GB" sz="600" i="1" dirty="0"/>
              <a:t> </a:t>
            </a:r>
            <a:r>
              <a:rPr lang="en-GB" sz="600" i="1" dirty="0" err="1"/>
              <a:t>Datastream</a:t>
            </a:r>
            <a:r>
              <a:rPr lang="en-GB" sz="600" i="1" dirty="0"/>
              <a:t> / Nordea</a:t>
            </a:r>
          </a:p>
        </p:txBody>
      </p:sp>
      <p:cxnSp>
        <p:nvCxnSpPr>
          <p:cNvPr id="7" name="Straight Connector 6">
            <a:extLst>
              <a:ext uri="{FF2B5EF4-FFF2-40B4-BE49-F238E27FC236}">
                <a16:creationId xmlns:a16="http://schemas.microsoft.com/office/drawing/2014/main" id="{5A38018F-22D6-42BF-863D-71DA260BDC5A}"/>
              </a:ext>
            </a:extLst>
          </p:cNvPr>
          <p:cNvCxnSpPr/>
          <p:nvPr userDrawn="1"/>
        </p:nvCxnSpPr>
        <p:spPr>
          <a:xfrm>
            <a:off x="647831" y="6316537"/>
            <a:ext cx="10890764" cy="0"/>
          </a:xfrm>
          <a:prstGeom prst="line">
            <a:avLst/>
          </a:prstGeom>
          <a:ln w="9525">
            <a:solidFill>
              <a:srgbClr val="8B8A8D"/>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199190709"/>
      </p:ext>
    </p:extLst>
  </p:cSld>
  <p:clrMapOvr>
    <a:masterClrMapping/>
  </p:clrMapOvr>
  <p:hf hdr="0" ftr="0" dt="0"/>
</p:sldLayout>
</file>

<file path=ppt/slideLayouts/slideLayout348.xml><?xml version="1.0" encoding="utf-8"?>
<p:sldLayout xmlns:a="http://schemas.openxmlformats.org/drawingml/2006/main" xmlns:r="http://schemas.openxmlformats.org/officeDocument/2006/relationships" xmlns:p="http://schemas.openxmlformats.org/presentationml/2006/main" preserve="1" userDrawn="1">
  <p:cSld name="Title">
    <p:spTree>
      <p:nvGrpSpPr>
        <p:cNvPr id="1" name=""/>
        <p:cNvGrpSpPr/>
        <p:nvPr/>
      </p:nvGrpSpPr>
      <p:grpSpPr>
        <a:xfrm>
          <a:off x="0" y="0"/>
          <a:ext cx="0" cy="0"/>
          <a:chOff x="0" y="0"/>
          <a:chExt cx="0" cy="0"/>
        </a:xfrm>
      </p:grpSpPr>
      <p:cxnSp>
        <p:nvCxnSpPr>
          <p:cNvPr id="4" name="Straight Connector 3">
            <a:extLst>
              <a:ext uri="{FF2B5EF4-FFF2-40B4-BE49-F238E27FC236}">
                <a16:creationId xmlns:a16="http://schemas.microsoft.com/office/drawing/2014/main" id="{B57B00C2-AADE-4B3C-B528-CB0D806AB6D2}"/>
              </a:ext>
            </a:extLst>
          </p:cNvPr>
          <p:cNvCxnSpPr/>
          <p:nvPr userDrawn="1"/>
        </p:nvCxnSpPr>
        <p:spPr>
          <a:xfrm>
            <a:off x="647831" y="6316537"/>
            <a:ext cx="10890764" cy="0"/>
          </a:xfrm>
          <a:prstGeom prst="line">
            <a:avLst/>
          </a:prstGeom>
          <a:ln w="9525">
            <a:solidFill>
              <a:srgbClr val="8B8A8D"/>
            </a:solidFill>
          </a:ln>
        </p:spPr>
        <p:style>
          <a:lnRef idx="1">
            <a:schemeClr val="accent1"/>
          </a:lnRef>
          <a:fillRef idx="0">
            <a:schemeClr val="accent1"/>
          </a:fillRef>
          <a:effectRef idx="0">
            <a:schemeClr val="accent1"/>
          </a:effectRef>
          <a:fontRef idx="minor">
            <a:schemeClr val="tx1"/>
          </a:fontRef>
        </p:style>
      </p:cxnSp>
      <p:sp>
        <p:nvSpPr>
          <p:cNvPr id="11" name="Title 1">
            <a:extLst>
              <a:ext uri="{FF2B5EF4-FFF2-40B4-BE49-F238E27FC236}">
                <a16:creationId xmlns:a16="http://schemas.microsoft.com/office/drawing/2014/main" id="{E1214A87-448F-4141-B374-C6AE13B88A15}"/>
              </a:ext>
            </a:extLst>
          </p:cNvPr>
          <p:cNvSpPr>
            <a:spLocks noGrp="1"/>
          </p:cNvSpPr>
          <p:nvPr>
            <p:ph type="title"/>
          </p:nvPr>
        </p:nvSpPr>
        <p:spPr>
          <a:xfrm>
            <a:off x="647834" y="360000"/>
            <a:ext cx="7198125" cy="720000"/>
          </a:xfrm>
        </p:spPr>
        <p:txBody>
          <a:bodyPr/>
          <a:lstStyle/>
          <a:p>
            <a:r>
              <a:rPr lang="en-GB"/>
              <a:t>Click to edit Master title style</a:t>
            </a:r>
            <a:endParaRPr lang="en-GB" dirty="0"/>
          </a:p>
        </p:txBody>
      </p:sp>
    </p:spTree>
    <p:extLst>
      <p:ext uri="{BB962C8B-B14F-4D97-AF65-F5344CB8AC3E}">
        <p14:creationId xmlns:p14="http://schemas.microsoft.com/office/powerpoint/2010/main" val="2683515161"/>
      </p:ext>
    </p:extLst>
  </p:cSld>
  <p:clrMapOvr>
    <a:masterClrMapping/>
  </p:clrMapOvr>
  <p:hf hdr="0" ftr="0" dt="0"/>
</p:sldLayout>
</file>

<file path=ppt/slideLayouts/slideLayout349.xml><?xml version="1.0" encoding="utf-8"?>
<p:sldLayout xmlns:a="http://schemas.openxmlformats.org/drawingml/2006/main" xmlns:r="http://schemas.openxmlformats.org/officeDocument/2006/relationships" xmlns:p="http://schemas.openxmlformats.org/presentationml/2006/main" preserve="1" userDrawn="1">
  <p:cSld name="1_Titl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647834" y="360000"/>
            <a:ext cx="7198125" cy="720000"/>
          </a:xfrm>
        </p:spPr>
        <p:txBody>
          <a:bodyPr/>
          <a:lstStyle>
            <a:lvl1pPr>
              <a:defRPr/>
            </a:lvl1pPr>
          </a:lstStyle>
          <a:p>
            <a:r>
              <a:rPr lang="en-GB"/>
              <a:t>Table of </a:t>
            </a:r>
            <a:endParaRPr lang="en-GB" dirty="0"/>
          </a:p>
        </p:txBody>
      </p:sp>
      <p:sp>
        <p:nvSpPr>
          <p:cNvPr id="3" name="Rectangle 2">
            <a:extLst>
              <a:ext uri="{FF2B5EF4-FFF2-40B4-BE49-F238E27FC236}">
                <a16:creationId xmlns:a16="http://schemas.microsoft.com/office/drawing/2014/main" id="{9B63E48C-4912-4AAC-8F53-916254C03983}"/>
              </a:ext>
            </a:extLst>
          </p:cNvPr>
          <p:cNvSpPr/>
          <p:nvPr userDrawn="1"/>
        </p:nvSpPr>
        <p:spPr>
          <a:xfrm>
            <a:off x="1587" y="1988756"/>
            <a:ext cx="12188826" cy="3382712"/>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23" tIns="45661" rIns="91323" bIns="45661" numCol="1" spcCol="0" rtlCol="0" fromWordArt="0" anchor="ctr" anchorCtr="0" forceAA="0" compatLnSpc="1">
            <a:prstTxWarp prst="textNoShape">
              <a:avLst/>
            </a:prstTxWarp>
            <a:noAutofit/>
          </a:bodyPr>
          <a:lstStyle/>
          <a:p>
            <a:pPr algn="ctr" defTabSz="913121">
              <a:buClr>
                <a:prstClr val="black"/>
              </a:buClr>
              <a:defRPr/>
            </a:pPr>
            <a:endParaRPr lang="en-GB" sz="1200" dirty="0">
              <a:solidFill>
                <a:prstClr val="black"/>
              </a:solidFill>
              <a:latin typeface="Arial"/>
            </a:endParaRPr>
          </a:p>
        </p:txBody>
      </p:sp>
      <p:graphicFrame>
        <p:nvGraphicFramePr>
          <p:cNvPr id="4" name="Table 3">
            <a:extLst>
              <a:ext uri="{FF2B5EF4-FFF2-40B4-BE49-F238E27FC236}">
                <a16:creationId xmlns:a16="http://schemas.microsoft.com/office/drawing/2014/main" id="{D382E73D-36D5-4990-9812-960D23ED73D2}"/>
              </a:ext>
            </a:extLst>
          </p:cNvPr>
          <p:cNvGraphicFramePr>
            <a:graphicFrameLocks noGrp="1"/>
          </p:cNvGraphicFramePr>
          <p:nvPr userDrawn="1"/>
        </p:nvGraphicFramePr>
        <p:xfrm>
          <a:off x="4404693" y="2380570"/>
          <a:ext cx="3526556" cy="2011358"/>
        </p:xfrm>
        <a:graphic>
          <a:graphicData uri="http://schemas.openxmlformats.org/drawingml/2006/table">
            <a:tbl>
              <a:tblPr firstRow="1" bandRow="1">
                <a:effectLst/>
                <a:tableStyleId>{69012ECD-51FC-41F1-AA8D-1B2483CD663E}</a:tableStyleId>
              </a:tblPr>
              <a:tblGrid>
                <a:gridCol w="2946306">
                  <a:extLst>
                    <a:ext uri="{9D8B030D-6E8A-4147-A177-3AD203B41FA5}">
                      <a16:colId xmlns:a16="http://schemas.microsoft.com/office/drawing/2014/main" val="20000"/>
                    </a:ext>
                  </a:extLst>
                </a:gridCol>
                <a:gridCol w="580250">
                  <a:extLst>
                    <a:ext uri="{9D8B030D-6E8A-4147-A177-3AD203B41FA5}">
                      <a16:colId xmlns:a16="http://schemas.microsoft.com/office/drawing/2014/main" val="20001"/>
                    </a:ext>
                  </a:extLst>
                </a:gridCol>
              </a:tblGrid>
              <a:tr h="365651">
                <a:tc gridSpan="2">
                  <a:txBody>
                    <a:bodyPr/>
                    <a:lstStyle/>
                    <a:p>
                      <a:pPr algn="l"/>
                      <a:r>
                        <a:rPr lang="da-DK" sz="1800" b="0" noProof="0">
                          <a:solidFill>
                            <a:schemeClr val="tx1"/>
                          </a:solidFill>
                        </a:rPr>
                        <a:t>Obligationer</a:t>
                      </a:r>
                      <a:endParaRPr lang="da-DK" sz="1400" b="0" noProof="0">
                        <a:solidFill>
                          <a:schemeClr val="tx1"/>
                        </a:solidFill>
                      </a:endParaRPr>
                    </a:p>
                  </a:txBody>
                  <a:tcPr marL="91392" marR="91392" marT="45697" marB="45697">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endParaRPr lang="da-DK" sz="1200"/>
                    </a:p>
                  </a:txBody>
                  <a:tcPr/>
                </a:tc>
                <a:extLst>
                  <a:ext uri="{0D108BD9-81ED-4DB2-BD59-A6C34878D82A}">
                    <a16:rowId xmlns:a16="http://schemas.microsoft.com/office/drawing/2014/main" val="10000"/>
                  </a:ext>
                </a:extLst>
              </a:tr>
              <a:tr h="274233">
                <a:tc>
                  <a:txBody>
                    <a:bodyPr/>
                    <a:lstStyle/>
                    <a:p>
                      <a:r>
                        <a:rPr lang="da-DK" sz="1200" noProof="0">
                          <a:solidFill>
                            <a:schemeClr val="tx1"/>
                          </a:solidFill>
                        </a:rPr>
                        <a:t>Konklusion</a:t>
                      </a:r>
                    </a:p>
                  </a:txBody>
                  <a:tcPr marL="91392" marR="91392" marT="45697" marB="45697">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r>
                        <a:rPr lang="da-DK" sz="1200" noProof="0">
                          <a:solidFill>
                            <a:schemeClr val="tx1"/>
                          </a:solidFill>
                        </a:rPr>
                        <a:t>31</a:t>
                      </a:r>
                    </a:p>
                  </a:txBody>
                  <a:tcPr marL="91392" marR="91392" marT="45697" marB="45697">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1"/>
                  </a:ext>
                </a:extLst>
              </a:tr>
              <a:tr h="274233">
                <a:tc>
                  <a:txBody>
                    <a:bodyPr/>
                    <a:lstStyle/>
                    <a:p>
                      <a:r>
                        <a:rPr lang="da-DK" sz="1200" noProof="0">
                          <a:solidFill>
                            <a:schemeClr val="tx1"/>
                          </a:solidFill>
                        </a:rPr>
                        <a:t>Obligationsallokeringer</a:t>
                      </a:r>
                    </a:p>
                  </a:txBody>
                  <a:tcPr marL="91392" marR="91392" marT="45697" marB="45697">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r>
                        <a:rPr lang="da-DK" sz="1200" noProof="0">
                          <a:solidFill>
                            <a:schemeClr val="tx1"/>
                          </a:solidFill>
                        </a:rPr>
                        <a:t>32</a:t>
                      </a:r>
                    </a:p>
                  </a:txBody>
                  <a:tcPr marL="91392" marR="91392" marT="45697" marB="45697">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2"/>
                  </a:ext>
                </a:extLst>
              </a:tr>
              <a:tr h="274233">
                <a:tc>
                  <a:txBody>
                    <a:bodyPr/>
                    <a:lstStyle/>
                    <a:p>
                      <a:r>
                        <a:rPr lang="da-DK" sz="1200" noProof="0">
                          <a:solidFill>
                            <a:schemeClr val="tx1"/>
                          </a:solidFill>
                        </a:rPr>
                        <a:t>Danske obligationer</a:t>
                      </a:r>
                    </a:p>
                  </a:txBody>
                  <a:tcPr marL="91392" marR="91392" marT="45697" marB="45697">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r>
                        <a:rPr lang="da-DK" sz="1200" noProof="0">
                          <a:solidFill>
                            <a:schemeClr val="tx1"/>
                          </a:solidFill>
                        </a:rPr>
                        <a:t>39</a:t>
                      </a:r>
                    </a:p>
                  </a:txBody>
                  <a:tcPr marL="91392" marR="91392" marT="45697" marB="45697">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4"/>
                  </a:ext>
                </a:extLst>
              </a:tr>
              <a:tr h="274233">
                <a:tc>
                  <a:txBody>
                    <a:bodyPr/>
                    <a:lstStyle/>
                    <a:p>
                      <a:r>
                        <a:rPr lang="da-DK" sz="1200" noProof="0">
                          <a:solidFill>
                            <a:schemeClr val="tx1"/>
                          </a:solidFill>
                        </a:rPr>
                        <a:t>Virksomhedsobligationer</a:t>
                      </a:r>
                    </a:p>
                  </a:txBody>
                  <a:tcPr marL="91392" marR="91392" marT="45697" marB="45697">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r>
                        <a:rPr lang="da-DK" sz="1200" noProof="0">
                          <a:solidFill>
                            <a:schemeClr val="tx1"/>
                          </a:solidFill>
                        </a:rPr>
                        <a:t>40</a:t>
                      </a:r>
                    </a:p>
                  </a:txBody>
                  <a:tcPr marL="91392" marR="91392" marT="45697" marB="45697">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7"/>
                  </a:ext>
                </a:extLst>
              </a:tr>
              <a:tr h="274233">
                <a:tc>
                  <a:txBody>
                    <a:bodyPr/>
                    <a:lstStyle/>
                    <a:p>
                      <a:r>
                        <a:rPr lang="da-DK" sz="1200" noProof="0">
                          <a:solidFill>
                            <a:schemeClr val="tx1"/>
                          </a:solidFill>
                        </a:rPr>
                        <a:t>Højrentelande</a:t>
                      </a:r>
                    </a:p>
                  </a:txBody>
                  <a:tcPr marL="91392" marR="91392" marT="45697" marB="45697">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r>
                        <a:rPr lang="da-DK" sz="1200" noProof="0">
                          <a:solidFill>
                            <a:schemeClr val="tx1"/>
                          </a:solidFill>
                        </a:rPr>
                        <a:t>43</a:t>
                      </a:r>
                    </a:p>
                  </a:txBody>
                  <a:tcPr marL="91392" marR="91392" marT="45697" marB="45697">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8"/>
                  </a:ext>
                </a:extLst>
              </a:tr>
              <a:tr h="274233">
                <a:tc>
                  <a:txBody>
                    <a:bodyPr/>
                    <a:lstStyle/>
                    <a:p>
                      <a:r>
                        <a:rPr lang="da-DK" sz="1200" noProof="0">
                          <a:solidFill>
                            <a:schemeClr val="tx1"/>
                          </a:solidFill>
                        </a:rPr>
                        <a:t>Afkastmatricer</a:t>
                      </a:r>
                    </a:p>
                  </a:txBody>
                  <a:tcPr marL="91392" marR="91392" marT="45697" marB="45697">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r>
                        <a:rPr lang="da-DK" sz="1200" noProof="0">
                          <a:solidFill>
                            <a:schemeClr val="tx1"/>
                          </a:solidFill>
                        </a:rPr>
                        <a:t>45</a:t>
                      </a:r>
                    </a:p>
                  </a:txBody>
                  <a:tcPr marL="91392" marR="91392" marT="45697" marB="45697">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824297171"/>
                  </a:ext>
                </a:extLst>
              </a:tr>
            </a:tbl>
          </a:graphicData>
        </a:graphic>
      </p:graphicFrame>
      <p:graphicFrame>
        <p:nvGraphicFramePr>
          <p:cNvPr id="5" name="Table 4">
            <a:extLst>
              <a:ext uri="{FF2B5EF4-FFF2-40B4-BE49-F238E27FC236}">
                <a16:creationId xmlns:a16="http://schemas.microsoft.com/office/drawing/2014/main" id="{5A0EF209-F55B-40E6-842D-84097949018A}"/>
              </a:ext>
            </a:extLst>
          </p:cNvPr>
          <p:cNvGraphicFramePr>
            <a:graphicFrameLocks noGrp="1"/>
          </p:cNvGraphicFramePr>
          <p:nvPr userDrawn="1"/>
        </p:nvGraphicFramePr>
        <p:xfrm>
          <a:off x="8183145" y="2380570"/>
          <a:ext cx="3526556" cy="2011358"/>
        </p:xfrm>
        <a:graphic>
          <a:graphicData uri="http://schemas.openxmlformats.org/drawingml/2006/table">
            <a:tbl>
              <a:tblPr firstRow="1" bandRow="1">
                <a:effectLst/>
                <a:tableStyleId>{69012ECD-51FC-41F1-AA8D-1B2483CD663E}</a:tableStyleId>
              </a:tblPr>
              <a:tblGrid>
                <a:gridCol w="2946306">
                  <a:extLst>
                    <a:ext uri="{9D8B030D-6E8A-4147-A177-3AD203B41FA5}">
                      <a16:colId xmlns:a16="http://schemas.microsoft.com/office/drawing/2014/main" val="20000"/>
                    </a:ext>
                  </a:extLst>
                </a:gridCol>
                <a:gridCol w="580250">
                  <a:extLst>
                    <a:ext uri="{9D8B030D-6E8A-4147-A177-3AD203B41FA5}">
                      <a16:colId xmlns:a16="http://schemas.microsoft.com/office/drawing/2014/main" val="20001"/>
                    </a:ext>
                  </a:extLst>
                </a:gridCol>
              </a:tblGrid>
              <a:tr h="365651">
                <a:tc gridSpan="2">
                  <a:txBody>
                    <a:bodyPr/>
                    <a:lstStyle/>
                    <a:p>
                      <a:pPr algn="l"/>
                      <a:r>
                        <a:rPr lang="da-DK" sz="1800" b="0" noProof="0">
                          <a:solidFill>
                            <a:schemeClr val="tx1"/>
                          </a:solidFill>
                        </a:rPr>
                        <a:t>Aktier</a:t>
                      </a:r>
                      <a:endParaRPr lang="da-DK" sz="1400" b="0" noProof="0">
                        <a:solidFill>
                          <a:schemeClr val="tx1"/>
                        </a:solidFill>
                      </a:endParaRPr>
                    </a:p>
                  </a:txBody>
                  <a:tcPr marL="91392" marR="91392" marT="45697" marB="45697">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endParaRPr lang="da-DK" sz="1200"/>
                    </a:p>
                  </a:txBody>
                  <a:tcPr/>
                </a:tc>
                <a:extLst>
                  <a:ext uri="{0D108BD9-81ED-4DB2-BD59-A6C34878D82A}">
                    <a16:rowId xmlns:a16="http://schemas.microsoft.com/office/drawing/2014/main" val="10000"/>
                  </a:ext>
                </a:extLst>
              </a:tr>
              <a:tr h="274233">
                <a:tc>
                  <a:txBody>
                    <a:bodyPr/>
                    <a:lstStyle/>
                    <a:p>
                      <a:r>
                        <a:rPr lang="da-DK" sz="1200" noProof="0">
                          <a:solidFill>
                            <a:schemeClr val="tx1"/>
                          </a:solidFill>
                        </a:rPr>
                        <a:t>Konklusion</a:t>
                      </a:r>
                    </a:p>
                  </a:txBody>
                  <a:tcPr marL="91392" marR="91392" marT="45697" marB="45697">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r>
                        <a:rPr lang="da-DK" sz="1200" noProof="0">
                          <a:solidFill>
                            <a:schemeClr val="tx1"/>
                          </a:solidFill>
                        </a:rPr>
                        <a:t>46</a:t>
                      </a:r>
                    </a:p>
                  </a:txBody>
                  <a:tcPr marL="91392" marR="91392" marT="45697" marB="45697">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1"/>
                  </a:ext>
                </a:extLst>
              </a:tr>
              <a:tr h="274233">
                <a:tc>
                  <a:txBody>
                    <a:bodyPr/>
                    <a:lstStyle/>
                    <a:p>
                      <a:r>
                        <a:rPr lang="da-DK" sz="1200" noProof="0">
                          <a:solidFill>
                            <a:schemeClr val="tx1"/>
                          </a:solidFill>
                        </a:rPr>
                        <a:t>Regioner</a:t>
                      </a:r>
                    </a:p>
                  </a:txBody>
                  <a:tcPr marL="91392" marR="91392" marT="45697" marB="45697">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r>
                        <a:rPr lang="da-DK" sz="1200" noProof="0">
                          <a:solidFill>
                            <a:schemeClr val="tx1"/>
                          </a:solidFill>
                        </a:rPr>
                        <a:t>47</a:t>
                      </a:r>
                    </a:p>
                  </a:txBody>
                  <a:tcPr marL="91392" marR="91392" marT="45697" marB="45697">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2"/>
                  </a:ext>
                </a:extLst>
              </a:tr>
              <a:tr h="274233">
                <a:tc>
                  <a:txBody>
                    <a:bodyPr/>
                    <a:lstStyle/>
                    <a:p>
                      <a:r>
                        <a:rPr lang="da-DK" sz="1200" noProof="0">
                          <a:solidFill>
                            <a:schemeClr val="tx1"/>
                          </a:solidFill>
                        </a:rPr>
                        <a:t>Nøgletal</a:t>
                      </a:r>
                    </a:p>
                  </a:txBody>
                  <a:tcPr marL="91392" marR="91392" marT="45697" marB="45697">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r>
                        <a:rPr lang="da-DK" sz="1200" noProof="0">
                          <a:solidFill>
                            <a:schemeClr val="tx1"/>
                          </a:solidFill>
                        </a:rPr>
                        <a:t>68</a:t>
                      </a:r>
                    </a:p>
                  </a:txBody>
                  <a:tcPr marL="91392" marR="91392" marT="45697" marB="45697">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5"/>
                  </a:ext>
                </a:extLst>
              </a:tr>
              <a:tr h="274233">
                <a:tc>
                  <a:txBody>
                    <a:bodyPr/>
                    <a:lstStyle/>
                    <a:p>
                      <a:r>
                        <a:rPr lang="da-DK" sz="1200" noProof="0">
                          <a:solidFill>
                            <a:schemeClr val="tx1"/>
                          </a:solidFill>
                        </a:rPr>
                        <a:t>Afkastmatrice</a:t>
                      </a:r>
                    </a:p>
                  </a:txBody>
                  <a:tcPr marL="91392" marR="91392" marT="45697" marB="45697">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r>
                        <a:rPr lang="da-DK" sz="1200" noProof="0">
                          <a:solidFill>
                            <a:schemeClr val="tx1"/>
                          </a:solidFill>
                        </a:rPr>
                        <a:t>69</a:t>
                      </a:r>
                    </a:p>
                  </a:txBody>
                  <a:tcPr marL="91392" marR="91392" marT="45697" marB="45697">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6"/>
                  </a:ext>
                </a:extLst>
              </a:tr>
              <a:tr h="274233">
                <a:tc>
                  <a:txBody>
                    <a:bodyPr/>
                    <a:lstStyle/>
                    <a:p>
                      <a:r>
                        <a:rPr lang="da-DK" sz="1200" noProof="0">
                          <a:solidFill>
                            <a:schemeClr val="tx1"/>
                          </a:solidFill>
                        </a:rPr>
                        <a:t>Sektorer</a:t>
                      </a:r>
                    </a:p>
                  </a:txBody>
                  <a:tcPr marL="91392" marR="91392" marT="45697" marB="45697">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r>
                        <a:rPr lang="da-DK" sz="1200" noProof="0">
                          <a:solidFill>
                            <a:schemeClr val="tx1"/>
                          </a:solidFill>
                        </a:rPr>
                        <a:t>70</a:t>
                      </a:r>
                    </a:p>
                  </a:txBody>
                  <a:tcPr marL="91392" marR="91392" marT="45697" marB="45697">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7"/>
                  </a:ext>
                </a:extLst>
              </a:tr>
              <a:tr h="274233">
                <a:tc>
                  <a:txBody>
                    <a:bodyPr/>
                    <a:lstStyle/>
                    <a:p>
                      <a:endParaRPr lang="da-DK" sz="1200" noProof="0">
                        <a:solidFill>
                          <a:schemeClr val="tx1"/>
                        </a:solidFill>
                      </a:endParaRPr>
                    </a:p>
                  </a:txBody>
                  <a:tcPr marL="91392" marR="91392" marT="45697" marB="45697">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endParaRPr lang="da-DK" sz="1200" noProof="0">
                        <a:solidFill>
                          <a:schemeClr val="tx1"/>
                        </a:solidFill>
                      </a:endParaRPr>
                    </a:p>
                  </a:txBody>
                  <a:tcPr marL="91392" marR="91392" marT="45697" marB="45697">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8"/>
                  </a:ext>
                </a:extLst>
              </a:tr>
            </a:tbl>
          </a:graphicData>
        </a:graphic>
      </p:graphicFrame>
      <p:graphicFrame>
        <p:nvGraphicFramePr>
          <p:cNvPr id="6" name="Table 5">
            <a:extLst>
              <a:ext uri="{FF2B5EF4-FFF2-40B4-BE49-F238E27FC236}">
                <a16:creationId xmlns:a16="http://schemas.microsoft.com/office/drawing/2014/main" id="{FA7A7416-E892-45E9-B1C3-05C74F6929C9}"/>
              </a:ext>
            </a:extLst>
          </p:cNvPr>
          <p:cNvGraphicFramePr>
            <a:graphicFrameLocks noGrp="1"/>
          </p:cNvGraphicFramePr>
          <p:nvPr userDrawn="1"/>
        </p:nvGraphicFramePr>
        <p:xfrm>
          <a:off x="626241" y="2380570"/>
          <a:ext cx="3526556" cy="2559906"/>
        </p:xfrm>
        <a:graphic>
          <a:graphicData uri="http://schemas.openxmlformats.org/drawingml/2006/table">
            <a:tbl>
              <a:tblPr firstRow="1" bandRow="1">
                <a:effectLst/>
                <a:tableStyleId>{69012ECD-51FC-41F1-AA8D-1B2483CD663E}</a:tableStyleId>
              </a:tblPr>
              <a:tblGrid>
                <a:gridCol w="2946306">
                  <a:extLst>
                    <a:ext uri="{9D8B030D-6E8A-4147-A177-3AD203B41FA5}">
                      <a16:colId xmlns:a16="http://schemas.microsoft.com/office/drawing/2014/main" val="20000"/>
                    </a:ext>
                  </a:extLst>
                </a:gridCol>
                <a:gridCol w="580250">
                  <a:extLst>
                    <a:ext uri="{9D8B030D-6E8A-4147-A177-3AD203B41FA5}">
                      <a16:colId xmlns:a16="http://schemas.microsoft.com/office/drawing/2014/main" val="20001"/>
                    </a:ext>
                  </a:extLst>
                </a:gridCol>
              </a:tblGrid>
              <a:tr h="365651">
                <a:tc gridSpan="2">
                  <a:txBody>
                    <a:bodyPr/>
                    <a:lstStyle/>
                    <a:p>
                      <a:pPr algn="l"/>
                      <a:r>
                        <a:rPr lang="da-DK" sz="1800" b="0" noProof="0">
                          <a:solidFill>
                            <a:schemeClr val="tx1"/>
                          </a:solidFill>
                        </a:rPr>
                        <a:t>Core</a:t>
                      </a:r>
                      <a:endParaRPr lang="da-DK" sz="1400" b="0" noProof="0">
                        <a:solidFill>
                          <a:schemeClr val="tx1"/>
                        </a:solidFill>
                      </a:endParaRPr>
                    </a:p>
                  </a:txBody>
                  <a:tcPr marL="91392" marR="91392" marT="45697" marB="45697">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endParaRPr lang="da-DK" sz="1200"/>
                    </a:p>
                  </a:txBody>
                  <a:tcPr/>
                </a:tc>
                <a:extLst>
                  <a:ext uri="{0D108BD9-81ED-4DB2-BD59-A6C34878D82A}">
                    <a16:rowId xmlns:a16="http://schemas.microsoft.com/office/drawing/2014/main" val="10000"/>
                  </a:ext>
                </a:extLst>
              </a:tr>
              <a:tr h="274233">
                <a:tc>
                  <a:txBody>
                    <a:bodyPr/>
                    <a:lstStyle/>
                    <a:p>
                      <a:r>
                        <a:rPr lang="da-DK" sz="1200" b="0" noProof="0">
                          <a:solidFill>
                            <a:schemeClr val="tx1"/>
                          </a:solidFill>
                        </a:rPr>
                        <a:t>(Op)trenden er intakt</a:t>
                      </a:r>
                    </a:p>
                  </a:txBody>
                  <a:tcPr marL="91392" marR="91392" marT="45697" marB="45697">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r>
                        <a:rPr lang="da-DK" sz="1200" b="0" noProof="0">
                          <a:solidFill>
                            <a:schemeClr val="tx1"/>
                          </a:solidFill>
                        </a:rPr>
                        <a:t>3</a:t>
                      </a:r>
                    </a:p>
                  </a:txBody>
                  <a:tcPr marL="91392" marR="91392" marT="45697" marB="45697">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1"/>
                  </a:ext>
                </a:extLst>
              </a:tr>
              <a:tr h="274233">
                <a:tc>
                  <a:txBody>
                    <a:bodyPr/>
                    <a:lstStyle/>
                    <a:p>
                      <a:r>
                        <a:rPr lang="da-DK" sz="1200" b="0" noProof="0">
                          <a:solidFill>
                            <a:schemeClr val="tx1"/>
                          </a:solidFill>
                        </a:rPr>
                        <a:t>Siden sidst</a:t>
                      </a:r>
                    </a:p>
                  </a:txBody>
                  <a:tcPr marL="91392" marR="91392" marT="45697" marB="45697">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r>
                        <a:rPr lang="da-DK" sz="1200" b="0" noProof="0">
                          <a:solidFill>
                            <a:schemeClr val="tx1"/>
                          </a:solidFill>
                        </a:rPr>
                        <a:t>4</a:t>
                      </a:r>
                    </a:p>
                  </a:txBody>
                  <a:tcPr marL="91392" marR="91392" marT="45697" marB="45697">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2"/>
                  </a:ext>
                </a:extLst>
              </a:tr>
              <a:tr h="274233">
                <a:tc>
                  <a:txBody>
                    <a:bodyPr/>
                    <a:lstStyle/>
                    <a:p>
                      <a:pPr marL="0" indent="0">
                        <a:buFontTx/>
                        <a:buNone/>
                      </a:pPr>
                      <a:r>
                        <a:rPr lang="da-DK" sz="1200" b="0" noProof="0">
                          <a:solidFill>
                            <a:schemeClr val="tx1"/>
                          </a:solidFill>
                        </a:rPr>
                        <a:t>Investeringsperformance</a:t>
                      </a:r>
                      <a:endParaRPr lang="da-DK" sz="1200" b="0" baseline="0" noProof="0">
                        <a:solidFill>
                          <a:schemeClr val="tx1"/>
                        </a:solidFill>
                      </a:endParaRPr>
                    </a:p>
                  </a:txBody>
                  <a:tcPr marL="91392" marR="91392" marT="45697" marB="45697">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r>
                        <a:rPr lang="da-DK" sz="1200" b="0" noProof="0">
                          <a:solidFill>
                            <a:schemeClr val="tx1"/>
                          </a:solidFill>
                        </a:rPr>
                        <a:t>5</a:t>
                      </a:r>
                    </a:p>
                  </a:txBody>
                  <a:tcPr marL="91392" marR="91392" marT="45697" marB="45697">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3"/>
                  </a:ext>
                </a:extLst>
              </a:tr>
              <a:tr h="274233">
                <a:tc>
                  <a:txBody>
                    <a:bodyPr/>
                    <a:lstStyle/>
                    <a:p>
                      <a:r>
                        <a:rPr lang="da-DK" sz="1200" b="0" noProof="0">
                          <a:solidFill>
                            <a:schemeClr val="tx1"/>
                          </a:solidFill>
                        </a:rPr>
                        <a:t>De seks cylindre</a:t>
                      </a:r>
                    </a:p>
                  </a:txBody>
                  <a:tcPr marL="91392" marR="91392" marT="45697" marB="45697">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r>
                        <a:rPr lang="da-DK" sz="1200" b="0" noProof="0">
                          <a:solidFill>
                            <a:schemeClr val="tx1"/>
                          </a:solidFill>
                        </a:rPr>
                        <a:t>7</a:t>
                      </a:r>
                    </a:p>
                  </a:txBody>
                  <a:tcPr marL="91392" marR="91392" marT="45697" marB="45697">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4"/>
                  </a:ext>
                </a:extLst>
              </a:tr>
              <a:tr h="274233">
                <a:tc>
                  <a:txBody>
                    <a:bodyPr/>
                    <a:lstStyle/>
                    <a:p>
                      <a:r>
                        <a:rPr lang="da-DK" sz="1200" b="0" noProof="0">
                          <a:solidFill>
                            <a:schemeClr val="tx1"/>
                          </a:solidFill>
                        </a:rPr>
                        <a:t>Afkastforventninger</a:t>
                      </a:r>
                    </a:p>
                  </a:txBody>
                  <a:tcPr marL="91392" marR="91392" marT="45697" marB="45697">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r>
                        <a:rPr lang="da-DK" sz="1200" b="0" noProof="0">
                          <a:solidFill>
                            <a:schemeClr val="tx1"/>
                          </a:solidFill>
                        </a:rPr>
                        <a:t>8</a:t>
                      </a:r>
                    </a:p>
                  </a:txBody>
                  <a:tcPr marL="91392" marR="91392" marT="45697" marB="45697">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5"/>
                  </a:ext>
                </a:extLst>
              </a:tr>
              <a:tr h="274233">
                <a:tc>
                  <a:txBody>
                    <a:bodyPr/>
                    <a:lstStyle/>
                    <a:p>
                      <a:r>
                        <a:rPr lang="da-DK" sz="1200" b="0" noProof="0">
                          <a:solidFill>
                            <a:schemeClr val="tx1"/>
                          </a:solidFill>
                        </a:rPr>
                        <a:t>Kommende investeringsudsigter</a:t>
                      </a:r>
                    </a:p>
                  </a:txBody>
                  <a:tcPr marL="91392" marR="91392" marT="45697" marB="45697">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r>
                        <a:rPr lang="da-DK" sz="1200" b="0" noProof="0">
                          <a:solidFill>
                            <a:schemeClr val="tx1"/>
                          </a:solidFill>
                        </a:rPr>
                        <a:t>9</a:t>
                      </a:r>
                    </a:p>
                  </a:txBody>
                  <a:tcPr marL="91392" marR="91392" marT="45697" marB="45697">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6"/>
                  </a:ext>
                </a:extLst>
              </a:tr>
              <a:tr h="274233">
                <a:tc>
                  <a:txBody>
                    <a:bodyPr/>
                    <a:lstStyle/>
                    <a:p>
                      <a:r>
                        <a:rPr lang="da-DK" sz="1200" b="0" i="0" noProof="0">
                          <a:solidFill>
                            <a:schemeClr val="tx1"/>
                          </a:solidFill>
                        </a:rPr>
                        <a:t>Hovedkonklusion</a:t>
                      </a:r>
                    </a:p>
                  </a:txBody>
                  <a:tcPr marL="91392" marR="91392" marT="45697" marB="45697">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r>
                        <a:rPr lang="da-DK" sz="1200" b="0" i="0" noProof="0">
                          <a:solidFill>
                            <a:schemeClr val="tx1"/>
                          </a:solidFill>
                        </a:rPr>
                        <a:t>  93</a:t>
                      </a:r>
                    </a:p>
                  </a:txBody>
                  <a:tcPr marL="91392" marR="91392" marT="45697" marB="45697">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7"/>
                  </a:ext>
                </a:extLst>
              </a:tr>
              <a:tr h="274233">
                <a:tc>
                  <a:txBody>
                    <a:bodyPr/>
                    <a:lstStyle/>
                    <a:p>
                      <a:r>
                        <a:rPr lang="da-DK" sz="1200" b="0" i="0" noProof="0">
                          <a:solidFill>
                            <a:schemeClr val="tx1"/>
                          </a:solidFill>
                        </a:rPr>
                        <a:t>Porteføljeudvikling</a:t>
                      </a:r>
                    </a:p>
                  </a:txBody>
                  <a:tcPr marL="91392" marR="91392" marT="45697" marB="45697">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r>
                        <a:rPr lang="da-DK" sz="1200" b="0" i="0" noProof="0">
                          <a:solidFill>
                            <a:schemeClr val="tx1"/>
                          </a:solidFill>
                        </a:rPr>
                        <a:t>  94</a:t>
                      </a:r>
                    </a:p>
                  </a:txBody>
                  <a:tcPr marL="91392" marR="91392" marT="45697" marB="45697">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8"/>
                  </a:ext>
                </a:extLst>
              </a:tr>
            </a:tbl>
          </a:graphicData>
        </a:graphic>
      </p:graphicFrame>
      <p:cxnSp>
        <p:nvCxnSpPr>
          <p:cNvPr id="7" name="Straight Connector 6">
            <a:extLst>
              <a:ext uri="{FF2B5EF4-FFF2-40B4-BE49-F238E27FC236}">
                <a16:creationId xmlns:a16="http://schemas.microsoft.com/office/drawing/2014/main" id="{A0EB4372-6510-4537-96E5-E5ABC325BA49}"/>
              </a:ext>
            </a:extLst>
          </p:cNvPr>
          <p:cNvCxnSpPr/>
          <p:nvPr userDrawn="1"/>
        </p:nvCxnSpPr>
        <p:spPr>
          <a:xfrm>
            <a:off x="647831" y="6316537"/>
            <a:ext cx="10890764" cy="0"/>
          </a:xfrm>
          <a:prstGeom prst="line">
            <a:avLst/>
          </a:prstGeom>
          <a:ln w="9525">
            <a:solidFill>
              <a:srgbClr val="8B8A8D"/>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327299402"/>
      </p:ext>
    </p:extLst>
  </p:cSld>
  <p:clrMapOvr>
    <a:masterClrMapping/>
  </p:clrMapOvr>
  <p:hf hdr="0" ftr="0" dt="0"/>
</p:sldLayout>
</file>

<file path=ppt/slideLayouts/slideLayout35.xml><?xml version="1.0" encoding="utf-8"?>
<p:sldLayout xmlns:a="http://schemas.openxmlformats.org/drawingml/2006/main" xmlns:r="http://schemas.openxmlformats.org/officeDocument/2006/relationships" xmlns:p="http://schemas.openxmlformats.org/presentationml/2006/main" preserve="1" userDrawn="1">
  <p:cSld name="Image Right">
    <p:spTree>
      <p:nvGrpSpPr>
        <p:cNvPr id="1" name=""/>
        <p:cNvGrpSpPr/>
        <p:nvPr/>
      </p:nvGrpSpPr>
      <p:grpSpPr>
        <a:xfrm>
          <a:off x="0" y="0"/>
          <a:ext cx="0" cy="0"/>
          <a:chOff x="0" y="0"/>
          <a:chExt cx="0" cy="0"/>
        </a:xfrm>
      </p:grpSpPr>
      <p:sp>
        <p:nvSpPr>
          <p:cNvPr id="2" name="Title 1"/>
          <p:cNvSpPr>
            <a:spLocks noGrp="1"/>
          </p:cNvSpPr>
          <p:nvPr>
            <p:ph type="title"/>
          </p:nvPr>
        </p:nvSpPr>
        <p:spPr>
          <a:xfrm>
            <a:off x="647835" y="360000"/>
            <a:ext cx="8061900" cy="720000"/>
          </a:xfrm>
        </p:spPr>
        <p:txBody>
          <a:bodyPr/>
          <a:lstStyle/>
          <a:p>
            <a:r>
              <a:rPr lang="en-US" dirty="0"/>
              <a:t>Click to edit Master title style</a:t>
            </a:r>
          </a:p>
        </p:txBody>
      </p:sp>
      <p:sp>
        <p:nvSpPr>
          <p:cNvPr id="4" name="Content Placeholder 3"/>
          <p:cNvSpPr>
            <a:spLocks noGrp="1"/>
          </p:cNvSpPr>
          <p:nvPr>
            <p:ph sz="half" idx="2" hasCustomPrompt="1"/>
          </p:nvPr>
        </p:nvSpPr>
        <p:spPr>
          <a:xfrm>
            <a:off x="647833" y="1331694"/>
            <a:ext cx="5362604" cy="4426975"/>
          </a:xfrm>
        </p:spPr>
        <p:txBody>
          <a:bodyPr>
            <a:noAutofit/>
          </a:bodyPr>
          <a:lstStyle>
            <a:lvl1pPr>
              <a:defRPr sz="1600"/>
            </a:lvl1pPr>
            <a:lvl2pPr>
              <a:defRPr sz="1200"/>
            </a:lvl2pPr>
            <a:lvl3pPr>
              <a:defRPr sz="1200"/>
            </a:lvl3pPr>
            <a:lvl4pPr>
              <a:defRPr sz="1200"/>
            </a:lvl4pPr>
            <a:lvl5pPr>
              <a:defRPr sz="1200"/>
            </a:lvl5pPr>
            <a:lvl6pPr>
              <a:defRPr sz="2099"/>
            </a:lvl6pPr>
            <a:lvl7pPr>
              <a:defRPr sz="2099"/>
            </a:lvl7pPr>
            <a:lvl8pPr>
              <a:defRPr sz="2099"/>
            </a:lvl8pPr>
            <a:lvl9pPr>
              <a:defRPr sz="2099"/>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Slide Number Placeholder 6"/>
          <p:cNvSpPr>
            <a:spLocks noGrp="1"/>
          </p:cNvSpPr>
          <p:nvPr>
            <p:ph type="sldNum" sz="quarter" idx="12"/>
          </p:nvPr>
        </p:nvSpPr>
        <p:spPr/>
        <p:txBody>
          <a:bodyPr/>
          <a:lstStyle/>
          <a:p>
            <a:pPr>
              <a:buClr>
                <a:prstClr val="black"/>
              </a:buClr>
            </a:pPr>
            <a:fld id="{D14BCCD3-0010-4FBA-B965-2126ADC31932}" type="slidenum">
              <a:rPr lang="en-US" smtClean="0"/>
              <a:pPr>
                <a:buClr>
                  <a:prstClr val="black"/>
                </a:buClr>
              </a:pPr>
              <a:t>‹#›</a:t>
            </a:fld>
            <a:endParaRPr lang="en-US" dirty="0"/>
          </a:p>
        </p:txBody>
      </p:sp>
      <p:sp>
        <p:nvSpPr>
          <p:cNvPr id="10" name="Picture Placeholder 9"/>
          <p:cNvSpPr>
            <a:spLocks noGrp="1"/>
          </p:cNvSpPr>
          <p:nvPr>
            <p:ph type="pic" sz="quarter" idx="14" hasCustomPrompt="1"/>
          </p:nvPr>
        </p:nvSpPr>
        <p:spPr>
          <a:xfrm>
            <a:off x="6190391" y="1331694"/>
            <a:ext cx="5362604" cy="4426975"/>
          </a:xfrm>
          <a:solidFill>
            <a:schemeClr val="bg1">
              <a:lumMod val="95000"/>
            </a:schemeClr>
          </a:solidFill>
        </p:spPr>
        <p:txBody>
          <a:bodyPr anchor="ctr" anchorCtr="0"/>
          <a:lstStyle>
            <a:lvl1pPr marL="0" indent="0" algn="ctr">
              <a:buFontTx/>
              <a:buNone/>
              <a:defRPr/>
            </a:lvl1pPr>
          </a:lstStyle>
          <a:p>
            <a:r>
              <a:rPr lang="en-US" dirty="0"/>
              <a:t>Picture</a:t>
            </a:r>
          </a:p>
        </p:txBody>
      </p:sp>
      <p:sp>
        <p:nvSpPr>
          <p:cNvPr id="3" name="Footer Placeholder 2"/>
          <p:cNvSpPr>
            <a:spLocks noGrp="1"/>
          </p:cNvSpPr>
          <p:nvPr>
            <p:ph type="ftr" sz="quarter" idx="15"/>
          </p:nvPr>
        </p:nvSpPr>
        <p:spPr/>
        <p:txBody>
          <a:bodyPr/>
          <a:lstStyle/>
          <a:p>
            <a:pPr>
              <a:buClr>
                <a:prstClr val="black"/>
              </a:buClr>
            </a:pPr>
            <a:endParaRPr lang="en-US" dirty="0"/>
          </a:p>
        </p:txBody>
      </p:sp>
    </p:spTree>
    <p:extLst>
      <p:ext uri="{BB962C8B-B14F-4D97-AF65-F5344CB8AC3E}">
        <p14:creationId xmlns:p14="http://schemas.microsoft.com/office/powerpoint/2010/main" val="2990815166"/>
      </p:ext>
    </p:extLst>
  </p:cSld>
  <p:clrMapOvr>
    <a:masterClrMapping/>
  </p:clrMapOvr>
</p:sldLayout>
</file>

<file path=ppt/slideLayouts/slideLayout350.xml><?xml version="1.0" encoding="utf-8"?>
<p:sldLayout xmlns:a="http://schemas.openxmlformats.org/drawingml/2006/main" xmlns:r="http://schemas.openxmlformats.org/officeDocument/2006/relationships" xmlns:p="http://schemas.openxmlformats.org/presentationml/2006/main" preserve="1" userDrawn="1">
  <p:cSld name="Image Left">
    <p:spTree>
      <p:nvGrpSpPr>
        <p:cNvPr id="1" name=""/>
        <p:cNvGrpSpPr/>
        <p:nvPr/>
      </p:nvGrpSpPr>
      <p:grpSpPr>
        <a:xfrm>
          <a:off x="0" y="0"/>
          <a:ext cx="0" cy="0"/>
          <a:chOff x="0" y="0"/>
          <a:chExt cx="0" cy="0"/>
        </a:xfrm>
      </p:grpSpPr>
      <p:sp>
        <p:nvSpPr>
          <p:cNvPr id="2" name="Title 1"/>
          <p:cNvSpPr>
            <a:spLocks noGrp="1"/>
          </p:cNvSpPr>
          <p:nvPr>
            <p:ph type="title"/>
          </p:nvPr>
        </p:nvSpPr>
        <p:spPr>
          <a:xfrm>
            <a:off x="647834" y="360000"/>
            <a:ext cx="7198125" cy="720000"/>
          </a:xfrm>
        </p:spPr>
        <p:txBody>
          <a:bodyPr/>
          <a:lstStyle/>
          <a:p>
            <a:r>
              <a:rPr lang="en-GB"/>
              <a:t>Click to edit Master title style</a:t>
            </a:r>
            <a:endParaRPr lang="en-GB" dirty="0"/>
          </a:p>
        </p:txBody>
      </p:sp>
      <p:sp>
        <p:nvSpPr>
          <p:cNvPr id="4" name="Content Placeholder 3"/>
          <p:cNvSpPr>
            <a:spLocks noGrp="1"/>
          </p:cNvSpPr>
          <p:nvPr>
            <p:ph sz="half" idx="2"/>
          </p:nvPr>
        </p:nvSpPr>
        <p:spPr>
          <a:xfrm>
            <a:off x="6190388" y="1331692"/>
            <a:ext cx="5362603" cy="4430574"/>
          </a:xfrm>
        </p:spPr>
        <p:txBody>
          <a:bodyPr>
            <a:noAutofit/>
          </a:bodyPr>
          <a:lstStyle>
            <a:lvl1pPr>
              <a:defRPr sz="1600"/>
            </a:lvl1pPr>
            <a:lvl2pPr>
              <a:defRPr sz="1200"/>
            </a:lvl2pPr>
            <a:lvl3pPr>
              <a:defRPr sz="1200"/>
            </a:lvl3pPr>
            <a:lvl4pPr>
              <a:defRPr sz="1200"/>
            </a:lvl4pPr>
            <a:lvl5pPr>
              <a:defRPr sz="1200"/>
            </a:lvl5pPr>
            <a:lvl6pPr>
              <a:defRPr sz="2097"/>
            </a:lvl6pPr>
            <a:lvl7pPr>
              <a:defRPr sz="2097"/>
            </a:lvl7pPr>
            <a:lvl8pPr>
              <a:defRPr sz="2097"/>
            </a:lvl8pPr>
            <a:lvl9pPr>
              <a:defRPr sz="2097"/>
            </a:lvl9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GB" dirty="0"/>
          </a:p>
        </p:txBody>
      </p:sp>
      <p:sp>
        <p:nvSpPr>
          <p:cNvPr id="10" name="Picture Placeholder 9"/>
          <p:cNvSpPr>
            <a:spLocks noGrp="1"/>
          </p:cNvSpPr>
          <p:nvPr>
            <p:ph type="pic" sz="quarter" idx="14" hasCustomPrompt="1"/>
          </p:nvPr>
        </p:nvSpPr>
        <p:spPr>
          <a:xfrm>
            <a:off x="647834" y="1331697"/>
            <a:ext cx="5362603" cy="4426975"/>
          </a:xfrm>
          <a:solidFill>
            <a:schemeClr val="bg1">
              <a:lumMod val="95000"/>
            </a:schemeClr>
          </a:solidFill>
        </p:spPr>
        <p:txBody>
          <a:bodyPr anchor="ctr" anchorCtr="0"/>
          <a:lstStyle>
            <a:lvl1pPr marL="0" indent="0" algn="ctr">
              <a:buFontTx/>
              <a:buNone/>
              <a:defRPr/>
            </a:lvl1pPr>
          </a:lstStyle>
          <a:p>
            <a:r>
              <a:rPr lang="en-GB"/>
              <a:t>Picture</a:t>
            </a:r>
            <a:endParaRPr lang="en-GB" dirty="0"/>
          </a:p>
        </p:txBody>
      </p:sp>
      <p:sp>
        <p:nvSpPr>
          <p:cNvPr id="8" name="Text Box 6">
            <a:extLst>
              <a:ext uri="{FF2B5EF4-FFF2-40B4-BE49-F238E27FC236}">
                <a16:creationId xmlns:a16="http://schemas.microsoft.com/office/drawing/2014/main" id="{C2CD275A-8A6C-4D78-ADED-5283E2C6F6C5}"/>
              </a:ext>
            </a:extLst>
          </p:cNvPr>
          <p:cNvSpPr txBox="1">
            <a:spLocks noChangeArrowheads="1"/>
          </p:cNvSpPr>
          <p:nvPr userDrawn="1"/>
        </p:nvSpPr>
        <p:spPr bwMode="auto">
          <a:xfrm>
            <a:off x="8210148" y="5978501"/>
            <a:ext cx="3166533" cy="2022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108769" tIns="54384" rIns="108769" bIns="54384">
            <a:spAutoFit/>
          </a:bodyPr>
          <a:lstStyle>
            <a:lvl1pPr eaLnBrk="0" hangingPunct="0">
              <a:defRPr sz="2000">
                <a:solidFill>
                  <a:schemeClr val="tx1"/>
                </a:solidFill>
                <a:latin typeface="Arial" charset="0"/>
                <a:cs typeface="Arial" charset="0"/>
              </a:defRPr>
            </a:lvl1pPr>
            <a:lvl2pPr marL="742950" indent="-285750" eaLnBrk="0" hangingPunct="0">
              <a:defRPr sz="2000">
                <a:solidFill>
                  <a:schemeClr val="tx1"/>
                </a:solidFill>
                <a:latin typeface="Arial" charset="0"/>
                <a:cs typeface="Arial" charset="0"/>
              </a:defRPr>
            </a:lvl2pPr>
            <a:lvl3pPr marL="1143000" indent="-228600" eaLnBrk="0" hangingPunct="0">
              <a:defRPr sz="2000">
                <a:solidFill>
                  <a:schemeClr val="tx1"/>
                </a:solidFill>
                <a:latin typeface="Arial" charset="0"/>
                <a:cs typeface="Arial" charset="0"/>
              </a:defRPr>
            </a:lvl3pPr>
            <a:lvl4pPr marL="1600200" indent="-228600" eaLnBrk="0" hangingPunct="0">
              <a:defRPr sz="2000">
                <a:solidFill>
                  <a:schemeClr val="tx1"/>
                </a:solidFill>
                <a:latin typeface="Arial" charset="0"/>
                <a:cs typeface="Arial" charset="0"/>
              </a:defRPr>
            </a:lvl4pPr>
            <a:lvl5pPr marL="2057400" indent="-228600" eaLnBrk="0" hangingPunct="0">
              <a:defRPr sz="2000">
                <a:solidFill>
                  <a:schemeClr val="tx1"/>
                </a:solidFill>
                <a:latin typeface="Arial" charset="0"/>
                <a:cs typeface="Arial" charset="0"/>
              </a:defRPr>
            </a:lvl5pPr>
            <a:lvl6pPr marL="2514600" indent="-228600" eaLnBrk="0" fontAlgn="base" hangingPunct="0">
              <a:spcBef>
                <a:spcPct val="0"/>
              </a:spcBef>
              <a:spcAft>
                <a:spcPct val="0"/>
              </a:spcAft>
              <a:defRPr sz="2000">
                <a:solidFill>
                  <a:schemeClr val="tx1"/>
                </a:solidFill>
                <a:latin typeface="Arial" charset="0"/>
                <a:cs typeface="Arial" charset="0"/>
              </a:defRPr>
            </a:lvl6pPr>
            <a:lvl7pPr marL="2971800" indent="-228600" eaLnBrk="0" fontAlgn="base" hangingPunct="0">
              <a:spcBef>
                <a:spcPct val="0"/>
              </a:spcBef>
              <a:spcAft>
                <a:spcPct val="0"/>
              </a:spcAft>
              <a:defRPr sz="2000">
                <a:solidFill>
                  <a:schemeClr val="tx1"/>
                </a:solidFill>
                <a:latin typeface="Arial" charset="0"/>
                <a:cs typeface="Arial" charset="0"/>
              </a:defRPr>
            </a:lvl7pPr>
            <a:lvl8pPr marL="3429000" indent="-228600" eaLnBrk="0" fontAlgn="base" hangingPunct="0">
              <a:spcBef>
                <a:spcPct val="0"/>
              </a:spcBef>
              <a:spcAft>
                <a:spcPct val="0"/>
              </a:spcAft>
              <a:defRPr sz="2000">
                <a:solidFill>
                  <a:schemeClr val="tx1"/>
                </a:solidFill>
                <a:latin typeface="Arial" charset="0"/>
                <a:cs typeface="Arial" charset="0"/>
              </a:defRPr>
            </a:lvl8pPr>
            <a:lvl9pPr marL="3886200" indent="-228600" eaLnBrk="0" fontAlgn="base" hangingPunct="0">
              <a:spcBef>
                <a:spcPct val="0"/>
              </a:spcBef>
              <a:spcAft>
                <a:spcPct val="0"/>
              </a:spcAft>
              <a:defRPr sz="2000">
                <a:solidFill>
                  <a:schemeClr val="tx1"/>
                </a:solidFill>
                <a:latin typeface="Arial" charset="0"/>
                <a:cs typeface="Arial" charset="0"/>
              </a:defRPr>
            </a:lvl9pPr>
          </a:lstStyle>
          <a:p>
            <a:pPr algn="r" eaLnBrk="1" hangingPunct="1">
              <a:spcBef>
                <a:spcPct val="50000"/>
              </a:spcBef>
            </a:pPr>
            <a:r>
              <a:rPr lang="en-GB" sz="600" i="1" dirty="0"/>
              <a:t>Source: </a:t>
            </a:r>
            <a:r>
              <a:rPr lang="en-GB" sz="600" i="1" dirty="0" err="1"/>
              <a:t>Refinitiv</a:t>
            </a:r>
            <a:r>
              <a:rPr lang="en-GB" sz="600" i="1" dirty="0"/>
              <a:t> </a:t>
            </a:r>
            <a:r>
              <a:rPr lang="en-GB" sz="600" i="1" dirty="0" err="1"/>
              <a:t>Datastream</a:t>
            </a:r>
            <a:r>
              <a:rPr lang="en-GB" sz="600" i="1" dirty="0"/>
              <a:t> / Nordea</a:t>
            </a:r>
          </a:p>
        </p:txBody>
      </p:sp>
      <p:cxnSp>
        <p:nvCxnSpPr>
          <p:cNvPr id="6" name="Straight Connector 5">
            <a:extLst>
              <a:ext uri="{FF2B5EF4-FFF2-40B4-BE49-F238E27FC236}">
                <a16:creationId xmlns:a16="http://schemas.microsoft.com/office/drawing/2014/main" id="{C45D1137-5AAC-4751-B5AE-1D568BA37730}"/>
              </a:ext>
            </a:extLst>
          </p:cNvPr>
          <p:cNvCxnSpPr/>
          <p:nvPr userDrawn="1"/>
        </p:nvCxnSpPr>
        <p:spPr>
          <a:xfrm>
            <a:off x="647831" y="6316537"/>
            <a:ext cx="10890764" cy="0"/>
          </a:xfrm>
          <a:prstGeom prst="line">
            <a:avLst/>
          </a:prstGeom>
          <a:ln w="9525">
            <a:solidFill>
              <a:srgbClr val="8B8A8D"/>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009449391"/>
      </p:ext>
    </p:extLst>
  </p:cSld>
  <p:clrMapOvr>
    <a:masterClrMapping/>
  </p:clrMapOvr>
  <p:hf hdr="0" ftr="0" dt="0"/>
</p:sldLayout>
</file>

<file path=ppt/slideLayouts/slideLayout351.xml><?xml version="1.0" encoding="utf-8"?>
<p:sldLayout xmlns:a="http://schemas.openxmlformats.org/drawingml/2006/main" xmlns:r="http://schemas.openxmlformats.org/officeDocument/2006/relationships" xmlns:p="http://schemas.openxmlformats.org/presentationml/2006/main" preserve="1" userDrawn="1">
  <p:cSld name="Image Right">
    <p:spTree>
      <p:nvGrpSpPr>
        <p:cNvPr id="1" name=""/>
        <p:cNvGrpSpPr/>
        <p:nvPr/>
      </p:nvGrpSpPr>
      <p:grpSpPr>
        <a:xfrm>
          <a:off x="0" y="0"/>
          <a:ext cx="0" cy="0"/>
          <a:chOff x="0" y="0"/>
          <a:chExt cx="0" cy="0"/>
        </a:xfrm>
      </p:grpSpPr>
      <p:sp>
        <p:nvSpPr>
          <p:cNvPr id="2" name="Title 1"/>
          <p:cNvSpPr>
            <a:spLocks noGrp="1"/>
          </p:cNvSpPr>
          <p:nvPr>
            <p:ph type="title"/>
          </p:nvPr>
        </p:nvSpPr>
        <p:spPr>
          <a:xfrm>
            <a:off x="647831" y="360000"/>
            <a:ext cx="8061901" cy="720000"/>
          </a:xfrm>
        </p:spPr>
        <p:txBody>
          <a:bodyPr/>
          <a:lstStyle/>
          <a:p>
            <a:r>
              <a:rPr lang="en-GB"/>
              <a:t>Click to edit Master title style</a:t>
            </a:r>
            <a:endParaRPr lang="en-GB" dirty="0"/>
          </a:p>
        </p:txBody>
      </p:sp>
      <p:sp>
        <p:nvSpPr>
          <p:cNvPr id="4" name="Content Placeholder 3"/>
          <p:cNvSpPr>
            <a:spLocks noGrp="1"/>
          </p:cNvSpPr>
          <p:nvPr>
            <p:ph sz="half" idx="2"/>
          </p:nvPr>
        </p:nvSpPr>
        <p:spPr>
          <a:xfrm>
            <a:off x="647834" y="1331697"/>
            <a:ext cx="5362603" cy="4426975"/>
          </a:xfrm>
        </p:spPr>
        <p:txBody>
          <a:bodyPr>
            <a:noAutofit/>
          </a:bodyPr>
          <a:lstStyle>
            <a:lvl1pPr>
              <a:defRPr sz="1600"/>
            </a:lvl1pPr>
            <a:lvl2pPr>
              <a:defRPr sz="1200"/>
            </a:lvl2pPr>
            <a:lvl3pPr>
              <a:defRPr sz="1200"/>
            </a:lvl3pPr>
            <a:lvl4pPr>
              <a:defRPr sz="1200"/>
            </a:lvl4pPr>
            <a:lvl5pPr>
              <a:defRPr sz="1200"/>
            </a:lvl5pPr>
            <a:lvl6pPr>
              <a:defRPr sz="2097"/>
            </a:lvl6pPr>
            <a:lvl7pPr>
              <a:defRPr sz="2097"/>
            </a:lvl7pPr>
            <a:lvl8pPr>
              <a:defRPr sz="2097"/>
            </a:lvl8pPr>
            <a:lvl9pPr>
              <a:defRPr sz="2097"/>
            </a:lvl9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GB" dirty="0"/>
          </a:p>
        </p:txBody>
      </p:sp>
      <p:sp>
        <p:nvSpPr>
          <p:cNvPr id="10" name="Picture Placeholder 9"/>
          <p:cNvSpPr>
            <a:spLocks noGrp="1"/>
          </p:cNvSpPr>
          <p:nvPr>
            <p:ph type="pic" sz="quarter" idx="14" hasCustomPrompt="1"/>
          </p:nvPr>
        </p:nvSpPr>
        <p:spPr>
          <a:xfrm>
            <a:off x="6190388" y="1331697"/>
            <a:ext cx="5362603" cy="4426975"/>
          </a:xfrm>
          <a:solidFill>
            <a:schemeClr val="bg1">
              <a:lumMod val="95000"/>
            </a:schemeClr>
          </a:solidFill>
        </p:spPr>
        <p:txBody>
          <a:bodyPr anchor="ctr" anchorCtr="0"/>
          <a:lstStyle>
            <a:lvl1pPr marL="0" indent="0" algn="ctr">
              <a:buFontTx/>
              <a:buNone/>
              <a:defRPr/>
            </a:lvl1pPr>
          </a:lstStyle>
          <a:p>
            <a:r>
              <a:rPr lang="en-GB"/>
              <a:t>Picture</a:t>
            </a:r>
            <a:endParaRPr lang="en-GB" dirty="0"/>
          </a:p>
        </p:txBody>
      </p:sp>
      <p:cxnSp>
        <p:nvCxnSpPr>
          <p:cNvPr id="5" name="Straight Connector 4">
            <a:extLst>
              <a:ext uri="{FF2B5EF4-FFF2-40B4-BE49-F238E27FC236}">
                <a16:creationId xmlns:a16="http://schemas.microsoft.com/office/drawing/2014/main" id="{EF8AD493-D8AF-4891-82E9-8809653EB926}"/>
              </a:ext>
            </a:extLst>
          </p:cNvPr>
          <p:cNvCxnSpPr/>
          <p:nvPr userDrawn="1"/>
        </p:nvCxnSpPr>
        <p:spPr>
          <a:xfrm>
            <a:off x="647831" y="6316537"/>
            <a:ext cx="10890764" cy="0"/>
          </a:xfrm>
          <a:prstGeom prst="line">
            <a:avLst/>
          </a:prstGeom>
          <a:ln w="9525">
            <a:solidFill>
              <a:srgbClr val="8B8A8D"/>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340067474"/>
      </p:ext>
    </p:extLst>
  </p:cSld>
  <p:clrMapOvr>
    <a:masterClrMapping/>
  </p:clrMapOvr>
  <p:hf hdr="0" ftr="0" dt="0"/>
</p:sldLayout>
</file>

<file path=ppt/slideLayouts/slideLayout352.xml><?xml version="1.0" encoding="utf-8"?>
<p:sldLayout xmlns:a="http://schemas.openxmlformats.org/drawingml/2006/main" xmlns:r="http://schemas.openxmlformats.org/officeDocument/2006/relationships" xmlns:p="http://schemas.openxmlformats.org/presentationml/2006/main" preserve="1" userDrawn="1">
  <p:cSld name="Two Images">
    <p:spTree>
      <p:nvGrpSpPr>
        <p:cNvPr id="1" name=""/>
        <p:cNvGrpSpPr/>
        <p:nvPr/>
      </p:nvGrpSpPr>
      <p:grpSpPr>
        <a:xfrm>
          <a:off x="0" y="0"/>
          <a:ext cx="0" cy="0"/>
          <a:chOff x="0" y="0"/>
          <a:chExt cx="0" cy="0"/>
        </a:xfrm>
      </p:grpSpPr>
      <p:sp>
        <p:nvSpPr>
          <p:cNvPr id="2" name="Title 1"/>
          <p:cNvSpPr>
            <a:spLocks noGrp="1"/>
          </p:cNvSpPr>
          <p:nvPr>
            <p:ph type="title"/>
          </p:nvPr>
        </p:nvSpPr>
        <p:spPr>
          <a:xfrm>
            <a:off x="647831" y="360000"/>
            <a:ext cx="8061901" cy="720000"/>
          </a:xfrm>
        </p:spPr>
        <p:txBody>
          <a:bodyPr/>
          <a:lstStyle/>
          <a:p>
            <a:r>
              <a:rPr lang="en-GB"/>
              <a:t>Click to edit Master title style</a:t>
            </a:r>
            <a:endParaRPr lang="en-GB" dirty="0"/>
          </a:p>
        </p:txBody>
      </p:sp>
      <p:sp>
        <p:nvSpPr>
          <p:cNvPr id="4" name="Content Placeholder 3"/>
          <p:cNvSpPr>
            <a:spLocks noGrp="1"/>
          </p:cNvSpPr>
          <p:nvPr>
            <p:ph sz="half" idx="2"/>
          </p:nvPr>
        </p:nvSpPr>
        <p:spPr>
          <a:xfrm>
            <a:off x="647831" y="1331697"/>
            <a:ext cx="3491091" cy="4426975"/>
          </a:xfrm>
        </p:spPr>
        <p:txBody>
          <a:bodyPr>
            <a:noAutofit/>
          </a:bodyPr>
          <a:lstStyle>
            <a:lvl1pPr>
              <a:defRPr sz="1600"/>
            </a:lvl1pPr>
            <a:lvl2pPr>
              <a:defRPr sz="1200"/>
            </a:lvl2pPr>
            <a:lvl3pPr>
              <a:defRPr sz="1200"/>
            </a:lvl3pPr>
            <a:lvl4pPr>
              <a:defRPr sz="1200"/>
            </a:lvl4pPr>
            <a:lvl5pPr>
              <a:defRPr sz="1200"/>
            </a:lvl5pPr>
            <a:lvl6pPr>
              <a:defRPr sz="2097"/>
            </a:lvl6pPr>
            <a:lvl7pPr>
              <a:defRPr sz="2097"/>
            </a:lvl7pPr>
            <a:lvl8pPr>
              <a:defRPr sz="2097"/>
            </a:lvl8pPr>
            <a:lvl9pPr>
              <a:defRPr sz="2097"/>
            </a:lvl9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GB" dirty="0"/>
          </a:p>
        </p:txBody>
      </p:sp>
      <p:sp>
        <p:nvSpPr>
          <p:cNvPr id="10" name="Picture Placeholder 9"/>
          <p:cNvSpPr>
            <a:spLocks noGrp="1"/>
          </p:cNvSpPr>
          <p:nvPr>
            <p:ph type="pic" sz="quarter" idx="14" hasCustomPrompt="1"/>
          </p:nvPr>
        </p:nvSpPr>
        <p:spPr>
          <a:xfrm>
            <a:off x="8065502" y="1331692"/>
            <a:ext cx="3491091" cy="2123508"/>
          </a:xfrm>
          <a:solidFill>
            <a:schemeClr val="bg1">
              <a:lumMod val="95000"/>
            </a:schemeClr>
          </a:solidFill>
        </p:spPr>
        <p:txBody>
          <a:bodyPr anchor="ctr" anchorCtr="0"/>
          <a:lstStyle>
            <a:lvl1pPr marL="0" indent="0" algn="ctr">
              <a:buFontTx/>
              <a:buNone/>
              <a:defRPr/>
            </a:lvl1pPr>
          </a:lstStyle>
          <a:p>
            <a:r>
              <a:rPr lang="en-GB"/>
              <a:t>Picture</a:t>
            </a:r>
            <a:endParaRPr lang="en-GB" dirty="0"/>
          </a:p>
        </p:txBody>
      </p:sp>
      <p:sp>
        <p:nvSpPr>
          <p:cNvPr id="8" name="Content Placeholder 3"/>
          <p:cNvSpPr>
            <a:spLocks noGrp="1"/>
          </p:cNvSpPr>
          <p:nvPr>
            <p:ph sz="half" idx="15"/>
          </p:nvPr>
        </p:nvSpPr>
        <p:spPr>
          <a:xfrm>
            <a:off x="4358467" y="1331697"/>
            <a:ext cx="3491091" cy="4426975"/>
          </a:xfrm>
        </p:spPr>
        <p:txBody>
          <a:bodyPr>
            <a:noAutofit/>
          </a:bodyPr>
          <a:lstStyle>
            <a:lvl1pPr>
              <a:defRPr sz="1600"/>
            </a:lvl1pPr>
            <a:lvl2pPr>
              <a:defRPr sz="1200"/>
            </a:lvl2pPr>
            <a:lvl3pPr>
              <a:defRPr sz="1200"/>
            </a:lvl3pPr>
            <a:lvl4pPr>
              <a:defRPr sz="1200"/>
            </a:lvl4pPr>
            <a:lvl5pPr>
              <a:defRPr sz="1200"/>
            </a:lvl5pPr>
            <a:lvl6pPr>
              <a:defRPr sz="2097"/>
            </a:lvl6pPr>
            <a:lvl7pPr>
              <a:defRPr sz="2097"/>
            </a:lvl7pPr>
            <a:lvl8pPr>
              <a:defRPr sz="2097"/>
            </a:lvl8pPr>
            <a:lvl9pPr>
              <a:defRPr sz="2097"/>
            </a:lvl9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GB" dirty="0"/>
          </a:p>
        </p:txBody>
      </p:sp>
      <p:sp>
        <p:nvSpPr>
          <p:cNvPr id="11" name="Picture Placeholder 9"/>
          <p:cNvSpPr>
            <a:spLocks noGrp="1"/>
          </p:cNvSpPr>
          <p:nvPr>
            <p:ph type="pic" sz="quarter" idx="16" hasCustomPrompt="1"/>
          </p:nvPr>
        </p:nvSpPr>
        <p:spPr>
          <a:xfrm>
            <a:off x="8065502" y="3635158"/>
            <a:ext cx="3491091" cy="2123508"/>
          </a:xfrm>
          <a:solidFill>
            <a:schemeClr val="bg1">
              <a:lumMod val="95000"/>
            </a:schemeClr>
          </a:solidFill>
        </p:spPr>
        <p:txBody>
          <a:bodyPr anchor="ctr" anchorCtr="0"/>
          <a:lstStyle>
            <a:lvl1pPr marL="0" indent="0" algn="ctr">
              <a:buFontTx/>
              <a:buNone/>
              <a:defRPr/>
            </a:lvl1pPr>
          </a:lstStyle>
          <a:p>
            <a:r>
              <a:rPr lang="en-GB"/>
              <a:t>Picture</a:t>
            </a:r>
            <a:endParaRPr lang="en-GB" dirty="0"/>
          </a:p>
        </p:txBody>
      </p:sp>
      <p:cxnSp>
        <p:nvCxnSpPr>
          <p:cNvPr id="7" name="Straight Connector 6">
            <a:extLst>
              <a:ext uri="{FF2B5EF4-FFF2-40B4-BE49-F238E27FC236}">
                <a16:creationId xmlns:a16="http://schemas.microsoft.com/office/drawing/2014/main" id="{2094E51C-518A-477B-81C1-CE2A48086038}"/>
              </a:ext>
            </a:extLst>
          </p:cNvPr>
          <p:cNvCxnSpPr/>
          <p:nvPr userDrawn="1"/>
        </p:nvCxnSpPr>
        <p:spPr>
          <a:xfrm>
            <a:off x="647831" y="6316537"/>
            <a:ext cx="10890764" cy="0"/>
          </a:xfrm>
          <a:prstGeom prst="line">
            <a:avLst/>
          </a:prstGeom>
          <a:ln w="9525">
            <a:solidFill>
              <a:srgbClr val="8B8A8D"/>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577128611"/>
      </p:ext>
    </p:extLst>
  </p:cSld>
  <p:clrMapOvr>
    <a:masterClrMapping/>
  </p:clrMapOvr>
  <p:hf hdr="0" ftr="0" dt="0"/>
</p:sldLayout>
</file>

<file path=ppt/slideLayouts/slideLayout353.xml><?xml version="1.0" encoding="utf-8"?>
<p:sldLayout xmlns:a="http://schemas.openxmlformats.org/drawingml/2006/main" xmlns:r="http://schemas.openxmlformats.org/officeDocument/2006/relationships" xmlns:p="http://schemas.openxmlformats.org/presentationml/2006/main" showMasterSp="0" preserve="1" userDrawn="1">
  <p:cSld name="Title Slide Pulse Pattern">
    <p:bg>
      <p:bgPr>
        <a:solidFill>
          <a:srgbClr val="00005E"/>
        </a:soli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647834" y="1338895"/>
            <a:ext cx="7198125" cy="748627"/>
          </a:xfrm>
        </p:spPr>
        <p:txBody>
          <a:bodyPr>
            <a:noAutofit/>
          </a:bodyPr>
          <a:lstStyle>
            <a:lvl1pPr>
              <a:defRPr sz="2397">
                <a:solidFill>
                  <a:srgbClr val="FBD9CA"/>
                </a:solidFill>
              </a:defRPr>
            </a:lvl1pPr>
          </a:lstStyle>
          <a:p>
            <a:r>
              <a:rPr lang="en-GB"/>
              <a:t>Click to edit Master title style</a:t>
            </a:r>
            <a:endParaRPr lang="en-GB" dirty="0"/>
          </a:p>
        </p:txBody>
      </p:sp>
      <p:sp>
        <p:nvSpPr>
          <p:cNvPr id="3" name="Subtitle 2"/>
          <p:cNvSpPr>
            <a:spLocks noGrp="1"/>
          </p:cNvSpPr>
          <p:nvPr>
            <p:ph type="subTitle" idx="1"/>
          </p:nvPr>
        </p:nvSpPr>
        <p:spPr>
          <a:xfrm>
            <a:off x="647834" y="2133156"/>
            <a:ext cx="7198125" cy="360000"/>
          </a:xfrm>
        </p:spPr>
        <p:txBody>
          <a:bodyPr/>
          <a:lstStyle>
            <a:lvl1pPr marL="0" indent="0" algn="l">
              <a:buNone/>
              <a:defRPr b="1">
                <a:solidFill>
                  <a:srgbClr val="FFFFFF"/>
                </a:solidFill>
              </a:defRPr>
            </a:lvl1pPr>
            <a:lvl2pPr marL="543790" indent="0" algn="ctr">
              <a:buNone/>
              <a:defRPr>
                <a:solidFill>
                  <a:schemeClr val="tx1">
                    <a:tint val="75000"/>
                  </a:schemeClr>
                </a:solidFill>
              </a:defRPr>
            </a:lvl2pPr>
            <a:lvl3pPr marL="1087579" indent="0" algn="ctr">
              <a:buNone/>
              <a:defRPr>
                <a:solidFill>
                  <a:schemeClr val="tx1">
                    <a:tint val="75000"/>
                  </a:schemeClr>
                </a:solidFill>
              </a:defRPr>
            </a:lvl3pPr>
            <a:lvl4pPr marL="1631367" indent="0" algn="ctr">
              <a:buNone/>
              <a:defRPr>
                <a:solidFill>
                  <a:schemeClr val="tx1">
                    <a:tint val="75000"/>
                  </a:schemeClr>
                </a:solidFill>
              </a:defRPr>
            </a:lvl4pPr>
            <a:lvl5pPr marL="2175157" indent="0" algn="ctr">
              <a:buNone/>
              <a:defRPr>
                <a:solidFill>
                  <a:schemeClr val="tx1">
                    <a:tint val="75000"/>
                  </a:schemeClr>
                </a:solidFill>
              </a:defRPr>
            </a:lvl5pPr>
            <a:lvl6pPr marL="2718948" indent="0" algn="ctr">
              <a:buNone/>
              <a:defRPr>
                <a:solidFill>
                  <a:schemeClr val="tx1">
                    <a:tint val="75000"/>
                  </a:schemeClr>
                </a:solidFill>
              </a:defRPr>
            </a:lvl6pPr>
            <a:lvl7pPr marL="3262737" indent="0" algn="ctr">
              <a:buNone/>
              <a:defRPr>
                <a:solidFill>
                  <a:schemeClr val="tx1">
                    <a:tint val="75000"/>
                  </a:schemeClr>
                </a:solidFill>
              </a:defRPr>
            </a:lvl7pPr>
            <a:lvl8pPr marL="3806526" indent="0" algn="ctr">
              <a:buNone/>
              <a:defRPr>
                <a:solidFill>
                  <a:schemeClr val="tx1">
                    <a:tint val="75000"/>
                  </a:schemeClr>
                </a:solidFill>
              </a:defRPr>
            </a:lvl8pPr>
            <a:lvl9pPr marL="4350316" indent="0" algn="ctr">
              <a:buNone/>
              <a:defRPr>
                <a:solidFill>
                  <a:schemeClr val="tx1">
                    <a:tint val="75000"/>
                  </a:schemeClr>
                </a:solidFill>
              </a:defRPr>
            </a:lvl9pPr>
          </a:lstStyle>
          <a:p>
            <a:r>
              <a:rPr lang="en-GB"/>
              <a:t>Click to edit Master subtitle style</a:t>
            </a:r>
            <a:endParaRPr lang="en-GB" dirty="0"/>
          </a:p>
        </p:txBody>
      </p:sp>
      <p:sp>
        <p:nvSpPr>
          <p:cNvPr id="21" name="Text Placeholder 20"/>
          <p:cNvSpPr>
            <a:spLocks noGrp="1"/>
          </p:cNvSpPr>
          <p:nvPr>
            <p:ph type="body" sz="quarter" idx="13" hasCustomPrompt="1"/>
          </p:nvPr>
        </p:nvSpPr>
        <p:spPr>
          <a:xfrm>
            <a:off x="647834" y="2591400"/>
            <a:ext cx="7198125" cy="215950"/>
          </a:xfrm>
        </p:spPr>
        <p:txBody>
          <a:bodyPr>
            <a:noAutofit/>
          </a:bodyPr>
          <a:lstStyle>
            <a:lvl1pPr marL="0" indent="0">
              <a:buNone/>
              <a:defRPr sz="1300">
                <a:solidFill>
                  <a:srgbClr val="FFFFFF"/>
                </a:solidFill>
              </a:defRPr>
            </a:lvl1pPr>
            <a:lvl2pPr marL="256909" indent="0">
              <a:buNone/>
              <a:defRPr>
                <a:solidFill>
                  <a:schemeClr val="accent2"/>
                </a:solidFill>
              </a:defRPr>
            </a:lvl2pPr>
            <a:lvl3pPr marL="513817" indent="0">
              <a:buNone/>
              <a:defRPr>
                <a:solidFill>
                  <a:schemeClr val="accent2"/>
                </a:solidFill>
              </a:defRPr>
            </a:lvl3pPr>
            <a:lvl4pPr marL="770727" indent="0">
              <a:buNone/>
              <a:defRPr>
                <a:solidFill>
                  <a:schemeClr val="accent2"/>
                </a:solidFill>
              </a:defRPr>
            </a:lvl4pPr>
            <a:lvl5pPr marL="1027634" indent="0">
              <a:buNone/>
              <a:defRPr>
                <a:solidFill>
                  <a:schemeClr val="accent2"/>
                </a:solidFill>
              </a:defRPr>
            </a:lvl5pPr>
          </a:lstStyle>
          <a:p>
            <a:pPr lvl="0"/>
            <a:r>
              <a:rPr lang="en-GB"/>
              <a:t>Name, title</a:t>
            </a:r>
            <a:endParaRPr lang="en-GB" dirty="0"/>
          </a:p>
        </p:txBody>
      </p:sp>
      <p:sp>
        <p:nvSpPr>
          <p:cNvPr id="22" name="Text Placeholder 20"/>
          <p:cNvSpPr>
            <a:spLocks noGrp="1"/>
          </p:cNvSpPr>
          <p:nvPr>
            <p:ph type="body" sz="quarter" idx="14" hasCustomPrompt="1"/>
          </p:nvPr>
        </p:nvSpPr>
        <p:spPr>
          <a:xfrm>
            <a:off x="647834" y="2843342"/>
            <a:ext cx="7198125" cy="215950"/>
          </a:xfrm>
        </p:spPr>
        <p:txBody>
          <a:bodyPr>
            <a:noAutofit/>
          </a:bodyPr>
          <a:lstStyle>
            <a:lvl1pPr marL="0" indent="0">
              <a:buNone/>
              <a:defRPr sz="1300">
                <a:solidFill>
                  <a:srgbClr val="FFFFFF"/>
                </a:solidFill>
              </a:defRPr>
            </a:lvl1pPr>
            <a:lvl2pPr marL="256909" indent="0">
              <a:buNone/>
              <a:defRPr>
                <a:solidFill>
                  <a:schemeClr val="accent2"/>
                </a:solidFill>
              </a:defRPr>
            </a:lvl2pPr>
            <a:lvl3pPr marL="513817" indent="0">
              <a:buNone/>
              <a:defRPr>
                <a:solidFill>
                  <a:schemeClr val="accent2"/>
                </a:solidFill>
              </a:defRPr>
            </a:lvl3pPr>
            <a:lvl4pPr marL="770727" indent="0">
              <a:buNone/>
              <a:defRPr>
                <a:solidFill>
                  <a:schemeClr val="accent2"/>
                </a:solidFill>
              </a:defRPr>
            </a:lvl4pPr>
            <a:lvl5pPr marL="1027634" indent="0">
              <a:buNone/>
              <a:defRPr>
                <a:solidFill>
                  <a:schemeClr val="accent2"/>
                </a:solidFill>
              </a:defRPr>
            </a:lvl5pPr>
          </a:lstStyle>
          <a:p>
            <a:pPr lvl="0"/>
            <a:r>
              <a:rPr lang="en-GB"/>
              <a:t>Date</a:t>
            </a:r>
            <a:endParaRPr lang="en-GB" dirty="0"/>
          </a:p>
        </p:txBody>
      </p:sp>
      <p:grpSp>
        <p:nvGrpSpPr>
          <p:cNvPr id="60" name="Pulse"/>
          <p:cNvGrpSpPr/>
          <p:nvPr userDrawn="1"/>
        </p:nvGrpSpPr>
        <p:grpSpPr>
          <a:xfrm>
            <a:off x="2" y="2990163"/>
            <a:ext cx="12200823" cy="3558351"/>
            <a:chOff x="0" y="2990850"/>
            <a:chExt cx="12204700" cy="3559175"/>
          </a:xfrm>
          <a:solidFill>
            <a:schemeClr val="bg1"/>
          </a:solidFill>
        </p:grpSpPr>
        <p:sp>
          <p:nvSpPr>
            <p:cNvPr id="11" name="Freeform 5"/>
            <p:cNvSpPr>
              <a:spLocks/>
            </p:cNvSpPr>
            <p:nvPr userDrawn="1"/>
          </p:nvSpPr>
          <p:spPr bwMode="auto">
            <a:xfrm>
              <a:off x="1820863" y="4627563"/>
              <a:ext cx="260350" cy="439738"/>
            </a:xfrm>
            <a:custGeom>
              <a:avLst/>
              <a:gdLst>
                <a:gd name="T0" fmla="*/ 41 w 82"/>
                <a:gd name="T1" fmla="*/ 138 h 138"/>
                <a:gd name="T2" fmla="*/ 41 w 82"/>
                <a:gd name="T3" fmla="*/ 138 h 138"/>
                <a:gd name="T4" fmla="*/ 0 w 82"/>
                <a:gd name="T5" fmla="*/ 96 h 138"/>
                <a:gd name="T6" fmla="*/ 0 w 82"/>
                <a:gd name="T7" fmla="*/ 41 h 138"/>
                <a:gd name="T8" fmla="*/ 41 w 82"/>
                <a:gd name="T9" fmla="*/ 0 h 138"/>
                <a:gd name="T10" fmla="*/ 82 w 82"/>
                <a:gd name="T11" fmla="*/ 41 h 138"/>
                <a:gd name="T12" fmla="*/ 82 w 82"/>
                <a:gd name="T13" fmla="*/ 96 h 138"/>
                <a:gd name="T14" fmla="*/ 41 w 82"/>
                <a:gd name="T15" fmla="*/ 138 h 13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138">
                  <a:moveTo>
                    <a:pt x="41" y="138"/>
                  </a:moveTo>
                  <a:cubicBezTo>
                    <a:pt x="41" y="138"/>
                    <a:pt x="41" y="138"/>
                    <a:pt x="41" y="138"/>
                  </a:cubicBezTo>
                  <a:cubicBezTo>
                    <a:pt x="19" y="138"/>
                    <a:pt x="0" y="119"/>
                    <a:pt x="0" y="96"/>
                  </a:cubicBezTo>
                  <a:cubicBezTo>
                    <a:pt x="0" y="41"/>
                    <a:pt x="0" y="41"/>
                    <a:pt x="0" y="41"/>
                  </a:cubicBezTo>
                  <a:cubicBezTo>
                    <a:pt x="0" y="19"/>
                    <a:pt x="19" y="0"/>
                    <a:pt x="41" y="0"/>
                  </a:cubicBezTo>
                  <a:cubicBezTo>
                    <a:pt x="64" y="0"/>
                    <a:pt x="82" y="19"/>
                    <a:pt x="82" y="41"/>
                  </a:cubicBezTo>
                  <a:cubicBezTo>
                    <a:pt x="82" y="96"/>
                    <a:pt x="82" y="96"/>
                    <a:pt x="82" y="96"/>
                  </a:cubicBezTo>
                  <a:cubicBezTo>
                    <a:pt x="82" y="119"/>
                    <a:pt x="64" y="138"/>
                    <a:pt x="41" y="13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579" fontAlgn="auto">
                <a:spcBef>
                  <a:spcPts val="0"/>
                </a:spcBef>
                <a:spcAft>
                  <a:spcPts val="0"/>
                </a:spcAft>
              </a:pPr>
              <a:endParaRPr lang="en-GB" sz="2097">
                <a:solidFill>
                  <a:prstClr val="black"/>
                </a:solidFill>
                <a:latin typeface="Arial"/>
                <a:cs typeface="+mn-cs"/>
              </a:endParaRPr>
            </a:p>
          </p:txBody>
        </p:sp>
        <p:sp>
          <p:nvSpPr>
            <p:cNvPr id="12" name="Freeform 6"/>
            <p:cNvSpPr>
              <a:spLocks/>
            </p:cNvSpPr>
            <p:nvPr userDrawn="1"/>
          </p:nvSpPr>
          <p:spPr bwMode="auto">
            <a:xfrm>
              <a:off x="1211263" y="4605338"/>
              <a:ext cx="434975" cy="1092200"/>
            </a:xfrm>
            <a:custGeom>
              <a:avLst/>
              <a:gdLst>
                <a:gd name="T0" fmla="*/ 69 w 137"/>
                <a:gd name="T1" fmla="*/ 343 h 343"/>
                <a:gd name="T2" fmla="*/ 69 w 137"/>
                <a:gd name="T3" fmla="*/ 343 h 343"/>
                <a:gd name="T4" fmla="*/ 0 w 137"/>
                <a:gd name="T5" fmla="*/ 275 h 343"/>
                <a:gd name="T6" fmla="*/ 0 w 137"/>
                <a:gd name="T7" fmla="*/ 69 h 343"/>
                <a:gd name="T8" fmla="*/ 69 w 137"/>
                <a:gd name="T9" fmla="*/ 0 h 343"/>
                <a:gd name="T10" fmla="*/ 137 w 137"/>
                <a:gd name="T11" fmla="*/ 69 h 343"/>
                <a:gd name="T12" fmla="*/ 137 w 137"/>
                <a:gd name="T13" fmla="*/ 275 h 343"/>
                <a:gd name="T14" fmla="*/ 69 w 137"/>
                <a:gd name="T15" fmla="*/ 343 h 3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7" h="343">
                  <a:moveTo>
                    <a:pt x="69" y="343"/>
                  </a:moveTo>
                  <a:cubicBezTo>
                    <a:pt x="69" y="343"/>
                    <a:pt x="69" y="343"/>
                    <a:pt x="69" y="343"/>
                  </a:cubicBezTo>
                  <a:cubicBezTo>
                    <a:pt x="31" y="343"/>
                    <a:pt x="0" y="313"/>
                    <a:pt x="0" y="275"/>
                  </a:cubicBezTo>
                  <a:cubicBezTo>
                    <a:pt x="0" y="69"/>
                    <a:pt x="0" y="69"/>
                    <a:pt x="0" y="69"/>
                  </a:cubicBezTo>
                  <a:cubicBezTo>
                    <a:pt x="0" y="31"/>
                    <a:pt x="31" y="0"/>
                    <a:pt x="69" y="0"/>
                  </a:cubicBezTo>
                  <a:cubicBezTo>
                    <a:pt x="106" y="0"/>
                    <a:pt x="137" y="31"/>
                    <a:pt x="137" y="69"/>
                  </a:cubicBezTo>
                  <a:cubicBezTo>
                    <a:pt x="137" y="275"/>
                    <a:pt x="137" y="275"/>
                    <a:pt x="137" y="275"/>
                  </a:cubicBezTo>
                  <a:cubicBezTo>
                    <a:pt x="137" y="313"/>
                    <a:pt x="106" y="343"/>
                    <a:pt x="69" y="34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579" fontAlgn="auto">
                <a:spcBef>
                  <a:spcPts val="0"/>
                </a:spcBef>
                <a:spcAft>
                  <a:spcPts val="0"/>
                </a:spcAft>
              </a:pPr>
              <a:endParaRPr lang="en-GB" sz="2097">
                <a:solidFill>
                  <a:prstClr val="black"/>
                </a:solidFill>
                <a:latin typeface="Arial"/>
                <a:cs typeface="+mn-cs"/>
              </a:endParaRPr>
            </a:p>
          </p:txBody>
        </p:sp>
        <p:sp>
          <p:nvSpPr>
            <p:cNvPr id="14" name="Freeform 7"/>
            <p:cNvSpPr>
              <a:spLocks/>
            </p:cNvSpPr>
            <p:nvPr userDrawn="1"/>
          </p:nvSpPr>
          <p:spPr bwMode="auto">
            <a:xfrm>
              <a:off x="447675" y="4105275"/>
              <a:ext cx="544513" cy="2444750"/>
            </a:xfrm>
            <a:custGeom>
              <a:avLst/>
              <a:gdLst>
                <a:gd name="T0" fmla="*/ 86 w 171"/>
                <a:gd name="T1" fmla="*/ 768 h 768"/>
                <a:gd name="T2" fmla="*/ 86 w 171"/>
                <a:gd name="T3" fmla="*/ 768 h 768"/>
                <a:gd name="T4" fmla="*/ 0 w 171"/>
                <a:gd name="T5" fmla="*/ 682 h 768"/>
                <a:gd name="T6" fmla="*/ 0 w 171"/>
                <a:gd name="T7" fmla="*/ 85 h 768"/>
                <a:gd name="T8" fmla="*/ 86 w 171"/>
                <a:gd name="T9" fmla="*/ 0 h 768"/>
                <a:gd name="T10" fmla="*/ 171 w 171"/>
                <a:gd name="T11" fmla="*/ 85 h 768"/>
                <a:gd name="T12" fmla="*/ 171 w 171"/>
                <a:gd name="T13" fmla="*/ 682 h 768"/>
                <a:gd name="T14" fmla="*/ 86 w 171"/>
                <a:gd name="T15" fmla="*/ 768 h 76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1" h="768">
                  <a:moveTo>
                    <a:pt x="86" y="768"/>
                  </a:moveTo>
                  <a:cubicBezTo>
                    <a:pt x="86" y="768"/>
                    <a:pt x="86" y="768"/>
                    <a:pt x="86" y="768"/>
                  </a:cubicBezTo>
                  <a:cubicBezTo>
                    <a:pt x="38" y="768"/>
                    <a:pt x="0" y="730"/>
                    <a:pt x="0" y="682"/>
                  </a:cubicBezTo>
                  <a:cubicBezTo>
                    <a:pt x="0" y="85"/>
                    <a:pt x="0" y="85"/>
                    <a:pt x="0" y="85"/>
                  </a:cubicBezTo>
                  <a:cubicBezTo>
                    <a:pt x="0" y="38"/>
                    <a:pt x="38" y="0"/>
                    <a:pt x="86" y="0"/>
                  </a:cubicBezTo>
                  <a:cubicBezTo>
                    <a:pt x="133" y="0"/>
                    <a:pt x="171" y="38"/>
                    <a:pt x="171" y="85"/>
                  </a:cubicBezTo>
                  <a:cubicBezTo>
                    <a:pt x="171" y="682"/>
                    <a:pt x="171" y="682"/>
                    <a:pt x="171" y="682"/>
                  </a:cubicBezTo>
                  <a:cubicBezTo>
                    <a:pt x="171" y="730"/>
                    <a:pt x="133" y="768"/>
                    <a:pt x="86" y="76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579" fontAlgn="auto">
                <a:spcBef>
                  <a:spcPts val="0"/>
                </a:spcBef>
                <a:spcAft>
                  <a:spcPts val="0"/>
                </a:spcAft>
              </a:pPr>
              <a:endParaRPr lang="en-GB" sz="2097">
                <a:solidFill>
                  <a:prstClr val="black"/>
                </a:solidFill>
                <a:latin typeface="Arial"/>
                <a:cs typeface="+mn-cs"/>
              </a:endParaRPr>
            </a:p>
          </p:txBody>
        </p:sp>
        <p:sp>
          <p:nvSpPr>
            <p:cNvPr id="15" name="Freeform 8"/>
            <p:cNvSpPr>
              <a:spLocks/>
            </p:cNvSpPr>
            <p:nvPr userDrawn="1"/>
          </p:nvSpPr>
          <p:spPr bwMode="auto">
            <a:xfrm>
              <a:off x="10529888" y="3994150"/>
              <a:ext cx="434975" cy="1092200"/>
            </a:xfrm>
            <a:custGeom>
              <a:avLst/>
              <a:gdLst>
                <a:gd name="T0" fmla="*/ 69 w 137"/>
                <a:gd name="T1" fmla="*/ 343 h 343"/>
                <a:gd name="T2" fmla="*/ 69 w 137"/>
                <a:gd name="T3" fmla="*/ 343 h 343"/>
                <a:gd name="T4" fmla="*/ 0 w 137"/>
                <a:gd name="T5" fmla="*/ 275 h 343"/>
                <a:gd name="T6" fmla="*/ 0 w 137"/>
                <a:gd name="T7" fmla="*/ 69 h 343"/>
                <a:gd name="T8" fmla="*/ 69 w 137"/>
                <a:gd name="T9" fmla="*/ 0 h 343"/>
                <a:gd name="T10" fmla="*/ 137 w 137"/>
                <a:gd name="T11" fmla="*/ 69 h 343"/>
                <a:gd name="T12" fmla="*/ 137 w 137"/>
                <a:gd name="T13" fmla="*/ 275 h 343"/>
                <a:gd name="T14" fmla="*/ 69 w 137"/>
                <a:gd name="T15" fmla="*/ 343 h 3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7" h="343">
                  <a:moveTo>
                    <a:pt x="69" y="343"/>
                  </a:moveTo>
                  <a:cubicBezTo>
                    <a:pt x="69" y="343"/>
                    <a:pt x="69" y="343"/>
                    <a:pt x="69" y="343"/>
                  </a:cubicBezTo>
                  <a:cubicBezTo>
                    <a:pt x="31" y="343"/>
                    <a:pt x="0" y="313"/>
                    <a:pt x="0" y="275"/>
                  </a:cubicBezTo>
                  <a:cubicBezTo>
                    <a:pt x="0" y="69"/>
                    <a:pt x="0" y="69"/>
                    <a:pt x="0" y="69"/>
                  </a:cubicBezTo>
                  <a:cubicBezTo>
                    <a:pt x="0" y="31"/>
                    <a:pt x="31" y="0"/>
                    <a:pt x="69" y="0"/>
                  </a:cubicBezTo>
                  <a:cubicBezTo>
                    <a:pt x="107" y="0"/>
                    <a:pt x="137" y="31"/>
                    <a:pt x="137" y="69"/>
                  </a:cubicBezTo>
                  <a:cubicBezTo>
                    <a:pt x="137" y="275"/>
                    <a:pt x="137" y="275"/>
                    <a:pt x="137" y="275"/>
                  </a:cubicBezTo>
                  <a:cubicBezTo>
                    <a:pt x="137" y="313"/>
                    <a:pt x="107" y="343"/>
                    <a:pt x="69" y="34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579" fontAlgn="auto">
                <a:spcBef>
                  <a:spcPts val="0"/>
                </a:spcBef>
                <a:spcAft>
                  <a:spcPts val="0"/>
                </a:spcAft>
              </a:pPr>
              <a:endParaRPr lang="en-GB" sz="2097">
                <a:solidFill>
                  <a:prstClr val="black"/>
                </a:solidFill>
                <a:latin typeface="Arial"/>
                <a:cs typeface="+mn-cs"/>
              </a:endParaRPr>
            </a:p>
          </p:txBody>
        </p:sp>
        <p:sp>
          <p:nvSpPr>
            <p:cNvPr id="16" name="Freeform 9"/>
            <p:cNvSpPr>
              <a:spLocks/>
            </p:cNvSpPr>
            <p:nvPr userDrawn="1"/>
          </p:nvSpPr>
          <p:spPr bwMode="auto">
            <a:xfrm>
              <a:off x="10094913" y="4627563"/>
              <a:ext cx="260350" cy="439738"/>
            </a:xfrm>
            <a:custGeom>
              <a:avLst/>
              <a:gdLst>
                <a:gd name="T0" fmla="*/ 41 w 82"/>
                <a:gd name="T1" fmla="*/ 138 h 138"/>
                <a:gd name="T2" fmla="*/ 41 w 82"/>
                <a:gd name="T3" fmla="*/ 138 h 138"/>
                <a:gd name="T4" fmla="*/ 0 w 82"/>
                <a:gd name="T5" fmla="*/ 96 h 138"/>
                <a:gd name="T6" fmla="*/ 0 w 82"/>
                <a:gd name="T7" fmla="*/ 41 h 138"/>
                <a:gd name="T8" fmla="*/ 41 w 82"/>
                <a:gd name="T9" fmla="*/ 0 h 138"/>
                <a:gd name="T10" fmla="*/ 82 w 82"/>
                <a:gd name="T11" fmla="*/ 41 h 138"/>
                <a:gd name="T12" fmla="*/ 82 w 82"/>
                <a:gd name="T13" fmla="*/ 96 h 138"/>
                <a:gd name="T14" fmla="*/ 41 w 82"/>
                <a:gd name="T15" fmla="*/ 138 h 13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138">
                  <a:moveTo>
                    <a:pt x="41" y="138"/>
                  </a:moveTo>
                  <a:cubicBezTo>
                    <a:pt x="41" y="138"/>
                    <a:pt x="41" y="138"/>
                    <a:pt x="41" y="138"/>
                  </a:cubicBezTo>
                  <a:cubicBezTo>
                    <a:pt x="18" y="138"/>
                    <a:pt x="0" y="119"/>
                    <a:pt x="0" y="96"/>
                  </a:cubicBezTo>
                  <a:cubicBezTo>
                    <a:pt x="0" y="41"/>
                    <a:pt x="0" y="41"/>
                    <a:pt x="0" y="41"/>
                  </a:cubicBezTo>
                  <a:cubicBezTo>
                    <a:pt x="0" y="19"/>
                    <a:pt x="18" y="0"/>
                    <a:pt x="41" y="0"/>
                  </a:cubicBezTo>
                  <a:cubicBezTo>
                    <a:pt x="63" y="0"/>
                    <a:pt x="82" y="19"/>
                    <a:pt x="82" y="41"/>
                  </a:cubicBezTo>
                  <a:cubicBezTo>
                    <a:pt x="82" y="96"/>
                    <a:pt x="82" y="96"/>
                    <a:pt x="82" y="96"/>
                  </a:cubicBezTo>
                  <a:cubicBezTo>
                    <a:pt x="82" y="119"/>
                    <a:pt x="63" y="138"/>
                    <a:pt x="41" y="13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579" fontAlgn="auto">
                <a:spcBef>
                  <a:spcPts val="0"/>
                </a:spcBef>
                <a:spcAft>
                  <a:spcPts val="0"/>
                </a:spcAft>
              </a:pPr>
              <a:endParaRPr lang="en-GB" sz="2097">
                <a:solidFill>
                  <a:prstClr val="black"/>
                </a:solidFill>
                <a:latin typeface="Arial"/>
                <a:cs typeface="+mn-cs"/>
              </a:endParaRPr>
            </a:p>
          </p:txBody>
        </p:sp>
        <p:sp>
          <p:nvSpPr>
            <p:cNvPr id="17" name="Freeform 10"/>
            <p:cNvSpPr>
              <a:spLocks/>
            </p:cNvSpPr>
            <p:nvPr userDrawn="1"/>
          </p:nvSpPr>
          <p:spPr bwMode="auto">
            <a:xfrm>
              <a:off x="11183938" y="3144838"/>
              <a:ext cx="544513" cy="2444750"/>
            </a:xfrm>
            <a:custGeom>
              <a:avLst/>
              <a:gdLst>
                <a:gd name="T0" fmla="*/ 86 w 171"/>
                <a:gd name="T1" fmla="*/ 768 h 768"/>
                <a:gd name="T2" fmla="*/ 86 w 171"/>
                <a:gd name="T3" fmla="*/ 768 h 768"/>
                <a:gd name="T4" fmla="*/ 0 w 171"/>
                <a:gd name="T5" fmla="*/ 682 h 768"/>
                <a:gd name="T6" fmla="*/ 0 w 171"/>
                <a:gd name="T7" fmla="*/ 85 h 768"/>
                <a:gd name="T8" fmla="*/ 86 w 171"/>
                <a:gd name="T9" fmla="*/ 0 h 768"/>
                <a:gd name="T10" fmla="*/ 171 w 171"/>
                <a:gd name="T11" fmla="*/ 85 h 768"/>
                <a:gd name="T12" fmla="*/ 171 w 171"/>
                <a:gd name="T13" fmla="*/ 682 h 768"/>
                <a:gd name="T14" fmla="*/ 86 w 171"/>
                <a:gd name="T15" fmla="*/ 768 h 76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1" h="768">
                  <a:moveTo>
                    <a:pt x="86" y="768"/>
                  </a:moveTo>
                  <a:cubicBezTo>
                    <a:pt x="86" y="768"/>
                    <a:pt x="86" y="768"/>
                    <a:pt x="86" y="768"/>
                  </a:cubicBezTo>
                  <a:cubicBezTo>
                    <a:pt x="38" y="768"/>
                    <a:pt x="0" y="730"/>
                    <a:pt x="0" y="682"/>
                  </a:cubicBezTo>
                  <a:cubicBezTo>
                    <a:pt x="0" y="85"/>
                    <a:pt x="0" y="85"/>
                    <a:pt x="0" y="85"/>
                  </a:cubicBezTo>
                  <a:cubicBezTo>
                    <a:pt x="0" y="38"/>
                    <a:pt x="38" y="0"/>
                    <a:pt x="86" y="0"/>
                  </a:cubicBezTo>
                  <a:cubicBezTo>
                    <a:pt x="133" y="0"/>
                    <a:pt x="171" y="38"/>
                    <a:pt x="171" y="85"/>
                  </a:cubicBezTo>
                  <a:cubicBezTo>
                    <a:pt x="171" y="682"/>
                    <a:pt x="171" y="682"/>
                    <a:pt x="171" y="682"/>
                  </a:cubicBezTo>
                  <a:cubicBezTo>
                    <a:pt x="171" y="730"/>
                    <a:pt x="133" y="768"/>
                    <a:pt x="86" y="76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579" fontAlgn="auto">
                <a:spcBef>
                  <a:spcPts val="0"/>
                </a:spcBef>
                <a:spcAft>
                  <a:spcPts val="0"/>
                </a:spcAft>
              </a:pPr>
              <a:endParaRPr lang="en-GB" sz="2097">
                <a:solidFill>
                  <a:prstClr val="black"/>
                </a:solidFill>
                <a:latin typeface="Arial"/>
                <a:cs typeface="+mn-cs"/>
              </a:endParaRPr>
            </a:p>
          </p:txBody>
        </p:sp>
        <p:sp>
          <p:nvSpPr>
            <p:cNvPr id="18" name="Freeform 11"/>
            <p:cNvSpPr>
              <a:spLocks noEditPoints="1"/>
            </p:cNvSpPr>
            <p:nvPr userDrawn="1"/>
          </p:nvSpPr>
          <p:spPr bwMode="auto">
            <a:xfrm>
              <a:off x="7742238" y="4083050"/>
              <a:ext cx="434975" cy="1092200"/>
            </a:xfrm>
            <a:custGeom>
              <a:avLst/>
              <a:gdLst>
                <a:gd name="T0" fmla="*/ 69 w 137"/>
                <a:gd name="T1" fmla="*/ 13 h 343"/>
                <a:gd name="T2" fmla="*/ 124 w 137"/>
                <a:gd name="T3" fmla="*/ 68 h 343"/>
                <a:gd name="T4" fmla="*/ 124 w 137"/>
                <a:gd name="T5" fmla="*/ 274 h 343"/>
                <a:gd name="T6" fmla="*/ 69 w 137"/>
                <a:gd name="T7" fmla="*/ 329 h 343"/>
                <a:gd name="T8" fmla="*/ 14 w 137"/>
                <a:gd name="T9" fmla="*/ 274 h 343"/>
                <a:gd name="T10" fmla="*/ 14 w 137"/>
                <a:gd name="T11" fmla="*/ 68 h 343"/>
                <a:gd name="T12" fmla="*/ 69 w 137"/>
                <a:gd name="T13" fmla="*/ 13 h 343"/>
                <a:gd name="T14" fmla="*/ 69 w 137"/>
                <a:gd name="T15" fmla="*/ 0 h 343"/>
                <a:gd name="T16" fmla="*/ 69 w 137"/>
                <a:gd name="T17" fmla="*/ 0 h 343"/>
                <a:gd name="T18" fmla="*/ 0 w 137"/>
                <a:gd name="T19" fmla="*/ 68 h 343"/>
                <a:gd name="T20" fmla="*/ 0 w 137"/>
                <a:gd name="T21" fmla="*/ 274 h 343"/>
                <a:gd name="T22" fmla="*/ 69 w 137"/>
                <a:gd name="T23" fmla="*/ 343 h 343"/>
                <a:gd name="T24" fmla="*/ 137 w 137"/>
                <a:gd name="T25" fmla="*/ 274 h 343"/>
                <a:gd name="T26" fmla="*/ 137 w 137"/>
                <a:gd name="T27" fmla="*/ 68 h 343"/>
                <a:gd name="T28" fmla="*/ 69 w 137"/>
                <a:gd name="T29" fmla="*/ 0 h 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7" h="343">
                  <a:moveTo>
                    <a:pt x="69" y="13"/>
                  </a:moveTo>
                  <a:cubicBezTo>
                    <a:pt x="99" y="13"/>
                    <a:pt x="124" y="38"/>
                    <a:pt x="124" y="68"/>
                  </a:cubicBezTo>
                  <a:cubicBezTo>
                    <a:pt x="124" y="274"/>
                    <a:pt x="124" y="274"/>
                    <a:pt x="124" y="274"/>
                  </a:cubicBezTo>
                  <a:cubicBezTo>
                    <a:pt x="124" y="304"/>
                    <a:pt x="99" y="329"/>
                    <a:pt x="69" y="329"/>
                  </a:cubicBezTo>
                  <a:cubicBezTo>
                    <a:pt x="39" y="329"/>
                    <a:pt x="14" y="304"/>
                    <a:pt x="14" y="274"/>
                  </a:cubicBezTo>
                  <a:cubicBezTo>
                    <a:pt x="14" y="68"/>
                    <a:pt x="14" y="68"/>
                    <a:pt x="14" y="68"/>
                  </a:cubicBezTo>
                  <a:cubicBezTo>
                    <a:pt x="14" y="38"/>
                    <a:pt x="39" y="13"/>
                    <a:pt x="69" y="13"/>
                  </a:cubicBezTo>
                  <a:moveTo>
                    <a:pt x="69" y="0"/>
                  </a:moveTo>
                  <a:cubicBezTo>
                    <a:pt x="69" y="0"/>
                    <a:pt x="69" y="0"/>
                    <a:pt x="69" y="0"/>
                  </a:cubicBezTo>
                  <a:cubicBezTo>
                    <a:pt x="31" y="0"/>
                    <a:pt x="0" y="30"/>
                    <a:pt x="0" y="68"/>
                  </a:cubicBezTo>
                  <a:cubicBezTo>
                    <a:pt x="0" y="274"/>
                    <a:pt x="0" y="274"/>
                    <a:pt x="0" y="274"/>
                  </a:cubicBezTo>
                  <a:cubicBezTo>
                    <a:pt x="0" y="312"/>
                    <a:pt x="31" y="343"/>
                    <a:pt x="69" y="343"/>
                  </a:cubicBezTo>
                  <a:cubicBezTo>
                    <a:pt x="107" y="343"/>
                    <a:pt x="137" y="312"/>
                    <a:pt x="137" y="274"/>
                  </a:cubicBezTo>
                  <a:cubicBezTo>
                    <a:pt x="137" y="68"/>
                    <a:pt x="137" y="68"/>
                    <a:pt x="137" y="68"/>
                  </a:cubicBezTo>
                  <a:cubicBezTo>
                    <a:pt x="137" y="30"/>
                    <a:pt x="107" y="0"/>
                    <a:pt x="6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579" fontAlgn="auto">
                <a:spcBef>
                  <a:spcPts val="0"/>
                </a:spcBef>
                <a:spcAft>
                  <a:spcPts val="0"/>
                </a:spcAft>
              </a:pPr>
              <a:endParaRPr lang="en-GB" sz="2097">
                <a:solidFill>
                  <a:prstClr val="black"/>
                </a:solidFill>
                <a:latin typeface="Arial"/>
                <a:cs typeface="+mn-cs"/>
              </a:endParaRPr>
            </a:p>
          </p:txBody>
        </p:sp>
        <p:sp>
          <p:nvSpPr>
            <p:cNvPr id="19" name="Freeform 12"/>
            <p:cNvSpPr>
              <a:spLocks/>
            </p:cNvSpPr>
            <p:nvPr userDrawn="1"/>
          </p:nvSpPr>
          <p:spPr bwMode="auto">
            <a:xfrm>
              <a:off x="9480550" y="4605338"/>
              <a:ext cx="439738" cy="1092200"/>
            </a:xfrm>
            <a:custGeom>
              <a:avLst/>
              <a:gdLst>
                <a:gd name="T0" fmla="*/ 69 w 138"/>
                <a:gd name="T1" fmla="*/ 343 h 343"/>
                <a:gd name="T2" fmla="*/ 69 w 138"/>
                <a:gd name="T3" fmla="*/ 343 h 343"/>
                <a:gd name="T4" fmla="*/ 0 w 138"/>
                <a:gd name="T5" fmla="*/ 275 h 343"/>
                <a:gd name="T6" fmla="*/ 0 w 138"/>
                <a:gd name="T7" fmla="*/ 69 h 343"/>
                <a:gd name="T8" fmla="*/ 69 w 138"/>
                <a:gd name="T9" fmla="*/ 0 h 343"/>
                <a:gd name="T10" fmla="*/ 138 w 138"/>
                <a:gd name="T11" fmla="*/ 69 h 343"/>
                <a:gd name="T12" fmla="*/ 138 w 138"/>
                <a:gd name="T13" fmla="*/ 275 h 343"/>
                <a:gd name="T14" fmla="*/ 69 w 138"/>
                <a:gd name="T15" fmla="*/ 343 h 3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8" h="343">
                  <a:moveTo>
                    <a:pt x="69" y="343"/>
                  </a:moveTo>
                  <a:cubicBezTo>
                    <a:pt x="69" y="343"/>
                    <a:pt x="69" y="343"/>
                    <a:pt x="69" y="343"/>
                  </a:cubicBezTo>
                  <a:cubicBezTo>
                    <a:pt x="31" y="343"/>
                    <a:pt x="0" y="313"/>
                    <a:pt x="0" y="275"/>
                  </a:cubicBezTo>
                  <a:cubicBezTo>
                    <a:pt x="0" y="69"/>
                    <a:pt x="0" y="69"/>
                    <a:pt x="0" y="69"/>
                  </a:cubicBezTo>
                  <a:cubicBezTo>
                    <a:pt x="0" y="31"/>
                    <a:pt x="31" y="0"/>
                    <a:pt x="69" y="0"/>
                  </a:cubicBezTo>
                  <a:cubicBezTo>
                    <a:pt x="107" y="0"/>
                    <a:pt x="138" y="31"/>
                    <a:pt x="138" y="69"/>
                  </a:cubicBezTo>
                  <a:cubicBezTo>
                    <a:pt x="138" y="275"/>
                    <a:pt x="138" y="275"/>
                    <a:pt x="138" y="275"/>
                  </a:cubicBezTo>
                  <a:cubicBezTo>
                    <a:pt x="138" y="313"/>
                    <a:pt x="107" y="343"/>
                    <a:pt x="69" y="34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579" fontAlgn="auto">
                <a:spcBef>
                  <a:spcPts val="0"/>
                </a:spcBef>
                <a:spcAft>
                  <a:spcPts val="0"/>
                </a:spcAft>
              </a:pPr>
              <a:endParaRPr lang="en-GB" sz="2097">
                <a:solidFill>
                  <a:prstClr val="black"/>
                </a:solidFill>
                <a:latin typeface="Arial"/>
                <a:cs typeface="+mn-cs"/>
              </a:endParaRPr>
            </a:p>
          </p:txBody>
        </p:sp>
        <p:sp>
          <p:nvSpPr>
            <p:cNvPr id="46" name="Freeform 13"/>
            <p:cNvSpPr>
              <a:spLocks noEditPoints="1"/>
            </p:cNvSpPr>
            <p:nvPr userDrawn="1"/>
          </p:nvSpPr>
          <p:spPr bwMode="auto">
            <a:xfrm>
              <a:off x="8397875" y="3230563"/>
              <a:ext cx="546100" cy="2447925"/>
            </a:xfrm>
            <a:custGeom>
              <a:avLst/>
              <a:gdLst>
                <a:gd name="T0" fmla="*/ 86 w 172"/>
                <a:gd name="T1" fmla="*/ 14 h 769"/>
                <a:gd name="T2" fmla="*/ 158 w 172"/>
                <a:gd name="T3" fmla="*/ 86 h 769"/>
                <a:gd name="T4" fmla="*/ 158 w 172"/>
                <a:gd name="T5" fmla="*/ 683 h 769"/>
                <a:gd name="T6" fmla="*/ 86 w 172"/>
                <a:gd name="T7" fmla="*/ 755 h 769"/>
                <a:gd name="T8" fmla="*/ 14 w 172"/>
                <a:gd name="T9" fmla="*/ 683 h 769"/>
                <a:gd name="T10" fmla="*/ 14 w 172"/>
                <a:gd name="T11" fmla="*/ 86 h 769"/>
                <a:gd name="T12" fmla="*/ 86 w 172"/>
                <a:gd name="T13" fmla="*/ 14 h 769"/>
                <a:gd name="T14" fmla="*/ 86 w 172"/>
                <a:gd name="T15" fmla="*/ 0 h 769"/>
                <a:gd name="T16" fmla="*/ 0 w 172"/>
                <a:gd name="T17" fmla="*/ 86 h 769"/>
                <a:gd name="T18" fmla="*/ 0 w 172"/>
                <a:gd name="T19" fmla="*/ 683 h 769"/>
                <a:gd name="T20" fmla="*/ 86 w 172"/>
                <a:gd name="T21" fmla="*/ 769 h 769"/>
                <a:gd name="T22" fmla="*/ 172 w 172"/>
                <a:gd name="T23" fmla="*/ 683 h 769"/>
                <a:gd name="T24" fmla="*/ 172 w 172"/>
                <a:gd name="T25" fmla="*/ 86 h 769"/>
                <a:gd name="T26" fmla="*/ 86 w 172"/>
                <a:gd name="T27" fmla="*/ 0 h 7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2" h="769">
                  <a:moveTo>
                    <a:pt x="86" y="14"/>
                  </a:moveTo>
                  <a:cubicBezTo>
                    <a:pt x="126" y="14"/>
                    <a:pt x="158" y="46"/>
                    <a:pt x="158" y="86"/>
                  </a:cubicBezTo>
                  <a:cubicBezTo>
                    <a:pt x="158" y="683"/>
                    <a:pt x="158" y="683"/>
                    <a:pt x="158" y="683"/>
                  </a:cubicBezTo>
                  <a:cubicBezTo>
                    <a:pt x="158" y="723"/>
                    <a:pt x="126" y="755"/>
                    <a:pt x="86" y="755"/>
                  </a:cubicBezTo>
                  <a:cubicBezTo>
                    <a:pt x="46" y="755"/>
                    <a:pt x="14" y="723"/>
                    <a:pt x="14" y="683"/>
                  </a:cubicBezTo>
                  <a:cubicBezTo>
                    <a:pt x="14" y="86"/>
                    <a:pt x="14" y="86"/>
                    <a:pt x="14" y="86"/>
                  </a:cubicBezTo>
                  <a:cubicBezTo>
                    <a:pt x="14" y="46"/>
                    <a:pt x="46" y="14"/>
                    <a:pt x="86" y="14"/>
                  </a:cubicBezTo>
                  <a:moveTo>
                    <a:pt x="86" y="0"/>
                  </a:moveTo>
                  <a:cubicBezTo>
                    <a:pt x="38" y="0"/>
                    <a:pt x="0" y="39"/>
                    <a:pt x="0" y="86"/>
                  </a:cubicBezTo>
                  <a:cubicBezTo>
                    <a:pt x="0" y="683"/>
                    <a:pt x="0" y="683"/>
                    <a:pt x="0" y="683"/>
                  </a:cubicBezTo>
                  <a:cubicBezTo>
                    <a:pt x="0" y="730"/>
                    <a:pt x="38" y="769"/>
                    <a:pt x="86" y="769"/>
                  </a:cubicBezTo>
                  <a:cubicBezTo>
                    <a:pt x="133" y="769"/>
                    <a:pt x="172" y="730"/>
                    <a:pt x="172" y="683"/>
                  </a:cubicBezTo>
                  <a:cubicBezTo>
                    <a:pt x="172" y="86"/>
                    <a:pt x="172" y="86"/>
                    <a:pt x="172" y="86"/>
                  </a:cubicBezTo>
                  <a:cubicBezTo>
                    <a:pt x="172" y="39"/>
                    <a:pt x="133" y="0"/>
                    <a:pt x="8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579" fontAlgn="auto">
                <a:spcBef>
                  <a:spcPts val="0"/>
                </a:spcBef>
                <a:spcAft>
                  <a:spcPts val="0"/>
                </a:spcAft>
              </a:pPr>
              <a:endParaRPr lang="en-GB" sz="2097">
                <a:solidFill>
                  <a:prstClr val="black"/>
                </a:solidFill>
                <a:latin typeface="Arial"/>
                <a:cs typeface="+mn-cs"/>
              </a:endParaRPr>
            </a:p>
          </p:txBody>
        </p:sp>
        <p:sp>
          <p:nvSpPr>
            <p:cNvPr id="47" name="Freeform 14"/>
            <p:cNvSpPr>
              <a:spLocks noEditPoints="1"/>
            </p:cNvSpPr>
            <p:nvPr userDrawn="1"/>
          </p:nvSpPr>
          <p:spPr bwMode="auto">
            <a:xfrm>
              <a:off x="1951038" y="4083050"/>
              <a:ext cx="439738" cy="1092200"/>
            </a:xfrm>
            <a:custGeom>
              <a:avLst/>
              <a:gdLst>
                <a:gd name="T0" fmla="*/ 69 w 138"/>
                <a:gd name="T1" fmla="*/ 13 h 343"/>
                <a:gd name="T2" fmla="*/ 124 w 138"/>
                <a:gd name="T3" fmla="*/ 68 h 343"/>
                <a:gd name="T4" fmla="*/ 124 w 138"/>
                <a:gd name="T5" fmla="*/ 274 h 343"/>
                <a:gd name="T6" fmla="*/ 69 w 138"/>
                <a:gd name="T7" fmla="*/ 329 h 343"/>
                <a:gd name="T8" fmla="*/ 14 w 138"/>
                <a:gd name="T9" fmla="*/ 274 h 343"/>
                <a:gd name="T10" fmla="*/ 14 w 138"/>
                <a:gd name="T11" fmla="*/ 68 h 343"/>
                <a:gd name="T12" fmla="*/ 69 w 138"/>
                <a:gd name="T13" fmla="*/ 13 h 343"/>
                <a:gd name="T14" fmla="*/ 69 w 138"/>
                <a:gd name="T15" fmla="*/ 0 h 343"/>
                <a:gd name="T16" fmla="*/ 0 w 138"/>
                <a:gd name="T17" fmla="*/ 68 h 343"/>
                <a:gd name="T18" fmla="*/ 0 w 138"/>
                <a:gd name="T19" fmla="*/ 274 h 343"/>
                <a:gd name="T20" fmla="*/ 69 w 138"/>
                <a:gd name="T21" fmla="*/ 343 h 343"/>
                <a:gd name="T22" fmla="*/ 138 w 138"/>
                <a:gd name="T23" fmla="*/ 274 h 343"/>
                <a:gd name="T24" fmla="*/ 138 w 138"/>
                <a:gd name="T25" fmla="*/ 68 h 343"/>
                <a:gd name="T26" fmla="*/ 69 w 138"/>
                <a:gd name="T27" fmla="*/ 0 h 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8" h="343">
                  <a:moveTo>
                    <a:pt x="69" y="13"/>
                  </a:moveTo>
                  <a:cubicBezTo>
                    <a:pt x="99" y="13"/>
                    <a:pt x="124" y="38"/>
                    <a:pt x="124" y="68"/>
                  </a:cubicBezTo>
                  <a:cubicBezTo>
                    <a:pt x="124" y="274"/>
                    <a:pt x="124" y="274"/>
                    <a:pt x="124" y="274"/>
                  </a:cubicBezTo>
                  <a:cubicBezTo>
                    <a:pt x="124" y="304"/>
                    <a:pt x="99" y="329"/>
                    <a:pt x="69" y="329"/>
                  </a:cubicBezTo>
                  <a:cubicBezTo>
                    <a:pt x="39" y="329"/>
                    <a:pt x="14" y="304"/>
                    <a:pt x="14" y="274"/>
                  </a:cubicBezTo>
                  <a:cubicBezTo>
                    <a:pt x="14" y="68"/>
                    <a:pt x="14" y="68"/>
                    <a:pt x="14" y="68"/>
                  </a:cubicBezTo>
                  <a:cubicBezTo>
                    <a:pt x="14" y="38"/>
                    <a:pt x="39" y="13"/>
                    <a:pt x="69" y="13"/>
                  </a:cubicBezTo>
                  <a:moveTo>
                    <a:pt x="69" y="0"/>
                  </a:moveTo>
                  <a:cubicBezTo>
                    <a:pt x="31" y="0"/>
                    <a:pt x="0" y="30"/>
                    <a:pt x="0" y="68"/>
                  </a:cubicBezTo>
                  <a:cubicBezTo>
                    <a:pt x="0" y="274"/>
                    <a:pt x="0" y="274"/>
                    <a:pt x="0" y="274"/>
                  </a:cubicBezTo>
                  <a:cubicBezTo>
                    <a:pt x="0" y="312"/>
                    <a:pt x="31" y="343"/>
                    <a:pt x="69" y="343"/>
                  </a:cubicBezTo>
                  <a:cubicBezTo>
                    <a:pt x="107" y="343"/>
                    <a:pt x="138" y="312"/>
                    <a:pt x="138" y="274"/>
                  </a:cubicBezTo>
                  <a:cubicBezTo>
                    <a:pt x="138" y="68"/>
                    <a:pt x="138" y="68"/>
                    <a:pt x="138" y="68"/>
                  </a:cubicBezTo>
                  <a:cubicBezTo>
                    <a:pt x="138" y="30"/>
                    <a:pt x="107" y="0"/>
                    <a:pt x="6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579" fontAlgn="auto">
                <a:spcBef>
                  <a:spcPts val="0"/>
                </a:spcBef>
                <a:spcAft>
                  <a:spcPts val="0"/>
                </a:spcAft>
              </a:pPr>
              <a:endParaRPr lang="en-GB" sz="2097">
                <a:solidFill>
                  <a:prstClr val="black"/>
                </a:solidFill>
                <a:latin typeface="Arial"/>
                <a:cs typeface="+mn-cs"/>
              </a:endParaRPr>
            </a:p>
          </p:txBody>
        </p:sp>
        <p:sp>
          <p:nvSpPr>
            <p:cNvPr id="48" name="Freeform 15"/>
            <p:cNvSpPr>
              <a:spLocks noEditPoints="1"/>
            </p:cNvSpPr>
            <p:nvPr userDrawn="1"/>
          </p:nvSpPr>
          <p:spPr bwMode="auto">
            <a:xfrm>
              <a:off x="2606675" y="3230563"/>
              <a:ext cx="546100" cy="2447925"/>
            </a:xfrm>
            <a:custGeom>
              <a:avLst/>
              <a:gdLst>
                <a:gd name="T0" fmla="*/ 86 w 172"/>
                <a:gd name="T1" fmla="*/ 14 h 769"/>
                <a:gd name="T2" fmla="*/ 158 w 172"/>
                <a:gd name="T3" fmla="*/ 86 h 769"/>
                <a:gd name="T4" fmla="*/ 158 w 172"/>
                <a:gd name="T5" fmla="*/ 683 h 769"/>
                <a:gd name="T6" fmla="*/ 86 w 172"/>
                <a:gd name="T7" fmla="*/ 755 h 769"/>
                <a:gd name="T8" fmla="*/ 14 w 172"/>
                <a:gd name="T9" fmla="*/ 683 h 769"/>
                <a:gd name="T10" fmla="*/ 14 w 172"/>
                <a:gd name="T11" fmla="*/ 86 h 769"/>
                <a:gd name="T12" fmla="*/ 86 w 172"/>
                <a:gd name="T13" fmla="*/ 14 h 769"/>
                <a:gd name="T14" fmla="*/ 86 w 172"/>
                <a:gd name="T15" fmla="*/ 0 h 769"/>
                <a:gd name="T16" fmla="*/ 0 w 172"/>
                <a:gd name="T17" fmla="*/ 86 h 769"/>
                <a:gd name="T18" fmla="*/ 0 w 172"/>
                <a:gd name="T19" fmla="*/ 683 h 769"/>
                <a:gd name="T20" fmla="*/ 86 w 172"/>
                <a:gd name="T21" fmla="*/ 769 h 769"/>
                <a:gd name="T22" fmla="*/ 172 w 172"/>
                <a:gd name="T23" fmla="*/ 683 h 769"/>
                <a:gd name="T24" fmla="*/ 172 w 172"/>
                <a:gd name="T25" fmla="*/ 86 h 769"/>
                <a:gd name="T26" fmla="*/ 86 w 172"/>
                <a:gd name="T27" fmla="*/ 0 h 7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2" h="769">
                  <a:moveTo>
                    <a:pt x="86" y="14"/>
                  </a:moveTo>
                  <a:cubicBezTo>
                    <a:pt x="126" y="14"/>
                    <a:pt x="158" y="46"/>
                    <a:pt x="158" y="86"/>
                  </a:cubicBezTo>
                  <a:cubicBezTo>
                    <a:pt x="158" y="683"/>
                    <a:pt x="158" y="683"/>
                    <a:pt x="158" y="683"/>
                  </a:cubicBezTo>
                  <a:cubicBezTo>
                    <a:pt x="158" y="723"/>
                    <a:pt x="126" y="755"/>
                    <a:pt x="86" y="755"/>
                  </a:cubicBezTo>
                  <a:cubicBezTo>
                    <a:pt x="46" y="755"/>
                    <a:pt x="14" y="723"/>
                    <a:pt x="14" y="683"/>
                  </a:cubicBezTo>
                  <a:cubicBezTo>
                    <a:pt x="14" y="86"/>
                    <a:pt x="14" y="86"/>
                    <a:pt x="14" y="86"/>
                  </a:cubicBezTo>
                  <a:cubicBezTo>
                    <a:pt x="14" y="46"/>
                    <a:pt x="46" y="14"/>
                    <a:pt x="86" y="14"/>
                  </a:cubicBezTo>
                  <a:moveTo>
                    <a:pt x="86" y="0"/>
                  </a:moveTo>
                  <a:cubicBezTo>
                    <a:pt x="39" y="0"/>
                    <a:pt x="0" y="39"/>
                    <a:pt x="0" y="86"/>
                  </a:cubicBezTo>
                  <a:cubicBezTo>
                    <a:pt x="0" y="683"/>
                    <a:pt x="0" y="683"/>
                    <a:pt x="0" y="683"/>
                  </a:cubicBezTo>
                  <a:cubicBezTo>
                    <a:pt x="0" y="730"/>
                    <a:pt x="39" y="769"/>
                    <a:pt x="86" y="769"/>
                  </a:cubicBezTo>
                  <a:cubicBezTo>
                    <a:pt x="133" y="769"/>
                    <a:pt x="172" y="730"/>
                    <a:pt x="172" y="683"/>
                  </a:cubicBezTo>
                  <a:cubicBezTo>
                    <a:pt x="172" y="86"/>
                    <a:pt x="172" y="86"/>
                    <a:pt x="172" y="86"/>
                  </a:cubicBezTo>
                  <a:cubicBezTo>
                    <a:pt x="172" y="39"/>
                    <a:pt x="133" y="0"/>
                    <a:pt x="8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579" fontAlgn="auto">
                <a:spcBef>
                  <a:spcPts val="0"/>
                </a:spcBef>
                <a:spcAft>
                  <a:spcPts val="0"/>
                </a:spcAft>
              </a:pPr>
              <a:endParaRPr lang="en-GB" sz="2097">
                <a:solidFill>
                  <a:prstClr val="black"/>
                </a:solidFill>
                <a:latin typeface="Arial"/>
                <a:cs typeface="+mn-cs"/>
              </a:endParaRPr>
            </a:p>
          </p:txBody>
        </p:sp>
        <p:sp>
          <p:nvSpPr>
            <p:cNvPr id="49" name="Freeform 16"/>
            <p:cNvSpPr>
              <a:spLocks/>
            </p:cNvSpPr>
            <p:nvPr userDrawn="1"/>
          </p:nvSpPr>
          <p:spPr bwMode="auto">
            <a:xfrm>
              <a:off x="8718550" y="4105275"/>
              <a:ext cx="546100" cy="2444750"/>
            </a:xfrm>
            <a:custGeom>
              <a:avLst/>
              <a:gdLst>
                <a:gd name="T0" fmla="*/ 86 w 172"/>
                <a:gd name="T1" fmla="*/ 768 h 768"/>
                <a:gd name="T2" fmla="*/ 86 w 172"/>
                <a:gd name="T3" fmla="*/ 768 h 768"/>
                <a:gd name="T4" fmla="*/ 0 w 172"/>
                <a:gd name="T5" fmla="*/ 682 h 768"/>
                <a:gd name="T6" fmla="*/ 0 w 172"/>
                <a:gd name="T7" fmla="*/ 85 h 768"/>
                <a:gd name="T8" fmla="*/ 86 w 172"/>
                <a:gd name="T9" fmla="*/ 0 h 768"/>
                <a:gd name="T10" fmla="*/ 172 w 172"/>
                <a:gd name="T11" fmla="*/ 85 h 768"/>
                <a:gd name="T12" fmla="*/ 172 w 172"/>
                <a:gd name="T13" fmla="*/ 682 h 768"/>
                <a:gd name="T14" fmla="*/ 86 w 172"/>
                <a:gd name="T15" fmla="*/ 768 h 76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2" h="768">
                  <a:moveTo>
                    <a:pt x="86" y="768"/>
                  </a:moveTo>
                  <a:cubicBezTo>
                    <a:pt x="86" y="768"/>
                    <a:pt x="86" y="768"/>
                    <a:pt x="86" y="768"/>
                  </a:cubicBezTo>
                  <a:cubicBezTo>
                    <a:pt x="39" y="768"/>
                    <a:pt x="0" y="730"/>
                    <a:pt x="0" y="682"/>
                  </a:cubicBezTo>
                  <a:cubicBezTo>
                    <a:pt x="0" y="85"/>
                    <a:pt x="0" y="85"/>
                    <a:pt x="0" y="85"/>
                  </a:cubicBezTo>
                  <a:cubicBezTo>
                    <a:pt x="0" y="38"/>
                    <a:pt x="39" y="0"/>
                    <a:pt x="86" y="0"/>
                  </a:cubicBezTo>
                  <a:cubicBezTo>
                    <a:pt x="133" y="0"/>
                    <a:pt x="172" y="38"/>
                    <a:pt x="172" y="85"/>
                  </a:cubicBezTo>
                  <a:cubicBezTo>
                    <a:pt x="172" y="682"/>
                    <a:pt x="172" y="682"/>
                    <a:pt x="172" y="682"/>
                  </a:cubicBezTo>
                  <a:cubicBezTo>
                    <a:pt x="172" y="730"/>
                    <a:pt x="133" y="768"/>
                    <a:pt x="86" y="76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579" fontAlgn="auto">
                <a:spcBef>
                  <a:spcPts val="0"/>
                </a:spcBef>
                <a:spcAft>
                  <a:spcPts val="0"/>
                </a:spcAft>
              </a:pPr>
              <a:endParaRPr lang="en-GB" sz="2097">
                <a:solidFill>
                  <a:prstClr val="black"/>
                </a:solidFill>
                <a:latin typeface="Arial"/>
                <a:cs typeface="+mn-cs"/>
              </a:endParaRPr>
            </a:p>
          </p:txBody>
        </p:sp>
        <p:sp>
          <p:nvSpPr>
            <p:cNvPr id="50" name="Freeform 17"/>
            <p:cNvSpPr>
              <a:spLocks noEditPoints="1"/>
            </p:cNvSpPr>
            <p:nvPr userDrawn="1"/>
          </p:nvSpPr>
          <p:spPr bwMode="auto">
            <a:xfrm>
              <a:off x="4465638" y="3841750"/>
              <a:ext cx="438150" cy="1092200"/>
            </a:xfrm>
            <a:custGeom>
              <a:avLst/>
              <a:gdLst>
                <a:gd name="T0" fmla="*/ 69 w 138"/>
                <a:gd name="T1" fmla="*/ 14 h 343"/>
                <a:gd name="T2" fmla="*/ 124 w 138"/>
                <a:gd name="T3" fmla="*/ 69 h 343"/>
                <a:gd name="T4" fmla="*/ 124 w 138"/>
                <a:gd name="T5" fmla="*/ 275 h 343"/>
                <a:gd name="T6" fmla="*/ 69 w 138"/>
                <a:gd name="T7" fmla="*/ 330 h 343"/>
                <a:gd name="T8" fmla="*/ 14 w 138"/>
                <a:gd name="T9" fmla="*/ 275 h 343"/>
                <a:gd name="T10" fmla="*/ 14 w 138"/>
                <a:gd name="T11" fmla="*/ 69 h 343"/>
                <a:gd name="T12" fmla="*/ 69 w 138"/>
                <a:gd name="T13" fmla="*/ 14 h 343"/>
                <a:gd name="T14" fmla="*/ 69 w 138"/>
                <a:gd name="T15" fmla="*/ 0 h 343"/>
                <a:gd name="T16" fmla="*/ 0 w 138"/>
                <a:gd name="T17" fmla="*/ 69 h 343"/>
                <a:gd name="T18" fmla="*/ 0 w 138"/>
                <a:gd name="T19" fmla="*/ 275 h 343"/>
                <a:gd name="T20" fmla="*/ 69 w 138"/>
                <a:gd name="T21" fmla="*/ 343 h 343"/>
                <a:gd name="T22" fmla="*/ 138 w 138"/>
                <a:gd name="T23" fmla="*/ 275 h 343"/>
                <a:gd name="T24" fmla="*/ 138 w 138"/>
                <a:gd name="T25" fmla="*/ 69 h 343"/>
                <a:gd name="T26" fmla="*/ 69 w 138"/>
                <a:gd name="T27" fmla="*/ 0 h 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8" h="343">
                  <a:moveTo>
                    <a:pt x="69" y="14"/>
                  </a:moveTo>
                  <a:cubicBezTo>
                    <a:pt x="99" y="14"/>
                    <a:pt x="124" y="39"/>
                    <a:pt x="124" y="69"/>
                  </a:cubicBezTo>
                  <a:cubicBezTo>
                    <a:pt x="124" y="275"/>
                    <a:pt x="124" y="275"/>
                    <a:pt x="124" y="275"/>
                  </a:cubicBezTo>
                  <a:cubicBezTo>
                    <a:pt x="124" y="305"/>
                    <a:pt x="99" y="330"/>
                    <a:pt x="69" y="330"/>
                  </a:cubicBezTo>
                  <a:cubicBezTo>
                    <a:pt x="39" y="330"/>
                    <a:pt x="14" y="305"/>
                    <a:pt x="14" y="275"/>
                  </a:cubicBezTo>
                  <a:cubicBezTo>
                    <a:pt x="14" y="69"/>
                    <a:pt x="14" y="69"/>
                    <a:pt x="14" y="69"/>
                  </a:cubicBezTo>
                  <a:cubicBezTo>
                    <a:pt x="14" y="39"/>
                    <a:pt x="39" y="14"/>
                    <a:pt x="69" y="14"/>
                  </a:cubicBezTo>
                  <a:moveTo>
                    <a:pt x="69" y="0"/>
                  </a:moveTo>
                  <a:cubicBezTo>
                    <a:pt x="31" y="0"/>
                    <a:pt x="0" y="31"/>
                    <a:pt x="0" y="69"/>
                  </a:cubicBezTo>
                  <a:cubicBezTo>
                    <a:pt x="0" y="275"/>
                    <a:pt x="0" y="275"/>
                    <a:pt x="0" y="275"/>
                  </a:cubicBezTo>
                  <a:cubicBezTo>
                    <a:pt x="0" y="313"/>
                    <a:pt x="31" y="343"/>
                    <a:pt x="69" y="343"/>
                  </a:cubicBezTo>
                  <a:cubicBezTo>
                    <a:pt x="107" y="343"/>
                    <a:pt x="138" y="313"/>
                    <a:pt x="138" y="275"/>
                  </a:cubicBezTo>
                  <a:cubicBezTo>
                    <a:pt x="138" y="69"/>
                    <a:pt x="138" y="69"/>
                    <a:pt x="138" y="69"/>
                  </a:cubicBezTo>
                  <a:cubicBezTo>
                    <a:pt x="138" y="31"/>
                    <a:pt x="107" y="0"/>
                    <a:pt x="6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579" fontAlgn="auto">
                <a:spcBef>
                  <a:spcPts val="0"/>
                </a:spcBef>
                <a:spcAft>
                  <a:spcPts val="0"/>
                </a:spcAft>
              </a:pPr>
              <a:endParaRPr lang="en-GB" sz="2097">
                <a:solidFill>
                  <a:prstClr val="black"/>
                </a:solidFill>
                <a:latin typeface="Arial"/>
                <a:cs typeface="+mn-cs"/>
              </a:endParaRPr>
            </a:p>
          </p:txBody>
        </p:sp>
        <p:sp>
          <p:nvSpPr>
            <p:cNvPr id="51" name="Freeform 18"/>
            <p:cNvSpPr>
              <a:spLocks/>
            </p:cNvSpPr>
            <p:nvPr userDrawn="1"/>
          </p:nvSpPr>
          <p:spPr bwMode="auto">
            <a:xfrm>
              <a:off x="7259638" y="4475163"/>
              <a:ext cx="260350" cy="436563"/>
            </a:xfrm>
            <a:custGeom>
              <a:avLst/>
              <a:gdLst>
                <a:gd name="T0" fmla="*/ 41 w 82"/>
                <a:gd name="T1" fmla="*/ 137 h 137"/>
                <a:gd name="T2" fmla="*/ 41 w 82"/>
                <a:gd name="T3" fmla="*/ 137 h 137"/>
                <a:gd name="T4" fmla="*/ 0 w 82"/>
                <a:gd name="T5" fmla="*/ 96 h 137"/>
                <a:gd name="T6" fmla="*/ 0 w 82"/>
                <a:gd name="T7" fmla="*/ 41 h 137"/>
                <a:gd name="T8" fmla="*/ 41 w 82"/>
                <a:gd name="T9" fmla="*/ 0 h 137"/>
                <a:gd name="T10" fmla="*/ 82 w 82"/>
                <a:gd name="T11" fmla="*/ 41 h 137"/>
                <a:gd name="T12" fmla="*/ 82 w 82"/>
                <a:gd name="T13" fmla="*/ 96 h 137"/>
                <a:gd name="T14" fmla="*/ 41 w 82"/>
                <a:gd name="T15" fmla="*/ 137 h 13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137">
                  <a:moveTo>
                    <a:pt x="41" y="137"/>
                  </a:moveTo>
                  <a:cubicBezTo>
                    <a:pt x="41" y="137"/>
                    <a:pt x="41" y="137"/>
                    <a:pt x="41" y="137"/>
                  </a:cubicBezTo>
                  <a:cubicBezTo>
                    <a:pt x="18" y="137"/>
                    <a:pt x="0" y="119"/>
                    <a:pt x="0" y="96"/>
                  </a:cubicBezTo>
                  <a:cubicBezTo>
                    <a:pt x="0" y="41"/>
                    <a:pt x="0" y="41"/>
                    <a:pt x="0" y="41"/>
                  </a:cubicBezTo>
                  <a:cubicBezTo>
                    <a:pt x="0" y="19"/>
                    <a:pt x="18" y="0"/>
                    <a:pt x="41" y="0"/>
                  </a:cubicBezTo>
                  <a:cubicBezTo>
                    <a:pt x="64" y="0"/>
                    <a:pt x="82" y="19"/>
                    <a:pt x="82" y="41"/>
                  </a:cubicBezTo>
                  <a:cubicBezTo>
                    <a:pt x="82" y="96"/>
                    <a:pt x="82" y="96"/>
                    <a:pt x="82" y="96"/>
                  </a:cubicBezTo>
                  <a:cubicBezTo>
                    <a:pt x="82" y="119"/>
                    <a:pt x="64" y="137"/>
                    <a:pt x="41" y="13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579" fontAlgn="auto">
                <a:spcBef>
                  <a:spcPts val="0"/>
                </a:spcBef>
                <a:spcAft>
                  <a:spcPts val="0"/>
                </a:spcAft>
              </a:pPr>
              <a:endParaRPr lang="en-GB" sz="2097">
                <a:solidFill>
                  <a:prstClr val="black"/>
                </a:solidFill>
                <a:latin typeface="Arial"/>
                <a:cs typeface="+mn-cs"/>
              </a:endParaRPr>
            </a:p>
          </p:txBody>
        </p:sp>
        <p:sp>
          <p:nvSpPr>
            <p:cNvPr id="52" name="Freeform 19"/>
            <p:cNvSpPr>
              <a:spLocks noEditPoints="1"/>
            </p:cNvSpPr>
            <p:nvPr userDrawn="1"/>
          </p:nvSpPr>
          <p:spPr bwMode="auto">
            <a:xfrm>
              <a:off x="4030663" y="4475163"/>
              <a:ext cx="260350" cy="436563"/>
            </a:xfrm>
            <a:custGeom>
              <a:avLst/>
              <a:gdLst>
                <a:gd name="T0" fmla="*/ 41 w 82"/>
                <a:gd name="T1" fmla="*/ 14 h 137"/>
                <a:gd name="T2" fmla="*/ 69 w 82"/>
                <a:gd name="T3" fmla="*/ 41 h 137"/>
                <a:gd name="T4" fmla="*/ 69 w 82"/>
                <a:gd name="T5" fmla="*/ 96 h 137"/>
                <a:gd name="T6" fmla="*/ 41 w 82"/>
                <a:gd name="T7" fmla="*/ 124 h 137"/>
                <a:gd name="T8" fmla="*/ 14 w 82"/>
                <a:gd name="T9" fmla="*/ 96 h 137"/>
                <a:gd name="T10" fmla="*/ 14 w 82"/>
                <a:gd name="T11" fmla="*/ 41 h 137"/>
                <a:gd name="T12" fmla="*/ 41 w 82"/>
                <a:gd name="T13" fmla="*/ 14 h 137"/>
                <a:gd name="T14" fmla="*/ 41 w 82"/>
                <a:gd name="T15" fmla="*/ 0 h 137"/>
                <a:gd name="T16" fmla="*/ 0 w 82"/>
                <a:gd name="T17" fmla="*/ 41 h 137"/>
                <a:gd name="T18" fmla="*/ 0 w 82"/>
                <a:gd name="T19" fmla="*/ 96 h 137"/>
                <a:gd name="T20" fmla="*/ 41 w 82"/>
                <a:gd name="T21" fmla="*/ 137 h 137"/>
                <a:gd name="T22" fmla="*/ 82 w 82"/>
                <a:gd name="T23" fmla="*/ 96 h 137"/>
                <a:gd name="T24" fmla="*/ 82 w 82"/>
                <a:gd name="T25" fmla="*/ 41 h 137"/>
                <a:gd name="T26" fmla="*/ 41 w 82"/>
                <a:gd name="T27" fmla="*/ 0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2" h="137">
                  <a:moveTo>
                    <a:pt x="41" y="14"/>
                  </a:moveTo>
                  <a:cubicBezTo>
                    <a:pt x="56" y="14"/>
                    <a:pt x="69" y="26"/>
                    <a:pt x="69" y="41"/>
                  </a:cubicBezTo>
                  <a:cubicBezTo>
                    <a:pt x="69" y="96"/>
                    <a:pt x="69" y="96"/>
                    <a:pt x="69" y="96"/>
                  </a:cubicBezTo>
                  <a:cubicBezTo>
                    <a:pt x="69" y="112"/>
                    <a:pt x="56" y="124"/>
                    <a:pt x="41" y="124"/>
                  </a:cubicBezTo>
                  <a:cubicBezTo>
                    <a:pt x="26" y="124"/>
                    <a:pt x="14" y="112"/>
                    <a:pt x="14" y="96"/>
                  </a:cubicBezTo>
                  <a:cubicBezTo>
                    <a:pt x="14" y="41"/>
                    <a:pt x="14" y="41"/>
                    <a:pt x="14" y="41"/>
                  </a:cubicBezTo>
                  <a:cubicBezTo>
                    <a:pt x="14" y="26"/>
                    <a:pt x="26" y="14"/>
                    <a:pt x="41" y="14"/>
                  </a:cubicBezTo>
                  <a:moveTo>
                    <a:pt x="41" y="0"/>
                  </a:moveTo>
                  <a:cubicBezTo>
                    <a:pt x="19" y="0"/>
                    <a:pt x="0" y="19"/>
                    <a:pt x="0" y="41"/>
                  </a:cubicBezTo>
                  <a:cubicBezTo>
                    <a:pt x="0" y="96"/>
                    <a:pt x="0" y="96"/>
                    <a:pt x="0" y="96"/>
                  </a:cubicBezTo>
                  <a:cubicBezTo>
                    <a:pt x="0" y="119"/>
                    <a:pt x="19" y="137"/>
                    <a:pt x="41" y="137"/>
                  </a:cubicBezTo>
                  <a:cubicBezTo>
                    <a:pt x="64" y="137"/>
                    <a:pt x="82" y="119"/>
                    <a:pt x="82" y="96"/>
                  </a:cubicBezTo>
                  <a:cubicBezTo>
                    <a:pt x="82" y="41"/>
                    <a:pt x="82" y="41"/>
                    <a:pt x="82" y="41"/>
                  </a:cubicBezTo>
                  <a:cubicBezTo>
                    <a:pt x="82" y="19"/>
                    <a:pt x="64" y="0"/>
                    <a:pt x="4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579" fontAlgn="auto">
                <a:spcBef>
                  <a:spcPts val="0"/>
                </a:spcBef>
                <a:spcAft>
                  <a:spcPts val="0"/>
                </a:spcAft>
              </a:pPr>
              <a:endParaRPr lang="en-GB" sz="2097">
                <a:solidFill>
                  <a:prstClr val="black"/>
                </a:solidFill>
                <a:latin typeface="Arial"/>
                <a:cs typeface="+mn-cs"/>
              </a:endParaRPr>
            </a:p>
          </p:txBody>
        </p:sp>
        <p:sp>
          <p:nvSpPr>
            <p:cNvPr id="53" name="Freeform 20"/>
            <p:cNvSpPr>
              <a:spLocks/>
            </p:cNvSpPr>
            <p:nvPr userDrawn="1"/>
          </p:nvSpPr>
          <p:spPr bwMode="auto">
            <a:xfrm>
              <a:off x="6648450" y="4452938"/>
              <a:ext cx="436563" cy="1092200"/>
            </a:xfrm>
            <a:custGeom>
              <a:avLst/>
              <a:gdLst>
                <a:gd name="T0" fmla="*/ 68 w 137"/>
                <a:gd name="T1" fmla="*/ 343 h 343"/>
                <a:gd name="T2" fmla="*/ 68 w 137"/>
                <a:gd name="T3" fmla="*/ 343 h 343"/>
                <a:gd name="T4" fmla="*/ 0 w 137"/>
                <a:gd name="T5" fmla="*/ 275 h 343"/>
                <a:gd name="T6" fmla="*/ 0 w 137"/>
                <a:gd name="T7" fmla="*/ 69 h 343"/>
                <a:gd name="T8" fmla="*/ 68 w 137"/>
                <a:gd name="T9" fmla="*/ 0 h 343"/>
                <a:gd name="T10" fmla="*/ 137 w 137"/>
                <a:gd name="T11" fmla="*/ 69 h 343"/>
                <a:gd name="T12" fmla="*/ 137 w 137"/>
                <a:gd name="T13" fmla="*/ 275 h 343"/>
                <a:gd name="T14" fmla="*/ 68 w 137"/>
                <a:gd name="T15" fmla="*/ 343 h 3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7" h="343">
                  <a:moveTo>
                    <a:pt x="68" y="343"/>
                  </a:moveTo>
                  <a:cubicBezTo>
                    <a:pt x="68" y="343"/>
                    <a:pt x="68" y="343"/>
                    <a:pt x="68" y="343"/>
                  </a:cubicBezTo>
                  <a:cubicBezTo>
                    <a:pt x="30" y="343"/>
                    <a:pt x="0" y="313"/>
                    <a:pt x="0" y="275"/>
                  </a:cubicBezTo>
                  <a:cubicBezTo>
                    <a:pt x="0" y="69"/>
                    <a:pt x="0" y="69"/>
                    <a:pt x="0" y="69"/>
                  </a:cubicBezTo>
                  <a:cubicBezTo>
                    <a:pt x="0" y="31"/>
                    <a:pt x="30" y="0"/>
                    <a:pt x="68" y="0"/>
                  </a:cubicBezTo>
                  <a:cubicBezTo>
                    <a:pt x="106" y="0"/>
                    <a:pt x="137" y="31"/>
                    <a:pt x="137" y="69"/>
                  </a:cubicBezTo>
                  <a:cubicBezTo>
                    <a:pt x="137" y="275"/>
                    <a:pt x="137" y="275"/>
                    <a:pt x="137" y="275"/>
                  </a:cubicBezTo>
                  <a:cubicBezTo>
                    <a:pt x="137" y="313"/>
                    <a:pt x="106" y="343"/>
                    <a:pt x="68" y="34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579" fontAlgn="auto">
                <a:spcBef>
                  <a:spcPts val="0"/>
                </a:spcBef>
                <a:spcAft>
                  <a:spcPts val="0"/>
                </a:spcAft>
              </a:pPr>
              <a:endParaRPr lang="en-GB" sz="2097">
                <a:solidFill>
                  <a:prstClr val="black"/>
                </a:solidFill>
                <a:latin typeface="Arial"/>
                <a:cs typeface="+mn-cs"/>
              </a:endParaRPr>
            </a:p>
          </p:txBody>
        </p:sp>
        <p:sp>
          <p:nvSpPr>
            <p:cNvPr id="54" name="Freeform 21"/>
            <p:cNvSpPr>
              <a:spLocks/>
            </p:cNvSpPr>
            <p:nvPr userDrawn="1"/>
          </p:nvSpPr>
          <p:spPr bwMode="auto">
            <a:xfrm>
              <a:off x="5119688" y="2990850"/>
              <a:ext cx="547688" cy="2444750"/>
            </a:xfrm>
            <a:custGeom>
              <a:avLst/>
              <a:gdLst>
                <a:gd name="T0" fmla="*/ 86 w 172"/>
                <a:gd name="T1" fmla="*/ 768 h 768"/>
                <a:gd name="T2" fmla="*/ 86 w 172"/>
                <a:gd name="T3" fmla="*/ 768 h 768"/>
                <a:gd name="T4" fmla="*/ 0 w 172"/>
                <a:gd name="T5" fmla="*/ 682 h 768"/>
                <a:gd name="T6" fmla="*/ 0 w 172"/>
                <a:gd name="T7" fmla="*/ 85 h 768"/>
                <a:gd name="T8" fmla="*/ 86 w 172"/>
                <a:gd name="T9" fmla="*/ 0 h 768"/>
                <a:gd name="T10" fmla="*/ 172 w 172"/>
                <a:gd name="T11" fmla="*/ 85 h 768"/>
                <a:gd name="T12" fmla="*/ 172 w 172"/>
                <a:gd name="T13" fmla="*/ 682 h 768"/>
                <a:gd name="T14" fmla="*/ 86 w 172"/>
                <a:gd name="T15" fmla="*/ 768 h 76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2" h="768">
                  <a:moveTo>
                    <a:pt x="86" y="768"/>
                  </a:moveTo>
                  <a:cubicBezTo>
                    <a:pt x="86" y="768"/>
                    <a:pt x="86" y="768"/>
                    <a:pt x="86" y="768"/>
                  </a:cubicBezTo>
                  <a:cubicBezTo>
                    <a:pt x="39" y="768"/>
                    <a:pt x="0" y="730"/>
                    <a:pt x="0" y="682"/>
                  </a:cubicBezTo>
                  <a:cubicBezTo>
                    <a:pt x="0" y="85"/>
                    <a:pt x="0" y="85"/>
                    <a:pt x="0" y="85"/>
                  </a:cubicBezTo>
                  <a:cubicBezTo>
                    <a:pt x="0" y="38"/>
                    <a:pt x="39" y="0"/>
                    <a:pt x="86" y="0"/>
                  </a:cubicBezTo>
                  <a:cubicBezTo>
                    <a:pt x="133" y="0"/>
                    <a:pt x="172" y="38"/>
                    <a:pt x="172" y="85"/>
                  </a:cubicBezTo>
                  <a:cubicBezTo>
                    <a:pt x="172" y="682"/>
                    <a:pt x="172" y="682"/>
                    <a:pt x="172" y="682"/>
                  </a:cubicBezTo>
                  <a:cubicBezTo>
                    <a:pt x="172" y="730"/>
                    <a:pt x="133" y="768"/>
                    <a:pt x="86" y="76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579" fontAlgn="auto">
                <a:spcBef>
                  <a:spcPts val="0"/>
                </a:spcBef>
                <a:spcAft>
                  <a:spcPts val="0"/>
                </a:spcAft>
              </a:pPr>
              <a:endParaRPr lang="en-GB" sz="2097">
                <a:solidFill>
                  <a:prstClr val="black"/>
                </a:solidFill>
                <a:latin typeface="Arial"/>
                <a:cs typeface="+mn-cs"/>
              </a:endParaRPr>
            </a:p>
          </p:txBody>
        </p:sp>
        <p:sp>
          <p:nvSpPr>
            <p:cNvPr id="55" name="Freeform 22"/>
            <p:cNvSpPr>
              <a:spLocks/>
            </p:cNvSpPr>
            <p:nvPr userDrawn="1"/>
          </p:nvSpPr>
          <p:spPr bwMode="auto">
            <a:xfrm>
              <a:off x="5886450" y="3952875"/>
              <a:ext cx="542925" cy="2444750"/>
            </a:xfrm>
            <a:custGeom>
              <a:avLst/>
              <a:gdLst>
                <a:gd name="T0" fmla="*/ 85 w 171"/>
                <a:gd name="T1" fmla="*/ 768 h 768"/>
                <a:gd name="T2" fmla="*/ 85 w 171"/>
                <a:gd name="T3" fmla="*/ 768 h 768"/>
                <a:gd name="T4" fmla="*/ 0 w 171"/>
                <a:gd name="T5" fmla="*/ 682 h 768"/>
                <a:gd name="T6" fmla="*/ 0 w 171"/>
                <a:gd name="T7" fmla="*/ 85 h 768"/>
                <a:gd name="T8" fmla="*/ 85 w 171"/>
                <a:gd name="T9" fmla="*/ 0 h 768"/>
                <a:gd name="T10" fmla="*/ 171 w 171"/>
                <a:gd name="T11" fmla="*/ 85 h 768"/>
                <a:gd name="T12" fmla="*/ 171 w 171"/>
                <a:gd name="T13" fmla="*/ 682 h 768"/>
                <a:gd name="T14" fmla="*/ 85 w 171"/>
                <a:gd name="T15" fmla="*/ 768 h 76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1" h="768">
                  <a:moveTo>
                    <a:pt x="85" y="768"/>
                  </a:moveTo>
                  <a:cubicBezTo>
                    <a:pt x="85" y="768"/>
                    <a:pt x="85" y="768"/>
                    <a:pt x="85" y="768"/>
                  </a:cubicBezTo>
                  <a:cubicBezTo>
                    <a:pt x="38" y="768"/>
                    <a:pt x="0" y="730"/>
                    <a:pt x="0" y="682"/>
                  </a:cubicBezTo>
                  <a:cubicBezTo>
                    <a:pt x="0" y="85"/>
                    <a:pt x="0" y="85"/>
                    <a:pt x="0" y="85"/>
                  </a:cubicBezTo>
                  <a:cubicBezTo>
                    <a:pt x="0" y="38"/>
                    <a:pt x="38" y="0"/>
                    <a:pt x="85" y="0"/>
                  </a:cubicBezTo>
                  <a:cubicBezTo>
                    <a:pt x="133" y="0"/>
                    <a:pt x="171" y="38"/>
                    <a:pt x="171" y="85"/>
                  </a:cubicBezTo>
                  <a:cubicBezTo>
                    <a:pt x="171" y="682"/>
                    <a:pt x="171" y="682"/>
                    <a:pt x="171" y="682"/>
                  </a:cubicBezTo>
                  <a:cubicBezTo>
                    <a:pt x="171" y="730"/>
                    <a:pt x="133" y="768"/>
                    <a:pt x="85" y="76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579" fontAlgn="auto">
                <a:spcBef>
                  <a:spcPts val="0"/>
                </a:spcBef>
                <a:spcAft>
                  <a:spcPts val="0"/>
                </a:spcAft>
              </a:pPr>
              <a:endParaRPr lang="en-GB" sz="2097">
                <a:solidFill>
                  <a:prstClr val="black"/>
                </a:solidFill>
                <a:latin typeface="Arial"/>
                <a:cs typeface="+mn-cs"/>
              </a:endParaRPr>
            </a:p>
          </p:txBody>
        </p:sp>
        <p:sp>
          <p:nvSpPr>
            <p:cNvPr id="56" name="Freeform 23"/>
            <p:cNvSpPr>
              <a:spLocks/>
            </p:cNvSpPr>
            <p:nvPr userDrawn="1"/>
          </p:nvSpPr>
          <p:spPr bwMode="auto">
            <a:xfrm>
              <a:off x="3790950" y="4716463"/>
              <a:ext cx="436563" cy="1092200"/>
            </a:xfrm>
            <a:custGeom>
              <a:avLst/>
              <a:gdLst>
                <a:gd name="T0" fmla="*/ 68 w 137"/>
                <a:gd name="T1" fmla="*/ 343 h 343"/>
                <a:gd name="T2" fmla="*/ 68 w 137"/>
                <a:gd name="T3" fmla="*/ 343 h 343"/>
                <a:gd name="T4" fmla="*/ 0 w 137"/>
                <a:gd name="T5" fmla="*/ 274 h 343"/>
                <a:gd name="T6" fmla="*/ 0 w 137"/>
                <a:gd name="T7" fmla="*/ 68 h 343"/>
                <a:gd name="T8" fmla="*/ 68 w 137"/>
                <a:gd name="T9" fmla="*/ 0 h 343"/>
                <a:gd name="T10" fmla="*/ 137 w 137"/>
                <a:gd name="T11" fmla="*/ 68 h 343"/>
                <a:gd name="T12" fmla="*/ 137 w 137"/>
                <a:gd name="T13" fmla="*/ 274 h 343"/>
                <a:gd name="T14" fmla="*/ 68 w 137"/>
                <a:gd name="T15" fmla="*/ 343 h 3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7" h="343">
                  <a:moveTo>
                    <a:pt x="68" y="343"/>
                  </a:moveTo>
                  <a:cubicBezTo>
                    <a:pt x="68" y="343"/>
                    <a:pt x="68" y="343"/>
                    <a:pt x="68" y="343"/>
                  </a:cubicBezTo>
                  <a:cubicBezTo>
                    <a:pt x="30" y="343"/>
                    <a:pt x="0" y="312"/>
                    <a:pt x="0" y="274"/>
                  </a:cubicBezTo>
                  <a:cubicBezTo>
                    <a:pt x="0" y="68"/>
                    <a:pt x="0" y="68"/>
                    <a:pt x="0" y="68"/>
                  </a:cubicBezTo>
                  <a:cubicBezTo>
                    <a:pt x="0" y="30"/>
                    <a:pt x="30" y="0"/>
                    <a:pt x="68" y="0"/>
                  </a:cubicBezTo>
                  <a:cubicBezTo>
                    <a:pt x="106" y="0"/>
                    <a:pt x="137" y="30"/>
                    <a:pt x="137" y="68"/>
                  </a:cubicBezTo>
                  <a:cubicBezTo>
                    <a:pt x="137" y="274"/>
                    <a:pt x="137" y="274"/>
                    <a:pt x="137" y="274"/>
                  </a:cubicBezTo>
                  <a:cubicBezTo>
                    <a:pt x="137" y="312"/>
                    <a:pt x="106" y="343"/>
                    <a:pt x="68" y="34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579" fontAlgn="auto">
                <a:spcBef>
                  <a:spcPts val="0"/>
                </a:spcBef>
                <a:spcAft>
                  <a:spcPts val="0"/>
                </a:spcAft>
              </a:pPr>
              <a:endParaRPr lang="en-GB" sz="2097">
                <a:solidFill>
                  <a:prstClr val="black"/>
                </a:solidFill>
                <a:latin typeface="Arial"/>
                <a:cs typeface="+mn-cs"/>
              </a:endParaRPr>
            </a:p>
          </p:txBody>
        </p:sp>
        <p:sp>
          <p:nvSpPr>
            <p:cNvPr id="57" name="Freeform 24"/>
            <p:cNvSpPr>
              <a:spLocks/>
            </p:cNvSpPr>
            <p:nvPr userDrawn="1"/>
          </p:nvSpPr>
          <p:spPr bwMode="auto">
            <a:xfrm>
              <a:off x="3028950" y="3841750"/>
              <a:ext cx="542925" cy="2447925"/>
            </a:xfrm>
            <a:custGeom>
              <a:avLst/>
              <a:gdLst>
                <a:gd name="T0" fmla="*/ 85 w 171"/>
                <a:gd name="T1" fmla="*/ 769 h 769"/>
                <a:gd name="T2" fmla="*/ 85 w 171"/>
                <a:gd name="T3" fmla="*/ 769 h 769"/>
                <a:gd name="T4" fmla="*/ 0 w 171"/>
                <a:gd name="T5" fmla="*/ 683 h 769"/>
                <a:gd name="T6" fmla="*/ 0 w 171"/>
                <a:gd name="T7" fmla="*/ 86 h 769"/>
                <a:gd name="T8" fmla="*/ 85 w 171"/>
                <a:gd name="T9" fmla="*/ 0 h 769"/>
                <a:gd name="T10" fmla="*/ 171 w 171"/>
                <a:gd name="T11" fmla="*/ 86 h 769"/>
                <a:gd name="T12" fmla="*/ 171 w 171"/>
                <a:gd name="T13" fmla="*/ 683 h 769"/>
                <a:gd name="T14" fmla="*/ 85 w 171"/>
                <a:gd name="T15" fmla="*/ 769 h 76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1" h="769">
                  <a:moveTo>
                    <a:pt x="85" y="769"/>
                  </a:moveTo>
                  <a:cubicBezTo>
                    <a:pt x="85" y="769"/>
                    <a:pt x="85" y="769"/>
                    <a:pt x="85" y="769"/>
                  </a:cubicBezTo>
                  <a:cubicBezTo>
                    <a:pt x="38" y="769"/>
                    <a:pt x="0" y="730"/>
                    <a:pt x="0" y="683"/>
                  </a:cubicBezTo>
                  <a:cubicBezTo>
                    <a:pt x="0" y="86"/>
                    <a:pt x="0" y="86"/>
                    <a:pt x="0" y="86"/>
                  </a:cubicBezTo>
                  <a:cubicBezTo>
                    <a:pt x="0" y="39"/>
                    <a:pt x="38" y="0"/>
                    <a:pt x="85" y="0"/>
                  </a:cubicBezTo>
                  <a:cubicBezTo>
                    <a:pt x="133" y="0"/>
                    <a:pt x="171" y="39"/>
                    <a:pt x="171" y="86"/>
                  </a:cubicBezTo>
                  <a:cubicBezTo>
                    <a:pt x="171" y="683"/>
                    <a:pt x="171" y="683"/>
                    <a:pt x="171" y="683"/>
                  </a:cubicBezTo>
                  <a:cubicBezTo>
                    <a:pt x="171" y="730"/>
                    <a:pt x="133" y="769"/>
                    <a:pt x="85" y="76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579" fontAlgn="auto">
                <a:spcBef>
                  <a:spcPts val="0"/>
                </a:spcBef>
                <a:spcAft>
                  <a:spcPts val="0"/>
                </a:spcAft>
              </a:pPr>
              <a:endParaRPr lang="en-GB" sz="2097">
                <a:solidFill>
                  <a:prstClr val="black"/>
                </a:solidFill>
                <a:latin typeface="Arial"/>
                <a:cs typeface="+mn-cs"/>
              </a:endParaRPr>
            </a:p>
          </p:txBody>
        </p:sp>
        <p:sp>
          <p:nvSpPr>
            <p:cNvPr id="58" name="Freeform 25"/>
            <p:cNvSpPr>
              <a:spLocks/>
            </p:cNvSpPr>
            <p:nvPr userDrawn="1"/>
          </p:nvSpPr>
          <p:spPr bwMode="auto">
            <a:xfrm>
              <a:off x="0" y="3148013"/>
              <a:ext cx="228600" cy="2438400"/>
            </a:xfrm>
            <a:custGeom>
              <a:avLst/>
              <a:gdLst>
                <a:gd name="T0" fmla="*/ 0 w 72"/>
                <a:gd name="T1" fmla="*/ 0 h 766"/>
                <a:gd name="T2" fmla="*/ 0 w 72"/>
                <a:gd name="T3" fmla="*/ 766 h 766"/>
                <a:gd name="T4" fmla="*/ 72 w 72"/>
                <a:gd name="T5" fmla="*/ 681 h 766"/>
                <a:gd name="T6" fmla="*/ 72 w 72"/>
                <a:gd name="T7" fmla="*/ 84 h 766"/>
                <a:gd name="T8" fmla="*/ 0 w 72"/>
                <a:gd name="T9" fmla="*/ 0 h 766"/>
              </a:gdLst>
              <a:ahLst/>
              <a:cxnLst>
                <a:cxn ang="0">
                  <a:pos x="T0" y="T1"/>
                </a:cxn>
                <a:cxn ang="0">
                  <a:pos x="T2" y="T3"/>
                </a:cxn>
                <a:cxn ang="0">
                  <a:pos x="T4" y="T5"/>
                </a:cxn>
                <a:cxn ang="0">
                  <a:pos x="T6" y="T7"/>
                </a:cxn>
                <a:cxn ang="0">
                  <a:pos x="T8" y="T9"/>
                </a:cxn>
              </a:cxnLst>
              <a:rect l="0" t="0" r="r" b="b"/>
              <a:pathLst>
                <a:path w="72" h="766">
                  <a:moveTo>
                    <a:pt x="0" y="0"/>
                  </a:moveTo>
                  <a:cubicBezTo>
                    <a:pt x="0" y="766"/>
                    <a:pt x="0" y="766"/>
                    <a:pt x="0" y="766"/>
                  </a:cubicBezTo>
                  <a:cubicBezTo>
                    <a:pt x="41" y="759"/>
                    <a:pt x="72" y="724"/>
                    <a:pt x="72" y="681"/>
                  </a:cubicBezTo>
                  <a:cubicBezTo>
                    <a:pt x="72" y="84"/>
                    <a:pt x="72" y="84"/>
                    <a:pt x="72" y="84"/>
                  </a:cubicBezTo>
                  <a:cubicBezTo>
                    <a:pt x="72" y="42"/>
                    <a:pt x="41" y="6"/>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579" fontAlgn="auto">
                <a:spcBef>
                  <a:spcPts val="0"/>
                </a:spcBef>
                <a:spcAft>
                  <a:spcPts val="0"/>
                </a:spcAft>
              </a:pPr>
              <a:endParaRPr lang="en-GB" sz="2097">
                <a:solidFill>
                  <a:prstClr val="black"/>
                </a:solidFill>
                <a:latin typeface="Arial"/>
                <a:cs typeface="+mn-cs"/>
              </a:endParaRPr>
            </a:p>
          </p:txBody>
        </p:sp>
        <p:sp>
          <p:nvSpPr>
            <p:cNvPr id="59" name="Freeform 26"/>
            <p:cNvSpPr>
              <a:spLocks/>
            </p:cNvSpPr>
            <p:nvPr userDrawn="1"/>
          </p:nvSpPr>
          <p:spPr bwMode="auto">
            <a:xfrm>
              <a:off x="11950700" y="4105275"/>
              <a:ext cx="254000" cy="2444750"/>
            </a:xfrm>
            <a:custGeom>
              <a:avLst/>
              <a:gdLst>
                <a:gd name="T0" fmla="*/ 80 w 80"/>
                <a:gd name="T1" fmla="*/ 0 h 768"/>
                <a:gd name="T2" fmla="*/ 0 w 80"/>
                <a:gd name="T3" fmla="*/ 85 h 768"/>
                <a:gd name="T4" fmla="*/ 0 w 80"/>
                <a:gd name="T5" fmla="*/ 682 h 768"/>
                <a:gd name="T6" fmla="*/ 80 w 80"/>
                <a:gd name="T7" fmla="*/ 768 h 768"/>
                <a:gd name="T8" fmla="*/ 80 w 80"/>
                <a:gd name="T9" fmla="*/ 0 h 768"/>
              </a:gdLst>
              <a:ahLst/>
              <a:cxnLst>
                <a:cxn ang="0">
                  <a:pos x="T0" y="T1"/>
                </a:cxn>
                <a:cxn ang="0">
                  <a:pos x="T2" y="T3"/>
                </a:cxn>
                <a:cxn ang="0">
                  <a:pos x="T4" y="T5"/>
                </a:cxn>
                <a:cxn ang="0">
                  <a:pos x="T6" y="T7"/>
                </a:cxn>
                <a:cxn ang="0">
                  <a:pos x="T8" y="T9"/>
                </a:cxn>
              </a:cxnLst>
              <a:rect l="0" t="0" r="r" b="b"/>
              <a:pathLst>
                <a:path w="80" h="768">
                  <a:moveTo>
                    <a:pt x="80" y="0"/>
                  </a:moveTo>
                  <a:cubicBezTo>
                    <a:pt x="36" y="2"/>
                    <a:pt x="0" y="39"/>
                    <a:pt x="0" y="85"/>
                  </a:cubicBezTo>
                  <a:cubicBezTo>
                    <a:pt x="0" y="682"/>
                    <a:pt x="0" y="682"/>
                    <a:pt x="0" y="682"/>
                  </a:cubicBezTo>
                  <a:cubicBezTo>
                    <a:pt x="0" y="728"/>
                    <a:pt x="36" y="766"/>
                    <a:pt x="80" y="768"/>
                  </a:cubicBezTo>
                  <a:lnTo>
                    <a:pt x="8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579" fontAlgn="auto">
                <a:spcBef>
                  <a:spcPts val="0"/>
                </a:spcBef>
                <a:spcAft>
                  <a:spcPts val="0"/>
                </a:spcAft>
              </a:pPr>
              <a:endParaRPr lang="en-GB" sz="2097">
                <a:solidFill>
                  <a:prstClr val="black"/>
                </a:solidFill>
                <a:latin typeface="Arial"/>
                <a:cs typeface="+mn-cs"/>
              </a:endParaRPr>
            </a:p>
          </p:txBody>
        </p:sp>
      </p:grpSp>
      <p:grpSp>
        <p:nvGrpSpPr>
          <p:cNvPr id="31" name="Logotype"/>
          <p:cNvGrpSpPr/>
          <p:nvPr userDrawn="1"/>
        </p:nvGrpSpPr>
        <p:grpSpPr>
          <a:xfrm>
            <a:off x="641186" y="530768"/>
            <a:ext cx="1383679" cy="288542"/>
            <a:chOff x="9501453" y="6148765"/>
            <a:chExt cx="2047875" cy="427037"/>
          </a:xfrm>
          <a:solidFill>
            <a:schemeClr val="bg1"/>
          </a:solidFill>
        </p:grpSpPr>
        <p:sp>
          <p:nvSpPr>
            <p:cNvPr id="32" name="Freeform 5"/>
            <p:cNvSpPr>
              <a:spLocks noEditPoints="1"/>
            </p:cNvSpPr>
            <p:nvPr userDrawn="1"/>
          </p:nvSpPr>
          <p:spPr bwMode="auto">
            <a:xfrm>
              <a:off x="11206428" y="6231315"/>
              <a:ext cx="342900" cy="344487"/>
            </a:xfrm>
            <a:custGeom>
              <a:avLst/>
              <a:gdLst>
                <a:gd name="T0" fmla="*/ 43 w 91"/>
                <a:gd name="T1" fmla="*/ 2 h 91"/>
                <a:gd name="T2" fmla="*/ 2 w 91"/>
                <a:gd name="T3" fmla="*/ 44 h 91"/>
                <a:gd name="T4" fmla="*/ 46 w 91"/>
                <a:gd name="T5" fmla="*/ 91 h 91"/>
                <a:gd name="T6" fmla="*/ 74 w 91"/>
                <a:gd name="T7" fmla="*/ 77 h 91"/>
                <a:gd name="T8" fmla="*/ 74 w 91"/>
                <a:gd name="T9" fmla="*/ 90 h 91"/>
                <a:gd name="T10" fmla="*/ 91 w 91"/>
                <a:gd name="T11" fmla="*/ 90 h 91"/>
                <a:gd name="T12" fmla="*/ 91 w 91"/>
                <a:gd name="T13" fmla="*/ 47 h 91"/>
                <a:gd name="T14" fmla="*/ 43 w 91"/>
                <a:gd name="T15" fmla="*/ 2 h 91"/>
                <a:gd name="T16" fmla="*/ 72 w 91"/>
                <a:gd name="T17" fmla="*/ 48 h 91"/>
                <a:gd name="T18" fmla="*/ 43 w 91"/>
                <a:gd name="T19" fmla="*/ 72 h 91"/>
                <a:gd name="T20" fmla="*/ 21 w 91"/>
                <a:gd name="T21" fmla="*/ 50 h 91"/>
                <a:gd name="T22" fmla="*/ 46 w 91"/>
                <a:gd name="T23" fmla="*/ 21 h 91"/>
                <a:gd name="T24" fmla="*/ 72 w 91"/>
                <a:gd name="T25" fmla="*/ 45 h 91"/>
                <a:gd name="T26" fmla="*/ 72 w 91"/>
                <a:gd name="T27" fmla="*/ 48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1" h="91">
                  <a:moveTo>
                    <a:pt x="43" y="2"/>
                  </a:moveTo>
                  <a:cubicBezTo>
                    <a:pt x="21" y="4"/>
                    <a:pt x="3" y="22"/>
                    <a:pt x="2" y="44"/>
                  </a:cubicBezTo>
                  <a:cubicBezTo>
                    <a:pt x="0" y="70"/>
                    <a:pt x="21" y="91"/>
                    <a:pt x="46" y="91"/>
                  </a:cubicBezTo>
                  <a:cubicBezTo>
                    <a:pt x="56" y="91"/>
                    <a:pt x="68" y="87"/>
                    <a:pt x="74" y="77"/>
                  </a:cubicBezTo>
                  <a:cubicBezTo>
                    <a:pt x="74" y="90"/>
                    <a:pt x="74" y="90"/>
                    <a:pt x="74" y="90"/>
                  </a:cubicBezTo>
                  <a:cubicBezTo>
                    <a:pt x="91" y="90"/>
                    <a:pt x="91" y="90"/>
                    <a:pt x="91" y="90"/>
                  </a:cubicBezTo>
                  <a:cubicBezTo>
                    <a:pt x="91" y="47"/>
                    <a:pt x="91" y="47"/>
                    <a:pt x="91" y="47"/>
                  </a:cubicBezTo>
                  <a:cubicBezTo>
                    <a:pt x="91" y="20"/>
                    <a:pt x="69" y="0"/>
                    <a:pt x="43" y="2"/>
                  </a:cubicBezTo>
                  <a:close/>
                  <a:moveTo>
                    <a:pt x="72" y="48"/>
                  </a:moveTo>
                  <a:cubicBezTo>
                    <a:pt x="71" y="63"/>
                    <a:pt x="58" y="74"/>
                    <a:pt x="43" y="72"/>
                  </a:cubicBezTo>
                  <a:cubicBezTo>
                    <a:pt x="32" y="71"/>
                    <a:pt x="22" y="61"/>
                    <a:pt x="21" y="50"/>
                  </a:cubicBezTo>
                  <a:cubicBezTo>
                    <a:pt x="19" y="34"/>
                    <a:pt x="31" y="21"/>
                    <a:pt x="46" y="21"/>
                  </a:cubicBezTo>
                  <a:cubicBezTo>
                    <a:pt x="60" y="21"/>
                    <a:pt x="71" y="32"/>
                    <a:pt x="72" y="45"/>
                  </a:cubicBezTo>
                  <a:lnTo>
                    <a:pt x="72" y="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579" fontAlgn="auto">
                <a:spcBef>
                  <a:spcPts val="0"/>
                </a:spcBef>
                <a:spcAft>
                  <a:spcPts val="0"/>
                </a:spcAft>
              </a:pPr>
              <a:endParaRPr lang="en-US" sz="2097">
                <a:solidFill>
                  <a:prstClr val="black"/>
                </a:solidFill>
                <a:latin typeface="Arial"/>
                <a:cs typeface="+mn-cs"/>
              </a:endParaRPr>
            </a:p>
          </p:txBody>
        </p:sp>
        <p:sp>
          <p:nvSpPr>
            <p:cNvPr id="33" name="Freeform 6"/>
            <p:cNvSpPr>
              <a:spLocks noEditPoints="1"/>
            </p:cNvSpPr>
            <p:nvPr userDrawn="1"/>
          </p:nvSpPr>
          <p:spPr bwMode="auto">
            <a:xfrm>
              <a:off x="10849241" y="6236077"/>
              <a:ext cx="334963" cy="339725"/>
            </a:xfrm>
            <a:custGeom>
              <a:avLst/>
              <a:gdLst>
                <a:gd name="T0" fmla="*/ 44 w 89"/>
                <a:gd name="T1" fmla="*/ 1 h 90"/>
                <a:gd name="T2" fmla="*/ 0 w 89"/>
                <a:gd name="T3" fmla="*/ 46 h 90"/>
                <a:gd name="T4" fmla="*/ 45 w 89"/>
                <a:gd name="T5" fmla="*/ 90 h 90"/>
                <a:gd name="T6" fmla="*/ 86 w 89"/>
                <a:gd name="T7" fmla="*/ 63 h 90"/>
                <a:gd name="T8" fmla="*/ 69 w 89"/>
                <a:gd name="T9" fmla="*/ 58 h 90"/>
                <a:gd name="T10" fmla="*/ 50 w 89"/>
                <a:gd name="T11" fmla="*/ 72 h 90"/>
                <a:gd name="T12" fmla="*/ 22 w 89"/>
                <a:gd name="T13" fmla="*/ 59 h 90"/>
                <a:gd name="T14" fmla="*/ 89 w 89"/>
                <a:gd name="T15" fmla="*/ 41 h 90"/>
                <a:gd name="T16" fmla="*/ 44 w 89"/>
                <a:gd name="T17" fmla="*/ 1 h 90"/>
                <a:gd name="T18" fmla="*/ 19 w 89"/>
                <a:gd name="T19" fmla="*/ 44 h 90"/>
                <a:gd name="T20" fmla="*/ 36 w 89"/>
                <a:gd name="T21" fmla="*/ 19 h 90"/>
                <a:gd name="T22" fmla="*/ 67 w 89"/>
                <a:gd name="T23" fmla="*/ 31 h 90"/>
                <a:gd name="T24" fmla="*/ 19 w 89"/>
                <a:gd name="T25" fmla="*/ 44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9" h="90">
                  <a:moveTo>
                    <a:pt x="44" y="1"/>
                  </a:moveTo>
                  <a:cubicBezTo>
                    <a:pt x="20" y="2"/>
                    <a:pt x="0" y="20"/>
                    <a:pt x="0" y="46"/>
                  </a:cubicBezTo>
                  <a:cubicBezTo>
                    <a:pt x="0" y="70"/>
                    <a:pt x="20" y="90"/>
                    <a:pt x="45" y="90"/>
                  </a:cubicBezTo>
                  <a:cubicBezTo>
                    <a:pt x="62" y="90"/>
                    <a:pt x="79" y="80"/>
                    <a:pt x="86" y="63"/>
                  </a:cubicBezTo>
                  <a:cubicBezTo>
                    <a:pt x="69" y="58"/>
                    <a:pt x="69" y="58"/>
                    <a:pt x="69" y="58"/>
                  </a:cubicBezTo>
                  <a:cubicBezTo>
                    <a:pt x="66" y="65"/>
                    <a:pt x="58" y="71"/>
                    <a:pt x="50" y="72"/>
                  </a:cubicBezTo>
                  <a:cubicBezTo>
                    <a:pt x="38" y="75"/>
                    <a:pt x="26" y="67"/>
                    <a:pt x="22" y="59"/>
                  </a:cubicBezTo>
                  <a:cubicBezTo>
                    <a:pt x="89" y="41"/>
                    <a:pt x="89" y="41"/>
                    <a:pt x="89" y="41"/>
                  </a:cubicBezTo>
                  <a:cubicBezTo>
                    <a:pt x="87" y="24"/>
                    <a:pt x="72" y="0"/>
                    <a:pt x="44" y="1"/>
                  </a:cubicBezTo>
                  <a:close/>
                  <a:moveTo>
                    <a:pt x="19" y="44"/>
                  </a:moveTo>
                  <a:cubicBezTo>
                    <a:pt x="19" y="34"/>
                    <a:pt x="24" y="24"/>
                    <a:pt x="36" y="19"/>
                  </a:cubicBezTo>
                  <a:cubicBezTo>
                    <a:pt x="50" y="14"/>
                    <a:pt x="62" y="21"/>
                    <a:pt x="67" y="31"/>
                  </a:cubicBezTo>
                  <a:lnTo>
                    <a:pt x="19" y="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579" fontAlgn="auto">
                <a:spcBef>
                  <a:spcPts val="0"/>
                </a:spcBef>
                <a:spcAft>
                  <a:spcPts val="0"/>
                </a:spcAft>
              </a:pPr>
              <a:endParaRPr lang="en-US" sz="2097">
                <a:solidFill>
                  <a:prstClr val="black"/>
                </a:solidFill>
                <a:latin typeface="Arial"/>
                <a:cs typeface="+mn-cs"/>
              </a:endParaRPr>
            </a:p>
          </p:txBody>
        </p:sp>
        <p:sp>
          <p:nvSpPr>
            <p:cNvPr id="34" name="Freeform 7"/>
            <p:cNvSpPr>
              <a:spLocks/>
            </p:cNvSpPr>
            <p:nvPr userDrawn="1"/>
          </p:nvSpPr>
          <p:spPr bwMode="auto">
            <a:xfrm>
              <a:off x="10292028" y="6239252"/>
              <a:ext cx="166688" cy="333375"/>
            </a:xfrm>
            <a:custGeom>
              <a:avLst/>
              <a:gdLst>
                <a:gd name="T0" fmla="*/ 44 w 44"/>
                <a:gd name="T1" fmla="*/ 18 h 88"/>
                <a:gd name="T2" fmla="*/ 44 w 44"/>
                <a:gd name="T3" fmla="*/ 0 h 88"/>
                <a:gd name="T4" fmla="*/ 19 w 44"/>
                <a:gd name="T5" fmla="*/ 13 h 88"/>
                <a:gd name="T6" fmla="*/ 19 w 44"/>
                <a:gd name="T7" fmla="*/ 3 h 88"/>
                <a:gd name="T8" fmla="*/ 0 w 44"/>
                <a:gd name="T9" fmla="*/ 3 h 88"/>
                <a:gd name="T10" fmla="*/ 0 w 44"/>
                <a:gd name="T11" fmla="*/ 44 h 88"/>
                <a:gd name="T12" fmla="*/ 0 w 44"/>
                <a:gd name="T13" fmla="*/ 88 h 88"/>
                <a:gd name="T14" fmla="*/ 20 w 44"/>
                <a:gd name="T15" fmla="*/ 88 h 88"/>
                <a:gd name="T16" fmla="*/ 20 w 44"/>
                <a:gd name="T17" fmla="*/ 46 h 88"/>
                <a:gd name="T18" fmla="*/ 44 w 44"/>
                <a:gd name="T19" fmla="*/ 1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 h="88">
                  <a:moveTo>
                    <a:pt x="44" y="18"/>
                  </a:moveTo>
                  <a:cubicBezTo>
                    <a:pt x="44" y="0"/>
                    <a:pt x="44" y="0"/>
                    <a:pt x="44" y="0"/>
                  </a:cubicBezTo>
                  <a:cubicBezTo>
                    <a:pt x="28" y="0"/>
                    <a:pt x="22" y="8"/>
                    <a:pt x="19" y="13"/>
                  </a:cubicBezTo>
                  <a:cubicBezTo>
                    <a:pt x="19" y="3"/>
                    <a:pt x="19" y="3"/>
                    <a:pt x="19" y="3"/>
                  </a:cubicBezTo>
                  <a:cubicBezTo>
                    <a:pt x="0" y="3"/>
                    <a:pt x="0" y="3"/>
                    <a:pt x="0" y="3"/>
                  </a:cubicBezTo>
                  <a:cubicBezTo>
                    <a:pt x="0" y="44"/>
                    <a:pt x="0" y="44"/>
                    <a:pt x="0" y="44"/>
                  </a:cubicBezTo>
                  <a:cubicBezTo>
                    <a:pt x="0" y="88"/>
                    <a:pt x="0" y="88"/>
                    <a:pt x="0" y="88"/>
                  </a:cubicBezTo>
                  <a:cubicBezTo>
                    <a:pt x="20" y="88"/>
                    <a:pt x="20" y="88"/>
                    <a:pt x="20" y="88"/>
                  </a:cubicBezTo>
                  <a:cubicBezTo>
                    <a:pt x="20" y="62"/>
                    <a:pt x="20" y="62"/>
                    <a:pt x="20" y="46"/>
                  </a:cubicBezTo>
                  <a:cubicBezTo>
                    <a:pt x="20" y="26"/>
                    <a:pt x="31" y="19"/>
                    <a:pt x="44"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579" fontAlgn="auto">
                <a:spcBef>
                  <a:spcPts val="0"/>
                </a:spcBef>
                <a:spcAft>
                  <a:spcPts val="0"/>
                </a:spcAft>
              </a:pPr>
              <a:endParaRPr lang="en-US" sz="2097">
                <a:solidFill>
                  <a:prstClr val="black"/>
                </a:solidFill>
                <a:latin typeface="Arial"/>
                <a:cs typeface="+mn-cs"/>
              </a:endParaRPr>
            </a:p>
          </p:txBody>
        </p:sp>
        <p:sp>
          <p:nvSpPr>
            <p:cNvPr id="35" name="Freeform 8"/>
            <p:cNvSpPr>
              <a:spLocks/>
            </p:cNvSpPr>
            <p:nvPr userDrawn="1"/>
          </p:nvSpPr>
          <p:spPr bwMode="auto">
            <a:xfrm>
              <a:off x="9501453" y="6182102"/>
              <a:ext cx="369888" cy="390525"/>
            </a:xfrm>
            <a:custGeom>
              <a:avLst/>
              <a:gdLst>
                <a:gd name="T0" fmla="*/ 185 w 233"/>
                <a:gd name="T1" fmla="*/ 165 h 246"/>
                <a:gd name="T2" fmla="*/ 48 w 233"/>
                <a:gd name="T3" fmla="*/ 0 h 246"/>
                <a:gd name="T4" fmla="*/ 0 w 233"/>
                <a:gd name="T5" fmla="*/ 0 h 246"/>
                <a:gd name="T6" fmla="*/ 0 w 233"/>
                <a:gd name="T7" fmla="*/ 246 h 246"/>
                <a:gd name="T8" fmla="*/ 50 w 233"/>
                <a:gd name="T9" fmla="*/ 246 h 246"/>
                <a:gd name="T10" fmla="*/ 50 w 233"/>
                <a:gd name="T11" fmla="*/ 81 h 246"/>
                <a:gd name="T12" fmla="*/ 190 w 233"/>
                <a:gd name="T13" fmla="*/ 246 h 246"/>
                <a:gd name="T14" fmla="*/ 233 w 233"/>
                <a:gd name="T15" fmla="*/ 246 h 246"/>
                <a:gd name="T16" fmla="*/ 233 w 233"/>
                <a:gd name="T17" fmla="*/ 0 h 246"/>
                <a:gd name="T18" fmla="*/ 185 w 233"/>
                <a:gd name="T19" fmla="*/ 0 h 246"/>
                <a:gd name="T20" fmla="*/ 185 w 233"/>
                <a:gd name="T21" fmla="*/ 165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3" h="246">
                  <a:moveTo>
                    <a:pt x="185" y="165"/>
                  </a:moveTo>
                  <a:lnTo>
                    <a:pt x="48" y="0"/>
                  </a:lnTo>
                  <a:lnTo>
                    <a:pt x="0" y="0"/>
                  </a:lnTo>
                  <a:lnTo>
                    <a:pt x="0" y="246"/>
                  </a:lnTo>
                  <a:lnTo>
                    <a:pt x="50" y="246"/>
                  </a:lnTo>
                  <a:lnTo>
                    <a:pt x="50" y="81"/>
                  </a:lnTo>
                  <a:lnTo>
                    <a:pt x="190" y="246"/>
                  </a:lnTo>
                  <a:lnTo>
                    <a:pt x="233" y="246"/>
                  </a:lnTo>
                  <a:lnTo>
                    <a:pt x="233" y="0"/>
                  </a:lnTo>
                  <a:lnTo>
                    <a:pt x="185" y="0"/>
                  </a:lnTo>
                  <a:lnTo>
                    <a:pt x="185" y="16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579" fontAlgn="auto">
                <a:spcBef>
                  <a:spcPts val="0"/>
                </a:spcBef>
                <a:spcAft>
                  <a:spcPts val="0"/>
                </a:spcAft>
              </a:pPr>
              <a:endParaRPr lang="en-US" sz="2097">
                <a:solidFill>
                  <a:prstClr val="black"/>
                </a:solidFill>
                <a:latin typeface="Arial"/>
                <a:cs typeface="+mn-cs"/>
              </a:endParaRPr>
            </a:p>
          </p:txBody>
        </p:sp>
        <p:sp>
          <p:nvSpPr>
            <p:cNvPr id="36" name="Freeform 9"/>
            <p:cNvSpPr>
              <a:spLocks noEditPoints="1"/>
            </p:cNvSpPr>
            <p:nvPr userDrawn="1"/>
          </p:nvSpPr>
          <p:spPr bwMode="auto">
            <a:xfrm>
              <a:off x="10461891" y="6148765"/>
              <a:ext cx="342900" cy="427037"/>
            </a:xfrm>
            <a:custGeom>
              <a:avLst/>
              <a:gdLst>
                <a:gd name="T0" fmla="*/ 91 w 91"/>
                <a:gd name="T1" fmla="*/ 0 h 113"/>
                <a:gd name="T2" fmla="*/ 73 w 91"/>
                <a:gd name="T3" fmla="*/ 0 h 113"/>
                <a:gd name="T4" fmla="*/ 73 w 91"/>
                <a:gd name="T5" fmla="*/ 34 h 113"/>
                <a:gd name="T6" fmla="*/ 43 w 91"/>
                <a:gd name="T7" fmla="*/ 24 h 113"/>
                <a:gd name="T8" fmla="*/ 2 w 91"/>
                <a:gd name="T9" fmla="*/ 66 h 113"/>
                <a:gd name="T10" fmla="*/ 46 w 91"/>
                <a:gd name="T11" fmla="*/ 113 h 113"/>
                <a:gd name="T12" fmla="*/ 74 w 91"/>
                <a:gd name="T13" fmla="*/ 101 h 113"/>
                <a:gd name="T14" fmla="*/ 74 w 91"/>
                <a:gd name="T15" fmla="*/ 112 h 113"/>
                <a:gd name="T16" fmla="*/ 91 w 91"/>
                <a:gd name="T17" fmla="*/ 112 h 113"/>
                <a:gd name="T18" fmla="*/ 91 w 91"/>
                <a:gd name="T19" fmla="*/ 69 h 113"/>
                <a:gd name="T20" fmla="*/ 91 w 91"/>
                <a:gd name="T21" fmla="*/ 69 h 113"/>
                <a:gd name="T22" fmla="*/ 91 w 91"/>
                <a:gd name="T23" fmla="*/ 68 h 113"/>
                <a:gd name="T24" fmla="*/ 91 w 91"/>
                <a:gd name="T25" fmla="*/ 0 h 113"/>
                <a:gd name="T26" fmla="*/ 72 w 91"/>
                <a:gd name="T27" fmla="*/ 70 h 113"/>
                <a:gd name="T28" fmla="*/ 43 w 91"/>
                <a:gd name="T29" fmla="*/ 94 h 113"/>
                <a:gd name="T30" fmla="*/ 21 w 91"/>
                <a:gd name="T31" fmla="*/ 72 h 113"/>
                <a:gd name="T32" fmla="*/ 46 w 91"/>
                <a:gd name="T33" fmla="*/ 43 h 113"/>
                <a:gd name="T34" fmla="*/ 72 w 91"/>
                <a:gd name="T35" fmla="*/ 67 h 113"/>
                <a:gd name="T36" fmla="*/ 72 w 91"/>
                <a:gd name="T37" fmla="*/ 7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1" h="113">
                  <a:moveTo>
                    <a:pt x="91" y="0"/>
                  </a:moveTo>
                  <a:cubicBezTo>
                    <a:pt x="73" y="0"/>
                    <a:pt x="73" y="0"/>
                    <a:pt x="73" y="0"/>
                  </a:cubicBezTo>
                  <a:cubicBezTo>
                    <a:pt x="73" y="34"/>
                    <a:pt x="73" y="34"/>
                    <a:pt x="73" y="34"/>
                  </a:cubicBezTo>
                  <a:cubicBezTo>
                    <a:pt x="68" y="28"/>
                    <a:pt x="55" y="23"/>
                    <a:pt x="43" y="24"/>
                  </a:cubicBezTo>
                  <a:cubicBezTo>
                    <a:pt x="21" y="26"/>
                    <a:pt x="3" y="44"/>
                    <a:pt x="2" y="66"/>
                  </a:cubicBezTo>
                  <a:cubicBezTo>
                    <a:pt x="0" y="92"/>
                    <a:pt x="21" y="113"/>
                    <a:pt x="46" y="113"/>
                  </a:cubicBezTo>
                  <a:cubicBezTo>
                    <a:pt x="56" y="113"/>
                    <a:pt x="69" y="109"/>
                    <a:pt x="74" y="101"/>
                  </a:cubicBezTo>
                  <a:cubicBezTo>
                    <a:pt x="74" y="112"/>
                    <a:pt x="74" y="112"/>
                    <a:pt x="74" y="112"/>
                  </a:cubicBezTo>
                  <a:cubicBezTo>
                    <a:pt x="91" y="112"/>
                    <a:pt x="91" y="112"/>
                    <a:pt x="91" y="112"/>
                  </a:cubicBezTo>
                  <a:cubicBezTo>
                    <a:pt x="91" y="69"/>
                    <a:pt x="91" y="69"/>
                    <a:pt x="91" y="69"/>
                  </a:cubicBezTo>
                  <a:cubicBezTo>
                    <a:pt x="91" y="69"/>
                    <a:pt x="91" y="69"/>
                    <a:pt x="91" y="69"/>
                  </a:cubicBezTo>
                  <a:cubicBezTo>
                    <a:pt x="91" y="68"/>
                    <a:pt x="91" y="68"/>
                    <a:pt x="91" y="68"/>
                  </a:cubicBezTo>
                  <a:lnTo>
                    <a:pt x="91" y="0"/>
                  </a:lnTo>
                  <a:close/>
                  <a:moveTo>
                    <a:pt x="72" y="70"/>
                  </a:moveTo>
                  <a:cubicBezTo>
                    <a:pt x="71" y="85"/>
                    <a:pt x="58" y="96"/>
                    <a:pt x="43" y="94"/>
                  </a:cubicBezTo>
                  <a:cubicBezTo>
                    <a:pt x="32" y="93"/>
                    <a:pt x="22" y="83"/>
                    <a:pt x="21" y="72"/>
                  </a:cubicBezTo>
                  <a:cubicBezTo>
                    <a:pt x="19" y="56"/>
                    <a:pt x="31" y="43"/>
                    <a:pt x="46" y="43"/>
                  </a:cubicBezTo>
                  <a:cubicBezTo>
                    <a:pt x="60" y="43"/>
                    <a:pt x="71" y="54"/>
                    <a:pt x="72" y="67"/>
                  </a:cubicBezTo>
                  <a:lnTo>
                    <a:pt x="72"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579" fontAlgn="auto">
                <a:spcBef>
                  <a:spcPts val="0"/>
                </a:spcBef>
                <a:spcAft>
                  <a:spcPts val="0"/>
                </a:spcAft>
              </a:pPr>
              <a:endParaRPr lang="en-US" sz="2097">
                <a:solidFill>
                  <a:prstClr val="black"/>
                </a:solidFill>
                <a:latin typeface="Arial"/>
                <a:cs typeface="+mn-cs"/>
              </a:endParaRPr>
            </a:p>
          </p:txBody>
        </p:sp>
        <p:sp>
          <p:nvSpPr>
            <p:cNvPr id="37" name="Freeform 10"/>
            <p:cNvSpPr>
              <a:spLocks noEditPoints="1"/>
            </p:cNvSpPr>
            <p:nvPr userDrawn="1"/>
          </p:nvSpPr>
          <p:spPr bwMode="auto">
            <a:xfrm>
              <a:off x="9912616" y="6239252"/>
              <a:ext cx="338138" cy="336550"/>
            </a:xfrm>
            <a:custGeom>
              <a:avLst/>
              <a:gdLst>
                <a:gd name="T0" fmla="*/ 45 w 90"/>
                <a:gd name="T1" fmla="*/ 0 h 89"/>
                <a:gd name="T2" fmla="*/ 0 w 90"/>
                <a:gd name="T3" fmla="*/ 45 h 89"/>
                <a:gd name="T4" fmla="*/ 45 w 90"/>
                <a:gd name="T5" fmla="*/ 89 h 89"/>
                <a:gd name="T6" fmla="*/ 90 w 90"/>
                <a:gd name="T7" fmla="*/ 45 h 89"/>
                <a:gd name="T8" fmla="*/ 45 w 90"/>
                <a:gd name="T9" fmla="*/ 0 h 89"/>
                <a:gd name="T10" fmla="*/ 45 w 90"/>
                <a:gd name="T11" fmla="*/ 70 h 89"/>
                <a:gd name="T12" fmla="*/ 19 w 90"/>
                <a:gd name="T13" fmla="*/ 45 h 89"/>
                <a:gd name="T14" fmla="*/ 45 w 90"/>
                <a:gd name="T15" fmla="*/ 19 h 89"/>
                <a:gd name="T16" fmla="*/ 71 w 90"/>
                <a:gd name="T17" fmla="*/ 45 h 89"/>
                <a:gd name="T18" fmla="*/ 45 w 90"/>
                <a:gd name="T19" fmla="*/ 7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0" h="89">
                  <a:moveTo>
                    <a:pt x="45" y="0"/>
                  </a:moveTo>
                  <a:cubicBezTo>
                    <a:pt x="20" y="0"/>
                    <a:pt x="0" y="20"/>
                    <a:pt x="0" y="45"/>
                  </a:cubicBezTo>
                  <a:cubicBezTo>
                    <a:pt x="0" y="69"/>
                    <a:pt x="20" y="89"/>
                    <a:pt x="45" y="89"/>
                  </a:cubicBezTo>
                  <a:cubicBezTo>
                    <a:pt x="70" y="89"/>
                    <a:pt x="90" y="69"/>
                    <a:pt x="90" y="45"/>
                  </a:cubicBezTo>
                  <a:cubicBezTo>
                    <a:pt x="90" y="20"/>
                    <a:pt x="70" y="0"/>
                    <a:pt x="45" y="0"/>
                  </a:cubicBezTo>
                  <a:close/>
                  <a:moveTo>
                    <a:pt x="45" y="70"/>
                  </a:moveTo>
                  <a:cubicBezTo>
                    <a:pt x="31" y="70"/>
                    <a:pt x="19" y="59"/>
                    <a:pt x="19" y="45"/>
                  </a:cubicBezTo>
                  <a:cubicBezTo>
                    <a:pt x="19" y="30"/>
                    <a:pt x="31" y="19"/>
                    <a:pt x="45" y="19"/>
                  </a:cubicBezTo>
                  <a:cubicBezTo>
                    <a:pt x="59" y="19"/>
                    <a:pt x="71" y="30"/>
                    <a:pt x="71" y="45"/>
                  </a:cubicBezTo>
                  <a:cubicBezTo>
                    <a:pt x="71" y="59"/>
                    <a:pt x="59" y="70"/>
                    <a:pt x="45" y="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579" fontAlgn="auto">
                <a:spcBef>
                  <a:spcPts val="0"/>
                </a:spcBef>
                <a:spcAft>
                  <a:spcPts val="0"/>
                </a:spcAft>
              </a:pPr>
              <a:endParaRPr lang="en-US" sz="2097">
                <a:solidFill>
                  <a:prstClr val="black"/>
                </a:solidFill>
                <a:latin typeface="Arial"/>
                <a:cs typeface="+mn-cs"/>
              </a:endParaRPr>
            </a:p>
          </p:txBody>
        </p:sp>
      </p:grpSp>
      <p:sp>
        <p:nvSpPr>
          <p:cNvPr id="38" name="TextBox 37">
            <a:extLst>
              <a:ext uri="{FF2B5EF4-FFF2-40B4-BE49-F238E27FC236}">
                <a16:creationId xmlns:a16="http://schemas.microsoft.com/office/drawing/2014/main" id="{752DCFCF-E11B-4F68-B44B-3ECE774F3B2F}"/>
              </a:ext>
            </a:extLst>
          </p:cNvPr>
          <p:cNvSpPr txBox="1"/>
          <p:nvPr userDrawn="1"/>
        </p:nvSpPr>
        <p:spPr>
          <a:xfrm>
            <a:off x="612618" y="6551287"/>
            <a:ext cx="2591613" cy="183908"/>
          </a:xfrm>
          <a:prstGeom prst="rect">
            <a:avLst/>
          </a:prstGeom>
        </p:spPr>
        <p:txBody>
          <a:bodyPr vert="horz" wrap="square" lIns="0" tIns="0" rIns="0" bIns="0" rtlCol="0">
            <a:noAutofit/>
          </a:bodyPr>
          <a:lstStyle/>
          <a:p>
            <a:pPr marL="0" marR="0" lvl="0" indent="0" algn="l" defTabSz="913395" rtl="0" eaLnBrk="0" fontAlgn="auto" latinLnBrk="0" hangingPunct="0">
              <a:lnSpc>
                <a:spcPct val="100000"/>
              </a:lnSpc>
              <a:spcBef>
                <a:spcPct val="0"/>
              </a:spcBef>
              <a:spcAft>
                <a:spcPts val="0"/>
              </a:spcAft>
              <a:buClr>
                <a:prstClr val="black"/>
              </a:buClr>
              <a:buSzTx/>
              <a:buFontTx/>
              <a:buNone/>
              <a:tabLst/>
              <a:defRPr/>
            </a:pPr>
            <a:r>
              <a:rPr kumimoji="0" lang="en-GB" sz="1000" b="0" i="0" u="none" strike="noStrike" kern="1200" cap="none" spc="0" normalizeH="0" baseline="0" noProof="0">
                <a:ln>
                  <a:noFill/>
                </a:ln>
                <a:solidFill>
                  <a:prstClr val="white"/>
                </a:solidFill>
                <a:effectLst/>
                <a:uLnTx/>
                <a:uFillTx/>
                <a:latin typeface="Arial" charset="0"/>
                <a:ea typeface="+mn-ea"/>
                <a:cs typeface="+mn-cs"/>
              </a:rPr>
              <a:t>Investments │ Wealth Management</a:t>
            </a:r>
          </a:p>
          <a:p>
            <a:pPr marL="0" marR="0" lvl="0" indent="0" algn="l" defTabSz="913395" rtl="0" eaLnBrk="0" fontAlgn="auto" latinLnBrk="0" hangingPunct="0">
              <a:lnSpc>
                <a:spcPct val="100000"/>
              </a:lnSpc>
              <a:spcBef>
                <a:spcPct val="0"/>
              </a:spcBef>
              <a:spcAft>
                <a:spcPts val="0"/>
              </a:spcAft>
              <a:buClr>
                <a:prstClr val="black"/>
              </a:buClr>
              <a:buSzTx/>
              <a:buFontTx/>
              <a:buNone/>
              <a:tabLst/>
              <a:defRPr/>
            </a:pPr>
            <a:endParaRPr kumimoji="0" lang="en-GB" sz="1000" b="1" i="0" u="none" strike="noStrike" kern="1200" cap="none" spc="0" normalizeH="0" baseline="0" noProof="0" dirty="0">
              <a:ln>
                <a:noFill/>
              </a:ln>
              <a:solidFill>
                <a:srgbClr val="8B8A8D"/>
              </a:solidFill>
              <a:effectLst/>
              <a:uLnTx/>
              <a:uFillTx/>
              <a:latin typeface="Arial" charset="0"/>
              <a:ea typeface="+mn-ea"/>
              <a:cs typeface="+mn-cs"/>
            </a:endParaRPr>
          </a:p>
        </p:txBody>
      </p:sp>
    </p:spTree>
    <p:extLst>
      <p:ext uri="{BB962C8B-B14F-4D97-AF65-F5344CB8AC3E}">
        <p14:creationId xmlns:p14="http://schemas.microsoft.com/office/powerpoint/2010/main" val="2573936187"/>
      </p:ext>
    </p:extLst>
  </p:cSld>
  <p:clrMapOvr>
    <a:masterClrMapping/>
  </p:clrMapOvr>
  <p:hf hdr="0" ftr="0" dt="0"/>
</p:sldLayout>
</file>

<file path=ppt/slideLayouts/slideLayout354.xml><?xml version="1.0" encoding="utf-8"?>
<p:sldLayout xmlns:a="http://schemas.openxmlformats.org/drawingml/2006/main" xmlns:r="http://schemas.openxmlformats.org/officeDocument/2006/relationships" xmlns:p="http://schemas.openxmlformats.org/presentationml/2006/main" showMasterSp="0" preserve="1" userDrawn="1">
  <p:cSld name="Title Slide Image Blue">
    <p:bg>
      <p:bgPr>
        <a:solidFill>
          <a:srgbClr val="00005E"/>
        </a:solidFill>
        <a:effectLst/>
      </p:bgPr>
    </p:bg>
    <p:spTree>
      <p:nvGrpSpPr>
        <p:cNvPr id="1" name=""/>
        <p:cNvGrpSpPr/>
        <p:nvPr/>
      </p:nvGrpSpPr>
      <p:grpSpPr>
        <a:xfrm>
          <a:off x="0" y="0"/>
          <a:ext cx="0" cy="0"/>
          <a:chOff x="0" y="0"/>
          <a:chExt cx="0" cy="0"/>
        </a:xfrm>
      </p:grpSpPr>
      <p:sp>
        <p:nvSpPr>
          <p:cNvPr id="25" name="Rectangle 24"/>
          <p:cNvSpPr/>
          <p:nvPr userDrawn="1"/>
        </p:nvSpPr>
        <p:spPr>
          <a:xfrm>
            <a:off x="0" y="939387"/>
            <a:ext cx="12190026" cy="3815117"/>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87579" fontAlgn="auto">
              <a:spcBef>
                <a:spcPts val="0"/>
              </a:spcBef>
              <a:spcAft>
                <a:spcPts val="0"/>
              </a:spcAft>
            </a:pPr>
            <a:endParaRPr lang="en-GB" sz="2097" dirty="0">
              <a:solidFill>
                <a:prstClr val="white"/>
              </a:solidFill>
            </a:endParaRPr>
          </a:p>
        </p:txBody>
      </p:sp>
      <p:sp>
        <p:nvSpPr>
          <p:cNvPr id="2" name="Title 1"/>
          <p:cNvSpPr>
            <a:spLocks noGrp="1"/>
          </p:cNvSpPr>
          <p:nvPr>
            <p:ph type="ctrTitle"/>
          </p:nvPr>
        </p:nvSpPr>
        <p:spPr>
          <a:xfrm>
            <a:off x="647834" y="4782653"/>
            <a:ext cx="7198125" cy="626705"/>
          </a:xfrm>
        </p:spPr>
        <p:txBody>
          <a:bodyPr>
            <a:noAutofit/>
          </a:bodyPr>
          <a:lstStyle>
            <a:lvl1pPr>
              <a:defRPr sz="2397">
                <a:solidFill>
                  <a:srgbClr val="FBD9CA"/>
                </a:solidFill>
              </a:defRPr>
            </a:lvl1pPr>
          </a:lstStyle>
          <a:p>
            <a:r>
              <a:rPr lang="en-GB"/>
              <a:t>Click to edit Master title style</a:t>
            </a:r>
            <a:endParaRPr lang="en-GB" dirty="0"/>
          </a:p>
        </p:txBody>
      </p:sp>
      <p:sp>
        <p:nvSpPr>
          <p:cNvPr id="3" name="Subtitle 2"/>
          <p:cNvSpPr>
            <a:spLocks noGrp="1"/>
          </p:cNvSpPr>
          <p:nvPr>
            <p:ph type="subTitle" idx="1"/>
          </p:nvPr>
        </p:nvSpPr>
        <p:spPr>
          <a:xfrm>
            <a:off x="647834" y="5434742"/>
            <a:ext cx="7198125" cy="360000"/>
          </a:xfrm>
        </p:spPr>
        <p:txBody>
          <a:bodyPr>
            <a:noAutofit/>
          </a:bodyPr>
          <a:lstStyle>
            <a:lvl1pPr marL="0" indent="0" algn="l">
              <a:buNone/>
              <a:defRPr b="1">
                <a:solidFill>
                  <a:schemeClr val="bg1"/>
                </a:solidFill>
              </a:defRPr>
            </a:lvl1pPr>
            <a:lvl2pPr marL="543790" indent="0" algn="ctr">
              <a:buNone/>
              <a:defRPr>
                <a:solidFill>
                  <a:schemeClr val="tx1">
                    <a:tint val="75000"/>
                  </a:schemeClr>
                </a:solidFill>
              </a:defRPr>
            </a:lvl2pPr>
            <a:lvl3pPr marL="1087579" indent="0" algn="ctr">
              <a:buNone/>
              <a:defRPr>
                <a:solidFill>
                  <a:schemeClr val="tx1">
                    <a:tint val="75000"/>
                  </a:schemeClr>
                </a:solidFill>
              </a:defRPr>
            </a:lvl3pPr>
            <a:lvl4pPr marL="1631367" indent="0" algn="ctr">
              <a:buNone/>
              <a:defRPr>
                <a:solidFill>
                  <a:schemeClr val="tx1">
                    <a:tint val="75000"/>
                  </a:schemeClr>
                </a:solidFill>
              </a:defRPr>
            </a:lvl4pPr>
            <a:lvl5pPr marL="2175157" indent="0" algn="ctr">
              <a:buNone/>
              <a:defRPr>
                <a:solidFill>
                  <a:schemeClr val="tx1">
                    <a:tint val="75000"/>
                  </a:schemeClr>
                </a:solidFill>
              </a:defRPr>
            </a:lvl5pPr>
            <a:lvl6pPr marL="2718948" indent="0" algn="ctr">
              <a:buNone/>
              <a:defRPr>
                <a:solidFill>
                  <a:schemeClr val="tx1">
                    <a:tint val="75000"/>
                  </a:schemeClr>
                </a:solidFill>
              </a:defRPr>
            </a:lvl6pPr>
            <a:lvl7pPr marL="3262737" indent="0" algn="ctr">
              <a:buNone/>
              <a:defRPr>
                <a:solidFill>
                  <a:schemeClr val="tx1">
                    <a:tint val="75000"/>
                  </a:schemeClr>
                </a:solidFill>
              </a:defRPr>
            </a:lvl7pPr>
            <a:lvl8pPr marL="3806526" indent="0" algn="ctr">
              <a:buNone/>
              <a:defRPr>
                <a:solidFill>
                  <a:schemeClr val="tx1">
                    <a:tint val="75000"/>
                  </a:schemeClr>
                </a:solidFill>
              </a:defRPr>
            </a:lvl8pPr>
            <a:lvl9pPr marL="4350316" indent="0" algn="ctr">
              <a:buNone/>
              <a:defRPr>
                <a:solidFill>
                  <a:schemeClr val="tx1">
                    <a:tint val="75000"/>
                  </a:schemeClr>
                </a:solidFill>
              </a:defRPr>
            </a:lvl9pPr>
          </a:lstStyle>
          <a:p>
            <a:r>
              <a:rPr lang="en-GB"/>
              <a:t>Click to edit Master subtitle style</a:t>
            </a:r>
            <a:endParaRPr lang="en-GB" dirty="0"/>
          </a:p>
        </p:txBody>
      </p:sp>
      <p:sp>
        <p:nvSpPr>
          <p:cNvPr id="21" name="Text Placeholder 20"/>
          <p:cNvSpPr>
            <a:spLocks noGrp="1"/>
          </p:cNvSpPr>
          <p:nvPr>
            <p:ph type="body" sz="quarter" idx="13" hasCustomPrompt="1"/>
          </p:nvPr>
        </p:nvSpPr>
        <p:spPr>
          <a:xfrm>
            <a:off x="647834" y="5912753"/>
            <a:ext cx="7198125" cy="215950"/>
          </a:xfrm>
        </p:spPr>
        <p:txBody>
          <a:bodyPr>
            <a:noAutofit/>
          </a:bodyPr>
          <a:lstStyle>
            <a:lvl1pPr marL="0" indent="0">
              <a:buNone/>
              <a:defRPr sz="1300">
                <a:solidFill>
                  <a:srgbClr val="FFFFFF"/>
                </a:solidFill>
              </a:defRPr>
            </a:lvl1pPr>
            <a:lvl2pPr marL="256909" indent="0">
              <a:buNone/>
              <a:defRPr>
                <a:solidFill>
                  <a:schemeClr val="accent2"/>
                </a:solidFill>
              </a:defRPr>
            </a:lvl2pPr>
            <a:lvl3pPr marL="513817" indent="0">
              <a:buNone/>
              <a:defRPr>
                <a:solidFill>
                  <a:schemeClr val="accent2"/>
                </a:solidFill>
              </a:defRPr>
            </a:lvl3pPr>
            <a:lvl4pPr marL="770727" indent="0">
              <a:buNone/>
              <a:defRPr>
                <a:solidFill>
                  <a:schemeClr val="accent2"/>
                </a:solidFill>
              </a:defRPr>
            </a:lvl4pPr>
            <a:lvl5pPr marL="1027634" indent="0">
              <a:buNone/>
              <a:defRPr>
                <a:solidFill>
                  <a:schemeClr val="accent2"/>
                </a:solidFill>
              </a:defRPr>
            </a:lvl5pPr>
          </a:lstStyle>
          <a:p>
            <a:pPr lvl="0"/>
            <a:r>
              <a:rPr lang="en-GB"/>
              <a:t>Name, title</a:t>
            </a:r>
            <a:endParaRPr lang="en-GB" dirty="0"/>
          </a:p>
        </p:txBody>
      </p:sp>
      <p:sp>
        <p:nvSpPr>
          <p:cNvPr id="22" name="Text Placeholder 20"/>
          <p:cNvSpPr>
            <a:spLocks noGrp="1"/>
          </p:cNvSpPr>
          <p:nvPr>
            <p:ph type="body" sz="quarter" idx="14" hasCustomPrompt="1"/>
          </p:nvPr>
        </p:nvSpPr>
        <p:spPr>
          <a:xfrm>
            <a:off x="647834" y="6164695"/>
            <a:ext cx="7198125" cy="215950"/>
          </a:xfrm>
        </p:spPr>
        <p:txBody>
          <a:bodyPr>
            <a:noAutofit/>
          </a:bodyPr>
          <a:lstStyle>
            <a:lvl1pPr marL="0" indent="0">
              <a:buNone/>
              <a:defRPr sz="1300">
                <a:solidFill>
                  <a:srgbClr val="FFFFFF"/>
                </a:solidFill>
              </a:defRPr>
            </a:lvl1pPr>
            <a:lvl2pPr marL="256909" indent="0">
              <a:buNone/>
              <a:defRPr>
                <a:solidFill>
                  <a:schemeClr val="accent2"/>
                </a:solidFill>
              </a:defRPr>
            </a:lvl2pPr>
            <a:lvl3pPr marL="513817" indent="0">
              <a:buNone/>
              <a:defRPr>
                <a:solidFill>
                  <a:schemeClr val="accent2"/>
                </a:solidFill>
              </a:defRPr>
            </a:lvl3pPr>
            <a:lvl4pPr marL="770727" indent="0">
              <a:buNone/>
              <a:defRPr>
                <a:solidFill>
                  <a:schemeClr val="accent2"/>
                </a:solidFill>
              </a:defRPr>
            </a:lvl4pPr>
            <a:lvl5pPr marL="1027634" indent="0">
              <a:buNone/>
              <a:defRPr>
                <a:solidFill>
                  <a:schemeClr val="accent2"/>
                </a:solidFill>
              </a:defRPr>
            </a:lvl5pPr>
          </a:lstStyle>
          <a:p>
            <a:pPr lvl="0"/>
            <a:r>
              <a:rPr lang="en-GB"/>
              <a:t>Date</a:t>
            </a:r>
            <a:endParaRPr lang="en-GB" dirty="0"/>
          </a:p>
        </p:txBody>
      </p:sp>
      <p:sp>
        <p:nvSpPr>
          <p:cNvPr id="7" name="Picture Placeholder 6"/>
          <p:cNvSpPr>
            <a:spLocks noGrp="1"/>
          </p:cNvSpPr>
          <p:nvPr>
            <p:ph type="pic" sz="quarter" idx="15" hasCustomPrompt="1"/>
          </p:nvPr>
        </p:nvSpPr>
        <p:spPr>
          <a:xfrm>
            <a:off x="1" y="939387"/>
            <a:ext cx="12200823" cy="3815467"/>
          </a:xfrm>
          <a:noFill/>
        </p:spPr>
        <p:txBody>
          <a:bodyPr anchor="ctr" anchorCtr="0"/>
          <a:lstStyle>
            <a:lvl1pPr marL="0" marR="0" indent="0" algn="ctr" defTabSz="1087579" rtl="0" eaLnBrk="1" fontAlgn="auto" latinLnBrk="0" hangingPunct="1">
              <a:lnSpc>
                <a:spcPct val="100000"/>
              </a:lnSpc>
              <a:spcBef>
                <a:spcPts val="1200"/>
              </a:spcBef>
              <a:spcAft>
                <a:spcPts val="0"/>
              </a:spcAft>
              <a:buClrTx/>
              <a:buSzTx/>
              <a:buFont typeface="Arial" pitchFamily="34" charset="0"/>
              <a:buNone/>
              <a:tabLst/>
              <a:defRPr>
                <a:solidFill>
                  <a:schemeClr val="tx1"/>
                </a:solidFill>
              </a:defRPr>
            </a:lvl1pPr>
          </a:lstStyle>
          <a:p>
            <a:r>
              <a:rPr lang="en-GB"/>
              <a:t>Insert picture by using Nordea Image Bank button</a:t>
            </a:r>
            <a:endParaRPr lang="en-GB" dirty="0"/>
          </a:p>
        </p:txBody>
      </p:sp>
      <p:grpSp>
        <p:nvGrpSpPr>
          <p:cNvPr id="16" name="Pulse"/>
          <p:cNvGrpSpPr/>
          <p:nvPr userDrawn="1"/>
        </p:nvGrpSpPr>
        <p:grpSpPr>
          <a:xfrm>
            <a:off x="8749609" y="3029842"/>
            <a:ext cx="3445565" cy="3490105"/>
            <a:chOff x="8751888" y="3030538"/>
            <a:chExt cx="3446462" cy="3490913"/>
          </a:xfrm>
          <a:solidFill>
            <a:schemeClr val="bg1"/>
          </a:solidFill>
        </p:grpSpPr>
        <p:sp>
          <p:nvSpPr>
            <p:cNvPr id="17" name="Freeform 5"/>
            <p:cNvSpPr>
              <a:spLocks/>
            </p:cNvSpPr>
            <p:nvPr userDrawn="1"/>
          </p:nvSpPr>
          <p:spPr bwMode="auto">
            <a:xfrm>
              <a:off x="9196388" y="3902076"/>
              <a:ext cx="449263" cy="1120775"/>
            </a:xfrm>
            <a:custGeom>
              <a:avLst/>
              <a:gdLst>
                <a:gd name="T0" fmla="*/ 71 w 142"/>
                <a:gd name="T1" fmla="*/ 355 h 355"/>
                <a:gd name="T2" fmla="*/ 71 w 142"/>
                <a:gd name="T3" fmla="*/ 355 h 355"/>
                <a:gd name="T4" fmla="*/ 0 w 142"/>
                <a:gd name="T5" fmla="*/ 284 h 355"/>
                <a:gd name="T6" fmla="*/ 0 w 142"/>
                <a:gd name="T7" fmla="*/ 71 h 355"/>
                <a:gd name="T8" fmla="*/ 71 w 142"/>
                <a:gd name="T9" fmla="*/ 0 h 355"/>
                <a:gd name="T10" fmla="*/ 142 w 142"/>
                <a:gd name="T11" fmla="*/ 71 h 355"/>
                <a:gd name="T12" fmla="*/ 142 w 142"/>
                <a:gd name="T13" fmla="*/ 284 h 355"/>
                <a:gd name="T14" fmla="*/ 71 w 142"/>
                <a:gd name="T15" fmla="*/ 355 h 3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2" h="355">
                  <a:moveTo>
                    <a:pt x="71" y="355"/>
                  </a:moveTo>
                  <a:cubicBezTo>
                    <a:pt x="71" y="355"/>
                    <a:pt x="71" y="355"/>
                    <a:pt x="71" y="355"/>
                  </a:cubicBezTo>
                  <a:cubicBezTo>
                    <a:pt x="32" y="355"/>
                    <a:pt x="0" y="323"/>
                    <a:pt x="0" y="284"/>
                  </a:cubicBezTo>
                  <a:cubicBezTo>
                    <a:pt x="0" y="71"/>
                    <a:pt x="0" y="71"/>
                    <a:pt x="0" y="71"/>
                  </a:cubicBezTo>
                  <a:cubicBezTo>
                    <a:pt x="0" y="32"/>
                    <a:pt x="32" y="0"/>
                    <a:pt x="71" y="0"/>
                  </a:cubicBezTo>
                  <a:cubicBezTo>
                    <a:pt x="110" y="0"/>
                    <a:pt x="142" y="32"/>
                    <a:pt x="142" y="71"/>
                  </a:cubicBezTo>
                  <a:cubicBezTo>
                    <a:pt x="142" y="284"/>
                    <a:pt x="142" y="284"/>
                    <a:pt x="142" y="284"/>
                  </a:cubicBezTo>
                  <a:cubicBezTo>
                    <a:pt x="142" y="323"/>
                    <a:pt x="110" y="355"/>
                    <a:pt x="71" y="35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579" fontAlgn="auto">
                <a:spcBef>
                  <a:spcPts val="0"/>
                </a:spcBef>
                <a:spcAft>
                  <a:spcPts val="0"/>
                </a:spcAft>
              </a:pPr>
              <a:endParaRPr lang="en-GB" sz="2097">
                <a:solidFill>
                  <a:prstClr val="black"/>
                </a:solidFill>
                <a:latin typeface="Arial"/>
                <a:cs typeface="+mn-cs"/>
              </a:endParaRPr>
            </a:p>
          </p:txBody>
        </p:sp>
        <p:sp>
          <p:nvSpPr>
            <p:cNvPr id="18" name="Freeform 6"/>
            <p:cNvSpPr>
              <a:spLocks/>
            </p:cNvSpPr>
            <p:nvPr userDrawn="1"/>
          </p:nvSpPr>
          <p:spPr bwMode="auto">
            <a:xfrm>
              <a:off x="8751888" y="4551363"/>
              <a:ext cx="265113" cy="449263"/>
            </a:xfrm>
            <a:custGeom>
              <a:avLst/>
              <a:gdLst>
                <a:gd name="T0" fmla="*/ 42 w 84"/>
                <a:gd name="T1" fmla="*/ 142 h 142"/>
                <a:gd name="T2" fmla="*/ 42 w 84"/>
                <a:gd name="T3" fmla="*/ 142 h 142"/>
                <a:gd name="T4" fmla="*/ 0 w 84"/>
                <a:gd name="T5" fmla="*/ 99 h 142"/>
                <a:gd name="T6" fmla="*/ 0 w 84"/>
                <a:gd name="T7" fmla="*/ 42 h 142"/>
                <a:gd name="T8" fmla="*/ 42 w 84"/>
                <a:gd name="T9" fmla="*/ 0 h 142"/>
                <a:gd name="T10" fmla="*/ 84 w 84"/>
                <a:gd name="T11" fmla="*/ 42 h 142"/>
                <a:gd name="T12" fmla="*/ 84 w 84"/>
                <a:gd name="T13" fmla="*/ 99 h 142"/>
                <a:gd name="T14" fmla="*/ 42 w 84"/>
                <a:gd name="T15" fmla="*/ 142 h 1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4" h="142">
                  <a:moveTo>
                    <a:pt x="42" y="142"/>
                  </a:moveTo>
                  <a:cubicBezTo>
                    <a:pt x="42" y="142"/>
                    <a:pt x="42" y="142"/>
                    <a:pt x="42" y="142"/>
                  </a:cubicBezTo>
                  <a:cubicBezTo>
                    <a:pt x="18" y="142"/>
                    <a:pt x="0" y="123"/>
                    <a:pt x="0" y="99"/>
                  </a:cubicBezTo>
                  <a:cubicBezTo>
                    <a:pt x="0" y="42"/>
                    <a:pt x="0" y="42"/>
                    <a:pt x="0" y="42"/>
                  </a:cubicBezTo>
                  <a:cubicBezTo>
                    <a:pt x="0" y="19"/>
                    <a:pt x="18" y="0"/>
                    <a:pt x="42" y="0"/>
                  </a:cubicBezTo>
                  <a:cubicBezTo>
                    <a:pt x="65" y="0"/>
                    <a:pt x="84" y="19"/>
                    <a:pt x="84" y="42"/>
                  </a:cubicBezTo>
                  <a:cubicBezTo>
                    <a:pt x="84" y="99"/>
                    <a:pt x="84" y="99"/>
                    <a:pt x="84" y="99"/>
                  </a:cubicBezTo>
                  <a:cubicBezTo>
                    <a:pt x="84" y="123"/>
                    <a:pt x="65" y="142"/>
                    <a:pt x="42" y="14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579" fontAlgn="auto">
                <a:spcBef>
                  <a:spcPts val="0"/>
                </a:spcBef>
                <a:spcAft>
                  <a:spcPts val="0"/>
                </a:spcAft>
              </a:pPr>
              <a:endParaRPr lang="en-GB" sz="2097">
                <a:solidFill>
                  <a:prstClr val="black"/>
                </a:solidFill>
                <a:latin typeface="Arial"/>
                <a:cs typeface="+mn-cs"/>
              </a:endParaRPr>
            </a:p>
          </p:txBody>
        </p:sp>
        <p:sp>
          <p:nvSpPr>
            <p:cNvPr id="19" name="Freeform 7"/>
            <p:cNvSpPr>
              <a:spLocks/>
            </p:cNvSpPr>
            <p:nvPr userDrawn="1"/>
          </p:nvSpPr>
          <p:spPr bwMode="auto">
            <a:xfrm>
              <a:off x="11436350" y="4529138"/>
              <a:ext cx="449263" cy="1117600"/>
            </a:xfrm>
            <a:custGeom>
              <a:avLst/>
              <a:gdLst>
                <a:gd name="T0" fmla="*/ 71 w 142"/>
                <a:gd name="T1" fmla="*/ 354 h 354"/>
                <a:gd name="T2" fmla="*/ 71 w 142"/>
                <a:gd name="T3" fmla="*/ 354 h 354"/>
                <a:gd name="T4" fmla="*/ 0 w 142"/>
                <a:gd name="T5" fmla="*/ 283 h 354"/>
                <a:gd name="T6" fmla="*/ 0 w 142"/>
                <a:gd name="T7" fmla="*/ 71 h 354"/>
                <a:gd name="T8" fmla="*/ 71 w 142"/>
                <a:gd name="T9" fmla="*/ 0 h 354"/>
                <a:gd name="T10" fmla="*/ 142 w 142"/>
                <a:gd name="T11" fmla="*/ 71 h 354"/>
                <a:gd name="T12" fmla="*/ 142 w 142"/>
                <a:gd name="T13" fmla="*/ 283 h 354"/>
                <a:gd name="T14" fmla="*/ 71 w 142"/>
                <a:gd name="T15" fmla="*/ 354 h 35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2" h="354">
                  <a:moveTo>
                    <a:pt x="71" y="354"/>
                  </a:moveTo>
                  <a:cubicBezTo>
                    <a:pt x="71" y="354"/>
                    <a:pt x="71" y="354"/>
                    <a:pt x="71" y="354"/>
                  </a:cubicBezTo>
                  <a:cubicBezTo>
                    <a:pt x="32" y="354"/>
                    <a:pt x="0" y="322"/>
                    <a:pt x="0" y="283"/>
                  </a:cubicBezTo>
                  <a:cubicBezTo>
                    <a:pt x="0" y="71"/>
                    <a:pt x="0" y="71"/>
                    <a:pt x="0" y="71"/>
                  </a:cubicBezTo>
                  <a:cubicBezTo>
                    <a:pt x="0" y="32"/>
                    <a:pt x="32" y="0"/>
                    <a:pt x="71" y="0"/>
                  </a:cubicBezTo>
                  <a:cubicBezTo>
                    <a:pt x="110" y="0"/>
                    <a:pt x="142" y="32"/>
                    <a:pt x="142" y="71"/>
                  </a:cubicBezTo>
                  <a:cubicBezTo>
                    <a:pt x="142" y="283"/>
                    <a:pt x="142" y="283"/>
                    <a:pt x="142" y="283"/>
                  </a:cubicBezTo>
                  <a:cubicBezTo>
                    <a:pt x="142" y="322"/>
                    <a:pt x="110" y="354"/>
                    <a:pt x="71" y="35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579" fontAlgn="auto">
                <a:spcBef>
                  <a:spcPts val="0"/>
                </a:spcBef>
                <a:spcAft>
                  <a:spcPts val="0"/>
                </a:spcAft>
              </a:pPr>
              <a:endParaRPr lang="en-GB" sz="2097">
                <a:solidFill>
                  <a:prstClr val="black"/>
                </a:solidFill>
                <a:latin typeface="Arial"/>
                <a:cs typeface="+mn-cs"/>
              </a:endParaRPr>
            </a:p>
          </p:txBody>
        </p:sp>
        <p:sp>
          <p:nvSpPr>
            <p:cNvPr id="20" name="Freeform 8"/>
            <p:cNvSpPr>
              <a:spLocks/>
            </p:cNvSpPr>
            <p:nvPr userDrawn="1"/>
          </p:nvSpPr>
          <p:spPr bwMode="auto">
            <a:xfrm>
              <a:off x="9869488" y="3030538"/>
              <a:ext cx="560388" cy="2506663"/>
            </a:xfrm>
            <a:custGeom>
              <a:avLst/>
              <a:gdLst>
                <a:gd name="T0" fmla="*/ 88 w 177"/>
                <a:gd name="T1" fmla="*/ 794 h 794"/>
                <a:gd name="T2" fmla="*/ 88 w 177"/>
                <a:gd name="T3" fmla="*/ 794 h 794"/>
                <a:gd name="T4" fmla="*/ 0 w 177"/>
                <a:gd name="T5" fmla="*/ 705 h 794"/>
                <a:gd name="T6" fmla="*/ 0 w 177"/>
                <a:gd name="T7" fmla="*/ 89 h 794"/>
                <a:gd name="T8" fmla="*/ 88 w 177"/>
                <a:gd name="T9" fmla="*/ 0 h 794"/>
                <a:gd name="T10" fmla="*/ 177 w 177"/>
                <a:gd name="T11" fmla="*/ 89 h 794"/>
                <a:gd name="T12" fmla="*/ 177 w 177"/>
                <a:gd name="T13" fmla="*/ 705 h 794"/>
                <a:gd name="T14" fmla="*/ 88 w 177"/>
                <a:gd name="T15" fmla="*/ 794 h 7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7" h="794">
                  <a:moveTo>
                    <a:pt x="88" y="794"/>
                  </a:moveTo>
                  <a:cubicBezTo>
                    <a:pt x="88" y="794"/>
                    <a:pt x="88" y="794"/>
                    <a:pt x="88" y="794"/>
                  </a:cubicBezTo>
                  <a:cubicBezTo>
                    <a:pt x="40" y="794"/>
                    <a:pt x="0" y="754"/>
                    <a:pt x="0" y="705"/>
                  </a:cubicBezTo>
                  <a:cubicBezTo>
                    <a:pt x="0" y="89"/>
                    <a:pt x="0" y="89"/>
                    <a:pt x="0" y="89"/>
                  </a:cubicBezTo>
                  <a:cubicBezTo>
                    <a:pt x="0" y="40"/>
                    <a:pt x="40" y="0"/>
                    <a:pt x="88" y="0"/>
                  </a:cubicBezTo>
                  <a:cubicBezTo>
                    <a:pt x="137" y="0"/>
                    <a:pt x="177" y="40"/>
                    <a:pt x="177" y="89"/>
                  </a:cubicBezTo>
                  <a:cubicBezTo>
                    <a:pt x="177" y="705"/>
                    <a:pt x="177" y="705"/>
                    <a:pt x="177" y="705"/>
                  </a:cubicBezTo>
                  <a:cubicBezTo>
                    <a:pt x="177" y="754"/>
                    <a:pt x="137" y="794"/>
                    <a:pt x="88" y="79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579" fontAlgn="auto">
                <a:spcBef>
                  <a:spcPts val="0"/>
                </a:spcBef>
                <a:spcAft>
                  <a:spcPts val="0"/>
                </a:spcAft>
              </a:pPr>
              <a:endParaRPr lang="en-GB" sz="2097">
                <a:solidFill>
                  <a:prstClr val="black"/>
                </a:solidFill>
                <a:latin typeface="Arial"/>
                <a:cs typeface="+mn-cs"/>
              </a:endParaRPr>
            </a:p>
          </p:txBody>
        </p:sp>
        <p:sp>
          <p:nvSpPr>
            <p:cNvPr id="23" name="Freeform 9"/>
            <p:cNvSpPr>
              <a:spLocks/>
            </p:cNvSpPr>
            <p:nvPr userDrawn="1"/>
          </p:nvSpPr>
          <p:spPr bwMode="auto">
            <a:xfrm>
              <a:off x="10653713" y="4014788"/>
              <a:ext cx="558800" cy="2506663"/>
            </a:xfrm>
            <a:custGeom>
              <a:avLst/>
              <a:gdLst>
                <a:gd name="T0" fmla="*/ 88 w 177"/>
                <a:gd name="T1" fmla="*/ 794 h 794"/>
                <a:gd name="T2" fmla="*/ 88 w 177"/>
                <a:gd name="T3" fmla="*/ 794 h 794"/>
                <a:gd name="T4" fmla="*/ 0 w 177"/>
                <a:gd name="T5" fmla="*/ 705 h 794"/>
                <a:gd name="T6" fmla="*/ 0 w 177"/>
                <a:gd name="T7" fmla="*/ 88 h 794"/>
                <a:gd name="T8" fmla="*/ 88 w 177"/>
                <a:gd name="T9" fmla="*/ 0 h 794"/>
                <a:gd name="T10" fmla="*/ 177 w 177"/>
                <a:gd name="T11" fmla="*/ 88 h 794"/>
                <a:gd name="T12" fmla="*/ 177 w 177"/>
                <a:gd name="T13" fmla="*/ 705 h 794"/>
                <a:gd name="T14" fmla="*/ 88 w 177"/>
                <a:gd name="T15" fmla="*/ 794 h 7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7" h="794">
                  <a:moveTo>
                    <a:pt x="88" y="794"/>
                  </a:moveTo>
                  <a:cubicBezTo>
                    <a:pt x="88" y="794"/>
                    <a:pt x="88" y="794"/>
                    <a:pt x="88" y="794"/>
                  </a:cubicBezTo>
                  <a:cubicBezTo>
                    <a:pt x="40" y="794"/>
                    <a:pt x="0" y="754"/>
                    <a:pt x="0" y="705"/>
                  </a:cubicBezTo>
                  <a:cubicBezTo>
                    <a:pt x="0" y="88"/>
                    <a:pt x="0" y="88"/>
                    <a:pt x="0" y="88"/>
                  </a:cubicBezTo>
                  <a:cubicBezTo>
                    <a:pt x="0" y="40"/>
                    <a:pt x="40" y="0"/>
                    <a:pt x="88" y="0"/>
                  </a:cubicBezTo>
                  <a:cubicBezTo>
                    <a:pt x="137" y="0"/>
                    <a:pt x="177" y="40"/>
                    <a:pt x="177" y="88"/>
                  </a:cubicBezTo>
                  <a:cubicBezTo>
                    <a:pt x="177" y="705"/>
                    <a:pt x="177" y="705"/>
                    <a:pt x="177" y="705"/>
                  </a:cubicBezTo>
                  <a:cubicBezTo>
                    <a:pt x="177" y="754"/>
                    <a:pt x="137" y="794"/>
                    <a:pt x="88" y="79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579" fontAlgn="auto">
                <a:spcBef>
                  <a:spcPts val="0"/>
                </a:spcBef>
                <a:spcAft>
                  <a:spcPts val="0"/>
                </a:spcAft>
              </a:pPr>
              <a:endParaRPr lang="en-GB" sz="2097">
                <a:solidFill>
                  <a:prstClr val="black"/>
                </a:solidFill>
                <a:latin typeface="Arial"/>
                <a:cs typeface="+mn-cs"/>
              </a:endParaRPr>
            </a:p>
          </p:txBody>
        </p:sp>
        <p:sp>
          <p:nvSpPr>
            <p:cNvPr id="24" name="Freeform 10"/>
            <p:cNvSpPr>
              <a:spLocks/>
            </p:cNvSpPr>
            <p:nvPr userDrawn="1"/>
          </p:nvSpPr>
          <p:spPr bwMode="auto">
            <a:xfrm>
              <a:off x="12058650" y="4551363"/>
              <a:ext cx="139700" cy="449263"/>
            </a:xfrm>
            <a:custGeom>
              <a:avLst/>
              <a:gdLst>
                <a:gd name="T0" fmla="*/ 44 w 44"/>
                <a:gd name="T1" fmla="*/ 0 h 142"/>
                <a:gd name="T2" fmla="*/ 0 w 44"/>
                <a:gd name="T3" fmla="*/ 42 h 142"/>
                <a:gd name="T4" fmla="*/ 0 w 44"/>
                <a:gd name="T5" fmla="*/ 99 h 142"/>
                <a:gd name="T6" fmla="*/ 44 w 44"/>
                <a:gd name="T7" fmla="*/ 142 h 142"/>
                <a:gd name="T8" fmla="*/ 44 w 44"/>
                <a:gd name="T9" fmla="*/ 0 h 142"/>
              </a:gdLst>
              <a:ahLst/>
              <a:cxnLst>
                <a:cxn ang="0">
                  <a:pos x="T0" y="T1"/>
                </a:cxn>
                <a:cxn ang="0">
                  <a:pos x="T2" y="T3"/>
                </a:cxn>
                <a:cxn ang="0">
                  <a:pos x="T4" y="T5"/>
                </a:cxn>
                <a:cxn ang="0">
                  <a:pos x="T6" y="T7"/>
                </a:cxn>
                <a:cxn ang="0">
                  <a:pos x="T8" y="T9"/>
                </a:cxn>
              </a:cxnLst>
              <a:rect l="0" t="0" r="r" b="b"/>
              <a:pathLst>
                <a:path w="44" h="142">
                  <a:moveTo>
                    <a:pt x="44" y="0"/>
                  </a:moveTo>
                  <a:cubicBezTo>
                    <a:pt x="20" y="0"/>
                    <a:pt x="0" y="19"/>
                    <a:pt x="0" y="42"/>
                  </a:cubicBezTo>
                  <a:cubicBezTo>
                    <a:pt x="0" y="99"/>
                    <a:pt x="0" y="99"/>
                    <a:pt x="0" y="99"/>
                  </a:cubicBezTo>
                  <a:cubicBezTo>
                    <a:pt x="0" y="123"/>
                    <a:pt x="20" y="142"/>
                    <a:pt x="44" y="142"/>
                  </a:cubicBezTo>
                  <a:lnTo>
                    <a:pt x="4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579" fontAlgn="auto">
                <a:spcBef>
                  <a:spcPts val="0"/>
                </a:spcBef>
                <a:spcAft>
                  <a:spcPts val="0"/>
                </a:spcAft>
              </a:pPr>
              <a:endParaRPr lang="en-GB" sz="2097">
                <a:solidFill>
                  <a:prstClr val="black"/>
                </a:solidFill>
                <a:latin typeface="Arial"/>
                <a:cs typeface="+mn-cs"/>
              </a:endParaRPr>
            </a:p>
          </p:txBody>
        </p:sp>
      </p:grpSp>
      <p:grpSp>
        <p:nvGrpSpPr>
          <p:cNvPr id="28" name="Logotype"/>
          <p:cNvGrpSpPr/>
          <p:nvPr userDrawn="1"/>
        </p:nvGrpSpPr>
        <p:grpSpPr>
          <a:xfrm>
            <a:off x="5370279" y="298004"/>
            <a:ext cx="1383679" cy="288542"/>
            <a:chOff x="9501453" y="6148765"/>
            <a:chExt cx="2047875" cy="427037"/>
          </a:xfrm>
          <a:solidFill>
            <a:schemeClr val="bg1"/>
          </a:solidFill>
        </p:grpSpPr>
        <p:sp>
          <p:nvSpPr>
            <p:cNvPr id="29" name="Freeform 5"/>
            <p:cNvSpPr>
              <a:spLocks noEditPoints="1"/>
            </p:cNvSpPr>
            <p:nvPr userDrawn="1"/>
          </p:nvSpPr>
          <p:spPr bwMode="auto">
            <a:xfrm>
              <a:off x="11206428" y="6231315"/>
              <a:ext cx="342900" cy="344487"/>
            </a:xfrm>
            <a:custGeom>
              <a:avLst/>
              <a:gdLst>
                <a:gd name="T0" fmla="*/ 43 w 91"/>
                <a:gd name="T1" fmla="*/ 2 h 91"/>
                <a:gd name="T2" fmla="*/ 2 w 91"/>
                <a:gd name="T3" fmla="*/ 44 h 91"/>
                <a:gd name="T4" fmla="*/ 46 w 91"/>
                <a:gd name="T5" fmla="*/ 91 h 91"/>
                <a:gd name="T6" fmla="*/ 74 w 91"/>
                <a:gd name="T7" fmla="*/ 77 h 91"/>
                <a:gd name="T8" fmla="*/ 74 w 91"/>
                <a:gd name="T9" fmla="*/ 90 h 91"/>
                <a:gd name="T10" fmla="*/ 91 w 91"/>
                <a:gd name="T11" fmla="*/ 90 h 91"/>
                <a:gd name="T12" fmla="*/ 91 w 91"/>
                <a:gd name="T13" fmla="*/ 47 h 91"/>
                <a:gd name="T14" fmla="*/ 43 w 91"/>
                <a:gd name="T15" fmla="*/ 2 h 91"/>
                <a:gd name="T16" fmla="*/ 72 w 91"/>
                <a:gd name="T17" fmla="*/ 48 h 91"/>
                <a:gd name="T18" fmla="*/ 43 w 91"/>
                <a:gd name="T19" fmla="*/ 72 h 91"/>
                <a:gd name="T20" fmla="*/ 21 w 91"/>
                <a:gd name="T21" fmla="*/ 50 h 91"/>
                <a:gd name="T22" fmla="*/ 46 w 91"/>
                <a:gd name="T23" fmla="*/ 21 h 91"/>
                <a:gd name="T24" fmla="*/ 72 w 91"/>
                <a:gd name="T25" fmla="*/ 45 h 91"/>
                <a:gd name="T26" fmla="*/ 72 w 91"/>
                <a:gd name="T27" fmla="*/ 48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1" h="91">
                  <a:moveTo>
                    <a:pt x="43" y="2"/>
                  </a:moveTo>
                  <a:cubicBezTo>
                    <a:pt x="21" y="4"/>
                    <a:pt x="3" y="22"/>
                    <a:pt x="2" y="44"/>
                  </a:cubicBezTo>
                  <a:cubicBezTo>
                    <a:pt x="0" y="70"/>
                    <a:pt x="21" y="91"/>
                    <a:pt x="46" y="91"/>
                  </a:cubicBezTo>
                  <a:cubicBezTo>
                    <a:pt x="56" y="91"/>
                    <a:pt x="68" y="87"/>
                    <a:pt x="74" y="77"/>
                  </a:cubicBezTo>
                  <a:cubicBezTo>
                    <a:pt x="74" y="90"/>
                    <a:pt x="74" y="90"/>
                    <a:pt x="74" y="90"/>
                  </a:cubicBezTo>
                  <a:cubicBezTo>
                    <a:pt x="91" y="90"/>
                    <a:pt x="91" y="90"/>
                    <a:pt x="91" y="90"/>
                  </a:cubicBezTo>
                  <a:cubicBezTo>
                    <a:pt x="91" y="47"/>
                    <a:pt x="91" y="47"/>
                    <a:pt x="91" y="47"/>
                  </a:cubicBezTo>
                  <a:cubicBezTo>
                    <a:pt x="91" y="20"/>
                    <a:pt x="69" y="0"/>
                    <a:pt x="43" y="2"/>
                  </a:cubicBezTo>
                  <a:close/>
                  <a:moveTo>
                    <a:pt x="72" y="48"/>
                  </a:moveTo>
                  <a:cubicBezTo>
                    <a:pt x="71" y="63"/>
                    <a:pt x="58" y="74"/>
                    <a:pt x="43" y="72"/>
                  </a:cubicBezTo>
                  <a:cubicBezTo>
                    <a:pt x="32" y="71"/>
                    <a:pt x="22" y="61"/>
                    <a:pt x="21" y="50"/>
                  </a:cubicBezTo>
                  <a:cubicBezTo>
                    <a:pt x="19" y="34"/>
                    <a:pt x="31" y="21"/>
                    <a:pt x="46" y="21"/>
                  </a:cubicBezTo>
                  <a:cubicBezTo>
                    <a:pt x="60" y="21"/>
                    <a:pt x="71" y="32"/>
                    <a:pt x="72" y="45"/>
                  </a:cubicBezTo>
                  <a:lnTo>
                    <a:pt x="72" y="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579" fontAlgn="auto">
                <a:spcBef>
                  <a:spcPts val="0"/>
                </a:spcBef>
                <a:spcAft>
                  <a:spcPts val="0"/>
                </a:spcAft>
              </a:pPr>
              <a:endParaRPr lang="en-US" sz="2097">
                <a:solidFill>
                  <a:prstClr val="black"/>
                </a:solidFill>
                <a:latin typeface="Arial"/>
                <a:cs typeface="+mn-cs"/>
              </a:endParaRPr>
            </a:p>
          </p:txBody>
        </p:sp>
        <p:sp>
          <p:nvSpPr>
            <p:cNvPr id="30" name="Freeform 6"/>
            <p:cNvSpPr>
              <a:spLocks noEditPoints="1"/>
            </p:cNvSpPr>
            <p:nvPr userDrawn="1"/>
          </p:nvSpPr>
          <p:spPr bwMode="auto">
            <a:xfrm>
              <a:off x="10849241" y="6236077"/>
              <a:ext cx="334963" cy="339725"/>
            </a:xfrm>
            <a:custGeom>
              <a:avLst/>
              <a:gdLst>
                <a:gd name="T0" fmla="*/ 44 w 89"/>
                <a:gd name="T1" fmla="*/ 1 h 90"/>
                <a:gd name="T2" fmla="*/ 0 w 89"/>
                <a:gd name="T3" fmla="*/ 46 h 90"/>
                <a:gd name="T4" fmla="*/ 45 w 89"/>
                <a:gd name="T5" fmla="*/ 90 h 90"/>
                <a:gd name="T6" fmla="*/ 86 w 89"/>
                <a:gd name="T7" fmla="*/ 63 h 90"/>
                <a:gd name="T8" fmla="*/ 69 w 89"/>
                <a:gd name="T9" fmla="*/ 58 h 90"/>
                <a:gd name="T10" fmla="*/ 50 w 89"/>
                <a:gd name="T11" fmla="*/ 72 h 90"/>
                <a:gd name="T12" fmla="*/ 22 w 89"/>
                <a:gd name="T13" fmla="*/ 59 h 90"/>
                <a:gd name="T14" fmla="*/ 89 w 89"/>
                <a:gd name="T15" fmla="*/ 41 h 90"/>
                <a:gd name="T16" fmla="*/ 44 w 89"/>
                <a:gd name="T17" fmla="*/ 1 h 90"/>
                <a:gd name="T18" fmla="*/ 19 w 89"/>
                <a:gd name="T19" fmla="*/ 44 h 90"/>
                <a:gd name="T20" fmla="*/ 36 w 89"/>
                <a:gd name="T21" fmla="*/ 19 h 90"/>
                <a:gd name="T22" fmla="*/ 67 w 89"/>
                <a:gd name="T23" fmla="*/ 31 h 90"/>
                <a:gd name="T24" fmla="*/ 19 w 89"/>
                <a:gd name="T25" fmla="*/ 44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9" h="90">
                  <a:moveTo>
                    <a:pt x="44" y="1"/>
                  </a:moveTo>
                  <a:cubicBezTo>
                    <a:pt x="20" y="2"/>
                    <a:pt x="0" y="20"/>
                    <a:pt x="0" y="46"/>
                  </a:cubicBezTo>
                  <a:cubicBezTo>
                    <a:pt x="0" y="70"/>
                    <a:pt x="20" y="90"/>
                    <a:pt x="45" y="90"/>
                  </a:cubicBezTo>
                  <a:cubicBezTo>
                    <a:pt x="62" y="90"/>
                    <a:pt x="79" y="80"/>
                    <a:pt x="86" y="63"/>
                  </a:cubicBezTo>
                  <a:cubicBezTo>
                    <a:pt x="69" y="58"/>
                    <a:pt x="69" y="58"/>
                    <a:pt x="69" y="58"/>
                  </a:cubicBezTo>
                  <a:cubicBezTo>
                    <a:pt x="66" y="65"/>
                    <a:pt x="58" y="71"/>
                    <a:pt x="50" y="72"/>
                  </a:cubicBezTo>
                  <a:cubicBezTo>
                    <a:pt x="38" y="75"/>
                    <a:pt x="26" y="67"/>
                    <a:pt x="22" y="59"/>
                  </a:cubicBezTo>
                  <a:cubicBezTo>
                    <a:pt x="89" y="41"/>
                    <a:pt x="89" y="41"/>
                    <a:pt x="89" y="41"/>
                  </a:cubicBezTo>
                  <a:cubicBezTo>
                    <a:pt x="87" y="24"/>
                    <a:pt x="72" y="0"/>
                    <a:pt x="44" y="1"/>
                  </a:cubicBezTo>
                  <a:close/>
                  <a:moveTo>
                    <a:pt x="19" y="44"/>
                  </a:moveTo>
                  <a:cubicBezTo>
                    <a:pt x="19" y="34"/>
                    <a:pt x="24" y="24"/>
                    <a:pt x="36" y="19"/>
                  </a:cubicBezTo>
                  <a:cubicBezTo>
                    <a:pt x="50" y="14"/>
                    <a:pt x="62" y="21"/>
                    <a:pt x="67" y="31"/>
                  </a:cubicBezTo>
                  <a:lnTo>
                    <a:pt x="19" y="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579" fontAlgn="auto">
                <a:spcBef>
                  <a:spcPts val="0"/>
                </a:spcBef>
                <a:spcAft>
                  <a:spcPts val="0"/>
                </a:spcAft>
              </a:pPr>
              <a:endParaRPr lang="en-US" sz="2097">
                <a:solidFill>
                  <a:prstClr val="black"/>
                </a:solidFill>
                <a:latin typeface="Arial"/>
                <a:cs typeface="+mn-cs"/>
              </a:endParaRPr>
            </a:p>
          </p:txBody>
        </p:sp>
        <p:sp>
          <p:nvSpPr>
            <p:cNvPr id="31" name="Freeform 7"/>
            <p:cNvSpPr>
              <a:spLocks/>
            </p:cNvSpPr>
            <p:nvPr userDrawn="1"/>
          </p:nvSpPr>
          <p:spPr bwMode="auto">
            <a:xfrm>
              <a:off x="10292028" y="6239252"/>
              <a:ext cx="166688" cy="333375"/>
            </a:xfrm>
            <a:custGeom>
              <a:avLst/>
              <a:gdLst>
                <a:gd name="T0" fmla="*/ 44 w 44"/>
                <a:gd name="T1" fmla="*/ 18 h 88"/>
                <a:gd name="T2" fmla="*/ 44 w 44"/>
                <a:gd name="T3" fmla="*/ 0 h 88"/>
                <a:gd name="T4" fmla="*/ 19 w 44"/>
                <a:gd name="T5" fmla="*/ 13 h 88"/>
                <a:gd name="T6" fmla="*/ 19 w 44"/>
                <a:gd name="T7" fmla="*/ 3 h 88"/>
                <a:gd name="T8" fmla="*/ 0 w 44"/>
                <a:gd name="T9" fmla="*/ 3 h 88"/>
                <a:gd name="T10" fmla="*/ 0 w 44"/>
                <a:gd name="T11" fmla="*/ 44 h 88"/>
                <a:gd name="T12" fmla="*/ 0 w 44"/>
                <a:gd name="T13" fmla="*/ 88 h 88"/>
                <a:gd name="T14" fmla="*/ 20 w 44"/>
                <a:gd name="T15" fmla="*/ 88 h 88"/>
                <a:gd name="T16" fmla="*/ 20 w 44"/>
                <a:gd name="T17" fmla="*/ 46 h 88"/>
                <a:gd name="T18" fmla="*/ 44 w 44"/>
                <a:gd name="T19" fmla="*/ 1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 h="88">
                  <a:moveTo>
                    <a:pt x="44" y="18"/>
                  </a:moveTo>
                  <a:cubicBezTo>
                    <a:pt x="44" y="0"/>
                    <a:pt x="44" y="0"/>
                    <a:pt x="44" y="0"/>
                  </a:cubicBezTo>
                  <a:cubicBezTo>
                    <a:pt x="28" y="0"/>
                    <a:pt x="22" y="8"/>
                    <a:pt x="19" y="13"/>
                  </a:cubicBezTo>
                  <a:cubicBezTo>
                    <a:pt x="19" y="3"/>
                    <a:pt x="19" y="3"/>
                    <a:pt x="19" y="3"/>
                  </a:cubicBezTo>
                  <a:cubicBezTo>
                    <a:pt x="0" y="3"/>
                    <a:pt x="0" y="3"/>
                    <a:pt x="0" y="3"/>
                  </a:cubicBezTo>
                  <a:cubicBezTo>
                    <a:pt x="0" y="44"/>
                    <a:pt x="0" y="44"/>
                    <a:pt x="0" y="44"/>
                  </a:cubicBezTo>
                  <a:cubicBezTo>
                    <a:pt x="0" y="88"/>
                    <a:pt x="0" y="88"/>
                    <a:pt x="0" y="88"/>
                  </a:cubicBezTo>
                  <a:cubicBezTo>
                    <a:pt x="20" y="88"/>
                    <a:pt x="20" y="88"/>
                    <a:pt x="20" y="88"/>
                  </a:cubicBezTo>
                  <a:cubicBezTo>
                    <a:pt x="20" y="62"/>
                    <a:pt x="20" y="62"/>
                    <a:pt x="20" y="46"/>
                  </a:cubicBezTo>
                  <a:cubicBezTo>
                    <a:pt x="20" y="26"/>
                    <a:pt x="31" y="19"/>
                    <a:pt x="44"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579" fontAlgn="auto">
                <a:spcBef>
                  <a:spcPts val="0"/>
                </a:spcBef>
                <a:spcAft>
                  <a:spcPts val="0"/>
                </a:spcAft>
              </a:pPr>
              <a:endParaRPr lang="en-US" sz="2097">
                <a:solidFill>
                  <a:prstClr val="black"/>
                </a:solidFill>
                <a:latin typeface="Arial"/>
                <a:cs typeface="+mn-cs"/>
              </a:endParaRPr>
            </a:p>
          </p:txBody>
        </p:sp>
        <p:sp>
          <p:nvSpPr>
            <p:cNvPr id="32" name="Freeform 8"/>
            <p:cNvSpPr>
              <a:spLocks/>
            </p:cNvSpPr>
            <p:nvPr userDrawn="1"/>
          </p:nvSpPr>
          <p:spPr bwMode="auto">
            <a:xfrm>
              <a:off x="9501453" y="6182102"/>
              <a:ext cx="369888" cy="390525"/>
            </a:xfrm>
            <a:custGeom>
              <a:avLst/>
              <a:gdLst>
                <a:gd name="T0" fmla="*/ 185 w 233"/>
                <a:gd name="T1" fmla="*/ 165 h 246"/>
                <a:gd name="T2" fmla="*/ 48 w 233"/>
                <a:gd name="T3" fmla="*/ 0 h 246"/>
                <a:gd name="T4" fmla="*/ 0 w 233"/>
                <a:gd name="T5" fmla="*/ 0 h 246"/>
                <a:gd name="T6" fmla="*/ 0 w 233"/>
                <a:gd name="T7" fmla="*/ 246 h 246"/>
                <a:gd name="T8" fmla="*/ 50 w 233"/>
                <a:gd name="T9" fmla="*/ 246 h 246"/>
                <a:gd name="T10" fmla="*/ 50 w 233"/>
                <a:gd name="T11" fmla="*/ 81 h 246"/>
                <a:gd name="T12" fmla="*/ 190 w 233"/>
                <a:gd name="T13" fmla="*/ 246 h 246"/>
                <a:gd name="T14" fmla="*/ 233 w 233"/>
                <a:gd name="T15" fmla="*/ 246 h 246"/>
                <a:gd name="T16" fmla="*/ 233 w 233"/>
                <a:gd name="T17" fmla="*/ 0 h 246"/>
                <a:gd name="T18" fmla="*/ 185 w 233"/>
                <a:gd name="T19" fmla="*/ 0 h 246"/>
                <a:gd name="T20" fmla="*/ 185 w 233"/>
                <a:gd name="T21" fmla="*/ 165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3" h="246">
                  <a:moveTo>
                    <a:pt x="185" y="165"/>
                  </a:moveTo>
                  <a:lnTo>
                    <a:pt x="48" y="0"/>
                  </a:lnTo>
                  <a:lnTo>
                    <a:pt x="0" y="0"/>
                  </a:lnTo>
                  <a:lnTo>
                    <a:pt x="0" y="246"/>
                  </a:lnTo>
                  <a:lnTo>
                    <a:pt x="50" y="246"/>
                  </a:lnTo>
                  <a:lnTo>
                    <a:pt x="50" y="81"/>
                  </a:lnTo>
                  <a:lnTo>
                    <a:pt x="190" y="246"/>
                  </a:lnTo>
                  <a:lnTo>
                    <a:pt x="233" y="246"/>
                  </a:lnTo>
                  <a:lnTo>
                    <a:pt x="233" y="0"/>
                  </a:lnTo>
                  <a:lnTo>
                    <a:pt x="185" y="0"/>
                  </a:lnTo>
                  <a:lnTo>
                    <a:pt x="185" y="16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579" fontAlgn="auto">
                <a:spcBef>
                  <a:spcPts val="0"/>
                </a:spcBef>
                <a:spcAft>
                  <a:spcPts val="0"/>
                </a:spcAft>
              </a:pPr>
              <a:endParaRPr lang="en-US" sz="2097">
                <a:solidFill>
                  <a:prstClr val="black"/>
                </a:solidFill>
                <a:latin typeface="Arial"/>
                <a:cs typeface="+mn-cs"/>
              </a:endParaRPr>
            </a:p>
          </p:txBody>
        </p:sp>
        <p:sp>
          <p:nvSpPr>
            <p:cNvPr id="33" name="Freeform 9"/>
            <p:cNvSpPr>
              <a:spLocks noEditPoints="1"/>
            </p:cNvSpPr>
            <p:nvPr userDrawn="1"/>
          </p:nvSpPr>
          <p:spPr bwMode="auto">
            <a:xfrm>
              <a:off x="10461891" y="6148765"/>
              <a:ext cx="342900" cy="427037"/>
            </a:xfrm>
            <a:custGeom>
              <a:avLst/>
              <a:gdLst>
                <a:gd name="T0" fmla="*/ 91 w 91"/>
                <a:gd name="T1" fmla="*/ 0 h 113"/>
                <a:gd name="T2" fmla="*/ 73 w 91"/>
                <a:gd name="T3" fmla="*/ 0 h 113"/>
                <a:gd name="T4" fmla="*/ 73 w 91"/>
                <a:gd name="T5" fmla="*/ 34 h 113"/>
                <a:gd name="T6" fmla="*/ 43 w 91"/>
                <a:gd name="T7" fmla="*/ 24 h 113"/>
                <a:gd name="T8" fmla="*/ 2 w 91"/>
                <a:gd name="T9" fmla="*/ 66 h 113"/>
                <a:gd name="T10" fmla="*/ 46 w 91"/>
                <a:gd name="T11" fmla="*/ 113 h 113"/>
                <a:gd name="T12" fmla="*/ 74 w 91"/>
                <a:gd name="T13" fmla="*/ 101 h 113"/>
                <a:gd name="T14" fmla="*/ 74 w 91"/>
                <a:gd name="T15" fmla="*/ 112 h 113"/>
                <a:gd name="T16" fmla="*/ 91 w 91"/>
                <a:gd name="T17" fmla="*/ 112 h 113"/>
                <a:gd name="T18" fmla="*/ 91 w 91"/>
                <a:gd name="T19" fmla="*/ 69 h 113"/>
                <a:gd name="T20" fmla="*/ 91 w 91"/>
                <a:gd name="T21" fmla="*/ 69 h 113"/>
                <a:gd name="T22" fmla="*/ 91 w 91"/>
                <a:gd name="T23" fmla="*/ 68 h 113"/>
                <a:gd name="T24" fmla="*/ 91 w 91"/>
                <a:gd name="T25" fmla="*/ 0 h 113"/>
                <a:gd name="T26" fmla="*/ 72 w 91"/>
                <a:gd name="T27" fmla="*/ 70 h 113"/>
                <a:gd name="T28" fmla="*/ 43 w 91"/>
                <a:gd name="T29" fmla="*/ 94 h 113"/>
                <a:gd name="T30" fmla="*/ 21 w 91"/>
                <a:gd name="T31" fmla="*/ 72 h 113"/>
                <a:gd name="T32" fmla="*/ 46 w 91"/>
                <a:gd name="T33" fmla="*/ 43 h 113"/>
                <a:gd name="T34" fmla="*/ 72 w 91"/>
                <a:gd name="T35" fmla="*/ 67 h 113"/>
                <a:gd name="T36" fmla="*/ 72 w 91"/>
                <a:gd name="T37" fmla="*/ 7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1" h="113">
                  <a:moveTo>
                    <a:pt x="91" y="0"/>
                  </a:moveTo>
                  <a:cubicBezTo>
                    <a:pt x="73" y="0"/>
                    <a:pt x="73" y="0"/>
                    <a:pt x="73" y="0"/>
                  </a:cubicBezTo>
                  <a:cubicBezTo>
                    <a:pt x="73" y="34"/>
                    <a:pt x="73" y="34"/>
                    <a:pt x="73" y="34"/>
                  </a:cubicBezTo>
                  <a:cubicBezTo>
                    <a:pt x="68" y="28"/>
                    <a:pt x="55" y="23"/>
                    <a:pt x="43" y="24"/>
                  </a:cubicBezTo>
                  <a:cubicBezTo>
                    <a:pt x="21" y="26"/>
                    <a:pt x="3" y="44"/>
                    <a:pt x="2" y="66"/>
                  </a:cubicBezTo>
                  <a:cubicBezTo>
                    <a:pt x="0" y="92"/>
                    <a:pt x="21" y="113"/>
                    <a:pt x="46" y="113"/>
                  </a:cubicBezTo>
                  <a:cubicBezTo>
                    <a:pt x="56" y="113"/>
                    <a:pt x="69" y="109"/>
                    <a:pt x="74" y="101"/>
                  </a:cubicBezTo>
                  <a:cubicBezTo>
                    <a:pt x="74" y="112"/>
                    <a:pt x="74" y="112"/>
                    <a:pt x="74" y="112"/>
                  </a:cubicBezTo>
                  <a:cubicBezTo>
                    <a:pt x="91" y="112"/>
                    <a:pt x="91" y="112"/>
                    <a:pt x="91" y="112"/>
                  </a:cubicBezTo>
                  <a:cubicBezTo>
                    <a:pt x="91" y="69"/>
                    <a:pt x="91" y="69"/>
                    <a:pt x="91" y="69"/>
                  </a:cubicBezTo>
                  <a:cubicBezTo>
                    <a:pt x="91" y="69"/>
                    <a:pt x="91" y="69"/>
                    <a:pt x="91" y="69"/>
                  </a:cubicBezTo>
                  <a:cubicBezTo>
                    <a:pt x="91" y="68"/>
                    <a:pt x="91" y="68"/>
                    <a:pt x="91" y="68"/>
                  </a:cubicBezTo>
                  <a:lnTo>
                    <a:pt x="91" y="0"/>
                  </a:lnTo>
                  <a:close/>
                  <a:moveTo>
                    <a:pt x="72" y="70"/>
                  </a:moveTo>
                  <a:cubicBezTo>
                    <a:pt x="71" y="85"/>
                    <a:pt x="58" y="96"/>
                    <a:pt x="43" y="94"/>
                  </a:cubicBezTo>
                  <a:cubicBezTo>
                    <a:pt x="32" y="93"/>
                    <a:pt x="22" y="83"/>
                    <a:pt x="21" y="72"/>
                  </a:cubicBezTo>
                  <a:cubicBezTo>
                    <a:pt x="19" y="56"/>
                    <a:pt x="31" y="43"/>
                    <a:pt x="46" y="43"/>
                  </a:cubicBezTo>
                  <a:cubicBezTo>
                    <a:pt x="60" y="43"/>
                    <a:pt x="71" y="54"/>
                    <a:pt x="72" y="67"/>
                  </a:cubicBezTo>
                  <a:lnTo>
                    <a:pt x="72"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579" fontAlgn="auto">
                <a:spcBef>
                  <a:spcPts val="0"/>
                </a:spcBef>
                <a:spcAft>
                  <a:spcPts val="0"/>
                </a:spcAft>
              </a:pPr>
              <a:endParaRPr lang="en-US" sz="2097">
                <a:solidFill>
                  <a:prstClr val="black"/>
                </a:solidFill>
                <a:latin typeface="Arial"/>
                <a:cs typeface="+mn-cs"/>
              </a:endParaRPr>
            </a:p>
          </p:txBody>
        </p:sp>
        <p:sp>
          <p:nvSpPr>
            <p:cNvPr id="34" name="Freeform 10"/>
            <p:cNvSpPr>
              <a:spLocks noEditPoints="1"/>
            </p:cNvSpPr>
            <p:nvPr userDrawn="1"/>
          </p:nvSpPr>
          <p:spPr bwMode="auto">
            <a:xfrm>
              <a:off x="9912616" y="6239252"/>
              <a:ext cx="338138" cy="336550"/>
            </a:xfrm>
            <a:custGeom>
              <a:avLst/>
              <a:gdLst>
                <a:gd name="T0" fmla="*/ 45 w 90"/>
                <a:gd name="T1" fmla="*/ 0 h 89"/>
                <a:gd name="T2" fmla="*/ 0 w 90"/>
                <a:gd name="T3" fmla="*/ 45 h 89"/>
                <a:gd name="T4" fmla="*/ 45 w 90"/>
                <a:gd name="T5" fmla="*/ 89 h 89"/>
                <a:gd name="T6" fmla="*/ 90 w 90"/>
                <a:gd name="T7" fmla="*/ 45 h 89"/>
                <a:gd name="T8" fmla="*/ 45 w 90"/>
                <a:gd name="T9" fmla="*/ 0 h 89"/>
                <a:gd name="T10" fmla="*/ 45 w 90"/>
                <a:gd name="T11" fmla="*/ 70 h 89"/>
                <a:gd name="T12" fmla="*/ 19 w 90"/>
                <a:gd name="T13" fmla="*/ 45 h 89"/>
                <a:gd name="T14" fmla="*/ 45 w 90"/>
                <a:gd name="T15" fmla="*/ 19 h 89"/>
                <a:gd name="T16" fmla="*/ 71 w 90"/>
                <a:gd name="T17" fmla="*/ 45 h 89"/>
                <a:gd name="T18" fmla="*/ 45 w 90"/>
                <a:gd name="T19" fmla="*/ 7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0" h="89">
                  <a:moveTo>
                    <a:pt x="45" y="0"/>
                  </a:moveTo>
                  <a:cubicBezTo>
                    <a:pt x="20" y="0"/>
                    <a:pt x="0" y="20"/>
                    <a:pt x="0" y="45"/>
                  </a:cubicBezTo>
                  <a:cubicBezTo>
                    <a:pt x="0" y="69"/>
                    <a:pt x="20" y="89"/>
                    <a:pt x="45" y="89"/>
                  </a:cubicBezTo>
                  <a:cubicBezTo>
                    <a:pt x="70" y="89"/>
                    <a:pt x="90" y="69"/>
                    <a:pt x="90" y="45"/>
                  </a:cubicBezTo>
                  <a:cubicBezTo>
                    <a:pt x="90" y="20"/>
                    <a:pt x="70" y="0"/>
                    <a:pt x="45" y="0"/>
                  </a:cubicBezTo>
                  <a:close/>
                  <a:moveTo>
                    <a:pt x="45" y="70"/>
                  </a:moveTo>
                  <a:cubicBezTo>
                    <a:pt x="31" y="70"/>
                    <a:pt x="19" y="59"/>
                    <a:pt x="19" y="45"/>
                  </a:cubicBezTo>
                  <a:cubicBezTo>
                    <a:pt x="19" y="30"/>
                    <a:pt x="31" y="19"/>
                    <a:pt x="45" y="19"/>
                  </a:cubicBezTo>
                  <a:cubicBezTo>
                    <a:pt x="59" y="19"/>
                    <a:pt x="71" y="30"/>
                    <a:pt x="71" y="45"/>
                  </a:cubicBezTo>
                  <a:cubicBezTo>
                    <a:pt x="71" y="59"/>
                    <a:pt x="59" y="70"/>
                    <a:pt x="45" y="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579" fontAlgn="auto">
                <a:spcBef>
                  <a:spcPts val="0"/>
                </a:spcBef>
                <a:spcAft>
                  <a:spcPts val="0"/>
                </a:spcAft>
              </a:pPr>
              <a:endParaRPr lang="en-US" sz="2097">
                <a:solidFill>
                  <a:prstClr val="black"/>
                </a:solidFill>
                <a:latin typeface="Arial"/>
                <a:cs typeface="+mn-cs"/>
              </a:endParaRPr>
            </a:p>
          </p:txBody>
        </p:sp>
      </p:grpSp>
    </p:spTree>
    <p:extLst>
      <p:ext uri="{BB962C8B-B14F-4D97-AF65-F5344CB8AC3E}">
        <p14:creationId xmlns:p14="http://schemas.microsoft.com/office/powerpoint/2010/main" val="3654402754"/>
      </p:ext>
    </p:extLst>
  </p:cSld>
  <p:clrMapOvr>
    <a:masterClrMapping/>
  </p:clrMapOvr>
  <p:hf hdr="0" ftr="0" dt="0"/>
</p:sldLayout>
</file>

<file path=ppt/slideLayouts/slideLayout355.xml><?xml version="1.0" encoding="utf-8"?>
<p:sldLayout xmlns:a="http://schemas.openxmlformats.org/drawingml/2006/main" xmlns:r="http://schemas.openxmlformats.org/officeDocument/2006/relationships" xmlns:p="http://schemas.openxmlformats.org/presentationml/2006/main" showMasterSp="0" preserve="1" userDrawn="1">
  <p:cSld name="Chapter Divider White">
    <p:bg>
      <p:bgPr>
        <a:solidFill>
          <a:schemeClr val="bg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1871531" y="1088779"/>
            <a:ext cx="8400000" cy="999227"/>
          </a:xfrm>
        </p:spPr>
        <p:txBody>
          <a:bodyPr anchor="b" anchorCtr="0">
            <a:noAutofit/>
          </a:bodyPr>
          <a:lstStyle>
            <a:lvl1pPr algn="ctr">
              <a:defRPr sz="2896" b="1" cap="none" baseline="0">
                <a:solidFill>
                  <a:srgbClr val="00005E"/>
                </a:solidFill>
              </a:defRPr>
            </a:lvl1pPr>
          </a:lstStyle>
          <a:p>
            <a:r>
              <a:rPr lang="en-GB"/>
              <a:t>Click to edit Master title style</a:t>
            </a:r>
            <a:endParaRPr lang="en-GB" dirty="0"/>
          </a:p>
        </p:txBody>
      </p:sp>
      <p:sp>
        <p:nvSpPr>
          <p:cNvPr id="3" name="Text Placeholder 2"/>
          <p:cNvSpPr>
            <a:spLocks noGrp="1"/>
          </p:cNvSpPr>
          <p:nvPr>
            <p:ph type="body" idx="1"/>
          </p:nvPr>
        </p:nvSpPr>
        <p:spPr>
          <a:xfrm>
            <a:off x="1871531" y="2160000"/>
            <a:ext cx="8400000" cy="720000"/>
          </a:xfrm>
        </p:spPr>
        <p:txBody>
          <a:bodyPr anchor="t" anchorCtr="0">
            <a:noAutofit/>
          </a:bodyPr>
          <a:lstStyle>
            <a:lvl1pPr marL="0" indent="0" algn="ctr">
              <a:buNone/>
              <a:defRPr sz="1897" b="1">
                <a:solidFill>
                  <a:srgbClr val="FBD9CA"/>
                </a:solidFill>
              </a:defRPr>
            </a:lvl1pPr>
            <a:lvl2pPr marL="543790" indent="0">
              <a:buNone/>
              <a:defRPr sz="2097">
                <a:solidFill>
                  <a:schemeClr val="tx1">
                    <a:tint val="75000"/>
                  </a:schemeClr>
                </a:solidFill>
              </a:defRPr>
            </a:lvl2pPr>
            <a:lvl3pPr marL="1087579" indent="0">
              <a:buNone/>
              <a:defRPr sz="1897">
                <a:solidFill>
                  <a:schemeClr val="tx1">
                    <a:tint val="75000"/>
                  </a:schemeClr>
                </a:solidFill>
              </a:defRPr>
            </a:lvl3pPr>
            <a:lvl4pPr marL="1631367" indent="0">
              <a:buNone/>
              <a:defRPr sz="1697">
                <a:solidFill>
                  <a:schemeClr val="tx1">
                    <a:tint val="75000"/>
                  </a:schemeClr>
                </a:solidFill>
              </a:defRPr>
            </a:lvl4pPr>
            <a:lvl5pPr marL="2175157" indent="0">
              <a:buNone/>
              <a:defRPr sz="1697">
                <a:solidFill>
                  <a:schemeClr val="tx1">
                    <a:tint val="75000"/>
                  </a:schemeClr>
                </a:solidFill>
              </a:defRPr>
            </a:lvl5pPr>
            <a:lvl6pPr marL="2718948" indent="0">
              <a:buNone/>
              <a:defRPr sz="1697">
                <a:solidFill>
                  <a:schemeClr val="tx1">
                    <a:tint val="75000"/>
                  </a:schemeClr>
                </a:solidFill>
              </a:defRPr>
            </a:lvl6pPr>
            <a:lvl7pPr marL="3262737" indent="0">
              <a:buNone/>
              <a:defRPr sz="1697">
                <a:solidFill>
                  <a:schemeClr val="tx1">
                    <a:tint val="75000"/>
                  </a:schemeClr>
                </a:solidFill>
              </a:defRPr>
            </a:lvl7pPr>
            <a:lvl8pPr marL="3806526" indent="0">
              <a:buNone/>
              <a:defRPr sz="1697">
                <a:solidFill>
                  <a:schemeClr val="tx1">
                    <a:tint val="75000"/>
                  </a:schemeClr>
                </a:solidFill>
              </a:defRPr>
            </a:lvl8pPr>
            <a:lvl9pPr marL="4350316" indent="0">
              <a:buNone/>
              <a:defRPr sz="1697">
                <a:solidFill>
                  <a:schemeClr val="tx1">
                    <a:tint val="75000"/>
                  </a:schemeClr>
                </a:solidFill>
              </a:defRPr>
            </a:lvl9pPr>
          </a:lstStyle>
          <a:p>
            <a:pPr lvl="0"/>
            <a:r>
              <a:rPr lang="en-GB"/>
              <a:t>Click to edit Master text styles</a:t>
            </a:r>
            <a:endParaRPr lang="en-GB" dirty="0"/>
          </a:p>
        </p:txBody>
      </p:sp>
      <p:grpSp>
        <p:nvGrpSpPr>
          <p:cNvPr id="11" name="Pulse"/>
          <p:cNvGrpSpPr/>
          <p:nvPr userDrawn="1"/>
        </p:nvGrpSpPr>
        <p:grpSpPr>
          <a:xfrm>
            <a:off x="8749609" y="3029842"/>
            <a:ext cx="3445565" cy="3490105"/>
            <a:chOff x="8751888" y="3030538"/>
            <a:chExt cx="3446462" cy="3490913"/>
          </a:xfrm>
          <a:solidFill>
            <a:srgbClr val="00005E"/>
          </a:solidFill>
        </p:grpSpPr>
        <p:sp>
          <p:nvSpPr>
            <p:cNvPr id="12" name="Freeform 5"/>
            <p:cNvSpPr>
              <a:spLocks/>
            </p:cNvSpPr>
            <p:nvPr userDrawn="1"/>
          </p:nvSpPr>
          <p:spPr bwMode="auto">
            <a:xfrm>
              <a:off x="9196388" y="3902076"/>
              <a:ext cx="449263" cy="1120775"/>
            </a:xfrm>
            <a:custGeom>
              <a:avLst/>
              <a:gdLst>
                <a:gd name="T0" fmla="*/ 71 w 142"/>
                <a:gd name="T1" fmla="*/ 355 h 355"/>
                <a:gd name="T2" fmla="*/ 71 w 142"/>
                <a:gd name="T3" fmla="*/ 355 h 355"/>
                <a:gd name="T4" fmla="*/ 0 w 142"/>
                <a:gd name="T5" fmla="*/ 284 h 355"/>
                <a:gd name="T6" fmla="*/ 0 w 142"/>
                <a:gd name="T7" fmla="*/ 71 h 355"/>
                <a:gd name="T8" fmla="*/ 71 w 142"/>
                <a:gd name="T9" fmla="*/ 0 h 355"/>
                <a:gd name="T10" fmla="*/ 142 w 142"/>
                <a:gd name="T11" fmla="*/ 71 h 355"/>
                <a:gd name="T12" fmla="*/ 142 w 142"/>
                <a:gd name="T13" fmla="*/ 284 h 355"/>
                <a:gd name="T14" fmla="*/ 71 w 142"/>
                <a:gd name="T15" fmla="*/ 355 h 3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2" h="355">
                  <a:moveTo>
                    <a:pt x="71" y="355"/>
                  </a:moveTo>
                  <a:cubicBezTo>
                    <a:pt x="71" y="355"/>
                    <a:pt x="71" y="355"/>
                    <a:pt x="71" y="355"/>
                  </a:cubicBezTo>
                  <a:cubicBezTo>
                    <a:pt x="32" y="355"/>
                    <a:pt x="0" y="323"/>
                    <a:pt x="0" y="284"/>
                  </a:cubicBezTo>
                  <a:cubicBezTo>
                    <a:pt x="0" y="71"/>
                    <a:pt x="0" y="71"/>
                    <a:pt x="0" y="71"/>
                  </a:cubicBezTo>
                  <a:cubicBezTo>
                    <a:pt x="0" y="32"/>
                    <a:pt x="32" y="0"/>
                    <a:pt x="71" y="0"/>
                  </a:cubicBezTo>
                  <a:cubicBezTo>
                    <a:pt x="110" y="0"/>
                    <a:pt x="142" y="32"/>
                    <a:pt x="142" y="71"/>
                  </a:cubicBezTo>
                  <a:cubicBezTo>
                    <a:pt x="142" y="284"/>
                    <a:pt x="142" y="284"/>
                    <a:pt x="142" y="284"/>
                  </a:cubicBezTo>
                  <a:cubicBezTo>
                    <a:pt x="142" y="323"/>
                    <a:pt x="110" y="355"/>
                    <a:pt x="71" y="35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579" fontAlgn="auto">
                <a:spcBef>
                  <a:spcPts val="0"/>
                </a:spcBef>
                <a:spcAft>
                  <a:spcPts val="0"/>
                </a:spcAft>
              </a:pPr>
              <a:endParaRPr lang="en-GB" sz="2097">
                <a:solidFill>
                  <a:srgbClr val="00005E"/>
                </a:solidFill>
                <a:latin typeface="Arial"/>
                <a:cs typeface="+mn-cs"/>
              </a:endParaRPr>
            </a:p>
          </p:txBody>
        </p:sp>
        <p:sp>
          <p:nvSpPr>
            <p:cNvPr id="13" name="Freeform 6"/>
            <p:cNvSpPr>
              <a:spLocks/>
            </p:cNvSpPr>
            <p:nvPr userDrawn="1"/>
          </p:nvSpPr>
          <p:spPr bwMode="auto">
            <a:xfrm>
              <a:off x="8751888" y="4551363"/>
              <a:ext cx="265113" cy="449263"/>
            </a:xfrm>
            <a:custGeom>
              <a:avLst/>
              <a:gdLst>
                <a:gd name="T0" fmla="*/ 42 w 84"/>
                <a:gd name="T1" fmla="*/ 142 h 142"/>
                <a:gd name="T2" fmla="*/ 42 w 84"/>
                <a:gd name="T3" fmla="*/ 142 h 142"/>
                <a:gd name="T4" fmla="*/ 0 w 84"/>
                <a:gd name="T5" fmla="*/ 99 h 142"/>
                <a:gd name="T6" fmla="*/ 0 w 84"/>
                <a:gd name="T7" fmla="*/ 42 h 142"/>
                <a:gd name="T8" fmla="*/ 42 w 84"/>
                <a:gd name="T9" fmla="*/ 0 h 142"/>
                <a:gd name="T10" fmla="*/ 84 w 84"/>
                <a:gd name="T11" fmla="*/ 42 h 142"/>
                <a:gd name="T12" fmla="*/ 84 w 84"/>
                <a:gd name="T13" fmla="*/ 99 h 142"/>
                <a:gd name="T14" fmla="*/ 42 w 84"/>
                <a:gd name="T15" fmla="*/ 142 h 1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4" h="142">
                  <a:moveTo>
                    <a:pt x="42" y="142"/>
                  </a:moveTo>
                  <a:cubicBezTo>
                    <a:pt x="42" y="142"/>
                    <a:pt x="42" y="142"/>
                    <a:pt x="42" y="142"/>
                  </a:cubicBezTo>
                  <a:cubicBezTo>
                    <a:pt x="18" y="142"/>
                    <a:pt x="0" y="123"/>
                    <a:pt x="0" y="99"/>
                  </a:cubicBezTo>
                  <a:cubicBezTo>
                    <a:pt x="0" y="42"/>
                    <a:pt x="0" y="42"/>
                    <a:pt x="0" y="42"/>
                  </a:cubicBezTo>
                  <a:cubicBezTo>
                    <a:pt x="0" y="19"/>
                    <a:pt x="18" y="0"/>
                    <a:pt x="42" y="0"/>
                  </a:cubicBezTo>
                  <a:cubicBezTo>
                    <a:pt x="65" y="0"/>
                    <a:pt x="84" y="19"/>
                    <a:pt x="84" y="42"/>
                  </a:cubicBezTo>
                  <a:cubicBezTo>
                    <a:pt x="84" y="99"/>
                    <a:pt x="84" y="99"/>
                    <a:pt x="84" y="99"/>
                  </a:cubicBezTo>
                  <a:cubicBezTo>
                    <a:pt x="84" y="123"/>
                    <a:pt x="65" y="142"/>
                    <a:pt x="42" y="14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579" fontAlgn="auto">
                <a:spcBef>
                  <a:spcPts val="0"/>
                </a:spcBef>
                <a:spcAft>
                  <a:spcPts val="0"/>
                </a:spcAft>
              </a:pPr>
              <a:endParaRPr lang="en-GB" sz="2097">
                <a:solidFill>
                  <a:srgbClr val="00005E"/>
                </a:solidFill>
                <a:latin typeface="Arial"/>
                <a:cs typeface="+mn-cs"/>
              </a:endParaRPr>
            </a:p>
          </p:txBody>
        </p:sp>
        <p:sp>
          <p:nvSpPr>
            <p:cNvPr id="14" name="Freeform 7"/>
            <p:cNvSpPr>
              <a:spLocks/>
            </p:cNvSpPr>
            <p:nvPr userDrawn="1"/>
          </p:nvSpPr>
          <p:spPr bwMode="auto">
            <a:xfrm>
              <a:off x="11436350" y="4529138"/>
              <a:ext cx="449263" cy="1117600"/>
            </a:xfrm>
            <a:custGeom>
              <a:avLst/>
              <a:gdLst>
                <a:gd name="T0" fmla="*/ 71 w 142"/>
                <a:gd name="T1" fmla="*/ 354 h 354"/>
                <a:gd name="T2" fmla="*/ 71 w 142"/>
                <a:gd name="T3" fmla="*/ 354 h 354"/>
                <a:gd name="T4" fmla="*/ 0 w 142"/>
                <a:gd name="T5" fmla="*/ 283 h 354"/>
                <a:gd name="T6" fmla="*/ 0 w 142"/>
                <a:gd name="T7" fmla="*/ 71 h 354"/>
                <a:gd name="T8" fmla="*/ 71 w 142"/>
                <a:gd name="T9" fmla="*/ 0 h 354"/>
                <a:gd name="T10" fmla="*/ 142 w 142"/>
                <a:gd name="T11" fmla="*/ 71 h 354"/>
                <a:gd name="T12" fmla="*/ 142 w 142"/>
                <a:gd name="T13" fmla="*/ 283 h 354"/>
                <a:gd name="T14" fmla="*/ 71 w 142"/>
                <a:gd name="T15" fmla="*/ 354 h 35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2" h="354">
                  <a:moveTo>
                    <a:pt x="71" y="354"/>
                  </a:moveTo>
                  <a:cubicBezTo>
                    <a:pt x="71" y="354"/>
                    <a:pt x="71" y="354"/>
                    <a:pt x="71" y="354"/>
                  </a:cubicBezTo>
                  <a:cubicBezTo>
                    <a:pt x="32" y="354"/>
                    <a:pt x="0" y="322"/>
                    <a:pt x="0" y="283"/>
                  </a:cubicBezTo>
                  <a:cubicBezTo>
                    <a:pt x="0" y="71"/>
                    <a:pt x="0" y="71"/>
                    <a:pt x="0" y="71"/>
                  </a:cubicBezTo>
                  <a:cubicBezTo>
                    <a:pt x="0" y="32"/>
                    <a:pt x="32" y="0"/>
                    <a:pt x="71" y="0"/>
                  </a:cubicBezTo>
                  <a:cubicBezTo>
                    <a:pt x="110" y="0"/>
                    <a:pt x="142" y="32"/>
                    <a:pt x="142" y="71"/>
                  </a:cubicBezTo>
                  <a:cubicBezTo>
                    <a:pt x="142" y="283"/>
                    <a:pt x="142" y="283"/>
                    <a:pt x="142" y="283"/>
                  </a:cubicBezTo>
                  <a:cubicBezTo>
                    <a:pt x="142" y="322"/>
                    <a:pt x="110" y="354"/>
                    <a:pt x="71" y="35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579" fontAlgn="auto">
                <a:spcBef>
                  <a:spcPts val="0"/>
                </a:spcBef>
                <a:spcAft>
                  <a:spcPts val="0"/>
                </a:spcAft>
              </a:pPr>
              <a:endParaRPr lang="en-GB" sz="2097">
                <a:solidFill>
                  <a:srgbClr val="00005E"/>
                </a:solidFill>
                <a:latin typeface="Arial"/>
                <a:cs typeface="+mn-cs"/>
              </a:endParaRPr>
            </a:p>
          </p:txBody>
        </p:sp>
        <p:sp>
          <p:nvSpPr>
            <p:cNvPr id="15" name="Freeform 8"/>
            <p:cNvSpPr>
              <a:spLocks/>
            </p:cNvSpPr>
            <p:nvPr userDrawn="1"/>
          </p:nvSpPr>
          <p:spPr bwMode="auto">
            <a:xfrm>
              <a:off x="9869488" y="3030538"/>
              <a:ext cx="560388" cy="2506663"/>
            </a:xfrm>
            <a:custGeom>
              <a:avLst/>
              <a:gdLst>
                <a:gd name="T0" fmla="*/ 88 w 177"/>
                <a:gd name="T1" fmla="*/ 794 h 794"/>
                <a:gd name="T2" fmla="*/ 88 w 177"/>
                <a:gd name="T3" fmla="*/ 794 h 794"/>
                <a:gd name="T4" fmla="*/ 0 w 177"/>
                <a:gd name="T5" fmla="*/ 705 h 794"/>
                <a:gd name="T6" fmla="*/ 0 w 177"/>
                <a:gd name="T7" fmla="*/ 89 h 794"/>
                <a:gd name="T8" fmla="*/ 88 w 177"/>
                <a:gd name="T9" fmla="*/ 0 h 794"/>
                <a:gd name="T10" fmla="*/ 177 w 177"/>
                <a:gd name="T11" fmla="*/ 89 h 794"/>
                <a:gd name="T12" fmla="*/ 177 w 177"/>
                <a:gd name="T13" fmla="*/ 705 h 794"/>
                <a:gd name="T14" fmla="*/ 88 w 177"/>
                <a:gd name="T15" fmla="*/ 794 h 7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7" h="794">
                  <a:moveTo>
                    <a:pt x="88" y="794"/>
                  </a:moveTo>
                  <a:cubicBezTo>
                    <a:pt x="88" y="794"/>
                    <a:pt x="88" y="794"/>
                    <a:pt x="88" y="794"/>
                  </a:cubicBezTo>
                  <a:cubicBezTo>
                    <a:pt x="40" y="794"/>
                    <a:pt x="0" y="754"/>
                    <a:pt x="0" y="705"/>
                  </a:cubicBezTo>
                  <a:cubicBezTo>
                    <a:pt x="0" y="89"/>
                    <a:pt x="0" y="89"/>
                    <a:pt x="0" y="89"/>
                  </a:cubicBezTo>
                  <a:cubicBezTo>
                    <a:pt x="0" y="40"/>
                    <a:pt x="40" y="0"/>
                    <a:pt x="88" y="0"/>
                  </a:cubicBezTo>
                  <a:cubicBezTo>
                    <a:pt x="137" y="0"/>
                    <a:pt x="177" y="40"/>
                    <a:pt x="177" y="89"/>
                  </a:cubicBezTo>
                  <a:cubicBezTo>
                    <a:pt x="177" y="705"/>
                    <a:pt x="177" y="705"/>
                    <a:pt x="177" y="705"/>
                  </a:cubicBezTo>
                  <a:cubicBezTo>
                    <a:pt x="177" y="754"/>
                    <a:pt x="137" y="794"/>
                    <a:pt x="88" y="79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579" fontAlgn="auto">
                <a:spcBef>
                  <a:spcPts val="0"/>
                </a:spcBef>
                <a:spcAft>
                  <a:spcPts val="0"/>
                </a:spcAft>
              </a:pPr>
              <a:endParaRPr lang="en-GB" sz="2097">
                <a:solidFill>
                  <a:srgbClr val="00005E"/>
                </a:solidFill>
                <a:latin typeface="Arial"/>
                <a:cs typeface="+mn-cs"/>
              </a:endParaRPr>
            </a:p>
          </p:txBody>
        </p:sp>
        <p:sp>
          <p:nvSpPr>
            <p:cNvPr id="16" name="Freeform 9"/>
            <p:cNvSpPr>
              <a:spLocks/>
            </p:cNvSpPr>
            <p:nvPr userDrawn="1"/>
          </p:nvSpPr>
          <p:spPr bwMode="auto">
            <a:xfrm>
              <a:off x="10653713" y="4014788"/>
              <a:ext cx="558800" cy="2506663"/>
            </a:xfrm>
            <a:custGeom>
              <a:avLst/>
              <a:gdLst>
                <a:gd name="T0" fmla="*/ 88 w 177"/>
                <a:gd name="T1" fmla="*/ 794 h 794"/>
                <a:gd name="T2" fmla="*/ 88 w 177"/>
                <a:gd name="T3" fmla="*/ 794 h 794"/>
                <a:gd name="T4" fmla="*/ 0 w 177"/>
                <a:gd name="T5" fmla="*/ 705 h 794"/>
                <a:gd name="T6" fmla="*/ 0 w 177"/>
                <a:gd name="T7" fmla="*/ 88 h 794"/>
                <a:gd name="T8" fmla="*/ 88 w 177"/>
                <a:gd name="T9" fmla="*/ 0 h 794"/>
                <a:gd name="T10" fmla="*/ 177 w 177"/>
                <a:gd name="T11" fmla="*/ 88 h 794"/>
                <a:gd name="T12" fmla="*/ 177 w 177"/>
                <a:gd name="T13" fmla="*/ 705 h 794"/>
                <a:gd name="T14" fmla="*/ 88 w 177"/>
                <a:gd name="T15" fmla="*/ 794 h 7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7" h="794">
                  <a:moveTo>
                    <a:pt x="88" y="794"/>
                  </a:moveTo>
                  <a:cubicBezTo>
                    <a:pt x="88" y="794"/>
                    <a:pt x="88" y="794"/>
                    <a:pt x="88" y="794"/>
                  </a:cubicBezTo>
                  <a:cubicBezTo>
                    <a:pt x="40" y="794"/>
                    <a:pt x="0" y="754"/>
                    <a:pt x="0" y="705"/>
                  </a:cubicBezTo>
                  <a:cubicBezTo>
                    <a:pt x="0" y="88"/>
                    <a:pt x="0" y="88"/>
                    <a:pt x="0" y="88"/>
                  </a:cubicBezTo>
                  <a:cubicBezTo>
                    <a:pt x="0" y="40"/>
                    <a:pt x="40" y="0"/>
                    <a:pt x="88" y="0"/>
                  </a:cubicBezTo>
                  <a:cubicBezTo>
                    <a:pt x="137" y="0"/>
                    <a:pt x="177" y="40"/>
                    <a:pt x="177" y="88"/>
                  </a:cubicBezTo>
                  <a:cubicBezTo>
                    <a:pt x="177" y="705"/>
                    <a:pt x="177" y="705"/>
                    <a:pt x="177" y="705"/>
                  </a:cubicBezTo>
                  <a:cubicBezTo>
                    <a:pt x="177" y="754"/>
                    <a:pt x="137" y="794"/>
                    <a:pt x="88" y="79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579" fontAlgn="auto">
                <a:spcBef>
                  <a:spcPts val="0"/>
                </a:spcBef>
                <a:spcAft>
                  <a:spcPts val="0"/>
                </a:spcAft>
              </a:pPr>
              <a:endParaRPr lang="en-GB" sz="2097">
                <a:solidFill>
                  <a:srgbClr val="00005E"/>
                </a:solidFill>
                <a:latin typeface="Arial"/>
                <a:cs typeface="+mn-cs"/>
              </a:endParaRPr>
            </a:p>
          </p:txBody>
        </p:sp>
        <p:sp>
          <p:nvSpPr>
            <p:cNvPr id="17" name="Freeform 10"/>
            <p:cNvSpPr>
              <a:spLocks/>
            </p:cNvSpPr>
            <p:nvPr userDrawn="1"/>
          </p:nvSpPr>
          <p:spPr bwMode="auto">
            <a:xfrm>
              <a:off x="12058650" y="4551363"/>
              <a:ext cx="139700" cy="449263"/>
            </a:xfrm>
            <a:custGeom>
              <a:avLst/>
              <a:gdLst>
                <a:gd name="T0" fmla="*/ 44 w 44"/>
                <a:gd name="T1" fmla="*/ 0 h 142"/>
                <a:gd name="T2" fmla="*/ 0 w 44"/>
                <a:gd name="T3" fmla="*/ 42 h 142"/>
                <a:gd name="T4" fmla="*/ 0 w 44"/>
                <a:gd name="T5" fmla="*/ 99 h 142"/>
                <a:gd name="T6" fmla="*/ 44 w 44"/>
                <a:gd name="T7" fmla="*/ 142 h 142"/>
                <a:gd name="T8" fmla="*/ 44 w 44"/>
                <a:gd name="T9" fmla="*/ 0 h 142"/>
              </a:gdLst>
              <a:ahLst/>
              <a:cxnLst>
                <a:cxn ang="0">
                  <a:pos x="T0" y="T1"/>
                </a:cxn>
                <a:cxn ang="0">
                  <a:pos x="T2" y="T3"/>
                </a:cxn>
                <a:cxn ang="0">
                  <a:pos x="T4" y="T5"/>
                </a:cxn>
                <a:cxn ang="0">
                  <a:pos x="T6" y="T7"/>
                </a:cxn>
                <a:cxn ang="0">
                  <a:pos x="T8" y="T9"/>
                </a:cxn>
              </a:cxnLst>
              <a:rect l="0" t="0" r="r" b="b"/>
              <a:pathLst>
                <a:path w="44" h="142">
                  <a:moveTo>
                    <a:pt x="44" y="0"/>
                  </a:moveTo>
                  <a:cubicBezTo>
                    <a:pt x="20" y="0"/>
                    <a:pt x="0" y="19"/>
                    <a:pt x="0" y="42"/>
                  </a:cubicBezTo>
                  <a:cubicBezTo>
                    <a:pt x="0" y="99"/>
                    <a:pt x="0" y="99"/>
                    <a:pt x="0" y="99"/>
                  </a:cubicBezTo>
                  <a:cubicBezTo>
                    <a:pt x="0" y="123"/>
                    <a:pt x="20" y="142"/>
                    <a:pt x="44" y="142"/>
                  </a:cubicBezTo>
                  <a:lnTo>
                    <a:pt x="4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579" fontAlgn="auto">
                <a:spcBef>
                  <a:spcPts val="0"/>
                </a:spcBef>
                <a:spcAft>
                  <a:spcPts val="0"/>
                </a:spcAft>
              </a:pPr>
              <a:endParaRPr lang="en-GB" sz="2097">
                <a:solidFill>
                  <a:srgbClr val="00005E"/>
                </a:solidFill>
                <a:latin typeface="Arial"/>
                <a:cs typeface="+mn-cs"/>
              </a:endParaRPr>
            </a:p>
          </p:txBody>
        </p:sp>
      </p:grpSp>
    </p:spTree>
    <p:extLst>
      <p:ext uri="{BB962C8B-B14F-4D97-AF65-F5344CB8AC3E}">
        <p14:creationId xmlns:p14="http://schemas.microsoft.com/office/powerpoint/2010/main" val="3482871688"/>
      </p:ext>
    </p:extLst>
  </p:cSld>
  <p:clrMapOvr>
    <a:masterClrMapping/>
  </p:clrMapOvr>
  <p:hf hdr="0" ftr="0" dt="0"/>
</p:sldLayout>
</file>

<file path=ppt/slideLayouts/slideLayout356.xml><?xml version="1.0" encoding="utf-8"?>
<p:sldLayout xmlns:a="http://schemas.openxmlformats.org/drawingml/2006/main" xmlns:r="http://schemas.openxmlformats.org/officeDocument/2006/relationships" xmlns:p="http://schemas.openxmlformats.org/presentationml/2006/main" preserve="1" userDrawn="1">
  <p:cSld name="Quote White">
    <p:bg>
      <p:bgPr>
        <a:solidFill>
          <a:schemeClr val="bg1"/>
        </a:solidFill>
        <a:effectLst/>
      </p:bgPr>
    </p:bg>
    <p:spTree>
      <p:nvGrpSpPr>
        <p:cNvPr id="1" name=""/>
        <p:cNvGrpSpPr/>
        <p:nvPr/>
      </p:nvGrpSpPr>
      <p:grpSpPr>
        <a:xfrm>
          <a:off x="0" y="0"/>
          <a:ext cx="0" cy="0"/>
          <a:chOff x="0" y="0"/>
          <a:chExt cx="0" cy="0"/>
        </a:xfrm>
      </p:grpSpPr>
      <p:cxnSp>
        <p:nvCxnSpPr>
          <p:cNvPr id="4" name="Straight Connector 3">
            <a:extLst>
              <a:ext uri="{FF2B5EF4-FFF2-40B4-BE49-F238E27FC236}">
                <a16:creationId xmlns:a16="http://schemas.microsoft.com/office/drawing/2014/main" id="{C2E3E6CB-D06E-4E04-933F-5486D08D22FE}"/>
              </a:ext>
            </a:extLst>
          </p:cNvPr>
          <p:cNvCxnSpPr/>
          <p:nvPr userDrawn="1"/>
        </p:nvCxnSpPr>
        <p:spPr>
          <a:xfrm>
            <a:off x="647831" y="6316537"/>
            <a:ext cx="10890764" cy="0"/>
          </a:xfrm>
          <a:prstGeom prst="line">
            <a:avLst/>
          </a:prstGeom>
          <a:ln w="9525">
            <a:solidFill>
              <a:srgbClr val="8B8A8D"/>
            </a:solidFill>
          </a:ln>
        </p:spPr>
        <p:style>
          <a:lnRef idx="1">
            <a:schemeClr val="accent1"/>
          </a:lnRef>
          <a:fillRef idx="0">
            <a:schemeClr val="accent1"/>
          </a:fillRef>
          <a:effectRef idx="0">
            <a:schemeClr val="accent1"/>
          </a:effectRef>
          <a:fontRef idx="minor">
            <a:schemeClr val="tx1"/>
          </a:fontRef>
        </p:style>
      </p:cxnSp>
      <p:sp>
        <p:nvSpPr>
          <p:cNvPr id="5" name="Text Placeholder 2">
            <a:extLst>
              <a:ext uri="{FF2B5EF4-FFF2-40B4-BE49-F238E27FC236}">
                <a16:creationId xmlns:a16="http://schemas.microsoft.com/office/drawing/2014/main" id="{4A76CC02-81C8-4421-BBAA-D4BC72E29473}"/>
              </a:ext>
            </a:extLst>
          </p:cNvPr>
          <p:cNvSpPr txBox="1"/>
          <p:nvPr userDrawn="1"/>
        </p:nvSpPr>
        <p:spPr>
          <a:xfrm>
            <a:off x="666881" y="1588138"/>
            <a:ext cx="5318270" cy="4485059"/>
          </a:xfrm>
          <a:prstGeom prst="rect">
            <a:avLst/>
          </a:prstGeom>
          <a:noFill/>
          <a:ln w="25400" cap="flat" cmpd="sng" algn="ctr">
            <a:noFill/>
            <a:prstDash val="solid"/>
          </a:ln>
        </p:spPr>
        <p:style>
          <a:lnRef idx="2">
            <a:schemeClr val="accent1">
              <a:shade val="50000"/>
            </a:schemeClr>
          </a:lnRef>
          <a:fillRef idx="1">
            <a:schemeClr val="accent1"/>
          </a:fillRef>
          <a:effectRef idx="0">
            <a:schemeClr val="accent1"/>
          </a:effectRef>
          <a:fontRef idx="minor">
            <a:schemeClr val="lt1"/>
          </a:fontRef>
        </p:style>
        <p:txBody>
          <a:bodyPr vert="horz" lIns="143819" tIns="143819" rIns="143819" bIns="143819" rtlCol="0" anchor="t">
            <a:noAutofit/>
          </a:bodyPr>
          <a:lstStyle>
            <a:lvl1pPr marL="215265" indent="-215265" algn="l" defTabSz="1088390" rtl="0" eaLnBrk="1" latinLnBrk="0" hangingPunct="1">
              <a:spcBef>
                <a:spcPts val="1200"/>
              </a:spcBef>
              <a:buFont typeface="Arial" panose="020B0604020202020204" pitchFamily="34" charset="0"/>
              <a:buChar char="•"/>
              <a:defRPr sz="1600" kern="1200">
                <a:solidFill>
                  <a:schemeClr val="lt1"/>
                </a:solidFill>
                <a:latin typeface="+mn-lt"/>
                <a:ea typeface="+mn-ea"/>
                <a:cs typeface="+mn-cs"/>
              </a:defRPr>
            </a:lvl1pPr>
            <a:lvl2pPr marL="471805" indent="-214630" algn="l" defTabSz="1088390" rtl="0" eaLnBrk="1" latinLnBrk="0" hangingPunct="1">
              <a:spcBef>
                <a:spcPts val="0"/>
              </a:spcBef>
              <a:buFont typeface="Arial" panose="020B0604020202020204" pitchFamily="34" charset="0"/>
              <a:buChar char="–"/>
              <a:defRPr sz="1200" kern="1200">
                <a:solidFill>
                  <a:schemeClr val="lt1"/>
                </a:solidFill>
                <a:latin typeface="+mn-lt"/>
                <a:ea typeface="+mn-ea"/>
                <a:cs typeface="+mn-cs"/>
              </a:defRPr>
            </a:lvl2pPr>
            <a:lvl3pPr marL="728980" indent="-214630" algn="l" defTabSz="1088390" rtl="0" eaLnBrk="1" latinLnBrk="0" hangingPunct="1">
              <a:spcBef>
                <a:spcPts val="0"/>
              </a:spcBef>
              <a:buFont typeface="Arial" panose="020B0604020202020204" pitchFamily="34" charset="0"/>
              <a:buChar char="−"/>
              <a:defRPr sz="1200" kern="1200">
                <a:solidFill>
                  <a:schemeClr val="lt1"/>
                </a:solidFill>
                <a:latin typeface="+mn-lt"/>
                <a:ea typeface="+mn-ea"/>
                <a:cs typeface="+mn-cs"/>
              </a:defRPr>
            </a:lvl3pPr>
            <a:lvl4pPr marL="986155" indent="-214630" algn="l" defTabSz="1088390" rtl="0" eaLnBrk="1" latinLnBrk="0" hangingPunct="1">
              <a:spcBef>
                <a:spcPts val="0"/>
              </a:spcBef>
              <a:buFont typeface="Arial" panose="020B0604020202020204" pitchFamily="34" charset="0"/>
              <a:buChar char="−"/>
              <a:defRPr sz="1200" kern="1200">
                <a:solidFill>
                  <a:schemeClr val="lt1"/>
                </a:solidFill>
                <a:latin typeface="+mn-lt"/>
                <a:ea typeface="+mn-ea"/>
                <a:cs typeface="+mn-cs"/>
              </a:defRPr>
            </a:lvl4pPr>
            <a:lvl5pPr marL="1243330" indent="-214630" algn="l" defTabSz="1088390" rtl="0" eaLnBrk="1" latinLnBrk="0" hangingPunct="1">
              <a:spcBef>
                <a:spcPts val="0"/>
              </a:spcBef>
              <a:buFont typeface="Arial" panose="020B0604020202020204" pitchFamily="34" charset="0"/>
              <a:buChar char="−"/>
              <a:defRPr sz="1200" kern="1200">
                <a:solidFill>
                  <a:schemeClr val="lt1"/>
                </a:solidFill>
                <a:latin typeface="+mn-lt"/>
                <a:ea typeface="+mn-ea"/>
                <a:cs typeface="+mn-cs"/>
              </a:defRPr>
            </a:lvl5pPr>
            <a:lvl6pPr marL="2994025" indent="-272415" algn="l" defTabSz="1088390" rtl="0" eaLnBrk="1" latinLnBrk="0" hangingPunct="1">
              <a:spcBef>
                <a:spcPct val="20000"/>
              </a:spcBef>
              <a:buFont typeface="Arial" panose="020B0604020202020204" pitchFamily="34" charset="0"/>
              <a:buChar char="•"/>
              <a:defRPr sz="2400" kern="1200">
                <a:solidFill>
                  <a:schemeClr val="lt1"/>
                </a:solidFill>
                <a:latin typeface="+mn-lt"/>
                <a:ea typeface="+mn-ea"/>
                <a:cs typeface="+mn-cs"/>
              </a:defRPr>
            </a:lvl6pPr>
            <a:lvl7pPr marL="3538220" indent="-272415" algn="l" defTabSz="1088390" rtl="0" eaLnBrk="1" latinLnBrk="0" hangingPunct="1">
              <a:spcBef>
                <a:spcPct val="20000"/>
              </a:spcBef>
              <a:buFont typeface="Arial" panose="020B0604020202020204" pitchFamily="34" charset="0"/>
              <a:buChar char="•"/>
              <a:defRPr sz="2400" kern="1200">
                <a:solidFill>
                  <a:schemeClr val="lt1"/>
                </a:solidFill>
                <a:latin typeface="+mn-lt"/>
                <a:ea typeface="+mn-ea"/>
                <a:cs typeface="+mn-cs"/>
              </a:defRPr>
            </a:lvl7pPr>
            <a:lvl8pPr marL="4083050" indent="-272415" algn="l" defTabSz="1088390" rtl="0" eaLnBrk="1" latinLnBrk="0" hangingPunct="1">
              <a:spcBef>
                <a:spcPct val="20000"/>
              </a:spcBef>
              <a:buFont typeface="Arial" panose="020B0604020202020204" pitchFamily="34" charset="0"/>
              <a:buChar char="•"/>
              <a:defRPr sz="2400" kern="1200">
                <a:solidFill>
                  <a:schemeClr val="lt1"/>
                </a:solidFill>
                <a:latin typeface="+mn-lt"/>
                <a:ea typeface="+mn-ea"/>
                <a:cs typeface="+mn-cs"/>
              </a:defRPr>
            </a:lvl8pPr>
            <a:lvl9pPr marL="4627245" indent="-272415" algn="l" defTabSz="1088390" rtl="0" eaLnBrk="1" latinLnBrk="0" hangingPunct="1">
              <a:spcBef>
                <a:spcPct val="20000"/>
              </a:spcBef>
              <a:buFont typeface="Arial" panose="020B0604020202020204" pitchFamily="34" charset="0"/>
              <a:buChar char="•"/>
              <a:defRPr sz="2400" kern="1200">
                <a:solidFill>
                  <a:schemeClr val="lt1"/>
                </a:solidFill>
                <a:latin typeface="+mn-lt"/>
                <a:ea typeface="+mn-ea"/>
                <a:cs typeface="+mn-cs"/>
              </a:defRPr>
            </a:lvl9pPr>
          </a:lstStyle>
          <a:p>
            <a:pPr marL="214962" indent="-214962" defTabSz="1086867" fontAlgn="auto">
              <a:spcAft>
                <a:spcPts val="0"/>
              </a:spcAft>
              <a:buClrTx/>
              <a:defRPr/>
            </a:pPr>
            <a:r>
              <a:rPr lang="en-GB" sz="1200">
                <a:solidFill>
                  <a:prstClr val="black"/>
                </a:solidFill>
                <a:latin typeface="Arial"/>
              </a:rPr>
              <a:t>Insert text…</a:t>
            </a:r>
          </a:p>
          <a:p>
            <a:pPr marL="214962" indent="-214962" defTabSz="1086867" fontAlgn="auto">
              <a:spcAft>
                <a:spcPts val="0"/>
              </a:spcAft>
              <a:buClrTx/>
              <a:defRPr/>
            </a:pPr>
            <a:endParaRPr lang="en-GB" sz="1200" dirty="0">
              <a:solidFill>
                <a:prstClr val="black"/>
              </a:solidFill>
              <a:latin typeface="Arial"/>
            </a:endParaRPr>
          </a:p>
        </p:txBody>
      </p:sp>
      <p:sp>
        <p:nvSpPr>
          <p:cNvPr id="7" name="Rectangle 6">
            <a:extLst>
              <a:ext uri="{FF2B5EF4-FFF2-40B4-BE49-F238E27FC236}">
                <a16:creationId xmlns:a16="http://schemas.microsoft.com/office/drawing/2014/main" id="{171C6EB5-C2DE-4281-B274-B9F86196BDA2}"/>
              </a:ext>
            </a:extLst>
          </p:cNvPr>
          <p:cNvSpPr/>
          <p:nvPr userDrawn="1"/>
        </p:nvSpPr>
        <p:spPr>
          <a:xfrm>
            <a:off x="647836" y="1332089"/>
            <a:ext cx="5326612" cy="251942"/>
          </a:xfrm>
          <a:prstGeom prst="rect">
            <a:avLst/>
          </a:prstGeom>
          <a:solidFill>
            <a:schemeClr val="tx2"/>
          </a:solidFill>
          <a:ln w="9525">
            <a:solidFill>
              <a:srgbClr val="00005E"/>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47" tIns="45673" rIns="91347" bIns="45673" numCol="1" spcCol="0" rtlCol="0" fromWordArt="0" anchor="ctr" anchorCtr="0" forceAA="0" compatLnSpc="1">
            <a:prstTxWarp prst="textNoShape">
              <a:avLst/>
            </a:prstTxWarp>
            <a:noAutofit/>
          </a:bodyPr>
          <a:lstStyle/>
          <a:p>
            <a:pPr algn="ctr" eaLnBrk="0" hangingPunct="0">
              <a:buClr>
                <a:prstClr val="black"/>
              </a:buClr>
              <a:defRPr/>
            </a:pPr>
            <a:r>
              <a:rPr lang="en-GB" sz="1200" b="1">
                <a:solidFill>
                  <a:prstClr val="white"/>
                </a:solidFill>
                <a:latin typeface="Arial"/>
              </a:rPr>
              <a:t>HEADLINE</a:t>
            </a:r>
            <a:endParaRPr lang="en-GB" sz="1200" b="1" dirty="0">
              <a:solidFill>
                <a:prstClr val="white"/>
              </a:solidFill>
              <a:latin typeface="Arial"/>
            </a:endParaRPr>
          </a:p>
        </p:txBody>
      </p:sp>
      <p:sp>
        <p:nvSpPr>
          <p:cNvPr id="8" name="Title 1">
            <a:extLst>
              <a:ext uri="{FF2B5EF4-FFF2-40B4-BE49-F238E27FC236}">
                <a16:creationId xmlns:a16="http://schemas.microsoft.com/office/drawing/2014/main" id="{B3651F12-762A-4105-9E3F-908C9496AE14}"/>
              </a:ext>
            </a:extLst>
          </p:cNvPr>
          <p:cNvSpPr txBox="1">
            <a:spLocks/>
          </p:cNvSpPr>
          <p:nvPr userDrawn="1"/>
        </p:nvSpPr>
        <p:spPr>
          <a:xfrm>
            <a:off x="647834" y="360716"/>
            <a:ext cx="7198125" cy="719833"/>
          </a:xfrm>
          <a:prstGeom prst="rect">
            <a:avLst/>
          </a:prstGeom>
        </p:spPr>
        <p:txBody>
          <a:bodyPr vert="horz" lIns="0" tIns="0" rIns="0" bIns="0" rtlCol="0" anchor="b" anchorCtr="0">
            <a:noAutofit/>
          </a:bodyPr>
          <a:lstStyle>
            <a:lvl1pPr algn="l" defTabSz="1088485" rtl="0" eaLnBrk="1" latinLnBrk="0" hangingPunct="1">
              <a:spcBef>
                <a:spcPct val="0"/>
              </a:spcBef>
              <a:buNone/>
              <a:defRPr sz="2000" b="1" kern="1200">
                <a:solidFill>
                  <a:schemeClr val="accent1"/>
                </a:solidFill>
                <a:latin typeface="+mj-lt"/>
                <a:ea typeface="+mj-ea"/>
                <a:cs typeface="+mj-cs"/>
              </a:defRPr>
            </a:lvl1pPr>
          </a:lstStyle>
          <a:p>
            <a:pPr fontAlgn="auto">
              <a:spcAft>
                <a:spcPts val="0"/>
              </a:spcAft>
            </a:pPr>
            <a:r>
              <a:rPr lang="en-GB" sz="1997">
                <a:solidFill>
                  <a:srgbClr val="00005E"/>
                </a:solidFill>
                <a:latin typeface="Arial"/>
              </a:rPr>
              <a:t>Fortsat solid vækst fremadrettet</a:t>
            </a:r>
            <a:endParaRPr lang="en-GB" sz="1997" dirty="0">
              <a:solidFill>
                <a:srgbClr val="00005E"/>
              </a:solidFill>
              <a:latin typeface="Arial"/>
            </a:endParaRPr>
          </a:p>
        </p:txBody>
      </p:sp>
      <p:cxnSp>
        <p:nvCxnSpPr>
          <p:cNvPr id="9" name="Straight Connector 8">
            <a:extLst>
              <a:ext uri="{FF2B5EF4-FFF2-40B4-BE49-F238E27FC236}">
                <a16:creationId xmlns:a16="http://schemas.microsoft.com/office/drawing/2014/main" id="{0821B71F-8F55-424D-83EA-47D514F48A13}"/>
              </a:ext>
            </a:extLst>
          </p:cNvPr>
          <p:cNvCxnSpPr>
            <a:cxnSpLocks/>
          </p:cNvCxnSpPr>
          <p:nvPr userDrawn="1"/>
        </p:nvCxnSpPr>
        <p:spPr>
          <a:xfrm>
            <a:off x="666881" y="5276397"/>
            <a:ext cx="5254845"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10" name="Text Box 6">
            <a:extLst>
              <a:ext uri="{FF2B5EF4-FFF2-40B4-BE49-F238E27FC236}">
                <a16:creationId xmlns:a16="http://schemas.microsoft.com/office/drawing/2014/main" id="{C587A8E3-6B7A-4258-B488-565044E3DEC5}"/>
              </a:ext>
            </a:extLst>
          </p:cNvPr>
          <p:cNvSpPr txBox="1">
            <a:spLocks noChangeArrowheads="1"/>
          </p:cNvSpPr>
          <p:nvPr userDrawn="1"/>
        </p:nvSpPr>
        <p:spPr bwMode="auto">
          <a:xfrm>
            <a:off x="8401386" y="5890501"/>
            <a:ext cx="3165801" cy="2021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108744" tIns="54371" rIns="108744" bIns="54371">
            <a:spAutoFit/>
          </a:bodyPr>
          <a:lstStyle>
            <a:lvl1pPr eaLnBrk="0" hangingPunct="0">
              <a:defRPr sz="2000">
                <a:solidFill>
                  <a:schemeClr val="tx1"/>
                </a:solidFill>
                <a:latin typeface="Arial" charset="0"/>
                <a:cs typeface="Arial" charset="0"/>
              </a:defRPr>
            </a:lvl1pPr>
            <a:lvl2pPr marL="742950" indent="-285750" eaLnBrk="0" hangingPunct="0">
              <a:defRPr sz="2000">
                <a:solidFill>
                  <a:schemeClr val="tx1"/>
                </a:solidFill>
                <a:latin typeface="Arial" charset="0"/>
                <a:cs typeface="Arial" charset="0"/>
              </a:defRPr>
            </a:lvl2pPr>
            <a:lvl3pPr marL="1143000" indent="-228600" eaLnBrk="0" hangingPunct="0">
              <a:defRPr sz="2000">
                <a:solidFill>
                  <a:schemeClr val="tx1"/>
                </a:solidFill>
                <a:latin typeface="Arial" charset="0"/>
                <a:cs typeface="Arial" charset="0"/>
              </a:defRPr>
            </a:lvl3pPr>
            <a:lvl4pPr marL="1600200" indent="-228600" eaLnBrk="0" hangingPunct="0">
              <a:defRPr sz="2000">
                <a:solidFill>
                  <a:schemeClr val="tx1"/>
                </a:solidFill>
                <a:latin typeface="Arial" charset="0"/>
                <a:cs typeface="Arial" charset="0"/>
              </a:defRPr>
            </a:lvl4pPr>
            <a:lvl5pPr marL="2057400" indent="-228600" eaLnBrk="0" hangingPunct="0">
              <a:defRPr sz="2000">
                <a:solidFill>
                  <a:schemeClr val="tx1"/>
                </a:solidFill>
                <a:latin typeface="Arial" charset="0"/>
                <a:cs typeface="Arial" charset="0"/>
              </a:defRPr>
            </a:lvl5pPr>
            <a:lvl6pPr marL="2514600" indent="-228600" eaLnBrk="0" fontAlgn="base" hangingPunct="0">
              <a:spcBef>
                <a:spcPct val="0"/>
              </a:spcBef>
              <a:spcAft>
                <a:spcPct val="0"/>
              </a:spcAft>
              <a:defRPr sz="2000">
                <a:solidFill>
                  <a:schemeClr val="tx1"/>
                </a:solidFill>
                <a:latin typeface="Arial" charset="0"/>
                <a:cs typeface="Arial" charset="0"/>
              </a:defRPr>
            </a:lvl6pPr>
            <a:lvl7pPr marL="2971800" indent="-228600" eaLnBrk="0" fontAlgn="base" hangingPunct="0">
              <a:spcBef>
                <a:spcPct val="0"/>
              </a:spcBef>
              <a:spcAft>
                <a:spcPct val="0"/>
              </a:spcAft>
              <a:defRPr sz="2000">
                <a:solidFill>
                  <a:schemeClr val="tx1"/>
                </a:solidFill>
                <a:latin typeface="Arial" charset="0"/>
                <a:cs typeface="Arial" charset="0"/>
              </a:defRPr>
            </a:lvl7pPr>
            <a:lvl8pPr marL="3429000" indent="-228600" eaLnBrk="0" fontAlgn="base" hangingPunct="0">
              <a:spcBef>
                <a:spcPct val="0"/>
              </a:spcBef>
              <a:spcAft>
                <a:spcPct val="0"/>
              </a:spcAft>
              <a:defRPr sz="2000">
                <a:solidFill>
                  <a:schemeClr val="tx1"/>
                </a:solidFill>
                <a:latin typeface="Arial" charset="0"/>
                <a:cs typeface="Arial" charset="0"/>
              </a:defRPr>
            </a:lvl8pPr>
            <a:lvl9pPr marL="3886200" indent="-228600" eaLnBrk="0" fontAlgn="base" hangingPunct="0">
              <a:spcBef>
                <a:spcPct val="0"/>
              </a:spcBef>
              <a:spcAft>
                <a:spcPct val="0"/>
              </a:spcAft>
              <a:defRPr sz="2000">
                <a:solidFill>
                  <a:schemeClr val="tx1"/>
                </a:solidFill>
                <a:latin typeface="Arial" charset="0"/>
                <a:cs typeface="Arial" charset="0"/>
              </a:defRPr>
            </a:lvl9pPr>
          </a:lstStyle>
          <a:p>
            <a:pPr algn="r" defTabSz="913212" eaLnBrk="1" hangingPunct="1">
              <a:spcBef>
                <a:spcPct val="50000"/>
              </a:spcBef>
            </a:pPr>
            <a:r>
              <a:rPr lang="en-GB" sz="600" i="1" dirty="0" err="1">
                <a:solidFill>
                  <a:prstClr val="black"/>
                </a:solidFill>
              </a:rPr>
              <a:t>Kilde</a:t>
            </a:r>
            <a:r>
              <a:rPr lang="en-GB" sz="600" i="1" dirty="0">
                <a:solidFill>
                  <a:prstClr val="black"/>
                </a:solidFill>
              </a:rPr>
              <a:t>: Thomson Reuters / Nordea</a:t>
            </a:r>
          </a:p>
        </p:txBody>
      </p:sp>
      <p:sp>
        <p:nvSpPr>
          <p:cNvPr id="11" name="Rectangle 10">
            <a:extLst>
              <a:ext uri="{FF2B5EF4-FFF2-40B4-BE49-F238E27FC236}">
                <a16:creationId xmlns:a16="http://schemas.microsoft.com/office/drawing/2014/main" id="{886AB46C-FBCE-4629-BE29-DA6D1285F9E3}"/>
              </a:ext>
            </a:extLst>
          </p:cNvPr>
          <p:cNvSpPr/>
          <p:nvPr userDrawn="1"/>
        </p:nvSpPr>
        <p:spPr>
          <a:xfrm>
            <a:off x="647831" y="6377172"/>
            <a:ext cx="3959409" cy="21597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47" tIns="45673" rIns="91347" bIns="45673" numCol="1" spcCol="0" rtlCol="0" fromWordArt="0" anchor="ctr" anchorCtr="0" forceAA="0" compatLnSpc="1">
            <a:prstTxWarp prst="textNoShape">
              <a:avLst/>
            </a:prstTxWarp>
            <a:noAutofit/>
          </a:bodyPr>
          <a:lstStyle/>
          <a:p>
            <a:pPr eaLnBrk="0" hangingPunct="0">
              <a:buClr>
                <a:prstClr val="black"/>
              </a:buClr>
            </a:pPr>
            <a:endParaRPr lang="en-GB" sz="1000" dirty="0">
              <a:solidFill>
                <a:prstClr val="black"/>
              </a:solidFill>
              <a:latin typeface="Arial"/>
            </a:endParaRPr>
          </a:p>
        </p:txBody>
      </p:sp>
      <p:sp>
        <p:nvSpPr>
          <p:cNvPr id="12" name="Rectangle 11">
            <a:extLst>
              <a:ext uri="{FF2B5EF4-FFF2-40B4-BE49-F238E27FC236}">
                <a16:creationId xmlns:a16="http://schemas.microsoft.com/office/drawing/2014/main" id="{F637B945-AACC-462C-97FC-12E53CA39771}"/>
              </a:ext>
            </a:extLst>
          </p:cNvPr>
          <p:cNvSpPr/>
          <p:nvPr userDrawn="1"/>
        </p:nvSpPr>
        <p:spPr>
          <a:xfrm>
            <a:off x="6217026" y="1332089"/>
            <a:ext cx="5326612" cy="251942"/>
          </a:xfrm>
          <a:prstGeom prst="rect">
            <a:avLst/>
          </a:prstGeom>
          <a:solidFill>
            <a:schemeClr val="tx2"/>
          </a:solidFill>
          <a:ln w="9525">
            <a:solidFill>
              <a:srgbClr val="00005E"/>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47" tIns="45673" rIns="91347" bIns="45673" numCol="1" spcCol="0" rtlCol="0" fromWordArt="0" anchor="ctr" anchorCtr="0" forceAA="0" compatLnSpc="1">
            <a:prstTxWarp prst="textNoShape">
              <a:avLst/>
            </a:prstTxWarp>
            <a:noAutofit/>
          </a:bodyPr>
          <a:lstStyle/>
          <a:p>
            <a:pPr algn="ctr" eaLnBrk="0" hangingPunct="0">
              <a:buClr>
                <a:prstClr val="black"/>
              </a:buClr>
              <a:defRPr/>
            </a:pPr>
            <a:r>
              <a:rPr lang="en-GB" sz="1200" b="1">
                <a:solidFill>
                  <a:prstClr val="white"/>
                </a:solidFill>
                <a:latin typeface="Arial"/>
              </a:rPr>
              <a:t>HEADLINE</a:t>
            </a:r>
            <a:endParaRPr lang="en-GB" sz="1200" b="1" dirty="0">
              <a:solidFill>
                <a:prstClr val="white"/>
              </a:solidFill>
              <a:latin typeface="Arial"/>
            </a:endParaRPr>
          </a:p>
        </p:txBody>
      </p:sp>
      <p:sp>
        <p:nvSpPr>
          <p:cNvPr id="13" name="Rectangle 12">
            <a:extLst>
              <a:ext uri="{FF2B5EF4-FFF2-40B4-BE49-F238E27FC236}">
                <a16:creationId xmlns:a16="http://schemas.microsoft.com/office/drawing/2014/main" id="{E391E89E-23A0-4BE9-B4E8-D9B06503DC9D}"/>
              </a:ext>
            </a:extLst>
          </p:cNvPr>
          <p:cNvSpPr/>
          <p:nvPr userDrawn="1"/>
        </p:nvSpPr>
        <p:spPr>
          <a:xfrm>
            <a:off x="6217026" y="1332090"/>
            <a:ext cx="5326613" cy="4750900"/>
          </a:xfrm>
          <a:prstGeom prst="rect">
            <a:avLst/>
          </a:prstGeom>
          <a:noFill/>
          <a:ln w="127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47" tIns="45673" rIns="91347" bIns="45673" numCol="1" spcCol="0" rtlCol="0" fromWordArt="0" anchor="ctr" anchorCtr="0" forceAA="0" compatLnSpc="1">
            <a:prstTxWarp prst="textNoShape">
              <a:avLst/>
            </a:prstTxWarp>
            <a:noAutofit/>
          </a:bodyPr>
          <a:lstStyle/>
          <a:p>
            <a:pPr eaLnBrk="0" hangingPunct="0">
              <a:buClr>
                <a:prstClr val="black"/>
              </a:buClr>
              <a:defRPr/>
            </a:pPr>
            <a:endParaRPr lang="en-GB" sz="1000" dirty="0">
              <a:solidFill>
                <a:prstClr val="black"/>
              </a:solidFill>
              <a:latin typeface="Arial"/>
            </a:endParaRPr>
          </a:p>
        </p:txBody>
      </p:sp>
      <p:sp>
        <p:nvSpPr>
          <p:cNvPr id="14" name="Rectangle 13">
            <a:extLst>
              <a:ext uri="{FF2B5EF4-FFF2-40B4-BE49-F238E27FC236}">
                <a16:creationId xmlns:a16="http://schemas.microsoft.com/office/drawing/2014/main" id="{EE41ED50-FA5D-432D-80B8-8621B1560E02}"/>
              </a:ext>
            </a:extLst>
          </p:cNvPr>
          <p:cNvSpPr/>
          <p:nvPr userDrawn="1"/>
        </p:nvSpPr>
        <p:spPr>
          <a:xfrm>
            <a:off x="647830" y="1327985"/>
            <a:ext cx="5326613" cy="4750900"/>
          </a:xfrm>
          <a:prstGeom prst="rect">
            <a:avLst/>
          </a:prstGeom>
          <a:noFill/>
          <a:ln w="127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47" tIns="45673" rIns="91347" bIns="45673" numCol="1" spcCol="0" rtlCol="0" fromWordArt="0" anchor="ctr" anchorCtr="0" forceAA="0" compatLnSpc="1">
            <a:prstTxWarp prst="textNoShape">
              <a:avLst/>
            </a:prstTxWarp>
            <a:noAutofit/>
          </a:bodyPr>
          <a:lstStyle/>
          <a:p>
            <a:pPr eaLnBrk="0" hangingPunct="0">
              <a:buClr>
                <a:prstClr val="black"/>
              </a:buClr>
              <a:defRPr/>
            </a:pPr>
            <a:endParaRPr lang="en-GB" sz="1000" dirty="0">
              <a:solidFill>
                <a:prstClr val="black"/>
              </a:solidFill>
              <a:latin typeface="Arial"/>
            </a:endParaRPr>
          </a:p>
        </p:txBody>
      </p:sp>
      <p:sp>
        <p:nvSpPr>
          <p:cNvPr id="15" name="TextBox 14">
            <a:extLst>
              <a:ext uri="{FF2B5EF4-FFF2-40B4-BE49-F238E27FC236}">
                <a16:creationId xmlns:a16="http://schemas.microsoft.com/office/drawing/2014/main" id="{999FE6F1-5BA2-46FC-B799-63C074B9D145}"/>
              </a:ext>
            </a:extLst>
          </p:cNvPr>
          <p:cNvSpPr txBox="1"/>
          <p:nvPr userDrawn="1"/>
        </p:nvSpPr>
        <p:spPr>
          <a:xfrm rot="2677788">
            <a:off x="11131270" y="386346"/>
            <a:ext cx="1159127" cy="158326"/>
          </a:xfrm>
          <a:prstGeom prst="rect">
            <a:avLst/>
          </a:prstGeom>
        </p:spPr>
        <p:txBody>
          <a:bodyPr vert="horz" wrap="square" lIns="0" tIns="0" rIns="0" bIns="0" rtlCol="0">
            <a:noAutofit/>
          </a:bodyPr>
          <a:lstStyle/>
          <a:p>
            <a:pPr algn="ctr" eaLnBrk="0" fontAlgn="auto" hangingPunct="0">
              <a:spcAft>
                <a:spcPts val="0"/>
              </a:spcAft>
              <a:buClr>
                <a:prstClr val="black"/>
              </a:buClr>
            </a:pPr>
            <a:r>
              <a:rPr lang="en-GB" sz="1000" b="1">
                <a:solidFill>
                  <a:prstClr val="white"/>
                </a:solidFill>
                <a:cs typeface="+mn-cs"/>
              </a:rPr>
              <a:t>KONJUNKTURER</a:t>
            </a:r>
            <a:endParaRPr lang="en-GB" sz="1000" b="1" dirty="0">
              <a:solidFill>
                <a:prstClr val="white"/>
              </a:solidFill>
              <a:cs typeface="+mn-cs"/>
            </a:endParaRPr>
          </a:p>
        </p:txBody>
      </p:sp>
      <p:sp>
        <p:nvSpPr>
          <p:cNvPr id="16" name="Text Placeholder 2">
            <a:extLst>
              <a:ext uri="{FF2B5EF4-FFF2-40B4-BE49-F238E27FC236}">
                <a16:creationId xmlns:a16="http://schemas.microsoft.com/office/drawing/2014/main" id="{2DAA8A4C-8DE1-4C40-B8B9-DDB3FFBC07BD}"/>
              </a:ext>
            </a:extLst>
          </p:cNvPr>
          <p:cNvSpPr txBox="1"/>
          <p:nvPr userDrawn="1"/>
        </p:nvSpPr>
        <p:spPr>
          <a:xfrm>
            <a:off x="6215954" y="1607621"/>
            <a:ext cx="5307566" cy="4485059"/>
          </a:xfrm>
          <a:prstGeom prst="rect">
            <a:avLst/>
          </a:prstGeom>
          <a:noFill/>
          <a:ln w="25400" cap="flat" cmpd="sng" algn="ctr">
            <a:noFill/>
            <a:prstDash val="solid"/>
          </a:ln>
        </p:spPr>
        <p:style>
          <a:lnRef idx="2">
            <a:schemeClr val="accent1">
              <a:shade val="50000"/>
            </a:schemeClr>
          </a:lnRef>
          <a:fillRef idx="1">
            <a:schemeClr val="accent1"/>
          </a:fillRef>
          <a:effectRef idx="0">
            <a:schemeClr val="accent1"/>
          </a:effectRef>
          <a:fontRef idx="minor">
            <a:schemeClr val="lt1"/>
          </a:fontRef>
        </p:style>
        <p:txBody>
          <a:bodyPr vert="horz" lIns="143819" tIns="143819" rIns="143819" bIns="143819" rtlCol="0" anchor="t">
            <a:noAutofit/>
          </a:bodyPr>
          <a:lstStyle>
            <a:lvl1pPr marL="215265" indent="-215265" algn="l" defTabSz="1088390" rtl="0" eaLnBrk="1" latinLnBrk="0" hangingPunct="1">
              <a:spcBef>
                <a:spcPts val="1200"/>
              </a:spcBef>
              <a:buFont typeface="Arial" panose="020B0604020202020204" pitchFamily="34" charset="0"/>
              <a:buChar char="•"/>
              <a:defRPr sz="1600" kern="1200">
                <a:solidFill>
                  <a:schemeClr val="lt1"/>
                </a:solidFill>
                <a:latin typeface="+mn-lt"/>
                <a:ea typeface="+mn-ea"/>
                <a:cs typeface="+mn-cs"/>
              </a:defRPr>
            </a:lvl1pPr>
            <a:lvl2pPr marL="471805" indent="-214630" algn="l" defTabSz="1088390" rtl="0" eaLnBrk="1" latinLnBrk="0" hangingPunct="1">
              <a:spcBef>
                <a:spcPts val="0"/>
              </a:spcBef>
              <a:buFont typeface="Arial" panose="020B0604020202020204" pitchFamily="34" charset="0"/>
              <a:buChar char="–"/>
              <a:defRPr sz="1200" kern="1200">
                <a:solidFill>
                  <a:schemeClr val="lt1"/>
                </a:solidFill>
                <a:latin typeface="+mn-lt"/>
                <a:ea typeface="+mn-ea"/>
                <a:cs typeface="+mn-cs"/>
              </a:defRPr>
            </a:lvl2pPr>
            <a:lvl3pPr marL="728980" indent="-214630" algn="l" defTabSz="1088390" rtl="0" eaLnBrk="1" latinLnBrk="0" hangingPunct="1">
              <a:spcBef>
                <a:spcPts val="0"/>
              </a:spcBef>
              <a:buFont typeface="Arial" panose="020B0604020202020204" pitchFamily="34" charset="0"/>
              <a:buChar char="−"/>
              <a:defRPr sz="1200" kern="1200">
                <a:solidFill>
                  <a:schemeClr val="lt1"/>
                </a:solidFill>
                <a:latin typeface="+mn-lt"/>
                <a:ea typeface="+mn-ea"/>
                <a:cs typeface="+mn-cs"/>
              </a:defRPr>
            </a:lvl3pPr>
            <a:lvl4pPr marL="986155" indent="-214630" algn="l" defTabSz="1088390" rtl="0" eaLnBrk="1" latinLnBrk="0" hangingPunct="1">
              <a:spcBef>
                <a:spcPts val="0"/>
              </a:spcBef>
              <a:buFont typeface="Arial" panose="020B0604020202020204" pitchFamily="34" charset="0"/>
              <a:buChar char="−"/>
              <a:defRPr sz="1200" kern="1200">
                <a:solidFill>
                  <a:schemeClr val="lt1"/>
                </a:solidFill>
                <a:latin typeface="+mn-lt"/>
                <a:ea typeface="+mn-ea"/>
                <a:cs typeface="+mn-cs"/>
              </a:defRPr>
            </a:lvl4pPr>
            <a:lvl5pPr marL="1243330" indent="-214630" algn="l" defTabSz="1088390" rtl="0" eaLnBrk="1" latinLnBrk="0" hangingPunct="1">
              <a:spcBef>
                <a:spcPts val="0"/>
              </a:spcBef>
              <a:buFont typeface="Arial" panose="020B0604020202020204" pitchFamily="34" charset="0"/>
              <a:buChar char="−"/>
              <a:defRPr sz="1200" kern="1200">
                <a:solidFill>
                  <a:schemeClr val="lt1"/>
                </a:solidFill>
                <a:latin typeface="+mn-lt"/>
                <a:ea typeface="+mn-ea"/>
                <a:cs typeface="+mn-cs"/>
              </a:defRPr>
            </a:lvl5pPr>
            <a:lvl6pPr marL="2994025" indent="-272415" algn="l" defTabSz="1088390" rtl="0" eaLnBrk="1" latinLnBrk="0" hangingPunct="1">
              <a:spcBef>
                <a:spcPct val="20000"/>
              </a:spcBef>
              <a:buFont typeface="Arial" panose="020B0604020202020204" pitchFamily="34" charset="0"/>
              <a:buChar char="•"/>
              <a:defRPr sz="2400" kern="1200">
                <a:solidFill>
                  <a:schemeClr val="lt1"/>
                </a:solidFill>
                <a:latin typeface="+mn-lt"/>
                <a:ea typeface="+mn-ea"/>
                <a:cs typeface="+mn-cs"/>
              </a:defRPr>
            </a:lvl6pPr>
            <a:lvl7pPr marL="3538220" indent="-272415" algn="l" defTabSz="1088390" rtl="0" eaLnBrk="1" latinLnBrk="0" hangingPunct="1">
              <a:spcBef>
                <a:spcPct val="20000"/>
              </a:spcBef>
              <a:buFont typeface="Arial" panose="020B0604020202020204" pitchFamily="34" charset="0"/>
              <a:buChar char="•"/>
              <a:defRPr sz="2400" kern="1200">
                <a:solidFill>
                  <a:schemeClr val="lt1"/>
                </a:solidFill>
                <a:latin typeface="+mn-lt"/>
                <a:ea typeface="+mn-ea"/>
                <a:cs typeface="+mn-cs"/>
              </a:defRPr>
            </a:lvl7pPr>
            <a:lvl8pPr marL="4083050" indent="-272415" algn="l" defTabSz="1088390" rtl="0" eaLnBrk="1" latinLnBrk="0" hangingPunct="1">
              <a:spcBef>
                <a:spcPct val="20000"/>
              </a:spcBef>
              <a:buFont typeface="Arial" panose="020B0604020202020204" pitchFamily="34" charset="0"/>
              <a:buChar char="•"/>
              <a:defRPr sz="2400" kern="1200">
                <a:solidFill>
                  <a:schemeClr val="lt1"/>
                </a:solidFill>
                <a:latin typeface="+mn-lt"/>
                <a:ea typeface="+mn-ea"/>
                <a:cs typeface="+mn-cs"/>
              </a:defRPr>
            </a:lvl8pPr>
            <a:lvl9pPr marL="4627245" indent="-272415" algn="l" defTabSz="1088390" rtl="0" eaLnBrk="1" latinLnBrk="0" hangingPunct="1">
              <a:spcBef>
                <a:spcPct val="20000"/>
              </a:spcBef>
              <a:buFont typeface="Arial" panose="020B0604020202020204" pitchFamily="34" charset="0"/>
              <a:buChar char="•"/>
              <a:defRPr sz="2400" kern="1200">
                <a:solidFill>
                  <a:schemeClr val="lt1"/>
                </a:solidFill>
                <a:latin typeface="+mn-lt"/>
                <a:ea typeface="+mn-ea"/>
                <a:cs typeface="+mn-cs"/>
              </a:defRPr>
            </a:lvl9pPr>
          </a:lstStyle>
          <a:p>
            <a:pPr marL="214962" indent="-214962" defTabSz="1086867" fontAlgn="auto">
              <a:spcAft>
                <a:spcPts val="0"/>
              </a:spcAft>
              <a:buClrTx/>
              <a:defRPr/>
            </a:pPr>
            <a:r>
              <a:rPr lang="en-GB" sz="1200">
                <a:solidFill>
                  <a:prstClr val="black"/>
                </a:solidFill>
                <a:latin typeface="Arial"/>
              </a:rPr>
              <a:t>Insert graph</a:t>
            </a:r>
          </a:p>
          <a:p>
            <a:pPr marL="214962" indent="-214962" defTabSz="1086867" fontAlgn="auto">
              <a:spcAft>
                <a:spcPts val="0"/>
              </a:spcAft>
              <a:buClrTx/>
              <a:defRPr/>
            </a:pPr>
            <a:r>
              <a:rPr lang="en-GB" sz="1200">
                <a:solidFill>
                  <a:prstClr val="black"/>
                </a:solidFill>
                <a:latin typeface="Arial"/>
              </a:rPr>
              <a:t>TR: Export to .ppt as </a:t>
            </a:r>
          </a:p>
          <a:p>
            <a:pPr marL="214962" indent="-214962" defTabSz="1086867" fontAlgn="auto">
              <a:spcAft>
                <a:spcPts val="0"/>
              </a:spcAft>
              <a:buClrTx/>
              <a:defRPr/>
            </a:pPr>
            <a:endParaRPr lang="en-GB" sz="1200" dirty="0">
              <a:solidFill>
                <a:prstClr val="black"/>
              </a:solidFill>
              <a:latin typeface="Arial"/>
            </a:endParaRPr>
          </a:p>
        </p:txBody>
      </p:sp>
      <p:pic>
        <p:nvPicPr>
          <p:cNvPr id="17" name="Picture 16" descr="&lt;Chart&gt;&lt;ImageInfo Version=&quot;5.17.26.0&quot; GUID=&quot;c272e0705bcc49a6bd24dd9b70049fde&quot; DsId=&quot;ZPKF146&quot; T1SubID=&quot;&quot; Width=&quot;55635&quot; Height=&quot;36964&quot; Format=&quot;emf&quot; ChartGroupUID=&quot;24b87b95-908c-491f-9826-04441a63df50&quot; GroupName=&quot;Denmark&quot; ChartName=&quot;Kina vs. Europa EPS&quot; ChartStyleName=&quot;16:9  Large, Portrait&quot; GroupNameEncoded=&quot;Denmark&quot; ChartNameEncoded=&quot;Kina+vs.+Europa+EPS&quot; ChartStyleNameEncoded=&quot;16%3a9++Large%2c+Portrait&quot; ShortCode=&quot;&quot; ChartOwner=&quot;ZPKF032&quot; TemplateId=&quot;&quot; TemplateName=&quot;&quot; TemplateNameEncoded=&quot;&quot; EditionId=&quot;&quot; EditionGenerationDate=&quot;&quot; RefreshDate=&quot;10/10/2018 09:10:43&quot; ExportChartsIn=&quot;CurrentSlide&quot; ExportChartsTo=&quot; &quot; ExportChartAs=&quot; &quot; SpecifiedCellRow=&quot;0&quot; SpecifiedCellCol=&quot;0&quot; NoofColumns=&quot;1&quot; NoofChartPerPage=&quot;0&quot; SpaceBetweenCharts=&quot;0&quot; SpaceBetweenRowChart=&quot;0&quot; Transparent=&quot;1&quot; NoofRows=&quot;1&quot; LeftMargin=&quot;65461&quot; RightMargin=&quot;0&quot; TopMargin=&quot;16743&quot; FootMargin=&quot;0&quot; Orientation=&quot;landscape&quot; FileNameTemplate=&quot;&quot; ImageFileName=&quot;&quot; ChartTitle=&quot;&quot; DoStretch=&quot;false&quot; Pr=&quot;&quot; /&gt;&lt;/Chart&gt;">
            <a:extLst>
              <a:ext uri="{FF2B5EF4-FFF2-40B4-BE49-F238E27FC236}">
                <a16:creationId xmlns:a16="http://schemas.microsoft.com/office/drawing/2014/main" id="{5E6E3299-5DEE-4FC3-943F-C75C1CFBB22C}"/>
              </a:ext>
            </a:extLst>
          </p:cNvPr>
          <p:cNvPicPr>
            <a:picLocks/>
          </p:cNvPicPr>
          <p:nvPr userDrawn="1"/>
        </p:nvPicPr>
        <p:blipFill>
          <a:blip r:embed="rId2"/>
          <a:stretch>
            <a:fillRect/>
          </a:stretch>
        </p:blipFill>
        <p:spPr>
          <a:xfrm>
            <a:off x="623353693" y="159440161"/>
            <a:ext cx="529782236" cy="352000593"/>
          </a:xfrm>
          <a:prstGeom prst="rect">
            <a:avLst/>
          </a:prstGeom>
        </p:spPr>
      </p:pic>
      <p:pic>
        <p:nvPicPr>
          <p:cNvPr id="18" name="Picture 17" descr="&lt;Chart&gt;&lt;ImageInfo Version=&quot;5.17.26.0&quot; GUID=&quot;6fcea740872d463d8b1c95f5cc8fe3b4&quot; DsId=&quot;ZPKF146&quot; T1SubID=&quot;&quot; Width=&quot;55635&quot; Height=&quot;36964&quot; Format=&quot;emf&quot; ChartGroupUID=&quot;24b87b95-908c-491f-9826-04441a63df50&quot; GroupName=&quot;Denmark&quot; ChartName=&quot;Kina vs. Europa EPS&quot; ChartStyleName=&quot;16:9  Large, Portrait&quot; GroupNameEncoded=&quot;Denmark&quot; ChartNameEncoded=&quot;Kina+vs.+Europa+EPS&quot; ChartStyleNameEncoded=&quot;16%3a9++Large%2c+Portrait&quot; ShortCode=&quot;&quot; ChartOwner=&quot;ZPKF032&quot; TemplateId=&quot;&quot; TemplateName=&quot;&quot; TemplateNameEncoded=&quot;&quot; EditionId=&quot;&quot; EditionGenerationDate=&quot;&quot; RefreshDate=&quot;10/10/2018 09:11:42&quot; ExportChartsIn=&quot;CurrentSlide&quot; ExportChartsTo=&quot; &quot; ExportChartAs=&quot; &quot; SpecifiedCellRow=&quot;0&quot; SpecifiedCellCol=&quot;0&quot; NoofColumns=&quot;1&quot; NoofChartPerPage=&quot;0&quot; SpaceBetweenCharts=&quot;0&quot; SpaceBetweenRowChart=&quot;0&quot; Transparent=&quot;1&quot; NoofRows=&quot;1&quot; LeftMargin=&quot;65461&quot; RightMargin=&quot;0&quot; TopMargin=&quot;16743&quot; FootMargin=&quot;0&quot; Orientation=&quot;landscape&quot; FileNameTemplate=&quot;&quot; ImageFileName=&quot;&quot; ChartTitle=&quot;&quot; DoStretch=&quot;false&quot; Pr=&quot;&quot; /&gt;&lt;/Chart&gt;">
            <a:extLst>
              <a:ext uri="{FF2B5EF4-FFF2-40B4-BE49-F238E27FC236}">
                <a16:creationId xmlns:a16="http://schemas.microsoft.com/office/drawing/2014/main" id="{C85FD471-4C77-4BFD-A552-6C909D685DA8}"/>
              </a:ext>
            </a:extLst>
          </p:cNvPr>
          <p:cNvPicPr>
            <a:picLocks/>
          </p:cNvPicPr>
          <p:nvPr userDrawn="1"/>
        </p:nvPicPr>
        <p:blipFill>
          <a:blip r:embed="rId3"/>
          <a:stretch>
            <a:fillRect/>
          </a:stretch>
        </p:blipFill>
        <p:spPr>
          <a:xfrm>
            <a:off x="623353693" y="159440161"/>
            <a:ext cx="529782236" cy="352000593"/>
          </a:xfrm>
          <a:prstGeom prst="rect">
            <a:avLst/>
          </a:prstGeom>
        </p:spPr>
      </p:pic>
      <p:pic>
        <p:nvPicPr>
          <p:cNvPr id="19" name="Picture 18" descr="&lt;Chart&gt;&lt;ImageInfo Version=&quot;5.17.26.0&quot; GUID=&quot;7c397d8cfea24577bbf6aa1f34d93536&quot; DsId=&quot;ZPKF146&quot; T1SubID=&quot;&quot; Width=&quot;55635&quot; Height=&quot;36964&quot; Format=&quot;emf&quot; ChartGroupUID=&quot;6e384bb9-1f03-44a7-88ab-215c85e8eac1&quot; GroupName=&quot;Denmark&quot; ChartName=&quot;trade volumes&quot; ChartStyleName=&quot;16:9  Large, Portrait&quot; GroupNameEncoded=&quot;Denmark&quot; ChartNameEncoded=&quot;trade+volumes&quot; ChartStyleNameEncoded=&quot;16%3a9++Large%2c+Portrait&quot; ShortCode=&quot;&quot; ChartOwner=&quot;ZPKF032&quot; TemplateId=&quot;&quot; TemplateName=&quot;&quot; TemplateNameEncoded=&quot;&quot; EditionId=&quot;&quot; EditionGenerationDate=&quot;&quot; RefreshDate=&quot;10/10/2018 09:22:53&quot; ExportChartsIn=&quot;CurrentSlide&quot; ExportChartsTo=&quot; &quot; ExportChartAs=&quot; &quot; SpecifiedCellRow=&quot;0&quot; SpecifiedCellCol=&quot;0&quot; NoofColumns=&quot;1&quot; NoofChartPerPage=&quot;0&quot; SpaceBetweenCharts=&quot;0&quot; SpaceBetweenRowChart=&quot;0&quot; Transparent=&quot;0&quot; NoofRows=&quot;1&quot; LeftMargin=&quot;65461&quot; RightMargin=&quot;0&quot; TopMargin=&quot;16743&quot; FootMargin=&quot;0&quot; Orientation=&quot;landscape&quot; FileNameTemplate=&quot;&quot; ImageFileName=&quot;&quot; ChartTitle=&quot;&quot; DoStretch=&quot;false&quot; Pr=&quot;&quot; /&gt;&lt;/Chart&gt;">
            <a:extLst>
              <a:ext uri="{FF2B5EF4-FFF2-40B4-BE49-F238E27FC236}">
                <a16:creationId xmlns:a16="http://schemas.microsoft.com/office/drawing/2014/main" id="{1666FC94-4890-44D1-A070-2A01C7CA3DD3}"/>
              </a:ext>
            </a:extLst>
          </p:cNvPr>
          <p:cNvPicPr>
            <a:picLocks/>
          </p:cNvPicPr>
          <p:nvPr userDrawn="1"/>
        </p:nvPicPr>
        <p:blipFill>
          <a:blip r:embed="rId4"/>
          <a:stretch>
            <a:fillRect/>
          </a:stretch>
        </p:blipFill>
        <p:spPr>
          <a:xfrm>
            <a:off x="623353693" y="159440161"/>
            <a:ext cx="529782236" cy="352000593"/>
          </a:xfrm>
          <a:prstGeom prst="rect">
            <a:avLst/>
          </a:prstGeom>
        </p:spPr>
      </p:pic>
    </p:spTree>
    <p:extLst>
      <p:ext uri="{BB962C8B-B14F-4D97-AF65-F5344CB8AC3E}">
        <p14:creationId xmlns:p14="http://schemas.microsoft.com/office/powerpoint/2010/main" val="2741825579"/>
      </p:ext>
    </p:extLst>
  </p:cSld>
  <p:clrMapOvr>
    <a:masterClrMapping/>
  </p:clrMapOvr>
  <p:hf hdr="0" ftr="0" dt="0"/>
</p:sldLayout>
</file>

<file path=ppt/slideLayouts/slideLayout357.xml><?xml version="1.0" encoding="utf-8"?>
<p:sldLayout xmlns:a="http://schemas.openxmlformats.org/drawingml/2006/main" xmlns:r="http://schemas.openxmlformats.org/officeDocument/2006/relationships" xmlns:p="http://schemas.openxmlformats.org/presentationml/2006/main" showMasterSp="0" preserve="1" userDrawn="1">
  <p:cSld name="End Slide Blue">
    <p:bg>
      <p:bgPr>
        <a:solidFill>
          <a:srgbClr val="00005E"/>
        </a:soli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647834" y="1338890"/>
            <a:ext cx="7198125" cy="795416"/>
          </a:xfrm>
        </p:spPr>
        <p:txBody>
          <a:bodyPr/>
          <a:lstStyle>
            <a:lvl1pPr>
              <a:defRPr sz="2896">
                <a:solidFill>
                  <a:srgbClr val="FBD9CA"/>
                </a:solidFill>
              </a:defRPr>
            </a:lvl1pPr>
          </a:lstStyle>
          <a:p>
            <a:r>
              <a:rPr lang="en-GB"/>
              <a:t>Click to edit Master title style</a:t>
            </a:r>
            <a:endParaRPr lang="en-GB" dirty="0"/>
          </a:p>
        </p:txBody>
      </p:sp>
      <p:sp>
        <p:nvSpPr>
          <p:cNvPr id="3" name="Subtitle 2"/>
          <p:cNvSpPr>
            <a:spLocks noGrp="1"/>
          </p:cNvSpPr>
          <p:nvPr>
            <p:ph type="subTitle" idx="1"/>
          </p:nvPr>
        </p:nvSpPr>
        <p:spPr>
          <a:xfrm>
            <a:off x="647834" y="2133117"/>
            <a:ext cx="7198125" cy="719833"/>
          </a:xfrm>
        </p:spPr>
        <p:txBody>
          <a:bodyPr/>
          <a:lstStyle>
            <a:lvl1pPr marL="0" indent="0" algn="l">
              <a:spcBef>
                <a:spcPts val="0"/>
              </a:spcBef>
              <a:buNone/>
              <a:defRPr b="1">
                <a:solidFill>
                  <a:srgbClr val="FFFFFF"/>
                </a:solidFill>
              </a:defRPr>
            </a:lvl1pPr>
            <a:lvl2pPr marL="543790" indent="0" algn="ctr">
              <a:buNone/>
              <a:defRPr>
                <a:solidFill>
                  <a:schemeClr val="tx1">
                    <a:tint val="75000"/>
                  </a:schemeClr>
                </a:solidFill>
              </a:defRPr>
            </a:lvl2pPr>
            <a:lvl3pPr marL="1087579" indent="0" algn="ctr">
              <a:buNone/>
              <a:defRPr>
                <a:solidFill>
                  <a:schemeClr val="tx1">
                    <a:tint val="75000"/>
                  </a:schemeClr>
                </a:solidFill>
              </a:defRPr>
            </a:lvl3pPr>
            <a:lvl4pPr marL="1631367" indent="0" algn="ctr">
              <a:buNone/>
              <a:defRPr>
                <a:solidFill>
                  <a:schemeClr val="tx1">
                    <a:tint val="75000"/>
                  </a:schemeClr>
                </a:solidFill>
              </a:defRPr>
            </a:lvl4pPr>
            <a:lvl5pPr marL="2175157" indent="0" algn="ctr">
              <a:buNone/>
              <a:defRPr>
                <a:solidFill>
                  <a:schemeClr val="tx1">
                    <a:tint val="75000"/>
                  </a:schemeClr>
                </a:solidFill>
              </a:defRPr>
            </a:lvl5pPr>
            <a:lvl6pPr marL="2718948" indent="0" algn="ctr">
              <a:buNone/>
              <a:defRPr>
                <a:solidFill>
                  <a:schemeClr val="tx1">
                    <a:tint val="75000"/>
                  </a:schemeClr>
                </a:solidFill>
              </a:defRPr>
            </a:lvl6pPr>
            <a:lvl7pPr marL="3262737" indent="0" algn="ctr">
              <a:buNone/>
              <a:defRPr>
                <a:solidFill>
                  <a:schemeClr val="tx1">
                    <a:tint val="75000"/>
                  </a:schemeClr>
                </a:solidFill>
              </a:defRPr>
            </a:lvl7pPr>
            <a:lvl8pPr marL="3806526" indent="0" algn="ctr">
              <a:buNone/>
              <a:defRPr>
                <a:solidFill>
                  <a:schemeClr val="tx1">
                    <a:tint val="75000"/>
                  </a:schemeClr>
                </a:solidFill>
              </a:defRPr>
            </a:lvl8pPr>
            <a:lvl9pPr marL="4350316" indent="0" algn="ctr">
              <a:buNone/>
              <a:defRPr>
                <a:solidFill>
                  <a:schemeClr val="tx1">
                    <a:tint val="75000"/>
                  </a:schemeClr>
                </a:solidFill>
              </a:defRPr>
            </a:lvl9pPr>
          </a:lstStyle>
          <a:p>
            <a:r>
              <a:rPr lang="en-GB"/>
              <a:t>Click to edit Master subtitle style</a:t>
            </a:r>
            <a:endParaRPr lang="en-GB" dirty="0"/>
          </a:p>
        </p:txBody>
      </p:sp>
      <p:sp>
        <p:nvSpPr>
          <p:cNvPr id="6" name="Text Placeholder 5"/>
          <p:cNvSpPr>
            <a:spLocks noGrp="1"/>
          </p:cNvSpPr>
          <p:nvPr>
            <p:ph type="body" sz="quarter" idx="10" hasCustomPrompt="1"/>
          </p:nvPr>
        </p:nvSpPr>
        <p:spPr>
          <a:xfrm>
            <a:off x="647835" y="3095283"/>
            <a:ext cx="1799756" cy="1259708"/>
          </a:xfrm>
        </p:spPr>
        <p:txBody>
          <a:bodyPr>
            <a:noAutofit/>
          </a:bodyPr>
          <a:lstStyle>
            <a:lvl1pPr marL="0" indent="0">
              <a:spcBef>
                <a:spcPts val="0"/>
              </a:spcBef>
              <a:buNone/>
              <a:defRPr sz="900">
                <a:solidFill>
                  <a:schemeClr val="bg1"/>
                </a:solidFill>
              </a:defRPr>
            </a:lvl1pPr>
            <a:lvl2pPr marL="256909" indent="0">
              <a:buNone/>
              <a:defRPr sz="900">
                <a:solidFill>
                  <a:schemeClr val="bg1"/>
                </a:solidFill>
              </a:defRPr>
            </a:lvl2pPr>
            <a:lvl3pPr marL="513817" indent="0">
              <a:buNone/>
              <a:defRPr sz="900">
                <a:solidFill>
                  <a:schemeClr val="bg1"/>
                </a:solidFill>
              </a:defRPr>
            </a:lvl3pPr>
            <a:lvl4pPr marL="770727" indent="0">
              <a:buNone/>
              <a:defRPr sz="900">
                <a:solidFill>
                  <a:schemeClr val="bg1"/>
                </a:solidFill>
              </a:defRPr>
            </a:lvl4pPr>
            <a:lvl5pPr marL="1027634" indent="0">
              <a:buNone/>
              <a:defRPr sz="900">
                <a:solidFill>
                  <a:schemeClr val="bg1"/>
                </a:solidFill>
              </a:defRPr>
            </a:lvl5pPr>
          </a:lstStyle>
          <a:p>
            <a:pPr lvl="0"/>
            <a:r>
              <a:rPr lang="en-GB"/>
              <a:t>Disclaimer text</a:t>
            </a:r>
            <a:endParaRPr lang="en-GB" dirty="0"/>
          </a:p>
        </p:txBody>
      </p:sp>
      <p:sp>
        <p:nvSpPr>
          <p:cNvPr id="15" name="Text Placeholder 5"/>
          <p:cNvSpPr>
            <a:spLocks noGrp="1"/>
          </p:cNvSpPr>
          <p:nvPr>
            <p:ph type="body" sz="quarter" idx="11" hasCustomPrompt="1"/>
          </p:nvPr>
        </p:nvSpPr>
        <p:spPr>
          <a:xfrm>
            <a:off x="2712506" y="3095283"/>
            <a:ext cx="1799756" cy="1259708"/>
          </a:xfrm>
        </p:spPr>
        <p:txBody>
          <a:bodyPr>
            <a:noAutofit/>
          </a:bodyPr>
          <a:lstStyle>
            <a:lvl1pPr marL="0" indent="0">
              <a:spcBef>
                <a:spcPts val="0"/>
              </a:spcBef>
              <a:buNone/>
              <a:defRPr sz="900">
                <a:solidFill>
                  <a:schemeClr val="bg1"/>
                </a:solidFill>
              </a:defRPr>
            </a:lvl1pPr>
            <a:lvl2pPr marL="256909" indent="0">
              <a:buNone/>
              <a:defRPr sz="900">
                <a:solidFill>
                  <a:schemeClr val="bg1"/>
                </a:solidFill>
              </a:defRPr>
            </a:lvl2pPr>
            <a:lvl3pPr marL="513817" indent="0">
              <a:buNone/>
              <a:defRPr sz="900">
                <a:solidFill>
                  <a:schemeClr val="bg1"/>
                </a:solidFill>
              </a:defRPr>
            </a:lvl3pPr>
            <a:lvl4pPr marL="770727" indent="0">
              <a:buNone/>
              <a:defRPr sz="900">
                <a:solidFill>
                  <a:schemeClr val="bg1"/>
                </a:solidFill>
              </a:defRPr>
            </a:lvl4pPr>
            <a:lvl5pPr marL="1027634" indent="0">
              <a:buNone/>
              <a:defRPr sz="900">
                <a:solidFill>
                  <a:schemeClr val="bg1"/>
                </a:solidFill>
              </a:defRPr>
            </a:lvl5pPr>
          </a:lstStyle>
          <a:p>
            <a:pPr lvl="0"/>
            <a:r>
              <a:rPr lang="en-GB"/>
              <a:t>Disclaimer text</a:t>
            </a:r>
            <a:endParaRPr lang="en-GB" dirty="0"/>
          </a:p>
        </p:txBody>
      </p:sp>
      <p:grpSp>
        <p:nvGrpSpPr>
          <p:cNvPr id="16" name="Pulse"/>
          <p:cNvGrpSpPr/>
          <p:nvPr userDrawn="1"/>
        </p:nvGrpSpPr>
        <p:grpSpPr>
          <a:xfrm>
            <a:off x="8749609" y="3029842"/>
            <a:ext cx="3445565" cy="3490105"/>
            <a:chOff x="8751888" y="3030538"/>
            <a:chExt cx="3446462" cy="3490913"/>
          </a:xfrm>
          <a:solidFill>
            <a:srgbClr val="0000FF"/>
          </a:solidFill>
        </p:grpSpPr>
        <p:sp>
          <p:nvSpPr>
            <p:cNvPr id="17" name="Freeform 5"/>
            <p:cNvSpPr>
              <a:spLocks/>
            </p:cNvSpPr>
            <p:nvPr userDrawn="1"/>
          </p:nvSpPr>
          <p:spPr bwMode="auto">
            <a:xfrm>
              <a:off x="9196388" y="3902076"/>
              <a:ext cx="449263" cy="1120775"/>
            </a:xfrm>
            <a:custGeom>
              <a:avLst/>
              <a:gdLst>
                <a:gd name="T0" fmla="*/ 71 w 142"/>
                <a:gd name="T1" fmla="*/ 355 h 355"/>
                <a:gd name="T2" fmla="*/ 71 w 142"/>
                <a:gd name="T3" fmla="*/ 355 h 355"/>
                <a:gd name="T4" fmla="*/ 0 w 142"/>
                <a:gd name="T5" fmla="*/ 284 h 355"/>
                <a:gd name="T6" fmla="*/ 0 w 142"/>
                <a:gd name="T7" fmla="*/ 71 h 355"/>
                <a:gd name="T8" fmla="*/ 71 w 142"/>
                <a:gd name="T9" fmla="*/ 0 h 355"/>
                <a:gd name="T10" fmla="*/ 142 w 142"/>
                <a:gd name="T11" fmla="*/ 71 h 355"/>
                <a:gd name="T12" fmla="*/ 142 w 142"/>
                <a:gd name="T13" fmla="*/ 284 h 355"/>
                <a:gd name="T14" fmla="*/ 71 w 142"/>
                <a:gd name="T15" fmla="*/ 355 h 3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2" h="355">
                  <a:moveTo>
                    <a:pt x="71" y="355"/>
                  </a:moveTo>
                  <a:cubicBezTo>
                    <a:pt x="71" y="355"/>
                    <a:pt x="71" y="355"/>
                    <a:pt x="71" y="355"/>
                  </a:cubicBezTo>
                  <a:cubicBezTo>
                    <a:pt x="32" y="355"/>
                    <a:pt x="0" y="323"/>
                    <a:pt x="0" y="284"/>
                  </a:cubicBezTo>
                  <a:cubicBezTo>
                    <a:pt x="0" y="71"/>
                    <a:pt x="0" y="71"/>
                    <a:pt x="0" y="71"/>
                  </a:cubicBezTo>
                  <a:cubicBezTo>
                    <a:pt x="0" y="32"/>
                    <a:pt x="32" y="0"/>
                    <a:pt x="71" y="0"/>
                  </a:cubicBezTo>
                  <a:cubicBezTo>
                    <a:pt x="110" y="0"/>
                    <a:pt x="142" y="32"/>
                    <a:pt x="142" y="71"/>
                  </a:cubicBezTo>
                  <a:cubicBezTo>
                    <a:pt x="142" y="284"/>
                    <a:pt x="142" y="284"/>
                    <a:pt x="142" y="284"/>
                  </a:cubicBezTo>
                  <a:cubicBezTo>
                    <a:pt x="142" y="323"/>
                    <a:pt x="110" y="355"/>
                    <a:pt x="71" y="355"/>
                  </a:cubicBezTo>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defTabSz="1087579" fontAlgn="auto">
                <a:spcBef>
                  <a:spcPts val="0"/>
                </a:spcBef>
                <a:spcAft>
                  <a:spcPts val="0"/>
                </a:spcAft>
              </a:pPr>
              <a:endParaRPr lang="en-GB" sz="2097">
                <a:solidFill>
                  <a:prstClr val="black"/>
                </a:solidFill>
                <a:latin typeface="Arial"/>
                <a:cs typeface="+mn-cs"/>
              </a:endParaRPr>
            </a:p>
          </p:txBody>
        </p:sp>
        <p:sp>
          <p:nvSpPr>
            <p:cNvPr id="24" name="Freeform 6"/>
            <p:cNvSpPr>
              <a:spLocks/>
            </p:cNvSpPr>
            <p:nvPr userDrawn="1"/>
          </p:nvSpPr>
          <p:spPr bwMode="auto">
            <a:xfrm>
              <a:off x="8751888" y="4551363"/>
              <a:ext cx="265113" cy="449263"/>
            </a:xfrm>
            <a:custGeom>
              <a:avLst/>
              <a:gdLst>
                <a:gd name="T0" fmla="*/ 42 w 84"/>
                <a:gd name="T1" fmla="*/ 142 h 142"/>
                <a:gd name="T2" fmla="*/ 42 w 84"/>
                <a:gd name="T3" fmla="*/ 142 h 142"/>
                <a:gd name="T4" fmla="*/ 0 w 84"/>
                <a:gd name="T5" fmla="*/ 99 h 142"/>
                <a:gd name="T6" fmla="*/ 0 w 84"/>
                <a:gd name="T7" fmla="*/ 42 h 142"/>
                <a:gd name="T8" fmla="*/ 42 w 84"/>
                <a:gd name="T9" fmla="*/ 0 h 142"/>
                <a:gd name="T10" fmla="*/ 84 w 84"/>
                <a:gd name="T11" fmla="*/ 42 h 142"/>
                <a:gd name="T12" fmla="*/ 84 w 84"/>
                <a:gd name="T13" fmla="*/ 99 h 142"/>
                <a:gd name="T14" fmla="*/ 42 w 84"/>
                <a:gd name="T15" fmla="*/ 142 h 1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4" h="142">
                  <a:moveTo>
                    <a:pt x="42" y="142"/>
                  </a:moveTo>
                  <a:cubicBezTo>
                    <a:pt x="42" y="142"/>
                    <a:pt x="42" y="142"/>
                    <a:pt x="42" y="142"/>
                  </a:cubicBezTo>
                  <a:cubicBezTo>
                    <a:pt x="18" y="142"/>
                    <a:pt x="0" y="123"/>
                    <a:pt x="0" y="99"/>
                  </a:cubicBezTo>
                  <a:cubicBezTo>
                    <a:pt x="0" y="42"/>
                    <a:pt x="0" y="42"/>
                    <a:pt x="0" y="42"/>
                  </a:cubicBezTo>
                  <a:cubicBezTo>
                    <a:pt x="0" y="19"/>
                    <a:pt x="18" y="0"/>
                    <a:pt x="42" y="0"/>
                  </a:cubicBezTo>
                  <a:cubicBezTo>
                    <a:pt x="65" y="0"/>
                    <a:pt x="84" y="19"/>
                    <a:pt x="84" y="42"/>
                  </a:cubicBezTo>
                  <a:cubicBezTo>
                    <a:pt x="84" y="99"/>
                    <a:pt x="84" y="99"/>
                    <a:pt x="84" y="99"/>
                  </a:cubicBezTo>
                  <a:cubicBezTo>
                    <a:pt x="84" y="123"/>
                    <a:pt x="65" y="142"/>
                    <a:pt x="42" y="142"/>
                  </a:cubicBezTo>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defTabSz="1087579" fontAlgn="auto">
                <a:spcBef>
                  <a:spcPts val="0"/>
                </a:spcBef>
                <a:spcAft>
                  <a:spcPts val="0"/>
                </a:spcAft>
              </a:pPr>
              <a:endParaRPr lang="en-GB" sz="2097">
                <a:solidFill>
                  <a:prstClr val="black"/>
                </a:solidFill>
                <a:latin typeface="Arial"/>
                <a:cs typeface="+mn-cs"/>
              </a:endParaRPr>
            </a:p>
          </p:txBody>
        </p:sp>
        <p:sp>
          <p:nvSpPr>
            <p:cNvPr id="25" name="Freeform 7"/>
            <p:cNvSpPr>
              <a:spLocks/>
            </p:cNvSpPr>
            <p:nvPr userDrawn="1"/>
          </p:nvSpPr>
          <p:spPr bwMode="auto">
            <a:xfrm>
              <a:off x="11436350" y="4529138"/>
              <a:ext cx="449263" cy="1117600"/>
            </a:xfrm>
            <a:custGeom>
              <a:avLst/>
              <a:gdLst>
                <a:gd name="T0" fmla="*/ 71 w 142"/>
                <a:gd name="T1" fmla="*/ 354 h 354"/>
                <a:gd name="T2" fmla="*/ 71 w 142"/>
                <a:gd name="T3" fmla="*/ 354 h 354"/>
                <a:gd name="T4" fmla="*/ 0 w 142"/>
                <a:gd name="T5" fmla="*/ 283 h 354"/>
                <a:gd name="T6" fmla="*/ 0 w 142"/>
                <a:gd name="T7" fmla="*/ 71 h 354"/>
                <a:gd name="T8" fmla="*/ 71 w 142"/>
                <a:gd name="T9" fmla="*/ 0 h 354"/>
                <a:gd name="T10" fmla="*/ 142 w 142"/>
                <a:gd name="T11" fmla="*/ 71 h 354"/>
                <a:gd name="T12" fmla="*/ 142 w 142"/>
                <a:gd name="T13" fmla="*/ 283 h 354"/>
                <a:gd name="T14" fmla="*/ 71 w 142"/>
                <a:gd name="T15" fmla="*/ 354 h 35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2" h="354">
                  <a:moveTo>
                    <a:pt x="71" y="354"/>
                  </a:moveTo>
                  <a:cubicBezTo>
                    <a:pt x="71" y="354"/>
                    <a:pt x="71" y="354"/>
                    <a:pt x="71" y="354"/>
                  </a:cubicBezTo>
                  <a:cubicBezTo>
                    <a:pt x="32" y="354"/>
                    <a:pt x="0" y="322"/>
                    <a:pt x="0" y="283"/>
                  </a:cubicBezTo>
                  <a:cubicBezTo>
                    <a:pt x="0" y="71"/>
                    <a:pt x="0" y="71"/>
                    <a:pt x="0" y="71"/>
                  </a:cubicBezTo>
                  <a:cubicBezTo>
                    <a:pt x="0" y="32"/>
                    <a:pt x="32" y="0"/>
                    <a:pt x="71" y="0"/>
                  </a:cubicBezTo>
                  <a:cubicBezTo>
                    <a:pt x="110" y="0"/>
                    <a:pt x="142" y="32"/>
                    <a:pt x="142" y="71"/>
                  </a:cubicBezTo>
                  <a:cubicBezTo>
                    <a:pt x="142" y="283"/>
                    <a:pt x="142" y="283"/>
                    <a:pt x="142" y="283"/>
                  </a:cubicBezTo>
                  <a:cubicBezTo>
                    <a:pt x="142" y="322"/>
                    <a:pt x="110" y="354"/>
                    <a:pt x="71" y="354"/>
                  </a:cubicBezTo>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defTabSz="1087579" fontAlgn="auto">
                <a:spcBef>
                  <a:spcPts val="0"/>
                </a:spcBef>
                <a:spcAft>
                  <a:spcPts val="0"/>
                </a:spcAft>
              </a:pPr>
              <a:endParaRPr lang="en-GB" sz="2097">
                <a:solidFill>
                  <a:prstClr val="black"/>
                </a:solidFill>
                <a:latin typeface="Arial"/>
                <a:cs typeface="+mn-cs"/>
              </a:endParaRPr>
            </a:p>
          </p:txBody>
        </p:sp>
        <p:sp>
          <p:nvSpPr>
            <p:cNvPr id="26" name="Freeform 8"/>
            <p:cNvSpPr>
              <a:spLocks/>
            </p:cNvSpPr>
            <p:nvPr userDrawn="1"/>
          </p:nvSpPr>
          <p:spPr bwMode="auto">
            <a:xfrm>
              <a:off x="9869488" y="3030538"/>
              <a:ext cx="560388" cy="2506663"/>
            </a:xfrm>
            <a:custGeom>
              <a:avLst/>
              <a:gdLst>
                <a:gd name="T0" fmla="*/ 88 w 177"/>
                <a:gd name="T1" fmla="*/ 794 h 794"/>
                <a:gd name="T2" fmla="*/ 88 w 177"/>
                <a:gd name="T3" fmla="*/ 794 h 794"/>
                <a:gd name="T4" fmla="*/ 0 w 177"/>
                <a:gd name="T5" fmla="*/ 705 h 794"/>
                <a:gd name="T6" fmla="*/ 0 w 177"/>
                <a:gd name="T7" fmla="*/ 89 h 794"/>
                <a:gd name="T8" fmla="*/ 88 w 177"/>
                <a:gd name="T9" fmla="*/ 0 h 794"/>
                <a:gd name="T10" fmla="*/ 177 w 177"/>
                <a:gd name="T11" fmla="*/ 89 h 794"/>
                <a:gd name="T12" fmla="*/ 177 w 177"/>
                <a:gd name="T13" fmla="*/ 705 h 794"/>
                <a:gd name="T14" fmla="*/ 88 w 177"/>
                <a:gd name="T15" fmla="*/ 794 h 7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7" h="794">
                  <a:moveTo>
                    <a:pt x="88" y="794"/>
                  </a:moveTo>
                  <a:cubicBezTo>
                    <a:pt x="88" y="794"/>
                    <a:pt x="88" y="794"/>
                    <a:pt x="88" y="794"/>
                  </a:cubicBezTo>
                  <a:cubicBezTo>
                    <a:pt x="40" y="794"/>
                    <a:pt x="0" y="754"/>
                    <a:pt x="0" y="705"/>
                  </a:cubicBezTo>
                  <a:cubicBezTo>
                    <a:pt x="0" y="89"/>
                    <a:pt x="0" y="89"/>
                    <a:pt x="0" y="89"/>
                  </a:cubicBezTo>
                  <a:cubicBezTo>
                    <a:pt x="0" y="40"/>
                    <a:pt x="40" y="0"/>
                    <a:pt x="88" y="0"/>
                  </a:cubicBezTo>
                  <a:cubicBezTo>
                    <a:pt x="137" y="0"/>
                    <a:pt x="177" y="40"/>
                    <a:pt x="177" y="89"/>
                  </a:cubicBezTo>
                  <a:cubicBezTo>
                    <a:pt x="177" y="705"/>
                    <a:pt x="177" y="705"/>
                    <a:pt x="177" y="705"/>
                  </a:cubicBezTo>
                  <a:cubicBezTo>
                    <a:pt x="177" y="754"/>
                    <a:pt x="137" y="794"/>
                    <a:pt x="88" y="794"/>
                  </a:cubicBezTo>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defTabSz="1087579" fontAlgn="auto">
                <a:spcBef>
                  <a:spcPts val="0"/>
                </a:spcBef>
                <a:spcAft>
                  <a:spcPts val="0"/>
                </a:spcAft>
              </a:pPr>
              <a:endParaRPr lang="en-GB" sz="2097">
                <a:solidFill>
                  <a:prstClr val="black"/>
                </a:solidFill>
                <a:latin typeface="Arial"/>
                <a:cs typeface="+mn-cs"/>
              </a:endParaRPr>
            </a:p>
          </p:txBody>
        </p:sp>
        <p:sp>
          <p:nvSpPr>
            <p:cNvPr id="27" name="Freeform 9"/>
            <p:cNvSpPr>
              <a:spLocks/>
            </p:cNvSpPr>
            <p:nvPr userDrawn="1"/>
          </p:nvSpPr>
          <p:spPr bwMode="auto">
            <a:xfrm>
              <a:off x="10653713" y="4014788"/>
              <a:ext cx="558800" cy="2506663"/>
            </a:xfrm>
            <a:custGeom>
              <a:avLst/>
              <a:gdLst>
                <a:gd name="T0" fmla="*/ 88 w 177"/>
                <a:gd name="T1" fmla="*/ 794 h 794"/>
                <a:gd name="T2" fmla="*/ 88 w 177"/>
                <a:gd name="T3" fmla="*/ 794 h 794"/>
                <a:gd name="T4" fmla="*/ 0 w 177"/>
                <a:gd name="T5" fmla="*/ 705 h 794"/>
                <a:gd name="T6" fmla="*/ 0 w 177"/>
                <a:gd name="T7" fmla="*/ 88 h 794"/>
                <a:gd name="T8" fmla="*/ 88 w 177"/>
                <a:gd name="T9" fmla="*/ 0 h 794"/>
                <a:gd name="T10" fmla="*/ 177 w 177"/>
                <a:gd name="T11" fmla="*/ 88 h 794"/>
                <a:gd name="T12" fmla="*/ 177 w 177"/>
                <a:gd name="T13" fmla="*/ 705 h 794"/>
                <a:gd name="T14" fmla="*/ 88 w 177"/>
                <a:gd name="T15" fmla="*/ 794 h 7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7" h="794">
                  <a:moveTo>
                    <a:pt x="88" y="794"/>
                  </a:moveTo>
                  <a:cubicBezTo>
                    <a:pt x="88" y="794"/>
                    <a:pt x="88" y="794"/>
                    <a:pt x="88" y="794"/>
                  </a:cubicBezTo>
                  <a:cubicBezTo>
                    <a:pt x="40" y="794"/>
                    <a:pt x="0" y="754"/>
                    <a:pt x="0" y="705"/>
                  </a:cubicBezTo>
                  <a:cubicBezTo>
                    <a:pt x="0" y="88"/>
                    <a:pt x="0" y="88"/>
                    <a:pt x="0" y="88"/>
                  </a:cubicBezTo>
                  <a:cubicBezTo>
                    <a:pt x="0" y="40"/>
                    <a:pt x="40" y="0"/>
                    <a:pt x="88" y="0"/>
                  </a:cubicBezTo>
                  <a:cubicBezTo>
                    <a:pt x="137" y="0"/>
                    <a:pt x="177" y="40"/>
                    <a:pt x="177" y="88"/>
                  </a:cubicBezTo>
                  <a:cubicBezTo>
                    <a:pt x="177" y="705"/>
                    <a:pt x="177" y="705"/>
                    <a:pt x="177" y="705"/>
                  </a:cubicBezTo>
                  <a:cubicBezTo>
                    <a:pt x="177" y="754"/>
                    <a:pt x="137" y="794"/>
                    <a:pt x="88" y="794"/>
                  </a:cubicBezTo>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defTabSz="1087579" fontAlgn="auto">
                <a:spcBef>
                  <a:spcPts val="0"/>
                </a:spcBef>
                <a:spcAft>
                  <a:spcPts val="0"/>
                </a:spcAft>
              </a:pPr>
              <a:endParaRPr lang="en-GB" sz="2097">
                <a:solidFill>
                  <a:prstClr val="black"/>
                </a:solidFill>
                <a:latin typeface="Arial"/>
                <a:cs typeface="+mn-cs"/>
              </a:endParaRPr>
            </a:p>
          </p:txBody>
        </p:sp>
        <p:sp>
          <p:nvSpPr>
            <p:cNvPr id="28" name="Freeform 10"/>
            <p:cNvSpPr>
              <a:spLocks/>
            </p:cNvSpPr>
            <p:nvPr userDrawn="1"/>
          </p:nvSpPr>
          <p:spPr bwMode="auto">
            <a:xfrm>
              <a:off x="12058650" y="4551363"/>
              <a:ext cx="139700" cy="449263"/>
            </a:xfrm>
            <a:custGeom>
              <a:avLst/>
              <a:gdLst>
                <a:gd name="T0" fmla="*/ 44 w 44"/>
                <a:gd name="T1" fmla="*/ 0 h 142"/>
                <a:gd name="T2" fmla="*/ 0 w 44"/>
                <a:gd name="T3" fmla="*/ 42 h 142"/>
                <a:gd name="T4" fmla="*/ 0 w 44"/>
                <a:gd name="T5" fmla="*/ 99 h 142"/>
                <a:gd name="T6" fmla="*/ 44 w 44"/>
                <a:gd name="T7" fmla="*/ 142 h 142"/>
                <a:gd name="T8" fmla="*/ 44 w 44"/>
                <a:gd name="T9" fmla="*/ 0 h 142"/>
              </a:gdLst>
              <a:ahLst/>
              <a:cxnLst>
                <a:cxn ang="0">
                  <a:pos x="T0" y="T1"/>
                </a:cxn>
                <a:cxn ang="0">
                  <a:pos x="T2" y="T3"/>
                </a:cxn>
                <a:cxn ang="0">
                  <a:pos x="T4" y="T5"/>
                </a:cxn>
                <a:cxn ang="0">
                  <a:pos x="T6" y="T7"/>
                </a:cxn>
                <a:cxn ang="0">
                  <a:pos x="T8" y="T9"/>
                </a:cxn>
              </a:cxnLst>
              <a:rect l="0" t="0" r="r" b="b"/>
              <a:pathLst>
                <a:path w="44" h="142">
                  <a:moveTo>
                    <a:pt x="44" y="0"/>
                  </a:moveTo>
                  <a:cubicBezTo>
                    <a:pt x="20" y="0"/>
                    <a:pt x="0" y="19"/>
                    <a:pt x="0" y="42"/>
                  </a:cubicBezTo>
                  <a:cubicBezTo>
                    <a:pt x="0" y="99"/>
                    <a:pt x="0" y="99"/>
                    <a:pt x="0" y="99"/>
                  </a:cubicBezTo>
                  <a:cubicBezTo>
                    <a:pt x="0" y="123"/>
                    <a:pt x="20" y="142"/>
                    <a:pt x="44" y="142"/>
                  </a:cubicBezTo>
                  <a:lnTo>
                    <a:pt x="44" y="0"/>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defTabSz="1087579" fontAlgn="auto">
                <a:spcBef>
                  <a:spcPts val="0"/>
                </a:spcBef>
                <a:spcAft>
                  <a:spcPts val="0"/>
                </a:spcAft>
              </a:pPr>
              <a:endParaRPr lang="en-GB" sz="2097">
                <a:solidFill>
                  <a:prstClr val="black"/>
                </a:solidFill>
                <a:latin typeface="Arial"/>
                <a:cs typeface="+mn-cs"/>
              </a:endParaRPr>
            </a:p>
          </p:txBody>
        </p:sp>
      </p:grpSp>
      <p:grpSp>
        <p:nvGrpSpPr>
          <p:cNvPr id="18" name="Logotype"/>
          <p:cNvGrpSpPr/>
          <p:nvPr userDrawn="1"/>
        </p:nvGrpSpPr>
        <p:grpSpPr>
          <a:xfrm>
            <a:off x="641186" y="530768"/>
            <a:ext cx="1383679" cy="288542"/>
            <a:chOff x="9501453" y="6148765"/>
            <a:chExt cx="2047875" cy="427037"/>
          </a:xfrm>
          <a:solidFill>
            <a:schemeClr val="bg1"/>
          </a:solidFill>
        </p:grpSpPr>
        <p:sp>
          <p:nvSpPr>
            <p:cNvPr id="19" name="Freeform 5"/>
            <p:cNvSpPr>
              <a:spLocks noEditPoints="1"/>
            </p:cNvSpPr>
            <p:nvPr userDrawn="1"/>
          </p:nvSpPr>
          <p:spPr bwMode="auto">
            <a:xfrm>
              <a:off x="11206428" y="6231315"/>
              <a:ext cx="342900" cy="344487"/>
            </a:xfrm>
            <a:custGeom>
              <a:avLst/>
              <a:gdLst>
                <a:gd name="T0" fmla="*/ 43 w 91"/>
                <a:gd name="T1" fmla="*/ 2 h 91"/>
                <a:gd name="T2" fmla="*/ 2 w 91"/>
                <a:gd name="T3" fmla="*/ 44 h 91"/>
                <a:gd name="T4" fmla="*/ 46 w 91"/>
                <a:gd name="T5" fmla="*/ 91 h 91"/>
                <a:gd name="T6" fmla="*/ 74 w 91"/>
                <a:gd name="T7" fmla="*/ 77 h 91"/>
                <a:gd name="T8" fmla="*/ 74 w 91"/>
                <a:gd name="T9" fmla="*/ 90 h 91"/>
                <a:gd name="T10" fmla="*/ 91 w 91"/>
                <a:gd name="T11" fmla="*/ 90 h 91"/>
                <a:gd name="T12" fmla="*/ 91 w 91"/>
                <a:gd name="T13" fmla="*/ 47 h 91"/>
                <a:gd name="T14" fmla="*/ 43 w 91"/>
                <a:gd name="T15" fmla="*/ 2 h 91"/>
                <a:gd name="T16" fmla="*/ 72 w 91"/>
                <a:gd name="T17" fmla="*/ 48 h 91"/>
                <a:gd name="T18" fmla="*/ 43 w 91"/>
                <a:gd name="T19" fmla="*/ 72 h 91"/>
                <a:gd name="T20" fmla="*/ 21 w 91"/>
                <a:gd name="T21" fmla="*/ 50 h 91"/>
                <a:gd name="T22" fmla="*/ 46 w 91"/>
                <a:gd name="T23" fmla="*/ 21 h 91"/>
                <a:gd name="T24" fmla="*/ 72 w 91"/>
                <a:gd name="T25" fmla="*/ 45 h 91"/>
                <a:gd name="T26" fmla="*/ 72 w 91"/>
                <a:gd name="T27" fmla="*/ 48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1" h="91">
                  <a:moveTo>
                    <a:pt x="43" y="2"/>
                  </a:moveTo>
                  <a:cubicBezTo>
                    <a:pt x="21" y="4"/>
                    <a:pt x="3" y="22"/>
                    <a:pt x="2" y="44"/>
                  </a:cubicBezTo>
                  <a:cubicBezTo>
                    <a:pt x="0" y="70"/>
                    <a:pt x="21" y="91"/>
                    <a:pt x="46" y="91"/>
                  </a:cubicBezTo>
                  <a:cubicBezTo>
                    <a:pt x="56" y="91"/>
                    <a:pt x="68" y="87"/>
                    <a:pt x="74" y="77"/>
                  </a:cubicBezTo>
                  <a:cubicBezTo>
                    <a:pt x="74" y="90"/>
                    <a:pt x="74" y="90"/>
                    <a:pt x="74" y="90"/>
                  </a:cubicBezTo>
                  <a:cubicBezTo>
                    <a:pt x="91" y="90"/>
                    <a:pt x="91" y="90"/>
                    <a:pt x="91" y="90"/>
                  </a:cubicBezTo>
                  <a:cubicBezTo>
                    <a:pt x="91" y="47"/>
                    <a:pt x="91" y="47"/>
                    <a:pt x="91" y="47"/>
                  </a:cubicBezTo>
                  <a:cubicBezTo>
                    <a:pt x="91" y="20"/>
                    <a:pt x="69" y="0"/>
                    <a:pt x="43" y="2"/>
                  </a:cubicBezTo>
                  <a:close/>
                  <a:moveTo>
                    <a:pt x="72" y="48"/>
                  </a:moveTo>
                  <a:cubicBezTo>
                    <a:pt x="71" y="63"/>
                    <a:pt x="58" y="74"/>
                    <a:pt x="43" y="72"/>
                  </a:cubicBezTo>
                  <a:cubicBezTo>
                    <a:pt x="32" y="71"/>
                    <a:pt x="22" y="61"/>
                    <a:pt x="21" y="50"/>
                  </a:cubicBezTo>
                  <a:cubicBezTo>
                    <a:pt x="19" y="34"/>
                    <a:pt x="31" y="21"/>
                    <a:pt x="46" y="21"/>
                  </a:cubicBezTo>
                  <a:cubicBezTo>
                    <a:pt x="60" y="21"/>
                    <a:pt x="71" y="32"/>
                    <a:pt x="72" y="45"/>
                  </a:cubicBezTo>
                  <a:lnTo>
                    <a:pt x="72" y="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579" fontAlgn="auto">
                <a:spcBef>
                  <a:spcPts val="0"/>
                </a:spcBef>
                <a:spcAft>
                  <a:spcPts val="0"/>
                </a:spcAft>
              </a:pPr>
              <a:endParaRPr lang="en-US" sz="2097">
                <a:solidFill>
                  <a:prstClr val="black"/>
                </a:solidFill>
                <a:latin typeface="Arial"/>
                <a:cs typeface="+mn-cs"/>
              </a:endParaRPr>
            </a:p>
          </p:txBody>
        </p:sp>
        <p:sp>
          <p:nvSpPr>
            <p:cNvPr id="20" name="Freeform 6"/>
            <p:cNvSpPr>
              <a:spLocks noEditPoints="1"/>
            </p:cNvSpPr>
            <p:nvPr userDrawn="1"/>
          </p:nvSpPr>
          <p:spPr bwMode="auto">
            <a:xfrm>
              <a:off x="10849241" y="6236077"/>
              <a:ext cx="334963" cy="339725"/>
            </a:xfrm>
            <a:custGeom>
              <a:avLst/>
              <a:gdLst>
                <a:gd name="T0" fmla="*/ 44 w 89"/>
                <a:gd name="T1" fmla="*/ 1 h 90"/>
                <a:gd name="T2" fmla="*/ 0 w 89"/>
                <a:gd name="T3" fmla="*/ 46 h 90"/>
                <a:gd name="T4" fmla="*/ 45 w 89"/>
                <a:gd name="T5" fmla="*/ 90 h 90"/>
                <a:gd name="T6" fmla="*/ 86 w 89"/>
                <a:gd name="T7" fmla="*/ 63 h 90"/>
                <a:gd name="T8" fmla="*/ 69 w 89"/>
                <a:gd name="T9" fmla="*/ 58 h 90"/>
                <a:gd name="T10" fmla="*/ 50 w 89"/>
                <a:gd name="T11" fmla="*/ 72 h 90"/>
                <a:gd name="T12" fmla="*/ 22 w 89"/>
                <a:gd name="T13" fmla="*/ 59 h 90"/>
                <a:gd name="T14" fmla="*/ 89 w 89"/>
                <a:gd name="T15" fmla="*/ 41 h 90"/>
                <a:gd name="T16" fmla="*/ 44 w 89"/>
                <a:gd name="T17" fmla="*/ 1 h 90"/>
                <a:gd name="T18" fmla="*/ 19 w 89"/>
                <a:gd name="T19" fmla="*/ 44 h 90"/>
                <a:gd name="T20" fmla="*/ 36 w 89"/>
                <a:gd name="T21" fmla="*/ 19 h 90"/>
                <a:gd name="T22" fmla="*/ 67 w 89"/>
                <a:gd name="T23" fmla="*/ 31 h 90"/>
                <a:gd name="T24" fmla="*/ 19 w 89"/>
                <a:gd name="T25" fmla="*/ 44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9" h="90">
                  <a:moveTo>
                    <a:pt x="44" y="1"/>
                  </a:moveTo>
                  <a:cubicBezTo>
                    <a:pt x="20" y="2"/>
                    <a:pt x="0" y="20"/>
                    <a:pt x="0" y="46"/>
                  </a:cubicBezTo>
                  <a:cubicBezTo>
                    <a:pt x="0" y="70"/>
                    <a:pt x="20" y="90"/>
                    <a:pt x="45" y="90"/>
                  </a:cubicBezTo>
                  <a:cubicBezTo>
                    <a:pt x="62" y="90"/>
                    <a:pt x="79" y="80"/>
                    <a:pt x="86" y="63"/>
                  </a:cubicBezTo>
                  <a:cubicBezTo>
                    <a:pt x="69" y="58"/>
                    <a:pt x="69" y="58"/>
                    <a:pt x="69" y="58"/>
                  </a:cubicBezTo>
                  <a:cubicBezTo>
                    <a:pt x="66" y="65"/>
                    <a:pt x="58" y="71"/>
                    <a:pt x="50" y="72"/>
                  </a:cubicBezTo>
                  <a:cubicBezTo>
                    <a:pt x="38" y="75"/>
                    <a:pt x="26" y="67"/>
                    <a:pt x="22" y="59"/>
                  </a:cubicBezTo>
                  <a:cubicBezTo>
                    <a:pt x="89" y="41"/>
                    <a:pt x="89" y="41"/>
                    <a:pt x="89" y="41"/>
                  </a:cubicBezTo>
                  <a:cubicBezTo>
                    <a:pt x="87" y="24"/>
                    <a:pt x="72" y="0"/>
                    <a:pt x="44" y="1"/>
                  </a:cubicBezTo>
                  <a:close/>
                  <a:moveTo>
                    <a:pt x="19" y="44"/>
                  </a:moveTo>
                  <a:cubicBezTo>
                    <a:pt x="19" y="34"/>
                    <a:pt x="24" y="24"/>
                    <a:pt x="36" y="19"/>
                  </a:cubicBezTo>
                  <a:cubicBezTo>
                    <a:pt x="50" y="14"/>
                    <a:pt x="62" y="21"/>
                    <a:pt x="67" y="31"/>
                  </a:cubicBezTo>
                  <a:lnTo>
                    <a:pt x="19" y="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579" fontAlgn="auto">
                <a:spcBef>
                  <a:spcPts val="0"/>
                </a:spcBef>
                <a:spcAft>
                  <a:spcPts val="0"/>
                </a:spcAft>
              </a:pPr>
              <a:endParaRPr lang="en-US" sz="2097">
                <a:solidFill>
                  <a:prstClr val="black"/>
                </a:solidFill>
                <a:latin typeface="Arial"/>
                <a:cs typeface="+mn-cs"/>
              </a:endParaRPr>
            </a:p>
          </p:txBody>
        </p:sp>
        <p:sp>
          <p:nvSpPr>
            <p:cNvPr id="21" name="Freeform 7"/>
            <p:cNvSpPr>
              <a:spLocks/>
            </p:cNvSpPr>
            <p:nvPr userDrawn="1"/>
          </p:nvSpPr>
          <p:spPr bwMode="auto">
            <a:xfrm>
              <a:off x="10292028" y="6239252"/>
              <a:ext cx="166688" cy="333375"/>
            </a:xfrm>
            <a:custGeom>
              <a:avLst/>
              <a:gdLst>
                <a:gd name="T0" fmla="*/ 44 w 44"/>
                <a:gd name="T1" fmla="*/ 18 h 88"/>
                <a:gd name="T2" fmla="*/ 44 w 44"/>
                <a:gd name="T3" fmla="*/ 0 h 88"/>
                <a:gd name="T4" fmla="*/ 19 w 44"/>
                <a:gd name="T5" fmla="*/ 13 h 88"/>
                <a:gd name="T6" fmla="*/ 19 w 44"/>
                <a:gd name="T7" fmla="*/ 3 h 88"/>
                <a:gd name="T8" fmla="*/ 0 w 44"/>
                <a:gd name="T9" fmla="*/ 3 h 88"/>
                <a:gd name="T10" fmla="*/ 0 w 44"/>
                <a:gd name="T11" fmla="*/ 44 h 88"/>
                <a:gd name="T12" fmla="*/ 0 w 44"/>
                <a:gd name="T13" fmla="*/ 88 h 88"/>
                <a:gd name="T14" fmla="*/ 20 w 44"/>
                <a:gd name="T15" fmla="*/ 88 h 88"/>
                <a:gd name="T16" fmla="*/ 20 w 44"/>
                <a:gd name="T17" fmla="*/ 46 h 88"/>
                <a:gd name="T18" fmla="*/ 44 w 44"/>
                <a:gd name="T19" fmla="*/ 1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 h="88">
                  <a:moveTo>
                    <a:pt x="44" y="18"/>
                  </a:moveTo>
                  <a:cubicBezTo>
                    <a:pt x="44" y="0"/>
                    <a:pt x="44" y="0"/>
                    <a:pt x="44" y="0"/>
                  </a:cubicBezTo>
                  <a:cubicBezTo>
                    <a:pt x="28" y="0"/>
                    <a:pt x="22" y="8"/>
                    <a:pt x="19" y="13"/>
                  </a:cubicBezTo>
                  <a:cubicBezTo>
                    <a:pt x="19" y="3"/>
                    <a:pt x="19" y="3"/>
                    <a:pt x="19" y="3"/>
                  </a:cubicBezTo>
                  <a:cubicBezTo>
                    <a:pt x="0" y="3"/>
                    <a:pt x="0" y="3"/>
                    <a:pt x="0" y="3"/>
                  </a:cubicBezTo>
                  <a:cubicBezTo>
                    <a:pt x="0" y="44"/>
                    <a:pt x="0" y="44"/>
                    <a:pt x="0" y="44"/>
                  </a:cubicBezTo>
                  <a:cubicBezTo>
                    <a:pt x="0" y="88"/>
                    <a:pt x="0" y="88"/>
                    <a:pt x="0" y="88"/>
                  </a:cubicBezTo>
                  <a:cubicBezTo>
                    <a:pt x="20" y="88"/>
                    <a:pt x="20" y="88"/>
                    <a:pt x="20" y="88"/>
                  </a:cubicBezTo>
                  <a:cubicBezTo>
                    <a:pt x="20" y="62"/>
                    <a:pt x="20" y="62"/>
                    <a:pt x="20" y="46"/>
                  </a:cubicBezTo>
                  <a:cubicBezTo>
                    <a:pt x="20" y="26"/>
                    <a:pt x="31" y="19"/>
                    <a:pt x="44"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579" fontAlgn="auto">
                <a:spcBef>
                  <a:spcPts val="0"/>
                </a:spcBef>
                <a:spcAft>
                  <a:spcPts val="0"/>
                </a:spcAft>
              </a:pPr>
              <a:endParaRPr lang="en-US" sz="2097">
                <a:solidFill>
                  <a:prstClr val="black"/>
                </a:solidFill>
                <a:latin typeface="Arial"/>
                <a:cs typeface="+mn-cs"/>
              </a:endParaRPr>
            </a:p>
          </p:txBody>
        </p:sp>
        <p:sp>
          <p:nvSpPr>
            <p:cNvPr id="22" name="Freeform 8"/>
            <p:cNvSpPr>
              <a:spLocks/>
            </p:cNvSpPr>
            <p:nvPr userDrawn="1"/>
          </p:nvSpPr>
          <p:spPr bwMode="auto">
            <a:xfrm>
              <a:off x="9501453" y="6182102"/>
              <a:ext cx="369888" cy="390525"/>
            </a:xfrm>
            <a:custGeom>
              <a:avLst/>
              <a:gdLst>
                <a:gd name="T0" fmla="*/ 185 w 233"/>
                <a:gd name="T1" fmla="*/ 165 h 246"/>
                <a:gd name="T2" fmla="*/ 48 w 233"/>
                <a:gd name="T3" fmla="*/ 0 h 246"/>
                <a:gd name="T4" fmla="*/ 0 w 233"/>
                <a:gd name="T5" fmla="*/ 0 h 246"/>
                <a:gd name="T6" fmla="*/ 0 w 233"/>
                <a:gd name="T7" fmla="*/ 246 h 246"/>
                <a:gd name="T8" fmla="*/ 50 w 233"/>
                <a:gd name="T9" fmla="*/ 246 h 246"/>
                <a:gd name="T10" fmla="*/ 50 w 233"/>
                <a:gd name="T11" fmla="*/ 81 h 246"/>
                <a:gd name="T12" fmla="*/ 190 w 233"/>
                <a:gd name="T13" fmla="*/ 246 h 246"/>
                <a:gd name="T14" fmla="*/ 233 w 233"/>
                <a:gd name="T15" fmla="*/ 246 h 246"/>
                <a:gd name="T16" fmla="*/ 233 w 233"/>
                <a:gd name="T17" fmla="*/ 0 h 246"/>
                <a:gd name="T18" fmla="*/ 185 w 233"/>
                <a:gd name="T19" fmla="*/ 0 h 246"/>
                <a:gd name="T20" fmla="*/ 185 w 233"/>
                <a:gd name="T21" fmla="*/ 165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3" h="246">
                  <a:moveTo>
                    <a:pt x="185" y="165"/>
                  </a:moveTo>
                  <a:lnTo>
                    <a:pt x="48" y="0"/>
                  </a:lnTo>
                  <a:lnTo>
                    <a:pt x="0" y="0"/>
                  </a:lnTo>
                  <a:lnTo>
                    <a:pt x="0" y="246"/>
                  </a:lnTo>
                  <a:lnTo>
                    <a:pt x="50" y="246"/>
                  </a:lnTo>
                  <a:lnTo>
                    <a:pt x="50" y="81"/>
                  </a:lnTo>
                  <a:lnTo>
                    <a:pt x="190" y="246"/>
                  </a:lnTo>
                  <a:lnTo>
                    <a:pt x="233" y="246"/>
                  </a:lnTo>
                  <a:lnTo>
                    <a:pt x="233" y="0"/>
                  </a:lnTo>
                  <a:lnTo>
                    <a:pt x="185" y="0"/>
                  </a:lnTo>
                  <a:lnTo>
                    <a:pt x="185" y="16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579" fontAlgn="auto">
                <a:spcBef>
                  <a:spcPts val="0"/>
                </a:spcBef>
                <a:spcAft>
                  <a:spcPts val="0"/>
                </a:spcAft>
              </a:pPr>
              <a:endParaRPr lang="en-US" sz="2097">
                <a:solidFill>
                  <a:prstClr val="black"/>
                </a:solidFill>
                <a:latin typeface="Arial"/>
                <a:cs typeface="+mn-cs"/>
              </a:endParaRPr>
            </a:p>
          </p:txBody>
        </p:sp>
        <p:sp>
          <p:nvSpPr>
            <p:cNvPr id="23" name="Freeform 9"/>
            <p:cNvSpPr>
              <a:spLocks noEditPoints="1"/>
            </p:cNvSpPr>
            <p:nvPr userDrawn="1"/>
          </p:nvSpPr>
          <p:spPr bwMode="auto">
            <a:xfrm>
              <a:off x="10461891" y="6148765"/>
              <a:ext cx="342900" cy="427037"/>
            </a:xfrm>
            <a:custGeom>
              <a:avLst/>
              <a:gdLst>
                <a:gd name="T0" fmla="*/ 91 w 91"/>
                <a:gd name="T1" fmla="*/ 0 h 113"/>
                <a:gd name="T2" fmla="*/ 73 w 91"/>
                <a:gd name="T3" fmla="*/ 0 h 113"/>
                <a:gd name="T4" fmla="*/ 73 w 91"/>
                <a:gd name="T5" fmla="*/ 34 h 113"/>
                <a:gd name="T6" fmla="*/ 43 w 91"/>
                <a:gd name="T7" fmla="*/ 24 h 113"/>
                <a:gd name="T8" fmla="*/ 2 w 91"/>
                <a:gd name="T9" fmla="*/ 66 h 113"/>
                <a:gd name="T10" fmla="*/ 46 w 91"/>
                <a:gd name="T11" fmla="*/ 113 h 113"/>
                <a:gd name="T12" fmla="*/ 74 w 91"/>
                <a:gd name="T13" fmla="*/ 101 h 113"/>
                <a:gd name="T14" fmla="*/ 74 w 91"/>
                <a:gd name="T15" fmla="*/ 112 h 113"/>
                <a:gd name="T16" fmla="*/ 91 w 91"/>
                <a:gd name="T17" fmla="*/ 112 h 113"/>
                <a:gd name="T18" fmla="*/ 91 w 91"/>
                <a:gd name="T19" fmla="*/ 69 h 113"/>
                <a:gd name="T20" fmla="*/ 91 w 91"/>
                <a:gd name="T21" fmla="*/ 69 h 113"/>
                <a:gd name="T22" fmla="*/ 91 w 91"/>
                <a:gd name="T23" fmla="*/ 68 h 113"/>
                <a:gd name="T24" fmla="*/ 91 w 91"/>
                <a:gd name="T25" fmla="*/ 0 h 113"/>
                <a:gd name="T26" fmla="*/ 72 w 91"/>
                <a:gd name="T27" fmla="*/ 70 h 113"/>
                <a:gd name="T28" fmla="*/ 43 w 91"/>
                <a:gd name="T29" fmla="*/ 94 h 113"/>
                <a:gd name="T30" fmla="*/ 21 w 91"/>
                <a:gd name="T31" fmla="*/ 72 h 113"/>
                <a:gd name="T32" fmla="*/ 46 w 91"/>
                <a:gd name="T33" fmla="*/ 43 h 113"/>
                <a:gd name="T34" fmla="*/ 72 w 91"/>
                <a:gd name="T35" fmla="*/ 67 h 113"/>
                <a:gd name="T36" fmla="*/ 72 w 91"/>
                <a:gd name="T37" fmla="*/ 7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1" h="113">
                  <a:moveTo>
                    <a:pt x="91" y="0"/>
                  </a:moveTo>
                  <a:cubicBezTo>
                    <a:pt x="73" y="0"/>
                    <a:pt x="73" y="0"/>
                    <a:pt x="73" y="0"/>
                  </a:cubicBezTo>
                  <a:cubicBezTo>
                    <a:pt x="73" y="34"/>
                    <a:pt x="73" y="34"/>
                    <a:pt x="73" y="34"/>
                  </a:cubicBezTo>
                  <a:cubicBezTo>
                    <a:pt x="68" y="28"/>
                    <a:pt x="55" y="23"/>
                    <a:pt x="43" y="24"/>
                  </a:cubicBezTo>
                  <a:cubicBezTo>
                    <a:pt x="21" y="26"/>
                    <a:pt x="3" y="44"/>
                    <a:pt x="2" y="66"/>
                  </a:cubicBezTo>
                  <a:cubicBezTo>
                    <a:pt x="0" y="92"/>
                    <a:pt x="21" y="113"/>
                    <a:pt x="46" y="113"/>
                  </a:cubicBezTo>
                  <a:cubicBezTo>
                    <a:pt x="56" y="113"/>
                    <a:pt x="69" y="109"/>
                    <a:pt x="74" y="101"/>
                  </a:cubicBezTo>
                  <a:cubicBezTo>
                    <a:pt x="74" y="112"/>
                    <a:pt x="74" y="112"/>
                    <a:pt x="74" y="112"/>
                  </a:cubicBezTo>
                  <a:cubicBezTo>
                    <a:pt x="91" y="112"/>
                    <a:pt x="91" y="112"/>
                    <a:pt x="91" y="112"/>
                  </a:cubicBezTo>
                  <a:cubicBezTo>
                    <a:pt x="91" y="69"/>
                    <a:pt x="91" y="69"/>
                    <a:pt x="91" y="69"/>
                  </a:cubicBezTo>
                  <a:cubicBezTo>
                    <a:pt x="91" y="69"/>
                    <a:pt x="91" y="69"/>
                    <a:pt x="91" y="69"/>
                  </a:cubicBezTo>
                  <a:cubicBezTo>
                    <a:pt x="91" y="68"/>
                    <a:pt x="91" y="68"/>
                    <a:pt x="91" y="68"/>
                  </a:cubicBezTo>
                  <a:lnTo>
                    <a:pt x="91" y="0"/>
                  </a:lnTo>
                  <a:close/>
                  <a:moveTo>
                    <a:pt x="72" y="70"/>
                  </a:moveTo>
                  <a:cubicBezTo>
                    <a:pt x="71" y="85"/>
                    <a:pt x="58" y="96"/>
                    <a:pt x="43" y="94"/>
                  </a:cubicBezTo>
                  <a:cubicBezTo>
                    <a:pt x="32" y="93"/>
                    <a:pt x="22" y="83"/>
                    <a:pt x="21" y="72"/>
                  </a:cubicBezTo>
                  <a:cubicBezTo>
                    <a:pt x="19" y="56"/>
                    <a:pt x="31" y="43"/>
                    <a:pt x="46" y="43"/>
                  </a:cubicBezTo>
                  <a:cubicBezTo>
                    <a:pt x="60" y="43"/>
                    <a:pt x="71" y="54"/>
                    <a:pt x="72" y="67"/>
                  </a:cubicBezTo>
                  <a:lnTo>
                    <a:pt x="72"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579" fontAlgn="auto">
                <a:spcBef>
                  <a:spcPts val="0"/>
                </a:spcBef>
                <a:spcAft>
                  <a:spcPts val="0"/>
                </a:spcAft>
              </a:pPr>
              <a:endParaRPr lang="en-US" sz="2097">
                <a:solidFill>
                  <a:prstClr val="black"/>
                </a:solidFill>
                <a:latin typeface="Arial"/>
                <a:cs typeface="+mn-cs"/>
              </a:endParaRPr>
            </a:p>
          </p:txBody>
        </p:sp>
        <p:sp>
          <p:nvSpPr>
            <p:cNvPr id="29" name="Freeform 10"/>
            <p:cNvSpPr>
              <a:spLocks noEditPoints="1"/>
            </p:cNvSpPr>
            <p:nvPr userDrawn="1"/>
          </p:nvSpPr>
          <p:spPr bwMode="auto">
            <a:xfrm>
              <a:off x="9912616" y="6239252"/>
              <a:ext cx="338138" cy="336550"/>
            </a:xfrm>
            <a:custGeom>
              <a:avLst/>
              <a:gdLst>
                <a:gd name="T0" fmla="*/ 45 w 90"/>
                <a:gd name="T1" fmla="*/ 0 h 89"/>
                <a:gd name="T2" fmla="*/ 0 w 90"/>
                <a:gd name="T3" fmla="*/ 45 h 89"/>
                <a:gd name="T4" fmla="*/ 45 w 90"/>
                <a:gd name="T5" fmla="*/ 89 h 89"/>
                <a:gd name="T6" fmla="*/ 90 w 90"/>
                <a:gd name="T7" fmla="*/ 45 h 89"/>
                <a:gd name="T8" fmla="*/ 45 w 90"/>
                <a:gd name="T9" fmla="*/ 0 h 89"/>
                <a:gd name="T10" fmla="*/ 45 w 90"/>
                <a:gd name="T11" fmla="*/ 70 h 89"/>
                <a:gd name="T12" fmla="*/ 19 w 90"/>
                <a:gd name="T13" fmla="*/ 45 h 89"/>
                <a:gd name="T14" fmla="*/ 45 w 90"/>
                <a:gd name="T15" fmla="*/ 19 h 89"/>
                <a:gd name="T16" fmla="*/ 71 w 90"/>
                <a:gd name="T17" fmla="*/ 45 h 89"/>
                <a:gd name="T18" fmla="*/ 45 w 90"/>
                <a:gd name="T19" fmla="*/ 7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0" h="89">
                  <a:moveTo>
                    <a:pt x="45" y="0"/>
                  </a:moveTo>
                  <a:cubicBezTo>
                    <a:pt x="20" y="0"/>
                    <a:pt x="0" y="20"/>
                    <a:pt x="0" y="45"/>
                  </a:cubicBezTo>
                  <a:cubicBezTo>
                    <a:pt x="0" y="69"/>
                    <a:pt x="20" y="89"/>
                    <a:pt x="45" y="89"/>
                  </a:cubicBezTo>
                  <a:cubicBezTo>
                    <a:pt x="70" y="89"/>
                    <a:pt x="90" y="69"/>
                    <a:pt x="90" y="45"/>
                  </a:cubicBezTo>
                  <a:cubicBezTo>
                    <a:pt x="90" y="20"/>
                    <a:pt x="70" y="0"/>
                    <a:pt x="45" y="0"/>
                  </a:cubicBezTo>
                  <a:close/>
                  <a:moveTo>
                    <a:pt x="45" y="70"/>
                  </a:moveTo>
                  <a:cubicBezTo>
                    <a:pt x="31" y="70"/>
                    <a:pt x="19" y="59"/>
                    <a:pt x="19" y="45"/>
                  </a:cubicBezTo>
                  <a:cubicBezTo>
                    <a:pt x="19" y="30"/>
                    <a:pt x="31" y="19"/>
                    <a:pt x="45" y="19"/>
                  </a:cubicBezTo>
                  <a:cubicBezTo>
                    <a:pt x="59" y="19"/>
                    <a:pt x="71" y="30"/>
                    <a:pt x="71" y="45"/>
                  </a:cubicBezTo>
                  <a:cubicBezTo>
                    <a:pt x="71" y="59"/>
                    <a:pt x="59" y="70"/>
                    <a:pt x="45" y="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579" fontAlgn="auto">
                <a:spcBef>
                  <a:spcPts val="0"/>
                </a:spcBef>
                <a:spcAft>
                  <a:spcPts val="0"/>
                </a:spcAft>
              </a:pPr>
              <a:endParaRPr lang="en-US" sz="2097">
                <a:solidFill>
                  <a:prstClr val="black"/>
                </a:solidFill>
                <a:latin typeface="Arial"/>
                <a:cs typeface="+mn-cs"/>
              </a:endParaRPr>
            </a:p>
          </p:txBody>
        </p:sp>
      </p:grpSp>
      <p:sp>
        <p:nvSpPr>
          <p:cNvPr id="30" name="TextBox 29">
            <a:extLst>
              <a:ext uri="{FF2B5EF4-FFF2-40B4-BE49-F238E27FC236}">
                <a16:creationId xmlns:a16="http://schemas.microsoft.com/office/drawing/2014/main" id="{77E48CD8-A672-4E9D-8CB5-809BDF989938}"/>
              </a:ext>
            </a:extLst>
          </p:cNvPr>
          <p:cNvSpPr txBox="1"/>
          <p:nvPr userDrawn="1"/>
        </p:nvSpPr>
        <p:spPr>
          <a:xfrm>
            <a:off x="612618" y="6551287"/>
            <a:ext cx="2591613" cy="183908"/>
          </a:xfrm>
          <a:prstGeom prst="rect">
            <a:avLst/>
          </a:prstGeom>
        </p:spPr>
        <p:txBody>
          <a:bodyPr vert="horz" wrap="square" lIns="0" tIns="0" rIns="0" bIns="0" rtlCol="0">
            <a:noAutofit/>
          </a:bodyPr>
          <a:lstStyle/>
          <a:p>
            <a:pPr marL="0" marR="0" lvl="0" indent="0" algn="l" defTabSz="913395" rtl="0" eaLnBrk="0" fontAlgn="auto" latinLnBrk="0" hangingPunct="0">
              <a:lnSpc>
                <a:spcPct val="100000"/>
              </a:lnSpc>
              <a:spcBef>
                <a:spcPct val="0"/>
              </a:spcBef>
              <a:spcAft>
                <a:spcPts val="0"/>
              </a:spcAft>
              <a:buClr>
                <a:prstClr val="black"/>
              </a:buClr>
              <a:buSzTx/>
              <a:buFontTx/>
              <a:buNone/>
              <a:tabLst/>
              <a:defRPr/>
            </a:pPr>
            <a:r>
              <a:rPr kumimoji="0" lang="en-GB" sz="1000" b="0" i="0" u="none" strike="noStrike" kern="1200" cap="none" spc="0" normalizeH="0" baseline="0" noProof="0">
                <a:ln>
                  <a:noFill/>
                </a:ln>
                <a:solidFill>
                  <a:prstClr val="white"/>
                </a:solidFill>
                <a:effectLst/>
                <a:uLnTx/>
                <a:uFillTx/>
                <a:latin typeface="Arial" charset="0"/>
                <a:ea typeface="+mn-ea"/>
                <a:cs typeface="+mn-cs"/>
              </a:rPr>
              <a:t>Investments │ Wealth Management</a:t>
            </a:r>
          </a:p>
          <a:p>
            <a:pPr marL="0" marR="0" lvl="0" indent="0" algn="l" defTabSz="913395" rtl="0" eaLnBrk="0" fontAlgn="auto" latinLnBrk="0" hangingPunct="0">
              <a:lnSpc>
                <a:spcPct val="100000"/>
              </a:lnSpc>
              <a:spcBef>
                <a:spcPct val="0"/>
              </a:spcBef>
              <a:spcAft>
                <a:spcPts val="0"/>
              </a:spcAft>
              <a:buClr>
                <a:prstClr val="black"/>
              </a:buClr>
              <a:buSzTx/>
              <a:buFontTx/>
              <a:buNone/>
              <a:tabLst/>
              <a:defRPr/>
            </a:pPr>
            <a:endParaRPr kumimoji="0" lang="en-GB" sz="1000" b="1" i="0" u="none" strike="noStrike" kern="1200" cap="none" spc="0" normalizeH="0" baseline="0" noProof="0" dirty="0">
              <a:ln>
                <a:noFill/>
              </a:ln>
              <a:solidFill>
                <a:srgbClr val="8B8A8D"/>
              </a:solidFill>
              <a:effectLst/>
              <a:uLnTx/>
              <a:uFillTx/>
              <a:latin typeface="Arial" charset="0"/>
              <a:ea typeface="+mn-ea"/>
              <a:cs typeface="+mn-cs"/>
            </a:endParaRPr>
          </a:p>
        </p:txBody>
      </p:sp>
    </p:spTree>
    <p:extLst>
      <p:ext uri="{BB962C8B-B14F-4D97-AF65-F5344CB8AC3E}">
        <p14:creationId xmlns:p14="http://schemas.microsoft.com/office/powerpoint/2010/main" val="790865343"/>
      </p:ext>
    </p:extLst>
  </p:cSld>
  <p:clrMapOvr>
    <a:masterClrMapping/>
  </p:clrMapOvr>
</p:sldLayout>
</file>

<file path=ppt/slideLayouts/slideLayout358.xml><?xml version="1.0" encoding="utf-8"?>
<p:sldLayout xmlns:a="http://schemas.openxmlformats.org/drawingml/2006/main" xmlns:r="http://schemas.openxmlformats.org/officeDocument/2006/relationships" xmlns:p="http://schemas.openxmlformats.org/presentationml/2006/main" preserve="1" userDrawn="1">
  <p:cSld name="2_Three Content">
    <p:spTree>
      <p:nvGrpSpPr>
        <p:cNvPr id="1" name=""/>
        <p:cNvGrpSpPr/>
        <p:nvPr/>
      </p:nvGrpSpPr>
      <p:grpSpPr>
        <a:xfrm>
          <a:off x="0" y="0"/>
          <a:ext cx="0" cy="0"/>
          <a:chOff x="0" y="0"/>
          <a:chExt cx="0" cy="0"/>
        </a:xfrm>
      </p:grpSpPr>
      <p:sp>
        <p:nvSpPr>
          <p:cNvPr id="2" name="Title 1"/>
          <p:cNvSpPr>
            <a:spLocks noGrp="1"/>
          </p:cNvSpPr>
          <p:nvPr>
            <p:ph type="title"/>
          </p:nvPr>
        </p:nvSpPr>
        <p:spPr>
          <a:xfrm>
            <a:off x="647834" y="360000"/>
            <a:ext cx="7198125" cy="720000"/>
          </a:xfrm>
        </p:spPr>
        <p:txBody>
          <a:bodyPr/>
          <a:lstStyle/>
          <a:p>
            <a:r>
              <a:rPr lang="en-GB"/>
              <a:t>Click to edit Master title style</a:t>
            </a:r>
            <a:endParaRPr lang="en-GB" dirty="0"/>
          </a:p>
        </p:txBody>
      </p:sp>
      <p:sp>
        <p:nvSpPr>
          <p:cNvPr id="9" name="Text Placeholder 8"/>
          <p:cNvSpPr>
            <a:spLocks noGrp="1"/>
          </p:cNvSpPr>
          <p:nvPr>
            <p:ph type="body" sz="quarter" idx="14"/>
          </p:nvPr>
        </p:nvSpPr>
        <p:spPr>
          <a:xfrm>
            <a:off x="657564" y="1331697"/>
            <a:ext cx="3491091" cy="1799583"/>
          </a:xfrm>
          <a:solidFill>
            <a:srgbClr val="00005E"/>
          </a:solidFill>
          <a:ln>
            <a:noFill/>
          </a:ln>
        </p:spPr>
        <p:txBody>
          <a:bodyPr lIns="144000" tIns="144000"/>
          <a:lstStyle>
            <a:lvl1pPr>
              <a:defRPr sz="1400">
                <a:solidFill>
                  <a:schemeClr val="bg1"/>
                </a:solidFill>
              </a:defRPr>
            </a:lvl1pPr>
            <a:lvl2pPr>
              <a:defRPr sz="1400">
                <a:solidFill>
                  <a:schemeClr val="bg1"/>
                </a:solidFill>
              </a:defRPr>
            </a:lvl2pPr>
            <a:lvl3pPr>
              <a:defRPr sz="1400">
                <a:solidFill>
                  <a:schemeClr val="bg1"/>
                </a:solidFill>
              </a:defRPr>
            </a:lvl3pPr>
            <a:lvl4pPr>
              <a:defRPr sz="1400">
                <a:solidFill>
                  <a:schemeClr val="bg1"/>
                </a:solidFill>
              </a:defRPr>
            </a:lvl4pPr>
            <a:lvl5pPr>
              <a:defRPr sz="1400">
                <a:solidFill>
                  <a:schemeClr val="bg1"/>
                </a:solidFill>
              </a:defRPr>
            </a:lvl5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GB" dirty="0"/>
          </a:p>
        </p:txBody>
      </p:sp>
      <p:sp>
        <p:nvSpPr>
          <p:cNvPr id="13" name="Text Placeholder 8"/>
          <p:cNvSpPr>
            <a:spLocks noGrp="1"/>
          </p:cNvSpPr>
          <p:nvPr>
            <p:ph type="body" sz="quarter" idx="22"/>
          </p:nvPr>
        </p:nvSpPr>
        <p:spPr>
          <a:xfrm>
            <a:off x="4381250" y="1337791"/>
            <a:ext cx="3491091" cy="1799583"/>
          </a:xfrm>
          <a:solidFill>
            <a:srgbClr val="99CCFF"/>
          </a:solidFill>
          <a:ln>
            <a:noFill/>
          </a:ln>
        </p:spPr>
        <p:txBody>
          <a:bodyPr lIns="144000" tIns="144000"/>
          <a:lstStyle>
            <a:lvl1pPr>
              <a:defRPr sz="1400">
                <a:solidFill>
                  <a:schemeClr val="bg1"/>
                </a:solidFill>
              </a:defRPr>
            </a:lvl1pPr>
            <a:lvl2pPr>
              <a:defRPr sz="1400">
                <a:solidFill>
                  <a:schemeClr val="bg1"/>
                </a:solidFill>
              </a:defRPr>
            </a:lvl2pPr>
            <a:lvl3pPr>
              <a:defRPr sz="1400">
                <a:solidFill>
                  <a:schemeClr val="bg1"/>
                </a:solidFill>
              </a:defRPr>
            </a:lvl3pPr>
            <a:lvl4pPr>
              <a:defRPr sz="1400">
                <a:solidFill>
                  <a:schemeClr val="bg1"/>
                </a:solidFill>
              </a:defRPr>
            </a:lvl4pPr>
            <a:lvl5pPr>
              <a:defRPr sz="1400">
                <a:solidFill>
                  <a:schemeClr val="bg1"/>
                </a:solidFill>
              </a:defRPr>
            </a:lvl5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GB" dirty="0"/>
          </a:p>
        </p:txBody>
      </p:sp>
      <p:sp>
        <p:nvSpPr>
          <p:cNvPr id="14" name="Text Placeholder 8"/>
          <p:cNvSpPr>
            <a:spLocks noGrp="1"/>
          </p:cNvSpPr>
          <p:nvPr>
            <p:ph type="body" sz="quarter" idx="23"/>
          </p:nvPr>
        </p:nvSpPr>
        <p:spPr>
          <a:xfrm>
            <a:off x="8056181" y="1343886"/>
            <a:ext cx="3491091" cy="1799583"/>
          </a:xfrm>
          <a:solidFill>
            <a:srgbClr val="8B8A8D"/>
          </a:solidFill>
          <a:ln>
            <a:noFill/>
          </a:ln>
        </p:spPr>
        <p:txBody>
          <a:bodyPr lIns="144000" tIns="144000" rIns="144000" bIns="144000"/>
          <a:lstStyle>
            <a:lvl1pPr>
              <a:defRPr sz="1400">
                <a:solidFill>
                  <a:schemeClr val="bg1"/>
                </a:solidFill>
              </a:defRPr>
            </a:lvl1pPr>
            <a:lvl2pPr>
              <a:defRPr sz="1400">
                <a:solidFill>
                  <a:schemeClr val="bg1"/>
                </a:solidFill>
              </a:defRPr>
            </a:lvl2pPr>
            <a:lvl3pPr>
              <a:defRPr sz="1400">
                <a:solidFill>
                  <a:schemeClr val="bg1"/>
                </a:solidFill>
              </a:defRPr>
            </a:lvl3pPr>
            <a:lvl4pPr>
              <a:defRPr sz="1400">
                <a:solidFill>
                  <a:schemeClr val="bg1"/>
                </a:solidFill>
              </a:defRPr>
            </a:lvl4pPr>
            <a:lvl5pPr>
              <a:defRPr sz="1400">
                <a:solidFill>
                  <a:schemeClr val="bg1"/>
                </a:solidFill>
              </a:defRPr>
            </a:lvl5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GB" dirty="0"/>
          </a:p>
        </p:txBody>
      </p:sp>
      <p:cxnSp>
        <p:nvCxnSpPr>
          <p:cNvPr id="11" name="Straight Connector 10">
            <a:extLst>
              <a:ext uri="{FF2B5EF4-FFF2-40B4-BE49-F238E27FC236}">
                <a16:creationId xmlns:a16="http://schemas.microsoft.com/office/drawing/2014/main" id="{B72D4E7E-D69A-4AF2-849E-676E43D49513}"/>
              </a:ext>
            </a:extLst>
          </p:cNvPr>
          <p:cNvCxnSpPr/>
          <p:nvPr userDrawn="1"/>
        </p:nvCxnSpPr>
        <p:spPr>
          <a:xfrm>
            <a:off x="647831" y="6316537"/>
            <a:ext cx="10890764" cy="0"/>
          </a:xfrm>
          <a:prstGeom prst="line">
            <a:avLst/>
          </a:prstGeom>
          <a:ln w="9525">
            <a:solidFill>
              <a:srgbClr val="8B8A8D"/>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961953079"/>
      </p:ext>
    </p:extLst>
  </p:cSld>
  <p:clrMapOvr>
    <a:masterClrMapping/>
  </p:clrMapOvr>
  <p:hf hdr="0" ftr="0" dt="0"/>
</p:sldLayout>
</file>

<file path=ppt/slideLayouts/slideLayout359.xml><?xml version="1.0" encoding="utf-8"?>
<p:sldLayout xmlns:a="http://schemas.openxmlformats.org/drawingml/2006/main" xmlns:r="http://schemas.openxmlformats.org/officeDocument/2006/relationships" xmlns:p="http://schemas.openxmlformats.org/presentationml/2006/main" preserve="1" userDrawn="1">
  <p:cSld name="3_Three Content">
    <p:spTree>
      <p:nvGrpSpPr>
        <p:cNvPr id="1" name=""/>
        <p:cNvGrpSpPr/>
        <p:nvPr/>
      </p:nvGrpSpPr>
      <p:grpSpPr>
        <a:xfrm>
          <a:off x="0" y="0"/>
          <a:ext cx="0" cy="0"/>
          <a:chOff x="0" y="0"/>
          <a:chExt cx="0" cy="0"/>
        </a:xfrm>
      </p:grpSpPr>
      <p:sp>
        <p:nvSpPr>
          <p:cNvPr id="2" name="Title 1"/>
          <p:cNvSpPr>
            <a:spLocks noGrp="1"/>
          </p:cNvSpPr>
          <p:nvPr>
            <p:ph type="title"/>
          </p:nvPr>
        </p:nvSpPr>
        <p:spPr>
          <a:xfrm>
            <a:off x="647834" y="360000"/>
            <a:ext cx="7198125" cy="720000"/>
          </a:xfrm>
        </p:spPr>
        <p:txBody>
          <a:bodyPr/>
          <a:lstStyle/>
          <a:p>
            <a:r>
              <a:rPr lang="en-GB"/>
              <a:t>Click to edit Master title style</a:t>
            </a:r>
            <a:endParaRPr lang="en-GB" dirty="0"/>
          </a:p>
        </p:txBody>
      </p:sp>
      <p:sp>
        <p:nvSpPr>
          <p:cNvPr id="9" name="Text Placeholder 8"/>
          <p:cNvSpPr>
            <a:spLocks noGrp="1"/>
          </p:cNvSpPr>
          <p:nvPr>
            <p:ph type="body" sz="quarter" idx="14"/>
          </p:nvPr>
        </p:nvSpPr>
        <p:spPr>
          <a:xfrm>
            <a:off x="657564" y="1331697"/>
            <a:ext cx="3491091" cy="2699375"/>
          </a:xfrm>
          <a:solidFill>
            <a:srgbClr val="00005E"/>
          </a:solidFill>
          <a:ln>
            <a:solidFill>
              <a:srgbClr val="99CCFF"/>
            </a:solidFill>
          </a:ln>
        </p:spPr>
        <p:txBody>
          <a:bodyPr lIns="144000" tIns="144000"/>
          <a:lstStyle>
            <a:lvl1pPr>
              <a:defRPr sz="1400">
                <a:solidFill>
                  <a:schemeClr val="bg1"/>
                </a:solidFill>
              </a:defRPr>
            </a:lvl1pPr>
            <a:lvl2pPr>
              <a:defRPr sz="1400">
                <a:solidFill>
                  <a:schemeClr val="bg1"/>
                </a:solidFill>
              </a:defRPr>
            </a:lvl2pPr>
            <a:lvl3pPr>
              <a:defRPr sz="1400">
                <a:solidFill>
                  <a:schemeClr val="bg1"/>
                </a:solidFill>
              </a:defRPr>
            </a:lvl3pPr>
            <a:lvl4pPr>
              <a:defRPr sz="1400">
                <a:solidFill>
                  <a:schemeClr val="bg1"/>
                </a:solidFill>
              </a:defRPr>
            </a:lvl4pPr>
            <a:lvl5pPr>
              <a:defRPr sz="1400">
                <a:solidFill>
                  <a:schemeClr val="bg1"/>
                </a:solidFill>
              </a:defRPr>
            </a:lvl5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GB" dirty="0"/>
          </a:p>
        </p:txBody>
      </p:sp>
      <p:sp>
        <p:nvSpPr>
          <p:cNvPr id="13" name="Text Placeholder 8"/>
          <p:cNvSpPr>
            <a:spLocks noGrp="1"/>
          </p:cNvSpPr>
          <p:nvPr>
            <p:ph type="body" sz="quarter" idx="22"/>
          </p:nvPr>
        </p:nvSpPr>
        <p:spPr>
          <a:xfrm>
            <a:off x="4381250" y="1337791"/>
            <a:ext cx="3491091" cy="2699375"/>
          </a:xfrm>
          <a:solidFill>
            <a:srgbClr val="99CCFF"/>
          </a:solidFill>
          <a:ln>
            <a:noFill/>
          </a:ln>
        </p:spPr>
        <p:txBody>
          <a:bodyPr lIns="144000" tIns="144000"/>
          <a:lstStyle>
            <a:lvl1pPr>
              <a:defRPr sz="1400">
                <a:solidFill>
                  <a:schemeClr val="bg1"/>
                </a:solidFill>
              </a:defRPr>
            </a:lvl1pPr>
            <a:lvl2pPr>
              <a:defRPr sz="1400">
                <a:solidFill>
                  <a:schemeClr val="bg1"/>
                </a:solidFill>
              </a:defRPr>
            </a:lvl2pPr>
            <a:lvl3pPr>
              <a:defRPr sz="1400">
                <a:solidFill>
                  <a:schemeClr val="bg1"/>
                </a:solidFill>
              </a:defRPr>
            </a:lvl3pPr>
            <a:lvl4pPr>
              <a:defRPr sz="1400">
                <a:solidFill>
                  <a:schemeClr val="bg1"/>
                </a:solidFill>
              </a:defRPr>
            </a:lvl4pPr>
            <a:lvl5pPr>
              <a:defRPr sz="1400">
                <a:solidFill>
                  <a:schemeClr val="bg1"/>
                </a:solidFill>
              </a:defRPr>
            </a:lvl5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GB" dirty="0"/>
          </a:p>
        </p:txBody>
      </p:sp>
      <p:sp>
        <p:nvSpPr>
          <p:cNvPr id="14" name="Text Placeholder 8"/>
          <p:cNvSpPr>
            <a:spLocks noGrp="1"/>
          </p:cNvSpPr>
          <p:nvPr>
            <p:ph type="body" sz="quarter" idx="23"/>
          </p:nvPr>
        </p:nvSpPr>
        <p:spPr>
          <a:xfrm>
            <a:off x="8056181" y="1343886"/>
            <a:ext cx="3491091" cy="2699375"/>
          </a:xfrm>
          <a:solidFill>
            <a:srgbClr val="8B8A8D"/>
          </a:solidFill>
          <a:ln>
            <a:solidFill>
              <a:srgbClr val="8B8A8D"/>
            </a:solidFill>
          </a:ln>
        </p:spPr>
        <p:txBody>
          <a:bodyPr lIns="144000" tIns="144000" rIns="144000" bIns="144000"/>
          <a:lstStyle>
            <a:lvl1pPr>
              <a:defRPr sz="1400">
                <a:solidFill>
                  <a:schemeClr val="bg1"/>
                </a:solidFill>
              </a:defRPr>
            </a:lvl1pPr>
            <a:lvl2pPr>
              <a:defRPr sz="1400">
                <a:solidFill>
                  <a:schemeClr val="bg1"/>
                </a:solidFill>
              </a:defRPr>
            </a:lvl2pPr>
            <a:lvl3pPr>
              <a:defRPr sz="1400">
                <a:solidFill>
                  <a:schemeClr val="bg1"/>
                </a:solidFill>
              </a:defRPr>
            </a:lvl3pPr>
            <a:lvl4pPr>
              <a:defRPr sz="1400">
                <a:solidFill>
                  <a:schemeClr val="bg1"/>
                </a:solidFill>
              </a:defRPr>
            </a:lvl4pPr>
            <a:lvl5pPr>
              <a:defRPr sz="1400">
                <a:solidFill>
                  <a:schemeClr val="bg1"/>
                </a:solidFill>
              </a:defRPr>
            </a:lvl5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GB" dirty="0"/>
          </a:p>
        </p:txBody>
      </p:sp>
      <p:cxnSp>
        <p:nvCxnSpPr>
          <p:cNvPr id="10" name="Straight Connector 9">
            <a:extLst>
              <a:ext uri="{FF2B5EF4-FFF2-40B4-BE49-F238E27FC236}">
                <a16:creationId xmlns:a16="http://schemas.microsoft.com/office/drawing/2014/main" id="{B80835E1-ED23-492D-996B-30A57B26A2DC}"/>
              </a:ext>
            </a:extLst>
          </p:cNvPr>
          <p:cNvCxnSpPr/>
          <p:nvPr userDrawn="1"/>
        </p:nvCxnSpPr>
        <p:spPr>
          <a:xfrm>
            <a:off x="647831" y="6316537"/>
            <a:ext cx="10890764" cy="0"/>
          </a:xfrm>
          <a:prstGeom prst="line">
            <a:avLst/>
          </a:prstGeom>
          <a:ln w="9525">
            <a:solidFill>
              <a:srgbClr val="8B8A8D"/>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477569944"/>
      </p:ext>
    </p:extLst>
  </p:cSld>
  <p:clrMapOvr>
    <a:masterClrMapping/>
  </p:clrMapOvr>
  <p:hf hdr="0" ftr="0" dt="0"/>
</p:sldLayout>
</file>

<file path=ppt/slideLayouts/slideLayout36.xml><?xml version="1.0" encoding="utf-8"?>
<p:sldLayout xmlns:a="http://schemas.openxmlformats.org/drawingml/2006/main" xmlns:r="http://schemas.openxmlformats.org/officeDocument/2006/relationships" xmlns:p="http://schemas.openxmlformats.org/presentationml/2006/main" preserve="1" userDrawn="1">
  <p:cSld name="Two Images">
    <p:spTree>
      <p:nvGrpSpPr>
        <p:cNvPr id="1" name=""/>
        <p:cNvGrpSpPr/>
        <p:nvPr/>
      </p:nvGrpSpPr>
      <p:grpSpPr>
        <a:xfrm>
          <a:off x="0" y="0"/>
          <a:ext cx="0" cy="0"/>
          <a:chOff x="0" y="0"/>
          <a:chExt cx="0" cy="0"/>
        </a:xfrm>
      </p:grpSpPr>
      <p:sp>
        <p:nvSpPr>
          <p:cNvPr id="2" name="Title 1"/>
          <p:cNvSpPr>
            <a:spLocks noGrp="1"/>
          </p:cNvSpPr>
          <p:nvPr>
            <p:ph type="title"/>
          </p:nvPr>
        </p:nvSpPr>
        <p:spPr>
          <a:xfrm>
            <a:off x="647835" y="360000"/>
            <a:ext cx="8061900" cy="720000"/>
          </a:xfrm>
        </p:spPr>
        <p:txBody>
          <a:bodyPr/>
          <a:lstStyle/>
          <a:p>
            <a:r>
              <a:rPr lang="en-US" dirty="0"/>
              <a:t>Click to edit Master title style</a:t>
            </a:r>
          </a:p>
        </p:txBody>
      </p:sp>
      <p:sp>
        <p:nvSpPr>
          <p:cNvPr id="4" name="Content Placeholder 3"/>
          <p:cNvSpPr>
            <a:spLocks noGrp="1"/>
          </p:cNvSpPr>
          <p:nvPr>
            <p:ph sz="half" idx="2" hasCustomPrompt="1"/>
          </p:nvPr>
        </p:nvSpPr>
        <p:spPr>
          <a:xfrm>
            <a:off x="647832" y="1331694"/>
            <a:ext cx="3491091" cy="4426975"/>
          </a:xfrm>
        </p:spPr>
        <p:txBody>
          <a:bodyPr>
            <a:noAutofit/>
          </a:bodyPr>
          <a:lstStyle>
            <a:lvl1pPr>
              <a:defRPr sz="1600"/>
            </a:lvl1pPr>
            <a:lvl2pPr>
              <a:defRPr sz="1200"/>
            </a:lvl2pPr>
            <a:lvl3pPr>
              <a:defRPr sz="1200"/>
            </a:lvl3pPr>
            <a:lvl4pPr>
              <a:defRPr sz="1200"/>
            </a:lvl4pPr>
            <a:lvl5pPr>
              <a:defRPr sz="1200"/>
            </a:lvl5pPr>
            <a:lvl6pPr>
              <a:defRPr sz="2099"/>
            </a:lvl6pPr>
            <a:lvl7pPr>
              <a:defRPr sz="2099"/>
            </a:lvl7pPr>
            <a:lvl8pPr>
              <a:defRPr sz="2099"/>
            </a:lvl8pPr>
            <a:lvl9pPr>
              <a:defRPr sz="2099"/>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Slide Number Placeholder 6"/>
          <p:cNvSpPr>
            <a:spLocks noGrp="1"/>
          </p:cNvSpPr>
          <p:nvPr>
            <p:ph type="sldNum" sz="quarter" idx="12"/>
          </p:nvPr>
        </p:nvSpPr>
        <p:spPr/>
        <p:txBody>
          <a:bodyPr/>
          <a:lstStyle/>
          <a:p>
            <a:pPr>
              <a:buClr>
                <a:prstClr val="black"/>
              </a:buClr>
            </a:pPr>
            <a:fld id="{D14BCCD3-0010-4FBA-B965-2126ADC31932}" type="slidenum">
              <a:rPr lang="en-US" smtClean="0"/>
              <a:pPr>
                <a:buClr>
                  <a:prstClr val="black"/>
                </a:buClr>
              </a:pPr>
              <a:t>‹#›</a:t>
            </a:fld>
            <a:endParaRPr lang="en-US" dirty="0"/>
          </a:p>
        </p:txBody>
      </p:sp>
      <p:sp>
        <p:nvSpPr>
          <p:cNvPr id="10" name="Picture Placeholder 9"/>
          <p:cNvSpPr>
            <a:spLocks noGrp="1"/>
          </p:cNvSpPr>
          <p:nvPr>
            <p:ph type="pic" sz="quarter" idx="14" hasCustomPrompt="1"/>
          </p:nvPr>
        </p:nvSpPr>
        <p:spPr>
          <a:xfrm>
            <a:off x="8065500" y="1331693"/>
            <a:ext cx="3491091" cy="2123508"/>
          </a:xfrm>
          <a:solidFill>
            <a:schemeClr val="bg1">
              <a:lumMod val="95000"/>
            </a:schemeClr>
          </a:solidFill>
        </p:spPr>
        <p:txBody>
          <a:bodyPr anchor="ctr" anchorCtr="0"/>
          <a:lstStyle>
            <a:lvl1pPr marL="0" indent="0" algn="ctr">
              <a:buFontTx/>
              <a:buNone/>
              <a:defRPr/>
            </a:lvl1pPr>
          </a:lstStyle>
          <a:p>
            <a:r>
              <a:rPr lang="en-US" dirty="0"/>
              <a:t>Picture</a:t>
            </a:r>
          </a:p>
        </p:txBody>
      </p:sp>
      <p:sp>
        <p:nvSpPr>
          <p:cNvPr id="8" name="Content Placeholder 3"/>
          <p:cNvSpPr>
            <a:spLocks noGrp="1"/>
          </p:cNvSpPr>
          <p:nvPr>
            <p:ph sz="half" idx="15" hasCustomPrompt="1"/>
          </p:nvPr>
        </p:nvSpPr>
        <p:spPr>
          <a:xfrm>
            <a:off x="4358465" y="1331694"/>
            <a:ext cx="3491091" cy="4426975"/>
          </a:xfrm>
        </p:spPr>
        <p:txBody>
          <a:bodyPr>
            <a:noAutofit/>
          </a:bodyPr>
          <a:lstStyle>
            <a:lvl1pPr>
              <a:defRPr sz="1600"/>
            </a:lvl1pPr>
            <a:lvl2pPr>
              <a:defRPr sz="1200"/>
            </a:lvl2pPr>
            <a:lvl3pPr>
              <a:defRPr sz="1200"/>
            </a:lvl3pPr>
            <a:lvl4pPr>
              <a:defRPr sz="1200"/>
            </a:lvl4pPr>
            <a:lvl5pPr>
              <a:defRPr sz="1200"/>
            </a:lvl5pPr>
            <a:lvl6pPr>
              <a:defRPr sz="2099"/>
            </a:lvl6pPr>
            <a:lvl7pPr>
              <a:defRPr sz="2099"/>
            </a:lvl7pPr>
            <a:lvl8pPr>
              <a:defRPr sz="2099"/>
            </a:lvl8pPr>
            <a:lvl9pPr>
              <a:defRPr sz="2099"/>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1" name="Picture Placeholder 9"/>
          <p:cNvSpPr>
            <a:spLocks noGrp="1"/>
          </p:cNvSpPr>
          <p:nvPr>
            <p:ph type="pic" sz="quarter" idx="16" hasCustomPrompt="1"/>
          </p:nvPr>
        </p:nvSpPr>
        <p:spPr>
          <a:xfrm>
            <a:off x="8065500" y="3635159"/>
            <a:ext cx="3491091" cy="2123508"/>
          </a:xfrm>
          <a:solidFill>
            <a:schemeClr val="bg1">
              <a:lumMod val="95000"/>
            </a:schemeClr>
          </a:solidFill>
        </p:spPr>
        <p:txBody>
          <a:bodyPr anchor="ctr" anchorCtr="0"/>
          <a:lstStyle>
            <a:lvl1pPr marL="0" indent="0" algn="ctr">
              <a:buFontTx/>
              <a:buNone/>
              <a:defRPr/>
            </a:lvl1pPr>
          </a:lstStyle>
          <a:p>
            <a:r>
              <a:rPr lang="en-US" dirty="0"/>
              <a:t>Picture</a:t>
            </a:r>
          </a:p>
        </p:txBody>
      </p:sp>
      <p:sp>
        <p:nvSpPr>
          <p:cNvPr id="5" name="Footer Placeholder 4"/>
          <p:cNvSpPr>
            <a:spLocks noGrp="1"/>
          </p:cNvSpPr>
          <p:nvPr>
            <p:ph type="ftr" sz="quarter" idx="17"/>
          </p:nvPr>
        </p:nvSpPr>
        <p:spPr/>
        <p:txBody>
          <a:bodyPr/>
          <a:lstStyle/>
          <a:p>
            <a:pPr>
              <a:buClr>
                <a:prstClr val="black"/>
              </a:buClr>
            </a:pPr>
            <a:endParaRPr lang="en-US" dirty="0"/>
          </a:p>
        </p:txBody>
      </p:sp>
    </p:spTree>
    <p:extLst>
      <p:ext uri="{BB962C8B-B14F-4D97-AF65-F5344CB8AC3E}">
        <p14:creationId xmlns:p14="http://schemas.microsoft.com/office/powerpoint/2010/main" val="1801593019"/>
      </p:ext>
    </p:extLst>
  </p:cSld>
  <p:clrMapOvr>
    <a:masterClrMapping/>
  </p:clrMapOvr>
</p:sldLayout>
</file>

<file path=ppt/slideLayouts/slideLayout360.xml><?xml version="1.0" encoding="utf-8"?>
<p:sldLayout xmlns:a="http://schemas.openxmlformats.org/drawingml/2006/main" xmlns:r="http://schemas.openxmlformats.org/officeDocument/2006/relationships" xmlns:p="http://schemas.openxmlformats.org/presentationml/2006/main" preserve="1" userDrawn="1">
  <p:cSld name="6_Two Content">
    <p:spTree>
      <p:nvGrpSpPr>
        <p:cNvPr id="1" name=""/>
        <p:cNvGrpSpPr/>
        <p:nvPr/>
      </p:nvGrpSpPr>
      <p:grpSpPr>
        <a:xfrm>
          <a:off x="0" y="0"/>
          <a:ext cx="0" cy="0"/>
          <a:chOff x="0" y="0"/>
          <a:chExt cx="0" cy="0"/>
        </a:xfrm>
      </p:grpSpPr>
      <p:sp>
        <p:nvSpPr>
          <p:cNvPr id="2" name="Title 1"/>
          <p:cNvSpPr>
            <a:spLocks noGrp="1"/>
          </p:cNvSpPr>
          <p:nvPr>
            <p:ph type="title"/>
          </p:nvPr>
        </p:nvSpPr>
        <p:spPr>
          <a:xfrm>
            <a:off x="647834" y="360000"/>
            <a:ext cx="7198125" cy="720000"/>
          </a:xfrm>
        </p:spPr>
        <p:txBody>
          <a:bodyPr/>
          <a:lstStyle/>
          <a:p>
            <a:r>
              <a:rPr lang="en-GB"/>
              <a:t>Click to edit Master title style</a:t>
            </a:r>
            <a:endParaRPr lang="en-GB" dirty="0"/>
          </a:p>
        </p:txBody>
      </p:sp>
      <p:sp>
        <p:nvSpPr>
          <p:cNvPr id="9" name="Text Placeholder 4"/>
          <p:cNvSpPr>
            <a:spLocks noGrp="1"/>
          </p:cNvSpPr>
          <p:nvPr>
            <p:ph type="body" sz="quarter" idx="22"/>
          </p:nvPr>
        </p:nvSpPr>
        <p:spPr>
          <a:xfrm>
            <a:off x="6337952" y="1331692"/>
            <a:ext cx="5362603" cy="233946"/>
          </a:xfrm>
        </p:spPr>
        <p:txBody>
          <a:bodyPr/>
          <a:lstStyle>
            <a:lvl1pPr marL="0" indent="0">
              <a:buNone/>
              <a:defRPr sz="1200" b="0"/>
            </a:lvl1pPr>
          </a:lstStyle>
          <a:p>
            <a:endParaRPr lang="en-GB" b="1" dirty="0">
              <a:solidFill>
                <a:srgbClr val="8B8A8D"/>
              </a:solidFill>
            </a:endParaRPr>
          </a:p>
        </p:txBody>
      </p:sp>
      <p:sp>
        <p:nvSpPr>
          <p:cNvPr id="16" name="Text Placeholder 4"/>
          <p:cNvSpPr>
            <a:spLocks noGrp="1"/>
          </p:cNvSpPr>
          <p:nvPr>
            <p:ph type="body" sz="quarter" idx="24"/>
          </p:nvPr>
        </p:nvSpPr>
        <p:spPr>
          <a:xfrm>
            <a:off x="712617" y="1337953"/>
            <a:ext cx="5362603" cy="233946"/>
          </a:xfrm>
        </p:spPr>
        <p:txBody>
          <a:bodyPr/>
          <a:lstStyle>
            <a:lvl1pPr marL="0" indent="0">
              <a:buNone/>
              <a:defRPr sz="1200" b="0"/>
            </a:lvl1pPr>
          </a:lstStyle>
          <a:p>
            <a:endParaRPr lang="en-GB" b="1" dirty="0">
              <a:solidFill>
                <a:srgbClr val="8B8A8D"/>
              </a:solidFill>
            </a:endParaRPr>
          </a:p>
        </p:txBody>
      </p:sp>
      <p:cxnSp>
        <p:nvCxnSpPr>
          <p:cNvPr id="5" name="Straight Connector 4">
            <a:extLst>
              <a:ext uri="{FF2B5EF4-FFF2-40B4-BE49-F238E27FC236}">
                <a16:creationId xmlns:a16="http://schemas.microsoft.com/office/drawing/2014/main" id="{BC1D8D18-C801-4AC3-9E30-694438FDC638}"/>
              </a:ext>
            </a:extLst>
          </p:cNvPr>
          <p:cNvCxnSpPr/>
          <p:nvPr userDrawn="1"/>
        </p:nvCxnSpPr>
        <p:spPr>
          <a:xfrm>
            <a:off x="647831" y="6316537"/>
            <a:ext cx="10890764" cy="0"/>
          </a:xfrm>
          <a:prstGeom prst="line">
            <a:avLst/>
          </a:prstGeom>
          <a:ln w="9525">
            <a:solidFill>
              <a:srgbClr val="8B8A8D"/>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322763134"/>
      </p:ext>
    </p:extLst>
  </p:cSld>
  <p:clrMapOvr>
    <a:masterClrMapping/>
  </p:clrMapOvr>
  <p:hf hdr="0" ftr="0" dt="0"/>
</p:sldLayout>
</file>

<file path=ppt/slideLayouts/slideLayout361.xml><?xml version="1.0" encoding="utf-8"?>
<p:sldLayout xmlns:a="http://schemas.openxmlformats.org/drawingml/2006/main" xmlns:r="http://schemas.openxmlformats.org/officeDocument/2006/relationships" xmlns:p="http://schemas.openxmlformats.org/presentationml/2006/main" preserve="1" userDrawn="1">
  <p:cSld name="3_Two Content">
    <p:spTree>
      <p:nvGrpSpPr>
        <p:cNvPr id="1" name=""/>
        <p:cNvGrpSpPr/>
        <p:nvPr/>
      </p:nvGrpSpPr>
      <p:grpSpPr>
        <a:xfrm>
          <a:off x="0" y="0"/>
          <a:ext cx="0" cy="0"/>
          <a:chOff x="0" y="0"/>
          <a:chExt cx="0" cy="0"/>
        </a:xfrm>
      </p:grpSpPr>
      <p:sp>
        <p:nvSpPr>
          <p:cNvPr id="2" name="Title 1"/>
          <p:cNvSpPr>
            <a:spLocks noGrp="1"/>
          </p:cNvSpPr>
          <p:nvPr>
            <p:ph type="title"/>
          </p:nvPr>
        </p:nvSpPr>
        <p:spPr>
          <a:xfrm>
            <a:off x="647834" y="360000"/>
            <a:ext cx="7198125" cy="720000"/>
          </a:xfrm>
        </p:spPr>
        <p:txBody>
          <a:bodyPr/>
          <a:lstStyle/>
          <a:p>
            <a:r>
              <a:rPr lang="en-GB"/>
              <a:t>Click to edit Master title style</a:t>
            </a:r>
            <a:endParaRPr lang="en-GB" dirty="0"/>
          </a:p>
        </p:txBody>
      </p:sp>
      <p:sp>
        <p:nvSpPr>
          <p:cNvPr id="9" name="Text Placeholder 4"/>
          <p:cNvSpPr>
            <a:spLocks noGrp="1"/>
          </p:cNvSpPr>
          <p:nvPr>
            <p:ph type="body" sz="quarter" idx="22"/>
          </p:nvPr>
        </p:nvSpPr>
        <p:spPr>
          <a:xfrm>
            <a:off x="6337952" y="1331692"/>
            <a:ext cx="5362603" cy="233946"/>
          </a:xfrm>
        </p:spPr>
        <p:txBody>
          <a:bodyPr/>
          <a:lstStyle>
            <a:lvl1pPr marL="0" indent="0">
              <a:buNone/>
              <a:defRPr sz="1200" b="0"/>
            </a:lvl1pPr>
          </a:lstStyle>
          <a:p>
            <a:endParaRPr lang="en-GB" b="1" dirty="0">
              <a:solidFill>
                <a:srgbClr val="8B8A8D"/>
              </a:solidFill>
            </a:endParaRPr>
          </a:p>
        </p:txBody>
      </p:sp>
      <p:sp>
        <p:nvSpPr>
          <p:cNvPr id="12" name="Text Placeholder 4"/>
          <p:cNvSpPr>
            <a:spLocks noGrp="1"/>
          </p:cNvSpPr>
          <p:nvPr>
            <p:ph type="body" sz="quarter" idx="23"/>
          </p:nvPr>
        </p:nvSpPr>
        <p:spPr>
          <a:xfrm>
            <a:off x="6337952" y="3703542"/>
            <a:ext cx="5362603" cy="233946"/>
          </a:xfrm>
        </p:spPr>
        <p:txBody>
          <a:bodyPr/>
          <a:lstStyle>
            <a:lvl1pPr marL="0" indent="0">
              <a:buNone/>
              <a:defRPr sz="1200" b="0"/>
            </a:lvl1pPr>
          </a:lstStyle>
          <a:p>
            <a:endParaRPr lang="en-GB" b="1" dirty="0">
              <a:solidFill>
                <a:srgbClr val="8B8A8D"/>
              </a:solidFill>
            </a:endParaRPr>
          </a:p>
        </p:txBody>
      </p:sp>
      <p:sp>
        <p:nvSpPr>
          <p:cNvPr id="4" name="Text Placeholder 3"/>
          <p:cNvSpPr>
            <a:spLocks noGrp="1"/>
          </p:cNvSpPr>
          <p:nvPr>
            <p:ph type="body" sz="quarter" idx="24"/>
          </p:nvPr>
        </p:nvSpPr>
        <p:spPr>
          <a:xfrm>
            <a:off x="652297" y="1337956"/>
            <a:ext cx="5308804" cy="4601097"/>
          </a:xfrm>
          <a:solidFill>
            <a:schemeClr val="bg1">
              <a:lumMod val="95000"/>
            </a:schemeClr>
          </a:solidFill>
          <a:ln>
            <a:noFill/>
          </a:ln>
        </p:spPr>
        <p:txBody>
          <a:bodyPr lIns="144000" tIns="144000" rIns="144000" bIns="144000"/>
          <a:lstStyle>
            <a:lvl1pPr>
              <a:defRPr sz="1400">
                <a:solidFill>
                  <a:schemeClr val="tx1"/>
                </a:solidFill>
              </a:defRPr>
            </a:lvl1pPr>
            <a:lvl2pPr>
              <a:defRPr sz="1400">
                <a:solidFill>
                  <a:schemeClr val="tx1"/>
                </a:solidFill>
              </a:defRPr>
            </a:lvl2pPr>
            <a:lvl3pPr>
              <a:defRPr sz="1400">
                <a:solidFill>
                  <a:schemeClr val="tx1"/>
                </a:solidFill>
              </a:defRPr>
            </a:lvl3pPr>
            <a:lvl4pPr>
              <a:defRPr sz="1400">
                <a:solidFill>
                  <a:schemeClr val="tx1"/>
                </a:solidFill>
              </a:defRPr>
            </a:lvl4pPr>
            <a:lvl5pPr>
              <a:defRPr sz="1400">
                <a:solidFill>
                  <a:schemeClr val="tx1"/>
                </a:solidFill>
              </a:defRPr>
            </a:lvl5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GB" dirty="0"/>
          </a:p>
        </p:txBody>
      </p:sp>
      <p:sp>
        <p:nvSpPr>
          <p:cNvPr id="8" name="Text Box 6">
            <a:extLst>
              <a:ext uri="{FF2B5EF4-FFF2-40B4-BE49-F238E27FC236}">
                <a16:creationId xmlns:a16="http://schemas.microsoft.com/office/drawing/2014/main" id="{B696797C-3C1B-4A48-BD57-AE40F5E8F493}"/>
              </a:ext>
            </a:extLst>
          </p:cNvPr>
          <p:cNvSpPr txBox="1">
            <a:spLocks noChangeArrowheads="1"/>
          </p:cNvSpPr>
          <p:nvPr userDrawn="1"/>
        </p:nvSpPr>
        <p:spPr bwMode="auto">
          <a:xfrm>
            <a:off x="8210148" y="5978501"/>
            <a:ext cx="3166533" cy="2022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108769" tIns="54384" rIns="108769" bIns="54384">
            <a:spAutoFit/>
          </a:bodyPr>
          <a:lstStyle>
            <a:lvl1pPr eaLnBrk="0" hangingPunct="0">
              <a:defRPr sz="2000">
                <a:solidFill>
                  <a:schemeClr val="tx1"/>
                </a:solidFill>
                <a:latin typeface="Arial" charset="0"/>
                <a:cs typeface="Arial" charset="0"/>
              </a:defRPr>
            </a:lvl1pPr>
            <a:lvl2pPr marL="742950" indent="-285750" eaLnBrk="0" hangingPunct="0">
              <a:defRPr sz="2000">
                <a:solidFill>
                  <a:schemeClr val="tx1"/>
                </a:solidFill>
                <a:latin typeface="Arial" charset="0"/>
                <a:cs typeface="Arial" charset="0"/>
              </a:defRPr>
            </a:lvl2pPr>
            <a:lvl3pPr marL="1143000" indent="-228600" eaLnBrk="0" hangingPunct="0">
              <a:defRPr sz="2000">
                <a:solidFill>
                  <a:schemeClr val="tx1"/>
                </a:solidFill>
                <a:latin typeface="Arial" charset="0"/>
                <a:cs typeface="Arial" charset="0"/>
              </a:defRPr>
            </a:lvl3pPr>
            <a:lvl4pPr marL="1600200" indent="-228600" eaLnBrk="0" hangingPunct="0">
              <a:defRPr sz="2000">
                <a:solidFill>
                  <a:schemeClr val="tx1"/>
                </a:solidFill>
                <a:latin typeface="Arial" charset="0"/>
                <a:cs typeface="Arial" charset="0"/>
              </a:defRPr>
            </a:lvl4pPr>
            <a:lvl5pPr marL="2057400" indent="-228600" eaLnBrk="0" hangingPunct="0">
              <a:defRPr sz="2000">
                <a:solidFill>
                  <a:schemeClr val="tx1"/>
                </a:solidFill>
                <a:latin typeface="Arial" charset="0"/>
                <a:cs typeface="Arial" charset="0"/>
              </a:defRPr>
            </a:lvl5pPr>
            <a:lvl6pPr marL="2514600" indent="-228600" eaLnBrk="0" fontAlgn="base" hangingPunct="0">
              <a:spcBef>
                <a:spcPct val="0"/>
              </a:spcBef>
              <a:spcAft>
                <a:spcPct val="0"/>
              </a:spcAft>
              <a:defRPr sz="2000">
                <a:solidFill>
                  <a:schemeClr val="tx1"/>
                </a:solidFill>
                <a:latin typeface="Arial" charset="0"/>
                <a:cs typeface="Arial" charset="0"/>
              </a:defRPr>
            </a:lvl6pPr>
            <a:lvl7pPr marL="2971800" indent="-228600" eaLnBrk="0" fontAlgn="base" hangingPunct="0">
              <a:spcBef>
                <a:spcPct val="0"/>
              </a:spcBef>
              <a:spcAft>
                <a:spcPct val="0"/>
              </a:spcAft>
              <a:defRPr sz="2000">
                <a:solidFill>
                  <a:schemeClr val="tx1"/>
                </a:solidFill>
                <a:latin typeface="Arial" charset="0"/>
                <a:cs typeface="Arial" charset="0"/>
              </a:defRPr>
            </a:lvl7pPr>
            <a:lvl8pPr marL="3429000" indent="-228600" eaLnBrk="0" fontAlgn="base" hangingPunct="0">
              <a:spcBef>
                <a:spcPct val="0"/>
              </a:spcBef>
              <a:spcAft>
                <a:spcPct val="0"/>
              </a:spcAft>
              <a:defRPr sz="2000">
                <a:solidFill>
                  <a:schemeClr val="tx1"/>
                </a:solidFill>
                <a:latin typeface="Arial" charset="0"/>
                <a:cs typeface="Arial" charset="0"/>
              </a:defRPr>
            </a:lvl8pPr>
            <a:lvl9pPr marL="3886200" indent="-228600" eaLnBrk="0" fontAlgn="base" hangingPunct="0">
              <a:spcBef>
                <a:spcPct val="0"/>
              </a:spcBef>
              <a:spcAft>
                <a:spcPct val="0"/>
              </a:spcAft>
              <a:defRPr sz="2000">
                <a:solidFill>
                  <a:schemeClr val="tx1"/>
                </a:solidFill>
                <a:latin typeface="Arial" charset="0"/>
                <a:cs typeface="Arial" charset="0"/>
              </a:defRPr>
            </a:lvl9pPr>
          </a:lstStyle>
          <a:p>
            <a:pPr algn="r" eaLnBrk="1" hangingPunct="1">
              <a:spcBef>
                <a:spcPct val="50000"/>
              </a:spcBef>
            </a:pPr>
            <a:r>
              <a:rPr lang="en-GB" sz="600" i="1" dirty="0"/>
              <a:t>Source: </a:t>
            </a:r>
            <a:r>
              <a:rPr lang="en-GB" sz="600" i="1" dirty="0" err="1"/>
              <a:t>Refinitiv</a:t>
            </a:r>
            <a:r>
              <a:rPr lang="en-GB" sz="600" i="1" dirty="0"/>
              <a:t> </a:t>
            </a:r>
            <a:r>
              <a:rPr lang="en-GB" sz="600" i="1" dirty="0" err="1"/>
              <a:t>Datastream</a:t>
            </a:r>
            <a:r>
              <a:rPr lang="en-GB" sz="600" i="1" dirty="0"/>
              <a:t> / Nordea</a:t>
            </a:r>
          </a:p>
        </p:txBody>
      </p:sp>
      <p:sp>
        <p:nvSpPr>
          <p:cNvPr id="10" name="Text Box 6">
            <a:extLst>
              <a:ext uri="{FF2B5EF4-FFF2-40B4-BE49-F238E27FC236}">
                <a16:creationId xmlns:a16="http://schemas.microsoft.com/office/drawing/2014/main" id="{12173F95-E0A9-4FFC-A98F-D1F782CD3AEB}"/>
              </a:ext>
            </a:extLst>
          </p:cNvPr>
          <p:cNvSpPr txBox="1">
            <a:spLocks noChangeArrowheads="1"/>
          </p:cNvSpPr>
          <p:nvPr userDrawn="1"/>
        </p:nvSpPr>
        <p:spPr bwMode="auto">
          <a:xfrm>
            <a:off x="8210148" y="3502254"/>
            <a:ext cx="3166533" cy="2022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108769" tIns="54384" rIns="108769" bIns="54384">
            <a:spAutoFit/>
          </a:bodyPr>
          <a:lstStyle>
            <a:lvl1pPr eaLnBrk="0" hangingPunct="0">
              <a:defRPr sz="2000">
                <a:solidFill>
                  <a:schemeClr val="tx1"/>
                </a:solidFill>
                <a:latin typeface="Arial" charset="0"/>
                <a:cs typeface="Arial" charset="0"/>
              </a:defRPr>
            </a:lvl1pPr>
            <a:lvl2pPr marL="742950" indent="-285750" eaLnBrk="0" hangingPunct="0">
              <a:defRPr sz="2000">
                <a:solidFill>
                  <a:schemeClr val="tx1"/>
                </a:solidFill>
                <a:latin typeface="Arial" charset="0"/>
                <a:cs typeface="Arial" charset="0"/>
              </a:defRPr>
            </a:lvl2pPr>
            <a:lvl3pPr marL="1143000" indent="-228600" eaLnBrk="0" hangingPunct="0">
              <a:defRPr sz="2000">
                <a:solidFill>
                  <a:schemeClr val="tx1"/>
                </a:solidFill>
                <a:latin typeface="Arial" charset="0"/>
                <a:cs typeface="Arial" charset="0"/>
              </a:defRPr>
            </a:lvl3pPr>
            <a:lvl4pPr marL="1600200" indent="-228600" eaLnBrk="0" hangingPunct="0">
              <a:defRPr sz="2000">
                <a:solidFill>
                  <a:schemeClr val="tx1"/>
                </a:solidFill>
                <a:latin typeface="Arial" charset="0"/>
                <a:cs typeface="Arial" charset="0"/>
              </a:defRPr>
            </a:lvl4pPr>
            <a:lvl5pPr marL="2057400" indent="-228600" eaLnBrk="0" hangingPunct="0">
              <a:defRPr sz="2000">
                <a:solidFill>
                  <a:schemeClr val="tx1"/>
                </a:solidFill>
                <a:latin typeface="Arial" charset="0"/>
                <a:cs typeface="Arial" charset="0"/>
              </a:defRPr>
            </a:lvl5pPr>
            <a:lvl6pPr marL="2514600" indent="-228600" eaLnBrk="0" fontAlgn="base" hangingPunct="0">
              <a:spcBef>
                <a:spcPct val="0"/>
              </a:spcBef>
              <a:spcAft>
                <a:spcPct val="0"/>
              </a:spcAft>
              <a:defRPr sz="2000">
                <a:solidFill>
                  <a:schemeClr val="tx1"/>
                </a:solidFill>
                <a:latin typeface="Arial" charset="0"/>
                <a:cs typeface="Arial" charset="0"/>
              </a:defRPr>
            </a:lvl6pPr>
            <a:lvl7pPr marL="2971800" indent="-228600" eaLnBrk="0" fontAlgn="base" hangingPunct="0">
              <a:spcBef>
                <a:spcPct val="0"/>
              </a:spcBef>
              <a:spcAft>
                <a:spcPct val="0"/>
              </a:spcAft>
              <a:defRPr sz="2000">
                <a:solidFill>
                  <a:schemeClr val="tx1"/>
                </a:solidFill>
                <a:latin typeface="Arial" charset="0"/>
                <a:cs typeface="Arial" charset="0"/>
              </a:defRPr>
            </a:lvl7pPr>
            <a:lvl8pPr marL="3429000" indent="-228600" eaLnBrk="0" fontAlgn="base" hangingPunct="0">
              <a:spcBef>
                <a:spcPct val="0"/>
              </a:spcBef>
              <a:spcAft>
                <a:spcPct val="0"/>
              </a:spcAft>
              <a:defRPr sz="2000">
                <a:solidFill>
                  <a:schemeClr val="tx1"/>
                </a:solidFill>
                <a:latin typeface="Arial" charset="0"/>
                <a:cs typeface="Arial" charset="0"/>
              </a:defRPr>
            </a:lvl8pPr>
            <a:lvl9pPr marL="3886200" indent="-228600" eaLnBrk="0" fontAlgn="base" hangingPunct="0">
              <a:spcBef>
                <a:spcPct val="0"/>
              </a:spcBef>
              <a:spcAft>
                <a:spcPct val="0"/>
              </a:spcAft>
              <a:defRPr sz="2000">
                <a:solidFill>
                  <a:schemeClr val="tx1"/>
                </a:solidFill>
                <a:latin typeface="Arial" charset="0"/>
                <a:cs typeface="Arial" charset="0"/>
              </a:defRPr>
            </a:lvl9pPr>
          </a:lstStyle>
          <a:p>
            <a:pPr algn="r" eaLnBrk="1" hangingPunct="1">
              <a:spcBef>
                <a:spcPct val="50000"/>
              </a:spcBef>
            </a:pPr>
            <a:r>
              <a:rPr lang="en-GB" sz="600" i="1" dirty="0"/>
              <a:t>Source: </a:t>
            </a:r>
            <a:r>
              <a:rPr lang="en-GB" sz="600" i="1" dirty="0" err="1"/>
              <a:t>Refinitiv</a:t>
            </a:r>
            <a:r>
              <a:rPr lang="en-GB" sz="600" i="1" dirty="0"/>
              <a:t> </a:t>
            </a:r>
            <a:r>
              <a:rPr lang="en-GB" sz="600" i="1" dirty="0" err="1"/>
              <a:t>Datastream</a:t>
            </a:r>
            <a:r>
              <a:rPr lang="en-GB" sz="600" i="1" dirty="0"/>
              <a:t> / Nordea</a:t>
            </a:r>
          </a:p>
        </p:txBody>
      </p:sp>
      <p:cxnSp>
        <p:nvCxnSpPr>
          <p:cNvPr id="11" name="Straight Connector 10">
            <a:extLst>
              <a:ext uri="{FF2B5EF4-FFF2-40B4-BE49-F238E27FC236}">
                <a16:creationId xmlns:a16="http://schemas.microsoft.com/office/drawing/2014/main" id="{E7F780BB-233A-445A-A023-B18CB16CC249}"/>
              </a:ext>
            </a:extLst>
          </p:cNvPr>
          <p:cNvCxnSpPr/>
          <p:nvPr userDrawn="1"/>
        </p:nvCxnSpPr>
        <p:spPr>
          <a:xfrm>
            <a:off x="647831" y="6316537"/>
            <a:ext cx="10890764" cy="0"/>
          </a:xfrm>
          <a:prstGeom prst="line">
            <a:avLst/>
          </a:prstGeom>
          <a:ln w="9525">
            <a:solidFill>
              <a:srgbClr val="8B8A8D"/>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854895835"/>
      </p:ext>
    </p:extLst>
  </p:cSld>
  <p:clrMapOvr>
    <a:masterClrMapping/>
  </p:clrMapOvr>
  <p:hf hdr="0" ftr="0" dt="0"/>
</p:sldLayout>
</file>

<file path=ppt/slideLayouts/slideLayout362.xml><?xml version="1.0" encoding="utf-8"?>
<p:sldLayout xmlns:a="http://schemas.openxmlformats.org/drawingml/2006/main" xmlns:r="http://schemas.openxmlformats.org/officeDocument/2006/relationships" xmlns:p="http://schemas.openxmlformats.org/presentationml/2006/main" preserve="1" userDrawn="1">
  <p:cSld name="8_Two Content">
    <p:spTree>
      <p:nvGrpSpPr>
        <p:cNvPr id="1" name=""/>
        <p:cNvGrpSpPr/>
        <p:nvPr/>
      </p:nvGrpSpPr>
      <p:grpSpPr>
        <a:xfrm>
          <a:off x="0" y="0"/>
          <a:ext cx="0" cy="0"/>
          <a:chOff x="0" y="0"/>
          <a:chExt cx="0" cy="0"/>
        </a:xfrm>
      </p:grpSpPr>
      <p:sp>
        <p:nvSpPr>
          <p:cNvPr id="2" name="Title 1"/>
          <p:cNvSpPr>
            <a:spLocks noGrp="1"/>
          </p:cNvSpPr>
          <p:nvPr>
            <p:ph type="title"/>
          </p:nvPr>
        </p:nvSpPr>
        <p:spPr>
          <a:xfrm>
            <a:off x="647834" y="360000"/>
            <a:ext cx="7198125" cy="720000"/>
          </a:xfrm>
        </p:spPr>
        <p:txBody>
          <a:bodyPr/>
          <a:lstStyle/>
          <a:p>
            <a:r>
              <a:rPr lang="en-GB"/>
              <a:t>Click to edit Master title style</a:t>
            </a:r>
            <a:endParaRPr lang="en-GB" dirty="0"/>
          </a:p>
        </p:txBody>
      </p:sp>
      <p:sp>
        <p:nvSpPr>
          <p:cNvPr id="9" name="Text Placeholder 4"/>
          <p:cNvSpPr>
            <a:spLocks noGrp="1"/>
          </p:cNvSpPr>
          <p:nvPr>
            <p:ph type="body" sz="quarter" idx="22"/>
          </p:nvPr>
        </p:nvSpPr>
        <p:spPr>
          <a:xfrm>
            <a:off x="6337952" y="1331692"/>
            <a:ext cx="5362603" cy="233946"/>
          </a:xfrm>
        </p:spPr>
        <p:txBody>
          <a:bodyPr/>
          <a:lstStyle>
            <a:lvl1pPr marL="0" indent="0">
              <a:buNone/>
              <a:defRPr sz="1200" b="0"/>
            </a:lvl1pPr>
          </a:lstStyle>
          <a:p>
            <a:endParaRPr lang="en-GB" b="1" dirty="0">
              <a:solidFill>
                <a:srgbClr val="8B8A8D"/>
              </a:solidFill>
            </a:endParaRPr>
          </a:p>
        </p:txBody>
      </p:sp>
      <p:sp>
        <p:nvSpPr>
          <p:cNvPr id="12" name="Text Placeholder 4"/>
          <p:cNvSpPr>
            <a:spLocks noGrp="1"/>
          </p:cNvSpPr>
          <p:nvPr>
            <p:ph type="body" sz="quarter" idx="23"/>
          </p:nvPr>
        </p:nvSpPr>
        <p:spPr>
          <a:xfrm>
            <a:off x="6337952" y="3703542"/>
            <a:ext cx="5362603" cy="233946"/>
          </a:xfrm>
        </p:spPr>
        <p:txBody>
          <a:bodyPr/>
          <a:lstStyle>
            <a:lvl1pPr marL="0" indent="0">
              <a:buNone/>
              <a:defRPr sz="1200" b="0"/>
            </a:lvl1pPr>
          </a:lstStyle>
          <a:p>
            <a:endParaRPr lang="en-GB" b="1" dirty="0">
              <a:solidFill>
                <a:srgbClr val="8B8A8D"/>
              </a:solidFill>
            </a:endParaRPr>
          </a:p>
        </p:txBody>
      </p:sp>
      <p:sp>
        <p:nvSpPr>
          <p:cNvPr id="8" name="Text Placeholder 4"/>
          <p:cNvSpPr>
            <a:spLocks noGrp="1"/>
          </p:cNvSpPr>
          <p:nvPr>
            <p:ph type="body" sz="quarter" idx="24"/>
          </p:nvPr>
        </p:nvSpPr>
        <p:spPr>
          <a:xfrm>
            <a:off x="712617" y="1337953"/>
            <a:ext cx="5362603" cy="233946"/>
          </a:xfrm>
        </p:spPr>
        <p:txBody>
          <a:bodyPr/>
          <a:lstStyle>
            <a:lvl1pPr marL="0" indent="0">
              <a:buNone/>
              <a:defRPr sz="1200" b="0"/>
            </a:lvl1pPr>
          </a:lstStyle>
          <a:p>
            <a:endParaRPr lang="en-GB" b="1" dirty="0">
              <a:solidFill>
                <a:srgbClr val="8B8A8D"/>
              </a:solidFill>
            </a:endParaRPr>
          </a:p>
        </p:txBody>
      </p:sp>
      <p:sp>
        <p:nvSpPr>
          <p:cNvPr id="10" name="Text Placeholder 4"/>
          <p:cNvSpPr>
            <a:spLocks noGrp="1"/>
          </p:cNvSpPr>
          <p:nvPr>
            <p:ph type="body" sz="quarter" idx="25"/>
          </p:nvPr>
        </p:nvSpPr>
        <p:spPr>
          <a:xfrm>
            <a:off x="712617" y="3709804"/>
            <a:ext cx="5362603" cy="233946"/>
          </a:xfrm>
        </p:spPr>
        <p:txBody>
          <a:bodyPr/>
          <a:lstStyle>
            <a:lvl1pPr marL="0" indent="0">
              <a:buNone/>
              <a:defRPr sz="1200" b="0"/>
            </a:lvl1pPr>
          </a:lstStyle>
          <a:p>
            <a:endParaRPr lang="en-GB" b="1" dirty="0">
              <a:solidFill>
                <a:srgbClr val="8B8A8D"/>
              </a:solidFill>
            </a:endParaRPr>
          </a:p>
        </p:txBody>
      </p:sp>
      <p:sp>
        <p:nvSpPr>
          <p:cNvPr id="17" name="Text Box 6">
            <a:extLst>
              <a:ext uri="{FF2B5EF4-FFF2-40B4-BE49-F238E27FC236}">
                <a16:creationId xmlns:a16="http://schemas.microsoft.com/office/drawing/2014/main" id="{125D5C1E-F9B1-4E45-8EFB-417767D9E0E8}"/>
              </a:ext>
            </a:extLst>
          </p:cNvPr>
          <p:cNvSpPr txBox="1">
            <a:spLocks noChangeArrowheads="1"/>
          </p:cNvSpPr>
          <p:nvPr userDrawn="1"/>
        </p:nvSpPr>
        <p:spPr bwMode="auto">
          <a:xfrm>
            <a:off x="8210148" y="5978501"/>
            <a:ext cx="3166533" cy="2022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108769" tIns="54384" rIns="108769" bIns="54384">
            <a:spAutoFit/>
          </a:bodyPr>
          <a:lstStyle>
            <a:lvl1pPr eaLnBrk="0" hangingPunct="0">
              <a:defRPr sz="2000">
                <a:solidFill>
                  <a:schemeClr val="tx1"/>
                </a:solidFill>
                <a:latin typeface="Arial" charset="0"/>
                <a:cs typeface="Arial" charset="0"/>
              </a:defRPr>
            </a:lvl1pPr>
            <a:lvl2pPr marL="742950" indent="-285750" eaLnBrk="0" hangingPunct="0">
              <a:defRPr sz="2000">
                <a:solidFill>
                  <a:schemeClr val="tx1"/>
                </a:solidFill>
                <a:latin typeface="Arial" charset="0"/>
                <a:cs typeface="Arial" charset="0"/>
              </a:defRPr>
            </a:lvl2pPr>
            <a:lvl3pPr marL="1143000" indent="-228600" eaLnBrk="0" hangingPunct="0">
              <a:defRPr sz="2000">
                <a:solidFill>
                  <a:schemeClr val="tx1"/>
                </a:solidFill>
                <a:latin typeface="Arial" charset="0"/>
                <a:cs typeface="Arial" charset="0"/>
              </a:defRPr>
            </a:lvl3pPr>
            <a:lvl4pPr marL="1600200" indent="-228600" eaLnBrk="0" hangingPunct="0">
              <a:defRPr sz="2000">
                <a:solidFill>
                  <a:schemeClr val="tx1"/>
                </a:solidFill>
                <a:latin typeface="Arial" charset="0"/>
                <a:cs typeface="Arial" charset="0"/>
              </a:defRPr>
            </a:lvl4pPr>
            <a:lvl5pPr marL="2057400" indent="-228600" eaLnBrk="0" hangingPunct="0">
              <a:defRPr sz="2000">
                <a:solidFill>
                  <a:schemeClr val="tx1"/>
                </a:solidFill>
                <a:latin typeface="Arial" charset="0"/>
                <a:cs typeface="Arial" charset="0"/>
              </a:defRPr>
            </a:lvl5pPr>
            <a:lvl6pPr marL="2514600" indent="-228600" eaLnBrk="0" fontAlgn="base" hangingPunct="0">
              <a:spcBef>
                <a:spcPct val="0"/>
              </a:spcBef>
              <a:spcAft>
                <a:spcPct val="0"/>
              </a:spcAft>
              <a:defRPr sz="2000">
                <a:solidFill>
                  <a:schemeClr val="tx1"/>
                </a:solidFill>
                <a:latin typeface="Arial" charset="0"/>
                <a:cs typeface="Arial" charset="0"/>
              </a:defRPr>
            </a:lvl6pPr>
            <a:lvl7pPr marL="2971800" indent="-228600" eaLnBrk="0" fontAlgn="base" hangingPunct="0">
              <a:spcBef>
                <a:spcPct val="0"/>
              </a:spcBef>
              <a:spcAft>
                <a:spcPct val="0"/>
              </a:spcAft>
              <a:defRPr sz="2000">
                <a:solidFill>
                  <a:schemeClr val="tx1"/>
                </a:solidFill>
                <a:latin typeface="Arial" charset="0"/>
                <a:cs typeface="Arial" charset="0"/>
              </a:defRPr>
            </a:lvl7pPr>
            <a:lvl8pPr marL="3429000" indent="-228600" eaLnBrk="0" fontAlgn="base" hangingPunct="0">
              <a:spcBef>
                <a:spcPct val="0"/>
              </a:spcBef>
              <a:spcAft>
                <a:spcPct val="0"/>
              </a:spcAft>
              <a:defRPr sz="2000">
                <a:solidFill>
                  <a:schemeClr val="tx1"/>
                </a:solidFill>
                <a:latin typeface="Arial" charset="0"/>
                <a:cs typeface="Arial" charset="0"/>
              </a:defRPr>
            </a:lvl8pPr>
            <a:lvl9pPr marL="3886200" indent="-228600" eaLnBrk="0" fontAlgn="base" hangingPunct="0">
              <a:spcBef>
                <a:spcPct val="0"/>
              </a:spcBef>
              <a:spcAft>
                <a:spcPct val="0"/>
              </a:spcAft>
              <a:defRPr sz="2000">
                <a:solidFill>
                  <a:schemeClr val="tx1"/>
                </a:solidFill>
                <a:latin typeface="Arial" charset="0"/>
                <a:cs typeface="Arial" charset="0"/>
              </a:defRPr>
            </a:lvl9pPr>
          </a:lstStyle>
          <a:p>
            <a:pPr algn="r" eaLnBrk="1" hangingPunct="1">
              <a:spcBef>
                <a:spcPct val="50000"/>
              </a:spcBef>
            </a:pPr>
            <a:r>
              <a:rPr lang="en-GB" sz="600" i="1" dirty="0"/>
              <a:t>Source: </a:t>
            </a:r>
            <a:r>
              <a:rPr lang="en-GB" sz="600" i="1" dirty="0" err="1"/>
              <a:t>Refinitiv</a:t>
            </a:r>
            <a:r>
              <a:rPr lang="en-GB" sz="600" i="1" dirty="0"/>
              <a:t> </a:t>
            </a:r>
            <a:r>
              <a:rPr lang="en-GB" sz="600" i="1" dirty="0" err="1"/>
              <a:t>Datastream</a:t>
            </a:r>
            <a:r>
              <a:rPr lang="en-GB" sz="600" i="1" dirty="0"/>
              <a:t> / Nordea</a:t>
            </a:r>
          </a:p>
        </p:txBody>
      </p:sp>
      <p:sp>
        <p:nvSpPr>
          <p:cNvPr id="18" name="Text Box 6">
            <a:extLst>
              <a:ext uri="{FF2B5EF4-FFF2-40B4-BE49-F238E27FC236}">
                <a16:creationId xmlns:a16="http://schemas.microsoft.com/office/drawing/2014/main" id="{1763CDA0-718C-4DB7-AE17-F7A82966AB09}"/>
              </a:ext>
            </a:extLst>
          </p:cNvPr>
          <p:cNvSpPr txBox="1">
            <a:spLocks noChangeArrowheads="1"/>
          </p:cNvSpPr>
          <p:nvPr userDrawn="1"/>
        </p:nvSpPr>
        <p:spPr bwMode="auto">
          <a:xfrm>
            <a:off x="8210148" y="3502254"/>
            <a:ext cx="3166533" cy="2022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108769" tIns="54384" rIns="108769" bIns="54384">
            <a:spAutoFit/>
          </a:bodyPr>
          <a:lstStyle>
            <a:lvl1pPr eaLnBrk="0" hangingPunct="0">
              <a:defRPr sz="2000">
                <a:solidFill>
                  <a:schemeClr val="tx1"/>
                </a:solidFill>
                <a:latin typeface="Arial" charset="0"/>
                <a:cs typeface="Arial" charset="0"/>
              </a:defRPr>
            </a:lvl1pPr>
            <a:lvl2pPr marL="742950" indent="-285750" eaLnBrk="0" hangingPunct="0">
              <a:defRPr sz="2000">
                <a:solidFill>
                  <a:schemeClr val="tx1"/>
                </a:solidFill>
                <a:latin typeface="Arial" charset="0"/>
                <a:cs typeface="Arial" charset="0"/>
              </a:defRPr>
            </a:lvl2pPr>
            <a:lvl3pPr marL="1143000" indent="-228600" eaLnBrk="0" hangingPunct="0">
              <a:defRPr sz="2000">
                <a:solidFill>
                  <a:schemeClr val="tx1"/>
                </a:solidFill>
                <a:latin typeface="Arial" charset="0"/>
                <a:cs typeface="Arial" charset="0"/>
              </a:defRPr>
            </a:lvl3pPr>
            <a:lvl4pPr marL="1600200" indent="-228600" eaLnBrk="0" hangingPunct="0">
              <a:defRPr sz="2000">
                <a:solidFill>
                  <a:schemeClr val="tx1"/>
                </a:solidFill>
                <a:latin typeface="Arial" charset="0"/>
                <a:cs typeface="Arial" charset="0"/>
              </a:defRPr>
            </a:lvl4pPr>
            <a:lvl5pPr marL="2057400" indent="-228600" eaLnBrk="0" hangingPunct="0">
              <a:defRPr sz="2000">
                <a:solidFill>
                  <a:schemeClr val="tx1"/>
                </a:solidFill>
                <a:latin typeface="Arial" charset="0"/>
                <a:cs typeface="Arial" charset="0"/>
              </a:defRPr>
            </a:lvl5pPr>
            <a:lvl6pPr marL="2514600" indent="-228600" eaLnBrk="0" fontAlgn="base" hangingPunct="0">
              <a:spcBef>
                <a:spcPct val="0"/>
              </a:spcBef>
              <a:spcAft>
                <a:spcPct val="0"/>
              </a:spcAft>
              <a:defRPr sz="2000">
                <a:solidFill>
                  <a:schemeClr val="tx1"/>
                </a:solidFill>
                <a:latin typeface="Arial" charset="0"/>
                <a:cs typeface="Arial" charset="0"/>
              </a:defRPr>
            </a:lvl6pPr>
            <a:lvl7pPr marL="2971800" indent="-228600" eaLnBrk="0" fontAlgn="base" hangingPunct="0">
              <a:spcBef>
                <a:spcPct val="0"/>
              </a:spcBef>
              <a:spcAft>
                <a:spcPct val="0"/>
              </a:spcAft>
              <a:defRPr sz="2000">
                <a:solidFill>
                  <a:schemeClr val="tx1"/>
                </a:solidFill>
                <a:latin typeface="Arial" charset="0"/>
                <a:cs typeface="Arial" charset="0"/>
              </a:defRPr>
            </a:lvl7pPr>
            <a:lvl8pPr marL="3429000" indent="-228600" eaLnBrk="0" fontAlgn="base" hangingPunct="0">
              <a:spcBef>
                <a:spcPct val="0"/>
              </a:spcBef>
              <a:spcAft>
                <a:spcPct val="0"/>
              </a:spcAft>
              <a:defRPr sz="2000">
                <a:solidFill>
                  <a:schemeClr val="tx1"/>
                </a:solidFill>
                <a:latin typeface="Arial" charset="0"/>
                <a:cs typeface="Arial" charset="0"/>
              </a:defRPr>
            </a:lvl8pPr>
            <a:lvl9pPr marL="3886200" indent="-228600" eaLnBrk="0" fontAlgn="base" hangingPunct="0">
              <a:spcBef>
                <a:spcPct val="0"/>
              </a:spcBef>
              <a:spcAft>
                <a:spcPct val="0"/>
              </a:spcAft>
              <a:defRPr sz="2000">
                <a:solidFill>
                  <a:schemeClr val="tx1"/>
                </a:solidFill>
                <a:latin typeface="Arial" charset="0"/>
                <a:cs typeface="Arial" charset="0"/>
              </a:defRPr>
            </a:lvl9pPr>
          </a:lstStyle>
          <a:p>
            <a:pPr algn="r" eaLnBrk="1" hangingPunct="1">
              <a:spcBef>
                <a:spcPct val="50000"/>
              </a:spcBef>
            </a:pPr>
            <a:r>
              <a:rPr lang="en-GB" sz="600" i="1" dirty="0"/>
              <a:t>Source: </a:t>
            </a:r>
            <a:r>
              <a:rPr lang="en-GB" sz="600" i="1" dirty="0" err="1"/>
              <a:t>Refinitiv</a:t>
            </a:r>
            <a:r>
              <a:rPr lang="en-GB" sz="600" i="1" dirty="0"/>
              <a:t> </a:t>
            </a:r>
            <a:r>
              <a:rPr lang="en-GB" sz="600" i="1" dirty="0" err="1"/>
              <a:t>Datastream</a:t>
            </a:r>
            <a:r>
              <a:rPr lang="en-GB" sz="600" i="1" dirty="0"/>
              <a:t> / Nordea</a:t>
            </a:r>
          </a:p>
        </p:txBody>
      </p:sp>
      <p:sp>
        <p:nvSpPr>
          <p:cNvPr id="21" name="Text Box 6">
            <a:extLst>
              <a:ext uri="{FF2B5EF4-FFF2-40B4-BE49-F238E27FC236}">
                <a16:creationId xmlns:a16="http://schemas.microsoft.com/office/drawing/2014/main" id="{ED3E7E88-18B5-43B2-BC19-DDFB9B1F1F1F}"/>
              </a:ext>
            </a:extLst>
          </p:cNvPr>
          <p:cNvSpPr txBox="1">
            <a:spLocks noChangeArrowheads="1"/>
          </p:cNvSpPr>
          <p:nvPr userDrawn="1"/>
        </p:nvSpPr>
        <p:spPr bwMode="auto">
          <a:xfrm>
            <a:off x="2613612" y="5978501"/>
            <a:ext cx="3166533" cy="2022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108769" tIns="54384" rIns="108769" bIns="54384">
            <a:spAutoFit/>
          </a:bodyPr>
          <a:lstStyle>
            <a:lvl1pPr eaLnBrk="0" hangingPunct="0">
              <a:defRPr sz="2000">
                <a:solidFill>
                  <a:schemeClr val="tx1"/>
                </a:solidFill>
                <a:latin typeface="Arial" charset="0"/>
                <a:cs typeface="Arial" charset="0"/>
              </a:defRPr>
            </a:lvl1pPr>
            <a:lvl2pPr marL="742950" indent="-285750" eaLnBrk="0" hangingPunct="0">
              <a:defRPr sz="2000">
                <a:solidFill>
                  <a:schemeClr val="tx1"/>
                </a:solidFill>
                <a:latin typeface="Arial" charset="0"/>
                <a:cs typeface="Arial" charset="0"/>
              </a:defRPr>
            </a:lvl2pPr>
            <a:lvl3pPr marL="1143000" indent="-228600" eaLnBrk="0" hangingPunct="0">
              <a:defRPr sz="2000">
                <a:solidFill>
                  <a:schemeClr val="tx1"/>
                </a:solidFill>
                <a:latin typeface="Arial" charset="0"/>
                <a:cs typeface="Arial" charset="0"/>
              </a:defRPr>
            </a:lvl3pPr>
            <a:lvl4pPr marL="1600200" indent="-228600" eaLnBrk="0" hangingPunct="0">
              <a:defRPr sz="2000">
                <a:solidFill>
                  <a:schemeClr val="tx1"/>
                </a:solidFill>
                <a:latin typeface="Arial" charset="0"/>
                <a:cs typeface="Arial" charset="0"/>
              </a:defRPr>
            </a:lvl4pPr>
            <a:lvl5pPr marL="2057400" indent="-228600" eaLnBrk="0" hangingPunct="0">
              <a:defRPr sz="2000">
                <a:solidFill>
                  <a:schemeClr val="tx1"/>
                </a:solidFill>
                <a:latin typeface="Arial" charset="0"/>
                <a:cs typeface="Arial" charset="0"/>
              </a:defRPr>
            </a:lvl5pPr>
            <a:lvl6pPr marL="2514600" indent="-228600" eaLnBrk="0" fontAlgn="base" hangingPunct="0">
              <a:spcBef>
                <a:spcPct val="0"/>
              </a:spcBef>
              <a:spcAft>
                <a:spcPct val="0"/>
              </a:spcAft>
              <a:defRPr sz="2000">
                <a:solidFill>
                  <a:schemeClr val="tx1"/>
                </a:solidFill>
                <a:latin typeface="Arial" charset="0"/>
                <a:cs typeface="Arial" charset="0"/>
              </a:defRPr>
            </a:lvl6pPr>
            <a:lvl7pPr marL="2971800" indent="-228600" eaLnBrk="0" fontAlgn="base" hangingPunct="0">
              <a:spcBef>
                <a:spcPct val="0"/>
              </a:spcBef>
              <a:spcAft>
                <a:spcPct val="0"/>
              </a:spcAft>
              <a:defRPr sz="2000">
                <a:solidFill>
                  <a:schemeClr val="tx1"/>
                </a:solidFill>
                <a:latin typeface="Arial" charset="0"/>
                <a:cs typeface="Arial" charset="0"/>
              </a:defRPr>
            </a:lvl7pPr>
            <a:lvl8pPr marL="3429000" indent="-228600" eaLnBrk="0" fontAlgn="base" hangingPunct="0">
              <a:spcBef>
                <a:spcPct val="0"/>
              </a:spcBef>
              <a:spcAft>
                <a:spcPct val="0"/>
              </a:spcAft>
              <a:defRPr sz="2000">
                <a:solidFill>
                  <a:schemeClr val="tx1"/>
                </a:solidFill>
                <a:latin typeface="Arial" charset="0"/>
                <a:cs typeface="Arial" charset="0"/>
              </a:defRPr>
            </a:lvl8pPr>
            <a:lvl9pPr marL="3886200" indent="-228600" eaLnBrk="0" fontAlgn="base" hangingPunct="0">
              <a:spcBef>
                <a:spcPct val="0"/>
              </a:spcBef>
              <a:spcAft>
                <a:spcPct val="0"/>
              </a:spcAft>
              <a:defRPr sz="2000">
                <a:solidFill>
                  <a:schemeClr val="tx1"/>
                </a:solidFill>
                <a:latin typeface="Arial" charset="0"/>
                <a:cs typeface="Arial" charset="0"/>
              </a:defRPr>
            </a:lvl9pPr>
          </a:lstStyle>
          <a:p>
            <a:pPr algn="r" eaLnBrk="1" hangingPunct="1">
              <a:spcBef>
                <a:spcPct val="50000"/>
              </a:spcBef>
            </a:pPr>
            <a:r>
              <a:rPr lang="en-GB" sz="600" i="1" dirty="0"/>
              <a:t>Source: </a:t>
            </a:r>
            <a:r>
              <a:rPr lang="en-GB" sz="600" i="1" dirty="0" err="1"/>
              <a:t>Refinitiv</a:t>
            </a:r>
            <a:r>
              <a:rPr lang="en-GB" sz="600" i="1" dirty="0"/>
              <a:t> </a:t>
            </a:r>
            <a:r>
              <a:rPr lang="en-GB" sz="600" i="1" dirty="0" err="1"/>
              <a:t>Datastream</a:t>
            </a:r>
            <a:r>
              <a:rPr lang="en-GB" sz="600" i="1" dirty="0"/>
              <a:t> / Nordea</a:t>
            </a:r>
          </a:p>
        </p:txBody>
      </p:sp>
      <p:sp>
        <p:nvSpPr>
          <p:cNvPr id="22" name="Text Box 6">
            <a:extLst>
              <a:ext uri="{FF2B5EF4-FFF2-40B4-BE49-F238E27FC236}">
                <a16:creationId xmlns:a16="http://schemas.microsoft.com/office/drawing/2014/main" id="{501AF32A-E2EE-49FC-930C-5F40FE8B9DF4}"/>
              </a:ext>
            </a:extLst>
          </p:cNvPr>
          <p:cNvSpPr txBox="1">
            <a:spLocks noChangeArrowheads="1"/>
          </p:cNvSpPr>
          <p:nvPr userDrawn="1"/>
        </p:nvSpPr>
        <p:spPr bwMode="auto">
          <a:xfrm>
            <a:off x="2613612" y="3502254"/>
            <a:ext cx="3166533" cy="2022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108769" tIns="54384" rIns="108769" bIns="54384">
            <a:spAutoFit/>
          </a:bodyPr>
          <a:lstStyle>
            <a:lvl1pPr eaLnBrk="0" hangingPunct="0">
              <a:defRPr sz="2000">
                <a:solidFill>
                  <a:schemeClr val="tx1"/>
                </a:solidFill>
                <a:latin typeface="Arial" charset="0"/>
                <a:cs typeface="Arial" charset="0"/>
              </a:defRPr>
            </a:lvl1pPr>
            <a:lvl2pPr marL="742950" indent="-285750" eaLnBrk="0" hangingPunct="0">
              <a:defRPr sz="2000">
                <a:solidFill>
                  <a:schemeClr val="tx1"/>
                </a:solidFill>
                <a:latin typeface="Arial" charset="0"/>
                <a:cs typeface="Arial" charset="0"/>
              </a:defRPr>
            </a:lvl2pPr>
            <a:lvl3pPr marL="1143000" indent="-228600" eaLnBrk="0" hangingPunct="0">
              <a:defRPr sz="2000">
                <a:solidFill>
                  <a:schemeClr val="tx1"/>
                </a:solidFill>
                <a:latin typeface="Arial" charset="0"/>
                <a:cs typeface="Arial" charset="0"/>
              </a:defRPr>
            </a:lvl3pPr>
            <a:lvl4pPr marL="1600200" indent="-228600" eaLnBrk="0" hangingPunct="0">
              <a:defRPr sz="2000">
                <a:solidFill>
                  <a:schemeClr val="tx1"/>
                </a:solidFill>
                <a:latin typeface="Arial" charset="0"/>
                <a:cs typeface="Arial" charset="0"/>
              </a:defRPr>
            </a:lvl4pPr>
            <a:lvl5pPr marL="2057400" indent="-228600" eaLnBrk="0" hangingPunct="0">
              <a:defRPr sz="2000">
                <a:solidFill>
                  <a:schemeClr val="tx1"/>
                </a:solidFill>
                <a:latin typeface="Arial" charset="0"/>
                <a:cs typeface="Arial" charset="0"/>
              </a:defRPr>
            </a:lvl5pPr>
            <a:lvl6pPr marL="2514600" indent="-228600" eaLnBrk="0" fontAlgn="base" hangingPunct="0">
              <a:spcBef>
                <a:spcPct val="0"/>
              </a:spcBef>
              <a:spcAft>
                <a:spcPct val="0"/>
              </a:spcAft>
              <a:defRPr sz="2000">
                <a:solidFill>
                  <a:schemeClr val="tx1"/>
                </a:solidFill>
                <a:latin typeface="Arial" charset="0"/>
                <a:cs typeface="Arial" charset="0"/>
              </a:defRPr>
            </a:lvl6pPr>
            <a:lvl7pPr marL="2971800" indent="-228600" eaLnBrk="0" fontAlgn="base" hangingPunct="0">
              <a:spcBef>
                <a:spcPct val="0"/>
              </a:spcBef>
              <a:spcAft>
                <a:spcPct val="0"/>
              </a:spcAft>
              <a:defRPr sz="2000">
                <a:solidFill>
                  <a:schemeClr val="tx1"/>
                </a:solidFill>
                <a:latin typeface="Arial" charset="0"/>
                <a:cs typeface="Arial" charset="0"/>
              </a:defRPr>
            </a:lvl7pPr>
            <a:lvl8pPr marL="3429000" indent="-228600" eaLnBrk="0" fontAlgn="base" hangingPunct="0">
              <a:spcBef>
                <a:spcPct val="0"/>
              </a:spcBef>
              <a:spcAft>
                <a:spcPct val="0"/>
              </a:spcAft>
              <a:defRPr sz="2000">
                <a:solidFill>
                  <a:schemeClr val="tx1"/>
                </a:solidFill>
                <a:latin typeface="Arial" charset="0"/>
                <a:cs typeface="Arial" charset="0"/>
              </a:defRPr>
            </a:lvl8pPr>
            <a:lvl9pPr marL="3886200" indent="-228600" eaLnBrk="0" fontAlgn="base" hangingPunct="0">
              <a:spcBef>
                <a:spcPct val="0"/>
              </a:spcBef>
              <a:spcAft>
                <a:spcPct val="0"/>
              </a:spcAft>
              <a:defRPr sz="2000">
                <a:solidFill>
                  <a:schemeClr val="tx1"/>
                </a:solidFill>
                <a:latin typeface="Arial" charset="0"/>
                <a:cs typeface="Arial" charset="0"/>
              </a:defRPr>
            </a:lvl9pPr>
          </a:lstStyle>
          <a:p>
            <a:pPr algn="r" eaLnBrk="1" hangingPunct="1">
              <a:spcBef>
                <a:spcPct val="50000"/>
              </a:spcBef>
            </a:pPr>
            <a:r>
              <a:rPr lang="en-GB" sz="600" i="1" dirty="0"/>
              <a:t>Source: </a:t>
            </a:r>
            <a:r>
              <a:rPr lang="en-GB" sz="600" i="1" dirty="0" err="1"/>
              <a:t>Refinitiv</a:t>
            </a:r>
            <a:r>
              <a:rPr lang="en-GB" sz="600" i="1" dirty="0"/>
              <a:t> </a:t>
            </a:r>
            <a:r>
              <a:rPr lang="en-GB" sz="600" i="1" dirty="0" err="1"/>
              <a:t>Datastream</a:t>
            </a:r>
            <a:r>
              <a:rPr lang="en-GB" sz="600" i="1" dirty="0"/>
              <a:t> / Nordea </a:t>
            </a:r>
          </a:p>
        </p:txBody>
      </p:sp>
      <p:cxnSp>
        <p:nvCxnSpPr>
          <p:cNvPr id="11" name="Straight Connector 10">
            <a:extLst>
              <a:ext uri="{FF2B5EF4-FFF2-40B4-BE49-F238E27FC236}">
                <a16:creationId xmlns:a16="http://schemas.microsoft.com/office/drawing/2014/main" id="{30D99BEA-66B4-4A0E-9AF9-7A042469F195}"/>
              </a:ext>
            </a:extLst>
          </p:cNvPr>
          <p:cNvCxnSpPr/>
          <p:nvPr userDrawn="1"/>
        </p:nvCxnSpPr>
        <p:spPr>
          <a:xfrm>
            <a:off x="647831" y="6316537"/>
            <a:ext cx="10890764" cy="0"/>
          </a:xfrm>
          <a:prstGeom prst="line">
            <a:avLst/>
          </a:prstGeom>
          <a:ln w="9525">
            <a:solidFill>
              <a:srgbClr val="8B8A8D"/>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05419380"/>
      </p:ext>
    </p:extLst>
  </p:cSld>
  <p:clrMapOvr>
    <a:masterClrMapping/>
  </p:clrMapOvr>
  <p:hf hdr="0" ftr="0" dt="0"/>
</p:sldLayout>
</file>

<file path=ppt/slideLayouts/slideLayout363.xml><?xml version="1.0" encoding="utf-8"?>
<p:sldLayout xmlns:a="http://schemas.openxmlformats.org/drawingml/2006/main" xmlns:r="http://schemas.openxmlformats.org/officeDocument/2006/relationships" xmlns:p="http://schemas.openxmlformats.org/presentationml/2006/main" preserve="1" userDrawn="1">
  <p:cSld name="4_Two Content">
    <p:spTree>
      <p:nvGrpSpPr>
        <p:cNvPr id="1" name=""/>
        <p:cNvGrpSpPr/>
        <p:nvPr/>
      </p:nvGrpSpPr>
      <p:grpSpPr>
        <a:xfrm>
          <a:off x="0" y="0"/>
          <a:ext cx="0" cy="0"/>
          <a:chOff x="0" y="0"/>
          <a:chExt cx="0" cy="0"/>
        </a:xfrm>
      </p:grpSpPr>
      <p:sp>
        <p:nvSpPr>
          <p:cNvPr id="2" name="Title 1"/>
          <p:cNvSpPr>
            <a:spLocks noGrp="1"/>
          </p:cNvSpPr>
          <p:nvPr>
            <p:ph type="title"/>
          </p:nvPr>
        </p:nvSpPr>
        <p:spPr>
          <a:xfrm>
            <a:off x="647834" y="360000"/>
            <a:ext cx="7198125" cy="720000"/>
          </a:xfrm>
        </p:spPr>
        <p:txBody>
          <a:bodyPr/>
          <a:lstStyle/>
          <a:p>
            <a:r>
              <a:rPr lang="en-GB"/>
              <a:t>Click to edit Master title style</a:t>
            </a:r>
            <a:endParaRPr lang="en-GB" dirty="0"/>
          </a:p>
        </p:txBody>
      </p:sp>
      <p:sp>
        <p:nvSpPr>
          <p:cNvPr id="9" name="Text Placeholder 4"/>
          <p:cNvSpPr>
            <a:spLocks noGrp="1"/>
          </p:cNvSpPr>
          <p:nvPr>
            <p:ph type="body" sz="quarter" idx="22"/>
          </p:nvPr>
        </p:nvSpPr>
        <p:spPr>
          <a:xfrm>
            <a:off x="6337952" y="1331692"/>
            <a:ext cx="5362603" cy="233946"/>
          </a:xfrm>
        </p:spPr>
        <p:txBody>
          <a:bodyPr/>
          <a:lstStyle>
            <a:lvl1pPr marL="0" indent="0">
              <a:buNone/>
              <a:defRPr sz="1200" b="0"/>
            </a:lvl1pPr>
          </a:lstStyle>
          <a:p>
            <a:endParaRPr lang="en-GB" b="1" dirty="0">
              <a:solidFill>
                <a:srgbClr val="8B8A8D"/>
              </a:solidFill>
            </a:endParaRPr>
          </a:p>
        </p:txBody>
      </p:sp>
      <p:sp>
        <p:nvSpPr>
          <p:cNvPr id="12" name="Text Placeholder 4"/>
          <p:cNvSpPr>
            <a:spLocks noGrp="1"/>
          </p:cNvSpPr>
          <p:nvPr>
            <p:ph type="body" sz="quarter" idx="23"/>
          </p:nvPr>
        </p:nvSpPr>
        <p:spPr>
          <a:xfrm>
            <a:off x="6337952" y="3703542"/>
            <a:ext cx="5362603" cy="233946"/>
          </a:xfrm>
        </p:spPr>
        <p:txBody>
          <a:bodyPr/>
          <a:lstStyle>
            <a:lvl1pPr marL="0" indent="0">
              <a:buNone/>
              <a:defRPr sz="1200" b="0"/>
            </a:lvl1pPr>
          </a:lstStyle>
          <a:p>
            <a:endParaRPr lang="en-GB" b="1" dirty="0">
              <a:solidFill>
                <a:srgbClr val="8B8A8D"/>
              </a:solidFill>
            </a:endParaRPr>
          </a:p>
        </p:txBody>
      </p:sp>
      <p:sp>
        <p:nvSpPr>
          <p:cNvPr id="19" name="Text Box 6"/>
          <p:cNvSpPr txBox="1">
            <a:spLocks noChangeArrowheads="1"/>
          </p:cNvSpPr>
          <p:nvPr userDrawn="1"/>
        </p:nvSpPr>
        <p:spPr bwMode="auto">
          <a:xfrm>
            <a:off x="8210148" y="3431246"/>
            <a:ext cx="3166533" cy="2329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108769" tIns="54384" rIns="108769" bIns="54384">
            <a:spAutoFit/>
          </a:bodyPr>
          <a:lstStyle>
            <a:lvl1pPr eaLnBrk="0" hangingPunct="0">
              <a:defRPr sz="2000">
                <a:solidFill>
                  <a:schemeClr val="tx1"/>
                </a:solidFill>
                <a:latin typeface="Arial" charset="0"/>
                <a:cs typeface="Arial" charset="0"/>
              </a:defRPr>
            </a:lvl1pPr>
            <a:lvl2pPr marL="742950" indent="-285750" eaLnBrk="0" hangingPunct="0">
              <a:defRPr sz="2000">
                <a:solidFill>
                  <a:schemeClr val="tx1"/>
                </a:solidFill>
                <a:latin typeface="Arial" charset="0"/>
                <a:cs typeface="Arial" charset="0"/>
              </a:defRPr>
            </a:lvl2pPr>
            <a:lvl3pPr marL="1143000" indent="-228600" eaLnBrk="0" hangingPunct="0">
              <a:defRPr sz="2000">
                <a:solidFill>
                  <a:schemeClr val="tx1"/>
                </a:solidFill>
                <a:latin typeface="Arial" charset="0"/>
                <a:cs typeface="Arial" charset="0"/>
              </a:defRPr>
            </a:lvl3pPr>
            <a:lvl4pPr marL="1600200" indent="-228600" eaLnBrk="0" hangingPunct="0">
              <a:defRPr sz="2000">
                <a:solidFill>
                  <a:schemeClr val="tx1"/>
                </a:solidFill>
                <a:latin typeface="Arial" charset="0"/>
                <a:cs typeface="Arial" charset="0"/>
              </a:defRPr>
            </a:lvl4pPr>
            <a:lvl5pPr marL="2057400" indent="-228600" eaLnBrk="0" hangingPunct="0">
              <a:defRPr sz="2000">
                <a:solidFill>
                  <a:schemeClr val="tx1"/>
                </a:solidFill>
                <a:latin typeface="Arial" charset="0"/>
                <a:cs typeface="Arial" charset="0"/>
              </a:defRPr>
            </a:lvl5pPr>
            <a:lvl6pPr marL="2514600" indent="-228600" eaLnBrk="0" fontAlgn="base" hangingPunct="0">
              <a:spcBef>
                <a:spcPct val="0"/>
              </a:spcBef>
              <a:spcAft>
                <a:spcPct val="0"/>
              </a:spcAft>
              <a:defRPr sz="2000">
                <a:solidFill>
                  <a:schemeClr val="tx1"/>
                </a:solidFill>
                <a:latin typeface="Arial" charset="0"/>
                <a:cs typeface="Arial" charset="0"/>
              </a:defRPr>
            </a:lvl6pPr>
            <a:lvl7pPr marL="2971800" indent="-228600" eaLnBrk="0" fontAlgn="base" hangingPunct="0">
              <a:spcBef>
                <a:spcPct val="0"/>
              </a:spcBef>
              <a:spcAft>
                <a:spcPct val="0"/>
              </a:spcAft>
              <a:defRPr sz="2000">
                <a:solidFill>
                  <a:schemeClr val="tx1"/>
                </a:solidFill>
                <a:latin typeface="Arial" charset="0"/>
                <a:cs typeface="Arial" charset="0"/>
              </a:defRPr>
            </a:lvl7pPr>
            <a:lvl8pPr marL="3429000" indent="-228600" eaLnBrk="0" fontAlgn="base" hangingPunct="0">
              <a:spcBef>
                <a:spcPct val="0"/>
              </a:spcBef>
              <a:spcAft>
                <a:spcPct val="0"/>
              </a:spcAft>
              <a:defRPr sz="2000">
                <a:solidFill>
                  <a:schemeClr val="tx1"/>
                </a:solidFill>
                <a:latin typeface="Arial" charset="0"/>
                <a:cs typeface="Arial" charset="0"/>
              </a:defRPr>
            </a:lvl8pPr>
            <a:lvl9pPr marL="3886200" indent="-228600" eaLnBrk="0" fontAlgn="base" hangingPunct="0">
              <a:spcBef>
                <a:spcPct val="0"/>
              </a:spcBef>
              <a:spcAft>
                <a:spcPct val="0"/>
              </a:spcAft>
              <a:defRPr sz="2000">
                <a:solidFill>
                  <a:schemeClr val="tx1"/>
                </a:solidFill>
                <a:latin typeface="Arial" charset="0"/>
                <a:cs typeface="Arial" charset="0"/>
              </a:defRPr>
            </a:lvl9pPr>
          </a:lstStyle>
          <a:p>
            <a:pPr algn="r" defTabSz="1087579" eaLnBrk="1" fontAlgn="auto" hangingPunct="1">
              <a:spcBef>
                <a:spcPct val="50000"/>
              </a:spcBef>
              <a:spcAft>
                <a:spcPts val="0"/>
              </a:spcAft>
            </a:pPr>
            <a:r>
              <a:rPr lang="en-GB" sz="800" i="1" dirty="0">
                <a:solidFill>
                  <a:prstClr val="black"/>
                </a:solidFill>
              </a:rPr>
              <a:t>Source: Thomson Reuters </a:t>
            </a:r>
          </a:p>
        </p:txBody>
      </p:sp>
      <p:sp>
        <p:nvSpPr>
          <p:cNvPr id="20" name="Text Box 6"/>
          <p:cNvSpPr txBox="1">
            <a:spLocks noChangeArrowheads="1"/>
          </p:cNvSpPr>
          <p:nvPr userDrawn="1"/>
        </p:nvSpPr>
        <p:spPr bwMode="auto">
          <a:xfrm>
            <a:off x="8210148" y="5765473"/>
            <a:ext cx="3166533" cy="2329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108769" tIns="54384" rIns="108769" bIns="54384">
            <a:spAutoFit/>
          </a:bodyPr>
          <a:lstStyle>
            <a:lvl1pPr eaLnBrk="0" hangingPunct="0">
              <a:defRPr sz="2000">
                <a:solidFill>
                  <a:schemeClr val="tx1"/>
                </a:solidFill>
                <a:latin typeface="Arial" charset="0"/>
                <a:cs typeface="Arial" charset="0"/>
              </a:defRPr>
            </a:lvl1pPr>
            <a:lvl2pPr marL="742950" indent="-285750" eaLnBrk="0" hangingPunct="0">
              <a:defRPr sz="2000">
                <a:solidFill>
                  <a:schemeClr val="tx1"/>
                </a:solidFill>
                <a:latin typeface="Arial" charset="0"/>
                <a:cs typeface="Arial" charset="0"/>
              </a:defRPr>
            </a:lvl2pPr>
            <a:lvl3pPr marL="1143000" indent="-228600" eaLnBrk="0" hangingPunct="0">
              <a:defRPr sz="2000">
                <a:solidFill>
                  <a:schemeClr val="tx1"/>
                </a:solidFill>
                <a:latin typeface="Arial" charset="0"/>
                <a:cs typeface="Arial" charset="0"/>
              </a:defRPr>
            </a:lvl3pPr>
            <a:lvl4pPr marL="1600200" indent="-228600" eaLnBrk="0" hangingPunct="0">
              <a:defRPr sz="2000">
                <a:solidFill>
                  <a:schemeClr val="tx1"/>
                </a:solidFill>
                <a:latin typeface="Arial" charset="0"/>
                <a:cs typeface="Arial" charset="0"/>
              </a:defRPr>
            </a:lvl4pPr>
            <a:lvl5pPr marL="2057400" indent="-228600" eaLnBrk="0" hangingPunct="0">
              <a:defRPr sz="2000">
                <a:solidFill>
                  <a:schemeClr val="tx1"/>
                </a:solidFill>
                <a:latin typeface="Arial" charset="0"/>
                <a:cs typeface="Arial" charset="0"/>
              </a:defRPr>
            </a:lvl5pPr>
            <a:lvl6pPr marL="2514600" indent="-228600" eaLnBrk="0" fontAlgn="base" hangingPunct="0">
              <a:spcBef>
                <a:spcPct val="0"/>
              </a:spcBef>
              <a:spcAft>
                <a:spcPct val="0"/>
              </a:spcAft>
              <a:defRPr sz="2000">
                <a:solidFill>
                  <a:schemeClr val="tx1"/>
                </a:solidFill>
                <a:latin typeface="Arial" charset="0"/>
                <a:cs typeface="Arial" charset="0"/>
              </a:defRPr>
            </a:lvl6pPr>
            <a:lvl7pPr marL="2971800" indent="-228600" eaLnBrk="0" fontAlgn="base" hangingPunct="0">
              <a:spcBef>
                <a:spcPct val="0"/>
              </a:spcBef>
              <a:spcAft>
                <a:spcPct val="0"/>
              </a:spcAft>
              <a:defRPr sz="2000">
                <a:solidFill>
                  <a:schemeClr val="tx1"/>
                </a:solidFill>
                <a:latin typeface="Arial" charset="0"/>
                <a:cs typeface="Arial" charset="0"/>
              </a:defRPr>
            </a:lvl7pPr>
            <a:lvl8pPr marL="3429000" indent="-228600" eaLnBrk="0" fontAlgn="base" hangingPunct="0">
              <a:spcBef>
                <a:spcPct val="0"/>
              </a:spcBef>
              <a:spcAft>
                <a:spcPct val="0"/>
              </a:spcAft>
              <a:defRPr sz="2000">
                <a:solidFill>
                  <a:schemeClr val="tx1"/>
                </a:solidFill>
                <a:latin typeface="Arial" charset="0"/>
                <a:cs typeface="Arial" charset="0"/>
              </a:defRPr>
            </a:lvl8pPr>
            <a:lvl9pPr marL="3886200" indent="-228600" eaLnBrk="0" fontAlgn="base" hangingPunct="0">
              <a:spcBef>
                <a:spcPct val="0"/>
              </a:spcBef>
              <a:spcAft>
                <a:spcPct val="0"/>
              </a:spcAft>
              <a:defRPr sz="2000">
                <a:solidFill>
                  <a:schemeClr val="tx1"/>
                </a:solidFill>
                <a:latin typeface="Arial" charset="0"/>
                <a:cs typeface="Arial" charset="0"/>
              </a:defRPr>
            </a:lvl9pPr>
          </a:lstStyle>
          <a:p>
            <a:pPr algn="r" defTabSz="1087579" eaLnBrk="1" fontAlgn="auto" hangingPunct="1">
              <a:spcBef>
                <a:spcPct val="50000"/>
              </a:spcBef>
              <a:spcAft>
                <a:spcPts val="0"/>
              </a:spcAft>
            </a:pPr>
            <a:r>
              <a:rPr lang="en-GB" sz="800" i="1" dirty="0">
                <a:solidFill>
                  <a:prstClr val="black"/>
                </a:solidFill>
              </a:rPr>
              <a:t>Source: Thomson Reuters </a:t>
            </a:r>
          </a:p>
        </p:txBody>
      </p:sp>
      <p:sp>
        <p:nvSpPr>
          <p:cNvPr id="4" name="Text Placeholder 3"/>
          <p:cNvSpPr>
            <a:spLocks noGrp="1"/>
          </p:cNvSpPr>
          <p:nvPr>
            <p:ph type="body" sz="quarter" idx="24"/>
          </p:nvPr>
        </p:nvSpPr>
        <p:spPr>
          <a:xfrm>
            <a:off x="652293" y="1337958"/>
            <a:ext cx="5254632" cy="2217087"/>
          </a:xfrm>
          <a:solidFill>
            <a:schemeClr val="bg1">
              <a:lumMod val="95000"/>
            </a:schemeClr>
          </a:solidFill>
          <a:ln>
            <a:noFill/>
          </a:ln>
        </p:spPr>
        <p:txBody>
          <a:bodyPr lIns="144000" tIns="144000" rIns="144000" bIns="144000"/>
          <a:lstStyle>
            <a:lvl1pPr>
              <a:defRPr sz="1400">
                <a:solidFill>
                  <a:schemeClr val="tx1"/>
                </a:solidFill>
              </a:defRPr>
            </a:lvl1pPr>
            <a:lvl2pPr>
              <a:defRPr sz="1400">
                <a:solidFill>
                  <a:schemeClr val="tx1"/>
                </a:solidFill>
              </a:defRPr>
            </a:lvl2pPr>
            <a:lvl3pPr>
              <a:defRPr sz="1400">
                <a:solidFill>
                  <a:schemeClr val="tx1"/>
                </a:solidFill>
              </a:defRPr>
            </a:lvl3pPr>
            <a:lvl4pPr>
              <a:defRPr sz="1400">
                <a:solidFill>
                  <a:schemeClr val="tx1"/>
                </a:solidFill>
              </a:defRPr>
            </a:lvl4pPr>
            <a:lvl5pPr>
              <a:defRPr sz="1400">
                <a:solidFill>
                  <a:schemeClr val="tx1"/>
                </a:solidFill>
              </a:defRPr>
            </a:lvl5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GB" dirty="0"/>
          </a:p>
        </p:txBody>
      </p:sp>
      <p:sp>
        <p:nvSpPr>
          <p:cNvPr id="8" name="Text Placeholder 3"/>
          <p:cNvSpPr>
            <a:spLocks noGrp="1"/>
          </p:cNvSpPr>
          <p:nvPr>
            <p:ph type="body" sz="quarter" idx="25"/>
          </p:nvPr>
        </p:nvSpPr>
        <p:spPr>
          <a:xfrm>
            <a:off x="652293" y="3721968"/>
            <a:ext cx="5254632" cy="2217087"/>
          </a:xfrm>
          <a:solidFill>
            <a:schemeClr val="bg1">
              <a:lumMod val="95000"/>
            </a:schemeClr>
          </a:solidFill>
          <a:ln>
            <a:noFill/>
          </a:ln>
        </p:spPr>
        <p:txBody>
          <a:bodyPr lIns="144000" tIns="144000" rIns="144000" bIns="144000"/>
          <a:lstStyle>
            <a:lvl1pPr>
              <a:defRPr sz="1400">
                <a:solidFill>
                  <a:schemeClr val="tx1"/>
                </a:solidFill>
              </a:defRPr>
            </a:lvl1pPr>
            <a:lvl2pPr>
              <a:defRPr sz="1400">
                <a:solidFill>
                  <a:schemeClr val="tx1"/>
                </a:solidFill>
              </a:defRPr>
            </a:lvl2pPr>
            <a:lvl3pPr>
              <a:defRPr sz="1400">
                <a:solidFill>
                  <a:schemeClr val="tx1"/>
                </a:solidFill>
              </a:defRPr>
            </a:lvl3pPr>
            <a:lvl4pPr>
              <a:defRPr sz="1400">
                <a:solidFill>
                  <a:schemeClr val="tx1"/>
                </a:solidFill>
              </a:defRPr>
            </a:lvl4pPr>
            <a:lvl5pPr>
              <a:defRPr sz="1400">
                <a:solidFill>
                  <a:schemeClr val="tx1"/>
                </a:solidFill>
              </a:defRPr>
            </a:lvl5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GB" dirty="0"/>
          </a:p>
        </p:txBody>
      </p:sp>
      <p:cxnSp>
        <p:nvCxnSpPr>
          <p:cNvPr id="10" name="Straight Connector 9">
            <a:extLst>
              <a:ext uri="{FF2B5EF4-FFF2-40B4-BE49-F238E27FC236}">
                <a16:creationId xmlns:a16="http://schemas.microsoft.com/office/drawing/2014/main" id="{398FEFF0-D722-4C7E-9106-EE5803374BB6}"/>
              </a:ext>
            </a:extLst>
          </p:cNvPr>
          <p:cNvCxnSpPr/>
          <p:nvPr userDrawn="1"/>
        </p:nvCxnSpPr>
        <p:spPr>
          <a:xfrm>
            <a:off x="647831" y="6316537"/>
            <a:ext cx="10890764" cy="0"/>
          </a:xfrm>
          <a:prstGeom prst="line">
            <a:avLst/>
          </a:prstGeom>
          <a:ln w="9525">
            <a:solidFill>
              <a:srgbClr val="8B8A8D"/>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64888507"/>
      </p:ext>
    </p:extLst>
  </p:cSld>
  <p:clrMapOvr>
    <a:masterClrMapping/>
  </p:clrMapOvr>
  <p:hf hdr="0" ftr="0" dt="0"/>
</p:sldLayout>
</file>

<file path=ppt/slideLayouts/slideLayout364.xml><?xml version="1.0" encoding="utf-8"?>
<p:sldLayout xmlns:a="http://schemas.openxmlformats.org/drawingml/2006/main" xmlns:r="http://schemas.openxmlformats.org/officeDocument/2006/relationships" xmlns:p="http://schemas.openxmlformats.org/presentationml/2006/main" preserve="1" userDrawn="1">
  <p:cSld name="2_Title and Content">
    <p:spTree>
      <p:nvGrpSpPr>
        <p:cNvPr id="1" name=""/>
        <p:cNvGrpSpPr/>
        <p:nvPr/>
      </p:nvGrpSpPr>
      <p:grpSpPr>
        <a:xfrm>
          <a:off x="0" y="0"/>
          <a:ext cx="0" cy="0"/>
          <a:chOff x="0" y="0"/>
          <a:chExt cx="0" cy="0"/>
        </a:xfrm>
      </p:grpSpPr>
      <p:sp>
        <p:nvSpPr>
          <p:cNvPr id="17" name="TextBox 16">
            <a:extLst>
              <a:ext uri="{FF2B5EF4-FFF2-40B4-BE49-F238E27FC236}">
                <a16:creationId xmlns:a16="http://schemas.microsoft.com/office/drawing/2014/main" id="{EEC94A6F-F87E-452F-9F5E-66FC8D8ADEAF}"/>
              </a:ext>
            </a:extLst>
          </p:cNvPr>
          <p:cNvSpPr txBox="1"/>
          <p:nvPr userDrawn="1"/>
        </p:nvSpPr>
        <p:spPr>
          <a:xfrm>
            <a:off x="0" y="1"/>
            <a:ext cx="6096000" cy="6858000"/>
          </a:xfrm>
          <a:prstGeom prst="rect">
            <a:avLst/>
          </a:prstGeom>
          <a:solidFill>
            <a:srgbClr val="00005E"/>
          </a:solidFill>
        </p:spPr>
        <p:txBody>
          <a:bodyPr vert="horz" wrap="square" lIns="0" tIns="0" rIns="0" bIns="0" rtlCol="0">
            <a:noAutofit/>
          </a:bodyPr>
          <a:lstStyle/>
          <a:p>
            <a:pPr marL="0" indent="0" fontAlgn="auto">
              <a:spcAft>
                <a:spcPts val="0"/>
              </a:spcAft>
              <a:buNone/>
            </a:pPr>
            <a:endParaRPr lang="en-GB" sz="900" b="1" dirty="0">
              <a:solidFill>
                <a:srgbClr val="8B8A8D"/>
              </a:solidFill>
            </a:endParaRPr>
          </a:p>
        </p:txBody>
      </p:sp>
      <p:sp>
        <p:nvSpPr>
          <p:cNvPr id="6" name="Content Placeholder 2">
            <a:extLst>
              <a:ext uri="{FF2B5EF4-FFF2-40B4-BE49-F238E27FC236}">
                <a16:creationId xmlns:a16="http://schemas.microsoft.com/office/drawing/2014/main" id="{30C019D7-93EC-46F6-A240-FDA70AB3EC6B}"/>
              </a:ext>
            </a:extLst>
          </p:cNvPr>
          <p:cNvSpPr>
            <a:spLocks noGrp="1"/>
          </p:cNvSpPr>
          <p:nvPr>
            <p:ph idx="1"/>
          </p:nvPr>
        </p:nvSpPr>
        <p:spPr>
          <a:xfrm>
            <a:off x="1" y="1331698"/>
            <a:ext cx="6096000" cy="2385273"/>
          </a:xfrm>
          <a:prstGeom prst="rect">
            <a:avLst/>
          </a:prstGeom>
        </p:spPr>
        <p:txBody>
          <a:bodyPr anchor="ctr"/>
          <a:lstStyle>
            <a:lvl1pPr marL="0" indent="0" algn="ctr">
              <a:buNone/>
              <a:defRPr sz="3996">
                <a:solidFill>
                  <a:schemeClr val="bg1"/>
                </a:solidFill>
              </a:defRPr>
            </a:lvl1pPr>
            <a:lvl2pPr>
              <a:defRPr sz="3996"/>
            </a:lvl2pPr>
            <a:lvl3pPr>
              <a:defRPr sz="3996"/>
            </a:lvl3pPr>
            <a:lvl4pPr>
              <a:defRPr sz="3996"/>
            </a:lvl4pPr>
            <a:lvl5pPr>
              <a:defRPr sz="3996"/>
            </a:lvl5pPr>
          </a:lstStyle>
          <a:p>
            <a:pPr lvl="0"/>
            <a:r>
              <a:rPr lang="en-GB"/>
              <a:t>Click to edit Master text styles</a:t>
            </a:r>
            <a:endParaRPr lang="en-GB" dirty="0"/>
          </a:p>
        </p:txBody>
      </p:sp>
      <p:sp>
        <p:nvSpPr>
          <p:cNvPr id="7" name="Content Placeholder 2">
            <a:extLst>
              <a:ext uri="{FF2B5EF4-FFF2-40B4-BE49-F238E27FC236}">
                <a16:creationId xmlns:a16="http://schemas.microsoft.com/office/drawing/2014/main" id="{5E05820C-DE3A-40B3-9EBC-257BC5BACD85}"/>
              </a:ext>
            </a:extLst>
          </p:cNvPr>
          <p:cNvSpPr>
            <a:spLocks noGrp="1"/>
          </p:cNvSpPr>
          <p:nvPr>
            <p:ph idx="10"/>
          </p:nvPr>
        </p:nvSpPr>
        <p:spPr>
          <a:xfrm>
            <a:off x="-11541" y="4134056"/>
            <a:ext cx="6107544" cy="287965"/>
          </a:xfrm>
          <a:prstGeom prst="rect">
            <a:avLst/>
          </a:prstGeom>
        </p:spPr>
        <p:txBody>
          <a:bodyPr anchor="ctr"/>
          <a:lstStyle>
            <a:lvl1pPr marL="0" indent="0" algn="ctr">
              <a:buNone/>
              <a:defRPr sz="1400">
                <a:solidFill>
                  <a:schemeClr val="bg1"/>
                </a:solidFill>
              </a:defRPr>
            </a:lvl1pPr>
            <a:lvl2pPr>
              <a:defRPr sz="3996"/>
            </a:lvl2pPr>
            <a:lvl3pPr>
              <a:defRPr sz="3996"/>
            </a:lvl3pPr>
            <a:lvl4pPr>
              <a:defRPr sz="3996"/>
            </a:lvl4pPr>
            <a:lvl5pPr>
              <a:defRPr sz="3996"/>
            </a:lvl5pPr>
          </a:lstStyle>
          <a:p>
            <a:pPr lvl="0"/>
            <a:r>
              <a:rPr lang="en-GB"/>
              <a:t>Click to edit Master text styles</a:t>
            </a:r>
            <a:endParaRPr lang="en-GB" dirty="0"/>
          </a:p>
        </p:txBody>
      </p:sp>
      <p:sp>
        <p:nvSpPr>
          <p:cNvPr id="8" name="Content Placeholder 2">
            <a:extLst>
              <a:ext uri="{FF2B5EF4-FFF2-40B4-BE49-F238E27FC236}">
                <a16:creationId xmlns:a16="http://schemas.microsoft.com/office/drawing/2014/main" id="{C66E8F1E-A590-4CBA-AE08-17B62388F8C9}"/>
              </a:ext>
            </a:extLst>
          </p:cNvPr>
          <p:cNvSpPr>
            <a:spLocks noGrp="1"/>
          </p:cNvSpPr>
          <p:nvPr>
            <p:ph idx="11"/>
          </p:nvPr>
        </p:nvSpPr>
        <p:spPr>
          <a:xfrm>
            <a:off x="7505" y="91439"/>
            <a:ext cx="6107544" cy="287965"/>
          </a:xfrm>
          <a:prstGeom prst="rect">
            <a:avLst/>
          </a:prstGeom>
        </p:spPr>
        <p:txBody>
          <a:bodyPr anchor="ctr"/>
          <a:lstStyle>
            <a:lvl1pPr marL="0" indent="0" algn="ctr">
              <a:buNone/>
              <a:defRPr sz="1400">
                <a:solidFill>
                  <a:schemeClr val="bg1"/>
                </a:solidFill>
              </a:defRPr>
            </a:lvl1pPr>
            <a:lvl2pPr>
              <a:defRPr sz="3996"/>
            </a:lvl2pPr>
            <a:lvl3pPr>
              <a:defRPr sz="3996"/>
            </a:lvl3pPr>
            <a:lvl4pPr>
              <a:defRPr sz="3996"/>
            </a:lvl4pPr>
            <a:lvl5pPr>
              <a:defRPr sz="3996"/>
            </a:lvl5pPr>
          </a:lstStyle>
          <a:p>
            <a:pPr lvl="0"/>
            <a:r>
              <a:rPr lang="en-GB"/>
              <a:t>Click to edit Master text styles</a:t>
            </a:r>
            <a:endParaRPr lang="en-GB" dirty="0"/>
          </a:p>
        </p:txBody>
      </p:sp>
      <p:cxnSp>
        <p:nvCxnSpPr>
          <p:cNvPr id="9" name="Straight Connector 8">
            <a:extLst>
              <a:ext uri="{FF2B5EF4-FFF2-40B4-BE49-F238E27FC236}">
                <a16:creationId xmlns:a16="http://schemas.microsoft.com/office/drawing/2014/main" id="{B664C3DF-944C-46D5-A118-17131685FE1B}"/>
              </a:ext>
            </a:extLst>
          </p:cNvPr>
          <p:cNvCxnSpPr>
            <a:cxnSpLocks/>
          </p:cNvCxnSpPr>
          <p:nvPr userDrawn="1"/>
        </p:nvCxnSpPr>
        <p:spPr>
          <a:xfrm>
            <a:off x="6815896" y="4757577"/>
            <a:ext cx="4721577" cy="0"/>
          </a:xfrm>
          <a:prstGeom prst="line">
            <a:avLst/>
          </a:prstGeom>
          <a:ln w="6350">
            <a:solidFill>
              <a:srgbClr val="8B8A8D"/>
            </a:solidFill>
          </a:ln>
        </p:spPr>
        <p:style>
          <a:lnRef idx="1">
            <a:schemeClr val="accent1"/>
          </a:lnRef>
          <a:fillRef idx="0">
            <a:schemeClr val="accent1"/>
          </a:fillRef>
          <a:effectRef idx="0">
            <a:schemeClr val="accent1"/>
          </a:effectRef>
          <a:fontRef idx="minor">
            <a:schemeClr val="tx1"/>
          </a:fontRef>
        </p:style>
      </p:cxnSp>
      <p:cxnSp>
        <p:nvCxnSpPr>
          <p:cNvPr id="10" name="Straight Connector 9">
            <a:extLst>
              <a:ext uri="{FF2B5EF4-FFF2-40B4-BE49-F238E27FC236}">
                <a16:creationId xmlns:a16="http://schemas.microsoft.com/office/drawing/2014/main" id="{5B6FD7A9-D54C-4012-A03C-EFE0932E881A}"/>
              </a:ext>
            </a:extLst>
          </p:cNvPr>
          <p:cNvCxnSpPr>
            <a:cxnSpLocks/>
          </p:cNvCxnSpPr>
          <p:nvPr userDrawn="1"/>
        </p:nvCxnSpPr>
        <p:spPr>
          <a:xfrm>
            <a:off x="6815896" y="2956191"/>
            <a:ext cx="4721577" cy="0"/>
          </a:xfrm>
          <a:prstGeom prst="line">
            <a:avLst/>
          </a:prstGeom>
          <a:ln w="6350">
            <a:solidFill>
              <a:srgbClr val="8B8A8D"/>
            </a:solidFill>
          </a:ln>
        </p:spPr>
        <p:style>
          <a:lnRef idx="1">
            <a:schemeClr val="accent1"/>
          </a:lnRef>
          <a:fillRef idx="0">
            <a:schemeClr val="accent1"/>
          </a:fillRef>
          <a:effectRef idx="0">
            <a:schemeClr val="accent1"/>
          </a:effectRef>
          <a:fontRef idx="minor">
            <a:schemeClr val="tx1"/>
          </a:fontRef>
        </p:style>
      </p:cxnSp>
      <p:sp>
        <p:nvSpPr>
          <p:cNvPr id="11" name="Content Placeholder 3">
            <a:extLst>
              <a:ext uri="{FF2B5EF4-FFF2-40B4-BE49-F238E27FC236}">
                <a16:creationId xmlns:a16="http://schemas.microsoft.com/office/drawing/2014/main" id="{B877D95B-BF4B-44E6-9869-DA334FD820EA}"/>
              </a:ext>
            </a:extLst>
          </p:cNvPr>
          <p:cNvSpPr>
            <a:spLocks noGrp="1"/>
          </p:cNvSpPr>
          <p:nvPr>
            <p:ph sz="half" idx="2"/>
          </p:nvPr>
        </p:nvSpPr>
        <p:spPr>
          <a:xfrm>
            <a:off x="6815892" y="4904738"/>
            <a:ext cx="4679301" cy="1307444"/>
          </a:xfrm>
          <a:prstGeom prst="rect">
            <a:avLst/>
          </a:prstGeom>
        </p:spPr>
        <p:txBody>
          <a:bodyPr>
            <a:noAutofit/>
          </a:bodyPr>
          <a:lstStyle>
            <a:lvl1pPr marL="0" indent="0">
              <a:buNone/>
              <a:defRPr sz="1050"/>
            </a:lvl1pPr>
            <a:lvl2pPr marL="256891" indent="0">
              <a:buNone/>
              <a:defRPr sz="1200"/>
            </a:lvl2pPr>
            <a:lvl3pPr marL="513782" indent="0">
              <a:buNone/>
              <a:defRPr sz="1200"/>
            </a:lvl3pPr>
            <a:lvl4pPr marL="770675" indent="0">
              <a:buNone/>
              <a:defRPr sz="1200"/>
            </a:lvl4pPr>
            <a:lvl5pPr marL="1027566" indent="0">
              <a:buNone/>
              <a:defRPr sz="1200"/>
            </a:lvl5pPr>
            <a:lvl6pPr>
              <a:defRPr sz="2097"/>
            </a:lvl6pPr>
            <a:lvl7pPr>
              <a:defRPr sz="2097"/>
            </a:lvl7pPr>
            <a:lvl8pPr>
              <a:defRPr sz="2097"/>
            </a:lvl8pPr>
            <a:lvl9pPr>
              <a:defRPr sz="2097"/>
            </a:lvl9pPr>
          </a:lstStyle>
          <a:p>
            <a:pPr lvl="0"/>
            <a:r>
              <a:rPr lang="en-GB"/>
              <a:t>Click to edit Master text styles</a:t>
            </a:r>
            <a:endParaRPr lang="en-GB" dirty="0"/>
          </a:p>
        </p:txBody>
      </p:sp>
      <p:sp>
        <p:nvSpPr>
          <p:cNvPr id="12" name="Content Placeholder 3">
            <a:extLst>
              <a:ext uri="{FF2B5EF4-FFF2-40B4-BE49-F238E27FC236}">
                <a16:creationId xmlns:a16="http://schemas.microsoft.com/office/drawing/2014/main" id="{55B1DB72-256E-4AE3-966A-E6FD8A9BB400}"/>
              </a:ext>
            </a:extLst>
          </p:cNvPr>
          <p:cNvSpPr>
            <a:spLocks noGrp="1"/>
          </p:cNvSpPr>
          <p:nvPr>
            <p:ph sz="half" idx="12"/>
          </p:nvPr>
        </p:nvSpPr>
        <p:spPr>
          <a:xfrm>
            <a:off x="6815892" y="3098120"/>
            <a:ext cx="4679301" cy="1307444"/>
          </a:xfrm>
          <a:prstGeom prst="rect">
            <a:avLst/>
          </a:prstGeom>
        </p:spPr>
        <p:txBody>
          <a:bodyPr>
            <a:noAutofit/>
          </a:bodyPr>
          <a:lstStyle>
            <a:lvl1pPr marL="0" indent="0">
              <a:buNone/>
              <a:defRPr sz="1050"/>
            </a:lvl1pPr>
            <a:lvl2pPr marL="256891" indent="0">
              <a:buNone/>
              <a:defRPr sz="1200"/>
            </a:lvl2pPr>
            <a:lvl3pPr marL="513782" indent="0">
              <a:buNone/>
              <a:defRPr sz="1200"/>
            </a:lvl3pPr>
            <a:lvl4pPr marL="770675" indent="0">
              <a:buNone/>
              <a:defRPr sz="1200"/>
            </a:lvl4pPr>
            <a:lvl5pPr marL="1027566" indent="0">
              <a:buNone/>
              <a:defRPr sz="1200"/>
            </a:lvl5pPr>
            <a:lvl6pPr>
              <a:defRPr sz="2097"/>
            </a:lvl6pPr>
            <a:lvl7pPr>
              <a:defRPr sz="2097"/>
            </a:lvl7pPr>
            <a:lvl8pPr>
              <a:defRPr sz="2097"/>
            </a:lvl8pPr>
            <a:lvl9pPr>
              <a:defRPr sz="2097"/>
            </a:lvl9pPr>
          </a:lstStyle>
          <a:p>
            <a:pPr lvl="0"/>
            <a:r>
              <a:rPr lang="en-GB"/>
              <a:t>Click to edit Master text styles</a:t>
            </a:r>
            <a:endParaRPr lang="en-GB" dirty="0"/>
          </a:p>
        </p:txBody>
      </p:sp>
      <p:sp>
        <p:nvSpPr>
          <p:cNvPr id="13" name="Content Placeholder 3">
            <a:extLst>
              <a:ext uri="{FF2B5EF4-FFF2-40B4-BE49-F238E27FC236}">
                <a16:creationId xmlns:a16="http://schemas.microsoft.com/office/drawing/2014/main" id="{FE21481F-D816-4822-89F7-016090041445}"/>
              </a:ext>
            </a:extLst>
          </p:cNvPr>
          <p:cNvSpPr>
            <a:spLocks noGrp="1"/>
          </p:cNvSpPr>
          <p:nvPr>
            <p:ph sz="half" idx="13"/>
          </p:nvPr>
        </p:nvSpPr>
        <p:spPr>
          <a:xfrm>
            <a:off x="6815892" y="1097133"/>
            <a:ext cx="4679301" cy="1511812"/>
          </a:xfrm>
          <a:prstGeom prst="rect">
            <a:avLst/>
          </a:prstGeom>
        </p:spPr>
        <p:txBody>
          <a:bodyPr>
            <a:noAutofit/>
          </a:bodyPr>
          <a:lstStyle>
            <a:lvl1pPr marL="0" indent="0">
              <a:buNone/>
              <a:defRPr sz="1050"/>
            </a:lvl1pPr>
            <a:lvl2pPr marL="256891" indent="0">
              <a:buNone/>
              <a:defRPr sz="1050"/>
            </a:lvl2pPr>
            <a:lvl3pPr marL="513782" indent="0">
              <a:buNone/>
              <a:defRPr sz="1050"/>
            </a:lvl3pPr>
            <a:lvl4pPr marL="770675" indent="0">
              <a:buNone/>
              <a:defRPr sz="1050"/>
            </a:lvl4pPr>
            <a:lvl5pPr marL="1027566" indent="0">
              <a:buNone/>
              <a:defRPr sz="1050"/>
            </a:lvl5pPr>
            <a:lvl6pPr>
              <a:defRPr sz="2097"/>
            </a:lvl6pPr>
            <a:lvl7pPr>
              <a:defRPr sz="2097"/>
            </a:lvl7pPr>
            <a:lvl8pPr>
              <a:defRPr sz="2097"/>
            </a:lvl8pPr>
            <a:lvl9pPr>
              <a:defRPr sz="2097"/>
            </a:lvl9pPr>
          </a:lstStyle>
          <a:p>
            <a:pPr lvl="0"/>
            <a:r>
              <a:rPr lang="en-GB"/>
              <a:t>Click to edit Master text styles</a:t>
            </a:r>
            <a:endParaRPr lang="en-GB" dirty="0"/>
          </a:p>
        </p:txBody>
      </p:sp>
      <p:sp>
        <p:nvSpPr>
          <p:cNvPr id="14" name="Content Placeholder 3">
            <a:extLst>
              <a:ext uri="{FF2B5EF4-FFF2-40B4-BE49-F238E27FC236}">
                <a16:creationId xmlns:a16="http://schemas.microsoft.com/office/drawing/2014/main" id="{CDBFD795-5077-4154-8217-EB1CB1186385}"/>
              </a:ext>
            </a:extLst>
          </p:cNvPr>
          <p:cNvSpPr>
            <a:spLocks noGrp="1"/>
          </p:cNvSpPr>
          <p:nvPr>
            <p:ph sz="half" idx="14"/>
          </p:nvPr>
        </p:nvSpPr>
        <p:spPr>
          <a:xfrm>
            <a:off x="6815892" y="549351"/>
            <a:ext cx="4679301" cy="448883"/>
          </a:xfrm>
          <a:prstGeom prst="rect">
            <a:avLst/>
          </a:prstGeom>
        </p:spPr>
        <p:txBody>
          <a:bodyPr anchor="ctr">
            <a:noAutofit/>
          </a:bodyPr>
          <a:lstStyle>
            <a:lvl1pPr marL="0" indent="0" algn="ctr">
              <a:buNone/>
              <a:defRPr sz="1600" b="1"/>
            </a:lvl1pPr>
            <a:lvl2pPr marL="256891" indent="0">
              <a:buNone/>
              <a:defRPr sz="1600" b="1"/>
            </a:lvl2pPr>
            <a:lvl3pPr marL="513782" indent="0">
              <a:buNone/>
              <a:defRPr sz="1600" b="1"/>
            </a:lvl3pPr>
            <a:lvl4pPr marL="770675" indent="0">
              <a:buNone/>
              <a:defRPr sz="1600" b="1"/>
            </a:lvl4pPr>
            <a:lvl5pPr marL="1027566" indent="0">
              <a:buNone/>
              <a:defRPr sz="1600" b="1"/>
            </a:lvl5pPr>
            <a:lvl6pPr>
              <a:defRPr sz="2097"/>
            </a:lvl6pPr>
            <a:lvl7pPr>
              <a:defRPr sz="2097"/>
            </a:lvl7pPr>
            <a:lvl8pPr>
              <a:defRPr sz="2097"/>
            </a:lvl8pPr>
            <a:lvl9pPr>
              <a:defRPr sz="2097"/>
            </a:lvl9pPr>
          </a:lstStyle>
          <a:p>
            <a:pPr lvl="0"/>
            <a:r>
              <a:rPr lang="en-GB"/>
              <a:t>Click to edit Master text styles</a:t>
            </a:r>
            <a:endParaRPr lang="en-GB" dirty="0"/>
          </a:p>
        </p:txBody>
      </p:sp>
      <p:sp>
        <p:nvSpPr>
          <p:cNvPr id="15" name="Content Placeholder 3">
            <a:extLst>
              <a:ext uri="{FF2B5EF4-FFF2-40B4-BE49-F238E27FC236}">
                <a16:creationId xmlns:a16="http://schemas.microsoft.com/office/drawing/2014/main" id="{5E94D333-921F-49DB-A91E-F0518743DC4D}"/>
              </a:ext>
            </a:extLst>
          </p:cNvPr>
          <p:cNvSpPr>
            <a:spLocks noGrp="1"/>
          </p:cNvSpPr>
          <p:nvPr>
            <p:ph sz="half" idx="15"/>
          </p:nvPr>
        </p:nvSpPr>
        <p:spPr>
          <a:xfrm>
            <a:off x="6828325" y="2623374"/>
            <a:ext cx="4679301" cy="448883"/>
          </a:xfrm>
          <a:prstGeom prst="rect">
            <a:avLst/>
          </a:prstGeom>
        </p:spPr>
        <p:txBody>
          <a:bodyPr anchor="ctr">
            <a:noAutofit/>
          </a:bodyPr>
          <a:lstStyle>
            <a:lvl1pPr marL="0" indent="0" algn="ctr">
              <a:buNone/>
              <a:defRPr sz="1400" b="1"/>
            </a:lvl1pPr>
            <a:lvl2pPr marL="256891" indent="0">
              <a:buNone/>
              <a:defRPr sz="1600" b="1"/>
            </a:lvl2pPr>
            <a:lvl3pPr marL="513782" indent="0">
              <a:buNone/>
              <a:defRPr sz="1600" b="1"/>
            </a:lvl3pPr>
            <a:lvl4pPr marL="770675" indent="0">
              <a:buNone/>
              <a:defRPr sz="1600" b="1"/>
            </a:lvl4pPr>
            <a:lvl5pPr marL="1027566" indent="0">
              <a:buNone/>
              <a:defRPr sz="1600" b="1"/>
            </a:lvl5pPr>
            <a:lvl6pPr>
              <a:defRPr sz="2097"/>
            </a:lvl6pPr>
            <a:lvl7pPr>
              <a:defRPr sz="2097"/>
            </a:lvl7pPr>
            <a:lvl8pPr>
              <a:defRPr sz="2097"/>
            </a:lvl8pPr>
            <a:lvl9pPr>
              <a:defRPr sz="2097"/>
            </a:lvl9pPr>
          </a:lstStyle>
          <a:p>
            <a:pPr lvl="0"/>
            <a:r>
              <a:rPr lang="en-GB"/>
              <a:t>Click to edit Master text styles</a:t>
            </a:r>
            <a:endParaRPr lang="en-GB" dirty="0"/>
          </a:p>
        </p:txBody>
      </p:sp>
      <p:sp>
        <p:nvSpPr>
          <p:cNvPr id="16" name="Content Placeholder 3">
            <a:extLst>
              <a:ext uri="{FF2B5EF4-FFF2-40B4-BE49-F238E27FC236}">
                <a16:creationId xmlns:a16="http://schemas.microsoft.com/office/drawing/2014/main" id="{08576189-B30B-4DDE-AE30-DF6A3A842BF3}"/>
              </a:ext>
            </a:extLst>
          </p:cNvPr>
          <p:cNvSpPr>
            <a:spLocks noGrp="1"/>
          </p:cNvSpPr>
          <p:nvPr>
            <p:ph sz="half" idx="16"/>
          </p:nvPr>
        </p:nvSpPr>
        <p:spPr>
          <a:xfrm>
            <a:off x="6822102" y="4426880"/>
            <a:ext cx="4679301" cy="448883"/>
          </a:xfrm>
          <a:prstGeom prst="rect">
            <a:avLst/>
          </a:prstGeom>
        </p:spPr>
        <p:txBody>
          <a:bodyPr anchor="ctr">
            <a:noAutofit/>
          </a:bodyPr>
          <a:lstStyle>
            <a:lvl1pPr marL="0" indent="0" algn="ctr">
              <a:buNone/>
              <a:defRPr sz="1400" b="1"/>
            </a:lvl1pPr>
            <a:lvl2pPr marL="256891" indent="0">
              <a:buNone/>
              <a:defRPr sz="1600" b="1"/>
            </a:lvl2pPr>
            <a:lvl3pPr marL="513782" indent="0">
              <a:buNone/>
              <a:defRPr sz="1600" b="1"/>
            </a:lvl3pPr>
            <a:lvl4pPr marL="770675" indent="0">
              <a:buNone/>
              <a:defRPr sz="1600" b="1"/>
            </a:lvl4pPr>
            <a:lvl5pPr marL="1027566" indent="0">
              <a:buNone/>
              <a:defRPr sz="1600" b="1"/>
            </a:lvl5pPr>
            <a:lvl6pPr>
              <a:defRPr sz="2097"/>
            </a:lvl6pPr>
            <a:lvl7pPr>
              <a:defRPr sz="2097"/>
            </a:lvl7pPr>
            <a:lvl8pPr>
              <a:defRPr sz="2097"/>
            </a:lvl8pPr>
            <a:lvl9pPr>
              <a:defRPr sz="2097"/>
            </a:lvl9pPr>
          </a:lstStyle>
          <a:p>
            <a:pPr lvl="0"/>
            <a:r>
              <a:rPr lang="en-GB"/>
              <a:t>Click to edit Master text styles</a:t>
            </a:r>
            <a:endParaRPr lang="en-GB" dirty="0"/>
          </a:p>
        </p:txBody>
      </p:sp>
      <p:cxnSp>
        <p:nvCxnSpPr>
          <p:cNvPr id="18" name="Straight Connector 17">
            <a:extLst>
              <a:ext uri="{FF2B5EF4-FFF2-40B4-BE49-F238E27FC236}">
                <a16:creationId xmlns:a16="http://schemas.microsoft.com/office/drawing/2014/main" id="{A04FBDC3-9C71-44BB-A7C5-3AEF100FF99D}"/>
              </a:ext>
            </a:extLst>
          </p:cNvPr>
          <p:cNvCxnSpPr>
            <a:cxnSpLocks/>
          </p:cNvCxnSpPr>
          <p:nvPr userDrawn="1"/>
        </p:nvCxnSpPr>
        <p:spPr>
          <a:xfrm>
            <a:off x="6815896" y="6313359"/>
            <a:ext cx="4721577" cy="0"/>
          </a:xfrm>
          <a:prstGeom prst="line">
            <a:avLst/>
          </a:prstGeom>
          <a:ln w="6350">
            <a:solidFill>
              <a:srgbClr val="8B8A8D"/>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342320767"/>
      </p:ext>
    </p:extLst>
  </p:cSld>
  <p:clrMapOvr>
    <a:masterClrMapping/>
  </p:clrMapOvr>
  <p:hf hdr="0" ftr="0" dt="0"/>
</p:sldLayout>
</file>

<file path=ppt/slideLayouts/slideLayout365.xml><?xml version="1.0" encoding="utf-8"?>
<p:sldLayout xmlns:a="http://schemas.openxmlformats.org/drawingml/2006/main" xmlns:r="http://schemas.openxmlformats.org/officeDocument/2006/relationships" xmlns:p="http://schemas.openxmlformats.org/presentationml/2006/main" preserve="1" userDrawn="1">
  <p:cSld name="3_Title and Content">
    <p:spTree>
      <p:nvGrpSpPr>
        <p:cNvPr id="1" name=""/>
        <p:cNvGrpSpPr/>
        <p:nvPr/>
      </p:nvGrpSpPr>
      <p:grpSpPr>
        <a:xfrm>
          <a:off x="0" y="0"/>
          <a:ext cx="0" cy="0"/>
          <a:chOff x="0" y="0"/>
          <a:chExt cx="0" cy="0"/>
        </a:xfrm>
      </p:grpSpPr>
      <p:cxnSp>
        <p:nvCxnSpPr>
          <p:cNvPr id="21" name="Straight Connector 20">
            <a:extLst>
              <a:ext uri="{FF2B5EF4-FFF2-40B4-BE49-F238E27FC236}">
                <a16:creationId xmlns:a16="http://schemas.microsoft.com/office/drawing/2014/main" id="{62AE546F-DEF8-40D9-A0D8-A42D0050A51C}"/>
              </a:ext>
            </a:extLst>
          </p:cNvPr>
          <p:cNvCxnSpPr>
            <a:cxnSpLocks/>
          </p:cNvCxnSpPr>
          <p:nvPr userDrawn="1"/>
        </p:nvCxnSpPr>
        <p:spPr>
          <a:xfrm>
            <a:off x="6815896" y="6313359"/>
            <a:ext cx="4721577" cy="0"/>
          </a:xfrm>
          <a:prstGeom prst="line">
            <a:avLst/>
          </a:prstGeom>
          <a:ln w="6350">
            <a:solidFill>
              <a:srgbClr val="8B8A8D"/>
            </a:solidFill>
          </a:ln>
        </p:spPr>
        <p:style>
          <a:lnRef idx="1">
            <a:schemeClr val="accent1"/>
          </a:lnRef>
          <a:fillRef idx="0">
            <a:schemeClr val="accent1"/>
          </a:fillRef>
          <a:effectRef idx="0">
            <a:schemeClr val="accent1"/>
          </a:effectRef>
          <a:fontRef idx="minor">
            <a:schemeClr val="tx1"/>
          </a:fontRef>
        </p:style>
      </p:cxnSp>
      <p:sp>
        <p:nvSpPr>
          <p:cNvPr id="22" name="TextBox 21">
            <a:extLst>
              <a:ext uri="{FF2B5EF4-FFF2-40B4-BE49-F238E27FC236}">
                <a16:creationId xmlns:a16="http://schemas.microsoft.com/office/drawing/2014/main" id="{36DE15EB-3DF5-45EB-9F59-6F16083AE962}"/>
              </a:ext>
            </a:extLst>
          </p:cNvPr>
          <p:cNvSpPr txBox="1"/>
          <p:nvPr userDrawn="1"/>
        </p:nvSpPr>
        <p:spPr>
          <a:xfrm>
            <a:off x="0" y="1"/>
            <a:ext cx="6096000" cy="6858000"/>
          </a:xfrm>
          <a:prstGeom prst="rect">
            <a:avLst/>
          </a:prstGeom>
          <a:solidFill>
            <a:srgbClr val="00005E"/>
          </a:solidFill>
        </p:spPr>
        <p:txBody>
          <a:bodyPr vert="horz" wrap="square" lIns="0" tIns="0" rIns="0" bIns="0" rtlCol="0">
            <a:noAutofit/>
          </a:bodyPr>
          <a:lstStyle/>
          <a:p>
            <a:pPr marL="0" indent="0" fontAlgn="auto">
              <a:spcAft>
                <a:spcPts val="0"/>
              </a:spcAft>
              <a:buNone/>
            </a:pPr>
            <a:endParaRPr lang="en-GB" sz="900" b="1" dirty="0">
              <a:solidFill>
                <a:srgbClr val="8B8A8D"/>
              </a:solidFill>
            </a:endParaRPr>
          </a:p>
        </p:txBody>
      </p:sp>
      <p:sp>
        <p:nvSpPr>
          <p:cNvPr id="6" name="Title 1">
            <a:extLst>
              <a:ext uri="{FF2B5EF4-FFF2-40B4-BE49-F238E27FC236}">
                <a16:creationId xmlns:a16="http://schemas.microsoft.com/office/drawing/2014/main" id="{9ABD2CCD-BDA3-47FD-AC3B-ABD59DBCFDDC}"/>
              </a:ext>
            </a:extLst>
          </p:cNvPr>
          <p:cNvSpPr txBox="1">
            <a:spLocks/>
          </p:cNvSpPr>
          <p:nvPr userDrawn="1"/>
        </p:nvSpPr>
        <p:spPr>
          <a:xfrm>
            <a:off x="6769977" y="554595"/>
            <a:ext cx="4677566" cy="1217815"/>
          </a:xfrm>
          <a:prstGeom prst="rect">
            <a:avLst/>
          </a:prstGeom>
        </p:spPr>
        <p:txBody>
          <a:bodyPr vert="horz" lIns="0" tIns="0" rIns="0" bIns="0" rtlCol="0" anchor="t" anchorCtr="0">
            <a:noAutofit/>
          </a:bodyPr>
          <a:lstStyle>
            <a:lvl1pPr algn="l" defTabSz="1088776" rtl="0" eaLnBrk="1" latinLnBrk="0" hangingPunct="1">
              <a:spcBef>
                <a:spcPct val="0"/>
              </a:spcBef>
              <a:buNone/>
              <a:defRPr sz="2000" b="1" kern="1200">
                <a:solidFill>
                  <a:schemeClr val="accent1"/>
                </a:solidFill>
                <a:latin typeface="+mj-lt"/>
                <a:ea typeface="+mj-ea"/>
                <a:cs typeface="+mj-cs"/>
              </a:defRPr>
            </a:lvl1pPr>
          </a:lstStyle>
          <a:p>
            <a:pPr algn="ctr">
              <a:buClr>
                <a:prstClr val="black"/>
              </a:buClr>
              <a:defRPr/>
            </a:pPr>
            <a:r>
              <a:rPr lang="en-GB" sz="1600">
                <a:solidFill>
                  <a:srgbClr val="00005E"/>
                </a:solidFill>
              </a:rPr>
              <a:t>Overskrift</a:t>
            </a:r>
            <a:endParaRPr lang="en-GB" sz="1600" dirty="0">
              <a:solidFill>
                <a:srgbClr val="00005E"/>
              </a:solidFill>
            </a:endParaRPr>
          </a:p>
        </p:txBody>
      </p:sp>
      <p:sp>
        <p:nvSpPr>
          <p:cNvPr id="7" name="Rectangle 6">
            <a:extLst>
              <a:ext uri="{FF2B5EF4-FFF2-40B4-BE49-F238E27FC236}">
                <a16:creationId xmlns:a16="http://schemas.microsoft.com/office/drawing/2014/main" id="{1EEC727B-C0B4-49D5-B160-386471F68380}"/>
              </a:ext>
            </a:extLst>
          </p:cNvPr>
          <p:cNvSpPr/>
          <p:nvPr userDrawn="1"/>
        </p:nvSpPr>
        <p:spPr>
          <a:xfrm>
            <a:off x="6759552" y="1268471"/>
            <a:ext cx="4687993" cy="253857"/>
          </a:xfrm>
          <a:prstGeom prst="rect">
            <a:avLst/>
          </a:prstGeom>
        </p:spPr>
        <p:txBody>
          <a:bodyPr wrap="square">
            <a:spAutoFit/>
          </a:bodyPr>
          <a:lstStyle/>
          <a:p>
            <a:pPr fontAlgn="auto">
              <a:spcAft>
                <a:spcPts val="0"/>
              </a:spcAft>
              <a:buClrTx/>
              <a:defRPr/>
            </a:pPr>
            <a:r>
              <a:rPr lang="en-GB" sz="1050" b="0" noProof="1">
                <a:solidFill>
                  <a:prstClr val="black"/>
                </a:solidFill>
              </a:rPr>
              <a:t>Indsæt tekst</a:t>
            </a:r>
            <a:endParaRPr lang="en-GB" sz="1050" b="0" dirty="0">
              <a:solidFill>
                <a:prstClr val="black"/>
              </a:solidFill>
            </a:endParaRPr>
          </a:p>
        </p:txBody>
      </p:sp>
      <p:graphicFrame>
        <p:nvGraphicFramePr>
          <p:cNvPr id="8" name="Table 7">
            <a:extLst>
              <a:ext uri="{FF2B5EF4-FFF2-40B4-BE49-F238E27FC236}">
                <a16:creationId xmlns:a16="http://schemas.microsoft.com/office/drawing/2014/main" id="{E8D6669A-52B4-4EF0-B6F7-D9DDD63C1EA4}"/>
              </a:ext>
            </a:extLst>
          </p:cNvPr>
          <p:cNvGraphicFramePr>
            <a:graphicFrameLocks noGrp="1"/>
          </p:cNvGraphicFramePr>
          <p:nvPr userDrawn="1"/>
        </p:nvGraphicFramePr>
        <p:xfrm>
          <a:off x="3627015" y="4447450"/>
          <a:ext cx="2253018" cy="2165628"/>
        </p:xfrm>
        <a:graphic>
          <a:graphicData uri="http://schemas.openxmlformats.org/drawingml/2006/table">
            <a:tbl>
              <a:tblPr firstRow="1" bandRow="1">
                <a:tableStyleId>{5C22544A-7EE6-4342-B048-85BDC9FD1C3A}</a:tableStyleId>
              </a:tblPr>
              <a:tblGrid>
                <a:gridCol w="1101190">
                  <a:extLst>
                    <a:ext uri="{9D8B030D-6E8A-4147-A177-3AD203B41FA5}">
                      <a16:colId xmlns:a16="http://schemas.microsoft.com/office/drawing/2014/main" val="20000"/>
                    </a:ext>
                  </a:extLst>
                </a:gridCol>
                <a:gridCol w="1151828">
                  <a:extLst>
                    <a:ext uri="{9D8B030D-6E8A-4147-A177-3AD203B41FA5}">
                      <a16:colId xmlns:a16="http://schemas.microsoft.com/office/drawing/2014/main" val="20001"/>
                    </a:ext>
                  </a:extLst>
                </a:gridCol>
              </a:tblGrid>
              <a:tr h="180469">
                <a:tc gridSpan="2">
                  <a:txBody>
                    <a:bodyPr/>
                    <a:lstStyle/>
                    <a:p>
                      <a:pPr marL="0" algn="l" defTabSz="914217" rtl="0" eaLnBrk="1" latinLnBrk="0" hangingPunct="1">
                        <a:lnSpc>
                          <a:spcPct val="120000"/>
                        </a:lnSpc>
                        <a:spcBef>
                          <a:spcPct val="85000"/>
                        </a:spcBef>
                        <a:buClr>
                          <a:srgbClr val="1E2866"/>
                        </a:buClr>
                      </a:pPr>
                      <a:r>
                        <a:rPr lang="en-US" sz="1000" b="1" kern="1200">
                          <a:solidFill>
                            <a:schemeClr val="bg1"/>
                          </a:solidFill>
                          <a:latin typeface="+mn-lt"/>
                          <a:ea typeface="+mn-ea"/>
                          <a:cs typeface="+mn-cs"/>
                        </a:rPr>
                        <a:t>KLASSER</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marL="0" algn="l" defTabSz="914217" rtl="0" eaLnBrk="1" latinLnBrk="0" hangingPunct="1">
                        <a:lnSpc>
                          <a:spcPct val="120000"/>
                        </a:lnSpc>
                        <a:spcBef>
                          <a:spcPct val="85000"/>
                        </a:spcBef>
                        <a:buClr>
                          <a:srgbClr val="1E2866"/>
                        </a:buClr>
                      </a:pPr>
                      <a:endParaRPr lang="da-DK" sz="900" b="0" kern="1200">
                        <a:solidFill>
                          <a:schemeClr val="bg1"/>
                        </a:solidFill>
                        <a:latin typeface="+mn-lt"/>
                        <a:ea typeface="+mn-ea"/>
                        <a:cs typeface="+mn-cs"/>
                      </a:endParaRPr>
                    </a:p>
                  </a:txBody>
                  <a:tcPr marL="0" marR="0" marT="0" marB="0">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180469">
                <a:tc>
                  <a:txBody>
                    <a:bodyPr/>
                    <a:lstStyle/>
                    <a:p>
                      <a:pPr marL="0" algn="l" defTabSz="914217" rtl="0" eaLnBrk="1" latinLnBrk="0" hangingPunct="1">
                        <a:lnSpc>
                          <a:spcPct val="120000"/>
                        </a:lnSpc>
                        <a:spcBef>
                          <a:spcPct val="85000"/>
                        </a:spcBef>
                        <a:buClr>
                          <a:srgbClr val="1E2866"/>
                        </a:buClr>
                      </a:pPr>
                      <a:r>
                        <a:rPr lang="en-US" sz="900" b="0" kern="1200">
                          <a:solidFill>
                            <a:schemeClr val="bg1"/>
                          </a:solidFill>
                          <a:latin typeface="+mn-lt"/>
                          <a:ea typeface="+mn-ea"/>
                          <a:cs typeface="+mn-cs"/>
                        </a:rPr>
                        <a:t>Investment Grade</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l" defTabSz="914217" rtl="0" eaLnBrk="1" latinLnBrk="0" hangingPunct="1">
                        <a:lnSpc>
                          <a:spcPct val="120000"/>
                        </a:lnSpc>
                        <a:spcBef>
                          <a:spcPct val="85000"/>
                        </a:spcBef>
                        <a:buClr>
                          <a:srgbClr val="1E2866"/>
                        </a:buClr>
                      </a:pPr>
                      <a:r>
                        <a:rPr lang="en-US" sz="900" b="0" kern="1200">
                          <a:solidFill>
                            <a:schemeClr val="bg1"/>
                          </a:solidFill>
                          <a:latin typeface="+mn-lt"/>
                          <a:ea typeface="+mn-ea"/>
                          <a:cs typeface="+mn-cs"/>
                        </a:rPr>
                        <a:t>Neutral</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180469">
                <a:tc>
                  <a:txBody>
                    <a:bodyPr/>
                    <a:lstStyle/>
                    <a:p>
                      <a:pPr marL="0" algn="l" defTabSz="914217" rtl="0" eaLnBrk="1" latinLnBrk="0" hangingPunct="1">
                        <a:lnSpc>
                          <a:spcPct val="120000"/>
                        </a:lnSpc>
                        <a:spcBef>
                          <a:spcPct val="85000"/>
                        </a:spcBef>
                        <a:buClr>
                          <a:srgbClr val="1E2866"/>
                        </a:buClr>
                      </a:pPr>
                      <a:r>
                        <a:rPr lang="en-US" sz="900" b="0" kern="1200">
                          <a:solidFill>
                            <a:schemeClr val="bg1"/>
                          </a:solidFill>
                          <a:latin typeface="+mn-lt"/>
                          <a:ea typeface="+mn-ea"/>
                          <a:cs typeface="+mn-cs"/>
                        </a:rPr>
                        <a:t>Speculative Grade</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l" defTabSz="914217" rtl="0" eaLnBrk="1" latinLnBrk="0" hangingPunct="1">
                        <a:lnSpc>
                          <a:spcPct val="120000"/>
                        </a:lnSpc>
                        <a:spcBef>
                          <a:spcPct val="85000"/>
                        </a:spcBef>
                        <a:buClr>
                          <a:srgbClr val="1E2866"/>
                        </a:buClr>
                      </a:pPr>
                      <a:r>
                        <a:rPr lang="en-US" sz="900" b="0" kern="1200">
                          <a:solidFill>
                            <a:schemeClr val="bg1"/>
                          </a:solidFill>
                          <a:latin typeface="+mn-lt"/>
                          <a:ea typeface="+mn-ea"/>
                          <a:cs typeface="+mn-cs"/>
                        </a:rPr>
                        <a:t>Neutral</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r h="180469">
                <a:tc>
                  <a:txBody>
                    <a:bodyPr/>
                    <a:lstStyle/>
                    <a:p>
                      <a:pPr marL="0" algn="l" defTabSz="914217" rtl="0" eaLnBrk="1" latinLnBrk="0" hangingPunct="1">
                        <a:lnSpc>
                          <a:spcPct val="120000"/>
                        </a:lnSpc>
                        <a:spcBef>
                          <a:spcPct val="85000"/>
                        </a:spcBef>
                        <a:buClr>
                          <a:srgbClr val="1E2866"/>
                        </a:buClr>
                      </a:pPr>
                      <a:endParaRPr lang="en-US" sz="900" b="0" kern="1200">
                        <a:solidFill>
                          <a:schemeClr val="bg1"/>
                        </a:solidFill>
                        <a:latin typeface="+mn-lt"/>
                        <a:ea typeface="+mn-ea"/>
                        <a:cs typeface="+mn-cs"/>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l" defTabSz="914217" rtl="0" eaLnBrk="1" latinLnBrk="0" hangingPunct="1">
                        <a:lnSpc>
                          <a:spcPct val="120000"/>
                        </a:lnSpc>
                        <a:spcBef>
                          <a:spcPct val="85000"/>
                        </a:spcBef>
                        <a:buClr>
                          <a:srgbClr val="1E2866"/>
                        </a:buClr>
                      </a:pPr>
                      <a:endParaRPr lang="en-US" sz="900" b="0" kern="1200">
                        <a:solidFill>
                          <a:schemeClr val="bg1"/>
                        </a:solidFill>
                        <a:latin typeface="+mn-lt"/>
                        <a:ea typeface="+mn-ea"/>
                        <a:cs typeface="+mn-cs"/>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3"/>
                  </a:ext>
                </a:extLst>
              </a:tr>
              <a:tr h="180469">
                <a:tc>
                  <a:txBody>
                    <a:bodyPr/>
                    <a:lstStyle/>
                    <a:p>
                      <a:pPr marL="0" marR="0" lvl="0" indent="0" algn="l" defTabSz="914217" rtl="0" eaLnBrk="1" fontAlgn="auto" latinLnBrk="0" hangingPunct="1">
                        <a:lnSpc>
                          <a:spcPct val="120000"/>
                        </a:lnSpc>
                        <a:spcBef>
                          <a:spcPct val="85000"/>
                        </a:spcBef>
                        <a:spcAft>
                          <a:spcPts val="0"/>
                        </a:spcAft>
                        <a:buClr>
                          <a:srgbClr val="1E2866"/>
                        </a:buClr>
                        <a:buSzTx/>
                        <a:buFontTx/>
                        <a:buNone/>
                        <a:tabLst/>
                        <a:defRPr/>
                      </a:pPr>
                      <a:r>
                        <a:rPr lang="en-US" sz="900" b="1" kern="1200">
                          <a:solidFill>
                            <a:schemeClr val="bg1"/>
                          </a:solidFill>
                          <a:latin typeface="+mn-lt"/>
                          <a:ea typeface="+mn-ea"/>
                          <a:cs typeface="+mn-cs"/>
                        </a:rPr>
                        <a:t>RENTER</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l" defTabSz="914217" rtl="0" eaLnBrk="1" latinLnBrk="0" hangingPunct="1">
                        <a:lnSpc>
                          <a:spcPct val="120000"/>
                        </a:lnSpc>
                        <a:spcBef>
                          <a:spcPct val="85000"/>
                        </a:spcBef>
                        <a:buClr>
                          <a:srgbClr val="1E2866"/>
                        </a:buClr>
                      </a:pPr>
                      <a:endParaRPr lang="en-US" sz="900" b="0" kern="1200">
                        <a:solidFill>
                          <a:schemeClr val="bg1"/>
                        </a:solidFill>
                        <a:latin typeface="+mn-lt"/>
                        <a:ea typeface="+mn-ea"/>
                        <a:cs typeface="+mn-cs"/>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4"/>
                  </a:ext>
                </a:extLst>
              </a:tr>
              <a:tr h="180469">
                <a:tc>
                  <a:txBody>
                    <a:bodyPr/>
                    <a:lstStyle/>
                    <a:p>
                      <a:pPr marL="0" algn="l" defTabSz="914217" rtl="0" eaLnBrk="1" latinLnBrk="0" hangingPunct="1">
                        <a:lnSpc>
                          <a:spcPct val="120000"/>
                        </a:lnSpc>
                        <a:spcBef>
                          <a:spcPct val="85000"/>
                        </a:spcBef>
                        <a:buClr>
                          <a:srgbClr val="1E2866"/>
                        </a:buClr>
                      </a:pPr>
                      <a:r>
                        <a:rPr lang="en-US" sz="900" b="0" kern="1200" err="1">
                          <a:solidFill>
                            <a:schemeClr val="bg1"/>
                          </a:solidFill>
                          <a:latin typeface="+mn-lt"/>
                          <a:ea typeface="+mn-ea"/>
                          <a:cs typeface="+mn-cs"/>
                        </a:rPr>
                        <a:t>Varighed</a:t>
                      </a:r>
                      <a:endParaRPr lang="en-US" sz="900" b="0" kern="1200">
                        <a:solidFill>
                          <a:schemeClr val="bg1"/>
                        </a:solidFill>
                        <a:latin typeface="+mn-lt"/>
                        <a:ea typeface="+mn-ea"/>
                        <a:cs typeface="+mn-cs"/>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l" defTabSz="914217" rtl="0" eaLnBrk="1" latinLnBrk="0" hangingPunct="1">
                        <a:lnSpc>
                          <a:spcPct val="120000"/>
                        </a:lnSpc>
                        <a:spcBef>
                          <a:spcPct val="85000"/>
                        </a:spcBef>
                        <a:buClr>
                          <a:srgbClr val="1E2866"/>
                        </a:buClr>
                      </a:pPr>
                      <a:r>
                        <a:rPr lang="en-US" sz="900" b="0" kern="1200">
                          <a:solidFill>
                            <a:schemeClr val="bg1"/>
                          </a:solidFill>
                          <a:latin typeface="+mn-lt"/>
                          <a:ea typeface="+mn-ea"/>
                          <a:cs typeface="+mn-cs"/>
                        </a:rPr>
                        <a:t>Neutral</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5"/>
                  </a:ext>
                </a:extLst>
              </a:tr>
              <a:tr h="180469">
                <a:tc>
                  <a:txBody>
                    <a:bodyPr/>
                    <a:lstStyle/>
                    <a:p>
                      <a:pPr marL="0" algn="l" defTabSz="914217" rtl="0" eaLnBrk="1" latinLnBrk="0" hangingPunct="1">
                        <a:lnSpc>
                          <a:spcPct val="120000"/>
                        </a:lnSpc>
                        <a:spcBef>
                          <a:spcPct val="85000"/>
                        </a:spcBef>
                        <a:buClr>
                          <a:srgbClr val="1E2866"/>
                        </a:buClr>
                      </a:pPr>
                      <a:r>
                        <a:rPr lang="en-US" sz="900" b="0" kern="1200" err="1">
                          <a:solidFill>
                            <a:schemeClr val="bg1"/>
                          </a:solidFill>
                          <a:latin typeface="+mn-lt"/>
                          <a:ea typeface="+mn-ea"/>
                          <a:cs typeface="+mn-cs"/>
                        </a:rPr>
                        <a:t>Rentekurve</a:t>
                      </a:r>
                      <a:endParaRPr lang="en-US" sz="900" b="0" kern="1200">
                        <a:solidFill>
                          <a:schemeClr val="bg1"/>
                        </a:solidFill>
                        <a:latin typeface="+mn-lt"/>
                        <a:ea typeface="+mn-ea"/>
                        <a:cs typeface="+mn-cs"/>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l" defTabSz="914217" rtl="0" eaLnBrk="1" latinLnBrk="0" hangingPunct="1">
                        <a:lnSpc>
                          <a:spcPct val="120000"/>
                        </a:lnSpc>
                        <a:spcBef>
                          <a:spcPct val="85000"/>
                        </a:spcBef>
                        <a:buClr>
                          <a:srgbClr val="1E2866"/>
                        </a:buClr>
                      </a:pPr>
                      <a:r>
                        <a:rPr lang="en-US" sz="900" b="0" kern="1200">
                          <a:solidFill>
                            <a:schemeClr val="bg1"/>
                          </a:solidFill>
                          <a:latin typeface="+mn-lt"/>
                          <a:ea typeface="+mn-ea"/>
                          <a:cs typeface="+mn-cs"/>
                        </a:rPr>
                        <a:t>Neutral</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6"/>
                  </a:ext>
                </a:extLst>
              </a:tr>
              <a:tr h="180469">
                <a:tc>
                  <a:txBody>
                    <a:bodyPr/>
                    <a:lstStyle/>
                    <a:p>
                      <a:pPr marL="0" algn="l" defTabSz="914217" rtl="0" eaLnBrk="1" latinLnBrk="0" hangingPunct="1">
                        <a:lnSpc>
                          <a:spcPct val="120000"/>
                        </a:lnSpc>
                        <a:spcBef>
                          <a:spcPct val="85000"/>
                        </a:spcBef>
                        <a:buClr>
                          <a:srgbClr val="1E2866"/>
                        </a:buClr>
                      </a:pPr>
                      <a:endParaRPr lang="en-US" sz="900" b="0" kern="1200">
                        <a:solidFill>
                          <a:schemeClr val="bg1"/>
                        </a:solidFill>
                        <a:latin typeface="+mn-lt"/>
                        <a:ea typeface="+mn-ea"/>
                        <a:cs typeface="+mn-cs"/>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l" defTabSz="914217" rtl="0" eaLnBrk="1" latinLnBrk="0" hangingPunct="1">
                        <a:lnSpc>
                          <a:spcPct val="120000"/>
                        </a:lnSpc>
                        <a:spcBef>
                          <a:spcPct val="85000"/>
                        </a:spcBef>
                        <a:buClr>
                          <a:srgbClr val="1E2866"/>
                        </a:buClr>
                      </a:pPr>
                      <a:endParaRPr lang="en-US" sz="900" b="0" kern="1200">
                        <a:solidFill>
                          <a:schemeClr val="bg1"/>
                        </a:solidFill>
                        <a:latin typeface="+mn-lt"/>
                        <a:ea typeface="+mn-ea"/>
                        <a:cs typeface="+mn-cs"/>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7"/>
                  </a:ext>
                </a:extLst>
              </a:tr>
              <a:tr h="180469">
                <a:tc>
                  <a:txBody>
                    <a:bodyPr/>
                    <a:lstStyle/>
                    <a:p>
                      <a:pPr marL="0" algn="l" defTabSz="914217" rtl="0" eaLnBrk="1" latinLnBrk="0" hangingPunct="1">
                        <a:lnSpc>
                          <a:spcPct val="120000"/>
                        </a:lnSpc>
                        <a:spcBef>
                          <a:spcPct val="85000"/>
                        </a:spcBef>
                        <a:buClr>
                          <a:srgbClr val="1E2866"/>
                        </a:buClr>
                      </a:pPr>
                      <a:endParaRPr lang="en-US" sz="900" b="0" kern="1200">
                        <a:solidFill>
                          <a:schemeClr val="bg1"/>
                        </a:solidFill>
                        <a:latin typeface="+mn-lt"/>
                        <a:ea typeface="+mn-ea"/>
                        <a:cs typeface="+mn-cs"/>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l" defTabSz="914217" rtl="0" eaLnBrk="1" latinLnBrk="0" hangingPunct="1">
                        <a:lnSpc>
                          <a:spcPct val="120000"/>
                        </a:lnSpc>
                        <a:spcBef>
                          <a:spcPct val="85000"/>
                        </a:spcBef>
                        <a:buClr>
                          <a:srgbClr val="1E2866"/>
                        </a:buClr>
                      </a:pPr>
                      <a:endParaRPr lang="en-US" sz="900" b="0" kern="1200">
                        <a:solidFill>
                          <a:schemeClr val="bg1"/>
                        </a:solidFill>
                        <a:latin typeface="+mn-lt"/>
                        <a:ea typeface="+mn-ea"/>
                        <a:cs typeface="+mn-cs"/>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8"/>
                  </a:ext>
                </a:extLst>
              </a:tr>
              <a:tr h="180469">
                <a:tc>
                  <a:txBody>
                    <a:bodyPr/>
                    <a:lstStyle/>
                    <a:p>
                      <a:pPr marL="0" algn="l" defTabSz="914217" rtl="0" eaLnBrk="1" latinLnBrk="0" hangingPunct="1">
                        <a:lnSpc>
                          <a:spcPct val="120000"/>
                        </a:lnSpc>
                        <a:spcBef>
                          <a:spcPct val="85000"/>
                        </a:spcBef>
                        <a:buClr>
                          <a:srgbClr val="1E2866"/>
                        </a:buClr>
                      </a:pPr>
                      <a:endParaRPr lang="en-US" sz="900" b="0" kern="1200">
                        <a:solidFill>
                          <a:schemeClr val="bg1"/>
                        </a:solidFill>
                        <a:latin typeface="+mn-lt"/>
                        <a:ea typeface="+mn-ea"/>
                        <a:cs typeface="+mn-cs"/>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l" defTabSz="914217" rtl="0" eaLnBrk="1" latinLnBrk="0" hangingPunct="1">
                        <a:lnSpc>
                          <a:spcPct val="120000"/>
                        </a:lnSpc>
                        <a:spcBef>
                          <a:spcPct val="85000"/>
                        </a:spcBef>
                        <a:buClr>
                          <a:srgbClr val="1E2866"/>
                        </a:buClr>
                      </a:pPr>
                      <a:endParaRPr lang="en-US" sz="900" b="0" kern="1200">
                        <a:solidFill>
                          <a:schemeClr val="bg1"/>
                        </a:solidFill>
                        <a:latin typeface="+mn-lt"/>
                        <a:ea typeface="+mn-ea"/>
                        <a:cs typeface="+mn-cs"/>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9"/>
                  </a:ext>
                </a:extLst>
              </a:tr>
              <a:tr h="180469">
                <a:tc>
                  <a:txBody>
                    <a:bodyPr/>
                    <a:lstStyle/>
                    <a:p>
                      <a:pPr marL="0" algn="l" defTabSz="914217" rtl="0" eaLnBrk="1" latinLnBrk="0" hangingPunct="1">
                        <a:lnSpc>
                          <a:spcPct val="120000"/>
                        </a:lnSpc>
                        <a:spcBef>
                          <a:spcPct val="85000"/>
                        </a:spcBef>
                        <a:buClr>
                          <a:srgbClr val="1E2866"/>
                        </a:buClr>
                      </a:pPr>
                      <a:endParaRPr lang="en-US" sz="900" b="0" kern="1200">
                        <a:solidFill>
                          <a:schemeClr val="bg1"/>
                        </a:solidFill>
                        <a:latin typeface="+mn-lt"/>
                        <a:ea typeface="+mn-ea"/>
                        <a:cs typeface="+mn-cs"/>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l" defTabSz="914217" rtl="0" eaLnBrk="1" latinLnBrk="0" hangingPunct="1">
                        <a:lnSpc>
                          <a:spcPct val="120000"/>
                        </a:lnSpc>
                        <a:spcBef>
                          <a:spcPct val="85000"/>
                        </a:spcBef>
                        <a:buClr>
                          <a:srgbClr val="1E2866"/>
                        </a:buClr>
                      </a:pPr>
                      <a:endParaRPr lang="en-US" sz="900" b="0" kern="1200">
                        <a:solidFill>
                          <a:schemeClr val="bg1"/>
                        </a:solidFill>
                        <a:latin typeface="+mn-lt"/>
                        <a:ea typeface="+mn-ea"/>
                        <a:cs typeface="+mn-cs"/>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10"/>
                  </a:ext>
                </a:extLst>
              </a:tr>
              <a:tr h="180469">
                <a:tc>
                  <a:txBody>
                    <a:bodyPr/>
                    <a:lstStyle/>
                    <a:p>
                      <a:pPr marL="0" algn="l" defTabSz="914217" rtl="0" eaLnBrk="1" latinLnBrk="0" hangingPunct="1">
                        <a:lnSpc>
                          <a:spcPct val="120000"/>
                        </a:lnSpc>
                        <a:spcBef>
                          <a:spcPct val="85000"/>
                        </a:spcBef>
                        <a:buClr>
                          <a:srgbClr val="1E2866"/>
                        </a:buClr>
                      </a:pPr>
                      <a:endParaRPr lang="en-US" sz="900" b="0" kern="1200">
                        <a:solidFill>
                          <a:schemeClr val="bg1"/>
                        </a:solidFill>
                        <a:latin typeface="+mn-lt"/>
                        <a:ea typeface="+mn-ea"/>
                        <a:cs typeface="+mn-cs"/>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l" defTabSz="914217" rtl="0" eaLnBrk="1" latinLnBrk="0" hangingPunct="1">
                        <a:lnSpc>
                          <a:spcPct val="120000"/>
                        </a:lnSpc>
                        <a:spcBef>
                          <a:spcPct val="85000"/>
                        </a:spcBef>
                        <a:buClr>
                          <a:srgbClr val="1E2866"/>
                        </a:buClr>
                      </a:pPr>
                      <a:endParaRPr lang="en-US" sz="900" b="0" kern="1200">
                        <a:solidFill>
                          <a:schemeClr val="bg1"/>
                        </a:solidFill>
                        <a:latin typeface="+mn-lt"/>
                        <a:ea typeface="+mn-ea"/>
                        <a:cs typeface="+mn-cs"/>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11"/>
                  </a:ext>
                </a:extLst>
              </a:tr>
            </a:tbl>
          </a:graphicData>
        </a:graphic>
      </p:graphicFrame>
      <p:graphicFrame>
        <p:nvGraphicFramePr>
          <p:cNvPr id="9" name="Table 8">
            <a:extLst>
              <a:ext uri="{FF2B5EF4-FFF2-40B4-BE49-F238E27FC236}">
                <a16:creationId xmlns:a16="http://schemas.microsoft.com/office/drawing/2014/main" id="{A330BB25-0D1D-4635-9F30-E8AFBE154792}"/>
              </a:ext>
            </a:extLst>
          </p:cNvPr>
          <p:cNvGraphicFramePr>
            <a:graphicFrameLocks noGrp="1"/>
          </p:cNvGraphicFramePr>
          <p:nvPr userDrawn="1"/>
        </p:nvGraphicFramePr>
        <p:xfrm>
          <a:off x="552827" y="4447456"/>
          <a:ext cx="2663602" cy="1938229"/>
        </p:xfrm>
        <a:graphic>
          <a:graphicData uri="http://schemas.openxmlformats.org/drawingml/2006/table">
            <a:tbl>
              <a:tblPr firstRow="1" bandRow="1">
                <a:tableStyleId>{7DF18680-E054-41AD-8BC1-D1AEF772440D}</a:tableStyleId>
              </a:tblPr>
              <a:tblGrid>
                <a:gridCol w="1682275">
                  <a:extLst>
                    <a:ext uri="{9D8B030D-6E8A-4147-A177-3AD203B41FA5}">
                      <a16:colId xmlns:a16="http://schemas.microsoft.com/office/drawing/2014/main" val="20000"/>
                    </a:ext>
                  </a:extLst>
                </a:gridCol>
                <a:gridCol w="981327">
                  <a:extLst>
                    <a:ext uri="{9D8B030D-6E8A-4147-A177-3AD203B41FA5}">
                      <a16:colId xmlns:a16="http://schemas.microsoft.com/office/drawing/2014/main" val="20001"/>
                    </a:ext>
                  </a:extLst>
                </a:gridCol>
              </a:tblGrid>
              <a:tr h="180469">
                <a:tc gridSpan="2">
                  <a:txBody>
                    <a:bodyPr/>
                    <a:lstStyle/>
                    <a:p>
                      <a:pPr marL="0" algn="l" defTabSz="914217" rtl="0" eaLnBrk="1" latinLnBrk="0" hangingPunct="1">
                        <a:lnSpc>
                          <a:spcPct val="120000"/>
                        </a:lnSpc>
                        <a:spcBef>
                          <a:spcPct val="85000"/>
                        </a:spcBef>
                        <a:buClr>
                          <a:srgbClr val="1E2866"/>
                        </a:buClr>
                      </a:pPr>
                      <a:r>
                        <a:rPr lang="en-US" sz="1000" kern="1200">
                          <a:solidFill>
                            <a:schemeClr val="bg1"/>
                          </a:solidFill>
                        </a:rPr>
                        <a:t>TYPER</a:t>
                      </a:r>
                      <a:endParaRPr lang="en-US" sz="1000" b="1" kern="1200">
                        <a:solidFill>
                          <a:schemeClr val="bg1"/>
                        </a:solidFill>
                        <a:latin typeface="+mn-lt"/>
                        <a:ea typeface="+mn-ea"/>
                        <a:cs typeface="+mn-cs"/>
                      </a:endParaRPr>
                    </a:p>
                  </a:txBody>
                  <a:tcPr marL="0" marR="0" marT="0" marB="0">
                    <a:lnL w="12700" cmpd="sng">
                      <a:noFill/>
                    </a:lnL>
                    <a:lnR w="12700" cap="flat" cmpd="sng" algn="ctr">
                      <a:solidFill>
                        <a:schemeClr val="bg1"/>
                      </a:solid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hMerge="1">
                  <a:txBody>
                    <a:bodyPr/>
                    <a:lstStyle/>
                    <a:p>
                      <a:pPr marL="0" algn="l" defTabSz="914217" rtl="0" eaLnBrk="1" latinLnBrk="0" hangingPunct="1">
                        <a:lnSpc>
                          <a:spcPct val="120000"/>
                        </a:lnSpc>
                        <a:spcBef>
                          <a:spcPct val="85000"/>
                        </a:spcBef>
                        <a:buClr>
                          <a:srgbClr val="1E2866"/>
                        </a:buClr>
                      </a:pPr>
                      <a:endParaRPr lang="da-DK" sz="900" b="0" kern="1200">
                        <a:solidFill>
                          <a:schemeClr val="bg1"/>
                        </a:solidFill>
                        <a:latin typeface="+mn-lt"/>
                        <a:ea typeface="+mn-ea"/>
                        <a:cs typeface="+mn-cs"/>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180469">
                <a:tc>
                  <a:txBody>
                    <a:bodyPr/>
                    <a:lstStyle/>
                    <a:p>
                      <a:pPr marL="0" algn="l" defTabSz="914217" rtl="0" eaLnBrk="1" latinLnBrk="0" hangingPunct="1">
                        <a:lnSpc>
                          <a:spcPct val="120000"/>
                        </a:lnSpc>
                        <a:spcBef>
                          <a:spcPct val="85000"/>
                        </a:spcBef>
                        <a:buClr>
                          <a:srgbClr val="1E2866"/>
                        </a:buClr>
                      </a:pPr>
                      <a:r>
                        <a:rPr lang="en-US" sz="900" kern="1200">
                          <a:solidFill>
                            <a:schemeClr val="bg1"/>
                          </a:solidFill>
                        </a:rPr>
                        <a:t>Danske </a:t>
                      </a:r>
                      <a:r>
                        <a:rPr lang="en-US" sz="900" kern="1200" err="1">
                          <a:solidFill>
                            <a:schemeClr val="bg1"/>
                          </a:solidFill>
                        </a:rPr>
                        <a:t>Obligationer</a:t>
                      </a:r>
                      <a:endParaRPr lang="en-US" sz="900" b="0" kern="1200">
                        <a:solidFill>
                          <a:schemeClr val="bg1"/>
                        </a:solidFill>
                        <a:latin typeface="+mn-lt"/>
                        <a:ea typeface="+mn-ea"/>
                        <a:cs typeface="+mn-cs"/>
                      </a:endParaRPr>
                    </a:p>
                  </a:txBody>
                  <a:tcPr marL="0" marR="0" marT="0" marB="0">
                    <a:lnL w="12700" cmpd="sng">
                      <a:noFill/>
                    </a:lnL>
                    <a:lnR w="12700" cmpd="sng">
                      <a:noFill/>
                    </a:lnR>
                    <a:lnT w="38100" cmpd="sng">
                      <a:noFill/>
                    </a:lnT>
                    <a:lnB w="12700" cmpd="sng">
                      <a:noFill/>
                    </a:lnB>
                    <a:lnTlToBr w="12700" cmpd="sng">
                      <a:noFill/>
                      <a:prstDash val="solid"/>
                    </a:lnTlToBr>
                    <a:lnBlToTr w="12700" cmpd="sng">
                      <a:noFill/>
                      <a:prstDash val="solid"/>
                    </a:lnBlToTr>
                    <a:noFill/>
                  </a:tcPr>
                </a:tc>
                <a:tc>
                  <a:txBody>
                    <a:bodyPr/>
                    <a:lstStyle/>
                    <a:p>
                      <a:pPr marL="0" algn="l" defTabSz="914217" rtl="0" eaLnBrk="1" latinLnBrk="0" hangingPunct="1">
                        <a:lnSpc>
                          <a:spcPct val="120000"/>
                        </a:lnSpc>
                        <a:spcBef>
                          <a:spcPct val="85000"/>
                        </a:spcBef>
                        <a:buClr>
                          <a:srgbClr val="1E2866"/>
                        </a:buClr>
                      </a:pPr>
                      <a:r>
                        <a:rPr lang="en-US" sz="900" b="0" kern="1200" err="1">
                          <a:solidFill>
                            <a:schemeClr val="bg1"/>
                          </a:solidFill>
                          <a:latin typeface="+mn-lt"/>
                          <a:ea typeface="+mn-ea"/>
                          <a:cs typeface="+mn-cs"/>
                        </a:rPr>
                        <a:t>Overvægt</a:t>
                      </a:r>
                      <a:endParaRPr lang="en-US" sz="900" b="0" kern="1200">
                        <a:solidFill>
                          <a:schemeClr val="bg1"/>
                        </a:solidFill>
                        <a:latin typeface="+mn-lt"/>
                        <a:ea typeface="+mn-ea"/>
                        <a:cs typeface="+mn-cs"/>
                      </a:endParaRPr>
                    </a:p>
                  </a:txBody>
                  <a:tcPr marL="0" marR="0" marT="0" marB="0">
                    <a:lnL w="12700" cmpd="sng">
                      <a:noFill/>
                    </a:lnL>
                    <a:lnR w="12700" cap="flat" cmpd="sng" algn="ctr">
                      <a:solidFill>
                        <a:schemeClr val="bg1"/>
                      </a:solidFill>
                      <a:prstDash val="solid"/>
                      <a:round/>
                      <a:headEnd type="none" w="med" len="med"/>
                      <a:tailEnd type="none" w="med" len="med"/>
                    </a:lnR>
                    <a:lnT w="381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180469">
                <a:tc>
                  <a:txBody>
                    <a:bodyPr/>
                    <a:lstStyle/>
                    <a:p>
                      <a:pPr marL="0" algn="l" defTabSz="914217" rtl="0" eaLnBrk="1" latinLnBrk="0" hangingPunct="1">
                        <a:lnSpc>
                          <a:spcPct val="120000"/>
                        </a:lnSpc>
                        <a:spcBef>
                          <a:spcPct val="85000"/>
                        </a:spcBef>
                        <a:buClr>
                          <a:srgbClr val="1E2866"/>
                        </a:buClr>
                      </a:pPr>
                      <a:r>
                        <a:rPr lang="en-US" sz="900" kern="1200">
                          <a:solidFill>
                            <a:schemeClr val="bg1"/>
                          </a:solidFill>
                        </a:rPr>
                        <a:t>Danske </a:t>
                      </a:r>
                      <a:r>
                        <a:rPr lang="en-US" sz="900" kern="1200" err="1">
                          <a:solidFill>
                            <a:schemeClr val="bg1"/>
                          </a:solidFill>
                        </a:rPr>
                        <a:t>stater</a:t>
                      </a:r>
                      <a:endParaRPr lang="en-US" sz="900" b="0" kern="1200">
                        <a:solidFill>
                          <a:schemeClr val="bg1"/>
                        </a:solidFill>
                        <a:latin typeface="+mn-lt"/>
                        <a:ea typeface="+mn-ea"/>
                        <a:cs typeface="+mn-cs"/>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marL="0" algn="l" defTabSz="914217" rtl="0" eaLnBrk="1" latinLnBrk="0" hangingPunct="1">
                        <a:lnSpc>
                          <a:spcPct val="120000"/>
                        </a:lnSpc>
                        <a:spcBef>
                          <a:spcPct val="85000"/>
                        </a:spcBef>
                        <a:buClr>
                          <a:srgbClr val="1E2866"/>
                        </a:buClr>
                      </a:pPr>
                      <a:r>
                        <a:rPr lang="en-US" sz="900" b="0" kern="1200">
                          <a:solidFill>
                            <a:schemeClr val="bg1"/>
                          </a:solidFill>
                          <a:latin typeface="+mn-lt"/>
                          <a:ea typeface="+mn-ea"/>
                          <a:cs typeface="+mn-cs"/>
                        </a:rPr>
                        <a:t>Neutral</a:t>
                      </a:r>
                    </a:p>
                  </a:txBody>
                  <a:tcPr marL="0" marR="0" marT="0" marB="0">
                    <a:lnL w="12700" cmpd="sng">
                      <a:noFill/>
                    </a:lnL>
                    <a:lnR w="12700" cap="flat" cmpd="sng" algn="ctr">
                      <a:solidFill>
                        <a:schemeClr val="bg1"/>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r h="180469">
                <a:tc>
                  <a:txBody>
                    <a:bodyPr/>
                    <a:lstStyle/>
                    <a:p>
                      <a:pPr marL="0" algn="l" defTabSz="914217" rtl="0" eaLnBrk="1" latinLnBrk="0" hangingPunct="1">
                        <a:lnSpc>
                          <a:spcPct val="120000"/>
                        </a:lnSpc>
                        <a:spcBef>
                          <a:spcPct val="85000"/>
                        </a:spcBef>
                        <a:buClr>
                          <a:srgbClr val="1E2866"/>
                        </a:buClr>
                      </a:pPr>
                      <a:r>
                        <a:rPr lang="en-US" sz="900" kern="1200">
                          <a:solidFill>
                            <a:schemeClr val="bg1"/>
                          </a:solidFill>
                        </a:rPr>
                        <a:t>Danske </a:t>
                      </a:r>
                      <a:r>
                        <a:rPr lang="en-US" sz="900" kern="1200" err="1">
                          <a:solidFill>
                            <a:schemeClr val="bg1"/>
                          </a:solidFill>
                        </a:rPr>
                        <a:t>konv</a:t>
                      </a:r>
                      <a:r>
                        <a:rPr lang="en-US" sz="900" kern="1200">
                          <a:solidFill>
                            <a:schemeClr val="bg1"/>
                          </a:solidFill>
                        </a:rPr>
                        <a:t>. realer</a:t>
                      </a:r>
                      <a:endParaRPr lang="en-US" sz="900" b="0" kern="1200">
                        <a:solidFill>
                          <a:schemeClr val="bg1"/>
                        </a:solidFill>
                        <a:latin typeface="+mn-lt"/>
                        <a:ea typeface="+mn-ea"/>
                        <a:cs typeface="+mn-cs"/>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marL="0" algn="l" defTabSz="914217" rtl="0" eaLnBrk="1" latinLnBrk="0" hangingPunct="1">
                        <a:lnSpc>
                          <a:spcPct val="120000"/>
                        </a:lnSpc>
                        <a:spcBef>
                          <a:spcPct val="85000"/>
                        </a:spcBef>
                        <a:buClr>
                          <a:srgbClr val="1E2866"/>
                        </a:buClr>
                      </a:pPr>
                      <a:r>
                        <a:rPr lang="en-US" sz="900" b="0" kern="1200" err="1">
                          <a:solidFill>
                            <a:schemeClr val="bg1"/>
                          </a:solidFill>
                          <a:latin typeface="+mn-lt"/>
                          <a:ea typeface="+mn-ea"/>
                          <a:cs typeface="+mn-cs"/>
                        </a:rPr>
                        <a:t>Overvægt</a:t>
                      </a:r>
                      <a:endParaRPr lang="en-US" sz="900" b="0" kern="1200">
                        <a:solidFill>
                          <a:schemeClr val="bg1"/>
                        </a:solidFill>
                        <a:latin typeface="+mn-lt"/>
                        <a:ea typeface="+mn-ea"/>
                        <a:cs typeface="+mn-cs"/>
                      </a:endParaRPr>
                    </a:p>
                  </a:txBody>
                  <a:tcPr marL="0" marR="0" marT="0" marB="0">
                    <a:lnL w="12700" cmpd="sng">
                      <a:noFill/>
                    </a:lnL>
                    <a:lnR w="12700" cap="flat" cmpd="sng" algn="ctr">
                      <a:solidFill>
                        <a:schemeClr val="bg1"/>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3"/>
                  </a:ext>
                </a:extLst>
              </a:tr>
              <a:tr h="180469">
                <a:tc>
                  <a:txBody>
                    <a:bodyPr/>
                    <a:lstStyle/>
                    <a:p>
                      <a:pPr marL="0" algn="l" defTabSz="914217" rtl="0" eaLnBrk="1" latinLnBrk="0" hangingPunct="1">
                        <a:lnSpc>
                          <a:spcPct val="120000"/>
                        </a:lnSpc>
                        <a:spcBef>
                          <a:spcPct val="85000"/>
                        </a:spcBef>
                        <a:buClr>
                          <a:srgbClr val="1E2866"/>
                        </a:buClr>
                      </a:pPr>
                      <a:r>
                        <a:rPr lang="en-US" sz="900" kern="1200">
                          <a:solidFill>
                            <a:schemeClr val="bg1"/>
                          </a:solidFill>
                        </a:rPr>
                        <a:t>Danske </a:t>
                      </a:r>
                      <a:r>
                        <a:rPr lang="en-US" sz="900" kern="1200" err="1">
                          <a:solidFill>
                            <a:schemeClr val="bg1"/>
                          </a:solidFill>
                        </a:rPr>
                        <a:t>inkonv</a:t>
                      </a:r>
                      <a:r>
                        <a:rPr lang="en-US" sz="900" kern="1200">
                          <a:solidFill>
                            <a:schemeClr val="bg1"/>
                          </a:solidFill>
                        </a:rPr>
                        <a:t>. realer</a:t>
                      </a:r>
                      <a:endParaRPr lang="en-US" sz="900" b="0" kern="1200">
                        <a:solidFill>
                          <a:schemeClr val="bg1"/>
                        </a:solidFill>
                        <a:latin typeface="+mn-lt"/>
                        <a:ea typeface="+mn-ea"/>
                        <a:cs typeface="+mn-cs"/>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marL="0" algn="l" defTabSz="914217" rtl="0" eaLnBrk="1" latinLnBrk="0" hangingPunct="1">
                        <a:lnSpc>
                          <a:spcPct val="120000"/>
                        </a:lnSpc>
                        <a:spcBef>
                          <a:spcPct val="85000"/>
                        </a:spcBef>
                        <a:buClr>
                          <a:srgbClr val="1E2866"/>
                        </a:buClr>
                      </a:pPr>
                      <a:r>
                        <a:rPr lang="en-US" sz="900" b="0" kern="1200" err="1">
                          <a:solidFill>
                            <a:schemeClr val="bg1"/>
                          </a:solidFill>
                          <a:latin typeface="+mn-lt"/>
                          <a:ea typeface="+mn-ea"/>
                          <a:cs typeface="+mn-cs"/>
                        </a:rPr>
                        <a:t>Overvægt</a:t>
                      </a:r>
                      <a:endParaRPr lang="en-US" sz="900" b="0" kern="1200">
                        <a:solidFill>
                          <a:schemeClr val="bg1"/>
                        </a:solidFill>
                        <a:latin typeface="+mn-lt"/>
                        <a:ea typeface="+mn-ea"/>
                        <a:cs typeface="+mn-cs"/>
                      </a:endParaRPr>
                    </a:p>
                  </a:txBody>
                  <a:tcPr marL="0" marR="0" marT="0" marB="0">
                    <a:lnL w="12700" cmpd="sng">
                      <a:noFill/>
                    </a:lnL>
                    <a:lnR w="12700" cap="flat" cmpd="sng" algn="ctr">
                      <a:solidFill>
                        <a:schemeClr val="bg1"/>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4"/>
                  </a:ext>
                </a:extLst>
              </a:tr>
              <a:tr h="180469">
                <a:tc>
                  <a:txBody>
                    <a:bodyPr/>
                    <a:lstStyle/>
                    <a:p>
                      <a:pPr marL="0" algn="l" defTabSz="914217" rtl="0" eaLnBrk="1" latinLnBrk="0" hangingPunct="1">
                        <a:lnSpc>
                          <a:spcPct val="120000"/>
                        </a:lnSpc>
                        <a:spcBef>
                          <a:spcPct val="85000"/>
                        </a:spcBef>
                        <a:buClr>
                          <a:srgbClr val="1E2866"/>
                        </a:buClr>
                      </a:pPr>
                      <a:r>
                        <a:rPr lang="en-US" sz="900" kern="1200" err="1">
                          <a:solidFill>
                            <a:schemeClr val="bg1"/>
                          </a:solidFill>
                        </a:rPr>
                        <a:t>Virksomhedsobligationer</a:t>
                      </a:r>
                      <a:endParaRPr lang="en-US" sz="900" b="0" kern="1200">
                        <a:solidFill>
                          <a:schemeClr val="bg1"/>
                        </a:solidFill>
                        <a:latin typeface="+mn-lt"/>
                        <a:ea typeface="+mn-ea"/>
                        <a:cs typeface="+mn-cs"/>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marL="0" algn="l" defTabSz="914217" rtl="0" eaLnBrk="1" latinLnBrk="0" hangingPunct="1">
                        <a:lnSpc>
                          <a:spcPct val="120000"/>
                        </a:lnSpc>
                        <a:spcBef>
                          <a:spcPct val="85000"/>
                        </a:spcBef>
                        <a:buClr>
                          <a:srgbClr val="1E2866"/>
                        </a:buClr>
                      </a:pPr>
                      <a:r>
                        <a:rPr lang="en-US" sz="900" b="0" kern="1200" err="1">
                          <a:solidFill>
                            <a:schemeClr val="bg1"/>
                          </a:solidFill>
                          <a:latin typeface="+mn-lt"/>
                          <a:ea typeface="+mn-ea"/>
                          <a:cs typeface="+mn-cs"/>
                        </a:rPr>
                        <a:t>Undervægt</a:t>
                      </a:r>
                      <a:endParaRPr lang="en-US" sz="900" b="0" kern="1200">
                        <a:solidFill>
                          <a:schemeClr val="bg1"/>
                        </a:solidFill>
                        <a:latin typeface="+mn-lt"/>
                        <a:ea typeface="+mn-ea"/>
                        <a:cs typeface="+mn-cs"/>
                      </a:endParaRPr>
                    </a:p>
                  </a:txBody>
                  <a:tcPr marL="0" marR="0" marT="0" marB="0">
                    <a:lnL w="12700" cmpd="sng">
                      <a:noFill/>
                    </a:lnL>
                    <a:lnR w="12700" cap="flat" cmpd="sng" algn="ctr">
                      <a:solidFill>
                        <a:schemeClr val="bg1"/>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5"/>
                  </a:ext>
                </a:extLst>
              </a:tr>
              <a:tr h="180469">
                <a:tc>
                  <a:txBody>
                    <a:bodyPr/>
                    <a:lstStyle/>
                    <a:p>
                      <a:pPr marL="0" algn="l" defTabSz="914217" rtl="0" eaLnBrk="1" latinLnBrk="0" hangingPunct="1">
                        <a:lnSpc>
                          <a:spcPct val="120000"/>
                        </a:lnSpc>
                        <a:spcBef>
                          <a:spcPct val="85000"/>
                        </a:spcBef>
                        <a:buClr>
                          <a:srgbClr val="1E2866"/>
                        </a:buClr>
                      </a:pPr>
                      <a:r>
                        <a:rPr lang="en-US" sz="900" b="0" kern="1200" err="1">
                          <a:solidFill>
                            <a:schemeClr val="bg1"/>
                          </a:solidFill>
                          <a:latin typeface="+mn-lt"/>
                          <a:ea typeface="+mn-ea"/>
                          <a:cs typeface="+mn-cs"/>
                        </a:rPr>
                        <a:t>Højrentelande</a:t>
                      </a:r>
                      <a:endParaRPr lang="en-US" sz="900" b="0" kern="1200">
                        <a:solidFill>
                          <a:schemeClr val="bg1"/>
                        </a:solidFill>
                        <a:latin typeface="+mn-lt"/>
                        <a:ea typeface="+mn-ea"/>
                        <a:cs typeface="+mn-cs"/>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marL="0" algn="l" defTabSz="914217" rtl="0" eaLnBrk="1" latinLnBrk="0" hangingPunct="1">
                        <a:lnSpc>
                          <a:spcPct val="120000"/>
                        </a:lnSpc>
                        <a:spcBef>
                          <a:spcPct val="85000"/>
                        </a:spcBef>
                        <a:buClr>
                          <a:srgbClr val="1E2866"/>
                        </a:buClr>
                      </a:pPr>
                      <a:r>
                        <a:rPr lang="en-US" sz="900" b="0" kern="1200" err="1">
                          <a:solidFill>
                            <a:schemeClr val="bg1"/>
                          </a:solidFill>
                          <a:latin typeface="+mn-lt"/>
                          <a:ea typeface="+mn-ea"/>
                          <a:cs typeface="+mn-cs"/>
                        </a:rPr>
                        <a:t>Overvægt</a:t>
                      </a:r>
                      <a:endParaRPr lang="en-US" sz="900" b="0" kern="1200">
                        <a:solidFill>
                          <a:schemeClr val="bg1"/>
                        </a:solidFill>
                        <a:latin typeface="+mn-lt"/>
                        <a:ea typeface="+mn-ea"/>
                        <a:cs typeface="+mn-cs"/>
                      </a:endParaRPr>
                    </a:p>
                  </a:txBody>
                  <a:tcPr marL="0" marR="0" marT="0" marB="0">
                    <a:lnL w="12700" cmpd="sng">
                      <a:noFill/>
                    </a:lnL>
                    <a:lnR w="12700" cap="flat" cmpd="sng" algn="ctr">
                      <a:solidFill>
                        <a:schemeClr val="bg1"/>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9"/>
                  </a:ext>
                </a:extLst>
              </a:tr>
              <a:tr h="180469">
                <a:tc>
                  <a:txBody>
                    <a:bodyPr/>
                    <a:lstStyle/>
                    <a:p>
                      <a:pPr marL="0" algn="l" defTabSz="914217" rtl="0" eaLnBrk="1" latinLnBrk="0" hangingPunct="1">
                        <a:lnSpc>
                          <a:spcPct val="120000"/>
                        </a:lnSpc>
                        <a:spcBef>
                          <a:spcPct val="85000"/>
                        </a:spcBef>
                        <a:buClr>
                          <a:srgbClr val="1E2866"/>
                        </a:buClr>
                      </a:pPr>
                      <a:r>
                        <a:rPr lang="en-US" sz="900" kern="1200" err="1">
                          <a:solidFill>
                            <a:schemeClr val="bg1"/>
                          </a:solidFill>
                        </a:rPr>
                        <a:t>Højrentelande</a:t>
                      </a:r>
                      <a:r>
                        <a:rPr lang="en-US" sz="900" kern="1200">
                          <a:solidFill>
                            <a:schemeClr val="bg1"/>
                          </a:solidFill>
                        </a:rPr>
                        <a:t> (</a:t>
                      </a:r>
                      <a:r>
                        <a:rPr lang="en-US" sz="900" kern="1200" err="1">
                          <a:solidFill>
                            <a:schemeClr val="bg1"/>
                          </a:solidFill>
                        </a:rPr>
                        <a:t>lokal</a:t>
                      </a:r>
                      <a:r>
                        <a:rPr lang="en-US" sz="900" kern="1200">
                          <a:solidFill>
                            <a:schemeClr val="bg1"/>
                          </a:solidFill>
                        </a:rPr>
                        <a:t> </a:t>
                      </a:r>
                      <a:r>
                        <a:rPr lang="en-US" sz="900" kern="1200" err="1">
                          <a:solidFill>
                            <a:schemeClr val="bg1"/>
                          </a:solidFill>
                        </a:rPr>
                        <a:t>valuta</a:t>
                      </a:r>
                      <a:r>
                        <a:rPr lang="en-US" sz="900" kern="1200">
                          <a:solidFill>
                            <a:schemeClr val="bg1"/>
                          </a:solidFill>
                        </a:rPr>
                        <a:t>)</a:t>
                      </a:r>
                      <a:endParaRPr lang="en-US" sz="900" b="0" kern="1200">
                        <a:solidFill>
                          <a:schemeClr val="bg1"/>
                        </a:solidFill>
                        <a:latin typeface="+mn-lt"/>
                        <a:ea typeface="+mn-ea"/>
                        <a:cs typeface="+mn-cs"/>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marL="0" algn="l" defTabSz="914217" rtl="0" eaLnBrk="1" latinLnBrk="0" hangingPunct="1">
                        <a:lnSpc>
                          <a:spcPct val="120000"/>
                        </a:lnSpc>
                        <a:spcBef>
                          <a:spcPct val="85000"/>
                        </a:spcBef>
                        <a:buClr>
                          <a:srgbClr val="1E2866"/>
                        </a:buClr>
                      </a:pPr>
                      <a:r>
                        <a:rPr lang="en-US" sz="900" b="0" kern="1200" err="1">
                          <a:solidFill>
                            <a:schemeClr val="bg1"/>
                          </a:solidFill>
                          <a:latin typeface="+mn-lt"/>
                          <a:ea typeface="+mn-ea"/>
                          <a:cs typeface="+mn-cs"/>
                        </a:rPr>
                        <a:t>Overvægt</a:t>
                      </a:r>
                      <a:endParaRPr lang="en-US" sz="900" b="0" kern="1200">
                        <a:solidFill>
                          <a:schemeClr val="bg1"/>
                        </a:solidFill>
                        <a:latin typeface="+mn-lt"/>
                        <a:ea typeface="+mn-ea"/>
                        <a:cs typeface="+mn-cs"/>
                      </a:endParaRPr>
                    </a:p>
                  </a:txBody>
                  <a:tcPr marL="0" marR="0" marT="0" marB="0">
                    <a:lnL w="12700" cmpd="sng">
                      <a:noFill/>
                    </a:lnL>
                    <a:lnR w="12700" cap="flat" cmpd="sng" algn="ctr">
                      <a:solidFill>
                        <a:schemeClr val="bg1"/>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10"/>
                  </a:ext>
                </a:extLst>
              </a:tr>
              <a:tr h="180469">
                <a:tc>
                  <a:txBody>
                    <a:bodyPr/>
                    <a:lstStyle/>
                    <a:p>
                      <a:pPr marL="0" marR="0" lvl="0" indent="0" algn="l" defTabSz="914217" rtl="0" eaLnBrk="1" fontAlgn="auto" latinLnBrk="0" hangingPunct="1">
                        <a:lnSpc>
                          <a:spcPct val="120000"/>
                        </a:lnSpc>
                        <a:spcBef>
                          <a:spcPct val="85000"/>
                        </a:spcBef>
                        <a:spcAft>
                          <a:spcPts val="0"/>
                        </a:spcAft>
                        <a:buClr>
                          <a:srgbClr val="1E2866"/>
                        </a:buClr>
                        <a:buSzTx/>
                        <a:buFontTx/>
                        <a:buNone/>
                        <a:tabLst/>
                        <a:defRPr/>
                      </a:pPr>
                      <a:r>
                        <a:rPr lang="en-US" sz="900" kern="1200" err="1">
                          <a:solidFill>
                            <a:schemeClr val="bg1"/>
                          </a:solidFill>
                        </a:rPr>
                        <a:t>Højrentelande</a:t>
                      </a:r>
                      <a:r>
                        <a:rPr lang="en-US" sz="900" kern="1200">
                          <a:solidFill>
                            <a:schemeClr val="bg1"/>
                          </a:solidFill>
                        </a:rPr>
                        <a:t> (</a:t>
                      </a:r>
                      <a:r>
                        <a:rPr lang="en-US" sz="900" kern="1200" err="1">
                          <a:solidFill>
                            <a:schemeClr val="bg1"/>
                          </a:solidFill>
                        </a:rPr>
                        <a:t>hård</a:t>
                      </a:r>
                      <a:r>
                        <a:rPr lang="en-US" sz="900" kern="1200">
                          <a:solidFill>
                            <a:schemeClr val="bg1"/>
                          </a:solidFill>
                        </a:rPr>
                        <a:t> </a:t>
                      </a:r>
                      <a:r>
                        <a:rPr lang="en-US" sz="900" kern="1200" err="1">
                          <a:solidFill>
                            <a:schemeClr val="bg1"/>
                          </a:solidFill>
                        </a:rPr>
                        <a:t>valuta</a:t>
                      </a:r>
                      <a:r>
                        <a:rPr lang="en-US" sz="900" kern="1200">
                          <a:solidFill>
                            <a:schemeClr val="bg1"/>
                          </a:solidFill>
                        </a:rPr>
                        <a:t>)</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marL="0" algn="l" defTabSz="914217" rtl="0" eaLnBrk="1" latinLnBrk="0" hangingPunct="1">
                        <a:lnSpc>
                          <a:spcPct val="120000"/>
                        </a:lnSpc>
                        <a:spcBef>
                          <a:spcPct val="85000"/>
                        </a:spcBef>
                        <a:buClr>
                          <a:srgbClr val="1E2866"/>
                        </a:buClr>
                      </a:pPr>
                      <a:r>
                        <a:rPr lang="en-US" sz="900" b="0" kern="1200">
                          <a:solidFill>
                            <a:schemeClr val="bg1"/>
                          </a:solidFill>
                          <a:latin typeface="+mn-lt"/>
                          <a:ea typeface="+mn-ea"/>
                          <a:cs typeface="+mn-cs"/>
                        </a:rPr>
                        <a:t>Neutral</a:t>
                      </a:r>
                    </a:p>
                  </a:txBody>
                  <a:tcPr marL="0" marR="0" marT="0" marB="0">
                    <a:lnL w="12700" cmpd="sng">
                      <a:noFill/>
                    </a:lnL>
                    <a:lnR w="12700" cap="flat" cmpd="sng" algn="ctr">
                      <a:solidFill>
                        <a:schemeClr val="bg1"/>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012356056"/>
                  </a:ext>
                </a:extLst>
              </a:tr>
              <a:tr h="313935">
                <a:tc>
                  <a:txBody>
                    <a:bodyPr/>
                    <a:lstStyle/>
                    <a:p>
                      <a:pPr marL="0" algn="l" defTabSz="914217" rtl="0" eaLnBrk="1" latinLnBrk="0" hangingPunct="1">
                        <a:lnSpc>
                          <a:spcPct val="120000"/>
                        </a:lnSpc>
                        <a:spcBef>
                          <a:spcPct val="85000"/>
                        </a:spcBef>
                        <a:buClr>
                          <a:srgbClr val="1E2866"/>
                        </a:buClr>
                      </a:pPr>
                      <a:r>
                        <a:rPr lang="en-US" sz="900" b="0" kern="1200" err="1">
                          <a:solidFill>
                            <a:schemeClr val="bg1"/>
                          </a:solidFill>
                          <a:latin typeface="+mn-lt"/>
                          <a:ea typeface="+mn-ea"/>
                          <a:cs typeface="+mn-cs"/>
                        </a:rPr>
                        <a:t>Virksomhedsobligationer</a:t>
                      </a:r>
                      <a:r>
                        <a:rPr lang="en-US" sz="900" b="0" kern="1200">
                          <a:solidFill>
                            <a:schemeClr val="bg1"/>
                          </a:solidFill>
                          <a:latin typeface="+mn-lt"/>
                          <a:ea typeface="+mn-ea"/>
                          <a:cs typeface="+mn-cs"/>
                        </a:rPr>
                        <a:t> </a:t>
                      </a:r>
                      <a:r>
                        <a:rPr lang="en-US" sz="900" b="0" kern="1200" err="1">
                          <a:solidFill>
                            <a:schemeClr val="bg1"/>
                          </a:solidFill>
                          <a:latin typeface="+mn-lt"/>
                          <a:ea typeface="+mn-ea"/>
                          <a:cs typeface="+mn-cs"/>
                        </a:rPr>
                        <a:t>højrentelande</a:t>
                      </a:r>
                      <a:endParaRPr lang="en-US" sz="900" b="0" kern="1200">
                        <a:solidFill>
                          <a:schemeClr val="bg1"/>
                        </a:solidFill>
                        <a:latin typeface="+mn-lt"/>
                        <a:ea typeface="+mn-ea"/>
                        <a:cs typeface="+mn-cs"/>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marL="0" algn="l" defTabSz="914217" rtl="0" eaLnBrk="1" latinLnBrk="0" hangingPunct="1">
                        <a:lnSpc>
                          <a:spcPct val="120000"/>
                        </a:lnSpc>
                        <a:spcBef>
                          <a:spcPct val="85000"/>
                        </a:spcBef>
                        <a:buClr>
                          <a:srgbClr val="1E2866"/>
                        </a:buClr>
                      </a:pPr>
                      <a:r>
                        <a:rPr lang="en-US" sz="900" b="0" kern="1200" err="1">
                          <a:solidFill>
                            <a:schemeClr val="bg1"/>
                          </a:solidFill>
                          <a:latin typeface="+mn-lt"/>
                          <a:ea typeface="+mn-ea"/>
                          <a:cs typeface="+mn-cs"/>
                        </a:rPr>
                        <a:t>Undervægt</a:t>
                      </a:r>
                      <a:endParaRPr lang="en-US" sz="900" b="0" kern="1200">
                        <a:solidFill>
                          <a:schemeClr val="bg1"/>
                        </a:solidFill>
                        <a:latin typeface="+mn-lt"/>
                        <a:ea typeface="+mn-ea"/>
                        <a:cs typeface="+mn-cs"/>
                      </a:endParaRPr>
                    </a:p>
                  </a:txBody>
                  <a:tcPr marL="0" marR="0" marT="0" marB="0">
                    <a:lnL w="12700" cmpd="sng">
                      <a:noFill/>
                    </a:lnL>
                    <a:lnR w="12700" cap="flat" cmpd="sng" algn="ctr">
                      <a:solidFill>
                        <a:schemeClr val="bg1"/>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11"/>
                  </a:ext>
                </a:extLst>
              </a:tr>
            </a:tbl>
          </a:graphicData>
        </a:graphic>
      </p:graphicFrame>
      <p:cxnSp>
        <p:nvCxnSpPr>
          <p:cNvPr id="10" name="Straight Connector 9">
            <a:extLst>
              <a:ext uri="{FF2B5EF4-FFF2-40B4-BE49-F238E27FC236}">
                <a16:creationId xmlns:a16="http://schemas.microsoft.com/office/drawing/2014/main" id="{77B9D441-D38E-4E42-AD43-4FDED6C71867}"/>
              </a:ext>
            </a:extLst>
          </p:cNvPr>
          <p:cNvCxnSpPr>
            <a:cxnSpLocks/>
          </p:cNvCxnSpPr>
          <p:nvPr userDrawn="1"/>
        </p:nvCxnSpPr>
        <p:spPr>
          <a:xfrm>
            <a:off x="6815896" y="3644180"/>
            <a:ext cx="4707869" cy="0"/>
          </a:xfrm>
          <a:prstGeom prst="line">
            <a:avLst/>
          </a:prstGeom>
          <a:ln w="6350">
            <a:solidFill>
              <a:srgbClr val="8B8A8D"/>
            </a:solidFill>
          </a:ln>
        </p:spPr>
        <p:style>
          <a:lnRef idx="1">
            <a:schemeClr val="accent1"/>
          </a:lnRef>
          <a:fillRef idx="0">
            <a:schemeClr val="accent1"/>
          </a:fillRef>
          <a:effectRef idx="0">
            <a:schemeClr val="accent1"/>
          </a:effectRef>
          <a:fontRef idx="minor">
            <a:schemeClr val="tx1"/>
          </a:fontRef>
        </p:style>
      </p:cxnSp>
      <p:sp>
        <p:nvSpPr>
          <p:cNvPr id="11" name="Rectangle 10">
            <a:extLst>
              <a:ext uri="{FF2B5EF4-FFF2-40B4-BE49-F238E27FC236}">
                <a16:creationId xmlns:a16="http://schemas.microsoft.com/office/drawing/2014/main" id="{B9FA59F9-A654-4E8D-A062-B0EB908A2245}"/>
              </a:ext>
            </a:extLst>
          </p:cNvPr>
          <p:cNvSpPr/>
          <p:nvPr userDrawn="1"/>
        </p:nvSpPr>
        <p:spPr>
          <a:xfrm>
            <a:off x="6815893" y="3325353"/>
            <a:ext cx="4751290" cy="31883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47" tIns="45673" rIns="91347" bIns="45673" numCol="1" spcCol="0" rtlCol="0" fromWordArt="0" anchor="ctr" anchorCtr="0" forceAA="0" compatLnSpc="1">
            <a:prstTxWarp prst="textNoShape">
              <a:avLst/>
            </a:prstTxWarp>
            <a:noAutofit/>
          </a:bodyPr>
          <a:lstStyle/>
          <a:p>
            <a:pPr algn="ctr">
              <a:buClr>
                <a:prstClr val="black"/>
              </a:buClr>
              <a:defRPr/>
            </a:pPr>
            <a:r>
              <a:rPr lang="en-GB" sz="1400" b="0">
                <a:solidFill>
                  <a:srgbClr val="00005E"/>
                </a:solidFill>
              </a:rPr>
              <a:t>OVERVÆGT</a:t>
            </a:r>
            <a:endParaRPr lang="en-GB" sz="1400" b="0" dirty="0">
              <a:solidFill>
                <a:srgbClr val="00005E"/>
              </a:solidFill>
            </a:endParaRPr>
          </a:p>
        </p:txBody>
      </p:sp>
      <p:sp>
        <p:nvSpPr>
          <p:cNvPr id="12" name="Rectangle 11">
            <a:extLst>
              <a:ext uri="{FF2B5EF4-FFF2-40B4-BE49-F238E27FC236}">
                <a16:creationId xmlns:a16="http://schemas.microsoft.com/office/drawing/2014/main" id="{F8C508A3-DDA2-4413-BC8E-EFF8F9DF2A83}"/>
              </a:ext>
            </a:extLst>
          </p:cNvPr>
          <p:cNvSpPr/>
          <p:nvPr userDrawn="1"/>
        </p:nvSpPr>
        <p:spPr>
          <a:xfrm>
            <a:off x="6769977" y="3788163"/>
            <a:ext cx="4797206" cy="253857"/>
          </a:xfrm>
          <a:prstGeom prst="rect">
            <a:avLst/>
          </a:prstGeom>
        </p:spPr>
        <p:txBody>
          <a:bodyPr wrap="square">
            <a:spAutoFit/>
          </a:bodyPr>
          <a:lstStyle/>
          <a:p>
            <a:pPr fontAlgn="auto">
              <a:spcAft>
                <a:spcPts val="0"/>
              </a:spcAft>
              <a:buClrTx/>
              <a:defRPr/>
            </a:pPr>
            <a:r>
              <a:rPr lang="en-GB" sz="1050" b="0">
                <a:solidFill>
                  <a:prstClr val="black"/>
                </a:solidFill>
              </a:rPr>
              <a:t>Indsæt tekst</a:t>
            </a:r>
            <a:endParaRPr lang="en-GB" sz="1050" b="0" dirty="0">
              <a:solidFill>
                <a:prstClr val="black"/>
              </a:solidFill>
            </a:endParaRPr>
          </a:p>
        </p:txBody>
      </p:sp>
      <p:sp>
        <p:nvSpPr>
          <p:cNvPr id="13" name="Rectangle 12">
            <a:extLst>
              <a:ext uri="{FF2B5EF4-FFF2-40B4-BE49-F238E27FC236}">
                <a16:creationId xmlns:a16="http://schemas.microsoft.com/office/drawing/2014/main" id="{94A29658-627C-4403-A6D9-598066EFA78B}"/>
              </a:ext>
            </a:extLst>
          </p:cNvPr>
          <p:cNvSpPr/>
          <p:nvPr userDrawn="1"/>
        </p:nvSpPr>
        <p:spPr>
          <a:xfrm>
            <a:off x="6798287" y="4218619"/>
            <a:ext cx="4751290" cy="31883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47" tIns="45673" rIns="91347" bIns="45673" numCol="1" spcCol="0" rtlCol="0" fromWordArt="0" anchor="ctr" anchorCtr="0" forceAA="0" compatLnSpc="1">
            <a:prstTxWarp prst="textNoShape">
              <a:avLst/>
            </a:prstTxWarp>
            <a:noAutofit/>
          </a:bodyPr>
          <a:lstStyle/>
          <a:p>
            <a:pPr algn="ctr">
              <a:buClr>
                <a:prstClr val="black"/>
              </a:buClr>
              <a:defRPr/>
            </a:pPr>
            <a:r>
              <a:rPr lang="en-GB" sz="1400" b="0">
                <a:solidFill>
                  <a:srgbClr val="00005E"/>
                </a:solidFill>
              </a:rPr>
              <a:t>NEUTRAL</a:t>
            </a:r>
            <a:endParaRPr lang="en-GB" sz="1400" b="0" dirty="0">
              <a:solidFill>
                <a:srgbClr val="00005E"/>
              </a:solidFill>
            </a:endParaRPr>
          </a:p>
        </p:txBody>
      </p:sp>
      <p:sp>
        <p:nvSpPr>
          <p:cNvPr id="14" name="Rectangle 13">
            <a:extLst>
              <a:ext uri="{FF2B5EF4-FFF2-40B4-BE49-F238E27FC236}">
                <a16:creationId xmlns:a16="http://schemas.microsoft.com/office/drawing/2014/main" id="{A5144BE6-577D-4D53-8765-1777B2BA65A9}"/>
              </a:ext>
            </a:extLst>
          </p:cNvPr>
          <p:cNvSpPr/>
          <p:nvPr userDrawn="1"/>
        </p:nvSpPr>
        <p:spPr>
          <a:xfrm>
            <a:off x="6752371" y="4681434"/>
            <a:ext cx="4797206" cy="253857"/>
          </a:xfrm>
          <a:prstGeom prst="rect">
            <a:avLst/>
          </a:prstGeom>
        </p:spPr>
        <p:txBody>
          <a:bodyPr wrap="square">
            <a:spAutoFit/>
          </a:bodyPr>
          <a:lstStyle/>
          <a:p>
            <a:pPr fontAlgn="auto">
              <a:spcAft>
                <a:spcPts val="0"/>
              </a:spcAft>
              <a:buClrTx/>
              <a:defRPr/>
            </a:pPr>
            <a:r>
              <a:rPr lang="en-GB" sz="1050" b="0">
                <a:solidFill>
                  <a:prstClr val="black"/>
                </a:solidFill>
              </a:rPr>
              <a:t>Indsæt tekst</a:t>
            </a:r>
            <a:endParaRPr lang="en-GB" sz="1050" b="0" dirty="0">
              <a:solidFill>
                <a:prstClr val="black"/>
              </a:solidFill>
            </a:endParaRPr>
          </a:p>
        </p:txBody>
      </p:sp>
      <p:sp>
        <p:nvSpPr>
          <p:cNvPr id="15" name="Rectangle 14">
            <a:extLst>
              <a:ext uri="{FF2B5EF4-FFF2-40B4-BE49-F238E27FC236}">
                <a16:creationId xmlns:a16="http://schemas.microsoft.com/office/drawing/2014/main" id="{93AF0E64-CABC-47EE-A0DA-962042F43517}"/>
              </a:ext>
            </a:extLst>
          </p:cNvPr>
          <p:cNvSpPr/>
          <p:nvPr userDrawn="1"/>
        </p:nvSpPr>
        <p:spPr>
          <a:xfrm>
            <a:off x="6815896" y="5087253"/>
            <a:ext cx="4707869" cy="31883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47" tIns="45673" rIns="91347" bIns="45673" numCol="1" spcCol="0" rtlCol="0" fromWordArt="0" anchor="ctr" anchorCtr="0" forceAA="0" compatLnSpc="1">
            <a:prstTxWarp prst="textNoShape">
              <a:avLst/>
            </a:prstTxWarp>
            <a:noAutofit/>
          </a:bodyPr>
          <a:lstStyle/>
          <a:p>
            <a:pPr algn="ctr">
              <a:buClr>
                <a:prstClr val="black"/>
              </a:buClr>
              <a:defRPr/>
            </a:pPr>
            <a:r>
              <a:rPr lang="en-GB" sz="1400" b="0">
                <a:solidFill>
                  <a:srgbClr val="00005E"/>
                </a:solidFill>
              </a:rPr>
              <a:t>UNDERVÆGT</a:t>
            </a:r>
            <a:endParaRPr lang="en-GB" sz="1400" b="0" dirty="0">
              <a:solidFill>
                <a:srgbClr val="00005E"/>
              </a:solidFill>
            </a:endParaRPr>
          </a:p>
        </p:txBody>
      </p:sp>
      <p:sp>
        <p:nvSpPr>
          <p:cNvPr id="16" name="Rectangle 15">
            <a:extLst>
              <a:ext uri="{FF2B5EF4-FFF2-40B4-BE49-F238E27FC236}">
                <a16:creationId xmlns:a16="http://schemas.microsoft.com/office/drawing/2014/main" id="{69358E1D-4978-42A5-9B5E-0FDB3E864871}"/>
              </a:ext>
            </a:extLst>
          </p:cNvPr>
          <p:cNvSpPr/>
          <p:nvPr userDrawn="1"/>
        </p:nvSpPr>
        <p:spPr>
          <a:xfrm>
            <a:off x="6815893" y="5550068"/>
            <a:ext cx="4797206" cy="253857"/>
          </a:xfrm>
          <a:prstGeom prst="rect">
            <a:avLst/>
          </a:prstGeom>
        </p:spPr>
        <p:txBody>
          <a:bodyPr wrap="square">
            <a:spAutoFit/>
          </a:bodyPr>
          <a:lstStyle/>
          <a:p>
            <a:pPr fontAlgn="auto">
              <a:spcAft>
                <a:spcPts val="0"/>
              </a:spcAft>
              <a:buClrTx/>
              <a:defRPr/>
            </a:pPr>
            <a:r>
              <a:rPr lang="en-GB" sz="1050" b="0">
                <a:solidFill>
                  <a:prstClr val="black"/>
                </a:solidFill>
              </a:rPr>
              <a:t>Indsæt tekst</a:t>
            </a:r>
            <a:endParaRPr lang="en-GB" sz="1050" b="0" dirty="0">
              <a:solidFill>
                <a:prstClr val="black"/>
              </a:solidFill>
            </a:endParaRPr>
          </a:p>
        </p:txBody>
      </p:sp>
      <p:cxnSp>
        <p:nvCxnSpPr>
          <p:cNvPr id="17" name="Straight Connector 16">
            <a:extLst>
              <a:ext uri="{FF2B5EF4-FFF2-40B4-BE49-F238E27FC236}">
                <a16:creationId xmlns:a16="http://schemas.microsoft.com/office/drawing/2014/main" id="{7092653B-AC45-4E38-BD7F-16C079E2B8AB}"/>
              </a:ext>
            </a:extLst>
          </p:cNvPr>
          <p:cNvCxnSpPr>
            <a:cxnSpLocks/>
          </p:cNvCxnSpPr>
          <p:nvPr userDrawn="1"/>
        </p:nvCxnSpPr>
        <p:spPr>
          <a:xfrm>
            <a:off x="6815896" y="4564831"/>
            <a:ext cx="4707869" cy="0"/>
          </a:xfrm>
          <a:prstGeom prst="line">
            <a:avLst/>
          </a:prstGeom>
          <a:ln w="6350">
            <a:solidFill>
              <a:srgbClr val="8B8A8D"/>
            </a:solidFill>
          </a:ln>
        </p:spPr>
        <p:style>
          <a:lnRef idx="1">
            <a:schemeClr val="accent1"/>
          </a:lnRef>
          <a:fillRef idx="0">
            <a:schemeClr val="accent1"/>
          </a:fillRef>
          <a:effectRef idx="0">
            <a:schemeClr val="accent1"/>
          </a:effectRef>
          <a:fontRef idx="minor">
            <a:schemeClr val="tx1"/>
          </a:fontRef>
        </p:style>
      </p:cxnSp>
      <p:cxnSp>
        <p:nvCxnSpPr>
          <p:cNvPr id="18" name="Straight Connector 17">
            <a:extLst>
              <a:ext uri="{FF2B5EF4-FFF2-40B4-BE49-F238E27FC236}">
                <a16:creationId xmlns:a16="http://schemas.microsoft.com/office/drawing/2014/main" id="{38EAD08D-28DD-46AE-A74D-50CDD61FA1AA}"/>
              </a:ext>
            </a:extLst>
          </p:cNvPr>
          <p:cNvCxnSpPr>
            <a:cxnSpLocks/>
          </p:cNvCxnSpPr>
          <p:nvPr userDrawn="1"/>
        </p:nvCxnSpPr>
        <p:spPr>
          <a:xfrm>
            <a:off x="6817800" y="5425300"/>
            <a:ext cx="4707869" cy="0"/>
          </a:xfrm>
          <a:prstGeom prst="line">
            <a:avLst/>
          </a:prstGeom>
          <a:ln w="6350">
            <a:solidFill>
              <a:srgbClr val="8B8A8D"/>
            </a:solidFill>
          </a:ln>
        </p:spPr>
        <p:style>
          <a:lnRef idx="1">
            <a:schemeClr val="accent1"/>
          </a:lnRef>
          <a:fillRef idx="0">
            <a:schemeClr val="accent1"/>
          </a:fillRef>
          <a:effectRef idx="0">
            <a:schemeClr val="accent1"/>
          </a:effectRef>
          <a:fontRef idx="minor">
            <a:schemeClr val="tx1"/>
          </a:fontRef>
        </p:style>
      </p:cxnSp>
      <p:sp>
        <p:nvSpPr>
          <p:cNvPr id="19" name="Content Placeholder 1">
            <a:extLst>
              <a:ext uri="{FF2B5EF4-FFF2-40B4-BE49-F238E27FC236}">
                <a16:creationId xmlns:a16="http://schemas.microsoft.com/office/drawing/2014/main" id="{2A354151-31B1-4B9C-B461-4B91070393C6}"/>
              </a:ext>
            </a:extLst>
          </p:cNvPr>
          <p:cNvSpPr>
            <a:spLocks noGrp="1"/>
          </p:cNvSpPr>
          <p:nvPr>
            <p:ph idx="1" hasCustomPrompt="1"/>
          </p:nvPr>
        </p:nvSpPr>
        <p:spPr>
          <a:xfrm>
            <a:off x="3" y="1628428"/>
            <a:ext cx="6107544" cy="2384721"/>
          </a:xfrm>
          <a:prstGeom prst="rect">
            <a:avLst/>
          </a:prstGeom>
        </p:spPr>
        <p:txBody>
          <a:bodyPr/>
          <a:lstStyle>
            <a:lvl1pPr marL="0" indent="0" algn="ctr">
              <a:buNone/>
              <a:defRPr>
                <a:solidFill>
                  <a:schemeClr val="bg1"/>
                </a:solidFill>
              </a:defRPr>
            </a:lvl1pPr>
          </a:lstStyle>
          <a:p>
            <a:pPr marL="0" indent="0" algn="ctr">
              <a:buNone/>
            </a:pPr>
            <a:r>
              <a:rPr lang="en-GB" sz="5393" b="1">
                <a:latin typeface="Arial (headings)"/>
              </a:rPr>
              <a:t>Obligationer</a:t>
            </a:r>
            <a:br>
              <a:rPr lang="en-GB" sz="5393" b="1">
                <a:latin typeface="Arial (headings)"/>
              </a:rPr>
            </a:br>
            <a:r>
              <a:rPr lang="en-GB" sz="4396">
                <a:solidFill>
                  <a:srgbClr val="FF5959"/>
                </a:solidFill>
                <a:latin typeface="Arial (headings)"/>
              </a:rPr>
              <a:t>Undervægt</a:t>
            </a:r>
            <a:endParaRPr lang="en-GB" sz="4396" dirty="0">
              <a:solidFill>
                <a:srgbClr val="FF5959"/>
              </a:solidFill>
            </a:endParaRPr>
          </a:p>
        </p:txBody>
      </p:sp>
      <p:sp>
        <p:nvSpPr>
          <p:cNvPr id="20" name="Rectangle 19">
            <a:extLst>
              <a:ext uri="{FF2B5EF4-FFF2-40B4-BE49-F238E27FC236}">
                <a16:creationId xmlns:a16="http://schemas.microsoft.com/office/drawing/2014/main" id="{2AD8CBE9-78EE-40DD-8099-41DE36961ED7}"/>
              </a:ext>
            </a:extLst>
          </p:cNvPr>
          <p:cNvSpPr/>
          <p:nvPr userDrawn="1"/>
        </p:nvSpPr>
        <p:spPr>
          <a:xfrm>
            <a:off x="-1" y="83919"/>
            <a:ext cx="6096000" cy="31883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47" tIns="45673" rIns="91347" bIns="45673" numCol="1" spcCol="0" rtlCol="0" fromWordArt="0" anchor="ctr" anchorCtr="0" forceAA="0" compatLnSpc="1">
            <a:prstTxWarp prst="textNoShape">
              <a:avLst/>
            </a:prstTxWarp>
            <a:noAutofit/>
          </a:bodyPr>
          <a:lstStyle/>
          <a:p>
            <a:pPr algn="ctr">
              <a:buClr>
                <a:prstClr val="black"/>
              </a:buClr>
              <a:defRPr/>
            </a:pPr>
            <a:r>
              <a:rPr lang="en-GB" sz="1400" b="0">
                <a:solidFill>
                  <a:prstClr val="white"/>
                </a:solidFill>
              </a:rPr>
              <a:t>Month Anno</a:t>
            </a:r>
            <a:endParaRPr lang="en-GB" sz="1400" b="0" dirty="0">
              <a:solidFill>
                <a:prstClr val="white"/>
              </a:solidFill>
            </a:endParaRPr>
          </a:p>
        </p:txBody>
      </p:sp>
    </p:spTree>
    <p:extLst>
      <p:ext uri="{BB962C8B-B14F-4D97-AF65-F5344CB8AC3E}">
        <p14:creationId xmlns:p14="http://schemas.microsoft.com/office/powerpoint/2010/main" val="2413407195"/>
      </p:ext>
    </p:extLst>
  </p:cSld>
  <p:clrMapOvr>
    <a:masterClrMapping/>
  </p:clrMapOvr>
  <p:hf hdr="0" ftr="0" dt="0"/>
</p:sldLayout>
</file>

<file path=ppt/slideLayouts/slideLayout36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5" name="TextBox 4">
            <a:extLst>
              <a:ext uri="{FF2B5EF4-FFF2-40B4-BE49-F238E27FC236}">
                <a16:creationId xmlns:a16="http://schemas.microsoft.com/office/drawing/2014/main" id="{74F90AF3-51BE-40B8-942C-79E99E75FA17}"/>
              </a:ext>
            </a:extLst>
          </p:cNvPr>
          <p:cNvSpPr txBox="1"/>
          <p:nvPr userDrawn="1"/>
        </p:nvSpPr>
        <p:spPr>
          <a:xfrm>
            <a:off x="0" y="1"/>
            <a:ext cx="6096000" cy="6858000"/>
          </a:xfrm>
          <a:prstGeom prst="rect">
            <a:avLst/>
          </a:prstGeom>
          <a:solidFill>
            <a:srgbClr val="00005E"/>
          </a:solidFill>
        </p:spPr>
        <p:txBody>
          <a:bodyPr vert="horz" wrap="square" lIns="0" tIns="0" rIns="0" bIns="0" rtlCol="0">
            <a:noAutofit/>
          </a:bodyPr>
          <a:lstStyle/>
          <a:p>
            <a:pPr fontAlgn="auto">
              <a:spcAft>
                <a:spcPts val="0"/>
              </a:spcAft>
              <a:buClr>
                <a:prstClr val="black"/>
              </a:buClr>
            </a:pPr>
            <a:endParaRPr lang="en-GB" sz="900" dirty="0">
              <a:solidFill>
                <a:srgbClr val="8B8A8D"/>
              </a:solidFill>
            </a:endParaRPr>
          </a:p>
        </p:txBody>
      </p:sp>
    </p:spTree>
    <p:extLst>
      <p:ext uri="{BB962C8B-B14F-4D97-AF65-F5344CB8AC3E}">
        <p14:creationId xmlns:p14="http://schemas.microsoft.com/office/powerpoint/2010/main" val="346662941"/>
      </p:ext>
    </p:extLst>
  </p:cSld>
  <p:clrMapOvr>
    <a:masterClrMapping/>
  </p:clrMapOvr>
  <p:hf hdr="0" ftr="0" dt="0"/>
</p:sldLayout>
</file>

<file path=ppt/slideLayouts/slideLayout367.xml><?xml version="1.0" encoding="utf-8"?>
<p:sldLayout xmlns:a="http://schemas.openxmlformats.org/drawingml/2006/main" xmlns:r="http://schemas.openxmlformats.org/officeDocument/2006/relationships" xmlns:p="http://schemas.openxmlformats.org/presentationml/2006/main" preserve="1" userDrawn="1">
  <p:cSld name="5_Title and Content">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1A5E59F7-0370-405F-AD7D-12D423D4A4F5}"/>
              </a:ext>
            </a:extLst>
          </p:cNvPr>
          <p:cNvSpPr txBox="1"/>
          <p:nvPr userDrawn="1"/>
        </p:nvSpPr>
        <p:spPr>
          <a:xfrm>
            <a:off x="0" y="1"/>
            <a:ext cx="6096000" cy="6858000"/>
          </a:xfrm>
          <a:prstGeom prst="rect">
            <a:avLst/>
          </a:prstGeom>
          <a:solidFill>
            <a:srgbClr val="00005E"/>
          </a:solidFill>
        </p:spPr>
        <p:txBody>
          <a:bodyPr vert="horz" wrap="square" lIns="0" tIns="0" rIns="0" bIns="0" rtlCol="0">
            <a:noAutofit/>
          </a:bodyPr>
          <a:lstStyle/>
          <a:p>
            <a:pPr marL="0" indent="0" fontAlgn="auto">
              <a:spcAft>
                <a:spcPts val="0"/>
              </a:spcAft>
              <a:buNone/>
            </a:pPr>
            <a:endParaRPr lang="en-GB" sz="900" b="1" dirty="0">
              <a:solidFill>
                <a:srgbClr val="8B8A8D"/>
              </a:solidFill>
            </a:endParaRPr>
          </a:p>
        </p:txBody>
      </p:sp>
      <p:cxnSp>
        <p:nvCxnSpPr>
          <p:cNvPr id="3" name="Straight Connector 2">
            <a:extLst>
              <a:ext uri="{FF2B5EF4-FFF2-40B4-BE49-F238E27FC236}">
                <a16:creationId xmlns:a16="http://schemas.microsoft.com/office/drawing/2014/main" id="{E153C34E-F0F9-47D3-9A0D-0F5AA7FC38CD}"/>
              </a:ext>
            </a:extLst>
          </p:cNvPr>
          <p:cNvCxnSpPr>
            <a:cxnSpLocks/>
          </p:cNvCxnSpPr>
          <p:nvPr userDrawn="1"/>
        </p:nvCxnSpPr>
        <p:spPr>
          <a:xfrm>
            <a:off x="6815896" y="6313359"/>
            <a:ext cx="4721577" cy="0"/>
          </a:xfrm>
          <a:prstGeom prst="line">
            <a:avLst/>
          </a:prstGeom>
          <a:ln w="6350">
            <a:solidFill>
              <a:srgbClr val="8B8A8D"/>
            </a:solidFill>
          </a:ln>
        </p:spPr>
        <p:style>
          <a:lnRef idx="1">
            <a:schemeClr val="accent1"/>
          </a:lnRef>
          <a:fillRef idx="0">
            <a:schemeClr val="accent1"/>
          </a:fillRef>
          <a:effectRef idx="0">
            <a:schemeClr val="accent1"/>
          </a:effectRef>
          <a:fontRef idx="minor">
            <a:schemeClr val="tx1"/>
          </a:fontRef>
        </p:style>
      </p:cxnSp>
      <p:sp>
        <p:nvSpPr>
          <p:cNvPr id="4" name="Title 1">
            <a:extLst>
              <a:ext uri="{FF2B5EF4-FFF2-40B4-BE49-F238E27FC236}">
                <a16:creationId xmlns:a16="http://schemas.microsoft.com/office/drawing/2014/main" id="{3927457F-A6D1-44F6-BE5C-76ACE5D1029D}"/>
              </a:ext>
            </a:extLst>
          </p:cNvPr>
          <p:cNvSpPr txBox="1">
            <a:spLocks/>
          </p:cNvSpPr>
          <p:nvPr userDrawn="1"/>
        </p:nvSpPr>
        <p:spPr>
          <a:xfrm>
            <a:off x="6815896" y="842555"/>
            <a:ext cx="4707869" cy="569894"/>
          </a:xfrm>
          <a:prstGeom prst="rect">
            <a:avLst/>
          </a:prstGeom>
        </p:spPr>
        <p:txBody>
          <a:bodyPr vert="horz" lIns="0" tIns="0" rIns="0" bIns="0" rtlCol="0" anchor="t" anchorCtr="0">
            <a:noAutofit/>
          </a:bodyPr>
          <a:lstStyle>
            <a:lvl1pPr algn="l" defTabSz="1088776" rtl="0" eaLnBrk="1" latinLnBrk="0" hangingPunct="1">
              <a:spcBef>
                <a:spcPct val="0"/>
              </a:spcBef>
              <a:buNone/>
              <a:defRPr sz="2000" b="1" kern="1200">
                <a:solidFill>
                  <a:schemeClr val="accent1"/>
                </a:solidFill>
                <a:latin typeface="+mj-lt"/>
                <a:ea typeface="+mj-ea"/>
                <a:cs typeface="+mj-cs"/>
              </a:defRPr>
            </a:lvl1pPr>
          </a:lstStyle>
          <a:p>
            <a:pPr algn="ctr">
              <a:buClr>
                <a:prstClr val="black"/>
              </a:buClr>
              <a:defRPr/>
            </a:pPr>
            <a:r>
              <a:rPr lang="en-GB" sz="1400" b="0">
                <a:solidFill>
                  <a:schemeClr val="tx1"/>
                </a:solidFill>
              </a:rPr>
              <a:t>REGIONER</a:t>
            </a:r>
            <a:endParaRPr lang="en-GB" sz="1400" b="0" dirty="0">
              <a:solidFill>
                <a:schemeClr val="tx1"/>
              </a:solidFill>
            </a:endParaRPr>
          </a:p>
        </p:txBody>
      </p:sp>
      <p:sp>
        <p:nvSpPr>
          <p:cNvPr id="5" name="Rectangle 4">
            <a:extLst>
              <a:ext uri="{FF2B5EF4-FFF2-40B4-BE49-F238E27FC236}">
                <a16:creationId xmlns:a16="http://schemas.microsoft.com/office/drawing/2014/main" id="{AED7595E-4BCC-43F1-ABFF-5AA67552F70F}"/>
              </a:ext>
            </a:extLst>
          </p:cNvPr>
          <p:cNvSpPr/>
          <p:nvPr userDrawn="1"/>
        </p:nvSpPr>
        <p:spPr>
          <a:xfrm>
            <a:off x="6759552" y="1196480"/>
            <a:ext cx="4687993" cy="253857"/>
          </a:xfrm>
          <a:prstGeom prst="rect">
            <a:avLst/>
          </a:prstGeom>
        </p:spPr>
        <p:txBody>
          <a:bodyPr wrap="square">
            <a:spAutoFit/>
          </a:bodyPr>
          <a:lstStyle/>
          <a:p>
            <a:pPr fontAlgn="auto">
              <a:spcAft>
                <a:spcPts val="0"/>
              </a:spcAft>
              <a:buClrTx/>
              <a:defRPr/>
            </a:pPr>
            <a:r>
              <a:rPr lang="en-GB" sz="1050" b="0" noProof="1">
                <a:solidFill>
                  <a:prstClr val="black"/>
                </a:solidFill>
              </a:rPr>
              <a:t>Indsæt tekst</a:t>
            </a:r>
          </a:p>
        </p:txBody>
      </p:sp>
      <p:cxnSp>
        <p:nvCxnSpPr>
          <p:cNvPr id="6" name="Straight Connector 5">
            <a:extLst>
              <a:ext uri="{FF2B5EF4-FFF2-40B4-BE49-F238E27FC236}">
                <a16:creationId xmlns:a16="http://schemas.microsoft.com/office/drawing/2014/main" id="{81A10345-518B-44AC-BD58-55CFCDFBF427}"/>
              </a:ext>
            </a:extLst>
          </p:cNvPr>
          <p:cNvCxnSpPr>
            <a:cxnSpLocks/>
          </p:cNvCxnSpPr>
          <p:nvPr userDrawn="1"/>
        </p:nvCxnSpPr>
        <p:spPr>
          <a:xfrm>
            <a:off x="6815896" y="3644180"/>
            <a:ext cx="4707869" cy="0"/>
          </a:xfrm>
          <a:prstGeom prst="line">
            <a:avLst/>
          </a:prstGeom>
          <a:ln w="6350">
            <a:solidFill>
              <a:srgbClr val="8B8A8D"/>
            </a:solidFill>
          </a:ln>
        </p:spPr>
        <p:style>
          <a:lnRef idx="1">
            <a:schemeClr val="accent1"/>
          </a:lnRef>
          <a:fillRef idx="0">
            <a:schemeClr val="accent1"/>
          </a:fillRef>
          <a:effectRef idx="0">
            <a:schemeClr val="accent1"/>
          </a:effectRef>
          <a:fontRef idx="minor">
            <a:schemeClr val="tx1"/>
          </a:fontRef>
        </p:style>
      </p:cxnSp>
      <p:sp>
        <p:nvSpPr>
          <p:cNvPr id="7" name="Rectangle 6">
            <a:extLst>
              <a:ext uri="{FF2B5EF4-FFF2-40B4-BE49-F238E27FC236}">
                <a16:creationId xmlns:a16="http://schemas.microsoft.com/office/drawing/2014/main" id="{9FD4B51F-974B-4E76-AFB6-42075C68EB7F}"/>
              </a:ext>
            </a:extLst>
          </p:cNvPr>
          <p:cNvSpPr/>
          <p:nvPr userDrawn="1"/>
        </p:nvSpPr>
        <p:spPr>
          <a:xfrm>
            <a:off x="6769977" y="3716177"/>
            <a:ext cx="4797206" cy="253857"/>
          </a:xfrm>
          <a:prstGeom prst="rect">
            <a:avLst/>
          </a:prstGeom>
        </p:spPr>
        <p:txBody>
          <a:bodyPr wrap="square">
            <a:spAutoFit/>
          </a:bodyPr>
          <a:lstStyle/>
          <a:p>
            <a:pPr fontAlgn="auto">
              <a:spcBef>
                <a:spcPts val="600"/>
              </a:spcBef>
              <a:spcAft>
                <a:spcPts val="0"/>
              </a:spcAft>
              <a:buClrTx/>
              <a:defRPr/>
            </a:pPr>
            <a:r>
              <a:rPr lang="en-GB" sz="1050" b="0" noProof="1">
                <a:solidFill>
                  <a:prstClr val="black"/>
                </a:solidFill>
              </a:rPr>
              <a:t>Indsæt tekst</a:t>
            </a:r>
          </a:p>
        </p:txBody>
      </p:sp>
      <p:sp>
        <p:nvSpPr>
          <p:cNvPr id="8" name="Rectangle 7">
            <a:extLst>
              <a:ext uri="{FF2B5EF4-FFF2-40B4-BE49-F238E27FC236}">
                <a16:creationId xmlns:a16="http://schemas.microsoft.com/office/drawing/2014/main" id="{0C30241D-FAB2-44BB-AF26-762A9C7F744D}"/>
              </a:ext>
            </a:extLst>
          </p:cNvPr>
          <p:cNvSpPr/>
          <p:nvPr userDrawn="1"/>
        </p:nvSpPr>
        <p:spPr>
          <a:xfrm>
            <a:off x="6815893" y="3325353"/>
            <a:ext cx="4751290" cy="31883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47" tIns="45673" rIns="91347" bIns="45673" numCol="1" spcCol="0" rtlCol="0" fromWordArt="0" anchor="ctr" anchorCtr="0" forceAA="0" compatLnSpc="1">
            <a:prstTxWarp prst="textNoShape">
              <a:avLst/>
            </a:prstTxWarp>
            <a:noAutofit/>
          </a:bodyPr>
          <a:lstStyle/>
          <a:p>
            <a:pPr algn="ctr">
              <a:buClr>
                <a:prstClr val="black"/>
              </a:buClr>
              <a:defRPr/>
            </a:pPr>
            <a:r>
              <a:rPr lang="en-GB" sz="1400" b="0">
                <a:solidFill>
                  <a:schemeClr val="tx1"/>
                </a:solidFill>
              </a:rPr>
              <a:t>SEKTORER</a:t>
            </a:r>
            <a:endParaRPr lang="en-GB" sz="1400" b="0" dirty="0">
              <a:solidFill>
                <a:schemeClr val="tx1"/>
              </a:solidFill>
            </a:endParaRPr>
          </a:p>
        </p:txBody>
      </p:sp>
      <p:sp>
        <p:nvSpPr>
          <p:cNvPr id="9" name="Content Placeholder 1">
            <a:extLst>
              <a:ext uri="{FF2B5EF4-FFF2-40B4-BE49-F238E27FC236}">
                <a16:creationId xmlns:a16="http://schemas.microsoft.com/office/drawing/2014/main" id="{555A10A1-2F5B-46B9-B599-4CF327DC6CA1}"/>
              </a:ext>
            </a:extLst>
          </p:cNvPr>
          <p:cNvSpPr>
            <a:spLocks noGrp="1"/>
          </p:cNvSpPr>
          <p:nvPr>
            <p:ph idx="1" hasCustomPrompt="1"/>
          </p:nvPr>
        </p:nvSpPr>
        <p:spPr>
          <a:xfrm>
            <a:off x="3" y="1628428"/>
            <a:ext cx="6107544" cy="2384721"/>
          </a:xfrm>
          <a:prstGeom prst="rect">
            <a:avLst/>
          </a:prstGeom>
        </p:spPr>
        <p:txBody>
          <a:bodyPr/>
          <a:lstStyle>
            <a:lvl1pPr marL="0" indent="0" algn="ctr">
              <a:buNone/>
              <a:defRPr>
                <a:solidFill>
                  <a:schemeClr val="bg1"/>
                </a:solidFill>
              </a:defRPr>
            </a:lvl1pPr>
          </a:lstStyle>
          <a:p>
            <a:pPr marL="0" indent="0" algn="ctr">
              <a:buNone/>
            </a:pPr>
            <a:r>
              <a:rPr lang="en-GB" sz="5393" b="1">
                <a:latin typeface="Arial (headings)"/>
              </a:rPr>
              <a:t>Aktier</a:t>
            </a:r>
            <a:br>
              <a:rPr lang="en-GB" sz="5393" b="1">
                <a:latin typeface="Arial (headings)"/>
              </a:rPr>
            </a:br>
            <a:r>
              <a:rPr lang="en-GB" sz="4396">
                <a:solidFill>
                  <a:srgbClr val="40BFBF"/>
                </a:solidFill>
                <a:latin typeface="Arial (headings)"/>
              </a:rPr>
              <a:t>Overvægt</a:t>
            </a:r>
            <a:endParaRPr lang="en-GB" sz="4396" dirty="0">
              <a:solidFill>
                <a:srgbClr val="40BFBF"/>
              </a:solidFill>
            </a:endParaRPr>
          </a:p>
        </p:txBody>
      </p:sp>
      <p:graphicFrame>
        <p:nvGraphicFramePr>
          <p:cNvPr id="10" name="Table 9">
            <a:extLst>
              <a:ext uri="{FF2B5EF4-FFF2-40B4-BE49-F238E27FC236}">
                <a16:creationId xmlns:a16="http://schemas.microsoft.com/office/drawing/2014/main" id="{87403E4B-10F7-46BB-BDAF-0ED9AB1D999B}"/>
              </a:ext>
            </a:extLst>
          </p:cNvPr>
          <p:cNvGraphicFramePr>
            <a:graphicFrameLocks noGrp="1"/>
          </p:cNvGraphicFramePr>
          <p:nvPr userDrawn="1"/>
        </p:nvGraphicFramePr>
        <p:xfrm>
          <a:off x="3627015" y="4447450"/>
          <a:ext cx="2253018" cy="2165628"/>
        </p:xfrm>
        <a:graphic>
          <a:graphicData uri="http://schemas.openxmlformats.org/drawingml/2006/table">
            <a:tbl>
              <a:tblPr firstRow="1" bandRow="1">
                <a:tableStyleId>{5C22544A-7EE6-4342-B048-85BDC9FD1C3A}</a:tableStyleId>
              </a:tblPr>
              <a:tblGrid>
                <a:gridCol w="1101190">
                  <a:extLst>
                    <a:ext uri="{9D8B030D-6E8A-4147-A177-3AD203B41FA5}">
                      <a16:colId xmlns:a16="http://schemas.microsoft.com/office/drawing/2014/main" val="20000"/>
                    </a:ext>
                  </a:extLst>
                </a:gridCol>
                <a:gridCol w="1151828">
                  <a:extLst>
                    <a:ext uri="{9D8B030D-6E8A-4147-A177-3AD203B41FA5}">
                      <a16:colId xmlns:a16="http://schemas.microsoft.com/office/drawing/2014/main" val="20001"/>
                    </a:ext>
                  </a:extLst>
                </a:gridCol>
              </a:tblGrid>
              <a:tr h="180469">
                <a:tc gridSpan="2">
                  <a:txBody>
                    <a:bodyPr/>
                    <a:lstStyle/>
                    <a:p>
                      <a:pPr marL="0" algn="l" defTabSz="914217" rtl="0" eaLnBrk="1" latinLnBrk="0" hangingPunct="1">
                        <a:lnSpc>
                          <a:spcPct val="120000"/>
                        </a:lnSpc>
                        <a:spcBef>
                          <a:spcPct val="85000"/>
                        </a:spcBef>
                        <a:buClr>
                          <a:srgbClr val="1E2866"/>
                        </a:buClr>
                      </a:pPr>
                      <a:r>
                        <a:rPr lang="en-US" sz="1000" b="1" kern="1200">
                          <a:solidFill>
                            <a:schemeClr val="bg1"/>
                          </a:solidFill>
                          <a:latin typeface="+mn-lt"/>
                          <a:ea typeface="+mn-ea"/>
                          <a:cs typeface="+mn-cs"/>
                        </a:rPr>
                        <a:t>SEKTORER</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marL="0" algn="l" defTabSz="914217" rtl="0" eaLnBrk="1" latinLnBrk="0" hangingPunct="1">
                        <a:lnSpc>
                          <a:spcPct val="120000"/>
                        </a:lnSpc>
                        <a:spcBef>
                          <a:spcPct val="85000"/>
                        </a:spcBef>
                        <a:buClr>
                          <a:srgbClr val="1E2866"/>
                        </a:buClr>
                      </a:pPr>
                      <a:endParaRPr lang="da-DK" sz="900" b="0" kern="1200">
                        <a:solidFill>
                          <a:schemeClr val="bg1"/>
                        </a:solidFill>
                        <a:latin typeface="+mn-lt"/>
                        <a:ea typeface="+mn-ea"/>
                        <a:cs typeface="+mn-cs"/>
                      </a:endParaRPr>
                    </a:p>
                  </a:txBody>
                  <a:tcPr marL="0" marR="0" marT="0" marB="0">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180469">
                <a:tc>
                  <a:txBody>
                    <a:bodyPr/>
                    <a:lstStyle/>
                    <a:p>
                      <a:pPr marL="0" algn="l" defTabSz="914217" rtl="0" eaLnBrk="1" latinLnBrk="0" hangingPunct="1">
                        <a:lnSpc>
                          <a:spcPct val="120000"/>
                        </a:lnSpc>
                        <a:spcBef>
                          <a:spcPct val="85000"/>
                        </a:spcBef>
                        <a:buClr>
                          <a:srgbClr val="1E2866"/>
                        </a:buClr>
                      </a:pPr>
                      <a:r>
                        <a:rPr lang="en-US" sz="900" b="0" kern="1200" err="1">
                          <a:solidFill>
                            <a:schemeClr val="bg1"/>
                          </a:solidFill>
                          <a:latin typeface="+mn-lt"/>
                          <a:ea typeface="+mn-ea"/>
                          <a:cs typeface="+mn-cs"/>
                        </a:rPr>
                        <a:t>Industri</a:t>
                      </a:r>
                      <a:endParaRPr lang="en-US" sz="900" b="0" kern="1200">
                        <a:solidFill>
                          <a:schemeClr val="bg1"/>
                        </a:solidFill>
                        <a:latin typeface="+mn-lt"/>
                        <a:ea typeface="+mn-ea"/>
                        <a:cs typeface="+mn-cs"/>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l" defTabSz="914217" rtl="0" eaLnBrk="1" latinLnBrk="0" hangingPunct="1">
                        <a:lnSpc>
                          <a:spcPct val="120000"/>
                        </a:lnSpc>
                        <a:spcBef>
                          <a:spcPct val="85000"/>
                        </a:spcBef>
                        <a:buClr>
                          <a:srgbClr val="1E2866"/>
                        </a:buClr>
                      </a:pPr>
                      <a:r>
                        <a:rPr lang="en-US" sz="900" b="0" kern="1200" err="1">
                          <a:solidFill>
                            <a:schemeClr val="bg1"/>
                          </a:solidFill>
                          <a:latin typeface="+mn-lt"/>
                          <a:ea typeface="+mn-ea"/>
                          <a:cs typeface="+mn-cs"/>
                        </a:rPr>
                        <a:t>Overvægt</a:t>
                      </a:r>
                      <a:endParaRPr lang="en-US" sz="900" b="0" kern="1200">
                        <a:solidFill>
                          <a:schemeClr val="bg1"/>
                        </a:solidFill>
                        <a:latin typeface="+mn-lt"/>
                        <a:ea typeface="+mn-ea"/>
                        <a:cs typeface="+mn-cs"/>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180469">
                <a:tc>
                  <a:txBody>
                    <a:bodyPr/>
                    <a:lstStyle/>
                    <a:p>
                      <a:pPr marL="0" algn="l" defTabSz="914217" rtl="0" eaLnBrk="1" latinLnBrk="0" hangingPunct="1">
                        <a:lnSpc>
                          <a:spcPct val="120000"/>
                        </a:lnSpc>
                        <a:spcBef>
                          <a:spcPct val="85000"/>
                        </a:spcBef>
                        <a:buClr>
                          <a:srgbClr val="1E2866"/>
                        </a:buClr>
                      </a:pPr>
                      <a:r>
                        <a:rPr lang="en-US" sz="900" b="0" kern="1200" err="1">
                          <a:solidFill>
                            <a:schemeClr val="bg1"/>
                          </a:solidFill>
                          <a:latin typeface="+mn-lt"/>
                          <a:ea typeface="+mn-ea"/>
                          <a:cs typeface="+mn-cs"/>
                        </a:rPr>
                        <a:t>Cyklisk</a:t>
                      </a:r>
                      <a:r>
                        <a:rPr lang="en-US" sz="900" b="0" kern="1200">
                          <a:solidFill>
                            <a:schemeClr val="bg1"/>
                          </a:solidFill>
                          <a:latin typeface="+mn-lt"/>
                          <a:ea typeface="+mn-ea"/>
                          <a:cs typeface="+mn-cs"/>
                        </a:rPr>
                        <a:t> </a:t>
                      </a:r>
                      <a:r>
                        <a:rPr lang="en-US" sz="900" b="0" kern="1200" err="1">
                          <a:solidFill>
                            <a:schemeClr val="bg1"/>
                          </a:solidFill>
                          <a:latin typeface="+mn-lt"/>
                          <a:ea typeface="+mn-ea"/>
                          <a:cs typeface="+mn-cs"/>
                        </a:rPr>
                        <a:t>forbrug</a:t>
                      </a:r>
                      <a:endParaRPr lang="en-US" sz="900" b="0" kern="1200">
                        <a:solidFill>
                          <a:schemeClr val="bg1"/>
                        </a:solidFill>
                        <a:latin typeface="+mn-lt"/>
                        <a:ea typeface="+mn-ea"/>
                        <a:cs typeface="+mn-cs"/>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l" defTabSz="914217" rtl="0" eaLnBrk="1" latinLnBrk="0" hangingPunct="1">
                        <a:lnSpc>
                          <a:spcPct val="120000"/>
                        </a:lnSpc>
                        <a:spcBef>
                          <a:spcPct val="85000"/>
                        </a:spcBef>
                        <a:buClr>
                          <a:srgbClr val="1E2866"/>
                        </a:buClr>
                      </a:pPr>
                      <a:r>
                        <a:rPr lang="en-US" sz="900" b="0" kern="1200" err="1">
                          <a:solidFill>
                            <a:schemeClr val="bg1"/>
                          </a:solidFill>
                          <a:latin typeface="+mn-lt"/>
                          <a:ea typeface="+mn-ea"/>
                          <a:cs typeface="+mn-cs"/>
                        </a:rPr>
                        <a:t>Undervægt</a:t>
                      </a:r>
                      <a:endParaRPr lang="en-US" sz="900" b="0" kern="1200">
                        <a:solidFill>
                          <a:schemeClr val="bg1"/>
                        </a:solidFill>
                        <a:latin typeface="+mn-lt"/>
                        <a:ea typeface="+mn-ea"/>
                        <a:cs typeface="+mn-cs"/>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r h="180469">
                <a:tc>
                  <a:txBody>
                    <a:bodyPr/>
                    <a:lstStyle/>
                    <a:p>
                      <a:pPr marL="0" algn="l" defTabSz="914217" rtl="0" eaLnBrk="1" latinLnBrk="0" hangingPunct="1">
                        <a:lnSpc>
                          <a:spcPct val="120000"/>
                        </a:lnSpc>
                        <a:spcBef>
                          <a:spcPct val="85000"/>
                        </a:spcBef>
                        <a:buClr>
                          <a:srgbClr val="1E2866"/>
                        </a:buClr>
                      </a:pPr>
                      <a:r>
                        <a:rPr lang="en-US" sz="900" b="0" kern="1200" err="1">
                          <a:solidFill>
                            <a:schemeClr val="bg1"/>
                          </a:solidFill>
                          <a:latin typeface="+mn-lt"/>
                          <a:ea typeface="+mn-ea"/>
                          <a:cs typeface="+mn-cs"/>
                        </a:rPr>
                        <a:t>Stabilt</a:t>
                      </a:r>
                      <a:r>
                        <a:rPr lang="en-US" sz="900" b="0" kern="1200">
                          <a:solidFill>
                            <a:schemeClr val="bg1"/>
                          </a:solidFill>
                          <a:latin typeface="+mn-lt"/>
                          <a:ea typeface="+mn-ea"/>
                          <a:cs typeface="+mn-cs"/>
                        </a:rPr>
                        <a:t> </a:t>
                      </a:r>
                      <a:r>
                        <a:rPr lang="en-US" sz="900" b="0" kern="1200" err="1">
                          <a:solidFill>
                            <a:schemeClr val="bg1"/>
                          </a:solidFill>
                          <a:latin typeface="+mn-lt"/>
                          <a:ea typeface="+mn-ea"/>
                          <a:cs typeface="+mn-cs"/>
                        </a:rPr>
                        <a:t>forbrug</a:t>
                      </a:r>
                      <a:endParaRPr lang="en-US" sz="900" b="0" kern="1200">
                        <a:solidFill>
                          <a:schemeClr val="bg1"/>
                        </a:solidFill>
                        <a:latin typeface="+mn-lt"/>
                        <a:ea typeface="+mn-ea"/>
                        <a:cs typeface="+mn-cs"/>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l" defTabSz="914217" rtl="0" eaLnBrk="1" latinLnBrk="0" hangingPunct="1">
                        <a:lnSpc>
                          <a:spcPct val="120000"/>
                        </a:lnSpc>
                        <a:spcBef>
                          <a:spcPct val="85000"/>
                        </a:spcBef>
                        <a:buClr>
                          <a:srgbClr val="1E2866"/>
                        </a:buClr>
                      </a:pPr>
                      <a:r>
                        <a:rPr lang="en-US" sz="900" b="0" kern="1200" err="1">
                          <a:solidFill>
                            <a:schemeClr val="bg1"/>
                          </a:solidFill>
                          <a:latin typeface="+mn-lt"/>
                          <a:ea typeface="+mn-ea"/>
                          <a:cs typeface="+mn-cs"/>
                        </a:rPr>
                        <a:t>Undervægt</a:t>
                      </a:r>
                      <a:endParaRPr lang="en-US" sz="900" b="0" kern="1200">
                        <a:solidFill>
                          <a:schemeClr val="bg1"/>
                        </a:solidFill>
                        <a:latin typeface="+mn-lt"/>
                        <a:ea typeface="+mn-ea"/>
                        <a:cs typeface="+mn-cs"/>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3"/>
                  </a:ext>
                </a:extLst>
              </a:tr>
              <a:tr h="180469">
                <a:tc>
                  <a:txBody>
                    <a:bodyPr/>
                    <a:lstStyle/>
                    <a:p>
                      <a:pPr marL="0" algn="l" defTabSz="914217" rtl="0" eaLnBrk="1" latinLnBrk="0" hangingPunct="1">
                        <a:lnSpc>
                          <a:spcPct val="120000"/>
                        </a:lnSpc>
                        <a:spcBef>
                          <a:spcPct val="85000"/>
                        </a:spcBef>
                        <a:buClr>
                          <a:srgbClr val="1E2866"/>
                        </a:buClr>
                      </a:pPr>
                      <a:r>
                        <a:rPr lang="en-US" sz="900" b="0" kern="1200">
                          <a:solidFill>
                            <a:schemeClr val="bg1"/>
                          </a:solidFill>
                          <a:latin typeface="+mn-lt"/>
                          <a:ea typeface="+mn-ea"/>
                          <a:cs typeface="+mn-cs"/>
                        </a:rPr>
                        <a:t>Medicinal</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l" defTabSz="914217" rtl="0" eaLnBrk="1" latinLnBrk="0" hangingPunct="1">
                        <a:lnSpc>
                          <a:spcPct val="120000"/>
                        </a:lnSpc>
                        <a:spcBef>
                          <a:spcPct val="85000"/>
                        </a:spcBef>
                        <a:buClr>
                          <a:srgbClr val="1E2866"/>
                        </a:buClr>
                      </a:pPr>
                      <a:r>
                        <a:rPr lang="en-US" sz="900" b="0" kern="1200">
                          <a:solidFill>
                            <a:schemeClr val="bg1"/>
                          </a:solidFill>
                          <a:latin typeface="+mn-lt"/>
                          <a:ea typeface="+mn-ea"/>
                          <a:cs typeface="+mn-cs"/>
                        </a:rPr>
                        <a:t>Neutral</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4"/>
                  </a:ext>
                </a:extLst>
              </a:tr>
              <a:tr h="180469">
                <a:tc>
                  <a:txBody>
                    <a:bodyPr/>
                    <a:lstStyle/>
                    <a:p>
                      <a:pPr marL="0" algn="l" defTabSz="914217" rtl="0" eaLnBrk="1" latinLnBrk="0" hangingPunct="1">
                        <a:lnSpc>
                          <a:spcPct val="120000"/>
                        </a:lnSpc>
                        <a:spcBef>
                          <a:spcPct val="85000"/>
                        </a:spcBef>
                        <a:buClr>
                          <a:srgbClr val="1E2866"/>
                        </a:buClr>
                      </a:pPr>
                      <a:r>
                        <a:rPr lang="en-US" sz="900" b="0" kern="1200" err="1">
                          <a:solidFill>
                            <a:schemeClr val="bg1"/>
                          </a:solidFill>
                          <a:latin typeface="+mn-lt"/>
                          <a:ea typeface="+mn-ea"/>
                          <a:cs typeface="+mn-cs"/>
                        </a:rPr>
                        <a:t>Finans</a:t>
                      </a:r>
                      <a:endParaRPr lang="en-US" sz="900" b="0" kern="1200">
                        <a:solidFill>
                          <a:schemeClr val="bg1"/>
                        </a:solidFill>
                        <a:latin typeface="+mn-lt"/>
                        <a:ea typeface="+mn-ea"/>
                        <a:cs typeface="+mn-cs"/>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l" defTabSz="914217" rtl="0" eaLnBrk="1" latinLnBrk="0" hangingPunct="1">
                        <a:lnSpc>
                          <a:spcPct val="120000"/>
                        </a:lnSpc>
                        <a:spcBef>
                          <a:spcPct val="85000"/>
                        </a:spcBef>
                        <a:buClr>
                          <a:srgbClr val="1E2866"/>
                        </a:buClr>
                      </a:pPr>
                      <a:r>
                        <a:rPr lang="en-US" sz="900" b="0" kern="1200" err="1">
                          <a:solidFill>
                            <a:schemeClr val="bg1"/>
                          </a:solidFill>
                          <a:latin typeface="+mn-lt"/>
                          <a:ea typeface="+mn-ea"/>
                          <a:cs typeface="+mn-cs"/>
                        </a:rPr>
                        <a:t>Overvægt</a:t>
                      </a:r>
                      <a:endParaRPr lang="en-US" sz="900" b="0" kern="1200">
                        <a:solidFill>
                          <a:schemeClr val="bg1"/>
                        </a:solidFill>
                        <a:latin typeface="+mn-lt"/>
                        <a:ea typeface="+mn-ea"/>
                        <a:cs typeface="+mn-cs"/>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5"/>
                  </a:ext>
                </a:extLst>
              </a:tr>
              <a:tr h="180469">
                <a:tc>
                  <a:txBody>
                    <a:bodyPr/>
                    <a:lstStyle/>
                    <a:p>
                      <a:pPr marL="0" algn="l" defTabSz="914217" rtl="0" eaLnBrk="1" latinLnBrk="0" hangingPunct="1">
                        <a:lnSpc>
                          <a:spcPct val="120000"/>
                        </a:lnSpc>
                        <a:spcBef>
                          <a:spcPct val="85000"/>
                        </a:spcBef>
                        <a:buClr>
                          <a:srgbClr val="1E2866"/>
                        </a:buClr>
                      </a:pPr>
                      <a:r>
                        <a:rPr lang="en-US" sz="900" b="0" kern="1200" err="1">
                          <a:solidFill>
                            <a:schemeClr val="bg1"/>
                          </a:solidFill>
                          <a:latin typeface="+mn-lt"/>
                          <a:ea typeface="+mn-ea"/>
                          <a:cs typeface="+mn-cs"/>
                        </a:rPr>
                        <a:t>Finans</a:t>
                      </a:r>
                      <a:endParaRPr lang="en-US" sz="900" b="0" kern="1200">
                        <a:solidFill>
                          <a:schemeClr val="bg1"/>
                        </a:solidFill>
                        <a:latin typeface="+mn-lt"/>
                        <a:ea typeface="+mn-ea"/>
                        <a:cs typeface="+mn-cs"/>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l" defTabSz="914217" rtl="0" eaLnBrk="1" latinLnBrk="0" hangingPunct="1">
                        <a:lnSpc>
                          <a:spcPct val="120000"/>
                        </a:lnSpc>
                        <a:spcBef>
                          <a:spcPct val="85000"/>
                        </a:spcBef>
                        <a:buClr>
                          <a:srgbClr val="1E2866"/>
                        </a:buClr>
                      </a:pPr>
                      <a:r>
                        <a:rPr lang="en-US" sz="900" b="0" kern="1200">
                          <a:solidFill>
                            <a:schemeClr val="bg1"/>
                          </a:solidFill>
                          <a:latin typeface="+mn-lt"/>
                          <a:ea typeface="+mn-ea"/>
                          <a:cs typeface="+mn-cs"/>
                        </a:rPr>
                        <a:t>Neutral</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6"/>
                  </a:ext>
                </a:extLst>
              </a:tr>
              <a:tr h="180469">
                <a:tc>
                  <a:txBody>
                    <a:bodyPr/>
                    <a:lstStyle/>
                    <a:p>
                      <a:pPr marL="0" algn="l" defTabSz="914217" rtl="0" eaLnBrk="1" latinLnBrk="0" hangingPunct="1">
                        <a:lnSpc>
                          <a:spcPct val="120000"/>
                        </a:lnSpc>
                        <a:spcBef>
                          <a:spcPct val="85000"/>
                        </a:spcBef>
                        <a:buClr>
                          <a:srgbClr val="1E2866"/>
                        </a:buClr>
                      </a:pPr>
                      <a:r>
                        <a:rPr lang="en-US" sz="900" b="0" kern="1200">
                          <a:solidFill>
                            <a:schemeClr val="bg1"/>
                          </a:solidFill>
                          <a:latin typeface="+mn-lt"/>
                          <a:ea typeface="+mn-ea"/>
                          <a:cs typeface="+mn-cs"/>
                        </a:rPr>
                        <a:t>IT</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l" defTabSz="914217" rtl="0" eaLnBrk="1" latinLnBrk="0" hangingPunct="1">
                        <a:lnSpc>
                          <a:spcPct val="120000"/>
                        </a:lnSpc>
                        <a:spcBef>
                          <a:spcPct val="85000"/>
                        </a:spcBef>
                        <a:buClr>
                          <a:srgbClr val="1E2866"/>
                        </a:buClr>
                      </a:pPr>
                      <a:r>
                        <a:rPr lang="en-US" sz="900" b="0" kern="1200" err="1">
                          <a:solidFill>
                            <a:schemeClr val="bg1"/>
                          </a:solidFill>
                          <a:latin typeface="+mn-lt"/>
                          <a:ea typeface="+mn-ea"/>
                          <a:cs typeface="+mn-cs"/>
                        </a:rPr>
                        <a:t>Overvægt</a:t>
                      </a:r>
                      <a:endParaRPr lang="en-US" sz="900" b="0" kern="1200">
                        <a:solidFill>
                          <a:schemeClr val="bg1"/>
                        </a:solidFill>
                        <a:latin typeface="+mn-lt"/>
                        <a:ea typeface="+mn-ea"/>
                        <a:cs typeface="+mn-cs"/>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7"/>
                  </a:ext>
                </a:extLst>
              </a:tr>
              <a:tr h="180469">
                <a:tc>
                  <a:txBody>
                    <a:bodyPr/>
                    <a:lstStyle/>
                    <a:p>
                      <a:pPr marL="0" algn="l" defTabSz="914217" rtl="0" eaLnBrk="1" latinLnBrk="0" hangingPunct="1">
                        <a:lnSpc>
                          <a:spcPct val="120000"/>
                        </a:lnSpc>
                        <a:spcBef>
                          <a:spcPct val="85000"/>
                        </a:spcBef>
                        <a:buClr>
                          <a:srgbClr val="1E2866"/>
                        </a:buClr>
                      </a:pPr>
                      <a:r>
                        <a:rPr lang="en-US" sz="900" b="0" kern="1200">
                          <a:solidFill>
                            <a:schemeClr val="bg1"/>
                          </a:solidFill>
                          <a:latin typeface="+mn-lt"/>
                          <a:ea typeface="+mn-ea"/>
                          <a:cs typeface="+mn-cs"/>
                        </a:rPr>
                        <a:t>Telekom</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l" defTabSz="914217" rtl="0" eaLnBrk="1" latinLnBrk="0" hangingPunct="1">
                        <a:lnSpc>
                          <a:spcPct val="120000"/>
                        </a:lnSpc>
                        <a:spcBef>
                          <a:spcPct val="85000"/>
                        </a:spcBef>
                        <a:buClr>
                          <a:srgbClr val="1E2866"/>
                        </a:buClr>
                      </a:pPr>
                      <a:r>
                        <a:rPr lang="en-US" sz="900" b="0" kern="1200" err="1">
                          <a:solidFill>
                            <a:schemeClr val="bg1"/>
                          </a:solidFill>
                          <a:latin typeface="+mn-lt"/>
                          <a:ea typeface="+mn-ea"/>
                          <a:cs typeface="+mn-cs"/>
                        </a:rPr>
                        <a:t>Undervægt</a:t>
                      </a:r>
                      <a:endParaRPr lang="en-US" sz="900" b="0" kern="1200">
                        <a:solidFill>
                          <a:schemeClr val="bg1"/>
                        </a:solidFill>
                        <a:latin typeface="+mn-lt"/>
                        <a:ea typeface="+mn-ea"/>
                        <a:cs typeface="+mn-cs"/>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8"/>
                  </a:ext>
                </a:extLst>
              </a:tr>
              <a:tr h="180469">
                <a:tc>
                  <a:txBody>
                    <a:bodyPr/>
                    <a:lstStyle/>
                    <a:p>
                      <a:pPr marL="0" algn="l" defTabSz="914217" rtl="0" eaLnBrk="1" latinLnBrk="0" hangingPunct="1">
                        <a:lnSpc>
                          <a:spcPct val="120000"/>
                        </a:lnSpc>
                        <a:spcBef>
                          <a:spcPct val="85000"/>
                        </a:spcBef>
                        <a:buClr>
                          <a:srgbClr val="1E2866"/>
                        </a:buClr>
                      </a:pPr>
                      <a:r>
                        <a:rPr lang="en-US" sz="900" b="0" kern="1200" err="1">
                          <a:solidFill>
                            <a:schemeClr val="bg1"/>
                          </a:solidFill>
                          <a:latin typeface="+mn-lt"/>
                          <a:ea typeface="+mn-ea"/>
                          <a:cs typeface="+mn-cs"/>
                        </a:rPr>
                        <a:t>Forsyning</a:t>
                      </a:r>
                      <a:endParaRPr lang="en-US" sz="900" b="0" kern="1200">
                        <a:solidFill>
                          <a:schemeClr val="bg1"/>
                        </a:solidFill>
                        <a:latin typeface="+mn-lt"/>
                        <a:ea typeface="+mn-ea"/>
                        <a:cs typeface="+mn-cs"/>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l" defTabSz="914217" rtl="0" eaLnBrk="1" latinLnBrk="0" hangingPunct="1">
                        <a:lnSpc>
                          <a:spcPct val="120000"/>
                        </a:lnSpc>
                        <a:spcBef>
                          <a:spcPct val="85000"/>
                        </a:spcBef>
                        <a:buClr>
                          <a:srgbClr val="1E2866"/>
                        </a:buClr>
                      </a:pPr>
                      <a:r>
                        <a:rPr lang="en-US" sz="900" b="0" kern="1200" err="1">
                          <a:solidFill>
                            <a:schemeClr val="bg1"/>
                          </a:solidFill>
                          <a:latin typeface="+mn-lt"/>
                          <a:ea typeface="+mn-ea"/>
                          <a:cs typeface="+mn-cs"/>
                        </a:rPr>
                        <a:t>Undervægt</a:t>
                      </a:r>
                      <a:endParaRPr lang="en-US" sz="900" b="0" kern="1200">
                        <a:solidFill>
                          <a:schemeClr val="bg1"/>
                        </a:solidFill>
                        <a:latin typeface="+mn-lt"/>
                        <a:ea typeface="+mn-ea"/>
                        <a:cs typeface="+mn-cs"/>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9"/>
                  </a:ext>
                </a:extLst>
              </a:tr>
              <a:tr h="180469">
                <a:tc>
                  <a:txBody>
                    <a:bodyPr/>
                    <a:lstStyle/>
                    <a:p>
                      <a:pPr marL="0" algn="l" defTabSz="914217" rtl="0" eaLnBrk="1" latinLnBrk="0" hangingPunct="1">
                        <a:lnSpc>
                          <a:spcPct val="120000"/>
                        </a:lnSpc>
                        <a:spcBef>
                          <a:spcPct val="85000"/>
                        </a:spcBef>
                        <a:buClr>
                          <a:srgbClr val="1E2866"/>
                        </a:buClr>
                      </a:pPr>
                      <a:r>
                        <a:rPr lang="en-US" sz="900" b="0" kern="1200" err="1">
                          <a:solidFill>
                            <a:schemeClr val="bg1"/>
                          </a:solidFill>
                          <a:latin typeface="+mn-lt"/>
                          <a:ea typeface="+mn-ea"/>
                          <a:cs typeface="+mn-cs"/>
                        </a:rPr>
                        <a:t>Energi</a:t>
                      </a:r>
                      <a:endParaRPr lang="en-US" sz="900" b="0" kern="1200">
                        <a:solidFill>
                          <a:schemeClr val="bg1"/>
                        </a:solidFill>
                        <a:latin typeface="+mn-lt"/>
                        <a:ea typeface="+mn-ea"/>
                        <a:cs typeface="+mn-cs"/>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l" defTabSz="914217" rtl="0" eaLnBrk="1" latinLnBrk="0" hangingPunct="1">
                        <a:lnSpc>
                          <a:spcPct val="120000"/>
                        </a:lnSpc>
                        <a:spcBef>
                          <a:spcPct val="85000"/>
                        </a:spcBef>
                        <a:buClr>
                          <a:srgbClr val="1E2866"/>
                        </a:buClr>
                      </a:pPr>
                      <a:r>
                        <a:rPr lang="en-US" sz="900" b="0" kern="1200" err="1">
                          <a:solidFill>
                            <a:schemeClr val="bg1"/>
                          </a:solidFill>
                          <a:latin typeface="+mn-lt"/>
                          <a:ea typeface="+mn-ea"/>
                          <a:cs typeface="+mn-cs"/>
                        </a:rPr>
                        <a:t>Overvægt</a:t>
                      </a:r>
                      <a:endParaRPr lang="en-US" sz="900" b="0" kern="1200">
                        <a:solidFill>
                          <a:schemeClr val="bg1"/>
                        </a:solidFill>
                        <a:latin typeface="+mn-lt"/>
                        <a:ea typeface="+mn-ea"/>
                        <a:cs typeface="+mn-cs"/>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10"/>
                  </a:ext>
                </a:extLst>
              </a:tr>
              <a:tr h="180469">
                <a:tc>
                  <a:txBody>
                    <a:bodyPr/>
                    <a:lstStyle/>
                    <a:p>
                      <a:pPr marL="0" algn="l" defTabSz="914217" rtl="0" eaLnBrk="1" latinLnBrk="0" hangingPunct="1">
                        <a:lnSpc>
                          <a:spcPct val="120000"/>
                        </a:lnSpc>
                        <a:spcBef>
                          <a:spcPct val="85000"/>
                        </a:spcBef>
                        <a:buClr>
                          <a:srgbClr val="1E2866"/>
                        </a:buClr>
                      </a:pPr>
                      <a:endParaRPr lang="en-US" sz="900" b="0" kern="1200">
                        <a:solidFill>
                          <a:schemeClr val="bg1"/>
                        </a:solidFill>
                        <a:latin typeface="+mn-lt"/>
                        <a:ea typeface="+mn-ea"/>
                        <a:cs typeface="+mn-cs"/>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l" defTabSz="914217" rtl="0" eaLnBrk="1" latinLnBrk="0" hangingPunct="1">
                        <a:lnSpc>
                          <a:spcPct val="120000"/>
                        </a:lnSpc>
                        <a:spcBef>
                          <a:spcPct val="85000"/>
                        </a:spcBef>
                        <a:buClr>
                          <a:srgbClr val="1E2866"/>
                        </a:buClr>
                      </a:pPr>
                      <a:endParaRPr lang="en-US" sz="900" b="0" kern="1200">
                        <a:solidFill>
                          <a:schemeClr val="bg1"/>
                        </a:solidFill>
                        <a:latin typeface="+mn-lt"/>
                        <a:ea typeface="+mn-ea"/>
                        <a:cs typeface="+mn-cs"/>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11"/>
                  </a:ext>
                </a:extLst>
              </a:tr>
            </a:tbl>
          </a:graphicData>
        </a:graphic>
      </p:graphicFrame>
      <p:graphicFrame>
        <p:nvGraphicFramePr>
          <p:cNvPr id="11" name="Table 10">
            <a:extLst>
              <a:ext uri="{FF2B5EF4-FFF2-40B4-BE49-F238E27FC236}">
                <a16:creationId xmlns:a16="http://schemas.microsoft.com/office/drawing/2014/main" id="{27325D59-601D-4225-8630-33FA73A609BD}"/>
              </a:ext>
            </a:extLst>
          </p:cNvPr>
          <p:cNvGraphicFramePr>
            <a:graphicFrameLocks noGrp="1"/>
          </p:cNvGraphicFramePr>
          <p:nvPr userDrawn="1"/>
        </p:nvGraphicFramePr>
        <p:xfrm>
          <a:off x="552827" y="4447456"/>
          <a:ext cx="2663602" cy="1985159"/>
        </p:xfrm>
        <a:graphic>
          <a:graphicData uri="http://schemas.openxmlformats.org/drawingml/2006/table">
            <a:tbl>
              <a:tblPr firstRow="1" bandRow="1">
                <a:tableStyleId>{7DF18680-E054-41AD-8BC1-D1AEF772440D}</a:tableStyleId>
              </a:tblPr>
              <a:tblGrid>
                <a:gridCol w="1682275">
                  <a:extLst>
                    <a:ext uri="{9D8B030D-6E8A-4147-A177-3AD203B41FA5}">
                      <a16:colId xmlns:a16="http://schemas.microsoft.com/office/drawing/2014/main" val="20000"/>
                    </a:ext>
                  </a:extLst>
                </a:gridCol>
                <a:gridCol w="981327">
                  <a:extLst>
                    <a:ext uri="{9D8B030D-6E8A-4147-A177-3AD203B41FA5}">
                      <a16:colId xmlns:a16="http://schemas.microsoft.com/office/drawing/2014/main" val="20001"/>
                    </a:ext>
                  </a:extLst>
                </a:gridCol>
              </a:tblGrid>
              <a:tr h="180469">
                <a:tc gridSpan="2">
                  <a:txBody>
                    <a:bodyPr/>
                    <a:lstStyle/>
                    <a:p>
                      <a:pPr marL="0" algn="l" defTabSz="914217" rtl="0" eaLnBrk="1" latinLnBrk="0" hangingPunct="1">
                        <a:lnSpc>
                          <a:spcPct val="120000"/>
                        </a:lnSpc>
                        <a:spcBef>
                          <a:spcPct val="85000"/>
                        </a:spcBef>
                        <a:buClr>
                          <a:srgbClr val="1E2866"/>
                        </a:buClr>
                      </a:pPr>
                      <a:r>
                        <a:rPr lang="en-US" sz="1000" b="1" kern="1200">
                          <a:solidFill>
                            <a:schemeClr val="bg1"/>
                          </a:solidFill>
                          <a:latin typeface="+mn-lt"/>
                          <a:ea typeface="+mn-ea"/>
                          <a:cs typeface="+mn-cs"/>
                        </a:rPr>
                        <a:t>REGIONER</a:t>
                      </a:r>
                    </a:p>
                  </a:txBody>
                  <a:tcPr marL="0" marR="0" marT="0" marB="0">
                    <a:lnL w="12700" cmpd="sng">
                      <a:noFill/>
                    </a:lnL>
                    <a:lnR w="12700" cap="flat" cmpd="sng" algn="ctr">
                      <a:solidFill>
                        <a:schemeClr val="bg1"/>
                      </a:solid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hMerge="1">
                  <a:txBody>
                    <a:bodyPr/>
                    <a:lstStyle/>
                    <a:p>
                      <a:pPr marL="0" algn="l" defTabSz="914217" rtl="0" eaLnBrk="1" latinLnBrk="0" hangingPunct="1">
                        <a:lnSpc>
                          <a:spcPct val="120000"/>
                        </a:lnSpc>
                        <a:spcBef>
                          <a:spcPct val="85000"/>
                        </a:spcBef>
                        <a:buClr>
                          <a:srgbClr val="1E2866"/>
                        </a:buClr>
                      </a:pPr>
                      <a:endParaRPr lang="da-DK" sz="900" b="0" kern="1200">
                        <a:solidFill>
                          <a:schemeClr val="bg1"/>
                        </a:solidFill>
                        <a:latin typeface="+mn-lt"/>
                        <a:ea typeface="+mn-ea"/>
                        <a:cs typeface="+mn-cs"/>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180469">
                <a:tc>
                  <a:txBody>
                    <a:bodyPr/>
                    <a:lstStyle/>
                    <a:p>
                      <a:pPr marL="0" algn="l" defTabSz="914217" rtl="0" eaLnBrk="1" latinLnBrk="0" hangingPunct="1">
                        <a:lnSpc>
                          <a:spcPct val="120000"/>
                        </a:lnSpc>
                        <a:spcBef>
                          <a:spcPct val="85000"/>
                        </a:spcBef>
                        <a:buClr>
                          <a:srgbClr val="1E2866"/>
                        </a:buClr>
                      </a:pPr>
                      <a:r>
                        <a:rPr lang="en-US" sz="900" b="0" kern="1200">
                          <a:solidFill>
                            <a:schemeClr val="bg1"/>
                          </a:solidFill>
                          <a:latin typeface="+mn-lt"/>
                          <a:ea typeface="+mn-ea"/>
                          <a:cs typeface="+mn-cs"/>
                        </a:rPr>
                        <a:t>USA</a:t>
                      </a:r>
                    </a:p>
                  </a:txBody>
                  <a:tcPr marL="0" marR="0" marT="0" marB="0">
                    <a:lnL w="12700" cmpd="sng">
                      <a:noFill/>
                    </a:lnL>
                    <a:lnR w="12700" cmpd="sng">
                      <a:noFill/>
                    </a:lnR>
                    <a:lnT w="38100" cmpd="sng">
                      <a:noFill/>
                    </a:lnT>
                    <a:lnB w="12700" cmpd="sng">
                      <a:noFill/>
                    </a:lnB>
                    <a:lnTlToBr w="12700" cmpd="sng">
                      <a:noFill/>
                      <a:prstDash val="solid"/>
                    </a:lnTlToBr>
                    <a:lnBlToTr w="12700" cmpd="sng">
                      <a:noFill/>
                      <a:prstDash val="solid"/>
                    </a:lnBlToTr>
                    <a:noFill/>
                  </a:tcPr>
                </a:tc>
                <a:tc>
                  <a:txBody>
                    <a:bodyPr/>
                    <a:lstStyle/>
                    <a:p>
                      <a:pPr marL="0" algn="l" defTabSz="914217" rtl="0" eaLnBrk="1" latinLnBrk="0" hangingPunct="1">
                        <a:lnSpc>
                          <a:spcPct val="120000"/>
                        </a:lnSpc>
                        <a:spcBef>
                          <a:spcPct val="85000"/>
                        </a:spcBef>
                        <a:buClr>
                          <a:srgbClr val="1E2866"/>
                        </a:buClr>
                      </a:pPr>
                      <a:r>
                        <a:rPr lang="en-US" sz="900" b="0" kern="1200">
                          <a:solidFill>
                            <a:schemeClr val="bg1"/>
                          </a:solidFill>
                          <a:latin typeface="+mn-lt"/>
                          <a:ea typeface="+mn-ea"/>
                          <a:cs typeface="+mn-cs"/>
                        </a:rPr>
                        <a:t>Neutral</a:t>
                      </a:r>
                    </a:p>
                  </a:txBody>
                  <a:tcPr marL="0" marR="0" marT="0" marB="0">
                    <a:lnL w="12700" cmpd="sng">
                      <a:noFill/>
                    </a:lnL>
                    <a:lnR w="12700" cap="flat" cmpd="sng" algn="ctr">
                      <a:solidFill>
                        <a:schemeClr val="bg1"/>
                      </a:solidFill>
                      <a:prstDash val="solid"/>
                      <a:round/>
                      <a:headEnd type="none" w="med" len="med"/>
                      <a:tailEnd type="none" w="med" len="med"/>
                    </a:lnR>
                    <a:lnT w="381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180469">
                <a:tc>
                  <a:txBody>
                    <a:bodyPr/>
                    <a:lstStyle/>
                    <a:p>
                      <a:pPr marL="0" algn="l" defTabSz="914217" rtl="0" eaLnBrk="1" latinLnBrk="0" hangingPunct="1">
                        <a:lnSpc>
                          <a:spcPct val="120000"/>
                        </a:lnSpc>
                        <a:spcBef>
                          <a:spcPct val="85000"/>
                        </a:spcBef>
                        <a:buClr>
                          <a:srgbClr val="1E2866"/>
                        </a:buClr>
                      </a:pPr>
                      <a:r>
                        <a:rPr lang="en-US" sz="900" b="0" kern="1200">
                          <a:solidFill>
                            <a:schemeClr val="bg1"/>
                          </a:solidFill>
                          <a:latin typeface="+mn-lt"/>
                          <a:ea typeface="+mn-ea"/>
                          <a:cs typeface="+mn-cs"/>
                        </a:rPr>
                        <a:t>Europa</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marL="0" algn="l" defTabSz="914217" rtl="0" eaLnBrk="1" latinLnBrk="0" hangingPunct="1">
                        <a:lnSpc>
                          <a:spcPct val="120000"/>
                        </a:lnSpc>
                        <a:spcBef>
                          <a:spcPct val="85000"/>
                        </a:spcBef>
                        <a:buClr>
                          <a:srgbClr val="1E2866"/>
                        </a:buClr>
                      </a:pPr>
                      <a:r>
                        <a:rPr lang="en-US" sz="900" b="0" kern="1200" err="1">
                          <a:solidFill>
                            <a:schemeClr val="bg1"/>
                          </a:solidFill>
                          <a:latin typeface="+mn-lt"/>
                          <a:ea typeface="+mn-ea"/>
                          <a:cs typeface="+mn-cs"/>
                        </a:rPr>
                        <a:t>Undervægt</a:t>
                      </a:r>
                      <a:endParaRPr lang="en-US" sz="900" b="0" kern="1200">
                        <a:solidFill>
                          <a:schemeClr val="bg1"/>
                        </a:solidFill>
                        <a:latin typeface="+mn-lt"/>
                        <a:ea typeface="+mn-ea"/>
                        <a:cs typeface="+mn-cs"/>
                      </a:endParaRPr>
                    </a:p>
                  </a:txBody>
                  <a:tcPr marL="0" marR="0" marT="0" marB="0">
                    <a:lnL w="12700" cmpd="sng">
                      <a:noFill/>
                    </a:lnL>
                    <a:lnR w="12700" cap="flat" cmpd="sng" algn="ctr">
                      <a:solidFill>
                        <a:schemeClr val="bg1"/>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r h="180469">
                <a:tc>
                  <a:txBody>
                    <a:bodyPr/>
                    <a:lstStyle/>
                    <a:p>
                      <a:pPr marL="0" algn="l" defTabSz="914217" rtl="0" eaLnBrk="1" latinLnBrk="0" hangingPunct="1">
                        <a:lnSpc>
                          <a:spcPct val="120000"/>
                        </a:lnSpc>
                        <a:spcBef>
                          <a:spcPct val="85000"/>
                        </a:spcBef>
                        <a:buClr>
                          <a:srgbClr val="1E2866"/>
                        </a:buClr>
                      </a:pPr>
                      <a:r>
                        <a:rPr lang="en-US" sz="900" b="0" kern="1200" err="1">
                          <a:solidFill>
                            <a:schemeClr val="bg1"/>
                          </a:solidFill>
                          <a:latin typeface="+mn-lt"/>
                          <a:ea typeface="+mn-ea"/>
                          <a:cs typeface="+mn-cs"/>
                        </a:rPr>
                        <a:t>Danmark</a:t>
                      </a:r>
                      <a:endParaRPr lang="en-US" sz="900" b="0" kern="1200">
                        <a:solidFill>
                          <a:schemeClr val="bg1"/>
                        </a:solidFill>
                        <a:latin typeface="+mn-lt"/>
                        <a:ea typeface="+mn-ea"/>
                        <a:cs typeface="+mn-cs"/>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marL="0" algn="l" defTabSz="914217" rtl="0" eaLnBrk="1" latinLnBrk="0" hangingPunct="1">
                        <a:lnSpc>
                          <a:spcPct val="120000"/>
                        </a:lnSpc>
                        <a:spcBef>
                          <a:spcPct val="85000"/>
                        </a:spcBef>
                        <a:buClr>
                          <a:srgbClr val="1E2866"/>
                        </a:buClr>
                      </a:pPr>
                      <a:r>
                        <a:rPr lang="en-US" sz="900" b="0" kern="1200">
                          <a:solidFill>
                            <a:schemeClr val="bg1"/>
                          </a:solidFill>
                          <a:latin typeface="+mn-lt"/>
                          <a:ea typeface="+mn-ea"/>
                          <a:cs typeface="+mn-cs"/>
                        </a:rPr>
                        <a:t>Neutral</a:t>
                      </a:r>
                    </a:p>
                  </a:txBody>
                  <a:tcPr marL="0" marR="0" marT="0" marB="0">
                    <a:lnL w="12700" cmpd="sng">
                      <a:noFill/>
                    </a:lnL>
                    <a:lnR w="12700" cap="flat" cmpd="sng" algn="ctr">
                      <a:solidFill>
                        <a:schemeClr val="bg1"/>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3"/>
                  </a:ext>
                </a:extLst>
              </a:tr>
              <a:tr h="180469">
                <a:tc>
                  <a:txBody>
                    <a:bodyPr/>
                    <a:lstStyle/>
                    <a:p>
                      <a:pPr marL="0" algn="l" defTabSz="914217" rtl="0" eaLnBrk="1" latinLnBrk="0" hangingPunct="1">
                        <a:lnSpc>
                          <a:spcPct val="120000"/>
                        </a:lnSpc>
                        <a:spcBef>
                          <a:spcPct val="85000"/>
                        </a:spcBef>
                        <a:buClr>
                          <a:srgbClr val="1E2866"/>
                        </a:buClr>
                      </a:pPr>
                      <a:r>
                        <a:rPr lang="en-US" sz="900" b="0" kern="1200">
                          <a:solidFill>
                            <a:schemeClr val="bg1"/>
                          </a:solidFill>
                          <a:latin typeface="+mn-lt"/>
                          <a:ea typeface="+mn-ea"/>
                          <a:cs typeface="+mn-cs"/>
                        </a:rPr>
                        <a:t>Japan</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marL="0" algn="l" defTabSz="914217" rtl="0" eaLnBrk="1" latinLnBrk="0" hangingPunct="1">
                        <a:lnSpc>
                          <a:spcPct val="120000"/>
                        </a:lnSpc>
                        <a:spcBef>
                          <a:spcPct val="85000"/>
                        </a:spcBef>
                        <a:buClr>
                          <a:srgbClr val="1E2866"/>
                        </a:buClr>
                      </a:pPr>
                      <a:r>
                        <a:rPr lang="en-US" sz="900" b="0" kern="1200">
                          <a:solidFill>
                            <a:schemeClr val="bg1"/>
                          </a:solidFill>
                          <a:latin typeface="+mn-lt"/>
                          <a:ea typeface="+mn-ea"/>
                          <a:cs typeface="+mn-cs"/>
                        </a:rPr>
                        <a:t>Neutral</a:t>
                      </a:r>
                    </a:p>
                  </a:txBody>
                  <a:tcPr marL="0" marR="0" marT="0" marB="0">
                    <a:lnL w="12700" cmpd="sng">
                      <a:noFill/>
                    </a:lnL>
                    <a:lnR w="12700" cap="flat" cmpd="sng" algn="ctr">
                      <a:solidFill>
                        <a:schemeClr val="bg1"/>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4"/>
                  </a:ext>
                </a:extLst>
              </a:tr>
              <a:tr h="180469">
                <a:tc>
                  <a:txBody>
                    <a:bodyPr/>
                    <a:lstStyle/>
                    <a:p>
                      <a:pPr marL="0" algn="l" defTabSz="914217" rtl="0" eaLnBrk="1" latinLnBrk="0" hangingPunct="1">
                        <a:lnSpc>
                          <a:spcPct val="120000"/>
                        </a:lnSpc>
                        <a:spcBef>
                          <a:spcPct val="85000"/>
                        </a:spcBef>
                        <a:buClr>
                          <a:srgbClr val="1E2866"/>
                        </a:buClr>
                      </a:pPr>
                      <a:r>
                        <a:rPr lang="en-US" sz="900" b="0" kern="1200">
                          <a:solidFill>
                            <a:schemeClr val="bg1"/>
                          </a:solidFill>
                          <a:latin typeface="+mn-lt"/>
                          <a:ea typeface="+mn-ea"/>
                          <a:cs typeface="+mn-cs"/>
                        </a:rPr>
                        <a:t>Emerging Markets</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marL="0" algn="l" defTabSz="914217" rtl="0" eaLnBrk="1" latinLnBrk="0" hangingPunct="1">
                        <a:lnSpc>
                          <a:spcPct val="120000"/>
                        </a:lnSpc>
                        <a:spcBef>
                          <a:spcPct val="85000"/>
                        </a:spcBef>
                        <a:buClr>
                          <a:srgbClr val="1E2866"/>
                        </a:buClr>
                      </a:pPr>
                      <a:r>
                        <a:rPr lang="en-US" sz="900" b="0" kern="1200" err="1">
                          <a:solidFill>
                            <a:schemeClr val="bg1"/>
                          </a:solidFill>
                          <a:latin typeface="+mn-lt"/>
                          <a:ea typeface="+mn-ea"/>
                          <a:cs typeface="+mn-cs"/>
                        </a:rPr>
                        <a:t>Overvægt</a:t>
                      </a:r>
                      <a:endParaRPr lang="en-US" sz="900" b="0" kern="1200">
                        <a:solidFill>
                          <a:schemeClr val="bg1"/>
                        </a:solidFill>
                        <a:latin typeface="+mn-lt"/>
                        <a:ea typeface="+mn-ea"/>
                        <a:cs typeface="+mn-cs"/>
                      </a:endParaRPr>
                    </a:p>
                  </a:txBody>
                  <a:tcPr marL="0" marR="0" marT="0" marB="0">
                    <a:lnL w="12700" cmpd="sng">
                      <a:noFill/>
                    </a:lnL>
                    <a:lnR w="12700" cap="flat" cmpd="sng" algn="ctr">
                      <a:solidFill>
                        <a:schemeClr val="bg1"/>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5"/>
                  </a:ext>
                </a:extLst>
              </a:tr>
              <a:tr h="180469">
                <a:tc>
                  <a:txBody>
                    <a:bodyPr/>
                    <a:lstStyle/>
                    <a:p>
                      <a:pPr marL="0" algn="l" defTabSz="914217" rtl="0" eaLnBrk="1" latinLnBrk="0" hangingPunct="1">
                        <a:lnSpc>
                          <a:spcPct val="120000"/>
                        </a:lnSpc>
                        <a:spcBef>
                          <a:spcPct val="85000"/>
                        </a:spcBef>
                        <a:buClr>
                          <a:srgbClr val="1E2866"/>
                        </a:buClr>
                      </a:pPr>
                      <a:r>
                        <a:rPr lang="en-US" sz="900" b="0" kern="1200" err="1">
                          <a:solidFill>
                            <a:schemeClr val="bg1"/>
                          </a:solidFill>
                          <a:latin typeface="+mn-lt"/>
                          <a:ea typeface="+mn-ea"/>
                          <a:cs typeface="+mn-cs"/>
                        </a:rPr>
                        <a:t>Fjernøsten</a:t>
                      </a:r>
                      <a:endParaRPr lang="en-US" sz="900" b="0" kern="1200">
                        <a:solidFill>
                          <a:schemeClr val="bg1"/>
                        </a:solidFill>
                        <a:latin typeface="+mn-lt"/>
                        <a:ea typeface="+mn-ea"/>
                        <a:cs typeface="+mn-cs"/>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marL="0" algn="l" defTabSz="914217" rtl="0" eaLnBrk="1" latinLnBrk="0" hangingPunct="1">
                        <a:lnSpc>
                          <a:spcPct val="120000"/>
                        </a:lnSpc>
                        <a:spcBef>
                          <a:spcPct val="85000"/>
                        </a:spcBef>
                        <a:buClr>
                          <a:srgbClr val="1E2866"/>
                        </a:buClr>
                      </a:pPr>
                      <a:r>
                        <a:rPr lang="en-US" sz="900" b="0" kern="1200" err="1">
                          <a:solidFill>
                            <a:schemeClr val="bg1"/>
                          </a:solidFill>
                          <a:latin typeface="+mn-lt"/>
                          <a:ea typeface="+mn-ea"/>
                          <a:cs typeface="+mn-cs"/>
                        </a:rPr>
                        <a:t>Overvægt</a:t>
                      </a:r>
                      <a:endParaRPr lang="en-US" sz="900" b="0" kern="1200">
                        <a:solidFill>
                          <a:schemeClr val="bg1"/>
                        </a:solidFill>
                        <a:latin typeface="+mn-lt"/>
                        <a:ea typeface="+mn-ea"/>
                        <a:cs typeface="+mn-cs"/>
                      </a:endParaRPr>
                    </a:p>
                  </a:txBody>
                  <a:tcPr marL="0" marR="0" marT="0" marB="0">
                    <a:lnL w="12700" cmpd="sng">
                      <a:noFill/>
                    </a:lnL>
                    <a:lnR w="12700" cap="flat" cmpd="sng" algn="ctr">
                      <a:solidFill>
                        <a:schemeClr val="bg1"/>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9"/>
                  </a:ext>
                </a:extLst>
              </a:tr>
              <a:tr h="180469">
                <a:tc>
                  <a:txBody>
                    <a:bodyPr/>
                    <a:lstStyle/>
                    <a:p>
                      <a:pPr marL="0" algn="l" defTabSz="914217" rtl="0" eaLnBrk="1" latinLnBrk="0" hangingPunct="1">
                        <a:lnSpc>
                          <a:spcPct val="120000"/>
                        </a:lnSpc>
                        <a:spcBef>
                          <a:spcPct val="85000"/>
                        </a:spcBef>
                        <a:buClr>
                          <a:srgbClr val="1E2866"/>
                        </a:buClr>
                      </a:pPr>
                      <a:r>
                        <a:rPr lang="en-US" sz="900" b="0" kern="1200" err="1">
                          <a:solidFill>
                            <a:schemeClr val="bg1"/>
                          </a:solidFill>
                          <a:latin typeface="+mn-lt"/>
                          <a:ea typeface="+mn-ea"/>
                          <a:cs typeface="+mn-cs"/>
                        </a:rPr>
                        <a:t>Østeuropa</a:t>
                      </a:r>
                      <a:endParaRPr lang="en-US" sz="900" b="0" kern="1200">
                        <a:solidFill>
                          <a:schemeClr val="bg1"/>
                        </a:solidFill>
                        <a:latin typeface="+mn-lt"/>
                        <a:ea typeface="+mn-ea"/>
                        <a:cs typeface="+mn-cs"/>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marL="0" algn="l" defTabSz="914217" rtl="0" eaLnBrk="1" latinLnBrk="0" hangingPunct="1">
                        <a:lnSpc>
                          <a:spcPct val="120000"/>
                        </a:lnSpc>
                        <a:spcBef>
                          <a:spcPct val="85000"/>
                        </a:spcBef>
                        <a:buClr>
                          <a:srgbClr val="1E2866"/>
                        </a:buClr>
                      </a:pPr>
                      <a:r>
                        <a:rPr lang="en-US" sz="900" b="0" kern="1200">
                          <a:solidFill>
                            <a:schemeClr val="bg1"/>
                          </a:solidFill>
                          <a:latin typeface="+mn-lt"/>
                          <a:ea typeface="+mn-ea"/>
                          <a:cs typeface="+mn-cs"/>
                        </a:rPr>
                        <a:t>Neutral</a:t>
                      </a:r>
                    </a:p>
                  </a:txBody>
                  <a:tcPr marL="0" marR="0" marT="0" marB="0">
                    <a:lnL w="12700" cmpd="sng">
                      <a:noFill/>
                    </a:lnL>
                    <a:lnR w="12700" cap="flat" cmpd="sng" algn="ctr">
                      <a:solidFill>
                        <a:schemeClr val="bg1"/>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10"/>
                  </a:ext>
                </a:extLst>
              </a:tr>
              <a:tr h="180469">
                <a:tc>
                  <a:txBody>
                    <a:bodyPr/>
                    <a:lstStyle/>
                    <a:p>
                      <a:pPr marL="0" algn="l" defTabSz="914217" rtl="0" eaLnBrk="1" latinLnBrk="0" hangingPunct="1">
                        <a:lnSpc>
                          <a:spcPct val="120000"/>
                        </a:lnSpc>
                        <a:spcBef>
                          <a:spcPct val="85000"/>
                        </a:spcBef>
                        <a:buClr>
                          <a:srgbClr val="1E2866"/>
                        </a:buClr>
                      </a:pPr>
                      <a:r>
                        <a:rPr lang="en-US" sz="900" b="0" kern="1200" err="1">
                          <a:solidFill>
                            <a:schemeClr val="bg1"/>
                          </a:solidFill>
                          <a:latin typeface="+mn-lt"/>
                          <a:ea typeface="+mn-ea"/>
                          <a:cs typeface="+mn-cs"/>
                        </a:rPr>
                        <a:t>Latinamerika</a:t>
                      </a:r>
                      <a:endParaRPr lang="en-US" sz="900" b="0" kern="1200">
                        <a:solidFill>
                          <a:schemeClr val="bg1"/>
                        </a:solidFill>
                        <a:latin typeface="+mn-lt"/>
                        <a:ea typeface="+mn-ea"/>
                        <a:cs typeface="+mn-cs"/>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marL="0" algn="l" defTabSz="914217" rtl="0" eaLnBrk="1" latinLnBrk="0" hangingPunct="1">
                        <a:lnSpc>
                          <a:spcPct val="120000"/>
                        </a:lnSpc>
                        <a:spcBef>
                          <a:spcPct val="85000"/>
                        </a:spcBef>
                        <a:buClr>
                          <a:srgbClr val="1E2866"/>
                        </a:buClr>
                      </a:pPr>
                      <a:r>
                        <a:rPr lang="en-US" sz="900" b="0" kern="1200">
                          <a:solidFill>
                            <a:schemeClr val="bg1"/>
                          </a:solidFill>
                          <a:latin typeface="+mn-lt"/>
                          <a:ea typeface="+mn-ea"/>
                          <a:cs typeface="+mn-cs"/>
                        </a:rPr>
                        <a:t>Neutral</a:t>
                      </a:r>
                    </a:p>
                  </a:txBody>
                  <a:tcPr marL="0" marR="0" marT="0" marB="0">
                    <a:lnL w="12700" cmpd="sng">
                      <a:noFill/>
                    </a:lnL>
                    <a:lnR w="12700" cap="flat" cmpd="sng" algn="ctr">
                      <a:solidFill>
                        <a:schemeClr val="bg1"/>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012356056"/>
                  </a:ext>
                </a:extLst>
              </a:tr>
              <a:tr h="180469">
                <a:tc>
                  <a:txBody>
                    <a:bodyPr/>
                    <a:lstStyle/>
                    <a:p>
                      <a:pPr marL="0" algn="l" defTabSz="914217" rtl="0" eaLnBrk="1" latinLnBrk="0" hangingPunct="1">
                        <a:lnSpc>
                          <a:spcPct val="120000"/>
                        </a:lnSpc>
                        <a:spcBef>
                          <a:spcPct val="85000"/>
                        </a:spcBef>
                        <a:buClr>
                          <a:srgbClr val="1E2866"/>
                        </a:buClr>
                      </a:pPr>
                      <a:endParaRPr lang="en-US" sz="900" b="0" kern="1200">
                        <a:solidFill>
                          <a:schemeClr val="bg1"/>
                        </a:solidFill>
                        <a:latin typeface="+mn-lt"/>
                        <a:ea typeface="+mn-ea"/>
                        <a:cs typeface="+mn-cs"/>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marL="0" algn="l" defTabSz="914217" rtl="0" eaLnBrk="1" latinLnBrk="0" hangingPunct="1">
                        <a:lnSpc>
                          <a:spcPct val="120000"/>
                        </a:lnSpc>
                        <a:spcBef>
                          <a:spcPct val="85000"/>
                        </a:spcBef>
                        <a:buClr>
                          <a:srgbClr val="1E2866"/>
                        </a:buClr>
                      </a:pPr>
                      <a:endParaRPr lang="en-US" sz="900" b="0" kern="1200">
                        <a:solidFill>
                          <a:schemeClr val="bg1"/>
                        </a:solidFill>
                        <a:latin typeface="+mn-lt"/>
                        <a:ea typeface="+mn-ea"/>
                        <a:cs typeface="+mn-cs"/>
                      </a:endParaRPr>
                    </a:p>
                  </a:txBody>
                  <a:tcPr marL="0" marR="0" marT="0" marB="0">
                    <a:lnL w="12700" cmpd="sng">
                      <a:noFill/>
                    </a:lnL>
                    <a:lnR w="12700" cap="flat" cmpd="sng" algn="ctr">
                      <a:solidFill>
                        <a:schemeClr val="bg1"/>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11"/>
                  </a:ext>
                </a:extLst>
              </a:tr>
              <a:tr h="180469">
                <a:tc>
                  <a:txBody>
                    <a:bodyPr/>
                    <a:lstStyle/>
                    <a:p>
                      <a:pPr marL="0" algn="l" defTabSz="914217" rtl="0" eaLnBrk="1" latinLnBrk="0" hangingPunct="1">
                        <a:lnSpc>
                          <a:spcPct val="120000"/>
                        </a:lnSpc>
                        <a:spcBef>
                          <a:spcPct val="85000"/>
                        </a:spcBef>
                        <a:buClr>
                          <a:srgbClr val="1E2866"/>
                        </a:buClr>
                      </a:pPr>
                      <a:endParaRPr lang="en-US" sz="900" b="0" kern="1200">
                        <a:solidFill>
                          <a:schemeClr val="bg1"/>
                        </a:solidFill>
                        <a:latin typeface="+mn-lt"/>
                        <a:ea typeface="+mn-ea"/>
                        <a:cs typeface="+mn-cs"/>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marL="0" algn="l" defTabSz="914217" rtl="0" eaLnBrk="1" latinLnBrk="0" hangingPunct="1">
                        <a:lnSpc>
                          <a:spcPct val="120000"/>
                        </a:lnSpc>
                        <a:spcBef>
                          <a:spcPct val="85000"/>
                        </a:spcBef>
                        <a:buClr>
                          <a:srgbClr val="1E2866"/>
                        </a:buClr>
                      </a:pPr>
                      <a:endParaRPr lang="en-US" sz="900" b="0" kern="1200">
                        <a:solidFill>
                          <a:schemeClr val="bg1"/>
                        </a:solidFill>
                        <a:latin typeface="+mn-lt"/>
                        <a:ea typeface="+mn-ea"/>
                        <a:cs typeface="+mn-cs"/>
                      </a:endParaRPr>
                    </a:p>
                  </a:txBody>
                  <a:tcPr marL="0" marR="0" marT="0" marB="0">
                    <a:lnL w="12700" cmpd="sng">
                      <a:noFill/>
                    </a:lnL>
                    <a:lnR w="12700" cap="flat" cmpd="sng" algn="ctr">
                      <a:solidFill>
                        <a:schemeClr val="bg1"/>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12"/>
                  </a:ext>
                </a:extLst>
              </a:tr>
            </a:tbl>
          </a:graphicData>
        </a:graphic>
      </p:graphicFrame>
      <p:sp>
        <p:nvSpPr>
          <p:cNvPr id="12" name="Rectangle 11">
            <a:extLst>
              <a:ext uri="{FF2B5EF4-FFF2-40B4-BE49-F238E27FC236}">
                <a16:creationId xmlns:a16="http://schemas.microsoft.com/office/drawing/2014/main" id="{E707C7FC-2A1A-4246-B358-DAB05E8BAFED}"/>
              </a:ext>
            </a:extLst>
          </p:cNvPr>
          <p:cNvSpPr/>
          <p:nvPr userDrawn="1"/>
        </p:nvSpPr>
        <p:spPr>
          <a:xfrm>
            <a:off x="-1" y="83919"/>
            <a:ext cx="6096000" cy="31883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47" tIns="45673" rIns="91347" bIns="45673" numCol="1" spcCol="0" rtlCol="0" fromWordArt="0" anchor="ctr" anchorCtr="0" forceAA="0" compatLnSpc="1">
            <a:prstTxWarp prst="textNoShape">
              <a:avLst/>
            </a:prstTxWarp>
            <a:noAutofit/>
          </a:bodyPr>
          <a:lstStyle/>
          <a:p>
            <a:pPr algn="ctr">
              <a:buClr>
                <a:prstClr val="black"/>
              </a:buClr>
              <a:defRPr/>
            </a:pPr>
            <a:r>
              <a:rPr lang="en-GB" sz="1400" b="0">
                <a:solidFill>
                  <a:prstClr val="white"/>
                </a:solidFill>
              </a:rPr>
              <a:t>Måned Anno</a:t>
            </a:r>
            <a:endParaRPr lang="en-GB" sz="1400" b="0" dirty="0">
              <a:solidFill>
                <a:prstClr val="white"/>
              </a:solidFill>
            </a:endParaRPr>
          </a:p>
        </p:txBody>
      </p:sp>
      <p:cxnSp>
        <p:nvCxnSpPr>
          <p:cNvPr id="13" name="Straight Connector 12">
            <a:extLst>
              <a:ext uri="{FF2B5EF4-FFF2-40B4-BE49-F238E27FC236}">
                <a16:creationId xmlns:a16="http://schemas.microsoft.com/office/drawing/2014/main" id="{AD28FB16-0E2D-46C5-8B73-223F894FD5FC}"/>
              </a:ext>
            </a:extLst>
          </p:cNvPr>
          <p:cNvCxnSpPr>
            <a:cxnSpLocks/>
          </p:cNvCxnSpPr>
          <p:nvPr userDrawn="1"/>
        </p:nvCxnSpPr>
        <p:spPr>
          <a:xfrm>
            <a:off x="2" y="4618159"/>
            <a:ext cx="6095999" cy="0"/>
          </a:xfrm>
          <a:prstGeom prst="line">
            <a:avLst/>
          </a:prstGeom>
          <a:ln w="6350">
            <a:solidFill>
              <a:srgbClr val="8B8A8D"/>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758600265"/>
      </p:ext>
    </p:extLst>
  </p:cSld>
  <p:clrMapOvr>
    <a:masterClrMapping/>
  </p:clrMapOvr>
  <p:hf hdr="0" ftr="0" dt="0"/>
</p:sldLayout>
</file>

<file path=ppt/slideLayouts/slideLayout368.xml><?xml version="1.0" encoding="utf-8"?>
<p:sldLayout xmlns:a="http://schemas.openxmlformats.org/drawingml/2006/main" xmlns:r="http://schemas.openxmlformats.org/officeDocument/2006/relationships" xmlns:p="http://schemas.openxmlformats.org/presentationml/2006/main" userDrawn="1">
  <p:cSld name="6_Title and Content">
    <p:spTree>
      <p:nvGrpSpPr>
        <p:cNvPr id="1" name=""/>
        <p:cNvGrpSpPr/>
        <p:nvPr/>
      </p:nvGrpSpPr>
      <p:grpSpPr>
        <a:xfrm>
          <a:off x="0" y="0"/>
          <a:ext cx="0" cy="0"/>
          <a:chOff x="0" y="0"/>
          <a:chExt cx="0" cy="0"/>
        </a:xfrm>
      </p:grpSpPr>
      <p:sp>
        <p:nvSpPr>
          <p:cNvPr id="3" name="Content Placeholder 2"/>
          <p:cNvSpPr>
            <a:spLocks noGrp="1"/>
          </p:cNvSpPr>
          <p:nvPr>
            <p:ph idx="1"/>
          </p:nvPr>
        </p:nvSpPr>
        <p:spPr>
          <a:xfrm>
            <a:off x="5" y="1331702"/>
            <a:ext cx="6107544" cy="2385273"/>
          </a:xfrm>
        </p:spPr>
        <p:txBody>
          <a:bodyPr/>
          <a:lstStyle>
            <a:lvl1pPr>
              <a:defRPr sz="3994">
                <a:solidFill>
                  <a:schemeClr val="bg1"/>
                </a:solidFill>
              </a:defRPr>
            </a:lvl1pPr>
            <a:lvl2pPr>
              <a:defRPr sz="3994"/>
            </a:lvl2pPr>
            <a:lvl3pPr>
              <a:defRPr sz="3994"/>
            </a:lvl3pPr>
            <a:lvl4pPr>
              <a:defRPr sz="3994"/>
            </a:lvl4pPr>
            <a:lvl5pPr>
              <a:defRPr sz="3994"/>
            </a:lvl5pPr>
          </a:lstStyle>
          <a:p>
            <a:pPr lvl="0"/>
            <a:r>
              <a:rPr lang="en-GB"/>
              <a:t>Click to edit Master text styles</a:t>
            </a:r>
            <a:endParaRPr lang="en-GB" dirty="0"/>
          </a:p>
        </p:txBody>
      </p:sp>
      <p:sp>
        <p:nvSpPr>
          <p:cNvPr id="22" name="Content Placeholder 2">
            <a:extLst>
              <a:ext uri="{FF2B5EF4-FFF2-40B4-BE49-F238E27FC236}">
                <a16:creationId xmlns:a16="http://schemas.microsoft.com/office/drawing/2014/main" id="{03B10AEE-A3C5-4408-8EF9-17166F0B6BA6}"/>
              </a:ext>
            </a:extLst>
          </p:cNvPr>
          <p:cNvSpPr>
            <a:spLocks noGrp="1"/>
          </p:cNvSpPr>
          <p:nvPr>
            <p:ph idx="10"/>
          </p:nvPr>
        </p:nvSpPr>
        <p:spPr>
          <a:xfrm>
            <a:off x="-11539" y="4709999"/>
            <a:ext cx="6107544" cy="287965"/>
          </a:xfrm>
        </p:spPr>
        <p:txBody>
          <a:bodyPr/>
          <a:lstStyle>
            <a:lvl1pPr algn="ctr">
              <a:defRPr sz="1400">
                <a:solidFill>
                  <a:schemeClr val="bg1"/>
                </a:solidFill>
              </a:defRPr>
            </a:lvl1pPr>
            <a:lvl2pPr>
              <a:defRPr sz="3994"/>
            </a:lvl2pPr>
            <a:lvl3pPr>
              <a:defRPr sz="3994"/>
            </a:lvl3pPr>
            <a:lvl4pPr>
              <a:defRPr sz="3994"/>
            </a:lvl4pPr>
            <a:lvl5pPr>
              <a:defRPr sz="3994"/>
            </a:lvl5pPr>
          </a:lstStyle>
          <a:p>
            <a:pPr lvl="0"/>
            <a:r>
              <a:rPr lang="en-GB"/>
              <a:t>Click to edit Master text styles</a:t>
            </a:r>
            <a:endParaRPr lang="en-GB" dirty="0"/>
          </a:p>
        </p:txBody>
      </p:sp>
      <p:sp>
        <p:nvSpPr>
          <p:cNvPr id="24" name="Content Placeholder 2">
            <a:extLst>
              <a:ext uri="{FF2B5EF4-FFF2-40B4-BE49-F238E27FC236}">
                <a16:creationId xmlns:a16="http://schemas.microsoft.com/office/drawing/2014/main" id="{3BC63D29-2AE7-4CE6-8B91-3A4F14885B03}"/>
              </a:ext>
            </a:extLst>
          </p:cNvPr>
          <p:cNvSpPr>
            <a:spLocks noGrp="1"/>
          </p:cNvSpPr>
          <p:nvPr>
            <p:ph idx="11"/>
          </p:nvPr>
        </p:nvSpPr>
        <p:spPr>
          <a:xfrm>
            <a:off x="7507" y="91439"/>
            <a:ext cx="6107544" cy="287965"/>
          </a:xfrm>
        </p:spPr>
        <p:txBody>
          <a:bodyPr/>
          <a:lstStyle>
            <a:lvl1pPr algn="ctr">
              <a:defRPr sz="1400">
                <a:solidFill>
                  <a:schemeClr val="bg1"/>
                </a:solidFill>
              </a:defRPr>
            </a:lvl1pPr>
            <a:lvl2pPr>
              <a:defRPr sz="3994"/>
            </a:lvl2pPr>
            <a:lvl3pPr>
              <a:defRPr sz="3994"/>
            </a:lvl3pPr>
            <a:lvl4pPr>
              <a:defRPr sz="3994"/>
            </a:lvl4pPr>
            <a:lvl5pPr>
              <a:defRPr sz="3994"/>
            </a:lvl5pPr>
          </a:lstStyle>
          <a:p>
            <a:pPr lvl="0"/>
            <a:r>
              <a:rPr lang="en-GB"/>
              <a:t>Click to edit Master text styles</a:t>
            </a:r>
            <a:endParaRPr lang="en-GB" dirty="0"/>
          </a:p>
        </p:txBody>
      </p:sp>
    </p:spTree>
    <p:extLst>
      <p:ext uri="{BB962C8B-B14F-4D97-AF65-F5344CB8AC3E}">
        <p14:creationId xmlns:p14="http://schemas.microsoft.com/office/powerpoint/2010/main" val="1744399000"/>
      </p:ext>
    </p:extLst>
  </p:cSld>
  <p:clrMapOvr>
    <a:masterClrMapping/>
  </p:clrMapOvr>
  <p:hf hdr="0" ftr="0" dt="0"/>
</p:sldLayout>
</file>

<file path=ppt/slideLayouts/slideLayout369.xml><?xml version="1.0" encoding="utf-8"?>
<p:sldLayout xmlns:a="http://schemas.openxmlformats.org/drawingml/2006/main" xmlns:r="http://schemas.openxmlformats.org/officeDocument/2006/relationships" xmlns:p="http://schemas.openxmlformats.org/presentationml/2006/main" userDrawn="1">
  <p:cSld name="7_Two Content">
    <p:spTree>
      <p:nvGrpSpPr>
        <p:cNvPr id="1" name=""/>
        <p:cNvGrpSpPr/>
        <p:nvPr/>
      </p:nvGrpSpPr>
      <p:grpSpPr>
        <a:xfrm>
          <a:off x="0" y="0"/>
          <a:ext cx="0" cy="0"/>
          <a:chOff x="0" y="0"/>
          <a:chExt cx="0" cy="0"/>
        </a:xfrm>
      </p:grpSpPr>
      <p:sp>
        <p:nvSpPr>
          <p:cNvPr id="2" name="Title 1"/>
          <p:cNvSpPr>
            <a:spLocks noGrp="1"/>
          </p:cNvSpPr>
          <p:nvPr>
            <p:ph type="title"/>
          </p:nvPr>
        </p:nvSpPr>
        <p:spPr>
          <a:xfrm>
            <a:off x="647833" y="360000"/>
            <a:ext cx="7198125" cy="720000"/>
          </a:xfrm>
        </p:spPr>
        <p:txBody>
          <a:bodyPr/>
          <a:lstStyle/>
          <a:p>
            <a:r>
              <a:rPr lang="en-GB"/>
              <a:t>Click to edit Master title style</a:t>
            </a:r>
            <a:endParaRPr lang="en-GB" dirty="0"/>
          </a:p>
        </p:txBody>
      </p:sp>
    </p:spTree>
    <p:extLst>
      <p:ext uri="{BB962C8B-B14F-4D97-AF65-F5344CB8AC3E}">
        <p14:creationId xmlns:p14="http://schemas.microsoft.com/office/powerpoint/2010/main" val="1458430223"/>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preserve="1" userDrawn="1">
  <p:cSld name="Large Image">
    <p:spTree>
      <p:nvGrpSpPr>
        <p:cNvPr id="1" name=""/>
        <p:cNvGrpSpPr/>
        <p:nvPr/>
      </p:nvGrpSpPr>
      <p:grpSpPr>
        <a:xfrm>
          <a:off x="0" y="0"/>
          <a:ext cx="0" cy="0"/>
          <a:chOff x="0" y="0"/>
          <a:chExt cx="0" cy="0"/>
        </a:xfrm>
      </p:grpSpPr>
      <p:sp>
        <p:nvSpPr>
          <p:cNvPr id="10" name="Picture Placeholder 9"/>
          <p:cNvSpPr>
            <a:spLocks noGrp="1"/>
          </p:cNvSpPr>
          <p:nvPr>
            <p:ph type="pic" sz="quarter" idx="14" hasCustomPrompt="1"/>
          </p:nvPr>
        </p:nvSpPr>
        <p:spPr>
          <a:xfrm>
            <a:off x="647832" y="1979543"/>
            <a:ext cx="10905160" cy="3779125"/>
          </a:xfrm>
          <a:solidFill>
            <a:schemeClr val="bg1">
              <a:lumMod val="95000"/>
            </a:schemeClr>
          </a:solidFill>
        </p:spPr>
        <p:txBody>
          <a:bodyPr anchor="ctr" anchorCtr="0"/>
          <a:lstStyle>
            <a:lvl1pPr marL="0" indent="0" algn="ctr">
              <a:buFontTx/>
              <a:buNone/>
              <a:defRPr/>
            </a:lvl1pPr>
          </a:lstStyle>
          <a:p>
            <a:r>
              <a:rPr lang="en-US" dirty="0"/>
              <a:t>Picture</a:t>
            </a:r>
          </a:p>
        </p:txBody>
      </p:sp>
      <p:sp>
        <p:nvSpPr>
          <p:cNvPr id="2" name="Title 1"/>
          <p:cNvSpPr>
            <a:spLocks noGrp="1"/>
          </p:cNvSpPr>
          <p:nvPr>
            <p:ph type="title"/>
          </p:nvPr>
        </p:nvSpPr>
        <p:spPr>
          <a:xfrm>
            <a:off x="2495951" y="397475"/>
            <a:ext cx="7198125" cy="943780"/>
          </a:xfrm>
        </p:spPr>
        <p:txBody>
          <a:bodyPr>
            <a:noAutofit/>
          </a:bodyPr>
          <a:lstStyle>
            <a:lvl1pPr algn="ctr">
              <a:defRPr sz="2898"/>
            </a:lvl1pPr>
          </a:lstStyle>
          <a:p>
            <a:r>
              <a:rPr lang="en-US" dirty="0"/>
              <a:t>Click to edit Master title style</a:t>
            </a:r>
          </a:p>
        </p:txBody>
      </p:sp>
      <p:sp>
        <p:nvSpPr>
          <p:cNvPr id="7" name="Slide Number Placeholder 6"/>
          <p:cNvSpPr>
            <a:spLocks noGrp="1"/>
          </p:cNvSpPr>
          <p:nvPr>
            <p:ph type="sldNum" sz="quarter" idx="12"/>
          </p:nvPr>
        </p:nvSpPr>
        <p:spPr/>
        <p:txBody>
          <a:bodyPr/>
          <a:lstStyle/>
          <a:p>
            <a:pPr>
              <a:buClr>
                <a:prstClr val="black"/>
              </a:buClr>
            </a:pPr>
            <a:fld id="{D14BCCD3-0010-4FBA-B965-2126ADC31932}" type="slidenum">
              <a:rPr lang="en-US" smtClean="0"/>
              <a:pPr>
                <a:buClr>
                  <a:prstClr val="black"/>
                </a:buClr>
              </a:pPr>
              <a:t>‹#›</a:t>
            </a:fld>
            <a:endParaRPr lang="en-US" dirty="0"/>
          </a:p>
        </p:txBody>
      </p:sp>
      <p:sp>
        <p:nvSpPr>
          <p:cNvPr id="9" name="Text Placeholder 9"/>
          <p:cNvSpPr>
            <a:spLocks noGrp="1"/>
          </p:cNvSpPr>
          <p:nvPr>
            <p:ph type="body" sz="quarter" idx="13" hasCustomPrompt="1"/>
          </p:nvPr>
        </p:nvSpPr>
        <p:spPr>
          <a:xfrm>
            <a:off x="2495951" y="1485236"/>
            <a:ext cx="7198125" cy="360363"/>
          </a:xfrm>
        </p:spPr>
        <p:txBody>
          <a:bodyPr>
            <a:noAutofit/>
          </a:bodyPr>
          <a:lstStyle>
            <a:lvl1pPr marL="0" indent="0" algn="ctr">
              <a:buFontTx/>
              <a:buNone/>
              <a:defRPr b="1">
                <a:solidFill>
                  <a:srgbClr val="8B8A8D"/>
                </a:solidFill>
              </a:defRPr>
            </a:lvl1pPr>
            <a:lvl2pPr marL="257046" indent="0">
              <a:buFontTx/>
              <a:buNone/>
              <a:defRPr b="1">
                <a:solidFill>
                  <a:schemeClr val="accent4"/>
                </a:solidFill>
              </a:defRPr>
            </a:lvl2pPr>
            <a:lvl3pPr marL="514091" indent="0">
              <a:buFontTx/>
              <a:buNone/>
              <a:defRPr b="1">
                <a:solidFill>
                  <a:schemeClr val="accent4"/>
                </a:solidFill>
              </a:defRPr>
            </a:lvl3pPr>
            <a:lvl4pPr marL="771137" indent="0">
              <a:buFontTx/>
              <a:buNone/>
              <a:defRPr b="1">
                <a:solidFill>
                  <a:schemeClr val="accent4"/>
                </a:solidFill>
              </a:defRPr>
            </a:lvl4pPr>
            <a:lvl5pPr marL="1028181" indent="0">
              <a:buFontTx/>
              <a:buNone/>
              <a:defRPr b="1">
                <a:solidFill>
                  <a:schemeClr val="accent4"/>
                </a:solidFill>
              </a:defRPr>
            </a:lvl5pPr>
          </a:lstStyle>
          <a:p>
            <a:pPr lvl="0"/>
            <a:r>
              <a:rPr lang="en-US" dirty="0"/>
              <a:t>Click to add subtitle</a:t>
            </a:r>
          </a:p>
        </p:txBody>
      </p:sp>
      <p:sp>
        <p:nvSpPr>
          <p:cNvPr id="4" name="Footer Placeholder 3"/>
          <p:cNvSpPr>
            <a:spLocks noGrp="1"/>
          </p:cNvSpPr>
          <p:nvPr>
            <p:ph type="ftr" sz="quarter" idx="15"/>
          </p:nvPr>
        </p:nvSpPr>
        <p:spPr/>
        <p:txBody>
          <a:bodyPr/>
          <a:lstStyle/>
          <a:p>
            <a:pPr>
              <a:buClr>
                <a:prstClr val="black"/>
              </a:buClr>
            </a:pPr>
            <a:endParaRPr lang="en-US" dirty="0"/>
          </a:p>
        </p:txBody>
      </p:sp>
    </p:spTree>
    <p:extLst>
      <p:ext uri="{BB962C8B-B14F-4D97-AF65-F5344CB8AC3E}">
        <p14:creationId xmlns:p14="http://schemas.microsoft.com/office/powerpoint/2010/main" val="1117729934"/>
      </p:ext>
    </p:extLst>
  </p:cSld>
  <p:clrMapOvr>
    <a:masterClrMapping/>
  </p:clrMapOvr>
</p:sldLayout>
</file>

<file path=ppt/slideLayouts/slideLayout370.xml><?xml version="1.0" encoding="utf-8"?>
<p:sldLayout xmlns:a="http://schemas.openxmlformats.org/drawingml/2006/main" xmlns:r="http://schemas.openxmlformats.org/officeDocument/2006/relationships" xmlns:p="http://schemas.openxmlformats.org/presentationml/2006/main" showMasterSp="0" preserve="1" userDrawn="1">
  <p:cSld name="Title Slide">
    <p:bg>
      <p:bgPr>
        <a:solidFill>
          <a:srgbClr val="00005E"/>
        </a:soli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647834" y="1337959"/>
            <a:ext cx="7198125" cy="750047"/>
          </a:xfrm>
        </p:spPr>
        <p:txBody>
          <a:bodyPr>
            <a:noAutofit/>
          </a:bodyPr>
          <a:lstStyle>
            <a:lvl1pPr>
              <a:defRPr sz="2397">
                <a:solidFill>
                  <a:srgbClr val="FBD9CA"/>
                </a:solidFill>
              </a:defRPr>
            </a:lvl1pPr>
          </a:lstStyle>
          <a:p>
            <a:r>
              <a:rPr lang="en-US"/>
              <a:t>Click to edit Master title style</a:t>
            </a:r>
          </a:p>
        </p:txBody>
      </p:sp>
      <p:sp>
        <p:nvSpPr>
          <p:cNvPr id="3" name="Subtitle 2"/>
          <p:cNvSpPr>
            <a:spLocks noGrp="1"/>
          </p:cNvSpPr>
          <p:nvPr>
            <p:ph type="subTitle" idx="1"/>
          </p:nvPr>
        </p:nvSpPr>
        <p:spPr>
          <a:xfrm>
            <a:off x="647834" y="2133156"/>
            <a:ext cx="7198125" cy="360000"/>
          </a:xfrm>
        </p:spPr>
        <p:txBody>
          <a:bodyPr>
            <a:noAutofit/>
          </a:bodyPr>
          <a:lstStyle>
            <a:lvl1pPr marL="0" indent="0" algn="l">
              <a:buNone/>
              <a:defRPr b="1">
                <a:solidFill>
                  <a:srgbClr val="FFFFFF"/>
                </a:solidFill>
              </a:defRPr>
            </a:lvl1pPr>
            <a:lvl2pPr marL="543790" indent="0" algn="ctr">
              <a:buNone/>
              <a:defRPr>
                <a:solidFill>
                  <a:schemeClr val="tx1">
                    <a:tint val="75000"/>
                  </a:schemeClr>
                </a:solidFill>
              </a:defRPr>
            </a:lvl2pPr>
            <a:lvl3pPr marL="1087579" indent="0" algn="ctr">
              <a:buNone/>
              <a:defRPr>
                <a:solidFill>
                  <a:schemeClr val="tx1">
                    <a:tint val="75000"/>
                  </a:schemeClr>
                </a:solidFill>
              </a:defRPr>
            </a:lvl3pPr>
            <a:lvl4pPr marL="1631367" indent="0" algn="ctr">
              <a:buNone/>
              <a:defRPr>
                <a:solidFill>
                  <a:schemeClr val="tx1">
                    <a:tint val="75000"/>
                  </a:schemeClr>
                </a:solidFill>
              </a:defRPr>
            </a:lvl4pPr>
            <a:lvl5pPr marL="2175157" indent="0" algn="ctr">
              <a:buNone/>
              <a:defRPr>
                <a:solidFill>
                  <a:schemeClr val="tx1">
                    <a:tint val="75000"/>
                  </a:schemeClr>
                </a:solidFill>
              </a:defRPr>
            </a:lvl5pPr>
            <a:lvl6pPr marL="2718948" indent="0" algn="ctr">
              <a:buNone/>
              <a:defRPr>
                <a:solidFill>
                  <a:schemeClr val="tx1">
                    <a:tint val="75000"/>
                  </a:schemeClr>
                </a:solidFill>
              </a:defRPr>
            </a:lvl6pPr>
            <a:lvl7pPr marL="3262737" indent="0" algn="ctr">
              <a:buNone/>
              <a:defRPr>
                <a:solidFill>
                  <a:schemeClr val="tx1">
                    <a:tint val="75000"/>
                  </a:schemeClr>
                </a:solidFill>
              </a:defRPr>
            </a:lvl7pPr>
            <a:lvl8pPr marL="3806526" indent="0" algn="ctr">
              <a:buNone/>
              <a:defRPr>
                <a:solidFill>
                  <a:schemeClr val="tx1">
                    <a:tint val="75000"/>
                  </a:schemeClr>
                </a:solidFill>
              </a:defRPr>
            </a:lvl8pPr>
            <a:lvl9pPr marL="4350316" indent="0" algn="ctr">
              <a:buNone/>
              <a:defRPr>
                <a:solidFill>
                  <a:schemeClr val="tx1">
                    <a:tint val="75000"/>
                  </a:schemeClr>
                </a:solidFill>
              </a:defRPr>
            </a:lvl9pPr>
          </a:lstStyle>
          <a:p>
            <a:r>
              <a:rPr lang="en-US"/>
              <a:t>Click to edit Master subtitle style</a:t>
            </a:r>
          </a:p>
        </p:txBody>
      </p:sp>
      <p:sp>
        <p:nvSpPr>
          <p:cNvPr id="21" name="Text Placeholder 20"/>
          <p:cNvSpPr>
            <a:spLocks noGrp="1"/>
          </p:cNvSpPr>
          <p:nvPr>
            <p:ph type="body" sz="quarter" idx="13" hasCustomPrompt="1"/>
          </p:nvPr>
        </p:nvSpPr>
        <p:spPr>
          <a:xfrm>
            <a:off x="647834" y="2591400"/>
            <a:ext cx="7198125" cy="215950"/>
          </a:xfrm>
        </p:spPr>
        <p:txBody>
          <a:bodyPr>
            <a:noAutofit/>
          </a:bodyPr>
          <a:lstStyle>
            <a:lvl1pPr marL="0" indent="0">
              <a:buNone/>
              <a:defRPr sz="1300">
                <a:solidFill>
                  <a:srgbClr val="FFFFFF"/>
                </a:solidFill>
              </a:defRPr>
            </a:lvl1pPr>
            <a:lvl2pPr marL="256909" indent="0">
              <a:buNone/>
              <a:defRPr>
                <a:solidFill>
                  <a:schemeClr val="accent2"/>
                </a:solidFill>
              </a:defRPr>
            </a:lvl2pPr>
            <a:lvl3pPr marL="513817" indent="0">
              <a:buNone/>
              <a:defRPr>
                <a:solidFill>
                  <a:schemeClr val="accent2"/>
                </a:solidFill>
              </a:defRPr>
            </a:lvl3pPr>
            <a:lvl4pPr marL="770727" indent="0">
              <a:buNone/>
              <a:defRPr>
                <a:solidFill>
                  <a:schemeClr val="accent2"/>
                </a:solidFill>
              </a:defRPr>
            </a:lvl4pPr>
            <a:lvl5pPr marL="1027634" indent="0">
              <a:buNone/>
              <a:defRPr>
                <a:solidFill>
                  <a:schemeClr val="accent2"/>
                </a:solidFill>
              </a:defRPr>
            </a:lvl5pPr>
          </a:lstStyle>
          <a:p>
            <a:pPr lvl="0"/>
            <a:r>
              <a:rPr lang="en-US"/>
              <a:t>Name, title</a:t>
            </a:r>
          </a:p>
        </p:txBody>
      </p:sp>
      <p:sp>
        <p:nvSpPr>
          <p:cNvPr id="22" name="Text Placeholder 20"/>
          <p:cNvSpPr>
            <a:spLocks noGrp="1"/>
          </p:cNvSpPr>
          <p:nvPr>
            <p:ph type="body" sz="quarter" idx="14" hasCustomPrompt="1"/>
          </p:nvPr>
        </p:nvSpPr>
        <p:spPr>
          <a:xfrm>
            <a:off x="647834" y="2843342"/>
            <a:ext cx="7198125" cy="215950"/>
          </a:xfrm>
        </p:spPr>
        <p:txBody>
          <a:bodyPr>
            <a:noAutofit/>
          </a:bodyPr>
          <a:lstStyle>
            <a:lvl1pPr marL="0" indent="0">
              <a:buNone/>
              <a:defRPr sz="1300">
                <a:solidFill>
                  <a:srgbClr val="FFFFFF"/>
                </a:solidFill>
              </a:defRPr>
            </a:lvl1pPr>
            <a:lvl2pPr marL="256909" indent="0">
              <a:buNone/>
              <a:defRPr>
                <a:solidFill>
                  <a:schemeClr val="accent2"/>
                </a:solidFill>
              </a:defRPr>
            </a:lvl2pPr>
            <a:lvl3pPr marL="513817" indent="0">
              <a:buNone/>
              <a:defRPr>
                <a:solidFill>
                  <a:schemeClr val="accent2"/>
                </a:solidFill>
              </a:defRPr>
            </a:lvl3pPr>
            <a:lvl4pPr marL="770727" indent="0">
              <a:buNone/>
              <a:defRPr>
                <a:solidFill>
                  <a:schemeClr val="accent2"/>
                </a:solidFill>
              </a:defRPr>
            </a:lvl4pPr>
            <a:lvl5pPr marL="1027634" indent="0">
              <a:buNone/>
              <a:defRPr>
                <a:solidFill>
                  <a:schemeClr val="accent2"/>
                </a:solidFill>
              </a:defRPr>
            </a:lvl5pPr>
          </a:lstStyle>
          <a:p>
            <a:pPr lvl="0"/>
            <a:r>
              <a:rPr lang="en-US"/>
              <a:t>Date</a:t>
            </a:r>
          </a:p>
        </p:txBody>
      </p:sp>
      <p:sp>
        <p:nvSpPr>
          <p:cNvPr id="8" name="AutoShape 3"/>
          <p:cNvSpPr>
            <a:spLocks noChangeAspect="1" noChangeArrowheads="1" noTextEdit="1"/>
          </p:cNvSpPr>
          <p:nvPr userDrawn="1"/>
        </p:nvSpPr>
        <p:spPr bwMode="auto">
          <a:xfrm>
            <a:off x="8324274" y="2853665"/>
            <a:ext cx="3994697" cy="40043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347" tIns="45673" rIns="91347" bIns="45673" numCol="1" anchor="t" anchorCtr="0" compatLnSpc="1">
            <a:prstTxWarp prst="textNoShape">
              <a:avLst/>
            </a:prstTxWarp>
          </a:bodyPr>
          <a:lstStyle/>
          <a:p>
            <a:pPr defTabSz="1087579" fontAlgn="auto">
              <a:spcBef>
                <a:spcPts val="0"/>
              </a:spcBef>
              <a:spcAft>
                <a:spcPts val="0"/>
              </a:spcAft>
            </a:pPr>
            <a:endParaRPr lang="en-US" sz="2097">
              <a:solidFill>
                <a:prstClr val="black"/>
              </a:solidFill>
              <a:latin typeface="Arial"/>
              <a:cs typeface="+mn-cs"/>
            </a:endParaRPr>
          </a:p>
        </p:txBody>
      </p:sp>
      <p:grpSp>
        <p:nvGrpSpPr>
          <p:cNvPr id="17" name="Pulse"/>
          <p:cNvGrpSpPr/>
          <p:nvPr userDrawn="1"/>
        </p:nvGrpSpPr>
        <p:grpSpPr>
          <a:xfrm>
            <a:off x="8749609" y="3029842"/>
            <a:ext cx="3445565" cy="3490105"/>
            <a:chOff x="8751888" y="3030538"/>
            <a:chExt cx="3446462" cy="3490913"/>
          </a:xfrm>
          <a:solidFill>
            <a:srgbClr val="0000FF"/>
          </a:solidFill>
        </p:grpSpPr>
        <p:sp>
          <p:nvSpPr>
            <p:cNvPr id="10" name="Freeform 5"/>
            <p:cNvSpPr>
              <a:spLocks/>
            </p:cNvSpPr>
            <p:nvPr userDrawn="1"/>
          </p:nvSpPr>
          <p:spPr bwMode="auto">
            <a:xfrm>
              <a:off x="9196388" y="3902076"/>
              <a:ext cx="449263" cy="1120775"/>
            </a:xfrm>
            <a:custGeom>
              <a:avLst/>
              <a:gdLst>
                <a:gd name="T0" fmla="*/ 71 w 142"/>
                <a:gd name="T1" fmla="*/ 355 h 355"/>
                <a:gd name="T2" fmla="*/ 71 w 142"/>
                <a:gd name="T3" fmla="*/ 355 h 355"/>
                <a:gd name="T4" fmla="*/ 0 w 142"/>
                <a:gd name="T5" fmla="*/ 284 h 355"/>
                <a:gd name="T6" fmla="*/ 0 w 142"/>
                <a:gd name="T7" fmla="*/ 71 h 355"/>
                <a:gd name="T8" fmla="*/ 71 w 142"/>
                <a:gd name="T9" fmla="*/ 0 h 355"/>
                <a:gd name="T10" fmla="*/ 142 w 142"/>
                <a:gd name="T11" fmla="*/ 71 h 355"/>
                <a:gd name="T12" fmla="*/ 142 w 142"/>
                <a:gd name="T13" fmla="*/ 284 h 355"/>
                <a:gd name="T14" fmla="*/ 71 w 142"/>
                <a:gd name="T15" fmla="*/ 355 h 3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2" h="355">
                  <a:moveTo>
                    <a:pt x="71" y="355"/>
                  </a:moveTo>
                  <a:cubicBezTo>
                    <a:pt x="71" y="355"/>
                    <a:pt x="71" y="355"/>
                    <a:pt x="71" y="355"/>
                  </a:cubicBezTo>
                  <a:cubicBezTo>
                    <a:pt x="32" y="355"/>
                    <a:pt x="0" y="323"/>
                    <a:pt x="0" y="284"/>
                  </a:cubicBezTo>
                  <a:cubicBezTo>
                    <a:pt x="0" y="71"/>
                    <a:pt x="0" y="71"/>
                    <a:pt x="0" y="71"/>
                  </a:cubicBezTo>
                  <a:cubicBezTo>
                    <a:pt x="0" y="32"/>
                    <a:pt x="32" y="0"/>
                    <a:pt x="71" y="0"/>
                  </a:cubicBezTo>
                  <a:cubicBezTo>
                    <a:pt x="110" y="0"/>
                    <a:pt x="142" y="32"/>
                    <a:pt x="142" y="71"/>
                  </a:cubicBezTo>
                  <a:cubicBezTo>
                    <a:pt x="142" y="284"/>
                    <a:pt x="142" y="284"/>
                    <a:pt x="142" y="284"/>
                  </a:cubicBezTo>
                  <a:cubicBezTo>
                    <a:pt x="142" y="323"/>
                    <a:pt x="110" y="355"/>
                    <a:pt x="71" y="35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579" fontAlgn="auto">
                <a:spcBef>
                  <a:spcPts val="0"/>
                </a:spcBef>
                <a:spcAft>
                  <a:spcPts val="0"/>
                </a:spcAft>
              </a:pPr>
              <a:endParaRPr lang="en-GB" sz="2097">
                <a:solidFill>
                  <a:prstClr val="black"/>
                </a:solidFill>
                <a:latin typeface="Arial"/>
                <a:cs typeface="+mn-cs"/>
              </a:endParaRPr>
            </a:p>
          </p:txBody>
        </p:sp>
        <p:sp>
          <p:nvSpPr>
            <p:cNvPr id="11" name="Freeform 6"/>
            <p:cNvSpPr>
              <a:spLocks/>
            </p:cNvSpPr>
            <p:nvPr userDrawn="1"/>
          </p:nvSpPr>
          <p:spPr bwMode="auto">
            <a:xfrm>
              <a:off x="8751888" y="4551363"/>
              <a:ext cx="265113" cy="449263"/>
            </a:xfrm>
            <a:custGeom>
              <a:avLst/>
              <a:gdLst>
                <a:gd name="T0" fmla="*/ 42 w 84"/>
                <a:gd name="T1" fmla="*/ 142 h 142"/>
                <a:gd name="T2" fmla="*/ 42 w 84"/>
                <a:gd name="T3" fmla="*/ 142 h 142"/>
                <a:gd name="T4" fmla="*/ 0 w 84"/>
                <a:gd name="T5" fmla="*/ 99 h 142"/>
                <a:gd name="T6" fmla="*/ 0 w 84"/>
                <a:gd name="T7" fmla="*/ 42 h 142"/>
                <a:gd name="T8" fmla="*/ 42 w 84"/>
                <a:gd name="T9" fmla="*/ 0 h 142"/>
                <a:gd name="T10" fmla="*/ 84 w 84"/>
                <a:gd name="T11" fmla="*/ 42 h 142"/>
                <a:gd name="T12" fmla="*/ 84 w 84"/>
                <a:gd name="T13" fmla="*/ 99 h 142"/>
                <a:gd name="T14" fmla="*/ 42 w 84"/>
                <a:gd name="T15" fmla="*/ 142 h 1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4" h="142">
                  <a:moveTo>
                    <a:pt x="42" y="142"/>
                  </a:moveTo>
                  <a:cubicBezTo>
                    <a:pt x="42" y="142"/>
                    <a:pt x="42" y="142"/>
                    <a:pt x="42" y="142"/>
                  </a:cubicBezTo>
                  <a:cubicBezTo>
                    <a:pt x="18" y="142"/>
                    <a:pt x="0" y="123"/>
                    <a:pt x="0" y="99"/>
                  </a:cubicBezTo>
                  <a:cubicBezTo>
                    <a:pt x="0" y="42"/>
                    <a:pt x="0" y="42"/>
                    <a:pt x="0" y="42"/>
                  </a:cubicBezTo>
                  <a:cubicBezTo>
                    <a:pt x="0" y="19"/>
                    <a:pt x="18" y="0"/>
                    <a:pt x="42" y="0"/>
                  </a:cubicBezTo>
                  <a:cubicBezTo>
                    <a:pt x="65" y="0"/>
                    <a:pt x="84" y="19"/>
                    <a:pt x="84" y="42"/>
                  </a:cubicBezTo>
                  <a:cubicBezTo>
                    <a:pt x="84" y="99"/>
                    <a:pt x="84" y="99"/>
                    <a:pt x="84" y="99"/>
                  </a:cubicBezTo>
                  <a:cubicBezTo>
                    <a:pt x="84" y="123"/>
                    <a:pt x="65" y="142"/>
                    <a:pt x="42" y="14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579" fontAlgn="auto">
                <a:spcBef>
                  <a:spcPts val="0"/>
                </a:spcBef>
                <a:spcAft>
                  <a:spcPts val="0"/>
                </a:spcAft>
              </a:pPr>
              <a:endParaRPr lang="en-GB" sz="2097">
                <a:solidFill>
                  <a:prstClr val="black"/>
                </a:solidFill>
                <a:latin typeface="Arial"/>
                <a:cs typeface="+mn-cs"/>
              </a:endParaRPr>
            </a:p>
          </p:txBody>
        </p:sp>
        <p:sp>
          <p:nvSpPr>
            <p:cNvPr id="12" name="Freeform 7"/>
            <p:cNvSpPr>
              <a:spLocks/>
            </p:cNvSpPr>
            <p:nvPr userDrawn="1"/>
          </p:nvSpPr>
          <p:spPr bwMode="auto">
            <a:xfrm>
              <a:off x="11436350" y="4529138"/>
              <a:ext cx="449263" cy="1117600"/>
            </a:xfrm>
            <a:custGeom>
              <a:avLst/>
              <a:gdLst>
                <a:gd name="T0" fmla="*/ 71 w 142"/>
                <a:gd name="T1" fmla="*/ 354 h 354"/>
                <a:gd name="T2" fmla="*/ 71 w 142"/>
                <a:gd name="T3" fmla="*/ 354 h 354"/>
                <a:gd name="T4" fmla="*/ 0 w 142"/>
                <a:gd name="T5" fmla="*/ 283 h 354"/>
                <a:gd name="T6" fmla="*/ 0 w 142"/>
                <a:gd name="T7" fmla="*/ 71 h 354"/>
                <a:gd name="T8" fmla="*/ 71 w 142"/>
                <a:gd name="T9" fmla="*/ 0 h 354"/>
                <a:gd name="T10" fmla="*/ 142 w 142"/>
                <a:gd name="T11" fmla="*/ 71 h 354"/>
                <a:gd name="T12" fmla="*/ 142 w 142"/>
                <a:gd name="T13" fmla="*/ 283 h 354"/>
                <a:gd name="T14" fmla="*/ 71 w 142"/>
                <a:gd name="T15" fmla="*/ 354 h 35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2" h="354">
                  <a:moveTo>
                    <a:pt x="71" y="354"/>
                  </a:moveTo>
                  <a:cubicBezTo>
                    <a:pt x="71" y="354"/>
                    <a:pt x="71" y="354"/>
                    <a:pt x="71" y="354"/>
                  </a:cubicBezTo>
                  <a:cubicBezTo>
                    <a:pt x="32" y="354"/>
                    <a:pt x="0" y="322"/>
                    <a:pt x="0" y="283"/>
                  </a:cubicBezTo>
                  <a:cubicBezTo>
                    <a:pt x="0" y="71"/>
                    <a:pt x="0" y="71"/>
                    <a:pt x="0" y="71"/>
                  </a:cubicBezTo>
                  <a:cubicBezTo>
                    <a:pt x="0" y="32"/>
                    <a:pt x="32" y="0"/>
                    <a:pt x="71" y="0"/>
                  </a:cubicBezTo>
                  <a:cubicBezTo>
                    <a:pt x="110" y="0"/>
                    <a:pt x="142" y="32"/>
                    <a:pt x="142" y="71"/>
                  </a:cubicBezTo>
                  <a:cubicBezTo>
                    <a:pt x="142" y="283"/>
                    <a:pt x="142" y="283"/>
                    <a:pt x="142" y="283"/>
                  </a:cubicBezTo>
                  <a:cubicBezTo>
                    <a:pt x="142" y="322"/>
                    <a:pt x="110" y="354"/>
                    <a:pt x="71" y="35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579" fontAlgn="auto">
                <a:spcBef>
                  <a:spcPts val="0"/>
                </a:spcBef>
                <a:spcAft>
                  <a:spcPts val="0"/>
                </a:spcAft>
              </a:pPr>
              <a:endParaRPr lang="en-GB" sz="2097">
                <a:solidFill>
                  <a:prstClr val="black"/>
                </a:solidFill>
                <a:latin typeface="Arial"/>
                <a:cs typeface="+mn-cs"/>
              </a:endParaRPr>
            </a:p>
          </p:txBody>
        </p:sp>
        <p:sp>
          <p:nvSpPr>
            <p:cNvPr id="14" name="Freeform 8"/>
            <p:cNvSpPr>
              <a:spLocks/>
            </p:cNvSpPr>
            <p:nvPr userDrawn="1"/>
          </p:nvSpPr>
          <p:spPr bwMode="auto">
            <a:xfrm>
              <a:off x="9869488" y="3030538"/>
              <a:ext cx="560388" cy="2506663"/>
            </a:xfrm>
            <a:custGeom>
              <a:avLst/>
              <a:gdLst>
                <a:gd name="T0" fmla="*/ 88 w 177"/>
                <a:gd name="T1" fmla="*/ 794 h 794"/>
                <a:gd name="T2" fmla="*/ 88 w 177"/>
                <a:gd name="T3" fmla="*/ 794 h 794"/>
                <a:gd name="T4" fmla="*/ 0 w 177"/>
                <a:gd name="T5" fmla="*/ 705 h 794"/>
                <a:gd name="T6" fmla="*/ 0 w 177"/>
                <a:gd name="T7" fmla="*/ 89 h 794"/>
                <a:gd name="T8" fmla="*/ 88 w 177"/>
                <a:gd name="T9" fmla="*/ 0 h 794"/>
                <a:gd name="T10" fmla="*/ 177 w 177"/>
                <a:gd name="T11" fmla="*/ 89 h 794"/>
                <a:gd name="T12" fmla="*/ 177 w 177"/>
                <a:gd name="T13" fmla="*/ 705 h 794"/>
                <a:gd name="T14" fmla="*/ 88 w 177"/>
                <a:gd name="T15" fmla="*/ 794 h 7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7" h="794">
                  <a:moveTo>
                    <a:pt x="88" y="794"/>
                  </a:moveTo>
                  <a:cubicBezTo>
                    <a:pt x="88" y="794"/>
                    <a:pt x="88" y="794"/>
                    <a:pt x="88" y="794"/>
                  </a:cubicBezTo>
                  <a:cubicBezTo>
                    <a:pt x="40" y="794"/>
                    <a:pt x="0" y="754"/>
                    <a:pt x="0" y="705"/>
                  </a:cubicBezTo>
                  <a:cubicBezTo>
                    <a:pt x="0" y="89"/>
                    <a:pt x="0" y="89"/>
                    <a:pt x="0" y="89"/>
                  </a:cubicBezTo>
                  <a:cubicBezTo>
                    <a:pt x="0" y="40"/>
                    <a:pt x="40" y="0"/>
                    <a:pt x="88" y="0"/>
                  </a:cubicBezTo>
                  <a:cubicBezTo>
                    <a:pt x="137" y="0"/>
                    <a:pt x="177" y="40"/>
                    <a:pt x="177" y="89"/>
                  </a:cubicBezTo>
                  <a:cubicBezTo>
                    <a:pt x="177" y="705"/>
                    <a:pt x="177" y="705"/>
                    <a:pt x="177" y="705"/>
                  </a:cubicBezTo>
                  <a:cubicBezTo>
                    <a:pt x="177" y="754"/>
                    <a:pt x="137" y="794"/>
                    <a:pt x="88" y="79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579" fontAlgn="auto">
                <a:spcBef>
                  <a:spcPts val="0"/>
                </a:spcBef>
                <a:spcAft>
                  <a:spcPts val="0"/>
                </a:spcAft>
              </a:pPr>
              <a:endParaRPr lang="en-GB" sz="2097">
                <a:solidFill>
                  <a:prstClr val="black"/>
                </a:solidFill>
                <a:latin typeface="Arial"/>
                <a:cs typeface="+mn-cs"/>
              </a:endParaRPr>
            </a:p>
          </p:txBody>
        </p:sp>
        <p:sp>
          <p:nvSpPr>
            <p:cNvPr id="15" name="Freeform 9"/>
            <p:cNvSpPr>
              <a:spLocks/>
            </p:cNvSpPr>
            <p:nvPr userDrawn="1"/>
          </p:nvSpPr>
          <p:spPr bwMode="auto">
            <a:xfrm>
              <a:off x="10653713" y="4014788"/>
              <a:ext cx="558800" cy="2506663"/>
            </a:xfrm>
            <a:custGeom>
              <a:avLst/>
              <a:gdLst>
                <a:gd name="T0" fmla="*/ 88 w 177"/>
                <a:gd name="T1" fmla="*/ 794 h 794"/>
                <a:gd name="T2" fmla="*/ 88 w 177"/>
                <a:gd name="T3" fmla="*/ 794 h 794"/>
                <a:gd name="T4" fmla="*/ 0 w 177"/>
                <a:gd name="T5" fmla="*/ 705 h 794"/>
                <a:gd name="T6" fmla="*/ 0 w 177"/>
                <a:gd name="T7" fmla="*/ 88 h 794"/>
                <a:gd name="T8" fmla="*/ 88 w 177"/>
                <a:gd name="T9" fmla="*/ 0 h 794"/>
                <a:gd name="T10" fmla="*/ 177 w 177"/>
                <a:gd name="T11" fmla="*/ 88 h 794"/>
                <a:gd name="T12" fmla="*/ 177 w 177"/>
                <a:gd name="T13" fmla="*/ 705 h 794"/>
                <a:gd name="T14" fmla="*/ 88 w 177"/>
                <a:gd name="T15" fmla="*/ 794 h 7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7" h="794">
                  <a:moveTo>
                    <a:pt x="88" y="794"/>
                  </a:moveTo>
                  <a:cubicBezTo>
                    <a:pt x="88" y="794"/>
                    <a:pt x="88" y="794"/>
                    <a:pt x="88" y="794"/>
                  </a:cubicBezTo>
                  <a:cubicBezTo>
                    <a:pt x="40" y="794"/>
                    <a:pt x="0" y="754"/>
                    <a:pt x="0" y="705"/>
                  </a:cubicBezTo>
                  <a:cubicBezTo>
                    <a:pt x="0" y="88"/>
                    <a:pt x="0" y="88"/>
                    <a:pt x="0" y="88"/>
                  </a:cubicBezTo>
                  <a:cubicBezTo>
                    <a:pt x="0" y="40"/>
                    <a:pt x="40" y="0"/>
                    <a:pt x="88" y="0"/>
                  </a:cubicBezTo>
                  <a:cubicBezTo>
                    <a:pt x="137" y="0"/>
                    <a:pt x="177" y="40"/>
                    <a:pt x="177" y="88"/>
                  </a:cubicBezTo>
                  <a:cubicBezTo>
                    <a:pt x="177" y="705"/>
                    <a:pt x="177" y="705"/>
                    <a:pt x="177" y="705"/>
                  </a:cubicBezTo>
                  <a:cubicBezTo>
                    <a:pt x="177" y="754"/>
                    <a:pt x="137" y="794"/>
                    <a:pt x="88" y="79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579" fontAlgn="auto">
                <a:spcBef>
                  <a:spcPts val="0"/>
                </a:spcBef>
                <a:spcAft>
                  <a:spcPts val="0"/>
                </a:spcAft>
              </a:pPr>
              <a:endParaRPr lang="en-GB" sz="2097">
                <a:solidFill>
                  <a:prstClr val="black"/>
                </a:solidFill>
                <a:latin typeface="Arial"/>
                <a:cs typeface="+mn-cs"/>
              </a:endParaRPr>
            </a:p>
          </p:txBody>
        </p:sp>
        <p:sp>
          <p:nvSpPr>
            <p:cNvPr id="16" name="Freeform 10"/>
            <p:cNvSpPr>
              <a:spLocks/>
            </p:cNvSpPr>
            <p:nvPr userDrawn="1"/>
          </p:nvSpPr>
          <p:spPr bwMode="auto">
            <a:xfrm>
              <a:off x="12058650" y="4551363"/>
              <a:ext cx="139700" cy="449263"/>
            </a:xfrm>
            <a:custGeom>
              <a:avLst/>
              <a:gdLst>
                <a:gd name="T0" fmla="*/ 44 w 44"/>
                <a:gd name="T1" fmla="*/ 0 h 142"/>
                <a:gd name="T2" fmla="*/ 0 w 44"/>
                <a:gd name="T3" fmla="*/ 42 h 142"/>
                <a:gd name="T4" fmla="*/ 0 w 44"/>
                <a:gd name="T5" fmla="*/ 99 h 142"/>
                <a:gd name="T6" fmla="*/ 44 w 44"/>
                <a:gd name="T7" fmla="*/ 142 h 142"/>
                <a:gd name="T8" fmla="*/ 44 w 44"/>
                <a:gd name="T9" fmla="*/ 0 h 142"/>
              </a:gdLst>
              <a:ahLst/>
              <a:cxnLst>
                <a:cxn ang="0">
                  <a:pos x="T0" y="T1"/>
                </a:cxn>
                <a:cxn ang="0">
                  <a:pos x="T2" y="T3"/>
                </a:cxn>
                <a:cxn ang="0">
                  <a:pos x="T4" y="T5"/>
                </a:cxn>
                <a:cxn ang="0">
                  <a:pos x="T6" y="T7"/>
                </a:cxn>
                <a:cxn ang="0">
                  <a:pos x="T8" y="T9"/>
                </a:cxn>
              </a:cxnLst>
              <a:rect l="0" t="0" r="r" b="b"/>
              <a:pathLst>
                <a:path w="44" h="142">
                  <a:moveTo>
                    <a:pt x="44" y="0"/>
                  </a:moveTo>
                  <a:cubicBezTo>
                    <a:pt x="20" y="0"/>
                    <a:pt x="0" y="19"/>
                    <a:pt x="0" y="42"/>
                  </a:cubicBezTo>
                  <a:cubicBezTo>
                    <a:pt x="0" y="99"/>
                    <a:pt x="0" y="99"/>
                    <a:pt x="0" y="99"/>
                  </a:cubicBezTo>
                  <a:cubicBezTo>
                    <a:pt x="0" y="123"/>
                    <a:pt x="20" y="142"/>
                    <a:pt x="44" y="142"/>
                  </a:cubicBezTo>
                  <a:lnTo>
                    <a:pt x="4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579" fontAlgn="auto">
                <a:spcBef>
                  <a:spcPts val="0"/>
                </a:spcBef>
                <a:spcAft>
                  <a:spcPts val="0"/>
                </a:spcAft>
              </a:pPr>
              <a:endParaRPr lang="en-GB" sz="2097">
                <a:solidFill>
                  <a:prstClr val="black"/>
                </a:solidFill>
                <a:latin typeface="Arial"/>
                <a:cs typeface="+mn-cs"/>
              </a:endParaRPr>
            </a:p>
          </p:txBody>
        </p:sp>
      </p:grpSp>
      <p:grpSp>
        <p:nvGrpSpPr>
          <p:cNvPr id="27" name="Logotype"/>
          <p:cNvGrpSpPr/>
          <p:nvPr userDrawn="1"/>
        </p:nvGrpSpPr>
        <p:grpSpPr>
          <a:xfrm>
            <a:off x="641186" y="530768"/>
            <a:ext cx="1383679" cy="288542"/>
            <a:chOff x="9501453" y="6148765"/>
            <a:chExt cx="2047875" cy="427037"/>
          </a:xfrm>
          <a:solidFill>
            <a:schemeClr val="bg1"/>
          </a:solidFill>
        </p:grpSpPr>
        <p:sp>
          <p:nvSpPr>
            <p:cNvPr id="28" name="Freeform 5"/>
            <p:cNvSpPr>
              <a:spLocks noEditPoints="1"/>
            </p:cNvSpPr>
            <p:nvPr userDrawn="1"/>
          </p:nvSpPr>
          <p:spPr bwMode="auto">
            <a:xfrm>
              <a:off x="11206428" y="6231315"/>
              <a:ext cx="342900" cy="344487"/>
            </a:xfrm>
            <a:custGeom>
              <a:avLst/>
              <a:gdLst>
                <a:gd name="T0" fmla="*/ 43 w 91"/>
                <a:gd name="T1" fmla="*/ 2 h 91"/>
                <a:gd name="T2" fmla="*/ 2 w 91"/>
                <a:gd name="T3" fmla="*/ 44 h 91"/>
                <a:gd name="T4" fmla="*/ 46 w 91"/>
                <a:gd name="T5" fmla="*/ 91 h 91"/>
                <a:gd name="T6" fmla="*/ 74 w 91"/>
                <a:gd name="T7" fmla="*/ 77 h 91"/>
                <a:gd name="T8" fmla="*/ 74 w 91"/>
                <a:gd name="T9" fmla="*/ 90 h 91"/>
                <a:gd name="T10" fmla="*/ 91 w 91"/>
                <a:gd name="T11" fmla="*/ 90 h 91"/>
                <a:gd name="T12" fmla="*/ 91 w 91"/>
                <a:gd name="T13" fmla="*/ 47 h 91"/>
                <a:gd name="T14" fmla="*/ 43 w 91"/>
                <a:gd name="T15" fmla="*/ 2 h 91"/>
                <a:gd name="T16" fmla="*/ 72 w 91"/>
                <a:gd name="T17" fmla="*/ 48 h 91"/>
                <a:gd name="T18" fmla="*/ 43 w 91"/>
                <a:gd name="T19" fmla="*/ 72 h 91"/>
                <a:gd name="T20" fmla="*/ 21 w 91"/>
                <a:gd name="T21" fmla="*/ 50 h 91"/>
                <a:gd name="T22" fmla="*/ 46 w 91"/>
                <a:gd name="T23" fmla="*/ 21 h 91"/>
                <a:gd name="T24" fmla="*/ 72 w 91"/>
                <a:gd name="T25" fmla="*/ 45 h 91"/>
                <a:gd name="T26" fmla="*/ 72 w 91"/>
                <a:gd name="T27" fmla="*/ 48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1" h="91">
                  <a:moveTo>
                    <a:pt x="43" y="2"/>
                  </a:moveTo>
                  <a:cubicBezTo>
                    <a:pt x="21" y="4"/>
                    <a:pt x="3" y="22"/>
                    <a:pt x="2" y="44"/>
                  </a:cubicBezTo>
                  <a:cubicBezTo>
                    <a:pt x="0" y="70"/>
                    <a:pt x="21" y="91"/>
                    <a:pt x="46" y="91"/>
                  </a:cubicBezTo>
                  <a:cubicBezTo>
                    <a:pt x="56" y="91"/>
                    <a:pt x="68" y="87"/>
                    <a:pt x="74" y="77"/>
                  </a:cubicBezTo>
                  <a:cubicBezTo>
                    <a:pt x="74" y="90"/>
                    <a:pt x="74" y="90"/>
                    <a:pt x="74" y="90"/>
                  </a:cubicBezTo>
                  <a:cubicBezTo>
                    <a:pt x="91" y="90"/>
                    <a:pt x="91" y="90"/>
                    <a:pt x="91" y="90"/>
                  </a:cubicBezTo>
                  <a:cubicBezTo>
                    <a:pt x="91" y="47"/>
                    <a:pt x="91" y="47"/>
                    <a:pt x="91" y="47"/>
                  </a:cubicBezTo>
                  <a:cubicBezTo>
                    <a:pt x="91" y="20"/>
                    <a:pt x="69" y="0"/>
                    <a:pt x="43" y="2"/>
                  </a:cubicBezTo>
                  <a:close/>
                  <a:moveTo>
                    <a:pt x="72" y="48"/>
                  </a:moveTo>
                  <a:cubicBezTo>
                    <a:pt x="71" y="63"/>
                    <a:pt x="58" y="74"/>
                    <a:pt x="43" y="72"/>
                  </a:cubicBezTo>
                  <a:cubicBezTo>
                    <a:pt x="32" y="71"/>
                    <a:pt x="22" y="61"/>
                    <a:pt x="21" y="50"/>
                  </a:cubicBezTo>
                  <a:cubicBezTo>
                    <a:pt x="19" y="34"/>
                    <a:pt x="31" y="21"/>
                    <a:pt x="46" y="21"/>
                  </a:cubicBezTo>
                  <a:cubicBezTo>
                    <a:pt x="60" y="21"/>
                    <a:pt x="71" y="32"/>
                    <a:pt x="72" y="45"/>
                  </a:cubicBezTo>
                  <a:lnTo>
                    <a:pt x="72" y="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579" fontAlgn="auto">
                <a:spcBef>
                  <a:spcPts val="0"/>
                </a:spcBef>
                <a:spcAft>
                  <a:spcPts val="0"/>
                </a:spcAft>
              </a:pPr>
              <a:endParaRPr lang="en-US" sz="2097">
                <a:solidFill>
                  <a:prstClr val="black"/>
                </a:solidFill>
                <a:latin typeface="Arial"/>
                <a:cs typeface="+mn-cs"/>
              </a:endParaRPr>
            </a:p>
          </p:txBody>
        </p:sp>
        <p:sp>
          <p:nvSpPr>
            <p:cNvPr id="29" name="Freeform 6"/>
            <p:cNvSpPr>
              <a:spLocks noEditPoints="1"/>
            </p:cNvSpPr>
            <p:nvPr userDrawn="1"/>
          </p:nvSpPr>
          <p:spPr bwMode="auto">
            <a:xfrm>
              <a:off x="10849241" y="6236077"/>
              <a:ext cx="334963" cy="339725"/>
            </a:xfrm>
            <a:custGeom>
              <a:avLst/>
              <a:gdLst>
                <a:gd name="T0" fmla="*/ 44 w 89"/>
                <a:gd name="T1" fmla="*/ 1 h 90"/>
                <a:gd name="T2" fmla="*/ 0 w 89"/>
                <a:gd name="T3" fmla="*/ 46 h 90"/>
                <a:gd name="T4" fmla="*/ 45 w 89"/>
                <a:gd name="T5" fmla="*/ 90 h 90"/>
                <a:gd name="T6" fmla="*/ 86 w 89"/>
                <a:gd name="T7" fmla="*/ 63 h 90"/>
                <a:gd name="T8" fmla="*/ 69 w 89"/>
                <a:gd name="T9" fmla="*/ 58 h 90"/>
                <a:gd name="T10" fmla="*/ 50 w 89"/>
                <a:gd name="T11" fmla="*/ 72 h 90"/>
                <a:gd name="T12" fmla="*/ 22 w 89"/>
                <a:gd name="T13" fmla="*/ 59 h 90"/>
                <a:gd name="T14" fmla="*/ 89 w 89"/>
                <a:gd name="T15" fmla="*/ 41 h 90"/>
                <a:gd name="T16" fmla="*/ 44 w 89"/>
                <a:gd name="T17" fmla="*/ 1 h 90"/>
                <a:gd name="T18" fmla="*/ 19 w 89"/>
                <a:gd name="T19" fmla="*/ 44 h 90"/>
                <a:gd name="T20" fmla="*/ 36 w 89"/>
                <a:gd name="T21" fmla="*/ 19 h 90"/>
                <a:gd name="T22" fmla="*/ 67 w 89"/>
                <a:gd name="T23" fmla="*/ 31 h 90"/>
                <a:gd name="T24" fmla="*/ 19 w 89"/>
                <a:gd name="T25" fmla="*/ 44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9" h="90">
                  <a:moveTo>
                    <a:pt x="44" y="1"/>
                  </a:moveTo>
                  <a:cubicBezTo>
                    <a:pt x="20" y="2"/>
                    <a:pt x="0" y="20"/>
                    <a:pt x="0" y="46"/>
                  </a:cubicBezTo>
                  <a:cubicBezTo>
                    <a:pt x="0" y="70"/>
                    <a:pt x="20" y="90"/>
                    <a:pt x="45" y="90"/>
                  </a:cubicBezTo>
                  <a:cubicBezTo>
                    <a:pt x="62" y="90"/>
                    <a:pt x="79" y="80"/>
                    <a:pt x="86" y="63"/>
                  </a:cubicBezTo>
                  <a:cubicBezTo>
                    <a:pt x="69" y="58"/>
                    <a:pt x="69" y="58"/>
                    <a:pt x="69" y="58"/>
                  </a:cubicBezTo>
                  <a:cubicBezTo>
                    <a:pt x="66" y="65"/>
                    <a:pt x="58" y="71"/>
                    <a:pt x="50" y="72"/>
                  </a:cubicBezTo>
                  <a:cubicBezTo>
                    <a:pt x="38" y="75"/>
                    <a:pt x="26" y="67"/>
                    <a:pt x="22" y="59"/>
                  </a:cubicBezTo>
                  <a:cubicBezTo>
                    <a:pt x="89" y="41"/>
                    <a:pt x="89" y="41"/>
                    <a:pt x="89" y="41"/>
                  </a:cubicBezTo>
                  <a:cubicBezTo>
                    <a:pt x="87" y="24"/>
                    <a:pt x="72" y="0"/>
                    <a:pt x="44" y="1"/>
                  </a:cubicBezTo>
                  <a:close/>
                  <a:moveTo>
                    <a:pt x="19" y="44"/>
                  </a:moveTo>
                  <a:cubicBezTo>
                    <a:pt x="19" y="34"/>
                    <a:pt x="24" y="24"/>
                    <a:pt x="36" y="19"/>
                  </a:cubicBezTo>
                  <a:cubicBezTo>
                    <a:pt x="50" y="14"/>
                    <a:pt x="62" y="21"/>
                    <a:pt x="67" y="31"/>
                  </a:cubicBezTo>
                  <a:lnTo>
                    <a:pt x="19" y="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579" fontAlgn="auto">
                <a:spcBef>
                  <a:spcPts val="0"/>
                </a:spcBef>
                <a:spcAft>
                  <a:spcPts val="0"/>
                </a:spcAft>
              </a:pPr>
              <a:endParaRPr lang="en-US" sz="2097">
                <a:solidFill>
                  <a:prstClr val="black"/>
                </a:solidFill>
                <a:latin typeface="Arial"/>
                <a:cs typeface="+mn-cs"/>
              </a:endParaRPr>
            </a:p>
          </p:txBody>
        </p:sp>
        <p:sp>
          <p:nvSpPr>
            <p:cNvPr id="30" name="Freeform 7"/>
            <p:cNvSpPr>
              <a:spLocks/>
            </p:cNvSpPr>
            <p:nvPr userDrawn="1"/>
          </p:nvSpPr>
          <p:spPr bwMode="auto">
            <a:xfrm>
              <a:off x="10292028" y="6239252"/>
              <a:ext cx="166688" cy="333375"/>
            </a:xfrm>
            <a:custGeom>
              <a:avLst/>
              <a:gdLst>
                <a:gd name="T0" fmla="*/ 44 w 44"/>
                <a:gd name="T1" fmla="*/ 18 h 88"/>
                <a:gd name="T2" fmla="*/ 44 w 44"/>
                <a:gd name="T3" fmla="*/ 0 h 88"/>
                <a:gd name="T4" fmla="*/ 19 w 44"/>
                <a:gd name="T5" fmla="*/ 13 h 88"/>
                <a:gd name="T6" fmla="*/ 19 w 44"/>
                <a:gd name="T7" fmla="*/ 3 h 88"/>
                <a:gd name="T8" fmla="*/ 0 w 44"/>
                <a:gd name="T9" fmla="*/ 3 h 88"/>
                <a:gd name="T10" fmla="*/ 0 w 44"/>
                <a:gd name="T11" fmla="*/ 44 h 88"/>
                <a:gd name="T12" fmla="*/ 0 w 44"/>
                <a:gd name="T13" fmla="*/ 88 h 88"/>
                <a:gd name="T14" fmla="*/ 20 w 44"/>
                <a:gd name="T15" fmla="*/ 88 h 88"/>
                <a:gd name="T16" fmla="*/ 20 w 44"/>
                <a:gd name="T17" fmla="*/ 46 h 88"/>
                <a:gd name="T18" fmla="*/ 44 w 44"/>
                <a:gd name="T19" fmla="*/ 1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 h="88">
                  <a:moveTo>
                    <a:pt x="44" y="18"/>
                  </a:moveTo>
                  <a:cubicBezTo>
                    <a:pt x="44" y="0"/>
                    <a:pt x="44" y="0"/>
                    <a:pt x="44" y="0"/>
                  </a:cubicBezTo>
                  <a:cubicBezTo>
                    <a:pt x="28" y="0"/>
                    <a:pt x="22" y="8"/>
                    <a:pt x="19" y="13"/>
                  </a:cubicBezTo>
                  <a:cubicBezTo>
                    <a:pt x="19" y="3"/>
                    <a:pt x="19" y="3"/>
                    <a:pt x="19" y="3"/>
                  </a:cubicBezTo>
                  <a:cubicBezTo>
                    <a:pt x="0" y="3"/>
                    <a:pt x="0" y="3"/>
                    <a:pt x="0" y="3"/>
                  </a:cubicBezTo>
                  <a:cubicBezTo>
                    <a:pt x="0" y="44"/>
                    <a:pt x="0" y="44"/>
                    <a:pt x="0" y="44"/>
                  </a:cubicBezTo>
                  <a:cubicBezTo>
                    <a:pt x="0" y="88"/>
                    <a:pt x="0" y="88"/>
                    <a:pt x="0" y="88"/>
                  </a:cubicBezTo>
                  <a:cubicBezTo>
                    <a:pt x="20" y="88"/>
                    <a:pt x="20" y="88"/>
                    <a:pt x="20" y="88"/>
                  </a:cubicBezTo>
                  <a:cubicBezTo>
                    <a:pt x="20" y="62"/>
                    <a:pt x="20" y="62"/>
                    <a:pt x="20" y="46"/>
                  </a:cubicBezTo>
                  <a:cubicBezTo>
                    <a:pt x="20" y="26"/>
                    <a:pt x="31" y="19"/>
                    <a:pt x="44"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579" fontAlgn="auto">
                <a:spcBef>
                  <a:spcPts val="0"/>
                </a:spcBef>
                <a:spcAft>
                  <a:spcPts val="0"/>
                </a:spcAft>
              </a:pPr>
              <a:endParaRPr lang="en-US" sz="2097">
                <a:solidFill>
                  <a:prstClr val="black"/>
                </a:solidFill>
                <a:latin typeface="Arial"/>
                <a:cs typeface="+mn-cs"/>
              </a:endParaRPr>
            </a:p>
          </p:txBody>
        </p:sp>
        <p:sp>
          <p:nvSpPr>
            <p:cNvPr id="31" name="Freeform 8"/>
            <p:cNvSpPr>
              <a:spLocks/>
            </p:cNvSpPr>
            <p:nvPr userDrawn="1"/>
          </p:nvSpPr>
          <p:spPr bwMode="auto">
            <a:xfrm>
              <a:off x="9501453" y="6182102"/>
              <a:ext cx="369888" cy="390525"/>
            </a:xfrm>
            <a:custGeom>
              <a:avLst/>
              <a:gdLst>
                <a:gd name="T0" fmla="*/ 185 w 233"/>
                <a:gd name="T1" fmla="*/ 165 h 246"/>
                <a:gd name="T2" fmla="*/ 48 w 233"/>
                <a:gd name="T3" fmla="*/ 0 h 246"/>
                <a:gd name="T4" fmla="*/ 0 w 233"/>
                <a:gd name="T5" fmla="*/ 0 h 246"/>
                <a:gd name="T6" fmla="*/ 0 w 233"/>
                <a:gd name="T7" fmla="*/ 246 h 246"/>
                <a:gd name="T8" fmla="*/ 50 w 233"/>
                <a:gd name="T9" fmla="*/ 246 h 246"/>
                <a:gd name="T10" fmla="*/ 50 w 233"/>
                <a:gd name="T11" fmla="*/ 81 h 246"/>
                <a:gd name="T12" fmla="*/ 190 w 233"/>
                <a:gd name="T13" fmla="*/ 246 h 246"/>
                <a:gd name="T14" fmla="*/ 233 w 233"/>
                <a:gd name="T15" fmla="*/ 246 h 246"/>
                <a:gd name="T16" fmla="*/ 233 w 233"/>
                <a:gd name="T17" fmla="*/ 0 h 246"/>
                <a:gd name="T18" fmla="*/ 185 w 233"/>
                <a:gd name="T19" fmla="*/ 0 h 246"/>
                <a:gd name="T20" fmla="*/ 185 w 233"/>
                <a:gd name="T21" fmla="*/ 165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3" h="246">
                  <a:moveTo>
                    <a:pt x="185" y="165"/>
                  </a:moveTo>
                  <a:lnTo>
                    <a:pt x="48" y="0"/>
                  </a:lnTo>
                  <a:lnTo>
                    <a:pt x="0" y="0"/>
                  </a:lnTo>
                  <a:lnTo>
                    <a:pt x="0" y="246"/>
                  </a:lnTo>
                  <a:lnTo>
                    <a:pt x="50" y="246"/>
                  </a:lnTo>
                  <a:lnTo>
                    <a:pt x="50" y="81"/>
                  </a:lnTo>
                  <a:lnTo>
                    <a:pt x="190" y="246"/>
                  </a:lnTo>
                  <a:lnTo>
                    <a:pt x="233" y="246"/>
                  </a:lnTo>
                  <a:lnTo>
                    <a:pt x="233" y="0"/>
                  </a:lnTo>
                  <a:lnTo>
                    <a:pt x="185" y="0"/>
                  </a:lnTo>
                  <a:lnTo>
                    <a:pt x="185" y="16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579" fontAlgn="auto">
                <a:spcBef>
                  <a:spcPts val="0"/>
                </a:spcBef>
                <a:spcAft>
                  <a:spcPts val="0"/>
                </a:spcAft>
              </a:pPr>
              <a:endParaRPr lang="en-US" sz="2097">
                <a:solidFill>
                  <a:prstClr val="black"/>
                </a:solidFill>
                <a:latin typeface="Arial"/>
                <a:cs typeface="+mn-cs"/>
              </a:endParaRPr>
            </a:p>
          </p:txBody>
        </p:sp>
        <p:sp>
          <p:nvSpPr>
            <p:cNvPr id="32" name="Freeform 9"/>
            <p:cNvSpPr>
              <a:spLocks noEditPoints="1"/>
            </p:cNvSpPr>
            <p:nvPr userDrawn="1"/>
          </p:nvSpPr>
          <p:spPr bwMode="auto">
            <a:xfrm>
              <a:off x="10461891" y="6148765"/>
              <a:ext cx="342900" cy="427037"/>
            </a:xfrm>
            <a:custGeom>
              <a:avLst/>
              <a:gdLst>
                <a:gd name="T0" fmla="*/ 91 w 91"/>
                <a:gd name="T1" fmla="*/ 0 h 113"/>
                <a:gd name="T2" fmla="*/ 73 w 91"/>
                <a:gd name="T3" fmla="*/ 0 h 113"/>
                <a:gd name="T4" fmla="*/ 73 w 91"/>
                <a:gd name="T5" fmla="*/ 34 h 113"/>
                <a:gd name="T6" fmla="*/ 43 w 91"/>
                <a:gd name="T7" fmla="*/ 24 h 113"/>
                <a:gd name="T8" fmla="*/ 2 w 91"/>
                <a:gd name="T9" fmla="*/ 66 h 113"/>
                <a:gd name="T10" fmla="*/ 46 w 91"/>
                <a:gd name="T11" fmla="*/ 113 h 113"/>
                <a:gd name="T12" fmla="*/ 74 w 91"/>
                <a:gd name="T13" fmla="*/ 101 h 113"/>
                <a:gd name="T14" fmla="*/ 74 w 91"/>
                <a:gd name="T15" fmla="*/ 112 h 113"/>
                <a:gd name="T16" fmla="*/ 91 w 91"/>
                <a:gd name="T17" fmla="*/ 112 h 113"/>
                <a:gd name="T18" fmla="*/ 91 w 91"/>
                <a:gd name="T19" fmla="*/ 69 h 113"/>
                <a:gd name="T20" fmla="*/ 91 w 91"/>
                <a:gd name="T21" fmla="*/ 69 h 113"/>
                <a:gd name="T22" fmla="*/ 91 w 91"/>
                <a:gd name="T23" fmla="*/ 68 h 113"/>
                <a:gd name="T24" fmla="*/ 91 w 91"/>
                <a:gd name="T25" fmla="*/ 0 h 113"/>
                <a:gd name="T26" fmla="*/ 72 w 91"/>
                <a:gd name="T27" fmla="*/ 70 h 113"/>
                <a:gd name="T28" fmla="*/ 43 w 91"/>
                <a:gd name="T29" fmla="*/ 94 h 113"/>
                <a:gd name="T30" fmla="*/ 21 w 91"/>
                <a:gd name="T31" fmla="*/ 72 h 113"/>
                <a:gd name="T32" fmla="*/ 46 w 91"/>
                <a:gd name="T33" fmla="*/ 43 h 113"/>
                <a:gd name="T34" fmla="*/ 72 w 91"/>
                <a:gd name="T35" fmla="*/ 67 h 113"/>
                <a:gd name="T36" fmla="*/ 72 w 91"/>
                <a:gd name="T37" fmla="*/ 7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1" h="113">
                  <a:moveTo>
                    <a:pt x="91" y="0"/>
                  </a:moveTo>
                  <a:cubicBezTo>
                    <a:pt x="73" y="0"/>
                    <a:pt x="73" y="0"/>
                    <a:pt x="73" y="0"/>
                  </a:cubicBezTo>
                  <a:cubicBezTo>
                    <a:pt x="73" y="34"/>
                    <a:pt x="73" y="34"/>
                    <a:pt x="73" y="34"/>
                  </a:cubicBezTo>
                  <a:cubicBezTo>
                    <a:pt x="68" y="28"/>
                    <a:pt x="55" y="23"/>
                    <a:pt x="43" y="24"/>
                  </a:cubicBezTo>
                  <a:cubicBezTo>
                    <a:pt x="21" y="26"/>
                    <a:pt x="3" y="44"/>
                    <a:pt x="2" y="66"/>
                  </a:cubicBezTo>
                  <a:cubicBezTo>
                    <a:pt x="0" y="92"/>
                    <a:pt x="21" y="113"/>
                    <a:pt x="46" y="113"/>
                  </a:cubicBezTo>
                  <a:cubicBezTo>
                    <a:pt x="56" y="113"/>
                    <a:pt x="69" y="109"/>
                    <a:pt x="74" y="101"/>
                  </a:cubicBezTo>
                  <a:cubicBezTo>
                    <a:pt x="74" y="112"/>
                    <a:pt x="74" y="112"/>
                    <a:pt x="74" y="112"/>
                  </a:cubicBezTo>
                  <a:cubicBezTo>
                    <a:pt x="91" y="112"/>
                    <a:pt x="91" y="112"/>
                    <a:pt x="91" y="112"/>
                  </a:cubicBezTo>
                  <a:cubicBezTo>
                    <a:pt x="91" y="69"/>
                    <a:pt x="91" y="69"/>
                    <a:pt x="91" y="69"/>
                  </a:cubicBezTo>
                  <a:cubicBezTo>
                    <a:pt x="91" y="69"/>
                    <a:pt x="91" y="69"/>
                    <a:pt x="91" y="69"/>
                  </a:cubicBezTo>
                  <a:cubicBezTo>
                    <a:pt x="91" y="68"/>
                    <a:pt x="91" y="68"/>
                    <a:pt x="91" y="68"/>
                  </a:cubicBezTo>
                  <a:lnTo>
                    <a:pt x="91" y="0"/>
                  </a:lnTo>
                  <a:close/>
                  <a:moveTo>
                    <a:pt x="72" y="70"/>
                  </a:moveTo>
                  <a:cubicBezTo>
                    <a:pt x="71" y="85"/>
                    <a:pt x="58" y="96"/>
                    <a:pt x="43" y="94"/>
                  </a:cubicBezTo>
                  <a:cubicBezTo>
                    <a:pt x="32" y="93"/>
                    <a:pt x="22" y="83"/>
                    <a:pt x="21" y="72"/>
                  </a:cubicBezTo>
                  <a:cubicBezTo>
                    <a:pt x="19" y="56"/>
                    <a:pt x="31" y="43"/>
                    <a:pt x="46" y="43"/>
                  </a:cubicBezTo>
                  <a:cubicBezTo>
                    <a:pt x="60" y="43"/>
                    <a:pt x="71" y="54"/>
                    <a:pt x="72" y="67"/>
                  </a:cubicBezTo>
                  <a:lnTo>
                    <a:pt x="72"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579" fontAlgn="auto">
                <a:spcBef>
                  <a:spcPts val="0"/>
                </a:spcBef>
                <a:spcAft>
                  <a:spcPts val="0"/>
                </a:spcAft>
              </a:pPr>
              <a:endParaRPr lang="en-US" sz="2097">
                <a:solidFill>
                  <a:prstClr val="black"/>
                </a:solidFill>
                <a:latin typeface="Arial"/>
                <a:cs typeface="+mn-cs"/>
              </a:endParaRPr>
            </a:p>
          </p:txBody>
        </p:sp>
        <p:sp>
          <p:nvSpPr>
            <p:cNvPr id="33" name="Freeform 10"/>
            <p:cNvSpPr>
              <a:spLocks noEditPoints="1"/>
            </p:cNvSpPr>
            <p:nvPr userDrawn="1"/>
          </p:nvSpPr>
          <p:spPr bwMode="auto">
            <a:xfrm>
              <a:off x="9912616" y="6239252"/>
              <a:ext cx="338138" cy="336550"/>
            </a:xfrm>
            <a:custGeom>
              <a:avLst/>
              <a:gdLst>
                <a:gd name="T0" fmla="*/ 45 w 90"/>
                <a:gd name="T1" fmla="*/ 0 h 89"/>
                <a:gd name="T2" fmla="*/ 0 w 90"/>
                <a:gd name="T3" fmla="*/ 45 h 89"/>
                <a:gd name="T4" fmla="*/ 45 w 90"/>
                <a:gd name="T5" fmla="*/ 89 h 89"/>
                <a:gd name="T6" fmla="*/ 90 w 90"/>
                <a:gd name="T7" fmla="*/ 45 h 89"/>
                <a:gd name="T8" fmla="*/ 45 w 90"/>
                <a:gd name="T9" fmla="*/ 0 h 89"/>
                <a:gd name="T10" fmla="*/ 45 w 90"/>
                <a:gd name="T11" fmla="*/ 70 h 89"/>
                <a:gd name="T12" fmla="*/ 19 w 90"/>
                <a:gd name="T13" fmla="*/ 45 h 89"/>
                <a:gd name="T14" fmla="*/ 45 w 90"/>
                <a:gd name="T15" fmla="*/ 19 h 89"/>
                <a:gd name="T16" fmla="*/ 71 w 90"/>
                <a:gd name="T17" fmla="*/ 45 h 89"/>
                <a:gd name="T18" fmla="*/ 45 w 90"/>
                <a:gd name="T19" fmla="*/ 7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0" h="89">
                  <a:moveTo>
                    <a:pt x="45" y="0"/>
                  </a:moveTo>
                  <a:cubicBezTo>
                    <a:pt x="20" y="0"/>
                    <a:pt x="0" y="20"/>
                    <a:pt x="0" y="45"/>
                  </a:cubicBezTo>
                  <a:cubicBezTo>
                    <a:pt x="0" y="69"/>
                    <a:pt x="20" y="89"/>
                    <a:pt x="45" y="89"/>
                  </a:cubicBezTo>
                  <a:cubicBezTo>
                    <a:pt x="70" y="89"/>
                    <a:pt x="90" y="69"/>
                    <a:pt x="90" y="45"/>
                  </a:cubicBezTo>
                  <a:cubicBezTo>
                    <a:pt x="90" y="20"/>
                    <a:pt x="70" y="0"/>
                    <a:pt x="45" y="0"/>
                  </a:cubicBezTo>
                  <a:close/>
                  <a:moveTo>
                    <a:pt x="45" y="70"/>
                  </a:moveTo>
                  <a:cubicBezTo>
                    <a:pt x="31" y="70"/>
                    <a:pt x="19" y="59"/>
                    <a:pt x="19" y="45"/>
                  </a:cubicBezTo>
                  <a:cubicBezTo>
                    <a:pt x="19" y="30"/>
                    <a:pt x="31" y="19"/>
                    <a:pt x="45" y="19"/>
                  </a:cubicBezTo>
                  <a:cubicBezTo>
                    <a:pt x="59" y="19"/>
                    <a:pt x="71" y="30"/>
                    <a:pt x="71" y="45"/>
                  </a:cubicBezTo>
                  <a:cubicBezTo>
                    <a:pt x="71" y="59"/>
                    <a:pt x="59" y="70"/>
                    <a:pt x="45" y="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579" fontAlgn="auto">
                <a:spcBef>
                  <a:spcPts val="0"/>
                </a:spcBef>
                <a:spcAft>
                  <a:spcPts val="0"/>
                </a:spcAft>
              </a:pPr>
              <a:endParaRPr lang="en-US" sz="2097">
                <a:solidFill>
                  <a:prstClr val="black"/>
                </a:solidFill>
                <a:latin typeface="Arial"/>
                <a:cs typeface="+mn-cs"/>
              </a:endParaRPr>
            </a:p>
          </p:txBody>
        </p:sp>
      </p:grpSp>
      <p:sp>
        <p:nvSpPr>
          <p:cNvPr id="23" name="TextBox 22">
            <a:extLst>
              <a:ext uri="{FF2B5EF4-FFF2-40B4-BE49-F238E27FC236}">
                <a16:creationId xmlns:a16="http://schemas.microsoft.com/office/drawing/2014/main" id="{E6612E9F-62FA-4F1B-8ADE-68D9016B0C14}"/>
              </a:ext>
            </a:extLst>
          </p:cNvPr>
          <p:cNvSpPr txBox="1"/>
          <p:nvPr userDrawn="1"/>
        </p:nvSpPr>
        <p:spPr>
          <a:xfrm>
            <a:off x="612618" y="6551287"/>
            <a:ext cx="2591613" cy="183908"/>
          </a:xfrm>
          <a:prstGeom prst="rect">
            <a:avLst/>
          </a:prstGeom>
        </p:spPr>
        <p:txBody>
          <a:bodyPr vert="horz" wrap="square" lIns="0" tIns="0" rIns="0" bIns="0" rtlCol="0">
            <a:noAutofit/>
          </a:bodyPr>
          <a:lstStyle/>
          <a:p>
            <a:pPr marL="0" marR="0" lvl="0" indent="0" algn="l" defTabSz="913395" rtl="0" eaLnBrk="0" fontAlgn="auto" latinLnBrk="0" hangingPunct="0">
              <a:lnSpc>
                <a:spcPct val="100000"/>
              </a:lnSpc>
              <a:spcBef>
                <a:spcPct val="0"/>
              </a:spcBef>
              <a:spcAft>
                <a:spcPts val="0"/>
              </a:spcAft>
              <a:buClr>
                <a:prstClr val="black"/>
              </a:buClr>
              <a:buSzTx/>
              <a:buFontTx/>
              <a:buNone/>
              <a:tabLst/>
              <a:defRPr/>
            </a:pPr>
            <a:r>
              <a:rPr kumimoji="0" lang="en-US" sz="1000" b="0" i="0" u="none" strike="noStrike" kern="1200" cap="none" spc="0" normalizeH="0" baseline="0" noProof="0">
                <a:ln>
                  <a:noFill/>
                </a:ln>
                <a:solidFill>
                  <a:prstClr val="white"/>
                </a:solidFill>
                <a:effectLst/>
                <a:uLnTx/>
                <a:uFillTx/>
                <a:latin typeface="Arial" charset="0"/>
                <a:ea typeface="+mn-ea"/>
                <a:cs typeface="+mn-cs"/>
              </a:rPr>
              <a:t>Investments │ Wealth Management</a:t>
            </a:r>
          </a:p>
          <a:p>
            <a:pPr marL="0" marR="0" lvl="0" indent="0" algn="l" defTabSz="913395" rtl="0" eaLnBrk="0" fontAlgn="auto" latinLnBrk="0" hangingPunct="0">
              <a:lnSpc>
                <a:spcPct val="100000"/>
              </a:lnSpc>
              <a:spcBef>
                <a:spcPct val="0"/>
              </a:spcBef>
              <a:spcAft>
                <a:spcPts val="0"/>
              </a:spcAft>
              <a:buClr>
                <a:prstClr val="black"/>
              </a:buClr>
              <a:buSzTx/>
              <a:buFontTx/>
              <a:buNone/>
              <a:tabLst/>
              <a:defRPr/>
            </a:pPr>
            <a:endParaRPr kumimoji="0" lang="en-US" sz="1000" b="1" i="0" u="none" strike="noStrike" kern="1200" cap="none" spc="0" normalizeH="0" baseline="0" noProof="0">
              <a:ln>
                <a:noFill/>
              </a:ln>
              <a:solidFill>
                <a:srgbClr val="8B8A8D"/>
              </a:solidFill>
              <a:effectLst/>
              <a:uLnTx/>
              <a:uFillTx/>
              <a:latin typeface="Arial" charset="0"/>
              <a:ea typeface="+mn-ea"/>
              <a:cs typeface="+mn-cs"/>
            </a:endParaRPr>
          </a:p>
        </p:txBody>
      </p:sp>
    </p:spTree>
    <p:extLst>
      <p:ext uri="{BB962C8B-B14F-4D97-AF65-F5344CB8AC3E}">
        <p14:creationId xmlns:p14="http://schemas.microsoft.com/office/powerpoint/2010/main" val="2937348506"/>
      </p:ext>
    </p:extLst>
  </p:cSld>
  <p:clrMapOvr>
    <a:masterClrMapping/>
  </p:clrMapOvr>
  <p:hf hdr="0" ftr="0" dt="0"/>
</p:sldLayout>
</file>

<file path=ppt/slideLayouts/slideLayout371.xml><?xml version="1.0" encoding="utf-8"?>
<p:sldLayout xmlns:a="http://schemas.openxmlformats.org/drawingml/2006/main" xmlns:r="http://schemas.openxmlformats.org/officeDocument/2006/relationships" xmlns:p="http://schemas.openxmlformats.org/presentationml/2006/main" preserve="1" userDrawn="1">
  <p:cSld name="4_Title">
    <p:spTree>
      <p:nvGrpSpPr>
        <p:cNvPr id="1" name=""/>
        <p:cNvGrpSpPr/>
        <p:nvPr/>
      </p:nvGrpSpPr>
      <p:grpSpPr>
        <a:xfrm>
          <a:off x="0" y="0"/>
          <a:ext cx="0" cy="0"/>
          <a:chOff x="0" y="0"/>
          <a:chExt cx="0" cy="0"/>
        </a:xfrm>
      </p:grpSpPr>
      <p:sp>
        <p:nvSpPr>
          <p:cNvPr id="2" name="Title 1"/>
          <p:cNvSpPr>
            <a:spLocks noGrp="1"/>
          </p:cNvSpPr>
          <p:nvPr>
            <p:ph type="title"/>
          </p:nvPr>
        </p:nvSpPr>
        <p:spPr>
          <a:xfrm>
            <a:off x="647834" y="360000"/>
            <a:ext cx="7198125" cy="720000"/>
          </a:xfrm>
        </p:spPr>
        <p:txBody>
          <a:bodyPr/>
          <a:lstStyle/>
          <a:p>
            <a:r>
              <a:rPr lang="en-US"/>
              <a:t>Click to edit Master title style</a:t>
            </a:r>
          </a:p>
        </p:txBody>
      </p:sp>
      <p:sp>
        <p:nvSpPr>
          <p:cNvPr id="3" name="Text Box 6">
            <a:extLst>
              <a:ext uri="{FF2B5EF4-FFF2-40B4-BE49-F238E27FC236}">
                <a16:creationId xmlns:a16="http://schemas.microsoft.com/office/drawing/2014/main" id="{98B9B026-2CAB-4EA0-BB3B-23AF51BD624E}"/>
              </a:ext>
            </a:extLst>
          </p:cNvPr>
          <p:cNvSpPr txBox="1">
            <a:spLocks noChangeArrowheads="1"/>
          </p:cNvSpPr>
          <p:nvPr userDrawn="1"/>
        </p:nvSpPr>
        <p:spPr bwMode="auto">
          <a:xfrm>
            <a:off x="8210148" y="5978501"/>
            <a:ext cx="3166533" cy="2022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108769" tIns="54384" rIns="108769" bIns="54384">
            <a:spAutoFit/>
          </a:bodyPr>
          <a:lstStyle>
            <a:lvl1pPr eaLnBrk="0" hangingPunct="0">
              <a:defRPr sz="2000">
                <a:solidFill>
                  <a:schemeClr val="tx1"/>
                </a:solidFill>
                <a:latin typeface="Arial" charset="0"/>
                <a:cs typeface="Arial" charset="0"/>
              </a:defRPr>
            </a:lvl1pPr>
            <a:lvl2pPr marL="742950" indent="-285750" eaLnBrk="0" hangingPunct="0">
              <a:defRPr sz="2000">
                <a:solidFill>
                  <a:schemeClr val="tx1"/>
                </a:solidFill>
                <a:latin typeface="Arial" charset="0"/>
                <a:cs typeface="Arial" charset="0"/>
              </a:defRPr>
            </a:lvl2pPr>
            <a:lvl3pPr marL="1143000" indent="-228600" eaLnBrk="0" hangingPunct="0">
              <a:defRPr sz="2000">
                <a:solidFill>
                  <a:schemeClr val="tx1"/>
                </a:solidFill>
                <a:latin typeface="Arial" charset="0"/>
                <a:cs typeface="Arial" charset="0"/>
              </a:defRPr>
            </a:lvl3pPr>
            <a:lvl4pPr marL="1600200" indent="-228600" eaLnBrk="0" hangingPunct="0">
              <a:defRPr sz="2000">
                <a:solidFill>
                  <a:schemeClr val="tx1"/>
                </a:solidFill>
                <a:latin typeface="Arial" charset="0"/>
                <a:cs typeface="Arial" charset="0"/>
              </a:defRPr>
            </a:lvl4pPr>
            <a:lvl5pPr marL="2057400" indent="-228600" eaLnBrk="0" hangingPunct="0">
              <a:defRPr sz="2000">
                <a:solidFill>
                  <a:schemeClr val="tx1"/>
                </a:solidFill>
                <a:latin typeface="Arial" charset="0"/>
                <a:cs typeface="Arial" charset="0"/>
              </a:defRPr>
            </a:lvl5pPr>
            <a:lvl6pPr marL="2514600" indent="-228600" eaLnBrk="0" fontAlgn="base" hangingPunct="0">
              <a:spcBef>
                <a:spcPct val="0"/>
              </a:spcBef>
              <a:spcAft>
                <a:spcPct val="0"/>
              </a:spcAft>
              <a:defRPr sz="2000">
                <a:solidFill>
                  <a:schemeClr val="tx1"/>
                </a:solidFill>
                <a:latin typeface="Arial" charset="0"/>
                <a:cs typeface="Arial" charset="0"/>
              </a:defRPr>
            </a:lvl6pPr>
            <a:lvl7pPr marL="2971800" indent="-228600" eaLnBrk="0" fontAlgn="base" hangingPunct="0">
              <a:spcBef>
                <a:spcPct val="0"/>
              </a:spcBef>
              <a:spcAft>
                <a:spcPct val="0"/>
              </a:spcAft>
              <a:defRPr sz="2000">
                <a:solidFill>
                  <a:schemeClr val="tx1"/>
                </a:solidFill>
                <a:latin typeface="Arial" charset="0"/>
                <a:cs typeface="Arial" charset="0"/>
              </a:defRPr>
            </a:lvl7pPr>
            <a:lvl8pPr marL="3429000" indent="-228600" eaLnBrk="0" fontAlgn="base" hangingPunct="0">
              <a:spcBef>
                <a:spcPct val="0"/>
              </a:spcBef>
              <a:spcAft>
                <a:spcPct val="0"/>
              </a:spcAft>
              <a:defRPr sz="2000">
                <a:solidFill>
                  <a:schemeClr val="tx1"/>
                </a:solidFill>
                <a:latin typeface="Arial" charset="0"/>
                <a:cs typeface="Arial" charset="0"/>
              </a:defRPr>
            </a:lvl8pPr>
            <a:lvl9pPr marL="3886200" indent="-228600" eaLnBrk="0" fontAlgn="base" hangingPunct="0">
              <a:spcBef>
                <a:spcPct val="0"/>
              </a:spcBef>
              <a:spcAft>
                <a:spcPct val="0"/>
              </a:spcAft>
              <a:defRPr sz="2000">
                <a:solidFill>
                  <a:schemeClr val="tx1"/>
                </a:solidFill>
                <a:latin typeface="Arial" charset="0"/>
                <a:cs typeface="Arial" charset="0"/>
              </a:defRPr>
            </a:lvl9pPr>
          </a:lstStyle>
          <a:p>
            <a:pPr algn="r" eaLnBrk="1" hangingPunct="1">
              <a:spcBef>
                <a:spcPct val="50000"/>
              </a:spcBef>
            </a:pPr>
            <a:r>
              <a:rPr lang="en-US" sz="600" i="1"/>
              <a:t>Source: </a:t>
            </a:r>
            <a:r>
              <a:rPr lang="en-US" sz="600" i="1" err="1"/>
              <a:t>Refinitiv</a:t>
            </a:r>
            <a:r>
              <a:rPr lang="en-US" sz="600" i="1"/>
              <a:t> </a:t>
            </a:r>
            <a:r>
              <a:rPr lang="en-US" sz="600" i="1" err="1"/>
              <a:t>Datastream</a:t>
            </a:r>
            <a:r>
              <a:rPr lang="en-US" sz="600" i="1"/>
              <a:t> / Nordea</a:t>
            </a:r>
          </a:p>
        </p:txBody>
      </p:sp>
      <p:cxnSp>
        <p:nvCxnSpPr>
          <p:cNvPr id="4" name="Straight Connector 3">
            <a:extLst>
              <a:ext uri="{FF2B5EF4-FFF2-40B4-BE49-F238E27FC236}">
                <a16:creationId xmlns:a16="http://schemas.microsoft.com/office/drawing/2014/main" id="{B57B00C2-AADE-4B3C-B528-CB0D806AB6D2}"/>
              </a:ext>
            </a:extLst>
          </p:cNvPr>
          <p:cNvCxnSpPr/>
          <p:nvPr userDrawn="1"/>
        </p:nvCxnSpPr>
        <p:spPr>
          <a:xfrm>
            <a:off x="647831" y="6316537"/>
            <a:ext cx="10890764" cy="0"/>
          </a:xfrm>
          <a:prstGeom prst="line">
            <a:avLst/>
          </a:prstGeom>
          <a:ln w="9525">
            <a:solidFill>
              <a:srgbClr val="8B8A8D"/>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976438069"/>
      </p:ext>
    </p:extLst>
  </p:cSld>
  <p:clrMapOvr>
    <a:masterClrMapping/>
  </p:clrMapOvr>
  <p:hf hdr="0" ftr="0" dt="0"/>
</p:sldLayout>
</file>

<file path=ppt/slideLayouts/slideLayout372.xml><?xml version="1.0" encoding="utf-8"?>
<p:sldLayout xmlns:a="http://schemas.openxmlformats.org/drawingml/2006/main" xmlns:r="http://schemas.openxmlformats.org/officeDocument/2006/relationships" xmlns:p="http://schemas.openxmlformats.org/presentationml/2006/main" preserve="1" userDrawn="1">
  <p:cSld name="4_Title and Content">
    <p:spTree>
      <p:nvGrpSpPr>
        <p:cNvPr id="1" name=""/>
        <p:cNvGrpSpPr/>
        <p:nvPr/>
      </p:nvGrpSpPr>
      <p:grpSpPr>
        <a:xfrm>
          <a:off x="0" y="0"/>
          <a:ext cx="0" cy="0"/>
          <a:chOff x="0" y="0"/>
          <a:chExt cx="0" cy="0"/>
        </a:xfrm>
      </p:grpSpPr>
      <p:sp>
        <p:nvSpPr>
          <p:cNvPr id="6" name="TextBox 5">
            <a:extLst>
              <a:ext uri="{FF2B5EF4-FFF2-40B4-BE49-F238E27FC236}">
                <a16:creationId xmlns:a16="http://schemas.microsoft.com/office/drawing/2014/main" id="{7DF9C9B5-D456-4254-8FE0-A902EF01A6F8}"/>
              </a:ext>
            </a:extLst>
          </p:cNvPr>
          <p:cNvSpPr txBox="1"/>
          <p:nvPr userDrawn="1"/>
        </p:nvSpPr>
        <p:spPr>
          <a:xfrm>
            <a:off x="0" y="1"/>
            <a:ext cx="6096000" cy="6858000"/>
          </a:xfrm>
          <a:prstGeom prst="rect">
            <a:avLst/>
          </a:prstGeom>
          <a:solidFill>
            <a:srgbClr val="00005E"/>
          </a:solidFill>
        </p:spPr>
        <p:txBody>
          <a:bodyPr vert="horz" wrap="square" lIns="0" tIns="0" rIns="0" bIns="0" rtlCol="0">
            <a:noAutofit/>
          </a:bodyPr>
          <a:lstStyle/>
          <a:p>
            <a:pPr marL="0" indent="0" fontAlgn="auto">
              <a:spcAft>
                <a:spcPts val="0"/>
              </a:spcAft>
              <a:buNone/>
            </a:pPr>
            <a:endParaRPr lang="en-US" sz="900" b="1">
              <a:solidFill>
                <a:srgbClr val="8B8A8D"/>
              </a:solidFill>
            </a:endParaRPr>
          </a:p>
        </p:txBody>
      </p:sp>
      <p:cxnSp>
        <p:nvCxnSpPr>
          <p:cNvPr id="7" name="Straight Connector 6">
            <a:extLst>
              <a:ext uri="{FF2B5EF4-FFF2-40B4-BE49-F238E27FC236}">
                <a16:creationId xmlns:a16="http://schemas.microsoft.com/office/drawing/2014/main" id="{B1A4824A-B1C1-47DC-B940-B6F5B0D6F1A4}"/>
              </a:ext>
            </a:extLst>
          </p:cNvPr>
          <p:cNvCxnSpPr>
            <a:cxnSpLocks/>
          </p:cNvCxnSpPr>
          <p:nvPr userDrawn="1"/>
        </p:nvCxnSpPr>
        <p:spPr>
          <a:xfrm>
            <a:off x="6815896" y="6313359"/>
            <a:ext cx="4721577" cy="0"/>
          </a:xfrm>
          <a:prstGeom prst="line">
            <a:avLst/>
          </a:prstGeom>
          <a:ln w="6350">
            <a:solidFill>
              <a:srgbClr val="8B8A8D"/>
            </a:solidFill>
          </a:ln>
        </p:spPr>
        <p:style>
          <a:lnRef idx="1">
            <a:schemeClr val="accent1"/>
          </a:lnRef>
          <a:fillRef idx="0">
            <a:schemeClr val="accent1"/>
          </a:fillRef>
          <a:effectRef idx="0">
            <a:schemeClr val="accent1"/>
          </a:effectRef>
          <a:fontRef idx="minor">
            <a:schemeClr val="tx1"/>
          </a:fontRef>
        </p:style>
      </p:cxnSp>
      <p:sp>
        <p:nvSpPr>
          <p:cNvPr id="8" name="Rectangle 7">
            <a:extLst>
              <a:ext uri="{FF2B5EF4-FFF2-40B4-BE49-F238E27FC236}">
                <a16:creationId xmlns:a16="http://schemas.microsoft.com/office/drawing/2014/main" id="{8ADF9476-EB33-46F7-B921-F7A1C547B6ED}"/>
              </a:ext>
            </a:extLst>
          </p:cNvPr>
          <p:cNvSpPr/>
          <p:nvPr userDrawn="1"/>
        </p:nvSpPr>
        <p:spPr>
          <a:xfrm>
            <a:off x="6823028" y="2118858"/>
            <a:ext cx="4722705" cy="318759"/>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26" tIns="45662" rIns="91326" bIns="45662" numCol="1" spcCol="0" rtlCol="0" fromWordArt="0" anchor="ctr" anchorCtr="0" forceAA="0" compatLnSpc="1">
            <a:prstTxWarp prst="textNoShape">
              <a:avLst/>
            </a:prstTxWarp>
            <a:noAutofit/>
          </a:bodyPr>
          <a:lstStyle/>
          <a:p>
            <a:pPr algn="ctr" defTabSz="913212" eaLnBrk="1" hangingPunct="1">
              <a:buClrTx/>
              <a:defRPr/>
            </a:pPr>
            <a:r>
              <a:rPr lang="en-US" sz="1400" b="0">
                <a:solidFill>
                  <a:srgbClr val="00005E"/>
                </a:solidFill>
              </a:rPr>
              <a:t>AKTIESTRATEGI</a:t>
            </a:r>
          </a:p>
        </p:txBody>
      </p:sp>
      <p:sp>
        <p:nvSpPr>
          <p:cNvPr id="9" name="Rectangle 8">
            <a:extLst>
              <a:ext uri="{FF2B5EF4-FFF2-40B4-BE49-F238E27FC236}">
                <a16:creationId xmlns:a16="http://schemas.microsoft.com/office/drawing/2014/main" id="{C5F096E2-8C8E-49C9-B5DF-9DC4ABD1CCB5}"/>
              </a:ext>
            </a:extLst>
          </p:cNvPr>
          <p:cNvSpPr/>
          <p:nvPr userDrawn="1"/>
        </p:nvSpPr>
        <p:spPr>
          <a:xfrm>
            <a:off x="6823026" y="2455106"/>
            <a:ext cx="4713187" cy="253857"/>
          </a:xfrm>
          <a:prstGeom prst="rect">
            <a:avLst/>
          </a:prstGeom>
        </p:spPr>
        <p:txBody>
          <a:bodyPr wrap="square">
            <a:spAutoFit/>
          </a:bodyPr>
          <a:lstStyle/>
          <a:p>
            <a:pPr fontAlgn="auto">
              <a:spcAft>
                <a:spcPts val="0"/>
              </a:spcAft>
              <a:buClrTx/>
              <a:defRPr/>
            </a:pPr>
            <a:r>
              <a:rPr lang="en-US" sz="1050" b="0" noProof="1">
                <a:solidFill>
                  <a:prstClr val="black"/>
                </a:solidFill>
              </a:rPr>
              <a:t>Indsæt tekst</a:t>
            </a:r>
          </a:p>
        </p:txBody>
      </p:sp>
      <p:sp>
        <p:nvSpPr>
          <p:cNvPr id="10" name="Rectangle 9">
            <a:extLst>
              <a:ext uri="{FF2B5EF4-FFF2-40B4-BE49-F238E27FC236}">
                <a16:creationId xmlns:a16="http://schemas.microsoft.com/office/drawing/2014/main" id="{243F836E-5C0B-42DE-98AC-4AC26B4BB8E4}"/>
              </a:ext>
            </a:extLst>
          </p:cNvPr>
          <p:cNvSpPr/>
          <p:nvPr userDrawn="1"/>
        </p:nvSpPr>
        <p:spPr>
          <a:xfrm>
            <a:off x="6815729" y="4661348"/>
            <a:ext cx="4730005" cy="318759"/>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26" tIns="45662" rIns="91326" bIns="45662" numCol="1" spcCol="0" rtlCol="0" fromWordArt="0" anchor="ctr" anchorCtr="0" forceAA="0" compatLnSpc="1">
            <a:prstTxWarp prst="textNoShape">
              <a:avLst/>
            </a:prstTxWarp>
            <a:noAutofit/>
          </a:bodyPr>
          <a:lstStyle/>
          <a:p>
            <a:pPr algn="ctr" defTabSz="913212" eaLnBrk="1" hangingPunct="1">
              <a:buClrTx/>
              <a:defRPr/>
            </a:pPr>
            <a:r>
              <a:rPr lang="en-US" sz="1400" b="0">
                <a:solidFill>
                  <a:srgbClr val="00005E"/>
                </a:solidFill>
              </a:rPr>
              <a:t>OBLIGATIONSSTRATEGI</a:t>
            </a:r>
          </a:p>
        </p:txBody>
      </p:sp>
      <p:cxnSp>
        <p:nvCxnSpPr>
          <p:cNvPr id="11" name="Straight Connector 10">
            <a:extLst>
              <a:ext uri="{FF2B5EF4-FFF2-40B4-BE49-F238E27FC236}">
                <a16:creationId xmlns:a16="http://schemas.microsoft.com/office/drawing/2014/main" id="{4DF5F330-28BF-4E30-B7AA-7AD9832145C5}"/>
              </a:ext>
            </a:extLst>
          </p:cNvPr>
          <p:cNvCxnSpPr>
            <a:cxnSpLocks/>
          </p:cNvCxnSpPr>
          <p:nvPr userDrawn="1"/>
        </p:nvCxnSpPr>
        <p:spPr>
          <a:xfrm>
            <a:off x="6813509" y="4934828"/>
            <a:ext cx="4722705" cy="0"/>
          </a:xfrm>
          <a:prstGeom prst="line">
            <a:avLst/>
          </a:prstGeom>
          <a:ln w="6350">
            <a:solidFill>
              <a:srgbClr val="8B8A8D"/>
            </a:solidFill>
          </a:ln>
        </p:spPr>
        <p:style>
          <a:lnRef idx="1">
            <a:schemeClr val="accent1"/>
          </a:lnRef>
          <a:fillRef idx="0">
            <a:schemeClr val="accent1"/>
          </a:fillRef>
          <a:effectRef idx="0">
            <a:schemeClr val="accent1"/>
          </a:effectRef>
          <a:fontRef idx="minor">
            <a:schemeClr val="tx1"/>
          </a:fontRef>
        </p:style>
      </p:cxnSp>
      <p:cxnSp>
        <p:nvCxnSpPr>
          <p:cNvPr id="12" name="Straight Connector 11">
            <a:extLst>
              <a:ext uri="{FF2B5EF4-FFF2-40B4-BE49-F238E27FC236}">
                <a16:creationId xmlns:a16="http://schemas.microsoft.com/office/drawing/2014/main" id="{0942C4D1-0B2E-429E-9EF2-6B7DF14EA53D}"/>
              </a:ext>
            </a:extLst>
          </p:cNvPr>
          <p:cNvCxnSpPr>
            <a:cxnSpLocks/>
          </p:cNvCxnSpPr>
          <p:nvPr userDrawn="1"/>
        </p:nvCxnSpPr>
        <p:spPr>
          <a:xfrm>
            <a:off x="6823029" y="2381318"/>
            <a:ext cx="4722705" cy="0"/>
          </a:xfrm>
          <a:prstGeom prst="line">
            <a:avLst/>
          </a:prstGeom>
          <a:ln w="6350">
            <a:solidFill>
              <a:srgbClr val="8B8A8D"/>
            </a:solidFill>
          </a:ln>
        </p:spPr>
        <p:style>
          <a:lnRef idx="1">
            <a:schemeClr val="accent1"/>
          </a:lnRef>
          <a:fillRef idx="0">
            <a:schemeClr val="accent1"/>
          </a:fillRef>
          <a:effectRef idx="0">
            <a:schemeClr val="accent1"/>
          </a:effectRef>
          <a:fontRef idx="minor">
            <a:schemeClr val="tx1"/>
          </a:fontRef>
        </p:style>
      </p:cxnSp>
      <p:sp>
        <p:nvSpPr>
          <p:cNvPr id="13" name="Rectangle 12">
            <a:extLst>
              <a:ext uri="{FF2B5EF4-FFF2-40B4-BE49-F238E27FC236}">
                <a16:creationId xmlns:a16="http://schemas.microsoft.com/office/drawing/2014/main" id="{DC0B55F1-A14F-433C-AC86-0535C9E33E99}"/>
              </a:ext>
            </a:extLst>
          </p:cNvPr>
          <p:cNvSpPr/>
          <p:nvPr userDrawn="1"/>
        </p:nvSpPr>
        <p:spPr>
          <a:xfrm>
            <a:off x="6823027" y="942833"/>
            <a:ext cx="4713187" cy="253857"/>
          </a:xfrm>
          <a:prstGeom prst="rect">
            <a:avLst/>
          </a:prstGeom>
        </p:spPr>
        <p:txBody>
          <a:bodyPr wrap="square">
            <a:spAutoFit/>
          </a:bodyPr>
          <a:lstStyle/>
          <a:p>
            <a:pPr fontAlgn="auto">
              <a:spcAft>
                <a:spcPts val="0"/>
              </a:spcAft>
              <a:buClrTx/>
              <a:defRPr/>
            </a:pPr>
            <a:r>
              <a:rPr lang="en-US" sz="1050" b="0" noProof="1">
                <a:solidFill>
                  <a:prstClr val="black"/>
                </a:solidFill>
              </a:rPr>
              <a:t>Indsæt tekst</a:t>
            </a:r>
          </a:p>
        </p:txBody>
      </p:sp>
      <p:sp>
        <p:nvSpPr>
          <p:cNvPr id="14" name="Rectangle 13">
            <a:extLst>
              <a:ext uri="{FF2B5EF4-FFF2-40B4-BE49-F238E27FC236}">
                <a16:creationId xmlns:a16="http://schemas.microsoft.com/office/drawing/2014/main" id="{FC8965CE-DDA8-4F3A-96FC-FF1B8792F620}"/>
              </a:ext>
            </a:extLst>
          </p:cNvPr>
          <p:cNvSpPr/>
          <p:nvPr userDrawn="1"/>
        </p:nvSpPr>
        <p:spPr>
          <a:xfrm>
            <a:off x="6823026" y="5013757"/>
            <a:ext cx="4713187" cy="253857"/>
          </a:xfrm>
          <a:prstGeom prst="rect">
            <a:avLst/>
          </a:prstGeom>
        </p:spPr>
        <p:txBody>
          <a:bodyPr wrap="square">
            <a:spAutoFit/>
          </a:bodyPr>
          <a:lstStyle/>
          <a:p>
            <a:pPr fontAlgn="auto">
              <a:spcAft>
                <a:spcPts val="0"/>
              </a:spcAft>
              <a:buClrTx/>
              <a:defRPr/>
            </a:pPr>
            <a:r>
              <a:rPr lang="en-US" sz="1050" b="0" noProof="1">
                <a:solidFill>
                  <a:prstClr val="black"/>
                </a:solidFill>
              </a:rPr>
              <a:t>Indsæt tekst</a:t>
            </a:r>
          </a:p>
        </p:txBody>
      </p:sp>
      <p:sp>
        <p:nvSpPr>
          <p:cNvPr id="15" name="Content Placeholder 1">
            <a:extLst>
              <a:ext uri="{FF2B5EF4-FFF2-40B4-BE49-F238E27FC236}">
                <a16:creationId xmlns:a16="http://schemas.microsoft.com/office/drawing/2014/main" id="{AB6133DA-13CF-484C-B16D-0ABF510ED616}"/>
              </a:ext>
            </a:extLst>
          </p:cNvPr>
          <p:cNvSpPr>
            <a:spLocks noGrp="1"/>
          </p:cNvSpPr>
          <p:nvPr>
            <p:ph idx="1" hasCustomPrompt="1"/>
          </p:nvPr>
        </p:nvSpPr>
        <p:spPr>
          <a:xfrm>
            <a:off x="3" y="1628428"/>
            <a:ext cx="6095999" cy="2384721"/>
          </a:xfrm>
          <a:prstGeom prst="rect">
            <a:avLst/>
          </a:prstGeom>
        </p:spPr>
        <p:txBody>
          <a:bodyPr/>
          <a:lstStyle>
            <a:lvl1pPr marL="0" indent="0" algn="ctr">
              <a:buNone/>
              <a:defRPr>
                <a:solidFill>
                  <a:schemeClr val="bg1"/>
                </a:solidFill>
              </a:defRPr>
            </a:lvl1pPr>
          </a:lstStyle>
          <a:p>
            <a:pPr marL="0" indent="0" algn="ctr">
              <a:buNone/>
            </a:pPr>
            <a:r>
              <a:rPr lang="en-US" sz="5393" b="1" err="1">
                <a:latin typeface="Arial (headings)"/>
              </a:rPr>
              <a:t>Indsæt</a:t>
            </a:r>
            <a:r>
              <a:rPr lang="en-US" sz="5393" b="1">
                <a:latin typeface="Arial (headings)"/>
              </a:rPr>
              <a:t> </a:t>
            </a:r>
            <a:r>
              <a:rPr lang="en-US" sz="5393" b="1" err="1">
                <a:latin typeface="Arial (headings)"/>
              </a:rPr>
              <a:t>Overskrift</a:t>
            </a:r>
            <a:endParaRPr lang="en-US" sz="4396" b="1"/>
          </a:p>
        </p:txBody>
      </p:sp>
      <p:sp>
        <p:nvSpPr>
          <p:cNvPr id="16" name="Content Placeholder 2">
            <a:extLst>
              <a:ext uri="{FF2B5EF4-FFF2-40B4-BE49-F238E27FC236}">
                <a16:creationId xmlns:a16="http://schemas.microsoft.com/office/drawing/2014/main" id="{57AEEE00-F4E0-47C6-8D3E-7EFE48DE03E9}"/>
              </a:ext>
            </a:extLst>
          </p:cNvPr>
          <p:cNvSpPr txBox="1">
            <a:spLocks/>
          </p:cNvSpPr>
          <p:nvPr userDrawn="1"/>
        </p:nvSpPr>
        <p:spPr>
          <a:xfrm>
            <a:off x="-11541" y="4724051"/>
            <a:ext cx="6107544" cy="287898"/>
          </a:xfrm>
          <a:prstGeom prst="rect">
            <a:avLst/>
          </a:prstGeom>
        </p:spPr>
        <p:txBody>
          <a:bodyPr vert="horz" lIns="0" tIns="0" rIns="0" bIns="0" rtlCol="0">
            <a:noAutofit/>
          </a:bodyPr>
          <a:lstStyle>
            <a:lvl1pPr marL="215429" indent="-215429" algn="ctr" defTabSz="1088485" rtl="0" eaLnBrk="1" latinLnBrk="0" hangingPunct="1">
              <a:spcBef>
                <a:spcPts val="1200"/>
              </a:spcBef>
              <a:buFont typeface="Arial" pitchFamily="34" charset="0"/>
              <a:buChar char="•"/>
              <a:defRPr sz="1400" kern="1200">
                <a:solidFill>
                  <a:schemeClr val="bg1"/>
                </a:solidFill>
                <a:latin typeface="+mn-lt"/>
                <a:ea typeface="+mn-ea"/>
                <a:cs typeface="+mn-cs"/>
              </a:defRPr>
            </a:lvl1pPr>
            <a:lvl2pPr marL="471391" indent="-214269" algn="l" defTabSz="1088485" rtl="0" eaLnBrk="1" latinLnBrk="0" hangingPunct="1">
              <a:spcBef>
                <a:spcPts val="0"/>
              </a:spcBef>
              <a:buFont typeface="Arial" pitchFamily="34" charset="0"/>
              <a:buChar char="–"/>
              <a:defRPr sz="3999" kern="1200">
                <a:solidFill>
                  <a:schemeClr val="tx1"/>
                </a:solidFill>
                <a:latin typeface="+mn-lt"/>
                <a:ea typeface="+mn-ea"/>
                <a:cs typeface="+mn-cs"/>
              </a:defRPr>
            </a:lvl2pPr>
            <a:lvl3pPr marL="728513" indent="-214269" algn="l" defTabSz="1088485" rtl="0" eaLnBrk="1" latinLnBrk="0" hangingPunct="1">
              <a:spcBef>
                <a:spcPts val="0"/>
              </a:spcBef>
              <a:buFont typeface="Arial" pitchFamily="34" charset="0"/>
              <a:buChar char="−"/>
              <a:defRPr sz="3999" kern="1200">
                <a:solidFill>
                  <a:schemeClr val="tx1"/>
                </a:solidFill>
                <a:latin typeface="+mn-lt"/>
                <a:ea typeface="+mn-ea"/>
                <a:cs typeface="+mn-cs"/>
              </a:defRPr>
            </a:lvl3pPr>
            <a:lvl4pPr marL="985637" indent="-214269" algn="l" defTabSz="1088485" rtl="0" eaLnBrk="1" latinLnBrk="0" hangingPunct="1">
              <a:spcBef>
                <a:spcPts val="0"/>
              </a:spcBef>
              <a:buFont typeface="Arial" pitchFamily="34" charset="0"/>
              <a:buChar char="−"/>
              <a:defRPr sz="3999" kern="1200">
                <a:solidFill>
                  <a:schemeClr val="tx1"/>
                </a:solidFill>
                <a:latin typeface="+mn-lt"/>
                <a:ea typeface="+mn-ea"/>
                <a:cs typeface="+mn-cs"/>
              </a:defRPr>
            </a:lvl4pPr>
            <a:lvl5pPr marL="1242760" indent="-214269" algn="l" defTabSz="1088485" rtl="0" eaLnBrk="1" latinLnBrk="0" hangingPunct="1">
              <a:spcBef>
                <a:spcPts val="0"/>
              </a:spcBef>
              <a:buFont typeface="Arial" pitchFamily="34" charset="0"/>
              <a:buChar char="−"/>
              <a:defRPr sz="3999" kern="1200">
                <a:solidFill>
                  <a:schemeClr val="tx1"/>
                </a:solidFill>
                <a:latin typeface="+mn-lt"/>
                <a:ea typeface="+mn-ea"/>
                <a:cs typeface="+mn-cs"/>
              </a:defRPr>
            </a:lvl5pPr>
            <a:lvl6pPr marL="2993336" indent="-272122" algn="l" defTabSz="1088485" rtl="0" eaLnBrk="1" latinLnBrk="0" hangingPunct="1">
              <a:spcBef>
                <a:spcPct val="20000"/>
              </a:spcBef>
              <a:buFont typeface="Arial" pitchFamily="34" charset="0"/>
              <a:buChar char="•"/>
              <a:defRPr sz="2400" kern="1200">
                <a:solidFill>
                  <a:schemeClr val="tx1"/>
                </a:solidFill>
                <a:latin typeface="+mn-lt"/>
                <a:ea typeface="+mn-ea"/>
                <a:cs typeface="+mn-cs"/>
              </a:defRPr>
            </a:lvl6pPr>
            <a:lvl7pPr marL="3537578" indent="-272122" algn="l" defTabSz="1088485"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81821" indent="-272122" algn="l" defTabSz="1088485"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26064" indent="-272122" algn="l" defTabSz="1088485"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indent="0" fontAlgn="auto">
              <a:spcAft>
                <a:spcPts val="0"/>
              </a:spcAft>
              <a:buClrTx/>
              <a:buFont typeface="Arial" pitchFamily="34" charset="0"/>
              <a:buNone/>
              <a:defRPr/>
            </a:pPr>
            <a:r>
              <a:rPr lang="en-US" sz="1200" b="0" err="1">
                <a:solidFill>
                  <a:prstClr val="white"/>
                </a:solidFill>
              </a:rPr>
              <a:t>Afkastforventninger</a:t>
            </a:r>
            <a:r>
              <a:rPr lang="en-US" sz="1200" b="0">
                <a:solidFill>
                  <a:prstClr val="white"/>
                </a:solidFill>
              </a:rPr>
              <a:t> de </a:t>
            </a:r>
            <a:r>
              <a:rPr lang="en-US" sz="1200" b="0" err="1">
                <a:solidFill>
                  <a:prstClr val="white"/>
                </a:solidFill>
              </a:rPr>
              <a:t>kommende</a:t>
            </a:r>
            <a:r>
              <a:rPr lang="en-US" sz="1200" b="0">
                <a:solidFill>
                  <a:prstClr val="white"/>
                </a:solidFill>
              </a:rPr>
              <a:t> 12 </a:t>
            </a:r>
            <a:r>
              <a:rPr lang="en-US" sz="1200" b="0" err="1">
                <a:solidFill>
                  <a:prstClr val="white"/>
                </a:solidFill>
              </a:rPr>
              <a:t>mdr</a:t>
            </a:r>
            <a:r>
              <a:rPr lang="en-US" sz="1200" b="0">
                <a:solidFill>
                  <a:prstClr val="white"/>
                </a:solidFill>
              </a:rPr>
              <a:t>.</a:t>
            </a:r>
          </a:p>
        </p:txBody>
      </p:sp>
      <p:cxnSp>
        <p:nvCxnSpPr>
          <p:cNvPr id="17" name="Straight Connector 16">
            <a:extLst>
              <a:ext uri="{FF2B5EF4-FFF2-40B4-BE49-F238E27FC236}">
                <a16:creationId xmlns:a16="http://schemas.microsoft.com/office/drawing/2014/main" id="{07D6EAB8-021F-4312-AD0C-C4E1AEC051FA}"/>
              </a:ext>
            </a:extLst>
          </p:cNvPr>
          <p:cNvCxnSpPr>
            <a:cxnSpLocks/>
          </p:cNvCxnSpPr>
          <p:nvPr userDrawn="1"/>
        </p:nvCxnSpPr>
        <p:spPr>
          <a:xfrm>
            <a:off x="418042" y="4934828"/>
            <a:ext cx="5194976" cy="0"/>
          </a:xfrm>
          <a:prstGeom prst="line">
            <a:avLst/>
          </a:prstGeom>
          <a:ln w="6350">
            <a:solidFill>
              <a:schemeClr val="bg1"/>
            </a:solidFill>
          </a:ln>
        </p:spPr>
        <p:style>
          <a:lnRef idx="1">
            <a:schemeClr val="accent1"/>
          </a:lnRef>
          <a:fillRef idx="0">
            <a:schemeClr val="accent1"/>
          </a:fillRef>
          <a:effectRef idx="0">
            <a:schemeClr val="accent1"/>
          </a:effectRef>
          <a:fontRef idx="minor">
            <a:schemeClr val="tx1"/>
          </a:fontRef>
        </p:style>
      </p:cxnSp>
      <p:graphicFrame>
        <p:nvGraphicFramePr>
          <p:cNvPr id="18" name="Table 17">
            <a:extLst>
              <a:ext uri="{FF2B5EF4-FFF2-40B4-BE49-F238E27FC236}">
                <a16:creationId xmlns:a16="http://schemas.microsoft.com/office/drawing/2014/main" id="{E2FD3BFC-B54E-48C7-9168-B2F2E8CE49C5}"/>
              </a:ext>
            </a:extLst>
          </p:cNvPr>
          <p:cNvGraphicFramePr>
            <a:graphicFrameLocks noGrp="1"/>
          </p:cNvGraphicFramePr>
          <p:nvPr userDrawn="1"/>
        </p:nvGraphicFramePr>
        <p:xfrm>
          <a:off x="418038" y="5108389"/>
          <a:ext cx="5194975" cy="1079239"/>
        </p:xfrm>
        <a:graphic>
          <a:graphicData uri="http://schemas.openxmlformats.org/drawingml/2006/table">
            <a:tbl>
              <a:tblPr firstRow="1" bandRow="1">
                <a:tableStyleId>{5C22544A-7EE6-4342-B048-85BDC9FD1C3A}</a:tableStyleId>
              </a:tblPr>
              <a:tblGrid>
                <a:gridCol w="3590273">
                  <a:extLst>
                    <a:ext uri="{9D8B030D-6E8A-4147-A177-3AD203B41FA5}">
                      <a16:colId xmlns:a16="http://schemas.microsoft.com/office/drawing/2014/main" val="20000"/>
                    </a:ext>
                  </a:extLst>
                </a:gridCol>
                <a:gridCol w="1007850">
                  <a:extLst>
                    <a:ext uri="{9D8B030D-6E8A-4147-A177-3AD203B41FA5}">
                      <a16:colId xmlns:a16="http://schemas.microsoft.com/office/drawing/2014/main" val="20001"/>
                    </a:ext>
                  </a:extLst>
                </a:gridCol>
                <a:gridCol w="359946">
                  <a:extLst>
                    <a:ext uri="{9D8B030D-6E8A-4147-A177-3AD203B41FA5}">
                      <a16:colId xmlns:a16="http://schemas.microsoft.com/office/drawing/2014/main" val="20002"/>
                    </a:ext>
                  </a:extLst>
                </a:gridCol>
                <a:gridCol w="236906">
                  <a:extLst>
                    <a:ext uri="{9D8B030D-6E8A-4147-A177-3AD203B41FA5}">
                      <a16:colId xmlns:a16="http://schemas.microsoft.com/office/drawing/2014/main" val="20003"/>
                    </a:ext>
                  </a:extLst>
                </a:gridCol>
              </a:tblGrid>
              <a:tr h="180469">
                <a:tc>
                  <a:txBody>
                    <a:bodyPr/>
                    <a:lstStyle/>
                    <a:p>
                      <a:pPr marL="0" algn="l" defTabSz="914217" rtl="0" eaLnBrk="1" latinLnBrk="0" hangingPunct="1">
                        <a:lnSpc>
                          <a:spcPct val="120000"/>
                        </a:lnSpc>
                        <a:spcBef>
                          <a:spcPct val="85000"/>
                        </a:spcBef>
                        <a:buClr>
                          <a:srgbClr val="1E2866"/>
                        </a:buClr>
                      </a:pPr>
                      <a:r>
                        <a:rPr lang="en-US" sz="900" b="0" kern="1200">
                          <a:solidFill>
                            <a:schemeClr val="bg1"/>
                          </a:solidFill>
                          <a:latin typeface="+mn-lt"/>
                          <a:ea typeface="+mn-ea"/>
                          <a:cs typeface="+mn-cs"/>
                        </a:rPr>
                        <a:t>Danske </a:t>
                      </a:r>
                      <a:r>
                        <a:rPr lang="en-US" sz="900" b="0" kern="1200" err="1">
                          <a:solidFill>
                            <a:schemeClr val="bg1"/>
                          </a:solidFill>
                          <a:latin typeface="+mn-lt"/>
                          <a:ea typeface="+mn-ea"/>
                          <a:cs typeface="+mn-cs"/>
                        </a:rPr>
                        <a:t>stater</a:t>
                      </a:r>
                      <a:endParaRPr lang="en-US" sz="900" b="0" kern="1200">
                        <a:solidFill>
                          <a:schemeClr val="bg1"/>
                        </a:solidFill>
                        <a:latin typeface="+mn-lt"/>
                        <a:ea typeface="+mn-ea"/>
                        <a:cs typeface="+mn-cs"/>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217" rtl="0" eaLnBrk="1" latinLnBrk="0" hangingPunct="1">
                        <a:lnSpc>
                          <a:spcPct val="120000"/>
                        </a:lnSpc>
                        <a:spcBef>
                          <a:spcPct val="85000"/>
                        </a:spcBef>
                        <a:buClr>
                          <a:srgbClr val="1E2866"/>
                        </a:buClr>
                      </a:pPr>
                      <a:r>
                        <a:rPr lang="en-US" sz="900" b="0" kern="1200">
                          <a:solidFill>
                            <a:schemeClr val="bg1"/>
                          </a:solidFill>
                          <a:latin typeface="+mn-lt"/>
                          <a:ea typeface="+mn-ea"/>
                          <a:cs typeface="+mn-cs"/>
                        </a:rPr>
                        <a:t>-2%</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217" rtl="0" eaLnBrk="1" latinLnBrk="0" hangingPunct="1">
                        <a:lnSpc>
                          <a:spcPct val="120000"/>
                        </a:lnSpc>
                        <a:spcBef>
                          <a:spcPct val="85000"/>
                        </a:spcBef>
                        <a:buClr>
                          <a:srgbClr val="1E2866"/>
                        </a:buClr>
                      </a:pPr>
                      <a:r>
                        <a:rPr lang="en-US" sz="900" b="0" kern="1200">
                          <a:solidFill>
                            <a:schemeClr val="bg1"/>
                          </a:solidFill>
                          <a:latin typeface="+mn-lt"/>
                          <a:ea typeface="+mn-ea"/>
                          <a:cs typeface="+mn-cs"/>
                        </a:rPr>
                        <a:t>-</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217" rtl="0" eaLnBrk="1" latinLnBrk="0" hangingPunct="1">
                        <a:lnSpc>
                          <a:spcPct val="120000"/>
                        </a:lnSpc>
                        <a:spcBef>
                          <a:spcPct val="85000"/>
                        </a:spcBef>
                        <a:buClr>
                          <a:srgbClr val="1E2866"/>
                        </a:buClr>
                      </a:pPr>
                      <a:r>
                        <a:rPr lang="en-US" sz="900" b="0" kern="1200">
                          <a:solidFill>
                            <a:schemeClr val="bg1"/>
                          </a:solidFill>
                          <a:latin typeface="+mn-lt"/>
                          <a:ea typeface="+mn-ea"/>
                          <a:cs typeface="+mn-cs"/>
                        </a:rPr>
                        <a:t>0%</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180469">
                <a:tc>
                  <a:txBody>
                    <a:bodyPr/>
                    <a:lstStyle/>
                    <a:p>
                      <a:pPr marL="0" algn="l" defTabSz="914217" rtl="0" eaLnBrk="1" latinLnBrk="0" hangingPunct="1">
                        <a:lnSpc>
                          <a:spcPct val="120000"/>
                        </a:lnSpc>
                        <a:spcBef>
                          <a:spcPct val="85000"/>
                        </a:spcBef>
                        <a:buClr>
                          <a:srgbClr val="1E2866"/>
                        </a:buClr>
                      </a:pPr>
                      <a:r>
                        <a:rPr lang="en-US" sz="900" b="0" kern="1200">
                          <a:solidFill>
                            <a:schemeClr val="bg1"/>
                          </a:solidFill>
                          <a:latin typeface="+mn-lt"/>
                          <a:ea typeface="+mn-ea"/>
                          <a:cs typeface="+mn-cs"/>
                        </a:rPr>
                        <a:t>Danske realer</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217" rtl="0" eaLnBrk="1" latinLnBrk="0" hangingPunct="1">
                        <a:lnSpc>
                          <a:spcPct val="120000"/>
                        </a:lnSpc>
                        <a:spcBef>
                          <a:spcPct val="85000"/>
                        </a:spcBef>
                        <a:buClr>
                          <a:srgbClr val="1E2866"/>
                        </a:buClr>
                      </a:pPr>
                      <a:r>
                        <a:rPr lang="en-US" sz="900" b="0" kern="1200">
                          <a:solidFill>
                            <a:schemeClr val="bg1"/>
                          </a:solidFill>
                          <a:latin typeface="+mn-lt"/>
                          <a:ea typeface="+mn-ea"/>
                          <a:cs typeface="+mn-cs"/>
                        </a:rPr>
                        <a:t>-2%</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217" rtl="0" eaLnBrk="1" latinLnBrk="0" hangingPunct="1">
                        <a:lnSpc>
                          <a:spcPct val="120000"/>
                        </a:lnSpc>
                        <a:spcBef>
                          <a:spcPct val="85000"/>
                        </a:spcBef>
                        <a:buClr>
                          <a:srgbClr val="1E2866"/>
                        </a:buClr>
                      </a:pPr>
                      <a:r>
                        <a:rPr lang="en-US" sz="900" b="0" kern="1200">
                          <a:solidFill>
                            <a:schemeClr val="bg1"/>
                          </a:solidFill>
                          <a:latin typeface="+mn-lt"/>
                          <a:ea typeface="+mn-ea"/>
                          <a:cs typeface="+mn-cs"/>
                        </a:rPr>
                        <a:t>-</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217" rtl="0" eaLnBrk="1" latinLnBrk="0" hangingPunct="1">
                        <a:lnSpc>
                          <a:spcPct val="120000"/>
                        </a:lnSpc>
                        <a:spcBef>
                          <a:spcPct val="85000"/>
                        </a:spcBef>
                        <a:buClr>
                          <a:srgbClr val="1E2866"/>
                        </a:buClr>
                      </a:pPr>
                      <a:r>
                        <a:rPr lang="en-US" sz="900" b="0" kern="1200">
                          <a:solidFill>
                            <a:schemeClr val="bg1"/>
                          </a:solidFill>
                          <a:latin typeface="+mn-lt"/>
                          <a:ea typeface="+mn-ea"/>
                          <a:cs typeface="+mn-cs"/>
                        </a:rPr>
                        <a:t>1%</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180469">
                <a:tc>
                  <a:txBody>
                    <a:bodyPr/>
                    <a:lstStyle/>
                    <a:p>
                      <a:pPr marL="0" algn="l" defTabSz="914217" rtl="0" eaLnBrk="1" latinLnBrk="0" hangingPunct="1">
                        <a:lnSpc>
                          <a:spcPct val="120000"/>
                        </a:lnSpc>
                        <a:spcBef>
                          <a:spcPct val="85000"/>
                        </a:spcBef>
                        <a:buClr>
                          <a:srgbClr val="1E2866"/>
                        </a:buClr>
                      </a:pPr>
                      <a:r>
                        <a:rPr lang="en-US" sz="900" b="0" kern="1200" err="1">
                          <a:solidFill>
                            <a:schemeClr val="bg1"/>
                          </a:solidFill>
                          <a:latin typeface="+mn-lt"/>
                          <a:ea typeface="+mn-ea"/>
                          <a:cs typeface="+mn-cs"/>
                        </a:rPr>
                        <a:t>Virksomhedsobligationer</a:t>
                      </a:r>
                      <a:endParaRPr lang="en-US" sz="900" b="0" kern="1200">
                        <a:solidFill>
                          <a:schemeClr val="bg1"/>
                        </a:solidFill>
                        <a:latin typeface="+mn-lt"/>
                        <a:ea typeface="+mn-ea"/>
                        <a:cs typeface="+mn-cs"/>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217" rtl="0" eaLnBrk="1" latinLnBrk="0" hangingPunct="1">
                        <a:lnSpc>
                          <a:spcPct val="120000"/>
                        </a:lnSpc>
                        <a:spcBef>
                          <a:spcPct val="85000"/>
                        </a:spcBef>
                        <a:buClr>
                          <a:srgbClr val="1E2866"/>
                        </a:buClr>
                      </a:pPr>
                      <a:r>
                        <a:rPr lang="en-US" sz="900" b="0" kern="1200">
                          <a:solidFill>
                            <a:schemeClr val="bg1"/>
                          </a:solidFill>
                          <a:latin typeface="+mn-lt"/>
                          <a:ea typeface="+mn-ea"/>
                          <a:cs typeface="+mn-cs"/>
                        </a:rPr>
                        <a:t>-4%</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217" rtl="0" eaLnBrk="1" latinLnBrk="0" hangingPunct="1">
                        <a:lnSpc>
                          <a:spcPct val="120000"/>
                        </a:lnSpc>
                        <a:spcBef>
                          <a:spcPct val="85000"/>
                        </a:spcBef>
                        <a:buClr>
                          <a:srgbClr val="1E2866"/>
                        </a:buClr>
                      </a:pPr>
                      <a:r>
                        <a:rPr lang="en-US" sz="900" b="0" kern="1200">
                          <a:solidFill>
                            <a:schemeClr val="bg1"/>
                          </a:solidFill>
                          <a:latin typeface="+mn-lt"/>
                          <a:ea typeface="+mn-ea"/>
                          <a:cs typeface="+mn-cs"/>
                        </a:rPr>
                        <a:t>-</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217" rtl="0" eaLnBrk="1" latinLnBrk="0" hangingPunct="1">
                        <a:lnSpc>
                          <a:spcPct val="120000"/>
                        </a:lnSpc>
                        <a:spcBef>
                          <a:spcPct val="85000"/>
                        </a:spcBef>
                        <a:buClr>
                          <a:srgbClr val="1E2866"/>
                        </a:buClr>
                      </a:pPr>
                      <a:r>
                        <a:rPr lang="en-US" sz="900" b="0" kern="1200">
                          <a:solidFill>
                            <a:schemeClr val="bg1"/>
                          </a:solidFill>
                          <a:latin typeface="+mn-lt"/>
                          <a:ea typeface="+mn-ea"/>
                          <a:cs typeface="+mn-cs"/>
                        </a:rPr>
                        <a:t>0%</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r h="180469">
                <a:tc>
                  <a:txBody>
                    <a:bodyPr/>
                    <a:lstStyle/>
                    <a:p>
                      <a:pPr marL="0" algn="l" defTabSz="914217" rtl="0" eaLnBrk="1" latinLnBrk="0" hangingPunct="1">
                        <a:lnSpc>
                          <a:spcPct val="120000"/>
                        </a:lnSpc>
                        <a:spcBef>
                          <a:spcPct val="85000"/>
                        </a:spcBef>
                        <a:buClr>
                          <a:srgbClr val="1E2866"/>
                        </a:buClr>
                      </a:pPr>
                      <a:r>
                        <a:rPr lang="en-US" sz="900" b="0" kern="1200" err="1">
                          <a:solidFill>
                            <a:schemeClr val="bg1"/>
                          </a:solidFill>
                          <a:latin typeface="+mn-lt"/>
                          <a:ea typeface="+mn-ea"/>
                          <a:cs typeface="+mn-cs"/>
                        </a:rPr>
                        <a:t>Virksomhedsobligationer</a:t>
                      </a:r>
                      <a:r>
                        <a:rPr lang="en-US" sz="900" b="0" kern="1200" baseline="0">
                          <a:solidFill>
                            <a:schemeClr val="bg1"/>
                          </a:solidFill>
                          <a:latin typeface="+mn-lt"/>
                          <a:ea typeface="+mn-ea"/>
                          <a:cs typeface="+mn-cs"/>
                        </a:rPr>
                        <a:t> </a:t>
                      </a:r>
                      <a:r>
                        <a:rPr lang="en-US" sz="900" b="0" kern="1200" baseline="0" err="1">
                          <a:solidFill>
                            <a:schemeClr val="bg1"/>
                          </a:solidFill>
                          <a:latin typeface="+mn-lt"/>
                          <a:ea typeface="+mn-ea"/>
                          <a:cs typeface="+mn-cs"/>
                        </a:rPr>
                        <a:t>højrente</a:t>
                      </a:r>
                      <a:endParaRPr lang="en-US" sz="900" b="0" kern="1200">
                        <a:solidFill>
                          <a:schemeClr val="bg1"/>
                        </a:solidFill>
                        <a:latin typeface="+mn-lt"/>
                        <a:ea typeface="+mn-ea"/>
                        <a:cs typeface="+mn-cs"/>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217" rtl="0" eaLnBrk="1" latinLnBrk="0" hangingPunct="1">
                        <a:lnSpc>
                          <a:spcPct val="120000"/>
                        </a:lnSpc>
                        <a:spcBef>
                          <a:spcPct val="85000"/>
                        </a:spcBef>
                        <a:buClr>
                          <a:srgbClr val="1E2866"/>
                        </a:buClr>
                      </a:pPr>
                      <a:r>
                        <a:rPr lang="en-US" sz="900" b="0" kern="1200">
                          <a:solidFill>
                            <a:schemeClr val="bg1"/>
                          </a:solidFill>
                          <a:latin typeface="+mn-lt"/>
                          <a:ea typeface="+mn-ea"/>
                          <a:cs typeface="+mn-cs"/>
                        </a:rPr>
                        <a:t>0%</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217" rtl="0" eaLnBrk="1" latinLnBrk="0" hangingPunct="1">
                        <a:lnSpc>
                          <a:spcPct val="120000"/>
                        </a:lnSpc>
                        <a:spcBef>
                          <a:spcPct val="85000"/>
                        </a:spcBef>
                        <a:buClr>
                          <a:srgbClr val="1E2866"/>
                        </a:buClr>
                      </a:pPr>
                      <a:r>
                        <a:rPr lang="en-US" sz="900" b="0" kern="1200">
                          <a:solidFill>
                            <a:schemeClr val="bg1"/>
                          </a:solidFill>
                          <a:latin typeface="+mn-lt"/>
                          <a:ea typeface="+mn-ea"/>
                          <a:cs typeface="+mn-cs"/>
                        </a:rPr>
                        <a:t>-</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217" rtl="0" eaLnBrk="1" latinLnBrk="0" hangingPunct="1">
                        <a:lnSpc>
                          <a:spcPct val="120000"/>
                        </a:lnSpc>
                        <a:spcBef>
                          <a:spcPct val="85000"/>
                        </a:spcBef>
                        <a:buClr>
                          <a:srgbClr val="1E2866"/>
                        </a:buClr>
                      </a:pPr>
                      <a:r>
                        <a:rPr lang="en-US" sz="900" b="0" kern="1200">
                          <a:solidFill>
                            <a:schemeClr val="bg1"/>
                          </a:solidFill>
                          <a:latin typeface="+mn-lt"/>
                          <a:ea typeface="+mn-ea"/>
                          <a:cs typeface="+mn-cs"/>
                        </a:rPr>
                        <a:t>4%</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3"/>
                  </a:ext>
                </a:extLst>
              </a:tr>
              <a:tr h="180469">
                <a:tc>
                  <a:txBody>
                    <a:bodyPr/>
                    <a:lstStyle/>
                    <a:p>
                      <a:pPr marL="0" algn="l" defTabSz="914217" rtl="0" eaLnBrk="1" latinLnBrk="0" hangingPunct="1">
                        <a:lnSpc>
                          <a:spcPct val="120000"/>
                        </a:lnSpc>
                        <a:spcBef>
                          <a:spcPct val="85000"/>
                        </a:spcBef>
                        <a:buClr>
                          <a:srgbClr val="1E2866"/>
                        </a:buClr>
                      </a:pPr>
                      <a:r>
                        <a:rPr lang="en-US" sz="900" b="0" kern="1200" err="1">
                          <a:solidFill>
                            <a:schemeClr val="bg1"/>
                          </a:solidFill>
                          <a:latin typeface="+mn-lt"/>
                          <a:ea typeface="+mn-ea"/>
                          <a:cs typeface="+mn-cs"/>
                        </a:rPr>
                        <a:t>Højrentelande</a:t>
                      </a:r>
                      <a:endParaRPr lang="en-US" sz="900" b="0" kern="1200">
                        <a:solidFill>
                          <a:schemeClr val="bg1"/>
                        </a:solidFill>
                        <a:latin typeface="+mn-lt"/>
                        <a:ea typeface="+mn-ea"/>
                        <a:cs typeface="+mn-cs"/>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217" rtl="0" eaLnBrk="1" latinLnBrk="0" hangingPunct="1">
                        <a:lnSpc>
                          <a:spcPct val="120000"/>
                        </a:lnSpc>
                        <a:spcBef>
                          <a:spcPct val="85000"/>
                        </a:spcBef>
                        <a:buClr>
                          <a:srgbClr val="1E2866"/>
                        </a:buClr>
                      </a:pPr>
                      <a:r>
                        <a:rPr lang="en-US" sz="900" b="0" kern="1200">
                          <a:solidFill>
                            <a:schemeClr val="bg1"/>
                          </a:solidFill>
                          <a:latin typeface="+mn-lt"/>
                          <a:ea typeface="+mn-ea"/>
                          <a:cs typeface="+mn-cs"/>
                        </a:rPr>
                        <a:t>1%</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217" rtl="0" eaLnBrk="1" latinLnBrk="0" hangingPunct="1">
                        <a:lnSpc>
                          <a:spcPct val="120000"/>
                        </a:lnSpc>
                        <a:spcBef>
                          <a:spcPct val="85000"/>
                        </a:spcBef>
                        <a:buClr>
                          <a:srgbClr val="1E2866"/>
                        </a:buClr>
                      </a:pPr>
                      <a:r>
                        <a:rPr lang="en-US" sz="900" b="0" kern="1200">
                          <a:solidFill>
                            <a:schemeClr val="bg1"/>
                          </a:solidFill>
                          <a:latin typeface="+mn-lt"/>
                          <a:ea typeface="+mn-ea"/>
                          <a:cs typeface="+mn-cs"/>
                        </a:rPr>
                        <a:t>-</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217" rtl="0" eaLnBrk="1" latinLnBrk="0" hangingPunct="1">
                        <a:lnSpc>
                          <a:spcPct val="120000"/>
                        </a:lnSpc>
                        <a:spcBef>
                          <a:spcPct val="85000"/>
                        </a:spcBef>
                        <a:buClr>
                          <a:srgbClr val="1E2866"/>
                        </a:buClr>
                      </a:pPr>
                      <a:r>
                        <a:rPr lang="en-US" sz="900" b="0" kern="1200">
                          <a:solidFill>
                            <a:schemeClr val="bg1"/>
                          </a:solidFill>
                          <a:latin typeface="+mn-lt"/>
                          <a:ea typeface="+mn-ea"/>
                          <a:cs typeface="+mn-cs"/>
                        </a:rPr>
                        <a:t>6%</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4"/>
                  </a:ext>
                </a:extLst>
              </a:tr>
              <a:tr h="176894">
                <a:tc>
                  <a:txBody>
                    <a:bodyPr/>
                    <a:lstStyle/>
                    <a:p>
                      <a:pPr marL="0" algn="l" defTabSz="914217" rtl="0" eaLnBrk="1" latinLnBrk="0" hangingPunct="1">
                        <a:lnSpc>
                          <a:spcPct val="120000"/>
                        </a:lnSpc>
                        <a:spcBef>
                          <a:spcPct val="85000"/>
                        </a:spcBef>
                        <a:buClr>
                          <a:srgbClr val="1E2866"/>
                        </a:buClr>
                      </a:pPr>
                      <a:r>
                        <a:rPr lang="en-US" sz="900" b="0" kern="1200" err="1">
                          <a:solidFill>
                            <a:schemeClr val="bg1"/>
                          </a:solidFill>
                          <a:latin typeface="+mn-lt"/>
                          <a:ea typeface="+mn-ea"/>
                          <a:cs typeface="+mn-cs"/>
                        </a:rPr>
                        <a:t>Aktier</a:t>
                      </a:r>
                      <a:endParaRPr lang="en-US" sz="900" b="0" kern="1200">
                        <a:solidFill>
                          <a:schemeClr val="bg1"/>
                        </a:solidFill>
                        <a:latin typeface="+mn-lt"/>
                        <a:ea typeface="+mn-ea"/>
                        <a:cs typeface="+mn-cs"/>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217" rtl="0" eaLnBrk="1" latinLnBrk="0" hangingPunct="1">
                        <a:lnSpc>
                          <a:spcPct val="120000"/>
                        </a:lnSpc>
                        <a:spcBef>
                          <a:spcPct val="85000"/>
                        </a:spcBef>
                        <a:buClr>
                          <a:srgbClr val="1E2866"/>
                        </a:buClr>
                      </a:pPr>
                      <a:r>
                        <a:rPr lang="en-US" sz="900" b="0" kern="1200">
                          <a:solidFill>
                            <a:schemeClr val="bg1"/>
                          </a:solidFill>
                          <a:latin typeface="+mn-lt"/>
                          <a:ea typeface="+mn-ea"/>
                          <a:cs typeface="+mn-cs"/>
                        </a:rPr>
                        <a:t>10%</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217" rtl="0" eaLnBrk="1" latinLnBrk="0" hangingPunct="1">
                        <a:lnSpc>
                          <a:spcPct val="120000"/>
                        </a:lnSpc>
                        <a:spcBef>
                          <a:spcPct val="85000"/>
                        </a:spcBef>
                        <a:buClr>
                          <a:srgbClr val="1E2866"/>
                        </a:buClr>
                      </a:pPr>
                      <a:r>
                        <a:rPr lang="en-US" sz="900" b="0" kern="1200">
                          <a:solidFill>
                            <a:schemeClr val="bg1"/>
                          </a:solidFill>
                          <a:latin typeface="+mn-lt"/>
                          <a:ea typeface="+mn-ea"/>
                          <a:cs typeface="+mn-cs"/>
                        </a:rPr>
                        <a:t>-</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217" rtl="0" eaLnBrk="1" latinLnBrk="0" hangingPunct="1">
                        <a:lnSpc>
                          <a:spcPct val="120000"/>
                        </a:lnSpc>
                        <a:spcBef>
                          <a:spcPct val="85000"/>
                        </a:spcBef>
                        <a:buClr>
                          <a:srgbClr val="1E2866"/>
                        </a:buClr>
                      </a:pPr>
                      <a:r>
                        <a:rPr lang="en-US" sz="900" b="0" kern="1200">
                          <a:solidFill>
                            <a:schemeClr val="bg1"/>
                          </a:solidFill>
                          <a:latin typeface="+mn-lt"/>
                          <a:ea typeface="+mn-ea"/>
                          <a:cs typeface="+mn-cs"/>
                        </a:rPr>
                        <a:t>15%</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5"/>
                  </a:ext>
                </a:extLst>
              </a:tr>
            </a:tbl>
          </a:graphicData>
        </a:graphic>
      </p:graphicFrame>
      <p:sp>
        <p:nvSpPr>
          <p:cNvPr id="19" name="Rectangle 18">
            <a:extLst>
              <a:ext uri="{FF2B5EF4-FFF2-40B4-BE49-F238E27FC236}">
                <a16:creationId xmlns:a16="http://schemas.microsoft.com/office/drawing/2014/main" id="{575C430E-1E3C-4F65-B76B-432E5C34F35A}"/>
              </a:ext>
            </a:extLst>
          </p:cNvPr>
          <p:cNvSpPr/>
          <p:nvPr userDrawn="1"/>
        </p:nvSpPr>
        <p:spPr>
          <a:xfrm>
            <a:off x="6823027" y="606586"/>
            <a:ext cx="4722705" cy="318759"/>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26" tIns="45662" rIns="91326" bIns="45662" numCol="1" spcCol="0" rtlCol="0" fromWordArt="0" anchor="ctr" anchorCtr="0" forceAA="0" compatLnSpc="1">
            <a:prstTxWarp prst="textNoShape">
              <a:avLst/>
            </a:prstTxWarp>
            <a:noAutofit/>
          </a:bodyPr>
          <a:lstStyle/>
          <a:p>
            <a:pPr algn="ctr" defTabSz="913212" eaLnBrk="1" hangingPunct="1">
              <a:buClrTx/>
              <a:defRPr/>
            </a:pPr>
            <a:r>
              <a:rPr lang="en-US" sz="1600">
                <a:solidFill>
                  <a:srgbClr val="00005E"/>
                </a:solidFill>
              </a:rPr>
              <a:t>Insert headline…</a:t>
            </a:r>
          </a:p>
        </p:txBody>
      </p:sp>
      <p:sp>
        <p:nvSpPr>
          <p:cNvPr id="20" name="Rectangle 19">
            <a:extLst>
              <a:ext uri="{FF2B5EF4-FFF2-40B4-BE49-F238E27FC236}">
                <a16:creationId xmlns:a16="http://schemas.microsoft.com/office/drawing/2014/main" id="{5BB12BDC-331C-4EC5-AD76-2435F782D249}"/>
              </a:ext>
            </a:extLst>
          </p:cNvPr>
          <p:cNvSpPr/>
          <p:nvPr userDrawn="1"/>
        </p:nvSpPr>
        <p:spPr>
          <a:xfrm>
            <a:off x="-1" y="83919"/>
            <a:ext cx="6096000" cy="31883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47" tIns="45673" rIns="91347" bIns="45673" numCol="1" spcCol="0" rtlCol="0" fromWordArt="0" anchor="ctr" anchorCtr="0" forceAA="0" compatLnSpc="1">
            <a:prstTxWarp prst="textNoShape">
              <a:avLst/>
            </a:prstTxWarp>
            <a:noAutofit/>
          </a:bodyPr>
          <a:lstStyle/>
          <a:p>
            <a:pPr algn="ctr">
              <a:buClr>
                <a:prstClr val="black"/>
              </a:buClr>
              <a:defRPr/>
            </a:pPr>
            <a:r>
              <a:rPr lang="en-US" sz="1400" b="0">
                <a:solidFill>
                  <a:prstClr val="white"/>
                </a:solidFill>
              </a:rPr>
              <a:t>September 2018</a:t>
            </a:r>
          </a:p>
        </p:txBody>
      </p:sp>
    </p:spTree>
    <p:extLst>
      <p:ext uri="{BB962C8B-B14F-4D97-AF65-F5344CB8AC3E}">
        <p14:creationId xmlns:p14="http://schemas.microsoft.com/office/powerpoint/2010/main" val="2885618902"/>
      </p:ext>
    </p:extLst>
  </p:cSld>
  <p:clrMapOvr>
    <a:masterClrMapping/>
  </p:clrMapOvr>
  <p:hf hdr="0" ftr="0" dt="0"/>
</p:sldLayout>
</file>

<file path=ppt/slideLayouts/slideLayout373.xml><?xml version="1.0" encoding="utf-8"?>
<p:sldLayout xmlns:a="http://schemas.openxmlformats.org/drawingml/2006/main" xmlns:r="http://schemas.openxmlformats.org/officeDocument/2006/relationships" xmlns:p="http://schemas.openxmlformats.org/presentationml/2006/main" preserve="1" userDrawn="1">
  <p:cSld name="2_Title">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6CE1B731-BC5E-4ED8-90A6-DE7EBC02BE41}"/>
              </a:ext>
            </a:extLst>
          </p:cNvPr>
          <p:cNvSpPr/>
          <p:nvPr userDrawn="1"/>
        </p:nvSpPr>
        <p:spPr>
          <a:xfrm>
            <a:off x="6214684" y="3814721"/>
            <a:ext cx="5326613" cy="251942"/>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47" tIns="45673" rIns="91347" bIns="45673" numCol="1" spcCol="0" rtlCol="0" fromWordArt="0" anchor="ctr" anchorCtr="0" forceAA="0" compatLnSpc="1">
            <a:prstTxWarp prst="textNoShape">
              <a:avLst/>
            </a:prstTxWarp>
            <a:noAutofit/>
          </a:bodyPr>
          <a:lstStyle/>
          <a:p>
            <a:pPr algn="ctr">
              <a:buClr>
                <a:prstClr val="black"/>
              </a:buClr>
              <a:defRPr/>
            </a:pPr>
            <a:r>
              <a:rPr lang="en-US" sz="1200" b="0">
                <a:solidFill>
                  <a:prstClr val="white"/>
                </a:solidFill>
              </a:rPr>
              <a:t>Click to edit…</a:t>
            </a:r>
          </a:p>
        </p:txBody>
      </p:sp>
      <p:sp>
        <p:nvSpPr>
          <p:cNvPr id="10" name="Rectangle 9">
            <a:extLst>
              <a:ext uri="{FF2B5EF4-FFF2-40B4-BE49-F238E27FC236}">
                <a16:creationId xmlns:a16="http://schemas.microsoft.com/office/drawing/2014/main" id="{036697B9-16E3-4E1A-938E-C9B0A8A23CB3}"/>
              </a:ext>
            </a:extLst>
          </p:cNvPr>
          <p:cNvSpPr/>
          <p:nvPr userDrawn="1"/>
        </p:nvSpPr>
        <p:spPr>
          <a:xfrm>
            <a:off x="6217025" y="1331296"/>
            <a:ext cx="5326612" cy="251942"/>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47" tIns="45673" rIns="91347" bIns="45673" numCol="1" spcCol="0" rtlCol="0" fromWordArt="0" anchor="ctr" anchorCtr="0" forceAA="0" compatLnSpc="1">
            <a:prstTxWarp prst="textNoShape">
              <a:avLst/>
            </a:prstTxWarp>
            <a:noAutofit/>
          </a:bodyPr>
          <a:lstStyle/>
          <a:p>
            <a:pPr algn="ctr">
              <a:buClr>
                <a:prstClr val="black"/>
              </a:buClr>
              <a:defRPr/>
            </a:pPr>
            <a:r>
              <a:rPr lang="en-US" sz="1200" b="0">
                <a:solidFill>
                  <a:prstClr val="white"/>
                </a:solidFill>
              </a:rPr>
              <a:t>Click to edit…</a:t>
            </a:r>
          </a:p>
        </p:txBody>
      </p:sp>
      <p:cxnSp>
        <p:nvCxnSpPr>
          <p:cNvPr id="4" name="Straight Connector 3">
            <a:extLst>
              <a:ext uri="{FF2B5EF4-FFF2-40B4-BE49-F238E27FC236}">
                <a16:creationId xmlns:a16="http://schemas.microsoft.com/office/drawing/2014/main" id="{B57B00C2-AADE-4B3C-B528-CB0D806AB6D2}"/>
              </a:ext>
            </a:extLst>
          </p:cNvPr>
          <p:cNvCxnSpPr/>
          <p:nvPr userDrawn="1"/>
        </p:nvCxnSpPr>
        <p:spPr>
          <a:xfrm>
            <a:off x="647831" y="6316537"/>
            <a:ext cx="10890764" cy="0"/>
          </a:xfrm>
          <a:prstGeom prst="line">
            <a:avLst/>
          </a:prstGeom>
          <a:ln w="9525">
            <a:solidFill>
              <a:srgbClr val="8B8A8D"/>
            </a:solidFill>
          </a:ln>
        </p:spPr>
        <p:style>
          <a:lnRef idx="1">
            <a:schemeClr val="accent1"/>
          </a:lnRef>
          <a:fillRef idx="0">
            <a:schemeClr val="accent1"/>
          </a:fillRef>
          <a:effectRef idx="0">
            <a:schemeClr val="accent1"/>
          </a:effectRef>
          <a:fontRef idx="minor">
            <a:schemeClr val="tx1"/>
          </a:fontRef>
        </p:style>
      </p:cxnSp>
      <p:sp>
        <p:nvSpPr>
          <p:cNvPr id="11" name="Title 1">
            <a:extLst>
              <a:ext uri="{FF2B5EF4-FFF2-40B4-BE49-F238E27FC236}">
                <a16:creationId xmlns:a16="http://schemas.microsoft.com/office/drawing/2014/main" id="{CA4C6584-81F4-4008-9EE6-CE7D596E1E69}"/>
              </a:ext>
            </a:extLst>
          </p:cNvPr>
          <p:cNvSpPr>
            <a:spLocks noGrp="1"/>
          </p:cNvSpPr>
          <p:nvPr>
            <p:ph type="title" hasCustomPrompt="1"/>
          </p:nvPr>
        </p:nvSpPr>
        <p:spPr>
          <a:xfrm>
            <a:off x="647830" y="359922"/>
            <a:ext cx="10797188" cy="719833"/>
          </a:xfrm>
        </p:spPr>
        <p:txBody>
          <a:bodyPr/>
          <a:lstStyle>
            <a:lvl1pPr>
              <a:defRPr/>
            </a:lvl1pPr>
          </a:lstStyle>
          <a:p>
            <a:r>
              <a:rPr lang="en-US">
                <a:solidFill>
                  <a:srgbClr val="00005E"/>
                </a:solidFill>
              </a:rPr>
              <a:t>[Headline] │ [Category]</a:t>
            </a:r>
          </a:p>
        </p:txBody>
      </p:sp>
      <p:sp>
        <p:nvSpPr>
          <p:cNvPr id="12" name="Rectangle 11">
            <a:extLst>
              <a:ext uri="{FF2B5EF4-FFF2-40B4-BE49-F238E27FC236}">
                <a16:creationId xmlns:a16="http://schemas.microsoft.com/office/drawing/2014/main" id="{14CA6A41-E9C2-473C-8191-29A85067AF28}"/>
              </a:ext>
            </a:extLst>
          </p:cNvPr>
          <p:cNvSpPr/>
          <p:nvPr userDrawn="1"/>
        </p:nvSpPr>
        <p:spPr>
          <a:xfrm>
            <a:off x="6217026" y="1331295"/>
            <a:ext cx="5326613" cy="2267476"/>
          </a:xfrm>
          <a:prstGeom prst="rect">
            <a:avLst/>
          </a:prstGeom>
          <a:noFill/>
          <a:ln w="952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47" tIns="45673" rIns="91347" bIns="45673" numCol="1" spcCol="0" rtlCol="0" fromWordArt="0" anchor="ctr" anchorCtr="0" forceAA="0" compatLnSpc="1">
            <a:prstTxWarp prst="textNoShape">
              <a:avLst/>
            </a:prstTxWarp>
            <a:noAutofit/>
          </a:bodyPr>
          <a:lstStyle/>
          <a:p>
            <a:pPr>
              <a:buClr>
                <a:prstClr val="black"/>
              </a:buClr>
              <a:defRPr/>
            </a:pPr>
            <a:endParaRPr lang="en-US" sz="1000" b="0">
              <a:solidFill>
                <a:prstClr val="black"/>
              </a:solidFill>
            </a:endParaRPr>
          </a:p>
        </p:txBody>
      </p:sp>
      <p:sp>
        <p:nvSpPr>
          <p:cNvPr id="13" name="Rectangle 12">
            <a:extLst>
              <a:ext uri="{FF2B5EF4-FFF2-40B4-BE49-F238E27FC236}">
                <a16:creationId xmlns:a16="http://schemas.microsoft.com/office/drawing/2014/main" id="{EBFA3EAC-01A1-48F9-9E63-E884D2719F4F}"/>
              </a:ext>
            </a:extLst>
          </p:cNvPr>
          <p:cNvSpPr/>
          <p:nvPr userDrawn="1"/>
        </p:nvSpPr>
        <p:spPr>
          <a:xfrm>
            <a:off x="6214684" y="3814726"/>
            <a:ext cx="5326613" cy="2267475"/>
          </a:xfrm>
          <a:prstGeom prst="rect">
            <a:avLst/>
          </a:prstGeom>
          <a:noFill/>
          <a:ln w="952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47" tIns="45673" rIns="91347" bIns="45673" numCol="1" spcCol="0" rtlCol="0" fromWordArt="0" anchor="ctr" anchorCtr="0" forceAA="0" compatLnSpc="1">
            <a:prstTxWarp prst="textNoShape">
              <a:avLst/>
            </a:prstTxWarp>
            <a:noAutofit/>
          </a:bodyPr>
          <a:lstStyle/>
          <a:p>
            <a:pPr>
              <a:buClr>
                <a:prstClr val="black"/>
              </a:buClr>
              <a:defRPr/>
            </a:pPr>
            <a:endParaRPr lang="en-US" sz="1000" b="0">
              <a:solidFill>
                <a:prstClr val="black"/>
              </a:solidFill>
            </a:endParaRPr>
          </a:p>
        </p:txBody>
      </p:sp>
      <p:sp>
        <p:nvSpPr>
          <p:cNvPr id="14" name="Rectangle 13">
            <a:extLst>
              <a:ext uri="{FF2B5EF4-FFF2-40B4-BE49-F238E27FC236}">
                <a16:creationId xmlns:a16="http://schemas.microsoft.com/office/drawing/2014/main" id="{F2BA0F5F-06CB-4450-816C-628FDB38C29B}"/>
              </a:ext>
            </a:extLst>
          </p:cNvPr>
          <p:cNvSpPr/>
          <p:nvPr userDrawn="1"/>
        </p:nvSpPr>
        <p:spPr>
          <a:xfrm>
            <a:off x="647831" y="1331296"/>
            <a:ext cx="5326613" cy="251942"/>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47" tIns="45673" rIns="91347" bIns="45673" numCol="1" spcCol="0" rtlCol="0" fromWordArt="0" anchor="ctr" anchorCtr="0" forceAA="0" compatLnSpc="1">
            <a:prstTxWarp prst="textNoShape">
              <a:avLst/>
            </a:prstTxWarp>
            <a:noAutofit/>
          </a:bodyPr>
          <a:lstStyle/>
          <a:p>
            <a:pPr algn="ctr">
              <a:buClr>
                <a:prstClr val="black"/>
              </a:buClr>
              <a:defRPr/>
            </a:pPr>
            <a:r>
              <a:rPr lang="en-US" sz="1200" b="0">
                <a:solidFill>
                  <a:prstClr val="white"/>
                </a:solidFill>
              </a:rPr>
              <a:t>Click to edit…</a:t>
            </a:r>
          </a:p>
        </p:txBody>
      </p:sp>
      <p:sp>
        <p:nvSpPr>
          <p:cNvPr id="15" name="Rectangle 14">
            <a:extLst>
              <a:ext uri="{FF2B5EF4-FFF2-40B4-BE49-F238E27FC236}">
                <a16:creationId xmlns:a16="http://schemas.microsoft.com/office/drawing/2014/main" id="{4D653E1B-2324-4BDB-AF62-05756F37D5C0}"/>
              </a:ext>
            </a:extLst>
          </p:cNvPr>
          <p:cNvSpPr/>
          <p:nvPr userDrawn="1"/>
        </p:nvSpPr>
        <p:spPr>
          <a:xfrm>
            <a:off x="647831" y="1331296"/>
            <a:ext cx="5326613" cy="4750900"/>
          </a:xfrm>
          <a:prstGeom prst="rect">
            <a:avLst/>
          </a:prstGeom>
          <a:noFill/>
          <a:ln w="127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47" tIns="45673" rIns="91347" bIns="45673" numCol="1" spcCol="0" rtlCol="0" fromWordArt="0" anchor="ctr" anchorCtr="0" forceAA="0" compatLnSpc="1">
            <a:prstTxWarp prst="textNoShape">
              <a:avLst/>
            </a:prstTxWarp>
            <a:noAutofit/>
          </a:bodyPr>
          <a:lstStyle/>
          <a:p>
            <a:pPr>
              <a:buClr>
                <a:prstClr val="black"/>
              </a:buClr>
              <a:defRPr/>
            </a:pPr>
            <a:endParaRPr lang="en-US" sz="1000" b="0">
              <a:solidFill>
                <a:prstClr val="black"/>
              </a:solidFill>
            </a:endParaRPr>
          </a:p>
        </p:txBody>
      </p:sp>
      <p:sp>
        <p:nvSpPr>
          <p:cNvPr id="33" name="Text Box 6">
            <a:extLst>
              <a:ext uri="{FF2B5EF4-FFF2-40B4-BE49-F238E27FC236}">
                <a16:creationId xmlns:a16="http://schemas.microsoft.com/office/drawing/2014/main" id="{84A5E05B-02D7-4DFC-9B63-6ECEAF30DA17}"/>
              </a:ext>
            </a:extLst>
          </p:cNvPr>
          <p:cNvSpPr txBox="1">
            <a:spLocks noChangeArrowheads="1"/>
          </p:cNvSpPr>
          <p:nvPr userDrawn="1"/>
        </p:nvSpPr>
        <p:spPr bwMode="auto">
          <a:xfrm>
            <a:off x="2820419" y="5876086"/>
            <a:ext cx="3165801" cy="2021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108744" tIns="54371" rIns="108744" bIns="54371">
            <a:spAutoFit/>
          </a:bodyPr>
          <a:lstStyle>
            <a:lvl1pPr eaLnBrk="0" hangingPunct="0">
              <a:defRPr sz="2000">
                <a:solidFill>
                  <a:schemeClr val="tx1"/>
                </a:solidFill>
                <a:latin typeface="Arial" charset="0"/>
                <a:cs typeface="Arial" charset="0"/>
              </a:defRPr>
            </a:lvl1pPr>
            <a:lvl2pPr marL="742950" indent="-285750" eaLnBrk="0" hangingPunct="0">
              <a:defRPr sz="2000">
                <a:solidFill>
                  <a:schemeClr val="tx1"/>
                </a:solidFill>
                <a:latin typeface="Arial" charset="0"/>
                <a:cs typeface="Arial" charset="0"/>
              </a:defRPr>
            </a:lvl2pPr>
            <a:lvl3pPr marL="1143000" indent="-228600" eaLnBrk="0" hangingPunct="0">
              <a:defRPr sz="2000">
                <a:solidFill>
                  <a:schemeClr val="tx1"/>
                </a:solidFill>
                <a:latin typeface="Arial" charset="0"/>
                <a:cs typeface="Arial" charset="0"/>
              </a:defRPr>
            </a:lvl3pPr>
            <a:lvl4pPr marL="1600200" indent="-228600" eaLnBrk="0" hangingPunct="0">
              <a:defRPr sz="2000">
                <a:solidFill>
                  <a:schemeClr val="tx1"/>
                </a:solidFill>
                <a:latin typeface="Arial" charset="0"/>
                <a:cs typeface="Arial" charset="0"/>
              </a:defRPr>
            </a:lvl4pPr>
            <a:lvl5pPr marL="2057400" indent="-228600" eaLnBrk="0" hangingPunct="0">
              <a:defRPr sz="2000">
                <a:solidFill>
                  <a:schemeClr val="tx1"/>
                </a:solidFill>
                <a:latin typeface="Arial" charset="0"/>
                <a:cs typeface="Arial" charset="0"/>
              </a:defRPr>
            </a:lvl5pPr>
            <a:lvl6pPr marL="2514600" indent="-228600" eaLnBrk="0" fontAlgn="base" hangingPunct="0">
              <a:spcBef>
                <a:spcPct val="0"/>
              </a:spcBef>
              <a:spcAft>
                <a:spcPct val="0"/>
              </a:spcAft>
              <a:defRPr sz="2000">
                <a:solidFill>
                  <a:schemeClr val="tx1"/>
                </a:solidFill>
                <a:latin typeface="Arial" charset="0"/>
                <a:cs typeface="Arial" charset="0"/>
              </a:defRPr>
            </a:lvl6pPr>
            <a:lvl7pPr marL="2971800" indent="-228600" eaLnBrk="0" fontAlgn="base" hangingPunct="0">
              <a:spcBef>
                <a:spcPct val="0"/>
              </a:spcBef>
              <a:spcAft>
                <a:spcPct val="0"/>
              </a:spcAft>
              <a:defRPr sz="2000">
                <a:solidFill>
                  <a:schemeClr val="tx1"/>
                </a:solidFill>
                <a:latin typeface="Arial" charset="0"/>
                <a:cs typeface="Arial" charset="0"/>
              </a:defRPr>
            </a:lvl7pPr>
            <a:lvl8pPr marL="3429000" indent="-228600" eaLnBrk="0" fontAlgn="base" hangingPunct="0">
              <a:spcBef>
                <a:spcPct val="0"/>
              </a:spcBef>
              <a:spcAft>
                <a:spcPct val="0"/>
              </a:spcAft>
              <a:defRPr sz="2000">
                <a:solidFill>
                  <a:schemeClr val="tx1"/>
                </a:solidFill>
                <a:latin typeface="Arial" charset="0"/>
                <a:cs typeface="Arial" charset="0"/>
              </a:defRPr>
            </a:lvl8pPr>
            <a:lvl9pPr marL="3886200" indent="-228600" eaLnBrk="0" fontAlgn="base" hangingPunct="0">
              <a:spcBef>
                <a:spcPct val="0"/>
              </a:spcBef>
              <a:spcAft>
                <a:spcPct val="0"/>
              </a:spcAft>
              <a:defRPr sz="2000">
                <a:solidFill>
                  <a:schemeClr val="tx1"/>
                </a:solidFill>
                <a:latin typeface="Arial" charset="0"/>
                <a:cs typeface="Arial" charset="0"/>
              </a:defRPr>
            </a:lvl9pPr>
          </a:lstStyle>
          <a:p>
            <a:pPr algn="r" defTabSz="913212" eaLnBrk="1" hangingPunct="1">
              <a:spcBef>
                <a:spcPct val="50000"/>
              </a:spcBef>
              <a:buClrTx/>
            </a:pPr>
            <a:r>
              <a:rPr lang="en-US" sz="600" b="0" i="1" err="1">
                <a:solidFill>
                  <a:prstClr val="black"/>
                </a:solidFill>
              </a:rPr>
              <a:t>Kilde</a:t>
            </a:r>
            <a:r>
              <a:rPr lang="en-US" sz="600" b="0" i="1">
                <a:solidFill>
                  <a:prstClr val="black"/>
                </a:solidFill>
              </a:rPr>
              <a:t>: Thomson Reuters / Nordea</a:t>
            </a:r>
          </a:p>
        </p:txBody>
      </p:sp>
      <p:sp>
        <p:nvSpPr>
          <p:cNvPr id="34" name="Text Box 6">
            <a:extLst>
              <a:ext uri="{FF2B5EF4-FFF2-40B4-BE49-F238E27FC236}">
                <a16:creationId xmlns:a16="http://schemas.microsoft.com/office/drawing/2014/main" id="{824A3DD0-5638-4DDA-AF36-5A2607C40877}"/>
              </a:ext>
            </a:extLst>
          </p:cNvPr>
          <p:cNvSpPr txBox="1">
            <a:spLocks noChangeArrowheads="1"/>
          </p:cNvSpPr>
          <p:nvPr userDrawn="1"/>
        </p:nvSpPr>
        <p:spPr bwMode="auto">
          <a:xfrm>
            <a:off x="8372065" y="5876086"/>
            <a:ext cx="3165801" cy="2021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108744" tIns="54371" rIns="108744" bIns="54371">
            <a:spAutoFit/>
          </a:bodyPr>
          <a:lstStyle>
            <a:lvl1pPr eaLnBrk="0" hangingPunct="0">
              <a:defRPr sz="2000">
                <a:solidFill>
                  <a:schemeClr val="tx1"/>
                </a:solidFill>
                <a:latin typeface="Arial" charset="0"/>
                <a:cs typeface="Arial" charset="0"/>
              </a:defRPr>
            </a:lvl1pPr>
            <a:lvl2pPr marL="742950" indent="-285750" eaLnBrk="0" hangingPunct="0">
              <a:defRPr sz="2000">
                <a:solidFill>
                  <a:schemeClr val="tx1"/>
                </a:solidFill>
                <a:latin typeface="Arial" charset="0"/>
                <a:cs typeface="Arial" charset="0"/>
              </a:defRPr>
            </a:lvl2pPr>
            <a:lvl3pPr marL="1143000" indent="-228600" eaLnBrk="0" hangingPunct="0">
              <a:defRPr sz="2000">
                <a:solidFill>
                  <a:schemeClr val="tx1"/>
                </a:solidFill>
                <a:latin typeface="Arial" charset="0"/>
                <a:cs typeface="Arial" charset="0"/>
              </a:defRPr>
            </a:lvl3pPr>
            <a:lvl4pPr marL="1600200" indent="-228600" eaLnBrk="0" hangingPunct="0">
              <a:defRPr sz="2000">
                <a:solidFill>
                  <a:schemeClr val="tx1"/>
                </a:solidFill>
                <a:latin typeface="Arial" charset="0"/>
                <a:cs typeface="Arial" charset="0"/>
              </a:defRPr>
            </a:lvl4pPr>
            <a:lvl5pPr marL="2057400" indent="-228600" eaLnBrk="0" hangingPunct="0">
              <a:defRPr sz="2000">
                <a:solidFill>
                  <a:schemeClr val="tx1"/>
                </a:solidFill>
                <a:latin typeface="Arial" charset="0"/>
                <a:cs typeface="Arial" charset="0"/>
              </a:defRPr>
            </a:lvl5pPr>
            <a:lvl6pPr marL="2514600" indent="-228600" eaLnBrk="0" fontAlgn="base" hangingPunct="0">
              <a:spcBef>
                <a:spcPct val="0"/>
              </a:spcBef>
              <a:spcAft>
                <a:spcPct val="0"/>
              </a:spcAft>
              <a:defRPr sz="2000">
                <a:solidFill>
                  <a:schemeClr val="tx1"/>
                </a:solidFill>
                <a:latin typeface="Arial" charset="0"/>
                <a:cs typeface="Arial" charset="0"/>
              </a:defRPr>
            </a:lvl6pPr>
            <a:lvl7pPr marL="2971800" indent="-228600" eaLnBrk="0" fontAlgn="base" hangingPunct="0">
              <a:spcBef>
                <a:spcPct val="0"/>
              </a:spcBef>
              <a:spcAft>
                <a:spcPct val="0"/>
              </a:spcAft>
              <a:defRPr sz="2000">
                <a:solidFill>
                  <a:schemeClr val="tx1"/>
                </a:solidFill>
                <a:latin typeface="Arial" charset="0"/>
                <a:cs typeface="Arial" charset="0"/>
              </a:defRPr>
            </a:lvl7pPr>
            <a:lvl8pPr marL="3429000" indent="-228600" eaLnBrk="0" fontAlgn="base" hangingPunct="0">
              <a:spcBef>
                <a:spcPct val="0"/>
              </a:spcBef>
              <a:spcAft>
                <a:spcPct val="0"/>
              </a:spcAft>
              <a:defRPr sz="2000">
                <a:solidFill>
                  <a:schemeClr val="tx1"/>
                </a:solidFill>
                <a:latin typeface="Arial" charset="0"/>
                <a:cs typeface="Arial" charset="0"/>
              </a:defRPr>
            </a:lvl8pPr>
            <a:lvl9pPr marL="3886200" indent="-228600" eaLnBrk="0" fontAlgn="base" hangingPunct="0">
              <a:spcBef>
                <a:spcPct val="0"/>
              </a:spcBef>
              <a:spcAft>
                <a:spcPct val="0"/>
              </a:spcAft>
              <a:defRPr sz="2000">
                <a:solidFill>
                  <a:schemeClr val="tx1"/>
                </a:solidFill>
                <a:latin typeface="Arial" charset="0"/>
                <a:cs typeface="Arial" charset="0"/>
              </a:defRPr>
            </a:lvl9pPr>
          </a:lstStyle>
          <a:p>
            <a:pPr algn="r" defTabSz="913212" eaLnBrk="1" hangingPunct="1">
              <a:spcBef>
                <a:spcPct val="50000"/>
              </a:spcBef>
              <a:buClrTx/>
            </a:pPr>
            <a:r>
              <a:rPr lang="en-US" sz="600" b="0" i="1" err="1">
                <a:solidFill>
                  <a:prstClr val="black"/>
                </a:solidFill>
              </a:rPr>
              <a:t>Kilde</a:t>
            </a:r>
            <a:r>
              <a:rPr lang="en-US" sz="600" b="0" i="1">
                <a:solidFill>
                  <a:prstClr val="black"/>
                </a:solidFill>
              </a:rPr>
              <a:t>: Thomson Reuters / Nordea</a:t>
            </a:r>
          </a:p>
        </p:txBody>
      </p:sp>
      <p:sp>
        <p:nvSpPr>
          <p:cNvPr id="35" name="Text Box 6">
            <a:extLst>
              <a:ext uri="{FF2B5EF4-FFF2-40B4-BE49-F238E27FC236}">
                <a16:creationId xmlns:a16="http://schemas.microsoft.com/office/drawing/2014/main" id="{2E7FC11C-3D18-426B-AD05-0B5F43F2EC36}"/>
              </a:ext>
            </a:extLst>
          </p:cNvPr>
          <p:cNvSpPr txBox="1">
            <a:spLocks noChangeArrowheads="1"/>
          </p:cNvSpPr>
          <p:nvPr userDrawn="1"/>
        </p:nvSpPr>
        <p:spPr bwMode="auto">
          <a:xfrm>
            <a:off x="8372064" y="3429001"/>
            <a:ext cx="3165801" cy="2021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108744" tIns="54371" rIns="108744" bIns="54371">
            <a:spAutoFit/>
          </a:bodyPr>
          <a:lstStyle>
            <a:lvl1pPr eaLnBrk="0" hangingPunct="0">
              <a:defRPr sz="2000">
                <a:solidFill>
                  <a:schemeClr val="tx1"/>
                </a:solidFill>
                <a:latin typeface="Arial" charset="0"/>
                <a:cs typeface="Arial" charset="0"/>
              </a:defRPr>
            </a:lvl1pPr>
            <a:lvl2pPr marL="742950" indent="-285750" eaLnBrk="0" hangingPunct="0">
              <a:defRPr sz="2000">
                <a:solidFill>
                  <a:schemeClr val="tx1"/>
                </a:solidFill>
                <a:latin typeface="Arial" charset="0"/>
                <a:cs typeface="Arial" charset="0"/>
              </a:defRPr>
            </a:lvl2pPr>
            <a:lvl3pPr marL="1143000" indent="-228600" eaLnBrk="0" hangingPunct="0">
              <a:defRPr sz="2000">
                <a:solidFill>
                  <a:schemeClr val="tx1"/>
                </a:solidFill>
                <a:latin typeface="Arial" charset="0"/>
                <a:cs typeface="Arial" charset="0"/>
              </a:defRPr>
            </a:lvl3pPr>
            <a:lvl4pPr marL="1600200" indent="-228600" eaLnBrk="0" hangingPunct="0">
              <a:defRPr sz="2000">
                <a:solidFill>
                  <a:schemeClr val="tx1"/>
                </a:solidFill>
                <a:latin typeface="Arial" charset="0"/>
                <a:cs typeface="Arial" charset="0"/>
              </a:defRPr>
            </a:lvl4pPr>
            <a:lvl5pPr marL="2057400" indent="-228600" eaLnBrk="0" hangingPunct="0">
              <a:defRPr sz="2000">
                <a:solidFill>
                  <a:schemeClr val="tx1"/>
                </a:solidFill>
                <a:latin typeface="Arial" charset="0"/>
                <a:cs typeface="Arial" charset="0"/>
              </a:defRPr>
            </a:lvl5pPr>
            <a:lvl6pPr marL="2514600" indent="-228600" eaLnBrk="0" fontAlgn="base" hangingPunct="0">
              <a:spcBef>
                <a:spcPct val="0"/>
              </a:spcBef>
              <a:spcAft>
                <a:spcPct val="0"/>
              </a:spcAft>
              <a:defRPr sz="2000">
                <a:solidFill>
                  <a:schemeClr val="tx1"/>
                </a:solidFill>
                <a:latin typeface="Arial" charset="0"/>
                <a:cs typeface="Arial" charset="0"/>
              </a:defRPr>
            </a:lvl6pPr>
            <a:lvl7pPr marL="2971800" indent="-228600" eaLnBrk="0" fontAlgn="base" hangingPunct="0">
              <a:spcBef>
                <a:spcPct val="0"/>
              </a:spcBef>
              <a:spcAft>
                <a:spcPct val="0"/>
              </a:spcAft>
              <a:defRPr sz="2000">
                <a:solidFill>
                  <a:schemeClr val="tx1"/>
                </a:solidFill>
                <a:latin typeface="Arial" charset="0"/>
                <a:cs typeface="Arial" charset="0"/>
              </a:defRPr>
            </a:lvl7pPr>
            <a:lvl8pPr marL="3429000" indent="-228600" eaLnBrk="0" fontAlgn="base" hangingPunct="0">
              <a:spcBef>
                <a:spcPct val="0"/>
              </a:spcBef>
              <a:spcAft>
                <a:spcPct val="0"/>
              </a:spcAft>
              <a:defRPr sz="2000">
                <a:solidFill>
                  <a:schemeClr val="tx1"/>
                </a:solidFill>
                <a:latin typeface="Arial" charset="0"/>
                <a:cs typeface="Arial" charset="0"/>
              </a:defRPr>
            </a:lvl8pPr>
            <a:lvl9pPr marL="3886200" indent="-228600" eaLnBrk="0" fontAlgn="base" hangingPunct="0">
              <a:spcBef>
                <a:spcPct val="0"/>
              </a:spcBef>
              <a:spcAft>
                <a:spcPct val="0"/>
              </a:spcAft>
              <a:defRPr sz="2000">
                <a:solidFill>
                  <a:schemeClr val="tx1"/>
                </a:solidFill>
                <a:latin typeface="Arial" charset="0"/>
                <a:cs typeface="Arial" charset="0"/>
              </a:defRPr>
            </a:lvl9pPr>
          </a:lstStyle>
          <a:p>
            <a:pPr algn="r" defTabSz="913212" eaLnBrk="1" hangingPunct="1">
              <a:spcBef>
                <a:spcPct val="50000"/>
              </a:spcBef>
              <a:buClrTx/>
            </a:pPr>
            <a:r>
              <a:rPr lang="en-US" sz="600" b="0" i="1" err="1">
                <a:solidFill>
                  <a:prstClr val="black"/>
                </a:solidFill>
              </a:rPr>
              <a:t>Kilde</a:t>
            </a:r>
            <a:r>
              <a:rPr lang="en-US" sz="600" b="0" i="1">
                <a:solidFill>
                  <a:prstClr val="black"/>
                </a:solidFill>
              </a:rPr>
              <a:t>: Thomson Reuters / Nordea</a:t>
            </a:r>
          </a:p>
        </p:txBody>
      </p:sp>
    </p:spTree>
    <p:extLst>
      <p:ext uri="{BB962C8B-B14F-4D97-AF65-F5344CB8AC3E}">
        <p14:creationId xmlns:p14="http://schemas.microsoft.com/office/powerpoint/2010/main" val="758719430"/>
      </p:ext>
    </p:extLst>
  </p:cSld>
  <p:clrMapOvr>
    <a:masterClrMapping/>
  </p:clrMapOvr>
  <p:hf hdr="0" ftr="0" dt="0"/>
</p:sldLayout>
</file>

<file path=ppt/slideLayouts/slideLayout374.xml><?xml version="1.0" encoding="utf-8"?>
<p:sldLayout xmlns:a="http://schemas.openxmlformats.org/drawingml/2006/main" xmlns:r="http://schemas.openxmlformats.org/officeDocument/2006/relationships" xmlns:p="http://schemas.openxmlformats.org/presentationml/2006/main" preserve="1" userDrawn="1">
  <p:cSld name="5_Title">
    <p:spTree>
      <p:nvGrpSpPr>
        <p:cNvPr id="1" name=""/>
        <p:cNvGrpSpPr/>
        <p:nvPr/>
      </p:nvGrpSpPr>
      <p:grpSpPr>
        <a:xfrm>
          <a:off x="0" y="0"/>
          <a:ext cx="0" cy="0"/>
          <a:chOff x="0" y="0"/>
          <a:chExt cx="0" cy="0"/>
        </a:xfrm>
      </p:grpSpPr>
      <p:sp>
        <p:nvSpPr>
          <p:cNvPr id="12" name="Rectangle 11">
            <a:extLst>
              <a:ext uri="{FF2B5EF4-FFF2-40B4-BE49-F238E27FC236}">
                <a16:creationId xmlns:a16="http://schemas.microsoft.com/office/drawing/2014/main" id="{728B2F71-A4C6-4EC5-852E-882CD6DC8BA5}"/>
              </a:ext>
            </a:extLst>
          </p:cNvPr>
          <p:cNvSpPr/>
          <p:nvPr userDrawn="1"/>
        </p:nvSpPr>
        <p:spPr>
          <a:xfrm>
            <a:off x="647835" y="1331296"/>
            <a:ext cx="5326612" cy="251942"/>
          </a:xfrm>
          <a:prstGeom prst="rect">
            <a:avLst/>
          </a:prstGeom>
          <a:solidFill>
            <a:schemeClr val="tx2"/>
          </a:solidFill>
          <a:ln w="9525">
            <a:solidFill>
              <a:srgbClr val="00005E"/>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47" tIns="45673" rIns="91347" bIns="45673" numCol="1" spcCol="0" rtlCol="0" fromWordArt="0" anchor="ctr" anchorCtr="0" forceAA="0" compatLnSpc="1">
            <a:prstTxWarp prst="textNoShape">
              <a:avLst/>
            </a:prstTxWarp>
            <a:noAutofit/>
          </a:bodyPr>
          <a:lstStyle/>
          <a:p>
            <a:pPr algn="ctr">
              <a:buClr>
                <a:prstClr val="black"/>
              </a:buClr>
              <a:defRPr/>
            </a:pPr>
            <a:r>
              <a:rPr lang="en-US" sz="1200">
                <a:solidFill>
                  <a:schemeClr val="bg1"/>
                </a:solidFill>
              </a:rPr>
              <a:t>Click to edit…</a:t>
            </a:r>
          </a:p>
        </p:txBody>
      </p:sp>
      <p:cxnSp>
        <p:nvCxnSpPr>
          <p:cNvPr id="4" name="Straight Connector 3">
            <a:extLst>
              <a:ext uri="{FF2B5EF4-FFF2-40B4-BE49-F238E27FC236}">
                <a16:creationId xmlns:a16="http://schemas.microsoft.com/office/drawing/2014/main" id="{B57B00C2-AADE-4B3C-B528-CB0D806AB6D2}"/>
              </a:ext>
            </a:extLst>
          </p:cNvPr>
          <p:cNvCxnSpPr/>
          <p:nvPr userDrawn="1"/>
        </p:nvCxnSpPr>
        <p:spPr>
          <a:xfrm>
            <a:off x="647831" y="6316537"/>
            <a:ext cx="10890764" cy="0"/>
          </a:xfrm>
          <a:prstGeom prst="line">
            <a:avLst/>
          </a:prstGeom>
          <a:ln w="9525">
            <a:solidFill>
              <a:srgbClr val="8B8A8D"/>
            </a:solidFill>
          </a:ln>
        </p:spPr>
        <p:style>
          <a:lnRef idx="1">
            <a:schemeClr val="accent1"/>
          </a:lnRef>
          <a:fillRef idx="0">
            <a:schemeClr val="accent1"/>
          </a:fillRef>
          <a:effectRef idx="0">
            <a:schemeClr val="accent1"/>
          </a:effectRef>
          <a:fontRef idx="minor">
            <a:schemeClr val="tx1"/>
          </a:fontRef>
        </p:style>
      </p:cxnSp>
      <p:cxnSp>
        <p:nvCxnSpPr>
          <p:cNvPr id="6" name="Straight Connector 5">
            <a:extLst>
              <a:ext uri="{FF2B5EF4-FFF2-40B4-BE49-F238E27FC236}">
                <a16:creationId xmlns:a16="http://schemas.microsoft.com/office/drawing/2014/main" id="{D3D548CB-5B69-4CF8-90B0-632EAD7D6205}"/>
              </a:ext>
            </a:extLst>
          </p:cNvPr>
          <p:cNvCxnSpPr>
            <a:cxnSpLocks/>
          </p:cNvCxnSpPr>
          <p:nvPr userDrawn="1"/>
        </p:nvCxnSpPr>
        <p:spPr>
          <a:xfrm>
            <a:off x="666880" y="5275603"/>
            <a:ext cx="5254845"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7" name="Text Box 6">
            <a:extLst>
              <a:ext uri="{FF2B5EF4-FFF2-40B4-BE49-F238E27FC236}">
                <a16:creationId xmlns:a16="http://schemas.microsoft.com/office/drawing/2014/main" id="{4BD10D6B-F3AA-4879-8626-F828A715F2CE}"/>
              </a:ext>
            </a:extLst>
          </p:cNvPr>
          <p:cNvSpPr txBox="1">
            <a:spLocks noChangeArrowheads="1"/>
          </p:cNvSpPr>
          <p:nvPr userDrawn="1"/>
        </p:nvSpPr>
        <p:spPr bwMode="auto">
          <a:xfrm>
            <a:off x="8401385" y="5889706"/>
            <a:ext cx="3165801" cy="2021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108744" tIns="54371" rIns="108744" bIns="54371">
            <a:spAutoFit/>
          </a:bodyPr>
          <a:lstStyle>
            <a:lvl1pPr eaLnBrk="0" hangingPunct="0">
              <a:defRPr sz="2000">
                <a:solidFill>
                  <a:schemeClr val="tx1"/>
                </a:solidFill>
                <a:latin typeface="Arial" charset="0"/>
                <a:cs typeface="Arial" charset="0"/>
              </a:defRPr>
            </a:lvl1pPr>
            <a:lvl2pPr marL="742950" indent="-285750" eaLnBrk="0" hangingPunct="0">
              <a:defRPr sz="2000">
                <a:solidFill>
                  <a:schemeClr val="tx1"/>
                </a:solidFill>
                <a:latin typeface="Arial" charset="0"/>
                <a:cs typeface="Arial" charset="0"/>
              </a:defRPr>
            </a:lvl2pPr>
            <a:lvl3pPr marL="1143000" indent="-228600" eaLnBrk="0" hangingPunct="0">
              <a:defRPr sz="2000">
                <a:solidFill>
                  <a:schemeClr val="tx1"/>
                </a:solidFill>
                <a:latin typeface="Arial" charset="0"/>
                <a:cs typeface="Arial" charset="0"/>
              </a:defRPr>
            </a:lvl3pPr>
            <a:lvl4pPr marL="1600200" indent="-228600" eaLnBrk="0" hangingPunct="0">
              <a:defRPr sz="2000">
                <a:solidFill>
                  <a:schemeClr val="tx1"/>
                </a:solidFill>
                <a:latin typeface="Arial" charset="0"/>
                <a:cs typeface="Arial" charset="0"/>
              </a:defRPr>
            </a:lvl4pPr>
            <a:lvl5pPr marL="2057400" indent="-228600" eaLnBrk="0" hangingPunct="0">
              <a:defRPr sz="2000">
                <a:solidFill>
                  <a:schemeClr val="tx1"/>
                </a:solidFill>
                <a:latin typeface="Arial" charset="0"/>
                <a:cs typeface="Arial" charset="0"/>
              </a:defRPr>
            </a:lvl5pPr>
            <a:lvl6pPr marL="2514600" indent="-228600" eaLnBrk="0" fontAlgn="base" hangingPunct="0">
              <a:spcBef>
                <a:spcPct val="0"/>
              </a:spcBef>
              <a:spcAft>
                <a:spcPct val="0"/>
              </a:spcAft>
              <a:defRPr sz="2000">
                <a:solidFill>
                  <a:schemeClr val="tx1"/>
                </a:solidFill>
                <a:latin typeface="Arial" charset="0"/>
                <a:cs typeface="Arial" charset="0"/>
              </a:defRPr>
            </a:lvl6pPr>
            <a:lvl7pPr marL="2971800" indent="-228600" eaLnBrk="0" fontAlgn="base" hangingPunct="0">
              <a:spcBef>
                <a:spcPct val="0"/>
              </a:spcBef>
              <a:spcAft>
                <a:spcPct val="0"/>
              </a:spcAft>
              <a:defRPr sz="2000">
                <a:solidFill>
                  <a:schemeClr val="tx1"/>
                </a:solidFill>
                <a:latin typeface="Arial" charset="0"/>
                <a:cs typeface="Arial" charset="0"/>
              </a:defRPr>
            </a:lvl7pPr>
            <a:lvl8pPr marL="3429000" indent="-228600" eaLnBrk="0" fontAlgn="base" hangingPunct="0">
              <a:spcBef>
                <a:spcPct val="0"/>
              </a:spcBef>
              <a:spcAft>
                <a:spcPct val="0"/>
              </a:spcAft>
              <a:defRPr sz="2000">
                <a:solidFill>
                  <a:schemeClr val="tx1"/>
                </a:solidFill>
                <a:latin typeface="Arial" charset="0"/>
                <a:cs typeface="Arial" charset="0"/>
              </a:defRPr>
            </a:lvl8pPr>
            <a:lvl9pPr marL="3886200" indent="-228600" eaLnBrk="0" fontAlgn="base" hangingPunct="0">
              <a:spcBef>
                <a:spcPct val="0"/>
              </a:spcBef>
              <a:spcAft>
                <a:spcPct val="0"/>
              </a:spcAft>
              <a:defRPr sz="2000">
                <a:solidFill>
                  <a:schemeClr val="tx1"/>
                </a:solidFill>
                <a:latin typeface="Arial" charset="0"/>
                <a:cs typeface="Arial" charset="0"/>
              </a:defRPr>
            </a:lvl9pPr>
          </a:lstStyle>
          <a:p>
            <a:pPr algn="r" defTabSz="913212" eaLnBrk="1" hangingPunct="1">
              <a:spcBef>
                <a:spcPct val="50000"/>
              </a:spcBef>
              <a:buClrTx/>
            </a:pPr>
            <a:r>
              <a:rPr lang="en-US" sz="600" b="0" i="1" err="1">
                <a:solidFill>
                  <a:prstClr val="black"/>
                </a:solidFill>
              </a:rPr>
              <a:t>Kilde</a:t>
            </a:r>
            <a:r>
              <a:rPr lang="en-US" sz="600" b="0" i="1">
                <a:solidFill>
                  <a:prstClr val="black"/>
                </a:solidFill>
              </a:rPr>
              <a:t>: Thomson Reuters / Nordea</a:t>
            </a:r>
          </a:p>
        </p:txBody>
      </p:sp>
      <p:sp>
        <p:nvSpPr>
          <p:cNvPr id="8" name="Rectangle 7">
            <a:extLst>
              <a:ext uri="{FF2B5EF4-FFF2-40B4-BE49-F238E27FC236}">
                <a16:creationId xmlns:a16="http://schemas.microsoft.com/office/drawing/2014/main" id="{AA0477CE-1633-4456-82DC-E59ADB784E72}"/>
              </a:ext>
            </a:extLst>
          </p:cNvPr>
          <p:cNvSpPr/>
          <p:nvPr userDrawn="1"/>
        </p:nvSpPr>
        <p:spPr>
          <a:xfrm>
            <a:off x="647831" y="6376379"/>
            <a:ext cx="3959409" cy="21597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47" tIns="45673" rIns="91347" bIns="45673" numCol="1" spcCol="0" rtlCol="0" fromWordArt="0" anchor="ctr" anchorCtr="0" forceAA="0" compatLnSpc="1">
            <a:prstTxWarp prst="textNoShape">
              <a:avLst/>
            </a:prstTxWarp>
            <a:noAutofit/>
          </a:bodyPr>
          <a:lstStyle/>
          <a:p>
            <a:endParaRPr lang="en-US" sz="1000" b="0">
              <a:solidFill>
                <a:schemeClr val="tx1"/>
              </a:solidFill>
            </a:endParaRPr>
          </a:p>
        </p:txBody>
      </p:sp>
      <p:sp>
        <p:nvSpPr>
          <p:cNvPr id="9" name="Rectangle 8">
            <a:extLst>
              <a:ext uri="{FF2B5EF4-FFF2-40B4-BE49-F238E27FC236}">
                <a16:creationId xmlns:a16="http://schemas.microsoft.com/office/drawing/2014/main" id="{CB760127-F974-4F77-A152-E569830B6953}"/>
              </a:ext>
            </a:extLst>
          </p:cNvPr>
          <p:cNvSpPr/>
          <p:nvPr userDrawn="1"/>
        </p:nvSpPr>
        <p:spPr>
          <a:xfrm>
            <a:off x="6217025" y="1331296"/>
            <a:ext cx="5326612" cy="251942"/>
          </a:xfrm>
          <a:prstGeom prst="rect">
            <a:avLst/>
          </a:prstGeom>
          <a:solidFill>
            <a:schemeClr val="tx2"/>
          </a:solidFill>
          <a:ln w="9525">
            <a:solidFill>
              <a:srgbClr val="00005E"/>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47" tIns="45673" rIns="91347" bIns="45673" numCol="1" spcCol="0" rtlCol="0" fromWordArt="0" anchor="ctr" anchorCtr="0" forceAA="0" compatLnSpc="1">
            <a:prstTxWarp prst="textNoShape">
              <a:avLst/>
            </a:prstTxWarp>
            <a:noAutofit/>
          </a:bodyPr>
          <a:lstStyle/>
          <a:p>
            <a:pPr algn="ctr">
              <a:buClr>
                <a:prstClr val="black"/>
              </a:buClr>
              <a:defRPr/>
            </a:pPr>
            <a:r>
              <a:rPr lang="en-US" sz="1200">
                <a:solidFill>
                  <a:schemeClr val="bg1"/>
                </a:solidFill>
              </a:rPr>
              <a:t>Click to edit…</a:t>
            </a:r>
          </a:p>
        </p:txBody>
      </p:sp>
      <p:sp>
        <p:nvSpPr>
          <p:cNvPr id="10" name="Rectangle 9">
            <a:extLst>
              <a:ext uri="{FF2B5EF4-FFF2-40B4-BE49-F238E27FC236}">
                <a16:creationId xmlns:a16="http://schemas.microsoft.com/office/drawing/2014/main" id="{198DBC43-0E24-4E11-B556-D81169255C96}"/>
              </a:ext>
            </a:extLst>
          </p:cNvPr>
          <p:cNvSpPr/>
          <p:nvPr userDrawn="1"/>
        </p:nvSpPr>
        <p:spPr>
          <a:xfrm>
            <a:off x="6217026" y="1331296"/>
            <a:ext cx="5326613" cy="4750900"/>
          </a:xfrm>
          <a:prstGeom prst="rect">
            <a:avLst/>
          </a:prstGeom>
          <a:noFill/>
          <a:ln w="127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47" tIns="45673" rIns="91347" bIns="45673" numCol="1" spcCol="0" rtlCol="0" fromWordArt="0" anchor="ctr" anchorCtr="0" forceAA="0" compatLnSpc="1">
            <a:prstTxWarp prst="textNoShape">
              <a:avLst/>
            </a:prstTxWarp>
            <a:noAutofit/>
          </a:bodyPr>
          <a:lstStyle/>
          <a:p>
            <a:pPr>
              <a:buClr>
                <a:prstClr val="black"/>
              </a:buClr>
              <a:defRPr/>
            </a:pPr>
            <a:endParaRPr lang="en-US" sz="1000" b="0">
              <a:solidFill>
                <a:prstClr val="black"/>
              </a:solidFill>
            </a:endParaRPr>
          </a:p>
        </p:txBody>
      </p:sp>
      <p:sp>
        <p:nvSpPr>
          <p:cNvPr id="11" name="Rectangle 10">
            <a:extLst>
              <a:ext uri="{FF2B5EF4-FFF2-40B4-BE49-F238E27FC236}">
                <a16:creationId xmlns:a16="http://schemas.microsoft.com/office/drawing/2014/main" id="{1AE90911-D294-42C0-9F18-602AC15A8A32}"/>
              </a:ext>
            </a:extLst>
          </p:cNvPr>
          <p:cNvSpPr/>
          <p:nvPr userDrawn="1"/>
        </p:nvSpPr>
        <p:spPr>
          <a:xfrm>
            <a:off x="647830" y="1327192"/>
            <a:ext cx="5326613" cy="4750900"/>
          </a:xfrm>
          <a:prstGeom prst="rect">
            <a:avLst/>
          </a:prstGeom>
          <a:noFill/>
          <a:ln w="127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47" tIns="45673" rIns="91347" bIns="45673" numCol="1" spcCol="0" rtlCol="0" fromWordArt="0" anchor="ctr" anchorCtr="0" forceAA="0" compatLnSpc="1">
            <a:prstTxWarp prst="textNoShape">
              <a:avLst/>
            </a:prstTxWarp>
            <a:noAutofit/>
          </a:bodyPr>
          <a:lstStyle/>
          <a:p>
            <a:pPr>
              <a:buClr>
                <a:prstClr val="black"/>
              </a:buClr>
              <a:defRPr/>
            </a:pPr>
            <a:endParaRPr lang="en-US" sz="1000" b="0">
              <a:solidFill>
                <a:prstClr val="black"/>
              </a:solidFill>
            </a:endParaRPr>
          </a:p>
        </p:txBody>
      </p:sp>
      <p:sp>
        <p:nvSpPr>
          <p:cNvPr id="13" name="Text Box 6">
            <a:extLst>
              <a:ext uri="{FF2B5EF4-FFF2-40B4-BE49-F238E27FC236}">
                <a16:creationId xmlns:a16="http://schemas.microsoft.com/office/drawing/2014/main" id="{44CCAF63-CB6F-471E-91BC-F93B4C1C52D7}"/>
              </a:ext>
            </a:extLst>
          </p:cNvPr>
          <p:cNvSpPr txBox="1">
            <a:spLocks noChangeArrowheads="1"/>
          </p:cNvSpPr>
          <p:nvPr userDrawn="1"/>
        </p:nvSpPr>
        <p:spPr bwMode="auto">
          <a:xfrm>
            <a:off x="2820419" y="5876086"/>
            <a:ext cx="3165801" cy="2021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108744" tIns="54371" rIns="108744" bIns="54371">
            <a:spAutoFit/>
          </a:bodyPr>
          <a:lstStyle>
            <a:lvl1pPr eaLnBrk="0" hangingPunct="0">
              <a:defRPr sz="2000">
                <a:solidFill>
                  <a:schemeClr val="tx1"/>
                </a:solidFill>
                <a:latin typeface="Arial" charset="0"/>
                <a:cs typeface="Arial" charset="0"/>
              </a:defRPr>
            </a:lvl1pPr>
            <a:lvl2pPr marL="742950" indent="-285750" eaLnBrk="0" hangingPunct="0">
              <a:defRPr sz="2000">
                <a:solidFill>
                  <a:schemeClr val="tx1"/>
                </a:solidFill>
                <a:latin typeface="Arial" charset="0"/>
                <a:cs typeface="Arial" charset="0"/>
              </a:defRPr>
            </a:lvl2pPr>
            <a:lvl3pPr marL="1143000" indent="-228600" eaLnBrk="0" hangingPunct="0">
              <a:defRPr sz="2000">
                <a:solidFill>
                  <a:schemeClr val="tx1"/>
                </a:solidFill>
                <a:latin typeface="Arial" charset="0"/>
                <a:cs typeface="Arial" charset="0"/>
              </a:defRPr>
            </a:lvl3pPr>
            <a:lvl4pPr marL="1600200" indent="-228600" eaLnBrk="0" hangingPunct="0">
              <a:defRPr sz="2000">
                <a:solidFill>
                  <a:schemeClr val="tx1"/>
                </a:solidFill>
                <a:latin typeface="Arial" charset="0"/>
                <a:cs typeface="Arial" charset="0"/>
              </a:defRPr>
            </a:lvl4pPr>
            <a:lvl5pPr marL="2057400" indent="-228600" eaLnBrk="0" hangingPunct="0">
              <a:defRPr sz="2000">
                <a:solidFill>
                  <a:schemeClr val="tx1"/>
                </a:solidFill>
                <a:latin typeface="Arial" charset="0"/>
                <a:cs typeface="Arial" charset="0"/>
              </a:defRPr>
            </a:lvl5pPr>
            <a:lvl6pPr marL="2514600" indent="-228600" eaLnBrk="0" fontAlgn="base" hangingPunct="0">
              <a:spcBef>
                <a:spcPct val="0"/>
              </a:spcBef>
              <a:spcAft>
                <a:spcPct val="0"/>
              </a:spcAft>
              <a:defRPr sz="2000">
                <a:solidFill>
                  <a:schemeClr val="tx1"/>
                </a:solidFill>
                <a:latin typeface="Arial" charset="0"/>
                <a:cs typeface="Arial" charset="0"/>
              </a:defRPr>
            </a:lvl6pPr>
            <a:lvl7pPr marL="2971800" indent="-228600" eaLnBrk="0" fontAlgn="base" hangingPunct="0">
              <a:spcBef>
                <a:spcPct val="0"/>
              </a:spcBef>
              <a:spcAft>
                <a:spcPct val="0"/>
              </a:spcAft>
              <a:defRPr sz="2000">
                <a:solidFill>
                  <a:schemeClr val="tx1"/>
                </a:solidFill>
                <a:latin typeface="Arial" charset="0"/>
                <a:cs typeface="Arial" charset="0"/>
              </a:defRPr>
            </a:lvl7pPr>
            <a:lvl8pPr marL="3429000" indent="-228600" eaLnBrk="0" fontAlgn="base" hangingPunct="0">
              <a:spcBef>
                <a:spcPct val="0"/>
              </a:spcBef>
              <a:spcAft>
                <a:spcPct val="0"/>
              </a:spcAft>
              <a:defRPr sz="2000">
                <a:solidFill>
                  <a:schemeClr val="tx1"/>
                </a:solidFill>
                <a:latin typeface="Arial" charset="0"/>
                <a:cs typeface="Arial" charset="0"/>
              </a:defRPr>
            </a:lvl8pPr>
            <a:lvl9pPr marL="3886200" indent="-228600" eaLnBrk="0" fontAlgn="base" hangingPunct="0">
              <a:spcBef>
                <a:spcPct val="0"/>
              </a:spcBef>
              <a:spcAft>
                <a:spcPct val="0"/>
              </a:spcAft>
              <a:defRPr sz="2000">
                <a:solidFill>
                  <a:schemeClr val="tx1"/>
                </a:solidFill>
                <a:latin typeface="Arial" charset="0"/>
                <a:cs typeface="Arial" charset="0"/>
              </a:defRPr>
            </a:lvl9pPr>
          </a:lstStyle>
          <a:p>
            <a:pPr algn="r" defTabSz="913212" eaLnBrk="1" hangingPunct="1">
              <a:spcBef>
                <a:spcPct val="50000"/>
              </a:spcBef>
              <a:buClrTx/>
            </a:pPr>
            <a:r>
              <a:rPr lang="en-US" sz="600" b="0" i="1" err="1">
                <a:solidFill>
                  <a:prstClr val="black"/>
                </a:solidFill>
              </a:rPr>
              <a:t>Kilde</a:t>
            </a:r>
            <a:r>
              <a:rPr lang="en-US" sz="600" b="0" i="1">
                <a:solidFill>
                  <a:prstClr val="black"/>
                </a:solidFill>
              </a:rPr>
              <a:t>: Thomson Reuters / Nordea</a:t>
            </a:r>
          </a:p>
        </p:txBody>
      </p:sp>
      <p:sp>
        <p:nvSpPr>
          <p:cNvPr id="16" name="Diagonal Stripe 15">
            <a:extLst>
              <a:ext uri="{FF2B5EF4-FFF2-40B4-BE49-F238E27FC236}">
                <a16:creationId xmlns:a16="http://schemas.microsoft.com/office/drawing/2014/main" id="{5337ECFB-93C7-4147-8955-A29FBDA2DF17}"/>
              </a:ext>
            </a:extLst>
          </p:cNvPr>
          <p:cNvSpPr/>
          <p:nvPr userDrawn="1"/>
        </p:nvSpPr>
        <p:spPr>
          <a:xfrm rot="5400000">
            <a:off x="10931191" y="812"/>
            <a:ext cx="1259416" cy="1259380"/>
          </a:xfrm>
          <a:prstGeom prst="diagStrip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26" tIns="45662" rIns="91326" bIns="45662" numCol="1" spcCol="0" rtlCol="0" fromWordArt="0" anchor="ctr" anchorCtr="0" forceAA="0" compatLnSpc="1">
            <a:prstTxWarp prst="textNoShape">
              <a:avLst/>
            </a:prstTxWarp>
            <a:noAutofit/>
          </a:bodyPr>
          <a:lstStyle/>
          <a:p>
            <a:pPr algn="ctr"/>
            <a:endParaRPr lang="en-US" sz="1200">
              <a:solidFill>
                <a:schemeClr val="tx1"/>
              </a:solidFill>
            </a:endParaRPr>
          </a:p>
        </p:txBody>
      </p:sp>
      <p:sp>
        <p:nvSpPr>
          <p:cNvPr id="17" name="TextBox 16">
            <a:extLst>
              <a:ext uri="{FF2B5EF4-FFF2-40B4-BE49-F238E27FC236}">
                <a16:creationId xmlns:a16="http://schemas.microsoft.com/office/drawing/2014/main" id="{BDBCE69F-2757-4FE0-8B9A-914C0882726C}"/>
              </a:ext>
            </a:extLst>
          </p:cNvPr>
          <p:cNvSpPr txBox="1"/>
          <p:nvPr userDrawn="1"/>
        </p:nvSpPr>
        <p:spPr>
          <a:xfrm rot="2677788">
            <a:off x="11131269" y="385551"/>
            <a:ext cx="1159127" cy="158326"/>
          </a:xfrm>
          <a:prstGeom prst="rect">
            <a:avLst/>
          </a:prstGeom>
        </p:spPr>
        <p:txBody>
          <a:bodyPr vert="horz" wrap="square" lIns="0" tIns="0" rIns="0" bIns="0" rtlCol="0">
            <a:noAutofit/>
          </a:bodyPr>
          <a:lstStyle/>
          <a:p>
            <a:pPr algn="ctr" fontAlgn="auto">
              <a:spcAft>
                <a:spcPts val="0"/>
              </a:spcAft>
            </a:pPr>
            <a:r>
              <a:rPr lang="en-US" sz="1000">
                <a:solidFill>
                  <a:schemeClr val="bg1"/>
                </a:solidFill>
              </a:rPr>
              <a:t>Click to edit…</a:t>
            </a:r>
          </a:p>
        </p:txBody>
      </p:sp>
      <p:sp>
        <p:nvSpPr>
          <p:cNvPr id="18" name="Title 1">
            <a:extLst>
              <a:ext uri="{FF2B5EF4-FFF2-40B4-BE49-F238E27FC236}">
                <a16:creationId xmlns:a16="http://schemas.microsoft.com/office/drawing/2014/main" id="{F9881EBD-234E-4AED-ACE3-B213D118627E}"/>
              </a:ext>
            </a:extLst>
          </p:cNvPr>
          <p:cNvSpPr>
            <a:spLocks noGrp="1"/>
          </p:cNvSpPr>
          <p:nvPr>
            <p:ph type="title"/>
          </p:nvPr>
        </p:nvSpPr>
        <p:spPr>
          <a:xfrm>
            <a:off x="647834" y="360000"/>
            <a:ext cx="7198125" cy="720000"/>
          </a:xfrm>
        </p:spPr>
        <p:txBody>
          <a:bodyPr/>
          <a:lstStyle/>
          <a:p>
            <a:r>
              <a:rPr lang="en-US"/>
              <a:t>Click to edit Master title style</a:t>
            </a:r>
          </a:p>
        </p:txBody>
      </p:sp>
    </p:spTree>
    <p:extLst>
      <p:ext uri="{BB962C8B-B14F-4D97-AF65-F5344CB8AC3E}">
        <p14:creationId xmlns:p14="http://schemas.microsoft.com/office/powerpoint/2010/main" val="970267599"/>
      </p:ext>
    </p:extLst>
  </p:cSld>
  <p:clrMapOvr>
    <a:masterClrMapping/>
  </p:clrMapOvr>
  <p:hf hdr="0" ftr="0" dt="0"/>
</p:sldLayout>
</file>

<file path=ppt/slideLayouts/slideLayout375.xml><?xml version="1.0" encoding="utf-8"?>
<p:sldLayout xmlns:a="http://schemas.openxmlformats.org/drawingml/2006/main" xmlns:r="http://schemas.openxmlformats.org/officeDocument/2006/relationships" xmlns:p="http://schemas.openxmlformats.org/presentationml/2006/main" preserve="1" userDrawn="1">
  <p:cSld name="9_Title">
    <p:spTree>
      <p:nvGrpSpPr>
        <p:cNvPr id="1" name=""/>
        <p:cNvGrpSpPr/>
        <p:nvPr/>
      </p:nvGrpSpPr>
      <p:grpSpPr>
        <a:xfrm>
          <a:off x="0" y="0"/>
          <a:ext cx="0" cy="0"/>
          <a:chOff x="0" y="0"/>
          <a:chExt cx="0" cy="0"/>
        </a:xfrm>
      </p:grpSpPr>
      <p:cxnSp>
        <p:nvCxnSpPr>
          <p:cNvPr id="14" name="Straight Connector 13">
            <a:extLst>
              <a:ext uri="{FF2B5EF4-FFF2-40B4-BE49-F238E27FC236}">
                <a16:creationId xmlns:a16="http://schemas.microsoft.com/office/drawing/2014/main" id="{7CB86EEF-461A-47C9-BD08-165B13CEB762}"/>
              </a:ext>
            </a:extLst>
          </p:cNvPr>
          <p:cNvCxnSpPr/>
          <p:nvPr userDrawn="1"/>
        </p:nvCxnSpPr>
        <p:spPr>
          <a:xfrm>
            <a:off x="647831" y="6316537"/>
            <a:ext cx="10890764" cy="0"/>
          </a:xfrm>
          <a:prstGeom prst="line">
            <a:avLst/>
          </a:prstGeom>
          <a:ln w="9525">
            <a:solidFill>
              <a:srgbClr val="8B8A8D"/>
            </a:solidFill>
          </a:ln>
        </p:spPr>
        <p:style>
          <a:lnRef idx="1">
            <a:schemeClr val="accent1"/>
          </a:lnRef>
          <a:fillRef idx="0">
            <a:schemeClr val="accent1"/>
          </a:fillRef>
          <a:effectRef idx="0">
            <a:schemeClr val="accent1"/>
          </a:effectRef>
          <a:fontRef idx="minor">
            <a:schemeClr val="tx1"/>
          </a:fontRef>
        </p:style>
      </p:cxnSp>
      <p:sp>
        <p:nvSpPr>
          <p:cNvPr id="15" name="Rectangle 14">
            <a:extLst>
              <a:ext uri="{FF2B5EF4-FFF2-40B4-BE49-F238E27FC236}">
                <a16:creationId xmlns:a16="http://schemas.microsoft.com/office/drawing/2014/main" id="{1BF2E40E-1D0B-478D-A7D1-FF1FBF1D6BBB}"/>
              </a:ext>
            </a:extLst>
          </p:cNvPr>
          <p:cNvSpPr/>
          <p:nvPr userDrawn="1"/>
        </p:nvSpPr>
        <p:spPr>
          <a:xfrm>
            <a:off x="649255" y="1331841"/>
            <a:ext cx="5325226" cy="251876"/>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23" tIns="45661" rIns="91323" bIns="45661" numCol="1" spcCol="0" rtlCol="0" fromWordArt="0" anchor="ctr" anchorCtr="0" forceAA="0" compatLnSpc="1">
            <a:prstTxWarp prst="textNoShape">
              <a:avLst/>
            </a:prstTxWarp>
            <a:noAutofit/>
          </a:bodyPr>
          <a:lstStyle/>
          <a:p>
            <a:pPr algn="ctr">
              <a:buClr>
                <a:prstClr val="black"/>
              </a:buClr>
              <a:defRPr/>
            </a:pPr>
            <a:r>
              <a:rPr lang="en-US" sz="1200">
                <a:solidFill>
                  <a:prstClr val="white"/>
                </a:solidFill>
              </a:rPr>
              <a:t>Click to edit…</a:t>
            </a:r>
          </a:p>
        </p:txBody>
      </p:sp>
      <p:sp>
        <p:nvSpPr>
          <p:cNvPr id="19" name="Rectangle 18">
            <a:extLst>
              <a:ext uri="{FF2B5EF4-FFF2-40B4-BE49-F238E27FC236}">
                <a16:creationId xmlns:a16="http://schemas.microsoft.com/office/drawing/2014/main" id="{54A410C3-8E26-4046-86BE-05496434F74A}"/>
              </a:ext>
            </a:extLst>
          </p:cNvPr>
          <p:cNvSpPr/>
          <p:nvPr userDrawn="1"/>
        </p:nvSpPr>
        <p:spPr>
          <a:xfrm>
            <a:off x="6216993" y="1331841"/>
            <a:ext cx="5325225" cy="251876"/>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23" tIns="45661" rIns="91323" bIns="45661" numCol="1" spcCol="0" rtlCol="0" fromWordArt="0" anchor="ctr" anchorCtr="0" forceAA="0" compatLnSpc="1">
            <a:prstTxWarp prst="textNoShape">
              <a:avLst/>
            </a:prstTxWarp>
            <a:noAutofit/>
          </a:bodyPr>
          <a:lstStyle/>
          <a:p>
            <a:pPr algn="ctr">
              <a:buClr>
                <a:prstClr val="black"/>
              </a:buClr>
              <a:defRPr/>
            </a:pPr>
            <a:r>
              <a:rPr lang="en-US" sz="1200">
                <a:solidFill>
                  <a:prstClr val="white"/>
                </a:solidFill>
              </a:rPr>
              <a:t>Click to edit…</a:t>
            </a:r>
          </a:p>
        </p:txBody>
      </p:sp>
      <p:sp>
        <p:nvSpPr>
          <p:cNvPr id="21" name="Diagonal Stripe 20">
            <a:extLst>
              <a:ext uri="{FF2B5EF4-FFF2-40B4-BE49-F238E27FC236}">
                <a16:creationId xmlns:a16="http://schemas.microsoft.com/office/drawing/2014/main" id="{C79F298B-F33C-4DD1-94C7-31C1E115933D}"/>
              </a:ext>
            </a:extLst>
          </p:cNvPr>
          <p:cNvSpPr/>
          <p:nvPr userDrawn="1"/>
        </p:nvSpPr>
        <p:spPr>
          <a:xfrm rot="5400000">
            <a:off x="10931051" y="911"/>
            <a:ext cx="1259380" cy="1259344"/>
          </a:xfrm>
          <a:prstGeom prst="diagStrip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23" tIns="45661" rIns="91323" bIns="45661" numCol="1" spcCol="0" rtlCol="0" fromWordArt="0" anchor="ctr" anchorCtr="0" forceAA="0" compatLnSpc="1">
            <a:prstTxWarp prst="textNoShape">
              <a:avLst/>
            </a:prstTxWarp>
            <a:noAutofit/>
          </a:bodyPr>
          <a:lstStyle/>
          <a:p>
            <a:pPr algn="ctr"/>
            <a:endParaRPr lang="en-US" sz="1200">
              <a:solidFill>
                <a:schemeClr val="tx1"/>
              </a:solidFill>
            </a:endParaRPr>
          </a:p>
        </p:txBody>
      </p:sp>
      <p:sp>
        <p:nvSpPr>
          <p:cNvPr id="22" name="TextBox 21">
            <a:extLst>
              <a:ext uri="{FF2B5EF4-FFF2-40B4-BE49-F238E27FC236}">
                <a16:creationId xmlns:a16="http://schemas.microsoft.com/office/drawing/2014/main" id="{ADEA2ED4-7EBC-4B76-96C2-E38AE5EE322D}"/>
              </a:ext>
            </a:extLst>
          </p:cNvPr>
          <p:cNvSpPr txBox="1"/>
          <p:nvPr userDrawn="1"/>
        </p:nvSpPr>
        <p:spPr>
          <a:xfrm rot="2677788">
            <a:off x="11182923" y="402870"/>
            <a:ext cx="1053722" cy="158322"/>
          </a:xfrm>
          <a:prstGeom prst="rect">
            <a:avLst/>
          </a:prstGeom>
        </p:spPr>
        <p:txBody>
          <a:bodyPr vert="horz" wrap="square" lIns="0" tIns="0" rIns="0" bIns="0" rtlCol="0">
            <a:noAutofit/>
          </a:bodyPr>
          <a:lstStyle/>
          <a:p>
            <a:pPr algn="ctr"/>
            <a:r>
              <a:rPr lang="en-US" sz="1000">
                <a:solidFill>
                  <a:schemeClr val="bg1"/>
                </a:solidFill>
              </a:rPr>
              <a:t>Click to edit…</a:t>
            </a:r>
          </a:p>
        </p:txBody>
      </p:sp>
      <p:sp>
        <p:nvSpPr>
          <p:cNvPr id="23" name="Rectangle 22">
            <a:extLst>
              <a:ext uri="{FF2B5EF4-FFF2-40B4-BE49-F238E27FC236}">
                <a16:creationId xmlns:a16="http://schemas.microsoft.com/office/drawing/2014/main" id="{B38B1B3B-72D1-4806-BFC2-72DEDB36952A}"/>
              </a:ext>
            </a:extLst>
          </p:cNvPr>
          <p:cNvSpPr/>
          <p:nvPr userDrawn="1"/>
        </p:nvSpPr>
        <p:spPr>
          <a:xfrm>
            <a:off x="6216997" y="1331847"/>
            <a:ext cx="5325226" cy="4749663"/>
          </a:xfrm>
          <a:prstGeom prst="rect">
            <a:avLst/>
          </a:prstGeom>
          <a:noFill/>
          <a:ln w="127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23" tIns="45661" rIns="91323" bIns="45661" numCol="1" spcCol="0" rtlCol="0" fromWordArt="0" anchor="ctr" anchorCtr="0" forceAA="0" compatLnSpc="1">
            <a:prstTxWarp prst="textNoShape">
              <a:avLst/>
            </a:prstTxWarp>
            <a:noAutofit/>
          </a:bodyPr>
          <a:lstStyle/>
          <a:p>
            <a:pPr>
              <a:buClr>
                <a:prstClr val="black"/>
              </a:buClr>
              <a:defRPr/>
            </a:pPr>
            <a:endParaRPr lang="en-US" sz="1000">
              <a:solidFill>
                <a:prstClr val="black"/>
              </a:solidFill>
            </a:endParaRPr>
          </a:p>
        </p:txBody>
      </p:sp>
      <p:sp>
        <p:nvSpPr>
          <p:cNvPr id="24" name="Rectangle 23">
            <a:extLst>
              <a:ext uri="{FF2B5EF4-FFF2-40B4-BE49-F238E27FC236}">
                <a16:creationId xmlns:a16="http://schemas.microsoft.com/office/drawing/2014/main" id="{C8F9B688-9916-454B-ABE1-9C12BBE3BDB5}"/>
              </a:ext>
            </a:extLst>
          </p:cNvPr>
          <p:cNvSpPr/>
          <p:nvPr userDrawn="1"/>
        </p:nvSpPr>
        <p:spPr>
          <a:xfrm>
            <a:off x="649255" y="1331848"/>
            <a:ext cx="5325226" cy="4749663"/>
          </a:xfrm>
          <a:prstGeom prst="rect">
            <a:avLst/>
          </a:prstGeom>
          <a:noFill/>
          <a:ln w="127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23" tIns="45661" rIns="91323" bIns="45661" numCol="1" spcCol="0" rtlCol="0" fromWordArt="0" anchor="ctr" anchorCtr="0" forceAA="0" compatLnSpc="1">
            <a:prstTxWarp prst="textNoShape">
              <a:avLst/>
            </a:prstTxWarp>
            <a:noAutofit/>
          </a:bodyPr>
          <a:lstStyle/>
          <a:p>
            <a:pPr>
              <a:buClr>
                <a:prstClr val="black"/>
              </a:buClr>
              <a:defRPr/>
            </a:pPr>
            <a:endParaRPr lang="en-US" sz="1000">
              <a:solidFill>
                <a:prstClr val="black"/>
              </a:solidFill>
            </a:endParaRPr>
          </a:p>
        </p:txBody>
      </p:sp>
      <p:sp>
        <p:nvSpPr>
          <p:cNvPr id="25" name="Text Placeholder 2">
            <a:extLst>
              <a:ext uri="{FF2B5EF4-FFF2-40B4-BE49-F238E27FC236}">
                <a16:creationId xmlns:a16="http://schemas.microsoft.com/office/drawing/2014/main" id="{CACF0983-B305-46AE-B0CA-52D584D60320}"/>
              </a:ext>
            </a:extLst>
          </p:cNvPr>
          <p:cNvSpPr txBox="1">
            <a:spLocks/>
          </p:cNvSpPr>
          <p:nvPr userDrawn="1"/>
        </p:nvSpPr>
        <p:spPr>
          <a:xfrm>
            <a:off x="649252" y="4948990"/>
            <a:ext cx="5326593" cy="1132521"/>
          </a:xfrm>
          <a:prstGeom prst="rect">
            <a:avLst/>
          </a:prstGeom>
          <a:noFill/>
          <a:ln w="25400" cap="flat" cmpd="sng" algn="ctr">
            <a:noFill/>
            <a:prstDash val="solid"/>
          </a:ln>
        </p:spPr>
        <p:style>
          <a:lnRef idx="2">
            <a:schemeClr val="accent1">
              <a:shade val="50000"/>
            </a:schemeClr>
          </a:lnRef>
          <a:fillRef idx="1">
            <a:schemeClr val="accent1"/>
          </a:fillRef>
          <a:effectRef idx="0">
            <a:schemeClr val="accent1"/>
          </a:effectRef>
          <a:fontRef idx="minor">
            <a:schemeClr val="lt1"/>
          </a:fontRef>
        </p:style>
        <p:txBody>
          <a:bodyPr vert="horz" lIns="143819" tIns="143819" rIns="143819" bIns="143819" rtlCol="0" anchor="t">
            <a:noAutofit/>
          </a:bodyPr>
          <a:lstStyle>
            <a:defPPr>
              <a:defRPr lang="fi-FI"/>
            </a:defPPr>
            <a:lvl1pPr marL="215265" lvl="0" indent="-215265" defTabSz="1088390" eaLnBrk="1" fontAlgn="auto" latinLnBrk="0" hangingPunct="1">
              <a:spcBef>
                <a:spcPts val="1200"/>
              </a:spcBef>
              <a:spcAft>
                <a:spcPts val="0"/>
              </a:spcAft>
              <a:buClrTx/>
              <a:buFont typeface="Arial" panose="020B0604020202020204" pitchFamily="34" charset="0"/>
              <a:buChar char="•"/>
              <a:defRPr sz="1400">
                <a:solidFill>
                  <a:schemeClr val="tx1"/>
                </a:solidFill>
              </a:defRPr>
            </a:lvl1pPr>
            <a:lvl2pPr marL="471805" indent="-214630" defTabSz="1088390" eaLnBrk="1" latinLnBrk="0" hangingPunct="1">
              <a:spcBef>
                <a:spcPts val="0"/>
              </a:spcBef>
              <a:buFont typeface="Arial" panose="020B0604020202020204" pitchFamily="34" charset="0"/>
              <a:buChar char="–"/>
              <a:defRPr sz="1200"/>
            </a:lvl2pPr>
            <a:lvl3pPr marL="728980" indent="-214630" defTabSz="1088390" eaLnBrk="1" latinLnBrk="0" hangingPunct="1">
              <a:spcBef>
                <a:spcPts val="0"/>
              </a:spcBef>
              <a:buFont typeface="Arial" panose="020B0604020202020204" pitchFamily="34" charset="0"/>
              <a:buChar char="−"/>
              <a:defRPr sz="1200"/>
            </a:lvl3pPr>
            <a:lvl4pPr marL="986155" indent="-214630" defTabSz="1088390" eaLnBrk="1" latinLnBrk="0" hangingPunct="1">
              <a:spcBef>
                <a:spcPts val="0"/>
              </a:spcBef>
              <a:buFont typeface="Arial" panose="020B0604020202020204" pitchFamily="34" charset="0"/>
              <a:buChar char="−"/>
              <a:defRPr sz="1200"/>
            </a:lvl4pPr>
            <a:lvl5pPr marL="1243330" indent="-214630" defTabSz="1088390" eaLnBrk="1" latinLnBrk="0" hangingPunct="1">
              <a:spcBef>
                <a:spcPts val="0"/>
              </a:spcBef>
              <a:buFont typeface="Arial" panose="020B0604020202020204" pitchFamily="34" charset="0"/>
              <a:buChar char="−"/>
              <a:defRPr sz="1200"/>
            </a:lvl5pPr>
            <a:lvl6pPr marL="2994025" indent="-272415" defTabSz="1088390">
              <a:spcBef>
                <a:spcPct val="20000"/>
              </a:spcBef>
              <a:buFont typeface="Arial" panose="020B0604020202020204" pitchFamily="34" charset="0"/>
              <a:buChar char="•"/>
              <a:defRPr sz="2400"/>
            </a:lvl6pPr>
            <a:lvl7pPr marL="3538220" indent="-272415" defTabSz="1088390">
              <a:spcBef>
                <a:spcPct val="20000"/>
              </a:spcBef>
              <a:buFont typeface="Arial" panose="020B0604020202020204" pitchFamily="34" charset="0"/>
              <a:buChar char="•"/>
              <a:defRPr sz="2400"/>
            </a:lvl7pPr>
            <a:lvl8pPr marL="4083050" indent="-272415" defTabSz="1088390">
              <a:spcBef>
                <a:spcPct val="20000"/>
              </a:spcBef>
              <a:buFont typeface="Arial" panose="020B0604020202020204" pitchFamily="34" charset="0"/>
              <a:buChar char="•"/>
              <a:defRPr sz="2400"/>
            </a:lvl8pPr>
            <a:lvl9pPr marL="4627245" indent="-272415" defTabSz="1088390">
              <a:spcBef>
                <a:spcPct val="20000"/>
              </a:spcBef>
              <a:buFont typeface="Arial" panose="020B0604020202020204" pitchFamily="34" charset="0"/>
              <a:buChar char="•"/>
              <a:defRPr sz="2400"/>
            </a:lvl9pPr>
          </a:lstStyle>
          <a:p>
            <a:pPr>
              <a:spcBef>
                <a:spcPts val="600"/>
              </a:spcBef>
            </a:pPr>
            <a:r>
              <a:rPr lang="en-US" sz="1050" b="0"/>
              <a:t>Bullet #1</a:t>
            </a:r>
          </a:p>
          <a:p>
            <a:pPr>
              <a:spcBef>
                <a:spcPts val="600"/>
              </a:spcBef>
            </a:pPr>
            <a:r>
              <a:rPr lang="en-US" sz="1050" b="0"/>
              <a:t>Bullet #2</a:t>
            </a:r>
          </a:p>
          <a:p>
            <a:pPr>
              <a:spcBef>
                <a:spcPts val="600"/>
              </a:spcBef>
            </a:pPr>
            <a:r>
              <a:rPr lang="en-US" sz="1050" b="0"/>
              <a:t>Bullet #3</a:t>
            </a:r>
          </a:p>
        </p:txBody>
      </p:sp>
      <p:sp>
        <p:nvSpPr>
          <p:cNvPr id="26" name="Text Placeholder 2">
            <a:extLst>
              <a:ext uri="{FF2B5EF4-FFF2-40B4-BE49-F238E27FC236}">
                <a16:creationId xmlns:a16="http://schemas.microsoft.com/office/drawing/2014/main" id="{B218376F-CF94-4D95-9856-B34F64BD8032}"/>
              </a:ext>
            </a:extLst>
          </p:cNvPr>
          <p:cNvSpPr txBox="1">
            <a:spLocks/>
          </p:cNvSpPr>
          <p:nvPr userDrawn="1"/>
        </p:nvSpPr>
        <p:spPr>
          <a:xfrm>
            <a:off x="6216995" y="4948989"/>
            <a:ext cx="5326593" cy="1132521"/>
          </a:xfrm>
          <a:prstGeom prst="rect">
            <a:avLst/>
          </a:prstGeom>
          <a:noFill/>
          <a:ln w="25400" cap="flat" cmpd="sng" algn="ctr">
            <a:noFill/>
            <a:prstDash val="solid"/>
          </a:ln>
        </p:spPr>
        <p:style>
          <a:lnRef idx="2">
            <a:schemeClr val="accent1">
              <a:shade val="50000"/>
            </a:schemeClr>
          </a:lnRef>
          <a:fillRef idx="1">
            <a:schemeClr val="accent1"/>
          </a:fillRef>
          <a:effectRef idx="0">
            <a:schemeClr val="accent1"/>
          </a:effectRef>
          <a:fontRef idx="minor">
            <a:schemeClr val="lt1"/>
          </a:fontRef>
        </p:style>
        <p:txBody>
          <a:bodyPr vert="horz" lIns="143819" tIns="143819" rIns="143819" bIns="143819" rtlCol="0" anchor="t">
            <a:noAutofit/>
          </a:bodyPr>
          <a:lstStyle>
            <a:defPPr>
              <a:defRPr lang="fi-FI"/>
            </a:defPPr>
            <a:lvl1pPr marL="215265" lvl="0" indent="-215265" defTabSz="1088390" eaLnBrk="1" fontAlgn="auto" latinLnBrk="0" hangingPunct="1">
              <a:spcBef>
                <a:spcPts val="1200"/>
              </a:spcBef>
              <a:spcAft>
                <a:spcPts val="0"/>
              </a:spcAft>
              <a:buClrTx/>
              <a:buFont typeface="Arial" panose="020B0604020202020204" pitchFamily="34" charset="0"/>
              <a:buChar char="•"/>
              <a:defRPr sz="1400">
                <a:solidFill>
                  <a:schemeClr val="tx1"/>
                </a:solidFill>
              </a:defRPr>
            </a:lvl1pPr>
            <a:lvl2pPr marL="471805" indent="-214630" defTabSz="1088390" eaLnBrk="1" latinLnBrk="0" hangingPunct="1">
              <a:spcBef>
                <a:spcPts val="0"/>
              </a:spcBef>
              <a:buFont typeface="Arial" panose="020B0604020202020204" pitchFamily="34" charset="0"/>
              <a:buChar char="–"/>
              <a:defRPr sz="1200"/>
            </a:lvl2pPr>
            <a:lvl3pPr marL="728980" indent="-214630" defTabSz="1088390" eaLnBrk="1" latinLnBrk="0" hangingPunct="1">
              <a:spcBef>
                <a:spcPts val="0"/>
              </a:spcBef>
              <a:buFont typeface="Arial" panose="020B0604020202020204" pitchFamily="34" charset="0"/>
              <a:buChar char="−"/>
              <a:defRPr sz="1200"/>
            </a:lvl3pPr>
            <a:lvl4pPr marL="986155" indent="-214630" defTabSz="1088390" eaLnBrk="1" latinLnBrk="0" hangingPunct="1">
              <a:spcBef>
                <a:spcPts val="0"/>
              </a:spcBef>
              <a:buFont typeface="Arial" panose="020B0604020202020204" pitchFamily="34" charset="0"/>
              <a:buChar char="−"/>
              <a:defRPr sz="1200"/>
            </a:lvl4pPr>
            <a:lvl5pPr marL="1243330" indent="-214630" defTabSz="1088390" eaLnBrk="1" latinLnBrk="0" hangingPunct="1">
              <a:spcBef>
                <a:spcPts val="0"/>
              </a:spcBef>
              <a:buFont typeface="Arial" panose="020B0604020202020204" pitchFamily="34" charset="0"/>
              <a:buChar char="−"/>
              <a:defRPr sz="1200"/>
            </a:lvl5pPr>
            <a:lvl6pPr marL="2994025" indent="-272415" defTabSz="1088390">
              <a:spcBef>
                <a:spcPct val="20000"/>
              </a:spcBef>
              <a:buFont typeface="Arial" panose="020B0604020202020204" pitchFamily="34" charset="0"/>
              <a:buChar char="•"/>
              <a:defRPr sz="2400"/>
            </a:lvl6pPr>
            <a:lvl7pPr marL="3538220" indent="-272415" defTabSz="1088390">
              <a:spcBef>
                <a:spcPct val="20000"/>
              </a:spcBef>
              <a:buFont typeface="Arial" panose="020B0604020202020204" pitchFamily="34" charset="0"/>
              <a:buChar char="•"/>
              <a:defRPr sz="2400"/>
            </a:lvl7pPr>
            <a:lvl8pPr marL="4083050" indent="-272415" defTabSz="1088390">
              <a:spcBef>
                <a:spcPct val="20000"/>
              </a:spcBef>
              <a:buFont typeface="Arial" panose="020B0604020202020204" pitchFamily="34" charset="0"/>
              <a:buChar char="•"/>
              <a:defRPr sz="2400"/>
            </a:lvl8pPr>
            <a:lvl9pPr marL="4627245" indent="-272415" defTabSz="1088390">
              <a:spcBef>
                <a:spcPct val="20000"/>
              </a:spcBef>
              <a:buFont typeface="Arial" panose="020B0604020202020204" pitchFamily="34" charset="0"/>
              <a:buChar char="•"/>
              <a:defRPr sz="2400"/>
            </a:lvl9pPr>
          </a:lstStyle>
          <a:p>
            <a:pPr>
              <a:spcBef>
                <a:spcPts val="600"/>
              </a:spcBef>
            </a:pPr>
            <a:r>
              <a:rPr lang="en-US" sz="1050" b="0"/>
              <a:t>Bullet #1</a:t>
            </a:r>
          </a:p>
          <a:p>
            <a:pPr>
              <a:spcBef>
                <a:spcPts val="600"/>
              </a:spcBef>
            </a:pPr>
            <a:r>
              <a:rPr lang="en-US" sz="1050" b="0"/>
              <a:t>Bullet #2</a:t>
            </a:r>
          </a:p>
          <a:p>
            <a:pPr>
              <a:spcBef>
                <a:spcPts val="600"/>
              </a:spcBef>
            </a:pPr>
            <a:r>
              <a:rPr lang="en-US" sz="1050" b="0"/>
              <a:t>Bullet #3</a:t>
            </a:r>
          </a:p>
          <a:p>
            <a:pPr marL="0" indent="0">
              <a:spcBef>
                <a:spcPts val="600"/>
              </a:spcBef>
              <a:buNone/>
            </a:pPr>
            <a:endParaRPr lang="en-US" sz="1050" b="0"/>
          </a:p>
        </p:txBody>
      </p:sp>
      <p:sp>
        <p:nvSpPr>
          <p:cNvPr id="29" name="Title 1">
            <a:extLst>
              <a:ext uri="{FF2B5EF4-FFF2-40B4-BE49-F238E27FC236}">
                <a16:creationId xmlns:a16="http://schemas.microsoft.com/office/drawing/2014/main" id="{4727243E-E224-4858-A0D6-23417A605152}"/>
              </a:ext>
            </a:extLst>
          </p:cNvPr>
          <p:cNvSpPr>
            <a:spLocks noGrp="1"/>
          </p:cNvSpPr>
          <p:nvPr>
            <p:ph type="title"/>
          </p:nvPr>
        </p:nvSpPr>
        <p:spPr>
          <a:xfrm>
            <a:off x="647834" y="360000"/>
            <a:ext cx="7198125" cy="720000"/>
          </a:xfrm>
        </p:spPr>
        <p:txBody>
          <a:bodyPr/>
          <a:lstStyle/>
          <a:p>
            <a:r>
              <a:rPr lang="en-US"/>
              <a:t>Click to edit Master title style</a:t>
            </a:r>
          </a:p>
        </p:txBody>
      </p:sp>
      <p:sp>
        <p:nvSpPr>
          <p:cNvPr id="30" name="Text Box 6">
            <a:extLst>
              <a:ext uri="{FF2B5EF4-FFF2-40B4-BE49-F238E27FC236}">
                <a16:creationId xmlns:a16="http://schemas.microsoft.com/office/drawing/2014/main" id="{CD94A51F-E53C-41F5-863F-70A821156086}"/>
              </a:ext>
            </a:extLst>
          </p:cNvPr>
          <p:cNvSpPr txBox="1">
            <a:spLocks noChangeArrowheads="1"/>
          </p:cNvSpPr>
          <p:nvPr userDrawn="1"/>
        </p:nvSpPr>
        <p:spPr bwMode="auto">
          <a:xfrm>
            <a:off x="2820419" y="5876086"/>
            <a:ext cx="3165801" cy="2021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108744" tIns="54371" rIns="108744" bIns="54371">
            <a:spAutoFit/>
          </a:bodyPr>
          <a:lstStyle>
            <a:lvl1pPr eaLnBrk="0" hangingPunct="0">
              <a:defRPr sz="2000">
                <a:solidFill>
                  <a:schemeClr val="tx1"/>
                </a:solidFill>
                <a:latin typeface="Arial" charset="0"/>
                <a:cs typeface="Arial" charset="0"/>
              </a:defRPr>
            </a:lvl1pPr>
            <a:lvl2pPr marL="742950" indent="-285750" eaLnBrk="0" hangingPunct="0">
              <a:defRPr sz="2000">
                <a:solidFill>
                  <a:schemeClr val="tx1"/>
                </a:solidFill>
                <a:latin typeface="Arial" charset="0"/>
                <a:cs typeface="Arial" charset="0"/>
              </a:defRPr>
            </a:lvl2pPr>
            <a:lvl3pPr marL="1143000" indent="-228600" eaLnBrk="0" hangingPunct="0">
              <a:defRPr sz="2000">
                <a:solidFill>
                  <a:schemeClr val="tx1"/>
                </a:solidFill>
                <a:latin typeface="Arial" charset="0"/>
                <a:cs typeface="Arial" charset="0"/>
              </a:defRPr>
            </a:lvl3pPr>
            <a:lvl4pPr marL="1600200" indent="-228600" eaLnBrk="0" hangingPunct="0">
              <a:defRPr sz="2000">
                <a:solidFill>
                  <a:schemeClr val="tx1"/>
                </a:solidFill>
                <a:latin typeface="Arial" charset="0"/>
                <a:cs typeface="Arial" charset="0"/>
              </a:defRPr>
            </a:lvl4pPr>
            <a:lvl5pPr marL="2057400" indent="-228600" eaLnBrk="0" hangingPunct="0">
              <a:defRPr sz="2000">
                <a:solidFill>
                  <a:schemeClr val="tx1"/>
                </a:solidFill>
                <a:latin typeface="Arial" charset="0"/>
                <a:cs typeface="Arial" charset="0"/>
              </a:defRPr>
            </a:lvl5pPr>
            <a:lvl6pPr marL="2514600" indent="-228600" eaLnBrk="0" fontAlgn="base" hangingPunct="0">
              <a:spcBef>
                <a:spcPct val="0"/>
              </a:spcBef>
              <a:spcAft>
                <a:spcPct val="0"/>
              </a:spcAft>
              <a:defRPr sz="2000">
                <a:solidFill>
                  <a:schemeClr val="tx1"/>
                </a:solidFill>
                <a:latin typeface="Arial" charset="0"/>
                <a:cs typeface="Arial" charset="0"/>
              </a:defRPr>
            </a:lvl6pPr>
            <a:lvl7pPr marL="2971800" indent="-228600" eaLnBrk="0" fontAlgn="base" hangingPunct="0">
              <a:spcBef>
                <a:spcPct val="0"/>
              </a:spcBef>
              <a:spcAft>
                <a:spcPct val="0"/>
              </a:spcAft>
              <a:defRPr sz="2000">
                <a:solidFill>
                  <a:schemeClr val="tx1"/>
                </a:solidFill>
                <a:latin typeface="Arial" charset="0"/>
                <a:cs typeface="Arial" charset="0"/>
              </a:defRPr>
            </a:lvl7pPr>
            <a:lvl8pPr marL="3429000" indent="-228600" eaLnBrk="0" fontAlgn="base" hangingPunct="0">
              <a:spcBef>
                <a:spcPct val="0"/>
              </a:spcBef>
              <a:spcAft>
                <a:spcPct val="0"/>
              </a:spcAft>
              <a:defRPr sz="2000">
                <a:solidFill>
                  <a:schemeClr val="tx1"/>
                </a:solidFill>
                <a:latin typeface="Arial" charset="0"/>
                <a:cs typeface="Arial" charset="0"/>
              </a:defRPr>
            </a:lvl8pPr>
            <a:lvl9pPr marL="3886200" indent="-228600" eaLnBrk="0" fontAlgn="base" hangingPunct="0">
              <a:spcBef>
                <a:spcPct val="0"/>
              </a:spcBef>
              <a:spcAft>
                <a:spcPct val="0"/>
              </a:spcAft>
              <a:defRPr sz="2000">
                <a:solidFill>
                  <a:schemeClr val="tx1"/>
                </a:solidFill>
                <a:latin typeface="Arial" charset="0"/>
                <a:cs typeface="Arial" charset="0"/>
              </a:defRPr>
            </a:lvl9pPr>
          </a:lstStyle>
          <a:p>
            <a:pPr algn="r" defTabSz="913212" eaLnBrk="1" hangingPunct="1">
              <a:spcBef>
                <a:spcPct val="50000"/>
              </a:spcBef>
              <a:buClrTx/>
            </a:pPr>
            <a:r>
              <a:rPr lang="en-US" sz="600" b="0" i="1" err="1">
                <a:solidFill>
                  <a:prstClr val="black"/>
                </a:solidFill>
              </a:rPr>
              <a:t>Kilde</a:t>
            </a:r>
            <a:r>
              <a:rPr lang="en-US" sz="600" b="0" i="1">
                <a:solidFill>
                  <a:prstClr val="black"/>
                </a:solidFill>
              </a:rPr>
              <a:t>: Thomson Reuters / Nordea</a:t>
            </a:r>
          </a:p>
        </p:txBody>
      </p:sp>
      <p:sp>
        <p:nvSpPr>
          <p:cNvPr id="31" name="Text Box 6">
            <a:extLst>
              <a:ext uri="{FF2B5EF4-FFF2-40B4-BE49-F238E27FC236}">
                <a16:creationId xmlns:a16="http://schemas.microsoft.com/office/drawing/2014/main" id="{B6D05078-81E9-4887-80BB-B0AD03FAAC73}"/>
              </a:ext>
            </a:extLst>
          </p:cNvPr>
          <p:cNvSpPr txBox="1">
            <a:spLocks noChangeArrowheads="1"/>
          </p:cNvSpPr>
          <p:nvPr userDrawn="1"/>
        </p:nvSpPr>
        <p:spPr bwMode="auto">
          <a:xfrm>
            <a:off x="8372065" y="5876086"/>
            <a:ext cx="3165801" cy="2021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108744" tIns="54371" rIns="108744" bIns="54371">
            <a:spAutoFit/>
          </a:bodyPr>
          <a:lstStyle>
            <a:lvl1pPr eaLnBrk="0" hangingPunct="0">
              <a:defRPr sz="2000">
                <a:solidFill>
                  <a:schemeClr val="tx1"/>
                </a:solidFill>
                <a:latin typeface="Arial" charset="0"/>
                <a:cs typeface="Arial" charset="0"/>
              </a:defRPr>
            </a:lvl1pPr>
            <a:lvl2pPr marL="742950" indent="-285750" eaLnBrk="0" hangingPunct="0">
              <a:defRPr sz="2000">
                <a:solidFill>
                  <a:schemeClr val="tx1"/>
                </a:solidFill>
                <a:latin typeface="Arial" charset="0"/>
                <a:cs typeface="Arial" charset="0"/>
              </a:defRPr>
            </a:lvl2pPr>
            <a:lvl3pPr marL="1143000" indent="-228600" eaLnBrk="0" hangingPunct="0">
              <a:defRPr sz="2000">
                <a:solidFill>
                  <a:schemeClr val="tx1"/>
                </a:solidFill>
                <a:latin typeface="Arial" charset="0"/>
                <a:cs typeface="Arial" charset="0"/>
              </a:defRPr>
            </a:lvl3pPr>
            <a:lvl4pPr marL="1600200" indent="-228600" eaLnBrk="0" hangingPunct="0">
              <a:defRPr sz="2000">
                <a:solidFill>
                  <a:schemeClr val="tx1"/>
                </a:solidFill>
                <a:latin typeface="Arial" charset="0"/>
                <a:cs typeface="Arial" charset="0"/>
              </a:defRPr>
            </a:lvl4pPr>
            <a:lvl5pPr marL="2057400" indent="-228600" eaLnBrk="0" hangingPunct="0">
              <a:defRPr sz="2000">
                <a:solidFill>
                  <a:schemeClr val="tx1"/>
                </a:solidFill>
                <a:latin typeface="Arial" charset="0"/>
                <a:cs typeface="Arial" charset="0"/>
              </a:defRPr>
            </a:lvl5pPr>
            <a:lvl6pPr marL="2514600" indent="-228600" eaLnBrk="0" fontAlgn="base" hangingPunct="0">
              <a:spcBef>
                <a:spcPct val="0"/>
              </a:spcBef>
              <a:spcAft>
                <a:spcPct val="0"/>
              </a:spcAft>
              <a:defRPr sz="2000">
                <a:solidFill>
                  <a:schemeClr val="tx1"/>
                </a:solidFill>
                <a:latin typeface="Arial" charset="0"/>
                <a:cs typeface="Arial" charset="0"/>
              </a:defRPr>
            </a:lvl6pPr>
            <a:lvl7pPr marL="2971800" indent="-228600" eaLnBrk="0" fontAlgn="base" hangingPunct="0">
              <a:spcBef>
                <a:spcPct val="0"/>
              </a:spcBef>
              <a:spcAft>
                <a:spcPct val="0"/>
              </a:spcAft>
              <a:defRPr sz="2000">
                <a:solidFill>
                  <a:schemeClr val="tx1"/>
                </a:solidFill>
                <a:latin typeface="Arial" charset="0"/>
                <a:cs typeface="Arial" charset="0"/>
              </a:defRPr>
            </a:lvl7pPr>
            <a:lvl8pPr marL="3429000" indent="-228600" eaLnBrk="0" fontAlgn="base" hangingPunct="0">
              <a:spcBef>
                <a:spcPct val="0"/>
              </a:spcBef>
              <a:spcAft>
                <a:spcPct val="0"/>
              </a:spcAft>
              <a:defRPr sz="2000">
                <a:solidFill>
                  <a:schemeClr val="tx1"/>
                </a:solidFill>
                <a:latin typeface="Arial" charset="0"/>
                <a:cs typeface="Arial" charset="0"/>
              </a:defRPr>
            </a:lvl8pPr>
            <a:lvl9pPr marL="3886200" indent="-228600" eaLnBrk="0" fontAlgn="base" hangingPunct="0">
              <a:spcBef>
                <a:spcPct val="0"/>
              </a:spcBef>
              <a:spcAft>
                <a:spcPct val="0"/>
              </a:spcAft>
              <a:defRPr sz="2000">
                <a:solidFill>
                  <a:schemeClr val="tx1"/>
                </a:solidFill>
                <a:latin typeface="Arial" charset="0"/>
                <a:cs typeface="Arial" charset="0"/>
              </a:defRPr>
            </a:lvl9pPr>
          </a:lstStyle>
          <a:p>
            <a:pPr algn="r" defTabSz="913212" eaLnBrk="1" hangingPunct="1">
              <a:spcBef>
                <a:spcPct val="50000"/>
              </a:spcBef>
              <a:buClrTx/>
            </a:pPr>
            <a:r>
              <a:rPr lang="en-US" sz="600" b="0" i="1" err="1">
                <a:solidFill>
                  <a:prstClr val="black"/>
                </a:solidFill>
              </a:rPr>
              <a:t>Kilde</a:t>
            </a:r>
            <a:r>
              <a:rPr lang="en-US" sz="600" b="0" i="1">
                <a:solidFill>
                  <a:prstClr val="black"/>
                </a:solidFill>
              </a:rPr>
              <a:t>: Thomson Reuters / Nordea</a:t>
            </a:r>
          </a:p>
        </p:txBody>
      </p:sp>
    </p:spTree>
    <p:extLst>
      <p:ext uri="{BB962C8B-B14F-4D97-AF65-F5344CB8AC3E}">
        <p14:creationId xmlns:p14="http://schemas.microsoft.com/office/powerpoint/2010/main" val="3718214133"/>
      </p:ext>
    </p:extLst>
  </p:cSld>
  <p:clrMapOvr>
    <a:masterClrMapping/>
  </p:clrMapOvr>
  <p:hf hdr="0" ftr="0" dt="0"/>
</p:sldLayout>
</file>

<file path=ppt/slideLayouts/slideLayout376.xml><?xml version="1.0" encoding="utf-8"?>
<p:sldLayout xmlns:a="http://schemas.openxmlformats.org/drawingml/2006/main" xmlns:r="http://schemas.openxmlformats.org/officeDocument/2006/relationships" xmlns:p="http://schemas.openxmlformats.org/presentationml/2006/main" preserve="1" userDrawn="1">
  <p:cSld name="6_Title">
    <p:spTree>
      <p:nvGrpSpPr>
        <p:cNvPr id="1" name=""/>
        <p:cNvGrpSpPr/>
        <p:nvPr/>
      </p:nvGrpSpPr>
      <p:grpSpPr>
        <a:xfrm>
          <a:off x="0" y="0"/>
          <a:ext cx="0" cy="0"/>
          <a:chOff x="0" y="0"/>
          <a:chExt cx="0" cy="0"/>
        </a:xfrm>
      </p:grpSpPr>
      <p:cxnSp>
        <p:nvCxnSpPr>
          <p:cNvPr id="4" name="Straight Connector 3">
            <a:extLst>
              <a:ext uri="{FF2B5EF4-FFF2-40B4-BE49-F238E27FC236}">
                <a16:creationId xmlns:a16="http://schemas.microsoft.com/office/drawing/2014/main" id="{B57B00C2-AADE-4B3C-B528-CB0D806AB6D2}"/>
              </a:ext>
            </a:extLst>
          </p:cNvPr>
          <p:cNvCxnSpPr/>
          <p:nvPr userDrawn="1"/>
        </p:nvCxnSpPr>
        <p:spPr>
          <a:xfrm>
            <a:off x="647831" y="6316537"/>
            <a:ext cx="10890764" cy="0"/>
          </a:xfrm>
          <a:prstGeom prst="line">
            <a:avLst/>
          </a:prstGeom>
          <a:ln w="9525">
            <a:solidFill>
              <a:srgbClr val="8B8A8D"/>
            </a:solidFill>
          </a:ln>
        </p:spPr>
        <p:style>
          <a:lnRef idx="1">
            <a:schemeClr val="accent1"/>
          </a:lnRef>
          <a:fillRef idx="0">
            <a:schemeClr val="accent1"/>
          </a:fillRef>
          <a:effectRef idx="0">
            <a:schemeClr val="accent1"/>
          </a:effectRef>
          <a:fontRef idx="minor">
            <a:schemeClr val="tx1"/>
          </a:fontRef>
        </p:style>
      </p:cxnSp>
      <p:pic>
        <p:nvPicPr>
          <p:cNvPr id="5" name="Picture 6" descr="Kuvahaun tulos haulle world map">
            <a:extLst>
              <a:ext uri="{FF2B5EF4-FFF2-40B4-BE49-F238E27FC236}">
                <a16:creationId xmlns:a16="http://schemas.microsoft.com/office/drawing/2014/main" id="{0DED4E21-737C-4DB2-9FED-C3C057A08B91}"/>
              </a:ext>
            </a:extLst>
          </p:cNvPr>
          <p:cNvPicPr>
            <a:picLocks noChangeAspect="1" noChangeArrowheads="1"/>
          </p:cNvPicPr>
          <p:nvPr userDrawn="1"/>
        </p:nvPicPr>
        <p:blipFill>
          <a:blip r:embed="rId2" cstate="print">
            <a:duotone>
              <a:prstClr val="black"/>
              <a:schemeClr val="accent5">
                <a:tint val="45000"/>
                <a:satMod val="400000"/>
              </a:schemeClr>
            </a:duotone>
            <a:extLst>
              <a:ext uri="{BEBA8EAE-BF5A-486C-A8C5-ECC9F3942E4B}">
                <a14:imgProps xmlns:a14="http://schemas.microsoft.com/office/drawing/2010/main">
                  <a14:imgLayer r:embed="rId3">
                    <a14:imgEffect>
                      <a14:brightnessContrast bright="81000" contrast="-31000"/>
                    </a14:imgEffect>
                  </a14:imgLayer>
                </a14:imgProps>
              </a:ext>
              <a:ext uri="{28A0092B-C50C-407E-A947-70E740481C1C}">
                <a14:useLocalDpi xmlns:a14="http://schemas.microsoft.com/office/drawing/2010/main" val="0"/>
              </a:ext>
            </a:extLst>
          </a:blip>
          <a:srcRect/>
          <a:stretch>
            <a:fillRect/>
          </a:stretch>
        </p:blipFill>
        <p:spPr bwMode="auto">
          <a:xfrm>
            <a:off x="1845007" y="1330260"/>
            <a:ext cx="8501986" cy="4195905"/>
          </a:xfrm>
          <a:prstGeom prst="rect">
            <a:avLst/>
          </a:prstGeom>
          <a:noFill/>
          <a:ln>
            <a:noFill/>
          </a:ln>
        </p:spPr>
      </p:pic>
      <p:sp>
        <p:nvSpPr>
          <p:cNvPr id="6" name="Rectangle 5">
            <a:extLst>
              <a:ext uri="{FF2B5EF4-FFF2-40B4-BE49-F238E27FC236}">
                <a16:creationId xmlns:a16="http://schemas.microsoft.com/office/drawing/2014/main" id="{EC73C67A-C4AB-4AFC-9F88-496D67DA5BCD}"/>
              </a:ext>
            </a:extLst>
          </p:cNvPr>
          <p:cNvSpPr/>
          <p:nvPr userDrawn="1"/>
        </p:nvSpPr>
        <p:spPr>
          <a:xfrm>
            <a:off x="336862" y="1917614"/>
            <a:ext cx="2746108" cy="2019523"/>
          </a:xfrm>
          <a:prstGeom prst="rect">
            <a:avLst/>
          </a:prstGeom>
          <a:solidFill>
            <a:schemeClr val="bg1">
              <a:alpha val="75000"/>
            </a:schemeClr>
          </a:solidFill>
          <a:ln w="952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47" tIns="45673" rIns="91347" bIns="45673" numCol="1" spcCol="0" rtlCol="0" fromWordArt="0" anchor="ctr" anchorCtr="0" forceAA="0" compatLnSpc="1">
            <a:prstTxWarp prst="textNoShape">
              <a:avLst/>
            </a:prstTxWarp>
            <a:noAutofit/>
          </a:bodyPr>
          <a:lstStyle/>
          <a:p>
            <a:pPr marL="0" marR="0" lvl="0" indent="0" algn="l" defTabSz="913395" rtl="0" eaLnBrk="0" fontAlgn="base" latinLnBrk="0" hangingPunct="0">
              <a:lnSpc>
                <a:spcPct val="100000"/>
              </a:lnSpc>
              <a:spcBef>
                <a:spcPct val="0"/>
              </a:spcBef>
              <a:spcAft>
                <a:spcPct val="0"/>
              </a:spcAft>
              <a:buClr>
                <a:prstClr val="black"/>
              </a:buClr>
              <a:buSzTx/>
              <a:buFontTx/>
              <a:buNone/>
              <a:tabLst/>
              <a:defRPr/>
            </a:pPr>
            <a:endParaRPr kumimoji="0" lang="en-US" sz="1000" b="0" i="0" u="none" strike="noStrike" kern="1200" cap="none" spc="0" normalizeH="0" baseline="0" noProof="0">
              <a:ln>
                <a:noFill/>
              </a:ln>
              <a:solidFill>
                <a:prstClr val="black"/>
              </a:solidFill>
              <a:effectLst/>
              <a:uLnTx/>
              <a:uFillTx/>
              <a:latin typeface="Arial"/>
              <a:ea typeface="+mn-ea"/>
              <a:cs typeface="+mn-cs"/>
            </a:endParaRPr>
          </a:p>
        </p:txBody>
      </p:sp>
      <p:sp>
        <p:nvSpPr>
          <p:cNvPr id="7" name="Rectangle 6">
            <a:extLst>
              <a:ext uri="{FF2B5EF4-FFF2-40B4-BE49-F238E27FC236}">
                <a16:creationId xmlns:a16="http://schemas.microsoft.com/office/drawing/2014/main" id="{063372D7-3445-4265-8365-4FDDB2EC3C15}"/>
              </a:ext>
            </a:extLst>
          </p:cNvPr>
          <p:cNvSpPr/>
          <p:nvPr userDrawn="1"/>
        </p:nvSpPr>
        <p:spPr>
          <a:xfrm>
            <a:off x="3244997" y="1917614"/>
            <a:ext cx="2746108" cy="2019523"/>
          </a:xfrm>
          <a:prstGeom prst="rect">
            <a:avLst/>
          </a:prstGeom>
          <a:solidFill>
            <a:schemeClr val="bg1">
              <a:alpha val="75000"/>
            </a:schemeClr>
          </a:solidFill>
          <a:ln w="952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47" tIns="45673" rIns="91347" bIns="45673" numCol="1" spcCol="0" rtlCol="0" fromWordArt="0" anchor="ctr" anchorCtr="0" forceAA="0" compatLnSpc="1">
            <a:prstTxWarp prst="textNoShape">
              <a:avLst/>
            </a:prstTxWarp>
            <a:noAutofit/>
          </a:bodyPr>
          <a:lstStyle/>
          <a:p>
            <a:pPr marL="0" marR="0" lvl="0" indent="0" algn="l" defTabSz="913395" rtl="0" eaLnBrk="0" fontAlgn="base" latinLnBrk="0" hangingPunct="0">
              <a:lnSpc>
                <a:spcPct val="100000"/>
              </a:lnSpc>
              <a:spcBef>
                <a:spcPct val="0"/>
              </a:spcBef>
              <a:spcAft>
                <a:spcPct val="0"/>
              </a:spcAft>
              <a:buClr>
                <a:prstClr val="black"/>
              </a:buClr>
              <a:buSzTx/>
              <a:buFontTx/>
              <a:buNone/>
              <a:tabLst/>
              <a:defRPr/>
            </a:pPr>
            <a:endParaRPr kumimoji="0" lang="en-US" sz="1000" b="0" i="0" u="none" strike="noStrike" kern="1200" cap="none" spc="0" normalizeH="0" baseline="0" noProof="0">
              <a:ln>
                <a:noFill/>
              </a:ln>
              <a:solidFill>
                <a:prstClr val="black"/>
              </a:solidFill>
              <a:effectLst/>
              <a:uLnTx/>
              <a:uFillTx/>
              <a:latin typeface="Arial"/>
              <a:ea typeface="+mn-ea"/>
              <a:cs typeface="+mn-cs"/>
            </a:endParaRPr>
          </a:p>
        </p:txBody>
      </p:sp>
      <p:sp>
        <p:nvSpPr>
          <p:cNvPr id="8" name="Rectangle 7">
            <a:extLst>
              <a:ext uri="{FF2B5EF4-FFF2-40B4-BE49-F238E27FC236}">
                <a16:creationId xmlns:a16="http://schemas.microsoft.com/office/drawing/2014/main" id="{42FBCC81-416C-4974-8394-7A1AF6FA3F65}"/>
              </a:ext>
            </a:extLst>
          </p:cNvPr>
          <p:cNvSpPr/>
          <p:nvPr userDrawn="1"/>
        </p:nvSpPr>
        <p:spPr>
          <a:xfrm>
            <a:off x="9066605" y="1924656"/>
            <a:ext cx="2746108" cy="2019523"/>
          </a:xfrm>
          <a:prstGeom prst="rect">
            <a:avLst/>
          </a:prstGeom>
          <a:solidFill>
            <a:schemeClr val="bg1">
              <a:alpha val="75000"/>
            </a:schemeClr>
          </a:solidFill>
          <a:ln w="952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47" tIns="45673" rIns="91347" bIns="45673" numCol="1" spcCol="0" rtlCol="0" fromWordArt="0" anchor="ctr" anchorCtr="0" forceAA="0" compatLnSpc="1">
            <a:prstTxWarp prst="textNoShape">
              <a:avLst/>
            </a:prstTxWarp>
            <a:noAutofit/>
          </a:bodyPr>
          <a:lstStyle/>
          <a:p>
            <a:pPr marL="0" marR="0" lvl="0" indent="0" algn="l" defTabSz="913395" rtl="0" eaLnBrk="0" fontAlgn="base" latinLnBrk="0" hangingPunct="0">
              <a:lnSpc>
                <a:spcPct val="100000"/>
              </a:lnSpc>
              <a:spcBef>
                <a:spcPct val="0"/>
              </a:spcBef>
              <a:spcAft>
                <a:spcPct val="0"/>
              </a:spcAft>
              <a:buClr>
                <a:prstClr val="black"/>
              </a:buClr>
              <a:buSzTx/>
              <a:buFontTx/>
              <a:buNone/>
              <a:tabLst/>
              <a:defRPr/>
            </a:pPr>
            <a:endParaRPr kumimoji="0" lang="en-US" sz="1000" b="0" i="0" u="none" strike="noStrike" kern="1200" cap="none" spc="0" normalizeH="0" baseline="0" noProof="0">
              <a:ln>
                <a:noFill/>
              </a:ln>
              <a:solidFill>
                <a:prstClr val="black"/>
              </a:solidFill>
              <a:effectLst/>
              <a:uLnTx/>
              <a:uFillTx/>
              <a:latin typeface="Arial"/>
              <a:ea typeface="+mn-ea"/>
              <a:cs typeface="+mn-cs"/>
            </a:endParaRPr>
          </a:p>
        </p:txBody>
      </p:sp>
      <p:sp>
        <p:nvSpPr>
          <p:cNvPr id="9" name="Rectangle 8">
            <a:extLst>
              <a:ext uri="{FF2B5EF4-FFF2-40B4-BE49-F238E27FC236}">
                <a16:creationId xmlns:a16="http://schemas.microsoft.com/office/drawing/2014/main" id="{EB7DD3E5-7EA3-4B5F-AF55-AC98EC1E7C3A}"/>
              </a:ext>
            </a:extLst>
          </p:cNvPr>
          <p:cNvSpPr/>
          <p:nvPr userDrawn="1"/>
        </p:nvSpPr>
        <p:spPr>
          <a:xfrm>
            <a:off x="6158471" y="1924650"/>
            <a:ext cx="2746108" cy="2012482"/>
          </a:xfrm>
          <a:prstGeom prst="rect">
            <a:avLst/>
          </a:prstGeom>
          <a:solidFill>
            <a:schemeClr val="bg1">
              <a:alpha val="75000"/>
            </a:schemeClr>
          </a:solidFill>
          <a:ln w="952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47" tIns="45673" rIns="91347" bIns="45673" numCol="1" spcCol="0" rtlCol="0" fromWordArt="0" anchor="ctr" anchorCtr="0" forceAA="0" compatLnSpc="1">
            <a:prstTxWarp prst="textNoShape">
              <a:avLst/>
            </a:prstTxWarp>
            <a:noAutofit/>
          </a:bodyPr>
          <a:lstStyle/>
          <a:p>
            <a:pPr marL="0" marR="0" lvl="0" indent="0" algn="l" defTabSz="913395" rtl="0" eaLnBrk="0" fontAlgn="base" latinLnBrk="0" hangingPunct="0">
              <a:lnSpc>
                <a:spcPct val="100000"/>
              </a:lnSpc>
              <a:spcBef>
                <a:spcPct val="0"/>
              </a:spcBef>
              <a:spcAft>
                <a:spcPct val="0"/>
              </a:spcAft>
              <a:buClr>
                <a:prstClr val="black"/>
              </a:buClr>
              <a:buSzTx/>
              <a:buFontTx/>
              <a:buNone/>
              <a:tabLst/>
              <a:defRPr/>
            </a:pPr>
            <a:endParaRPr kumimoji="0" lang="en-US" sz="1000" b="0" i="0" u="none" strike="noStrike" kern="1200" cap="none" spc="0" normalizeH="0" baseline="0" noProof="0">
              <a:ln>
                <a:noFill/>
              </a:ln>
              <a:solidFill>
                <a:prstClr val="black"/>
              </a:solidFill>
              <a:effectLst/>
              <a:uLnTx/>
              <a:uFillTx/>
              <a:latin typeface="Arial"/>
              <a:ea typeface="+mn-ea"/>
              <a:cs typeface="+mn-cs"/>
            </a:endParaRPr>
          </a:p>
        </p:txBody>
      </p:sp>
      <p:sp>
        <p:nvSpPr>
          <p:cNvPr id="10" name="Rectangle 9">
            <a:extLst>
              <a:ext uri="{FF2B5EF4-FFF2-40B4-BE49-F238E27FC236}">
                <a16:creationId xmlns:a16="http://schemas.microsoft.com/office/drawing/2014/main" id="{151D00C8-BC8B-42DC-9F1C-D1184AAC146A}"/>
              </a:ext>
            </a:extLst>
          </p:cNvPr>
          <p:cNvSpPr/>
          <p:nvPr userDrawn="1"/>
        </p:nvSpPr>
        <p:spPr>
          <a:xfrm>
            <a:off x="3244997" y="4077992"/>
            <a:ext cx="2746108" cy="2019523"/>
          </a:xfrm>
          <a:prstGeom prst="rect">
            <a:avLst/>
          </a:prstGeom>
          <a:solidFill>
            <a:schemeClr val="bg1">
              <a:alpha val="75000"/>
            </a:schemeClr>
          </a:solidFill>
          <a:ln w="952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47" tIns="45673" rIns="91347" bIns="45673" numCol="1" spcCol="0" rtlCol="0" fromWordArt="0" anchor="ctr" anchorCtr="0" forceAA="0" compatLnSpc="1">
            <a:prstTxWarp prst="textNoShape">
              <a:avLst/>
            </a:prstTxWarp>
            <a:noAutofit/>
          </a:bodyPr>
          <a:lstStyle/>
          <a:p>
            <a:pPr marL="0" marR="0" lvl="0" indent="0" algn="l" defTabSz="913395" rtl="0" eaLnBrk="0" fontAlgn="base" latinLnBrk="0" hangingPunct="0">
              <a:lnSpc>
                <a:spcPct val="100000"/>
              </a:lnSpc>
              <a:spcBef>
                <a:spcPct val="0"/>
              </a:spcBef>
              <a:spcAft>
                <a:spcPct val="0"/>
              </a:spcAft>
              <a:buClr>
                <a:prstClr val="black"/>
              </a:buClr>
              <a:buSzTx/>
              <a:buFontTx/>
              <a:buNone/>
              <a:tabLst/>
              <a:defRPr/>
            </a:pPr>
            <a:endParaRPr kumimoji="0" lang="en-US" sz="1000" b="0" i="0" u="none" strike="noStrike" kern="1200" cap="none" spc="0" normalizeH="0" baseline="0" noProof="0">
              <a:ln>
                <a:noFill/>
              </a:ln>
              <a:solidFill>
                <a:prstClr val="black"/>
              </a:solidFill>
              <a:effectLst/>
              <a:uLnTx/>
              <a:uFillTx/>
              <a:latin typeface="Arial"/>
              <a:ea typeface="+mn-ea"/>
              <a:cs typeface="+mn-cs"/>
            </a:endParaRPr>
          </a:p>
        </p:txBody>
      </p:sp>
      <p:sp>
        <p:nvSpPr>
          <p:cNvPr id="11" name="Rectangle 10">
            <a:extLst>
              <a:ext uri="{FF2B5EF4-FFF2-40B4-BE49-F238E27FC236}">
                <a16:creationId xmlns:a16="http://schemas.microsoft.com/office/drawing/2014/main" id="{06A7A3D8-B0E2-4DEB-B155-E81730849F96}"/>
              </a:ext>
            </a:extLst>
          </p:cNvPr>
          <p:cNvSpPr/>
          <p:nvPr userDrawn="1"/>
        </p:nvSpPr>
        <p:spPr>
          <a:xfrm>
            <a:off x="6158471" y="4070503"/>
            <a:ext cx="2746108" cy="2019523"/>
          </a:xfrm>
          <a:prstGeom prst="rect">
            <a:avLst/>
          </a:prstGeom>
          <a:solidFill>
            <a:schemeClr val="bg1">
              <a:alpha val="75000"/>
            </a:schemeClr>
          </a:solidFill>
          <a:ln w="952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47" tIns="45673" rIns="91347" bIns="45673" numCol="1" spcCol="0" rtlCol="0" fromWordArt="0" anchor="ctr" anchorCtr="0" forceAA="0" compatLnSpc="1">
            <a:prstTxWarp prst="textNoShape">
              <a:avLst/>
            </a:prstTxWarp>
            <a:noAutofit/>
          </a:bodyPr>
          <a:lstStyle/>
          <a:p>
            <a:pPr marL="0" marR="0" lvl="0" indent="0" algn="l" defTabSz="913395" rtl="0" eaLnBrk="0" fontAlgn="base" latinLnBrk="0" hangingPunct="0">
              <a:lnSpc>
                <a:spcPct val="100000"/>
              </a:lnSpc>
              <a:spcBef>
                <a:spcPct val="0"/>
              </a:spcBef>
              <a:spcAft>
                <a:spcPct val="0"/>
              </a:spcAft>
              <a:buClr>
                <a:prstClr val="black"/>
              </a:buClr>
              <a:buSzTx/>
              <a:buFontTx/>
              <a:buNone/>
              <a:tabLst/>
              <a:defRPr/>
            </a:pPr>
            <a:endParaRPr kumimoji="0" lang="en-US" sz="1000" b="0" i="0" u="none" strike="noStrike" kern="1200" cap="none" spc="0" normalizeH="0" baseline="0" noProof="0">
              <a:ln>
                <a:noFill/>
              </a:ln>
              <a:solidFill>
                <a:prstClr val="black"/>
              </a:solidFill>
              <a:effectLst/>
              <a:uLnTx/>
              <a:uFillTx/>
              <a:latin typeface="Arial"/>
              <a:ea typeface="+mn-ea"/>
              <a:cs typeface="+mn-cs"/>
            </a:endParaRPr>
          </a:p>
        </p:txBody>
      </p:sp>
      <p:sp>
        <p:nvSpPr>
          <p:cNvPr id="13" name="Rectangle 12">
            <a:extLst>
              <a:ext uri="{FF2B5EF4-FFF2-40B4-BE49-F238E27FC236}">
                <a16:creationId xmlns:a16="http://schemas.microsoft.com/office/drawing/2014/main" id="{A6F06D41-87FD-459E-8DAB-6FB889D632F1}"/>
              </a:ext>
            </a:extLst>
          </p:cNvPr>
          <p:cNvSpPr/>
          <p:nvPr userDrawn="1"/>
        </p:nvSpPr>
        <p:spPr>
          <a:xfrm>
            <a:off x="336860" y="1917608"/>
            <a:ext cx="2735592" cy="251942"/>
          </a:xfrm>
          <a:prstGeom prst="rect">
            <a:avLst/>
          </a:prstGeom>
          <a:solidFill>
            <a:schemeClr val="tx2"/>
          </a:solidFill>
          <a:ln w="952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47" tIns="45673" rIns="91347" bIns="45673" numCol="1" spcCol="0" rtlCol="0" fromWordArt="0" anchor="ctr" anchorCtr="0" forceAA="0" compatLnSpc="1">
            <a:prstTxWarp prst="textNoShape">
              <a:avLst/>
            </a:prstTxWarp>
            <a:noAutofit/>
          </a:bodyPr>
          <a:lstStyle/>
          <a:p>
            <a:pPr marL="0" marR="0" lvl="0" indent="0" algn="ctr" defTabSz="913395" rtl="0" eaLnBrk="0" fontAlgn="base" latinLnBrk="0" hangingPunct="0">
              <a:lnSpc>
                <a:spcPct val="100000"/>
              </a:lnSpc>
              <a:spcBef>
                <a:spcPct val="0"/>
              </a:spcBef>
              <a:spcAft>
                <a:spcPct val="0"/>
              </a:spcAft>
              <a:buClr>
                <a:prstClr val="black"/>
              </a:buClr>
              <a:buSzTx/>
              <a:buFontTx/>
              <a:buNone/>
              <a:tabLst/>
              <a:defRPr/>
            </a:pPr>
            <a:r>
              <a:rPr kumimoji="0" lang="en-US" sz="1200" b="0" i="0" u="none" strike="noStrike" kern="1200" cap="none" spc="0" normalizeH="0" baseline="0" noProof="0" err="1">
                <a:ln>
                  <a:noFill/>
                </a:ln>
                <a:solidFill>
                  <a:prstClr val="white"/>
                </a:solidFill>
                <a:effectLst/>
                <a:uLnTx/>
                <a:uFillTx/>
                <a:latin typeface="Arial"/>
                <a:ea typeface="+mn-ea"/>
                <a:cs typeface="+mn-cs"/>
              </a:rPr>
              <a:t>Virksomhedsobligationer</a:t>
            </a:r>
            <a:r>
              <a:rPr kumimoji="0" lang="en-US" sz="1200" b="1" i="0" u="none" strike="noStrike" kern="1200" cap="none" spc="0" normalizeH="0" baseline="0" noProof="0">
                <a:ln>
                  <a:noFill/>
                </a:ln>
                <a:solidFill>
                  <a:prstClr val="white"/>
                </a:solidFill>
                <a:effectLst/>
                <a:uLnTx/>
                <a:uFillTx/>
                <a:latin typeface="Arial"/>
                <a:ea typeface="+mn-ea"/>
                <a:cs typeface="+mn-cs"/>
              </a:rPr>
              <a:t> </a:t>
            </a:r>
            <a:r>
              <a:rPr kumimoji="0" lang="en-US" sz="1200" b="1" i="0" u="none" strike="noStrike" kern="1200" cap="none" spc="0" normalizeH="0" baseline="0" noProof="0" err="1">
                <a:ln>
                  <a:noFill/>
                </a:ln>
                <a:solidFill>
                  <a:srgbClr val="FF5959"/>
                </a:solidFill>
                <a:effectLst/>
                <a:uLnTx/>
                <a:uFillTx/>
                <a:latin typeface="Arial"/>
                <a:ea typeface="+mn-ea"/>
                <a:cs typeface="+mn-cs"/>
              </a:rPr>
              <a:t>Undervægt</a:t>
            </a:r>
            <a:endParaRPr kumimoji="0" lang="en-US" sz="1200" b="1" i="0" u="none" strike="noStrike" kern="1200" cap="none" spc="0" normalizeH="0" baseline="0" noProof="0">
              <a:ln>
                <a:noFill/>
              </a:ln>
              <a:solidFill>
                <a:srgbClr val="FF5959"/>
              </a:solidFill>
              <a:effectLst/>
              <a:uLnTx/>
              <a:uFillTx/>
              <a:latin typeface="Arial"/>
              <a:ea typeface="+mn-ea"/>
              <a:cs typeface="+mn-cs"/>
            </a:endParaRPr>
          </a:p>
        </p:txBody>
      </p:sp>
      <p:sp>
        <p:nvSpPr>
          <p:cNvPr id="15" name="Rectangle 14">
            <a:extLst>
              <a:ext uri="{FF2B5EF4-FFF2-40B4-BE49-F238E27FC236}">
                <a16:creationId xmlns:a16="http://schemas.microsoft.com/office/drawing/2014/main" id="{A6881FEA-8C70-421C-8F41-6D245FCB7050}"/>
              </a:ext>
            </a:extLst>
          </p:cNvPr>
          <p:cNvSpPr/>
          <p:nvPr userDrawn="1"/>
        </p:nvSpPr>
        <p:spPr>
          <a:xfrm>
            <a:off x="3244996" y="1917608"/>
            <a:ext cx="2735592" cy="251942"/>
          </a:xfrm>
          <a:prstGeom prst="rect">
            <a:avLst/>
          </a:prstGeom>
          <a:solidFill>
            <a:schemeClr val="tx2"/>
          </a:solidFill>
          <a:ln w="952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47" tIns="45673" rIns="91347" bIns="45673" numCol="1" spcCol="0" rtlCol="0" fromWordArt="0" anchor="ctr" anchorCtr="0" forceAA="0" compatLnSpc="1">
            <a:prstTxWarp prst="textNoShape">
              <a:avLst/>
            </a:prstTxWarp>
            <a:noAutofit/>
          </a:bodyPr>
          <a:lstStyle/>
          <a:p>
            <a:pPr marL="0" marR="0" lvl="0" indent="0" algn="ctr" defTabSz="913395" rtl="0" eaLnBrk="0" fontAlgn="base" latinLnBrk="0" hangingPunct="0">
              <a:lnSpc>
                <a:spcPct val="100000"/>
              </a:lnSpc>
              <a:spcBef>
                <a:spcPct val="0"/>
              </a:spcBef>
              <a:spcAft>
                <a:spcPct val="0"/>
              </a:spcAft>
              <a:buClr>
                <a:prstClr val="black"/>
              </a:buClr>
              <a:buSzTx/>
              <a:buFontTx/>
              <a:buNone/>
              <a:tabLst/>
              <a:defRPr/>
            </a:pPr>
            <a:r>
              <a:rPr kumimoji="0" lang="en-US" sz="1200" b="0" i="0" u="none" strike="noStrike" kern="1200" cap="none" spc="0" normalizeH="0" baseline="0" noProof="0">
                <a:ln>
                  <a:noFill/>
                </a:ln>
                <a:solidFill>
                  <a:prstClr val="white"/>
                </a:solidFill>
                <a:effectLst/>
                <a:uLnTx/>
                <a:uFillTx/>
                <a:latin typeface="Arial"/>
                <a:ea typeface="+mn-ea"/>
                <a:cs typeface="+mn-cs"/>
              </a:rPr>
              <a:t>Virk. Obl. </a:t>
            </a:r>
            <a:r>
              <a:rPr kumimoji="0" lang="en-US" sz="1200" b="0" i="0" u="none" strike="noStrike" kern="1200" cap="none" spc="0" normalizeH="0" baseline="0" noProof="0" err="1">
                <a:ln>
                  <a:noFill/>
                </a:ln>
                <a:solidFill>
                  <a:prstClr val="white"/>
                </a:solidFill>
                <a:effectLst/>
                <a:uLnTx/>
                <a:uFillTx/>
                <a:latin typeface="Arial"/>
                <a:ea typeface="+mn-ea"/>
                <a:cs typeface="+mn-cs"/>
              </a:rPr>
              <a:t>Højrente</a:t>
            </a:r>
            <a:r>
              <a:rPr kumimoji="0" lang="en-US" sz="1200" b="1" i="0" u="none" strike="noStrike" kern="1200" cap="none" spc="0" normalizeH="0" baseline="0" noProof="0">
                <a:ln>
                  <a:noFill/>
                </a:ln>
                <a:solidFill>
                  <a:prstClr val="white"/>
                </a:solidFill>
                <a:effectLst/>
                <a:uLnTx/>
                <a:uFillTx/>
                <a:latin typeface="Arial"/>
                <a:ea typeface="+mn-ea"/>
                <a:cs typeface="+mn-cs"/>
              </a:rPr>
              <a:t> </a:t>
            </a:r>
            <a:r>
              <a:rPr kumimoji="0" lang="en-US" sz="1200" b="1" i="0" u="none" strike="noStrike" kern="1200" cap="none" spc="0" normalizeH="0" baseline="0" noProof="0" err="1">
                <a:ln>
                  <a:noFill/>
                </a:ln>
                <a:solidFill>
                  <a:srgbClr val="FF5959"/>
                </a:solidFill>
                <a:effectLst/>
                <a:uLnTx/>
                <a:uFillTx/>
                <a:latin typeface="Arial"/>
                <a:ea typeface="+mn-ea"/>
                <a:cs typeface="+mn-cs"/>
              </a:rPr>
              <a:t>Undervægt</a:t>
            </a:r>
            <a:endParaRPr kumimoji="0" lang="en-US" sz="1200" b="1" i="0" u="none" strike="noStrike" kern="1200" cap="none" spc="0" normalizeH="0" baseline="0" noProof="0">
              <a:ln>
                <a:noFill/>
              </a:ln>
              <a:solidFill>
                <a:srgbClr val="FF5959"/>
              </a:solidFill>
              <a:effectLst/>
              <a:uLnTx/>
              <a:uFillTx/>
              <a:latin typeface="Arial"/>
              <a:ea typeface="+mn-ea"/>
              <a:cs typeface="+mn-cs"/>
            </a:endParaRPr>
          </a:p>
        </p:txBody>
      </p:sp>
      <p:sp>
        <p:nvSpPr>
          <p:cNvPr id="18" name="Rectangle 17">
            <a:extLst>
              <a:ext uri="{FF2B5EF4-FFF2-40B4-BE49-F238E27FC236}">
                <a16:creationId xmlns:a16="http://schemas.microsoft.com/office/drawing/2014/main" id="{A79A3AB0-95BD-4CBF-9FC9-E8EEDF1C0157}"/>
              </a:ext>
            </a:extLst>
          </p:cNvPr>
          <p:cNvSpPr/>
          <p:nvPr userDrawn="1"/>
        </p:nvSpPr>
        <p:spPr>
          <a:xfrm>
            <a:off x="6158467" y="1923860"/>
            <a:ext cx="2735592" cy="251942"/>
          </a:xfrm>
          <a:prstGeom prst="rect">
            <a:avLst/>
          </a:prstGeom>
          <a:solidFill>
            <a:schemeClr val="tx2"/>
          </a:solidFill>
          <a:ln w="952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47" tIns="45673" rIns="91347" bIns="45673" numCol="1" spcCol="0" rtlCol="0" fromWordArt="0" anchor="ctr" anchorCtr="0" forceAA="0" compatLnSpc="1">
            <a:prstTxWarp prst="textNoShape">
              <a:avLst/>
            </a:prstTxWarp>
            <a:noAutofit/>
          </a:bodyPr>
          <a:lstStyle/>
          <a:p>
            <a:pPr marL="0" marR="0" lvl="0" indent="0" algn="ctr" defTabSz="913395" rtl="0" eaLnBrk="0" fontAlgn="base" latinLnBrk="0" hangingPunct="0">
              <a:lnSpc>
                <a:spcPct val="100000"/>
              </a:lnSpc>
              <a:spcBef>
                <a:spcPct val="0"/>
              </a:spcBef>
              <a:spcAft>
                <a:spcPct val="0"/>
              </a:spcAft>
              <a:buClr>
                <a:prstClr val="black"/>
              </a:buClr>
              <a:buSzTx/>
              <a:buFontTx/>
              <a:buNone/>
              <a:tabLst/>
              <a:defRPr/>
            </a:pPr>
            <a:r>
              <a:rPr kumimoji="0" lang="en-US" sz="1200" b="0" i="0" u="none" strike="noStrike" kern="1200" cap="none" spc="0" normalizeH="0" baseline="0" noProof="0" err="1">
                <a:ln>
                  <a:noFill/>
                </a:ln>
                <a:solidFill>
                  <a:prstClr val="white"/>
                </a:solidFill>
                <a:effectLst/>
                <a:uLnTx/>
                <a:uFillTx/>
                <a:latin typeface="Arial"/>
                <a:ea typeface="+mn-ea"/>
                <a:cs typeface="+mn-cs"/>
              </a:rPr>
              <a:t>Højrente</a:t>
            </a:r>
            <a:r>
              <a:rPr kumimoji="0" lang="en-US" sz="1200" b="0" i="0" u="none" strike="noStrike" kern="1200" cap="none" spc="0" normalizeH="0" baseline="0" noProof="0">
                <a:ln>
                  <a:noFill/>
                </a:ln>
                <a:solidFill>
                  <a:prstClr val="white"/>
                </a:solidFill>
                <a:effectLst/>
                <a:uLnTx/>
                <a:uFillTx/>
                <a:latin typeface="Arial"/>
                <a:ea typeface="+mn-ea"/>
                <a:cs typeface="+mn-cs"/>
              </a:rPr>
              <a:t> </a:t>
            </a:r>
            <a:r>
              <a:rPr kumimoji="0" lang="en-US" sz="1200" b="0" i="0" u="none" strike="noStrike" kern="1200" cap="none" spc="0" normalizeH="0" baseline="0" noProof="0" err="1">
                <a:ln>
                  <a:noFill/>
                </a:ln>
                <a:solidFill>
                  <a:prstClr val="white"/>
                </a:solidFill>
                <a:effectLst/>
                <a:uLnTx/>
                <a:uFillTx/>
                <a:latin typeface="Arial"/>
                <a:ea typeface="+mn-ea"/>
                <a:cs typeface="+mn-cs"/>
              </a:rPr>
              <a:t>Lokal</a:t>
            </a:r>
            <a:r>
              <a:rPr kumimoji="0" lang="en-US" sz="1200" b="0" i="0" u="none" strike="noStrike" kern="1200" cap="none" spc="0" normalizeH="0" baseline="0" noProof="0">
                <a:ln>
                  <a:noFill/>
                </a:ln>
                <a:solidFill>
                  <a:prstClr val="white"/>
                </a:solidFill>
                <a:effectLst/>
                <a:uLnTx/>
                <a:uFillTx/>
                <a:latin typeface="Arial"/>
                <a:ea typeface="+mn-ea"/>
                <a:cs typeface="+mn-cs"/>
              </a:rPr>
              <a:t> </a:t>
            </a:r>
            <a:r>
              <a:rPr kumimoji="0" lang="en-US" sz="1200" b="0" i="0" u="none" strike="noStrike" kern="1200" cap="none" spc="0" normalizeH="0" baseline="0" noProof="0" err="1">
                <a:ln>
                  <a:noFill/>
                </a:ln>
                <a:solidFill>
                  <a:prstClr val="white"/>
                </a:solidFill>
                <a:effectLst/>
                <a:uLnTx/>
                <a:uFillTx/>
                <a:latin typeface="Arial"/>
                <a:ea typeface="+mn-ea"/>
                <a:cs typeface="+mn-cs"/>
              </a:rPr>
              <a:t>Valuta</a:t>
            </a:r>
            <a:r>
              <a:rPr kumimoji="0" lang="en-US" sz="1200" b="1" i="0" u="none" strike="noStrike" kern="1200" cap="none" spc="0" normalizeH="0" baseline="0" noProof="0">
                <a:ln>
                  <a:noFill/>
                </a:ln>
                <a:solidFill>
                  <a:prstClr val="white"/>
                </a:solidFill>
                <a:effectLst/>
                <a:uLnTx/>
                <a:uFillTx/>
                <a:latin typeface="Arial"/>
                <a:ea typeface="+mn-ea"/>
                <a:cs typeface="+mn-cs"/>
              </a:rPr>
              <a:t> </a:t>
            </a:r>
            <a:r>
              <a:rPr kumimoji="0" lang="en-US" sz="1200" b="1" i="0" u="none" strike="noStrike" kern="1200" cap="none" spc="0" normalizeH="0" baseline="0" noProof="0" err="1">
                <a:ln>
                  <a:noFill/>
                </a:ln>
                <a:solidFill>
                  <a:srgbClr val="40BFBF"/>
                </a:solidFill>
                <a:effectLst/>
                <a:uLnTx/>
                <a:uFillTx/>
                <a:latin typeface="Arial"/>
                <a:ea typeface="+mn-ea"/>
                <a:cs typeface="+mn-cs"/>
              </a:rPr>
              <a:t>Overvægt</a:t>
            </a:r>
            <a:endParaRPr kumimoji="0" lang="en-US" sz="1200" b="1" i="0" u="none" strike="noStrike" kern="1200" cap="none" spc="0" normalizeH="0" baseline="0" noProof="0">
              <a:ln>
                <a:noFill/>
              </a:ln>
              <a:solidFill>
                <a:srgbClr val="40BFBF"/>
              </a:solidFill>
              <a:effectLst/>
              <a:uLnTx/>
              <a:uFillTx/>
              <a:latin typeface="Arial"/>
              <a:ea typeface="+mn-ea"/>
              <a:cs typeface="+mn-cs"/>
            </a:endParaRPr>
          </a:p>
        </p:txBody>
      </p:sp>
      <p:sp>
        <p:nvSpPr>
          <p:cNvPr id="20" name="Rectangle 19">
            <a:extLst>
              <a:ext uri="{FF2B5EF4-FFF2-40B4-BE49-F238E27FC236}">
                <a16:creationId xmlns:a16="http://schemas.microsoft.com/office/drawing/2014/main" id="{E6265260-7B31-46D7-830F-39FBBE613058}"/>
              </a:ext>
            </a:extLst>
          </p:cNvPr>
          <p:cNvSpPr/>
          <p:nvPr userDrawn="1"/>
        </p:nvSpPr>
        <p:spPr>
          <a:xfrm>
            <a:off x="3244996" y="4079726"/>
            <a:ext cx="2735592" cy="251942"/>
          </a:xfrm>
          <a:prstGeom prst="rect">
            <a:avLst/>
          </a:prstGeom>
          <a:solidFill>
            <a:schemeClr val="tx2"/>
          </a:solidFill>
          <a:ln w="952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47" tIns="45673" rIns="91347" bIns="45673" numCol="1" spcCol="0" rtlCol="0" fromWordArt="0" anchor="ctr" anchorCtr="0" forceAA="0" compatLnSpc="1">
            <a:prstTxWarp prst="textNoShape">
              <a:avLst/>
            </a:prstTxWarp>
            <a:noAutofit/>
          </a:bodyPr>
          <a:lstStyle/>
          <a:p>
            <a:pPr marL="0" marR="0" lvl="0" indent="0" algn="ctr" defTabSz="913395" rtl="0" eaLnBrk="0" fontAlgn="base" latinLnBrk="0" hangingPunct="0">
              <a:lnSpc>
                <a:spcPct val="100000"/>
              </a:lnSpc>
              <a:spcBef>
                <a:spcPct val="0"/>
              </a:spcBef>
              <a:spcAft>
                <a:spcPct val="0"/>
              </a:spcAft>
              <a:buClr>
                <a:prstClr val="black"/>
              </a:buClr>
              <a:buSzTx/>
              <a:buFontTx/>
              <a:buNone/>
              <a:tabLst/>
              <a:defRPr/>
            </a:pPr>
            <a:r>
              <a:rPr kumimoji="0" lang="en-US" sz="1200" b="0" i="0" u="none" strike="noStrike" kern="1200" cap="none" spc="0" normalizeH="0" baseline="0" noProof="0">
                <a:ln>
                  <a:noFill/>
                </a:ln>
                <a:solidFill>
                  <a:prstClr val="white"/>
                </a:solidFill>
                <a:effectLst/>
                <a:uLnTx/>
                <a:uFillTx/>
                <a:latin typeface="Arial"/>
                <a:ea typeface="+mn-ea"/>
                <a:cs typeface="+mn-cs"/>
              </a:rPr>
              <a:t>Danske </a:t>
            </a:r>
            <a:r>
              <a:rPr kumimoji="0" lang="en-US" sz="1200" b="0" i="0" u="none" strike="noStrike" kern="1200" cap="none" spc="0" normalizeH="0" baseline="0" noProof="0" err="1">
                <a:ln>
                  <a:noFill/>
                </a:ln>
                <a:solidFill>
                  <a:prstClr val="white"/>
                </a:solidFill>
                <a:effectLst/>
                <a:uLnTx/>
                <a:uFillTx/>
                <a:latin typeface="Arial"/>
                <a:ea typeface="+mn-ea"/>
                <a:cs typeface="+mn-cs"/>
              </a:rPr>
              <a:t>obligationer</a:t>
            </a:r>
            <a:r>
              <a:rPr kumimoji="0" lang="en-US" sz="1200" b="1" i="0" u="none" strike="noStrike" kern="1200" cap="none" spc="0" normalizeH="0" baseline="0" noProof="0">
                <a:ln>
                  <a:noFill/>
                </a:ln>
                <a:solidFill>
                  <a:prstClr val="white"/>
                </a:solidFill>
                <a:effectLst/>
                <a:uLnTx/>
                <a:uFillTx/>
                <a:latin typeface="Arial"/>
                <a:ea typeface="+mn-ea"/>
                <a:cs typeface="+mn-cs"/>
              </a:rPr>
              <a:t> </a:t>
            </a:r>
            <a:r>
              <a:rPr kumimoji="0" lang="en-US" sz="1200" b="1" i="0" u="none" strike="noStrike" kern="1200" cap="none" spc="0" normalizeH="0" baseline="0" noProof="0" err="1">
                <a:ln>
                  <a:noFill/>
                </a:ln>
                <a:solidFill>
                  <a:srgbClr val="40BFBF"/>
                </a:solidFill>
                <a:effectLst/>
                <a:uLnTx/>
                <a:uFillTx/>
                <a:latin typeface="Arial"/>
                <a:ea typeface="+mn-ea"/>
                <a:cs typeface="+mn-cs"/>
              </a:rPr>
              <a:t>Overvægt</a:t>
            </a:r>
            <a:endParaRPr kumimoji="0" lang="en-US" sz="1200" b="1" i="0" u="none" strike="noStrike" kern="1200" cap="none" spc="0" normalizeH="0" baseline="0" noProof="0">
              <a:ln>
                <a:noFill/>
              </a:ln>
              <a:solidFill>
                <a:srgbClr val="FF5959"/>
              </a:solidFill>
              <a:effectLst/>
              <a:uLnTx/>
              <a:uFillTx/>
              <a:latin typeface="Arial"/>
              <a:ea typeface="+mn-ea"/>
              <a:cs typeface="+mn-cs"/>
            </a:endParaRPr>
          </a:p>
        </p:txBody>
      </p:sp>
      <p:sp>
        <p:nvSpPr>
          <p:cNvPr id="22" name="Rectangle 21">
            <a:extLst>
              <a:ext uri="{FF2B5EF4-FFF2-40B4-BE49-F238E27FC236}">
                <a16:creationId xmlns:a16="http://schemas.microsoft.com/office/drawing/2014/main" id="{93A0A6A4-9738-4594-93F2-7B1D8286E0EB}"/>
              </a:ext>
            </a:extLst>
          </p:cNvPr>
          <p:cNvSpPr/>
          <p:nvPr userDrawn="1"/>
        </p:nvSpPr>
        <p:spPr>
          <a:xfrm>
            <a:off x="6158467" y="4081113"/>
            <a:ext cx="2735592" cy="251942"/>
          </a:xfrm>
          <a:prstGeom prst="rect">
            <a:avLst/>
          </a:prstGeom>
          <a:solidFill>
            <a:schemeClr val="tx2"/>
          </a:solidFill>
          <a:ln w="952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47" tIns="45673" rIns="91347" bIns="45673" numCol="1" spcCol="0" rtlCol="0" fromWordArt="0" anchor="ctr" anchorCtr="0" forceAA="0" compatLnSpc="1">
            <a:prstTxWarp prst="textNoShape">
              <a:avLst/>
            </a:prstTxWarp>
            <a:noAutofit/>
          </a:bodyPr>
          <a:lstStyle/>
          <a:p>
            <a:pPr marL="0" marR="0" lvl="0" indent="0" algn="ctr" defTabSz="913395" rtl="0" eaLnBrk="0" fontAlgn="base" latinLnBrk="0" hangingPunct="0">
              <a:lnSpc>
                <a:spcPct val="100000"/>
              </a:lnSpc>
              <a:spcBef>
                <a:spcPct val="0"/>
              </a:spcBef>
              <a:spcAft>
                <a:spcPct val="0"/>
              </a:spcAft>
              <a:buClr>
                <a:prstClr val="black"/>
              </a:buClr>
              <a:buSzTx/>
              <a:buFontTx/>
              <a:buNone/>
              <a:tabLst/>
              <a:defRPr/>
            </a:pPr>
            <a:r>
              <a:rPr kumimoji="0" lang="en-US" sz="1200" b="0" i="0" u="none" strike="noStrike" kern="1200" cap="none" spc="0" normalizeH="0" baseline="0" noProof="0" err="1">
                <a:ln>
                  <a:noFill/>
                </a:ln>
                <a:solidFill>
                  <a:prstClr val="white"/>
                </a:solidFill>
                <a:effectLst/>
                <a:uLnTx/>
                <a:uFillTx/>
                <a:latin typeface="Arial"/>
                <a:ea typeface="+mn-ea"/>
                <a:cs typeface="+mn-cs"/>
              </a:rPr>
              <a:t>Kontant</a:t>
            </a:r>
            <a:r>
              <a:rPr kumimoji="0" lang="en-US" sz="1200" b="0" i="0" u="none" strike="noStrike" kern="1200" cap="none" spc="0" normalizeH="0" baseline="0" noProof="0">
                <a:ln>
                  <a:noFill/>
                </a:ln>
                <a:solidFill>
                  <a:prstClr val="white"/>
                </a:solidFill>
                <a:effectLst/>
                <a:uLnTx/>
                <a:uFillTx/>
                <a:latin typeface="Arial"/>
                <a:ea typeface="+mn-ea"/>
                <a:cs typeface="+mn-cs"/>
              </a:rPr>
              <a:t> </a:t>
            </a:r>
            <a:r>
              <a:rPr kumimoji="0" lang="en-US" sz="1200" b="1" i="0" u="none" strike="noStrike" kern="1200" cap="none" spc="0" normalizeH="0" baseline="0" noProof="0">
                <a:ln>
                  <a:noFill/>
                </a:ln>
                <a:solidFill>
                  <a:srgbClr val="FFE183"/>
                </a:solidFill>
                <a:effectLst/>
                <a:uLnTx/>
                <a:uFillTx/>
                <a:latin typeface="Arial"/>
                <a:ea typeface="+mn-ea"/>
                <a:cs typeface="+mn-cs"/>
              </a:rPr>
              <a:t>Neutral</a:t>
            </a:r>
          </a:p>
        </p:txBody>
      </p:sp>
      <p:graphicFrame>
        <p:nvGraphicFramePr>
          <p:cNvPr id="24" name="Object 23">
            <a:extLst>
              <a:ext uri="{FF2B5EF4-FFF2-40B4-BE49-F238E27FC236}">
                <a16:creationId xmlns:a16="http://schemas.microsoft.com/office/drawing/2014/main" id="{C27D8D2B-7347-41AD-8A54-DFB692BDC67E}"/>
              </a:ext>
            </a:extLst>
          </p:cNvPr>
          <p:cNvGraphicFramePr>
            <a:graphicFrameLocks noChangeAspect="1"/>
          </p:cNvGraphicFramePr>
          <p:nvPr userDrawn="1"/>
        </p:nvGraphicFramePr>
        <p:xfrm>
          <a:off x="624820" y="6107886"/>
          <a:ext cx="10979466" cy="199979"/>
        </p:xfrm>
        <a:graphic>
          <a:graphicData uri="http://schemas.openxmlformats.org/presentationml/2006/ole">
            <mc:AlternateContent xmlns:mc="http://schemas.openxmlformats.org/markup-compatibility/2006">
              <mc:Choice xmlns:v="urn:schemas-microsoft-com:vml" Requires="v">
                <p:oleObj name="Worksheet" r:id="rId4" imgW="10982255" imgH="200070" progId="Excel.Sheet.12">
                  <p:embed/>
                </p:oleObj>
              </mc:Choice>
              <mc:Fallback>
                <p:oleObj name="Worksheet" r:id="rId4" imgW="10982255" imgH="200070" progId="Excel.Sheet.12">
                  <p:embed/>
                  <p:pic>
                    <p:nvPicPr>
                      <p:cNvPr id="24" name="Object 23">
                        <a:extLst>
                          <a:ext uri="{FF2B5EF4-FFF2-40B4-BE49-F238E27FC236}">
                            <a16:creationId xmlns:a16="http://schemas.microsoft.com/office/drawing/2014/main" id="{C27D8D2B-7347-41AD-8A54-DFB692BDC67E}"/>
                          </a:ext>
                        </a:extLst>
                      </p:cNvPr>
                      <p:cNvPicPr/>
                      <p:nvPr/>
                    </p:nvPicPr>
                    <p:blipFill>
                      <a:blip r:embed="rId5"/>
                      <a:stretch>
                        <a:fillRect/>
                      </a:stretch>
                    </p:blipFill>
                    <p:spPr>
                      <a:xfrm>
                        <a:off x="624820" y="6107886"/>
                        <a:ext cx="10979466" cy="199979"/>
                      </a:xfrm>
                      <a:prstGeom prst="rect">
                        <a:avLst/>
                      </a:prstGeom>
                    </p:spPr>
                  </p:pic>
                </p:oleObj>
              </mc:Fallback>
            </mc:AlternateContent>
          </a:graphicData>
        </a:graphic>
      </p:graphicFrame>
      <p:sp>
        <p:nvSpPr>
          <p:cNvPr id="25" name="Rectangle 24">
            <a:extLst>
              <a:ext uri="{FF2B5EF4-FFF2-40B4-BE49-F238E27FC236}">
                <a16:creationId xmlns:a16="http://schemas.microsoft.com/office/drawing/2014/main" id="{0C48EA7E-996F-40C3-A3A0-7A5EA5E8FCC9}"/>
              </a:ext>
            </a:extLst>
          </p:cNvPr>
          <p:cNvSpPr/>
          <p:nvPr userDrawn="1"/>
        </p:nvSpPr>
        <p:spPr>
          <a:xfrm>
            <a:off x="9066605" y="1924650"/>
            <a:ext cx="2735592" cy="251942"/>
          </a:xfrm>
          <a:prstGeom prst="rect">
            <a:avLst/>
          </a:prstGeom>
          <a:solidFill>
            <a:schemeClr val="tx2"/>
          </a:solidFill>
          <a:ln w="952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47" tIns="45673" rIns="91347" bIns="45673" numCol="1" spcCol="0" rtlCol="0" fromWordArt="0" anchor="ctr" anchorCtr="0" forceAA="0" compatLnSpc="1">
            <a:prstTxWarp prst="textNoShape">
              <a:avLst/>
            </a:prstTxWarp>
            <a:noAutofit/>
          </a:bodyPr>
          <a:lstStyle/>
          <a:p>
            <a:pPr marL="0" marR="0" lvl="0" indent="0" algn="ctr" defTabSz="913395" rtl="0" eaLnBrk="0" fontAlgn="base" latinLnBrk="0" hangingPunct="0">
              <a:lnSpc>
                <a:spcPct val="100000"/>
              </a:lnSpc>
              <a:spcBef>
                <a:spcPct val="0"/>
              </a:spcBef>
              <a:spcAft>
                <a:spcPct val="0"/>
              </a:spcAft>
              <a:buClr>
                <a:prstClr val="black"/>
              </a:buClr>
              <a:buSzTx/>
              <a:buFontTx/>
              <a:buNone/>
              <a:tabLst/>
              <a:defRPr/>
            </a:pPr>
            <a:r>
              <a:rPr kumimoji="0" lang="en-US" sz="1200" b="0" i="0" u="none" strike="noStrike" kern="1200" cap="none" spc="0" normalizeH="0" baseline="0" noProof="0" err="1">
                <a:ln>
                  <a:noFill/>
                </a:ln>
                <a:solidFill>
                  <a:prstClr val="white"/>
                </a:solidFill>
                <a:effectLst/>
                <a:uLnTx/>
                <a:uFillTx/>
                <a:latin typeface="Arial"/>
                <a:ea typeface="+mn-ea"/>
                <a:cs typeface="+mn-cs"/>
              </a:rPr>
              <a:t>Højrentelande</a:t>
            </a:r>
            <a:r>
              <a:rPr kumimoji="0" lang="en-US" sz="1200" b="1" i="0" u="none" strike="noStrike" kern="1200" cap="none" spc="0" normalizeH="0" baseline="0" noProof="0">
                <a:ln>
                  <a:noFill/>
                </a:ln>
                <a:solidFill>
                  <a:prstClr val="white"/>
                </a:solidFill>
                <a:effectLst/>
                <a:uLnTx/>
                <a:uFillTx/>
                <a:latin typeface="Arial"/>
                <a:ea typeface="+mn-ea"/>
                <a:cs typeface="+mn-cs"/>
              </a:rPr>
              <a:t> </a:t>
            </a:r>
            <a:r>
              <a:rPr kumimoji="0" lang="en-US" sz="1200" b="1" i="0" u="none" strike="noStrike" kern="1200" cap="none" spc="0" normalizeH="0" baseline="0" noProof="0">
                <a:ln>
                  <a:noFill/>
                </a:ln>
                <a:solidFill>
                  <a:srgbClr val="FFE183"/>
                </a:solidFill>
                <a:effectLst/>
                <a:uLnTx/>
                <a:uFillTx/>
                <a:latin typeface="Arial"/>
                <a:ea typeface="+mn-ea"/>
                <a:cs typeface="+mn-cs"/>
              </a:rPr>
              <a:t>Neutral</a:t>
            </a:r>
          </a:p>
        </p:txBody>
      </p:sp>
      <p:sp>
        <p:nvSpPr>
          <p:cNvPr id="26" name="Title 1">
            <a:extLst>
              <a:ext uri="{FF2B5EF4-FFF2-40B4-BE49-F238E27FC236}">
                <a16:creationId xmlns:a16="http://schemas.microsoft.com/office/drawing/2014/main" id="{64532881-792E-4012-B1F9-9568FAD5E670}"/>
              </a:ext>
            </a:extLst>
          </p:cNvPr>
          <p:cNvSpPr>
            <a:spLocks noGrp="1"/>
          </p:cNvSpPr>
          <p:nvPr>
            <p:ph type="title"/>
          </p:nvPr>
        </p:nvSpPr>
        <p:spPr>
          <a:xfrm>
            <a:off x="647834" y="360000"/>
            <a:ext cx="7198125" cy="720000"/>
          </a:xfrm>
        </p:spPr>
        <p:txBody>
          <a:bodyPr/>
          <a:lstStyle/>
          <a:p>
            <a:r>
              <a:rPr lang="en-US"/>
              <a:t>Click to edit Master title style</a:t>
            </a:r>
          </a:p>
        </p:txBody>
      </p:sp>
    </p:spTree>
    <p:extLst>
      <p:ext uri="{BB962C8B-B14F-4D97-AF65-F5344CB8AC3E}">
        <p14:creationId xmlns:p14="http://schemas.microsoft.com/office/powerpoint/2010/main" val="617681051"/>
      </p:ext>
    </p:extLst>
  </p:cSld>
  <p:clrMapOvr>
    <a:masterClrMapping/>
  </p:clrMapOvr>
  <p:hf hdr="0" ftr="0" dt="0"/>
</p:sldLayout>
</file>

<file path=ppt/slideLayouts/slideLayout377.xml><?xml version="1.0" encoding="utf-8"?>
<p:sldLayout xmlns:a="http://schemas.openxmlformats.org/drawingml/2006/main" xmlns:r="http://schemas.openxmlformats.org/officeDocument/2006/relationships" xmlns:p="http://schemas.openxmlformats.org/presentationml/2006/main" preserve="1" userDrawn="1">
  <p:cSld name="3_Title">
    <p:spTree>
      <p:nvGrpSpPr>
        <p:cNvPr id="1" name=""/>
        <p:cNvGrpSpPr/>
        <p:nvPr/>
      </p:nvGrpSpPr>
      <p:grpSpPr>
        <a:xfrm>
          <a:off x="0" y="0"/>
          <a:ext cx="0" cy="0"/>
          <a:chOff x="0" y="0"/>
          <a:chExt cx="0" cy="0"/>
        </a:xfrm>
      </p:grpSpPr>
      <p:sp>
        <p:nvSpPr>
          <p:cNvPr id="2" name="Title 1"/>
          <p:cNvSpPr>
            <a:spLocks noGrp="1"/>
          </p:cNvSpPr>
          <p:nvPr>
            <p:ph type="title"/>
          </p:nvPr>
        </p:nvSpPr>
        <p:spPr>
          <a:xfrm>
            <a:off x="647834" y="360000"/>
            <a:ext cx="7198125" cy="720000"/>
          </a:xfrm>
        </p:spPr>
        <p:txBody>
          <a:bodyPr/>
          <a:lstStyle/>
          <a:p>
            <a:r>
              <a:rPr lang="en-US"/>
              <a:t>Click to edit Master title style</a:t>
            </a:r>
          </a:p>
        </p:txBody>
      </p:sp>
      <p:cxnSp>
        <p:nvCxnSpPr>
          <p:cNvPr id="4" name="Straight Connector 3">
            <a:extLst>
              <a:ext uri="{FF2B5EF4-FFF2-40B4-BE49-F238E27FC236}">
                <a16:creationId xmlns:a16="http://schemas.microsoft.com/office/drawing/2014/main" id="{B57B00C2-AADE-4B3C-B528-CB0D806AB6D2}"/>
              </a:ext>
            </a:extLst>
          </p:cNvPr>
          <p:cNvCxnSpPr/>
          <p:nvPr userDrawn="1"/>
        </p:nvCxnSpPr>
        <p:spPr>
          <a:xfrm>
            <a:off x="647831" y="6316537"/>
            <a:ext cx="10890764" cy="0"/>
          </a:xfrm>
          <a:prstGeom prst="line">
            <a:avLst/>
          </a:prstGeom>
          <a:ln w="9525">
            <a:solidFill>
              <a:srgbClr val="8B8A8D"/>
            </a:solidFill>
          </a:ln>
        </p:spPr>
        <p:style>
          <a:lnRef idx="1">
            <a:schemeClr val="accent1"/>
          </a:lnRef>
          <a:fillRef idx="0">
            <a:schemeClr val="accent1"/>
          </a:fillRef>
          <a:effectRef idx="0">
            <a:schemeClr val="accent1"/>
          </a:effectRef>
          <a:fontRef idx="minor">
            <a:schemeClr val="tx1"/>
          </a:fontRef>
        </p:style>
      </p:cxnSp>
      <p:sp>
        <p:nvSpPr>
          <p:cNvPr id="5" name="Text Box 6">
            <a:extLst>
              <a:ext uri="{FF2B5EF4-FFF2-40B4-BE49-F238E27FC236}">
                <a16:creationId xmlns:a16="http://schemas.microsoft.com/office/drawing/2014/main" id="{07CC87FE-0EE7-4CC2-AF1E-29A8C9232856}"/>
              </a:ext>
            </a:extLst>
          </p:cNvPr>
          <p:cNvSpPr txBox="1">
            <a:spLocks noChangeArrowheads="1"/>
          </p:cNvSpPr>
          <p:nvPr userDrawn="1"/>
        </p:nvSpPr>
        <p:spPr bwMode="auto">
          <a:xfrm>
            <a:off x="8372064" y="6098258"/>
            <a:ext cx="3166533" cy="2022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108769" tIns="54384" rIns="108769" bIns="54384">
            <a:spAutoFit/>
          </a:bodyPr>
          <a:lstStyle>
            <a:lvl1pPr eaLnBrk="0" hangingPunct="0">
              <a:defRPr sz="2000">
                <a:solidFill>
                  <a:schemeClr val="tx1"/>
                </a:solidFill>
                <a:latin typeface="Arial" charset="0"/>
                <a:cs typeface="Arial" charset="0"/>
              </a:defRPr>
            </a:lvl1pPr>
            <a:lvl2pPr marL="742950" indent="-285750" eaLnBrk="0" hangingPunct="0">
              <a:defRPr sz="2000">
                <a:solidFill>
                  <a:schemeClr val="tx1"/>
                </a:solidFill>
                <a:latin typeface="Arial" charset="0"/>
                <a:cs typeface="Arial" charset="0"/>
              </a:defRPr>
            </a:lvl2pPr>
            <a:lvl3pPr marL="1143000" indent="-228600" eaLnBrk="0" hangingPunct="0">
              <a:defRPr sz="2000">
                <a:solidFill>
                  <a:schemeClr val="tx1"/>
                </a:solidFill>
                <a:latin typeface="Arial" charset="0"/>
                <a:cs typeface="Arial" charset="0"/>
              </a:defRPr>
            </a:lvl3pPr>
            <a:lvl4pPr marL="1600200" indent="-228600" eaLnBrk="0" hangingPunct="0">
              <a:defRPr sz="2000">
                <a:solidFill>
                  <a:schemeClr val="tx1"/>
                </a:solidFill>
                <a:latin typeface="Arial" charset="0"/>
                <a:cs typeface="Arial" charset="0"/>
              </a:defRPr>
            </a:lvl4pPr>
            <a:lvl5pPr marL="2057400" indent="-228600" eaLnBrk="0" hangingPunct="0">
              <a:defRPr sz="2000">
                <a:solidFill>
                  <a:schemeClr val="tx1"/>
                </a:solidFill>
                <a:latin typeface="Arial" charset="0"/>
                <a:cs typeface="Arial" charset="0"/>
              </a:defRPr>
            </a:lvl5pPr>
            <a:lvl6pPr marL="2514600" indent="-228600" eaLnBrk="0" fontAlgn="base" hangingPunct="0">
              <a:spcBef>
                <a:spcPct val="0"/>
              </a:spcBef>
              <a:spcAft>
                <a:spcPct val="0"/>
              </a:spcAft>
              <a:defRPr sz="2000">
                <a:solidFill>
                  <a:schemeClr val="tx1"/>
                </a:solidFill>
                <a:latin typeface="Arial" charset="0"/>
                <a:cs typeface="Arial" charset="0"/>
              </a:defRPr>
            </a:lvl6pPr>
            <a:lvl7pPr marL="2971800" indent="-228600" eaLnBrk="0" fontAlgn="base" hangingPunct="0">
              <a:spcBef>
                <a:spcPct val="0"/>
              </a:spcBef>
              <a:spcAft>
                <a:spcPct val="0"/>
              </a:spcAft>
              <a:defRPr sz="2000">
                <a:solidFill>
                  <a:schemeClr val="tx1"/>
                </a:solidFill>
                <a:latin typeface="Arial" charset="0"/>
                <a:cs typeface="Arial" charset="0"/>
              </a:defRPr>
            </a:lvl7pPr>
            <a:lvl8pPr marL="3429000" indent="-228600" eaLnBrk="0" fontAlgn="base" hangingPunct="0">
              <a:spcBef>
                <a:spcPct val="0"/>
              </a:spcBef>
              <a:spcAft>
                <a:spcPct val="0"/>
              </a:spcAft>
              <a:defRPr sz="2000">
                <a:solidFill>
                  <a:schemeClr val="tx1"/>
                </a:solidFill>
                <a:latin typeface="Arial" charset="0"/>
                <a:cs typeface="Arial" charset="0"/>
              </a:defRPr>
            </a:lvl8pPr>
            <a:lvl9pPr marL="3886200" indent="-228600" eaLnBrk="0" fontAlgn="base" hangingPunct="0">
              <a:spcBef>
                <a:spcPct val="0"/>
              </a:spcBef>
              <a:spcAft>
                <a:spcPct val="0"/>
              </a:spcAft>
              <a:defRPr sz="2000">
                <a:solidFill>
                  <a:schemeClr val="tx1"/>
                </a:solidFill>
                <a:latin typeface="Arial" charset="0"/>
                <a:cs typeface="Arial" charset="0"/>
              </a:defRPr>
            </a:lvl9pPr>
          </a:lstStyle>
          <a:p>
            <a:pPr algn="r" eaLnBrk="1" hangingPunct="1">
              <a:spcBef>
                <a:spcPct val="50000"/>
              </a:spcBef>
            </a:pPr>
            <a:r>
              <a:rPr lang="en-US" sz="600" i="1"/>
              <a:t>Source: </a:t>
            </a:r>
            <a:r>
              <a:rPr lang="en-US" sz="600" i="1" err="1"/>
              <a:t>Refinitiv</a:t>
            </a:r>
            <a:r>
              <a:rPr lang="en-US" sz="600" i="1"/>
              <a:t> </a:t>
            </a:r>
            <a:r>
              <a:rPr lang="en-US" sz="600" i="1" err="1"/>
              <a:t>Datastream</a:t>
            </a:r>
            <a:r>
              <a:rPr lang="en-US" sz="600" i="1"/>
              <a:t> / Nordea</a:t>
            </a:r>
          </a:p>
        </p:txBody>
      </p:sp>
      <p:sp>
        <p:nvSpPr>
          <p:cNvPr id="8" name="Rectangle 7">
            <a:extLst>
              <a:ext uri="{FF2B5EF4-FFF2-40B4-BE49-F238E27FC236}">
                <a16:creationId xmlns:a16="http://schemas.microsoft.com/office/drawing/2014/main" id="{77FE5D32-7605-4183-A950-9471701FADFE}"/>
              </a:ext>
            </a:extLst>
          </p:cNvPr>
          <p:cNvSpPr/>
          <p:nvPr userDrawn="1"/>
        </p:nvSpPr>
        <p:spPr>
          <a:xfrm>
            <a:off x="3244997" y="2139260"/>
            <a:ext cx="2735592" cy="1792891"/>
          </a:xfrm>
          <a:prstGeom prst="rect">
            <a:avLst/>
          </a:prstGeom>
          <a:solidFill>
            <a:schemeClr val="bg1">
              <a:alpha val="75000"/>
            </a:schemeClr>
          </a:solidFill>
          <a:ln w="952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47" tIns="45673" rIns="91347" bIns="45673" numCol="1" spcCol="0" rtlCol="0" fromWordArt="0" anchor="ctr" anchorCtr="0" forceAA="0" compatLnSpc="1">
            <a:prstTxWarp prst="textNoShape">
              <a:avLst/>
            </a:prstTxWarp>
            <a:noAutofit/>
          </a:bodyPr>
          <a:lstStyle/>
          <a:p>
            <a:pPr>
              <a:buClr>
                <a:prstClr val="black"/>
              </a:buClr>
              <a:defRPr/>
            </a:pPr>
            <a:endParaRPr lang="en-US" sz="1000" b="0">
              <a:solidFill>
                <a:prstClr val="black"/>
              </a:solidFill>
            </a:endParaRPr>
          </a:p>
        </p:txBody>
      </p:sp>
      <p:pic>
        <p:nvPicPr>
          <p:cNvPr id="9" name="Picture 6" descr="Kuvahaun tulos haulle world map">
            <a:extLst>
              <a:ext uri="{FF2B5EF4-FFF2-40B4-BE49-F238E27FC236}">
                <a16:creationId xmlns:a16="http://schemas.microsoft.com/office/drawing/2014/main" id="{B19B0BCF-FC08-4901-B3B4-EA1DBE9D02ED}"/>
              </a:ext>
            </a:extLst>
          </p:cNvPr>
          <p:cNvPicPr>
            <a:picLocks noChangeAspect="1" noChangeArrowheads="1"/>
          </p:cNvPicPr>
          <p:nvPr userDrawn="1"/>
        </p:nvPicPr>
        <p:blipFill>
          <a:blip r:embed="rId2" cstate="print">
            <a:duotone>
              <a:prstClr val="black"/>
              <a:schemeClr val="accent5">
                <a:tint val="45000"/>
                <a:satMod val="400000"/>
              </a:schemeClr>
            </a:duotone>
            <a:extLst>
              <a:ext uri="{BEBA8EAE-BF5A-486C-A8C5-ECC9F3942E4B}">
                <a14:imgProps xmlns:a14="http://schemas.microsoft.com/office/drawing/2010/main">
                  <a14:imgLayer r:embed="rId3">
                    <a14:imgEffect>
                      <a14:brightnessContrast bright="81000" contrast="-31000"/>
                    </a14:imgEffect>
                  </a14:imgLayer>
                </a14:imgProps>
              </a:ext>
              <a:ext uri="{28A0092B-C50C-407E-A947-70E740481C1C}">
                <a14:useLocalDpi xmlns:a14="http://schemas.microsoft.com/office/drawing/2010/main" val="0"/>
              </a:ext>
            </a:extLst>
          </a:blip>
          <a:srcRect/>
          <a:stretch>
            <a:fillRect/>
          </a:stretch>
        </p:blipFill>
        <p:spPr bwMode="auto">
          <a:xfrm>
            <a:off x="1845007" y="1330260"/>
            <a:ext cx="8501986" cy="4195905"/>
          </a:xfrm>
          <a:prstGeom prst="rect">
            <a:avLst/>
          </a:prstGeom>
          <a:noFill/>
          <a:ln>
            <a:noFill/>
          </a:ln>
        </p:spPr>
      </p:pic>
      <p:sp>
        <p:nvSpPr>
          <p:cNvPr id="10" name="Rectangle 9">
            <a:extLst>
              <a:ext uri="{FF2B5EF4-FFF2-40B4-BE49-F238E27FC236}">
                <a16:creationId xmlns:a16="http://schemas.microsoft.com/office/drawing/2014/main" id="{35D6A443-A7D5-4354-B7C1-1CE61200CA8E}"/>
              </a:ext>
            </a:extLst>
          </p:cNvPr>
          <p:cNvSpPr/>
          <p:nvPr userDrawn="1"/>
        </p:nvSpPr>
        <p:spPr>
          <a:xfrm>
            <a:off x="336862" y="1917614"/>
            <a:ext cx="2746108" cy="2019523"/>
          </a:xfrm>
          <a:prstGeom prst="rect">
            <a:avLst/>
          </a:prstGeom>
          <a:solidFill>
            <a:schemeClr val="bg1">
              <a:alpha val="75000"/>
            </a:schemeClr>
          </a:solidFill>
          <a:ln w="952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47" tIns="45673" rIns="91347" bIns="45673" numCol="1" spcCol="0" rtlCol="0" fromWordArt="0" anchor="ctr" anchorCtr="0" forceAA="0" compatLnSpc="1">
            <a:prstTxWarp prst="textNoShape">
              <a:avLst/>
            </a:prstTxWarp>
            <a:noAutofit/>
          </a:bodyPr>
          <a:lstStyle/>
          <a:p>
            <a:pPr marL="0" marR="0" lvl="0" indent="0" algn="l" defTabSz="913395" rtl="0" eaLnBrk="0" fontAlgn="base" latinLnBrk="0" hangingPunct="0">
              <a:lnSpc>
                <a:spcPct val="100000"/>
              </a:lnSpc>
              <a:spcBef>
                <a:spcPct val="0"/>
              </a:spcBef>
              <a:spcAft>
                <a:spcPct val="0"/>
              </a:spcAft>
              <a:buClr>
                <a:prstClr val="black"/>
              </a:buClr>
              <a:buSzTx/>
              <a:buFontTx/>
              <a:buNone/>
              <a:tabLst/>
              <a:defRPr/>
            </a:pPr>
            <a:endParaRPr kumimoji="0" lang="en-US" sz="1000" b="0" i="0" u="none" strike="noStrike" kern="1200" cap="none" spc="0" normalizeH="0" baseline="0" noProof="0">
              <a:ln>
                <a:noFill/>
              </a:ln>
              <a:solidFill>
                <a:prstClr val="black"/>
              </a:solidFill>
              <a:effectLst/>
              <a:uLnTx/>
              <a:uFillTx/>
              <a:latin typeface="Arial"/>
              <a:ea typeface="+mn-ea"/>
              <a:cs typeface="+mn-cs"/>
            </a:endParaRPr>
          </a:p>
        </p:txBody>
      </p:sp>
      <p:sp>
        <p:nvSpPr>
          <p:cNvPr id="11" name="Rectangle 10">
            <a:extLst>
              <a:ext uri="{FF2B5EF4-FFF2-40B4-BE49-F238E27FC236}">
                <a16:creationId xmlns:a16="http://schemas.microsoft.com/office/drawing/2014/main" id="{D55E3270-546A-4EFC-9A27-0F1F4E8CC7EB}"/>
              </a:ext>
            </a:extLst>
          </p:cNvPr>
          <p:cNvSpPr/>
          <p:nvPr userDrawn="1"/>
        </p:nvSpPr>
        <p:spPr>
          <a:xfrm>
            <a:off x="3244997" y="1917614"/>
            <a:ext cx="2746108" cy="2019523"/>
          </a:xfrm>
          <a:prstGeom prst="rect">
            <a:avLst/>
          </a:prstGeom>
          <a:solidFill>
            <a:schemeClr val="bg1">
              <a:alpha val="75000"/>
            </a:schemeClr>
          </a:solidFill>
          <a:ln w="952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47" tIns="45673" rIns="91347" bIns="45673" numCol="1" spcCol="0" rtlCol="0" fromWordArt="0" anchor="ctr" anchorCtr="0" forceAA="0" compatLnSpc="1">
            <a:prstTxWarp prst="textNoShape">
              <a:avLst/>
            </a:prstTxWarp>
            <a:noAutofit/>
          </a:bodyPr>
          <a:lstStyle/>
          <a:p>
            <a:pPr marL="0" marR="0" lvl="0" indent="0" algn="l" defTabSz="913395" rtl="0" eaLnBrk="0" fontAlgn="base" latinLnBrk="0" hangingPunct="0">
              <a:lnSpc>
                <a:spcPct val="100000"/>
              </a:lnSpc>
              <a:spcBef>
                <a:spcPct val="0"/>
              </a:spcBef>
              <a:spcAft>
                <a:spcPct val="0"/>
              </a:spcAft>
              <a:buClr>
                <a:prstClr val="black"/>
              </a:buClr>
              <a:buSzTx/>
              <a:buFontTx/>
              <a:buNone/>
              <a:tabLst/>
              <a:defRPr/>
            </a:pPr>
            <a:endParaRPr kumimoji="0" lang="en-US" sz="1000" b="0" i="0" u="none" strike="noStrike" kern="1200" cap="none" spc="0" normalizeH="0" baseline="0" noProof="0">
              <a:ln>
                <a:noFill/>
              </a:ln>
              <a:solidFill>
                <a:prstClr val="black"/>
              </a:solidFill>
              <a:effectLst/>
              <a:uLnTx/>
              <a:uFillTx/>
              <a:latin typeface="Arial"/>
              <a:ea typeface="+mn-ea"/>
              <a:cs typeface="+mn-cs"/>
            </a:endParaRPr>
          </a:p>
        </p:txBody>
      </p:sp>
      <p:sp>
        <p:nvSpPr>
          <p:cNvPr id="12" name="Rectangle 11">
            <a:extLst>
              <a:ext uri="{FF2B5EF4-FFF2-40B4-BE49-F238E27FC236}">
                <a16:creationId xmlns:a16="http://schemas.microsoft.com/office/drawing/2014/main" id="{09CA60C2-C2D9-4677-B023-28596CC62A59}"/>
              </a:ext>
            </a:extLst>
          </p:cNvPr>
          <p:cNvSpPr/>
          <p:nvPr userDrawn="1"/>
        </p:nvSpPr>
        <p:spPr>
          <a:xfrm>
            <a:off x="9066605" y="1924656"/>
            <a:ext cx="2746108" cy="2019523"/>
          </a:xfrm>
          <a:prstGeom prst="rect">
            <a:avLst/>
          </a:prstGeom>
          <a:solidFill>
            <a:schemeClr val="bg1">
              <a:alpha val="75000"/>
            </a:schemeClr>
          </a:solidFill>
          <a:ln w="952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47" tIns="45673" rIns="91347" bIns="45673" numCol="1" spcCol="0" rtlCol="0" fromWordArt="0" anchor="ctr" anchorCtr="0" forceAA="0" compatLnSpc="1">
            <a:prstTxWarp prst="textNoShape">
              <a:avLst/>
            </a:prstTxWarp>
            <a:noAutofit/>
          </a:bodyPr>
          <a:lstStyle/>
          <a:p>
            <a:pPr marL="0" marR="0" lvl="0" indent="0" algn="l" defTabSz="913395" rtl="0" eaLnBrk="0" fontAlgn="base" latinLnBrk="0" hangingPunct="0">
              <a:lnSpc>
                <a:spcPct val="100000"/>
              </a:lnSpc>
              <a:spcBef>
                <a:spcPct val="0"/>
              </a:spcBef>
              <a:spcAft>
                <a:spcPct val="0"/>
              </a:spcAft>
              <a:buClr>
                <a:prstClr val="black"/>
              </a:buClr>
              <a:buSzTx/>
              <a:buFontTx/>
              <a:buNone/>
              <a:tabLst/>
              <a:defRPr/>
            </a:pPr>
            <a:endParaRPr kumimoji="0" lang="en-US" sz="1000" b="0" i="0" u="none" strike="noStrike" kern="1200" cap="none" spc="0" normalizeH="0" baseline="0" noProof="0">
              <a:ln>
                <a:noFill/>
              </a:ln>
              <a:solidFill>
                <a:prstClr val="black"/>
              </a:solidFill>
              <a:effectLst/>
              <a:uLnTx/>
              <a:uFillTx/>
              <a:latin typeface="Arial"/>
              <a:ea typeface="+mn-ea"/>
              <a:cs typeface="+mn-cs"/>
            </a:endParaRPr>
          </a:p>
        </p:txBody>
      </p:sp>
      <p:sp>
        <p:nvSpPr>
          <p:cNvPr id="13" name="Rectangle 12">
            <a:extLst>
              <a:ext uri="{FF2B5EF4-FFF2-40B4-BE49-F238E27FC236}">
                <a16:creationId xmlns:a16="http://schemas.microsoft.com/office/drawing/2014/main" id="{F7953DEC-A7F5-4DEB-B681-2B58A3424046}"/>
              </a:ext>
            </a:extLst>
          </p:cNvPr>
          <p:cNvSpPr/>
          <p:nvPr userDrawn="1"/>
        </p:nvSpPr>
        <p:spPr>
          <a:xfrm>
            <a:off x="6158471" y="1924650"/>
            <a:ext cx="2746108" cy="2012482"/>
          </a:xfrm>
          <a:prstGeom prst="rect">
            <a:avLst/>
          </a:prstGeom>
          <a:solidFill>
            <a:schemeClr val="bg1">
              <a:alpha val="75000"/>
            </a:schemeClr>
          </a:solidFill>
          <a:ln w="952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47" tIns="45673" rIns="91347" bIns="45673" numCol="1" spcCol="0" rtlCol="0" fromWordArt="0" anchor="ctr" anchorCtr="0" forceAA="0" compatLnSpc="1">
            <a:prstTxWarp prst="textNoShape">
              <a:avLst/>
            </a:prstTxWarp>
            <a:noAutofit/>
          </a:bodyPr>
          <a:lstStyle/>
          <a:p>
            <a:pPr marL="0" marR="0" lvl="0" indent="0" algn="l" defTabSz="913395" rtl="0" eaLnBrk="0" fontAlgn="base" latinLnBrk="0" hangingPunct="0">
              <a:lnSpc>
                <a:spcPct val="100000"/>
              </a:lnSpc>
              <a:spcBef>
                <a:spcPct val="0"/>
              </a:spcBef>
              <a:spcAft>
                <a:spcPct val="0"/>
              </a:spcAft>
              <a:buClr>
                <a:prstClr val="black"/>
              </a:buClr>
              <a:buSzTx/>
              <a:buFontTx/>
              <a:buNone/>
              <a:tabLst/>
              <a:defRPr/>
            </a:pPr>
            <a:endParaRPr kumimoji="0" lang="en-US" sz="1000" b="0" i="0" u="none" strike="noStrike" kern="1200" cap="none" spc="0" normalizeH="0" baseline="0" noProof="0">
              <a:ln>
                <a:noFill/>
              </a:ln>
              <a:solidFill>
                <a:prstClr val="black"/>
              </a:solidFill>
              <a:effectLst/>
              <a:uLnTx/>
              <a:uFillTx/>
              <a:latin typeface="Arial"/>
              <a:ea typeface="+mn-ea"/>
              <a:cs typeface="+mn-cs"/>
            </a:endParaRPr>
          </a:p>
        </p:txBody>
      </p:sp>
      <p:sp>
        <p:nvSpPr>
          <p:cNvPr id="14" name="Rectangle 13">
            <a:extLst>
              <a:ext uri="{FF2B5EF4-FFF2-40B4-BE49-F238E27FC236}">
                <a16:creationId xmlns:a16="http://schemas.microsoft.com/office/drawing/2014/main" id="{C63B56DA-2162-459A-96B5-9C390CD9674F}"/>
              </a:ext>
            </a:extLst>
          </p:cNvPr>
          <p:cNvSpPr/>
          <p:nvPr userDrawn="1"/>
        </p:nvSpPr>
        <p:spPr>
          <a:xfrm>
            <a:off x="3244997" y="4077992"/>
            <a:ext cx="2746108" cy="2019523"/>
          </a:xfrm>
          <a:prstGeom prst="rect">
            <a:avLst/>
          </a:prstGeom>
          <a:solidFill>
            <a:schemeClr val="bg1">
              <a:alpha val="75000"/>
            </a:schemeClr>
          </a:solidFill>
          <a:ln w="952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47" tIns="45673" rIns="91347" bIns="45673" numCol="1" spcCol="0" rtlCol="0" fromWordArt="0" anchor="ctr" anchorCtr="0" forceAA="0" compatLnSpc="1">
            <a:prstTxWarp prst="textNoShape">
              <a:avLst/>
            </a:prstTxWarp>
            <a:noAutofit/>
          </a:bodyPr>
          <a:lstStyle/>
          <a:p>
            <a:pPr marL="0" marR="0" lvl="0" indent="0" algn="l" defTabSz="913395" rtl="0" eaLnBrk="0" fontAlgn="base" latinLnBrk="0" hangingPunct="0">
              <a:lnSpc>
                <a:spcPct val="100000"/>
              </a:lnSpc>
              <a:spcBef>
                <a:spcPct val="0"/>
              </a:spcBef>
              <a:spcAft>
                <a:spcPct val="0"/>
              </a:spcAft>
              <a:buClr>
                <a:prstClr val="black"/>
              </a:buClr>
              <a:buSzTx/>
              <a:buFontTx/>
              <a:buNone/>
              <a:tabLst/>
              <a:defRPr/>
            </a:pPr>
            <a:endParaRPr kumimoji="0" lang="en-US" sz="1000" b="0" i="0" u="none" strike="noStrike" kern="1200" cap="none" spc="0" normalizeH="0" baseline="0" noProof="0">
              <a:ln>
                <a:noFill/>
              </a:ln>
              <a:solidFill>
                <a:prstClr val="black"/>
              </a:solidFill>
              <a:effectLst/>
              <a:uLnTx/>
              <a:uFillTx/>
              <a:latin typeface="Arial"/>
              <a:ea typeface="+mn-ea"/>
              <a:cs typeface="+mn-cs"/>
            </a:endParaRPr>
          </a:p>
        </p:txBody>
      </p:sp>
      <p:sp>
        <p:nvSpPr>
          <p:cNvPr id="15" name="Rectangle 14">
            <a:extLst>
              <a:ext uri="{FF2B5EF4-FFF2-40B4-BE49-F238E27FC236}">
                <a16:creationId xmlns:a16="http://schemas.microsoft.com/office/drawing/2014/main" id="{0C8FEFC2-37ED-4157-94AF-5D5FAA5C7310}"/>
              </a:ext>
            </a:extLst>
          </p:cNvPr>
          <p:cNvSpPr/>
          <p:nvPr userDrawn="1"/>
        </p:nvSpPr>
        <p:spPr>
          <a:xfrm>
            <a:off x="6158471" y="4070503"/>
            <a:ext cx="2746108" cy="2019523"/>
          </a:xfrm>
          <a:prstGeom prst="rect">
            <a:avLst/>
          </a:prstGeom>
          <a:solidFill>
            <a:schemeClr val="bg1">
              <a:alpha val="75000"/>
            </a:schemeClr>
          </a:solidFill>
          <a:ln w="952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47" tIns="45673" rIns="91347" bIns="45673" numCol="1" spcCol="0" rtlCol="0" fromWordArt="0" anchor="ctr" anchorCtr="0" forceAA="0" compatLnSpc="1">
            <a:prstTxWarp prst="textNoShape">
              <a:avLst/>
            </a:prstTxWarp>
            <a:noAutofit/>
          </a:bodyPr>
          <a:lstStyle/>
          <a:p>
            <a:pPr marL="0" marR="0" lvl="0" indent="0" algn="l" defTabSz="913395" rtl="0" eaLnBrk="0" fontAlgn="base" latinLnBrk="0" hangingPunct="0">
              <a:lnSpc>
                <a:spcPct val="100000"/>
              </a:lnSpc>
              <a:spcBef>
                <a:spcPct val="0"/>
              </a:spcBef>
              <a:spcAft>
                <a:spcPct val="0"/>
              </a:spcAft>
              <a:buClr>
                <a:prstClr val="black"/>
              </a:buClr>
              <a:buSzTx/>
              <a:buFontTx/>
              <a:buNone/>
              <a:tabLst/>
              <a:defRPr/>
            </a:pPr>
            <a:endParaRPr kumimoji="0" lang="en-US" sz="1000" b="0" i="0" u="none" strike="noStrike" kern="1200" cap="none" spc="0" normalizeH="0" baseline="0" noProof="0">
              <a:ln>
                <a:noFill/>
              </a:ln>
              <a:solidFill>
                <a:prstClr val="black"/>
              </a:solidFill>
              <a:effectLst/>
              <a:uLnTx/>
              <a:uFillTx/>
              <a:latin typeface="Arial"/>
              <a:ea typeface="+mn-ea"/>
              <a:cs typeface="+mn-cs"/>
            </a:endParaRPr>
          </a:p>
        </p:txBody>
      </p:sp>
      <p:sp>
        <p:nvSpPr>
          <p:cNvPr id="17" name="Rectangle 16">
            <a:extLst>
              <a:ext uri="{FF2B5EF4-FFF2-40B4-BE49-F238E27FC236}">
                <a16:creationId xmlns:a16="http://schemas.microsoft.com/office/drawing/2014/main" id="{6BF0CCD4-B5F1-4020-8FBA-2C6E43071F71}"/>
              </a:ext>
            </a:extLst>
          </p:cNvPr>
          <p:cNvSpPr/>
          <p:nvPr userDrawn="1"/>
        </p:nvSpPr>
        <p:spPr>
          <a:xfrm>
            <a:off x="336860" y="1917608"/>
            <a:ext cx="2735592" cy="251942"/>
          </a:xfrm>
          <a:prstGeom prst="rect">
            <a:avLst/>
          </a:prstGeom>
          <a:solidFill>
            <a:schemeClr val="tx2"/>
          </a:solidFill>
          <a:ln w="952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47" tIns="45673" rIns="91347" bIns="45673" numCol="1" spcCol="0" rtlCol="0" fromWordArt="0" anchor="ctr" anchorCtr="0" forceAA="0" compatLnSpc="1">
            <a:prstTxWarp prst="textNoShape">
              <a:avLst/>
            </a:prstTxWarp>
            <a:noAutofit/>
          </a:bodyPr>
          <a:lstStyle/>
          <a:p>
            <a:pPr marL="0" marR="0" lvl="0" indent="0" algn="ctr" defTabSz="913395" rtl="0" eaLnBrk="0" fontAlgn="base" latinLnBrk="0" hangingPunct="0">
              <a:lnSpc>
                <a:spcPct val="100000"/>
              </a:lnSpc>
              <a:spcBef>
                <a:spcPct val="0"/>
              </a:spcBef>
              <a:spcAft>
                <a:spcPct val="0"/>
              </a:spcAft>
              <a:buClr>
                <a:prstClr val="black"/>
              </a:buClr>
              <a:buSzTx/>
              <a:buFontTx/>
              <a:buNone/>
              <a:tabLst/>
              <a:defRPr/>
            </a:pPr>
            <a:r>
              <a:rPr kumimoji="0" lang="en-US" sz="1200" b="0" i="0" u="none" strike="noStrike" kern="1200" cap="none" spc="0" normalizeH="0" baseline="0" noProof="0" err="1">
                <a:ln>
                  <a:noFill/>
                </a:ln>
                <a:solidFill>
                  <a:prstClr val="white"/>
                </a:solidFill>
                <a:effectLst/>
                <a:uLnTx/>
                <a:uFillTx/>
                <a:latin typeface="Arial"/>
                <a:ea typeface="+mn-ea"/>
                <a:cs typeface="+mn-cs"/>
              </a:rPr>
              <a:t>Virksomhedsobligationer</a:t>
            </a:r>
            <a:r>
              <a:rPr kumimoji="0" lang="en-US" sz="1200" b="1" i="0" u="none" strike="noStrike" kern="1200" cap="none" spc="0" normalizeH="0" baseline="0" noProof="0">
                <a:ln>
                  <a:noFill/>
                </a:ln>
                <a:solidFill>
                  <a:prstClr val="white"/>
                </a:solidFill>
                <a:effectLst/>
                <a:uLnTx/>
                <a:uFillTx/>
                <a:latin typeface="Arial"/>
                <a:ea typeface="+mn-ea"/>
                <a:cs typeface="+mn-cs"/>
              </a:rPr>
              <a:t> </a:t>
            </a:r>
            <a:r>
              <a:rPr kumimoji="0" lang="en-US" sz="1200" b="1" i="0" u="none" strike="noStrike" kern="1200" cap="none" spc="0" normalizeH="0" baseline="0" noProof="0" err="1">
                <a:ln>
                  <a:noFill/>
                </a:ln>
                <a:solidFill>
                  <a:srgbClr val="FF5959"/>
                </a:solidFill>
                <a:effectLst/>
                <a:uLnTx/>
                <a:uFillTx/>
                <a:latin typeface="Arial"/>
                <a:ea typeface="+mn-ea"/>
                <a:cs typeface="+mn-cs"/>
              </a:rPr>
              <a:t>Undervægt</a:t>
            </a:r>
            <a:endParaRPr kumimoji="0" lang="en-US" sz="1200" b="1" i="0" u="none" strike="noStrike" kern="1200" cap="none" spc="0" normalizeH="0" baseline="0" noProof="0">
              <a:ln>
                <a:noFill/>
              </a:ln>
              <a:solidFill>
                <a:srgbClr val="FF5959"/>
              </a:solidFill>
              <a:effectLst/>
              <a:uLnTx/>
              <a:uFillTx/>
              <a:latin typeface="Arial"/>
              <a:ea typeface="+mn-ea"/>
              <a:cs typeface="+mn-cs"/>
            </a:endParaRPr>
          </a:p>
        </p:txBody>
      </p:sp>
      <p:sp>
        <p:nvSpPr>
          <p:cNvPr id="18" name="Rectangle 17">
            <a:extLst>
              <a:ext uri="{FF2B5EF4-FFF2-40B4-BE49-F238E27FC236}">
                <a16:creationId xmlns:a16="http://schemas.microsoft.com/office/drawing/2014/main" id="{F3FDCCC1-BE7C-42E7-99CC-AE0B8EE8EADE}"/>
              </a:ext>
            </a:extLst>
          </p:cNvPr>
          <p:cNvSpPr/>
          <p:nvPr userDrawn="1"/>
        </p:nvSpPr>
        <p:spPr>
          <a:xfrm>
            <a:off x="3244996" y="1917608"/>
            <a:ext cx="2735592" cy="251942"/>
          </a:xfrm>
          <a:prstGeom prst="rect">
            <a:avLst/>
          </a:prstGeom>
          <a:solidFill>
            <a:schemeClr val="tx2"/>
          </a:solidFill>
          <a:ln w="952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47" tIns="45673" rIns="91347" bIns="45673" numCol="1" spcCol="0" rtlCol="0" fromWordArt="0" anchor="ctr" anchorCtr="0" forceAA="0" compatLnSpc="1">
            <a:prstTxWarp prst="textNoShape">
              <a:avLst/>
            </a:prstTxWarp>
            <a:noAutofit/>
          </a:bodyPr>
          <a:lstStyle/>
          <a:p>
            <a:pPr marL="0" marR="0" lvl="0" indent="0" algn="ctr" defTabSz="913395" rtl="0" eaLnBrk="0" fontAlgn="base" latinLnBrk="0" hangingPunct="0">
              <a:lnSpc>
                <a:spcPct val="100000"/>
              </a:lnSpc>
              <a:spcBef>
                <a:spcPct val="0"/>
              </a:spcBef>
              <a:spcAft>
                <a:spcPct val="0"/>
              </a:spcAft>
              <a:buClr>
                <a:prstClr val="black"/>
              </a:buClr>
              <a:buSzTx/>
              <a:buFontTx/>
              <a:buNone/>
              <a:tabLst/>
              <a:defRPr/>
            </a:pPr>
            <a:r>
              <a:rPr kumimoji="0" lang="en-US" sz="1200" b="0" i="0" u="none" strike="noStrike" kern="1200" cap="none" spc="0" normalizeH="0" baseline="0" noProof="0">
                <a:ln>
                  <a:noFill/>
                </a:ln>
                <a:solidFill>
                  <a:prstClr val="white"/>
                </a:solidFill>
                <a:effectLst/>
                <a:uLnTx/>
                <a:uFillTx/>
                <a:latin typeface="Arial"/>
                <a:ea typeface="+mn-ea"/>
                <a:cs typeface="+mn-cs"/>
              </a:rPr>
              <a:t>Virk. Obl. </a:t>
            </a:r>
            <a:r>
              <a:rPr kumimoji="0" lang="en-US" sz="1200" b="0" i="0" u="none" strike="noStrike" kern="1200" cap="none" spc="0" normalizeH="0" baseline="0" noProof="0" err="1">
                <a:ln>
                  <a:noFill/>
                </a:ln>
                <a:solidFill>
                  <a:prstClr val="white"/>
                </a:solidFill>
                <a:effectLst/>
                <a:uLnTx/>
                <a:uFillTx/>
                <a:latin typeface="Arial"/>
                <a:ea typeface="+mn-ea"/>
                <a:cs typeface="+mn-cs"/>
              </a:rPr>
              <a:t>Højrente</a:t>
            </a:r>
            <a:r>
              <a:rPr kumimoji="0" lang="en-US" sz="1200" b="1" i="0" u="none" strike="noStrike" kern="1200" cap="none" spc="0" normalizeH="0" baseline="0" noProof="0">
                <a:ln>
                  <a:noFill/>
                </a:ln>
                <a:solidFill>
                  <a:prstClr val="white"/>
                </a:solidFill>
                <a:effectLst/>
                <a:uLnTx/>
                <a:uFillTx/>
                <a:latin typeface="Arial"/>
                <a:ea typeface="+mn-ea"/>
                <a:cs typeface="+mn-cs"/>
              </a:rPr>
              <a:t> </a:t>
            </a:r>
            <a:r>
              <a:rPr kumimoji="0" lang="en-US" sz="1200" b="1" i="0" u="none" strike="noStrike" kern="1200" cap="none" spc="0" normalizeH="0" baseline="0" noProof="0" err="1">
                <a:ln>
                  <a:noFill/>
                </a:ln>
                <a:solidFill>
                  <a:srgbClr val="FF5959"/>
                </a:solidFill>
                <a:effectLst/>
                <a:uLnTx/>
                <a:uFillTx/>
                <a:latin typeface="Arial"/>
                <a:ea typeface="+mn-ea"/>
                <a:cs typeface="+mn-cs"/>
              </a:rPr>
              <a:t>Undervægt</a:t>
            </a:r>
            <a:endParaRPr kumimoji="0" lang="en-US" sz="1200" b="1" i="0" u="none" strike="noStrike" kern="1200" cap="none" spc="0" normalizeH="0" baseline="0" noProof="0">
              <a:ln>
                <a:noFill/>
              </a:ln>
              <a:solidFill>
                <a:srgbClr val="FF5959"/>
              </a:solidFill>
              <a:effectLst/>
              <a:uLnTx/>
              <a:uFillTx/>
              <a:latin typeface="Arial"/>
              <a:ea typeface="+mn-ea"/>
              <a:cs typeface="+mn-cs"/>
            </a:endParaRPr>
          </a:p>
        </p:txBody>
      </p:sp>
      <p:sp>
        <p:nvSpPr>
          <p:cNvPr id="19" name="Rectangle 18">
            <a:extLst>
              <a:ext uri="{FF2B5EF4-FFF2-40B4-BE49-F238E27FC236}">
                <a16:creationId xmlns:a16="http://schemas.microsoft.com/office/drawing/2014/main" id="{BEE0C6B3-0F3E-4D5A-B847-3FF4CFE5BBAF}"/>
              </a:ext>
            </a:extLst>
          </p:cNvPr>
          <p:cNvSpPr/>
          <p:nvPr userDrawn="1"/>
        </p:nvSpPr>
        <p:spPr>
          <a:xfrm>
            <a:off x="6158467" y="1923860"/>
            <a:ext cx="2735592" cy="251942"/>
          </a:xfrm>
          <a:prstGeom prst="rect">
            <a:avLst/>
          </a:prstGeom>
          <a:solidFill>
            <a:schemeClr val="tx2"/>
          </a:solidFill>
          <a:ln w="952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47" tIns="45673" rIns="91347" bIns="45673" numCol="1" spcCol="0" rtlCol="0" fromWordArt="0" anchor="ctr" anchorCtr="0" forceAA="0" compatLnSpc="1">
            <a:prstTxWarp prst="textNoShape">
              <a:avLst/>
            </a:prstTxWarp>
            <a:noAutofit/>
          </a:bodyPr>
          <a:lstStyle/>
          <a:p>
            <a:pPr marL="0" marR="0" lvl="0" indent="0" algn="ctr" defTabSz="913395" rtl="0" eaLnBrk="0" fontAlgn="base" latinLnBrk="0" hangingPunct="0">
              <a:lnSpc>
                <a:spcPct val="100000"/>
              </a:lnSpc>
              <a:spcBef>
                <a:spcPct val="0"/>
              </a:spcBef>
              <a:spcAft>
                <a:spcPct val="0"/>
              </a:spcAft>
              <a:buClr>
                <a:prstClr val="black"/>
              </a:buClr>
              <a:buSzTx/>
              <a:buFontTx/>
              <a:buNone/>
              <a:tabLst/>
              <a:defRPr/>
            </a:pPr>
            <a:r>
              <a:rPr kumimoji="0" lang="en-US" sz="1200" b="0" i="0" u="none" strike="noStrike" kern="1200" cap="none" spc="0" normalizeH="0" baseline="0" noProof="0" err="1">
                <a:ln>
                  <a:noFill/>
                </a:ln>
                <a:solidFill>
                  <a:prstClr val="white"/>
                </a:solidFill>
                <a:effectLst/>
                <a:uLnTx/>
                <a:uFillTx/>
                <a:latin typeface="Arial"/>
                <a:ea typeface="+mn-ea"/>
                <a:cs typeface="+mn-cs"/>
              </a:rPr>
              <a:t>Højrente</a:t>
            </a:r>
            <a:r>
              <a:rPr kumimoji="0" lang="en-US" sz="1200" b="0" i="0" u="none" strike="noStrike" kern="1200" cap="none" spc="0" normalizeH="0" baseline="0" noProof="0">
                <a:ln>
                  <a:noFill/>
                </a:ln>
                <a:solidFill>
                  <a:prstClr val="white"/>
                </a:solidFill>
                <a:effectLst/>
                <a:uLnTx/>
                <a:uFillTx/>
                <a:latin typeface="Arial"/>
                <a:ea typeface="+mn-ea"/>
                <a:cs typeface="+mn-cs"/>
              </a:rPr>
              <a:t> </a:t>
            </a:r>
            <a:r>
              <a:rPr kumimoji="0" lang="en-US" sz="1200" b="0" i="0" u="none" strike="noStrike" kern="1200" cap="none" spc="0" normalizeH="0" baseline="0" noProof="0" err="1">
                <a:ln>
                  <a:noFill/>
                </a:ln>
                <a:solidFill>
                  <a:prstClr val="white"/>
                </a:solidFill>
                <a:effectLst/>
                <a:uLnTx/>
                <a:uFillTx/>
                <a:latin typeface="Arial"/>
                <a:ea typeface="+mn-ea"/>
                <a:cs typeface="+mn-cs"/>
              </a:rPr>
              <a:t>Lokal</a:t>
            </a:r>
            <a:r>
              <a:rPr kumimoji="0" lang="en-US" sz="1200" b="0" i="0" u="none" strike="noStrike" kern="1200" cap="none" spc="0" normalizeH="0" baseline="0" noProof="0">
                <a:ln>
                  <a:noFill/>
                </a:ln>
                <a:solidFill>
                  <a:prstClr val="white"/>
                </a:solidFill>
                <a:effectLst/>
                <a:uLnTx/>
                <a:uFillTx/>
                <a:latin typeface="Arial"/>
                <a:ea typeface="+mn-ea"/>
                <a:cs typeface="+mn-cs"/>
              </a:rPr>
              <a:t> </a:t>
            </a:r>
            <a:r>
              <a:rPr kumimoji="0" lang="en-US" sz="1200" b="0" i="0" u="none" strike="noStrike" kern="1200" cap="none" spc="0" normalizeH="0" baseline="0" noProof="0" err="1">
                <a:ln>
                  <a:noFill/>
                </a:ln>
                <a:solidFill>
                  <a:prstClr val="white"/>
                </a:solidFill>
                <a:effectLst/>
                <a:uLnTx/>
                <a:uFillTx/>
                <a:latin typeface="Arial"/>
                <a:ea typeface="+mn-ea"/>
                <a:cs typeface="+mn-cs"/>
              </a:rPr>
              <a:t>Valuta</a:t>
            </a:r>
            <a:r>
              <a:rPr kumimoji="0" lang="en-US" sz="1200" b="1" i="0" u="none" strike="noStrike" kern="1200" cap="none" spc="0" normalizeH="0" baseline="0" noProof="0">
                <a:ln>
                  <a:noFill/>
                </a:ln>
                <a:solidFill>
                  <a:prstClr val="white"/>
                </a:solidFill>
                <a:effectLst/>
                <a:uLnTx/>
                <a:uFillTx/>
                <a:latin typeface="Arial"/>
                <a:ea typeface="+mn-ea"/>
                <a:cs typeface="+mn-cs"/>
              </a:rPr>
              <a:t> </a:t>
            </a:r>
            <a:r>
              <a:rPr kumimoji="0" lang="en-US" sz="1200" b="1" i="0" u="none" strike="noStrike" kern="1200" cap="none" spc="0" normalizeH="0" baseline="0" noProof="0" err="1">
                <a:ln>
                  <a:noFill/>
                </a:ln>
                <a:solidFill>
                  <a:srgbClr val="40BFBF"/>
                </a:solidFill>
                <a:effectLst/>
                <a:uLnTx/>
                <a:uFillTx/>
                <a:latin typeface="Arial"/>
                <a:ea typeface="+mn-ea"/>
                <a:cs typeface="+mn-cs"/>
              </a:rPr>
              <a:t>Overvægt</a:t>
            </a:r>
            <a:endParaRPr kumimoji="0" lang="en-US" sz="1200" b="1" i="0" u="none" strike="noStrike" kern="1200" cap="none" spc="0" normalizeH="0" baseline="0" noProof="0">
              <a:ln>
                <a:noFill/>
              </a:ln>
              <a:solidFill>
                <a:srgbClr val="40BFBF"/>
              </a:solidFill>
              <a:effectLst/>
              <a:uLnTx/>
              <a:uFillTx/>
              <a:latin typeface="Arial"/>
              <a:ea typeface="+mn-ea"/>
              <a:cs typeface="+mn-cs"/>
            </a:endParaRPr>
          </a:p>
        </p:txBody>
      </p:sp>
      <p:sp>
        <p:nvSpPr>
          <p:cNvPr id="20" name="Rectangle 19">
            <a:extLst>
              <a:ext uri="{FF2B5EF4-FFF2-40B4-BE49-F238E27FC236}">
                <a16:creationId xmlns:a16="http://schemas.microsoft.com/office/drawing/2014/main" id="{82741D99-70D8-4B69-A69A-91367973322C}"/>
              </a:ext>
            </a:extLst>
          </p:cNvPr>
          <p:cNvSpPr/>
          <p:nvPr userDrawn="1"/>
        </p:nvSpPr>
        <p:spPr>
          <a:xfrm>
            <a:off x="3244996" y="4079726"/>
            <a:ext cx="2735592" cy="251942"/>
          </a:xfrm>
          <a:prstGeom prst="rect">
            <a:avLst/>
          </a:prstGeom>
          <a:solidFill>
            <a:schemeClr val="tx2"/>
          </a:solidFill>
          <a:ln w="952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47" tIns="45673" rIns="91347" bIns="45673" numCol="1" spcCol="0" rtlCol="0" fromWordArt="0" anchor="ctr" anchorCtr="0" forceAA="0" compatLnSpc="1">
            <a:prstTxWarp prst="textNoShape">
              <a:avLst/>
            </a:prstTxWarp>
            <a:noAutofit/>
          </a:bodyPr>
          <a:lstStyle/>
          <a:p>
            <a:pPr marL="0" marR="0" lvl="0" indent="0" algn="ctr" defTabSz="913395" rtl="0" eaLnBrk="0" fontAlgn="base" latinLnBrk="0" hangingPunct="0">
              <a:lnSpc>
                <a:spcPct val="100000"/>
              </a:lnSpc>
              <a:spcBef>
                <a:spcPct val="0"/>
              </a:spcBef>
              <a:spcAft>
                <a:spcPct val="0"/>
              </a:spcAft>
              <a:buClr>
                <a:prstClr val="black"/>
              </a:buClr>
              <a:buSzTx/>
              <a:buFontTx/>
              <a:buNone/>
              <a:tabLst/>
              <a:defRPr/>
            </a:pPr>
            <a:r>
              <a:rPr kumimoji="0" lang="en-US" sz="1200" b="0" i="0" u="none" strike="noStrike" kern="1200" cap="none" spc="0" normalizeH="0" baseline="0" noProof="0">
                <a:ln>
                  <a:noFill/>
                </a:ln>
                <a:solidFill>
                  <a:prstClr val="white"/>
                </a:solidFill>
                <a:effectLst/>
                <a:uLnTx/>
                <a:uFillTx/>
                <a:latin typeface="Arial"/>
                <a:ea typeface="+mn-ea"/>
                <a:cs typeface="+mn-cs"/>
              </a:rPr>
              <a:t>Danske </a:t>
            </a:r>
            <a:r>
              <a:rPr kumimoji="0" lang="en-US" sz="1200" b="0" i="0" u="none" strike="noStrike" kern="1200" cap="none" spc="0" normalizeH="0" baseline="0" noProof="0" err="1">
                <a:ln>
                  <a:noFill/>
                </a:ln>
                <a:solidFill>
                  <a:prstClr val="white"/>
                </a:solidFill>
                <a:effectLst/>
                <a:uLnTx/>
                <a:uFillTx/>
                <a:latin typeface="Arial"/>
                <a:ea typeface="+mn-ea"/>
                <a:cs typeface="+mn-cs"/>
              </a:rPr>
              <a:t>obligationer</a:t>
            </a:r>
            <a:r>
              <a:rPr kumimoji="0" lang="en-US" sz="1200" b="1" i="0" u="none" strike="noStrike" kern="1200" cap="none" spc="0" normalizeH="0" baseline="0" noProof="0">
                <a:ln>
                  <a:noFill/>
                </a:ln>
                <a:solidFill>
                  <a:prstClr val="white"/>
                </a:solidFill>
                <a:effectLst/>
                <a:uLnTx/>
                <a:uFillTx/>
                <a:latin typeface="Arial"/>
                <a:ea typeface="+mn-ea"/>
                <a:cs typeface="+mn-cs"/>
              </a:rPr>
              <a:t> </a:t>
            </a:r>
            <a:r>
              <a:rPr kumimoji="0" lang="en-US" sz="1200" b="1" i="0" u="none" strike="noStrike" kern="1200" cap="none" spc="0" normalizeH="0" baseline="0" noProof="0" err="1">
                <a:ln>
                  <a:noFill/>
                </a:ln>
                <a:solidFill>
                  <a:srgbClr val="40BFBF"/>
                </a:solidFill>
                <a:effectLst/>
                <a:uLnTx/>
                <a:uFillTx/>
                <a:latin typeface="Arial"/>
                <a:ea typeface="+mn-ea"/>
                <a:cs typeface="+mn-cs"/>
              </a:rPr>
              <a:t>Overvægt</a:t>
            </a:r>
            <a:endParaRPr kumimoji="0" lang="en-US" sz="1200" b="1" i="0" u="none" strike="noStrike" kern="1200" cap="none" spc="0" normalizeH="0" baseline="0" noProof="0">
              <a:ln>
                <a:noFill/>
              </a:ln>
              <a:solidFill>
                <a:srgbClr val="FF5959"/>
              </a:solidFill>
              <a:effectLst/>
              <a:uLnTx/>
              <a:uFillTx/>
              <a:latin typeface="Arial"/>
              <a:ea typeface="+mn-ea"/>
              <a:cs typeface="+mn-cs"/>
            </a:endParaRPr>
          </a:p>
        </p:txBody>
      </p:sp>
      <p:sp>
        <p:nvSpPr>
          <p:cNvPr id="21" name="Rectangle 20">
            <a:extLst>
              <a:ext uri="{FF2B5EF4-FFF2-40B4-BE49-F238E27FC236}">
                <a16:creationId xmlns:a16="http://schemas.microsoft.com/office/drawing/2014/main" id="{350D1F10-9780-4080-9419-C6901A3E5832}"/>
              </a:ext>
            </a:extLst>
          </p:cNvPr>
          <p:cNvSpPr/>
          <p:nvPr userDrawn="1"/>
        </p:nvSpPr>
        <p:spPr>
          <a:xfrm>
            <a:off x="6158467" y="4081113"/>
            <a:ext cx="2735592" cy="251942"/>
          </a:xfrm>
          <a:prstGeom prst="rect">
            <a:avLst/>
          </a:prstGeom>
          <a:solidFill>
            <a:schemeClr val="tx2"/>
          </a:solidFill>
          <a:ln w="952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47" tIns="45673" rIns="91347" bIns="45673" numCol="1" spcCol="0" rtlCol="0" fromWordArt="0" anchor="ctr" anchorCtr="0" forceAA="0" compatLnSpc="1">
            <a:prstTxWarp prst="textNoShape">
              <a:avLst/>
            </a:prstTxWarp>
            <a:noAutofit/>
          </a:bodyPr>
          <a:lstStyle/>
          <a:p>
            <a:pPr marL="0" marR="0" lvl="0" indent="0" algn="ctr" defTabSz="913395" rtl="0" eaLnBrk="0" fontAlgn="base" latinLnBrk="0" hangingPunct="0">
              <a:lnSpc>
                <a:spcPct val="100000"/>
              </a:lnSpc>
              <a:spcBef>
                <a:spcPct val="0"/>
              </a:spcBef>
              <a:spcAft>
                <a:spcPct val="0"/>
              </a:spcAft>
              <a:buClr>
                <a:prstClr val="black"/>
              </a:buClr>
              <a:buSzTx/>
              <a:buFontTx/>
              <a:buNone/>
              <a:tabLst/>
              <a:defRPr/>
            </a:pPr>
            <a:r>
              <a:rPr kumimoji="0" lang="en-US" sz="1200" b="0" i="0" u="none" strike="noStrike" kern="1200" cap="none" spc="0" normalizeH="0" baseline="0" noProof="0" err="1">
                <a:ln>
                  <a:noFill/>
                </a:ln>
                <a:solidFill>
                  <a:prstClr val="white"/>
                </a:solidFill>
                <a:effectLst/>
                <a:uLnTx/>
                <a:uFillTx/>
                <a:latin typeface="Arial"/>
                <a:ea typeface="+mn-ea"/>
                <a:cs typeface="+mn-cs"/>
              </a:rPr>
              <a:t>Kontant</a:t>
            </a:r>
            <a:r>
              <a:rPr kumimoji="0" lang="en-US" sz="1200" b="0" i="0" u="none" strike="noStrike" kern="1200" cap="none" spc="0" normalizeH="0" baseline="0" noProof="0">
                <a:ln>
                  <a:noFill/>
                </a:ln>
                <a:solidFill>
                  <a:prstClr val="white"/>
                </a:solidFill>
                <a:effectLst/>
                <a:uLnTx/>
                <a:uFillTx/>
                <a:latin typeface="Arial"/>
                <a:ea typeface="+mn-ea"/>
                <a:cs typeface="+mn-cs"/>
              </a:rPr>
              <a:t> </a:t>
            </a:r>
            <a:r>
              <a:rPr kumimoji="0" lang="en-US" sz="1200" b="1" i="0" u="none" strike="noStrike" kern="1200" cap="none" spc="0" normalizeH="0" baseline="0" noProof="0">
                <a:ln>
                  <a:noFill/>
                </a:ln>
                <a:solidFill>
                  <a:srgbClr val="FFE183"/>
                </a:solidFill>
                <a:effectLst/>
                <a:uLnTx/>
                <a:uFillTx/>
                <a:latin typeface="Arial"/>
                <a:ea typeface="+mn-ea"/>
                <a:cs typeface="+mn-cs"/>
              </a:rPr>
              <a:t>Neutral</a:t>
            </a:r>
          </a:p>
        </p:txBody>
      </p:sp>
      <p:graphicFrame>
        <p:nvGraphicFramePr>
          <p:cNvPr id="22" name="Object 21">
            <a:extLst>
              <a:ext uri="{FF2B5EF4-FFF2-40B4-BE49-F238E27FC236}">
                <a16:creationId xmlns:a16="http://schemas.microsoft.com/office/drawing/2014/main" id="{B9F07C16-088C-4CA0-A4B9-65B1CBBAA547}"/>
              </a:ext>
            </a:extLst>
          </p:cNvPr>
          <p:cNvGraphicFramePr>
            <a:graphicFrameLocks noChangeAspect="1"/>
          </p:cNvGraphicFramePr>
          <p:nvPr userDrawn="1"/>
        </p:nvGraphicFramePr>
        <p:xfrm>
          <a:off x="624820" y="6107886"/>
          <a:ext cx="10979466" cy="199979"/>
        </p:xfrm>
        <a:graphic>
          <a:graphicData uri="http://schemas.openxmlformats.org/presentationml/2006/ole">
            <mc:AlternateContent xmlns:mc="http://schemas.openxmlformats.org/markup-compatibility/2006">
              <mc:Choice xmlns:v="urn:schemas-microsoft-com:vml" Requires="v">
                <p:oleObj name="Worksheet" r:id="rId4" imgW="10982255" imgH="200070" progId="Excel.Sheet.12">
                  <p:embed/>
                </p:oleObj>
              </mc:Choice>
              <mc:Fallback>
                <p:oleObj name="Worksheet" r:id="rId4" imgW="10982255" imgH="200070" progId="Excel.Sheet.12">
                  <p:embed/>
                  <p:pic>
                    <p:nvPicPr>
                      <p:cNvPr id="22" name="Object 21">
                        <a:extLst>
                          <a:ext uri="{FF2B5EF4-FFF2-40B4-BE49-F238E27FC236}">
                            <a16:creationId xmlns:a16="http://schemas.microsoft.com/office/drawing/2014/main" id="{B9F07C16-088C-4CA0-A4B9-65B1CBBAA547}"/>
                          </a:ext>
                        </a:extLst>
                      </p:cNvPr>
                      <p:cNvPicPr/>
                      <p:nvPr/>
                    </p:nvPicPr>
                    <p:blipFill>
                      <a:blip r:embed="rId5"/>
                      <a:stretch>
                        <a:fillRect/>
                      </a:stretch>
                    </p:blipFill>
                    <p:spPr>
                      <a:xfrm>
                        <a:off x="624820" y="6107886"/>
                        <a:ext cx="10979466" cy="199979"/>
                      </a:xfrm>
                      <a:prstGeom prst="rect">
                        <a:avLst/>
                      </a:prstGeom>
                    </p:spPr>
                  </p:pic>
                </p:oleObj>
              </mc:Fallback>
            </mc:AlternateContent>
          </a:graphicData>
        </a:graphic>
      </p:graphicFrame>
      <p:sp>
        <p:nvSpPr>
          <p:cNvPr id="23" name="Rectangle 22">
            <a:extLst>
              <a:ext uri="{FF2B5EF4-FFF2-40B4-BE49-F238E27FC236}">
                <a16:creationId xmlns:a16="http://schemas.microsoft.com/office/drawing/2014/main" id="{52824C39-2B59-4055-B264-823FEDF69733}"/>
              </a:ext>
            </a:extLst>
          </p:cNvPr>
          <p:cNvSpPr/>
          <p:nvPr userDrawn="1"/>
        </p:nvSpPr>
        <p:spPr>
          <a:xfrm>
            <a:off x="9066605" y="1924650"/>
            <a:ext cx="2735592" cy="251942"/>
          </a:xfrm>
          <a:prstGeom prst="rect">
            <a:avLst/>
          </a:prstGeom>
          <a:solidFill>
            <a:schemeClr val="tx2"/>
          </a:solidFill>
          <a:ln w="952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47" tIns="45673" rIns="91347" bIns="45673" numCol="1" spcCol="0" rtlCol="0" fromWordArt="0" anchor="ctr" anchorCtr="0" forceAA="0" compatLnSpc="1">
            <a:prstTxWarp prst="textNoShape">
              <a:avLst/>
            </a:prstTxWarp>
            <a:noAutofit/>
          </a:bodyPr>
          <a:lstStyle/>
          <a:p>
            <a:pPr marL="0" marR="0" lvl="0" indent="0" algn="ctr" defTabSz="913395" rtl="0" eaLnBrk="0" fontAlgn="base" latinLnBrk="0" hangingPunct="0">
              <a:lnSpc>
                <a:spcPct val="100000"/>
              </a:lnSpc>
              <a:spcBef>
                <a:spcPct val="0"/>
              </a:spcBef>
              <a:spcAft>
                <a:spcPct val="0"/>
              </a:spcAft>
              <a:buClr>
                <a:prstClr val="black"/>
              </a:buClr>
              <a:buSzTx/>
              <a:buFontTx/>
              <a:buNone/>
              <a:tabLst/>
              <a:defRPr/>
            </a:pPr>
            <a:r>
              <a:rPr kumimoji="0" lang="en-US" sz="1200" b="0" i="0" u="none" strike="noStrike" kern="1200" cap="none" spc="0" normalizeH="0" baseline="0" noProof="0" err="1">
                <a:ln>
                  <a:noFill/>
                </a:ln>
                <a:solidFill>
                  <a:prstClr val="white"/>
                </a:solidFill>
                <a:effectLst/>
                <a:uLnTx/>
                <a:uFillTx/>
                <a:latin typeface="Arial"/>
                <a:ea typeface="+mn-ea"/>
                <a:cs typeface="+mn-cs"/>
              </a:rPr>
              <a:t>Højrentelande</a:t>
            </a:r>
            <a:r>
              <a:rPr kumimoji="0" lang="en-US" sz="1200" b="1" i="0" u="none" strike="noStrike" kern="1200" cap="none" spc="0" normalizeH="0" baseline="0" noProof="0">
                <a:ln>
                  <a:noFill/>
                </a:ln>
                <a:solidFill>
                  <a:prstClr val="white"/>
                </a:solidFill>
                <a:effectLst/>
                <a:uLnTx/>
                <a:uFillTx/>
                <a:latin typeface="Arial"/>
                <a:ea typeface="+mn-ea"/>
                <a:cs typeface="+mn-cs"/>
              </a:rPr>
              <a:t> </a:t>
            </a:r>
            <a:r>
              <a:rPr kumimoji="0" lang="en-US" sz="1200" b="1" i="0" u="none" strike="noStrike" kern="1200" cap="none" spc="0" normalizeH="0" baseline="0" noProof="0">
                <a:ln>
                  <a:noFill/>
                </a:ln>
                <a:solidFill>
                  <a:srgbClr val="FFE183"/>
                </a:solidFill>
                <a:effectLst/>
                <a:uLnTx/>
                <a:uFillTx/>
                <a:latin typeface="Arial"/>
                <a:ea typeface="+mn-ea"/>
                <a:cs typeface="+mn-cs"/>
              </a:rPr>
              <a:t>Neutral</a:t>
            </a:r>
          </a:p>
        </p:txBody>
      </p:sp>
      <p:sp>
        <p:nvSpPr>
          <p:cNvPr id="24" name="TextBox 23">
            <a:extLst>
              <a:ext uri="{FF2B5EF4-FFF2-40B4-BE49-F238E27FC236}">
                <a16:creationId xmlns:a16="http://schemas.microsoft.com/office/drawing/2014/main" id="{59331193-C9BA-45BA-9340-2D658D16CE06}"/>
              </a:ext>
            </a:extLst>
          </p:cNvPr>
          <p:cNvSpPr txBox="1"/>
          <p:nvPr userDrawn="1"/>
        </p:nvSpPr>
        <p:spPr>
          <a:xfrm>
            <a:off x="336863" y="2920306"/>
            <a:ext cx="2735593" cy="246164"/>
          </a:xfrm>
          <a:prstGeom prst="rect">
            <a:avLst/>
          </a:prstGeom>
          <a:noFill/>
        </p:spPr>
        <p:txBody>
          <a:bodyPr wrap="square" rtlCol="0">
            <a:spAutoFit/>
          </a:bodyPr>
          <a:lstStyle/>
          <a:p>
            <a:pPr marL="171263" indent="-171263">
              <a:spcBef>
                <a:spcPts val="600"/>
              </a:spcBef>
              <a:buClr>
                <a:prstClr val="black"/>
              </a:buClr>
              <a:buFontTx/>
              <a:buChar char="-"/>
              <a:defRPr/>
            </a:pPr>
            <a:r>
              <a:rPr lang="en-US" sz="1000" b="0">
                <a:solidFill>
                  <a:prstClr val="black"/>
                </a:solidFill>
              </a:rPr>
              <a:t>Insert text</a:t>
            </a:r>
          </a:p>
        </p:txBody>
      </p:sp>
      <p:graphicFrame>
        <p:nvGraphicFramePr>
          <p:cNvPr id="25" name="Table 24">
            <a:extLst>
              <a:ext uri="{FF2B5EF4-FFF2-40B4-BE49-F238E27FC236}">
                <a16:creationId xmlns:a16="http://schemas.microsoft.com/office/drawing/2014/main" id="{87492D55-D5AE-4C6D-B05C-E32E7872953F}"/>
              </a:ext>
            </a:extLst>
          </p:cNvPr>
          <p:cNvGraphicFramePr>
            <a:graphicFrameLocks noGrp="1"/>
          </p:cNvGraphicFramePr>
          <p:nvPr userDrawn="1"/>
        </p:nvGraphicFramePr>
        <p:xfrm>
          <a:off x="336864" y="2139254"/>
          <a:ext cx="2735593" cy="359916"/>
        </p:xfrm>
        <a:graphic>
          <a:graphicData uri="http://schemas.openxmlformats.org/drawingml/2006/table">
            <a:tbl>
              <a:tblPr firstRow="1" bandRow="1">
                <a:tableStyleId>{5C22544A-7EE6-4342-B048-85BDC9FD1C3A}</a:tableStyleId>
              </a:tblPr>
              <a:tblGrid>
                <a:gridCol w="1943710">
                  <a:extLst>
                    <a:ext uri="{9D8B030D-6E8A-4147-A177-3AD203B41FA5}">
                      <a16:colId xmlns:a16="http://schemas.microsoft.com/office/drawing/2014/main" val="20000"/>
                    </a:ext>
                  </a:extLst>
                </a:gridCol>
                <a:gridCol w="791883">
                  <a:extLst>
                    <a:ext uri="{9D8B030D-6E8A-4147-A177-3AD203B41FA5}">
                      <a16:colId xmlns:a16="http://schemas.microsoft.com/office/drawing/2014/main" val="20001"/>
                    </a:ext>
                  </a:extLst>
                </a:gridCol>
              </a:tblGrid>
              <a:tr h="179958">
                <a:tc>
                  <a:txBody>
                    <a:bodyPr/>
                    <a:lstStyle/>
                    <a:p>
                      <a:r>
                        <a:rPr lang="en-US" sz="900" b="0">
                          <a:solidFill>
                            <a:schemeClr val="tx1"/>
                          </a:solidFill>
                        </a:rPr>
                        <a:t>TABLE 1</a:t>
                      </a:r>
                    </a:p>
                  </a:txBody>
                  <a:tcPr marL="71981" marR="71981" marT="35992"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a:r>
                        <a:rPr lang="en-US" sz="900" b="0">
                          <a:solidFill>
                            <a:schemeClr val="tx1"/>
                          </a:solidFill>
                        </a:rPr>
                        <a:t>++</a:t>
                      </a:r>
                    </a:p>
                  </a:txBody>
                  <a:tcPr marL="71981" marR="71981" marT="35992"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179958">
                <a:tc>
                  <a:txBody>
                    <a:bodyPr/>
                    <a:lstStyle/>
                    <a:p>
                      <a:r>
                        <a:rPr lang="en-US" sz="900">
                          <a:solidFill>
                            <a:schemeClr val="accent6">
                              <a:lumMod val="60000"/>
                              <a:lumOff val="40000"/>
                            </a:schemeClr>
                          </a:solidFill>
                        </a:rPr>
                        <a:t>TABLE 2</a:t>
                      </a:r>
                    </a:p>
                  </a:txBody>
                  <a:tcPr marL="71981" marR="71981" marT="35992"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a:r>
                        <a:rPr lang="en-US" sz="900">
                          <a:solidFill>
                            <a:schemeClr val="accent6">
                              <a:lumMod val="60000"/>
                              <a:lumOff val="40000"/>
                            </a:schemeClr>
                          </a:solidFill>
                        </a:rPr>
                        <a:t>++</a:t>
                      </a:r>
                    </a:p>
                  </a:txBody>
                  <a:tcPr marL="71981" marR="71981" marT="35992"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bl>
          </a:graphicData>
        </a:graphic>
      </p:graphicFrame>
      <p:sp>
        <p:nvSpPr>
          <p:cNvPr id="26" name="TextBox 25">
            <a:extLst>
              <a:ext uri="{FF2B5EF4-FFF2-40B4-BE49-F238E27FC236}">
                <a16:creationId xmlns:a16="http://schemas.microsoft.com/office/drawing/2014/main" id="{E0B54F2E-00DE-4B81-AB5D-4CC1CC2A5D52}"/>
              </a:ext>
            </a:extLst>
          </p:cNvPr>
          <p:cNvSpPr txBox="1"/>
          <p:nvPr userDrawn="1"/>
        </p:nvSpPr>
        <p:spPr>
          <a:xfrm>
            <a:off x="3244999" y="2705679"/>
            <a:ext cx="2735593" cy="246164"/>
          </a:xfrm>
          <a:prstGeom prst="rect">
            <a:avLst/>
          </a:prstGeom>
          <a:noFill/>
        </p:spPr>
        <p:txBody>
          <a:bodyPr wrap="square" rtlCol="0">
            <a:spAutoFit/>
          </a:bodyPr>
          <a:lstStyle/>
          <a:p>
            <a:pPr marL="171263" indent="-171263">
              <a:spcBef>
                <a:spcPts val="600"/>
              </a:spcBef>
              <a:buClr>
                <a:prstClr val="black"/>
              </a:buClr>
              <a:buFontTx/>
              <a:buChar char="-"/>
              <a:defRPr/>
            </a:pPr>
            <a:r>
              <a:rPr lang="en-US" sz="1000" b="0">
                <a:solidFill>
                  <a:prstClr val="black"/>
                </a:solidFill>
              </a:rPr>
              <a:t>Insert text</a:t>
            </a:r>
          </a:p>
        </p:txBody>
      </p:sp>
      <p:sp>
        <p:nvSpPr>
          <p:cNvPr id="27" name="TextBox 26">
            <a:extLst>
              <a:ext uri="{FF2B5EF4-FFF2-40B4-BE49-F238E27FC236}">
                <a16:creationId xmlns:a16="http://schemas.microsoft.com/office/drawing/2014/main" id="{13441A7F-69AA-4F53-82FF-CF70368D3180}"/>
              </a:ext>
            </a:extLst>
          </p:cNvPr>
          <p:cNvSpPr txBox="1"/>
          <p:nvPr userDrawn="1"/>
        </p:nvSpPr>
        <p:spPr>
          <a:xfrm>
            <a:off x="9075173" y="2711932"/>
            <a:ext cx="2735593" cy="246164"/>
          </a:xfrm>
          <a:prstGeom prst="rect">
            <a:avLst/>
          </a:prstGeom>
          <a:noFill/>
        </p:spPr>
        <p:txBody>
          <a:bodyPr wrap="square" rtlCol="0">
            <a:spAutoFit/>
          </a:bodyPr>
          <a:lstStyle/>
          <a:p>
            <a:pPr marL="171263" indent="-171263">
              <a:spcBef>
                <a:spcPts val="600"/>
              </a:spcBef>
              <a:buClr>
                <a:prstClr val="black"/>
              </a:buClr>
              <a:buFontTx/>
              <a:buChar char="-"/>
              <a:defRPr/>
            </a:pPr>
            <a:r>
              <a:rPr lang="en-US" sz="1000" b="0">
                <a:solidFill>
                  <a:prstClr val="black"/>
                </a:solidFill>
              </a:rPr>
              <a:t>Insert text</a:t>
            </a:r>
          </a:p>
        </p:txBody>
      </p:sp>
      <p:graphicFrame>
        <p:nvGraphicFramePr>
          <p:cNvPr id="28" name="Table 27">
            <a:extLst>
              <a:ext uri="{FF2B5EF4-FFF2-40B4-BE49-F238E27FC236}">
                <a16:creationId xmlns:a16="http://schemas.microsoft.com/office/drawing/2014/main" id="{136ABEFC-9EA8-4D37-8DC1-22EEB165AA19}"/>
              </a:ext>
            </a:extLst>
          </p:cNvPr>
          <p:cNvGraphicFramePr>
            <a:graphicFrameLocks noGrp="1"/>
          </p:cNvGraphicFramePr>
          <p:nvPr userDrawn="1"/>
        </p:nvGraphicFramePr>
        <p:xfrm>
          <a:off x="9082454" y="2139255"/>
          <a:ext cx="2728310" cy="391950"/>
        </p:xfrm>
        <a:graphic>
          <a:graphicData uri="http://schemas.openxmlformats.org/drawingml/2006/table">
            <a:tbl>
              <a:tblPr firstRow="1" bandRow="1">
                <a:tableStyleId>{5C22544A-7EE6-4342-B048-85BDC9FD1C3A}</a:tableStyleId>
              </a:tblPr>
              <a:tblGrid>
                <a:gridCol w="1938535">
                  <a:extLst>
                    <a:ext uri="{9D8B030D-6E8A-4147-A177-3AD203B41FA5}">
                      <a16:colId xmlns:a16="http://schemas.microsoft.com/office/drawing/2014/main" val="20000"/>
                    </a:ext>
                  </a:extLst>
                </a:gridCol>
                <a:gridCol w="789774">
                  <a:extLst>
                    <a:ext uri="{9D8B030D-6E8A-4147-A177-3AD203B41FA5}">
                      <a16:colId xmlns:a16="http://schemas.microsoft.com/office/drawing/2014/main" val="20001"/>
                    </a:ext>
                  </a:extLst>
                </a:gridCol>
              </a:tblGrid>
              <a:tr h="195975">
                <a:tc>
                  <a:txBody>
                    <a:bodyPr/>
                    <a:lstStyle/>
                    <a:p>
                      <a:endParaRPr lang="en-US" sz="1000" b="0">
                        <a:solidFill>
                          <a:schemeClr val="tx1"/>
                        </a:solidFill>
                      </a:endParaRPr>
                    </a:p>
                  </a:txBody>
                  <a:tcPr marL="71981" marR="71981" marT="35992"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a:endParaRPr lang="en-US" sz="1000" b="0">
                        <a:solidFill>
                          <a:schemeClr val="tx1"/>
                        </a:solidFill>
                      </a:endParaRPr>
                    </a:p>
                  </a:txBody>
                  <a:tcPr marL="71981" marR="71981" marT="35992"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195975">
                <a:tc>
                  <a:txBody>
                    <a:bodyPr/>
                    <a:lstStyle/>
                    <a:p>
                      <a:endParaRPr lang="en-US" sz="1000">
                        <a:solidFill>
                          <a:schemeClr val="accent6">
                            <a:lumMod val="60000"/>
                            <a:lumOff val="40000"/>
                          </a:schemeClr>
                        </a:solidFill>
                      </a:endParaRPr>
                    </a:p>
                  </a:txBody>
                  <a:tcPr marL="71981" marR="71981" marT="35992"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a:endParaRPr lang="en-US" sz="1000">
                        <a:solidFill>
                          <a:schemeClr val="accent6">
                            <a:lumMod val="60000"/>
                            <a:lumOff val="40000"/>
                          </a:schemeClr>
                        </a:solidFill>
                      </a:endParaRPr>
                    </a:p>
                  </a:txBody>
                  <a:tcPr marL="71981" marR="71981" marT="35992"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bl>
          </a:graphicData>
        </a:graphic>
      </p:graphicFrame>
      <p:sp>
        <p:nvSpPr>
          <p:cNvPr id="29" name="TextBox 28">
            <a:extLst>
              <a:ext uri="{FF2B5EF4-FFF2-40B4-BE49-F238E27FC236}">
                <a16:creationId xmlns:a16="http://schemas.microsoft.com/office/drawing/2014/main" id="{BBEFC990-403A-4E58-8692-C46A8AFB0D36}"/>
              </a:ext>
            </a:extLst>
          </p:cNvPr>
          <p:cNvSpPr txBox="1"/>
          <p:nvPr userDrawn="1"/>
        </p:nvSpPr>
        <p:spPr>
          <a:xfrm>
            <a:off x="6177512" y="2711932"/>
            <a:ext cx="2735593" cy="246164"/>
          </a:xfrm>
          <a:prstGeom prst="rect">
            <a:avLst/>
          </a:prstGeom>
          <a:noFill/>
        </p:spPr>
        <p:txBody>
          <a:bodyPr wrap="square" rtlCol="0">
            <a:spAutoFit/>
          </a:bodyPr>
          <a:lstStyle/>
          <a:p>
            <a:pPr marL="171263" indent="-171263">
              <a:spcBef>
                <a:spcPts val="600"/>
              </a:spcBef>
              <a:buClr>
                <a:prstClr val="black"/>
              </a:buClr>
              <a:buFontTx/>
              <a:buChar char="-"/>
              <a:defRPr/>
            </a:pPr>
            <a:r>
              <a:rPr lang="en-US" sz="1000" b="0">
                <a:solidFill>
                  <a:prstClr val="black"/>
                </a:solidFill>
              </a:rPr>
              <a:t>Insert text</a:t>
            </a:r>
          </a:p>
        </p:txBody>
      </p:sp>
      <p:graphicFrame>
        <p:nvGraphicFramePr>
          <p:cNvPr id="30" name="Table 29">
            <a:extLst>
              <a:ext uri="{FF2B5EF4-FFF2-40B4-BE49-F238E27FC236}">
                <a16:creationId xmlns:a16="http://schemas.microsoft.com/office/drawing/2014/main" id="{1B4A921C-487E-4222-AC82-7D0CE077A9AB}"/>
              </a:ext>
            </a:extLst>
          </p:cNvPr>
          <p:cNvGraphicFramePr>
            <a:graphicFrameLocks noGrp="1"/>
          </p:cNvGraphicFramePr>
          <p:nvPr userDrawn="1"/>
        </p:nvGraphicFramePr>
        <p:xfrm>
          <a:off x="3251515" y="4317806"/>
          <a:ext cx="2746108" cy="620624"/>
        </p:xfrm>
        <a:graphic>
          <a:graphicData uri="http://schemas.openxmlformats.org/drawingml/2006/table">
            <a:tbl>
              <a:tblPr firstRow="1" bandRow="1">
                <a:tableStyleId>{5C22544A-7EE6-4342-B048-85BDC9FD1C3A}</a:tableStyleId>
              </a:tblPr>
              <a:tblGrid>
                <a:gridCol w="1951181">
                  <a:extLst>
                    <a:ext uri="{9D8B030D-6E8A-4147-A177-3AD203B41FA5}">
                      <a16:colId xmlns:a16="http://schemas.microsoft.com/office/drawing/2014/main" val="20000"/>
                    </a:ext>
                  </a:extLst>
                </a:gridCol>
                <a:gridCol w="794927">
                  <a:extLst>
                    <a:ext uri="{9D8B030D-6E8A-4147-A177-3AD203B41FA5}">
                      <a16:colId xmlns:a16="http://schemas.microsoft.com/office/drawing/2014/main" val="20001"/>
                    </a:ext>
                  </a:extLst>
                </a:gridCol>
              </a:tblGrid>
              <a:tr h="310248">
                <a:tc>
                  <a:txBody>
                    <a:bodyPr/>
                    <a:lstStyle/>
                    <a:p>
                      <a:r>
                        <a:rPr lang="en-US" sz="900" b="0" err="1">
                          <a:solidFill>
                            <a:schemeClr val="tx1"/>
                          </a:solidFill>
                        </a:rPr>
                        <a:t>Anbefalet</a:t>
                      </a:r>
                      <a:r>
                        <a:rPr lang="en-US" sz="900" b="0" baseline="0">
                          <a:solidFill>
                            <a:schemeClr val="tx1"/>
                          </a:solidFill>
                        </a:rPr>
                        <a:t> </a:t>
                      </a:r>
                      <a:r>
                        <a:rPr lang="en-US" sz="900" b="0" baseline="0" err="1">
                          <a:solidFill>
                            <a:schemeClr val="tx1"/>
                          </a:solidFill>
                        </a:rPr>
                        <a:t>vægt</a:t>
                      </a:r>
                      <a:r>
                        <a:rPr lang="en-US" sz="900" b="0" baseline="0">
                          <a:solidFill>
                            <a:schemeClr val="tx1"/>
                          </a:solidFill>
                        </a:rPr>
                        <a:t> </a:t>
                      </a:r>
                      <a:r>
                        <a:rPr lang="en-US" sz="900" b="0" baseline="0" err="1">
                          <a:solidFill>
                            <a:schemeClr val="tx1"/>
                          </a:solidFill>
                        </a:rPr>
                        <a:t>konverterbare</a:t>
                      </a:r>
                      <a:endParaRPr lang="en-US" sz="900" b="0" baseline="0">
                        <a:solidFill>
                          <a:schemeClr val="tx1"/>
                        </a:solidFill>
                      </a:endParaRPr>
                    </a:p>
                    <a:p>
                      <a:r>
                        <a:rPr lang="en-US" sz="900" b="0" baseline="0" err="1">
                          <a:solidFill>
                            <a:schemeClr val="tx1"/>
                          </a:solidFill>
                        </a:rPr>
                        <a:t>Anbefalet</a:t>
                      </a:r>
                      <a:r>
                        <a:rPr lang="en-US" sz="900" b="0" baseline="0">
                          <a:solidFill>
                            <a:schemeClr val="tx1"/>
                          </a:solidFill>
                        </a:rPr>
                        <a:t> </a:t>
                      </a:r>
                      <a:r>
                        <a:rPr lang="en-US" sz="900" b="0" baseline="0" err="1">
                          <a:solidFill>
                            <a:schemeClr val="tx1"/>
                          </a:solidFill>
                        </a:rPr>
                        <a:t>vægt</a:t>
                      </a:r>
                      <a:r>
                        <a:rPr lang="en-US" sz="900" b="0" baseline="0">
                          <a:solidFill>
                            <a:schemeClr val="tx1"/>
                          </a:solidFill>
                        </a:rPr>
                        <a:t> </a:t>
                      </a:r>
                      <a:r>
                        <a:rPr lang="en-US" sz="900" b="0" baseline="0" err="1">
                          <a:solidFill>
                            <a:schemeClr val="tx1"/>
                          </a:solidFill>
                        </a:rPr>
                        <a:t>inkonverterbare</a:t>
                      </a:r>
                      <a:endParaRPr lang="en-US" sz="900" b="0">
                        <a:solidFill>
                          <a:schemeClr val="tx1"/>
                        </a:solidFill>
                      </a:endParaRPr>
                    </a:p>
                  </a:txBody>
                  <a:tcPr marL="71981" marR="71981" marT="35992"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a:r>
                        <a:rPr lang="en-US" sz="900" b="0">
                          <a:solidFill>
                            <a:schemeClr val="tx1"/>
                          </a:solidFill>
                        </a:rPr>
                        <a:t>39,3%</a:t>
                      </a:r>
                    </a:p>
                    <a:p>
                      <a:pPr algn="r"/>
                      <a:r>
                        <a:rPr lang="en-US" sz="900" b="0">
                          <a:solidFill>
                            <a:schemeClr val="tx1"/>
                          </a:solidFill>
                        </a:rPr>
                        <a:t>39,3%</a:t>
                      </a:r>
                    </a:p>
                  </a:txBody>
                  <a:tcPr marL="71981" marR="71981" marT="35992"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310248">
                <a:tc>
                  <a:txBody>
                    <a:bodyPr/>
                    <a:lstStyle/>
                    <a:p>
                      <a:r>
                        <a:rPr lang="en-US" sz="900">
                          <a:solidFill>
                            <a:schemeClr val="accent6">
                              <a:lumMod val="60000"/>
                              <a:lumOff val="40000"/>
                            </a:schemeClr>
                          </a:solidFill>
                        </a:rPr>
                        <a:t>Neutral </a:t>
                      </a:r>
                      <a:r>
                        <a:rPr lang="en-US" sz="900" err="1">
                          <a:solidFill>
                            <a:schemeClr val="accent6">
                              <a:lumMod val="60000"/>
                              <a:lumOff val="40000"/>
                            </a:schemeClr>
                          </a:solidFill>
                        </a:rPr>
                        <a:t>vægt</a:t>
                      </a:r>
                      <a:r>
                        <a:rPr lang="en-US" sz="900">
                          <a:solidFill>
                            <a:schemeClr val="accent6">
                              <a:lumMod val="60000"/>
                              <a:lumOff val="40000"/>
                            </a:schemeClr>
                          </a:solidFill>
                        </a:rPr>
                        <a:t> </a:t>
                      </a:r>
                      <a:r>
                        <a:rPr lang="en-US" sz="900" err="1">
                          <a:solidFill>
                            <a:schemeClr val="accent6">
                              <a:lumMod val="60000"/>
                              <a:lumOff val="40000"/>
                            </a:schemeClr>
                          </a:solidFill>
                        </a:rPr>
                        <a:t>konverterbare</a:t>
                      </a:r>
                      <a:endParaRPr lang="en-US" sz="900">
                        <a:solidFill>
                          <a:schemeClr val="accent6">
                            <a:lumMod val="60000"/>
                            <a:lumOff val="40000"/>
                          </a:schemeClr>
                        </a:solidFill>
                      </a:endParaRPr>
                    </a:p>
                    <a:p>
                      <a:r>
                        <a:rPr lang="en-US" sz="900">
                          <a:solidFill>
                            <a:schemeClr val="accent6">
                              <a:lumMod val="60000"/>
                              <a:lumOff val="40000"/>
                            </a:schemeClr>
                          </a:solidFill>
                        </a:rPr>
                        <a:t>Neutral </a:t>
                      </a:r>
                      <a:r>
                        <a:rPr lang="en-US" sz="900" err="1">
                          <a:solidFill>
                            <a:schemeClr val="accent6">
                              <a:lumMod val="60000"/>
                              <a:lumOff val="40000"/>
                            </a:schemeClr>
                          </a:solidFill>
                        </a:rPr>
                        <a:t>vægt</a:t>
                      </a:r>
                      <a:r>
                        <a:rPr lang="en-US" sz="900">
                          <a:solidFill>
                            <a:schemeClr val="accent6">
                              <a:lumMod val="60000"/>
                              <a:lumOff val="40000"/>
                            </a:schemeClr>
                          </a:solidFill>
                        </a:rPr>
                        <a:t> </a:t>
                      </a:r>
                      <a:r>
                        <a:rPr lang="en-US" sz="900" err="1">
                          <a:solidFill>
                            <a:schemeClr val="accent6">
                              <a:lumMod val="60000"/>
                              <a:lumOff val="40000"/>
                            </a:schemeClr>
                          </a:solidFill>
                        </a:rPr>
                        <a:t>inkonverterbare</a:t>
                      </a:r>
                      <a:endParaRPr lang="en-US" sz="900">
                        <a:solidFill>
                          <a:schemeClr val="accent6">
                            <a:lumMod val="60000"/>
                            <a:lumOff val="40000"/>
                          </a:schemeClr>
                        </a:solidFill>
                      </a:endParaRPr>
                    </a:p>
                  </a:txBody>
                  <a:tcPr marL="71981" marR="71981" marT="35992"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a:r>
                        <a:rPr lang="en-US" sz="900">
                          <a:solidFill>
                            <a:schemeClr val="accent6">
                              <a:lumMod val="60000"/>
                              <a:lumOff val="40000"/>
                            </a:schemeClr>
                          </a:solidFill>
                        </a:rPr>
                        <a:t>28,58%</a:t>
                      </a:r>
                    </a:p>
                    <a:p>
                      <a:pPr algn="r"/>
                      <a:r>
                        <a:rPr lang="en-US" sz="900">
                          <a:solidFill>
                            <a:schemeClr val="accent6">
                              <a:lumMod val="60000"/>
                              <a:lumOff val="40000"/>
                            </a:schemeClr>
                          </a:solidFill>
                        </a:rPr>
                        <a:t>42,85%</a:t>
                      </a:r>
                    </a:p>
                  </a:txBody>
                  <a:tcPr marL="71981" marR="71981" marT="35992"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bl>
          </a:graphicData>
        </a:graphic>
      </p:graphicFrame>
      <p:sp>
        <p:nvSpPr>
          <p:cNvPr id="31" name="TextBox 30">
            <a:extLst>
              <a:ext uri="{FF2B5EF4-FFF2-40B4-BE49-F238E27FC236}">
                <a16:creationId xmlns:a16="http://schemas.microsoft.com/office/drawing/2014/main" id="{CDC4E20F-6413-485C-864C-6635A9011B85}"/>
              </a:ext>
            </a:extLst>
          </p:cNvPr>
          <p:cNvSpPr txBox="1"/>
          <p:nvPr userDrawn="1"/>
        </p:nvSpPr>
        <p:spPr>
          <a:xfrm>
            <a:off x="6158470" y="4876874"/>
            <a:ext cx="2735593" cy="707722"/>
          </a:xfrm>
          <a:prstGeom prst="rect">
            <a:avLst/>
          </a:prstGeom>
          <a:noFill/>
        </p:spPr>
        <p:txBody>
          <a:bodyPr wrap="square" rtlCol="0">
            <a:spAutoFit/>
          </a:bodyPr>
          <a:lstStyle/>
          <a:p>
            <a:pPr marL="171263" indent="-171263">
              <a:spcBef>
                <a:spcPts val="600"/>
              </a:spcBef>
              <a:buClr>
                <a:prstClr val="black"/>
              </a:buClr>
              <a:buFontTx/>
              <a:buChar char="-"/>
              <a:defRPr/>
            </a:pPr>
            <a:r>
              <a:rPr lang="en-US" sz="1000" b="0">
                <a:solidFill>
                  <a:prstClr val="black"/>
                </a:solidFill>
              </a:rPr>
              <a:t>Vi </a:t>
            </a:r>
            <a:r>
              <a:rPr lang="en-US" sz="1000" b="0" err="1">
                <a:solidFill>
                  <a:prstClr val="black"/>
                </a:solidFill>
              </a:rPr>
              <a:t>allokerer</a:t>
            </a:r>
            <a:r>
              <a:rPr lang="en-US" sz="1000" b="0">
                <a:solidFill>
                  <a:prstClr val="black"/>
                </a:solidFill>
              </a:rPr>
              <a:t> </a:t>
            </a:r>
            <a:r>
              <a:rPr lang="en-US" sz="1000" b="0" err="1">
                <a:solidFill>
                  <a:prstClr val="black"/>
                </a:solidFill>
              </a:rPr>
              <a:t>kontant</a:t>
            </a:r>
            <a:r>
              <a:rPr lang="en-US" sz="1000" b="0">
                <a:solidFill>
                  <a:prstClr val="black"/>
                </a:solidFill>
              </a:rPr>
              <a:t> </a:t>
            </a:r>
            <a:r>
              <a:rPr lang="en-US" sz="1000" b="0" err="1">
                <a:solidFill>
                  <a:prstClr val="black"/>
                </a:solidFill>
              </a:rPr>
              <a:t>midlertidigt</a:t>
            </a:r>
            <a:r>
              <a:rPr lang="en-US" sz="1000" b="0">
                <a:solidFill>
                  <a:prstClr val="black"/>
                </a:solidFill>
              </a:rPr>
              <a:t> for at spare </a:t>
            </a:r>
            <a:r>
              <a:rPr lang="en-US" sz="1000" b="0" err="1">
                <a:solidFill>
                  <a:prstClr val="black"/>
                </a:solidFill>
              </a:rPr>
              <a:t>handelsomkostninger</a:t>
            </a:r>
            <a:r>
              <a:rPr lang="en-US" sz="1000" b="0">
                <a:solidFill>
                  <a:prstClr val="black"/>
                </a:solidFill>
              </a:rPr>
              <a:t> </a:t>
            </a:r>
            <a:r>
              <a:rPr lang="en-US" sz="1000" b="0" err="1">
                <a:solidFill>
                  <a:prstClr val="black"/>
                </a:solidFill>
              </a:rPr>
              <a:t>indtil</a:t>
            </a:r>
            <a:r>
              <a:rPr lang="en-US" sz="1000" b="0">
                <a:solidFill>
                  <a:prstClr val="black"/>
                </a:solidFill>
              </a:rPr>
              <a:t> vi </a:t>
            </a:r>
            <a:r>
              <a:rPr lang="en-US" sz="1000" b="0" err="1">
                <a:solidFill>
                  <a:prstClr val="black"/>
                </a:solidFill>
              </a:rPr>
              <a:t>køber</a:t>
            </a:r>
            <a:r>
              <a:rPr lang="en-US" sz="1000" b="0">
                <a:solidFill>
                  <a:prstClr val="black"/>
                </a:solidFill>
              </a:rPr>
              <a:t> </a:t>
            </a:r>
            <a:r>
              <a:rPr lang="en-US" sz="1000" b="0" err="1">
                <a:solidFill>
                  <a:prstClr val="black"/>
                </a:solidFill>
              </a:rPr>
              <a:t>sikre</a:t>
            </a:r>
            <a:r>
              <a:rPr lang="en-US" sz="1000" b="0">
                <a:solidFill>
                  <a:prstClr val="black"/>
                </a:solidFill>
              </a:rPr>
              <a:t> </a:t>
            </a:r>
            <a:r>
              <a:rPr lang="en-US" sz="1000" b="0" err="1">
                <a:solidFill>
                  <a:prstClr val="black"/>
                </a:solidFill>
              </a:rPr>
              <a:t>stater</a:t>
            </a:r>
            <a:r>
              <a:rPr lang="en-US" sz="1000" b="0">
                <a:solidFill>
                  <a:prstClr val="black"/>
                </a:solidFill>
              </a:rPr>
              <a:t> </a:t>
            </a:r>
            <a:r>
              <a:rPr lang="en-US" sz="1000" b="0" err="1">
                <a:solidFill>
                  <a:prstClr val="black"/>
                </a:solidFill>
              </a:rPr>
              <a:t>eller</a:t>
            </a:r>
            <a:r>
              <a:rPr lang="en-US" sz="1000" b="0">
                <a:solidFill>
                  <a:prstClr val="black"/>
                </a:solidFill>
              </a:rPr>
              <a:t> </a:t>
            </a:r>
            <a:r>
              <a:rPr lang="en-US" sz="1000" b="0" err="1">
                <a:solidFill>
                  <a:prstClr val="black"/>
                </a:solidFill>
              </a:rPr>
              <a:t>risikable</a:t>
            </a:r>
            <a:r>
              <a:rPr lang="en-US" sz="1000" b="0">
                <a:solidFill>
                  <a:prstClr val="black"/>
                </a:solidFill>
              </a:rPr>
              <a:t> </a:t>
            </a:r>
            <a:r>
              <a:rPr lang="en-US" sz="1000" b="0" err="1">
                <a:solidFill>
                  <a:prstClr val="black"/>
                </a:solidFill>
              </a:rPr>
              <a:t>obligationer</a:t>
            </a:r>
            <a:r>
              <a:rPr lang="en-US" sz="1000" b="0">
                <a:solidFill>
                  <a:prstClr val="black"/>
                </a:solidFill>
              </a:rPr>
              <a:t> </a:t>
            </a:r>
            <a:r>
              <a:rPr lang="en-US" sz="1000" b="0" err="1">
                <a:solidFill>
                  <a:prstClr val="black"/>
                </a:solidFill>
              </a:rPr>
              <a:t>senere</a:t>
            </a:r>
            <a:r>
              <a:rPr lang="en-US" sz="1000" b="0">
                <a:solidFill>
                  <a:prstClr val="black"/>
                </a:solidFill>
              </a:rPr>
              <a:t>. </a:t>
            </a:r>
          </a:p>
        </p:txBody>
      </p:sp>
      <p:graphicFrame>
        <p:nvGraphicFramePr>
          <p:cNvPr id="32" name="Table 31">
            <a:extLst>
              <a:ext uri="{FF2B5EF4-FFF2-40B4-BE49-F238E27FC236}">
                <a16:creationId xmlns:a16="http://schemas.microsoft.com/office/drawing/2014/main" id="{0A7A5DC5-0335-4043-A930-95DFC16FCD17}"/>
              </a:ext>
            </a:extLst>
          </p:cNvPr>
          <p:cNvGraphicFramePr>
            <a:graphicFrameLocks noGrp="1"/>
          </p:cNvGraphicFramePr>
          <p:nvPr userDrawn="1"/>
        </p:nvGraphicFramePr>
        <p:xfrm>
          <a:off x="6158471" y="4310450"/>
          <a:ext cx="2735593" cy="391950"/>
        </p:xfrm>
        <a:graphic>
          <a:graphicData uri="http://schemas.openxmlformats.org/drawingml/2006/table">
            <a:tbl>
              <a:tblPr firstRow="1" bandRow="1">
                <a:tableStyleId>{5C22544A-7EE6-4342-B048-85BDC9FD1C3A}</a:tableStyleId>
              </a:tblPr>
              <a:tblGrid>
                <a:gridCol w="1943710">
                  <a:extLst>
                    <a:ext uri="{9D8B030D-6E8A-4147-A177-3AD203B41FA5}">
                      <a16:colId xmlns:a16="http://schemas.microsoft.com/office/drawing/2014/main" val="20000"/>
                    </a:ext>
                  </a:extLst>
                </a:gridCol>
                <a:gridCol w="791883">
                  <a:extLst>
                    <a:ext uri="{9D8B030D-6E8A-4147-A177-3AD203B41FA5}">
                      <a16:colId xmlns:a16="http://schemas.microsoft.com/office/drawing/2014/main" val="20001"/>
                    </a:ext>
                  </a:extLst>
                </a:gridCol>
              </a:tblGrid>
              <a:tr h="195975">
                <a:tc>
                  <a:txBody>
                    <a:bodyPr/>
                    <a:lstStyle/>
                    <a:p>
                      <a:r>
                        <a:rPr lang="en-US" sz="1000" b="0" err="1">
                          <a:solidFill>
                            <a:schemeClr val="tx1"/>
                          </a:solidFill>
                        </a:rPr>
                        <a:t>Anbefalet</a:t>
                      </a:r>
                      <a:r>
                        <a:rPr lang="en-US" sz="1000" b="0" baseline="0">
                          <a:solidFill>
                            <a:schemeClr val="tx1"/>
                          </a:solidFill>
                        </a:rPr>
                        <a:t> </a:t>
                      </a:r>
                      <a:r>
                        <a:rPr lang="en-US" sz="1000" b="0" baseline="0" err="1">
                          <a:solidFill>
                            <a:schemeClr val="tx1"/>
                          </a:solidFill>
                        </a:rPr>
                        <a:t>vægt</a:t>
                      </a:r>
                      <a:endParaRPr lang="en-US" sz="1000" b="0">
                        <a:solidFill>
                          <a:schemeClr val="tx1"/>
                        </a:solidFill>
                      </a:endParaRPr>
                    </a:p>
                  </a:txBody>
                  <a:tcPr marL="71981" marR="71981" marT="35992"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a:r>
                        <a:rPr lang="en-US" sz="1000" b="0">
                          <a:solidFill>
                            <a:schemeClr val="tx1"/>
                          </a:solidFill>
                        </a:rPr>
                        <a:t>0%</a:t>
                      </a:r>
                    </a:p>
                  </a:txBody>
                  <a:tcPr marL="71981" marR="71981" marT="35992"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195975">
                <a:tc>
                  <a:txBody>
                    <a:bodyPr/>
                    <a:lstStyle/>
                    <a:p>
                      <a:r>
                        <a:rPr lang="en-US" sz="1000">
                          <a:solidFill>
                            <a:schemeClr val="accent6">
                              <a:lumMod val="60000"/>
                              <a:lumOff val="40000"/>
                            </a:schemeClr>
                          </a:solidFill>
                        </a:rPr>
                        <a:t>Neutral </a:t>
                      </a:r>
                      <a:r>
                        <a:rPr lang="en-US" sz="1000" err="1">
                          <a:solidFill>
                            <a:schemeClr val="accent6">
                              <a:lumMod val="60000"/>
                              <a:lumOff val="40000"/>
                            </a:schemeClr>
                          </a:solidFill>
                        </a:rPr>
                        <a:t>vægt</a:t>
                      </a:r>
                      <a:endParaRPr lang="en-US" sz="1000">
                        <a:solidFill>
                          <a:schemeClr val="accent6">
                            <a:lumMod val="60000"/>
                            <a:lumOff val="40000"/>
                          </a:schemeClr>
                        </a:solidFill>
                      </a:endParaRPr>
                    </a:p>
                  </a:txBody>
                  <a:tcPr marL="71981" marR="71981" marT="35992"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a:r>
                        <a:rPr lang="en-US" sz="1000">
                          <a:solidFill>
                            <a:schemeClr val="accent6">
                              <a:lumMod val="60000"/>
                              <a:lumOff val="40000"/>
                            </a:schemeClr>
                          </a:solidFill>
                        </a:rPr>
                        <a:t>0%</a:t>
                      </a:r>
                    </a:p>
                  </a:txBody>
                  <a:tcPr marL="71981" marR="71981" marT="35992"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bl>
          </a:graphicData>
        </a:graphic>
      </p:graphicFrame>
      <p:graphicFrame>
        <p:nvGraphicFramePr>
          <p:cNvPr id="33" name="Table 32">
            <a:extLst>
              <a:ext uri="{FF2B5EF4-FFF2-40B4-BE49-F238E27FC236}">
                <a16:creationId xmlns:a16="http://schemas.microsoft.com/office/drawing/2014/main" id="{44E94C11-0C10-4A54-ADDF-0FB0B44D13B6}"/>
              </a:ext>
            </a:extLst>
          </p:cNvPr>
          <p:cNvGraphicFramePr>
            <a:graphicFrameLocks noGrp="1"/>
          </p:cNvGraphicFramePr>
          <p:nvPr userDrawn="1"/>
        </p:nvGraphicFramePr>
        <p:xfrm>
          <a:off x="3245000" y="2139255"/>
          <a:ext cx="2735593" cy="391950"/>
        </p:xfrm>
        <a:graphic>
          <a:graphicData uri="http://schemas.openxmlformats.org/drawingml/2006/table">
            <a:tbl>
              <a:tblPr firstRow="1" bandRow="1">
                <a:tableStyleId>{5C22544A-7EE6-4342-B048-85BDC9FD1C3A}</a:tableStyleId>
              </a:tblPr>
              <a:tblGrid>
                <a:gridCol w="1943710">
                  <a:extLst>
                    <a:ext uri="{9D8B030D-6E8A-4147-A177-3AD203B41FA5}">
                      <a16:colId xmlns:a16="http://schemas.microsoft.com/office/drawing/2014/main" val="20000"/>
                    </a:ext>
                  </a:extLst>
                </a:gridCol>
                <a:gridCol w="791883">
                  <a:extLst>
                    <a:ext uri="{9D8B030D-6E8A-4147-A177-3AD203B41FA5}">
                      <a16:colId xmlns:a16="http://schemas.microsoft.com/office/drawing/2014/main" val="20001"/>
                    </a:ext>
                  </a:extLst>
                </a:gridCol>
              </a:tblGrid>
              <a:tr h="195975">
                <a:tc>
                  <a:txBody>
                    <a:bodyPr/>
                    <a:lstStyle/>
                    <a:p>
                      <a:endParaRPr lang="en-US" sz="1000" b="0">
                        <a:solidFill>
                          <a:schemeClr val="tx1"/>
                        </a:solidFill>
                      </a:endParaRPr>
                    </a:p>
                  </a:txBody>
                  <a:tcPr marL="71981" marR="71981" marT="35992"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a:endParaRPr lang="en-US" sz="1000" b="0">
                        <a:solidFill>
                          <a:schemeClr val="tx1"/>
                        </a:solidFill>
                      </a:endParaRPr>
                    </a:p>
                  </a:txBody>
                  <a:tcPr marL="71981" marR="71981" marT="35992"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195975">
                <a:tc>
                  <a:txBody>
                    <a:bodyPr/>
                    <a:lstStyle/>
                    <a:p>
                      <a:endParaRPr lang="en-US" sz="1000">
                        <a:solidFill>
                          <a:schemeClr val="accent6">
                            <a:lumMod val="60000"/>
                            <a:lumOff val="40000"/>
                          </a:schemeClr>
                        </a:solidFill>
                      </a:endParaRPr>
                    </a:p>
                  </a:txBody>
                  <a:tcPr marL="71981" marR="71981" marT="35992"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a:endParaRPr lang="en-US" sz="1000">
                        <a:solidFill>
                          <a:schemeClr val="accent6">
                            <a:lumMod val="60000"/>
                            <a:lumOff val="40000"/>
                          </a:schemeClr>
                        </a:solidFill>
                      </a:endParaRPr>
                    </a:p>
                  </a:txBody>
                  <a:tcPr marL="71981" marR="71981" marT="35992"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bl>
          </a:graphicData>
        </a:graphic>
      </p:graphicFrame>
      <p:graphicFrame>
        <p:nvGraphicFramePr>
          <p:cNvPr id="34" name="Table 33">
            <a:extLst>
              <a:ext uri="{FF2B5EF4-FFF2-40B4-BE49-F238E27FC236}">
                <a16:creationId xmlns:a16="http://schemas.microsoft.com/office/drawing/2014/main" id="{46165410-3252-4387-A3B5-15623532E220}"/>
              </a:ext>
            </a:extLst>
          </p:cNvPr>
          <p:cNvGraphicFramePr>
            <a:graphicFrameLocks noGrp="1"/>
          </p:cNvGraphicFramePr>
          <p:nvPr userDrawn="1"/>
        </p:nvGraphicFramePr>
        <p:xfrm>
          <a:off x="6177514" y="2139255"/>
          <a:ext cx="2735593" cy="391950"/>
        </p:xfrm>
        <a:graphic>
          <a:graphicData uri="http://schemas.openxmlformats.org/drawingml/2006/table">
            <a:tbl>
              <a:tblPr firstRow="1" bandRow="1">
                <a:tableStyleId>{5C22544A-7EE6-4342-B048-85BDC9FD1C3A}</a:tableStyleId>
              </a:tblPr>
              <a:tblGrid>
                <a:gridCol w="1943710">
                  <a:extLst>
                    <a:ext uri="{9D8B030D-6E8A-4147-A177-3AD203B41FA5}">
                      <a16:colId xmlns:a16="http://schemas.microsoft.com/office/drawing/2014/main" val="20000"/>
                    </a:ext>
                  </a:extLst>
                </a:gridCol>
                <a:gridCol w="791883">
                  <a:extLst>
                    <a:ext uri="{9D8B030D-6E8A-4147-A177-3AD203B41FA5}">
                      <a16:colId xmlns:a16="http://schemas.microsoft.com/office/drawing/2014/main" val="20001"/>
                    </a:ext>
                  </a:extLst>
                </a:gridCol>
              </a:tblGrid>
              <a:tr h="195975">
                <a:tc>
                  <a:txBody>
                    <a:bodyPr/>
                    <a:lstStyle/>
                    <a:p>
                      <a:endParaRPr lang="en-US" sz="1000" b="0">
                        <a:solidFill>
                          <a:schemeClr val="tx1"/>
                        </a:solidFill>
                      </a:endParaRPr>
                    </a:p>
                  </a:txBody>
                  <a:tcPr marL="71981" marR="71981" marT="35992"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a:endParaRPr lang="en-US" sz="1000" b="0">
                        <a:solidFill>
                          <a:schemeClr val="tx1"/>
                        </a:solidFill>
                      </a:endParaRPr>
                    </a:p>
                  </a:txBody>
                  <a:tcPr marL="71981" marR="71981" marT="35992"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195975">
                <a:tc>
                  <a:txBody>
                    <a:bodyPr/>
                    <a:lstStyle/>
                    <a:p>
                      <a:endParaRPr lang="en-US" sz="1000">
                        <a:solidFill>
                          <a:schemeClr val="accent6">
                            <a:lumMod val="60000"/>
                            <a:lumOff val="40000"/>
                          </a:schemeClr>
                        </a:solidFill>
                      </a:endParaRPr>
                    </a:p>
                  </a:txBody>
                  <a:tcPr marL="71981" marR="71981" marT="35992"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a:endParaRPr lang="en-US" sz="1000">
                        <a:solidFill>
                          <a:schemeClr val="accent6">
                            <a:lumMod val="60000"/>
                            <a:lumOff val="40000"/>
                          </a:schemeClr>
                        </a:solidFill>
                      </a:endParaRPr>
                    </a:p>
                  </a:txBody>
                  <a:tcPr marL="71981" marR="71981" marT="35992"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bl>
          </a:graphicData>
        </a:graphic>
      </p:graphicFrame>
      <p:sp>
        <p:nvSpPr>
          <p:cNvPr id="35" name="TextBox 34">
            <a:extLst>
              <a:ext uri="{FF2B5EF4-FFF2-40B4-BE49-F238E27FC236}">
                <a16:creationId xmlns:a16="http://schemas.microsoft.com/office/drawing/2014/main" id="{AE2A4436-9338-4B77-A65F-F76BC9C60780}"/>
              </a:ext>
            </a:extLst>
          </p:cNvPr>
          <p:cNvSpPr txBox="1"/>
          <p:nvPr userDrawn="1"/>
        </p:nvSpPr>
        <p:spPr>
          <a:xfrm>
            <a:off x="3251935" y="4924110"/>
            <a:ext cx="2735593" cy="1169280"/>
          </a:xfrm>
          <a:prstGeom prst="rect">
            <a:avLst/>
          </a:prstGeom>
          <a:noFill/>
        </p:spPr>
        <p:txBody>
          <a:bodyPr wrap="square" rtlCol="0">
            <a:spAutoFit/>
          </a:bodyPr>
          <a:lstStyle/>
          <a:p>
            <a:pPr marL="171263" indent="-171263">
              <a:spcBef>
                <a:spcPts val="600"/>
              </a:spcBef>
              <a:buClr>
                <a:prstClr val="black"/>
              </a:buClr>
              <a:buFontTx/>
              <a:buChar char="-"/>
              <a:defRPr/>
            </a:pPr>
            <a:r>
              <a:rPr lang="en-US" sz="1000" b="0" err="1">
                <a:solidFill>
                  <a:prstClr val="black"/>
                </a:solidFill>
              </a:rPr>
              <a:t>Bedste</a:t>
            </a:r>
            <a:r>
              <a:rPr lang="en-US" sz="1000" b="0">
                <a:solidFill>
                  <a:prstClr val="black"/>
                </a:solidFill>
              </a:rPr>
              <a:t> </a:t>
            </a:r>
            <a:r>
              <a:rPr lang="en-US" sz="1000" b="0" err="1">
                <a:solidFill>
                  <a:prstClr val="black"/>
                </a:solidFill>
              </a:rPr>
              <a:t>aktivklasse</a:t>
            </a:r>
            <a:r>
              <a:rPr lang="en-US" sz="1000" b="0">
                <a:solidFill>
                  <a:prstClr val="black"/>
                </a:solidFill>
              </a:rPr>
              <a:t> </a:t>
            </a:r>
            <a:r>
              <a:rPr lang="en-US" sz="1000" b="0" err="1">
                <a:solidFill>
                  <a:prstClr val="black"/>
                </a:solidFill>
              </a:rPr>
              <a:t>til</a:t>
            </a:r>
            <a:r>
              <a:rPr lang="en-US" sz="1000" b="0">
                <a:solidFill>
                  <a:prstClr val="black"/>
                </a:solidFill>
              </a:rPr>
              <a:t> at </a:t>
            </a:r>
            <a:r>
              <a:rPr lang="en-US" sz="1000" b="0" err="1">
                <a:solidFill>
                  <a:prstClr val="black"/>
                </a:solidFill>
              </a:rPr>
              <a:t>beskytte</a:t>
            </a:r>
            <a:r>
              <a:rPr lang="en-US" sz="1000" b="0">
                <a:solidFill>
                  <a:prstClr val="black"/>
                </a:solidFill>
              </a:rPr>
              <a:t> </a:t>
            </a:r>
            <a:r>
              <a:rPr lang="en-US" sz="1000" b="0" err="1">
                <a:solidFill>
                  <a:prstClr val="black"/>
                </a:solidFill>
              </a:rPr>
              <a:t>porteføljen</a:t>
            </a:r>
            <a:endParaRPr lang="en-US" sz="1000" b="0">
              <a:solidFill>
                <a:prstClr val="black"/>
              </a:solidFill>
            </a:endParaRPr>
          </a:p>
          <a:p>
            <a:pPr marL="171263" indent="-171263">
              <a:spcBef>
                <a:spcPts val="600"/>
              </a:spcBef>
              <a:buClr>
                <a:prstClr val="black"/>
              </a:buClr>
              <a:buFontTx/>
              <a:buChar char="-"/>
              <a:defRPr/>
            </a:pPr>
            <a:r>
              <a:rPr lang="en-US" sz="1000" b="0" err="1">
                <a:solidFill>
                  <a:prstClr val="black"/>
                </a:solidFill>
              </a:rPr>
              <a:t>Merrente</a:t>
            </a:r>
            <a:r>
              <a:rPr lang="en-US" sz="1000" b="0">
                <a:solidFill>
                  <a:prstClr val="black"/>
                </a:solidFill>
              </a:rPr>
              <a:t> for </a:t>
            </a:r>
            <a:r>
              <a:rPr lang="en-US" sz="1000" b="0" err="1">
                <a:solidFill>
                  <a:prstClr val="black"/>
                </a:solidFill>
              </a:rPr>
              <a:t>kompleksitet</a:t>
            </a:r>
            <a:r>
              <a:rPr lang="en-US" sz="1000" b="0">
                <a:solidFill>
                  <a:prstClr val="black"/>
                </a:solidFill>
              </a:rPr>
              <a:t> </a:t>
            </a:r>
            <a:r>
              <a:rPr lang="en-US" sz="1000" b="0" err="1">
                <a:solidFill>
                  <a:prstClr val="black"/>
                </a:solidFill>
              </a:rPr>
              <a:t>frem</a:t>
            </a:r>
            <a:r>
              <a:rPr lang="en-US" sz="1000" b="0">
                <a:solidFill>
                  <a:prstClr val="black"/>
                </a:solidFill>
              </a:rPr>
              <a:t> for </a:t>
            </a:r>
            <a:r>
              <a:rPr lang="en-US" sz="1000" b="0" err="1">
                <a:solidFill>
                  <a:prstClr val="black"/>
                </a:solidFill>
              </a:rPr>
              <a:t>kreditrisiko</a:t>
            </a:r>
            <a:endParaRPr lang="en-US" sz="1000" b="0">
              <a:solidFill>
                <a:prstClr val="black"/>
              </a:solidFill>
            </a:endParaRPr>
          </a:p>
          <a:p>
            <a:pPr marL="171263" indent="-171263">
              <a:spcBef>
                <a:spcPts val="600"/>
              </a:spcBef>
              <a:buClr>
                <a:prstClr val="black"/>
              </a:buClr>
              <a:buFontTx/>
              <a:buChar char="-"/>
              <a:defRPr/>
            </a:pPr>
            <a:r>
              <a:rPr lang="en-US" sz="1000" b="0" err="1">
                <a:solidFill>
                  <a:prstClr val="black"/>
                </a:solidFill>
              </a:rPr>
              <a:t>Neutralvægt</a:t>
            </a:r>
            <a:r>
              <a:rPr lang="en-US" sz="1000" b="0">
                <a:solidFill>
                  <a:prstClr val="black"/>
                </a:solidFill>
              </a:rPr>
              <a:t> </a:t>
            </a:r>
            <a:r>
              <a:rPr lang="en-US" sz="1000" b="0" err="1">
                <a:solidFill>
                  <a:prstClr val="black"/>
                </a:solidFill>
              </a:rPr>
              <a:t>konverterbare</a:t>
            </a:r>
            <a:r>
              <a:rPr lang="en-US" sz="1000" b="0">
                <a:solidFill>
                  <a:prstClr val="black"/>
                </a:solidFill>
              </a:rPr>
              <a:t> </a:t>
            </a:r>
            <a:r>
              <a:rPr lang="en-US" sz="1000" b="0" err="1">
                <a:solidFill>
                  <a:prstClr val="black"/>
                </a:solidFill>
              </a:rPr>
              <a:t>imod</a:t>
            </a:r>
            <a:r>
              <a:rPr lang="en-US" sz="1000" b="0">
                <a:solidFill>
                  <a:prstClr val="black"/>
                </a:solidFill>
              </a:rPr>
              <a:t> </a:t>
            </a:r>
            <a:r>
              <a:rPr lang="en-US" sz="1000" b="0" err="1">
                <a:solidFill>
                  <a:prstClr val="black"/>
                </a:solidFill>
              </a:rPr>
              <a:t>inkonverterbare</a:t>
            </a:r>
            <a:endParaRPr lang="en-US" sz="1000" b="0">
              <a:solidFill>
                <a:prstClr val="black"/>
              </a:solidFill>
            </a:endParaRPr>
          </a:p>
        </p:txBody>
      </p:sp>
    </p:spTree>
    <p:extLst>
      <p:ext uri="{BB962C8B-B14F-4D97-AF65-F5344CB8AC3E}">
        <p14:creationId xmlns:p14="http://schemas.microsoft.com/office/powerpoint/2010/main" val="3830873909"/>
      </p:ext>
    </p:extLst>
  </p:cSld>
  <p:clrMapOvr>
    <a:masterClrMapping/>
  </p:clrMapOvr>
  <p:hf hdr="0" ftr="0" dt="0"/>
</p:sldLayout>
</file>

<file path=ppt/slideLayouts/slideLayout378.xml><?xml version="1.0" encoding="utf-8"?>
<p:sldLayout xmlns:a="http://schemas.openxmlformats.org/drawingml/2006/main" xmlns:r="http://schemas.openxmlformats.org/officeDocument/2006/relationships" xmlns:p="http://schemas.openxmlformats.org/presentationml/2006/main" preserve="1" userDrawn="1">
  <p:cSld name="5_Two Content">
    <p:spTree>
      <p:nvGrpSpPr>
        <p:cNvPr id="1" name=""/>
        <p:cNvGrpSpPr/>
        <p:nvPr/>
      </p:nvGrpSpPr>
      <p:grpSpPr>
        <a:xfrm>
          <a:off x="0" y="0"/>
          <a:ext cx="0" cy="0"/>
          <a:chOff x="0" y="0"/>
          <a:chExt cx="0" cy="0"/>
        </a:xfrm>
      </p:grpSpPr>
      <p:sp>
        <p:nvSpPr>
          <p:cNvPr id="2" name="Title 1"/>
          <p:cNvSpPr>
            <a:spLocks noGrp="1"/>
          </p:cNvSpPr>
          <p:nvPr>
            <p:ph type="title"/>
          </p:nvPr>
        </p:nvSpPr>
        <p:spPr>
          <a:xfrm>
            <a:off x="647834" y="360000"/>
            <a:ext cx="7198125" cy="720000"/>
          </a:xfrm>
        </p:spPr>
        <p:txBody>
          <a:bodyPr/>
          <a:lstStyle/>
          <a:p>
            <a:r>
              <a:rPr lang="en-US"/>
              <a:t>Click to edit Master title style</a:t>
            </a:r>
          </a:p>
        </p:txBody>
      </p:sp>
      <p:sp>
        <p:nvSpPr>
          <p:cNvPr id="9" name="Text Placeholder 4"/>
          <p:cNvSpPr>
            <a:spLocks noGrp="1"/>
          </p:cNvSpPr>
          <p:nvPr>
            <p:ph type="body" sz="quarter" idx="22"/>
          </p:nvPr>
        </p:nvSpPr>
        <p:spPr>
          <a:xfrm>
            <a:off x="6337952" y="1331692"/>
            <a:ext cx="5362603" cy="233946"/>
          </a:xfrm>
        </p:spPr>
        <p:txBody>
          <a:bodyPr/>
          <a:lstStyle>
            <a:lvl1pPr marL="0" indent="0">
              <a:buNone/>
              <a:defRPr sz="1200" b="0"/>
            </a:lvl1pPr>
          </a:lstStyle>
          <a:p>
            <a:endParaRPr lang="en-US" b="1">
              <a:solidFill>
                <a:srgbClr val="8B8A8D"/>
              </a:solidFill>
            </a:endParaRPr>
          </a:p>
        </p:txBody>
      </p:sp>
      <p:sp>
        <p:nvSpPr>
          <p:cNvPr id="4" name="Text Placeholder 3"/>
          <p:cNvSpPr>
            <a:spLocks noGrp="1"/>
          </p:cNvSpPr>
          <p:nvPr>
            <p:ph type="body" sz="quarter" idx="24"/>
          </p:nvPr>
        </p:nvSpPr>
        <p:spPr>
          <a:xfrm>
            <a:off x="652297" y="1337956"/>
            <a:ext cx="5308804" cy="4601097"/>
          </a:xfrm>
          <a:solidFill>
            <a:schemeClr val="bg1">
              <a:lumMod val="95000"/>
            </a:schemeClr>
          </a:solidFill>
          <a:ln>
            <a:noFill/>
          </a:ln>
        </p:spPr>
        <p:txBody>
          <a:bodyPr lIns="144000" tIns="144000" rIns="144000" bIns="144000"/>
          <a:lstStyle>
            <a:lvl1pPr>
              <a:defRPr sz="1400">
                <a:solidFill>
                  <a:schemeClr val="tx1"/>
                </a:solidFill>
              </a:defRPr>
            </a:lvl1pPr>
            <a:lvl2pPr>
              <a:defRPr sz="1400">
                <a:solidFill>
                  <a:schemeClr val="tx1"/>
                </a:solidFill>
              </a:defRPr>
            </a:lvl2pPr>
            <a:lvl3pPr>
              <a:defRPr sz="1400">
                <a:solidFill>
                  <a:schemeClr val="tx1"/>
                </a:solidFill>
              </a:defRPr>
            </a:lvl3pPr>
            <a:lvl4pPr>
              <a:defRPr sz="1400">
                <a:solidFill>
                  <a:schemeClr val="tx1"/>
                </a:solidFill>
              </a:defRPr>
            </a:lvl4pPr>
            <a:lvl5pPr>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Text Box 6">
            <a:extLst>
              <a:ext uri="{FF2B5EF4-FFF2-40B4-BE49-F238E27FC236}">
                <a16:creationId xmlns:a16="http://schemas.microsoft.com/office/drawing/2014/main" id="{72E03BB8-4D05-46CF-9005-7F47ABF207CF}"/>
              </a:ext>
            </a:extLst>
          </p:cNvPr>
          <p:cNvSpPr txBox="1">
            <a:spLocks noChangeArrowheads="1"/>
          </p:cNvSpPr>
          <p:nvPr userDrawn="1"/>
        </p:nvSpPr>
        <p:spPr bwMode="auto">
          <a:xfrm>
            <a:off x="8210148" y="5978501"/>
            <a:ext cx="3166533" cy="2022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108769" tIns="54384" rIns="108769" bIns="54384">
            <a:spAutoFit/>
          </a:bodyPr>
          <a:lstStyle>
            <a:lvl1pPr eaLnBrk="0" hangingPunct="0">
              <a:defRPr sz="2000">
                <a:solidFill>
                  <a:schemeClr val="tx1"/>
                </a:solidFill>
                <a:latin typeface="Arial" charset="0"/>
                <a:cs typeface="Arial" charset="0"/>
              </a:defRPr>
            </a:lvl1pPr>
            <a:lvl2pPr marL="742950" indent="-285750" eaLnBrk="0" hangingPunct="0">
              <a:defRPr sz="2000">
                <a:solidFill>
                  <a:schemeClr val="tx1"/>
                </a:solidFill>
                <a:latin typeface="Arial" charset="0"/>
                <a:cs typeface="Arial" charset="0"/>
              </a:defRPr>
            </a:lvl2pPr>
            <a:lvl3pPr marL="1143000" indent="-228600" eaLnBrk="0" hangingPunct="0">
              <a:defRPr sz="2000">
                <a:solidFill>
                  <a:schemeClr val="tx1"/>
                </a:solidFill>
                <a:latin typeface="Arial" charset="0"/>
                <a:cs typeface="Arial" charset="0"/>
              </a:defRPr>
            </a:lvl3pPr>
            <a:lvl4pPr marL="1600200" indent="-228600" eaLnBrk="0" hangingPunct="0">
              <a:defRPr sz="2000">
                <a:solidFill>
                  <a:schemeClr val="tx1"/>
                </a:solidFill>
                <a:latin typeface="Arial" charset="0"/>
                <a:cs typeface="Arial" charset="0"/>
              </a:defRPr>
            </a:lvl4pPr>
            <a:lvl5pPr marL="2057400" indent="-228600" eaLnBrk="0" hangingPunct="0">
              <a:defRPr sz="2000">
                <a:solidFill>
                  <a:schemeClr val="tx1"/>
                </a:solidFill>
                <a:latin typeface="Arial" charset="0"/>
                <a:cs typeface="Arial" charset="0"/>
              </a:defRPr>
            </a:lvl5pPr>
            <a:lvl6pPr marL="2514600" indent="-228600" eaLnBrk="0" fontAlgn="base" hangingPunct="0">
              <a:spcBef>
                <a:spcPct val="0"/>
              </a:spcBef>
              <a:spcAft>
                <a:spcPct val="0"/>
              </a:spcAft>
              <a:defRPr sz="2000">
                <a:solidFill>
                  <a:schemeClr val="tx1"/>
                </a:solidFill>
                <a:latin typeface="Arial" charset="0"/>
                <a:cs typeface="Arial" charset="0"/>
              </a:defRPr>
            </a:lvl6pPr>
            <a:lvl7pPr marL="2971800" indent="-228600" eaLnBrk="0" fontAlgn="base" hangingPunct="0">
              <a:spcBef>
                <a:spcPct val="0"/>
              </a:spcBef>
              <a:spcAft>
                <a:spcPct val="0"/>
              </a:spcAft>
              <a:defRPr sz="2000">
                <a:solidFill>
                  <a:schemeClr val="tx1"/>
                </a:solidFill>
                <a:latin typeface="Arial" charset="0"/>
                <a:cs typeface="Arial" charset="0"/>
              </a:defRPr>
            </a:lvl7pPr>
            <a:lvl8pPr marL="3429000" indent="-228600" eaLnBrk="0" fontAlgn="base" hangingPunct="0">
              <a:spcBef>
                <a:spcPct val="0"/>
              </a:spcBef>
              <a:spcAft>
                <a:spcPct val="0"/>
              </a:spcAft>
              <a:defRPr sz="2000">
                <a:solidFill>
                  <a:schemeClr val="tx1"/>
                </a:solidFill>
                <a:latin typeface="Arial" charset="0"/>
                <a:cs typeface="Arial" charset="0"/>
              </a:defRPr>
            </a:lvl8pPr>
            <a:lvl9pPr marL="3886200" indent="-228600" eaLnBrk="0" fontAlgn="base" hangingPunct="0">
              <a:spcBef>
                <a:spcPct val="0"/>
              </a:spcBef>
              <a:spcAft>
                <a:spcPct val="0"/>
              </a:spcAft>
              <a:defRPr sz="2000">
                <a:solidFill>
                  <a:schemeClr val="tx1"/>
                </a:solidFill>
                <a:latin typeface="Arial" charset="0"/>
                <a:cs typeface="Arial" charset="0"/>
              </a:defRPr>
            </a:lvl9pPr>
          </a:lstStyle>
          <a:p>
            <a:pPr algn="r" eaLnBrk="1" hangingPunct="1">
              <a:spcBef>
                <a:spcPct val="50000"/>
              </a:spcBef>
            </a:pPr>
            <a:r>
              <a:rPr lang="en-US" sz="600" i="1"/>
              <a:t>Source: </a:t>
            </a:r>
            <a:r>
              <a:rPr lang="en-US" sz="600" i="1" err="1"/>
              <a:t>Refinitiv</a:t>
            </a:r>
            <a:r>
              <a:rPr lang="en-US" sz="600" i="1"/>
              <a:t> </a:t>
            </a:r>
            <a:r>
              <a:rPr lang="en-US" sz="600" i="1" err="1"/>
              <a:t>Datastream</a:t>
            </a:r>
            <a:r>
              <a:rPr lang="en-US" sz="600" i="1"/>
              <a:t> / Nordea</a:t>
            </a:r>
          </a:p>
        </p:txBody>
      </p:sp>
      <p:cxnSp>
        <p:nvCxnSpPr>
          <p:cNvPr id="7" name="Straight Connector 6">
            <a:extLst>
              <a:ext uri="{FF2B5EF4-FFF2-40B4-BE49-F238E27FC236}">
                <a16:creationId xmlns:a16="http://schemas.microsoft.com/office/drawing/2014/main" id="{5A38018F-22D6-42BF-863D-71DA260BDC5A}"/>
              </a:ext>
            </a:extLst>
          </p:cNvPr>
          <p:cNvCxnSpPr/>
          <p:nvPr userDrawn="1"/>
        </p:nvCxnSpPr>
        <p:spPr>
          <a:xfrm>
            <a:off x="647831" y="6316537"/>
            <a:ext cx="10890764" cy="0"/>
          </a:xfrm>
          <a:prstGeom prst="line">
            <a:avLst/>
          </a:prstGeom>
          <a:ln w="9525">
            <a:solidFill>
              <a:srgbClr val="8B8A8D"/>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288996118"/>
      </p:ext>
    </p:extLst>
  </p:cSld>
  <p:clrMapOvr>
    <a:masterClrMapping/>
  </p:clrMapOvr>
  <p:hf hdr="0" ftr="0" dt="0"/>
</p:sldLayout>
</file>

<file path=ppt/slideLayouts/slideLayout379.xml><?xml version="1.0" encoding="utf-8"?>
<p:sldLayout xmlns:a="http://schemas.openxmlformats.org/drawingml/2006/main" xmlns:r="http://schemas.openxmlformats.org/officeDocument/2006/relationships" xmlns:p="http://schemas.openxmlformats.org/presentationml/2006/main" preserve="1" userDrawn="1">
  <p:cSld name="Title">
    <p:spTree>
      <p:nvGrpSpPr>
        <p:cNvPr id="1" name=""/>
        <p:cNvGrpSpPr/>
        <p:nvPr/>
      </p:nvGrpSpPr>
      <p:grpSpPr>
        <a:xfrm>
          <a:off x="0" y="0"/>
          <a:ext cx="0" cy="0"/>
          <a:chOff x="0" y="0"/>
          <a:chExt cx="0" cy="0"/>
        </a:xfrm>
      </p:grpSpPr>
      <p:cxnSp>
        <p:nvCxnSpPr>
          <p:cNvPr id="4" name="Straight Connector 3">
            <a:extLst>
              <a:ext uri="{FF2B5EF4-FFF2-40B4-BE49-F238E27FC236}">
                <a16:creationId xmlns:a16="http://schemas.microsoft.com/office/drawing/2014/main" id="{B57B00C2-AADE-4B3C-B528-CB0D806AB6D2}"/>
              </a:ext>
            </a:extLst>
          </p:cNvPr>
          <p:cNvCxnSpPr/>
          <p:nvPr userDrawn="1"/>
        </p:nvCxnSpPr>
        <p:spPr>
          <a:xfrm>
            <a:off x="647831" y="6316537"/>
            <a:ext cx="10890764" cy="0"/>
          </a:xfrm>
          <a:prstGeom prst="line">
            <a:avLst/>
          </a:prstGeom>
          <a:ln w="9525">
            <a:solidFill>
              <a:srgbClr val="8B8A8D"/>
            </a:solidFill>
          </a:ln>
        </p:spPr>
        <p:style>
          <a:lnRef idx="1">
            <a:schemeClr val="accent1"/>
          </a:lnRef>
          <a:fillRef idx="0">
            <a:schemeClr val="accent1"/>
          </a:fillRef>
          <a:effectRef idx="0">
            <a:schemeClr val="accent1"/>
          </a:effectRef>
          <a:fontRef idx="minor">
            <a:schemeClr val="tx1"/>
          </a:fontRef>
        </p:style>
      </p:cxnSp>
      <p:sp>
        <p:nvSpPr>
          <p:cNvPr id="11" name="Title 1">
            <a:extLst>
              <a:ext uri="{FF2B5EF4-FFF2-40B4-BE49-F238E27FC236}">
                <a16:creationId xmlns:a16="http://schemas.microsoft.com/office/drawing/2014/main" id="{E1214A87-448F-4141-B374-C6AE13B88A15}"/>
              </a:ext>
            </a:extLst>
          </p:cNvPr>
          <p:cNvSpPr>
            <a:spLocks noGrp="1"/>
          </p:cNvSpPr>
          <p:nvPr>
            <p:ph type="title"/>
          </p:nvPr>
        </p:nvSpPr>
        <p:spPr>
          <a:xfrm>
            <a:off x="647834" y="360000"/>
            <a:ext cx="7198125" cy="720000"/>
          </a:xfrm>
        </p:spPr>
        <p:txBody>
          <a:bodyPr/>
          <a:lstStyle/>
          <a:p>
            <a:r>
              <a:rPr lang="en-US"/>
              <a:t>Click to edit Master title style</a:t>
            </a:r>
          </a:p>
        </p:txBody>
      </p:sp>
    </p:spTree>
    <p:extLst>
      <p:ext uri="{BB962C8B-B14F-4D97-AF65-F5344CB8AC3E}">
        <p14:creationId xmlns:p14="http://schemas.microsoft.com/office/powerpoint/2010/main" val="3021251729"/>
      </p:ext>
    </p:extLst>
  </p:cSld>
  <p:clrMapOvr>
    <a:masterClrMapping/>
  </p:clrMapOvr>
  <p:hf hdr="0" ftr="0" dt="0"/>
</p:sldLayout>
</file>

<file path=ppt/slideLayouts/slideLayout38.xml><?xml version="1.0" encoding="utf-8"?>
<p:sldLayout xmlns:a="http://schemas.openxmlformats.org/drawingml/2006/main" xmlns:r="http://schemas.openxmlformats.org/officeDocument/2006/relationships" xmlns:p="http://schemas.openxmlformats.org/presentationml/2006/main" preserve="1" userDrawn="1">
  <p:cSld name="Collage">
    <p:spTree>
      <p:nvGrpSpPr>
        <p:cNvPr id="1" name=""/>
        <p:cNvGrpSpPr/>
        <p:nvPr/>
      </p:nvGrpSpPr>
      <p:grpSpPr>
        <a:xfrm>
          <a:off x="0" y="0"/>
          <a:ext cx="0" cy="0"/>
          <a:chOff x="0" y="0"/>
          <a:chExt cx="0" cy="0"/>
        </a:xfrm>
      </p:grpSpPr>
      <p:sp>
        <p:nvSpPr>
          <p:cNvPr id="2" name="Title 1"/>
          <p:cNvSpPr>
            <a:spLocks noGrp="1"/>
          </p:cNvSpPr>
          <p:nvPr>
            <p:ph type="title"/>
          </p:nvPr>
        </p:nvSpPr>
        <p:spPr>
          <a:xfrm>
            <a:off x="2495951" y="397475"/>
            <a:ext cx="7198125" cy="943780"/>
          </a:xfrm>
        </p:spPr>
        <p:txBody>
          <a:bodyPr>
            <a:noAutofit/>
          </a:bodyPr>
          <a:lstStyle>
            <a:lvl1pPr algn="ctr">
              <a:defRPr sz="2898"/>
            </a:lvl1pPr>
          </a:lstStyle>
          <a:p>
            <a:r>
              <a:rPr lang="en-US" dirty="0"/>
              <a:t>Click to edit Master title style</a:t>
            </a:r>
          </a:p>
        </p:txBody>
      </p:sp>
      <p:sp>
        <p:nvSpPr>
          <p:cNvPr id="7" name="Slide Number Placeholder 6"/>
          <p:cNvSpPr>
            <a:spLocks noGrp="1"/>
          </p:cNvSpPr>
          <p:nvPr>
            <p:ph type="sldNum" sz="quarter" idx="12"/>
          </p:nvPr>
        </p:nvSpPr>
        <p:spPr/>
        <p:txBody>
          <a:bodyPr/>
          <a:lstStyle/>
          <a:p>
            <a:pPr>
              <a:buClr>
                <a:prstClr val="black"/>
              </a:buClr>
            </a:pPr>
            <a:fld id="{D14BCCD3-0010-4FBA-B965-2126ADC31932}" type="slidenum">
              <a:rPr lang="en-US" smtClean="0"/>
              <a:pPr>
                <a:buClr>
                  <a:prstClr val="black"/>
                </a:buClr>
              </a:pPr>
              <a:t>‹#›</a:t>
            </a:fld>
            <a:endParaRPr lang="en-US" dirty="0"/>
          </a:p>
        </p:txBody>
      </p:sp>
      <p:sp>
        <p:nvSpPr>
          <p:cNvPr id="9" name="Text Placeholder 9"/>
          <p:cNvSpPr>
            <a:spLocks noGrp="1"/>
          </p:cNvSpPr>
          <p:nvPr>
            <p:ph type="body" sz="quarter" idx="13" hasCustomPrompt="1"/>
          </p:nvPr>
        </p:nvSpPr>
        <p:spPr>
          <a:xfrm>
            <a:off x="2495951" y="1485236"/>
            <a:ext cx="7198125" cy="360363"/>
          </a:xfrm>
        </p:spPr>
        <p:txBody>
          <a:bodyPr>
            <a:noAutofit/>
          </a:bodyPr>
          <a:lstStyle>
            <a:lvl1pPr marL="0" indent="0" algn="ctr">
              <a:buFontTx/>
              <a:buNone/>
              <a:defRPr b="1">
                <a:solidFill>
                  <a:srgbClr val="8B8A8D"/>
                </a:solidFill>
              </a:defRPr>
            </a:lvl1pPr>
            <a:lvl2pPr marL="257046" indent="0">
              <a:buFontTx/>
              <a:buNone/>
              <a:defRPr b="1">
                <a:solidFill>
                  <a:schemeClr val="accent4"/>
                </a:solidFill>
              </a:defRPr>
            </a:lvl2pPr>
            <a:lvl3pPr marL="514091" indent="0">
              <a:buFontTx/>
              <a:buNone/>
              <a:defRPr b="1">
                <a:solidFill>
                  <a:schemeClr val="accent4"/>
                </a:solidFill>
              </a:defRPr>
            </a:lvl3pPr>
            <a:lvl4pPr marL="771137" indent="0">
              <a:buFontTx/>
              <a:buNone/>
              <a:defRPr b="1">
                <a:solidFill>
                  <a:schemeClr val="accent4"/>
                </a:solidFill>
              </a:defRPr>
            </a:lvl4pPr>
            <a:lvl5pPr marL="1028181" indent="0">
              <a:buFontTx/>
              <a:buNone/>
              <a:defRPr b="1">
                <a:solidFill>
                  <a:schemeClr val="accent4"/>
                </a:solidFill>
              </a:defRPr>
            </a:lvl5pPr>
          </a:lstStyle>
          <a:p>
            <a:pPr lvl="0"/>
            <a:r>
              <a:rPr lang="en-US" dirty="0"/>
              <a:t>Click to add subtitle</a:t>
            </a:r>
          </a:p>
        </p:txBody>
      </p:sp>
      <p:sp>
        <p:nvSpPr>
          <p:cNvPr id="10" name="Picture Placeholder 9"/>
          <p:cNvSpPr>
            <a:spLocks noGrp="1"/>
          </p:cNvSpPr>
          <p:nvPr>
            <p:ph type="pic" sz="quarter" idx="14" hasCustomPrompt="1"/>
          </p:nvPr>
        </p:nvSpPr>
        <p:spPr>
          <a:xfrm>
            <a:off x="2406744" y="1989173"/>
            <a:ext cx="1745545" cy="1979542"/>
          </a:xfrm>
          <a:solidFill>
            <a:schemeClr val="bg1">
              <a:lumMod val="95000"/>
            </a:schemeClr>
          </a:solidFill>
        </p:spPr>
        <p:txBody>
          <a:bodyPr anchor="ctr" anchorCtr="0"/>
          <a:lstStyle>
            <a:lvl1pPr marL="0" indent="0" algn="ctr">
              <a:buFontTx/>
              <a:buNone/>
              <a:defRPr/>
            </a:lvl1pPr>
          </a:lstStyle>
          <a:p>
            <a:r>
              <a:rPr lang="en-US" dirty="0"/>
              <a:t>Picture</a:t>
            </a:r>
          </a:p>
        </p:txBody>
      </p:sp>
      <p:sp>
        <p:nvSpPr>
          <p:cNvPr id="8" name="Picture Placeholder 9"/>
          <p:cNvSpPr>
            <a:spLocks noGrp="1"/>
          </p:cNvSpPr>
          <p:nvPr>
            <p:ph type="pic" sz="quarter" idx="15" hasCustomPrompt="1"/>
          </p:nvPr>
        </p:nvSpPr>
        <p:spPr>
          <a:xfrm>
            <a:off x="4367664" y="1989174"/>
            <a:ext cx="3488416" cy="3023300"/>
          </a:xfrm>
          <a:solidFill>
            <a:schemeClr val="bg1">
              <a:lumMod val="95000"/>
            </a:schemeClr>
          </a:solidFill>
        </p:spPr>
        <p:txBody>
          <a:bodyPr anchor="ctr" anchorCtr="0"/>
          <a:lstStyle>
            <a:lvl1pPr marL="0" indent="0" algn="ctr">
              <a:buFontTx/>
              <a:buNone/>
              <a:defRPr/>
            </a:lvl1pPr>
          </a:lstStyle>
          <a:p>
            <a:r>
              <a:rPr lang="en-US" dirty="0"/>
              <a:t>Picture</a:t>
            </a:r>
          </a:p>
        </p:txBody>
      </p:sp>
      <p:sp>
        <p:nvSpPr>
          <p:cNvPr id="11" name="Picture Placeholder 9"/>
          <p:cNvSpPr>
            <a:spLocks noGrp="1"/>
          </p:cNvSpPr>
          <p:nvPr>
            <p:ph type="pic" sz="quarter" idx="16" hasCustomPrompt="1"/>
          </p:nvPr>
        </p:nvSpPr>
        <p:spPr>
          <a:xfrm>
            <a:off x="8061900" y="1989173"/>
            <a:ext cx="2555335" cy="1979542"/>
          </a:xfrm>
          <a:solidFill>
            <a:schemeClr val="bg1">
              <a:lumMod val="95000"/>
            </a:schemeClr>
          </a:solidFill>
        </p:spPr>
        <p:txBody>
          <a:bodyPr anchor="ctr" anchorCtr="0"/>
          <a:lstStyle>
            <a:lvl1pPr marL="0" indent="0" algn="ctr">
              <a:buFontTx/>
              <a:buNone/>
              <a:defRPr/>
            </a:lvl1pPr>
          </a:lstStyle>
          <a:p>
            <a:r>
              <a:rPr lang="en-US" dirty="0"/>
              <a:t>Picture</a:t>
            </a:r>
          </a:p>
        </p:txBody>
      </p:sp>
      <p:sp>
        <p:nvSpPr>
          <p:cNvPr id="12" name="Picture Placeholder 9"/>
          <p:cNvSpPr>
            <a:spLocks noGrp="1"/>
          </p:cNvSpPr>
          <p:nvPr>
            <p:ph type="pic" sz="quarter" idx="17" hasCustomPrompt="1"/>
          </p:nvPr>
        </p:nvSpPr>
        <p:spPr>
          <a:xfrm>
            <a:off x="8061901" y="4148914"/>
            <a:ext cx="1691560" cy="1331692"/>
          </a:xfrm>
          <a:solidFill>
            <a:schemeClr val="bg1">
              <a:lumMod val="95000"/>
            </a:schemeClr>
          </a:solidFill>
        </p:spPr>
        <p:txBody>
          <a:bodyPr anchor="ctr" anchorCtr="0"/>
          <a:lstStyle>
            <a:lvl1pPr marL="0" indent="0" algn="ctr">
              <a:buFontTx/>
              <a:buNone/>
              <a:defRPr/>
            </a:lvl1pPr>
          </a:lstStyle>
          <a:p>
            <a:r>
              <a:rPr lang="en-US" dirty="0"/>
              <a:t>Picture</a:t>
            </a:r>
          </a:p>
        </p:txBody>
      </p:sp>
      <p:sp>
        <p:nvSpPr>
          <p:cNvPr id="4" name="Footer Placeholder 3"/>
          <p:cNvSpPr>
            <a:spLocks noGrp="1"/>
          </p:cNvSpPr>
          <p:nvPr>
            <p:ph type="ftr" sz="quarter" idx="18"/>
          </p:nvPr>
        </p:nvSpPr>
        <p:spPr/>
        <p:txBody>
          <a:bodyPr/>
          <a:lstStyle/>
          <a:p>
            <a:pPr>
              <a:buClr>
                <a:prstClr val="black"/>
              </a:buClr>
            </a:pPr>
            <a:endParaRPr lang="en-US" dirty="0"/>
          </a:p>
        </p:txBody>
      </p:sp>
    </p:spTree>
    <p:extLst>
      <p:ext uri="{BB962C8B-B14F-4D97-AF65-F5344CB8AC3E}">
        <p14:creationId xmlns:p14="http://schemas.microsoft.com/office/powerpoint/2010/main" val="1069259281"/>
      </p:ext>
    </p:extLst>
  </p:cSld>
  <p:clrMapOvr>
    <a:masterClrMapping/>
  </p:clrMapOvr>
</p:sldLayout>
</file>

<file path=ppt/slideLayouts/slideLayout380.xml><?xml version="1.0" encoding="utf-8"?>
<p:sldLayout xmlns:a="http://schemas.openxmlformats.org/drawingml/2006/main" xmlns:r="http://schemas.openxmlformats.org/officeDocument/2006/relationships" xmlns:p="http://schemas.openxmlformats.org/presentationml/2006/main" preserve="1" userDrawn="1">
  <p:cSld name="1_Titl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647834" y="360000"/>
            <a:ext cx="7198125" cy="720000"/>
          </a:xfrm>
        </p:spPr>
        <p:txBody>
          <a:bodyPr/>
          <a:lstStyle>
            <a:lvl1pPr>
              <a:defRPr/>
            </a:lvl1pPr>
          </a:lstStyle>
          <a:p>
            <a:r>
              <a:rPr lang="en-US"/>
              <a:t>Table of </a:t>
            </a:r>
          </a:p>
        </p:txBody>
      </p:sp>
      <p:sp>
        <p:nvSpPr>
          <p:cNvPr id="3" name="Rectangle 2">
            <a:extLst>
              <a:ext uri="{FF2B5EF4-FFF2-40B4-BE49-F238E27FC236}">
                <a16:creationId xmlns:a16="http://schemas.microsoft.com/office/drawing/2014/main" id="{9B63E48C-4912-4AAC-8F53-916254C03983}"/>
              </a:ext>
            </a:extLst>
          </p:cNvPr>
          <p:cNvSpPr/>
          <p:nvPr userDrawn="1"/>
        </p:nvSpPr>
        <p:spPr>
          <a:xfrm>
            <a:off x="1587" y="1988756"/>
            <a:ext cx="12188826" cy="3382712"/>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23" tIns="45661" rIns="91323" bIns="45661" numCol="1" spcCol="0" rtlCol="0" fromWordArt="0" anchor="ctr" anchorCtr="0" forceAA="0" compatLnSpc="1">
            <a:prstTxWarp prst="textNoShape">
              <a:avLst/>
            </a:prstTxWarp>
            <a:noAutofit/>
          </a:bodyPr>
          <a:lstStyle/>
          <a:p>
            <a:pPr algn="ctr" defTabSz="913121">
              <a:buClr>
                <a:prstClr val="black"/>
              </a:buClr>
              <a:defRPr/>
            </a:pPr>
            <a:endParaRPr lang="en-US" sz="1200">
              <a:solidFill>
                <a:prstClr val="black"/>
              </a:solidFill>
              <a:latin typeface="Arial"/>
            </a:endParaRPr>
          </a:p>
        </p:txBody>
      </p:sp>
      <p:graphicFrame>
        <p:nvGraphicFramePr>
          <p:cNvPr id="4" name="Table 3">
            <a:extLst>
              <a:ext uri="{FF2B5EF4-FFF2-40B4-BE49-F238E27FC236}">
                <a16:creationId xmlns:a16="http://schemas.microsoft.com/office/drawing/2014/main" id="{D382E73D-36D5-4990-9812-960D23ED73D2}"/>
              </a:ext>
            </a:extLst>
          </p:cNvPr>
          <p:cNvGraphicFramePr>
            <a:graphicFrameLocks noGrp="1"/>
          </p:cNvGraphicFramePr>
          <p:nvPr userDrawn="1"/>
        </p:nvGraphicFramePr>
        <p:xfrm>
          <a:off x="4404693" y="2380570"/>
          <a:ext cx="3526556" cy="2011358"/>
        </p:xfrm>
        <a:graphic>
          <a:graphicData uri="http://schemas.openxmlformats.org/drawingml/2006/table">
            <a:tbl>
              <a:tblPr firstRow="1" bandRow="1">
                <a:effectLst/>
                <a:tableStyleId>{69012ECD-51FC-41F1-AA8D-1B2483CD663E}</a:tableStyleId>
              </a:tblPr>
              <a:tblGrid>
                <a:gridCol w="2946306">
                  <a:extLst>
                    <a:ext uri="{9D8B030D-6E8A-4147-A177-3AD203B41FA5}">
                      <a16:colId xmlns:a16="http://schemas.microsoft.com/office/drawing/2014/main" val="20000"/>
                    </a:ext>
                  </a:extLst>
                </a:gridCol>
                <a:gridCol w="580250">
                  <a:extLst>
                    <a:ext uri="{9D8B030D-6E8A-4147-A177-3AD203B41FA5}">
                      <a16:colId xmlns:a16="http://schemas.microsoft.com/office/drawing/2014/main" val="20001"/>
                    </a:ext>
                  </a:extLst>
                </a:gridCol>
              </a:tblGrid>
              <a:tr h="365651">
                <a:tc gridSpan="2">
                  <a:txBody>
                    <a:bodyPr/>
                    <a:lstStyle/>
                    <a:p>
                      <a:pPr algn="l"/>
                      <a:r>
                        <a:rPr lang="da-DK" sz="1800" b="0" noProof="0">
                          <a:solidFill>
                            <a:schemeClr val="tx1"/>
                          </a:solidFill>
                        </a:rPr>
                        <a:t>Obligationer</a:t>
                      </a:r>
                      <a:endParaRPr lang="da-DK" sz="1400" b="0" noProof="0">
                        <a:solidFill>
                          <a:schemeClr val="tx1"/>
                        </a:solidFill>
                      </a:endParaRPr>
                    </a:p>
                  </a:txBody>
                  <a:tcPr marL="91392" marR="91392" marT="45697" marB="45697">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endParaRPr lang="da-DK" sz="1200"/>
                    </a:p>
                  </a:txBody>
                  <a:tcPr/>
                </a:tc>
                <a:extLst>
                  <a:ext uri="{0D108BD9-81ED-4DB2-BD59-A6C34878D82A}">
                    <a16:rowId xmlns:a16="http://schemas.microsoft.com/office/drawing/2014/main" val="10000"/>
                  </a:ext>
                </a:extLst>
              </a:tr>
              <a:tr h="274233">
                <a:tc>
                  <a:txBody>
                    <a:bodyPr/>
                    <a:lstStyle/>
                    <a:p>
                      <a:r>
                        <a:rPr lang="da-DK" sz="1200" noProof="0">
                          <a:solidFill>
                            <a:schemeClr val="tx1"/>
                          </a:solidFill>
                        </a:rPr>
                        <a:t>Konklusion</a:t>
                      </a:r>
                    </a:p>
                  </a:txBody>
                  <a:tcPr marL="91392" marR="91392" marT="45697" marB="45697">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r>
                        <a:rPr lang="da-DK" sz="1200" noProof="0">
                          <a:solidFill>
                            <a:schemeClr val="tx1"/>
                          </a:solidFill>
                        </a:rPr>
                        <a:t>31</a:t>
                      </a:r>
                    </a:p>
                  </a:txBody>
                  <a:tcPr marL="91392" marR="91392" marT="45697" marB="45697">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1"/>
                  </a:ext>
                </a:extLst>
              </a:tr>
              <a:tr h="274233">
                <a:tc>
                  <a:txBody>
                    <a:bodyPr/>
                    <a:lstStyle/>
                    <a:p>
                      <a:r>
                        <a:rPr lang="da-DK" sz="1200" noProof="0">
                          <a:solidFill>
                            <a:schemeClr val="tx1"/>
                          </a:solidFill>
                        </a:rPr>
                        <a:t>Obligationsallokeringer</a:t>
                      </a:r>
                    </a:p>
                  </a:txBody>
                  <a:tcPr marL="91392" marR="91392" marT="45697" marB="45697">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r>
                        <a:rPr lang="da-DK" sz="1200" noProof="0">
                          <a:solidFill>
                            <a:schemeClr val="tx1"/>
                          </a:solidFill>
                        </a:rPr>
                        <a:t>32</a:t>
                      </a:r>
                    </a:p>
                  </a:txBody>
                  <a:tcPr marL="91392" marR="91392" marT="45697" marB="45697">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2"/>
                  </a:ext>
                </a:extLst>
              </a:tr>
              <a:tr h="274233">
                <a:tc>
                  <a:txBody>
                    <a:bodyPr/>
                    <a:lstStyle/>
                    <a:p>
                      <a:r>
                        <a:rPr lang="da-DK" sz="1200" noProof="0">
                          <a:solidFill>
                            <a:schemeClr val="tx1"/>
                          </a:solidFill>
                        </a:rPr>
                        <a:t>Danske obligationer</a:t>
                      </a:r>
                    </a:p>
                  </a:txBody>
                  <a:tcPr marL="91392" marR="91392" marT="45697" marB="45697">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r>
                        <a:rPr lang="da-DK" sz="1200" noProof="0">
                          <a:solidFill>
                            <a:schemeClr val="tx1"/>
                          </a:solidFill>
                        </a:rPr>
                        <a:t>39</a:t>
                      </a:r>
                    </a:p>
                  </a:txBody>
                  <a:tcPr marL="91392" marR="91392" marT="45697" marB="45697">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4"/>
                  </a:ext>
                </a:extLst>
              </a:tr>
              <a:tr h="274233">
                <a:tc>
                  <a:txBody>
                    <a:bodyPr/>
                    <a:lstStyle/>
                    <a:p>
                      <a:r>
                        <a:rPr lang="da-DK" sz="1200" noProof="0">
                          <a:solidFill>
                            <a:schemeClr val="tx1"/>
                          </a:solidFill>
                        </a:rPr>
                        <a:t>Virksomhedsobligationer</a:t>
                      </a:r>
                    </a:p>
                  </a:txBody>
                  <a:tcPr marL="91392" marR="91392" marT="45697" marB="45697">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r>
                        <a:rPr lang="da-DK" sz="1200" noProof="0">
                          <a:solidFill>
                            <a:schemeClr val="tx1"/>
                          </a:solidFill>
                        </a:rPr>
                        <a:t>40</a:t>
                      </a:r>
                    </a:p>
                  </a:txBody>
                  <a:tcPr marL="91392" marR="91392" marT="45697" marB="45697">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7"/>
                  </a:ext>
                </a:extLst>
              </a:tr>
              <a:tr h="274233">
                <a:tc>
                  <a:txBody>
                    <a:bodyPr/>
                    <a:lstStyle/>
                    <a:p>
                      <a:r>
                        <a:rPr lang="da-DK" sz="1200" noProof="0">
                          <a:solidFill>
                            <a:schemeClr val="tx1"/>
                          </a:solidFill>
                        </a:rPr>
                        <a:t>Højrentelande</a:t>
                      </a:r>
                    </a:p>
                  </a:txBody>
                  <a:tcPr marL="91392" marR="91392" marT="45697" marB="45697">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r>
                        <a:rPr lang="da-DK" sz="1200" noProof="0">
                          <a:solidFill>
                            <a:schemeClr val="tx1"/>
                          </a:solidFill>
                        </a:rPr>
                        <a:t>43</a:t>
                      </a:r>
                    </a:p>
                  </a:txBody>
                  <a:tcPr marL="91392" marR="91392" marT="45697" marB="45697">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8"/>
                  </a:ext>
                </a:extLst>
              </a:tr>
              <a:tr h="274233">
                <a:tc>
                  <a:txBody>
                    <a:bodyPr/>
                    <a:lstStyle/>
                    <a:p>
                      <a:r>
                        <a:rPr lang="da-DK" sz="1200" noProof="0">
                          <a:solidFill>
                            <a:schemeClr val="tx1"/>
                          </a:solidFill>
                        </a:rPr>
                        <a:t>Afkastmatricer</a:t>
                      </a:r>
                    </a:p>
                  </a:txBody>
                  <a:tcPr marL="91392" marR="91392" marT="45697" marB="45697">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r>
                        <a:rPr lang="da-DK" sz="1200" noProof="0">
                          <a:solidFill>
                            <a:schemeClr val="tx1"/>
                          </a:solidFill>
                        </a:rPr>
                        <a:t>45</a:t>
                      </a:r>
                    </a:p>
                  </a:txBody>
                  <a:tcPr marL="91392" marR="91392" marT="45697" marB="45697">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824297171"/>
                  </a:ext>
                </a:extLst>
              </a:tr>
            </a:tbl>
          </a:graphicData>
        </a:graphic>
      </p:graphicFrame>
      <p:graphicFrame>
        <p:nvGraphicFramePr>
          <p:cNvPr id="5" name="Table 4">
            <a:extLst>
              <a:ext uri="{FF2B5EF4-FFF2-40B4-BE49-F238E27FC236}">
                <a16:creationId xmlns:a16="http://schemas.microsoft.com/office/drawing/2014/main" id="{5A0EF209-F55B-40E6-842D-84097949018A}"/>
              </a:ext>
            </a:extLst>
          </p:cNvPr>
          <p:cNvGraphicFramePr>
            <a:graphicFrameLocks noGrp="1"/>
          </p:cNvGraphicFramePr>
          <p:nvPr userDrawn="1"/>
        </p:nvGraphicFramePr>
        <p:xfrm>
          <a:off x="8183145" y="2380570"/>
          <a:ext cx="3526556" cy="2011358"/>
        </p:xfrm>
        <a:graphic>
          <a:graphicData uri="http://schemas.openxmlformats.org/drawingml/2006/table">
            <a:tbl>
              <a:tblPr firstRow="1" bandRow="1">
                <a:effectLst/>
                <a:tableStyleId>{69012ECD-51FC-41F1-AA8D-1B2483CD663E}</a:tableStyleId>
              </a:tblPr>
              <a:tblGrid>
                <a:gridCol w="2946306">
                  <a:extLst>
                    <a:ext uri="{9D8B030D-6E8A-4147-A177-3AD203B41FA5}">
                      <a16:colId xmlns:a16="http://schemas.microsoft.com/office/drawing/2014/main" val="20000"/>
                    </a:ext>
                  </a:extLst>
                </a:gridCol>
                <a:gridCol w="580250">
                  <a:extLst>
                    <a:ext uri="{9D8B030D-6E8A-4147-A177-3AD203B41FA5}">
                      <a16:colId xmlns:a16="http://schemas.microsoft.com/office/drawing/2014/main" val="20001"/>
                    </a:ext>
                  </a:extLst>
                </a:gridCol>
              </a:tblGrid>
              <a:tr h="365651">
                <a:tc gridSpan="2">
                  <a:txBody>
                    <a:bodyPr/>
                    <a:lstStyle/>
                    <a:p>
                      <a:pPr algn="l"/>
                      <a:r>
                        <a:rPr lang="da-DK" sz="1800" b="0" noProof="0">
                          <a:solidFill>
                            <a:schemeClr val="tx1"/>
                          </a:solidFill>
                        </a:rPr>
                        <a:t>Aktier</a:t>
                      </a:r>
                      <a:endParaRPr lang="da-DK" sz="1400" b="0" noProof="0">
                        <a:solidFill>
                          <a:schemeClr val="tx1"/>
                        </a:solidFill>
                      </a:endParaRPr>
                    </a:p>
                  </a:txBody>
                  <a:tcPr marL="91392" marR="91392" marT="45697" marB="45697">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endParaRPr lang="da-DK" sz="1200"/>
                    </a:p>
                  </a:txBody>
                  <a:tcPr/>
                </a:tc>
                <a:extLst>
                  <a:ext uri="{0D108BD9-81ED-4DB2-BD59-A6C34878D82A}">
                    <a16:rowId xmlns:a16="http://schemas.microsoft.com/office/drawing/2014/main" val="10000"/>
                  </a:ext>
                </a:extLst>
              </a:tr>
              <a:tr h="274233">
                <a:tc>
                  <a:txBody>
                    <a:bodyPr/>
                    <a:lstStyle/>
                    <a:p>
                      <a:r>
                        <a:rPr lang="da-DK" sz="1200" noProof="0">
                          <a:solidFill>
                            <a:schemeClr val="tx1"/>
                          </a:solidFill>
                        </a:rPr>
                        <a:t>Konklusion</a:t>
                      </a:r>
                    </a:p>
                  </a:txBody>
                  <a:tcPr marL="91392" marR="91392" marT="45697" marB="45697">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r>
                        <a:rPr lang="da-DK" sz="1200" noProof="0">
                          <a:solidFill>
                            <a:schemeClr val="tx1"/>
                          </a:solidFill>
                        </a:rPr>
                        <a:t>46</a:t>
                      </a:r>
                    </a:p>
                  </a:txBody>
                  <a:tcPr marL="91392" marR="91392" marT="45697" marB="45697">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1"/>
                  </a:ext>
                </a:extLst>
              </a:tr>
              <a:tr h="274233">
                <a:tc>
                  <a:txBody>
                    <a:bodyPr/>
                    <a:lstStyle/>
                    <a:p>
                      <a:r>
                        <a:rPr lang="da-DK" sz="1200" noProof="0">
                          <a:solidFill>
                            <a:schemeClr val="tx1"/>
                          </a:solidFill>
                        </a:rPr>
                        <a:t>Regioner</a:t>
                      </a:r>
                    </a:p>
                  </a:txBody>
                  <a:tcPr marL="91392" marR="91392" marT="45697" marB="45697">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r>
                        <a:rPr lang="da-DK" sz="1200" noProof="0">
                          <a:solidFill>
                            <a:schemeClr val="tx1"/>
                          </a:solidFill>
                        </a:rPr>
                        <a:t>47</a:t>
                      </a:r>
                    </a:p>
                  </a:txBody>
                  <a:tcPr marL="91392" marR="91392" marT="45697" marB="45697">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2"/>
                  </a:ext>
                </a:extLst>
              </a:tr>
              <a:tr h="274233">
                <a:tc>
                  <a:txBody>
                    <a:bodyPr/>
                    <a:lstStyle/>
                    <a:p>
                      <a:r>
                        <a:rPr lang="da-DK" sz="1200" noProof="0">
                          <a:solidFill>
                            <a:schemeClr val="tx1"/>
                          </a:solidFill>
                        </a:rPr>
                        <a:t>Nøgletal</a:t>
                      </a:r>
                    </a:p>
                  </a:txBody>
                  <a:tcPr marL="91392" marR="91392" marT="45697" marB="45697">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r>
                        <a:rPr lang="da-DK" sz="1200" noProof="0">
                          <a:solidFill>
                            <a:schemeClr val="tx1"/>
                          </a:solidFill>
                        </a:rPr>
                        <a:t>68</a:t>
                      </a:r>
                    </a:p>
                  </a:txBody>
                  <a:tcPr marL="91392" marR="91392" marT="45697" marB="45697">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5"/>
                  </a:ext>
                </a:extLst>
              </a:tr>
              <a:tr h="274233">
                <a:tc>
                  <a:txBody>
                    <a:bodyPr/>
                    <a:lstStyle/>
                    <a:p>
                      <a:r>
                        <a:rPr lang="da-DK" sz="1200" noProof="0">
                          <a:solidFill>
                            <a:schemeClr val="tx1"/>
                          </a:solidFill>
                        </a:rPr>
                        <a:t>Afkastmatrice</a:t>
                      </a:r>
                    </a:p>
                  </a:txBody>
                  <a:tcPr marL="91392" marR="91392" marT="45697" marB="45697">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r>
                        <a:rPr lang="da-DK" sz="1200" noProof="0">
                          <a:solidFill>
                            <a:schemeClr val="tx1"/>
                          </a:solidFill>
                        </a:rPr>
                        <a:t>69</a:t>
                      </a:r>
                    </a:p>
                  </a:txBody>
                  <a:tcPr marL="91392" marR="91392" marT="45697" marB="45697">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6"/>
                  </a:ext>
                </a:extLst>
              </a:tr>
              <a:tr h="274233">
                <a:tc>
                  <a:txBody>
                    <a:bodyPr/>
                    <a:lstStyle/>
                    <a:p>
                      <a:r>
                        <a:rPr lang="da-DK" sz="1200" noProof="0">
                          <a:solidFill>
                            <a:schemeClr val="tx1"/>
                          </a:solidFill>
                        </a:rPr>
                        <a:t>Sektorer</a:t>
                      </a:r>
                    </a:p>
                  </a:txBody>
                  <a:tcPr marL="91392" marR="91392" marT="45697" marB="45697">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r>
                        <a:rPr lang="da-DK" sz="1200" noProof="0">
                          <a:solidFill>
                            <a:schemeClr val="tx1"/>
                          </a:solidFill>
                        </a:rPr>
                        <a:t>70</a:t>
                      </a:r>
                    </a:p>
                  </a:txBody>
                  <a:tcPr marL="91392" marR="91392" marT="45697" marB="45697">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7"/>
                  </a:ext>
                </a:extLst>
              </a:tr>
              <a:tr h="274233">
                <a:tc>
                  <a:txBody>
                    <a:bodyPr/>
                    <a:lstStyle/>
                    <a:p>
                      <a:endParaRPr lang="da-DK" sz="1200" noProof="0">
                        <a:solidFill>
                          <a:schemeClr val="tx1"/>
                        </a:solidFill>
                      </a:endParaRPr>
                    </a:p>
                  </a:txBody>
                  <a:tcPr marL="91392" marR="91392" marT="45697" marB="45697">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endParaRPr lang="da-DK" sz="1200" noProof="0">
                        <a:solidFill>
                          <a:schemeClr val="tx1"/>
                        </a:solidFill>
                      </a:endParaRPr>
                    </a:p>
                  </a:txBody>
                  <a:tcPr marL="91392" marR="91392" marT="45697" marB="45697">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8"/>
                  </a:ext>
                </a:extLst>
              </a:tr>
            </a:tbl>
          </a:graphicData>
        </a:graphic>
      </p:graphicFrame>
      <p:graphicFrame>
        <p:nvGraphicFramePr>
          <p:cNvPr id="6" name="Table 5">
            <a:extLst>
              <a:ext uri="{FF2B5EF4-FFF2-40B4-BE49-F238E27FC236}">
                <a16:creationId xmlns:a16="http://schemas.microsoft.com/office/drawing/2014/main" id="{FA7A7416-E892-45E9-B1C3-05C74F6929C9}"/>
              </a:ext>
            </a:extLst>
          </p:cNvPr>
          <p:cNvGraphicFramePr>
            <a:graphicFrameLocks noGrp="1"/>
          </p:cNvGraphicFramePr>
          <p:nvPr userDrawn="1"/>
        </p:nvGraphicFramePr>
        <p:xfrm>
          <a:off x="626241" y="2380570"/>
          <a:ext cx="3526556" cy="2559906"/>
        </p:xfrm>
        <a:graphic>
          <a:graphicData uri="http://schemas.openxmlformats.org/drawingml/2006/table">
            <a:tbl>
              <a:tblPr firstRow="1" bandRow="1">
                <a:effectLst/>
                <a:tableStyleId>{69012ECD-51FC-41F1-AA8D-1B2483CD663E}</a:tableStyleId>
              </a:tblPr>
              <a:tblGrid>
                <a:gridCol w="2946306">
                  <a:extLst>
                    <a:ext uri="{9D8B030D-6E8A-4147-A177-3AD203B41FA5}">
                      <a16:colId xmlns:a16="http://schemas.microsoft.com/office/drawing/2014/main" val="20000"/>
                    </a:ext>
                  </a:extLst>
                </a:gridCol>
                <a:gridCol w="580250">
                  <a:extLst>
                    <a:ext uri="{9D8B030D-6E8A-4147-A177-3AD203B41FA5}">
                      <a16:colId xmlns:a16="http://schemas.microsoft.com/office/drawing/2014/main" val="20001"/>
                    </a:ext>
                  </a:extLst>
                </a:gridCol>
              </a:tblGrid>
              <a:tr h="365651">
                <a:tc gridSpan="2">
                  <a:txBody>
                    <a:bodyPr/>
                    <a:lstStyle/>
                    <a:p>
                      <a:pPr algn="l"/>
                      <a:r>
                        <a:rPr lang="da-DK" sz="1800" b="0" noProof="0">
                          <a:solidFill>
                            <a:schemeClr val="tx1"/>
                          </a:solidFill>
                        </a:rPr>
                        <a:t>Core</a:t>
                      </a:r>
                      <a:endParaRPr lang="da-DK" sz="1400" b="0" noProof="0">
                        <a:solidFill>
                          <a:schemeClr val="tx1"/>
                        </a:solidFill>
                      </a:endParaRPr>
                    </a:p>
                  </a:txBody>
                  <a:tcPr marL="91392" marR="91392" marT="45697" marB="45697">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endParaRPr lang="da-DK" sz="1200"/>
                    </a:p>
                  </a:txBody>
                  <a:tcPr/>
                </a:tc>
                <a:extLst>
                  <a:ext uri="{0D108BD9-81ED-4DB2-BD59-A6C34878D82A}">
                    <a16:rowId xmlns:a16="http://schemas.microsoft.com/office/drawing/2014/main" val="10000"/>
                  </a:ext>
                </a:extLst>
              </a:tr>
              <a:tr h="274233">
                <a:tc>
                  <a:txBody>
                    <a:bodyPr/>
                    <a:lstStyle/>
                    <a:p>
                      <a:r>
                        <a:rPr lang="da-DK" sz="1200" b="0" noProof="0">
                          <a:solidFill>
                            <a:schemeClr val="tx1"/>
                          </a:solidFill>
                        </a:rPr>
                        <a:t>(Op)trenden er intakt</a:t>
                      </a:r>
                    </a:p>
                  </a:txBody>
                  <a:tcPr marL="91392" marR="91392" marT="45697" marB="45697">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r>
                        <a:rPr lang="da-DK" sz="1200" b="0" noProof="0">
                          <a:solidFill>
                            <a:schemeClr val="tx1"/>
                          </a:solidFill>
                        </a:rPr>
                        <a:t>3</a:t>
                      </a:r>
                    </a:p>
                  </a:txBody>
                  <a:tcPr marL="91392" marR="91392" marT="45697" marB="45697">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1"/>
                  </a:ext>
                </a:extLst>
              </a:tr>
              <a:tr h="274233">
                <a:tc>
                  <a:txBody>
                    <a:bodyPr/>
                    <a:lstStyle/>
                    <a:p>
                      <a:r>
                        <a:rPr lang="da-DK" sz="1200" b="0" noProof="0">
                          <a:solidFill>
                            <a:schemeClr val="tx1"/>
                          </a:solidFill>
                        </a:rPr>
                        <a:t>Siden sidst</a:t>
                      </a:r>
                    </a:p>
                  </a:txBody>
                  <a:tcPr marL="91392" marR="91392" marT="45697" marB="45697">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r>
                        <a:rPr lang="da-DK" sz="1200" b="0" noProof="0">
                          <a:solidFill>
                            <a:schemeClr val="tx1"/>
                          </a:solidFill>
                        </a:rPr>
                        <a:t>4</a:t>
                      </a:r>
                    </a:p>
                  </a:txBody>
                  <a:tcPr marL="91392" marR="91392" marT="45697" marB="45697">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2"/>
                  </a:ext>
                </a:extLst>
              </a:tr>
              <a:tr h="274233">
                <a:tc>
                  <a:txBody>
                    <a:bodyPr/>
                    <a:lstStyle/>
                    <a:p>
                      <a:pPr marL="0" indent="0">
                        <a:buFontTx/>
                        <a:buNone/>
                      </a:pPr>
                      <a:r>
                        <a:rPr lang="da-DK" sz="1200" b="0" noProof="0">
                          <a:solidFill>
                            <a:schemeClr val="tx1"/>
                          </a:solidFill>
                        </a:rPr>
                        <a:t>Investeringsperformance</a:t>
                      </a:r>
                      <a:endParaRPr lang="da-DK" sz="1200" b="0" baseline="0" noProof="0">
                        <a:solidFill>
                          <a:schemeClr val="tx1"/>
                        </a:solidFill>
                      </a:endParaRPr>
                    </a:p>
                  </a:txBody>
                  <a:tcPr marL="91392" marR="91392" marT="45697" marB="45697">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r>
                        <a:rPr lang="da-DK" sz="1200" b="0" noProof="0">
                          <a:solidFill>
                            <a:schemeClr val="tx1"/>
                          </a:solidFill>
                        </a:rPr>
                        <a:t>5</a:t>
                      </a:r>
                    </a:p>
                  </a:txBody>
                  <a:tcPr marL="91392" marR="91392" marT="45697" marB="45697">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3"/>
                  </a:ext>
                </a:extLst>
              </a:tr>
              <a:tr h="274233">
                <a:tc>
                  <a:txBody>
                    <a:bodyPr/>
                    <a:lstStyle/>
                    <a:p>
                      <a:r>
                        <a:rPr lang="da-DK" sz="1200" b="0" noProof="0">
                          <a:solidFill>
                            <a:schemeClr val="tx1"/>
                          </a:solidFill>
                        </a:rPr>
                        <a:t>De seks cylindre</a:t>
                      </a:r>
                    </a:p>
                  </a:txBody>
                  <a:tcPr marL="91392" marR="91392" marT="45697" marB="45697">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r>
                        <a:rPr lang="da-DK" sz="1200" b="0" noProof="0">
                          <a:solidFill>
                            <a:schemeClr val="tx1"/>
                          </a:solidFill>
                        </a:rPr>
                        <a:t>7</a:t>
                      </a:r>
                    </a:p>
                  </a:txBody>
                  <a:tcPr marL="91392" marR="91392" marT="45697" marB="45697">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4"/>
                  </a:ext>
                </a:extLst>
              </a:tr>
              <a:tr h="274233">
                <a:tc>
                  <a:txBody>
                    <a:bodyPr/>
                    <a:lstStyle/>
                    <a:p>
                      <a:r>
                        <a:rPr lang="da-DK" sz="1200" b="0" noProof="0">
                          <a:solidFill>
                            <a:schemeClr val="tx1"/>
                          </a:solidFill>
                        </a:rPr>
                        <a:t>Afkastforventninger</a:t>
                      </a:r>
                    </a:p>
                  </a:txBody>
                  <a:tcPr marL="91392" marR="91392" marT="45697" marB="45697">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r>
                        <a:rPr lang="da-DK" sz="1200" b="0" noProof="0">
                          <a:solidFill>
                            <a:schemeClr val="tx1"/>
                          </a:solidFill>
                        </a:rPr>
                        <a:t>8</a:t>
                      </a:r>
                    </a:p>
                  </a:txBody>
                  <a:tcPr marL="91392" marR="91392" marT="45697" marB="45697">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5"/>
                  </a:ext>
                </a:extLst>
              </a:tr>
              <a:tr h="274233">
                <a:tc>
                  <a:txBody>
                    <a:bodyPr/>
                    <a:lstStyle/>
                    <a:p>
                      <a:r>
                        <a:rPr lang="da-DK" sz="1200" b="0" noProof="0">
                          <a:solidFill>
                            <a:schemeClr val="tx1"/>
                          </a:solidFill>
                        </a:rPr>
                        <a:t>Kommende investeringsudsigter</a:t>
                      </a:r>
                    </a:p>
                  </a:txBody>
                  <a:tcPr marL="91392" marR="91392" marT="45697" marB="45697">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r>
                        <a:rPr lang="da-DK" sz="1200" b="0" noProof="0">
                          <a:solidFill>
                            <a:schemeClr val="tx1"/>
                          </a:solidFill>
                        </a:rPr>
                        <a:t>9</a:t>
                      </a:r>
                    </a:p>
                  </a:txBody>
                  <a:tcPr marL="91392" marR="91392" marT="45697" marB="45697">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6"/>
                  </a:ext>
                </a:extLst>
              </a:tr>
              <a:tr h="274233">
                <a:tc>
                  <a:txBody>
                    <a:bodyPr/>
                    <a:lstStyle/>
                    <a:p>
                      <a:r>
                        <a:rPr lang="da-DK" sz="1200" b="0" i="0" noProof="0">
                          <a:solidFill>
                            <a:schemeClr val="tx1"/>
                          </a:solidFill>
                        </a:rPr>
                        <a:t>Hovedkonklusion</a:t>
                      </a:r>
                    </a:p>
                  </a:txBody>
                  <a:tcPr marL="91392" marR="91392" marT="45697" marB="45697">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r>
                        <a:rPr lang="da-DK" sz="1200" b="0" i="0" noProof="0">
                          <a:solidFill>
                            <a:schemeClr val="tx1"/>
                          </a:solidFill>
                        </a:rPr>
                        <a:t>  93</a:t>
                      </a:r>
                    </a:p>
                  </a:txBody>
                  <a:tcPr marL="91392" marR="91392" marT="45697" marB="45697">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7"/>
                  </a:ext>
                </a:extLst>
              </a:tr>
              <a:tr h="274233">
                <a:tc>
                  <a:txBody>
                    <a:bodyPr/>
                    <a:lstStyle/>
                    <a:p>
                      <a:r>
                        <a:rPr lang="da-DK" sz="1200" b="0" i="0" noProof="0">
                          <a:solidFill>
                            <a:schemeClr val="tx1"/>
                          </a:solidFill>
                        </a:rPr>
                        <a:t>Porteføljeudvikling</a:t>
                      </a:r>
                    </a:p>
                  </a:txBody>
                  <a:tcPr marL="91392" marR="91392" marT="45697" marB="45697">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r>
                        <a:rPr lang="da-DK" sz="1200" b="0" i="0" noProof="0">
                          <a:solidFill>
                            <a:schemeClr val="tx1"/>
                          </a:solidFill>
                        </a:rPr>
                        <a:t>  94</a:t>
                      </a:r>
                    </a:p>
                  </a:txBody>
                  <a:tcPr marL="91392" marR="91392" marT="45697" marB="45697">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8"/>
                  </a:ext>
                </a:extLst>
              </a:tr>
            </a:tbl>
          </a:graphicData>
        </a:graphic>
      </p:graphicFrame>
      <p:cxnSp>
        <p:nvCxnSpPr>
          <p:cNvPr id="7" name="Straight Connector 6">
            <a:extLst>
              <a:ext uri="{FF2B5EF4-FFF2-40B4-BE49-F238E27FC236}">
                <a16:creationId xmlns:a16="http://schemas.microsoft.com/office/drawing/2014/main" id="{A0EB4372-6510-4537-96E5-E5ABC325BA49}"/>
              </a:ext>
            </a:extLst>
          </p:cNvPr>
          <p:cNvCxnSpPr/>
          <p:nvPr userDrawn="1"/>
        </p:nvCxnSpPr>
        <p:spPr>
          <a:xfrm>
            <a:off x="647831" y="6316537"/>
            <a:ext cx="10890764" cy="0"/>
          </a:xfrm>
          <a:prstGeom prst="line">
            <a:avLst/>
          </a:prstGeom>
          <a:ln w="9525">
            <a:solidFill>
              <a:srgbClr val="8B8A8D"/>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744188727"/>
      </p:ext>
    </p:extLst>
  </p:cSld>
  <p:clrMapOvr>
    <a:masterClrMapping/>
  </p:clrMapOvr>
  <p:hf hdr="0" ftr="0" dt="0"/>
</p:sldLayout>
</file>

<file path=ppt/slideLayouts/slideLayout381.xml><?xml version="1.0" encoding="utf-8"?>
<p:sldLayout xmlns:a="http://schemas.openxmlformats.org/drawingml/2006/main" xmlns:r="http://schemas.openxmlformats.org/officeDocument/2006/relationships" xmlns:p="http://schemas.openxmlformats.org/presentationml/2006/main" preserve="1" userDrawn="1">
  <p:cSld name="Image Left">
    <p:spTree>
      <p:nvGrpSpPr>
        <p:cNvPr id="1" name=""/>
        <p:cNvGrpSpPr/>
        <p:nvPr/>
      </p:nvGrpSpPr>
      <p:grpSpPr>
        <a:xfrm>
          <a:off x="0" y="0"/>
          <a:ext cx="0" cy="0"/>
          <a:chOff x="0" y="0"/>
          <a:chExt cx="0" cy="0"/>
        </a:xfrm>
      </p:grpSpPr>
      <p:sp>
        <p:nvSpPr>
          <p:cNvPr id="2" name="Title 1"/>
          <p:cNvSpPr>
            <a:spLocks noGrp="1"/>
          </p:cNvSpPr>
          <p:nvPr>
            <p:ph type="title"/>
          </p:nvPr>
        </p:nvSpPr>
        <p:spPr>
          <a:xfrm>
            <a:off x="647834" y="360000"/>
            <a:ext cx="7198125" cy="720000"/>
          </a:xfrm>
        </p:spPr>
        <p:txBody>
          <a:bodyPr/>
          <a:lstStyle/>
          <a:p>
            <a:r>
              <a:rPr lang="en-US"/>
              <a:t>Click to edit Master title style</a:t>
            </a:r>
          </a:p>
        </p:txBody>
      </p:sp>
      <p:sp>
        <p:nvSpPr>
          <p:cNvPr id="4" name="Content Placeholder 3"/>
          <p:cNvSpPr>
            <a:spLocks noGrp="1"/>
          </p:cNvSpPr>
          <p:nvPr>
            <p:ph sz="half" idx="2"/>
          </p:nvPr>
        </p:nvSpPr>
        <p:spPr>
          <a:xfrm>
            <a:off x="6190388" y="1331692"/>
            <a:ext cx="5362603" cy="4430574"/>
          </a:xfrm>
        </p:spPr>
        <p:txBody>
          <a:bodyPr>
            <a:noAutofit/>
          </a:bodyPr>
          <a:lstStyle>
            <a:lvl1pPr>
              <a:defRPr sz="1600"/>
            </a:lvl1pPr>
            <a:lvl2pPr>
              <a:defRPr sz="1200"/>
            </a:lvl2pPr>
            <a:lvl3pPr>
              <a:defRPr sz="1200"/>
            </a:lvl3pPr>
            <a:lvl4pPr>
              <a:defRPr sz="1200"/>
            </a:lvl4pPr>
            <a:lvl5pPr>
              <a:defRPr sz="1200"/>
            </a:lvl5pPr>
            <a:lvl6pPr>
              <a:defRPr sz="2097"/>
            </a:lvl6pPr>
            <a:lvl7pPr>
              <a:defRPr sz="2097"/>
            </a:lvl7pPr>
            <a:lvl8pPr>
              <a:defRPr sz="2097"/>
            </a:lvl8pPr>
            <a:lvl9pPr>
              <a:defRPr sz="2097"/>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Picture Placeholder 9"/>
          <p:cNvSpPr>
            <a:spLocks noGrp="1"/>
          </p:cNvSpPr>
          <p:nvPr>
            <p:ph type="pic" sz="quarter" idx="14" hasCustomPrompt="1"/>
          </p:nvPr>
        </p:nvSpPr>
        <p:spPr>
          <a:xfrm>
            <a:off x="647834" y="1331697"/>
            <a:ext cx="5362603" cy="4426975"/>
          </a:xfrm>
          <a:solidFill>
            <a:schemeClr val="bg1">
              <a:lumMod val="95000"/>
            </a:schemeClr>
          </a:solidFill>
        </p:spPr>
        <p:txBody>
          <a:bodyPr anchor="ctr" anchorCtr="0"/>
          <a:lstStyle>
            <a:lvl1pPr marL="0" indent="0" algn="ctr">
              <a:buFontTx/>
              <a:buNone/>
              <a:defRPr/>
            </a:lvl1pPr>
          </a:lstStyle>
          <a:p>
            <a:r>
              <a:rPr lang="en-US"/>
              <a:t>Picture</a:t>
            </a:r>
          </a:p>
        </p:txBody>
      </p:sp>
      <p:sp>
        <p:nvSpPr>
          <p:cNvPr id="8" name="Text Box 6">
            <a:extLst>
              <a:ext uri="{FF2B5EF4-FFF2-40B4-BE49-F238E27FC236}">
                <a16:creationId xmlns:a16="http://schemas.microsoft.com/office/drawing/2014/main" id="{C2CD275A-8A6C-4D78-ADED-5283E2C6F6C5}"/>
              </a:ext>
            </a:extLst>
          </p:cNvPr>
          <p:cNvSpPr txBox="1">
            <a:spLocks noChangeArrowheads="1"/>
          </p:cNvSpPr>
          <p:nvPr userDrawn="1"/>
        </p:nvSpPr>
        <p:spPr bwMode="auto">
          <a:xfrm>
            <a:off x="8210148" y="5978501"/>
            <a:ext cx="3166533" cy="2022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108769" tIns="54384" rIns="108769" bIns="54384">
            <a:spAutoFit/>
          </a:bodyPr>
          <a:lstStyle>
            <a:lvl1pPr eaLnBrk="0" hangingPunct="0">
              <a:defRPr sz="2000">
                <a:solidFill>
                  <a:schemeClr val="tx1"/>
                </a:solidFill>
                <a:latin typeface="Arial" charset="0"/>
                <a:cs typeface="Arial" charset="0"/>
              </a:defRPr>
            </a:lvl1pPr>
            <a:lvl2pPr marL="742950" indent="-285750" eaLnBrk="0" hangingPunct="0">
              <a:defRPr sz="2000">
                <a:solidFill>
                  <a:schemeClr val="tx1"/>
                </a:solidFill>
                <a:latin typeface="Arial" charset="0"/>
                <a:cs typeface="Arial" charset="0"/>
              </a:defRPr>
            </a:lvl2pPr>
            <a:lvl3pPr marL="1143000" indent="-228600" eaLnBrk="0" hangingPunct="0">
              <a:defRPr sz="2000">
                <a:solidFill>
                  <a:schemeClr val="tx1"/>
                </a:solidFill>
                <a:latin typeface="Arial" charset="0"/>
                <a:cs typeface="Arial" charset="0"/>
              </a:defRPr>
            </a:lvl3pPr>
            <a:lvl4pPr marL="1600200" indent="-228600" eaLnBrk="0" hangingPunct="0">
              <a:defRPr sz="2000">
                <a:solidFill>
                  <a:schemeClr val="tx1"/>
                </a:solidFill>
                <a:latin typeface="Arial" charset="0"/>
                <a:cs typeface="Arial" charset="0"/>
              </a:defRPr>
            </a:lvl4pPr>
            <a:lvl5pPr marL="2057400" indent="-228600" eaLnBrk="0" hangingPunct="0">
              <a:defRPr sz="2000">
                <a:solidFill>
                  <a:schemeClr val="tx1"/>
                </a:solidFill>
                <a:latin typeface="Arial" charset="0"/>
                <a:cs typeface="Arial" charset="0"/>
              </a:defRPr>
            </a:lvl5pPr>
            <a:lvl6pPr marL="2514600" indent="-228600" eaLnBrk="0" fontAlgn="base" hangingPunct="0">
              <a:spcBef>
                <a:spcPct val="0"/>
              </a:spcBef>
              <a:spcAft>
                <a:spcPct val="0"/>
              </a:spcAft>
              <a:defRPr sz="2000">
                <a:solidFill>
                  <a:schemeClr val="tx1"/>
                </a:solidFill>
                <a:latin typeface="Arial" charset="0"/>
                <a:cs typeface="Arial" charset="0"/>
              </a:defRPr>
            </a:lvl6pPr>
            <a:lvl7pPr marL="2971800" indent="-228600" eaLnBrk="0" fontAlgn="base" hangingPunct="0">
              <a:spcBef>
                <a:spcPct val="0"/>
              </a:spcBef>
              <a:spcAft>
                <a:spcPct val="0"/>
              </a:spcAft>
              <a:defRPr sz="2000">
                <a:solidFill>
                  <a:schemeClr val="tx1"/>
                </a:solidFill>
                <a:latin typeface="Arial" charset="0"/>
                <a:cs typeface="Arial" charset="0"/>
              </a:defRPr>
            </a:lvl7pPr>
            <a:lvl8pPr marL="3429000" indent="-228600" eaLnBrk="0" fontAlgn="base" hangingPunct="0">
              <a:spcBef>
                <a:spcPct val="0"/>
              </a:spcBef>
              <a:spcAft>
                <a:spcPct val="0"/>
              </a:spcAft>
              <a:defRPr sz="2000">
                <a:solidFill>
                  <a:schemeClr val="tx1"/>
                </a:solidFill>
                <a:latin typeface="Arial" charset="0"/>
                <a:cs typeface="Arial" charset="0"/>
              </a:defRPr>
            </a:lvl8pPr>
            <a:lvl9pPr marL="3886200" indent="-228600" eaLnBrk="0" fontAlgn="base" hangingPunct="0">
              <a:spcBef>
                <a:spcPct val="0"/>
              </a:spcBef>
              <a:spcAft>
                <a:spcPct val="0"/>
              </a:spcAft>
              <a:defRPr sz="2000">
                <a:solidFill>
                  <a:schemeClr val="tx1"/>
                </a:solidFill>
                <a:latin typeface="Arial" charset="0"/>
                <a:cs typeface="Arial" charset="0"/>
              </a:defRPr>
            </a:lvl9pPr>
          </a:lstStyle>
          <a:p>
            <a:pPr algn="r" eaLnBrk="1" hangingPunct="1">
              <a:spcBef>
                <a:spcPct val="50000"/>
              </a:spcBef>
            </a:pPr>
            <a:r>
              <a:rPr lang="en-US" sz="600" i="1"/>
              <a:t>Source: </a:t>
            </a:r>
            <a:r>
              <a:rPr lang="en-US" sz="600" i="1" err="1"/>
              <a:t>Refinitiv</a:t>
            </a:r>
            <a:r>
              <a:rPr lang="en-US" sz="600" i="1"/>
              <a:t> </a:t>
            </a:r>
            <a:r>
              <a:rPr lang="en-US" sz="600" i="1" err="1"/>
              <a:t>Datastream</a:t>
            </a:r>
            <a:r>
              <a:rPr lang="en-US" sz="600" i="1"/>
              <a:t> / Nordea</a:t>
            </a:r>
          </a:p>
        </p:txBody>
      </p:sp>
      <p:cxnSp>
        <p:nvCxnSpPr>
          <p:cNvPr id="6" name="Straight Connector 5">
            <a:extLst>
              <a:ext uri="{FF2B5EF4-FFF2-40B4-BE49-F238E27FC236}">
                <a16:creationId xmlns:a16="http://schemas.microsoft.com/office/drawing/2014/main" id="{C45D1137-5AAC-4751-B5AE-1D568BA37730}"/>
              </a:ext>
            </a:extLst>
          </p:cNvPr>
          <p:cNvCxnSpPr/>
          <p:nvPr userDrawn="1"/>
        </p:nvCxnSpPr>
        <p:spPr>
          <a:xfrm>
            <a:off x="647831" y="6316537"/>
            <a:ext cx="10890764" cy="0"/>
          </a:xfrm>
          <a:prstGeom prst="line">
            <a:avLst/>
          </a:prstGeom>
          <a:ln w="9525">
            <a:solidFill>
              <a:srgbClr val="8B8A8D"/>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83859263"/>
      </p:ext>
    </p:extLst>
  </p:cSld>
  <p:clrMapOvr>
    <a:masterClrMapping/>
  </p:clrMapOvr>
  <p:hf hdr="0" ftr="0" dt="0"/>
</p:sldLayout>
</file>

<file path=ppt/slideLayouts/slideLayout382.xml><?xml version="1.0" encoding="utf-8"?>
<p:sldLayout xmlns:a="http://schemas.openxmlformats.org/drawingml/2006/main" xmlns:r="http://schemas.openxmlformats.org/officeDocument/2006/relationships" xmlns:p="http://schemas.openxmlformats.org/presentationml/2006/main" preserve="1" userDrawn="1">
  <p:cSld name="Image Right">
    <p:spTree>
      <p:nvGrpSpPr>
        <p:cNvPr id="1" name=""/>
        <p:cNvGrpSpPr/>
        <p:nvPr/>
      </p:nvGrpSpPr>
      <p:grpSpPr>
        <a:xfrm>
          <a:off x="0" y="0"/>
          <a:ext cx="0" cy="0"/>
          <a:chOff x="0" y="0"/>
          <a:chExt cx="0" cy="0"/>
        </a:xfrm>
      </p:grpSpPr>
      <p:sp>
        <p:nvSpPr>
          <p:cNvPr id="2" name="Title 1"/>
          <p:cNvSpPr>
            <a:spLocks noGrp="1"/>
          </p:cNvSpPr>
          <p:nvPr>
            <p:ph type="title"/>
          </p:nvPr>
        </p:nvSpPr>
        <p:spPr>
          <a:xfrm>
            <a:off x="647831" y="360000"/>
            <a:ext cx="8061901" cy="720000"/>
          </a:xfrm>
        </p:spPr>
        <p:txBody>
          <a:bodyPr/>
          <a:lstStyle/>
          <a:p>
            <a:r>
              <a:rPr lang="en-US"/>
              <a:t>Click to edit Master title style</a:t>
            </a:r>
          </a:p>
        </p:txBody>
      </p:sp>
      <p:sp>
        <p:nvSpPr>
          <p:cNvPr id="4" name="Content Placeholder 3"/>
          <p:cNvSpPr>
            <a:spLocks noGrp="1"/>
          </p:cNvSpPr>
          <p:nvPr>
            <p:ph sz="half" idx="2"/>
          </p:nvPr>
        </p:nvSpPr>
        <p:spPr>
          <a:xfrm>
            <a:off x="647834" y="1331697"/>
            <a:ext cx="5362603" cy="4426975"/>
          </a:xfrm>
        </p:spPr>
        <p:txBody>
          <a:bodyPr>
            <a:noAutofit/>
          </a:bodyPr>
          <a:lstStyle>
            <a:lvl1pPr>
              <a:defRPr sz="1600"/>
            </a:lvl1pPr>
            <a:lvl2pPr>
              <a:defRPr sz="1200"/>
            </a:lvl2pPr>
            <a:lvl3pPr>
              <a:defRPr sz="1200"/>
            </a:lvl3pPr>
            <a:lvl4pPr>
              <a:defRPr sz="1200"/>
            </a:lvl4pPr>
            <a:lvl5pPr>
              <a:defRPr sz="1200"/>
            </a:lvl5pPr>
            <a:lvl6pPr>
              <a:defRPr sz="2097"/>
            </a:lvl6pPr>
            <a:lvl7pPr>
              <a:defRPr sz="2097"/>
            </a:lvl7pPr>
            <a:lvl8pPr>
              <a:defRPr sz="2097"/>
            </a:lvl8pPr>
            <a:lvl9pPr>
              <a:defRPr sz="2097"/>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Picture Placeholder 9"/>
          <p:cNvSpPr>
            <a:spLocks noGrp="1"/>
          </p:cNvSpPr>
          <p:nvPr>
            <p:ph type="pic" sz="quarter" idx="14" hasCustomPrompt="1"/>
          </p:nvPr>
        </p:nvSpPr>
        <p:spPr>
          <a:xfrm>
            <a:off x="6190388" y="1331697"/>
            <a:ext cx="5362603" cy="4426975"/>
          </a:xfrm>
          <a:solidFill>
            <a:schemeClr val="bg1">
              <a:lumMod val="95000"/>
            </a:schemeClr>
          </a:solidFill>
        </p:spPr>
        <p:txBody>
          <a:bodyPr anchor="ctr" anchorCtr="0"/>
          <a:lstStyle>
            <a:lvl1pPr marL="0" indent="0" algn="ctr">
              <a:buFontTx/>
              <a:buNone/>
              <a:defRPr/>
            </a:lvl1pPr>
          </a:lstStyle>
          <a:p>
            <a:r>
              <a:rPr lang="en-US"/>
              <a:t>Picture</a:t>
            </a:r>
          </a:p>
        </p:txBody>
      </p:sp>
      <p:cxnSp>
        <p:nvCxnSpPr>
          <p:cNvPr id="5" name="Straight Connector 4">
            <a:extLst>
              <a:ext uri="{FF2B5EF4-FFF2-40B4-BE49-F238E27FC236}">
                <a16:creationId xmlns:a16="http://schemas.microsoft.com/office/drawing/2014/main" id="{EF8AD493-D8AF-4891-82E9-8809653EB926}"/>
              </a:ext>
            </a:extLst>
          </p:cNvPr>
          <p:cNvCxnSpPr/>
          <p:nvPr userDrawn="1"/>
        </p:nvCxnSpPr>
        <p:spPr>
          <a:xfrm>
            <a:off x="647831" y="6316537"/>
            <a:ext cx="10890764" cy="0"/>
          </a:xfrm>
          <a:prstGeom prst="line">
            <a:avLst/>
          </a:prstGeom>
          <a:ln w="9525">
            <a:solidFill>
              <a:srgbClr val="8B8A8D"/>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868865434"/>
      </p:ext>
    </p:extLst>
  </p:cSld>
  <p:clrMapOvr>
    <a:masterClrMapping/>
  </p:clrMapOvr>
  <p:hf hdr="0" ftr="0" dt="0"/>
</p:sldLayout>
</file>

<file path=ppt/slideLayouts/slideLayout383.xml><?xml version="1.0" encoding="utf-8"?>
<p:sldLayout xmlns:a="http://schemas.openxmlformats.org/drawingml/2006/main" xmlns:r="http://schemas.openxmlformats.org/officeDocument/2006/relationships" xmlns:p="http://schemas.openxmlformats.org/presentationml/2006/main" preserve="1" userDrawn="1">
  <p:cSld name="Two Images">
    <p:spTree>
      <p:nvGrpSpPr>
        <p:cNvPr id="1" name=""/>
        <p:cNvGrpSpPr/>
        <p:nvPr/>
      </p:nvGrpSpPr>
      <p:grpSpPr>
        <a:xfrm>
          <a:off x="0" y="0"/>
          <a:ext cx="0" cy="0"/>
          <a:chOff x="0" y="0"/>
          <a:chExt cx="0" cy="0"/>
        </a:xfrm>
      </p:grpSpPr>
      <p:sp>
        <p:nvSpPr>
          <p:cNvPr id="2" name="Title 1"/>
          <p:cNvSpPr>
            <a:spLocks noGrp="1"/>
          </p:cNvSpPr>
          <p:nvPr>
            <p:ph type="title"/>
          </p:nvPr>
        </p:nvSpPr>
        <p:spPr>
          <a:xfrm>
            <a:off x="647831" y="360000"/>
            <a:ext cx="8061901" cy="720000"/>
          </a:xfrm>
        </p:spPr>
        <p:txBody>
          <a:bodyPr/>
          <a:lstStyle/>
          <a:p>
            <a:r>
              <a:rPr lang="en-US"/>
              <a:t>Click to edit Master title style</a:t>
            </a:r>
          </a:p>
        </p:txBody>
      </p:sp>
      <p:sp>
        <p:nvSpPr>
          <p:cNvPr id="4" name="Content Placeholder 3"/>
          <p:cNvSpPr>
            <a:spLocks noGrp="1"/>
          </p:cNvSpPr>
          <p:nvPr>
            <p:ph sz="half" idx="2"/>
          </p:nvPr>
        </p:nvSpPr>
        <p:spPr>
          <a:xfrm>
            <a:off x="647831" y="1331697"/>
            <a:ext cx="3491091" cy="4426975"/>
          </a:xfrm>
        </p:spPr>
        <p:txBody>
          <a:bodyPr>
            <a:noAutofit/>
          </a:bodyPr>
          <a:lstStyle>
            <a:lvl1pPr>
              <a:defRPr sz="1600"/>
            </a:lvl1pPr>
            <a:lvl2pPr>
              <a:defRPr sz="1200"/>
            </a:lvl2pPr>
            <a:lvl3pPr>
              <a:defRPr sz="1200"/>
            </a:lvl3pPr>
            <a:lvl4pPr>
              <a:defRPr sz="1200"/>
            </a:lvl4pPr>
            <a:lvl5pPr>
              <a:defRPr sz="1200"/>
            </a:lvl5pPr>
            <a:lvl6pPr>
              <a:defRPr sz="2097"/>
            </a:lvl6pPr>
            <a:lvl7pPr>
              <a:defRPr sz="2097"/>
            </a:lvl7pPr>
            <a:lvl8pPr>
              <a:defRPr sz="2097"/>
            </a:lvl8pPr>
            <a:lvl9pPr>
              <a:defRPr sz="2097"/>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Picture Placeholder 9"/>
          <p:cNvSpPr>
            <a:spLocks noGrp="1"/>
          </p:cNvSpPr>
          <p:nvPr>
            <p:ph type="pic" sz="quarter" idx="14" hasCustomPrompt="1"/>
          </p:nvPr>
        </p:nvSpPr>
        <p:spPr>
          <a:xfrm>
            <a:off x="8065502" y="1331692"/>
            <a:ext cx="3491091" cy="2123508"/>
          </a:xfrm>
          <a:solidFill>
            <a:schemeClr val="bg1">
              <a:lumMod val="95000"/>
            </a:schemeClr>
          </a:solidFill>
        </p:spPr>
        <p:txBody>
          <a:bodyPr anchor="ctr" anchorCtr="0"/>
          <a:lstStyle>
            <a:lvl1pPr marL="0" indent="0" algn="ctr">
              <a:buFontTx/>
              <a:buNone/>
              <a:defRPr/>
            </a:lvl1pPr>
          </a:lstStyle>
          <a:p>
            <a:r>
              <a:rPr lang="en-US"/>
              <a:t>Picture</a:t>
            </a:r>
          </a:p>
        </p:txBody>
      </p:sp>
      <p:sp>
        <p:nvSpPr>
          <p:cNvPr id="8" name="Content Placeholder 3"/>
          <p:cNvSpPr>
            <a:spLocks noGrp="1"/>
          </p:cNvSpPr>
          <p:nvPr>
            <p:ph sz="half" idx="15"/>
          </p:nvPr>
        </p:nvSpPr>
        <p:spPr>
          <a:xfrm>
            <a:off x="4358467" y="1331697"/>
            <a:ext cx="3491091" cy="4426975"/>
          </a:xfrm>
        </p:spPr>
        <p:txBody>
          <a:bodyPr>
            <a:noAutofit/>
          </a:bodyPr>
          <a:lstStyle>
            <a:lvl1pPr>
              <a:defRPr sz="1600"/>
            </a:lvl1pPr>
            <a:lvl2pPr>
              <a:defRPr sz="1200"/>
            </a:lvl2pPr>
            <a:lvl3pPr>
              <a:defRPr sz="1200"/>
            </a:lvl3pPr>
            <a:lvl4pPr>
              <a:defRPr sz="1200"/>
            </a:lvl4pPr>
            <a:lvl5pPr>
              <a:defRPr sz="1200"/>
            </a:lvl5pPr>
            <a:lvl6pPr>
              <a:defRPr sz="2097"/>
            </a:lvl6pPr>
            <a:lvl7pPr>
              <a:defRPr sz="2097"/>
            </a:lvl7pPr>
            <a:lvl8pPr>
              <a:defRPr sz="2097"/>
            </a:lvl8pPr>
            <a:lvl9pPr>
              <a:defRPr sz="2097"/>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1" name="Picture Placeholder 9"/>
          <p:cNvSpPr>
            <a:spLocks noGrp="1"/>
          </p:cNvSpPr>
          <p:nvPr>
            <p:ph type="pic" sz="quarter" idx="16" hasCustomPrompt="1"/>
          </p:nvPr>
        </p:nvSpPr>
        <p:spPr>
          <a:xfrm>
            <a:off x="8065502" y="3635158"/>
            <a:ext cx="3491091" cy="2123508"/>
          </a:xfrm>
          <a:solidFill>
            <a:schemeClr val="bg1">
              <a:lumMod val="95000"/>
            </a:schemeClr>
          </a:solidFill>
        </p:spPr>
        <p:txBody>
          <a:bodyPr anchor="ctr" anchorCtr="0"/>
          <a:lstStyle>
            <a:lvl1pPr marL="0" indent="0" algn="ctr">
              <a:buFontTx/>
              <a:buNone/>
              <a:defRPr/>
            </a:lvl1pPr>
          </a:lstStyle>
          <a:p>
            <a:r>
              <a:rPr lang="en-US"/>
              <a:t>Picture</a:t>
            </a:r>
          </a:p>
        </p:txBody>
      </p:sp>
      <p:cxnSp>
        <p:nvCxnSpPr>
          <p:cNvPr id="7" name="Straight Connector 6">
            <a:extLst>
              <a:ext uri="{FF2B5EF4-FFF2-40B4-BE49-F238E27FC236}">
                <a16:creationId xmlns:a16="http://schemas.microsoft.com/office/drawing/2014/main" id="{2094E51C-518A-477B-81C1-CE2A48086038}"/>
              </a:ext>
            </a:extLst>
          </p:cNvPr>
          <p:cNvCxnSpPr/>
          <p:nvPr userDrawn="1"/>
        </p:nvCxnSpPr>
        <p:spPr>
          <a:xfrm>
            <a:off x="647831" y="6316537"/>
            <a:ext cx="10890764" cy="0"/>
          </a:xfrm>
          <a:prstGeom prst="line">
            <a:avLst/>
          </a:prstGeom>
          <a:ln w="9525">
            <a:solidFill>
              <a:srgbClr val="8B8A8D"/>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460338843"/>
      </p:ext>
    </p:extLst>
  </p:cSld>
  <p:clrMapOvr>
    <a:masterClrMapping/>
  </p:clrMapOvr>
  <p:hf hdr="0" ftr="0" dt="0"/>
</p:sldLayout>
</file>

<file path=ppt/slideLayouts/slideLayout384.xml><?xml version="1.0" encoding="utf-8"?>
<p:sldLayout xmlns:a="http://schemas.openxmlformats.org/drawingml/2006/main" xmlns:r="http://schemas.openxmlformats.org/officeDocument/2006/relationships" xmlns:p="http://schemas.openxmlformats.org/presentationml/2006/main" showMasterSp="0" preserve="1" userDrawn="1">
  <p:cSld name="Title Slide Pulse Pattern">
    <p:bg>
      <p:bgPr>
        <a:solidFill>
          <a:srgbClr val="00005E"/>
        </a:soli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647834" y="1338895"/>
            <a:ext cx="7198125" cy="748627"/>
          </a:xfrm>
        </p:spPr>
        <p:txBody>
          <a:bodyPr>
            <a:noAutofit/>
          </a:bodyPr>
          <a:lstStyle>
            <a:lvl1pPr>
              <a:defRPr sz="2397">
                <a:solidFill>
                  <a:srgbClr val="FBD9CA"/>
                </a:solidFill>
              </a:defRPr>
            </a:lvl1pPr>
          </a:lstStyle>
          <a:p>
            <a:r>
              <a:rPr lang="en-US"/>
              <a:t>Click to edit Master title style</a:t>
            </a:r>
          </a:p>
        </p:txBody>
      </p:sp>
      <p:sp>
        <p:nvSpPr>
          <p:cNvPr id="3" name="Subtitle 2"/>
          <p:cNvSpPr>
            <a:spLocks noGrp="1"/>
          </p:cNvSpPr>
          <p:nvPr>
            <p:ph type="subTitle" idx="1"/>
          </p:nvPr>
        </p:nvSpPr>
        <p:spPr>
          <a:xfrm>
            <a:off x="647834" y="2133156"/>
            <a:ext cx="7198125" cy="360000"/>
          </a:xfrm>
        </p:spPr>
        <p:txBody>
          <a:bodyPr/>
          <a:lstStyle>
            <a:lvl1pPr marL="0" indent="0" algn="l">
              <a:buNone/>
              <a:defRPr b="1">
                <a:solidFill>
                  <a:srgbClr val="FFFFFF"/>
                </a:solidFill>
              </a:defRPr>
            </a:lvl1pPr>
            <a:lvl2pPr marL="543790" indent="0" algn="ctr">
              <a:buNone/>
              <a:defRPr>
                <a:solidFill>
                  <a:schemeClr val="tx1">
                    <a:tint val="75000"/>
                  </a:schemeClr>
                </a:solidFill>
              </a:defRPr>
            </a:lvl2pPr>
            <a:lvl3pPr marL="1087579" indent="0" algn="ctr">
              <a:buNone/>
              <a:defRPr>
                <a:solidFill>
                  <a:schemeClr val="tx1">
                    <a:tint val="75000"/>
                  </a:schemeClr>
                </a:solidFill>
              </a:defRPr>
            </a:lvl3pPr>
            <a:lvl4pPr marL="1631367" indent="0" algn="ctr">
              <a:buNone/>
              <a:defRPr>
                <a:solidFill>
                  <a:schemeClr val="tx1">
                    <a:tint val="75000"/>
                  </a:schemeClr>
                </a:solidFill>
              </a:defRPr>
            </a:lvl4pPr>
            <a:lvl5pPr marL="2175157" indent="0" algn="ctr">
              <a:buNone/>
              <a:defRPr>
                <a:solidFill>
                  <a:schemeClr val="tx1">
                    <a:tint val="75000"/>
                  </a:schemeClr>
                </a:solidFill>
              </a:defRPr>
            </a:lvl5pPr>
            <a:lvl6pPr marL="2718948" indent="0" algn="ctr">
              <a:buNone/>
              <a:defRPr>
                <a:solidFill>
                  <a:schemeClr val="tx1">
                    <a:tint val="75000"/>
                  </a:schemeClr>
                </a:solidFill>
              </a:defRPr>
            </a:lvl6pPr>
            <a:lvl7pPr marL="3262737" indent="0" algn="ctr">
              <a:buNone/>
              <a:defRPr>
                <a:solidFill>
                  <a:schemeClr val="tx1">
                    <a:tint val="75000"/>
                  </a:schemeClr>
                </a:solidFill>
              </a:defRPr>
            </a:lvl7pPr>
            <a:lvl8pPr marL="3806526" indent="0" algn="ctr">
              <a:buNone/>
              <a:defRPr>
                <a:solidFill>
                  <a:schemeClr val="tx1">
                    <a:tint val="75000"/>
                  </a:schemeClr>
                </a:solidFill>
              </a:defRPr>
            </a:lvl8pPr>
            <a:lvl9pPr marL="4350316" indent="0" algn="ctr">
              <a:buNone/>
              <a:defRPr>
                <a:solidFill>
                  <a:schemeClr val="tx1">
                    <a:tint val="75000"/>
                  </a:schemeClr>
                </a:solidFill>
              </a:defRPr>
            </a:lvl9pPr>
          </a:lstStyle>
          <a:p>
            <a:r>
              <a:rPr lang="en-US"/>
              <a:t>Click to edit Master subtitle style</a:t>
            </a:r>
          </a:p>
        </p:txBody>
      </p:sp>
      <p:sp>
        <p:nvSpPr>
          <p:cNvPr id="21" name="Text Placeholder 20"/>
          <p:cNvSpPr>
            <a:spLocks noGrp="1"/>
          </p:cNvSpPr>
          <p:nvPr>
            <p:ph type="body" sz="quarter" idx="13" hasCustomPrompt="1"/>
          </p:nvPr>
        </p:nvSpPr>
        <p:spPr>
          <a:xfrm>
            <a:off x="647834" y="2591400"/>
            <a:ext cx="7198125" cy="215950"/>
          </a:xfrm>
        </p:spPr>
        <p:txBody>
          <a:bodyPr>
            <a:noAutofit/>
          </a:bodyPr>
          <a:lstStyle>
            <a:lvl1pPr marL="0" indent="0">
              <a:buNone/>
              <a:defRPr sz="1300">
                <a:solidFill>
                  <a:srgbClr val="FFFFFF"/>
                </a:solidFill>
              </a:defRPr>
            </a:lvl1pPr>
            <a:lvl2pPr marL="256909" indent="0">
              <a:buNone/>
              <a:defRPr>
                <a:solidFill>
                  <a:schemeClr val="accent2"/>
                </a:solidFill>
              </a:defRPr>
            </a:lvl2pPr>
            <a:lvl3pPr marL="513817" indent="0">
              <a:buNone/>
              <a:defRPr>
                <a:solidFill>
                  <a:schemeClr val="accent2"/>
                </a:solidFill>
              </a:defRPr>
            </a:lvl3pPr>
            <a:lvl4pPr marL="770727" indent="0">
              <a:buNone/>
              <a:defRPr>
                <a:solidFill>
                  <a:schemeClr val="accent2"/>
                </a:solidFill>
              </a:defRPr>
            </a:lvl4pPr>
            <a:lvl5pPr marL="1027634" indent="0">
              <a:buNone/>
              <a:defRPr>
                <a:solidFill>
                  <a:schemeClr val="accent2"/>
                </a:solidFill>
              </a:defRPr>
            </a:lvl5pPr>
          </a:lstStyle>
          <a:p>
            <a:pPr lvl="0"/>
            <a:r>
              <a:rPr lang="en-US"/>
              <a:t>Name, title</a:t>
            </a:r>
          </a:p>
        </p:txBody>
      </p:sp>
      <p:sp>
        <p:nvSpPr>
          <p:cNvPr id="22" name="Text Placeholder 20"/>
          <p:cNvSpPr>
            <a:spLocks noGrp="1"/>
          </p:cNvSpPr>
          <p:nvPr>
            <p:ph type="body" sz="quarter" idx="14" hasCustomPrompt="1"/>
          </p:nvPr>
        </p:nvSpPr>
        <p:spPr>
          <a:xfrm>
            <a:off x="647834" y="2843342"/>
            <a:ext cx="7198125" cy="215950"/>
          </a:xfrm>
        </p:spPr>
        <p:txBody>
          <a:bodyPr>
            <a:noAutofit/>
          </a:bodyPr>
          <a:lstStyle>
            <a:lvl1pPr marL="0" indent="0">
              <a:buNone/>
              <a:defRPr sz="1300">
                <a:solidFill>
                  <a:srgbClr val="FFFFFF"/>
                </a:solidFill>
              </a:defRPr>
            </a:lvl1pPr>
            <a:lvl2pPr marL="256909" indent="0">
              <a:buNone/>
              <a:defRPr>
                <a:solidFill>
                  <a:schemeClr val="accent2"/>
                </a:solidFill>
              </a:defRPr>
            </a:lvl2pPr>
            <a:lvl3pPr marL="513817" indent="0">
              <a:buNone/>
              <a:defRPr>
                <a:solidFill>
                  <a:schemeClr val="accent2"/>
                </a:solidFill>
              </a:defRPr>
            </a:lvl3pPr>
            <a:lvl4pPr marL="770727" indent="0">
              <a:buNone/>
              <a:defRPr>
                <a:solidFill>
                  <a:schemeClr val="accent2"/>
                </a:solidFill>
              </a:defRPr>
            </a:lvl4pPr>
            <a:lvl5pPr marL="1027634" indent="0">
              <a:buNone/>
              <a:defRPr>
                <a:solidFill>
                  <a:schemeClr val="accent2"/>
                </a:solidFill>
              </a:defRPr>
            </a:lvl5pPr>
          </a:lstStyle>
          <a:p>
            <a:pPr lvl="0"/>
            <a:r>
              <a:rPr lang="en-US"/>
              <a:t>Date</a:t>
            </a:r>
          </a:p>
        </p:txBody>
      </p:sp>
      <p:grpSp>
        <p:nvGrpSpPr>
          <p:cNvPr id="60" name="Pulse"/>
          <p:cNvGrpSpPr/>
          <p:nvPr userDrawn="1"/>
        </p:nvGrpSpPr>
        <p:grpSpPr>
          <a:xfrm>
            <a:off x="2" y="2990163"/>
            <a:ext cx="12200823" cy="3558351"/>
            <a:chOff x="0" y="2990850"/>
            <a:chExt cx="12204700" cy="3559175"/>
          </a:xfrm>
          <a:solidFill>
            <a:schemeClr val="bg1"/>
          </a:solidFill>
        </p:grpSpPr>
        <p:sp>
          <p:nvSpPr>
            <p:cNvPr id="11" name="Freeform 5"/>
            <p:cNvSpPr>
              <a:spLocks/>
            </p:cNvSpPr>
            <p:nvPr userDrawn="1"/>
          </p:nvSpPr>
          <p:spPr bwMode="auto">
            <a:xfrm>
              <a:off x="1820863" y="4627563"/>
              <a:ext cx="260350" cy="439738"/>
            </a:xfrm>
            <a:custGeom>
              <a:avLst/>
              <a:gdLst>
                <a:gd name="T0" fmla="*/ 41 w 82"/>
                <a:gd name="T1" fmla="*/ 138 h 138"/>
                <a:gd name="T2" fmla="*/ 41 w 82"/>
                <a:gd name="T3" fmla="*/ 138 h 138"/>
                <a:gd name="T4" fmla="*/ 0 w 82"/>
                <a:gd name="T5" fmla="*/ 96 h 138"/>
                <a:gd name="T6" fmla="*/ 0 w 82"/>
                <a:gd name="T7" fmla="*/ 41 h 138"/>
                <a:gd name="T8" fmla="*/ 41 w 82"/>
                <a:gd name="T9" fmla="*/ 0 h 138"/>
                <a:gd name="T10" fmla="*/ 82 w 82"/>
                <a:gd name="T11" fmla="*/ 41 h 138"/>
                <a:gd name="T12" fmla="*/ 82 w 82"/>
                <a:gd name="T13" fmla="*/ 96 h 138"/>
                <a:gd name="T14" fmla="*/ 41 w 82"/>
                <a:gd name="T15" fmla="*/ 138 h 13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138">
                  <a:moveTo>
                    <a:pt x="41" y="138"/>
                  </a:moveTo>
                  <a:cubicBezTo>
                    <a:pt x="41" y="138"/>
                    <a:pt x="41" y="138"/>
                    <a:pt x="41" y="138"/>
                  </a:cubicBezTo>
                  <a:cubicBezTo>
                    <a:pt x="19" y="138"/>
                    <a:pt x="0" y="119"/>
                    <a:pt x="0" y="96"/>
                  </a:cubicBezTo>
                  <a:cubicBezTo>
                    <a:pt x="0" y="41"/>
                    <a:pt x="0" y="41"/>
                    <a:pt x="0" y="41"/>
                  </a:cubicBezTo>
                  <a:cubicBezTo>
                    <a:pt x="0" y="19"/>
                    <a:pt x="19" y="0"/>
                    <a:pt x="41" y="0"/>
                  </a:cubicBezTo>
                  <a:cubicBezTo>
                    <a:pt x="64" y="0"/>
                    <a:pt x="82" y="19"/>
                    <a:pt x="82" y="41"/>
                  </a:cubicBezTo>
                  <a:cubicBezTo>
                    <a:pt x="82" y="96"/>
                    <a:pt x="82" y="96"/>
                    <a:pt x="82" y="96"/>
                  </a:cubicBezTo>
                  <a:cubicBezTo>
                    <a:pt x="82" y="119"/>
                    <a:pt x="64" y="138"/>
                    <a:pt x="41" y="13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579" fontAlgn="auto">
                <a:spcBef>
                  <a:spcPts val="0"/>
                </a:spcBef>
                <a:spcAft>
                  <a:spcPts val="0"/>
                </a:spcAft>
              </a:pPr>
              <a:endParaRPr lang="en-GB" sz="2097">
                <a:solidFill>
                  <a:prstClr val="black"/>
                </a:solidFill>
                <a:latin typeface="Arial"/>
                <a:cs typeface="+mn-cs"/>
              </a:endParaRPr>
            </a:p>
          </p:txBody>
        </p:sp>
        <p:sp>
          <p:nvSpPr>
            <p:cNvPr id="12" name="Freeform 6"/>
            <p:cNvSpPr>
              <a:spLocks/>
            </p:cNvSpPr>
            <p:nvPr userDrawn="1"/>
          </p:nvSpPr>
          <p:spPr bwMode="auto">
            <a:xfrm>
              <a:off x="1211263" y="4605338"/>
              <a:ext cx="434975" cy="1092200"/>
            </a:xfrm>
            <a:custGeom>
              <a:avLst/>
              <a:gdLst>
                <a:gd name="T0" fmla="*/ 69 w 137"/>
                <a:gd name="T1" fmla="*/ 343 h 343"/>
                <a:gd name="T2" fmla="*/ 69 w 137"/>
                <a:gd name="T3" fmla="*/ 343 h 343"/>
                <a:gd name="T4" fmla="*/ 0 w 137"/>
                <a:gd name="T5" fmla="*/ 275 h 343"/>
                <a:gd name="T6" fmla="*/ 0 w 137"/>
                <a:gd name="T7" fmla="*/ 69 h 343"/>
                <a:gd name="T8" fmla="*/ 69 w 137"/>
                <a:gd name="T9" fmla="*/ 0 h 343"/>
                <a:gd name="T10" fmla="*/ 137 w 137"/>
                <a:gd name="T11" fmla="*/ 69 h 343"/>
                <a:gd name="T12" fmla="*/ 137 w 137"/>
                <a:gd name="T13" fmla="*/ 275 h 343"/>
                <a:gd name="T14" fmla="*/ 69 w 137"/>
                <a:gd name="T15" fmla="*/ 343 h 3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7" h="343">
                  <a:moveTo>
                    <a:pt x="69" y="343"/>
                  </a:moveTo>
                  <a:cubicBezTo>
                    <a:pt x="69" y="343"/>
                    <a:pt x="69" y="343"/>
                    <a:pt x="69" y="343"/>
                  </a:cubicBezTo>
                  <a:cubicBezTo>
                    <a:pt x="31" y="343"/>
                    <a:pt x="0" y="313"/>
                    <a:pt x="0" y="275"/>
                  </a:cubicBezTo>
                  <a:cubicBezTo>
                    <a:pt x="0" y="69"/>
                    <a:pt x="0" y="69"/>
                    <a:pt x="0" y="69"/>
                  </a:cubicBezTo>
                  <a:cubicBezTo>
                    <a:pt x="0" y="31"/>
                    <a:pt x="31" y="0"/>
                    <a:pt x="69" y="0"/>
                  </a:cubicBezTo>
                  <a:cubicBezTo>
                    <a:pt x="106" y="0"/>
                    <a:pt x="137" y="31"/>
                    <a:pt x="137" y="69"/>
                  </a:cubicBezTo>
                  <a:cubicBezTo>
                    <a:pt x="137" y="275"/>
                    <a:pt x="137" y="275"/>
                    <a:pt x="137" y="275"/>
                  </a:cubicBezTo>
                  <a:cubicBezTo>
                    <a:pt x="137" y="313"/>
                    <a:pt x="106" y="343"/>
                    <a:pt x="69" y="34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579" fontAlgn="auto">
                <a:spcBef>
                  <a:spcPts val="0"/>
                </a:spcBef>
                <a:spcAft>
                  <a:spcPts val="0"/>
                </a:spcAft>
              </a:pPr>
              <a:endParaRPr lang="en-GB" sz="2097">
                <a:solidFill>
                  <a:prstClr val="black"/>
                </a:solidFill>
                <a:latin typeface="Arial"/>
                <a:cs typeface="+mn-cs"/>
              </a:endParaRPr>
            </a:p>
          </p:txBody>
        </p:sp>
        <p:sp>
          <p:nvSpPr>
            <p:cNvPr id="14" name="Freeform 7"/>
            <p:cNvSpPr>
              <a:spLocks/>
            </p:cNvSpPr>
            <p:nvPr userDrawn="1"/>
          </p:nvSpPr>
          <p:spPr bwMode="auto">
            <a:xfrm>
              <a:off x="447675" y="4105275"/>
              <a:ext cx="544513" cy="2444750"/>
            </a:xfrm>
            <a:custGeom>
              <a:avLst/>
              <a:gdLst>
                <a:gd name="T0" fmla="*/ 86 w 171"/>
                <a:gd name="T1" fmla="*/ 768 h 768"/>
                <a:gd name="T2" fmla="*/ 86 w 171"/>
                <a:gd name="T3" fmla="*/ 768 h 768"/>
                <a:gd name="T4" fmla="*/ 0 w 171"/>
                <a:gd name="T5" fmla="*/ 682 h 768"/>
                <a:gd name="T6" fmla="*/ 0 w 171"/>
                <a:gd name="T7" fmla="*/ 85 h 768"/>
                <a:gd name="T8" fmla="*/ 86 w 171"/>
                <a:gd name="T9" fmla="*/ 0 h 768"/>
                <a:gd name="T10" fmla="*/ 171 w 171"/>
                <a:gd name="T11" fmla="*/ 85 h 768"/>
                <a:gd name="T12" fmla="*/ 171 w 171"/>
                <a:gd name="T13" fmla="*/ 682 h 768"/>
                <a:gd name="T14" fmla="*/ 86 w 171"/>
                <a:gd name="T15" fmla="*/ 768 h 76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1" h="768">
                  <a:moveTo>
                    <a:pt x="86" y="768"/>
                  </a:moveTo>
                  <a:cubicBezTo>
                    <a:pt x="86" y="768"/>
                    <a:pt x="86" y="768"/>
                    <a:pt x="86" y="768"/>
                  </a:cubicBezTo>
                  <a:cubicBezTo>
                    <a:pt x="38" y="768"/>
                    <a:pt x="0" y="730"/>
                    <a:pt x="0" y="682"/>
                  </a:cubicBezTo>
                  <a:cubicBezTo>
                    <a:pt x="0" y="85"/>
                    <a:pt x="0" y="85"/>
                    <a:pt x="0" y="85"/>
                  </a:cubicBezTo>
                  <a:cubicBezTo>
                    <a:pt x="0" y="38"/>
                    <a:pt x="38" y="0"/>
                    <a:pt x="86" y="0"/>
                  </a:cubicBezTo>
                  <a:cubicBezTo>
                    <a:pt x="133" y="0"/>
                    <a:pt x="171" y="38"/>
                    <a:pt x="171" y="85"/>
                  </a:cubicBezTo>
                  <a:cubicBezTo>
                    <a:pt x="171" y="682"/>
                    <a:pt x="171" y="682"/>
                    <a:pt x="171" y="682"/>
                  </a:cubicBezTo>
                  <a:cubicBezTo>
                    <a:pt x="171" y="730"/>
                    <a:pt x="133" y="768"/>
                    <a:pt x="86" y="76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579" fontAlgn="auto">
                <a:spcBef>
                  <a:spcPts val="0"/>
                </a:spcBef>
                <a:spcAft>
                  <a:spcPts val="0"/>
                </a:spcAft>
              </a:pPr>
              <a:endParaRPr lang="en-GB" sz="2097">
                <a:solidFill>
                  <a:prstClr val="black"/>
                </a:solidFill>
                <a:latin typeface="Arial"/>
                <a:cs typeface="+mn-cs"/>
              </a:endParaRPr>
            </a:p>
          </p:txBody>
        </p:sp>
        <p:sp>
          <p:nvSpPr>
            <p:cNvPr id="15" name="Freeform 8"/>
            <p:cNvSpPr>
              <a:spLocks/>
            </p:cNvSpPr>
            <p:nvPr userDrawn="1"/>
          </p:nvSpPr>
          <p:spPr bwMode="auto">
            <a:xfrm>
              <a:off x="10529888" y="3994150"/>
              <a:ext cx="434975" cy="1092200"/>
            </a:xfrm>
            <a:custGeom>
              <a:avLst/>
              <a:gdLst>
                <a:gd name="T0" fmla="*/ 69 w 137"/>
                <a:gd name="T1" fmla="*/ 343 h 343"/>
                <a:gd name="T2" fmla="*/ 69 w 137"/>
                <a:gd name="T3" fmla="*/ 343 h 343"/>
                <a:gd name="T4" fmla="*/ 0 w 137"/>
                <a:gd name="T5" fmla="*/ 275 h 343"/>
                <a:gd name="T6" fmla="*/ 0 w 137"/>
                <a:gd name="T7" fmla="*/ 69 h 343"/>
                <a:gd name="T8" fmla="*/ 69 w 137"/>
                <a:gd name="T9" fmla="*/ 0 h 343"/>
                <a:gd name="T10" fmla="*/ 137 w 137"/>
                <a:gd name="T11" fmla="*/ 69 h 343"/>
                <a:gd name="T12" fmla="*/ 137 w 137"/>
                <a:gd name="T13" fmla="*/ 275 h 343"/>
                <a:gd name="T14" fmla="*/ 69 w 137"/>
                <a:gd name="T15" fmla="*/ 343 h 3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7" h="343">
                  <a:moveTo>
                    <a:pt x="69" y="343"/>
                  </a:moveTo>
                  <a:cubicBezTo>
                    <a:pt x="69" y="343"/>
                    <a:pt x="69" y="343"/>
                    <a:pt x="69" y="343"/>
                  </a:cubicBezTo>
                  <a:cubicBezTo>
                    <a:pt x="31" y="343"/>
                    <a:pt x="0" y="313"/>
                    <a:pt x="0" y="275"/>
                  </a:cubicBezTo>
                  <a:cubicBezTo>
                    <a:pt x="0" y="69"/>
                    <a:pt x="0" y="69"/>
                    <a:pt x="0" y="69"/>
                  </a:cubicBezTo>
                  <a:cubicBezTo>
                    <a:pt x="0" y="31"/>
                    <a:pt x="31" y="0"/>
                    <a:pt x="69" y="0"/>
                  </a:cubicBezTo>
                  <a:cubicBezTo>
                    <a:pt x="107" y="0"/>
                    <a:pt x="137" y="31"/>
                    <a:pt x="137" y="69"/>
                  </a:cubicBezTo>
                  <a:cubicBezTo>
                    <a:pt x="137" y="275"/>
                    <a:pt x="137" y="275"/>
                    <a:pt x="137" y="275"/>
                  </a:cubicBezTo>
                  <a:cubicBezTo>
                    <a:pt x="137" y="313"/>
                    <a:pt x="107" y="343"/>
                    <a:pt x="69" y="34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579" fontAlgn="auto">
                <a:spcBef>
                  <a:spcPts val="0"/>
                </a:spcBef>
                <a:spcAft>
                  <a:spcPts val="0"/>
                </a:spcAft>
              </a:pPr>
              <a:endParaRPr lang="en-GB" sz="2097">
                <a:solidFill>
                  <a:prstClr val="black"/>
                </a:solidFill>
                <a:latin typeface="Arial"/>
                <a:cs typeface="+mn-cs"/>
              </a:endParaRPr>
            </a:p>
          </p:txBody>
        </p:sp>
        <p:sp>
          <p:nvSpPr>
            <p:cNvPr id="16" name="Freeform 9"/>
            <p:cNvSpPr>
              <a:spLocks/>
            </p:cNvSpPr>
            <p:nvPr userDrawn="1"/>
          </p:nvSpPr>
          <p:spPr bwMode="auto">
            <a:xfrm>
              <a:off x="10094913" y="4627563"/>
              <a:ext cx="260350" cy="439738"/>
            </a:xfrm>
            <a:custGeom>
              <a:avLst/>
              <a:gdLst>
                <a:gd name="T0" fmla="*/ 41 w 82"/>
                <a:gd name="T1" fmla="*/ 138 h 138"/>
                <a:gd name="T2" fmla="*/ 41 w 82"/>
                <a:gd name="T3" fmla="*/ 138 h 138"/>
                <a:gd name="T4" fmla="*/ 0 w 82"/>
                <a:gd name="T5" fmla="*/ 96 h 138"/>
                <a:gd name="T6" fmla="*/ 0 w 82"/>
                <a:gd name="T7" fmla="*/ 41 h 138"/>
                <a:gd name="T8" fmla="*/ 41 w 82"/>
                <a:gd name="T9" fmla="*/ 0 h 138"/>
                <a:gd name="T10" fmla="*/ 82 w 82"/>
                <a:gd name="T11" fmla="*/ 41 h 138"/>
                <a:gd name="T12" fmla="*/ 82 w 82"/>
                <a:gd name="T13" fmla="*/ 96 h 138"/>
                <a:gd name="T14" fmla="*/ 41 w 82"/>
                <a:gd name="T15" fmla="*/ 138 h 13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138">
                  <a:moveTo>
                    <a:pt x="41" y="138"/>
                  </a:moveTo>
                  <a:cubicBezTo>
                    <a:pt x="41" y="138"/>
                    <a:pt x="41" y="138"/>
                    <a:pt x="41" y="138"/>
                  </a:cubicBezTo>
                  <a:cubicBezTo>
                    <a:pt x="18" y="138"/>
                    <a:pt x="0" y="119"/>
                    <a:pt x="0" y="96"/>
                  </a:cubicBezTo>
                  <a:cubicBezTo>
                    <a:pt x="0" y="41"/>
                    <a:pt x="0" y="41"/>
                    <a:pt x="0" y="41"/>
                  </a:cubicBezTo>
                  <a:cubicBezTo>
                    <a:pt x="0" y="19"/>
                    <a:pt x="18" y="0"/>
                    <a:pt x="41" y="0"/>
                  </a:cubicBezTo>
                  <a:cubicBezTo>
                    <a:pt x="63" y="0"/>
                    <a:pt x="82" y="19"/>
                    <a:pt x="82" y="41"/>
                  </a:cubicBezTo>
                  <a:cubicBezTo>
                    <a:pt x="82" y="96"/>
                    <a:pt x="82" y="96"/>
                    <a:pt x="82" y="96"/>
                  </a:cubicBezTo>
                  <a:cubicBezTo>
                    <a:pt x="82" y="119"/>
                    <a:pt x="63" y="138"/>
                    <a:pt x="41" y="13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579" fontAlgn="auto">
                <a:spcBef>
                  <a:spcPts val="0"/>
                </a:spcBef>
                <a:spcAft>
                  <a:spcPts val="0"/>
                </a:spcAft>
              </a:pPr>
              <a:endParaRPr lang="en-GB" sz="2097">
                <a:solidFill>
                  <a:prstClr val="black"/>
                </a:solidFill>
                <a:latin typeface="Arial"/>
                <a:cs typeface="+mn-cs"/>
              </a:endParaRPr>
            </a:p>
          </p:txBody>
        </p:sp>
        <p:sp>
          <p:nvSpPr>
            <p:cNvPr id="17" name="Freeform 10"/>
            <p:cNvSpPr>
              <a:spLocks/>
            </p:cNvSpPr>
            <p:nvPr userDrawn="1"/>
          </p:nvSpPr>
          <p:spPr bwMode="auto">
            <a:xfrm>
              <a:off x="11183938" y="3144838"/>
              <a:ext cx="544513" cy="2444750"/>
            </a:xfrm>
            <a:custGeom>
              <a:avLst/>
              <a:gdLst>
                <a:gd name="T0" fmla="*/ 86 w 171"/>
                <a:gd name="T1" fmla="*/ 768 h 768"/>
                <a:gd name="T2" fmla="*/ 86 w 171"/>
                <a:gd name="T3" fmla="*/ 768 h 768"/>
                <a:gd name="T4" fmla="*/ 0 w 171"/>
                <a:gd name="T5" fmla="*/ 682 h 768"/>
                <a:gd name="T6" fmla="*/ 0 w 171"/>
                <a:gd name="T7" fmla="*/ 85 h 768"/>
                <a:gd name="T8" fmla="*/ 86 w 171"/>
                <a:gd name="T9" fmla="*/ 0 h 768"/>
                <a:gd name="T10" fmla="*/ 171 w 171"/>
                <a:gd name="T11" fmla="*/ 85 h 768"/>
                <a:gd name="T12" fmla="*/ 171 w 171"/>
                <a:gd name="T13" fmla="*/ 682 h 768"/>
                <a:gd name="T14" fmla="*/ 86 w 171"/>
                <a:gd name="T15" fmla="*/ 768 h 76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1" h="768">
                  <a:moveTo>
                    <a:pt x="86" y="768"/>
                  </a:moveTo>
                  <a:cubicBezTo>
                    <a:pt x="86" y="768"/>
                    <a:pt x="86" y="768"/>
                    <a:pt x="86" y="768"/>
                  </a:cubicBezTo>
                  <a:cubicBezTo>
                    <a:pt x="38" y="768"/>
                    <a:pt x="0" y="730"/>
                    <a:pt x="0" y="682"/>
                  </a:cubicBezTo>
                  <a:cubicBezTo>
                    <a:pt x="0" y="85"/>
                    <a:pt x="0" y="85"/>
                    <a:pt x="0" y="85"/>
                  </a:cubicBezTo>
                  <a:cubicBezTo>
                    <a:pt x="0" y="38"/>
                    <a:pt x="38" y="0"/>
                    <a:pt x="86" y="0"/>
                  </a:cubicBezTo>
                  <a:cubicBezTo>
                    <a:pt x="133" y="0"/>
                    <a:pt x="171" y="38"/>
                    <a:pt x="171" y="85"/>
                  </a:cubicBezTo>
                  <a:cubicBezTo>
                    <a:pt x="171" y="682"/>
                    <a:pt x="171" y="682"/>
                    <a:pt x="171" y="682"/>
                  </a:cubicBezTo>
                  <a:cubicBezTo>
                    <a:pt x="171" y="730"/>
                    <a:pt x="133" y="768"/>
                    <a:pt x="86" y="76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579" fontAlgn="auto">
                <a:spcBef>
                  <a:spcPts val="0"/>
                </a:spcBef>
                <a:spcAft>
                  <a:spcPts val="0"/>
                </a:spcAft>
              </a:pPr>
              <a:endParaRPr lang="en-GB" sz="2097">
                <a:solidFill>
                  <a:prstClr val="black"/>
                </a:solidFill>
                <a:latin typeface="Arial"/>
                <a:cs typeface="+mn-cs"/>
              </a:endParaRPr>
            </a:p>
          </p:txBody>
        </p:sp>
        <p:sp>
          <p:nvSpPr>
            <p:cNvPr id="18" name="Freeform 11"/>
            <p:cNvSpPr>
              <a:spLocks noEditPoints="1"/>
            </p:cNvSpPr>
            <p:nvPr userDrawn="1"/>
          </p:nvSpPr>
          <p:spPr bwMode="auto">
            <a:xfrm>
              <a:off x="7742238" y="4083050"/>
              <a:ext cx="434975" cy="1092200"/>
            </a:xfrm>
            <a:custGeom>
              <a:avLst/>
              <a:gdLst>
                <a:gd name="T0" fmla="*/ 69 w 137"/>
                <a:gd name="T1" fmla="*/ 13 h 343"/>
                <a:gd name="T2" fmla="*/ 124 w 137"/>
                <a:gd name="T3" fmla="*/ 68 h 343"/>
                <a:gd name="T4" fmla="*/ 124 w 137"/>
                <a:gd name="T5" fmla="*/ 274 h 343"/>
                <a:gd name="T6" fmla="*/ 69 w 137"/>
                <a:gd name="T7" fmla="*/ 329 h 343"/>
                <a:gd name="T8" fmla="*/ 14 w 137"/>
                <a:gd name="T9" fmla="*/ 274 h 343"/>
                <a:gd name="T10" fmla="*/ 14 w 137"/>
                <a:gd name="T11" fmla="*/ 68 h 343"/>
                <a:gd name="T12" fmla="*/ 69 w 137"/>
                <a:gd name="T13" fmla="*/ 13 h 343"/>
                <a:gd name="T14" fmla="*/ 69 w 137"/>
                <a:gd name="T15" fmla="*/ 0 h 343"/>
                <a:gd name="T16" fmla="*/ 69 w 137"/>
                <a:gd name="T17" fmla="*/ 0 h 343"/>
                <a:gd name="T18" fmla="*/ 0 w 137"/>
                <a:gd name="T19" fmla="*/ 68 h 343"/>
                <a:gd name="T20" fmla="*/ 0 w 137"/>
                <a:gd name="T21" fmla="*/ 274 h 343"/>
                <a:gd name="T22" fmla="*/ 69 w 137"/>
                <a:gd name="T23" fmla="*/ 343 h 343"/>
                <a:gd name="T24" fmla="*/ 137 w 137"/>
                <a:gd name="T25" fmla="*/ 274 h 343"/>
                <a:gd name="T26" fmla="*/ 137 w 137"/>
                <a:gd name="T27" fmla="*/ 68 h 343"/>
                <a:gd name="T28" fmla="*/ 69 w 137"/>
                <a:gd name="T29" fmla="*/ 0 h 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7" h="343">
                  <a:moveTo>
                    <a:pt x="69" y="13"/>
                  </a:moveTo>
                  <a:cubicBezTo>
                    <a:pt x="99" y="13"/>
                    <a:pt x="124" y="38"/>
                    <a:pt x="124" y="68"/>
                  </a:cubicBezTo>
                  <a:cubicBezTo>
                    <a:pt x="124" y="274"/>
                    <a:pt x="124" y="274"/>
                    <a:pt x="124" y="274"/>
                  </a:cubicBezTo>
                  <a:cubicBezTo>
                    <a:pt x="124" y="304"/>
                    <a:pt x="99" y="329"/>
                    <a:pt x="69" y="329"/>
                  </a:cubicBezTo>
                  <a:cubicBezTo>
                    <a:pt x="39" y="329"/>
                    <a:pt x="14" y="304"/>
                    <a:pt x="14" y="274"/>
                  </a:cubicBezTo>
                  <a:cubicBezTo>
                    <a:pt x="14" y="68"/>
                    <a:pt x="14" y="68"/>
                    <a:pt x="14" y="68"/>
                  </a:cubicBezTo>
                  <a:cubicBezTo>
                    <a:pt x="14" y="38"/>
                    <a:pt x="39" y="13"/>
                    <a:pt x="69" y="13"/>
                  </a:cubicBezTo>
                  <a:moveTo>
                    <a:pt x="69" y="0"/>
                  </a:moveTo>
                  <a:cubicBezTo>
                    <a:pt x="69" y="0"/>
                    <a:pt x="69" y="0"/>
                    <a:pt x="69" y="0"/>
                  </a:cubicBezTo>
                  <a:cubicBezTo>
                    <a:pt x="31" y="0"/>
                    <a:pt x="0" y="30"/>
                    <a:pt x="0" y="68"/>
                  </a:cubicBezTo>
                  <a:cubicBezTo>
                    <a:pt x="0" y="274"/>
                    <a:pt x="0" y="274"/>
                    <a:pt x="0" y="274"/>
                  </a:cubicBezTo>
                  <a:cubicBezTo>
                    <a:pt x="0" y="312"/>
                    <a:pt x="31" y="343"/>
                    <a:pt x="69" y="343"/>
                  </a:cubicBezTo>
                  <a:cubicBezTo>
                    <a:pt x="107" y="343"/>
                    <a:pt x="137" y="312"/>
                    <a:pt x="137" y="274"/>
                  </a:cubicBezTo>
                  <a:cubicBezTo>
                    <a:pt x="137" y="68"/>
                    <a:pt x="137" y="68"/>
                    <a:pt x="137" y="68"/>
                  </a:cubicBezTo>
                  <a:cubicBezTo>
                    <a:pt x="137" y="30"/>
                    <a:pt x="107" y="0"/>
                    <a:pt x="6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579" fontAlgn="auto">
                <a:spcBef>
                  <a:spcPts val="0"/>
                </a:spcBef>
                <a:spcAft>
                  <a:spcPts val="0"/>
                </a:spcAft>
              </a:pPr>
              <a:endParaRPr lang="en-GB" sz="2097">
                <a:solidFill>
                  <a:prstClr val="black"/>
                </a:solidFill>
                <a:latin typeface="Arial"/>
                <a:cs typeface="+mn-cs"/>
              </a:endParaRPr>
            </a:p>
          </p:txBody>
        </p:sp>
        <p:sp>
          <p:nvSpPr>
            <p:cNvPr id="19" name="Freeform 12"/>
            <p:cNvSpPr>
              <a:spLocks/>
            </p:cNvSpPr>
            <p:nvPr userDrawn="1"/>
          </p:nvSpPr>
          <p:spPr bwMode="auto">
            <a:xfrm>
              <a:off x="9480550" y="4605338"/>
              <a:ext cx="439738" cy="1092200"/>
            </a:xfrm>
            <a:custGeom>
              <a:avLst/>
              <a:gdLst>
                <a:gd name="T0" fmla="*/ 69 w 138"/>
                <a:gd name="T1" fmla="*/ 343 h 343"/>
                <a:gd name="T2" fmla="*/ 69 w 138"/>
                <a:gd name="T3" fmla="*/ 343 h 343"/>
                <a:gd name="T4" fmla="*/ 0 w 138"/>
                <a:gd name="T5" fmla="*/ 275 h 343"/>
                <a:gd name="T6" fmla="*/ 0 w 138"/>
                <a:gd name="T7" fmla="*/ 69 h 343"/>
                <a:gd name="T8" fmla="*/ 69 w 138"/>
                <a:gd name="T9" fmla="*/ 0 h 343"/>
                <a:gd name="T10" fmla="*/ 138 w 138"/>
                <a:gd name="T11" fmla="*/ 69 h 343"/>
                <a:gd name="T12" fmla="*/ 138 w 138"/>
                <a:gd name="T13" fmla="*/ 275 h 343"/>
                <a:gd name="T14" fmla="*/ 69 w 138"/>
                <a:gd name="T15" fmla="*/ 343 h 3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8" h="343">
                  <a:moveTo>
                    <a:pt x="69" y="343"/>
                  </a:moveTo>
                  <a:cubicBezTo>
                    <a:pt x="69" y="343"/>
                    <a:pt x="69" y="343"/>
                    <a:pt x="69" y="343"/>
                  </a:cubicBezTo>
                  <a:cubicBezTo>
                    <a:pt x="31" y="343"/>
                    <a:pt x="0" y="313"/>
                    <a:pt x="0" y="275"/>
                  </a:cubicBezTo>
                  <a:cubicBezTo>
                    <a:pt x="0" y="69"/>
                    <a:pt x="0" y="69"/>
                    <a:pt x="0" y="69"/>
                  </a:cubicBezTo>
                  <a:cubicBezTo>
                    <a:pt x="0" y="31"/>
                    <a:pt x="31" y="0"/>
                    <a:pt x="69" y="0"/>
                  </a:cubicBezTo>
                  <a:cubicBezTo>
                    <a:pt x="107" y="0"/>
                    <a:pt x="138" y="31"/>
                    <a:pt x="138" y="69"/>
                  </a:cubicBezTo>
                  <a:cubicBezTo>
                    <a:pt x="138" y="275"/>
                    <a:pt x="138" y="275"/>
                    <a:pt x="138" y="275"/>
                  </a:cubicBezTo>
                  <a:cubicBezTo>
                    <a:pt x="138" y="313"/>
                    <a:pt x="107" y="343"/>
                    <a:pt x="69" y="34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579" fontAlgn="auto">
                <a:spcBef>
                  <a:spcPts val="0"/>
                </a:spcBef>
                <a:spcAft>
                  <a:spcPts val="0"/>
                </a:spcAft>
              </a:pPr>
              <a:endParaRPr lang="en-GB" sz="2097">
                <a:solidFill>
                  <a:prstClr val="black"/>
                </a:solidFill>
                <a:latin typeface="Arial"/>
                <a:cs typeface="+mn-cs"/>
              </a:endParaRPr>
            </a:p>
          </p:txBody>
        </p:sp>
        <p:sp>
          <p:nvSpPr>
            <p:cNvPr id="46" name="Freeform 13"/>
            <p:cNvSpPr>
              <a:spLocks noEditPoints="1"/>
            </p:cNvSpPr>
            <p:nvPr userDrawn="1"/>
          </p:nvSpPr>
          <p:spPr bwMode="auto">
            <a:xfrm>
              <a:off x="8397875" y="3230563"/>
              <a:ext cx="546100" cy="2447925"/>
            </a:xfrm>
            <a:custGeom>
              <a:avLst/>
              <a:gdLst>
                <a:gd name="T0" fmla="*/ 86 w 172"/>
                <a:gd name="T1" fmla="*/ 14 h 769"/>
                <a:gd name="T2" fmla="*/ 158 w 172"/>
                <a:gd name="T3" fmla="*/ 86 h 769"/>
                <a:gd name="T4" fmla="*/ 158 w 172"/>
                <a:gd name="T5" fmla="*/ 683 h 769"/>
                <a:gd name="T6" fmla="*/ 86 w 172"/>
                <a:gd name="T7" fmla="*/ 755 h 769"/>
                <a:gd name="T8" fmla="*/ 14 w 172"/>
                <a:gd name="T9" fmla="*/ 683 h 769"/>
                <a:gd name="T10" fmla="*/ 14 w 172"/>
                <a:gd name="T11" fmla="*/ 86 h 769"/>
                <a:gd name="T12" fmla="*/ 86 w 172"/>
                <a:gd name="T13" fmla="*/ 14 h 769"/>
                <a:gd name="T14" fmla="*/ 86 w 172"/>
                <a:gd name="T15" fmla="*/ 0 h 769"/>
                <a:gd name="T16" fmla="*/ 0 w 172"/>
                <a:gd name="T17" fmla="*/ 86 h 769"/>
                <a:gd name="T18" fmla="*/ 0 w 172"/>
                <a:gd name="T19" fmla="*/ 683 h 769"/>
                <a:gd name="T20" fmla="*/ 86 w 172"/>
                <a:gd name="T21" fmla="*/ 769 h 769"/>
                <a:gd name="T22" fmla="*/ 172 w 172"/>
                <a:gd name="T23" fmla="*/ 683 h 769"/>
                <a:gd name="T24" fmla="*/ 172 w 172"/>
                <a:gd name="T25" fmla="*/ 86 h 769"/>
                <a:gd name="T26" fmla="*/ 86 w 172"/>
                <a:gd name="T27" fmla="*/ 0 h 7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2" h="769">
                  <a:moveTo>
                    <a:pt x="86" y="14"/>
                  </a:moveTo>
                  <a:cubicBezTo>
                    <a:pt x="126" y="14"/>
                    <a:pt x="158" y="46"/>
                    <a:pt x="158" y="86"/>
                  </a:cubicBezTo>
                  <a:cubicBezTo>
                    <a:pt x="158" y="683"/>
                    <a:pt x="158" y="683"/>
                    <a:pt x="158" y="683"/>
                  </a:cubicBezTo>
                  <a:cubicBezTo>
                    <a:pt x="158" y="723"/>
                    <a:pt x="126" y="755"/>
                    <a:pt x="86" y="755"/>
                  </a:cubicBezTo>
                  <a:cubicBezTo>
                    <a:pt x="46" y="755"/>
                    <a:pt x="14" y="723"/>
                    <a:pt x="14" y="683"/>
                  </a:cubicBezTo>
                  <a:cubicBezTo>
                    <a:pt x="14" y="86"/>
                    <a:pt x="14" y="86"/>
                    <a:pt x="14" y="86"/>
                  </a:cubicBezTo>
                  <a:cubicBezTo>
                    <a:pt x="14" y="46"/>
                    <a:pt x="46" y="14"/>
                    <a:pt x="86" y="14"/>
                  </a:cubicBezTo>
                  <a:moveTo>
                    <a:pt x="86" y="0"/>
                  </a:moveTo>
                  <a:cubicBezTo>
                    <a:pt x="38" y="0"/>
                    <a:pt x="0" y="39"/>
                    <a:pt x="0" y="86"/>
                  </a:cubicBezTo>
                  <a:cubicBezTo>
                    <a:pt x="0" y="683"/>
                    <a:pt x="0" y="683"/>
                    <a:pt x="0" y="683"/>
                  </a:cubicBezTo>
                  <a:cubicBezTo>
                    <a:pt x="0" y="730"/>
                    <a:pt x="38" y="769"/>
                    <a:pt x="86" y="769"/>
                  </a:cubicBezTo>
                  <a:cubicBezTo>
                    <a:pt x="133" y="769"/>
                    <a:pt x="172" y="730"/>
                    <a:pt x="172" y="683"/>
                  </a:cubicBezTo>
                  <a:cubicBezTo>
                    <a:pt x="172" y="86"/>
                    <a:pt x="172" y="86"/>
                    <a:pt x="172" y="86"/>
                  </a:cubicBezTo>
                  <a:cubicBezTo>
                    <a:pt x="172" y="39"/>
                    <a:pt x="133" y="0"/>
                    <a:pt x="8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579" fontAlgn="auto">
                <a:spcBef>
                  <a:spcPts val="0"/>
                </a:spcBef>
                <a:spcAft>
                  <a:spcPts val="0"/>
                </a:spcAft>
              </a:pPr>
              <a:endParaRPr lang="en-GB" sz="2097">
                <a:solidFill>
                  <a:prstClr val="black"/>
                </a:solidFill>
                <a:latin typeface="Arial"/>
                <a:cs typeface="+mn-cs"/>
              </a:endParaRPr>
            </a:p>
          </p:txBody>
        </p:sp>
        <p:sp>
          <p:nvSpPr>
            <p:cNvPr id="47" name="Freeform 14"/>
            <p:cNvSpPr>
              <a:spLocks noEditPoints="1"/>
            </p:cNvSpPr>
            <p:nvPr userDrawn="1"/>
          </p:nvSpPr>
          <p:spPr bwMode="auto">
            <a:xfrm>
              <a:off x="1951038" y="4083050"/>
              <a:ext cx="439738" cy="1092200"/>
            </a:xfrm>
            <a:custGeom>
              <a:avLst/>
              <a:gdLst>
                <a:gd name="T0" fmla="*/ 69 w 138"/>
                <a:gd name="T1" fmla="*/ 13 h 343"/>
                <a:gd name="T2" fmla="*/ 124 w 138"/>
                <a:gd name="T3" fmla="*/ 68 h 343"/>
                <a:gd name="T4" fmla="*/ 124 w 138"/>
                <a:gd name="T5" fmla="*/ 274 h 343"/>
                <a:gd name="T6" fmla="*/ 69 w 138"/>
                <a:gd name="T7" fmla="*/ 329 h 343"/>
                <a:gd name="T8" fmla="*/ 14 w 138"/>
                <a:gd name="T9" fmla="*/ 274 h 343"/>
                <a:gd name="T10" fmla="*/ 14 w 138"/>
                <a:gd name="T11" fmla="*/ 68 h 343"/>
                <a:gd name="T12" fmla="*/ 69 w 138"/>
                <a:gd name="T13" fmla="*/ 13 h 343"/>
                <a:gd name="T14" fmla="*/ 69 w 138"/>
                <a:gd name="T15" fmla="*/ 0 h 343"/>
                <a:gd name="T16" fmla="*/ 0 w 138"/>
                <a:gd name="T17" fmla="*/ 68 h 343"/>
                <a:gd name="T18" fmla="*/ 0 w 138"/>
                <a:gd name="T19" fmla="*/ 274 h 343"/>
                <a:gd name="T20" fmla="*/ 69 w 138"/>
                <a:gd name="T21" fmla="*/ 343 h 343"/>
                <a:gd name="T22" fmla="*/ 138 w 138"/>
                <a:gd name="T23" fmla="*/ 274 h 343"/>
                <a:gd name="T24" fmla="*/ 138 w 138"/>
                <a:gd name="T25" fmla="*/ 68 h 343"/>
                <a:gd name="T26" fmla="*/ 69 w 138"/>
                <a:gd name="T27" fmla="*/ 0 h 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8" h="343">
                  <a:moveTo>
                    <a:pt x="69" y="13"/>
                  </a:moveTo>
                  <a:cubicBezTo>
                    <a:pt x="99" y="13"/>
                    <a:pt x="124" y="38"/>
                    <a:pt x="124" y="68"/>
                  </a:cubicBezTo>
                  <a:cubicBezTo>
                    <a:pt x="124" y="274"/>
                    <a:pt x="124" y="274"/>
                    <a:pt x="124" y="274"/>
                  </a:cubicBezTo>
                  <a:cubicBezTo>
                    <a:pt x="124" y="304"/>
                    <a:pt x="99" y="329"/>
                    <a:pt x="69" y="329"/>
                  </a:cubicBezTo>
                  <a:cubicBezTo>
                    <a:pt x="39" y="329"/>
                    <a:pt x="14" y="304"/>
                    <a:pt x="14" y="274"/>
                  </a:cubicBezTo>
                  <a:cubicBezTo>
                    <a:pt x="14" y="68"/>
                    <a:pt x="14" y="68"/>
                    <a:pt x="14" y="68"/>
                  </a:cubicBezTo>
                  <a:cubicBezTo>
                    <a:pt x="14" y="38"/>
                    <a:pt x="39" y="13"/>
                    <a:pt x="69" y="13"/>
                  </a:cubicBezTo>
                  <a:moveTo>
                    <a:pt x="69" y="0"/>
                  </a:moveTo>
                  <a:cubicBezTo>
                    <a:pt x="31" y="0"/>
                    <a:pt x="0" y="30"/>
                    <a:pt x="0" y="68"/>
                  </a:cubicBezTo>
                  <a:cubicBezTo>
                    <a:pt x="0" y="274"/>
                    <a:pt x="0" y="274"/>
                    <a:pt x="0" y="274"/>
                  </a:cubicBezTo>
                  <a:cubicBezTo>
                    <a:pt x="0" y="312"/>
                    <a:pt x="31" y="343"/>
                    <a:pt x="69" y="343"/>
                  </a:cubicBezTo>
                  <a:cubicBezTo>
                    <a:pt x="107" y="343"/>
                    <a:pt x="138" y="312"/>
                    <a:pt x="138" y="274"/>
                  </a:cubicBezTo>
                  <a:cubicBezTo>
                    <a:pt x="138" y="68"/>
                    <a:pt x="138" y="68"/>
                    <a:pt x="138" y="68"/>
                  </a:cubicBezTo>
                  <a:cubicBezTo>
                    <a:pt x="138" y="30"/>
                    <a:pt x="107" y="0"/>
                    <a:pt x="6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579" fontAlgn="auto">
                <a:spcBef>
                  <a:spcPts val="0"/>
                </a:spcBef>
                <a:spcAft>
                  <a:spcPts val="0"/>
                </a:spcAft>
              </a:pPr>
              <a:endParaRPr lang="en-GB" sz="2097">
                <a:solidFill>
                  <a:prstClr val="black"/>
                </a:solidFill>
                <a:latin typeface="Arial"/>
                <a:cs typeface="+mn-cs"/>
              </a:endParaRPr>
            </a:p>
          </p:txBody>
        </p:sp>
        <p:sp>
          <p:nvSpPr>
            <p:cNvPr id="48" name="Freeform 15"/>
            <p:cNvSpPr>
              <a:spLocks noEditPoints="1"/>
            </p:cNvSpPr>
            <p:nvPr userDrawn="1"/>
          </p:nvSpPr>
          <p:spPr bwMode="auto">
            <a:xfrm>
              <a:off x="2606675" y="3230563"/>
              <a:ext cx="546100" cy="2447925"/>
            </a:xfrm>
            <a:custGeom>
              <a:avLst/>
              <a:gdLst>
                <a:gd name="T0" fmla="*/ 86 w 172"/>
                <a:gd name="T1" fmla="*/ 14 h 769"/>
                <a:gd name="T2" fmla="*/ 158 w 172"/>
                <a:gd name="T3" fmla="*/ 86 h 769"/>
                <a:gd name="T4" fmla="*/ 158 w 172"/>
                <a:gd name="T5" fmla="*/ 683 h 769"/>
                <a:gd name="T6" fmla="*/ 86 w 172"/>
                <a:gd name="T7" fmla="*/ 755 h 769"/>
                <a:gd name="T8" fmla="*/ 14 w 172"/>
                <a:gd name="T9" fmla="*/ 683 h 769"/>
                <a:gd name="T10" fmla="*/ 14 w 172"/>
                <a:gd name="T11" fmla="*/ 86 h 769"/>
                <a:gd name="T12" fmla="*/ 86 w 172"/>
                <a:gd name="T13" fmla="*/ 14 h 769"/>
                <a:gd name="T14" fmla="*/ 86 w 172"/>
                <a:gd name="T15" fmla="*/ 0 h 769"/>
                <a:gd name="T16" fmla="*/ 0 w 172"/>
                <a:gd name="T17" fmla="*/ 86 h 769"/>
                <a:gd name="T18" fmla="*/ 0 w 172"/>
                <a:gd name="T19" fmla="*/ 683 h 769"/>
                <a:gd name="T20" fmla="*/ 86 w 172"/>
                <a:gd name="T21" fmla="*/ 769 h 769"/>
                <a:gd name="T22" fmla="*/ 172 w 172"/>
                <a:gd name="T23" fmla="*/ 683 h 769"/>
                <a:gd name="T24" fmla="*/ 172 w 172"/>
                <a:gd name="T25" fmla="*/ 86 h 769"/>
                <a:gd name="T26" fmla="*/ 86 w 172"/>
                <a:gd name="T27" fmla="*/ 0 h 7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2" h="769">
                  <a:moveTo>
                    <a:pt x="86" y="14"/>
                  </a:moveTo>
                  <a:cubicBezTo>
                    <a:pt x="126" y="14"/>
                    <a:pt x="158" y="46"/>
                    <a:pt x="158" y="86"/>
                  </a:cubicBezTo>
                  <a:cubicBezTo>
                    <a:pt x="158" y="683"/>
                    <a:pt x="158" y="683"/>
                    <a:pt x="158" y="683"/>
                  </a:cubicBezTo>
                  <a:cubicBezTo>
                    <a:pt x="158" y="723"/>
                    <a:pt x="126" y="755"/>
                    <a:pt x="86" y="755"/>
                  </a:cubicBezTo>
                  <a:cubicBezTo>
                    <a:pt x="46" y="755"/>
                    <a:pt x="14" y="723"/>
                    <a:pt x="14" y="683"/>
                  </a:cubicBezTo>
                  <a:cubicBezTo>
                    <a:pt x="14" y="86"/>
                    <a:pt x="14" y="86"/>
                    <a:pt x="14" y="86"/>
                  </a:cubicBezTo>
                  <a:cubicBezTo>
                    <a:pt x="14" y="46"/>
                    <a:pt x="46" y="14"/>
                    <a:pt x="86" y="14"/>
                  </a:cubicBezTo>
                  <a:moveTo>
                    <a:pt x="86" y="0"/>
                  </a:moveTo>
                  <a:cubicBezTo>
                    <a:pt x="39" y="0"/>
                    <a:pt x="0" y="39"/>
                    <a:pt x="0" y="86"/>
                  </a:cubicBezTo>
                  <a:cubicBezTo>
                    <a:pt x="0" y="683"/>
                    <a:pt x="0" y="683"/>
                    <a:pt x="0" y="683"/>
                  </a:cubicBezTo>
                  <a:cubicBezTo>
                    <a:pt x="0" y="730"/>
                    <a:pt x="39" y="769"/>
                    <a:pt x="86" y="769"/>
                  </a:cubicBezTo>
                  <a:cubicBezTo>
                    <a:pt x="133" y="769"/>
                    <a:pt x="172" y="730"/>
                    <a:pt x="172" y="683"/>
                  </a:cubicBezTo>
                  <a:cubicBezTo>
                    <a:pt x="172" y="86"/>
                    <a:pt x="172" y="86"/>
                    <a:pt x="172" y="86"/>
                  </a:cubicBezTo>
                  <a:cubicBezTo>
                    <a:pt x="172" y="39"/>
                    <a:pt x="133" y="0"/>
                    <a:pt x="8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579" fontAlgn="auto">
                <a:spcBef>
                  <a:spcPts val="0"/>
                </a:spcBef>
                <a:spcAft>
                  <a:spcPts val="0"/>
                </a:spcAft>
              </a:pPr>
              <a:endParaRPr lang="en-GB" sz="2097">
                <a:solidFill>
                  <a:prstClr val="black"/>
                </a:solidFill>
                <a:latin typeface="Arial"/>
                <a:cs typeface="+mn-cs"/>
              </a:endParaRPr>
            </a:p>
          </p:txBody>
        </p:sp>
        <p:sp>
          <p:nvSpPr>
            <p:cNvPr id="49" name="Freeform 16"/>
            <p:cNvSpPr>
              <a:spLocks/>
            </p:cNvSpPr>
            <p:nvPr userDrawn="1"/>
          </p:nvSpPr>
          <p:spPr bwMode="auto">
            <a:xfrm>
              <a:off x="8718550" y="4105275"/>
              <a:ext cx="546100" cy="2444750"/>
            </a:xfrm>
            <a:custGeom>
              <a:avLst/>
              <a:gdLst>
                <a:gd name="T0" fmla="*/ 86 w 172"/>
                <a:gd name="T1" fmla="*/ 768 h 768"/>
                <a:gd name="T2" fmla="*/ 86 w 172"/>
                <a:gd name="T3" fmla="*/ 768 h 768"/>
                <a:gd name="T4" fmla="*/ 0 w 172"/>
                <a:gd name="T5" fmla="*/ 682 h 768"/>
                <a:gd name="T6" fmla="*/ 0 w 172"/>
                <a:gd name="T7" fmla="*/ 85 h 768"/>
                <a:gd name="T8" fmla="*/ 86 w 172"/>
                <a:gd name="T9" fmla="*/ 0 h 768"/>
                <a:gd name="T10" fmla="*/ 172 w 172"/>
                <a:gd name="T11" fmla="*/ 85 h 768"/>
                <a:gd name="T12" fmla="*/ 172 w 172"/>
                <a:gd name="T13" fmla="*/ 682 h 768"/>
                <a:gd name="T14" fmla="*/ 86 w 172"/>
                <a:gd name="T15" fmla="*/ 768 h 76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2" h="768">
                  <a:moveTo>
                    <a:pt x="86" y="768"/>
                  </a:moveTo>
                  <a:cubicBezTo>
                    <a:pt x="86" y="768"/>
                    <a:pt x="86" y="768"/>
                    <a:pt x="86" y="768"/>
                  </a:cubicBezTo>
                  <a:cubicBezTo>
                    <a:pt x="39" y="768"/>
                    <a:pt x="0" y="730"/>
                    <a:pt x="0" y="682"/>
                  </a:cubicBezTo>
                  <a:cubicBezTo>
                    <a:pt x="0" y="85"/>
                    <a:pt x="0" y="85"/>
                    <a:pt x="0" y="85"/>
                  </a:cubicBezTo>
                  <a:cubicBezTo>
                    <a:pt x="0" y="38"/>
                    <a:pt x="39" y="0"/>
                    <a:pt x="86" y="0"/>
                  </a:cubicBezTo>
                  <a:cubicBezTo>
                    <a:pt x="133" y="0"/>
                    <a:pt x="172" y="38"/>
                    <a:pt x="172" y="85"/>
                  </a:cubicBezTo>
                  <a:cubicBezTo>
                    <a:pt x="172" y="682"/>
                    <a:pt x="172" y="682"/>
                    <a:pt x="172" y="682"/>
                  </a:cubicBezTo>
                  <a:cubicBezTo>
                    <a:pt x="172" y="730"/>
                    <a:pt x="133" y="768"/>
                    <a:pt x="86" y="76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579" fontAlgn="auto">
                <a:spcBef>
                  <a:spcPts val="0"/>
                </a:spcBef>
                <a:spcAft>
                  <a:spcPts val="0"/>
                </a:spcAft>
              </a:pPr>
              <a:endParaRPr lang="en-GB" sz="2097">
                <a:solidFill>
                  <a:prstClr val="black"/>
                </a:solidFill>
                <a:latin typeface="Arial"/>
                <a:cs typeface="+mn-cs"/>
              </a:endParaRPr>
            </a:p>
          </p:txBody>
        </p:sp>
        <p:sp>
          <p:nvSpPr>
            <p:cNvPr id="50" name="Freeform 17"/>
            <p:cNvSpPr>
              <a:spLocks noEditPoints="1"/>
            </p:cNvSpPr>
            <p:nvPr userDrawn="1"/>
          </p:nvSpPr>
          <p:spPr bwMode="auto">
            <a:xfrm>
              <a:off x="4465638" y="3841750"/>
              <a:ext cx="438150" cy="1092200"/>
            </a:xfrm>
            <a:custGeom>
              <a:avLst/>
              <a:gdLst>
                <a:gd name="T0" fmla="*/ 69 w 138"/>
                <a:gd name="T1" fmla="*/ 14 h 343"/>
                <a:gd name="T2" fmla="*/ 124 w 138"/>
                <a:gd name="T3" fmla="*/ 69 h 343"/>
                <a:gd name="T4" fmla="*/ 124 w 138"/>
                <a:gd name="T5" fmla="*/ 275 h 343"/>
                <a:gd name="T6" fmla="*/ 69 w 138"/>
                <a:gd name="T7" fmla="*/ 330 h 343"/>
                <a:gd name="T8" fmla="*/ 14 w 138"/>
                <a:gd name="T9" fmla="*/ 275 h 343"/>
                <a:gd name="T10" fmla="*/ 14 w 138"/>
                <a:gd name="T11" fmla="*/ 69 h 343"/>
                <a:gd name="T12" fmla="*/ 69 w 138"/>
                <a:gd name="T13" fmla="*/ 14 h 343"/>
                <a:gd name="T14" fmla="*/ 69 w 138"/>
                <a:gd name="T15" fmla="*/ 0 h 343"/>
                <a:gd name="T16" fmla="*/ 0 w 138"/>
                <a:gd name="T17" fmla="*/ 69 h 343"/>
                <a:gd name="T18" fmla="*/ 0 w 138"/>
                <a:gd name="T19" fmla="*/ 275 h 343"/>
                <a:gd name="T20" fmla="*/ 69 w 138"/>
                <a:gd name="T21" fmla="*/ 343 h 343"/>
                <a:gd name="T22" fmla="*/ 138 w 138"/>
                <a:gd name="T23" fmla="*/ 275 h 343"/>
                <a:gd name="T24" fmla="*/ 138 w 138"/>
                <a:gd name="T25" fmla="*/ 69 h 343"/>
                <a:gd name="T26" fmla="*/ 69 w 138"/>
                <a:gd name="T27" fmla="*/ 0 h 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8" h="343">
                  <a:moveTo>
                    <a:pt x="69" y="14"/>
                  </a:moveTo>
                  <a:cubicBezTo>
                    <a:pt x="99" y="14"/>
                    <a:pt x="124" y="39"/>
                    <a:pt x="124" y="69"/>
                  </a:cubicBezTo>
                  <a:cubicBezTo>
                    <a:pt x="124" y="275"/>
                    <a:pt x="124" y="275"/>
                    <a:pt x="124" y="275"/>
                  </a:cubicBezTo>
                  <a:cubicBezTo>
                    <a:pt x="124" y="305"/>
                    <a:pt x="99" y="330"/>
                    <a:pt x="69" y="330"/>
                  </a:cubicBezTo>
                  <a:cubicBezTo>
                    <a:pt x="39" y="330"/>
                    <a:pt x="14" y="305"/>
                    <a:pt x="14" y="275"/>
                  </a:cubicBezTo>
                  <a:cubicBezTo>
                    <a:pt x="14" y="69"/>
                    <a:pt x="14" y="69"/>
                    <a:pt x="14" y="69"/>
                  </a:cubicBezTo>
                  <a:cubicBezTo>
                    <a:pt x="14" y="39"/>
                    <a:pt x="39" y="14"/>
                    <a:pt x="69" y="14"/>
                  </a:cubicBezTo>
                  <a:moveTo>
                    <a:pt x="69" y="0"/>
                  </a:moveTo>
                  <a:cubicBezTo>
                    <a:pt x="31" y="0"/>
                    <a:pt x="0" y="31"/>
                    <a:pt x="0" y="69"/>
                  </a:cubicBezTo>
                  <a:cubicBezTo>
                    <a:pt x="0" y="275"/>
                    <a:pt x="0" y="275"/>
                    <a:pt x="0" y="275"/>
                  </a:cubicBezTo>
                  <a:cubicBezTo>
                    <a:pt x="0" y="313"/>
                    <a:pt x="31" y="343"/>
                    <a:pt x="69" y="343"/>
                  </a:cubicBezTo>
                  <a:cubicBezTo>
                    <a:pt x="107" y="343"/>
                    <a:pt x="138" y="313"/>
                    <a:pt x="138" y="275"/>
                  </a:cubicBezTo>
                  <a:cubicBezTo>
                    <a:pt x="138" y="69"/>
                    <a:pt x="138" y="69"/>
                    <a:pt x="138" y="69"/>
                  </a:cubicBezTo>
                  <a:cubicBezTo>
                    <a:pt x="138" y="31"/>
                    <a:pt x="107" y="0"/>
                    <a:pt x="6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579" fontAlgn="auto">
                <a:spcBef>
                  <a:spcPts val="0"/>
                </a:spcBef>
                <a:spcAft>
                  <a:spcPts val="0"/>
                </a:spcAft>
              </a:pPr>
              <a:endParaRPr lang="en-GB" sz="2097">
                <a:solidFill>
                  <a:prstClr val="black"/>
                </a:solidFill>
                <a:latin typeface="Arial"/>
                <a:cs typeface="+mn-cs"/>
              </a:endParaRPr>
            </a:p>
          </p:txBody>
        </p:sp>
        <p:sp>
          <p:nvSpPr>
            <p:cNvPr id="51" name="Freeform 18"/>
            <p:cNvSpPr>
              <a:spLocks/>
            </p:cNvSpPr>
            <p:nvPr userDrawn="1"/>
          </p:nvSpPr>
          <p:spPr bwMode="auto">
            <a:xfrm>
              <a:off x="7259638" y="4475163"/>
              <a:ext cx="260350" cy="436563"/>
            </a:xfrm>
            <a:custGeom>
              <a:avLst/>
              <a:gdLst>
                <a:gd name="T0" fmla="*/ 41 w 82"/>
                <a:gd name="T1" fmla="*/ 137 h 137"/>
                <a:gd name="T2" fmla="*/ 41 w 82"/>
                <a:gd name="T3" fmla="*/ 137 h 137"/>
                <a:gd name="T4" fmla="*/ 0 w 82"/>
                <a:gd name="T5" fmla="*/ 96 h 137"/>
                <a:gd name="T6" fmla="*/ 0 w 82"/>
                <a:gd name="T7" fmla="*/ 41 h 137"/>
                <a:gd name="T8" fmla="*/ 41 w 82"/>
                <a:gd name="T9" fmla="*/ 0 h 137"/>
                <a:gd name="T10" fmla="*/ 82 w 82"/>
                <a:gd name="T11" fmla="*/ 41 h 137"/>
                <a:gd name="T12" fmla="*/ 82 w 82"/>
                <a:gd name="T13" fmla="*/ 96 h 137"/>
                <a:gd name="T14" fmla="*/ 41 w 82"/>
                <a:gd name="T15" fmla="*/ 137 h 13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137">
                  <a:moveTo>
                    <a:pt x="41" y="137"/>
                  </a:moveTo>
                  <a:cubicBezTo>
                    <a:pt x="41" y="137"/>
                    <a:pt x="41" y="137"/>
                    <a:pt x="41" y="137"/>
                  </a:cubicBezTo>
                  <a:cubicBezTo>
                    <a:pt x="18" y="137"/>
                    <a:pt x="0" y="119"/>
                    <a:pt x="0" y="96"/>
                  </a:cubicBezTo>
                  <a:cubicBezTo>
                    <a:pt x="0" y="41"/>
                    <a:pt x="0" y="41"/>
                    <a:pt x="0" y="41"/>
                  </a:cubicBezTo>
                  <a:cubicBezTo>
                    <a:pt x="0" y="19"/>
                    <a:pt x="18" y="0"/>
                    <a:pt x="41" y="0"/>
                  </a:cubicBezTo>
                  <a:cubicBezTo>
                    <a:pt x="64" y="0"/>
                    <a:pt x="82" y="19"/>
                    <a:pt x="82" y="41"/>
                  </a:cubicBezTo>
                  <a:cubicBezTo>
                    <a:pt x="82" y="96"/>
                    <a:pt x="82" y="96"/>
                    <a:pt x="82" y="96"/>
                  </a:cubicBezTo>
                  <a:cubicBezTo>
                    <a:pt x="82" y="119"/>
                    <a:pt x="64" y="137"/>
                    <a:pt x="41" y="13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579" fontAlgn="auto">
                <a:spcBef>
                  <a:spcPts val="0"/>
                </a:spcBef>
                <a:spcAft>
                  <a:spcPts val="0"/>
                </a:spcAft>
              </a:pPr>
              <a:endParaRPr lang="en-GB" sz="2097">
                <a:solidFill>
                  <a:prstClr val="black"/>
                </a:solidFill>
                <a:latin typeface="Arial"/>
                <a:cs typeface="+mn-cs"/>
              </a:endParaRPr>
            </a:p>
          </p:txBody>
        </p:sp>
        <p:sp>
          <p:nvSpPr>
            <p:cNvPr id="52" name="Freeform 19"/>
            <p:cNvSpPr>
              <a:spLocks noEditPoints="1"/>
            </p:cNvSpPr>
            <p:nvPr userDrawn="1"/>
          </p:nvSpPr>
          <p:spPr bwMode="auto">
            <a:xfrm>
              <a:off x="4030663" y="4475163"/>
              <a:ext cx="260350" cy="436563"/>
            </a:xfrm>
            <a:custGeom>
              <a:avLst/>
              <a:gdLst>
                <a:gd name="T0" fmla="*/ 41 w 82"/>
                <a:gd name="T1" fmla="*/ 14 h 137"/>
                <a:gd name="T2" fmla="*/ 69 w 82"/>
                <a:gd name="T3" fmla="*/ 41 h 137"/>
                <a:gd name="T4" fmla="*/ 69 w 82"/>
                <a:gd name="T5" fmla="*/ 96 h 137"/>
                <a:gd name="T6" fmla="*/ 41 w 82"/>
                <a:gd name="T7" fmla="*/ 124 h 137"/>
                <a:gd name="T8" fmla="*/ 14 w 82"/>
                <a:gd name="T9" fmla="*/ 96 h 137"/>
                <a:gd name="T10" fmla="*/ 14 w 82"/>
                <a:gd name="T11" fmla="*/ 41 h 137"/>
                <a:gd name="T12" fmla="*/ 41 w 82"/>
                <a:gd name="T13" fmla="*/ 14 h 137"/>
                <a:gd name="T14" fmla="*/ 41 w 82"/>
                <a:gd name="T15" fmla="*/ 0 h 137"/>
                <a:gd name="T16" fmla="*/ 0 w 82"/>
                <a:gd name="T17" fmla="*/ 41 h 137"/>
                <a:gd name="T18" fmla="*/ 0 w 82"/>
                <a:gd name="T19" fmla="*/ 96 h 137"/>
                <a:gd name="T20" fmla="*/ 41 w 82"/>
                <a:gd name="T21" fmla="*/ 137 h 137"/>
                <a:gd name="T22" fmla="*/ 82 w 82"/>
                <a:gd name="T23" fmla="*/ 96 h 137"/>
                <a:gd name="T24" fmla="*/ 82 w 82"/>
                <a:gd name="T25" fmla="*/ 41 h 137"/>
                <a:gd name="T26" fmla="*/ 41 w 82"/>
                <a:gd name="T27" fmla="*/ 0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2" h="137">
                  <a:moveTo>
                    <a:pt x="41" y="14"/>
                  </a:moveTo>
                  <a:cubicBezTo>
                    <a:pt x="56" y="14"/>
                    <a:pt x="69" y="26"/>
                    <a:pt x="69" y="41"/>
                  </a:cubicBezTo>
                  <a:cubicBezTo>
                    <a:pt x="69" y="96"/>
                    <a:pt x="69" y="96"/>
                    <a:pt x="69" y="96"/>
                  </a:cubicBezTo>
                  <a:cubicBezTo>
                    <a:pt x="69" y="112"/>
                    <a:pt x="56" y="124"/>
                    <a:pt x="41" y="124"/>
                  </a:cubicBezTo>
                  <a:cubicBezTo>
                    <a:pt x="26" y="124"/>
                    <a:pt x="14" y="112"/>
                    <a:pt x="14" y="96"/>
                  </a:cubicBezTo>
                  <a:cubicBezTo>
                    <a:pt x="14" y="41"/>
                    <a:pt x="14" y="41"/>
                    <a:pt x="14" y="41"/>
                  </a:cubicBezTo>
                  <a:cubicBezTo>
                    <a:pt x="14" y="26"/>
                    <a:pt x="26" y="14"/>
                    <a:pt x="41" y="14"/>
                  </a:cubicBezTo>
                  <a:moveTo>
                    <a:pt x="41" y="0"/>
                  </a:moveTo>
                  <a:cubicBezTo>
                    <a:pt x="19" y="0"/>
                    <a:pt x="0" y="19"/>
                    <a:pt x="0" y="41"/>
                  </a:cubicBezTo>
                  <a:cubicBezTo>
                    <a:pt x="0" y="96"/>
                    <a:pt x="0" y="96"/>
                    <a:pt x="0" y="96"/>
                  </a:cubicBezTo>
                  <a:cubicBezTo>
                    <a:pt x="0" y="119"/>
                    <a:pt x="19" y="137"/>
                    <a:pt x="41" y="137"/>
                  </a:cubicBezTo>
                  <a:cubicBezTo>
                    <a:pt x="64" y="137"/>
                    <a:pt x="82" y="119"/>
                    <a:pt x="82" y="96"/>
                  </a:cubicBezTo>
                  <a:cubicBezTo>
                    <a:pt x="82" y="41"/>
                    <a:pt x="82" y="41"/>
                    <a:pt x="82" y="41"/>
                  </a:cubicBezTo>
                  <a:cubicBezTo>
                    <a:pt x="82" y="19"/>
                    <a:pt x="64" y="0"/>
                    <a:pt x="4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579" fontAlgn="auto">
                <a:spcBef>
                  <a:spcPts val="0"/>
                </a:spcBef>
                <a:spcAft>
                  <a:spcPts val="0"/>
                </a:spcAft>
              </a:pPr>
              <a:endParaRPr lang="en-GB" sz="2097">
                <a:solidFill>
                  <a:prstClr val="black"/>
                </a:solidFill>
                <a:latin typeface="Arial"/>
                <a:cs typeface="+mn-cs"/>
              </a:endParaRPr>
            </a:p>
          </p:txBody>
        </p:sp>
        <p:sp>
          <p:nvSpPr>
            <p:cNvPr id="53" name="Freeform 20"/>
            <p:cNvSpPr>
              <a:spLocks/>
            </p:cNvSpPr>
            <p:nvPr userDrawn="1"/>
          </p:nvSpPr>
          <p:spPr bwMode="auto">
            <a:xfrm>
              <a:off x="6648450" y="4452938"/>
              <a:ext cx="436563" cy="1092200"/>
            </a:xfrm>
            <a:custGeom>
              <a:avLst/>
              <a:gdLst>
                <a:gd name="T0" fmla="*/ 68 w 137"/>
                <a:gd name="T1" fmla="*/ 343 h 343"/>
                <a:gd name="T2" fmla="*/ 68 w 137"/>
                <a:gd name="T3" fmla="*/ 343 h 343"/>
                <a:gd name="T4" fmla="*/ 0 w 137"/>
                <a:gd name="T5" fmla="*/ 275 h 343"/>
                <a:gd name="T6" fmla="*/ 0 w 137"/>
                <a:gd name="T7" fmla="*/ 69 h 343"/>
                <a:gd name="T8" fmla="*/ 68 w 137"/>
                <a:gd name="T9" fmla="*/ 0 h 343"/>
                <a:gd name="T10" fmla="*/ 137 w 137"/>
                <a:gd name="T11" fmla="*/ 69 h 343"/>
                <a:gd name="T12" fmla="*/ 137 w 137"/>
                <a:gd name="T13" fmla="*/ 275 h 343"/>
                <a:gd name="T14" fmla="*/ 68 w 137"/>
                <a:gd name="T15" fmla="*/ 343 h 3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7" h="343">
                  <a:moveTo>
                    <a:pt x="68" y="343"/>
                  </a:moveTo>
                  <a:cubicBezTo>
                    <a:pt x="68" y="343"/>
                    <a:pt x="68" y="343"/>
                    <a:pt x="68" y="343"/>
                  </a:cubicBezTo>
                  <a:cubicBezTo>
                    <a:pt x="30" y="343"/>
                    <a:pt x="0" y="313"/>
                    <a:pt x="0" y="275"/>
                  </a:cubicBezTo>
                  <a:cubicBezTo>
                    <a:pt x="0" y="69"/>
                    <a:pt x="0" y="69"/>
                    <a:pt x="0" y="69"/>
                  </a:cubicBezTo>
                  <a:cubicBezTo>
                    <a:pt x="0" y="31"/>
                    <a:pt x="30" y="0"/>
                    <a:pt x="68" y="0"/>
                  </a:cubicBezTo>
                  <a:cubicBezTo>
                    <a:pt x="106" y="0"/>
                    <a:pt x="137" y="31"/>
                    <a:pt x="137" y="69"/>
                  </a:cubicBezTo>
                  <a:cubicBezTo>
                    <a:pt x="137" y="275"/>
                    <a:pt x="137" y="275"/>
                    <a:pt x="137" y="275"/>
                  </a:cubicBezTo>
                  <a:cubicBezTo>
                    <a:pt x="137" y="313"/>
                    <a:pt x="106" y="343"/>
                    <a:pt x="68" y="34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579" fontAlgn="auto">
                <a:spcBef>
                  <a:spcPts val="0"/>
                </a:spcBef>
                <a:spcAft>
                  <a:spcPts val="0"/>
                </a:spcAft>
              </a:pPr>
              <a:endParaRPr lang="en-GB" sz="2097">
                <a:solidFill>
                  <a:prstClr val="black"/>
                </a:solidFill>
                <a:latin typeface="Arial"/>
                <a:cs typeface="+mn-cs"/>
              </a:endParaRPr>
            </a:p>
          </p:txBody>
        </p:sp>
        <p:sp>
          <p:nvSpPr>
            <p:cNvPr id="54" name="Freeform 21"/>
            <p:cNvSpPr>
              <a:spLocks/>
            </p:cNvSpPr>
            <p:nvPr userDrawn="1"/>
          </p:nvSpPr>
          <p:spPr bwMode="auto">
            <a:xfrm>
              <a:off x="5119688" y="2990850"/>
              <a:ext cx="547688" cy="2444750"/>
            </a:xfrm>
            <a:custGeom>
              <a:avLst/>
              <a:gdLst>
                <a:gd name="T0" fmla="*/ 86 w 172"/>
                <a:gd name="T1" fmla="*/ 768 h 768"/>
                <a:gd name="T2" fmla="*/ 86 w 172"/>
                <a:gd name="T3" fmla="*/ 768 h 768"/>
                <a:gd name="T4" fmla="*/ 0 w 172"/>
                <a:gd name="T5" fmla="*/ 682 h 768"/>
                <a:gd name="T6" fmla="*/ 0 w 172"/>
                <a:gd name="T7" fmla="*/ 85 h 768"/>
                <a:gd name="T8" fmla="*/ 86 w 172"/>
                <a:gd name="T9" fmla="*/ 0 h 768"/>
                <a:gd name="T10" fmla="*/ 172 w 172"/>
                <a:gd name="T11" fmla="*/ 85 h 768"/>
                <a:gd name="T12" fmla="*/ 172 w 172"/>
                <a:gd name="T13" fmla="*/ 682 h 768"/>
                <a:gd name="T14" fmla="*/ 86 w 172"/>
                <a:gd name="T15" fmla="*/ 768 h 76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2" h="768">
                  <a:moveTo>
                    <a:pt x="86" y="768"/>
                  </a:moveTo>
                  <a:cubicBezTo>
                    <a:pt x="86" y="768"/>
                    <a:pt x="86" y="768"/>
                    <a:pt x="86" y="768"/>
                  </a:cubicBezTo>
                  <a:cubicBezTo>
                    <a:pt x="39" y="768"/>
                    <a:pt x="0" y="730"/>
                    <a:pt x="0" y="682"/>
                  </a:cubicBezTo>
                  <a:cubicBezTo>
                    <a:pt x="0" y="85"/>
                    <a:pt x="0" y="85"/>
                    <a:pt x="0" y="85"/>
                  </a:cubicBezTo>
                  <a:cubicBezTo>
                    <a:pt x="0" y="38"/>
                    <a:pt x="39" y="0"/>
                    <a:pt x="86" y="0"/>
                  </a:cubicBezTo>
                  <a:cubicBezTo>
                    <a:pt x="133" y="0"/>
                    <a:pt x="172" y="38"/>
                    <a:pt x="172" y="85"/>
                  </a:cubicBezTo>
                  <a:cubicBezTo>
                    <a:pt x="172" y="682"/>
                    <a:pt x="172" y="682"/>
                    <a:pt x="172" y="682"/>
                  </a:cubicBezTo>
                  <a:cubicBezTo>
                    <a:pt x="172" y="730"/>
                    <a:pt x="133" y="768"/>
                    <a:pt x="86" y="76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579" fontAlgn="auto">
                <a:spcBef>
                  <a:spcPts val="0"/>
                </a:spcBef>
                <a:spcAft>
                  <a:spcPts val="0"/>
                </a:spcAft>
              </a:pPr>
              <a:endParaRPr lang="en-GB" sz="2097">
                <a:solidFill>
                  <a:prstClr val="black"/>
                </a:solidFill>
                <a:latin typeface="Arial"/>
                <a:cs typeface="+mn-cs"/>
              </a:endParaRPr>
            </a:p>
          </p:txBody>
        </p:sp>
        <p:sp>
          <p:nvSpPr>
            <p:cNvPr id="55" name="Freeform 22"/>
            <p:cNvSpPr>
              <a:spLocks/>
            </p:cNvSpPr>
            <p:nvPr userDrawn="1"/>
          </p:nvSpPr>
          <p:spPr bwMode="auto">
            <a:xfrm>
              <a:off x="5886450" y="3952875"/>
              <a:ext cx="542925" cy="2444750"/>
            </a:xfrm>
            <a:custGeom>
              <a:avLst/>
              <a:gdLst>
                <a:gd name="T0" fmla="*/ 85 w 171"/>
                <a:gd name="T1" fmla="*/ 768 h 768"/>
                <a:gd name="T2" fmla="*/ 85 w 171"/>
                <a:gd name="T3" fmla="*/ 768 h 768"/>
                <a:gd name="T4" fmla="*/ 0 w 171"/>
                <a:gd name="T5" fmla="*/ 682 h 768"/>
                <a:gd name="T6" fmla="*/ 0 w 171"/>
                <a:gd name="T7" fmla="*/ 85 h 768"/>
                <a:gd name="T8" fmla="*/ 85 w 171"/>
                <a:gd name="T9" fmla="*/ 0 h 768"/>
                <a:gd name="T10" fmla="*/ 171 w 171"/>
                <a:gd name="T11" fmla="*/ 85 h 768"/>
                <a:gd name="T12" fmla="*/ 171 w 171"/>
                <a:gd name="T13" fmla="*/ 682 h 768"/>
                <a:gd name="T14" fmla="*/ 85 w 171"/>
                <a:gd name="T15" fmla="*/ 768 h 76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1" h="768">
                  <a:moveTo>
                    <a:pt x="85" y="768"/>
                  </a:moveTo>
                  <a:cubicBezTo>
                    <a:pt x="85" y="768"/>
                    <a:pt x="85" y="768"/>
                    <a:pt x="85" y="768"/>
                  </a:cubicBezTo>
                  <a:cubicBezTo>
                    <a:pt x="38" y="768"/>
                    <a:pt x="0" y="730"/>
                    <a:pt x="0" y="682"/>
                  </a:cubicBezTo>
                  <a:cubicBezTo>
                    <a:pt x="0" y="85"/>
                    <a:pt x="0" y="85"/>
                    <a:pt x="0" y="85"/>
                  </a:cubicBezTo>
                  <a:cubicBezTo>
                    <a:pt x="0" y="38"/>
                    <a:pt x="38" y="0"/>
                    <a:pt x="85" y="0"/>
                  </a:cubicBezTo>
                  <a:cubicBezTo>
                    <a:pt x="133" y="0"/>
                    <a:pt x="171" y="38"/>
                    <a:pt x="171" y="85"/>
                  </a:cubicBezTo>
                  <a:cubicBezTo>
                    <a:pt x="171" y="682"/>
                    <a:pt x="171" y="682"/>
                    <a:pt x="171" y="682"/>
                  </a:cubicBezTo>
                  <a:cubicBezTo>
                    <a:pt x="171" y="730"/>
                    <a:pt x="133" y="768"/>
                    <a:pt x="85" y="76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579" fontAlgn="auto">
                <a:spcBef>
                  <a:spcPts val="0"/>
                </a:spcBef>
                <a:spcAft>
                  <a:spcPts val="0"/>
                </a:spcAft>
              </a:pPr>
              <a:endParaRPr lang="en-GB" sz="2097">
                <a:solidFill>
                  <a:prstClr val="black"/>
                </a:solidFill>
                <a:latin typeface="Arial"/>
                <a:cs typeface="+mn-cs"/>
              </a:endParaRPr>
            </a:p>
          </p:txBody>
        </p:sp>
        <p:sp>
          <p:nvSpPr>
            <p:cNvPr id="56" name="Freeform 23"/>
            <p:cNvSpPr>
              <a:spLocks/>
            </p:cNvSpPr>
            <p:nvPr userDrawn="1"/>
          </p:nvSpPr>
          <p:spPr bwMode="auto">
            <a:xfrm>
              <a:off x="3790950" y="4716463"/>
              <a:ext cx="436563" cy="1092200"/>
            </a:xfrm>
            <a:custGeom>
              <a:avLst/>
              <a:gdLst>
                <a:gd name="T0" fmla="*/ 68 w 137"/>
                <a:gd name="T1" fmla="*/ 343 h 343"/>
                <a:gd name="T2" fmla="*/ 68 w 137"/>
                <a:gd name="T3" fmla="*/ 343 h 343"/>
                <a:gd name="T4" fmla="*/ 0 w 137"/>
                <a:gd name="T5" fmla="*/ 274 h 343"/>
                <a:gd name="T6" fmla="*/ 0 w 137"/>
                <a:gd name="T7" fmla="*/ 68 h 343"/>
                <a:gd name="T8" fmla="*/ 68 w 137"/>
                <a:gd name="T9" fmla="*/ 0 h 343"/>
                <a:gd name="T10" fmla="*/ 137 w 137"/>
                <a:gd name="T11" fmla="*/ 68 h 343"/>
                <a:gd name="T12" fmla="*/ 137 w 137"/>
                <a:gd name="T13" fmla="*/ 274 h 343"/>
                <a:gd name="T14" fmla="*/ 68 w 137"/>
                <a:gd name="T15" fmla="*/ 343 h 3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7" h="343">
                  <a:moveTo>
                    <a:pt x="68" y="343"/>
                  </a:moveTo>
                  <a:cubicBezTo>
                    <a:pt x="68" y="343"/>
                    <a:pt x="68" y="343"/>
                    <a:pt x="68" y="343"/>
                  </a:cubicBezTo>
                  <a:cubicBezTo>
                    <a:pt x="30" y="343"/>
                    <a:pt x="0" y="312"/>
                    <a:pt x="0" y="274"/>
                  </a:cubicBezTo>
                  <a:cubicBezTo>
                    <a:pt x="0" y="68"/>
                    <a:pt x="0" y="68"/>
                    <a:pt x="0" y="68"/>
                  </a:cubicBezTo>
                  <a:cubicBezTo>
                    <a:pt x="0" y="30"/>
                    <a:pt x="30" y="0"/>
                    <a:pt x="68" y="0"/>
                  </a:cubicBezTo>
                  <a:cubicBezTo>
                    <a:pt x="106" y="0"/>
                    <a:pt x="137" y="30"/>
                    <a:pt x="137" y="68"/>
                  </a:cubicBezTo>
                  <a:cubicBezTo>
                    <a:pt x="137" y="274"/>
                    <a:pt x="137" y="274"/>
                    <a:pt x="137" y="274"/>
                  </a:cubicBezTo>
                  <a:cubicBezTo>
                    <a:pt x="137" y="312"/>
                    <a:pt x="106" y="343"/>
                    <a:pt x="68" y="34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579" fontAlgn="auto">
                <a:spcBef>
                  <a:spcPts val="0"/>
                </a:spcBef>
                <a:spcAft>
                  <a:spcPts val="0"/>
                </a:spcAft>
              </a:pPr>
              <a:endParaRPr lang="en-GB" sz="2097">
                <a:solidFill>
                  <a:prstClr val="black"/>
                </a:solidFill>
                <a:latin typeface="Arial"/>
                <a:cs typeface="+mn-cs"/>
              </a:endParaRPr>
            </a:p>
          </p:txBody>
        </p:sp>
        <p:sp>
          <p:nvSpPr>
            <p:cNvPr id="57" name="Freeform 24"/>
            <p:cNvSpPr>
              <a:spLocks/>
            </p:cNvSpPr>
            <p:nvPr userDrawn="1"/>
          </p:nvSpPr>
          <p:spPr bwMode="auto">
            <a:xfrm>
              <a:off x="3028950" y="3841750"/>
              <a:ext cx="542925" cy="2447925"/>
            </a:xfrm>
            <a:custGeom>
              <a:avLst/>
              <a:gdLst>
                <a:gd name="T0" fmla="*/ 85 w 171"/>
                <a:gd name="T1" fmla="*/ 769 h 769"/>
                <a:gd name="T2" fmla="*/ 85 w 171"/>
                <a:gd name="T3" fmla="*/ 769 h 769"/>
                <a:gd name="T4" fmla="*/ 0 w 171"/>
                <a:gd name="T5" fmla="*/ 683 h 769"/>
                <a:gd name="T6" fmla="*/ 0 w 171"/>
                <a:gd name="T7" fmla="*/ 86 h 769"/>
                <a:gd name="T8" fmla="*/ 85 w 171"/>
                <a:gd name="T9" fmla="*/ 0 h 769"/>
                <a:gd name="T10" fmla="*/ 171 w 171"/>
                <a:gd name="T11" fmla="*/ 86 h 769"/>
                <a:gd name="T12" fmla="*/ 171 w 171"/>
                <a:gd name="T13" fmla="*/ 683 h 769"/>
                <a:gd name="T14" fmla="*/ 85 w 171"/>
                <a:gd name="T15" fmla="*/ 769 h 76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1" h="769">
                  <a:moveTo>
                    <a:pt x="85" y="769"/>
                  </a:moveTo>
                  <a:cubicBezTo>
                    <a:pt x="85" y="769"/>
                    <a:pt x="85" y="769"/>
                    <a:pt x="85" y="769"/>
                  </a:cubicBezTo>
                  <a:cubicBezTo>
                    <a:pt x="38" y="769"/>
                    <a:pt x="0" y="730"/>
                    <a:pt x="0" y="683"/>
                  </a:cubicBezTo>
                  <a:cubicBezTo>
                    <a:pt x="0" y="86"/>
                    <a:pt x="0" y="86"/>
                    <a:pt x="0" y="86"/>
                  </a:cubicBezTo>
                  <a:cubicBezTo>
                    <a:pt x="0" y="39"/>
                    <a:pt x="38" y="0"/>
                    <a:pt x="85" y="0"/>
                  </a:cubicBezTo>
                  <a:cubicBezTo>
                    <a:pt x="133" y="0"/>
                    <a:pt x="171" y="39"/>
                    <a:pt x="171" y="86"/>
                  </a:cubicBezTo>
                  <a:cubicBezTo>
                    <a:pt x="171" y="683"/>
                    <a:pt x="171" y="683"/>
                    <a:pt x="171" y="683"/>
                  </a:cubicBezTo>
                  <a:cubicBezTo>
                    <a:pt x="171" y="730"/>
                    <a:pt x="133" y="769"/>
                    <a:pt x="85" y="76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579" fontAlgn="auto">
                <a:spcBef>
                  <a:spcPts val="0"/>
                </a:spcBef>
                <a:spcAft>
                  <a:spcPts val="0"/>
                </a:spcAft>
              </a:pPr>
              <a:endParaRPr lang="en-GB" sz="2097">
                <a:solidFill>
                  <a:prstClr val="black"/>
                </a:solidFill>
                <a:latin typeface="Arial"/>
                <a:cs typeface="+mn-cs"/>
              </a:endParaRPr>
            </a:p>
          </p:txBody>
        </p:sp>
        <p:sp>
          <p:nvSpPr>
            <p:cNvPr id="58" name="Freeform 25"/>
            <p:cNvSpPr>
              <a:spLocks/>
            </p:cNvSpPr>
            <p:nvPr userDrawn="1"/>
          </p:nvSpPr>
          <p:spPr bwMode="auto">
            <a:xfrm>
              <a:off x="0" y="3148013"/>
              <a:ext cx="228600" cy="2438400"/>
            </a:xfrm>
            <a:custGeom>
              <a:avLst/>
              <a:gdLst>
                <a:gd name="T0" fmla="*/ 0 w 72"/>
                <a:gd name="T1" fmla="*/ 0 h 766"/>
                <a:gd name="T2" fmla="*/ 0 w 72"/>
                <a:gd name="T3" fmla="*/ 766 h 766"/>
                <a:gd name="T4" fmla="*/ 72 w 72"/>
                <a:gd name="T5" fmla="*/ 681 h 766"/>
                <a:gd name="T6" fmla="*/ 72 w 72"/>
                <a:gd name="T7" fmla="*/ 84 h 766"/>
                <a:gd name="T8" fmla="*/ 0 w 72"/>
                <a:gd name="T9" fmla="*/ 0 h 766"/>
              </a:gdLst>
              <a:ahLst/>
              <a:cxnLst>
                <a:cxn ang="0">
                  <a:pos x="T0" y="T1"/>
                </a:cxn>
                <a:cxn ang="0">
                  <a:pos x="T2" y="T3"/>
                </a:cxn>
                <a:cxn ang="0">
                  <a:pos x="T4" y="T5"/>
                </a:cxn>
                <a:cxn ang="0">
                  <a:pos x="T6" y="T7"/>
                </a:cxn>
                <a:cxn ang="0">
                  <a:pos x="T8" y="T9"/>
                </a:cxn>
              </a:cxnLst>
              <a:rect l="0" t="0" r="r" b="b"/>
              <a:pathLst>
                <a:path w="72" h="766">
                  <a:moveTo>
                    <a:pt x="0" y="0"/>
                  </a:moveTo>
                  <a:cubicBezTo>
                    <a:pt x="0" y="766"/>
                    <a:pt x="0" y="766"/>
                    <a:pt x="0" y="766"/>
                  </a:cubicBezTo>
                  <a:cubicBezTo>
                    <a:pt x="41" y="759"/>
                    <a:pt x="72" y="724"/>
                    <a:pt x="72" y="681"/>
                  </a:cubicBezTo>
                  <a:cubicBezTo>
                    <a:pt x="72" y="84"/>
                    <a:pt x="72" y="84"/>
                    <a:pt x="72" y="84"/>
                  </a:cubicBezTo>
                  <a:cubicBezTo>
                    <a:pt x="72" y="42"/>
                    <a:pt x="41" y="6"/>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579" fontAlgn="auto">
                <a:spcBef>
                  <a:spcPts val="0"/>
                </a:spcBef>
                <a:spcAft>
                  <a:spcPts val="0"/>
                </a:spcAft>
              </a:pPr>
              <a:endParaRPr lang="en-GB" sz="2097">
                <a:solidFill>
                  <a:prstClr val="black"/>
                </a:solidFill>
                <a:latin typeface="Arial"/>
                <a:cs typeface="+mn-cs"/>
              </a:endParaRPr>
            </a:p>
          </p:txBody>
        </p:sp>
        <p:sp>
          <p:nvSpPr>
            <p:cNvPr id="59" name="Freeform 26"/>
            <p:cNvSpPr>
              <a:spLocks/>
            </p:cNvSpPr>
            <p:nvPr userDrawn="1"/>
          </p:nvSpPr>
          <p:spPr bwMode="auto">
            <a:xfrm>
              <a:off x="11950700" y="4105275"/>
              <a:ext cx="254000" cy="2444750"/>
            </a:xfrm>
            <a:custGeom>
              <a:avLst/>
              <a:gdLst>
                <a:gd name="T0" fmla="*/ 80 w 80"/>
                <a:gd name="T1" fmla="*/ 0 h 768"/>
                <a:gd name="T2" fmla="*/ 0 w 80"/>
                <a:gd name="T3" fmla="*/ 85 h 768"/>
                <a:gd name="T4" fmla="*/ 0 w 80"/>
                <a:gd name="T5" fmla="*/ 682 h 768"/>
                <a:gd name="T6" fmla="*/ 80 w 80"/>
                <a:gd name="T7" fmla="*/ 768 h 768"/>
                <a:gd name="T8" fmla="*/ 80 w 80"/>
                <a:gd name="T9" fmla="*/ 0 h 768"/>
              </a:gdLst>
              <a:ahLst/>
              <a:cxnLst>
                <a:cxn ang="0">
                  <a:pos x="T0" y="T1"/>
                </a:cxn>
                <a:cxn ang="0">
                  <a:pos x="T2" y="T3"/>
                </a:cxn>
                <a:cxn ang="0">
                  <a:pos x="T4" y="T5"/>
                </a:cxn>
                <a:cxn ang="0">
                  <a:pos x="T6" y="T7"/>
                </a:cxn>
                <a:cxn ang="0">
                  <a:pos x="T8" y="T9"/>
                </a:cxn>
              </a:cxnLst>
              <a:rect l="0" t="0" r="r" b="b"/>
              <a:pathLst>
                <a:path w="80" h="768">
                  <a:moveTo>
                    <a:pt x="80" y="0"/>
                  </a:moveTo>
                  <a:cubicBezTo>
                    <a:pt x="36" y="2"/>
                    <a:pt x="0" y="39"/>
                    <a:pt x="0" y="85"/>
                  </a:cubicBezTo>
                  <a:cubicBezTo>
                    <a:pt x="0" y="682"/>
                    <a:pt x="0" y="682"/>
                    <a:pt x="0" y="682"/>
                  </a:cubicBezTo>
                  <a:cubicBezTo>
                    <a:pt x="0" y="728"/>
                    <a:pt x="36" y="766"/>
                    <a:pt x="80" y="768"/>
                  </a:cubicBezTo>
                  <a:lnTo>
                    <a:pt x="8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579" fontAlgn="auto">
                <a:spcBef>
                  <a:spcPts val="0"/>
                </a:spcBef>
                <a:spcAft>
                  <a:spcPts val="0"/>
                </a:spcAft>
              </a:pPr>
              <a:endParaRPr lang="en-GB" sz="2097">
                <a:solidFill>
                  <a:prstClr val="black"/>
                </a:solidFill>
                <a:latin typeface="Arial"/>
                <a:cs typeface="+mn-cs"/>
              </a:endParaRPr>
            </a:p>
          </p:txBody>
        </p:sp>
      </p:grpSp>
      <p:grpSp>
        <p:nvGrpSpPr>
          <p:cNvPr id="31" name="Logotype"/>
          <p:cNvGrpSpPr/>
          <p:nvPr userDrawn="1"/>
        </p:nvGrpSpPr>
        <p:grpSpPr>
          <a:xfrm>
            <a:off x="641186" y="530768"/>
            <a:ext cx="1383679" cy="288542"/>
            <a:chOff x="9501453" y="6148765"/>
            <a:chExt cx="2047875" cy="427037"/>
          </a:xfrm>
          <a:solidFill>
            <a:schemeClr val="bg1"/>
          </a:solidFill>
        </p:grpSpPr>
        <p:sp>
          <p:nvSpPr>
            <p:cNvPr id="32" name="Freeform 5"/>
            <p:cNvSpPr>
              <a:spLocks noEditPoints="1"/>
            </p:cNvSpPr>
            <p:nvPr userDrawn="1"/>
          </p:nvSpPr>
          <p:spPr bwMode="auto">
            <a:xfrm>
              <a:off x="11206428" y="6231315"/>
              <a:ext cx="342900" cy="344487"/>
            </a:xfrm>
            <a:custGeom>
              <a:avLst/>
              <a:gdLst>
                <a:gd name="T0" fmla="*/ 43 w 91"/>
                <a:gd name="T1" fmla="*/ 2 h 91"/>
                <a:gd name="T2" fmla="*/ 2 w 91"/>
                <a:gd name="T3" fmla="*/ 44 h 91"/>
                <a:gd name="T4" fmla="*/ 46 w 91"/>
                <a:gd name="T5" fmla="*/ 91 h 91"/>
                <a:gd name="T6" fmla="*/ 74 w 91"/>
                <a:gd name="T7" fmla="*/ 77 h 91"/>
                <a:gd name="T8" fmla="*/ 74 w 91"/>
                <a:gd name="T9" fmla="*/ 90 h 91"/>
                <a:gd name="T10" fmla="*/ 91 w 91"/>
                <a:gd name="T11" fmla="*/ 90 h 91"/>
                <a:gd name="T12" fmla="*/ 91 w 91"/>
                <a:gd name="T13" fmla="*/ 47 h 91"/>
                <a:gd name="T14" fmla="*/ 43 w 91"/>
                <a:gd name="T15" fmla="*/ 2 h 91"/>
                <a:gd name="T16" fmla="*/ 72 w 91"/>
                <a:gd name="T17" fmla="*/ 48 h 91"/>
                <a:gd name="T18" fmla="*/ 43 w 91"/>
                <a:gd name="T19" fmla="*/ 72 h 91"/>
                <a:gd name="T20" fmla="*/ 21 w 91"/>
                <a:gd name="T21" fmla="*/ 50 h 91"/>
                <a:gd name="T22" fmla="*/ 46 w 91"/>
                <a:gd name="T23" fmla="*/ 21 h 91"/>
                <a:gd name="T24" fmla="*/ 72 w 91"/>
                <a:gd name="T25" fmla="*/ 45 h 91"/>
                <a:gd name="T26" fmla="*/ 72 w 91"/>
                <a:gd name="T27" fmla="*/ 48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1" h="91">
                  <a:moveTo>
                    <a:pt x="43" y="2"/>
                  </a:moveTo>
                  <a:cubicBezTo>
                    <a:pt x="21" y="4"/>
                    <a:pt x="3" y="22"/>
                    <a:pt x="2" y="44"/>
                  </a:cubicBezTo>
                  <a:cubicBezTo>
                    <a:pt x="0" y="70"/>
                    <a:pt x="21" y="91"/>
                    <a:pt x="46" y="91"/>
                  </a:cubicBezTo>
                  <a:cubicBezTo>
                    <a:pt x="56" y="91"/>
                    <a:pt x="68" y="87"/>
                    <a:pt x="74" y="77"/>
                  </a:cubicBezTo>
                  <a:cubicBezTo>
                    <a:pt x="74" y="90"/>
                    <a:pt x="74" y="90"/>
                    <a:pt x="74" y="90"/>
                  </a:cubicBezTo>
                  <a:cubicBezTo>
                    <a:pt x="91" y="90"/>
                    <a:pt x="91" y="90"/>
                    <a:pt x="91" y="90"/>
                  </a:cubicBezTo>
                  <a:cubicBezTo>
                    <a:pt x="91" y="47"/>
                    <a:pt x="91" y="47"/>
                    <a:pt x="91" y="47"/>
                  </a:cubicBezTo>
                  <a:cubicBezTo>
                    <a:pt x="91" y="20"/>
                    <a:pt x="69" y="0"/>
                    <a:pt x="43" y="2"/>
                  </a:cubicBezTo>
                  <a:close/>
                  <a:moveTo>
                    <a:pt x="72" y="48"/>
                  </a:moveTo>
                  <a:cubicBezTo>
                    <a:pt x="71" y="63"/>
                    <a:pt x="58" y="74"/>
                    <a:pt x="43" y="72"/>
                  </a:cubicBezTo>
                  <a:cubicBezTo>
                    <a:pt x="32" y="71"/>
                    <a:pt x="22" y="61"/>
                    <a:pt x="21" y="50"/>
                  </a:cubicBezTo>
                  <a:cubicBezTo>
                    <a:pt x="19" y="34"/>
                    <a:pt x="31" y="21"/>
                    <a:pt x="46" y="21"/>
                  </a:cubicBezTo>
                  <a:cubicBezTo>
                    <a:pt x="60" y="21"/>
                    <a:pt x="71" y="32"/>
                    <a:pt x="72" y="45"/>
                  </a:cubicBezTo>
                  <a:lnTo>
                    <a:pt x="72" y="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579" fontAlgn="auto">
                <a:spcBef>
                  <a:spcPts val="0"/>
                </a:spcBef>
                <a:spcAft>
                  <a:spcPts val="0"/>
                </a:spcAft>
              </a:pPr>
              <a:endParaRPr lang="en-US" sz="2097">
                <a:solidFill>
                  <a:prstClr val="black"/>
                </a:solidFill>
                <a:latin typeface="Arial"/>
                <a:cs typeface="+mn-cs"/>
              </a:endParaRPr>
            </a:p>
          </p:txBody>
        </p:sp>
        <p:sp>
          <p:nvSpPr>
            <p:cNvPr id="33" name="Freeform 6"/>
            <p:cNvSpPr>
              <a:spLocks noEditPoints="1"/>
            </p:cNvSpPr>
            <p:nvPr userDrawn="1"/>
          </p:nvSpPr>
          <p:spPr bwMode="auto">
            <a:xfrm>
              <a:off x="10849241" y="6236077"/>
              <a:ext cx="334963" cy="339725"/>
            </a:xfrm>
            <a:custGeom>
              <a:avLst/>
              <a:gdLst>
                <a:gd name="T0" fmla="*/ 44 w 89"/>
                <a:gd name="T1" fmla="*/ 1 h 90"/>
                <a:gd name="T2" fmla="*/ 0 w 89"/>
                <a:gd name="T3" fmla="*/ 46 h 90"/>
                <a:gd name="T4" fmla="*/ 45 w 89"/>
                <a:gd name="T5" fmla="*/ 90 h 90"/>
                <a:gd name="T6" fmla="*/ 86 w 89"/>
                <a:gd name="T7" fmla="*/ 63 h 90"/>
                <a:gd name="T8" fmla="*/ 69 w 89"/>
                <a:gd name="T9" fmla="*/ 58 h 90"/>
                <a:gd name="T10" fmla="*/ 50 w 89"/>
                <a:gd name="T11" fmla="*/ 72 h 90"/>
                <a:gd name="T12" fmla="*/ 22 w 89"/>
                <a:gd name="T13" fmla="*/ 59 h 90"/>
                <a:gd name="T14" fmla="*/ 89 w 89"/>
                <a:gd name="T15" fmla="*/ 41 h 90"/>
                <a:gd name="T16" fmla="*/ 44 w 89"/>
                <a:gd name="T17" fmla="*/ 1 h 90"/>
                <a:gd name="T18" fmla="*/ 19 w 89"/>
                <a:gd name="T19" fmla="*/ 44 h 90"/>
                <a:gd name="T20" fmla="*/ 36 w 89"/>
                <a:gd name="T21" fmla="*/ 19 h 90"/>
                <a:gd name="T22" fmla="*/ 67 w 89"/>
                <a:gd name="T23" fmla="*/ 31 h 90"/>
                <a:gd name="T24" fmla="*/ 19 w 89"/>
                <a:gd name="T25" fmla="*/ 44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9" h="90">
                  <a:moveTo>
                    <a:pt x="44" y="1"/>
                  </a:moveTo>
                  <a:cubicBezTo>
                    <a:pt x="20" y="2"/>
                    <a:pt x="0" y="20"/>
                    <a:pt x="0" y="46"/>
                  </a:cubicBezTo>
                  <a:cubicBezTo>
                    <a:pt x="0" y="70"/>
                    <a:pt x="20" y="90"/>
                    <a:pt x="45" y="90"/>
                  </a:cubicBezTo>
                  <a:cubicBezTo>
                    <a:pt x="62" y="90"/>
                    <a:pt x="79" y="80"/>
                    <a:pt x="86" y="63"/>
                  </a:cubicBezTo>
                  <a:cubicBezTo>
                    <a:pt x="69" y="58"/>
                    <a:pt x="69" y="58"/>
                    <a:pt x="69" y="58"/>
                  </a:cubicBezTo>
                  <a:cubicBezTo>
                    <a:pt x="66" y="65"/>
                    <a:pt x="58" y="71"/>
                    <a:pt x="50" y="72"/>
                  </a:cubicBezTo>
                  <a:cubicBezTo>
                    <a:pt x="38" y="75"/>
                    <a:pt x="26" y="67"/>
                    <a:pt x="22" y="59"/>
                  </a:cubicBezTo>
                  <a:cubicBezTo>
                    <a:pt x="89" y="41"/>
                    <a:pt x="89" y="41"/>
                    <a:pt x="89" y="41"/>
                  </a:cubicBezTo>
                  <a:cubicBezTo>
                    <a:pt x="87" y="24"/>
                    <a:pt x="72" y="0"/>
                    <a:pt x="44" y="1"/>
                  </a:cubicBezTo>
                  <a:close/>
                  <a:moveTo>
                    <a:pt x="19" y="44"/>
                  </a:moveTo>
                  <a:cubicBezTo>
                    <a:pt x="19" y="34"/>
                    <a:pt x="24" y="24"/>
                    <a:pt x="36" y="19"/>
                  </a:cubicBezTo>
                  <a:cubicBezTo>
                    <a:pt x="50" y="14"/>
                    <a:pt x="62" y="21"/>
                    <a:pt x="67" y="31"/>
                  </a:cubicBezTo>
                  <a:lnTo>
                    <a:pt x="19" y="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579" fontAlgn="auto">
                <a:spcBef>
                  <a:spcPts val="0"/>
                </a:spcBef>
                <a:spcAft>
                  <a:spcPts val="0"/>
                </a:spcAft>
              </a:pPr>
              <a:endParaRPr lang="en-US" sz="2097">
                <a:solidFill>
                  <a:prstClr val="black"/>
                </a:solidFill>
                <a:latin typeface="Arial"/>
                <a:cs typeface="+mn-cs"/>
              </a:endParaRPr>
            </a:p>
          </p:txBody>
        </p:sp>
        <p:sp>
          <p:nvSpPr>
            <p:cNvPr id="34" name="Freeform 7"/>
            <p:cNvSpPr>
              <a:spLocks/>
            </p:cNvSpPr>
            <p:nvPr userDrawn="1"/>
          </p:nvSpPr>
          <p:spPr bwMode="auto">
            <a:xfrm>
              <a:off x="10292028" y="6239252"/>
              <a:ext cx="166688" cy="333375"/>
            </a:xfrm>
            <a:custGeom>
              <a:avLst/>
              <a:gdLst>
                <a:gd name="T0" fmla="*/ 44 w 44"/>
                <a:gd name="T1" fmla="*/ 18 h 88"/>
                <a:gd name="T2" fmla="*/ 44 w 44"/>
                <a:gd name="T3" fmla="*/ 0 h 88"/>
                <a:gd name="T4" fmla="*/ 19 w 44"/>
                <a:gd name="T5" fmla="*/ 13 h 88"/>
                <a:gd name="T6" fmla="*/ 19 w 44"/>
                <a:gd name="T7" fmla="*/ 3 h 88"/>
                <a:gd name="T8" fmla="*/ 0 w 44"/>
                <a:gd name="T9" fmla="*/ 3 h 88"/>
                <a:gd name="T10" fmla="*/ 0 w 44"/>
                <a:gd name="T11" fmla="*/ 44 h 88"/>
                <a:gd name="T12" fmla="*/ 0 w 44"/>
                <a:gd name="T13" fmla="*/ 88 h 88"/>
                <a:gd name="T14" fmla="*/ 20 w 44"/>
                <a:gd name="T15" fmla="*/ 88 h 88"/>
                <a:gd name="T16" fmla="*/ 20 w 44"/>
                <a:gd name="T17" fmla="*/ 46 h 88"/>
                <a:gd name="T18" fmla="*/ 44 w 44"/>
                <a:gd name="T19" fmla="*/ 1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 h="88">
                  <a:moveTo>
                    <a:pt x="44" y="18"/>
                  </a:moveTo>
                  <a:cubicBezTo>
                    <a:pt x="44" y="0"/>
                    <a:pt x="44" y="0"/>
                    <a:pt x="44" y="0"/>
                  </a:cubicBezTo>
                  <a:cubicBezTo>
                    <a:pt x="28" y="0"/>
                    <a:pt x="22" y="8"/>
                    <a:pt x="19" y="13"/>
                  </a:cubicBezTo>
                  <a:cubicBezTo>
                    <a:pt x="19" y="3"/>
                    <a:pt x="19" y="3"/>
                    <a:pt x="19" y="3"/>
                  </a:cubicBezTo>
                  <a:cubicBezTo>
                    <a:pt x="0" y="3"/>
                    <a:pt x="0" y="3"/>
                    <a:pt x="0" y="3"/>
                  </a:cubicBezTo>
                  <a:cubicBezTo>
                    <a:pt x="0" y="44"/>
                    <a:pt x="0" y="44"/>
                    <a:pt x="0" y="44"/>
                  </a:cubicBezTo>
                  <a:cubicBezTo>
                    <a:pt x="0" y="88"/>
                    <a:pt x="0" y="88"/>
                    <a:pt x="0" y="88"/>
                  </a:cubicBezTo>
                  <a:cubicBezTo>
                    <a:pt x="20" y="88"/>
                    <a:pt x="20" y="88"/>
                    <a:pt x="20" y="88"/>
                  </a:cubicBezTo>
                  <a:cubicBezTo>
                    <a:pt x="20" y="62"/>
                    <a:pt x="20" y="62"/>
                    <a:pt x="20" y="46"/>
                  </a:cubicBezTo>
                  <a:cubicBezTo>
                    <a:pt x="20" y="26"/>
                    <a:pt x="31" y="19"/>
                    <a:pt x="44"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579" fontAlgn="auto">
                <a:spcBef>
                  <a:spcPts val="0"/>
                </a:spcBef>
                <a:spcAft>
                  <a:spcPts val="0"/>
                </a:spcAft>
              </a:pPr>
              <a:endParaRPr lang="en-US" sz="2097">
                <a:solidFill>
                  <a:prstClr val="black"/>
                </a:solidFill>
                <a:latin typeface="Arial"/>
                <a:cs typeface="+mn-cs"/>
              </a:endParaRPr>
            </a:p>
          </p:txBody>
        </p:sp>
        <p:sp>
          <p:nvSpPr>
            <p:cNvPr id="35" name="Freeform 8"/>
            <p:cNvSpPr>
              <a:spLocks/>
            </p:cNvSpPr>
            <p:nvPr userDrawn="1"/>
          </p:nvSpPr>
          <p:spPr bwMode="auto">
            <a:xfrm>
              <a:off x="9501453" y="6182102"/>
              <a:ext cx="369888" cy="390525"/>
            </a:xfrm>
            <a:custGeom>
              <a:avLst/>
              <a:gdLst>
                <a:gd name="T0" fmla="*/ 185 w 233"/>
                <a:gd name="T1" fmla="*/ 165 h 246"/>
                <a:gd name="T2" fmla="*/ 48 w 233"/>
                <a:gd name="T3" fmla="*/ 0 h 246"/>
                <a:gd name="T4" fmla="*/ 0 w 233"/>
                <a:gd name="T5" fmla="*/ 0 h 246"/>
                <a:gd name="T6" fmla="*/ 0 w 233"/>
                <a:gd name="T7" fmla="*/ 246 h 246"/>
                <a:gd name="T8" fmla="*/ 50 w 233"/>
                <a:gd name="T9" fmla="*/ 246 h 246"/>
                <a:gd name="T10" fmla="*/ 50 w 233"/>
                <a:gd name="T11" fmla="*/ 81 h 246"/>
                <a:gd name="T12" fmla="*/ 190 w 233"/>
                <a:gd name="T13" fmla="*/ 246 h 246"/>
                <a:gd name="T14" fmla="*/ 233 w 233"/>
                <a:gd name="T15" fmla="*/ 246 h 246"/>
                <a:gd name="T16" fmla="*/ 233 w 233"/>
                <a:gd name="T17" fmla="*/ 0 h 246"/>
                <a:gd name="T18" fmla="*/ 185 w 233"/>
                <a:gd name="T19" fmla="*/ 0 h 246"/>
                <a:gd name="T20" fmla="*/ 185 w 233"/>
                <a:gd name="T21" fmla="*/ 165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3" h="246">
                  <a:moveTo>
                    <a:pt x="185" y="165"/>
                  </a:moveTo>
                  <a:lnTo>
                    <a:pt x="48" y="0"/>
                  </a:lnTo>
                  <a:lnTo>
                    <a:pt x="0" y="0"/>
                  </a:lnTo>
                  <a:lnTo>
                    <a:pt x="0" y="246"/>
                  </a:lnTo>
                  <a:lnTo>
                    <a:pt x="50" y="246"/>
                  </a:lnTo>
                  <a:lnTo>
                    <a:pt x="50" y="81"/>
                  </a:lnTo>
                  <a:lnTo>
                    <a:pt x="190" y="246"/>
                  </a:lnTo>
                  <a:lnTo>
                    <a:pt x="233" y="246"/>
                  </a:lnTo>
                  <a:lnTo>
                    <a:pt x="233" y="0"/>
                  </a:lnTo>
                  <a:lnTo>
                    <a:pt x="185" y="0"/>
                  </a:lnTo>
                  <a:lnTo>
                    <a:pt x="185" y="16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579" fontAlgn="auto">
                <a:spcBef>
                  <a:spcPts val="0"/>
                </a:spcBef>
                <a:spcAft>
                  <a:spcPts val="0"/>
                </a:spcAft>
              </a:pPr>
              <a:endParaRPr lang="en-US" sz="2097">
                <a:solidFill>
                  <a:prstClr val="black"/>
                </a:solidFill>
                <a:latin typeface="Arial"/>
                <a:cs typeface="+mn-cs"/>
              </a:endParaRPr>
            </a:p>
          </p:txBody>
        </p:sp>
        <p:sp>
          <p:nvSpPr>
            <p:cNvPr id="36" name="Freeform 9"/>
            <p:cNvSpPr>
              <a:spLocks noEditPoints="1"/>
            </p:cNvSpPr>
            <p:nvPr userDrawn="1"/>
          </p:nvSpPr>
          <p:spPr bwMode="auto">
            <a:xfrm>
              <a:off x="10461891" y="6148765"/>
              <a:ext cx="342900" cy="427037"/>
            </a:xfrm>
            <a:custGeom>
              <a:avLst/>
              <a:gdLst>
                <a:gd name="T0" fmla="*/ 91 w 91"/>
                <a:gd name="T1" fmla="*/ 0 h 113"/>
                <a:gd name="T2" fmla="*/ 73 w 91"/>
                <a:gd name="T3" fmla="*/ 0 h 113"/>
                <a:gd name="T4" fmla="*/ 73 w 91"/>
                <a:gd name="T5" fmla="*/ 34 h 113"/>
                <a:gd name="T6" fmla="*/ 43 w 91"/>
                <a:gd name="T7" fmla="*/ 24 h 113"/>
                <a:gd name="T8" fmla="*/ 2 w 91"/>
                <a:gd name="T9" fmla="*/ 66 h 113"/>
                <a:gd name="T10" fmla="*/ 46 w 91"/>
                <a:gd name="T11" fmla="*/ 113 h 113"/>
                <a:gd name="T12" fmla="*/ 74 w 91"/>
                <a:gd name="T13" fmla="*/ 101 h 113"/>
                <a:gd name="T14" fmla="*/ 74 w 91"/>
                <a:gd name="T15" fmla="*/ 112 h 113"/>
                <a:gd name="T16" fmla="*/ 91 w 91"/>
                <a:gd name="T17" fmla="*/ 112 h 113"/>
                <a:gd name="T18" fmla="*/ 91 w 91"/>
                <a:gd name="T19" fmla="*/ 69 h 113"/>
                <a:gd name="T20" fmla="*/ 91 w 91"/>
                <a:gd name="T21" fmla="*/ 69 h 113"/>
                <a:gd name="T22" fmla="*/ 91 w 91"/>
                <a:gd name="T23" fmla="*/ 68 h 113"/>
                <a:gd name="T24" fmla="*/ 91 w 91"/>
                <a:gd name="T25" fmla="*/ 0 h 113"/>
                <a:gd name="T26" fmla="*/ 72 w 91"/>
                <a:gd name="T27" fmla="*/ 70 h 113"/>
                <a:gd name="T28" fmla="*/ 43 w 91"/>
                <a:gd name="T29" fmla="*/ 94 h 113"/>
                <a:gd name="T30" fmla="*/ 21 w 91"/>
                <a:gd name="T31" fmla="*/ 72 h 113"/>
                <a:gd name="T32" fmla="*/ 46 w 91"/>
                <a:gd name="T33" fmla="*/ 43 h 113"/>
                <a:gd name="T34" fmla="*/ 72 w 91"/>
                <a:gd name="T35" fmla="*/ 67 h 113"/>
                <a:gd name="T36" fmla="*/ 72 w 91"/>
                <a:gd name="T37" fmla="*/ 7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1" h="113">
                  <a:moveTo>
                    <a:pt x="91" y="0"/>
                  </a:moveTo>
                  <a:cubicBezTo>
                    <a:pt x="73" y="0"/>
                    <a:pt x="73" y="0"/>
                    <a:pt x="73" y="0"/>
                  </a:cubicBezTo>
                  <a:cubicBezTo>
                    <a:pt x="73" y="34"/>
                    <a:pt x="73" y="34"/>
                    <a:pt x="73" y="34"/>
                  </a:cubicBezTo>
                  <a:cubicBezTo>
                    <a:pt x="68" y="28"/>
                    <a:pt x="55" y="23"/>
                    <a:pt x="43" y="24"/>
                  </a:cubicBezTo>
                  <a:cubicBezTo>
                    <a:pt x="21" y="26"/>
                    <a:pt x="3" y="44"/>
                    <a:pt x="2" y="66"/>
                  </a:cubicBezTo>
                  <a:cubicBezTo>
                    <a:pt x="0" y="92"/>
                    <a:pt x="21" y="113"/>
                    <a:pt x="46" y="113"/>
                  </a:cubicBezTo>
                  <a:cubicBezTo>
                    <a:pt x="56" y="113"/>
                    <a:pt x="69" y="109"/>
                    <a:pt x="74" y="101"/>
                  </a:cubicBezTo>
                  <a:cubicBezTo>
                    <a:pt x="74" y="112"/>
                    <a:pt x="74" y="112"/>
                    <a:pt x="74" y="112"/>
                  </a:cubicBezTo>
                  <a:cubicBezTo>
                    <a:pt x="91" y="112"/>
                    <a:pt x="91" y="112"/>
                    <a:pt x="91" y="112"/>
                  </a:cubicBezTo>
                  <a:cubicBezTo>
                    <a:pt x="91" y="69"/>
                    <a:pt x="91" y="69"/>
                    <a:pt x="91" y="69"/>
                  </a:cubicBezTo>
                  <a:cubicBezTo>
                    <a:pt x="91" y="69"/>
                    <a:pt x="91" y="69"/>
                    <a:pt x="91" y="69"/>
                  </a:cubicBezTo>
                  <a:cubicBezTo>
                    <a:pt x="91" y="68"/>
                    <a:pt x="91" y="68"/>
                    <a:pt x="91" y="68"/>
                  </a:cubicBezTo>
                  <a:lnTo>
                    <a:pt x="91" y="0"/>
                  </a:lnTo>
                  <a:close/>
                  <a:moveTo>
                    <a:pt x="72" y="70"/>
                  </a:moveTo>
                  <a:cubicBezTo>
                    <a:pt x="71" y="85"/>
                    <a:pt x="58" y="96"/>
                    <a:pt x="43" y="94"/>
                  </a:cubicBezTo>
                  <a:cubicBezTo>
                    <a:pt x="32" y="93"/>
                    <a:pt x="22" y="83"/>
                    <a:pt x="21" y="72"/>
                  </a:cubicBezTo>
                  <a:cubicBezTo>
                    <a:pt x="19" y="56"/>
                    <a:pt x="31" y="43"/>
                    <a:pt x="46" y="43"/>
                  </a:cubicBezTo>
                  <a:cubicBezTo>
                    <a:pt x="60" y="43"/>
                    <a:pt x="71" y="54"/>
                    <a:pt x="72" y="67"/>
                  </a:cubicBezTo>
                  <a:lnTo>
                    <a:pt x="72"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579" fontAlgn="auto">
                <a:spcBef>
                  <a:spcPts val="0"/>
                </a:spcBef>
                <a:spcAft>
                  <a:spcPts val="0"/>
                </a:spcAft>
              </a:pPr>
              <a:endParaRPr lang="en-US" sz="2097">
                <a:solidFill>
                  <a:prstClr val="black"/>
                </a:solidFill>
                <a:latin typeface="Arial"/>
                <a:cs typeface="+mn-cs"/>
              </a:endParaRPr>
            </a:p>
          </p:txBody>
        </p:sp>
        <p:sp>
          <p:nvSpPr>
            <p:cNvPr id="37" name="Freeform 10"/>
            <p:cNvSpPr>
              <a:spLocks noEditPoints="1"/>
            </p:cNvSpPr>
            <p:nvPr userDrawn="1"/>
          </p:nvSpPr>
          <p:spPr bwMode="auto">
            <a:xfrm>
              <a:off x="9912616" y="6239252"/>
              <a:ext cx="338138" cy="336550"/>
            </a:xfrm>
            <a:custGeom>
              <a:avLst/>
              <a:gdLst>
                <a:gd name="T0" fmla="*/ 45 w 90"/>
                <a:gd name="T1" fmla="*/ 0 h 89"/>
                <a:gd name="T2" fmla="*/ 0 w 90"/>
                <a:gd name="T3" fmla="*/ 45 h 89"/>
                <a:gd name="T4" fmla="*/ 45 w 90"/>
                <a:gd name="T5" fmla="*/ 89 h 89"/>
                <a:gd name="T6" fmla="*/ 90 w 90"/>
                <a:gd name="T7" fmla="*/ 45 h 89"/>
                <a:gd name="T8" fmla="*/ 45 w 90"/>
                <a:gd name="T9" fmla="*/ 0 h 89"/>
                <a:gd name="T10" fmla="*/ 45 w 90"/>
                <a:gd name="T11" fmla="*/ 70 h 89"/>
                <a:gd name="T12" fmla="*/ 19 w 90"/>
                <a:gd name="T13" fmla="*/ 45 h 89"/>
                <a:gd name="T14" fmla="*/ 45 w 90"/>
                <a:gd name="T15" fmla="*/ 19 h 89"/>
                <a:gd name="T16" fmla="*/ 71 w 90"/>
                <a:gd name="T17" fmla="*/ 45 h 89"/>
                <a:gd name="T18" fmla="*/ 45 w 90"/>
                <a:gd name="T19" fmla="*/ 7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0" h="89">
                  <a:moveTo>
                    <a:pt x="45" y="0"/>
                  </a:moveTo>
                  <a:cubicBezTo>
                    <a:pt x="20" y="0"/>
                    <a:pt x="0" y="20"/>
                    <a:pt x="0" y="45"/>
                  </a:cubicBezTo>
                  <a:cubicBezTo>
                    <a:pt x="0" y="69"/>
                    <a:pt x="20" y="89"/>
                    <a:pt x="45" y="89"/>
                  </a:cubicBezTo>
                  <a:cubicBezTo>
                    <a:pt x="70" y="89"/>
                    <a:pt x="90" y="69"/>
                    <a:pt x="90" y="45"/>
                  </a:cubicBezTo>
                  <a:cubicBezTo>
                    <a:pt x="90" y="20"/>
                    <a:pt x="70" y="0"/>
                    <a:pt x="45" y="0"/>
                  </a:cubicBezTo>
                  <a:close/>
                  <a:moveTo>
                    <a:pt x="45" y="70"/>
                  </a:moveTo>
                  <a:cubicBezTo>
                    <a:pt x="31" y="70"/>
                    <a:pt x="19" y="59"/>
                    <a:pt x="19" y="45"/>
                  </a:cubicBezTo>
                  <a:cubicBezTo>
                    <a:pt x="19" y="30"/>
                    <a:pt x="31" y="19"/>
                    <a:pt x="45" y="19"/>
                  </a:cubicBezTo>
                  <a:cubicBezTo>
                    <a:pt x="59" y="19"/>
                    <a:pt x="71" y="30"/>
                    <a:pt x="71" y="45"/>
                  </a:cubicBezTo>
                  <a:cubicBezTo>
                    <a:pt x="71" y="59"/>
                    <a:pt x="59" y="70"/>
                    <a:pt x="45" y="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579" fontAlgn="auto">
                <a:spcBef>
                  <a:spcPts val="0"/>
                </a:spcBef>
                <a:spcAft>
                  <a:spcPts val="0"/>
                </a:spcAft>
              </a:pPr>
              <a:endParaRPr lang="en-US" sz="2097">
                <a:solidFill>
                  <a:prstClr val="black"/>
                </a:solidFill>
                <a:latin typeface="Arial"/>
                <a:cs typeface="+mn-cs"/>
              </a:endParaRPr>
            </a:p>
          </p:txBody>
        </p:sp>
      </p:grpSp>
      <p:sp>
        <p:nvSpPr>
          <p:cNvPr id="38" name="TextBox 37">
            <a:extLst>
              <a:ext uri="{FF2B5EF4-FFF2-40B4-BE49-F238E27FC236}">
                <a16:creationId xmlns:a16="http://schemas.microsoft.com/office/drawing/2014/main" id="{752DCFCF-E11B-4F68-B44B-3ECE774F3B2F}"/>
              </a:ext>
            </a:extLst>
          </p:cNvPr>
          <p:cNvSpPr txBox="1"/>
          <p:nvPr userDrawn="1"/>
        </p:nvSpPr>
        <p:spPr>
          <a:xfrm>
            <a:off x="612618" y="6551287"/>
            <a:ext cx="2591613" cy="183908"/>
          </a:xfrm>
          <a:prstGeom prst="rect">
            <a:avLst/>
          </a:prstGeom>
        </p:spPr>
        <p:txBody>
          <a:bodyPr vert="horz" wrap="square" lIns="0" tIns="0" rIns="0" bIns="0" rtlCol="0">
            <a:noAutofit/>
          </a:bodyPr>
          <a:lstStyle/>
          <a:p>
            <a:pPr marL="0" marR="0" lvl="0" indent="0" algn="l" defTabSz="913395" rtl="0" eaLnBrk="0" fontAlgn="auto" latinLnBrk="0" hangingPunct="0">
              <a:lnSpc>
                <a:spcPct val="100000"/>
              </a:lnSpc>
              <a:spcBef>
                <a:spcPct val="0"/>
              </a:spcBef>
              <a:spcAft>
                <a:spcPts val="0"/>
              </a:spcAft>
              <a:buClr>
                <a:prstClr val="black"/>
              </a:buClr>
              <a:buSzTx/>
              <a:buFontTx/>
              <a:buNone/>
              <a:tabLst/>
              <a:defRPr/>
            </a:pPr>
            <a:r>
              <a:rPr kumimoji="0" lang="en-US" sz="1000" b="0" i="0" u="none" strike="noStrike" kern="1200" cap="none" spc="0" normalizeH="0" baseline="0" noProof="0">
                <a:ln>
                  <a:noFill/>
                </a:ln>
                <a:solidFill>
                  <a:prstClr val="white"/>
                </a:solidFill>
                <a:effectLst/>
                <a:uLnTx/>
                <a:uFillTx/>
                <a:latin typeface="Arial" charset="0"/>
                <a:ea typeface="+mn-ea"/>
                <a:cs typeface="+mn-cs"/>
              </a:rPr>
              <a:t>Investments │ Wealth Management</a:t>
            </a:r>
          </a:p>
          <a:p>
            <a:pPr marL="0" marR="0" lvl="0" indent="0" algn="l" defTabSz="913395" rtl="0" eaLnBrk="0" fontAlgn="auto" latinLnBrk="0" hangingPunct="0">
              <a:lnSpc>
                <a:spcPct val="100000"/>
              </a:lnSpc>
              <a:spcBef>
                <a:spcPct val="0"/>
              </a:spcBef>
              <a:spcAft>
                <a:spcPts val="0"/>
              </a:spcAft>
              <a:buClr>
                <a:prstClr val="black"/>
              </a:buClr>
              <a:buSzTx/>
              <a:buFontTx/>
              <a:buNone/>
              <a:tabLst/>
              <a:defRPr/>
            </a:pPr>
            <a:endParaRPr kumimoji="0" lang="en-US" sz="1000" b="1" i="0" u="none" strike="noStrike" kern="1200" cap="none" spc="0" normalizeH="0" baseline="0" noProof="0">
              <a:ln>
                <a:noFill/>
              </a:ln>
              <a:solidFill>
                <a:srgbClr val="8B8A8D"/>
              </a:solidFill>
              <a:effectLst/>
              <a:uLnTx/>
              <a:uFillTx/>
              <a:latin typeface="Arial" charset="0"/>
              <a:ea typeface="+mn-ea"/>
              <a:cs typeface="+mn-cs"/>
            </a:endParaRPr>
          </a:p>
        </p:txBody>
      </p:sp>
    </p:spTree>
    <p:extLst>
      <p:ext uri="{BB962C8B-B14F-4D97-AF65-F5344CB8AC3E}">
        <p14:creationId xmlns:p14="http://schemas.microsoft.com/office/powerpoint/2010/main" val="3798801680"/>
      </p:ext>
    </p:extLst>
  </p:cSld>
  <p:clrMapOvr>
    <a:masterClrMapping/>
  </p:clrMapOvr>
  <p:hf hdr="0" ftr="0" dt="0"/>
</p:sldLayout>
</file>

<file path=ppt/slideLayouts/slideLayout385.xml><?xml version="1.0" encoding="utf-8"?>
<p:sldLayout xmlns:a="http://schemas.openxmlformats.org/drawingml/2006/main" xmlns:r="http://schemas.openxmlformats.org/officeDocument/2006/relationships" xmlns:p="http://schemas.openxmlformats.org/presentationml/2006/main" showMasterSp="0" preserve="1" userDrawn="1">
  <p:cSld name="Title Slide Image Blue">
    <p:bg>
      <p:bgPr>
        <a:solidFill>
          <a:srgbClr val="00005E"/>
        </a:solidFill>
        <a:effectLst/>
      </p:bgPr>
    </p:bg>
    <p:spTree>
      <p:nvGrpSpPr>
        <p:cNvPr id="1" name=""/>
        <p:cNvGrpSpPr/>
        <p:nvPr/>
      </p:nvGrpSpPr>
      <p:grpSpPr>
        <a:xfrm>
          <a:off x="0" y="0"/>
          <a:ext cx="0" cy="0"/>
          <a:chOff x="0" y="0"/>
          <a:chExt cx="0" cy="0"/>
        </a:xfrm>
      </p:grpSpPr>
      <p:sp>
        <p:nvSpPr>
          <p:cNvPr id="25" name="Rectangle 24"/>
          <p:cNvSpPr/>
          <p:nvPr userDrawn="1"/>
        </p:nvSpPr>
        <p:spPr>
          <a:xfrm>
            <a:off x="0" y="939387"/>
            <a:ext cx="12190026" cy="3815117"/>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87579" fontAlgn="auto">
              <a:spcBef>
                <a:spcPts val="0"/>
              </a:spcBef>
              <a:spcAft>
                <a:spcPts val="0"/>
              </a:spcAft>
            </a:pPr>
            <a:endParaRPr lang="en-US" sz="2097">
              <a:solidFill>
                <a:prstClr val="white"/>
              </a:solidFill>
            </a:endParaRPr>
          </a:p>
        </p:txBody>
      </p:sp>
      <p:sp>
        <p:nvSpPr>
          <p:cNvPr id="2" name="Title 1"/>
          <p:cNvSpPr>
            <a:spLocks noGrp="1"/>
          </p:cNvSpPr>
          <p:nvPr>
            <p:ph type="ctrTitle"/>
          </p:nvPr>
        </p:nvSpPr>
        <p:spPr>
          <a:xfrm>
            <a:off x="647834" y="4782653"/>
            <a:ext cx="7198125" cy="626705"/>
          </a:xfrm>
        </p:spPr>
        <p:txBody>
          <a:bodyPr>
            <a:noAutofit/>
          </a:bodyPr>
          <a:lstStyle>
            <a:lvl1pPr>
              <a:defRPr sz="2397">
                <a:solidFill>
                  <a:srgbClr val="FBD9CA"/>
                </a:solidFill>
              </a:defRPr>
            </a:lvl1pPr>
          </a:lstStyle>
          <a:p>
            <a:r>
              <a:rPr lang="en-US"/>
              <a:t>Click to edit Master title style</a:t>
            </a:r>
          </a:p>
        </p:txBody>
      </p:sp>
      <p:sp>
        <p:nvSpPr>
          <p:cNvPr id="3" name="Subtitle 2"/>
          <p:cNvSpPr>
            <a:spLocks noGrp="1"/>
          </p:cNvSpPr>
          <p:nvPr>
            <p:ph type="subTitle" idx="1"/>
          </p:nvPr>
        </p:nvSpPr>
        <p:spPr>
          <a:xfrm>
            <a:off x="647834" y="5434742"/>
            <a:ext cx="7198125" cy="360000"/>
          </a:xfrm>
        </p:spPr>
        <p:txBody>
          <a:bodyPr>
            <a:noAutofit/>
          </a:bodyPr>
          <a:lstStyle>
            <a:lvl1pPr marL="0" indent="0" algn="l">
              <a:buNone/>
              <a:defRPr b="1">
                <a:solidFill>
                  <a:schemeClr val="bg1"/>
                </a:solidFill>
              </a:defRPr>
            </a:lvl1pPr>
            <a:lvl2pPr marL="543790" indent="0" algn="ctr">
              <a:buNone/>
              <a:defRPr>
                <a:solidFill>
                  <a:schemeClr val="tx1">
                    <a:tint val="75000"/>
                  </a:schemeClr>
                </a:solidFill>
              </a:defRPr>
            </a:lvl2pPr>
            <a:lvl3pPr marL="1087579" indent="0" algn="ctr">
              <a:buNone/>
              <a:defRPr>
                <a:solidFill>
                  <a:schemeClr val="tx1">
                    <a:tint val="75000"/>
                  </a:schemeClr>
                </a:solidFill>
              </a:defRPr>
            </a:lvl3pPr>
            <a:lvl4pPr marL="1631367" indent="0" algn="ctr">
              <a:buNone/>
              <a:defRPr>
                <a:solidFill>
                  <a:schemeClr val="tx1">
                    <a:tint val="75000"/>
                  </a:schemeClr>
                </a:solidFill>
              </a:defRPr>
            </a:lvl4pPr>
            <a:lvl5pPr marL="2175157" indent="0" algn="ctr">
              <a:buNone/>
              <a:defRPr>
                <a:solidFill>
                  <a:schemeClr val="tx1">
                    <a:tint val="75000"/>
                  </a:schemeClr>
                </a:solidFill>
              </a:defRPr>
            </a:lvl5pPr>
            <a:lvl6pPr marL="2718948" indent="0" algn="ctr">
              <a:buNone/>
              <a:defRPr>
                <a:solidFill>
                  <a:schemeClr val="tx1">
                    <a:tint val="75000"/>
                  </a:schemeClr>
                </a:solidFill>
              </a:defRPr>
            </a:lvl6pPr>
            <a:lvl7pPr marL="3262737" indent="0" algn="ctr">
              <a:buNone/>
              <a:defRPr>
                <a:solidFill>
                  <a:schemeClr val="tx1">
                    <a:tint val="75000"/>
                  </a:schemeClr>
                </a:solidFill>
              </a:defRPr>
            </a:lvl7pPr>
            <a:lvl8pPr marL="3806526" indent="0" algn="ctr">
              <a:buNone/>
              <a:defRPr>
                <a:solidFill>
                  <a:schemeClr val="tx1">
                    <a:tint val="75000"/>
                  </a:schemeClr>
                </a:solidFill>
              </a:defRPr>
            </a:lvl8pPr>
            <a:lvl9pPr marL="4350316" indent="0" algn="ctr">
              <a:buNone/>
              <a:defRPr>
                <a:solidFill>
                  <a:schemeClr val="tx1">
                    <a:tint val="75000"/>
                  </a:schemeClr>
                </a:solidFill>
              </a:defRPr>
            </a:lvl9pPr>
          </a:lstStyle>
          <a:p>
            <a:r>
              <a:rPr lang="en-US"/>
              <a:t>Click to edit Master subtitle style</a:t>
            </a:r>
          </a:p>
        </p:txBody>
      </p:sp>
      <p:sp>
        <p:nvSpPr>
          <p:cNvPr id="21" name="Text Placeholder 20"/>
          <p:cNvSpPr>
            <a:spLocks noGrp="1"/>
          </p:cNvSpPr>
          <p:nvPr>
            <p:ph type="body" sz="quarter" idx="13" hasCustomPrompt="1"/>
          </p:nvPr>
        </p:nvSpPr>
        <p:spPr>
          <a:xfrm>
            <a:off x="647834" y="5912753"/>
            <a:ext cx="7198125" cy="215950"/>
          </a:xfrm>
        </p:spPr>
        <p:txBody>
          <a:bodyPr>
            <a:noAutofit/>
          </a:bodyPr>
          <a:lstStyle>
            <a:lvl1pPr marL="0" indent="0">
              <a:buNone/>
              <a:defRPr sz="1300">
                <a:solidFill>
                  <a:srgbClr val="FFFFFF"/>
                </a:solidFill>
              </a:defRPr>
            </a:lvl1pPr>
            <a:lvl2pPr marL="256909" indent="0">
              <a:buNone/>
              <a:defRPr>
                <a:solidFill>
                  <a:schemeClr val="accent2"/>
                </a:solidFill>
              </a:defRPr>
            </a:lvl2pPr>
            <a:lvl3pPr marL="513817" indent="0">
              <a:buNone/>
              <a:defRPr>
                <a:solidFill>
                  <a:schemeClr val="accent2"/>
                </a:solidFill>
              </a:defRPr>
            </a:lvl3pPr>
            <a:lvl4pPr marL="770727" indent="0">
              <a:buNone/>
              <a:defRPr>
                <a:solidFill>
                  <a:schemeClr val="accent2"/>
                </a:solidFill>
              </a:defRPr>
            </a:lvl4pPr>
            <a:lvl5pPr marL="1027634" indent="0">
              <a:buNone/>
              <a:defRPr>
                <a:solidFill>
                  <a:schemeClr val="accent2"/>
                </a:solidFill>
              </a:defRPr>
            </a:lvl5pPr>
          </a:lstStyle>
          <a:p>
            <a:pPr lvl="0"/>
            <a:r>
              <a:rPr lang="en-US"/>
              <a:t>Name, title</a:t>
            </a:r>
          </a:p>
        </p:txBody>
      </p:sp>
      <p:sp>
        <p:nvSpPr>
          <p:cNvPr id="22" name="Text Placeholder 20"/>
          <p:cNvSpPr>
            <a:spLocks noGrp="1"/>
          </p:cNvSpPr>
          <p:nvPr>
            <p:ph type="body" sz="quarter" idx="14" hasCustomPrompt="1"/>
          </p:nvPr>
        </p:nvSpPr>
        <p:spPr>
          <a:xfrm>
            <a:off x="647834" y="6164695"/>
            <a:ext cx="7198125" cy="215950"/>
          </a:xfrm>
        </p:spPr>
        <p:txBody>
          <a:bodyPr>
            <a:noAutofit/>
          </a:bodyPr>
          <a:lstStyle>
            <a:lvl1pPr marL="0" indent="0">
              <a:buNone/>
              <a:defRPr sz="1300">
                <a:solidFill>
                  <a:srgbClr val="FFFFFF"/>
                </a:solidFill>
              </a:defRPr>
            </a:lvl1pPr>
            <a:lvl2pPr marL="256909" indent="0">
              <a:buNone/>
              <a:defRPr>
                <a:solidFill>
                  <a:schemeClr val="accent2"/>
                </a:solidFill>
              </a:defRPr>
            </a:lvl2pPr>
            <a:lvl3pPr marL="513817" indent="0">
              <a:buNone/>
              <a:defRPr>
                <a:solidFill>
                  <a:schemeClr val="accent2"/>
                </a:solidFill>
              </a:defRPr>
            </a:lvl3pPr>
            <a:lvl4pPr marL="770727" indent="0">
              <a:buNone/>
              <a:defRPr>
                <a:solidFill>
                  <a:schemeClr val="accent2"/>
                </a:solidFill>
              </a:defRPr>
            </a:lvl4pPr>
            <a:lvl5pPr marL="1027634" indent="0">
              <a:buNone/>
              <a:defRPr>
                <a:solidFill>
                  <a:schemeClr val="accent2"/>
                </a:solidFill>
              </a:defRPr>
            </a:lvl5pPr>
          </a:lstStyle>
          <a:p>
            <a:pPr lvl="0"/>
            <a:r>
              <a:rPr lang="en-US"/>
              <a:t>Date</a:t>
            </a:r>
          </a:p>
        </p:txBody>
      </p:sp>
      <p:sp>
        <p:nvSpPr>
          <p:cNvPr id="7" name="Picture Placeholder 6"/>
          <p:cNvSpPr>
            <a:spLocks noGrp="1"/>
          </p:cNvSpPr>
          <p:nvPr>
            <p:ph type="pic" sz="quarter" idx="15" hasCustomPrompt="1"/>
          </p:nvPr>
        </p:nvSpPr>
        <p:spPr>
          <a:xfrm>
            <a:off x="1" y="939387"/>
            <a:ext cx="12200823" cy="3815467"/>
          </a:xfrm>
          <a:noFill/>
        </p:spPr>
        <p:txBody>
          <a:bodyPr anchor="ctr" anchorCtr="0"/>
          <a:lstStyle>
            <a:lvl1pPr marL="0" marR="0" indent="0" algn="ctr" defTabSz="1087579" rtl="0" eaLnBrk="1" fontAlgn="auto" latinLnBrk="0" hangingPunct="1">
              <a:lnSpc>
                <a:spcPct val="100000"/>
              </a:lnSpc>
              <a:spcBef>
                <a:spcPts val="1200"/>
              </a:spcBef>
              <a:spcAft>
                <a:spcPts val="0"/>
              </a:spcAft>
              <a:buClrTx/>
              <a:buSzTx/>
              <a:buFont typeface="Arial" pitchFamily="34" charset="0"/>
              <a:buNone/>
              <a:tabLst/>
              <a:defRPr>
                <a:solidFill>
                  <a:schemeClr val="tx1"/>
                </a:solidFill>
              </a:defRPr>
            </a:lvl1pPr>
          </a:lstStyle>
          <a:p>
            <a:r>
              <a:rPr lang="en-US"/>
              <a:t>Insert picture by using Nordea Image Bank button</a:t>
            </a:r>
          </a:p>
        </p:txBody>
      </p:sp>
      <p:grpSp>
        <p:nvGrpSpPr>
          <p:cNvPr id="16" name="Pulse"/>
          <p:cNvGrpSpPr/>
          <p:nvPr userDrawn="1"/>
        </p:nvGrpSpPr>
        <p:grpSpPr>
          <a:xfrm>
            <a:off x="8749609" y="3029842"/>
            <a:ext cx="3445565" cy="3490105"/>
            <a:chOff x="8751888" y="3030538"/>
            <a:chExt cx="3446462" cy="3490913"/>
          </a:xfrm>
          <a:solidFill>
            <a:schemeClr val="bg1"/>
          </a:solidFill>
        </p:grpSpPr>
        <p:sp>
          <p:nvSpPr>
            <p:cNvPr id="17" name="Freeform 5"/>
            <p:cNvSpPr>
              <a:spLocks/>
            </p:cNvSpPr>
            <p:nvPr userDrawn="1"/>
          </p:nvSpPr>
          <p:spPr bwMode="auto">
            <a:xfrm>
              <a:off x="9196388" y="3902076"/>
              <a:ext cx="449263" cy="1120775"/>
            </a:xfrm>
            <a:custGeom>
              <a:avLst/>
              <a:gdLst>
                <a:gd name="T0" fmla="*/ 71 w 142"/>
                <a:gd name="T1" fmla="*/ 355 h 355"/>
                <a:gd name="T2" fmla="*/ 71 w 142"/>
                <a:gd name="T3" fmla="*/ 355 h 355"/>
                <a:gd name="T4" fmla="*/ 0 w 142"/>
                <a:gd name="T5" fmla="*/ 284 h 355"/>
                <a:gd name="T6" fmla="*/ 0 w 142"/>
                <a:gd name="T7" fmla="*/ 71 h 355"/>
                <a:gd name="T8" fmla="*/ 71 w 142"/>
                <a:gd name="T9" fmla="*/ 0 h 355"/>
                <a:gd name="T10" fmla="*/ 142 w 142"/>
                <a:gd name="T11" fmla="*/ 71 h 355"/>
                <a:gd name="T12" fmla="*/ 142 w 142"/>
                <a:gd name="T13" fmla="*/ 284 h 355"/>
                <a:gd name="T14" fmla="*/ 71 w 142"/>
                <a:gd name="T15" fmla="*/ 355 h 3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2" h="355">
                  <a:moveTo>
                    <a:pt x="71" y="355"/>
                  </a:moveTo>
                  <a:cubicBezTo>
                    <a:pt x="71" y="355"/>
                    <a:pt x="71" y="355"/>
                    <a:pt x="71" y="355"/>
                  </a:cubicBezTo>
                  <a:cubicBezTo>
                    <a:pt x="32" y="355"/>
                    <a:pt x="0" y="323"/>
                    <a:pt x="0" y="284"/>
                  </a:cubicBezTo>
                  <a:cubicBezTo>
                    <a:pt x="0" y="71"/>
                    <a:pt x="0" y="71"/>
                    <a:pt x="0" y="71"/>
                  </a:cubicBezTo>
                  <a:cubicBezTo>
                    <a:pt x="0" y="32"/>
                    <a:pt x="32" y="0"/>
                    <a:pt x="71" y="0"/>
                  </a:cubicBezTo>
                  <a:cubicBezTo>
                    <a:pt x="110" y="0"/>
                    <a:pt x="142" y="32"/>
                    <a:pt x="142" y="71"/>
                  </a:cubicBezTo>
                  <a:cubicBezTo>
                    <a:pt x="142" y="284"/>
                    <a:pt x="142" y="284"/>
                    <a:pt x="142" y="284"/>
                  </a:cubicBezTo>
                  <a:cubicBezTo>
                    <a:pt x="142" y="323"/>
                    <a:pt x="110" y="355"/>
                    <a:pt x="71" y="35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579" fontAlgn="auto">
                <a:spcBef>
                  <a:spcPts val="0"/>
                </a:spcBef>
                <a:spcAft>
                  <a:spcPts val="0"/>
                </a:spcAft>
              </a:pPr>
              <a:endParaRPr lang="en-GB" sz="2097">
                <a:solidFill>
                  <a:prstClr val="black"/>
                </a:solidFill>
                <a:latin typeface="Arial"/>
                <a:cs typeface="+mn-cs"/>
              </a:endParaRPr>
            </a:p>
          </p:txBody>
        </p:sp>
        <p:sp>
          <p:nvSpPr>
            <p:cNvPr id="18" name="Freeform 6"/>
            <p:cNvSpPr>
              <a:spLocks/>
            </p:cNvSpPr>
            <p:nvPr userDrawn="1"/>
          </p:nvSpPr>
          <p:spPr bwMode="auto">
            <a:xfrm>
              <a:off x="8751888" y="4551363"/>
              <a:ext cx="265113" cy="449263"/>
            </a:xfrm>
            <a:custGeom>
              <a:avLst/>
              <a:gdLst>
                <a:gd name="T0" fmla="*/ 42 w 84"/>
                <a:gd name="T1" fmla="*/ 142 h 142"/>
                <a:gd name="T2" fmla="*/ 42 w 84"/>
                <a:gd name="T3" fmla="*/ 142 h 142"/>
                <a:gd name="T4" fmla="*/ 0 w 84"/>
                <a:gd name="T5" fmla="*/ 99 h 142"/>
                <a:gd name="T6" fmla="*/ 0 w 84"/>
                <a:gd name="T7" fmla="*/ 42 h 142"/>
                <a:gd name="T8" fmla="*/ 42 w 84"/>
                <a:gd name="T9" fmla="*/ 0 h 142"/>
                <a:gd name="T10" fmla="*/ 84 w 84"/>
                <a:gd name="T11" fmla="*/ 42 h 142"/>
                <a:gd name="T12" fmla="*/ 84 w 84"/>
                <a:gd name="T13" fmla="*/ 99 h 142"/>
                <a:gd name="T14" fmla="*/ 42 w 84"/>
                <a:gd name="T15" fmla="*/ 142 h 1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4" h="142">
                  <a:moveTo>
                    <a:pt x="42" y="142"/>
                  </a:moveTo>
                  <a:cubicBezTo>
                    <a:pt x="42" y="142"/>
                    <a:pt x="42" y="142"/>
                    <a:pt x="42" y="142"/>
                  </a:cubicBezTo>
                  <a:cubicBezTo>
                    <a:pt x="18" y="142"/>
                    <a:pt x="0" y="123"/>
                    <a:pt x="0" y="99"/>
                  </a:cubicBezTo>
                  <a:cubicBezTo>
                    <a:pt x="0" y="42"/>
                    <a:pt x="0" y="42"/>
                    <a:pt x="0" y="42"/>
                  </a:cubicBezTo>
                  <a:cubicBezTo>
                    <a:pt x="0" y="19"/>
                    <a:pt x="18" y="0"/>
                    <a:pt x="42" y="0"/>
                  </a:cubicBezTo>
                  <a:cubicBezTo>
                    <a:pt x="65" y="0"/>
                    <a:pt x="84" y="19"/>
                    <a:pt x="84" y="42"/>
                  </a:cubicBezTo>
                  <a:cubicBezTo>
                    <a:pt x="84" y="99"/>
                    <a:pt x="84" y="99"/>
                    <a:pt x="84" y="99"/>
                  </a:cubicBezTo>
                  <a:cubicBezTo>
                    <a:pt x="84" y="123"/>
                    <a:pt x="65" y="142"/>
                    <a:pt x="42" y="14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579" fontAlgn="auto">
                <a:spcBef>
                  <a:spcPts val="0"/>
                </a:spcBef>
                <a:spcAft>
                  <a:spcPts val="0"/>
                </a:spcAft>
              </a:pPr>
              <a:endParaRPr lang="en-GB" sz="2097">
                <a:solidFill>
                  <a:prstClr val="black"/>
                </a:solidFill>
                <a:latin typeface="Arial"/>
                <a:cs typeface="+mn-cs"/>
              </a:endParaRPr>
            </a:p>
          </p:txBody>
        </p:sp>
        <p:sp>
          <p:nvSpPr>
            <p:cNvPr id="19" name="Freeform 7"/>
            <p:cNvSpPr>
              <a:spLocks/>
            </p:cNvSpPr>
            <p:nvPr userDrawn="1"/>
          </p:nvSpPr>
          <p:spPr bwMode="auto">
            <a:xfrm>
              <a:off x="11436350" y="4529138"/>
              <a:ext cx="449263" cy="1117600"/>
            </a:xfrm>
            <a:custGeom>
              <a:avLst/>
              <a:gdLst>
                <a:gd name="T0" fmla="*/ 71 w 142"/>
                <a:gd name="T1" fmla="*/ 354 h 354"/>
                <a:gd name="T2" fmla="*/ 71 w 142"/>
                <a:gd name="T3" fmla="*/ 354 h 354"/>
                <a:gd name="T4" fmla="*/ 0 w 142"/>
                <a:gd name="T5" fmla="*/ 283 h 354"/>
                <a:gd name="T6" fmla="*/ 0 w 142"/>
                <a:gd name="T7" fmla="*/ 71 h 354"/>
                <a:gd name="T8" fmla="*/ 71 w 142"/>
                <a:gd name="T9" fmla="*/ 0 h 354"/>
                <a:gd name="T10" fmla="*/ 142 w 142"/>
                <a:gd name="T11" fmla="*/ 71 h 354"/>
                <a:gd name="T12" fmla="*/ 142 w 142"/>
                <a:gd name="T13" fmla="*/ 283 h 354"/>
                <a:gd name="T14" fmla="*/ 71 w 142"/>
                <a:gd name="T15" fmla="*/ 354 h 35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2" h="354">
                  <a:moveTo>
                    <a:pt x="71" y="354"/>
                  </a:moveTo>
                  <a:cubicBezTo>
                    <a:pt x="71" y="354"/>
                    <a:pt x="71" y="354"/>
                    <a:pt x="71" y="354"/>
                  </a:cubicBezTo>
                  <a:cubicBezTo>
                    <a:pt x="32" y="354"/>
                    <a:pt x="0" y="322"/>
                    <a:pt x="0" y="283"/>
                  </a:cubicBezTo>
                  <a:cubicBezTo>
                    <a:pt x="0" y="71"/>
                    <a:pt x="0" y="71"/>
                    <a:pt x="0" y="71"/>
                  </a:cubicBezTo>
                  <a:cubicBezTo>
                    <a:pt x="0" y="32"/>
                    <a:pt x="32" y="0"/>
                    <a:pt x="71" y="0"/>
                  </a:cubicBezTo>
                  <a:cubicBezTo>
                    <a:pt x="110" y="0"/>
                    <a:pt x="142" y="32"/>
                    <a:pt x="142" y="71"/>
                  </a:cubicBezTo>
                  <a:cubicBezTo>
                    <a:pt x="142" y="283"/>
                    <a:pt x="142" y="283"/>
                    <a:pt x="142" y="283"/>
                  </a:cubicBezTo>
                  <a:cubicBezTo>
                    <a:pt x="142" y="322"/>
                    <a:pt x="110" y="354"/>
                    <a:pt x="71" y="35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579" fontAlgn="auto">
                <a:spcBef>
                  <a:spcPts val="0"/>
                </a:spcBef>
                <a:spcAft>
                  <a:spcPts val="0"/>
                </a:spcAft>
              </a:pPr>
              <a:endParaRPr lang="en-GB" sz="2097">
                <a:solidFill>
                  <a:prstClr val="black"/>
                </a:solidFill>
                <a:latin typeface="Arial"/>
                <a:cs typeface="+mn-cs"/>
              </a:endParaRPr>
            </a:p>
          </p:txBody>
        </p:sp>
        <p:sp>
          <p:nvSpPr>
            <p:cNvPr id="20" name="Freeform 8"/>
            <p:cNvSpPr>
              <a:spLocks/>
            </p:cNvSpPr>
            <p:nvPr userDrawn="1"/>
          </p:nvSpPr>
          <p:spPr bwMode="auto">
            <a:xfrm>
              <a:off x="9869488" y="3030538"/>
              <a:ext cx="560388" cy="2506663"/>
            </a:xfrm>
            <a:custGeom>
              <a:avLst/>
              <a:gdLst>
                <a:gd name="T0" fmla="*/ 88 w 177"/>
                <a:gd name="T1" fmla="*/ 794 h 794"/>
                <a:gd name="T2" fmla="*/ 88 w 177"/>
                <a:gd name="T3" fmla="*/ 794 h 794"/>
                <a:gd name="T4" fmla="*/ 0 w 177"/>
                <a:gd name="T5" fmla="*/ 705 h 794"/>
                <a:gd name="T6" fmla="*/ 0 w 177"/>
                <a:gd name="T7" fmla="*/ 89 h 794"/>
                <a:gd name="T8" fmla="*/ 88 w 177"/>
                <a:gd name="T9" fmla="*/ 0 h 794"/>
                <a:gd name="T10" fmla="*/ 177 w 177"/>
                <a:gd name="T11" fmla="*/ 89 h 794"/>
                <a:gd name="T12" fmla="*/ 177 w 177"/>
                <a:gd name="T13" fmla="*/ 705 h 794"/>
                <a:gd name="T14" fmla="*/ 88 w 177"/>
                <a:gd name="T15" fmla="*/ 794 h 7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7" h="794">
                  <a:moveTo>
                    <a:pt x="88" y="794"/>
                  </a:moveTo>
                  <a:cubicBezTo>
                    <a:pt x="88" y="794"/>
                    <a:pt x="88" y="794"/>
                    <a:pt x="88" y="794"/>
                  </a:cubicBezTo>
                  <a:cubicBezTo>
                    <a:pt x="40" y="794"/>
                    <a:pt x="0" y="754"/>
                    <a:pt x="0" y="705"/>
                  </a:cubicBezTo>
                  <a:cubicBezTo>
                    <a:pt x="0" y="89"/>
                    <a:pt x="0" y="89"/>
                    <a:pt x="0" y="89"/>
                  </a:cubicBezTo>
                  <a:cubicBezTo>
                    <a:pt x="0" y="40"/>
                    <a:pt x="40" y="0"/>
                    <a:pt x="88" y="0"/>
                  </a:cubicBezTo>
                  <a:cubicBezTo>
                    <a:pt x="137" y="0"/>
                    <a:pt x="177" y="40"/>
                    <a:pt x="177" y="89"/>
                  </a:cubicBezTo>
                  <a:cubicBezTo>
                    <a:pt x="177" y="705"/>
                    <a:pt x="177" y="705"/>
                    <a:pt x="177" y="705"/>
                  </a:cubicBezTo>
                  <a:cubicBezTo>
                    <a:pt x="177" y="754"/>
                    <a:pt x="137" y="794"/>
                    <a:pt x="88" y="79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579" fontAlgn="auto">
                <a:spcBef>
                  <a:spcPts val="0"/>
                </a:spcBef>
                <a:spcAft>
                  <a:spcPts val="0"/>
                </a:spcAft>
              </a:pPr>
              <a:endParaRPr lang="en-GB" sz="2097">
                <a:solidFill>
                  <a:prstClr val="black"/>
                </a:solidFill>
                <a:latin typeface="Arial"/>
                <a:cs typeface="+mn-cs"/>
              </a:endParaRPr>
            </a:p>
          </p:txBody>
        </p:sp>
        <p:sp>
          <p:nvSpPr>
            <p:cNvPr id="23" name="Freeform 9"/>
            <p:cNvSpPr>
              <a:spLocks/>
            </p:cNvSpPr>
            <p:nvPr userDrawn="1"/>
          </p:nvSpPr>
          <p:spPr bwMode="auto">
            <a:xfrm>
              <a:off x="10653713" y="4014788"/>
              <a:ext cx="558800" cy="2506663"/>
            </a:xfrm>
            <a:custGeom>
              <a:avLst/>
              <a:gdLst>
                <a:gd name="T0" fmla="*/ 88 w 177"/>
                <a:gd name="T1" fmla="*/ 794 h 794"/>
                <a:gd name="T2" fmla="*/ 88 w 177"/>
                <a:gd name="T3" fmla="*/ 794 h 794"/>
                <a:gd name="T4" fmla="*/ 0 w 177"/>
                <a:gd name="T5" fmla="*/ 705 h 794"/>
                <a:gd name="T6" fmla="*/ 0 w 177"/>
                <a:gd name="T7" fmla="*/ 88 h 794"/>
                <a:gd name="T8" fmla="*/ 88 w 177"/>
                <a:gd name="T9" fmla="*/ 0 h 794"/>
                <a:gd name="T10" fmla="*/ 177 w 177"/>
                <a:gd name="T11" fmla="*/ 88 h 794"/>
                <a:gd name="T12" fmla="*/ 177 w 177"/>
                <a:gd name="T13" fmla="*/ 705 h 794"/>
                <a:gd name="T14" fmla="*/ 88 w 177"/>
                <a:gd name="T15" fmla="*/ 794 h 7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7" h="794">
                  <a:moveTo>
                    <a:pt x="88" y="794"/>
                  </a:moveTo>
                  <a:cubicBezTo>
                    <a:pt x="88" y="794"/>
                    <a:pt x="88" y="794"/>
                    <a:pt x="88" y="794"/>
                  </a:cubicBezTo>
                  <a:cubicBezTo>
                    <a:pt x="40" y="794"/>
                    <a:pt x="0" y="754"/>
                    <a:pt x="0" y="705"/>
                  </a:cubicBezTo>
                  <a:cubicBezTo>
                    <a:pt x="0" y="88"/>
                    <a:pt x="0" y="88"/>
                    <a:pt x="0" y="88"/>
                  </a:cubicBezTo>
                  <a:cubicBezTo>
                    <a:pt x="0" y="40"/>
                    <a:pt x="40" y="0"/>
                    <a:pt x="88" y="0"/>
                  </a:cubicBezTo>
                  <a:cubicBezTo>
                    <a:pt x="137" y="0"/>
                    <a:pt x="177" y="40"/>
                    <a:pt x="177" y="88"/>
                  </a:cubicBezTo>
                  <a:cubicBezTo>
                    <a:pt x="177" y="705"/>
                    <a:pt x="177" y="705"/>
                    <a:pt x="177" y="705"/>
                  </a:cubicBezTo>
                  <a:cubicBezTo>
                    <a:pt x="177" y="754"/>
                    <a:pt x="137" y="794"/>
                    <a:pt x="88" y="79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579" fontAlgn="auto">
                <a:spcBef>
                  <a:spcPts val="0"/>
                </a:spcBef>
                <a:spcAft>
                  <a:spcPts val="0"/>
                </a:spcAft>
              </a:pPr>
              <a:endParaRPr lang="en-GB" sz="2097">
                <a:solidFill>
                  <a:prstClr val="black"/>
                </a:solidFill>
                <a:latin typeface="Arial"/>
                <a:cs typeface="+mn-cs"/>
              </a:endParaRPr>
            </a:p>
          </p:txBody>
        </p:sp>
        <p:sp>
          <p:nvSpPr>
            <p:cNvPr id="24" name="Freeform 10"/>
            <p:cNvSpPr>
              <a:spLocks/>
            </p:cNvSpPr>
            <p:nvPr userDrawn="1"/>
          </p:nvSpPr>
          <p:spPr bwMode="auto">
            <a:xfrm>
              <a:off x="12058650" y="4551363"/>
              <a:ext cx="139700" cy="449263"/>
            </a:xfrm>
            <a:custGeom>
              <a:avLst/>
              <a:gdLst>
                <a:gd name="T0" fmla="*/ 44 w 44"/>
                <a:gd name="T1" fmla="*/ 0 h 142"/>
                <a:gd name="T2" fmla="*/ 0 w 44"/>
                <a:gd name="T3" fmla="*/ 42 h 142"/>
                <a:gd name="T4" fmla="*/ 0 w 44"/>
                <a:gd name="T5" fmla="*/ 99 h 142"/>
                <a:gd name="T6" fmla="*/ 44 w 44"/>
                <a:gd name="T7" fmla="*/ 142 h 142"/>
                <a:gd name="T8" fmla="*/ 44 w 44"/>
                <a:gd name="T9" fmla="*/ 0 h 142"/>
              </a:gdLst>
              <a:ahLst/>
              <a:cxnLst>
                <a:cxn ang="0">
                  <a:pos x="T0" y="T1"/>
                </a:cxn>
                <a:cxn ang="0">
                  <a:pos x="T2" y="T3"/>
                </a:cxn>
                <a:cxn ang="0">
                  <a:pos x="T4" y="T5"/>
                </a:cxn>
                <a:cxn ang="0">
                  <a:pos x="T6" y="T7"/>
                </a:cxn>
                <a:cxn ang="0">
                  <a:pos x="T8" y="T9"/>
                </a:cxn>
              </a:cxnLst>
              <a:rect l="0" t="0" r="r" b="b"/>
              <a:pathLst>
                <a:path w="44" h="142">
                  <a:moveTo>
                    <a:pt x="44" y="0"/>
                  </a:moveTo>
                  <a:cubicBezTo>
                    <a:pt x="20" y="0"/>
                    <a:pt x="0" y="19"/>
                    <a:pt x="0" y="42"/>
                  </a:cubicBezTo>
                  <a:cubicBezTo>
                    <a:pt x="0" y="99"/>
                    <a:pt x="0" y="99"/>
                    <a:pt x="0" y="99"/>
                  </a:cubicBezTo>
                  <a:cubicBezTo>
                    <a:pt x="0" y="123"/>
                    <a:pt x="20" y="142"/>
                    <a:pt x="44" y="142"/>
                  </a:cubicBezTo>
                  <a:lnTo>
                    <a:pt x="4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579" fontAlgn="auto">
                <a:spcBef>
                  <a:spcPts val="0"/>
                </a:spcBef>
                <a:spcAft>
                  <a:spcPts val="0"/>
                </a:spcAft>
              </a:pPr>
              <a:endParaRPr lang="en-GB" sz="2097">
                <a:solidFill>
                  <a:prstClr val="black"/>
                </a:solidFill>
                <a:latin typeface="Arial"/>
                <a:cs typeface="+mn-cs"/>
              </a:endParaRPr>
            </a:p>
          </p:txBody>
        </p:sp>
      </p:grpSp>
      <p:grpSp>
        <p:nvGrpSpPr>
          <p:cNvPr id="28" name="Logotype"/>
          <p:cNvGrpSpPr/>
          <p:nvPr userDrawn="1"/>
        </p:nvGrpSpPr>
        <p:grpSpPr>
          <a:xfrm>
            <a:off x="5370279" y="298004"/>
            <a:ext cx="1383679" cy="288542"/>
            <a:chOff x="9501453" y="6148765"/>
            <a:chExt cx="2047875" cy="427037"/>
          </a:xfrm>
          <a:solidFill>
            <a:schemeClr val="bg1"/>
          </a:solidFill>
        </p:grpSpPr>
        <p:sp>
          <p:nvSpPr>
            <p:cNvPr id="29" name="Freeform 5"/>
            <p:cNvSpPr>
              <a:spLocks noEditPoints="1"/>
            </p:cNvSpPr>
            <p:nvPr userDrawn="1"/>
          </p:nvSpPr>
          <p:spPr bwMode="auto">
            <a:xfrm>
              <a:off x="11206428" y="6231315"/>
              <a:ext cx="342900" cy="344487"/>
            </a:xfrm>
            <a:custGeom>
              <a:avLst/>
              <a:gdLst>
                <a:gd name="T0" fmla="*/ 43 w 91"/>
                <a:gd name="T1" fmla="*/ 2 h 91"/>
                <a:gd name="T2" fmla="*/ 2 w 91"/>
                <a:gd name="T3" fmla="*/ 44 h 91"/>
                <a:gd name="T4" fmla="*/ 46 w 91"/>
                <a:gd name="T5" fmla="*/ 91 h 91"/>
                <a:gd name="T6" fmla="*/ 74 w 91"/>
                <a:gd name="T7" fmla="*/ 77 h 91"/>
                <a:gd name="T8" fmla="*/ 74 w 91"/>
                <a:gd name="T9" fmla="*/ 90 h 91"/>
                <a:gd name="T10" fmla="*/ 91 w 91"/>
                <a:gd name="T11" fmla="*/ 90 h 91"/>
                <a:gd name="T12" fmla="*/ 91 w 91"/>
                <a:gd name="T13" fmla="*/ 47 h 91"/>
                <a:gd name="T14" fmla="*/ 43 w 91"/>
                <a:gd name="T15" fmla="*/ 2 h 91"/>
                <a:gd name="T16" fmla="*/ 72 w 91"/>
                <a:gd name="T17" fmla="*/ 48 h 91"/>
                <a:gd name="T18" fmla="*/ 43 w 91"/>
                <a:gd name="T19" fmla="*/ 72 h 91"/>
                <a:gd name="T20" fmla="*/ 21 w 91"/>
                <a:gd name="T21" fmla="*/ 50 h 91"/>
                <a:gd name="T22" fmla="*/ 46 w 91"/>
                <a:gd name="T23" fmla="*/ 21 h 91"/>
                <a:gd name="T24" fmla="*/ 72 w 91"/>
                <a:gd name="T25" fmla="*/ 45 h 91"/>
                <a:gd name="T26" fmla="*/ 72 w 91"/>
                <a:gd name="T27" fmla="*/ 48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1" h="91">
                  <a:moveTo>
                    <a:pt x="43" y="2"/>
                  </a:moveTo>
                  <a:cubicBezTo>
                    <a:pt x="21" y="4"/>
                    <a:pt x="3" y="22"/>
                    <a:pt x="2" y="44"/>
                  </a:cubicBezTo>
                  <a:cubicBezTo>
                    <a:pt x="0" y="70"/>
                    <a:pt x="21" y="91"/>
                    <a:pt x="46" y="91"/>
                  </a:cubicBezTo>
                  <a:cubicBezTo>
                    <a:pt x="56" y="91"/>
                    <a:pt x="68" y="87"/>
                    <a:pt x="74" y="77"/>
                  </a:cubicBezTo>
                  <a:cubicBezTo>
                    <a:pt x="74" y="90"/>
                    <a:pt x="74" y="90"/>
                    <a:pt x="74" y="90"/>
                  </a:cubicBezTo>
                  <a:cubicBezTo>
                    <a:pt x="91" y="90"/>
                    <a:pt x="91" y="90"/>
                    <a:pt x="91" y="90"/>
                  </a:cubicBezTo>
                  <a:cubicBezTo>
                    <a:pt x="91" y="47"/>
                    <a:pt x="91" y="47"/>
                    <a:pt x="91" y="47"/>
                  </a:cubicBezTo>
                  <a:cubicBezTo>
                    <a:pt x="91" y="20"/>
                    <a:pt x="69" y="0"/>
                    <a:pt x="43" y="2"/>
                  </a:cubicBezTo>
                  <a:close/>
                  <a:moveTo>
                    <a:pt x="72" y="48"/>
                  </a:moveTo>
                  <a:cubicBezTo>
                    <a:pt x="71" y="63"/>
                    <a:pt x="58" y="74"/>
                    <a:pt x="43" y="72"/>
                  </a:cubicBezTo>
                  <a:cubicBezTo>
                    <a:pt x="32" y="71"/>
                    <a:pt x="22" y="61"/>
                    <a:pt x="21" y="50"/>
                  </a:cubicBezTo>
                  <a:cubicBezTo>
                    <a:pt x="19" y="34"/>
                    <a:pt x="31" y="21"/>
                    <a:pt x="46" y="21"/>
                  </a:cubicBezTo>
                  <a:cubicBezTo>
                    <a:pt x="60" y="21"/>
                    <a:pt x="71" y="32"/>
                    <a:pt x="72" y="45"/>
                  </a:cubicBezTo>
                  <a:lnTo>
                    <a:pt x="72" y="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579" fontAlgn="auto">
                <a:spcBef>
                  <a:spcPts val="0"/>
                </a:spcBef>
                <a:spcAft>
                  <a:spcPts val="0"/>
                </a:spcAft>
              </a:pPr>
              <a:endParaRPr lang="en-US" sz="2097">
                <a:solidFill>
                  <a:prstClr val="black"/>
                </a:solidFill>
                <a:latin typeface="Arial"/>
                <a:cs typeface="+mn-cs"/>
              </a:endParaRPr>
            </a:p>
          </p:txBody>
        </p:sp>
        <p:sp>
          <p:nvSpPr>
            <p:cNvPr id="30" name="Freeform 6"/>
            <p:cNvSpPr>
              <a:spLocks noEditPoints="1"/>
            </p:cNvSpPr>
            <p:nvPr userDrawn="1"/>
          </p:nvSpPr>
          <p:spPr bwMode="auto">
            <a:xfrm>
              <a:off x="10849241" y="6236077"/>
              <a:ext cx="334963" cy="339725"/>
            </a:xfrm>
            <a:custGeom>
              <a:avLst/>
              <a:gdLst>
                <a:gd name="T0" fmla="*/ 44 w 89"/>
                <a:gd name="T1" fmla="*/ 1 h 90"/>
                <a:gd name="T2" fmla="*/ 0 w 89"/>
                <a:gd name="T3" fmla="*/ 46 h 90"/>
                <a:gd name="T4" fmla="*/ 45 w 89"/>
                <a:gd name="T5" fmla="*/ 90 h 90"/>
                <a:gd name="T6" fmla="*/ 86 w 89"/>
                <a:gd name="T7" fmla="*/ 63 h 90"/>
                <a:gd name="T8" fmla="*/ 69 w 89"/>
                <a:gd name="T9" fmla="*/ 58 h 90"/>
                <a:gd name="T10" fmla="*/ 50 w 89"/>
                <a:gd name="T11" fmla="*/ 72 h 90"/>
                <a:gd name="T12" fmla="*/ 22 w 89"/>
                <a:gd name="T13" fmla="*/ 59 h 90"/>
                <a:gd name="T14" fmla="*/ 89 w 89"/>
                <a:gd name="T15" fmla="*/ 41 h 90"/>
                <a:gd name="T16" fmla="*/ 44 w 89"/>
                <a:gd name="T17" fmla="*/ 1 h 90"/>
                <a:gd name="T18" fmla="*/ 19 w 89"/>
                <a:gd name="T19" fmla="*/ 44 h 90"/>
                <a:gd name="T20" fmla="*/ 36 w 89"/>
                <a:gd name="T21" fmla="*/ 19 h 90"/>
                <a:gd name="T22" fmla="*/ 67 w 89"/>
                <a:gd name="T23" fmla="*/ 31 h 90"/>
                <a:gd name="T24" fmla="*/ 19 w 89"/>
                <a:gd name="T25" fmla="*/ 44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9" h="90">
                  <a:moveTo>
                    <a:pt x="44" y="1"/>
                  </a:moveTo>
                  <a:cubicBezTo>
                    <a:pt x="20" y="2"/>
                    <a:pt x="0" y="20"/>
                    <a:pt x="0" y="46"/>
                  </a:cubicBezTo>
                  <a:cubicBezTo>
                    <a:pt x="0" y="70"/>
                    <a:pt x="20" y="90"/>
                    <a:pt x="45" y="90"/>
                  </a:cubicBezTo>
                  <a:cubicBezTo>
                    <a:pt x="62" y="90"/>
                    <a:pt x="79" y="80"/>
                    <a:pt x="86" y="63"/>
                  </a:cubicBezTo>
                  <a:cubicBezTo>
                    <a:pt x="69" y="58"/>
                    <a:pt x="69" y="58"/>
                    <a:pt x="69" y="58"/>
                  </a:cubicBezTo>
                  <a:cubicBezTo>
                    <a:pt x="66" y="65"/>
                    <a:pt x="58" y="71"/>
                    <a:pt x="50" y="72"/>
                  </a:cubicBezTo>
                  <a:cubicBezTo>
                    <a:pt x="38" y="75"/>
                    <a:pt x="26" y="67"/>
                    <a:pt x="22" y="59"/>
                  </a:cubicBezTo>
                  <a:cubicBezTo>
                    <a:pt x="89" y="41"/>
                    <a:pt x="89" y="41"/>
                    <a:pt x="89" y="41"/>
                  </a:cubicBezTo>
                  <a:cubicBezTo>
                    <a:pt x="87" y="24"/>
                    <a:pt x="72" y="0"/>
                    <a:pt x="44" y="1"/>
                  </a:cubicBezTo>
                  <a:close/>
                  <a:moveTo>
                    <a:pt x="19" y="44"/>
                  </a:moveTo>
                  <a:cubicBezTo>
                    <a:pt x="19" y="34"/>
                    <a:pt x="24" y="24"/>
                    <a:pt x="36" y="19"/>
                  </a:cubicBezTo>
                  <a:cubicBezTo>
                    <a:pt x="50" y="14"/>
                    <a:pt x="62" y="21"/>
                    <a:pt x="67" y="31"/>
                  </a:cubicBezTo>
                  <a:lnTo>
                    <a:pt x="19" y="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579" fontAlgn="auto">
                <a:spcBef>
                  <a:spcPts val="0"/>
                </a:spcBef>
                <a:spcAft>
                  <a:spcPts val="0"/>
                </a:spcAft>
              </a:pPr>
              <a:endParaRPr lang="en-US" sz="2097">
                <a:solidFill>
                  <a:prstClr val="black"/>
                </a:solidFill>
                <a:latin typeface="Arial"/>
                <a:cs typeface="+mn-cs"/>
              </a:endParaRPr>
            </a:p>
          </p:txBody>
        </p:sp>
        <p:sp>
          <p:nvSpPr>
            <p:cNvPr id="31" name="Freeform 7"/>
            <p:cNvSpPr>
              <a:spLocks/>
            </p:cNvSpPr>
            <p:nvPr userDrawn="1"/>
          </p:nvSpPr>
          <p:spPr bwMode="auto">
            <a:xfrm>
              <a:off x="10292028" y="6239252"/>
              <a:ext cx="166688" cy="333375"/>
            </a:xfrm>
            <a:custGeom>
              <a:avLst/>
              <a:gdLst>
                <a:gd name="T0" fmla="*/ 44 w 44"/>
                <a:gd name="T1" fmla="*/ 18 h 88"/>
                <a:gd name="T2" fmla="*/ 44 w 44"/>
                <a:gd name="T3" fmla="*/ 0 h 88"/>
                <a:gd name="T4" fmla="*/ 19 w 44"/>
                <a:gd name="T5" fmla="*/ 13 h 88"/>
                <a:gd name="T6" fmla="*/ 19 w 44"/>
                <a:gd name="T7" fmla="*/ 3 h 88"/>
                <a:gd name="T8" fmla="*/ 0 w 44"/>
                <a:gd name="T9" fmla="*/ 3 h 88"/>
                <a:gd name="T10" fmla="*/ 0 w 44"/>
                <a:gd name="T11" fmla="*/ 44 h 88"/>
                <a:gd name="T12" fmla="*/ 0 w 44"/>
                <a:gd name="T13" fmla="*/ 88 h 88"/>
                <a:gd name="T14" fmla="*/ 20 w 44"/>
                <a:gd name="T15" fmla="*/ 88 h 88"/>
                <a:gd name="T16" fmla="*/ 20 w 44"/>
                <a:gd name="T17" fmla="*/ 46 h 88"/>
                <a:gd name="T18" fmla="*/ 44 w 44"/>
                <a:gd name="T19" fmla="*/ 1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 h="88">
                  <a:moveTo>
                    <a:pt x="44" y="18"/>
                  </a:moveTo>
                  <a:cubicBezTo>
                    <a:pt x="44" y="0"/>
                    <a:pt x="44" y="0"/>
                    <a:pt x="44" y="0"/>
                  </a:cubicBezTo>
                  <a:cubicBezTo>
                    <a:pt x="28" y="0"/>
                    <a:pt x="22" y="8"/>
                    <a:pt x="19" y="13"/>
                  </a:cubicBezTo>
                  <a:cubicBezTo>
                    <a:pt x="19" y="3"/>
                    <a:pt x="19" y="3"/>
                    <a:pt x="19" y="3"/>
                  </a:cubicBezTo>
                  <a:cubicBezTo>
                    <a:pt x="0" y="3"/>
                    <a:pt x="0" y="3"/>
                    <a:pt x="0" y="3"/>
                  </a:cubicBezTo>
                  <a:cubicBezTo>
                    <a:pt x="0" y="44"/>
                    <a:pt x="0" y="44"/>
                    <a:pt x="0" y="44"/>
                  </a:cubicBezTo>
                  <a:cubicBezTo>
                    <a:pt x="0" y="88"/>
                    <a:pt x="0" y="88"/>
                    <a:pt x="0" y="88"/>
                  </a:cubicBezTo>
                  <a:cubicBezTo>
                    <a:pt x="20" y="88"/>
                    <a:pt x="20" y="88"/>
                    <a:pt x="20" y="88"/>
                  </a:cubicBezTo>
                  <a:cubicBezTo>
                    <a:pt x="20" y="62"/>
                    <a:pt x="20" y="62"/>
                    <a:pt x="20" y="46"/>
                  </a:cubicBezTo>
                  <a:cubicBezTo>
                    <a:pt x="20" y="26"/>
                    <a:pt x="31" y="19"/>
                    <a:pt x="44"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579" fontAlgn="auto">
                <a:spcBef>
                  <a:spcPts val="0"/>
                </a:spcBef>
                <a:spcAft>
                  <a:spcPts val="0"/>
                </a:spcAft>
              </a:pPr>
              <a:endParaRPr lang="en-US" sz="2097">
                <a:solidFill>
                  <a:prstClr val="black"/>
                </a:solidFill>
                <a:latin typeface="Arial"/>
                <a:cs typeface="+mn-cs"/>
              </a:endParaRPr>
            </a:p>
          </p:txBody>
        </p:sp>
        <p:sp>
          <p:nvSpPr>
            <p:cNvPr id="32" name="Freeform 8"/>
            <p:cNvSpPr>
              <a:spLocks/>
            </p:cNvSpPr>
            <p:nvPr userDrawn="1"/>
          </p:nvSpPr>
          <p:spPr bwMode="auto">
            <a:xfrm>
              <a:off x="9501453" y="6182102"/>
              <a:ext cx="369888" cy="390525"/>
            </a:xfrm>
            <a:custGeom>
              <a:avLst/>
              <a:gdLst>
                <a:gd name="T0" fmla="*/ 185 w 233"/>
                <a:gd name="T1" fmla="*/ 165 h 246"/>
                <a:gd name="T2" fmla="*/ 48 w 233"/>
                <a:gd name="T3" fmla="*/ 0 h 246"/>
                <a:gd name="T4" fmla="*/ 0 w 233"/>
                <a:gd name="T5" fmla="*/ 0 h 246"/>
                <a:gd name="T6" fmla="*/ 0 w 233"/>
                <a:gd name="T7" fmla="*/ 246 h 246"/>
                <a:gd name="T8" fmla="*/ 50 w 233"/>
                <a:gd name="T9" fmla="*/ 246 h 246"/>
                <a:gd name="T10" fmla="*/ 50 w 233"/>
                <a:gd name="T11" fmla="*/ 81 h 246"/>
                <a:gd name="T12" fmla="*/ 190 w 233"/>
                <a:gd name="T13" fmla="*/ 246 h 246"/>
                <a:gd name="T14" fmla="*/ 233 w 233"/>
                <a:gd name="T15" fmla="*/ 246 h 246"/>
                <a:gd name="T16" fmla="*/ 233 w 233"/>
                <a:gd name="T17" fmla="*/ 0 h 246"/>
                <a:gd name="T18" fmla="*/ 185 w 233"/>
                <a:gd name="T19" fmla="*/ 0 h 246"/>
                <a:gd name="T20" fmla="*/ 185 w 233"/>
                <a:gd name="T21" fmla="*/ 165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3" h="246">
                  <a:moveTo>
                    <a:pt x="185" y="165"/>
                  </a:moveTo>
                  <a:lnTo>
                    <a:pt x="48" y="0"/>
                  </a:lnTo>
                  <a:lnTo>
                    <a:pt x="0" y="0"/>
                  </a:lnTo>
                  <a:lnTo>
                    <a:pt x="0" y="246"/>
                  </a:lnTo>
                  <a:lnTo>
                    <a:pt x="50" y="246"/>
                  </a:lnTo>
                  <a:lnTo>
                    <a:pt x="50" y="81"/>
                  </a:lnTo>
                  <a:lnTo>
                    <a:pt x="190" y="246"/>
                  </a:lnTo>
                  <a:lnTo>
                    <a:pt x="233" y="246"/>
                  </a:lnTo>
                  <a:lnTo>
                    <a:pt x="233" y="0"/>
                  </a:lnTo>
                  <a:lnTo>
                    <a:pt x="185" y="0"/>
                  </a:lnTo>
                  <a:lnTo>
                    <a:pt x="185" y="16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579" fontAlgn="auto">
                <a:spcBef>
                  <a:spcPts val="0"/>
                </a:spcBef>
                <a:spcAft>
                  <a:spcPts val="0"/>
                </a:spcAft>
              </a:pPr>
              <a:endParaRPr lang="en-US" sz="2097">
                <a:solidFill>
                  <a:prstClr val="black"/>
                </a:solidFill>
                <a:latin typeface="Arial"/>
                <a:cs typeface="+mn-cs"/>
              </a:endParaRPr>
            </a:p>
          </p:txBody>
        </p:sp>
        <p:sp>
          <p:nvSpPr>
            <p:cNvPr id="33" name="Freeform 9"/>
            <p:cNvSpPr>
              <a:spLocks noEditPoints="1"/>
            </p:cNvSpPr>
            <p:nvPr userDrawn="1"/>
          </p:nvSpPr>
          <p:spPr bwMode="auto">
            <a:xfrm>
              <a:off x="10461891" y="6148765"/>
              <a:ext cx="342900" cy="427037"/>
            </a:xfrm>
            <a:custGeom>
              <a:avLst/>
              <a:gdLst>
                <a:gd name="T0" fmla="*/ 91 w 91"/>
                <a:gd name="T1" fmla="*/ 0 h 113"/>
                <a:gd name="T2" fmla="*/ 73 w 91"/>
                <a:gd name="T3" fmla="*/ 0 h 113"/>
                <a:gd name="T4" fmla="*/ 73 w 91"/>
                <a:gd name="T5" fmla="*/ 34 h 113"/>
                <a:gd name="T6" fmla="*/ 43 w 91"/>
                <a:gd name="T7" fmla="*/ 24 h 113"/>
                <a:gd name="T8" fmla="*/ 2 w 91"/>
                <a:gd name="T9" fmla="*/ 66 h 113"/>
                <a:gd name="T10" fmla="*/ 46 w 91"/>
                <a:gd name="T11" fmla="*/ 113 h 113"/>
                <a:gd name="T12" fmla="*/ 74 w 91"/>
                <a:gd name="T13" fmla="*/ 101 h 113"/>
                <a:gd name="T14" fmla="*/ 74 w 91"/>
                <a:gd name="T15" fmla="*/ 112 h 113"/>
                <a:gd name="T16" fmla="*/ 91 w 91"/>
                <a:gd name="T17" fmla="*/ 112 h 113"/>
                <a:gd name="T18" fmla="*/ 91 w 91"/>
                <a:gd name="T19" fmla="*/ 69 h 113"/>
                <a:gd name="T20" fmla="*/ 91 w 91"/>
                <a:gd name="T21" fmla="*/ 69 h 113"/>
                <a:gd name="T22" fmla="*/ 91 w 91"/>
                <a:gd name="T23" fmla="*/ 68 h 113"/>
                <a:gd name="T24" fmla="*/ 91 w 91"/>
                <a:gd name="T25" fmla="*/ 0 h 113"/>
                <a:gd name="T26" fmla="*/ 72 w 91"/>
                <a:gd name="T27" fmla="*/ 70 h 113"/>
                <a:gd name="T28" fmla="*/ 43 w 91"/>
                <a:gd name="T29" fmla="*/ 94 h 113"/>
                <a:gd name="T30" fmla="*/ 21 w 91"/>
                <a:gd name="T31" fmla="*/ 72 h 113"/>
                <a:gd name="T32" fmla="*/ 46 w 91"/>
                <a:gd name="T33" fmla="*/ 43 h 113"/>
                <a:gd name="T34" fmla="*/ 72 w 91"/>
                <a:gd name="T35" fmla="*/ 67 h 113"/>
                <a:gd name="T36" fmla="*/ 72 w 91"/>
                <a:gd name="T37" fmla="*/ 7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1" h="113">
                  <a:moveTo>
                    <a:pt x="91" y="0"/>
                  </a:moveTo>
                  <a:cubicBezTo>
                    <a:pt x="73" y="0"/>
                    <a:pt x="73" y="0"/>
                    <a:pt x="73" y="0"/>
                  </a:cubicBezTo>
                  <a:cubicBezTo>
                    <a:pt x="73" y="34"/>
                    <a:pt x="73" y="34"/>
                    <a:pt x="73" y="34"/>
                  </a:cubicBezTo>
                  <a:cubicBezTo>
                    <a:pt x="68" y="28"/>
                    <a:pt x="55" y="23"/>
                    <a:pt x="43" y="24"/>
                  </a:cubicBezTo>
                  <a:cubicBezTo>
                    <a:pt x="21" y="26"/>
                    <a:pt x="3" y="44"/>
                    <a:pt x="2" y="66"/>
                  </a:cubicBezTo>
                  <a:cubicBezTo>
                    <a:pt x="0" y="92"/>
                    <a:pt x="21" y="113"/>
                    <a:pt x="46" y="113"/>
                  </a:cubicBezTo>
                  <a:cubicBezTo>
                    <a:pt x="56" y="113"/>
                    <a:pt x="69" y="109"/>
                    <a:pt x="74" y="101"/>
                  </a:cubicBezTo>
                  <a:cubicBezTo>
                    <a:pt x="74" y="112"/>
                    <a:pt x="74" y="112"/>
                    <a:pt x="74" y="112"/>
                  </a:cubicBezTo>
                  <a:cubicBezTo>
                    <a:pt x="91" y="112"/>
                    <a:pt x="91" y="112"/>
                    <a:pt x="91" y="112"/>
                  </a:cubicBezTo>
                  <a:cubicBezTo>
                    <a:pt x="91" y="69"/>
                    <a:pt x="91" y="69"/>
                    <a:pt x="91" y="69"/>
                  </a:cubicBezTo>
                  <a:cubicBezTo>
                    <a:pt x="91" y="69"/>
                    <a:pt x="91" y="69"/>
                    <a:pt x="91" y="69"/>
                  </a:cubicBezTo>
                  <a:cubicBezTo>
                    <a:pt x="91" y="68"/>
                    <a:pt x="91" y="68"/>
                    <a:pt x="91" y="68"/>
                  </a:cubicBezTo>
                  <a:lnTo>
                    <a:pt x="91" y="0"/>
                  </a:lnTo>
                  <a:close/>
                  <a:moveTo>
                    <a:pt x="72" y="70"/>
                  </a:moveTo>
                  <a:cubicBezTo>
                    <a:pt x="71" y="85"/>
                    <a:pt x="58" y="96"/>
                    <a:pt x="43" y="94"/>
                  </a:cubicBezTo>
                  <a:cubicBezTo>
                    <a:pt x="32" y="93"/>
                    <a:pt x="22" y="83"/>
                    <a:pt x="21" y="72"/>
                  </a:cubicBezTo>
                  <a:cubicBezTo>
                    <a:pt x="19" y="56"/>
                    <a:pt x="31" y="43"/>
                    <a:pt x="46" y="43"/>
                  </a:cubicBezTo>
                  <a:cubicBezTo>
                    <a:pt x="60" y="43"/>
                    <a:pt x="71" y="54"/>
                    <a:pt x="72" y="67"/>
                  </a:cubicBezTo>
                  <a:lnTo>
                    <a:pt x="72"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579" fontAlgn="auto">
                <a:spcBef>
                  <a:spcPts val="0"/>
                </a:spcBef>
                <a:spcAft>
                  <a:spcPts val="0"/>
                </a:spcAft>
              </a:pPr>
              <a:endParaRPr lang="en-US" sz="2097">
                <a:solidFill>
                  <a:prstClr val="black"/>
                </a:solidFill>
                <a:latin typeface="Arial"/>
                <a:cs typeface="+mn-cs"/>
              </a:endParaRPr>
            </a:p>
          </p:txBody>
        </p:sp>
        <p:sp>
          <p:nvSpPr>
            <p:cNvPr id="34" name="Freeform 10"/>
            <p:cNvSpPr>
              <a:spLocks noEditPoints="1"/>
            </p:cNvSpPr>
            <p:nvPr userDrawn="1"/>
          </p:nvSpPr>
          <p:spPr bwMode="auto">
            <a:xfrm>
              <a:off x="9912616" y="6239252"/>
              <a:ext cx="338138" cy="336550"/>
            </a:xfrm>
            <a:custGeom>
              <a:avLst/>
              <a:gdLst>
                <a:gd name="T0" fmla="*/ 45 w 90"/>
                <a:gd name="T1" fmla="*/ 0 h 89"/>
                <a:gd name="T2" fmla="*/ 0 w 90"/>
                <a:gd name="T3" fmla="*/ 45 h 89"/>
                <a:gd name="T4" fmla="*/ 45 w 90"/>
                <a:gd name="T5" fmla="*/ 89 h 89"/>
                <a:gd name="T6" fmla="*/ 90 w 90"/>
                <a:gd name="T7" fmla="*/ 45 h 89"/>
                <a:gd name="T8" fmla="*/ 45 w 90"/>
                <a:gd name="T9" fmla="*/ 0 h 89"/>
                <a:gd name="T10" fmla="*/ 45 w 90"/>
                <a:gd name="T11" fmla="*/ 70 h 89"/>
                <a:gd name="T12" fmla="*/ 19 w 90"/>
                <a:gd name="T13" fmla="*/ 45 h 89"/>
                <a:gd name="T14" fmla="*/ 45 w 90"/>
                <a:gd name="T15" fmla="*/ 19 h 89"/>
                <a:gd name="T16" fmla="*/ 71 w 90"/>
                <a:gd name="T17" fmla="*/ 45 h 89"/>
                <a:gd name="T18" fmla="*/ 45 w 90"/>
                <a:gd name="T19" fmla="*/ 7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0" h="89">
                  <a:moveTo>
                    <a:pt x="45" y="0"/>
                  </a:moveTo>
                  <a:cubicBezTo>
                    <a:pt x="20" y="0"/>
                    <a:pt x="0" y="20"/>
                    <a:pt x="0" y="45"/>
                  </a:cubicBezTo>
                  <a:cubicBezTo>
                    <a:pt x="0" y="69"/>
                    <a:pt x="20" y="89"/>
                    <a:pt x="45" y="89"/>
                  </a:cubicBezTo>
                  <a:cubicBezTo>
                    <a:pt x="70" y="89"/>
                    <a:pt x="90" y="69"/>
                    <a:pt x="90" y="45"/>
                  </a:cubicBezTo>
                  <a:cubicBezTo>
                    <a:pt x="90" y="20"/>
                    <a:pt x="70" y="0"/>
                    <a:pt x="45" y="0"/>
                  </a:cubicBezTo>
                  <a:close/>
                  <a:moveTo>
                    <a:pt x="45" y="70"/>
                  </a:moveTo>
                  <a:cubicBezTo>
                    <a:pt x="31" y="70"/>
                    <a:pt x="19" y="59"/>
                    <a:pt x="19" y="45"/>
                  </a:cubicBezTo>
                  <a:cubicBezTo>
                    <a:pt x="19" y="30"/>
                    <a:pt x="31" y="19"/>
                    <a:pt x="45" y="19"/>
                  </a:cubicBezTo>
                  <a:cubicBezTo>
                    <a:pt x="59" y="19"/>
                    <a:pt x="71" y="30"/>
                    <a:pt x="71" y="45"/>
                  </a:cubicBezTo>
                  <a:cubicBezTo>
                    <a:pt x="71" y="59"/>
                    <a:pt x="59" y="70"/>
                    <a:pt x="45" y="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579" fontAlgn="auto">
                <a:spcBef>
                  <a:spcPts val="0"/>
                </a:spcBef>
                <a:spcAft>
                  <a:spcPts val="0"/>
                </a:spcAft>
              </a:pPr>
              <a:endParaRPr lang="en-US" sz="2097">
                <a:solidFill>
                  <a:prstClr val="black"/>
                </a:solidFill>
                <a:latin typeface="Arial"/>
                <a:cs typeface="+mn-cs"/>
              </a:endParaRPr>
            </a:p>
          </p:txBody>
        </p:sp>
      </p:grpSp>
    </p:spTree>
    <p:extLst>
      <p:ext uri="{BB962C8B-B14F-4D97-AF65-F5344CB8AC3E}">
        <p14:creationId xmlns:p14="http://schemas.microsoft.com/office/powerpoint/2010/main" val="159346315"/>
      </p:ext>
    </p:extLst>
  </p:cSld>
  <p:clrMapOvr>
    <a:masterClrMapping/>
  </p:clrMapOvr>
  <p:hf hdr="0" ftr="0" dt="0"/>
</p:sldLayout>
</file>

<file path=ppt/slideLayouts/slideLayout386.xml><?xml version="1.0" encoding="utf-8"?>
<p:sldLayout xmlns:a="http://schemas.openxmlformats.org/drawingml/2006/main" xmlns:r="http://schemas.openxmlformats.org/officeDocument/2006/relationships" xmlns:p="http://schemas.openxmlformats.org/presentationml/2006/main" showMasterSp="0" preserve="1" userDrawn="1">
  <p:cSld name="Chapter Divider White">
    <p:bg>
      <p:bgPr>
        <a:solidFill>
          <a:schemeClr val="bg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1871531" y="1088779"/>
            <a:ext cx="8400000" cy="999227"/>
          </a:xfrm>
        </p:spPr>
        <p:txBody>
          <a:bodyPr anchor="b" anchorCtr="0">
            <a:noAutofit/>
          </a:bodyPr>
          <a:lstStyle>
            <a:lvl1pPr algn="ctr">
              <a:defRPr sz="2896" b="1" cap="none" baseline="0">
                <a:solidFill>
                  <a:srgbClr val="00005E"/>
                </a:solidFill>
              </a:defRPr>
            </a:lvl1pPr>
          </a:lstStyle>
          <a:p>
            <a:r>
              <a:rPr lang="en-US"/>
              <a:t>Click to edit Master title style</a:t>
            </a:r>
          </a:p>
        </p:txBody>
      </p:sp>
      <p:sp>
        <p:nvSpPr>
          <p:cNvPr id="3" name="Text Placeholder 2"/>
          <p:cNvSpPr>
            <a:spLocks noGrp="1"/>
          </p:cNvSpPr>
          <p:nvPr>
            <p:ph type="body" idx="1"/>
          </p:nvPr>
        </p:nvSpPr>
        <p:spPr>
          <a:xfrm>
            <a:off x="1871531" y="2160000"/>
            <a:ext cx="8400000" cy="720000"/>
          </a:xfrm>
        </p:spPr>
        <p:txBody>
          <a:bodyPr anchor="t" anchorCtr="0">
            <a:noAutofit/>
          </a:bodyPr>
          <a:lstStyle>
            <a:lvl1pPr marL="0" indent="0" algn="ctr">
              <a:buNone/>
              <a:defRPr sz="1897" b="1">
                <a:solidFill>
                  <a:srgbClr val="FBD9CA"/>
                </a:solidFill>
              </a:defRPr>
            </a:lvl1pPr>
            <a:lvl2pPr marL="543790" indent="0">
              <a:buNone/>
              <a:defRPr sz="2097">
                <a:solidFill>
                  <a:schemeClr val="tx1">
                    <a:tint val="75000"/>
                  </a:schemeClr>
                </a:solidFill>
              </a:defRPr>
            </a:lvl2pPr>
            <a:lvl3pPr marL="1087579" indent="0">
              <a:buNone/>
              <a:defRPr sz="1897">
                <a:solidFill>
                  <a:schemeClr val="tx1">
                    <a:tint val="75000"/>
                  </a:schemeClr>
                </a:solidFill>
              </a:defRPr>
            </a:lvl3pPr>
            <a:lvl4pPr marL="1631367" indent="0">
              <a:buNone/>
              <a:defRPr sz="1697">
                <a:solidFill>
                  <a:schemeClr val="tx1">
                    <a:tint val="75000"/>
                  </a:schemeClr>
                </a:solidFill>
              </a:defRPr>
            </a:lvl4pPr>
            <a:lvl5pPr marL="2175157" indent="0">
              <a:buNone/>
              <a:defRPr sz="1697">
                <a:solidFill>
                  <a:schemeClr val="tx1">
                    <a:tint val="75000"/>
                  </a:schemeClr>
                </a:solidFill>
              </a:defRPr>
            </a:lvl5pPr>
            <a:lvl6pPr marL="2718948" indent="0">
              <a:buNone/>
              <a:defRPr sz="1697">
                <a:solidFill>
                  <a:schemeClr val="tx1">
                    <a:tint val="75000"/>
                  </a:schemeClr>
                </a:solidFill>
              </a:defRPr>
            </a:lvl6pPr>
            <a:lvl7pPr marL="3262737" indent="0">
              <a:buNone/>
              <a:defRPr sz="1697">
                <a:solidFill>
                  <a:schemeClr val="tx1">
                    <a:tint val="75000"/>
                  </a:schemeClr>
                </a:solidFill>
              </a:defRPr>
            </a:lvl7pPr>
            <a:lvl8pPr marL="3806526" indent="0">
              <a:buNone/>
              <a:defRPr sz="1697">
                <a:solidFill>
                  <a:schemeClr val="tx1">
                    <a:tint val="75000"/>
                  </a:schemeClr>
                </a:solidFill>
              </a:defRPr>
            </a:lvl8pPr>
            <a:lvl9pPr marL="4350316" indent="0">
              <a:buNone/>
              <a:defRPr sz="1697">
                <a:solidFill>
                  <a:schemeClr val="tx1">
                    <a:tint val="75000"/>
                  </a:schemeClr>
                </a:solidFill>
              </a:defRPr>
            </a:lvl9pPr>
          </a:lstStyle>
          <a:p>
            <a:pPr lvl="0"/>
            <a:r>
              <a:rPr lang="en-US"/>
              <a:t>Click to edit Master text styles</a:t>
            </a:r>
          </a:p>
        </p:txBody>
      </p:sp>
      <p:grpSp>
        <p:nvGrpSpPr>
          <p:cNvPr id="11" name="Pulse"/>
          <p:cNvGrpSpPr/>
          <p:nvPr userDrawn="1"/>
        </p:nvGrpSpPr>
        <p:grpSpPr>
          <a:xfrm>
            <a:off x="8749609" y="3029842"/>
            <a:ext cx="3445565" cy="3490105"/>
            <a:chOff x="8751888" y="3030538"/>
            <a:chExt cx="3446462" cy="3490913"/>
          </a:xfrm>
          <a:solidFill>
            <a:srgbClr val="00005E"/>
          </a:solidFill>
        </p:grpSpPr>
        <p:sp>
          <p:nvSpPr>
            <p:cNvPr id="12" name="Freeform 5"/>
            <p:cNvSpPr>
              <a:spLocks/>
            </p:cNvSpPr>
            <p:nvPr userDrawn="1"/>
          </p:nvSpPr>
          <p:spPr bwMode="auto">
            <a:xfrm>
              <a:off x="9196388" y="3902076"/>
              <a:ext cx="449263" cy="1120775"/>
            </a:xfrm>
            <a:custGeom>
              <a:avLst/>
              <a:gdLst>
                <a:gd name="T0" fmla="*/ 71 w 142"/>
                <a:gd name="T1" fmla="*/ 355 h 355"/>
                <a:gd name="T2" fmla="*/ 71 w 142"/>
                <a:gd name="T3" fmla="*/ 355 h 355"/>
                <a:gd name="T4" fmla="*/ 0 w 142"/>
                <a:gd name="T5" fmla="*/ 284 h 355"/>
                <a:gd name="T6" fmla="*/ 0 w 142"/>
                <a:gd name="T7" fmla="*/ 71 h 355"/>
                <a:gd name="T8" fmla="*/ 71 w 142"/>
                <a:gd name="T9" fmla="*/ 0 h 355"/>
                <a:gd name="T10" fmla="*/ 142 w 142"/>
                <a:gd name="T11" fmla="*/ 71 h 355"/>
                <a:gd name="T12" fmla="*/ 142 w 142"/>
                <a:gd name="T13" fmla="*/ 284 h 355"/>
                <a:gd name="T14" fmla="*/ 71 w 142"/>
                <a:gd name="T15" fmla="*/ 355 h 3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2" h="355">
                  <a:moveTo>
                    <a:pt x="71" y="355"/>
                  </a:moveTo>
                  <a:cubicBezTo>
                    <a:pt x="71" y="355"/>
                    <a:pt x="71" y="355"/>
                    <a:pt x="71" y="355"/>
                  </a:cubicBezTo>
                  <a:cubicBezTo>
                    <a:pt x="32" y="355"/>
                    <a:pt x="0" y="323"/>
                    <a:pt x="0" y="284"/>
                  </a:cubicBezTo>
                  <a:cubicBezTo>
                    <a:pt x="0" y="71"/>
                    <a:pt x="0" y="71"/>
                    <a:pt x="0" y="71"/>
                  </a:cubicBezTo>
                  <a:cubicBezTo>
                    <a:pt x="0" y="32"/>
                    <a:pt x="32" y="0"/>
                    <a:pt x="71" y="0"/>
                  </a:cubicBezTo>
                  <a:cubicBezTo>
                    <a:pt x="110" y="0"/>
                    <a:pt x="142" y="32"/>
                    <a:pt x="142" y="71"/>
                  </a:cubicBezTo>
                  <a:cubicBezTo>
                    <a:pt x="142" y="284"/>
                    <a:pt x="142" y="284"/>
                    <a:pt x="142" y="284"/>
                  </a:cubicBezTo>
                  <a:cubicBezTo>
                    <a:pt x="142" y="323"/>
                    <a:pt x="110" y="355"/>
                    <a:pt x="71" y="35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579" fontAlgn="auto">
                <a:spcBef>
                  <a:spcPts val="0"/>
                </a:spcBef>
                <a:spcAft>
                  <a:spcPts val="0"/>
                </a:spcAft>
              </a:pPr>
              <a:endParaRPr lang="en-GB" sz="2097">
                <a:solidFill>
                  <a:srgbClr val="00005E"/>
                </a:solidFill>
                <a:latin typeface="Arial"/>
                <a:cs typeface="+mn-cs"/>
              </a:endParaRPr>
            </a:p>
          </p:txBody>
        </p:sp>
        <p:sp>
          <p:nvSpPr>
            <p:cNvPr id="13" name="Freeform 6"/>
            <p:cNvSpPr>
              <a:spLocks/>
            </p:cNvSpPr>
            <p:nvPr userDrawn="1"/>
          </p:nvSpPr>
          <p:spPr bwMode="auto">
            <a:xfrm>
              <a:off x="8751888" y="4551363"/>
              <a:ext cx="265113" cy="449263"/>
            </a:xfrm>
            <a:custGeom>
              <a:avLst/>
              <a:gdLst>
                <a:gd name="T0" fmla="*/ 42 w 84"/>
                <a:gd name="T1" fmla="*/ 142 h 142"/>
                <a:gd name="T2" fmla="*/ 42 w 84"/>
                <a:gd name="T3" fmla="*/ 142 h 142"/>
                <a:gd name="T4" fmla="*/ 0 w 84"/>
                <a:gd name="T5" fmla="*/ 99 h 142"/>
                <a:gd name="T6" fmla="*/ 0 w 84"/>
                <a:gd name="T7" fmla="*/ 42 h 142"/>
                <a:gd name="T8" fmla="*/ 42 w 84"/>
                <a:gd name="T9" fmla="*/ 0 h 142"/>
                <a:gd name="T10" fmla="*/ 84 w 84"/>
                <a:gd name="T11" fmla="*/ 42 h 142"/>
                <a:gd name="T12" fmla="*/ 84 w 84"/>
                <a:gd name="T13" fmla="*/ 99 h 142"/>
                <a:gd name="T14" fmla="*/ 42 w 84"/>
                <a:gd name="T15" fmla="*/ 142 h 1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4" h="142">
                  <a:moveTo>
                    <a:pt x="42" y="142"/>
                  </a:moveTo>
                  <a:cubicBezTo>
                    <a:pt x="42" y="142"/>
                    <a:pt x="42" y="142"/>
                    <a:pt x="42" y="142"/>
                  </a:cubicBezTo>
                  <a:cubicBezTo>
                    <a:pt x="18" y="142"/>
                    <a:pt x="0" y="123"/>
                    <a:pt x="0" y="99"/>
                  </a:cubicBezTo>
                  <a:cubicBezTo>
                    <a:pt x="0" y="42"/>
                    <a:pt x="0" y="42"/>
                    <a:pt x="0" y="42"/>
                  </a:cubicBezTo>
                  <a:cubicBezTo>
                    <a:pt x="0" y="19"/>
                    <a:pt x="18" y="0"/>
                    <a:pt x="42" y="0"/>
                  </a:cubicBezTo>
                  <a:cubicBezTo>
                    <a:pt x="65" y="0"/>
                    <a:pt x="84" y="19"/>
                    <a:pt x="84" y="42"/>
                  </a:cubicBezTo>
                  <a:cubicBezTo>
                    <a:pt x="84" y="99"/>
                    <a:pt x="84" y="99"/>
                    <a:pt x="84" y="99"/>
                  </a:cubicBezTo>
                  <a:cubicBezTo>
                    <a:pt x="84" y="123"/>
                    <a:pt x="65" y="142"/>
                    <a:pt x="42" y="14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579" fontAlgn="auto">
                <a:spcBef>
                  <a:spcPts val="0"/>
                </a:spcBef>
                <a:spcAft>
                  <a:spcPts val="0"/>
                </a:spcAft>
              </a:pPr>
              <a:endParaRPr lang="en-GB" sz="2097">
                <a:solidFill>
                  <a:srgbClr val="00005E"/>
                </a:solidFill>
                <a:latin typeface="Arial"/>
                <a:cs typeface="+mn-cs"/>
              </a:endParaRPr>
            </a:p>
          </p:txBody>
        </p:sp>
        <p:sp>
          <p:nvSpPr>
            <p:cNvPr id="14" name="Freeform 7"/>
            <p:cNvSpPr>
              <a:spLocks/>
            </p:cNvSpPr>
            <p:nvPr userDrawn="1"/>
          </p:nvSpPr>
          <p:spPr bwMode="auto">
            <a:xfrm>
              <a:off x="11436350" y="4529138"/>
              <a:ext cx="449263" cy="1117600"/>
            </a:xfrm>
            <a:custGeom>
              <a:avLst/>
              <a:gdLst>
                <a:gd name="T0" fmla="*/ 71 w 142"/>
                <a:gd name="T1" fmla="*/ 354 h 354"/>
                <a:gd name="T2" fmla="*/ 71 w 142"/>
                <a:gd name="T3" fmla="*/ 354 h 354"/>
                <a:gd name="T4" fmla="*/ 0 w 142"/>
                <a:gd name="T5" fmla="*/ 283 h 354"/>
                <a:gd name="T6" fmla="*/ 0 w 142"/>
                <a:gd name="T7" fmla="*/ 71 h 354"/>
                <a:gd name="T8" fmla="*/ 71 w 142"/>
                <a:gd name="T9" fmla="*/ 0 h 354"/>
                <a:gd name="T10" fmla="*/ 142 w 142"/>
                <a:gd name="T11" fmla="*/ 71 h 354"/>
                <a:gd name="T12" fmla="*/ 142 w 142"/>
                <a:gd name="T13" fmla="*/ 283 h 354"/>
                <a:gd name="T14" fmla="*/ 71 w 142"/>
                <a:gd name="T15" fmla="*/ 354 h 35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2" h="354">
                  <a:moveTo>
                    <a:pt x="71" y="354"/>
                  </a:moveTo>
                  <a:cubicBezTo>
                    <a:pt x="71" y="354"/>
                    <a:pt x="71" y="354"/>
                    <a:pt x="71" y="354"/>
                  </a:cubicBezTo>
                  <a:cubicBezTo>
                    <a:pt x="32" y="354"/>
                    <a:pt x="0" y="322"/>
                    <a:pt x="0" y="283"/>
                  </a:cubicBezTo>
                  <a:cubicBezTo>
                    <a:pt x="0" y="71"/>
                    <a:pt x="0" y="71"/>
                    <a:pt x="0" y="71"/>
                  </a:cubicBezTo>
                  <a:cubicBezTo>
                    <a:pt x="0" y="32"/>
                    <a:pt x="32" y="0"/>
                    <a:pt x="71" y="0"/>
                  </a:cubicBezTo>
                  <a:cubicBezTo>
                    <a:pt x="110" y="0"/>
                    <a:pt x="142" y="32"/>
                    <a:pt x="142" y="71"/>
                  </a:cubicBezTo>
                  <a:cubicBezTo>
                    <a:pt x="142" y="283"/>
                    <a:pt x="142" y="283"/>
                    <a:pt x="142" y="283"/>
                  </a:cubicBezTo>
                  <a:cubicBezTo>
                    <a:pt x="142" y="322"/>
                    <a:pt x="110" y="354"/>
                    <a:pt x="71" y="35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579" fontAlgn="auto">
                <a:spcBef>
                  <a:spcPts val="0"/>
                </a:spcBef>
                <a:spcAft>
                  <a:spcPts val="0"/>
                </a:spcAft>
              </a:pPr>
              <a:endParaRPr lang="en-GB" sz="2097">
                <a:solidFill>
                  <a:srgbClr val="00005E"/>
                </a:solidFill>
                <a:latin typeface="Arial"/>
                <a:cs typeface="+mn-cs"/>
              </a:endParaRPr>
            </a:p>
          </p:txBody>
        </p:sp>
        <p:sp>
          <p:nvSpPr>
            <p:cNvPr id="15" name="Freeform 8"/>
            <p:cNvSpPr>
              <a:spLocks/>
            </p:cNvSpPr>
            <p:nvPr userDrawn="1"/>
          </p:nvSpPr>
          <p:spPr bwMode="auto">
            <a:xfrm>
              <a:off x="9869488" y="3030538"/>
              <a:ext cx="560388" cy="2506663"/>
            </a:xfrm>
            <a:custGeom>
              <a:avLst/>
              <a:gdLst>
                <a:gd name="T0" fmla="*/ 88 w 177"/>
                <a:gd name="T1" fmla="*/ 794 h 794"/>
                <a:gd name="T2" fmla="*/ 88 w 177"/>
                <a:gd name="T3" fmla="*/ 794 h 794"/>
                <a:gd name="T4" fmla="*/ 0 w 177"/>
                <a:gd name="T5" fmla="*/ 705 h 794"/>
                <a:gd name="T6" fmla="*/ 0 w 177"/>
                <a:gd name="T7" fmla="*/ 89 h 794"/>
                <a:gd name="T8" fmla="*/ 88 w 177"/>
                <a:gd name="T9" fmla="*/ 0 h 794"/>
                <a:gd name="T10" fmla="*/ 177 w 177"/>
                <a:gd name="T11" fmla="*/ 89 h 794"/>
                <a:gd name="T12" fmla="*/ 177 w 177"/>
                <a:gd name="T13" fmla="*/ 705 h 794"/>
                <a:gd name="T14" fmla="*/ 88 w 177"/>
                <a:gd name="T15" fmla="*/ 794 h 7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7" h="794">
                  <a:moveTo>
                    <a:pt x="88" y="794"/>
                  </a:moveTo>
                  <a:cubicBezTo>
                    <a:pt x="88" y="794"/>
                    <a:pt x="88" y="794"/>
                    <a:pt x="88" y="794"/>
                  </a:cubicBezTo>
                  <a:cubicBezTo>
                    <a:pt x="40" y="794"/>
                    <a:pt x="0" y="754"/>
                    <a:pt x="0" y="705"/>
                  </a:cubicBezTo>
                  <a:cubicBezTo>
                    <a:pt x="0" y="89"/>
                    <a:pt x="0" y="89"/>
                    <a:pt x="0" y="89"/>
                  </a:cubicBezTo>
                  <a:cubicBezTo>
                    <a:pt x="0" y="40"/>
                    <a:pt x="40" y="0"/>
                    <a:pt x="88" y="0"/>
                  </a:cubicBezTo>
                  <a:cubicBezTo>
                    <a:pt x="137" y="0"/>
                    <a:pt x="177" y="40"/>
                    <a:pt x="177" y="89"/>
                  </a:cubicBezTo>
                  <a:cubicBezTo>
                    <a:pt x="177" y="705"/>
                    <a:pt x="177" y="705"/>
                    <a:pt x="177" y="705"/>
                  </a:cubicBezTo>
                  <a:cubicBezTo>
                    <a:pt x="177" y="754"/>
                    <a:pt x="137" y="794"/>
                    <a:pt x="88" y="79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579" fontAlgn="auto">
                <a:spcBef>
                  <a:spcPts val="0"/>
                </a:spcBef>
                <a:spcAft>
                  <a:spcPts val="0"/>
                </a:spcAft>
              </a:pPr>
              <a:endParaRPr lang="en-GB" sz="2097">
                <a:solidFill>
                  <a:srgbClr val="00005E"/>
                </a:solidFill>
                <a:latin typeface="Arial"/>
                <a:cs typeface="+mn-cs"/>
              </a:endParaRPr>
            </a:p>
          </p:txBody>
        </p:sp>
        <p:sp>
          <p:nvSpPr>
            <p:cNvPr id="16" name="Freeform 9"/>
            <p:cNvSpPr>
              <a:spLocks/>
            </p:cNvSpPr>
            <p:nvPr userDrawn="1"/>
          </p:nvSpPr>
          <p:spPr bwMode="auto">
            <a:xfrm>
              <a:off x="10653713" y="4014788"/>
              <a:ext cx="558800" cy="2506663"/>
            </a:xfrm>
            <a:custGeom>
              <a:avLst/>
              <a:gdLst>
                <a:gd name="T0" fmla="*/ 88 w 177"/>
                <a:gd name="T1" fmla="*/ 794 h 794"/>
                <a:gd name="T2" fmla="*/ 88 w 177"/>
                <a:gd name="T3" fmla="*/ 794 h 794"/>
                <a:gd name="T4" fmla="*/ 0 w 177"/>
                <a:gd name="T5" fmla="*/ 705 h 794"/>
                <a:gd name="T6" fmla="*/ 0 w 177"/>
                <a:gd name="T7" fmla="*/ 88 h 794"/>
                <a:gd name="T8" fmla="*/ 88 w 177"/>
                <a:gd name="T9" fmla="*/ 0 h 794"/>
                <a:gd name="T10" fmla="*/ 177 w 177"/>
                <a:gd name="T11" fmla="*/ 88 h 794"/>
                <a:gd name="T12" fmla="*/ 177 w 177"/>
                <a:gd name="T13" fmla="*/ 705 h 794"/>
                <a:gd name="T14" fmla="*/ 88 w 177"/>
                <a:gd name="T15" fmla="*/ 794 h 7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7" h="794">
                  <a:moveTo>
                    <a:pt x="88" y="794"/>
                  </a:moveTo>
                  <a:cubicBezTo>
                    <a:pt x="88" y="794"/>
                    <a:pt x="88" y="794"/>
                    <a:pt x="88" y="794"/>
                  </a:cubicBezTo>
                  <a:cubicBezTo>
                    <a:pt x="40" y="794"/>
                    <a:pt x="0" y="754"/>
                    <a:pt x="0" y="705"/>
                  </a:cubicBezTo>
                  <a:cubicBezTo>
                    <a:pt x="0" y="88"/>
                    <a:pt x="0" y="88"/>
                    <a:pt x="0" y="88"/>
                  </a:cubicBezTo>
                  <a:cubicBezTo>
                    <a:pt x="0" y="40"/>
                    <a:pt x="40" y="0"/>
                    <a:pt x="88" y="0"/>
                  </a:cubicBezTo>
                  <a:cubicBezTo>
                    <a:pt x="137" y="0"/>
                    <a:pt x="177" y="40"/>
                    <a:pt x="177" y="88"/>
                  </a:cubicBezTo>
                  <a:cubicBezTo>
                    <a:pt x="177" y="705"/>
                    <a:pt x="177" y="705"/>
                    <a:pt x="177" y="705"/>
                  </a:cubicBezTo>
                  <a:cubicBezTo>
                    <a:pt x="177" y="754"/>
                    <a:pt x="137" y="794"/>
                    <a:pt x="88" y="79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579" fontAlgn="auto">
                <a:spcBef>
                  <a:spcPts val="0"/>
                </a:spcBef>
                <a:spcAft>
                  <a:spcPts val="0"/>
                </a:spcAft>
              </a:pPr>
              <a:endParaRPr lang="en-GB" sz="2097">
                <a:solidFill>
                  <a:srgbClr val="00005E"/>
                </a:solidFill>
                <a:latin typeface="Arial"/>
                <a:cs typeface="+mn-cs"/>
              </a:endParaRPr>
            </a:p>
          </p:txBody>
        </p:sp>
        <p:sp>
          <p:nvSpPr>
            <p:cNvPr id="17" name="Freeform 10"/>
            <p:cNvSpPr>
              <a:spLocks/>
            </p:cNvSpPr>
            <p:nvPr userDrawn="1"/>
          </p:nvSpPr>
          <p:spPr bwMode="auto">
            <a:xfrm>
              <a:off x="12058650" y="4551363"/>
              <a:ext cx="139700" cy="449263"/>
            </a:xfrm>
            <a:custGeom>
              <a:avLst/>
              <a:gdLst>
                <a:gd name="T0" fmla="*/ 44 w 44"/>
                <a:gd name="T1" fmla="*/ 0 h 142"/>
                <a:gd name="T2" fmla="*/ 0 w 44"/>
                <a:gd name="T3" fmla="*/ 42 h 142"/>
                <a:gd name="T4" fmla="*/ 0 w 44"/>
                <a:gd name="T5" fmla="*/ 99 h 142"/>
                <a:gd name="T6" fmla="*/ 44 w 44"/>
                <a:gd name="T7" fmla="*/ 142 h 142"/>
                <a:gd name="T8" fmla="*/ 44 w 44"/>
                <a:gd name="T9" fmla="*/ 0 h 142"/>
              </a:gdLst>
              <a:ahLst/>
              <a:cxnLst>
                <a:cxn ang="0">
                  <a:pos x="T0" y="T1"/>
                </a:cxn>
                <a:cxn ang="0">
                  <a:pos x="T2" y="T3"/>
                </a:cxn>
                <a:cxn ang="0">
                  <a:pos x="T4" y="T5"/>
                </a:cxn>
                <a:cxn ang="0">
                  <a:pos x="T6" y="T7"/>
                </a:cxn>
                <a:cxn ang="0">
                  <a:pos x="T8" y="T9"/>
                </a:cxn>
              </a:cxnLst>
              <a:rect l="0" t="0" r="r" b="b"/>
              <a:pathLst>
                <a:path w="44" h="142">
                  <a:moveTo>
                    <a:pt x="44" y="0"/>
                  </a:moveTo>
                  <a:cubicBezTo>
                    <a:pt x="20" y="0"/>
                    <a:pt x="0" y="19"/>
                    <a:pt x="0" y="42"/>
                  </a:cubicBezTo>
                  <a:cubicBezTo>
                    <a:pt x="0" y="99"/>
                    <a:pt x="0" y="99"/>
                    <a:pt x="0" y="99"/>
                  </a:cubicBezTo>
                  <a:cubicBezTo>
                    <a:pt x="0" y="123"/>
                    <a:pt x="20" y="142"/>
                    <a:pt x="44" y="142"/>
                  </a:cubicBezTo>
                  <a:lnTo>
                    <a:pt x="4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579" fontAlgn="auto">
                <a:spcBef>
                  <a:spcPts val="0"/>
                </a:spcBef>
                <a:spcAft>
                  <a:spcPts val="0"/>
                </a:spcAft>
              </a:pPr>
              <a:endParaRPr lang="en-GB" sz="2097">
                <a:solidFill>
                  <a:srgbClr val="00005E"/>
                </a:solidFill>
                <a:latin typeface="Arial"/>
                <a:cs typeface="+mn-cs"/>
              </a:endParaRPr>
            </a:p>
          </p:txBody>
        </p:sp>
      </p:grpSp>
    </p:spTree>
    <p:extLst>
      <p:ext uri="{BB962C8B-B14F-4D97-AF65-F5344CB8AC3E}">
        <p14:creationId xmlns:p14="http://schemas.microsoft.com/office/powerpoint/2010/main" val="1522934320"/>
      </p:ext>
    </p:extLst>
  </p:cSld>
  <p:clrMapOvr>
    <a:masterClrMapping/>
  </p:clrMapOvr>
  <p:hf hdr="0" ftr="0" dt="0"/>
</p:sldLayout>
</file>

<file path=ppt/slideLayouts/slideLayout387.xml><?xml version="1.0" encoding="utf-8"?>
<p:sldLayout xmlns:a="http://schemas.openxmlformats.org/drawingml/2006/main" xmlns:r="http://schemas.openxmlformats.org/officeDocument/2006/relationships" xmlns:p="http://schemas.openxmlformats.org/presentationml/2006/main" preserve="1" userDrawn="1">
  <p:cSld name="Quote White">
    <p:bg>
      <p:bgPr>
        <a:solidFill>
          <a:schemeClr val="bg1"/>
        </a:solidFill>
        <a:effectLst/>
      </p:bgPr>
    </p:bg>
    <p:spTree>
      <p:nvGrpSpPr>
        <p:cNvPr id="1" name=""/>
        <p:cNvGrpSpPr/>
        <p:nvPr/>
      </p:nvGrpSpPr>
      <p:grpSpPr>
        <a:xfrm>
          <a:off x="0" y="0"/>
          <a:ext cx="0" cy="0"/>
          <a:chOff x="0" y="0"/>
          <a:chExt cx="0" cy="0"/>
        </a:xfrm>
      </p:grpSpPr>
      <p:cxnSp>
        <p:nvCxnSpPr>
          <p:cNvPr id="4" name="Straight Connector 3">
            <a:extLst>
              <a:ext uri="{FF2B5EF4-FFF2-40B4-BE49-F238E27FC236}">
                <a16:creationId xmlns:a16="http://schemas.microsoft.com/office/drawing/2014/main" id="{C2E3E6CB-D06E-4E04-933F-5486D08D22FE}"/>
              </a:ext>
            </a:extLst>
          </p:cNvPr>
          <p:cNvCxnSpPr/>
          <p:nvPr userDrawn="1"/>
        </p:nvCxnSpPr>
        <p:spPr>
          <a:xfrm>
            <a:off x="647831" y="6316537"/>
            <a:ext cx="10890764" cy="0"/>
          </a:xfrm>
          <a:prstGeom prst="line">
            <a:avLst/>
          </a:prstGeom>
          <a:ln w="9525">
            <a:solidFill>
              <a:srgbClr val="8B8A8D"/>
            </a:solidFill>
          </a:ln>
        </p:spPr>
        <p:style>
          <a:lnRef idx="1">
            <a:schemeClr val="accent1"/>
          </a:lnRef>
          <a:fillRef idx="0">
            <a:schemeClr val="accent1"/>
          </a:fillRef>
          <a:effectRef idx="0">
            <a:schemeClr val="accent1"/>
          </a:effectRef>
          <a:fontRef idx="minor">
            <a:schemeClr val="tx1"/>
          </a:fontRef>
        </p:style>
      </p:cxnSp>
      <p:sp>
        <p:nvSpPr>
          <p:cNvPr id="5" name="Text Placeholder 2">
            <a:extLst>
              <a:ext uri="{FF2B5EF4-FFF2-40B4-BE49-F238E27FC236}">
                <a16:creationId xmlns:a16="http://schemas.microsoft.com/office/drawing/2014/main" id="{4A76CC02-81C8-4421-BBAA-D4BC72E29473}"/>
              </a:ext>
            </a:extLst>
          </p:cNvPr>
          <p:cNvSpPr txBox="1"/>
          <p:nvPr userDrawn="1"/>
        </p:nvSpPr>
        <p:spPr>
          <a:xfrm>
            <a:off x="666881" y="1588138"/>
            <a:ext cx="5318270" cy="4485059"/>
          </a:xfrm>
          <a:prstGeom prst="rect">
            <a:avLst/>
          </a:prstGeom>
          <a:noFill/>
          <a:ln w="25400" cap="flat" cmpd="sng" algn="ctr">
            <a:noFill/>
            <a:prstDash val="solid"/>
          </a:ln>
        </p:spPr>
        <p:style>
          <a:lnRef idx="2">
            <a:schemeClr val="accent1">
              <a:shade val="50000"/>
            </a:schemeClr>
          </a:lnRef>
          <a:fillRef idx="1">
            <a:schemeClr val="accent1"/>
          </a:fillRef>
          <a:effectRef idx="0">
            <a:schemeClr val="accent1"/>
          </a:effectRef>
          <a:fontRef idx="minor">
            <a:schemeClr val="lt1"/>
          </a:fontRef>
        </p:style>
        <p:txBody>
          <a:bodyPr vert="horz" lIns="143819" tIns="143819" rIns="143819" bIns="143819" rtlCol="0" anchor="t">
            <a:noAutofit/>
          </a:bodyPr>
          <a:lstStyle>
            <a:lvl1pPr marL="215265" indent="-215265" algn="l" defTabSz="1088390" rtl="0" eaLnBrk="1" latinLnBrk="0" hangingPunct="1">
              <a:spcBef>
                <a:spcPts val="1200"/>
              </a:spcBef>
              <a:buFont typeface="Arial" panose="020B0604020202020204" pitchFamily="34" charset="0"/>
              <a:buChar char="•"/>
              <a:defRPr sz="1600" kern="1200">
                <a:solidFill>
                  <a:schemeClr val="lt1"/>
                </a:solidFill>
                <a:latin typeface="+mn-lt"/>
                <a:ea typeface="+mn-ea"/>
                <a:cs typeface="+mn-cs"/>
              </a:defRPr>
            </a:lvl1pPr>
            <a:lvl2pPr marL="471805" indent="-214630" algn="l" defTabSz="1088390" rtl="0" eaLnBrk="1" latinLnBrk="0" hangingPunct="1">
              <a:spcBef>
                <a:spcPts val="0"/>
              </a:spcBef>
              <a:buFont typeface="Arial" panose="020B0604020202020204" pitchFamily="34" charset="0"/>
              <a:buChar char="–"/>
              <a:defRPr sz="1200" kern="1200">
                <a:solidFill>
                  <a:schemeClr val="lt1"/>
                </a:solidFill>
                <a:latin typeface="+mn-lt"/>
                <a:ea typeface="+mn-ea"/>
                <a:cs typeface="+mn-cs"/>
              </a:defRPr>
            </a:lvl2pPr>
            <a:lvl3pPr marL="728980" indent="-214630" algn="l" defTabSz="1088390" rtl="0" eaLnBrk="1" latinLnBrk="0" hangingPunct="1">
              <a:spcBef>
                <a:spcPts val="0"/>
              </a:spcBef>
              <a:buFont typeface="Arial" panose="020B0604020202020204" pitchFamily="34" charset="0"/>
              <a:buChar char="−"/>
              <a:defRPr sz="1200" kern="1200">
                <a:solidFill>
                  <a:schemeClr val="lt1"/>
                </a:solidFill>
                <a:latin typeface="+mn-lt"/>
                <a:ea typeface="+mn-ea"/>
                <a:cs typeface="+mn-cs"/>
              </a:defRPr>
            </a:lvl3pPr>
            <a:lvl4pPr marL="986155" indent="-214630" algn="l" defTabSz="1088390" rtl="0" eaLnBrk="1" latinLnBrk="0" hangingPunct="1">
              <a:spcBef>
                <a:spcPts val="0"/>
              </a:spcBef>
              <a:buFont typeface="Arial" panose="020B0604020202020204" pitchFamily="34" charset="0"/>
              <a:buChar char="−"/>
              <a:defRPr sz="1200" kern="1200">
                <a:solidFill>
                  <a:schemeClr val="lt1"/>
                </a:solidFill>
                <a:latin typeface="+mn-lt"/>
                <a:ea typeface="+mn-ea"/>
                <a:cs typeface="+mn-cs"/>
              </a:defRPr>
            </a:lvl4pPr>
            <a:lvl5pPr marL="1243330" indent="-214630" algn="l" defTabSz="1088390" rtl="0" eaLnBrk="1" latinLnBrk="0" hangingPunct="1">
              <a:spcBef>
                <a:spcPts val="0"/>
              </a:spcBef>
              <a:buFont typeface="Arial" panose="020B0604020202020204" pitchFamily="34" charset="0"/>
              <a:buChar char="−"/>
              <a:defRPr sz="1200" kern="1200">
                <a:solidFill>
                  <a:schemeClr val="lt1"/>
                </a:solidFill>
                <a:latin typeface="+mn-lt"/>
                <a:ea typeface="+mn-ea"/>
                <a:cs typeface="+mn-cs"/>
              </a:defRPr>
            </a:lvl5pPr>
            <a:lvl6pPr marL="2994025" indent="-272415" algn="l" defTabSz="1088390" rtl="0" eaLnBrk="1" latinLnBrk="0" hangingPunct="1">
              <a:spcBef>
                <a:spcPct val="20000"/>
              </a:spcBef>
              <a:buFont typeface="Arial" panose="020B0604020202020204" pitchFamily="34" charset="0"/>
              <a:buChar char="•"/>
              <a:defRPr sz="2400" kern="1200">
                <a:solidFill>
                  <a:schemeClr val="lt1"/>
                </a:solidFill>
                <a:latin typeface="+mn-lt"/>
                <a:ea typeface="+mn-ea"/>
                <a:cs typeface="+mn-cs"/>
              </a:defRPr>
            </a:lvl6pPr>
            <a:lvl7pPr marL="3538220" indent="-272415" algn="l" defTabSz="1088390" rtl="0" eaLnBrk="1" latinLnBrk="0" hangingPunct="1">
              <a:spcBef>
                <a:spcPct val="20000"/>
              </a:spcBef>
              <a:buFont typeface="Arial" panose="020B0604020202020204" pitchFamily="34" charset="0"/>
              <a:buChar char="•"/>
              <a:defRPr sz="2400" kern="1200">
                <a:solidFill>
                  <a:schemeClr val="lt1"/>
                </a:solidFill>
                <a:latin typeface="+mn-lt"/>
                <a:ea typeface="+mn-ea"/>
                <a:cs typeface="+mn-cs"/>
              </a:defRPr>
            </a:lvl7pPr>
            <a:lvl8pPr marL="4083050" indent="-272415" algn="l" defTabSz="1088390" rtl="0" eaLnBrk="1" latinLnBrk="0" hangingPunct="1">
              <a:spcBef>
                <a:spcPct val="20000"/>
              </a:spcBef>
              <a:buFont typeface="Arial" panose="020B0604020202020204" pitchFamily="34" charset="0"/>
              <a:buChar char="•"/>
              <a:defRPr sz="2400" kern="1200">
                <a:solidFill>
                  <a:schemeClr val="lt1"/>
                </a:solidFill>
                <a:latin typeface="+mn-lt"/>
                <a:ea typeface="+mn-ea"/>
                <a:cs typeface="+mn-cs"/>
              </a:defRPr>
            </a:lvl8pPr>
            <a:lvl9pPr marL="4627245" indent="-272415" algn="l" defTabSz="1088390" rtl="0" eaLnBrk="1" latinLnBrk="0" hangingPunct="1">
              <a:spcBef>
                <a:spcPct val="20000"/>
              </a:spcBef>
              <a:buFont typeface="Arial" panose="020B0604020202020204" pitchFamily="34" charset="0"/>
              <a:buChar char="•"/>
              <a:defRPr sz="2400" kern="1200">
                <a:solidFill>
                  <a:schemeClr val="lt1"/>
                </a:solidFill>
                <a:latin typeface="+mn-lt"/>
                <a:ea typeface="+mn-ea"/>
                <a:cs typeface="+mn-cs"/>
              </a:defRPr>
            </a:lvl9pPr>
          </a:lstStyle>
          <a:p>
            <a:pPr marL="214962" indent="-214962" defTabSz="1086867" fontAlgn="auto">
              <a:spcAft>
                <a:spcPts val="0"/>
              </a:spcAft>
              <a:buClrTx/>
              <a:defRPr/>
            </a:pPr>
            <a:r>
              <a:rPr lang="en-US" sz="1200">
                <a:solidFill>
                  <a:prstClr val="black"/>
                </a:solidFill>
                <a:latin typeface="Arial"/>
              </a:rPr>
              <a:t>Insert text…</a:t>
            </a:r>
          </a:p>
          <a:p>
            <a:pPr marL="214962" indent="-214962" defTabSz="1086867" fontAlgn="auto">
              <a:spcAft>
                <a:spcPts val="0"/>
              </a:spcAft>
              <a:buClrTx/>
              <a:defRPr/>
            </a:pPr>
            <a:endParaRPr lang="en-US" sz="1200">
              <a:solidFill>
                <a:prstClr val="black"/>
              </a:solidFill>
              <a:latin typeface="Arial"/>
            </a:endParaRPr>
          </a:p>
        </p:txBody>
      </p:sp>
      <p:sp>
        <p:nvSpPr>
          <p:cNvPr id="7" name="Rectangle 6">
            <a:extLst>
              <a:ext uri="{FF2B5EF4-FFF2-40B4-BE49-F238E27FC236}">
                <a16:creationId xmlns:a16="http://schemas.microsoft.com/office/drawing/2014/main" id="{171C6EB5-C2DE-4281-B274-B9F86196BDA2}"/>
              </a:ext>
            </a:extLst>
          </p:cNvPr>
          <p:cNvSpPr/>
          <p:nvPr userDrawn="1"/>
        </p:nvSpPr>
        <p:spPr>
          <a:xfrm>
            <a:off x="647836" y="1332089"/>
            <a:ext cx="5326612" cy="251942"/>
          </a:xfrm>
          <a:prstGeom prst="rect">
            <a:avLst/>
          </a:prstGeom>
          <a:solidFill>
            <a:schemeClr val="tx2"/>
          </a:solidFill>
          <a:ln w="9525">
            <a:solidFill>
              <a:srgbClr val="00005E"/>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47" tIns="45673" rIns="91347" bIns="45673" numCol="1" spcCol="0" rtlCol="0" fromWordArt="0" anchor="ctr" anchorCtr="0" forceAA="0" compatLnSpc="1">
            <a:prstTxWarp prst="textNoShape">
              <a:avLst/>
            </a:prstTxWarp>
            <a:noAutofit/>
          </a:bodyPr>
          <a:lstStyle/>
          <a:p>
            <a:pPr algn="ctr" eaLnBrk="0" hangingPunct="0">
              <a:buClr>
                <a:prstClr val="black"/>
              </a:buClr>
              <a:defRPr/>
            </a:pPr>
            <a:r>
              <a:rPr lang="en-US" sz="1200" b="1">
                <a:solidFill>
                  <a:prstClr val="white"/>
                </a:solidFill>
                <a:latin typeface="Arial"/>
              </a:rPr>
              <a:t>HEADLINE</a:t>
            </a:r>
          </a:p>
        </p:txBody>
      </p:sp>
      <p:sp>
        <p:nvSpPr>
          <p:cNvPr id="8" name="Title 1">
            <a:extLst>
              <a:ext uri="{FF2B5EF4-FFF2-40B4-BE49-F238E27FC236}">
                <a16:creationId xmlns:a16="http://schemas.microsoft.com/office/drawing/2014/main" id="{B3651F12-762A-4105-9E3F-908C9496AE14}"/>
              </a:ext>
            </a:extLst>
          </p:cNvPr>
          <p:cNvSpPr txBox="1">
            <a:spLocks/>
          </p:cNvSpPr>
          <p:nvPr userDrawn="1"/>
        </p:nvSpPr>
        <p:spPr>
          <a:xfrm>
            <a:off x="647834" y="360716"/>
            <a:ext cx="7198125" cy="719833"/>
          </a:xfrm>
          <a:prstGeom prst="rect">
            <a:avLst/>
          </a:prstGeom>
        </p:spPr>
        <p:txBody>
          <a:bodyPr vert="horz" lIns="0" tIns="0" rIns="0" bIns="0" rtlCol="0" anchor="b" anchorCtr="0">
            <a:noAutofit/>
          </a:bodyPr>
          <a:lstStyle>
            <a:lvl1pPr algn="l" defTabSz="1088485" rtl="0" eaLnBrk="1" latinLnBrk="0" hangingPunct="1">
              <a:spcBef>
                <a:spcPct val="0"/>
              </a:spcBef>
              <a:buNone/>
              <a:defRPr sz="2000" b="1" kern="1200">
                <a:solidFill>
                  <a:schemeClr val="accent1"/>
                </a:solidFill>
                <a:latin typeface="+mj-lt"/>
                <a:ea typeface="+mj-ea"/>
                <a:cs typeface="+mj-cs"/>
              </a:defRPr>
            </a:lvl1pPr>
          </a:lstStyle>
          <a:p>
            <a:pPr fontAlgn="auto">
              <a:spcAft>
                <a:spcPts val="0"/>
              </a:spcAft>
            </a:pPr>
            <a:r>
              <a:rPr lang="en-US" sz="1997" err="1">
                <a:solidFill>
                  <a:srgbClr val="00005E"/>
                </a:solidFill>
                <a:latin typeface="Arial"/>
              </a:rPr>
              <a:t>Fortsat</a:t>
            </a:r>
            <a:r>
              <a:rPr lang="en-US" sz="1997">
                <a:solidFill>
                  <a:srgbClr val="00005E"/>
                </a:solidFill>
                <a:latin typeface="Arial"/>
              </a:rPr>
              <a:t> solid </a:t>
            </a:r>
            <a:r>
              <a:rPr lang="en-US" sz="1997" err="1">
                <a:solidFill>
                  <a:srgbClr val="00005E"/>
                </a:solidFill>
                <a:latin typeface="Arial"/>
              </a:rPr>
              <a:t>vækst</a:t>
            </a:r>
            <a:r>
              <a:rPr lang="en-US" sz="1997">
                <a:solidFill>
                  <a:srgbClr val="00005E"/>
                </a:solidFill>
                <a:latin typeface="Arial"/>
              </a:rPr>
              <a:t> </a:t>
            </a:r>
            <a:r>
              <a:rPr lang="en-US" sz="1997" err="1">
                <a:solidFill>
                  <a:srgbClr val="00005E"/>
                </a:solidFill>
                <a:latin typeface="Arial"/>
              </a:rPr>
              <a:t>fremadrettet</a:t>
            </a:r>
            <a:endParaRPr lang="en-US" sz="1997">
              <a:solidFill>
                <a:srgbClr val="00005E"/>
              </a:solidFill>
              <a:latin typeface="Arial"/>
            </a:endParaRPr>
          </a:p>
        </p:txBody>
      </p:sp>
      <p:cxnSp>
        <p:nvCxnSpPr>
          <p:cNvPr id="9" name="Straight Connector 8">
            <a:extLst>
              <a:ext uri="{FF2B5EF4-FFF2-40B4-BE49-F238E27FC236}">
                <a16:creationId xmlns:a16="http://schemas.microsoft.com/office/drawing/2014/main" id="{0821B71F-8F55-424D-83EA-47D514F48A13}"/>
              </a:ext>
            </a:extLst>
          </p:cNvPr>
          <p:cNvCxnSpPr>
            <a:cxnSpLocks/>
          </p:cNvCxnSpPr>
          <p:nvPr userDrawn="1"/>
        </p:nvCxnSpPr>
        <p:spPr>
          <a:xfrm>
            <a:off x="666881" y="5276397"/>
            <a:ext cx="5254845"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10" name="Text Box 6">
            <a:extLst>
              <a:ext uri="{FF2B5EF4-FFF2-40B4-BE49-F238E27FC236}">
                <a16:creationId xmlns:a16="http://schemas.microsoft.com/office/drawing/2014/main" id="{C587A8E3-6B7A-4258-B488-565044E3DEC5}"/>
              </a:ext>
            </a:extLst>
          </p:cNvPr>
          <p:cNvSpPr txBox="1">
            <a:spLocks noChangeArrowheads="1"/>
          </p:cNvSpPr>
          <p:nvPr userDrawn="1"/>
        </p:nvSpPr>
        <p:spPr bwMode="auto">
          <a:xfrm>
            <a:off x="8401386" y="5890501"/>
            <a:ext cx="3165801" cy="2021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108744" tIns="54371" rIns="108744" bIns="54371">
            <a:spAutoFit/>
          </a:bodyPr>
          <a:lstStyle>
            <a:lvl1pPr eaLnBrk="0" hangingPunct="0">
              <a:defRPr sz="2000">
                <a:solidFill>
                  <a:schemeClr val="tx1"/>
                </a:solidFill>
                <a:latin typeface="Arial" charset="0"/>
                <a:cs typeface="Arial" charset="0"/>
              </a:defRPr>
            </a:lvl1pPr>
            <a:lvl2pPr marL="742950" indent="-285750" eaLnBrk="0" hangingPunct="0">
              <a:defRPr sz="2000">
                <a:solidFill>
                  <a:schemeClr val="tx1"/>
                </a:solidFill>
                <a:latin typeface="Arial" charset="0"/>
                <a:cs typeface="Arial" charset="0"/>
              </a:defRPr>
            </a:lvl2pPr>
            <a:lvl3pPr marL="1143000" indent="-228600" eaLnBrk="0" hangingPunct="0">
              <a:defRPr sz="2000">
                <a:solidFill>
                  <a:schemeClr val="tx1"/>
                </a:solidFill>
                <a:latin typeface="Arial" charset="0"/>
                <a:cs typeface="Arial" charset="0"/>
              </a:defRPr>
            </a:lvl3pPr>
            <a:lvl4pPr marL="1600200" indent="-228600" eaLnBrk="0" hangingPunct="0">
              <a:defRPr sz="2000">
                <a:solidFill>
                  <a:schemeClr val="tx1"/>
                </a:solidFill>
                <a:latin typeface="Arial" charset="0"/>
                <a:cs typeface="Arial" charset="0"/>
              </a:defRPr>
            </a:lvl4pPr>
            <a:lvl5pPr marL="2057400" indent="-228600" eaLnBrk="0" hangingPunct="0">
              <a:defRPr sz="2000">
                <a:solidFill>
                  <a:schemeClr val="tx1"/>
                </a:solidFill>
                <a:latin typeface="Arial" charset="0"/>
                <a:cs typeface="Arial" charset="0"/>
              </a:defRPr>
            </a:lvl5pPr>
            <a:lvl6pPr marL="2514600" indent="-228600" eaLnBrk="0" fontAlgn="base" hangingPunct="0">
              <a:spcBef>
                <a:spcPct val="0"/>
              </a:spcBef>
              <a:spcAft>
                <a:spcPct val="0"/>
              </a:spcAft>
              <a:defRPr sz="2000">
                <a:solidFill>
                  <a:schemeClr val="tx1"/>
                </a:solidFill>
                <a:latin typeface="Arial" charset="0"/>
                <a:cs typeface="Arial" charset="0"/>
              </a:defRPr>
            </a:lvl6pPr>
            <a:lvl7pPr marL="2971800" indent="-228600" eaLnBrk="0" fontAlgn="base" hangingPunct="0">
              <a:spcBef>
                <a:spcPct val="0"/>
              </a:spcBef>
              <a:spcAft>
                <a:spcPct val="0"/>
              </a:spcAft>
              <a:defRPr sz="2000">
                <a:solidFill>
                  <a:schemeClr val="tx1"/>
                </a:solidFill>
                <a:latin typeface="Arial" charset="0"/>
                <a:cs typeface="Arial" charset="0"/>
              </a:defRPr>
            </a:lvl7pPr>
            <a:lvl8pPr marL="3429000" indent="-228600" eaLnBrk="0" fontAlgn="base" hangingPunct="0">
              <a:spcBef>
                <a:spcPct val="0"/>
              </a:spcBef>
              <a:spcAft>
                <a:spcPct val="0"/>
              </a:spcAft>
              <a:defRPr sz="2000">
                <a:solidFill>
                  <a:schemeClr val="tx1"/>
                </a:solidFill>
                <a:latin typeface="Arial" charset="0"/>
                <a:cs typeface="Arial" charset="0"/>
              </a:defRPr>
            </a:lvl8pPr>
            <a:lvl9pPr marL="3886200" indent="-228600" eaLnBrk="0" fontAlgn="base" hangingPunct="0">
              <a:spcBef>
                <a:spcPct val="0"/>
              </a:spcBef>
              <a:spcAft>
                <a:spcPct val="0"/>
              </a:spcAft>
              <a:defRPr sz="2000">
                <a:solidFill>
                  <a:schemeClr val="tx1"/>
                </a:solidFill>
                <a:latin typeface="Arial" charset="0"/>
                <a:cs typeface="Arial" charset="0"/>
              </a:defRPr>
            </a:lvl9pPr>
          </a:lstStyle>
          <a:p>
            <a:pPr algn="r" defTabSz="913212" eaLnBrk="1" hangingPunct="1">
              <a:spcBef>
                <a:spcPct val="50000"/>
              </a:spcBef>
            </a:pPr>
            <a:r>
              <a:rPr lang="en-US" sz="600" i="1" err="1">
                <a:solidFill>
                  <a:prstClr val="black"/>
                </a:solidFill>
              </a:rPr>
              <a:t>Kilde</a:t>
            </a:r>
            <a:r>
              <a:rPr lang="en-US" sz="600" i="1">
                <a:solidFill>
                  <a:prstClr val="black"/>
                </a:solidFill>
              </a:rPr>
              <a:t>: Thomson Reuters / Nordea</a:t>
            </a:r>
          </a:p>
        </p:txBody>
      </p:sp>
      <p:sp>
        <p:nvSpPr>
          <p:cNvPr id="11" name="Rectangle 10">
            <a:extLst>
              <a:ext uri="{FF2B5EF4-FFF2-40B4-BE49-F238E27FC236}">
                <a16:creationId xmlns:a16="http://schemas.microsoft.com/office/drawing/2014/main" id="{886AB46C-FBCE-4629-BE29-DA6D1285F9E3}"/>
              </a:ext>
            </a:extLst>
          </p:cNvPr>
          <p:cNvSpPr/>
          <p:nvPr userDrawn="1"/>
        </p:nvSpPr>
        <p:spPr>
          <a:xfrm>
            <a:off x="647831" y="6377172"/>
            <a:ext cx="3959409" cy="21597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47" tIns="45673" rIns="91347" bIns="45673" numCol="1" spcCol="0" rtlCol="0" fromWordArt="0" anchor="ctr" anchorCtr="0" forceAA="0" compatLnSpc="1">
            <a:prstTxWarp prst="textNoShape">
              <a:avLst/>
            </a:prstTxWarp>
            <a:noAutofit/>
          </a:bodyPr>
          <a:lstStyle/>
          <a:p>
            <a:pPr eaLnBrk="0" hangingPunct="0">
              <a:buClr>
                <a:prstClr val="black"/>
              </a:buClr>
            </a:pPr>
            <a:endParaRPr lang="en-US" sz="1000">
              <a:solidFill>
                <a:prstClr val="black"/>
              </a:solidFill>
              <a:latin typeface="Arial"/>
            </a:endParaRPr>
          </a:p>
        </p:txBody>
      </p:sp>
      <p:sp>
        <p:nvSpPr>
          <p:cNvPr id="12" name="Rectangle 11">
            <a:extLst>
              <a:ext uri="{FF2B5EF4-FFF2-40B4-BE49-F238E27FC236}">
                <a16:creationId xmlns:a16="http://schemas.microsoft.com/office/drawing/2014/main" id="{F637B945-AACC-462C-97FC-12E53CA39771}"/>
              </a:ext>
            </a:extLst>
          </p:cNvPr>
          <p:cNvSpPr/>
          <p:nvPr userDrawn="1"/>
        </p:nvSpPr>
        <p:spPr>
          <a:xfrm>
            <a:off x="6217026" y="1332089"/>
            <a:ext cx="5326612" cy="251942"/>
          </a:xfrm>
          <a:prstGeom prst="rect">
            <a:avLst/>
          </a:prstGeom>
          <a:solidFill>
            <a:schemeClr val="tx2"/>
          </a:solidFill>
          <a:ln w="9525">
            <a:solidFill>
              <a:srgbClr val="00005E"/>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47" tIns="45673" rIns="91347" bIns="45673" numCol="1" spcCol="0" rtlCol="0" fromWordArt="0" anchor="ctr" anchorCtr="0" forceAA="0" compatLnSpc="1">
            <a:prstTxWarp prst="textNoShape">
              <a:avLst/>
            </a:prstTxWarp>
            <a:noAutofit/>
          </a:bodyPr>
          <a:lstStyle/>
          <a:p>
            <a:pPr algn="ctr" eaLnBrk="0" hangingPunct="0">
              <a:buClr>
                <a:prstClr val="black"/>
              </a:buClr>
              <a:defRPr/>
            </a:pPr>
            <a:r>
              <a:rPr lang="en-US" sz="1200" b="1">
                <a:solidFill>
                  <a:prstClr val="white"/>
                </a:solidFill>
                <a:latin typeface="Arial"/>
              </a:rPr>
              <a:t>HEADLINE</a:t>
            </a:r>
          </a:p>
        </p:txBody>
      </p:sp>
      <p:sp>
        <p:nvSpPr>
          <p:cNvPr id="13" name="Rectangle 12">
            <a:extLst>
              <a:ext uri="{FF2B5EF4-FFF2-40B4-BE49-F238E27FC236}">
                <a16:creationId xmlns:a16="http://schemas.microsoft.com/office/drawing/2014/main" id="{E391E89E-23A0-4BE9-B4E8-D9B06503DC9D}"/>
              </a:ext>
            </a:extLst>
          </p:cNvPr>
          <p:cNvSpPr/>
          <p:nvPr userDrawn="1"/>
        </p:nvSpPr>
        <p:spPr>
          <a:xfrm>
            <a:off x="6217026" y="1332090"/>
            <a:ext cx="5326613" cy="4750900"/>
          </a:xfrm>
          <a:prstGeom prst="rect">
            <a:avLst/>
          </a:prstGeom>
          <a:noFill/>
          <a:ln w="127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47" tIns="45673" rIns="91347" bIns="45673" numCol="1" spcCol="0" rtlCol="0" fromWordArt="0" anchor="ctr" anchorCtr="0" forceAA="0" compatLnSpc="1">
            <a:prstTxWarp prst="textNoShape">
              <a:avLst/>
            </a:prstTxWarp>
            <a:noAutofit/>
          </a:bodyPr>
          <a:lstStyle/>
          <a:p>
            <a:pPr eaLnBrk="0" hangingPunct="0">
              <a:buClr>
                <a:prstClr val="black"/>
              </a:buClr>
              <a:defRPr/>
            </a:pPr>
            <a:endParaRPr lang="en-US" sz="1000">
              <a:solidFill>
                <a:prstClr val="black"/>
              </a:solidFill>
              <a:latin typeface="Arial"/>
            </a:endParaRPr>
          </a:p>
        </p:txBody>
      </p:sp>
      <p:sp>
        <p:nvSpPr>
          <p:cNvPr id="14" name="Rectangle 13">
            <a:extLst>
              <a:ext uri="{FF2B5EF4-FFF2-40B4-BE49-F238E27FC236}">
                <a16:creationId xmlns:a16="http://schemas.microsoft.com/office/drawing/2014/main" id="{EE41ED50-FA5D-432D-80B8-8621B1560E02}"/>
              </a:ext>
            </a:extLst>
          </p:cNvPr>
          <p:cNvSpPr/>
          <p:nvPr userDrawn="1"/>
        </p:nvSpPr>
        <p:spPr>
          <a:xfrm>
            <a:off x="647830" y="1327985"/>
            <a:ext cx="5326613" cy="4750900"/>
          </a:xfrm>
          <a:prstGeom prst="rect">
            <a:avLst/>
          </a:prstGeom>
          <a:noFill/>
          <a:ln w="127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47" tIns="45673" rIns="91347" bIns="45673" numCol="1" spcCol="0" rtlCol="0" fromWordArt="0" anchor="ctr" anchorCtr="0" forceAA="0" compatLnSpc="1">
            <a:prstTxWarp prst="textNoShape">
              <a:avLst/>
            </a:prstTxWarp>
            <a:noAutofit/>
          </a:bodyPr>
          <a:lstStyle/>
          <a:p>
            <a:pPr eaLnBrk="0" hangingPunct="0">
              <a:buClr>
                <a:prstClr val="black"/>
              </a:buClr>
              <a:defRPr/>
            </a:pPr>
            <a:endParaRPr lang="en-US" sz="1000">
              <a:solidFill>
                <a:prstClr val="black"/>
              </a:solidFill>
              <a:latin typeface="Arial"/>
            </a:endParaRPr>
          </a:p>
        </p:txBody>
      </p:sp>
      <p:sp>
        <p:nvSpPr>
          <p:cNvPr id="15" name="TextBox 14">
            <a:extLst>
              <a:ext uri="{FF2B5EF4-FFF2-40B4-BE49-F238E27FC236}">
                <a16:creationId xmlns:a16="http://schemas.microsoft.com/office/drawing/2014/main" id="{999FE6F1-5BA2-46FC-B799-63C074B9D145}"/>
              </a:ext>
            </a:extLst>
          </p:cNvPr>
          <p:cNvSpPr txBox="1"/>
          <p:nvPr userDrawn="1"/>
        </p:nvSpPr>
        <p:spPr>
          <a:xfrm rot="2677788">
            <a:off x="11131270" y="386346"/>
            <a:ext cx="1159127" cy="158326"/>
          </a:xfrm>
          <a:prstGeom prst="rect">
            <a:avLst/>
          </a:prstGeom>
        </p:spPr>
        <p:txBody>
          <a:bodyPr vert="horz" wrap="square" lIns="0" tIns="0" rIns="0" bIns="0" rtlCol="0">
            <a:noAutofit/>
          </a:bodyPr>
          <a:lstStyle/>
          <a:p>
            <a:pPr algn="ctr" eaLnBrk="0" fontAlgn="auto" hangingPunct="0">
              <a:spcAft>
                <a:spcPts val="0"/>
              </a:spcAft>
              <a:buClr>
                <a:prstClr val="black"/>
              </a:buClr>
            </a:pPr>
            <a:r>
              <a:rPr lang="en-US" sz="1000" b="1">
                <a:solidFill>
                  <a:prstClr val="white"/>
                </a:solidFill>
                <a:cs typeface="+mn-cs"/>
              </a:rPr>
              <a:t>KONJUNKTURER</a:t>
            </a:r>
          </a:p>
        </p:txBody>
      </p:sp>
      <p:sp>
        <p:nvSpPr>
          <p:cNvPr id="16" name="Text Placeholder 2">
            <a:extLst>
              <a:ext uri="{FF2B5EF4-FFF2-40B4-BE49-F238E27FC236}">
                <a16:creationId xmlns:a16="http://schemas.microsoft.com/office/drawing/2014/main" id="{2DAA8A4C-8DE1-4C40-B8B9-DDB3FFBC07BD}"/>
              </a:ext>
            </a:extLst>
          </p:cNvPr>
          <p:cNvSpPr txBox="1"/>
          <p:nvPr userDrawn="1"/>
        </p:nvSpPr>
        <p:spPr>
          <a:xfrm>
            <a:off x="6215954" y="1607621"/>
            <a:ext cx="5307566" cy="4485059"/>
          </a:xfrm>
          <a:prstGeom prst="rect">
            <a:avLst/>
          </a:prstGeom>
          <a:noFill/>
          <a:ln w="25400" cap="flat" cmpd="sng" algn="ctr">
            <a:noFill/>
            <a:prstDash val="solid"/>
          </a:ln>
        </p:spPr>
        <p:style>
          <a:lnRef idx="2">
            <a:schemeClr val="accent1">
              <a:shade val="50000"/>
            </a:schemeClr>
          </a:lnRef>
          <a:fillRef idx="1">
            <a:schemeClr val="accent1"/>
          </a:fillRef>
          <a:effectRef idx="0">
            <a:schemeClr val="accent1"/>
          </a:effectRef>
          <a:fontRef idx="minor">
            <a:schemeClr val="lt1"/>
          </a:fontRef>
        </p:style>
        <p:txBody>
          <a:bodyPr vert="horz" lIns="143819" tIns="143819" rIns="143819" bIns="143819" rtlCol="0" anchor="t">
            <a:noAutofit/>
          </a:bodyPr>
          <a:lstStyle>
            <a:lvl1pPr marL="215265" indent="-215265" algn="l" defTabSz="1088390" rtl="0" eaLnBrk="1" latinLnBrk="0" hangingPunct="1">
              <a:spcBef>
                <a:spcPts val="1200"/>
              </a:spcBef>
              <a:buFont typeface="Arial" panose="020B0604020202020204" pitchFamily="34" charset="0"/>
              <a:buChar char="•"/>
              <a:defRPr sz="1600" kern="1200">
                <a:solidFill>
                  <a:schemeClr val="lt1"/>
                </a:solidFill>
                <a:latin typeface="+mn-lt"/>
                <a:ea typeface="+mn-ea"/>
                <a:cs typeface="+mn-cs"/>
              </a:defRPr>
            </a:lvl1pPr>
            <a:lvl2pPr marL="471805" indent="-214630" algn="l" defTabSz="1088390" rtl="0" eaLnBrk="1" latinLnBrk="0" hangingPunct="1">
              <a:spcBef>
                <a:spcPts val="0"/>
              </a:spcBef>
              <a:buFont typeface="Arial" panose="020B0604020202020204" pitchFamily="34" charset="0"/>
              <a:buChar char="–"/>
              <a:defRPr sz="1200" kern="1200">
                <a:solidFill>
                  <a:schemeClr val="lt1"/>
                </a:solidFill>
                <a:latin typeface="+mn-lt"/>
                <a:ea typeface="+mn-ea"/>
                <a:cs typeface="+mn-cs"/>
              </a:defRPr>
            </a:lvl2pPr>
            <a:lvl3pPr marL="728980" indent="-214630" algn="l" defTabSz="1088390" rtl="0" eaLnBrk="1" latinLnBrk="0" hangingPunct="1">
              <a:spcBef>
                <a:spcPts val="0"/>
              </a:spcBef>
              <a:buFont typeface="Arial" panose="020B0604020202020204" pitchFamily="34" charset="0"/>
              <a:buChar char="−"/>
              <a:defRPr sz="1200" kern="1200">
                <a:solidFill>
                  <a:schemeClr val="lt1"/>
                </a:solidFill>
                <a:latin typeface="+mn-lt"/>
                <a:ea typeface="+mn-ea"/>
                <a:cs typeface="+mn-cs"/>
              </a:defRPr>
            </a:lvl3pPr>
            <a:lvl4pPr marL="986155" indent="-214630" algn="l" defTabSz="1088390" rtl="0" eaLnBrk="1" latinLnBrk="0" hangingPunct="1">
              <a:spcBef>
                <a:spcPts val="0"/>
              </a:spcBef>
              <a:buFont typeface="Arial" panose="020B0604020202020204" pitchFamily="34" charset="0"/>
              <a:buChar char="−"/>
              <a:defRPr sz="1200" kern="1200">
                <a:solidFill>
                  <a:schemeClr val="lt1"/>
                </a:solidFill>
                <a:latin typeface="+mn-lt"/>
                <a:ea typeface="+mn-ea"/>
                <a:cs typeface="+mn-cs"/>
              </a:defRPr>
            </a:lvl4pPr>
            <a:lvl5pPr marL="1243330" indent="-214630" algn="l" defTabSz="1088390" rtl="0" eaLnBrk="1" latinLnBrk="0" hangingPunct="1">
              <a:spcBef>
                <a:spcPts val="0"/>
              </a:spcBef>
              <a:buFont typeface="Arial" panose="020B0604020202020204" pitchFamily="34" charset="0"/>
              <a:buChar char="−"/>
              <a:defRPr sz="1200" kern="1200">
                <a:solidFill>
                  <a:schemeClr val="lt1"/>
                </a:solidFill>
                <a:latin typeface="+mn-lt"/>
                <a:ea typeface="+mn-ea"/>
                <a:cs typeface="+mn-cs"/>
              </a:defRPr>
            </a:lvl5pPr>
            <a:lvl6pPr marL="2994025" indent="-272415" algn="l" defTabSz="1088390" rtl="0" eaLnBrk="1" latinLnBrk="0" hangingPunct="1">
              <a:spcBef>
                <a:spcPct val="20000"/>
              </a:spcBef>
              <a:buFont typeface="Arial" panose="020B0604020202020204" pitchFamily="34" charset="0"/>
              <a:buChar char="•"/>
              <a:defRPr sz="2400" kern="1200">
                <a:solidFill>
                  <a:schemeClr val="lt1"/>
                </a:solidFill>
                <a:latin typeface="+mn-lt"/>
                <a:ea typeface="+mn-ea"/>
                <a:cs typeface="+mn-cs"/>
              </a:defRPr>
            </a:lvl6pPr>
            <a:lvl7pPr marL="3538220" indent="-272415" algn="l" defTabSz="1088390" rtl="0" eaLnBrk="1" latinLnBrk="0" hangingPunct="1">
              <a:spcBef>
                <a:spcPct val="20000"/>
              </a:spcBef>
              <a:buFont typeface="Arial" panose="020B0604020202020204" pitchFamily="34" charset="0"/>
              <a:buChar char="•"/>
              <a:defRPr sz="2400" kern="1200">
                <a:solidFill>
                  <a:schemeClr val="lt1"/>
                </a:solidFill>
                <a:latin typeface="+mn-lt"/>
                <a:ea typeface="+mn-ea"/>
                <a:cs typeface="+mn-cs"/>
              </a:defRPr>
            </a:lvl7pPr>
            <a:lvl8pPr marL="4083050" indent="-272415" algn="l" defTabSz="1088390" rtl="0" eaLnBrk="1" latinLnBrk="0" hangingPunct="1">
              <a:spcBef>
                <a:spcPct val="20000"/>
              </a:spcBef>
              <a:buFont typeface="Arial" panose="020B0604020202020204" pitchFamily="34" charset="0"/>
              <a:buChar char="•"/>
              <a:defRPr sz="2400" kern="1200">
                <a:solidFill>
                  <a:schemeClr val="lt1"/>
                </a:solidFill>
                <a:latin typeface="+mn-lt"/>
                <a:ea typeface="+mn-ea"/>
                <a:cs typeface="+mn-cs"/>
              </a:defRPr>
            </a:lvl8pPr>
            <a:lvl9pPr marL="4627245" indent="-272415" algn="l" defTabSz="1088390" rtl="0" eaLnBrk="1" latinLnBrk="0" hangingPunct="1">
              <a:spcBef>
                <a:spcPct val="20000"/>
              </a:spcBef>
              <a:buFont typeface="Arial" panose="020B0604020202020204" pitchFamily="34" charset="0"/>
              <a:buChar char="•"/>
              <a:defRPr sz="2400" kern="1200">
                <a:solidFill>
                  <a:schemeClr val="lt1"/>
                </a:solidFill>
                <a:latin typeface="+mn-lt"/>
                <a:ea typeface="+mn-ea"/>
                <a:cs typeface="+mn-cs"/>
              </a:defRPr>
            </a:lvl9pPr>
          </a:lstStyle>
          <a:p>
            <a:pPr marL="214962" indent="-214962" defTabSz="1086867" fontAlgn="auto">
              <a:spcAft>
                <a:spcPts val="0"/>
              </a:spcAft>
              <a:buClrTx/>
              <a:defRPr/>
            </a:pPr>
            <a:r>
              <a:rPr lang="en-US" sz="1200">
                <a:solidFill>
                  <a:prstClr val="black"/>
                </a:solidFill>
                <a:latin typeface="Arial"/>
              </a:rPr>
              <a:t>Insert graph</a:t>
            </a:r>
          </a:p>
          <a:p>
            <a:pPr marL="214962" indent="-214962" defTabSz="1086867" fontAlgn="auto">
              <a:spcAft>
                <a:spcPts val="0"/>
              </a:spcAft>
              <a:buClrTx/>
              <a:defRPr/>
            </a:pPr>
            <a:r>
              <a:rPr lang="en-US" sz="1200">
                <a:solidFill>
                  <a:prstClr val="black"/>
                </a:solidFill>
                <a:latin typeface="Arial"/>
              </a:rPr>
              <a:t>TR: Export to .ppt as </a:t>
            </a:r>
          </a:p>
          <a:p>
            <a:pPr marL="214962" indent="-214962" defTabSz="1086867" fontAlgn="auto">
              <a:spcAft>
                <a:spcPts val="0"/>
              </a:spcAft>
              <a:buClrTx/>
              <a:defRPr/>
            </a:pPr>
            <a:endParaRPr lang="en-US" sz="1200">
              <a:solidFill>
                <a:prstClr val="black"/>
              </a:solidFill>
              <a:latin typeface="Arial"/>
            </a:endParaRPr>
          </a:p>
        </p:txBody>
      </p:sp>
      <p:pic>
        <p:nvPicPr>
          <p:cNvPr id="17" name="Picture 16" descr="&lt;Chart&gt;&lt;ImageInfo Version=&quot;5.17.26.0&quot; GUID=&quot;c272e0705bcc49a6bd24dd9b70049fde&quot; DsId=&quot;ZPKF146&quot; T1SubID=&quot;&quot; Width=&quot;55635&quot; Height=&quot;36964&quot; Format=&quot;emf&quot; ChartGroupUID=&quot;24b87b95-908c-491f-9826-04441a63df50&quot; GroupName=&quot;Denmark&quot; ChartName=&quot;Kina vs. Europa EPS&quot; ChartStyleName=&quot;16:9  Large, Portrait&quot; GroupNameEncoded=&quot;Denmark&quot; ChartNameEncoded=&quot;Kina+vs.+Europa+EPS&quot; ChartStyleNameEncoded=&quot;16%3a9++Large%2c+Portrait&quot; ShortCode=&quot;&quot; ChartOwner=&quot;ZPKF032&quot; TemplateId=&quot;&quot; TemplateName=&quot;&quot; TemplateNameEncoded=&quot;&quot; EditionId=&quot;&quot; EditionGenerationDate=&quot;&quot; RefreshDate=&quot;10/10/2018 09:10:43&quot; ExportChartsIn=&quot;CurrentSlide&quot; ExportChartsTo=&quot; &quot; ExportChartAs=&quot; &quot; SpecifiedCellRow=&quot;0&quot; SpecifiedCellCol=&quot;0&quot; NoofColumns=&quot;1&quot; NoofChartPerPage=&quot;0&quot; SpaceBetweenCharts=&quot;0&quot; SpaceBetweenRowChart=&quot;0&quot; Transparent=&quot;1&quot; NoofRows=&quot;1&quot; LeftMargin=&quot;65461&quot; RightMargin=&quot;0&quot; TopMargin=&quot;16743&quot; FootMargin=&quot;0&quot; Orientation=&quot;landscape&quot; FileNameTemplate=&quot;&quot; ImageFileName=&quot;&quot; ChartTitle=&quot;&quot; DoStretch=&quot;false&quot; Pr=&quot;&quot; /&gt;&lt;/Chart&gt;">
            <a:extLst>
              <a:ext uri="{FF2B5EF4-FFF2-40B4-BE49-F238E27FC236}">
                <a16:creationId xmlns:a16="http://schemas.microsoft.com/office/drawing/2014/main" id="{5E6E3299-5DEE-4FC3-943F-C75C1CFBB22C}"/>
              </a:ext>
            </a:extLst>
          </p:cNvPr>
          <p:cNvPicPr>
            <a:picLocks/>
          </p:cNvPicPr>
          <p:nvPr userDrawn="1"/>
        </p:nvPicPr>
        <p:blipFill>
          <a:blip r:embed="rId2"/>
          <a:stretch>
            <a:fillRect/>
          </a:stretch>
        </p:blipFill>
        <p:spPr>
          <a:xfrm>
            <a:off x="623353693" y="159440161"/>
            <a:ext cx="529782236" cy="352000593"/>
          </a:xfrm>
          <a:prstGeom prst="rect">
            <a:avLst/>
          </a:prstGeom>
        </p:spPr>
      </p:pic>
      <p:pic>
        <p:nvPicPr>
          <p:cNvPr id="18" name="Picture 17" descr="&lt;Chart&gt;&lt;ImageInfo Version=&quot;5.17.26.0&quot; GUID=&quot;6fcea740872d463d8b1c95f5cc8fe3b4&quot; DsId=&quot;ZPKF146&quot; T1SubID=&quot;&quot; Width=&quot;55635&quot; Height=&quot;36964&quot; Format=&quot;emf&quot; ChartGroupUID=&quot;24b87b95-908c-491f-9826-04441a63df50&quot; GroupName=&quot;Denmark&quot; ChartName=&quot;Kina vs. Europa EPS&quot; ChartStyleName=&quot;16:9  Large, Portrait&quot; GroupNameEncoded=&quot;Denmark&quot; ChartNameEncoded=&quot;Kina+vs.+Europa+EPS&quot; ChartStyleNameEncoded=&quot;16%3a9++Large%2c+Portrait&quot; ShortCode=&quot;&quot; ChartOwner=&quot;ZPKF032&quot; TemplateId=&quot;&quot; TemplateName=&quot;&quot; TemplateNameEncoded=&quot;&quot; EditionId=&quot;&quot; EditionGenerationDate=&quot;&quot; RefreshDate=&quot;10/10/2018 09:11:42&quot; ExportChartsIn=&quot;CurrentSlide&quot; ExportChartsTo=&quot; &quot; ExportChartAs=&quot; &quot; SpecifiedCellRow=&quot;0&quot; SpecifiedCellCol=&quot;0&quot; NoofColumns=&quot;1&quot; NoofChartPerPage=&quot;0&quot; SpaceBetweenCharts=&quot;0&quot; SpaceBetweenRowChart=&quot;0&quot; Transparent=&quot;1&quot; NoofRows=&quot;1&quot; LeftMargin=&quot;65461&quot; RightMargin=&quot;0&quot; TopMargin=&quot;16743&quot; FootMargin=&quot;0&quot; Orientation=&quot;landscape&quot; FileNameTemplate=&quot;&quot; ImageFileName=&quot;&quot; ChartTitle=&quot;&quot; DoStretch=&quot;false&quot; Pr=&quot;&quot; /&gt;&lt;/Chart&gt;">
            <a:extLst>
              <a:ext uri="{FF2B5EF4-FFF2-40B4-BE49-F238E27FC236}">
                <a16:creationId xmlns:a16="http://schemas.microsoft.com/office/drawing/2014/main" id="{C85FD471-4C77-4BFD-A552-6C909D685DA8}"/>
              </a:ext>
            </a:extLst>
          </p:cNvPr>
          <p:cNvPicPr>
            <a:picLocks/>
          </p:cNvPicPr>
          <p:nvPr userDrawn="1"/>
        </p:nvPicPr>
        <p:blipFill>
          <a:blip r:embed="rId3"/>
          <a:stretch>
            <a:fillRect/>
          </a:stretch>
        </p:blipFill>
        <p:spPr>
          <a:xfrm>
            <a:off x="623353693" y="159440161"/>
            <a:ext cx="529782236" cy="352000593"/>
          </a:xfrm>
          <a:prstGeom prst="rect">
            <a:avLst/>
          </a:prstGeom>
        </p:spPr>
      </p:pic>
      <p:pic>
        <p:nvPicPr>
          <p:cNvPr id="19" name="Picture 18" descr="&lt;Chart&gt;&lt;ImageInfo Version=&quot;5.17.26.0&quot; GUID=&quot;7c397d8cfea24577bbf6aa1f34d93536&quot; DsId=&quot;ZPKF146&quot; T1SubID=&quot;&quot; Width=&quot;55635&quot; Height=&quot;36964&quot; Format=&quot;emf&quot; ChartGroupUID=&quot;6e384bb9-1f03-44a7-88ab-215c85e8eac1&quot; GroupName=&quot;Denmark&quot; ChartName=&quot;trade volumes&quot; ChartStyleName=&quot;16:9  Large, Portrait&quot; GroupNameEncoded=&quot;Denmark&quot; ChartNameEncoded=&quot;trade+volumes&quot; ChartStyleNameEncoded=&quot;16%3a9++Large%2c+Portrait&quot; ShortCode=&quot;&quot; ChartOwner=&quot;ZPKF032&quot; TemplateId=&quot;&quot; TemplateName=&quot;&quot; TemplateNameEncoded=&quot;&quot; EditionId=&quot;&quot; EditionGenerationDate=&quot;&quot; RefreshDate=&quot;10/10/2018 09:22:53&quot; ExportChartsIn=&quot;CurrentSlide&quot; ExportChartsTo=&quot; &quot; ExportChartAs=&quot; &quot; SpecifiedCellRow=&quot;0&quot; SpecifiedCellCol=&quot;0&quot; NoofColumns=&quot;1&quot; NoofChartPerPage=&quot;0&quot; SpaceBetweenCharts=&quot;0&quot; SpaceBetweenRowChart=&quot;0&quot; Transparent=&quot;0&quot; NoofRows=&quot;1&quot; LeftMargin=&quot;65461&quot; RightMargin=&quot;0&quot; TopMargin=&quot;16743&quot; FootMargin=&quot;0&quot; Orientation=&quot;landscape&quot; FileNameTemplate=&quot;&quot; ImageFileName=&quot;&quot; ChartTitle=&quot;&quot; DoStretch=&quot;false&quot; Pr=&quot;&quot; /&gt;&lt;/Chart&gt;">
            <a:extLst>
              <a:ext uri="{FF2B5EF4-FFF2-40B4-BE49-F238E27FC236}">
                <a16:creationId xmlns:a16="http://schemas.microsoft.com/office/drawing/2014/main" id="{1666FC94-4890-44D1-A070-2A01C7CA3DD3}"/>
              </a:ext>
            </a:extLst>
          </p:cNvPr>
          <p:cNvPicPr>
            <a:picLocks/>
          </p:cNvPicPr>
          <p:nvPr userDrawn="1"/>
        </p:nvPicPr>
        <p:blipFill>
          <a:blip r:embed="rId4"/>
          <a:stretch>
            <a:fillRect/>
          </a:stretch>
        </p:blipFill>
        <p:spPr>
          <a:xfrm>
            <a:off x="623353693" y="159440161"/>
            <a:ext cx="529782236" cy="352000593"/>
          </a:xfrm>
          <a:prstGeom prst="rect">
            <a:avLst/>
          </a:prstGeom>
        </p:spPr>
      </p:pic>
    </p:spTree>
    <p:extLst>
      <p:ext uri="{BB962C8B-B14F-4D97-AF65-F5344CB8AC3E}">
        <p14:creationId xmlns:p14="http://schemas.microsoft.com/office/powerpoint/2010/main" val="5815372"/>
      </p:ext>
    </p:extLst>
  </p:cSld>
  <p:clrMapOvr>
    <a:masterClrMapping/>
  </p:clrMapOvr>
  <p:hf hdr="0" ftr="0" dt="0"/>
</p:sldLayout>
</file>

<file path=ppt/slideLayouts/slideLayout388.xml><?xml version="1.0" encoding="utf-8"?>
<p:sldLayout xmlns:a="http://schemas.openxmlformats.org/drawingml/2006/main" xmlns:r="http://schemas.openxmlformats.org/officeDocument/2006/relationships" xmlns:p="http://schemas.openxmlformats.org/presentationml/2006/main" showMasterSp="0" preserve="1" userDrawn="1">
  <p:cSld name="End Slide Blue">
    <p:bg>
      <p:bgPr>
        <a:solidFill>
          <a:srgbClr val="00005E"/>
        </a:soli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647834" y="1338890"/>
            <a:ext cx="7198125" cy="795416"/>
          </a:xfrm>
        </p:spPr>
        <p:txBody>
          <a:bodyPr/>
          <a:lstStyle>
            <a:lvl1pPr>
              <a:defRPr sz="2896">
                <a:solidFill>
                  <a:srgbClr val="FBD9CA"/>
                </a:solidFill>
              </a:defRPr>
            </a:lvl1pPr>
          </a:lstStyle>
          <a:p>
            <a:r>
              <a:rPr lang="en-US"/>
              <a:t>Click to edit Master title style</a:t>
            </a:r>
          </a:p>
        </p:txBody>
      </p:sp>
      <p:sp>
        <p:nvSpPr>
          <p:cNvPr id="3" name="Subtitle 2"/>
          <p:cNvSpPr>
            <a:spLocks noGrp="1"/>
          </p:cNvSpPr>
          <p:nvPr>
            <p:ph type="subTitle" idx="1"/>
          </p:nvPr>
        </p:nvSpPr>
        <p:spPr>
          <a:xfrm>
            <a:off x="647834" y="2133117"/>
            <a:ext cx="7198125" cy="719833"/>
          </a:xfrm>
        </p:spPr>
        <p:txBody>
          <a:bodyPr/>
          <a:lstStyle>
            <a:lvl1pPr marL="0" indent="0" algn="l">
              <a:spcBef>
                <a:spcPts val="0"/>
              </a:spcBef>
              <a:buNone/>
              <a:defRPr b="1">
                <a:solidFill>
                  <a:srgbClr val="FFFFFF"/>
                </a:solidFill>
              </a:defRPr>
            </a:lvl1pPr>
            <a:lvl2pPr marL="543790" indent="0" algn="ctr">
              <a:buNone/>
              <a:defRPr>
                <a:solidFill>
                  <a:schemeClr val="tx1">
                    <a:tint val="75000"/>
                  </a:schemeClr>
                </a:solidFill>
              </a:defRPr>
            </a:lvl2pPr>
            <a:lvl3pPr marL="1087579" indent="0" algn="ctr">
              <a:buNone/>
              <a:defRPr>
                <a:solidFill>
                  <a:schemeClr val="tx1">
                    <a:tint val="75000"/>
                  </a:schemeClr>
                </a:solidFill>
              </a:defRPr>
            </a:lvl3pPr>
            <a:lvl4pPr marL="1631367" indent="0" algn="ctr">
              <a:buNone/>
              <a:defRPr>
                <a:solidFill>
                  <a:schemeClr val="tx1">
                    <a:tint val="75000"/>
                  </a:schemeClr>
                </a:solidFill>
              </a:defRPr>
            </a:lvl4pPr>
            <a:lvl5pPr marL="2175157" indent="0" algn="ctr">
              <a:buNone/>
              <a:defRPr>
                <a:solidFill>
                  <a:schemeClr val="tx1">
                    <a:tint val="75000"/>
                  </a:schemeClr>
                </a:solidFill>
              </a:defRPr>
            </a:lvl5pPr>
            <a:lvl6pPr marL="2718948" indent="0" algn="ctr">
              <a:buNone/>
              <a:defRPr>
                <a:solidFill>
                  <a:schemeClr val="tx1">
                    <a:tint val="75000"/>
                  </a:schemeClr>
                </a:solidFill>
              </a:defRPr>
            </a:lvl6pPr>
            <a:lvl7pPr marL="3262737" indent="0" algn="ctr">
              <a:buNone/>
              <a:defRPr>
                <a:solidFill>
                  <a:schemeClr val="tx1">
                    <a:tint val="75000"/>
                  </a:schemeClr>
                </a:solidFill>
              </a:defRPr>
            </a:lvl7pPr>
            <a:lvl8pPr marL="3806526" indent="0" algn="ctr">
              <a:buNone/>
              <a:defRPr>
                <a:solidFill>
                  <a:schemeClr val="tx1">
                    <a:tint val="75000"/>
                  </a:schemeClr>
                </a:solidFill>
              </a:defRPr>
            </a:lvl8pPr>
            <a:lvl9pPr marL="4350316" indent="0" algn="ctr">
              <a:buNone/>
              <a:defRPr>
                <a:solidFill>
                  <a:schemeClr val="tx1">
                    <a:tint val="75000"/>
                  </a:schemeClr>
                </a:solidFill>
              </a:defRPr>
            </a:lvl9pPr>
          </a:lstStyle>
          <a:p>
            <a:r>
              <a:rPr lang="en-US"/>
              <a:t>Click to edit Master subtitle style</a:t>
            </a:r>
          </a:p>
        </p:txBody>
      </p:sp>
      <p:sp>
        <p:nvSpPr>
          <p:cNvPr id="6" name="Text Placeholder 5"/>
          <p:cNvSpPr>
            <a:spLocks noGrp="1"/>
          </p:cNvSpPr>
          <p:nvPr>
            <p:ph type="body" sz="quarter" idx="10" hasCustomPrompt="1"/>
          </p:nvPr>
        </p:nvSpPr>
        <p:spPr>
          <a:xfrm>
            <a:off x="647835" y="3095283"/>
            <a:ext cx="1799756" cy="1259708"/>
          </a:xfrm>
        </p:spPr>
        <p:txBody>
          <a:bodyPr>
            <a:noAutofit/>
          </a:bodyPr>
          <a:lstStyle>
            <a:lvl1pPr marL="0" indent="0">
              <a:spcBef>
                <a:spcPts val="0"/>
              </a:spcBef>
              <a:buNone/>
              <a:defRPr sz="900">
                <a:solidFill>
                  <a:schemeClr val="bg1"/>
                </a:solidFill>
              </a:defRPr>
            </a:lvl1pPr>
            <a:lvl2pPr marL="256909" indent="0">
              <a:buNone/>
              <a:defRPr sz="900">
                <a:solidFill>
                  <a:schemeClr val="bg1"/>
                </a:solidFill>
              </a:defRPr>
            </a:lvl2pPr>
            <a:lvl3pPr marL="513817" indent="0">
              <a:buNone/>
              <a:defRPr sz="900">
                <a:solidFill>
                  <a:schemeClr val="bg1"/>
                </a:solidFill>
              </a:defRPr>
            </a:lvl3pPr>
            <a:lvl4pPr marL="770727" indent="0">
              <a:buNone/>
              <a:defRPr sz="900">
                <a:solidFill>
                  <a:schemeClr val="bg1"/>
                </a:solidFill>
              </a:defRPr>
            </a:lvl4pPr>
            <a:lvl5pPr marL="1027634" indent="0">
              <a:buNone/>
              <a:defRPr sz="900">
                <a:solidFill>
                  <a:schemeClr val="bg1"/>
                </a:solidFill>
              </a:defRPr>
            </a:lvl5pPr>
          </a:lstStyle>
          <a:p>
            <a:pPr lvl="0"/>
            <a:r>
              <a:rPr lang="en-US"/>
              <a:t>Disclaimer text</a:t>
            </a:r>
          </a:p>
        </p:txBody>
      </p:sp>
      <p:sp>
        <p:nvSpPr>
          <p:cNvPr id="15" name="Text Placeholder 5"/>
          <p:cNvSpPr>
            <a:spLocks noGrp="1"/>
          </p:cNvSpPr>
          <p:nvPr>
            <p:ph type="body" sz="quarter" idx="11" hasCustomPrompt="1"/>
          </p:nvPr>
        </p:nvSpPr>
        <p:spPr>
          <a:xfrm>
            <a:off x="2712506" y="3095283"/>
            <a:ext cx="1799756" cy="1259708"/>
          </a:xfrm>
        </p:spPr>
        <p:txBody>
          <a:bodyPr>
            <a:noAutofit/>
          </a:bodyPr>
          <a:lstStyle>
            <a:lvl1pPr marL="0" indent="0">
              <a:spcBef>
                <a:spcPts val="0"/>
              </a:spcBef>
              <a:buNone/>
              <a:defRPr sz="900">
                <a:solidFill>
                  <a:schemeClr val="bg1"/>
                </a:solidFill>
              </a:defRPr>
            </a:lvl1pPr>
            <a:lvl2pPr marL="256909" indent="0">
              <a:buNone/>
              <a:defRPr sz="900">
                <a:solidFill>
                  <a:schemeClr val="bg1"/>
                </a:solidFill>
              </a:defRPr>
            </a:lvl2pPr>
            <a:lvl3pPr marL="513817" indent="0">
              <a:buNone/>
              <a:defRPr sz="900">
                <a:solidFill>
                  <a:schemeClr val="bg1"/>
                </a:solidFill>
              </a:defRPr>
            </a:lvl3pPr>
            <a:lvl4pPr marL="770727" indent="0">
              <a:buNone/>
              <a:defRPr sz="900">
                <a:solidFill>
                  <a:schemeClr val="bg1"/>
                </a:solidFill>
              </a:defRPr>
            </a:lvl4pPr>
            <a:lvl5pPr marL="1027634" indent="0">
              <a:buNone/>
              <a:defRPr sz="900">
                <a:solidFill>
                  <a:schemeClr val="bg1"/>
                </a:solidFill>
              </a:defRPr>
            </a:lvl5pPr>
          </a:lstStyle>
          <a:p>
            <a:pPr lvl="0"/>
            <a:r>
              <a:rPr lang="en-US"/>
              <a:t>Disclaimer text</a:t>
            </a:r>
          </a:p>
        </p:txBody>
      </p:sp>
      <p:grpSp>
        <p:nvGrpSpPr>
          <p:cNvPr id="16" name="Pulse"/>
          <p:cNvGrpSpPr/>
          <p:nvPr userDrawn="1"/>
        </p:nvGrpSpPr>
        <p:grpSpPr>
          <a:xfrm>
            <a:off x="8749609" y="3029842"/>
            <a:ext cx="3445565" cy="3490105"/>
            <a:chOff x="8751888" y="3030538"/>
            <a:chExt cx="3446462" cy="3490913"/>
          </a:xfrm>
          <a:solidFill>
            <a:srgbClr val="0000FF"/>
          </a:solidFill>
        </p:grpSpPr>
        <p:sp>
          <p:nvSpPr>
            <p:cNvPr id="17" name="Freeform 5"/>
            <p:cNvSpPr>
              <a:spLocks/>
            </p:cNvSpPr>
            <p:nvPr userDrawn="1"/>
          </p:nvSpPr>
          <p:spPr bwMode="auto">
            <a:xfrm>
              <a:off x="9196388" y="3902076"/>
              <a:ext cx="449263" cy="1120775"/>
            </a:xfrm>
            <a:custGeom>
              <a:avLst/>
              <a:gdLst>
                <a:gd name="T0" fmla="*/ 71 w 142"/>
                <a:gd name="T1" fmla="*/ 355 h 355"/>
                <a:gd name="T2" fmla="*/ 71 w 142"/>
                <a:gd name="T3" fmla="*/ 355 h 355"/>
                <a:gd name="T4" fmla="*/ 0 w 142"/>
                <a:gd name="T5" fmla="*/ 284 h 355"/>
                <a:gd name="T6" fmla="*/ 0 w 142"/>
                <a:gd name="T7" fmla="*/ 71 h 355"/>
                <a:gd name="T8" fmla="*/ 71 w 142"/>
                <a:gd name="T9" fmla="*/ 0 h 355"/>
                <a:gd name="T10" fmla="*/ 142 w 142"/>
                <a:gd name="T11" fmla="*/ 71 h 355"/>
                <a:gd name="T12" fmla="*/ 142 w 142"/>
                <a:gd name="T13" fmla="*/ 284 h 355"/>
                <a:gd name="T14" fmla="*/ 71 w 142"/>
                <a:gd name="T15" fmla="*/ 355 h 3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2" h="355">
                  <a:moveTo>
                    <a:pt x="71" y="355"/>
                  </a:moveTo>
                  <a:cubicBezTo>
                    <a:pt x="71" y="355"/>
                    <a:pt x="71" y="355"/>
                    <a:pt x="71" y="355"/>
                  </a:cubicBezTo>
                  <a:cubicBezTo>
                    <a:pt x="32" y="355"/>
                    <a:pt x="0" y="323"/>
                    <a:pt x="0" y="284"/>
                  </a:cubicBezTo>
                  <a:cubicBezTo>
                    <a:pt x="0" y="71"/>
                    <a:pt x="0" y="71"/>
                    <a:pt x="0" y="71"/>
                  </a:cubicBezTo>
                  <a:cubicBezTo>
                    <a:pt x="0" y="32"/>
                    <a:pt x="32" y="0"/>
                    <a:pt x="71" y="0"/>
                  </a:cubicBezTo>
                  <a:cubicBezTo>
                    <a:pt x="110" y="0"/>
                    <a:pt x="142" y="32"/>
                    <a:pt x="142" y="71"/>
                  </a:cubicBezTo>
                  <a:cubicBezTo>
                    <a:pt x="142" y="284"/>
                    <a:pt x="142" y="284"/>
                    <a:pt x="142" y="284"/>
                  </a:cubicBezTo>
                  <a:cubicBezTo>
                    <a:pt x="142" y="323"/>
                    <a:pt x="110" y="355"/>
                    <a:pt x="71" y="355"/>
                  </a:cubicBezTo>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defTabSz="1087579" fontAlgn="auto">
                <a:spcBef>
                  <a:spcPts val="0"/>
                </a:spcBef>
                <a:spcAft>
                  <a:spcPts val="0"/>
                </a:spcAft>
              </a:pPr>
              <a:endParaRPr lang="en-GB" sz="2097">
                <a:solidFill>
                  <a:prstClr val="black"/>
                </a:solidFill>
                <a:latin typeface="Arial"/>
                <a:cs typeface="+mn-cs"/>
              </a:endParaRPr>
            </a:p>
          </p:txBody>
        </p:sp>
        <p:sp>
          <p:nvSpPr>
            <p:cNvPr id="24" name="Freeform 6"/>
            <p:cNvSpPr>
              <a:spLocks/>
            </p:cNvSpPr>
            <p:nvPr userDrawn="1"/>
          </p:nvSpPr>
          <p:spPr bwMode="auto">
            <a:xfrm>
              <a:off x="8751888" y="4551363"/>
              <a:ext cx="265113" cy="449263"/>
            </a:xfrm>
            <a:custGeom>
              <a:avLst/>
              <a:gdLst>
                <a:gd name="T0" fmla="*/ 42 w 84"/>
                <a:gd name="T1" fmla="*/ 142 h 142"/>
                <a:gd name="T2" fmla="*/ 42 w 84"/>
                <a:gd name="T3" fmla="*/ 142 h 142"/>
                <a:gd name="T4" fmla="*/ 0 w 84"/>
                <a:gd name="T5" fmla="*/ 99 h 142"/>
                <a:gd name="T6" fmla="*/ 0 w 84"/>
                <a:gd name="T7" fmla="*/ 42 h 142"/>
                <a:gd name="T8" fmla="*/ 42 w 84"/>
                <a:gd name="T9" fmla="*/ 0 h 142"/>
                <a:gd name="T10" fmla="*/ 84 w 84"/>
                <a:gd name="T11" fmla="*/ 42 h 142"/>
                <a:gd name="T12" fmla="*/ 84 w 84"/>
                <a:gd name="T13" fmla="*/ 99 h 142"/>
                <a:gd name="T14" fmla="*/ 42 w 84"/>
                <a:gd name="T15" fmla="*/ 142 h 1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4" h="142">
                  <a:moveTo>
                    <a:pt x="42" y="142"/>
                  </a:moveTo>
                  <a:cubicBezTo>
                    <a:pt x="42" y="142"/>
                    <a:pt x="42" y="142"/>
                    <a:pt x="42" y="142"/>
                  </a:cubicBezTo>
                  <a:cubicBezTo>
                    <a:pt x="18" y="142"/>
                    <a:pt x="0" y="123"/>
                    <a:pt x="0" y="99"/>
                  </a:cubicBezTo>
                  <a:cubicBezTo>
                    <a:pt x="0" y="42"/>
                    <a:pt x="0" y="42"/>
                    <a:pt x="0" y="42"/>
                  </a:cubicBezTo>
                  <a:cubicBezTo>
                    <a:pt x="0" y="19"/>
                    <a:pt x="18" y="0"/>
                    <a:pt x="42" y="0"/>
                  </a:cubicBezTo>
                  <a:cubicBezTo>
                    <a:pt x="65" y="0"/>
                    <a:pt x="84" y="19"/>
                    <a:pt x="84" y="42"/>
                  </a:cubicBezTo>
                  <a:cubicBezTo>
                    <a:pt x="84" y="99"/>
                    <a:pt x="84" y="99"/>
                    <a:pt x="84" y="99"/>
                  </a:cubicBezTo>
                  <a:cubicBezTo>
                    <a:pt x="84" y="123"/>
                    <a:pt x="65" y="142"/>
                    <a:pt x="42" y="142"/>
                  </a:cubicBezTo>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defTabSz="1087579" fontAlgn="auto">
                <a:spcBef>
                  <a:spcPts val="0"/>
                </a:spcBef>
                <a:spcAft>
                  <a:spcPts val="0"/>
                </a:spcAft>
              </a:pPr>
              <a:endParaRPr lang="en-GB" sz="2097">
                <a:solidFill>
                  <a:prstClr val="black"/>
                </a:solidFill>
                <a:latin typeface="Arial"/>
                <a:cs typeface="+mn-cs"/>
              </a:endParaRPr>
            </a:p>
          </p:txBody>
        </p:sp>
        <p:sp>
          <p:nvSpPr>
            <p:cNvPr id="25" name="Freeform 7"/>
            <p:cNvSpPr>
              <a:spLocks/>
            </p:cNvSpPr>
            <p:nvPr userDrawn="1"/>
          </p:nvSpPr>
          <p:spPr bwMode="auto">
            <a:xfrm>
              <a:off x="11436350" y="4529138"/>
              <a:ext cx="449263" cy="1117600"/>
            </a:xfrm>
            <a:custGeom>
              <a:avLst/>
              <a:gdLst>
                <a:gd name="T0" fmla="*/ 71 w 142"/>
                <a:gd name="T1" fmla="*/ 354 h 354"/>
                <a:gd name="T2" fmla="*/ 71 w 142"/>
                <a:gd name="T3" fmla="*/ 354 h 354"/>
                <a:gd name="T4" fmla="*/ 0 w 142"/>
                <a:gd name="T5" fmla="*/ 283 h 354"/>
                <a:gd name="T6" fmla="*/ 0 w 142"/>
                <a:gd name="T7" fmla="*/ 71 h 354"/>
                <a:gd name="T8" fmla="*/ 71 w 142"/>
                <a:gd name="T9" fmla="*/ 0 h 354"/>
                <a:gd name="T10" fmla="*/ 142 w 142"/>
                <a:gd name="T11" fmla="*/ 71 h 354"/>
                <a:gd name="T12" fmla="*/ 142 w 142"/>
                <a:gd name="T13" fmla="*/ 283 h 354"/>
                <a:gd name="T14" fmla="*/ 71 w 142"/>
                <a:gd name="T15" fmla="*/ 354 h 35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2" h="354">
                  <a:moveTo>
                    <a:pt x="71" y="354"/>
                  </a:moveTo>
                  <a:cubicBezTo>
                    <a:pt x="71" y="354"/>
                    <a:pt x="71" y="354"/>
                    <a:pt x="71" y="354"/>
                  </a:cubicBezTo>
                  <a:cubicBezTo>
                    <a:pt x="32" y="354"/>
                    <a:pt x="0" y="322"/>
                    <a:pt x="0" y="283"/>
                  </a:cubicBezTo>
                  <a:cubicBezTo>
                    <a:pt x="0" y="71"/>
                    <a:pt x="0" y="71"/>
                    <a:pt x="0" y="71"/>
                  </a:cubicBezTo>
                  <a:cubicBezTo>
                    <a:pt x="0" y="32"/>
                    <a:pt x="32" y="0"/>
                    <a:pt x="71" y="0"/>
                  </a:cubicBezTo>
                  <a:cubicBezTo>
                    <a:pt x="110" y="0"/>
                    <a:pt x="142" y="32"/>
                    <a:pt x="142" y="71"/>
                  </a:cubicBezTo>
                  <a:cubicBezTo>
                    <a:pt x="142" y="283"/>
                    <a:pt x="142" y="283"/>
                    <a:pt x="142" y="283"/>
                  </a:cubicBezTo>
                  <a:cubicBezTo>
                    <a:pt x="142" y="322"/>
                    <a:pt x="110" y="354"/>
                    <a:pt x="71" y="354"/>
                  </a:cubicBezTo>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defTabSz="1087579" fontAlgn="auto">
                <a:spcBef>
                  <a:spcPts val="0"/>
                </a:spcBef>
                <a:spcAft>
                  <a:spcPts val="0"/>
                </a:spcAft>
              </a:pPr>
              <a:endParaRPr lang="en-GB" sz="2097">
                <a:solidFill>
                  <a:prstClr val="black"/>
                </a:solidFill>
                <a:latin typeface="Arial"/>
                <a:cs typeface="+mn-cs"/>
              </a:endParaRPr>
            </a:p>
          </p:txBody>
        </p:sp>
        <p:sp>
          <p:nvSpPr>
            <p:cNvPr id="26" name="Freeform 8"/>
            <p:cNvSpPr>
              <a:spLocks/>
            </p:cNvSpPr>
            <p:nvPr userDrawn="1"/>
          </p:nvSpPr>
          <p:spPr bwMode="auto">
            <a:xfrm>
              <a:off x="9869488" y="3030538"/>
              <a:ext cx="560388" cy="2506663"/>
            </a:xfrm>
            <a:custGeom>
              <a:avLst/>
              <a:gdLst>
                <a:gd name="T0" fmla="*/ 88 w 177"/>
                <a:gd name="T1" fmla="*/ 794 h 794"/>
                <a:gd name="T2" fmla="*/ 88 w 177"/>
                <a:gd name="T3" fmla="*/ 794 h 794"/>
                <a:gd name="T4" fmla="*/ 0 w 177"/>
                <a:gd name="T5" fmla="*/ 705 h 794"/>
                <a:gd name="T6" fmla="*/ 0 w 177"/>
                <a:gd name="T7" fmla="*/ 89 h 794"/>
                <a:gd name="T8" fmla="*/ 88 w 177"/>
                <a:gd name="T9" fmla="*/ 0 h 794"/>
                <a:gd name="T10" fmla="*/ 177 w 177"/>
                <a:gd name="T11" fmla="*/ 89 h 794"/>
                <a:gd name="T12" fmla="*/ 177 w 177"/>
                <a:gd name="T13" fmla="*/ 705 h 794"/>
                <a:gd name="T14" fmla="*/ 88 w 177"/>
                <a:gd name="T15" fmla="*/ 794 h 7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7" h="794">
                  <a:moveTo>
                    <a:pt x="88" y="794"/>
                  </a:moveTo>
                  <a:cubicBezTo>
                    <a:pt x="88" y="794"/>
                    <a:pt x="88" y="794"/>
                    <a:pt x="88" y="794"/>
                  </a:cubicBezTo>
                  <a:cubicBezTo>
                    <a:pt x="40" y="794"/>
                    <a:pt x="0" y="754"/>
                    <a:pt x="0" y="705"/>
                  </a:cubicBezTo>
                  <a:cubicBezTo>
                    <a:pt x="0" y="89"/>
                    <a:pt x="0" y="89"/>
                    <a:pt x="0" y="89"/>
                  </a:cubicBezTo>
                  <a:cubicBezTo>
                    <a:pt x="0" y="40"/>
                    <a:pt x="40" y="0"/>
                    <a:pt x="88" y="0"/>
                  </a:cubicBezTo>
                  <a:cubicBezTo>
                    <a:pt x="137" y="0"/>
                    <a:pt x="177" y="40"/>
                    <a:pt x="177" y="89"/>
                  </a:cubicBezTo>
                  <a:cubicBezTo>
                    <a:pt x="177" y="705"/>
                    <a:pt x="177" y="705"/>
                    <a:pt x="177" y="705"/>
                  </a:cubicBezTo>
                  <a:cubicBezTo>
                    <a:pt x="177" y="754"/>
                    <a:pt x="137" y="794"/>
                    <a:pt x="88" y="794"/>
                  </a:cubicBezTo>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defTabSz="1087579" fontAlgn="auto">
                <a:spcBef>
                  <a:spcPts val="0"/>
                </a:spcBef>
                <a:spcAft>
                  <a:spcPts val="0"/>
                </a:spcAft>
              </a:pPr>
              <a:endParaRPr lang="en-GB" sz="2097">
                <a:solidFill>
                  <a:prstClr val="black"/>
                </a:solidFill>
                <a:latin typeface="Arial"/>
                <a:cs typeface="+mn-cs"/>
              </a:endParaRPr>
            </a:p>
          </p:txBody>
        </p:sp>
        <p:sp>
          <p:nvSpPr>
            <p:cNvPr id="27" name="Freeform 9"/>
            <p:cNvSpPr>
              <a:spLocks/>
            </p:cNvSpPr>
            <p:nvPr userDrawn="1"/>
          </p:nvSpPr>
          <p:spPr bwMode="auto">
            <a:xfrm>
              <a:off x="10653713" y="4014788"/>
              <a:ext cx="558800" cy="2506663"/>
            </a:xfrm>
            <a:custGeom>
              <a:avLst/>
              <a:gdLst>
                <a:gd name="T0" fmla="*/ 88 w 177"/>
                <a:gd name="T1" fmla="*/ 794 h 794"/>
                <a:gd name="T2" fmla="*/ 88 w 177"/>
                <a:gd name="T3" fmla="*/ 794 h 794"/>
                <a:gd name="T4" fmla="*/ 0 w 177"/>
                <a:gd name="T5" fmla="*/ 705 h 794"/>
                <a:gd name="T6" fmla="*/ 0 w 177"/>
                <a:gd name="T7" fmla="*/ 88 h 794"/>
                <a:gd name="T8" fmla="*/ 88 w 177"/>
                <a:gd name="T9" fmla="*/ 0 h 794"/>
                <a:gd name="T10" fmla="*/ 177 w 177"/>
                <a:gd name="T11" fmla="*/ 88 h 794"/>
                <a:gd name="T12" fmla="*/ 177 w 177"/>
                <a:gd name="T13" fmla="*/ 705 h 794"/>
                <a:gd name="T14" fmla="*/ 88 w 177"/>
                <a:gd name="T15" fmla="*/ 794 h 7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7" h="794">
                  <a:moveTo>
                    <a:pt x="88" y="794"/>
                  </a:moveTo>
                  <a:cubicBezTo>
                    <a:pt x="88" y="794"/>
                    <a:pt x="88" y="794"/>
                    <a:pt x="88" y="794"/>
                  </a:cubicBezTo>
                  <a:cubicBezTo>
                    <a:pt x="40" y="794"/>
                    <a:pt x="0" y="754"/>
                    <a:pt x="0" y="705"/>
                  </a:cubicBezTo>
                  <a:cubicBezTo>
                    <a:pt x="0" y="88"/>
                    <a:pt x="0" y="88"/>
                    <a:pt x="0" y="88"/>
                  </a:cubicBezTo>
                  <a:cubicBezTo>
                    <a:pt x="0" y="40"/>
                    <a:pt x="40" y="0"/>
                    <a:pt x="88" y="0"/>
                  </a:cubicBezTo>
                  <a:cubicBezTo>
                    <a:pt x="137" y="0"/>
                    <a:pt x="177" y="40"/>
                    <a:pt x="177" y="88"/>
                  </a:cubicBezTo>
                  <a:cubicBezTo>
                    <a:pt x="177" y="705"/>
                    <a:pt x="177" y="705"/>
                    <a:pt x="177" y="705"/>
                  </a:cubicBezTo>
                  <a:cubicBezTo>
                    <a:pt x="177" y="754"/>
                    <a:pt x="137" y="794"/>
                    <a:pt x="88" y="794"/>
                  </a:cubicBezTo>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defTabSz="1087579" fontAlgn="auto">
                <a:spcBef>
                  <a:spcPts val="0"/>
                </a:spcBef>
                <a:spcAft>
                  <a:spcPts val="0"/>
                </a:spcAft>
              </a:pPr>
              <a:endParaRPr lang="en-GB" sz="2097">
                <a:solidFill>
                  <a:prstClr val="black"/>
                </a:solidFill>
                <a:latin typeface="Arial"/>
                <a:cs typeface="+mn-cs"/>
              </a:endParaRPr>
            </a:p>
          </p:txBody>
        </p:sp>
        <p:sp>
          <p:nvSpPr>
            <p:cNvPr id="28" name="Freeform 10"/>
            <p:cNvSpPr>
              <a:spLocks/>
            </p:cNvSpPr>
            <p:nvPr userDrawn="1"/>
          </p:nvSpPr>
          <p:spPr bwMode="auto">
            <a:xfrm>
              <a:off x="12058650" y="4551363"/>
              <a:ext cx="139700" cy="449263"/>
            </a:xfrm>
            <a:custGeom>
              <a:avLst/>
              <a:gdLst>
                <a:gd name="T0" fmla="*/ 44 w 44"/>
                <a:gd name="T1" fmla="*/ 0 h 142"/>
                <a:gd name="T2" fmla="*/ 0 w 44"/>
                <a:gd name="T3" fmla="*/ 42 h 142"/>
                <a:gd name="T4" fmla="*/ 0 w 44"/>
                <a:gd name="T5" fmla="*/ 99 h 142"/>
                <a:gd name="T6" fmla="*/ 44 w 44"/>
                <a:gd name="T7" fmla="*/ 142 h 142"/>
                <a:gd name="T8" fmla="*/ 44 w 44"/>
                <a:gd name="T9" fmla="*/ 0 h 142"/>
              </a:gdLst>
              <a:ahLst/>
              <a:cxnLst>
                <a:cxn ang="0">
                  <a:pos x="T0" y="T1"/>
                </a:cxn>
                <a:cxn ang="0">
                  <a:pos x="T2" y="T3"/>
                </a:cxn>
                <a:cxn ang="0">
                  <a:pos x="T4" y="T5"/>
                </a:cxn>
                <a:cxn ang="0">
                  <a:pos x="T6" y="T7"/>
                </a:cxn>
                <a:cxn ang="0">
                  <a:pos x="T8" y="T9"/>
                </a:cxn>
              </a:cxnLst>
              <a:rect l="0" t="0" r="r" b="b"/>
              <a:pathLst>
                <a:path w="44" h="142">
                  <a:moveTo>
                    <a:pt x="44" y="0"/>
                  </a:moveTo>
                  <a:cubicBezTo>
                    <a:pt x="20" y="0"/>
                    <a:pt x="0" y="19"/>
                    <a:pt x="0" y="42"/>
                  </a:cubicBezTo>
                  <a:cubicBezTo>
                    <a:pt x="0" y="99"/>
                    <a:pt x="0" y="99"/>
                    <a:pt x="0" y="99"/>
                  </a:cubicBezTo>
                  <a:cubicBezTo>
                    <a:pt x="0" y="123"/>
                    <a:pt x="20" y="142"/>
                    <a:pt x="44" y="142"/>
                  </a:cubicBezTo>
                  <a:lnTo>
                    <a:pt x="44" y="0"/>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defTabSz="1087579" fontAlgn="auto">
                <a:spcBef>
                  <a:spcPts val="0"/>
                </a:spcBef>
                <a:spcAft>
                  <a:spcPts val="0"/>
                </a:spcAft>
              </a:pPr>
              <a:endParaRPr lang="en-GB" sz="2097">
                <a:solidFill>
                  <a:prstClr val="black"/>
                </a:solidFill>
                <a:latin typeface="Arial"/>
                <a:cs typeface="+mn-cs"/>
              </a:endParaRPr>
            </a:p>
          </p:txBody>
        </p:sp>
      </p:grpSp>
      <p:grpSp>
        <p:nvGrpSpPr>
          <p:cNvPr id="18" name="Logotype"/>
          <p:cNvGrpSpPr/>
          <p:nvPr userDrawn="1"/>
        </p:nvGrpSpPr>
        <p:grpSpPr>
          <a:xfrm>
            <a:off x="641186" y="530768"/>
            <a:ext cx="1383679" cy="288542"/>
            <a:chOff x="9501453" y="6148765"/>
            <a:chExt cx="2047875" cy="427037"/>
          </a:xfrm>
          <a:solidFill>
            <a:schemeClr val="bg1"/>
          </a:solidFill>
        </p:grpSpPr>
        <p:sp>
          <p:nvSpPr>
            <p:cNvPr id="19" name="Freeform 5"/>
            <p:cNvSpPr>
              <a:spLocks noEditPoints="1"/>
            </p:cNvSpPr>
            <p:nvPr userDrawn="1"/>
          </p:nvSpPr>
          <p:spPr bwMode="auto">
            <a:xfrm>
              <a:off x="11206428" y="6231315"/>
              <a:ext cx="342900" cy="344487"/>
            </a:xfrm>
            <a:custGeom>
              <a:avLst/>
              <a:gdLst>
                <a:gd name="T0" fmla="*/ 43 w 91"/>
                <a:gd name="T1" fmla="*/ 2 h 91"/>
                <a:gd name="T2" fmla="*/ 2 w 91"/>
                <a:gd name="T3" fmla="*/ 44 h 91"/>
                <a:gd name="T4" fmla="*/ 46 w 91"/>
                <a:gd name="T5" fmla="*/ 91 h 91"/>
                <a:gd name="T6" fmla="*/ 74 w 91"/>
                <a:gd name="T7" fmla="*/ 77 h 91"/>
                <a:gd name="T8" fmla="*/ 74 w 91"/>
                <a:gd name="T9" fmla="*/ 90 h 91"/>
                <a:gd name="T10" fmla="*/ 91 w 91"/>
                <a:gd name="T11" fmla="*/ 90 h 91"/>
                <a:gd name="T12" fmla="*/ 91 w 91"/>
                <a:gd name="T13" fmla="*/ 47 h 91"/>
                <a:gd name="T14" fmla="*/ 43 w 91"/>
                <a:gd name="T15" fmla="*/ 2 h 91"/>
                <a:gd name="T16" fmla="*/ 72 w 91"/>
                <a:gd name="T17" fmla="*/ 48 h 91"/>
                <a:gd name="T18" fmla="*/ 43 w 91"/>
                <a:gd name="T19" fmla="*/ 72 h 91"/>
                <a:gd name="T20" fmla="*/ 21 w 91"/>
                <a:gd name="T21" fmla="*/ 50 h 91"/>
                <a:gd name="T22" fmla="*/ 46 w 91"/>
                <a:gd name="T23" fmla="*/ 21 h 91"/>
                <a:gd name="T24" fmla="*/ 72 w 91"/>
                <a:gd name="T25" fmla="*/ 45 h 91"/>
                <a:gd name="T26" fmla="*/ 72 w 91"/>
                <a:gd name="T27" fmla="*/ 48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1" h="91">
                  <a:moveTo>
                    <a:pt x="43" y="2"/>
                  </a:moveTo>
                  <a:cubicBezTo>
                    <a:pt x="21" y="4"/>
                    <a:pt x="3" y="22"/>
                    <a:pt x="2" y="44"/>
                  </a:cubicBezTo>
                  <a:cubicBezTo>
                    <a:pt x="0" y="70"/>
                    <a:pt x="21" y="91"/>
                    <a:pt x="46" y="91"/>
                  </a:cubicBezTo>
                  <a:cubicBezTo>
                    <a:pt x="56" y="91"/>
                    <a:pt x="68" y="87"/>
                    <a:pt x="74" y="77"/>
                  </a:cubicBezTo>
                  <a:cubicBezTo>
                    <a:pt x="74" y="90"/>
                    <a:pt x="74" y="90"/>
                    <a:pt x="74" y="90"/>
                  </a:cubicBezTo>
                  <a:cubicBezTo>
                    <a:pt x="91" y="90"/>
                    <a:pt x="91" y="90"/>
                    <a:pt x="91" y="90"/>
                  </a:cubicBezTo>
                  <a:cubicBezTo>
                    <a:pt x="91" y="47"/>
                    <a:pt x="91" y="47"/>
                    <a:pt x="91" y="47"/>
                  </a:cubicBezTo>
                  <a:cubicBezTo>
                    <a:pt x="91" y="20"/>
                    <a:pt x="69" y="0"/>
                    <a:pt x="43" y="2"/>
                  </a:cubicBezTo>
                  <a:close/>
                  <a:moveTo>
                    <a:pt x="72" y="48"/>
                  </a:moveTo>
                  <a:cubicBezTo>
                    <a:pt x="71" y="63"/>
                    <a:pt x="58" y="74"/>
                    <a:pt x="43" y="72"/>
                  </a:cubicBezTo>
                  <a:cubicBezTo>
                    <a:pt x="32" y="71"/>
                    <a:pt x="22" y="61"/>
                    <a:pt x="21" y="50"/>
                  </a:cubicBezTo>
                  <a:cubicBezTo>
                    <a:pt x="19" y="34"/>
                    <a:pt x="31" y="21"/>
                    <a:pt x="46" y="21"/>
                  </a:cubicBezTo>
                  <a:cubicBezTo>
                    <a:pt x="60" y="21"/>
                    <a:pt x="71" y="32"/>
                    <a:pt x="72" y="45"/>
                  </a:cubicBezTo>
                  <a:lnTo>
                    <a:pt x="72" y="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579" fontAlgn="auto">
                <a:spcBef>
                  <a:spcPts val="0"/>
                </a:spcBef>
                <a:spcAft>
                  <a:spcPts val="0"/>
                </a:spcAft>
              </a:pPr>
              <a:endParaRPr lang="en-US" sz="2097">
                <a:solidFill>
                  <a:prstClr val="black"/>
                </a:solidFill>
                <a:latin typeface="Arial"/>
                <a:cs typeface="+mn-cs"/>
              </a:endParaRPr>
            </a:p>
          </p:txBody>
        </p:sp>
        <p:sp>
          <p:nvSpPr>
            <p:cNvPr id="20" name="Freeform 6"/>
            <p:cNvSpPr>
              <a:spLocks noEditPoints="1"/>
            </p:cNvSpPr>
            <p:nvPr userDrawn="1"/>
          </p:nvSpPr>
          <p:spPr bwMode="auto">
            <a:xfrm>
              <a:off x="10849241" y="6236077"/>
              <a:ext cx="334963" cy="339725"/>
            </a:xfrm>
            <a:custGeom>
              <a:avLst/>
              <a:gdLst>
                <a:gd name="T0" fmla="*/ 44 w 89"/>
                <a:gd name="T1" fmla="*/ 1 h 90"/>
                <a:gd name="T2" fmla="*/ 0 w 89"/>
                <a:gd name="T3" fmla="*/ 46 h 90"/>
                <a:gd name="T4" fmla="*/ 45 w 89"/>
                <a:gd name="T5" fmla="*/ 90 h 90"/>
                <a:gd name="T6" fmla="*/ 86 w 89"/>
                <a:gd name="T7" fmla="*/ 63 h 90"/>
                <a:gd name="T8" fmla="*/ 69 w 89"/>
                <a:gd name="T9" fmla="*/ 58 h 90"/>
                <a:gd name="T10" fmla="*/ 50 w 89"/>
                <a:gd name="T11" fmla="*/ 72 h 90"/>
                <a:gd name="T12" fmla="*/ 22 w 89"/>
                <a:gd name="T13" fmla="*/ 59 h 90"/>
                <a:gd name="T14" fmla="*/ 89 w 89"/>
                <a:gd name="T15" fmla="*/ 41 h 90"/>
                <a:gd name="T16" fmla="*/ 44 w 89"/>
                <a:gd name="T17" fmla="*/ 1 h 90"/>
                <a:gd name="T18" fmla="*/ 19 w 89"/>
                <a:gd name="T19" fmla="*/ 44 h 90"/>
                <a:gd name="T20" fmla="*/ 36 w 89"/>
                <a:gd name="T21" fmla="*/ 19 h 90"/>
                <a:gd name="T22" fmla="*/ 67 w 89"/>
                <a:gd name="T23" fmla="*/ 31 h 90"/>
                <a:gd name="T24" fmla="*/ 19 w 89"/>
                <a:gd name="T25" fmla="*/ 44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9" h="90">
                  <a:moveTo>
                    <a:pt x="44" y="1"/>
                  </a:moveTo>
                  <a:cubicBezTo>
                    <a:pt x="20" y="2"/>
                    <a:pt x="0" y="20"/>
                    <a:pt x="0" y="46"/>
                  </a:cubicBezTo>
                  <a:cubicBezTo>
                    <a:pt x="0" y="70"/>
                    <a:pt x="20" y="90"/>
                    <a:pt x="45" y="90"/>
                  </a:cubicBezTo>
                  <a:cubicBezTo>
                    <a:pt x="62" y="90"/>
                    <a:pt x="79" y="80"/>
                    <a:pt x="86" y="63"/>
                  </a:cubicBezTo>
                  <a:cubicBezTo>
                    <a:pt x="69" y="58"/>
                    <a:pt x="69" y="58"/>
                    <a:pt x="69" y="58"/>
                  </a:cubicBezTo>
                  <a:cubicBezTo>
                    <a:pt x="66" y="65"/>
                    <a:pt x="58" y="71"/>
                    <a:pt x="50" y="72"/>
                  </a:cubicBezTo>
                  <a:cubicBezTo>
                    <a:pt x="38" y="75"/>
                    <a:pt x="26" y="67"/>
                    <a:pt x="22" y="59"/>
                  </a:cubicBezTo>
                  <a:cubicBezTo>
                    <a:pt x="89" y="41"/>
                    <a:pt x="89" y="41"/>
                    <a:pt x="89" y="41"/>
                  </a:cubicBezTo>
                  <a:cubicBezTo>
                    <a:pt x="87" y="24"/>
                    <a:pt x="72" y="0"/>
                    <a:pt x="44" y="1"/>
                  </a:cubicBezTo>
                  <a:close/>
                  <a:moveTo>
                    <a:pt x="19" y="44"/>
                  </a:moveTo>
                  <a:cubicBezTo>
                    <a:pt x="19" y="34"/>
                    <a:pt x="24" y="24"/>
                    <a:pt x="36" y="19"/>
                  </a:cubicBezTo>
                  <a:cubicBezTo>
                    <a:pt x="50" y="14"/>
                    <a:pt x="62" y="21"/>
                    <a:pt x="67" y="31"/>
                  </a:cubicBezTo>
                  <a:lnTo>
                    <a:pt x="19" y="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579" fontAlgn="auto">
                <a:spcBef>
                  <a:spcPts val="0"/>
                </a:spcBef>
                <a:spcAft>
                  <a:spcPts val="0"/>
                </a:spcAft>
              </a:pPr>
              <a:endParaRPr lang="en-US" sz="2097">
                <a:solidFill>
                  <a:prstClr val="black"/>
                </a:solidFill>
                <a:latin typeface="Arial"/>
                <a:cs typeface="+mn-cs"/>
              </a:endParaRPr>
            </a:p>
          </p:txBody>
        </p:sp>
        <p:sp>
          <p:nvSpPr>
            <p:cNvPr id="21" name="Freeform 7"/>
            <p:cNvSpPr>
              <a:spLocks/>
            </p:cNvSpPr>
            <p:nvPr userDrawn="1"/>
          </p:nvSpPr>
          <p:spPr bwMode="auto">
            <a:xfrm>
              <a:off x="10292028" y="6239252"/>
              <a:ext cx="166688" cy="333375"/>
            </a:xfrm>
            <a:custGeom>
              <a:avLst/>
              <a:gdLst>
                <a:gd name="T0" fmla="*/ 44 w 44"/>
                <a:gd name="T1" fmla="*/ 18 h 88"/>
                <a:gd name="T2" fmla="*/ 44 w 44"/>
                <a:gd name="T3" fmla="*/ 0 h 88"/>
                <a:gd name="T4" fmla="*/ 19 w 44"/>
                <a:gd name="T5" fmla="*/ 13 h 88"/>
                <a:gd name="T6" fmla="*/ 19 w 44"/>
                <a:gd name="T7" fmla="*/ 3 h 88"/>
                <a:gd name="T8" fmla="*/ 0 w 44"/>
                <a:gd name="T9" fmla="*/ 3 h 88"/>
                <a:gd name="T10" fmla="*/ 0 w 44"/>
                <a:gd name="T11" fmla="*/ 44 h 88"/>
                <a:gd name="T12" fmla="*/ 0 w 44"/>
                <a:gd name="T13" fmla="*/ 88 h 88"/>
                <a:gd name="T14" fmla="*/ 20 w 44"/>
                <a:gd name="T15" fmla="*/ 88 h 88"/>
                <a:gd name="T16" fmla="*/ 20 w 44"/>
                <a:gd name="T17" fmla="*/ 46 h 88"/>
                <a:gd name="T18" fmla="*/ 44 w 44"/>
                <a:gd name="T19" fmla="*/ 1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 h="88">
                  <a:moveTo>
                    <a:pt x="44" y="18"/>
                  </a:moveTo>
                  <a:cubicBezTo>
                    <a:pt x="44" y="0"/>
                    <a:pt x="44" y="0"/>
                    <a:pt x="44" y="0"/>
                  </a:cubicBezTo>
                  <a:cubicBezTo>
                    <a:pt x="28" y="0"/>
                    <a:pt x="22" y="8"/>
                    <a:pt x="19" y="13"/>
                  </a:cubicBezTo>
                  <a:cubicBezTo>
                    <a:pt x="19" y="3"/>
                    <a:pt x="19" y="3"/>
                    <a:pt x="19" y="3"/>
                  </a:cubicBezTo>
                  <a:cubicBezTo>
                    <a:pt x="0" y="3"/>
                    <a:pt x="0" y="3"/>
                    <a:pt x="0" y="3"/>
                  </a:cubicBezTo>
                  <a:cubicBezTo>
                    <a:pt x="0" y="44"/>
                    <a:pt x="0" y="44"/>
                    <a:pt x="0" y="44"/>
                  </a:cubicBezTo>
                  <a:cubicBezTo>
                    <a:pt x="0" y="88"/>
                    <a:pt x="0" y="88"/>
                    <a:pt x="0" y="88"/>
                  </a:cubicBezTo>
                  <a:cubicBezTo>
                    <a:pt x="20" y="88"/>
                    <a:pt x="20" y="88"/>
                    <a:pt x="20" y="88"/>
                  </a:cubicBezTo>
                  <a:cubicBezTo>
                    <a:pt x="20" y="62"/>
                    <a:pt x="20" y="62"/>
                    <a:pt x="20" y="46"/>
                  </a:cubicBezTo>
                  <a:cubicBezTo>
                    <a:pt x="20" y="26"/>
                    <a:pt x="31" y="19"/>
                    <a:pt x="44"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579" fontAlgn="auto">
                <a:spcBef>
                  <a:spcPts val="0"/>
                </a:spcBef>
                <a:spcAft>
                  <a:spcPts val="0"/>
                </a:spcAft>
              </a:pPr>
              <a:endParaRPr lang="en-US" sz="2097">
                <a:solidFill>
                  <a:prstClr val="black"/>
                </a:solidFill>
                <a:latin typeface="Arial"/>
                <a:cs typeface="+mn-cs"/>
              </a:endParaRPr>
            </a:p>
          </p:txBody>
        </p:sp>
        <p:sp>
          <p:nvSpPr>
            <p:cNvPr id="22" name="Freeform 8"/>
            <p:cNvSpPr>
              <a:spLocks/>
            </p:cNvSpPr>
            <p:nvPr userDrawn="1"/>
          </p:nvSpPr>
          <p:spPr bwMode="auto">
            <a:xfrm>
              <a:off x="9501453" y="6182102"/>
              <a:ext cx="369888" cy="390525"/>
            </a:xfrm>
            <a:custGeom>
              <a:avLst/>
              <a:gdLst>
                <a:gd name="T0" fmla="*/ 185 w 233"/>
                <a:gd name="T1" fmla="*/ 165 h 246"/>
                <a:gd name="T2" fmla="*/ 48 w 233"/>
                <a:gd name="T3" fmla="*/ 0 h 246"/>
                <a:gd name="T4" fmla="*/ 0 w 233"/>
                <a:gd name="T5" fmla="*/ 0 h 246"/>
                <a:gd name="T6" fmla="*/ 0 w 233"/>
                <a:gd name="T7" fmla="*/ 246 h 246"/>
                <a:gd name="T8" fmla="*/ 50 w 233"/>
                <a:gd name="T9" fmla="*/ 246 h 246"/>
                <a:gd name="T10" fmla="*/ 50 w 233"/>
                <a:gd name="T11" fmla="*/ 81 h 246"/>
                <a:gd name="T12" fmla="*/ 190 w 233"/>
                <a:gd name="T13" fmla="*/ 246 h 246"/>
                <a:gd name="T14" fmla="*/ 233 w 233"/>
                <a:gd name="T15" fmla="*/ 246 h 246"/>
                <a:gd name="T16" fmla="*/ 233 w 233"/>
                <a:gd name="T17" fmla="*/ 0 h 246"/>
                <a:gd name="T18" fmla="*/ 185 w 233"/>
                <a:gd name="T19" fmla="*/ 0 h 246"/>
                <a:gd name="T20" fmla="*/ 185 w 233"/>
                <a:gd name="T21" fmla="*/ 165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3" h="246">
                  <a:moveTo>
                    <a:pt x="185" y="165"/>
                  </a:moveTo>
                  <a:lnTo>
                    <a:pt x="48" y="0"/>
                  </a:lnTo>
                  <a:lnTo>
                    <a:pt x="0" y="0"/>
                  </a:lnTo>
                  <a:lnTo>
                    <a:pt x="0" y="246"/>
                  </a:lnTo>
                  <a:lnTo>
                    <a:pt x="50" y="246"/>
                  </a:lnTo>
                  <a:lnTo>
                    <a:pt x="50" y="81"/>
                  </a:lnTo>
                  <a:lnTo>
                    <a:pt x="190" y="246"/>
                  </a:lnTo>
                  <a:lnTo>
                    <a:pt x="233" y="246"/>
                  </a:lnTo>
                  <a:lnTo>
                    <a:pt x="233" y="0"/>
                  </a:lnTo>
                  <a:lnTo>
                    <a:pt x="185" y="0"/>
                  </a:lnTo>
                  <a:lnTo>
                    <a:pt x="185" y="16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579" fontAlgn="auto">
                <a:spcBef>
                  <a:spcPts val="0"/>
                </a:spcBef>
                <a:spcAft>
                  <a:spcPts val="0"/>
                </a:spcAft>
              </a:pPr>
              <a:endParaRPr lang="en-US" sz="2097">
                <a:solidFill>
                  <a:prstClr val="black"/>
                </a:solidFill>
                <a:latin typeface="Arial"/>
                <a:cs typeface="+mn-cs"/>
              </a:endParaRPr>
            </a:p>
          </p:txBody>
        </p:sp>
        <p:sp>
          <p:nvSpPr>
            <p:cNvPr id="23" name="Freeform 9"/>
            <p:cNvSpPr>
              <a:spLocks noEditPoints="1"/>
            </p:cNvSpPr>
            <p:nvPr userDrawn="1"/>
          </p:nvSpPr>
          <p:spPr bwMode="auto">
            <a:xfrm>
              <a:off x="10461891" y="6148765"/>
              <a:ext cx="342900" cy="427037"/>
            </a:xfrm>
            <a:custGeom>
              <a:avLst/>
              <a:gdLst>
                <a:gd name="T0" fmla="*/ 91 w 91"/>
                <a:gd name="T1" fmla="*/ 0 h 113"/>
                <a:gd name="T2" fmla="*/ 73 w 91"/>
                <a:gd name="T3" fmla="*/ 0 h 113"/>
                <a:gd name="T4" fmla="*/ 73 w 91"/>
                <a:gd name="T5" fmla="*/ 34 h 113"/>
                <a:gd name="T6" fmla="*/ 43 w 91"/>
                <a:gd name="T7" fmla="*/ 24 h 113"/>
                <a:gd name="T8" fmla="*/ 2 w 91"/>
                <a:gd name="T9" fmla="*/ 66 h 113"/>
                <a:gd name="T10" fmla="*/ 46 w 91"/>
                <a:gd name="T11" fmla="*/ 113 h 113"/>
                <a:gd name="T12" fmla="*/ 74 w 91"/>
                <a:gd name="T13" fmla="*/ 101 h 113"/>
                <a:gd name="T14" fmla="*/ 74 w 91"/>
                <a:gd name="T15" fmla="*/ 112 h 113"/>
                <a:gd name="T16" fmla="*/ 91 w 91"/>
                <a:gd name="T17" fmla="*/ 112 h 113"/>
                <a:gd name="T18" fmla="*/ 91 w 91"/>
                <a:gd name="T19" fmla="*/ 69 h 113"/>
                <a:gd name="T20" fmla="*/ 91 w 91"/>
                <a:gd name="T21" fmla="*/ 69 h 113"/>
                <a:gd name="T22" fmla="*/ 91 w 91"/>
                <a:gd name="T23" fmla="*/ 68 h 113"/>
                <a:gd name="T24" fmla="*/ 91 w 91"/>
                <a:gd name="T25" fmla="*/ 0 h 113"/>
                <a:gd name="T26" fmla="*/ 72 w 91"/>
                <a:gd name="T27" fmla="*/ 70 h 113"/>
                <a:gd name="T28" fmla="*/ 43 w 91"/>
                <a:gd name="T29" fmla="*/ 94 h 113"/>
                <a:gd name="T30" fmla="*/ 21 w 91"/>
                <a:gd name="T31" fmla="*/ 72 h 113"/>
                <a:gd name="T32" fmla="*/ 46 w 91"/>
                <a:gd name="T33" fmla="*/ 43 h 113"/>
                <a:gd name="T34" fmla="*/ 72 w 91"/>
                <a:gd name="T35" fmla="*/ 67 h 113"/>
                <a:gd name="T36" fmla="*/ 72 w 91"/>
                <a:gd name="T37" fmla="*/ 7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1" h="113">
                  <a:moveTo>
                    <a:pt x="91" y="0"/>
                  </a:moveTo>
                  <a:cubicBezTo>
                    <a:pt x="73" y="0"/>
                    <a:pt x="73" y="0"/>
                    <a:pt x="73" y="0"/>
                  </a:cubicBezTo>
                  <a:cubicBezTo>
                    <a:pt x="73" y="34"/>
                    <a:pt x="73" y="34"/>
                    <a:pt x="73" y="34"/>
                  </a:cubicBezTo>
                  <a:cubicBezTo>
                    <a:pt x="68" y="28"/>
                    <a:pt x="55" y="23"/>
                    <a:pt x="43" y="24"/>
                  </a:cubicBezTo>
                  <a:cubicBezTo>
                    <a:pt x="21" y="26"/>
                    <a:pt x="3" y="44"/>
                    <a:pt x="2" y="66"/>
                  </a:cubicBezTo>
                  <a:cubicBezTo>
                    <a:pt x="0" y="92"/>
                    <a:pt x="21" y="113"/>
                    <a:pt x="46" y="113"/>
                  </a:cubicBezTo>
                  <a:cubicBezTo>
                    <a:pt x="56" y="113"/>
                    <a:pt x="69" y="109"/>
                    <a:pt x="74" y="101"/>
                  </a:cubicBezTo>
                  <a:cubicBezTo>
                    <a:pt x="74" y="112"/>
                    <a:pt x="74" y="112"/>
                    <a:pt x="74" y="112"/>
                  </a:cubicBezTo>
                  <a:cubicBezTo>
                    <a:pt x="91" y="112"/>
                    <a:pt x="91" y="112"/>
                    <a:pt x="91" y="112"/>
                  </a:cubicBezTo>
                  <a:cubicBezTo>
                    <a:pt x="91" y="69"/>
                    <a:pt x="91" y="69"/>
                    <a:pt x="91" y="69"/>
                  </a:cubicBezTo>
                  <a:cubicBezTo>
                    <a:pt x="91" y="69"/>
                    <a:pt x="91" y="69"/>
                    <a:pt x="91" y="69"/>
                  </a:cubicBezTo>
                  <a:cubicBezTo>
                    <a:pt x="91" y="68"/>
                    <a:pt x="91" y="68"/>
                    <a:pt x="91" y="68"/>
                  </a:cubicBezTo>
                  <a:lnTo>
                    <a:pt x="91" y="0"/>
                  </a:lnTo>
                  <a:close/>
                  <a:moveTo>
                    <a:pt x="72" y="70"/>
                  </a:moveTo>
                  <a:cubicBezTo>
                    <a:pt x="71" y="85"/>
                    <a:pt x="58" y="96"/>
                    <a:pt x="43" y="94"/>
                  </a:cubicBezTo>
                  <a:cubicBezTo>
                    <a:pt x="32" y="93"/>
                    <a:pt x="22" y="83"/>
                    <a:pt x="21" y="72"/>
                  </a:cubicBezTo>
                  <a:cubicBezTo>
                    <a:pt x="19" y="56"/>
                    <a:pt x="31" y="43"/>
                    <a:pt x="46" y="43"/>
                  </a:cubicBezTo>
                  <a:cubicBezTo>
                    <a:pt x="60" y="43"/>
                    <a:pt x="71" y="54"/>
                    <a:pt x="72" y="67"/>
                  </a:cubicBezTo>
                  <a:lnTo>
                    <a:pt x="72"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579" fontAlgn="auto">
                <a:spcBef>
                  <a:spcPts val="0"/>
                </a:spcBef>
                <a:spcAft>
                  <a:spcPts val="0"/>
                </a:spcAft>
              </a:pPr>
              <a:endParaRPr lang="en-US" sz="2097">
                <a:solidFill>
                  <a:prstClr val="black"/>
                </a:solidFill>
                <a:latin typeface="Arial"/>
                <a:cs typeface="+mn-cs"/>
              </a:endParaRPr>
            </a:p>
          </p:txBody>
        </p:sp>
        <p:sp>
          <p:nvSpPr>
            <p:cNvPr id="29" name="Freeform 10"/>
            <p:cNvSpPr>
              <a:spLocks noEditPoints="1"/>
            </p:cNvSpPr>
            <p:nvPr userDrawn="1"/>
          </p:nvSpPr>
          <p:spPr bwMode="auto">
            <a:xfrm>
              <a:off x="9912616" y="6239252"/>
              <a:ext cx="338138" cy="336550"/>
            </a:xfrm>
            <a:custGeom>
              <a:avLst/>
              <a:gdLst>
                <a:gd name="T0" fmla="*/ 45 w 90"/>
                <a:gd name="T1" fmla="*/ 0 h 89"/>
                <a:gd name="T2" fmla="*/ 0 w 90"/>
                <a:gd name="T3" fmla="*/ 45 h 89"/>
                <a:gd name="T4" fmla="*/ 45 w 90"/>
                <a:gd name="T5" fmla="*/ 89 h 89"/>
                <a:gd name="T6" fmla="*/ 90 w 90"/>
                <a:gd name="T7" fmla="*/ 45 h 89"/>
                <a:gd name="T8" fmla="*/ 45 w 90"/>
                <a:gd name="T9" fmla="*/ 0 h 89"/>
                <a:gd name="T10" fmla="*/ 45 w 90"/>
                <a:gd name="T11" fmla="*/ 70 h 89"/>
                <a:gd name="T12" fmla="*/ 19 w 90"/>
                <a:gd name="T13" fmla="*/ 45 h 89"/>
                <a:gd name="T14" fmla="*/ 45 w 90"/>
                <a:gd name="T15" fmla="*/ 19 h 89"/>
                <a:gd name="T16" fmla="*/ 71 w 90"/>
                <a:gd name="T17" fmla="*/ 45 h 89"/>
                <a:gd name="T18" fmla="*/ 45 w 90"/>
                <a:gd name="T19" fmla="*/ 7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0" h="89">
                  <a:moveTo>
                    <a:pt x="45" y="0"/>
                  </a:moveTo>
                  <a:cubicBezTo>
                    <a:pt x="20" y="0"/>
                    <a:pt x="0" y="20"/>
                    <a:pt x="0" y="45"/>
                  </a:cubicBezTo>
                  <a:cubicBezTo>
                    <a:pt x="0" y="69"/>
                    <a:pt x="20" y="89"/>
                    <a:pt x="45" y="89"/>
                  </a:cubicBezTo>
                  <a:cubicBezTo>
                    <a:pt x="70" y="89"/>
                    <a:pt x="90" y="69"/>
                    <a:pt x="90" y="45"/>
                  </a:cubicBezTo>
                  <a:cubicBezTo>
                    <a:pt x="90" y="20"/>
                    <a:pt x="70" y="0"/>
                    <a:pt x="45" y="0"/>
                  </a:cubicBezTo>
                  <a:close/>
                  <a:moveTo>
                    <a:pt x="45" y="70"/>
                  </a:moveTo>
                  <a:cubicBezTo>
                    <a:pt x="31" y="70"/>
                    <a:pt x="19" y="59"/>
                    <a:pt x="19" y="45"/>
                  </a:cubicBezTo>
                  <a:cubicBezTo>
                    <a:pt x="19" y="30"/>
                    <a:pt x="31" y="19"/>
                    <a:pt x="45" y="19"/>
                  </a:cubicBezTo>
                  <a:cubicBezTo>
                    <a:pt x="59" y="19"/>
                    <a:pt x="71" y="30"/>
                    <a:pt x="71" y="45"/>
                  </a:cubicBezTo>
                  <a:cubicBezTo>
                    <a:pt x="71" y="59"/>
                    <a:pt x="59" y="70"/>
                    <a:pt x="45" y="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579" fontAlgn="auto">
                <a:spcBef>
                  <a:spcPts val="0"/>
                </a:spcBef>
                <a:spcAft>
                  <a:spcPts val="0"/>
                </a:spcAft>
              </a:pPr>
              <a:endParaRPr lang="en-US" sz="2097">
                <a:solidFill>
                  <a:prstClr val="black"/>
                </a:solidFill>
                <a:latin typeface="Arial"/>
                <a:cs typeface="+mn-cs"/>
              </a:endParaRPr>
            </a:p>
          </p:txBody>
        </p:sp>
      </p:grpSp>
      <p:sp>
        <p:nvSpPr>
          <p:cNvPr id="30" name="TextBox 29">
            <a:extLst>
              <a:ext uri="{FF2B5EF4-FFF2-40B4-BE49-F238E27FC236}">
                <a16:creationId xmlns:a16="http://schemas.microsoft.com/office/drawing/2014/main" id="{77E48CD8-A672-4E9D-8CB5-809BDF989938}"/>
              </a:ext>
            </a:extLst>
          </p:cNvPr>
          <p:cNvSpPr txBox="1"/>
          <p:nvPr userDrawn="1"/>
        </p:nvSpPr>
        <p:spPr>
          <a:xfrm>
            <a:off x="612618" y="6551287"/>
            <a:ext cx="2591613" cy="183908"/>
          </a:xfrm>
          <a:prstGeom prst="rect">
            <a:avLst/>
          </a:prstGeom>
        </p:spPr>
        <p:txBody>
          <a:bodyPr vert="horz" wrap="square" lIns="0" tIns="0" rIns="0" bIns="0" rtlCol="0">
            <a:noAutofit/>
          </a:bodyPr>
          <a:lstStyle/>
          <a:p>
            <a:pPr marL="0" marR="0" lvl="0" indent="0" algn="l" defTabSz="913395" rtl="0" eaLnBrk="0" fontAlgn="auto" latinLnBrk="0" hangingPunct="0">
              <a:lnSpc>
                <a:spcPct val="100000"/>
              </a:lnSpc>
              <a:spcBef>
                <a:spcPct val="0"/>
              </a:spcBef>
              <a:spcAft>
                <a:spcPts val="0"/>
              </a:spcAft>
              <a:buClr>
                <a:prstClr val="black"/>
              </a:buClr>
              <a:buSzTx/>
              <a:buFontTx/>
              <a:buNone/>
              <a:tabLst/>
              <a:defRPr/>
            </a:pPr>
            <a:r>
              <a:rPr kumimoji="0" lang="en-US" sz="1000" b="0" i="0" u="none" strike="noStrike" kern="1200" cap="none" spc="0" normalizeH="0" baseline="0" noProof="0">
                <a:ln>
                  <a:noFill/>
                </a:ln>
                <a:solidFill>
                  <a:prstClr val="white"/>
                </a:solidFill>
                <a:effectLst/>
                <a:uLnTx/>
                <a:uFillTx/>
                <a:latin typeface="Arial" charset="0"/>
                <a:ea typeface="+mn-ea"/>
                <a:cs typeface="+mn-cs"/>
              </a:rPr>
              <a:t>Investments │ Wealth Management</a:t>
            </a:r>
          </a:p>
          <a:p>
            <a:pPr marL="0" marR="0" lvl="0" indent="0" algn="l" defTabSz="913395" rtl="0" eaLnBrk="0" fontAlgn="auto" latinLnBrk="0" hangingPunct="0">
              <a:lnSpc>
                <a:spcPct val="100000"/>
              </a:lnSpc>
              <a:spcBef>
                <a:spcPct val="0"/>
              </a:spcBef>
              <a:spcAft>
                <a:spcPts val="0"/>
              </a:spcAft>
              <a:buClr>
                <a:prstClr val="black"/>
              </a:buClr>
              <a:buSzTx/>
              <a:buFontTx/>
              <a:buNone/>
              <a:tabLst/>
              <a:defRPr/>
            </a:pPr>
            <a:endParaRPr kumimoji="0" lang="en-US" sz="1000" b="1" i="0" u="none" strike="noStrike" kern="1200" cap="none" spc="0" normalizeH="0" baseline="0" noProof="0">
              <a:ln>
                <a:noFill/>
              </a:ln>
              <a:solidFill>
                <a:srgbClr val="8B8A8D"/>
              </a:solidFill>
              <a:effectLst/>
              <a:uLnTx/>
              <a:uFillTx/>
              <a:latin typeface="Arial" charset="0"/>
              <a:ea typeface="+mn-ea"/>
              <a:cs typeface="+mn-cs"/>
            </a:endParaRPr>
          </a:p>
        </p:txBody>
      </p:sp>
    </p:spTree>
    <p:extLst>
      <p:ext uri="{BB962C8B-B14F-4D97-AF65-F5344CB8AC3E}">
        <p14:creationId xmlns:p14="http://schemas.microsoft.com/office/powerpoint/2010/main" val="22484974"/>
      </p:ext>
    </p:extLst>
  </p:cSld>
  <p:clrMapOvr>
    <a:masterClrMapping/>
  </p:clrMapOvr>
</p:sldLayout>
</file>

<file path=ppt/slideLayouts/slideLayout389.xml><?xml version="1.0" encoding="utf-8"?>
<p:sldLayout xmlns:a="http://schemas.openxmlformats.org/drawingml/2006/main" xmlns:r="http://schemas.openxmlformats.org/officeDocument/2006/relationships" xmlns:p="http://schemas.openxmlformats.org/presentationml/2006/main" preserve="1" userDrawn="1">
  <p:cSld name="2_Three Content">
    <p:spTree>
      <p:nvGrpSpPr>
        <p:cNvPr id="1" name=""/>
        <p:cNvGrpSpPr/>
        <p:nvPr/>
      </p:nvGrpSpPr>
      <p:grpSpPr>
        <a:xfrm>
          <a:off x="0" y="0"/>
          <a:ext cx="0" cy="0"/>
          <a:chOff x="0" y="0"/>
          <a:chExt cx="0" cy="0"/>
        </a:xfrm>
      </p:grpSpPr>
      <p:sp>
        <p:nvSpPr>
          <p:cNvPr id="2" name="Title 1"/>
          <p:cNvSpPr>
            <a:spLocks noGrp="1"/>
          </p:cNvSpPr>
          <p:nvPr>
            <p:ph type="title"/>
          </p:nvPr>
        </p:nvSpPr>
        <p:spPr>
          <a:xfrm>
            <a:off x="647834" y="360000"/>
            <a:ext cx="7198125" cy="720000"/>
          </a:xfrm>
        </p:spPr>
        <p:txBody>
          <a:bodyPr/>
          <a:lstStyle/>
          <a:p>
            <a:r>
              <a:rPr lang="en-US"/>
              <a:t>Click to edit Master title style</a:t>
            </a:r>
          </a:p>
        </p:txBody>
      </p:sp>
      <p:sp>
        <p:nvSpPr>
          <p:cNvPr id="9" name="Text Placeholder 8"/>
          <p:cNvSpPr>
            <a:spLocks noGrp="1"/>
          </p:cNvSpPr>
          <p:nvPr>
            <p:ph type="body" sz="quarter" idx="14"/>
          </p:nvPr>
        </p:nvSpPr>
        <p:spPr>
          <a:xfrm>
            <a:off x="657564" y="1331697"/>
            <a:ext cx="3491091" cy="1799583"/>
          </a:xfrm>
          <a:solidFill>
            <a:srgbClr val="00005E"/>
          </a:solidFill>
          <a:ln>
            <a:noFill/>
          </a:ln>
        </p:spPr>
        <p:txBody>
          <a:bodyPr lIns="144000" tIns="144000"/>
          <a:lstStyle>
            <a:lvl1pPr>
              <a:defRPr sz="1400">
                <a:solidFill>
                  <a:schemeClr val="bg1"/>
                </a:solidFill>
              </a:defRPr>
            </a:lvl1pPr>
            <a:lvl2pPr>
              <a:defRPr sz="1400">
                <a:solidFill>
                  <a:schemeClr val="bg1"/>
                </a:solidFill>
              </a:defRPr>
            </a:lvl2pPr>
            <a:lvl3pPr>
              <a:defRPr sz="1400">
                <a:solidFill>
                  <a:schemeClr val="bg1"/>
                </a:solidFill>
              </a:defRPr>
            </a:lvl3pPr>
            <a:lvl4pPr>
              <a:defRPr sz="1400">
                <a:solidFill>
                  <a:schemeClr val="bg1"/>
                </a:solidFill>
              </a:defRPr>
            </a:lvl4pPr>
            <a:lvl5pPr>
              <a:defRPr sz="1400">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3" name="Text Placeholder 8"/>
          <p:cNvSpPr>
            <a:spLocks noGrp="1"/>
          </p:cNvSpPr>
          <p:nvPr>
            <p:ph type="body" sz="quarter" idx="22"/>
          </p:nvPr>
        </p:nvSpPr>
        <p:spPr>
          <a:xfrm>
            <a:off x="4381250" y="1337791"/>
            <a:ext cx="3491091" cy="1799583"/>
          </a:xfrm>
          <a:solidFill>
            <a:srgbClr val="99CCFF"/>
          </a:solidFill>
          <a:ln>
            <a:noFill/>
          </a:ln>
        </p:spPr>
        <p:txBody>
          <a:bodyPr lIns="144000" tIns="144000"/>
          <a:lstStyle>
            <a:lvl1pPr>
              <a:defRPr sz="1400">
                <a:solidFill>
                  <a:schemeClr val="bg1"/>
                </a:solidFill>
              </a:defRPr>
            </a:lvl1pPr>
            <a:lvl2pPr>
              <a:defRPr sz="1400">
                <a:solidFill>
                  <a:schemeClr val="bg1"/>
                </a:solidFill>
              </a:defRPr>
            </a:lvl2pPr>
            <a:lvl3pPr>
              <a:defRPr sz="1400">
                <a:solidFill>
                  <a:schemeClr val="bg1"/>
                </a:solidFill>
              </a:defRPr>
            </a:lvl3pPr>
            <a:lvl4pPr>
              <a:defRPr sz="1400">
                <a:solidFill>
                  <a:schemeClr val="bg1"/>
                </a:solidFill>
              </a:defRPr>
            </a:lvl4pPr>
            <a:lvl5pPr>
              <a:defRPr sz="1400">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4" name="Text Placeholder 8"/>
          <p:cNvSpPr>
            <a:spLocks noGrp="1"/>
          </p:cNvSpPr>
          <p:nvPr>
            <p:ph type="body" sz="quarter" idx="23"/>
          </p:nvPr>
        </p:nvSpPr>
        <p:spPr>
          <a:xfrm>
            <a:off x="8056181" y="1343886"/>
            <a:ext cx="3491091" cy="1799583"/>
          </a:xfrm>
          <a:solidFill>
            <a:srgbClr val="8B8A8D"/>
          </a:solidFill>
          <a:ln>
            <a:noFill/>
          </a:ln>
        </p:spPr>
        <p:txBody>
          <a:bodyPr lIns="144000" tIns="144000" rIns="144000" bIns="144000"/>
          <a:lstStyle>
            <a:lvl1pPr>
              <a:defRPr sz="1400">
                <a:solidFill>
                  <a:schemeClr val="bg1"/>
                </a:solidFill>
              </a:defRPr>
            </a:lvl1pPr>
            <a:lvl2pPr>
              <a:defRPr sz="1400">
                <a:solidFill>
                  <a:schemeClr val="bg1"/>
                </a:solidFill>
              </a:defRPr>
            </a:lvl2pPr>
            <a:lvl3pPr>
              <a:defRPr sz="1400">
                <a:solidFill>
                  <a:schemeClr val="bg1"/>
                </a:solidFill>
              </a:defRPr>
            </a:lvl3pPr>
            <a:lvl4pPr>
              <a:defRPr sz="1400">
                <a:solidFill>
                  <a:schemeClr val="bg1"/>
                </a:solidFill>
              </a:defRPr>
            </a:lvl4pPr>
            <a:lvl5pPr>
              <a:defRPr sz="1400">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11" name="Straight Connector 10">
            <a:extLst>
              <a:ext uri="{FF2B5EF4-FFF2-40B4-BE49-F238E27FC236}">
                <a16:creationId xmlns:a16="http://schemas.microsoft.com/office/drawing/2014/main" id="{B72D4E7E-D69A-4AF2-849E-676E43D49513}"/>
              </a:ext>
            </a:extLst>
          </p:cNvPr>
          <p:cNvCxnSpPr/>
          <p:nvPr userDrawn="1"/>
        </p:nvCxnSpPr>
        <p:spPr>
          <a:xfrm>
            <a:off x="647831" y="6316537"/>
            <a:ext cx="10890764" cy="0"/>
          </a:xfrm>
          <a:prstGeom prst="line">
            <a:avLst/>
          </a:prstGeom>
          <a:ln w="9525">
            <a:solidFill>
              <a:srgbClr val="8B8A8D"/>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38434888"/>
      </p:ext>
    </p:extLst>
  </p:cSld>
  <p:clrMapOvr>
    <a:masterClrMapping/>
  </p:clrMapOvr>
  <p:hf hdr="0" ftr="0" dt="0"/>
</p:sldLayout>
</file>

<file path=ppt/slideLayouts/slideLayout39.xml><?xml version="1.0" encoding="utf-8"?>
<p:sldLayout xmlns:a="http://schemas.openxmlformats.org/drawingml/2006/main" xmlns:r="http://schemas.openxmlformats.org/officeDocument/2006/relationships" xmlns:p="http://schemas.openxmlformats.org/presentationml/2006/main" showMasterSp="0" preserve="1" userDrawn="1">
  <p:cSld name="Title Slide White">
    <p:bg>
      <p:bgPr>
        <a:solidFill>
          <a:schemeClr val="bg1"/>
        </a:soli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647833" y="1338890"/>
            <a:ext cx="7198125" cy="748627"/>
          </a:xfrm>
        </p:spPr>
        <p:txBody>
          <a:bodyPr>
            <a:noAutofit/>
          </a:bodyPr>
          <a:lstStyle>
            <a:lvl1pPr>
              <a:defRPr sz="2399">
                <a:solidFill>
                  <a:schemeClr val="accent1"/>
                </a:solidFill>
              </a:defRPr>
            </a:lvl1pPr>
          </a:lstStyle>
          <a:p>
            <a:r>
              <a:rPr lang="en-US" dirty="0"/>
              <a:t>Click to edit Master title style</a:t>
            </a:r>
          </a:p>
        </p:txBody>
      </p:sp>
      <p:sp>
        <p:nvSpPr>
          <p:cNvPr id="3" name="Subtitle 2"/>
          <p:cNvSpPr>
            <a:spLocks noGrp="1"/>
          </p:cNvSpPr>
          <p:nvPr>
            <p:ph type="subTitle" idx="1"/>
          </p:nvPr>
        </p:nvSpPr>
        <p:spPr>
          <a:xfrm>
            <a:off x="647833" y="2133156"/>
            <a:ext cx="7198125" cy="360000"/>
          </a:xfrm>
        </p:spPr>
        <p:txBody>
          <a:bodyPr>
            <a:noAutofit/>
          </a:bodyPr>
          <a:lstStyle>
            <a:lvl1pPr marL="0" indent="0" algn="l">
              <a:buNone/>
              <a:defRPr b="1">
                <a:solidFill>
                  <a:schemeClr val="tx2"/>
                </a:solidFill>
              </a:defRPr>
            </a:lvl1pPr>
            <a:lvl2pPr marL="544080" indent="0" algn="ctr">
              <a:buNone/>
              <a:defRPr>
                <a:solidFill>
                  <a:schemeClr val="tx1">
                    <a:tint val="75000"/>
                  </a:schemeClr>
                </a:solidFill>
              </a:defRPr>
            </a:lvl2pPr>
            <a:lvl3pPr marL="1088158" indent="0" algn="ctr">
              <a:buNone/>
              <a:defRPr>
                <a:solidFill>
                  <a:schemeClr val="tx1">
                    <a:tint val="75000"/>
                  </a:schemeClr>
                </a:solidFill>
              </a:defRPr>
            </a:lvl3pPr>
            <a:lvl4pPr marL="1632238" indent="0" algn="ctr">
              <a:buNone/>
              <a:defRPr>
                <a:solidFill>
                  <a:schemeClr val="tx1">
                    <a:tint val="75000"/>
                  </a:schemeClr>
                </a:solidFill>
              </a:defRPr>
            </a:lvl4pPr>
            <a:lvl5pPr marL="2176318" indent="0" algn="ctr">
              <a:buNone/>
              <a:defRPr>
                <a:solidFill>
                  <a:schemeClr val="tx1">
                    <a:tint val="75000"/>
                  </a:schemeClr>
                </a:solidFill>
              </a:defRPr>
            </a:lvl5pPr>
            <a:lvl6pPr marL="2720399" indent="0" algn="ctr">
              <a:buNone/>
              <a:defRPr>
                <a:solidFill>
                  <a:schemeClr val="tx1">
                    <a:tint val="75000"/>
                  </a:schemeClr>
                </a:solidFill>
              </a:defRPr>
            </a:lvl6pPr>
            <a:lvl7pPr marL="3264477" indent="0" algn="ctr">
              <a:buNone/>
              <a:defRPr>
                <a:solidFill>
                  <a:schemeClr val="tx1">
                    <a:tint val="75000"/>
                  </a:schemeClr>
                </a:solidFill>
              </a:defRPr>
            </a:lvl7pPr>
            <a:lvl8pPr marL="3808557" indent="0" algn="ctr">
              <a:buNone/>
              <a:defRPr>
                <a:solidFill>
                  <a:schemeClr val="tx1">
                    <a:tint val="75000"/>
                  </a:schemeClr>
                </a:solidFill>
              </a:defRPr>
            </a:lvl8pPr>
            <a:lvl9pPr marL="4352636" indent="0" algn="ctr">
              <a:buNone/>
              <a:defRPr>
                <a:solidFill>
                  <a:schemeClr val="tx1">
                    <a:tint val="75000"/>
                  </a:schemeClr>
                </a:solidFill>
              </a:defRPr>
            </a:lvl9pPr>
          </a:lstStyle>
          <a:p>
            <a:r>
              <a:rPr lang="en-US" dirty="0"/>
              <a:t>Click to edit Master subtitle style</a:t>
            </a:r>
          </a:p>
        </p:txBody>
      </p:sp>
      <p:sp>
        <p:nvSpPr>
          <p:cNvPr id="21" name="Text Placeholder 20"/>
          <p:cNvSpPr>
            <a:spLocks noGrp="1"/>
          </p:cNvSpPr>
          <p:nvPr>
            <p:ph type="body" sz="quarter" idx="13" hasCustomPrompt="1"/>
          </p:nvPr>
        </p:nvSpPr>
        <p:spPr>
          <a:xfrm>
            <a:off x="647833" y="2591401"/>
            <a:ext cx="7198125" cy="215949"/>
          </a:xfrm>
        </p:spPr>
        <p:txBody>
          <a:bodyPr>
            <a:noAutofit/>
          </a:bodyPr>
          <a:lstStyle>
            <a:lvl1pPr marL="0" indent="0">
              <a:buNone/>
              <a:defRPr sz="1300">
                <a:solidFill>
                  <a:schemeClr val="tx2"/>
                </a:solidFill>
              </a:defRPr>
            </a:lvl1pPr>
            <a:lvl2pPr marL="257046" indent="0">
              <a:buNone/>
              <a:defRPr>
                <a:solidFill>
                  <a:schemeClr val="accent2"/>
                </a:solidFill>
              </a:defRPr>
            </a:lvl2pPr>
            <a:lvl3pPr marL="514091" indent="0">
              <a:buNone/>
              <a:defRPr>
                <a:solidFill>
                  <a:schemeClr val="accent2"/>
                </a:solidFill>
              </a:defRPr>
            </a:lvl3pPr>
            <a:lvl4pPr marL="771137" indent="0">
              <a:buNone/>
              <a:defRPr>
                <a:solidFill>
                  <a:schemeClr val="accent2"/>
                </a:solidFill>
              </a:defRPr>
            </a:lvl4pPr>
            <a:lvl5pPr marL="1028181" indent="0">
              <a:buNone/>
              <a:defRPr>
                <a:solidFill>
                  <a:schemeClr val="accent2"/>
                </a:solidFill>
              </a:defRPr>
            </a:lvl5pPr>
          </a:lstStyle>
          <a:p>
            <a:pPr lvl="0"/>
            <a:r>
              <a:rPr lang="en-US" dirty="0"/>
              <a:t>Name, title</a:t>
            </a:r>
          </a:p>
        </p:txBody>
      </p:sp>
      <p:sp>
        <p:nvSpPr>
          <p:cNvPr id="22" name="Text Placeholder 20"/>
          <p:cNvSpPr>
            <a:spLocks noGrp="1"/>
          </p:cNvSpPr>
          <p:nvPr>
            <p:ph type="body" sz="quarter" idx="14" hasCustomPrompt="1"/>
          </p:nvPr>
        </p:nvSpPr>
        <p:spPr>
          <a:xfrm>
            <a:off x="647833" y="2843343"/>
            <a:ext cx="7198125" cy="215949"/>
          </a:xfrm>
        </p:spPr>
        <p:txBody>
          <a:bodyPr>
            <a:noAutofit/>
          </a:bodyPr>
          <a:lstStyle>
            <a:lvl1pPr marL="0" indent="0">
              <a:buNone/>
              <a:defRPr sz="1300">
                <a:solidFill>
                  <a:schemeClr val="tx2"/>
                </a:solidFill>
              </a:defRPr>
            </a:lvl1pPr>
            <a:lvl2pPr marL="257046" indent="0">
              <a:buNone/>
              <a:defRPr>
                <a:solidFill>
                  <a:schemeClr val="accent2"/>
                </a:solidFill>
              </a:defRPr>
            </a:lvl2pPr>
            <a:lvl3pPr marL="514091" indent="0">
              <a:buNone/>
              <a:defRPr>
                <a:solidFill>
                  <a:schemeClr val="accent2"/>
                </a:solidFill>
              </a:defRPr>
            </a:lvl3pPr>
            <a:lvl4pPr marL="771137" indent="0">
              <a:buNone/>
              <a:defRPr>
                <a:solidFill>
                  <a:schemeClr val="accent2"/>
                </a:solidFill>
              </a:defRPr>
            </a:lvl4pPr>
            <a:lvl5pPr marL="1028181" indent="0">
              <a:buNone/>
              <a:defRPr>
                <a:solidFill>
                  <a:schemeClr val="accent2"/>
                </a:solidFill>
              </a:defRPr>
            </a:lvl5pPr>
          </a:lstStyle>
          <a:p>
            <a:pPr lvl="0"/>
            <a:r>
              <a:rPr lang="en-US" dirty="0"/>
              <a:t>Date</a:t>
            </a:r>
          </a:p>
        </p:txBody>
      </p:sp>
      <p:grpSp>
        <p:nvGrpSpPr>
          <p:cNvPr id="10" name="Pulse"/>
          <p:cNvGrpSpPr/>
          <p:nvPr userDrawn="1"/>
        </p:nvGrpSpPr>
        <p:grpSpPr>
          <a:xfrm>
            <a:off x="8749611" y="3029840"/>
            <a:ext cx="3445566" cy="3490105"/>
            <a:chOff x="8751888" y="3030538"/>
            <a:chExt cx="3446462" cy="3490913"/>
          </a:xfrm>
          <a:solidFill>
            <a:schemeClr val="accent1"/>
          </a:solidFill>
        </p:grpSpPr>
        <p:sp>
          <p:nvSpPr>
            <p:cNvPr id="11" name="Freeform 5"/>
            <p:cNvSpPr>
              <a:spLocks/>
            </p:cNvSpPr>
            <p:nvPr userDrawn="1"/>
          </p:nvSpPr>
          <p:spPr bwMode="auto">
            <a:xfrm>
              <a:off x="9196388" y="3902076"/>
              <a:ext cx="449263" cy="1120775"/>
            </a:xfrm>
            <a:custGeom>
              <a:avLst/>
              <a:gdLst>
                <a:gd name="T0" fmla="*/ 71 w 142"/>
                <a:gd name="T1" fmla="*/ 355 h 355"/>
                <a:gd name="T2" fmla="*/ 71 w 142"/>
                <a:gd name="T3" fmla="*/ 355 h 355"/>
                <a:gd name="T4" fmla="*/ 0 w 142"/>
                <a:gd name="T5" fmla="*/ 284 h 355"/>
                <a:gd name="T6" fmla="*/ 0 w 142"/>
                <a:gd name="T7" fmla="*/ 71 h 355"/>
                <a:gd name="T8" fmla="*/ 71 w 142"/>
                <a:gd name="T9" fmla="*/ 0 h 355"/>
                <a:gd name="T10" fmla="*/ 142 w 142"/>
                <a:gd name="T11" fmla="*/ 71 h 355"/>
                <a:gd name="T12" fmla="*/ 142 w 142"/>
                <a:gd name="T13" fmla="*/ 284 h 355"/>
                <a:gd name="T14" fmla="*/ 71 w 142"/>
                <a:gd name="T15" fmla="*/ 355 h 3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2" h="355">
                  <a:moveTo>
                    <a:pt x="71" y="355"/>
                  </a:moveTo>
                  <a:cubicBezTo>
                    <a:pt x="71" y="355"/>
                    <a:pt x="71" y="355"/>
                    <a:pt x="71" y="355"/>
                  </a:cubicBezTo>
                  <a:cubicBezTo>
                    <a:pt x="32" y="355"/>
                    <a:pt x="0" y="323"/>
                    <a:pt x="0" y="284"/>
                  </a:cubicBezTo>
                  <a:cubicBezTo>
                    <a:pt x="0" y="71"/>
                    <a:pt x="0" y="71"/>
                    <a:pt x="0" y="71"/>
                  </a:cubicBezTo>
                  <a:cubicBezTo>
                    <a:pt x="0" y="32"/>
                    <a:pt x="32" y="0"/>
                    <a:pt x="71" y="0"/>
                  </a:cubicBezTo>
                  <a:cubicBezTo>
                    <a:pt x="110" y="0"/>
                    <a:pt x="142" y="32"/>
                    <a:pt x="142" y="71"/>
                  </a:cubicBezTo>
                  <a:cubicBezTo>
                    <a:pt x="142" y="284"/>
                    <a:pt x="142" y="284"/>
                    <a:pt x="142" y="284"/>
                  </a:cubicBezTo>
                  <a:cubicBezTo>
                    <a:pt x="142" y="323"/>
                    <a:pt x="110" y="355"/>
                    <a:pt x="71" y="35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buClr>
                  <a:prstClr val="black"/>
                </a:buClr>
              </a:pPr>
              <a:endParaRPr lang="en-GB" sz="2099" dirty="0">
                <a:solidFill>
                  <a:prstClr val="black"/>
                </a:solidFill>
                <a:latin typeface="Arial"/>
              </a:endParaRPr>
            </a:p>
          </p:txBody>
        </p:sp>
        <p:sp>
          <p:nvSpPr>
            <p:cNvPr id="12" name="Freeform 6"/>
            <p:cNvSpPr>
              <a:spLocks/>
            </p:cNvSpPr>
            <p:nvPr userDrawn="1"/>
          </p:nvSpPr>
          <p:spPr bwMode="auto">
            <a:xfrm>
              <a:off x="8751888" y="4551363"/>
              <a:ext cx="265113" cy="449263"/>
            </a:xfrm>
            <a:custGeom>
              <a:avLst/>
              <a:gdLst>
                <a:gd name="T0" fmla="*/ 42 w 84"/>
                <a:gd name="T1" fmla="*/ 142 h 142"/>
                <a:gd name="T2" fmla="*/ 42 w 84"/>
                <a:gd name="T3" fmla="*/ 142 h 142"/>
                <a:gd name="T4" fmla="*/ 0 w 84"/>
                <a:gd name="T5" fmla="*/ 99 h 142"/>
                <a:gd name="T6" fmla="*/ 0 w 84"/>
                <a:gd name="T7" fmla="*/ 42 h 142"/>
                <a:gd name="T8" fmla="*/ 42 w 84"/>
                <a:gd name="T9" fmla="*/ 0 h 142"/>
                <a:gd name="T10" fmla="*/ 84 w 84"/>
                <a:gd name="T11" fmla="*/ 42 h 142"/>
                <a:gd name="T12" fmla="*/ 84 w 84"/>
                <a:gd name="T13" fmla="*/ 99 h 142"/>
                <a:gd name="T14" fmla="*/ 42 w 84"/>
                <a:gd name="T15" fmla="*/ 142 h 1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4" h="142">
                  <a:moveTo>
                    <a:pt x="42" y="142"/>
                  </a:moveTo>
                  <a:cubicBezTo>
                    <a:pt x="42" y="142"/>
                    <a:pt x="42" y="142"/>
                    <a:pt x="42" y="142"/>
                  </a:cubicBezTo>
                  <a:cubicBezTo>
                    <a:pt x="18" y="142"/>
                    <a:pt x="0" y="123"/>
                    <a:pt x="0" y="99"/>
                  </a:cubicBezTo>
                  <a:cubicBezTo>
                    <a:pt x="0" y="42"/>
                    <a:pt x="0" y="42"/>
                    <a:pt x="0" y="42"/>
                  </a:cubicBezTo>
                  <a:cubicBezTo>
                    <a:pt x="0" y="19"/>
                    <a:pt x="18" y="0"/>
                    <a:pt x="42" y="0"/>
                  </a:cubicBezTo>
                  <a:cubicBezTo>
                    <a:pt x="65" y="0"/>
                    <a:pt x="84" y="19"/>
                    <a:pt x="84" y="42"/>
                  </a:cubicBezTo>
                  <a:cubicBezTo>
                    <a:pt x="84" y="99"/>
                    <a:pt x="84" y="99"/>
                    <a:pt x="84" y="99"/>
                  </a:cubicBezTo>
                  <a:cubicBezTo>
                    <a:pt x="84" y="123"/>
                    <a:pt x="65" y="142"/>
                    <a:pt x="42" y="14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buClr>
                  <a:prstClr val="black"/>
                </a:buClr>
              </a:pPr>
              <a:endParaRPr lang="en-GB" sz="2099" dirty="0">
                <a:solidFill>
                  <a:prstClr val="black"/>
                </a:solidFill>
                <a:latin typeface="Arial"/>
              </a:endParaRPr>
            </a:p>
          </p:txBody>
        </p:sp>
        <p:sp>
          <p:nvSpPr>
            <p:cNvPr id="14" name="Freeform 7"/>
            <p:cNvSpPr>
              <a:spLocks/>
            </p:cNvSpPr>
            <p:nvPr userDrawn="1"/>
          </p:nvSpPr>
          <p:spPr bwMode="auto">
            <a:xfrm>
              <a:off x="11436350" y="4529138"/>
              <a:ext cx="449263" cy="1117600"/>
            </a:xfrm>
            <a:custGeom>
              <a:avLst/>
              <a:gdLst>
                <a:gd name="T0" fmla="*/ 71 w 142"/>
                <a:gd name="T1" fmla="*/ 354 h 354"/>
                <a:gd name="T2" fmla="*/ 71 w 142"/>
                <a:gd name="T3" fmla="*/ 354 h 354"/>
                <a:gd name="T4" fmla="*/ 0 w 142"/>
                <a:gd name="T5" fmla="*/ 283 h 354"/>
                <a:gd name="T6" fmla="*/ 0 w 142"/>
                <a:gd name="T7" fmla="*/ 71 h 354"/>
                <a:gd name="T8" fmla="*/ 71 w 142"/>
                <a:gd name="T9" fmla="*/ 0 h 354"/>
                <a:gd name="T10" fmla="*/ 142 w 142"/>
                <a:gd name="T11" fmla="*/ 71 h 354"/>
                <a:gd name="T12" fmla="*/ 142 w 142"/>
                <a:gd name="T13" fmla="*/ 283 h 354"/>
                <a:gd name="T14" fmla="*/ 71 w 142"/>
                <a:gd name="T15" fmla="*/ 354 h 35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2" h="354">
                  <a:moveTo>
                    <a:pt x="71" y="354"/>
                  </a:moveTo>
                  <a:cubicBezTo>
                    <a:pt x="71" y="354"/>
                    <a:pt x="71" y="354"/>
                    <a:pt x="71" y="354"/>
                  </a:cubicBezTo>
                  <a:cubicBezTo>
                    <a:pt x="32" y="354"/>
                    <a:pt x="0" y="322"/>
                    <a:pt x="0" y="283"/>
                  </a:cubicBezTo>
                  <a:cubicBezTo>
                    <a:pt x="0" y="71"/>
                    <a:pt x="0" y="71"/>
                    <a:pt x="0" y="71"/>
                  </a:cubicBezTo>
                  <a:cubicBezTo>
                    <a:pt x="0" y="32"/>
                    <a:pt x="32" y="0"/>
                    <a:pt x="71" y="0"/>
                  </a:cubicBezTo>
                  <a:cubicBezTo>
                    <a:pt x="110" y="0"/>
                    <a:pt x="142" y="32"/>
                    <a:pt x="142" y="71"/>
                  </a:cubicBezTo>
                  <a:cubicBezTo>
                    <a:pt x="142" y="283"/>
                    <a:pt x="142" y="283"/>
                    <a:pt x="142" y="283"/>
                  </a:cubicBezTo>
                  <a:cubicBezTo>
                    <a:pt x="142" y="322"/>
                    <a:pt x="110" y="354"/>
                    <a:pt x="71" y="35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buClr>
                  <a:prstClr val="black"/>
                </a:buClr>
              </a:pPr>
              <a:endParaRPr lang="en-GB" sz="2099" dirty="0">
                <a:solidFill>
                  <a:prstClr val="black"/>
                </a:solidFill>
                <a:latin typeface="Arial"/>
              </a:endParaRPr>
            </a:p>
          </p:txBody>
        </p:sp>
        <p:sp>
          <p:nvSpPr>
            <p:cNvPr id="15" name="Freeform 8"/>
            <p:cNvSpPr>
              <a:spLocks/>
            </p:cNvSpPr>
            <p:nvPr userDrawn="1"/>
          </p:nvSpPr>
          <p:spPr bwMode="auto">
            <a:xfrm>
              <a:off x="9869488" y="3030538"/>
              <a:ext cx="560388" cy="2506663"/>
            </a:xfrm>
            <a:custGeom>
              <a:avLst/>
              <a:gdLst>
                <a:gd name="T0" fmla="*/ 88 w 177"/>
                <a:gd name="T1" fmla="*/ 794 h 794"/>
                <a:gd name="T2" fmla="*/ 88 w 177"/>
                <a:gd name="T3" fmla="*/ 794 h 794"/>
                <a:gd name="T4" fmla="*/ 0 w 177"/>
                <a:gd name="T5" fmla="*/ 705 h 794"/>
                <a:gd name="T6" fmla="*/ 0 w 177"/>
                <a:gd name="T7" fmla="*/ 89 h 794"/>
                <a:gd name="T8" fmla="*/ 88 w 177"/>
                <a:gd name="T9" fmla="*/ 0 h 794"/>
                <a:gd name="T10" fmla="*/ 177 w 177"/>
                <a:gd name="T11" fmla="*/ 89 h 794"/>
                <a:gd name="T12" fmla="*/ 177 w 177"/>
                <a:gd name="T13" fmla="*/ 705 h 794"/>
                <a:gd name="T14" fmla="*/ 88 w 177"/>
                <a:gd name="T15" fmla="*/ 794 h 7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7" h="794">
                  <a:moveTo>
                    <a:pt x="88" y="794"/>
                  </a:moveTo>
                  <a:cubicBezTo>
                    <a:pt x="88" y="794"/>
                    <a:pt x="88" y="794"/>
                    <a:pt x="88" y="794"/>
                  </a:cubicBezTo>
                  <a:cubicBezTo>
                    <a:pt x="40" y="794"/>
                    <a:pt x="0" y="754"/>
                    <a:pt x="0" y="705"/>
                  </a:cubicBezTo>
                  <a:cubicBezTo>
                    <a:pt x="0" y="89"/>
                    <a:pt x="0" y="89"/>
                    <a:pt x="0" y="89"/>
                  </a:cubicBezTo>
                  <a:cubicBezTo>
                    <a:pt x="0" y="40"/>
                    <a:pt x="40" y="0"/>
                    <a:pt x="88" y="0"/>
                  </a:cubicBezTo>
                  <a:cubicBezTo>
                    <a:pt x="137" y="0"/>
                    <a:pt x="177" y="40"/>
                    <a:pt x="177" y="89"/>
                  </a:cubicBezTo>
                  <a:cubicBezTo>
                    <a:pt x="177" y="705"/>
                    <a:pt x="177" y="705"/>
                    <a:pt x="177" y="705"/>
                  </a:cubicBezTo>
                  <a:cubicBezTo>
                    <a:pt x="177" y="754"/>
                    <a:pt x="137" y="794"/>
                    <a:pt x="88" y="79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buClr>
                  <a:prstClr val="black"/>
                </a:buClr>
              </a:pPr>
              <a:endParaRPr lang="en-GB" sz="2099" dirty="0">
                <a:solidFill>
                  <a:prstClr val="black"/>
                </a:solidFill>
                <a:latin typeface="Arial"/>
              </a:endParaRPr>
            </a:p>
          </p:txBody>
        </p:sp>
        <p:sp>
          <p:nvSpPr>
            <p:cNvPr id="16" name="Freeform 9"/>
            <p:cNvSpPr>
              <a:spLocks/>
            </p:cNvSpPr>
            <p:nvPr userDrawn="1"/>
          </p:nvSpPr>
          <p:spPr bwMode="auto">
            <a:xfrm>
              <a:off x="10653713" y="4014788"/>
              <a:ext cx="558800" cy="2506663"/>
            </a:xfrm>
            <a:custGeom>
              <a:avLst/>
              <a:gdLst>
                <a:gd name="T0" fmla="*/ 88 w 177"/>
                <a:gd name="T1" fmla="*/ 794 h 794"/>
                <a:gd name="T2" fmla="*/ 88 w 177"/>
                <a:gd name="T3" fmla="*/ 794 h 794"/>
                <a:gd name="T4" fmla="*/ 0 w 177"/>
                <a:gd name="T5" fmla="*/ 705 h 794"/>
                <a:gd name="T6" fmla="*/ 0 w 177"/>
                <a:gd name="T7" fmla="*/ 88 h 794"/>
                <a:gd name="T8" fmla="*/ 88 w 177"/>
                <a:gd name="T9" fmla="*/ 0 h 794"/>
                <a:gd name="T10" fmla="*/ 177 w 177"/>
                <a:gd name="T11" fmla="*/ 88 h 794"/>
                <a:gd name="T12" fmla="*/ 177 w 177"/>
                <a:gd name="T13" fmla="*/ 705 h 794"/>
                <a:gd name="T14" fmla="*/ 88 w 177"/>
                <a:gd name="T15" fmla="*/ 794 h 7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7" h="794">
                  <a:moveTo>
                    <a:pt x="88" y="794"/>
                  </a:moveTo>
                  <a:cubicBezTo>
                    <a:pt x="88" y="794"/>
                    <a:pt x="88" y="794"/>
                    <a:pt x="88" y="794"/>
                  </a:cubicBezTo>
                  <a:cubicBezTo>
                    <a:pt x="40" y="794"/>
                    <a:pt x="0" y="754"/>
                    <a:pt x="0" y="705"/>
                  </a:cubicBezTo>
                  <a:cubicBezTo>
                    <a:pt x="0" y="88"/>
                    <a:pt x="0" y="88"/>
                    <a:pt x="0" y="88"/>
                  </a:cubicBezTo>
                  <a:cubicBezTo>
                    <a:pt x="0" y="40"/>
                    <a:pt x="40" y="0"/>
                    <a:pt x="88" y="0"/>
                  </a:cubicBezTo>
                  <a:cubicBezTo>
                    <a:pt x="137" y="0"/>
                    <a:pt x="177" y="40"/>
                    <a:pt x="177" y="88"/>
                  </a:cubicBezTo>
                  <a:cubicBezTo>
                    <a:pt x="177" y="705"/>
                    <a:pt x="177" y="705"/>
                    <a:pt x="177" y="705"/>
                  </a:cubicBezTo>
                  <a:cubicBezTo>
                    <a:pt x="177" y="754"/>
                    <a:pt x="137" y="794"/>
                    <a:pt x="88" y="79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buClr>
                  <a:prstClr val="black"/>
                </a:buClr>
              </a:pPr>
              <a:endParaRPr lang="en-GB" sz="2099" dirty="0">
                <a:solidFill>
                  <a:prstClr val="black"/>
                </a:solidFill>
                <a:latin typeface="Arial"/>
              </a:endParaRPr>
            </a:p>
          </p:txBody>
        </p:sp>
        <p:sp>
          <p:nvSpPr>
            <p:cNvPr id="17" name="Freeform 10"/>
            <p:cNvSpPr>
              <a:spLocks/>
            </p:cNvSpPr>
            <p:nvPr userDrawn="1"/>
          </p:nvSpPr>
          <p:spPr bwMode="auto">
            <a:xfrm>
              <a:off x="12058650" y="4551363"/>
              <a:ext cx="139700" cy="449263"/>
            </a:xfrm>
            <a:custGeom>
              <a:avLst/>
              <a:gdLst>
                <a:gd name="T0" fmla="*/ 44 w 44"/>
                <a:gd name="T1" fmla="*/ 0 h 142"/>
                <a:gd name="T2" fmla="*/ 0 w 44"/>
                <a:gd name="T3" fmla="*/ 42 h 142"/>
                <a:gd name="T4" fmla="*/ 0 w 44"/>
                <a:gd name="T5" fmla="*/ 99 h 142"/>
                <a:gd name="T6" fmla="*/ 44 w 44"/>
                <a:gd name="T7" fmla="*/ 142 h 142"/>
                <a:gd name="T8" fmla="*/ 44 w 44"/>
                <a:gd name="T9" fmla="*/ 0 h 142"/>
              </a:gdLst>
              <a:ahLst/>
              <a:cxnLst>
                <a:cxn ang="0">
                  <a:pos x="T0" y="T1"/>
                </a:cxn>
                <a:cxn ang="0">
                  <a:pos x="T2" y="T3"/>
                </a:cxn>
                <a:cxn ang="0">
                  <a:pos x="T4" y="T5"/>
                </a:cxn>
                <a:cxn ang="0">
                  <a:pos x="T6" y="T7"/>
                </a:cxn>
                <a:cxn ang="0">
                  <a:pos x="T8" y="T9"/>
                </a:cxn>
              </a:cxnLst>
              <a:rect l="0" t="0" r="r" b="b"/>
              <a:pathLst>
                <a:path w="44" h="142">
                  <a:moveTo>
                    <a:pt x="44" y="0"/>
                  </a:moveTo>
                  <a:cubicBezTo>
                    <a:pt x="20" y="0"/>
                    <a:pt x="0" y="19"/>
                    <a:pt x="0" y="42"/>
                  </a:cubicBezTo>
                  <a:cubicBezTo>
                    <a:pt x="0" y="99"/>
                    <a:pt x="0" y="99"/>
                    <a:pt x="0" y="99"/>
                  </a:cubicBezTo>
                  <a:cubicBezTo>
                    <a:pt x="0" y="123"/>
                    <a:pt x="20" y="142"/>
                    <a:pt x="44" y="142"/>
                  </a:cubicBezTo>
                  <a:lnTo>
                    <a:pt x="4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buClr>
                  <a:prstClr val="black"/>
                </a:buClr>
              </a:pPr>
              <a:endParaRPr lang="en-GB" sz="2099" dirty="0">
                <a:solidFill>
                  <a:prstClr val="black"/>
                </a:solidFill>
                <a:latin typeface="Arial"/>
              </a:endParaRPr>
            </a:p>
          </p:txBody>
        </p:sp>
      </p:grpSp>
      <p:grpSp>
        <p:nvGrpSpPr>
          <p:cNvPr id="19" name="Logotype"/>
          <p:cNvGrpSpPr/>
          <p:nvPr userDrawn="1"/>
        </p:nvGrpSpPr>
        <p:grpSpPr>
          <a:xfrm>
            <a:off x="641186" y="530770"/>
            <a:ext cx="1383679" cy="288542"/>
            <a:chOff x="9501453" y="6148765"/>
            <a:chExt cx="2047875" cy="427037"/>
          </a:xfrm>
          <a:solidFill>
            <a:schemeClr val="bg2"/>
          </a:solidFill>
        </p:grpSpPr>
        <p:sp>
          <p:nvSpPr>
            <p:cNvPr id="20" name="Freeform 5"/>
            <p:cNvSpPr>
              <a:spLocks noEditPoints="1"/>
            </p:cNvSpPr>
            <p:nvPr userDrawn="1"/>
          </p:nvSpPr>
          <p:spPr bwMode="auto">
            <a:xfrm>
              <a:off x="11206428" y="6231315"/>
              <a:ext cx="342900" cy="344487"/>
            </a:xfrm>
            <a:custGeom>
              <a:avLst/>
              <a:gdLst>
                <a:gd name="T0" fmla="*/ 43 w 91"/>
                <a:gd name="T1" fmla="*/ 2 h 91"/>
                <a:gd name="T2" fmla="*/ 2 w 91"/>
                <a:gd name="T3" fmla="*/ 44 h 91"/>
                <a:gd name="T4" fmla="*/ 46 w 91"/>
                <a:gd name="T5" fmla="*/ 91 h 91"/>
                <a:gd name="T6" fmla="*/ 74 w 91"/>
                <a:gd name="T7" fmla="*/ 77 h 91"/>
                <a:gd name="T8" fmla="*/ 74 w 91"/>
                <a:gd name="T9" fmla="*/ 90 h 91"/>
                <a:gd name="T10" fmla="*/ 91 w 91"/>
                <a:gd name="T11" fmla="*/ 90 h 91"/>
                <a:gd name="T12" fmla="*/ 91 w 91"/>
                <a:gd name="T13" fmla="*/ 47 h 91"/>
                <a:gd name="T14" fmla="*/ 43 w 91"/>
                <a:gd name="T15" fmla="*/ 2 h 91"/>
                <a:gd name="T16" fmla="*/ 72 w 91"/>
                <a:gd name="T17" fmla="*/ 48 h 91"/>
                <a:gd name="T18" fmla="*/ 43 w 91"/>
                <a:gd name="T19" fmla="*/ 72 h 91"/>
                <a:gd name="T20" fmla="*/ 21 w 91"/>
                <a:gd name="T21" fmla="*/ 50 h 91"/>
                <a:gd name="T22" fmla="*/ 46 w 91"/>
                <a:gd name="T23" fmla="*/ 21 h 91"/>
                <a:gd name="T24" fmla="*/ 72 w 91"/>
                <a:gd name="T25" fmla="*/ 45 h 91"/>
                <a:gd name="T26" fmla="*/ 72 w 91"/>
                <a:gd name="T27" fmla="*/ 48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1" h="91">
                  <a:moveTo>
                    <a:pt x="43" y="2"/>
                  </a:moveTo>
                  <a:cubicBezTo>
                    <a:pt x="21" y="4"/>
                    <a:pt x="3" y="22"/>
                    <a:pt x="2" y="44"/>
                  </a:cubicBezTo>
                  <a:cubicBezTo>
                    <a:pt x="0" y="70"/>
                    <a:pt x="21" y="91"/>
                    <a:pt x="46" y="91"/>
                  </a:cubicBezTo>
                  <a:cubicBezTo>
                    <a:pt x="56" y="91"/>
                    <a:pt x="68" y="87"/>
                    <a:pt x="74" y="77"/>
                  </a:cubicBezTo>
                  <a:cubicBezTo>
                    <a:pt x="74" y="90"/>
                    <a:pt x="74" y="90"/>
                    <a:pt x="74" y="90"/>
                  </a:cubicBezTo>
                  <a:cubicBezTo>
                    <a:pt x="91" y="90"/>
                    <a:pt x="91" y="90"/>
                    <a:pt x="91" y="90"/>
                  </a:cubicBezTo>
                  <a:cubicBezTo>
                    <a:pt x="91" y="47"/>
                    <a:pt x="91" y="47"/>
                    <a:pt x="91" y="47"/>
                  </a:cubicBezTo>
                  <a:cubicBezTo>
                    <a:pt x="91" y="20"/>
                    <a:pt x="69" y="0"/>
                    <a:pt x="43" y="2"/>
                  </a:cubicBezTo>
                  <a:close/>
                  <a:moveTo>
                    <a:pt x="72" y="48"/>
                  </a:moveTo>
                  <a:cubicBezTo>
                    <a:pt x="71" y="63"/>
                    <a:pt x="58" y="74"/>
                    <a:pt x="43" y="72"/>
                  </a:cubicBezTo>
                  <a:cubicBezTo>
                    <a:pt x="32" y="71"/>
                    <a:pt x="22" y="61"/>
                    <a:pt x="21" y="50"/>
                  </a:cubicBezTo>
                  <a:cubicBezTo>
                    <a:pt x="19" y="34"/>
                    <a:pt x="31" y="21"/>
                    <a:pt x="46" y="21"/>
                  </a:cubicBezTo>
                  <a:cubicBezTo>
                    <a:pt x="60" y="21"/>
                    <a:pt x="71" y="32"/>
                    <a:pt x="72" y="45"/>
                  </a:cubicBezTo>
                  <a:lnTo>
                    <a:pt x="72" y="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buClr>
                  <a:prstClr val="black"/>
                </a:buClr>
              </a:pPr>
              <a:endParaRPr lang="en-US" sz="2099" dirty="0">
                <a:solidFill>
                  <a:prstClr val="black"/>
                </a:solidFill>
                <a:latin typeface="Arial"/>
              </a:endParaRPr>
            </a:p>
          </p:txBody>
        </p:sp>
        <p:sp>
          <p:nvSpPr>
            <p:cNvPr id="23" name="Freeform 6"/>
            <p:cNvSpPr>
              <a:spLocks noEditPoints="1"/>
            </p:cNvSpPr>
            <p:nvPr userDrawn="1"/>
          </p:nvSpPr>
          <p:spPr bwMode="auto">
            <a:xfrm>
              <a:off x="10849241" y="6236077"/>
              <a:ext cx="334963" cy="339725"/>
            </a:xfrm>
            <a:custGeom>
              <a:avLst/>
              <a:gdLst>
                <a:gd name="T0" fmla="*/ 44 w 89"/>
                <a:gd name="T1" fmla="*/ 1 h 90"/>
                <a:gd name="T2" fmla="*/ 0 w 89"/>
                <a:gd name="T3" fmla="*/ 46 h 90"/>
                <a:gd name="T4" fmla="*/ 45 w 89"/>
                <a:gd name="T5" fmla="*/ 90 h 90"/>
                <a:gd name="T6" fmla="*/ 86 w 89"/>
                <a:gd name="T7" fmla="*/ 63 h 90"/>
                <a:gd name="T8" fmla="*/ 69 w 89"/>
                <a:gd name="T9" fmla="*/ 58 h 90"/>
                <a:gd name="T10" fmla="*/ 50 w 89"/>
                <a:gd name="T11" fmla="*/ 72 h 90"/>
                <a:gd name="T12" fmla="*/ 22 w 89"/>
                <a:gd name="T13" fmla="*/ 59 h 90"/>
                <a:gd name="T14" fmla="*/ 89 w 89"/>
                <a:gd name="T15" fmla="*/ 41 h 90"/>
                <a:gd name="T16" fmla="*/ 44 w 89"/>
                <a:gd name="T17" fmla="*/ 1 h 90"/>
                <a:gd name="T18" fmla="*/ 19 w 89"/>
                <a:gd name="T19" fmla="*/ 44 h 90"/>
                <a:gd name="T20" fmla="*/ 36 w 89"/>
                <a:gd name="T21" fmla="*/ 19 h 90"/>
                <a:gd name="T22" fmla="*/ 67 w 89"/>
                <a:gd name="T23" fmla="*/ 31 h 90"/>
                <a:gd name="T24" fmla="*/ 19 w 89"/>
                <a:gd name="T25" fmla="*/ 44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9" h="90">
                  <a:moveTo>
                    <a:pt x="44" y="1"/>
                  </a:moveTo>
                  <a:cubicBezTo>
                    <a:pt x="20" y="2"/>
                    <a:pt x="0" y="20"/>
                    <a:pt x="0" y="46"/>
                  </a:cubicBezTo>
                  <a:cubicBezTo>
                    <a:pt x="0" y="70"/>
                    <a:pt x="20" y="90"/>
                    <a:pt x="45" y="90"/>
                  </a:cubicBezTo>
                  <a:cubicBezTo>
                    <a:pt x="62" y="90"/>
                    <a:pt x="79" y="80"/>
                    <a:pt x="86" y="63"/>
                  </a:cubicBezTo>
                  <a:cubicBezTo>
                    <a:pt x="69" y="58"/>
                    <a:pt x="69" y="58"/>
                    <a:pt x="69" y="58"/>
                  </a:cubicBezTo>
                  <a:cubicBezTo>
                    <a:pt x="66" y="65"/>
                    <a:pt x="58" y="71"/>
                    <a:pt x="50" y="72"/>
                  </a:cubicBezTo>
                  <a:cubicBezTo>
                    <a:pt x="38" y="75"/>
                    <a:pt x="26" y="67"/>
                    <a:pt x="22" y="59"/>
                  </a:cubicBezTo>
                  <a:cubicBezTo>
                    <a:pt x="89" y="41"/>
                    <a:pt x="89" y="41"/>
                    <a:pt x="89" y="41"/>
                  </a:cubicBezTo>
                  <a:cubicBezTo>
                    <a:pt x="87" y="24"/>
                    <a:pt x="72" y="0"/>
                    <a:pt x="44" y="1"/>
                  </a:cubicBezTo>
                  <a:close/>
                  <a:moveTo>
                    <a:pt x="19" y="44"/>
                  </a:moveTo>
                  <a:cubicBezTo>
                    <a:pt x="19" y="34"/>
                    <a:pt x="24" y="24"/>
                    <a:pt x="36" y="19"/>
                  </a:cubicBezTo>
                  <a:cubicBezTo>
                    <a:pt x="50" y="14"/>
                    <a:pt x="62" y="21"/>
                    <a:pt x="67" y="31"/>
                  </a:cubicBezTo>
                  <a:lnTo>
                    <a:pt x="19" y="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buClr>
                  <a:prstClr val="black"/>
                </a:buClr>
              </a:pPr>
              <a:endParaRPr lang="en-US" sz="2099" dirty="0">
                <a:solidFill>
                  <a:prstClr val="black"/>
                </a:solidFill>
                <a:latin typeface="Arial"/>
              </a:endParaRPr>
            </a:p>
          </p:txBody>
        </p:sp>
        <p:sp>
          <p:nvSpPr>
            <p:cNvPr id="24" name="Freeform 7"/>
            <p:cNvSpPr>
              <a:spLocks/>
            </p:cNvSpPr>
            <p:nvPr userDrawn="1"/>
          </p:nvSpPr>
          <p:spPr bwMode="auto">
            <a:xfrm>
              <a:off x="10292028" y="6239252"/>
              <a:ext cx="166688" cy="333375"/>
            </a:xfrm>
            <a:custGeom>
              <a:avLst/>
              <a:gdLst>
                <a:gd name="T0" fmla="*/ 44 w 44"/>
                <a:gd name="T1" fmla="*/ 18 h 88"/>
                <a:gd name="T2" fmla="*/ 44 w 44"/>
                <a:gd name="T3" fmla="*/ 0 h 88"/>
                <a:gd name="T4" fmla="*/ 19 w 44"/>
                <a:gd name="T5" fmla="*/ 13 h 88"/>
                <a:gd name="T6" fmla="*/ 19 w 44"/>
                <a:gd name="T7" fmla="*/ 3 h 88"/>
                <a:gd name="T8" fmla="*/ 0 w 44"/>
                <a:gd name="T9" fmla="*/ 3 h 88"/>
                <a:gd name="T10" fmla="*/ 0 w 44"/>
                <a:gd name="T11" fmla="*/ 44 h 88"/>
                <a:gd name="T12" fmla="*/ 0 w 44"/>
                <a:gd name="T13" fmla="*/ 88 h 88"/>
                <a:gd name="T14" fmla="*/ 20 w 44"/>
                <a:gd name="T15" fmla="*/ 88 h 88"/>
                <a:gd name="T16" fmla="*/ 20 w 44"/>
                <a:gd name="T17" fmla="*/ 46 h 88"/>
                <a:gd name="T18" fmla="*/ 44 w 44"/>
                <a:gd name="T19" fmla="*/ 1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 h="88">
                  <a:moveTo>
                    <a:pt x="44" y="18"/>
                  </a:moveTo>
                  <a:cubicBezTo>
                    <a:pt x="44" y="0"/>
                    <a:pt x="44" y="0"/>
                    <a:pt x="44" y="0"/>
                  </a:cubicBezTo>
                  <a:cubicBezTo>
                    <a:pt x="28" y="0"/>
                    <a:pt x="22" y="8"/>
                    <a:pt x="19" y="13"/>
                  </a:cubicBezTo>
                  <a:cubicBezTo>
                    <a:pt x="19" y="3"/>
                    <a:pt x="19" y="3"/>
                    <a:pt x="19" y="3"/>
                  </a:cubicBezTo>
                  <a:cubicBezTo>
                    <a:pt x="0" y="3"/>
                    <a:pt x="0" y="3"/>
                    <a:pt x="0" y="3"/>
                  </a:cubicBezTo>
                  <a:cubicBezTo>
                    <a:pt x="0" y="44"/>
                    <a:pt x="0" y="44"/>
                    <a:pt x="0" y="44"/>
                  </a:cubicBezTo>
                  <a:cubicBezTo>
                    <a:pt x="0" y="88"/>
                    <a:pt x="0" y="88"/>
                    <a:pt x="0" y="88"/>
                  </a:cubicBezTo>
                  <a:cubicBezTo>
                    <a:pt x="20" y="88"/>
                    <a:pt x="20" y="88"/>
                    <a:pt x="20" y="88"/>
                  </a:cubicBezTo>
                  <a:cubicBezTo>
                    <a:pt x="20" y="62"/>
                    <a:pt x="20" y="62"/>
                    <a:pt x="20" y="46"/>
                  </a:cubicBezTo>
                  <a:cubicBezTo>
                    <a:pt x="20" y="26"/>
                    <a:pt x="31" y="19"/>
                    <a:pt x="44"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buClr>
                  <a:prstClr val="black"/>
                </a:buClr>
              </a:pPr>
              <a:endParaRPr lang="en-US" sz="2099" dirty="0">
                <a:solidFill>
                  <a:prstClr val="black"/>
                </a:solidFill>
                <a:latin typeface="Arial"/>
              </a:endParaRPr>
            </a:p>
          </p:txBody>
        </p:sp>
        <p:sp>
          <p:nvSpPr>
            <p:cNvPr id="25" name="Freeform 8"/>
            <p:cNvSpPr>
              <a:spLocks/>
            </p:cNvSpPr>
            <p:nvPr userDrawn="1"/>
          </p:nvSpPr>
          <p:spPr bwMode="auto">
            <a:xfrm>
              <a:off x="9501453" y="6182102"/>
              <a:ext cx="369888" cy="390525"/>
            </a:xfrm>
            <a:custGeom>
              <a:avLst/>
              <a:gdLst>
                <a:gd name="T0" fmla="*/ 185 w 233"/>
                <a:gd name="T1" fmla="*/ 165 h 246"/>
                <a:gd name="T2" fmla="*/ 48 w 233"/>
                <a:gd name="T3" fmla="*/ 0 h 246"/>
                <a:gd name="T4" fmla="*/ 0 w 233"/>
                <a:gd name="T5" fmla="*/ 0 h 246"/>
                <a:gd name="T6" fmla="*/ 0 w 233"/>
                <a:gd name="T7" fmla="*/ 246 h 246"/>
                <a:gd name="T8" fmla="*/ 50 w 233"/>
                <a:gd name="T9" fmla="*/ 246 h 246"/>
                <a:gd name="T10" fmla="*/ 50 w 233"/>
                <a:gd name="T11" fmla="*/ 81 h 246"/>
                <a:gd name="T12" fmla="*/ 190 w 233"/>
                <a:gd name="T13" fmla="*/ 246 h 246"/>
                <a:gd name="T14" fmla="*/ 233 w 233"/>
                <a:gd name="T15" fmla="*/ 246 h 246"/>
                <a:gd name="T16" fmla="*/ 233 w 233"/>
                <a:gd name="T17" fmla="*/ 0 h 246"/>
                <a:gd name="T18" fmla="*/ 185 w 233"/>
                <a:gd name="T19" fmla="*/ 0 h 246"/>
                <a:gd name="T20" fmla="*/ 185 w 233"/>
                <a:gd name="T21" fmla="*/ 165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3" h="246">
                  <a:moveTo>
                    <a:pt x="185" y="165"/>
                  </a:moveTo>
                  <a:lnTo>
                    <a:pt x="48" y="0"/>
                  </a:lnTo>
                  <a:lnTo>
                    <a:pt x="0" y="0"/>
                  </a:lnTo>
                  <a:lnTo>
                    <a:pt x="0" y="246"/>
                  </a:lnTo>
                  <a:lnTo>
                    <a:pt x="50" y="246"/>
                  </a:lnTo>
                  <a:lnTo>
                    <a:pt x="50" y="81"/>
                  </a:lnTo>
                  <a:lnTo>
                    <a:pt x="190" y="246"/>
                  </a:lnTo>
                  <a:lnTo>
                    <a:pt x="233" y="246"/>
                  </a:lnTo>
                  <a:lnTo>
                    <a:pt x="233" y="0"/>
                  </a:lnTo>
                  <a:lnTo>
                    <a:pt x="185" y="0"/>
                  </a:lnTo>
                  <a:lnTo>
                    <a:pt x="185" y="16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buClr>
                  <a:prstClr val="black"/>
                </a:buClr>
              </a:pPr>
              <a:endParaRPr lang="en-US" sz="2099" dirty="0">
                <a:solidFill>
                  <a:prstClr val="black"/>
                </a:solidFill>
                <a:latin typeface="Arial"/>
              </a:endParaRPr>
            </a:p>
          </p:txBody>
        </p:sp>
        <p:sp>
          <p:nvSpPr>
            <p:cNvPr id="26" name="Freeform 9"/>
            <p:cNvSpPr>
              <a:spLocks noEditPoints="1"/>
            </p:cNvSpPr>
            <p:nvPr userDrawn="1"/>
          </p:nvSpPr>
          <p:spPr bwMode="auto">
            <a:xfrm>
              <a:off x="10461891" y="6148765"/>
              <a:ext cx="342900" cy="427037"/>
            </a:xfrm>
            <a:custGeom>
              <a:avLst/>
              <a:gdLst>
                <a:gd name="T0" fmla="*/ 91 w 91"/>
                <a:gd name="T1" fmla="*/ 0 h 113"/>
                <a:gd name="T2" fmla="*/ 73 w 91"/>
                <a:gd name="T3" fmla="*/ 0 h 113"/>
                <a:gd name="T4" fmla="*/ 73 w 91"/>
                <a:gd name="T5" fmla="*/ 34 h 113"/>
                <a:gd name="T6" fmla="*/ 43 w 91"/>
                <a:gd name="T7" fmla="*/ 24 h 113"/>
                <a:gd name="T8" fmla="*/ 2 w 91"/>
                <a:gd name="T9" fmla="*/ 66 h 113"/>
                <a:gd name="T10" fmla="*/ 46 w 91"/>
                <a:gd name="T11" fmla="*/ 113 h 113"/>
                <a:gd name="T12" fmla="*/ 74 w 91"/>
                <a:gd name="T13" fmla="*/ 101 h 113"/>
                <a:gd name="T14" fmla="*/ 74 w 91"/>
                <a:gd name="T15" fmla="*/ 112 h 113"/>
                <a:gd name="T16" fmla="*/ 91 w 91"/>
                <a:gd name="T17" fmla="*/ 112 h 113"/>
                <a:gd name="T18" fmla="*/ 91 w 91"/>
                <a:gd name="T19" fmla="*/ 69 h 113"/>
                <a:gd name="T20" fmla="*/ 91 w 91"/>
                <a:gd name="T21" fmla="*/ 69 h 113"/>
                <a:gd name="T22" fmla="*/ 91 w 91"/>
                <a:gd name="T23" fmla="*/ 68 h 113"/>
                <a:gd name="T24" fmla="*/ 91 w 91"/>
                <a:gd name="T25" fmla="*/ 0 h 113"/>
                <a:gd name="T26" fmla="*/ 72 w 91"/>
                <a:gd name="T27" fmla="*/ 70 h 113"/>
                <a:gd name="T28" fmla="*/ 43 w 91"/>
                <a:gd name="T29" fmla="*/ 94 h 113"/>
                <a:gd name="T30" fmla="*/ 21 w 91"/>
                <a:gd name="T31" fmla="*/ 72 h 113"/>
                <a:gd name="T32" fmla="*/ 46 w 91"/>
                <a:gd name="T33" fmla="*/ 43 h 113"/>
                <a:gd name="T34" fmla="*/ 72 w 91"/>
                <a:gd name="T35" fmla="*/ 67 h 113"/>
                <a:gd name="T36" fmla="*/ 72 w 91"/>
                <a:gd name="T37" fmla="*/ 7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1" h="113">
                  <a:moveTo>
                    <a:pt x="91" y="0"/>
                  </a:moveTo>
                  <a:cubicBezTo>
                    <a:pt x="73" y="0"/>
                    <a:pt x="73" y="0"/>
                    <a:pt x="73" y="0"/>
                  </a:cubicBezTo>
                  <a:cubicBezTo>
                    <a:pt x="73" y="34"/>
                    <a:pt x="73" y="34"/>
                    <a:pt x="73" y="34"/>
                  </a:cubicBezTo>
                  <a:cubicBezTo>
                    <a:pt x="68" y="28"/>
                    <a:pt x="55" y="23"/>
                    <a:pt x="43" y="24"/>
                  </a:cubicBezTo>
                  <a:cubicBezTo>
                    <a:pt x="21" y="26"/>
                    <a:pt x="3" y="44"/>
                    <a:pt x="2" y="66"/>
                  </a:cubicBezTo>
                  <a:cubicBezTo>
                    <a:pt x="0" y="92"/>
                    <a:pt x="21" y="113"/>
                    <a:pt x="46" y="113"/>
                  </a:cubicBezTo>
                  <a:cubicBezTo>
                    <a:pt x="56" y="113"/>
                    <a:pt x="69" y="109"/>
                    <a:pt x="74" y="101"/>
                  </a:cubicBezTo>
                  <a:cubicBezTo>
                    <a:pt x="74" y="112"/>
                    <a:pt x="74" y="112"/>
                    <a:pt x="74" y="112"/>
                  </a:cubicBezTo>
                  <a:cubicBezTo>
                    <a:pt x="91" y="112"/>
                    <a:pt x="91" y="112"/>
                    <a:pt x="91" y="112"/>
                  </a:cubicBezTo>
                  <a:cubicBezTo>
                    <a:pt x="91" y="69"/>
                    <a:pt x="91" y="69"/>
                    <a:pt x="91" y="69"/>
                  </a:cubicBezTo>
                  <a:cubicBezTo>
                    <a:pt x="91" y="69"/>
                    <a:pt x="91" y="69"/>
                    <a:pt x="91" y="69"/>
                  </a:cubicBezTo>
                  <a:cubicBezTo>
                    <a:pt x="91" y="68"/>
                    <a:pt x="91" y="68"/>
                    <a:pt x="91" y="68"/>
                  </a:cubicBezTo>
                  <a:lnTo>
                    <a:pt x="91" y="0"/>
                  </a:lnTo>
                  <a:close/>
                  <a:moveTo>
                    <a:pt x="72" y="70"/>
                  </a:moveTo>
                  <a:cubicBezTo>
                    <a:pt x="71" y="85"/>
                    <a:pt x="58" y="96"/>
                    <a:pt x="43" y="94"/>
                  </a:cubicBezTo>
                  <a:cubicBezTo>
                    <a:pt x="32" y="93"/>
                    <a:pt x="22" y="83"/>
                    <a:pt x="21" y="72"/>
                  </a:cubicBezTo>
                  <a:cubicBezTo>
                    <a:pt x="19" y="56"/>
                    <a:pt x="31" y="43"/>
                    <a:pt x="46" y="43"/>
                  </a:cubicBezTo>
                  <a:cubicBezTo>
                    <a:pt x="60" y="43"/>
                    <a:pt x="71" y="54"/>
                    <a:pt x="72" y="67"/>
                  </a:cubicBezTo>
                  <a:lnTo>
                    <a:pt x="72"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buClr>
                  <a:prstClr val="black"/>
                </a:buClr>
              </a:pPr>
              <a:endParaRPr lang="en-US" sz="2099" dirty="0">
                <a:solidFill>
                  <a:prstClr val="black"/>
                </a:solidFill>
                <a:latin typeface="Arial"/>
              </a:endParaRPr>
            </a:p>
          </p:txBody>
        </p:sp>
        <p:sp>
          <p:nvSpPr>
            <p:cNvPr id="27" name="Freeform 10"/>
            <p:cNvSpPr>
              <a:spLocks noEditPoints="1"/>
            </p:cNvSpPr>
            <p:nvPr userDrawn="1"/>
          </p:nvSpPr>
          <p:spPr bwMode="auto">
            <a:xfrm>
              <a:off x="9912616" y="6239252"/>
              <a:ext cx="338138" cy="336550"/>
            </a:xfrm>
            <a:custGeom>
              <a:avLst/>
              <a:gdLst>
                <a:gd name="T0" fmla="*/ 45 w 90"/>
                <a:gd name="T1" fmla="*/ 0 h 89"/>
                <a:gd name="T2" fmla="*/ 0 w 90"/>
                <a:gd name="T3" fmla="*/ 45 h 89"/>
                <a:gd name="T4" fmla="*/ 45 w 90"/>
                <a:gd name="T5" fmla="*/ 89 h 89"/>
                <a:gd name="T6" fmla="*/ 90 w 90"/>
                <a:gd name="T7" fmla="*/ 45 h 89"/>
                <a:gd name="T8" fmla="*/ 45 w 90"/>
                <a:gd name="T9" fmla="*/ 0 h 89"/>
                <a:gd name="T10" fmla="*/ 45 w 90"/>
                <a:gd name="T11" fmla="*/ 70 h 89"/>
                <a:gd name="T12" fmla="*/ 19 w 90"/>
                <a:gd name="T13" fmla="*/ 45 h 89"/>
                <a:gd name="T14" fmla="*/ 45 w 90"/>
                <a:gd name="T15" fmla="*/ 19 h 89"/>
                <a:gd name="T16" fmla="*/ 71 w 90"/>
                <a:gd name="T17" fmla="*/ 45 h 89"/>
                <a:gd name="T18" fmla="*/ 45 w 90"/>
                <a:gd name="T19" fmla="*/ 7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0" h="89">
                  <a:moveTo>
                    <a:pt x="45" y="0"/>
                  </a:moveTo>
                  <a:cubicBezTo>
                    <a:pt x="20" y="0"/>
                    <a:pt x="0" y="20"/>
                    <a:pt x="0" y="45"/>
                  </a:cubicBezTo>
                  <a:cubicBezTo>
                    <a:pt x="0" y="69"/>
                    <a:pt x="20" y="89"/>
                    <a:pt x="45" y="89"/>
                  </a:cubicBezTo>
                  <a:cubicBezTo>
                    <a:pt x="70" y="89"/>
                    <a:pt x="90" y="69"/>
                    <a:pt x="90" y="45"/>
                  </a:cubicBezTo>
                  <a:cubicBezTo>
                    <a:pt x="90" y="20"/>
                    <a:pt x="70" y="0"/>
                    <a:pt x="45" y="0"/>
                  </a:cubicBezTo>
                  <a:close/>
                  <a:moveTo>
                    <a:pt x="45" y="70"/>
                  </a:moveTo>
                  <a:cubicBezTo>
                    <a:pt x="31" y="70"/>
                    <a:pt x="19" y="59"/>
                    <a:pt x="19" y="45"/>
                  </a:cubicBezTo>
                  <a:cubicBezTo>
                    <a:pt x="19" y="30"/>
                    <a:pt x="31" y="19"/>
                    <a:pt x="45" y="19"/>
                  </a:cubicBezTo>
                  <a:cubicBezTo>
                    <a:pt x="59" y="19"/>
                    <a:pt x="71" y="30"/>
                    <a:pt x="71" y="45"/>
                  </a:cubicBezTo>
                  <a:cubicBezTo>
                    <a:pt x="71" y="59"/>
                    <a:pt x="59" y="70"/>
                    <a:pt x="45" y="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buClr>
                  <a:prstClr val="black"/>
                </a:buClr>
              </a:pPr>
              <a:endParaRPr lang="en-US" sz="2099" dirty="0">
                <a:solidFill>
                  <a:prstClr val="black"/>
                </a:solidFill>
                <a:latin typeface="Arial"/>
              </a:endParaRPr>
            </a:p>
          </p:txBody>
        </p:sp>
      </p:grpSp>
    </p:spTree>
    <p:extLst>
      <p:ext uri="{BB962C8B-B14F-4D97-AF65-F5344CB8AC3E}">
        <p14:creationId xmlns:p14="http://schemas.microsoft.com/office/powerpoint/2010/main" val="4209309211"/>
      </p:ext>
    </p:extLst>
  </p:cSld>
  <p:clrMapOvr>
    <a:masterClrMapping/>
  </p:clrMapOvr>
</p:sldLayout>
</file>

<file path=ppt/slideLayouts/slideLayout390.xml><?xml version="1.0" encoding="utf-8"?>
<p:sldLayout xmlns:a="http://schemas.openxmlformats.org/drawingml/2006/main" xmlns:r="http://schemas.openxmlformats.org/officeDocument/2006/relationships" xmlns:p="http://schemas.openxmlformats.org/presentationml/2006/main" preserve="1" userDrawn="1">
  <p:cSld name="3_Three Content">
    <p:spTree>
      <p:nvGrpSpPr>
        <p:cNvPr id="1" name=""/>
        <p:cNvGrpSpPr/>
        <p:nvPr/>
      </p:nvGrpSpPr>
      <p:grpSpPr>
        <a:xfrm>
          <a:off x="0" y="0"/>
          <a:ext cx="0" cy="0"/>
          <a:chOff x="0" y="0"/>
          <a:chExt cx="0" cy="0"/>
        </a:xfrm>
      </p:grpSpPr>
      <p:sp>
        <p:nvSpPr>
          <p:cNvPr id="2" name="Title 1"/>
          <p:cNvSpPr>
            <a:spLocks noGrp="1"/>
          </p:cNvSpPr>
          <p:nvPr>
            <p:ph type="title"/>
          </p:nvPr>
        </p:nvSpPr>
        <p:spPr>
          <a:xfrm>
            <a:off x="647834" y="360000"/>
            <a:ext cx="7198125" cy="720000"/>
          </a:xfrm>
        </p:spPr>
        <p:txBody>
          <a:bodyPr/>
          <a:lstStyle/>
          <a:p>
            <a:r>
              <a:rPr lang="en-US"/>
              <a:t>Click to edit Master title style</a:t>
            </a:r>
          </a:p>
        </p:txBody>
      </p:sp>
      <p:sp>
        <p:nvSpPr>
          <p:cNvPr id="9" name="Text Placeholder 8"/>
          <p:cNvSpPr>
            <a:spLocks noGrp="1"/>
          </p:cNvSpPr>
          <p:nvPr>
            <p:ph type="body" sz="quarter" idx="14"/>
          </p:nvPr>
        </p:nvSpPr>
        <p:spPr>
          <a:xfrm>
            <a:off x="657564" y="1331697"/>
            <a:ext cx="3491091" cy="2699375"/>
          </a:xfrm>
          <a:solidFill>
            <a:srgbClr val="00005E"/>
          </a:solidFill>
          <a:ln>
            <a:solidFill>
              <a:srgbClr val="99CCFF"/>
            </a:solidFill>
          </a:ln>
        </p:spPr>
        <p:txBody>
          <a:bodyPr lIns="144000" tIns="144000"/>
          <a:lstStyle>
            <a:lvl1pPr>
              <a:defRPr sz="1400">
                <a:solidFill>
                  <a:schemeClr val="bg1"/>
                </a:solidFill>
              </a:defRPr>
            </a:lvl1pPr>
            <a:lvl2pPr>
              <a:defRPr sz="1400">
                <a:solidFill>
                  <a:schemeClr val="bg1"/>
                </a:solidFill>
              </a:defRPr>
            </a:lvl2pPr>
            <a:lvl3pPr>
              <a:defRPr sz="1400">
                <a:solidFill>
                  <a:schemeClr val="bg1"/>
                </a:solidFill>
              </a:defRPr>
            </a:lvl3pPr>
            <a:lvl4pPr>
              <a:defRPr sz="1400">
                <a:solidFill>
                  <a:schemeClr val="bg1"/>
                </a:solidFill>
              </a:defRPr>
            </a:lvl4pPr>
            <a:lvl5pPr>
              <a:defRPr sz="1400">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3" name="Text Placeholder 8"/>
          <p:cNvSpPr>
            <a:spLocks noGrp="1"/>
          </p:cNvSpPr>
          <p:nvPr>
            <p:ph type="body" sz="quarter" idx="22"/>
          </p:nvPr>
        </p:nvSpPr>
        <p:spPr>
          <a:xfrm>
            <a:off x="4381250" y="1337791"/>
            <a:ext cx="3491091" cy="2699375"/>
          </a:xfrm>
          <a:solidFill>
            <a:srgbClr val="99CCFF"/>
          </a:solidFill>
          <a:ln>
            <a:noFill/>
          </a:ln>
        </p:spPr>
        <p:txBody>
          <a:bodyPr lIns="144000" tIns="144000"/>
          <a:lstStyle>
            <a:lvl1pPr>
              <a:defRPr sz="1400">
                <a:solidFill>
                  <a:schemeClr val="bg1"/>
                </a:solidFill>
              </a:defRPr>
            </a:lvl1pPr>
            <a:lvl2pPr>
              <a:defRPr sz="1400">
                <a:solidFill>
                  <a:schemeClr val="bg1"/>
                </a:solidFill>
              </a:defRPr>
            </a:lvl2pPr>
            <a:lvl3pPr>
              <a:defRPr sz="1400">
                <a:solidFill>
                  <a:schemeClr val="bg1"/>
                </a:solidFill>
              </a:defRPr>
            </a:lvl3pPr>
            <a:lvl4pPr>
              <a:defRPr sz="1400">
                <a:solidFill>
                  <a:schemeClr val="bg1"/>
                </a:solidFill>
              </a:defRPr>
            </a:lvl4pPr>
            <a:lvl5pPr>
              <a:defRPr sz="1400">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4" name="Text Placeholder 8"/>
          <p:cNvSpPr>
            <a:spLocks noGrp="1"/>
          </p:cNvSpPr>
          <p:nvPr>
            <p:ph type="body" sz="quarter" idx="23"/>
          </p:nvPr>
        </p:nvSpPr>
        <p:spPr>
          <a:xfrm>
            <a:off x="8056181" y="1343886"/>
            <a:ext cx="3491091" cy="2699375"/>
          </a:xfrm>
          <a:solidFill>
            <a:srgbClr val="8B8A8D"/>
          </a:solidFill>
          <a:ln>
            <a:solidFill>
              <a:srgbClr val="8B8A8D"/>
            </a:solidFill>
          </a:ln>
        </p:spPr>
        <p:txBody>
          <a:bodyPr lIns="144000" tIns="144000" rIns="144000" bIns="144000"/>
          <a:lstStyle>
            <a:lvl1pPr>
              <a:defRPr sz="1400">
                <a:solidFill>
                  <a:schemeClr val="bg1"/>
                </a:solidFill>
              </a:defRPr>
            </a:lvl1pPr>
            <a:lvl2pPr>
              <a:defRPr sz="1400">
                <a:solidFill>
                  <a:schemeClr val="bg1"/>
                </a:solidFill>
              </a:defRPr>
            </a:lvl2pPr>
            <a:lvl3pPr>
              <a:defRPr sz="1400">
                <a:solidFill>
                  <a:schemeClr val="bg1"/>
                </a:solidFill>
              </a:defRPr>
            </a:lvl3pPr>
            <a:lvl4pPr>
              <a:defRPr sz="1400">
                <a:solidFill>
                  <a:schemeClr val="bg1"/>
                </a:solidFill>
              </a:defRPr>
            </a:lvl4pPr>
            <a:lvl5pPr>
              <a:defRPr sz="1400">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10" name="Straight Connector 9">
            <a:extLst>
              <a:ext uri="{FF2B5EF4-FFF2-40B4-BE49-F238E27FC236}">
                <a16:creationId xmlns:a16="http://schemas.microsoft.com/office/drawing/2014/main" id="{B80835E1-ED23-492D-996B-30A57B26A2DC}"/>
              </a:ext>
            </a:extLst>
          </p:cNvPr>
          <p:cNvCxnSpPr/>
          <p:nvPr userDrawn="1"/>
        </p:nvCxnSpPr>
        <p:spPr>
          <a:xfrm>
            <a:off x="647831" y="6316537"/>
            <a:ext cx="10890764" cy="0"/>
          </a:xfrm>
          <a:prstGeom prst="line">
            <a:avLst/>
          </a:prstGeom>
          <a:ln w="9525">
            <a:solidFill>
              <a:srgbClr val="8B8A8D"/>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023963500"/>
      </p:ext>
    </p:extLst>
  </p:cSld>
  <p:clrMapOvr>
    <a:masterClrMapping/>
  </p:clrMapOvr>
  <p:hf hdr="0" ftr="0" dt="0"/>
</p:sldLayout>
</file>

<file path=ppt/slideLayouts/slideLayout391.xml><?xml version="1.0" encoding="utf-8"?>
<p:sldLayout xmlns:a="http://schemas.openxmlformats.org/drawingml/2006/main" xmlns:r="http://schemas.openxmlformats.org/officeDocument/2006/relationships" xmlns:p="http://schemas.openxmlformats.org/presentationml/2006/main" preserve="1" userDrawn="1">
  <p:cSld name="6_Two Content">
    <p:spTree>
      <p:nvGrpSpPr>
        <p:cNvPr id="1" name=""/>
        <p:cNvGrpSpPr/>
        <p:nvPr/>
      </p:nvGrpSpPr>
      <p:grpSpPr>
        <a:xfrm>
          <a:off x="0" y="0"/>
          <a:ext cx="0" cy="0"/>
          <a:chOff x="0" y="0"/>
          <a:chExt cx="0" cy="0"/>
        </a:xfrm>
      </p:grpSpPr>
      <p:sp>
        <p:nvSpPr>
          <p:cNvPr id="2" name="Title 1"/>
          <p:cNvSpPr>
            <a:spLocks noGrp="1"/>
          </p:cNvSpPr>
          <p:nvPr>
            <p:ph type="title"/>
          </p:nvPr>
        </p:nvSpPr>
        <p:spPr>
          <a:xfrm>
            <a:off x="647834" y="360000"/>
            <a:ext cx="7198125" cy="720000"/>
          </a:xfrm>
        </p:spPr>
        <p:txBody>
          <a:bodyPr/>
          <a:lstStyle/>
          <a:p>
            <a:r>
              <a:rPr lang="en-US"/>
              <a:t>Click to edit Master title style</a:t>
            </a:r>
          </a:p>
        </p:txBody>
      </p:sp>
      <p:sp>
        <p:nvSpPr>
          <p:cNvPr id="9" name="Text Placeholder 4"/>
          <p:cNvSpPr>
            <a:spLocks noGrp="1"/>
          </p:cNvSpPr>
          <p:nvPr>
            <p:ph type="body" sz="quarter" idx="22"/>
          </p:nvPr>
        </p:nvSpPr>
        <p:spPr>
          <a:xfrm>
            <a:off x="6337952" y="1331692"/>
            <a:ext cx="5362603" cy="233946"/>
          </a:xfrm>
        </p:spPr>
        <p:txBody>
          <a:bodyPr/>
          <a:lstStyle>
            <a:lvl1pPr marL="0" indent="0">
              <a:buNone/>
              <a:defRPr sz="1200" b="0"/>
            </a:lvl1pPr>
          </a:lstStyle>
          <a:p>
            <a:endParaRPr lang="en-US" b="1">
              <a:solidFill>
                <a:srgbClr val="8B8A8D"/>
              </a:solidFill>
            </a:endParaRPr>
          </a:p>
        </p:txBody>
      </p:sp>
      <p:sp>
        <p:nvSpPr>
          <p:cNvPr id="16" name="Text Placeholder 4"/>
          <p:cNvSpPr>
            <a:spLocks noGrp="1"/>
          </p:cNvSpPr>
          <p:nvPr>
            <p:ph type="body" sz="quarter" idx="24"/>
          </p:nvPr>
        </p:nvSpPr>
        <p:spPr>
          <a:xfrm>
            <a:off x="712617" y="1337953"/>
            <a:ext cx="5362603" cy="233946"/>
          </a:xfrm>
        </p:spPr>
        <p:txBody>
          <a:bodyPr/>
          <a:lstStyle>
            <a:lvl1pPr marL="0" indent="0">
              <a:buNone/>
              <a:defRPr sz="1200" b="0"/>
            </a:lvl1pPr>
          </a:lstStyle>
          <a:p>
            <a:endParaRPr lang="en-US" b="1">
              <a:solidFill>
                <a:srgbClr val="8B8A8D"/>
              </a:solidFill>
            </a:endParaRPr>
          </a:p>
        </p:txBody>
      </p:sp>
      <p:cxnSp>
        <p:nvCxnSpPr>
          <p:cNvPr id="5" name="Straight Connector 4">
            <a:extLst>
              <a:ext uri="{FF2B5EF4-FFF2-40B4-BE49-F238E27FC236}">
                <a16:creationId xmlns:a16="http://schemas.microsoft.com/office/drawing/2014/main" id="{BC1D8D18-C801-4AC3-9E30-694438FDC638}"/>
              </a:ext>
            </a:extLst>
          </p:cNvPr>
          <p:cNvCxnSpPr/>
          <p:nvPr userDrawn="1"/>
        </p:nvCxnSpPr>
        <p:spPr>
          <a:xfrm>
            <a:off x="647831" y="6316537"/>
            <a:ext cx="10890764" cy="0"/>
          </a:xfrm>
          <a:prstGeom prst="line">
            <a:avLst/>
          </a:prstGeom>
          <a:ln w="9525">
            <a:solidFill>
              <a:srgbClr val="8B8A8D"/>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265947844"/>
      </p:ext>
    </p:extLst>
  </p:cSld>
  <p:clrMapOvr>
    <a:masterClrMapping/>
  </p:clrMapOvr>
  <p:hf hdr="0" ftr="0" dt="0"/>
</p:sldLayout>
</file>

<file path=ppt/slideLayouts/slideLayout392.xml><?xml version="1.0" encoding="utf-8"?>
<p:sldLayout xmlns:a="http://schemas.openxmlformats.org/drawingml/2006/main" xmlns:r="http://schemas.openxmlformats.org/officeDocument/2006/relationships" xmlns:p="http://schemas.openxmlformats.org/presentationml/2006/main" preserve="1" userDrawn="1">
  <p:cSld name="3_Two Content">
    <p:spTree>
      <p:nvGrpSpPr>
        <p:cNvPr id="1" name=""/>
        <p:cNvGrpSpPr/>
        <p:nvPr/>
      </p:nvGrpSpPr>
      <p:grpSpPr>
        <a:xfrm>
          <a:off x="0" y="0"/>
          <a:ext cx="0" cy="0"/>
          <a:chOff x="0" y="0"/>
          <a:chExt cx="0" cy="0"/>
        </a:xfrm>
      </p:grpSpPr>
      <p:sp>
        <p:nvSpPr>
          <p:cNvPr id="2" name="Title 1"/>
          <p:cNvSpPr>
            <a:spLocks noGrp="1"/>
          </p:cNvSpPr>
          <p:nvPr>
            <p:ph type="title"/>
          </p:nvPr>
        </p:nvSpPr>
        <p:spPr>
          <a:xfrm>
            <a:off x="647834" y="360000"/>
            <a:ext cx="7198125" cy="720000"/>
          </a:xfrm>
        </p:spPr>
        <p:txBody>
          <a:bodyPr/>
          <a:lstStyle/>
          <a:p>
            <a:r>
              <a:rPr lang="en-US"/>
              <a:t>Click to edit Master title style</a:t>
            </a:r>
          </a:p>
        </p:txBody>
      </p:sp>
      <p:sp>
        <p:nvSpPr>
          <p:cNvPr id="9" name="Text Placeholder 4"/>
          <p:cNvSpPr>
            <a:spLocks noGrp="1"/>
          </p:cNvSpPr>
          <p:nvPr>
            <p:ph type="body" sz="quarter" idx="22"/>
          </p:nvPr>
        </p:nvSpPr>
        <p:spPr>
          <a:xfrm>
            <a:off x="6337952" y="1331692"/>
            <a:ext cx="5362603" cy="233946"/>
          </a:xfrm>
        </p:spPr>
        <p:txBody>
          <a:bodyPr/>
          <a:lstStyle>
            <a:lvl1pPr marL="0" indent="0">
              <a:buNone/>
              <a:defRPr sz="1200" b="0"/>
            </a:lvl1pPr>
          </a:lstStyle>
          <a:p>
            <a:endParaRPr lang="en-US" b="1">
              <a:solidFill>
                <a:srgbClr val="8B8A8D"/>
              </a:solidFill>
            </a:endParaRPr>
          </a:p>
        </p:txBody>
      </p:sp>
      <p:sp>
        <p:nvSpPr>
          <p:cNvPr id="12" name="Text Placeholder 4"/>
          <p:cNvSpPr>
            <a:spLocks noGrp="1"/>
          </p:cNvSpPr>
          <p:nvPr>
            <p:ph type="body" sz="quarter" idx="23"/>
          </p:nvPr>
        </p:nvSpPr>
        <p:spPr>
          <a:xfrm>
            <a:off x="6337952" y="3703542"/>
            <a:ext cx="5362603" cy="233946"/>
          </a:xfrm>
        </p:spPr>
        <p:txBody>
          <a:bodyPr/>
          <a:lstStyle>
            <a:lvl1pPr marL="0" indent="0">
              <a:buNone/>
              <a:defRPr sz="1200" b="0"/>
            </a:lvl1pPr>
          </a:lstStyle>
          <a:p>
            <a:endParaRPr lang="en-US" b="1">
              <a:solidFill>
                <a:srgbClr val="8B8A8D"/>
              </a:solidFill>
            </a:endParaRPr>
          </a:p>
        </p:txBody>
      </p:sp>
      <p:sp>
        <p:nvSpPr>
          <p:cNvPr id="4" name="Text Placeholder 3"/>
          <p:cNvSpPr>
            <a:spLocks noGrp="1"/>
          </p:cNvSpPr>
          <p:nvPr>
            <p:ph type="body" sz="quarter" idx="24"/>
          </p:nvPr>
        </p:nvSpPr>
        <p:spPr>
          <a:xfrm>
            <a:off x="652297" y="1337956"/>
            <a:ext cx="5308804" cy="4601097"/>
          </a:xfrm>
          <a:solidFill>
            <a:schemeClr val="bg1">
              <a:lumMod val="95000"/>
            </a:schemeClr>
          </a:solidFill>
          <a:ln>
            <a:noFill/>
          </a:ln>
        </p:spPr>
        <p:txBody>
          <a:bodyPr lIns="144000" tIns="144000" rIns="144000" bIns="144000"/>
          <a:lstStyle>
            <a:lvl1pPr>
              <a:defRPr sz="1400">
                <a:solidFill>
                  <a:schemeClr val="tx1"/>
                </a:solidFill>
              </a:defRPr>
            </a:lvl1pPr>
            <a:lvl2pPr>
              <a:defRPr sz="1400">
                <a:solidFill>
                  <a:schemeClr val="tx1"/>
                </a:solidFill>
              </a:defRPr>
            </a:lvl2pPr>
            <a:lvl3pPr>
              <a:defRPr sz="1400">
                <a:solidFill>
                  <a:schemeClr val="tx1"/>
                </a:solidFill>
              </a:defRPr>
            </a:lvl3pPr>
            <a:lvl4pPr>
              <a:defRPr sz="1400">
                <a:solidFill>
                  <a:schemeClr val="tx1"/>
                </a:solidFill>
              </a:defRPr>
            </a:lvl4pPr>
            <a:lvl5pPr>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Text Box 6">
            <a:extLst>
              <a:ext uri="{FF2B5EF4-FFF2-40B4-BE49-F238E27FC236}">
                <a16:creationId xmlns:a16="http://schemas.microsoft.com/office/drawing/2014/main" id="{B696797C-3C1B-4A48-BD57-AE40F5E8F493}"/>
              </a:ext>
            </a:extLst>
          </p:cNvPr>
          <p:cNvSpPr txBox="1">
            <a:spLocks noChangeArrowheads="1"/>
          </p:cNvSpPr>
          <p:nvPr userDrawn="1"/>
        </p:nvSpPr>
        <p:spPr bwMode="auto">
          <a:xfrm>
            <a:off x="8210148" y="5978501"/>
            <a:ext cx="3166533" cy="2022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108769" tIns="54384" rIns="108769" bIns="54384">
            <a:spAutoFit/>
          </a:bodyPr>
          <a:lstStyle>
            <a:lvl1pPr eaLnBrk="0" hangingPunct="0">
              <a:defRPr sz="2000">
                <a:solidFill>
                  <a:schemeClr val="tx1"/>
                </a:solidFill>
                <a:latin typeface="Arial" charset="0"/>
                <a:cs typeface="Arial" charset="0"/>
              </a:defRPr>
            </a:lvl1pPr>
            <a:lvl2pPr marL="742950" indent="-285750" eaLnBrk="0" hangingPunct="0">
              <a:defRPr sz="2000">
                <a:solidFill>
                  <a:schemeClr val="tx1"/>
                </a:solidFill>
                <a:latin typeface="Arial" charset="0"/>
                <a:cs typeface="Arial" charset="0"/>
              </a:defRPr>
            </a:lvl2pPr>
            <a:lvl3pPr marL="1143000" indent="-228600" eaLnBrk="0" hangingPunct="0">
              <a:defRPr sz="2000">
                <a:solidFill>
                  <a:schemeClr val="tx1"/>
                </a:solidFill>
                <a:latin typeface="Arial" charset="0"/>
                <a:cs typeface="Arial" charset="0"/>
              </a:defRPr>
            </a:lvl3pPr>
            <a:lvl4pPr marL="1600200" indent="-228600" eaLnBrk="0" hangingPunct="0">
              <a:defRPr sz="2000">
                <a:solidFill>
                  <a:schemeClr val="tx1"/>
                </a:solidFill>
                <a:latin typeface="Arial" charset="0"/>
                <a:cs typeface="Arial" charset="0"/>
              </a:defRPr>
            </a:lvl4pPr>
            <a:lvl5pPr marL="2057400" indent="-228600" eaLnBrk="0" hangingPunct="0">
              <a:defRPr sz="2000">
                <a:solidFill>
                  <a:schemeClr val="tx1"/>
                </a:solidFill>
                <a:latin typeface="Arial" charset="0"/>
                <a:cs typeface="Arial" charset="0"/>
              </a:defRPr>
            </a:lvl5pPr>
            <a:lvl6pPr marL="2514600" indent="-228600" eaLnBrk="0" fontAlgn="base" hangingPunct="0">
              <a:spcBef>
                <a:spcPct val="0"/>
              </a:spcBef>
              <a:spcAft>
                <a:spcPct val="0"/>
              </a:spcAft>
              <a:defRPr sz="2000">
                <a:solidFill>
                  <a:schemeClr val="tx1"/>
                </a:solidFill>
                <a:latin typeface="Arial" charset="0"/>
                <a:cs typeface="Arial" charset="0"/>
              </a:defRPr>
            </a:lvl6pPr>
            <a:lvl7pPr marL="2971800" indent="-228600" eaLnBrk="0" fontAlgn="base" hangingPunct="0">
              <a:spcBef>
                <a:spcPct val="0"/>
              </a:spcBef>
              <a:spcAft>
                <a:spcPct val="0"/>
              </a:spcAft>
              <a:defRPr sz="2000">
                <a:solidFill>
                  <a:schemeClr val="tx1"/>
                </a:solidFill>
                <a:latin typeface="Arial" charset="0"/>
                <a:cs typeface="Arial" charset="0"/>
              </a:defRPr>
            </a:lvl7pPr>
            <a:lvl8pPr marL="3429000" indent="-228600" eaLnBrk="0" fontAlgn="base" hangingPunct="0">
              <a:spcBef>
                <a:spcPct val="0"/>
              </a:spcBef>
              <a:spcAft>
                <a:spcPct val="0"/>
              </a:spcAft>
              <a:defRPr sz="2000">
                <a:solidFill>
                  <a:schemeClr val="tx1"/>
                </a:solidFill>
                <a:latin typeface="Arial" charset="0"/>
                <a:cs typeface="Arial" charset="0"/>
              </a:defRPr>
            </a:lvl8pPr>
            <a:lvl9pPr marL="3886200" indent="-228600" eaLnBrk="0" fontAlgn="base" hangingPunct="0">
              <a:spcBef>
                <a:spcPct val="0"/>
              </a:spcBef>
              <a:spcAft>
                <a:spcPct val="0"/>
              </a:spcAft>
              <a:defRPr sz="2000">
                <a:solidFill>
                  <a:schemeClr val="tx1"/>
                </a:solidFill>
                <a:latin typeface="Arial" charset="0"/>
                <a:cs typeface="Arial" charset="0"/>
              </a:defRPr>
            </a:lvl9pPr>
          </a:lstStyle>
          <a:p>
            <a:pPr algn="r" eaLnBrk="1" hangingPunct="1">
              <a:spcBef>
                <a:spcPct val="50000"/>
              </a:spcBef>
            </a:pPr>
            <a:r>
              <a:rPr lang="en-US" sz="600" i="1"/>
              <a:t>Source: </a:t>
            </a:r>
            <a:r>
              <a:rPr lang="en-US" sz="600" i="1" err="1"/>
              <a:t>Refinitiv</a:t>
            </a:r>
            <a:r>
              <a:rPr lang="en-US" sz="600" i="1"/>
              <a:t> </a:t>
            </a:r>
            <a:r>
              <a:rPr lang="en-US" sz="600" i="1" err="1"/>
              <a:t>Datastream</a:t>
            </a:r>
            <a:r>
              <a:rPr lang="en-US" sz="600" i="1"/>
              <a:t> / Nordea</a:t>
            </a:r>
          </a:p>
        </p:txBody>
      </p:sp>
      <p:sp>
        <p:nvSpPr>
          <p:cNvPr id="10" name="Text Box 6">
            <a:extLst>
              <a:ext uri="{FF2B5EF4-FFF2-40B4-BE49-F238E27FC236}">
                <a16:creationId xmlns:a16="http://schemas.microsoft.com/office/drawing/2014/main" id="{12173F95-E0A9-4FFC-A98F-D1F782CD3AEB}"/>
              </a:ext>
            </a:extLst>
          </p:cNvPr>
          <p:cNvSpPr txBox="1">
            <a:spLocks noChangeArrowheads="1"/>
          </p:cNvSpPr>
          <p:nvPr userDrawn="1"/>
        </p:nvSpPr>
        <p:spPr bwMode="auto">
          <a:xfrm>
            <a:off x="8210148" y="3502254"/>
            <a:ext cx="3166533" cy="2022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108769" tIns="54384" rIns="108769" bIns="54384">
            <a:spAutoFit/>
          </a:bodyPr>
          <a:lstStyle>
            <a:lvl1pPr eaLnBrk="0" hangingPunct="0">
              <a:defRPr sz="2000">
                <a:solidFill>
                  <a:schemeClr val="tx1"/>
                </a:solidFill>
                <a:latin typeface="Arial" charset="0"/>
                <a:cs typeface="Arial" charset="0"/>
              </a:defRPr>
            </a:lvl1pPr>
            <a:lvl2pPr marL="742950" indent="-285750" eaLnBrk="0" hangingPunct="0">
              <a:defRPr sz="2000">
                <a:solidFill>
                  <a:schemeClr val="tx1"/>
                </a:solidFill>
                <a:latin typeface="Arial" charset="0"/>
                <a:cs typeface="Arial" charset="0"/>
              </a:defRPr>
            </a:lvl2pPr>
            <a:lvl3pPr marL="1143000" indent="-228600" eaLnBrk="0" hangingPunct="0">
              <a:defRPr sz="2000">
                <a:solidFill>
                  <a:schemeClr val="tx1"/>
                </a:solidFill>
                <a:latin typeface="Arial" charset="0"/>
                <a:cs typeface="Arial" charset="0"/>
              </a:defRPr>
            </a:lvl3pPr>
            <a:lvl4pPr marL="1600200" indent="-228600" eaLnBrk="0" hangingPunct="0">
              <a:defRPr sz="2000">
                <a:solidFill>
                  <a:schemeClr val="tx1"/>
                </a:solidFill>
                <a:latin typeface="Arial" charset="0"/>
                <a:cs typeface="Arial" charset="0"/>
              </a:defRPr>
            </a:lvl4pPr>
            <a:lvl5pPr marL="2057400" indent="-228600" eaLnBrk="0" hangingPunct="0">
              <a:defRPr sz="2000">
                <a:solidFill>
                  <a:schemeClr val="tx1"/>
                </a:solidFill>
                <a:latin typeface="Arial" charset="0"/>
                <a:cs typeface="Arial" charset="0"/>
              </a:defRPr>
            </a:lvl5pPr>
            <a:lvl6pPr marL="2514600" indent="-228600" eaLnBrk="0" fontAlgn="base" hangingPunct="0">
              <a:spcBef>
                <a:spcPct val="0"/>
              </a:spcBef>
              <a:spcAft>
                <a:spcPct val="0"/>
              </a:spcAft>
              <a:defRPr sz="2000">
                <a:solidFill>
                  <a:schemeClr val="tx1"/>
                </a:solidFill>
                <a:latin typeface="Arial" charset="0"/>
                <a:cs typeface="Arial" charset="0"/>
              </a:defRPr>
            </a:lvl6pPr>
            <a:lvl7pPr marL="2971800" indent="-228600" eaLnBrk="0" fontAlgn="base" hangingPunct="0">
              <a:spcBef>
                <a:spcPct val="0"/>
              </a:spcBef>
              <a:spcAft>
                <a:spcPct val="0"/>
              </a:spcAft>
              <a:defRPr sz="2000">
                <a:solidFill>
                  <a:schemeClr val="tx1"/>
                </a:solidFill>
                <a:latin typeface="Arial" charset="0"/>
                <a:cs typeface="Arial" charset="0"/>
              </a:defRPr>
            </a:lvl7pPr>
            <a:lvl8pPr marL="3429000" indent="-228600" eaLnBrk="0" fontAlgn="base" hangingPunct="0">
              <a:spcBef>
                <a:spcPct val="0"/>
              </a:spcBef>
              <a:spcAft>
                <a:spcPct val="0"/>
              </a:spcAft>
              <a:defRPr sz="2000">
                <a:solidFill>
                  <a:schemeClr val="tx1"/>
                </a:solidFill>
                <a:latin typeface="Arial" charset="0"/>
                <a:cs typeface="Arial" charset="0"/>
              </a:defRPr>
            </a:lvl8pPr>
            <a:lvl9pPr marL="3886200" indent="-228600" eaLnBrk="0" fontAlgn="base" hangingPunct="0">
              <a:spcBef>
                <a:spcPct val="0"/>
              </a:spcBef>
              <a:spcAft>
                <a:spcPct val="0"/>
              </a:spcAft>
              <a:defRPr sz="2000">
                <a:solidFill>
                  <a:schemeClr val="tx1"/>
                </a:solidFill>
                <a:latin typeface="Arial" charset="0"/>
                <a:cs typeface="Arial" charset="0"/>
              </a:defRPr>
            </a:lvl9pPr>
          </a:lstStyle>
          <a:p>
            <a:pPr algn="r" eaLnBrk="1" hangingPunct="1">
              <a:spcBef>
                <a:spcPct val="50000"/>
              </a:spcBef>
            </a:pPr>
            <a:r>
              <a:rPr lang="en-US" sz="600" i="1"/>
              <a:t>Source: </a:t>
            </a:r>
            <a:r>
              <a:rPr lang="en-US" sz="600" i="1" err="1"/>
              <a:t>Refinitiv</a:t>
            </a:r>
            <a:r>
              <a:rPr lang="en-US" sz="600" i="1"/>
              <a:t> </a:t>
            </a:r>
            <a:r>
              <a:rPr lang="en-US" sz="600" i="1" err="1"/>
              <a:t>Datastream</a:t>
            </a:r>
            <a:r>
              <a:rPr lang="en-US" sz="600" i="1"/>
              <a:t> / Nordea</a:t>
            </a:r>
          </a:p>
        </p:txBody>
      </p:sp>
      <p:cxnSp>
        <p:nvCxnSpPr>
          <p:cNvPr id="11" name="Straight Connector 10">
            <a:extLst>
              <a:ext uri="{FF2B5EF4-FFF2-40B4-BE49-F238E27FC236}">
                <a16:creationId xmlns:a16="http://schemas.microsoft.com/office/drawing/2014/main" id="{E7F780BB-233A-445A-A023-B18CB16CC249}"/>
              </a:ext>
            </a:extLst>
          </p:cNvPr>
          <p:cNvCxnSpPr/>
          <p:nvPr userDrawn="1"/>
        </p:nvCxnSpPr>
        <p:spPr>
          <a:xfrm>
            <a:off x="647831" y="6316537"/>
            <a:ext cx="10890764" cy="0"/>
          </a:xfrm>
          <a:prstGeom prst="line">
            <a:avLst/>
          </a:prstGeom>
          <a:ln w="9525">
            <a:solidFill>
              <a:srgbClr val="8B8A8D"/>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776494217"/>
      </p:ext>
    </p:extLst>
  </p:cSld>
  <p:clrMapOvr>
    <a:masterClrMapping/>
  </p:clrMapOvr>
  <p:hf hdr="0" ftr="0" dt="0"/>
</p:sldLayout>
</file>

<file path=ppt/slideLayouts/slideLayout393.xml><?xml version="1.0" encoding="utf-8"?>
<p:sldLayout xmlns:a="http://schemas.openxmlformats.org/drawingml/2006/main" xmlns:r="http://schemas.openxmlformats.org/officeDocument/2006/relationships" xmlns:p="http://schemas.openxmlformats.org/presentationml/2006/main" preserve="1" userDrawn="1">
  <p:cSld name="8_Two Content">
    <p:spTree>
      <p:nvGrpSpPr>
        <p:cNvPr id="1" name=""/>
        <p:cNvGrpSpPr/>
        <p:nvPr/>
      </p:nvGrpSpPr>
      <p:grpSpPr>
        <a:xfrm>
          <a:off x="0" y="0"/>
          <a:ext cx="0" cy="0"/>
          <a:chOff x="0" y="0"/>
          <a:chExt cx="0" cy="0"/>
        </a:xfrm>
      </p:grpSpPr>
      <p:sp>
        <p:nvSpPr>
          <p:cNvPr id="2" name="Title 1"/>
          <p:cNvSpPr>
            <a:spLocks noGrp="1"/>
          </p:cNvSpPr>
          <p:nvPr>
            <p:ph type="title"/>
          </p:nvPr>
        </p:nvSpPr>
        <p:spPr>
          <a:xfrm>
            <a:off x="647834" y="360000"/>
            <a:ext cx="7198125" cy="720000"/>
          </a:xfrm>
        </p:spPr>
        <p:txBody>
          <a:bodyPr/>
          <a:lstStyle/>
          <a:p>
            <a:r>
              <a:rPr lang="en-US"/>
              <a:t>Click to edit Master title style</a:t>
            </a:r>
          </a:p>
        </p:txBody>
      </p:sp>
      <p:sp>
        <p:nvSpPr>
          <p:cNvPr id="9" name="Text Placeholder 4"/>
          <p:cNvSpPr>
            <a:spLocks noGrp="1"/>
          </p:cNvSpPr>
          <p:nvPr>
            <p:ph type="body" sz="quarter" idx="22"/>
          </p:nvPr>
        </p:nvSpPr>
        <p:spPr>
          <a:xfrm>
            <a:off x="6337952" y="1331692"/>
            <a:ext cx="5362603" cy="233946"/>
          </a:xfrm>
        </p:spPr>
        <p:txBody>
          <a:bodyPr/>
          <a:lstStyle>
            <a:lvl1pPr marL="0" indent="0">
              <a:buNone/>
              <a:defRPr sz="1200" b="0"/>
            </a:lvl1pPr>
          </a:lstStyle>
          <a:p>
            <a:endParaRPr lang="en-US" b="1">
              <a:solidFill>
                <a:srgbClr val="8B8A8D"/>
              </a:solidFill>
            </a:endParaRPr>
          </a:p>
        </p:txBody>
      </p:sp>
      <p:sp>
        <p:nvSpPr>
          <p:cNvPr id="12" name="Text Placeholder 4"/>
          <p:cNvSpPr>
            <a:spLocks noGrp="1"/>
          </p:cNvSpPr>
          <p:nvPr>
            <p:ph type="body" sz="quarter" idx="23"/>
          </p:nvPr>
        </p:nvSpPr>
        <p:spPr>
          <a:xfrm>
            <a:off x="6337952" y="3703542"/>
            <a:ext cx="5362603" cy="233946"/>
          </a:xfrm>
        </p:spPr>
        <p:txBody>
          <a:bodyPr/>
          <a:lstStyle>
            <a:lvl1pPr marL="0" indent="0">
              <a:buNone/>
              <a:defRPr sz="1200" b="0"/>
            </a:lvl1pPr>
          </a:lstStyle>
          <a:p>
            <a:endParaRPr lang="en-US" b="1">
              <a:solidFill>
                <a:srgbClr val="8B8A8D"/>
              </a:solidFill>
            </a:endParaRPr>
          </a:p>
        </p:txBody>
      </p:sp>
      <p:sp>
        <p:nvSpPr>
          <p:cNvPr id="8" name="Text Placeholder 4"/>
          <p:cNvSpPr>
            <a:spLocks noGrp="1"/>
          </p:cNvSpPr>
          <p:nvPr>
            <p:ph type="body" sz="quarter" idx="24"/>
          </p:nvPr>
        </p:nvSpPr>
        <p:spPr>
          <a:xfrm>
            <a:off x="712617" y="1337953"/>
            <a:ext cx="5362603" cy="233946"/>
          </a:xfrm>
        </p:spPr>
        <p:txBody>
          <a:bodyPr/>
          <a:lstStyle>
            <a:lvl1pPr marL="0" indent="0">
              <a:buNone/>
              <a:defRPr sz="1200" b="0"/>
            </a:lvl1pPr>
          </a:lstStyle>
          <a:p>
            <a:endParaRPr lang="en-US" b="1">
              <a:solidFill>
                <a:srgbClr val="8B8A8D"/>
              </a:solidFill>
            </a:endParaRPr>
          </a:p>
        </p:txBody>
      </p:sp>
      <p:sp>
        <p:nvSpPr>
          <p:cNvPr id="10" name="Text Placeholder 4"/>
          <p:cNvSpPr>
            <a:spLocks noGrp="1"/>
          </p:cNvSpPr>
          <p:nvPr>
            <p:ph type="body" sz="quarter" idx="25"/>
          </p:nvPr>
        </p:nvSpPr>
        <p:spPr>
          <a:xfrm>
            <a:off x="712617" y="3709804"/>
            <a:ext cx="5362603" cy="233946"/>
          </a:xfrm>
        </p:spPr>
        <p:txBody>
          <a:bodyPr/>
          <a:lstStyle>
            <a:lvl1pPr marL="0" indent="0">
              <a:buNone/>
              <a:defRPr sz="1200" b="0"/>
            </a:lvl1pPr>
          </a:lstStyle>
          <a:p>
            <a:endParaRPr lang="en-US" b="1">
              <a:solidFill>
                <a:srgbClr val="8B8A8D"/>
              </a:solidFill>
            </a:endParaRPr>
          </a:p>
        </p:txBody>
      </p:sp>
      <p:sp>
        <p:nvSpPr>
          <p:cNvPr id="17" name="Text Box 6">
            <a:extLst>
              <a:ext uri="{FF2B5EF4-FFF2-40B4-BE49-F238E27FC236}">
                <a16:creationId xmlns:a16="http://schemas.microsoft.com/office/drawing/2014/main" id="{125D5C1E-F9B1-4E45-8EFB-417767D9E0E8}"/>
              </a:ext>
            </a:extLst>
          </p:cNvPr>
          <p:cNvSpPr txBox="1">
            <a:spLocks noChangeArrowheads="1"/>
          </p:cNvSpPr>
          <p:nvPr userDrawn="1"/>
        </p:nvSpPr>
        <p:spPr bwMode="auto">
          <a:xfrm>
            <a:off x="8210148" y="5978501"/>
            <a:ext cx="3166533" cy="2022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108769" tIns="54384" rIns="108769" bIns="54384">
            <a:spAutoFit/>
          </a:bodyPr>
          <a:lstStyle>
            <a:lvl1pPr eaLnBrk="0" hangingPunct="0">
              <a:defRPr sz="2000">
                <a:solidFill>
                  <a:schemeClr val="tx1"/>
                </a:solidFill>
                <a:latin typeface="Arial" charset="0"/>
                <a:cs typeface="Arial" charset="0"/>
              </a:defRPr>
            </a:lvl1pPr>
            <a:lvl2pPr marL="742950" indent="-285750" eaLnBrk="0" hangingPunct="0">
              <a:defRPr sz="2000">
                <a:solidFill>
                  <a:schemeClr val="tx1"/>
                </a:solidFill>
                <a:latin typeface="Arial" charset="0"/>
                <a:cs typeface="Arial" charset="0"/>
              </a:defRPr>
            </a:lvl2pPr>
            <a:lvl3pPr marL="1143000" indent="-228600" eaLnBrk="0" hangingPunct="0">
              <a:defRPr sz="2000">
                <a:solidFill>
                  <a:schemeClr val="tx1"/>
                </a:solidFill>
                <a:latin typeface="Arial" charset="0"/>
                <a:cs typeface="Arial" charset="0"/>
              </a:defRPr>
            </a:lvl3pPr>
            <a:lvl4pPr marL="1600200" indent="-228600" eaLnBrk="0" hangingPunct="0">
              <a:defRPr sz="2000">
                <a:solidFill>
                  <a:schemeClr val="tx1"/>
                </a:solidFill>
                <a:latin typeface="Arial" charset="0"/>
                <a:cs typeface="Arial" charset="0"/>
              </a:defRPr>
            </a:lvl4pPr>
            <a:lvl5pPr marL="2057400" indent="-228600" eaLnBrk="0" hangingPunct="0">
              <a:defRPr sz="2000">
                <a:solidFill>
                  <a:schemeClr val="tx1"/>
                </a:solidFill>
                <a:latin typeface="Arial" charset="0"/>
                <a:cs typeface="Arial" charset="0"/>
              </a:defRPr>
            </a:lvl5pPr>
            <a:lvl6pPr marL="2514600" indent="-228600" eaLnBrk="0" fontAlgn="base" hangingPunct="0">
              <a:spcBef>
                <a:spcPct val="0"/>
              </a:spcBef>
              <a:spcAft>
                <a:spcPct val="0"/>
              </a:spcAft>
              <a:defRPr sz="2000">
                <a:solidFill>
                  <a:schemeClr val="tx1"/>
                </a:solidFill>
                <a:latin typeface="Arial" charset="0"/>
                <a:cs typeface="Arial" charset="0"/>
              </a:defRPr>
            </a:lvl6pPr>
            <a:lvl7pPr marL="2971800" indent="-228600" eaLnBrk="0" fontAlgn="base" hangingPunct="0">
              <a:spcBef>
                <a:spcPct val="0"/>
              </a:spcBef>
              <a:spcAft>
                <a:spcPct val="0"/>
              </a:spcAft>
              <a:defRPr sz="2000">
                <a:solidFill>
                  <a:schemeClr val="tx1"/>
                </a:solidFill>
                <a:latin typeface="Arial" charset="0"/>
                <a:cs typeface="Arial" charset="0"/>
              </a:defRPr>
            </a:lvl7pPr>
            <a:lvl8pPr marL="3429000" indent="-228600" eaLnBrk="0" fontAlgn="base" hangingPunct="0">
              <a:spcBef>
                <a:spcPct val="0"/>
              </a:spcBef>
              <a:spcAft>
                <a:spcPct val="0"/>
              </a:spcAft>
              <a:defRPr sz="2000">
                <a:solidFill>
                  <a:schemeClr val="tx1"/>
                </a:solidFill>
                <a:latin typeface="Arial" charset="0"/>
                <a:cs typeface="Arial" charset="0"/>
              </a:defRPr>
            </a:lvl8pPr>
            <a:lvl9pPr marL="3886200" indent="-228600" eaLnBrk="0" fontAlgn="base" hangingPunct="0">
              <a:spcBef>
                <a:spcPct val="0"/>
              </a:spcBef>
              <a:spcAft>
                <a:spcPct val="0"/>
              </a:spcAft>
              <a:defRPr sz="2000">
                <a:solidFill>
                  <a:schemeClr val="tx1"/>
                </a:solidFill>
                <a:latin typeface="Arial" charset="0"/>
                <a:cs typeface="Arial" charset="0"/>
              </a:defRPr>
            </a:lvl9pPr>
          </a:lstStyle>
          <a:p>
            <a:pPr algn="r" eaLnBrk="1" hangingPunct="1">
              <a:spcBef>
                <a:spcPct val="50000"/>
              </a:spcBef>
            </a:pPr>
            <a:r>
              <a:rPr lang="en-US" sz="600" i="1"/>
              <a:t>Source: </a:t>
            </a:r>
            <a:r>
              <a:rPr lang="en-US" sz="600" i="1" err="1"/>
              <a:t>Refinitiv</a:t>
            </a:r>
            <a:r>
              <a:rPr lang="en-US" sz="600" i="1"/>
              <a:t> </a:t>
            </a:r>
            <a:r>
              <a:rPr lang="en-US" sz="600" i="1" err="1"/>
              <a:t>Datastream</a:t>
            </a:r>
            <a:r>
              <a:rPr lang="en-US" sz="600" i="1"/>
              <a:t> / Nordea</a:t>
            </a:r>
          </a:p>
        </p:txBody>
      </p:sp>
      <p:sp>
        <p:nvSpPr>
          <p:cNvPr id="18" name="Text Box 6">
            <a:extLst>
              <a:ext uri="{FF2B5EF4-FFF2-40B4-BE49-F238E27FC236}">
                <a16:creationId xmlns:a16="http://schemas.microsoft.com/office/drawing/2014/main" id="{1763CDA0-718C-4DB7-AE17-F7A82966AB09}"/>
              </a:ext>
            </a:extLst>
          </p:cNvPr>
          <p:cNvSpPr txBox="1">
            <a:spLocks noChangeArrowheads="1"/>
          </p:cNvSpPr>
          <p:nvPr userDrawn="1"/>
        </p:nvSpPr>
        <p:spPr bwMode="auto">
          <a:xfrm>
            <a:off x="8210148" y="3502254"/>
            <a:ext cx="3166533" cy="2022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108769" tIns="54384" rIns="108769" bIns="54384">
            <a:spAutoFit/>
          </a:bodyPr>
          <a:lstStyle>
            <a:lvl1pPr eaLnBrk="0" hangingPunct="0">
              <a:defRPr sz="2000">
                <a:solidFill>
                  <a:schemeClr val="tx1"/>
                </a:solidFill>
                <a:latin typeface="Arial" charset="0"/>
                <a:cs typeface="Arial" charset="0"/>
              </a:defRPr>
            </a:lvl1pPr>
            <a:lvl2pPr marL="742950" indent="-285750" eaLnBrk="0" hangingPunct="0">
              <a:defRPr sz="2000">
                <a:solidFill>
                  <a:schemeClr val="tx1"/>
                </a:solidFill>
                <a:latin typeface="Arial" charset="0"/>
                <a:cs typeface="Arial" charset="0"/>
              </a:defRPr>
            </a:lvl2pPr>
            <a:lvl3pPr marL="1143000" indent="-228600" eaLnBrk="0" hangingPunct="0">
              <a:defRPr sz="2000">
                <a:solidFill>
                  <a:schemeClr val="tx1"/>
                </a:solidFill>
                <a:latin typeface="Arial" charset="0"/>
                <a:cs typeface="Arial" charset="0"/>
              </a:defRPr>
            </a:lvl3pPr>
            <a:lvl4pPr marL="1600200" indent="-228600" eaLnBrk="0" hangingPunct="0">
              <a:defRPr sz="2000">
                <a:solidFill>
                  <a:schemeClr val="tx1"/>
                </a:solidFill>
                <a:latin typeface="Arial" charset="0"/>
                <a:cs typeface="Arial" charset="0"/>
              </a:defRPr>
            </a:lvl4pPr>
            <a:lvl5pPr marL="2057400" indent="-228600" eaLnBrk="0" hangingPunct="0">
              <a:defRPr sz="2000">
                <a:solidFill>
                  <a:schemeClr val="tx1"/>
                </a:solidFill>
                <a:latin typeface="Arial" charset="0"/>
                <a:cs typeface="Arial" charset="0"/>
              </a:defRPr>
            </a:lvl5pPr>
            <a:lvl6pPr marL="2514600" indent="-228600" eaLnBrk="0" fontAlgn="base" hangingPunct="0">
              <a:spcBef>
                <a:spcPct val="0"/>
              </a:spcBef>
              <a:spcAft>
                <a:spcPct val="0"/>
              </a:spcAft>
              <a:defRPr sz="2000">
                <a:solidFill>
                  <a:schemeClr val="tx1"/>
                </a:solidFill>
                <a:latin typeface="Arial" charset="0"/>
                <a:cs typeface="Arial" charset="0"/>
              </a:defRPr>
            </a:lvl6pPr>
            <a:lvl7pPr marL="2971800" indent="-228600" eaLnBrk="0" fontAlgn="base" hangingPunct="0">
              <a:spcBef>
                <a:spcPct val="0"/>
              </a:spcBef>
              <a:spcAft>
                <a:spcPct val="0"/>
              </a:spcAft>
              <a:defRPr sz="2000">
                <a:solidFill>
                  <a:schemeClr val="tx1"/>
                </a:solidFill>
                <a:latin typeface="Arial" charset="0"/>
                <a:cs typeface="Arial" charset="0"/>
              </a:defRPr>
            </a:lvl7pPr>
            <a:lvl8pPr marL="3429000" indent="-228600" eaLnBrk="0" fontAlgn="base" hangingPunct="0">
              <a:spcBef>
                <a:spcPct val="0"/>
              </a:spcBef>
              <a:spcAft>
                <a:spcPct val="0"/>
              </a:spcAft>
              <a:defRPr sz="2000">
                <a:solidFill>
                  <a:schemeClr val="tx1"/>
                </a:solidFill>
                <a:latin typeface="Arial" charset="0"/>
                <a:cs typeface="Arial" charset="0"/>
              </a:defRPr>
            </a:lvl8pPr>
            <a:lvl9pPr marL="3886200" indent="-228600" eaLnBrk="0" fontAlgn="base" hangingPunct="0">
              <a:spcBef>
                <a:spcPct val="0"/>
              </a:spcBef>
              <a:spcAft>
                <a:spcPct val="0"/>
              </a:spcAft>
              <a:defRPr sz="2000">
                <a:solidFill>
                  <a:schemeClr val="tx1"/>
                </a:solidFill>
                <a:latin typeface="Arial" charset="0"/>
                <a:cs typeface="Arial" charset="0"/>
              </a:defRPr>
            </a:lvl9pPr>
          </a:lstStyle>
          <a:p>
            <a:pPr algn="r" eaLnBrk="1" hangingPunct="1">
              <a:spcBef>
                <a:spcPct val="50000"/>
              </a:spcBef>
            </a:pPr>
            <a:r>
              <a:rPr lang="en-US" sz="600" i="1"/>
              <a:t>Source: </a:t>
            </a:r>
            <a:r>
              <a:rPr lang="en-US" sz="600" i="1" err="1"/>
              <a:t>Refinitiv</a:t>
            </a:r>
            <a:r>
              <a:rPr lang="en-US" sz="600" i="1"/>
              <a:t> </a:t>
            </a:r>
            <a:r>
              <a:rPr lang="en-US" sz="600" i="1" err="1"/>
              <a:t>Datastream</a:t>
            </a:r>
            <a:r>
              <a:rPr lang="en-US" sz="600" i="1"/>
              <a:t> / Nordea</a:t>
            </a:r>
          </a:p>
        </p:txBody>
      </p:sp>
      <p:sp>
        <p:nvSpPr>
          <p:cNvPr id="21" name="Text Box 6">
            <a:extLst>
              <a:ext uri="{FF2B5EF4-FFF2-40B4-BE49-F238E27FC236}">
                <a16:creationId xmlns:a16="http://schemas.microsoft.com/office/drawing/2014/main" id="{ED3E7E88-18B5-43B2-BC19-DDFB9B1F1F1F}"/>
              </a:ext>
            </a:extLst>
          </p:cNvPr>
          <p:cNvSpPr txBox="1">
            <a:spLocks noChangeArrowheads="1"/>
          </p:cNvSpPr>
          <p:nvPr userDrawn="1"/>
        </p:nvSpPr>
        <p:spPr bwMode="auto">
          <a:xfrm>
            <a:off x="2613612" y="5978501"/>
            <a:ext cx="3166533" cy="2022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108769" tIns="54384" rIns="108769" bIns="54384">
            <a:spAutoFit/>
          </a:bodyPr>
          <a:lstStyle>
            <a:lvl1pPr eaLnBrk="0" hangingPunct="0">
              <a:defRPr sz="2000">
                <a:solidFill>
                  <a:schemeClr val="tx1"/>
                </a:solidFill>
                <a:latin typeface="Arial" charset="0"/>
                <a:cs typeface="Arial" charset="0"/>
              </a:defRPr>
            </a:lvl1pPr>
            <a:lvl2pPr marL="742950" indent="-285750" eaLnBrk="0" hangingPunct="0">
              <a:defRPr sz="2000">
                <a:solidFill>
                  <a:schemeClr val="tx1"/>
                </a:solidFill>
                <a:latin typeface="Arial" charset="0"/>
                <a:cs typeface="Arial" charset="0"/>
              </a:defRPr>
            </a:lvl2pPr>
            <a:lvl3pPr marL="1143000" indent="-228600" eaLnBrk="0" hangingPunct="0">
              <a:defRPr sz="2000">
                <a:solidFill>
                  <a:schemeClr val="tx1"/>
                </a:solidFill>
                <a:latin typeface="Arial" charset="0"/>
                <a:cs typeface="Arial" charset="0"/>
              </a:defRPr>
            </a:lvl3pPr>
            <a:lvl4pPr marL="1600200" indent="-228600" eaLnBrk="0" hangingPunct="0">
              <a:defRPr sz="2000">
                <a:solidFill>
                  <a:schemeClr val="tx1"/>
                </a:solidFill>
                <a:latin typeface="Arial" charset="0"/>
                <a:cs typeface="Arial" charset="0"/>
              </a:defRPr>
            </a:lvl4pPr>
            <a:lvl5pPr marL="2057400" indent="-228600" eaLnBrk="0" hangingPunct="0">
              <a:defRPr sz="2000">
                <a:solidFill>
                  <a:schemeClr val="tx1"/>
                </a:solidFill>
                <a:latin typeface="Arial" charset="0"/>
                <a:cs typeface="Arial" charset="0"/>
              </a:defRPr>
            </a:lvl5pPr>
            <a:lvl6pPr marL="2514600" indent="-228600" eaLnBrk="0" fontAlgn="base" hangingPunct="0">
              <a:spcBef>
                <a:spcPct val="0"/>
              </a:spcBef>
              <a:spcAft>
                <a:spcPct val="0"/>
              </a:spcAft>
              <a:defRPr sz="2000">
                <a:solidFill>
                  <a:schemeClr val="tx1"/>
                </a:solidFill>
                <a:latin typeface="Arial" charset="0"/>
                <a:cs typeface="Arial" charset="0"/>
              </a:defRPr>
            </a:lvl6pPr>
            <a:lvl7pPr marL="2971800" indent="-228600" eaLnBrk="0" fontAlgn="base" hangingPunct="0">
              <a:spcBef>
                <a:spcPct val="0"/>
              </a:spcBef>
              <a:spcAft>
                <a:spcPct val="0"/>
              </a:spcAft>
              <a:defRPr sz="2000">
                <a:solidFill>
                  <a:schemeClr val="tx1"/>
                </a:solidFill>
                <a:latin typeface="Arial" charset="0"/>
                <a:cs typeface="Arial" charset="0"/>
              </a:defRPr>
            </a:lvl7pPr>
            <a:lvl8pPr marL="3429000" indent="-228600" eaLnBrk="0" fontAlgn="base" hangingPunct="0">
              <a:spcBef>
                <a:spcPct val="0"/>
              </a:spcBef>
              <a:spcAft>
                <a:spcPct val="0"/>
              </a:spcAft>
              <a:defRPr sz="2000">
                <a:solidFill>
                  <a:schemeClr val="tx1"/>
                </a:solidFill>
                <a:latin typeface="Arial" charset="0"/>
                <a:cs typeface="Arial" charset="0"/>
              </a:defRPr>
            </a:lvl8pPr>
            <a:lvl9pPr marL="3886200" indent="-228600" eaLnBrk="0" fontAlgn="base" hangingPunct="0">
              <a:spcBef>
                <a:spcPct val="0"/>
              </a:spcBef>
              <a:spcAft>
                <a:spcPct val="0"/>
              </a:spcAft>
              <a:defRPr sz="2000">
                <a:solidFill>
                  <a:schemeClr val="tx1"/>
                </a:solidFill>
                <a:latin typeface="Arial" charset="0"/>
                <a:cs typeface="Arial" charset="0"/>
              </a:defRPr>
            </a:lvl9pPr>
          </a:lstStyle>
          <a:p>
            <a:pPr algn="r" eaLnBrk="1" hangingPunct="1">
              <a:spcBef>
                <a:spcPct val="50000"/>
              </a:spcBef>
            </a:pPr>
            <a:r>
              <a:rPr lang="en-US" sz="600" i="1"/>
              <a:t>Source: </a:t>
            </a:r>
            <a:r>
              <a:rPr lang="en-US" sz="600" i="1" err="1"/>
              <a:t>Refinitiv</a:t>
            </a:r>
            <a:r>
              <a:rPr lang="en-US" sz="600" i="1"/>
              <a:t> </a:t>
            </a:r>
            <a:r>
              <a:rPr lang="en-US" sz="600" i="1" err="1"/>
              <a:t>Datastream</a:t>
            </a:r>
            <a:r>
              <a:rPr lang="en-US" sz="600" i="1"/>
              <a:t> / Nordea</a:t>
            </a:r>
          </a:p>
        </p:txBody>
      </p:sp>
      <p:sp>
        <p:nvSpPr>
          <p:cNvPr id="22" name="Text Box 6">
            <a:extLst>
              <a:ext uri="{FF2B5EF4-FFF2-40B4-BE49-F238E27FC236}">
                <a16:creationId xmlns:a16="http://schemas.microsoft.com/office/drawing/2014/main" id="{501AF32A-E2EE-49FC-930C-5F40FE8B9DF4}"/>
              </a:ext>
            </a:extLst>
          </p:cNvPr>
          <p:cNvSpPr txBox="1">
            <a:spLocks noChangeArrowheads="1"/>
          </p:cNvSpPr>
          <p:nvPr userDrawn="1"/>
        </p:nvSpPr>
        <p:spPr bwMode="auto">
          <a:xfrm>
            <a:off x="2613612" y="3502254"/>
            <a:ext cx="3166533" cy="2022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108769" tIns="54384" rIns="108769" bIns="54384">
            <a:spAutoFit/>
          </a:bodyPr>
          <a:lstStyle>
            <a:lvl1pPr eaLnBrk="0" hangingPunct="0">
              <a:defRPr sz="2000">
                <a:solidFill>
                  <a:schemeClr val="tx1"/>
                </a:solidFill>
                <a:latin typeface="Arial" charset="0"/>
                <a:cs typeface="Arial" charset="0"/>
              </a:defRPr>
            </a:lvl1pPr>
            <a:lvl2pPr marL="742950" indent="-285750" eaLnBrk="0" hangingPunct="0">
              <a:defRPr sz="2000">
                <a:solidFill>
                  <a:schemeClr val="tx1"/>
                </a:solidFill>
                <a:latin typeface="Arial" charset="0"/>
                <a:cs typeface="Arial" charset="0"/>
              </a:defRPr>
            </a:lvl2pPr>
            <a:lvl3pPr marL="1143000" indent="-228600" eaLnBrk="0" hangingPunct="0">
              <a:defRPr sz="2000">
                <a:solidFill>
                  <a:schemeClr val="tx1"/>
                </a:solidFill>
                <a:latin typeface="Arial" charset="0"/>
                <a:cs typeface="Arial" charset="0"/>
              </a:defRPr>
            </a:lvl3pPr>
            <a:lvl4pPr marL="1600200" indent="-228600" eaLnBrk="0" hangingPunct="0">
              <a:defRPr sz="2000">
                <a:solidFill>
                  <a:schemeClr val="tx1"/>
                </a:solidFill>
                <a:latin typeface="Arial" charset="0"/>
                <a:cs typeface="Arial" charset="0"/>
              </a:defRPr>
            </a:lvl4pPr>
            <a:lvl5pPr marL="2057400" indent="-228600" eaLnBrk="0" hangingPunct="0">
              <a:defRPr sz="2000">
                <a:solidFill>
                  <a:schemeClr val="tx1"/>
                </a:solidFill>
                <a:latin typeface="Arial" charset="0"/>
                <a:cs typeface="Arial" charset="0"/>
              </a:defRPr>
            </a:lvl5pPr>
            <a:lvl6pPr marL="2514600" indent="-228600" eaLnBrk="0" fontAlgn="base" hangingPunct="0">
              <a:spcBef>
                <a:spcPct val="0"/>
              </a:spcBef>
              <a:spcAft>
                <a:spcPct val="0"/>
              </a:spcAft>
              <a:defRPr sz="2000">
                <a:solidFill>
                  <a:schemeClr val="tx1"/>
                </a:solidFill>
                <a:latin typeface="Arial" charset="0"/>
                <a:cs typeface="Arial" charset="0"/>
              </a:defRPr>
            </a:lvl6pPr>
            <a:lvl7pPr marL="2971800" indent="-228600" eaLnBrk="0" fontAlgn="base" hangingPunct="0">
              <a:spcBef>
                <a:spcPct val="0"/>
              </a:spcBef>
              <a:spcAft>
                <a:spcPct val="0"/>
              </a:spcAft>
              <a:defRPr sz="2000">
                <a:solidFill>
                  <a:schemeClr val="tx1"/>
                </a:solidFill>
                <a:latin typeface="Arial" charset="0"/>
                <a:cs typeface="Arial" charset="0"/>
              </a:defRPr>
            </a:lvl7pPr>
            <a:lvl8pPr marL="3429000" indent="-228600" eaLnBrk="0" fontAlgn="base" hangingPunct="0">
              <a:spcBef>
                <a:spcPct val="0"/>
              </a:spcBef>
              <a:spcAft>
                <a:spcPct val="0"/>
              </a:spcAft>
              <a:defRPr sz="2000">
                <a:solidFill>
                  <a:schemeClr val="tx1"/>
                </a:solidFill>
                <a:latin typeface="Arial" charset="0"/>
                <a:cs typeface="Arial" charset="0"/>
              </a:defRPr>
            </a:lvl8pPr>
            <a:lvl9pPr marL="3886200" indent="-228600" eaLnBrk="0" fontAlgn="base" hangingPunct="0">
              <a:spcBef>
                <a:spcPct val="0"/>
              </a:spcBef>
              <a:spcAft>
                <a:spcPct val="0"/>
              </a:spcAft>
              <a:defRPr sz="2000">
                <a:solidFill>
                  <a:schemeClr val="tx1"/>
                </a:solidFill>
                <a:latin typeface="Arial" charset="0"/>
                <a:cs typeface="Arial" charset="0"/>
              </a:defRPr>
            </a:lvl9pPr>
          </a:lstStyle>
          <a:p>
            <a:pPr algn="r" eaLnBrk="1" hangingPunct="1">
              <a:spcBef>
                <a:spcPct val="50000"/>
              </a:spcBef>
            </a:pPr>
            <a:r>
              <a:rPr lang="en-US" sz="600" i="1"/>
              <a:t>Source: </a:t>
            </a:r>
            <a:r>
              <a:rPr lang="en-US" sz="600" i="1" err="1"/>
              <a:t>Refinitiv</a:t>
            </a:r>
            <a:r>
              <a:rPr lang="en-US" sz="600" i="1"/>
              <a:t> </a:t>
            </a:r>
            <a:r>
              <a:rPr lang="en-US" sz="600" i="1" err="1"/>
              <a:t>Datastream</a:t>
            </a:r>
            <a:r>
              <a:rPr lang="en-US" sz="600" i="1"/>
              <a:t> / Nordea </a:t>
            </a:r>
          </a:p>
        </p:txBody>
      </p:sp>
      <p:cxnSp>
        <p:nvCxnSpPr>
          <p:cNvPr id="11" name="Straight Connector 10">
            <a:extLst>
              <a:ext uri="{FF2B5EF4-FFF2-40B4-BE49-F238E27FC236}">
                <a16:creationId xmlns:a16="http://schemas.microsoft.com/office/drawing/2014/main" id="{30D99BEA-66B4-4A0E-9AF9-7A042469F195}"/>
              </a:ext>
            </a:extLst>
          </p:cNvPr>
          <p:cNvCxnSpPr/>
          <p:nvPr userDrawn="1"/>
        </p:nvCxnSpPr>
        <p:spPr>
          <a:xfrm>
            <a:off x="647831" y="6316537"/>
            <a:ext cx="10890764" cy="0"/>
          </a:xfrm>
          <a:prstGeom prst="line">
            <a:avLst/>
          </a:prstGeom>
          <a:ln w="9525">
            <a:solidFill>
              <a:srgbClr val="8B8A8D"/>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170939656"/>
      </p:ext>
    </p:extLst>
  </p:cSld>
  <p:clrMapOvr>
    <a:masterClrMapping/>
  </p:clrMapOvr>
  <p:hf hdr="0" ftr="0" dt="0"/>
</p:sldLayout>
</file>

<file path=ppt/slideLayouts/slideLayout394.xml><?xml version="1.0" encoding="utf-8"?>
<p:sldLayout xmlns:a="http://schemas.openxmlformats.org/drawingml/2006/main" xmlns:r="http://schemas.openxmlformats.org/officeDocument/2006/relationships" xmlns:p="http://schemas.openxmlformats.org/presentationml/2006/main" preserve="1" userDrawn="1">
  <p:cSld name="4_Two Content">
    <p:spTree>
      <p:nvGrpSpPr>
        <p:cNvPr id="1" name=""/>
        <p:cNvGrpSpPr/>
        <p:nvPr/>
      </p:nvGrpSpPr>
      <p:grpSpPr>
        <a:xfrm>
          <a:off x="0" y="0"/>
          <a:ext cx="0" cy="0"/>
          <a:chOff x="0" y="0"/>
          <a:chExt cx="0" cy="0"/>
        </a:xfrm>
      </p:grpSpPr>
      <p:sp>
        <p:nvSpPr>
          <p:cNvPr id="2" name="Title 1"/>
          <p:cNvSpPr>
            <a:spLocks noGrp="1"/>
          </p:cNvSpPr>
          <p:nvPr>
            <p:ph type="title"/>
          </p:nvPr>
        </p:nvSpPr>
        <p:spPr>
          <a:xfrm>
            <a:off x="647834" y="360000"/>
            <a:ext cx="7198125" cy="720000"/>
          </a:xfrm>
        </p:spPr>
        <p:txBody>
          <a:bodyPr/>
          <a:lstStyle/>
          <a:p>
            <a:r>
              <a:rPr lang="en-US"/>
              <a:t>Click to edit Master title style</a:t>
            </a:r>
          </a:p>
        </p:txBody>
      </p:sp>
      <p:sp>
        <p:nvSpPr>
          <p:cNvPr id="9" name="Text Placeholder 4"/>
          <p:cNvSpPr>
            <a:spLocks noGrp="1"/>
          </p:cNvSpPr>
          <p:nvPr>
            <p:ph type="body" sz="quarter" idx="22"/>
          </p:nvPr>
        </p:nvSpPr>
        <p:spPr>
          <a:xfrm>
            <a:off x="6337952" y="1331692"/>
            <a:ext cx="5362603" cy="233946"/>
          </a:xfrm>
        </p:spPr>
        <p:txBody>
          <a:bodyPr/>
          <a:lstStyle>
            <a:lvl1pPr marL="0" indent="0">
              <a:buNone/>
              <a:defRPr sz="1200" b="0"/>
            </a:lvl1pPr>
          </a:lstStyle>
          <a:p>
            <a:endParaRPr lang="en-US" b="1">
              <a:solidFill>
                <a:srgbClr val="8B8A8D"/>
              </a:solidFill>
            </a:endParaRPr>
          </a:p>
        </p:txBody>
      </p:sp>
      <p:sp>
        <p:nvSpPr>
          <p:cNvPr id="12" name="Text Placeholder 4"/>
          <p:cNvSpPr>
            <a:spLocks noGrp="1"/>
          </p:cNvSpPr>
          <p:nvPr>
            <p:ph type="body" sz="quarter" idx="23"/>
          </p:nvPr>
        </p:nvSpPr>
        <p:spPr>
          <a:xfrm>
            <a:off x="6337952" y="3703542"/>
            <a:ext cx="5362603" cy="233946"/>
          </a:xfrm>
        </p:spPr>
        <p:txBody>
          <a:bodyPr/>
          <a:lstStyle>
            <a:lvl1pPr marL="0" indent="0">
              <a:buNone/>
              <a:defRPr sz="1200" b="0"/>
            </a:lvl1pPr>
          </a:lstStyle>
          <a:p>
            <a:endParaRPr lang="en-US" b="1">
              <a:solidFill>
                <a:srgbClr val="8B8A8D"/>
              </a:solidFill>
            </a:endParaRPr>
          </a:p>
        </p:txBody>
      </p:sp>
      <p:sp>
        <p:nvSpPr>
          <p:cNvPr id="19" name="Text Box 6"/>
          <p:cNvSpPr txBox="1">
            <a:spLocks noChangeArrowheads="1"/>
          </p:cNvSpPr>
          <p:nvPr userDrawn="1"/>
        </p:nvSpPr>
        <p:spPr bwMode="auto">
          <a:xfrm>
            <a:off x="8210148" y="3431246"/>
            <a:ext cx="3166533" cy="2329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108769" tIns="54384" rIns="108769" bIns="54384">
            <a:spAutoFit/>
          </a:bodyPr>
          <a:lstStyle>
            <a:lvl1pPr eaLnBrk="0" hangingPunct="0">
              <a:defRPr sz="2000">
                <a:solidFill>
                  <a:schemeClr val="tx1"/>
                </a:solidFill>
                <a:latin typeface="Arial" charset="0"/>
                <a:cs typeface="Arial" charset="0"/>
              </a:defRPr>
            </a:lvl1pPr>
            <a:lvl2pPr marL="742950" indent="-285750" eaLnBrk="0" hangingPunct="0">
              <a:defRPr sz="2000">
                <a:solidFill>
                  <a:schemeClr val="tx1"/>
                </a:solidFill>
                <a:latin typeface="Arial" charset="0"/>
                <a:cs typeface="Arial" charset="0"/>
              </a:defRPr>
            </a:lvl2pPr>
            <a:lvl3pPr marL="1143000" indent="-228600" eaLnBrk="0" hangingPunct="0">
              <a:defRPr sz="2000">
                <a:solidFill>
                  <a:schemeClr val="tx1"/>
                </a:solidFill>
                <a:latin typeface="Arial" charset="0"/>
                <a:cs typeface="Arial" charset="0"/>
              </a:defRPr>
            </a:lvl3pPr>
            <a:lvl4pPr marL="1600200" indent="-228600" eaLnBrk="0" hangingPunct="0">
              <a:defRPr sz="2000">
                <a:solidFill>
                  <a:schemeClr val="tx1"/>
                </a:solidFill>
                <a:latin typeface="Arial" charset="0"/>
                <a:cs typeface="Arial" charset="0"/>
              </a:defRPr>
            </a:lvl4pPr>
            <a:lvl5pPr marL="2057400" indent="-228600" eaLnBrk="0" hangingPunct="0">
              <a:defRPr sz="2000">
                <a:solidFill>
                  <a:schemeClr val="tx1"/>
                </a:solidFill>
                <a:latin typeface="Arial" charset="0"/>
                <a:cs typeface="Arial" charset="0"/>
              </a:defRPr>
            </a:lvl5pPr>
            <a:lvl6pPr marL="2514600" indent="-228600" eaLnBrk="0" fontAlgn="base" hangingPunct="0">
              <a:spcBef>
                <a:spcPct val="0"/>
              </a:spcBef>
              <a:spcAft>
                <a:spcPct val="0"/>
              </a:spcAft>
              <a:defRPr sz="2000">
                <a:solidFill>
                  <a:schemeClr val="tx1"/>
                </a:solidFill>
                <a:latin typeface="Arial" charset="0"/>
                <a:cs typeface="Arial" charset="0"/>
              </a:defRPr>
            </a:lvl6pPr>
            <a:lvl7pPr marL="2971800" indent="-228600" eaLnBrk="0" fontAlgn="base" hangingPunct="0">
              <a:spcBef>
                <a:spcPct val="0"/>
              </a:spcBef>
              <a:spcAft>
                <a:spcPct val="0"/>
              </a:spcAft>
              <a:defRPr sz="2000">
                <a:solidFill>
                  <a:schemeClr val="tx1"/>
                </a:solidFill>
                <a:latin typeface="Arial" charset="0"/>
                <a:cs typeface="Arial" charset="0"/>
              </a:defRPr>
            </a:lvl7pPr>
            <a:lvl8pPr marL="3429000" indent="-228600" eaLnBrk="0" fontAlgn="base" hangingPunct="0">
              <a:spcBef>
                <a:spcPct val="0"/>
              </a:spcBef>
              <a:spcAft>
                <a:spcPct val="0"/>
              </a:spcAft>
              <a:defRPr sz="2000">
                <a:solidFill>
                  <a:schemeClr val="tx1"/>
                </a:solidFill>
                <a:latin typeface="Arial" charset="0"/>
                <a:cs typeface="Arial" charset="0"/>
              </a:defRPr>
            </a:lvl8pPr>
            <a:lvl9pPr marL="3886200" indent="-228600" eaLnBrk="0" fontAlgn="base" hangingPunct="0">
              <a:spcBef>
                <a:spcPct val="0"/>
              </a:spcBef>
              <a:spcAft>
                <a:spcPct val="0"/>
              </a:spcAft>
              <a:defRPr sz="2000">
                <a:solidFill>
                  <a:schemeClr val="tx1"/>
                </a:solidFill>
                <a:latin typeface="Arial" charset="0"/>
                <a:cs typeface="Arial" charset="0"/>
              </a:defRPr>
            </a:lvl9pPr>
          </a:lstStyle>
          <a:p>
            <a:pPr algn="r" defTabSz="1087579" eaLnBrk="1" fontAlgn="auto" hangingPunct="1">
              <a:spcBef>
                <a:spcPct val="50000"/>
              </a:spcBef>
              <a:spcAft>
                <a:spcPts val="0"/>
              </a:spcAft>
            </a:pPr>
            <a:r>
              <a:rPr lang="en-US" sz="800" i="1">
                <a:solidFill>
                  <a:prstClr val="black"/>
                </a:solidFill>
              </a:rPr>
              <a:t>Source: Thomson Reuters </a:t>
            </a:r>
          </a:p>
        </p:txBody>
      </p:sp>
      <p:sp>
        <p:nvSpPr>
          <p:cNvPr id="20" name="Text Box 6"/>
          <p:cNvSpPr txBox="1">
            <a:spLocks noChangeArrowheads="1"/>
          </p:cNvSpPr>
          <p:nvPr userDrawn="1"/>
        </p:nvSpPr>
        <p:spPr bwMode="auto">
          <a:xfrm>
            <a:off x="8210148" y="5765473"/>
            <a:ext cx="3166533" cy="2329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108769" tIns="54384" rIns="108769" bIns="54384">
            <a:spAutoFit/>
          </a:bodyPr>
          <a:lstStyle>
            <a:lvl1pPr eaLnBrk="0" hangingPunct="0">
              <a:defRPr sz="2000">
                <a:solidFill>
                  <a:schemeClr val="tx1"/>
                </a:solidFill>
                <a:latin typeface="Arial" charset="0"/>
                <a:cs typeface="Arial" charset="0"/>
              </a:defRPr>
            </a:lvl1pPr>
            <a:lvl2pPr marL="742950" indent="-285750" eaLnBrk="0" hangingPunct="0">
              <a:defRPr sz="2000">
                <a:solidFill>
                  <a:schemeClr val="tx1"/>
                </a:solidFill>
                <a:latin typeface="Arial" charset="0"/>
                <a:cs typeface="Arial" charset="0"/>
              </a:defRPr>
            </a:lvl2pPr>
            <a:lvl3pPr marL="1143000" indent="-228600" eaLnBrk="0" hangingPunct="0">
              <a:defRPr sz="2000">
                <a:solidFill>
                  <a:schemeClr val="tx1"/>
                </a:solidFill>
                <a:latin typeface="Arial" charset="0"/>
                <a:cs typeface="Arial" charset="0"/>
              </a:defRPr>
            </a:lvl3pPr>
            <a:lvl4pPr marL="1600200" indent="-228600" eaLnBrk="0" hangingPunct="0">
              <a:defRPr sz="2000">
                <a:solidFill>
                  <a:schemeClr val="tx1"/>
                </a:solidFill>
                <a:latin typeface="Arial" charset="0"/>
                <a:cs typeface="Arial" charset="0"/>
              </a:defRPr>
            </a:lvl4pPr>
            <a:lvl5pPr marL="2057400" indent="-228600" eaLnBrk="0" hangingPunct="0">
              <a:defRPr sz="2000">
                <a:solidFill>
                  <a:schemeClr val="tx1"/>
                </a:solidFill>
                <a:latin typeface="Arial" charset="0"/>
                <a:cs typeface="Arial" charset="0"/>
              </a:defRPr>
            </a:lvl5pPr>
            <a:lvl6pPr marL="2514600" indent="-228600" eaLnBrk="0" fontAlgn="base" hangingPunct="0">
              <a:spcBef>
                <a:spcPct val="0"/>
              </a:spcBef>
              <a:spcAft>
                <a:spcPct val="0"/>
              </a:spcAft>
              <a:defRPr sz="2000">
                <a:solidFill>
                  <a:schemeClr val="tx1"/>
                </a:solidFill>
                <a:latin typeface="Arial" charset="0"/>
                <a:cs typeface="Arial" charset="0"/>
              </a:defRPr>
            </a:lvl6pPr>
            <a:lvl7pPr marL="2971800" indent="-228600" eaLnBrk="0" fontAlgn="base" hangingPunct="0">
              <a:spcBef>
                <a:spcPct val="0"/>
              </a:spcBef>
              <a:spcAft>
                <a:spcPct val="0"/>
              </a:spcAft>
              <a:defRPr sz="2000">
                <a:solidFill>
                  <a:schemeClr val="tx1"/>
                </a:solidFill>
                <a:latin typeface="Arial" charset="0"/>
                <a:cs typeface="Arial" charset="0"/>
              </a:defRPr>
            </a:lvl7pPr>
            <a:lvl8pPr marL="3429000" indent="-228600" eaLnBrk="0" fontAlgn="base" hangingPunct="0">
              <a:spcBef>
                <a:spcPct val="0"/>
              </a:spcBef>
              <a:spcAft>
                <a:spcPct val="0"/>
              </a:spcAft>
              <a:defRPr sz="2000">
                <a:solidFill>
                  <a:schemeClr val="tx1"/>
                </a:solidFill>
                <a:latin typeface="Arial" charset="0"/>
                <a:cs typeface="Arial" charset="0"/>
              </a:defRPr>
            </a:lvl8pPr>
            <a:lvl9pPr marL="3886200" indent="-228600" eaLnBrk="0" fontAlgn="base" hangingPunct="0">
              <a:spcBef>
                <a:spcPct val="0"/>
              </a:spcBef>
              <a:spcAft>
                <a:spcPct val="0"/>
              </a:spcAft>
              <a:defRPr sz="2000">
                <a:solidFill>
                  <a:schemeClr val="tx1"/>
                </a:solidFill>
                <a:latin typeface="Arial" charset="0"/>
                <a:cs typeface="Arial" charset="0"/>
              </a:defRPr>
            </a:lvl9pPr>
          </a:lstStyle>
          <a:p>
            <a:pPr algn="r" defTabSz="1087579" eaLnBrk="1" fontAlgn="auto" hangingPunct="1">
              <a:spcBef>
                <a:spcPct val="50000"/>
              </a:spcBef>
              <a:spcAft>
                <a:spcPts val="0"/>
              </a:spcAft>
            </a:pPr>
            <a:r>
              <a:rPr lang="en-US" sz="800" i="1">
                <a:solidFill>
                  <a:prstClr val="black"/>
                </a:solidFill>
              </a:rPr>
              <a:t>Source: Thomson Reuters </a:t>
            </a:r>
          </a:p>
        </p:txBody>
      </p:sp>
      <p:sp>
        <p:nvSpPr>
          <p:cNvPr id="4" name="Text Placeholder 3"/>
          <p:cNvSpPr>
            <a:spLocks noGrp="1"/>
          </p:cNvSpPr>
          <p:nvPr>
            <p:ph type="body" sz="quarter" idx="24"/>
          </p:nvPr>
        </p:nvSpPr>
        <p:spPr>
          <a:xfrm>
            <a:off x="652293" y="1337958"/>
            <a:ext cx="5254632" cy="2217087"/>
          </a:xfrm>
          <a:solidFill>
            <a:schemeClr val="bg1">
              <a:lumMod val="95000"/>
            </a:schemeClr>
          </a:solidFill>
          <a:ln>
            <a:noFill/>
          </a:ln>
        </p:spPr>
        <p:txBody>
          <a:bodyPr lIns="144000" tIns="144000" rIns="144000" bIns="144000"/>
          <a:lstStyle>
            <a:lvl1pPr>
              <a:defRPr sz="1400">
                <a:solidFill>
                  <a:schemeClr val="tx1"/>
                </a:solidFill>
              </a:defRPr>
            </a:lvl1pPr>
            <a:lvl2pPr>
              <a:defRPr sz="1400">
                <a:solidFill>
                  <a:schemeClr val="tx1"/>
                </a:solidFill>
              </a:defRPr>
            </a:lvl2pPr>
            <a:lvl3pPr>
              <a:defRPr sz="1400">
                <a:solidFill>
                  <a:schemeClr val="tx1"/>
                </a:solidFill>
              </a:defRPr>
            </a:lvl3pPr>
            <a:lvl4pPr>
              <a:defRPr sz="1400">
                <a:solidFill>
                  <a:schemeClr val="tx1"/>
                </a:solidFill>
              </a:defRPr>
            </a:lvl4pPr>
            <a:lvl5pPr>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Text Placeholder 3"/>
          <p:cNvSpPr>
            <a:spLocks noGrp="1"/>
          </p:cNvSpPr>
          <p:nvPr>
            <p:ph type="body" sz="quarter" idx="25"/>
          </p:nvPr>
        </p:nvSpPr>
        <p:spPr>
          <a:xfrm>
            <a:off x="652293" y="3721968"/>
            <a:ext cx="5254632" cy="2217087"/>
          </a:xfrm>
          <a:solidFill>
            <a:schemeClr val="bg1">
              <a:lumMod val="95000"/>
            </a:schemeClr>
          </a:solidFill>
          <a:ln>
            <a:noFill/>
          </a:ln>
        </p:spPr>
        <p:txBody>
          <a:bodyPr lIns="144000" tIns="144000" rIns="144000" bIns="144000"/>
          <a:lstStyle>
            <a:lvl1pPr>
              <a:defRPr sz="1400">
                <a:solidFill>
                  <a:schemeClr val="tx1"/>
                </a:solidFill>
              </a:defRPr>
            </a:lvl1pPr>
            <a:lvl2pPr>
              <a:defRPr sz="1400">
                <a:solidFill>
                  <a:schemeClr val="tx1"/>
                </a:solidFill>
              </a:defRPr>
            </a:lvl2pPr>
            <a:lvl3pPr>
              <a:defRPr sz="1400">
                <a:solidFill>
                  <a:schemeClr val="tx1"/>
                </a:solidFill>
              </a:defRPr>
            </a:lvl3pPr>
            <a:lvl4pPr>
              <a:defRPr sz="1400">
                <a:solidFill>
                  <a:schemeClr val="tx1"/>
                </a:solidFill>
              </a:defRPr>
            </a:lvl4pPr>
            <a:lvl5pPr>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10" name="Straight Connector 9">
            <a:extLst>
              <a:ext uri="{FF2B5EF4-FFF2-40B4-BE49-F238E27FC236}">
                <a16:creationId xmlns:a16="http://schemas.microsoft.com/office/drawing/2014/main" id="{398FEFF0-D722-4C7E-9106-EE5803374BB6}"/>
              </a:ext>
            </a:extLst>
          </p:cNvPr>
          <p:cNvCxnSpPr/>
          <p:nvPr userDrawn="1"/>
        </p:nvCxnSpPr>
        <p:spPr>
          <a:xfrm>
            <a:off x="647831" y="6316537"/>
            <a:ext cx="10890764" cy="0"/>
          </a:xfrm>
          <a:prstGeom prst="line">
            <a:avLst/>
          </a:prstGeom>
          <a:ln w="9525">
            <a:solidFill>
              <a:srgbClr val="8B8A8D"/>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552173801"/>
      </p:ext>
    </p:extLst>
  </p:cSld>
  <p:clrMapOvr>
    <a:masterClrMapping/>
  </p:clrMapOvr>
  <p:hf hdr="0" ftr="0" dt="0"/>
</p:sldLayout>
</file>

<file path=ppt/slideLayouts/slideLayout395.xml><?xml version="1.0" encoding="utf-8"?>
<p:sldLayout xmlns:a="http://schemas.openxmlformats.org/drawingml/2006/main" xmlns:r="http://schemas.openxmlformats.org/officeDocument/2006/relationships" xmlns:p="http://schemas.openxmlformats.org/presentationml/2006/main" preserve="1" userDrawn="1">
  <p:cSld name="2_Title and Content">
    <p:spTree>
      <p:nvGrpSpPr>
        <p:cNvPr id="1" name=""/>
        <p:cNvGrpSpPr/>
        <p:nvPr/>
      </p:nvGrpSpPr>
      <p:grpSpPr>
        <a:xfrm>
          <a:off x="0" y="0"/>
          <a:ext cx="0" cy="0"/>
          <a:chOff x="0" y="0"/>
          <a:chExt cx="0" cy="0"/>
        </a:xfrm>
      </p:grpSpPr>
      <p:sp>
        <p:nvSpPr>
          <p:cNvPr id="17" name="TextBox 16">
            <a:extLst>
              <a:ext uri="{FF2B5EF4-FFF2-40B4-BE49-F238E27FC236}">
                <a16:creationId xmlns:a16="http://schemas.microsoft.com/office/drawing/2014/main" id="{EEC94A6F-F87E-452F-9F5E-66FC8D8ADEAF}"/>
              </a:ext>
            </a:extLst>
          </p:cNvPr>
          <p:cNvSpPr txBox="1"/>
          <p:nvPr userDrawn="1"/>
        </p:nvSpPr>
        <p:spPr>
          <a:xfrm>
            <a:off x="0" y="1"/>
            <a:ext cx="6096000" cy="6858000"/>
          </a:xfrm>
          <a:prstGeom prst="rect">
            <a:avLst/>
          </a:prstGeom>
          <a:solidFill>
            <a:srgbClr val="00005E"/>
          </a:solidFill>
        </p:spPr>
        <p:txBody>
          <a:bodyPr vert="horz" wrap="square" lIns="0" tIns="0" rIns="0" bIns="0" rtlCol="0">
            <a:noAutofit/>
          </a:bodyPr>
          <a:lstStyle/>
          <a:p>
            <a:pPr marL="0" indent="0" fontAlgn="auto">
              <a:spcAft>
                <a:spcPts val="0"/>
              </a:spcAft>
              <a:buNone/>
            </a:pPr>
            <a:endParaRPr lang="en-US" sz="900" b="1">
              <a:solidFill>
                <a:srgbClr val="8B8A8D"/>
              </a:solidFill>
            </a:endParaRPr>
          </a:p>
        </p:txBody>
      </p:sp>
      <p:sp>
        <p:nvSpPr>
          <p:cNvPr id="6" name="Content Placeholder 2">
            <a:extLst>
              <a:ext uri="{FF2B5EF4-FFF2-40B4-BE49-F238E27FC236}">
                <a16:creationId xmlns:a16="http://schemas.microsoft.com/office/drawing/2014/main" id="{30C019D7-93EC-46F6-A240-FDA70AB3EC6B}"/>
              </a:ext>
            </a:extLst>
          </p:cNvPr>
          <p:cNvSpPr>
            <a:spLocks noGrp="1"/>
          </p:cNvSpPr>
          <p:nvPr>
            <p:ph idx="1"/>
          </p:nvPr>
        </p:nvSpPr>
        <p:spPr>
          <a:xfrm>
            <a:off x="1" y="1331698"/>
            <a:ext cx="6096000" cy="2385273"/>
          </a:xfrm>
          <a:prstGeom prst="rect">
            <a:avLst/>
          </a:prstGeom>
        </p:spPr>
        <p:txBody>
          <a:bodyPr anchor="ctr"/>
          <a:lstStyle>
            <a:lvl1pPr marL="0" indent="0" algn="ctr">
              <a:buNone/>
              <a:defRPr sz="3996">
                <a:solidFill>
                  <a:schemeClr val="bg1"/>
                </a:solidFill>
              </a:defRPr>
            </a:lvl1pPr>
            <a:lvl2pPr>
              <a:defRPr sz="3996"/>
            </a:lvl2pPr>
            <a:lvl3pPr>
              <a:defRPr sz="3996"/>
            </a:lvl3pPr>
            <a:lvl4pPr>
              <a:defRPr sz="3996"/>
            </a:lvl4pPr>
            <a:lvl5pPr>
              <a:defRPr sz="3996"/>
            </a:lvl5pPr>
          </a:lstStyle>
          <a:p>
            <a:pPr lvl="0"/>
            <a:r>
              <a:rPr lang="en-US"/>
              <a:t>Click to edit Master text styles</a:t>
            </a:r>
          </a:p>
        </p:txBody>
      </p:sp>
      <p:sp>
        <p:nvSpPr>
          <p:cNvPr id="7" name="Content Placeholder 2">
            <a:extLst>
              <a:ext uri="{FF2B5EF4-FFF2-40B4-BE49-F238E27FC236}">
                <a16:creationId xmlns:a16="http://schemas.microsoft.com/office/drawing/2014/main" id="{5E05820C-DE3A-40B3-9EBC-257BC5BACD85}"/>
              </a:ext>
            </a:extLst>
          </p:cNvPr>
          <p:cNvSpPr>
            <a:spLocks noGrp="1"/>
          </p:cNvSpPr>
          <p:nvPr>
            <p:ph idx="10"/>
          </p:nvPr>
        </p:nvSpPr>
        <p:spPr>
          <a:xfrm>
            <a:off x="-11541" y="4134056"/>
            <a:ext cx="6107544" cy="287965"/>
          </a:xfrm>
          <a:prstGeom prst="rect">
            <a:avLst/>
          </a:prstGeom>
        </p:spPr>
        <p:txBody>
          <a:bodyPr anchor="ctr"/>
          <a:lstStyle>
            <a:lvl1pPr marL="0" indent="0" algn="ctr">
              <a:buNone/>
              <a:defRPr sz="1400">
                <a:solidFill>
                  <a:schemeClr val="bg1"/>
                </a:solidFill>
              </a:defRPr>
            </a:lvl1pPr>
            <a:lvl2pPr>
              <a:defRPr sz="3996"/>
            </a:lvl2pPr>
            <a:lvl3pPr>
              <a:defRPr sz="3996"/>
            </a:lvl3pPr>
            <a:lvl4pPr>
              <a:defRPr sz="3996"/>
            </a:lvl4pPr>
            <a:lvl5pPr>
              <a:defRPr sz="3996"/>
            </a:lvl5pPr>
          </a:lstStyle>
          <a:p>
            <a:pPr lvl="0"/>
            <a:r>
              <a:rPr lang="en-US"/>
              <a:t>Click to edit Master text styles</a:t>
            </a:r>
          </a:p>
        </p:txBody>
      </p:sp>
      <p:sp>
        <p:nvSpPr>
          <p:cNvPr id="8" name="Content Placeholder 2">
            <a:extLst>
              <a:ext uri="{FF2B5EF4-FFF2-40B4-BE49-F238E27FC236}">
                <a16:creationId xmlns:a16="http://schemas.microsoft.com/office/drawing/2014/main" id="{C66E8F1E-A590-4CBA-AE08-17B62388F8C9}"/>
              </a:ext>
            </a:extLst>
          </p:cNvPr>
          <p:cNvSpPr>
            <a:spLocks noGrp="1"/>
          </p:cNvSpPr>
          <p:nvPr>
            <p:ph idx="11"/>
          </p:nvPr>
        </p:nvSpPr>
        <p:spPr>
          <a:xfrm>
            <a:off x="7505" y="91439"/>
            <a:ext cx="6107544" cy="287965"/>
          </a:xfrm>
          <a:prstGeom prst="rect">
            <a:avLst/>
          </a:prstGeom>
        </p:spPr>
        <p:txBody>
          <a:bodyPr anchor="ctr"/>
          <a:lstStyle>
            <a:lvl1pPr marL="0" indent="0" algn="ctr">
              <a:buNone/>
              <a:defRPr sz="1400">
                <a:solidFill>
                  <a:schemeClr val="bg1"/>
                </a:solidFill>
              </a:defRPr>
            </a:lvl1pPr>
            <a:lvl2pPr>
              <a:defRPr sz="3996"/>
            </a:lvl2pPr>
            <a:lvl3pPr>
              <a:defRPr sz="3996"/>
            </a:lvl3pPr>
            <a:lvl4pPr>
              <a:defRPr sz="3996"/>
            </a:lvl4pPr>
            <a:lvl5pPr>
              <a:defRPr sz="3996"/>
            </a:lvl5pPr>
          </a:lstStyle>
          <a:p>
            <a:pPr lvl="0"/>
            <a:r>
              <a:rPr lang="en-US"/>
              <a:t>Click to edit Master text styles</a:t>
            </a:r>
          </a:p>
        </p:txBody>
      </p:sp>
      <p:cxnSp>
        <p:nvCxnSpPr>
          <p:cNvPr id="9" name="Straight Connector 8">
            <a:extLst>
              <a:ext uri="{FF2B5EF4-FFF2-40B4-BE49-F238E27FC236}">
                <a16:creationId xmlns:a16="http://schemas.microsoft.com/office/drawing/2014/main" id="{B664C3DF-944C-46D5-A118-17131685FE1B}"/>
              </a:ext>
            </a:extLst>
          </p:cNvPr>
          <p:cNvCxnSpPr>
            <a:cxnSpLocks/>
          </p:cNvCxnSpPr>
          <p:nvPr userDrawn="1"/>
        </p:nvCxnSpPr>
        <p:spPr>
          <a:xfrm>
            <a:off x="6815896" y="4757577"/>
            <a:ext cx="4721577" cy="0"/>
          </a:xfrm>
          <a:prstGeom prst="line">
            <a:avLst/>
          </a:prstGeom>
          <a:ln w="6350">
            <a:solidFill>
              <a:srgbClr val="8B8A8D"/>
            </a:solidFill>
          </a:ln>
        </p:spPr>
        <p:style>
          <a:lnRef idx="1">
            <a:schemeClr val="accent1"/>
          </a:lnRef>
          <a:fillRef idx="0">
            <a:schemeClr val="accent1"/>
          </a:fillRef>
          <a:effectRef idx="0">
            <a:schemeClr val="accent1"/>
          </a:effectRef>
          <a:fontRef idx="minor">
            <a:schemeClr val="tx1"/>
          </a:fontRef>
        </p:style>
      </p:cxnSp>
      <p:cxnSp>
        <p:nvCxnSpPr>
          <p:cNvPr id="10" name="Straight Connector 9">
            <a:extLst>
              <a:ext uri="{FF2B5EF4-FFF2-40B4-BE49-F238E27FC236}">
                <a16:creationId xmlns:a16="http://schemas.microsoft.com/office/drawing/2014/main" id="{5B6FD7A9-D54C-4012-A03C-EFE0932E881A}"/>
              </a:ext>
            </a:extLst>
          </p:cNvPr>
          <p:cNvCxnSpPr>
            <a:cxnSpLocks/>
          </p:cNvCxnSpPr>
          <p:nvPr userDrawn="1"/>
        </p:nvCxnSpPr>
        <p:spPr>
          <a:xfrm>
            <a:off x="6815896" y="2956191"/>
            <a:ext cx="4721577" cy="0"/>
          </a:xfrm>
          <a:prstGeom prst="line">
            <a:avLst/>
          </a:prstGeom>
          <a:ln w="6350">
            <a:solidFill>
              <a:srgbClr val="8B8A8D"/>
            </a:solidFill>
          </a:ln>
        </p:spPr>
        <p:style>
          <a:lnRef idx="1">
            <a:schemeClr val="accent1"/>
          </a:lnRef>
          <a:fillRef idx="0">
            <a:schemeClr val="accent1"/>
          </a:fillRef>
          <a:effectRef idx="0">
            <a:schemeClr val="accent1"/>
          </a:effectRef>
          <a:fontRef idx="minor">
            <a:schemeClr val="tx1"/>
          </a:fontRef>
        </p:style>
      </p:cxnSp>
      <p:sp>
        <p:nvSpPr>
          <p:cNvPr id="11" name="Content Placeholder 3">
            <a:extLst>
              <a:ext uri="{FF2B5EF4-FFF2-40B4-BE49-F238E27FC236}">
                <a16:creationId xmlns:a16="http://schemas.microsoft.com/office/drawing/2014/main" id="{B877D95B-BF4B-44E6-9869-DA334FD820EA}"/>
              </a:ext>
            </a:extLst>
          </p:cNvPr>
          <p:cNvSpPr>
            <a:spLocks noGrp="1"/>
          </p:cNvSpPr>
          <p:nvPr>
            <p:ph sz="half" idx="2"/>
          </p:nvPr>
        </p:nvSpPr>
        <p:spPr>
          <a:xfrm>
            <a:off x="6815892" y="4904738"/>
            <a:ext cx="4679301" cy="1307444"/>
          </a:xfrm>
          <a:prstGeom prst="rect">
            <a:avLst/>
          </a:prstGeom>
        </p:spPr>
        <p:txBody>
          <a:bodyPr>
            <a:noAutofit/>
          </a:bodyPr>
          <a:lstStyle>
            <a:lvl1pPr marL="0" indent="0">
              <a:buNone/>
              <a:defRPr sz="1050"/>
            </a:lvl1pPr>
            <a:lvl2pPr marL="256891" indent="0">
              <a:buNone/>
              <a:defRPr sz="1200"/>
            </a:lvl2pPr>
            <a:lvl3pPr marL="513782" indent="0">
              <a:buNone/>
              <a:defRPr sz="1200"/>
            </a:lvl3pPr>
            <a:lvl4pPr marL="770675" indent="0">
              <a:buNone/>
              <a:defRPr sz="1200"/>
            </a:lvl4pPr>
            <a:lvl5pPr marL="1027566" indent="0">
              <a:buNone/>
              <a:defRPr sz="1200"/>
            </a:lvl5pPr>
            <a:lvl6pPr>
              <a:defRPr sz="2097"/>
            </a:lvl6pPr>
            <a:lvl7pPr>
              <a:defRPr sz="2097"/>
            </a:lvl7pPr>
            <a:lvl8pPr>
              <a:defRPr sz="2097"/>
            </a:lvl8pPr>
            <a:lvl9pPr>
              <a:defRPr sz="2097"/>
            </a:lvl9pPr>
          </a:lstStyle>
          <a:p>
            <a:pPr lvl="0"/>
            <a:r>
              <a:rPr lang="en-US"/>
              <a:t>Click to edit Master text styles</a:t>
            </a:r>
          </a:p>
        </p:txBody>
      </p:sp>
      <p:sp>
        <p:nvSpPr>
          <p:cNvPr id="12" name="Content Placeholder 3">
            <a:extLst>
              <a:ext uri="{FF2B5EF4-FFF2-40B4-BE49-F238E27FC236}">
                <a16:creationId xmlns:a16="http://schemas.microsoft.com/office/drawing/2014/main" id="{55B1DB72-256E-4AE3-966A-E6FD8A9BB400}"/>
              </a:ext>
            </a:extLst>
          </p:cNvPr>
          <p:cNvSpPr>
            <a:spLocks noGrp="1"/>
          </p:cNvSpPr>
          <p:nvPr>
            <p:ph sz="half" idx="12"/>
          </p:nvPr>
        </p:nvSpPr>
        <p:spPr>
          <a:xfrm>
            <a:off x="6815892" y="3098120"/>
            <a:ext cx="4679301" cy="1307444"/>
          </a:xfrm>
          <a:prstGeom prst="rect">
            <a:avLst/>
          </a:prstGeom>
        </p:spPr>
        <p:txBody>
          <a:bodyPr>
            <a:noAutofit/>
          </a:bodyPr>
          <a:lstStyle>
            <a:lvl1pPr marL="0" indent="0">
              <a:buNone/>
              <a:defRPr sz="1050"/>
            </a:lvl1pPr>
            <a:lvl2pPr marL="256891" indent="0">
              <a:buNone/>
              <a:defRPr sz="1200"/>
            </a:lvl2pPr>
            <a:lvl3pPr marL="513782" indent="0">
              <a:buNone/>
              <a:defRPr sz="1200"/>
            </a:lvl3pPr>
            <a:lvl4pPr marL="770675" indent="0">
              <a:buNone/>
              <a:defRPr sz="1200"/>
            </a:lvl4pPr>
            <a:lvl5pPr marL="1027566" indent="0">
              <a:buNone/>
              <a:defRPr sz="1200"/>
            </a:lvl5pPr>
            <a:lvl6pPr>
              <a:defRPr sz="2097"/>
            </a:lvl6pPr>
            <a:lvl7pPr>
              <a:defRPr sz="2097"/>
            </a:lvl7pPr>
            <a:lvl8pPr>
              <a:defRPr sz="2097"/>
            </a:lvl8pPr>
            <a:lvl9pPr>
              <a:defRPr sz="2097"/>
            </a:lvl9pPr>
          </a:lstStyle>
          <a:p>
            <a:pPr lvl="0"/>
            <a:r>
              <a:rPr lang="en-US"/>
              <a:t>Click to edit Master text styles</a:t>
            </a:r>
          </a:p>
        </p:txBody>
      </p:sp>
      <p:sp>
        <p:nvSpPr>
          <p:cNvPr id="13" name="Content Placeholder 3">
            <a:extLst>
              <a:ext uri="{FF2B5EF4-FFF2-40B4-BE49-F238E27FC236}">
                <a16:creationId xmlns:a16="http://schemas.microsoft.com/office/drawing/2014/main" id="{FE21481F-D816-4822-89F7-016090041445}"/>
              </a:ext>
            </a:extLst>
          </p:cNvPr>
          <p:cNvSpPr>
            <a:spLocks noGrp="1"/>
          </p:cNvSpPr>
          <p:nvPr>
            <p:ph sz="half" idx="13"/>
          </p:nvPr>
        </p:nvSpPr>
        <p:spPr>
          <a:xfrm>
            <a:off x="6815892" y="1097133"/>
            <a:ext cx="4679301" cy="1511812"/>
          </a:xfrm>
          <a:prstGeom prst="rect">
            <a:avLst/>
          </a:prstGeom>
        </p:spPr>
        <p:txBody>
          <a:bodyPr>
            <a:noAutofit/>
          </a:bodyPr>
          <a:lstStyle>
            <a:lvl1pPr marL="0" indent="0">
              <a:buNone/>
              <a:defRPr sz="1050"/>
            </a:lvl1pPr>
            <a:lvl2pPr marL="256891" indent="0">
              <a:buNone/>
              <a:defRPr sz="1050"/>
            </a:lvl2pPr>
            <a:lvl3pPr marL="513782" indent="0">
              <a:buNone/>
              <a:defRPr sz="1050"/>
            </a:lvl3pPr>
            <a:lvl4pPr marL="770675" indent="0">
              <a:buNone/>
              <a:defRPr sz="1050"/>
            </a:lvl4pPr>
            <a:lvl5pPr marL="1027566" indent="0">
              <a:buNone/>
              <a:defRPr sz="1050"/>
            </a:lvl5pPr>
            <a:lvl6pPr>
              <a:defRPr sz="2097"/>
            </a:lvl6pPr>
            <a:lvl7pPr>
              <a:defRPr sz="2097"/>
            </a:lvl7pPr>
            <a:lvl8pPr>
              <a:defRPr sz="2097"/>
            </a:lvl8pPr>
            <a:lvl9pPr>
              <a:defRPr sz="2097"/>
            </a:lvl9pPr>
          </a:lstStyle>
          <a:p>
            <a:pPr lvl="0"/>
            <a:r>
              <a:rPr lang="en-US"/>
              <a:t>Click to edit Master text styles</a:t>
            </a:r>
          </a:p>
        </p:txBody>
      </p:sp>
      <p:sp>
        <p:nvSpPr>
          <p:cNvPr id="14" name="Content Placeholder 3">
            <a:extLst>
              <a:ext uri="{FF2B5EF4-FFF2-40B4-BE49-F238E27FC236}">
                <a16:creationId xmlns:a16="http://schemas.microsoft.com/office/drawing/2014/main" id="{CDBFD795-5077-4154-8217-EB1CB1186385}"/>
              </a:ext>
            </a:extLst>
          </p:cNvPr>
          <p:cNvSpPr>
            <a:spLocks noGrp="1"/>
          </p:cNvSpPr>
          <p:nvPr>
            <p:ph sz="half" idx="14"/>
          </p:nvPr>
        </p:nvSpPr>
        <p:spPr>
          <a:xfrm>
            <a:off x="6815892" y="549351"/>
            <a:ext cx="4679301" cy="448883"/>
          </a:xfrm>
          <a:prstGeom prst="rect">
            <a:avLst/>
          </a:prstGeom>
        </p:spPr>
        <p:txBody>
          <a:bodyPr anchor="ctr">
            <a:noAutofit/>
          </a:bodyPr>
          <a:lstStyle>
            <a:lvl1pPr marL="0" indent="0" algn="ctr">
              <a:buNone/>
              <a:defRPr sz="1600" b="1"/>
            </a:lvl1pPr>
            <a:lvl2pPr marL="256891" indent="0">
              <a:buNone/>
              <a:defRPr sz="1600" b="1"/>
            </a:lvl2pPr>
            <a:lvl3pPr marL="513782" indent="0">
              <a:buNone/>
              <a:defRPr sz="1600" b="1"/>
            </a:lvl3pPr>
            <a:lvl4pPr marL="770675" indent="0">
              <a:buNone/>
              <a:defRPr sz="1600" b="1"/>
            </a:lvl4pPr>
            <a:lvl5pPr marL="1027566" indent="0">
              <a:buNone/>
              <a:defRPr sz="1600" b="1"/>
            </a:lvl5pPr>
            <a:lvl6pPr>
              <a:defRPr sz="2097"/>
            </a:lvl6pPr>
            <a:lvl7pPr>
              <a:defRPr sz="2097"/>
            </a:lvl7pPr>
            <a:lvl8pPr>
              <a:defRPr sz="2097"/>
            </a:lvl8pPr>
            <a:lvl9pPr>
              <a:defRPr sz="2097"/>
            </a:lvl9pPr>
          </a:lstStyle>
          <a:p>
            <a:pPr lvl="0"/>
            <a:r>
              <a:rPr lang="en-US"/>
              <a:t>Click to edit Master text styles</a:t>
            </a:r>
          </a:p>
        </p:txBody>
      </p:sp>
      <p:sp>
        <p:nvSpPr>
          <p:cNvPr id="15" name="Content Placeholder 3">
            <a:extLst>
              <a:ext uri="{FF2B5EF4-FFF2-40B4-BE49-F238E27FC236}">
                <a16:creationId xmlns:a16="http://schemas.microsoft.com/office/drawing/2014/main" id="{5E94D333-921F-49DB-A91E-F0518743DC4D}"/>
              </a:ext>
            </a:extLst>
          </p:cNvPr>
          <p:cNvSpPr>
            <a:spLocks noGrp="1"/>
          </p:cNvSpPr>
          <p:nvPr>
            <p:ph sz="half" idx="15"/>
          </p:nvPr>
        </p:nvSpPr>
        <p:spPr>
          <a:xfrm>
            <a:off x="6828325" y="2623374"/>
            <a:ext cx="4679301" cy="448883"/>
          </a:xfrm>
          <a:prstGeom prst="rect">
            <a:avLst/>
          </a:prstGeom>
        </p:spPr>
        <p:txBody>
          <a:bodyPr anchor="ctr">
            <a:noAutofit/>
          </a:bodyPr>
          <a:lstStyle>
            <a:lvl1pPr marL="0" indent="0" algn="ctr">
              <a:buNone/>
              <a:defRPr sz="1400" b="1"/>
            </a:lvl1pPr>
            <a:lvl2pPr marL="256891" indent="0">
              <a:buNone/>
              <a:defRPr sz="1600" b="1"/>
            </a:lvl2pPr>
            <a:lvl3pPr marL="513782" indent="0">
              <a:buNone/>
              <a:defRPr sz="1600" b="1"/>
            </a:lvl3pPr>
            <a:lvl4pPr marL="770675" indent="0">
              <a:buNone/>
              <a:defRPr sz="1600" b="1"/>
            </a:lvl4pPr>
            <a:lvl5pPr marL="1027566" indent="0">
              <a:buNone/>
              <a:defRPr sz="1600" b="1"/>
            </a:lvl5pPr>
            <a:lvl6pPr>
              <a:defRPr sz="2097"/>
            </a:lvl6pPr>
            <a:lvl7pPr>
              <a:defRPr sz="2097"/>
            </a:lvl7pPr>
            <a:lvl8pPr>
              <a:defRPr sz="2097"/>
            </a:lvl8pPr>
            <a:lvl9pPr>
              <a:defRPr sz="2097"/>
            </a:lvl9pPr>
          </a:lstStyle>
          <a:p>
            <a:pPr lvl="0"/>
            <a:r>
              <a:rPr lang="en-US"/>
              <a:t>Click to edit Master text styles</a:t>
            </a:r>
          </a:p>
        </p:txBody>
      </p:sp>
      <p:sp>
        <p:nvSpPr>
          <p:cNvPr id="16" name="Content Placeholder 3">
            <a:extLst>
              <a:ext uri="{FF2B5EF4-FFF2-40B4-BE49-F238E27FC236}">
                <a16:creationId xmlns:a16="http://schemas.microsoft.com/office/drawing/2014/main" id="{08576189-B30B-4DDE-AE30-DF6A3A842BF3}"/>
              </a:ext>
            </a:extLst>
          </p:cNvPr>
          <p:cNvSpPr>
            <a:spLocks noGrp="1"/>
          </p:cNvSpPr>
          <p:nvPr>
            <p:ph sz="half" idx="16"/>
          </p:nvPr>
        </p:nvSpPr>
        <p:spPr>
          <a:xfrm>
            <a:off x="6822102" y="4426880"/>
            <a:ext cx="4679301" cy="448883"/>
          </a:xfrm>
          <a:prstGeom prst="rect">
            <a:avLst/>
          </a:prstGeom>
        </p:spPr>
        <p:txBody>
          <a:bodyPr anchor="ctr">
            <a:noAutofit/>
          </a:bodyPr>
          <a:lstStyle>
            <a:lvl1pPr marL="0" indent="0" algn="ctr">
              <a:buNone/>
              <a:defRPr sz="1400" b="1"/>
            </a:lvl1pPr>
            <a:lvl2pPr marL="256891" indent="0">
              <a:buNone/>
              <a:defRPr sz="1600" b="1"/>
            </a:lvl2pPr>
            <a:lvl3pPr marL="513782" indent="0">
              <a:buNone/>
              <a:defRPr sz="1600" b="1"/>
            </a:lvl3pPr>
            <a:lvl4pPr marL="770675" indent="0">
              <a:buNone/>
              <a:defRPr sz="1600" b="1"/>
            </a:lvl4pPr>
            <a:lvl5pPr marL="1027566" indent="0">
              <a:buNone/>
              <a:defRPr sz="1600" b="1"/>
            </a:lvl5pPr>
            <a:lvl6pPr>
              <a:defRPr sz="2097"/>
            </a:lvl6pPr>
            <a:lvl7pPr>
              <a:defRPr sz="2097"/>
            </a:lvl7pPr>
            <a:lvl8pPr>
              <a:defRPr sz="2097"/>
            </a:lvl8pPr>
            <a:lvl9pPr>
              <a:defRPr sz="2097"/>
            </a:lvl9pPr>
          </a:lstStyle>
          <a:p>
            <a:pPr lvl="0"/>
            <a:r>
              <a:rPr lang="en-US"/>
              <a:t>Click to edit Master text styles</a:t>
            </a:r>
          </a:p>
        </p:txBody>
      </p:sp>
      <p:cxnSp>
        <p:nvCxnSpPr>
          <p:cNvPr id="18" name="Straight Connector 17">
            <a:extLst>
              <a:ext uri="{FF2B5EF4-FFF2-40B4-BE49-F238E27FC236}">
                <a16:creationId xmlns:a16="http://schemas.microsoft.com/office/drawing/2014/main" id="{A04FBDC3-9C71-44BB-A7C5-3AEF100FF99D}"/>
              </a:ext>
            </a:extLst>
          </p:cNvPr>
          <p:cNvCxnSpPr>
            <a:cxnSpLocks/>
          </p:cNvCxnSpPr>
          <p:nvPr userDrawn="1"/>
        </p:nvCxnSpPr>
        <p:spPr>
          <a:xfrm>
            <a:off x="6815896" y="6313359"/>
            <a:ext cx="4721577" cy="0"/>
          </a:xfrm>
          <a:prstGeom prst="line">
            <a:avLst/>
          </a:prstGeom>
          <a:ln w="6350">
            <a:solidFill>
              <a:srgbClr val="8B8A8D"/>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854802997"/>
      </p:ext>
    </p:extLst>
  </p:cSld>
  <p:clrMapOvr>
    <a:masterClrMapping/>
  </p:clrMapOvr>
  <p:hf hdr="0" ftr="0" dt="0"/>
</p:sldLayout>
</file>

<file path=ppt/slideLayouts/slideLayout396.xml><?xml version="1.0" encoding="utf-8"?>
<p:sldLayout xmlns:a="http://schemas.openxmlformats.org/drawingml/2006/main" xmlns:r="http://schemas.openxmlformats.org/officeDocument/2006/relationships" xmlns:p="http://schemas.openxmlformats.org/presentationml/2006/main" preserve="1" userDrawn="1">
  <p:cSld name="3_Title and Content">
    <p:spTree>
      <p:nvGrpSpPr>
        <p:cNvPr id="1" name=""/>
        <p:cNvGrpSpPr/>
        <p:nvPr/>
      </p:nvGrpSpPr>
      <p:grpSpPr>
        <a:xfrm>
          <a:off x="0" y="0"/>
          <a:ext cx="0" cy="0"/>
          <a:chOff x="0" y="0"/>
          <a:chExt cx="0" cy="0"/>
        </a:xfrm>
      </p:grpSpPr>
      <p:cxnSp>
        <p:nvCxnSpPr>
          <p:cNvPr id="21" name="Straight Connector 20">
            <a:extLst>
              <a:ext uri="{FF2B5EF4-FFF2-40B4-BE49-F238E27FC236}">
                <a16:creationId xmlns:a16="http://schemas.microsoft.com/office/drawing/2014/main" id="{62AE546F-DEF8-40D9-A0D8-A42D0050A51C}"/>
              </a:ext>
            </a:extLst>
          </p:cNvPr>
          <p:cNvCxnSpPr>
            <a:cxnSpLocks/>
          </p:cNvCxnSpPr>
          <p:nvPr userDrawn="1"/>
        </p:nvCxnSpPr>
        <p:spPr>
          <a:xfrm>
            <a:off x="6815896" y="6313359"/>
            <a:ext cx="4721577" cy="0"/>
          </a:xfrm>
          <a:prstGeom prst="line">
            <a:avLst/>
          </a:prstGeom>
          <a:ln w="6350">
            <a:solidFill>
              <a:srgbClr val="8B8A8D"/>
            </a:solidFill>
          </a:ln>
        </p:spPr>
        <p:style>
          <a:lnRef idx="1">
            <a:schemeClr val="accent1"/>
          </a:lnRef>
          <a:fillRef idx="0">
            <a:schemeClr val="accent1"/>
          </a:fillRef>
          <a:effectRef idx="0">
            <a:schemeClr val="accent1"/>
          </a:effectRef>
          <a:fontRef idx="minor">
            <a:schemeClr val="tx1"/>
          </a:fontRef>
        </p:style>
      </p:cxnSp>
      <p:sp>
        <p:nvSpPr>
          <p:cNvPr id="22" name="TextBox 21">
            <a:extLst>
              <a:ext uri="{FF2B5EF4-FFF2-40B4-BE49-F238E27FC236}">
                <a16:creationId xmlns:a16="http://schemas.microsoft.com/office/drawing/2014/main" id="{36DE15EB-3DF5-45EB-9F59-6F16083AE962}"/>
              </a:ext>
            </a:extLst>
          </p:cNvPr>
          <p:cNvSpPr txBox="1"/>
          <p:nvPr userDrawn="1"/>
        </p:nvSpPr>
        <p:spPr>
          <a:xfrm>
            <a:off x="0" y="1"/>
            <a:ext cx="6096000" cy="6858000"/>
          </a:xfrm>
          <a:prstGeom prst="rect">
            <a:avLst/>
          </a:prstGeom>
          <a:solidFill>
            <a:srgbClr val="00005E"/>
          </a:solidFill>
        </p:spPr>
        <p:txBody>
          <a:bodyPr vert="horz" wrap="square" lIns="0" tIns="0" rIns="0" bIns="0" rtlCol="0">
            <a:noAutofit/>
          </a:bodyPr>
          <a:lstStyle/>
          <a:p>
            <a:pPr marL="0" indent="0" fontAlgn="auto">
              <a:spcAft>
                <a:spcPts val="0"/>
              </a:spcAft>
              <a:buNone/>
            </a:pPr>
            <a:endParaRPr lang="en-US" sz="900" b="1">
              <a:solidFill>
                <a:srgbClr val="8B8A8D"/>
              </a:solidFill>
            </a:endParaRPr>
          </a:p>
        </p:txBody>
      </p:sp>
      <p:sp>
        <p:nvSpPr>
          <p:cNvPr id="6" name="Title 1">
            <a:extLst>
              <a:ext uri="{FF2B5EF4-FFF2-40B4-BE49-F238E27FC236}">
                <a16:creationId xmlns:a16="http://schemas.microsoft.com/office/drawing/2014/main" id="{9ABD2CCD-BDA3-47FD-AC3B-ABD59DBCFDDC}"/>
              </a:ext>
            </a:extLst>
          </p:cNvPr>
          <p:cNvSpPr txBox="1">
            <a:spLocks/>
          </p:cNvSpPr>
          <p:nvPr userDrawn="1"/>
        </p:nvSpPr>
        <p:spPr>
          <a:xfrm>
            <a:off x="6769977" y="554595"/>
            <a:ext cx="4677566" cy="1217815"/>
          </a:xfrm>
          <a:prstGeom prst="rect">
            <a:avLst/>
          </a:prstGeom>
        </p:spPr>
        <p:txBody>
          <a:bodyPr vert="horz" lIns="0" tIns="0" rIns="0" bIns="0" rtlCol="0" anchor="t" anchorCtr="0">
            <a:noAutofit/>
          </a:bodyPr>
          <a:lstStyle>
            <a:lvl1pPr algn="l" defTabSz="1088776" rtl="0" eaLnBrk="1" latinLnBrk="0" hangingPunct="1">
              <a:spcBef>
                <a:spcPct val="0"/>
              </a:spcBef>
              <a:buNone/>
              <a:defRPr sz="2000" b="1" kern="1200">
                <a:solidFill>
                  <a:schemeClr val="accent1"/>
                </a:solidFill>
                <a:latin typeface="+mj-lt"/>
                <a:ea typeface="+mj-ea"/>
                <a:cs typeface="+mj-cs"/>
              </a:defRPr>
            </a:lvl1pPr>
          </a:lstStyle>
          <a:p>
            <a:pPr algn="ctr">
              <a:buClr>
                <a:prstClr val="black"/>
              </a:buClr>
              <a:defRPr/>
            </a:pPr>
            <a:r>
              <a:rPr lang="en-US" sz="1600" err="1">
                <a:solidFill>
                  <a:srgbClr val="00005E"/>
                </a:solidFill>
              </a:rPr>
              <a:t>Overskrift</a:t>
            </a:r>
            <a:endParaRPr lang="en-US" sz="1600">
              <a:solidFill>
                <a:srgbClr val="00005E"/>
              </a:solidFill>
            </a:endParaRPr>
          </a:p>
        </p:txBody>
      </p:sp>
      <p:sp>
        <p:nvSpPr>
          <p:cNvPr id="7" name="Rectangle 6">
            <a:extLst>
              <a:ext uri="{FF2B5EF4-FFF2-40B4-BE49-F238E27FC236}">
                <a16:creationId xmlns:a16="http://schemas.microsoft.com/office/drawing/2014/main" id="{1EEC727B-C0B4-49D5-B160-386471F68380}"/>
              </a:ext>
            </a:extLst>
          </p:cNvPr>
          <p:cNvSpPr/>
          <p:nvPr userDrawn="1"/>
        </p:nvSpPr>
        <p:spPr>
          <a:xfrm>
            <a:off x="6759552" y="1268471"/>
            <a:ext cx="4687993" cy="253857"/>
          </a:xfrm>
          <a:prstGeom prst="rect">
            <a:avLst/>
          </a:prstGeom>
        </p:spPr>
        <p:txBody>
          <a:bodyPr wrap="square">
            <a:spAutoFit/>
          </a:bodyPr>
          <a:lstStyle/>
          <a:p>
            <a:pPr fontAlgn="auto">
              <a:spcAft>
                <a:spcPts val="0"/>
              </a:spcAft>
              <a:buClrTx/>
              <a:defRPr/>
            </a:pPr>
            <a:r>
              <a:rPr lang="en-US" sz="1050" b="0" noProof="1">
                <a:solidFill>
                  <a:prstClr val="black"/>
                </a:solidFill>
              </a:rPr>
              <a:t>Indsæt tekst</a:t>
            </a:r>
            <a:endParaRPr lang="en-US" sz="1050" b="0">
              <a:solidFill>
                <a:prstClr val="black"/>
              </a:solidFill>
            </a:endParaRPr>
          </a:p>
        </p:txBody>
      </p:sp>
      <p:graphicFrame>
        <p:nvGraphicFramePr>
          <p:cNvPr id="8" name="Table 7">
            <a:extLst>
              <a:ext uri="{FF2B5EF4-FFF2-40B4-BE49-F238E27FC236}">
                <a16:creationId xmlns:a16="http://schemas.microsoft.com/office/drawing/2014/main" id="{E8D6669A-52B4-4EF0-B6F7-D9DDD63C1EA4}"/>
              </a:ext>
            </a:extLst>
          </p:cNvPr>
          <p:cNvGraphicFramePr>
            <a:graphicFrameLocks noGrp="1"/>
          </p:cNvGraphicFramePr>
          <p:nvPr userDrawn="1"/>
        </p:nvGraphicFramePr>
        <p:xfrm>
          <a:off x="3627015" y="4447450"/>
          <a:ext cx="2253018" cy="2165628"/>
        </p:xfrm>
        <a:graphic>
          <a:graphicData uri="http://schemas.openxmlformats.org/drawingml/2006/table">
            <a:tbl>
              <a:tblPr firstRow="1" bandRow="1">
                <a:tableStyleId>{5C22544A-7EE6-4342-B048-85BDC9FD1C3A}</a:tableStyleId>
              </a:tblPr>
              <a:tblGrid>
                <a:gridCol w="1101190">
                  <a:extLst>
                    <a:ext uri="{9D8B030D-6E8A-4147-A177-3AD203B41FA5}">
                      <a16:colId xmlns:a16="http://schemas.microsoft.com/office/drawing/2014/main" val="20000"/>
                    </a:ext>
                  </a:extLst>
                </a:gridCol>
                <a:gridCol w="1151828">
                  <a:extLst>
                    <a:ext uri="{9D8B030D-6E8A-4147-A177-3AD203B41FA5}">
                      <a16:colId xmlns:a16="http://schemas.microsoft.com/office/drawing/2014/main" val="20001"/>
                    </a:ext>
                  </a:extLst>
                </a:gridCol>
              </a:tblGrid>
              <a:tr h="180469">
                <a:tc gridSpan="2">
                  <a:txBody>
                    <a:bodyPr/>
                    <a:lstStyle/>
                    <a:p>
                      <a:pPr marL="0" algn="l" defTabSz="914217" rtl="0" eaLnBrk="1" latinLnBrk="0" hangingPunct="1">
                        <a:lnSpc>
                          <a:spcPct val="120000"/>
                        </a:lnSpc>
                        <a:spcBef>
                          <a:spcPct val="85000"/>
                        </a:spcBef>
                        <a:buClr>
                          <a:srgbClr val="1E2866"/>
                        </a:buClr>
                      </a:pPr>
                      <a:r>
                        <a:rPr lang="en-US" sz="1000" b="1" kern="1200">
                          <a:solidFill>
                            <a:schemeClr val="bg1"/>
                          </a:solidFill>
                          <a:latin typeface="+mn-lt"/>
                          <a:ea typeface="+mn-ea"/>
                          <a:cs typeface="+mn-cs"/>
                        </a:rPr>
                        <a:t>KLASSER</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marL="0" algn="l" defTabSz="914217" rtl="0" eaLnBrk="1" latinLnBrk="0" hangingPunct="1">
                        <a:lnSpc>
                          <a:spcPct val="120000"/>
                        </a:lnSpc>
                        <a:spcBef>
                          <a:spcPct val="85000"/>
                        </a:spcBef>
                        <a:buClr>
                          <a:srgbClr val="1E2866"/>
                        </a:buClr>
                      </a:pPr>
                      <a:endParaRPr lang="da-DK" sz="900" b="0" kern="1200">
                        <a:solidFill>
                          <a:schemeClr val="bg1"/>
                        </a:solidFill>
                        <a:latin typeface="+mn-lt"/>
                        <a:ea typeface="+mn-ea"/>
                        <a:cs typeface="+mn-cs"/>
                      </a:endParaRPr>
                    </a:p>
                  </a:txBody>
                  <a:tcPr marL="0" marR="0" marT="0" marB="0">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180469">
                <a:tc>
                  <a:txBody>
                    <a:bodyPr/>
                    <a:lstStyle/>
                    <a:p>
                      <a:pPr marL="0" algn="l" defTabSz="914217" rtl="0" eaLnBrk="1" latinLnBrk="0" hangingPunct="1">
                        <a:lnSpc>
                          <a:spcPct val="120000"/>
                        </a:lnSpc>
                        <a:spcBef>
                          <a:spcPct val="85000"/>
                        </a:spcBef>
                        <a:buClr>
                          <a:srgbClr val="1E2866"/>
                        </a:buClr>
                      </a:pPr>
                      <a:r>
                        <a:rPr lang="en-US" sz="900" b="0" kern="1200">
                          <a:solidFill>
                            <a:schemeClr val="bg1"/>
                          </a:solidFill>
                          <a:latin typeface="+mn-lt"/>
                          <a:ea typeface="+mn-ea"/>
                          <a:cs typeface="+mn-cs"/>
                        </a:rPr>
                        <a:t>Investment Grade</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l" defTabSz="914217" rtl="0" eaLnBrk="1" latinLnBrk="0" hangingPunct="1">
                        <a:lnSpc>
                          <a:spcPct val="120000"/>
                        </a:lnSpc>
                        <a:spcBef>
                          <a:spcPct val="85000"/>
                        </a:spcBef>
                        <a:buClr>
                          <a:srgbClr val="1E2866"/>
                        </a:buClr>
                      </a:pPr>
                      <a:r>
                        <a:rPr lang="en-US" sz="900" b="0" kern="1200">
                          <a:solidFill>
                            <a:schemeClr val="bg1"/>
                          </a:solidFill>
                          <a:latin typeface="+mn-lt"/>
                          <a:ea typeface="+mn-ea"/>
                          <a:cs typeface="+mn-cs"/>
                        </a:rPr>
                        <a:t>Neutral</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180469">
                <a:tc>
                  <a:txBody>
                    <a:bodyPr/>
                    <a:lstStyle/>
                    <a:p>
                      <a:pPr marL="0" algn="l" defTabSz="914217" rtl="0" eaLnBrk="1" latinLnBrk="0" hangingPunct="1">
                        <a:lnSpc>
                          <a:spcPct val="120000"/>
                        </a:lnSpc>
                        <a:spcBef>
                          <a:spcPct val="85000"/>
                        </a:spcBef>
                        <a:buClr>
                          <a:srgbClr val="1E2866"/>
                        </a:buClr>
                      </a:pPr>
                      <a:r>
                        <a:rPr lang="en-US" sz="900" b="0" kern="1200">
                          <a:solidFill>
                            <a:schemeClr val="bg1"/>
                          </a:solidFill>
                          <a:latin typeface="+mn-lt"/>
                          <a:ea typeface="+mn-ea"/>
                          <a:cs typeface="+mn-cs"/>
                        </a:rPr>
                        <a:t>Speculative Grade</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l" defTabSz="914217" rtl="0" eaLnBrk="1" latinLnBrk="0" hangingPunct="1">
                        <a:lnSpc>
                          <a:spcPct val="120000"/>
                        </a:lnSpc>
                        <a:spcBef>
                          <a:spcPct val="85000"/>
                        </a:spcBef>
                        <a:buClr>
                          <a:srgbClr val="1E2866"/>
                        </a:buClr>
                      </a:pPr>
                      <a:r>
                        <a:rPr lang="en-US" sz="900" b="0" kern="1200">
                          <a:solidFill>
                            <a:schemeClr val="bg1"/>
                          </a:solidFill>
                          <a:latin typeface="+mn-lt"/>
                          <a:ea typeface="+mn-ea"/>
                          <a:cs typeface="+mn-cs"/>
                        </a:rPr>
                        <a:t>Neutral</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r h="180469">
                <a:tc>
                  <a:txBody>
                    <a:bodyPr/>
                    <a:lstStyle/>
                    <a:p>
                      <a:pPr marL="0" algn="l" defTabSz="914217" rtl="0" eaLnBrk="1" latinLnBrk="0" hangingPunct="1">
                        <a:lnSpc>
                          <a:spcPct val="120000"/>
                        </a:lnSpc>
                        <a:spcBef>
                          <a:spcPct val="85000"/>
                        </a:spcBef>
                        <a:buClr>
                          <a:srgbClr val="1E2866"/>
                        </a:buClr>
                      </a:pPr>
                      <a:endParaRPr lang="en-US" sz="900" b="0" kern="1200">
                        <a:solidFill>
                          <a:schemeClr val="bg1"/>
                        </a:solidFill>
                        <a:latin typeface="+mn-lt"/>
                        <a:ea typeface="+mn-ea"/>
                        <a:cs typeface="+mn-cs"/>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l" defTabSz="914217" rtl="0" eaLnBrk="1" latinLnBrk="0" hangingPunct="1">
                        <a:lnSpc>
                          <a:spcPct val="120000"/>
                        </a:lnSpc>
                        <a:spcBef>
                          <a:spcPct val="85000"/>
                        </a:spcBef>
                        <a:buClr>
                          <a:srgbClr val="1E2866"/>
                        </a:buClr>
                      </a:pPr>
                      <a:endParaRPr lang="en-US" sz="900" b="0" kern="1200">
                        <a:solidFill>
                          <a:schemeClr val="bg1"/>
                        </a:solidFill>
                        <a:latin typeface="+mn-lt"/>
                        <a:ea typeface="+mn-ea"/>
                        <a:cs typeface="+mn-cs"/>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3"/>
                  </a:ext>
                </a:extLst>
              </a:tr>
              <a:tr h="180469">
                <a:tc>
                  <a:txBody>
                    <a:bodyPr/>
                    <a:lstStyle/>
                    <a:p>
                      <a:pPr marL="0" marR="0" lvl="0" indent="0" algn="l" defTabSz="914217" rtl="0" eaLnBrk="1" fontAlgn="auto" latinLnBrk="0" hangingPunct="1">
                        <a:lnSpc>
                          <a:spcPct val="120000"/>
                        </a:lnSpc>
                        <a:spcBef>
                          <a:spcPct val="85000"/>
                        </a:spcBef>
                        <a:spcAft>
                          <a:spcPts val="0"/>
                        </a:spcAft>
                        <a:buClr>
                          <a:srgbClr val="1E2866"/>
                        </a:buClr>
                        <a:buSzTx/>
                        <a:buFontTx/>
                        <a:buNone/>
                        <a:tabLst/>
                        <a:defRPr/>
                      </a:pPr>
                      <a:r>
                        <a:rPr lang="en-US" sz="900" b="1" kern="1200">
                          <a:solidFill>
                            <a:schemeClr val="bg1"/>
                          </a:solidFill>
                          <a:latin typeface="+mn-lt"/>
                          <a:ea typeface="+mn-ea"/>
                          <a:cs typeface="+mn-cs"/>
                        </a:rPr>
                        <a:t>RENTER</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l" defTabSz="914217" rtl="0" eaLnBrk="1" latinLnBrk="0" hangingPunct="1">
                        <a:lnSpc>
                          <a:spcPct val="120000"/>
                        </a:lnSpc>
                        <a:spcBef>
                          <a:spcPct val="85000"/>
                        </a:spcBef>
                        <a:buClr>
                          <a:srgbClr val="1E2866"/>
                        </a:buClr>
                      </a:pPr>
                      <a:endParaRPr lang="en-US" sz="900" b="0" kern="1200">
                        <a:solidFill>
                          <a:schemeClr val="bg1"/>
                        </a:solidFill>
                        <a:latin typeface="+mn-lt"/>
                        <a:ea typeface="+mn-ea"/>
                        <a:cs typeface="+mn-cs"/>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4"/>
                  </a:ext>
                </a:extLst>
              </a:tr>
              <a:tr h="180469">
                <a:tc>
                  <a:txBody>
                    <a:bodyPr/>
                    <a:lstStyle/>
                    <a:p>
                      <a:pPr marL="0" algn="l" defTabSz="914217" rtl="0" eaLnBrk="1" latinLnBrk="0" hangingPunct="1">
                        <a:lnSpc>
                          <a:spcPct val="120000"/>
                        </a:lnSpc>
                        <a:spcBef>
                          <a:spcPct val="85000"/>
                        </a:spcBef>
                        <a:buClr>
                          <a:srgbClr val="1E2866"/>
                        </a:buClr>
                      </a:pPr>
                      <a:r>
                        <a:rPr lang="en-US" sz="900" b="0" kern="1200" err="1">
                          <a:solidFill>
                            <a:schemeClr val="bg1"/>
                          </a:solidFill>
                          <a:latin typeface="+mn-lt"/>
                          <a:ea typeface="+mn-ea"/>
                          <a:cs typeface="+mn-cs"/>
                        </a:rPr>
                        <a:t>Varighed</a:t>
                      </a:r>
                      <a:endParaRPr lang="en-US" sz="900" b="0" kern="1200">
                        <a:solidFill>
                          <a:schemeClr val="bg1"/>
                        </a:solidFill>
                        <a:latin typeface="+mn-lt"/>
                        <a:ea typeface="+mn-ea"/>
                        <a:cs typeface="+mn-cs"/>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l" defTabSz="914217" rtl="0" eaLnBrk="1" latinLnBrk="0" hangingPunct="1">
                        <a:lnSpc>
                          <a:spcPct val="120000"/>
                        </a:lnSpc>
                        <a:spcBef>
                          <a:spcPct val="85000"/>
                        </a:spcBef>
                        <a:buClr>
                          <a:srgbClr val="1E2866"/>
                        </a:buClr>
                      </a:pPr>
                      <a:r>
                        <a:rPr lang="en-US" sz="900" b="0" kern="1200">
                          <a:solidFill>
                            <a:schemeClr val="bg1"/>
                          </a:solidFill>
                          <a:latin typeface="+mn-lt"/>
                          <a:ea typeface="+mn-ea"/>
                          <a:cs typeface="+mn-cs"/>
                        </a:rPr>
                        <a:t>Neutral</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5"/>
                  </a:ext>
                </a:extLst>
              </a:tr>
              <a:tr h="180469">
                <a:tc>
                  <a:txBody>
                    <a:bodyPr/>
                    <a:lstStyle/>
                    <a:p>
                      <a:pPr marL="0" algn="l" defTabSz="914217" rtl="0" eaLnBrk="1" latinLnBrk="0" hangingPunct="1">
                        <a:lnSpc>
                          <a:spcPct val="120000"/>
                        </a:lnSpc>
                        <a:spcBef>
                          <a:spcPct val="85000"/>
                        </a:spcBef>
                        <a:buClr>
                          <a:srgbClr val="1E2866"/>
                        </a:buClr>
                      </a:pPr>
                      <a:r>
                        <a:rPr lang="en-US" sz="900" b="0" kern="1200" err="1">
                          <a:solidFill>
                            <a:schemeClr val="bg1"/>
                          </a:solidFill>
                          <a:latin typeface="+mn-lt"/>
                          <a:ea typeface="+mn-ea"/>
                          <a:cs typeface="+mn-cs"/>
                        </a:rPr>
                        <a:t>Rentekurve</a:t>
                      </a:r>
                      <a:endParaRPr lang="en-US" sz="900" b="0" kern="1200">
                        <a:solidFill>
                          <a:schemeClr val="bg1"/>
                        </a:solidFill>
                        <a:latin typeface="+mn-lt"/>
                        <a:ea typeface="+mn-ea"/>
                        <a:cs typeface="+mn-cs"/>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l" defTabSz="914217" rtl="0" eaLnBrk="1" latinLnBrk="0" hangingPunct="1">
                        <a:lnSpc>
                          <a:spcPct val="120000"/>
                        </a:lnSpc>
                        <a:spcBef>
                          <a:spcPct val="85000"/>
                        </a:spcBef>
                        <a:buClr>
                          <a:srgbClr val="1E2866"/>
                        </a:buClr>
                      </a:pPr>
                      <a:r>
                        <a:rPr lang="en-US" sz="900" b="0" kern="1200">
                          <a:solidFill>
                            <a:schemeClr val="bg1"/>
                          </a:solidFill>
                          <a:latin typeface="+mn-lt"/>
                          <a:ea typeface="+mn-ea"/>
                          <a:cs typeface="+mn-cs"/>
                        </a:rPr>
                        <a:t>Neutral</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6"/>
                  </a:ext>
                </a:extLst>
              </a:tr>
              <a:tr h="180469">
                <a:tc>
                  <a:txBody>
                    <a:bodyPr/>
                    <a:lstStyle/>
                    <a:p>
                      <a:pPr marL="0" algn="l" defTabSz="914217" rtl="0" eaLnBrk="1" latinLnBrk="0" hangingPunct="1">
                        <a:lnSpc>
                          <a:spcPct val="120000"/>
                        </a:lnSpc>
                        <a:spcBef>
                          <a:spcPct val="85000"/>
                        </a:spcBef>
                        <a:buClr>
                          <a:srgbClr val="1E2866"/>
                        </a:buClr>
                      </a:pPr>
                      <a:endParaRPr lang="en-US" sz="900" b="0" kern="1200">
                        <a:solidFill>
                          <a:schemeClr val="bg1"/>
                        </a:solidFill>
                        <a:latin typeface="+mn-lt"/>
                        <a:ea typeface="+mn-ea"/>
                        <a:cs typeface="+mn-cs"/>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l" defTabSz="914217" rtl="0" eaLnBrk="1" latinLnBrk="0" hangingPunct="1">
                        <a:lnSpc>
                          <a:spcPct val="120000"/>
                        </a:lnSpc>
                        <a:spcBef>
                          <a:spcPct val="85000"/>
                        </a:spcBef>
                        <a:buClr>
                          <a:srgbClr val="1E2866"/>
                        </a:buClr>
                      </a:pPr>
                      <a:endParaRPr lang="en-US" sz="900" b="0" kern="1200">
                        <a:solidFill>
                          <a:schemeClr val="bg1"/>
                        </a:solidFill>
                        <a:latin typeface="+mn-lt"/>
                        <a:ea typeface="+mn-ea"/>
                        <a:cs typeface="+mn-cs"/>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7"/>
                  </a:ext>
                </a:extLst>
              </a:tr>
              <a:tr h="180469">
                <a:tc>
                  <a:txBody>
                    <a:bodyPr/>
                    <a:lstStyle/>
                    <a:p>
                      <a:pPr marL="0" algn="l" defTabSz="914217" rtl="0" eaLnBrk="1" latinLnBrk="0" hangingPunct="1">
                        <a:lnSpc>
                          <a:spcPct val="120000"/>
                        </a:lnSpc>
                        <a:spcBef>
                          <a:spcPct val="85000"/>
                        </a:spcBef>
                        <a:buClr>
                          <a:srgbClr val="1E2866"/>
                        </a:buClr>
                      </a:pPr>
                      <a:endParaRPr lang="en-US" sz="900" b="0" kern="1200">
                        <a:solidFill>
                          <a:schemeClr val="bg1"/>
                        </a:solidFill>
                        <a:latin typeface="+mn-lt"/>
                        <a:ea typeface="+mn-ea"/>
                        <a:cs typeface="+mn-cs"/>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l" defTabSz="914217" rtl="0" eaLnBrk="1" latinLnBrk="0" hangingPunct="1">
                        <a:lnSpc>
                          <a:spcPct val="120000"/>
                        </a:lnSpc>
                        <a:spcBef>
                          <a:spcPct val="85000"/>
                        </a:spcBef>
                        <a:buClr>
                          <a:srgbClr val="1E2866"/>
                        </a:buClr>
                      </a:pPr>
                      <a:endParaRPr lang="en-US" sz="900" b="0" kern="1200">
                        <a:solidFill>
                          <a:schemeClr val="bg1"/>
                        </a:solidFill>
                        <a:latin typeface="+mn-lt"/>
                        <a:ea typeface="+mn-ea"/>
                        <a:cs typeface="+mn-cs"/>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8"/>
                  </a:ext>
                </a:extLst>
              </a:tr>
              <a:tr h="180469">
                <a:tc>
                  <a:txBody>
                    <a:bodyPr/>
                    <a:lstStyle/>
                    <a:p>
                      <a:pPr marL="0" algn="l" defTabSz="914217" rtl="0" eaLnBrk="1" latinLnBrk="0" hangingPunct="1">
                        <a:lnSpc>
                          <a:spcPct val="120000"/>
                        </a:lnSpc>
                        <a:spcBef>
                          <a:spcPct val="85000"/>
                        </a:spcBef>
                        <a:buClr>
                          <a:srgbClr val="1E2866"/>
                        </a:buClr>
                      </a:pPr>
                      <a:endParaRPr lang="en-US" sz="900" b="0" kern="1200">
                        <a:solidFill>
                          <a:schemeClr val="bg1"/>
                        </a:solidFill>
                        <a:latin typeface="+mn-lt"/>
                        <a:ea typeface="+mn-ea"/>
                        <a:cs typeface="+mn-cs"/>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l" defTabSz="914217" rtl="0" eaLnBrk="1" latinLnBrk="0" hangingPunct="1">
                        <a:lnSpc>
                          <a:spcPct val="120000"/>
                        </a:lnSpc>
                        <a:spcBef>
                          <a:spcPct val="85000"/>
                        </a:spcBef>
                        <a:buClr>
                          <a:srgbClr val="1E2866"/>
                        </a:buClr>
                      </a:pPr>
                      <a:endParaRPr lang="en-US" sz="900" b="0" kern="1200">
                        <a:solidFill>
                          <a:schemeClr val="bg1"/>
                        </a:solidFill>
                        <a:latin typeface="+mn-lt"/>
                        <a:ea typeface="+mn-ea"/>
                        <a:cs typeface="+mn-cs"/>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9"/>
                  </a:ext>
                </a:extLst>
              </a:tr>
              <a:tr h="180469">
                <a:tc>
                  <a:txBody>
                    <a:bodyPr/>
                    <a:lstStyle/>
                    <a:p>
                      <a:pPr marL="0" algn="l" defTabSz="914217" rtl="0" eaLnBrk="1" latinLnBrk="0" hangingPunct="1">
                        <a:lnSpc>
                          <a:spcPct val="120000"/>
                        </a:lnSpc>
                        <a:spcBef>
                          <a:spcPct val="85000"/>
                        </a:spcBef>
                        <a:buClr>
                          <a:srgbClr val="1E2866"/>
                        </a:buClr>
                      </a:pPr>
                      <a:endParaRPr lang="en-US" sz="900" b="0" kern="1200">
                        <a:solidFill>
                          <a:schemeClr val="bg1"/>
                        </a:solidFill>
                        <a:latin typeface="+mn-lt"/>
                        <a:ea typeface="+mn-ea"/>
                        <a:cs typeface="+mn-cs"/>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l" defTabSz="914217" rtl="0" eaLnBrk="1" latinLnBrk="0" hangingPunct="1">
                        <a:lnSpc>
                          <a:spcPct val="120000"/>
                        </a:lnSpc>
                        <a:spcBef>
                          <a:spcPct val="85000"/>
                        </a:spcBef>
                        <a:buClr>
                          <a:srgbClr val="1E2866"/>
                        </a:buClr>
                      </a:pPr>
                      <a:endParaRPr lang="en-US" sz="900" b="0" kern="1200">
                        <a:solidFill>
                          <a:schemeClr val="bg1"/>
                        </a:solidFill>
                        <a:latin typeface="+mn-lt"/>
                        <a:ea typeface="+mn-ea"/>
                        <a:cs typeface="+mn-cs"/>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10"/>
                  </a:ext>
                </a:extLst>
              </a:tr>
              <a:tr h="180469">
                <a:tc>
                  <a:txBody>
                    <a:bodyPr/>
                    <a:lstStyle/>
                    <a:p>
                      <a:pPr marL="0" algn="l" defTabSz="914217" rtl="0" eaLnBrk="1" latinLnBrk="0" hangingPunct="1">
                        <a:lnSpc>
                          <a:spcPct val="120000"/>
                        </a:lnSpc>
                        <a:spcBef>
                          <a:spcPct val="85000"/>
                        </a:spcBef>
                        <a:buClr>
                          <a:srgbClr val="1E2866"/>
                        </a:buClr>
                      </a:pPr>
                      <a:endParaRPr lang="en-US" sz="900" b="0" kern="1200">
                        <a:solidFill>
                          <a:schemeClr val="bg1"/>
                        </a:solidFill>
                        <a:latin typeface="+mn-lt"/>
                        <a:ea typeface="+mn-ea"/>
                        <a:cs typeface="+mn-cs"/>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l" defTabSz="914217" rtl="0" eaLnBrk="1" latinLnBrk="0" hangingPunct="1">
                        <a:lnSpc>
                          <a:spcPct val="120000"/>
                        </a:lnSpc>
                        <a:spcBef>
                          <a:spcPct val="85000"/>
                        </a:spcBef>
                        <a:buClr>
                          <a:srgbClr val="1E2866"/>
                        </a:buClr>
                      </a:pPr>
                      <a:endParaRPr lang="en-US" sz="900" b="0" kern="1200">
                        <a:solidFill>
                          <a:schemeClr val="bg1"/>
                        </a:solidFill>
                        <a:latin typeface="+mn-lt"/>
                        <a:ea typeface="+mn-ea"/>
                        <a:cs typeface="+mn-cs"/>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11"/>
                  </a:ext>
                </a:extLst>
              </a:tr>
            </a:tbl>
          </a:graphicData>
        </a:graphic>
      </p:graphicFrame>
      <p:graphicFrame>
        <p:nvGraphicFramePr>
          <p:cNvPr id="9" name="Table 8">
            <a:extLst>
              <a:ext uri="{FF2B5EF4-FFF2-40B4-BE49-F238E27FC236}">
                <a16:creationId xmlns:a16="http://schemas.microsoft.com/office/drawing/2014/main" id="{A330BB25-0D1D-4635-9F30-E8AFBE154792}"/>
              </a:ext>
            </a:extLst>
          </p:cNvPr>
          <p:cNvGraphicFramePr>
            <a:graphicFrameLocks noGrp="1"/>
          </p:cNvGraphicFramePr>
          <p:nvPr userDrawn="1"/>
        </p:nvGraphicFramePr>
        <p:xfrm>
          <a:off x="552827" y="4447456"/>
          <a:ext cx="2663602" cy="1938229"/>
        </p:xfrm>
        <a:graphic>
          <a:graphicData uri="http://schemas.openxmlformats.org/drawingml/2006/table">
            <a:tbl>
              <a:tblPr firstRow="1" bandRow="1">
                <a:tableStyleId>{7DF18680-E054-41AD-8BC1-D1AEF772440D}</a:tableStyleId>
              </a:tblPr>
              <a:tblGrid>
                <a:gridCol w="1682275">
                  <a:extLst>
                    <a:ext uri="{9D8B030D-6E8A-4147-A177-3AD203B41FA5}">
                      <a16:colId xmlns:a16="http://schemas.microsoft.com/office/drawing/2014/main" val="20000"/>
                    </a:ext>
                  </a:extLst>
                </a:gridCol>
                <a:gridCol w="981327">
                  <a:extLst>
                    <a:ext uri="{9D8B030D-6E8A-4147-A177-3AD203B41FA5}">
                      <a16:colId xmlns:a16="http://schemas.microsoft.com/office/drawing/2014/main" val="20001"/>
                    </a:ext>
                  </a:extLst>
                </a:gridCol>
              </a:tblGrid>
              <a:tr h="180469">
                <a:tc gridSpan="2">
                  <a:txBody>
                    <a:bodyPr/>
                    <a:lstStyle/>
                    <a:p>
                      <a:pPr marL="0" algn="l" defTabSz="914217" rtl="0" eaLnBrk="1" latinLnBrk="0" hangingPunct="1">
                        <a:lnSpc>
                          <a:spcPct val="120000"/>
                        </a:lnSpc>
                        <a:spcBef>
                          <a:spcPct val="85000"/>
                        </a:spcBef>
                        <a:buClr>
                          <a:srgbClr val="1E2866"/>
                        </a:buClr>
                      </a:pPr>
                      <a:r>
                        <a:rPr lang="en-US" sz="1000" kern="1200">
                          <a:solidFill>
                            <a:schemeClr val="bg1"/>
                          </a:solidFill>
                        </a:rPr>
                        <a:t>TYPER</a:t>
                      </a:r>
                      <a:endParaRPr lang="en-US" sz="1000" b="1" kern="1200">
                        <a:solidFill>
                          <a:schemeClr val="bg1"/>
                        </a:solidFill>
                        <a:latin typeface="+mn-lt"/>
                        <a:ea typeface="+mn-ea"/>
                        <a:cs typeface="+mn-cs"/>
                      </a:endParaRPr>
                    </a:p>
                  </a:txBody>
                  <a:tcPr marL="0" marR="0" marT="0" marB="0">
                    <a:lnL w="12700" cmpd="sng">
                      <a:noFill/>
                    </a:lnL>
                    <a:lnR w="12700" cap="flat" cmpd="sng" algn="ctr">
                      <a:solidFill>
                        <a:schemeClr val="bg1"/>
                      </a:solid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hMerge="1">
                  <a:txBody>
                    <a:bodyPr/>
                    <a:lstStyle/>
                    <a:p>
                      <a:pPr marL="0" algn="l" defTabSz="914217" rtl="0" eaLnBrk="1" latinLnBrk="0" hangingPunct="1">
                        <a:lnSpc>
                          <a:spcPct val="120000"/>
                        </a:lnSpc>
                        <a:spcBef>
                          <a:spcPct val="85000"/>
                        </a:spcBef>
                        <a:buClr>
                          <a:srgbClr val="1E2866"/>
                        </a:buClr>
                      </a:pPr>
                      <a:endParaRPr lang="da-DK" sz="900" b="0" kern="1200">
                        <a:solidFill>
                          <a:schemeClr val="bg1"/>
                        </a:solidFill>
                        <a:latin typeface="+mn-lt"/>
                        <a:ea typeface="+mn-ea"/>
                        <a:cs typeface="+mn-cs"/>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180469">
                <a:tc>
                  <a:txBody>
                    <a:bodyPr/>
                    <a:lstStyle/>
                    <a:p>
                      <a:pPr marL="0" algn="l" defTabSz="914217" rtl="0" eaLnBrk="1" latinLnBrk="0" hangingPunct="1">
                        <a:lnSpc>
                          <a:spcPct val="120000"/>
                        </a:lnSpc>
                        <a:spcBef>
                          <a:spcPct val="85000"/>
                        </a:spcBef>
                        <a:buClr>
                          <a:srgbClr val="1E2866"/>
                        </a:buClr>
                      </a:pPr>
                      <a:r>
                        <a:rPr lang="en-US" sz="900" kern="1200">
                          <a:solidFill>
                            <a:schemeClr val="bg1"/>
                          </a:solidFill>
                        </a:rPr>
                        <a:t>Danske </a:t>
                      </a:r>
                      <a:r>
                        <a:rPr lang="en-US" sz="900" kern="1200" err="1">
                          <a:solidFill>
                            <a:schemeClr val="bg1"/>
                          </a:solidFill>
                        </a:rPr>
                        <a:t>Obligationer</a:t>
                      </a:r>
                      <a:endParaRPr lang="en-US" sz="900" b="0" kern="1200">
                        <a:solidFill>
                          <a:schemeClr val="bg1"/>
                        </a:solidFill>
                        <a:latin typeface="+mn-lt"/>
                        <a:ea typeface="+mn-ea"/>
                        <a:cs typeface="+mn-cs"/>
                      </a:endParaRPr>
                    </a:p>
                  </a:txBody>
                  <a:tcPr marL="0" marR="0" marT="0" marB="0">
                    <a:lnL w="12700" cmpd="sng">
                      <a:noFill/>
                    </a:lnL>
                    <a:lnR w="12700" cmpd="sng">
                      <a:noFill/>
                    </a:lnR>
                    <a:lnT w="38100" cmpd="sng">
                      <a:noFill/>
                    </a:lnT>
                    <a:lnB w="12700" cmpd="sng">
                      <a:noFill/>
                    </a:lnB>
                    <a:lnTlToBr w="12700" cmpd="sng">
                      <a:noFill/>
                      <a:prstDash val="solid"/>
                    </a:lnTlToBr>
                    <a:lnBlToTr w="12700" cmpd="sng">
                      <a:noFill/>
                      <a:prstDash val="solid"/>
                    </a:lnBlToTr>
                    <a:noFill/>
                  </a:tcPr>
                </a:tc>
                <a:tc>
                  <a:txBody>
                    <a:bodyPr/>
                    <a:lstStyle/>
                    <a:p>
                      <a:pPr marL="0" algn="l" defTabSz="914217" rtl="0" eaLnBrk="1" latinLnBrk="0" hangingPunct="1">
                        <a:lnSpc>
                          <a:spcPct val="120000"/>
                        </a:lnSpc>
                        <a:spcBef>
                          <a:spcPct val="85000"/>
                        </a:spcBef>
                        <a:buClr>
                          <a:srgbClr val="1E2866"/>
                        </a:buClr>
                      </a:pPr>
                      <a:r>
                        <a:rPr lang="en-US" sz="900" b="0" kern="1200" err="1">
                          <a:solidFill>
                            <a:schemeClr val="bg1"/>
                          </a:solidFill>
                          <a:latin typeface="+mn-lt"/>
                          <a:ea typeface="+mn-ea"/>
                          <a:cs typeface="+mn-cs"/>
                        </a:rPr>
                        <a:t>Overvægt</a:t>
                      </a:r>
                      <a:endParaRPr lang="en-US" sz="900" b="0" kern="1200">
                        <a:solidFill>
                          <a:schemeClr val="bg1"/>
                        </a:solidFill>
                        <a:latin typeface="+mn-lt"/>
                        <a:ea typeface="+mn-ea"/>
                        <a:cs typeface="+mn-cs"/>
                      </a:endParaRPr>
                    </a:p>
                  </a:txBody>
                  <a:tcPr marL="0" marR="0" marT="0" marB="0">
                    <a:lnL w="12700" cmpd="sng">
                      <a:noFill/>
                    </a:lnL>
                    <a:lnR w="12700" cap="flat" cmpd="sng" algn="ctr">
                      <a:solidFill>
                        <a:schemeClr val="bg1"/>
                      </a:solidFill>
                      <a:prstDash val="solid"/>
                      <a:round/>
                      <a:headEnd type="none" w="med" len="med"/>
                      <a:tailEnd type="none" w="med" len="med"/>
                    </a:lnR>
                    <a:lnT w="381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180469">
                <a:tc>
                  <a:txBody>
                    <a:bodyPr/>
                    <a:lstStyle/>
                    <a:p>
                      <a:pPr marL="0" algn="l" defTabSz="914217" rtl="0" eaLnBrk="1" latinLnBrk="0" hangingPunct="1">
                        <a:lnSpc>
                          <a:spcPct val="120000"/>
                        </a:lnSpc>
                        <a:spcBef>
                          <a:spcPct val="85000"/>
                        </a:spcBef>
                        <a:buClr>
                          <a:srgbClr val="1E2866"/>
                        </a:buClr>
                      </a:pPr>
                      <a:r>
                        <a:rPr lang="en-US" sz="900" kern="1200">
                          <a:solidFill>
                            <a:schemeClr val="bg1"/>
                          </a:solidFill>
                        </a:rPr>
                        <a:t>Danske </a:t>
                      </a:r>
                      <a:r>
                        <a:rPr lang="en-US" sz="900" kern="1200" err="1">
                          <a:solidFill>
                            <a:schemeClr val="bg1"/>
                          </a:solidFill>
                        </a:rPr>
                        <a:t>stater</a:t>
                      </a:r>
                      <a:endParaRPr lang="en-US" sz="900" b="0" kern="1200">
                        <a:solidFill>
                          <a:schemeClr val="bg1"/>
                        </a:solidFill>
                        <a:latin typeface="+mn-lt"/>
                        <a:ea typeface="+mn-ea"/>
                        <a:cs typeface="+mn-cs"/>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marL="0" algn="l" defTabSz="914217" rtl="0" eaLnBrk="1" latinLnBrk="0" hangingPunct="1">
                        <a:lnSpc>
                          <a:spcPct val="120000"/>
                        </a:lnSpc>
                        <a:spcBef>
                          <a:spcPct val="85000"/>
                        </a:spcBef>
                        <a:buClr>
                          <a:srgbClr val="1E2866"/>
                        </a:buClr>
                      </a:pPr>
                      <a:r>
                        <a:rPr lang="en-US" sz="900" b="0" kern="1200">
                          <a:solidFill>
                            <a:schemeClr val="bg1"/>
                          </a:solidFill>
                          <a:latin typeface="+mn-lt"/>
                          <a:ea typeface="+mn-ea"/>
                          <a:cs typeface="+mn-cs"/>
                        </a:rPr>
                        <a:t>Neutral</a:t>
                      </a:r>
                    </a:p>
                  </a:txBody>
                  <a:tcPr marL="0" marR="0" marT="0" marB="0">
                    <a:lnL w="12700" cmpd="sng">
                      <a:noFill/>
                    </a:lnL>
                    <a:lnR w="12700" cap="flat" cmpd="sng" algn="ctr">
                      <a:solidFill>
                        <a:schemeClr val="bg1"/>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r h="180469">
                <a:tc>
                  <a:txBody>
                    <a:bodyPr/>
                    <a:lstStyle/>
                    <a:p>
                      <a:pPr marL="0" algn="l" defTabSz="914217" rtl="0" eaLnBrk="1" latinLnBrk="0" hangingPunct="1">
                        <a:lnSpc>
                          <a:spcPct val="120000"/>
                        </a:lnSpc>
                        <a:spcBef>
                          <a:spcPct val="85000"/>
                        </a:spcBef>
                        <a:buClr>
                          <a:srgbClr val="1E2866"/>
                        </a:buClr>
                      </a:pPr>
                      <a:r>
                        <a:rPr lang="en-US" sz="900" kern="1200">
                          <a:solidFill>
                            <a:schemeClr val="bg1"/>
                          </a:solidFill>
                        </a:rPr>
                        <a:t>Danske </a:t>
                      </a:r>
                      <a:r>
                        <a:rPr lang="en-US" sz="900" kern="1200" err="1">
                          <a:solidFill>
                            <a:schemeClr val="bg1"/>
                          </a:solidFill>
                        </a:rPr>
                        <a:t>konv</a:t>
                      </a:r>
                      <a:r>
                        <a:rPr lang="en-US" sz="900" kern="1200">
                          <a:solidFill>
                            <a:schemeClr val="bg1"/>
                          </a:solidFill>
                        </a:rPr>
                        <a:t>. realer</a:t>
                      </a:r>
                      <a:endParaRPr lang="en-US" sz="900" b="0" kern="1200">
                        <a:solidFill>
                          <a:schemeClr val="bg1"/>
                        </a:solidFill>
                        <a:latin typeface="+mn-lt"/>
                        <a:ea typeface="+mn-ea"/>
                        <a:cs typeface="+mn-cs"/>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marL="0" algn="l" defTabSz="914217" rtl="0" eaLnBrk="1" latinLnBrk="0" hangingPunct="1">
                        <a:lnSpc>
                          <a:spcPct val="120000"/>
                        </a:lnSpc>
                        <a:spcBef>
                          <a:spcPct val="85000"/>
                        </a:spcBef>
                        <a:buClr>
                          <a:srgbClr val="1E2866"/>
                        </a:buClr>
                      </a:pPr>
                      <a:r>
                        <a:rPr lang="en-US" sz="900" b="0" kern="1200" err="1">
                          <a:solidFill>
                            <a:schemeClr val="bg1"/>
                          </a:solidFill>
                          <a:latin typeface="+mn-lt"/>
                          <a:ea typeface="+mn-ea"/>
                          <a:cs typeface="+mn-cs"/>
                        </a:rPr>
                        <a:t>Overvægt</a:t>
                      </a:r>
                      <a:endParaRPr lang="en-US" sz="900" b="0" kern="1200">
                        <a:solidFill>
                          <a:schemeClr val="bg1"/>
                        </a:solidFill>
                        <a:latin typeface="+mn-lt"/>
                        <a:ea typeface="+mn-ea"/>
                        <a:cs typeface="+mn-cs"/>
                      </a:endParaRPr>
                    </a:p>
                  </a:txBody>
                  <a:tcPr marL="0" marR="0" marT="0" marB="0">
                    <a:lnL w="12700" cmpd="sng">
                      <a:noFill/>
                    </a:lnL>
                    <a:lnR w="12700" cap="flat" cmpd="sng" algn="ctr">
                      <a:solidFill>
                        <a:schemeClr val="bg1"/>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3"/>
                  </a:ext>
                </a:extLst>
              </a:tr>
              <a:tr h="180469">
                <a:tc>
                  <a:txBody>
                    <a:bodyPr/>
                    <a:lstStyle/>
                    <a:p>
                      <a:pPr marL="0" algn="l" defTabSz="914217" rtl="0" eaLnBrk="1" latinLnBrk="0" hangingPunct="1">
                        <a:lnSpc>
                          <a:spcPct val="120000"/>
                        </a:lnSpc>
                        <a:spcBef>
                          <a:spcPct val="85000"/>
                        </a:spcBef>
                        <a:buClr>
                          <a:srgbClr val="1E2866"/>
                        </a:buClr>
                      </a:pPr>
                      <a:r>
                        <a:rPr lang="en-US" sz="900" kern="1200">
                          <a:solidFill>
                            <a:schemeClr val="bg1"/>
                          </a:solidFill>
                        </a:rPr>
                        <a:t>Danske </a:t>
                      </a:r>
                      <a:r>
                        <a:rPr lang="en-US" sz="900" kern="1200" err="1">
                          <a:solidFill>
                            <a:schemeClr val="bg1"/>
                          </a:solidFill>
                        </a:rPr>
                        <a:t>inkonv</a:t>
                      </a:r>
                      <a:r>
                        <a:rPr lang="en-US" sz="900" kern="1200">
                          <a:solidFill>
                            <a:schemeClr val="bg1"/>
                          </a:solidFill>
                        </a:rPr>
                        <a:t>. realer</a:t>
                      </a:r>
                      <a:endParaRPr lang="en-US" sz="900" b="0" kern="1200">
                        <a:solidFill>
                          <a:schemeClr val="bg1"/>
                        </a:solidFill>
                        <a:latin typeface="+mn-lt"/>
                        <a:ea typeface="+mn-ea"/>
                        <a:cs typeface="+mn-cs"/>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marL="0" algn="l" defTabSz="914217" rtl="0" eaLnBrk="1" latinLnBrk="0" hangingPunct="1">
                        <a:lnSpc>
                          <a:spcPct val="120000"/>
                        </a:lnSpc>
                        <a:spcBef>
                          <a:spcPct val="85000"/>
                        </a:spcBef>
                        <a:buClr>
                          <a:srgbClr val="1E2866"/>
                        </a:buClr>
                      </a:pPr>
                      <a:r>
                        <a:rPr lang="en-US" sz="900" b="0" kern="1200" err="1">
                          <a:solidFill>
                            <a:schemeClr val="bg1"/>
                          </a:solidFill>
                          <a:latin typeface="+mn-lt"/>
                          <a:ea typeface="+mn-ea"/>
                          <a:cs typeface="+mn-cs"/>
                        </a:rPr>
                        <a:t>Overvægt</a:t>
                      </a:r>
                      <a:endParaRPr lang="en-US" sz="900" b="0" kern="1200">
                        <a:solidFill>
                          <a:schemeClr val="bg1"/>
                        </a:solidFill>
                        <a:latin typeface="+mn-lt"/>
                        <a:ea typeface="+mn-ea"/>
                        <a:cs typeface="+mn-cs"/>
                      </a:endParaRPr>
                    </a:p>
                  </a:txBody>
                  <a:tcPr marL="0" marR="0" marT="0" marB="0">
                    <a:lnL w="12700" cmpd="sng">
                      <a:noFill/>
                    </a:lnL>
                    <a:lnR w="12700" cap="flat" cmpd="sng" algn="ctr">
                      <a:solidFill>
                        <a:schemeClr val="bg1"/>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4"/>
                  </a:ext>
                </a:extLst>
              </a:tr>
              <a:tr h="180469">
                <a:tc>
                  <a:txBody>
                    <a:bodyPr/>
                    <a:lstStyle/>
                    <a:p>
                      <a:pPr marL="0" algn="l" defTabSz="914217" rtl="0" eaLnBrk="1" latinLnBrk="0" hangingPunct="1">
                        <a:lnSpc>
                          <a:spcPct val="120000"/>
                        </a:lnSpc>
                        <a:spcBef>
                          <a:spcPct val="85000"/>
                        </a:spcBef>
                        <a:buClr>
                          <a:srgbClr val="1E2866"/>
                        </a:buClr>
                      </a:pPr>
                      <a:r>
                        <a:rPr lang="en-US" sz="900" kern="1200" err="1">
                          <a:solidFill>
                            <a:schemeClr val="bg1"/>
                          </a:solidFill>
                        </a:rPr>
                        <a:t>Virksomhedsobligationer</a:t>
                      </a:r>
                      <a:endParaRPr lang="en-US" sz="900" b="0" kern="1200">
                        <a:solidFill>
                          <a:schemeClr val="bg1"/>
                        </a:solidFill>
                        <a:latin typeface="+mn-lt"/>
                        <a:ea typeface="+mn-ea"/>
                        <a:cs typeface="+mn-cs"/>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marL="0" algn="l" defTabSz="914217" rtl="0" eaLnBrk="1" latinLnBrk="0" hangingPunct="1">
                        <a:lnSpc>
                          <a:spcPct val="120000"/>
                        </a:lnSpc>
                        <a:spcBef>
                          <a:spcPct val="85000"/>
                        </a:spcBef>
                        <a:buClr>
                          <a:srgbClr val="1E2866"/>
                        </a:buClr>
                      </a:pPr>
                      <a:r>
                        <a:rPr lang="en-US" sz="900" b="0" kern="1200" err="1">
                          <a:solidFill>
                            <a:schemeClr val="bg1"/>
                          </a:solidFill>
                          <a:latin typeface="+mn-lt"/>
                          <a:ea typeface="+mn-ea"/>
                          <a:cs typeface="+mn-cs"/>
                        </a:rPr>
                        <a:t>Undervægt</a:t>
                      </a:r>
                      <a:endParaRPr lang="en-US" sz="900" b="0" kern="1200">
                        <a:solidFill>
                          <a:schemeClr val="bg1"/>
                        </a:solidFill>
                        <a:latin typeface="+mn-lt"/>
                        <a:ea typeface="+mn-ea"/>
                        <a:cs typeface="+mn-cs"/>
                      </a:endParaRPr>
                    </a:p>
                  </a:txBody>
                  <a:tcPr marL="0" marR="0" marT="0" marB="0">
                    <a:lnL w="12700" cmpd="sng">
                      <a:noFill/>
                    </a:lnL>
                    <a:lnR w="12700" cap="flat" cmpd="sng" algn="ctr">
                      <a:solidFill>
                        <a:schemeClr val="bg1"/>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5"/>
                  </a:ext>
                </a:extLst>
              </a:tr>
              <a:tr h="180469">
                <a:tc>
                  <a:txBody>
                    <a:bodyPr/>
                    <a:lstStyle/>
                    <a:p>
                      <a:pPr marL="0" algn="l" defTabSz="914217" rtl="0" eaLnBrk="1" latinLnBrk="0" hangingPunct="1">
                        <a:lnSpc>
                          <a:spcPct val="120000"/>
                        </a:lnSpc>
                        <a:spcBef>
                          <a:spcPct val="85000"/>
                        </a:spcBef>
                        <a:buClr>
                          <a:srgbClr val="1E2866"/>
                        </a:buClr>
                      </a:pPr>
                      <a:r>
                        <a:rPr lang="en-US" sz="900" b="0" kern="1200" err="1">
                          <a:solidFill>
                            <a:schemeClr val="bg1"/>
                          </a:solidFill>
                          <a:latin typeface="+mn-lt"/>
                          <a:ea typeface="+mn-ea"/>
                          <a:cs typeface="+mn-cs"/>
                        </a:rPr>
                        <a:t>Højrentelande</a:t>
                      </a:r>
                      <a:endParaRPr lang="en-US" sz="900" b="0" kern="1200">
                        <a:solidFill>
                          <a:schemeClr val="bg1"/>
                        </a:solidFill>
                        <a:latin typeface="+mn-lt"/>
                        <a:ea typeface="+mn-ea"/>
                        <a:cs typeface="+mn-cs"/>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marL="0" algn="l" defTabSz="914217" rtl="0" eaLnBrk="1" latinLnBrk="0" hangingPunct="1">
                        <a:lnSpc>
                          <a:spcPct val="120000"/>
                        </a:lnSpc>
                        <a:spcBef>
                          <a:spcPct val="85000"/>
                        </a:spcBef>
                        <a:buClr>
                          <a:srgbClr val="1E2866"/>
                        </a:buClr>
                      </a:pPr>
                      <a:r>
                        <a:rPr lang="en-US" sz="900" b="0" kern="1200" err="1">
                          <a:solidFill>
                            <a:schemeClr val="bg1"/>
                          </a:solidFill>
                          <a:latin typeface="+mn-lt"/>
                          <a:ea typeface="+mn-ea"/>
                          <a:cs typeface="+mn-cs"/>
                        </a:rPr>
                        <a:t>Overvægt</a:t>
                      </a:r>
                      <a:endParaRPr lang="en-US" sz="900" b="0" kern="1200">
                        <a:solidFill>
                          <a:schemeClr val="bg1"/>
                        </a:solidFill>
                        <a:latin typeface="+mn-lt"/>
                        <a:ea typeface="+mn-ea"/>
                        <a:cs typeface="+mn-cs"/>
                      </a:endParaRPr>
                    </a:p>
                  </a:txBody>
                  <a:tcPr marL="0" marR="0" marT="0" marB="0">
                    <a:lnL w="12700" cmpd="sng">
                      <a:noFill/>
                    </a:lnL>
                    <a:lnR w="12700" cap="flat" cmpd="sng" algn="ctr">
                      <a:solidFill>
                        <a:schemeClr val="bg1"/>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9"/>
                  </a:ext>
                </a:extLst>
              </a:tr>
              <a:tr h="180469">
                <a:tc>
                  <a:txBody>
                    <a:bodyPr/>
                    <a:lstStyle/>
                    <a:p>
                      <a:pPr marL="0" algn="l" defTabSz="914217" rtl="0" eaLnBrk="1" latinLnBrk="0" hangingPunct="1">
                        <a:lnSpc>
                          <a:spcPct val="120000"/>
                        </a:lnSpc>
                        <a:spcBef>
                          <a:spcPct val="85000"/>
                        </a:spcBef>
                        <a:buClr>
                          <a:srgbClr val="1E2866"/>
                        </a:buClr>
                      </a:pPr>
                      <a:r>
                        <a:rPr lang="en-US" sz="900" kern="1200" err="1">
                          <a:solidFill>
                            <a:schemeClr val="bg1"/>
                          </a:solidFill>
                        </a:rPr>
                        <a:t>Højrentelande</a:t>
                      </a:r>
                      <a:r>
                        <a:rPr lang="en-US" sz="900" kern="1200">
                          <a:solidFill>
                            <a:schemeClr val="bg1"/>
                          </a:solidFill>
                        </a:rPr>
                        <a:t> (</a:t>
                      </a:r>
                      <a:r>
                        <a:rPr lang="en-US" sz="900" kern="1200" err="1">
                          <a:solidFill>
                            <a:schemeClr val="bg1"/>
                          </a:solidFill>
                        </a:rPr>
                        <a:t>lokal</a:t>
                      </a:r>
                      <a:r>
                        <a:rPr lang="en-US" sz="900" kern="1200">
                          <a:solidFill>
                            <a:schemeClr val="bg1"/>
                          </a:solidFill>
                        </a:rPr>
                        <a:t> </a:t>
                      </a:r>
                      <a:r>
                        <a:rPr lang="en-US" sz="900" kern="1200" err="1">
                          <a:solidFill>
                            <a:schemeClr val="bg1"/>
                          </a:solidFill>
                        </a:rPr>
                        <a:t>valuta</a:t>
                      </a:r>
                      <a:r>
                        <a:rPr lang="en-US" sz="900" kern="1200">
                          <a:solidFill>
                            <a:schemeClr val="bg1"/>
                          </a:solidFill>
                        </a:rPr>
                        <a:t>)</a:t>
                      </a:r>
                      <a:endParaRPr lang="en-US" sz="900" b="0" kern="1200">
                        <a:solidFill>
                          <a:schemeClr val="bg1"/>
                        </a:solidFill>
                        <a:latin typeface="+mn-lt"/>
                        <a:ea typeface="+mn-ea"/>
                        <a:cs typeface="+mn-cs"/>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marL="0" algn="l" defTabSz="914217" rtl="0" eaLnBrk="1" latinLnBrk="0" hangingPunct="1">
                        <a:lnSpc>
                          <a:spcPct val="120000"/>
                        </a:lnSpc>
                        <a:spcBef>
                          <a:spcPct val="85000"/>
                        </a:spcBef>
                        <a:buClr>
                          <a:srgbClr val="1E2866"/>
                        </a:buClr>
                      </a:pPr>
                      <a:r>
                        <a:rPr lang="en-US" sz="900" b="0" kern="1200" err="1">
                          <a:solidFill>
                            <a:schemeClr val="bg1"/>
                          </a:solidFill>
                          <a:latin typeface="+mn-lt"/>
                          <a:ea typeface="+mn-ea"/>
                          <a:cs typeface="+mn-cs"/>
                        </a:rPr>
                        <a:t>Overvægt</a:t>
                      </a:r>
                      <a:endParaRPr lang="en-US" sz="900" b="0" kern="1200">
                        <a:solidFill>
                          <a:schemeClr val="bg1"/>
                        </a:solidFill>
                        <a:latin typeface="+mn-lt"/>
                        <a:ea typeface="+mn-ea"/>
                        <a:cs typeface="+mn-cs"/>
                      </a:endParaRPr>
                    </a:p>
                  </a:txBody>
                  <a:tcPr marL="0" marR="0" marT="0" marB="0">
                    <a:lnL w="12700" cmpd="sng">
                      <a:noFill/>
                    </a:lnL>
                    <a:lnR w="12700" cap="flat" cmpd="sng" algn="ctr">
                      <a:solidFill>
                        <a:schemeClr val="bg1"/>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10"/>
                  </a:ext>
                </a:extLst>
              </a:tr>
              <a:tr h="180469">
                <a:tc>
                  <a:txBody>
                    <a:bodyPr/>
                    <a:lstStyle/>
                    <a:p>
                      <a:pPr marL="0" marR="0" lvl="0" indent="0" algn="l" defTabSz="914217" rtl="0" eaLnBrk="1" fontAlgn="auto" latinLnBrk="0" hangingPunct="1">
                        <a:lnSpc>
                          <a:spcPct val="120000"/>
                        </a:lnSpc>
                        <a:spcBef>
                          <a:spcPct val="85000"/>
                        </a:spcBef>
                        <a:spcAft>
                          <a:spcPts val="0"/>
                        </a:spcAft>
                        <a:buClr>
                          <a:srgbClr val="1E2866"/>
                        </a:buClr>
                        <a:buSzTx/>
                        <a:buFontTx/>
                        <a:buNone/>
                        <a:tabLst/>
                        <a:defRPr/>
                      </a:pPr>
                      <a:r>
                        <a:rPr lang="en-US" sz="900" kern="1200" err="1">
                          <a:solidFill>
                            <a:schemeClr val="bg1"/>
                          </a:solidFill>
                        </a:rPr>
                        <a:t>Højrentelande</a:t>
                      </a:r>
                      <a:r>
                        <a:rPr lang="en-US" sz="900" kern="1200">
                          <a:solidFill>
                            <a:schemeClr val="bg1"/>
                          </a:solidFill>
                        </a:rPr>
                        <a:t> (</a:t>
                      </a:r>
                      <a:r>
                        <a:rPr lang="en-US" sz="900" kern="1200" err="1">
                          <a:solidFill>
                            <a:schemeClr val="bg1"/>
                          </a:solidFill>
                        </a:rPr>
                        <a:t>hård</a:t>
                      </a:r>
                      <a:r>
                        <a:rPr lang="en-US" sz="900" kern="1200">
                          <a:solidFill>
                            <a:schemeClr val="bg1"/>
                          </a:solidFill>
                        </a:rPr>
                        <a:t> </a:t>
                      </a:r>
                      <a:r>
                        <a:rPr lang="en-US" sz="900" kern="1200" err="1">
                          <a:solidFill>
                            <a:schemeClr val="bg1"/>
                          </a:solidFill>
                        </a:rPr>
                        <a:t>valuta</a:t>
                      </a:r>
                      <a:r>
                        <a:rPr lang="en-US" sz="900" kern="1200">
                          <a:solidFill>
                            <a:schemeClr val="bg1"/>
                          </a:solidFill>
                        </a:rPr>
                        <a:t>)</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marL="0" algn="l" defTabSz="914217" rtl="0" eaLnBrk="1" latinLnBrk="0" hangingPunct="1">
                        <a:lnSpc>
                          <a:spcPct val="120000"/>
                        </a:lnSpc>
                        <a:spcBef>
                          <a:spcPct val="85000"/>
                        </a:spcBef>
                        <a:buClr>
                          <a:srgbClr val="1E2866"/>
                        </a:buClr>
                      </a:pPr>
                      <a:r>
                        <a:rPr lang="en-US" sz="900" b="0" kern="1200">
                          <a:solidFill>
                            <a:schemeClr val="bg1"/>
                          </a:solidFill>
                          <a:latin typeface="+mn-lt"/>
                          <a:ea typeface="+mn-ea"/>
                          <a:cs typeface="+mn-cs"/>
                        </a:rPr>
                        <a:t>Neutral</a:t>
                      </a:r>
                    </a:p>
                  </a:txBody>
                  <a:tcPr marL="0" marR="0" marT="0" marB="0">
                    <a:lnL w="12700" cmpd="sng">
                      <a:noFill/>
                    </a:lnL>
                    <a:lnR w="12700" cap="flat" cmpd="sng" algn="ctr">
                      <a:solidFill>
                        <a:schemeClr val="bg1"/>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012356056"/>
                  </a:ext>
                </a:extLst>
              </a:tr>
              <a:tr h="313935">
                <a:tc>
                  <a:txBody>
                    <a:bodyPr/>
                    <a:lstStyle/>
                    <a:p>
                      <a:pPr marL="0" algn="l" defTabSz="914217" rtl="0" eaLnBrk="1" latinLnBrk="0" hangingPunct="1">
                        <a:lnSpc>
                          <a:spcPct val="120000"/>
                        </a:lnSpc>
                        <a:spcBef>
                          <a:spcPct val="85000"/>
                        </a:spcBef>
                        <a:buClr>
                          <a:srgbClr val="1E2866"/>
                        </a:buClr>
                      </a:pPr>
                      <a:r>
                        <a:rPr lang="en-US" sz="900" b="0" kern="1200" err="1">
                          <a:solidFill>
                            <a:schemeClr val="bg1"/>
                          </a:solidFill>
                          <a:latin typeface="+mn-lt"/>
                          <a:ea typeface="+mn-ea"/>
                          <a:cs typeface="+mn-cs"/>
                        </a:rPr>
                        <a:t>Virksomhedsobligationer</a:t>
                      </a:r>
                      <a:r>
                        <a:rPr lang="en-US" sz="900" b="0" kern="1200">
                          <a:solidFill>
                            <a:schemeClr val="bg1"/>
                          </a:solidFill>
                          <a:latin typeface="+mn-lt"/>
                          <a:ea typeface="+mn-ea"/>
                          <a:cs typeface="+mn-cs"/>
                        </a:rPr>
                        <a:t> </a:t>
                      </a:r>
                      <a:r>
                        <a:rPr lang="en-US" sz="900" b="0" kern="1200" err="1">
                          <a:solidFill>
                            <a:schemeClr val="bg1"/>
                          </a:solidFill>
                          <a:latin typeface="+mn-lt"/>
                          <a:ea typeface="+mn-ea"/>
                          <a:cs typeface="+mn-cs"/>
                        </a:rPr>
                        <a:t>højrentelande</a:t>
                      </a:r>
                      <a:endParaRPr lang="en-US" sz="900" b="0" kern="1200">
                        <a:solidFill>
                          <a:schemeClr val="bg1"/>
                        </a:solidFill>
                        <a:latin typeface="+mn-lt"/>
                        <a:ea typeface="+mn-ea"/>
                        <a:cs typeface="+mn-cs"/>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marL="0" algn="l" defTabSz="914217" rtl="0" eaLnBrk="1" latinLnBrk="0" hangingPunct="1">
                        <a:lnSpc>
                          <a:spcPct val="120000"/>
                        </a:lnSpc>
                        <a:spcBef>
                          <a:spcPct val="85000"/>
                        </a:spcBef>
                        <a:buClr>
                          <a:srgbClr val="1E2866"/>
                        </a:buClr>
                      </a:pPr>
                      <a:r>
                        <a:rPr lang="en-US" sz="900" b="0" kern="1200" err="1">
                          <a:solidFill>
                            <a:schemeClr val="bg1"/>
                          </a:solidFill>
                          <a:latin typeface="+mn-lt"/>
                          <a:ea typeface="+mn-ea"/>
                          <a:cs typeface="+mn-cs"/>
                        </a:rPr>
                        <a:t>Undervægt</a:t>
                      </a:r>
                      <a:endParaRPr lang="en-US" sz="900" b="0" kern="1200">
                        <a:solidFill>
                          <a:schemeClr val="bg1"/>
                        </a:solidFill>
                        <a:latin typeface="+mn-lt"/>
                        <a:ea typeface="+mn-ea"/>
                        <a:cs typeface="+mn-cs"/>
                      </a:endParaRPr>
                    </a:p>
                  </a:txBody>
                  <a:tcPr marL="0" marR="0" marT="0" marB="0">
                    <a:lnL w="12700" cmpd="sng">
                      <a:noFill/>
                    </a:lnL>
                    <a:lnR w="12700" cap="flat" cmpd="sng" algn="ctr">
                      <a:solidFill>
                        <a:schemeClr val="bg1"/>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11"/>
                  </a:ext>
                </a:extLst>
              </a:tr>
            </a:tbl>
          </a:graphicData>
        </a:graphic>
      </p:graphicFrame>
      <p:cxnSp>
        <p:nvCxnSpPr>
          <p:cNvPr id="10" name="Straight Connector 9">
            <a:extLst>
              <a:ext uri="{FF2B5EF4-FFF2-40B4-BE49-F238E27FC236}">
                <a16:creationId xmlns:a16="http://schemas.microsoft.com/office/drawing/2014/main" id="{77B9D441-D38E-4E42-AD43-4FDED6C71867}"/>
              </a:ext>
            </a:extLst>
          </p:cNvPr>
          <p:cNvCxnSpPr>
            <a:cxnSpLocks/>
          </p:cNvCxnSpPr>
          <p:nvPr userDrawn="1"/>
        </p:nvCxnSpPr>
        <p:spPr>
          <a:xfrm>
            <a:off x="6815896" y="3644180"/>
            <a:ext cx="4707869" cy="0"/>
          </a:xfrm>
          <a:prstGeom prst="line">
            <a:avLst/>
          </a:prstGeom>
          <a:ln w="6350">
            <a:solidFill>
              <a:srgbClr val="8B8A8D"/>
            </a:solidFill>
          </a:ln>
        </p:spPr>
        <p:style>
          <a:lnRef idx="1">
            <a:schemeClr val="accent1"/>
          </a:lnRef>
          <a:fillRef idx="0">
            <a:schemeClr val="accent1"/>
          </a:fillRef>
          <a:effectRef idx="0">
            <a:schemeClr val="accent1"/>
          </a:effectRef>
          <a:fontRef idx="minor">
            <a:schemeClr val="tx1"/>
          </a:fontRef>
        </p:style>
      </p:cxnSp>
      <p:sp>
        <p:nvSpPr>
          <p:cNvPr id="11" name="Rectangle 10">
            <a:extLst>
              <a:ext uri="{FF2B5EF4-FFF2-40B4-BE49-F238E27FC236}">
                <a16:creationId xmlns:a16="http://schemas.microsoft.com/office/drawing/2014/main" id="{B9FA59F9-A654-4E8D-A062-B0EB908A2245}"/>
              </a:ext>
            </a:extLst>
          </p:cNvPr>
          <p:cNvSpPr/>
          <p:nvPr userDrawn="1"/>
        </p:nvSpPr>
        <p:spPr>
          <a:xfrm>
            <a:off x="6815893" y="3325353"/>
            <a:ext cx="4751290" cy="31883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47" tIns="45673" rIns="91347" bIns="45673" numCol="1" spcCol="0" rtlCol="0" fromWordArt="0" anchor="ctr" anchorCtr="0" forceAA="0" compatLnSpc="1">
            <a:prstTxWarp prst="textNoShape">
              <a:avLst/>
            </a:prstTxWarp>
            <a:noAutofit/>
          </a:bodyPr>
          <a:lstStyle/>
          <a:p>
            <a:pPr algn="ctr">
              <a:buClr>
                <a:prstClr val="black"/>
              </a:buClr>
              <a:defRPr/>
            </a:pPr>
            <a:r>
              <a:rPr lang="en-US" sz="1400" b="0">
                <a:solidFill>
                  <a:srgbClr val="00005E"/>
                </a:solidFill>
              </a:rPr>
              <a:t>OVERVÆGT</a:t>
            </a:r>
          </a:p>
        </p:txBody>
      </p:sp>
      <p:sp>
        <p:nvSpPr>
          <p:cNvPr id="12" name="Rectangle 11">
            <a:extLst>
              <a:ext uri="{FF2B5EF4-FFF2-40B4-BE49-F238E27FC236}">
                <a16:creationId xmlns:a16="http://schemas.microsoft.com/office/drawing/2014/main" id="{F8C508A3-DDA2-4413-BC8E-EFF8F9DF2A83}"/>
              </a:ext>
            </a:extLst>
          </p:cNvPr>
          <p:cNvSpPr/>
          <p:nvPr userDrawn="1"/>
        </p:nvSpPr>
        <p:spPr>
          <a:xfrm>
            <a:off x="6769977" y="3788163"/>
            <a:ext cx="4797206" cy="253857"/>
          </a:xfrm>
          <a:prstGeom prst="rect">
            <a:avLst/>
          </a:prstGeom>
        </p:spPr>
        <p:txBody>
          <a:bodyPr wrap="square">
            <a:spAutoFit/>
          </a:bodyPr>
          <a:lstStyle/>
          <a:p>
            <a:pPr fontAlgn="auto">
              <a:spcAft>
                <a:spcPts val="0"/>
              </a:spcAft>
              <a:buClrTx/>
              <a:defRPr/>
            </a:pPr>
            <a:r>
              <a:rPr lang="en-US" sz="1050" b="0" err="1">
                <a:solidFill>
                  <a:prstClr val="black"/>
                </a:solidFill>
              </a:rPr>
              <a:t>Indsæt</a:t>
            </a:r>
            <a:r>
              <a:rPr lang="en-US" sz="1050" b="0">
                <a:solidFill>
                  <a:prstClr val="black"/>
                </a:solidFill>
              </a:rPr>
              <a:t> </a:t>
            </a:r>
            <a:r>
              <a:rPr lang="en-US" sz="1050" b="0" err="1">
                <a:solidFill>
                  <a:prstClr val="black"/>
                </a:solidFill>
              </a:rPr>
              <a:t>tekst</a:t>
            </a:r>
            <a:endParaRPr lang="en-US" sz="1050" b="0">
              <a:solidFill>
                <a:prstClr val="black"/>
              </a:solidFill>
            </a:endParaRPr>
          </a:p>
        </p:txBody>
      </p:sp>
      <p:sp>
        <p:nvSpPr>
          <p:cNvPr id="13" name="Rectangle 12">
            <a:extLst>
              <a:ext uri="{FF2B5EF4-FFF2-40B4-BE49-F238E27FC236}">
                <a16:creationId xmlns:a16="http://schemas.microsoft.com/office/drawing/2014/main" id="{94A29658-627C-4403-A6D9-598066EFA78B}"/>
              </a:ext>
            </a:extLst>
          </p:cNvPr>
          <p:cNvSpPr/>
          <p:nvPr userDrawn="1"/>
        </p:nvSpPr>
        <p:spPr>
          <a:xfrm>
            <a:off x="6798287" y="4218619"/>
            <a:ext cx="4751290" cy="31883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47" tIns="45673" rIns="91347" bIns="45673" numCol="1" spcCol="0" rtlCol="0" fromWordArt="0" anchor="ctr" anchorCtr="0" forceAA="0" compatLnSpc="1">
            <a:prstTxWarp prst="textNoShape">
              <a:avLst/>
            </a:prstTxWarp>
            <a:noAutofit/>
          </a:bodyPr>
          <a:lstStyle/>
          <a:p>
            <a:pPr algn="ctr">
              <a:buClr>
                <a:prstClr val="black"/>
              </a:buClr>
              <a:defRPr/>
            </a:pPr>
            <a:r>
              <a:rPr lang="en-US" sz="1400" b="0">
                <a:solidFill>
                  <a:srgbClr val="00005E"/>
                </a:solidFill>
              </a:rPr>
              <a:t>NEUTRAL</a:t>
            </a:r>
          </a:p>
        </p:txBody>
      </p:sp>
      <p:sp>
        <p:nvSpPr>
          <p:cNvPr id="14" name="Rectangle 13">
            <a:extLst>
              <a:ext uri="{FF2B5EF4-FFF2-40B4-BE49-F238E27FC236}">
                <a16:creationId xmlns:a16="http://schemas.microsoft.com/office/drawing/2014/main" id="{A5144BE6-577D-4D53-8765-1777B2BA65A9}"/>
              </a:ext>
            </a:extLst>
          </p:cNvPr>
          <p:cNvSpPr/>
          <p:nvPr userDrawn="1"/>
        </p:nvSpPr>
        <p:spPr>
          <a:xfrm>
            <a:off x="6752371" y="4681434"/>
            <a:ext cx="4797206" cy="253857"/>
          </a:xfrm>
          <a:prstGeom prst="rect">
            <a:avLst/>
          </a:prstGeom>
        </p:spPr>
        <p:txBody>
          <a:bodyPr wrap="square">
            <a:spAutoFit/>
          </a:bodyPr>
          <a:lstStyle/>
          <a:p>
            <a:pPr fontAlgn="auto">
              <a:spcAft>
                <a:spcPts val="0"/>
              </a:spcAft>
              <a:buClrTx/>
              <a:defRPr/>
            </a:pPr>
            <a:r>
              <a:rPr lang="en-US" sz="1050" b="0" err="1">
                <a:solidFill>
                  <a:prstClr val="black"/>
                </a:solidFill>
              </a:rPr>
              <a:t>Indsæt</a:t>
            </a:r>
            <a:r>
              <a:rPr lang="en-US" sz="1050" b="0">
                <a:solidFill>
                  <a:prstClr val="black"/>
                </a:solidFill>
              </a:rPr>
              <a:t> </a:t>
            </a:r>
            <a:r>
              <a:rPr lang="en-US" sz="1050" b="0" err="1">
                <a:solidFill>
                  <a:prstClr val="black"/>
                </a:solidFill>
              </a:rPr>
              <a:t>tekst</a:t>
            </a:r>
            <a:endParaRPr lang="en-US" sz="1050" b="0">
              <a:solidFill>
                <a:prstClr val="black"/>
              </a:solidFill>
            </a:endParaRPr>
          </a:p>
        </p:txBody>
      </p:sp>
      <p:sp>
        <p:nvSpPr>
          <p:cNvPr id="15" name="Rectangle 14">
            <a:extLst>
              <a:ext uri="{FF2B5EF4-FFF2-40B4-BE49-F238E27FC236}">
                <a16:creationId xmlns:a16="http://schemas.microsoft.com/office/drawing/2014/main" id="{93AF0E64-CABC-47EE-A0DA-962042F43517}"/>
              </a:ext>
            </a:extLst>
          </p:cNvPr>
          <p:cNvSpPr/>
          <p:nvPr userDrawn="1"/>
        </p:nvSpPr>
        <p:spPr>
          <a:xfrm>
            <a:off x="6815896" y="5087253"/>
            <a:ext cx="4707869" cy="31883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47" tIns="45673" rIns="91347" bIns="45673" numCol="1" spcCol="0" rtlCol="0" fromWordArt="0" anchor="ctr" anchorCtr="0" forceAA="0" compatLnSpc="1">
            <a:prstTxWarp prst="textNoShape">
              <a:avLst/>
            </a:prstTxWarp>
            <a:noAutofit/>
          </a:bodyPr>
          <a:lstStyle/>
          <a:p>
            <a:pPr algn="ctr">
              <a:buClr>
                <a:prstClr val="black"/>
              </a:buClr>
              <a:defRPr/>
            </a:pPr>
            <a:r>
              <a:rPr lang="en-US" sz="1400" b="0">
                <a:solidFill>
                  <a:srgbClr val="00005E"/>
                </a:solidFill>
              </a:rPr>
              <a:t>UNDERVÆGT</a:t>
            </a:r>
          </a:p>
        </p:txBody>
      </p:sp>
      <p:sp>
        <p:nvSpPr>
          <p:cNvPr id="16" name="Rectangle 15">
            <a:extLst>
              <a:ext uri="{FF2B5EF4-FFF2-40B4-BE49-F238E27FC236}">
                <a16:creationId xmlns:a16="http://schemas.microsoft.com/office/drawing/2014/main" id="{69358E1D-4978-42A5-9B5E-0FDB3E864871}"/>
              </a:ext>
            </a:extLst>
          </p:cNvPr>
          <p:cNvSpPr/>
          <p:nvPr userDrawn="1"/>
        </p:nvSpPr>
        <p:spPr>
          <a:xfrm>
            <a:off x="6815893" y="5550068"/>
            <a:ext cx="4797206" cy="253857"/>
          </a:xfrm>
          <a:prstGeom prst="rect">
            <a:avLst/>
          </a:prstGeom>
        </p:spPr>
        <p:txBody>
          <a:bodyPr wrap="square">
            <a:spAutoFit/>
          </a:bodyPr>
          <a:lstStyle/>
          <a:p>
            <a:pPr fontAlgn="auto">
              <a:spcAft>
                <a:spcPts val="0"/>
              </a:spcAft>
              <a:buClrTx/>
              <a:defRPr/>
            </a:pPr>
            <a:r>
              <a:rPr lang="en-US" sz="1050" b="0" err="1">
                <a:solidFill>
                  <a:prstClr val="black"/>
                </a:solidFill>
              </a:rPr>
              <a:t>Indsæt</a:t>
            </a:r>
            <a:r>
              <a:rPr lang="en-US" sz="1050" b="0">
                <a:solidFill>
                  <a:prstClr val="black"/>
                </a:solidFill>
              </a:rPr>
              <a:t> </a:t>
            </a:r>
            <a:r>
              <a:rPr lang="en-US" sz="1050" b="0" err="1">
                <a:solidFill>
                  <a:prstClr val="black"/>
                </a:solidFill>
              </a:rPr>
              <a:t>tekst</a:t>
            </a:r>
            <a:endParaRPr lang="en-US" sz="1050" b="0">
              <a:solidFill>
                <a:prstClr val="black"/>
              </a:solidFill>
            </a:endParaRPr>
          </a:p>
        </p:txBody>
      </p:sp>
      <p:cxnSp>
        <p:nvCxnSpPr>
          <p:cNvPr id="17" name="Straight Connector 16">
            <a:extLst>
              <a:ext uri="{FF2B5EF4-FFF2-40B4-BE49-F238E27FC236}">
                <a16:creationId xmlns:a16="http://schemas.microsoft.com/office/drawing/2014/main" id="{7092653B-AC45-4E38-BD7F-16C079E2B8AB}"/>
              </a:ext>
            </a:extLst>
          </p:cNvPr>
          <p:cNvCxnSpPr>
            <a:cxnSpLocks/>
          </p:cNvCxnSpPr>
          <p:nvPr userDrawn="1"/>
        </p:nvCxnSpPr>
        <p:spPr>
          <a:xfrm>
            <a:off x="6815896" y="4564831"/>
            <a:ext cx="4707869" cy="0"/>
          </a:xfrm>
          <a:prstGeom prst="line">
            <a:avLst/>
          </a:prstGeom>
          <a:ln w="6350">
            <a:solidFill>
              <a:srgbClr val="8B8A8D"/>
            </a:solidFill>
          </a:ln>
        </p:spPr>
        <p:style>
          <a:lnRef idx="1">
            <a:schemeClr val="accent1"/>
          </a:lnRef>
          <a:fillRef idx="0">
            <a:schemeClr val="accent1"/>
          </a:fillRef>
          <a:effectRef idx="0">
            <a:schemeClr val="accent1"/>
          </a:effectRef>
          <a:fontRef idx="minor">
            <a:schemeClr val="tx1"/>
          </a:fontRef>
        </p:style>
      </p:cxnSp>
      <p:cxnSp>
        <p:nvCxnSpPr>
          <p:cNvPr id="18" name="Straight Connector 17">
            <a:extLst>
              <a:ext uri="{FF2B5EF4-FFF2-40B4-BE49-F238E27FC236}">
                <a16:creationId xmlns:a16="http://schemas.microsoft.com/office/drawing/2014/main" id="{38EAD08D-28DD-46AE-A74D-50CDD61FA1AA}"/>
              </a:ext>
            </a:extLst>
          </p:cNvPr>
          <p:cNvCxnSpPr>
            <a:cxnSpLocks/>
          </p:cNvCxnSpPr>
          <p:nvPr userDrawn="1"/>
        </p:nvCxnSpPr>
        <p:spPr>
          <a:xfrm>
            <a:off x="6817800" y="5425300"/>
            <a:ext cx="4707869" cy="0"/>
          </a:xfrm>
          <a:prstGeom prst="line">
            <a:avLst/>
          </a:prstGeom>
          <a:ln w="6350">
            <a:solidFill>
              <a:srgbClr val="8B8A8D"/>
            </a:solidFill>
          </a:ln>
        </p:spPr>
        <p:style>
          <a:lnRef idx="1">
            <a:schemeClr val="accent1"/>
          </a:lnRef>
          <a:fillRef idx="0">
            <a:schemeClr val="accent1"/>
          </a:fillRef>
          <a:effectRef idx="0">
            <a:schemeClr val="accent1"/>
          </a:effectRef>
          <a:fontRef idx="minor">
            <a:schemeClr val="tx1"/>
          </a:fontRef>
        </p:style>
      </p:cxnSp>
      <p:sp>
        <p:nvSpPr>
          <p:cNvPr id="19" name="Content Placeholder 1">
            <a:extLst>
              <a:ext uri="{FF2B5EF4-FFF2-40B4-BE49-F238E27FC236}">
                <a16:creationId xmlns:a16="http://schemas.microsoft.com/office/drawing/2014/main" id="{2A354151-31B1-4B9C-B461-4B91070393C6}"/>
              </a:ext>
            </a:extLst>
          </p:cNvPr>
          <p:cNvSpPr>
            <a:spLocks noGrp="1"/>
          </p:cNvSpPr>
          <p:nvPr>
            <p:ph idx="1" hasCustomPrompt="1"/>
          </p:nvPr>
        </p:nvSpPr>
        <p:spPr>
          <a:xfrm>
            <a:off x="3" y="1628428"/>
            <a:ext cx="6107544" cy="2384721"/>
          </a:xfrm>
          <a:prstGeom prst="rect">
            <a:avLst/>
          </a:prstGeom>
        </p:spPr>
        <p:txBody>
          <a:bodyPr/>
          <a:lstStyle>
            <a:lvl1pPr marL="0" indent="0" algn="ctr">
              <a:buNone/>
              <a:defRPr>
                <a:solidFill>
                  <a:schemeClr val="bg1"/>
                </a:solidFill>
              </a:defRPr>
            </a:lvl1pPr>
          </a:lstStyle>
          <a:p>
            <a:pPr marL="0" indent="0" algn="ctr">
              <a:buNone/>
            </a:pPr>
            <a:r>
              <a:rPr lang="en-US" sz="5393" b="1" err="1">
                <a:latin typeface="Arial (headings)"/>
              </a:rPr>
              <a:t>Obligationer</a:t>
            </a:r>
            <a:br>
              <a:rPr lang="en-US" sz="5393" b="1">
                <a:latin typeface="Arial (headings)"/>
              </a:rPr>
            </a:br>
            <a:r>
              <a:rPr lang="en-US" sz="4396" err="1">
                <a:solidFill>
                  <a:srgbClr val="FF5959"/>
                </a:solidFill>
                <a:latin typeface="Arial (headings)"/>
              </a:rPr>
              <a:t>Undervægt</a:t>
            </a:r>
            <a:endParaRPr lang="en-US" sz="4396">
              <a:solidFill>
                <a:srgbClr val="FF5959"/>
              </a:solidFill>
            </a:endParaRPr>
          </a:p>
        </p:txBody>
      </p:sp>
      <p:sp>
        <p:nvSpPr>
          <p:cNvPr id="20" name="Rectangle 19">
            <a:extLst>
              <a:ext uri="{FF2B5EF4-FFF2-40B4-BE49-F238E27FC236}">
                <a16:creationId xmlns:a16="http://schemas.microsoft.com/office/drawing/2014/main" id="{2AD8CBE9-78EE-40DD-8099-41DE36961ED7}"/>
              </a:ext>
            </a:extLst>
          </p:cNvPr>
          <p:cNvSpPr/>
          <p:nvPr userDrawn="1"/>
        </p:nvSpPr>
        <p:spPr>
          <a:xfrm>
            <a:off x="-1" y="83919"/>
            <a:ext cx="6096000" cy="31883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47" tIns="45673" rIns="91347" bIns="45673" numCol="1" spcCol="0" rtlCol="0" fromWordArt="0" anchor="ctr" anchorCtr="0" forceAA="0" compatLnSpc="1">
            <a:prstTxWarp prst="textNoShape">
              <a:avLst/>
            </a:prstTxWarp>
            <a:noAutofit/>
          </a:bodyPr>
          <a:lstStyle/>
          <a:p>
            <a:pPr algn="ctr">
              <a:buClr>
                <a:prstClr val="black"/>
              </a:buClr>
              <a:defRPr/>
            </a:pPr>
            <a:r>
              <a:rPr lang="en-US" sz="1400" b="0">
                <a:solidFill>
                  <a:prstClr val="white"/>
                </a:solidFill>
              </a:rPr>
              <a:t>Month Anno</a:t>
            </a:r>
          </a:p>
        </p:txBody>
      </p:sp>
    </p:spTree>
    <p:extLst>
      <p:ext uri="{BB962C8B-B14F-4D97-AF65-F5344CB8AC3E}">
        <p14:creationId xmlns:p14="http://schemas.microsoft.com/office/powerpoint/2010/main" val="1619445586"/>
      </p:ext>
    </p:extLst>
  </p:cSld>
  <p:clrMapOvr>
    <a:masterClrMapping/>
  </p:clrMapOvr>
  <p:hf hdr="0" ftr="0" dt="0"/>
</p:sldLayout>
</file>

<file path=ppt/slideLayouts/slideLayout39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5" name="TextBox 4">
            <a:extLst>
              <a:ext uri="{FF2B5EF4-FFF2-40B4-BE49-F238E27FC236}">
                <a16:creationId xmlns:a16="http://schemas.microsoft.com/office/drawing/2014/main" id="{74F90AF3-51BE-40B8-942C-79E99E75FA17}"/>
              </a:ext>
            </a:extLst>
          </p:cNvPr>
          <p:cNvSpPr txBox="1"/>
          <p:nvPr userDrawn="1"/>
        </p:nvSpPr>
        <p:spPr>
          <a:xfrm>
            <a:off x="0" y="1"/>
            <a:ext cx="6096000" cy="6858000"/>
          </a:xfrm>
          <a:prstGeom prst="rect">
            <a:avLst/>
          </a:prstGeom>
          <a:solidFill>
            <a:srgbClr val="00005E"/>
          </a:solidFill>
        </p:spPr>
        <p:txBody>
          <a:bodyPr vert="horz" wrap="square" lIns="0" tIns="0" rIns="0" bIns="0" rtlCol="0">
            <a:noAutofit/>
          </a:bodyPr>
          <a:lstStyle/>
          <a:p>
            <a:pPr fontAlgn="auto">
              <a:spcAft>
                <a:spcPts val="0"/>
              </a:spcAft>
              <a:buClr>
                <a:prstClr val="black"/>
              </a:buClr>
            </a:pPr>
            <a:endParaRPr lang="en-US" sz="900">
              <a:solidFill>
                <a:srgbClr val="8B8A8D"/>
              </a:solidFill>
            </a:endParaRPr>
          </a:p>
        </p:txBody>
      </p:sp>
    </p:spTree>
    <p:extLst>
      <p:ext uri="{BB962C8B-B14F-4D97-AF65-F5344CB8AC3E}">
        <p14:creationId xmlns:p14="http://schemas.microsoft.com/office/powerpoint/2010/main" val="2781709585"/>
      </p:ext>
    </p:extLst>
  </p:cSld>
  <p:clrMapOvr>
    <a:masterClrMapping/>
  </p:clrMapOvr>
  <p:hf hdr="0" ftr="0" dt="0"/>
</p:sldLayout>
</file>

<file path=ppt/slideLayouts/slideLayout398.xml><?xml version="1.0" encoding="utf-8"?>
<p:sldLayout xmlns:a="http://schemas.openxmlformats.org/drawingml/2006/main" xmlns:r="http://schemas.openxmlformats.org/officeDocument/2006/relationships" xmlns:p="http://schemas.openxmlformats.org/presentationml/2006/main" preserve="1" userDrawn="1">
  <p:cSld name="5_Title and Content">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1A5E59F7-0370-405F-AD7D-12D423D4A4F5}"/>
              </a:ext>
            </a:extLst>
          </p:cNvPr>
          <p:cNvSpPr txBox="1"/>
          <p:nvPr userDrawn="1"/>
        </p:nvSpPr>
        <p:spPr>
          <a:xfrm>
            <a:off x="0" y="1"/>
            <a:ext cx="6096000" cy="6858000"/>
          </a:xfrm>
          <a:prstGeom prst="rect">
            <a:avLst/>
          </a:prstGeom>
          <a:solidFill>
            <a:srgbClr val="00005E"/>
          </a:solidFill>
        </p:spPr>
        <p:txBody>
          <a:bodyPr vert="horz" wrap="square" lIns="0" tIns="0" rIns="0" bIns="0" rtlCol="0">
            <a:noAutofit/>
          </a:bodyPr>
          <a:lstStyle/>
          <a:p>
            <a:pPr marL="0" indent="0" fontAlgn="auto">
              <a:spcAft>
                <a:spcPts val="0"/>
              </a:spcAft>
              <a:buNone/>
            </a:pPr>
            <a:endParaRPr lang="en-US" sz="900" b="1">
              <a:solidFill>
                <a:srgbClr val="8B8A8D"/>
              </a:solidFill>
            </a:endParaRPr>
          </a:p>
        </p:txBody>
      </p:sp>
      <p:cxnSp>
        <p:nvCxnSpPr>
          <p:cNvPr id="3" name="Straight Connector 2">
            <a:extLst>
              <a:ext uri="{FF2B5EF4-FFF2-40B4-BE49-F238E27FC236}">
                <a16:creationId xmlns:a16="http://schemas.microsoft.com/office/drawing/2014/main" id="{E153C34E-F0F9-47D3-9A0D-0F5AA7FC38CD}"/>
              </a:ext>
            </a:extLst>
          </p:cNvPr>
          <p:cNvCxnSpPr>
            <a:cxnSpLocks/>
          </p:cNvCxnSpPr>
          <p:nvPr userDrawn="1"/>
        </p:nvCxnSpPr>
        <p:spPr>
          <a:xfrm>
            <a:off x="6815896" y="6313359"/>
            <a:ext cx="4721577" cy="0"/>
          </a:xfrm>
          <a:prstGeom prst="line">
            <a:avLst/>
          </a:prstGeom>
          <a:ln w="6350">
            <a:solidFill>
              <a:srgbClr val="8B8A8D"/>
            </a:solidFill>
          </a:ln>
        </p:spPr>
        <p:style>
          <a:lnRef idx="1">
            <a:schemeClr val="accent1"/>
          </a:lnRef>
          <a:fillRef idx="0">
            <a:schemeClr val="accent1"/>
          </a:fillRef>
          <a:effectRef idx="0">
            <a:schemeClr val="accent1"/>
          </a:effectRef>
          <a:fontRef idx="minor">
            <a:schemeClr val="tx1"/>
          </a:fontRef>
        </p:style>
      </p:cxnSp>
      <p:sp>
        <p:nvSpPr>
          <p:cNvPr id="4" name="Title 1">
            <a:extLst>
              <a:ext uri="{FF2B5EF4-FFF2-40B4-BE49-F238E27FC236}">
                <a16:creationId xmlns:a16="http://schemas.microsoft.com/office/drawing/2014/main" id="{3927457F-A6D1-44F6-BE5C-76ACE5D1029D}"/>
              </a:ext>
            </a:extLst>
          </p:cNvPr>
          <p:cNvSpPr txBox="1">
            <a:spLocks/>
          </p:cNvSpPr>
          <p:nvPr userDrawn="1"/>
        </p:nvSpPr>
        <p:spPr>
          <a:xfrm>
            <a:off x="6815896" y="842555"/>
            <a:ext cx="4707869" cy="569894"/>
          </a:xfrm>
          <a:prstGeom prst="rect">
            <a:avLst/>
          </a:prstGeom>
        </p:spPr>
        <p:txBody>
          <a:bodyPr vert="horz" lIns="0" tIns="0" rIns="0" bIns="0" rtlCol="0" anchor="t" anchorCtr="0">
            <a:noAutofit/>
          </a:bodyPr>
          <a:lstStyle>
            <a:lvl1pPr algn="l" defTabSz="1088776" rtl="0" eaLnBrk="1" latinLnBrk="0" hangingPunct="1">
              <a:spcBef>
                <a:spcPct val="0"/>
              </a:spcBef>
              <a:buNone/>
              <a:defRPr sz="2000" b="1" kern="1200">
                <a:solidFill>
                  <a:schemeClr val="accent1"/>
                </a:solidFill>
                <a:latin typeface="+mj-lt"/>
                <a:ea typeface="+mj-ea"/>
                <a:cs typeface="+mj-cs"/>
              </a:defRPr>
            </a:lvl1pPr>
          </a:lstStyle>
          <a:p>
            <a:pPr algn="ctr">
              <a:buClr>
                <a:prstClr val="black"/>
              </a:buClr>
              <a:defRPr/>
            </a:pPr>
            <a:r>
              <a:rPr lang="en-US" sz="1400" b="0">
                <a:solidFill>
                  <a:schemeClr val="tx1"/>
                </a:solidFill>
              </a:rPr>
              <a:t>REGIONER</a:t>
            </a:r>
          </a:p>
        </p:txBody>
      </p:sp>
      <p:sp>
        <p:nvSpPr>
          <p:cNvPr id="5" name="Rectangle 4">
            <a:extLst>
              <a:ext uri="{FF2B5EF4-FFF2-40B4-BE49-F238E27FC236}">
                <a16:creationId xmlns:a16="http://schemas.microsoft.com/office/drawing/2014/main" id="{AED7595E-4BCC-43F1-ABFF-5AA67552F70F}"/>
              </a:ext>
            </a:extLst>
          </p:cNvPr>
          <p:cNvSpPr/>
          <p:nvPr userDrawn="1"/>
        </p:nvSpPr>
        <p:spPr>
          <a:xfrm>
            <a:off x="6759552" y="1196480"/>
            <a:ext cx="4687993" cy="253857"/>
          </a:xfrm>
          <a:prstGeom prst="rect">
            <a:avLst/>
          </a:prstGeom>
        </p:spPr>
        <p:txBody>
          <a:bodyPr wrap="square">
            <a:spAutoFit/>
          </a:bodyPr>
          <a:lstStyle/>
          <a:p>
            <a:pPr fontAlgn="auto">
              <a:spcAft>
                <a:spcPts val="0"/>
              </a:spcAft>
              <a:buClrTx/>
              <a:defRPr/>
            </a:pPr>
            <a:r>
              <a:rPr lang="en-US" sz="1050" b="0" noProof="1">
                <a:solidFill>
                  <a:prstClr val="black"/>
                </a:solidFill>
              </a:rPr>
              <a:t>Indsæt tekst</a:t>
            </a:r>
          </a:p>
        </p:txBody>
      </p:sp>
      <p:cxnSp>
        <p:nvCxnSpPr>
          <p:cNvPr id="6" name="Straight Connector 5">
            <a:extLst>
              <a:ext uri="{FF2B5EF4-FFF2-40B4-BE49-F238E27FC236}">
                <a16:creationId xmlns:a16="http://schemas.microsoft.com/office/drawing/2014/main" id="{81A10345-518B-44AC-BD58-55CFCDFBF427}"/>
              </a:ext>
            </a:extLst>
          </p:cNvPr>
          <p:cNvCxnSpPr>
            <a:cxnSpLocks/>
          </p:cNvCxnSpPr>
          <p:nvPr userDrawn="1"/>
        </p:nvCxnSpPr>
        <p:spPr>
          <a:xfrm>
            <a:off x="6815896" y="3644180"/>
            <a:ext cx="4707869" cy="0"/>
          </a:xfrm>
          <a:prstGeom prst="line">
            <a:avLst/>
          </a:prstGeom>
          <a:ln w="6350">
            <a:solidFill>
              <a:srgbClr val="8B8A8D"/>
            </a:solidFill>
          </a:ln>
        </p:spPr>
        <p:style>
          <a:lnRef idx="1">
            <a:schemeClr val="accent1"/>
          </a:lnRef>
          <a:fillRef idx="0">
            <a:schemeClr val="accent1"/>
          </a:fillRef>
          <a:effectRef idx="0">
            <a:schemeClr val="accent1"/>
          </a:effectRef>
          <a:fontRef idx="minor">
            <a:schemeClr val="tx1"/>
          </a:fontRef>
        </p:style>
      </p:cxnSp>
      <p:sp>
        <p:nvSpPr>
          <p:cNvPr id="7" name="Rectangle 6">
            <a:extLst>
              <a:ext uri="{FF2B5EF4-FFF2-40B4-BE49-F238E27FC236}">
                <a16:creationId xmlns:a16="http://schemas.microsoft.com/office/drawing/2014/main" id="{9FD4B51F-974B-4E76-AFB6-42075C68EB7F}"/>
              </a:ext>
            </a:extLst>
          </p:cNvPr>
          <p:cNvSpPr/>
          <p:nvPr userDrawn="1"/>
        </p:nvSpPr>
        <p:spPr>
          <a:xfrm>
            <a:off x="6769977" y="3716177"/>
            <a:ext cx="4797206" cy="253857"/>
          </a:xfrm>
          <a:prstGeom prst="rect">
            <a:avLst/>
          </a:prstGeom>
        </p:spPr>
        <p:txBody>
          <a:bodyPr wrap="square">
            <a:spAutoFit/>
          </a:bodyPr>
          <a:lstStyle/>
          <a:p>
            <a:pPr fontAlgn="auto">
              <a:spcBef>
                <a:spcPts val="600"/>
              </a:spcBef>
              <a:spcAft>
                <a:spcPts val="0"/>
              </a:spcAft>
              <a:buClrTx/>
              <a:defRPr/>
            </a:pPr>
            <a:r>
              <a:rPr lang="en-US" sz="1050" b="0" noProof="1">
                <a:solidFill>
                  <a:prstClr val="black"/>
                </a:solidFill>
              </a:rPr>
              <a:t>Indsæt tekst</a:t>
            </a:r>
          </a:p>
        </p:txBody>
      </p:sp>
      <p:sp>
        <p:nvSpPr>
          <p:cNvPr id="8" name="Rectangle 7">
            <a:extLst>
              <a:ext uri="{FF2B5EF4-FFF2-40B4-BE49-F238E27FC236}">
                <a16:creationId xmlns:a16="http://schemas.microsoft.com/office/drawing/2014/main" id="{0C30241D-FAB2-44BB-AF26-762A9C7F744D}"/>
              </a:ext>
            </a:extLst>
          </p:cNvPr>
          <p:cNvSpPr/>
          <p:nvPr userDrawn="1"/>
        </p:nvSpPr>
        <p:spPr>
          <a:xfrm>
            <a:off x="6815893" y="3325353"/>
            <a:ext cx="4751290" cy="31883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47" tIns="45673" rIns="91347" bIns="45673" numCol="1" spcCol="0" rtlCol="0" fromWordArt="0" anchor="ctr" anchorCtr="0" forceAA="0" compatLnSpc="1">
            <a:prstTxWarp prst="textNoShape">
              <a:avLst/>
            </a:prstTxWarp>
            <a:noAutofit/>
          </a:bodyPr>
          <a:lstStyle/>
          <a:p>
            <a:pPr algn="ctr">
              <a:buClr>
                <a:prstClr val="black"/>
              </a:buClr>
              <a:defRPr/>
            </a:pPr>
            <a:r>
              <a:rPr lang="en-US" sz="1400" b="0">
                <a:solidFill>
                  <a:schemeClr val="tx1"/>
                </a:solidFill>
              </a:rPr>
              <a:t>SEKTORER</a:t>
            </a:r>
          </a:p>
        </p:txBody>
      </p:sp>
      <p:sp>
        <p:nvSpPr>
          <p:cNvPr id="9" name="Content Placeholder 1">
            <a:extLst>
              <a:ext uri="{FF2B5EF4-FFF2-40B4-BE49-F238E27FC236}">
                <a16:creationId xmlns:a16="http://schemas.microsoft.com/office/drawing/2014/main" id="{555A10A1-2F5B-46B9-B599-4CF327DC6CA1}"/>
              </a:ext>
            </a:extLst>
          </p:cNvPr>
          <p:cNvSpPr>
            <a:spLocks noGrp="1"/>
          </p:cNvSpPr>
          <p:nvPr>
            <p:ph idx="1" hasCustomPrompt="1"/>
          </p:nvPr>
        </p:nvSpPr>
        <p:spPr>
          <a:xfrm>
            <a:off x="3" y="1628428"/>
            <a:ext cx="6107544" cy="2384721"/>
          </a:xfrm>
          <a:prstGeom prst="rect">
            <a:avLst/>
          </a:prstGeom>
        </p:spPr>
        <p:txBody>
          <a:bodyPr/>
          <a:lstStyle>
            <a:lvl1pPr marL="0" indent="0" algn="ctr">
              <a:buNone/>
              <a:defRPr>
                <a:solidFill>
                  <a:schemeClr val="bg1"/>
                </a:solidFill>
              </a:defRPr>
            </a:lvl1pPr>
          </a:lstStyle>
          <a:p>
            <a:pPr marL="0" indent="0" algn="ctr">
              <a:buNone/>
            </a:pPr>
            <a:r>
              <a:rPr lang="en-US" sz="5393" b="1" err="1">
                <a:latin typeface="Arial (headings)"/>
              </a:rPr>
              <a:t>Aktier</a:t>
            </a:r>
            <a:br>
              <a:rPr lang="en-US" sz="5393" b="1">
                <a:latin typeface="Arial (headings)"/>
              </a:rPr>
            </a:br>
            <a:r>
              <a:rPr lang="en-US" sz="4396" err="1">
                <a:solidFill>
                  <a:srgbClr val="40BFBF"/>
                </a:solidFill>
                <a:latin typeface="Arial (headings)"/>
              </a:rPr>
              <a:t>Overvægt</a:t>
            </a:r>
            <a:endParaRPr lang="en-US" sz="4396">
              <a:solidFill>
                <a:srgbClr val="40BFBF"/>
              </a:solidFill>
            </a:endParaRPr>
          </a:p>
        </p:txBody>
      </p:sp>
      <p:graphicFrame>
        <p:nvGraphicFramePr>
          <p:cNvPr id="10" name="Table 9">
            <a:extLst>
              <a:ext uri="{FF2B5EF4-FFF2-40B4-BE49-F238E27FC236}">
                <a16:creationId xmlns:a16="http://schemas.microsoft.com/office/drawing/2014/main" id="{87403E4B-10F7-46BB-BDAF-0ED9AB1D999B}"/>
              </a:ext>
            </a:extLst>
          </p:cNvPr>
          <p:cNvGraphicFramePr>
            <a:graphicFrameLocks noGrp="1"/>
          </p:cNvGraphicFramePr>
          <p:nvPr userDrawn="1"/>
        </p:nvGraphicFramePr>
        <p:xfrm>
          <a:off x="3627015" y="4447450"/>
          <a:ext cx="2253018" cy="2165628"/>
        </p:xfrm>
        <a:graphic>
          <a:graphicData uri="http://schemas.openxmlformats.org/drawingml/2006/table">
            <a:tbl>
              <a:tblPr firstRow="1" bandRow="1">
                <a:tableStyleId>{5C22544A-7EE6-4342-B048-85BDC9FD1C3A}</a:tableStyleId>
              </a:tblPr>
              <a:tblGrid>
                <a:gridCol w="1101190">
                  <a:extLst>
                    <a:ext uri="{9D8B030D-6E8A-4147-A177-3AD203B41FA5}">
                      <a16:colId xmlns:a16="http://schemas.microsoft.com/office/drawing/2014/main" val="20000"/>
                    </a:ext>
                  </a:extLst>
                </a:gridCol>
                <a:gridCol w="1151828">
                  <a:extLst>
                    <a:ext uri="{9D8B030D-6E8A-4147-A177-3AD203B41FA5}">
                      <a16:colId xmlns:a16="http://schemas.microsoft.com/office/drawing/2014/main" val="20001"/>
                    </a:ext>
                  </a:extLst>
                </a:gridCol>
              </a:tblGrid>
              <a:tr h="180469">
                <a:tc gridSpan="2">
                  <a:txBody>
                    <a:bodyPr/>
                    <a:lstStyle/>
                    <a:p>
                      <a:pPr marL="0" algn="l" defTabSz="914217" rtl="0" eaLnBrk="1" latinLnBrk="0" hangingPunct="1">
                        <a:lnSpc>
                          <a:spcPct val="120000"/>
                        </a:lnSpc>
                        <a:spcBef>
                          <a:spcPct val="85000"/>
                        </a:spcBef>
                        <a:buClr>
                          <a:srgbClr val="1E2866"/>
                        </a:buClr>
                      </a:pPr>
                      <a:r>
                        <a:rPr lang="en-US" sz="1000" b="1" kern="1200">
                          <a:solidFill>
                            <a:schemeClr val="bg1"/>
                          </a:solidFill>
                          <a:latin typeface="+mn-lt"/>
                          <a:ea typeface="+mn-ea"/>
                          <a:cs typeface="+mn-cs"/>
                        </a:rPr>
                        <a:t>SEKTORER</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marL="0" algn="l" defTabSz="914217" rtl="0" eaLnBrk="1" latinLnBrk="0" hangingPunct="1">
                        <a:lnSpc>
                          <a:spcPct val="120000"/>
                        </a:lnSpc>
                        <a:spcBef>
                          <a:spcPct val="85000"/>
                        </a:spcBef>
                        <a:buClr>
                          <a:srgbClr val="1E2866"/>
                        </a:buClr>
                      </a:pPr>
                      <a:endParaRPr lang="da-DK" sz="900" b="0" kern="1200">
                        <a:solidFill>
                          <a:schemeClr val="bg1"/>
                        </a:solidFill>
                        <a:latin typeface="+mn-lt"/>
                        <a:ea typeface="+mn-ea"/>
                        <a:cs typeface="+mn-cs"/>
                      </a:endParaRPr>
                    </a:p>
                  </a:txBody>
                  <a:tcPr marL="0" marR="0" marT="0" marB="0">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180469">
                <a:tc>
                  <a:txBody>
                    <a:bodyPr/>
                    <a:lstStyle/>
                    <a:p>
                      <a:pPr marL="0" algn="l" defTabSz="914217" rtl="0" eaLnBrk="1" latinLnBrk="0" hangingPunct="1">
                        <a:lnSpc>
                          <a:spcPct val="120000"/>
                        </a:lnSpc>
                        <a:spcBef>
                          <a:spcPct val="85000"/>
                        </a:spcBef>
                        <a:buClr>
                          <a:srgbClr val="1E2866"/>
                        </a:buClr>
                      </a:pPr>
                      <a:r>
                        <a:rPr lang="en-US" sz="900" b="0" kern="1200" err="1">
                          <a:solidFill>
                            <a:schemeClr val="bg1"/>
                          </a:solidFill>
                          <a:latin typeface="+mn-lt"/>
                          <a:ea typeface="+mn-ea"/>
                          <a:cs typeface="+mn-cs"/>
                        </a:rPr>
                        <a:t>Industri</a:t>
                      </a:r>
                      <a:endParaRPr lang="en-US" sz="900" b="0" kern="1200">
                        <a:solidFill>
                          <a:schemeClr val="bg1"/>
                        </a:solidFill>
                        <a:latin typeface="+mn-lt"/>
                        <a:ea typeface="+mn-ea"/>
                        <a:cs typeface="+mn-cs"/>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l" defTabSz="914217" rtl="0" eaLnBrk="1" latinLnBrk="0" hangingPunct="1">
                        <a:lnSpc>
                          <a:spcPct val="120000"/>
                        </a:lnSpc>
                        <a:spcBef>
                          <a:spcPct val="85000"/>
                        </a:spcBef>
                        <a:buClr>
                          <a:srgbClr val="1E2866"/>
                        </a:buClr>
                      </a:pPr>
                      <a:r>
                        <a:rPr lang="en-US" sz="900" b="0" kern="1200" err="1">
                          <a:solidFill>
                            <a:schemeClr val="bg1"/>
                          </a:solidFill>
                          <a:latin typeface="+mn-lt"/>
                          <a:ea typeface="+mn-ea"/>
                          <a:cs typeface="+mn-cs"/>
                        </a:rPr>
                        <a:t>Overvægt</a:t>
                      </a:r>
                      <a:endParaRPr lang="en-US" sz="900" b="0" kern="1200">
                        <a:solidFill>
                          <a:schemeClr val="bg1"/>
                        </a:solidFill>
                        <a:latin typeface="+mn-lt"/>
                        <a:ea typeface="+mn-ea"/>
                        <a:cs typeface="+mn-cs"/>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180469">
                <a:tc>
                  <a:txBody>
                    <a:bodyPr/>
                    <a:lstStyle/>
                    <a:p>
                      <a:pPr marL="0" algn="l" defTabSz="914217" rtl="0" eaLnBrk="1" latinLnBrk="0" hangingPunct="1">
                        <a:lnSpc>
                          <a:spcPct val="120000"/>
                        </a:lnSpc>
                        <a:spcBef>
                          <a:spcPct val="85000"/>
                        </a:spcBef>
                        <a:buClr>
                          <a:srgbClr val="1E2866"/>
                        </a:buClr>
                      </a:pPr>
                      <a:r>
                        <a:rPr lang="en-US" sz="900" b="0" kern="1200" err="1">
                          <a:solidFill>
                            <a:schemeClr val="bg1"/>
                          </a:solidFill>
                          <a:latin typeface="+mn-lt"/>
                          <a:ea typeface="+mn-ea"/>
                          <a:cs typeface="+mn-cs"/>
                        </a:rPr>
                        <a:t>Cyklisk</a:t>
                      </a:r>
                      <a:r>
                        <a:rPr lang="en-US" sz="900" b="0" kern="1200">
                          <a:solidFill>
                            <a:schemeClr val="bg1"/>
                          </a:solidFill>
                          <a:latin typeface="+mn-lt"/>
                          <a:ea typeface="+mn-ea"/>
                          <a:cs typeface="+mn-cs"/>
                        </a:rPr>
                        <a:t> </a:t>
                      </a:r>
                      <a:r>
                        <a:rPr lang="en-US" sz="900" b="0" kern="1200" err="1">
                          <a:solidFill>
                            <a:schemeClr val="bg1"/>
                          </a:solidFill>
                          <a:latin typeface="+mn-lt"/>
                          <a:ea typeface="+mn-ea"/>
                          <a:cs typeface="+mn-cs"/>
                        </a:rPr>
                        <a:t>forbrug</a:t>
                      </a:r>
                      <a:endParaRPr lang="en-US" sz="900" b="0" kern="1200">
                        <a:solidFill>
                          <a:schemeClr val="bg1"/>
                        </a:solidFill>
                        <a:latin typeface="+mn-lt"/>
                        <a:ea typeface="+mn-ea"/>
                        <a:cs typeface="+mn-cs"/>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l" defTabSz="914217" rtl="0" eaLnBrk="1" latinLnBrk="0" hangingPunct="1">
                        <a:lnSpc>
                          <a:spcPct val="120000"/>
                        </a:lnSpc>
                        <a:spcBef>
                          <a:spcPct val="85000"/>
                        </a:spcBef>
                        <a:buClr>
                          <a:srgbClr val="1E2866"/>
                        </a:buClr>
                      </a:pPr>
                      <a:r>
                        <a:rPr lang="en-US" sz="900" b="0" kern="1200" err="1">
                          <a:solidFill>
                            <a:schemeClr val="bg1"/>
                          </a:solidFill>
                          <a:latin typeface="+mn-lt"/>
                          <a:ea typeface="+mn-ea"/>
                          <a:cs typeface="+mn-cs"/>
                        </a:rPr>
                        <a:t>Undervægt</a:t>
                      </a:r>
                      <a:endParaRPr lang="en-US" sz="900" b="0" kern="1200">
                        <a:solidFill>
                          <a:schemeClr val="bg1"/>
                        </a:solidFill>
                        <a:latin typeface="+mn-lt"/>
                        <a:ea typeface="+mn-ea"/>
                        <a:cs typeface="+mn-cs"/>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r h="180469">
                <a:tc>
                  <a:txBody>
                    <a:bodyPr/>
                    <a:lstStyle/>
                    <a:p>
                      <a:pPr marL="0" algn="l" defTabSz="914217" rtl="0" eaLnBrk="1" latinLnBrk="0" hangingPunct="1">
                        <a:lnSpc>
                          <a:spcPct val="120000"/>
                        </a:lnSpc>
                        <a:spcBef>
                          <a:spcPct val="85000"/>
                        </a:spcBef>
                        <a:buClr>
                          <a:srgbClr val="1E2866"/>
                        </a:buClr>
                      </a:pPr>
                      <a:r>
                        <a:rPr lang="en-US" sz="900" b="0" kern="1200" err="1">
                          <a:solidFill>
                            <a:schemeClr val="bg1"/>
                          </a:solidFill>
                          <a:latin typeface="+mn-lt"/>
                          <a:ea typeface="+mn-ea"/>
                          <a:cs typeface="+mn-cs"/>
                        </a:rPr>
                        <a:t>Stabilt</a:t>
                      </a:r>
                      <a:r>
                        <a:rPr lang="en-US" sz="900" b="0" kern="1200">
                          <a:solidFill>
                            <a:schemeClr val="bg1"/>
                          </a:solidFill>
                          <a:latin typeface="+mn-lt"/>
                          <a:ea typeface="+mn-ea"/>
                          <a:cs typeface="+mn-cs"/>
                        </a:rPr>
                        <a:t> </a:t>
                      </a:r>
                      <a:r>
                        <a:rPr lang="en-US" sz="900" b="0" kern="1200" err="1">
                          <a:solidFill>
                            <a:schemeClr val="bg1"/>
                          </a:solidFill>
                          <a:latin typeface="+mn-lt"/>
                          <a:ea typeface="+mn-ea"/>
                          <a:cs typeface="+mn-cs"/>
                        </a:rPr>
                        <a:t>forbrug</a:t>
                      </a:r>
                      <a:endParaRPr lang="en-US" sz="900" b="0" kern="1200">
                        <a:solidFill>
                          <a:schemeClr val="bg1"/>
                        </a:solidFill>
                        <a:latin typeface="+mn-lt"/>
                        <a:ea typeface="+mn-ea"/>
                        <a:cs typeface="+mn-cs"/>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l" defTabSz="914217" rtl="0" eaLnBrk="1" latinLnBrk="0" hangingPunct="1">
                        <a:lnSpc>
                          <a:spcPct val="120000"/>
                        </a:lnSpc>
                        <a:spcBef>
                          <a:spcPct val="85000"/>
                        </a:spcBef>
                        <a:buClr>
                          <a:srgbClr val="1E2866"/>
                        </a:buClr>
                      </a:pPr>
                      <a:r>
                        <a:rPr lang="en-US" sz="900" b="0" kern="1200" err="1">
                          <a:solidFill>
                            <a:schemeClr val="bg1"/>
                          </a:solidFill>
                          <a:latin typeface="+mn-lt"/>
                          <a:ea typeface="+mn-ea"/>
                          <a:cs typeface="+mn-cs"/>
                        </a:rPr>
                        <a:t>Undervægt</a:t>
                      </a:r>
                      <a:endParaRPr lang="en-US" sz="900" b="0" kern="1200">
                        <a:solidFill>
                          <a:schemeClr val="bg1"/>
                        </a:solidFill>
                        <a:latin typeface="+mn-lt"/>
                        <a:ea typeface="+mn-ea"/>
                        <a:cs typeface="+mn-cs"/>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3"/>
                  </a:ext>
                </a:extLst>
              </a:tr>
              <a:tr h="180469">
                <a:tc>
                  <a:txBody>
                    <a:bodyPr/>
                    <a:lstStyle/>
                    <a:p>
                      <a:pPr marL="0" algn="l" defTabSz="914217" rtl="0" eaLnBrk="1" latinLnBrk="0" hangingPunct="1">
                        <a:lnSpc>
                          <a:spcPct val="120000"/>
                        </a:lnSpc>
                        <a:spcBef>
                          <a:spcPct val="85000"/>
                        </a:spcBef>
                        <a:buClr>
                          <a:srgbClr val="1E2866"/>
                        </a:buClr>
                      </a:pPr>
                      <a:r>
                        <a:rPr lang="en-US" sz="900" b="0" kern="1200">
                          <a:solidFill>
                            <a:schemeClr val="bg1"/>
                          </a:solidFill>
                          <a:latin typeface="+mn-lt"/>
                          <a:ea typeface="+mn-ea"/>
                          <a:cs typeface="+mn-cs"/>
                        </a:rPr>
                        <a:t>Medicinal</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l" defTabSz="914217" rtl="0" eaLnBrk="1" latinLnBrk="0" hangingPunct="1">
                        <a:lnSpc>
                          <a:spcPct val="120000"/>
                        </a:lnSpc>
                        <a:spcBef>
                          <a:spcPct val="85000"/>
                        </a:spcBef>
                        <a:buClr>
                          <a:srgbClr val="1E2866"/>
                        </a:buClr>
                      </a:pPr>
                      <a:r>
                        <a:rPr lang="en-US" sz="900" b="0" kern="1200">
                          <a:solidFill>
                            <a:schemeClr val="bg1"/>
                          </a:solidFill>
                          <a:latin typeface="+mn-lt"/>
                          <a:ea typeface="+mn-ea"/>
                          <a:cs typeface="+mn-cs"/>
                        </a:rPr>
                        <a:t>Neutral</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4"/>
                  </a:ext>
                </a:extLst>
              </a:tr>
              <a:tr h="180469">
                <a:tc>
                  <a:txBody>
                    <a:bodyPr/>
                    <a:lstStyle/>
                    <a:p>
                      <a:pPr marL="0" algn="l" defTabSz="914217" rtl="0" eaLnBrk="1" latinLnBrk="0" hangingPunct="1">
                        <a:lnSpc>
                          <a:spcPct val="120000"/>
                        </a:lnSpc>
                        <a:spcBef>
                          <a:spcPct val="85000"/>
                        </a:spcBef>
                        <a:buClr>
                          <a:srgbClr val="1E2866"/>
                        </a:buClr>
                      </a:pPr>
                      <a:r>
                        <a:rPr lang="en-US" sz="900" b="0" kern="1200" err="1">
                          <a:solidFill>
                            <a:schemeClr val="bg1"/>
                          </a:solidFill>
                          <a:latin typeface="+mn-lt"/>
                          <a:ea typeface="+mn-ea"/>
                          <a:cs typeface="+mn-cs"/>
                        </a:rPr>
                        <a:t>Finans</a:t>
                      </a:r>
                      <a:endParaRPr lang="en-US" sz="900" b="0" kern="1200">
                        <a:solidFill>
                          <a:schemeClr val="bg1"/>
                        </a:solidFill>
                        <a:latin typeface="+mn-lt"/>
                        <a:ea typeface="+mn-ea"/>
                        <a:cs typeface="+mn-cs"/>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l" defTabSz="914217" rtl="0" eaLnBrk="1" latinLnBrk="0" hangingPunct="1">
                        <a:lnSpc>
                          <a:spcPct val="120000"/>
                        </a:lnSpc>
                        <a:spcBef>
                          <a:spcPct val="85000"/>
                        </a:spcBef>
                        <a:buClr>
                          <a:srgbClr val="1E2866"/>
                        </a:buClr>
                      </a:pPr>
                      <a:r>
                        <a:rPr lang="en-US" sz="900" b="0" kern="1200" err="1">
                          <a:solidFill>
                            <a:schemeClr val="bg1"/>
                          </a:solidFill>
                          <a:latin typeface="+mn-lt"/>
                          <a:ea typeface="+mn-ea"/>
                          <a:cs typeface="+mn-cs"/>
                        </a:rPr>
                        <a:t>Overvægt</a:t>
                      </a:r>
                      <a:endParaRPr lang="en-US" sz="900" b="0" kern="1200">
                        <a:solidFill>
                          <a:schemeClr val="bg1"/>
                        </a:solidFill>
                        <a:latin typeface="+mn-lt"/>
                        <a:ea typeface="+mn-ea"/>
                        <a:cs typeface="+mn-cs"/>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5"/>
                  </a:ext>
                </a:extLst>
              </a:tr>
              <a:tr h="180469">
                <a:tc>
                  <a:txBody>
                    <a:bodyPr/>
                    <a:lstStyle/>
                    <a:p>
                      <a:pPr marL="0" algn="l" defTabSz="914217" rtl="0" eaLnBrk="1" latinLnBrk="0" hangingPunct="1">
                        <a:lnSpc>
                          <a:spcPct val="120000"/>
                        </a:lnSpc>
                        <a:spcBef>
                          <a:spcPct val="85000"/>
                        </a:spcBef>
                        <a:buClr>
                          <a:srgbClr val="1E2866"/>
                        </a:buClr>
                      </a:pPr>
                      <a:r>
                        <a:rPr lang="en-US" sz="900" b="0" kern="1200" err="1">
                          <a:solidFill>
                            <a:schemeClr val="bg1"/>
                          </a:solidFill>
                          <a:latin typeface="+mn-lt"/>
                          <a:ea typeface="+mn-ea"/>
                          <a:cs typeface="+mn-cs"/>
                        </a:rPr>
                        <a:t>Finans</a:t>
                      </a:r>
                      <a:endParaRPr lang="en-US" sz="900" b="0" kern="1200">
                        <a:solidFill>
                          <a:schemeClr val="bg1"/>
                        </a:solidFill>
                        <a:latin typeface="+mn-lt"/>
                        <a:ea typeface="+mn-ea"/>
                        <a:cs typeface="+mn-cs"/>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l" defTabSz="914217" rtl="0" eaLnBrk="1" latinLnBrk="0" hangingPunct="1">
                        <a:lnSpc>
                          <a:spcPct val="120000"/>
                        </a:lnSpc>
                        <a:spcBef>
                          <a:spcPct val="85000"/>
                        </a:spcBef>
                        <a:buClr>
                          <a:srgbClr val="1E2866"/>
                        </a:buClr>
                      </a:pPr>
                      <a:r>
                        <a:rPr lang="en-US" sz="900" b="0" kern="1200">
                          <a:solidFill>
                            <a:schemeClr val="bg1"/>
                          </a:solidFill>
                          <a:latin typeface="+mn-lt"/>
                          <a:ea typeface="+mn-ea"/>
                          <a:cs typeface="+mn-cs"/>
                        </a:rPr>
                        <a:t>Neutral</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6"/>
                  </a:ext>
                </a:extLst>
              </a:tr>
              <a:tr h="180469">
                <a:tc>
                  <a:txBody>
                    <a:bodyPr/>
                    <a:lstStyle/>
                    <a:p>
                      <a:pPr marL="0" algn="l" defTabSz="914217" rtl="0" eaLnBrk="1" latinLnBrk="0" hangingPunct="1">
                        <a:lnSpc>
                          <a:spcPct val="120000"/>
                        </a:lnSpc>
                        <a:spcBef>
                          <a:spcPct val="85000"/>
                        </a:spcBef>
                        <a:buClr>
                          <a:srgbClr val="1E2866"/>
                        </a:buClr>
                      </a:pPr>
                      <a:r>
                        <a:rPr lang="en-US" sz="900" b="0" kern="1200">
                          <a:solidFill>
                            <a:schemeClr val="bg1"/>
                          </a:solidFill>
                          <a:latin typeface="+mn-lt"/>
                          <a:ea typeface="+mn-ea"/>
                          <a:cs typeface="+mn-cs"/>
                        </a:rPr>
                        <a:t>IT</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l" defTabSz="914217" rtl="0" eaLnBrk="1" latinLnBrk="0" hangingPunct="1">
                        <a:lnSpc>
                          <a:spcPct val="120000"/>
                        </a:lnSpc>
                        <a:spcBef>
                          <a:spcPct val="85000"/>
                        </a:spcBef>
                        <a:buClr>
                          <a:srgbClr val="1E2866"/>
                        </a:buClr>
                      </a:pPr>
                      <a:r>
                        <a:rPr lang="en-US" sz="900" b="0" kern="1200" err="1">
                          <a:solidFill>
                            <a:schemeClr val="bg1"/>
                          </a:solidFill>
                          <a:latin typeface="+mn-lt"/>
                          <a:ea typeface="+mn-ea"/>
                          <a:cs typeface="+mn-cs"/>
                        </a:rPr>
                        <a:t>Overvægt</a:t>
                      </a:r>
                      <a:endParaRPr lang="en-US" sz="900" b="0" kern="1200">
                        <a:solidFill>
                          <a:schemeClr val="bg1"/>
                        </a:solidFill>
                        <a:latin typeface="+mn-lt"/>
                        <a:ea typeface="+mn-ea"/>
                        <a:cs typeface="+mn-cs"/>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7"/>
                  </a:ext>
                </a:extLst>
              </a:tr>
              <a:tr h="180469">
                <a:tc>
                  <a:txBody>
                    <a:bodyPr/>
                    <a:lstStyle/>
                    <a:p>
                      <a:pPr marL="0" algn="l" defTabSz="914217" rtl="0" eaLnBrk="1" latinLnBrk="0" hangingPunct="1">
                        <a:lnSpc>
                          <a:spcPct val="120000"/>
                        </a:lnSpc>
                        <a:spcBef>
                          <a:spcPct val="85000"/>
                        </a:spcBef>
                        <a:buClr>
                          <a:srgbClr val="1E2866"/>
                        </a:buClr>
                      </a:pPr>
                      <a:r>
                        <a:rPr lang="en-US" sz="900" b="0" kern="1200">
                          <a:solidFill>
                            <a:schemeClr val="bg1"/>
                          </a:solidFill>
                          <a:latin typeface="+mn-lt"/>
                          <a:ea typeface="+mn-ea"/>
                          <a:cs typeface="+mn-cs"/>
                        </a:rPr>
                        <a:t>Telekom</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l" defTabSz="914217" rtl="0" eaLnBrk="1" latinLnBrk="0" hangingPunct="1">
                        <a:lnSpc>
                          <a:spcPct val="120000"/>
                        </a:lnSpc>
                        <a:spcBef>
                          <a:spcPct val="85000"/>
                        </a:spcBef>
                        <a:buClr>
                          <a:srgbClr val="1E2866"/>
                        </a:buClr>
                      </a:pPr>
                      <a:r>
                        <a:rPr lang="en-US" sz="900" b="0" kern="1200" err="1">
                          <a:solidFill>
                            <a:schemeClr val="bg1"/>
                          </a:solidFill>
                          <a:latin typeface="+mn-lt"/>
                          <a:ea typeface="+mn-ea"/>
                          <a:cs typeface="+mn-cs"/>
                        </a:rPr>
                        <a:t>Undervægt</a:t>
                      </a:r>
                      <a:endParaRPr lang="en-US" sz="900" b="0" kern="1200">
                        <a:solidFill>
                          <a:schemeClr val="bg1"/>
                        </a:solidFill>
                        <a:latin typeface="+mn-lt"/>
                        <a:ea typeface="+mn-ea"/>
                        <a:cs typeface="+mn-cs"/>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8"/>
                  </a:ext>
                </a:extLst>
              </a:tr>
              <a:tr h="180469">
                <a:tc>
                  <a:txBody>
                    <a:bodyPr/>
                    <a:lstStyle/>
                    <a:p>
                      <a:pPr marL="0" algn="l" defTabSz="914217" rtl="0" eaLnBrk="1" latinLnBrk="0" hangingPunct="1">
                        <a:lnSpc>
                          <a:spcPct val="120000"/>
                        </a:lnSpc>
                        <a:spcBef>
                          <a:spcPct val="85000"/>
                        </a:spcBef>
                        <a:buClr>
                          <a:srgbClr val="1E2866"/>
                        </a:buClr>
                      </a:pPr>
                      <a:r>
                        <a:rPr lang="en-US" sz="900" b="0" kern="1200" err="1">
                          <a:solidFill>
                            <a:schemeClr val="bg1"/>
                          </a:solidFill>
                          <a:latin typeface="+mn-lt"/>
                          <a:ea typeface="+mn-ea"/>
                          <a:cs typeface="+mn-cs"/>
                        </a:rPr>
                        <a:t>Forsyning</a:t>
                      </a:r>
                      <a:endParaRPr lang="en-US" sz="900" b="0" kern="1200">
                        <a:solidFill>
                          <a:schemeClr val="bg1"/>
                        </a:solidFill>
                        <a:latin typeface="+mn-lt"/>
                        <a:ea typeface="+mn-ea"/>
                        <a:cs typeface="+mn-cs"/>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l" defTabSz="914217" rtl="0" eaLnBrk="1" latinLnBrk="0" hangingPunct="1">
                        <a:lnSpc>
                          <a:spcPct val="120000"/>
                        </a:lnSpc>
                        <a:spcBef>
                          <a:spcPct val="85000"/>
                        </a:spcBef>
                        <a:buClr>
                          <a:srgbClr val="1E2866"/>
                        </a:buClr>
                      </a:pPr>
                      <a:r>
                        <a:rPr lang="en-US" sz="900" b="0" kern="1200" err="1">
                          <a:solidFill>
                            <a:schemeClr val="bg1"/>
                          </a:solidFill>
                          <a:latin typeface="+mn-lt"/>
                          <a:ea typeface="+mn-ea"/>
                          <a:cs typeface="+mn-cs"/>
                        </a:rPr>
                        <a:t>Undervægt</a:t>
                      </a:r>
                      <a:endParaRPr lang="en-US" sz="900" b="0" kern="1200">
                        <a:solidFill>
                          <a:schemeClr val="bg1"/>
                        </a:solidFill>
                        <a:latin typeface="+mn-lt"/>
                        <a:ea typeface="+mn-ea"/>
                        <a:cs typeface="+mn-cs"/>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9"/>
                  </a:ext>
                </a:extLst>
              </a:tr>
              <a:tr h="180469">
                <a:tc>
                  <a:txBody>
                    <a:bodyPr/>
                    <a:lstStyle/>
                    <a:p>
                      <a:pPr marL="0" algn="l" defTabSz="914217" rtl="0" eaLnBrk="1" latinLnBrk="0" hangingPunct="1">
                        <a:lnSpc>
                          <a:spcPct val="120000"/>
                        </a:lnSpc>
                        <a:spcBef>
                          <a:spcPct val="85000"/>
                        </a:spcBef>
                        <a:buClr>
                          <a:srgbClr val="1E2866"/>
                        </a:buClr>
                      </a:pPr>
                      <a:r>
                        <a:rPr lang="en-US" sz="900" b="0" kern="1200" err="1">
                          <a:solidFill>
                            <a:schemeClr val="bg1"/>
                          </a:solidFill>
                          <a:latin typeface="+mn-lt"/>
                          <a:ea typeface="+mn-ea"/>
                          <a:cs typeface="+mn-cs"/>
                        </a:rPr>
                        <a:t>Energi</a:t>
                      </a:r>
                      <a:endParaRPr lang="en-US" sz="900" b="0" kern="1200">
                        <a:solidFill>
                          <a:schemeClr val="bg1"/>
                        </a:solidFill>
                        <a:latin typeface="+mn-lt"/>
                        <a:ea typeface="+mn-ea"/>
                        <a:cs typeface="+mn-cs"/>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l" defTabSz="914217" rtl="0" eaLnBrk="1" latinLnBrk="0" hangingPunct="1">
                        <a:lnSpc>
                          <a:spcPct val="120000"/>
                        </a:lnSpc>
                        <a:spcBef>
                          <a:spcPct val="85000"/>
                        </a:spcBef>
                        <a:buClr>
                          <a:srgbClr val="1E2866"/>
                        </a:buClr>
                      </a:pPr>
                      <a:r>
                        <a:rPr lang="en-US" sz="900" b="0" kern="1200" err="1">
                          <a:solidFill>
                            <a:schemeClr val="bg1"/>
                          </a:solidFill>
                          <a:latin typeface="+mn-lt"/>
                          <a:ea typeface="+mn-ea"/>
                          <a:cs typeface="+mn-cs"/>
                        </a:rPr>
                        <a:t>Overvægt</a:t>
                      </a:r>
                      <a:endParaRPr lang="en-US" sz="900" b="0" kern="1200">
                        <a:solidFill>
                          <a:schemeClr val="bg1"/>
                        </a:solidFill>
                        <a:latin typeface="+mn-lt"/>
                        <a:ea typeface="+mn-ea"/>
                        <a:cs typeface="+mn-cs"/>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10"/>
                  </a:ext>
                </a:extLst>
              </a:tr>
              <a:tr h="180469">
                <a:tc>
                  <a:txBody>
                    <a:bodyPr/>
                    <a:lstStyle/>
                    <a:p>
                      <a:pPr marL="0" algn="l" defTabSz="914217" rtl="0" eaLnBrk="1" latinLnBrk="0" hangingPunct="1">
                        <a:lnSpc>
                          <a:spcPct val="120000"/>
                        </a:lnSpc>
                        <a:spcBef>
                          <a:spcPct val="85000"/>
                        </a:spcBef>
                        <a:buClr>
                          <a:srgbClr val="1E2866"/>
                        </a:buClr>
                      </a:pPr>
                      <a:endParaRPr lang="en-US" sz="900" b="0" kern="1200">
                        <a:solidFill>
                          <a:schemeClr val="bg1"/>
                        </a:solidFill>
                        <a:latin typeface="+mn-lt"/>
                        <a:ea typeface="+mn-ea"/>
                        <a:cs typeface="+mn-cs"/>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l" defTabSz="914217" rtl="0" eaLnBrk="1" latinLnBrk="0" hangingPunct="1">
                        <a:lnSpc>
                          <a:spcPct val="120000"/>
                        </a:lnSpc>
                        <a:spcBef>
                          <a:spcPct val="85000"/>
                        </a:spcBef>
                        <a:buClr>
                          <a:srgbClr val="1E2866"/>
                        </a:buClr>
                      </a:pPr>
                      <a:endParaRPr lang="en-US" sz="900" b="0" kern="1200">
                        <a:solidFill>
                          <a:schemeClr val="bg1"/>
                        </a:solidFill>
                        <a:latin typeface="+mn-lt"/>
                        <a:ea typeface="+mn-ea"/>
                        <a:cs typeface="+mn-cs"/>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11"/>
                  </a:ext>
                </a:extLst>
              </a:tr>
            </a:tbl>
          </a:graphicData>
        </a:graphic>
      </p:graphicFrame>
      <p:graphicFrame>
        <p:nvGraphicFramePr>
          <p:cNvPr id="11" name="Table 10">
            <a:extLst>
              <a:ext uri="{FF2B5EF4-FFF2-40B4-BE49-F238E27FC236}">
                <a16:creationId xmlns:a16="http://schemas.microsoft.com/office/drawing/2014/main" id="{27325D59-601D-4225-8630-33FA73A609BD}"/>
              </a:ext>
            </a:extLst>
          </p:cNvPr>
          <p:cNvGraphicFramePr>
            <a:graphicFrameLocks noGrp="1"/>
          </p:cNvGraphicFramePr>
          <p:nvPr userDrawn="1"/>
        </p:nvGraphicFramePr>
        <p:xfrm>
          <a:off x="552827" y="4447456"/>
          <a:ext cx="2663602" cy="1985159"/>
        </p:xfrm>
        <a:graphic>
          <a:graphicData uri="http://schemas.openxmlformats.org/drawingml/2006/table">
            <a:tbl>
              <a:tblPr firstRow="1" bandRow="1">
                <a:tableStyleId>{7DF18680-E054-41AD-8BC1-D1AEF772440D}</a:tableStyleId>
              </a:tblPr>
              <a:tblGrid>
                <a:gridCol w="1682275">
                  <a:extLst>
                    <a:ext uri="{9D8B030D-6E8A-4147-A177-3AD203B41FA5}">
                      <a16:colId xmlns:a16="http://schemas.microsoft.com/office/drawing/2014/main" val="20000"/>
                    </a:ext>
                  </a:extLst>
                </a:gridCol>
                <a:gridCol w="981327">
                  <a:extLst>
                    <a:ext uri="{9D8B030D-6E8A-4147-A177-3AD203B41FA5}">
                      <a16:colId xmlns:a16="http://schemas.microsoft.com/office/drawing/2014/main" val="20001"/>
                    </a:ext>
                  </a:extLst>
                </a:gridCol>
              </a:tblGrid>
              <a:tr h="180469">
                <a:tc gridSpan="2">
                  <a:txBody>
                    <a:bodyPr/>
                    <a:lstStyle/>
                    <a:p>
                      <a:pPr marL="0" algn="l" defTabSz="914217" rtl="0" eaLnBrk="1" latinLnBrk="0" hangingPunct="1">
                        <a:lnSpc>
                          <a:spcPct val="120000"/>
                        </a:lnSpc>
                        <a:spcBef>
                          <a:spcPct val="85000"/>
                        </a:spcBef>
                        <a:buClr>
                          <a:srgbClr val="1E2866"/>
                        </a:buClr>
                      </a:pPr>
                      <a:r>
                        <a:rPr lang="en-US" sz="1000" b="1" kern="1200">
                          <a:solidFill>
                            <a:schemeClr val="bg1"/>
                          </a:solidFill>
                          <a:latin typeface="+mn-lt"/>
                          <a:ea typeface="+mn-ea"/>
                          <a:cs typeface="+mn-cs"/>
                        </a:rPr>
                        <a:t>REGIONER</a:t>
                      </a:r>
                    </a:p>
                  </a:txBody>
                  <a:tcPr marL="0" marR="0" marT="0" marB="0">
                    <a:lnL w="12700" cmpd="sng">
                      <a:noFill/>
                    </a:lnL>
                    <a:lnR w="12700" cap="flat" cmpd="sng" algn="ctr">
                      <a:solidFill>
                        <a:schemeClr val="bg1"/>
                      </a:solid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hMerge="1">
                  <a:txBody>
                    <a:bodyPr/>
                    <a:lstStyle/>
                    <a:p>
                      <a:pPr marL="0" algn="l" defTabSz="914217" rtl="0" eaLnBrk="1" latinLnBrk="0" hangingPunct="1">
                        <a:lnSpc>
                          <a:spcPct val="120000"/>
                        </a:lnSpc>
                        <a:spcBef>
                          <a:spcPct val="85000"/>
                        </a:spcBef>
                        <a:buClr>
                          <a:srgbClr val="1E2866"/>
                        </a:buClr>
                      </a:pPr>
                      <a:endParaRPr lang="da-DK" sz="900" b="0" kern="1200">
                        <a:solidFill>
                          <a:schemeClr val="bg1"/>
                        </a:solidFill>
                        <a:latin typeface="+mn-lt"/>
                        <a:ea typeface="+mn-ea"/>
                        <a:cs typeface="+mn-cs"/>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180469">
                <a:tc>
                  <a:txBody>
                    <a:bodyPr/>
                    <a:lstStyle/>
                    <a:p>
                      <a:pPr marL="0" algn="l" defTabSz="914217" rtl="0" eaLnBrk="1" latinLnBrk="0" hangingPunct="1">
                        <a:lnSpc>
                          <a:spcPct val="120000"/>
                        </a:lnSpc>
                        <a:spcBef>
                          <a:spcPct val="85000"/>
                        </a:spcBef>
                        <a:buClr>
                          <a:srgbClr val="1E2866"/>
                        </a:buClr>
                      </a:pPr>
                      <a:r>
                        <a:rPr lang="en-US" sz="900" b="0" kern="1200">
                          <a:solidFill>
                            <a:schemeClr val="bg1"/>
                          </a:solidFill>
                          <a:latin typeface="+mn-lt"/>
                          <a:ea typeface="+mn-ea"/>
                          <a:cs typeface="+mn-cs"/>
                        </a:rPr>
                        <a:t>USA</a:t>
                      </a:r>
                    </a:p>
                  </a:txBody>
                  <a:tcPr marL="0" marR="0" marT="0" marB="0">
                    <a:lnL w="12700" cmpd="sng">
                      <a:noFill/>
                    </a:lnL>
                    <a:lnR w="12700" cmpd="sng">
                      <a:noFill/>
                    </a:lnR>
                    <a:lnT w="38100" cmpd="sng">
                      <a:noFill/>
                    </a:lnT>
                    <a:lnB w="12700" cmpd="sng">
                      <a:noFill/>
                    </a:lnB>
                    <a:lnTlToBr w="12700" cmpd="sng">
                      <a:noFill/>
                      <a:prstDash val="solid"/>
                    </a:lnTlToBr>
                    <a:lnBlToTr w="12700" cmpd="sng">
                      <a:noFill/>
                      <a:prstDash val="solid"/>
                    </a:lnBlToTr>
                    <a:noFill/>
                  </a:tcPr>
                </a:tc>
                <a:tc>
                  <a:txBody>
                    <a:bodyPr/>
                    <a:lstStyle/>
                    <a:p>
                      <a:pPr marL="0" algn="l" defTabSz="914217" rtl="0" eaLnBrk="1" latinLnBrk="0" hangingPunct="1">
                        <a:lnSpc>
                          <a:spcPct val="120000"/>
                        </a:lnSpc>
                        <a:spcBef>
                          <a:spcPct val="85000"/>
                        </a:spcBef>
                        <a:buClr>
                          <a:srgbClr val="1E2866"/>
                        </a:buClr>
                      </a:pPr>
                      <a:r>
                        <a:rPr lang="en-US" sz="900" b="0" kern="1200">
                          <a:solidFill>
                            <a:schemeClr val="bg1"/>
                          </a:solidFill>
                          <a:latin typeface="+mn-lt"/>
                          <a:ea typeface="+mn-ea"/>
                          <a:cs typeface="+mn-cs"/>
                        </a:rPr>
                        <a:t>Neutral</a:t>
                      </a:r>
                    </a:p>
                  </a:txBody>
                  <a:tcPr marL="0" marR="0" marT="0" marB="0">
                    <a:lnL w="12700" cmpd="sng">
                      <a:noFill/>
                    </a:lnL>
                    <a:lnR w="12700" cap="flat" cmpd="sng" algn="ctr">
                      <a:solidFill>
                        <a:schemeClr val="bg1"/>
                      </a:solidFill>
                      <a:prstDash val="solid"/>
                      <a:round/>
                      <a:headEnd type="none" w="med" len="med"/>
                      <a:tailEnd type="none" w="med" len="med"/>
                    </a:lnR>
                    <a:lnT w="381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180469">
                <a:tc>
                  <a:txBody>
                    <a:bodyPr/>
                    <a:lstStyle/>
                    <a:p>
                      <a:pPr marL="0" algn="l" defTabSz="914217" rtl="0" eaLnBrk="1" latinLnBrk="0" hangingPunct="1">
                        <a:lnSpc>
                          <a:spcPct val="120000"/>
                        </a:lnSpc>
                        <a:spcBef>
                          <a:spcPct val="85000"/>
                        </a:spcBef>
                        <a:buClr>
                          <a:srgbClr val="1E2866"/>
                        </a:buClr>
                      </a:pPr>
                      <a:r>
                        <a:rPr lang="en-US" sz="900" b="0" kern="1200">
                          <a:solidFill>
                            <a:schemeClr val="bg1"/>
                          </a:solidFill>
                          <a:latin typeface="+mn-lt"/>
                          <a:ea typeface="+mn-ea"/>
                          <a:cs typeface="+mn-cs"/>
                        </a:rPr>
                        <a:t>Europa</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marL="0" algn="l" defTabSz="914217" rtl="0" eaLnBrk="1" latinLnBrk="0" hangingPunct="1">
                        <a:lnSpc>
                          <a:spcPct val="120000"/>
                        </a:lnSpc>
                        <a:spcBef>
                          <a:spcPct val="85000"/>
                        </a:spcBef>
                        <a:buClr>
                          <a:srgbClr val="1E2866"/>
                        </a:buClr>
                      </a:pPr>
                      <a:r>
                        <a:rPr lang="en-US" sz="900" b="0" kern="1200" err="1">
                          <a:solidFill>
                            <a:schemeClr val="bg1"/>
                          </a:solidFill>
                          <a:latin typeface="+mn-lt"/>
                          <a:ea typeface="+mn-ea"/>
                          <a:cs typeface="+mn-cs"/>
                        </a:rPr>
                        <a:t>Undervægt</a:t>
                      </a:r>
                      <a:endParaRPr lang="en-US" sz="900" b="0" kern="1200">
                        <a:solidFill>
                          <a:schemeClr val="bg1"/>
                        </a:solidFill>
                        <a:latin typeface="+mn-lt"/>
                        <a:ea typeface="+mn-ea"/>
                        <a:cs typeface="+mn-cs"/>
                      </a:endParaRPr>
                    </a:p>
                  </a:txBody>
                  <a:tcPr marL="0" marR="0" marT="0" marB="0">
                    <a:lnL w="12700" cmpd="sng">
                      <a:noFill/>
                    </a:lnL>
                    <a:lnR w="12700" cap="flat" cmpd="sng" algn="ctr">
                      <a:solidFill>
                        <a:schemeClr val="bg1"/>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r h="180469">
                <a:tc>
                  <a:txBody>
                    <a:bodyPr/>
                    <a:lstStyle/>
                    <a:p>
                      <a:pPr marL="0" algn="l" defTabSz="914217" rtl="0" eaLnBrk="1" latinLnBrk="0" hangingPunct="1">
                        <a:lnSpc>
                          <a:spcPct val="120000"/>
                        </a:lnSpc>
                        <a:spcBef>
                          <a:spcPct val="85000"/>
                        </a:spcBef>
                        <a:buClr>
                          <a:srgbClr val="1E2866"/>
                        </a:buClr>
                      </a:pPr>
                      <a:r>
                        <a:rPr lang="en-US" sz="900" b="0" kern="1200" err="1">
                          <a:solidFill>
                            <a:schemeClr val="bg1"/>
                          </a:solidFill>
                          <a:latin typeface="+mn-lt"/>
                          <a:ea typeface="+mn-ea"/>
                          <a:cs typeface="+mn-cs"/>
                        </a:rPr>
                        <a:t>Danmark</a:t>
                      </a:r>
                      <a:endParaRPr lang="en-US" sz="900" b="0" kern="1200">
                        <a:solidFill>
                          <a:schemeClr val="bg1"/>
                        </a:solidFill>
                        <a:latin typeface="+mn-lt"/>
                        <a:ea typeface="+mn-ea"/>
                        <a:cs typeface="+mn-cs"/>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marL="0" algn="l" defTabSz="914217" rtl="0" eaLnBrk="1" latinLnBrk="0" hangingPunct="1">
                        <a:lnSpc>
                          <a:spcPct val="120000"/>
                        </a:lnSpc>
                        <a:spcBef>
                          <a:spcPct val="85000"/>
                        </a:spcBef>
                        <a:buClr>
                          <a:srgbClr val="1E2866"/>
                        </a:buClr>
                      </a:pPr>
                      <a:r>
                        <a:rPr lang="en-US" sz="900" b="0" kern="1200">
                          <a:solidFill>
                            <a:schemeClr val="bg1"/>
                          </a:solidFill>
                          <a:latin typeface="+mn-lt"/>
                          <a:ea typeface="+mn-ea"/>
                          <a:cs typeface="+mn-cs"/>
                        </a:rPr>
                        <a:t>Neutral</a:t>
                      </a:r>
                    </a:p>
                  </a:txBody>
                  <a:tcPr marL="0" marR="0" marT="0" marB="0">
                    <a:lnL w="12700" cmpd="sng">
                      <a:noFill/>
                    </a:lnL>
                    <a:lnR w="12700" cap="flat" cmpd="sng" algn="ctr">
                      <a:solidFill>
                        <a:schemeClr val="bg1"/>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3"/>
                  </a:ext>
                </a:extLst>
              </a:tr>
              <a:tr h="180469">
                <a:tc>
                  <a:txBody>
                    <a:bodyPr/>
                    <a:lstStyle/>
                    <a:p>
                      <a:pPr marL="0" algn="l" defTabSz="914217" rtl="0" eaLnBrk="1" latinLnBrk="0" hangingPunct="1">
                        <a:lnSpc>
                          <a:spcPct val="120000"/>
                        </a:lnSpc>
                        <a:spcBef>
                          <a:spcPct val="85000"/>
                        </a:spcBef>
                        <a:buClr>
                          <a:srgbClr val="1E2866"/>
                        </a:buClr>
                      </a:pPr>
                      <a:r>
                        <a:rPr lang="en-US" sz="900" b="0" kern="1200">
                          <a:solidFill>
                            <a:schemeClr val="bg1"/>
                          </a:solidFill>
                          <a:latin typeface="+mn-lt"/>
                          <a:ea typeface="+mn-ea"/>
                          <a:cs typeface="+mn-cs"/>
                        </a:rPr>
                        <a:t>Japan</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marL="0" algn="l" defTabSz="914217" rtl="0" eaLnBrk="1" latinLnBrk="0" hangingPunct="1">
                        <a:lnSpc>
                          <a:spcPct val="120000"/>
                        </a:lnSpc>
                        <a:spcBef>
                          <a:spcPct val="85000"/>
                        </a:spcBef>
                        <a:buClr>
                          <a:srgbClr val="1E2866"/>
                        </a:buClr>
                      </a:pPr>
                      <a:r>
                        <a:rPr lang="en-US" sz="900" b="0" kern="1200">
                          <a:solidFill>
                            <a:schemeClr val="bg1"/>
                          </a:solidFill>
                          <a:latin typeface="+mn-lt"/>
                          <a:ea typeface="+mn-ea"/>
                          <a:cs typeface="+mn-cs"/>
                        </a:rPr>
                        <a:t>Neutral</a:t>
                      </a:r>
                    </a:p>
                  </a:txBody>
                  <a:tcPr marL="0" marR="0" marT="0" marB="0">
                    <a:lnL w="12700" cmpd="sng">
                      <a:noFill/>
                    </a:lnL>
                    <a:lnR w="12700" cap="flat" cmpd="sng" algn="ctr">
                      <a:solidFill>
                        <a:schemeClr val="bg1"/>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4"/>
                  </a:ext>
                </a:extLst>
              </a:tr>
              <a:tr h="180469">
                <a:tc>
                  <a:txBody>
                    <a:bodyPr/>
                    <a:lstStyle/>
                    <a:p>
                      <a:pPr marL="0" algn="l" defTabSz="914217" rtl="0" eaLnBrk="1" latinLnBrk="0" hangingPunct="1">
                        <a:lnSpc>
                          <a:spcPct val="120000"/>
                        </a:lnSpc>
                        <a:spcBef>
                          <a:spcPct val="85000"/>
                        </a:spcBef>
                        <a:buClr>
                          <a:srgbClr val="1E2866"/>
                        </a:buClr>
                      </a:pPr>
                      <a:r>
                        <a:rPr lang="en-US" sz="900" b="0" kern="1200">
                          <a:solidFill>
                            <a:schemeClr val="bg1"/>
                          </a:solidFill>
                          <a:latin typeface="+mn-lt"/>
                          <a:ea typeface="+mn-ea"/>
                          <a:cs typeface="+mn-cs"/>
                        </a:rPr>
                        <a:t>Emerging Markets</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marL="0" algn="l" defTabSz="914217" rtl="0" eaLnBrk="1" latinLnBrk="0" hangingPunct="1">
                        <a:lnSpc>
                          <a:spcPct val="120000"/>
                        </a:lnSpc>
                        <a:spcBef>
                          <a:spcPct val="85000"/>
                        </a:spcBef>
                        <a:buClr>
                          <a:srgbClr val="1E2866"/>
                        </a:buClr>
                      </a:pPr>
                      <a:r>
                        <a:rPr lang="en-US" sz="900" b="0" kern="1200" err="1">
                          <a:solidFill>
                            <a:schemeClr val="bg1"/>
                          </a:solidFill>
                          <a:latin typeface="+mn-lt"/>
                          <a:ea typeface="+mn-ea"/>
                          <a:cs typeface="+mn-cs"/>
                        </a:rPr>
                        <a:t>Overvægt</a:t>
                      </a:r>
                      <a:endParaRPr lang="en-US" sz="900" b="0" kern="1200">
                        <a:solidFill>
                          <a:schemeClr val="bg1"/>
                        </a:solidFill>
                        <a:latin typeface="+mn-lt"/>
                        <a:ea typeface="+mn-ea"/>
                        <a:cs typeface="+mn-cs"/>
                      </a:endParaRPr>
                    </a:p>
                  </a:txBody>
                  <a:tcPr marL="0" marR="0" marT="0" marB="0">
                    <a:lnL w="12700" cmpd="sng">
                      <a:noFill/>
                    </a:lnL>
                    <a:lnR w="12700" cap="flat" cmpd="sng" algn="ctr">
                      <a:solidFill>
                        <a:schemeClr val="bg1"/>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5"/>
                  </a:ext>
                </a:extLst>
              </a:tr>
              <a:tr h="180469">
                <a:tc>
                  <a:txBody>
                    <a:bodyPr/>
                    <a:lstStyle/>
                    <a:p>
                      <a:pPr marL="0" algn="l" defTabSz="914217" rtl="0" eaLnBrk="1" latinLnBrk="0" hangingPunct="1">
                        <a:lnSpc>
                          <a:spcPct val="120000"/>
                        </a:lnSpc>
                        <a:spcBef>
                          <a:spcPct val="85000"/>
                        </a:spcBef>
                        <a:buClr>
                          <a:srgbClr val="1E2866"/>
                        </a:buClr>
                      </a:pPr>
                      <a:r>
                        <a:rPr lang="en-US" sz="900" b="0" kern="1200" err="1">
                          <a:solidFill>
                            <a:schemeClr val="bg1"/>
                          </a:solidFill>
                          <a:latin typeface="+mn-lt"/>
                          <a:ea typeface="+mn-ea"/>
                          <a:cs typeface="+mn-cs"/>
                        </a:rPr>
                        <a:t>Fjernøsten</a:t>
                      </a:r>
                      <a:endParaRPr lang="en-US" sz="900" b="0" kern="1200">
                        <a:solidFill>
                          <a:schemeClr val="bg1"/>
                        </a:solidFill>
                        <a:latin typeface="+mn-lt"/>
                        <a:ea typeface="+mn-ea"/>
                        <a:cs typeface="+mn-cs"/>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marL="0" algn="l" defTabSz="914217" rtl="0" eaLnBrk="1" latinLnBrk="0" hangingPunct="1">
                        <a:lnSpc>
                          <a:spcPct val="120000"/>
                        </a:lnSpc>
                        <a:spcBef>
                          <a:spcPct val="85000"/>
                        </a:spcBef>
                        <a:buClr>
                          <a:srgbClr val="1E2866"/>
                        </a:buClr>
                      </a:pPr>
                      <a:r>
                        <a:rPr lang="en-US" sz="900" b="0" kern="1200" err="1">
                          <a:solidFill>
                            <a:schemeClr val="bg1"/>
                          </a:solidFill>
                          <a:latin typeface="+mn-lt"/>
                          <a:ea typeface="+mn-ea"/>
                          <a:cs typeface="+mn-cs"/>
                        </a:rPr>
                        <a:t>Overvægt</a:t>
                      </a:r>
                      <a:endParaRPr lang="en-US" sz="900" b="0" kern="1200">
                        <a:solidFill>
                          <a:schemeClr val="bg1"/>
                        </a:solidFill>
                        <a:latin typeface="+mn-lt"/>
                        <a:ea typeface="+mn-ea"/>
                        <a:cs typeface="+mn-cs"/>
                      </a:endParaRPr>
                    </a:p>
                  </a:txBody>
                  <a:tcPr marL="0" marR="0" marT="0" marB="0">
                    <a:lnL w="12700" cmpd="sng">
                      <a:noFill/>
                    </a:lnL>
                    <a:lnR w="12700" cap="flat" cmpd="sng" algn="ctr">
                      <a:solidFill>
                        <a:schemeClr val="bg1"/>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9"/>
                  </a:ext>
                </a:extLst>
              </a:tr>
              <a:tr h="180469">
                <a:tc>
                  <a:txBody>
                    <a:bodyPr/>
                    <a:lstStyle/>
                    <a:p>
                      <a:pPr marL="0" algn="l" defTabSz="914217" rtl="0" eaLnBrk="1" latinLnBrk="0" hangingPunct="1">
                        <a:lnSpc>
                          <a:spcPct val="120000"/>
                        </a:lnSpc>
                        <a:spcBef>
                          <a:spcPct val="85000"/>
                        </a:spcBef>
                        <a:buClr>
                          <a:srgbClr val="1E2866"/>
                        </a:buClr>
                      </a:pPr>
                      <a:r>
                        <a:rPr lang="en-US" sz="900" b="0" kern="1200" err="1">
                          <a:solidFill>
                            <a:schemeClr val="bg1"/>
                          </a:solidFill>
                          <a:latin typeface="+mn-lt"/>
                          <a:ea typeface="+mn-ea"/>
                          <a:cs typeface="+mn-cs"/>
                        </a:rPr>
                        <a:t>Østeuropa</a:t>
                      </a:r>
                      <a:endParaRPr lang="en-US" sz="900" b="0" kern="1200">
                        <a:solidFill>
                          <a:schemeClr val="bg1"/>
                        </a:solidFill>
                        <a:latin typeface="+mn-lt"/>
                        <a:ea typeface="+mn-ea"/>
                        <a:cs typeface="+mn-cs"/>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marL="0" algn="l" defTabSz="914217" rtl="0" eaLnBrk="1" latinLnBrk="0" hangingPunct="1">
                        <a:lnSpc>
                          <a:spcPct val="120000"/>
                        </a:lnSpc>
                        <a:spcBef>
                          <a:spcPct val="85000"/>
                        </a:spcBef>
                        <a:buClr>
                          <a:srgbClr val="1E2866"/>
                        </a:buClr>
                      </a:pPr>
                      <a:r>
                        <a:rPr lang="en-US" sz="900" b="0" kern="1200">
                          <a:solidFill>
                            <a:schemeClr val="bg1"/>
                          </a:solidFill>
                          <a:latin typeface="+mn-lt"/>
                          <a:ea typeface="+mn-ea"/>
                          <a:cs typeface="+mn-cs"/>
                        </a:rPr>
                        <a:t>Neutral</a:t>
                      </a:r>
                    </a:p>
                  </a:txBody>
                  <a:tcPr marL="0" marR="0" marT="0" marB="0">
                    <a:lnL w="12700" cmpd="sng">
                      <a:noFill/>
                    </a:lnL>
                    <a:lnR w="12700" cap="flat" cmpd="sng" algn="ctr">
                      <a:solidFill>
                        <a:schemeClr val="bg1"/>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10"/>
                  </a:ext>
                </a:extLst>
              </a:tr>
              <a:tr h="180469">
                <a:tc>
                  <a:txBody>
                    <a:bodyPr/>
                    <a:lstStyle/>
                    <a:p>
                      <a:pPr marL="0" algn="l" defTabSz="914217" rtl="0" eaLnBrk="1" latinLnBrk="0" hangingPunct="1">
                        <a:lnSpc>
                          <a:spcPct val="120000"/>
                        </a:lnSpc>
                        <a:spcBef>
                          <a:spcPct val="85000"/>
                        </a:spcBef>
                        <a:buClr>
                          <a:srgbClr val="1E2866"/>
                        </a:buClr>
                      </a:pPr>
                      <a:r>
                        <a:rPr lang="en-US" sz="900" b="0" kern="1200" err="1">
                          <a:solidFill>
                            <a:schemeClr val="bg1"/>
                          </a:solidFill>
                          <a:latin typeface="+mn-lt"/>
                          <a:ea typeface="+mn-ea"/>
                          <a:cs typeface="+mn-cs"/>
                        </a:rPr>
                        <a:t>Latinamerika</a:t>
                      </a:r>
                      <a:endParaRPr lang="en-US" sz="900" b="0" kern="1200">
                        <a:solidFill>
                          <a:schemeClr val="bg1"/>
                        </a:solidFill>
                        <a:latin typeface="+mn-lt"/>
                        <a:ea typeface="+mn-ea"/>
                        <a:cs typeface="+mn-cs"/>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marL="0" algn="l" defTabSz="914217" rtl="0" eaLnBrk="1" latinLnBrk="0" hangingPunct="1">
                        <a:lnSpc>
                          <a:spcPct val="120000"/>
                        </a:lnSpc>
                        <a:spcBef>
                          <a:spcPct val="85000"/>
                        </a:spcBef>
                        <a:buClr>
                          <a:srgbClr val="1E2866"/>
                        </a:buClr>
                      </a:pPr>
                      <a:r>
                        <a:rPr lang="en-US" sz="900" b="0" kern="1200">
                          <a:solidFill>
                            <a:schemeClr val="bg1"/>
                          </a:solidFill>
                          <a:latin typeface="+mn-lt"/>
                          <a:ea typeface="+mn-ea"/>
                          <a:cs typeface="+mn-cs"/>
                        </a:rPr>
                        <a:t>Neutral</a:t>
                      </a:r>
                    </a:p>
                  </a:txBody>
                  <a:tcPr marL="0" marR="0" marT="0" marB="0">
                    <a:lnL w="12700" cmpd="sng">
                      <a:noFill/>
                    </a:lnL>
                    <a:lnR w="12700" cap="flat" cmpd="sng" algn="ctr">
                      <a:solidFill>
                        <a:schemeClr val="bg1"/>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012356056"/>
                  </a:ext>
                </a:extLst>
              </a:tr>
              <a:tr h="180469">
                <a:tc>
                  <a:txBody>
                    <a:bodyPr/>
                    <a:lstStyle/>
                    <a:p>
                      <a:pPr marL="0" algn="l" defTabSz="914217" rtl="0" eaLnBrk="1" latinLnBrk="0" hangingPunct="1">
                        <a:lnSpc>
                          <a:spcPct val="120000"/>
                        </a:lnSpc>
                        <a:spcBef>
                          <a:spcPct val="85000"/>
                        </a:spcBef>
                        <a:buClr>
                          <a:srgbClr val="1E2866"/>
                        </a:buClr>
                      </a:pPr>
                      <a:endParaRPr lang="en-US" sz="900" b="0" kern="1200">
                        <a:solidFill>
                          <a:schemeClr val="bg1"/>
                        </a:solidFill>
                        <a:latin typeface="+mn-lt"/>
                        <a:ea typeface="+mn-ea"/>
                        <a:cs typeface="+mn-cs"/>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marL="0" algn="l" defTabSz="914217" rtl="0" eaLnBrk="1" latinLnBrk="0" hangingPunct="1">
                        <a:lnSpc>
                          <a:spcPct val="120000"/>
                        </a:lnSpc>
                        <a:spcBef>
                          <a:spcPct val="85000"/>
                        </a:spcBef>
                        <a:buClr>
                          <a:srgbClr val="1E2866"/>
                        </a:buClr>
                      </a:pPr>
                      <a:endParaRPr lang="en-US" sz="900" b="0" kern="1200">
                        <a:solidFill>
                          <a:schemeClr val="bg1"/>
                        </a:solidFill>
                        <a:latin typeface="+mn-lt"/>
                        <a:ea typeface="+mn-ea"/>
                        <a:cs typeface="+mn-cs"/>
                      </a:endParaRPr>
                    </a:p>
                  </a:txBody>
                  <a:tcPr marL="0" marR="0" marT="0" marB="0">
                    <a:lnL w="12700" cmpd="sng">
                      <a:noFill/>
                    </a:lnL>
                    <a:lnR w="12700" cap="flat" cmpd="sng" algn="ctr">
                      <a:solidFill>
                        <a:schemeClr val="bg1"/>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11"/>
                  </a:ext>
                </a:extLst>
              </a:tr>
              <a:tr h="180469">
                <a:tc>
                  <a:txBody>
                    <a:bodyPr/>
                    <a:lstStyle/>
                    <a:p>
                      <a:pPr marL="0" algn="l" defTabSz="914217" rtl="0" eaLnBrk="1" latinLnBrk="0" hangingPunct="1">
                        <a:lnSpc>
                          <a:spcPct val="120000"/>
                        </a:lnSpc>
                        <a:spcBef>
                          <a:spcPct val="85000"/>
                        </a:spcBef>
                        <a:buClr>
                          <a:srgbClr val="1E2866"/>
                        </a:buClr>
                      </a:pPr>
                      <a:endParaRPr lang="en-US" sz="900" b="0" kern="1200">
                        <a:solidFill>
                          <a:schemeClr val="bg1"/>
                        </a:solidFill>
                        <a:latin typeface="+mn-lt"/>
                        <a:ea typeface="+mn-ea"/>
                        <a:cs typeface="+mn-cs"/>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marL="0" algn="l" defTabSz="914217" rtl="0" eaLnBrk="1" latinLnBrk="0" hangingPunct="1">
                        <a:lnSpc>
                          <a:spcPct val="120000"/>
                        </a:lnSpc>
                        <a:spcBef>
                          <a:spcPct val="85000"/>
                        </a:spcBef>
                        <a:buClr>
                          <a:srgbClr val="1E2866"/>
                        </a:buClr>
                      </a:pPr>
                      <a:endParaRPr lang="en-US" sz="900" b="0" kern="1200">
                        <a:solidFill>
                          <a:schemeClr val="bg1"/>
                        </a:solidFill>
                        <a:latin typeface="+mn-lt"/>
                        <a:ea typeface="+mn-ea"/>
                        <a:cs typeface="+mn-cs"/>
                      </a:endParaRPr>
                    </a:p>
                  </a:txBody>
                  <a:tcPr marL="0" marR="0" marT="0" marB="0">
                    <a:lnL w="12700" cmpd="sng">
                      <a:noFill/>
                    </a:lnL>
                    <a:lnR w="12700" cap="flat" cmpd="sng" algn="ctr">
                      <a:solidFill>
                        <a:schemeClr val="bg1"/>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12"/>
                  </a:ext>
                </a:extLst>
              </a:tr>
            </a:tbl>
          </a:graphicData>
        </a:graphic>
      </p:graphicFrame>
      <p:sp>
        <p:nvSpPr>
          <p:cNvPr id="12" name="Rectangle 11">
            <a:extLst>
              <a:ext uri="{FF2B5EF4-FFF2-40B4-BE49-F238E27FC236}">
                <a16:creationId xmlns:a16="http://schemas.microsoft.com/office/drawing/2014/main" id="{E707C7FC-2A1A-4246-B358-DAB05E8BAFED}"/>
              </a:ext>
            </a:extLst>
          </p:cNvPr>
          <p:cNvSpPr/>
          <p:nvPr userDrawn="1"/>
        </p:nvSpPr>
        <p:spPr>
          <a:xfrm>
            <a:off x="-1" y="83919"/>
            <a:ext cx="6096000" cy="31883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47" tIns="45673" rIns="91347" bIns="45673" numCol="1" spcCol="0" rtlCol="0" fromWordArt="0" anchor="ctr" anchorCtr="0" forceAA="0" compatLnSpc="1">
            <a:prstTxWarp prst="textNoShape">
              <a:avLst/>
            </a:prstTxWarp>
            <a:noAutofit/>
          </a:bodyPr>
          <a:lstStyle/>
          <a:p>
            <a:pPr algn="ctr">
              <a:buClr>
                <a:prstClr val="black"/>
              </a:buClr>
              <a:defRPr/>
            </a:pPr>
            <a:r>
              <a:rPr lang="en-US" sz="1400" b="0" err="1">
                <a:solidFill>
                  <a:prstClr val="white"/>
                </a:solidFill>
              </a:rPr>
              <a:t>Måned</a:t>
            </a:r>
            <a:r>
              <a:rPr lang="en-US" sz="1400" b="0">
                <a:solidFill>
                  <a:prstClr val="white"/>
                </a:solidFill>
              </a:rPr>
              <a:t> Anno</a:t>
            </a:r>
          </a:p>
        </p:txBody>
      </p:sp>
      <p:cxnSp>
        <p:nvCxnSpPr>
          <p:cNvPr id="13" name="Straight Connector 12">
            <a:extLst>
              <a:ext uri="{FF2B5EF4-FFF2-40B4-BE49-F238E27FC236}">
                <a16:creationId xmlns:a16="http://schemas.microsoft.com/office/drawing/2014/main" id="{AD28FB16-0E2D-46C5-8B73-223F894FD5FC}"/>
              </a:ext>
            </a:extLst>
          </p:cNvPr>
          <p:cNvCxnSpPr>
            <a:cxnSpLocks/>
          </p:cNvCxnSpPr>
          <p:nvPr userDrawn="1"/>
        </p:nvCxnSpPr>
        <p:spPr>
          <a:xfrm>
            <a:off x="2" y="4618159"/>
            <a:ext cx="6095999" cy="0"/>
          </a:xfrm>
          <a:prstGeom prst="line">
            <a:avLst/>
          </a:prstGeom>
          <a:ln w="6350">
            <a:solidFill>
              <a:srgbClr val="8B8A8D"/>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641026347"/>
      </p:ext>
    </p:extLst>
  </p:cSld>
  <p:clrMapOvr>
    <a:masterClrMapping/>
  </p:clrMapOvr>
  <p:hf hdr="0" ftr="0" dt="0"/>
</p:sldLayout>
</file>

<file path=ppt/slideLayouts/slideLayout399.xml><?xml version="1.0" encoding="utf-8"?>
<p:sldLayout xmlns:a="http://schemas.openxmlformats.org/drawingml/2006/main" xmlns:r="http://schemas.openxmlformats.org/officeDocument/2006/relationships" xmlns:p="http://schemas.openxmlformats.org/presentationml/2006/main" userDrawn="1">
  <p:cSld name="Title and Content">
    <p:spTree>
      <p:nvGrpSpPr>
        <p:cNvPr id="1" name=""/>
        <p:cNvGrpSpPr/>
        <p:nvPr/>
      </p:nvGrpSpPr>
      <p:grpSpPr>
        <a:xfrm>
          <a:off x="0" y="0"/>
          <a:ext cx="0" cy="0"/>
          <a:chOff x="0" y="0"/>
          <a:chExt cx="0" cy="0"/>
        </a:xfrm>
      </p:grpSpPr>
      <p:sp>
        <p:nvSpPr>
          <p:cNvPr id="3" name="Content Placeholder 2"/>
          <p:cNvSpPr>
            <a:spLocks noGrp="1"/>
          </p:cNvSpPr>
          <p:nvPr>
            <p:ph idx="1"/>
          </p:nvPr>
        </p:nvSpPr>
        <p:spPr>
          <a:xfrm>
            <a:off x="3" y="1331698"/>
            <a:ext cx="6107544" cy="2385273"/>
          </a:xfrm>
        </p:spPr>
        <p:txBody>
          <a:bodyPr/>
          <a:lstStyle>
            <a:lvl1pPr>
              <a:defRPr sz="3996">
                <a:solidFill>
                  <a:schemeClr val="bg1"/>
                </a:solidFill>
              </a:defRPr>
            </a:lvl1pPr>
            <a:lvl2pPr>
              <a:defRPr sz="3996"/>
            </a:lvl2pPr>
            <a:lvl3pPr>
              <a:defRPr sz="3996"/>
            </a:lvl3pPr>
            <a:lvl4pPr>
              <a:defRPr sz="3996"/>
            </a:lvl4pPr>
            <a:lvl5pPr>
              <a:defRPr sz="3996"/>
            </a:lvl5pPr>
          </a:lstStyle>
          <a:p>
            <a:pPr lvl="0"/>
            <a:r>
              <a:rPr lang="en-US"/>
              <a:t>Click to edit Master text styles</a:t>
            </a:r>
          </a:p>
        </p:txBody>
      </p:sp>
      <p:sp>
        <p:nvSpPr>
          <p:cNvPr id="22" name="Content Placeholder 2">
            <a:extLst>
              <a:ext uri="{FF2B5EF4-FFF2-40B4-BE49-F238E27FC236}">
                <a16:creationId xmlns:a16="http://schemas.microsoft.com/office/drawing/2014/main" id="{03B10AEE-A3C5-4408-8EF9-17166F0B6BA6}"/>
              </a:ext>
            </a:extLst>
          </p:cNvPr>
          <p:cNvSpPr>
            <a:spLocks noGrp="1"/>
          </p:cNvSpPr>
          <p:nvPr>
            <p:ph idx="10"/>
          </p:nvPr>
        </p:nvSpPr>
        <p:spPr>
          <a:xfrm>
            <a:off x="-11541" y="4709995"/>
            <a:ext cx="6107544" cy="287965"/>
          </a:xfrm>
        </p:spPr>
        <p:txBody>
          <a:bodyPr/>
          <a:lstStyle>
            <a:lvl1pPr algn="ctr">
              <a:defRPr sz="1400">
                <a:solidFill>
                  <a:schemeClr val="bg1"/>
                </a:solidFill>
              </a:defRPr>
            </a:lvl1pPr>
            <a:lvl2pPr>
              <a:defRPr sz="3996"/>
            </a:lvl2pPr>
            <a:lvl3pPr>
              <a:defRPr sz="3996"/>
            </a:lvl3pPr>
            <a:lvl4pPr>
              <a:defRPr sz="3996"/>
            </a:lvl4pPr>
            <a:lvl5pPr>
              <a:defRPr sz="3996"/>
            </a:lvl5pPr>
          </a:lstStyle>
          <a:p>
            <a:pPr lvl="0"/>
            <a:r>
              <a:rPr lang="en-US"/>
              <a:t>Click to edit Master text styles</a:t>
            </a:r>
          </a:p>
        </p:txBody>
      </p:sp>
      <p:sp>
        <p:nvSpPr>
          <p:cNvPr id="24" name="Content Placeholder 2">
            <a:extLst>
              <a:ext uri="{FF2B5EF4-FFF2-40B4-BE49-F238E27FC236}">
                <a16:creationId xmlns:a16="http://schemas.microsoft.com/office/drawing/2014/main" id="{3BC63D29-2AE7-4CE6-8B91-3A4F14885B03}"/>
              </a:ext>
            </a:extLst>
          </p:cNvPr>
          <p:cNvSpPr>
            <a:spLocks noGrp="1"/>
          </p:cNvSpPr>
          <p:nvPr>
            <p:ph idx="11"/>
          </p:nvPr>
        </p:nvSpPr>
        <p:spPr>
          <a:xfrm>
            <a:off x="7505" y="91439"/>
            <a:ext cx="6107544" cy="287965"/>
          </a:xfrm>
        </p:spPr>
        <p:txBody>
          <a:bodyPr/>
          <a:lstStyle>
            <a:lvl1pPr algn="ctr">
              <a:defRPr sz="1400">
                <a:solidFill>
                  <a:schemeClr val="bg1"/>
                </a:solidFill>
              </a:defRPr>
            </a:lvl1pPr>
            <a:lvl2pPr>
              <a:defRPr sz="3996"/>
            </a:lvl2pPr>
            <a:lvl3pPr>
              <a:defRPr sz="3996"/>
            </a:lvl3pPr>
            <a:lvl4pPr>
              <a:defRPr sz="3996"/>
            </a:lvl4pPr>
            <a:lvl5pPr>
              <a:defRPr sz="3996"/>
            </a:lvl5pPr>
          </a:lstStyle>
          <a:p>
            <a:pPr lvl="0"/>
            <a:r>
              <a:rPr lang="en-US"/>
              <a:t>Click to edit Master text styles</a:t>
            </a:r>
          </a:p>
        </p:txBody>
      </p:sp>
    </p:spTree>
    <p:extLst>
      <p:ext uri="{BB962C8B-B14F-4D97-AF65-F5344CB8AC3E}">
        <p14:creationId xmlns:p14="http://schemas.microsoft.com/office/powerpoint/2010/main" val="479092804"/>
      </p:ext>
    </p:extLst>
  </p:cSld>
  <p:clrMapOvr>
    <a:masterClrMapping/>
  </p:clrMapOvr>
  <p:hf hdr="0" ftr="0" dt="0"/>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647833" y="360000"/>
            <a:ext cx="7198125" cy="720000"/>
          </a:xfrm>
        </p:spPr>
        <p:txBody>
          <a:bodyPr/>
          <a:lstStyle/>
          <a:p>
            <a:r>
              <a:rPr lang="en-US" dirty="0"/>
              <a:t>Click to edit Master title style</a:t>
            </a:r>
          </a:p>
        </p:txBody>
      </p:sp>
      <p:sp>
        <p:nvSpPr>
          <p:cNvPr id="3" name="Content Placeholder 2"/>
          <p:cNvSpPr>
            <a:spLocks noGrp="1"/>
          </p:cNvSpPr>
          <p:nvPr>
            <p:ph sz="half" idx="1" hasCustomPrompt="1"/>
          </p:nvPr>
        </p:nvSpPr>
        <p:spPr>
          <a:xfrm>
            <a:off x="647833" y="1331694"/>
            <a:ext cx="5362604" cy="4426975"/>
          </a:xfrm>
        </p:spPr>
        <p:txBody>
          <a:bodyPr>
            <a:noAutofit/>
          </a:bodyPr>
          <a:lstStyle>
            <a:lvl1pPr>
              <a:defRPr sz="1600"/>
            </a:lvl1pPr>
            <a:lvl2pPr>
              <a:defRPr sz="1200"/>
            </a:lvl2pPr>
            <a:lvl3pPr>
              <a:defRPr sz="1200"/>
            </a:lvl3pPr>
            <a:lvl4pPr>
              <a:defRPr sz="1200"/>
            </a:lvl4pPr>
            <a:lvl5pPr>
              <a:defRPr sz="1200"/>
            </a:lvl5pPr>
            <a:lvl6pPr>
              <a:defRPr sz="2099"/>
            </a:lvl6pPr>
            <a:lvl7pPr>
              <a:defRPr sz="2099"/>
            </a:lvl7pPr>
            <a:lvl8pPr>
              <a:defRPr sz="2099"/>
            </a:lvl8pPr>
            <a:lvl9pPr>
              <a:defRPr sz="2099"/>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hasCustomPrompt="1"/>
          </p:nvPr>
        </p:nvSpPr>
        <p:spPr>
          <a:xfrm>
            <a:off x="6190391" y="1331694"/>
            <a:ext cx="5362604" cy="4426975"/>
          </a:xfrm>
        </p:spPr>
        <p:txBody>
          <a:bodyPr>
            <a:noAutofit/>
          </a:bodyPr>
          <a:lstStyle>
            <a:lvl1pPr>
              <a:defRPr sz="1600"/>
            </a:lvl1pPr>
            <a:lvl2pPr>
              <a:defRPr sz="1200"/>
            </a:lvl2pPr>
            <a:lvl3pPr>
              <a:defRPr sz="1200"/>
            </a:lvl3pPr>
            <a:lvl4pPr>
              <a:defRPr sz="1200"/>
            </a:lvl4pPr>
            <a:lvl5pPr>
              <a:defRPr sz="1200"/>
            </a:lvl5pPr>
            <a:lvl6pPr>
              <a:defRPr sz="2099"/>
            </a:lvl6pPr>
            <a:lvl7pPr>
              <a:defRPr sz="2099"/>
            </a:lvl7pPr>
            <a:lvl8pPr>
              <a:defRPr sz="2099"/>
            </a:lvl8pPr>
            <a:lvl9pPr>
              <a:defRPr sz="2099"/>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Slide Number Placeholder 6"/>
          <p:cNvSpPr>
            <a:spLocks noGrp="1"/>
          </p:cNvSpPr>
          <p:nvPr>
            <p:ph type="sldNum" sz="quarter" idx="12"/>
          </p:nvPr>
        </p:nvSpPr>
        <p:spPr/>
        <p:txBody>
          <a:bodyPr/>
          <a:lstStyle/>
          <a:p>
            <a:fld id="{D14BCCD3-0010-4FBA-B965-2126ADC31932}" type="slidenum">
              <a:rPr lang="en-US" smtClean="0"/>
              <a:pPr/>
              <a:t>‹#›</a:t>
            </a:fld>
            <a:endParaRPr lang="en-US" dirty="0"/>
          </a:p>
        </p:txBody>
      </p:sp>
      <p:sp>
        <p:nvSpPr>
          <p:cNvPr id="5" name="Footer Placeholder 4"/>
          <p:cNvSpPr>
            <a:spLocks noGrp="1"/>
          </p:cNvSpPr>
          <p:nvPr>
            <p:ph type="ftr" sz="quarter" idx="13"/>
          </p:nvPr>
        </p:nvSpPr>
        <p:spPr/>
        <p:txBody>
          <a:bodyPr/>
          <a:lstStyle/>
          <a:p>
            <a:endParaRPr lang="en-US" dirty="0"/>
          </a:p>
        </p:txBody>
      </p:sp>
    </p:spTree>
    <p:extLst>
      <p:ext uri="{BB962C8B-B14F-4D97-AF65-F5344CB8AC3E}">
        <p14:creationId xmlns:p14="http://schemas.microsoft.com/office/powerpoint/2010/main" val="784283809"/>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showMasterSp="0" preserve="1" userDrawn="1">
  <p:cSld name="Title Slide Pulse Pattern">
    <p:bg>
      <p:bgPr>
        <a:solidFill>
          <a:schemeClr val="accent1"/>
        </a:soli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647833" y="1338890"/>
            <a:ext cx="7198125" cy="748627"/>
          </a:xfrm>
        </p:spPr>
        <p:txBody>
          <a:bodyPr>
            <a:noAutofit/>
          </a:bodyPr>
          <a:lstStyle>
            <a:lvl1pPr>
              <a:defRPr sz="2399">
                <a:solidFill>
                  <a:srgbClr val="FBD9CA"/>
                </a:solidFill>
              </a:defRPr>
            </a:lvl1pPr>
          </a:lstStyle>
          <a:p>
            <a:r>
              <a:rPr lang="en-US" dirty="0"/>
              <a:t>Click to edit Master title style</a:t>
            </a:r>
          </a:p>
        </p:txBody>
      </p:sp>
      <p:sp>
        <p:nvSpPr>
          <p:cNvPr id="3" name="Subtitle 2"/>
          <p:cNvSpPr>
            <a:spLocks noGrp="1"/>
          </p:cNvSpPr>
          <p:nvPr>
            <p:ph type="subTitle" idx="1"/>
          </p:nvPr>
        </p:nvSpPr>
        <p:spPr>
          <a:xfrm>
            <a:off x="647833" y="2133156"/>
            <a:ext cx="7198125" cy="360000"/>
          </a:xfrm>
        </p:spPr>
        <p:txBody>
          <a:bodyPr/>
          <a:lstStyle>
            <a:lvl1pPr marL="0" indent="0" algn="l">
              <a:buNone/>
              <a:defRPr b="1">
                <a:solidFill>
                  <a:srgbClr val="FFFFFF"/>
                </a:solidFill>
              </a:defRPr>
            </a:lvl1pPr>
            <a:lvl2pPr marL="544080" indent="0" algn="ctr">
              <a:buNone/>
              <a:defRPr>
                <a:solidFill>
                  <a:schemeClr val="tx1">
                    <a:tint val="75000"/>
                  </a:schemeClr>
                </a:solidFill>
              </a:defRPr>
            </a:lvl2pPr>
            <a:lvl3pPr marL="1088158" indent="0" algn="ctr">
              <a:buNone/>
              <a:defRPr>
                <a:solidFill>
                  <a:schemeClr val="tx1">
                    <a:tint val="75000"/>
                  </a:schemeClr>
                </a:solidFill>
              </a:defRPr>
            </a:lvl3pPr>
            <a:lvl4pPr marL="1632238" indent="0" algn="ctr">
              <a:buNone/>
              <a:defRPr>
                <a:solidFill>
                  <a:schemeClr val="tx1">
                    <a:tint val="75000"/>
                  </a:schemeClr>
                </a:solidFill>
              </a:defRPr>
            </a:lvl4pPr>
            <a:lvl5pPr marL="2176318" indent="0" algn="ctr">
              <a:buNone/>
              <a:defRPr>
                <a:solidFill>
                  <a:schemeClr val="tx1">
                    <a:tint val="75000"/>
                  </a:schemeClr>
                </a:solidFill>
              </a:defRPr>
            </a:lvl5pPr>
            <a:lvl6pPr marL="2720399" indent="0" algn="ctr">
              <a:buNone/>
              <a:defRPr>
                <a:solidFill>
                  <a:schemeClr val="tx1">
                    <a:tint val="75000"/>
                  </a:schemeClr>
                </a:solidFill>
              </a:defRPr>
            </a:lvl6pPr>
            <a:lvl7pPr marL="3264477" indent="0" algn="ctr">
              <a:buNone/>
              <a:defRPr>
                <a:solidFill>
                  <a:schemeClr val="tx1">
                    <a:tint val="75000"/>
                  </a:schemeClr>
                </a:solidFill>
              </a:defRPr>
            </a:lvl7pPr>
            <a:lvl8pPr marL="3808557" indent="0" algn="ctr">
              <a:buNone/>
              <a:defRPr>
                <a:solidFill>
                  <a:schemeClr val="tx1">
                    <a:tint val="75000"/>
                  </a:schemeClr>
                </a:solidFill>
              </a:defRPr>
            </a:lvl8pPr>
            <a:lvl9pPr marL="4352636" indent="0" algn="ctr">
              <a:buNone/>
              <a:defRPr>
                <a:solidFill>
                  <a:schemeClr val="tx1">
                    <a:tint val="75000"/>
                  </a:schemeClr>
                </a:solidFill>
              </a:defRPr>
            </a:lvl9pPr>
          </a:lstStyle>
          <a:p>
            <a:r>
              <a:rPr lang="en-US" dirty="0"/>
              <a:t>Click to edit Master subtitle style</a:t>
            </a:r>
          </a:p>
        </p:txBody>
      </p:sp>
      <p:sp>
        <p:nvSpPr>
          <p:cNvPr id="21" name="Text Placeholder 20"/>
          <p:cNvSpPr>
            <a:spLocks noGrp="1"/>
          </p:cNvSpPr>
          <p:nvPr>
            <p:ph type="body" sz="quarter" idx="13" hasCustomPrompt="1"/>
          </p:nvPr>
        </p:nvSpPr>
        <p:spPr>
          <a:xfrm>
            <a:off x="647833" y="2591401"/>
            <a:ext cx="7198125" cy="215949"/>
          </a:xfrm>
        </p:spPr>
        <p:txBody>
          <a:bodyPr>
            <a:noAutofit/>
          </a:bodyPr>
          <a:lstStyle>
            <a:lvl1pPr marL="0" indent="0">
              <a:buNone/>
              <a:defRPr sz="1300">
                <a:solidFill>
                  <a:srgbClr val="FFFFFF"/>
                </a:solidFill>
              </a:defRPr>
            </a:lvl1pPr>
            <a:lvl2pPr marL="257046" indent="0">
              <a:buNone/>
              <a:defRPr>
                <a:solidFill>
                  <a:schemeClr val="accent2"/>
                </a:solidFill>
              </a:defRPr>
            </a:lvl2pPr>
            <a:lvl3pPr marL="514091" indent="0">
              <a:buNone/>
              <a:defRPr>
                <a:solidFill>
                  <a:schemeClr val="accent2"/>
                </a:solidFill>
              </a:defRPr>
            </a:lvl3pPr>
            <a:lvl4pPr marL="771137" indent="0">
              <a:buNone/>
              <a:defRPr>
                <a:solidFill>
                  <a:schemeClr val="accent2"/>
                </a:solidFill>
              </a:defRPr>
            </a:lvl4pPr>
            <a:lvl5pPr marL="1028181" indent="0">
              <a:buNone/>
              <a:defRPr>
                <a:solidFill>
                  <a:schemeClr val="accent2"/>
                </a:solidFill>
              </a:defRPr>
            </a:lvl5pPr>
          </a:lstStyle>
          <a:p>
            <a:pPr lvl="0"/>
            <a:r>
              <a:rPr lang="en-US" dirty="0"/>
              <a:t>Name, title</a:t>
            </a:r>
          </a:p>
        </p:txBody>
      </p:sp>
      <p:sp>
        <p:nvSpPr>
          <p:cNvPr id="22" name="Text Placeholder 20"/>
          <p:cNvSpPr>
            <a:spLocks noGrp="1"/>
          </p:cNvSpPr>
          <p:nvPr>
            <p:ph type="body" sz="quarter" idx="14" hasCustomPrompt="1"/>
          </p:nvPr>
        </p:nvSpPr>
        <p:spPr>
          <a:xfrm>
            <a:off x="647833" y="2843343"/>
            <a:ext cx="7198125" cy="215949"/>
          </a:xfrm>
        </p:spPr>
        <p:txBody>
          <a:bodyPr>
            <a:noAutofit/>
          </a:bodyPr>
          <a:lstStyle>
            <a:lvl1pPr marL="0" indent="0">
              <a:buNone/>
              <a:defRPr sz="1300">
                <a:solidFill>
                  <a:srgbClr val="FFFFFF"/>
                </a:solidFill>
              </a:defRPr>
            </a:lvl1pPr>
            <a:lvl2pPr marL="257046" indent="0">
              <a:buNone/>
              <a:defRPr>
                <a:solidFill>
                  <a:schemeClr val="accent2"/>
                </a:solidFill>
              </a:defRPr>
            </a:lvl2pPr>
            <a:lvl3pPr marL="514091" indent="0">
              <a:buNone/>
              <a:defRPr>
                <a:solidFill>
                  <a:schemeClr val="accent2"/>
                </a:solidFill>
              </a:defRPr>
            </a:lvl3pPr>
            <a:lvl4pPr marL="771137" indent="0">
              <a:buNone/>
              <a:defRPr>
                <a:solidFill>
                  <a:schemeClr val="accent2"/>
                </a:solidFill>
              </a:defRPr>
            </a:lvl4pPr>
            <a:lvl5pPr marL="1028181" indent="0">
              <a:buNone/>
              <a:defRPr>
                <a:solidFill>
                  <a:schemeClr val="accent2"/>
                </a:solidFill>
              </a:defRPr>
            </a:lvl5pPr>
          </a:lstStyle>
          <a:p>
            <a:pPr lvl="0"/>
            <a:r>
              <a:rPr lang="en-US" dirty="0"/>
              <a:t>Date</a:t>
            </a:r>
          </a:p>
        </p:txBody>
      </p:sp>
      <p:grpSp>
        <p:nvGrpSpPr>
          <p:cNvPr id="60" name="Pulse"/>
          <p:cNvGrpSpPr/>
          <p:nvPr userDrawn="1"/>
        </p:nvGrpSpPr>
        <p:grpSpPr>
          <a:xfrm>
            <a:off x="1" y="2990161"/>
            <a:ext cx="12200823" cy="3558351"/>
            <a:chOff x="0" y="2990850"/>
            <a:chExt cx="12204700" cy="3559175"/>
          </a:xfrm>
          <a:solidFill>
            <a:srgbClr val="0000FF"/>
          </a:solidFill>
        </p:grpSpPr>
        <p:sp>
          <p:nvSpPr>
            <p:cNvPr id="11" name="Freeform 5"/>
            <p:cNvSpPr>
              <a:spLocks/>
            </p:cNvSpPr>
            <p:nvPr userDrawn="1"/>
          </p:nvSpPr>
          <p:spPr bwMode="auto">
            <a:xfrm>
              <a:off x="1820863" y="4627563"/>
              <a:ext cx="260350" cy="439738"/>
            </a:xfrm>
            <a:custGeom>
              <a:avLst/>
              <a:gdLst>
                <a:gd name="T0" fmla="*/ 41 w 82"/>
                <a:gd name="T1" fmla="*/ 138 h 138"/>
                <a:gd name="T2" fmla="*/ 41 w 82"/>
                <a:gd name="T3" fmla="*/ 138 h 138"/>
                <a:gd name="T4" fmla="*/ 0 w 82"/>
                <a:gd name="T5" fmla="*/ 96 h 138"/>
                <a:gd name="T6" fmla="*/ 0 w 82"/>
                <a:gd name="T7" fmla="*/ 41 h 138"/>
                <a:gd name="T8" fmla="*/ 41 w 82"/>
                <a:gd name="T9" fmla="*/ 0 h 138"/>
                <a:gd name="T10" fmla="*/ 82 w 82"/>
                <a:gd name="T11" fmla="*/ 41 h 138"/>
                <a:gd name="T12" fmla="*/ 82 w 82"/>
                <a:gd name="T13" fmla="*/ 96 h 138"/>
                <a:gd name="T14" fmla="*/ 41 w 82"/>
                <a:gd name="T15" fmla="*/ 138 h 13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138">
                  <a:moveTo>
                    <a:pt x="41" y="138"/>
                  </a:moveTo>
                  <a:cubicBezTo>
                    <a:pt x="41" y="138"/>
                    <a:pt x="41" y="138"/>
                    <a:pt x="41" y="138"/>
                  </a:cubicBezTo>
                  <a:cubicBezTo>
                    <a:pt x="19" y="138"/>
                    <a:pt x="0" y="119"/>
                    <a:pt x="0" y="96"/>
                  </a:cubicBezTo>
                  <a:cubicBezTo>
                    <a:pt x="0" y="41"/>
                    <a:pt x="0" y="41"/>
                    <a:pt x="0" y="41"/>
                  </a:cubicBezTo>
                  <a:cubicBezTo>
                    <a:pt x="0" y="19"/>
                    <a:pt x="19" y="0"/>
                    <a:pt x="41" y="0"/>
                  </a:cubicBezTo>
                  <a:cubicBezTo>
                    <a:pt x="64" y="0"/>
                    <a:pt x="82" y="19"/>
                    <a:pt x="82" y="41"/>
                  </a:cubicBezTo>
                  <a:cubicBezTo>
                    <a:pt x="82" y="96"/>
                    <a:pt x="82" y="96"/>
                    <a:pt x="82" y="96"/>
                  </a:cubicBezTo>
                  <a:cubicBezTo>
                    <a:pt x="82" y="119"/>
                    <a:pt x="64" y="138"/>
                    <a:pt x="41" y="13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buClr>
                  <a:prstClr val="black"/>
                </a:buClr>
              </a:pPr>
              <a:endParaRPr lang="en-GB" sz="2099" dirty="0">
                <a:solidFill>
                  <a:prstClr val="black"/>
                </a:solidFill>
                <a:latin typeface="Arial"/>
              </a:endParaRPr>
            </a:p>
          </p:txBody>
        </p:sp>
        <p:sp>
          <p:nvSpPr>
            <p:cNvPr id="12" name="Freeform 6"/>
            <p:cNvSpPr>
              <a:spLocks/>
            </p:cNvSpPr>
            <p:nvPr userDrawn="1"/>
          </p:nvSpPr>
          <p:spPr bwMode="auto">
            <a:xfrm>
              <a:off x="1211263" y="4605338"/>
              <a:ext cx="434975" cy="1092200"/>
            </a:xfrm>
            <a:custGeom>
              <a:avLst/>
              <a:gdLst>
                <a:gd name="T0" fmla="*/ 69 w 137"/>
                <a:gd name="T1" fmla="*/ 343 h 343"/>
                <a:gd name="T2" fmla="*/ 69 w 137"/>
                <a:gd name="T3" fmla="*/ 343 h 343"/>
                <a:gd name="T4" fmla="*/ 0 w 137"/>
                <a:gd name="T5" fmla="*/ 275 h 343"/>
                <a:gd name="T6" fmla="*/ 0 w 137"/>
                <a:gd name="T7" fmla="*/ 69 h 343"/>
                <a:gd name="T8" fmla="*/ 69 w 137"/>
                <a:gd name="T9" fmla="*/ 0 h 343"/>
                <a:gd name="T10" fmla="*/ 137 w 137"/>
                <a:gd name="T11" fmla="*/ 69 h 343"/>
                <a:gd name="T12" fmla="*/ 137 w 137"/>
                <a:gd name="T13" fmla="*/ 275 h 343"/>
                <a:gd name="T14" fmla="*/ 69 w 137"/>
                <a:gd name="T15" fmla="*/ 343 h 3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7" h="343">
                  <a:moveTo>
                    <a:pt x="69" y="343"/>
                  </a:moveTo>
                  <a:cubicBezTo>
                    <a:pt x="69" y="343"/>
                    <a:pt x="69" y="343"/>
                    <a:pt x="69" y="343"/>
                  </a:cubicBezTo>
                  <a:cubicBezTo>
                    <a:pt x="31" y="343"/>
                    <a:pt x="0" y="313"/>
                    <a:pt x="0" y="275"/>
                  </a:cubicBezTo>
                  <a:cubicBezTo>
                    <a:pt x="0" y="69"/>
                    <a:pt x="0" y="69"/>
                    <a:pt x="0" y="69"/>
                  </a:cubicBezTo>
                  <a:cubicBezTo>
                    <a:pt x="0" y="31"/>
                    <a:pt x="31" y="0"/>
                    <a:pt x="69" y="0"/>
                  </a:cubicBezTo>
                  <a:cubicBezTo>
                    <a:pt x="106" y="0"/>
                    <a:pt x="137" y="31"/>
                    <a:pt x="137" y="69"/>
                  </a:cubicBezTo>
                  <a:cubicBezTo>
                    <a:pt x="137" y="275"/>
                    <a:pt x="137" y="275"/>
                    <a:pt x="137" y="275"/>
                  </a:cubicBezTo>
                  <a:cubicBezTo>
                    <a:pt x="137" y="313"/>
                    <a:pt x="106" y="343"/>
                    <a:pt x="69" y="34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buClr>
                  <a:prstClr val="black"/>
                </a:buClr>
              </a:pPr>
              <a:endParaRPr lang="en-GB" sz="2099" dirty="0">
                <a:solidFill>
                  <a:prstClr val="black"/>
                </a:solidFill>
                <a:latin typeface="Arial"/>
              </a:endParaRPr>
            </a:p>
          </p:txBody>
        </p:sp>
        <p:sp>
          <p:nvSpPr>
            <p:cNvPr id="14" name="Freeform 7"/>
            <p:cNvSpPr>
              <a:spLocks/>
            </p:cNvSpPr>
            <p:nvPr userDrawn="1"/>
          </p:nvSpPr>
          <p:spPr bwMode="auto">
            <a:xfrm>
              <a:off x="447675" y="4105275"/>
              <a:ext cx="544513" cy="2444750"/>
            </a:xfrm>
            <a:custGeom>
              <a:avLst/>
              <a:gdLst>
                <a:gd name="T0" fmla="*/ 86 w 171"/>
                <a:gd name="T1" fmla="*/ 768 h 768"/>
                <a:gd name="T2" fmla="*/ 86 w 171"/>
                <a:gd name="T3" fmla="*/ 768 h 768"/>
                <a:gd name="T4" fmla="*/ 0 w 171"/>
                <a:gd name="T5" fmla="*/ 682 h 768"/>
                <a:gd name="T6" fmla="*/ 0 w 171"/>
                <a:gd name="T7" fmla="*/ 85 h 768"/>
                <a:gd name="T8" fmla="*/ 86 w 171"/>
                <a:gd name="T9" fmla="*/ 0 h 768"/>
                <a:gd name="T10" fmla="*/ 171 w 171"/>
                <a:gd name="T11" fmla="*/ 85 h 768"/>
                <a:gd name="T12" fmla="*/ 171 w 171"/>
                <a:gd name="T13" fmla="*/ 682 h 768"/>
                <a:gd name="T14" fmla="*/ 86 w 171"/>
                <a:gd name="T15" fmla="*/ 768 h 76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1" h="768">
                  <a:moveTo>
                    <a:pt x="86" y="768"/>
                  </a:moveTo>
                  <a:cubicBezTo>
                    <a:pt x="86" y="768"/>
                    <a:pt x="86" y="768"/>
                    <a:pt x="86" y="768"/>
                  </a:cubicBezTo>
                  <a:cubicBezTo>
                    <a:pt x="38" y="768"/>
                    <a:pt x="0" y="730"/>
                    <a:pt x="0" y="682"/>
                  </a:cubicBezTo>
                  <a:cubicBezTo>
                    <a:pt x="0" y="85"/>
                    <a:pt x="0" y="85"/>
                    <a:pt x="0" y="85"/>
                  </a:cubicBezTo>
                  <a:cubicBezTo>
                    <a:pt x="0" y="38"/>
                    <a:pt x="38" y="0"/>
                    <a:pt x="86" y="0"/>
                  </a:cubicBezTo>
                  <a:cubicBezTo>
                    <a:pt x="133" y="0"/>
                    <a:pt x="171" y="38"/>
                    <a:pt x="171" y="85"/>
                  </a:cubicBezTo>
                  <a:cubicBezTo>
                    <a:pt x="171" y="682"/>
                    <a:pt x="171" y="682"/>
                    <a:pt x="171" y="682"/>
                  </a:cubicBezTo>
                  <a:cubicBezTo>
                    <a:pt x="171" y="730"/>
                    <a:pt x="133" y="768"/>
                    <a:pt x="86" y="76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buClr>
                  <a:prstClr val="black"/>
                </a:buClr>
              </a:pPr>
              <a:endParaRPr lang="en-GB" sz="2099" dirty="0">
                <a:solidFill>
                  <a:prstClr val="black"/>
                </a:solidFill>
                <a:latin typeface="Arial"/>
              </a:endParaRPr>
            </a:p>
          </p:txBody>
        </p:sp>
        <p:sp>
          <p:nvSpPr>
            <p:cNvPr id="15" name="Freeform 8"/>
            <p:cNvSpPr>
              <a:spLocks/>
            </p:cNvSpPr>
            <p:nvPr userDrawn="1"/>
          </p:nvSpPr>
          <p:spPr bwMode="auto">
            <a:xfrm>
              <a:off x="10529888" y="3994150"/>
              <a:ext cx="434975" cy="1092200"/>
            </a:xfrm>
            <a:custGeom>
              <a:avLst/>
              <a:gdLst>
                <a:gd name="T0" fmla="*/ 69 w 137"/>
                <a:gd name="T1" fmla="*/ 343 h 343"/>
                <a:gd name="T2" fmla="*/ 69 w 137"/>
                <a:gd name="T3" fmla="*/ 343 h 343"/>
                <a:gd name="T4" fmla="*/ 0 w 137"/>
                <a:gd name="T5" fmla="*/ 275 h 343"/>
                <a:gd name="T6" fmla="*/ 0 w 137"/>
                <a:gd name="T7" fmla="*/ 69 h 343"/>
                <a:gd name="T8" fmla="*/ 69 w 137"/>
                <a:gd name="T9" fmla="*/ 0 h 343"/>
                <a:gd name="T10" fmla="*/ 137 w 137"/>
                <a:gd name="T11" fmla="*/ 69 h 343"/>
                <a:gd name="T12" fmla="*/ 137 w 137"/>
                <a:gd name="T13" fmla="*/ 275 h 343"/>
                <a:gd name="T14" fmla="*/ 69 w 137"/>
                <a:gd name="T15" fmla="*/ 343 h 3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7" h="343">
                  <a:moveTo>
                    <a:pt x="69" y="343"/>
                  </a:moveTo>
                  <a:cubicBezTo>
                    <a:pt x="69" y="343"/>
                    <a:pt x="69" y="343"/>
                    <a:pt x="69" y="343"/>
                  </a:cubicBezTo>
                  <a:cubicBezTo>
                    <a:pt x="31" y="343"/>
                    <a:pt x="0" y="313"/>
                    <a:pt x="0" y="275"/>
                  </a:cubicBezTo>
                  <a:cubicBezTo>
                    <a:pt x="0" y="69"/>
                    <a:pt x="0" y="69"/>
                    <a:pt x="0" y="69"/>
                  </a:cubicBezTo>
                  <a:cubicBezTo>
                    <a:pt x="0" y="31"/>
                    <a:pt x="31" y="0"/>
                    <a:pt x="69" y="0"/>
                  </a:cubicBezTo>
                  <a:cubicBezTo>
                    <a:pt x="107" y="0"/>
                    <a:pt x="137" y="31"/>
                    <a:pt x="137" y="69"/>
                  </a:cubicBezTo>
                  <a:cubicBezTo>
                    <a:pt x="137" y="275"/>
                    <a:pt x="137" y="275"/>
                    <a:pt x="137" y="275"/>
                  </a:cubicBezTo>
                  <a:cubicBezTo>
                    <a:pt x="137" y="313"/>
                    <a:pt x="107" y="343"/>
                    <a:pt x="69" y="34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buClr>
                  <a:prstClr val="black"/>
                </a:buClr>
              </a:pPr>
              <a:endParaRPr lang="en-GB" sz="2099" dirty="0">
                <a:solidFill>
                  <a:prstClr val="black"/>
                </a:solidFill>
                <a:latin typeface="Arial"/>
              </a:endParaRPr>
            </a:p>
          </p:txBody>
        </p:sp>
        <p:sp>
          <p:nvSpPr>
            <p:cNvPr id="16" name="Freeform 9"/>
            <p:cNvSpPr>
              <a:spLocks/>
            </p:cNvSpPr>
            <p:nvPr userDrawn="1"/>
          </p:nvSpPr>
          <p:spPr bwMode="auto">
            <a:xfrm>
              <a:off x="10094913" y="4627563"/>
              <a:ext cx="260350" cy="439738"/>
            </a:xfrm>
            <a:custGeom>
              <a:avLst/>
              <a:gdLst>
                <a:gd name="T0" fmla="*/ 41 w 82"/>
                <a:gd name="T1" fmla="*/ 138 h 138"/>
                <a:gd name="T2" fmla="*/ 41 w 82"/>
                <a:gd name="T3" fmla="*/ 138 h 138"/>
                <a:gd name="T4" fmla="*/ 0 w 82"/>
                <a:gd name="T5" fmla="*/ 96 h 138"/>
                <a:gd name="T6" fmla="*/ 0 w 82"/>
                <a:gd name="T7" fmla="*/ 41 h 138"/>
                <a:gd name="T8" fmla="*/ 41 w 82"/>
                <a:gd name="T9" fmla="*/ 0 h 138"/>
                <a:gd name="T10" fmla="*/ 82 w 82"/>
                <a:gd name="T11" fmla="*/ 41 h 138"/>
                <a:gd name="T12" fmla="*/ 82 w 82"/>
                <a:gd name="T13" fmla="*/ 96 h 138"/>
                <a:gd name="T14" fmla="*/ 41 w 82"/>
                <a:gd name="T15" fmla="*/ 138 h 13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138">
                  <a:moveTo>
                    <a:pt x="41" y="138"/>
                  </a:moveTo>
                  <a:cubicBezTo>
                    <a:pt x="41" y="138"/>
                    <a:pt x="41" y="138"/>
                    <a:pt x="41" y="138"/>
                  </a:cubicBezTo>
                  <a:cubicBezTo>
                    <a:pt x="18" y="138"/>
                    <a:pt x="0" y="119"/>
                    <a:pt x="0" y="96"/>
                  </a:cubicBezTo>
                  <a:cubicBezTo>
                    <a:pt x="0" y="41"/>
                    <a:pt x="0" y="41"/>
                    <a:pt x="0" y="41"/>
                  </a:cubicBezTo>
                  <a:cubicBezTo>
                    <a:pt x="0" y="19"/>
                    <a:pt x="18" y="0"/>
                    <a:pt x="41" y="0"/>
                  </a:cubicBezTo>
                  <a:cubicBezTo>
                    <a:pt x="63" y="0"/>
                    <a:pt x="82" y="19"/>
                    <a:pt x="82" y="41"/>
                  </a:cubicBezTo>
                  <a:cubicBezTo>
                    <a:pt x="82" y="96"/>
                    <a:pt x="82" y="96"/>
                    <a:pt x="82" y="96"/>
                  </a:cubicBezTo>
                  <a:cubicBezTo>
                    <a:pt x="82" y="119"/>
                    <a:pt x="63" y="138"/>
                    <a:pt x="41" y="13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buClr>
                  <a:prstClr val="black"/>
                </a:buClr>
              </a:pPr>
              <a:endParaRPr lang="en-GB" sz="2099" dirty="0">
                <a:solidFill>
                  <a:prstClr val="black"/>
                </a:solidFill>
                <a:latin typeface="Arial"/>
              </a:endParaRPr>
            </a:p>
          </p:txBody>
        </p:sp>
        <p:sp>
          <p:nvSpPr>
            <p:cNvPr id="17" name="Freeform 10"/>
            <p:cNvSpPr>
              <a:spLocks/>
            </p:cNvSpPr>
            <p:nvPr userDrawn="1"/>
          </p:nvSpPr>
          <p:spPr bwMode="auto">
            <a:xfrm>
              <a:off x="11183938" y="3144838"/>
              <a:ext cx="544513" cy="2444750"/>
            </a:xfrm>
            <a:custGeom>
              <a:avLst/>
              <a:gdLst>
                <a:gd name="T0" fmla="*/ 86 w 171"/>
                <a:gd name="T1" fmla="*/ 768 h 768"/>
                <a:gd name="T2" fmla="*/ 86 w 171"/>
                <a:gd name="T3" fmla="*/ 768 h 768"/>
                <a:gd name="T4" fmla="*/ 0 w 171"/>
                <a:gd name="T5" fmla="*/ 682 h 768"/>
                <a:gd name="T6" fmla="*/ 0 w 171"/>
                <a:gd name="T7" fmla="*/ 85 h 768"/>
                <a:gd name="T8" fmla="*/ 86 w 171"/>
                <a:gd name="T9" fmla="*/ 0 h 768"/>
                <a:gd name="T10" fmla="*/ 171 w 171"/>
                <a:gd name="T11" fmla="*/ 85 h 768"/>
                <a:gd name="T12" fmla="*/ 171 w 171"/>
                <a:gd name="T13" fmla="*/ 682 h 768"/>
                <a:gd name="T14" fmla="*/ 86 w 171"/>
                <a:gd name="T15" fmla="*/ 768 h 76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1" h="768">
                  <a:moveTo>
                    <a:pt x="86" y="768"/>
                  </a:moveTo>
                  <a:cubicBezTo>
                    <a:pt x="86" y="768"/>
                    <a:pt x="86" y="768"/>
                    <a:pt x="86" y="768"/>
                  </a:cubicBezTo>
                  <a:cubicBezTo>
                    <a:pt x="38" y="768"/>
                    <a:pt x="0" y="730"/>
                    <a:pt x="0" y="682"/>
                  </a:cubicBezTo>
                  <a:cubicBezTo>
                    <a:pt x="0" y="85"/>
                    <a:pt x="0" y="85"/>
                    <a:pt x="0" y="85"/>
                  </a:cubicBezTo>
                  <a:cubicBezTo>
                    <a:pt x="0" y="38"/>
                    <a:pt x="38" y="0"/>
                    <a:pt x="86" y="0"/>
                  </a:cubicBezTo>
                  <a:cubicBezTo>
                    <a:pt x="133" y="0"/>
                    <a:pt x="171" y="38"/>
                    <a:pt x="171" y="85"/>
                  </a:cubicBezTo>
                  <a:cubicBezTo>
                    <a:pt x="171" y="682"/>
                    <a:pt x="171" y="682"/>
                    <a:pt x="171" y="682"/>
                  </a:cubicBezTo>
                  <a:cubicBezTo>
                    <a:pt x="171" y="730"/>
                    <a:pt x="133" y="768"/>
                    <a:pt x="86" y="76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buClr>
                  <a:prstClr val="black"/>
                </a:buClr>
              </a:pPr>
              <a:endParaRPr lang="en-GB" sz="2099" dirty="0">
                <a:solidFill>
                  <a:prstClr val="black"/>
                </a:solidFill>
                <a:latin typeface="Arial"/>
              </a:endParaRPr>
            </a:p>
          </p:txBody>
        </p:sp>
        <p:sp>
          <p:nvSpPr>
            <p:cNvPr id="18" name="Freeform 11"/>
            <p:cNvSpPr>
              <a:spLocks noEditPoints="1"/>
            </p:cNvSpPr>
            <p:nvPr userDrawn="1"/>
          </p:nvSpPr>
          <p:spPr bwMode="auto">
            <a:xfrm>
              <a:off x="7742238" y="4083050"/>
              <a:ext cx="434975" cy="1092200"/>
            </a:xfrm>
            <a:custGeom>
              <a:avLst/>
              <a:gdLst>
                <a:gd name="T0" fmla="*/ 69 w 137"/>
                <a:gd name="T1" fmla="*/ 13 h 343"/>
                <a:gd name="T2" fmla="*/ 124 w 137"/>
                <a:gd name="T3" fmla="*/ 68 h 343"/>
                <a:gd name="T4" fmla="*/ 124 w 137"/>
                <a:gd name="T5" fmla="*/ 274 h 343"/>
                <a:gd name="T6" fmla="*/ 69 w 137"/>
                <a:gd name="T7" fmla="*/ 329 h 343"/>
                <a:gd name="T8" fmla="*/ 14 w 137"/>
                <a:gd name="T9" fmla="*/ 274 h 343"/>
                <a:gd name="T10" fmla="*/ 14 w 137"/>
                <a:gd name="T11" fmla="*/ 68 h 343"/>
                <a:gd name="T12" fmla="*/ 69 w 137"/>
                <a:gd name="T13" fmla="*/ 13 h 343"/>
                <a:gd name="T14" fmla="*/ 69 w 137"/>
                <a:gd name="T15" fmla="*/ 0 h 343"/>
                <a:gd name="T16" fmla="*/ 69 w 137"/>
                <a:gd name="T17" fmla="*/ 0 h 343"/>
                <a:gd name="T18" fmla="*/ 0 w 137"/>
                <a:gd name="T19" fmla="*/ 68 h 343"/>
                <a:gd name="T20" fmla="*/ 0 w 137"/>
                <a:gd name="T21" fmla="*/ 274 h 343"/>
                <a:gd name="T22" fmla="*/ 69 w 137"/>
                <a:gd name="T23" fmla="*/ 343 h 343"/>
                <a:gd name="T24" fmla="*/ 137 w 137"/>
                <a:gd name="T25" fmla="*/ 274 h 343"/>
                <a:gd name="T26" fmla="*/ 137 w 137"/>
                <a:gd name="T27" fmla="*/ 68 h 343"/>
                <a:gd name="T28" fmla="*/ 69 w 137"/>
                <a:gd name="T29" fmla="*/ 0 h 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7" h="343">
                  <a:moveTo>
                    <a:pt x="69" y="13"/>
                  </a:moveTo>
                  <a:cubicBezTo>
                    <a:pt x="99" y="13"/>
                    <a:pt x="124" y="38"/>
                    <a:pt x="124" y="68"/>
                  </a:cubicBezTo>
                  <a:cubicBezTo>
                    <a:pt x="124" y="274"/>
                    <a:pt x="124" y="274"/>
                    <a:pt x="124" y="274"/>
                  </a:cubicBezTo>
                  <a:cubicBezTo>
                    <a:pt x="124" y="304"/>
                    <a:pt x="99" y="329"/>
                    <a:pt x="69" y="329"/>
                  </a:cubicBezTo>
                  <a:cubicBezTo>
                    <a:pt x="39" y="329"/>
                    <a:pt x="14" y="304"/>
                    <a:pt x="14" y="274"/>
                  </a:cubicBezTo>
                  <a:cubicBezTo>
                    <a:pt x="14" y="68"/>
                    <a:pt x="14" y="68"/>
                    <a:pt x="14" y="68"/>
                  </a:cubicBezTo>
                  <a:cubicBezTo>
                    <a:pt x="14" y="38"/>
                    <a:pt x="39" y="13"/>
                    <a:pt x="69" y="13"/>
                  </a:cubicBezTo>
                  <a:moveTo>
                    <a:pt x="69" y="0"/>
                  </a:moveTo>
                  <a:cubicBezTo>
                    <a:pt x="69" y="0"/>
                    <a:pt x="69" y="0"/>
                    <a:pt x="69" y="0"/>
                  </a:cubicBezTo>
                  <a:cubicBezTo>
                    <a:pt x="31" y="0"/>
                    <a:pt x="0" y="30"/>
                    <a:pt x="0" y="68"/>
                  </a:cubicBezTo>
                  <a:cubicBezTo>
                    <a:pt x="0" y="274"/>
                    <a:pt x="0" y="274"/>
                    <a:pt x="0" y="274"/>
                  </a:cubicBezTo>
                  <a:cubicBezTo>
                    <a:pt x="0" y="312"/>
                    <a:pt x="31" y="343"/>
                    <a:pt x="69" y="343"/>
                  </a:cubicBezTo>
                  <a:cubicBezTo>
                    <a:pt x="107" y="343"/>
                    <a:pt x="137" y="312"/>
                    <a:pt x="137" y="274"/>
                  </a:cubicBezTo>
                  <a:cubicBezTo>
                    <a:pt x="137" y="68"/>
                    <a:pt x="137" y="68"/>
                    <a:pt x="137" y="68"/>
                  </a:cubicBezTo>
                  <a:cubicBezTo>
                    <a:pt x="137" y="30"/>
                    <a:pt x="107" y="0"/>
                    <a:pt x="6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buClr>
                  <a:prstClr val="black"/>
                </a:buClr>
              </a:pPr>
              <a:endParaRPr lang="en-GB" sz="2099" dirty="0">
                <a:solidFill>
                  <a:prstClr val="black"/>
                </a:solidFill>
                <a:latin typeface="Arial"/>
              </a:endParaRPr>
            </a:p>
          </p:txBody>
        </p:sp>
        <p:sp>
          <p:nvSpPr>
            <p:cNvPr id="19" name="Freeform 12"/>
            <p:cNvSpPr>
              <a:spLocks/>
            </p:cNvSpPr>
            <p:nvPr userDrawn="1"/>
          </p:nvSpPr>
          <p:spPr bwMode="auto">
            <a:xfrm>
              <a:off x="9480550" y="4605338"/>
              <a:ext cx="439738" cy="1092200"/>
            </a:xfrm>
            <a:custGeom>
              <a:avLst/>
              <a:gdLst>
                <a:gd name="T0" fmla="*/ 69 w 138"/>
                <a:gd name="T1" fmla="*/ 343 h 343"/>
                <a:gd name="T2" fmla="*/ 69 w 138"/>
                <a:gd name="T3" fmla="*/ 343 h 343"/>
                <a:gd name="T4" fmla="*/ 0 w 138"/>
                <a:gd name="T5" fmla="*/ 275 h 343"/>
                <a:gd name="T6" fmla="*/ 0 w 138"/>
                <a:gd name="T7" fmla="*/ 69 h 343"/>
                <a:gd name="T8" fmla="*/ 69 w 138"/>
                <a:gd name="T9" fmla="*/ 0 h 343"/>
                <a:gd name="T10" fmla="*/ 138 w 138"/>
                <a:gd name="T11" fmla="*/ 69 h 343"/>
                <a:gd name="T12" fmla="*/ 138 w 138"/>
                <a:gd name="T13" fmla="*/ 275 h 343"/>
                <a:gd name="T14" fmla="*/ 69 w 138"/>
                <a:gd name="T15" fmla="*/ 343 h 3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8" h="343">
                  <a:moveTo>
                    <a:pt x="69" y="343"/>
                  </a:moveTo>
                  <a:cubicBezTo>
                    <a:pt x="69" y="343"/>
                    <a:pt x="69" y="343"/>
                    <a:pt x="69" y="343"/>
                  </a:cubicBezTo>
                  <a:cubicBezTo>
                    <a:pt x="31" y="343"/>
                    <a:pt x="0" y="313"/>
                    <a:pt x="0" y="275"/>
                  </a:cubicBezTo>
                  <a:cubicBezTo>
                    <a:pt x="0" y="69"/>
                    <a:pt x="0" y="69"/>
                    <a:pt x="0" y="69"/>
                  </a:cubicBezTo>
                  <a:cubicBezTo>
                    <a:pt x="0" y="31"/>
                    <a:pt x="31" y="0"/>
                    <a:pt x="69" y="0"/>
                  </a:cubicBezTo>
                  <a:cubicBezTo>
                    <a:pt x="107" y="0"/>
                    <a:pt x="138" y="31"/>
                    <a:pt x="138" y="69"/>
                  </a:cubicBezTo>
                  <a:cubicBezTo>
                    <a:pt x="138" y="275"/>
                    <a:pt x="138" y="275"/>
                    <a:pt x="138" y="275"/>
                  </a:cubicBezTo>
                  <a:cubicBezTo>
                    <a:pt x="138" y="313"/>
                    <a:pt x="107" y="343"/>
                    <a:pt x="69" y="34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buClr>
                  <a:prstClr val="black"/>
                </a:buClr>
              </a:pPr>
              <a:endParaRPr lang="en-GB" sz="2099" dirty="0">
                <a:solidFill>
                  <a:prstClr val="black"/>
                </a:solidFill>
                <a:latin typeface="Arial"/>
              </a:endParaRPr>
            </a:p>
          </p:txBody>
        </p:sp>
        <p:sp>
          <p:nvSpPr>
            <p:cNvPr id="46" name="Freeform 13"/>
            <p:cNvSpPr>
              <a:spLocks noEditPoints="1"/>
            </p:cNvSpPr>
            <p:nvPr userDrawn="1"/>
          </p:nvSpPr>
          <p:spPr bwMode="auto">
            <a:xfrm>
              <a:off x="8397875" y="3230563"/>
              <a:ext cx="546100" cy="2447925"/>
            </a:xfrm>
            <a:custGeom>
              <a:avLst/>
              <a:gdLst>
                <a:gd name="T0" fmla="*/ 86 w 172"/>
                <a:gd name="T1" fmla="*/ 14 h 769"/>
                <a:gd name="T2" fmla="*/ 158 w 172"/>
                <a:gd name="T3" fmla="*/ 86 h 769"/>
                <a:gd name="T4" fmla="*/ 158 w 172"/>
                <a:gd name="T5" fmla="*/ 683 h 769"/>
                <a:gd name="T6" fmla="*/ 86 w 172"/>
                <a:gd name="T7" fmla="*/ 755 h 769"/>
                <a:gd name="T8" fmla="*/ 14 w 172"/>
                <a:gd name="T9" fmla="*/ 683 h 769"/>
                <a:gd name="T10" fmla="*/ 14 w 172"/>
                <a:gd name="T11" fmla="*/ 86 h 769"/>
                <a:gd name="T12" fmla="*/ 86 w 172"/>
                <a:gd name="T13" fmla="*/ 14 h 769"/>
                <a:gd name="T14" fmla="*/ 86 w 172"/>
                <a:gd name="T15" fmla="*/ 0 h 769"/>
                <a:gd name="T16" fmla="*/ 0 w 172"/>
                <a:gd name="T17" fmla="*/ 86 h 769"/>
                <a:gd name="T18" fmla="*/ 0 w 172"/>
                <a:gd name="T19" fmla="*/ 683 h 769"/>
                <a:gd name="T20" fmla="*/ 86 w 172"/>
                <a:gd name="T21" fmla="*/ 769 h 769"/>
                <a:gd name="T22" fmla="*/ 172 w 172"/>
                <a:gd name="T23" fmla="*/ 683 h 769"/>
                <a:gd name="T24" fmla="*/ 172 w 172"/>
                <a:gd name="T25" fmla="*/ 86 h 769"/>
                <a:gd name="T26" fmla="*/ 86 w 172"/>
                <a:gd name="T27" fmla="*/ 0 h 7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2" h="769">
                  <a:moveTo>
                    <a:pt x="86" y="14"/>
                  </a:moveTo>
                  <a:cubicBezTo>
                    <a:pt x="126" y="14"/>
                    <a:pt x="158" y="46"/>
                    <a:pt x="158" y="86"/>
                  </a:cubicBezTo>
                  <a:cubicBezTo>
                    <a:pt x="158" y="683"/>
                    <a:pt x="158" y="683"/>
                    <a:pt x="158" y="683"/>
                  </a:cubicBezTo>
                  <a:cubicBezTo>
                    <a:pt x="158" y="723"/>
                    <a:pt x="126" y="755"/>
                    <a:pt x="86" y="755"/>
                  </a:cubicBezTo>
                  <a:cubicBezTo>
                    <a:pt x="46" y="755"/>
                    <a:pt x="14" y="723"/>
                    <a:pt x="14" y="683"/>
                  </a:cubicBezTo>
                  <a:cubicBezTo>
                    <a:pt x="14" y="86"/>
                    <a:pt x="14" y="86"/>
                    <a:pt x="14" y="86"/>
                  </a:cubicBezTo>
                  <a:cubicBezTo>
                    <a:pt x="14" y="46"/>
                    <a:pt x="46" y="14"/>
                    <a:pt x="86" y="14"/>
                  </a:cubicBezTo>
                  <a:moveTo>
                    <a:pt x="86" y="0"/>
                  </a:moveTo>
                  <a:cubicBezTo>
                    <a:pt x="38" y="0"/>
                    <a:pt x="0" y="39"/>
                    <a:pt x="0" y="86"/>
                  </a:cubicBezTo>
                  <a:cubicBezTo>
                    <a:pt x="0" y="683"/>
                    <a:pt x="0" y="683"/>
                    <a:pt x="0" y="683"/>
                  </a:cubicBezTo>
                  <a:cubicBezTo>
                    <a:pt x="0" y="730"/>
                    <a:pt x="38" y="769"/>
                    <a:pt x="86" y="769"/>
                  </a:cubicBezTo>
                  <a:cubicBezTo>
                    <a:pt x="133" y="769"/>
                    <a:pt x="172" y="730"/>
                    <a:pt x="172" y="683"/>
                  </a:cubicBezTo>
                  <a:cubicBezTo>
                    <a:pt x="172" y="86"/>
                    <a:pt x="172" y="86"/>
                    <a:pt x="172" y="86"/>
                  </a:cubicBezTo>
                  <a:cubicBezTo>
                    <a:pt x="172" y="39"/>
                    <a:pt x="133" y="0"/>
                    <a:pt x="8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buClr>
                  <a:prstClr val="black"/>
                </a:buClr>
              </a:pPr>
              <a:endParaRPr lang="en-GB" sz="2099" dirty="0">
                <a:solidFill>
                  <a:prstClr val="black"/>
                </a:solidFill>
                <a:latin typeface="Arial"/>
              </a:endParaRPr>
            </a:p>
          </p:txBody>
        </p:sp>
        <p:sp>
          <p:nvSpPr>
            <p:cNvPr id="47" name="Freeform 14"/>
            <p:cNvSpPr>
              <a:spLocks noEditPoints="1"/>
            </p:cNvSpPr>
            <p:nvPr userDrawn="1"/>
          </p:nvSpPr>
          <p:spPr bwMode="auto">
            <a:xfrm>
              <a:off x="1951038" y="4083050"/>
              <a:ext cx="439738" cy="1092200"/>
            </a:xfrm>
            <a:custGeom>
              <a:avLst/>
              <a:gdLst>
                <a:gd name="T0" fmla="*/ 69 w 138"/>
                <a:gd name="T1" fmla="*/ 13 h 343"/>
                <a:gd name="T2" fmla="*/ 124 w 138"/>
                <a:gd name="T3" fmla="*/ 68 h 343"/>
                <a:gd name="T4" fmla="*/ 124 w 138"/>
                <a:gd name="T5" fmla="*/ 274 h 343"/>
                <a:gd name="T6" fmla="*/ 69 w 138"/>
                <a:gd name="T7" fmla="*/ 329 h 343"/>
                <a:gd name="T8" fmla="*/ 14 w 138"/>
                <a:gd name="T9" fmla="*/ 274 h 343"/>
                <a:gd name="T10" fmla="*/ 14 w 138"/>
                <a:gd name="T11" fmla="*/ 68 h 343"/>
                <a:gd name="T12" fmla="*/ 69 w 138"/>
                <a:gd name="T13" fmla="*/ 13 h 343"/>
                <a:gd name="T14" fmla="*/ 69 w 138"/>
                <a:gd name="T15" fmla="*/ 0 h 343"/>
                <a:gd name="T16" fmla="*/ 0 w 138"/>
                <a:gd name="T17" fmla="*/ 68 h 343"/>
                <a:gd name="T18" fmla="*/ 0 w 138"/>
                <a:gd name="T19" fmla="*/ 274 h 343"/>
                <a:gd name="T20" fmla="*/ 69 w 138"/>
                <a:gd name="T21" fmla="*/ 343 h 343"/>
                <a:gd name="T22" fmla="*/ 138 w 138"/>
                <a:gd name="T23" fmla="*/ 274 h 343"/>
                <a:gd name="T24" fmla="*/ 138 w 138"/>
                <a:gd name="T25" fmla="*/ 68 h 343"/>
                <a:gd name="T26" fmla="*/ 69 w 138"/>
                <a:gd name="T27" fmla="*/ 0 h 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8" h="343">
                  <a:moveTo>
                    <a:pt x="69" y="13"/>
                  </a:moveTo>
                  <a:cubicBezTo>
                    <a:pt x="99" y="13"/>
                    <a:pt x="124" y="38"/>
                    <a:pt x="124" y="68"/>
                  </a:cubicBezTo>
                  <a:cubicBezTo>
                    <a:pt x="124" y="274"/>
                    <a:pt x="124" y="274"/>
                    <a:pt x="124" y="274"/>
                  </a:cubicBezTo>
                  <a:cubicBezTo>
                    <a:pt x="124" y="304"/>
                    <a:pt x="99" y="329"/>
                    <a:pt x="69" y="329"/>
                  </a:cubicBezTo>
                  <a:cubicBezTo>
                    <a:pt x="39" y="329"/>
                    <a:pt x="14" y="304"/>
                    <a:pt x="14" y="274"/>
                  </a:cubicBezTo>
                  <a:cubicBezTo>
                    <a:pt x="14" y="68"/>
                    <a:pt x="14" y="68"/>
                    <a:pt x="14" y="68"/>
                  </a:cubicBezTo>
                  <a:cubicBezTo>
                    <a:pt x="14" y="38"/>
                    <a:pt x="39" y="13"/>
                    <a:pt x="69" y="13"/>
                  </a:cubicBezTo>
                  <a:moveTo>
                    <a:pt x="69" y="0"/>
                  </a:moveTo>
                  <a:cubicBezTo>
                    <a:pt x="31" y="0"/>
                    <a:pt x="0" y="30"/>
                    <a:pt x="0" y="68"/>
                  </a:cubicBezTo>
                  <a:cubicBezTo>
                    <a:pt x="0" y="274"/>
                    <a:pt x="0" y="274"/>
                    <a:pt x="0" y="274"/>
                  </a:cubicBezTo>
                  <a:cubicBezTo>
                    <a:pt x="0" y="312"/>
                    <a:pt x="31" y="343"/>
                    <a:pt x="69" y="343"/>
                  </a:cubicBezTo>
                  <a:cubicBezTo>
                    <a:pt x="107" y="343"/>
                    <a:pt x="138" y="312"/>
                    <a:pt x="138" y="274"/>
                  </a:cubicBezTo>
                  <a:cubicBezTo>
                    <a:pt x="138" y="68"/>
                    <a:pt x="138" y="68"/>
                    <a:pt x="138" y="68"/>
                  </a:cubicBezTo>
                  <a:cubicBezTo>
                    <a:pt x="138" y="30"/>
                    <a:pt x="107" y="0"/>
                    <a:pt x="6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buClr>
                  <a:prstClr val="black"/>
                </a:buClr>
              </a:pPr>
              <a:endParaRPr lang="en-GB" sz="2099" dirty="0">
                <a:solidFill>
                  <a:prstClr val="black"/>
                </a:solidFill>
                <a:latin typeface="Arial"/>
              </a:endParaRPr>
            </a:p>
          </p:txBody>
        </p:sp>
        <p:sp>
          <p:nvSpPr>
            <p:cNvPr id="48" name="Freeform 15"/>
            <p:cNvSpPr>
              <a:spLocks noEditPoints="1"/>
            </p:cNvSpPr>
            <p:nvPr userDrawn="1"/>
          </p:nvSpPr>
          <p:spPr bwMode="auto">
            <a:xfrm>
              <a:off x="2606675" y="3230563"/>
              <a:ext cx="546100" cy="2447925"/>
            </a:xfrm>
            <a:custGeom>
              <a:avLst/>
              <a:gdLst>
                <a:gd name="T0" fmla="*/ 86 w 172"/>
                <a:gd name="T1" fmla="*/ 14 h 769"/>
                <a:gd name="T2" fmla="*/ 158 w 172"/>
                <a:gd name="T3" fmla="*/ 86 h 769"/>
                <a:gd name="T4" fmla="*/ 158 w 172"/>
                <a:gd name="T5" fmla="*/ 683 h 769"/>
                <a:gd name="T6" fmla="*/ 86 w 172"/>
                <a:gd name="T7" fmla="*/ 755 h 769"/>
                <a:gd name="T8" fmla="*/ 14 w 172"/>
                <a:gd name="T9" fmla="*/ 683 h 769"/>
                <a:gd name="T10" fmla="*/ 14 w 172"/>
                <a:gd name="T11" fmla="*/ 86 h 769"/>
                <a:gd name="T12" fmla="*/ 86 w 172"/>
                <a:gd name="T13" fmla="*/ 14 h 769"/>
                <a:gd name="T14" fmla="*/ 86 w 172"/>
                <a:gd name="T15" fmla="*/ 0 h 769"/>
                <a:gd name="T16" fmla="*/ 0 w 172"/>
                <a:gd name="T17" fmla="*/ 86 h 769"/>
                <a:gd name="T18" fmla="*/ 0 w 172"/>
                <a:gd name="T19" fmla="*/ 683 h 769"/>
                <a:gd name="T20" fmla="*/ 86 w 172"/>
                <a:gd name="T21" fmla="*/ 769 h 769"/>
                <a:gd name="T22" fmla="*/ 172 w 172"/>
                <a:gd name="T23" fmla="*/ 683 h 769"/>
                <a:gd name="T24" fmla="*/ 172 w 172"/>
                <a:gd name="T25" fmla="*/ 86 h 769"/>
                <a:gd name="T26" fmla="*/ 86 w 172"/>
                <a:gd name="T27" fmla="*/ 0 h 7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2" h="769">
                  <a:moveTo>
                    <a:pt x="86" y="14"/>
                  </a:moveTo>
                  <a:cubicBezTo>
                    <a:pt x="126" y="14"/>
                    <a:pt x="158" y="46"/>
                    <a:pt x="158" y="86"/>
                  </a:cubicBezTo>
                  <a:cubicBezTo>
                    <a:pt x="158" y="683"/>
                    <a:pt x="158" y="683"/>
                    <a:pt x="158" y="683"/>
                  </a:cubicBezTo>
                  <a:cubicBezTo>
                    <a:pt x="158" y="723"/>
                    <a:pt x="126" y="755"/>
                    <a:pt x="86" y="755"/>
                  </a:cubicBezTo>
                  <a:cubicBezTo>
                    <a:pt x="46" y="755"/>
                    <a:pt x="14" y="723"/>
                    <a:pt x="14" y="683"/>
                  </a:cubicBezTo>
                  <a:cubicBezTo>
                    <a:pt x="14" y="86"/>
                    <a:pt x="14" y="86"/>
                    <a:pt x="14" y="86"/>
                  </a:cubicBezTo>
                  <a:cubicBezTo>
                    <a:pt x="14" y="46"/>
                    <a:pt x="46" y="14"/>
                    <a:pt x="86" y="14"/>
                  </a:cubicBezTo>
                  <a:moveTo>
                    <a:pt x="86" y="0"/>
                  </a:moveTo>
                  <a:cubicBezTo>
                    <a:pt x="39" y="0"/>
                    <a:pt x="0" y="39"/>
                    <a:pt x="0" y="86"/>
                  </a:cubicBezTo>
                  <a:cubicBezTo>
                    <a:pt x="0" y="683"/>
                    <a:pt x="0" y="683"/>
                    <a:pt x="0" y="683"/>
                  </a:cubicBezTo>
                  <a:cubicBezTo>
                    <a:pt x="0" y="730"/>
                    <a:pt x="39" y="769"/>
                    <a:pt x="86" y="769"/>
                  </a:cubicBezTo>
                  <a:cubicBezTo>
                    <a:pt x="133" y="769"/>
                    <a:pt x="172" y="730"/>
                    <a:pt x="172" y="683"/>
                  </a:cubicBezTo>
                  <a:cubicBezTo>
                    <a:pt x="172" y="86"/>
                    <a:pt x="172" y="86"/>
                    <a:pt x="172" y="86"/>
                  </a:cubicBezTo>
                  <a:cubicBezTo>
                    <a:pt x="172" y="39"/>
                    <a:pt x="133" y="0"/>
                    <a:pt x="8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buClr>
                  <a:prstClr val="black"/>
                </a:buClr>
              </a:pPr>
              <a:endParaRPr lang="en-GB" sz="2099" dirty="0">
                <a:solidFill>
                  <a:prstClr val="black"/>
                </a:solidFill>
                <a:latin typeface="Arial"/>
              </a:endParaRPr>
            </a:p>
          </p:txBody>
        </p:sp>
        <p:sp>
          <p:nvSpPr>
            <p:cNvPr id="49" name="Freeform 16"/>
            <p:cNvSpPr>
              <a:spLocks/>
            </p:cNvSpPr>
            <p:nvPr userDrawn="1"/>
          </p:nvSpPr>
          <p:spPr bwMode="auto">
            <a:xfrm>
              <a:off x="8718550" y="4105275"/>
              <a:ext cx="546100" cy="2444750"/>
            </a:xfrm>
            <a:custGeom>
              <a:avLst/>
              <a:gdLst>
                <a:gd name="T0" fmla="*/ 86 w 172"/>
                <a:gd name="T1" fmla="*/ 768 h 768"/>
                <a:gd name="T2" fmla="*/ 86 w 172"/>
                <a:gd name="T3" fmla="*/ 768 h 768"/>
                <a:gd name="T4" fmla="*/ 0 w 172"/>
                <a:gd name="T5" fmla="*/ 682 h 768"/>
                <a:gd name="T6" fmla="*/ 0 w 172"/>
                <a:gd name="T7" fmla="*/ 85 h 768"/>
                <a:gd name="T8" fmla="*/ 86 w 172"/>
                <a:gd name="T9" fmla="*/ 0 h 768"/>
                <a:gd name="T10" fmla="*/ 172 w 172"/>
                <a:gd name="T11" fmla="*/ 85 h 768"/>
                <a:gd name="T12" fmla="*/ 172 w 172"/>
                <a:gd name="T13" fmla="*/ 682 h 768"/>
                <a:gd name="T14" fmla="*/ 86 w 172"/>
                <a:gd name="T15" fmla="*/ 768 h 76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2" h="768">
                  <a:moveTo>
                    <a:pt x="86" y="768"/>
                  </a:moveTo>
                  <a:cubicBezTo>
                    <a:pt x="86" y="768"/>
                    <a:pt x="86" y="768"/>
                    <a:pt x="86" y="768"/>
                  </a:cubicBezTo>
                  <a:cubicBezTo>
                    <a:pt x="39" y="768"/>
                    <a:pt x="0" y="730"/>
                    <a:pt x="0" y="682"/>
                  </a:cubicBezTo>
                  <a:cubicBezTo>
                    <a:pt x="0" y="85"/>
                    <a:pt x="0" y="85"/>
                    <a:pt x="0" y="85"/>
                  </a:cubicBezTo>
                  <a:cubicBezTo>
                    <a:pt x="0" y="38"/>
                    <a:pt x="39" y="0"/>
                    <a:pt x="86" y="0"/>
                  </a:cubicBezTo>
                  <a:cubicBezTo>
                    <a:pt x="133" y="0"/>
                    <a:pt x="172" y="38"/>
                    <a:pt x="172" y="85"/>
                  </a:cubicBezTo>
                  <a:cubicBezTo>
                    <a:pt x="172" y="682"/>
                    <a:pt x="172" y="682"/>
                    <a:pt x="172" y="682"/>
                  </a:cubicBezTo>
                  <a:cubicBezTo>
                    <a:pt x="172" y="730"/>
                    <a:pt x="133" y="768"/>
                    <a:pt x="86" y="76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buClr>
                  <a:prstClr val="black"/>
                </a:buClr>
              </a:pPr>
              <a:endParaRPr lang="en-GB" sz="2099" dirty="0">
                <a:solidFill>
                  <a:prstClr val="black"/>
                </a:solidFill>
                <a:latin typeface="Arial"/>
              </a:endParaRPr>
            </a:p>
          </p:txBody>
        </p:sp>
        <p:sp>
          <p:nvSpPr>
            <p:cNvPr id="50" name="Freeform 17"/>
            <p:cNvSpPr>
              <a:spLocks noEditPoints="1"/>
            </p:cNvSpPr>
            <p:nvPr userDrawn="1"/>
          </p:nvSpPr>
          <p:spPr bwMode="auto">
            <a:xfrm>
              <a:off x="4465638" y="3841750"/>
              <a:ext cx="438150" cy="1092200"/>
            </a:xfrm>
            <a:custGeom>
              <a:avLst/>
              <a:gdLst>
                <a:gd name="T0" fmla="*/ 69 w 138"/>
                <a:gd name="T1" fmla="*/ 14 h 343"/>
                <a:gd name="T2" fmla="*/ 124 w 138"/>
                <a:gd name="T3" fmla="*/ 69 h 343"/>
                <a:gd name="T4" fmla="*/ 124 w 138"/>
                <a:gd name="T5" fmla="*/ 275 h 343"/>
                <a:gd name="T6" fmla="*/ 69 w 138"/>
                <a:gd name="T7" fmla="*/ 330 h 343"/>
                <a:gd name="T8" fmla="*/ 14 w 138"/>
                <a:gd name="T9" fmla="*/ 275 h 343"/>
                <a:gd name="T10" fmla="*/ 14 w 138"/>
                <a:gd name="T11" fmla="*/ 69 h 343"/>
                <a:gd name="T12" fmla="*/ 69 w 138"/>
                <a:gd name="T13" fmla="*/ 14 h 343"/>
                <a:gd name="T14" fmla="*/ 69 w 138"/>
                <a:gd name="T15" fmla="*/ 0 h 343"/>
                <a:gd name="T16" fmla="*/ 0 w 138"/>
                <a:gd name="T17" fmla="*/ 69 h 343"/>
                <a:gd name="T18" fmla="*/ 0 w 138"/>
                <a:gd name="T19" fmla="*/ 275 h 343"/>
                <a:gd name="T20" fmla="*/ 69 w 138"/>
                <a:gd name="T21" fmla="*/ 343 h 343"/>
                <a:gd name="T22" fmla="*/ 138 w 138"/>
                <a:gd name="T23" fmla="*/ 275 h 343"/>
                <a:gd name="T24" fmla="*/ 138 w 138"/>
                <a:gd name="T25" fmla="*/ 69 h 343"/>
                <a:gd name="T26" fmla="*/ 69 w 138"/>
                <a:gd name="T27" fmla="*/ 0 h 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8" h="343">
                  <a:moveTo>
                    <a:pt x="69" y="14"/>
                  </a:moveTo>
                  <a:cubicBezTo>
                    <a:pt x="99" y="14"/>
                    <a:pt x="124" y="39"/>
                    <a:pt x="124" y="69"/>
                  </a:cubicBezTo>
                  <a:cubicBezTo>
                    <a:pt x="124" y="275"/>
                    <a:pt x="124" y="275"/>
                    <a:pt x="124" y="275"/>
                  </a:cubicBezTo>
                  <a:cubicBezTo>
                    <a:pt x="124" y="305"/>
                    <a:pt x="99" y="330"/>
                    <a:pt x="69" y="330"/>
                  </a:cubicBezTo>
                  <a:cubicBezTo>
                    <a:pt x="39" y="330"/>
                    <a:pt x="14" y="305"/>
                    <a:pt x="14" y="275"/>
                  </a:cubicBezTo>
                  <a:cubicBezTo>
                    <a:pt x="14" y="69"/>
                    <a:pt x="14" y="69"/>
                    <a:pt x="14" y="69"/>
                  </a:cubicBezTo>
                  <a:cubicBezTo>
                    <a:pt x="14" y="39"/>
                    <a:pt x="39" y="14"/>
                    <a:pt x="69" y="14"/>
                  </a:cubicBezTo>
                  <a:moveTo>
                    <a:pt x="69" y="0"/>
                  </a:moveTo>
                  <a:cubicBezTo>
                    <a:pt x="31" y="0"/>
                    <a:pt x="0" y="31"/>
                    <a:pt x="0" y="69"/>
                  </a:cubicBezTo>
                  <a:cubicBezTo>
                    <a:pt x="0" y="275"/>
                    <a:pt x="0" y="275"/>
                    <a:pt x="0" y="275"/>
                  </a:cubicBezTo>
                  <a:cubicBezTo>
                    <a:pt x="0" y="313"/>
                    <a:pt x="31" y="343"/>
                    <a:pt x="69" y="343"/>
                  </a:cubicBezTo>
                  <a:cubicBezTo>
                    <a:pt x="107" y="343"/>
                    <a:pt x="138" y="313"/>
                    <a:pt x="138" y="275"/>
                  </a:cubicBezTo>
                  <a:cubicBezTo>
                    <a:pt x="138" y="69"/>
                    <a:pt x="138" y="69"/>
                    <a:pt x="138" y="69"/>
                  </a:cubicBezTo>
                  <a:cubicBezTo>
                    <a:pt x="138" y="31"/>
                    <a:pt x="107" y="0"/>
                    <a:pt x="6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buClr>
                  <a:prstClr val="black"/>
                </a:buClr>
              </a:pPr>
              <a:endParaRPr lang="en-GB" sz="2099" dirty="0">
                <a:solidFill>
                  <a:prstClr val="black"/>
                </a:solidFill>
                <a:latin typeface="Arial"/>
              </a:endParaRPr>
            </a:p>
          </p:txBody>
        </p:sp>
        <p:sp>
          <p:nvSpPr>
            <p:cNvPr id="51" name="Freeform 18"/>
            <p:cNvSpPr>
              <a:spLocks/>
            </p:cNvSpPr>
            <p:nvPr userDrawn="1"/>
          </p:nvSpPr>
          <p:spPr bwMode="auto">
            <a:xfrm>
              <a:off x="7259638" y="4475163"/>
              <a:ext cx="260350" cy="436563"/>
            </a:xfrm>
            <a:custGeom>
              <a:avLst/>
              <a:gdLst>
                <a:gd name="T0" fmla="*/ 41 w 82"/>
                <a:gd name="T1" fmla="*/ 137 h 137"/>
                <a:gd name="T2" fmla="*/ 41 w 82"/>
                <a:gd name="T3" fmla="*/ 137 h 137"/>
                <a:gd name="T4" fmla="*/ 0 w 82"/>
                <a:gd name="T5" fmla="*/ 96 h 137"/>
                <a:gd name="T6" fmla="*/ 0 w 82"/>
                <a:gd name="T7" fmla="*/ 41 h 137"/>
                <a:gd name="T8" fmla="*/ 41 w 82"/>
                <a:gd name="T9" fmla="*/ 0 h 137"/>
                <a:gd name="T10" fmla="*/ 82 w 82"/>
                <a:gd name="T11" fmla="*/ 41 h 137"/>
                <a:gd name="T12" fmla="*/ 82 w 82"/>
                <a:gd name="T13" fmla="*/ 96 h 137"/>
                <a:gd name="T14" fmla="*/ 41 w 82"/>
                <a:gd name="T15" fmla="*/ 137 h 13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137">
                  <a:moveTo>
                    <a:pt x="41" y="137"/>
                  </a:moveTo>
                  <a:cubicBezTo>
                    <a:pt x="41" y="137"/>
                    <a:pt x="41" y="137"/>
                    <a:pt x="41" y="137"/>
                  </a:cubicBezTo>
                  <a:cubicBezTo>
                    <a:pt x="18" y="137"/>
                    <a:pt x="0" y="119"/>
                    <a:pt x="0" y="96"/>
                  </a:cubicBezTo>
                  <a:cubicBezTo>
                    <a:pt x="0" y="41"/>
                    <a:pt x="0" y="41"/>
                    <a:pt x="0" y="41"/>
                  </a:cubicBezTo>
                  <a:cubicBezTo>
                    <a:pt x="0" y="19"/>
                    <a:pt x="18" y="0"/>
                    <a:pt x="41" y="0"/>
                  </a:cubicBezTo>
                  <a:cubicBezTo>
                    <a:pt x="64" y="0"/>
                    <a:pt x="82" y="19"/>
                    <a:pt x="82" y="41"/>
                  </a:cubicBezTo>
                  <a:cubicBezTo>
                    <a:pt x="82" y="96"/>
                    <a:pt x="82" y="96"/>
                    <a:pt x="82" y="96"/>
                  </a:cubicBezTo>
                  <a:cubicBezTo>
                    <a:pt x="82" y="119"/>
                    <a:pt x="64" y="137"/>
                    <a:pt x="41" y="13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buClr>
                  <a:prstClr val="black"/>
                </a:buClr>
              </a:pPr>
              <a:endParaRPr lang="en-GB" sz="2099" dirty="0">
                <a:solidFill>
                  <a:prstClr val="black"/>
                </a:solidFill>
                <a:latin typeface="Arial"/>
              </a:endParaRPr>
            </a:p>
          </p:txBody>
        </p:sp>
        <p:sp>
          <p:nvSpPr>
            <p:cNvPr id="52" name="Freeform 19"/>
            <p:cNvSpPr>
              <a:spLocks noEditPoints="1"/>
            </p:cNvSpPr>
            <p:nvPr userDrawn="1"/>
          </p:nvSpPr>
          <p:spPr bwMode="auto">
            <a:xfrm>
              <a:off x="4030663" y="4475163"/>
              <a:ext cx="260350" cy="436563"/>
            </a:xfrm>
            <a:custGeom>
              <a:avLst/>
              <a:gdLst>
                <a:gd name="T0" fmla="*/ 41 w 82"/>
                <a:gd name="T1" fmla="*/ 14 h 137"/>
                <a:gd name="T2" fmla="*/ 69 w 82"/>
                <a:gd name="T3" fmla="*/ 41 h 137"/>
                <a:gd name="T4" fmla="*/ 69 w 82"/>
                <a:gd name="T5" fmla="*/ 96 h 137"/>
                <a:gd name="T6" fmla="*/ 41 w 82"/>
                <a:gd name="T7" fmla="*/ 124 h 137"/>
                <a:gd name="T8" fmla="*/ 14 w 82"/>
                <a:gd name="T9" fmla="*/ 96 h 137"/>
                <a:gd name="T10" fmla="*/ 14 w 82"/>
                <a:gd name="T11" fmla="*/ 41 h 137"/>
                <a:gd name="T12" fmla="*/ 41 w 82"/>
                <a:gd name="T13" fmla="*/ 14 h 137"/>
                <a:gd name="T14" fmla="*/ 41 w 82"/>
                <a:gd name="T15" fmla="*/ 0 h 137"/>
                <a:gd name="T16" fmla="*/ 0 w 82"/>
                <a:gd name="T17" fmla="*/ 41 h 137"/>
                <a:gd name="T18" fmla="*/ 0 w 82"/>
                <a:gd name="T19" fmla="*/ 96 h 137"/>
                <a:gd name="T20" fmla="*/ 41 w 82"/>
                <a:gd name="T21" fmla="*/ 137 h 137"/>
                <a:gd name="T22" fmla="*/ 82 w 82"/>
                <a:gd name="T23" fmla="*/ 96 h 137"/>
                <a:gd name="T24" fmla="*/ 82 w 82"/>
                <a:gd name="T25" fmla="*/ 41 h 137"/>
                <a:gd name="T26" fmla="*/ 41 w 82"/>
                <a:gd name="T27" fmla="*/ 0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2" h="137">
                  <a:moveTo>
                    <a:pt x="41" y="14"/>
                  </a:moveTo>
                  <a:cubicBezTo>
                    <a:pt x="56" y="14"/>
                    <a:pt x="69" y="26"/>
                    <a:pt x="69" y="41"/>
                  </a:cubicBezTo>
                  <a:cubicBezTo>
                    <a:pt x="69" y="96"/>
                    <a:pt x="69" y="96"/>
                    <a:pt x="69" y="96"/>
                  </a:cubicBezTo>
                  <a:cubicBezTo>
                    <a:pt x="69" y="112"/>
                    <a:pt x="56" y="124"/>
                    <a:pt x="41" y="124"/>
                  </a:cubicBezTo>
                  <a:cubicBezTo>
                    <a:pt x="26" y="124"/>
                    <a:pt x="14" y="112"/>
                    <a:pt x="14" y="96"/>
                  </a:cubicBezTo>
                  <a:cubicBezTo>
                    <a:pt x="14" y="41"/>
                    <a:pt x="14" y="41"/>
                    <a:pt x="14" y="41"/>
                  </a:cubicBezTo>
                  <a:cubicBezTo>
                    <a:pt x="14" y="26"/>
                    <a:pt x="26" y="14"/>
                    <a:pt x="41" y="14"/>
                  </a:cubicBezTo>
                  <a:moveTo>
                    <a:pt x="41" y="0"/>
                  </a:moveTo>
                  <a:cubicBezTo>
                    <a:pt x="19" y="0"/>
                    <a:pt x="0" y="19"/>
                    <a:pt x="0" y="41"/>
                  </a:cubicBezTo>
                  <a:cubicBezTo>
                    <a:pt x="0" y="96"/>
                    <a:pt x="0" y="96"/>
                    <a:pt x="0" y="96"/>
                  </a:cubicBezTo>
                  <a:cubicBezTo>
                    <a:pt x="0" y="119"/>
                    <a:pt x="19" y="137"/>
                    <a:pt x="41" y="137"/>
                  </a:cubicBezTo>
                  <a:cubicBezTo>
                    <a:pt x="64" y="137"/>
                    <a:pt x="82" y="119"/>
                    <a:pt x="82" y="96"/>
                  </a:cubicBezTo>
                  <a:cubicBezTo>
                    <a:pt x="82" y="41"/>
                    <a:pt x="82" y="41"/>
                    <a:pt x="82" y="41"/>
                  </a:cubicBezTo>
                  <a:cubicBezTo>
                    <a:pt x="82" y="19"/>
                    <a:pt x="64" y="0"/>
                    <a:pt x="4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buClr>
                  <a:prstClr val="black"/>
                </a:buClr>
              </a:pPr>
              <a:endParaRPr lang="en-GB" sz="2099" dirty="0">
                <a:solidFill>
                  <a:prstClr val="black"/>
                </a:solidFill>
                <a:latin typeface="Arial"/>
              </a:endParaRPr>
            </a:p>
          </p:txBody>
        </p:sp>
        <p:sp>
          <p:nvSpPr>
            <p:cNvPr id="53" name="Freeform 20"/>
            <p:cNvSpPr>
              <a:spLocks/>
            </p:cNvSpPr>
            <p:nvPr userDrawn="1"/>
          </p:nvSpPr>
          <p:spPr bwMode="auto">
            <a:xfrm>
              <a:off x="6648450" y="4452938"/>
              <a:ext cx="436563" cy="1092200"/>
            </a:xfrm>
            <a:custGeom>
              <a:avLst/>
              <a:gdLst>
                <a:gd name="T0" fmla="*/ 68 w 137"/>
                <a:gd name="T1" fmla="*/ 343 h 343"/>
                <a:gd name="T2" fmla="*/ 68 w 137"/>
                <a:gd name="T3" fmla="*/ 343 h 343"/>
                <a:gd name="T4" fmla="*/ 0 w 137"/>
                <a:gd name="T5" fmla="*/ 275 h 343"/>
                <a:gd name="T6" fmla="*/ 0 w 137"/>
                <a:gd name="T7" fmla="*/ 69 h 343"/>
                <a:gd name="T8" fmla="*/ 68 w 137"/>
                <a:gd name="T9" fmla="*/ 0 h 343"/>
                <a:gd name="T10" fmla="*/ 137 w 137"/>
                <a:gd name="T11" fmla="*/ 69 h 343"/>
                <a:gd name="T12" fmla="*/ 137 w 137"/>
                <a:gd name="T13" fmla="*/ 275 h 343"/>
                <a:gd name="T14" fmla="*/ 68 w 137"/>
                <a:gd name="T15" fmla="*/ 343 h 3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7" h="343">
                  <a:moveTo>
                    <a:pt x="68" y="343"/>
                  </a:moveTo>
                  <a:cubicBezTo>
                    <a:pt x="68" y="343"/>
                    <a:pt x="68" y="343"/>
                    <a:pt x="68" y="343"/>
                  </a:cubicBezTo>
                  <a:cubicBezTo>
                    <a:pt x="30" y="343"/>
                    <a:pt x="0" y="313"/>
                    <a:pt x="0" y="275"/>
                  </a:cubicBezTo>
                  <a:cubicBezTo>
                    <a:pt x="0" y="69"/>
                    <a:pt x="0" y="69"/>
                    <a:pt x="0" y="69"/>
                  </a:cubicBezTo>
                  <a:cubicBezTo>
                    <a:pt x="0" y="31"/>
                    <a:pt x="30" y="0"/>
                    <a:pt x="68" y="0"/>
                  </a:cubicBezTo>
                  <a:cubicBezTo>
                    <a:pt x="106" y="0"/>
                    <a:pt x="137" y="31"/>
                    <a:pt x="137" y="69"/>
                  </a:cubicBezTo>
                  <a:cubicBezTo>
                    <a:pt x="137" y="275"/>
                    <a:pt x="137" y="275"/>
                    <a:pt x="137" y="275"/>
                  </a:cubicBezTo>
                  <a:cubicBezTo>
                    <a:pt x="137" y="313"/>
                    <a:pt x="106" y="343"/>
                    <a:pt x="68" y="34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buClr>
                  <a:prstClr val="black"/>
                </a:buClr>
              </a:pPr>
              <a:endParaRPr lang="en-GB" sz="2099" dirty="0">
                <a:solidFill>
                  <a:prstClr val="black"/>
                </a:solidFill>
                <a:latin typeface="Arial"/>
              </a:endParaRPr>
            </a:p>
          </p:txBody>
        </p:sp>
        <p:sp>
          <p:nvSpPr>
            <p:cNvPr id="54" name="Freeform 21"/>
            <p:cNvSpPr>
              <a:spLocks/>
            </p:cNvSpPr>
            <p:nvPr userDrawn="1"/>
          </p:nvSpPr>
          <p:spPr bwMode="auto">
            <a:xfrm>
              <a:off x="5119688" y="2990850"/>
              <a:ext cx="547688" cy="2444750"/>
            </a:xfrm>
            <a:custGeom>
              <a:avLst/>
              <a:gdLst>
                <a:gd name="T0" fmla="*/ 86 w 172"/>
                <a:gd name="T1" fmla="*/ 768 h 768"/>
                <a:gd name="T2" fmla="*/ 86 w 172"/>
                <a:gd name="T3" fmla="*/ 768 h 768"/>
                <a:gd name="T4" fmla="*/ 0 w 172"/>
                <a:gd name="T5" fmla="*/ 682 h 768"/>
                <a:gd name="T6" fmla="*/ 0 w 172"/>
                <a:gd name="T7" fmla="*/ 85 h 768"/>
                <a:gd name="T8" fmla="*/ 86 w 172"/>
                <a:gd name="T9" fmla="*/ 0 h 768"/>
                <a:gd name="T10" fmla="*/ 172 w 172"/>
                <a:gd name="T11" fmla="*/ 85 h 768"/>
                <a:gd name="T12" fmla="*/ 172 w 172"/>
                <a:gd name="T13" fmla="*/ 682 h 768"/>
                <a:gd name="T14" fmla="*/ 86 w 172"/>
                <a:gd name="T15" fmla="*/ 768 h 76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2" h="768">
                  <a:moveTo>
                    <a:pt x="86" y="768"/>
                  </a:moveTo>
                  <a:cubicBezTo>
                    <a:pt x="86" y="768"/>
                    <a:pt x="86" y="768"/>
                    <a:pt x="86" y="768"/>
                  </a:cubicBezTo>
                  <a:cubicBezTo>
                    <a:pt x="39" y="768"/>
                    <a:pt x="0" y="730"/>
                    <a:pt x="0" y="682"/>
                  </a:cubicBezTo>
                  <a:cubicBezTo>
                    <a:pt x="0" y="85"/>
                    <a:pt x="0" y="85"/>
                    <a:pt x="0" y="85"/>
                  </a:cubicBezTo>
                  <a:cubicBezTo>
                    <a:pt x="0" y="38"/>
                    <a:pt x="39" y="0"/>
                    <a:pt x="86" y="0"/>
                  </a:cubicBezTo>
                  <a:cubicBezTo>
                    <a:pt x="133" y="0"/>
                    <a:pt x="172" y="38"/>
                    <a:pt x="172" y="85"/>
                  </a:cubicBezTo>
                  <a:cubicBezTo>
                    <a:pt x="172" y="682"/>
                    <a:pt x="172" y="682"/>
                    <a:pt x="172" y="682"/>
                  </a:cubicBezTo>
                  <a:cubicBezTo>
                    <a:pt x="172" y="730"/>
                    <a:pt x="133" y="768"/>
                    <a:pt x="86" y="76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buClr>
                  <a:prstClr val="black"/>
                </a:buClr>
              </a:pPr>
              <a:endParaRPr lang="en-GB" sz="2099" dirty="0">
                <a:solidFill>
                  <a:prstClr val="black"/>
                </a:solidFill>
                <a:latin typeface="Arial"/>
              </a:endParaRPr>
            </a:p>
          </p:txBody>
        </p:sp>
        <p:sp>
          <p:nvSpPr>
            <p:cNvPr id="55" name="Freeform 22"/>
            <p:cNvSpPr>
              <a:spLocks/>
            </p:cNvSpPr>
            <p:nvPr userDrawn="1"/>
          </p:nvSpPr>
          <p:spPr bwMode="auto">
            <a:xfrm>
              <a:off x="5886450" y="3952875"/>
              <a:ext cx="542925" cy="2444750"/>
            </a:xfrm>
            <a:custGeom>
              <a:avLst/>
              <a:gdLst>
                <a:gd name="T0" fmla="*/ 85 w 171"/>
                <a:gd name="T1" fmla="*/ 768 h 768"/>
                <a:gd name="T2" fmla="*/ 85 w 171"/>
                <a:gd name="T3" fmla="*/ 768 h 768"/>
                <a:gd name="T4" fmla="*/ 0 w 171"/>
                <a:gd name="T5" fmla="*/ 682 h 768"/>
                <a:gd name="T6" fmla="*/ 0 w 171"/>
                <a:gd name="T7" fmla="*/ 85 h 768"/>
                <a:gd name="T8" fmla="*/ 85 w 171"/>
                <a:gd name="T9" fmla="*/ 0 h 768"/>
                <a:gd name="T10" fmla="*/ 171 w 171"/>
                <a:gd name="T11" fmla="*/ 85 h 768"/>
                <a:gd name="T12" fmla="*/ 171 w 171"/>
                <a:gd name="T13" fmla="*/ 682 h 768"/>
                <a:gd name="T14" fmla="*/ 85 w 171"/>
                <a:gd name="T15" fmla="*/ 768 h 76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1" h="768">
                  <a:moveTo>
                    <a:pt x="85" y="768"/>
                  </a:moveTo>
                  <a:cubicBezTo>
                    <a:pt x="85" y="768"/>
                    <a:pt x="85" y="768"/>
                    <a:pt x="85" y="768"/>
                  </a:cubicBezTo>
                  <a:cubicBezTo>
                    <a:pt x="38" y="768"/>
                    <a:pt x="0" y="730"/>
                    <a:pt x="0" y="682"/>
                  </a:cubicBezTo>
                  <a:cubicBezTo>
                    <a:pt x="0" y="85"/>
                    <a:pt x="0" y="85"/>
                    <a:pt x="0" y="85"/>
                  </a:cubicBezTo>
                  <a:cubicBezTo>
                    <a:pt x="0" y="38"/>
                    <a:pt x="38" y="0"/>
                    <a:pt x="85" y="0"/>
                  </a:cubicBezTo>
                  <a:cubicBezTo>
                    <a:pt x="133" y="0"/>
                    <a:pt x="171" y="38"/>
                    <a:pt x="171" y="85"/>
                  </a:cubicBezTo>
                  <a:cubicBezTo>
                    <a:pt x="171" y="682"/>
                    <a:pt x="171" y="682"/>
                    <a:pt x="171" y="682"/>
                  </a:cubicBezTo>
                  <a:cubicBezTo>
                    <a:pt x="171" y="730"/>
                    <a:pt x="133" y="768"/>
                    <a:pt x="85" y="76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buClr>
                  <a:prstClr val="black"/>
                </a:buClr>
              </a:pPr>
              <a:endParaRPr lang="en-GB" sz="2099" dirty="0">
                <a:solidFill>
                  <a:prstClr val="black"/>
                </a:solidFill>
                <a:latin typeface="Arial"/>
              </a:endParaRPr>
            </a:p>
          </p:txBody>
        </p:sp>
        <p:sp>
          <p:nvSpPr>
            <p:cNvPr id="56" name="Freeform 23"/>
            <p:cNvSpPr>
              <a:spLocks/>
            </p:cNvSpPr>
            <p:nvPr userDrawn="1"/>
          </p:nvSpPr>
          <p:spPr bwMode="auto">
            <a:xfrm>
              <a:off x="3790950" y="4716463"/>
              <a:ext cx="436563" cy="1092200"/>
            </a:xfrm>
            <a:custGeom>
              <a:avLst/>
              <a:gdLst>
                <a:gd name="T0" fmla="*/ 68 w 137"/>
                <a:gd name="T1" fmla="*/ 343 h 343"/>
                <a:gd name="T2" fmla="*/ 68 w 137"/>
                <a:gd name="T3" fmla="*/ 343 h 343"/>
                <a:gd name="T4" fmla="*/ 0 w 137"/>
                <a:gd name="T5" fmla="*/ 274 h 343"/>
                <a:gd name="T6" fmla="*/ 0 w 137"/>
                <a:gd name="T7" fmla="*/ 68 h 343"/>
                <a:gd name="T8" fmla="*/ 68 w 137"/>
                <a:gd name="T9" fmla="*/ 0 h 343"/>
                <a:gd name="T10" fmla="*/ 137 w 137"/>
                <a:gd name="T11" fmla="*/ 68 h 343"/>
                <a:gd name="T12" fmla="*/ 137 w 137"/>
                <a:gd name="T13" fmla="*/ 274 h 343"/>
                <a:gd name="T14" fmla="*/ 68 w 137"/>
                <a:gd name="T15" fmla="*/ 343 h 3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7" h="343">
                  <a:moveTo>
                    <a:pt x="68" y="343"/>
                  </a:moveTo>
                  <a:cubicBezTo>
                    <a:pt x="68" y="343"/>
                    <a:pt x="68" y="343"/>
                    <a:pt x="68" y="343"/>
                  </a:cubicBezTo>
                  <a:cubicBezTo>
                    <a:pt x="30" y="343"/>
                    <a:pt x="0" y="312"/>
                    <a:pt x="0" y="274"/>
                  </a:cubicBezTo>
                  <a:cubicBezTo>
                    <a:pt x="0" y="68"/>
                    <a:pt x="0" y="68"/>
                    <a:pt x="0" y="68"/>
                  </a:cubicBezTo>
                  <a:cubicBezTo>
                    <a:pt x="0" y="30"/>
                    <a:pt x="30" y="0"/>
                    <a:pt x="68" y="0"/>
                  </a:cubicBezTo>
                  <a:cubicBezTo>
                    <a:pt x="106" y="0"/>
                    <a:pt x="137" y="30"/>
                    <a:pt x="137" y="68"/>
                  </a:cubicBezTo>
                  <a:cubicBezTo>
                    <a:pt x="137" y="274"/>
                    <a:pt x="137" y="274"/>
                    <a:pt x="137" y="274"/>
                  </a:cubicBezTo>
                  <a:cubicBezTo>
                    <a:pt x="137" y="312"/>
                    <a:pt x="106" y="343"/>
                    <a:pt x="68" y="34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buClr>
                  <a:prstClr val="black"/>
                </a:buClr>
              </a:pPr>
              <a:endParaRPr lang="en-GB" sz="2099" dirty="0">
                <a:solidFill>
                  <a:prstClr val="black"/>
                </a:solidFill>
                <a:latin typeface="Arial"/>
              </a:endParaRPr>
            </a:p>
          </p:txBody>
        </p:sp>
        <p:sp>
          <p:nvSpPr>
            <p:cNvPr id="57" name="Freeform 24"/>
            <p:cNvSpPr>
              <a:spLocks/>
            </p:cNvSpPr>
            <p:nvPr userDrawn="1"/>
          </p:nvSpPr>
          <p:spPr bwMode="auto">
            <a:xfrm>
              <a:off x="3028950" y="3841750"/>
              <a:ext cx="542925" cy="2447925"/>
            </a:xfrm>
            <a:custGeom>
              <a:avLst/>
              <a:gdLst>
                <a:gd name="T0" fmla="*/ 85 w 171"/>
                <a:gd name="T1" fmla="*/ 769 h 769"/>
                <a:gd name="T2" fmla="*/ 85 w 171"/>
                <a:gd name="T3" fmla="*/ 769 h 769"/>
                <a:gd name="T4" fmla="*/ 0 w 171"/>
                <a:gd name="T5" fmla="*/ 683 h 769"/>
                <a:gd name="T6" fmla="*/ 0 w 171"/>
                <a:gd name="T7" fmla="*/ 86 h 769"/>
                <a:gd name="T8" fmla="*/ 85 w 171"/>
                <a:gd name="T9" fmla="*/ 0 h 769"/>
                <a:gd name="T10" fmla="*/ 171 w 171"/>
                <a:gd name="T11" fmla="*/ 86 h 769"/>
                <a:gd name="T12" fmla="*/ 171 w 171"/>
                <a:gd name="T13" fmla="*/ 683 h 769"/>
                <a:gd name="T14" fmla="*/ 85 w 171"/>
                <a:gd name="T15" fmla="*/ 769 h 76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1" h="769">
                  <a:moveTo>
                    <a:pt x="85" y="769"/>
                  </a:moveTo>
                  <a:cubicBezTo>
                    <a:pt x="85" y="769"/>
                    <a:pt x="85" y="769"/>
                    <a:pt x="85" y="769"/>
                  </a:cubicBezTo>
                  <a:cubicBezTo>
                    <a:pt x="38" y="769"/>
                    <a:pt x="0" y="730"/>
                    <a:pt x="0" y="683"/>
                  </a:cubicBezTo>
                  <a:cubicBezTo>
                    <a:pt x="0" y="86"/>
                    <a:pt x="0" y="86"/>
                    <a:pt x="0" y="86"/>
                  </a:cubicBezTo>
                  <a:cubicBezTo>
                    <a:pt x="0" y="39"/>
                    <a:pt x="38" y="0"/>
                    <a:pt x="85" y="0"/>
                  </a:cubicBezTo>
                  <a:cubicBezTo>
                    <a:pt x="133" y="0"/>
                    <a:pt x="171" y="39"/>
                    <a:pt x="171" y="86"/>
                  </a:cubicBezTo>
                  <a:cubicBezTo>
                    <a:pt x="171" y="683"/>
                    <a:pt x="171" y="683"/>
                    <a:pt x="171" y="683"/>
                  </a:cubicBezTo>
                  <a:cubicBezTo>
                    <a:pt x="171" y="730"/>
                    <a:pt x="133" y="769"/>
                    <a:pt x="85" y="76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buClr>
                  <a:prstClr val="black"/>
                </a:buClr>
              </a:pPr>
              <a:endParaRPr lang="en-GB" sz="2099" dirty="0">
                <a:solidFill>
                  <a:prstClr val="black"/>
                </a:solidFill>
                <a:latin typeface="Arial"/>
              </a:endParaRPr>
            </a:p>
          </p:txBody>
        </p:sp>
        <p:sp>
          <p:nvSpPr>
            <p:cNvPr id="58" name="Freeform 25"/>
            <p:cNvSpPr>
              <a:spLocks/>
            </p:cNvSpPr>
            <p:nvPr userDrawn="1"/>
          </p:nvSpPr>
          <p:spPr bwMode="auto">
            <a:xfrm>
              <a:off x="0" y="3148013"/>
              <a:ext cx="228600" cy="2438400"/>
            </a:xfrm>
            <a:custGeom>
              <a:avLst/>
              <a:gdLst>
                <a:gd name="T0" fmla="*/ 0 w 72"/>
                <a:gd name="T1" fmla="*/ 0 h 766"/>
                <a:gd name="T2" fmla="*/ 0 w 72"/>
                <a:gd name="T3" fmla="*/ 766 h 766"/>
                <a:gd name="T4" fmla="*/ 72 w 72"/>
                <a:gd name="T5" fmla="*/ 681 h 766"/>
                <a:gd name="T6" fmla="*/ 72 w 72"/>
                <a:gd name="T7" fmla="*/ 84 h 766"/>
                <a:gd name="T8" fmla="*/ 0 w 72"/>
                <a:gd name="T9" fmla="*/ 0 h 766"/>
              </a:gdLst>
              <a:ahLst/>
              <a:cxnLst>
                <a:cxn ang="0">
                  <a:pos x="T0" y="T1"/>
                </a:cxn>
                <a:cxn ang="0">
                  <a:pos x="T2" y="T3"/>
                </a:cxn>
                <a:cxn ang="0">
                  <a:pos x="T4" y="T5"/>
                </a:cxn>
                <a:cxn ang="0">
                  <a:pos x="T6" y="T7"/>
                </a:cxn>
                <a:cxn ang="0">
                  <a:pos x="T8" y="T9"/>
                </a:cxn>
              </a:cxnLst>
              <a:rect l="0" t="0" r="r" b="b"/>
              <a:pathLst>
                <a:path w="72" h="766">
                  <a:moveTo>
                    <a:pt x="0" y="0"/>
                  </a:moveTo>
                  <a:cubicBezTo>
                    <a:pt x="0" y="766"/>
                    <a:pt x="0" y="766"/>
                    <a:pt x="0" y="766"/>
                  </a:cubicBezTo>
                  <a:cubicBezTo>
                    <a:pt x="41" y="759"/>
                    <a:pt x="72" y="724"/>
                    <a:pt x="72" y="681"/>
                  </a:cubicBezTo>
                  <a:cubicBezTo>
                    <a:pt x="72" y="84"/>
                    <a:pt x="72" y="84"/>
                    <a:pt x="72" y="84"/>
                  </a:cubicBezTo>
                  <a:cubicBezTo>
                    <a:pt x="72" y="42"/>
                    <a:pt x="41" y="6"/>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buClr>
                  <a:prstClr val="black"/>
                </a:buClr>
              </a:pPr>
              <a:endParaRPr lang="en-GB" sz="2099" dirty="0">
                <a:solidFill>
                  <a:prstClr val="black"/>
                </a:solidFill>
                <a:latin typeface="Arial"/>
              </a:endParaRPr>
            </a:p>
          </p:txBody>
        </p:sp>
        <p:sp>
          <p:nvSpPr>
            <p:cNvPr id="59" name="Freeform 26"/>
            <p:cNvSpPr>
              <a:spLocks/>
            </p:cNvSpPr>
            <p:nvPr userDrawn="1"/>
          </p:nvSpPr>
          <p:spPr bwMode="auto">
            <a:xfrm>
              <a:off x="11950700" y="4105275"/>
              <a:ext cx="254000" cy="2444750"/>
            </a:xfrm>
            <a:custGeom>
              <a:avLst/>
              <a:gdLst>
                <a:gd name="T0" fmla="*/ 80 w 80"/>
                <a:gd name="T1" fmla="*/ 0 h 768"/>
                <a:gd name="T2" fmla="*/ 0 w 80"/>
                <a:gd name="T3" fmla="*/ 85 h 768"/>
                <a:gd name="T4" fmla="*/ 0 w 80"/>
                <a:gd name="T5" fmla="*/ 682 h 768"/>
                <a:gd name="T6" fmla="*/ 80 w 80"/>
                <a:gd name="T7" fmla="*/ 768 h 768"/>
                <a:gd name="T8" fmla="*/ 80 w 80"/>
                <a:gd name="T9" fmla="*/ 0 h 768"/>
              </a:gdLst>
              <a:ahLst/>
              <a:cxnLst>
                <a:cxn ang="0">
                  <a:pos x="T0" y="T1"/>
                </a:cxn>
                <a:cxn ang="0">
                  <a:pos x="T2" y="T3"/>
                </a:cxn>
                <a:cxn ang="0">
                  <a:pos x="T4" y="T5"/>
                </a:cxn>
                <a:cxn ang="0">
                  <a:pos x="T6" y="T7"/>
                </a:cxn>
                <a:cxn ang="0">
                  <a:pos x="T8" y="T9"/>
                </a:cxn>
              </a:cxnLst>
              <a:rect l="0" t="0" r="r" b="b"/>
              <a:pathLst>
                <a:path w="80" h="768">
                  <a:moveTo>
                    <a:pt x="80" y="0"/>
                  </a:moveTo>
                  <a:cubicBezTo>
                    <a:pt x="36" y="2"/>
                    <a:pt x="0" y="39"/>
                    <a:pt x="0" y="85"/>
                  </a:cubicBezTo>
                  <a:cubicBezTo>
                    <a:pt x="0" y="682"/>
                    <a:pt x="0" y="682"/>
                    <a:pt x="0" y="682"/>
                  </a:cubicBezTo>
                  <a:cubicBezTo>
                    <a:pt x="0" y="728"/>
                    <a:pt x="36" y="766"/>
                    <a:pt x="80" y="768"/>
                  </a:cubicBezTo>
                  <a:lnTo>
                    <a:pt x="8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buClr>
                  <a:prstClr val="black"/>
                </a:buClr>
              </a:pPr>
              <a:endParaRPr lang="en-GB" sz="2099" dirty="0">
                <a:solidFill>
                  <a:prstClr val="black"/>
                </a:solidFill>
                <a:latin typeface="Arial"/>
              </a:endParaRPr>
            </a:p>
          </p:txBody>
        </p:sp>
      </p:grpSp>
      <p:grpSp>
        <p:nvGrpSpPr>
          <p:cNvPr id="31" name="Logotype"/>
          <p:cNvGrpSpPr/>
          <p:nvPr userDrawn="1"/>
        </p:nvGrpSpPr>
        <p:grpSpPr>
          <a:xfrm>
            <a:off x="641186" y="530770"/>
            <a:ext cx="1383679" cy="288542"/>
            <a:chOff x="9501453" y="6148765"/>
            <a:chExt cx="2047875" cy="427037"/>
          </a:xfrm>
          <a:solidFill>
            <a:schemeClr val="bg1"/>
          </a:solidFill>
        </p:grpSpPr>
        <p:sp>
          <p:nvSpPr>
            <p:cNvPr id="32" name="Freeform 5"/>
            <p:cNvSpPr>
              <a:spLocks noEditPoints="1"/>
            </p:cNvSpPr>
            <p:nvPr userDrawn="1"/>
          </p:nvSpPr>
          <p:spPr bwMode="auto">
            <a:xfrm>
              <a:off x="11206428" y="6231315"/>
              <a:ext cx="342900" cy="344487"/>
            </a:xfrm>
            <a:custGeom>
              <a:avLst/>
              <a:gdLst>
                <a:gd name="T0" fmla="*/ 43 w 91"/>
                <a:gd name="T1" fmla="*/ 2 h 91"/>
                <a:gd name="T2" fmla="*/ 2 w 91"/>
                <a:gd name="T3" fmla="*/ 44 h 91"/>
                <a:gd name="T4" fmla="*/ 46 w 91"/>
                <a:gd name="T5" fmla="*/ 91 h 91"/>
                <a:gd name="T6" fmla="*/ 74 w 91"/>
                <a:gd name="T7" fmla="*/ 77 h 91"/>
                <a:gd name="T8" fmla="*/ 74 w 91"/>
                <a:gd name="T9" fmla="*/ 90 h 91"/>
                <a:gd name="T10" fmla="*/ 91 w 91"/>
                <a:gd name="T11" fmla="*/ 90 h 91"/>
                <a:gd name="T12" fmla="*/ 91 w 91"/>
                <a:gd name="T13" fmla="*/ 47 h 91"/>
                <a:gd name="T14" fmla="*/ 43 w 91"/>
                <a:gd name="T15" fmla="*/ 2 h 91"/>
                <a:gd name="T16" fmla="*/ 72 w 91"/>
                <a:gd name="T17" fmla="*/ 48 h 91"/>
                <a:gd name="T18" fmla="*/ 43 w 91"/>
                <a:gd name="T19" fmla="*/ 72 h 91"/>
                <a:gd name="T20" fmla="*/ 21 w 91"/>
                <a:gd name="T21" fmla="*/ 50 h 91"/>
                <a:gd name="T22" fmla="*/ 46 w 91"/>
                <a:gd name="T23" fmla="*/ 21 h 91"/>
                <a:gd name="T24" fmla="*/ 72 w 91"/>
                <a:gd name="T25" fmla="*/ 45 h 91"/>
                <a:gd name="T26" fmla="*/ 72 w 91"/>
                <a:gd name="T27" fmla="*/ 48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1" h="91">
                  <a:moveTo>
                    <a:pt x="43" y="2"/>
                  </a:moveTo>
                  <a:cubicBezTo>
                    <a:pt x="21" y="4"/>
                    <a:pt x="3" y="22"/>
                    <a:pt x="2" y="44"/>
                  </a:cubicBezTo>
                  <a:cubicBezTo>
                    <a:pt x="0" y="70"/>
                    <a:pt x="21" y="91"/>
                    <a:pt x="46" y="91"/>
                  </a:cubicBezTo>
                  <a:cubicBezTo>
                    <a:pt x="56" y="91"/>
                    <a:pt x="68" y="87"/>
                    <a:pt x="74" y="77"/>
                  </a:cubicBezTo>
                  <a:cubicBezTo>
                    <a:pt x="74" y="90"/>
                    <a:pt x="74" y="90"/>
                    <a:pt x="74" y="90"/>
                  </a:cubicBezTo>
                  <a:cubicBezTo>
                    <a:pt x="91" y="90"/>
                    <a:pt x="91" y="90"/>
                    <a:pt x="91" y="90"/>
                  </a:cubicBezTo>
                  <a:cubicBezTo>
                    <a:pt x="91" y="47"/>
                    <a:pt x="91" y="47"/>
                    <a:pt x="91" y="47"/>
                  </a:cubicBezTo>
                  <a:cubicBezTo>
                    <a:pt x="91" y="20"/>
                    <a:pt x="69" y="0"/>
                    <a:pt x="43" y="2"/>
                  </a:cubicBezTo>
                  <a:close/>
                  <a:moveTo>
                    <a:pt x="72" y="48"/>
                  </a:moveTo>
                  <a:cubicBezTo>
                    <a:pt x="71" y="63"/>
                    <a:pt x="58" y="74"/>
                    <a:pt x="43" y="72"/>
                  </a:cubicBezTo>
                  <a:cubicBezTo>
                    <a:pt x="32" y="71"/>
                    <a:pt x="22" y="61"/>
                    <a:pt x="21" y="50"/>
                  </a:cubicBezTo>
                  <a:cubicBezTo>
                    <a:pt x="19" y="34"/>
                    <a:pt x="31" y="21"/>
                    <a:pt x="46" y="21"/>
                  </a:cubicBezTo>
                  <a:cubicBezTo>
                    <a:pt x="60" y="21"/>
                    <a:pt x="71" y="32"/>
                    <a:pt x="72" y="45"/>
                  </a:cubicBezTo>
                  <a:lnTo>
                    <a:pt x="72" y="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buClr>
                  <a:prstClr val="black"/>
                </a:buClr>
              </a:pPr>
              <a:endParaRPr lang="en-US" sz="2099" dirty="0">
                <a:solidFill>
                  <a:prstClr val="black"/>
                </a:solidFill>
                <a:latin typeface="Arial"/>
              </a:endParaRPr>
            </a:p>
          </p:txBody>
        </p:sp>
        <p:sp>
          <p:nvSpPr>
            <p:cNvPr id="33" name="Freeform 6"/>
            <p:cNvSpPr>
              <a:spLocks noEditPoints="1"/>
            </p:cNvSpPr>
            <p:nvPr userDrawn="1"/>
          </p:nvSpPr>
          <p:spPr bwMode="auto">
            <a:xfrm>
              <a:off x="10849241" y="6236077"/>
              <a:ext cx="334963" cy="339725"/>
            </a:xfrm>
            <a:custGeom>
              <a:avLst/>
              <a:gdLst>
                <a:gd name="T0" fmla="*/ 44 w 89"/>
                <a:gd name="T1" fmla="*/ 1 h 90"/>
                <a:gd name="T2" fmla="*/ 0 w 89"/>
                <a:gd name="T3" fmla="*/ 46 h 90"/>
                <a:gd name="T4" fmla="*/ 45 w 89"/>
                <a:gd name="T5" fmla="*/ 90 h 90"/>
                <a:gd name="T6" fmla="*/ 86 w 89"/>
                <a:gd name="T7" fmla="*/ 63 h 90"/>
                <a:gd name="T8" fmla="*/ 69 w 89"/>
                <a:gd name="T9" fmla="*/ 58 h 90"/>
                <a:gd name="T10" fmla="*/ 50 w 89"/>
                <a:gd name="T11" fmla="*/ 72 h 90"/>
                <a:gd name="T12" fmla="*/ 22 w 89"/>
                <a:gd name="T13" fmla="*/ 59 h 90"/>
                <a:gd name="T14" fmla="*/ 89 w 89"/>
                <a:gd name="T15" fmla="*/ 41 h 90"/>
                <a:gd name="T16" fmla="*/ 44 w 89"/>
                <a:gd name="T17" fmla="*/ 1 h 90"/>
                <a:gd name="T18" fmla="*/ 19 w 89"/>
                <a:gd name="T19" fmla="*/ 44 h 90"/>
                <a:gd name="T20" fmla="*/ 36 w 89"/>
                <a:gd name="T21" fmla="*/ 19 h 90"/>
                <a:gd name="T22" fmla="*/ 67 w 89"/>
                <a:gd name="T23" fmla="*/ 31 h 90"/>
                <a:gd name="T24" fmla="*/ 19 w 89"/>
                <a:gd name="T25" fmla="*/ 44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9" h="90">
                  <a:moveTo>
                    <a:pt x="44" y="1"/>
                  </a:moveTo>
                  <a:cubicBezTo>
                    <a:pt x="20" y="2"/>
                    <a:pt x="0" y="20"/>
                    <a:pt x="0" y="46"/>
                  </a:cubicBezTo>
                  <a:cubicBezTo>
                    <a:pt x="0" y="70"/>
                    <a:pt x="20" y="90"/>
                    <a:pt x="45" y="90"/>
                  </a:cubicBezTo>
                  <a:cubicBezTo>
                    <a:pt x="62" y="90"/>
                    <a:pt x="79" y="80"/>
                    <a:pt x="86" y="63"/>
                  </a:cubicBezTo>
                  <a:cubicBezTo>
                    <a:pt x="69" y="58"/>
                    <a:pt x="69" y="58"/>
                    <a:pt x="69" y="58"/>
                  </a:cubicBezTo>
                  <a:cubicBezTo>
                    <a:pt x="66" y="65"/>
                    <a:pt x="58" y="71"/>
                    <a:pt x="50" y="72"/>
                  </a:cubicBezTo>
                  <a:cubicBezTo>
                    <a:pt x="38" y="75"/>
                    <a:pt x="26" y="67"/>
                    <a:pt x="22" y="59"/>
                  </a:cubicBezTo>
                  <a:cubicBezTo>
                    <a:pt x="89" y="41"/>
                    <a:pt x="89" y="41"/>
                    <a:pt x="89" y="41"/>
                  </a:cubicBezTo>
                  <a:cubicBezTo>
                    <a:pt x="87" y="24"/>
                    <a:pt x="72" y="0"/>
                    <a:pt x="44" y="1"/>
                  </a:cubicBezTo>
                  <a:close/>
                  <a:moveTo>
                    <a:pt x="19" y="44"/>
                  </a:moveTo>
                  <a:cubicBezTo>
                    <a:pt x="19" y="34"/>
                    <a:pt x="24" y="24"/>
                    <a:pt x="36" y="19"/>
                  </a:cubicBezTo>
                  <a:cubicBezTo>
                    <a:pt x="50" y="14"/>
                    <a:pt x="62" y="21"/>
                    <a:pt x="67" y="31"/>
                  </a:cubicBezTo>
                  <a:lnTo>
                    <a:pt x="19" y="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buClr>
                  <a:prstClr val="black"/>
                </a:buClr>
              </a:pPr>
              <a:endParaRPr lang="en-US" sz="2099" dirty="0">
                <a:solidFill>
                  <a:prstClr val="black"/>
                </a:solidFill>
                <a:latin typeface="Arial"/>
              </a:endParaRPr>
            </a:p>
          </p:txBody>
        </p:sp>
        <p:sp>
          <p:nvSpPr>
            <p:cNvPr id="34" name="Freeform 7"/>
            <p:cNvSpPr>
              <a:spLocks/>
            </p:cNvSpPr>
            <p:nvPr userDrawn="1"/>
          </p:nvSpPr>
          <p:spPr bwMode="auto">
            <a:xfrm>
              <a:off x="10292028" y="6239252"/>
              <a:ext cx="166688" cy="333375"/>
            </a:xfrm>
            <a:custGeom>
              <a:avLst/>
              <a:gdLst>
                <a:gd name="T0" fmla="*/ 44 w 44"/>
                <a:gd name="T1" fmla="*/ 18 h 88"/>
                <a:gd name="T2" fmla="*/ 44 w 44"/>
                <a:gd name="T3" fmla="*/ 0 h 88"/>
                <a:gd name="T4" fmla="*/ 19 w 44"/>
                <a:gd name="T5" fmla="*/ 13 h 88"/>
                <a:gd name="T6" fmla="*/ 19 w 44"/>
                <a:gd name="T7" fmla="*/ 3 h 88"/>
                <a:gd name="T8" fmla="*/ 0 w 44"/>
                <a:gd name="T9" fmla="*/ 3 h 88"/>
                <a:gd name="T10" fmla="*/ 0 w 44"/>
                <a:gd name="T11" fmla="*/ 44 h 88"/>
                <a:gd name="T12" fmla="*/ 0 w 44"/>
                <a:gd name="T13" fmla="*/ 88 h 88"/>
                <a:gd name="T14" fmla="*/ 20 w 44"/>
                <a:gd name="T15" fmla="*/ 88 h 88"/>
                <a:gd name="T16" fmla="*/ 20 w 44"/>
                <a:gd name="T17" fmla="*/ 46 h 88"/>
                <a:gd name="T18" fmla="*/ 44 w 44"/>
                <a:gd name="T19" fmla="*/ 1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 h="88">
                  <a:moveTo>
                    <a:pt x="44" y="18"/>
                  </a:moveTo>
                  <a:cubicBezTo>
                    <a:pt x="44" y="0"/>
                    <a:pt x="44" y="0"/>
                    <a:pt x="44" y="0"/>
                  </a:cubicBezTo>
                  <a:cubicBezTo>
                    <a:pt x="28" y="0"/>
                    <a:pt x="22" y="8"/>
                    <a:pt x="19" y="13"/>
                  </a:cubicBezTo>
                  <a:cubicBezTo>
                    <a:pt x="19" y="3"/>
                    <a:pt x="19" y="3"/>
                    <a:pt x="19" y="3"/>
                  </a:cubicBezTo>
                  <a:cubicBezTo>
                    <a:pt x="0" y="3"/>
                    <a:pt x="0" y="3"/>
                    <a:pt x="0" y="3"/>
                  </a:cubicBezTo>
                  <a:cubicBezTo>
                    <a:pt x="0" y="44"/>
                    <a:pt x="0" y="44"/>
                    <a:pt x="0" y="44"/>
                  </a:cubicBezTo>
                  <a:cubicBezTo>
                    <a:pt x="0" y="88"/>
                    <a:pt x="0" y="88"/>
                    <a:pt x="0" y="88"/>
                  </a:cubicBezTo>
                  <a:cubicBezTo>
                    <a:pt x="20" y="88"/>
                    <a:pt x="20" y="88"/>
                    <a:pt x="20" y="88"/>
                  </a:cubicBezTo>
                  <a:cubicBezTo>
                    <a:pt x="20" y="62"/>
                    <a:pt x="20" y="62"/>
                    <a:pt x="20" y="46"/>
                  </a:cubicBezTo>
                  <a:cubicBezTo>
                    <a:pt x="20" y="26"/>
                    <a:pt x="31" y="19"/>
                    <a:pt x="44"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buClr>
                  <a:prstClr val="black"/>
                </a:buClr>
              </a:pPr>
              <a:endParaRPr lang="en-US" sz="2099" dirty="0">
                <a:solidFill>
                  <a:prstClr val="black"/>
                </a:solidFill>
                <a:latin typeface="Arial"/>
              </a:endParaRPr>
            </a:p>
          </p:txBody>
        </p:sp>
        <p:sp>
          <p:nvSpPr>
            <p:cNvPr id="35" name="Freeform 8"/>
            <p:cNvSpPr>
              <a:spLocks/>
            </p:cNvSpPr>
            <p:nvPr userDrawn="1"/>
          </p:nvSpPr>
          <p:spPr bwMode="auto">
            <a:xfrm>
              <a:off x="9501453" y="6182102"/>
              <a:ext cx="369888" cy="390525"/>
            </a:xfrm>
            <a:custGeom>
              <a:avLst/>
              <a:gdLst>
                <a:gd name="T0" fmla="*/ 185 w 233"/>
                <a:gd name="T1" fmla="*/ 165 h 246"/>
                <a:gd name="T2" fmla="*/ 48 w 233"/>
                <a:gd name="T3" fmla="*/ 0 h 246"/>
                <a:gd name="T4" fmla="*/ 0 w 233"/>
                <a:gd name="T5" fmla="*/ 0 h 246"/>
                <a:gd name="T6" fmla="*/ 0 w 233"/>
                <a:gd name="T7" fmla="*/ 246 h 246"/>
                <a:gd name="T8" fmla="*/ 50 w 233"/>
                <a:gd name="T9" fmla="*/ 246 h 246"/>
                <a:gd name="T10" fmla="*/ 50 w 233"/>
                <a:gd name="T11" fmla="*/ 81 h 246"/>
                <a:gd name="T12" fmla="*/ 190 w 233"/>
                <a:gd name="T13" fmla="*/ 246 h 246"/>
                <a:gd name="T14" fmla="*/ 233 w 233"/>
                <a:gd name="T15" fmla="*/ 246 h 246"/>
                <a:gd name="T16" fmla="*/ 233 w 233"/>
                <a:gd name="T17" fmla="*/ 0 h 246"/>
                <a:gd name="T18" fmla="*/ 185 w 233"/>
                <a:gd name="T19" fmla="*/ 0 h 246"/>
                <a:gd name="T20" fmla="*/ 185 w 233"/>
                <a:gd name="T21" fmla="*/ 165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3" h="246">
                  <a:moveTo>
                    <a:pt x="185" y="165"/>
                  </a:moveTo>
                  <a:lnTo>
                    <a:pt x="48" y="0"/>
                  </a:lnTo>
                  <a:lnTo>
                    <a:pt x="0" y="0"/>
                  </a:lnTo>
                  <a:lnTo>
                    <a:pt x="0" y="246"/>
                  </a:lnTo>
                  <a:lnTo>
                    <a:pt x="50" y="246"/>
                  </a:lnTo>
                  <a:lnTo>
                    <a:pt x="50" y="81"/>
                  </a:lnTo>
                  <a:lnTo>
                    <a:pt x="190" y="246"/>
                  </a:lnTo>
                  <a:lnTo>
                    <a:pt x="233" y="246"/>
                  </a:lnTo>
                  <a:lnTo>
                    <a:pt x="233" y="0"/>
                  </a:lnTo>
                  <a:lnTo>
                    <a:pt x="185" y="0"/>
                  </a:lnTo>
                  <a:lnTo>
                    <a:pt x="185" y="16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buClr>
                  <a:prstClr val="black"/>
                </a:buClr>
              </a:pPr>
              <a:endParaRPr lang="en-US" sz="2099" dirty="0">
                <a:solidFill>
                  <a:prstClr val="black"/>
                </a:solidFill>
                <a:latin typeface="Arial"/>
              </a:endParaRPr>
            </a:p>
          </p:txBody>
        </p:sp>
        <p:sp>
          <p:nvSpPr>
            <p:cNvPr id="36" name="Freeform 9"/>
            <p:cNvSpPr>
              <a:spLocks noEditPoints="1"/>
            </p:cNvSpPr>
            <p:nvPr userDrawn="1"/>
          </p:nvSpPr>
          <p:spPr bwMode="auto">
            <a:xfrm>
              <a:off x="10461891" y="6148765"/>
              <a:ext cx="342900" cy="427037"/>
            </a:xfrm>
            <a:custGeom>
              <a:avLst/>
              <a:gdLst>
                <a:gd name="T0" fmla="*/ 91 w 91"/>
                <a:gd name="T1" fmla="*/ 0 h 113"/>
                <a:gd name="T2" fmla="*/ 73 w 91"/>
                <a:gd name="T3" fmla="*/ 0 h 113"/>
                <a:gd name="T4" fmla="*/ 73 w 91"/>
                <a:gd name="T5" fmla="*/ 34 h 113"/>
                <a:gd name="T6" fmla="*/ 43 w 91"/>
                <a:gd name="T7" fmla="*/ 24 h 113"/>
                <a:gd name="T8" fmla="*/ 2 w 91"/>
                <a:gd name="T9" fmla="*/ 66 h 113"/>
                <a:gd name="T10" fmla="*/ 46 w 91"/>
                <a:gd name="T11" fmla="*/ 113 h 113"/>
                <a:gd name="T12" fmla="*/ 74 w 91"/>
                <a:gd name="T13" fmla="*/ 101 h 113"/>
                <a:gd name="T14" fmla="*/ 74 w 91"/>
                <a:gd name="T15" fmla="*/ 112 h 113"/>
                <a:gd name="T16" fmla="*/ 91 w 91"/>
                <a:gd name="T17" fmla="*/ 112 h 113"/>
                <a:gd name="T18" fmla="*/ 91 w 91"/>
                <a:gd name="T19" fmla="*/ 69 h 113"/>
                <a:gd name="T20" fmla="*/ 91 w 91"/>
                <a:gd name="T21" fmla="*/ 69 h 113"/>
                <a:gd name="T22" fmla="*/ 91 w 91"/>
                <a:gd name="T23" fmla="*/ 68 h 113"/>
                <a:gd name="T24" fmla="*/ 91 w 91"/>
                <a:gd name="T25" fmla="*/ 0 h 113"/>
                <a:gd name="T26" fmla="*/ 72 w 91"/>
                <a:gd name="T27" fmla="*/ 70 h 113"/>
                <a:gd name="T28" fmla="*/ 43 w 91"/>
                <a:gd name="T29" fmla="*/ 94 h 113"/>
                <a:gd name="T30" fmla="*/ 21 w 91"/>
                <a:gd name="T31" fmla="*/ 72 h 113"/>
                <a:gd name="T32" fmla="*/ 46 w 91"/>
                <a:gd name="T33" fmla="*/ 43 h 113"/>
                <a:gd name="T34" fmla="*/ 72 w 91"/>
                <a:gd name="T35" fmla="*/ 67 h 113"/>
                <a:gd name="T36" fmla="*/ 72 w 91"/>
                <a:gd name="T37" fmla="*/ 7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1" h="113">
                  <a:moveTo>
                    <a:pt x="91" y="0"/>
                  </a:moveTo>
                  <a:cubicBezTo>
                    <a:pt x="73" y="0"/>
                    <a:pt x="73" y="0"/>
                    <a:pt x="73" y="0"/>
                  </a:cubicBezTo>
                  <a:cubicBezTo>
                    <a:pt x="73" y="34"/>
                    <a:pt x="73" y="34"/>
                    <a:pt x="73" y="34"/>
                  </a:cubicBezTo>
                  <a:cubicBezTo>
                    <a:pt x="68" y="28"/>
                    <a:pt x="55" y="23"/>
                    <a:pt x="43" y="24"/>
                  </a:cubicBezTo>
                  <a:cubicBezTo>
                    <a:pt x="21" y="26"/>
                    <a:pt x="3" y="44"/>
                    <a:pt x="2" y="66"/>
                  </a:cubicBezTo>
                  <a:cubicBezTo>
                    <a:pt x="0" y="92"/>
                    <a:pt x="21" y="113"/>
                    <a:pt x="46" y="113"/>
                  </a:cubicBezTo>
                  <a:cubicBezTo>
                    <a:pt x="56" y="113"/>
                    <a:pt x="69" y="109"/>
                    <a:pt x="74" y="101"/>
                  </a:cubicBezTo>
                  <a:cubicBezTo>
                    <a:pt x="74" y="112"/>
                    <a:pt x="74" y="112"/>
                    <a:pt x="74" y="112"/>
                  </a:cubicBezTo>
                  <a:cubicBezTo>
                    <a:pt x="91" y="112"/>
                    <a:pt x="91" y="112"/>
                    <a:pt x="91" y="112"/>
                  </a:cubicBezTo>
                  <a:cubicBezTo>
                    <a:pt x="91" y="69"/>
                    <a:pt x="91" y="69"/>
                    <a:pt x="91" y="69"/>
                  </a:cubicBezTo>
                  <a:cubicBezTo>
                    <a:pt x="91" y="69"/>
                    <a:pt x="91" y="69"/>
                    <a:pt x="91" y="69"/>
                  </a:cubicBezTo>
                  <a:cubicBezTo>
                    <a:pt x="91" y="68"/>
                    <a:pt x="91" y="68"/>
                    <a:pt x="91" y="68"/>
                  </a:cubicBezTo>
                  <a:lnTo>
                    <a:pt x="91" y="0"/>
                  </a:lnTo>
                  <a:close/>
                  <a:moveTo>
                    <a:pt x="72" y="70"/>
                  </a:moveTo>
                  <a:cubicBezTo>
                    <a:pt x="71" y="85"/>
                    <a:pt x="58" y="96"/>
                    <a:pt x="43" y="94"/>
                  </a:cubicBezTo>
                  <a:cubicBezTo>
                    <a:pt x="32" y="93"/>
                    <a:pt x="22" y="83"/>
                    <a:pt x="21" y="72"/>
                  </a:cubicBezTo>
                  <a:cubicBezTo>
                    <a:pt x="19" y="56"/>
                    <a:pt x="31" y="43"/>
                    <a:pt x="46" y="43"/>
                  </a:cubicBezTo>
                  <a:cubicBezTo>
                    <a:pt x="60" y="43"/>
                    <a:pt x="71" y="54"/>
                    <a:pt x="72" y="67"/>
                  </a:cubicBezTo>
                  <a:lnTo>
                    <a:pt x="72"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buClr>
                  <a:prstClr val="black"/>
                </a:buClr>
              </a:pPr>
              <a:endParaRPr lang="en-US" sz="2099" dirty="0">
                <a:solidFill>
                  <a:prstClr val="black"/>
                </a:solidFill>
                <a:latin typeface="Arial"/>
              </a:endParaRPr>
            </a:p>
          </p:txBody>
        </p:sp>
        <p:sp>
          <p:nvSpPr>
            <p:cNvPr id="37" name="Freeform 10"/>
            <p:cNvSpPr>
              <a:spLocks noEditPoints="1"/>
            </p:cNvSpPr>
            <p:nvPr userDrawn="1"/>
          </p:nvSpPr>
          <p:spPr bwMode="auto">
            <a:xfrm>
              <a:off x="9912616" y="6239252"/>
              <a:ext cx="338138" cy="336550"/>
            </a:xfrm>
            <a:custGeom>
              <a:avLst/>
              <a:gdLst>
                <a:gd name="T0" fmla="*/ 45 w 90"/>
                <a:gd name="T1" fmla="*/ 0 h 89"/>
                <a:gd name="T2" fmla="*/ 0 w 90"/>
                <a:gd name="T3" fmla="*/ 45 h 89"/>
                <a:gd name="T4" fmla="*/ 45 w 90"/>
                <a:gd name="T5" fmla="*/ 89 h 89"/>
                <a:gd name="T6" fmla="*/ 90 w 90"/>
                <a:gd name="T7" fmla="*/ 45 h 89"/>
                <a:gd name="T8" fmla="*/ 45 w 90"/>
                <a:gd name="T9" fmla="*/ 0 h 89"/>
                <a:gd name="T10" fmla="*/ 45 w 90"/>
                <a:gd name="T11" fmla="*/ 70 h 89"/>
                <a:gd name="T12" fmla="*/ 19 w 90"/>
                <a:gd name="T13" fmla="*/ 45 h 89"/>
                <a:gd name="T14" fmla="*/ 45 w 90"/>
                <a:gd name="T15" fmla="*/ 19 h 89"/>
                <a:gd name="T16" fmla="*/ 71 w 90"/>
                <a:gd name="T17" fmla="*/ 45 h 89"/>
                <a:gd name="T18" fmla="*/ 45 w 90"/>
                <a:gd name="T19" fmla="*/ 7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0" h="89">
                  <a:moveTo>
                    <a:pt x="45" y="0"/>
                  </a:moveTo>
                  <a:cubicBezTo>
                    <a:pt x="20" y="0"/>
                    <a:pt x="0" y="20"/>
                    <a:pt x="0" y="45"/>
                  </a:cubicBezTo>
                  <a:cubicBezTo>
                    <a:pt x="0" y="69"/>
                    <a:pt x="20" y="89"/>
                    <a:pt x="45" y="89"/>
                  </a:cubicBezTo>
                  <a:cubicBezTo>
                    <a:pt x="70" y="89"/>
                    <a:pt x="90" y="69"/>
                    <a:pt x="90" y="45"/>
                  </a:cubicBezTo>
                  <a:cubicBezTo>
                    <a:pt x="90" y="20"/>
                    <a:pt x="70" y="0"/>
                    <a:pt x="45" y="0"/>
                  </a:cubicBezTo>
                  <a:close/>
                  <a:moveTo>
                    <a:pt x="45" y="70"/>
                  </a:moveTo>
                  <a:cubicBezTo>
                    <a:pt x="31" y="70"/>
                    <a:pt x="19" y="59"/>
                    <a:pt x="19" y="45"/>
                  </a:cubicBezTo>
                  <a:cubicBezTo>
                    <a:pt x="19" y="30"/>
                    <a:pt x="31" y="19"/>
                    <a:pt x="45" y="19"/>
                  </a:cubicBezTo>
                  <a:cubicBezTo>
                    <a:pt x="59" y="19"/>
                    <a:pt x="71" y="30"/>
                    <a:pt x="71" y="45"/>
                  </a:cubicBezTo>
                  <a:cubicBezTo>
                    <a:pt x="71" y="59"/>
                    <a:pt x="59" y="70"/>
                    <a:pt x="45" y="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buClr>
                  <a:prstClr val="black"/>
                </a:buClr>
              </a:pPr>
              <a:endParaRPr lang="en-US" sz="2099" dirty="0">
                <a:solidFill>
                  <a:prstClr val="black"/>
                </a:solidFill>
                <a:latin typeface="Arial"/>
              </a:endParaRPr>
            </a:p>
          </p:txBody>
        </p:sp>
      </p:grpSp>
    </p:spTree>
    <p:extLst>
      <p:ext uri="{BB962C8B-B14F-4D97-AF65-F5344CB8AC3E}">
        <p14:creationId xmlns:p14="http://schemas.microsoft.com/office/powerpoint/2010/main" val="1391351507"/>
      </p:ext>
    </p:extLst>
  </p:cSld>
  <p:clrMapOvr>
    <a:masterClrMapping/>
  </p:clrMapOvr>
</p:sldLayout>
</file>

<file path=ppt/slideLayouts/slideLayout400.xml><?xml version="1.0" encoding="utf-8"?>
<p:sldLayout xmlns:a="http://schemas.openxmlformats.org/drawingml/2006/main" xmlns:r="http://schemas.openxmlformats.org/officeDocument/2006/relationships" xmlns:p="http://schemas.openxmlformats.org/presentationml/2006/main" userDrawn="1">
  <p:cSld name="1_Title and Content">
    <p:spTree>
      <p:nvGrpSpPr>
        <p:cNvPr id="1" name=""/>
        <p:cNvGrpSpPr/>
        <p:nvPr/>
      </p:nvGrpSpPr>
      <p:grpSpPr>
        <a:xfrm>
          <a:off x="0" y="0"/>
          <a:ext cx="0" cy="0"/>
          <a:chOff x="0" y="0"/>
          <a:chExt cx="0" cy="0"/>
        </a:xfrm>
      </p:grpSpPr>
      <p:sp>
        <p:nvSpPr>
          <p:cNvPr id="3" name="Content Placeholder 2"/>
          <p:cNvSpPr>
            <a:spLocks noGrp="1"/>
          </p:cNvSpPr>
          <p:nvPr>
            <p:ph idx="1"/>
          </p:nvPr>
        </p:nvSpPr>
        <p:spPr>
          <a:xfrm>
            <a:off x="647830" y="1331692"/>
            <a:ext cx="10905160" cy="233946"/>
          </a:xfrm>
        </p:spPr>
        <p:txBody>
          <a:bodyPr/>
          <a:lstStyle>
            <a:lvl1pPr marL="0" indent="0">
              <a:buNone/>
              <a:defRPr/>
            </a:lvl1pPr>
          </a:lstStyle>
          <a:p>
            <a:pPr lvl="0"/>
            <a:r>
              <a:rPr lang="en-US"/>
              <a:t>Click to edit Master text styles</a:t>
            </a:r>
          </a:p>
        </p:txBody>
      </p:sp>
      <p:sp>
        <p:nvSpPr>
          <p:cNvPr id="4" name="Title 3"/>
          <p:cNvSpPr>
            <a:spLocks noGrp="1"/>
          </p:cNvSpPr>
          <p:nvPr>
            <p:ph type="title"/>
          </p:nvPr>
        </p:nvSpPr>
        <p:spPr/>
        <p:txBody>
          <a:bodyPr/>
          <a:lstStyle/>
          <a:p>
            <a:r>
              <a:rPr lang="en-US"/>
              <a:t>Click to edit Master title style</a:t>
            </a:r>
          </a:p>
        </p:txBody>
      </p:sp>
      <p:sp>
        <p:nvSpPr>
          <p:cNvPr id="2" name="Rectangle 1"/>
          <p:cNvSpPr/>
          <p:nvPr userDrawn="1"/>
        </p:nvSpPr>
        <p:spPr>
          <a:xfrm>
            <a:off x="646008" y="1669918"/>
            <a:ext cx="10945566" cy="435153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299" tIns="45649" rIns="91299" bIns="45649" numCol="1" spcCol="0" rtlCol="0" fromWordArt="0" anchor="ctr" anchorCtr="0" forceAA="0" compatLnSpc="1">
            <a:prstTxWarp prst="textNoShape">
              <a:avLst/>
            </a:prstTxWarp>
            <a:noAutofit/>
          </a:bodyPr>
          <a:lstStyle/>
          <a:p>
            <a:pPr algn="ctr">
              <a:buClr>
                <a:prstClr val="black"/>
              </a:buClr>
            </a:pPr>
            <a:endParaRPr lang="en-US" sz="1200">
              <a:solidFill>
                <a:prstClr val="black"/>
              </a:solidFill>
            </a:endParaRPr>
          </a:p>
        </p:txBody>
      </p:sp>
    </p:spTree>
    <p:extLst>
      <p:ext uri="{BB962C8B-B14F-4D97-AF65-F5344CB8AC3E}">
        <p14:creationId xmlns:p14="http://schemas.microsoft.com/office/powerpoint/2010/main" val="1185187972"/>
      </p:ext>
    </p:extLst>
  </p:cSld>
  <p:clrMapOvr>
    <a:masterClrMapping/>
  </p:clrMapOvr>
  <p:hf hdr="0" ftr="0" dt="0"/>
</p:sldLayout>
</file>

<file path=ppt/slideLayouts/slideLayout401.xml><?xml version="1.0" encoding="utf-8"?>
<p:sldLayout xmlns:a="http://schemas.openxmlformats.org/drawingml/2006/main" xmlns:r="http://schemas.openxmlformats.org/officeDocument/2006/relationships" xmlns:p="http://schemas.openxmlformats.org/presentationml/2006/main" userDrawn="1">
  <p:cSld name="6_Title and Content">
    <p:spTree>
      <p:nvGrpSpPr>
        <p:cNvPr id="1" name=""/>
        <p:cNvGrpSpPr/>
        <p:nvPr/>
      </p:nvGrpSpPr>
      <p:grpSpPr>
        <a:xfrm>
          <a:off x="0" y="0"/>
          <a:ext cx="0" cy="0"/>
          <a:chOff x="0" y="0"/>
          <a:chExt cx="0" cy="0"/>
        </a:xfrm>
      </p:grpSpPr>
      <p:sp>
        <p:nvSpPr>
          <p:cNvPr id="3" name="Content Placeholder 2"/>
          <p:cNvSpPr>
            <a:spLocks noGrp="1"/>
          </p:cNvSpPr>
          <p:nvPr>
            <p:ph idx="1"/>
          </p:nvPr>
        </p:nvSpPr>
        <p:spPr>
          <a:xfrm>
            <a:off x="5" y="1331702"/>
            <a:ext cx="6107544" cy="2385273"/>
          </a:xfrm>
        </p:spPr>
        <p:txBody>
          <a:bodyPr/>
          <a:lstStyle>
            <a:lvl1pPr>
              <a:defRPr sz="3994">
                <a:solidFill>
                  <a:schemeClr val="bg1"/>
                </a:solidFill>
              </a:defRPr>
            </a:lvl1pPr>
            <a:lvl2pPr>
              <a:defRPr sz="3994"/>
            </a:lvl2pPr>
            <a:lvl3pPr>
              <a:defRPr sz="3994"/>
            </a:lvl3pPr>
            <a:lvl4pPr>
              <a:defRPr sz="3994"/>
            </a:lvl4pPr>
            <a:lvl5pPr>
              <a:defRPr sz="3994"/>
            </a:lvl5pPr>
          </a:lstStyle>
          <a:p>
            <a:pPr lvl="0"/>
            <a:r>
              <a:rPr lang="en-US"/>
              <a:t>Click to edit Master text styles</a:t>
            </a:r>
          </a:p>
        </p:txBody>
      </p:sp>
      <p:sp>
        <p:nvSpPr>
          <p:cNvPr id="22" name="Content Placeholder 2">
            <a:extLst>
              <a:ext uri="{FF2B5EF4-FFF2-40B4-BE49-F238E27FC236}">
                <a16:creationId xmlns:a16="http://schemas.microsoft.com/office/drawing/2014/main" id="{03B10AEE-A3C5-4408-8EF9-17166F0B6BA6}"/>
              </a:ext>
            </a:extLst>
          </p:cNvPr>
          <p:cNvSpPr>
            <a:spLocks noGrp="1"/>
          </p:cNvSpPr>
          <p:nvPr>
            <p:ph idx="10"/>
          </p:nvPr>
        </p:nvSpPr>
        <p:spPr>
          <a:xfrm>
            <a:off x="-11539" y="4709999"/>
            <a:ext cx="6107544" cy="287965"/>
          </a:xfrm>
        </p:spPr>
        <p:txBody>
          <a:bodyPr/>
          <a:lstStyle>
            <a:lvl1pPr algn="ctr">
              <a:defRPr sz="1400">
                <a:solidFill>
                  <a:schemeClr val="bg1"/>
                </a:solidFill>
              </a:defRPr>
            </a:lvl1pPr>
            <a:lvl2pPr>
              <a:defRPr sz="3994"/>
            </a:lvl2pPr>
            <a:lvl3pPr>
              <a:defRPr sz="3994"/>
            </a:lvl3pPr>
            <a:lvl4pPr>
              <a:defRPr sz="3994"/>
            </a:lvl4pPr>
            <a:lvl5pPr>
              <a:defRPr sz="3994"/>
            </a:lvl5pPr>
          </a:lstStyle>
          <a:p>
            <a:pPr lvl="0"/>
            <a:r>
              <a:rPr lang="en-US"/>
              <a:t>Click to edit Master text styles</a:t>
            </a:r>
          </a:p>
        </p:txBody>
      </p:sp>
      <p:sp>
        <p:nvSpPr>
          <p:cNvPr id="24" name="Content Placeholder 2">
            <a:extLst>
              <a:ext uri="{FF2B5EF4-FFF2-40B4-BE49-F238E27FC236}">
                <a16:creationId xmlns:a16="http://schemas.microsoft.com/office/drawing/2014/main" id="{3BC63D29-2AE7-4CE6-8B91-3A4F14885B03}"/>
              </a:ext>
            </a:extLst>
          </p:cNvPr>
          <p:cNvSpPr>
            <a:spLocks noGrp="1"/>
          </p:cNvSpPr>
          <p:nvPr>
            <p:ph idx="11"/>
          </p:nvPr>
        </p:nvSpPr>
        <p:spPr>
          <a:xfrm>
            <a:off x="7507" y="91439"/>
            <a:ext cx="6107544" cy="287965"/>
          </a:xfrm>
        </p:spPr>
        <p:txBody>
          <a:bodyPr/>
          <a:lstStyle>
            <a:lvl1pPr algn="ctr">
              <a:defRPr sz="1400">
                <a:solidFill>
                  <a:schemeClr val="bg1"/>
                </a:solidFill>
              </a:defRPr>
            </a:lvl1pPr>
            <a:lvl2pPr>
              <a:defRPr sz="3994"/>
            </a:lvl2pPr>
            <a:lvl3pPr>
              <a:defRPr sz="3994"/>
            </a:lvl3pPr>
            <a:lvl4pPr>
              <a:defRPr sz="3994"/>
            </a:lvl4pPr>
            <a:lvl5pPr>
              <a:defRPr sz="3994"/>
            </a:lvl5pPr>
          </a:lstStyle>
          <a:p>
            <a:pPr lvl="0"/>
            <a:r>
              <a:rPr lang="en-US"/>
              <a:t>Click to edit Master text styles</a:t>
            </a:r>
          </a:p>
        </p:txBody>
      </p:sp>
    </p:spTree>
    <p:extLst>
      <p:ext uri="{BB962C8B-B14F-4D97-AF65-F5344CB8AC3E}">
        <p14:creationId xmlns:p14="http://schemas.microsoft.com/office/powerpoint/2010/main" val="2435027232"/>
      </p:ext>
    </p:extLst>
  </p:cSld>
  <p:clrMapOvr>
    <a:masterClrMapping/>
  </p:clrMapOvr>
  <p:hf hdr="0" ftr="0" dt="0"/>
</p:sldLayout>
</file>

<file path=ppt/slideLayouts/slideLayout402.xml><?xml version="1.0" encoding="utf-8"?>
<p:sldLayout xmlns:a="http://schemas.openxmlformats.org/drawingml/2006/main" xmlns:r="http://schemas.openxmlformats.org/officeDocument/2006/relationships" xmlns:p="http://schemas.openxmlformats.org/presentationml/2006/main" showMasterSp="0" preserve="1" userDrawn="1">
  <p:cSld name="Title Slide">
    <p:bg>
      <p:bgPr>
        <a:solidFill>
          <a:schemeClr val="accent1"/>
        </a:soli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647836" y="1337955"/>
            <a:ext cx="7198125" cy="750046"/>
          </a:xfrm>
        </p:spPr>
        <p:txBody>
          <a:bodyPr>
            <a:noAutofit/>
          </a:bodyPr>
          <a:lstStyle>
            <a:lvl1pPr>
              <a:defRPr sz="2396">
                <a:solidFill>
                  <a:srgbClr val="FBD9CA"/>
                </a:solidFill>
              </a:defRPr>
            </a:lvl1pPr>
          </a:lstStyle>
          <a:p>
            <a:r>
              <a:rPr lang="en-GB" dirty="0"/>
              <a:t>Click to edit Master title style</a:t>
            </a:r>
          </a:p>
        </p:txBody>
      </p:sp>
      <p:sp>
        <p:nvSpPr>
          <p:cNvPr id="3" name="Subtitle 2"/>
          <p:cNvSpPr>
            <a:spLocks noGrp="1"/>
          </p:cNvSpPr>
          <p:nvPr>
            <p:ph type="subTitle" idx="1"/>
          </p:nvPr>
        </p:nvSpPr>
        <p:spPr>
          <a:xfrm>
            <a:off x="647836" y="2133156"/>
            <a:ext cx="7198125" cy="360000"/>
          </a:xfrm>
        </p:spPr>
        <p:txBody>
          <a:bodyPr>
            <a:noAutofit/>
          </a:bodyPr>
          <a:lstStyle>
            <a:lvl1pPr marL="0" indent="0" algn="l">
              <a:buNone/>
              <a:defRPr b="1">
                <a:solidFill>
                  <a:srgbClr val="FFFFFF"/>
                </a:solidFill>
              </a:defRPr>
            </a:lvl1pPr>
            <a:lvl2pPr marL="543591" indent="0" algn="ctr">
              <a:buNone/>
              <a:defRPr>
                <a:solidFill>
                  <a:schemeClr val="tx1">
                    <a:tint val="75000"/>
                  </a:schemeClr>
                </a:solidFill>
              </a:defRPr>
            </a:lvl2pPr>
            <a:lvl3pPr marL="1087180" indent="0" algn="ctr">
              <a:buNone/>
              <a:defRPr>
                <a:solidFill>
                  <a:schemeClr val="tx1">
                    <a:tint val="75000"/>
                  </a:schemeClr>
                </a:solidFill>
              </a:defRPr>
            </a:lvl3pPr>
            <a:lvl4pPr marL="1630769" indent="0" algn="ctr">
              <a:buNone/>
              <a:defRPr>
                <a:solidFill>
                  <a:schemeClr val="tx1">
                    <a:tint val="75000"/>
                  </a:schemeClr>
                </a:solidFill>
              </a:defRPr>
            </a:lvl4pPr>
            <a:lvl5pPr marL="2174359" indent="0" algn="ctr">
              <a:buNone/>
              <a:defRPr>
                <a:solidFill>
                  <a:schemeClr val="tx1">
                    <a:tint val="75000"/>
                  </a:schemeClr>
                </a:solidFill>
              </a:defRPr>
            </a:lvl5pPr>
            <a:lvl6pPr marL="2717951" indent="0" algn="ctr">
              <a:buNone/>
              <a:defRPr>
                <a:solidFill>
                  <a:schemeClr val="tx1">
                    <a:tint val="75000"/>
                  </a:schemeClr>
                </a:solidFill>
              </a:defRPr>
            </a:lvl6pPr>
            <a:lvl7pPr marL="3261540" indent="0" algn="ctr">
              <a:buNone/>
              <a:defRPr>
                <a:solidFill>
                  <a:schemeClr val="tx1">
                    <a:tint val="75000"/>
                  </a:schemeClr>
                </a:solidFill>
              </a:defRPr>
            </a:lvl7pPr>
            <a:lvl8pPr marL="3805130" indent="0" algn="ctr">
              <a:buNone/>
              <a:defRPr>
                <a:solidFill>
                  <a:schemeClr val="tx1">
                    <a:tint val="75000"/>
                  </a:schemeClr>
                </a:solidFill>
              </a:defRPr>
            </a:lvl8pPr>
            <a:lvl9pPr marL="4348720" indent="0" algn="ctr">
              <a:buNone/>
              <a:defRPr>
                <a:solidFill>
                  <a:schemeClr val="tx1">
                    <a:tint val="75000"/>
                  </a:schemeClr>
                </a:solidFill>
              </a:defRPr>
            </a:lvl9pPr>
          </a:lstStyle>
          <a:p>
            <a:r>
              <a:rPr lang="en-GB" dirty="0"/>
              <a:t>Click to edit Master subtitle style</a:t>
            </a:r>
          </a:p>
        </p:txBody>
      </p:sp>
      <p:sp>
        <p:nvSpPr>
          <p:cNvPr id="21" name="Text Placeholder 20"/>
          <p:cNvSpPr>
            <a:spLocks noGrp="1"/>
          </p:cNvSpPr>
          <p:nvPr>
            <p:ph type="body" sz="quarter" idx="13" hasCustomPrompt="1"/>
          </p:nvPr>
        </p:nvSpPr>
        <p:spPr>
          <a:xfrm>
            <a:off x="647836" y="2591407"/>
            <a:ext cx="7198125" cy="215949"/>
          </a:xfrm>
        </p:spPr>
        <p:txBody>
          <a:bodyPr>
            <a:noAutofit/>
          </a:bodyPr>
          <a:lstStyle>
            <a:lvl1pPr marL="0" indent="0">
              <a:buNone/>
              <a:defRPr sz="1300">
                <a:solidFill>
                  <a:srgbClr val="FFFFFF"/>
                </a:solidFill>
              </a:defRPr>
            </a:lvl1pPr>
            <a:lvl2pPr marL="256815" indent="0">
              <a:buNone/>
              <a:defRPr>
                <a:solidFill>
                  <a:schemeClr val="accent2"/>
                </a:solidFill>
              </a:defRPr>
            </a:lvl2pPr>
            <a:lvl3pPr marL="513629" indent="0">
              <a:buNone/>
              <a:defRPr>
                <a:solidFill>
                  <a:schemeClr val="accent2"/>
                </a:solidFill>
              </a:defRPr>
            </a:lvl3pPr>
            <a:lvl4pPr marL="770444" indent="0">
              <a:buNone/>
              <a:defRPr>
                <a:solidFill>
                  <a:schemeClr val="accent2"/>
                </a:solidFill>
              </a:defRPr>
            </a:lvl4pPr>
            <a:lvl5pPr marL="1027257" indent="0">
              <a:buNone/>
              <a:defRPr>
                <a:solidFill>
                  <a:schemeClr val="accent2"/>
                </a:solidFill>
              </a:defRPr>
            </a:lvl5pPr>
          </a:lstStyle>
          <a:p>
            <a:pPr lvl="0"/>
            <a:r>
              <a:rPr lang="en-GB" dirty="0"/>
              <a:t>Name, title</a:t>
            </a:r>
          </a:p>
        </p:txBody>
      </p:sp>
      <p:sp>
        <p:nvSpPr>
          <p:cNvPr id="22" name="Text Placeholder 20"/>
          <p:cNvSpPr>
            <a:spLocks noGrp="1"/>
          </p:cNvSpPr>
          <p:nvPr>
            <p:ph type="body" sz="quarter" idx="14" hasCustomPrompt="1"/>
          </p:nvPr>
        </p:nvSpPr>
        <p:spPr>
          <a:xfrm>
            <a:off x="647836" y="2843349"/>
            <a:ext cx="7198125" cy="215949"/>
          </a:xfrm>
        </p:spPr>
        <p:txBody>
          <a:bodyPr>
            <a:noAutofit/>
          </a:bodyPr>
          <a:lstStyle>
            <a:lvl1pPr marL="0" indent="0">
              <a:buNone/>
              <a:defRPr sz="1300">
                <a:solidFill>
                  <a:srgbClr val="FFFFFF"/>
                </a:solidFill>
              </a:defRPr>
            </a:lvl1pPr>
            <a:lvl2pPr marL="256815" indent="0">
              <a:buNone/>
              <a:defRPr>
                <a:solidFill>
                  <a:schemeClr val="accent2"/>
                </a:solidFill>
              </a:defRPr>
            </a:lvl2pPr>
            <a:lvl3pPr marL="513629" indent="0">
              <a:buNone/>
              <a:defRPr>
                <a:solidFill>
                  <a:schemeClr val="accent2"/>
                </a:solidFill>
              </a:defRPr>
            </a:lvl3pPr>
            <a:lvl4pPr marL="770444" indent="0">
              <a:buNone/>
              <a:defRPr>
                <a:solidFill>
                  <a:schemeClr val="accent2"/>
                </a:solidFill>
              </a:defRPr>
            </a:lvl4pPr>
            <a:lvl5pPr marL="1027257" indent="0">
              <a:buNone/>
              <a:defRPr>
                <a:solidFill>
                  <a:schemeClr val="accent2"/>
                </a:solidFill>
              </a:defRPr>
            </a:lvl5pPr>
          </a:lstStyle>
          <a:p>
            <a:pPr lvl="0"/>
            <a:r>
              <a:rPr lang="en-GB" dirty="0"/>
              <a:t>Date</a:t>
            </a:r>
          </a:p>
        </p:txBody>
      </p:sp>
      <p:sp>
        <p:nvSpPr>
          <p:cNvPr id="8" name="AutoShape 3"/>
          <p:cNvSpPr>
            <a:spLocks noChangeAspect="1" noChangeArrowheads="1" noTextEdit="1"/>
          </p:cNvSpPr>
          <p:nvPr userDrawn="1"/>
        </p:nvSpPr>
        <p:spPr bwMode="auto">
          <a:xfrm>
            <a:off x="8324271" y="2853665"/>
            <a:ext cx="3994698" cy="40043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317" tIns="45658" rIns="91317" bIns="45658" numCol="1" anchor="t" anchorCtr="0" compatLnSpc="1">
            <a:prstTxWarp prst="textNoShape">
              <a:avLst/>
            </a:prstTxWarp>
          </a:bodyPr>
          <a:lstStyle/>
          <a:p>
            <a:pPr defTabSz="1087180" fontAlgn="auto">
              <a:spcBef>
                <a:spcPts val="0"/>
              </a:spcBef>
              <a:spcAft>
                <a:spcPts val="0"/>
              </a:spcAft>
              <a:buClr>
                <a:prstClr val="black"/>
              </a:buClr>
            </a:pPr>
            <a:endParaRPr lang="en-GB" sz="2096" dirty="0">
              <a:solidFill>
                <a:prstClr val="black"/>
              </a:solidFill>
              <a:latin typeface="Arial"/>
            </a:endParaRPr>
          </a:p>
        </p:txBody>
      </p:sp>
      <p:grpSp>
        <p:nvGrpSpPr>
          <p:cNvPr id="17" name="Pulse"/>
          <p:cNvGrpSpPr/>
          <p:nvPr userDrawn="1"/>
        </p:nvGrpSpPr>
        <p:grpSpPr>
          <a:xfrm>
            <a:off x="8749614" y="3029846"/>
            <a:ext cx="3445566" cy="3490105"/>
            <a:chOff x="8751888" y="3030538"/>
            <a:chExt cx="3446462" cy="3490913"/>
          </a:xfrm>
          <a:solidFill>
            <a:srgbClr val="0000FF"/>
          </a:solidFill>
        </p:grpSpPr>
        <p:sp>
          <p:nvSpPr>
            <p:cNvPr id="10" name="Freeform 5"/>
            <p:cNvSpPr>
              <a:spLocks/>
            </p:cNvSpPr>
            <p:nvPr userDrawn="1"/>
          </p:nvSpPr>
          <p:spPr bwMode="auto">
            <a:xfrm>
              <a:off x="9196388" y="3902076"/>
              <a:ext cx="449263" cy="1120775"/>
            </a:xfrm>
            <a:custGeom>
              <a:avLst/>
              <a:gdLst>
                <a:gd name="T0" fmla="*/ 71 w 142"/>
                <a:gd name="T1" fmla="*/ 355 h 355"/>
                <a:gd name="T2" fmla="*/ 71 w 142"/>
                <a:gd name="T3" fmla="*/ 355 h 355"/>
                <a:gd name="T4" fmla="*/ 0 w 142"/>
                <a:gd name="T5" fmla="*/ 284 h 355"/>
                <a:gd name="T6" fmla="*/ 0 w 142"/>
                <a:gd name="T7" fmla="*/ 71 h 355"/>
                <a:gd name="T8" fmla="*/ 71 w 142"/>
                <a:gd name="T9" fmla="*/ 0 h 355"/>
                <a:gd name="T10" fmla="*/ 142 w 142"/>
                <a:gd name="T11" fmla="*/ 71 h 355"/>
                <a:gd name="T12" fmla="*/ 142 w 142"/>
                <a:gd name="T13" fmla="*/ 284 h 355"/>
                <a:gd name="T14" fmla="*/ 71 w 142"/>
                <a:gd name="T15" fmla="*/ 355 h 3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2" h="355">
                  <a:moveTo>
                    <a:pt x="71" y="355"/>
                  </a:moveTo>
                  <a:cubicBezTo>
                    <a:pt x="71" y="355"/>
                    <a:pt x="71" y="355"/>
                    <a:pt x="71" y="355"/>
                  </a:cubicBezTo>
                  <a:cubicBezTo>
                    <a:pt x="32" y="355"/>
                    <a:pt x="0" y="323"/>
                    <a:pt x="0" y="284"/>
                  </a:cubicBezTo>
                  <a:cubicBezTo>
                    <a:pt x="0" y="71"/>
                    <a:pt x="0" y="71"/>
                    <a:pt x="0" y="71"/>
                  </a:cubicBezTo>
                  <a:cubicBezTo>
                    <a:pt x="0" y="32"/>
                    <a:pt x="32" y="0"/>
                    <a:pt x="71" y="0"/>
                  </a:cubicBezTo>
                  <a:cubicBezTo>
                    <a:pt x="110" y="0"/>
                    <a:pt x="142" y="32"/>
                    <a:pt x="142" y="71"/>
                  </a:cubicBezTo>
                  <a:cubicBezTo>
                    <a:pt x="142" y="284"/>
                    <a:pt x="142" y="284"/>
                    <a:pt x="142" y="284"/>
                  </a:cubicBezTo>
                  <a:cubicBezTo>
                    <a:pt x="142" y="323"/>
                    <a:pt x="110" y="355"/>
                    <a:pt x="71" y="35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180" fontAlgn="auto">
                <a:spcBef>
                  <a:spcPts val="0"/>
                </a:spcBef>
                <a:spcAft>
                  <a:spcPts val="0"/>
                </a:spcAft>
                <a:buClr>
                  <a:prstClr val="black"/>
                </a:buClr>
              </a:pPr>
              <a:endParaRPr lang="en-GB" sz="2096" dirty="0">
                <a:solidFill>
                  <a:prstClr val="black"/>
                </a:solidFill>
                <a:latin typeface="Arial"/>
              </a:endParaRPr>
            </a:p>
          </p:txBody>
        </p:sp>
        <p:sp>
          <p:nvSpPr>
            <p:cNvPr id="11" name="Freeform 6"/>
            <p:cNvSpPr>
              <a:spLocks/>
            </p:cNvSpPr>
            <p:nvPr userDrawn="1"/>
          </p:nvSpPr>
          <p:spPr bwMode="auto">
            <a:xfrm>
              <a:off x="8751888" y="4551363"/>
              <a:ext cx="265113" cy="449263"/>
            </a:xfrm>
            <a:custGeom>
              <a:avLst/>
              <a:gdLst>
                <a:gd name="T0" fmla="*/ 42 w 84"/>
                <a:gd name="T1" fmla="*/ 142 h 142"/>
                <a:gd name="T2" fmla="*/ 42 w 84"/>
                <a:gd name="T3" fmla="*/ 142 h 142"/>
                <a:gd name="T4" fmla="*/ 0 w 84"/>
                <a:gd name="T5" fmla="*/ 99 h 142"/>
                <a:gd name="T6" fmla="*/ 0 w 84"/>
                <a:gd name="T7" fmla="*/ 42 h 142"/>
                <a:gd name="T8" fmla="*/ 42 w 84"/>
                <a:gd name="T9" fmla="*/ 0 h 142"/>
                <a:gd name="T10" fmla="*/ 84 w 84"/>
                <a:gd name="T11" fmla="*/ 42 h 142"/>
                <a:gd name="T12" fmla="*/ 84 w 84"/>
                <a:gd name="T13" fmla="*/ 99 h 142"/>
                <a:gd name="T14" fmla="*/ 42 w 84"/>
                <a:gd name="T15" fmla="*/ 142 h 1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4" h="142">
                  <a:moveTo>
                    <a:pt x="42" y="142"/>
                  </a:moveTo>
                  <a:cubicBezTo>
                    <a:pt x="42" y="142"/>
                    <a:pt x="42" y="142"/>
                    <a:pt x="42" y="142"/>
                  </a:cubicBezTo>
                  <a:cubicBezTo>
                    <a:pt x="18" y="142"/>
                    <a:pt x="0" y="123"/>
                    <a:pt x="0" y="99"/>
                  </a:cubicBezTo>
                  <a:cubicBezTo>
                    <a:pt x="0" y="42"/>
                    <a:pt x="0" y="42"/>
                    <a:pt x="0" y="42"/>
                  </a:cubicBezTo>
                  <a:cubicBezTo>
                    <a:pt x="0" y="19"/>
                    <a:pt x="18" y="0"/>
                    <a:pt x="42" y="0"/>
                  </a:cubicBezTo>
                  <a:cubicBezTo>
                    <a:pt x="65" y="0"/>
                    <a:pt x="84" y="19"/>
                    <a:pt x="84" y="42"/>
                  </a:cubicBezTo>
                  <a:cubicBezTo>
                    <a:pt x="84" y="99"/>
                    <a:pt x="84" y="99"/>
                    <a:pt x="84" y="99"/>
                  </a:cubicBezTo>
                  <a:cubicBezTo>
                    <a:pt x="84" y="123"/>
                    <a:pt x="65" y="142"/>
                    <a:pt x="42" y="14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180" fontAlgn="auto">
                <a:spcBef>
                  <a:spcPts val="0"/>
                </a:spcBef>
                <a:spcAft>
                  <a:spcPts val="0"/>
                </a:spcAft>
                <a:buClr>
                  <a:prstClr val="black"/>
                </a:buClr>
              </a:pPr>
              <a:endParaRPr lang="en-GB" sz="2096" dirty="0">
                <a:solidFill>
                  <a:prstClr val="black"/>
                </a:solidFill>
                <a:latin typeface="Arial"/>
              </a:endParaRPr>
            </a:p>
          </p:txBody>
        </p:sp>
        <p:sp>
          <p:nvSpPr>
            <p:cNvPr id="12" name="Freeform 7"/>
            <p:cNvSpPr>
              <a:spLocks/>
            </p:cNvSpPr>
            <p:nvPr userDrawn="1"/>
          </p:nvSpPr>
          <p:spPr bwMode="auto">
            <a:xfrm>
              <a:off x="11436350" y="4529138"/>
              <a:ext cx="449263" cy="1117600"/>
            </a:xfrm>
            <a:custGeom>
              <a:avLst/>
              <a:gdLst>
                <a:gd name="T0" fmla="*/ 71 w 142"/>
                <a:gd name="T1" fmla="*/ 354 h 354"/>
                <a:gd name="T2" fmla="*/ 71 w 142"/>
                <a:gd name="T3" fmla="*/ 354 h 354"/>
                <a:gd name="T4" fmla="*/ 0 w 142"/>
                <a:gd name="T5" fmla="*/ 283 h 354"/>
                <a:gd name="T6" fmla="*/ 0 w 142"/>
                <a:gd name="T7" fmla="*/ 71 h 354"/>
                <a:gd name="T8" fmla="*/ 71 w 142"/>
                <a:gd name="T9" fmla="*/ 0 h 354"/>
                <a:gd name="T10" fmla="*/ 142 w 142"/>
                <a:gd name="T11" fmla="*/ 71 h 354"/>
                <a:gd name="T12" fmla="*/ 142 w 142"/>
                <a:gd name="T13" fmla="*/ 283 h 354"/>
                <a:gd name="T14" fmla="*/ 71 w 142"/>
                <a:gd name="T15" fmla="*/ 354 h 35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2" h="354">
                  <a:moveTo>
                    <a:pt x="71" y="354"/>
                  </a:moveTo>
                  <a:cubicBezTo>
                    <a:pt x="71" y="354"/>
                    <a:pt x="71" y="354"/>
                    <a:pt x="71" y="354"/>
                  </a:cubicBezTo>
                  <a:cubicBezTo>
                    <a:pt x="32" y="354"/>
                    <a:pt x="0" y="322"/>
                    <a:pt x="0" y="283"/>
                  </a:cubicBezTo>
                  <a:cubicBezTo>
                    <a:pt x="0" y="71"/>
                    <a:pt x="0" y="71"/>
                    <a:pt x="0" y="71"/>
                  </a:cubicBezTo>
                  <a:cubicBezTo>
                    <a:pt x="0" y="32"/>
                    <a:pt x="32" y="0"/>
                    <a:pt x="71" y="0"/>
                  </a:cubicBezTo>
                  <a:cubicBezTo>
                    <a:pt x="110" y="0"/>
                    <a:pt x="142" y="32"/>
                    <a:pt x="142" y="71"/>
                  </a:cubicBezTo>
                  <a:cubicBezTo>
                    <a:pt x="142" y="283"/>
                    <a:pt x="142" y="283"/>
                    <a:pt x="142" y="283"/>
                  </a:cubicBezTo>
                  <a:cubicBezTo>
                    <a:pt x="142" y="322"/>
                    <a:pt x="110" y="354"/>
                    <a:pt x="71" y="35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180" fontAlgn="auto">
                <a:spcBef>
                  <a:spcPts val="0"/>
                </a:spcBef>
                <a:spcAft>
                  <a:spcPts val="0"/>
                </a:spcAft>
                <a:buClr>
                  <a:prstClr val="black"/>
                </a:buClr>
              </a:pPr>
              <a:endParaRPr lang="en-GB" sz="2096" dirty="0">
                <a:solidFill>
                  <a:prstClr val="black"/>
                </a:solidFill>
                <a:latin typeface="Arial"/>
              </a:endParaRPr>
            </a:p>
          </p:txBody>
        </p:sp>
        <p:sp>
          <p:nvSpPr>
            <p:cNvPr id="14" name="Freeform 8"/>
            <p:cNvSpPr>
              <a:spLocks/>
            </p:cNvSpPr>
            <p:nvPr userDrawn="1"/>
          </p:nvSpPr>
          <p:spPr bwMode="auto">
            <a:xfrm>
              <a:off x="9869488" y="3030538"/>
              <a:ext cx="560388" cy="2506663"/>
            </a:xfrm>
            <a:custGeom>
              <a:avLst/>
              <a:gdLst>
                <a:gd name="T0" fmla="*/ 88 w 177"/>
                <a:gd name="T1" fmla="*/ 794 h 794"/>
                <a:gd name="T2" fmla="*/ 88 w 177"/>
                <a:gd name="T3" fmla="*/ 794 h 794"/>
                <a:gd name="T4" fmla="*/ 0 w 177"/>
                <a:gd name="T5" fmla="*/ 705 h 794"/>
                <a:gd name="T6" fmla="*/ 0 w 177"/>
                <a:gd name="T7" fmla="*/ 89 h 794"/>
                <a:gd name="T8" fmla="*/ 88 w 177"/>
                <a:gd name="T9" fmla="*/ 0 h 794"/>
                <a:gd name="T10" fmla="*/ 177 w 177"/>
                <a:gd name="T11" fmla="*/ 89 h 794"/>
                <a:gd name="T12" fmla="*/ 177 w 177"/>
                <a:gd name="T13" fmla="*/ 705 h 794"/>
                <a:gd name="T14" fmla="*/ 88 w 177"/>
                <a:gd name="T15" fmla="*/ 794 h 7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7" h="794">
                  <a:moveTo>
                    <a:pt x="88" y="794"/>
                  </a:moveTo>
                  <a:cubicBezTo>
                    <a:pt x="88" y="794"/>
                    <a:pt x="88" y="794"/>
                    <a:pt x="88" y="794"/>
                  </a:cubicBezTo>
                  <a:cubicBezTo>
                    <a:pt x="40" y="794"/>
                    <a:pt x="0" y="754"/>
                    <a:pt x="0" y="705"/>
                  </a:cubicBezTo>
                  <a:cubicBezTo>
                    <a:pt x="0" y="89"/>
                    <a:pt x="0" y="89"/>
                    <a:pt x="0" y="89"/>
                  </a:cubicBezTo>
                  <a:cubicBezTo>
                    <a:pt x="0" y="40"/>
                    <a:pt x="40" y="0"/>
                    <a:pt x="88" y="0"/>
                  </a:cubicBezTo>
                  <a:cubicBezTo>
                    <a:pt x="137" y="0"/>
                    <a:pt x="177" y="40"/>
                    <a:pt x="177" y="89"/>
                  </a:cubicBezTo>
                  <a:cubicBezTo>
                    <a:pt x="177" y="705"/>
                    <a:pt x="177" y="705"/>
                    <a:pt x="177" y="705"/>
                  </a:cubicBezTo>
                  <a:cubicBezTo>
                    <a:pt x="177" y="754"/>
                    <a:pt x="137" y="794"/>
                    <a:pt x="88" y="79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180" fontAlgn="auto">
                <a:spcBef>
                  <a:spcPts val="0"/>
                </a:spcBef>
                <a:spcAft>
                  <a:spcPts val="0"/>
                </a:spcAft>
                <a:buClr>
                  <a:prstClr val="black"/>
                </a:buClr>
              </a:pPr>
              <a:endParaRPr lang="en-GB" sz="2096" dirty="0">
                <a:solidFill>
                  <a:prstClr val="black"/>
                </a:solidFill>
                <a:latin typeface="Arial"/>
              </a:endParaRPr>
            </a:p>
          </p:txBody>
        </p:sp>
        <p:sp>
          <p:nvSpPr>
            <p:cNvPr id="15" name="Freeform 9"/>
            <p:cNvSpPr>
              <a:spLocks/>
            </p:cNvSpPr>
            <p:nvPr userDrawn="1"/>
          </p:nvSpPr>
          <p:spPr bwMode="auto">
            <a:xfrm>
              <a:off x="10653713" y="4014788"/>
              <a:ext cx="558800" cy="2506663"/>
            </a:xfrm>
            <a:custGeom>
              <a:avLst/>
              <a:gdLst>
                <a:gd name="T0" fmla="*/ 88 w 177"/>
                <a:gd name="T1" fmla="*/ 794 h 794"/>
                <a:gd name="T2" fmla="*/ 88 w 177"/>
                <a:gd name="T3" fmla="*/ 794 h 794"/>
                <a:gd name="T4" fmla="*/ 0 w 177"/>
                <a:gd name="T5" fmla="*/ 705 h 794"/>
                <a:gd name="T6" fmla="*/ 0 w 177"/>
                <a:gd name="T7" fmla="*/ 88 h 794"/>
                <a:gd name="T8" fmla="*/ 88 w 177"/>
                <a:gd name="T9" fmla="*/ 0 h 794"/>
                <a:gd name="T10" fmla="*/ 177 w 177"/>
                <a:gd name="T11" fmla="*/ 88 h 794"/>
                <a:gd name="T12" fmla="*/ 177 w 177"/>
                <a:gd name="T13" fmla="*/ 705 h 794"/>
                <a:gd name="T14" fmla="*/ 88 w 177"/>
                <a:gd name="T15" fmla="*/ 794 h 7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7" h="794">
                  <a:moveTo>
                    <a:pt x="88" y="794"/>
                  </a:moveTo>
                  <a:cubicBezTo>
                    <a:pt x="88" y="794"/>
                    <a:pt x="88" y="794"/>
                    <a:pt x="88" y="794"/>
                  </a:cubicBezTo>
                  <a:cubicBezTo>
                    <a:pt x="40" y="794"/>
                    <a:pt x="0" y="754"/>
                    <a:pt x="0" y="705"/>
                  </a:cubicBezTo>
                  <a:cubicBezTo>
                    <a:pt x="0" y="88"/>
                    <a:pt x="0" y="88"/>
                    <a:pt x="0" y="88"/>
                  </a:cubicBezTo>
                  <a:cubicBezTo>
                    <a:pt x="0" y="40"/>
                    <a:pt x="40" y="0"/>
                    <a:pt x="88" y="0"/>
                  </a:cubicBezTo>
                  <a:cubicBezTo>
                    <a:pt x="137" y="0"/>
                    <a:pt x="177" y="40"/>
                    <a:pt x="177" y="88"/>
                  </a:cubicBezTo>
                  <a:cubicBezTo>
                    <a:pt x="177" y="705"/>
                    <a:pt x="177" y="705"/>
                    <a:pt x="177" y="705"/>
                  </a:cubicBezTo>
                  <a:cubicBezTo>
                    <a:pt x="177" y="754"/>
                    <a:pt x="137" y="794"/>
                    <a:pt x="88" y="79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180" fontAlgn="auto">
                <a:spcBef>
                  <a:spcPts val="0"/>
                </a:spcBef>
                <a:spcAft>
                  <a:spcPts val="0"/>
                </a:spcAft>
                <a:buClr>
                  <a:prstClr val="black"/>
                </a:buClr>
              </a:pPr>
              <a:endParaRPr lang="en-GB" sz="2096" dirty="0">
                <a:solidFill>
                  <a:prstClr val="black"/>
                </a:solidFill>
                <a:latin typeface="Arial"/>
              </a:endParaRPr>
            </a:p>
          </p:txBody>
        </p:sp>
        <p:sp>
          <p:nvSpPr>
            <p:cNvPr id="16" name="Freeform 10"/>
            <p:cNvSpPr>
              <a:spLocks/>
            </p:cNvSpPr>
            <p:nvPr userDrawn="1"/>
          </p:nvSpPr>
          <p:spPr bwMode="auto">
            <a:xfrm>
              <a:off x="12058650" y="4551363"/>
              <a:ext cx="139700" cy="449263"/>
            </a:xfrm>
            <a:custGeom>
              <a:avLst/>
              <a:gdLst>
                <a:gd name="T0" fmla="*/ 44 w 44"/>
                <a:gd name="T1" fmla="*/ 0 h 142"/>
                <a:gd name="T2" fmla="*/ 0 w 44"/>
                <a:gd name="T3" fmla="*/ 42 h 142"/>
                <a:gd name="T4" fmla="*/ 0 w 44"/>
                <a:gd name="T5" fmla="*/ 99 h 142"/>
                <a:gd name="T6" fmla="*/ 44 w 44"/>
                <a:gd name="T7" fmla="*/ 142 h 142"/>
                <a:gd name="T8" fmla="*/ 44 w 44"/>
                <a:gd name="T9" fmla="*/ 0 h 142"/>
              </a:gdLst>
              <a:ahLst/>
              <a:cxnLst>
                <a:cxn ang="0">
                  <a:pos x="T0" y="T1"/>
                </a:cxn>
                <a:cxn ang="0">
                  <a:pos x="T2" y="T3"/>
                </a:cxn>
                <a:cxn ang="0">
                  <a:pos x="T4" y="T5"/>
                </a:cxn>
                <a:cxn ang="0">
                  <a:pos x="T6" y="T7"/>
                </a:cxn>
                <a:cxn ang="0">
                  <a:pos x="T8" y="T9"/>
                </a:cxn>
              </a:cxnLst>
              <a:rect l="0" t="0" r="r" b="b"/>
              <a:pathLst>
                <a:path w="44" h="142">
                  <a:moveTo>
                    <a:pt x="44" y="0"/>
                  </a:moveTo>
                  <a:cubicBezTo>
                    <a:pt x="20" y="0"/>
                    <a:pt x="0" y="19"/>
                    <a:pt x="0" y="42"/>
                  </a:cubicBezTo>
                  <a:cubicBezTo>
                    <a:pt x="0" y="99"/>
                    <a:pt x="0" y="99"/>
                    <a:pt x="0" y="99"/>
                  </a:cubicBezTo>
                  <a:cubicBezTo>
                    <a:pt x="0" y="123"/>
                    <a:pt x="20" y="142"/>
                    <a:pt x="44" y="142"/>
                  </a:cubicBezTo>
                  <a:lnTo>
                    <a:pt x="4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180" fontAlgn="auto">
                <a:spcBef>
                  <a:spcPts val="0"/>
                </a:spcBef>
                <a:spcAft>
                  <a:spcPts val="0"/>
                </a:spcAft>
                <a:buClr>
                  <a:prstClr val="black"/>
                </a:buClr>
              </a:pPr>
              <a:endParaRPr lang="en-GB" sz="2096" dirty="0">
                <a:solidFill>
                  <a:prstClr val="black"/>
                </a:solidFill>
                <a:latin typeface="Arial"/>
              </a:endParaRPr>
            </a:p>
          </p:txBody>
        </p:sp>
      </p:grpSp>
      <p:grpSp>
        <p:nvGrpSpPr>
          <p:cNvPr id="27" name="Logotype"/>
          <p:cNvGrpSpPr/>
          <p:nvPr userDrawn="1"/>
        </p:nvGrpSpPr>
        <p:grpSpPr>
          <a:xfrm>
            <a:off x="641189" y="530770"/>
            <a:ext cx="1383679" cy="288542"/>
            <a:chOff x="9501453" y="6148765"/>
            <a:chExt cx="2047875" cy="427037"/>
          </a:xfrm>
          <a:solidFill>
            <a:schemeClr val="bg1"/>
          </a:solidFill>
        </p:grpSpPr>
        <p:sp>
          <p:nvSpPr>
            <p:cNvPr id="28" name="Freeform 5"/>
            <p:cNvSpPr>
              <a:spLocks noEditPoints="1"/>
            </p:cNvSpPr>
            <p:nvPr userDrawn="1"/>
          </p:nvSpPr>
          <p:spPr bwMode="auto">
            <a:xfrm>
              <a:off x="11206428" y="6231315"/>
              <a:ext cx="342900" cy="344487"/>
            </a:xfrm>
            <a:custGeom>
              <a:avLst/>
              <a:gdLst>
                <a:gd name="T0" fmla="*/ 43 w 91"/>
                <a:gd name="T1" fmla="*/ 2 h 91"/>
                <a:gd name="T2" fmla="*/ 2 w 91"/>
                <a:gd name="T3" fmla="*/ 44 h 91"/>
                <a:gd name="T4" fmla="*/ 46 w 91"/>
                <a:gd name="T5" fmla="*/ 91 h 91"/>
                <a:gd name="T6" fmla="*/ 74 w 91"/>
                <a:gd name="T7" fmla="*/ 77 h 91"/>
                <a:gd name="T8" fmla="*/ 74 w 91"/>
                <a:gd name="T9" fmla="*/ 90 h 91"/>
                <a:gd name="T10" fmla="*/ 91 w 91"/>
                <a:gd name="T11" fmla="*/ 90 h 91"/>
                <a:gd name="T12" fmla="*/ 91 w 91"/>
                <a:gd name="T13" fmla="*/ 47 h 91"/>
                <a:gd name="T14" fmla="*/ 43 w 91"/>
                <a:gd name="T15" fmla="*/ 2 h 91"/>
                <a:gd name="T16" fmla="*/ 72 w 91"/>
                <a:gd name="T17" fmla="*/ 48 h 91"/>
                <a:gd name="T18" fmla="*/ 43 w 91"/>
                <a:gd name="T19" fmla="*/ 72 h 91"/>
                <a:gd name="T20" fmla="*/ 21 w 91"/>
                <a:gd name="T21" fmla="*/ 50 h 91"/>
                <a:gd name="T22" fmla="*/ 46 w 91"/>
                <a:gd name="T23" fmla="*/ 21 h 91"/>
                <a:gd name="T24" fmla="*/ 72 w 91"/>
                <a:gd name="T25" fmla="*/ 45 h 91"/>
                <a:gd name="T26" fmla="*/ 72 w 91"/>
                <a:gd name="T27" fmla="*/ 48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1" h="91">
                  <a:moveTo>
                    <a:pt x="43" y="2"/>
                  </a:moveTo>
                  <a:cubicBezTo>
                    <a:pt x="21" y="4"/>
                    <a:pt x="3" y="22"/>
                    <a:pt x="2" y="44"/>
                  </a:cubicBezTo>
                  <a:cubicBezTo>
                    <a:pt x="0" y="70"/>
                    <a:pt x="21" y="91"/>
                    <a:pt x="46" y="91"/>
                  </a:cubicBezTo>
                  <a:cubicBezTo>
                    <a:pt x="56" y="91"/>
                    <a:pt x="68" y="87"/>
                    <a:pt x="74" y="77"/>
                  </a:cubicBezTo>
                  <a:cubicBezTo>
                    <a:pt x="74" y="90"/>
                    <a:pt x="74" y="90"/>
                    <a:pt x="74" y="90"/>
                  </a:cubicBezTo>
                  <a:cubicBezTo>
                    <a:pt x="91" y="90"/>
                    <a:pt x="91" y="90"/>
                    <a:pt x="91" y="90"/>
                  </a:cubicBezTo>
                  <a:cubicBezTo>
                    <a:pt x="91" y="47"/>
                    <a:pt x="91" y="47"/>
                    <a:pt x="91" y="47"/>
                  </a:cubicBezTo>
                  <a:cubicBezTo>
                    <a:pt x="91" y="20"/>
                    <a:pt x="69" y="0"/>
                    <a:pt x="43" y="2"/>
                  </a:cubicBezTo>
                  <a:close/>
                  <a:moveTo>
                    <a:pt x="72" y="48"/>
                  </a:moveTo>
                  <a:cubicBezTo>
                    <a:pt x="71" y="63"/>
                    <a:pt x="58" y="74"/>
                    <a:pt x="43" y="72"/>
                  </a:cubicBezTo>
                  <a:cubicBezTo>
                    <a:pt x="32" y="71"/>
                    <a:pt x="22" y="61"/>
                    <a:pt x="21" y="50"/>
                  </a:cubicBezTo>
                  <a:cubicBezTo>
                    <a:pt x="19" y="34"/>
                    <a:pt x="31" y="21"/>
                    <a:pt x="46" y="21"/>
                  </a:cubicBezTo>
                  <a:cubicBezTo>
                    <a:pt x="60" y="21"/>
                    <a:pt x="71" y="32"/>
                    <a:pt x="72" y="45"/>
                  </a:cubicBezTo>
                  <a:lnTo>
                    <a:pt x="72" y="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180" fontAlgn="auto">
                <a:spcBef>
                  <a:spcPts val="0"/>
                </a:spcBef>
                <a:spcAft>
                  <a:spcPts val="0"/>
                </a:spcAft>
                <a:buClr>
                  <a:prstClr val="black"/>
                </a:buClr>
              </a:pPr>
              <a:endParaRPr lang="en-US" sz="2096" dirty="0">
                <a:solidFill>
                  <a:prstClr val="black"/>
                </a:solidFill>
                <a:latin typeface="Arial"/>
              </a:endParaRPr>
            </a:p>
          </p:txBody>
        </p:sp>
        <p:sp>
          <p:nvSpPr>
            <p:cNvPr id="29" name="Freeform 6"/>
            <p:cNvSpPr>
              <a:spLocks noEditPoints="1"/>
            </p:cNvSpPr>
            <p:nvPr userDrawn="1"/>
          </p:nvSpPr>
          <p:spPr bwMode="auto">
            <a:xfrm>
              <a:off x="10849241" y="6236077"/>
              <a:ext cx="334963" cy="339725"/>
            </a:xfrm>
            <a:custGeom>
              <a:avLst/>
              <a:gdLst>
                <a:gd name="T0" fmla="*/ 44 w 89"/>
                <a:gd name="T1" fmla="*/ 1 h 90"/>
                <a:gd name="T2" fmla="*/ 0 w 89"/>
                <a:gd name="T3" fmla="*/ 46 h 90"/>
                <a:gd name="T4" fmla="*/ 45 w 89"/>
                <a:gd name="T5" fmla="*/ 90 h 90"/>
                <a:gd name="T6" fmla="*/ 86 w 89"/>
                <a:gd name="T7" fmla="*/ 63 h 90"/>
                <a:gd name="T8" fmla="*/ 69 w 89"/>
                <a:gd name="T9" fmla="*/ 58 h 90"/>
                <a:gd name="T10" fmla="*/ 50 w 89"/>
                <a:gd name="T11" fmla="*/ 72 h 90"/>
                <a:gd name="T12" fmla="*/ 22 w 89"/>
                <a:gd name="T13" fmla="*/ 59 h 90"/>
                <a:gd name="T14" fmla="*/ 89 w 89"/>
                <a:gd name="T15" fmla="*/ 41 h 90"/>
                <a:gd name="T16" fmla="*/ 44 w 89"/>
                <a:gd name="T17" fmla="*/ 1 h 90"/>
                <a:gd name="T18" fmla="*/ 19 w 89"/>
                <a:gd name="T19" fmla="*/ 44 h 90"/>
                <a:gd name="T20" fmla="*/ 36 w 89"/>
                <a:gd name="T21" fmla="*/ 19 h 90"/>
                <a:gd name="T22" fmla="*/ 67 w 89"/>
                <a:gd name="T23" fmla="*/ 31 h 90"/>
                <a:gd name="T24" fmla="*/ 19 w 89"/>
                <a:gd name="T25" fmla="*/ 44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9" h="90">
                  <a:moveTo>
                    <a:pt x="44" y="1"/>
                  </a:moveTo>
                  <a:cubicBezTo>
                    <a:pt x="20" y="2"/>
                    <a:pt x="0" y="20"/>
                    <a:pt x="0" y="46"/>
                  </a:cubicBezTo>
                  <a:cubicBezTo>
                    <a:pt x="0" y="70"/>
                    <a:pt x="20" y="90"/>
                    <a:pt x="45" y="90"/>
                  </a:cubicBezTo>
                  <a:cubicBezTo>
                    <a:pt x="62" y="90"/>
                    <a:pt x="79" y="80"/>
                    <a:pt x="86" y="63"/>
                  </a:cubicBezTo>
                  <a:cubicBezTo>
                    <a:pt x="69" y="58"/>
                    <a:pt x="69" y="58"/>
                    <a:pt x="69" y="58"/>
                  </a:cubicBezTo>
                  <a:cubicBezTo>
                    <a:pt x="66" y="65"/>
                    <a:pt x="58" y="71"/>
                    <a:pt x="50" y="72"/>
                  </a:cubicBezTo>
                  <a:cubicBezTo>
                    <a:pt x="38" y="75"/>
                    <a:pt x="26" y="67"/>
                    <a:pt x="22" y="59"/>
                  </a:cubicBezTo>
                  <a:cubicBezTo>
                    <a:pt x="89" y="41"/>
                    <a:pt x="89" y="41"/>
                    <a:pt x="89" y="41"/>
                  </a:cubicBezTo>
                  <a:cubicBezTo>
                    <a:pt x="87" y="24"/>
                    <a:pt x="72" y="0"/>
                    <a:pt x="44" y="1"/>
                  </a:cubicBezTo>
                  <a:close/>
                  <a:moveTo>
                    <a:pt x="19" y="44"/>
                  </a:moveTo>
                  <a:cubicBezTo>
                    <a:pt x="19" y="34"/>
                    <a:pt x="24" y="24"/>
                    <a:pt x="36" y="19"/>
                  </a:cubicBezTo>
                  <a:cubicBezTo>
                    <a:pt x="50" y="14"/>
                    <a:pt x="62" y="21"/>
                    <a:pt x="67" y="31"/>
                  </a:cubicBezTo>
                  <a:lnTo>
                    <a:pt x="19" y="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180" fontAlgn="auto">
                <a:spcBef>
                  <a:spcPts val="0"/>
                </a:spcBef>
                <a:spcAft>
                  <a:spcPts val="0"/>
                </a:spcAft>
                <a:buClr>
                  <a:prstClr val="black"/>
                </a:buClr>
              </a:pPr>
              <a:endParaRPr lang="en-US" sz="2096" dirty="0">
                <a:solidFill>
                  <a:prstClr val="black"/>
                </a:solidFill>
                <a:latin typeface="Arial"/>
              </a:endParaRPr>
            </a:p>
          </p:txBody>
        </p:sp>
        <p:sp>
          <p:nvSpPr>
            <p:cNvPr id="30" name="Freeform 7"/>
            <p:cNvSpPr>
              <a:spLocks/>
            </p:cNvSpPr>
            <p:nvPr userDrawn="1"/>
          </p:nvSpPr>
          <p:spPr bwMode="auto">
            <a:xfrm>
              <a:off x="10292028" y="6239252"/>
              <a:ext cx="166688" cy="333375"/>
            </a:xfrm>
            <a:custGeom>
              <a:avLst/>
              <a:gdLst>
                <a:gd name="T0" fmla="*/ 44 w 44"/>
                <a:gd name="T1" fmla="*/ 18 h 88"/>
                <a:gd name="T2" fmla="*/ 44 w 44"/>
                <a:gd name="T3" fmla="*/ 0 h 88"/>
                <a:gd name="T4" fmla="*/ 19 w 44"/>
                <a:gd name="T5" fmla="*/ 13 h 88"/>
                <a:gd name="T6" fmla="*/ 19 w 44"/>
                <a:gd name="T7" fmla="*/ 3 h 88"/>
                <a:gd name="T8" fmla="*/ 0 w 44"/>
                <a:gd name="T9" fmla="*/ 3 h 88"/>
                <a:gd name="T10" fmla="*/ 0 w 44"/>
                <a:gd name="T11" fmla="*/ 44 h 88"/>
                <a:gd name="T12" fmla="*/ 0 w 44"/>
                <a:gd name="T13" fmla="*/ 88 h 88"/>
                <a:gd name="T14" fmla="*/ 20 w 44"/>
                <a:gd name="T15" fmla="*/ 88 h 88"/>
                <a:gd name="T16" fmla="*/ 20 w 44"/>
                <a:gd name="T17" fmla="*/ 46 h 88"/>
                <a:gd name="T18" fmla="*/ 44 w 44"/>
                <a:gd name="T19" fmla="*/ 1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 h="88">
                  <a:moveTo>
                    <a:pt x="44" y="18"/>
                  </a:moveTo>
                  <a:cubicBezTo>
                    <a:pt x="44" y="0"/>
                    <a:pt x="44" y="0"/>
                    <a:pt x="44" y="0"/>
                  </a:cubicBezTo>
                  <a:cubicBezTo>
                    <a:pt x="28" y="0"/>
                    <a:pt x="22" y="8"/>
                    <a:pt x="19" y="13"/>
                  </a:cubicBezTo>
                  <a:cubicBezTo>
                    <a:pt x="19" y="3"/>
                    <a:pt x="19" y="3"/>
                    <a:pt x="19" y="3"/>
                  </a:cubicBezTo>
                  <a:cubicBezTo>
                    <a:pt x="0" y="3"/>
                    <a:pt x="0" y="3"/>
                    <a:pt x="0" y="3"/>
                  </a:cubicBezTo>
                  <a:cubicBezTo>
                    <a:pt x="0" y="44"/>
                    <a:pt x="0" y="44"/>
                    <a:pt x="0" y="44"/>
                  </a:cubicBezTo>
                  <a:cubicBezTo>
                    <a:pt x="0" y="88"/>
                    <a:pt x="0" y="88"/>
                    <a:pt x="0" y="88"/>
                  </a:cubicBezTo>
                  <a:cubicBezTo>
                    <a:pt x="20" y="88"/>
                    <a:pt x="20" y="88"/>
                    <a:pt x="20" y="88"/>
                  </a:cubicBezTo>
                  <a:cubicBezTo>
                    <a:pt x="20" y="62"/>
                    <a:pt x="20" y="62"/>
                    <a:pt x="20" y="46"/>
                  </a:cubicBezTo>
                  <a:cubicBezTo>
                    <a:pt x="20" y="26"/>
                    <a:pt x="31" y="19"/>
                    <a:pt x="44"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180" fontAlgn="auto">
                <a:spcBef>
                  <a:spcPts val="0"/>
                </a:spcBef>
                <a:spcAft>
                  <a:spcPts val="0"/>
                </a:spcAft>
                <a:buClr>
                  <a:prstClr val="black"/>
                </a:buClr>
              </a:pPr>
              <a:endParaRPr lang="en-US" sz="2096" dirty="0">
                <a:solidFill>
                  <a:prstClr val="black"/>
                </a:solidFill>
                <a:latin typeface="Arial"/>
              </a:endParaRPr>
            </a:p>
          </p:txBody>
        </p:sp>
        <p:sp>
          <p:nvSpPr>
            <p:cNvPr id="31" name="Freeform 8"/>
            <p:cNvSpPr>
              <a:spLocks/>
            </p:cNvSpPr>
            <p:nvPr userDrawn="1"/>
          </p:nvSpPr>
          <p:spPr bwMode="auto">
            <a:xfrm>
              <a:off x="9501453" y="6182102"/>
              <a:ext cx="369888" cy="390525"/>
            </a:xfrm>
            <a:custGeom>
              <a:avLst/>
              <a:gdLst>
                <a:gd name="T0" fmla="*/ 185 w 233"/>
                <a:gd name="T1" fmla="*/ 165 h 246"/>
                <a:gd name="T2" fmla="*/ 48 w 233"/>
                <a:gd name="T3" fmla="*/ 0 h 246"/>
                <a:gd name="T4" fmla="*/ 0 w 233"/>
                <a:gd name="T5" fmla="*/ 0 h 246"/>
                <a:gd name="T6" fmla="*/ 0 w 233"/>
                <a:gd name="T7" fmla="*/ 246 h 246"/>
                <a:gd name="T8" fmla="*/ 50 w 233"/>
                <a:gd name="T9" fmla="*/ 246 h 246"/>
                <a:gd name="T10" fmla="*/ 50 w 233"/>
                <a:gd name="T11" fmla="*/ 81 h 246"/>
                <a:gd name="T12" fmla="*/ 190 w 233"/>
                <a:gd name="T13" fmla="*/ 246 h 246"/>
                <a:gd name="T14" fmla="*/ 233 w 233"/>
                <a:gd name="T15" fmla="*/ 246 h 246"/>
                <a:gd name="T16" fmla="*/ 233 w 233"/>
                <a:gd name="T17" fmla="*/ 0 h 246"/>
                <a:gd name="T18" fmla="*/ 185 w 233"/>
                <a:gd name="T19" fmla="*/ 0 h 246"/>
                <a:gd name="T20" fmla="*/ 185 w 233"/>
                <a:gd name="T21" fmla="*/ 165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3" h="246">
                  <a:moveTo>
                    <a:pt x="185" y="165"/>
                  </a:moveTo>
                  <a:lnTo>
                    <a:pt x="48" y="0"/>
                  </a:lnTo>
                  <a:lnTo>
                    <a:pt x="0" y="0"/>
                  </a:lnTo>
                  <a:lnTo>
                    <a:pt x="0" y="246"/>
                  </a:lnTo>
                  <a:lnTo>
                    <a:pt x="50" y="246"/>
                  </a:lnTo>
                  <a:lnTo>
                    <a:pt x="50" y="81"/>
                  </a:lnTo>
                  <a:lnTo>
                    <a:pt x="190" y="246"/>
                  </a:lnTo>
                  <a:lnTo>
                    <a:pt x="233" y="246"/>
                  </a:lnTo>
                  <a:lnTo>
                    <a:pt x="233" y="0"/>
                  </a:lnTo>
                  <a:lnTo>
                    <a:pt x="185" y="0"/>
                  </a:lnTo>
                  <a:lnTo>
                    <a:pt x="185" y="16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180" fontAlgn="auto">
                <a:spcBef>
                  <a:spcPts val="0"/>
                </a:spcBef>
                <a:spcAft>
                  <a:spcPts val="0"/>
                </a:spcAft>
                <a:buClr>
                  <a:prstClr val="black"/>
                </a:buClr>
              </a:pPr>
              <a:endParaRPr lang="en-US" sz="2096" dirty="0">
                <a:solidFill>
                  <a:prstClr val="black"/>
                </a:solidFill>
                <a:latin typeface="Arial"/>
              </a:endParaRPr>
            </a:p>
          </p:txBody>
        </p:sp>
        <p:sp>
          <p:nvSpPr>
            <p:cNvPr id="32" name="Freeform 9"/>
            <p:cNvSpPr>
              <a:spLocks noEditPoints="1"/>
            </p:cNvSpPr>
            <p:nvPr userDrawn="1"/>
          </p:nvSpPr>
          <p:spPr bwMode="auto">
            <a:xfrm>
              <a:off x="10461891" y="6148765"/>
              <a:ext cx="342900" cy="427037"/>
            </a:xfrm>
            <a:custGeom>
              <a:avLst/>
              <a:gdLst>
                <a:gd name="T0" fmla="*/ 91 w 91"/>
                <a:gd name="T1" fmla="*/ 0 h 113"/>
                <a:gd name="T2" fmla="*/ 73 w 91"/>
                <a:gd name="T3" fmla="*/ 0 h 113"/>
                <a:gd name="T4" fmla="*/ 73 w 91"/>
                <a:gd name="T5" fmla="*/ 34 h 113"/>
                <a:gd name="T6" fmla="*/ 43 w 91"/>
                <a:gd name="T7" fmla="*/ 24 h 113"/>
                <a:gd name="T8" fmla="*/ 2 w 91"/>
                <a:gd name="T9" fmla="*/ 66 h 113"/>
                <a:gd name="T10" fmla="*/ 46 w 91"/>
                <a:gd name="T11" fmla="*/ 113 h 113"/>
                <a:gd name="T12" fmla="*/ 74 w 91"/>
                <a:gd name="T13" fmla="*/ 101 h 113"/>
                <a:gd name="T14" fmla="*/ 74 w 91"/>
                <a:gd name="T15" fmla="*/ 112 h 113"/>
                <a:gd name="T16" fmla="*/ 91 w 91"/>
                <a:gd name="T17" fmla="*/ 112 h 113"/>
                <a:gd name="T18" fmla="*/ 91 w 91"/>
                <a:gd name="T19" fmla="*/ 69 h 113"/>
                <a:gd name="T20" fmla="*/ 91 w 91"/>
                <a:gd name="T21" fmla="*/ 69 h 113"/>
                <a:gd name="T22" fmla="*/ 91 w 91"/>
                <a:gd name="T23" fmla="*/ 68 h 113"/>
                <a:gd name="T24" fmla="*/ 91 w 91"/>
                <a:gd name="T25" fmla="*/ 0 h 113"/>
                <a:gd name="T26" fmla="*/ 72 w 91"/>
                <a:gd name="T27" fmla="*/ 70 h 113"/>
                <a:gd name="T28" fmla="*/ 43 w 91"/>
                <a:gd name="T29" fmla="*/ 94 h 113"/>
                <a:gd name="T30" fmla="*/ 21 w 91"/>
                <a:gd name="T31" fmla="*/ 72 h 113"/>
                <a:gd name="T32" fmla="*/ 46 w 91"/>
                <a:gd name="T33" fmla="*/ 43 h 113"/>
                <a:gd name="T34" fmla="*/ 72 w 91"/>
                <a:gd name="T35" fmla="*/ 67 h 113"/>
                <a:gd name="T36" fmla="*/ 72 w 91"/>
                <a:gd name="T37" fmla="*/ 7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1" h="113">
                  <a:moveTo>
                    <a:pt x="91" y="0"/>
                  </a:moveTo>
                  <a:cubicBezTo>
                    <a:pt x="73" y="0"/>
                    <a:pt x="73" y="0"/>
                    <a:pt x="73" y="0"/>
                  </a:cubicBezTo>
                  <a:cubicBezTo>
                    <a:pt x="73" y="34"/>
                    <a:pt x="73" y="34"/>
                    <a:pt x="73" y="34"/>
                  </a:cubicBezTo>
                  <a:cubicBezTo>
                    <a:pt x="68" y="28"/>
                    <a:pt x="55" y="23"/>
                    <a:pt x="43" y="24"/>
                  </a:cubicBezTo>
                  <a:cubicBezTo>
                    <a:pt x="21" y="26"/>
                    <a:pt x="3" y="44"/>
                    <a:pt x="2" y="66"/>
                  </a:cubicBezTo>
                  <a:cubicBezTo>
                    <a:pt x="0" y="92"/>
                    <a:pt x="21" y="113"/>
                    <a:pt x="46" y="113"/>
                  </a:cubicBezTo>
                  <a:cubicBezTo>
                    <a:pt x="56" y="113"/>
                    <a:pt x="69" y="109"/>
                    <a:pt x="74" y="101"/>
                  </a:cubicBezTo>
                  <a:cubicBezTo>
                    <a:pt x="74" y="112"/>
                    <a:pt x="74" y="112"/>
                    <a:pt x="74" y="112"/>
                  </a:cubicBezTo>
                  <a:cubicBezTo>
                    <a:pt x="91" y="112"/>
                    <a:pt x="91" y="112"/>
                    <a:pt x="91" y="112"/>
                  </a:cubicBezTo>
                  <a:cubicBezTo>
                    <a:pt x="91" y="69"/>
                    <a:pt x="91" y="69"/>
                    <a:pt x="91" y="69"/>
                  </a:cubicBezTo>
                  <a:cubicBezTo>
                    <a:pt x="91" y="69"/>
                    <a:pt x="91" y="69"/>
                    <a:pt x="91" y="69"/>
                  </a:cubicBezTo>
                  <a:cubicBezTo>
                    <a:pt x="91" y="68"/>
                    <a:pt x="91" y="68"/>
                    <a:pt x="91" y="68"/>
                  </a:cubicBezTo>
                  <a:lnTo>
                    <a:pt x="91" y="0"/>
                  </a:lnTo>
                  <a:close/>
                  <a:moveTo>
                    <a:pt x="72" y="70"/>
                  </a:moveTo>
                  <a:cubicBezTo>
                    <a:pt x="71" y="85"/>
                    <a:pt x="58" y="96"/>
                    <a:pt x="43" y="94"/>
                  </a:cubicBezTo>
                  <a:cubicBezTo>
                    <a:pt x="32" y="93"/>
                    <a:pt x="22" y="83"/>
                    <a:pt x="21" y="72"/>
                  </a:cubicBezTo>
                  <a:cubicBezTo>
                    <a:pt x="19" y="56"/>
                    <a:pt x="31" y="43"/>
                    <a:pt x="46" y="43"/>
                  </a:cubicBezTo>
                  <a:cubicBezTo>
                    <a:pt x="60" y="43"/>
                    <a:pt x="71" y="54"/>
                    <a:pt x="72" y="67"/>
                  </a:cubicBezTo>
                  <a:lnTo>
                    <a:pt x="72"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180" fontAlgn="auto">
                <a:spcBef>
                  <a:spcPts val="0"/>
                </a:spcBef>
                <a:spcAft>
                  <a:spcPts val="0"/>
                </a:spcAft>
                <a:buClr>
                  <a:prstClr val="black"/>
                </a:buClr>
              </a:pPr>
              <a:endParaRPr lang="en-US" sz="2096" dirty="0">
                <a:solidFill>
                  <a:prstClr val="black"/>
                </a:solidFill>
                <a:latin typeface="Arial"/>
              </a:endParaRPr>
            </a:p>
          </p:txBody>
        </p:sp>
        <p:sp>
          <p:nvSpPr>
            <p:cNvPr id="33" name="Freeform 10"/>
            <p:cNvSpPr>
              <a:spLocks noEditPoints="1"/>
            </p:cNvSpPr>
            <p:nvPr userDrawn="1"/>
          </p:nvSpPr>
          <p:spPr bwMode="auto">
            <a:xfrm>
              <a:off x="9912616" y="6239252"/>
              <a:ext cx="338138" cy="336550"/>
            </a:xfrm>
            <a:custGeom>
              <a:avLst/>
              <a:gdLst>
                <a:gd name="T0" fmla="*/ 45 w 90"/>
                <a:gd name="T1" fmla="*/ 0 h 89"/>
                <a:gd name="T2" fmla="*/ 0 w 90"/>
                <a:gd name="T3" fmla="*/ 45 h 89"/>
                <a:gd name="T4" fmla="*/ 45 w 90"/>
                <a:gd name="T5" fmla="*/ 89 h 89"/>
                <a:gd name="T6" fmla="*/ 90 w 90"/>
                <a:gd name="T7" fmla="*/ 45 h 89"/>
                <a:gd name="T8" fmla="*/ 45 w 90"/>
                <a:gd name="T9" fmla="*/ 0 h 89"/>
                <a:gd name="T10" fmla="*/ 45 w 90"/>
                <a:gd name="T11" fmla="*/ 70 h 89"/>
                <a:gd name="T12" fmla="*/ 19 w 90"/>
                <a:gd name="T13" fmla="*/ 45 h 89"/>
                <a:gd name="T14" fmla="*/ 45 w 90"/>
                <a:gd name="T15" fmla="*/ 19 h 89"/>
                <a:gd name="T16" fmla="*/ 71 w 90"/>
                <a:gd name="T17" fmla="*/ 45 h 89"/>
                <a:gd name="T18" fmla="*/ 45 w 90"/>
                <a:gd name="T19" fmla="*/ 7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0" h="89">
                  <a:moveTo>
                    <a:pt x="45" y="0"/>
                  </a:moveTo>
                  <a:cubicBezTo>
                    <a:pt x="20" y="0"/>
                    <a:pt x="0" y="20"/>
                    <a:pt x="0" y="45"/>
                  </a:cubicBezTo>
                  <a:cubicBezTo>
                    <a:pt x="0" y="69"/>
                    <a:pt x="20" y="89"/>
                    <a:pt x="45" y="89"/>
                  </a:cubicBezTo>
                  <a:cubicBezTo>
                    <a:pt x="70" y="89"/>
                    <a:pt x="90" y="69"/>
                    <a:pt x="90" y="45"/>
                  </a:cubicBezTo>
                  <a:cubicBezTo>
                    <a:pt x="90" y="20"/>
                    <a:pt x="70" y="0"/>
                    <a:pt x="45" y="0"/>
                  </a:cubicBezTo>
                  <a:close/>
                  <a:moveTo>
                    <a:pt x="45" y="70"/>
                  </a:moveTo>
                  <a:cubicBezTo>
                    <a:pt x="31" y="70"/>
                    <a:pt x="19" y="59"/>
                    <a:pt x="19" y="45"/>
                  </a:cubicBezTo>
                  <a:cubicBezTo>
                    <a:pt x="19" y="30"/>
                    <a:pt x="31" y="19"/>
                    <a:pt x="45" y="19"/>
                  </a:cubicBezTo>
                  <a:cubicBezTo>
                    <a:pt x="59" y="19"/>
                    <a:pt x="71" y="30"/>
                    <a:pt x="71" y="45"/>
                  </a:cubicBezTo>
                  <a:cubicBezTo>
                    <a:pt x="71" y="59"/>
                    <a:pt x="59" y="70"/>
                    <a:pt x="45" y="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180" fontAlgn="auto">
                <a:spcBef>
                  <a:spcPts val="0"/>
                </a:spcBef>
                <a:spcAft>
                  <a:spcPts val="0"/>
                </a:spcAft>
                <a:buClr>
                  <a:prstClr val="black"/>
                </a:buClr>
              </a:pPr>
              <a:endParaRPr lang="en-US" sz="2096" dirty="0">
                <a:solidFill>
                  <a:prstClr val="black"/>
                </a:solidFill>
                <a:latin typeface="Arial"/>
              </a:endParaRPr>
            </a:p>
          </p:txBody>
        </p:sp>
      </p:grpSp>
    </p:spTree>
    <p:extLst>
      <p:ext uri="{BB962C8B-B14F-4D97-AF65-F5344CB8AC3E}">
        <p14:creationId xmlns:p14="http://schemas.microsoft.com/office/powerpoint/2010/main" val="880014423"/>
      </p:ext>
    </p:extLst>
  </p:cSld>
  <p:clrMapOvr>
    <a:masterClrMapping/>
  </p:clrMapOvr>
</p:sldLayout>
</file>

<file path=ppt/slideLayouts/slideLayout403.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3" name="Content Placeholder 2"/>
          <p:cNvSpPr>
            <a:spLocks noGrp="1"/>
          </p:cNvSpPr>
          <p:nvPr>
            <p:ph idx="1"/>
          </p:nvPr>
        </p:nvSpPr>
        <p:spPr/>
        <p:txBody>
          <a:body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p>
        </p:txBody>
      </p:sp>
      <p:sp>
        <p:nvSpPr>
          <p:cNvPr id="6" name="Slide Number Placeholder 5"/>
          <p:cNvSpPr>
            <a:spLocks noGrp="1"/>
          </p:cNvSpPr>
          <p:nvPr>
            <p:ph type="sldNum" sz="quarter" idx="12"/>
          </p:nvPr>
        </p:nvSpPr>
        <p:spPr/>
        <p:txBody>
          <a:bodyPr/>
          <a:lstStyle>
            <a:lvl1pPr>
              <a:defRPr>
                <a:solidFill>
                  <a:srgbClr val="8B8A8D"/>
                </a:solidFill>
              </a:defRPr>
            </a:lvl1pPr>
          </a:lstStyle>
          <a:p>
            <a:pPr>
              <a:buClr>
                <a:prstClr val="black"/>
              </a:buClr>
            </a:pPr>
            <a:fld id="{D14BCCD3-0010-4FBA-B965-2126ADC31932}" type="slidenum">
              <a:rPr lang="en-GB" smtClean="0"/>
              <a:pPr>
                <a:buClr>
                  <a:prstClr val="black"/>
                </a:buClr>
              </a:pPr>
              <a:t>‹#›</a:t>
            </a:fld>
            <a:endParaRPr lang="en-GB" dirty="0"/>
          </a:p>
        </p:txBody>
      </p:sp>
      <p:sp>
        <p:nvSpPr>
          <p:cNvPr id="4" name="Title 3"/>
          <p:cNvSpPr>
            <a:spLocks noGrp="1"/>
          </p:cNvSpPr>
          <p:nvPr>
            <p:ph type="title"/>
          </p:nvPr>
        </p:nvSpPr>
        <p:spPr/>
        <p:txBody>
          <a:bodyPr/>
          <a:lstStyle/>
          <a:p>
            <a:r>
              <a:rPr lang="en-GB" dirty="0"/>
              <a:t>Click to edit Master title style</a:t>
            </a:r>
          </a:p>
        </p:txBody>
      </p:sp>
      <p:sp>
        <p:nvSpPr>
          <p:cNvPr id="5" name="Footer Placeholder 4"/>
          <p:cNvSpPr>
            <a:spLocks noGrp="1"/>
          </p:cNvSpPr>
          <p:nvPr>
            <p:ph type="ftr" sz="quarter" idx="13"/>
          </p:nvPr>
        </p:nvSpPr>
        <p:spPr/>
        <p:txBody>
          <a:bodyPr/>
          <a:lstStyle>
            <a:lvl1pPr>
              <a:defRPr>
                <a:solidFill>
                  <a:srgbClr val="8B8A8D"/>
                </a:solidFill>
              </a:defRPr>
            </a:lvl1pPr>
          </a:lstStyle>
          <a:p>
            <a:pPr>
              <a:buClr>
                <a:prstClr val="black"/>
              </a:buClr>
            </a:pPr>
            <a:endParaRPr lang="en-GB" dirty="0"/>
          </a:p>
        </p:txBody>
      </p:sp>
    </p:spTree>
    <p:extLst>
      <p:ext uri="{BB962C8B-B14F-4D97-AF65-F5344CB8AC3E}">
        <p14:creationId xmlns:p14="http://schemas.microsoft.com/office/powerpoint/2010/main" val="2501762610"/>
      </p:ext>
    </p:extLst>
  </p:cSld>
  <p:clrMapOvr>
    <a:masterClrMapping/>
  </p:clrMapOvr>
</p:sldLayout>
</file>

<file path=ppt/slideLayouts/slideLayout404.xml><?xml version="1.0" encoding="utf-8"?>
<p:sldLayout xmlns:a="http://schemas.openxmlformats.org/drawingml/2006/main" xmlns:r="http://schemas.openxmlformats.org/officeDocument/2006/relationships" xmlns:p="http://schemas.openxmlformats.org/presentationml/2006/main" preserve="1" userDrawn="1">
  <p:cSld name="Title and Content Narrow">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dirty="0"/>
              <a:t>Click to edit Master title style</a:t>
            </a:r>
          </a:p>
        </p:txBody>
      </p:sp>
      <p:sp>
        <p:nvSpPr>
          <p:cNvPr id="3" name="Content Placeholder 2"/>
          <p:cNvSpPr>
            <a:spLocks noGrp="1"/>
          </p:cNvSpPr>
          <p:nvPr>
            <p:ph idx="1"/>
          </p:nvPr>
        </p:nvSpPr>
        <p:spPr>
          <a:xfrm>
            <a:off x="647834" y="1331699"/>
            <a:ext cx="7198125" cy="4426975"/>
          </a:xfrm>
        </p:spPr>
        <p:txBody>
          <a:body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p>
        </p:txBody>
      </p:sp>
      <p:sp>
        <p:nvSpPr>
          <p:cNvPr id="6" name="Slide Number Placeholder 5"/>
          <p:cNvSpPr>
            <a:spLocks noGrp="1"/>
          </p:cNvSpPr>
          <p:nvPr>
            <p:ph type="sldNum" sz="quarter" idx="12"/>
          </p:nvPr>
        </p:nvSpPr>
        <p:spPr/>
        <p:txBody>
          <a:bodyPr/>
          <a:lstStyle/>
          <a:p>
            <a:pPr>
              <a:buClr>
                <a:prstClr val="black"/>
              </a:buClr>
            </a:pPr>
            <a:fld id="{D14BCCD3-0010-4FBA-B965-2126ADC31932}" type="slidenum">
              <a:rPr lang="en-GB" smtClean="0"/>
              <a:pPr>
                <a:buClr>
                  <a:prstClr val="black"/>
                </a:buClr>
              </a:pPr>
              <a:t>‹#›</a:t>
            </a:fld>
            <a:endParaRPr lang="en-GB" dirty="0"/>
          </a:p>
        </p:txBody>
      </p:sp>
      <p:sp>
        <p:nvSpPr>
          <p:cNvPr id="4" name="Footer Placeholder 3"/>
          <p:cNvSpPr>
            <a:spLocks noGrp="1"/>
          </p:cNvSpPr>
          <p:nvPr>
            <p:ph type="ftr" sz="quarter" idx="13"/>
          </p:nvPr>
        </p:nvSpPr>
        <p:spPr/>
        <p:txBody>
          <a:bodyPr/>
          <a:lstStyle/>
          <a:p>
            <a:pPr>
              <a:buClr>
                <a:prstClr val="black"/>
              </a:buClr>
            </a:pPr>
            <a:endParaRPr lang="en-GB" dirty="0"/>
          </a:p>
        </p:txBody>
      </p:sp>
    </p:spTree>
    <p:extLst>
      <p:ext uri="{BB962C8B-B14F-4D97-AF65-F5344CB8AC3E}">
        <p14:creationId xmlns:p14="http://schemas.microsoft.com/office/powerpoint/2010/main" val="571255121"/>
      </p:ext>
    </p:extLst>
  </p:cSld>
  <p:clrMapOvr>
    <a:masterClrMapping/>
  </p:clrMapOvr>
</p:sldLayout>
</file>

<file path=ppt/slideLayouts/slideLayout405.xml><?xml version="1.0" encoding="utf-8"?>
<p:sldLayout xmlns:a="http://schemas.openxmlformats.org/drawingml/2006/main" xmlns:r="http://schemas.openxmlformats.org/officeDocument/2006/relationships" xmlns:p="http://schemas.openxmlformats.org/presentationml/2006/main" preserve="1" userDrawn="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647836" y="360000"/>
            <a:ext cx="7198125" cy="720000"/>
          </a:xfrm>
        </p:spPr>
        <p:txBody>
          <a:bodyPr/>
          <a:lstStyle/>
          <a:p>
            <a:r>
              <a:rPr lang="en-GB" dirty="0"/>
              <a:t>Click to edit Master title style</a:t>
            </a:r>
          </a:p>
        </p:txBody>
      </p:sp>
      <p:sp>
        <p:nvSpPr>
          <p:cNvPr id="3" name="Content Placeholder 2"/>
          <p:cNvSpPr>
            <a:spLocks noGrp="1"/>
          </p:cNvSpPr>
          <p:nvPr>
            <p:ph sz="half" idx="1"/>
          </p:nvPr>
        </p:nvSpPr>
        <p:spPr>
          <a:xfrm>
            <a:off x="647833" y="1331699"/>
            <a:ext cx="5362604" cy="4426975"/>
          </a:xfrm>
        </p:spPr>
        <p:txBody>
          <a:bodyPr>
            <a:noAutofit/>
          </a:bodyPr>
          <a:lstStyle>
            <a:lvl1pPr>
              <a:defRPr sz="1600"/>
            </a:lvl1pPr>
            <a:lvl2pPr>
              <a:defRPr sz="1200"/>
            </a:lvl2pPr>
            <a:lvl3pPr>
              <a:defRPr sz="1200"/>
            </a:lvl3pPr>
            <a:lvl4pPr>
              <a:defRPr sz="1200"/>
            </a:lvl4pPr>
            <a:lvl5pPr>
              <a:defRPr sz="1200"/>
            </a:lvl5pPr>
            <a:lvl6pPr>
              <a:defRPr sz="2096"/>
            </a:lvl6pPr>
            <a:lvl7pPr>
              <a:defRPr sz="2096"/>
            </a:lvl7pPr>
            <a:lvl8pPr>
              <a:defRPr sz="2096"/>
            </a:lvl8pPr>
            <a:lvl9pPr>
              <a:defRPr sz="2096"/>
            </a:lvl9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p>
        </p:txBody>
      </p:sp>
      <p:sp>
        <p:nvSpPr>
          <p:cNvPr id="4" name="Content Placeholder 3"/>
          <p:cNvSpPr>
            <a:spLocks noGrp="1"/>
          </p:cNvSpPr>
          <p:nvPr>
            <p:ph sz="half" idx="2"/>
          </p:nvPr>
        </p:nvSpPr>
        <p:spPr>
          <a:xfrm>
            <a:off x="6190394" y="1331699"/>
            <a:ext cx="5362604" cy="4426975"/>
          </a:xfrm>
        </p:spPr>
        <p:txBody>
          <a:bodyPr>
            <a:noAutofit/>
          </a:bodyPr>
          <a:lstStyle>
            <a:lvl1pPr>
              <a:defRPr sz="1600"/>
            </a:lvl1pPr>
            <a:lvl2pPr>
              <a:defRPr sz="1200"/>
            </a:lvl2pPr>
            <a:lvl3pPr>
              <a:defRPr sz="1200"/>
            </a:lvl3pPr>
            <a:lvl4pPr>
              <a:defRPr sz="1200"/>
            </a:lvl4pPr>
            <a:lvl5pPr>
              <a:defRPr sz="1200"/>
            </a:lvl5pPr>
            <a:lvl6pPr>
              <a:defRPr sz="2096"/>
            </a:lvl6pPr>
            <a:lvl7pPr>
              <a:defRPr sz="2096"/>
            </a:lvl7pPr>
            <a:lvl8pPr>
              <a:defRPr sz="2096"/>
            </a:lvl8pPr>
            <a:lvl9pPr>
              <a:defRPr sz="2096"/>
            </a:lvl9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p>
        </p:txBody>
      </p:sp>
      <p:sp>
        <p:nvSpPr>
          <p:cNvPr id="7" name="Slide Number Placeholder 6"/>
          <p:cNvSpPr>
            <a:spLocks noGrp="1"/>
          </p:cNvSpPr>
          <p:nvPr>
            <p:ph type="sldNum" sz="quarter" idx="12"/>
          </p:nvPr>
        </p:nvSpPr>
        <p:spPr/>
        <p:txBody>
          <a:bodyPr/>
          <a:lstStyle/>
          <a:p>
            <a:pPr>
              <a:buClr>
                <a:prstClr val="black"/>
              </a:buClr>
            </a:pPr>
            <a:fld id="{D14BCCD3-0010-4FBA-B965-2126ADC31932}" type="slidenum">
              <a:rPr lang="en-GB" smtClean="0"/>
              <a:pPr>
                <a:buClr>
                  <a:prstClr val="black"/>
                </a:buClr>
              </a:pPr>
              <a:t>‹#›</a:t>
            </a:fld>
            <a:endParaRPr lang="en-GB" dirty="0"/>
          </a:p>
        </p:txBody>
      </p:sp>
      <p:sp>
        <p:nvSpPr>
          <p:cNvPr id="5" name="Footer Placeholder 4"/>
          <p:cNvSpPr>
            <a:spLocks noGrp="1"/>
          </p:cNvSpPr>
          <p:nvPr>
            <p:ph type="ftr" sz="quarter" idx="13"/>
          </p:nvPr>
        </p:nvSpPr>
        <p:spPr/>
        <p:txBody>
          <a:bodyPr/>
          <a:lstStyle/>
          <a:p>
            <a:pPr>
              <a:buClr>
                <a:prstClr val="black"/>
              </a:buClr>
            </a:pPr>
            <a:endParaRPr lang="en-GB" dirty="0"/>
          </a:p>
        </p:txBody>
      </p:sp>
    </p:spTree>
    <p:extLst>
      <p:ext uri="{BB962C8B-B14F-4D97-AF65-F5344CB8AC3E}">
        <p14:creationId xmlns:p14="http://schemas.microsoft.com/office/powerpoint/2010/main" val="3401458259"/>
      </p:ext>
    </p:extLst>
  </p:cSld>
  <p:clrMapOvr>
    <a:masterClrMapping/>
  </p:clrMapOvr>
</p:sldLayout>
</file>

<file path=ppt/slideLayouts/slideLayout406.xml><?xml version="1.0" encoding="utf-8"?>
<p:sldLayout xmlns:a="http://schemas.openxmlformats.org/drawingml/2006/main" xmlns:r="http://schemas.openxmlformats.org/officeDocument/2006/relationships" xmlns:p="http://schemas.openxmlformats.org/presentationml/2006/main" preserve="1" userDrawn="1">
  <p:cSld name="Three Content">
    <p:spTree>
      <p:nvGrpSpPr>
        <p:cNvPr id="1" name=""/>
        <p:cNvGrpSpPr/>
        <p:nvPr/>
      </p:nvGrpSpPr>
      <p:grpSpPr>
        <a:xfrm>
          <a:off x="0" y="0"/>
          <a:ext cx="0" cy="0"/>
          <a:chOff x="0" y="0"/>
          <a:chExt cx="0" cy="0"/>
        </a:xfrm>
      </p:grpSpPr>
      <p:sp>
        <p:nvSpPr>
          <p:cNvPr id="2" name="Title 1"/>
          <p:cNvSpPr>
            <a:spLocks noGrp="1"/>
          </p:cNvSpPr>
          <p:nvPr>
            <p:ph type="title"/>
          </p:nvPr>
        </p:nvSpPr>
        <p:spPr>
          <a:xfrm>
            <a:off x="647836" y="360000"/>
            <a:ext cx="7198125" cy="720000"/>
          </a:xfrm>
        </p:spPr>
        <p:txBody>
          <a:bodyPr/>
          <a:lstStyle/>
          <a:p>
            <a:r>
              <a:rPr lang="en-GB" dirty="0"/>
              <a:t>Click to edit Master title style</a:t>
            </a:r>
          </a:p>
        </p:txBody>
      </p:sp>
      <p:sp>
        <p:nvSpPr>
          <p:cNvPr id="3" name="Content Placeholder 2"/>
          <p:cNvSpPr>
            <a:spLocks noGrp="1"/>
          </p:cNvSpPr>
          <p:nvPr>
            <p:ph sz="half" idx="1"/>
          </p:nvPr>
        </p:nvSpPr>
        <p:spPr>
          <a:xfrm>
            <a:off x="647832" y="1331699"/>
            <a:ext cx="3491091" cy="4426975"/>
          </a:xfrm>
        </p:spPr>
        <p:txBody>
          <a:bodyPr>
            <a:noAutofit/>
          </a:bodyPr>
          <a:lstStyle>
            <a:lvl1pPr>
              <a:defRPr sz="1600"/>
            </a:lvl1pPr>
            <a:lvl2pPr>
              <a:defRPr sz="1200"/>
            </a:lvl2pPr>
            <a:lvl3pPr>
              <a:defRPr sz="1200"/>
            </a:lvl3pPr>
            <a:lvl4pPr>
              <a:defRPr sz="1200"/>
            </a:lvl4pPr>
            <a:lvl5pPr>
              <a:defRPr sz="1200"/>
            </a:lvl5pPr>
            <a:lvl6pPr>
              <a:defRPr sz="2096"/>
            </a:lvl6pPr>
            <a:lvl7pPr>
              <a:defRPr sz="2096"/>
            </a:lvl7pPr>
            <a:lvl8pPr>
              <a:defRPr sz="2096"/>
            </a:lvl8pPr>
            <a:lvl9pPr>
              <a:defRPr sz="2096"/>
            </a:lvl9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p>
        </p:txBody>
      </p:sp>
      <p:sp>
        <p:nvSpPr>
          <p:cNvPr id="4" name="Content Placeholder 3"/>
          <p:cNvSpPr>
            <a:spLocks noGrp="1"/>
          </p:cNvSpPr>
          <p:nvPr>
            <p:ph sz="half" idx="2"/>
          </p:nvPr>
        </p:nvSpPr>
        <p:spPr>
          <a:xfrm>
            <a:off x="4358468" y="1331699"/>
            <a:ext cx="3491091" cy="4426975"/>
          </a:xfrm>
        </p:spPr>
        <p:txBody>
          <a:bodyPr>
            <a:noAutofit/>
          </a:bodyPr>
          <a:lstStyle>
            <a:lvl1pPr>
              <a:defRPr sz="1600"/>
            </a:lvl1pPr>
            <a:lvl2pPr>
              <a:defRPr sz="1200"/>
            </a:lvl2pPr>
            <a:lvl3pPr>
              <a:defRPr sz="1200"/>
            </a:lvl3pPr>
            <a:lvl4pPr>
              <a:defRPr sz="1200"/>
            </a:lvl4pPr>
            <a:lvl5pPr>
              <a:defRPr sz="1200"/>
            </a:lvl5pPr>
            <a:lvl6pPr>
              <a:defRPr sz="2096"/>
            </a:lvl6pPr>
            <a:lvl7pPr>
              <a:defRPr sz="2096"/>
            </a:lvl7pPr>
            <a:lvl8pPr>
              <a:defRPr sz="2096"/>
            </a:lvl8pPr>
            <a:lvl9pPr>
              <a:defRPr sz="2096"/>
            </a:lvl9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p>
        </p:txBody>
      </p:sp>
      <p:sp>
        <p:nvSpPr>
          <p:cNvPr id="7" name="Slide Number Placeholder 6"/>
          <p:cNvSpPr>
            <a:spLocks noGrp="1"/>
          </p:cNvSpPr>
          <p:nvPr>
            <p:ph type="sldNum" sz="quarter" idx="12"/>
          </p:nvPr>
        </p:nvSpPr>
        <p:spPr/>
        <p:txBody>
          <a:bodyPr/>
          <a:lstStyle/>
          <a:p>
            <a:pPr>
              <a:buClr>
                <a:prstClr val="black"/>
              </a:buClr>
            </a:pPr>
            <a:fld id="{D14BCCD3-0010-4FBA-B965-2126ADC31932}" type="slidenum">
              <a:rPr lang="en-GB" smtClean="0"/>
              <a:pPr>
                <a:buClr>
                  <a:prstClr val="black"/>
                </a:buClr>
              </a:pPr>
              <a:t>‹#›</a:t>
            </a:fld>
            <a:endParaRPr lang="en-GB" dirty="0"/>
          </a:p>
        </p:txBody>
      </p:sp>
      <p:sp>
        <p:nvSpPr>
          <p:cNvPr id="6" name="Content Placeholder 3"/>
          <p:cNvSpPr>
            <a:spLocks noGrp="1"/>
          </p:cNvSpPr>
          <p:nvPr>
            <p:ph sz="half" idx="13"/>
          </p:nvPr>
        </p:nvSpPr>
        <p:spPr>
          <a:xfrm>
            <a:off x="8065503" y="1331699"/>
            <a:ext cx="3491091" cy="4426975"/>
          </a:xfrm>
        </p:spPr>
        <p:txBody>
          <a:bodyPr>
            <a:noAutofit/>
          </a:bodyPr>
          <a:lstStyle>
            <a:lvl1pPr>
              <a:defRPr sz="1600"/>
            </a:lvl1pPr>
            <a:lvl2pPr>
              <a:defRPr sz="1200"/>
            </a:lvl2pPr>
            <a:lvl3pPr>
              <a:defRPr sz="1200"/>
            </a:lvl3pPr>
            <a:lvl4pPr>
              <a:defRPr sz="1200"/>
            </a:lvl4pPr>
            <a:lvl5pPr>
              <a:defRPr sz="1200"/>
            </a:lvl5pPr>
            <a:lvl6pPr>
              <a:defRPr sz="2096"/>
            </a:lvl6pPr>
            <a:lvl7pPr>
              <a:defRPr sz="2096"/>
            </a:lvl7pPr>
            <a:lvl8pPr>
              <a:defRPr sz="2096"/>
            </a:lvl8pPr>
            <a:lvl9pPr>
              <a:defRPr sz="2096"/>
            </a:lvl9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p>
        </p:txBody>
      </p:sp>
      <p:sp>
        <p:nvSpPr>
          <p:cNvPr id="5" name="Footer Placeholder 4"/>
          <p:cNvSpPr>
            <a:spLocks noGrp="1"/>
          </p:cNvSpPr>
          <p:nvPr>
            <p:ph type="ftr" sz="quarter" idx="14"/>
          </p:nvPr>
        </p:nvSpPr>
        <p:spPr/>
        <p:txBody>
          <a:bodyPr/>
          <a:lstStyle/>
          <a:p>
            <a:pPr>
              <a:buClr>
                <a:prstClr val="black"/>
              </a:buClr>
            </a:pPr>
            <a:endParaRPr lang="en-GB" dirty="0"/>
          </a:p>
        </p:txBody>
      </p:sp>
    </p:spTree>
    <p:extLst>
      <p:ext uri="{BB962C8B-B14F-4D97-AF65-F5344CB8AC3E}">
        <p14:creationId xmlns:p14="http://schemas.microsoft.com/office/powerpoint/2010/main" val="93388225"/>
      </p:ext>
    </p:extLst>
  </p:cSld>
  <p:clrMapOvr>
    <a:masterClrMapping/>
  </p:clrMapOvr>
</p:sldLayout>
</file>

<file path=ppt/slideLayouts/slideLayout407.xml><?xml version="1.0" encoding="utf-8"?>
<p:sldLayout xmlns:a="http://schemas.openxmlformats.org/drawingml/2006/main" xmlns:r="http://schemas.openxmlformats.org/officeDocument/2006/relationships" xmlns:p="http://schemas.openxmlformats.org/presentationml/2006/main" preserve="1" userDrawn="1">
  <p:cSld name="Title">
    <p:spTree>
      <p:nvGrpSpPr>
        <p:cNvPr id="1" name=""/>
        <p:cNvGrpSpPr/>
        <p:nvPr/>
      </p:nvGrpSpPr>
      <p:grpSpPr>
        <a:xfrm>
          <a:off x="0" y="0"/>
          <a:ext cx="0" cy="0"/>
          <a:chOff x="0" y="0"/>
          <a:chExt cx="0" cy="0"/>
        </a:xfrm>
      </p:grpSpPr>
      <p:sp>
        <p:nvSpPr>
          <p:cNvPr id="2" name="Title 1"/>
          <p:cNvSpPr>
            <a:spLocks noGrp="1"/>
          </p:cNvSpPr>
          <p:nvPr>
            <p:ph type="title"/>
          </p:nvPr>
        </p:nvSpPr>
        <p:spPr>
          <a:xfrm>
            <a:off x="647836" y="360000"/>
            <a:ext cx="7198125" cy="720000"/>
          </a:xfrm>
        </p:spPr>
        <p:txBody>
          <a:bodyPr/>
          <a:lstStyle/>
          <a:p>
            <a:r>
              <a:rPr lang="en-GB" dirty="0"/>
              <a:t>Click to edit Master title style</a:t>
            </a:r>
          </a:p>
        </p:txBody>
      </p:sp>
      <p:sp>
        <p:nvSpPr>
          <p:cNvPr id="5" name="Slide Number Placeholder 4"/>
          <p:cNvSpPr>
            <a:spLocks noGrp="1"/>
          </p:cNvSpPr>
          <p:nvPr>
            <p:ph type="sldNum" sz="quarter" idx="12"/>
          </p:nvPr>
        </p:nvSpPr>
        <p:spPr/>
        <p:txBody>
          <a:bodyPr/>
          <a:lstStyle/>
          <a:p>
            <a:pPr>
              <a:buClr>
                <a:prstClr val="black"/>
              </a:buClr>
            </a:pPr>
            <a:fld id="{D14BCCD3-0010-4FBA-B965-2126ADC31932}" type="slidenum">
              <a:rPr lang="en-GB" smtClean="0"/>
              <a:pPr>
                <a:buClr>
                  <a:prstClr val="black"/>
                </a:buClr>
              </a:pPr>
              <a:t>‹#›</a:t>
            </a:fld>
            <a:endParaRPr lang="en-GB" dirty="0"/>
          </a:p>
        </p:txBody>
      </p:sp>
      <p:sp>
        <p:nvSpPr>
          <p:cNvPr id="3" name="Footer Placeholder 2"/>
          <p:cNvSpPr>
            <a:spLocks noGrp="1"/>
          </p:cNvSpPr>
          <p:nvPr>
            <p:ph type="ftr" sz="quarter" idx="13"/>
          </p:nvPr>
        </p:nvSpPr>
        <p:spPr/>
        <p:txBody>
          <a:bodyPr/>
          <a:lstStyle/>
          <a:p>
            <a:pPr>
              <a:buClr>
                <a:prstClr val="black"/>
              </a:buClr>
            </a:pPr>
            <a:endParaRPr lang="en-GB" dirty="0"/>
          </a:p>
        </p:txBody>
      </p:sp>
    </p:spTree>
    <p:extLst>
      <p:ext uri="{BB962C8B-B14F-4D97-AF65-F5344CB8AC3E}">
        <p14:creationId xmlns:p14="http://schemas.microsoft.com/office/powerpoint/2010/main" val="3789069714"/>
      </p:ext>
    </p:extLst>
  </p:cSld>
  <p:clrMapOvr>
    <a:masterClrMapping/>
  </p:clrMapOvr>
</p:sldLayout>
</file>

<file path=ppt/slideLayouts/slideLayout40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4" name="Slide Number Placeholder 3"/>
          <p:cNvSpPr>
            <a:spLocks noGrp="1"/>
          </p:cNvSpPr>
          <p:nvPr>
            <p:ph type="sldNum" sz="quarter" idx="12"/>
          </p:nvPr>
        </p:nvSpPr>
        <p:spPr/>
        <p:txBody>
          <a:bodyPr/>
          <a:lstStyle/>
          <a:p>
            <a:pPr>
              <a:buClr>
                <a:prstClr val="black"/>
              </a:buClr>
            </a:pPr>
            <a:fld id="{D14BCCD3-0010-4FBA-B965-2126ADC31932}" type="slidenum">
              <a:rPr lang="en-GB" smtClean="0"/>
              <a:pPr>
                <a:buClr>
                  <a:prstClr val="black"/>
                </a:buClr>
              </a:pPr>
              <a:t>‹#›</a:t>
            </a:fld>
            <a:endParaRPr lang="en-GB" dirty="0"/>
          </a:p>
        </p:txBody>
      </p:sp>
      <p:sp>
        <p:nvSpPr>
          <p:cNvPr id="2" name="Footer Placeholder 1"/>
          <p:cNvSpPr>
            <a:spLocks noGrp="1"/>
          </p:cNvSpPr>
          <p:nvPr>
            <p:ph type="ftr" sz="quarter" idx="13"/>
          </p:nvPr>
        </p:nvSpPr>
        <p:spPr/>
        <p:txBody>
          <a:bodyPr/>
          <a:lstStyle/>
          <a:p>
            <a:pPr>
              <a:buClr>
                <a:prstClr val="black"/>
              </a:buClr>
            </a:pPr>
            <a:endParaRPr lang="en-GB" dirty="0"/>
          </a:p>
        </p:txBody>
      </p:sp>
    </p:spTree>
    <p:extLst>
      <p:ext uri="{BB962C8B-B14F-4D97-AF65-F5344CB8AC3E}">
        <p14:creationId xmlns:p14="http://schemas.microsoft.com/office/powerpoint/2010/main" val="24679700"/>
      </p:ext>
    </p:extLst>
  </p:cSld>
  <p:clrMapOvr>
    <a:masterClrMapping/>
  </p:clrMapOvr>
</p:sldLayout>
</file>

<file path=ppt/slideLayouts/slideLayout409.xml><?xml version="1.0" encoding="utf-8"?>
<p:sldLayout xmlns:a="http://schemas.openxmlformats.org/drawingml/2006/main" xmlns:r="http://schemas.openxmlformats.org/officeDocument/2006/relationships" xmlns:p="http://schemas.openxmlformats.org/presentationml/2006/main" preserve="1" userDrawn="1">
  <p:cSld name="Image Left">
    <p:spTree>
      <p:nvGrpSpPr>
        <p:cNvPr id="1" name=""/>
        <p:cNvGrpSpPr/>
        <p:nvPr/>
      </p:nvGrpSpPr>
      <p:grpSpPr>
        <a:xfrm>
          <a:off x="0" y="0"/>
          <a:ext cx="0" cy="0"/>
          <a:chOff x="0" y="0"/>
          <a:chExt cx="0" cy="0"/>
        </a:xfrm>
      </p:grpSpPr>
      <p:sp>
        <p:nvSpPr>
          <p:cNvPr id="2" name="Title 1"/>
          <p:cNvSpPr>
            <a:spLocks noGrp="1"/>
          </p:cNvSpPr>
          <p:nvPr>
            <p:ph type="title"/>
          </p:nvPr>
        </p:nvSpPr>
        <p:spPr>
          <a:xfrm>
            <a:off x="647836" y="360000"/>
            <a:ext cx="7198125" cy="720000"/>
          </a:xfrm>
        </p:spPr>
        <p:txBody>
          <a:bodyPr/>
          <a:lstStyle/>
          <a:p>
            <a:r>
              <a:rPr lang="en-GB" dirty="0"/>
              <a:t>Click to edit Master title style</a:t>
            </a:r>
          </a:p>
        </p:txBody>
      </p:sp>
      <p:sp>
        <p:nvSpPr>
          <p:cNvPr id="4" name="Content Placeholder 3"/>
          <p:cNvSpPr>
            <a:spLocks noGrp="1"/>
          </p:cNvSpPr>
          <p:nvPr>
            <p:ph sz="half" idx="2"/>
          </p:nvPr>
        </p:nvSpPr>
        <p:spPr>
          <a:xfrm>
            <a:off x="6190394" y="1331700"/>
            <a:ext cx="5362604" cy="4430575"/>
          </a:xfrm>
        </p:spPr>
        <p:txBody>
          <a:bodyPr>
            <a:noAutofit/>
          </a:bodyPr>
          <a:lstStyle>
            <a:lvl1pPr>
              <a:defRPr sz="1600"/>
            </a:lvl1pPr>
            <a:lvl2pPr>
              <a:defRPr sz="1200"/>
            </a:lvl2pPr>
            <a:lvl3pPr>
              <a:defRPr sz="1200"/>
            </a:lvl3pPr>
            <a:lvl4pPr>
              <a:defRPr sz="1200"/>
            </a:lvl4pPr>
            <a:lvl5pPr>
              <a:defRPr sz="1200"/>
            </a:lvl5pPr>
            <a:lvl6pPr>
              <a:defRPr sz="2096"/>
            </a:lvl6pPr>
            <a:lvl7pPr>
              <a:defRPr sz="2096"/>
            </a:lvl7pPr>
            <a:lvl8pPr>
              <a:defRPr sz="2096"/>
            </a:lvl8pPr>
            <a:lvl9pPr>
              <a:defRPr sz="2096"/>
            </a:lvl9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p>
        </p:txBody>
      </p:sp>
      <p:sp>
        <p:nvSpPr>
          <p:cNvPr id="7" name="Slide Number Placeholder 6"/>
          <p:cNvSpPr>
            <a:spLocks noGrp="1"/>
          </p:cNvSpPr>
          <p:nvPr>
            <p:ph type="sldNum" sz="quarter" idx="12"/>
          </p:nvPr>
        </p:nvSpPr>
        <p:spPr/>
        <p:txBody>
          <a:bodyPr/>
          <a:lstStyle/>
          <a:p>
            <a:pPr>
              <a:buClr>
                <a:prstClr val="black"/>
              </a:buClr>
            </a:pPr>
            <a:fld id="{D14BCCD3-0010-4FBA-B965-2126ADC31932}" type="slidenum">
              <a:rPr lang="en-GB" smtClean="0"/>
              <a:pPr>
                <a:buClr>
                  <a:prstClr val="black"/>
                </a:buClr>
              </a:pPr>
              <a:t>‹#›</a:t>
            </a:fld>
            <a:endParaRPr lang="en-GB" dirty="0"/>
          </a:p>
        </p:txBody>
      </p:sp>
      <p:sp>
        <p:nvSpPr>
          <p:cNvPr id="10" name="Picture Placeholder 9"/>
          <p:cNvSpPr>
            <a:spLocks noGrp="1"/>
          </p:cNvSpPr>
          <p:nvPr>
            <p:ph type="pic" sz="quarter" idx="14" hasCustomPrompt="1"/>
          </p:nvPr>
        </p:nvSpPr>
        <p:spPr>
          <a:xfrm>
            <a:off x="647833" y="1331699"/>
            <a:ext cx="5362604" cy="4426975"/>
          </a:xfrm>
          <a:solidFill>
            <a:schemeClr val="bg1">
              <a:lumMod val="95000"/>
            </a:schemeClr>
          </a:solidFill>
        </p:spPr>
        <p:txBody>
          <a:bodyPr anchor="ctr" anchorCtr="0"/>
          <a:lstStyle>
            <a:lvl1pPr marL="0" indent="0" algn="ctr">
              <a:buFontTx/>
              <a:buNone/>
              <a:defRPr/>
            </a:lvl1pPr>
          </a:lstStyle>
          <a:p>
            <a:r>
              <a:rPr lang="en-GB" dirty="0"/>
              <a:t>Picture</a:t>
            </a:r>
          </a:p>
        </p:txBody>
      </p:sp>
      <p:sp>
        <p:nvSpPr>
          <p:cNvPr id="6" name="Footer Placeholder 5"/>
          <p:cNvSpPr>
            <a:spLocks noGrp="1"/>
          </p:cNvSpPr>
          <p:nvPr>
            <p:ph type="ftr" sz="quarter" idx="15"/>
          </p:nvPr>
        </p:nvSpPr>
        <p:spPr/>
        <p:txBody>
          <a:bodyPr/>
          <a:lstStyle/>
          <a:p>
            <a:pPr>
              <a:buClr>
                <a:prstClr val="black"/>
              </a:buClr>
            </a:pPr>
            <a:endParaRPr lang="en-GB" dirty="0"/>
          </a:p>
        </p:txBody>
      </p:sp>
    </p:spTree>
    <p:extLst>
      <p:ext uri="{BB962C8B-B14F-4D97-AF65-F5344CB8AC3E}">
        <p14:creationId xmlns:p14="http://schemas.microsoft.com/office/powerpoint/2010/main" val="933911341"/>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showMasterSp="0" preserve="1" userDrawn="1">
  <p:cSld name="Title Slide Image">
    <p:bg>
      <p:bgPr>
        <a:solidFill>
          <a:srgbClr val="FDECE4"/>
        </a:solidFill>
        <a:effectLst/>
      </p:bgPr>
    </p:bg>
    <p:spTree>
      <p:nvGrpSpPr>
        <p:cNvPr id="1" name=""/>
        <p:cNvGrpSpPr/>
        <p:nvPr/>
      </p:nvGrpSpPr>
      <p:grpSpPr>
        <a:xfrm>
          <a:off x="0" y="0"/>
          <a:ext cx="0" cy="0"/>
          <a:chOff x="0" y="0"/>
          <a:chExt cx="0" cy="0"/>
        </a:xfrm>
      </p:grpSpPr>
      <p:sp useBgFill="1">
        <p:nvSpPr>
          <p:cNvPr id="28" name="Picture Placeholder 5"/>
          <p:cNvSpPr>
            <a:spLocks noGrp="1"/>
          </p:cNvSpPr>
          <p:nvPr>
            <p:ph type="pic" sz="quarter" idx="15" hasCustomPrompt="1"/>
          </p:nvPr>
        </p:nvSpPr>
        <p:spPr>
          <a:xfrm>
            <a:off x="3175" y="0"/>
            <a:ext cx="12192000" cy="6858000"/>
          </a:xfrm>
        </p:spPr>
        <p:txBody>
          <a:bodyPr anchor="ctr" anchorCtr="0"/>
          <a:lstStyle>
            <a:lvl1pPr marL="0" indent="0" algn="ctr">
              <a:buNone/>
              <a:defRPr baseline="0">
                <a:solidFill>
                  <a:schemeClr val="tx1"/>
                </a:solidFill>
              </a:defRPr>
            </a:lvl1pPr>
          </a:lstStyle>
          <a:p>
            <a:r>
              <a:rPr lang="en-US" dirty="0"/>
              <a:t>Insert picture by using Nordea Image Bank button or use as pink slide</a:t>
            </a:r>
          </a:p>
        </p:txBody>
      </p:sp>
      <p:sp>
        <p:nvSpPr>
          <p:cNvPr id="2" name="Title 1"/>
          <p:cNvSpPr>
            <a:spLocks noGrp="1"/>
          </p:cNvSpPr>
          <p:nvPr>
            <p:ph type="ctrTitle"/>
          </p:nvPr>
        </p:nvSpPr>
        <p:spPr>
          <a:xfrm>
            <a:off x="647833" y="1338890"/>
            <a:ext cx="7198125" cy="748627"/>
          </a:xfrm>
        </p:spPr>
        <p:txBody>
          <a:bodyPr>
            <a:noAutofit/>
          </a:bodyPr>
          <a:lstStyle>
            <a:lvl1pPr>
              <a:defRPr sz="2399">
                <a:solidFill>
                  <a:schemeClr val="accent1"/>
                </a:solidFill>
              </a:defRPr>
            </a:lvl1pPr>
          </a:lstStyle>
          <a:p>
            <a:r>
              <a:rPr lang="en-US" dirty="0"/>
              <a:t>Click to edit Master title style</a:t>
            </a:r>
          </a:p>
        </p:txBody>
      </p:sp>
      <p:sp>
        <p:nvSpPr>
          <p:cNvPr id="3" name="Subtitle 2"/>
          <p:cNvSpPr>
            <a:spLocks noGrp="1"/>
          </p:cNvSpPr>
          <p:nvPr>
            <p:ph type="subTitle" idx="1"/>
          </p:nvPr>
        </p:nvSpPr>
        <p:spPr>
          <a:xfrm>
            <a:off x="647833" y="2133156"/>
            <a:ext cx="7198125" cy="360000"/>
          </a:xfrm>
        </p:spPr>
        <p:txBody>
          <a:bodyPr>
            <a:noAutofit/>
          </a:bodyPr>
          <a:lstStyle>
            <a:lvl1pPr marL="0" indent="0" algn="l">
              <a:buNone/>
              <a:defRPr b="1">
                <a:solidFill>
                  <a:schemeClr val="tx2"/>
                </a:solidFill>
              </a:defRPr>
            </a:lvl1pPr>
            <a:lvl2pPr marL="544080" indent="0" algn="ctr">
              <a:buNone/>
              <a:defRPr>
                <a:solidFill>
                  <a:schemeClr val="tx1">
                    <a:tint val="75000"/>
                  </a:schemeClr>
                </a:solidFill>
              </a:defRPr>
            </a:lvl2pPr>
            <a:lvl3pPr marL="1088158" indent="0" algn="ctr">
              <a:buNone/>
              <a:defRPr>
                <a:solidFill>
                  <a:schemeClr val="tx1">
                    <a:tint val="75000"/>
                  </a:schemeClr>
                </a:solidFill>
              </a:defRPr>
            </a:lvl3pPr>
            <a:lvl4pPr marL="1632238" indent="0" algn="ctr">
              <a:buNone/>
              <a:defRPr>
                <a:solidFill>
                  <a:schemeClr val="tx1">
                    <a:tint val="75000"/>
                  </a:schemeClr>
                </a:solidFill>
              </a:defRPr>
            </a:lvl4pPr>
            <a:lvl5pPr marL="2176318" indent="0" algn="ctr">
              <a:buNone/>
              <a:defRPr>
                <a:solidFill>
                  <a:schemeClr val="tx1">
                    <a:tint val="75000"/>
                  </a:schemeClr>
                </a:solidFill>
              </a:defRPr>
            </a:lvl5pPr>
            <a:lvl6pPr marL="2720399" indent="0" algn="ctr">
              <a:buNone/>
              <a:defRPr>
                <a:solidFill>
                  <a:schemeClr val="tx1">
                    <a:tint val="75000"/>
                  </a:schemeClr>
                </a:solidFill>
              </a:defRPr>
            </a:lvl6pPr>
            <a:lvl7pPr marL="3264477" indent="0" algn="ctr">
              <a:buNone/>
              <a:defRPr>
                <a:solidFill>
                  <a:schemeClr val="tx1">
                    <a:tint val="75000"/>
                  </a:schemeClr>
                </a:solidFill>
              </a:defRPr>
            </a:lvl7pPr>
            <a:lvl8pPr marL="3808557" indent="0" algn="ctr">
              <a:buNone/>
              <a:defRPr>
                <a:solidFill>
                  <a:schemeClr val="tx1">
                    <a:tint val="75000"/>
                  </a:schemeClr>
                </a:solidFill>
              </a:defRPr>
            </a:lvl8pPr>
            <a:lvl9pPr marL="4352636" indent="0" algn="ctr">
              <a:buNone/>
              <a:defRPr>
                <a:solidFill>
                  <a:schemeClr val="tx1">
                    <a:tint val="75000"/>
                  </a:schemeClr>
                </a:solidFill>
              </a:defRPr>
            </a:lvl9pPr>
          </a:lstStyle>
          <a:p>
            <a:r>
              <a:rPr lang="en-US" dirty="0"/>
              <a:t>Click to edit Master subtitle style</a:t>
            </a:r>
          </a:p>
        </p:txBody>
      </p:sp>
      <p:sp>
        <p:nvSpPr>
          <p:cNvPr id="21" name="Text Placeholder 20"/>
          <p:cNvSpPr>
            <a:spLocks noGrp="1"/>
          </p:cNvSpPr>
          <p:nvPr>
            <p:ph type="body" sz="quarter" idx="13" hasCustomPrompt="1"/>
          </p:nvPr>
        </p:nvSpPr>
        <p:spPr>
          <a:xfrm>
            <a:off x="647833" y="2591401"/>
            <a:ext cx="7198125" cy="215949"/>
          </a:xfrm>
        </p:spPr>
        <p:txBody>
          <a:bodyPr>
            <a:noAutofit/>
          </a:bodyPr>
          <a:lstStyle>
            <a:lvl1pPr marL="0" indent="0">
              <a:buNone/>
              <a:defRPr sz="1300">
                <a:solidFill>
                  <a:schemeClr val="tx2"/>
                </a:solidFill>
              </a:defRPr>
            </a:lvl1pPr>
            <a:lvl2pPr marL="257046" indent="0">
              <a:buNone/>
              <a:defRPr>
                <a:solidFill>
                  <a:schemeClr val="accent2"/>
                </a:solidFill>
              </a:defRPr>
            </a:lvl2pPr>
            <a:lvl3pPr marL="514091" indent="0">
              <a:buNone/>
              <a:defRPr>
                <a:solidFill>
                  <a:schemeClr val="accent2"/>
                </a:solidFill>
              </a:defRPr>
            </a:lvl3pPr>
            <a:lvl4pPr marL="771137" indent="0">
              <a:buNone/>
              <a:defRPr>
                <a:solidFill>
                  <a:schemeClr val="accent2"/>
                </a:solidFill>
              </a:defRPr>
            </a:lvl4pPr>
            <a:lvl5pPr marL="1028181" indent="0">
              <a:buNone/>
              <a:defRPr>
                <a:solidFill>
                  <a:schemeClr val="accent2"/>
                </a:solidFill>
              </a:defRPr>
            </a:lvl5pPr>
          </a:lstStyle>
          <a:p>
            <a:pPr lvl="0"/>
            <a:r>
              <a:rPr lang="en-US" dirty="0"/>
              <a:t>Name, title</a:t>
            </a:r>
          </a:p>
        </p:txBody>
      </p:sp>
      <p:sp>
        <p:nvSpPr>
          <p:cNvPr id="22" name="Text Placeholder 20"/>
          <p:cNvSpPr>
            <a:spLocks noGrp="1"/>
          </p:cNvSpPr>
          <p:nvPr>
            <p:ph type="body" sz="quarter" idx="14" hasCustomPrompt="1"/>
          </p:nvPr>
        </p:nvSpPr>
        <p:spPr>
          <a:xfrm>
            <a:off x="647833" y="2843343"/>
            <a:ext cx="7198125" cy="215949"/>
          </a:xfrm>
        </p:spPr>
        <p:txBody>
          <a:bodyPr>
            <a:noAutofit/>
          </a:bodyPr>
          <a:lstStyle>
            <a:lvl1pPr marL="0" indent="0">
              <a:buNone/>
              <a:defRPr sz="1300">
                <a:solidFill>
                  <a:schemeClr val="tx2"/>
                </a:solidFill>
              </a:defRPr>
            </a:lvl1pPr>
            <a:lvl2pPr marL="257046" indent="0">
              <a:buNone/>
              <a:defRPr>
                <a:solidFill>
                  <a:schemeClr val="accent2"/>
                </a:solidFill>
              </a:defRPr>
            </a:lvl2pPr>
            <a:lvl3pPr marL="514091" indent="0">
              <a:buNone/>
              <a:defRPr>
                <a:solidFill>
                  <a:schemeClr val="accent2"/>
                </a:solidFill>
              </a:defRPr>
            </a:lvl3pPr>
            <a:lvl4pPr marL="771137" indent="0">
              <a:buNone/>
              <a:defRPr>
                <a:solidFill>
                  <a:schemeClr val="accent2"/>
                </a:solidFill>
              </a:defRPr>
            </a:lvl4pPr>
            <a:lvl5pPr marL="1028181" indent="0">
              <a:buNone/>
              <a:defRPr>
                <a:solidFill>
                  <a:schemeClr val="accent2"/>
                </a:solidFill>
              </a:defRPr>
            </a:lvl5pPr>
          </a:lstStyle>
          <a:p>
            <a:pPr lvl="0"/>
            <a:r>
              <a:rPr lang="en-US" dirty="0"/>
              <a:t>Date</a:t>
            </a:r>
          </a:p>
        </p:txBody>
      </p:sp>
      <p:grpSp>
        <p:nvGrpSpPr>
          <p:cNvPr id="10" name="Pulse"/>
          <p:cNvGrpSpPr/>
          <p:nvPr userDrawn="1"/>
        </p:nvGrpSpPr>
        <p:grpSpPr>
          <a:xfrm>
            <a:off x="8749611" y="3029840"/>
            <a:ext cx="3445566" cy="3490105"/>
            <a:chOff x="8751888" y="3030538"/>
            <a:chExt cx="3446462" cy="3490913"/>
          </a:xfrm>
          <a:solidFill>
            <a:schemeClr val="accent1"/>
          </a:solidFill>
        </p:grpSpPr>
        <p:sp>
          <p:nvSpPr>
            <p:cNvPr id="11" name="Freeform 5"/>
            <p:cNvSpPr>
              <a:spLocks/>
            </p:cNvSpPr>
            <p:nvPr userDrawn="1"/>
          </p:nvSpPr>
          <p:spPr bwMode="auto">
            <a:xfrm>
              <a:off x="9196388" y="3902076"/>
              <a:ext cx="449263" cy="1120775"/>
            </a:xfrm>
            <a:custGeom>
              <a:avLst/>
              <a:gdLst>
                <a:gd name="T0" fmla="*/ 71 w 142"/>
                <a:gd name="T1" fmla="*/ 355 h 355"/>
                <a:gd name="T2" fmla="*/ 71 w 142"/>
                <a:gd name="T3" fmla="*/ 355 h 355"/>
                <a:gd name="T4" fmla="*/ 0 w 142"/>
                <a:gd name="T5" fmla="*/ 284 h 355"/>
                <a:gd name="T6" fmla="*/ 0 w 142"/>
                <a:gd name="T7" fmla="*/ 71 h 355"/>
                <a:gd name="T8" fmla="*/ 71 w 142"/>
                <a:gd name="T9" fmla="*/ 0 h 355"/>
                <a:gd name="T10" fmla="*/ 142 w 142"/>
                <a:gd name="T11" fmla="*/ 71 h 355"/>
                <a:gd name="T12" fmla="*/ 142 w 142"/>
                <a:gd name="T13" fmla="*/ 284 h 355"/>
                <a:gd name="T14" fmla="*/ 71 w 142"/>
                <a:gd name="T15" fmla="*/ 355 h 3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2" h="355">
                  <a:moveTo>
                    <a:pt x="71" y="355"/>
                  </a:moveTo>
                  <a:cubicBezTo>
                    <a:pt x="71" y="355"/>
                    <a:pt x="71" y="355"/>
                    <a:pt x="71" y="355"/>
                  </a:cubicBezTo>
                  <a:cubicBezTo>
                    <a:pt x="32" y="355"/>
                    <a:pt x="0" y="323"/>
                    <a:pt x="0" y="284"/>
                  </a:cubicBezTo>
                  <a:cubicBezTo>
                    <a:pt x="0" y="71"/>
                    <a:pt x="0" y="71"/>
                    <a:pt x="0" y="71"/>
                  </a:cubicBezTo>
                  <a:cubicBezTo>
                    <a:pt x="0" y="32"/>
                    <a:pt x="32" y="0"/>
                    <a:pt x="71" y="0"/>
                  </a:cubicBezTo>
                  <a:cubicBezTo>
                    <a:pt x="110" y="0"/>
                    <a:pt x="142" y="32"/>
                    <a:pt x="142" y="71"/>
                  </a:cubicBezTo>
                  <a:cubicBezTo>
                    <a:pt x="142" y="284"/>
                    <a:pt x="142" y="284"/>
                    <a:pt x="142" y="284"/>
                  </a:cubicBezTo>
                  <a:cubicBezTo>
                    <a:pt x="142" y="323"/>
                    <a:pt x="110" y="355"/>
                    <a:pt x="71" y="35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buClr>
                  <a:prstClr val="black"/>
                </a:buClr>
              </a:pPr>
              <a:endParaRPr lang="en-GB" sz="2099" dirty="0">
                <a:solidFill>
                  <a:prstClr val="black"/>
                </a:solidFill>
                <a:latin typeface="Arial"/>
              </a:endParaRPr>
            </a:p>
          </p:txBody>
        </p:sp>
        <p:sp>
          <p:nvSpPr>
            <p:cNvPr id="12" name="Freeform 6"/>
            <p:cNvSpPr>
              <a:spLocks/>
            </p:cNvSpPr>
            <p:nvPr userDrawn="1"/>
          </p:nvSpPr>
          <p:spPr bwMode="auto">
            <a:xfrm>
              <a:off x="8751888" y="4551363"/>
              <a:ext cx="265113" cy="449263"/>
            </a:xfrm>
            <a:custGeom>
              <a:avLst/>
              <a:gdLst>
                <a:gd name="T0" fmla="*/ 42 w 84"/>
                <a:gd name="T1" fmla="*/ 142 h 142"/>
                <a:gd name="T2" fmla="*/ 42 w 84"/>
                <a:gd name="T3" fmla="*/ 142 h 142"/>
                <a:gd name="T4" fmla="*/ 0 w 84"/>
                <a:gd name="T5" fmla="*/ 99 h 142"/>
                <a:gd name="T6" fmla="*/ 0 w 84"/>
                <a:gd name="T7" fmla="*/ 42 h 142"/>
                <a:gd name="T8" fmla="*/ 42 w 84"/>
                <a:gd name="T9" fmla="*/ 0 h 142"/>
                <a:gd name="T10" fmla="*/ 84 w 84"/>
                <a:gd name="T11" fmla="*/ 42 h 142"/>
                <a:gd name="T12" fmla="*/ 84 w 84"/>
                <a:gd name="T13" fmla="*/ 99 h 142"/>
                <a:gd name="T14" fmla="*/ 42 w 84"/>
                <a:gd name="T15" fmla="*/ 142 h 1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4" h="142">
                  <a:moveTo>
                    <a:pt x="42" y="142"/>
                  </a:moveTo>
                  <a:cubicBezTo>
                    <a:pt x="42" y="142"/>
                    <a:pt x="42" y="142"/>
                    <a:pt x="42" y="142"/>
                  </a:cubicBezTo>
                  <a:cubicBezTo>
                    <a:pt x="18" y="142"/>
                    <a:pt x="0" y="123"/>
                    <a:pt x="0" y="99"/>
                  </a:cubicBezTo>
                  <a:cubicBezTo>
                    <a:pt x="0" y="42"/>
                    <a:pt x="0" y="42"/>
                    <a:pt x="0" y="42"/>
                  </a:cubicBezTo>
                  <a:cubicBezTo>
                    <a:pt x="0" y="19"/>
                    <a:pt x="18" y="0"/>
                    <a:pt x="42" y="0"/>
                  </a:cubicBezTo>
                  <a:cubicBezTo>
                    <a:pt x="65" y="0"/>
                    <a:pt x="84" y="19"/>
                    <a:pt x="84" y="42"/>
                  </a:cubicBezTo>
                  <a:cubicBezTo>
                    <a:pt x="84" y="99"/>
                    <a:pt x="84" y="99"/>
                    <a:pt x="84" y="99"/>
                  </a:cubicBezTo>
                  <a:cubicBezTo>
                    <a:pt x="84" y="123"/>
                    <a:pt x="65" y="142"/>
                    <a:pt x="42" y="14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buClr>
                  <a:prstClr val="black"/>
                </a:buClr>
              </a:pPr>
              <a:endParaRPr lang="en-GB" sz="2099" dirty="0">
                <a:solidFill>
                  <a:prstClr val="black"/>
                </a:solidFill>
                <a:latin typeface="Arial"/>
              </a:endParaRPr>
            </a:p>
          </p:txBody>
        </p:sp>
        <p:sp>
          <p:nvSpPr>
            <p:cNvPr id="14" name="Freeform 7"/>
            <p:cNvSpPr>
              <a:spLocks/>
            </p:cNvSpPr>
            <p:nvPr userDrawn="1"/>
          </p:nvSpPr>
          <p:spPr bwMode="auto">
            <a:xfrm>
              <a:off x="11436350" y="4529138"/>
              <a:ext cx="449263" cy="1117600"/>
            </a:xfrm>
            <a:custGeom>
              <a:avLst/>
              <a:gdLst>
                <a:gd name="T0" fmla="*/ 71 w 142"/>
                <a:gd name="T1" fmla="*/ 354 h 354"/>
                <a:gd name="T2" fmla="*/ 71 w 142"/>
                <a:gd name="T3" fmla="*/ 354 h 354"/>
                <a:gd name="T4" fmla="*/ 0 w 142"/>
                <a:gd name="T5" fmla="*/ 283 h 354"/>
                <a:gd name="T6" fmla="*/ 0 w 142"/>
                <a:gd name="T7" fmla="*/ 71 h 354"/>
                <a:gd name="T8" fmla="*/ 71 w 142"/>
                <a:gd name="T9" fmla="*/ 0 h 354"/>
                <a:gd name="T10" fmla="*/ 142 w 142"/>
                <a:gd name="T11" fmla="*/ 71 h 354"/>
                <a:gd name="T12" fmla="*/ 142 w 142"/>
                <a:gd name="T13" fmla="*/ 283 h 354"/>
                <a:gd name="T14" fmla="*/ 71 w 142"/>
                <a:gd name="T15" fmla="*/ 354 h 35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2" h="354">
                  <a:moveTo>
                    <a:pt x="71" y="354"/>
                  </a:moveTo>
                  <a:cubicBezTo>
                    <a:pt x="71" y="354"/>
                    <a:pt x="71" y="354"/>
                    <a:pt x="71" y="354"/>
                  </a:cubicBezTo>
                  <a:cubicBezTo>
                    <a:pt x="32" y="354"/>
                    <a:pt x="0" y="322"/>
                    <a:pt x="0" y="283"/>
                  </a:cubicBezTo>
                  <a:cubicBezTo>
                    <a:pt x="0" y="71"/>
                    <a:pt x="0" y="71"/>
                    <a:pt x="0" y="71"/>
                  </a:cubicBezTo>
                  <a:cubicBezTo>
                    <a:pt x="0" y="32"/>
                    <a:pt x="32" y="0"/>
                    <a:pt x="71" y="0"/>
                  </a:cubicBezTo>
                  <a:cubicBezTo>
                    <a:pt x="110" y="0"/>
                    <a:pt x="142" y="32"/>
                    <a:pt x="142" y="71"/>
                  </a:cubicBezTo>
                  <a:cubicBezTo>
                    <a:pt x="142" y="283"/>
                    <a:pt x="142" y="283"/>
                    <a:pt x="142" y="283"/>
                  </a:cubicBezTo>
                  <a:cubicBezTo>
                    <a:pt x="142" y="322"/>
                    <a:pt x="110" y="354"/>
                    <a:pt x="71" y="35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buClr>
                  <a:prstClr val="black"/>
                </a:buClr>
              </a:pPr>
              <a:endParaRPr lang="en-GB" sz="2099" dirty="0">
                <a:solidFill>
                  <a:prstClr val="black"/>
                </a:solidFill>
                <a:latin typeface="Arial"/>
              </a:endParaRPr>
            </a:p>
          </p:txBody>
        </p:sp>
        <p:sp>
          <p:nvSpPr>
            <p:cNvPr id="15" name="Freeform 8"/>
            <p:cNvSpPr>
              <a:spLocks/>
            </p:cNvSpPr>
            <p:nvPr userDrawn="1"/>
          </p:nvSpPr>
          <p:spPr bwMode="auto">
            <a:xfrm>
              <a:off x="9869488" y="3030538"/>
              <a:ext cx="560388" cy="2506663"/>
            </a:xfrm>
            <a:custGeom>
              <a:avLst/>
              <a:gdLst>
                <a:gd name="T0" fmla="*/ 88 w 177"/>
                <a:gd name="T1" fmla="*/ 794 h 794"/>
                <a:gd name="T2" fmla="*/ 88 w 177"/>
                <a:gd name="T3" fmla="*/ 794 h 794"/>
                <a:gd name="T4" fmla="*/ 0 w 177"/>
                <a:gd name="T5" fmla="*/ 705 h 794"/>
                <a:gd name="T6" fmla="*/ 0 w 177"/>
                <a:gd name="T7" fmla="*/ 89 h 794"/>
                <a:gd name="T8" fmla="*/ 88 w 177"/>
                <a:gd name="T9" fmla="*/ 0 h 794"/>
                <a:gd name="T10" fmla="*/ 177 w 177"/>
                <a:gd name="T11" fmla="*/ 89 h 794"/>
                <a:gd name="T12" fmla="*/ 177 w 177"/>
                <a:gd name="T13" fmla="*/ 705 h 794"/>
                <a:gd name="T14" fmla="*/ 88 w 177"/>
                <a:gd name="T15" fmla="*/ 794 h 7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7" h="794">
                  <a:moveTo>
                    <a:pt x="88" y="794"/>
                  </a:moveTo>
                  <a:cubicBezTo>
                    <a:pt x="88" y="794"/>
                    <a:pt x="88" y="794"/>
                    <a:pt x="88" y="794"/>
                  </a:cubicBezTo>
                  <a:cubicBezTo>
                    <a:pt x="40" y="794"/>
                    <a:pt x="0" y="754"/>
                    <a:pt x="0" y="705"/>
                  </a:cubicBezTo>
                  <a:cubicBezTo>
                    <a:pt x="0" y="89"/>
                    <a:pt x="0" y="89"/>
                    <a:pt x="0" y="89"/>
                  </a:cubicBezTo>
                  <a:cubicBezTo>
                    <a:pt x="0" y="40"/>
                    <a:pt x="40" y="0"/>
                    <a:pt x="88" y="0"/>
                  </a:cubicBezTo>
                  <a:cubicBezTo>
                    <a:pt x="137" y="0"/>
                    <a:pt x="177" y="40"/>
                    <a:pt x="177" y="89"/>
                  </a:cubicBezTo>
                  <a:cubicBezTo>
                    <a:pt x="177" y="705"/>
                    <a:pt x="177" y="705"/>
                    <a:pt x="177" y="705"/>
                  </a:cubicBezTo>
                  <a:cubicBezTo>
                    <a:pt x="177" y="754"/>
                    <a:pt x="137" y="794"/>
                    <a:pt x="88" y="79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buClr>
                  <a:prstClr val="black"/>
                </a:buClr>
              </a:pPr>
              <a:endParaRPr lang="en-GB" sz="2099" dirty="0">
                <a:solidFill>
                  <a:prstClr val="black"/>
                </a:solidFill>
                <a:latin typeface="Arial"/>
              </a:endParaRPr>
            </a:p>
          </p:txBody>
        </p:sp>
        <p:sp>
          <p:nvSpPr>
            <p:cNvPr id="16" name="Freeform 9"/>
            <p:cNvSpPr>
              <a:spLocks/>
            </p:cNvSpPr>
            <p:nvPr userDrawn="1"/>
          </p:nvSpPr>
          <p:spPr bwMode="auto">
            <a:xfrm>
              <a:off x="10653713" y="4014788"/>
              <a:ext cx="558800" cy="2506663"/>
            </a:xfrm>
            <a:custGeom>
              <a:avLst/>
              <a:gdLst>
                <a:gd name="T0" fmla="*/ 88 w 177"/>
                <a:gd name="T1" fmla="*/ 794 h 794"/>
                <a:gd name="T2" fmla="*/ 88 w 177"/>
                <a:gd name="T3" fmla="*/ 794 h 794"/>
                <a:gd name="T4" fmla="*/ 0 w 177"/>
                <a:gd name="T5" fmla="*/ 705 h 794"/>
                <a:gd name="T6" fmla="*/ 0 w 177"/>
                <a:gd name="T7" fmla="*/ 88 h 794"/>
                <a:gd name="T8" fmla="*/ 88 w 177"/>
                <a:gd name="T9" fmla="*/ 0 h 794"/>
                <a:gd name="T10" fmla="*/ 177 w 177"/>
                <a:gd name="T11" fmla="*/ 88 h 794"/>
                <a:gd name="T12" fmla="*/ 177 w 177"/>
                <a:gd name="T13" fmla="*/ 705 h 794"/>
                <a:gd name="T14" fmla="*/ 88 w 177"/>
                <a:gd name="T15" fmla="*/ 794 h 7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7" h="794">
                  <a:moveTo>
                    <a:pt x="88" y="794"/>
                  </a:moveTo>
                  <a:cubicBezTo>
                    <a:pt x="88" y="794"/>
                    <a:pt x="88" y="794"/>
                    <a:pt x="88" y="794"/>
                  </a:cubicBezTo>
                  <a:cubicBezTo>
                    <a:pt x="40" y="794"/>
                    <a:pt x="0" y="754"/>
                    <a:pt x="0" y="705"/>
                  </a:cubicBezTo>
                  <a:cubicBezTo>
                    <a:pt x="0" y="88"/>
                    <a:pt x="0" y="88"/>
                    <a:pt x="0" y="88"/>
                  </a:cubicBezTo>
                  <a:cubicBezTo>
                    <a:pt x="0" y="40"/>
                    <a:pt x="40" y="0"/>
                    <a:pt x="88" y="0"/>
                  </a:cubicBezTo>
                  <a:cubicBezTo>
                    <a:pt x="137" y="0"/>
                    <a:pt x="177" y="40"/>
                    <a:pt x="177" y="88"/>
                  </a:cubicBezTo>
                  <a:cubicBezTo>
                    <a:pt x="177" y="705"/>
                    <a:pt x="177" y="705"/>
                    <a:pt x="177" y="705"/>
                  </a:cubicBezTo>
                  <a:cubicBezTo>
                    <a:pt x="177" y="754"/>
                    <a:pt x="137" y="794"/>
                    <a:pt x="88" y="79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buClr>
                  <a:prstClr val="black"/>
                </a:buClr>
              </a:pPr>
              <a:endParaRPr lang="en-GB" sz="2099" dirty="0">
                <a:solidFill>
                  <a:prstClr val="black"/>
                </a:solidFill>
                <a:latin typeface="Arial"/>
              </a:endParaRPr>
            </a:p>
          </p:txBody>
        </p:sp>
        <p:sp>
          <p:nvSpPr>
            <p:cNvPr id="17" name="Freeform 10"/>
            <p:cNvSpPr>
              <a:spLocks/>
            </p:cNvSpPr>
            <p:nvPr userDrawn="1"/>
          </p:nvSpPr>
          <p:spPr bwMode="auto">
            <a:xfrm>
              <a:off x="12058650" y="4551363"/>
              <a:ext cx="139700" cy="449263"/>
            </a:xfrm>
            <a:custGeom>
              <a:avLst/>
              <a:gdLst>
                <a:gd name="T0" fmla="*/ 44 w 44"/>
                <a:gd name="T1" fmla="*/ 0 h 142"/>
                <a:gd name="T2" fmla="*/ 0 w 44"/>
                <a:gd name="T3" fmla="*/ 42 h 142"/>
                <a:gd name="T4" fmla="*/ 0 w 44"/>
                <a:gd name="T5" fmla="*/ 99 h 142"/>
                <a:gd name="T6" fmla="*/ 44 w 44"/>
                <a:gd name="T7" fmla="*/ 142 h 142"/>
                <a:gd name="T8" fmla="*/ 44 w 44"/>
                <a:gd name="T9" fmla="*/ 0 h 142"/>
              </a:gdLst>
              <a:ahLst/>
              <a:cxnLst>
                <a:cxn ang="0">
                  <a:pos x="T0" y="T1"/>
                </a:cxn>
                <a:cxn ang="0">
                  <a:pos x="T2" y="T3"/>
                </a:cxn>
                <a:cxn ang="0">
                  <a:pos x="T4" y="T5"/>
                </a:cxn>
                <a:cxn ang="0">
                  <a:pos x="T6" y="T7"/>
                </a:cxn>
                <a:cxn ang="0">
                  <a:pos x="T8" y="T9"/>
                </a:cxn>
              </a:cxnLst>
              <a:rect l="0" t="0" r="r" b="b"/>
              <a:pathLst>
                <a:path w="44" h="142">
                  <a:moveTo>
                    <a:pt x="44" y="0"/>
                  </a:moveTo>
                  <a:cubicBezTo>
                    <a:pt x="20" y="0"/>
                    <a:pt x="0" y="19"/>
                    <a:pt x="0" y="42"/>
                  </a:cubicBezTo>
                  <a:cubicBezTo>
                    <a:pt x="0" y="99"/>
                    <a:pt x="0" y="99"/>
                    <a:pt x="0" y="99"/>
                  </a:cubicBezTo>
                  <a:cubicBezTo>
                    <a:pt x="0" y="123"/>
                    <a:pt x="20" y="142"/>
                    <a:pt x="44" y="142"/>
                  </a:cubicBezTo>
                  <a:lnTo>
                    <a:pt x="4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buClr>
                  <a:prstClr val="black"/>
                </a:buClr>
              </a:pPr>
              <a:endParaRPr lang="en-GB" sz="2099" dirty="0">
                <a:solidFill>
                  <a:prstClr val="black"/>
                </a:solidFill>
                <a:latin typeface="Arial"/>
              </a:endParaRPr>
            </a:p>
          </p:txBody>
        </p:sp>
      </p:grpSp>
      <p:grpSp>
        <p:nvGrpSpPr>
          <p:cNvPr id="19" name="Logotype"/>
          <p:cNvGrpSpPr/>
          <p:nvPr userDrawn="1"/>
        </p:nvGrpSpPr>
        <p:grpSpPr>
          <a:xfrm>
            <a:off x="641186" y="530770"/>
            <a:ext cx="1383679" cy="288542"/>
            <a:chOff x="9501453" y="6148765"/>
            <a:chExt cx="2047875" cy="427037"/>
          </a:xfrm>
          <a:solidFill>
            <a:schemeClr val="bg2"/>
          </a:solidFill>
        </p:grpSpPr>
        <p:sp>
          <p:nvSpPr>
            <p:cNvPr id="20" name="Freeform 5"/>
            <p:cNvSpPr>
              <a:spLocks noEditPoints="1"/>
            </p:cNvSpPr>
            <p:nvPr userDrawn="1"/>
          </p:nvSpPr>
          <p:spPr bwMode="auto">
            <a:xfrm>
              <a:off x="11206428" y="6231315"/>
              <a:ext cx="342900" cy="344487"/>
            </a:xfrm>
            <a:custGeom>
              <a:avLst/>
              <a:gdLst>
                <a:gd name="T0" fmla="*/ 43 w 91"/>
                <a:gd name="T1" fmla="*/ 2 h 91"/>
                <a:gd name="T2" fmla="*/ 2 w 91"/>
                <a:gd name="T3" fmla="*/ 44 h 91"/>
                <a:gd name="T4" fmla="*/ 46 w 91"/>
                <a:gd name="T5" fmla="*/ 91 h 91"/>
                <a:gd name="T6" fmla="*/ 74 w 91"/>
                <a:gd name="T7" fmla="*/ 77 h 91"/>
                <a:gd name="T8" fmla="*/ 74 w 91"/>
                <a:gd name="T9" fmla="*/ 90 h 91"/>
                <a:gd name="T10" fmla="*/ 91 w 91"/>
                <a:gd name="T11" fmla="*/ 90 h 91"/>
                <a:gd name="T12" fmla="*/ 91 w 91"/>
                <a:gd name="T13" fmla="*/ 47 h 91"/>
                <a:gd name="T14" fmla="*/ 43 w 91"/>
                <a:gd name="T15" fmla="*/ 2 h 91"/>
                <a:gd name="T16" fmla="*/ 72 w 91"/>
                <a:gd name="T17" fmla="*/ 48 h 91"/>
                <a:gd name="T18" fmla="*/ 43 w 91"/>
                <a:gd name="T19" fmla="*/ 72 h 91"/>
                <a:gd name="T20" fmla="*/ 21 w 91"/>
                <a:gd name="T21" fmla="*/ 50 h 91"/>
                <a:gd name="T22" fmla="*/ 46 w 91"/>
                <a:gd name="T23" fmla="*/ 21 h 91"/>
                <a:gd name="T24" fmla="*/ 72 w 91"/>
                <a:gd name="T25" fmla="*/ 45 h 91"/>
                <a:gd name="T26" fmla="*/ 72 w 91"/>
                <a:gd name="T27" fmla="*/ 48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1" h="91">
                  <a:moveTo>
                    <a:pt x="43" y="2"/>
                  </a:moveTo>
                  <a:cubicBezTo>
                    <a:pt x="21" y="4"/>
                    <a:pt x="3" y="22"/>
                    <a:pt x="2" y="44"/>
                  </a:cubicBezTo>
                  <a:cubicBezTo>
                    <a:pt x="0" y="70"/>
                    <a:pt x="21" y="91"/>
                    <a:pt x="46" y="91"/>
                  </a:cubicBezTo>
                  <a:cubicBezTo>
                    <a:pt x="56" y="91"/>
                    <a:pt x="68" y="87"/>
                    <a:pt x="74" y="77"/>
                  </a:cubicBezTo>
                  <a:cubicBezTo>
                    <a:pt x="74" y="90"/>
                    <a:pt x="74" y="90"/>
                    <a:pt x="74" y="90"/>
                  </a:cubicBezTo>
                  <a:cubicBezTo>
                    <a:pt x="91" y="90"/>
                    <a:pt x="91" y="90"/>
                    <a:pt x="91" y="90"/>
                  </a:cubicBezTo>
                  <a:cubicBezTo>
                    <a:pt x="91" y="47"/>
                    <a:pt x="91" y="47"/>
                    <a:pt x="91" y="47"/>
                  </a:cubicBezTo>
                  <a:cubicBezTo>
                    <a:pt x="91" y="20"/>
                    <a:pt x="69" y="0"/>
                    <a:pt x="43" y="2"/>
                  </a:cubicBezTo>
                  <a:close/>
                  <a:moveTo>
                    <a:pt x="72" y="48"/>
                  </a:moveTo>
                  <a:cubicBezTo>
                    <a:pt x="71" y="63"/>
                    <a:pt x="58" y="74"/>
                    <a:pt x="43" y="72"/>
                  </a:cubicBezTo>
                  <a:cubicBezTo>
                    <a:pt x="32" y="71"/>
                    <a:pt x="22" y="61"/>
                    <a:pt x="21" y="50"/>
                  </a:cubicBezTo>
                  <a:cubicBezTo>
                    <a:pt x="19" y="34"/>
                    <a:pt x="31" y="21"/>
                    <a:pt x="46" y="21"/>
                  </a:cubicBezTo>
                  <a:cubicBezTo>
                    <a:pt x="60" y="21"/>
                    <a:pt x="71" y="32"/>
                    <a:pt x="72" y="45"/>
                  </a:cubicBezTo>
                  <a:lnTo>
                    <a:pt x="72" y="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buClr>
                  <a:prstClr val="black"/>
                </a:buClr>
              </a:pPr>
              <a:endParaRPr lang="en-US" sz="2099" dirty="0">
                <a:solidFill>
                  <a:prstClr val="black"/>
                </a:solidFill>
                <a:latin typeface="Arial"/>
              </a:endParaRPr>
            </a:p>
          </p:txBody>
        </p:sp>
        <p:sp>
          <p:nvSpPr>
            <p:cNvPr id="23" name="Freeform 6"/>
            <p:cNvSpPr>
              <a:spLocks noEditPoints="1"/>
            </p:cNvSpPr>
            <p:nvPr userDrawn="1"/>
          </p:nvSpPr>
          <p:spPr bwMode="auto">
            <a:xfrm>
              <a:off x="10849241" y="6236077"/>
              <a:ext cx="334963" cy="339725"/>
            </a:xfrm>
            <a:custGeom>
              <a:avLst/>
              <a:gdLst>
                <a:gd name="T0" fmla="*/ 44 w 89"/>
                <a:gd name="T1" fmla="*/ 1 h 90"/>
                <a:gd name="T2" fmla="*/ 0 w 89"/>
                <a:gd name="T3" fmla="*/ 46 h 90"/>
                <a:gd name="T4" fmla="*/ 45 w 89"/>
                <a:gd name="T5" fmla="*/ 90 h 90"/>
                <a:gd name="T6" fmla="*/ 86 w 89"/>
                <a:gd name="T7" fmla="*/ 63 h 90"/>
                <a:gd name="T8" fmla="*/ 69 w 89"/>
                <a:gd name="T9" fmla="*/ 58 h 90"/>
                <a:gd name="T10" fmla="*/ 50 w 89"/>
                <a:gd name="T11" fmla="*/ 72 h 90"/>
                <a:gd name="T12" fmla="*/ 22 w 89"/>
                <a:gd name="T13" fmla="*/ 59 h 90"/>
                <a:gd name="T14" fmla="*/ 89 w 89"/>
                <a:gd name="T15" fmla="*/ 41 h 90"/>
                <a:gd name="T16" fmla="*/ 44 w 89"/>
                <a:gd name="T17" fmla="*/ 1 h 90"/>
                <a:gd name="T18" fmla="*/ 19 w 89"/>
                <a:gd name="T19" fmla="*/ 44 h 90"/>
                <a:gd name="T20" fmla="*/ 36 w 89"/>
                <a:gd name="T21" fmla="*/ 19 h 90"/>
                <a:gd name="T22" fmla="*/ 67 w 89"/>
                <a:gd name="T23" fmla="*/ 31 h 90"/>
                <a:gd name="T24" fmla="*/ 19 w 89"/>
                <a:gd name="T25" fmla="*/ 44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9" h="90">
                  <a:moveTo>
                    <a:pt x="44" y="1"/>
                  </a:moveTo>
                  <a:cubicBezTo>
                    <a:pt x="20" y="2"/>
                    <a:pt x="0" y="20"/>
                    <a:pt x="0" y="46"/>
                  </a:cubicBezTo>
                  <a:cubicBezTo>
                    <a:pt x="0" y="70"/>
                    <a:pt x="20" y="90"/>
                    <a:pt x="45" y="90"/>
                  </a:cubicBezTo>
                  <a:cubicBezTo>
                    <a:pt x="62" y="90"/>
                    <a:pt x="79" y="80"/>
                    <a:pt x="86" y="63"/>
                  </a:cubicBezTo>
                  <a:cubicBezTo>
                    <a:pt x="69" y="58"/>
                    <a:pt x="69" y="58"/>
                    <a:pt x="69" y="58"/>
                  </a:cubicBezTo>
                  <a:cubicBezTo>
                    <a:pt x="66" y="65"/>
                    <a:pt x="58" y="71"/>
                    <a:pt x="50" y="72"/>
                  </a:cubicBezTo>
                  <a:cubicBezTo>
                    <a:pt x="38" y="75"/>
                    <a:pt x="26" y="67"/>
                    <a:pt x="22" y="59"/>
                  </a:cubicBezTo>
                  <a:cubicBezTo>
                    <a:pt x="89" y="41"/>
                    <a:pt x="89" y="41"/>
                    <a:pt x="89" y="41"/>
                  </a:cubicBezTo>
                  <a:cubicBezTo>
                    <a:pt x="87" y="24"/>
                    <a:pt x="72" y="0"/>
                    <a:pt x="44" y="1"/>
                  </a:cubicBezTo>
                  <a:close/>
                  <a:moveTo>
                    <a:pt x="19" y="44"/>
                  </a:moveTo>
                  <a:cubicBezTo>
                    <a:pt x="19" y="34"/>
                    <a:pt x="24" y="24"/>
                    <a:pt x="36" y="19"/>
                  </a:cubicBezTo>
                  <a:cubicBezTo>
                    <a:pt x="50" y="14"/>
                    <a:pt x="62" y="21"/>
                    <a:pt x="67" y="31"/>
                  </a:cubicBezTo>
                  <a:lnTo>
                    <a:pt x="19" y="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buClr>
                  <a:prstClr val="black"/>
                </a:buClr>
              </a:pPr>
              <a:endParaRPr lang="en-US" sz="2099" dirty="0">
                <a:solidFill>
                  <a:prstClr val="black"/>
                </a:solidFill>
                <a:latin typeface="Arial"/>
              </a:endParaRPr>
            </a:p>
          </p:txBody>
        </p:sp>
        <p:sp>
          <p:nvSpPr>
            <p:cNvPr id="24" name="Freeform 7"/>
            <p:cNvSpPr>
              <a:spLocks/>
            </p:cNvSpPr>
            <p:nvPr userDrawn="1"/>
          </p:nvSpPr>
          <p:spPr bwMode="auto">
            <a:xfrm>
              <a:off x="10292028" y="6239252"/>
              <a:ext cx="166688" cy="333375"/>
            </a:xfrm>
            <a:custGeom>
              <a:avLst/>
              <a:gdLst>
                <a:gd name="T0" fmla="*/ 44 w 44"/>
                <a:gd name="T1" fmla="*/ 18 h 88"/>
                <a:gd name="T2" fmla="*/ 44 w 44"/>
                <a:gd name="T3" fmla="*/ 0 h 88"/>
                <a:gd name="T4" fmla="*/ 19 w 44"/>
                <a:gd name="T5" fmla="*/ 13 h 88"/>
                <a:gd name="T6" fmla="*/ 19 w 44"/>
                <a:gd name="T7" fmla="*/ 3 h 88"/>
                <a:gd name="T8" fmla="*/ 0 w 44"/>
                <a:gd name="T9" fmla="*/ 3 h 88"/>
                <a:gd name="T10" fmla="*/ 0 w 44"/>
                <a:gd name="T11" fmla="*/ 44 h 88"/>
                <a:gd name="T12" fmla="*/ 0 w 44"/>
                <a:gd name="T13" fmla="*/ 88 h 88"/>
                <a:gd name="T14" fmla="*/ 20 w 44"/>
                <a:gd name="T15" fmla="*/ 88 h 88"/>
                <a:gd name="T16" fmla="*/ 20 w 44"/>
                <a:gd name="T17" fmla="*/ 46 h 88"/>
                <a:gd name="T18" fmla="*/ 44 w 44"/>
                <a:gd name="T19" fmla="*/ 1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 h="88">
                  <a:moveTo>
                    <a:pt x="44" y="18"/>
                  </a:moveTo>
                  <a:cubicBezTo>
                    <a:pt x="44" y="0"/>
                    <a:pt x="44" y="0"/>
                    <a:pt x="44" y="0"/>
                  </a:cubicBezTo>
                  <a:cubicBezTo>
                    <a:pt x="28" y="0"/>
                    <a:pt x="22" y="8"/>
                    <a:pt x="19" y="13"/>
                  </a:cubicBezTo>
                  <a:cubicBezTo>
                    <a:pt x="19" y="3"/>
                    <a:pt x="19" y="3"/>
                    <a:pt x="19" y="3"/>
                  </a:cubicBezTo>
                  <a:cubicBezTo>
                    <a:pt x="0" y="3"/>
                    <a:pt x="0" y="3"/>
                    <a:pt x="0" y="3"/>
                  </a:cubicBezTo>
                  <a:cubicBezTo>
                    <a:pt x="0" y="44"/>
                    <a:pt x="0" y="44"/>
                    <a:pt x="0" y="44"/>
                  </a:cubicBezTo>
                  <a:cubicBezTo>
                    <a:pt x="0" y="88"/>
                    <a:pt x="0" y="88"/>
                    <a:pt x="0" y="88"/>
                  </a:cubicBezTo>
                  <a:cubicBezTo>
                    <a:pt x="20" y="88"/>
                    <a:pt x="20" y="88"/>
                    <a:pt x="20" y="88"/>
                  </a:cubicBezTo>
                  <a:cubicBezTo>
                    <a:pt x="20" y="62"/>
                    <a:pt x="20" y="62"/>
                    <a:pt x="20" y="46"/>
                  </a:cubicBezTo>
                  <a:cubicBezTo>
                    <a:pt x="20" y="26"/>
                    <a:pt x="31" y="19"/>
                    <a:pt x="44"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buClr>
                  <a:prstClr val="black"/>
                </a:buClr>
              </a:pPr>
              <a:endParaRPr lang="en-US" sz="2099" dirty="0">
                <a:solidFill>
                  <a:prstClr val="black"/>
                </a:solidFill>
                <a:latin typeface="Arial"/>
              </a:endParaRPr>
            </a:p>
          </p:txBody>
        </p:sp>
        <p:sp>
          <p:nvSpPr>
            <p:cNvPr id="25" name="Freeform 8"/>
            <p:cNvSpPr>
              <a:spLocks/>
            </p:cNvSpPr>
            <p:nvPr userDrawn="1"/>
          </p:nvSpPr>
          <p:spPr bwMode="auto">
            <a:xfrm>
              <a:off x="9501453" y="6182102"/>
              <a:ext cx="369888" cy="390525"/>
            </a:xfrm>
            <a:custGeom>
              <a:avLst/>
              <a:gdLst>
                <a:gd name="T0" fmla="*/ 185 w 233"/>
                <a:gd name="T1" fmla="*/ 165 h 246"/>
                <a:gd name="T2" fmla="*/ 48 w 233"/>
                <a:gd name="T3" fmla="*/ 0 h 246"/>
                <a:gd name="T4" fmla="*/ 0 w 233"/>
                <a:gd name="T5" fmla="*/ 0 h 246"/>
                <a:gd name="T6" fmla="*/ 0 w 233"/>
                <a:gd name="T7" fmla="*/ 246 h 246"/>
                <a:gd name="T8" fmla="*/ 50 w 233"/>
                <a:gd name="T9" fmla="*/ 246 h 246"/>
                <a:gd name="T10" fmla="*/ 50 w 233"/>
                <a:gd name="T11" fmla="*/ 81 h 246"/>
                <a:gd name="T12" fmla="*/ 190 w 233"/>
                <a:gd name="T13" fmla="*/ 246 h 246"/>
                <a:gd name="T14" fmla="*/ 233 w 233"/>
                <a:gd name="T15" fmla="*/ 246 h 246"/>
                <a:gd name="T16" fmla="*/ 233 w 233"/>
                <a:gd name="T17" fmla="*/ 0 h 246"/>
                <a:gd name="T18" fmla="*/ 185 w 233"/>
                <a:gd name="T19" fmla="*/ 0 h 246"/>
                <a:gd name="T20" fmla="*/ 185 w 233"/>
                <a:gd name="T21" fmla="*/ 165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3" h="246">
                  <a:moveTo>
                    <a:pt x="185" y="165"/>
                  </a:moveTo>
                  <a:lnTo>
                    <a:pt x="48" y="0"/>
                  </a:lnTo>
                  <a:lnTo>
                    <a:pt x="0" y="0"/>
                  </a:lnTo>
                  <a:lnTo>
                    <a:pt x="0" y="246"/>
                  </a:lnTo>
                  <a:lnTo>
                    <a:pt x="50" y="246"/>
                  </a:lnTo>
                  <a:lnTo>
                    <a:pt x="50" y="81"/>
                  </a:lnTo>
                  <a:lnTo>
                    <a:pt x="190" y="246"/>
                  </a:lnTo>
                  <a:lnTo>
                    <a:pt x="233" y="246"/>
                  </a:lnTo>
                  <a:lnTo>
                    <a:pt x="233" y="0"/>
                  </a:lnTo>
                  <a:lnTo>
                    <a:pt x="185" y="0"/>
                  </a:lnTo>
                  <a:lnTo>
                    <a:pt x="185" y="16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buClr>
                  <a:prstClr val="black"/>
                </a:buClr>
              </a:pPr>
              <a:endParaRPr lang="en-US" sz="2099" dirty="0">
                <a:solidFill>
                  <a:prstClr val="black"/>
                </a:solidFill>
                <a:latin typeface="Arial"/>
              </a:endParaRPr>
            </a:p>
          </p:txBody>
        </p:sp>
        <p:sp>
          <p:nvSpPr>
            <p:cNvPr id="26" name="Freeform 9"/>
            <p:cNvSpPr>
              <a:spLocks noEditPoints="1"/>
            </p:cNvSpPr>
            <p:nvPr userDrawn="1"/>
          </p:nvSpPr>
          <p:spPr bwMode="auto">
            <a:xfrm>
              <a:off x="10461891" y="6148765"/>
              <a:ext cx="342900" cy="427037"/>
            </a:xfrm>
            <a:custGeom>
              <a:avLst/>
              <a:gdLst>
                <a:gd name="T0" fmla="*/ 91 w 91"/>
                <a:gd name="T1" fmla="*/ 0 h 113"/>
                <a:gd name="T2" fmla="*/ 73 w 91"/>
                <a:gd name="T3" fmla="*/ 0 h 113"/>
                <a:gd name="T4" fmla="*/ 73 w 91"/>
                <a:gd name="T5" fmla="*/ 34 h 113"/>
                <a:gd name="T6" fmla="*/ 43 w 91"/>
                <a:gd name="T7" fmla="*/ 24 h 113"/>
                <a:gd name="T8" fmla="*/ 2 w 91"/>
                <a:gd name="T9" fmla="*/ 66 h 113"/>
                <a:gd name="T10" fmla="*/ 46 w 91"/>
                <a:gd name="T11" fmla="*/ 113 h 113"/>
                <a:gd name="T12" fmla="*/ 74 w 91"/>
                <a:gd name="T13" fmla="*/ 101 h 113"/>
                <a:gd name="T14" fmla="*/ 74 w 91"/>
                <a:gd name="T15" fmla="*/ 112 h 113"/>
                <a:gd name="T16" fmla="*/ 91 w 91"/>
                <a:gd name="T17" fmla="*/ 112 h 113"/>
                <a:gd name="T18" fmla="*/ 91 w 91"/>
                <a:gd name="T19" fmla="*/ 69 h 113"/>
                <a:gd name="T20" fmla="*/ 91 w 91"/>
                <a:gd name="T21" fmla="*/ 69 h 113"/>
                <a:gd name="T22" fmla="*/ 91 w 91"/>
                <a:gd name="T23" fmla="*/ 68 h 113"/>
                <a:gd name="T24" fmla="*/ 91 w 91"/>
                <a:gd name="T25" fmla="*/ 0 h 113"/>
                <a:gd name="T26" fmla="*/ 72 w 91"/>
                <a:gd name="T27" fmla="*/ 70 h 113"/>
                <a:gd name="T28" fmla="*/ 43 w 91"/>
                <a:gd name="T29" fmla="*/ 94 h 113"/>
                <a:gd name="T30" fmla="*/ 21 w 91"/>
                <a:gd name="T31" fmla="*/ 72 h 113"/>
                <a:gd name="T32" fmla="*/ 46 w 91"/>
                <a:gd name="T33" fmla="*/ 43 h 113"/>
                <a:gd name="T34" fmla="*/ 72 w 91"/>
                <a:gd name="T35" fmla="*/ 67 h 113"/>
                <a:gd name="T36" fmla="*/ 72 w 91"/>
                <a:gd name="T37" fmla="*/ 7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1" h="113">
                  <a:moveTo>
                    <a:pt x="91" y="0"/>
                  </a:moveTo>
                  <a:cubicBezTo>
                    <a:pt x="73" y="0"/>
                    <a:pt x="73" y="0"/>
                    <a:pt x="73" y="0"/>
                  </a:cubicBezTo>
                  <a:cubicBezTo>
                    <a:pt x="73" y="34"/>
                    <a:pt x="73" y="34"/>
                    <a:pt x="73" y="34"/>
                  </a:cubicBezTo>
                  <a:cubicBezTo>
                    <a:pt x="68" y="28"/>
                    <a:pt x="55" y="23"/>
                    <a:pt x="43" y="24"/>
                  </a:cubicBezTo>
                  <a:cubicBezTo>
                    <a:pt x="21" y="26"/>
                    <a:pt x="3" y="44"/>
                    <a:pt x="2" y="66"/>
                  </a:cubicBezTo>
                  <a:cubicBezTo>
                    <a:pt x="0" y="92"/>
                    <a:pt x="21" y="113"/>
                    <a:pt x="46" y="113"/>
                  </a:cubicBezTo>
                  <a:cubicBezTo>
                    <a:pt x="56" y="113"/>
                    <a:pt x="69" y="109"/>
                    <a:pt x="74" y="101"/>
                  </a:cubicBezTo>
                  <a:cubicBezTo>
                    <a:pt x="74" y="112"/>
                    <a:pt x="74" y="112"/>
                    <a:pt x="74" y="112"/>
                  </a:cubicBezTo>
                  <a:cubicBezTo>
                    <a:pt x="91" y="112"/>
                    <a:pt x="91" y="112"/>
                    <a:pt x="91" y="112"/>
                  </a:cubicBezTo>
                  <a:cubicBezTo>
                    <a:pt x="91" y="69"/>
                    <a:pt x="91" y="69"/>
                    <a:pt x="91" y="69"/>
                  </a:cubicBezTo>
                  <a:cubicBezTo>
                    <a:pt x="91" y="69"/>
                    <a:pt x="91" y="69"/>
                    <a:pt x="91" y="69"/>
                  </a:cubicBezTo>
                  <a:cubicBezTo>
                    <a:pt x="91" y="68"/>
                    <a:pt x="91" y="68"/>
                    <a:pt x="91" y="68"/>
                  </a:cubicBezTo>
                  <a:lnTo>
                    <a:pt x="91" y="0"/>
                  </a:lnTo>
                  <a:close/>
                  <a:moveTo>
                    <a:pt x="72" y="70"/>
                  </a:moveTo>
                  <a:cubicBezTo>
                    <a:pt x="71" y="85"/>
                    <a:pt x="58" y="96"/>
                    <a:pt x="43" y="94"/>
                  </a:cubicBezTo>
                  <a:cubicBezTo>
                    <a:pt x="32" y="93"/>
                    <a:pt x="22" y="83"/>
                    <a:pt x="21" y="72"/>
                  </a:cubicBezTo>
                  <a:cubicBezTo>
                    <a:pt x="19" y="56"/>
                    <a:pt x="31" y="43"/>
                    <a:pt x="46" y="43"/>
                  </a:cubicBezTo>
                  <a:cubicBezTo>
                    <a:pt x="60" y="43"/>
                    <a:pt x="71" y="54"/>
                    <a:pt x="72" y="67"/>
                  </a:cubicBezTo>
                  <a:lnTo>
                    <a:pt x="72"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buClr>
                  <a:prstClr val="black"/>
                </a:buClr>
              </a:pPr>
              <a:endParaRPr lang="en-US" sz="2099" dirty="0">
                <a:solidFill>
                  <a:prstClr val="black"/>
                </a:solidFill>
                <a:latin typeface="Arial"/>
              </a:endParaRPr>
            </a:p>
          </p:txBody>
        </p:sp>
        <p:sp>
          <p:nvSpPr>
            <p:cNvPr id="27" name="Freeform 10"/>
            <p:cNvSpPr>
              <a:spLocks noEditPoints="1"/>
            </p:cNvSpPr>
            <p:nvPr userDrawn="1"/>
          </p:nvSpPr>
          <p:spPr bwMode="auto">
            <a:xfrm>
              <a:off x="9912616" y="6239252"/>
              <a:ext cx="338138" cy="336550"/>
            </a:xfrm>
            <a:custGeom>
              <a:avLst/>
              <a:gdLst>
                <a:gd name="T0" fmla="*/ 45 w 90"/>
                <a:gd name="T1" fmla="*/ 0 h 89"/>
                <a:gd name="T2" fmla="*/ 0 w 90"/>
                <a:gd name="T3" fmla="*/ 45 h 89"/>
                <a:gd name="T4" fmla="*/ 45 w 90"/>
                <a:gd name="T5" fmla="*/ 89 h 89"/>
                <a:gd name="T6" fmla="*/ 90 w 90"/>
                <a:gd name="T7" fmla="*/ 45 h 89"/>
                <a:gd name="T8" fmla="*/ 45 w 90"/>
                <a:gd name="T9" fmla="*/ 0 h 89"/>
                <a:gd name="T10" fmla="*/ 45 w 90"/>
                <a:gd name="T11" fmla="*/ 70 h 89"/>
                <a:gd name="T12" fmla="*/ 19 w 90"/>
                <a:gd name="T13" fmla="*/ 45 h 89"/>
                <a:gd name="T14" fmla="*/ 45 w 90"/>
                <a:gd name="T15" fmla="*/ 19 h 89"/>
                <a:gd name="T16" fmla="*/ 71 w 90"/>
                <a:gd name="T17" fmla="*/ 45 h 89"/>
                <a:gd name="T18" fmla="*/ 45 w 90"/>
                <a:gd name="T19" fmla="*/ 7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0" h="89">
                  <a:moveTo>
                    <a:pt x="45" y="0"/>
                  </a:moveTo>
                  <a:cubicBezTo>
                    <a:pt x="20" y="0"/>
                    <a:pt x="0" y="20"/>
                    <a:pt x="0" y="45"/>
                  </a:cubicBezTo>
                  <a:cubicBezTo>
                    <a:pt x="0" y="69"/>
                    <a:pt x="20" y="89"/>
                    <a:pt x="45" y="89"/>
                  </a:cubicBezTo>
                  <a:cubicBezTo>
                    <a:pt x="70" y="89"/>
                    <a:pt x="90" y="69"/>
                    <a:pt x="90" y="45"/>
                  </a:cubicBezTo>
                  <a:cubicBezTo>
                    <a:pt x="90" y="20"/>
                    <a:pt x="70" y="0"/>
                    <a:pt x="45" y="0"/>
                  </a:cubicBezTo>
                  <a:close/>
                  <a:moveTo>
                    <a:pt x="45" y="70"/>
                  </a:moveTo>
                  <a:cubicBezTo>
                    <a:pt x="31" y="70"/>
                    <a:pt x="19" y="59"/>
                    <a:pt x="19" y="45"/>
                  </a:cubicBezTo>
                  <a:cubicBezTo>
                    <a:pt x="19" y="30"/>
                    <a:pt x="31" y="19"/>
                    <a:pt x="45" y="19"/>
                  </a:cubicBezTo>
                  <a:cubicBezTo>
                    <a:pt x="59" y="19"/>
                    <a:pt x="71" y="30"/>
                    <a:pt x="71" y="45"/>
                  </a:cubicBezTo>
                  <a:cubicBezTo>
                    <a:pt x="71" y="59"/>
                    <a:pt x="59" y="70"/>
                    <a:pt x="45" y="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buClr>
                  <a:prstClr val="black"/>
                </a:buClr>
              </a:pPr>
              <a:endParaRPr lang="en-US" sz="2099" dirty="0">
                <a:solidFill>
                  <a:prstClr val="black"/>
                </a:solidFill>
                <a:latin typeface="Arial"/>
              </a:endParaRPr>
            </a:p>
          </p:txBody>
        </p:sp>
      </p:grpSp>
    </p:spTree>
    <p:extLst>
      <p:ext uri="{BB962C8B-B14F-4D97-AF65-F5344CB8AC3E}">
        <p14:creationId xmlns:p14="http://schemas.microsoft.com/office/powerpoint/2010/main" val="422842055"/>
      </p:ext>
    </p:extLst>
  </p:cSld>
  <p:clrMapOvr>
    <a:masterClrMapping/>
  </p:clrMapOvr>
</p:sldLayout>
</file>

<file path=ppt/slideLayouts/slideLayout410.xml><?xml version="1.0" encoding="utf-8"?>
<p:sldLayout xmlns:a="http://schemas.openxmlformats.org/drawingml/2006/main" xmlns:r="http://schemas.openxmlformats.org/officeDocument/2006/relationships" xmlns:p="http://schemas.openxmlformats.org/presentationml/2006/main" preserve="1" userDrawn="1">
  <p:cSld name="Image Right">
    <p:spTree>
      <p:nvGrpSpPr>
        <p:cNvPr id="1" name=""/>
        <p:cNvGrpSpPr/>
        <p:nvPr/>
      </p:nvGrpSpPr>
      <p:grpSpPr>
        <a:xfrm>
          <a:off x="0" y="0"/>
          <a:ext cx="0" cy="0"/>
          <a:chOff x="0" y="0"/>
          <a:chExt cx="0" cy="0"/>
        </a:xfrm>
      </p:grpSpPr>
      <p:sp>
        <p:nvSpPr>
          <p:cNvPr id="2" name="Title 1"/>
          <p:cNvSpPr>
            <a:spLocks noGrp="1"/>
          </p:cNvSpPr>
          <p:nvPr>
            <p:ph type="title"/>
          </p:nvPr>
        </p:nvSpPr>
        <p:spPr>
          <a:xfrm>
            <a:off x="647838" y="360000"/>
            <a:ext cx="8061900" cy="720000"/>
          </a:xfrm>
        </p:spPr>
        <p:txBody>
          <a:bodyPr/>
          <a:lstStyle/>
          <a:p>
            <a:r>
              <a:rPr lang="en-GB" dirty="0"/>
              <a:t>Click to edit Master title style</a:t>
            </a:r>
          </a:p>
        </p:txBody>
      </p:sp>
      <p:sp>
        <p:nvSpPr>
          <p:cNvPr id="4" name="Content Placeholder 3"/>
          <p:cNvSpPr>
            <a:spLocks noGrp="1"/>
          </p:cNvSpPr>
          <p:nvPr>
            <p:ph sz="half" idx="2"/>
          </p:nvPr>
        </p:nvSpPr>
        <p:spPr>
          <a:xfrm>
            <a:off x="647833" y="1331699"/>
            <a:ext cx="5362604" cy="4426975"/>
          </a:xfrm>
        </p:spPr>
        <p:txBody>
          <a:bodyPr>
            <a:noAutofit/>
          </a:bodyPr>
          <a:lstStyle>
            <a:lvl1pPr>
              <a:defRPr sz="1600"/>
            </a:lvl1pPr>
            <a:lvl2pPr>
              <a:defRPr sz="1200"/>
            </a:lvl2pPr>
            <a:lvl3pPr>
              <a:defRPr sz="1200"/>
            </a:lvl3pPr>
            <a:lvl4pPr>
              <a:defRPr sz="1200"/>
            </a:lvl4pPr>
            <a:lvl5pPr>
              <a:defRPr sz="1200"/>
            </a:lvl5pPr>
            <a:lvl6pPr>
              <a:defRPr sz="2096"/>
            </a:lvl6pPr>
            <a:lvl7pPr>
              <a:defRPr sz="2096"/>
            </a:lvl7pPr>
            <a:lvl8pPr>
              <a:defRPr sz="2096"/>
            </a:lvl8pPr>
            <a:lvl9pPr>
              <a:defRPr sz="2096"/>
            </a:lvl9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p>
        </p:txBody>
      </p:sp>
      <p:sp>
        <p:nvSpPr>
          <p:cNvPr id="7" name="Slide Number Placeholder 6"/>
          <p:cNvSpPr>
            <a:spLocks noGrp="1"/>
          </p:cNvSpPr>
          <p:nvPr>
            <p:ph type="sldNum" sz="quarter" idx="12"/>
          </p:nvPr>
        </p:nvSpPr>
        <p:spPr/>
        <p:txBody>
          <a:bodyPr/>
          <a:lstStyle/>
          <a:p>
            <a:pPr>
              <a:buClr>
                <a:prstClr val="black"/>
              </a:buClr>
            </a:pPr>
            <a:fld id="{D14BCCD3-0010-4FBA-B965-2126ADC31932}" type="slidenum">
              <a:rPr lang="en-GB" smtClean="0"/>
              <a:pPr>
                <a:buClr>
                  <a:prstClr val="black"/>
                </a:buClr>
              </a:pPr>
              <a:t>‹#›</a:t>
            </a:fld>
            <a:endParaRPr lang="en-GB" dirty="0"/>
          </a:p>
        </p:txBody>
      </p:sp>
      <p:sp>
        <p:nvSpPr>
          <p:cNvPr id="10" name="Picture Placeholder 9"/>
          <p:cNvSpPr>
            <a:spLocks noGrp="1"/>
          </p:cNvSpPr>
          <p:nvPr>
            <p:ph type="pic" sz="quarter" idx="14" hasCustomPrompt="1"/>
          </p:nvPr>
        </p:nvSpPr>
        <p:spPr>
          <a:xfrm>
            <a:off x="6190394" y="1331699"/>
            <a:ext cx="5362604" cy="4426975"/>
          </a:xfrm>
          <a:solidFill>
            <a:schemeClr val="bg1">
              <a:lumMod val="95000"/>
            </a:schemeClr>
          </a:solidFill>
        </p:spPr>
        <p:txBody>
          <a:bodyPr anchor="ctr" anchorCtr="0"/>
          <a:lstStyle>
            <a:lvl1pPr marL="0" indent="0" algn="ctr">
              <a:buFontTx/>
              <a:buNone/>
              <a:defRPr/>
            </a:lvl1pPr>
          </a:lstStyle>
          <a:p>
            <a:r>
              <a:rPr lang="en-GB" dirty="0"/>
              <a:t>Picture</a:t>
            </a:r>
          </a:p>
        </p:txBody>
      </p:sp>
      <p:sp>
        <p:nvSpPr>
          <p:cNvPr id="3" name="Footer Placeholder 2"/>
          <p:cNvSpPr>
            <a:spLocks noGrp="1"/>
          </p:cNvSpPr>
          <p:nvPr>
            <p:ph type="ftr" sz="quarter" idx="15"/>
          </p:nvPr>
        </p:nvSpPr>
        <p:spPr/>
        <p:txBody>
          <a:bodyPr/>
          <a:lstStyle/>
          <a:p>
            <a:pPr>
              <a:buClr>
                <a:prstClr val="black"/>
              </a:buClr>
            </a:pPr>
            <a:endParaRPr lang="en-GB" dirty="0"/>
          </a:p>
        </p:txBody>
      </p:sp>
    </p:spTree>
    <p:extLst>
      <p:ext uri="{BB962C8B-B14F-4D97-AF65-F5344CB8AC3E}">
        <p14:creationId xmlns:p14="http://schemas.microsoft.com/office/powerpoint/2010/main" val="2565669695"/>
      </p:ext>
    </p:extLst>
  </p:cSld>
  <p:clrMapOvr>
    <a:masterClrMapping/>
  </p:clrMapOvr>
</p:sldLayout>
</file>

<file path=ppt/slideLayouts/slideLayout411.xml><?xml version="1.0" encoding="utf-8"?>
<p:sldLayout xmlns:a="http://schemas.openxmlformats.org/drawingml/2006/main" xmlns:r="http://schemas.openxmlformats.org/officeDocument/2006/relationships" xmlns:p="http://schemas.openxmlformats.org/presentationml/2006/main" preserve="1" userDrawn="1">
  <p:cSld name="Two Images">
    <p:spTree>
      <p:nvGrpSpPr>
        <p:cNvPr id="1" name=""/>
        <p:cNvGrpSpPr/>
        <p:nvPr/>
      </p:nvGrpSpPr>
      <p:grpSpPr>
        <a:xfrm>
          <a:off x="0" y="0"/>
          <a:ext cx="0" cy="0"/>
          <a:chOff x="0" y="0"/>
          <a:chExt cx="0" cy="0"/>
        </a:xfrm>
      </p:grpSpPr>
      <p:sp>
        <p:nvSpPr>
          <p:cNvPr id="2" name="Title 1"/>
          <p:cNvSpPr>
            <a:spLocks noGrp="1"/>
          </p:cNvSpPr>
          <p:nvPr>
            <p:ph type="title"/>
          </p:nvPr>
        </p:nvSpPr>
        <p:spPr>
          <a:xfrm>
            <a:off x="647838" y="360000"/>
            <a:ext cx="8061900" cy="720000"/>
          </a:xfrm>
        </p:spPr>
        <p:txBody>
          <a:bodyPr/>
          <a:lstStyle/>
          <a:p>
            <a:r>
              <a:rPr lang="en-GB" dirty="0"/>
              <a:t>Click to edit Master title style</a:t>
            </a:r>
          </a:p>
        </p:txBody>
      </p:sp>
      <p:sp>
        <p:nvSpPr>
          <p:cNvPr id="4" name="Content Placeholder 3"/>
          <p:cNvSpPr>
            <a:spLocks noGrp="1"/>
          </p:cNvSpPr>
          <p:nvPr>
            <p:ph sz="half" idx="2"/>
          </p:nvPr>
        </p:nvSpPr>
        <p:spPr>
          <a:xfrm>
            <a:off x="647832" y="1331699"/>
            <a:ext cx="3491091" cy="4426975"/>
          </a:xfrm>
        </p:spPr>
        <p:txBody>
          <a:bodyPr>
            <a:noAutofit/>
          </a:bodyPr>
          <a:lstStyle>
            <a:lvl1pPr>
              <a:defRPr sz="1600"/>
            </a:lvl1pPr>
            <a:lvl2pPr>
              <a:defRPr sz="1200"/>
            </a:lvl2pPr>
            <a:lvl3pPr>
              <a:defRPr sz="1200"/>
            </a:lvl3pPr>
            <a:lvl4pPr>
              <a:defRPr sz="1200"/>
            </a:lvl4pPr>
            <a:lvl5pPr>
              <a:defRPr sz="1200"/>
            </a:lvl5pPr>
            <a:lvl6pPr>
              <a:defRPr sz="2096"/>
            </a:lvl6pPr>
            <a:lvl7pPr>
              <a:defRPr sz="2096"/>
            </a:lvl7pPr>
            <a:lvl8pPr>
              <a:defRPr sz="2096"/>
            </a:lvl8pPr>
            <a:lvl9pPr>
              <a:defRPr sz="2096"/>
            </a:lvl9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p>
        </p:txBody>
      </p:sp>
      <p:sp>
        <p:nvSpPr>
          <p:cNvPr id="7" name="Slide Number Placeholder 6"/>
          <p:cNvSpPr>
            <a:spLocks noGrp="1"/>
          </p:cNvSpPr>
          <p:nvPr>
            <p:ph type="sldNum" sz="quarter" idx="12"/>
          </p:nvPr>
        </p:nvSpPr>
        <p:spPr/>
        <p:txBody>
          <a:bodyPr/>
          <a:lstStyle/>
          <a:p>
            <a:pPr>
              <a:buClr>
                <a:prstClr val="black"/>
              </a:buClr>
            </a:pPr>
            <a:fld id="{D14BCCD3-0010-4FBA-B965-2126ADC31932}" type="slidenum">
              <a:rPr lang="en-GB" smtClean="0"/>
              <a:pPr>
                <a:buClr>
                  <a:prstClr val="black"/>
                </a:buClr>
              </a:pPr>
              <a:t>‹#›</a:t>
            </a:fld>
            <a:endParaRPr lang="en-GB" dirty="0"/>
          </a:p>
        </p:txBody>
      </p:sp>
      <p:sp>
        <p:nvSpPr>
          <p:cNvPr id="10" name="Picture Placeholder 9"/>
          <p:cNvSpPr>
            <a:spLocks noGrp="1"/>
          </p:cNvSpPr>
          <p:nvPr>
            <p:ph type="pic" sz="quarter" idx="14" hasCustomPrompt="1"/>
          </p:nvPr>
        </p:nvSpPr>
        <p:spPr>
          <a:xfrm>
            <a:off x="8065503" y="1331693"/>
            <a:ext cx="3491091" cy="2123508"/>
          </a:xfrm>
          <a:solidFill>
            <a:schemeClr val="bg1">
              <a:lumMod val="95000"/>
            </a:schemeClr>
          </a:solidFill>
        </p:spPr>
        <p:txBody>
          <a:bodyPr anchor="ctr" anchorCtr="0"/>
          <a:lstStyle>
            <a:lvl1pPr marL="0" indent="0" algn="ctr">
              <a:buFontTx/>
              <a:buNone/>
              <a:defRPr/>
            </a:lvl1pPr>
          </a:lstStyle>
          <a:p>
            <a:r>
              <a:rPr lang="en-GB" dirty="0"/>
              <a:t>Picture</a:t>
            </a:r>
          </a:p>
        </p:txBody>
      </p:sp>
      <p:sp>
        <p:nvSpPr>
          <p:cNvPr id="8" name="Content Placeholder 3"/>
          <p:cNvSpPr>
            <a:spLocks noGrp="1"/>
          </p:cNvSpPr>
          <p:nvPr>
            <p:ph sz="half" idx="15"/>
          </p:nvPr>
        </p:nvSpPr>
        <p:spPr>
          <a:xfrm>
            <a:off x="4358468" y="1331699"/>
            <a:ext cx="3491091" cy="4426975"/>
          </a:xfrm>
        </p:spPr>
        <p:txBody>
          <a:bodyPr>
            <a:noAutofit/>
          </a:bodyPr>
          <a:lstStyle>
            <a:lvl1pPr>
              <a:defRPr sz="1600"/>
            </a:lvl1pPr>
            <a:lvl2pPr>
              <a:defRPr sz="1200"/>
            </a:lvl2pPr>
            <a:lvl3pPr>
              <a:defRPr sz="1200"/>
            </a:lvl3pPr>
            <a:lvl4pPr>
              <a:defRPr sz="1200"/>
            </a:lvl4pPr>
            <a:lvl5pPr>
              <a:defRPr sz="1200"/>
            </a:lvl5pPr>
            <a:lvl6pPr>
              <a:defRPr sz="2096"/>
            </a:lvl6pPr>
            <a:lvl7pPr>
              <a:defRPr sz="2096"/>
            </a:lvl7pPr>
            <a:lvl8pPr>
              <a:defRPr sz="2096"/>
            </a:lvl8pPr>
            <a:lvl9pPr>
              <a:defRPr sz="2096"/>
            </a:lvl9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p>
        </p:txBody>
      </p:sp>
      <p:sp>
        <p:nvSpPr>
          <p:cNvPr id="11" name="Picture Placeholder 9"/>
          <p:cNvSpPr>
            <a:spLocks noGrp="1"/>
          </p:cNvSpPr>
          <p:nvPr>
            <p:ph type="pic" sz="quarter" idx="16" hasCustomPrompt="1"/>
          </p:nvPr>
        </p:nvSpPr>
        <p:spPr>
          <a:xfrm>
            <a:off x="8065503" y="3635159"/>
            <a:ext cx="3491091" cy="2123508"/>
          </a:xfrm>
          <a:solidFill>
            <a:schemeClr val="bg1">
              <a:lumMod val="95000"/>
            </a:schemeClr>
          </a:solidFill>
        </p:spPr>
        <p:txBody>
          <a:bodyPr anchor="ctr" anchorCtr="0"/>
          <a:lstStyle>
            <a:lvl1pPr marL="0" indent="0" algn="ctr">
              <a:buFontTx/>
              <a:buNone/>
              <a:defRPr/>
            </a:lvl1pPr>
          </a:lstStyle>
          <a:p>
            <a:r>
              <a:rPr lang="en-GB" dirty="0"/>
              <a:t>Picture</a:t>
            </a:r>
          </a:p>
        </p:txBody>
      </p:sp>
      <p:sp>
        <p:nvSpPr>
          <p:cNvPr id="5" name="Footer Placeholder 4"/>
          <p:cNvSpPr>
            <a:spLocks noGrp="1"/>
          </p:cNvSpPr>
          <p:nvPr>
            <p:ph type="ftr" sz="quarter" idx="17"/>
          </p:nvPr>
        </p:nvSpPr>
        <p:spPr/>
        <p:txBody>
          <a:bodyPr/>
          <a:lstStyle/>
          <a:p>
            <a:pPr>
              <a:buClr>
                <a:prstClr val="black"/>
              </a:buClr>
            </a:pPr>
            <a:endParaRPr lang="en-GB" dirty="0"/>
          </a:p>
        </p:txBody>
      </p:sp>
    </p:spTree>
    <p:extLst>
      <p:ext uri="{BB962C8B-B14F-4D97-AF65-F5344CB8AC3E}">
        <p14:creationId xmlns:p14="http://schemas.microsoft.com/office/powerpoint/2010/main" val="1707901942"/>
      </p:ext>
    </p:extLst>
  </p:cSld>
  <p:clrMapOvr>
    <a:masterClrMapping/>
  </p:clrMapOvr>
</p:sldLayout>
</file>

<file path=ppt/slideLayouts/slideLayout412.xml><?xml version="1.0" encoding="utf-8"?>
<p:sldLayout xmlns:a="http://schemas.openxmlformats.org/drawingml/2006/main" xmlns:r="http://schemas.openxmlformats.org/officeDocument/2006/relationships" xmlns:p="http://schemas.openxmlformats.org/presentationml/2006/main" preserve="1" userDrawn="1">
  <p:cSld name="Large Image">
    <p:spTree>
      <p:nvGrpSpPr>
        <p:cNvPr id="1" name=""/>
        <p:cNvGrpSpPr/>
        <p:nvPr/>
      </p:nvGrpSpPr>
      <p:grpSpPr>
        <a:xfrm>
          <a:off x="0" y="0"/>
          <a:ext cx="0" cy="0"/>
          <a:chOff x="0" y="0"/>
          <a:chExt cx="0" cy="0"/>
        </a:xfrm>
      </p:grpSpPr>
      <p:sp>
        <p:nvSpPr>
          <p:cNvPr id="10" name="Picture Placeholder 9"/>
          <p:cNvSpPr>
            <a:spLocks noGrp="1"/>
          </p:cNvSpPr>
          <p:nvPr>
            <p:ph type="pic" sz="quarter" idx="14" hasCustomPrompt="1"/>
          </p:nvPr>
        </p:nvSpPr>
        <p:spPr>
          <a:xfrm>
            <a:off x="647832" y="1979548"/>
            <a:ext cx="10905160" cy="3779125"/>
          </a:xfrm>
          <a:solidFill>
            <a:schemeClr val="bg1">
              <a:lumMod val="95000"/>
            </a:schemeClr>
          </a:solidFill>
        </p:spPr>
        <p:txBody>
          <a:bodyPr anchor="ctr" anchorCtr="0"/>
          <a:lstStyle>
            <a:lvl1pPr marL="0" indent="0" algn="ctr">
              <a:buFontTx/>
              <a:buNone/>
              <a:defRPr/>
            </a:lvl1pPr>
          </a:lstStyle>
          <a:p>
            <a:r>
              <a:rPr lang="en-GB" dirty="0"/>
              <a:t>Picture</a:t>
            </a:r>
          </a:p>
        </p:txBody>
      </p:sp>
      <p:sp>
        <p:nvSpPr>
          <p:cNvPr id="2" name="Title 1"/>
          <p:cNvSpPr>
            <a:spLocks noGrp="1"/>
          </p:cNvSpPr>
          <p:nvPr>
            <p:ph type="title"/>
          </p:nvPr>
        </p:nvSpPr>
        <p:spPr>
          <a:xfrm>
            <a:off x="2495951" y="397475"/>
            <a:ext cx="7198125" cy="943780"/>
          </a:xfrm>
        </p:spPr>
        <p:txBody>
          <a:bodyPr>
            <a:noAutofit/>
          </a:bodyPr>
          <a:lstStyle>
            <a:lvl1pPr algn="ctr">
              <a:defRPr sz="2895"/>
            </a:lvl1pPr>
          </a:lstStyle>
          <a:p>
            <a:r>
              <a:rPr lang="en-GB" dirty="0"/>
              <a:t>Click to edit Master title style</a:t>
            </a:r>
          </a:p>
        </p:txBody>
      </p:sp>
      <p:sp>
        <p:nvSpPr>
          <p:cNvPr id="7" name="Slide Number Placeholder 6"/>
          <p:cNvSpPr>
            <a:spLocks noGrp="1"/>
          </p:cNvSpPr>
          <p:nvPr>
            <p:ph type="sldNum" sz="quarter" idx="12"/>
          </p:nvPr>
        </p:nvSpPr>
        <p:spPr/>
        <p:txBody>
          <a:bodyPr/>
          <a:lstStyle/>
          <a:p>
            <a:pPr>
              <a:buClr>
                <a:prstClr val="black"/>
              </a:buClr>
            </a:pPr>
            <a:fld id="{D14BCCD3-0010-4FBA-B965-2126ADC31932}" type="slidenum">
              <a:rPr lang="en-GB" smtClean="0"/>
              <a:pPr>
                <a:buClr>
                  <a:prstClr val="black"/>
                </a:buClr>
              </a:pPr>
              <a:t>‹#›</a:t>
            </a:fld>
            <a:endParaRPr lang="en-GB" dirty="0"/>
          </a:p>
        </p:txBody>
      </p:sp>
      <p:sp>
        <p:nvSpPr>
          <p:cNvPr id="9" name="Text Placeholder 9"/>
          <p:cNvSpPr>
            <a:spLocks noGrp="1"/>
          </p:cNvSpPr>
          <p:nvPr>
            <p:ph type="body" sz="quarter" idx="13" hasCustomPrompt="1"/>
          </p:nvPr>
        </p:nvSpPr>
        <p:spPr>
          <a:xfrm>
            <a:off x="2495951" y="1485242"/>
            <a:ext cx="7198125" cy="360363"/>
          </a:xfrm>
        </p:spPr>
        <p:txBody>
          <a:bodyPr>
            <a:noAutofit/>
          </a:bodyPr>
          <a:lstStyle>
            <a:lvl1pPr marL="0" indent="0" algn="ctr">
              <a:buFontTx/>
              <a:buNone/>
              <a:defRPr b="1">
                <a:solidFill>
                  <a:srgbClr val="8B8A8D"/>
                </a:solidFill>
              </a:defRPr>
            </a:lvl1pPr>
            <a:lvl2pPr marL="256815" indent="0">
              <a:buFontTx/>
              <a:buNone/>
              <a:defRPr b="1">
                <a:solidFill>
                  <a:schemeClr val="accent4"/>
                </a:solidFill>
              </a:defRPr>
            </a:lvl2pPr>
            <a:lvl3pPr marL="513629" indent="0">
              <a:buFontTx/>
              <a:buNone/>
              <a:defRPr b="1">
                <a:solidFill>
                  <a:schemeClr val="accent4"/>
                </a:solidFill>
              </a:defRPr>
            </a:lvl3pPr>
            <a:lvl4pPr marL="770444" indent="0">
              <a:buFontTx/>
              <a:buNone/>
              <a:defRPr b="1">
                <a:solidFill>
                  <a:schemeClr val="accent4"/>
                </a:solidFill>
              </a:defRPr>
            </a:lvl4pPr>
            <a:lvl5pPr marL="1027257" indent="0">
              <a:buFontTx/>
              <a:buNone/>
              <a:defRPr b="1">
                <a:solidFill>
                  <a:schemeClr val="accent4"/>
                </a:solidFill>
              </a:defRPr>
            </a:lvl5pPr>
          </a:lstStyle>
          <a:p>
            <a:pPr lvl="0"/>
            <a:r>
              <a:rPr lang="en-GB" dirty="0"/>
              <a:t>Click to add subtitle</a:t>
            </a:r>
          </a:p>
        </p:txBody>
      </p:sp>
      <p:sp>
        <p:nvSpPr>
          <p:cNvPr id="4" name="Footer Placeholder 3"/>
          <p:cNvSpPr>
            <a:spLocks noGrp="1"/>
          </p:cNvSpPr>
          <p:nvPr>
            <p:ph type="ftr" sz="quarter" idx="15"/>
          </p:nvPr>
        </p:nvSpPr>
        <p:spPr/>
        <p:txBody>
          <a:bodyPr/>
          <a:lstStyle/>
          <a:p>
            <a:pPr>
              <a:buClr>
                <a:prstClr val="black"/>
              </a:buClr>
            </a:pPr>
            <a:endParaRPr lang="en-GB" dirty="0"/>
          </a:p>
        </p:txBody>
      </p:sp>
    </p:spTree>
    <p:extLst>
      <p:ext uri="{BB962C8B-B14F-4D97-AF65-F5344CB8AC3E}">
        <p14:creationId xmlns:p14="http://schemas.microsoft.com/office/powerpoint/2010/main" val="389762914"/>
      </p:ext>
    </p:extLst>
  </p:cSld>
  <p:clrMapOvr>
    <a:masterClrMapping/>
  </p:clrMapOvr>
</p:sldLayout>
</file>

<file path=ppt/slideLayouts/slideLayout413.xml><?xml version="1.0" encoding="utf-8"?>
<p:sldLayout xmlns:a="http://schemas.openxmlformats.org/drawingml/2006/main" xmlns:r="http://schemas.openxmlformats.org/officeDocument/2006/relationships" xmlns:p="http://schemas.openxmlformats.org/presentationml/2006/main" preserve="1" userDrawn="1">
  <p:cSld name="Collage">
    <p:spTree>
      <p:nvGrpSpPr>
        <p:cNvPr id="1" name=""/>
        <p:cNvGrpSpPr/>
        <p:nvPr/>
      </p:nvGrpSpPr>
      <p:grpSpPr>
        <a:xfrm>
          <a:off x="0" y="0"/>
          <a:ext cx="0" cy="0"/>
          <a:chOff x="0" y="0"/>
          <a:chExt cx="0" cy="0"/>
        </a:xfrm>
      </p:grpSpPr>
      <p:sp>
        <p:nvSpPr>
          <p:cNvPr id="2" name="Title 1"/>
          <p:cNvSpPr>
            <a:spLocks noGrp="1"/>
          </p:cNvSpPr>
          <p:nvPr>
            <p:ph type="title"/>
          </p:nvPr>
        </p:nvSpPr>
        <p:spPr>
          <a:xfrm>
            <a:off x="2495951" y="397475"/>
            <a:ext cx="7198125" cy="943780"/>
          </a:xfrm>
        </p:spPr>
        <p:txBody>
          <a:bodyPr>
            <a:noAutofit/>
          </a:bodyPr>
          <a:lstStyle>
            <a:lvl1pPr algn="ctr">
              <a:defRPr sz="2895"/>
            </a:lvl1pPr>
          </a:lstStyle>
          <a:p>
            <a:r>
              <a:rPr lang="en-GB" dirty="0"/>
              <a:t>Click to edit Master title style</a:t>
            </a:r>
          </a:p>
        </p:txBody>
      </p:sp>
      <p:sp>
        <p:nvSpPr>
          <p:cNvPr id="7" name="Slide Number Placeholder 6"/>
          <p:cNvSpPr>
            <a:spLocks noGrp="1"/>
          </p:cNvSpPr>
          <p:nvPr>
            <p:ph type="sldNum" sz="quarter" idx="12"/>
          </p:nvPr>
        </p:nvSpPr>
        <p:spPr/>
        <p:txBody>
          <a:bodyPr/>
          <a:lstStyle/>
          <a:p>
            <a:pPr>
              <a:buClr>
                <a:prstClr val="black"/>
              </a:buClr>
            </a:pPr>
            <a:fld id="{D14BCCD3-0010-4FBA-B965-2126ADC31932}" type="slidenum">
              <a:rPr lang="en-GB" smtClean="0"/>
              <a:pPr>
                <a:buClr>
                  <a:prstClr val="black"/>
                </a:buClr>
              </a:pPr>
              <a:t>‹#›</a:t>
            </a:fld>
            <a:endParaRPr lang="en-GB" dirty="0"/>
          </a:p>
        </p:txBody>
      </p:sp>
      <p:sp>
        <p:nvSpPr>
          <p:cNvPr id="9" name="Text Placeholder 9"/>
          <p:cNvSpPr>
            <a:spLocks noGrp="1"/>
          </p:cNvSpPr>
          <p:nvPr>
            <p:ph type="body" sz="quarter" idx="13" hasCustomPrompt="1"/>
          </p:nvPr>
        </p:nvSpPr>
        <p:spPr>
          <a:xfrm>
            <a:off x="2495951" y="1485242"/>
            <a:ext cx="7198125" cy="360363"/>
          </a:xfrm>
        </p:spPr>
        <p:txBody>
          <a:bodyPr>
            <a:noAutofit/>
          </a:bodyPr>
          <a:lstStyle>
            <a:lvl1pPr marL="0" indent="0" algn="ctr">
              <a:buFontTx/>
              <a:buNone/>
              <a:defRPr b="1">
                <a:solidFill>
                  <a:srgbClr val="8B8A8D"/>
                </a:solidFill>
              </a:defRPr>
            </a:lvl1pPr>
            <a:lvl2pPr marL="256815" indent="0">
              <a:buFontTx/>
              <a:buNone/>
              <a:defRPr b="1">
                <a:solidFill>
                  <a:schemeClr val="accent4"/>
                </a:solidFill>
              </a:defRPr>
            </a:lvl2pPr>
            <a:lvl3pPr marL="513629" indent="0">
              <a:buFontTx/>
              <a:buNone/>
              <a:defRPr b="1">
                <a:solidFill>
                  <a:schemeClr val="accent4"/>
                </a:solidFill>
              </a:defRPr>
            </a:lvl3pPr>
            <a:lvl4pPr marL="770444" indent="0">
              <a:buFontTx/>
              <a:buNone/>
              <a:defRPr b="1">
                <a:solidFill>
                  <a:schemeClr val="accent4"/>
                </a:solidFill>
              </a:defRPr>
            </a:lvl4pPr>
            <a:lvl5pPr marL="1027257" indent="0">
              <a:buFontTx/>
              <a:buNone/>
              <a:defRPr b="1">
                <a:solidFill>
                  <a:schemeClr val="accent4"/>
                </a:solidFill>
              </a:defRPr>
            </a:lvl5pPr>
          </a:lstStyle>
          <a:p>
            <a:pPr lvl="0"/>
            <a:r>
              <a:rPr lang="en-GB" dirty="0"/>
              <a:t>Click to add subtitle</a:t>
            </a:r>
          </a:p>
        </p:txBody>
      </p:sp>
      <p:sp>
        <p:nvSpPr>
          <p:cNvPr id="10" name="Picture Placeholder 9"/>
          <p:cNvSpPr>
            <a:spLocks noGrp="1"/>
          </p:cNvSpPr>
          <p:nvPr>
            <p:ph type="pic" sz="quarter" idx="14" hasCustomPrompt="1"/>
          </p:nvPr>
        </p:nvSpPr>
        <p:spPr>
          <a:xfrm>
            <a:off x="2406744" y="1989173"/>
            <a:ext cx="1745545" cy="1979542"/>
          </a:xfrm>
          <a:solidFill>
            <a:schemeClr val="bg1">
              <a:lumMod val="95000"/>
            </a:schemeClr>
          </a:solidFill>
        </p:spPr>
        <p:txBody>
          <a:bodyPr anchor="ctr" anchorCtr="0"/>
          <a:lstStyle>
            <a:lvl1pPr marL="0" indent="0" algn="ctr">
              <a:buFontTx/>
              <a:buNone/>
              <a:defRPr/>
            </a:lvl1pPr>
          </a:lstStyle>
          <a:p>
            <a:r>
              <a:rPr lang="en-GB" dirty="0"/>
              <a:t>Picture</a:t>
            </a:r>
          </a:p>
        </p:txBody>
      </p:sp>
      <p:sp>
        <p:nvSpPr>
          <p:cNvPr id="8" name="Picture Placeholder 9"/>
          <p:cNvSpPr>
            <a:spLocks noGrp="1"/>
          </p:cNvSpPr>
          <p:nvPr>
            <p:ph type="pic" sz="quarter" idx="15" hasCustomPrompt="1"/>
          </p:nvPr>
        </p:nvSpPr>
        <p:spPr>
          <a:xfrm>
            <a:off x="4367664" y="1989174"/>
            <a:ext cx="3488416" cy="3023300"/>
          </a:xfrm>
          <a:solidFill>
            <a:schemeClr val="bg1">
              <a:lumMod val="95000"/>
            </a:schemeClr>
          </a:solidFill>
        </p:spPr>
        <p:txBody>
          <a:bodyPr anchor="ctr" anchorCtr="0"/>
          <a:lstStyle>
            <a:lvl1pPr marL="0" indent="0" algn="ctr">
              <a:buFontTx/>
              <a:buNone/>
              <a:defRPr/>
            </a:lvl1pPr>
          </a:lstStyle>
          <a:p>
            <a:r>
              <a:rPr lang="en-GB" dirty="0"/>
              <a:t>Picture</a:t>
            </a:r>
          </a:p>
        </p:txBody>
      </p:sp>
      <p:sp>
        <p:nvSpPr>
          <p:cNvPr id="11" name="Picture Placeholder 9"/>
          <p:cNvSpPr>
            <a:spLocks noGrp="1"/>
          </p:cNvSpPr>
          <p:nvPr>
            <p:ph type="pic" sz="quarter" idx="16" hasCustomPrompt="1"/>
          </p:nvPr>
        </p:nvSpPr>
        <p:spPr>
          <a:xfrm>
            <a:off x="8061900" y="1989173"/>
            <a:ext cx="2555335" cy="1979542"/>
          </a:xfrm>
          <a:solidFill>
            <a:schemeClr val="bg1">
              <a:lumMod val="95000"/>
            </a:schemeClr>
          </a:solidFill>
        </p:spPr>
        <p:txBody>
          <a:bodyPr anchor="ctr" anchorCtr="0"/>
          <a:lstStyle>
            <a:lvl1pPr marL="0" indent="0" algn="ctr">
              <a:buFontTx/>
              <a:buNone/>
              <a:defRPr/>
            </a:lvl1pPr>
          </a:lstStyle>
          <a:p>
            <a:r>
              <a:rPr lang="en-GB" dirty="0"/>
              <a:t>Picture</a:t>
            </a:r>
          </a:p>
        </p:txBody>
      </p:sp>
      <p:sp>
        <p:nvSpPr>
          <p:cNvPr id="12" name="Picture Placeholder 9"/>
          <p:cNvSpPr>
            <a:spLocks noGrp="1"/>
          </p:cNvSpPr>
          <p:nvPr>
            <p:ph type="pic" sz="quarter" idx="17" hasCustomPrompt="1"/>
          </p:nvPr>
        </p:nvSpPr>
        <p:spPr>
          <a:xfrm>
            <a:off x="8061901" y="4148914"/>
            <a:ext cx="1691560" cy="1331692"/>
          </a:xfrm>
          <a:solidFill>
            <a:schemeClr val="bg1">
              <a:lumMod val="95000"/>
            </a:schemeClr>
          </a:solidFill>
        </p:spPr>
        <p:txBody>
          <a:bodyPr anchor="ctr" anchorCtr="0"/>
          <a:lstStyle>
            <a:lvl1pPr marL="0" indent="0" algn="ctr">
              <a:buFontTx/>
              <a:buNone/>
              <a:defRPr/>
            </a:lvl1pPr>
          </a:lstStyle>
          <a:p>
            <a:r>
              <a:rPr lang="en-GB" dirty="0"/>
              <a:t>Picture</a:t>
            </a:r>
          </a:p>
        </p:txBody>
      </p:sp>
      <p:sp>
        <p:nvSpPr>
          <p:cNvPr id="4" name="Footer Placeholder 3"/>
          <p:cNvSpPr>
            <a:spLocks noGrp="1"/>
          </p:cNvSpPr>
          <p:nvPr>
            <p:ph type="ftr" sz="quarter" idx="18"/>
          </p:nvPr>
        </p:nvSpPr>
        <p:spPr/>
        <p:txBody>
          <a:bodyPr/>
          <a:lstStyle/>
          <a:p>
            <a:pPr>
              <a:buClr>
                <a:prstClr val="black"/>
              </a:buClr>
            </a:pPr>
            <a:endParaRPr lang="en-GB" dirty="0"/>
          </a:p>
        </p:txBody>
      </p:sp>
    </p:spTree>
    <p:extLst>
      <p:ext uri="{BB962C8B-B14F-4D97-AF65-F5344CB8AC3E}">
        <p14:creationId xmlns:p14="http://schemas.microsoft.com/office/powerpoint/2010/main" val="3002128067"/>
      </p:ext>
    </p:extLst>
  </p:cSld>
  <p:clrMapOvr>
    <a:masterClrMapping/>
  </p:clrMapOvr>
</p:sldLayout>
</file>

<file path=ppt/slideLayouts/slideLayout414.xml><?xml version="1.0" encoding="utf-8"?>
<p:sldLayout xmlns:a="http://schemas.openxmlformats.org/drawingml/2006/main" xmlns:r="http://schemas.openxmlformats.org/officeDocument/2006/relationships" xmlns:p="http://schemas.openxmlformats.org/presentationml/2006/main" showMasterSp="0" preserve="1" userDrawn="1">
  <p:cSld name="Title Slide White">
    <p:bg>
      <p:bgPr>
        <a:solidFill>
          <a:schemeClr val="bg1"/>
        </a:soli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647836" y="1338896"/>
            <a:ext cx="7198125" cy="748627"/>
          </a:xfrm>
        </p:spPr>
        <p:txBody>
          <a:bodyPr>
            <a:noAutofit/>
          </a:bodyPr>
          <a:lstStyle>
            <a:lvl1pPr>
              <a:defRPr sz="2396">
                <a:solidFill>
                  <a:schemeClr val="accent1"/>
                </a:solidFill>
              </a:defRPr>
            </a:lvl1pPr>
          </a:lstStyle>
          <a:p>
            <a:r>
              <a:rPr lang="en-GB" dirty="0"/>
              <a:t>Click to edit Master title style</a:t>
            </a:r>
          </a:p>
        </p:txBody>
      </p:sp>
      <p:sp>
        <p:nvSpPr>
          <p:cNvPr id="3" name="Subtitle 2"/>
          <p:cNvSpPr>
            <a:spLocks noGrp="1"/>
          </p:cNvSpPr>
          <p:nvPr>
            <p:ph type="subTitle" idx="1"/>
          </p:nvPr>
        </p:nvSpPr>
        <p:spPr>
          <a:xfrm>
            <a:off x="647836" y="2133156"/>
            <a:ext cx="7198125" cy="360000"/>
          </a:xfrm>
        </p:spPr>
        <p:txBody>
          <a:bodyPr>
            <a:noAutofit/>
          </a:bodyPr>
          <a:lstStyle>
            <a:lvl1pPr marL="0" indent="0" algn="l">
              <a:buNone/>
              <a:defRPr b="1">
                <a:solidFill>
                  <a:schemeClr val="tx2"/>
                </a:solidFill>
              </a:defRPr>
            </a:lvl1pPr>
            <a:lvl2pPr marL="543591" indent="0" algn="ctr">
              <a:buNone/>
              <a:defRPr>
                <a:solidFill>
                  <a:schemeClr val="tx1">
                    <a:tint val="75000"/>
                  </a:schemeClr>
                </a:solidFill>
              </a:defRPr>
            </a:lvl2pPr>
            <a:lvl3pPr marL="1087180" indent="0" algn="ctr">
              <a:buNone/>
              <a:defRPr>
                <a:solidFill>
                  <a:schemeClr val="tx1">
                    <a:tint val="75000"/>
                  </a:schemeClr>
                </a:solidFill>
              </a:defRPr>
            </a:lvl3pPr>
            <a:lvl4pPr marL="1630769" indent="0" algn="ctr">
              <a:buNone/>
              <a:defRPr>
                <a:solidFill>
                  <a:schemeClr val="tx1">
                    <a:tint val="75000"/>
                  </a:schemeClr>
                </a:solidFill>
              </a:defRPr>
            </a:lvl4pPr>
            <a:lvl5pPr marL="2174359" indent="0" algn="ctr">
              <a:buNone/>
              <a:defRPr>
                <a:solidFill>
                  <a:schemeClr val="tx1">
                    <a:tint val="75000"/>
                  </a:schemeClr>
                </a:solidFill>
              </a:defRPr>
            </a:lvl5pPr>
            <a:lvl6pPr marL="2717951" indent="0" algn="ctr">
              <a:buNone/>
              <a:defRPr>
                <a:solidFill>
                  <a:schemeClr val="tx1">
                    <a:tint val="75000"/>
                  </a:schemeClr>
                </a:solidFill>
              </a:defRPr>
            </a:lvl6pPr>
            <a:lvl7pPr marL="3261540" indent="0" algn="ctr">
              <a:buNone/>
              <a:defRPr>
                <a:solidFill>
                  <a:schemeClr val="tx1">
                    <a:tint val="75000"/>
                  </a:schemeClr>
                </a:solidFill>
              </a:defRPr>
            </a:lvl7pPr>
            <a:lvl8pPr marL="3805130" indent="0" algn="ctr">
              <a:buNone/>
              <a:defRPr>
                <a:solidFill>
                  <a:schemeClr val="tx1">
                    <a:tint val="75000"/>
                  </a:schemeClr>
                </a:solidFill>
              </a:defRPr>
            </a:lvl8pPr>
            <a:lvl9pPr marL="4348720" indent="0" algn="ctr">
              <a:buNone/>
              <a:defRPr>
                <a:solidFill>
                  <a:schemeClr val="tx1">
                    <a:tint val="75000"/>
                  </a:schemeClr>
                </a:solidFill>
              </a:defRPr>
            </a:lvl9pPr>
          </a:lstStyle>
          <a:p>
            <a:r>
              <a:rPr lang="en-GB" dirty="0"/>
              <a:t>Click to edit Master subtitle style</a:t>
            </a:r>
          </a:p>
        </p:txBody>
      </p:sp>
      <p:sp>
        <p:nvSpPr>
          <p:cNvPr id="21" name="Text Placeholder 20"/>
          <p:cNvSpPr>
            <a:spLocks noGrp="1"/>
          </p:cNvSpPr>
          <p:nvPr>
            <p:ph type="body" sz="quarter" idx="13" hasCustomPrompt="1"/>
          </p:nvPr>
        </p:nvSpPr>
        <p:spPr>
          <a:xfrm>
            <a:off x="647836" y="2591407"/>
            <a:ext cx="7198125" cy="215949"/>
          </a:xfrm>
        </p:spPr>
        <p:txBody>
          <a:bodyPr>
            <a:noAutofit/>
          </a:bodyPr>
          <a:lstStyle>
            <a:lvl1pPr marL="0" indent="0">
              <a:buNone/>
              <a:defRPr sz="1300">
                <a:solidFill>
                  <a:schemeClr val="tx2"/>
                </a:solidFill>
              </a:defRPr>
            </a:lvl1pPr>
            <a:lvl2pPr marL="256815" indent="0">
              <a:buNone/>
              <a:defRPr>
                <a:solidFill>
                  <a:schemeClr val="accent2"/>
                </a:solidFill>
              </a:defRPr>
            </a:lvl2pPr>
            <a:lvl3pPr marL="513629" indent="0">
              <a:buNone/>
              <a:defRPr>
                <a:solidFill>
                  <a:schemeClr val="accent2"/>
                </a:solidFill>
              </a:defRPr>
            </a:lvl3pPr>
            <a:lvl4pPr marL="770444" indent="0">
              <a:buNone/>
              <a:defRPr>
                <a:solidFill>
                  <a:schemeClr val="accent2"/>
                </a:solidFill>
              </a:defRPr>
            </a:lvl4pPr>
            <a:lvl5pPr marL="1027257" indent="0">
              <a:buNone/>
              <a:defRPr>
                <a:solidFill>
                  <a:schemeClr val="accent2"/>
                </a:solidFill>
              </a:defRPr>
            </a:lvl5pPr>
          </a:lstStyle>
          <a:p>
            <a:pPr lvl="0"/>
            <a:r>
              <a:rPr lang="en-GB" dirty="0"/>
              <a:t>Name, title</a:t>
            </a:r>
          </a:p>
        </p:txBody>
      </p:sp>
      <p:sp>
        <p:nvSpPr>
          <p:cNvPr id="22" name="Text Placeholder 20"/>
          <p:cNvSpPr>
            <a:spLocks noGrp="1"/>
          </p:cNvSpPr>
          <p:nvPr>
            <p:ph type="body" sz="quarter" idx="14" hasCustomPrompt="1"/>
          </p:nvPr>
        </p:nvSpPr>
        <p:spPr>
          <a:xfrm>
            <a:off x="647836" y="2843349"/>
            <a:ext cx="7198125" cy="215949"/>
          </a:xfrm>
        </p:spPr>
        <p:txBody>
          <a:bodyPr>
            <a:noAutofit/>
          </a:bodyPr>
          <a:lstStyle>
            <a:lvl1pPr marL="0" indent="0">
              <a:buNone/>
              <a:defRPr sz="1300">
                <a:solidFill>
                  <a:schemeClr val="tx2"/>
                </a:solidFill>
              </a:defRPr>
            </a:lvl1pPr>
            <a:lvl2pPr marL="256815" indent="0">
              <a:buNone/>
              <a:defRPr>
                <a:solidFill>
                  <a:schemeClr val="accent2"/>
                </a:solidFill>
              </a:defRPr>
            </a:lvl2pPr>
            <a:lvl3pPr marL="513629" indent="0">
              <a:buNone/>
              <a:defRPr>
                <a:solidFill>
                  <a:schemeClr val="accent2"/>
                </a:solidFill>
              </a:defRPr>
            </a:lvl3pPr>
            <a:lvl4pPr marL="770444" indent="0">
              <a:buNone/>
              <a:defRPr>
                <a:solidFill>
                  <a:schemeClr val="accent2"/>
                </a:solidFill>
              </a:defRPr>
            </a:lvl4pPr>
            <a:lvl5pPr marL="1027257" indent="0">
              <a:buNone/>
              <a:defRPr>
                <a:solidFill>
                  <a:schemeClr val="accent2"/>
                </a:solidFill>
              </a:defRPr>
            </a:lvl5pPr>
          </a:lstStyle>
          <a:p>
            <a:pPr lvl="0"/>
            <a:r>
              <a:rPr lang="en-GB" dirty="0"/>
              <a:t>Date</a:t>
            </a:r>
          </a:p>
        </p:txBody>
      </p:sp>
      <p:grpSp>
        <p:nvGrpSpPr>
          <p:cNvPr id="10" name="Pulse"/>
          <p:cNvGrpSpPr/>
          <p:nvPr userDrawn="1"/>
        </p:nvGrpSpPr>
        <p:grpSpPr>
          <a:xfrm>
            <a:off x="8749614" y="3029846"/>
            <a:ext cx="3445566" cy="3490105"/>
            <a:chOff x="8751888" y="3030538"/>
            <a:chExt cx="3446462" cy="3490913"/>
          </a:xfrm>
          <a:solidFill>
            <a:schemeClr val="accent1"/>
          </a:solidFill>
        </p:grpSpPr>
        <p:sp>
          <p:nvSpPr>
            <p:cNvPr id="11" name="Freeform 5"/>
            <p:cNvSpPr>
              <a:spLocks/>
            </p:cNvSpPr>
            <p:nvPr userDrawn="1"/>
          </p:nvSpPr>
          <p:spPr bwMode="auto">
            <a:xfrm>
              <a:off x="9196388" y="3902076"/>
              <a:ext cx="449263" cy="1120775"/>
            </a:xfrm>
            <a:custGeom>
              <a:avLst/>
              <a:gdLst>
                <a:gd name="T0" fmla="*/ 71 w 142"/>
                <a:gd name="T1" fmla="*/ 355 h 355"/>
                <a:gd name="T2" fmla="*/ 71 w 142"/>
                <a:gd name="T3" fmla="*/ 355 h 355"/>
                <a:gd name="T4" fmla="*/ 0 w 142"/>
                <a:gd name="T5" fmla="*/ 284 h 355"/>
                <a:gd name="T6" fmla="*/ 0 w 142"/>
                <a:gd name="T7" fmla="*/ 71 h 355"/>
                <a:gd name="T8" fmla="*/ 71 w 142"/>
                <a:gd name="T9" fmla="*/ 0 h 355"/>
                <a:gd name="T10" fmla="*/ 142 w 142"/>
                <a:gd name="T11" fmla="*/ 71 h 355"/>
                <a:gd name="T12" fmla="*/ 142 w 142"/>
                <a:gd name="T13" fmla="*/ 284 h 355"/>
                <a:gd name="T14" fmla="*/ 71 w 142"/>
                <a:gd name="T15" fmla="*/ 355 h 3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2" h="355">
                  <a:moveTo>
                    <a:pt x="71" y="355"/>
                  </a:moveTo>
                  <a:cubicBezTo>
                    <a:pt x="71" y="355"/>
                    <a:pt x="71" y="355"/>
                    <a:pt x="71" y="355"/>
                  </a:cubicBezTo>
                  <a:cubicBezTo>
                    <a:pt x="32" y="355"/>
                    <a:pt x="0" y="323"/>
                    <a:pt x="0" y="284"/>
                  </a:cubicBezTo>
                  <a:cubicBezTo>
                    <a:pt x="0" y="71"/>
                    <a:pt x="0" y="71"/>
                    <a:pt x="0" y="71"/>
                  </a:cubicBezTo>
                  <a:cubicBezTo>
                    <a:pt x="0" y="32"/>
                    <a:pt x="32" y="0"/>
                    <a:pt x="71" y="0"/>
                  </a:cubicBezTo>
                  <a:cubicBezTo>
                    <a:pt x="110" y="0"/>
                    <a:pt x="142" y="32"/>
                    <a:pt x="142" y="71"/>
                  </a:cubicBezTo>
                  <a:cubicBezTo>
                    <a:pt x="142" y="284"/>
                    <a:pt x="142" y="284"/>
                    <a:pt x="142" y="284"/>
                  </a:cubicBezTo>
                  <a:cubicBezTo>
                    <a:pt x="142" y="323"/>
                    <a:pt x="110" y="355"/>
                    <a:pt x="71" y="35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180" fontAlgn="auto">
                <a:spcBef>
                  <a:spcPts val="0"/>
                </a:spcBef>
                <a:spcAft>
                  <a:spcPts val="0"/>
                </a:spcAft>
                <a:buClr>
                  <a:prstClr val="black"/>
                </a:buClr>
              </a:pPr>
              <a:endParaRPr lang="en-GB" sz="2096" dirty="0">
                <a:solidFill>
                  <a:prstClr val="black"/>
                </a:solidFill>
                <a:latin typeface="Arial"/>
              </a:endParaRPr>
            </a:p>
          </p:txBody>
        </p:sp>
        <p:sp>
          <p:nvSpPr>
            <p:cNvPr id="12" name="Freeform 6"/>
            <p:cNvSpPr>
              <a:spLocks/>
            </p:cNvSpPr>
            <p:nvPr userDrawn="1"/>
          </p:nvSpPr>
          <p:spPr bwMode="auto">
            <a:xfrm>
              <a:off x="8751888" y="4551363"/>
              <a:ext cx="265113" cy="449263"/>
            </a:xfrm>
            <a:custGeom>
              <a:avLst/>
              <a:gdLst>
                <a:gd name="T0" fmla="*/ 42 w 84"/>
                <a:gd name="T1" fmla="*/ 142 h 142"/>
                <a:gd name="T2" fmla="*/ 42 w 84"/>
                <a:gd name="T3" fmla="*/ 142 h 142"/>
                <a:gd name="T4" fmla="*/ 0 w 84"/>
                <a:gd name="T5" fmla="*/ 99 h 142"/>
                <a:gd name="T6" fmla="*/ 0 w 84"/>
                <a:gd name="T7" fmla="*/ 42 h 142"/>
                <a:gd name="T8" fmla="*/ 42 w 84"/>
                <a:gd name="T9" fmla="*/ 0 h 142"/>
                <a:gd name="T10" fmla="*/ 84 w 84"/>
                <a:gd name="T11" fmla="*/ 42 h 142"/>
                <a:gd name="T12" fmla="*/ 84 w 84"/>
                <a:gd name="T13" fmla="*/ 99 h 142"/>
                <a:gd name="T14" fmla="*/ 42 w 84"/>
                <a:gd name="T15" fmla="*/ 142 h 1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4" h="142">
                  <a:moveTo>
                    <a:pt x="42" y="142"/>
                  </a:moveTo>
                  <a:cubicBezTo>
                    <a:pt x="42" y="142"/>
                    <a:pt x="42" y="142"/>
                    <a:pt x="42" y="142"/>
                  </a:cubicBezTo>
                  <a:cubicBezTo>
                    <a:pt x="18" y="142"/>
                    <a:pt x="0" y="123"/>
                    <a:pt x="0" y="99"/>
                  </a:cubicBezTo>
                  <a:cubicBezTo>
                    <a:pt x="0" y="42"/>
                    <a:pt x="0" y="42"/>
                    <a:pt x="0" y="42"/>
                  </a:cubicBezTo>
                  <a:cubicBezTo>
                    <a:pt x="0" y="19"/>
                    <a:pt x="18" y="0"/>
                    <a:pt x="42" y="0"/>
                  </a:cubicBezTo>
                  <a:cubicBezTo>
                    <a:pt x="65" y="0"/>
                    <a:pt x="84" y="19"/>
                    <a:pt x="84" y="42"/>
                  </a:cubicBezTo>
                  <a:cubicBezTo>
                    <a:pt x="84" y="99"/>
                    <a:pt x="84" y="99"/>
                    <a:pt x="84" y="99"/>
                  </a:cubicBezTo>
                  <a:cubicBezTo>
                    <a:pt x="84" y="123"/>
                    <a:pt x="65" y="142"/>
                    <a:pt x="42" y="14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180" fontAlgn="auto">
                <a:spcBef>
                  <a:spcPts val="0"/>
                </a:spcBef>
                <a:spcAft>
                  <a:spcPts val="0"/>
                </a:spcAft>
                <a:buClr>
                  <a:prstClr val="black"/>
                </a:buClr>
              </a:pPr>
              <a:endParaRPr lang="en-GB" sz="2096" dirty="0">
                <a:solidFill>
                  <a:prstClr val="black"/>
                </a:solidFill>
                <a:latin typeface="Arial"/>
              </a:endParaRPr>
            </a:p>
          </p:txBody>
        </p:sp>
        <p:sp>
          <p:nvSpPr>
            <p:cNvPr id="14" name="Freeform 7"/>
            <p:cNvSpPr>
              <a:spLocks/>
            </p:cNvSpPr>
            <p:nvPr userDrawn="1"/>
          </p:nvSpPr>
          <p:spPr bwMode="auto">
            <a:xfrm>
              <a:off x="11436350" y="4529138"/>
              <a:ext cx="449263" cy="1117600"/>
            </a:xfrm>
            <a:custGeom>
              <a:avLst/>
              <a:gdLst>
                <a:gd name="T0" fmla="*/ 71 w 142"/>
                <a:gd name="T1" fmla="*/ 354 h 354"/>
                <a:gd name="T2" fmla="*/ 71 w 142"/>
                <a:gd name="T3" fmla="*/ 354 h 354"/>
                <a:gd name="T4" fmla="*/ 0 w 142"/>
                <a:gd name="T5" fmla="*/ 283 h 354"/>
                <a:gd name="T6" fmla="*/ 0 w 142"/>
                <a:gd name="T7" fmla="*/ 71 h 354"/>
                <a:gd name="T8" fmla="*/ 71 w 142"/>
                <a:gd name="T9" fmla="*/ 0 h 354"/>
                <a:gd name="T10" fmla="*/ 142 w 142"/>
                <a:gd name="T11" fmla="*/ 71 h 354"/>
                <a:gd name="T12" fmla="*/ 142 w 142"/>
                <a:gd name="T13" fmla="*/ 283 h 354"/>
                <a:gd name="T14" fmla="*/ 71 w 142"/>
                <a:gd name="T15" fmla="*/ 354 h 35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2" h="354">
                  <a:moveTo>
                    <a:pt x="71" y="354"/>
                  </a:moveTo>
                  <a:cubicBezTo>
                    <a:pt x="71" y="354"/>
                    <a:pt x="71" y="354"/>
                    <a:pt x="71" y="354"/>
                  </a:cubicBezTo>
                  <a:cubicBezTo>
                    <a:pt x="32" y="354"/>
                    <a:pt x="0" y="322"/>
                    <a:pt x="0" y="283"/>
                  </a:cubicBezTo>
                  <a:cubicBezTo>
                    <a:pt x="0" y="71"/>
                    <a:pt x="0" y="71"/>
                    <a:pt x="0" y="71"/>
                  </a:cubicBezTo>
                  <a:cubicBezTo>
                    <a:pt x="0" y="32"/>
                    <a:pt x="32" y="0"/>
                    <a:pt x="71" y="0"/>
                  </a:cubicBezTo>
                  <a:cubicBezTo>
                    <a:pt x="110" y="0"/>
                    <a:pt x="142" y="32"/>
                    <a:pt x="142" y="71"/>
                  </a:cubicBezTo>
                  <a:cubicBezTo>
                    <a:pt x="142" y="283"/>
                    <a:pt x="142" y="283"/>
                    <a:pt x="142" y="283"/>
                  </a:cubicBezTo>
                  <a:cubicBezTo>
                    <a:pt x="142" y="322"/>
                    <a:pt x="110" y="354"/>
                    <a:pt x="71" y="35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180" fontAlgn="auto">
                <a:spcBef>
                  <a:spcPts val="0"/>
                </a:spcBef>
                <a:spcAft>
                  <a:spcPts val="0"/>
                </a:spcAft>
                <a:buClr>
                  <a:prstClr val="black"/>
                </a:buClr>
              </a:pPr>
              <a:endParaRPr lang="en-GB" sz="2096" dirty="0">
                <a:solidFill>
                  <a:prstClr val="black"/>
                </a:solidFill>
                <a:latin typeface="Arial"/>
              </a:endParaRPr>
            </a:p>
          </p:txBody>
        </p:sp>
        <p:sp>
          <p:nvSpPr>
            <p:cNvPr id="15" name="Freeform 8"/>
            <p:cNvSpPr>
              <a:spLocks/>
            </p:cNvSpPr>
            <p:nvPr userDrawn="1"/>
          </p:nvSpPr>
          <p:spPr bwMode="auto">
            <a:xfrm>
              <a:off x="9869488" y="3030538"/>
              <a:ext cx="560388" cy="2506663"/>
            </a:xfrm>
            <a:custGeom>
              <a:avLst/>
              <a:gdLst>
                <a:gd name="T0" fmla="*/ 88 w 177"/>
                <a:gd name="T1" fmla="*/ 794 h 794"/>
                <a:gd name="T2" fmla="*/ 88 w 177"/>
                <a:gd name="T3" fmla="*/ 794 h 794"/>
                <a:gd name="T4" fmla="*/ 0 w 177"/>
                <a:gd name="T5" fmla="*/ 705 h 794"/>
                <a:gd name="T6" fmla="*/ 0 w 177"/>
                <a:gd name="T7" fmla="*/ 89 h 794"/>
                <a:gd name="T8" fmla="*/ 88 w 177"/>
                <a:gd name="T9" fmla="*/ 0 h 794"/>
                <a:gd name="T10" fmla="*/ 177 w 177"/>
                <a:gd name="T11" fmla="*/ 89 h 794"/>
                <a:gd name="T12" fmla="*/ 177 w 177"/>
                <a:gd name="T13" fmla="*/ 705 h 794"/>
                <a:gd name="T14" fmla="*/ 88 w 177"/>
                <a:gd name="T15" fmla="*/ 794 h 7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7" h="794">
                  <a:moveTo>
                    <a:pt x="88" y="794"/>
                  </a:moveTo>
                  <a:cubicBezTo>
                    <a:pt x="88" y="794"/>
                    <a:pt x="88" y="794"/>
                    <a:pt x="88" y="794"/>
                  </a:cubicBezTo>
                  <a:cubicBezTo>
                    <a:pt x="40" y="794"/>
                    <a:pt x="0" y="754"/>
                    <a:pt x="0" y="705"/>
                  </a:cubicBezTo>
                  <a:cubicBezTo>
                    <a:pt x="0" y="89"/>
                    <a:pt x="0" y="89"/>
                    <a:pt x="0" y="89"/>
                  </a:cubicBezTo>
                  <a:cubicBezTo>
                    <a:pt x="0" y="40"/>
                    <a:pt x="40" y="0"/>
                    <a:pt x="88" y="0"/>
                  </a:cubicBezTo>
                  <a:cubicBezTo>
                    <a:pt x="137" y="0"/>
                    <a:pt x="177" y="40"/>
                    <a:pt x="177" y="89"/>
                  </a:cubicBezTo>
                  <a:cubicBezTo>
                    <a:pt x="177" y="705"/>
                    <a:pt x="177" y="705"/>
                    <a:pt x="177" y="705"/>
                  </a:cubicBezTo>
                  <a:cubicBezTo>
                    <a:pt x="177" y="754"/>
                    <a:pt x="137" y="794"/>
                    <a:pt x="88" y="79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180" fontAlgn="auto">
                <a:spcBef>
                  <a:spcPts val="0"/>
                </a:spcBef>
                <a:spcAft>
                  <a:spcPts val="0"/>
                </a:spcAft>
                <a:buClr>
                  <a:prstClr val="black"/>
                </a:buClr>
              </a:pPr>
              <a:endParaRPr lang="en-GB" sz="2096" dirty="0">
                <a:solidFill>
                  <a:prstClr val="black"/>
                </a:solidFill>
                <a:latin typeface="Arial"/>
              </a:endParaRPr>
            </a:p>
          </p:txBody>
        </p:sp>
        <p:sp>
          <p:nvSpPr>
            <p:cNvPr id="16" name="Freeform 9"/>
            <p:cNvSpPr>
              <a:spLocks/>
            </p:cNvSpPr>
            <p:nvPr userDrawn="1"/>
          </p:nvSpPr>
          <p:spPr bwMode="auto">
            <a:xfrm>
              <a:off x="10653713" y="4014788"/>
              <a:ext cx="558800" cy="2506663"/>
            </a:xfrm>
            <a:custGeom>
              <a:avLst/>
              <a:gdLst>
                <a:gd name="T0" fmla="*/ 88 w 177"/>
                <a:gd name="T1" fmla="*/ 794 h 794"/>
                <a:gd name="T2" fmla="*/ 88 w 177"/>
                <a:gd name="T3" fmla="*/ 794 h 794"/>
                <a:gd name="T4" fmla="*/ 0 w 177"/>
                <a:gd name="T5" fmla="*/ 705 h 794"/>
                <a:gd name="T6" fmla="*/ 0 w 177"/>
                <a:gd name="T7" fmla="*/ 88 h 794"/>
                <a:gd name="T8" fmla="*/ 88 w 177"/>
                <a:gd name="T9" fmla="*/ 0 h 794"/>
                <a:gd name="T10" fmla="*/ 177 w 177"/>
                <a:gd name="T11" fmla="*/ 88 h 794"/>
                <a:gd name="T12" fmla="*/ 177 w 177"/>
                <a:gd name="T13" fmla="*/ 705 h 794"/>
                <a:gd name="T14" fmla="*/ 88 w 177"/>
                <a:gd name="T15" fmla="*/ 794 h 7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7" h="794">
                  <a:moveTo>
                    <a:pt x="88" y="794"/>
                  </a:moveTo>
                  <a:cubicBezTo>
                    <a:pt x="88" y="794"/>
                    <a:pt x="88" y="794"/>
                    <a:pt x="88" y="794"/>
                  </a:cubicBezTo>
                  <a:cubicBezTo>
                    <a:pt x="40" y="794"/>
                    <a:pt x="0" y="754"/>
                    <a:pt x="0" y="705"/>
                  </a:cubicBezTo>
                  <a:cubicBezTo>
                    <a:pt x="0" y="88"/>
                    <a:pt x="0" y="88"/>
                    <a:pt x="0" y="88"/>
                  </a:cubicBezTo>
                  <a:cubicBezTo>
                    <a:pt x="0" y="40"/>
                    <a:pt x="40" y="0"/>
                    <a:pt x="88" y="0"/>
                  </a:cubicBezTo>
                  <a:cubicBezTo>
                    <a:pt x="137" y="0"/>
                    <a:pt x="177" y="40"/>
                    <a:pt x="177" y="88"/>
                  </a:cubicBezTo>
                  <a:cubicBezTo>
                    <a:pt x="177" y="705"/>
                    <a:pt x="177" y="705"/>
                    <a:pt x="177" y="705"/>
                  </a:cubicBezTo>
                  <a:cubicBezTo>
                    <a:pt x="177" y="754"/>
                    <a:pt x="137" y="794"/>
                    <a:pt x="88" y="79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180" fontAlgn="auto">
                <a:spcBef>
                  <a:spcPts val="0"/>
                </a:spcBef>
                <a:spcAft>
                  <a:spcPts val="0"/>
                </a:spcAft>
                <a:buClr>
                  <a:prstClr val="black"/>
                </a:buClr>
              </a:pPr>
              <a:endParaRPr lang="en-GB" sz="2096" dirty="0">
                <a:solidFill>
                  <a:prstClr val="black"/>
                </a:solidFill>
                <a:latin typeface="Arial"/>
              </a:endParaRPr>
            </a:p>
          </p:txBody>
        </p:sp>
        <p:sp>
          <p:nvSpPr>
            <p:cNvPr id="17" name="Freeform 10"/>
            <p:cNvSpPr>
              <a:spLocks/>
            </p:cNvSpPr>
            <p:nvPr userDrawn="1"/>
          </p:nvSpPr>
          <p:spPr bwMode="auto">
            <a:xfrm>
              <a:off x="12058650" y="4551363"/>
              <a:ext cx="139700" cy="449263"/>
            </a:xfrm>
            <a:custGeom>
              <a:avLst/>
              <a:gdLst>
                <a:gd name="T0" fmla="*/ 44 w 44"/>
                <a:gd name="T1" fmla="*/ 0 h 142"/>
                <a:gd name="T2" fmla="*/ 0 w 44"/>
                <a:gd name="T3" fmla="*/ 42 h 142"/>
                <a:gd name="T4" fmla="*/ 0 w 44"/>
                <a:gd name="T5" fmla="*/ 99 h 142"/>
                <a:gd name="T6" fmla="*/ 44 w 44"/>
                <a:gd name="T7" fmla="*/ 142 h 142"/>
                <a:gd name="T8" fmla="*/ 44 w 44"/>
                <a:gd name="T9" fmla="*/ 0 h 142"/>
              </a:gdLst>
              <a:ahLst/>
              <a:cxnLst>
                <a:cxn ang="0">
                  <a:pos x="T0" y="T1"/>
                </a:cxn>
                <a:cxn ang="0">
                  <a:pos x="T2" y="T3"/>
                </a:cxn>
                <a:cxn ang="0">
                  <a:pos x="T4" y="T5"/>
                </a:cxn>
                <a:cxn ang="0">
                  <a:pos x="T6" y="T7"/>
                </a:cxn>
                <a:cxn ang="0">
                  <a:pos x="T8" y="T9"/>
                </a:cxn>
              </a:cxnLst>
              <a:rect l="0" t="0" r="r" b="b"/>
              <a:pathLst>
                <a:path w="44" h="142">
                  <a:moveTo>
                    <a:pt x="44" y="0"/>
                  </a:moveTo>
                  <a:cubicBezTo>
                    <a:pt x="20" y="0"/>
                    <a:pt x="0" y="19"/>
                    <a:pt x="0" y="42"/>
                  </a:cubicBezTo>
                  <a:cubicBezTo>
                    <a:pt x="0" y="99"/>
                    <a:pt x="0" y="99"/>
                    <a:pt x="0" y="99"/>
                  </a:cubicBezTo>
                  <a:cubicBezTo>
                    <a:pt x="0" y="123"/>
                    <a:pt x="20" y="142"/>
                    <a:pt x="44" y="142"/>
                  </a:cubicBezTo>
                  <a:lnTo>
                    <a:pt x="4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180" fontAlgn="auto">
                <a:spcBef>
                  <a:spcPts val="0"/>
                </a:spcBef>
                <a:spcAft>
                  <a:spcPts val="0"/>
                </a:spcAft>
                <a:buClr>
                  <a:prstClr val="black"/>
                </a:buClr>
              </a:pPr>
              <a:endParaRPr lang="en-GB" sz="2096" dirty="0">
                <a:solidFill>
                  <a:prstClr val="black"/>
                </a:solidFill>
                <a:latin typeface="Arial"/>
              </a:endParaRPr>
            </a:p>
          </p:txBody>
        </p:sp>
      </p:grpSp>
      <p:grpSp>
        <p:nvGrpSpPr>
          <p:cNvPr id="19" name="Logotype"/>
          <p:cNvGrpSpPr/>
          <p:nvPr userDrawn="1"/>
        </p:nvGrpSpPr>
        <p:grpSpPr>
          <a:xfrm>
            <a:off x="641189" y="530770"/>
            <a:ext cx="1383679" cy="288542"/>
            <a:chOff x="9501453" y="6148765"/>
            <a:chExt cx="2047875" cy="427037"/>
          </a:xfrm>
          <a:solidFill>
            <a:schemeClr val="bg2"/>
          </a:solidFill>
        </p:grpSpPr>
        <p:sp>
          <p:nvSpPr>
            <p:cNvPr id="20" name="Freeform 5"/>
            <p:cNvSpPr>
              <a:spLocks noEditPoints="1"/>
            </p:cNvSpPr>
            <p:nvPr userDrawn="1"/>
          </p:nvSpPr>
          <p:spPr bwMode="auto">
            <a:xfrm>
              <a:off x="11206428" y="6231315"/>
              <a:ext cx="342900" cy="344487"/>
            </a:xfrm>
            <a:custGeom>
              <a:avLst/>
              <a:gdLst>
                <a:gd name="T0" fmla="*/ 43 w 91"/>
                <a:gd name="T1" fmla="*/ 2 h 91"/>
                <a:gd name="T2" fmla="*/ 2 w 91"/>
                <a:gd name="T3" fmla="*/ 44 h 91"/>
                <a:gd name="T4" fmla="*/ 46 w 91"/>
                <a:gd name="T5" fmla="*/ 91 h 91"/>
                <a:gd name="T6" fmla="*/ 74 w 91"/>
                <a:gd name="T7" fmla="*/ 77 h 91"/>
                <a:gd name="T8" fmla="*/ 74 w 91"/>
                <a:gd name="T9" fmla="*/ 90 h 91"/>
                <a:gd name="T10" fmla="*/ 91 w 91"/>
                <a:gd name="T11" fmla="*/ 90 h 91"/>
                <a:gd name="T12" fmla="*/ 91 w 91"/>
                <a:gd name="T13" fmla="*/ 47 h 91"/>
                <a:gd name="T14" fmla="*/ 43 w 91"/>
                <a:gd name="T15" fmla="*/ 2 h 91"/>
                <a:gd name="T16" fmla="*/ 72 w 91"/>
                <a:gd name="T17" fmla="*/ 48 h 91"/>
                <a:gd name="T18" fmla="*/ 43 w 91"/>
                <a:gd name="T19" fmla="*/ 72 h 91"/>
                <a:gd name="T20" fmla="*/ 21 w 91"/>
                <a:gd name="T21" fmla="*/ 50 h 91"/>
                <a:gd name="T22" fmla="*/ 46 w 91"/>
                <a:gd name="T23" fmla="*/ 21 h 91"/>
                <a:gd name="T24" fmla="*/ 72 w 91"/>
                <a:gd name="T25" fmla="*/ 45 h 91"/>
                <a:gd name="T26" fmla="*/ 72 w 91"/>
                <a:gd name="T27" fmla="*/ 48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1" h="91">
                  <a:moveTo>
                    <a:pt x="43" y="2"/>
                  </a:moveTo>
                  <a:cubicBezTo>
                    <a:pt x="21" y="4"/>
                    <a:pt x="3" y="22"/>
                    <a:pt x="2" y="44"/>
                  </a:cubicBezTo>
                  <a:cubicBezTo>
                    <a:pt x="0" y="70"/>
                    <a:pt x="21" y="91"/>
                    <a:pt x="46" y="91"/>
                  </a:cubicBezTo>
                  <a:cubicBezTo>
                    <a:pt x="56" y="91"/>
                    <a:pt x="68" y="87"/>
                    <a:pt x="74" y="77"/>
                  </a:cubicBezTo>
                  <a:cubicBezTo>
                    <a:pt x="74" y="90"/>
                    <a:pt x="74" y="90"/>
                    <a:pt x="74" y="90"/>
                  </a:cubicBezTo>
                  <a:cubicBezTo>
                    <a:pt x="91" y="90"/>
                    <a:pt x="91" y="90"/>
                    <a:pt x="91" y="90"/>
                  </a:cubicBezTo>
                  <a:cubicBezTo>
                    <a:pt x="91" y="47"/>
                    <a:pt x="91" y="47"/>
                    <a:pt x="91" y="47"/>
                  </a:cubicBezTo>
                  <a:cubicBezTo>
                    <a:pt x="91" y="20"/>
                    <a:pt x="69" y="0"/>
                    <a:pt x="43" y="2"/>
                  </a:cubicBezTo>
                  <a:close/>
                  <a:moveTo>
                    <a:pt x="72" y="48"/>
                  </a:moveTo>
                  <a:cubicBezTo>
                    <a:pt x="71" y="63"/>
                    <a:pt x="58" y="74"/>
                    <a:pt x="43" y="72"/>
                  </a:cubicBezTo>
                  <a:cubicBezTo>
                    <a:pt x="32" y="71"/>
                    <a:pt x="22" y="61"/>
                    <a:pt x="21" y="50"/>
                  </a:cubicBezTo>
                  <a:cubicBezTo>
                    <a:pt x="19" y="34"/>
                    <a:pt x="31" y="21"/>
                    <a:pt x="46" y="21"/>
                  </a:cubicBezTo>
                  <a:cubicBezTo>
                    <a:pt x="60" y="21"/>
                    <a:pt x="71" y="32"/>
                    <a:pt x="72" y="45"/>
                  </a:cubicBezTo>
                  <a:lnTo>
                    <a:pt x="72" y="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180" fontAlgn="auto">
                <a:spcBef>
                  <a:spcPts val="0"/>
                </a:spcBef>
                <a:spcAft>
                  <a:spcPts val="0"/>
                </a:spcAft>
                <a:buClr>
                  <a:prstClr val="black"/>
                </a:buClr>
              </a:pPr>
              <a:endParaRPr lang="en-US" sz="2096" dirty="0">
                <a:solidFill>
                  <a:prstClr val="black"/>
                </a:solidFill>
                <a:latin typeface="Arial"/>
              </a:endParaRPr>
            </a:p>
          </p:txBody>
        </p:sp>
        <p:sp>
          <p:nvSpPr>
            <p:cNvPr id="23" name="Freeform 6"/>
            <p:cNvSpPr>
              <a:spLocks noEditPoints="1"/>
            </p:cNvSpPr>
            <p:nvPr userDrawn="1"/>
          </p:nvSpPr>
          <p:spPr bwMode="auto">
            <a:xfrm>
              <a:off x="10849241" y="6236077"/>
              <a:ext cx="334963" cy="339725"/>
            </a:xfrm>
            <a:custGeom>
              <a:avLst/>
              <a:gdLst>
                <a:gd name="T0" fmla="*/ 44 w 89"/>
                <a:gd name="T1" fmla="*/ 1 h 90"/>
                <a:gd name="T2" fmla="*/ 0 w 89"/>
                <a:gd name="T3" fmla="*/ 46 h 90"/>
                <a:gd name="T4" fmla="*/ 45 w 89"/>
                <a:gd name="T5" fmla="*/ 90 h 90"/>
                <a:gd name="T6" fmla="*/ 86 w 89"/>
                <a:gd name="T7" fmla="*/ 63 h 90"/>
                <a:gd name="T8" fmla="*/ 69 w 89"/>
                <a:gd name="T9" fmla="*/ 58 h 90"/>
                <a:gd name="T10" fmla="*/ 50 w 89"/>
                <a:gd name="T11" fmla="*/ 72 h 90"/>
                <a:gd name="T12" fmla="*/ 22 w 89"/>
                <a:gd name="T13" fmla="*/ 59 h 90"/>
                <a:gd name="T14" fmla="*/ 89 w 89"/>
                <a:gd name="T15" fmla="*/ 41 h 90"/>
                <a:gd name="T16" fmla="*/ 44 w 89"/>
                <a:gd name="T17" fmla="*/ 1 h 90"/>
                <a:gd name="T18" fmla="*/ 19 w 89"/>
                <a:gd name="T19" fmla="*/ 44 h 90"/>
                <a:gd name="T20" fmla="*/ 36 w 89"/>
                <a:gd name="T21" fmla="*/ 19 h 90"/>
                <a:gd name="T22" fmla="*/ 67 w 89"/>
                <a:gd name="T23" fmla="*/ 31 h 90"/>
                <a:gd name="T24" fmla="*/ 19 w 89"/>
                <a:gd name="T25" fmla="*/ 44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9" h="90">
                  <a:moveTo>
                    <a:pt x="44" y="1"/>
                  </a:moveTo>
                  <a:cubicBezTo>
                    <a:pt x="20" y="2"/>
                    <a:pt x="0" y="20"/>
                    <a:pt x="0" y="46"/>
                  </a:cubicBezTo>
                  <a:cubicBezTo>
                    <a:pt x="0" y="70"/>
                    <a:pt x="20" y="90"/>
                    <a:pt x="45" y="90"/>
                  </a:cubicBezTo>
                  <a:cubicBezTo>
                    <a:pt x="62" y="90"/>
                    <a:pt x="79" y="80"/>
                    <a:pt x="86" y="63"/>
                  </a:cubicBezTo>
                  <a:cubicBezTo>
                    <a:pt x="69" y="58"/>
                    <a:pt x="69" y="58"/>
                    <a:pt x="69" y="58"/>
                  </a:cubicBezTo>
                  <a:cubicBezTo>
                    <a:pt x="66" y="65"/>
                    <a:pt x="58" y="71"/>
                    <a:pt x="50" y="72"/>
                  </a:cubicBezTo>
                  <a:cubicBezTo>
                    <a:pt x="38" y="75"/>
                    <a:pt x="26" y="67"/>
                    <a:pt x="22" y="59"/>
                  </a:cubicBezTo>
                  <a:cubicBezTo>
                    <a:pt x="89" y="41"/>
                    <a:pt x="89" y="41"/>
                    <a:pt x="89" y="41"/>
                  </a:cubicBezTo>
                  <a:cubicBezTo>
                    <a:pt x="87" y="24"/>
                    <a:pt x="72" y="0"/>
                    <a:pt x="44" y="1"/>
                  </a:cubicBezTo>
                  <a:close/>
                  <a:moveTo>
                    <a:pt x="19" y="44"/>
                  </a:moveTo>
                  <a:cubicBezTo>
                    <a:pt x="19" y="34"/>
                    <a:pt x="24" y="24"/>
                    <a:pt x="36" y="19"/>
                  </a:cubicBezTo>
                  <a:cubicBezTo>
                    <a:pt x="50" y="14"/>
                    <a:pt x="62" y="21"/>
                    <a:pt x="67" y="31"/>
                  </a:cubicBezTo>
                  <a:lnTo>
                    <a:pt x="19" y="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180" fontAlgn="auto">
                <a:spcBef>
                  <a:spcPts val="0"/>
                </a:spcBef>
                <a:spcAft>
                  <a:spcPts val="0"/>
                </a:spcAft>
                <a:buClr>
                  <a:prstClr val="black"/>
                </a:buClr>
              </a:pPr>
              <a:endParaRPr lang="en-US" sz="2096" dirty="0">
                <a:solidFill>
                  <a:prstClr val="black"/>
                </a:solidFill>
                <a:latin typeface="Arial"/>
              </a:endParaRPr>
            </a:p>
          </p:txBody>
        </p:sp>
        <p:sp>
          <p:nvSpPr>
            <p:cNvPr id="24" name="Freeform 7"/>
            <p:cNvSpPr>
              <a:spLocks/>
            </p:cNvSpPr>
            <p:nvPr userDrawn="1"/>
          </p:nvSpPr>
          <p:spPr bwMode="auto">
            <a:xfrm>
              <a:off x="10292028" y="6239252"/>
              <a:ext cx="166688" cy="333375"/>
            </a:xfrm>
            <a:custGeom>
              <a:avLst/>
              <a:gdLst>
                <a:gd name="T0" fmla="*/ 44 w 44"/>
                <a:gd name="T1" fmla="*/ 18 h 88"/>
                <a:gd name="T2" fmla="*/ 44 w 44"/>
                <a:gd name="T3" fmla="*/ 0 h 88"/>
                <a:gd name="T4" fmla="*/ 19 w 44"/>
                <a:gd name="T5" fmla="*/ 13 h 88"/>
                <a:gd name="T6" fmla="*/ 19 w 44"/>
                <a:gd name="T7" fmla="*/ 3 h 88"/>
                <a:gd name="T8" fmla="*/ 0 w 44"/>
                <a:gd name="T9" fmla="*/ 3 h 88"/>
                <a:gd name="T10" fmla="*/ 0 w 44"/>
                <a:gd name="T11" fmla="*/ 44 h 88"/>
                <a:gd name="T12" fmla="*/ 0 w 44"/>
                <a:gd name="T13" fmla="*/ 88 h 88"/>
                <a:gd name="T14" fmla="*/ 20 w 44"/>
                <a:gd name="T15" fmla="*/ 88 h 88"/>
                <a:gd name="T16" fmla="*/ 20 w 44"/>
                <a:gd name="T17" fmla="*/ 46 h 88"/>
                <a:gd name="T18" fmla="*/ 44 w 44"/>
                <a:gd name="T19" fmla="*/ 1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 h="88">
                  <a:moveTo>
                    <a:pt x="44" y="18"/>
                  </a:moveTo>
                  <a:cubicBezTo>
                    <a:pt x="44" y="0"/>
                    <a:pt x="44" y="0"/>
                    <a:pt x="44" y="0"/>
                  </a:cubicBezTo>
                  <a:cubicBezTo>
                    <a:pt x="28" y="0"/>
                    <a:pt x="22" y="8"/>
                    <a:pt x="19" y="13"/>
                  </a:cubicBezTo>
                  <a:cubicBezTo>
                    <a:pt x="19" y="3"/>
                    <a:pt x="19" y="3"/>
                    <a:pt x="19" y="3"/>
                  </a:cubicBezTo>
                  <a:cubicBezTo>
                    <a:pt x="0" y="3"/>
                    <a:pt x="0" y="3"/>
                    <a:pt x="0" y="3"/>
                  </a:cubicBezTo>
                  <a:cubicBezTo>
                    <a:pt x="0" y="44"/>
                    <a:pt x="0" y="44"/>
                    <a:pt x="0" y="44"/>
                  </a:cubicBezTo>
                  <a:cubicBezTo>
                    <a:pt x="0" y="88"/>
                    <a:pt x="0" y="88"/>
                    <a:pt x="0" y="88"/>
                  </a:cubicBezTo>
                  <a:cubicBezTo>
                    <a:pt x="20" y="88"/>
                    <a:pt x="20" y="88"/>
                    <a:pt x="20" y="88"/>
                  </a:cubicBezTo>
                  <a:cubicBezTo>
                    <a:pt x="20" y="62"/>
                    <a:pt x="20" y="62"/>
                    <a:pt x="20" y="46"/>
                  </a:cubicBezTo>
                  <a:cubicBezTo>
                    <a:pt x="20" y="26"/>
                    <a:pt x="31" y="19"/>
                    <a:pt x="44"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180" fontAlgn="auto">
                <a:spcBef>
                  <a:spcPts val="0"/>
                </a:spcBef>
                <a:spcAft>
                  <a:spcPts val="0"/>
                </a:spcAft>
                <a:buClr>
                  <a:prstClr val="black"/>
                </a:buClr>
              </a:pPr>
              <a:endParaRPr lang="en-US" sz="2096" dirty="0">
                <a:solidFill>
                  <a:prstClr val="black"/>
                </a:solidFill>
                <a:latin typeface="Arial"/>
              </a:endParaRPr>
            </a:p>
          </p:txBody>
        </p:sp>
        <p:sp>
          <p:nvSpPr>
            <p:cNvPr id="25" name="Freeform 8"/>
            <p:cNvSpPr>
              <a:spLocks/>
            </p:cNvSpPr>
            <p:nvPr userDrawn="1"/>
          </p:nvSpPr>
          <p:spPr bwMode="auto">
            <a:xfrm>
              <a:off x="9501453" y="6182102"/>
              <a:ext cx="369888" cy="390525"/>
            </a:xfrm>
            <a:custGeom>
              <a:avLst/>
              <a:gdLst>
                <a:gd name="T0" fmla="*/ 185 w 233"/>
                <a:gd name="T1" fmla="*/ 165 h 246"/>
                <a:gd name="T2" fmla="*/ 48 w 233"/>
                <a:gd name="T3" fmla="*/ 0 h 246"/>
                <a:gd name="T4" fmla="*/ 0 w 233"/>
                <a:gd name="T5" fmla="*/ 0 h 246"/>
                <a:gd name="T6" fmla="*/ 0 w 233"/>
                <a:gd name="T7" fmla="*/ 246 h 246"/>
                <a:gd name="T8" fmla="*/ 50 w 233"/>
                <a:gd name="T9" fmla="*/ 246 h 246"/>
                <a:gd name="T10" fmla="*/ 50 w 233"/>
                <a:gd name="T11" fmla="*/ 81 h 246"/>
                <a:gd name="T12" fmla="*/ 190 w 233"/>
                <a:gd name="T13" fmla="*/ 246 h 246"/>
                <a:gd name="T14" fmla="*/ 233 w 233"/>
                <a:gd name="T15" fmla="*/ 246 h 246"/>
                <a:gd name="T16" fmla="*/ 233 w 233"/>
                <a:gd name="T17" fmla="*/ 0 h 246"/>
                <a:gd name="T18" fmla="*/ 185 w 233"/>
                <a:gd name="T19" fmla="*/ 0 h 246"/>
                <a:gd name="T20" fmla="*/ 185 w 233"/>
                <a:gd name="T21" fmla="*/ 165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3" h="246">
                  <a:moveTo>
                    <a:pt x="185" y="165"/>
                  </a:moveTo>
                  <a:lnTo>
                    <a:pt x="48" y="0"/>
                  </a:lnTo>
                  <a:lnTo>
                    <a:pt x="0" y="0"/>
                  </a:lnTo>
                  <a:lnTo>
                    <a:pt x="0" y="246"/>
                  </a:lnTo>
                  <a:lnTo>
                    <a:pt x="50" y="246"/>
                  </a:lnTo>
                  <a:lnTo>
                    <a:pt x="50" y="81"/>
                  </a:lnTo>
                  <a:lnTo>
                    <a:pt x="190" y="246"/>
                  </a:lnTo>
                  <a:lnTo>
                    <a:pt x="233" y="246"/>
                  </a:lnTo>
                  <a:lnTo>
                    <a:pt x="233" y="0"/>
                  </a:lnTo>
                  <a:lnTo>
                    <a:pt x="185" y="0"/>
                  </a:lnTo>
                  <a:lnTo>
                    <a:pt x="185" y="16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180" fontAlgn="auto">
                <a:spcBef>
                  <a:spcPts val="0"/>
                </a:spcBef>
                <a:spcAft>
                  <a:spcPts val="0"/>
                </a:spcAft>
                <a:buClr>
                  <a:prstClr val="black"/>
                </a:buClr>
              </a:pPr>
              <a:endParaRPr lang="en-US" sz="2096" dirty="0">
                <a:solidFill>
                  <a:prstClr val="black"/>
                </a:solidFill>
                <a:latin typeface="Arial"/>
              </a:endParaRPr>
            </a:p>
          </p:txBody>
        </p:sp>
        <p:sp>
          <p:nvSpPr>
            <p:cNvPr id="26" name="Freeform 9"/>
            <p:cNvSpPr>
              <a:spLocks noEditPoints="1"/>
            </p:cNvSpPr>
            <p:nvPr userDrawn="1"/>
          </p:nvSpPr>
          <p:spPr bwMode="auto">
            <a:xfrm>
              <a:off x="10461891" y="6148765"/>
              <a:ext cx="342900" cy="427037"/>
            </a:xfrm>
            <a:custGeom>
              <a:avLst/>
              <a:gdLst>
                <a:gd name="T0" fmla="*/ 91 w 91"/>
                <a:gd name="T1" fmla="*/ 0 h 113"/>
                <a:gd name="T2" fmla="*/ 73 w 91"/>
                <a:gd name="T3" fmla="*/ 0 h 113"/>
                <a:gd name="T4" fmla="*/ 73 w 91"/>
                <a:gd name="T5" fmla="*/ 34 h 113"/>
                <a:gd name="T6" fmla="*/ 43 w 91"/>
                <a:gd name="T7" fmla="*/ 24 h 113"/>
                <a:gd name="T8" fmla="*/ 2 w 91"/>
                <a:gd name="T9" fmla="*/ 66 h 113"/>
                <a:gd name="T10" fmla="*/ 46 w 91"/>
                <a:gd name="T11" fmla="*/ 113 h 113"/>
                <a:gd name="T12" fmla="*/ 74 w 91"/>
                <a:gd name="T13" fmla="*/ 101 h 113"/>
                <a:gd name="T14" fmla="*/ 74 w 91"/>
                <a:gd name="T15" fmla="*/ 112 h 113"/>
                <a:gd name="T16" fmla="*/ 91 w 91"/>
                <a:gd name="T17" fmla="*/ 112 h 113"/>
                <a:gd name="T18" fmla="*/ 91 w 91"/>
                <a:gd name="T19" fmla="*/ 69 h 113"/>
                <a:gd name="T20" fmla="*/ 91 w 91"/>
                <a:gd name="T21" fmla="*/ 69 h 113"/>
                <a:gd name="T22" fmla="*/ 91 w 91"/>
                <a:gd name="T23" fmla="*/ 68 h 113"/>
                <a:gd name="T24" fmla="*/ 91 w 91"/>
                <a:gd name="T25" fmla="*/ 0 h 113"/>
                <a:gd name="T26" fmla="*/ 72 w 91"/>
                <a:gd name="T27" fmla="*/ 70 h 113"/>
                <a:gd name="T28" fmla="*/ 43 w 91"/>
                <a:gd name="T29" fmla="*/ 94 h 113"/>
                <a:gd name="T30" fmla="*/ 21 w 91"/>
                <a:gd name="T31" fmla="*/ 72 h 113"/>
                <a:gd name="T32" fmla="*/ 46 w 91"/>
                <a:gd name="T33" fmla="*/ 43 h 113"/>
                <a:gd name="T34" fmla="*/ 72 w 91"/>
                <a:gd name="T35" fmla="*/ 67 h 113"/>
                <a:gd name="T36" fmla="*/ 72 w 91"/>
                <a:gd name="T37" fmla="*/ 7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1" h="113">
                  <a:moveTo>
                    <a:pt x="91" y="0"/>
                  </a:moveTo>
                  <a:cubicBezTo>
                    <a:pt x="73" y="0"/>
                    <a:pt x="73" y="0"/>
                    <a:pt x="73" y="0"/>
                  </a:cubicBezTo>
                  <a:cubicBezTo>
                    <a:pt x="73" y="34"/>
                    <a:pt x="73" y="34"/>
                    <a:pt x="73" y="34"/>
                  </a:cubicBezTo>
                  <a:cubicBezTo>
                    <a:pt x="68" y="28"/>
                    <a:pt x="55" y="23"/>
                    <a:pt x="43" y="24"/>
                  </a:cubicBezTo>
                  <a:cubicBezTo>
                    <a:pt x="21" y="26"/>
                    <a:pt x="3" y="44"/>
                    <a:pt x="2" y="66"/>
                  </a:cubicBezTo>
                  <a:cubicBezTo>
                    <a:pt x="0" y="92"/>
                    <a:pt x="21" y="113"/>
                    <a:pt x="46" y="113"/>
                  </a:cubicBezTo>
                  <a:cubicBezTo>
                    <a:pt x="56" y="113"/>
                    <a:pt x="69" y="109"/>
                    <a:pt x="74" y="101"/>
                  </a:cubicBezTo>
                  <a:cubicBezTo>
                    <a:pt x="74" y="112"/>
                    <a:pt x="74" y="112"/>
                    <a:pt x="74" y="112"/>
                  </a:cubicBezTo>
                  <a:cubicBezTo>
                    <a:pt x="91" y="112"/>
                    <a:pt x="91" y="112"/>
                    <a:pt x="91" y="112"/>
                  </a:cubicBezTo>
                  <a:cubicBezTo>
                    <a:pt x="91" y="69"/>
                    <a:pt x="91" y="69"/>
                    <a:pt x="91" y="69"/>
                  </a:cubicBezTo>
                  <a:cubicBezTo>
                    <a:pt x="91" y="69"/>
                    <a:pt x="91" y="69"/>
                    <a:pt x="91" y="69"/>
                  </a:cubicBezTo>
                  <a:cubicBezTo>
                    <a:pt x="91" y="68"/>
                    <a:pt x="91" y="68"/>
                    <a:pt x="91" y="68"/>
                  </a:cubicBezTo>
                  <a:lnTo>
                    <a:pt x="91" y="0"/>
                  </a:lnTo>
                  <a:close/>
                  <a:moveTo>
                    <a:pt x="72" y="70"/>
                  </a:moveTo>
                  <a:cubicBezTo>
                    <a:pt x="71" y="85"/>
                    <a:pt x="58" y="96"/>
                    <a:pt x="43" y="94"/>
                  </a:cubicBezTo>
                  <a:cubicBezTo>
                    <a:pt x="32" y="93"/>
                    <a:pt x="22" y="83"/>
                    <a:pt x="21" y="72"/>
                  </a:cubicBezTo>
                  <a:cubicBezTo>
                    <a:pt x="19" y="56"/>
                    <a:pt x="31" y="43"/>
                    <a:pt x="46" y="43"/>
                  </a:cubicBezTo>
                  <a:cubicBezTo>
                    <a:pt x="60" y="43"/>
                    <a:pt x="71" y="54"/>
                    <a:pt x="72" y="67"/>
                  </a:cubicBezTo>
                  <a:lnTo>
                    <a:pt x="72"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180" fontAlgn="auto">
                <a:spcBef>
                  <a:spcPts val="0"/>
                </a:spcBef>
                <a:spcAft>
                  <a:spcPts val="0"/>
                </a:spcAft>
                <a:buClr>
                  <a:prstClr val="black"/>
                </a:buClr>
              </a:pPr>
              <a:endParaRPr lang="en-US" sz="2096" dirty="0">
                <a:solidFill>
                  <a:prstClr val="black"/>
                </a:solidFill>
                <a:latin typeface="Arial"/>
              </a:endParaRPr>
            </a:p>
          </p:txBody>
        </p:sp>
        <p:sp>
          <p:nvSpPr>
            <p:cNvPr id="27" name="Freeform 10"/>
            <p:cNvSpPr>
              <a:spLocks noEditPoints="1"/>
            </p:cNvSpPr>
            <p:nvPr userDrawn="1"/>
          </p:nvSpPr>
          <p:spPr bwMode="auto">
            <a:xfrm>
              <a:off x="9912616" y="6239252"/>
              <a:ext cx="338138" cy="336550"/>
            </a:xfrm>
            <a:custGeom>
              <a:avLst/>
              <a:gdLst>
                <a:gd name="T0" fmla="*/ 45 w 90"/>
                <a:gd name="T1" fmla="*/ 0 h 89"/>
                <a:gd name="T2" fmla="*/ 0 w 90"/>
                <a:gd name="T3" fmla="*/ 45 h 89"/>
                <a:gd name="T4" fmla="*/ 45 w 90"/>
                <a:gd name="T5" fmla="*/ 89 h 89"/>
                <a:gd name="T6" fmla="*/ 90 w 90"/>
                <a:gd name="T7" fmla="*/ 45 h 89"/>
                <a:gd name="T8" fmla="*/ 45 w 90"/>
                <a:gd name="T9" fmla="*/ 0 h 89"/>
                <a:gd name="T10" fmla="*/ 45 w 90"/>
                <a:gd name="T11" fmla="*/ 70 h 89"/>
                <a:gd name="T12" fmla="*/ 19 w 90"/>
                <a:gd name="T13" fmla="*/ 45 h 89"/>
                <a:gd name="T14" fmla="*/ 45 w 90"/>
                <a:gd name="T15" fmla="*/ 19 h 89"/>
                <a:gd name="T16" fmla="*/ 71 w 90"/>
                <a:gd name="T17" fmla="*/ 45 h 89"/>
                <a:gd name="T18" fmla="*/ 45 w 90"/>
                <a:gd name="T19" fmla="*/ 7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0" h="89">
                  <a:moveTo>
                    <a:pt x="45" y="0"/>
                  </a:moveTo>
                  <a:cubicBezTo>
                    <a:pt x="20" y="0"/>
                    <a:pt x="0" y="20"/>
                    <a:pt x="0" y="45"/>
                  </a:cubicBezTo>
                  <a:cubicBezTo>
                    <a:pt x="0" y="69"/>
                    <a:pt x="20" y="89"/>
                    <a:pt x="45" y="89"/>
                  </a:cubicBezTo>
                  <a:cubicBezTo>
                    <a:pt x="70" y="89"/>
                    <a:pt x="90" y="69"/>
                    <a:pt x="90" y="45"/>
                  </a:cubicBezTo>
                  <a:cubicBezTo>
                    <a:pt x="90" y="20"/>
                    <a:pt x="70" y="0"/>
                    <a:pt x="45" y="0"/>
                  </a:cubicBezTo>
                  <a:close/>
                  <a:moveTo>
                    <a:pt x="45" y="70"/>
                  </a:moveTo>
                  <a:cubicBezTo>
                    <a:pt x="31" y="70"/>
                    <a:pt x="19" y="59"/>
                    <a:pt x="19" y="45"/>
                  </a:cubicBezTo>
                  <a:cubicBezTo>
                    <a:pt x="19" y="30"/>
                    <a:pt x="31" y="19"/>
                    <a:pt x="45" y="19"/>
                  </a:cubicBezTo>
                  <a:cubicBezTo>
                    <a:pt x="59" y="19"/>
                    <a:pt x="71" y="30"/>
                    <a:pt x="71" y="45"/>
                  </a:cubicBezTo>
                  <a:cubicBezTo>
                    <a:pt x="71" y="59"/>
                    <a:pt x="59" y="70"/>
                    <a:pt x="45" y="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180" fontAlgn="auto">
                <a:spcBef>
                  <a:spcPts val="0"/>
                </a:spcBef>
                <a:spcAft>
                  <a:spcPts val="0"/>
                </a:spcAft>
                <a:buClr>
                  <a:prstClr val="black"/>
                </a:buClr>
              </a:pPr>
              <a:endParaRPr lang="en-US" sz="2096" dirty="0">
                <a:solidFill>
                  <a:prstClr val="black"/>
                </a:solidFill>
                <a:latin typeface="Arial"/>
              </a:endParaRPr>
            </a:p>
          </p:txBody>
        </p:sp>
      </p:grpSp>
    </p:spTree>
    <p:extLst>
      <p:ext uri="{BB962C8B-B14F-4D97-AF65-F5344CB8AC3E}">
        <p14:creationId xmlns:p14="http://schemas.microsoft.com/office/powerpoint/2010/main" val="1254442471"/>
      </p:ext>
    </p:extLst>
  </p:cSld>
  <p:clrMapOvr>
    <a:masterClrMapping/>
  </p:clrMapOvr>
</p:sldLayout>
</file>

<file path=ppt/slideLayouts/slideLayout415.xml><?xml version="1.0" encoding="utf-8"?>
<p:sldLayout xmlns:a="http://schemas.openxmlformats.org/drawingml/2006/main" xmlns:r="http://schemas.openxmlformats.org/officeDocument/2006/relationships" xmlns:p="http://schemas.openxmlformats.org/presentationml/2006/main" showMasterSp="0" preserve="1" userDrawn="1">
  <p:cSld name="Title Slide Pulse Pattern">
    <p:bg>
      <p:bgPr>
        <a:solidFill>
          <a:schemeClr val="accent1"/>
        </a:soli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647836" y="1338896"/>
            <a:ext cx="7198125" cy="748627"/>
          </a:xfrm>
        </p:spPr>
        <p:txBody>
          <a:bodyPr>
            <a:noAutofit/>
          </a:bodyPr>
          <a:lstStyle>
            <a:lvl1pPr>
              <a:defRPr sz="2396">
                <a:solidFill>
                  <a:srgbClr val="FBD9CA"/>
                </a:solidFill>
              </a:defRPr>
            </a:lvl1pPr>
          </a:lstStyle>
          <a:p>
            <a:r>
              <a:rPr lang="en-GB" dirty="0"/>
              <a:t>Click to edit Master title style</a:t>
            </a:r>
          </a:p>
        </p:txBody>
      </p:sp>
      <p:sp>
        <p:nvSpPr>
          <p:cNvPr id="3" name="Subtitle 2"/>
          <p:cNvSpPr>
            <a:spLocks noGrp="1"/>
          </p:cNvSpPr>
          <p:nvPr>
            <p:ph type="subTitle" idx="1"/>
          </p:nvPr>
        </p:nvSpPr>
        <p:spPr>
          <a:xfrm>
            <a:off x="647836" y="2133156"/>
            <a:ext cx="7198125" cy="360000"/>
          </a:xfrm>
        </p:spPr>
        <p:txBody>
          <a:bodyPr/>
          <a:lstStyle>
            <a:lvl1pPr marL="0" indent="0" algn="l">
              <a:buNone/>
              <a:defRPr b="1">
                <a:solidFill>
                  <a:srgbClr val="FFFFFF"/>
                </a:solidFill>
              </a:defRPr>
            </a:lvl1pPr>
            <a:lvl2pPr marL="543591" indent="0" algn="ctr">
              <a:buNone/>
              <a:defRPr>
                <a:solidFill>
                  <a:schemeClr val="tx1">
                    <a:tint val="75000"/>
                  </a:schemeClr>
                </a:solidFill>
              </a:defRPr>
            </a:lvl2pPr>
            <a:lvl3pPr marL="1087180" indent="0" algn="ctr">
              <a:buNone/>
              <a:defRPr>
                <a:solidFill>
                  <a:schemeClr val="tx1">
                    <a:tint val="75000"/>
                  </a:schemeClr>
                </a:solidFill>
              </a:defRPr>
            </a:lvl3pPr>
            <a:lvl4pPr marL="1630769" indent="0" algn="ctr">
              <a:buNone/>
              <a:defRPr>
                <a:solidFill>
                  <a:schemeClr val="tx1">
                    <a:tint val="75000"/>
                  </a:schemeClr>
                </a:solidFill>
              </a:defRPr>
            </a:lvl4pPr>
            <a:lvl5pPr marL="2174359" indent="0" algn="ctr">
              <a:buNone/>
              <a:defRPr>
                <a:solidFill>
                  <a:schemeClr val="tx1">
                    <a:tint val="75000"/>
                  </a:schemeClr>
                </a:solidFill>
              </a:defRPr>
            </a:lvl5pPr>
            <a:lvl6pPr marL="2717951" indent="0" algn="ctr">
              <a:buNone/>
              <a:defRPr>
                <a:solidFill>
                  <a:schemeClr val="tx1">
                    <a:tint val="75000"/>
                  </a:schemeClr>
                </a:solidFill>
              </a:defRPr>
            </a:lvl6pPr>
            <a:lvl7pPr marL="3261540" indent="0" algn="ctr">
              <a:buNone/>
              <a:defRPr>
                <a:solidFill>
                  <a:schemeClr val="tx1">
                    <a:tint val="75000"/>
                  </a:schemeClr>
                </a:solidFill>
              </a:defRPr>
            </a:lvl7pPr>
            <a:lvl8pPr marL="3805130" indent="0" algn="ctr">
              <a:buNone/>
              <a:defRPr>
                <a:solidFill>
                  <a:schemeClr val="tx1">
                    <a:tint val="75000"/>
                  </a:schemeClr>
                </a:solidFill>
              </a:defRPr>
            </a:lvl8pPr>
            <a:lvl9pPr marL="4348720" indent="0" algn="ctr">
              <a:buNone/>
              <a:defRPr>
                <a:solidFill>
                  <a:schemeClr val="tx1">
                    <a:tint val="75000"/>
                  </a:schemeClr>
                </a:solidFill>
              </a:defRPr>
            </a:lvl9pPr>
          </a:lstStyle>
          <a:p>
            <a:r>
              <a:rPr lang="en-GB" dirty="0"/>
              <a:t>Click to edit Master subtitle style</a:t>
            </a:r>
          </a:p>
        </p:txBody>
      </p:sp>
      <p:sp>
        <p:nvSpPr>
          <p:cNvPr id="21" name="Text Placeholder 20"/>
          <p:cNvSpPr>
            <a:spLocks noGrp="1"/>
          </p:cNvSpPr>
          <p:nvPr>
            <p:ph type="body" sz="quarter" idx="13" hasCustomPrompt="1"/>
          </p:nvPr>
        </p:nvSpPr>
        <p:spPr>
          <a:xfrm>
            <a:off x="647836" y="2591407"/>
            <a:ext cx="7198125" cy="215949"/>
          </a:xfrm>
        </p:spPr>
        <p:txBody>
          <a:bodyPr>
            <a:noAutofit/>
          </a:bodyPr>
          <a:lstStyle>
            <a:lvl1pPr marL="0" indent="0">
              <a:buNone/>
              <a:defRPr sz="1300">
                <a:solidFill>
                  <a:srgbClr val="FFFFFF"/>
                </a:solidFill>
              </a:defRPr>
            </a:lvl1pPr>
            <a:lvl2pPr marL="256815" indent="0">
              <a:buNone/>
              <a:defRPr>
                <a:solidFill>
                  <a:schemeClr val="accent2"/>
                </a:solidFill>
              </a:defRPr>
            </a:lvl2pPr>
            <a:lvl3pPr marL="513629" indent="0">
              <a:buNone/>
              <a:defRPr>
                <a:solidFill>
                  <a:schemeClr val="accent2"/>
                </a:solidFill>
              </a:defRPr>
            </a:lvl3pPr>
            <a:lvl4pPr marL="770444" indent="0">
              <a:buNone/>
              <a:defRPr>
                <a:solidFill>
                  <a:schemeClr val="accent2"/>
                </a:solidFill>
              </a:defRPr>
            </a:lvl4pPr>
            <a:lvl5pPr marL="1027257" indent="0">
              <a:buNone/>
              <a:defRPr>
                <a:solidFill>
                  <a:schemeClr val="accent2"/>
                </a:solidFill>
              </a:defRPr>
            </a:lvl5pPr>
          </a:lstStyle>
          <a:p>
            <a:pPr lvl="0"/>
            <a:r>
              <a:rPr lang="en-GB" dirty="0"/>
              <a:t>Name, title</a:t>
            </a:r>
          </a:p>
        </p:txBody>
      </p:sp>
      <p:sp>
        <p:nvSpPr>
          <p:cNvPr id="22" name="Text Placeholder 20"/>
          <p:cNvSpPr>
            <a:spLocks noGrp="1"/>
          </p:cNvSpPr>
          <p:nvPr>
            <p:ph type="body" sz="quarter" idx="14" hasCustomPrompt="1"/>
          </p:nvPr>
        </p:nvSpPr>
        <p:spPr>
          <a:xfrm>
            <a:off x="647836" y="2843349"/>
            <a:ext cx="7198125" cy="215949"/>
          </a:xfrm>
        </p:spPr>
        <p:txBody>
          <a:bodyPr>
            <a:noAutofit/>
          </a:bodyPr>
          <a:lstStyle>
            <a:lvl1pPr marL="0" indent="0">
              <a:buNone/>
              <a:defRPr sz="1300">
                <a:solidFill>
                  <a:srgbClr val="FFFFFF"/>
                </a:solidFill>
              </a:defRPr>
            </a:lvl1pPr>
            <a:lvl2pPr marL="256815" indent="0">
              <a:buNone/>
              <a:defRPr>
                <a:solidFill>
                  <a:schemeClr val="accent2"/>
                </a:solidFill>
              </a:defRPr>
            </a:lvl2pPr>
            <a:lvl3pPr marL="513629" indent="0">
              <a:buNone/>
              <a:defRPr>
                <a:solidFill>
                  <a:schemeClr val="accent2"/>
                </a:solidFill>
              </a:defRPr>
            </a:lvl3pPr>
            <a:lvl4pPr marL="770444" indent="0">
              <a:buNone/>
              <a:defRPr>
                <a:solidFill>
                  <a:schemeClr val="accent2"/>
                </a:solidFill>
              </a:defRPr>
            </a:lvl4pPr>
            <a:lvl5pPr marL="1027257" indent="0">
              <a:buNone/>
              <a:defRPr>
                <a:solidFill>
                  <a:schemeClr val="accent2"/>
                </a:solidFill>
              </a:defRPr>
            </a:lvl5pPr>
          </a:lstStyle>
          <a:p>
            <a:pPr lvl="0"/>
            <a:r>
              <a:rPr lang="en-GB" dirty="0"/>
              <a:t>Date</a:t>
            </a:r>
          </a:p>
        </p:txBody>
      </p:sp>
      <p:grpSp>
        <p:nvGrpSpPr>
          <p:cNvPr id="60" name="Pulse"/>
          <p:cNvGrpSpPr/>
          <p:nvPr userDrawn="1"/>
        </p:nvGrpSpPr>
        <p:grpSpPr>
          <a:xfrm>
            <a:off x="4" y="2990167"/>
            <a:ext cx="12200823" cy="3558351"/>
            <a:chOff x="0" y="2990850"/>
            <a:chExt cx="12204700" cy="3559175"/>
          </a:xfrm>
          <a:solidFill>
            <a:srgbClr val="0000FF"/>
          </a:solidFill>
        </p:grpSpPr>
        <p:sp>
          <p:nvSpPr>
            <p:cNvPr id="11" name="Freeform 5"/>
            <p:cNvSpPr>
              <a:spLocks/>
            </p:cNvSpPr>
            <p:nvPr userDrawn="1"/>
          </p:nvSpPr>
          <p:spPr bwMode="auto">
            <a:xfrm>
              <a:off x="1820863" y="4627563"/>
              <a:ext cx="260350" cy="439738"/>
            </a:xfrm>
            <a:custGeom>
              <a:avLst/>
              <a:gdLst>
                <a:gd name="T0" fmla="*/ 41 w 82"/>
                <a:gd name="T1" fmla="*/ 138 h 138"/>
                <a:gd name="T2" fmla="*/ 41 w 82"/>
                <a:gd name="T3" fmla="*/ 138 h 138"/>
                <a:gd name="T4" fmla="*/ 0 w 82"/>
                <a:gd name="T5" fmla="*/ 96 h 138"/>
                <a:gd name="T6" fmla="*/ 0 w 82"/>
                <a:gd name="T7" fmla="*/ 41 h 138"/>
                <a:gd name="T8" fmla="*/ 41 w 82"/>
                <a:gd name="T9" fmla="*/ 0 h 138"/>
                <a:gd name="T10" fmla="*/ 82 w 82"/>
                <a:gd name="T11" fmla="*/ 41 h 138"/>
                <a:gd name="T12" fmla="*/ 82 w 82"/>
                <a:gd name="T13" fmla="*/ 96 h 138"/>
                <a:gd name="T14" fmla="*/ 41 w 82"/>
                <a:gd name="T15" fmla="*/ 138 h 13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138">
                  <a:moveTo>
                    <a:pt x="41" y="138"/>
                  </a:moveTo>
                  <a:cubicBezTo>
                    <a:pt x="41" y="138"/>
                    <a:pt x="41" y="138"/>
                    <a:pt x="41" y="138"/>
                  </a:cubicBezTo>
                  <a:cubicBezTo>
                    <a:pt x="19" y="138"/>
                    <a:pt x="0" y="119"/>
                    <a:pt x="0" y="96"/>
                  </a:cubicBezTo>
                  <a:cubicBezTo>
                    <a:pt x="0" y="41"/>
                    <a:pt x="0" y="41"/>
                    <a:pt x="0" y="41"/>
                  </a:cubicBezTo>
                  <a:cubicBezTo>
                    <a:pt x="0" y="19"/>
                    <a:pt x="19" y="0"/>
                    <a:pt x="41" y="0"/>
                  </a:cubicBezTo>
                  <a:cubicBezTo>
                    <a:pt x="64" y="0"/>
                    <a:pt x="82" y="19"/>
                    <a:pt x="82" y="41"/>
                  </a:cubicBezTo>
                  <a:cubicBezTo>
                    <a:pt x="82" y="96"/>
                    <a:pt x="82" y="96"/>
                    <a:pt x="82" y="96"/>
                  </a:cubicBezTo>
                  <a:cubicBezTo>
                    <a:pt x="82" y="119"/>
                    <a:pt x="64" y="138"/>
                    <a:pt x="41" y="13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180" fontAlgn="auto">
                <a:spcBef>
                  <a:spcPts val="0"/>
                </a:spcBef>
                <a:spcAft>
                  <a:spcPts val="0"/>
                </a:spcAft>
                <a:buClr>
                  <a:prstClr val="black"/>
                </a:buClr>
              </a:pPr>
              <a:endParaRPr lang="en-GB" sz="2096" dirty="0">
                <a:solidFill>
                  <a:prstClr val="black"/>
                </a:solidFill>
                <a:latin typeface="Arial"/>
              </a:endParaRPr>
            </a:p>
          </p:txBody>
        </p:sp>
        <p:sp>
          <p:nvSpPr>
            <p:cNvPr id="12" name="Freeform 6"/>
            <p:cNvSpPr>
              <a:spLocks/>
            </p:cNvSpPr>
            <p:nvPr userDrawn="1"/>
          </p:nvSpPr>
          <p:spPr bwMode="auto">
            <a:xfrm>
              <a:off x="1211263" y="4605338"/>
              <a:ext cx="434975" cy="1092200"/>
            </a:xfrm>
            <a:custGeom>
              <a:avLst/>
              <a:gdLst>
                <a:gd name="T0" fmla="*/ 69 w 137"/>
                <a:gd name="T1" fmla="*/ 343 h 343"/>
                <a:gd name="T2" fmla="*/ 69 w 137"/>
                <a:gd name="T3" fmla="*/ 343 h 343"/>
                <a:gd name="T4" fmla="*/ 0 w 137"/>
                <a:gd name="T5" fmla="*/ 275 h 343"/>
                <a:gd name="T6" fmla="*/ 0 w 137"/>
                <a:gd name="T7" fmla="*/ 69 h 343"/>
                <a:gd name="T8" fmla="*/ 69 w 137"/>
                <a:gd name="T9" fmla="*/ 0 h 343"/>
                <a:gd name="T10" fmla="*/ 137 w 137"/>
                <a:gd name="T11" fmla="*/ 69 h 343"/>
                <a:gd name="T12" fmla="*/ 137 w 137"/>
                <a:gd name="T13" fmla="*/ 275 h 343"/>
                <a:gd name="T14" fmla="*/ 69 w 137"/>
                <a:gd name="T15" fmla="*/ 343 h 3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7" h="343">
                  <a:moveTo>
                    <a:pt x="69" y="343"/>
                  </a:moveTo>
                  <a:cubicBezTo>
                    <a:pt x="69" y="343"/>
                    <a:pt x="69" y="343"/>
                    <a:pt x="69" y="343"/>
                  </a:cubicBezTo>
                  <a:cubicBezTo>
                    <a:pt x="31" y="343"/>
                    <a:pt x="0" y="313"/>
                    <a:pt x="0" y="275"/>
                  </a:cubicBezTo>
                  <a:cubicBezTo>
                    <a:pt x="0" y="69"/>
                    <a:pt x="0" y="69"/>
                    <a:pt x="0" y="69"/>
                  </a:cubicBezTo>
                  <a:cubicBezTo>
                    <a:pt x="0" y="31"/>
                    <a:pt x="31" y="0"/>
                    <a:pt x="69" y="0"/>
                  </a:cubicBezTo>
                  <a:cubicBezTo>
                    <a:pt x="106" y="0"/>
                    <a:pt x="137" y="31"/>
                    <a:pt x="137" y="69"/>
                  </a:cubicBezTo>
                  <a:cubicBezTo>
                    <a:pt x="137" y="275"/>
                    <a:pt x="137" y="275"/>
                    <a:pt x="137" y="275"/>
                  </a:cubicBezTo>
                  <a:cubicBezTo>
                    <a:pt x="137" y="313"/>
                    <a:pt x="106" y="343"/>
                    <a:pt x="69" y="34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180" fontAlgn="auto">
                <a:spcBef>
                  <a:spcPts val="0"/>
                </a:spcBef>
                <a:spcAft>
                  <a:spcPts val="0"/>
                </a:spcAft>
                <a:buClr>
                  <a:prstClr val="black"/>
                </a:buClr>
              </a:pPr>
              <a:endParaRPr lang="en-GB" sz="2096" dirty="0">
                <a:solidFill>
                  <a:prstClr val="black"/>
                </a:solidFill>
                <a:latin typeface="Arial"/>
              </a:endParaRPr>
            </a:p>
          </p:txBody>
        </p:sp>
        <p:sp>
          <p:nvSpPr>
            <p:cNvPr id="14" name="Freeform 7"/>
            <p:cNvSpPr>
              <a:spLocks/>
            </p:cNvSpPr>
            <p:nvPr userDrawn="1"/>
          </p:nvSpPr>
          <p:spPr bwMode="auto">
            <a:xfrm>
              <a:off x="447675" y="4105275"/>
              <a:ext cx="544513" cy="2444750"/>
            </a:xfrm>
            <a:custGeom>
              <a:avLst/>
              <a:gdLst>
                <a:gd name="T0" fmla="*/ 86 w 171"/>
                <a:gd name="T1" fmla="*/ 768 h 768"/>
                <a:gd name="T2" fmla="*/ 86 w 171"/>
                <a:gd name="T3" fmla="*/ 768 h 768"/>
                <a:gd name="T4" fmla="*/ 0 w 171"/>
                <a:gd name="T5" fmla="*/ 682 h 768"/>
                <a:gd name="T6" fmla="*/ 0 w 171"/>
                <a:gd name="T7" fmla="*/ 85 h 768"/>
                <a:gd name="T8" fmla="*/ 86 w 171"/>
                <a:gd name="T9" fmla="*/ 0 h 768"/>
                <a:gd name="T10" fmla="*/ 171 w 171"/>
                <a:gd name="T11" fmla="*/ 85 h 768"/>
                <a:gd name="T12" fmla="*/ 171 w 171"/>
                <a:gd name="T13" fmla="*/ 682 h 768"/>
                <a:gd name="T14" fmla="*/ 86 w 171"/>
                <a:gd name="T15" fmla="*/ 768 h 76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1" h="768">
                  <a:moveTo>
                    <a:pt x="86" y="768"/>
                  </a:moveTo>
                  <a:cubicBezTo>
                    <a:pt x="86" y="768"/>
                    <a:pt x="86" y="768"/>
                    <a:pt x="86" y="768"/>
                  </a:cubicBezTo>
                  <a:cubicBezTo>
                    <a:pt x="38" y="768"/>
                    <a:pt x="0" y="730"/>
                    <a:pt x="0" y="682"/>
                  </a:cubicBezTo>
                  <a:cubicBezTo>
                    <a:pt x="0" y="85"/>
                    <a:pt x="0" y="85"/>
                    <a:pt x="0" y="85"/>
                  </a:cubicBezTo>
                  <a:cubicBezTo>
                    <a:pt x="0" y="38"/>
                    <a:pt x="38" y="0"/>
                    <a:pt x="86" y="0"/>
                  </a:cubicBezTo>
                  <a:cubicBezTo>
                    <a:pt x="133" y="0"/>
                    <a:pt x="171" y="38"/>
                    <a:pt x="171" y="85"/>
                  </a:cubicBezTo>
                  <a:cubicBezTo>
                    <a:pt x="171" y="682"/>
                    <a:pt x="171" y="682"/>
                    <a:pt x="171" y="682"/>
                  </a:cubicBezTo>
                  <a:cubicBezTo>
                    <a:pt x="171" y="730"/>
                    <a:pt x="133" y="768"/>
                    <a:pt x="86" y="76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180" fontAlgn="auto">
                <a:spcBef>
                  <a:spcPts val="0"/>
                </a:spcBef>
                <a:spcAft>
                  <a:spcPts val="0"/>
                </a:spcAft>
                <a:buClr>
                  <a:prstClr val="black"/>
                </a:buClr>
              </a:pPr>
              <a:endParaRPr lang="en-GB" sz="2096" dirty="0">
                <a:solidFill>
                  <a:prstClr val="black"/>
                </a:solidFill>
                <a:latin typeface="Arial"/>
              </a:endParaRPr>
            </a:p>
          </p:txBody>
        </p:sp>
        <p:sp>
          <p:nvSpPr>
            <p:cNvPr id="15" name="Freeform 8"/>
            <p:cNvSpPr>
              <a:spLocks/>
            </p:cNvSpPr>
            <p:nvPr userDrawn="1"/>
          </p:nvSpPr>
          <p:spPr bwMode="auto">
            <a:xfrm>
              <a:off x="10529888" y="3994150"/>
              <a:ext cx="434975" cy="1092200"/>
            </a:xfrm>
            <a:custGeom>
              <a:avLst/>
              <a:gdLst>
                <a:gd name="T0" fmla="*/ 69 w 137"/>
                <a:gd name="T1" fmla="*/ 343 h 343"/>
                <a:gd name="T2" fmla="*/ 69 w 137"/>
                <a:gd name="T3" fmla="*/ 343 h 343"/>
                <a:gd name="T4" fmla="*/ 0 w 137"/>
                <a:gd name="T5" fmla="*/ 275 h 343"/>
                <a:gd name="T6" fmla="*/ 0 w 137"/>
                <a:gd name="T7" fmla="*/ 69 h 343"/>
                <a:gd name="T8" fmla="*/ 69 w 137"/>
                <a:gd name="T9" fmla="*/ 0 h 343"/>
                <a:gd name="T10" fmla="*/ 137 w 137"/>
                <a:gd name="T11" fmla="*/ 69 h 343"/>
                <a:gd name="T12" fmla="*/ 137 w 137"/>
                <a:gd name="T13" fmla="*/ 275 h 343"/>
                <a:gd name="T14" fmla="*/ 69 w 137"/>
                <a:gd name="T15" fmla="*/ 343 h 3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7" h="343">
                  <a:moveTo>
                    <a:pt x="69" y="343"/>
                  </a:moveTo>
                  <a:cubicBezTo>
                    <a:pt x="69" y="343"/>
                    <a:pt x="69" y="343"/>
                    <a:pt x="69" y="343"/>
                  </a:cubicBezTo>
                  <a:cubicBezTo>
                    <a:pt x="31" y="343"/>
                    <a:pt x="0" y="313"/>
                    <a:pt x="0" y="275"/>
                  </a:cubicBezTo>
                  <a:cubicBezTo>
                    <a:pt x="0" y="69"/>
                    <a:pt x="0" y="69"/>
                    <a:pt x="0" y="69"/>
                  </a:cubicBezTo>
                  <a:cubicBezTo>
                    <a:pt x="0" y="31"/>
                    <a:pt x="31" y="0"/>
                    <a:pt x="69" y="0"/>
                  </a:cubicBezTo>
                  <a:cubicBezTo>
                    <a:pt x="107" y="0"/>
                    <a:pt x="137" y="31"/>
                    <a:pt x="137" y="69"/>
                  </a:cubicBezTo>
                  <a:cubicBezTo>
                    <a:pt x="137" y="275"/>
                    <a:pt x="137" y="275"/>
                    <a:pt x="137" y="275"/>
                  </a:cubicBezTo>
                  <a:cubicBezTo>
                    <a:pt x="137" y="313"/>
                    <a:pt x="107" y="343"/>
                    <a:pt x="69" y="34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180" fontAlgn="auto">
                <a:spcBef>
                  <a:spcPts val="0"/>
                </a:spcBef>
                <a:spcAft>
                  <a:spcPts val="0"/>
                </a:spcAft>
                <a:buClr>
                  <a:prstClr val="black"/>
                </a:buClr>
              </a:pPr>
              <a:endParaRPr lang="en-GB" sz="2096" dirty="0">
                <a:solidFill>
                  <a:prstClr val="black"/>
                </a:solidFill>
                <a:latin typeface="Arial"/>
              </a:endParaRPr>
            </a:p>
          </p:txBody>
        </p:sp>
        <p:sp>
          <p:nvSpPr>
            <p:cNvPr id="16" name="Freeform 9"/>
            <p:cNvSpPr>
              <a:spLocks/>
            </p:cNvSpPr>
            <p:nvPr userDrawn="1"/>
          </p:nvSpPr>
          <p:spPr bwMode="auto">
            <a:xfrm>
              <a:off x="10094913" y="4627563"/>
              <a:ext cx="260350" cy="439738"/>
            </a:xfrm>
            <a:custGeom>
              <a:avLst/>
              <a:gdLst>
                <a:gd name="T0" fmla="*/ 41 w 82"/>
                <a:gd name="T1" fmla="*/ 138 h 138"/>
                <a:gd name="T2" fmla="*/ 41 w 82"/>
                <a:gd name="T3" fmla="*/ 138 h 138"/>
                <a:gd name="T4" fmla="*/ 0 w 82"/>
                <a:gd name="T5" fmla="*/ 96 h 138"/>
                <a:gd name="T6" fmla="*/ 0 w 82"/>
                <a:gd name="T7" fmla="*/ 41 h 138"/>
                <a:gd name="T8" fmla="*/ 41 w 82"/>
                <a:gd name="T9" fmla="*/ 0 h 138"/>
                <a:gd name="T10" fmla="*/ 82 w 82"/>
                <a:gd name="T11" fmla="*/ 41 h 138"/>
                <a:gd name="T12" fmla="*/ 82 w 82"/>
                <a:gd name="T13" fmla="*/ 96 h 138"/>
                <a:gd name="T14" fmla="*/ 41 w 82"/>
                <a:gd name="T15" fmla="*/ 138 h 13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138">
                  <a:moveTo>
                    <a:pt x="41" y="138"/>
                  </a:moveTo>
                  <a:cubicBezTo>
                    <a:pt x="41" y="138"/>
                    <a:pt x="41" y="138"/>
                    <a:pt x="41" y="138"/>
                  </a:cubicBezTo>
                  <a:cubicBezTo>
                    <a:pt x="18" y="138"/>
                    <a:pt x="0" y="119"/>
                    <a:pt x="0" y="96"/>
                  </a:cubicBezTo>
                  <a:cubicBezTo>
                    <a:pt x="0" y="41"/>
                    <a:pt x="0" y="41"/>
                    <a:pt x="0" y="41"/>
                  </a:cubicBezTo>
                  <a:cubicBezTo>
                    <a:pt x="0" y="19"/>
                    <a:pt x="18" y="0"/>
                    <a:pt x="41" y="0"/>
                  </a:cubicBezTo>
                  <a:cubicBezTo>
                    <a:pt x="63" y="0"/>
                    <a:pt x="82" y="19"/>
                    <a:pt x="82" y="41"/>
                  </a:cubicBezTo>
                  <a:cubicBezTo>
                    <a:pt x="82" y="96"/>
                    <a:pt x="82" y="96"/>
                    <a:pt x="82" y="96"/>
                  </a:cubicBezTo>
                  <a:cubicBezTo>
                    <a:pt x="82" y="119"/>
                    <a:pt x="63" y="138"/>
                    <a:pt x="41" y="13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180" fontAlgn="auto">
                <a:spcBef>
                  <a:spcPts val="0"/>
                </a:spcBef>
                <a:spcAft>
                  <a:spcPts val="0"/>
                </a:spcAft>
                <a:buClr>
                  <a:prstClr val="black"/>
                </a:buClr>
              </a:pPr>
              <a:endParaRPr lang="en-GB" sz="2096" dirty="0">
                <a:solidFill>
                  <a:prstClr val="black"/>
                </a:solidFill>
                <a:latin typeface="Arial"/>
              </a:endParaRPr>
            </a:p>
          </p:txBody>
        </p:sp>
        <p:sp>
          <p:nvSpPr>
            <p:cNvPr id="17" name="Freeform 10"/>
            <p:cNvSpPr>
              <a:spLocks/>
            </p:cNvSpPr>
            <p:nvPr userDrawn="1"/>
          </p:nvSpPr>
          <p:spPr bwMode="auto">
            <a:xfrm>
              <a:off x="11183938" y="3144838"/>
              <a:ext cx="544513" cy="2444750"/>
            </a:xfrm>
            <a:custGeom>
              <a:avLst/>
              <a:gdLst>
                <a:gd name="T0" fmla="*/ 86 w 171"/>
                <a:gd name="T1" fmla="*/ 768 h 768"/>
                <a:gd name="T2" fmla="*/ 86 w 171"/>
                <a:gd name="T3" fmla="*/ 768 h 768"/>
                <a:gd name="T4" fmla="*/ 0 w 171"/>
                <a:gd name="T5" fmla="*/ 682 h 768"/>
                <a:gd name="T6" fmla="*/ 0 w 171"/>
                <a:gd name="T7" fmla="*/ 85 h 768"/>
                <a:gd name="T8" fmla="*/ 86 w 171"/>
                <a:gd name="T9" fmla="*/ 0 h 768"/>
                <a:gd name="T10" fmla="*/ 171 w 171"/>
                <a:gd name="T11" fmla="*/ 85 h 768"/>
                <a:gd name="T12" fmla="*/ 171 w 171"/>
                <a:gd name="T13" fmla="*/ 682 h 768"/>
                <a:gd name="T14" fmla="*/ 86 w 171"/>
                <a:gd name="T15" fmla="*/ 768 h 76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1" h="768">
                  <a:moveTo>
                    <a:pt x="86" y="768"/>
                  </a:moveTo>
                  <a:cubicBezTo>
                    <a:pt x="86" y="768"/>
                    <a:pt x="86" y="768"/>
                    <a:pt x="86" y="768"/>
                  </a:cubicBezTo>
                  <a:cubicBezTo>
                    <a:pt x="38" y="768"/>
                    <a:pt x="0" y="730"/>
                    <a:pt x="0" y="682"/>
                  </a:cubicBezTo>
                  <a:cubicBezTo>
                    <a:pt x="0" y="85"/>
                    <a:pt x="0" y="85"/>
                    <a:pt x="0" y="85"/>
                  </a:cubicBezTo>
                  <a:cubicBezTo>
                    <a:pt x="0" y="38"/>
                    <a:pt x="38" y="0"/>
                    <a:pt x="86" y="0"/>
                  </a:cubicBezTo>
                  <a:cubicBezTo>
                    <a:pt x="133" y="0"/>
                    <a:pt x="171" y="38"/>
                    <a:pt x="171" y="85"/>
                  </a:cubicBezTo>
                  <a:cubicBezTo>
                    <a:pt x="171" y="682"/>
                    <a:pt x="171" y="682"/>
                    <a:pt x="171" y="682"/>
                  </a:cubicBezTo>
                  <a:cubicBezTo>
                    <a:pt x="171" y="730"/>
                    <a:pt x="133" y="768"/>
                    <a:pt x="86" y="76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180" fontAlgn="auto">
                <a:spcBef>
                  <a:spcPts val="0"/>
                </a:spcBef>
                <a:spcAft>
                  <a:spcPts val="0"/>
                </a:spcAft>
                <a:buClr>
                  <a:prstClr val="black"/>
                </a:buClr>
              </a:pPr>
              <a:endParaRPr lang="en-GB" sz="2096" dirty="0">
                <a:solidFill>
                  <a:prstClr val="black"/>
                </a:solidFill>
                <a:latin typeface="Arial"/>
              </a:endParaRPr>
            </a:p>
          </p:txBody>
        </p:sp>
        <p:sp>
          <p:nvSpPr>
            <p:cNvPr id="18" name="Freeform 11"/>
            <p:cNvSpPr>
              <a:spLocks noEditPoints="1"/>
            </p:cNvSpPr>
            <p:nvPr userDrawn="1"/>
          </p:nvSpPr>
          <p:spPr bwMode="auto">
            <a:xfrm>
              <a:off x="7742238" y="4083050"/>
              <a:ext cx="434975" cy="1092200"/>
            </a:xfrm>
            <a:custGeom>
              <a:avLst/>
              <a:gdLst>
                <a:gd name="T0" fmla="*/ 69 w 137"/>
                <a:gd name="T1" fmla="*/ 13 h 343"/>
                <a:gd name="T2" fmla="*/ 124 w 137"/>
                <a:gd name="T3" fmla="*/ 68 h 343"/>
                <a:gd name="T4" fmla="*/ 124 w 137"/>
                <a:gd name="T5" fmla="*/ 274 h 343"/>
                <a:gd name="T6" fmla="*/ 69 w 137"/>
                <a:gd name="T7" fmla="*/ 329 h 343"/>
                <a:gd name="T8" fmla="*/ 14 w 137"/>
                <a:gd name="T9" fmla="*/ 274 h 343"/>
                <a:gd name="T10" fmla="*/ 14 w 137"/>
                <a:gd name="T11" fmla="*/ 68 h 343"/>
                <a:gd name="T12" fmla="*/ 69 w 137"/>
                <a:gd name="T13" fmla="*/ 13 h 343"/>
                <a:gd name="T14" fmla="*/ 69 w 137"/>
                <a:gd name="T15" fmla="*/ 0 h 343"/>
                <a:gd name="T16" fmla="*/ 69 w 137"/>
                <a:gd name="T17" fmla="*/ 0 h 343"/>
                <a:gd name="T18" fmla="*/ 0 w 137"/>
                <a:gd name="T19" fmla="*/ 68 h 343"/>
                <a:gd name="T20" fmla="*/ 0 w 137"/>
                <a:gd name="T21" fmla="*/ 274 h 343"/>
                <a:gd name="T22" fmla="*/ 69 w 137"/>
                <a:gd name="T23" fmla="*/ 343 h 343"/>
                <a:gd name="T24" fmla="*/ 137 w 137"/>
                <a:gd name="T25" fmla="*/ 274 h 343"/>
                <a:gd name="T26" fmla="*/ 137 w 137"/>
                <a:gd name="T27" fmla="*/ 68 h 343"/>
                <a:gd name="T28" fmla="*/ 69 w 137"/>
                <a:gd name="T29" fmla="*/ 0 h 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7" h="343">
                  <a:moveTo>
                    <a:pt x="69" y="13"/>
                  </a:moveTo>
                  <a:cubicBezTo>
                    <a:pt x="99" y="13"/>
                    <a:pt x="124" y="38"/>
                    <a:pt x="124" y="68"/>
                  </a:cubicBezTo>
                  <a:cubicBezTo>
                    <a:pt x="124" y="274"/>
                    <a:pt x="124" y="274"/>
                    <a:pt x="124" y="274"/>
                  </a:cubicBezTo>
                  <a:cubicBezTo>
                    <a:pt x="124" y="304"/>
                    <a:pt x="99" y="329"/>
                    <a:pt x="69" y="329"/>
                  </a:cubicBezTo>
                  <a:cubicBezTo>
                    <a:pt x="39" y="329"/>
                    <a:pt x="14" y="304"/>
                    <a:pt x="14" y="274"/>
                  </a:cubicBezTo>
                  <a:cubicBezTo>
                    <a:pt x="14" y="68"/>
                    <a:pt x="14" y="68"/>
                    <a:pt x="14" y="68"/>
                  </a:cubicBezTo>
                  <a:cubicBezTo>
                    <a:pt x="14" y="38"/>
                    <a:pt x="39" y="13"/>
                    <a:pt x="69" y="13"/>
                  </a:cubicBezTo>
                  <a:moveTo>
                    <a:pt x="69" y="0"/>
                  </a:moveTo>
                  <a:cubicBezTo>
                    <a:pt x="69" y="0"/>
                    <a:pt x="69" y="0"/>
                    <a:pt x="69" y="0"/>
                  </a:cubicBezTo>
                  <a:cubicBezTo>
                    <a:pt x="31" y="0"/>
                    <a:pt x="0" y="30"/>
                    <a:pt x="0" y="68"/>
                  </a:cubicBezTo>
                  <a:cubicBezTo>
                    <a:pt x="0" y="274"/>
                    <a:pt x="0" y="274"/>
                    <a:pt x="0" y="274"/>
                  </a:cubicBezTo>
                  <a:cubicBezTo>
                    <a:pt x="0" y="312"/>
                    <a:pt x="31" y="343"/>
                    <a:pt x="69" y="343"/>
                  </a:cubicBezTo>
                  <a:cubicBezTo>
                    <a:pt x="107" y="343"/>
                    <a:pt x="137" y="312"/>
                    <a:pt x="137" y="274"/>
                  </a:cubicBezTo>
                  <a:cubicBezTo>
                    <a:pt x="137" y="68"/>
                    <a:pt x="137" y="68"/>
                    <a:pt x="137" y="68"/>
                  </a:cubicBezTo>
                  <a:cubicBezTo>
                    <a:pt x="137" y="30"/>
                    <a:pt x="107" y="0"/>
                    <a:pt x="6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180" fontAlgn="auto">
                <a:spcBef>
                  <a:spcPts val="0"/>
                </a:spcBef>
                <a:spcAft>
                  <a:spcPts val="0"/>
                </a:spcAft>
                <a:buClr>
                  <a:prstClr val="black"/>
                </a:buClr>
              </a:pPr>
              <a:endParaRPr lang="en-GB" sz="2096" dirty="0">
                <a:solidFill>
                  <a:prstClr val="black"/>
                </a:solidFill>
                <a:latin typeface="Arial"/>
              </a:endParaRPr>
            </a:p>
          </p:txBody>
        </p:sp>
        <p:sp>
          <p:nvSpPr>
            <p:cNvPr id="19" name="Freeform 12"/>
            <p:cNvSpPr>
              <a:spLocks/>
            </p:cNvSpPr>
            <p:nvPr userDrawn="1"/>
          </p:nvSpPr>
          <p:spPr bwMode="auto">
            <a:xfrm>
              <a:off x="9480550" y="4605338"/>
              <a:ext cx="439738" cy="1092200"/>
            </a:xfrm>
            <a:custGeom>
              <a:avLst/>
              <a:gdLst>
                <a:gd name="T0" fmla="*/ 69 w 138"/>
                <a:gd name="T1" fmla="*/ 343 h 343"/>
                <a:gd name="T2" fmla="*/ 69 w 138"/>
                <a:gd name="T3" fmla="*/ 343 h 343"/>
                <a:gd name="T4" fmla="*/ 0 w 138"/>
                <a:gd name="T5" fmla="*/ 275 h 343"/>
                <a:gd name="T6" fmla="*/ 0 w 138"/>
                <a:gd name="T7" fmla="*/ 69 h 343"/>
                <a:gd name="T8" fmla="*/ 69 w 138"/>
                <a:gd name="T9" fmla="*/ 0 h 343"/>
                <a:gd name="T10" fmla="*/ 138 w 138"/>
                <a:gd name="T11" fmla="*/ 69 h 343"/>
                <a:gd name="T12" fmla="*/ 138 w 138"/>
                <a:gd name="T13" fmla="*/ 275 h 343"/>
                <a:gd name="T14" fmla="*/ 69 w 138"/>
                <a:gd name="T15" fmla="*/ 343 h 3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8" h="343">
                  <a:moveTo>
                    <a:pt x="69" y="343"/>
                  </a:moveTo>
                  <a:cubicBezTo>
                    <a:pt x="69" y="343"/>
                    <a:pt x="69" y="343"/>
                    <a:pt x="69" y="343"/>
                  </a:cubicBezTo>
                  <a:cubicBezTo>
                    <a:pt x="31" y="343"/>
                    <a:pt x="0" y="313"/>
                    <a:pt x="0" y="275"/>
                  </a:cubicBezTo>
                  <a:cubicBezTo>
                    <a:pt x="0" y="69"/>
                    <a:pt x="0" y="69"/>
                    <a:pt x="0" y="69"/>
                  </a:cubicBezTo>
                  <a:cubicBezTo>
                    <a:pt x="0" y="31"/>
                    <a:pt x="31" y="0"/>
                    <a:pt x="69" y="0"/>
                  </a:cubicBezTo>
                  <a:cubicBezTo>
                    <a:pt x="107" y="0"/>
                    <a:pt x="138" y="31"/>
                    <a:pt x="138" y="69"/>
                  </a:cubicBezTo>
                  <a:cubicBezTo>
                    <a:pt x="138" y="275"/>
                    <a:pt x="138" y="275"/>
                    <a:pt x="138" y="275"/>
                  </a:cubicBezTo>
                  <a:cubicBezTo>
                    <a:pt x="138" y="313"/>
                    <a:pt x="107" y="343"/>
                    <a:pt x="69" y="34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180" fontAlgn="auto">
                <a:spcBef>
                  <a:spcPts val="0"/>
                </a:spcBef>
                <a:spcAft>
                  <a:spcPts val="0"/>
                </a:spcAft>
                <a:buClr>
                  <a:prstClr val="black"/>
                </a:buClr>
              </a:pPr>
              <a:endParaRPr lang="en-GB" sz="2096" dirty="0">
                <a:solidFill>
                  <a:prstClr val="black"/>
                </a:solidFill>
                <a:latin typeface="Arial"/>
              </a:endParaRPr>
            </a:p>
          </p:txBody>
        </p:sp>
        <p:sp>
          <p:nvSpPr>
            <p:cNvPr id="46" name="Freeform 13"/>
            <p:cNvSpPr>
              <a:spLocks noEditPoints="1"/>
            </p:cNvSpPr>
            <p:nvPr userDrawn="1"/>
          </p:nvSpPr>
          <p:spPr bwMode="auto">
            <a:xfrm>
              <a:off x="8397875" y="3230563"/>
              <a:ext cx="546100" cy="2447925"/>
            </a:xfrm>
            <a:custGeom>
              <a:avLst/>
              <a:gdLst>
                <a:gd name="T0" fmla="*/ 86 w 172"/>
                <a:gd name="T1" fmla="*/ 14 h 769"/>
                <a:gd name="T2" fmla="*/ 158 w 172"/>
                <a:gd name="T3" fmla="*/ 86 h 769"/>
                <a:gd name="T4" fmla="*/ 158 w 172"/>
                <a:gd name="T5" fmla="*/ 683 h 769"/>
                <a:gd name="T6" fmla="*/ 86 w 172"/>
                <a:gd name="T7" fmla="*/ 755 h 769"/>
                <a:gd name="T8" fmla="*/ 14 w 172"/>
                <a:gd name="T9" fmla="*/ 683 h 769"/>
                <a:gd name="T10" fmla="*/ 14 w 172"/>
                <a:gd name="T11" fmla="*/ 86 h 769"/>
                <a:gd name="T12" fmla="*/ 86 w 172"/>
                <a:gd name="T13" fmla="*/ 14 h 769"/>
                <a:gd name="T14" fmla="*/ 86 w 172"/>
                <a:gd name="T15" fmla="*/ 0 h 769"/>
                <a:gd name="T16" fmla="*/ 0 w 172"/>
                <a:gd name="T17" fmla="*/ 86 h 769"/>
                <a:gd name="T18" fmla="*/ 0 w 172"/>
                <a:gd name="T19" fmla="*/ 683 h 769"/>
                <a:gd name="T20" fmla="*/ 86 w 172"/>
                <a:gd name="T21" fmla="*/ 769 h 769"/>
                <a:gd name="T22" fmla="*/ 172 w 172"/>
                <a:gd name="T23" fmla="*/ 683 h 769"/>
                <a:gd name="T24" fmla="*/ 172 w 172"/>
                <a:gd name="T25" fmla="*/ 86 h 769"/>
                <a:gd name="T26" fmla="*/ 86 w 172"/>
                <a:gd name="T27" fmla="*/ 0 h 7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2" h="769">
                  <a:moveTo>
                    <a:pt x="86" y="14"/>
                  </a:moveTo>
                  <a:cubicBezTo>
                    <a:pt x="126" y="14"/>
                    <a:pt x="158" y="46"/>
                    <a:pt x="158" y="86"/>
                  </a:cubicBezTo>
                  <a:cubicBezTo>
                    <a:pt x="158" y="683"/>
                    <a:pt x="158" y="683"/>
                    <a:pt x="158" y="683"/>
                  </a:cubicBezTo>
                  <a:cubicBezTo>
                    <a:pt x="158" y="723"/>
                    <a:pt x="126" y="755"/>
                    <a:pt x="86" y="755"/>
                  </a:cubicBezTo>
                  <a:cubicBezTo>
                    <a:pt x="46" y="755"/>
                    <a:pt x="14" y="723"/>
                    <a:pt x="14" y="683"/>
                  </a:cubicBezTo>
                  <a:cubicBezTo>
                    <a:pt x="14" y="86"/>
                    <a:pt x="14" y="86"/>
                    <a:pt x="14" y="86"/>
                  </a:cubicBezTo>
                  <a:cubicBezTo>
                    <a:pt x="14" y="46"/>
                    <a:pt x="46" y="14"/>
                    <a:pt x="86" y="14"/>
                  </a:cubicBezTo>
                  <a:moveTo>
                    <a:pt x="86" y="0"/>
                  </a:moveTo>
                  <a:cubicBezTo>
                    <a:pt x="38" y="0"/>
                    <a:pt x="0" y="39"/>
                    <a:pt x="0" y="86"/>
                  </a:cubicBezTo>
                  <a:cubicBezTo>
                    <a:pt x="0" y="683"/>
                    <a:pt x="0" y="683"/>
                    <a:pt x="0" y="683"/>
                  </a:cubicBezTo>
                  <a:cubicBezTo>
                    <a:pt x="0" y="730"/>
                    <a:pt x="38" y="769"/>
                    <a:pt x="86" y="769"/>
                  </a:cubicBezTo>
                  <a:cubicBezTo>
                    <a:pt x="133" y="769"/>
                    <a:pt x="172" y="730"/>
                    <a:pt x="172" y="683"/>
                  </a:cubicBezTo>
                  <a:cubicBezTo>
                    <a:pt x="172" y="86"/>
                    <a:pt x="172" y="86"/>
                    <a:pt x="172" y="86"/>
                  </a:cubicBezTo>
                  <a:cubicBezTo>
                    <a:pt x="172" y="39"/>
                    <a:pt x="133" y="0"/>
                    <a:pt x="8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180" fontAlgn="auto">
                <a:spcBef>
                  <a:spcPts val="0"/>
                </a:spcBef>
                <a:spcAft>
                  <a:spcPts val="0"/>
                </a:spcAft>
                <a:buClr>
                  <a:prstClr val="black"/>
                </a:buClr>
              </a:pPr>
              <a:endParaRPr lang="en-GB" sz="2096" dirty="0">
                <a:solidFill>
                  <a:prstClr val="black"/>
                </a:solidFill>
                <a:latin typeface="Arial"/>
              </a:endParaRPr>
            </a:p>
          </p:txBody>
        </p:sp>
        <p:sp>
          <p:nvSpPr>
            <p:cNvPr id="47" name="Freeform 14"/>
            <p:cNvSpPr>
              <a:spLocks noEditPoints="1"/>
            </p:cNvSpPr>
            <p:nvPr userDrawn="1"/>
          </p:nvSpPr>
          <p:spPr bwMode="auto">
            <a:xfrm>
              <a:off x="1951038" y="4083050"/>
              <a:ext cx="439738" cy="1092200"/>
            </a:xfrm>
            <a:custGeom>
              <a:avLst/>
              <a:gdLst>
                <a:gd name="T0" fmla="*/ 69 w 138"/>
                <a:gd name="T1" fmla="*/ 13 h 343"/>
                <a:gd name="T2" fmla="*/ 124 w 138"/>
                <a:gd name="T3" fmla="*/ 68 h 343"/>
                <a:gd name="T4" fmla="*/ 124 w 138"/>
                <a:gd name="T5" fmla="*/ 274 h 343"/>
                <a:gd name="T6" fmla="*/ 69 w 138"/>
                <a:gd name="T7" fmla="*/ 329 h 343"/>
                <a:gd name="T8" fmla="*/ 14 w 138"/>
                <a:gd name="T9" fmla="*/ 274 h 343"/>
                <a:gd name="T10" fmla="*/ 14 w 138"/>
                <a:gd name="T11" fmla="*/ 68 h 343"/>
                <a:gd name="T12" fmla="*/ 69 w 138"/>
                <a:gd name="T13" fmla="*/ 13 h 343"/>
                <a:gd name="T14" fmla="*/ 69 w 138"/>
                <a:gd name="T15" fmla="*/ 0 h 343"/>
                <a:gd name="T16" fmla="*/ 0 w 138"/>
                <a:gd name="T17" fmla="*/ 68 h 343"/>
                <a:gd name="T18" fmla="*/ 0 w 138"/>
                <a:gd name="T19" fmla="*/ 274 h 343"/>
                <a:gd name="T20" fmla="*/ 69 w 138"/>
                <a:gd name="T21" fmla="*/ 343 h 343"/>
                <a:gd name="T22" fmla="*/ 138 w 138"/>
                <a:gd name="T23" fmla="*/ 274 h 343"/>
                <a:gd name="T24" fmla="*/ 138 w 138"/>
                <a:gd name="T25" fmla="*/ 68 h 343"/>
                <a:gd name="T26" fmla="*/ 69 w 138"/>
                <a:gd name="T27" fmla="*/ 0 h 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8" h="343">
                  <a:moveTo>
                    <a:pt x="69" y="13"/>
                  </a:moveTo>
                  <a:cubicBezTo>
                    <a:pt x="99" y="13"/>
                    <a:pt x="124" y="38"/>
                    <a:pt x="124" y="68"/>
                  </a:cubicBezTo>
                  <a:cubicBezTo>
                    <a:pt x="124" y="274"/>
                    <a:pt x="124" y="274"/>
                    <a:pt x="124" y="274"/>
                  </a:cubicBezTo>
                  <a:cubicBezTo>
                    <a:pt x="124" y="304"/>
                    <a:pt x="99" y="329"/>
                    <a:pt x="69" y="329"/>
                  </a:cubicBezTo>
                  <a:cubicBezTo>
                    <a:pt x="39" y="329"/>
                    <a:pt x="14" y="304"/>
                    <a:pt x="14" y="274"/>
                  </a:cubicBezTo>
                  <a:cubicBezTo>
                    <a:pt x="14" y="68"/>
                    <a:pt x="14" y="68"/>
                    <a:pt x="14" y="68"/>
                  </a:cubicBezTo>
                  <a:cubicBezTo>
                    <a:pt x="14" y="38"/>
                    <a:pt x="39" y="13"/>
                    <a:pt x="69" y="13"/>
                  </a:cubicBezTo>
                  <a:moveTo>
                    <a:pt x="69" y="0"/>
                  </a:moveTo>
                  <a:cubicBezTo>
                    <a:pt x="31" y="0"/>
                    <a:pt x="0" y="30"/>
                    <a:pt x="0" y="68"/>
                  </a:cubicBezTo>
                  <a:cubicBezTo>
                    <a:pt x="0" y="274"/>
                    <a:pt x="0" y="274"/>
                    <a:pt x="0" y="274"/>
                  </a:cubicBezTo>
                  <a:cubicBezTo>
                    <a:pt x="0" y="312"/>
                    <a:pt x="31" y="343"/>
                    <a:pt x="69" y="343"/>
                  </a:cubicBezTo>
                  <a:cubicBezTo>
                    <a:pt x="107" y="343"/>
                    <a:pt x="138" y="312"/>
                    <a:pt x="138" y="274"/>
                  </a:cubicBezTo>
                  <a:cubicBezTo>
                    <a:pt x="138" y="68"/>
                    <a:pt x="138" y="68"/>
                    <a:pt x="138" y="68"/>
                  </a:cubicBezTo>
                  <a:cubicBezTo>
                    <a:pt x="138" y="30"/>
                    <a:pt x="107" y="0"/>
                    <a:pt x="6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180" fontAlgn="auto">
                <a:spcBef>
                  <a:spcPts val="0"/>
                </a:spcBef>
                <a:spcAft>
                  <a:spcPts val="0"/>
                </a:spcAft>
                <a:buClr>
                  <a:prstClr val="black"/>
                </a:buClr>
              </a:pPr>
              <a:endParaRPr lang="en-GB" sz="2096" dirty="0">
                <a:solidFill>
                  <a:prstClr val="black"/>
                </a:solidFill>
                <a:latin typeface="Arial"/>
              </a:endParaRPr>
            </a:p>
          </p:txBody>
        </p:sp>
        <p:sp>
          <p:nvSpPr>
            <p:cNvPr id="48" name="Freeform 15"/>
            <p:cNvSpPr>
              <a:spLocks noEditPoints="1"/>
            </p:cNvSpPr>
            <p:nvPr userDrawn="1"/>
          </p:nvSpPr>
          <p:spPr bwMode="auto">
            <a:xfrm>
              <a:off x="2606675" y="3230563"/>
              <a:ext cx="546100" cy="2447925"/>
            </a:xfrm>
            <a:custGeom>
              <a:avLst/>
              <a:gdLst>
                <a:gd name="T0" fmla="*/ 86 w 172"/>
                <a:gd name="T1" fmla="*/ 14 h 769"/>
                <a:gd name="T2" fmla="*/ 158 w 172"/>
                <a:gd name="T3" fmla="*/ 86 h 769"/>
                <a:gd name="T4" fmla="*/ 158 w 172"/>
                <a:gd name="T5" fmla="*/ 683 h 769"/>
                <a:gd name="T6" fmla="*/ 86 w 172"/>
                <a:gd name="T7" fmla="*/ 755 h 769"/>
                <a:gd name="T8" fmla="*/ 14 w 172"/>
                <a:gd name="T9" fmla="*/ 683 h 769"/>
                <a:gd name="T10" fmla="*/ 14 w 172"/>
                <a:gd name="T11" fmla="*/ 86 h 769"/>
                <a:gd name="T12" fmla="*/ 86 w 172"/>
                <a:gd name="T13" fmla="*/ 14 h 769"/>
                <a:gd name="T14" fmla="*/ 86 w 172"/>
                <a:gd name="T15" fmla="*/ 0 h 769"/>
                <a:gd name="T16" fmla="*/ 0 w 172"/>
                <a:gd name="T17" fmla="*/ 86 h 769"/>
                <a:gd name="T18" fmla="*/ 0 w 172"/>
                <a:gd name="T19" fmla="*/ 683 h 769"/>
                <a:gd name="T20" fmla="*/ 86 w 172"/>
                <a:gd name="T21" fmla="*/ 769 h 769"/>
                <a:gd name="T22" fmla="*/ 172 w 172"/>
                <a:gd name="T23" fmla="*/ 683 h 769"/>
                <a:gd name="T24" fmla="*/ 172 w 172"/>
                <a:gd name="T25" fmla="*/ 86 h 769"/>
                <a:gd name="T26" fmla="*/ 86 w 172"/>
                <a:gd name="T27" fmla="*/ 0 h 7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2" h="769">
                  <a:moveTo>
                    <a:pt x="86" y="14"/>
                  </a:moveTo>
                  <a:cubicBezTo>
                    <a:pt x="126" y="14"/>
                    <a:pt x="158" y="46"/>
                    <a:pt x="158" y="86"/>
                  </a:cubicBezTo>
                  <a:cubicBezTo>
                    <a:pt x="158" y="683"/>
                    <a:pt x="158" y="683"/>
                    <a:pt x="158" y="683"/>
                  </a:cubicBezTo>
                  <a:cubicBezTo>
                    <a:pt x="158" y="723"/>
                    <a:pt x="126" y="755"/>
                    <a:pt x="86" y="755"/>
                  </a:cubicBezTo>
                  <a:cubicBezTo>
                    <a:pt x="46" y="755"/>
                    <a:pt x="14" y="723"/>
                    <a:pt x="14" y="683"/>
                  </a:cubicBezTo>
                  <a:cubicBezTo>
                    <a:pt x="14" y="86"/>
                    <a:pt x="14" y="86"/>
                    <a:pt x="14" y="86"/>
                  </a:cubicBezTo>
                  <a:cubicBezTo>
                    <a:pt x="14" y="46"/>
                    <a:pt x="46" y="14"/>
                    <a:pt x="86" y="14"/>
                  </a:cubicBezTo>
                  <a:moveTo>
                    <a:pt x="86" y="0"/>
                  </a:moveTo>
                  <a:cubicBezTo>
                    <a:pt x="39" y="0"/>
                    <a:pt x="0" y="39"/>
                    <a:pt x="0" y="86"/>
                  </a:cubicBezTo>
                  <a:cubicBezTo>
                    <a:pt x="0" y="683"/>
                    <a:pt x="0" y="683"/>
                    <a:pt x="0" y="683"/>
                  </a:cubicBezTo>
                  <a:cubicBezTo>
                    <a:pt x="0" y="730"/>
                    <a:pt x="39" y="769"/>
                    <a:pt x="86" y="769"/>
                  </a:cubicBezTo>
                  <a:cubicBezTo>
                    <a:pt x="133" y="769"/>
                    <a:pt x="172" y="730"/>
                    <a:pt x="172" y="683"/>
                  </a:cubicBezTo>
                  <a:cubicBezTo>
                    <a:pt x="172" y="86"/>
                    <a:pt x="172" y="86"/>
                    <a:pt x="172" y="86"/>
                  </a:cubicBezTo>
                  <a:cubicBezTo>
                    <a:pt x="172" y="39"/>
                    <a:pt x="133" y="0"/>
                    <a:pt x="8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180" fontAlgn="auto">
                <a:spcBef>
                  <a:spcPts val="0"/>
                </a:spcBef>
                <a:spcAft>
                  <a:spcPts val="0"/>
                </a:spcAft>
                <a:buClr>
                  <a:prstClr val="black"/>
                </a:buClr>
              </a:pPr>
              <a:endParaRPr lang="en-GB" sz="2096" dirty="0">
                <a:solidFill>
                  <a:prstClr val="black"/>
                </a:solidFill>
                <a:latin typeface="Arial"/>
              </a:endParaRPr>
            </a:p>
          </p:txBody>
        </p:sp>
        <p:sp>
          <p:nvSpPr>
            <p:cNvPr id="49" name="Freeform 16"/>
            <p:cNvSpPr>
              <a:spLocks/>
            </p:cNvSpPr>
            <p:nvPr userDrawn="1"/>
          </p:nvSpPr>
          <p:spPr bwMode="auto">
            <a:xfrm>
              <a:off x="8718550" y="4105275"/>
              <a:ext cx="546100" cy="2444750"/>
            </a:xfrm>
            <a:custGeom>
              <a:avLst/>
              <a:gdLst>
                <a:gd name="T0" fmla="*/ 86 w 172"/>
                <a:gd name="T1" fmla="*/ 768 h 768"/>
                <a:gd name="T2" fmla="*/ 86 w 172"/>
                <a:gd name="T3" fmla="*/ 768 h 768"/>
                <a:gd name="T4" fmla="*/ 0 w 172"/>
                <a:gd name="T5" fmla="*/ 682 h 768"/>
                <a:gd name="T6" fmla="*/ 0 w 172"/>
                <a:gd name="T7" fmla="*/ 85 h 768"/>
                <a:gd name="T8" fmla="*/ 86 w 172"/>
                <a:gd name="T9" fmla="*/ 0 h 768"/>
                <a:gd name="T10" fmla="*/ 172 w 172"/>
                <a:gd name="T11" fmla="*/ 85 h 768"/>
                <a:gd name="T12" fmla="*/ 172 w 172"/>
                <a:gd name="T13" fmla="*/ 682 h 768"/>
                <a:gd name="T14" fmla="*/ 86 w 172"/>
                <a:gd name="T15" fmla="*/ 768 h 76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2" h="768">
                  <a:moveTo>
                    <a:pt x="86" y="768"/>
                  </a:moveTo>
                  <a:cubicBezTo>
                    <a:pt x="86" y="768"/>
                    <a:pt x="86" y="768"/>
                    <a:pt x="86" y="768"/>
                  </a:cubicBezTo>
                  <a:cubicBezTo>
                    <a:pt x="39" y="768"/>
                    <a:pt x="0" y="730"/>
                    <a:pt x="0" y="682"/>
                  </a:cubicBezTo>
                  <a:cubicBezTo>
                    <a:pt x="0" y="85"/>
                    <a:pt x="0" y="85"/>
                    <a:pt x="0" y="85"/>
                  </a:cubicBezTo>
                  <a:cubicBezTo>
                    <a:pt x="0" y="38"/>
                    <a:pt x="39" y="0"/>
                    <a:pt x="86" y="0"/>
                  </a:cubicBezTo>
                  <a:cubicBezTo>
                    <a:pt x="133" y="0"/>
                    <a:pt x="172" y="38"/>
                    <a:pt x="172" y="85"/>
                  </a:cubicBezTo>
                  <a:cubicBezTo>
                    <a:pt x="172" y="682"/>
                    <a:pt x="172" y="682"/>
                    <a:pt x="172" y="682"/>
                  </a:cubicBezTo>
                  <a:cubicBezTo>
                    <a:pt x="172" y="730"/>
                    <a:pt x="133" y="768"/>
                    <a:pt x="86" y="76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180" fontAlgn="auto">
                <a:spcBef>
                  <a:spcPts val="0"/>
                </a:spcBef>
                <a:spcAft>
                  <a:spcPts val="0"/>
                </a:spcAft>
                <a:buClr>
                  <a:prstClr val="black"/>
                </a:buClr>
              </a:pPr>
              <a:endParaRPr lang="en-GB" sz="2096" dirty="0">
                <a:solidFill>
                  <a:prstClr val="black"/>
                </a:solidFill>
                <a:latin typeface="Arial"/>
              </a:endParaRPr>
            </a:p>
          </p:txBody>
        </p:sp>
        <p:sp>
          <p:nvSpPr>
            <p:cNvPr id="50" name="Freeform 17"/>
            <p:cNvSpPr>
              <a:spLocks noEditPoints="1"/>
            </p:cNvSpPr>
            <p:nvPr userDrawn="1"/>
          </p:nvSpPr>
          <p:spPr bwMode="auto">
            <a:xfrm>
              <a:off x="4465638" y="3841750"/>
              <a:ext cx="438150" cy="1092200"/>
            </a:xfrm>
            <a:custGeom>
              <a:avLst/>
              <a:gdLst>
                <a:gd name="T0" fmla="*/ 69 w 138"/>
                <a:gd name="T1" fmla="*/ 14 h 343"/>
                <a:gd name="T2" fmla="*/ 124 w 138"/>
                <a:gd name="T3" fmla="*/ 69 h 343"/>
                <a:gd name="T4" fmla="*/ 124 w 138"/>
                <a:gd name="T5" fmla="*/ 275 h 343"/>
                <a:gd name="T6" fmla="*/ 69 w 138"/>
                <a:gd name="T7" fmla="*/ 330 h 343"/>
                <a:gd name="T8" fmla="*/ 14 w 138"/>
                <a:gd name="T9" fmla="*/ 275 h 343"/>
                <a:gd name="T10" fmla="*/ 14 w 138"/>
                <a:gd name="T11" fmla="*/ 69 h 343"/>
                <a:gd name="T12" fmla="*/ 69 w 138"/>
                <a:gd name="T13" fmla="*/ 14 h 343"/>
                <a:gd name="T14" fmla="*/ 69 w 138"/>
                <a:gd name="T15" fmla="*/ 0 h 343"/>
                <a:gd name="T16" fmla="*/ 0 w 138"/>
                <a:gd name="T17" fmla="*/ 69 h 343"/>
                <a:gd name="T18" fmla="*/ 0 w 138"/>
                <a:gd name="T19" fmla="*/ 275 h 343"/>
                <a:gd name="T20" fmla="*/ 69 w 138"/>
                <a:gd name="T21" fmla="*/ 343 h 343"/>
                <a:gd name="T22" fmla="*/ 138 w 138"/>
                <a:gd name="T23" fmla="*/ 275 h 343"/>
                <a:gd name="T24" fmla="*/ 138 w 138"/>
                <a:gd name="T25" fmla="*/ 69 h 343"/>
                <a:gd name="T26" fmla="*/ 69 w 138"/>
                <a:gd name="T27" fmla="*/ 0 h 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8" h="343">
                  <a:moveTo>
                    <a:pt x="69" y="14"/>
                  </a:moveTo>
                  <a:cubicBezTo>
                    <a:pt x="99" y="14"/>
                    <a:pt x="124" y="39"/>
                    <a:pt x="124" y="69"/>
                  </a:cubicBezTo>
                  <a:cubicBezTo>
                    <a:pt x="124" y="275"/>
                    <a:pt x="124" y="275"/>
                    <a:pt x="124" y="275"/>
                  </a:cubicBezTo>
                  <a:cubicBezTo>
                    <a:pt x="124" y="305"/>
                    <a:pt x="99" y="330"/>
                    <a:pt x="69" y="330"/>
                  </a:cubicBezTo>
                  <a:cubicBezTo>
                    <a:pt x="39" y="330"/>
                    <a:pt x="14" y="305"/>
                    <a:pt x="14" y="275"/>
                  </a:cubicBezTo>
                  <a:cubicBezTo>
                    <a:pt x="14" y="69"/>
                    <a:pt x="14" y="69"/>
                    <a:pt x="14" y="69"/>
                  </a:cubicBezTo>
                  <a:cubicBezTo>
                    <a:pt x="14" y="39"/>
                    <a:pt x="39" y="14"/>
                    <a:pt x="69" y="14"/>
                  </a:cubicBezTo>
                  <a:moveTo>
                    <a:pt x="69" y="0"/>
                  </a:moveTo>
                  <a:cubicBezTo>
                    <a:pt x="31" y="0"/>
                    <a:pt x="0" y="31"/>
                    <a:pt x="0" y="69"/>
                  </a:cubicBezTo>
                  <a:cubicBezTo>
                    <a:pt x="0" y="275"/>
                    <a:pt x="0" y="275"/>
                    <a:pt x="0" y="275"/>
                  </a:cubicBezTo>
                  <a:cubicBezTo>
                    <a:pt x="0" y="313"/>
                    <a:pt x="31" y="343"/>
                    <a:pt x="69" y="343"/>
                  </a:cubicBezTo>
                  <a:cubicBezTo>
                    <a:pt x="107" y="343"/>
                    <a:pt x="138" y="313"/>
                    <a:pt x="138" y="275"/>
                  </a:cubicBezTo>
                  <a:cubicBezTo>
                    <a:pt x="138" y="69"/>
                    <a:pt x="138" y="69"/>
                    <a:pt x="138" y="69"/>
                  </a:cubicBezTo>
                  <a:cubicBezTo>
                    <a:pt x="138" y="31"/>
                    <a:pt x="107" y="0"/>
                    <a:pt x="6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180" fontAlgn="auto">
                <a:spcBef>
                  <a:spcPts val="0"/>
                </a:spcBef>
                <a:spcAft>
                  <a:spcPts val="0"/>
                </a:spcAft>
                <a:buClr>
                  <a:prstClr val="black"/>
                </a:buClr>
              </a:pPr>
              <a:endParaRPr lang="en-GB" sz="2096" dirty="0">
                <a:solidFill>
                  <a:prstClr val="black"/>
                </a:solidFill>
                <a:latin typeface="Arial"/>
              </a:endParaRPr>
            </a:p>
          </p:txBody>
        </p:sp>
        <p:sp>
          <p:nvSpPr>
            <p:cNvPr id="51" name="Freeform 18"/>
            <p:cNvSpPr>
              <a:spLocks/>
            </p:cNvSpPr>
            <p:nvPr userDrawn="1"/>
          </p:nvSpPr>
          <p:spPr bwMode="auto">
            <a:xfrm>
              <a:off x="7259638" y="4475163"/>
              <a:ext cx="260350" cy="436563"/>
            </a:xfrm>
            <a:custGeom>
              <a:avLst/>
              <a:gdLst>
                <a:gd name="T0" fmla="*/ 41 w 82"/>
                <a:gd name="T1" fmla="*/ 137 h 137"/>
                <a:gd name="T2" fmla="*/ 41 w 82"/>
                <a:gd name="T3" fmla="*/ 137 h 137"/>
                <a:gd name="T4" fmla="*/ 0 w 82"/>
                <a:gd name="T5" fmla="*/ 96 h 137"/>
                <a:gd name="T6" fmla="*/ 0 w 82"/>
                <a:gd name="T7" fmla="*/ 41 h 137"/>
                <a:gd name="T8" fmla="*/ 41 w 82"/>
                <a:gd name="T9" fmla="*/ 0 h 137"/>
                <a:gd name="T10" fmla="*/ 82 w 82"/>
                <a:gd name="T11" fmla="*/ 41 h 137"/>
                <a:gd name="T12" fmla="*/ 82 w 82"/>
                <a:gd name="T13" fmla="*/ 96 h 137"/>
                <a:gd name="T14" fmla="*/ 41 w 82"/>
                <a:gd name="T15" fmla="*/ 137 h 13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137">
                  <a:moveTo>
                    <a:pt x="41" y="137"/>
                  </a:moveTo>
                  <a:cubicBezTo>
                    <a:pt x="41" y="137"/>
                    <a:pt x="41" y="137"/>
                    <a:pt x="41" y="137"/>
                  </a:cubicBezTo>
                  <a:cubicBezTo>
                    <a:pt x="18" y="137"/>
                    <a:pt x="0" y="119"/>
                    <a:pt x="0" y="96"/>
                  </a:cubicBezTo>
                  <a:cubicBezTo>
                    <a:pt x="0" y="41"/>
                    <a:pt x="0" y="41"/>
                    <a:pt x="0" y="41"/>
                  </a:cubicBezTo>
                  <a:cubicBezTo>
                    <a:pt x="0" y="19"/>
                    <a:pt x="18" y="0"/>
                    <a:pt x="41" y="0"/>
                  </a:cubicBezTo>
                  <a:cubicBezTo>
                    <a:pt x="64" y="0"/>
                    <a:pt x="82" y="19"/>
                    <a:pt x="82" y="41"/>
                  </a:cubicBezTo>
                  <a:cubicBezTo>
                    <a:pt x="82" y="96"/>
                    <a:pt x="82" y="96"/>
                    <a:pt x="82" y="96"/>
                  </a:cubicBezTo>
                  <a:cubicBezTo>
                    <a:pt x="82" y="119"/>
                    <a:pt x="64" y="137"/>
                    <a:pt x="41" y="13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180" fontAlgn="auto">
                <a:spcBef>
                  <a:spcPts val="0"/>
                </a:spcBef>
                <a:spcAft>
                  <a:spcPts val="0"/>
                </a:spcAft>
                <a:buClr>
                  <a:prstClr val="black"/>
                </a:buClr>
              </a:pPr>
              <a:endParaRPr lang="en-GB" sz="2096" dirty="0">
                <a:solidFill>
                  <a:prstClr val="black"/>
                </a:solidFill>
                <a:latin typeface="Arial"/>
              </a:endParaRPr>
            </a:p>
          </p:txBody>
        </p:sp>
        <p:sp>
          <p:nvSpPr>
            <p:cNvPr id="52" name="Freeform 19"/>
            <p:cNvSpPr>
              <a:spLocks noEditPoints="1"/>
            </p:cNvSpPr>
            <p:nvPr userDrawn="1"/>
          </p:nvSpPr>
          <p:spPr bwMode="auto">
            <a:xfrm>
              <a:off x="4030663" y="4475163"/>
              <a:ext cx="260350" cy="436563"/>
            </a:xfrm>
            <a:custGeom>
              <a:avLst/>
              <a:gdLst>
                <a:gd name="T0" fmla="*/ 41 w 82"/>
                <a:gd name="T1" fmla="*/ 14 h 137"/>
                <a:gd name="T2" fmla="*/ 69 w 82"/>
                <a:gd name="T3" fmla="*/ 41 h 137"/>
                <a:gd name="T4" fmla="*/ 69 w 82"/>
                <a:gd name="T5" fmla="*/ 96 h 137"/>
                <a:gd name="T6" fmla="*/ 41 w 82"/>
                <a:gd name="T7" fmla="*/ 124 h 137"/>
                <a:gd name="T8" fmla="*/ 14 w 82"/>
                <a:gd name="T9" fmla="*/ 96 h 137"/>
                <a:gd name="T10" fmla="*/ 14 w 82"/>
                <a:gd name="T11" fmla="*/ 41 h 137"/>
                <a:gd name="T12" fmla="*/ 41 w 82"/>
                <a:gd name="T13" fmla="*/ 14 h 137"/>
                <a:gd name="T14" fmla="*/ 41 w 82"/>
                <a:gd name="T15" fmla="*/ 0 h 137"/>
                <a:gd name="T16" fmla="*/ 0 w 82"/>
                <a:gd name="T17" fmla="*/ 41 h 137"/>
                <a:gd name="T18" fmla="*/ 0 w 82"/>
                <a:gd name="T19" fmla="*/ 96 h 137"/>
                <a:gd name="T20" fmla="*/ 41 w 82"/>
                <a:gd name="T21" fmla="*/ 137 h 137"/>
                <a:gd name="T22" fmla="*/ 82 w 82"/>
                <a:gd name="T23" fmla="*/ 96 h 137"/>
                <a:gd name="T24" fmla="*/ 82 w 82"/>
                <a:gd name="T25" fmla="*/ 41 h 137"/>
                <a:gd name="T26" fmla="*/ 41 w 82"/>
                <a:gd name="T27" fmla="*/ 0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2" h="137">
                  <a:moveTo>
                    <a:pt x="41" y="14"/>
                  </a:moveTo>
                  <a:cubicBezTo>
                    <a:pt x="56" y="14"/>
                    <a:pt x="69" y="26"/>
                    <a:pt x="69" y="41"/>
                  </a:cubicBezTo>
                  <a:cubicBezTo>
                    <a:pt x="69" y="96"/>
                    <a:pt x="69" y="96"/>
                    <a:pt x="69" y="96"/>
                  </a:cubicBezTo>
                  <a:cubicBezTo>
                    <a:pt x="69" y="112"/>
                    <a:pt x="56" y="124"/>
                    <a:pt x="41" y="124"/>
                  </a:cubicBezTo>
                  <a:cubicBezTo>
                    <a:pt x="26" y="124"/>
                    <a:pt x="14" y="112"/>
                    <a:pt x="14" y="96"/>
                  </a:cubicBezTo>
                  <a:cubicBezTo>
                    <a:pt x="14" y="41"/>
                    <a:pt x="14" y="41"/>
                    <a:pt x="14" y="41"/>
                  </a:cubicBezTo>
                  <a:cubicBezTo>
                    <a:pt x="14" y="26"/>
                    <a:pt x="26" y="14"/>
                    <a:pt x="41" y="14"/>
                  </a:cubicBezTo>
                  <a:moveTo>
                    <a:pt x="41" y="0"/>
                  </a:moveTo>
                  <a:cubicBezTo>
                    <a:pt x="19" y="0"/>
                    <a:pt x="0" y="19"/>
                    <a:pt x="0" y="41"/>
                  </a:cubicBezTo>
                  <a:cubicBezTo>
                    <a:pt x="0" y="96"/>
                    <a:pt x="0" y="96"/>
                    <a:pt x="0" y="96"/>
                  </a:cubicBezTo>
                  <a:cubicBezTo>
                    <a:pt x="0" y="119"/>
                    <a:pt x="19" y="137"/>
                    <a:pt x="41" y="137"/>
                  </a:cubicBezTo>
                  <a:cubicBezTo>
                    <a:pt x="64" y="137"/>
                    <a:pt x="82" y="119"/>
                    <a:pt x="82" y="96"/>
                  </a:cubicBezTo>
                  <a:cubicBezTo>
                    <a:pt x="82" y="41"/>
                    <a:pt x="82" y="41"/>
                    <a:pt x="82" y="41"/>
                  </a:cubicBezTo>
                  <a:cubicBezTo>
                    <a:pt x="82" y="19"/>
                    <a:pt x="64" y="0"/>
                    <a:pt x="4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180" fontAlgn="auto">
                <a:spcBef>
                  <a:spcPts val="0"/>
                </a:spcBef>
                <a:spcAft>
                  <a:spcPts val="0"/>
                </a:spcAft>
                <a:buClr>
                  <a:prstClr val="black"/>
                </a:buClr>
              </a:pPr>
              <a:endParaRPr lang="en-GB" sz="2096" dirty="0">
                <a:solidFill>
                  <a:prstClr val="black"/>
                </a:solidFill>
                <a:latin typeface="Arial"/>
              </a:endParaRPr>
            </a:p>
          </p:txBody>
        </p:sp>
        <p:sp>
          <p:nvSpPr>
            <p:cNvPr id="53" name="Freeform 20"/>
            <p:cNvSpPr>
              <a:spLocks/>
            </p:cNvSpPr>
            <p:nvPr userDrawn="1"/>
          </p:nvSpPr>
          <p:spPr bwMode="auto">
            <a:xfrm>
              <a:off x="6648450" y="4452938"/>
              <a:ext cx="436563" cy="1092200"/>
            </a:xfrm>
            <a:custGeom>
              <a:avLst/>
              <a:gdLst>
                <a:gd name="T0" fmla="*/ 68 w 137"/>
                <a:gd name="T1" fmla="*/ 343 h 343"/>
                <a:gd name="T2" fmla="*/ 68 w 137"/>
                <a:gd name="T3" fmla="*/ 343 h 343"/>
                <a:gd name="T4" fmla="*/ 0 w 137"/>
                <a:gd name="T5" fmla="*/ 275 h 343"/>
                <a:gd name="T6" fmla="*/ 0 w 137"/>
                <a:gd name="T7" fmla="*/ 69 h 343"/>
                <a:gd name="T8" fmla="*/ 68 w 137"/>
                <a:gd name="T9" fmla="*/ 0 h 343"/>
                <a:gd name="T10" fmla="*/ 137 w 137"/>
                <a:gd name="T11" fmla="*/ 69 h 343"/>
                <a:gd name="T12" fmla="*/ 137 w 137"/>
                <a:gd name="T13" fmla="*/ 275 h 343"/>
                <a:gd name="T14" fmla="*/ 68 w 137"/>
                <a:gd name="T15" fmla="*/ 343 h 3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7" h="343">
                  <a:moveTo>
                    <a:pt x="68" y="343"/>
                  </a:moveTo>
                  <a:cubicBezTo>
                    <a:pt x="68" y="343"/>
                    <a:pt x="68" y="343"/>
                    <a:pt x="68" y="343"/>
                  </a:cubicBezTo>
                  <a:cubicBezTo>
                    <a:pt x="30" y="343"/>
                    <a:pt x="0" y="313"/>
                    <a:pt x="0" y="275"/>
                  </a:cubicBezTo>
                  <a:cubicBezTo>
                    <a:pt x="0" y="69"/>
                    <a:pt x="0" y="69"/>
                    <a:pt x="0" y="69"/>
                  </a:cubicBezTo>
                  <a:cubicBezTo>
                    <a:pt x="0" y="31"/>
                    <a:pt x="30" y="0"/>
                    <a:pt x="68" y="0"/>
                  </a:cubicBezTo>
                  <a:cubicBezTo>
                    <a:pt x="106" y="0"/>
                    <a:pt x="137" y="31"/>
                    <a:pt x="137" y="69"/>
                  </a:cubicBezTo>
                  <a:cubicBezTo>
                    <a:pt x="137" y="275"/>
                    <a:pt x="137" y="275"/>
                    <a:pt x="137" y="275"/>
                  </a:cubicBezTo>
                  <a:cubicBezTo>
                    <a:pt x="137" y="313"/>
                    <a:pt x="106" y="343"/>
                    <a:pt x="68" y="34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180" fontAlgn="auto">
                <a:spcBef>
                  <a:spcPts val="0"/>
                </a:spcBef>
                <a:spcAft>
                  <a:spcPts val="0"/>
                </a:spcAft>
                <a:buClr>
                  <a:prstClr val="black"/>
                </a:buClr>
              </a:pPr>
              <a:endParaRPr lang="en-GB" sz="2096" dirty="0">
                <a:solidFill>
                  <a:prstClr val="black"/>
                </a:solidFill>
                <a:latin typeface="Arial"/>
              </a:endParaRPr>
            </a:p>
          </p:txBody>
        </p:sp>
        <p:sp>
          <p:nvSpPr>
            <p:cNvPr id="54" name="Freeform 21"/>
            <p:cNvSpPr>
              <a:spLocks/>
            </p:cNvSpPr>
            <p:nvPr userDrawn="1"/>
          </p:nvSpPr>
          <p:spPr bwMode="auto">
            <a:xfrm>
              <a:off x="5119688" y="2990850"/>
              <a:ext cx="547688" cy="2444750"/>
            </a:xfrm>
            <a:custGeom>
              <a:avLst/>
              <a:gdLst>
                <a:gd name="T0" fmla="*/ 86 w 172"/>
                <a:gd name="T1" fmla="*/ 768 h 768"/>
                <a:gd name="T2" fmla="*/ 86 w 172"/>
                <a:gd name="T3" fmla="*/ 768 h 768"/>
                <a:gd name="T4" fmla="*/ 0 w 172"/>
                <a:gd name="T5" fmla="*/ 682 h 768"/>
                <a:gd name="T6" fmla="*/ 0 w 172"/>
                <a:gd name="T7" fmla="*/ 85 h 768"/>
                <a:gd name="T8" fmla="*/ 86 w 172"/>
                <a:gd name="T9" fmla="*/ 0 h 768"/>
                <a:gd name="T10" fmla="*/ 172 w 172"/>
                <a:gd name="T11" fmla="*/ 85 h 768"/>
                <a:gd name="T12" fmla="*/ 172 w 172"/>
                <a:gd name="T13" fmla="*/ 682 h 768"/>
                <a:gd name="T14" fmla="*/ 86 w 172"/>
                <a:gd name="T15" fmla="*/ 768 h 76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2" h="768">
                  <a:moveTo>
                    <a:pt x="86" y="768"/>
                  </a:moveTo>
                  <a:cubicBezTo>
                    <a:pt x="86" y="768"/>
                    <a:pt x="86" y="768"/>
                    <a:pt x="86" y="768"/>
                  </a:cubicBezTo>
                  <a:cubicBezTo>
                    <a:pt x="39" y="768"/>
                    <a:pt x="0" y="730"/>
                    <a:pt x="0" y="682"/>
                  </a:cubicBezTo>
                  <a:cubicBezTo>
                    <a:pt x="0" y="85"/>
                    <a:pt x="0" y="85"/>
                    <a:pt x="0" y="85"/>
                  </a:cubicBezTo>
                  <a:cubicBezTo>
                    <a:pt x="0" y="38"/>
                    <a:pt x="39" y="0"/>
                    <a:pt x="86" y="0"/>
                  </a:cubicBezTo>
                  <a:cubicBezTo>
                    <a:pt x="133" y="0"/>
                    <a:pt x="172" y="38"/>
                    <a:pt x="172" y="85"/>
                  </a:cubicBezTo>
                  <a:cubicBezTo>
                    <a:pt x="172" y="682"/>
                    <a:pt x="172" y="682"/>
                    <a:pt x="172" y="682"/>
                  </a:cubicBezTo>
                  <a:cubicBezTo>
                    <a:pt x="172" y="730"/>
                    <a:pt x="133" y="768"/>
                    <a:pt x="86" y="76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180" fontAlgn="auto">
                <a:spcBef>
                  <a:spcPts val="0"/>
                </a:spcBef>
                <a:spcAft>
                  <a:spcPts val="0"/>
                </a:spcAft>
                <a:buClr>
                  <a:prstClr val="black"/>
                </a:buClr>
              </a:pPr>
              <a:endParaRPr lang="en-GB" sz="2096" dirty="0">
                <a:solidFill>
                  <a:prstClr val="black"/>
                </a:solidFill>
                <a:latin typeface="Arial"/>
              </a:endParaRPr>
            </a:p>
          </p:txBody>
        </p:sp>
        <p:sp>
          <p:nvSpPr>
            <p:cNvPr id="55" name="Freeform 22"/>
            <p:cNvSpPr>
              <a:spLocks/>
            </p:cNvSpPr>
            <p:nvPr userDrawn="1"/>
          </p:nvSpPr>
          <p:spPr bwMode="auto">
            <a:xfrm>
              <a:off x="5886450" y="3952875"/>
              <a:ext cx="542925" cy="2444750"/>
            </a:xfrm>
            <a:custGeom>
              <a:avLst/>
              <a:gdLst>
                <a:gd name="T0" fmla="*/ 85 w 171"/>
                <a:gd name="T1" fmla="*/ 768 h 768"/>
                <a:gd name="T2" fmla="*/ 85 w 171"/>
                <a:gd name="T3" fmla="*/ 768 h 768"/>
                <a:gd name="T4" fmla="*/ 0 w 171"/>
                <a:gd name="T5" fmla="*/ 682 h 768"/>
                <a:gd name="T6" fmla="*/ 0 w 171"/>
                <a:gd name="T7" fmla="*/ 85 h 768"/>
                <a:gd name="T8" fmla="*/ 85 w 171"/>
                <a:gd name="T9" fmla="*/ 0 h 768"/>
                <a:gd name="T10" fmla="*/ 171 w 171"/>
                <a:gd name="T11" fmla="*/ 85 h 768"/>
                <a:gd name="T12" fmla="*/ 171 w 171"/>
                <a:gd name="T13" fmla="*/ 682 h 768"/>
                <a:gd name="T14" fmla="*/ 85 w 171"/>
                <a:gd name="T15" fmla="*/ 768 h 76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1" h="768">
                  <a:moveTo>
                    <a:pt x="85" y="768"/>
                  </a:moveTo>
                  <a:cubicBezTo>
                    <a:pt x="85" y="768"/>
                    <a:pt x="85" y="768"/>
                    <a:pt x="85" y="768"/>
                  </a:cubicBezTo>
                  <a:cubicBezTo>
                    <a:pt x="38" y="768"/>
                    <a:pt x="0" y="730"/>
                    <a:pt x="0" y="682"/>
                  </a:cubicBezTo>
                  <a:cubicBezTo>
                    <a:pt x="0" y="85"/>
                    <a:pt x="0" y="85"/>
                    <a:pt x="0" y="85"/>
                  </a:cubicBezTo>
                  <a:cubicBezTo>
                    <a:pt x="0" y="38"/>
                    <a:pt x="38" y="0"/>
                    <a:pt x="85" y="0"/>
                  </a:cubicBezTo>
                  <a:cubicBezTo>
                    <a:pt x="133" y="0"/>
                    <a:pt x="171" y="38"/>
                    <a:pt x="171" y="85"/>
                  </a:cubicBezTo>
                  <a:cubicBezTo>
                    <a:pt x="171" y="682"/>
                    <a:pt x="171" y="682"/>
                    <a:pt x="171" y="682"/>
                  </a:cubicBezTo>
                  <a:cubicBezTo>
                    <a:pt x="171" y="730"/>
                    <a:pt x="133" y="768"/>
                    <a:pt x="85" y="76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180" fontAlgn="auto">
                <a:spcBef>
                  <a:spcPts val="0"/>
                </a:spcBef>
                <a:spcAft>
                  <a:spcPts val="0"/>
                </a:spcAft>
                <a:buClr>
                  <a:prstClr val="black"/>
                </a:buClr>
              </a:pPr>
              <a:endParaRPr lang="en-GB" sz="2096" dirty="0">
                <a:solidFill>
                  <a:prstClr val="black"/>
                </a:solidFill>
                <a:latin typeface="Arial"/>
              </a:endParaRPr>
            </a:p>
          </p:txBody>
        </p:sp>
        <p:sp>
          <p:nvSpPr>
            <p:cNvPr id="56" name="Freeform 23"/>
            <p:cNvSpPr>
              <a:spLocks/>
            </p:cNvSpPr>
            <p:nvPr userDrawn="1"/>
          </p:nvSpPr>
          <p:spPr bwMode="auto">
            <a:xfrm>
              <a:off x="3790950" y="4716463"/>
              <a:ext cx="436563" cy="1092200"/>
            </a:xfrm>
            <a:custGeom>
              <a:avLst/>
              <a:gdLst>
                <a:gd name="T0" fmla="*/ 68 w 137"/>
                <a:gd name="T1" fmla="*/ 343 h 343"/>
                <a:gd name="T2" fmla="*/ 68 w 137"/>
                <a:gd name="T3" fmla="*/ 343 h 343"/>
                <a:gd name="T4" fmla="*/ 0 w 137"/>
                <a:gd name="T5" fmla="*/ 274 h 343"/>
                <a:gd name="T6" fmla="*/ 0 w 137"/>
                <a:gd name="T7" fmla="*/ 68 h 343"/>
                <a:gd name="T8" fmla="*/ 68 w 137"/>
                <a:gd name="T9" fmla="*/ 0 h 343"/>
                <a:gd name="T10" fmla="*/ 137 w 137"/>
                <a:gd name="T11" fmla="*/ 68 h 343"/>
                <a:gd name="T12" fmla="*/ 137 w 137"/>
                <a:gd name="T13" fmla="*/ 274 h 343"/>
                <a:gd name="T14" fmla="*/ 68 w 137"/>
                <a:gd name="T15" fmla="*/ 343 h 3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7" h="343">
                  <a:moveTo>
                    <a:pt x="68" y="343"/>
                  </a:moveTo>
                  <a:cubicBezTo>
                    <a:pt x="68" y="343"/>
                    <a:pt x="68" y="343"/>
                    <a:pt x="68" y="343"/>
                  </a:cubicBezTo>
                  <a:cubicBezTo>
                    <a:pt x="30" y="343"/>
                    <a:pt x="0" y="312"/>
                    <a:pt x="0" y="274"/>
                  </a:cubicBezTo>
                  <a:cubicBezTo>
                    <a:pt x="0" y="68"/>
                    <a:pt x="0" y="68"/>
                    <a:pt x="0" y="68"/>
                  </a:cubicBezTo>
                  <a:cubicBezTo>
                    <a:pt x="0" y="30"/>
                    <a:pt x="30" y="0"/>
                    <a:pt x="68" y="0"/>
                  </a:cubicBezTo>
                  <a:cubicBezTo>
                    <a:pt x="106" y="0"/>
                    <a:pt x="137" y="30"/>
                    <a:pt x="137" y="68"/>
                  </a:cubicBezTo>
                  <a:cubicBezTo>
                    <a:pt x="137" y="274"/>
                    <a:pt x="137" y="274"/>
                    <a:pt x="137" y="274"/>
                  </a:cubicBezTo>
                  <a:cubicBezTo>
                    <a:pt x="137" y="312"/>
                    <a:pt x="106" y="343"/>
                    <a:pt x="68" y="34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180" fontAlgn="auto">
                <a:spcBef>
                  <a:spcPts val="0"/>
                </a:spcBef>
                <a:spcAft>
                  <a:spcPts val="0"/>
                </a:spcAft>
                <a:buClr>
                  <a:prstClr val="black"/>
                </a:buClr>
              </a:pPr>
              <a:endParaRPr lang="en-GB" sz="2096" dirty="0">
                <a:solidFill>
                  <a:prstClr val="black"/>
                </a:solidFill>
                <a:latin typeface="Arial"/>
              </a:endParaRPr>
            </a:p>
          </p:txBody>
        </p:sp>
        <p:sp>
          <p:nvSpPr>
            <p:cNvPr id="57" name="Freeform 24"/>
            <p:cNvSpPr>
              <a:spLocks/>
            </p:cNvSpPr>
            <p:nvPr userDrawn="1"/>
          </p:nvSpPr>
          <p:spPr bwMode="auto">
            <a:xfrm>
              <a:off x="3028950" y="3841750"/>
              <a:ext cx="542925" cy="2447925"/>
            </a:xfrm>
            <a:custGeom>
              <a:avLst/>
              <a:gdLst>
                <a:gd name="T0" fmla="*/ 85 w 171"/>
                <a:gd name="T1" fmla="*/ 769 h 769"/>
                <a:gd name="T2" fmla="*/ 85 w 171"/>
                <a:gd name="T3" fmla="*/ 769 h 769"/>
                <a:gd name="T4" fmla="*/ 0 w 171"/>
                <a:gd name="T5" fmla="*/ 683 h 769"/>
                <a:gd name="T6" fmla="*/ 0 w 171"/>
                <a:gd name="T7" fmla="*/ 86 h 769"/>
                <a:gd name="T8" fmla="*/ 85 w 171"/>
                <a:gd name="T9" fmla="*/ 0 h 769"/>
                <a:gd name="T10" fmla="*/ 171 w 171"/>
                <a:gd name="T11" fmla="*/ 86 h 769"/>
                <a:gd name="T12" fmla="*/ 171 w 171"/>
                <a:gd name="T13" fmla="*/ 683 h 769"/>
                <a:gd name="T14" fmla="*/ 85 w 171"/>
                <a:gd name="T15" fmla="*/ 769 h 76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1" h="769">
                  <a:moveTo>
                    <a:pt x="85" y="769"/>
                  </a:moveTo>
                  <a:cubicBezTo>
                    <a:pt x="85" y="769"/>
                    <a:pt x="85" y="769"/>
                    <a:pt x="85" y="769"/>
                  </a:cubicBezTo>
                  <a:cubicBezTo>
                    <a:pt x="38" y="769"/>
                    <a:pt x="0" y="730"/>
                    <a:pt x="0" y="683"/>
                  </a:cubicBezTo>
                  <a:cubicBezTo>
                    <a:pt x="0" y="86"/>
                    <a:pt x="0" y="86"/>
                    <a:pt x="0" y="86"/>
                  </a:cubicBezTo>
                  <a:cubicBezTo>
                    <a:pt x="0" y="39"/>
                    <a:pt x="38" y="0"/>
                    <a:pt x="85" y="0"/>
                  </a:cubicBezTo>
                  <a:cubicBezTo>
                    <a:pt x="133" y="0"/>
                    <a:pt x="171" y="39"/>
                    <a:pt x="171" y="86"/>
                  </a:cubicBezTo>
                  <a:cubicBezTo>
                    <a:pt x="171" y="683"/>
                    <a:pt x="171" y="683"/>
                    <a:pt x="171" y="683"/>
                  </a:cubicBezTo>
                  <a:cubicBezTo>
                    <a:pt x="171" y="730"/>
                    <a:pt x="133" y="769"/>
                    <a:pt x="85" y="76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180" fontAlgn="auto">
                <a:spcBef>
                  <a:spcPts val="0"/>
                </a:spcBef>
                <a:spcAft>
                  <a:spcPts val="0"/>
                </a:spcAft>
                <a:buClr>
                  <a:prstClr val="black"/>
                </a:buClr>
              </a:pPr>
              <a:endParaRPr lang="en-GB" sz="2096" dirty="0">
                <a:solidFill>
                  <a:prstClr val="black"/>
                </a:solidFill>
                <a:latin typeface="Arial"/>
              </a:endParaRPr>
            </a:p>
          </p:txBody>
        </p:sp>
        <p:sp>
          <p:nvSpPr>
            <p:cNvPr id="58" name="Freeform 25"/>
            <p:cNvSpPr>
              <a:spLocks/>
            </p:cNvSpPr>
            <p:nvPr userDrawn="1"/>
          </p:nvSpPr>
          <p:spPr bwMode="auto">
            <a:xfrm>
              <a:off x="0" y="3148013"/>
              <a:ext cx="228600" cy="2438400"/>
            </a:xfrm>
            <a:custGeom>
              <a:avLst/>
              <a:gdLst>
                <a:gd name="T0" fmla="*/ 0 w 72"/>
                <a:gd name="T1" fmla="*/ 0 h 766"/>
                <a:gd name="T2" fmla="*/ 0 w 72"/>
                <a:gd name="T3" fmla="*/ 766 h 766"/>
                <a:gd name="T4" fmla="*/ 72 w 72"/>
                <a:gd name="T5" fmla="*/ 681 h 766"/>
                <a:gd name="T6" fmla="*/ 72 w 72"/>
                <a:gd name="T7" fmla="*/ 84 h 766"/>
                <a:gd name="T8" fmla="*/ 0 w 72"/>
                <a:gd name="T9" fmla="*/ 0 h 766"/>
              </a:gdLst>
              <a:ahLst/>
              <a:cxnLst>
                <a:cxn ang="0">
                  <a:pos x="T0" y="T1"/>
                </a:cxn>
                <a:cxn ang="0">
                  <a:pos x="T2" y="T3"/>
                </a:cxn>
                <a:cxn ang="0">
                  <a:pos x="T4" y="T5"/>
                </a:cxn>
                <a:cxn ang="0">
                  <a:pos x="T6" y="T7"/>
                </a:cxn>
                <a:cxn ang="0">
                  <a:pos x="T8" y="T9"/>
                </a:cxn>
              </a:cxnLst>
              <a:rect l="0" t="0" r="r" b="b"/>
              <a:pathLst>
                <a:path w="72" h="766">
                  <a:moveTo>
                    <a:pt x="0" y="0"/>
                  </a:moveTo>
                  <a:cubicBezTo>
                    <a:pt x="0" y="766"/>
                    <a:pt x="0" y="766"/>
                    <a:pt x="0" y="766"/>
                  </a:cubicBezTo>
                  <a:cubicBezTo>
                    <a:pt x="41" y="759"/>
                    <a:pt x="72" y="724"/>
                    <a:pt x="72" y="681"/>
                  </a:cubicBezTo>
                  <a:cubicBezTo>
                    <a:pt x="72" y="84"/>
                    <a:pt x="72" y="84"/>
                    <a:pt x="72" y="84"/>
                  </a:cubicBezTo>
                  <a:cubicBezTo>
                    <a:pt x="72" y="42"/>
                    <a:pt x="41" y="6"/>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180" fontAlgn="auto">
                <a:spcBef>
                  <a:spcPts val="0"/>
                </a:spcBef>
                <a:spcAft>
                  <a:spcPts val="0"/>
                </a:spcAft>
                <a:buClr>
                  <a:prstClr val="black"/>
                </a:buClr>
              </a:pPr>
              <a:endParaRPr lang="en-GB" sz="2096" dirty="0">
                <a:solidFill>
                  <a:prstClr val="black"/>
                </a:solidFill>
                <a:latin typeface="Arial"/>
              </a:endParaRPr>
            </a:p>
          </p:txBody>
        </p:sp>
        <p:sp>
          <p:nvSpPr>
            <p:cNvPr id="59" name="Freeform 26"/>
            <p:cNvSpPr>
              <a:spLocks/>
            </p:cNvSpPr>
            <p:nvPr userDrawn="1"/>
          </p:nvSpPr>
          <p:spPr bwMode="auto">
            <a:xfrm>
              <a:off x="11950700" y="4105275"/>
              <a:ext cx="254000" cy="2444750"/>
            </a:xfrm>
            <a:custGeom>
              <a:avLst/>
              <a:gdLst>
                <a:gd name="T0" fmla="*/ 80 w 80"/>
                <a:gd name="T1" fmla="*/ 0 h 768"/>
                <a:gd name="T2" fmla="*/ 0 w 80"/>
                <a:gd name="T3" fmla="*/ 85 h 768"/>
                <a:gd name="T4" fmla="*/ 0 w 80"/>
                <a:gd name="T5" fmla="*/ 682 h 768"/>
                <a:gd name="T6" fmla="*/ 80 w 80"/>
                <a:gd name="T7" fmla="*/ 768 h 768"/>
                <a:gd name="T8" fmla="*/ 80 w 80"/>
                <a:gd name="T9" fmla="*/ 0 h 768"/>
              </a:gdLst>
              <a:ahLst/>
              <a:cxnLst>
                <a:cxn ang="0">
                  <a:pos x="T0" y="T1"/>
                </a:cxn>
                <a:cxn ang="0">
                  <a:pos x="T2" y="T3"/>
                </a:cxn>
                <a:cxn ang="0">
                  <a:pos x="T4" y="T5"/>
                </a:cxn>
                <a:cxn ang="0">
                  <a:pos x="T6" y="T7"/>
                </a:cxn>
                <a:cxn ang="0">
                  <a:pos x="T8" y="T9"/>
                </a:cxn>
              </a:cxnLst>
              <a:rect l="0" t="0" r="r" b="b"/>
              <a:pathLst>
                <a:path w="80" h="768">
                  <a:moveTo>
                    <a:pt x="80" y="0"/>
                  </a:moveTo>
                  <a:cubicBezTo>
                    <a:pt x="36" y="2"/>
                    <a:pt x="0" y="39"/>
                    <a:pt x="0" y="85"/>
                  </a:cubicBezTo>
                  <a:cubicBezTo>
                    <a:pt x="0" y="682"/>
                    <a:pt x="0" y="682"/>
                    <a:pt x="0" y="682"/>
                  </a:cubicBezTo>
                  <a:cubicBezTo>
                    <a:pt x="0" y="728"/>
                    <a:pt x="36" y="766"/>
                    <a:pt x="80" y="768"/>
                  </a:cubicBezTo>
                  <a:lnTo>
                    <a:pt x="8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180" fontAlgn="auto">
                <a:spcBef>
                  <a:spcPts val="0"/>
                </a:spcBef>
                <a:spcAft>
                  <a:spcPts val="0"/>
                </a:spcAft>
                <a:buClr>
                  <a:prstClr val="black"/>
                </a:buClr>
              </a:pPr>
              <a:endParaRPr lang="en-GB" sz="2096" dirty="0">
                <a:solidFill>
                  <a:prstClr val="black"/>
                </a:solidFill>
                <a:latin typeface="Arial"/>
              </a:endParaRPr>
            </a:p>
          </p:txBody>
        </p:sp>
      </p:grpSp>
      <p:grpSp>
        <p:nvGrpSpPr>
          <p:cNvPr id="31" name="Logotype"/>
          <p:cNvGrpSpPr/>
          <p:nvPr userDrawn="1"/>
        </p:nvGrpSpPr>
        <p:grpSpPr>
          <a:xfrm>
            <a:off x="641189" y="530770"/>
            <a:ext cx="1383679" cy="288542"/>
            <a:chOff x="9501453" y="6148765"/>
            <a:chExt cx="2047875" cy="427037"/>
          </a:xfrm>
          <a:solidFill>
            <a:schemeClr val="bg1"/>
          </a:solidFill>
        </p:grpSpPr>
        <p:sp>
          <p:nvSpPr>
            <p:cNvPr id="32" name="Freeform 5"/>
            <p:cNvSpPr>
              <a:spLocks noEditPoints="1"/>
            </p:cNvSpPr>
            <p:nvPr userDrawn="1"/>
          </p:nvSpPr>
          <p:spPr bwMode="auto">
            <a:xfrm>
              <a:off x="11206428" y="6231315"/>
              <a:ext cx="342900" cy="344487"/>
            </a:xfrm>
            <a:custGeom>
              <a:avLst/>
              <a:gdLst>
                <a:gd name="T0" fmla="*/ 43 w 91"/>
                <a:gd name="T1" fmla="*/ 2 h 91"/>
                <a:gd name="T2" fmla="*/ 2 w 91"/>
                <a:gd name="T3" fmla="*/ 44 h 91"/>
                <a:gd name="T4" fmla="*/ 46 w 91"/>
                <a:gd name="T5" fmla="*/ 91 h 91"/>
                <a:gd name="T6" fmla="*/ 74 w 91"/>
                <a:gd name="T7" fmla="*/ 77 h 91"/>
                <a:gd name="T8" fmla="*/ 74 w 91"/>
                <a:gd name="T9" fmla="*/ 90 h 91"/>
                <a:gd name="T10" fmla="*/ 91 w 91"/>
                <a:gd name="T11" fmla="*/ 90 h 91"/>
                <a:gd name="T12" fmla="*/ 91 w 91"/>
                <a:gd name="T13" fmla="*/ 47 h 91"/>
                <a:gd name="T14" fmla="*/ 43 w 91"/>
                <a:gd name="T15" fmla="*/ 2 h 91"/>
                <a:gd name="T16" fmla="*/ 72 w 91"/>
                <a:gd name="T17" fmla="*/ 48 h 91"/>
                <a:gd name="T18" fmla="*/ 43 w 91"/>
                <a:gd name="T19" fmla="*/ 72 h 91"/>
                <a:gd name="T20" fmla="*/ 21 w 91"/>
                <a:gd name="T21" fmla="*/ 50 h 91"/>
                <a:gd name="T22" fmla="*/ 46 w 91"/>
                <a:gd name="T23" fmla="*/ 21 h 91"/>
                <a:gd name="T24" fmla="*/ 72 w 91"/>
                <a:gd name="T25" fmla="*/ 45 h 91"/>
                <a:gd name="T26" fmla="*/ 72 w 91"/>
                <a:gd name="T27" fmla="*/ 48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1" h="91">
                  <a:moveTo>
                    <a:pt x="43" y="2"/>
                  </a:moveTo>
                  <a:cubicBezTo>
                    <a:pt x="21" y="4"/>
                    <a:pt x="3" y="22"/>
                    <a:pt x="2" y="44"/>
                  </a:cubicBezTo>
                  <a:cubicBezTo>
                    <a:pt x="0" y="70"/>
                    <a:pt x="21" y="91"/>
                    <a:pt x="46" y="91"/>
                  </a:cubicBezTo>
                  <a:cubicBezTo>
                    <a:pt x="56" y="91"/>
                    <a:pt x="68" y="87"/>
                    <a:pt x="74" y="77"/>
                  </a:cubicBezTo>
                  <a:cubicBezTo>
                    <a:pt x="74" y="90"/>
                    <a:pt x="74" y="90"/>
                    <a:pt x="74" y="90"/>
                  </a:cubicBezTo>
                  <a:cubicBezTo>
                    <a:pt x="91" y="90"/>
                    <a:pt x="91" y="90"/>
                    <a:pt x="91" y="90"/>
                  </a:cubicBezTo>
                  <a:cubicBezTo>
                    <a:pt x="91" y="47"/>
                    <a:pt x="91" y="47"/>
                    <a:pt x="91" y="47"/>
                  </a:cubicBezTo>
                  <a:cubicBezTo>
                    <a:pt x="91" y="20"/>
                    <a:pt x="69" y="0"/>
                    <a:pt x="43" y="2"/>
                  </a:cubicBezTo>
                  <a:close/>
                  <a:moveTo>
                    <a:pt x="72" y="48"/>
                  </a:moveTo>
                  <a:cubicBezTo>
                    <a:pt x="71" y="63"/>
                    <a:pt x="58" y="74"/>
                    <a:pt x="43" y="72"/>
                  </a:cubicBezTo>
                  <a:cubicBezTo>
                    <a:pt x="32" y="71"/>
                    <a:pt x="22" y="61"/>
                    <a:pt x="21" y="50"/>
                  </a:cubicBezTo>
                  <a:cubicBezTo>
                    <a:pt x="19" y="34"/>
                    <a:pt x="31" y="21"/>
                    <a:pt x="46" y="21"/>
                  </a:cubicBezTo>
                  <a:cubicBezTo>
                    <a:pt x="60" y="21"/>
                    <a:pt x="71" y="32"/>
                    <a:pt x="72" y="45"/>
                  </a:cubicBezTo>
                  <a:lnTo>
                    <a:pt x="72" y="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180" fontAlgn="auto">
                <a:spcBef>
                  <a:spcPts val="0"/>
                </a:spcBef>
                <a:spcAft>
                  <a:spcPts val="0"/>
                </a:spcAft>
                <a:buClr>
                  <a:prstClr val="black"/>
                </a:buClr>
              </a:pPr>
              <a:endParaRPr lang="en-US" sz="2096" dirty="0">
                <a:solidFill>
                  <a:prstClr val="black"/>
                </a:solidFill>
                <a:latin typeface="Arial"/>
              </a:endParaRPr>
            </a:p>
          </p:txBody>
        </p:sp>
        <p:sp>
          <p:nvSpPr>
            <p:cNvPr id="33" name="Freeform 6"/>
            <p:cNvSpPr>
              <a:spLocks noEditPoints="1"/>
            </p:cNvSpPr>
            <p:nvPr userDrawn="1"/>
          </p:nvSpPr>
          <p:spPr bwMode="auto">
            <a:xfrm>
              <a:off x="10849241" y="6236077"/>
              <a:ext cx="334963" cy="339725"/>
            </a:xfrm>
            <a:custGeom>
              <a:avLst/>
              <a:gdLst>
                <a:gd name="T0" fmla="*/ 44 w 89"/>
                <a:gd name="T1" fmla="*/ 1 h 90"/>
                <a:gd name="T2" fmla="*/ 0 w 89"/>
                <a:gd name="T3" fmla="*/ 46 h 90"/>
                <a:gd name="T4" fmla="*/ 45 w 89"/>
                <a:gd name="T5" fmla="*/ 90 h 90"/>
                <a:gd name="T6" fmla="*/ 86 w 89"/>
                <a:gd name="T7" fmla="*/ 63 h 90"/>
                <a:gd name="T8" fmla="*/ 69 w 89"/>
                <a:gd name="T9" fmla="*/ 58 h 90"/>
                <a:gd name="T10" fmla="*/ 50 w 89"/>
                <a:gd name="T11" fmla="*/ 72 h 90"/>
                <a:gd name="T12" fmla="*/ 22 w 89"/>
                <a:gd name="T13" fmla="*/ 59 h 90"/>
                <a:gd name="T14" fmla="*/ 89 w 89"/>
                <a:gd name="T15" fmla="*/ 41 h 90"/>
                <a:gd name="T16" fmla="*/ 44 w 89"/>
                <a:gd name="T17" fmla="*/ 1 h 90"/>
                <a:gd name="T18" fmla="*/ 19 w 89"/>
                <a:gd name="T19" fmla="*/ 44 h 90"/>
                <a:gd name="T20" fmla="*/ 36 w 89"/>
                <a:gd name="T21" fmla="*/ 19 h 90"/>
                <a:gd name="T22" fmla="*/ 67 w 89"/>
                <a:gd name="T23" fmla="*/ 31 h 90"/>
                <a:gd name="T24" fmla="*/ 19 w 89"/>
                <a:gd name="T25" fmla="*/ 44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9" h="90">
                  <a:moveTo>
                    <a:pt x="44" y="1"/>
                  </a:moveTo>
                  <a:cubicBezTo>
                    <a:pt x="20" y="2"/>
                    <a:pt x="0" y="20"/>
                    <a:pt x="0" y="46"/>
                  </a:cubicBezTo>
                  <a:cubicBezTo>
                    <a:pt x="0" y="70"/>
                    <a:pt x="20" y="90"/>
                    <a:pt x="45" y="90"/>
                  </a:cubicBezTo>
                  <a:cubicBezTo>
                    <a:pt x="62" y="90"/>
                    <a:pt x="79" y="80"/>
                    <a:pt x="86" y="63"/>
                  </a:cubicBezTo>
                  <a:cubicBezTo>
                    <a:pt x="69" y="58"/>
                    <a:pt x="69" y="58"/>
                    <a:pt x="69" y="58"/>
                  </a:cubicBezTo>
                  <a:cubicBezTo>
                    <a:pt x="66" y="65"/>
                    <a:pt x="58" y="71"/>
                    <a:pt x="50" y="72"/>
                  </a:cubicBezTo>
                  <a:cubicBezTo>
                    <a:pt x="38" y="75"/>
                    <a:pt x="26" y="67"/>
                    <a:pt x="22" y="59"/>
                  </a:cubicBezTo>
                  <a:cubicBezTo>
                    <a:pt x="89" y="41"/>
                    <a:pt x="89" y="41"/>
                    <a:pt x="89" y="41"/>
                  </a:cubicBezTo>
                  <a:cubicBezTo>
                    <a:pt x="87" y="24"/>
                    <a:pt x="72" y="0"/>
                    <a:pt x="44" y="1"/>
                  </a:cubicBezTo>
                  <a:close/>
                  <a:moveTo>
                    <a:pt x="19" y="44"/>
                  </a:moveTo>
                  <a:cubicBezTo>
                    <a:pt x="19" y="34"/>
                    <a:pt x="24" y="24"/>
                    <a:pt x="36" y="19"/>
                  </a:cubicBezTo>
                  <a:cubicBezTo>
                    <a:pt x="50" y="14"/>
                    <a:pt x="62" y="21"/>
                    <a:pt x="67" y="31"/>
                  </a:cubicBezTo>
                  <a:lnTo>
                    <a:pt x="19" y="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180" fontAlgn="auto">
                <a:spcBef>
                  <a:spcPts val="0"/>
                </a:spcBef>
                <a:spcAft>
                  <a:spcPts val="0"/>
                </a:spcAft>
                <a:buClr>
                  <a:prstClr val="black"/>
                </a:buClr>
              </a:pPr>
              <a:endParaRPr lang="en-US" sz="2096" dirty="0">
                <a:solidFill>
                  <a:prstClr val="black"/>
                </a:solidFill>
                <a:latin typeface="Arial"/>
              </a:endParaRPr>
            </a:p>
          </p:txBody>
        </p:sp>
        <p:sp>
          <p:nvSpPr>
            <p:cNvPr id="34" name="Freeform 7"/>
            <p:cNvSpPr>
              <a:spLocks/>
            </p:cNvSpPr>
            <p:nvPr userDrawn="1"/>
          </p:nvSpPr>
          <p:spPr bwMode="auto">
            <a:xfrm>
              <a:off x="10292028" y="6239252"/>
              <a:ext cx="166688" cy="333375"/>
            </a:xfrm>
            <a:custGeom>
              <a:avLst/>
              <a:gdLst>
                <a:gd name="T0" fmla="*/ 44 w 44"/>
                <a:gd name="T1" fmla="*/ 18 h 88"/>
                <a:gd name="T2" fmla="*/ 44 w 44"/>
                <a:gd name="T3" fmla="*/ 0 h 88"/>
                <a:gd name="T4" fmla="*/ 19 w 44"/>
                <a:gd name="T5" fmla="*/ 13 h 88"/>
                <a:gd name="T6" fmla="*/ 19 w 44"/>
                <a:gd name="T7" fmla="*/ 3 h 88"/>
                <a:gd name="T8" fmla="*/ 0 w 44"/>
                <a:gd name="T9" fmla="*/ 3 h 88"/>
                <a:gd name="T10" fmla="*/ 0 w 44"/>
                <a:gd name="T11" fmla="*/ 44 h 88"/>
                <a:gd name="T12" fmla="*/ 0 w 44"/>
                <a:gd name="T13" fmla="*/ 88 h 88"/>
                <a:gd name="T14" fmla="*/ 20 w 44"/>
                <a:gd name="T15" fmla="*/ 88 h 88"/>
                <a:gd name="T16" fmla="*/ 20 w 44"/>
                <a:gd name="T17" fmla="*/ 46 h 88"/>
                <a:gd name="T18" fmla="*/ 44 w 44"/>
                <a:gd name="T19" fmla="*/ 1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 h="88">
                  <a:moveTo>
                    <a:pt x="44" y="18"/>
                  </a:moveTo>
                  <a:cubicBezTo>
                    <a:pt x="44" y="0"/>
                    <a:pt x="44" y="0"/>
                    <a:pt x="44" y="0"/>
                  </a:cubicBezTo>
                  <a:cubicBezTo>
                    <a:pt x="28" y="0"/>
                    <a:pt x="22" y="8"/>
                    <a:pt x="19" y="13"/>
                  </a:cubicBezTo>
                  <a:cubicBezTo>
                    <a:pt x="19" y="3"/>
                    <a:pt x="19" y="3"/>
                    <a:pt x="19" y="3"/>
                  </a:cubicBezTo>
                  <a:cubicBezTo>
                    <a:pt x="0" y="3"/>
                    <a:pt x="0" y="3"/>
                    <a:pt x="0" y="3"/>
                  </a:cubicBezTo>
                  <a:cubicBezTo>
                    <a:pt x="0" y="44"/>
                    <a:pt x="0" y="44"/>
                    <a:pt x="0" y="44"/>
                  </a:cubicBezTo>
                  <a:cubicBezTo>
                    <a:pt x="0" y="88"/>
                    <a:pt x="0" y="88"/>
                    <a:pt x="0" y="88"/>
                  </a:cubicBezTo>
                  <a:cubicBezTo>
                    <a:pt x="20" y="88"/>
                    <a:pt x="20" y="88"/>
                    <a:pt x="20" y="88"/>
                  </a:cubicBezTo>
                  <a:cubicBezTo>
                    <a:pt x="20" y="62"/>
                    <a:pt x="20" y="62"/>
                    <a:pt x="20" y="46"/>
                  </a:cubicBezTo>
                  <a:cubicBezTo>
                    <a:pt x="20" y="26"/>
                    <a:pt x="31" y="19"/>
                    <a:pt x="44"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180" fontAlgn="auto">
                <a:spcBef>
                  <a:spcPts val="0"/>
                </a:spcBef>
                <a:spcAft>
                  <a:spcPts val="0"/>
                </a:spcAft>
                <a:buClr>
                  <a:prstClr val="black"/>
                </a:buClr>
              </a:pPr>
              <a:endParaRPr lang="en-US" sz="2096" dirty="0">
                <a:solidFill>
                  <a:prstClr val="black"/>
                </a:solidFill>
                <a:latin typeface="Arial"/>
              </a:endParaRPr>
            </a:p>
          </p:txBody>
        </p:sp>
        <p:sp>
          <p:nvSpPr>
            <p:cNvPr id="35" name="Freeform 8"/>
            <p:cNvSpPr>
              <a:spLocks/>
            </p:cNvSpPr>
            <p:nvPr userDrawn="1"/>
          </p:nvSpPr>
          <p:spPr bwMode="auto">
            <a:xfrm>
              <a:off x="9501453" y="6182102"/>
              <a:ext cx="369888" cy="390525"/>
            </a:xfrm>
            <a:custGeom>
              <a:avLst/>
              <a:gdLst>
                <a:gd name="T0" fmla="*/ 185 w 233"/>
                <a:gd name="T1" fmla="*/ 165 h 246"/>
                <a:gd name="T2" fmla="*/ 48 w 233"/>
                <a:gd name="T3" fmla="*/ 0 h 246"/>
                <a:gd name="T4" fmla="*/ 0 w 233"/>
                <a:gd name="T5" fmla="*/ 0 h 246"/>
                <a:gd name="T6" fmla="*/ 0 w 233"/>
                <a:gd name="T7" fmla="*/ 246 h 246"/>
                <a:gd name="T8" fmla="*/ 50 w 233"/>
                <a:gd name="T9" fmla="*/ 246 h 246"/>
                <a:gd name="T10" fmla="*/ 50 w 233"/>
                <a:gd name="T11" fmla="*/ 81 h 246"/>
                <a:gd name="T12" fmla="*/ 190 w 233"/>
                <a:gd name="T13" fmla="*/ 246 h 246"/>
                <a:gd name="T14" fmla="*/ 233 w 233"/>
                <a:gd name="T15" fmla="*/ 246 h 246"/>
                <a:gd name="T16" fmla="*/ 233 w 233"/>
                <a:gd name="T17" fmla="*/ 0 h 246"/>
                <a:gd name="T18" fmla="*/ 185 w 233"/>
                <a:gd name="T19" fmla="*/ 0 h 246"/>
                <a:gd name="T20" fmla="*/ 185 w 233"/>
                <a:gd name="T21" fmla="*/ 165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3" h="246">
                  <a:moveTo>
                    <a:pt x="185" y="165"/>
                  </a:moveTo>
                  <a:lnTo>
                    <a:pt x="48" y="0"/>
                  </a:lnTo>
                  <a:lnTo>
                    <a:pt x="0" y="0"/>
                  </a:lnTo>
                  <a:lnTo>
                    <a:pt x="0" y="246"/>
                  </a:lnTo>
                  <a:lnTo>
                    <a:pt x="50" y="246"/>
                  </a:lnTo>
                  <a:lnTo>
                    <a:pt x="50" y="81"/>
                  </a:lnTo>
                  <a:lnTo>
                    <a:pt x="190" y="246"/>
                  </a:lnTo>
                  <a:lnTo>
                    <a:pt x="233" y="246"/>
                  </a:lnTo>
                  <a:lnTo>
                    <a:pt x="233" y="0"/>
                  </a:lnTo>
                  <a:lnTo>
                    <a:pt x="185" y="0"/>
                  </a:lnTo>
                  <a:lnTo>
                    <a:pt x="185" y="16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180" fontAlgn="auto">
                <a:spcBef>
                  <a:spcPts val="0"/>
                </a:spcBef>
                <a:spcAft>
                  <a:spcPts val="0"/>
                </a:spcAft>
                <a:buClr>
                  <a:prstClr val="black"/>
                </a:buClr>
              </a:pPr>
              <a:endParaRPr lang="en-US" sz="2096" dirty="0">
                <a:solidFill>
                  <a:prstClr val="black"/>
                </a:solidFill>
                <a:latin typeface="Arial"/>
              </a:endParaRPr>
            </a:p>
          </p:txBody>
        </p:sp>
        <p:sp>
          <p:nvSpPr>
            <p:cNvPr id="36" name="Freeform 9"/>
            <p:cNvSpPr>
              <a:spLocks noEditPoints="1"/>
            </p:cNvSpPr>
            <p:nvPr userDrawn="1"/>
          </p:nvSpPr>
          <p:spPr bwMode="auto">
            <a:xfrm>
              <a:off x="10461891" y="6148765"/>
              <a:ext cx="342900" cy="427037"/>
            </a:xfrm>
            <a:custGeom>
              <a:avLst/>
              <a:gdLst>
                <a:gd name="T0" fmla="*/ 91 w 91"/>
                <a:gd name="T1" fmla="*/ 0 h 113"/>
                <a:gd name="T2" fmla="*/ 73 w 91"/>
                <a:gd name="T3" fmla="*/ 0 h 113"/>
                <a:gd name="T4" fmla="*/ 73 w 91"/>
                <a:gd name="T5" fmla="*/ 34 h 113"/>
                <a:gd name="T6" fmla="*/ 43 w 91"/>
                <a:gd name="T7" fmla="*/ 24 h 113"/>
                <a:gd name="T8" fmla="*/ 2 w 91"/>
                <a:gd name="T9" fmla="*/ 66 h 113"/>
                <a:gd name="T10" fmla="*/ 46 w 91"/>
                <a:gd name="T11" fmla="*/ 113 h 113"/>
                <a:gd name="T12" fmla="*/ 74 w 91"/>
                <a:gd name="T13" fmla="*/ 101 h 113"/>
                <a:gd name="T14" fmla="*/ 74 w 91"/>
                <a:gd name="T15" fmla="*/ 112 h 113"/>
                <a:gd name="T16" fmla="*/ 91 w 91"/>
                <a:gd name="T17" fmla="*/ 112 h 113"/>
                <a:gd name="T18" fmla="*/ 91 w 91"/>
                <a:gd name="T19" fmla="*/ 69 h 113"/>
                <a:gd name="T20" fmla="*/ 91 w 91"/>
                <a:gd name="T21" fmla="*/ 69 h 113"/>
                <a:gd name="T22" fmla="*/ 91 w 91"/>
                <a:gd name="T23" fmla="*/ 68 h 113"/>
                <a:gd name="T24" fmla="*/ 91 w 91"/>
                <a:gd name="T25" fmla="*/ 0 h 113"/>
                <a:gd name="T26" fmla="*/ 72 w 91"/>
                <a:gd name="T27" fmla="*/ 70 h 113"/>
                <a:gd name="T28" fmla="*/ 43 w 91"/>
                <a:gd name="T29" fmla="*/ 94 h 113"/>
                <a:gd name="T30" fmla="*/ 21 w 91"/>
                <a:gd name="T31" fmla="*/ 72 h 113"/>
                <a:gd name="T32" fmla="*/ 46 w 91"/>
                <a:gd name="T33" fmla="*/ 43 h 113"/>
                <a:gd name="T34" fmla="*/ 72 w 91"/>
                <a:gd name="T35" fmla="*/ 67 h 113"/>
                <a:gd name="T36" fmla="*/ 72 w 91"/>
                <a:gd name="T37" fmla="*/ 7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1" h="113">
                  <a:moveTo>
                    <a:pt x="91" y="0"/>
                  </a:moveTo>
                  <a:cubicBezTo>
                    <a:pt x="73" y="0"/>
                    <a:pt x="73" y="0"/>
                    <a:pt x="73" y="0"/>
                  </a:cubicBezTo>
                  <a:cubicBezTo>
                    <a:pt x="73" y="34"/>
                    <a:pt x="73" y="34"/>
                    <a:pt x="73" y="34"/>
                  </a:cubicBezTo>
                  <a:cubicBezTo>
                    <a:pt x="68" y="28"/>
                    <a:pt x="55" y="23"/>
                    <a:pt x="43" y="24"/>
                  </a:cubicBezTo>
                  <a:cubicBezTo>
                    <a:pt x="21" y="26"/>
                    <a:pt x="3" y="44"/>
                    <a:pt x="2" y="66"/>
                  </a:cubicBezTo>
                  <a:cubicBezTo>
                    <a:pt x="0" y="92"/>
                    <a:pt x="21" y="113"/>
                    <a:pt x="46" y="113"/>
                  </a:cubicBezTo>
                  <a:cubicBezTo>
                    <a:pt x="56" y="113"/>
                    <a:pt x="69" y="109"/>
                    <a:pt x="74" y="101"/>
                  </a:cubicBezTo>
                  <a:cubicBezTo>
                    <a:pt x="74" y="112"/>
                    <a:pt x="74" y="112"/>
                    <a:pt x="74" y="112"/>
                  </a:cubicBezTo>
                  <a:cubicBezTo>
                    <a:pt x="91" y="112"/>
                    <a:pt x="91" y="112"/>
                    <a:pt x="91" y="112"/>
                  </a:cubicBezTo>
                  <a:cubicBezTo>
                    <a:pt x="91" y="69"/>
                    <a:pt x="91" y="69"/>
                    <a:pt x="91" y="69"/>
                  </a:cubicBezTo>
                  <a:cubicBezTo>
                    <a:pt x="91" y="69"/>
                    <a:pt x="91" y="69"/>
                    <a:pt x="91" y="69"/>
                  </a:cubicBezTo>
                  <a:cubicBezTo>
                    <a:pt x="91" y="68"/>
                    <a:pt x="91" y="68"/>
                    <a:pt x="91" y="68"/>
                  </a:cubicBezTo>
                  <a:lnTo>
                    <a:pt x="91" y="0"/>
                  </a:lnTo>
                  <a:close/>
                  <a:moveTo>
                    <a:pt x="72" y="70"/>
                  </a:moveTo>
                  <a:cubicBezTo>
                    <a:pt x="71" y="85"/>
                    <a:pt x="58" y="96"/>
                    <a:pt x="43" y="94"/>
                  </a:cubicBezTo>
                  <a:cubicBezTo>
                    <a:pt x="32" y="93"/>
                    <a:pt x="22" y="83"/>
                    <a:pt x="21" y="72"/>
                  </a:cubicBezTo>
                  <a:cubicBezTo>
                    <a:pt x="19" y="56"/>
                    <a:pt x="31" y="43"/>
                    <a:pt x="46" y="43"/>
                  </a:cubicBezTo>
                  <a:cubicBezTo>
                    <a:pt x="60" y="43"/>
                    <a:pt x="71" y="54"/>
                    <a:pt x="72" y="67"/>
                  </a:cubicBezTo>
                  <a:lnTo>
                    <a:pt x="72"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180" fontAlgn="auto">
                <a:spcBef>
                  <a:spcPts val="0"/>
                </a:spcBef>
                <a:spcAft>
                  <a:spcPts val="0"/>
                </a:spcAft>
                <a:buClr>
                  <a:prstClr val="black"/>
                </a:buClr>
              </a:pPr>
              <a:endParaRPr lang="en-US" sz="2096" dirty="0">
                <a:solidFill>
                  <a:prstClr val="black"/>
                </a:solidFill>
                <a:latin typeface="Arial"/>
              </a:endParaRPr>
            </a:p>
          </p:txBody>
        </p:sp>
        <p:sp>
          <p:nvSpPr>
            <p:cNvPr id="37" name="Freeform 10"/>
            <p:cNvSpPr>
              <a:spLocks noEditPoints="1"/>
            </p:cNvSpPr>
            <p:nvPr userDrawn="1"/>
          </p:nvSpPr>
          <p:spPr bwMode="auto">
            <a:xfrm>
              <a:off x="9912616" y="6239252"/>
              <a:ext cx="338138" cy="336550"/>
            </a:xfrm>
            <a:custGeom>
              <a:avLst/>
              <a:gdLst>
                <a:gd name="T0" fmla="*/ 45 w 90"/>
                <a:gd name="T1" fmla="*/ 0 h 89"/>
                <a:gd name="T2" fmla="*/ 0 w 90"/>
                <a:gd name="T3" fmla="*/ 45 h 89"/>
                <a:gd name="T4" fmla="*/ 45 w 90"/>
                <a:gd name="T5" fmla="*/ 89 h 89"/>
                <a:gd name="T6" fmla="*/ 90 w 90"/>
                <a:gd name="T7" fmla="*/ 45 h 89"/>
                <a:gd name="T8" fmla="*/ 45 w 90"/>
                <a:gd name="T9" fmla="*/ 0 h 89"/>
                <a:gd name="T10" fmla="*/ 45 w 90"/>
                <a:gd name="T11" fmla="*/ 70 h 89"/>
                <a:gd name="T12" fmla="*/ 19 w 90"/>
                <a:gd name="T13" fmla="*/ 45 h 89"/>
                <a:gd name="T14" fmla="*/ 45 w 90"/>
                <a:gd name="T15" fmla="*/ 19 h 89"/>
                <a:gd name="T16" fmla="*/ 71 w 90"/>
                <a:gd name="T17" fmla="*/ 45 h 89"/>
                <a:gd name="T18" fmla="*/ 45 w 90"/>
                <a:gd name="T19" fmla="*/ 7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0" h="89">
                  <a:moveTo>
                    <a:pt x="45" y="0"/>
                  </a:moveTo>
                  <a:cubicBezTo>
                    <a:pt x="20" y="0"/>
                    <a:pt x="0" y="20"/>
                    <a:pt x="0" y="45"/>
                  </a:cubicBezTo>
                  <a:cubicBezTo>
                    <a:pt x="0" y="69"/>
                    <a:pt x="20" y="89"/>
                    <a:pt x="45" y="89"/>
                  </a:cubicBezTo>
                  <a:cubicBezTo>
                    <a:pt x="70" y="89"/>
                    <a:pt x="90" y="69"/>
                    <a:pt x="90" y="45"/>
                  </a:cubicBezTo>
                  <a:cubicBezTo>
                    <a:pt x="90" y="20"/>
                    <a:pt x="70" y="0"/>
                    <a:pt x="45" y="0"/>
                  </a:cubicBezTo>
                  <a:close/>
                  <a:moveTo>
                    <a:pt x="45" y="70"/>
                  </a:moveTo>
                  <a:cubicBezTo>
                    <a:pt x="31" y="70"/>
                    <a:pt x="19" y="59"/>
                    <a:pt x="19" y="45"/>
                  </a:cubicBezTo>
                  <a:cubicBezTo>
                    <a:pt x="19" y="30"/>
                    <a:pt x="31" y="19"/>
                    <a:pt x="45" y="19"/>
                  </a:cubicBezTo>
                  <a:cubicBezTo>
                    <a:pt x="59" y="19"/>
                    <a:pt x="71" y="30"/>
                    <a:pt x="71" y="45"/>
                  </a:cubicBezTo>
                  <a:cubicBezTo>
                    <a:pt x="71" y="59"/>
                    <a:pt x="59" y="70"/>
                    <a:pt x="45" y="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180" fontAlgn="auto">
                <a:spcBef>
                  <a:spcPts val="0"/>
                </a:spcBef>
                <a:spcAft>
                  <a:spcPts val="0"/>
                </a:spcAft>
                <a:buClr>
                  <a:prstClr val="black"/>
                </a:buClr>
              </a:pPr>
              <a:endParaRPr lang="en-US" sz="2096" dirty="0">
                <a:solidFill>
                  <a:prstClr val="black"/>
                </a:solidFill>
                <a:latin typeface="Arial"/>
              </a:endParaRPr>
            </a:p>
          </p:txBody>
        </p:sp>
      </p:grpSp>
    </p:spTree>
    <p:extLst>
      <p:ext uri="{BB962C8B-B14F-4D97-AF65-F5344CB8AC3E}">
        <p14:creationId xmlns:p14="http://schemas.microsoft.com/office/powerpoint/2010/main" val="743310132"/>
      </p:ext>
    </p:extLst>
  </p:cSld>
  <p:clrMapOvr>
    <a:masterClrMapping/>
  </p:clrMapOvr>
</p:sldLayout>
</file>

<file path=ppt/slideLayouts/slideLayout416.xml><?xml version="1.0" encoding="utf-8"?>
<p:sldLayout xmlns:a="http://schemas.openxmlformats.org/drawingml/2006/main" xmlns:r="http://schemas.openxmlformats.org/officeDocument/2006/relationships" xmlns:p="http://schemas.openxmlformats.org/presentationml/2006/main" showMasterSp="0" preserve="1" userDrawn="1">
  <p:cSld name="Title Slide Image">
    <p:bg>
      <p:bgPr>
        <a:solidFill>
          <a:srgbClr val="FDECE4"/>
        </a:solidFill>
        <a:effectLst/>
      </p:bgPr>
    </p:bg>
    <p:spTree>
      <p:nvGrpSpPr>
        <p:cNvPr id="1" name=""/>
        <p:cNvGrpSpPr/>
        <p:nvPr/>
      </p:nvGrpSpPr>
      <p:grpSpPr>
        <a:xfrm>
          <a:off x="0" y="0"/>
          <a:ext cx="0" cy="0"/>
          <a:chOff x="0" y="0"/>
          <a:chExt cx="0" cy="0"/>
        </a:xfrm>
      </p:grpSpPr>
      <p:sp useBgFill="1">
        <p:nvSpPr>
          <p:cNvPr id="28" name="Picture Placeholder 5"/>
          <p:cNvSpPr>
            <a:spLocks noGrp="1"/>
          </p:cNvSpPr>
          <p:nvPr>
            <p:ph type="pic" sz="quarter" idx="15" hasCustomPrompt="1"/>
          </p:nvPr>
        </p:nvSpPr>
        <p:spPr>
          <a:xfrm>
            <a:off x="3178" y="0"/>
            <a:ext cx="12192000" cy="6858000"/>
          </a:xfrm>
        </p:spPr>
        <p:txBody>
          <a:bodyPr anchor="ctr" anchorCtr="0"/>
          <a:lstStyle>
            <a:lvl1pPr marL="0" indent="0" algn="ctr">
              <a:buNone/>
              <a:defRPr baseline="0">
                <a:solidFill>
                  <a:schemeClr val="tx1"/>
                </a:solidFill>
              </a:defRPr>
            </a:lvl1pPr>
          </a:lstStyle>
          <a:p>
            <a:r>
              <a:rPr lang="en-GB" dirty="0"/>
              <a:t>Insert picture by using Nordea Image Bank button or use as pink slide</a:t>
            </a:r>
          </a:p>
        </p:txBody>
      </p:sp>
      <p:sp>
        <p:nvSpPr>
          <p:cNvPr id="2" name="Title 1"/>
          <p:cNvSpPr>
            <a:spLocks noGrp="1"/>
          </p:cNvSpPr>
          <p:nvPr>
            <p:ph type="ctrTitle"/>
          </p:nvPr>
        </p:nvSpPr>
        <p:spPr>
          <a:xfrm>
            <a:off x="647836" y="1338896"/>
            <a:ext cx="7198125" cy="748627"/>
          </a:xfrm>
        </p:spPr>
        <p:txBody>
          <a:bodyPr>
            <a:noAutofit/>
          </a:bodyPr>
          <a:lstStyle>
            <a:lvl1pPr>
              <a:defRPr sz="2396">
                <a:solidFill>
                  <a:schemeClr val="accent1"/>
                </a:solidFill>
              </a:defRPr>
            </a:lvl1pPr>
          </a:lstStyle>
          <a:p>
            <a:r>
              <a:rPr lang="en-GB" dirty="0"/>
              <a:t>Click to edit Master title style</a:t>
            </a:r>
          </a:p>
        </p:txBody>
      </p:sp>
      <p:sp>
        <p:nvSpPr>
          <p:cNvPr id="3" name="Subtitle 2"/>
          <p:cNvSpPr>
            <a:spLocks noGrp="1"/>
          </p:cNvSpPr>
          <p:nvPr>
            <p:ph type="subTitle" idx="1"/>
          </p:nvPr>
        </p:nvSpPr>
        <p:spPr>
          <a:xfrm>
            <a:off x="647836" y="2133156"/>
            <a:ext cx="7198125" cy="360000"/>
          </a:xfrm>
        </p:spPr>
        <p:txBody>
          <a:bodyPr>
            <a:noAutofit/>
          </a:bodyPr>
          <a:lstStyle>
            <a:lvl1pPr marL="0" indent="0" algn="l">
              <a:buNone/>
              <a:defRPr b="1">
                <a:solidFill>
                  <a:schemeClr val="tx2"/>
                </a:solidFill>
              </a:defRPr>
            </a:lvl1pPr>
            <a:lvl2pPr marL="543591" indent="0" algn="ctr">
              <a:buNone/>
              <a:defRPr>
                <a:solidFill>
                  <a:schemeClr val="tx1">
                    <a:tint val="75000"/>
                  </a:schemeClr>
                </a:solidFill>
              </a:defRPr>
            </a:lvl2pPr>
            <a:lvl3pPr marL="1087180" indent="0" algn="ctr">
              <a:buNone/>
              <a:defRPr>
                <a:solidFill>
                  <a:schemeClr val="tx1">
                    <a:tint val="75000"/>
                  </a:schemeClr>
                </a:solidFill>
              </a:defRPr>
            </a:lvl3pPr>
            <a:lvl4pPr marL="1630769" indent="0" algn="ctr">
              <a:buNone/>
              <a:defRPr>
                <a:solidFill>
                  <a:schemeClr val="tx1">
                    <a:tint val="75000"/>
                  </a:schemeClr>
                </a:solidFill>
              </a:defRPr>
            </a:lvl4pPr>
            <a:lvl5pPr marL="2174359" indent="0" algn="ctr">
              <a:buNone/>
              <a:defRPr>
                <a:solidFill>
                  <a:schemeClr val="tx1">
                    <a:tint val="75000"/>
                  </a:schemeClr>
                </a:solidFill>
              </a:defRPr>
            </a:lvl5pPr>
            <a:lvl6pPr marL="2717951" indent="0" algn="ctr">
              <a:buNone/>
              <a:defRPr>
                <a:solidFill>
                  <a:schemeClr val="tx1">
                    <a:tint val="75000"/>
                  </a:schemeClr>
                </a:solidFill>
              </a:defRPr>
            </a:lvl6pPr>
            <a:lvl7pPr marL="3261540" indent="0" algn="ctr">
              <a:buNone/>
              <a:defRPr>
                <a:solidFill>
                  <a:schemeClr val="tx1">
                    <a:tint val="75000"/>
                  </a:schemeClr>
                </a:solidFill>
              </a:defRPr>
            </a:lvl7pPr>
            <a:lvl8pPr marL="3805130" indent="0" algn="ctr">
              <a:buNone/>
              <a:defRPr>
                <a:solidFill>
                  <a:schemeClr val="tx1">
                    <a:tint val="75000"/>
                  </a:schemeClr>
                </a:solidFill>
              </a:defRPr>
            </a:lvl8pPr>
            <a:lvl9pPr marL="4348720" indent="0" algn="ctr">
              <a:buNone/>
              <a:defRPr>
                <a:solidFill>
                  <a:schemeClr val="tx1">
                    <a:tint val="75000"/>
                  </a:schemeClr>
                </a:solidFill>
              </a:defRPr>
            </a:lvl9pPr>
          </a:lstStyle>
          <a:p>
            <a:r>
              <a:rPr lang="en-GB" dirty="0"/>
              <a:t>Click to edit Master subtitle style</a:t>
            </a:r>
          </a:p>
        </p:txBody>
      </p:sp>
      <p:sp>
        <p:nvSpPr>
          <p:cNvPr id="21" name="Text Placeholder 20"/>
          <p:cNvSpPr>
            <a:spLocks noGrp="1"/>
          </p:cNvSpPr>
          <p:nvPr>
            <p:ph type="body" sz="quarter" idx="13" hasCustomPrompt="1"/>
          </p:nvPr>
        </p:nvSpPr>
        <p:spPr>
          <a:xfrm>
            <a:off x="647836" y="2591407"/>
            <a:ext cx="7198125" cy="215949"/>
          </a:xfrm>
        </p:spPr>
        <p:txBody>
          <a:bodyPr>
            <a:noAutofit/>
          </a:bodyPr>
          <a:lstStyle>
            <a:lvl1pPr marL="0" indent="0">
              <a:buNone/>
              <a:defRPr sz="1300">
                <a:solidFill>
                  <a:schemeClr val="tx2"/>
                </a:solidFill>
              </a:defRPr>
            </a:lvl1pPr>
            <a:lvl2pPr marL="256815" indent="0">
              <a:buNone/>
              <a:defRPr>
                <a:solidFill>
                  <a:schemeClr val="accent2"/>
                </a:solidFill>
              </a:defRPr>
            </a:lvl2pPr>
            <a:lvl3pPr marL="513629" indent="0">
              <a:buNone/>
              <a:defRPr>
                <a:solidFill>
                  <a:schemeClr val="accent2"/>
                </a:solidFill>
              </a:defRPr>
            </a:lvl3pPr>
            <a:lvl4pPr marL="770444" indent="0">
              <a:buNone/>
              <a:defRPr>
                <a:solidFill>
                  <a:schemeClr val="accent2"/>
                </a:solidFill>
              </a:defRPr>
            </a:lvl4pPr>
            <a:lvl5pPr marL="1027257" indent="0">
              <a:buNone/>
              <a:defRPr>
                <a:solidFill>
                  <a:schemeClr val="accent2"/>
                </a:solidFill>
              </a:defRPr>
            </a:lvl5pPr>
          </a:lstStyle>
          <a:p>
            <a:pPr lvl="0"/>
            <a:r>
              <a:rPr lang="en-GB" dirty="0"/>
              <a:t>Name, title</a:t>
            </a:r>
          </a:p>
        </p:txBody>
      </p:sp>
      <p:sp>
        <p:nvSpPr>
          <p:cNvPr id="22" name="Text Placeholder 20"/>
          <p:cNvSpPr>
            <a:spLocks noGrp="1"/>
          </p:cNvSpPr>
          <p:nvPr>
            <p:ph type="body" sz="quarter" idx="14" hasCustomPrompt="1"/>
          </p:nvPr>
        </p:nvSpPr>
        <p:spPr>
          <a:xfrm>
            <a:off x="647836" y="2843349"/>
            <a:ext cx="7198125" cy="215949"/>
          </a:xfrm>
        </p:spPr>
        <p:txBody>
          <a:bodyPr>
            <a:noAutofit/>
          </a:bodyPr>
          <a:lstStyle>
            <a:lvl1pPr marL="0" indent="0">
              <a:buNone/>
              <a:defRPr sz="1300">
                <a:solidFill>
                  <a:schemeClr val="tx2"/>
                </a:solidFill>
              </a:defRPr>
            </a:lvl1pPr>
            <a:lvl2pPr marL="256815" indent="0">
              <a:buNone/>
              <a:defRPr>
                <a:solidFill>
                  <a:schemeClr val="accent2"/>
                </a:solidFill>
              </a:defRPr>
            </a:lvl2pPr>
            <a:lvl3pPr marL="513629" indent="0">
              <a:buNone/>
              <a:defRPr>
                <a:solidFill>
                  <a:schemeClr val="accent2"/>
                </a:solidFill>
              </a:defRPr>
            </a:lvl3pPr>
            <a:lvl4pPr marL="770444" indent="0">
              <a:buNone/>
              <a:defRPr>
                <a:solidFill>
                  <a:schemeClr val="accent2"/>
                </a:solidFill>
              </a:defRPr>
            </a:lvl4pPr>
            <a:lvl5pPr marL="1027257" indent="0">
              <a:buNone/>
              <a:defRPr>
                <a:solidFill>
                  <a:schemeClr val="accent2"/>
                </a:solidFill>
              </a:defRPr>
            </a:lvl5pPr>
          </a:lstStyle>
          <a:p>
            <a:pPr lvl="0"/>
            <a:r>
              <a:rPr lang="en-GB" dirty="0"/>
              <a:t>Date</a:t>
            </a:r>
          </a:p>
        </p:txBody>
      </p:sp>
      <p:grpSp>
        <p:nvGrpSpPr>
          <p:cNvPr id="10" name="Pulse"/>
          <p:cNvGrpSpPr/>
          <p:nvPr userDrawn="1"/>
        </p:nvGrpSpPr>
        <p:grpSpPr>
          <a:xfrm>
            <a:off x="8749614" y="3029846"/>
            <a:ext cx="3445566" cy="3490105"/>
            <a:chOff x="8751888" y="3030538"/>
            <a:chExt cx="3446462" cy="3490913"/>
          </a:xfrm>
          <a:solidFill>
            <a:schemeClr val="accent1"/>
          </a:solidFill>
        </p:grpSpPr>
        <p:sp>
          <p:nvSpPr>
            <p:cNvPr id="11" name="Freeform 5"/>
            <p:cNvSpPr>
              <a:spLocks/>
            </p:cNvSpPr>
            <p:nvPr userDrawn="1"/>
          </p:nvSpPr>
          <p:spPr bwMode="auto">
            <a:xfrm>
              <a:off x="9196388" y="3902076"/>
              <a:ext cx="449263" cy="1120775"/>
            </a:xfrm>
            <a:custGeom>
              <a:avLst/>
              <a:gdLst>
                <a:gd name="T0" fmla="*/ 71 w 142"/>
                <a:gd name="T1" fmla="*/ 355 h 355"/>
                <a:gd name="T2" fmla="*/ 71 w 142"/>
                <a:gd name="T3" fmla="*/ 355 h 355"/>
                <a:gd name="T4" fmla="*/ 0 w 142"/>
                <a:gd name="T5" fmla="*/ 284 h 355"/>
                <a:gd name="T6" fmla="*/ 0 w 142"/>
                <a:gd name="T7" fmla="*/ 71 h 355"/>
                <a:gd name="T8" fmla="*/ 71 w 142"/>
                <a:gd name="T9" fmla="*/ 0 h 355"/>
                <a:gd name="T10" fmla="*/ 142 w 142"/>
                <a:gd name="T11" fmla="*/ 71 h 355"/>
                <a:gd name="T12" fmla="*/ 142 w 142"/>
                <a:gd name="T13" fmla="*/ 284 h 355"/>
                <a:gd name="T14" fmla="*/ 71 w 142"/>
                <a:gd name="T15" fmla="*/ 355 h 3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2" h="355">
                  <a:moveTo>
                    <a:pt x="71" y="355"/>
                  </a:moveTo>
                  <a:cubicBezTo>
                    <a:pt x="71" y="355"/>
                    <a:pt x="71" y="355"/>
                    <a:pt x="71" y="355"/>
                  </a:cubicBezTo>
                  <a:cubicBezTo>
                    <a:pt x="32" y="355"/>
                    <a:pt x="0" y="323"/>
                    <a:pt x="0" y="284"/>
                  </a:cubicBezTo>
                  <a:cubicBezTo>
                    <a:pt x="0" y="71"/>
                    <a:pt x="0" y="71"/>
                    <a:pt x="0" y="71"/>
                  </a:cubicBezTo>
                  <a:cubicBezTo>
                    <a:pt x="0" y="32"/>
                    <a:pt x="32" y="0"/>
                    <a:pt x="71" y="0"/>
                  </a:cubicBezTo>
                  <a:cubicBezTo>
                    <a:pt x="110" y="0"/>
                    <a:pt x="142" y="32"/>
                    <a:pt x="142" y="71"/>
                  </a:cubicBezTo>
                  <a:cubicBezTo>
                    <a:pt x="142" y="284"/>
                    <a:pt x="142" y="284"/>
                    <a:pt x="142" y="284"/>
                  </a:cubicBezTo>
                  <a:cubicBezTo>
                    <a:pt x="142" y="323"/>
                    <a:pt x="110" y="355"/>
                    <a:pt x="71" y="35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180" fontAlgn="auto">
                <a:spcBef>
                  <a:spcPts val="0"/>
                </a:spcBef>
                <a:spcAft>
                  <a:spcPts val="0"/>
                </a:spcAft>
                <a:buClr>
                  <a:prstClr val="black"/>
                </a:buClr>
              </a:pPr>
              <a:endParaRPr lang="en-GB" sz="2096" dirty="0">
                <a:solidFill>
                  <a:prstClr val="black"/>
                </a:solidFill>
                <a:latin typeface="Arial"/>
              </a:endParaRPr>
            </a:p>
          </p:txBody>
        </p:sp>
        <p:sp>
          <p:nvSpPr>
            <p:cNvPr id="12" name="Freeform 6"/>
            <p:cNvSpPr>
              <a:spLocks/>
            </p:cNvSpPr>
            <p:nvPr userDrawn="1"/>
          </p:nvSpPr>
          <p:spPr bwMode="auto">
            <a:xfrm>
              <a:off x="8751888" y="4551363"/>
              <a:ext cx="265113" cy="449263"/>
            </a:xfrm>
            <a:custGeom>
              <a:avLst/>
              <a:gdLst>
                <a:gd name="T0" fmla="*/ 42 w 84"/>
                <a:gd name="T1" fmla="*/ 142 h 142"/>
                <a:gd name="T2" fmla="*/ 42 w 84"/>
                <a:gd name="T3" fmla="*/ 142 h 142"/>
                <a:gd name="T4" fmla="*/ 0 w 84"/>
                <a:gd name="T5" fmla="*/ 99 h 142"/>
                <a:gd name="T6" fmla="*/ 0 w 84"/>
                <a:gd name="T7" fmla="*/ 42 h 142"/>
                <a:gd name="T8" fmla="*/ 42 w 84"/>
                <a:gd name="T9" fmla="*/ 0 h 142"/>
                <a:gd name="T10" fmla="*/ 84 w 84"/>
                <a:gd name="T11" fmla="*/ 42 h 142"/>
                <a:gd name="T12" fmla="*/ 84 w 84"/>
                <a:gd name="T13" fmla="*/ 99 h 142"/>
                <a:gd name="T14" fmla="*/ 42 w 84"/>
                <a:gd name="T15" fmla="*/ 142 h 1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4" h="142">
                  <a:moveTo>
                    <a:pt x="42" y="142"/>
                  </a:moveTo>
                  <a:cubicBezTo>
                    <a:pt x="42" y="142"/>
                    <a:pt x="42" y="142"/>
                    <a:pt x="42" y="142"/>
                  </a:cubicBezTo>
                  <a:cubicBezTo>
                    <a:pt x="18" y="142"/>
                    <a:pt x="0" y="123"/>
                    <a:pt x="0" y="99"/>
                  </a:cubicBezTo>
                  <a:cubicBezTo>
                    <a:pt x="0" y="42"/>
                    <a:pt x="0" y="42"/>
                    <a:pt x="0" y="42"/>
                  </a:cubicBezTo>
                  <a:cubicBezTo>
                    <a:pt x="0" y="19"/>
                    <a:pt x="18" y="0"/>
                    <a:pt x="42" y="0"/>
                  </a:cubicBezTo>
                  <a:cubicBezTo>
                    <a:pt x="65" y="0"/>
                    <a:pt x="84" y="19"/>
                    <a:pt x="84" y="42"/>
                  </a:cubicBezTo>
                  <a:cubicBezTo>
                    <a:pt x="84" y="99"/>
                    <a:pt x="84" y="99"/>
                    <a:pt x="84" y="99"/>
                  </a:cubicBezTo>
                  <a:cubicBezTo>
                    <a:pt x="84" y="123"/>
                    <a:pt x="65" y="142"/>
                    <a:pt x="42" y="14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180" fontAlgn="auto">
                <a:spcBef>
                  <a:spcPts val="0"/>
                </a:spcBef>
                <a:spcAft>
                  <a:spcPts val="0"/>
                </a:spcAft>
                <a:buClr>
                  <a:prstClr val="black"/>
                </a:buClr>
              </a:pPr>
              <a:endParaRPr lang="en-GB" sz="2096" dirty="0">
                <a:solidFill>
                  <a:prstClr val="black"/>
                </a:solidFill>
                <a:latin typeface="Arial"/>
              </a:endParaRPr>
            </a:p>
          </p:txBody>
        </p:sp>
        <p:sp>
          <p:nvSpPr>
            <p:cNvPr id="14" name="Freeform 7"/>
            <p:cNvSpPr>
              <a:spLocks/>
            </p:cNvSpPr>
            <p:nvPr userDrawn="1"/>
          </p:nvSpPr>
          <p:spPr bwMode="auto">
            <a:xfrm>
              <a:off x="11436350" y="4529138"/>
              <a:ext cx="449263" cy="1117600"/>
            </a:xfrm>
            <a:custGeom>
              <a:avLst/>
              <a:gdLst>
                <a:gd name="T0" fmla="*/ 71 w 142"/>
                <a:gd name="T1" fmla="*/ 354 h 354"/>
                <a:gd name="T2" fmla="*/ 71 w 142"/>
                <a:gd name="T3" fmla="*/ 354 h 354"/>
                <a:gd name="T4" fmla="*/ 0 w 142"/>
                <a:gd name="T5" fmla="*/ 283 h 354"/>
                <a:gd name="T6" fmla="*/ 0 w 142"/>
                <a:gd name="T7" fmla="*/ 71 h 354"/>
                <a:gd name="T8" fmla="*/ 71 w 142"/>
                <a:gd name="T9" fmla="*/ 0 h 354"/>
                <a:gd name="T10" fmla="*/ 142 w 142"/>
                <a:gd name="T11" fmla="*/ 71 h 354"/>
                <a:gd name="T12" fmla="*/ 142 w 142"/>
                <a:gd name="T13" fmla="*/ 283 h 354"/>
                <a:gd name="T14" fmla="*/ 71 w 142"/>
                <a:gd name="T15" fmla="*/ 354 h 35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2" h="354">
                  <a:moveTo>
                    <a:pt x="71" y="354"/>
                  </a:moveTo>
                  <a:cubicBezTo>
                    <a:pt x="71" y="354"/>
                    <a:pt x="71" y="354"/>
                    <a:pt x="71" y="354"/>
                  </a:cubicBezTo>
                  <a:cubicBezTo>
                    <a:pt x="32" y="354"/>
                    <a:pt x="0" y="322"/>
                    <a:pt x="0" y="283"/>
                  </a:cubicBezTo>
                  <a:cubicBezTo>
                    <a:pt x="0" y="71"/>
                    <a:pt x="0" y="71"/>
                    <a:pt x="0" y="71"/>
                  </a:cubicBezTo>
                  <a:cubicBezTo>
                    <a:pt x="0" y="32"/>
                    <a:pt x="32" y="0"/>
                    <a:pt x="71" y="0"/>
                  </a:cubicBezTo>
                  <a:cubicBezTo>
                    <a:pt x="110" y="0"/>
                    <a:pt x="142" y="32"/>
                    <a:pt x="142" y="71"/>
                  </a:cubicBezTo>
                  <a:cubicBezTo>
                    <a:pt x="142" y="283"/>
                    <a:pt x="142" y="283"/>
                    <a:pt x="142" y="283"/>
                  </a:cubicBezTo>
                  <a:cubicBezTo>
                    <a:pt x="142" y="322"/>
                    <a:pt x="110" y="354"/>
                    <a:pt x="71" y="35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180" fontAlgn="auto">
                <a:spcBef>
                  <a:spcPts val="0"/>
                </a:spcBef>
                <a:spcAft>
                  <a:spcPts val="0"/>
                </a:spcAft>
                <a:buClr>
                  <a:prstClr val="black"/>
                </a:buClr>
              </a:pPr>
              <a:endParaRPr lang="en-GB" sz="2096" dirty="0">
                <a:solidFill>
                  <a:prstClr val="black"/>
                </a:solidFill>
                <a:latin typeface="Arial"/>
              </a:endParaRPr>
            </a:p>
          </p:txBody>
        </p:sp>
        <p:sp>
          <p:nvSpPr>
            <p:cNvPr id="15" name="Freeform 8"/>
            <p:cNvSpPr>
              <a:spLocks/>
            </p:cNvSpPr>
            <p:nvPr userDrawn="1"/>
          </p:nvSpPr>
          <p:spPr bwMode="auto">
            <a:xfrm>
              <a:off x="9869488" y="3030538"/>
              <a:ext cx="560388" cy="2506663"/>
            </a:xfrm>
            <a:custGeom>
              <a:avLst/>
              <a:gdLst>
                <a:gd name="T0" fmla="*/ 88 w 177"/>
                <a:gd name="T1" fmla="*/ 794 h 794"/>
                <a:gd name="T2" fmla="*/ 88 w 177"/>
                <a:gd name="T3" fmla="*/ 794 h 794"/>
                <a:gd name="T4" fmla="*/ 0 w 177"/>
                <a:gd name="T5" fmla="*/ 705 h 794"/>
                <a:gd name="T6" fmla="*/ 0 w 177"/>
                <a:gd name="T7" fmla="*/ 89 h 794"/>
                <a:gd name="T8" fmla="*/ 88 w 177"/>
                <a:gd name="T9" fmla="*/ 0 h 794"/>
                <a:gd name="T10" fmla="*/ 177 w 177"/>
                <a:gd name="T11" fmla="*/ 89 h 794"/>
                <a:gd name="T12" fmla="*/ 177 w 177"/>
                <a:gd name="T13" fmla="*/ 705 h 794"/>
                <a:gd name="T14" fmla="*/ 88 w 177"/>
                <a:gd name="T15" fmla="*/ 794 h 7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7" h="794">
                  <a:moveTo>
                    <a:pt x="88" y="794"/>
                  </a:moveTo>
                  <a:cubicBezTo>
                    <a:pt x="88" y="794"/>
                    <a:pt x="88" y="794"/>
                    <a:pt x="88" y="794"/>
                  </a:cubicBezTo>
                  <a:cubicBezTo>
                    <a:pt x="40" y="794"/>
                    <a:pt x="0" y="754"/>
                    <a:pt x="0" y="705"/>
                  </a:cubicBezTo>
                  <a:cubicBezTo>
                    <a:pt x="0" y="89"/>
                    <a:pt x="0" y="89"/>
                    <a:pt x="0" y="89"/>
                  </a:cubicBezTo>
                  <a:cubicBezTo>
                    <a:pt x="0" y="40"/>
                    <a:pt x="40" y="0"/>
                    <a:pt x="88" y="0"/>
                  </a:cubicBezTo>
                  <a:cubicBezTo>
                    <a:pt x="137" y="0"/>
                    <a:pt x="177" y="40"/>
                    <a:pt x="177" y="89"/>
                  </a:cubicBezTo>
                  <a:cubicBezTo>
                    <a:pt x="177" y="705"/>
                    <a:pt x="177" y="705"/>
                    <a:pt x="177" y="705"/>
                  </a:cubicBezTo>
                  <a:cubicBezTo>
                    <a:pt x="177" y="754"/>
                    <a:pt x="137" y="794"/>
                    <a:pt x="88" y="79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180" fontAlgn="auto">
                <a:spcBef>
                  <a:spcPts val="0"/>
                </a:spcBef>
                <a:spcAft>
                  <a:spcPts val="0"/>
                </a:spcAft>
                <a:buClr>
                  <a:prstClr val="black"/>
                </a:buClr>
              </a:pPr>
              <a:endParaRPr lang="en-GB" sz="2096" dirty="0">
                <a:solidFill>
                  <a:prstClr val="black"/>
                </a:solidFill>
                <a:latin typeface="Arial"/>
              </a:endParaRPr>
            </a:p>
          </p:txBody>
        </p:sp>
        <p:sp>
          <p:nvSpPr>
            <p:cNvPr id="16" name="Freeform 9"/>
            <p:cNvSpPr>
              <a:spLocks/>
            </p:cNvSpPr>
            <p:nvPr userDrawn="1"/>
          </p:nvSpPr>
          <p:spPr bwMode="auto">
            <a:xfrm>
              <a:off x="10653713" y="4014788"/>
              <a:ext cx="558800" cy="2506663"/>
            </a:xfrm>
            <a:custGeom>
              <a:avLst/>
              <a:gdLst>
                <a:gd name="T0" fmla="*/ 88 w 177"/>
                <a:gd name="T1" fmla="*/ 794 h 794"/>
                <a:gd name="T2" fmla="*/ 88 w 177"/>
                <a:gd name="T3" fmla="*/ 794 h 794"/>
                <a:gd name="T4" fmla="*/ 0 w 177"/>
                <a:gd name="T5" fmla="*/ 705 h 794"/>
                <a:gd name="T6" fmla="*/ 0 w 177"/>
                <a:gd name="T7" fmla="*/ 88 h 794"/>
                <a:gd name="T8" fmla="*/ 88 w 177"/>
                <a:gd name="T9" fmla="*/ 0 h 794"/>
                <a:gd name="T10" fmla="*/ 177 w 177"/>
                <a:gd name="T11" fmla="*/ 88 h 794"/>
                <a:gd name="T12" fmla="*/ 177 w 177"/>
                <a:gd name="T13" fmla="*/ 705 h 794"/>
                <a:gd name="T14" fmla="*/ 88 w 177"/>
                <a:gd name="T15" fmla="*/ 794 h 7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7" h="794">
                  <a:moveTo>
                    <a:pt x="88" y="794"/>
                  </a:moveTo>
                  <a:cubicBezTo>
                    <a:pt x="88" y="794"/>
                    <a:pt x="88" y="794"/>
                    <a:pt x="88" y="794"/>
                  </a:cubicBezTo>
                  <a:cubicBezTo>
                    <a:pt x="40" y="794"/>
                    <a:pt x="0" y="754"/>
                    <a:pt x="0" y="705"/>
                  </a:cubicBezTo>
                  <a:cubicBezTo>
                    <a:pt x="0" y="88"/>
                    <a:pt x="0" y="88"/>
                    <a:pt x="0" y="88"/>
                  </a:cubicBezTo>
                  <a:cubicBezTo>
                    <a:pt x="0" y="40"/>
                    <a:pt x="40" y="0"/>
                    <a:pt x="88" y="0"/>
                  </a:cubicBezTo>
                  <a:cubicBezTo>
                    <a:pt x="137" y="0"/>
                    <a:pt x="177" y="40"/>
                    <a:pt x="177" y="88"/>
                  </a:cubicBezTo>
                  <a:cubicBezTo>
                    <a:pt x="177" y="705"/>
                    <a:pt x="177" y="705"/>
                    <a:pt x="177" y="705"/>
                  </a:cubicBezTo>
                  <a:cubicBezTo>
                    <a:pt x="177" y="754"/>
                    <a:pt x="137" y="794"/>
                    <a:pt x="88" y="79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180" fontAlgn="auto">
                <a:spcBef>
                  <a:spcPts val="0"/>
                </a:spcBef>
                <a:spcAft>
                  <a:spcPts val="0"/>
                </a:spcAft>
                <a:buClr>
                  <a:prstClr val="black"/>
                </a:buClr>
              </a:pPr>
              <a:endParaRPr lang="en-GB" sz="2096" dirty="0">
                <a:solidFill>
                  <a:prstClr val="black"/>
                </a:solidFill>
                <a:latin typeface="Arial"/>
              </a:endParaRPr>
            </a:p>
          </p:txBody>
        </p:sp>
        <p:sp>
          <p:nvSpPr>
            <p:cNvPr id="17" name="Freeform 10"/>
            <p:cNvSpPr>
              <a:spLocks/>
            </p:cNvSpPr>
            <p:nvPr userDrawn="1"/>
          </p:nvSpPr>
          <p:spPr bwMode="auto">
            <a:xfrm>
              <a:off x="12058650" y="4551363"/>
              <a:ext cx="139700" cy="449263"/>
            </a:xfrm>
            <a:custGeom>
              <a:avLst/>
              <a:gdLst>
                <a:gd name="T0" fmla="*/ 44 w 44"/>
                <a:gd name="T1" fmla="*/ 0 h 142"/>
                <a:gd name="T2" fmla="*/ 0 w 44"/>
                <a:gd name="T3" fmla="*/ 42 h 142"/>
                <a:gd name="T4" fmla="*/ 0 w 44"/>
                <a:gd name="T5" fmla="*/ 99 h 142"/>
                <a:gd name="T6" fmla="*/ 44 w 44"/>
                <a:gd name="T7" fmla="*/ 142 h 142"/>
                <a:gd name="T8" fmla="*/ 44 w 44"/>
                <a:gd name="T9" fmla="*/ 0 h 142"/>
              </a:gdLst>
              <a:ahLst/>
              <a:cxnLst>
                <a:cxn ang="0">
                  <a:pos x="T0" y="T1"/>
                </a:cxn>
                <a:cxn ang="0">
                  <a:pos x="T2" y="T3"/>
                </a:cxn>
                <a:cxn ang="0">
                  <a:pos x="T4" y="T5"/>
                </a:cxn>
                <a:cxn ang="0">
                  <a:pos x="T6" y="T7"/>
                </a:cxn>
                <a:cxn ang="0">
                  <a:pos x="T8" y="T9"/>
                </a:cxn>
              </a:cxnLst>
              <a:rect l="0" t="0" r="r" b="b"/>
              <a:pathLst>
                <a:path w="44" h="142">
                  <a:moveTo>
                    <a:pt x="44" y="0"/>
                  </a:moveTo>
                  <a:cubicBezTo>
                    <a:pt x="20" y="0"/>
                    <a:pt x="0" y="19"/>
                    <a:pt x="0" y="42"/>
                  </a:cubicBezTo>
                  <a:cubicBezTo>
                    <a:pt x="0" y="99"/>
                    <a:pt x="0" y="99"/>
                    <a:pt x="0" y="99"/>
                  </a:cubicBezTo>
                  <a:cubicBezTo>
                    <a:pt x="0" y="123"/>
                    <a:pt x="20" y="142"/>
                    <a:pt x="44" y="142"/>
                  </a:cubicBezTo>
                  <a:lnTo>
                    <a:pt x="4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180" fontAlgn="auto">
                <a:spcBef>
                  <a:spcPts val="0"/>
                </a:spcBef>
                <a:spcAft>
                  <a:spcPts val="0"/>
                </a:spcAft>
                <a:buClr>
                  <a:prstClr val="black"/>
                </a:buClr>
              </a:pPr>
              <a:endParaRPr lang="en-GB" sz="2096" dirty="0">
                <a:solidFill>
                  <a:prstClr val="black"/>
                </a:solidFill>
                <a:latin typeface="Arial"/>
              </a:endParaRPr>
            </a:p>
          </p:txBody>
        </p:sp>
      </p:grpSp>
      <p:grpSp>
        <p:nvGrpSpPr>
          <p:cNvPr id="19" name="Logotype"/>
          <p:cNvGrpSpPr/>
          <p:nvPr userDrawn="1"/>
        </p:nvGrpSpPr>
        <p:grpSpPr>
          <a:xfrm>
            <a:off x="641189" y="530770"/>
            <a:ext cx="1383679" cy="288542"/>
            <a:chOff x="9501453" y="6148765"/>
            <a:chExt cx="2047875" cy="427037"/>
          </a:xfrm>
          <a:solidFill>
            <a:schemeClr val="bg2"/>
          </a:solidFill>
        </p:grpSpPr>
        <p:sp>
          <p:nvSpPr>
            <p:cNvPr id="20" name="Freeform 5"/>
            <p:cNvSpPr>
              <a:spLocks noEditPoints="1"/>
            </p:cNvSpPr>
            <p:nvPr userDrawn="1"/>
          </p:nvSpPr>
          <p:spPr bwMode="auto">
            <a:xfrm>
              <a:off x="11206428" y="6231315"/>
              <a:ext cx="342900" cy="344487"/>
            </a:xfrm>
            <a:custGeom>
              <a:avLst/>
              <a:gdLst>
                <a:gd name="T0" fmla="*/ 43 w 91"/>
                <a:gd name="T1" fmla="*/ 2 h 91"/>
                <a:gd name="T2" fmla="*/ 2 w 91"/>
                <a:gd name="T3" fmla="*/ 44 h 91"/>
                <a:gd name="T4" fmla="*/ 46 w 91"/>
                <a:gd name="T5" fmla="*/ 91 h 91"/>
                <a:gd name="T6" fmla="*/ 74 w 91"/>
                <a:gd name="T7" fmla="*/ 77 h 91"/>
                <a:gd name="T8" fmla="*/ 74 w 91"/>
                <a:gd name="T9" fmla="*/ 90 h 91"/>
                <a:gd name="T10" fmla="*/ 91 w 91"/>
                <a:gd name="T11" fmla="*/ 90 h 91"/>
                <a:gd name="T12" fmla="*/ 91 w 91"/>
                <a:gd name="T13" fmla="*/ 47 h 91"/>
                <a:gd name="T14" fmla="*/ 43 w 91"/>
                <a:gd name="T15" fmla="*/ 2 h 91"/>
                <a:gd name="T16" fmla="*/ 72 w 91"/>
                <a:gd name="T17" fmla="*/ 48 h 91"/>
                <a:gd name="T18" fmla="*/ 43 w 91"/>
                <a:gd name="T19" fmla="*/ 72 h 91"/>
                <a:gd name="T20" fmla="*/ 21 w 91"/>
                <a:gd name="T21" fmla="*/ 50 h 91"/>
                <a:gd name="T22" fmla="*/ 46 w 91"/>
                <a:gd name="T23" fmla="*/ 21 h 91"/>
                <a:gd name="T24" fmla="*/ 72 w 91"/>
                <a:gd name="T25" fmla="*/ 45 h 91"/>
                <a:gd name="T26" fmla="*/ 72 w 91"/>
                <a:gd name="T27" fmla="*/ 48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1" h="91">
                  <a:moveTo>
                    <a:pt x="43" y="2"/>
                  </a:moveTo>
                  <a:cubicBezTo>
                    <a:pt x="21" y="4"/>
                    <a:pt x="3" y="22"/>
                    <a:pt x="2" y="44"/>
                  </a:cubicBezTo>
                  <a:cubicBezTo>
                    <a:pt x="0" y="70"/>
                    <a:pt x="21" y="91"/>
                    <a:pt x="46" y="91"/>
                  </a:cubicBezTo>
                  <a:cubicBezTo>
                    <a:pt x="56" y="91"/>
                    <a:pt x="68" y="87"/>
                    <a:pt x="74" y="77"/>
                  </a:cubicBezTo>
                  <a:cubicBezTo>
                    <a:pt x="74" y="90"/>
                    <a:pt x="74" y="90"/>
                    <a:pt x="74" y="90"/>
                  </a:cubicBezTo>
                  <a:cubicBezTo>
                    <a:pt x="91" y="90"/>
                    <a:pt x="91" y="90"/>
                    <a:pt x="91" y="90"/>
                  </a:cubicBezTo>
                  <a:cubicBezTo>
                    <a:pt x="91" y="47"/>
                    <a:pt x="91" y="47"/>
                    <a:pt x="91" y="47"/>
                  </a:cubicBezTo>
                  <a:cubicBezTo>
                    <a:pt x="91" y="20"/>
                    <a:pt x="69" y="0"/>
                    <a:pt x="43" y="2"/>
                  </a:cubicBezTo>
                  <a:close/>
                  <a:moveTo>
                    <a:pt x="72" y="48"/>
                  </a:moveTo>
                  <a:cubicBezTo>
                    <a:pt x="71" y="63"/>
                    <a:pt x="58" y="74"/>
                    <a:pt x="43" y="72"/>
                  </a:cubicBezTo>
                  <a:cubicBezTo>
                    <a:pt x="32" y="71"/>
                    <a:pt x="22" y="61"/>
                    <a:pt x="21" y="50"/>
                  </a:cubicBezTo>
                  <a:cubicBezTo>
                    <a:pt x="19" y="34"/>
                    <a:pt x="31" y="21"/>
                    <a:pt x="46" y="21"/>
                  </a:cubicBezTo>
                  <a:cubicBezTo>
                    <a:pt x="60" y="21"/>
                    <a:pt x="71" y="32"/>
                    <a:pt x="72" y="45"/>
                  </a:cubicBezTo>
                  <a:lnTo>
                    <a:pt x="72" y="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180" fontAlgn="auto">
                <a:spcBef>
                  <a:spcPts val="0"/>
                </a:spcBef>
                <a:spcAft>
                  <a:spcPts val="0"/>
                </a:spcAft>
                <a:buClr>
                  <a:prstClr val="black"/>
                </a:buClr>
              </a:pPr>
              <a:endParaRPr lang="en-US" sz="2096" dirty="0">
                <a:solidFill>
                  <a:prstClr val="black"/>
                </a:solidFill>
                <a:latin typeface="Arial"/>
              </a:endParaRPr>
            </a:p>
          </p:txBody>
        </p:sp>
        <p:sp>
          <p:nvSpPr>
            <p:cNvPr id="23" name="Freeform 6"/>
            <p:cNvSpPr>
              <a:spLocks noEditPoints="1"/>
            </p:cNvSpPr>
            <p:nvPr userDrawn="1"/>
          </p:nvSpPr>
          <p:spPr bwMode="auto">
            <a:xfrm>
              <a:off x="10849241" y="6236077"/>
              <a:ext cx="334963" cy="339725"/>
            </a:xfrm>
            <a:custGeom>
              <a:avLst/>
              <a:gdLst>
                <a:gd name="T0" fmla="*/ 44 w 89"/>
                <a:gd name="T1" fmla="*/ 1 h 90"/>
                <a:gd name="T2" fmla="*/ 0 w 89"/>
                <a:gd name="T3" fmla="*/ 46 h 90"/>
                <a:gd name="T4" fmla="*/ 45 w 89"/>
                <a:gd name="T5" fmla="*/ 90 h 90"/>
                <a:gd name="T6" fmla="*/ 86 w 89"/>
                <a:gd name="T7" fmla="*/ 63 h 90"/>
                <a:gd name="T8" fmla="*/ 69 w 89"/>
                <a:gd name="T9" fmla="*/ 58 h 90"/>
                <a:gd name="T10" fmla="*/ 50 w 89"/>
                <a:gd name="T11" fmla="*/ 72 h 90"/>
                <a:gd name="T12" fmla="*/ 22 w 89"/>
                <a:gd name="T13" fmla="*/ 59 h 90"/>
                <a:gd name="T14" fmla="*/ 89 w 89"/>
                <a:gd name="T15" fmla="*/ 41 h 90"/>
                <a:gd name="T16" fmla="*/ 44 w 89"/>
                <a:gd name="T17" fmla="*/ 1 h 90"/>
                <a:gd name="T18" fmla="*/ 19 w 89"/>
                <a:gd name="T19" fmla="*/ 44 h 90"/>
                <a:gd name="T20" fmla="*/ 36 w 89"/>
                <a:gd name="T21" fmla="*/ 19 h 90"/>
                <a:gd name="T22" fmla="*/ 67 w 89"/>
                <a:gd name="T23" fmla="*/ 31 h 90"/>
                <a:gd name="T24" fmla="*/ 19 w 89"/>
                <a:gd name="T25" fmla="*/ 44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9" h="90">
                  <a:moveTo>
                    <a:pt x="44" y="1"/>
                  </a:moveTo>
                  <a:cubicBezTo>
                    <a:pt x="20" y="2"/>
                    <a:pt x="0" y="20"/>
                    <a:pt x="0" y="46"/>
                  </a:cubicBezTo>
                  <a:cubicBezTo>
                    <a:pt x="0" y="70"/>
                    <a:pt x="20" y="90"/>
                    <a:pt x="45" y="90"/>
                  </a:cubicBezTo>
                  <a:cubicBezTo>
                    <a:pt x="62" y="90"/>
                    <a:pt x="79" y="80"/>
                    <a:pt x="86" y="63"/>
                  </a:cubicBezTo>
                  <a:cubicBezTo>
                    <a:pt x="69" y="58"/>
                    <a:pt x="69" y="58"/>
                    <a:pt x="69" y="58"/>
                  </a:cubicBezTo>
                  <a:cubicBezTo>
                    <a:pt x="66" y="65"/>
                    <a:pt x="58" y="71"/>
                    <a:pt x="50" y="72"/>
                  </a:cubicBezTo>
                  <a:cubicBezTo>
                    <a:pt x="38" y="75"/>
                    <a:pt x="26" y="67"/>
                    <a:pt x="22" y="59"/>
                  </a:cubicBezTo>
                  <a:cubicBezTo>
                    <a:pt x="89" y="41"/>
                    <a:pt x="89" y="41"/>
                    <a:pt x="89" y="41"/>
                  </a:cubicBezTo>
                  <a:cubicBezTo>
                    <a:pt x="87" y="24"/>
                    <a:pt x="72" y="0"/>
                    <a:pt x="44" y="1"/>
                  </a:cubicBezTo>
                  <a:close/>
                  <a:moveTo>
                    <a:pt x="19" y="44"/>
                  </a:moveTo>
                  <a:cubicBezTo>
                    <a:pt x="19" y="34"/>
                    <a:pt x="24" y="24"/>
                    <a:pt x="36" y="19"/>
                  </a:cubicBezTo>
                  <a:cubicBezTo>
                    <a:pt x="50" y="14"/>
                    <a:pt x="62" y="21"/>
                    <a:pt x="67" y="31"/>
                  </a:cubicBezTo>
                  <a:lnTo>
                    <a:pt x="19" y="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180" fontAlgn="auto">
                <a:spcBef>
                  <a:spcPts val="0"/>
                </a:spcBef>
                <a:spcAft>
                  <a:spcPts val="0"/>
                </a:spcAft>
                <a:buClr>
                  <a:prstClr val="black"/>
                </a:buClr>
              </a:pPr>
              <a:endParaRPr lang="en-US" sz="2096" dirty="0">
                <a:solidFill>
                  <a:prstClr val="black"/>
                </a:solidFill>
                <a:latin typeface="Arial"/>
              </a:endParaRPr>
            </a:p>
          </p:txBody>
        </p:sp>
        <p:sp>
          <p:nvSpPr>
            <p:cNvPr id="24" name="Freeform 7"/>
            <p:cNvSpPr>
              <a:spLocks/>
            </p:cNvSpPr>
            <p:nvPr userDrawn="1"/>
          </p:nvSpPr>
          <p:spPr bwMode="auto">
            <a:xfrm>
              <a:off x="10292028" y="6239252"/>
              <a:ext cx="166688" cy="333375"/>
            </a:xfrm>
            <a:custGeom>
              <a:avLst/>
              <a:gdLst>
                <a:gd name="T0" fmla="*/ 44 w 44"/>
                <a:gd name="T1" fmla="*/ 18 h 88"/>
                <a:gd name="T2" fmla="*/ 44 w 44"/>
                <a:gd name="T3" fmla="*/ 0 h 88"/>
                <a:gd name="T4" fmla="*/ 19 w 44"/>
                <a:gd name="T5" fmla="*/ 13 h 88"/>
                <a:gd name="T6" fmla="*/ 19 w 44"/>
                <a:gd name="T7" fmla="*/ 3 h 88"/>
                <a:gd name="T8" fmla="*/ 0 w 44"/>
                <a:gd name="T9" fmla="*/ 3 h 88"/>
                <a:gd name="T10" fmla="*/ 0 w 44"/>
                <a:gd name="T11" fmla="*/ 44 h 88"/>
                <a:gd name="T12" fmla="*/ 0 w 44"/>
                <a:gd name="T13" fmla="*/ 88 h 88"/>
                <a:gd name="T14" fmla="*/ 20 w 44"/>
                <a:gd name="T15" fmla="*/ 88 h 88"/>
                <a:gd name="T16" fmla="*/ 20 w 44"/>
                <a:gd name="T17" fmla="*/ 46 h 88"/>
                <a:gd name="T18" fmla="*/ 44 w 44"/>
                <a:gd name="T19" fmla="*/ 1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 h="88">
                  <a:moveTo>
                    <a:pt x="44" y="18"/>
                  </a:moveTo>
                  <a:cubicBezTo>
                    <a:pt x="44" y="0"/>
                    <a:pt x="44" y="0"/>
                    <a:pt x="44" y="0"/>
                  </a:cubicBezTo>
                  <a:cubicBezTo>
                    <a:pt x="28" y="0"/>
                    <a:pt x="22" y="8"/>
                    <a:pt x="19" y="13"/>
                  </a:cubicBezTo>
                  <a:cubicBezTo>
                    <a:pt x="19" y="3"/>
                    <a:pt x="19" y="3"/>
                    <a:pt x="19" y="3"/>
                  </a:cubicBezTo>
                  <a:cubicBezTo>
                    <a:pt x="0" y="3"/>
                    <a:pt x="0" y="3"/>
                    <a:pt x="0" y="3"/>
                  </a:cubicBezTo>
                  <a:cubicBezTo>
                    <a:pt x="0" y="44"/>
                    <a:pt x="0" y="44"/>
                    <a:pt x="0" y="44"/>
                  </a:cubicBezTo>
                  <a:cubicBezTo>
                    <a:pt x="0" y="88"/>
                    <a:pt x="0" y="88"/>
                    <a:pt x="0" y="88"/>
                  </a:cubicBezTo>
                  <a:cubicBezTo>
                    <a:pt x="20" y="88"/>
                    <a:pt x="20" y="88"/>
                    <a:pt x="20" y="88"/>
                  </a:cubicBezTo>
                  <a:cubicBezTo>
                    <a:pt x="20" y="62"/>
                    <a:pt x="20" y="62"/>
                    <a:pt x="20" y="46"/>
                  </a:cubicBezTo>
                  <a:cubicBezTo>
                    <a:pt x="20" y="26"/>
                    <a:pt x="31" y="19"/>
                    <a:pt x="44"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180" fontAlgn="auto">
                <a:spcBef>
                  <a:spcPts val="0"/>
                </a:spcBef>
                <a:spcAft>
                  <a:spcPts val="0"/>
                </a:spcAft>
                <a:buClr>
                  <a:prstClr val="black"/>
                </a:buClr>
              </a:pPr>
              <a:endParaRPr lang="en-US" sz="2096" dirty="0">
                <a:solidFill>
                  <a:prstClr val="black"/>
                </a:solidFill>
                <a:latin typeface="Arial"/>
              </a:endParaRPr>
            </a:p>
          </p:txBody>
        </p:sp>
        <p:sp>
          <p:nvSpPr>
            <p:cNvPr id="25" name="Freeform 8"/>
            <p:cNvSpPr>
              <a:spLocks/>
            </p:cNvSpPr>
            <p:nvPr userDrawn="1"/>
          </p:nvSpPr>
          <p:spPr bwMode="auto">
            <a:xfrm>
              <a:off x="9501453" y="6182102"/>
              <a:ext cx="369888" cy="390525"/>
            </a:xfrm>
            <a:custGeom>
              <a:avLst/>
              <a:gdLst>
                <a:gd name="T0" fmla="*/ 185 w 233"/>
                <a:gd name="T1" fmla="*/ 165 h 246"/>
                <a:gd name="T2" fmla="*/ 48 w 233"/>
                <a:gd name="T3" fmla="*/ 0 h 246"/>
                <a:gd name="T4" fmla="*/ 0 w 233"/>
                <a:gd name="T5" fmla="*/ 0 h 246"/>
                <a:gd name="T6" fmla="*/ 0 w 233"/>
                <a:gd name="T7" fmla="*/ 246 h 246"/>
                <a:gd name="T8" fmla="*/ 50 w 233"/>
                <a:gd name="T9" fmla="*/ 246 h 246"/>
                <a:gd name="T10" fmla="*/ 50 w 233"/>
                <a:gd name="T11" fmla="*/ 81 h 246"/>
                <a:gd name="T12" fmla="*/ 190 w 233"/>
                <a:gd name="T13" fmla="*/ 246 h 246"/>
                <a:gd name="T14" fmla="*/ 233 w 233"/>
                <a:gd name="T15" fmla="*/ 246 h 246"/>
                <a:gd name="T16" fmla="*/ 233 w 233"/>
                <a:gd name="T17" fmla="*/ 0 h 246"/>
                <a:gd name="T18" fmla="*/ 185 w 233"/>
                <a:gd name="T19" fmla="*/ 0 h 246"/>
                <a:gd name="T20" fmla="*/ 185 w 233"/>
                <a:gd name="T21" fmla="*/ 165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3" h="246">
                  <a:moveTo>
                    <a:pt x="185" y="165"/>
                  </a:moveTo>
                  <a:lnTo>
                    <a:pt x="48" y="0"/>
                  </a:lnTo>
                  <a:lnTo>
                    <a:pt x="0" y="0"/>
                  </a:lnTo>
                  <a:lnTo>
                    <a:pt x="0" y="246"/>
                  </a:lnTo>
                  <a:lnTo>
                    <a:pt x="50" y="246"/>
                  </a:lnTo>
                  <a:lnTo>
                    <a:pt x="50" y="81"/>
                  </a:lnTo>
                  <a:lnTo>
                    <a:pt x="190" y="246"/>
                  </a:lnTo>
                  <a:lnTo>
                    <a:pt x="233" y="246"/>
                  </a:lnTo>
                  <a:lnTo>
                    <a:pt x="233" y="0"/>
                  </a:lnTo>
                  <a:lnTo>
                    <a:pt x="185" y="0"/>
                  </a:lnTo>
                  <a:lnTo>
                    <a:pt x="185" y="16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180" fontAlgn="auto">
                <a:spcBef>
                  <a:spcPts val="0"/>
                </a:spcBef>
                <a:spcAft>
                  <a:spcPts val="0"/>
                </a:spcAft>
                <a:buClr>
                  <a:prstClr val="black"/>
                </a:buClr>
              </a:pPr>
              <a:endParaRPr lang="en-US" sz="2096" dirty="0">
                <a:solidFill>
                  <a:prstClr val="black"/>
                </a:solidFill>
                <a:latin typeface="Arial"/>
              </a:endParaRPr>
            </a:p>
          </p:txBody>
        </p:sp>
        <p:sp>
          <p:nvSpPr>
            <p:cNvPr id="26" name="Freeform 9"/>
            <p:cNvSpPr>
              <a:spLocks noEditPoints="1"/>
            </p:cNvSpPr>
            <p:nvPr userDrawn="1"/>
          </p:nvSpPr>
          <p:spPr bwMode="auto">
            <a:xfrm>
              <a:off x="10461891" y="6148765"/>
              <a:ext cx="342900" cy="427037"/>
            </a:xfrm>
            <a:custGeom>
              <a:avLst/>
              <a:gdLst>
                <a:gd name="T0" fmla="*/ 91 w 91"/>
                <a:gd name="T1" fmla="*/ 0 h 113"/>
                <a:gd name="T2" fmla="*/ 73 w 91"/>
                <a:gd name="T3" fmla="*/ 0 h 113"/>
                <a:gd name="T4" fmla="*/ 73 w 91"/>
                <a:gd name="T5" fmla="*/ 34 h 113"/>
                <a:gd name="T6" fmla="*/ 43 w 91"/>
                <a:gd name="T7" fmla="*/ 24 h 113"/>
                <a:gd name="T8" fmla="*/ 2 w 91"/>
                <a:gd name="T9" fmla="*/ 66 h 113"/>
                <a:gd name="T10" fmla="*/ 46 w 91"/>
                <a:gd name="T11" fmla="*/ 113 h 113"/>
                <a:gd name="T12" fmla="*/ 74 w 91"/>
                <a:gd name="T13" fmla="*/ 101 h 113"/>
                <a:gd name="T14" fmla="*/ 74 w 91"/>
                <a:gd name="T15" fmla="*/ 112 h 113"/>
                <a:gd name="T16" fmla="*/ 91 w 91"/>
                <a:gd name="T17" fmla="*/ 112 h 113"/>
                <a:gd name="T18" fmla="*/ 91 w 91"/>
                <a:gd name="T19" fmla="*/ 69 h 113"/>
                <a:gd name="T20" fmla="*/ 91 w 91"/>
                <a:gd name="T21" fmla="*/ 69 h 113"/>
                <a:gd name="T22" fmla="*/ 91 w 91"/>
                <a:gd name="T23" fmla="*/ 68 h 113"/>
                <a:gd name="T24" fmla="*/ 91 w 91"/>
                <a:gd name="T25" fmla="*/ 0 h 113"/>
                <a:gd name="T26" fmla="*/ 72 w 91"/>
                <a:gd name="T27" fmla="*/ 70 h 113"/>
                <a:gd name="T28" fmla="*/ 43 w 91"/>
                <a:gd name="T29" fmla="*/ 94 h 113"/>
                <a:gd name="T30" fmla="*/ 21 w 91"/>
                <a:gd name="T31" fmla="*/ 72 h 113"/>
                <a:gd name="T32" fmla="*/ 46 w 91"/>
                <a:gd name="T33" fmla="*/ 43 h 113"/>
                <a:gd name="T34" fmla="*/ 72 w 91"/>
                <a:gd name="T35" fmla="*/ 67 h 113"/>
                <a:gd name="T36" fmla="*/ 72 w 91"/>
                <a:gd name="T37" fmla="*/ 7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1" h="113">
                  <a:moveTo>
                    <a:pt x="91" y="0"/>
                  </a:moveTo>
                  <a:cubicBezTo>
                    <a:pt x="73" y="0"/>
                    <a:pt x="73" y="0"/>
                    <a:pt x="73" y="0"/>
                  </a:cubicBezTo>
                  <a:cubicBezTo>
                    <a:pt x="73" y="34"/>
                    <a:pt x="73" y="34"/>
                    <a:pt x="73" y="34"/>
                  </a:cubicBezTo>
                  <a:cubicBezTo>
                    <a:pt x="68" y="28"/>
                    <a:pt x="55" y="23"/>
                    <a:pt x="43" y="24"/>
                  </a:cubicBezTo>
                  <a:cubicBezTo>
                    <a:pt x="21" y="26"/>
                    <a:pt x="3" y="44"/>
                    <a:pt x="2" y="66"/>
                  </a:cubicBezTo>
                  <a:cubicBezTo>
                    <a:pt x="0" y="92"/>
                    <a:pt x="21" y="113"/>
                    <a:pt x="46" y="113"/>
                  </a:cubicBezTo>
                  <a:cubicBezTo>
                    <a:pt x="56" y="113"/>
                    <a:pt x="69" y="109"/>
                    <a:pt x="74" y="101"/>
                  </a:cubicBezTo>
                  <a:cubicBezTo>
                    <a:pt x="74" y="112"/>
                    <a:pt x="74" y="112"/>
                    <a:pt x="74" y="112"/>
                  </a:cubicBezTo>
                  <a:cubicBezTo>
                    <a:pt x="91" y="112"/>
                    <a:pt x="91" y="112"/>
                    <a:pt x="91" y="112"/>
                  </a:cubicBezTo>
                  <a:cubicBezTo>
                    <a:pt x="91" y="69"/>
                    <a:pt x="91" y="69"/>
                    <a:pt x="91" y="69"/>
                  </a:cubicBezTo>
                  <a:cubicBezTo>
                    <a:pt x="91" y="69"/>
                    <a:pt x="91" y="69"/>
                    <a:pt x="91" y="69"/>
                  </a:cubicBezTo>
                  <a:cubicBezTo>
                    <a:pt x="91" y="68"/>
                    <a:pt x="91" y="68"/>
                    <a:pt x="91" y="68"/>
                  </a:cubicBezTo>
                  <a:lnTo>
                    <a:pt x="91" y="0"/>
                  </a:lnTo>
                  <a:close/>
                  <a:moveTo>
                    <a:pt x="72" y="70"/>
                  </a:moveTo>
                  <a:cubicBezTo>
                    <a:pt x="71" y="85"/>
                    <a:pt x="58" y="96"/>
                    <a:pt x="43" y="94"/>
                  </a:cubicBezTo>
                  <a:cubicBezTo>
                    <a:pt x="32" y="93"/>
                    <a:pt x="22" y="83"/>
                    <a:pt x="21" y="72"/>
                  </a:cubicBezTo>
                  <a:cubicBezTo>
                    <a:pt x="19" y="56"/>
                    <a:pt x="31" y="43"/>
                    <a:pt x="46" y="43"/>
                  </a:cubicBezTo>
                  <a:cubicBezTo>
                    <a:pt x="60" y="43"/>
                    <a:pt x="71" y="54"/>
                    <a:pt x="72" y="67"/>
                  </a:cubicBezTo>
                  <a:lnTo>
                    <a:pt x="72"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180" fontAlgn="auto">
                <a:spcBef>
                  <a:spcPts val="0"/>
                </a:spcBef>
                <a:spcAft>
                  <a:spcPts val="0"/>
                </a:spcAft>
                <a:buClr>
                  <a:prstClr val="black"/>
                </a:buClr>
              </a:pPr>
              <a:endParaRPr lang="en-US" sz="2096" dirty="0">
                <a:solidFill>
                  <a:prstClr val="black"/>
                </a:solidFill>
                <a:latin typeface="Arial"/>
              </a:endParaRPr>
            </a:p>
          </p:txBody>
        </p:sp>
        <p:sp>
          <p:nvSpPr>
            <p:cNvPr id="27" name="Freeform 10"/>
            <p:cNvSpPr>
              <a:spLocks noEditPoints="1"/>
            </p:cNvSpPr>
            <p:nvPr userDrawn="1"/>
          </p:nvSpPr>
          <p:spPr bwMode="auto">
            <a:xfrm>
              <a:off x="9912616" y="6239252"/>
              <a:ext cx="338138" cy="336550"/>
            </a:xfrm>
            <a:custGeom>
              <a:avLst/>
              <a:gdLst>
                <a:gd name="T0" fmla="*/ 45 w 90"/>
                <a:gd name="T1" fmla="*/ 0 h 89"/>
                <a:gd name="T2" fmla="*/ 0 w 90"/>
                <a:gd name="T3" fmla="*/ 45 h 89"/>
                <a:gd name="T4" fmla="*/ 45 w 90"/>
                <a:gd name="T5" fmla="*/ 89 h 89"/>
                <a:gd name="T6" fmla="*/ 90 w 90"/>
                <a:gd name="T7" fmla="*/ 45 h 89"/>
                <a:gd name="T8" fmla="*/ 45 w 90"/>
                <a:gd name="T9" fmla="*/ 0 h 89"/>
                <a:gd name="T10" fmla="*/ 45 w 90"/>
                <a:gd name="T11" fmla="*/ 70 h 89"/>
                <a:gd name="T12" fmla="*/ 19 w 90"/>
                <a:gd name="T13" fmla="*/ 45 h 89"/>
                <a:gd name="T14" fmla="*/ 45 w 90"/>
                <a:gd name="T15" fmla="*/ 19 h 89"/>
                <a:gd name="T16" fmla="*/ 71 w 90"/>
                <a:gd name="T17" fmla="*/ 45 h 89"/>
                <a:gd name="T18" fmla="*/ 45 w 90"/>
                <a:gd name="T19" fmla="*/ 7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0" h="89">
                  <a:moveTo>
                    <a:pt x="45" y="0"/>
                  </a:moveTo>
                  <a:cubicBezTo>
                    <a:pt x="20" y="0"/>
                    <a:pt x="0" y="20"/>
                    <a:pt x="0" y="45"/>
                  </a:cubicBezTo>
                  <a:cubicBezTo>
                    <a:pt x="0" y="69"/>
                    <a:pt x="20" y="89"/>
                    <a:pt x="45" y="89"/>
                  </a:cubicBezTo>
                  <a:cubicBezTo>
                    <a:pt x="70" y="89"/>
                    <a:pt x="90" y="69"/>
                    <a:pt x="90" y="45"/>
                  </a:cubicBezTo>
                  <a:cubicBezTo>
                    <a:pt x="90" y="20"/>
                    <a:pt x="70" y="0"/>
                    <a:pt x="45" y="0"/>
                  </a:cubicBezTo>
                  <a:close/>
                  <a:moveTo>
                    <a:pt x="45" y="70"/>
                  </a:moveTo>
                  <a:cubicBezTo>
                    <a:pt x="31" y="70"/>
                    <a:pt x="19" y="59"/>
                    <a:pt x="19" y="45"/>
                  </a:cubicBezTo>
                  <a:cubicBezTo>
                    <a:pt x="19" y="30"/>
                    <a:pt x="31" y="19"/>
                    <a:pt x="45" y="19"/>
                  </a:cubicBezTo>
                  <a:cubicBezTo>
                    <a:pt x="59" y="19"/>
                    <a:pt x="71" y="30"/>
                    <a:pt x="71" y="45"/>
                  </a:cubicBezTo>
                  <a:cubicBezTo>
                    <a:pt x="71" y="59"/>
                    <a:pt x="59" y="70"/>
                    <a:pt x="45" y="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180" fontAlgn="auto">
                <a:spcBef>
                  <a:spcPts val="0"/>
                </a:spcBef>
                <a:spcAft>
                  <a:spcPts val="0"/>
                </a:spcAft>
                <a:buClr>
                  <a:prstClr val="black"/>
                </a:buClr>
              </a:pPr>
              <a:endParaRPr lang="en-US" sz="2096" dirty="0">
                <a:solidFill>
                  <a:prstClr val="black"/>
                </a:solidFill>
                <a:latin typeface="Arial"/>
              </a:endParaRPr>
            </a:p>
          </p:txBody>
        </p:sp>
      </p:grpSp>
    </p:spTree>
    <p:extLst>
      <p:ext uri="{BB962C8B-B14F-4D97-AF65-F5344CB8AC3E}">
        <p14:creationId xmlns:p14="http://schemas.microsoft.com/office/powerpoint/2010/main" val="3203429848"/>
      </p:ext>
    </p:extLst>
  </p:cSld>
  <p:clrMapOvr>
    <a:masterClrMapping/>
  </p:clrMapOvr>
</p:sldLayout>
</file>

<file path=ppt/slideLayouts/slideLayout417.xml><?xml version="1.0" encoding="utf-8"?>
<p:sldLayout xmlns:a="http://schemas.openxmlformats.org/drawingml/2006/main" xmlns:r="http://schemas.openxmlformats.org/officeDocument/2006/relationships" xmlns:p="http://schemas.openxmlformats.org/presentationml/2006/main" showMasterSp="0" preserve="1" userDrawn="1">
  <p:cSld name="Title Slide Image Blue">
    <p:bg>
      <p:bgPr>
        <a:solidFill>
          <a:schemeClr val="bg2"/>
        </a:solidFill>
        <a:effectLst/>
      </p:bgPr>
    </p:bg>
    <p:spTree>
      <p:nvGrpSpPr>
        <p:cNvPr id="1" name=""/>
        <p:cNvGrpSpPr/>
        <p:nvPr/>
      </p:nvGrpSpPr>
      <p:grpSpPr>
        <a:xfrm>
          <a:off x="0" y="0"/>
          <a:ext cx="0" cy="0"/>
          <a:chOff x="0" y="0"/>
          <a:chExt cx="0" cy="0"/>
        </a:xfrm>
      </p:grpSpPr>
      <p:sp>
        <p:nvSpPr>
          <p:cNvPr id="25" name="Rectangle 24"/>
          <p:cNvSpPr/>
          <p:nvPr userDrawn="1"/>
        </p:nvSpPr>
        <p:spPr>
          <a:xfrm>
            <a:off x="0" y="4"/>
            <a:ext cx="12230067" cy="6857999"/>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91317" tIns="45658" rIns="91317" bIns="45658" rtlCol="0" anchor="ctr"/>
          <a:lstStyle/>
          <a:p>
            <a:pPr algn="ctr" defTabSz="1087180" fontAlgn="auto">
              <a:spcBef>
                <a:spcPts val="0"/>
              </a:spcBef>
              <a:spcAft>
                <a:spcPts val="0"/>
              </a:spcAft>
              <a:buClr>
                <a:prstClr val="black"/>
              </a:buClr>
            </a:pPr>
            <a:endParaRPr lang="en-GB" sz="2096" dirty="0">
              <a:solidFill>
                <a:prstClr val="white"/>
              </a:solidFill>
            </a:endParaRPr>
          </a:p>
        </p:txBody>
      </p:sp>
      <p:sp>
        <p:nvSpPr>
          <p:cNvPr id="2" name="Title 1"/>
          <p:cNvSpPr>
            <a:spLocks noGrp="1"/>
          </p:cNvSpPr>
          <p:nvPr>
            <p:ph type="ctrTitle"/>
          </p:nvPr>
        </p:nvSpPr>
        <p:spPr>
          <a:xfrm>
            <a:off x="647836" y="4782655"/>
            <a:ext cx="7198125" cy="626705"/>
          </a:xfrm>
        </p:spPr>
        <p:txBody>
          <a:bodyPr>
            <a:noAutofit/>
          </a:bodyPr>
          <a:lstStyle>
            <a:lvl1pPr>
              <a:defRPr sz="2396">
                <a:solidFill>
                  <a:srgbClr val="FBD9CA"/>
                </a:solidFill>
              </a:defRPr>
            </a:lvl1pPr>
          </a:lstStyle>
          <a:p>
            <a:r>
              <a:rPr lang="en-GB" dirty="0"/>
              <a:t>Click to edit Master title style</a:t>
            </a:r>
          </a:p>
        </p:txBody>
      </p:sp>
      <p:sp>
        <p:nvSpPr>
          <p:cNvPr id="3" name="Subtitle 2"/>
          <p:cNvSpPr>
            <a:spLocks noGrp="1"/>
          </p:cNvSpPr>
          <p:nvPr>
            <p:ph type="subTitle" idx="1"/>
          </p:nvPr>
        </p:nvSpPr>
        <p:spPr>
          <a:xfrm>
            <a:off x="647836" y="5434742"/>
            <a:ext cx="7198125" cy="360000"/>
          </a:xfrm>
        </p:spPr>
        <p:txBody>
          <a:bodyPr>
            <a:noAutofit/>
          </a:bodyPr>
          <a:lstStyle>
            <a:lvl1pPr marL="0" indent="0" algn="l">
              <a:buNone/>
              <a:defRPr b="1">
                <a:solidFill>
                  <a:schemeClr val="bg1"/>
                </a:solidFill>
              </a:defRPr>
            </a:lvl1pPr>
            <a:lvl2pPr marL="543591" indent="0" algn="ctr">
              <a:buNone/>
              <a:defRPr>
                <a:solidFill>
                  <a:schemeClr val="tx1">
                    <a:tint val="75000"/>
                  </a:schemeClr>
                </a:solidFill>
              </a:defRPr>
            </a:lvl2pPr>
            <a:lvl3pPr marL="1087180" indent="0" algn="ctr">
              <a:buNone/>
              <a:defRPr>
                <a:solidFill>
                  <a:schemeClr val="tx1">
                    <a:tint val="75000"/>
                  </a:schemeClr>
                </a:solidFill>
              </a:defRPr>
            </a:lvl3pPr>
            <a:lvl4pPr marL="1630769" indent="0" algn="ctr">
              <a:buNone/>
              <a:defRPr>
                <a:solidFill>
                  <a:schemeClr val="tx1">
                    <a:tint val="75000"/>
                  </a:schemeClr>
                </a:solidFill>
              </a:defRPr>
            </a:lvl4pPr>
            <a:lvl5pPr marL="2174359" indent="0" algn="ctr">
              <a:buNone/>
              <a:defRPr>
                <a:solidFill>
                  <a:schemeClr val="tx1">
                    <a:tint val="75000"/>
                  </a:schemeClr>
                </a:solidFill>
              </a:defRPr>
            </a:lvl5pPr>
            <a:lvl6pPr marL="2717951" indent="0" algn="ctr">
              <a:buNone/>
              <a:defRPr>
                <a:solidFill>
                  <a:schemeClr val="tx1">
                    <a:tint val="75000"/>
                  </a:schemeClr>
                </a:solidFill>
              </a:defRPr>
            </a:lvl6pPr>
            <a:lvl7pPr marL="3261540" indent="0" algn="ctr">
              <a:buNone/>
              <a:defRPr>
                <a:solidFill>
                  <a:schemeClr val="tx1">
                    <a:tint val="75000"/>
                  </a:schemeClr>
                </a:solidFill>
              </a:defRPr>
            </a:lvl7pPr>
            <a:lvl8pPr marL="3805130" indent="0" algn="ctr">
              <a:buNone/>
              <a:defRPr>
                <a:solidFill>
                  <a:schemeClr val="tx1">
                    <a:tint val="75000"/>
                  </a:schemeClr>
                </a:solidFill>
              </a:defRPr>
            </a:lvl8pPr>
            <a:lvl9pPr marL="4348720" indent="0" algn="ctr">
              <a:buNone/>
              <a:defRPr>
                <a:solidFill>
                  <a:schemeClr val="tx1">
                    <a:tint val="75000"/>
                  </a:schemeClr>
                </a:solidFill>
              </a:defRPr>
            </a:lvl9pPr>
          </a:lstStyle>
          <a:p>
            <a:r>
              <a:rPr lang="en-GB" dirty="0"/>
              <a:t>Click to edit Master subtitle style</a:t>
            </a:r>
          </a:p>
        </p:txBody>
      </p:sp>
      <p:sp>
        <p:nvSpPr>
          <p:cNvPr id="21" name="Text Placeholder 20"/>
          <p:cNvSpPr>
            <a:spLocks noGrp="1"/>
          </p:cNvSpPr>
          <p:nvPr>
            <p:ph type="body" sz="quarter" idx="13" hasCustomPrompt="1"/>
          </p:nvPr>
        </p:nvSpPr>
        <p:spPr>
          <a:xfrm>
            <a:off x="647836" y="5912761"/>
            <a:ext cx="7198125" cy="215949"/>
          </a:xfrm>
        </p:spPr>
        <p:txBody>
          <a:bodyPr>
            <a:noAutofit/>
          </a:bodyPr>
          <a:lstStyle>
            <a:lvl1pPr marL="0" indent="0">
              <a:buNone/>
              <a:defRPr sz="1300">
                <a:solidFill>
                  <a:srgbClr val="FFFFFF"/>
                </a:solidFill>
              </a:defRPr>
            </a:lvl1pPr>
            <a:lvl2pPr marL="256815" indent="0">
              <a:buNone/>
              <a:defRPr>
                <a:solidFill>
                  <a:schemeClr val="accent2"/>
                </a:solidFill>
              </a:defRPr>
            </a:lvl2pPr>
            <a:lvl3pPr marL="513629" indent="0">
              <a:buNone/>
              <a:defRPr>
                <a:solidFill>
                  <a:schemeClr val="accent2"/>
                </a:solidFill>
              </a:defRPr>
            </a:lvl3pPr>
            <a:lvl4pPr marL="770444" indent="0">
              <a:buNone/>
              <a:defRPr>
                <a:solidFill>
                  <a:schemeClr val="accent2"/>
                </a:solidFill>
              </a:defRPr>
            </a:lvl4pPr>
            <a:lvl5pPr marL="1027257" indent="0">
              <a:buNone/>
              <a:defRPr>
                <a:solidFill>
                  <a:schemeClr val="accent2"/>
                </a:solidFill>
              </a:defRPr>
            </a:lvl5pPr>
          </a:lstStyle>
          <a:p>
            <a:pPr lvl="0"/>
            <a:r>
              <a:rPr lang="en-GB" dirty="0"/>
              <a:t>Name, title</a:t>
            </a:r>
          </a:p>
        </p:txBody>
      </p:sp>
      <p:sp>
        <p:nvSpPr>
          <p:cNvPr id="22" name="Text Placeholder 20"/>
          <p:cNvSpPr>
            <a:spLocks noGrp="1"/>
          </p:cNvSpPr>
          <p:nvPr>
            <p:ph type="body" sz="quarter" idx="14" hasCustomPrompt="1"/>
          </p:nvPr>
        </p:nvSpPr>
        <p:spPr>
          <a:xfrm>
            <a:off x="647836" y="6164702"/>
            <a:ext cx="7198125" cy="215949"/>
          </a:xfrm>
        </p:spPr>
        <p:txBody>
          <a:bodyPr>
            <a:noAutofit/>
          </a:bodyPr>
          <a:lstStyle>
            <a:lvl1pPr marL="0" indent="0">
              <a:buNone/>
              <a:defRPr sz="1300">
                <a:solidFill>
                  <a:srgbClr val="FFFFFF"/>
                </a:solidFill>
              </a:defRPr>
            </a:lvl1pPr>
            <a:lvl2pPr marL="256815" indent="0">
              <a:buNone/>
              <a:defRPr>
                <a:solidFill>
                  <a:schemeClr val="accent2"/>
                </a:solidFill>
              </a:defRPr>
            </a:lvl2pPr>
            <a:lvl3pPr marL="513629" indent="0">
              <a:buNone/>
              <a:defRPr>
                <a:solidFill>
                  <a:schemeClr val="accent2"/>
                </a:solidFill>
              </a:defRPr>
            </a:lvl3pPr>
            <a:lvl4pPr marL="770444" indent="0">
              <a:buNone/>
              <a:defRPr>
                <a:solidFill>
                  <a:schemeClr val="accent2"/>
                </a:solidFill>
              </a:defRPr>
            </a:lvl4pPr>
            <a:lvl5pPr marL="1027257" indent="0">
              <a:buNone/>
              <a:defRPr>
                <a:solidFill>
                  <a:schemeClr val="accent2"/>
                </a:solidFill>
              </a:defRPr>
            </a:lvl5pPr>
          </a:lstStyle>
          <a:p>
            <a:pPr lvl="0"/>
            <a:r>
              <a:rPr lang="en-GB" dirty="0"/>
              <a:t>Date</a:t>
            </a:r>
          </a:p>
        </p:txBody>
      </p:sp>
      <p:grpSp>
        <p:nvGrpSpPr>
          <p:cNvPr id="16" name="Pulse"/>
          <p:cNvGrpSpPr/>
          <p:nvPr userDrawn="1"/>
        </p:nvGrpSpPr>
        <p:grpSpPr>
          <a:xfrm>
            <a:off x="8749614" y="3029846"/>
            <a:ext cx="3445566" cy="3490105"/>
            <a:chOff x="8751888" y="3030538"/>
            <a:chExt cx="3446462" cy="3490913"/>
          </a:xfrm>
          <a:solidFill>
            <a:srgbClr val="0000FF"/>
          </a:solidFill>
        </p:grpSpPr>
        <p:sp>
          <p:nvSpPr>
            <p:cNvPr id="17" name="Freeform 5"/>
            <p:cNvSpPr>
              <a:spLocks/>
            </p:cNvSpPr>
            <p:nvPr userDrawn="1"/>
          </p:nvSpPr>
          <p:spPr bwMode="auto">
            <a:xfrm>
              <a:off x="9196388" y="3902076"/>
              <a:ext cx="449263" cy="1120775"/>
            </a:xfrm>
            <a:custGeom>
              <a:avLst/>
              <a:gdLst>
                <a:gd name="T0" fmla="*/ 71 w 142"/>
                <a:gd name="T1" fmla="*/ 355 h 355"/>
                <a:gd name="T2" fmla="*/ 71 w 142"/>
                <a:gd name="T3" fmla="*/ 355 h 355"/>
                <a:gd name="T4" fmla="*/ 0 w 142"/>
                <a:gd name="T5" fmla="*/ 284 h 355"/>
                <a:gd name="T6" fmla="*/ 0 w 142"/>
                <a:gd name="T7" fmla="*/ 71 h 355"/>
                <a:gd name="T8" fmla="*/ 71 w 142"/>
                <a:gd name="T9" fmla="*/ 0 h 355"/>
                <a:gd name="T10" fmla="*/ 142 w 142"/>
                <a:gd name="T11" fmla="*/ 71 h 355"/>
                <a:gd name="T12" fmla="*/ 142 w 142"/>
                <a:gd name="T13" fmla="*/ 284 h 355"/>
                <a:gd name="T14" fmla="*/ 71 w 142"/>
                <a:gd name="T15" fmla="*/ 355 h 3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2" h="355">
                  <a:moveTo>
                    <a:pt x="71" y="355"/>
                  </a:moveTo>
                  <a:cubicBezTo>
                    <a:pt x="71" y="355"/>
                    <a:pt x="71" y="355"/>
                    <a:pt x="71" y="355"/>
                  </a:cubicBezTo>
                  <a:cubicBezTo>
                    <a:pt x="32" y="355"/>
                    <a:pt x="0" y="323"/>
                    <a:pt x="0" y="284"/>
                  </a:cubicBezTo>
                  <a:cubicBezTo>
                    <a:pt x="0" y="71"/>
                    <a:pt x="0" y="71"/>
                    <a:pt x="0" y="71"/>
                  </a:cubicBezTo>
                  <a:cubicBezTo>
                    <a:pt x="0" y="32"/>
                    <a:pt x="32" y="0"/>
                    <a:pt x="71" y="0"/>
                  </a:cubicBezTo>
                  <a:cubicBezTo>
                    <a:pt x="110" y="0"/>
                    <a:pt x="142" y="32"/>
                    <a:pt x="142" y="71"/>
                  </a:cubicBezTo>
                  <a:cubicBezTo>
                    <a:pt x="142" y="284"/>
                    <a:pt x="142" y="284"/>
                    <a:pt x="142" y="284"/>
                  </a:cubicBezTo>
                  <a:cubicBezTo>
                    <a:pt x="142" y="323"/>
                    <a:pt x="110" y="355"/>
                    <a:pt x="71" y="35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180" fontAlgn="auto">
                <a:spcBef>
                  <a:spcPts val="0"/>
                </a:spcBef>
                <a:spcAft>
                  <a:spcPts val="0"/>
                </a:spcAft>
                <a:buClr>
                  <a:prstClr val="black"/>
                </a:buClr>
              </a:pPr>
              <a:endParaRPr lang="en-GB" sz="2096" dirty="0">
                <a:solidFill>
                  <a:prstClr val="black"/>
                </a:solidFill>
                <a:latin typeface="Arial"/>
              </a:endParaRPr>
            </a:p>
          </p:txBody>
        </p:sp>
        <p:sp>
          <p:nvSpPr>
            <p:cNvPr id="18" name="Freeform 6"/>
            <p:cNvSpPr>
              <a:spLocks/>
            </p:cNvSpPr>
            <p:nvPr userDrawn="1"/>
          </p:nvSpPr>
          <p:spPr bwMode="auto">
            <a:xfrm>
              <a:off x="8751888" y="4551363"/>
              <a:ext cx="265113" cy="449263"/>
            </a:xfrm>
            <a:custGeom>
              <a:avLst/>
              <a:gdLst>
                <a:gd name="T0" fmla="*/ 42 w 84"/>
                <a:gd name="T1" fmla="*/ 142 h 142"/>
                <a:gd name="T2" fmla="*/ 42 w 84"/>
                <a:gd name="T3" fmla="*/ 142 h 142"/>
                <a:gd name="T4" fmla="*/ 0 w 84"/>
                <a:gd name="T5" fmla="*/ 99 h 142"/>
                <a:gd name="T6" fmla="*/ 0 w 84"/>
                <a:gd name="T7" fmla="*/ 42 h 142"/>
                <a:gd name="T8" fmla="*/ 42 w 84"/>
                <a:gd name="T9" fmla="*/ 0 h 142"/>
                <a:gd name="T10" fmla="*/ 84 w 84"/>
                <a:gd name="T11" fmla="*/ 42 h 142"/>
                <a:gd name="T12" fmla="*/ 84 w 84"/>
                <a:gd name="T13" fmla="*/ 99 h 142"/>
                <a:gd name="T14" fmla="*/ 42 w 84"/>
                <a:gd name="T15" fmla="*/ 142 h 1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4" h="142">
                  <a:moveTo>
                    <a:pt x="42" y="142"/>
                  </a:moveTo>
                  <a:cubicBezTo>
                    <a:pt x="42" y="142"/>
                    <a:pt x="42" y="142"/>
                    <a:pt x="42" y="142"/>
                  </a:cubicBezTo>
                  <a:cubicBezTo>
                    <a:pt x="18" y="142"/>
                    <a:pt x="0" y="123"/>
                    <a:pt x="0" y="99"/>
                  </a:cubicBezTo>
                  <a:cubicBezTo>
                    <a:pt x="0" y="42"/>
                    <a:pt x="0" y="42"/>
                    <a:pt x="0" y="42"/>
                  </a:cubicBezTo>
                  <a:cubicBezTo>
                    <a:pt x="0" y="19"/>
                    <a:pt x="18" y="0"/>
                    <a:pt x="42" y="0"/>
                  </a:cubicBezTo>
                  <a:cubicBezTo>
                    <a:pt x="65" y="0"/>
                    <a:pt x="84" y="19"/>
                    <a:pt x="84" y="42"/>
                  </a:cubicBezTo>
                  <a:cubicBezTo>
                    <a:pt x="84" y="99"/>
                    <a:pt x="84" y="99"/>
                    <a:pt x="84" y="99"/>
                  </a:cubicBezTo>
                  <a:cubicBezTo>
                    <a:pt x="84" y="123"/>
                    <a:pt x="65" y="142"/>
                    <a:pt x="42" y="14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180" fontAlgn="auto">
                <a:spcBef>
                  <a:spcPts val="0"/>
                </a:spcBef>
                <a:spcAft>
                  <a:spcPts val="0"/>
                </a:spcAft>
                <a:buClr>
                  <a:prstClr val="black"/>
                </a:buClr>
              </a:pPr>
              <a:endParaRPr lang="en-GB" sz="2096" dirty="0">
                <a:solidFill>
                  <a:prstClr val="black"/>
                </a:solidFill>
                <a:latin typeface="Arial"/>
              </a:endParaRPr>
            </a:p>
          </p:txBody>
        </p:sp>
        <p:sp>
          <p:nvSpPr>
            <p:cNvPr id="19" name="Freeform 7"/>
            <p:cNvSpPr>
              <a:spLocks/>
            </p:cNvSpPr>
            <p:nvPr userDrawn="1"/>
          </p:nvSpPr>
          <p:spPr bwMode="auto">
            <a:xfrm>
              <a:off x="11436350" y="4529138"/>
              <a:ext cx="449263" cy="1117600"/>
            </a:xfrm>
            <a:custGeom>
              <a:avLst/>
              <a:gdLst>
                <a:gd name="T0" fmla="*/ 71 w 142"/>
                <a:gd name="T1" fmla="*/ 354 h 354"/>
                <a:gd name="T2" fmla="*/ 71 w 142"/>
                <a:gd name="T3" fmla="*/ 354 h 354"/>
                <a:gd name="T4" fmla="*/ 0 w 142"/>
                <a:gd name="T5" fmla="*/ 283 h 354"/>
                <a:gd name="T6" fmla="*/ 0 w 142"/>
                <a:gd name="T7" fmla="*/ 71 h 354"/>
                <a:gd name="T8" fmla="*/ 71 w 142"/>
                <a:gd name="T9" fmla="*/ 0 h 354"/>
                <a:gd name="T10" fmla="*/ 142 w 142"/>
                <a:gd name="T11" fmla="*/ 71 h 354"/>
                <a:gd name="T12" fmla="*/ 142 w 142"/>
                <a:gd name="T13" fmla="*/ 283 h 354"/>
                <a:gd name="T14" fmla="*/ 71 w 142"/>
                <a:gd name="T15" fmla="*/ 354 h 35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2" h="354">
                  <a:moveTo>
                    <a:pt x="71" y="354"/>
                  </a:moveTo>
                  <a:cubicBezTo>
                    <a:pt x="71" y="354"/>
                    <a:pt x="71" y="354"/>
                    <a:pt x="71" y="354"/>
                  </a:cubicBezTo>
                  <a:cubicBezTo>
                    <a:pt x="32" y="354"/>
                    <a:pt x="0" y="322"/>
                    <a:pt x="0" y="283"/>
                  </a:cubicBezTo>
                  <a:cubicBezTo>
                    <a:pt x="0" y="71"/>
                    <a:pt x="0" y="71"/>
                    <a:pt x="0" y="71"/>
                  </a:cubicBezTo>
                  <a:cubicBezTo>
                    <a:pt x="0" y="32"/>
                    <a:pt x="32" y="0"/>
                    <a:pt x="71" y="0"/>
                  </a:cubicBezTo>
                  <a:cubicBezTo>
                    <a:pt x="110" y="0"/>
                    <a:pt x="142" y="32"/>
                    <a:pt x="142" y="71"/>
                  </a:cubicBezTo>
                  <a:cubicBezTo>
                    <a:pt x="142" y="283"/>
                    <a:pt x="142" y="283"/>
                    <a:pt x="142" y="283"/>
                  </a:cubicBezTo>
                  <a:cubicBezTo>
                    <a:pt x="142" y="322"/>
                    <a:pt x="110" y="354"/>
                    <a:pt x="71" y="35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180" fontAlgn="auto">
                <a:spcBef>
                  <a:spcPts val="0"/>
                </a:spcBef>
                <a:spcAft>
                  <a:spcPts val="0"/>
                </a:spcAft>
                <a:buClr>
                  <a:prstClr val="black"/>
                </a:buClr>
              </a:pPr>
              <a:endParaRPr lang="en-GB" sz="2096" dirty="0">
                <a:solidFill>
                  <a:prstClr val="black"/>
                </a:solidFill>
                <a:latin typeface="Arial"/>
              </a:endParaRPr>
            </a:p>
          </p:txBody>
        </p:sp>
        <p:sp>
          <p:nvSpPr>
            <p:cNvPr id="20" name="Freeform 8"/>
            <p:cNvSpPr>
              <a:spLocks/>
            </p:cNvSpPr>
            <p:nvPr userDrawn="1"/>
          </p:nvSpPr>
          <p:spPr bwMode="auto">
            <a:xfrm>
              <a:off x="9869488" y="3030538"/>
              <a:ext cx="560388" cy="2506663"/>
            </a:xfrm>
            <a:custGeom>
              <a:avLst/>
              <a:gdLst>
                <a:gd name="T0" fmla="*/ 88 w 177"/>
                <a:gd name="T1" fmla="*/ 794 h 794"/>
                <a:gd name="T2" fmla="*/ 88 w 177"/>
                <a:gd name="T3" fmla="*/ 794 h 794"/>
                <a:gd name="T4" fmla="*/ 0 w 177"/>
                <a:gd name="T5" fmla="*/ 705 h 794"/>
                <a:gd name="T6" fmla="*/ 0 w 177"/>
                <a:gd name="T7" fmla="*/ 89 h 794"/>
                <a:gd name="T8" fmla="*/ 88 w 177"/>
                <a:gd name="T9" fmla="*/ 0 h 794"/>
                <a:gd name="T10" fmla="*/ 177 w 177"/>
                <a:gd name="T11" fmla="*/ 89 h 794"/>
                <a:gd name="T12" fmla="*/ 177 w 177"/>
                <a:gd name="T13" fmla="*/ 705 h 794"/>
                <a:gd name="T14" fmla="*/ 88 w 177"/>
                <a:gd name="T15" fmla="*/ 794 h 7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7" h="794">
                  <a:moveTo>
                    <a:pt x="88" y="794"/>
                  </a:moveTo>
                  <a:cubicBezTo>
                    <a:pt x="88" y="794"/>
                    <a:pt x="88" y="794"/>
                    <a:pt x="88" y="794"/>
                  </a:cubicBezTo>
                  <a:cubicBezTo>
                    <a:pt x="40" y="794"/>
                    <a:pt x="0" y="754"/>
                    <a:pt x="0" y="705"/>
                  </a:cubicBezTo>
                  <a:cubicBezTo>
                    <a:pt x="0" y="89"/>
                    <a:pt x="0" y="89"/>
                    <a:pt x="0" y="89"/>
                  </a:cubicBezTo>
                  <a:cubicBezTo>
                    <a:pt x="0" y="40"/>
                    <a:pt x="40" y="0"/>
                    <a:pt x="88" y="0"/>
                  </a:cubicBezTo>
                  <a:cubicBezTo>
                    <a:pt x="137" y="0"/>
                    <a:pt x="177" y="40"/>
                    <a:pt x="177" y="89"/>
                  </a:cubicBezTo>
                  <a:cubicBezTo>
                    <a:pt x="177" y="705"/>
                    <a:pt x="177" y="705"/>
                    <a:pt x="177" y="705"/>
                  </a:cubicBezTo>
                  <a:cubicBezTo>
                    <a:pt x="177" y="754"/>
                    <a:pt x="137" y="794"/>
                    <a:pt x="88" y="79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180" fontAlgn="auto">
                <a:spcBef>
                  <a:spcPts val="0"/>
                </a:spcBef>
                <a:spcAft>
                  <a:spcPts val="0"/>
                </a:spcAft>
                <a:buClr>
                  <a:prstClr val="black"/>
                </a:buClr>
              </a:pPr>
              <a:endParaRPr lang="en-GB" sz="2096" dirty="0">
                <a:solidFill>
                  <a:prstClr val="black"/>
                </a:solidFill>
                <a:latin typeface="Arial"/>
              </a:endParaRPr>
            </a:p>
          </p:txBody>
        </p:sp>
        <p:sp>
          <p:nvSpPr>
            <p:cNvPr id="23" name="Freeform 9"/>
            <p:cNvSpPr>
              <a:spLocks/>
            </p:cNvSpPr>
            <p:nvPr userDrawn="1"/>
          </p:nvSpPr>
          <p:spPr bwMode="auto">
            <a:xfrm>
              <a:off x="10653713" y="4014788"/>
              <a:ext cx="558800" cy="2506663"/>
            </a:xfrm>
            <a:custGeom>
              <a:avLst/>
              <a:gdLst>
                <a:gd name="T0" fmla="*/ 88 w 177"/>
                <a:gd name="T1" fmla="*/ 794 h 794"/>
                <a:gd name="T2" fmla="*/ 88 w 177"/>
                <a:gd name="T3" fmla="*/ 794 h 794"/>
                <a:gd name="T4" fmla="*/ 0 w 177"/>
                <a:gd name="T5" fmla="*/ 705 h 794"/>
                <a:gd name="T6" fmla="*/ 0 w 177"/>
                <a:gd name="T7" fmla="*/ 88 h 794"/>
                <a:gd name="T8" fmla="*/ 88 w 177"/>
                <a:gd name="T9" fmla="*/ 0 h 794"/>
                <a:gd name="T10" fmla="*/ 177 w 177"/>
                <a:gd name="T11" fmla="*/ 88 h 794"/>
                <a:gd name="T12" fmla="*/ 177 w 177"/>
                <a:gd name="T13" fmla="*/ 705 h 794"/>
                <a:gd name="T14" fmla="*/ 88 w 177"/>
                <a:gd name="T15" fmla="*/ 794 h 7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7" h="794">
                  <a:moveTo>
                    <a:pt x="88" y="794"/>
                  </a:moveTo>
                  <a:cubicBezTo>
                    <a:pt x="88" y="794"/>
                    <a:pt x="88" y="794"/>
                    <a:pt x="88" y="794"/>
                  </a:cubicBezTo>
                  <a:cubicBezTo>
                    <a:pt x="40" y="794"/>
                    <a:pt x="0" y="754"/>
                    <a:pt x="0" y="705"/>
                  </a:cubicBezTo>
                  <a:cubicBezTo>
                    <a:pt x="0" y="88"/>
                    <a:pt x="0" y="88"/>
                    <a:pt x="0" y="88"/>
                  </a:cubicBezTo>
                  <a:cubicBezTo>
                    <a:pt x="0" y="40"/>
                    <a:pt x="40" y="0"/>
                    <a:pt x="88" y="0"/>
                  </a:cubicBezTo>
                  <a:cubicBezTo>
                    <a:pt x="137" y="0"/>
                    <a:pt x="177" y="40"/>
                    <a:pt x="177" y="88"/>
                  </a:cubicBezTo>
                  <a:cubicBezTo>
                    <a:pt x="177" y="705"/>
                    <a:pt x="177" y="705"/>
                    <a:pt x="177" y="705"/>
                  </a:cubicBezTo>
                  <a:cubicBezTo>
                    <a:pt x="177" y="754"/>
                    <a:pt x="137" y="794"/>
                    <a:pt x="88" y="79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180" fontAlgn="auto">
                <a:spcBef>
                  <a:spcPts val="0"/>
                </a:spcBef>
                <a:spcAft>
                  <a:spcPts val="0"/>
                </a:spcAft>
                <a:buClr>
                  <a:prstClr val="black"/>
                </a:buClr>
              </a:pPr>
              <a:endParaRPr lang="en-GB" sz="2096" dirty="0">
                <a:solidFill>
                  <a:prstClr val="black"/>
                </a:solidFill>
                <a:latin typeface="Arial"/>
              </a:endParaRPr>
            </a:p>
          </p:txBody>
        </p:sp>
        <p:sp>
          <p:nvSpPr>
            <p:cNvPr id="24" name="Freeform 10"/>
            <p:cNvSpPr>
              <a:spLocks/>
            </p:cNvSpPr>
            <p:nvPr userDrawn="1"/>
          </p:nvSpPr>
          <p:spPr bwMode="auto">
            <a:xfrm>
              <a:off x="12058650" y="4551363"/>
              <a:ext cx="139700" cy="449263"/>
            </a:xfrm>
            <a:custGeom>
              <a:avLst/>
              <a:gdLst>
                <a:gd name="T0" fmla="*/ 44 w 44"/>
                <a:gd name="T1" fmla="*/ 0 h 142"/>
                <a:gd name="T2" fmla="*/ 0 w 44"/>
                <a:gd name="T3" fmla="*/ 42 h 142"/>
                <a:gd name="T4" fmla="*/ 0 w 44"/>
                <a:gd name="T5" fmla="*/ 99 h 142"/>
                <a:gd name="T6" fmla="*/ 44 w 44"/>
                <a:gd name="T7" fmla="*/ 142 h 142"/>
                <a:gd name="T8" fmla="*/ 44 w 44"/>
                <a:gd name="T9" fmla="*/ 0 h 142"/>
              </a:gdLst>
              <a:ahLst/>
              <a:cxnLst>
                <a:cxn ang="0">
                  <a:pos x="T0" y="T1"/>
                </a:cxn>
                <a:cxn ang="0">
                  <a:pos x="T2" y="T3"/>
                </a:cxn>
                <a:cxn ang="0">
                  <a:pos x="T4" y="T5"/>
                </a:cxn>
                <a:cxn ang="0">
                  <a:pos x="T6" y="T7"/>
                </a:cxn>
                <a:cxn ang="0">
                  <a:pos x="T8" y="T9"/>
                </a:cxn>
              </a:cxnLst>
              <a:rect l="0" t="0" r="r" b="b"/>
              <a:pathLst>
                <a:path w="44" h="142">
                  <a:moveTo>
                    <a:pt x="44" y="0"/>
                  </a:moveTo>
                  <a:cubicBezTo>
                    <a:pt x="20" y="0"/>
                    <a:pt x="0" y="19"/>
                    <a:pt x="0" y="42"/>
                  </a:cubicBezTo>
                  <a:cubicBezTo>
                    <a:pt x="0" y="99"/>
                    <a:pt x="0" y="99"/>
                    <a:pt x="0" y="99"/>
                  </a:cubicBezTo>
                  <a:cubicBezTo>
                    <a:pt x="0" y="123"/>
                    <a:pt x="20" y="142"/>
                    <a:pt x="44" y="142"/>
                  </a:cubicBezTo>
                  <a:lnTo>
                    <a:pt x="4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180" fontAlgn="auto">
                <a:spcBef>
                  <a:spcPts val="0"/>
                </a:spcBef>
                <a:spcAft>
                  <a:spcPts val="0"/>
                </a:spcAft>
                <a:buClr>
                  <a:prstClr val="black"/>
                </a:buClr>
              </a:pPr>
              <a:endParaRPr lang="en-GB" sz="2096" dirty="0">
                <a:solidFill>
                  <a:prstClr val="black"/>
                </a:solidFill>
                <a:latin typeface="Arial"/>
              </a:endParaRPr>
            </a:p>
          </p:txBody>
        </p:sp>
      </p:grpSp>
      <p:grpSp>
        <p:nvGrpSpPr>
          <p:cNvPr id="28" name="Logotype"/>
          <p:cNvGrpSpPr/>
          <p:nvPr userDrawn="1"/>
        </p:nvGrpSpPr>
        <p:grpSpPr>
          <a:xfrm>
            <a:off x="5370281" y="298005"/>
            <a:ext cx="1383679" cy="288542"/>
            <a:chOff x="9501453" y="6148765"/>
            <a:chExt cx="2047875" cy="427037"/>
          </a:xfrm>
          <a:solidFill>
            <a:schemeClr val="bg1"/>
          </a:solidFill>
        </p:grpSpPr>
        <p:sp>
          <p:nvSpPr>
            <p:cNvPr id="29" name="Freeform 5"/>
            <p:cNvSpPr>
              <a:spLocks noEditPoints="1"/>
            </p:cNvSpPr>
            <p:nvPr userDrawn="1"/>
          </p:nvSpPr>
          <p:spPr bwMode="auto">
            <a:xfrm>
              <a:off x="11206428" y="6231315"/>
              <a:ext cx="342900" cy="344487"/>
            </a:xfrm>
            <a:custGeom>
              <a:avLst/>
              <a:gdLst>
                <a:gd name="T0" fmla="*/ 43 w 91"/>
                <a:gd name="T1" fmla="*/ 2 h 91"/>
                <a:gd name="T2" fmla="*/ 2 w 91"/>
                <a:gd name="T3" fmla="*/ 44 h 91"/>
                <a:gd name="T4" fmla="*/ 46 w 91"/>
                <a:gd name="T5" fmla="*/ 91 h 91"/>
                <a:gd name="T6" fmla="*/ 74 w 91"/>
                <a:gd name="T7" fmla="*/ 77 h 91"/>
                <a:gd name="T8" fmla="*/ 74 w 91"/>
                <a:gd name="T9" fmla="*/ 90 h 91"/>
                <a:gd name="T10" fmla="*/ 91 w 91"/>
                <a:gd name="T11" fmla="*/ 90 h 91"/>
                <a:gd name="T12" fmla="*/ 91 w 91"/>
                <a:gd name="T13" fmla="*/ 47 h 91"/>
                <a:gd name="T14" fmla="*/ 43 w 91"/>
                <a:gd name="T15" fmla="*/ 2 h 91"/>
                <a:gd name="T16" fmla="*/ 72 w 91"/>
                <a:gd name="T17" fmla="*/ 48 h 91"/>
                <a:gd name="T18" fmla="*/ 43 w 91"/>
                <a:gd name="T19" fmla="*/ 72 h 91"/>
                <a:gd name="T20" fmla="*/ 21 w 91"/>
                <a:gd name="T21" fmla="*/ 50 h 91"/>
                <a:gd name="T22" fmla="*/ 46 w 91"/>
                <a:gd name="T23" fmla="*/ 21 h 91"/>
                <a:gd name="T24" fmla="*/ 72 w 91"/>
                <a:gd name="T25" fmla="*/ 45 h 91"/>
                <a:gd name="T26" fmla="*/ 72 w 91"/>
                <a:gd name="T27" fmla="*/ 48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1" h="91">
                  <a:moveTo>
                    <a:pt x="43" y="2"/>
                  </a:moveTo>
                  <a:cubicBezTo>
                    <a:pt x="21" y="4"/>
                    <a:pt x="3" y="22"/>
                    <a:pt x="2" y="44"/>
                  </a:cubicBezTo>
                  <a:cubicBezTo>
                    <a:pt x="0" y="70"/>
                    <a:pt x="21" y="91"/>
                    <a:pt x="46" y="91"/>
                  </a:cubicBezTo>
                  <a:cubicBezTo>
                    <a:pt x="56" y="91"/>
                    <a:pt x="68" y="87"/>
                    <a:pt x="74" y="77"/>
                  </a:cubicBezTo>
                  <a:cubicBezTo>
                    <a:pt x="74" y="90"/>
                    <a:pt x="74" y="90"/>
                    <a:pt x="74" y="90"/>
                  </a:cubicBezTo>
                  <a:cubicBezTo>
                    <a:pt x="91" y="90"/>
                    <a:pt x="91" y="90"/>
                    <a:pt x="91" y="90"/>
                  </a:cubicBezTo>
                  <a:cubicBezTo>
                    <a:pt x="91" y="47"/>
                    <a:pt x="91" y="47"/>
                    <a:pt x="91" y="47"/>
                  </a:cubicBezTo>
                  <a:cubicBezTo>
                    <a:pt x="91" y="20"/>
                    <a:pt x="69" y="0"/>
                    <a:pt x="43" y="2"/>
                  </a:cubicBezTo>
                  <a:close/>
                  <a:moveTo>
                    <a:pt x="72" y="48"/>
                  </a:moveTo>
                  <a:cubicBezTo>
                    <a:pt x="71" y="63"/>
                    <a:pt x="58" y="74"/>
                    <a:pt x="43" y="72"/>
                  </a:cubicBezTo>
                  <a:cubicBezTo>
                    <a:pt x="32" y="71"/>
                    <a:pt x="22" y="61"/>
                    <a:pt x="21" y="50"/>
                  </a:cubicBezTo>
                  <a:cubicBezTo>
                    <a:pt x="19" y="34"/>
                    <a:pt x="31" y="21"/>
                    <a:pt x="46" y="21"/>
                  </a:cubicBezTo>
                  <a:cubicBezTo>
                    <a:pt x="60" y="21"/>
                    <a:pt x="71" y="32"/>
                    <a:pt x="72" y="45"/>
                  </a:cubicBezTo>
                  <a:lnTo>
                    <a:pt x="72" y="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180" fontAlgn="auto">
                <a:spcBef>
                  <a:spcPts val="0"/>
                </a:spcBef>
                <a:spcAft>
                  <a:spcPts val="0"/>
                </a:spcAft>
                <a:buClr>
                  <a:prstClr val="black"/>
                </a:buClr>
              </a:pPr>
              <a:endParaRPr lang="en-US" sz="2096" dirty="0">
                <a:solidFill>
                  <a:prstClr val="black"/>
                </a:solidFill>
                <a:latin typeface="Arial"/>
              </a:endParaRPr>
            </a:p>
          </p:txBody>
        </p:sp>
        <p:sp>
          <p:nvSpPr>
            <p:cNvPr id="30" name="Freeform 6"/>
            <p:cNvSpPr>
              <a:spLocks noEditPoints="1"/>
            </p:cNvSpPr>
            <p:nvPr userDrawn="1"/>
          </p:nvSpPr>
          <p:spPr bwMode="auto">
            <a:xfrm>
              <a:off x="10849241" y="6236077"/>
              <a:ext cx="334963" cy="339725"/>
            </a:xfrm>
            <a:custGeom>
              <a:avLst/>
              <a:gdLst>
                <a:gd name="T0" fmla="*/ 44 w 89"/>
                <a:gd name="T1" fmla="*/ 1 h 90"/>
                <a:gd name="T2" fmla="*/ 0 w 89"/>
                <a:gd name="T3" fmla="*/ 46 h 90"/>
                <a:gd name="T4" fmla="*/ 45 w 89"/>
                <a:gd name="T5" fmla="*/ 90 h 90"/>
                <a:gd name="T6" fmla="*/ 86 w 89"/>
                <a:gd name="T7" fmla="*/ 63 h 90"/>
                <a:gd name="T8" fmla="*/ 69 w 89"/>
                <a:gd name="T9" fmla="*/ 58 h 90"/>
                <a:gd name="T10" fmla="*/ 50 w 89"/>
                <a:gd name="T11" fmla="*/ 72 h 90"/>
                <a:gd name="T12" fmla="*/ 22 w 89"/>
                <a:gd name="T13" fmla="*/ 59 h 90"/>
                <a:gd name="T14" fmla="*/ 89 w 89"/>
                <a:gd name="T15" fmla="*/ 41 h 90"/>
                <a:gd name="T16" fmla="*/ 44 w 89"/>
                <a:gd name="T17" fmla="*/ 1 h 90"/>
                <a:gd name="T18" fmla="*/ 19 w 89"/>
                <a:gd name="T19" fmla="*/ 44 h 90"/>
                <a:gd name="T20" fmla="*/ 36 w 89"/>
                <a:gd name="T21" fmla="*/ 19 h 90"/>
                <a:gd name="T22" fmla="*/ 67 w 89"/>
                <a:gd name="T23" fmla="*/ 31 h 90"/>
                <a:gd name="T24" fmla="*/ 19 w 89"/>
                <a:gd name="T25" fmla="*/ 44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9" h="90">
                  <a:moveTo>
                    <a:pt x="44" y="1"/>
                  </a:moveTo>
                  <a:cubicBezTo>
                    <a:pt x="20" y="2"/>
                    <a:pt x="0" y="20"/>
                    <a:pt x="0" y="46"/>
                  </a:cubicBezTo>
                  <a:cubicBezTo>
                    <a:pt x="0" y="70"/>
                    <a:pt x="20" y="90"/>
                    <a:pt x="45" y="90"/>
                  </a:cubicBezTo>
                  <a:cubicBezTo>
                    <a:pt x="62" y="90"/>
                    <a:pt x="79" y="80"/>
                    <a:pt x="86" y="63"/>
                  </a:cubicBezTo>
                  <a:cubicBezTo>
                    <a:pt x="69" y="58"/>
                    <a:pt x="69" y="58"/>
                    <a:pt x="69" y="58"/>
                  </a:cubicBezTo>
                  <a:cubicBezTo>
                    <a:pt x="66" y="65"/>
                    <a:pt x="58" y="71"/>
                    <a:pt x="50" y="72"/>
                  </a:cubicBezTo>
                  <a:cubicBezTo>
                    <a:pt x="38" y="75"/>
                    <a:pt x="26" y="67"/>
                    <a:pt x="22" y="59"/>
                  </a:cubicBezTo>
                  <a:cubicBezTo>
                    <a:pt x="89" y="41"/>
                    <a:pt x="89" y="41"/>
                    <a:pt x="89" y="41"/>
                  </a:cubicBezTo>
                  <a:cubicBezTo>
                    <a:pt x="87" y="24"/>
                    <a:pt x="72" y="0"/>
                    <a:pt x="44" y="1"/>
                  </a:cubicBezTo>
                  <a:close/>
                  <a:moveTo>
                    <a:pt x="19" y="44"/>
                  </a:moveTo>
                  <a:cubicBezTo>
                    <a:pt x="19" y="34"/>
                    <a:pt x="24" y="24"/>
                    <a:pt x="36" y="19"/>
                  </a:cubicBezTo>
                  <a:cubicBezTo>
                    <a:pt x="50" y="14"/>
                    <a:pt x="62" y="21"/>
                    <a:pt x="67" y="31"/>
                  </a:cubicBezTo>
                  <a:lnTo>
                    <a:pt x="19" y="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180" fontAlgn="auto">
                <a:spcBef>
                  <a:spcPts val="0"/>
                </a:spcBef>
                <a:spcAft>
                  <a:spcPts val="0"/>
                </a:spcAft>
                <a:buClr>
                  <a:prstClr val="black"/>
                </a:buClr>
              </a:pPr>
              <a:endParaRPr lang="en-US" sz="2096" dirty="0">
                <a:solidFill>
                  <a:prstClr val="black"/>
                </a:solidFill>
                <a:latin typeface="Arial"/>
              </a:endParaRPr>
            </a:p>
          </p:txBody>
        </p:sp>
        <p:sp>
          <p:nvSpPr>
            <p:cNvPr id="31" name="Freeform 7"/>
            <p:cNvSpPr>
              <a:spLocks/>
            </p:cNvSpPr>
            <p:nvPr userDrawn="1"/>
          </p:nvSpPr>
          <p:spPr bwMode="auto">
            <a:xfrm>
              <a:off x="10292028" y="6239252"/>
              <a:ext cx="166688" cy="333375"/>
            </a:xfrm>
            <a:custGeom>
              <a:avLst/>
              <a:gdLst>
                <a:gd name="T0" fmla="*/ 44 w 44"/>
                <a:gd name="T1" fmla="*/ 18 h 88"/>
                <a:gd name="T2" fmla="*/ 44 w 44"/>
                <a:gd name="T3" fmla="*/ 0 h 88"/>
                <a:gd name="T4" fmla="*/ 19 w 44"/>
                <a:gd name="T5" fmla="*/ 13 h 88"/>
                <a:gd name="T6" fmla="*/ 19 w 44"/>
                <a:gd name="T7" fmla="*/ 3 h 88"/>
                <a:gd name="T8" fmla="*/ 0 w 44"/>
                <a:gd name="T9" fmla="*/ 3 h 88"/>
                <a:gd name="T10" fmla="*/ 0 w 44"/>
                <a:gd name="T11" fmla="*/ 44 h 88"/>
                <a:gd name="T12" fmla="*/ 0 w 44"/>
                <a:gd name="T13" fmla="*/ 88 h 88"/>
                <a:gd name="T14" fmla="*/ 20 w 44"/>
                <a:gd name="T15" fmla="*/ 88 h 88"/>
                <a:gd name="T16" fmla="*/ 20 w 44"/>
                <a:gd name="T17" fmla="*/ 46 h 88"/>
                <a:gd name="T18" fmla="*/ 44 w 44"/>
                <a:gd name="T19" fmla="*/ 1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 h="88">
                  <a:moveTo>
                    <a:pt x="44" y="18"/>
                  </a:moveTo>
                  <a:cubicBezTo>
                    <a:pt x="44" y="0"/>
                    <a:pt x="44" y="0"/>
                    <a:pt x="44" y="0"/>
                  </a:cubicBezTo>
                  <a:cubicBezTo>
                    <a:pt x="28" y="0"/>
                    <a:pt x="22" y="8"/>
                    <a:pt x="19" y="13"/>
                  </a:cubicBezTo>
                  <a:cubicBezTo>
                    <a:pt x="19" y="3"/>
                    <a:pt x="19" y="3"/>
                    <a:pt x="19" y="3"/>
                  </a:cubicBezTo>
                  <a:cubicBezTo>
                    <a:pt x="0" y="3"/>
                    <a:pt x="0" y="3"/>
                    <a:pt x="0" y="3"/>
                  </a:cubicBezTo>
                  <a:cubicBezTo>
                    <a:pt x="0" y="44"/>
                    <a:pt x="0" y="44"/>
                    <a:pt x="0" y="44"/>
                  </a:cubicBezTo>
                  <a:cubicBezTo>
                    <a:pt x="0" y="88"/>
                    <a:pt x="0" y="88"/>
                    <a:pt x="0" y="88"/>
                  </a:cubicBezTo>
                  <a:cubicBezTo>
                    <a:pt x="20" y="88"/>
                    <a:pt x="20" y="88"/>
                    <a:pt x="20" y="88"/>
                  </a:cubicBezTo>
                  <a:cubicBezTo>
                    <a:pt x="20" y="62"/>
                    <a:pt x="20" y="62"/>
                    <a:pt x="20" y="46"/>
                  </a:cubicBezTo>
                  <a:cubicBezTo>
                    <a:pt x="20" y="26"/>
                    <a:pt x="31" y="19"/>
                    <a:pt x="44"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180" fontAlgn="auto">
                <a:spcBef>
                  <a:spcPts val="0"/>
                </a:spcBef>
                <a:spcAft>
                  <a:spcPts val="0"/>
                </a:spcAft>
                <a:buClr>
                  <a:prstClr val="black"/>
                </a:buClr>
              </a:pPr>
              <a:endParaRPr lang="en-US" sz="2096" dirty="0">
                <a:solidFill>
                  <a:prstClr val="black"/>
                </a:solidFill>
                <a:latin typeface="Arial"/>
              </a:endParaRPr>
            </a:p>
          </p:txBody>
        </p:sp>
        <p:sp>
          <p:nvSpPr>
            <p:cNvPr id="32" name="Freeform 8"/>
            <p:cNvSpPr>
              <a:spLocks/>
            </p:cNvSpPr>
            <p:nvPr userDrawn="1"/>
          </p:nvSpPr>
          <p:spPr bwMode="auto">
            <a:xfrm>
              <a:off x="9501453" y="6182102"/>
              <a:ext cx="369888" cy="390525"/>
            </a:xfrm>
            <a:custGeom>
              <a:avLst/>
              <a:gdLst>
                <a:gd name="T0" fmla="*/ 185 w 233"/>
                <a:gd name="T1" fmla="*/ 165 h 246"/>
                <a:gd name="T2" fmla="*/ 48 w 233"/>
                <a:gd name="T3" fmla="*/ 0 h 246"/>
                <a:gd name="T4" fmla="*/ 0 w 233"/>
                <a:gd name="T5" fmla="*/ 0 h 246"/>
                <a:gd name="T6" fmla="*/ 0 w 233"/>
                <a:gd name="T7" fmla="*/ 246 h 246"/>
                <a:gd name="T8" fmla="*/ 50 w 233"/>
                <a:gd name="T9" fmla="*/ 246 h 246"/>
                <a:gd name="T10" fmla="*/ 50 w 233"/>
                <a:gd name="T11" fmla="*/ 81 h 246"/>
                <a:gd name="T12" fmla="*/ 190 w 233"/>
                <a:gd name="T13" fmla="*/ 246 h 246"/>
                <a:gd name="T14" fmla="*/ 233 w 233"/>
                <a:gd name="T15" fmla="*/ 246 h 246"/>
                <a:gd name="T16" fmla="*/ 233 w 233"/>
                <a:gd name="T17" fmla="*/ 0 h 246"/>
                <a:gd name="T18" fmla="*/ 185 w 233"/>
                <a:gd name="T19" fmla="*/ 0 h 246"/>
                <a:gd name="T20" fmla="*/ 185 w 233"/>
                <a:gd name="T21" fmla="*/ 165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3" h="246">
                  <a:moveTo>
                    <a:pt x="185" y="165"/>
                  </a:moveTo>
                  <a:lnTo>
                    <a:pt x="48" y="0"/>
                  </a:lnTo>
                  <a:lnTo>
                    <a:pt x="0" y="0"/>
                  </a:lnTo>
                  <a:lnTo>
                    <a:pt x="0" y="246"/>
                  </a:lnTo>
                  <a:lnTo>
                    <a:pt x="50" y="246"/>
                  </a:lnTo>
                  <a:lnTo>
                    <a:pt x="50" y="81"/>
                  </a:lnTo>
                  <a:lnTo>
                    <a:pt x="190" y="246"/>
                  </a:lnTo>
                  <a:lnTo>
                    <a:pt x="233" y="246"/>
                  </a:lnTo>
                  <a:lnTo>
                    <a:pt x="233" y="0"/>
                  </a:lnTo>
                  <a:lnTo>
                    <a:pt x="185" y="0"/>
                  </a:lnTo>
                  <a:lnTo>
                    <a:pt x="185" y="16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180" fontAlgn="auto">
                <a:spcBef>
                  <a:spcPts val="0"/>
                </a:spcBef>
                <a:spcAft>
                  <a:spcPts val="0"/>
                </a:spcAft>
                <a:buClr>
                  <a:prstClr val="black"/>
                </a:buClr>
              </a:pPr>
              <a:endParaRPr lang="en-US" sz="2096" dirty="0">
                <a:solidFill>
                  <a:prstClr val="black"/>
                </a:solidFill>
                <a:latin typeface="Arial"/>
              </a:endParaRPr>
            </a:p>
          </p:txBody>
        </p:sp>
        <p:sp>
          <p:nvSpPr>
            <p:cNvPr id="33" name="Freeform 9"/>
            <p:cNvSpPr>
              <a:spLocks noEditPoints="1"/>
            </p:cNvSpPr>
            <p:nvPr userDrawn="1"/>
          </p:nvSpPr>
          <p:spPr bwMode="auto">
            <a:xfrm>
              <a:off x="10461891" y="6148765"/>
              <a:ext cx="342900" cy="427037"/>
            </a:xfrm>
            <a:custGeom>
              <a:avLst/>
              <a:gdLst>
                <a:gd name="T0" fmla="*/ 91 w 91"/>
                <a:gd name="T1" fmla="*/ 0 h 113"/>
                <a:gd name="T2" fmla="*/ 73 w 91"/>
                <a:gd name="T3" fmla="*/ 0 h 113"/>
                <a:gd name="T4" fmla="*/ 73 w 91"/>
                <a:gd name="T5" fmla="*/ 34 h 113"/>
                <a:gd name="T6" fmla="*/ 43 w 91"/>
                <a:gd name="T7" fmla="*/ 24 h 113"/>
                <a:gd name="T8" fmla="*/ 2 w 91"/>
                <a:gd name="T9" fmla="*/ 66 h 113"/>
                <a:gd name="T10" fmla="*/ 46 w 91"/>
                <a:gd name="T11" fmla="*/ 113 h 113"/>
                <a:gd name="T12" fmla="*/ 74 w 91"/>
                <a:gd name="T13" fmla="*/ 101 h 113"/>
                <a:gd name="T14" fmla="*/ 74 w 91"/>
                <a:gd name="T15" fmla="*/ 112 h 113"/>
                <a:gd name="T16" fmla="*/ 91 w 91"/>
                <a:gd name="T17" fmla="*/ 112 h 113"/>
                <a:gd name="T18" fmla="*/ 91 w 91"/>
                <a:gd name="T19" fmla="*/ 69 h 113"/>
                <a:gd name="T20" fmla="*/ 91 w 91"/>
                <a:gd name="T21" fmla="*/ 69 h 113"/>
                <a:gd name="T22" fmla="*/ 91 w 91"/>
                <a:gd name="T23" fmla="*/ 68 h 113"/>
                <a:gd name="T24" fmla="*/ 91 w 91"/>
                <a:gd name="T25" fmla="*/ 0 h 113"/>
                <a:gd name="T26" fmla="*/ 72 w 91"/>
                <a:gd name="T27" fmla="*/ 70 h 113"/>
                <a:gd name="T28" fmla="*/ 43 w 91"/>
                <a:gd name="T29" fmla="*/ 94 h 113"/>
                <a:gd name="T30" fmla="*/ 21 w 91"/>
                <a:gd name="T31" fmla="*/ 72 h 113"/>
                <a:gd name="T32" fmla="*/ 46 w 91"/>
                <a:gd name="T33" fmla="*/ 43 h 113"/>
                <a:gd name="T34" fmla="*/ 72 w 91"/>
                <a:gd name="T35" fmla="*/ 67 h 113"/>
                <a:gd name="T36" fmla="*/ 72 w 91"/>
                <a:gd name="T37" fmla="*/ 7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1" h="113">
                  <a:moveTo>
                    <a:pt x="91" y="0"/>
                  </a:moveTo>
                  <a:cubicBezTo>
                    <a:pt x="73" y="0"/>
                    <a:pt x="73" y="0"/>
                    <a:pt x="73" y="0"/>
                  </a:cubicBezTo>
                  <a:cubicBezTo>
                    <a:pt x="73" y="34"/>
                    <a:pt x="73" y="34"/>
                    <a:pt x="73" y="34"/>
                  </a:cubicBezTo>
                  <a:cubicBezTo>
                    <a:pt x="68" y="28"/>
                    <a:pt x="55" y="23"/>
                    <a:pt x="43" y="24"/>
                  </a:cubicBezTo>
                  <a:cubicBezTo>
                    <a:pt x="21" y="26"/>
                    <a:pt x="3" y="44"/>
                    <a:pt x="2" y="66"/>
                  </a:cubicBezTo>
                  <a:cubicBezTo>
                    <a:pt x="0" y="92"/>
                    <a:pt x="21" y="113"/>
                    <a:pt x="46" y="113"/>
                  </a:cubicBezTo>
                  <a:cubicBezTo>
                    <a:pt x="56" y="113"/>
                    <a:pt x="69" y="109"/>
                    <a:pt x="74" y="101"/>
                  </a:cubicBezTo>
                  <a:cubicBezTo>
                    <a:pt x="74" y="112"/>
                    <a:pt x="74" y="112"/>
                    <a:pt x="74" y="112"/>
                  </a:cubicBezTo>
                  <a:cubicBezTo>
                    <a:pt x="91" y="112"/>
                    <a:pt x="91" y="112"/>
                    <a:pt x="91" y="112"/>
                  </a:cubicBezTo>
                  <a:cubicBezTo>
                    <a:pt x="91" y="69"/>
                    <a:pt x="91" y="69"/>
                    <a:pt x="91" y="69"/>
                  </a:cubicBezTo>
                  <a:cubicBezTo>
                    <a:pt x="91" y="69"/>
                    <a:pt x="91" y="69"/>
                    <a:pt x="91" y="69"/>
                  </a:cubicBezTo>
                  <a:cubicBezTo>
                    <a:pt x="91" y="68"/>
                    <a:pt x="91" y="68"/>
                    <a:pt x="91" y="68"/>
                  </a:cubicBezTo>
                  <a:lnTo>
                    <a:pt x="91" y="0"/>
                  </a:lnTo>
                  <a:close/>
                  <a:moveTo>
                    <a:pt x="72" y="70"/>
                  </a:moveTo>
                  <a:cubicBezTo>
                    <a:pt x="71" y="85"/>
                    <a:pt x="58" y="96"/>
                    <a:pt x="43" y="94"/>
                  </a:cubicBezTo>
                  <a:cubicBezTo>
                    <a:pt x="32" y="93"/>
                    <a:pt x="22" y="83"/>
                    <a:pt x="21" y="72"/>
                  </a:cubicBezTo>
                  <a:cubicBezTo>
                    <a:pt x="19" y="56"/>
                    <a:pt x="31" y="43"/>
                    <a:pt x="46" y="43"/>
                  </a:cubicBezTo>
                  <a:cubicBezTo>
                    <a:pt x="60" y="43"/>
                    <a:pt x="71" y="54"/>
                    <a:pt x="72" y="67"/>
                  </a:cubicBezTo>
                  <a:lnTo>
                    <a:pt x="72"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180" fontAlgn="auto">
                <a:spcBef>
                  <a:spcPts val="0"/>
                </a:spcBef>
                <a:spcAft>
                  <a:spcPts val="0"/>
                </a:spcAft>
                <a:buClr>
                  <a:prstClr val="black"/>
                </a:buClr>
              </a:pPr>
              <a:endParaRPr lang="en-US" sz="2096" dirty="0">
                <a:solidFill>
                  <a:prstClr val="black"/>
                </a:solidFill>
                <a:latin typeface="Arial"/>
              </a:endParaRPr>
            </a:p>
          </p:txBody>
        </p:sp>
        <p:sp>
          <p:nvSpPr>
            <p:cNvPr id="34" name="Freeform 10"/>
            <p:cNvSpPr>
              <a:spLocks noEditPoints="1"/>
            </p:cNvSpPr>
            <p:nvPr userDrawn="1"/>
          </p:nvSpPr>
          <p:spPr bwMode="auto">
            <a:xfrm>
              <a:off x="9912616" y="6239252"/>
              <a:ext cx="338138" cy="336550"/>
            </a:xfrm>
            <a:custGeom>
              <a:avLst/>
              <a:gdLst>
                <a:gd name="T0" fmla="*/ 45 w 90"/>
                <a:gd name="T1" fmla="*/ 0 h 89"/>
                <a:gd name="T2" fmla="*/ 0 w 90"/>
                <a:gd name="T3" fmla="*/ 45 h 89"/>
                <a:gd name="T4" fmla="*/ 45 w 90"/>
                <a:gd name="T5" fmla="*/ 89 h 89"/>
                <a:gd name="T6" fmla="*/ 90 w 90"/>
                <a:gd name="T7" fmla="*/ 45 h 89"/>
                <a:gd name="T8" fmla="*/ 45 w 90"/>
                <a:gd name="T9" fmla="*/ 0 h 89"/>
                <a:gd name="T10" fmla="*/ 45 w 90"/>
                <a:gd name="T11" fmla="*/ 70 h 89"/>
                <a:gd name="T12" fmla="*/ 19 w 90"/>
                <a:gd name="T13" fmla="*/ 45 h 89"/>
                <a:gd name="T14" fmla="*/ 45 w 90"/>
                <a:gd name="T15" fmla="*/ 19 h 89"/>
                <a:gd name="T16" fmla="*/ 71 w 90"/>
                <a:gd name="T17" fmla="*/ 45 h 89"/>
                <a:gd name="T18" fmla="*/ 45 w 90"/>
                <a:gd name="T19" fmla="*/ 7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0" h="89">
                  <a:moveTo>
                    <a:pt x="45" y="0"/>
                  </a:moveTo>
                  <a:cubicBezTo>
                    <a:pt x="20" y="0"/>
                    <a:pt x="0" y="20"/>
                    <a:pt x="0" y="45"/>
                  </a:cubicBezTo>
                  <a:cubicBezTo>
                    <a:pt x="0" y="69"/>
                    <a:pt x="20" y="89"/>
                    <a:pt x="45" y="89"/>
                  </a:cubicBezTo>
                  <a:cubicBezTo>
                    <a:pt x="70" y="89"/>
                    <a:pt x="90" y="69"/>
                    <a:pt x="90" y="45"/>
                  </a:cubicBezTo>
                  <a:cubicBezTo>
                    <a:pt x="90" y="20"/>
                    <a:pt x="70" y="0"/>
                    <a:pt x="45" y="0"/>
                  </a:cubicBezTo>
                  <a:close/>
                  <a:moveTo>
                    <a:pt x="45" y="70"/>
                  </a:moveTo>
                  <a:cubicBezTo>
                    <a:pt x="31" y="70"/>
                    <a:pt x="19" y="59"/>
                    <a:pt x="19" y="45"/>
                  </a:cubicBezTo>
                  <a:cubicBezTo>
                    <a:pt x="19" y="30"/>
                    <a:pt x="31" y="19"/>
                    <a:pt x="45" y="19"/>
                  </a:cubicBezTo>
                  <a:cubicBezTo>
                    <a:pt x="59" y="19"/>
                    <a:pt x="71" y="30"/>
                    <a:pt x="71" y="45"/>
                  </a:cubicBezTo>
                  <a:cubicBezTo>
                    <a:pt x="71" y="59"/>
                    <a:pt x="59" y="70"/>
                    <a:pt x="45" y="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180" fontAlgn="auto">
                <a:spcBef>
                  <a:spcPts val="0"/>
                </a:spcBef>
                <a:spcAft>
                  <a:spcPts val="0"/>
                </a:spcAft>
                <a:buClr>
                  <a:prstClr val="black"/>
                </a:buClr>
              </a:pPr>
              <a:endParaRPr lang="en-US" sz="2096" dirty="0">
                <a:solidFill>
                  <a:prstClr val="black"/>
                </a:solidFill>
                <a:latin typeface="Arial"/>
              </a:endParaRPr>
            </a:p>
          </p:txBody>
        </p:sp>
      </p:grpSp>
    </p:spTree>
    <p:extLst>
      <p:ext uri="{BB962C8B-B14F-4D97-AF65-F5344CB8AC3E}">
        <p14:creationId xmlns:p14="http://schemas.microsoft.com/office/powerpoint/2010/main" val="3153037221"/>
      </p:ext>
    </p:extLst>
  </p:cSld>
  <p:clrMapOvr>
    <a:masterClrMapping/>
  </p:clrMapOvr>
</p:sldLayout>
</file>

<file path=ppt/slideLayouts/slideLayout418.xml><?xml version="1.0" encoding="utf-8"?>
<p:sldLayout xmlns:a="http://schemas.openxmlformats.org/drawingml/2006/main" xmlns:r="http://schemas.openxmlformats.org/officeDocument/2006/relationships" xmlns:p="http://schemas.openxmlformats.org/presentationml/2006/main" showMasterSp="0" preserve="1" userDrawn="1">
  <p:cSld name="Title Slide Image Pink">
    <p:bg>
      <p:bgRef idx="1001">
        <a:schemeClr val="bg1"/>
      </p:bgRef>
    </p:bg>
    <p:spTree>
      <p:nvGrpSpPr>
        <p:cNvPr id="1" name=""/>
        <p:cNvGrpSpPr/>
        <p:nvPr/>
      </p:nvGrpSpPr>
      <p:grpSpPr>
        <a:xfrm>
          <a:off x="0" y="0"/>
          <a:ext cx="0" cy="0"/>
          <a:chOff x="0" y="0"/>
          <a:chExt cx="0" cy="0"/>
        </a:xfrm>
      </p:grpSpPr>
      <p:sp>
        <p:nvSpPr>
          <p:cNvPr id="4" name="Rectangle 3"/>
          <p:cNvSpPr/>
          <p:nvPr userDrawn="1"/>
        </p:nvSpPr>
        <p:spPr>
          <a:xfrm>
            <a:off x="1" y="939384"/>
            <a:ext cx="12190026" cy="3815116"/>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91317" tIns="45658" rIns="91317" bIns="45658" rtlCol="0" anchor="ctr"/>
          <a:lstStyle/>
          <a:p>
            <a:pPr algn="ctr" defTabSz="1087180" fontAlgn="auto">
              <a:spcBef>
                <a:spcPts val="0"/>
              </a:spcBef>
              <a:spcAft>
                <a:spcPts val="0"/>
              </a:spcAft>
              <a:buClr>
                <a:prstClr val="black"/>
              </a:buClr>
            </a:pPr>
            <a:endParaRPr lang="en-GB" sz="2096" dirty="0">
              <a:solidFill>
                <a:prstClr val="white"/>
              </a:solidFill>
            </a:endParaRPr>
          </a:p>
        </p:txBody>
      </p:sp>
      <p:sp>
        <p:nvSpPr>
          <p:cNvPr id="7" name="Picture Placeholder 6"/>
          <p:cNvSpPr>
            <a:spLocks noGrp="1"/>
          </p:cNvSpPr>
          <p:nvPr>
            <p:ph type="pic" sz="quarter" idx="15" hasCustomPrompt="1"/>
          </p:nvPr>
        </p:nvSpPr>
        <p:spPr>
          <a:xfrm>
            <a:off x="0" y="0"/>
            <a:ext cx="12200822" cy="6858000"/>
          </a:xfrm>
          <a:noFill/>
        </p:spPr>
        <p:txBody>
          <a:bodyPr anchor="ctr" anchorCtr="0"/>
          <a:lstStyle>
            <a:lvl1pPr marL="0" indent="0" algn="ctr">
              <a:buNone/>
              <a:defRPr>
                <a:solidFill>
                  <a:schemeClr val="tx1"/>
                </a:solidFill>
              </a:defRPr>
            </a:lvl1pPr>
          </a:lstStyle>
          <a:p>
            <a:r>
              <a:rPr lang="en-GB" dirty="0"/>
              <a:t>Insert picture by using Nordea Image Bank button</a:t>
            </a:r>
          </a:p>
        </p:txBody>
      </p:sp>
      <p:sp>
        <p:nvSpPr>
          <p:cNvPr id="2" name="Title 1"/>
          <p:cNvSpPr>
            <a:spLocks noGrp="1"/>
          </p:cNvSpPr>
          <p:nvPr>
            <p:ph type="ctrTitle"/>
          </p:nvPr>
        </p:nvSpPr>
        <p:spPr>
          <a:xfrm>
            <a:off x="647836" y="4774895"/>
            <a:ext cx="7198125" cy="634465"/>
          </a:xfrm>
        </p:spPr>
        <p:txBody>
          <a:bodyPr>
            <a:noAutofit/>
          </a:bodyPr>
          <a:lstStyle>
            <a:lvl1pPr>
              <a:defRPr sz="2396">
                <a:solidFill>
                  <a:schemeClr val="accent1"/>
                </a:solidFill>
              </a:defRPr>
            </a:lvl1pPr>
          </a:lstStyle>
          <a:p>
            <a:r>
              <a:rPr lang="en-GB" dirty="0"/>
              <a:t>Click to edit Master title style</a:t>
            </a:r>
          </a:p>
        </p:txBody>
      </p:sp>
      <p:sp>
        <p:nvSpPr>
          <p:cNvPr id="3" name="Subtitle 2"/>
          <p:cNvSpPr>
            <a:spLocks noGrp="1"/>
          </p:cNvSpPr>
          <p:nvPr>
            <p:ph type="subTitle" idx="1"/>
          </p:nvPr>
        </p:nvSpPr>
        <p:spPr>
          <a:xfrm>
            <a:off x="647836" y="5434742"/>
            <a:ext cx="7198125" cy="360000"/>
          </a:xfrm>
        </p:spPr>
        <p:txBody>
          <a:bodyPr>
            <a:noAutofit/>
          </a:bodyPr>
          <a:lstStyle>
            <a:lvl1pPr marL="0" indent="0" algn="l">
              <a:buNone/>
              <a:defRPr b="1">
                <a:solidFill>
                  <a:schemeClr val="tx2"/>
                </a:solidFill>
              </a:defRPr>
            </a:lvl1pPr>
            <a:lvl2pPr marL="543591" indent="0" algn="ctr">
              <a:buNone/>
              <a:defRPr>
                <a:solidFill>
                  <a:schemeClr val="tx1">
                    <a:tint val="75000"/>
                  </a:schemeClr>
                </a:solidFill>
              </a:defRPr>
            </a:lvl2pPr>
            <a:lvl3pPr marL="1087180" indent="0" algn="ctr">
              <a:buNone/>
              <a:defRPr>
                <a:solidFill>
                  <a:schemeClr val="tx1">
                    <a:tint val="75000"/>
                  </a:schemeClr>
                </a:solidFill>
              </a:defRPr>
            </a:lvl3pPr>
            <a:lvl4pPr marL="1630769" indent="0" algn="ctr">
              <a:buNone/>
              <a:defRPr>
                <a:solidFill>
                  <a:schemeClr val="tx1">
                    <a:tint val="75000"/>
                  </a:schemeClr>
                </a:solidFill>
              </a:defRPr>
            </a:lvl4pPr>
            <a:lvl5pPr marL="2174359" indent="0" algn="ctr">
              <a:buNone/>
              <a:defRPr>
                <a:solidFill>
                  <a:schemeClr val="tx1">
                    <a:tint val="75000"/>
                  </a:schemeClr>
                </a:solidFill>
              </a:defRPr>
            </a:lvl5pPr>
            <a:lvl6pPr marL="2717951" indent="0" algn="ctr">
              <a:buNone/>
              <a:defRPr>
                <a:solidFill>
                  <a:schemeClr val="tx1">
                    <a:tint val="75000"/>
                  </a:schemeClr>
                </a:solidFill>
              </a:defRPr>
            </a:lvl6pPr>
            <a:lvl7pPr marL="3261540" indent="0" algn="ctr">
              <a:buNone/>
              <a:defRPr>
                <a:solidFill>
                  <a:schemeClr val="tx1">
                    <a:tint val="75000"/>
                  </a:schemeClr>
                </a:solidFill>
              </a:defRPr>
            </a:lvl7pPr>
            <a:lvl8pPr marL="3805130" indent="0" algn="ctr">
              <a:buNone/>
              <a:defRPr>
                <a:solidFill>
                  <a:schemeClr val="tx1">
                    <a:tint val="75000"/>
                  </a:schemeClr>
                </a:solidFill>
              </a:defRPr>
            </a:lvl8pPr>
            <a:lvl9pPr marL="4348720" indent="0" algn="ctr">
              <a:buNone/>
              <a:defRPr>
                <a:solidFill>
                  <a:schemeClr val="tx1">
                    <a:tint val="75000"/>
                  </a:schemeClr>
                </a:solidFill>
              </a:defRPr>
            </a:lvl9pPr>
          </a:lstStyle>
          <a:p>
            <a:r>
              <a:rPr lang="en-GB" dirty="0"/>
              <a:t>Click to edit Master subtitle style</a:t>
            </a:r>
          </a:p>
        </p:txBody>
      </p:sp>
      <p:sp>
        <p:nvSpPr>
          <p:cNvPr id="21" name="Text Placeholder 20"/>
          <p:cNvSpPr>
            <a:spLocks noGrp="1"/>
          </p:cNvSpPr>
          <p:nvPr>
            <p:ph type="body" sz="quarter" idx="13" hasCustomPrompt="1"/>
          </p:nvPr>
        </p:nvSpPr>
        <p:spPr>
          <a:xfrm>
            <a:off x="647836" y="5912761"/>
            <a:ext cx="7198125" cy="215949"/>
          </a:xfrm>
        </p:spPr>
        <p:txBody>
          <a:bodyPr>
            <a:noAutofit/>
          </a:bodyPr>
          <a:lstStyle>
            <a:lvl1pPr marL="0" indent="0">
              <a:buNone/>
              <a:defRPr sz="1300">
                <a:solidFill>
                  <a:schemeClr val="tx2"/>
                </a:solidFill>
              </a:defRPr>
            </a:lvl1pPr>
            <a:lvl2pPr marL="256815" indent="0">
              <a:buNone/>
              <a:defRPr>
                <a:solidFill>
                  <a:schemeClr val="accent2"/>
                </a:solidFill>
              </a:defRPr>
            </a:lvl2pPr>
            <a:lvl3pPr marL="513629" indent="0">
              <a:buNone/>
              <a:defRPr>
                <a:solidFill>
                  <a:schemeClr val="accent2"/>
                </a:solidFill>
              </a:defRPr>
            </a:lvl3pPr>
            <a:lvl4pPr marL="770444" indent="0">
              <a:buNone/>
              <a:defRPr>
                <a:solidFill>
                  <a:schemeClr val="accent2"/>
                </a:solidFill>
              </a:defRPr>
            </a:lvl4pPr>
            <a:lvl5pPr marL="1027257" indent="0">
              <a:buNone/>
              <a:defRPr>
                <a:solidFill>
                  <a:schemeClr val="accent2"/>
                </a:solidFill>
              </a:defRPr>
            </a:lvl5pPr>
          </a:lstStyle>
          <a:p>
            <a:pPr lvl="0"/>
            <a:r>
              <a:rPr lang="en-GB" dirty="0"/>
              <a:t>Name, title</a:t>
            </a:r>
          </a:p>
        </p:txBody>
      </p:sp>
      <p:sp>
        <p:nvSpPr>
          <p:cNvPr id="22" name="Text Placeholder 20"/>
          <p:cNvSpPr>
            <a:spLocks noGrp="1"/>
          </p:cNvSpPr>
          <p:nvPr>
            <p:ph type="body" sz="quarter" idx="14" hasCustomPrompt="1"/>
          </p:nvPr>
        </p:nvSpPr>
        <p:spPr>
          <a:xfrm>
            <a:off x="647836" y="6164702"/>
            <a:ext cx="7198125" cy="215949"/>
          </a:xfrm>
        </p:spPr>
        <p:txBody>
          <a:bodyPr>
            <a:noAutofit/>
          </a:bodyPr>
          <a:lstStyle>
            <a:lvl1pPr marL="0" indent="0">
              <a:buNone/>
              <a:defRPr sz="1300">
                <a:solidFill>
                  <a:schemeClr val="tx2"/>
                </a:solidFill>
              </a:defRPr>
            </a:lvl1pPr>
            <a:lvl2pPr marL="256815" indent="0">
              <a:buNone/>
              <a:defRPr>
                <a:solidFill>
                  <a:schemeClr val="accent2"/>
                </a:solidFill>
              </a:defRPr>
            </a:lvl2pPr>
            <a:lvl3pPr marL="513629" indent="0">
              <a:buNone/>
              <a:defRPr>
                <a:solidFill>
                  <a:schemeClr val="accent2"/>
                </a:solidFill>
              </a:defRPr>
            </a:lvl3pPr>
            <a:lvl4pPr marL="770444" indent="0">
              <a:buNone/>
              <a:defRPr>
                <a:solidFill>
                  <a:schemeClr val="accent2"/>
                </a:solidFill>
              </a:defRPr>
            </a:lvl4pPr>
            <a:lvl5pPr marL="1027257" indent="0">
              <a:buNone/>
              <a:defRPr>
                <a:solidFill>
                  <a:schemeClr val="accent2"/>
                </a:solidFill>
              </a:defRPr>
            </a:lvl5pPr>
          </a:lstStyle>
          <a:p>
            <a:pPr lvl="0"/>
            <a:r>
              <a:rPr lang="en-GB" dirty="0"/>
              <a:t>Date</a:t>
            </a:r>
          </a:p>
        </p:txBody>
      </p:sp>
      <p:grpSp>
        <p:nvGrpSpPr>
          <p:cNvPr id="16" name="Pulse"/>
          <p:cNvGrpSpPr/>
          <p:nvPr userDrawn="1"/>
        </p:nvGrpSpPr>
        <p:grpSpPr>
          <a:xfrm>
            <a:off x="8749614" y="3029846"/>
            <a:ext cx="3445566" cy="3490105"/>
            <a:chOff x="8751888" y="3030538"/>
            <a:chExt cx="3446462" cy="3490913"/>
          </a:xfrm>
          <a:solidFill>
            <a:schemeClr val="accent1"/>
          </a:solidFill>
        </p:grpSpPr>
        <p:sp>
          <p:nvSpPr>
            <p:cNvPr id="17" name="Freeform 5"/>
            <p:cNvSpPr>
              <a:spLocks/>
            </p:cNvSpPr>
            <p:nvPr userDrawn="1"/>
          </p:nvSpPr>
          <p:spPr bwMode="auto">
            <a:xfrm>
              <a:off x="9196388" y="3902076"/>
              <a:ext cx="449263" cy="1120775"/>
            </a:xfrm>
            <a:custGeom>
              <a:avLst/>
              <a:gdLst>
                <a:gd name="T0" fmla="*/ 71 w 142"/>
                <a:gd name="T1" fmla="*/ 355 h 355"/>
                <a:gd name="T2" fmla="*/ 71 w 142"/>
                <a:gd name="T3" fmla="*/ 355 h 355"/>
                <a:gd name="T4" fmla="*/ 0 w 142"/>
                <a:gd name="T5" fmla="*/ 284 h 355"/>
                <a:gd name="T6" fmla="*/ 0 w 142"/>
                <a:gd name="T7" fmla="*/ 71 h 355"/>
                <a:gd name="T8" fmla="*/ 71 w 142"/>
                <a:gd name="T9" fmla="*/ 0 h 355"/>
                <a:gd name="T10" fmla="*/ 142 w 142"/>
                <a:gd name="T11" fmla="*/ 71 h 355"/>
                <a:gd name="T12" fmla="*/ 142 w 142"/>
                <a:gd name="T13" fmla="*/ 284 h 355"/>
                <a:gd name="T14" fmla="*/ 71 w 142"/>
                <a:gd name="T15" fmla="*/ 355 h 3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2" h="355">
                  <a:moveTo>
                    <a:pt x="71" y="355"/>
                  </a:moveTo>
                  <a:cubicBezTo>
                    <a:pt x="71" y="355"/>
                    <a:pt x="71" y="355"/>
                    <a:pt x="71" y="355"/>
                  </a:cubicBezTo>
                  <a:cubicBezTo>
                    <a:pt x="32" y="355"/>
                    <a:pt x="0" y="323"/>
                    <a:pt x="0" y="284"/>
                  </a:cubicBezTo>
                  <a:cubicBezTo>
                    <a:pt x="0" y="71"/>
                    <a:pt x="0" y="71"/>
                    <a:pt x="0" y="71"/>
                  </a:cubicBezTo>
                  <a:cubicBezTo>
                    <a:pt x="0" y="32"/>
                    <a:pt x="32" y="0"/>
                    <a:pt x="71" y="0"/>
                  </a:cubicBezTo>
                  <a:cubicBezTo>
                    <a:pt x="110" y="0"/>
                    <a:pt x="142" y="32"/>
                    <a:pt x="142" y="71"/>
                  </a:cubicBezTo>
                  <a:cubicBezTo>
                    <a:pt x="142" y="284"/>
                    <a:pt x="142" y="284"/>
                    <a:pt x="142" y="284"/>
                  </a:cubicBezTo>
                  <a:cubicBezTo>
                    <a:pt x="142" y="323"/>
                    <a:pt x="110" y="355"/>
                    <a:pt x="71" y="35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180" fontAlgn="auto">
                <a:spcBef>
                  <a:spcPts val="0"/>
                </a:spcBef>
                <a:spcAft>
                  <a:spcPts val="0"/>
                </a:spcAft>
                <a:buClr>
                  <a:prstClr val="black"/>
                </a:buClr>
              </a:pPr>
              <a:endParaRPr lang="en-GB" sz="2096" dirty="0">
                <a:solidFill>
                  <a:prstClr val="black"/>
                </a:solidFill>
                <a:latin typeface="Arial"/>
              </a:endParaRPr>
            </a:p>
          </p:txBody>
        </p:sp>
        <p:sp>
          <p:nvSpPr>
            <p:cNvPr id="18" name="Freeform 6"/>
            <p:cNvSpPr>
              <a:spLocks/>
            </p:cNvSpPr>
            <p:nvPr userDrawn="1"/>
          </p:nvSpPr>
          <p:spPr bwMode="auto">
            <a:xfrm>
              <a:off x="8751888" y="4551363"/>
              <a:ext cx="265113" cy="449263"/>
            </a:xfrm>
            <a:custGeom>
              <a:avLst/>
              <a:gdLst>
                <a:gd name="T0" fmla="*/ 42 w 84"/>
                <a:gd name="T1" fmla="*/ 142 h 142"/>
                <a:gd name="T2" fmla="*/ 42 w 84"/>
                <a:gd name="T3" fmla="*/ 142 h 142"/>
                <a:gd name="T4" fmla="*/ 0 w 84"/>
                <a:gd name="T5" fmla="*/ 99 h 142"/>
                <a:gd name="T6" fmla="*/ 0 w 84"/>
                <a:gd name="T7" fmla="*/ 42 h 142"/>
                <a:gd name="T8" fmla="*/ 42 w 84"/>
                <a:gd name="T9" fmla="*/ 0 h 142"/>
                <a:gd name="T10" fmla="*/ 84 w 84"/>
                <a:gd name="T11" fmla="*/ 42 h 142"/>
                <a:gd name="T12" fmla="*/ 84 w 84"/>
                <a:gd name="T13" fmla="*/ 99 h 142"/>
                <a:gd name="T14" fmla="*/ 42 w 84"/>
                <a:gd name="T15" fmla="*/ 142 h 1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4" h="142">
                  <a:moveTo>
                    <a:pt x="42" y="142"/>
                  </a:moveTo>
                  <a:cubicBezTo>
                    <a:pt x="42" y="142"/>
                    <a:pt x="42" y="142"/>
                    <a:pt x="42" y="142"/>
                  </a:cubicBezTo>
                  <a:cubicBezTo>
                    <a:pt x="18" y="142"/>
                    <a:pt x="0" y="123"/>
                    <a:pt x="0" y="99"/>
                  </a:cubicBezTo>
                  <a:cubicBezTo>
                    <a:pt x="0" y="42"/>
                    <a:pt x="0" y="42"/>
                    <a:pt x="0" y="42"/>
                  </a:cubicBezTo>
                  <a:cubicBezTo>
                    <a:pt x="0" y="19"/>
                    <a:pt x="18" y="0"/>
                    <a:pt x="42" y="0"/>
                  </a:cubicBezTo>
                  <a:cubicBezTo>
                    <a:pt x="65" y="0"/>
                    <a:pt x="84" y="19"/>
                    <a:pt x="84" y="42"/>
                  </a:cubicBezTo>
                  <a:cubicBezTo>
                    <a:pt x="84" y="99"/>
                    <a:pt x="84" y="99"/>
                    <a:pt x="84" y="99"/>
                  </a:cubicBezTo>
                  <a:cubicBezTo>
                    <a:pt x="84" y="123"/>
                    <a:pt x="65" y="142"/>
                    <a:pt x="42" y="14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180" fontAlgn="auto">
                <a:spcBef>
                  <a:spcPts val="0"/>
                </a:spcBef>
                <a:spcAft>
                  <a:spcPts val="0"/>
                </a:spcAft>
                <a:buClr>
                  <a:prstClr val="black"/>
                </a:buClr>
              </a:pPr>
              <a:endParaRPr lang="en-GB" sz="2096" dirty="0">
                <a:solidFill>
                  <a:prstClr val="black"/>
                </a:solidFill>
                <a:latin typeface="Arial"/>
              </a:endParaRPr>
            </a:p>
          </p:txBody>
        </p:sp>
        <p:sp>
          <p:nvSpPr>
            <p:cNvPr id="19" name="Freeform 7"/>
            <p:cNvSpPr>
              <a:spLocks/>
            </p:cNvSpPr>
            <p:nvPr userDrawn="1"/>
          </p:nvSpPr>
          <p:spPr bwMode="auto">
            <a:xfrm>
              <a:off x="11436350" y="4529138"/>
              <a:ext cx="449263" cy="1117600"/>
            </a:xfrm>
            <a:custGeom>
              <a:avLst/>
              <a:gdLst>
                <a:gd name="T0" fmla="*/ 71 w 142"/>
                <a:gd name="T1" fmla="*/ 354 h 354"/>
                <a:gd name="T2" fmla="*/ 71 w 142"/>
                <a:gd name="T3" fmla="*/ 354 h 354"/>
                <a:gd name="T4" fmla="*/ 0 w 142"/>
                <a:gd name="T5" fmla="*/ 283 h 354"/>
                <a:gd name="T6" fmla="*/ 0 w 142"/>
                <a:gd name="T7" fmla="*/ 71 h 354"/>
                <a:gd name="T8" fmla="*/ 71 w 142"/>
                <a:gd name="T9" fmla="*/ 0 h 354"/>
                <a:gd name="T10" fmla="*/ 142 w 142"/>
                <a:gd name="T11" fmla="*/ 71 h 354"/>
                <a:gd name="T12" fmla="*/ 142 w 142"/>
                <a:gd name="T13" fmla="*/ 283 h 354"/>
                <a:gd name="T14" fmla="*/ 71 w 142"/>
                <a:gd name="T15" fmla="*/ 354 h 35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2" h="354">
                  <a:moveTo>
                    <a:pt x="71" y="354"/>
                  </a:moveTo>
                  <a:cubicBezTo>
                    <a:pt x="71" y="354"/>
                    <a:pt x="71" y="354"/>
                    <a:pt x="71" y="354"/>
                  </a:cubicBezTo>
                  <a:cubicBezTo>
                    <a:pt x="32" y="354"/>
                    <a:pt x="0" y="322"/>
                    <a:pt x="0" y="283"/>
                  </a:cubicBezTo>
                  <a:cubicBezTo>
                    <a:pt x="0" y="71"/>
                    <a:pt x="0" y="71"/>
                    <a:pt x="0" y="71"/>
                  </a:cubicBezTo>
                  <a:cubicBezTo>
                    <a:pt x="0" y="32"/>
                    <a:pt x="32" y="0"/>
                    <a:pt x="71" y="0"/>
                  </a:cubicBezTo>
                  <a:cubicBezTo>
                    <a:pt x="110" y="0"/>
                    <a:pt x="142" y="32"/>
                    <a:pt x="142" y="71"/>
                  </a:cubicBezTo>
                  <a:cubicBezTo>
                    <a:pt x="142" y="283"/>
                    <a:pt x="142" y="283"/>
                    <a:pt x="142" y="283"/>
                  </a:cubicBezTo>
                  <a:cubicBezTo>
                    <a:pt x="142" y="322"/>
                    <a:pt x="110" y="354"/>
                    <a:pt x="71" y="35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180" fontAlgn="auto">
                <a:spcBef>
                  <a:spcPts val="0"/>
                </a:spcBef>
                <a:spcAft>
                  <a:spcPts val="0"/>
                </a:spcAft>
                <a:buClr>
                  <a:prstClr val="black"/>
                </a:buClr>
              </a:pPr>
              <a:endParaRPr lang="en-GB" sz="2096" dirty="0">
                <a:solidFill>
                  <a:prstClr val="black"/>
                </a:solidFill>
                <a:latin typeface="Arial"/>
              </a:endParaRPr>
            </a:p>
          </p:txBody>
        </p:sp>
        <p:sp>
          <p:nvSpPr>
            <p:cNvPr id="20" name="Freeform 8"/>
            <p:cNvSpPr>
              <a:spLocks/>
            </p:cNvSpPr>
            <p:nvPr userDrawn="1"/>
          </p:nvSpPr>
          <p:spPr bwMode="auto">
            <a:xfrm>
              <a:off x="9869488" y="3030538"/>
              <a:ext cx="560388" cy="2506663"/>
            </a:xfrm>
            <a:custGeom>
              <a:avLst/>
              <a:gdLst>
                <a:gd name="T0" fmla="*/ 88 w 177"/>
                <a:gd name="T1" fmla="*/ 794 h 794"/>
                <a:gd name="T2" fmla="*/ 88 w 177"/>
                <a:gd name="T3" fmla="*/ 794 h 794"/>
                <a:gd name="T4" fmla="*/ 0 w 177"/>
                <a:gd name="T5" fmla="*/ 705 h 794"/>
                <a:gd name="T6" fmla="*/ 0 w 177"/>
                <a:gd name="T7" fmla="*/ 89 h 794"/>
                <a:gd name="T8" fmla="*/ 88 w 177"/>
                <a:gd name="T9" fmla="*/ 0 h 794"/>
                <a:gd name="T10" fmla="*/ 177 w 177"/>
                <a:gd name="T11" fmla="*/ 89 h 794"/>
                <a:gd name="T12" fmla="*/ 177 w 177"/>
                <a:gd name="T13" fmla="*/ 705 h 794"/>
                <a:gd name="T14" fmla="*/ 88 w 177"/>
                <a:gd name="T15" fmla="*/ 794 h 7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7" h="794">
                  <a:moveTo>
                    <a:pt x="88" y="794"/>
                  </a:moveTo>
                  <a:cubicBezTo>
                    <a:pt x="88" y="794"/>
                    <a:pt x="88" y="794"/>
                    <a:pt x="88" y="794"/>
                  </a:cubicBezTo>
                  <a:cubicBezTo>
                    <a:pt x="40" y="794"/>
                    <a:pt x="0" y="754"/>
                    <a:pt x="0" y="705"/>
                  </a:cubicBezTo>
                  <a:cubicBezTo>
                    <a:pt x="0" y="89"/>
                    <a:pt x="0" y="89"/>
                    <a:pt x="0" y="89"/>
                  </a:cubicBezTo>
                  <a:cubicBezTo>
                    <a:pt x="0" y="40"/>
                    <a:pt x="40" y="0"/>
                    <a:pt x="88" y="0"/>
                  </a:cubicBezTo>
                  <a:cubicBezTo>
                    <a:pt x="137" y="0"/>
                    <a:pt x="177" y="40"/>
                    <a:pt x="177" y="89"/>
                  </a:cubicBezTo>
                  <a:cubicBezTo>
                    <a:pt x="177" y="705"/>
                    <a:pt x="177" y="705"/>
                    <a:pt x="177" y="705"/>
                  </a:cubicBezTo>
                  <a:cubicBezTo>
                    <a:pt x="177" y="754"/>
                    <a:pt x="137" y="794"/>
                    <a:pt x="88" y="79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180" fontAlgn="auto">
                <a:spcBef>
                  <a:spcPts val="0"/>
                </a:spcBef>
                <a:spcAft>
                  <a:spcPts val="0"/>
                </a:spcAft>
                <a:buClr>
                  <a:prstClr val="black"/>
                </a:buClr>
              </a:pPr>
              <a:endParaRPr lang="en-GB" sz="2096" dirty="0">
                <a:solidFill>
                  <a:prstClr val="black"/>
                </a:solidFill>
                <a:latin typeface="Arial"/>
              </a:endParaRPr>
            </a:p>
          </p:txBody>
        </p:sp>
        <p:sp>
          <p:nvSpPr>
            <p:cNvPr id="23" name="Freeform 9"/>
            <p:cNvSpPr>
              <a:spLocks/>
            </p:cNvSpPr>
            <p:nvPr userDrawn="1"/>
          </p:nvSpPr>
          <p:spPr bwMode="auto">
            <a:xfrm>
              <a:off x="10653713" y="4014788"/>
              <a:ext cx="558800" cy="2506663"/>
            </a:xfrm>
            <a:custGeom>
              <a:avLst/>
              <a:gdLst>
                <a:gd name="T0" fmla="*/ 88 w 177"/>
                <a:gd name="T1" fmla="*/ 794 h 794"/>
                <a:gd name="T2" fmla="*/ 88 w 177"/>
                <a:gd name="T3" fmla="*/ 794 h 794"/>
                <a:gd name="T4" fmla="*/ 0 w 177"/>
                <a:gd name="T5" fmla="*/ 705 h 794"/>
                <a:gd name="T6" fmla="*/ 0 w 177"/>
                <a:gd name="T7" fmla="*/ 88 h 794"/>
                <a:gd name="T8" fmla="*/ 88 w 177"/>
                <a:gd name="T9" fmla="*/ 0 h 794"/>
                <a:gd name="T10" fmla="*/ 177 w 177"/>
                <a:gd name="T11" fmla="*/ 88 h 794"/>
                <a:gd name="T12" fmla="*/ 177 w 177"/>
                <a:gd name="T13" fmla="*/ 705 h 794"/>
                <a:gd name="T14" fmla="*/ 88 w 177"/>
                <a:gd name="T15" fmla="*/ 794 h 7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7" h="794">
                  <a:moveTo>
                    <a:pt x="88" y="794"/>
                  </a:moveTo>
                  <a:cubicBezTo>
                    <a:pt x="88" y="794"/>
                    <a:pt x="88" y="794"/>
                    <a:pt x="88" y="794"/>
                  </a:cubicBezTo>
                  <a:cubicBezTo>
                    <a:pt x="40" y="794"/>
                    <a:pt x="0" y="754"/>
                    <a:pt x="0" y="705"/>
                  </a:cubicBezTo>
                  <a:cubicBezTo>
                    <a:pt x="0" y="88"/>
                    <a:pt x="0" y="88"/>
                    <a:pt x="0" y="88"/>
                  </a:cubicBezTo>
                  <a:cubicBezTo>
                    <a:pt x="0" y="40"/>
                    <a:pt x="40" y="0"/>
                    <a:pt x="88" y="0"/>
                  </a:cubicBezTo>
                  <a:cubicBezTo>
                    <a:pt x="137" y="0"/>
                    <a:pt x="177" y="40"/>
                    <a:pt x="177" y="88"/>
                  </a:cubicBezTo>
                  <a:cubicBezTo>
                    <a:pt x="177" y="705"/>
                    <a:pt x="177" y="705"/>
                    <a:pt x="177" y="705"/>
                  </a:cubicBezTo>
                  <a:cubicBezTo>
                    <a:pt x="177" y="754"/>
                    <a:pt x="137" y="794"/>
                    <a:pt x="88" y="79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180" fontAlgn="auto">
                <a:spcBef>
                  <a:spcPts val="0"/>
                </a:spcBef>
                <a:spcAft>
                  <a:spcPts val="0"/>
                </a:spcAft>
                <a:buClr>
                  <a:prstClr val="black"/>
                </a:buClr>
              </a:pPr>
              <a:endParaRPr lang="en-GB" sz="2096" dirty="0">
                <a:solidFill>
                  <a:prstClr val="black"/>
                </a:solidFill>
                <a:latin typeface="Arial"/>
              </a:endParaRPr>
            </a:p>
          </p:txBody>
        </p:sp>
        <p:sp>
          <p:nvSpPr>
            <p:cNvPr id="24" name="Freeform 10"/>
            <p:cNvSpPr>
              <a:spLocks/>
            </p:cNvSpPr>
            <p:nvPr userDrawn="1"/>
          </p:nvSpPr>
          <p:spPr bwMode="auto">
            <a:xfrm>
              <a:off x="12058650" y="4551363"/>
              <a:ext cx="139700" cy="449263"/>
            </a:xfrm>
            <a:custGeom>
              <a:avLst/>
              <a:gdLst>
                <a:gd name="T0" fmla="*/ 44 w 44"/>
                <a:gd name="T1" fmla="*/ 0 h 142"/>
                <a:gd name="T2" fmla="*/ 0 w 44"/>
                <a:gd name="T3" fmla="*/ 42 h 142"/>
                <a:gd name="T4" fmla="*/ 0 w 44"/>
                <a:gd name="T5" fmla="*/ 99 h 142"/>
                <a:gd name="T6" fmla="*/ 44 w 44"/>
                <a:gd name="T7" fmla="*/ 142 h 142"/>
                <a:gd name="T8" fmla="*/ 44 w 44"/>
                <a:gd name="T9" fmla="*/ 0 h 142"/>
              </a:gdLst>
              <a:ahLst/>
              <a:cxnLst>
                <a:cxn ang="0">
                  <a:pos x="T0" y="T1"/>
                </a:cxn>
                <a:cxn ang="0">
                  <a:pos x="T2" y="T3"/>
                </a:cxn>
                <a:cxn ang="0">
                  <a:pos x="T4" y="T5"/>
                </a:cxn>
                <a:cxn ang="0">
                  <a:pos x="T6" y="T7"/>
                </a:cxn>
                <a:cxn ang="0">
                  <a:pos x="T8" y="T9"/>
                </a:cxn>
              </a:cxnLst>
              <a:rect l="0" t="0" r="r" b="b"/>
              <a:pathLst>
                <a:path w="44" h="142">
                  <a:moveTo>
                    <a:pt x="44" y="0"/>
                  </a:moveTo>
                  <a:cubicBezTo>
                    <a:pt x="20" y="0"/>
                    <a:pt x="0" y="19"/>
                    <a:pt x="0" y="42"/>
                  </a:cubicBezTo>
                  <a:cubicBezTo>
                    <a:pt x="0" y="99"/>
                    <a:pt x="0" y="99"/>
                    <a:pt x="0" y="99"/>
                  </a:cubicBezTo>
                  <a:cubicBezTo>
                    <a:pt x="0" y="123"/>
                    <a:pt x="20" y="142"/>
                    <a:pt x="44" y="142"/>
                  </a:cubicBezTo>
                  <a:lnTo>
                    <a:pt x="4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180" fontAlgn="auto">
                <a:spcBef>
                  <a:spcPts val="0"/>
                </a:spcBef>
                <a:spcAft>
                  <a:spcPts val="0"/>
                </a:spcAft>
                <a:buClr>
                  <a:prstClr val="black"/>
                </a:buClr>
              </a:pPr>
              <a:endParaRPr lang="en-GB" sz="2096" dirty="0">
                <a:solidFill>
                  <a:prstClr val="black"/>
                </a:solidFill>
                <a:latin typeface="Arial"/>
              </a:endParaRPr>
            </a:p>
          </p:txBody>
        </p:sp>
      </p:grpSp>
      <p:grpSp>
        <p:nvGrpSpPr>
          <p:cNvPr id="33" name="Logotype"/>
          <p:cNvGrpSpPr/>
          <p:nvPr userDrawn="1"/>
        </p:nvGrpSpPr>
        <p:grpSpPr>
          <a:xfrm>
            <a:off x="5370281" y="298005"/>
            <a:ext cx="1383679" cy="288542"/>
            <a:chOff x="9501453" y="6148765"/>
            <a:chExt cx="2047875" cy="427037"/>
          </a:xfrm>
          <a:solidFill>
            <a:schemeClr val="bg2"/>
          </a:solidFill>
        </p:grpSpPr>
        <p:sp>
          <p:nvSpPr>
            <p:cNvPr id="34" name="Freeform 5"/>
            <p:cNvSpPr>
              <a:spLocks noEditPoints="1"/>
            </p:cNvSpPr>
            <p:nvPr userDrawn="1"/>
          </p:nvSpPr>
          <p:spPr bwMode="auto">
            <a:xfrm>
              <a:off x="11206428" y="6231315"/>
              <a:ext cx="342900" cy="344487"/>
            </a:xfrm>
            <a:custGeom>
              <a:avLst/>
              <a:gdLst>
                <a:gd name="T0" fmla="*/ 43 w 91"/>
                <a:gd name="T1" fmla="*/ 2 h 91"/>
                <a:gd name="T2" fmla="*/ 2 w 91"/>
                <a:gd name="T3" fmla="*/ 44 h 91"/>
                <a:gd name="T4" fmla="*/ 46 w 91"/>
                <a:gd name="T5" fmla="*/ 91 h 91"/>
                <a:gd name="T6" fmla="*/ 74 w 91"/>
                <a:gd name="T7" fmla="*/ 77 h 91"/>
                <a:gd name="T8" fmla="*/ 74 w 91"/>
                <a:gd name="T9" fmla="*/ 90 h 91"/>
                <a:gd name="T10" fmla="*/ 91 w 91"/>
                <a:gd name="T11" fmla="*/ 90 h 91"/>
                <a:gd name="T12" fmla="*/ 91 w 91"/>
                <a:gd name="T13" fmla="*/ 47 h 91"/>
                <a:gd name="T14" fmla="*/ 43 w 91"/>
                <a:gd name="T15" fmla="*/ 2 h 91"/>
                <a:gd name="T16" fmla="*/ 72 w 91"/>
                <a:gd name="T17" fmla="*/ 48 h 91"/>
                <a:gd name="T18" fmla="*/ 43 w 91"/>
                <a:gd name="T19" fmla="*/ 72 h 91"/>
                <a:gd name="T20" fmla="*/ 21 w 91"/>
                <a:gd name="T21" fmla="*/ 50 h 91"/>
                <a:gd name="T22" fmla="*/ 46 w 91"/>
                <a:gd name="T23" fmla="*/ 21 h 91"/>
                <a:gd name="T24" fmla="*/ 72 w 91"/>
                <a:gd name="T25" fmla="*/ 45 h 91"/>
                <a:gd name="T26" fmla="*/ 72 w 91"/>
                <a:gd name="T27" fmla="*/ 48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1" h="91">
                  <a:moveTo>
                    <a:pt x="43" y="2"/>
                  </a:moveTo>
                  <a:cubicBezTo>
                    <a:pt x="21" y="4"/>
                    <a:pt x="3" y="22"/>
                    <a:pt x="2" y="44"/>
                  </a:cubicBezTo>
                  <a:cubicBezTo>
                    <a:pt x="0" y="70"/>
                    <a:pt x="21" y="91"/>
                    <a:pt x="46" y="91"/>
                  </a:cubicBezTo>
                  <a:cubicBezTo>
                    <a:pt x="56" y="91"/>
                    <a:pt x="68" y="87"/>
                    <a:pt x="74" y="77"/>
                  </a:cubicBezTo>
                  <a:cubicBezTo>
                    <a:pt x="74" y="90"/>
                    <a:pt x="74" y="90"/>
                    <a:pt x="74" y="90"/>
                  </a:cubicBezTo>
                  <a:cubicBezTo>
                    <a:pt x="91" y="90"/>
                    <a:pt x="91" y="90"/>
                    <a:pt x="91" y="90"/>
                  </a:cubicBezTo>
                  <a:cubicBezTo>
                    <a:pt x="91" y="47"/>
                    <a:pt x="91" y="47"/>
                    <a:pt x="91" y="47"/>
                  </a:cubicBezTo>
                  <a:cubicBezTo>
                    <a:pt x="91" y="20"/>
                    <a:pt x="69" y="0"/>
                    <a:pt x="43" y="2"/>
                  </a:cubicBezTo>
                  <a:close/>
                  <a:moveTo>
                    <a:pt x="72" y="48"/>
                  </a:moveTo>
                  <a:cubicBezTo>
                    <a:pt x="71" y="63"/>
                    <a:pt x="58" y="74"/>
                    <a:pt x="43" y="72"/>
                  </a:cubicBezTo>
                  <a:cubicBezTo>
                    <a:pt x="32" y="71"/>
                    <a:pt x="22" y="61"/>
                    <a:pt x="21" y="50"/>
                  </a:cubicBezTo>
                  <a:cubicBezTo>
                    <a:pt x="19" y="34"/>
                    <a:pt x="31" y="21"/>
                    <a:pt x="46" y="21"/>
                  </a:cubicBezTo>
                  <a:cubicBezTo>
                    <a:pt x="60" y="21"/>
                    <a:pt x="71" y="32"/>
                    <a:pt x="72" y="45"/>
                  </a:cubicBezTo>
                  <a:lnTo>
                    <a:pt x="72" y="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180" fontAlgn="auto">
                <a:spcBef>
                  <a:spcPts val="0"/>
                </a:spcBef>
                <a:spcAft>
                  <a:spcPts val="0"/>
                </a:spcAft>
                <a:buClr>
                  <a:prstClr val="black"/>
                </a:buClr>
              </a:pPr>
              <a:endParaRPr lang="en-US" sz="2096" dirty="0">
                <a:solidFill>
                  <a:prstClr val="black"/>
                </a:solidFill>
                <a:latin typeface="Arial"/>
              </a:endParaRPr>
            </a:p>
          </p:txBody>
        </p:sp>
        <p:sp>
          <p:nvSpPr>
            <p:cNvPr id="35" name="Freeform 6"/>
            <p:cNvSpPr>
              <a:spLocks noEditPoints="1"/>
            </p:cNvSpPr>
            <p:nvPr userDrawn="1"/>
          </p:nvSpPr>
          <p:spPr bwMode="auto">
            <a:xfrm>
              <a:off x="10849241" y="6236077"/>
              <a:ext cx="334963" cy="339725"/>
            </a:xfrm>
            <a:custGeom>
              <a:avLst/>
              <a:gdLst>
                <a:gd name="T0" fmla="*/ 44 w 89"/>
                <a:gd name="T1" fmla="*/ 1 h 90"/>
                <a:gd name="T2" fmla="*/ 0 w 89"/>
                <a:gd name="T3" fmla="*/ 46 h 90"/>
                <a:gd name="T4" fmla="*/ 45 w 89"/>
                <a:gd name="T5" fmla="*/ 90 h 90"/>
                <a:gd name="T6" fmla="*/ 86 w 89"/>
                <a:gd name="T7" fmla="*/ 63 h 90"/>
                <a:gd name="T8" fmla="*/ 69 w 89"/>
                <a:gd name="T9" fmla="*/ 58 h 90"/>
                <a:gd name="T10" fmla="*/ 50 w 89"/>
                <a:gd name="T11" fmla="*/ 72 h 90"/>
                <a:gd name="T12" fmla="*/ 22 w 89"/>
                <a:gd name="T13" fmla="*/ 59 h 90"/>
                <a:gd name="T14" fmla="*/ 89 w 89"/>
                <a:gd name="T15" fmla="*/ 41 h 90"/>
                <a:gd name="T16" fmla="*/ 44 w 89"/>
                <a:gd name="T17" fmla="*/ 1 h 90"/>
                <a:gd name="T18" fmla="*/ 19 w 89"/>
                <a:gd name="T19" fmla="*/ 44 h 90"/>
                <a:gd name="T20" fmla="*/ 36 w 89"/>
                <a:gd name="T21" fmla="*/ 19 h 90"/>
                <a:gd name="T22" fmla="*/ 67 w 89"/>
                <a:gd name="T23" fmla="*/ 31 h 90"/>
                <a:gd name="T24" fmla="*/ 19 w 89"/>
                <a:gd name="T25" fmla="*/ 44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9" h="90">
                  <a:moveTo>
                    <a:pt x="44" y="1"/>
                  </a:moveTo>
                  <a:cubicBezTo>
                    <a:pt x="20" y="2"/>
                    <a:pt x="0" y="20"/>
                    <a:pt x="0" y="46"/>
                  </a:cubicBezTo>
                  <a:cubicBezTo>
                    <a:pt x="0" y="70"/>
                    <a:pt x="20" y="90"/>
                    <a:pt x="45" y="90"/>
                  </a:cubicBezTo>
                  <a:cubicBezTo>
                    <a:pt x="62" y="90"/>
                    <a:pt x="79" y="80"/>
                    <a:pt x="86" y="63"/>
                  </a:cubicBezTo>
                  <a:cubicBezTo>
                    <a:pt x="69" y="58"/>
                    <a:pt x="69" y="58"/>
                    <a:pt x="69" y="58"/>
                  </a:cubicBezTo>
                  <a:cubicBezTo>
                    <a:pt x="66" y="65"/>
                    <a:pt x="58" y="71"/>
                    <a:pt x="50" y="72"/>
                  </a:cubicBezTo>
                  <a:cubicBezTo>
                    <a:pt x="38" y="75"/>
                    <a:pt x="26" y="67"/>
                    <a:pt x="22" y="59"/>
                  </a:cubicBezTo>
                  <a:cubicBezTo>
                    <a:pt x="89" y="41"/>
                    <a:pt x="89" y="41"/>
                    <a:pt x="89" y="41"/>
                  </a:cubicBezTo>
                  <a:cubicBezTo>
                    <a:pt x="87" y="24"/>
                    <a:pt x="72" y="0"/>
                    <a:pt x="44" y="1"/>
                  </a:cubicBezTo>
                  <a:close/>
                  <a:moveTo>
                    <a:pt x="19" y="44"/>
                  </a:moveTo>
                  <a:cubicBezTo>
                    <a:pt x="19" y="34"/>
                    <a:pt x="24" y="24"/>
                    <a:pt x="36" y="19"/>
                  </a:cubicBezTo>
                  <a:cubicBezTo>
                    <a:pt x="50" y="14"/>
                    <a:pt x="62" y="21"/>
                    <a:pt x="67" y="31"/>
                  </a:cubicBezTo>
                  <a:lnTo>
                    <a:pt x="19" y="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180" fontAlgn="auto">
                <a:spcBef>
                  <a:spcPts val="0"/>
                </a:spcBef>
                <a:spcAft>
                  <a:spcPts val="0"/>
                </a:spcAft>
                <a:buClr>
                  <a:prstClr val="black"/>
                </a:buClr>
              </a:pPr>
              <a:endParaRPr lang="en-US" sz="2096" dirty="0">
                <a:solidFill>
                  <a:prstClr val="black"/>
                </a:solidFill>
                <a:latin typeface="Arial"/>
              </a:endParaRPr>
            </a:p>
          </p:txBody>
        </p:sp>
        <p:sp>
          <p:nvSpPr>
            <p:cNvPr id="36" name="Freeform 7"/>
            <p:cNvSpPr>
              <a:spLocks/>
            </p:cNvSpPr>
            <p:nvPr userDrawn="1"/>
          </p:nvSpPr>
          <p:spPr bwMode="auto">
            <a:xfrm>
              <a:off x="10292028" y="6239252"/>
              <a:ext cx="166688" cy="333375"/>
            </a:xfrm>
            <a:custGeom>
              <a:avLst/>
              <a:gdLst>
                <a:gd name="T0" fmla="*/ 44 w 44"/>
                <a:gd name="T1" fmla="*/ 18 h 88"/>
                <a:gd name="T2" fmla="*/ 44 w 44"/>
                <a:gd name="T3" fmla="*/ 0 h 88"/>
                <a:gd name="T4" fmla="*/ 19 w 44"/>
                <a:gd name="T5" fmla="*/ 13 h 88"/>
                <a:gd name="T6" fmla="*/ 19 w 44"/>
                <a:gd name="T7" fmla="*/ 3 h 88"/>
                <a:gd name="T8" fmla="*/ 0 w 44"/>
                <a:gd name="T9" fmla="*/ 3 h 88"/>
                <a:gd name="T10" fmla="*/ 0 w 44"/>
                <a:gd name="T11" fmla="*/ 44 h 88"/>
                <a:gd name="T12" fmla="*/ 0 w 44"/>
                <a:gd name="T13" fmla="*/ 88 h 88"/>
                <a:gd name="T14" fmla="*/ 20 w 44"/>
                <a:gd name="T15" fmla="*/ 88 h 88"/>
                <a:gd name="T16" fmla="*/ 20 w 44"/>
                <a:gd name="T17" fmla="*/ 46 h 88"/>
                <a:gd name="T18" fmla="*/ 44 w 44"/>
                <a:gd name="T19" fmla="*/ 1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 h="88">
                  <a:moveTo>
                    <a:pt x="44" y="18"/>
                  </a:moveTo>
                  <a:cubicBezTo>
                    <a:pt x="44" y="0"/>
                    <a:pt x="44" y="0"/>
                    <a:pt x="44" y="0"/>
                  </a:cubicBezTo>
                  <a:cubicBezTo>
                    <a:pt x="28" y="0"/>
                    <a:pt x="22" y="8"/>
                    <a:pt x="19" y="13"/>
                  </a:cubicBezTo>
                  <a:cubicBezTo>
                    <a:pt x="19" y="3"/>
                    <a:pt x="19" y="3"/>
                    <a:pt x="19" y="3"/>
                  </a:cubicBezTo>
                  <a:cubicBezTo>
                    <a:pt x="0" y="3"/>
                    <a:pt x="0" y="3"/>
                    <a:pt x="0" y="3"/>
                  </a:cubicBezTo>
                  <a:cubicBezTo>
                    <a:pt x="0" y="44"/>
                    <a:pt x="0" y="44"/>
                    <a:pt x="0" y="44"/>
                  </a:cubicBezTo>
                  <a:cubicBezTo>
                    <a:pt x="0" y="88"/>
                    <a:pt x="0" y="88"/>
                    <a:pt x="0" y="88"/>
                  </a:cubicBezTo>
                  <a:cubicBezTo>
                    <a:pt x="20" y="88"/>
                    <a:pt x="20" y="88"/>
                    <a:pt x="20" y="88"/>
                  </a:cubicBezTo>
                  <a:cubicBezTo>
                    <a:pt x="20" y="62"/>
                    <a:pt x="20" y="62"/>
                    <a:pt x="20" y="46"/>
                  </a:cubicBezTo>
                  <a:cubicBezTo>
                    <a:pt x="20" y="26"/>
                    <a:pt x="31" y="19"/>
                    <a:pt x="44"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180" fontAlgn="auto">
                <a:spcBef>
                  <a:spcPts val="0"/>
                </a:spcBef>
                <a:spcAft>
                  <a:spcPts val="0"/>
                </a:spcAft>
                <a:buClr>
                  <a:prstClr val="black"/>
                </a:buClr>
              </a:pPr>
              <a:endParaRPr lang="en-US" sz="2096" dirty="0">
                <a:solidFill>
                  <a:prstClr val="black"/>
                </a:solidFill>
                <a:latin typeface="Arial"/>
              </a:endParaRPr>
            </a:p>
          </p:txBody>
        </p:sp>
        <p:sp>
          <p:nvSpPr>
            <p:cNvPr id="37" name="Freeform 8"/>
            <p:cNvSpPr>
              <a:spLocks/>
            </p:cNvSpPr>
            <p:nvPr userDrawn="1"/>
          </p:nvSpPr>
          <p:spPr bwMode="auto">
            <a:xfrm>
              <a:off x="9501453" y="6182102"/>
              <a:ext cx="369888" cy="390525"/>
            </a:xfrm>
            <a:custGeom>
              <a:avLst/>
              <a:gdLst>
                <a:gd name="T0" fmla="*/ 185 w 233"/>
                <a:gd name="T1" fmla="*/ 165 h 246"/>
                <a:gd name="T2" fmla="*/ 48 w 233"/>
                <a:gd name="T3" fmla="*/ 0 h 246"/>
                <a:gd name="T4" fmla="*/ 0 w 233"/>
                <a:gd name="T5" fmla="*/ 0 h 246"/>
                <a:gd name="T6" fmla="*/ 0 w 233"/>
                <a:gd name="T7" fmla="*/ 246 h 246"/>
                <a:gd name="T8" fmla="*/ 50 w 233"/>
                <a:gd name="T9" fmla="*/ 246 h 246"/>
                <a:gd name="T10" fmla="*/ 50 w 233"/>
                <a:gd name="T11" fmla="*/ 81 h 246"/>
                <a:gd name="T12" fmla="*/ 190 w 233"/>
                <a:gd name="T13" fmla="*/ 246 h 246"/>
                <a:gd name="T14" fmla="*/ 233 w 233"/>
                <a:gd name="T15" fmla="*/ 246 h 246"/>
                <a:gd name="T16" fmla="*/ 233 w 233"/>
                <a:gd name="T17" fmla="*/ 0 h 246"/>
                <a:gd name="T18" fmla="*/ 185 w 233"/>
                <a:gd name="T19" fmla="*/ 0 h 246"/>
                <a:gd name="T20" fmla="*/ 185 w 233"/>
                <a:gd name="T21" fmla="*/ 165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3" h="246">
                  <a:moveTo>
                    <a:pt x="185" y="165"/>
                  </a:moveTo>
                  <a:lnTo>
                    <a:pt x="48" y="0"/>
                  </a:lnTo>
                  <a:lnTo>
                    <a:pt x="0" y="0"/>
                  </a:lnTo>
                  <a:lnTo>
                    <a:pt x="0" y="246"/>
                  </a:lnTo>
                  <a:lnTo>
                    <a:pt x="50" y="246"/>
                  </a:lnTo>
                  <a:lnTo>
                    <a:pt x="50" y="81"/>
                  </a:lnTo>
                  <a:lnTo>
                    <a:pt x="190" y="246"/>
                  </a:lnTo>
                  <a:lnTo>
                    <a:pt x="233" y="246"/>
                  </a:lnTo>
                  <a:lnTo>
                    <a:pt x="233" y="0"/>
                  </a:lnTo>
                  <a:lnTo>
                    <a:pt x="185" y="0"/>
                  </a:lnTo>
                  <a:lnTo>
                    <a:pt x="185" y="16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180" fontAlgn="auto">
                <a:spcBef>
                  <a:spcPts val="0"/>
                </a:spcBef>
                <a:spcAft>
                  <a:spcPts val="0"/>
                </a:spcAft>
                <a:buClr>
                  <a:prstClr val="black"/>
                </a:buClr>
              </a:pPr>
              <a:endParaRPr lang="en-US" sz="2096" dirty="0">
                <a:solidFill>
                  <a:prstClr val="black"/>
                </a:solidFill>
                <a:latin typeface="Arial"/>
              </a:endParaRPr>
            </a:p>
          </p:txBody>
        </p:sp>
        <p:sp>
          <p:nvSpPr>
            <p:cNvPr id="38" name="Freeform 9"/>
            <p:cNvSpPr>
              <a:spLocks noEditPoints="1"/>
            </p:cNvSpPr>
            <p:nvPr userDrawn="1"/>
          </p:nvSpPr>
          <p:spPr bwMode="auto">
            <a:xfrm>
              <a:off x="10461891" y="6148765"/>
              <a:ext cx="342900" cy="427037"/>
            </a:xfrm>
            <a:custGeom>
              <a:avLst/>
              <a:gdLst>
                <a:gd name="T0" fmla="*/ 91 w 91"/>
                <a:gd name="T1" fmla="*/ 0 h 113"/>
                <a:gd name="T2" fmla="*/ 73 w 91"/>
                <a:gd name="T3" fmla="*/ 0 h 113"/>
                <a:gd name="T4" fmla="*/ 73 w 91"/>
                <a:gd name="T5" fmla="*/ 34 h 113"/>
                <a:gd name="T6" fmla="*/ 43 w 91"/>
                <a:gd name="T7" fmla="*/ 24 h 113"/>
                <a:gd name="T8" fmla="*/ 2 w 91"/>
                <a:gd name="T9" fmla="*/ 66 h 113"/>
                <a:gd name="T10" fmla="*/ 46 w 91"/>
                <a:gd name="T11" fmla="*/ 113 h 113"/>
                <a:gd name="T12" fmla="*/ 74 w 91"/>
                <a:gd name="T13" fmla="*/ 101 h 113"/>
                <a:gd name="T14" fmla="*/ 74 w 91"/>
                <a:gd name="T15" fmla="*/ 112 h 113"/>
                <a:gd name="T16" fmla="*/ 91 w 91"/>
                <a:gd name="T17" fmla="*/ 112 h 113"/>
                <a:gd name="T18" fmla="*/ 91 w 91"/>
                <a:gd name="T19" fmla="*/ 69 h 113"/>
                <a:gd name="T20" fmla="*/ 91 w 91"/>
                <a:gd name="T21" fmla="*/ 69 h 113"/>
                <a:gd name="T22" fmla="*/ 91 w 91"/>
                <a:gd name="T23" fmla="*/ 68 h 113"/>
                <a:gd name="T24" fmla="*/ 91 w 91"/>
                <a:gd name="T25" fmla="*/ 0 h 113"/>
                <a:gd name="T26" fmla="*/ 72 w 91"/>
                <a:gd name="T27" fmla="*/ 70 h 113"/>
                <a:gd name="T28" fmla="*/ 43 w 91"/>
                <a:gd name="T29" fmla="*/ 94 h 113"/>
                <a:gd name="T30" fmla="*/ 21 w 91"/>
                <a:gd name="T31" fmla="*/ 72 h 113"/>
                <a:gd name="T32" fmla="*/ 46 w 91"/>
                <a:gd name="T33" fmla="*/ 43 h 113"/>
                <a:gd name="T34" fmla="*/ 72 w 91"/>
                <a:gd name="T35" fmla="*/ 67 h 113"/>
                <a:gd name="T36" fmla="*/ 72 w 91"/>
                <a:gd name="T37" fmla="*/ 7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1" h="113">
                  <a:moveTo>
                    <a:pt x="91" y="0"/>
                  </a:moveTo>
                  <a:cubicBezTo>
                    <a:pt x="73" y="0"/>
                    <a:pt x="73" y="0"/>
                    <a:pt x="73" y="0"/>
                  </a:cubicBezTo>
                  <a:cubicBezTo>
                    <a:pt x="73" y="34"/>
                    <a:pt x="73" y="34"/>
                    <a:pt x="73" y="34"/>
                  </a:cubicBezTo>
                  <a:cubicBezTo>
                    <a:pt x="68" y="28"/>
                    <a:pt x="55" y="23"/>
                    <a:pt x="43" y="24"/>
                  </a:cubicBezTo>
                  <a:cubicBezTo>
                    <a:pt x="21" y="26"/>
                    <a:pt x="3" y="44"/>
                    <a:pt x="2" y="66"/>
                  </a:cubicBezTo>
                  <a:cubicBezTo>
                    <a:pt x="0" y="92"/>
                    <a:pt x="21" y="113"/>
                    <a:pt x="46" y="113"/>
                  </a:cubicBezTo>
                  <a:cubicBezTo>
                    <a:pt x="56" y="113"/>
                    <a:pt x="69" y="109"/>
                    <a:pt x="74" y="101"/>
                  </a:cubicBezTo>
                  <a:cubicBezTo>
                    <a:pt x="74" y="112"/>
                    <a:pt x="74" y="112"/>
                    <a:pt x="74" y="112"/>
                  </a:cubicBezTo>
                  <a:cubicBezTo>
                    <a:pt x="91" y="112"/>
                    <a:pt x="91" y="112"/>
                    <a:pt x="91" y="112"/>
                  </a:cubicBezTo>
                  <a:cubicBezTo>
                    <a:pt x="91" y="69"/>
                    <a:pt x="91" y="69"/>
                    <a:pt x="91" y="69"/>
                  </a:cubicBezTo>
                  <a:cubicBezTo>
                    <a:pt x="91" y="69"/>
                    <a:pt x="91" y="69"/>
                    <a:pt x="91" y="69"/>
                  </a:cubicBezTo>
                  <a:cubicBezTo>
                    <a:pt x="91" y="68"/>
                    <a:pt x="91" y="68"/>
                    <a:pt x="91" y="68"/>
                  </a:cubicBezTo>
                  <a:lnTo>
                    <a:pt x="91" y="0"/>
                  </a:lnTo>
                  <a:close/>
                  <a:moveTo>
                    <a:pt x="72" y="70"/>
                  </a:moveTo>
                  <a:cubicBezTo>
                    <a:pt x="71" y="85"/>
                    <a:pt x="58" y="96"/>
                    <a:pt x="43" y="94"/>
                  </a:cubicBezTo>
                  <a:cubicBezTo>
                    <a:pt x="32" y="93"/>
                    <a:pt x="22" y="83"/>
                    <a:pt x="21" y="72"/>
                  </a:cubicBezTo>
                  <a:cubicBezTo>
                    <a:pt x="19" y="56"/>
                    <a:pt x="31" y="43"/>
                    <a:pt x="46" y="43"/>
                  </a:cubicBezTo>
                  <a:cubicBezTo>
                    <a:pt x="60" y="43"/>
                    <a:pt x="71" y="54"/>
                    <a:pt x="72" y="67"/>
                  </a:cubicBezTo>
                  <a:lnTo>
                    <a:pt x="72"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180" fontAlgn="auto">
                <a:spcBef>
                  <a:spcPts val="0"/>
                </a:spcBef>
                <a:spcAft>
                  <a:spcPts val="0"/>
                </a:spcAft>
                <a:buClr>
                  <a:prstClr val="black"/>
                </a:buClr>
              </a:pPr>
              <a:endParaRPr lang="en-US" sz="2096" dirty="0">
                <a:solidFill>
                  <a:prstClr val="black"/>
                </a:solidFill>
                <a:latin typeface="Arial"/>
              </a:endParaRPr>
            </a:p>
          </p:txBody>
        </p:sp>
        <p:sp>
          <p:nvSpPr>
            <p:cNvPr id="39" name="Freeform 10"/>
            <p:cNvSpPr>
              <a:spLocks noEditPoints="1"/>
            </p:cNvSpPr>
            <p:nvPr userDrawn="1"/>
          </p:nvSpPr>
          <p:spPr bwMode="auto">
            <a:xfrm>
              <a:off x="9912616" y="6239252"/>
              <a:ext cx="338138" cy="336550"/>
            </a:xfrm>
            <a:custGeom>
              <a:avLst/>
              <a:gdLst>
                <a:gd name="T0" fmla="*/ 45 w 90"/>
                <a:gd name="T1" fmla="*/ 0 h 89"/>
                <a:gd name="T2" fmla="*/ 0 w 90"/>
                <a:gd name="T3" fmla="*/ 45 h 89"/>
                <a:gd name="T4" fmla="*/ 45 w 90"/>
                <a:gd name="T5" fmla="*/ 89 h 89"/>
                <a:gd name="T6" fmla="*/ 90 w 90"/>
                <a:gd name="T7" fmla="*/ 45 h 89"/>
                <a:gd name="T8" fmla="*/ 45 w 90"/>
                <a:gd name="T9" fmla="*/ 0 h 89"/>
                <a:gd name="T10" fmla="*/ 45 w 90"/>
                <a:gd name="T11" fmla="*/ 70 h 89"/>
                <a:gd name="T12" fmla="*/ 19 w 90"/>
                <a:gd name="T13" fmla="*/ 45 h 89"/>
                <a:gd name="T14" fmla="*/ 45 w 90"/>
                <a:gd name="T15" fmla="*/ 19 h 89"/>
                <a:gd name="T16" fmla="*/ 71 w 90"/>
                <a:gd name="T17" fmla="*/ 45 h 89"/>
                <a:gd name="T18" fmla="*/ 45 w 90"/>
                <a:gd name="T19" fmla="*/ 7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0" h="89">
                  <a:moveTo>
                    <a:pt x="45" y="0"/>
                  </a:moveTo>
                  <a:cubicBezTo>
                    <a:pt x="20" y="0"/>
                    <a:pt x="0" y="20"/>
                    <a:pt x="0" y="45"/>
                  </a:cubicBezTo>
                  <a:cubicBezTo>
                    <a:pt x="0" y="69"/>
                    <a:pt x="20" y="89"/>
                    <a:pt x="45" y="89"/>
                  </a:cubicBezTo>
                  <a:cubicBezTo>
                    <a:pt x="70" y="89"/>
                    <a:pt x="90" y="69"/>
                    <a:pt x="90" y="45"/>
                  </a:cubicBezTo>
                  <a:cubicBezTo>
                    <a:pt x="90" y="20"/>
                    <a:pt x="70" y="0"/>
                    <a:pt x="45" y="0"/>
                  </a:cubicBezTo>
                  <a:close/>
                  <a:moveTo>
                    <a:pt x="45" y="70"/>
                  </a:moveTo>
                  <a:cubicBezTo>
                    <a:pt x="31" y="70"/>
                    <a:pt x="19" y="59"/>
                    <a:pt x="19" y="45"/>
                  </a:cubicBezTo>
                  <a:cubicBezTo>
                    <a:pt x="19" y="30"/>
                    <a:pt x="31" y="19"/>
                    <a:pt x="45" y="19"/>
                  </a:cubicBezTo>
                  <a:cubicBezTo>
                    <a:pt x="59" y="19"/>
                    <a:pt x="71" y="30"/>
                    <a:pt x="71" y="45"/>
                  </a:cubicBezTo>
                  <a:cubicBezTo>
                    <a:pt x="71" y="59"/>
                    <a:pt x="59" y="70"/>
                    <a:pt x="45" y="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180" fontAlgn="auto">
                <a:spcBef>
                  <a:spcPts val="0"/>
                </a:spcBef>
                <a:spcAft>
                  <a:spcPts val="0"/>
                </a:spcAft>
                <a:buClr>
                  <a:prstClr val="black"/>
                </a:buClr>
              </a:pPr>
              <a:endParaRPr lang="en-US" sz="2096" dirty="0">
                <a:solidFill>
                  <a:prstClr val="black"/>
                </a:solidFill>
                <a:latin typeface="Arial"/>
              </a:endParaRPr>
            </a:p>
          </p:txBody>
        </p:sp>
      </p:grpSp>
    </p:spTree>
    <p:extLst>
      <p:ext uri="{BB962C8B-B14F-4D97-AF65-F5344CB8AC3E}">
        <p14:creationId xmlns:p14="http://schemas.microsoft.com/office/powerpoint/2010/main" val="501514574"/>
      </p:ext>
    </p:extLst>
  </p:cSld>
  <p:clrMapOvr>
    <a:overrideClrMapping bg1="lt1" tx1="dk1" bg2="lt2" tx2="dk2" accent1="accent1" accent2="accent2" accent3="accent3" accent4="accent4" accent5="accent5" accent6="accent6" hlink="hlink" folHlink="folHlink"/>
  </p:clrMapOvr>
</p:sldLayout>
</file>

<file path=ppt/slideLayouts/slideLayout419.xml><?xml version="1.0" encoding="utf-8"?>
<p:sldLayout xmlns:a="http://schemas.openxmlformats.org/drawingml/2006/main" xmlns:r="http://schemas.openxmlformats.org/officeDocument/2006/relationships" xmlns:p="http://schemas.openxmlformats.org/presentationml/2006/main" showMasterSp="0" preserve="1" userDrawn="1">
  <p:cSld name="Chapter Divider White">
    <p:bg>
      <p:bgPr>
        <a:solidFill>
          <a:schemeClr val="bg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1871531" y="1088780"/>
            <a:ext cx="8400000" cy="999227"/>
          </a:xfrm>
        </p:spPr>
        <p:txBody>
          <a:bodyPr anchor="b" anchorCtr="0">
            <a:noAutofit/>
          </a:bodyPr>
          <a:lstStyle>
            <a:lvl1pPr algn="ctr">
              <a:defRPr sz="2895" b="1" cap="none" baseline="0">
                <a:solidFill>
                  <a:schemeClr val="bg2"/>
                </a:solidFill>
              </a:defRPr>
            </a:lvl1pPr>
          </a:lstStyle>
          <a:p>
            <a:r>
              <a:rPr lang="en-GB" dirty="0"/>
              <a:t>Click to edit Master title style</a:t>
            </a:r>
          </a:p>
        </p:txBody>
      </p:sp>
      <p:sp>
        <p:nvSpPr>
          <p:cNvPr id="3" name="Text Placeholder 2"/>
          <p:cNvSpPr>
            <a:spLocks noGrp="1"/>
          </p:cNvSpPr>
          <p:nvPr>
            <p:ph type="body" idx="1"/>
          </p:nvPr>
        </p:nvSpPr>
        <p:spPr>
          <a:xfrm>
            <a:off x="1871531" y="2160000"/>
            <a:ext cx="8400000" cy="720000"/>
          </a:xfrm>
        </p:spPr>
        <p:txBody>
          <a:bodyPr anchor="t" anchorCtr="0">
            <a:noAutofit/>
          </a:bodyPr>
          <a:lstStyle>
            <a:lvl1pPr marL="0" indent="0" algn="ctr">
              <a:buNone/>
              <a:defRPr sz="1896" b="1">
                <a:solidFill>
                  <a:schemeClr val="accent2"/>
                </a:solidFill>
              </a:defRPr>
            </a:lvl1pPr>
            <a:lvl2pPr marL="543591" indent="0">
              <a:buNone/>
              <a:defRPr sz="2096">
                <a:solidFill>
                  <a:schemeClr val="tx1">
                    <a:tint val="75000"/>
                  </a:schemeClr>
                </a:solidFill>
              </a:defRPr>
            </a:lvl2pPr>
            <a:lvl3pPr marL="1087180" indent="0">
              <a:buNone/>
              <a:defRPr sz="1896">
                <a:solidFill>
                  <a:schemeClr val="tx1">
                    <a:tint val="75000"/>
                  </a:schemeClr>
                </a:solidFill>
              </a:defRPr>
            </a:lvl3pPr>
            <a:lvl4pPr marL="1630769" indent="0">
              <a:buNone/>
              <a:defRPr sz="1696">
                <a:solidFill>
                  <a:schemeClr val="tx1">
                    <a:tint val="75000"/>
                  </a:schemeClr>
                </a:solidFill>
              </a:defRPr>
            </a:lvl4pPr>
            <a:lvl5pPr marL="2174359" indent="0">
              <a:buNone/>
              <a:defRPr sz="1696">
                <a:solidFill>
                  <a:schemeClr val="tx1">
                    <a:tint val="75000"/>
                  </a:schemeClr>
                </a:solidFill>
              </a:defRPr>
            </a:lvl5pPr>
            <a:lvl6pPr marL="2717951" indent="0">
              <a:buNone/>
              <a:defRPr sz="1696">
                <a:solidFill>
                  <a:schemeClr val="tx1">
                    <a:tint val="75000"/>
                  </a:schemeClr>
                </a:solidFill>
              </a:defRPr>
            </a:lvl6pPr>
            <a:lvl7pPr marL="3261540" indent="0">
              <a:buNone/>
              <a:defRPr sz="1696">
                <a:solidFill>
                  <a:schemeClr val="tx1">
                    <a:tint val="75000"/>
                  </a:schemeClr>
                </a:solidFill>
              </a:defRPr>
            </a:lvl7pPr>
            <a:lvl8pPr marL="3805130" indent="0">
              <a:buNone/>
              <a:defRPr sz="1696">
                <a:solidFill>
                  <a:schemeClr val="tx1">
                    <a:tint val="75000"/>
                  </a:schemeClr>
                </a:solidFill>
              </a:defRPr>
            </a:lvl8pPr>
            <a:lvl9pPr marL="4348720" indent="0">
              <a:buNone/>
              <a:defRPr sz="1696">
                <a:solidFill>
                  <a:schemeClr val="tx1">
                    <a:tint val="75000"/>
                  </a:schemeClr>
                </a:solidFill>
              </a:defRPr>
            </a:lvl9pPr>
          </a:lstStyle>
          <a:p>
            <a:pPr lvl="0"/>
            <a:r>
              <a:rPr lang="en-GB" dirty="0"/>
              <a:t>Click to edit Master text styles</a:t>
            </a:r>
          </a:p>
        </p:txBody>
      </p:sp>
      <p:grpSp>
        <p:nvGrpSpPr>
          <p:cNvPr id="11" name="Pulse"/>
          <p:cNvGrpSpPr/>
          <p:nvPr userDrawn="1"/>
        </p:nvGrpSpPr>
        <p:grpSpPr>
          <a:xfrm>
            <a:off x="8749614" y="3029846"/>
            <a:ext cx="3445566" cy="3490105"/>
            <a:chOff x="8751888" y="3030538"/>
            <a:chExt cx="3446462" cy="3490913"/>
          </a:xfrm>
          <a:solidFill>
            <a:schemeClr val="accent1"/>
          </a:solidFill>
        </p:grpSpPr>
        <p:sp>
          <p:nvSpPr>
            <p:cNvPr id="12" name="Freeform 5"/>
            <p:cNvSpPr>
              <a:spLocks/>
            </p:cNvSpPr>
            <p:nvPr userDrawn="1"/>
          </p:nvSpPr>
          <p:spPr bwMode="auto">
            <a:xfrm>
              <a:off x="9196388" y="3902076"/>
              <a:ext cx="449263" cy="1120775"/>
            </a:xfrm>
            <a:custGeom>
              <a:avLst/>
              <a:gdLst>
                <a:gd name="T0" fmla="*/ 71 w 142"/>
                <a:gd name="T1" fmla="*/ 355 h 355"/>
                <a:gd name="T2" fmla="*/ 71 w 142"/>
                <a:gd name="T3" fmla="*/ 355 h 355"/>
                <a:gd name="T4" fmla="*/ 0 w 142"/>
                <a:gd name="T5" fmla="*/ 284 h 355"/>
                <a:gd name="T6" fmla="*/ 0 w 142"/>
                <a:gd name="T7" fmla="*/ 71 h 355"/>
                <a:gd name="T8" fmla="*/ 71 w 142"/>
                <a:gd name="T9" fmla="*/ 0 h 355"/>
                <a:gd name="T10" fmla="*/ 142 w 142"/>
                <a:gd name="T11" fmla="*/ 71 h 355"/>
                <a:gd name="T12" fmla="*/ 142 w 142"/>
                <a:gd name="T13" fmla="*/ 284 h 355"/>
                <a:gd name="T14" fmla="*/ 71 w 142"/>
                <a:gd name="T15" fmla="*/ 355 h 3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2" h="355">
                  <a:moveTo>
                    <a:pt x="71" y="355"/>
                  </a:moveTo>
                  <a:cubicBezTo>
                    <a:pt x="71" y="355"/>
                    <a:pt x="71" y="355"/>
                    <a:pt x="71" y="355"/>
                  </a:cubicBezTo>
                  <a:cubicBezTo>
                    <a:pt x="32" y="355"/>
                    <a:pt x="0" y="323"/>
                    <a:pt x="0" y="284"/>
                  </a:cubicBezTo>
                  <a:cubicBezTo>
                    <a:pt x="0" y="71"/>
                    <a:pt x="0" y="71"/>
                    <a:pt x="0" y="71"/>
                  </a:cubicBezTo>
                  <a:cubicBezTo>
                    <a:pt x="0" y="32"/>
                    <a:pt x="32" y="0"/>
                    <a:pt x="71" y="0"/>
                  </a:cubicBezTo>
                  <a:cubicBezTo>
                    <a:pt x="110" y="0"/>
                    <a:pt x="142" y="32"/>
                    <a:pt x="142" y="71"/>
                  </a:cubicBezTo>
                  <a:cubicBezTo>
                    <a:pt x="142" y="284"/>
                    <a:pt x="142" y="284"/>
                    <a:pt x="142" y="284"/>
                  </a:cubicBezTo>
                  <a:cubicBezTo>
                    <a:pt x="142" y="323"/>
                    <a:pt x="110" y="355"/>
                    <a:pt x="71" y="35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180" fontAlgn="auto">
                <a:spcBef>
                  <a:spcPts val="0"/>
                </a:spcBef>
                <a:spcAft>
                  <a:spcPts val="0"/>
                </a:spcAft>
                <a:buClr>
                  <a:prstClr val="black"/>
                </a:buClr>
              </a:pPr>
              <a:endParaRPr lang="en-GB" sz="2096" dirty="0">
                <a:solidFill>
                  <a:prstClr val="black"/>
                </a:solidFill>
                <a:latin typeface="Arial"/>
              </a:endParaRPr>
            </a:p>
          </p:txBody>
        </p:sp>
        <p:sp>
          <p:nvSpPr>
            <p:cNvPr id="13" name="Freeform 6"/>
            <p:cNvSpPr>
              <a:spLocks/>
            </p:cNvSpPr>
            <p:nvPr userDrawn="1"/>
          </p:nvSpPr>
          <p:spPr bwMode="auto">
            <a:xfrm>
              <a:off x="8751888" y="4551363"/>
              <a:ext cx="265113" cy="449263"/>
            </a:xfrm>
            <a:custGeom>
              <a:avLst/>
              <a:gdLst>
                <a:gd name="T0" fmla="*/ 42 w 84"/>
                <a:gd name="T1" fmla="*/ 142 h 142"/>
                <a:gd name="T2" fmla="*/ 42 w 84"/>
                <a:gd name="T3" fmla="*/ 142 h 142"/>
                <a:gd name="T4" fmla="*/ 0 w 84"/>
                <a:gd name="T5" fmla="*/ 99 h 142"/>
                <a:gd name="T6" fmla="*/ 0 w 84"/>
                <a:gd name="T7" fmla="*/ 42 h 142"/>
                <a:gd name="T8" fmla="*/ 42 w 84"/>
                <a:gd name="T9" fmla="*/ 0 h 142"/>
                <a:gd name="T10" fmla="*/ 84 w 84"/>
                <a:gd name="T11" fmla="*/ 42 h 142"/>
                <a:gd name="T12" fmla="*/ 84 w 84"/>
                <a:gd name="T13" fmla="*/ 99 h 142"/>
                <a:gd name="T14" fmla="*/ 42 w 84"/>
                <a:gd name="T15" fmla="*/ 142 h 1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4" h="142">
                  <a:moveTo>
                    <a:pt x="42" y="142"/>
                  </a:moveTo>
                  <a:cubicBezTo>
                    <a:pt x="42" y="142"/>
                    <a:pt x="42" y="142"/>
                    <a:pt x="42" y="142"/>
                  </a:cubicBezTo>
                  <a:cubicBezTo>
                    <a:pt x="18" y="142"/>
                    <a:pt x="0" y="123"/>
                    <a:pt x="0" y="99"/>
                  </a:cubicBezTo>
                  <a:cubicBezTo>
                    <a:pt x="0" y="42"/>
                    <a:pt x="0" y="42"/>
                    <a:pt x="0" y="42"/>
                  </a:cubicBezTo>
                  <a:cubicBezTo>
                    <a:pt x="0" y="19"/>
                    <a:pt x="18" y="0"/>
                    <a:pt x="42" y="0"/>
                  </a:cubicBezTo>
                  <a:cubicBezTo>
                    <a:pt x="65" y="0"/>
                    <a:pt x="84" y="19"/>
                    <a:pt x="84" y="42"/>
                  </a:cubicBezTo>
                  <a:cubicBezTo>
                    <a:pt x="84" y="99"/>
                    <a:pt x="84" y="99"/>
                    <a:pt x="84" y="99"/>
                  </a:cubicBezTo>
                  <a:cubicBezTo>
                    <a:pt x="84" y="123"/>
                    <a:pt x="65" y="142"/>
                    <a:pt x="42" y="14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180" fontAlgn="auto">
                <a:spcBef>
                  <a:spcPts val="0"/>
                </a:spcBef>
                <a:spcAft>
                  <a:spcPts val="0"/>
                </a:spcAft>
                <a:buClr>
                  <a:prstClr val="black"/>
                </a:buClr>
              </a:pPr>
              <a:endParaRPr lang="en-GB" sz="2096" dirty="0">
                <a:solidFill>
                  <a:prstClr val="black"/>
                </a:solidFill>
                <a:latin typeface="Arial"/>
              </a:endParaRPr>
            </a:p>
          </p:txBody>
        </p:sp>
        <p:sp>
          <p:nvSpPr>
            <p:cNvPr id="14" name="Freeform 7"/>
            <p:cNvSpPr>
              <a:spLocks/>
            </p:cNvSpPr>
            <p:nvPr userDrawn="1"/>
          </p:nvSpPr>
          <p:spPr bwMode="auto">
            <a:xfrm>
              <a:off x="11436350" y="4529138"/>
              <a:ext cx="449263" cy="1117600"/>
            </a:xfrm>
            <a:custGeom>
              <a:avLst/>
              <a:gdLst>
                <a:gd name="T0" fmla="*/ 71 w 142"/>
                <a:gd name="T1" fmla="*/ 354 h 354"/>
                <a:gd name="T2" fmla="*/ 71 w 142"/>
                <a:gd name="T3" fmla="*/ 354 h 354"/>
                <a:gd name="T4" fmla="*/ 0 w 142"/>
                <a:gd name="T5" fmla="*/ 283 h 354"/>
                <a:gd name="T6" fmla="*/ 0 w 142"/>
                <a:gd name="T7" fmla="*/ 71 h 354"/>
                <a:gd name="T8" fmla="*/ 71 w 142"/>
                <a:gd name="T9" fmla="*/ 0 h 354"/>
                <a:gd name="T10" fmla="*/ 142 w 142"/>
                <a:gd name="T11" fmla="*/ 71 h 354"/>
                <a:gd name="T12" fmla="*/ 142 w 142"/>
                <a:gd name="T13" fmla="*/ 283 h 354"/>
                <a:gd name="T14" fmla="*/ 71 w 142"/>
                <a:gd name="T15" fmla="*/ 354 h 35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2" h="354">
                  <a:moveTo>
                    <a:pt x="71" y="354"/>
                  </a:moveTo>
                  <a:cubicBezTo>
                    <a:pt x="71" y="354"/>
                    <a:pt x="71" y="354"/>
                    <a:pt x="71" y="354"/>
                  </a:cubicBezTo>
                  <a:cubicBezTo>
                    <a:pt x="32" y="354"/>
                    <a:pt x="0" y="322"/>
                    <a:pt x="0" y="283"/>
                  </a:cubicBezTo>
                  <a:cubicBezTo>
                    <a:pt x="0" y="71"/>
                    <a:pt x="0" y="71"/>
                    <a:pt x="0" y="71"/>
                  </a:cubicBezTo>
                  <a:cubicBezTo>
                    <a:pt x="0" y="32"/>
                    <a:pt x="32" y="0"/>
                    <a:pt x="71" y="0"/>
                  </a:cubicBezTo>
                  <a:cubicBezTo>
                    <a:pt x="110" y="0"/>
                    <a:pt x="142" y="32"/>
                    <a:pt x="142" y="71"/>
                  </a:cubicBezTo>
                  <a:cubicBezTo>
                    <a:pt x="142" y="283"/>
                    <a:pt x="142" y="283"/>
                    <a:pt x="142" y="283"/>
                  </a:cubicBezTo>
                  <a:cubicBezTo>
                    <a:pt x="142" y="322"/>
                    <a:pt x="110" y="354"/>
                    <a:pt x="71" y="35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180" fontAlgn="auto">
                <a:spcBef>
                  <a:spcPts val="0"/>
                </a:spcBef>
                <a:spcAft>
                  <a:spcPts val="0"/>
                </a:spcAft>
                <a:buClr>
                  <a:prstClr val="black"/>
                </a:buClr>
              </a:pPr>
              <a:endParaRPr lang="en-GB" sz="2096" dirty="0">
                <a:solidFill>
                  <a:prstClr val="black"/>
                </a:solidFill>
                <a:latin typeface="Arial"/>
              </a:endParaRPr>
            </a:p>
          </p:txBody>
        </p:sp>
        <p:sp>
          <p:nvSpPr>
            <p:cNvPr id="15" name="Freeform 8"/>
            <p:cNvSpPr>
              <a:spLocks/>
            </p:cNvSpPr>
            <p:nvPr userDrawn="1"/>
          </p:nvSpPr>
          <p:spPr bwMode="auto">
            <a:xfrm>
              <a:off x="9869488" y="3030538"/>
              <a:ext cx="560388" cy="2506663"/>
            </a:xfrm>
            <a:custGeom>
              <a:avLst/>
              <a:gdLst>
                <a:gd name="T0" fmla="*/ 88 w 177"/>
                <a:gd name="T1" fmla="*/ 794 h 794"/>
                <a:gd name="T2" fmla="*/ 88 w 177"/>
                <a:gd name="T3" fmla="*/ 794 h 794"/>
                <a:gd name="T4" fmla="*/ 0 w 177"/>
                <a:gd name="T5" fmla="*/ 705 h 794"/>
                <a:gd name="T6" fmla="*/ 0 w 177"/>
                <a:gd name="T7" fmla="*/ 89 h 794"/>
                <a:gd name="T8" fmla="*/ 88 w 177"/>
                <a:gd name="T9" fmla="*/ 0 h 794"/>
                <a:gd name="T10" fmla="*/ 177 w 177"/>
                <a:gd name="T11" fmla="*/ 89 h 794"/>
                <a:gd name="T12" fmla="*/ 177 w 177"/>
                <a:gd name="T13" fmla="*/ 705 h 794"/>
                <a:gd name="T14" fmla="*/ 88 w 177"/>
                <a:gd name="T15" fmla="*/ 794 h 7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7" h="794">
                  <a:moveTo>
                    <a:pt x="88" y="794"/>
                  </a:moveTo>
                  <a:cubicBezTo>
                    <a:pt x="88" y="794"/>
                    <a:pt x="88" y="794"/>
                    <a:pt x="88" y="794"/>
                  </a:cubicBezTo>
                  <a:cubicBezTo>
                    <a:pt x="40" y="794"/>
                    <a:pt x="0" y="754"/>
                    <a:pt x="0" y="705"/>
                  </a:cubicBezTo>
                  <a:cubicBezTo>
                    <a:pt x="0" y="89"/>
                    <a:pt x="0" y="89"/>
                    <a:pt x="0" y="89"/>
                  </a:cubicBezTo>
                  <a:cubicBezTo>
                    <a:pt x="0" y="40"/>
                    <a:pt x="40" y="0"/>
                    <a:pt x="88" y="0"/>
                  </a:cubicBezTo>
                  <a:cubicBezTo>
                    <a:pt x="137" y="0"/>
                    <a:pt x="177" y="40"/>
                    <a:pt x="177" y="89"/>
                  </a:cubicBezTo>
                  <a:cubicBezTo>
                    <a:pt x="177" y="705"/>
                    <a:pt x="177" y="705"/>
                    <a:pt x="177" y="705"/>
                  </a:cubicBezTo>
                  <a:cubicBezTo>
                    <a:pt x="177" y="754"/>
                    <a:pt x="137" y="794"/>
                    <a:pt x="88" y="79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180" fontAlgn="auto">
                <a:spcBef>
                  <a:spcPts val="0"/>
                </a:spcBef>
                <a:spcAft>
                  <a:spcPts val="0"/>
                </a:spcAft>
                <a:buClr>
                  <a:prstClr val="black"/>
                </a:buClr>
              </a:pPr>
              <a:endParaRPr lang="en-GB" sz="2096" dirty="0">
                <a:solidFill>
                  <a:prstClr val="black"/>
                </a:solidFill>
                <a:latin typeface="Arial"/>
              </a:endParaRPr>
            </a:p>
          </p:txBody>
        </p:sp>
        <p:sp>
          <p:nvSpPr>
            <p:cNvPr id="16" name="Freeform 9"/>
            <p:cNvSpPr>
              <a:spLocks/>
            </p:cNvSpPr>
            <p:nvPr userDrawn="1"/>
          </p:nvSpPr>
          <p:spPr bwMode="auto">
            <a:xfrm>
              <a:off x="10653713" y="4014788"/>
              <a:ext cx="558800" cy="2506663"/>
            </a:xfrm>
            <a:custGeom>
              <a:avLst/>
              <a:gdLst>
                <a:gd name="T0" fmla="*/ 88 w 177"/>
                <a:gd name="T1" fmla="*/ 794 h 794"/>
                <a:gd name="T2" fmla="*/ 88 w 177"/>
                <a:gd name="T3" fmla="*/ 794 h 794"/>
                <a:gd name="T4" fmla="*/ 0 w 177"/>
                <a:gd name="T5" fmla="*/ 705 h 794"/>
                <a:gd name="T6" fmla="*/ 0 w 177"/>
                <a:gd name="T7" fmla="*/ 88 h 794"/>
                <a:gd name="T8" fmla="*/ 88 w 177"/>
                <a:gd name="T9" fmla="*/ 0 h 794"/>
                <a:gd name="T10" fmla="*/ 177 w 177"/>
                <a:gd name="T11" fmla="*/ 88 h 794"/>
                <a:gd name="T12" fmla="*/ 177 w 177"/>
                <a:gd name="T13" fmla="*/ 705 h 794"/>
                <a:gd name="T14" fmla="*/ 88 w 177"/>
                <a:gd name="T15" fmla="*/ 794 h 7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7" h="794">
                  <a:moveTo>
                    <a:pt x="88" y="794"/>
                  </a:moveTo>
                  <a:cubicBezTo>
                    <a:pt x="88" y="794"/>
                    <a:pt x="88" y="794"/>
                    <a:pt x="88" y="794"/>
                  </a:cubicBezTo>
                  <a:cubicBezTo>
                    <a:pt x="40" y="794"/>
                    <a:pt x="0" y="754"/>
                    <a:pt x="0" y="705"/>
                  </a:cubicBezTo>
                  <a:cubicBezTo>
                    <a:pt x="0" y="88"/>
                    <a:pt x="0" y="88"/>
                    <a:pt x="0" y="88"/>
                  </a:cubicBezTo>
                  <a:cubicBezTo>
                    <a:pt x="0" y="40"/>
                    <a:pt x="40" y="0"/>
                    <a:pt x="88" y="0"/>
                  </a:cubicBezTo>
                  <a:cubicBezTo>
                    <a:pt x="137" y="0"/>
                    <a:pt x="177" y="40"/>
                    <a:pt x="177" y="88"/>
                  </a:cubicBezTo>
                  <a:cubicBezTo>
                    <a:pt x="177" y="705"/>
                    <a:pt x="177" y="705"/>
                    <a:pt x="177" y="705"/>
                  </a:cubicBezTo>
                  <a:cubicBezTo>
                    <a:pt x="177" y="754"/>
                    <a:pt x="137" y="794"/>
                    <a:pt x="88" y="79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180" fontAlgn="auto">
                <a:spcBef>
                  <a:spcPts val="0"/>
                </a:spcBef>
                <a:spcAft>
                  <a:spcPts val="0"/>
                </a:spcAft>
                <a:buClr>
                  <a:prstClr val="black"/>
                </a:buClr>
              </a:pPr>
              <a:endParaRPr lang="en-GB" sz="2096" dirty="0">
                <a:solidFill>
                  <a:prstClr val="black"/>
                </a:solidFill>
                <a:latin typeface="Arial"/>
              </a:endParaRPr>
            </a:p>
          </p:txBody>
        </p:sp>
        <p:sp>
          <p:nvSpPr>
            <p:cNvPr id="17" name="Freeform 10"/>
            <p:cNvSpPr>
              <a:spLocks/>
            </p:cNvSpPr>
            <p:nvPr userDrawn="1"/>
          </p:nvSpPr>
          <p:spPr bwMode="auto">
            <a:xfrm>
              <a:off x="12058650" y="4551363"/>
              <a:ext cx="139700" cy="449263"/>
            </a:xfrm>
            <a:custGeom>
              <a:avLst/>
              <a:gdLst>
                <a:gd name="T0" fmla="*/ 44 w 44"/>
                <a:gd name="T1" fmla="*/ 0 h 142"/>
                <a:gd name="T2" fmla="*/ 0 w 44"/>
                <a:gd name="T3" fmla="*/ 42 h 142"/>
                <a:gd name="T4" fmla="*/ 0 w 44"/>
                <a:gd name="T5" fmla="*/ 99 h 142"/>
                <a:gd name="T6" fmla="*/ 44 w 44"/>
                <a:gd name="T7" fmla="*/ 142 h 142"/>
                <a:gd name="T8" fmla="*/ 44 w 44"/>
                <a:gd name="T9" fmla="*/ 0 h 142"/>
              </a:gdLst>
              <a:ahLst/>
              <a:cxnLst>
                <a:cxn ang="0">
                  <a:pos x="T0" y="T1"/>
                </a:cxn>
                <a:cxn ang="0">
                  <a:pos x="T2" y="T3"/>
                </a:cxn>
                <a:cxn ang="0">
                  <a:pos x="T4" y="T5"/>
                </a:cxn>
                <a:cxn ang="0">
                  <a:pos x="T6" y="T7"/>
                </a:cxn>
                <a:cxn ang="0">
                  <a:pos x="T8" y="T9"/>
                </a:cxn>
              </a:cxnLst>
              <a:rect l="0" t="0" r="r" b="b"/>
              <a:pathLst>
                <a:path w="44" h="142">
                  <a:moveTo>
                    <a:pt x="44" y="0"/>
                  </a:moveTo>
                  <a:cubicBezTo>
                    <a:pt x="20" y="0"/>
                    <a:pt x="0" y="19"/>
                    <a:pt x="0" y="42"/>
                  </a:cubicBezTo>
                  <a:cubicBezTo>
                    <a:pt x="0" y="99"/>
                    <a:pt x="0" y="99"/>
                    <a:pt x="0" y="99"/>
                  </a:cubicBezTo>
                  <a:cubicBezTo>
                    <a:pt x="0" y="123"/>
                    <a:pt x="20" y="142"/>
                    <a:pt x="44" y="142"/>
                  </a:cubicBezTo>
                  <a:lnTo>
                    <a:pt x="4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180" fontAlgn="auto">
                <a:spcBef>
                  <a:spcPts val="0"/>
                </a:spcBef>
                <a:spcAft>
                  <a:spcPts val="0"/>
                </a:spcAft>
                <a:buClr>
                  <a:prstClr val="black"/>
                </a:buClr>
              </a:pPr>
              <a:endParaRPr lang="en-GB" sz="2096" dirty="0">
                <a:solidFill>
                  <a:prstClr val="black"/>
                </a:solidFill>
                <a:latin typeface="Arial"/>
              </a:endParaRPr>
            </a:p>
          </p:txBody>
        </p:sp>
      </p:grpSp>
    </p:spTree>
    <p:extLst>
      <p:ext uri="{BB962C8B-B14F-4D97-AF65-F5344CB8AC3E}">
        <p14:creationId xmlns:p14="http://schemas.microsoft.com/office/powerpoint/2010/main" val="2943272021"/>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showMasterSp="0" preserve="1" userDrawn="1">
  <p:cSld name="Title Slide Image Blue">
    <p:bg>
      <p:bgPr>
        <a:solidFill>
          <a:schemeClr val="bg2"/>
        </a:solidFill>
        <a:effectLst/>
      </p:bgPr>
    </p:bg>
    <p:spTree>
      <p:nvGrpSpPr>
        <p:cNvPr id="1" name=""/>
        <p:cNvGrpSpPr/>
        <p:nvPr/>
      </p:nvGrpSpPr>
      <p:grpSpPr>
        <a:xfrm>
          <a:off x="0" y="0"/>
          <a:ext cx="0" cy="0"/>
          <a:chOff x="0" y="0"/>
          <a:chExt cx="0" cy="0"/>
        </a:xfrm>
      </p:grpSpPr>
      <p:sp>
        <p:nvSpPr>
          <p:cNvPr id="25" name="Rectangle 24"/>
          <p:cNvSpPr/>
          <p:nvPr userDrawn="1"/>
        </p:nvSpPr>
        <p:spPr>
          <a:xfrm>
            <a:off x="0" y="2"/>
            <a:ext cx="12230067" cy="6857999"/>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91389" tIns="45694" rIns="91389" bIns="45694" rtlCol="0" anchor="ctr"/>
          <a:lstStyle/>
          <a:p>
            <a:pPr algn="ctr" defTabSz="1088158" fontAlgn="auto">
              <a:spcBef>
                <a:spcPts val="0"/>
              </a:spcBef>
              <a:spcAft>
                <a:spcPts val="0"/>
              </a:spcAft>
              <a:buClr>
                <a:prstClr val="black"/>
              </a:buClr>
            </a:pPr>
            <a:endParaRPr lang="en-US" sz="2099" dirty="0">
              <a:solidFill>
                <a:prstClr val="white"/>
              </a:solidFill>
            </a:endParaRPr>
          </a:p>
        </p:txBody>
      </p:sp>
      <p:sp>
        <p:nvSpPr>
          <p:cNvPr id="2" name="Title 1"/>
          <p:cNvSpPr>
            <a:spLocks noGrp="1"/>
          </p:cNvSpPr>
          <p:nvPr>
            <p:ph type="ctrTitle"/>
          </p:nvPr>
        </p:nvSpPr>
        <p:spPr>
          <a:xfrm>
            <a:off x="647833" y="4782649"/>
            <a:ext cx="7198125" cy="626705"/>
          </a:xfrm>
        </p:spPr>
        <p:txBody>
          <a:bodyPr>
            <a:noAutofit/>
          </a:bodyPr>
          <a:lstStyle>
            <a:lvl1pPr>
              <a:defRPr sz="2399">
                <a:solidFill>
                  <a:srgbClr val="FBD9CA"/>
                </a:solidFill>
              </a:defRPr>
            </a:lvl1pPr>
          </a:lstStyle>
          <a:p>
            <a:r>
              <a:rPr lang="en-US" dirty="0"/>
              <a:t>Click to edit Master title style</a:t>
            </a:r>
          </a:p>
        </p:txBody>
      </p:sp>
      <p:sp>
        <p:nvSpPr>
          <p:cNvPr id="3" name="Subtitle 2"/>
          <p:cNvSpPr>
            <a:spLocks noGrp="1"/>
          </p:cNvSpPr>
          <p:nvPr>
            <p:ph type="subTitle" idx="1"/>
          </p:nvPr>
        </p:nvSpPr>
        <p:spPr>
          <a:xfrm>
            <a:off x="647833" y="5434742"/>
            <a:ext cx="7198125" cy="360000"/>
          </a:xfrm>
        </p:spPr>
        <p:txBody>
          <a:bodyPr>
            <a:noAutofit/>
          </a:bodyPr>
          <a:lstStyle>
            <a:lvl1pPr marL="0" indent="0" algn="l">
              <a:buNone/>
              <a:defRPr b="1">
                <a:solidFill>
                  <a:schemeClr val="bg1"/>
                </a:solidFill>
              </a:defRPr>
            </a:lvl1pPr>
            <a:lvl2pPr marL="544080" indent="0" algn="ctr">
              <a:buNone/>
              <a:defRPr>
                <a:solidFill>
                  <a:schemeClr val="tx1">
                    <a:tint val="75000"/>
                  </a:schemeClr>
                </a:solidFill>
              </a:defRPr>
            </a:lvl2pPr>
            <a:lvl3pPr marL="1088158" indent="0" algn="ctr">
              <a:buNone/>
              <a:defRPr>
                <a:solidFill>
                  <a:schemeClr val="tx1">
                    <a:tint val="75000"/>
                  </a:schemeClr>
                </a:solidFill>
              </a:defRPr>
            </a:lvl3pPr>
            <a:lvl4pPr marL="1632238" indent="0" algn="ctr">
              <a:buNone/>
              <a:defRPr>
                <a:solidFill>
                  <a:schemeClr val="tx1">
                    <a:tint val="75000"/>
                  </a:schemeClr>
                </a:solidFill>
              </a:defRPr>
            </a:lvl4pPr>
            <a:lvl5pPr marL="2176318" indent="0" algn="ctr">
              <a:buNone/>
              <a:defRPr>
                <a:solidFill>
                  <a:schemeClr val="tx1">
                    <a:tint val="75000"/>
                  </a:schemeClr>
                </a:solidFill>
              </a:defRPr>
            </a:lvl5pPr>
            <a:lvl6pPr marL="2720399" indent="0" algn="ctr">
              <a:buNone/>
              <a:defRPr>
                <a:solidFill>
                  <a:schemeClr val="tx1">
                    <a:tint val="75000"/>
                  </a:schemeClr>
                </a:solidFill>
              </a:defRPr>
            </a:lvl6pPr>
            <a:lvl7pPr marL="3264477" indent="0" algn="ctr">
              <a:buNone/>
              <a:defRPr>
                <a:solidFill>
                  <a:schemeClr val="tx1">
                    <a:tint val="75000"/>
                  </a:schemeClr>
                </a:solidFill>
              </a:defRPr>
            </a:lvl7pPr>
            <a:lvl8pPr marL="3808557" indent="0" algn="ctr">
              <a:buNone/>
              <a:defRPr>
                <a:solidFill>
                  <a:schemeClr val="tx1">
                    <a:tint val="75000"/>
                  </a:schemeClr>
                </a:solidFill>
              </a:defRPr>
            </a:lvl8pPr>
            <a:lvl9pPr marL="4352636" indent="0" algn="ctr">
              <a:buNone/>
              <a:defRPr>
                <a:solidFill>
                  <a:schemeClr val="tx1">
                    <a:tint val="75000"/>
                  </a:schemeClr>
                </a:solidFill>
              </a:defRPr>
            </a:lvl9pPr>
          </a:lstStyle>
          <a:p>
            <a:r>
              <a:rPr lang="en-US" dirty="0"/>
              <a:t>Click to edit Master subtitle style</a:t>
            </a:r>
          </a:p>
        </p:txBody>
      </p:sp>
      <p:sp>
        <p:nvSpPr>
          <p:cNvPr id="21" name="Text Placeholder 20"/>
          <p:cNvSpPr>
            <a:spLocks noGrp="1"/>
          </p:cNvSpPr>
          <p:nvPr>
            <p:ph type="body" sz="quarter" idx="13" hasCustomPrompt="1"/>
          </p:nvPr>
        </p:nvSpPr>
        <p:spPr>
          <a:xfrm>
            <a:off x="647833" y="5912755"/>
            <a:ext cx="7198125" cy="215949"/>
          </a:xfrm>
        </p:spPr>
        <p:txBody>
          <a:bodyPr>
            <a:noAutofit/>
          </a:bodyPr>
          <a:lstStyle>
            <a:lvl1pPr marL="0" indent="0">
              <a:buNone/>
              <a:defRPr sz="1300">
                <a:solidFill>
                  <a:srgbClr val="FFFFFF"/>
                </a:solidFill>
              </a:defRPr>
            </a:lvl1pPr>
            <a:lvl2pPr marL="257046" indent="0">
              <a:buNone/>
              <a:defRPr>
                <a:solidFill>
                  <a:schemeClr val="accent2"/>
                </a:solidFill>
              </a:defRPr>
            </a:lvl2pPr>
            <a:lvl3pPr marL="514091" indent="0">
              <a:buNone/>
              <a:defRPr>
                <a:solidFill>
                  <a:schemeClr val="accent2"/>
                </a:solidFill>
              </a:defRPr>
            </a:lvl3pPr>
            <a:lvl4pPr marL="771137" indent="0">
              <a:buNone/>
              <a:defRPr>
                <a:solidFill>
                  <a:schemeClr val="accent2"/>
                </a:solidFill>
              </a:defRPr>
            </a:lvl4pPr>
            <a:lvl5pPr marL="1028181" indent="0">
              <a:buNone/>
              <a:defRPr>
                <a:solidFill>
                  <a:schemeClr val="accent2"/>
                </a:solidFill>
              </a:defRPr>
            </a:lvl5pPr>
          </a:lstStyle>
          <a:p>
            <a:pPr lvl="0"/>
            <a:r>
              <a:rPr lang="en-US" dirty="0"/>
              <a:t>Name, title</a:t>
            </a:r>
          </a:p>
        </p:txBody>
      </p:sp>
      <p:sp>
        <p:nvSpPr>
          <p:cNvPr id="22" name="Text Placeholder 20"/>
          <p:cNvSpPr>
            <a:spLocks noGrp="1"/>
          </p:cNvSpPr>
          <p:nvPr>
            <p:ph type="body" sz="quarter" idx="14" hasCustomPrompt="1"/>
          </p:nvPr>
        </p:nvSpPr>
        <p:spPr>
          <a:xfrm>
            <a:off x="647833" y="6164696"/>
            <a:ext cx="7198125" cy="215949"/>
          </a:xfrm>
        </p:spPr>
        <p:txBody>
          <a:bodyPr>
            <a:noAutofit/>
          </a:bodyPr>
          <a:lstStyle>
            <a:lvl1pPr marL="0" indent="0">
              <a:buNone/>
              <a:defRPr sz="1300">
                <a:solidFill>
                  <a:srgbClr val="FFFFFF"/>
                </a:solidFill>
              </a:defRPr>
            </a:lvl1pPr>
            <a:lvl2pPr marL="257046" indent="0">
              <a:buNone/>
              <a:defRPr>
                <a:solidFill>
                  <a:schemeClr val="accent2"/>
                </a:solidFill>
              </a:defRPr>
            </a:lvl2pPr>
            <a:lvl3pPr marL="514091" indent="0">
              <a:buNone/>
              <a:defRPr>
                <a:solidFill>
                  <a:schemeClr val="accent2"/>
                </a:solidFill>
              </a:defRPr>
            </a:lvl3pPr>
            <a:lvl4pPr marL="771137" indent="0">
              <a:buNone/>
              <a:defRPr>
                <a:solidFill>
                  <a:schemeClr val="accent2"/>
                </a:solidFill>
              </a:defRPr>
            </a:lvl4pPr>
            <a:lvl5pPr marL="1028181" indent="0">
              <a:buNone/>
              <a:defRPr>
                <a:solidFill>
                  <a:schemeClr val="accent2"/>
                </a:solidFill>
              </a:defRPr>
            </a:lvl5pPr>
          </a:lstStyle>
          <a:p>
            <a:pPr lvl="0"/>
            <a:r>
              <a:rPr lang="en-US" dirty="0"/>
              <a:t>Date</a:t>
            </a:r>
          </a:p>
        </p:txBody>
      </p:sp>
      <p:grpSp>
        <p:nvGrpSpPr>
          <p:cNvPr id="16" name="Pulse"/>
          <p:cNvGrpSpPr/>
          <p:nvPr userDrawn="1"/>
        </p:nvGrpSpPr>
        <p:grpSpPr>
          <a:xfrm>
            <a:off x="8749611" y="3029840"/>
            <a:ext cx="3445566" cy="3490105"/>
            <a:chOff x="8751888" y="3030538"/>
            <a:chExt cx="3446462" cy="3490913"/>
          </a:xfrm>
          <a:solidFill>
            <a:srgbClr val="0000FF"/>
          </a:solidFill>
        </p:grpSpPr>
        <p:sp>
          <p:nvSpPr>
            <p:cNvPr id="17" name="Freeform 5"/>
            <p:cNvSpPr>
              <a:spLocks/>
            </p:cNvSpPr>
            <p:nvPr userDrawn="1"/>
          </p:nvSpPr>
          <p:spPr bwMode="auto">
            <a:xfrm>
              <a:off x="9196388" y="3902076"/>
              <a:ext cx="449263" cy="1120775"/>
            </a:xfrm>
            <a:custGeom>
              <a:avLst/>
              <a:gdLst>
                <a:gd name="T0" fmla="*/ 71 w 142"/>
                <a:gd name="T1" fmla="*/ 355 h 355"/>
                <a:gd name="T2" fmla="*/ 71 w 142"/>
                <a:gd name="T3" fmla="*/ 355 h 355"/>
                <a:gd name="T4" fmla="*/ 0 w 142"/>
                <a:gd name="T5" fmla="*/ 284 h 355"/>
                <a:gd name="T6" fmla="*/ 0 w 142"/>
                <a:gd name="T7" fmla="*/ 71 h 355"/>
                <a:gd name="T8" fmla="*/ 71 w 142"/>
                <a:gd name="T9" fmla="*/ 0 h 355"/>
                <a:gd name="T10" fmla="*/ 142 w 142"/>
                <a:gd name="T11" fmla="*/ 71 h 355"/>
                <a:gd name="T12" fmla="*/ 142 w 142"/>
                <a:gd name="T13" fmla="*/ 284 h 355"/>
                <a:gd name="T14" fmla="*/ 71 w 142"/>
                <a:gd name="T15" fmla="*/ 355 h 3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2" h="355">
                  <a:moveTo>
                    <a:pt x="71" y="355"/>
                  </a:moveTo>
                  <a:cubicBezTo>
                    <a:pt x="71" y="355"/>
                    <a:pt x="71" y="355"/>
                    <a:pt x="71" y="355"/>
                  </a:cubicBezTo>
                  <a:cubicBezTo>
                    <a:pt x="32" y="355"/>
                    <a:pt x="0" y="323"/>
                    <a:pt x="0" y="284"/>
                  </a:cubicBezTo>
                  <a:cubicBezTo>
                    <a:pt x="0" y="71"/>
                    <a:pt x="0" y="71"/>
                    <a:pt x="0" y="71"/>
                  </a:cubicBezTo>
                  <a:cubicBezTo>
                    <a:pt x="0" y="32"/>
                    <a:pt x="32" y="0"/>
                    <a:pt x="71" y="0"/>
                  </a:cubicBezTo>
                  <a:cubicBezTo>
                    <a:pt x="110" y="0"/>
                    <a:pt x="142" y="32"/>
                    <a:pt x="142" y="71"/>
                  </a:cubicBezTo>
                  <a:cubicBezTo>
                    <a:pt x="142" y="284"/>
                    <a:pt x="142" y="284"/>
                    <a:pt x="142" y="284"/>
                  </a:cubicBezTo>
                  <a:cubicBezTo>
                    <a:pt x="142" y="323"/>
                    <a:pt x="110" y="355"/>
                    <a:pt x="71" y="35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buClr>
                  <a:prstClr val="black"/>
                </a:buClr>
              </a:pPr>
              <a:endParaRPr lang="en-GB" sz="2099" dirty="0">
                <a:solidFill>
                  <a:prstClr val="black"/>
                </a:solidFill>
                <a:latin typeface="Arial"/>
              </a:endParaRPr>
            </a:p>
          </p:txBody>
        </p:sp>
        <p:sp>
          <p:nvSpPr>
            <p:cNvPr id="18" name="Freeform 6"/>
            <p:cNvSpPr>
              <a:spLocks/>
            </p:cNvSpPr>
            <p:nvPr userDrawn="1"/>
          </p:nvSpPr>
          <p:spPr bwMode="auto">
            <a:xfrm>
              <a:off x="8751888" y="4551363"/>
              <a:ext cx="265113" cy="449263"/>
            </a:xfrm>
            <a:custGeom>
              <a:avLst/>
              <a:gdLst>
                <a:gd name="T0" fmla="*/ 42 w 84"/>
                <a:gd name="T1" fmla="*/ 142 h 142"/>
                <a:gd name="T2" fmla="*/ 42 w 84"/>
                <a:gd name="T3" fmla="*/ 142 h 142"/>
                <a:gd name="T4" fmla="*/ 0 w 84"/>
                <a:gd name="T5" fmla="*/ 99 h 142"/>
                <a:gd name="T6" fmla="*/ 0 w 84"/>
                <a:gd name="T7" fmla="*/ 42 h 142"/>
                <a:gd name="T8" fmla="*/ 42 w 84"/>
                <a:gd name="T9" fmla="*/ 0 h 142"/>
                <a:gd name="T10" fmla="*/ 84 w 84"/>
                <a:gd name="T11" fmla="*/ 42 h 142"/>
                <a:gd name="T12" fmla="*/ 84 w 84"/>
                <a:gd name="T13" fmla="*/ 99 h 142"/>
                <a:gd name="T14" fmla="*/ 42 w 84"/>
                <a:gd name="T15" fmla="*/ 142 h 1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4" h="142">
                  <a:moveTo>
                    <a:pt x="42" y="142"/>
                  </a:moveTo>
                  <a:cubicBezTo>
                    <a:pt x="42" y="142"/>
                    <a:pt x="42" y="142"/>
                    <a:pt x="42" y="142"/>
                  </a:cubicBezTo>
                  <a:cubicBezTo>
                    <a:pt x="18" y="142"/>
                    <a:pt x="0" y="123"/>
                    <a:pt x="0" y="99"/>
                  </a:cubicBezTo>
                  <a:cubicBezTo>
                    <a:pt x="0" y="42"/>
                    <a:pt x="0" y="42"/>
                    <a:pt x="0" y="42"/>
                  </a:cubicBezTo>
                  <a:cubicBezTo>
                    <a:pt x="0" y="19"/>
                    <a:pt x="18" y="0"/>
                    <a:pt x="42" y="0"/>
                  </a:cubicBezTo>
                  <a:cubicBezTo>
                    <a:pt x="65" y="0"/>
                    <a:pt x="84" y="19"/>
                    <a:pt x="84" y="42"/>
                  </a:cubicBezTo>
                  <a:cubicBezTo>
                    <a:pt x="84" y="99"/>
                    <a:pt x="84" y="99"/>
                    <a:pt x="84" y="99"/>
                  </a:cubicBezTo>
                  <a:cubicBezTo>
                    <a:pt x="84" y="123"/>
                    <a:pt x="65" y="142"/>
                    <a:pt x="42" y="14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buClr>
                  <a:prstClr val="black"/>
                </a:buClr>
              </a:pPr>
              <a:endParaRPr lang="en-GB" sz="2099" dirty="0">
                <a:solidFill>
                  <a:prstClr val="black"/>
                </a:solidFill>
                <a:latin typeface="Arial"/>
              </a:endParaRPr>
            </a:p>
          </p:txBody>
        </p:sp>
        <p:sp>
          <p:nvSpPr>
            <p:cNvPr id="19" name="Freeform 7"/>
            <p:cNvSpPr>
              <a:spLocks/>
            </p:cNvSpPr>
            <p:nvPr userDrawn="1"/>
          </p:nvSpPr>
          <p:spPr bwMode="auto">
            <a:xfrm>
              <a:off x="11436350" y="4529138"/>
              <a:ext cx="449263" cy="1117600"/>
            </a:xfrm>
            <a:custGeom>
              <a:avLst/>
              <a:gdLst>
                <a:gd name="T0" fmla="*/ 71 w 142"/>
                <a:gd name="T1" fmla="*/ 354 h 354"/>
                <a:gd name="T2" fmla="*/ 71 w 142"/>
                <a:gd name="T3" fmla="*/ 354 h 354"/>
                <a:gd name="T4" fmla="*/ 0 w 142"/>
                <a:gd name="T5" fmla="*/ 283 h 354"/>
                <a:gd name="T6" fmla="*/ 0 w 142"/>
                <a:gd name="T7" fmla="*/ 71 h 354"/>
                <a:gd name="T8" fmla="*/ 71 w 142"/>
                <a:gd name="T9" fmla="*/ 0 h 354"/>
                <a:gd name="T10" fmla="*/ 142 w 142"/>
                <a:gd name="T11" fmla="*/ 71 h 354"/>
                <a:gd name="T12" fmla="*/ 142 w 142"/>
                <a:gd name="T13" fmla="*/ 283 h 354"/>
                <a:gd name="T14" fmla="*/ 71 w 142"/>
                <a:gd name="T15" fmla="*/ 354 h 35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2" h="354">
                  <a:moveTo>
                    <a:pt x="71" y="354"/>
                  </a:moveTo>
                  <a:cubicBezTo>
                    <a:pt x="71" y="354"/>
                    <a:pt x="71" y="354"/>
                    <a:pt x="71" y="354"/>
                  </a:cubicBezTo>
                  <a:cubicBezTo>
                    <a:pt x="32" y="354"/>
                    <a:pt x="0" y="322"/>
                    <a:pt x="0" y="283"/>
                  </a:cubicBezTo>
                  <a:cubicBezTo>
                    <a:pt x="0" y="71"/>
                    <a:pt x="0" y="71"/>
                    <a:pt x="0" y="71"/>
                  </a:cubicBezTo>
                  <a:cubicBezTo>
                    <a:pt x="0" y="32"/>
                    <a:pt x="32" y="0"/>
                    <a:pt x="71" y="0"/>
                  </a:cubicBezTo>
                  <a:cubicBezTo>
                    <a:pt x="110" y="0"/>
                    <a:pt x="142" y="32"/>
                    <a:pt x="142" y="71"/>
                  </a:cubicBezTo>
                  <a:cubicBezTo>
                    <a:pt x="142" y="283"/>
                    <a:pt x="142" y="283"/>
                    <a:pt x="142" y="283"/>
                  </a:cubicBezTo>
                  <a:cubicBezTo>
                    <a:pt x="142" y="322"/>
                    <a:pt x="110" y="354"/>
                    <a:pt x="71" y="35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buClr>
                  <a:prstClr val="black"/>
                </a:buClr>
              </a:pPr>
              <a:endParaRPr lang="en-GB" sz="2099" dirty="0">
                <a:solidFill>
                  <a:prstClr val="black"/>
                </a:solidFill>
                <a:latin typeface="Arial"/>
              </a:endParaRPr>
            </a:p>
          </p:txBody>
        </p:sp>
        <p:sp>
          <p:nvSpPr>
            <p:cNvPr id="20" name="Freeform 8"/>
            <p:cNvSpPr>
              <a:spLocks/>
            </p:cNvSpPr>
            <p:nvPr userDrawn="1"/>
          </p:nvSpPr>
          <p:spPr bwMode="auto">
            <a:xfrm>
              <a:off x="9869488" y="3030538"/>
              <a:ext cx="560388" cy="2506663"/>
            </a:xfrm>
            <a:custGeom>
              <a:avLst/>
              <a:gdLst>
                <a:gd name="T0" fmla="*/ 88 w 177"/>
                <a:gd name="T1" fmla="*/ 794 h 794"/>
                <a:gd name="T2" fmla="*/ 88 w 177"/>
                <a:gd name="T3" fmla="*/ 794 h 794"/>
                <a:gd name="T4" fmla="*/ 0 w 177"/>
                <a:gd name="T5" fmla="*/ 705 h 794"/>
                <a:gd name="T6" fmla="*/ 0 w 177"/>
                <a:gd name="T7" fmla="*/ 89 h 794"/>
                <a:gd name="T8" fmla="*/ 88 w 177"/>
                <a:gd name="T9" fmla="*/ 0 h 794"/>
                <a:gd name="T10" fmla="*/ 177 w 177"/>
                <a:gd name="T11" fmla="*/ 89 h 794"/>
                <a:gd name="T12" fmla="*/ 177 w 177"/>
                <a:gd name="T13" fmla="*/ 705 h 794"/>
                <a:gd name="T14" fmla="*/ 88 w 177"/>
                <a:gd name="T15" fmla="*/ 794 h 7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7" h="794">
                  <a:moveTo>
                    <a:pt x="88" y="794"/>
                  </a:moveTo>
                  <a:cubicBezTo>
                    <a:pt x="88" y="794"/>
                    <a:pt x="88" y="794"/>
                    <a:pt x="88" y="794"/>
                  </a:cubicBezTo>
                  <a:cubicBezTo>
                    <a:pt x="40" y="794"/>
                    <a:pt x="0" y="754"/>
                    <a:pt x="0" y="705"/>
                  </a:cubicBezTo>
                  <a:cubicBezTo>
                    <a:pt x="0" y="89"/>
                    <a:pt x="0" y="89"/>
                    <a:pt x="0" y="89"/>
                  </a:cubicBezTo>
                  <a:cubicBezTo>
                    <a:pt x="0" y="40"/>
                    <a:pt x="40" y="0"/>
                    <a:pt x="88" y="0"/>
                  </a:cubicBezTo>
                  <a:cubicBezTo>
                    <a:pt x="137" y="0"/>
                    <a:pt x="177" y="40"/>
                    <a:pt x="177" y="89"/>
                  </a:cubicBezTo>
                  <a:cubicBezTo>
                    <a:pt x="177" y="705"/>
                    <a:pt x="177" y="705"/>
                    <a:pt x="177" y="705"/>
                  </a:cubicBezTo>
                  <a:cubicBezTo>
                    <a:pt x="177" y="754"/>
                    <a:pt x="137" y="794"/>
                    <a:pt x="88" y="79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buClr>
                  <a:prstClr val="black"/>
                </a:buClr>
              </a:pPr>
              <a:endParaRPr lang="en-GB" sz="2099" dirty="0">
                <a:solidFill>
                  <a:prstClr val="black"/>
                </a:solidFill>
                <a:latin typeface="Arial"/>
              </a:endParaRPr>
            </a:p>
          </p:txBody>
        </p:sp>
        <p:sp>
          <p:nvSpPr>
            <p:cNvPr id="23" name="Freeform 9"/>
            <p:cNvSpPr>
              <a:spLocks/>
            </p:cNvSpPr>
            <p:nvPr userDrawn="1"/>
          </p:nvSpPr>
          <p:spPr bwMode="auto">
            <a:xfrm>
              <a:off x="10653713" y="4014788"/>
              <a:ext cx="558800" cy="2506663"/>
            </a:xfrm>
            <a:custGeom>
              <a:avLst/>
              <a:gdLst>
                <a:gd name="T0" fmla="*/ 88 w 177"/>
                <a:gd name="T1" fmla="*/ 794 h 794"/>
                <a:gd name="T2" fmla="*/ 88 w 177"/>
                <a:gd name="T3" fmla="*/ 794 h 794"/>
                <a:gd name="T4" fmla="*/ 0 w 177"/>
                <a:gd name="T5" fmla="*/ 705 h 794"/>
                <a:gd name="T6" fmla="*/ 0 w 177"/>
                <a:gd name="T7" fmla="*/ 88 h 794"/>
                <a:gd name="T8" fmla="*/ 88 w 177"/>
                <a:gd name="T9" fmla="*/ 0 h 794"/>
                <a:gd name="T10" fmla="*/ 177 w 177"/>
                <a:gd name="T11" fmla="*/ 88 h 794"/>
                <a:gd name="T12" fmla="*/ 177 w 177"/>
                <a:gd name="T13" fmla="*/ 705 h 794"/>
                <a:gd name="T14" fmla="*/ 88 w 177"/>
                <a:gd name="T15" fmla="*/ 794 h 7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7" h="794">
                  <a:moveTo>
                    <a:pt x="88" y="794"/>
                  </a:moveTo>
                  <a:cubicBezTo>
                    <a:pt x="88" y="794"/>
                    <a:pt x="88" y="794"/>
                    <a:pt x="88" y="794"/>
                  </a:cubicBezTo>
                  <a:cubicBezTo>
                    <a:pt x="40" y="794"/>
                    <a:pt x="0" y="754"/>
                    <a:pt x="0" y="705"/>
                  </a:cubicBezTo>
                  <a:cubicBezTo>
                    <a:pt x="0" y="88"/>
                    <a:pt x="0" y="88"/>
                    <a:pt x="0" y="88"/>
                  </a:cubicBezTo>
                  <a:cubicBezTo>
                    <a:pt x="0" y="40"/>
                    <a:pt x="40" y="0"/>
                    <a:pt x="88" y="0"/>
                  </a:cubicBezTo>
                  <a:cubicBezTo>
                    <a:pt x="137" y="0"/>
                    <a:pt x="177" y="40"/>
                    <a:pt x="177" y="88"/>
                  </a:cubicBezTo>
                  <a:cubicBezTo>
                    <a:pt x="177" y="705"/>
                    <a:pt x="177" y="705"/>
                    <a:pt x="177" y="705"/>
                  </a:cubicBezTo>
                  <a:cubicBezTo>
                    <a:pt x="177" y="754"/>
                    <a:pt x="137" y="794"/>
                    <a:pt x="88" y="79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buClr>
                  <a:prstClr val="black"/>
                </a:buClr>
              </a:pPr>
              <a:endParaRPr lang="en-GB" sz="2099" dirty="0">
                <a:solidFill>
                  <a:prstClr val="black"/>
                </a:solidFill>
                <a:latin typeface="Arial"/>
              </a:endParaRPr>
            </a:p>
          </p:txBody>
        </p:sp>
        <p:sp>
          <p:nvSpPr>
            <p:cNvPr id="24" name="Freeform 10"/>
            <p:cNvSpPr>
              <a:spLocks/>
            </p:cNvSpPr>
            <p:nvPr userDrawn="1"/>
          </p:nvSpPr>
          <p:spPr bwMode="auto">
            <a:xfrm>
              <a:off x="12058650" y="4551363"/>
              <a:ext cx="139700" cy="449263"/>
            </a:xfrm>
            <a:custGeom>
              <a:avLst/>
              <a:gdLst>
                <a:gd name="T0" fmla="*/ 44 w 44"/>
                <a:gd name="T1" fmla="*/ 0 h 142"/>
                <a:gd name="T2" fmla="*/ 0 w 44"/>
                <a:gd name="T3" fmla="*/ 42 h 142"/>
                <a:gd name="T4" fmla="*/ 0 w 44"/>
                <a:gd name="T5" fmla="*/ 99 h 142"/>
                <a:gd name="T6" fmla="*/ 44 w 44"/>
                <a:gd name="T7" fmla="*/ 142 h 142"/>
                <a:gd name="T8" fmla="*/ 44 w 44"/>
                <a:gd name="T9" fmla="*/ 0 h 142"/>
              </a:gdLst>
              <a:ahLst/>
              <a:cxnLst>
                <a:cxn ang="0">
                  <a:pos x="T0" y="T1"/>
                </a:cxn>
                <a:cxn ang="0">
                  <a:pos x="T2" y="T3"/>
                </a:cxn>
                <a:cxn ang="0">
                  <a:pos x="T4" y="T5"/>
                </a:cxn>
                <a:cxn ang="0">
                  <a:pos x="T6" y="T7"/>
                </a:cxn>
                <a:cxn ang="0">
                  <a:pos x="T8" y="T9"/>
                </a:cxn>
              </a:cxnLst>
              <a:rect l="0" t="0" r="r" b="b"/>
              <a:pathLst>
                <a:path w="44" h="142">
                  <a:moveTo>
                    <a:pt x="44" y="0"/>
                  </a:moveTo>
                  <a:cubicBezTo>
                    <a:pt x="20" y="0"/>
                    <a:pt x="0" y="19"/>
                    <a:pt x="0" y="42"/>
                  </a:cubicBezTo>
                  <a:cubicBezTo>
                    <a:pt x="0" y="99"/>
                    <a:pt x="0" y="99"/>
                    <a:pt x="0" y="99"/>
                  </a:cubicBezTo>
                  <a:cubicBezTo>
                    <a:pt x="0" y="123"/>
                    <a:pt x="20" y="142"/>
                    <a:pt x="44" y="142"/>
                  </a:cubicBezTo>
                  <a:lnTo>
                    <a:pt x="4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buClr>
                  <a:prstClr val="black"/>
                </a:buClr>
              </a:pPr>
              <a:endParaRPr lang="en-GB" sz="2099" dirty="0">
                <a:solidFill>
                  <a:prstClr val="black"/>
                </a:solidFill>
                <a:latin typeface="Arial"/>
              </a:endParaRPr>
            </a:p>
          </p:txBody>
        </p:sp>
      </p:grpSp>
      <p:grpSp>
        <p:nvGrpSpPr>
          <p:cNvPr id="28" name="Logotype"/>
          <p:cNvGrpSpPr/>
          <p:nvPr userDrawn="1"/>
        </p:nvGrpSpPr>
        <p:grpSpPr>
          <a:xfrm>
            <a:off x="5370278" y="298005"/>
            <a:ext cx="1383679" cy="288542"/>
            <a:chOff x="9501453" y="6148765"/>
            <a:chExt cx="2047875" cy="427037"/>
          </a:xfrm>
          <a:solidFill>
            <a:schemeClr val="bg1"/>
          </a:solidFill>
        </p:grpSpPr>
        <p:sp>
          <p:nvSpPr>
            <p:cNvPr id="29" name="Freeform 5"/>
            <p:cNvSpPr>
              <a:spLocks noEditPoints="1"/>
            </p:cNvSpPr>
            <p:nvPr userDrawn="1"/>
          </p:nvSpPr>
          <p:spPr bwMode="auto">
            <a:xfrm>
              <a:off x="11206428" y="6231315"/>
              <a:ext cx="342900" cy="344487"/>
            </a:xfrm>
            <a:custGeom>
              <a:avLst/>
              <a:gdLst>
                <a:gd name="T0" fmla="*/ 43 w 91"/>
                <a:gd name="T1" fmla="*/ 2 h 91"/>
                <a:gd name="T2" fmla="*/ 2 w 91"/>
                <a:gd name="T3" fmla="*/ 44 h 91"/>
                <a:gd name="T4" fmla="*/ 46 w 91"/>
                <a:gd name="T5" fmla="*/ 91 h 91"/>
                <a:gd name="T6" fmla="*/ 74 w 91"/>
                <a:gd name="T7" fmla="*/ 77 h 91"/>
                <a:gd name="T8" fmla="*/ 74 w 91"/>
                <a:gd name="T9" fmla="*/ 90 h 91"/>
                <a:gd name="T10" fmla="*/ 91 w 91"/>
                <a:gd name="T11" fmla="*/ 90 h 91"/>
                <a:gd name="T12" fmla="*/ 91 w 91"/>
                <a:gd name="T13" fmla="*/ 47 h 91"/>
                <a:gd name="T14" fmla="*/ 43 w 91"/>
                <a:gd name="T15" fmla="*/ 2 h 91"/>
                <a:gd name="T16" fmla="*/ 72 w 91"/>
                <a:gd name="T17" fmla="*/ 48 h 91"/>
                <a:gd name="T18" fmla="*/ 43 w 91"/>
                <a:gd name="T19" fmla="*/ 72 h 91"/>
                <a:gd name="T20" fmla="*/ 21 w 91"/>
                <a:gd name="T21" fmla="*/ 50 h 91"/>
                <a:gd name="T22" fmla="*/ 46 w 91"/>
                <a:gd name="T23" fmla="*/ 21 h 91"/>
                <a:gd name="T24" fmla="*/ 72 w 91"/>
                <a:gd name="T25" fmla="*/ 45 h 91"/>
                <a:gd name="T26" fmla="*/ 72 w 91"/>
                <a:gd name="T27" fmla="*/ 48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1" h="91">
                  <a:moveTo>
                    <a:pt x="43" y="2"/>
                  </a:moveTo>
                  <a:cubicBezTo>
                    <a:pt x="21" y="4"/>
                    <a:pt x="3" y="22"/>
                    <a:pt x="2" y="44"/>
                  </a:cubicBezTo>
                  <a:cubicBezTo>
                    <a:pt x="0" y="70"/>
                    <a:pt x="21" y="91"/>
                    <a:pt x="46" y="91"/>
                  </a:cubicBezTo>
                  <a:cubicBezTo>
                    <a:pt x="56" y="91"/>
                    <a:pt x="68" y="87"/>
                    <a:pt x="74" y="77"/>
                  </a:cubicBezTo>
                  <a:cubicBezTo>
                    <a:pt x="74" y="90"/>
                    <a:pt x="74" y="90"/>
                    <a:pt x="74" y="90"/>
                  </a:cubicBezTo>
                  <a:cubicBezTo>
                    <a:pt x="91" y="90"/>
                    <a:pt x="91" y="90"/>
                    <a:pt x="91" y="90"/>
                  </a:cubicBezTo>
                  <a:cubicBezTo>
                    <a:pt x="91" y="47"/>
                    <a:pt x="91" y="47"/>
                    <a:pt x="91" y="47"/>
                  </a:cubicBezTo>
                  <a:cubicBezTo>
                    <a:pt x="91" y="20"/>
                    <a:pt x="69" y="0"/>
                    <a:pt x="43" y="2"/>
                  </a:cubicBezTo>
                  <a:close/>
                  <a:moveTo>
                    <a:pt x="72" y="48"/>
                  </a:moveTo>
                  <a:cubicBezTo>
                    <a:pt x="71" y="63"/>
                    <a:pt x="58" y="74"/>
                    <a:pt x="43" y="72"/>
                  </a:cubicBezTo>
                  <a:cubicBezTo>
                    <a:pt x="32" y="71"/>
                    <a:pt x="22" y="61"/>
                    <a:pt x="21" y="50"/>
                  </a:cubicBezTo>
                  <a:cubicBezTo>
                    <a:pt x="19" y="34"/>
                    <a:pt x="31" y="21"/>
                    <a:pt x="46" y="21"/>
                  </a:cubicBezTo>
                  <a:cubicBezTo>
                    <a:pt x="60" y="21"/>
                    <a:pt x="71" y="32"/>
                    <a:pt x="72" y="45"/>
                  </a:cubicBezTo>
                  <a:lnTo>
                    <a:pt x="72" y="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buClr>
                  <a:prstClr val="black"/>
                </a:buClr>
              </a:pPr>
              <a:endParaRPr lang="en-US" sz="2099" dirty="0">
                <a:solidFill>
                  <a:prstClr val="black"/>
                </a:solidFill>
                <a:latin typeface="Arial"/>
              </a:endParaRPr>
            </a:p>
          </p:txBody>
        </p:sp>
        <p:sp>
          <p:nvSpPr>
            <p:cNvPr id="30" name="Freeform 6"/>
            <p:cNvSpPr>
              <a:spLocks noEditPoints="1"/>
            </p:cNvSpPr>
            <p:nvPr userDrawn="1"/>
          </p:nvSpPr>
          <p:spPr bwMode="auto">
            <a:xfrm>
              <a:off x="10849241" y="6236077"/>
              <a:ext cx="334963" cy="339725"/>
            </a:xfrm>
            <a:custGeom>
              <a:avLst/>
              <a:gdLst>
                <a:gd name="T0" fmla="*/ 44 w 89"/>
                <a:gd name="T1" fmla="*/ 1 h 90"/>
                <a:gd name="T2" fmla="*/ 0 w 89"/>
                <a:gd name="T3" fmla="*/ 46 h 90"/>
                <a:gd name="T4" fmla="*/ 45 w 89"/>
                <a:gd name="T5" fmla="*/ 90 h 90"/>
                <a:gd name="T6" fmla="*/ 86 w 89"/>
                <a:gd name="T7" fmla="*/ 63 h 90"/>
                <a:gd name="T8" fmla="*/ 69 w 89"/>
                <a:gd name="T9" fmla="*/ 58 h 90"/>
                <a:gd name="T10" fmla="*/ 50 w 89"/>
                <a:gd name="T11" fmla="*/ 72 h 90"/>
                <a:gd name="T12" fmla="*/ 22 w 89"/>
                <a:gd name="T13" fmla="*/ 59 h 90"/>
                <a:gd name="T14" fmla="*/ 89 w 89"/>
                <a:gd name="T15" fmla="*/ 41 h 90"/>
                <a:gd name="T16" fmla="*/ 44 w 89"/>
                <a:gd name="T17" fmla="*/ 1 h 90"/>
                <a:gd name="T18" fmla="*/ 19 w 89"/>
                <a:gd name="T19" fmla="*/ 44 h 90"/>
                <a:gd name="T20" fmla="*/ 36 w 89"/>
                <a:gd name="T21" fmla="*/ 19 h 90"/>
                <a:gd name="T22" fmla="*/ 67 w 89"/>
                <a:gd name="T23" fmla="*/ 31 h 90"/>
                <a:gd name="T24" fmla="*/ 19 w 89"/>
                <a:gd name="T25" fmla="*/ 44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9" h="90">
                  <a:moveTo>
                    <a:pt x="44" y="1"/>
                  </a:moveTo>
                  <a:cubicBezTo>
                    <a:pt x="20" y="2"/>
                    <a:pt x="0" y="20"/>
                    <a:pt x="0" y="46"/>
                  </a:cubicBezTo>
                  <a:cubicBezTo>
                    <a:pt x="0" y="70"/>
                    <a:pt x="20" y="90"/>
                    <a:pt x="45" y="90"/>
                  </a:cubicBezTo>
                  <a:cubicBezTo>
                    <a:pt x="62" y="90"/>
                    <a:pt x="79" y="80"/>
                    <a:pt x="86" y="63"/>
                  </a:cubicBezTo>
                  <a:cubicBezTo>
                    <a:pt x="69" y="58"/>
                    <a:pt x="69" y="58"/>
                    <a:pt x="69" y="58"/>
                  </a:cubicBezTo>
                  <a:cubicBezTo>
                    <a:pt x="66" y="65"/>
                    <a:pt x="58" y="71"/>
                    <a:pt x="50" y="72"/>
                  </a:cubicBezTo>
                  <a:cubicBezTo>
                    <a:pt x="38" y="75"/>
                    <a:pt x="26" y="67"/>
                    <a:pt x="22" y="59"/>
                  </a:cubicBezTo>
                  <a:cubicBezTo>
                    <a:pt x="89" y="41"/>
                    <a:pt x="89" y="41"/>
                    <a:pt x="89" y="41"/>
                  </a:cubicBezTo>
                  <a:cubicBezTo>
                    <a:pt x="87" y="24"/>
                    <a:pt x="72" y="0"/>
                    <a:pt x="44" y="1"/>
                  </a:cubicBezTo>
                  <a:close/>
                  <a:moveTo>
                    <a:pt x="19" y="44"/>
                  </a:moveTo>
                  <a:cubicBezTo>
                    <a:pt x="19" y="34"/>
                    <a:pt x="24" y="24"/>
                    <a:pt x="36" y="19"/>
                  </a:cubicBezTo>
                  <a:cubicBezTo>
                    <a:pt x="50" y="14"/>
                    <a:pt x="62" y="21"/>
                    <a:pt x="67" y="31"/>
                  </a:cubicBezTo>
                  <a:lnTo>
                    <a:pt x="19" y="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buClr>
                  <a:prstClr val="black"/>
                </a:buClr>
              </a:pPr>
              <a:endParaRPr lang="en-US" sz="2099" dirty="0">
                <a:solidFill>
                  <a:prstClr val="black"/>
                </a:solidFill>
                <a:latin typeface="Arial"/>
              </a:endParaRPr>
            </a:p>
          </p:txBody>
        </p:sp>
        <p:sp>
          <p:nvSpPr>
            <p:cNvPr id="31" name="Freeform 7"/>
            <p:cNvSpPr>
              <a:spLocks/>
            </p:cNvSpPr>
            <p:nvPr userDrawn="1"/>
          </p:nvSpPr>
          <p:spPr bwMode="auto">
            <a:xfrm>
              <a:off x="10292028" y="6239252"/>
              <a:ext cx="166688" cy="333375"/>
            </a:xfrm>
            <a:custGeom>
              <a:avLst/>
              <a:gdLst>
                <a:gd name="T0" fmla="*/ 44 w 44"/>
                <a:gd name="T1" fmla="*/ 18 h 88"/>
                <a:gd name="T2" fmla="*/ 44 w 44"/>
                <a:gd name="T3" fmla="*/ 0 h 88"/>
                <a:gd name="T4" fmla="*/ 19 w 44"/>
                <a:gd name="T5" fmla="*/ 13 h 88"/>
                <a:gd name="T6" fmla="*/ 19 w 44"/>
                <a:gd name="T7" fmla="*/ 3 h 88"/>
                <a:gd name="T8" fmla="*/ 0 w 44"/>
                <a:gd name="T9" fmla="*/ 3 h 88"/>
                <a:gd name="T10" fmla="*/ 0 w 44"/>
                <a:gd name="T11" fmla="*/ 44 h 88"/>
                <a:gd name="T12" fmla="*/ 0 w 44"/>
                <a:gd name="T13" fmla="*/ 88 h 88"/>
                <a:gd name="T14" fmla="*/ 20 w 44"/>
                <a:gd name="T15" fmla="*/ 88 h 88"/>
                <a:gd name="T16" fmla="*/ 20 w 44"/>
                <a:gd name="T17" fmla="*/ 46 h 88"/>
                <a:gd name="T18" fmla="*/ 44 w 44"/>
                <a:gd name="T19" fmla="*/ 1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 h="88">
                  <a:moveTo>
                    <a:pt x="44" y="18"/>
                  </a:moveTo>
                  <a:cubicBezTo>
                    <a:pt x="44" y="0"/>
                    <a:pt x="44" y="0"/>
                    <a:pt x="44" y="0"/>
                  </a:cubicBezTo>
                  <a:cubicBezTo>
                    <a:pt x="28" y="0"/>
                    <a:pt x="22" y="8"/>
                    <a:pt x="19" y="13"/>
                  </a:cubicBezTo>
                  <a:cubicBezTo>
                    <a:pt x="19" y="3"/>
                    <a:pt x="19" y="3"/>
                    <a:pt x="19" y="3"/>
                  </a:cubicBezTo>
                  <a:cubicBezTo>
                    <a:pt x="0" y="3"/>
                    <a:pt x="0" y="3"/>
                    <a:pt x="0" y="3"/>
                  </a:cubicBezTo>
                  <a:cubicBezTo>
                    <a:pt x="0" y="44"/>
                    <a:pt x="0" y="44"/>
                    <a:pt x="0" y="44"/>
                  </a:cubicBezTo>
                  <a:cubicBezTo>
                    <a:pt x="0" y="88"/>
                    <a:pt x="0" y="88"/>
                    <a:pt x="0" y="88"/>
                  </a:cubicBezTo>
                  <a:cubicBezTo>
                    <a:pt x="20" y="88"/>
                    <a:pt x="20" y="88"/>
                    <a:pt x="20" y="88"/>
                  </a:cubicBezTo>
                  <a:cubicBezTo>
                    <a:pt x="20" y="62"/>
                    <a:pt x="20" y="62"/>
                    <a:pt x="20" y="46"/>
                  </a:cubicBezTo>
                  <a:cubicBezTo>
                    <a:pt x="20" y="26"/>
                    <a:pt x="31" y="19"/>
                    <a:pt x="44"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buClr>
                  <a:prstClr val="black"/>
                </a:buClr>
              </a:pPr>
              <a:endParaRPr lang="en-US" sz="2099" dirty="0">
                <a:solidFill>
                  <a:prstClr val="black"/>
                </a:solidFill>
                <a:latin typeface="Arial"/>
              </a:endParaRPr>
            </a:p>
          </p:txBody>
        </p:sp>
        <p:sp>
          <p:nvSpPr>
            <p:cNvPr id="32" name="Freeform 8"/>
            <p:cNvSpPr>
              <a:spLocks/>
            </p:cNvSpPr>
            <p:nvPr userDrawn="1"/>
          </p:nvSpPr>
          <p:spPr bwMode="auto">
            <a:xfrm>
              <a:off x="9501453" y="6182102"/>
              <a:ext cx="369888" cy="390525"/>
            </a:xfrm>
            <a:custGeom>
              <a:avLst/>
              <a:gdLst>
                <a:gd name="T0" fmla="*/ 185 w 233"/>
                <a:gd name="T1" fmla="*/ 165 h 246"/>
                <a:gd name="T2" fmla="*/ 48 w 233"/>
                <a:gd name="T3" fmla="*/ 0 h 246"/>
                <a:gd name="T4" fmla="*/ 0 w 233"/>
                <a:gd name="T5" fmla="*/ 0 h 246"/>
                <a:gd name="T6" fmla="*/ 0 w 233"/>
                <a:gd name="T7" fmla="*/ 246 h 246"/>
                <a:gd name="T8" fmla="*/ 50 w 233"/>
                <a:gd name="T9" fmla="*/ 246 h 246"/>
                <a:gd name="T10" fmla="*/ 50 w 233"/>
                <a:gd name="T11" fmla="*/ 81 h 246"/>
                <a:gd name="T12" fmla="*/ 190 w 233"/>
                <a:gd name="T13" fmla="*/ 246 h 246"/>
                <a:gd name="T14" fmla="*/ 233 w 233"/>
                <a:gd name="T15" fmla="*/ 246 h 246"/>
                <a:gd name="T16" fmla="*/ 233 w 233"/>
                <a:gd name="T17" fmla="*/ 0 h 246"/>
                <a:gd name="T18" fmla="*/ 185 w 233"/>
                <a:gd name="T19" fmla="*/ 0 h 246"/>
                <a:gd name="T20" fmla="*/ 185 w 233"/>
                <a:gd name="T21" fmla="*/ 165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3" h="246">
                  <a:moveTo>
                    <a:pt x="185" y="165"/>
                  </a:moveTo>
                  <a:lnTo>
                    <a:pt x="48" y="0"/>
                  </a:lnTo>
                  <a:lnTo>
                    <a:pt x="0" y="0"/>
                  </a:lnTo>
                  <a:lnTo>
                    <a:pt x="0" y="246"/>
                  </a:lnTo>
                  <a:lnTo>
                    <a:pt x="50" y="246"/>
                  </a:lnTo>
                  <a:lnTo>
                    <a:pt x="50" y="81"/>
                  </a:lnTo>
                  <a:lnTo>
                    <a:pt x="190" y="246"/>
                  </a:lnTo>
                  <a:lnTo>
                    <a:pt x="233" y="246"/>
                  </a:lnTo>
                  <a:lnTo>
                    <a:pt x="233" y="0"/>
                  </a:lnTo>
                  <a:lnTo>
                    <a:pt x="185" y="0"/>
                  </a:lnTo>
                  <a:lnTo>
                    <a:pt x="185" y="16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buClr>
                  <a:prstClr val="black"/>
                </a:buClr>
              </a:pPr>
              <a:endParaRPr lang="en-US" sz="2099" dirty="0">
                <a:solidFill>
                  <a:prstClr val="black"/>
                </a:solidFill>
                <a:latin typeface="Arial"/>
              </a:endParaRPr>
            </a:p>
          </p:txBody>
        </p:sp>
        <p:sp>
          <p:nvSpPr>
            <p:cNvPr id="33" name="Freeform 9"/>
            <p:cNvSpPr>
              <a:spLocks noEditPoints="1"/>
            </p:cNvSpPr>
            <p:nvPr userDrawn="1"/>
          </p:nvSpPr>
          <p:spPr bwMode="auto">
            <a:xfrm>
              <a:off x="10461891" y="6148765"/>
              <a:ext cx="342900" cy="427037"/>
            </a:xfrm>
            <a:custGeom>
              <a:avLst/>
              <a:gdLst>
                <a:gd name="T0" fmla="*/ 91 w 91"/>
                <a:gd name="T1" fmla="*/ 0 h 113"/>
                <a:gd name="T2" fmla="*/ 73 w 91"/>
                <a:gd name="T3" fmla="*/ 0 h 113"/>
                <a:gd name="T4" fmla="*/ 73 w 91"/>
                <a:gd name="T5" fmla="*/ 34 h 113"/>
                <a:gd name="T6" fmla="*/ 43 w 91"/>
                <a:gd name="T7" fmla="*/ 24 h 113"/>
                <a:gd name="T8" fmla="*/ 2 w 91"/>
                <a:gd name="T9" fmla="*/ 66 h 113"/>
                <a:gd name="T10" fmla="*/ 46 w 91"/>
                <a:gd name="T11" fmla="*/ 113 h 113"/>
                <a:gd name="T12" fmla="*/ 74 w 91"/>
                <a:gd name="T13" fmla="*/ 101 h 113"/>
                <a:gd name="T14" fmla="*/ 74 w 91"/>
                <a:gd name="T15" fmla="*/ 112 h 113"/>
                <a:gd name="T16" fmla="*/ 91 w 91"/>
                <a:gd name="T17" fmla="*/ 112 h 113"/>
                <a:gd name="T18" fmla="*/ 91 w 91"/>
                <a:gd name="T19" fmla="*/ 69 h 113"/>
                <a:gd name="T20" fmla="*/ 91 w 91"/>
                <a:gd name="T21" fmla="*/ 69 h 113"/>
                <a:gd name="T22" fmla="*/ 91 w 91"/>
                <a:gd name="T23" fmla="*/ 68 h 113"/>
                <a:gd name="T24" fmla="*/ 91 w 91"/>
                <a:gd name="T25" fmla="*/ 0 h 113"/>
                <a:gd name="T26" fmla="*/ 72 w 91"/>
                <a:gd name="T27" fmla="*/ 70 h 113"/>
                <a:gd name="T28" fmla="*/ 43 w 91"/>
                <a:gd name="T29" fmla="*/ 94 h 113"/>
                <a:gd name="T30" fmla="*/ 21 w 91"/>
                <a:gd name="T31" fmla="*/ 72 h 113"/>
                <a:gd name="T32" fmla="*/ 46 w 91"/>
                <a:gd name="T33" fmla="*/ 43 h 113"/>
                <a:gd name="T34" fmla="*/ 72 w 91"/>
                <a:gd name="T35" fmla="*/ 67 h 113"/>
                <a:gd name="T36" fmla="*/ 72 w 91"/>
                <a:gd name="T37" fmla="*/ 7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1" h="113">
                  <a:moveTo>
                    <a:pt x="91" y="0"/>
                  </a:moveTo>
                  <a:cubicBezTo>
                    <a:pt x="73" y="0"/>
                    <a:pt x="73" y="0"/>
                    <a:pt x="73" y="0"/>
                  </a:cubicBezTo>
                  <a:cubicBezTo>
                    <a:pt x="73" y="34"/>
                    <a:pt x="73" y="34"/>
                    <a:pt x="73" y="34"/>
                  </a:cubicBezTo>
                  <a:cubicBezTo>
                    <a:pt x="68" y="28"/>
                    <a:pt x="55" y="23"/>
                    <a:pt x="43" y="24"/>
                  </a:cubicBezTo>
                  <a:cubicBezTo>
                    <a:pt x="21" y="26"/>
                    <a:pt x="3" y="44"/>
                    <a:pt x="2" y="66"/>
                  </a:cubicBezTo>
                  <a:cubicBezTo>
                    <a:pt x="0" y="92"/>
                    <a:pt x="21" y="113"/>
                    <a:pt x="46" y="113"/>
                  </a:cubicBezTo>
                  <a:cubicBezTo>
                    <a:pt x="56" y="113"/>
                    <a:pt x="69" y="109"/>
                    <a:pt x="74" y="101"/>
                  </a:cubicBezTo>
                  <a:cubicBezTo>
                    <a:pt x="74" y="112"/>
                    <a:pt x="74" y="112"/>
                    <a:pt x="74" y="112"/>
                  </a:cubicBezTo>
                  <a:cubicBezTo>
                    <a:pt x="91" y="112"/>
                    <a:pt x="91" y="112"/>
                    <a:pt x="91" y="112"/>
                  </a:cubicBezTo>
                  <a:cubicBezTo>
                    <a:pt x="91" y="69"/>
                    <a:pt x="91" y="69"/>
                    <a:pt x="91" y="69"/>
                  </a:cubicBezTo>
                  <a:cubicBezTo>
                    <a:pt x="91" y="69"/>
                    <a:pt x="91" y="69"/>
                    <a:pt x="91" y="69"/>
                  </a:cubicBezTo>
                  <a:cubicBezTo>
                    <a:pt x="91" y="68"/>
                    <a:pt x="91" y="68"/>
                    <a:pt x="91" y="68"/>
                  </a:cubicBezTo>
                  <a:lnTo>
                    <a:pt x="91" y="0"/>
                  </a:lnTo>
                  <a:close/>
                  <a:moveTo>
                    <a:pt x="72" y="70"/>
                  </a:moveTo>
                  <a:cubicBezTo>
                    <a:pt x="71" y="85"/>
                    <a:pt x="58" y="96"/>
                    <a:pt x="43" y="94"/>
                  </a:cubicBezTo>
                  <a:cubicBezTo>
                    <a:pt x="32" y="93"/>
                    <a:pt x="22" y="83"/>
                    <a:pt x="21" y="72"/>
                  </a:cubicBezTo>
                  <a:cubicBezTo>
                    <a:pt x="19" y="56"/>
                    <a:pt x="31" y="43"/>
                    <a:pt x="46" y="43"/>
                  </a:cubicBezTo>
                  <a:cubicBezTo>
                    <a:pt x="60" y="43"/>
                    <a:pt x="71" y="54"/>
                    <a:pt x="72" y="67"/>
                  </a:cubicBezTo>
                  <a:lnTo>
                    <a:pt x="72"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buClr>
                  <a:prstClr val="black"/>
                </a:buClr>
              </a:pPr>
              <a:endParaRPr lang="en-US" sz="2099" dirty="0">
                <a:solidFill>
                  <a:prstClr val="black"/>
                </a:solidFill>
                <a:latin typeface="Arial"/>
              </a:endParaRPr>
            </a:p>
          </p:txBody>
        </p:sp>
        <p:sp>
          <p:nvSpPr>
            <p:cNvPr id="34" name="Freeform 10"/>
            <p:cNvSpPr>
              <a:spLocks noEditPoints="1"/>
            </p:cNvSpPr>
            <p:nvPr userDrawn="1"/>
          </p:nvSpPr>
          <p:spPr bwMode="auto">
            <a:xfrm>
              <a:off x="9912616" y="6239252"/>
              <a:ext cx="338138" cy="336550"/>
            </a:xfrm>
            <a:custGeom>
              <a:avLst/>
              <a:gdLst>
                <a:gd name="T0" fmla="*/ 45 w 90"/>
                <a:gd name="T1" fmla="*/ 0 h 89"/>
                <a:gd name="T2" fmla="*/ 0 w 90"/>
                <a:gd name="T3" fmla="*/ 45 h 89"/>
                <a:gd name="T4" fmla="*/ 45 w 90"/>
                <a:gd name="T5" fmla="*/ 89 h 89"/>
                <a:gd name="T6" fmla="*/ 90 w 90"/>
                <a:gd name="T7" fmla="*/ 45 h 89"/>
                <a:gd name="T8" fmla="*/ 45 w 90"/>
                <a:gd name="T9" fmla="*/ 0 h 89"/>
                <a:gd name="T10" fmla="*/ 45 w 90"/>
                <a:gd name="T11" fmla="*/ 70 h 89"/>
                <a:gd name="T12" fmla="*/ 19 w 90"/>
                <a:gd name="T13" fmla="*/ 45 h 89"/>
                <a:gd name="T14" fmla="*/ 45 w 90"/>
                <a:gd name="T15" fmla="*/ 19 h 89"/>
                <a:gd name="T16" fmla="*/ 71 w 90"/>
                <a:gd name="T17" fmla="*/ 45 h 89"/>
                <a:gd name="T18" fmla="*/ 45 w 90"/>
                <a:gd name="T19" fmla="*/ 7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0" h="89">
                  <a:moveTo>
                    <a:pt x="45" y="0"/>
                  </a:moveTo>
                  <a:cubicBezTo>
                    <a:pt x="20" y="0"/>
                    <a:pt x="0" y="20"/>
                    <a:pt x="0" y="45"/>
                  </a:cubicBezTo>
                  <a:cubicBezTo>
                    <a:pt x="0" y="69"/>
                    <a:pt x="20" y="89"/>
                    <a:pt x="45" y="89"/>
                  </a:cubicBezTo>
                  <a:cubicBezTo>
                    <a:pt x="70" y="89"/>
                    <a:pt x="90" y="69"/>
                    <a:pt x="90" y="45"/>
                  </a:cubicBezTo>
                  <a:cubicBezTo>
                    <a:pt x="90" y="20"/>
                    <a:pt x="70" y="0"/>
                    <a:pt x="45" y="0"/>
                  </a:cubicBezTo>
                  <a:close/>
                  <a:moveTo>
                    <a:pt x="45" y="70"/>
                  </a:moveTo>
                  <a:cubicBezTo>
                    <a:pt x="31" y="70"/>
                    <a:pt x="19" y="59"/>
                    <a:pt x="19" y="45"/>
                  </a:cubicBezTo>
                  <a:cubicBezTo>
                    <a:pt x="19" y="30"/>
                    <a:pt x="31" y="19"/>
                    <a:pt x="45" y="19"/>
                  </a:cubicBezTo>
                  <a:cubicBezTo>
                    <a:pt x="59" y="19"/>
                    <a:pt x="71" y="30"/>
                    <a:pt x="71" y="45"/>
                  </a:cubicBezTo>
                  <a:cubicBezTo>
                    <a:pt x="71" y="59"/>
                    <a:pt x="59" y="70"/>
                    <a:pt x="45" y="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buClr>
                  <a:prstClr val="black"/>
                </a:buClr>
              </a:pPr>
              <a:endParaRPr lang="en-US" sz="2099" dirty="0">
                <a:solidFill>
                  <a:prstClr val="black"/>
                </a:solidFill>
                <a:latin typeface="Arial"/>
              </a:endParaRPr>
            </a:p>
          </p:txBody>
        </p:sp>
      </p:grpSp>
    </p:spTree>
    <p:extLst>
      <p:ext uri="{BB962C8B-B14F-4D97-AF65-F5344CB8AC3E}">
        <p14:creationId xmlns:p14="http://schemas.microsoft.com/office/powerpoint/2010/main" val="57595970"/>
      </p:ext>
    </p:extLst>
  </p:cSld>
  <p:clrMapOvr>
    <a:masterClrMapping/>
  </p:clrMapOvr>
</p:sldLayout>
</file>

<file path=ppt/slideLayouts/slideLayout420.xml><?xml version="1.0" encoding="utf-8"?>
<p:sldLayout xmlns:a="http://schemas.openxmlformats.org/drawingml/2006/main" xmlns:r="http://schemas.openxmlformats.org/officeDocument/2006/relationships" xmlns:p="http://schemas.openxmlformats.org/presentationml/2006/main" preserve="1" userDrawn="1">
  <p:cSld name="Chapter Divider Pulse Pattern">
    <p:bg>
      <p:bgPr>
        <a:solidFill>
          <a:srgbClr val="FDECE4"/>
        </a:solidFill>
        <a:effectLst/>
      </p:bgPr>
    </p:bg>
    <p:spTree>
      <p:nvGrpSpPr>
        <p:cNvPr id="1" name=""/>
        <p:cNvGrpSpPr/>
        <p:nvPr/>
      </p:nvGrpSpPr>
      <p:grpSpPr>
        <a:xfrm>
          <a:off x="0" y="0"/>
          <a:ext cx="0" cy="0"/>
          <a:chOff x="0" y="0"/>
          <a:chExt cx="0" cy="0"/>
        </a:xfrm>
      </p:grpSpPr>
      <p:sp useBgFill="1">
        <p:nvSpPr>
          <p:cNvPr id="53" name="Picture Placeholder 5"/>
          <p:cNvSpPr>
            <a:spLocks noGrp="1"/>
          </p:cNvSpPr>
          <p:nvPr>
            <p:ph type="pic" sz="quarter" idx="15" hasCustomPrompt="1"/>
          </p:nvPr>
        </p:nvSpPr>
        <p:spPr>
          <a:xfrm>
            <a:off x="1" y="0"/>
            <a:ext cx="12192000" cy="6858000"/>
          </a:xfrm>
        </p:spPr>
        <p:txBody>
          <a:bodyPr anchor="ctr" anchorCtr="0"/>
          <a:lstStyle>
            <a:lvl1pPr marL="0" marR="0" indent="0" algn="ctr" defTabSz="1087180" rtl="0" eaLnBrk="1" fontAlgn="auto" latinLnBrk="0" hangingPunct="1">
              <a:lnSpc>
                <a:spcPct val="100000"/>
              </a:lnSpc>
              <a:spcBef>
                <a:spcPts val="1200"/>
              </a:spcBef>
              <a:spcAft>
                <a:spcPts val="0"/>
              </a:spcAft>
              <a:buClrTx/>
              <a:buSzTx/>
              <a:buFont typeface="Arial" pitchFamily="34" charset="0"/>
              <a:buNone/>
              <a:tabLst/>
              <a:defRPr>
                <a:solidFill>
                  <a:schemeClr val="tx1"/>
                </a:solidFill>
              </a:defRPr>
            </a:lvl1pPr>
          </a:lstStyle>
          <a:p>
            <a:r>
              <a:rPr lang="en-GB" dirty="0"/>
              <a:t>Insert picture by using Nordea Image Bank button or use as pink slide</a:t>
            </a:r>
          </a:p>
        </p:txBody>
      </p:sp>
      <p:sp>
        <p:nvSpPr>
          <p:cNvPr id="2" name="Title 1"/>
          <p:cNvSpPr>
            <a:spLocks noGrp="1"/>
          </p:cNvSpPr>
          <p:nvPr>
            <p:ph type="title"/>
          </p:nvPr>
        </p:nvSpPr>
        <p:spPr>
          <a:xfrm>
            <a:off x="1871531" y="1090548"/>
            <a:ext cx="8400000" cy="1000568"/>
          </a:xfrm>
        </p:spPr>
        <p:txBody>
          <a:bodyPr anchor="b" anchorCtr="0">
            <a:noAutofit/>
          </a:bodyPr>
          <a:lstStyle>
            <a:lvl1pPr algn="ctr">
              <a:defRPr sz="2895" b="1" cap="none" baseline="0">
                <a:solidFill>
                  <a:schemeClr val="bg2"/>
                </a:solidFill>
              </a:defRPr>
            </a:lvl1pPr>
          </a:lstStyle>
          <a:p>
            <a:r>
              <a:rPr lang="en-GB" dirty="0"/>
              <a:t>Click to edit Master title style</a:t>
            </a:r>
          </a:p>
        </p:txBody>
      </p:sp>
      <p:sp>
        <p:nvSpPr>
          <p:cNvPr id="3" name="Text Placeholder 2"/>
          <p:cNvSpPr>
            <a:spLocks noGrp="1"/>
          </p:cNvSpPr>
          <p:nvPr>
            <p:ph type="body" idx="1"/>
          </p:nvPr>
        </p:nvSpPr>
        <p:spPr>
          <a:xfrm>
            <a:off x="1871531" y="2160000"/>
            <a:ext cx="8400000" cy="720000"/>
          </a:xfrm>
        </p:spPr>
        <p:txBody>
          <a:bodyPr anchor="t" anchorCtr="0">
            <a:noAutofit/>
          </a:bodyPr>
          <a:lstStyle>
            <a:lvl1pPr marL="0" indent="0" algn="ctr">
              <a:buNone/>
              <a:defRPr sz="1896" b="1">
                <a:solidFill>
                  <a:schemeClr val="tx2"/>
                </a:solidFill>
              </a:defRPr>
            </a:lvl1pPr>
            <a:lvl2pPr marL="543591" indent="0">
              <a:buNone/>
              <a:defRPr sz="2096">
                <a:solidFill>
                  <a:schemeClr val="tx1">
                    <a:tint val="75000"/>
                  </a:schemeClr>
                </a:solidFill>
              </a:defRPr>
            </a:lvl2pPr>
            <a:lvl3pPr marL="1087180" indent="0">
              <a:buNone/>
              <a:defRPr sz="1896">
                <a:solidFill>
                  <a:schemeClr val="tx1">
                    <a:tint val="75000"/>
                  </a:schemeClr>
                </a:solidFill>
              </a:defRPr>
            </a:lvl3pPr>
            <a:lvl4pPr marL="1630769" indent="0">
              <a:buNone/>
              <a:defRPr sz="1696">
                <a:solidFill>
                  <a:schemeClr val="tx1">
                    <a:tint val="75000"/>
                  </a:schemeClr>
                </a:solidFill>
              </a:defRPr>
            </a:lvl4pPr>
            <a:lvl5pPr marL="2174359" indent="0">
              <a:buNone/>
              <a:defRPr sz="1696">
                <a:solidFill>
                  <a:schemeClr val="tx1">
                    <a:tint val="75000"/>
                  </a:schemeClr>
                </a:solidFill>
              </a:defRPr>
            </a:lvl5pPr>
            <a:lvl6pPr marL="2717951" indent="0">
              <a:buNone/>
              <a:defRPr sz="1696">
                <a:solidFill>
                  <a:schemeClr val="tx1">
                    <a:tint val="75000"/>
                  </a:schemeClr>
                </a:solidFill>
              </a:defRPr>
            </a:lvl6pPr>
            <a:lvl7pPr marL="3261540" indent="0">
              <a:buNone/>
              <a:defRPr sz="1696">
                <a:solidFill>
                  <a:schemeClr val="tx1">
                    <a:tint val="75000"/>
                  </a:schemeClr>
                </a:solidFill>
              </a:defRPr>
            </a:lvl7pPr>
            <a:lvl8pPr marL="3805130" indent="0">
              <a:buNone/>
              <a:defRPr sz="1696">
                <a:solidFill>
                  <a:schemeClr val="tx1">
                    <a:tint val="75000"/>
                  </a:schemeClr>
                </a:solidFill>
              </a:defRPr>
            </a:lvl8pPr>
            <a:lvl9pPr marL="4348720" indent="0">
              <a:buNone/>
              <a:defRPr sz="1696">
                <a:solidFill>
                  <a:schemeClr val="tx1">
                    <a:tint val="75000"/>
                  </a:schemeClr>
                </a:solidFill>
              </a:defRPr>
            </a:lvl9pPr>
          </a:lstStyle>
          <a:p>
            <a:pPr lvl="0"/>
            <a:r>
              <a:rPr lang="en-GB" dirty="0"/>
              <a:t>Click to edit Master text styles</a:t>
            </a:r>
          </a:p>
        </p:txBody>
      </p:sp>
      <p:grpSp>
        <p:nvGrpSpPr>
          <p:cNvPr id="28" name="Pulse"/>
          <p:cNvGrpSpPr/>
          <p:nvPr userDrawn="1"/>
        </p:nvGrpSpPr>
        <p:grpSpPr>
          <a:xfrm>
            <a:off x="4" y="2990167"/>
            <a:ext cx="12200823" cy="3558351"/>
            <a:chOff x="0" y="2990850"/>
            <a:chExt cx="12204700" cy="3559175"/>
          </a:xfrm>
          <a:solidFill>
            <a:srgbClr val="0000A0"/>
          </a:solidFill>
        </p:grpSpPr>
        <p:sp>
          <p:nvSpPr>
            <p:cNvPr id="29" name="Freeform 5"/>
            <p:cNvSpPr>
              <a:spLocks/>
            </p:cNvSpPr>
            <p:nvPr userDrawn="1"/>
          </p:nvSpPr>
          <p:spPr bwMode="auto">
            <a:xfrm>
              <a:off x="1820863" y="4627563"/>
              <a:ext cx="260350" cy="439738"/>
            </a:xfrm>
            <a:custGeom>
              <a:avLst/>
              <a:gdLst>
                <a:gd name="T0" fmla="*/ 41 w 82"/>
                <a:gd name="T1" fmla="*/ 138 h 138"/>
                <a:gd name="T2" fmla="*/ 41 w 82"/>
                <a:gd name="T3" fmla="*/ 138 h 138"/>
                <a:gd name="T4" fmla="*/ 0 w 82"/>
                <a:gd name="T5" fmla="*/ 96 h 138"/>
                <a:gd name="T6" fmla="*/ 0 w 82"/>
                <a:gd name="T7" fmla="*/ 41 h 138"/>
                <a:gd name="T8" fmla="*/ 41 w 82"/>
                <a:gd name="T9" fmla="*/ 0 h 138"/>
                <a:gd name="T10" fmla="*/ 82 w 82"/>
                <a:gd name="T11" fmla="*/ 41 h 138"/>
                <a:gd name="T12" fmla="*/ 82 w 82"/>
                <a:gd name="T13" fmla="*/ 96 h 138"/>
                <a:gd name="T14" fmla="*/ 41 w 82"/>
                <a:gd name="T15" fmla="*/ 138 h 13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138">
                  <a:moveTo>
                    <a:pt x="41" y="138"/>
                  </a:moveTo>
                  <a:cubicBezTo>
                    <a:pt x="41" y="138"/>
                    <a:pt x="41" y="138"/>
                    <a:pt x="41" y="138"/>
                  </a:cubicBezTo>
                  <a:cubicBezTo>
                    <a:pt x="19" y="138"/>
                    <a:pt x="0" y="119"/>
                    <a:pt x="0" y="96"/>
                  </a:cubicBezTo>
                  <a:cubicBezTo>
                    <a:pt x="0" y="41"/>
                    <a:pt x="0" y="41"/>
                    <a:pt x="0" y="41"/>
                  </a:cubicBezTo>
                  <a:cubicBezTo>
                    <a:pt x="0" y="19"/>
                    <a:pt x="19" y="0"/>
                    <a:pt x="41" y="0"/>
                  </a:cubicBezTo>
                  <a:cubicBezTo>
                    <a:pt x="64" y="0"/>
                    <a:pt x="82" y="19"/>
                    <a:pt x="82" y="41"/>
                  </a:cubicBezTo>
                  <a:cubicBezTo>
                    <a:pt x="82" y="96"/>
                    <a:pt x="82" y="96"/>
                    <a:pt x="82" y="96"/>
                  </a:cubicBezTo>
                  <a:cubicBezTo>
                    <a:pt x="82" y="119"/>
                    <a:pt x="64" y="138"/>
                    <a:pt x="41" y="13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180" fontAlgn="auto">
                <a:spcBef>
                  <a:spcPts val="0"/>
                </a:spcBef>
                <a:spcAft>
                  <a:spcPts val="0"/>
                </a:spcAft>
                <a:buClr>
                  <a:prstClr val="black"/>
                </a:buClr>
              </a:pPr>
              <a:endParaRPr lang="en-GB" sz="2096" dirty="0">
                <a:solidFill>
                  <a:prstClr val="black"/>
                </a:solidFill>
                <a:latin typeface="Arial"/>
              </a:endParaRPr>
            </a:p>
          </p:txBody>
        </p:sp>
        <p:sp>
          <p:nvSpPr>
            <p:cNvPr id="54" name="Freeform 6"/>
            <p:cNvSpPr>
              <a:spLocks/>
            </p:cNvSpPr>
            <p:nvPr userDrawn="1"/>
          </p:nvSpPr>
          <p:spPr bwMode="auto">
            <a:xfrm>
              <a:off x="1211263" y="4605338"/>
              <a:ext cx="434975" cy="1092200"/>
            </a:xfrm>
            <a:custGeom>
              <a:avLst/>
              <a:gdLst>
                <a:gd name="T0" fmla="*/ 69 w 137"/>
                <a:gd name="T1" fmla="*/ 343 h 343"/>
                <a:gd name="T2" fmla="*/ 69 w 137"/>
                <a:gd name="T3" fmla="*/ 343 h 343"/>
                <a:gd name="T4" fmla="*/ 0 w 137"/>
                <a:gd name="T5" fmla="*/ 275 h 343"/>
                <a:gd name="T6" fmla="*/ 0 w 137"/>
                <a:gd name="T7" fmla="*/ 69 h 343"/>
                <a:gd name="T8" fmla="*/ 69 w 137"/>
                <a:gd name="T9" fmla="*/ 0 h 343"/>
                <a:gd name="T10" fmla="*/ 137 w 137"/>
                <a:gd name="T11" fmla="*/ 69 h 343"/>
                <a:gd name="T12" fmla="*/ 137 w 137"/>
                <a:gd name="T13" fmla="*/ 275 h 343"/>
                <a:gd name="T14" fmla="*/ 69 w 137"/>
                <a:gd name="T15" fmla="*/ 343 h 3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7" h="343">
                  <a:moveTo>
                    <a:pt x="69" y="343"/>
                  </a:moveTo>
                  <a:cubicBezTo>
                    <a:pt x="69" y="343"/>
                    <a:pt x="69" y="343"/>
                    <a:pt x="69" y="343"/>
                  </a:cubicBezTo>
                  <a:cubicBezTo>
                    <a:pt x="31" y="343"/>
                    <a:pt x="0" y="313"/>
                    <a:pt x="0" y="275"/>
                  </a:cubicBezTo>
                  <a:cubicBezTo>
                    <a:pt x="0" y="69"/>
                    <a:pt x="0" y="69"/>
                    <a:pt x="0" y="69"/>
                  </a:cubicBezTo>
                  <a:cubicBezTo>
                    <a:pt x="0" y="31"/>
                    <a:pt x="31" y="0"/>
                    <a:pt x="69" y="0"/>
                  </a:cubicBezTo>
                  <a:cubicBezTo>
                    <a:pt x="106" y="0"/>
                    <a:pt x="137" y="31"/>
                    <a:pt x="137" y="69"/>
                  </a:cubicBezTo>
                  <a:cubicBezTo>
                    <a:pt x="137" y="275"/>
                    <a:pt x="137" y="275"/>
                    <a:pt x="137" y="275"/>
                  </a:cubicBezTo>
                  <a:cubicBezTo>
                    <a:pt x="137" y="313"/>
                    <a:pt x="106" y="343"/>
                    <a:pt x="69" y="34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180" fontAlgn="auto">
                <a:spcBef>
                  <a:spcPts val="0"/>
                </a:spcBef>
                <a:spcAft>
                  <a:spcPts val="0"/>
                </a:spcAft>
                <a:buClr>
                  <a:prstClr val="black"/>
                </a:buClr>
              </a:pPr>
              <a:endParaRPr lang="en-GB" sz="2096" dirty="0">
                <a:solidFill>
                  <a:prstClr val="black"/>
                </a:solidFill>
                <a:latin typeface="Arial"/>
              </a:endParaRPr>
            </a:p>
          </p:txBody>
        </p:sp>
        <p:sp>
          <p:nvSpPr>
            <p:cNvPr id="55" name="Freeform 7"/>
            <p:cNvSpPr>
              <a:spLocks/>
            </p:cNvSpPr>
            <p:nvPr userDrawn="1"/>
          </p:nvSpPr>
          <p:spPr bwMode="auto">
            <a:xfrm>
              <a:off x="447675" y="4105275"/>
              <a:ext cx="544513" cy="2444750"/>
            </a:xfrm>
            <a:custGeom>
              <a:avLst/>
              <a:gdLst>
                <a:gd name="T0" fmla="*/ 86 w 171"/>
                <a:gd name="T1" fmla="*/ 768 h 768"/>
                <a:gd name="T2" fmla="*/ 86 w 171"/>
                <a:gd name="T3" fmla="*/ 768 h 768"/>
                <a:gd name="T4" fmla="*/ 0 w 171"/>
                <a:gd name="T5" fmla="*/ 682 h 768"/>
                <a:gd name="T6" fmla="*/ 0 w 171"/>
                <a:gd name="T7" fmla="*/ 85 h 768"/>
                <a:gd name="T8" fmla="*/ 86 w 171"/>
                <a:gd name="T9" fmla="*/ 0 h 768"/>
                <a:gd name="T10" fmla="*/ 171 w 171"/>
                <a:gd name="T11" fmla="*/ 85 h 768"/>
                <a:gd name="T12" fmla="*/ 171 w 171"/>
                <a:gd name="T13" fmla="*/ 682 h 768"/>
                <a:gd name="T14" fmla="*/ 86 w 171"/>
                <a:gd name="T15" fmla="*/ 768 h 76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1" h="768">
                  <a:moveTo>
                    <a:pt x="86" y="768"/>
                  </a:moveTo>
                  <a:cubicBezTo>
                    <a:pt x="86" y="768"/>
                    <a:pt x="86" y="768"/>
                    <a:pt x="86" y="768"/>
                  </a:cubicBezTo>
                  <a:cubicBezTo>
                    <a:pt x="38" y="768"/>
                    <a:pt x="0" y="730"/>
                    <a:pt x="0" y="682"/>
                  </a:cubicBezTo>
                  <a:cubicBezTo>
                    <a:pt x="0" y="85"/>
                    <a:pt x="0" y="85"/>
                    <a:pt x="0" y="85"/>
                  </a:cubicBezTo>
                  <a:cubicBezTo>
                    <a:pt x="0" y="38"/>
                    <a:pt x="38" y="0"/>
                    <a:pt x="86" y="0"/>
                  </a:cubicBezTo>
                  <a:cubicBezTo>
                    <a:pt x="133" y="0"/>
                    <a:pt x="171" y="38"/>
                    <a:pt x="171" y="85"/>
                  </a:cubicBezTo>
                  <a:cubicBezTo>
                    <a:pt x="171" y="682"/>
                    <a:pt x="171" y="682"/>
                    <a:pt x="171" y="682"/>
                  </a:cubicBezTo>
                  <a:cubicBezTo>
                    <a:pt x="171" y="730"/>
                    <a:pt x="133" y="768"/>
                    <a:pt x="86" y="76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180" fontAlgn="auto">
                <a:spcBef>
                  <a:spcPts val="0"/>
                </a:spcBef>
                <a:spcAft>
                  <a:spcPts val="0"/>
                </a:spcAft>
                <a:buClr>
                  <a:prstClr val="black"/>
                </a:buClr>
              </a:pPr>
              <a:endParaRPr lang="en-GB" sz="2096" dirty="0">
                <a:solidFill>
                  <a:prstClr val="black"/>
                </a:solidFill>
                <a:latin typeface="Arial"/>
              </a:endParaRPr>
            </a:p>
          </p:txBody>
        </p:sp>
        <p:sp>
          <p:nvSpPr>
            <p:cNvPr id="56" name="Freeform 8"/>
            <p:cNvSpPr>
              <a:spLocks/>
            </p:cNvSpPr>
            <p:nvPr userDrawn="1"/>
          </p:nvSpPr>
          <p:spPr bwMode="auto">
            <a:xfrm>
              <a:off x="10529888" y="3994150"/>
              <a:ext cx="434975" cy="1092200"/>
            </a:xfrm>
            <a:custGeom>
              <a:avLst/>
              <a:gdLst>
                <a:gd name="T0" fmla="*/ 69 w 137"/>
                <a:gd name="T1" fmla="*/ 343 h 343"/>
                <a:gd name="T2" fmla="*/ 69 w 137"/>
                <a:gd name="T3" fmla="*/ 343 h 343"/>
                <a:gd name="T4" fmla="*/ 0 w 137"/>
                <a:gd name="T5" fmla="*/ 275 h 343"/>
                <a:gd name="T6" fmla="*/ 0 w 137"/>
                <a:gd name="T7" fmla="*/ 69 h 343"/>
                <a:gd name="T8" fmla="*/ 69 w 137"/>
                <a:gd name="T9" fmla="*/ 0 h 343"/>
                <a:gd name="T10" fmla="*/ 137 w 137"/>
                <a:gd name="T11" fmla="*/ 69 h 343"/>
                <a:gd name="T12" fmla="*/ 137 w 137"/>
                <a:gd name="T13" fmla="*/ 275 h 343"/>
                <a:gd name="T14" fmla="*/ 69 w 137"/>
                <a:gd name="T15" fmla="*/ 343 h 3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7" h="343">
                  <a:moveTo>
                    <a:pt x="69" y="343"/>
                  </a:moveTo>
                  <a:cubicBezTo>
                    <a:pt x="69" y="343"/>
                    <a:pt x="69" y="343"/>
                    <a:pt x="69" y="343"/>
                  </a:cubicBezTo>
                  <a:cubicBezTo>
                    <a:pt x="31" y="343"/>
                    <a:pt x="0" y="313"/>
                    <a:pt x="0" y="275"/>
                  </a:cubicBezTo>
                  <a:cubicBezTo>
                    <a:pt x="0" y="69"/>
                    <a:pt x="0" y="69"/>
                    <a:pt x="0" y="69"/>
                  </a:cubicBezTo>
                  <a:cubicBezTo>
                    <a:pt x="0" y="31"/>
                    <a:pt x="31" y="0"/>
                    <a:pt x="69" y="0"/>
                  </a:cubicBezTo>
                  <a:cubicBezTo>
                    <a:pt x="107" y="0"/>
                    <a:pt x="137" y="31"/>
                    <a:pt x="137" y="69"/>
                  </a:cubicBezTo>
                  <a:cubicBezTo>
                    <a:pt x="137" y="275"/>
                    <a:pt x="137" y="275"/>
                    <a:pt x="137" y="275"/>
                  </a:cubicBezTo>
                  <a:cubicBezTo>
                    <a:pt x="137" y="313"/>
                    <a:pt x="107" y="343"/>
                    <a:pt x="69" y="34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180" fontAlgn="auto">
                <a:spcBef>
                  <a:spcPts val="0"/>
                </a:spcBef>
                <a:spcAft>
                  <a:spcPts val="0"/>
                </a:spcAft>
                <a:buClr>
                  <a:prstClr val="black"/>
                </a:buClr>
              </a:pPr>
              <a:endParaRPr lang="en-GB" sz="2096" dirty="0">
                <a:solidFill>
                  <a:prstClr val="black"/>
                </a:solidFill>
                <a:latin typeface="Arial"/>
              </a:endParaRPr>
            </a:p>
          </p:txBody>
        </p:sp>
        <p:sp>
          <p:nvSpPr>
            <p:cNvPr id="57" name="Freeform 9"/>
            <p:cNvSpPr>
              <a:spLocks/>
            </p:cNvSpPr>
            <p:nvPr userDrawn="1"/>
          </p:nvSpPr>
          <p:spPr bwMode="auto">
            <a:xfrm>
              <a:off x="10094913" y="4627563"/>
              <a:ext cx="260350" cy="439738"/>
            </a:xfrm>
            <a:custGeom>
              <a:avLst/>
              <a:gdLst>
                <a:gd name="T0" fmla="*/ 41 w 82"/>
                <a:gd name="T1" fmla="*/ 138 h 138"/>
                <a:gd name="T2" fmla="*/ 41 w 82"/>
                <a:gd name="T3" fmla="*/ 138 h 138"/>
                <a:gd name="T4" fmla="*/ 0 w 82"/>
                <a:gd name="T5" fmla="*/ 96 h 138"/>
                <a:gd name="T6" fmla="*/ 0 w 82"/>
                <a:gd name="T7" fmla="*/ 41 h 138"/>
                <a:gd name="T8" fmla="*/ 41 w 82"/>
                <a:gd name="T9" fmla="*/ 0 h 138"/>
                <a:gd name="T10" fmla="*/ 82 w 82"/>
                <a:gd name="T11" fmla="*/ 41 h 138"/>
                <a:gd name="T12" fmla="*/ 82 w 82"/>
                <a:gd name="T13" fmla="*/ 96 h 138"/>
                <a:gd name="T14" fmla="*/ 41 w 82"/>
                <a:gd name="T15" fmla="*/ 138 h 13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138">
                  <a:moveTo>
                    <a:pt x="41" y="138"/>
                  </a:moveTo>
                  <a:cubicBezTo>
                    <a:pt x="41" y="138"/>
                    <a:pt x="41" y="138"/>
                    <a:pt x="41" y="138"/>
                  </a:cubicBezTo>
                  <a:cubicBezTo>
                    <a:pt x="18" y="138"/>
                    <a:pt x="0" y="119"/>
                    <a:pt x="0" y="96"/>
                  </a:cubicBezTo>
                  <a:cubicBezTo>
                    <a:pt x="0" y="41"/>
                    <a:pt x="0" y="41"/>
                    <a:pt x="0" y="41"/>
                  </a:cubicBezTo>
                  <a:cubicBezTo>
                    <a:pt x="0" y="19"/>
                    <a:pt x="18" y="0"/>
                    <a:pt x="41" y="0"/>
                  </a:cubicBezTo>
                  <a:cubicBezTo>
                    <a:pt x="63" y="0"/>
                    <a:pt x="82" y="19"/>
                    <a:pt x="82" y="41"/>
                  </a:cubicBezTo>
                  <a:cubicBezTo>
                    <a:pt x="82" y="96"/>
                    <a:pt x="82" y="96"/>
                    <a:pt x="82" y="96"/>
                  </a:cubicBezTo>
                  <a:cubicBezTo>
                    <a:pt x="82" y="119"/>
                    <a:pt x="63" y="138"/>
                    <a:pt x="41" y="13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180" fontAlgn="auto">
                <a:spcBef>
                  <a:spcPts val="0"/>
                </a:spcBef>
                <a:spcAft>
                  <a:spcPts val="0"/>
                </a:spcAft>
                <a:buClr>
                  <a:prstClr val="black"/>
                </a:buClr>
              </a:pPr>
              <a:endParaRPr lang="en-GB" sz="2096" dirty="0">
                <a:solidFill>
                  <a:prstClr val="black"/>
                </a:solidFill>
                <a:latin typeface="Arial"/>
              </a:endParaRPr>
            </a:p>
          </p:txBody>
        </p:sp>
        <p:sp>
          <p:nvSpPr>
            <p:cNvPr id="58" name="Freeform 10"/>
            <p:cNvSpPr>
              <a:spLocks/>
            </p:cNvSpPr>
            <p:nvPr userDrawn="1"/>
          </p:nvSpPr>
          <p:spPr bwMode="auto">
            <a:xfrm>
              <a:off x="11183938" y="3144838"/>
              <a:ext cx="544513" cy="2444750"/>
            </a:xfrm>
            <a:custGeom>
              <a:avLst/>
              <a:gdLst>
                <a:gd name="T0" fmla="*/ 86 w 171"/>
                <a:gd name="T1" fmla="*/ 768 h 768"/>
                <a:gd name="T2" fmla="*/ 86 w 171"/>
                <a:gd name="T3" fmla="*/ 768 h 768"/>
                <a:gd name="T4" fmla="*/ 0 w 171"/>
                <a:gd name="T5" fmla="*/ 682 h 768"/>
                <a:gd name="T6" fmla="*/ 0 w 171"/>
                <a:gd name="T7" fmla="*/ 85 h 768"/>
                <a:gd name="T8" fmla="*/ 86 w 171"/>
                <a:gd name="T9" fmla="*/ 0 h 768"/>
                <a:gd name="T10" fmla="*/ 171 w 171"/>
                <a:gd name="T11" fmla="*/ 85 h 768"/>
                <a:gd name="T12" fmla="*/ 171 w 171"/>
                <a:gd name="T13" fmla="*/ 682 h 768"/>
                <a:gd name="T14" fmla="*/ 86 w 171"/>
                <a:gd name="T15" fmla="*/ 768 h 76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1" h="768">
                  <a:moveTo>
                    <a:pt x="86" y="768"/>
                  </a:moveTo>
                  <a:cubicBezTo>
                    <a:pt x="86" y="768"/>
                    <a:pt x="86" y="768"/>
                    <a:pt x="86" y="768"/>
                  </a:cubicBezTo>
                  <a:cubicBezTo>
                    <a:pt x="38" y="768"/>
                    <a:pt x="0" y="730"/>
                    <a:pt x="0" y="682"/>
                  </a:cubicBezTo>
                  <a:cubicBezTo>
                    <a:pt x="0" y="85"/>
                    <a:pt x="0" y="85"/>
                    <a:pt x="0" y="85"/>
                  </a:cubicBezTo>
                  <a:cubicBezTo>
                    <a:pt x="0" y="38"/>
                    <a:pt x="38" y="0"/>
                    <a:pt x="86" y="0"/>
                  </a:cubicBezTo>
                  <a:cubicBezTo>
                    <a:pt x="133" y="0"/>
                    <a:pt x="171" y="38"/>
                    <a:pt x="171" y="85"/>
                  </a:cubicBezTo>
                  <a:cubicBezTo>
                    <a:pt x="171" y="682"/>
                    <a:pt x="171" y="682"/>
                    <a:pt x="171" y="682"/>
                  </a:cubicBezTo>
                  <a:cubicBezTo>
                    <a:pt x="171" y="730"/>
                    <a:pt x="133" y="768"/>
                    <a:pt x="86" y="76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180" fontAlgn="auto">
                <a:spcBef>
                  <a:spcPts val="0"/>
                </a:spcBef>
                <a:spcAft>
                  <a:spcPts val="0"/>
                </a:spcAft>
                <a:buClr>
                  <a:prstClr val="black"/>
                </a:buClr>
              </a:pPr>
              <a:endParaRPr lang="en-GB" sz="2096" dirty="0">
                <a:solidFill>
                  <a:prstClr val="black"/>
                </a:solidFill>
                <a:latin typeface="Arial"/>
              </a:endParaRPr>
            </a:p>
          </p:txBody>
        </p:sp>
        <p:sp>
          <p:nvSpPr>
            <p:cNvPr id="59" name="Freeform 11"/>
            <p:cNvSpPr>
              <a:spLocks noEditPoints="1"/>
            </p:cNvSpPr>
            <p:nvPr userDrawn="1"/>
          </p:nvSpPr>
          <p:spPr bwMode="auto">
            <a:xfrm>
              <a:off x="7742238" y="4083050"/>
              <a:ext cx="434975" cy="1092200"/>
            </a:xfrm>
            <a:custGeom>
              <a:avLst/>
              <a:gdLst>
                <a:gd name="T0" fmla="*/ 69 w 137"/>
                <a:gd name="T1" fmla="*/ 13 h 343"/>
                <a:gd name="T2" fmla="*/ 124 w 137"/>
                <a:gd name="T3" fmla="*/ 68 h 343"/>
                <a:gd name="T4" fmla="*/ 124 w 137"/>
                <a:gd name="T5" fmla="*/ 274 h 343"/>
                <a:gd name="T6" fmla="*/ 69 w 137"/>
                <a:gd name="T7" fmla="*/ 329 h 343"/>
                <a:gd name="T8" fmla="*/ 14 w 137"/>
                <a:gd name="T9" fmla="*/ 274 h 343"/>
                <a:gd name="T10" fmla="*/ 14 w 137"/>
                <a:gd name="T11" fmla="*/ 68 h 343"/>
                <a:gd name="T12" fmla="*/ 69 w 137"/>
                <a:gd name="T13" fmla="*/ 13 h 343"/>
                <a:gd name="T14" fmla="*/ 69 w 137"/>
                <a:gd name="T15" fmla="*/ 0 h 343"/>
                <a:gd name="T16" fmla="*/ 69 w 137"/>
                <a:gd name="T17" fmla="*/ 0 h 343"/>
                <a:gd name="T18" fmla="*/ 0 w 137"/>
                <a:gd name="T19" fmla="*/ 68 h 343"/>
                <a:gd name="T20" fmla="*/ 0 w 137"/>
                <a:gd name="T21" fmla="*/ 274 h 343"/>
                <a:gd name="T22" fmla="*/ 69 w 137"/>
                <a:gd name="T23" fmla="*/ 343 h 343"/>
                <a:gd name="T24" fmla="*/ 137 w 137"/>
                <a:gd name="T25" fmla="*/ 274 h 343"/>
                <a:gd name="T26" fmla="*/ 137 w 137"/>
                <a:gd name="T27" fmla="*/ 68 h 343"/>
                <a:gd name="T28" fmla="*/ 69 w 137"/>
                <a:gd name="T29" fmla="*/ 0 h 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7" h="343">
                  <a:moveTo>
                    <a:pt x="69" y="13"/>
                  </a:moveTo>
                  <a:cubicBezTo>
                    <a:pt x="99" y="13"/>
                    <a:pt x="124" y="38"/>
                    <a:pt x="124" y="68"/>
                  </a:cubicBezTo>
                  <a:cubicBezTo>
                    <a:pt x="124" y="274"/>
                    <a:pt x="124" y="274"/>
                    <a:pt x="124" y="274"/>
                  </a:cubicBezTo>
                  <a:cubicBezTo>
                    <a:pt x="124" y="304"/>
                    <a:pt x="99" y="329"/>
                    <a:pt x="69" y="329"/>
                  </a:cubicBezTo>
                  <a:cubicBezTo>
                    <a:pt x="39" y="329"/>
                    <a:pt x="14" y="304"/>
                    <a:pt x="14" y="274"/>
                  </a:cubicBezTo>
                  <a:cubicBezTo>
                    <a:pt x="14" y="68"/>
                    <a:pt x="14" y="68"/>
                    <a:pt x="14" y="68"/>
                  </a:cubicBezTo>
                  <a:cubicBezTo>
                    <a:pt x="14" y="38"/>
                    <a:pt x="39" y="13"/>
                    <a:pt x="69" y="13"/>
                  </a:cubicBezTo>
                  <a:moveTo>
                    <a:pt x="69" y="0"/>
                  </a:moveTo>
                  <a:cubicBezTo>
                    <a:pt x="69" y="0"/>
                    <a:pt x="69" y="0"/>
                    <a:pt x="69" y="0"/>
                  </a:cubicBezTo>
                  <a:cubicBezTo>
                    <a:pt x="31" y="0"/>
                    <a:pt x="0" y="30"/>
                    <a:pt x="0" y="68"/>
                  </a:cubicBezTo>
                  <a:cubicBezTo>
                    <a:pt x="0" y="274"/>
                    <a:pt x="0" y="274"/>
                    <a:pt x="0" y="274"/>
                  </a:cubicBezTo>
                  <a:cubicBezTo>
                    <a:pt x="0" y="312"/>
                    <a:pt x="31" y="343"/>
                    <a:pt x="69" y="343"/>
                  </a:cubicBezTo>
                  <a:cubicBezTo>
                    <a:pt x="107" y="343"/>
                    <a:pt x="137" y="312"/>
                    <a:pt x="137" y="274"/>
                  </a:cubicBezTo>
                  <a:cubicBezTo>
                    <a:pt x="137" y="68"/>
                    <a:pt x="137" y="68"/>
                    <a:pt x="137" y="68"/>
                  </a:cubicBezTo>
                  <a:cubicBezTo>
                    <a:pt x="137" y="30"/>
                    <a:pt x="107" y="0"/>
                    <a:pt x="6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180" fontAlgn="auto">
                <a:spcBef>
                  <a:spcPts val="0"/>
                </a:spcBef>
                <a:spcAft>
                  <a:spcPts val="0"/>
                </a:spcAft>
                <a:buClr>
                  <a:prstClr val="black"/>
                </a:buClr>
              </a:pPr>
              <a:endParaRPr lang="en-GB" sz="2096" dirty="0">
                <a:solidFill>
                  <a:prstClr val="black"/>
                </a:solidFill>
                <a:latin typeface="Arial"/>
              </a:endParaRPr>
            </a:p>
          </p:txBody>
        </p:sp>
        <p:sp>
          <p:nvSpPr>
            <p:cNvPr id="60" name="Freeform 12"/>
            <p:cNvSpPr>
              <a:spLocks/>
            </p:cNvSpPr>
            <p:nvPr userDrawn="1"/>
          </p:nvSpPr>
          <p:spPr bwMode="auto">
            <a:xfrm>
              <a:off x="9480550" y="4605338"/>
              <a:ext cx="439738" cy="1092200"/>
            </a:xfrm>
            <a:custGeom>
              <a:avLst/>
              <a:gdLst>
                <a:gd name="T0" fmla="*/ 69 w 138"/>
                <a:gd name="T1" fmla="*/ 343 h 343"/>
                <a:gd name="T2" fmla="*/ 69 w 138"/>
                <a:gd name="T3" fmla="*/ 343 h 343"/>
                <a:gd name="T4" fmla="*/ 0 w 138"/>
                <a:gd name="T5" fmla="*/ 275 h 343"/>
                <a:gd name="T6" fmla="*/ 0 w 138"/>
                <a:gd name="T7" fmla="*/ 69 h 343"/>
                <a:gd name="T8" fmla="*/ 69 w 138"/>
                <a:gd name="T9" fmla="*/ 0 h 343"/>
                <a:gd name="T10" fmla="*/ 138 w 138"/>
                <a:gd name="T11" fmla="*/ 69 h 343"/>
                <a:gd name="T12" fmla="*/ 138 w 138"/>
                <a:gd name="T13" fmla="*/ 275 h 343"/>
                <a:gd name="T14" fmla="*/ 69 w 138"/>
                <a:gd name="T15" fmla="*/ 343 h 3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8" h="343">
                  <a:moveTo>
                    <a:pt x="69" y="343"/>
                  </a:moveTo>
                  <a:cubicBezTo>
                    <a:pt x="69" y="343"/>
                    <a:pt x="69" y="343"/>
                    <a:pt x="69" y="343"/>
                  </a:cubicBezTo>
                  <a:cubicBezTo>
                    <a:pt x="31" y="343"/>
                    <a:pt x="0" y="313"/>
                    <a:pt x="0" y="275"/>
                  </a:cubicBezTo>
                  <a:cubicBezTo>
                    <a:pt x="0" y="69"/>
                    <a:pt x="0" y="69"/>
                    <a:pt x="0" y="69"/>
                  </a:cubicBezTo>
                  <a:cubicBezTo>
                    <a:pt x="0" y="31"/>
                    <a:pt x="31" y="0"/>
                    <a:pt x="69" y="0"/>
                  </a:cubicBezTo>
                  <a:cubicBezTo>
                    <a:pt x="107" y="0"/>
                    <a:pt x="138" y="31"/>
                    <a:pt x="138" y="69"/>
                  </a:cubicBezTo>
                  <a:cubicBezTo>
                    <a:pt x="138" y="275"/>
                    <a:pt x="138" y="275"/>
                    <a:pt x="138" y="275"/>
                  </a:cubicBezTo>
                  <a:cubicBezTo>
                    <a:pt x="138" y="313"/>
                    <a:pt x="107" y="343"/>
                    <a:pt x="69" y="34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180" fontAlgn="auto">
                <a:spcBef>
                  <a:spcPts val="0"/>
                </a:spcBef>
                <a:spcAft>
                  <a:spcPts val="0"/>
                </a:spcAft>
                <a:buClr>
                  <a:prstClr val="black"/>
                </a:buClr>
              </a:pPr>
              <a:endParaRPr lang="en-GB" sz="2096" dirty="0">
                <a:solidFill>
                  <a:prstClr val="black"/>
                </a:solidFill>
                <a:latin typeface="Arial"/>
              </a:endParaRPr>
            </a:p>
          </p:txBody>
        </p:sp>
        <p:sp>
          <p:nvSpPr>
            <p:cNvPr id="61" name="Freeform 13"/>
            <p:cNvSpPr>
              <a:spLocks noEditPoints="1"/>
            </p:cNvSpPr>
            <p:nvPr userDrawn="1"/>
          </p:nvSpPr>
          <p:spPr bwMode="auto">
            <a:xfrm>
              <a:off x="8397875" y="3230563"/>
              <a:ext cx="546100" cy="2447925"/>
            </a:xfrm>
            <a:custGeom>
              <a:avLst/>
              <a:gdLst>
                <a:gd name="T0" fmla="*/ 86 w 172"/>
                <a:gd name="T1" fmla="*/ 14 h 769"/>
                <a:gd name="T2" fmla="*/ 158 w 172"/>
                <a:gd name="T3" fmla="*/ 86 h 769"/>
                <a:gd name="T4" fmla="*/ 158 w 172"/>
                <a:gd name="T5" fmla="*/ 683 h 769"/>
                <a:gd name="T6" fmla="*/ 86 w 172"/>
                <a:gd name="T7" fmla="*/ 755 h 769"/>
                <a:gd name="T8" fmla="*/ 14 w 172"/>
                <a:gd name="T9" fmla="*/ 683 h 769"/>
                <a:gd name="T10" fmla="*/ 14 w 172"/>
                <a:gd name="T11" fmla="*/ 86 h 769"/>
                <a:gd name="T12" fmla="*/ 86 w 172"/>
                <a:gd name="T13" fmla="*/ 14 h 769"/>
                <a:gd name="T14" fmla="*/ 86 w 172"/>
                <a:gd name="T15" fmla="*/ 0 h 769"/>
                <a:gd name="T16" fmla="*/ 0 w 172"/>
                <a:gd name="T17" fmla="*/ 86 h 769"/>
                <a:gd name="T18" fmla="*/ 0 w 172"/>
                <a:gd name="T19" fmla="*/ 683 h 769"/>
                <a:gd name="T20" fmla="*/ 86 w 172"/>
                <a:gd name="T21" fmla="*/ 769 h 769"/>
                <a:gd name="T22" fmla="*/ 172 w 172"/>
                <a:gd name="T23" fmla="*/ 683 h 769"/>
                <a:gd name="T24" fmla="*/ 172 w 172"/>
                <a:gd name="T25" fmla="*/ 86 h 769"/>
                <a:gd name="T26" fmla="*/ 86 w 172"/>
                <a:gd name="T27" fmla="*/ 0 h 7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2" h="769">
                  <a:moveTo>
                    <a:pt x="86" y="14"/>
                  </a:moveTo>
                  <a:cubicBezTo>
                    <a:pt x="126" y="14"/>
                    <a:pt x="158" y="46"/>
                    <a:pt x="158" y="86"/>
                  </a:cubicBezTo>
                  <a:cubicBezTo>
                    <a:pt x="158" y="683"/>
                    <a:pt x="158" y="683"/>
                    <a:pt x="158" y="683"/>
                  </a:cubicBezTo>
                  <a:cubicBezTo>
                    <a:pt x="158" y="723"/>
                    <a:pt x="126" y="755"/>
                    <a:pt x="86" y="755"/>
                  </a:cubicBezTo>
                  <a:cubicBezTo>
                    <a:pt x="46" y="755"/>
                    <a:pt x="14" y="723"/>
                    <a:pt x="14" y="683"/>
                  </a:cubicBezTo>
                  <a:cubicBezTo>
                    <a:pt x="14" y="86"/>
                    <a:pt x="14" y="86"/>
                    <a:pt x="14" y="86"/>
                  </a:cubicBezTo>
                  <a:cubicBezTo>
                    <a:pt x="14" y="46"/>
                    <a:pt x="46" y="14"/>
                    <a:pt x="86" y="14"/>
                  </a:cubicBezTo>
                  <a:moveTo>
                    <a:pt x="86" y="0"/>
                  </a:moveTo>
                  <a:cubicBezTo>
                    <a:pt x="38" y="0"/>
                    <a:pt x="0" y="39"/>
                    <a:pt x="0" y="86"/>
                  </a:cubicBezTo>
                  <a:cubicBezTo>
                    <a:pt x="0" y="683"/>
                    <a:pt x="0" y="683"/>
                    <a:pt x="0" y="683"/>
                  </a:cubicBezTo>
                  <a:cubicBezTo>
                    <a:pt x="0" y="730"/>
                    <a:pt x="38" y="769"/>
                    <a:pt x="86" y="769"/>
                  </a:cubicBezTo>
                  <a:cubicBezTo>
                    <a:pt x="133" y="769"/>
                    <a:pt x="172" y="730"/>
                    <a:pt x="172" y="683"/>
                  </a:cubicBezTo>
                  <a:cubicBezTo>
                    <a:pt x="172" y="86"/>
                    <a:pt x="172" y="86"/>
                    <a:pt x="172" y="86"/>
                  </a:cubicBezTo>
                  <a:cubicBezTo>
                    <a:pt x="172" y="39"/>
                    <a:pt x="133" y="0"/>
                    <a:pt x="8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180" fontAlgn="auto">
                <a:spcBef>
                  <a:spcPts val="0"/>
                </a:spcBef>
                <a:spcAft>
                  <a:spcPts val="0"/>
                </a:spcAft>
                <a:buClr>
                  <a:prstClr val="black"/>
                </a:buClr>
              </a:pPr>
              <a:endParaRPr lang="en-GB" sz="2096" dirty="0">
                <a:solidFill>
                  <a:prstClr val="black"/>
                </a:solidFill>
                <a:latin typeface="Arial"/>
              </a:endParaRPr>
            </a:p>
          </p:txBody>
        </p:sp>
        <p:sp>
          <p:nvSpPr>
            <p:cNvPr id="62" name="Freeform 14"/>
            <p:cNvSpPr>
              <a:spLocks noEditPoints="1"/>
            </p:cNvSpPr>
            <p:nvPr userDrawn="1"/>
          </p:nvSpPr>
          <p:spPr bwMode="auto">
            <a:xfrm>
              <a:off x="1951038" y="4083050"/>
              <a:ext cx="439738" cy="1092200"/>
            </a:xfrm>
            <a:custGeom>
              <a:avLst/>
              <a:gdLst>
                <a:gd name="T0" fmla="*/ 69 w 138"/>
                <a:gd name="T1" fmla="*/ 13 h 343"/>
                <a:gd name="T2" fmla="*/ 124 w 138"/>
                <a:gd name="T3" fmla="*/ 68 h 343"/>
                <a:gd name="T4" fmla="*/ 124 w 138"/>
                <a:gd name="T5" fmla="*/ 274 h 343"/>
                <a:gd name="T6" fmla="*/ 69 w 138"/>
                <a:gd name="T7" fmla="*/ 329 h 343"/>
                <a:gd name="T8" fmla="*/ 14 w 138"/>
                <a:gd name="T9" fmla="*/ 274 h 343"/>
                <a:gd name="T10" fmla="*/ 14 w 138"/>
                <a:gd name="T11" fmla="*/ 68 h 343"/>
                <a:gd name="T12" fmla="*/ 69 w 138"/>
                <a:gd name="T13" fmla="*/ 13 h 343"/>
                <a:gd name="T14" fmla="*/ 69 w 138"/>
                <a:gd name="T15" fmla="*/ 0 h 343"/>
                <a:gd name="T16" fmla="*/ 0 w 138"/>
                <a:gd name="T17" fmla="*/ 68 h 343"/>
                <a:gd name="T18" fmla="*/ 0 w 138"/>
                <a:gd name="T19" fmla="*/ 274 h 343"/>
                <a:gd name="T20" fmla="*/ 69 w 138"/>
                <a:gd name="T21" fmla="*/ 343 h 343"/>
                <a:gd name="T22" fmla="*/ 138 w 138"/>
                <a:gd name="T23" fmla="*/ 274 h 343"/>
                <a:gd name="T24" fmla="*/ 138 w 138"/>
                <a:gd name="T25" fmla="*/ 68 h 343"/>
                <a:gd name="T26" fmla="*/ 69 w 138"/>
                <a:gd name="T27" fmla="*/ 0 h 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8" h="343">
                  <a:moveTo>
                    <a:pt x="69" y="13"/>
                  </a:moveTo>
                  <a:cubicBezTo>
                    <a:pt x="99" y="13"/>
                    <a:pt x="124" y="38"/>
                    <a:pt x="124" y="68"/>
                  </a:cubicBezTo>
                  <a:cubicBezTo>
                    <a:pt x="124" y="274"/>
                    <a:pt x="124" y="274"/>
                    <a:pt x="124" y="274"/>
                  </a:cubicBezTo>
                  <a:cubicBezTo>
                    <a:pt x="124" y="304"/>
                    <a:pt x="99" y="329"/>
                    <a:pt x="69" y="329"/>
                  </a:cubicBezTo>
                  <a:cubicBezTo>
                    <a:pt x="39" y="329"/>
                    <a:pt x="14" y="304"/>
                    <a:pt x="14" y="274"/>
                  </a:cubicBezTo>
                  <a:cubicBezTo>
                    <a:pt x="14" y="68"/>
                    <a:pt x="14" y="68"/>
                    <a:pt x="14" y="68"/>
                  </a:cubicBezTo>
                  <a:cubicBezTo>
                    <a:pt x="14" y="38"/>
                    <a:pt x="39" y="13"/>
                    <a:pt x="69" y="13"/>
                  </a:cubicBezTo>
                  <a:moveTo>
                    <a:pt x="69" y="0"/>
                  </a:moveTo>
                  <a:cubicBezTo>
                    <a:pt x="31" y="0"/>
                    <a:pt x="0" y="30"/>
                    <a:pt x="0" y="68"/>
                  </a:cubicBezTo>
                  <a:cubicBezTo>
                    <a:pt x="0" y="274"/>
                    <a:pt x="0" y="274"/>
                    <a:pt x="0" y="274"/>
                  </a:cubicBezTo>
                  <a:cubicBezTo>
                    <a:pt x="0" y="312"/>
                    <a:pt x="31" y="343"/>
                    <a:pt x="69" y="343"/>
                  </a:cubicBezTo>
                  <a:cubicBezTo>
                    <a:pt x="107" y="343"/>
                    <a:pt x="138" y="312"/>
                    <a:pt x="138" y="274"/>
                  </a:cubicBezTo>
                  <a:cubicBezTo>
                    <a:pt x="138" y="68"/>
                    <a:pt x="138" y="68"/>
                    <a:pt x="138" y="68"/>
                  </a:cubicBezTo>
                  <a:cubicBezTo>
                    <a:pt x="138" y="30"/>
                    <a:pt x="107" y="0"/>
                    <a:pt x="6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180" fontAlgn="auto">
                <a:spcBef>
                  <a:spcPts val="0"/>
                </a:spcBef>
                <a:spcAft>
                  <a:spcPts val="0"/>
                </a:spcAft>
                <a:buClr>
                  <a:prstClr val="black"/>
                </a:buClr>
              </a:pPr>
              <a:endParaRPr lang="en-GB" sz="2096" dirty="0">
                <a:solidFill>
                  <a:prstClr val="black"/>
                </a:solidFill>
                <a:latin typeface="Arial"/>
              </a:endParaRPr>
            </a:p>
          </p:txBody>
        </p:sp>
        <p:sp>
          <p:nvSpPr>
            <p:cNvPr id="63" name="Freeform 15"/>
            <p:cNvSpPr>
              <a:spLocks noEditPoints="1"/>
            </p:cNvSpPr>
            <p:nvPr userDrawn="1"/>
          </p:nvSpPr>
          <p:spPr bwMode="auto">
            <a:xfrm>
              <a:off x="2606675" y="3230563"/>
              <a:ext cx="546100" cy="2447925"/>
            </a:xfrm>
            <a:custGeom>
              <a:avLst/>
              <a:gdLst>
                <a:gd name="T0" fmla="*/ 86 w 172"/>
                <a:gd name="T1" fmla="*/ 14 h 769"/>
                <a:gd name="T2" fmla="*/ 158 w 172"/>
                <a:gd name="T3" fmla="*/ 86 h 769"/>
                <a:gd name="T4" fmla="*/ 158 w 172"/>
                <a:gd name="T5" fmla="*/ 683 h 769"/>
                <a:gd name="T6" fmla="*/ 86 w 172"/>
                <a:gd name="T7" fmla="*/ 755 h 769"/>
                <a:gd name="T8" fmla="*/ 14 w 172"/>
                <a:gd name="T9" fmla="*/ 683 h 769"/>
                <a:gd name="T10" fmla="*/ 14 w 172"/>
                <a:gd name="T11" fmla="*/ 86 h 769"/>
                <a:gd name="T12" fmla="*/ 86 w 172"/>
                <a:gd name="T13" fmla="*/ 14 h 769"/>
                <a:gd name="T14" fmla="*/ 86 w 172"/>
                <a:gd name="T15" fmla="*/ 0 h 769"/>
                <a:gd name="T16" fmla="*/ 0 w 172"/>
                <a:gd name="T17" fmla="*/ 86 h 769"/>
                <a:gd name="T18" fmla="*/ 0 w 172"/>
                <a:gd name="T19" fmla="*/ 683 h 769"/>
                <a:gd name="T20" fmla="*/ 86 w 172"/>
                <a:gd name="T21" fmla="*/ 769 h 769"/>
                <a:gd name="T22" fmla="*/ 172 w 172"/>
                <a:gd name="T23" fmla="*/ 683 h 769"/>
                <a:gd name="T24" fmla="*/ 172 w 172"/>
                <a:gd name="T25" fmla="*/ 86 h 769"/>
                <a:gd name="T26" fmla="*/ 86 w 172"/>
                <a:gd name="T27" fmla="*/ 0 h 7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2" h="769">
                  <a:moveTo>
                    <a:pt x="86" y="14"/>
                  </a:moveTo>
                  <a:cubicBezTo>
                    <a:pt x="126" y="14"/>
                    <a:pt x="158" y="46"/>
                    <a:pt x="158" y="86"/>
                  </a:cubicBezTo>
                  <a:cubicBezTo>
                    <a:pt x="158" y="683"/>
                    <a:pt x="158" y="683"/>
                    <a:pt x="158" y="683"/>
                  </a:cubicBezTo>
                  <a:cubicBezTo>
                    <a:pt x="158" y="723"/>
                    <a:pt x="126" y="755"/>
                    <a:pt x="86" y="755"/>
                  </a:cubicBezTo>
                  <a:cubicBezTo>
                    <a:pt x="46" y="755"/>
                    <a:pt x="14" y="723"/>
                    <a:pt x="14" y="683"/>
                  </a:cubicBezTo>
                  <a:cubicBezTo>
                    <a:pt x="14" y="86"/>
                    <a:pt x="14" y="86"/>
                    <a:pt x="14" y="86"/>
                  </a:cubicBezTo>
                  <a:cubicBezTo>
                    <a:pt x="14" y="46"/>
                    <a:pt x="46" y="14"/>
                    <a:pt x="86" y="14"/>
                  </a:cubicBezTo>
                  <a:moveTo>
                    <a:pt x="86" y="0"/>
                  </a:moveTo>
                  <a:cubicBezTo>
                    <a:pt x="39" y="0"/>
                    <a:pt x="0" y="39"/>
                    <a:pt x="0" y="86"/>
                  </a:cubicBezTo>
                  <a:cubicBezTo>
                    <a:pt x="0" y="683"/>
                    <a:pt x="0" y="683"/>
                    <a:pt x="0" y="683"/>
                  </a:cubicBezTo>
                  <a:cubicBezTo>
                    <a:pt x="0" y="730"/>
                    <a:pt x="39" y="769"/>
                    <a:pt x="86" y="769"/>
                  </a:cubicBezTo>
                  <a:cubicBezTo>
                    <a:pt x="133" y="769"/>
                    <a:pt x="172" y="730"/>
                    <a:pt x="172" y="683"/>
                  </a:cubicBezTo>
                  <a:cubicBezTo>
                    <a:pt x="172" y="86"/>
                    <a:pt x="172" y="86"/>
                    <a:pt x="172" y="86"/>
                  </a:cubicBezTo>
                  <a:cubicBezTo>
                    <a:pt x="172" y="39"/>
                    <a:pt x="133" y="0"/>
                    <a:pt x="8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180" fontAlgn="auto">
                <a:spcBef>
                  <a:spcPts val="0"/>
                </a:spcBef>
                <a:spcAft>
                  <a:spcPts val="0"/>
                </a:spcAft>
                <a:buClr>
                  <a:prstClr val="black"/>
                </a:buClr>
              </a:pPr>
              <a:endParaRPr lang="en-GB" sz="2096" dirty="0">
                <a:solidFill>
                  <a:prstClr val="black"/>
                </a:solidFill>
                <a:latin typeface="Arial"/>
              </a:endParaRPr>
            </a:p>
          </p:txBody>
        </p:sp>
        <p:sp>
          <p:nvSpPr>
            <p:cNvPr id="64" name="Freeform 16"/>
            <p:cNvSpPr>
              <a:spLocks/>
            </p:cNvSpPr>
            <p:nvPr userDrawn="1"/>
          </p:nvSpPr>
          <p:spPr bwMode="auto">
            <a:xfrm>
              <a:off x="8718550" y="4105275"/>
              <a:ext cx="546100" cy="2444750"/>
            </a:xfrm>
            <a:custGeom>
              <a:avLst/>
              <a:gdLst>
                <a:gd name="T0" fmla="*/ 86 w 172"/>
                <a:gd name="T1" fmla="*/ 768 h 768"/>
                <a:gd name="T2" fmla="*/ 86 w 172"/>
                <a:gd name="T3" fmla="*/ 768 h 768"/>
                <a:gd name="T4" fmla="*/ 0 w 172"/>
                <a:gd name="T5" fmla="*/ 682 h 768"/>
                <a:gd name="T6" fmla="*/ 0 w 172"/>
                <a:gd name="T7" fmla="*/ 85 h 768"/>
                <a:gd name="T8" fmla="*/ 86 w 172"/>
                <a:gd name="T9" fmla="*/ 0 h 768"/>
                <a:gd name="T10" fmla="*/ 172 w 172"/>
                <a:gd name="T11" fmla="*/ 85 h 768"/>
                <a:gd name="T12" fmla="*/ 172 w 172"/>
                <a:gd name="T13" fmla="*/ 682 h 768"/>
                <a:gd name="T14" fmla="*/ 86 w 172"/>
                <a:gd name="T15" fmla="*/ 768 h 76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2" h="768">
                  <a:moveTo>
                    <a:pt x="86" y="768"/>
                  </a:moveTo>
                  <a:cubicBezTo>
                    <a:pt x="86" y="768"/>
                    <a:pt x="86" y="768"/>
                    <a:pt x="86" y="768"/>
                  </a:cubicBezTo>
                  <a:cubicBezTo>
                    <a:pt x="39" y="768"/>
                    <a:pt x="0" y="730"/>
                    <a:pt x="0" y="682"/>
                  </a:cubicBezTo>
                  <a:cubicBezTo>
                    <a:pt x="0" y="85"/>
                    <a:pt x="0" y="85"/>
                    <a:pt x="0" y="85"/>
                  </a:cubicBezTo>
                  <a:cubicBezTo>
                    <a:pt x="0" y="38"/>
                    <a:pt x="39" y="0"/>
                    <a:pt x="86" y="0"/>
                  </a:cubicBezTo>
                  <a:cubicBezTo>
                    <a:pt x="133" y="0"/>
                    <a:pt x="172" y="38"/>
                    <a:pt x="172" y="85"/>
                  </a:cubicBezTo>
                  <a:cubicBezTo>
                    <a:pt x="172" y="682"/>
                    <a:pt x="172" y="682"/>
                    <a:pt x="172" y="682"/>
                  </a:cubicBezTo>
                  <a:cubicBezTo>
                    <a:pt x="172" y="730"/>
                    <a:pt x="133" y="768"/>
                    <a:pt x="86" y="76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180" fontAlgn="auto">
                <a:spcBef>
                  <a:spcPts val="0"/>
                </a:spcBef>
                <a:spcAft>
                  <a:spcPts val="0"/>
                </a:spcAft>
                <a:buClr>
                  <a:prstClr val="black"/>
                </a:buClr>
              </a:pPr>
              <a:endParaRPr lang="en-GB" sz="2096" dirty="0">
                <a:solidFill>
                  <a:prstClr val="black"/>
                </a:solidFill>
                <a:latin typeface="Arial"/>
              </a:endParaRPr>
            </a:p>
          </p:txBody>
        </p:sp>
        <p:sp>
          <p:nvSpPr>
            <p:cNvPr id="65" name="Freeform 17"/>
            <p:cNvSpPr>
              <a:spLocks noEditPoints="1"/>
            </p:cNvSpPr>
            <p:nvPr userDrawn="1"/>
          </p:nvSpPr>
          <p:spPr bwMode="auto">
            <a:xfrm>
              <a:off x="4465638" y="3841750"/>
              <a:ext cx="438150" cy="1092200"/>
            </a:xfrm>
            <a:custGeom>
              <a:avLst/>
              <a:gdLst>
                <a:gd name="T0" fmla="*/ 69 w 138"/>
                <a:gd name="T1" fmla="*/ 14 h 343"/>
                <a:gd name="T2" fmla="*/ 124 w 138"/>
                <a:gd name="T3" fmla="*/ 69 h 343"/>
                <a:gd name="T4" fmla="*/ 124 w 138"/>
                <a:gd name="T5" fmla="*/ 275 h 343"/>
                <a:gd name="T6" fmla="*/ 69 w 138"/>
                <a:gd name="T7" fmla="*/ 330 h 343"/>
                <a:gd name="T8" fmla="*/ 14 w 138"/>
                <a:gd name="T9" fmla="*/ 275 h 343"/>
                <a:gd name="T10" fmla="*/ 14 w 138"/>
                <a:gd name="T11" fmla="*/ 69 h 343"/>
                <a:gd name="T12" fmla="*/ 69 w 138"/>
                <a:gd name="T13" fmla="*/ 14 h 343"/>
                <a:gd name="T14" fmla="*/ 69 w 138"/>
                <a:gd name="T15" fmla="*/ 0 h 343"/>
                <a:gd name="T16" fmla="*/ 0 w 138"/>
                <a:gd name="T17" fmla="*/ 69 h 343"/>
                <a:gd name="T18" fmla="*/ 0 w 138"/>
                <a:gd name="T19" fmla="*/ 275 h 343"/>
                <a:gd name="T20" fmla="*/ 69 w 138"/>
                <a:gd name="T21" fmla="*/ 343 h 343"/>
                <a:gd name="T22" fmla="*/ 138 w 138"/>
                <a:gd name="T23" fmla="*/ 275 h 343"/>
                <a:gd name="T24" fmla="*/ 138 w 138"/>
                <a:gd name="T25" fmla="*/ 69 h 343"/>
                <a:gd name="T26" fmla="*/ 69 w 138"/>
                <a:gd name="T27" fmla="*/ 0 h 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8" h="343">
                  <a:moveTo>
                    <a:pt x="69" y="14"/>
                  </a:moveTo>
                  <a:cubicBezTo>
                    <a:pt x="99" y="14"/>
                    <a:pt x="124" y="39"/>
                    <a:pt x="124" y="69"/>
                  </a:cubicBezTo>
                  <a:cubicBezTo>
                    <a:pt x="124" y="275"/>
                    <a:pt x="124" y="275"/>
                    <a:pt x="124" y="275"/>
                  </a:cubicBezTo>
                  <a:cubicBezTo>
                    <a:pt x="124" y="305"/>
                    <a:pt x="99" y="330"/>
                    <a:pt x="69" y="330"/>
                  </a:cubicBezTo>
                  <a:cubicBezTo>
                    <a:pt x="39" y="330"/>
                    <a:pt x="14" y="305"/>
                    <a:pt x="14" y="275"/>
                  </a:cubicBezTo>
                  <a:cubicBezTo>
                    <a:pt x="14" y="69"/>
                    <a:pt x="14" y="69"/>
                    <a:pt x="14" y="69"/>
                  </a:cubicBezTo>
                  <a:cubicBezTo>
                    <a:pt x="14" y="39"/>
                    <a:pt x="39" y="14"/>
                    <a:pt x="69" y="14"/>
                  </a:cubicBezTo>
                  <a:moveTo>
                    <a:pt x="69" y="0"/>
                  </a:moveTo>
                  <a:cubicBezTo>
                    <a:pt x="31" y="0"/>
                    <a:pt x="0" y="31"/>
                    <a:pt x="0" y="69"/>
                  </a:cubicBezTo>
                  <a:cubicBezTo>
                    <a:pt x="0" y="275"/>
                    <a:pt x="0" y="275"/>
                    <a:pt x="0" y="275"/>
                  </a:cubicBezTo>
                  <a:cubicBezTo>
                    <a:pt x="0" y="313"/>
                    <a:pt x="31" y="343"/>
                    <a:pt x="69" y="343"/>
                  </a:cubicBezTo>
                  <a:cubicBezTo>
                    <a:pt x="107" y="343"/>
                    <a:pt x="138" y="313"/>
                    <a:pt x="138" y="275"/>
                  </a:cubicBezTo>
                  <a:cubicBezTo>
                    <a:pt x="138" y="69"/>
                    <a:pt x="138" y="69"/>
                    <a:pt x="138" y="69"/>
                  </a:cubicBezTo>
                  <a:cubicBezTo>
                    <a:pt x="138" y="31"/>
                    <a:pt x="107" y="0"/>
                    <a:pt x="6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180" fontAlgn="auto">
                <a:spcBef>
                  <a:spcPts val="0"/>
                </a:spcBef>
                <a:spcAft>
                  <a:spcPts val="0"/>
                </a:spcAft>
                <a:buClr>
                  <a:prstClr val="black"/>
                </a:buClr>
              </a:pPr>
              <a:endParaRPr lang="en-GB" sz="2096" dirty="0">
                <a:solidFill>
                  <a:prstClr val="black"/>
                </a:solidFill>
                <a:latin typeface="Arial"/>
              </a:endParaRPr>
            </a:p>
          </p:txBody>
        </p:sp>
        <p:sp>
          <p:nvSpPr>
            <p:cNvPr id="66" name="Freeform 18"/>
            <p:cNvSpPr>
              <a:spLocks/>
            </p:cNvSpPr>
            <p:nvPr userDrawn="1"/>
          </p:nvSpPr>
          <p:spPr bwMode="auto">
            <a:xfrm>
              <a:off x="7259638" y="4475163"/>
              <a:ext cx="260350" cy="436563"/>
            </a:xfrm>
            <a:custGeom>
              <a:avLst/>
              <a:gdLst>
                <a:gd name="T0" fmla="*/ 41 w 82"/>
                <a:gd name="T1" fmla="*/ 137 h 137"/>
                <a:gd name="T2" fmla="*/ 41 w 82"/>
                <a:gd name="T3" fmla="*/ 137 h 137"/>
                <a:gd name="T4" fmla="*/ 0 w 82"/>
                <a:gd name="T5" fmla="*/ 96 h 137"/>
                <a:gd name="T6" fmla="*/ 0 w 82"/>
                <a:gd name="T7" fmla="*/ 41 h 137"/>
                <a:gd name="T8" fmla="*/ 41 w 82"/>
                <a:gd name="T9" fmla="*/ 0 h 137"/>
                <a:gd name="T10" fmla="*/ 82 w 82"/>
                <a:gd name="T11" fmla="*/ 41 h 137"/>
                <a:gd name="T12" fmla="*/ 82 w 82"/>
                <a:gd name="T13" fmla="*/ 96 h 137"/>
                <a:gd name="T14" fmla="*/ 41 w 82"/>
                <a:gd name="T15" fmla="*/ 137 h 13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137">
                  <a:moveTo>
                    <a:pt x="41" y="137"/>
                  </a:moveTo>
                  <a:cubicBezTo>
                    <a:pt x="41" y="137"/>
                    <a:pt x="41" y="137"/>
                    <a:pt x="41" y="137"/>
                  </a:cubicBezTo>
                  <a:cubicBezTo>
                    <a:pt x="18" y="137"/>
                    <a:pt x="0" y="119"/>
                    <a:pt x="0" y="96"/>
                  </a:cubicBezTo>
                  <a:cubicBezTo>
                    <a:pt x="0" y="41"/>
                    <a:pt x="0" y="41"/>
                    <a:pt x="0" y="41"/>
                  </a:cubicBezTo>
                  <a:cubicBezTo>
                    <a:pt x="0" y="19"/>
                    <a:pt x="18" y="0"/>
                    <a:pt x="41" y="0"/>
                  </a:cubicBezTo>
                  <a:cubicBezTo>
                    <a:pt x="64" y="0"/>
                    <a:pt x="82" y="19"/>
                    <a:pt x="82" y="41"/>
                  </a:cubicBezTo>
                  <a:cubicBezTo>
                    <a:pt x="82" y="96"/>
                    <a:pt x="82" y="96"/>
                    <a:pt x="82" y="96"/>
                  </a:cubicBezTo>
                  <a:cubicBezTo>
                    <a:pt x="82" y="119"/>
                    <a:pt x="64" y="137"/>
                    <a:pt x="41" y="13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180" fontAlgn="auto">
                <a:spcBef>
                  <a:spcPts val="0"/>
                </a:spcBef>
                <a:spcAft>
                  <a:spcPts val="0"/>
                </a:spcAft>
                <a:buClr>
                  <a:prstClr val="black"/>
                </a:buClr>
              </a:pPr>
              <a:endParaRPr lang="en-GB" sz="2096" dirty="0">
                <a:solidFill>
                  <a:prstClr val="black"/>
                </a:solidFill>
                <a:latin typeface="Arial"/>
              </a:endParaRPr>
            </a:p>
          </p:txBody>
        </p:sp>
        <p:sp>
          <p:nvSpPr>
            <p:cNvPr id="67" name="Freeform 19"/>
            <p:cNvSpPr>
              <a:spLocks noEditPoints="1"/>
            </p:cNvSpPr>
            <p:nvPr userDrawn="1"/>
          </p:nvSpPr>
          <p:spPr bwMode="auto">
            <a:xfrm>
              <a:off x="4030663" y="4475163"/>
              <a:ext cx="260350" cy="436563"/>
            </a:xfrm>
            <a:custGeom>
              <a:avLst/>
              <a:gdLst>
                <a:gd name="T0" fmla="*/ 41 w 82"/>
                <a:gd name="T1" fmla="*/ 14 h 137"/>
                <a:gd name="T2" fmla="*/ 69 w 82"/>
                <a:gd name="T3" fmla="*/ 41 h 137"/>
                <a:gd name="T4" fmla="*/ 69 w 82"/>
                <a:gd name="T5" fmla="*/ 96 h 137"/>
                <a:gd name="T6" fmla="*/ 41 w 82"/>
                <a:gd name="T7" fmla="*/ 124 h 137"/>
                <a:gd name="T8" fmla="*/ 14 w 82"/>
                <a:gd name="T9" fmla="*/ 96 h 137"/>
                <a:gd name="T10" fmla="*/ 14 w 82"/>
                <a:gd name="T11" fmla="*/ 41 h 137"/>
                <a:gd name="T12" fmla="*/ 41 w 82"/>
                <a:gd name="T13" fmla="*/ 14 h 137"/>
                <a:gd name="T14" fmla="*/ 41 w 82"/>
                <a:gd name="T15" fmla="*/ 0 h 137"/>
                <a:gd name="T16" fmla="*/ 0 w 82"/>
                <a:gd name="T17" fmla="*/ 41 h 137"/>
                <a:gd name="T18" fmla="*/ 0 w 82"/>
                <a:gd name="T19" fmla="*/ 96 h 137"/>
                <a:gd name="T20" fmla="*/ 41 w 82"/>
                <a:gd name="T21" fmla="*/ 137 h 137"/>
                <a:gd name="T22" fmla="*/ 82 w 82"/>
                <a:gd name="T23" fmla="*/ 96 h 137"/>
                <a:gd name="T24" fmla="*/ 82 w 82"/>
                <a:gd name="T25" fmla="*/ 41 h 137"/>
                <a:gd name="T26" fmla="*/ 41 w 82"/>
                <a:gd name="T27" fmla="*/ 0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2" h="137">
                  <a:moveTo>
                    <a:pt x="41" y="14"/>
                  </a:moveTo>
                  <a:cubicBezTo>
                    <a:pt x="56" y="14"/>
                    <a:pt x="69" y="26"/>
                    <a:pt x="69" y="41"/>
                  </a:cubicBezTo>
                  <a:cubicBezTo>
                    <a:pt x="69" y="96"/>
                    <a:pt x="69" y="96"/>
                    <a:pt x="69" y="96"/>
                  </a:cubicBezTo>
                  <a:cubicBezTo>
                    <a:pt x="69" y="112"/>
                    <a:pt x="56" y="124"/>
                    <a:pt x="41" y="124"/>
                  </a:cubicBezTo>
                  <a:cubicBezTo>
                    <a:pt x="26" y="124"/>
                    <a:pt x="14" y="112"/>
                    <a:pt x="14" y="96"/>
                  </a:cubicBezTo>
                  <a:cubicBezTo>
                    <a:pt x="14" y="41"/>
                    <a:pt x="14" y="41"/>
                    <a:pt x="14" y="41"/>
                  </a:cubicBezTo>
                  <a:cubicBezTo>
                    <a:pt x="14" y="26"/>
                    <a:pt x="26" y="14"/>
                    <a:pt x="41" y="14"/>
                  </a:cubicBezTo>
                  <a:moveTo>
                    <a:pt x="41" y="0"/>
                  </a:moveTo>
                  <a:cubicBezTo>
                    <a:pt x="19" y="0"/>
                    <a:pt x="0" y="19"/>
                    <a:pt x="0" y="41"/>
                  </a:cubicBezTo>
                  <a:cubicBezTo>
                    <a:pt x="0" y="96"/>
                    <a:pt x="0" y="96"/>
                    <a:pt x="0" y="96"/>
                  </a:cubicBezTo>
                  <a:cubicBezTo>
                    <a:pt x="0" y="119"/>
                    <a:pt x="19" y="137"/>
                    <a:pt x="41" y="137"/>
                  </a:cubicBezTo>
                  <a:cubicBezTo>
                    <a:pt x="64" y="137"/>
                    <a:pt x="82" y="119"/>
                    <a:pt x="82" y="96"/>
                  </a:cubicBezTo>
                  <a:cubicBezTo>
                    <a:pt x="82" y="41"/>
                    <a:pt x="82" y="41"/>
                    <a:pt x="82" y="41"/>
                  </a:cubicBezTo>
                  <a:cubicBezTo>
                    <a:pt x="82" y="19"/>
                    <a:pt x="64" y="0"/>
                    <a:pt x="4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180" fontAlgn="auto">
                <a:spcBef>
                  <a:spcPts val="0"/>
                </a:spcBef>
                <a:spcAft>
                  <a:spcPts val="0"/>
                </a:spcAft>
                <a:buClr>
                  <a:prstClr val="black"/>
                </a:buClr>
              </a:pPr>
              <a:endParaRPr lang="en-GB" sz="2096" dirty="0">
                <a:solidFill>
                  <a:prstClr val="black"/>
                </a:solidFill>
                <a:latin typeface="Arial"/>
              </a:endParaRPr>
            </a:p>
          </p:txBody>
        </p:sp>
        <p:sp>
          <p:nvSpPr>
            <p:cNvPr id="68" name="Freeform 20"/>
            <p:cNvSpPr>
              <a:spLocks/>
            </p:cNvSpPr>
            <p:nvPr userDrawn="1"/>
          </p:nvSpPr>
          <p:spPr bwMode="auto">
            <a:xfrm>
              <a:off x="6648450" y="4452938"/>
              <a:ext cx="436563" cy="1092200"/>
            </a:xfrm>
            <a:custGeom>
              <a:avLst/>
              <a:gdLst>
                <a:gd name="T0" fmla="*/ 68 w 137"/>
                <a:gd name="T1" fmla="*/ 343 h 343"/>
                <a:gd name="T2" fmla="*/ 68 w 137"/>
                <a:gd name="T3" fmla="*/ 343 h 343"/>
                <a:gd name="T4" fmla="*/ 0 w 137"/>
                <a:gd name="T5" fmla="*/ 275 h 343"/>
                <a:gd name="T6" fmla="*/ 0 w 137"/>
                <a:gd name="T7" fmla="*/ 69 h 343"/>
                <a:gd name="T8" fmla="*/ 68 w 137"/>
                <a:gd name="T9" fmla="*/ 0 h 343"/>
                <a:gd name="T10" fmla="*/ 137 w 137"/>
                <a:gd name="T11" fmla="*/ 69 h 343"/>
                <a:gd name="T12" fmla="*/ 137 w 137"/>
                <a:gd name="T13" fmla="*/ 275 h 343"/>
                <a:gd name="T14" fmla="*/ 68 w 137"/>
                <a:gd name="T15" fmla="*/ 343 h 3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7" h="343">
                  <a:moveTo>
                    <a:pt x="68" y="343"/>
                  </a:moveTo>
                  <a:cubicBezTo>
                    <a:pt x="68" y="343"/>
                    <a:pt x="68" y="343"/>
                    <a:pt x="68" y="343"/>
                  </a:cubicBezTo>
                  <a:cubicBezTo>
                    <a:pt x="30" y="343"/>
                    <a:pt x="0" y="313"/>
                    <a:pt x="0" y="275"/>
                  </a:cubicBezTo>
                  <a:cubicBezTo>
                    <a:pt x="0" y="69"/>
                    <a:pt x="0" y="69"/>
                    <a:pt x="0" y="69"/>
                  </a:cubicBezTo>
                  <a:cubicBezTo>
                    <a:pt x="0" y="31"/>
                    <a:pt x="30" y="0"/>
                    <a:pt x="68" y="0"/>
                  </a:cubicBezTo>
                  <a:cubicBezTo>
                    <a:pt x="106" y="0"/>
                    <a:pt x="137" y="31"/>
                    <a:pt x="137" y="69"/>
                  </a:cubicBezTo>
                  <a:cubicBezTo>
                    <a:pt x="137" y="275"/>
                    <a:pt x="137" y="275"/>
                    <a:pt x="137" y="275"/>
                  </a:cubicBezTo>
                  <a:cubicBezTo>
                    <a:pt x="137" y="313"/>
                    <a:pt x="106" y="343"/>
                    <a:pt x="68" y="34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180" fontAlgn="auto">
                <a:spcBef>
                  <a:spcPts val="0"/>
                </a:spcBef>
                <a:spcAft>
                  <a:spcPts val="0"/>
                </a:spcAft>
                <a:buClr>
                  <a:prstClr val="black"/>
                </a:buClr>
              </a:pPr>
              <a:endParaRPr lang="en-GB" sz="2096" dirty="0">
                <a:solidFill>
                  <a:prstClr val="black"/>
                </a:solidFill>
                <a:latin typeface="Arial"/>
              </a:endParaRPr>
            </a:p>
          </p:txBody>
        </p:sp>
        <p:sp>
          <p:nvSpPr>
            <p:cNvPr id="69" name="Freeform 21"/>
            <p:cNvSpPr>
              <a:spLocks/>
            </p:cNvSpPr>
            <p:nvPr userDrawn="1"/>
          </p:nvSpPr>
          <p:spPr bwMode="auto">
            <a:xfrm>
              <a:off x="5119688" y="2990850"/>
              <a:ext cx="547688" cy="2444750"/>
            </a:xfrm>
            <a:custGeom>
              <a:avLst/>
              <a:gdLst>
                <a:gd name="T0" fmla="*/ 86 w 172"/>
                <a:gd name="T1" fmla="*/ 768 h 768"/>
                <a:gd name="T2" fmla="*/ 86 w 172"/>
                <a:gd name="T3" fmla="*/ 768 h 768"/>
                <a:gd name="T4" fmla="*/ 0 w 172"/>
                <a:gd name="T5" fmla="*/ 682 h 768"/>
                <a:gd name="T6" fmla="*/ 0 w 172"/>
                <a:gd name="T7" fmla="*/ 85 h 768"/>
                <a:gd name="T8" fmla="*/ 86 w 172"/>
                <a:gd name="T9" fmla="*/ 0 h 768"/>
                <a:gd name="T10" fmla="*/ 172 w 172"/>
                <a:gd name="T11" fmla="*/ 85 h 768"/>
                <a:gd name="T12" fmla="*/ 172 w 172"/>
                <a:gd name="T13" fmla="*/ 682 h 768"/>
                <a:gd name="T14" fmla="*/ 86 w 172"/>
                <a:gd name="T15" fmla="*/ 768 h 76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2" h="768">
                  <a:moveTo>
                    <a:pt x="86" y="768"/>
                  </a:moveTo>
                  <a:cubicBezTo>
                    <a:pt x="86" y="768"/>
                    <a:pt x="86" y="768"/>
                    <a:pt x="86" y="768"/>
                  </a:cubicBezTo>
                  <a:cubicBezTo>
                    <a:pt x="39" y="768"/>
                    <a:pt x="0" y="730"/>
                    <a:pt x="0" y="682"/>
                  </a:cubicBezTo>
                  <a:cubicBezTo>
                    <a:pt x="0" y="85"/>
                    <a:pt x="0" y="85"/>
                    <a:pt x="0" y="85"/>
                  </a:cubicBezTo>
                  <a:cubicBezTo>
                    <a:pt x="0" y="38"/>
                    <a:pt x="39" y="0"/>
                    <a:pt x="86" y="0"/>
                  </a:cubicBezTo>
                  <a:cubicBezTo>
                    <a:pt x="133" y="0"/>
                    <a:pt x="172" y="38"/>
                    <a:pt x="172" y="85"/>
                  </a:cubicBezTo>
                  <a:cubicBezTo>
                    <a:pt x="172" y="682"/>
                    <a:pt x="172" y="682"/>
                    <a:pt x="172" y="682"/>
                  </a:cubicBezTo>
                  <a:cubicBezTo>
                    <a:pt x="172" y="730"/>
                    <a:pt x="133" y="768"/>
                    <a:pt x="86" y="76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180" fontAlgn="auto">
                <a:spcBef>
                  <a:spcPts val="0"/>
                </a:spcBef>
                <a:spcAft>
                  <a:spcPts val="0"/>
                </a:spcAft>
                <a:buClr>
                  <a:prstClr val="black"/>
                </a:buClr>
              </a:pPr>
              <a:endParaRPr lang="en-GB" sz="2096" dirty="0">
                <a:solidFill>
                  <a:prstClr val="black"/>
                </a:solidFill>
                <a:latin typeface="Arial"/>
              </a:endParaRPr>
            </a:p>
          </p:txBody>
        </p:sp>
        <p:sp>
          <p:nvSpPr>
            <p:cNvPr id="70" name="Freeform 22"/>
            <p:cNvSpPr>
              <a:spLocks/>
            </p:cNvSpPr>
            <p:nvPr userDrawn="1"/>
          </p:nvSpPr>
          <p:spPr bwMode="auto">
            <a:xfrm>
              <a:off x="5886450" y="3952875"/>
              <a:ext cx="542925" cy="2444750"/>
            </a:xfrm>
            <a:custGeom>
              <a:avLst/>
              <a:gdLst>
                <a:gd name="T0" fmla="*/ 85 w 171"/>
                <a:gd name="T1" fmla="*/ 768 h 768"/>
                <a:gd name="T2" fmla="*/ 85 w 171"/>
                <a:gd name="T3" fmla="*/ 768 h 768"/>
                <a:gd name="T4" fmla="*/ 0 w 171"/>
                <a:gd name="T5" fmla="*/ 682 h 768"/>
                <a:gd name="T6" fmla="*/ 0 w 171"/>
                <a:gd name="T7" fmla="*/ 85 h 768"/>
                <a:gd name="T8" fmla="*/ 85 w 171"/>
                <a:gd name="T9" fmla="*/ 0 h 768"/>
                <a:gd name="T10" fmla="*/ 171 w 171"/>
                <a:gd name="T11" fmla="*/ 85 h 768"/>
                <a:gd name="T12" fmla="*/ 171 w 171"/>
                <a:gd name="T13" fmla="*/ 682 h 768"/>
                <a:gd name="T14" fmla="*/ 85 w 171"/>
                <a:gd name="T15" fmla="*/ 768 h 76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1" h="768">
                  <a:moveTo>
                    <a:pt x="85" y="768"/>
                  </a:moveTo>
                  <a:cubicBezTo>
                    <a:pt x="85" y="768"/>
                    <a:pt x="85" y="768"/>
                    <a:pt x="85" y="768"/>
                  </a:cubicBezTo>
                  <a:cubicBezTo>
                    <a:pt x="38" y="768"/>
                    <a:pt x="0" y="730"/>
                    <a:pt x="0" y="682"/>
                  </a:cubicBezTo>
                  <a:cubicBezTo>
                    <a:pt x="0" y="85"/>
                    <a:pt x="0" y="85"/>
                    <a:pt x="0" y="85"/>
                  </a:cubicBezTo>
                  <a:cubicBezTo>
                    <a:pt x="0" y="38"/>
                    <a:pt x="38" y="0"/>
                    <a:pt x="85" y="0"/>
                  </a:cubicBezTo>
                  <a:cubicBezTo>
                    <a:pt x="133" y="0"/>
                    <a:pt x="171" y="38"/>
                    <a:pt x="171" y="85"/>
                  </a:cubicBezTo>
                  <a:cubicBezTo>
                    <a:pt x="171" y="682"/>
                    <a:pt x="171" y="682"/>
                    <a:pt x="171" y="682"/>
                  </a:cubicBezTo>
                  <a:cubicBezTo>
                    <a:pt x="171" y="730"/>
                    <a:pt x="133" y="768"/>
                    <a:pt x="85" y="76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180" fontAlgn="auto">
                <a:spcBef>
                  <a:spcPts val="0"/>
                </a:spcBef>
                <a:spcAft>
                  <a:spcPts val="0"/>
                </a:spcAft>
                <a:buClr>
                  <a:prstClr val="black"/>
                </a:buClr>
              </a:pPr>
              <a:endParaRPr lang="en-GB" sz="2096" dirty="0">
                <a:solidFill>
                  <a:prstClr val="black"/>
                </a:solidFill>
                <a:latin typeface="Arial"/>
              </a:endParaRPr>
            </a:p>
          </p:txBody>
        </p:sp>
        <p:sp>
          <p:nvSpPr>
            <p:cNvPr id="71" name="Freeform 23"/>
            <p:cNvSpPr>
              <a:spLocks/>
            </p:cNvSpPr>
            <p:nvPr userDrawn="1"/>
          </p:nvSpPr>
          <p:spPr bwMode="auto">
            <a:xfrm>
              <a:off x="3790950" y="4716463"/>
              <a:ext cx="436563" cy="1092200"/>
            </a:xfrm>
            <a:custGeom>
              <a:avLst/>
              <a:gdLst>
                <a:gd name="T0" fmla="*/ 68 w 137"/>
                <a:gd name="T1" fmla="*/ 343 h 343"/>
                <a:gd name="T2" fmla="*/ 68 w 137"/>
                <a:gd name="T3" fmla="*/ 343 h 343"/>
                <a:gd name="T4" fmla="*/ 0 w 137"/>
                <a:gd name="T5" fmla="*/ 274 h 343"/>
                <a:gd name="T6" fmla="*/ 0 w 137"/>
                <a:gd name="T7" fmla="*/ 68 h 343"/>
                <a:gd name="T8" fmla="*/ 68 w 137"/>
                <a:gd name="T9" fmla="*/ 0 h 343"/>
                <a:gd name="T10" fmla="*/ 137 w 137"/>
                <a:gd name="T11" fmla="*/ 68 h 343"/>
                <a:gd name="T12" fmla="*/ 137 w 137"/>
                <a:gd name="T13" fmla="*/ 274 h 343"/>
                <a:gd name="T14" fmla="*/ 68 w 137"/>
                <a:gd name="T15" fmla="*/ 343 h 3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7" h="343">
                  <a:moveTo>
                    <a:pt x="68" y="343"/>
                  </a:moveTo>
                  <a:cubicBezTo>
                    <a:pt x="68" y="343"/>
                    <a:pt x="68" y="343"/>
                    <a:pt x="68" y="343"/>
                  </a:cubicBezTo>
                  <a:cubicBezTo>
                    <a:pt x="30" y="343"/>
                    <a:pt x="0" y="312"/>
                    <a:pt x="0" y="274"/>
                  </a:cubicBezTo>
                  <a:cubicBezTo>
                    <a:pt x="0" y="68"/>
                    <a:pt x="0" y="68"/>
                    <a:pt x="0" y="68"/>
                  </a:cubicBezTo>
                  <a:cubicBezTo>
                    <a:pt x="0" y="30"/>
                    <a:pt x="30" y="0"/>
                    <a:pt x="68" y="0"/>
                  </a:cubicBezTo>
                  <a:cubicBezTo>
                    <a:pt x="106" y="0"/>
                    <a:pt x="137" y="30"/>
                    <a:pt x="137" y="68"/>
                  </a:cubicBezTo>
                  <a:cubicBezTo>
                    <a:pt x="137" y="274"/>
                    <a:pt x="137" y="274"/>
                    <a:pt x="137" y="274"/>
                  </a:cubicBezTo>
                  <a:cubicBezTo>
                    <a:pt x="137" y="312"/>
                    <a:pt x="106" y="343"/>
                    <a:pt x="68" y="34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180" fontAlgn="auto">
                <a:spcBef>
                  <a:spcPts val="0"/>
                </a:spcBef>
                <a:spcAft>
                  <a:spcPts val="0"/>
                </a:spcAft>
                <a:buClr>
                  <a:prstClr val="black"/>
                </a:buClr>
              </a:pPr>
              <a:endParaRPr lang="en-GB" sz="2096" dirty="0">
                <a:solidFill>
                  <a:prstClr val="black"/>
                </a:solidFill>
                <a:latin typeface="Arial"/>
              </a:endParaRPr>
            </a:p>
          </p:txBody>
        </p:sp>
        <p:sp>
          <p:nvSpPr>
            <p:cNvPr id="72" name="Freeform 24"/>
            <p:cNvSpPr>
              <a:spLocks/>
            </p:cNvSpPr>
            <p:nvPr userDrawn="1"/>
          </p:nvSpPr>
          <p:spPr bwMode="auto">
            <a:xfrm>
              <a:off x="3028950" y="3841750"/>
              <a:ext cx="542925" cy="2447925"/>
            </a:xfrm>
            <a:custGeom>
              <a:avLst/>
              <a:gdLst>
                <a:gd name="T0" fmla="*/ 85 w 171"/>
                <a:gd name="T1" fmla="*/ 769 h 769"/>
                <a:gd name="T2" fmla="*/ 85 w 171"/>
                <a:gd name="T3" fmla="*/ 769 h 769"/>
                <a:gd name="T4" fmla="*/ 0 w 171"/>
                <a:gd name="T5" fmla="*/ 683 h 769"/>
                <a:gd name="T6" fmla="*/ 0 w 171"/>
                <a:gd name="T7" fmla="*/ 86 h 769"/>
                <a:gd name="T8" fmla="*/ 85 w 171"/>
                <a:gd name="T9" fmla="*/ 0 h 769"/>
                <a:gd name="T10" fmla="*/ 171 w 171"/>
                <a:gd name="T11" fmla="*/ 86 h 769"/>
                <a:gd name="T12" fmla="*/ 171 w 171"/>
                <a:gd name="T13" fmla="*/ 683 h 769"/>
                <a:gd name="T14" fmla="*/ 85 w 171"/>
                <a:gd name="T15" fmla="*/ 769 h 76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1" h="769">
                  <a:moveTo>
                    <a:pt x="85" y="769"/>
                  </a:moveTo>
                  <a:cubicBezTo>
                    <a:pt x="85" y="769"/>
                    <a:pt x="85" y="769"/>
                    <a:pt x="85" y="769"/>
                  </a:cubicBezTo>
                  <a:cubicBezTo>
                    <a:pt x="38" y="769"/>
                    <a:pt x="0" y="730"/>
                    <a:pt x="0" y="683"/>
                  </a:cubicBezTo>
                  <a:cubicBezTo>
                    <a:pt x="0" y="86"/>
                    <a:pt x="0" y="86"/>
                    <a:pt x="0" y="86"/>
                  </a:cubicBezTo>
                  <a:cubicBezTo>
                    <a:pt x="0" y="39"/>
                    <a:pt x="38" y="0"/>
                    <a:pt x="85" y="0"/>
                  </a:cubicBezTo>
                  <a:cubicBezTo>
                    <a:pt x="133" y="0"/>
                    <a:pt x="171" y="39"/>
                    <a:pt x="171" y="86"/>
                  </a:cubicBezTo>
                  <a:cubicBezTo>
                    <a:pt x="171" y="683"/>
                    <a:pt x="171" y="683"/>
                    <a:pt x="171" y="683"/>
                  </a:cubicBezTo>
                  <a:cubicBezTo>
                    <a:pt x="171" y="730"/>
                    <a:pt x="133" y="769"/>
                    <a:pt x="85" y="76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180" fontAlgn="auto">
                <a:spcBef>
                  <a:spcPts val="0"/>
                </a:spcBef>
                <a:spcAft>
                  <a:spcPts val="0"/>
                </a:spcAft>
                <a:buClr>
                  <a:prstClr val="black"/>
                </a:buClr>
              </a:pPr>
              <a:endParaRPr lang="en-GB" sz="2096" dirty="0">
                <a:solidFill>
                  <a:prstClr val="black"/>
                </a:solidFill>
                <a:latin typeface="Arial"/>
              </a:endParaRPr>
            </a:p>
          </p:txBody>
        </p:sp>
        <p:sp>
          <p:nvSpPr>
            <p:cNvPr id="73" name="Freeform 25"/>
            <p:cNvSpPr>
              <a:spLocks/>
            </p:cNvSpPr>
            <p:nvPr userDrawn="1"/>
          </p:nvSpPr>
          <p:spPr bwMode="auto">
            <a:xfrm>
              <a:off x="0" y="3148013"/>
              <a:ext cx="228600" cy="2438400"/>
            </a:xfrm>
            <a:custGeom>
              <a:avLst/>
              <a:gdLst>
                <a:gd name="T0" fmla="*/ 0 w 72"/>
                <a:gd name="T1" fmla="*/ 0 h 766"/>
                <a:gd name="T2" fmla="*/ 0 w 72"/>
                <a:gd name="T3" fmla="*/ 766 h 766"/>
                <a:gd name="T4" fmla="*/ 72 w 72"/>
                <a:gd name="T5" fmla="*/ 681 h 766"/>
                <a:gd name="T6" fmla="*/ 72 w 72"/>
                <a:gd name="T7" fmla="*/ 84 h 766"/>
                <a:gd name="T8" fmla="*/ 0 w 72"/>
                <a:gd name="T9" fmla="*/ 0 h 766"/>
              </a:gdLst>
              <a:ahLst/>
              <a:cxnLst>
                <a:cxn ang="0">
                  <a:pos x="T0" y="T1"/>
                </a:cxn>
                <a:cxn ang="0">
                  <a:pos x="T2" y="T3"/>
                </a:cxn>
                <a:cxn ang="0">
                  <a:pos x="T4" y="T5"/>
                </a:cxn>
                <a:cxn ang="0">
                  <a:pos x="T6" y="T7"/>
                </a:cxn>
                <a:cxn ang="0">
                  <a:pos x="T8" y="T9"/>
                </a:cxn>
              </a:cxnLst>
              <a:rect l="0" t="0" r="r" b="b"/>
              <a:pathLst>
                <a:path w="72" h="766">
                  <a:moveTo>
                    <a:pt x="0" y="0"/>
                  </a:moveTo>
                  <a:cubicBezTo>
                    <a:pt x="0" y="766"/>
                    <a:pt x="0" y="766"/>
                    <a:pt x="0" y="766"/>
                  </a:cubicBezTo>
                  <a:cubicBezTo>
                    <a:pt x="41" y="759"/>
                    <a:pt x="72" y="724"/>
                    <a:pt x="72" y="681"/>
                  </a:cubicBezTo>
                  <a:cubicBezTo>
                    <a:pt x="72" y="84"/>
                    <a:pt x="72" y="84"/>
                    <a:pt x="72" y="84"/>
                  </a:cubicBezTo>
                  <a:cubicBezTo>
                    <a:pt x="72" y="42"/>
                    <a:pt x="41" y="6"/>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180" fontAlgn="auto">
                <a:spcBef>
                  <a:spcPts val="0"/>
                </a:spcBef>
                <a:spcAft>
                  <a:spcPts val="0"/>
                </a:spcAft>
                <a:buClr>
                  <a:prstClr val="black"/>
                </a:buClr>
              </a:pPr>
              <a:endParaRPr lang="en-GB" sz="2096" dirty="0">
                <a:solidFill>
                  <a:prstClr val="black"/>
                </a:solidFill>
                <a:latin typeface="Arial"/>
              </a:endParaRPr>
            </a:p>
          </p:txBody>
        </p:sp>
        <p:sp>
          <p:nvSpPr>
            <p:cNvPr id="74" name="Freeform 26"/>
            <p:cNvSpPr>
              <a:spLocks/>
            </p:cNvSpPr>
            <p:nvPr userDrawn="1"/>
          </p:nvSpPr>
          <p:spPr bwMode="auto">
            <a:xfrm>
              <a:off x="11950700" y="4105275"/>
              <a:ext cx="254000" cy="2444750"/>
            </a:xfrm>
            <a:custGeom>
              <a:avLst/>
              <a:gdLst>
                <a:gd name="T0" fmla="*/ 80 w 80"/>
                <a:gd name="T1" fmla="*/ 0 h 768"/>
                <a:gd name="T2" fmla="*/ 0 w 80"/>
                <a:gd name="T3" fmla="*/ 85 h 768"/>
                <a:gd name="T4" fmla="*/ 0 w 80"/>
                <a:gd name="T5" fmla="*/ 682 h 768"/>
                <a:gd name="T6" fmla="*/ 80 w 80"/>
                <a:gd name="T7" fmla="*/ 768 h 768"/>
                <a:gd name="T8" fmla="*/ 80 w 80"/>
                <a:gd name="T9" fmla="*/ 0 h 768"/>
              </a:gdLst>
              <a:ahLst/>
              <a:cxnLst>
                <a:cxn ang="0">
                  <a:pos x="T0" y="T1"/>
                </a:cxn>
                <a:cxn ang="0">
                  <a:pos x="T2" y="T3"/>
                </a:cxn>
                <a:cxn ang="0">
                  <a:pos x="T4" y="T5"/>
                </a:cxn>
                <a:cxn ang="0">
                  <a:pos x="T6" y="T7"/>
                </a:cxn>
                <a:cxn ang="0">
                  <a:pos x="T8" y="T9"/>
                </a:cxn>
              </a:cxnLst>
              <a:rect l="0" t="0" r="r" b="b"/>
              <a:pathLst>
                <a:path w="80" h="768">
                  <a:moveTo>
                    <a:pt x="80" y="0"/>
                  </a:moveTo>
                  <a:cubicBezTo>
                    <a:pt x="36" y="2"/>
                    <a:pt x="0" y="39"/>
                    <a:pt x="0" y="85"/>
                  </a:cubicBezTo>
                  <a:cubicBezTo>
                    <a:pt x="0" y="682"/>
                    <a:pt x="0" y="682"/>
                    <a:pt x="0" y="682"/>
                  </a:cubicBezTo>
                  <a:cubicBezTo>
                    <a:pt x="0" y="728"/>
                    <a:pt x="36" y="766"/>
                    <a:pt x="80" y="768"/>
                  </a:cubicBezTo>
                  <a:lnTo>
                    <a:pt x="8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180" fontAlgn="auto">
                <a:spcBef>
                  <a:spcPts val="0"/>
                </a:spcBef>
                <a:spcAft>
                  <a:spcPts val="0"/>
                </a:spcAft>
                <a:buClr>
                  <a:prstClr val="black"/>
                </a:buClr>
              </a:pPr>
              <a:endParaRPr lang="en-GB" sz="2096" dirty="0">
                <a:solidFill>
                  <a:prstClr val="black"/>
                </a:solidFill>
                <a:latin typeface="Arial"/>
              </a:endParaRPr>
            </a:p>
          </p:txBody>
        </p:sp>
      </p:grpSp>
    </p:spTree>
    <p:extLst>
      <p:ext uri="{BB962C8B-B14F-4D97-AF65-F5344CB8AC3E}">
        <p14:creationId xmlns:p14="http://schemas.microsoft.com/office/powerpoint/2010/main" val="1083811379"/>
      </p:ext>
    </p:extLst>
  </p:cSld>
  <p:clrMapOvr>
    <a:masterClrMapping/>
  </p:clrMapOvr>
</p:sldLayout>
</file>

<file path=ppt/slideLayouts/slideLayout421.xml><?xml version="1.0" encoding="utf-8"?>
<p:sldLayout xmlns:a="http://schemas.openxmlformats.org/drawingml/2006/main" xmlns:r="http://schemas.openxmlformats.org/officeDocument/2006/relationships" xmlns:p="http://schemas.openxmlformats.org/presentationml/2006/main" preserve="1" userDrawn="1">
  <p:cSld name="Quote White">
    <p:bg>
      <p:bgPr>
        <a:solidFill>
          <a:schemeClr val="bg1"/>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640850" y="1088780"/>
            <a:ext cx="6862299" cy="2268219"/>
          </a:xfrm>
        </p:spPr>
        <p:txBody>
          <a:bodyPr>
            <a:noAutofit/>
          </a:bodyPr>
          <a:lstStyle>
            <a:lvl1pPr algn="ctr">
              <a:defRPr sz="2895">
                <a:solidFill>
                  <a:srgbClr val="0000A0"/>
                </a:solidFill>
              </a:defRPr>
            </a:lvl1pPr>
          </a:lstStyle>
          <a:p>
            <a:r>
              <a:rPr lang="en-GB" dirty="0"/>
              <a:t>Click and type quote</a:t>
            </a:r>
          </a:p>
        </p:txBody>
      </p:sp>
      <p:sp>
        <p:nvSpPr>
          <p:cNvPr id="5" name="Slide Number Placeholder 4"/>
          <p:cNvSpPr>
            <a:spLocks noGrp="1"/>
          </p:cNvSpPr>
          <p:nvPr>
            <p:ph type="sldNum" sz="quarter" idx="12"/>
          </p:nvPr>
        </p:nvSpPr>
        <p:spPr/>
        <p:txBody>
          <a:bodyPr/>
          <a:lstStyle>
            <a:lvl1pPr>
              <a:defRPr>
                <a:solidFill>
                  <a:srgbClr val="8B8A8D"/>
                </a:solidFill>
              </a:defRPr>
            </a:lvl1pPr>
          </a:lstStyle>
          <a:p>
            <a:pPr>
              <a:buClr>
                <a:prstClr val="black"/>
              </a:buClr>
            </a:pPr>
            <a:fld id="{D14BCCD3-0010-4FBA-B965-2126ADC31932}" type="slidenum">
              <a:rPr lang="en-GB" smtClean="0"/>
              <a:pPr>
                <a:buClr>
                  <a:prstClr val="black"/>
                </a:buClr>
              </a:pPr>
              <a:t>‹#›</a:t>
            </a:fld>
            <a:endParaRPr lang="en-GB" dirty="0"/>
          </a:p>
        </p:txBody>
      </p:sp>
      <p:sp>
        <p:nvSpPr>
          <p:cNvPr id="6" name="Text Placeholder 9"/>
          <p:cNvSpPr>
            <a:spLocks noGrp="1"/>
          </p:cNvSpPr>
          <p:nvPr>
            <p:ph type="body" sz="quarter" idx="13" hasCustomPrompt="1"/>
          </p:nvPr>
        </p:nvSpPr>
        <p:spPr>
          <a:xfrm>
            <a:off x="2640515" y="3572695"/>
            <a:ext cx="6862299" cy="539875"/>
          </a:xfrm>
        </p:spPr>
        <p:txBody>
          <a:bodyPr>
            <a:noAutofit/>
          </a:bodyPr>
          <a:lstStyle>
            <a:lvl1pPr marL="0" indent="0" algn="ctr">
              <a:buFontTx/>
              <a:buNone/>
              <a:defRPr b="1">
                <a:solidFill>
                  <a:srgbClr val="8B8A8D"/>
                </a:solidFill>
              </a:defRPr>
            </a:lvl1pPr>
            <a:lvl2pPr marL="256815" indent="0">
              <a:buFontTx/>
              <a:buNone/>
              <a:defRPr b="1">
                <a:solidFill>
                  <a:schemeClr val="accent4"/>
                </a:solidFill>
              </a:defRPr>
            </a:lvl2pPr>
            <a:lvl3pPr marL="513629" indent="0">
              <a:buFontTx/>
              <a:buNone/>
              <a:defRPr b="1">
                <a:solidFill>
                  <a:schemeClr val="accent4"/>
                </a:solidFill>
              </a:defRPr>
            </a:lvl3pPr>
            <a:lvl4pPr marL="770444" indent="0">
              <a:buFontTx/>
              <a:buNone/>
              <a:defRPr b="1">
                <a:solidFill>
                  <a:schemeClr val="accent4"/>
                </a:solidFill>
              </a:defRPr>
            </a:lvl4pPr>
            <a:lvl5pPr marL="1027257" indent="0">
              <a:buFontTx/>
              <a:buNone/>
              <a:defRPr b="1">
                <a:solidFill>
                  <a:schemeClr val="accent4"/>
                </a:solidFill>
              </a:defRPr>
            </a:lvl5pPr>
          </a:lstStyle>
          <a:p>
            <a:pPr lvl="0"/>
            <a:r>
              <a:rPr lang="en-GB" dirty="0"/>
              <a:t>Name</a:t>
            </a:r>
          </a:p>
        </p:txBody>
      </p:sp>
      <p:sp>
        <p:nvSpPr>
          <p:cNvPr id="3" name="Footer Placeholder 2"/>
          <p:cNvSpPr>
            <a:spLocks noGrp="1"/>
          </p:cNvSpPr>
          <p:nvPr>
            <p:ph type="ftr" sz="quarter" idx="14"/>
          </p:nvPr>
        </p:nvSpPr>
        <p:spPr/>
        <p:txBody>
          <a:bodyPr/>
          <a:lstStyle>
            <a:lvl1pPr>
              <a:defRPr>
                <a:solidFill>
                  <a:srgbClr val="8B8A8D"/>
                </a:solidFill>
              </a:defRPr>
            </a:lvl1pPr>
          </a:lstStyle>
          <a:p>
            <a:pPr>
              <a:buClr>
                <a:prstClr val="black"/>
              </a:buClr>
            </a:pPr>
            <a:endParaRPr lang="en-GB" dirty="0"/>
          </a:p>
        </p:txBody>
      </p:sp>
    </p:spTree>
    <p:extLst>
      <p:ext uri="{BB962C8B-B14F-4D97-AF65-F5344CB8AC3E}">
        <p14:creationId xmlns:p14="http://schemas.microsoft.com/office/powerpoint/2010/main" val="3560430946"/>
      </p:ext>
    </p:extLst>
  </p:cSld>
  <p:clrMapOvr>
    <a:masterClrMapping/>
  </p:clrMapOvr>
</p:sldLayout>
</file>

<file path=ppt/slideLayouts/slideLayout422.xml><?xml version="1.0" encoding="utf-8"?>
<p:sldLayout xmlns:a="http://schemas.openxmlformats.org/drawingml/2006/main" xmlns:r="http://schemas.openxmlformats.org/officeDocument/2006/relationships" xmlns:p="http://schemas.openxmlformats.org/presentationml/2006/main" showMasterSp="0" preserve="1" userDrawn="1">
  <p:cSld name="Quote Blue">
    <p:bg>
      <p:bgPr>
        <a:solidFill>
          <a:schemeClr val="accent1"/>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640850" y="1090554"/>
            <a:ext cx="6862299" cy="2267475"/>
          </a:xfrm>
        </p:spPr>
        <p:txBody>
          <a:bodyPr>
            <a:noAutofit/>
          </a:bodyPr>
          <a:lstStyle>
            <a:lvl1pPr algn="ctr">
              <a:defRPr sz="2895">
                <a:solidFill>
                  <a:srgbClr val="FBD9CA"/>
                </a:solidFill>
              </a:defRPr>
            </a:lvl1pPr>
          </a:lstStyle>
          <a:p>
            <a:r>
              <a:rPr lang="en-GB" dirty="0"/>
              <a:t>Click and type quote</a:t>
            </a:r>
          </a:p>
        </p:txBody>
      </p:sp>
      <p:sp>
        <p:nvSpPr>
          <p:cNvPr id="5" name="Slide Number Placeholder 4"/>
          <p:cNvSpPr>
            <a:spLocks noGrp="1"/>
          </p:cNvSpPr>
          <p:nvPr>
            <p:ph type="sldNum" sz="quarter" idx="12"/>
          </p:nvPr>
        </p:nvSpPr>
        <p:spPr/>
        <p:txBody>
          <a:bodyPr/>
          <a:lstStyle>
            <a:lvl1pPr>
              <a:defRPr>
                <a:solidFill>
                  <a:schemeClr val="bg1"/>
                </a:solidFill>
              </a:defRPr>
            </a:lvl1pPr>
          </a:lstStyle>
          <a:p>
            <a:pPr>
              <a:buClr>
                <a:prstClr val="black"/>
              </a:buClr>
            </a:pPr>
            <a:fld id="{D14BCCD3-0010-4FBA-B965-2126ADC31932}" type="slidenum">
              <a:rPr lang="en-GB" smtClean="0">
                <a:solidFill>
                  <a:prstClr val="white"/>
                </a:solidFill>
              </a:rPr>
              <a:pPr>
                <a:buClr>
                  <a:prstClr val="black"/>
                </a:buClr>
              </a:pPr>
              <a:t>‹#›</a:t>
            </a:fld>
            <a:endParaRPr lang="en-GB" dirty="0">
              <a:solidFill>
                <a:prstClr val="white"/>
              </a:solidFill>
            </a:endParaRPr>
          </a:p>
        </p:txBody>
      </p:sp>
      <p:sp>
        <p:nvSpPr>
          <p:cNvPr id="6" name="Text Placeholder 9"/>
          <p:cNvSpPr>
            <a:spLocks noGrp="1"/>
          </p:cNvSpPr>
          <p:nvPr>
            <p:ph type="body" sz="quarter" idx="13" hasCustomPrompt="1"/>
          </p:nvPr>
        </p:nvSpPr>
        <p:spPr>
          <a:xfrm>
            <a:off x="2640515" y="3572695"/>
            <a:ext cx="6862299" cy="539875"/>
          </a:xfrm>
        </p:spPr>
        <p:txBody>
          <a:bodyPr>
            <a:noAutofit/>
          </a:bodyPr>
          <a:lstStyle>
            <a:lvl1pPr marL="0" indent="0" algn="ctr">
              <a:buFontTx/>
              <a:buNone/>
              <a:defRPr b="1">
                <a:solidFill>
                  <a:schemeClr val="bg1"/>
                </a:solidFill>
              </a:defRPr>
            </a:lvl1pPr>
            <a:lvl2pPr marL="256815" indent="0">
              <a:buFontTx/>
              <a:buNone/>
              <a:defRPr b="1">
                <a:solidFill>
                  <a:schemeClr val="accent4"/>
                </a:solidFill>
              </a:defRPr>
            </a:lvl2pPr>
            <a:lvl3pPr marL="513629" indent="0">
              <a:buFontTx/>
              <a:buNone/>
              <a:defRPr b="1">
                <a:solidFill>
                  <a:schemeClr val="accent4"/>
                </a:solidFill>
              </a:defRPr>
            </a:lvl3pPr>
            <a:lvl4pPr marL="770444" indent="0">
              <a:buFontTx/>
              <a:buNone/>
              <a:defRPr b="1">
                <a:solidFill>
                  <a:schemeClr val="accent4"/>
                </a:solidFill>
              </a:defRPr>
            </a:lvl4pPr>
            <a:lvl5pPr marL="1027257" indent="0">
              <a:buFontTx/>
              <a:buNone/>
              <a:defRPr b="1">
                <a:solidFill>
                  <a:schemeClr val="accent4"/>
                </a:solidFill>
              </a:defRPr>
            </a:lvl5pPr>
          </a:lstStyle>
          <a:p>
            <a:pPr lvl="0"/>
            <a:r>
              <a:rPr lang="en-GB" dirty="0"/>
              <a:t>Name</a:t>
            </a:r>
          </a:p>
        </p:txBody>
      </p:sp>
      <p:cxnSp>
        <p:nvCxnSpPr>
          <p:cNvPr id="8" name="Straight Connector 7"/>
          <p:cNvCxnSpPr/>
          <p:nvPr userDrawn="1"/>
        </p:nvCxnSpPr>
        <p:spPr>
          <a:xfrm>
            <a:off x="647831" y="6316537"/>
            <a:ext cx="10890764" cy="0"/>
          </a:xfrm>
          <a:prstGeom prst="line">
            <a:avLst/>
          </a:prstGeom>
          <a:ln w="9525">
            <a:solidFill>
              <a:schemeClr val="bg1"/>
            </a:solidFill>
          </a:ln>
        </p:spPr>
        <p:style>
          <a:lnRef idx="1">
            <a:schemeClr val="accent1"/>
          </a:lnRef>
          <a:fillRef idx="0">
            <a:schemeClr val="accent1"/>
          </a:fillRef>
          <a:effectRef idx="0">
            <a:schemeClr val="accent1"/>
          </a:effectRef>
          <a:fontRef idx="minor">
            <a:schemeClr val="tx1"/>
          </a:fontRef>
        </p:style>
      </p:cxnSp>
      <p:grpSp>
        <p:nvGrpSpPr>
          <p:cNvPr id="23" name="Logotype, static"/>
          <p:cNvGrpSpPr/>
          <p:nvPr userDrawn="1"/>
        </p:nvGrpSpPr>
        <p:grpSpPr>
          <a:xfrm>
            <a:off x="10686683" y="6387823"/>
            <a:ext cx="863463" cy="180060"/>
            <a:chOff x="9501453" y="6148765"/>
            <a:chExt cx="2047875" cy="427037"/>
          </a:xfrm>
          <a:solidFill>
            <a:schemeClr val="bg1"/>
          </a:solidFill>
        </p:grpSpPr>
        <p:sp>
          <p:nvSpPr>
            <p:cNvPr id="24" name="Freeform 5"/>
            <p:cNvSpPr>
              <a:spLocks noEditPoints="1"/>
            </p:cNvSpPr>
            <p:nvPr userDrawn="1"/>
          </p:nvSpPr>
          <p:spPr bwMode="auto">
            <a:xfrm>
              <a:off x="11206428" y="6231315"/>
              <a:ext cx="342900" cy="344487"/>
            </a:xfrm>
            <a:custGeom>
              <a:avLst/>
              <a:gdLst>
                <a:gd name="T0" fmla="*/ 43 w 91"/>
                <a:gd name="T1" fmla="*/ 2 h 91"/>
                <a:gd name="T2" fmla="*/ 2 w 91"/>
                <a:gd name="T3" fmla="*/ 44 h 91"/>
                <a:gd name="T4" fmla="*/ 46 w 91"/>
                <a:gd name="T5" fmla="*/ 91 h 91"/>
                <a:gd name="T6" fmla="*/ 74 w 91"/>
                <a:gd name="T7" fmla="*/ 77 h 91"/>
                <a:gd name="T8" fmla="*/ 74 w 91"/>
                <a:gd name="T9" fmla="*/ 90 h 91"/>
                <a:gd name="T10" fmla="*/ 91 w 91"/>
                <a:gd name="T11" fmla="*/ 90 h 91"/>
                <a:gd name="T12" fmla="*/ 91 w 91"/>
                <a:gd name="T13" fmla="*/ 47 h 91"/>
                <a:gd name="T14" fmla="*/ 43 w 91"/>
                <a:gd name="T15" fmla="*/ 2 h 91"/>
                <a:gd name="T16" fmla="*/ 72 w 91"/>
                <a:gd name="T17" fmla="*/ 48 h 91"/>
                <a:gd name="T18" fmla="*/ 43 w 91"/>
                <a:gd name="T19" fmla="*/ 72 h 91"/>
                <a:gd name="T20" fmla="*/ 21 w 91"/>
                <a:gd name="T21" fmla="*/ 50 h 91"/>
                <a:gd name="T22" fmla="*/ 46 w 91"/>
                <a:gd name="T23" fmla="*/ 21 h 91"/>
                <a:gd name="T24" fmla="*/ 72 w 91"/>
                <a:gd name="T25" fmla="*/ 45 h 91"/>
                <a:gd name="T26" fmla="*/ 72 w 91"/>
                <a:gd name="T27" fmla="*/ 48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1" h="91">
                  <a:moveTo>
                    <a:pt x="43" y="2"/>
                  </a:moveTo>
                  <a:cubicBezTo>
                    <a:pt x="21" y="4"/>
                    <a:pt x="3" y="22"/>
                    <a:pt x="2" y="44"/>
                  </a:cubicBezTo>
                  <a:cubicBezTo>
                    <a:pt x="0" y="70"/>
                    <a:pt x="21" y="91"/>
                    <a:pt x="46" y="91"/>
                  </a:cubicBezTo>
                  <a:cubicBezTo>
                    <a:pt x="56" y="91"/>
                    <a:pt x="68" y="87"/>
                    <a:pt x="74" y="77"/>
                  </a:cubicBezTo>
                  <a:cubicBezTo>
                    <a:pt x="74" y="90"/>
                    <a:pt x="74" y="90"/>
                    <a:pt x="74" y="90"/>
                  </a:cubicBezTo>
                  <a:cubicBezTo>
                    <a:pt x="91" y="90"/>
                    <a:pt x="91" y="90"/>
                    <a:pt x="91" y="90"/>
                  </a:cubicBezTo>
                  <a:cubicBezTo>
                    <a:pt x="91" y="47"/>
                    <a:pt x="91" y="47"/>
                    <a:pt x="91" y="47"/>
                  </a:cubicBezTo>
                  <a:cubicBezTo>
                    <a:pt x="91" y="20"/>
                    <a:pt x="69" y="0"/>
                    <a:pt x="43" y="2"/>
                  </a:cubicBezTo>
                  <a:close/>
                  <a:moveTo>
                    <a:pt x="72" y="48"/>
                  </a:moveTo>
                  <a:cubicBezTo>
                    <a:pt x="71" y="63"/>
                    <a:pt x="58" y="74"/>
                    <a:pt x="43" y="72"/>
                  </a:cubicBezTo>
                  <a:cubicBezTo>
                    <a:pt x="32" y="71"/>
                    <a:pt x="22" y="61"/>
                    <a:pt x="21" y="50"/>
                  </a:cubicBezTo>
                  <a:cubicBezTo>
                    <a:pt x="19" y="34"/>
                    <a:pt x="31" y="21"/>
                    <a:pt x="46" y="21"/>
                  </a:cubicBezTo>
                  <a:cubicBezTo>
                    <a:pt x="60" y="21"/>
                    <a:pt x="71" y="32"/>
                    <a:pt x="72" y="45"/>
                  </a:cubicBezTo>
                  <a:lnTo>
                    <a:pt x="72" y="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180" fontAlgn="auto">
                <a:spcBef>
                  <a:spcPts val="0"/>
                </a:spcBef>
                <a:spcAft>
                  <a:spcPts val="0"/>
                </a:spcAft>
                <a:buClr>
                  <a:prstClr val="black"/>
                </a:buClr>
              </a:pPr>
              <a:endParaRPr lang="en-US" sz="2096" dirty="0">
                <a:solidFill>
                  <a:prstClr val="black"/>
                </a:solidFill>
                <a:latin typeface="Arial"/>
              </a:endParaRPr>
            </a:p>
          </p:txBody>
        </p:sp>
        <p:sp>
          <p:nvSpPr>
            <p:cNvPr id="25" name="Freeform 6"/>
            <p:cNvSpPr>
              <a:spLocks noEditPoints="1"/>
            </p:cNvSpPr>
            <p:nvPr userDrawn="1"/>
          </p:nvSpPr>
          <p:spPr bwMode="auto">
            <a:xfrm>
              <a:off x="10849241" y="6236077"/>
              <a:ext cx="334963" cy="339725"/>
            </a:xfrm>
            <a:custGeom>
              <a:avLst/>
              <a:gdLst>
                <a:gd name="T0" fmla="*/ 44 w 89"/>
                <a:gd name="T1" fmla="*/ 1 h 90"/>
                <a:gd name="T2" fmla="*/ 0 w 89"/>
                <a:gd name="T3" fmla="*/ 46 h 90"/>
                <a:gd name="T4" fmla="*/ 45 w 89"/>
                <a:gd name="T5" fmla="*/ 90 h 90"/>
                <a:gd name="T6" fmla="*/ 86 w 89"/>
                <a:gd name="T7" fmla="*/ 63 h 90"/>
                <a:gd name="T8" fmla="*/ 69 w 89"/>
                <a:gd name="T9" fmla="*/ 58 h 90"/>
                <a:gd name="T10" fmla="*/ 50 w 89"/>
                <a:gd name="T11" fmla="*/ 72 h 90"/>
                <a:gd name="T12" fmla="*/ 22 w 89"/>
                <a:gd name="T13" fmla="*/ 59 h 90"/>
                <a:gd name="T14" fmla="*/ 89 w 89"/>
                <a:gd name="T15" fmla="*/ 41 h 90"/>
                <a:gd name="T16" fmla="*/ 44 w 89"/>
                <a:gd name="T17" fmla="*/ 1 h 90"/>
                <a:gd name="T18" fmla="*/ 19 w 89"/>
                <a:gd name="T19" fmla="*/ 44 h 90"/>
                <a:gd name="T20" fmla="*/ 36 w 89"/>
                <a:gd name="T21" fmla="*/ 19 h 90"/>
                <a:gd name="T22" fmla="*/ 67 w 89"/>
                <a:gd name="T23" fmla="*/ 31 h 90"/>
                <a:gd name="T24" fmla="*/ 19 w 89"/>
                <a:gd name="T25" fmla="*/ 44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9" h="90">
                  <a:moveTo>
                    <a:pt x="44" y="1"/>
                  </a:moveTo>
                  <a:cubicBezTo>
                    <a:pt x="20" y="2"/>
                    <a:pt x="0" y="20"/>
                    <a:pt x="0" y="46"/>
                  </a:cubicBezTo>
                  <a:cubicBezTo>
                    <a:pt x="0" y="70"/>
                    <a:pt x="20" y="90"/>
                    <a:pt x="45" y="90"/>
                  </a:cubicBezTo>
                  <a:cubicBezTo>
                    <a:pt x="62" y="90"/>
                    <a:pt x="79" y="80"/>
                    <a:pt x="86" y="63"/>
                  </a:cubicBezTo>
                  <a:cubicBezTo>
                    <a:pt x="69" y="58"/>
                    <a:pt x="69" y="58"/>
                    <a:pt x="69" y="58"/>
                  </a:cubicBezTo>
                  <a:cubicBezTo>
                    <a:pt x="66" y="65"/>
                    <a:pt x="58" y="71"/>
                    <a:pt x="50" y="72"/>
                  </a:cubicBezTo>
                  <a:cubicBezTo>
                    <a:pt x="38" y="75"/>
                    <a:pt x="26" y="67"/>
                    <a:pt x="22" y="59"/>
                  </a:cubicBezTo>
                  <a:cubicBezTo>
                    <a:pt x="89" y="41"/>
                    <a:pt x="89" y="41"/>
                    <a:pt x="89" y="41"/>
                  </a:cubicBezTo>
                  <a:cubicBezTo>
                    <a:pt x="87" y="24"/>
                    <a:pt x="72" y="0"/>
                    <a:pt x="44" y="1"/>
                  </a:cubicBezTo>
                  <a:close/>
                  <a:moveTo>
                    <a:pt x="19" y="44"/>
                  </a:moveTo>
                  <a:cubicBezTo>
                    <a:pt x="19" y="34"/>
                    <a:pt x="24" y="24"/>
                    <a:pt x="36" y="19"/>
                  </a:cubicBezTo>
                  <a:cubicBezTo>
                    <a:pt x="50" y="14"/>
                    <a:pt x="62" y="21"/>
                    <a:pt x="67" y="31"/>
                  </a:cubicBezTo>
                  <a:lnTo>
                    <a:pt x="19" y="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180" fontAlgn="auto">
                <a:spcBef>
                  <a:spcPts val="0"/>
                </a:spcBef>
                <a:spcAft>
                  <a:spcPts val="0"/>
                </a:spcAft>
                <a:buClr>
                  <a:prstClr val="black"/>
                </a:buClr>
              </a:pPr>
              <a:endParaRPr lang="en-US" sz="2096" dirty="0">
                <a:solidFill>
                  <a:prstClr val="black"/>
                </a:solidFill>
                <a:latin typeface="Arial"/>
              </a:endParaRPr>
            </a:p>
          </p:txBody>
        </p:sp>
        <p:sp>
          <p:nvSpPr>
            <p:cNvPr id="26" name="Freeform 7"/>
            <p:cNvSpPr>
              <a:spLocks/>
            </p:cNvSpPr>
            <p:nvPr userDrawn="1"/>
          </p:nvSpPr>
          <p:spPr bwMode="auto">
            <a:xfrm>
              <a:off x="10292028" y="6239252"/>
              <a:ext cx="166688" cy="333375"/>
            </a:xfrm>
            <a:custGeom>
              <a:avLst/>
              <a:gdLst>
                <a:gd name="T0" fmla="*/ 44 w 44"/>
                <a:gd name="T1" fmla="*/ 18 h 88"/>
                <a:gd name="T2" fmla="*/ 44 w 44"/>
                <a:gd name="T3" fmla="*/ 0 h 88"/>
                <a:gd name="T4" fmla="*/ 19 w 44"/>
                <a:gd name="T5" fmla="*/ 13 h 88"/>
                <a:gd name="T6" fmla="*/ 19 w 44"/>
                <a:gd name="T7" fmla="*/ 3 h 88"/>
                <a:gd name="T8" fmla="*/ 0 w 44"/>
                <a:gd name="T9" fmla="*/ 3 h 88"/>
                <a:gd name="T10" fmla="*/ 0 w 44"/>
                <a:gd name="T11" fmla="*/ 44 h 88"/>
                <a:gd name="T12" fmla="*/ 0 w 44"/>
                <a:gd name="T13" fmla="*/ 88 h 88"/>
                <a:gd name="T14" fmla="*/ 20 w 44"/>
                <a:gd name="T15" fmla="*/ 88 h 88"/>
                <a:gd name="T16" fmla="*/ 20 w 44"/>
                <a:gd name="T17" fmla="*/ 46 h 88"/>
                <a:gd name="T18" fmla="*/ 44 w 44"/>
                <a:gd name="T19" fmla="*/ 1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 h="88">
                  <a:moveTo>
                    <a:pt x="44" y="18"/>
                  </a:moveTo>
                  <a:cubicBezTo>
                    <a:pt x="44" y="0"/>
                    <a:pt x="44" y="0"/>
                    <a:pt x="44" y="0"/>
                  </a:cubicBezTo>
                  <a:cubicBezTo>
                    <a:pt x="28" y="0"/>
                    <a:pt x="22" y="8"/>
                    <a:pt x="19" y="13"/>
                  </a:cubicBezTo>
                  <a:cubicBezTo>
                    <a:pt x="19" y="3"/>
                    <a:pt x="19" y="3"/>
                    <a:pt x="19" y="3"/>
                  </a:cubicBezTo>
                  <a:cubicBezTo>
                    <a:pt x="0" y="3"/>
                    <a:pt x="0" y="3"/>
                    <a:pt x="0" y="3"/>
                  </a:cubicBezTo>
                  <a:cubicBezTo>
                    <a:pt x="0" y="44"/>
                    <a:pt x="0" y="44"/>
                    <a:pt x="0" y="44"/>
                  </a:cubicBezTo>
                  <a:cubicBezTo>
                    <a:pt x="0" y="88"/>
                    <a:pt x="0" y="88"/>
                    <a:pt x="0" y="88"/>
                  </a:cubicBezTo>
                  <a:cubicBezTo>
                    <a:pt x="20" y="88"/>
                    <a:pt x="20" y="88"/>
                    <a:pt x="20" y="88"/>
                  </a:cubicBezTo>
                  <a:cubicBezTo>
                    <a:pt x="20" y="62"/>
                    <a:pt x="20" y="62"/>
                    <a:pt x="20" y="46"/>
                  </a:cubicBezTo>
                  <a:cubicBezTo>
                    <a:pt x="20" y="26"/>
                    <a:pt x="31" y="19"/>
                    <a:pt x="44"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180" fontAlgn="auto">
                <a:spcBef>
                  <a:spcPts val="0"/>
                </a:spcBef>
                <a:spcAft>
                  <a:spcPts val="0"/>
                </a:spcAft>
                <a:buClr>
                  <a:prstClr val="black"/>
                </a:buClr>
              </a:pPr>
              <a:endParaRPr lang="en-US" sz="2096" dirty="0">
                <a:solidFill>
                  <a:prstClr val="black"/>
                </a:solidFill>
                <a:latin typeface="Arial"/>
              </a:endParaRPr>
            </a:p>
          </p:txBody>
        </p:sp>
        <p:sp>
          <p:nvSpPr>
            <p:cNvPr id="27" name="Freeform 8"/>
            <p:cNvSpPr>
              <a:spLocks/>
            </p:cNvSpPr>
            <p:nvPr userDrawn="1"/>
          </p:nvSpPr>
          <p:spPr bwMode="auto">
            <a:xfrm>
              <a:off x="9501453" y="6182102"/>
              <a:ext cx="369888" cy="390525"/>
            </a:xfrm>
            <a:custGeom>
              <a:avLst/>
              <a:gdLst>
                <a:gd name="T0" fmla="*/ 185 w 233"/>
                <a:gd name="T1" fmla="*/ 165 h 246"/>
                <a:gd name="T2" fmla="*/ 48 w 233"/>
                <a:gd name="T3" fmla="*/ 0 h 246"/>
                <a:gd name="T4" fmla="*/ 0 w 233"/>
                <a:gd name="T5" fmla="*/ 0 h 246"/>
                <a:gd name="T6" fmla="*/ 0 w 233"/>
                <a:gd name="T7" fmla="*/ 246 h 246"/>
                <a:gd name="T8" fmla="*/ 50 w 233"/>
                <a:gd name="T9" fmla="*/ 246 h 246"/>
                <a:gd name="T10" fmla="*/ 50 w 233"/>
                <a:gd name="T11" fmla="*/ 81 h 246"/>
                <a:gd name="T12" fmla="*/ 190 w 233"/>
                <a:gd name="T13" fmla="*/ 246 h 246"/>
                <a:gd name="T14" fmla="*/ 233 w 233"/>
                <a:gd name="T15" fmla="*/ 246 h 246"/>
                <a:gd name="T16" fmla="*/ 233 w 233"/>
                <a:gd name="T17" fmla="*/ 0 h 246"/>
                <a:gd name="T18" fmla="*/ 185 w 233"/>
                <a:gd name="T19" fmla="*/ 0 h 246"/>
                <a:gd name="T20" fmla="*/ 185 w 233"/>
                <a:gd name="T21" fmla="*/ 165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3" h="246">
                  <a:moveTo>
                    <a:pt x="185" y="165"/>
                  </a:moveTo>
                  <a:lnTo>
                    <a:pt x="48" y="0"/>
                  </a:lnTo>
                  <a:lnTo>
                    <a:pt x="0" y="0"/>
                  </a:lnTo>
                  <a:lnTo>
                    <a:pt x="0" y="246"/>
                  </a:lnTo>
                  <a:lnTo>
                    <a:pt x="50" y="246"/>
                  </a:lnTo>
                  <a:lnTo>
                    <a:pt x="50" y="81"/>
                  </a:lnTo>
                  <a:lnTo>
                    <a:pt x="190" y="246"/>
                  </a:lnTo>
                  <a:lnTo>
                    <a:pt x="233" y="246"/>
                  </a:lnTo>
                  <a:lnTo>
                    <a:pt x="233" y="0"/>
                  </a:lnTo>
                  <a:lnTo>
                    <a:pt x="185" y="0"/>
                  </a:lnTo>
                  <a:lnTo>
                    <a:pt x="185" y="16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180" fontAlgn="auto">
                <a:spcBef>
                  <a:spcPts val="0"/>
                </a:spcBef>
                <a:spcAft>
                  <a:spcPts val="0"/>
                </a:spcAft>
                <a:buClr>
                  <a:prstClr val="black"/>
                </a:buClr>
              </a:pPr>
              <a:endParaRPr lang="en-US" sz="2096" dirty="0">
                <a:solidFill>
                  <a:prstClr val="black"/>
                </a:solidFill>
                <a:latin typeface="Arial"/>
              </a:endParaRPr>
            </a:p>
          </p:txBody>
        </p:sp>
        <p:sp>
          <p:nvSpPr>
            <p:cNvPr id="28" name="Freeform 9"/>
            <p:cNvSpPr>
              <a:spLocks noEditPoints="1"/>
            </p:cNvSpPr>
            <p:nvPr userDrawn="1"/>
          </p:nvSpPr>
          <p:spPr bwMode="auto">
            <a:xfrm>
              <a:off x="10461891" y="6148765"/>
              <a:ext cx="342900" cy="427037"/>
            </a:xfrm>
            <a:custGeom>
              <a:avLst/>
              <a:gdLst>
                <a:gd name="T0" fmla="*/ 91 w 91"/>
                <a:gd name="T1" fmla="*/ 0 h 113"/>
                <a:gd name="T2" fmla="*/ 73 w 91"/>
                <a:gd name="T3" fmla="*/ 0 h 113"/>
                <a:gd name="T4" fmla="*/ 73 w 91"/>
                <a:gd name="T5" fmla="*/ 34 h 113"/>
                <a:gd name="T6" fmla="*/ 43 w 91"/>
                <a:gd name="T7" fmla="*/ 24 h 113"/>
                <a:gd name="T8" fmla="*/ 2 w 91"/>
                <a:gd name="T9" fmla="*/ 66 h 113"/>
                <a:gd name="T10" fmla="*/ 46 w 91"/>
                <a:gd name="T11" fmla="*/ 113 h 113"/>
                <a:gd name="T12" fmla="*/ 74 w 91"/>
                <a:gd name="T13" fmla="*/ 101 h 113"/>
                <a:gd name="T14" fmla="*/ 74 w 91"/>
                <a:gd name="T15" fmla="*/ 112 h 113"/>
                <a:gd name="T16" fmla="*/ 91 w 91"/>
                <a:gd name="T17" fmla="*/ 112 h 113"/>
                <a:gd name="T18" fmla="*/ 91 w 91"/>
                <a:gd name="T19" fmla="*/ 69 h 113"/>
                <a:gd name="T20" fmla="*/ 91 w 91"/>
                <a:gd name="T21" fmla="*/ 69 h 113"/>
                <a:gd name="T22" fmla="*/ 91 w 91"/>
                <a:gd name="T23" fmla="*/ 68 h 113"/>
                <a:gd name="T24" fmla="*/ 91 w 91"/>
                <a:gd name="T25" fmla="*/ 0 h 113"/>
                <a:gd name="T26" fmla="*/ 72 w 91"/>
                <a:gd name="T27" fmla="*/ 70 h 113"/>
                <a:gd name="T28" fmla="*/ 43 w 91"/>
                <a:gd name="T29" fmla="*/ 94 h 113"/>
                <a:gd name="T30" fmla="*/ 21 w 91"/>
                <a:gd name="T31" fmla="*/ 72 h 113"/>
                <a:gd name="T32" fmla="*/ 46 w 91"/>
                <a:gd name="T33" fmla="*/ 43 h 113"/>
                <a:gd name="T34" fmla="*/ 72 w 91"/>
                <a:gd name="T35" fmla="*/ 67 h 113"/>
                <a:gd name="T36" fmla="*/ 72 w 91"/>
                <a:gd name="T37" fmla="*/ 7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1" h="113">
                  <a:moveTo>
                    <a:pt x="91" y="0"/>
                  </a:moveTo>
                  <a:cubicBezTo>
                    <a:pt x="73" y="0"/>
                    <a:pt x="73" y="0"/>
                    <a:pt x="73" y="0"/>
                  </a:cubicBezTo>
                  <a:cubicBezTo>
                    <a:pt x="73" y="34"/>
                    <a:pt x="73" y="34"/>
                    <a:pt x="73" y="34"/>
                  </a:cubicBezTo>
                  <a:cubicBezTo>
                    <a:pt x="68" y="28"/>
                    <a:pt x="55" y="23"/>
                    <a:pt x="43" y="24"/>
                  </a:cubicBezTo>
                  <a:cubicBezTo>
                    <a:pt x="21" y="26"/>
                    <a:pt x="3" y="44"/>
                    <a:pt x="2" y="66"/>
                  </a:cubicBezTo>
                  <a:cubicBezTo>
                    <a:pt x="0" y="92"/>
                    <a:pt x="21" y="113"/>
                    <a:pt x="46" y="113"/>
                  </a:cubicBezTo>
                  <a:cubicBezTo>
                    <a:pt x="56" y="113"/>
                    <a:pt x="69" y="109"/>
                    <a:pt x="74" y="101"/>
                  </a:cubicBezTo>
                  <a:cubicBezTo>
                    <a:pt x="74" y="112"/>
                    <a:pt x="74" y="112"/>
                    <a:pt x="74" y="112"/>
                  </a:cubicBezTo>
                  <a:cubicBezTo>
                    <a:pt x="91" y="112"/>
                    <a:pt x="91" y="112"/>
                    <a:pt x="91" y="112"/>
                  </a:cubicBezTo>
                  <a:cubicBezTo>
                    <a:pt x="91" y="69"/>
                    <a:pt x="91" y="69"/>
                    <a:pt x="91" y="69"/>
                  </a:cubicBezTo>
                  <a:cubicBezTo>
                    <a:pt x="91" y="69"/>
                    <a:pt x="91" y="69"/>
                    <a:pt x="91" y="69"/>
                  </a:cubicBezTo>
                  <a:cubicBezTo>
                    <a:pt x="91" y="68"/>
                    <a:pt x="91" y="68"/>
                    <a:pt x="91" y="68"/>
                  </a:cubicBezTo>
                  <a:lnTo>
                    <a:pt x="91" y="0"/>
                  </a:lnTo>
                  <a:close/>
                  <a:moveTo>
                    <a:pt x="72" y="70"/>
                  </a:moveTo>
                  <a:cubicBezTo>
                    <a:pt x="71" y="85"/>
                    <a:pt x="58" y="96"/>
                    <a:pt x="43" y="94"/>
                  </a:cubicBezTo>
                  <a:cubicBezTo>
                    <a:pt x="32" y="93"/>
                    <a:pt x="22" y="83"/>
                    <a:pt x="21" y="72"/>
                  </a:cubicBezTo>
                  <a:cubicBezTo>
                    <a:pt x="19" y="56"/>
                    <a:pt x="31" y="43"/>
                    <a:pt x="46" y="43"/>
                  </a:cubicBezTo>
                  <a:cubicBezTo>
                    <a:pt x="60" y="43"/>
                    <a:pt x="71" y="54"/>
                    <a:pt x="72" y="67"/>
                  </a:cubicBezTo>
                  <a:lnTo>
                    <a:pt x="72"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180" fontAlgn="auto">
                <a:spcBef>
                  <a:spcPts val="0"/>
                </a:spcBef>
                <a:spcAft>
                  <a:spcPts val="0"/>
                </a:spcAft>
                <a:buClr>
                  <a:prstClr val="black"/>
                </a:buClr>
              </a:pPr>
              <a:endParaRPr lang="en-US" sz="2096" dirty="0">
                <a:solidFill>
                  <a:prstClr val="black"/>
                </a:solidFill>
                <a:latin typeface="Arial"/>
              </a:endParaRPr>
            </a:p>
          </p:txBody>
        </p:sp>
        <p:sp>
          <p:nvSpPr>
            <p:cNvPr id="29" name="Freeform 10"/>
            <p:cNvSpPr>
              <a:spLocks noEditPoints="1"/>
            </p:cNvSpPr>
            <p:nvPr userDrawn="1"/>
          </p:nvSpPr>
          <p:spPr bwMode="auto">
            <a:xfrm>
              <a:off x="9912616" y="6239252"/>
              <a:ext cx="338138" cy="336550"/>
            </a:xfrm>
            <a:custGeom>
              <a:avLst/>
              <a:gdLst>
                <a:gd name="T0" fmla="*/ 45 w 90"/>
                <a:gd name="T1" fmla="*/ 0 h 89"/>
                <a:gd name="T2" fmla="*/ 0 w 90"/>
                <a:gd name="T3" fmla="*/ 45 h 89"/>
                <a:gd name="T4" fmla="*/ 45 w 90"/>
                <a:gd name="T5" fmla="*/ 89 h 89"/>
                <a:gd name="T6" fmla="*/ 90 w 90"/>
                <a:gd name="T7" fmla="*/ 45 h 89"/>
                <a:gd name="T8" fmla="*/ 45 w 90"/>
                <a:gd name="T9" fmla="*/ 0 h 89"/>
                <a:gd name="T10" fmla="*/ 45 w 90"/>
                <a:gd name="T11" fmla="*/ 70 h 89"/>
                <a:gd name="T12" fmla="*/ 19 w 90"/>
                <a:gd name="T13" fmla="*/ 45 h 89"/>
                <a:gd name="T14" fmla="*/ 45 w 90"/>
                <a:gd name="T15" fmla="*/ 19 h 89"/>
                <a:gd name="T16" fmla="*/ 71 w 90"/>
                <a:gd name="T17" fmla="*/ 45 h 89"/>
                <a:gd name="T18" fmla="*/ 45 w 90"/>
                <a:gd name="T19" fmla="*/ 7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0" h="89">
                  <a:moveTo>
                    <a:pt x="45" y="0"/>
                  </a:moveTo>
                  <a:cubicBezTo>
                    <a:pt x="20" y="0"/>
                    <a:pt x="0" y="20"/>
                    <a:pt x="0" y="45"/>
                  </a:cubicBezTo>
                  <a:cubicBezTo>
                    <a:pt x="0" y="69"/>
                    <a:pt x="20" y="89"/>
                    <a:pt x="45" y="89"/>
                  </a:cubicBezTo>
                  <a:cubicBezTo>
                    <a:pt x="70" y="89"/>
                    <a:pt x="90" y="69"/>
                    <a:pt x="90" y="45"/>
                  </a:cubicBezTo>
                  <a:cubicBezTo>
                    <a:pt x="90" y="20"/>
                    <a:pt x="70" y="0"/>
                    <a:pt x="45" y="0"/>
                  </a:cubicBezTo>
                  <a:close/>
                  <a:moveTo>
                    <a:pt x="45" y="70"/>
                  </a:moveTo>
                  <a:cubicBezTo>
                    <a:pt x="31" y="70"/>
                    <a:pt x="19" y="59"/>
                    <a:pt x="19" y="45"/>
                  </a:cubicBezTo>
                  <a:cubicBezTo>
                    <a:pt x="19" y="30"/>
                    <a:pt x="31" y="19"/>
                    <a:pt x="45" y="19"/>
                  </a:cubicBezTo>
                  <a:cubicBezTo>
                    <a:pt x="59" y="19"/>
                    <a:pt x="71" y="30"/>
                    <a:pt x="71" y="45"/>
                  </a:cubicBezTo>
                  <a:cubicBezTo>
                    <a:pt x="71" y="59"/>
                    <a:pt x="59" y="70"/>
                    <a:pt x="45" y="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180" fontAlgn="auto">
                <a:spcBef>
                  <a:spcPts val="0"/>
                </a:spcBef>
                <a:spcAft>
                  <a:spcPts val="0"/>
                </a:spcAft>
                <a:buClr>
                  <a:prstClr val="black"/>
                </a:buClr>
              </a:pPr>
              <a:endParaRPr lang="en-US" sz="2096" dirty="0">
                <a:solidFill>
                  <a:prstClr val="black"/>
                </a:solidFill>
                <a:latin typeface="Arial"/>
              </a:endParaRPr>
            </a:p>
          </p:txBody>
        </p:sp>
      </p:grpSp>
      <p:sp>
        <p:nvSpPr>
          <p:cNvPr id="3" name="Footer Placeholder 2"/>
          <p:cNvSpPr>
            <a:spLocks noGrp="1"/>
          </p:cNvSpPr>
          <p:nvPr>
            <p:ph type="ftr" sz="quarter" idx="14"/>
          </p:nvPr>
        </p:nvSpPr>
        <p:spPr/>
        <p:txBody>
          <a:bodyPr/>
          <a:lstStyle>
            <a:lvl1pPr>
              <a:defRPr>
                <a:solidFill>
                  <a:schemeClr val="bg1"/>
                </a:solidFill>
              </a:defRPr>
            </a:lvl1pPr>
          </a:lstStyle>
          <a:p>
            <a:pPr>
              <a:buClr>
                <a:prstClr val="black"/>
              </a:buClr>
            </a:pPr>
            <a:endParaRPr lang="en-GB" dirty="0">
              <a:solidFill>
                <a:prstClr val="white"/>
              </a:solidFill>
            </a:endParaRPr>
          </a:p>
        </p:txBody>
      </p:sp>
    </p:spTree>
    <p:extLst>
      <p:ext uri="{BB962C8B-B14F-4D97-AF65-F5344CB8AC3E}">
        <p14:creationId xmlns:p14="http://schemas.microsoft.com/office/powerpoint/2010/main" val="4190466193"/>
      </p:ext>
    </p:extLst>
  </p:cSld>
  <p:clrMapOvr>
    <a:masterClrMapping/>
  </p:clrMapOvr>
</p:sldLayout>
</file>

<file path=ppt/slideLayouts/slideLayout423.xml><?xml version="1.0" encoding="utf-8"?>
<p:sldLayout xmlns:a="http://schemas.openxmlformats.org/drawingml/2006/main" xmlns:r="http://schemas.openxmlformats.org/officeDocument/2006/relationships" xmlns:p="http://schemas.openxmlformats.org/presentationml/2006/main" showMasterSp="0" preserve="1" userDrawn="1">
  <p:cSld name="Quote Pulse Pattern">
    <p:bg>
      <p:bgPr>
        <a:solidFill>
          <a:schemeClr val="accent1"/>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640850" y="166208"/>
            <a:ext cx="6862299" cy="2326704"/>
          </a:xfrm>
        </p:spPr>
        <p:txBody>
          <a:bodyPr>
            <a:noAutofit/>
          </a:bodyPr>
          <a:lstStyle>
            <a:lvl1pPr algn="ctr">
              <a:defRPr sz="2895">
                <a:solidFill>
                  <a:srgbClr val="FBD9CA"/>
                </a:solidFill>
              </a:defRPr>
            </a:lvl1pPr>
          </a:lstStyle>
          <a:p>
            <a:r>
              <a:rPr lang="en-GB" dirty="0"/>
              <a:t>Click and type quote</a:t>
            </a:r>
          </a:p>
        </p:txBody>
      </p:sp>
      <p:sp>
        <p:nvSpPr>
          <p:cNvPr id="5" name="Slide Number Placeholder 4"/>
          <p:cNvSpPr>
            <a:spLocks noGrp="1"/>
          </p:cNvSpPr>
          <p:nvPr>
            <p:ph type="sldNum" sz="quarter" idx="12"/>
          </p:nvPr>
        </p:nvSpPr>
        <p:spPr/>
        <p:txBody>
          <a:bodyPr/>
          <a:lstStyle>
            <a:lvl1pPr>
              <a:defRPr>
                <a:solidFill>
                  <a:schemeClr val="bg1"/>
                </a:solidFill>
              </a:defRPr>
            </a:lvl1pPr>
          </a:lstStyle>
          <a:p>
            <a:pPr>
              <a:buClr>
                <a:prstClr val="black"/>
              </a:buClr>
            </a:pPr>
            <a:fld id="{D14BCCD3-0010-4FBA-B965-2126ADC31932}" type="slidenum">
              <a:rPr lang="en-GB" smtClean="0">
                <a:solidFill>
                  <a:prstClr val="white"/>
                </a:solidFill>
              </a:rPr>
              <a:pPr>
                <a:buClr>
                  <a:prstClr val="black"/>
                </a:buClr>
              </a:pPr>
              <a:t>‹#›</a:t>
            </a:fld>
            <a:endParaRPr lang="en-GB" dirty="0">
              <a:solidFill>
                <a:prstClr val="white"/>
              </a:solidFill>
            </a:endParaRPr>
          </a:p>
        </p:txBody>
      </p:sp>
      <p:sp>
        <p:nvSpPr>
          <p:cNvPr id="6" name="Text Placeholder 9"/>
          <p:cNvSpPr>
            <a:spLocks noGrp="1"/>
          </p:cNvSpPr>
          <p:nvPr>
            <p:ph type="body" sz="quarter" idx="13" hasCustomPrompt="1"/>
          </p:nvPr>
        </p:nvSpPr>
        <p:spPr>
          <a:xfrm>
            <a:off x="2640515" y="2708620"/>
            <a:ext cx="6862299" cy="539875"/>
          </a:xfrm>
        </p:spPr>
        <p:txBody>
          <a:bodyPr>
            <a:noAutofit/>
          </a:bodyPr>
          <a:lstStyle>
            <a:lvl1pPr marL="0" indent="0" algn="ctr">
              <a:buFontTx/>
              <a:buNone/>
              <a:defRPr b="1">
                <a:solidFill>
                  <a:schemeClr val="bg1"/>
                </a:solidFill>
              </a:defRPr>
            </a:lvl1pPr>
            <a:lvl2pPr marL="256815" indent="0">
              <a:buFontTx/>
              <a:buNone/>
              <a:defRPr b="1">
                <a:solidFill>
                  <a:schemeClr val="accent4"/>
                </a:solidFill>
              </a:defRPr>
            </a:lvl2pPr>
            <a:lvl3pPr marL="513629" indent="0">
              <a:buFontTx/>
              <a:buNone/>
              <a:defRPr b="1">
                <a:solidFill>
                  <a:schemeClr val="accent4"/>
                </a:solidFill>
              </a:defRPr>
            </a:lvl3pPr>
            <a:lvl4pPr marL="770444" indent="0">
              <a:buFontTx/>
              <a:buNone/>
              <a:defRPr b="1">
                <a:solidFill>
                  <a:schemeClr val="accent4"/>
                </a:solidFill>
              </a:defRPr>
            </a:lvl4pPr>
            <a:lvl5pPr marL="1027257" indent="0">
              <a:buFontTx/>
              <a:buNone/>
              <a:defRPr b="1">
                <a:solidFill>
                  <a:schemeClr val="accent4"/>
                </a:solidFill>
              </a:defRPr>
            </a:lvl5pPr>
          </a:lstStyle>
          <a:p>
            <a:pPr lvl="0"/>
            <a:r>
              <a:rPr lang="en-GB" dirty="0"/>
              <a:t>Name</a:t>
            </a:r>
          </a:p>
        </p:txBody>
      </p:sp>
      <p:cxnSp>
        <p:nvCxnSpPr>
          <p:cNvPr id="8" name="Straight Connector 7"/>
          <p:cNvCxnSpPr/>
          <p:nvPr userDrawn="1"/>
        </p:nvCxnSpPr>
        <p:spPr>
          <a:xfrm>
            <a:off x="647831" y="6316537"/>
            <a:ext cx="10890764" cy="0"/>
          </a:xfrm>
          <a:prstGeom prst="line">
            <a:avLst/>
          </a:prstGeom>
          <a:ln w="9525">
            <a:solidFill>
              <a:schemeClr val="bg1"/>
            </a:solidFill>
          </a:ln>
        </p:spPr>
        <p:style>
          <a:lnRef idx="1">
            <a:schemeClr val="accent1"/>
          </a:lnRef>
          <a:fillRef idx="0">
            <a:schemeClr val="accent1"/>
          </a:fillRef>
          <a:effectRef idx="0">
            <a:schemeClr val="accent1"/>
          </a:effectRef>
          <a:fontRef idx="minor">
            <a:schemeClr val="tx1"/>
          </a:fontRef>
        </p:style>
      </p:cxnSp>
      <p:grpSp>
        <p:nvGrpSpPr>
          <p:cNvPr id="74" name="Pulse"/>
          <p:cNvGrpSpPr/>
          <p:nvPr userDrawn="1"/>
        </p:nvGrpSpPr>
        <p:grpSpPr>
          <a:xfrm>
            <a:off x="3" y="3347272"/>
            <a:ext cx="12201523" cy="2642575"/>
            <a:chOff x="0" y="3348038"/>
            <a:chExt cx="12204700" cy="2643187"/>
          </a:xfrm>
          <a:solidFill>
            <a:srgbClr val="0000FF"/>
          </a:solidFill>
        </p:grpSpPr>
        <p:sp>
          <p:nvSpPr>
            <p:cNvPr id="45" name="Freeform 5"/>
            <p:cNvSpPr>
              <a:spLocks/>
            </p:cNvSpPr>
            <p:nvPr userDrawn="1"/>
          </p:nvSpPr>
          <p:spPr bwMode="auto">
            <a:xfrm>
              <a:off x="1906588" y="4092575"/>
              <a:ext cx="323850" cy="812800"/>
            </a:xfrm>
            <a:custGeom>
              <a:avLst/>
              <a:gdLst>
                <a:gd name="T0" fmla="*/ 51 w 102"/>
                <a:gd name="T1" fmla="*/ 255 h 255"/>
                <a:gd name="T2" fmla="*/ 51 w 102"/>
                <a:gd name="T3" fmla="*/ 255 h 255"/>
                <a:gd name="T4" fmla="*/ 0 w 102"/>
                <a:gd name="T5" fmla="*/ 204 h 255"/>
                <a:gd name="T6" fmla="*/ 0 w 102"/>
                <a:gd name="T7" fmla="*/ 51 h 255"/>
                <a:gd name="T8" fmla="*/ 51 w 102"/>
                <a:gd name="T9" fmla="*/ 0 h 255"/>
                <a:gd name="T10" fmla="*/ 102 w 102"/>
                <a:gd name="T11" fmla="*/ 51 h 255"/>
                <a:gd name="T12" fmla="*/ 102 w 102"/>
                <a:gd name="T13" fmla="*/ 204 h 255"/>
                <a:gd name="T14" fmla="*/ 51 w 102"/>
                <a:gd name="T15" fmla="*/ 255 h 2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 h="255">
                  <a:moveTo>
                    <a:pt x="51" y="255"/>
                  </a:moveTo>
                  <a:cubicBezTo>
                    <a:pt x="51" y="255"/>
                    <a:pt x="51" y="255"/>
                    <a:pt x="51" y="255"/>
                  </a:cubicBezTo>
                  <a:cubicBezTo>
                    <a:pt x="23" y="255"/>
                    <a:pt x="0" y="232"/>
                    <a:pt x="0" y="204"/>
                  </a:cubicBezTo>
                  <a:cubicBezTo>
                    <a:pt x="0" y="51"/>
                    <a:pt x="0" y="51"/>
                    <a:pt x="0" y="51"/>
                  </a:cubicBezTo>
                  <a:cubicBezTo>
                    <a:pt x="0" y="23"/>
                    <a:pt x="23" y="0"/>
                    <a:pt x="51" y="0"/>
                  </a:cubicBezTo>
                  <a:cubicBezTo>
                    <a:pt x="79" y="0"/>
                    <a:pt x="102" y="23"/>
                    <a:pt x="102" y="51"/>
                  </a:cubicBezTo>
                  <a:cubicBezTo>
                    <a:pt x="102" y="204"/>
                    <a:pt x="102" y="204"/>
                    <a:pt x="102" y="204"/>
                  </a:cubicBezTo>
                  <a:cubicBezTo>
                    <a:pt x="102" y="232"/>
                    <a:pt x="79" y="255"/>
                    <a:pt x="51" y="25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180" fontAlgn="auto">
                <a:spcBef>
                  <a:spcPts val="0"/>
                </a:spcBef>
                <a:spcAft>
                  <a:spcPts val="0"/>
                </a:spcAft>
                <a:buClr>
                  <a:prstClr val="black"/>
                </a:buClr>
              </a:pPr>
              <a:endParaRPr lang="en-GB" sz="2096" dirty="0">
                <a:solidFill>
                  <a:prstClr val="black"/>
                </a:solidFill>
                <a:latin typeface="Arial"/>
              </a:endParaRPr>
            </a:p>
          </p:txBody>
        </p:sp>
        <p:sp>
          <p:nvSpPr>
            <p:cNvPr id="46" name="Freeform 6"/>
            <p:cNvSpPr>
              <a:spLocks/>
            </p:cNvSpPr>
            <p:nvPr userDrawn="1"/>
          </p:nvSpPr>
          <p:spPr bwMode="auto">
            <a:xfrm>
              <a:off x="3979863" y="4564063"/>
              <a:ext cx="193675" cy="325438"/>
            </a:xfrm>
            <a:custGeom>
              <a:avLst/>
              <a:gdLst>
                <a:gd name="T0" fmla="*/ 30 w 61"/>
                <a:gd name="T1" fmla="*/ 102 h 102"/>
                <a:gd name="T2" fmla="*/ 30 w 61"/>
                <a:gd name="T3" fmla="*/ 102 h 102"/>
                <a:gd name="T4" fmla="*/ 0 w 61"/>
                <a:gd name="T5" fmla="*/ 71 h 102"/>
                <a:gd name="T6" fmla="*/ 0 w 61"/>
                <a:gd name="T7" fmla="*/ 30 h 102"/>
                <a:gd name="T8" fmla="*/ 30 w 61"/>
                <a:gd name="T9" fmla="*/ 0 h 102"/>
                <a:gd name="T10" fmla="*/ 61 w 61"/>
                <a:gd name="T11" fmla="*/ 30 h 102"/>
                <a:gd name="T12" fmla="*/ 61 w 61"/>
                <a:gd name="T13" fmla="*/ 71 h 102"/>
                <a:gd name="T14" fmla="*/ 30 w 61"/>
                <a:gd name="T15" fmla="*/ 102 h 10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1" h="102">
                  <a:moveTo>
                    <a:pt x="30" y="102"/>
                  </a:moveTo>
                  <a:cubicBezTo>
                    <a:pt x="30" y="102"/>
                    <a:pt x="30" y="102"/>
                    <a:pt x="30" y="102"/>
                  </a:cubicBezTo>
                  <a:cubicBezTo>
                    <a:pt x="13" y="102"/>
                    <a:pt x="0" y="88"/>
                    <a:pt x="0" y="71"/>
                  </a:cubicBezTo>
                  <a:cubicBezTo>
                    <a:pt x="0" y="30"/>
                    <a:pt x="0" y="30"/>
                    <a:pt x="0" y="30"/>
                  </a:cubicBezTo>
                  <a:cubicBezTo>
                    <a:pt x="0" y="14"/>
                    <a:pt x="13" y="0"/>
                    <a:pt x="30" y="0"/>
                  </a:cubicBezTo>
                  <a:cubicBezTo>
                    <a:pt x="47" y="0"/>
                    <a:pt x="61" y="14"/>
                    <a:pt x="61" y="30"/>
                  </a:cubicBezTo>
                  <a:cubicBezTo>
                    <a:pt x="61" y="71"/>
                    <a:pt x="61" y="71"/>
                    <a:pt x="61" y="71"/>
                  </a:cubicBezTo>
                  <a:cubicBezTo>
                    <a:pt x="61" y="88"/>
                    <a:pt x="47" y="102"/>
                    <a:pt x="30" y="10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180" fontAlgn="auto">
                <a:spcBef>
                  <a:spcPts val="0"/>
                </a:spcBef>
                <a:spcAft>
                  <a:spcPts val="0"/>
                </a:spcAft>
                <a:buClr>
                  <a:prstClr val="black"/>
                </a:buClr>
              </a:pPr>
              <a:endParaRPr lang="en-GB" sz="2096" dirty="0">
                <a:solidFill>
                  <a:prstClr val="black"/>
                </a:solidFill>
                <a:latin typeface="Arial"/>
              </a:endParaRPr>
            </a:p>
          </p:txBody>
        </p:sp>
        <p:sp>
          <p:nvSpPr>
            <p:cNvPr id="47" name="Freeform 7"/>
            <p:cNvSpPr>
              <a:spLocks/>
            </p:cNvSpPr>
            <p:nvPr userDrawn="1"/>
          </p:nvSpPr>
          <p:spPr bwMode="auto">
            <a:xfrm>
              <a:off x="1585913" y="4564063"/>
              <a:ext cx="193675" cy="325438"/>
            </a:xfrm>
            <a:custGeom>
              <a:avLst/>
              <a:gdLst>
                <a:gd name="T0" fmla="*/ 30 w 61"/>
                <a:gd name="T1" fmla="*/ 102 h 102"/>
                <a:gd name="T2" fmla="*/ 30 w 61"/>
                <a:gd name="T3" fmla="*/ 102 h 102"/>
                <a:gd name="T4" fmla="*/ 0 w 61"/>
                <a:gd name="T5" fmla="*/ 71 h 102"/>
                <a:gd name="T6" fmla="*/ 0 w 61"/>
                <a:gd name="T7" fmla="*/ 30 h 102"/>
                <a:gd name="T8" fmla="*/ 30 w 61"/>
                <a:gd name="T9" fmla="*/ 0 h 102"/>
                <a:gd name="T10" fmla="*/ 61 w 61"/>
                <a:gd name="T11" fmla="*/ 30 h 102"/>
                <a:gd name="T12" fmla="*/ 61 w 61"/>
                <a:gd name="T13" fmla="*/ 71 h 102"/>
                <a:gd name="T14" fmla="*/ 30 w 61"/>
                <a:gd name="T15" fmla="*/ 102 h 10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1" h="102">
                  <a:moveTo>
                    <a:pt x="30" y="102"/>
                  </a:moveTo>
                  <a:cubicBezTo>
                    <a:pt x="30" y="102"/>
                    <a:pt x="30" y="102"/>
                    <a:pt x="30" y="102"/>
                  </a:cubicBezTo>
                  <a:cubicBezTo>
                    <a:pt x="13" y="102"/>
                    <a:pt x="0" y="88"/>
                    <a:pt x="0" y="71"/>
                  </a:cubicBezTo>
                  <a:cubicBezTo>
                    <a:pt x="0" y="30"/>
                    <a:pt x="0" y="30"/>
                    <a:pt x="0" y="30"/>
                  </a:cubicBezTo>
                  <a:cubicBezTo>
                    <a:pt x="0" y="14"/>
                    <a:pt x="13" y="0"/>
                    <a:pt x="30" y="0"/>
                  </a:cubicBezTo>
                  <a:cubicBezTo>
                    <a:pt x="47" y="0"/>
                    <a:pt x="61" y="14"/>
                    <a:pt x="61" y="30"/>
                  </a:cubicBezTo>
                  <a:cubicBezTo>
                    <a:pt x="61" y="71"/>
                    <a:pt x="61" y="71"/>
                    <a:pt x="61" y="71"/>
                  </a:cubicBezTo>
                  <a:cubicBezTo>
                    <a:pt x="61" y="88"/>
                    <a:pt x="47" y="102"/>
                    <a:pt x="30" y="10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180" fontAlgn="auto">
                <a:spcBef>
                  <a:spcPts val="0"/>
                </a:spcBef>
                <a:spcAft>
                  <a:spcPts val="0"/>
                </a:spcAft>
                <a:buClr>
                  <a:prstClr val="black"/>
                </a:buClr>
              </a:pPr>
              <a:endParaRPr lang="en-GB" sz="2096" dirty="0">
                <a:solidFill>
                  <a:prstClr val="black"/>
                </a:solidFill>
                <a:latin typeface="Arial"/>
              </a:endParaRPr>
            </a:p>
          </p:txBody>
        </p:sp>
        <p:sp>
          <p:nvSpPr>
            <p:cNvPr id="48" name="Freeform 8"/>
            <p:cNvSpPr>
              <a:spLocks/>
            </p:cNvSpPr>
            <p:nvPr userDrawn="1"/>
          </p:nvSpPr>
          <p:spPr bwMode="auto">
            <a:xfrm>
              <a:off x="3524250" y="4548188"/>
              <a:ext cx="325438" cy="809625"/>
            </a:xfrm>
            <a:custGeom>
              <a:avLst/>
              <a:gdLst>
                <a:gd name="T0" fmla="*/ 51 w 102"/>
                <a:gd name="T1" fmla="*/ 254 h 254"/>
                <a:gd name="T2" fmla="*/ 51 w 102"/>
                <a:gd name="T3" fmla="*/ 254 h 254"/>
                <a:gd name="T4" fmla="*/ 0 w 102"/>
                <a:gd name="T5" fmla="*/ 203 h 254"/>
                <a:gd name="T6" fmla="*/ 0 w 102"/>
                <a:gd name="T7" fmla="*/ 51 h 254"/>
                <a:gd name="T8" fmla="*/ 51 w 102"/>
                <a:gd name="T9" fmla="*/ 0 h 254"/>
                <a:gd name="T10" fmla="*/ 102 w 102"/>
                <a:gd name="T11" fmla="*/ 51 h 254"/>
                <a:gd name="T12" fmla="*/ 102 w 102"/>
                <a:gd name="T13" fmla="*/ 203 h 254"/>
                <a:gd name="T14" fmla="*/ 51 w 102"/>
                <a:gd name="T15" fmla="*/ 254 h 25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 h="254">
                  <a:moveTo>
                    <a:pt x="51" y="254"/>
                  </a:moveTo>
                  <a:cubicBezTo>
                    <a:pt x="51" y="254"/>
                    <a:pt x="51" y="254"/>
                    <a:pt x="51" y="254"/>
                  </a:cubicBezTo>
                  <a:cubicBezTo>
                    <a:pt x="23" y="254"/>
                    <a:pt x="0" y="232"/>
                    <a:pt x="0" y="203"/>
                  </a:cubicBezTo>
                  <a:cubicBezTo>
                    <a:pt x="0" y="51"/>
                    <a:pt x="0" y="51"/>
                    <a:pt x="0" y="51"/>
                  </a:cubicBezTo>
                  <a:cubicBezTo>
                    <a:pt x="0" y="23"/>
                    <a:pt x="23" y="0"/>
                    <a:pt x="51" y="0"/>
                  </a:cubicBezTo>
                  <a:cubicBezTo>
                    <a:pt x="79" y="0"/>
                    <a:pt x="102" y="23"/>
                    <a:pt x="102" y="51"/>
                  </a:cubicBezTo>
                  <a:cubicBezTo>
                    <a:pt x="102" y="203"/>
                    <a:pt x="102" y="203"/>
                    <a:pt x="102" y="203"/>
                  </a:cubicBezTo>
                  <a:cubicBezTo>
                    <a:pt x="102" y="232"/>
                    <a:pt x="79" y="254"/>
                    <a:pt x="51" y="25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180" fontAlgn="auto">
                <a:spcBef>
                  <a:spcPts val="0"/>
                </a:spcBef>
                <a:spcAft>
                  <a:spcPts val="0"/>
                </a:spcAft>
                <a:buClr>
                  <a:prstClr val="black"/>
                </a:buClr>
              </a:pPr>
              <a:endParaRPr lang="en-GB" sz="2096" dirty="0">
                <a:solidFill>
                  <a:prstClr val="black"/>
                </a:solidFill>
                <a:latin typeface="Arial"/>
              </a:endParaRPr>
            </a:p>
          </p:txBody>
        </p:sp>
        <p:sp>
          <p:nvSpPr>
            <p:cNvPr id="49" name="Freeform 9"/>
            <p:cNvSpPr>
              <a:spLocks/>
            </p:cNvSpPr>
            <p:nvPr userDrawn="1"/>
          </p:nvSpPr>
          <p:spPr bwMode="auto">
            <a:xfrm>
              <a:off x="2393950" y="3462338"/>
              <a:ext cx="403225" cy="1814513"/>
            </a:xfrm>
            <a:custGeom>
              <a:avLst/>
              <a:gdLst>
                <a:gd name="T0" fmla="*/ 64 w 127"/>
                <a:gd name="T1" fmla="*/ 570 h 570"/>
                <a:gd name="T2" fmla="*/ 64 w 127"/>
                <a:gd name="T3" fmla="*/ 570 h 570"/>
                <a:gd name="T4" fmla="*/ 0 w 127"/>
                <a:gd name="T5" fmla="*/ 506 h 570"/>
                <a:gd name="T6" fmla="*/ 0 w 127"/>
                <a:gd name="T7" fmla="*/ 64 h 570"/>
                <a:gd name="T8" fmla="*/ 64 w 127"/>
                <a:gd name="T9" fmla="*/ 0 h 570"/>
                <a:gd name="T10" fmla="*/ 127 w 127"/>
                <a:gd name="T11" fmla="*/ 64 h 570"/>
                <a:gd name="T12" fmla="*/ 127 w 127"/>
                <a:gd name="T13" fmla="*/ 506 h 570"/>
                <a:gd name="T14" fmla="*/ 64 w 127"/>
                <a:gd name="T15" fmla="*/ 570 h 5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7" h="570">
                  <a:moveTo>
                    <a:pt x="64" y="570"/>
                  </a:moveTo>
                  <a:cubicBezTo>
                    <a:pt x="64" y="570"/>
                    <a:pt x="64" y="570"/>
                    <a:pt x="64" y="570"/>
                  </a:cubicBezTo>
                  <a:cubicBezTo>
                    <a:pt x="29" y="570"/>
                    <a:pt x="0" y="541"/>
                    <a:pt x="0" y="506"/>
                  </a:cubicBezTo>
                  <a:cubicBezTo>
                    <a:pt x="0" y="64"/>
                    <a:pt x="0" y="64"/>
                    <a:pt x="0" y="64"/>
                  </a:cubicBezTo>
                  <a:cubicBezTo>
                    <a:pt x="0" y="29"/>
                    <a:pt x="29" y="0"/>
                    <a:pt x="64" y="0"/>
                  </a:cubicBezTo>
                  <a:cubicBezTo>
                    <a:pt x="99" y="0"/>
                    <a:pt x="127" y="29"/>
                    <a:pt x="127" y="64"/>
                  </a:cubicBezTo>
                  <a:cubicBezTo>
                    <a:pt x="127" y="506"/>
                    <a:pt x="127" y="506"/>
                    <a:pt x="127" y="506"/>
                  </a:cubicBezTo>
                  <a:cubicBezTo>
                    <a:pt x="127" y="541"/>
                    <a:pt x="99" y="570"/>
                    <a:pt x="64" y="57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180" fontAlgn="auto">
                <a:spcBef>
                  <a:spcPts val="0"/>
                </a:spcBef>
                <a:spcAft>
                  <a:spcPts val="0"/>
                </a:spcAft>
                <a:buClr>
                  <a:prstClr val="black"/>
                </a:buClr>
              </a:pPr>
              <a:endParaRPr lang="en-GB" sz="2096" dirty="0">
                <a:solidFill>
                  <a:prstClr val="black"/>
                </a:solidFill>
                <a:latin typeface="Arial"/>
              </a:endParaRPr>
            </a:p>
          </p:txBody>
        </p:sp>
        <p:sp>
          <p:nvSpPr>
            <p:cNvPr id="50" name="Freeform 10"/>
            <p:cNvSpPr>
              <a:spLocks/>
            </p:cNvSpPr>
            <p:nvPr userDrawn="1"/>
          </p:nvSpPr>
          <p:spPr bwMode="auto">
            <a:xfrm>
              <a:off x="311150" y="3462338"/>
              <a:ext cx="406400" cy="1814513"/>
            </a:xfrm>
            <a:custGeom>
              <a:avLst/>
              <a:gdLst>
                <a:gd name="T0" fmla="*/ 64 w 128"/>
                <a:gd name="T1" fmla="*/ 570 h 570"/>
                <a:gd name="T2" fmla="*/ 64 w 128"/>
                <a:gd name="T3" fmla="*/ 570 h 570"/>
                <a:gd name="T4" fmla="*/ 0 w 128"/>
                <a:gd name="T5" fmla="*/ 506 h 570"/>
                <a:gd name="T6" fmla="*/ 0 w 128"/>
                <a:gd name="T7" fmla="*/ 64 h 570"/>
                <a:gd name="T8" fmla="*/ 64 w 128"/>
                <a:gd name="T9" fmla="*/ 0 h 570"/>
                <a:gd name="T10" fmla="*/ 128 w 128"/>
                <a:gd name="T11" fmla="*/ 64 h 570"/>
                <a:gd name="T12" fmla="*/ 128 w 128"/>
                <a:gd name="T13" fmla="*/ 506 h 570"/>
                <a:gd name="T14" fmla="*/ 64 w 128"/>
                <a:gd name="T15" fmla="*/ 570 h 5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8" h="570">
                  <a:moveTo>
                    <a:pt x="64" y="570"/>
                  </a:moveTo>
                  <a:cubicBezTo>
                    <a:pt x="64" y="570"/>
                    <a:pt x="64" y="570"/>
                    <a:pt x="64" y="570"/>
                  </a:cubicBezTo>
                  <a:cubicBezTo>
                    <a:pt x="29" y="570"/>
                    <a:pt x="0" y="541"/>
                    <a:pt x="0" y="506"/>
                  </a:cubicBezTo>
                  <a:cubicBezTo>
                    <a:pt x="0" y="64"/>
                    <a:pt x="0" y="64"/>
                    <a:pt x="0" y="64"/>
                  </a:cubicBezTo>
                  <a:cubicBezTo>
                    <a:pt x="0" y="29"/>
                    <a:pt x="29" y="0"/>
                    <a:pt x="64" y="0"/>
                  </a:cubicBezTo>
                  <a:cubicBezTo>
                    <a:pt x="99" y="0"/>
                    <a:pt x="128" y="29"/>
                    <a:pt x="128" y="64"/>
                  </a:cubicBezTo>
                  <a:cubicBezTo>
                    <a:pt x="128" y="506"/>
                    <a:pt x="128" y="506"/>
                    <a:pt x="128" y="506"/>
                  </a:cubicBezTo>
                  <a:cubicBezTo>
                    <a:pt x="128" y="541"/>
                    <a:pt x="99" y="570"/>
                    <a:pt x="64" y="57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180" fontAlgn="auto">
                <a:spcBef>
                  <a:spcPts val="0"/>
                </a:spcBef>
                <a:spcAft>
                  <a:spcPts val="0"/>
                </a:spcAft>
                <a:buClr>
                  <a:prstClr val="black"/>
                </a:buClr>
              </a:pPr>
              <a:endParaRPr lang="en-GB" sz="2096" dirty="0">
                <a:solidFill>
                  <a:prstClr val="black"/>
                </a:solidFill>
                <a:latin typeface="Arial"/>
              </a:endParaRPr>
            </a:p>
          </p:txBody>
        </p:sp>
        <p:sp>
          <p:nvSpPr>
            <p:cNvPr id="51" name="Freeform 11"/>
            <p:cNvSpPr>
              <a:spLocks/>
            </p:cNvSpPr>
            <p:nvPr userDrawn="1"/>
          </p:nvSpPr>
          <p:spPr bwMode="auto">
            <a:xfrm>
              <a:off x="2959100" y="4175125"/>
              <a:ext cx="403225" cy="1816100"/>
            </a:xfrm>
            <a:custGeom>
              <a:avLst/>
              <a:gdLst>
                <a:gd name="T0" fmla="*/ 64 w 127"/>
                <a:gd name="T1" fmla="*/ 570 h 570"/>
                <a:gd name="T2" fmla="*/ 64 w 127"/>
                <a:gd name="T3" fmla="*/ 570 h 570"/>
                <a:gd name="T4" fmla="*/ 0 w 127"/>
                <a:gd name="T5" fmla="*/ 506 h 570"/>
                <a:gd name="T6" fmla="*/ 0 w 127"/>
                <a:gd name="T7" fmla="*/ 64 h 570"/>
                <a:gd name="T8" fmla="*/ 64 w 127"/>
                <a:gd name="T9" fmla="*/ 0 h 570"/>
                <a:gd name="T10" fmla="*/ 127 w 127"/>
                <a:gd name="T11" fmla="*/ 64 h 570"/>
                <a:gd name="T12" fmla="*/ 127 w 127"/>
                <a:gd name="T13" fmla="*/ 506 h 570"/>
                <a:gd name="T14" fmla="*/ 64 w 127"/>
                <a:gd name="T15" fmla="*/ 570 h 5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7" h="570">
                  <a:moveTo>
                    <a:pt x="64" y="570"/>
                  </a:moveTo>
                  <a:cubicBezTo>
                    <a:pt x="64" y="570"/>
                    <a:pt x="64" y="570"/>
                    <a:pt x="64" y="570"/>
                  </a:cubicBezTo>
                  <a:cubicBezTo>
                    <a:pt x="29" y="570"/>
                    <a:pt x="0" y="541"/>
                    <a:pt x="0" y="506"/>
                  </a:cubicBezTo>
                  <a:cubicBezTo>
                    <a:pt x="0" y="64"/>
                    <a:pt x="0" y="64"/>
                    <a:pt x="0" y="64"/>
                  </a:cubicBezTo>
                  <a:cubicBezTo>
                    <a:pt x="0" y="28"/>
                    <a:pt x="29" y="0"/>
                    <a:pt x="64" y="0"/>
                  </a:cubicBezTo>
                  <a:cubicBezTo>
                    <a:pt x="99" y="0"/>
                    <a:pt x="127" y="28"/>
                    <a:pt x="127" y="64"/>
                  </a:cubicBezTo>
                  <a:cubicBezTo>
                    <a:pt x="127" y="506"/>
                    <a:pt x="127" y="506"/>
                    <a:pt x="127" y="506"/>
                  </a:cubicBezTo>
                  <a:cubicBezTo>
                    <a:pt x="127" y="541"/>
                    <a:pt x="99" y="570"/>
                    <a:pt x="64" y="57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180" fontAlgn="auto">
                <a:spcBef>
                  <a:spcPts val="0"/>
                </a:spcBef>
                <a:spcAft>
                  <a:spcPts val="0"/>
                </a:spcAft>
                <a:buClr>
                  <a:prstClr val="black"/>
                </a:buClr>
              </a:pPr>
              <a:endParaRPr lang="en-GB" sz="2096" dirty="0">
                <a:solidFill>
                  <a:prstClr val="black"/>
                </a:solidFill>
                <a:latin typeface="Arial"/>
              </a:endParaRPr>
            </a:p>
          </p:txBody>
        </p:sp>
        <p:sp>
          <p:nvSpPr>
            <p:cNvPr id="52" name="Freeform 12"/>
            <p:cNvSpPr>
              <a:spLocks noEditPoints="1"/>
            </p:cNvSpPr>
            <p:nvPr userDrawn="1"/>
          </p:nvSpPr>
          <p:spPr bwMode="auto">
            <a:xfrm>
              <a:off x="1131888" y="4548188"/>
              <a:ext cx="323850" cy="809625"/>
            </a:xfrm>
            <a:custGeom>
              <a:avLst/>
              <a:gdLst>
                <a:gd name="T0" fmla="*/ 51 w 102"/>
                <a:gd name="T1" fmla="*/ 10 h 254"/>
                <a:gd name="T2" fmla="*/ 92 w 102"/>
                <a:gd name="T3" fmla="*/ 51 h 254"/>
                <a:gd name="T4" fmla="*/ 92 w 102"/>
                <a:gd name="T5" fmla="*/ 203 h 254"/>
                <a:gd name="T6" fmla="*/ 51 w 102"/>
                <a:gd name="T7" fmla="*/ 244 h 254"/>
                <a:gd name="T8" fmla="*/ 10 w 102"/>
                <a:gd name="T9" fmla="*/ 203 h 254"/>
                <a:gd name="T10" fmla="*/ 10 w 102"/>
                <a:gd name="T11" fmla="*/ 51 h 254"/>
                <a:gd name="T12" fmla="*/ 51 w 102"/>
                <a:gd name="T13" fmla="*/ 10 h 254"/>
                <a:gd name="T14" fmla="*/ 51 w 102"/>
                <a:gd name="T15" fmla="*/ 0 h 254"/>
                <a:gd name="T16" fmla="*/ 0 w 102"/>
                <a:gd name="T17" fmla="*/ 51 h 254"/>
                <a:gd name="T18" fmla="*/ 0 w 102"/>
                <a:gd name="T19" fmla="*/ 203 h 254"/>
                <a:gd name="T20" fmla="*/ 51 w 102"/>
                <a:gd name="T21" fmla="*/ 254 h 254"/>
                <a:gd name="T22" fmla="*/ 102 w 102"/>
                <a:gd name="T23" fmla="*/ 203 h 254"/>
                <a:gd name="T24" fmla="*/ 102 w 102"/>
                <a:gd name="T25" fmla="*/ 51 h 254"/>
                <a:gd name="T26" fmla="*/ 51 w 102"/>
                <a:gd name="T27" fmla="*/ 0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2" h="254">
                  <a:moveTo>
                    <a:pt x="51" y="10"/>
                  </a:moveTo>
                  <a:cubicBezTo>
                    <a:pt x="74" y="10"/>
                    <a:pt x="92" y="28"/>
                    <a:pt x="92" y="51"/>
                  </a:cubicBezTo>
                  <a:cubicBezTo>
                    <a:pt x="92" y="203"/>
                    <a:pt x="92" y="203"/>
                    <a:pt x="92" y="203"/>
                  </a:cubicBezTo>
                  <a:cubicBezTo>
                    <a:pt x="92" y="226"/>
                    <a:pt x="74" y="244"/>
                    <a:pt x="51" y="244"/>
                  </a:cubicBezTo>
                  <a:cubicBezTo>
                    <a:pt x="29" y="244"/>
                    <a:pt x="10" y="226"/>
                    <a:pt x="10" y="203"/>
                  </a:cubicBezTo>
                  <a:cubicBezTo>
                    <a:pt x="10" y="51"/>
                    <a:pt x="10" y="51"/>
                    <a:pt x="10" y="51"/>
                  </a:cubicBezTo>
                  <a:cubicBezTo>
                    <a:pt x="10" y="28"/>
                    <a:pt x="29" y="10"/>
                    <a:pt x="51" y="10"/>
                  </a:cubicBezTo>
                  <a:moveTo>
                    <a:pt x="51" y="0"/>
                  </a:moveTo>
                  <a:cubicBezTo>
                    <a:pt x="23" y="0"/>
                    <a:pt x="0" y="23"/>
                    <a:pt x="0" y="51"/>
                  </a:cubicBezTo>
                  <a:cubicBezTo>
                    <a:pt x="0" y="203"/>
                    <a:pt x="0" y="203"/>
                    <a:pt x="0" y="203"/>
                  </a:cubicBezTo>
                  <a:cubicBezTo>
                    <a:pt x="0" y="232"/>
                    <a:pt x="23" y="254"/>
                    <a:pt x="51" y="254"/>
                  </a:cubicBezTo>
                  <a:cubicBezTo>
                    <a:pt x="79" y="254"/>
                    <a:pt x="102" y="232"/>
                    <a:pt x="102" y="203"/>
                  </a:cubicBezTo>
                  <a:cubicBezTo>
                    <a:pt x="102" y="51"/>
                    <a:pt x="102" y="51"/>
                    <a:pt x="102" y="51"/>
                  </a:cubicBezTo>
                  <a:cubicBezTo>
                    <a:pt x="102" y="23"/>
                    <a:pt x="79" y="0"/>
                    <a:pt x="5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180" fontAlgn="auto">
                <a:spcBef>
                  <a:spcPts val="0"/>
                </a:spcBef>
                <a:spcAft>
                  <a:spcPts val="0"/>
                </a:spcAft>
                <a:buClr>
                  <a:prstClr val="black"/>
                </a:buClr>
              </a:pPr>
              <a:endParaRPr lang="en-GB" sz="2096" dirty="0">
                <a:solidFill>
                  <a:prstClr val="black"/>
                </a:solidFill>
                <a:latin typeface="Arial"/>
              </a:endParaRPr>
            </a:p>
          </p:txBody>
        </p:sp>
        <p:sp>
          <p:nvSpPr>
            <p:cNvPr id="53" name="Freeform 13"/>
            <p:cNvSpPr>
              <a:spLocks noEditPoints="1"/>
            </p:cNvSpPr>
            <p:nvPr userDrawn="1"/>
          </p:nvSpPr>
          <p:spPr bwMode="auto">
            <a:xfrm>
              <a:off x="565150" y="4175125"/>
              <a:ext cx="404813" cy="1816100"/>
            </a:xfrm>
            <a:custGeom>
              <a:avLst/>
              <a:gdLst>
                <a:gd name="T0" fmla="*/ 64 w 127"/>
                <a:gd name="T1" fmla="*/ 10 h 570"/>
                <a:gd name="T2" fmla="*/ 117 w 127"/>
                <a:gd name="T3" fmla="*/ 64 h 570"/>
                <a:gd name="T4" fmla="*/ 117 w 127"/>
                <a:gd name="T5" fmla="*/ 506 h 570"/>
                <a:gd name="T6" fmla="*/ 64 w 127"/>
                <a:gd name="T7" fmla="*/ 560 h 570"/>
                <a:gd name="T8" fmla="*/ 10 w 127"/>
                <a:gd name="T9" fmla="*/ 506 h 570"/>
                <a:gd name="T10" fmla="*/ 10 w 127"/>
                <a:gd name="T11" fmla="*/ 64 h 570"/>
                <a:gd name="T12" fmla="*/ 64 w 127"/>
                <a:gd name="T13" fmla="*/ 10 h 570"/>
                <a:gd name="T14" fmla="*/ 64 w 127"/>
                <a:gd name="T15" fmla="*/ 0 h 570"/>
                <a:gd name="T16" fmla="*/ 0 w 127"/>
                <a:gd name="T17" fmla="*/ 64 h 570"/>
                <a:gd name="T18" fmla="*/ 0 w 127"/>
                <a:gd name="T19" fmla="*/ 506 h 570"/>
                <a:gd name="T20" fmla="*/ 64 w 127"/>
                <a:gd name="T21" fmla="*/ 570 h 570"/>
                <a:gd name="T22" fmla="*/ 127 w 127"/>
                <a:gd name="T23" fmla="*/ 506 h 570"/>
                <a:gd name="T24" fmla="*/ 127 w 127"/>
                <a:gd name="T25" fmla="*/ 64 h 570"/>
                <a:gd name="T26" fmla="*/ 64 w 127"/>
                <a:gd name="T27" fmla="*/ 0 h 5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7" h="570">
                  <a:moveTo>
                    <a:pt x="64" y="10"/>
                  </a:moveTo>
                  <a:cubicBezTo>
                    <a:pt x="93" y="10"/>
                    <a:pt x="117" y="34"/>
                    <a:pt x="117" y="64"/>
                  </a:cubicBezTo>
                  <a:cubicBezTo>
                    <a:pt x="117" y="506"/>
                    <a:pt x="117" y="506"/>
                    <a:pt x="117" y="506"/>
                  </a:cubicBezTo>
                  <a:cubicBezTo>
                    <a:pt x="117" y="536"/>
                    <a:pt x="93" y="560"/>
                    <a:pt x="64" y="560"/>
                  </a:cubicBezTo>
                  <a:cubicBezTo>
                    <a:pt x="34" y="560"/>
                    <a:pt x="10" y="536"/>
                    <a:pt x="10" y="506"/>
                  </a:cubicBezTo>
                  <a:cubicBezTo>
                    <a:pt x="10" y="64"/>
                    <a:pt x="10" y="64"/>
                    <a:pt x="10" y="64"/>
                  </a:cubicBezTo>
                  <a:cubicBezTo>
                    <a:pt x="10" y="34"/>
                    <a:pt x="34" y="10"/>
                    <a:pt x="64" y="10"/>
                  </a:cubicBezTo>
                  <a:moveTo>
                    <a:pt x="64" y="0"/>
                  </a:moveTo>
                  <a:cubicBezTo>
                    <a:pt x="29" y="0"/>
                    <a:pt x="0" y="28"/>
                    <a:pt x="0" y="64"/>
                  </a:cubicBezTo>
                  <a:cubicBezTo>
                    <a:pt x="0" y="506"/>
                    <a:pt x="0" y="506"/>
                    <a:pt x="0" y="506"/>
                  </a:cubicBezTo>
                  <a:cubicBezTo>
                    <a:pt x="0" y="541"/>
                    <a:pt x="29" y="570"/>
                    <a:pt x="64" y="570"/>
                  </a:cubicBezTo>
                  <a:cubicBezTo>
                    <a:pt x="99" y="570"/>
                    <a:pt x="127" y="541"/>
                    <a:pt x="127" y="506"/>
                  </a:cubicBezTo>
                  <a:cubicBezTo>
                    <a:pt x="127" y="64"/>
                    <a:pt x="127" y="64"/>
                    <a:pt x="127" y="64"/>
                  </a:cubicBezTo>
                  <a:cubicBezTo>
                    <a:pt x="127" y="28"/>
                    <a:pt x="99" y="0"/>
                    <a:pt x="6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180" fontAlgn="auto">
                <a:spcBef>
                  <a:spcPts val="0"/>
                </a:spcBef>
                <a:spcAft>
                  <a:spcPts val="0"/>
                </a:spcAft>
                <a:buClr>
                  <a:prstClr val="black"/>
                </a:buClr>
              </a:pPr>
              <a:endParaRPr lang="en-GB" sz="2096" dirty="0">
                <a:solidFill>
                  <a:prstClr val="black"/>
                </a:solidFill>
                <a:latin typeface="Arial"/>
              </a:endParaRPr>
            </a:p>
          </p:txBody>
        </p:sp>
        <p:sp>
          <p:nvSpPr>
            <p:cNvPr id="54" name="Freeform 14"/>
            <p:cNvSpPr>
              <a:spLocks/>
            </p:cNvSpPr>
            <p:nvPr userDrawn="1"/>
          </p:nvSpPr>
          <p:spPr bwMode="auto">
            <a:xfrm>
              <a:off x="10434638" y="4092575"/>
              <a:ext cx="323850" cy="812800"/>
            </a:xfrm>
            <a:custGeom>
              <a:avLst/>
              <a:gdLst>
                <a:gd name="T0" fmla="*/ 51 w 102"/>
                <a:gd name="T1" fmla="*/ 255 h 255"/>
                <a:gd name="T2" fmla="*/ 51 w 102"/>
                <a:gd name="T3" fmla="*/ 255 h 255"/>
                <a:gd name="T4" fmla="*/ 0 w 102"/>
                <a:gd name="T5" fmla="*/ 204 h 255"/>
                <a:gd name="T6" fmla="*/ 0 w 102"/>
                <a:gd name="T7" fmla="*/ 51 h 255"/>
                <a:gd name="T8" fmla="*/ 51 w 102"/>
                <a:gd name="T9" fmla="*/ 0 h 255"/>
                <a:gd name="T10" fmla="*/ 102 w 102"/>
                <a:gd name="T11" fmla="*/ 51 h 255"/>
                <a:gd name="T12" fmla="*/ 102 w 102"/>
                <a:gd name="T13" fmla="*/ 204 h 255"/>
                <a:gd name="T14" fmla="*/ 51 w 102"/>
                <a:gd name="T15" fmla="*/ 255 h 2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 h="255">
                  <a:moveTo>
                    <a:pt x="51" y="255"/>
                  </a:moveTo>
                  <a:cubicBezTo>
                    <a:pt x="51" y="255"/>
                    <a:pt x="51" y="255"/>
                    <a:pt x="51" y="255"/>
                  </a:cubicBezTo>
                  <a:cubicBezTo>
                    <a:pt x="23" y="255"/>
                    <a:pt x="0" y="232"/>
                    <a:pt x="0" y="204"/>
                  </a:cubicBezTo>
                  <a:cubicBezTo>
                    <a:pt x="0" y="51"/>
                    <a:pt x="0" y="51"/>
                    <a:pt x="0" y="51"/>
                  </a:cubicBezTo>
                  <a:cubicBezTo>
                    <a:pt x="0" y="23"/>
                    <a:pt x="23" y="0"/>
                    <a:pt x="51" y="0"/>
                  </a:cubicBezTo>
                  <a:cubicBezTo>
                    <a:pt x="79" y="0"/>
                    <a:pt x="102" y="23"/>
                    <a:pt x="102" y="51"/>
                  </a:cubicBezTo>
                  <a:cubicBezTo>
                    <a:pt x="102" y="204"/>
                    <a:pt x="102" y="204"/>
                    <a:pt x="102" y="204"/>
                  </a:cubicBezTo>
                  <a:cubicBezTo>
                    <a:pt x="102" y="232"/>
                    <a:pt x="79" y="255"/>
                    <a:pt x="51" y="25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180" fontAlgn="auto">
                <a:spcBef>
                  <a:spcPts val="0"/>
                </a:spcBef>
                <a:spcAft>
                  <a:spcPts val="0"/>
                </a:spcAft>
                <a:buClr>
                  <a:prstClr val="black"/>
                </a:buClr>
              </a:pPr>
              <a:endParaRPr lang="en-GB" sz="2096" dirty="0">
                <a:solidFill>
                  <a:prstClr val="black"/>
                </a:solidFill>
                <a:latin typeface="Arial"/>
              </a:endParaRPr>
            </a:p>
          </p:txBody>
        </p:sp>
        <p:sp>
          <p:nvSpPr>
            <p:cNvPr id="55" name="Freeform 15"/>
            <p:cNvSpPr>
              <a:spLocks/>
            </p:cNvSpPr>
            <p:nvPr userDrawn="1"/>
          </p:nvSpPr>
          <p:spPr bwMode="auto">
            <a:xfrm>
              <a:off x="10110788" y="4564063"/>
              <a:ext cx="193675" cy="325438"/>
            </a:xfrm>
            <a:custGeom>
              <a:avLst/>
              <a:gdLst>
                <a:gd name="T0" fmla="*/ 31 w 61"/>
                <a:gd name="T1" fmla="*/ 102 h 102"/>
                <a:gd name="T2" fmla="*/ 31 w 61"/>
                <a:gd name="T3" fmla="*/ 102 h 102"/>
                <a:gd name="T4" fmla="*/ 0 w 61"/>
                <a:gd name="T5" fmla="*/ 71 h 102"/>
                <a:gd name="T6" fmla="*/ 0 w 61"/>
                <a:gd name="T7" fmla="*/ 30 h 102"/>
                <a:gd name="T8" fmla="*/ 31 w 61"/>
                <a:gd name="T9" fmla="*/ 0 h 102"/>
                <a:gd name="T10" fmla="*/ 61 w 61"/>
                <a:gd name="T11" fmla="*/ 30 h 102"/>
                <a:gd name="T12" fmla="*/ 61 w 61"/>
                <a:gd name="T13" fmla="*/ 71 h 102"/>
                <a:gd name="T14" fmla="*/ 31 w 61"/>
                <a:gd name="T15" fmla="*/ 102 h 10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1" h="102">
                  <a:moveTo>
                    <a:pt x="31" y="102"/>
                  </a:moveTo>
                  <a:cubicBezTo>
                    <a:pt x="31" y="102"/>
                    <a:pt x="31" y="102"/>
                    <a:pt x="31" y="102"/>
                  </a:cubicBezTo>
                  <a:cubicBezTo>
                    <a:pt x="14" y="102"/>
                    <a:pt x="0" y="88"/>
                    <a:pt x="0" y="71"/>
                  </a:cubicBezTo>
                  <a:cubicBezTo>
                    <a:pt x="0" y="30"/>
                    <a:pt x="0" y="30"/>
                    <a:pt x="0" y="30"/>
                  </a:cubicBezTo>
                  <a:cubicBezTo>
                    <a:pt x="0" y="14"/>
                    <a:pt x="14" y="0"/>
                    <a:pt x="31" y="0"/>
                  </a:cubicBezTo>
                  <a:cubicBezTo>
                    <a:pt x="48" y="0"/>
                    <a:pt x="61" y="14"/>
                    <a:pt x="61" y="30"/>
                  </a:cubicBezTo>
                  <a:cubicBezTo>
                    <a:pt x="61" y="71"/>
                    <a:pt x="61" y="71"/>
                    <a:pt x="61" y="71"/>
                  </a:cubicBezTo>
                  <a:cubicBezTo>
                    <a:pt x="61" y="88"/>
                    <a:pt x="48" y="102"/>
                    <a:pt x="31" y="10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180" fontAlgn="auto">
                <a:spcBef>
                  <a:spcPts val="0"/>
                </a:spcBef>
                <a:spcAft>
                  <a:spcPts val="0"/>
                </a:spcAft>
                <a:buClr>
                  <a:prstClr val="black"/>
                </a:buClr>
              </a:pPr>
              <a:endParaRPr lang="en-GB" sz="2096" dirty="0">
                <a:solidFill>
                  <a:prstClr val="black"/>
                </a:solidFill>
                <a:latin typeface="Arial"/>
              </a:endParaRPr>
            </a:p>
          </p:txBody>
        </p:sp>
        <p:sp>
          <p:nvSpPr>
            <p:cNvPr id="56" name="Freeform 16"/>
            <p:cNvSpPr>
              <a:spLocks/>
            </p:cNvSpPr>
            <p:nvPr userDrawn="1"/>
          </p:nvSpPr>
          <p:spPr bwMode="auto">
            <a:xfrm>
              <a:off x="10920413" y="3462338"/>
              <a:ext cx="403225" cy="1814513"/>
            </a:xfrm>
            <a:custGeom>
              <a:avLst/>
              <a:gdLst>
                <a:gd name="T0" fmla="*/ 63 w 127"/>
                <a:gd name="T1" fmla="*/ 570 h 570"/>
                <a:gd name="T2" fmla="*/ 63 w 127"/>
                <a:gd name="T3" fmla="*/ 570 h 570"/>
                <a:gd name="T4" fmla="*/ 0 w 127"/>
                <a:gd name="T5" fmla="*/ 506 h 570"/>
                <a:gd name="T6" fmla="*/ 0 w 127"/>
                <a:gd name="T7" fmla="*/ 64 h 570"/>
                <a:gd name="T8" fmla="*/ 63 w 127"/>
                <a:gd name="T9" fmla="*/ 0 h 570"/>
                <a:gd name="T10" fmla="*/ 127 w 127"/>
                <a:gd name="T11" fmla="*/ 64 h 570"/>
                <a:gd name="T12" fmla="*/ 127 w 127"/>
                <a:gd name="T13" fmla="*/ 506 h 570"/>
                <a:gd name="T14" fmla="*/ 63 w 127"/>
                <a:gd name="T15" fmla="*/ 570 h 5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7" h="570">
                  <a:moveTo>
                    <a:pt x="63" y="570"/>
                  </a:moveTo>
                  <a:cubicBezTo>
                    <a:pt x="63" y="570"/>
                    <a:pt x="63" y="570"/>
                    <a:pt x="63" y="570"/>
                  </a:cubicBezTo>
                  <a:cubicBezTo>
                    <a:pt x="28" y="570"/>
                    <a:pt x="0" y="541"/>
                    <a:pt x="0" y="506"/>
                  </a:cubicBezTo>
                  <a:cubicBezTo>
                    <a:pt x="0" y="64"/>
                    <a:pt x="0" y="64"/>
                    <a:pt x="0" y="64"/>
                  </a:cubicBezTo>
                  <a:cubicBezTo>
                    <a:pt x="0" y="29"/>
                    <a:pt x="28" y="0"/>
                    <a:pt x="63" y="0"/>
                  </a:cubicBezTo>
                  <a:cubicBezTo>
                    <a:pt x="98" y="0"/>
                    <a:pt x="127" y="29"/>
                    <a:pt x="127" y="64"/>
                  </a:cubicBezTo>
                  <a:cubicBezTo>
                    <a:pt x="127" y="506"/>
                    <a:pt x="127" y="506"/>
                    <a:pt x="127" y="506"/>
                  </a:cubicBezTo>
                  <a:cubicBezTo>
                    <a:pt x="127" y="541"/>
                    <a:pt x="98" y="570"/>
                    <a:pt x="63" y="57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180" fontAlgn="auto">
                <a:spcBef>
                  <a:spcPts val="0"/>
                </a:spcBef>
                <a:spcAft>
                  <a:spcPts val="0"/>
                </a:spcAft>
                <a:buClr>
                  <a:prstClr val="black"/>
                </a:buClr>
              </a:pPr>
              <a:endParaRPr lang="en-GB" sz="2096" dirty="0">
                <a:solidFill>
                  <a:prstClr val="black"/>
                </a:solidFill>
                <a:latin typeface="Arial"/>
              </a:endParaRPr>
            </a:p>
          </p:txBody>
        </p:sp>
        <p:sp>
          <p:nvSpPr>
            <p:cNvPr id="57" name="Freeform 17"/>
            <p:cNvSpPr>
              <a:spLocks/>
            </p:cNvSpPr>
            <p:nvPr userDrawn="1"/>
          </p:nvSpPr>
          <p:spPr bwMode="auto">
            <a:xfrm>
              <a:off x="11487150" y="4175125"/>
              <a:ext cx="403225" cy="1816100"/>
            </a:xfrm>
            <a:custGeom>
              <a:avLst/>
              <a:gdLst>
                <a:gd name="T0" fmla="*/ 63 w 127"/>
                <a:gd name="T1" fmla="*/ 570 h 570"/>
                <a:gd name="T2" fmla="*/ 63 w 127"/>
                <a:gd name="T3" fmla="*/ 570 h 570"/>
                <a:gd name="T4" fmla="*/ 0 w 127"/>
                <a:gd name="T5" fmla="*/ 506 h 570"/>
                <a:gd name="T6" fmla="*/ 0 w 127"/>
                <a:gd name="T7" fmla="*/ 64 h 570"/>
                <a:gd name="T8" fmla="*/ 63 w 127"/>
                <a:gd name="T9" fmla="*/ 0 h 570"/>
                <a:gd name="T10" fmla="*/ 127 w 127"/>
                <a:gd name="T11" fmla="*/ 64 h 570"/>
                <a:gd name="T12" fmla="*/ 127 w 127"/>
                <a:gd name="T13" fmla="*/ 506 h 570"/>
                <a:gd name="T14" fmla="*/ 63 w 127"/>
                <a:gd name="T15" fmla="*/ 570 h 5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7" h="570">
                  <a:moveTo>
                    <a:pt x="63" y="570"/>
                  </a:moveTo>
                  <a:cubicBezTo>
                    <a:pt x="63" y="570"/>
                    <a:pt x="63" y="570"/>
                    <a:pt x="63" y="570"/>
                  </a:cubicBezTo>
                  <a:cubicBezTo>
                    <a:pt x="28" y="570"/>
                    <a:pt x="0" y="541"/>
                    <a:pt x="0" y="506"/>
                  </a:cubicBezTo>
                  <a:cubicBezTo>
                    <a:pt x="0" y="64"/>
                    <a:pt x="0" y="64"/>
                    <a:pt x="0" y="64"/>
                  </a:cubicBezTo>
                  <a:cubicBezTo>
                    <a:pt x="0" y="28"/>
                    <a:pt x="28" y="0"/>
                    <a:pt x="63" y="0"/>
                  </a:cubicBezTo>
                  <a:cubicBezTo>
                    <a:pt x="99" y="0"/>
                    <a:pt x="127" y="28"/>
                    <a:pt x="127" y="64"/>
                  </a:cubicBezTo>
                  <a:cubicBezTo>
                    <a:pt x="127" y="506"/>
                    <a:pt x="127" y="506"/>
                    <a:pt x="127" y="506"/>
                  </a:cubicBezTo>
                  <a:cubicBezTo>
                    <a:pt x="127" y="541"/>
                    <a:pt x="99" y="570"/>
                    <a:pt x="63" y="57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180" fontAlgn="auto">
                <a:spcBef>
                  <a:spcPts val="0"/>
                </a:spcBef>
                <a:spcAft>
                  <a:spcPts val="0"/>
                </a:spcAft>
                <a:buClr>
                  <a:prstClr val="black"/>
                </a:buClr>
              </a:pPr>
              <a:endParaRPr lang="en-GB" sz="2096" dirty="0">
                <a:solidFill>
                  <a:prstClr val="black"/>
                </a:solidFill>
                <a:latin typeface="Arial"/>
              </a:endParaRPr>
            </a:p>
          </p:txBody>
        </p:sp>
        <p:sp>
          <p:nvSpPr>
            <p:cNvPr id="58" name="Freeform 18"/>
            <p:cNvSpPr>
              <a:spLocks noEditPoints="1"/>
            </p:cNvSpPr>
            <p:nvPr userDrawn="1"/>
          </p:nvSpPr>
          <p:spPr bwMode="auto">
            <a:xfrm>
              <a:off x="8367713" y="4159250"/>
              <a:ext cx="325438" cy="809625"/>
            </a:xfrm>
            <a:custGeom>
              <a:avLst/>
              <a:gdLst>
                <a:gd name="T0" fmla="*/ 51 w 102"/>
                <a:gd name="T1" fmla="*/ 10 h 254"/>
                <a:gd name="T2" fmla="*/ 92 w 102"/>
                <a:gd name="T3" fmla="*/ 51 h 254"/>
                <a:gd name="T4" fmla="*/ 92 w 102"/>
                <a:gd name="T5" fmla="*/ 203 h 254"/>
                <a:gd name="T6" fmla="*/ 51 w 102"/>
                <a:gd name="T7" fmla="*/ 244 h 254"/>
                <a:gd name="T8" fmla="*/ 10 w 102"/>
                <a:gd name="T9" fmla="*/ 203 h 254"/>
                <a:gd name="T10" fmla="*/ 10 w 102"/>
                <a:gd name="T11" fmla="*/ 51 h 254"/>
                <a:gd name="T12" fmla="*/ 51 w 102"/>
                <a:gd name="T13" fmla="*/ 10 h 254"/>
                <a:gd name="T14" fmla="*/ 51 w 102"/>
                <a:gd name="T15" fmla="*/ 0 h 254"/>
                <a:gd name="T16" fmla="*/ 51 w 102"/>
                <a:gd name="T17" fmla="*/ 0 h 254"/>
                <a:gd name="T18" fmla="*/ 0 w 102"/>
                <a:gd name="T19" fmla="*/ 51 h 254"/>
                <a:gd name="T20" fmla="*/ 0 w 102"/>
                <a:gd name="T21" fmla="*/ 203 h 254"/>
                <a:gd name="T22" fmla="*/ 51 w 102"/>
                <a:gd name="T23" fmla="*/ 254 h 254"/>
                <a:gd name="T24" fmla="*/ 102 w 102"/>
                <a:gd name="T25" fmla="*/ 203 h 254"/>
                <a:gd name="T26" fmla="*/ 102 w 102"/>
                <a:gd name="T27" fmla="*/ 51 h 254"/>
                <a:gd name="T28" fmla="*/ 51 w 102"/>
                <a:gd name="T29" fmla="*/ 0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2" h="254">
                  <a:moveTo>
                    <a:pt x="51" y="10"/>
                  </a:moveTo>
                  <a:cubicBezTo>
                    <a:pt x="73" y="10"/>
                    <a:pt x="92" y="28"/>
                    <a:pt x="92" y="51"/>
                  </a:cubicBezTo>
                  <a:cubicBezTo>
                    <a:pt x="92" y="203"/>
                    <a:pt x="92" y="203"/>
                    <a:pt x="92" y="203"/>
                  </a:cubicBezTo>
                  <a:cubicBezTo>
                    <a:pt x="92" y="226"/>
                    <a:pt x="73" y="244"/>
                    <a:pt x="51" y="244"/>
                  </a:cubicBezTo>
                  <a:cubicBezTo>
                    <a:pt x="28" y="244"/>
                    <a:pt x="10" y="226"/>
                    <a:pt x="10" y="203"/>
                  </a:cubicBezTo>
                  <a:cubicBezTo>
                    <a:pt x="10" y="51"/>
                    <a:pt x="10" y="51"/>
                    <a:pt x="10" y="51"/>
                  </a:cubicBezTo>
                  <a:cubicBezTo>
                    <a:pt x="10" y="28"/>
                    <a:pt x="28" y="10"/>
                    <a:pt x="51" y="10"/>
                  </a:cubicBezTo>
                  <a:moveTo>
                    <a:pt x="51" y="0"/>
                  </a:moveTo>
                  <a:cubicBezTo>
                    <a:pt x="51" y="0"/>
                    <a:pt x="51" y="0"/>
                    <a:pt x="51" y="0"/>
                  </a:cubicBezTo>
                  <a:cubicBezTo>
                    <a:pt x="23" y="0"/>
                    <a:pt x="0" y="23"/>
                    <a:pt x="0" y="51"/>
                  </a:cubicBezTo>
                  <a:cubicBezTo>
                    <a:pt x="0" y="203"/>
                    <a:pt x="0" y="203"/>
                    <a:pt x="0" y="203"/>
                  </a:cubicBezTo>
                  <a:cubicBezTo>
                    <a:pt x="0" y="231"/>
                    <a:pt x="23" y="254"/>
                    <a:pt x="51" y="254"/>
                  </a:cubicBezTo>
                  <a:cubicBezTo>
                    <a:pt x="79" y="254"/>
                    <a:pt x="102" y="231"/>
                    <a:pt x="102" y="203"/>
                  </a:cubicBezTo>
                  <a:cubicBezTo>
                    <a:pt x="102" y="51"/>
                    <a:pt x="102" y="51"/>
                    <a:pt x="102" y="51"/>
                  </a:cubicBezTo>
                  <a:cubicBezTo>
                    <a:pt x="102" y="23"/>
                    <a:pt x="79" y="0"/>
                    <a:pt x="5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180" fontAlgn="auto">
                <a:spcBef>
                  <a:spcPts val="0"/>
                </a:spcBef>
                <a:spcAft>
                  <a:spcPts val="0"/>
                </a:spcAft>
                <a:buClr>
                  <a:prstClr val="black"/>
                </a:buClr>
              </a:pPr>
              <a:endParaRPr lang="en-GB" sz="2096" dirty="0">
                <a:solidFill>
                  <a:prstClr val="black"/>
                </a:solidFill>
                <a:latin typeface="Arial"/>
              </a:endParaRPr>
            </a:p>
          </p:txBody>
        </p:sp>
        <p:sp>
          <p:nvSpPr>
            <p:cNvPr id="59" name="Freeform 19"/>
            <p:cNvSpPr>
              <a:spLocks/>
            </p:cNvSpPr>
            <p:nvPr userDrawn="1"/>
          </p:nvSpPr>
          <p:spPr bwMode="auto">
            <a:xfrm>
              <a:off x="9658350" y="4548188"/>
              <a:ext cx="322263" cy="809625"/>
            </a:xfrm>
            <a:custGeom>
              <a:avLst/>
              <a:gdLst>
                <a:gd name="T0" fmla="*/ 51 w 101"/>
                <a:gd name="T1" fmla="*/ 254 h 254"/>
                <a:gd name="T2" fmla="*/ 51 w 101"/>
                <a:gd name="T3" fmla="*/ 254 h 254"/>
                <a:gd name="T4" fmla="*/ 0 w 101"/>
                <a:gd name="T5" fmla="*/ 203 h 254"/>
                <a:gd name="T6" fmla="*/ 0 w 101"/>
                <a:gd name="T7" fmla="*/ 51 h 254"/>
                <a:gd name="T8" fmla="*/ 51 w 101"/>
                <a:gd name="T9" fmla="*/ 0 h 254"/>
                <a:gd name="T10" fmla="*/ 101 w 101"/>
                <a:gd name="T11" fmla="*/ 51 h 254"/>
                <a:gd name="T12" fmla="*/ 101 w 101"/>
                <a:gd name="T13" fmla="*/ 203 h 254"/>
                <a:gd name="T14" fmla="*/ 51 w 101"/>
                <a:gd name="T15" fmla="*/ 254 h 25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1" h="254">
                  <a:moveTo>
                    <a:pt x="51" y="254"/>
                  </a:moveTo>
                  <a:cubicBezTo>
                    <a:pt x="51" y="254"/>
                    <a:pt x="51" y="254"/>
                    <a:pt x="51" y="254"/>
                  </a:cubicBezTo>
                  <a:cubicBezTo>
                    <a:pt x="22" y="254"/>
                    <a:pt x="0" y="232"/>
                    <a:pt x="0" y="203"/>
                  </a:cubicBezTo>
                  <a:cubicBezTo>
                    <a:pt x="0" y="51"/>
                    <a:pt x="0" y="51"/>
                    <a:pt x="0" y="51"/>
                  </a:cubicBezTo>
                  <a:cubicBezTo>
                    <a:pt x="0" y="23"/>
                    <a:pt x="22" y="0"/>
                    <a:pt x="51" y="0"/>
                  </a:cubicBezTo>
                  <a:cubicBezTo>
                    <a:pt x="79" y="0"/>
                    <a:pt x="101" y="23"/>
                    <a:pt x="101" y="51"/>
                  </a:cubicBezTo>
                  <a:cubicBezTo>
                    <a:pt x="101" y="203"/>
                    <a:pt x="101" y="203"/>
                    <a:pt x="101" y="203"/>
                  </a:cubicBezTo>
                  <a:cubicBezTo>
                    <a:pt x="101" y="232"/>
                    <a:pt x="79" y="254"/>
                    <a:pt x="51" y="25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180" fontAlgn="auto">
                <a:spcBef>
                  <a:spcPts val="0"/>
                </a:spcBef>
                <a:spcAft>
                  <a:spcPts val="0"/>
                </a:spcAft>
                <a:buClr>
                  <a:prstClr val="black"/>
                </a:buClr>
              </a:pPr>
              <a:endParaRPr lang="en-GB" sz="2096" dirty="0">
                <a:solidFill>
                  <a:prstClr val="black"/>
                </a:solidFill>
                <a:latin typeface="Arial"/>
              </a:endParaRPr>
            </a:p>
          </p:txBody>
        </p:sp>
        <p:sp>
          <p:nvSpPr>
            <p:cNvPr id="60" name="Freeform 20"/>
            <p:cNvSpPr>
              <a:spLocks noEditPoints="1"/>
            </p:cNvSpPr>
            <p:nvPr userDrawn="1"/>
          </p:nvSpPr>
          <p:spPr bwMode="auto">
            <a:xfrm>
              <a:off x="8855075" y="3525838"/>
              <a:ext cx="403225" cy="1816100"/>
            </a:xfrm>
            <a:custGeom>
              <a:avLst/>
              <a:gdLst>
                <a:gd name="T0" fmla="*/ 63 w 127"/>
                <a:gd name="T1" fmla="*/ 11 h 570"/>
                <a:gd name="T2" fmla="*/ 117 w 127"/>
                <a:gd name="T3" fmla="*/ 64 h 570"/>
                <a:gd name="T4" fmla="*/ 117 w 127"/>
                <a:gd name="T5" fmla="*/ 507 h 570"/>
                <a:gd name="T6" fmla="*/ 63 w 127"/>
                <a:gd name="T7" fmla="*/ 560 h 570"/>
                <a:gd name="T8" fmla="*/ 10 w 127"/>
                <a:gd name="T9" fmla="*/ 507 h 570"/>
                <a:gd name="T10" fmla="*/ 10 w 127"/>
                <a:gd name="T11" fmla="*/ 64 h 570"/>
                <a:gd name="T12" fmla="*/ 63 w 127"/>
                <a:gd name="T13" fmla="*/ 11 h 570"/>
                <a:gd name="T14" fmla="*/ 63 w 127"/>
                <a:gd name="T15" fmla="*/ 0 h 570"/>
                <a:gd name="T16" fmla="*/ 0 w 127"/>
                <a:gd name="T17" fmla="*/ 64 h 570"/>
                <a:gd name="T18" fmla="*/ 0 w 127"/>
                <a:gd name="T19" fmla="*/ 507 h 570"/>
                <a:gd name="T20" fmla="*/ 63 w 127"/>
                <a:gd name="T21" fmla="*/ 570 h 570"/>
                <a:gd name="T22" fmla="*/ 127 w 127"/>
                <a:gd name="T23" fmla="*/ 507 h 570"/>
                <a:gd name="T24" fmla="*/ 127 w 127"/>
                <a:gd name="T25" fmla="*/ 64 h 570"/>
                <a:gd name="T26" fmla="*/ 63 w 127"/>
                <a:gd name="T27" fmla="*/ 0 h 5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7" h="570">
                  <a:moveTo>
                    <a:pt x="63" y="11"/>
                  </a:moveTo>
                  <a:cubicBezTo>
                    <a:pt x="93" y="11"/>
                    <a:pt x="117" y="35"/>
                    <a:pt x="117" y="64"/>
                  </a:cubicBezTo>
                  <a:cubicBezTo>
                    <a:pt x="117" y="507"/>
                    <a:pt x="117" y="507"/>
                    <a:pt x="117" y="507"/>
                  </a:cubicBezTo>
                  <a:cubicBezTo>
                    <a:pt x="117" y="536"/>
                    <a:pt x="93" y="560"/>
                    <a:pt x="63" y="560"/>
                  </a:cubicBezTo>
                  <a:cubicBezTo>
                    <a:pt x="34" y="560"/>
                    <a:pt x="10" y="536"/>
                    <a:pt x="10" y="507"/>
                  </a:cubicBezTo>
                  <a:cubicBezTo>
                    <a:pt x="10" y="64"/>
                    <a:pt x="10" y="64"/>
                    <a:pt x="10" y="64"/>
                  </a:cubicBezTo>
                  <a:cubicBezTo>
                    <a:pt x="10" y="35"/>
                    <a:pt x="34" y="11"/>
                    <a:pt x="63" y="11"/>
                  </a:cubicBezTo>
                  <a:moveTo>
                    <a:pt x="63" y="0"/>
                  </a:moveTo>
                  <a:cubicBezTo>
                    <a:pt x="28" y="0"/>
                    <a:pt x="0" y="29"/>
                    <a:pt x="0" y="64"/>
                  </a:cubicBezTo>
                  <a:cubicBezTo>
                    <a:pt x="0" y="507"/>
                    <a:pt x="0" y="507"/>
                    <a:pt x="0" y="507"/>
                  </a:cubicBezTo>
                  <a:cubicBezTo>
                    <a:pt x="0" y="542"/>
                    <a:pt x="28" y="570"/>
                    <a:pt x="63" y="570"/>
                  </a:cubicBezTo>
                  <a:cubicBezTo>
                    <a:pt x="98" y="570"/>
                    <a:pt x="127" y="542"/>
                    <a:pt x="127" y="507"/>
                  </a:cubicBezTo>
                  <a:cubicBezTo>
                    <a:pt x="127" y="64"/>
                    <a:pt x="127" y="64"/>
                    <a:pt x="127" y="64"/>
                  </a:cubicBezTo>
                  <a:cubicBezTo>
                    <a:pt x="127" y="29"/>
                    <a:pt x="98" y="0"/>
                    <a:pt x="6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180" fontAlgn="auto">
                <a:spcBef>
                  <a:spcPts val="0"/>
                </a:spcBef>
                <a:spcAft>
                  <a:spcPts val="0"/>
                </a:spcAft>
                <a:buClr>
                  <a:prstClr val="black"/>
                </a:buClr>
              </a:pPr>
              <a:endParaRPr lang="en-GB" sz="2096" dirty="0">
                <a:solidFill>
                  <a:prstClr val="black"/>
                </a:solidFill>
                <a:latin typeface="Arial"/>
              </a:endParaRPr>
            </a:p>
          </p:txBody>
        </p:sp>
        <p:sp>
          <p:nvSpPr>
            <p:cNvPr id="61" name="Freeform 21"/>
            <p:cNvSpPr>
              <a:spLocks noEditPoints="1"/>
            </p:cNvSpPr>
            <p:nvPr userDrawn="1"/>
          </p:nvSpPr>
          <p:spPr bwMode="auto">
            <a:xfrm>
              <a:off x="4075113" y="4159250"/>
              <a:ext cx="323850" cy="809625"/>
            </a:xfrm>
            <a:custGeom>
              <a:avLst/>
              <a:gdLst>
                <a:gd name="T0" fmla="*/ 51 w 102"/>
                <a:gd name="T1" fmla="*/ 10 h 254"/>
                <a:gd name="T2" fmla="*/ 92 w 102"/>
                <a:gd name="T3" fmla="*/ 51 h 254"/>
                <a:gd name="T4" fmla="*/ 92 w 102"/>
                <a:gd name="T5" fmla="*/ 203 h 254"/>
                <a:gd name="T6" fmla="*/ 51 w 102"/>
                <a:gd name="T7" fmla="*/ 244 h 254"/>
                <a:gd name="T8" fmla="*/ 10 w 102"/>
                <a:gd name="T9" fmla="*/ 203 h 254"/>
                <a:gd name="T10" fmla="*/ 10 w 102"/>
                <a:gd name="T11" fmla="*/ 51 h 254"/>
                <a:gd name="T12" fmla="*/ 51 w 102"/>
                <a:gd name="T13" fmla="*/ 10 h 254"/>
                <a:gd name="T14" fmla="*/ 51 w 102"/>
                <a:gd name="T15" fmla="*/ 0 h 254"/>
                <a:gd name="T16" fmla="*/ 0 w 102"/>
                <a:gd name="T17" fmla="*/ 51 h 254"/>
                <a:gd name="T18" fmla="*/ 0 w 102"/>
                <a:gd name="T19" fmla="*/ 203 h 254"/>
                <a:gd name="T20" fmla="*/ 51 w 102"/>
                <a:gd name="T21" fmla="*/ 254 h 254"/>
                <a:gd name="T22" fmla="*/ 102 w 102"/>
                <a:gd name="T23" fmla="*/ 203 h 254"/>
                <a:gd name="T24" fmla="*/ 102 w 102"/>
                <a:gd name="T25" fmla="*/ 51 h 254"/>
                <a:gd name="T26" fmla="*/ 51 w 102"/>
                <a:gd name="T27" fmla="*/ 0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2" h="254">
                  <a:moveTo>
                    <a:pt x="51" y="10"/>
                  </a:moveTo>
                  <a:cubicBezTo>
                    <a:pt x="74" y="10"/>
                    <a:pt x="92" y="28"/>
                    <a:pt x="92" y="51"/>
                  </a:cubicBezTo>
                  <a:cubicBezTo>
                    <a:pt x="92" y="203"/>
                    <a:pt x="92" y="203"/>
                    <a:pt x="92" y="203"/>
                  </a:cubicBezTo>
                  <a:cubicBezTo>
                    <a:pt x="92" y="226"/>
                    <a:pt x="74" y="244"/>
                    <a:pt x="51" y="244"/>
                  </a:cubicBezTo>
                  <a:cubicBezTo>
                    <a:pt x="29" y="244"/>
                    <a:pt x="10" y="226"/>
                    <a:pt x="10" y="203"/>
                  </a:cubicBezTo>
                  <a:cubicBezTo>
                    <a:pt x="10" y="51"/>
                    <a:pt x="10" y="51"/>
                    <a:pt x="10" y="51"/>
                  </a:cubicBezTo>
                  <a:cubicBezTo>
                    <a:pt x="10" y="28"/>
                    <a:pt x="29" y="10"/>
                    <a:pt x="51" y="10"/>
                  </a:cubicBezTo>
                  <a:moveTo>
                    <a:pt x="51" y="0"/>
                  </a:moveTo>
                  <a:cubicBezTo>
                    <a:pt x="23" y="0"/>
                    <a:pt x="0" y="23"/>
                    <a:pt x="0" y="51"/>
                  </a:cubicBezTo>
                  <a:cubicBezTo>
                    <a:pt x="0" y="203"/>
                    <a:pt x="0" y="203"/>
                    <a:pt x="0" y="203"/>
                  </a:cubicBezTo>
                  <a:cubicBezTo>
                    <a:pt x="0" y="231"/>
                    <a:pt x="23" y="254"/>
                    <a:pt x="51" y="254"/>
                  </a:cubicBezTo>
                  <a:cubicBezTo>
                    <a:pt x="79" y="254"/>
                    <a:pt x="102" y="231"/>
                    <a:pt x="102" y="203"/>
                  </a:cubicBezTo>
                  <a:cubicBezTo>
                    <a:pt x="102" y="51"/>
                    <a:pt x="102" y="51"/>
                    <a:pt x="102" y="51"/>
                  </a:cubicBezTo>
                  <a:cubicBezTo>
                    <a:pt x="102" y="23"/>
                    <a:pt x="79" y="0"/>
                    <a:pt x="5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180" fontAlgn="auto">
                <a:spcBef>
                  <a:spcPts val="0"/>
                </a:spcBef>
                <a:spcAft>
                  <a:spcPts val="0"/>
                </a:spcAft>
                <a:buClr>
                  <a:prstClr val="black"/>
                </a:buClr>
              </a:pPr>
              <a:endParaRPr lang="en-GB" sz="2096" dirty="0">
                <a:solidFill>
                  <a:prstClr val="black"/>
                </a:solidFill>
                <a:latin typeface="Arial"/>
              </a:endParaRPr>
            </a:p>
          </p:txBody>
        </p:sp>
        <p:sp>
          <p:nvSpPr>
            <p:cNvPr id="62" name="Freeform 22"/>
            <p:cNvSpPr>
              <a:spLocks noEditPoints="1"/>
            </p:cNvSpPr>
            <p:nvPr userDrawn="1"/>
          </p:nvSpPr>
          <p:spPr bwMode="auto">
            <a:xfrm>
              <a:off x="4560888" y="3525838"/>
              <a:ext cx="403225" cy="1816100"/>
            </a:xfrm>
            <a:custGeom>
              <a:avLst/>
              <a:gdLst>
                <a:gd name="T0" fmla="*/ 63 w 127"/>
                <a:gd name="T1" fmla="*/ 11 h 570"/>
                <a:gd name="T2" fmla="*/ 117 w 127"/>
                <a:gd name="T3" fmla="*/ 64 h 570"/>
                <a:gd name="T4" fmla="*/ 117 w 127"/>
                <a:gd name="T5" fmla="*/ 507 h 570"/>
                <a:gd name="T6" fmla="*/ 63 w 127"/>
                <a:gd name="T7" fmla="*/ 560 h 570"/>
                <a:gd name="T8" fmla="*/ 10 w 127"/>
                <a:gd name="T9" fmla="*/ 507 h 570"/>
                <a:gd name="T10" fmla="*/ 10 w 127"/>
                <a:gd name="T11" fmla="*/ 64 h 570"/>
                <a:gd name="T12" fmla="*/ 63 w 127"/>
                <a:gd name="T13" fmla="*/ 11 h 570"/>
                <a:gd name="T14" fmla="*/ 63 w 127"/>
                <a:gd name="T15" fmla="*/ 0 h 570"/>
                <a:gd name="T16" fmla="*/ 0 w 127"/>
                <a:gd name="T17" fmla="*/ 64 h 570"/>
                <a:gd name="T18" fmla="*/ 0 w 127"/>
                <a:gd name="T19" fmla="*/ 507 h 570"/>
                <a:gd name="T20" fmla="*/ 63 w 127"/>
                <a:gd name="T21" fmla="*/ 570 h 570"/>
                <a:gd name="T22" fmla="*/ 127 w 127"/>
                <a:gd name="T23" fmla="*/ 507 h 570"/>
                <a:gd name="T24" fmla="*/ 127 w 127"/>
                <a:gd name="T25" fmla="*/ 64 h 570"/>
                <a:gd name="T26" fmla="*/ 63 w 127"/>
                <a:gd name="T27" fmla="*/ 0 h 5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7" h="570">
                  <a:moveTo>
                    <a:pt x="63" y="11"/>
                  </a:moveTo>
                  <a:cubicBezTo>
                    <a:pt x="93" y="11"/>
                    <a:pt x="117" y="35"/>
                    <a:pt x="117" y="64"/>
                  </a:cubicBezTo>
                  <a:cubicBezTo>
                    <a:pt x="117" y="507"/>
                    <a:pt x="117" y="507"/>
                    <a:pt x="117" y="507"/>
                  </a:cubicBezTo>
                  <a:cubicBezTo>
                    <a:pt x="117" y="536"/>
                    <a:pt x="93" y="560"/>
                    <a:pt x="63" y="560"/>
                  </a:cubicBezTo>
                  <a:cubicBezTo>
                    <a:pt x="34" y="560"/>
                    <a:pt x="10" y="536"/>
                    <a:pt x="10" y="507"/>
                  </a:cubicBezTo>
                  <a:cubicBezTo>
                    <a:pt x="10" y="64"/>
                    <a:pt x="10" y="64"/>
                    <a:pt x="10" y="64"/>
                  </a:cubicBezTo>
                  <a:cubicBezTo>
                    <a:pt x="10" y="35"/>
                    <a:pt x="34" y="11"/>
                    <a:pt x="63" y="11"/>
                  </a:cubicBezTo>
                  <a:moveTo>
                    <a:pt x="63" y="0"/>
                  </a:moveTo>
                  <a:cubicBezTo>
                    <a:pt x="28" y="0"/>
                    <a:pt x="0" y="29"/>
                    <a:pt x="0" y="64"/>
                  </a:cubicBezTo>
                  <a:cubicBezTo>
                    <a:pt x="0" y="507"/>
                    <a:pt x="0" y="507"/>
                    <a:pt x="0" y="507"/>
                  </a:cubicBezTo>
                  <a:cubicBezTo>
                    <a:pt x="0" y="542"/>
                    <a:pt x="28" y="570"/>
                    <a:pt x="63" y="570"/>
                  </a:cubicBezTo>
                  <a:cubicBezTo>
                    <a:pt x="99" y="570"/>
                    <a:pt x="127" y="542"/>
                    <a:pt x="127" y="507"/>
                  </a:cubicBezTo>
                  <a:cubicBezTo>
                    <a:pt x="127" y="64"/>
                    <a:pt x="127" y="64"/>
                    <a:pt x="127" y="64"/>
                  </a:cubicBezTo>
                  <a:cubicBezTo>
                    <a:pt x="127" y="29"/>
                    <a:pt x="99" y="0"/>
                    <a:pt x="6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180" fontAlgn="auto">
                <a:spcBef>
                  <a:spcPts val="0"/>
                </a:spcBef>
                <a:spcAft>
                  <a:spcPts val="0"/>
                </a:spcAft>
                <a:buClr>
                  <a:prstClr val="black"/>
                </a:buClr>
              </a:pPr>
              <a:endParaRPr lang="en-GB" sz="2096" dirty="0">
                <a:solidFill>
                  <a:prstClr val="black"/>
                </a:solidFill>
                <a:latin typeface="Arial"/>
              </a:endParaRPr>
            </a:p>
          </p:txBody>
        </p:sp>
        <p:sp>
          <p:nvSpPr>
            <p:cNvPr id="63" name="Freeform 23"/>
            <p:cNvSpPr>
              <a:spLocks/>
            </p:cNvSpPr>
            <p:nvPr userDrawn="1"/>
          </p:nvSpPr>
          <p:spPr bwMode="auto">
            <a:xfrm>
              <a:off x="9093200" y="4175125"/>
              <a:ext cx="403225" cy="1816100"/>
            </a:xfrm>
            <a:custGeom>
              <a:avLst/>
              <a:gdLst>
                <a:gd name="T0" fmla="*/ 63 w 127"/>
                <a:gd name="T1" fmla="*/ 570 h 570"/>
                <a:gd name="T2" fmla="*/ 63 w 127"/>
                <a:gd name="T3" fmla="*/ 570 h 570"/>
                <a:gd name="T4" fmla="*/ 0 w 127"/>
                <a:gd name="T5" fmla="*/ 506 h 570"/>
                <a:gd name="T6" fmla="*/ 0 w 127"/>
                <a:gd name="T7" fmla="*/ 64 h 570"/>
                <a:gd name="T8" fmla="*/ 63 w 127"/>
                <a:gd name="T9" fmla="*/ 0 h 570"/>
                <a:gd name="T10" fmla="*/ 127 w 127"/>
                <a:gd name="T11" fmla="*/ 64 h 570"/>
                <a:gd name="T12" fmla="*/ 127 w 127"/>
                <a:gd name="T13" fmla="*/ 506 h 570"/>
                <a:gd name="T14" fmla="*/ 63 w 127"/>
                <a:gd name="T15" fmla="*/ 570 h 5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7" h="570">
                  <a:moveTo>
                    <a:pt x="63" y="570"/>
                  </a:moveTo>
                  <a:cubicBezTo>
                    <a:pt x="63" y="570"/>
                    <a:pt x="63" y="570"/>
                    <a:pt x="63" y="570"/>
                  </a:cubicBezTo>
                  <a:cubicBezTo>
                    <a:pt x="28" y="570"/>
                    <a:pt x="0" y="541"/>
                    <a:pt x="0" y="506"/>
                  </a:cubicBezTo>
                  <a:cubicBezTo>
                    <a:pt x="0" y="64"/>
                    <a:pt x="0" y="64"/>
                    <a:pt x="0" y="64"/>
                  </a:cubicBezTo>
                  <a:cubicBezTo>
                    <a:pt x="0" y="28"/>
                    <a:pt x="28" y="0"/>
                    <a:pt x="63" y="0"/>
                  </a:cubicBezTo>
                  <a:cubicBezTo>
                    <a:pt x="98" y="0"/>
                    <a:pt x="127" y="28"/>
                    <a:pt x="127" y="64"/>
                  </a:cubicBezTo>
                  <a:cubicBezTo>
                    <a:pt x="127" y="506"/>
                    <a:pt x="127" y="506"/>
                    <a:pt x="127" y="506"/>
                  </a:cubicBezTo>
                  <a:cubicBezTo>
                    <a:pt x="127" y="541"/>
                    <a:pt x="98" y="570"/>
                    <a:pt x="63" y="57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180" fontAlgn="auto">
                <a:spcBef>
                  <a:spcPts val="0"/>
                </a:spcBef>
                <a:spcAft>
                  <a:spcPts val="0"/>
                </a:spcAft>
                <a:buClr>
                  <a:prstClr val="black"/>
                </a:buClr>
              </a:pPr>
              <a:endParaRPr lang="en-GB" sz="2096" dirty="0">
                <a:solidFill>
                  <a:prstClr val="black"/>
                </a:solidFill>
                <a:latin typeface="Arial"/>
              </a:endParaRPr>
            </a:p>
          </p:txBody>
        </p:sp>
        <p:sp>
          <p:nvSpPr>
            <p:cNvPr id="64" name="Freeform 24"/>
            <p:cNvSpPr>
              <a:spLocks noEditPoints="1"/>
            </p:cNvSpPr>
            <p:nvPr userDrawn="1"/>
          </p:nvSpPr>
          <p:spPr bwMode="auto">
            <a:xfrm>
              <a:off x="5940425" y="3981450"/>
              <a:ext cx="323850" cy="808038"/>
            </a:xfrm>
            <a:custGeom>
              <a:avLst/>
              <a:gdLst>
                <a:gd name="T0" fmla="*/ 51 w 102"/>
                <a:gd name="T1" fmla="*/ 10 h 254"/>
                <a:gd name="T2" fmla="*/ 91 w 102"/>
                <a:gd name="T3" fmla="*/ 51 h 254"/>
                <a:gd name="T4" fmla="*/ 91 w 102"/>
                <a:gd name="T5" fmla="*/ 203 h 254"/>
                <a:gd name="T6" fmla="*/ 51 w 102"/>
                <a:gd name="T7" fmla="*/ 244 h 254"/>
                <a:gd name="T8" fmla="*/ 10 w 102"/>
                <a:gd name="T9" fmla="*/ 203 h 254"/>
                <a:gd name="T10" fmla="*/ 10 w 102"/>
                <a:gd name="T11" fmla="*/ 51 h 254"/>
                <a:gd name="T12" fmla="*/ 51 w 102"/>
                <a:gd name="T13" fmla="*/ 10 h 254"/>
                <a:gd name="T14" fmla="*/ 51 w 102"/>
                <a:gd name="T15" fmla="*/ 0 h 254"/>
                <a:gd name="T16" fmla="*/ 0 w 102"/>
                <a:gd name="T17" fmla="*/ 51 h 254"/>
                <a:gd name="T18" fmla="*/ 0 w 102"/>
                <a:gd name="T19" fmla="*/ 203 h 254"/>
                <a:gd name="T20" fmla="*/ 51 w 102"/>
                <a:gd name="T21" fmla="*/ 254 h 254"/>
                <a:gd name="T22" fmla="*/ 102 w 102"/>
                <a:gd name="T23" fmla="*/ 203 h 254"/>
                <a:gd name="T24" fmla="*/ 102 w 102"/>
                <a:gd name="T25" fmla="*/ 51 h 254"/>
                <a:gd name="T26" fmla="*/ 51 w 102"/>
                <a:gd name="T27" fmla="*/ 0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2" h="254">
                  <a:moveTo>
                    <a:pt x="51" y="10"/>
                  </a:moveTo>
                  <a:cubicBezTo>
                    <a:pt x="73" y="10"/>
                    <a:pt x="91" y="28"/>
                    <a:pt x="91" y="51"/>
                  </a:cubicBezTo>
                  <a:cubicBezTo>
                    <a:pt x="91" y="203"/>
                    <a:pt x="91" y="203"/>
                    <a:pt x="91" y="203"/>
                  </a:cubicBezTo>
                  <a:cubicBezTo>
                    <a:pt x="91" y="226"/>
                    <a:pt x="73" y="244"/>
                    <a:pt x="51" y="244"/>
                  </a:cubicBezTo>
                  <a:cubicBezTo>
                    <a:pt x="28" y="244"/>
                    <a:pt x="10" y="226"/>
                    <a:pt x="10" y="203"/>
                  </a:cubicBezTo>
                  <a:cubicBezTo>
                    <a:pt x="10" y="51"/>
                    <a:pt x="10" y="51"/>
                    <a:pt x="10" y="51"/>
                  </a:cubicBezTo>
                  <a:cubicBezTo>
                    <a:pt x="10" y="28"/>
                    <a:pt x="28" y="10"/>
                    <a:pt x="51" y="10"/>
                  </a:cubicBezTo>
                  <a:moveTo>
                    <a:pt x="51" y="0"/>
                  </a:moveTo>
                  <a:cubicBezTo>
                    <a:pt x="23" y="0"/>
                    <a:pt x="0" y="23"/>
                    <a:pt x="0" y="51"/>
                  </a:cubicBezTo>
                  <a:cubicBezTo>
                    <a:pt x="0" y="203"/>
                    <a:pt x="0" y="203"/>
                    <a:pt x="0" y="203"/>
                  </a:cubicBezTo>
                  <a:cubicBezTo>
                    <a:pt x="0" y="231"/>
                    <a:pt x="23" y="254"/>
                    <a:pt x="51" y="254"/>
                  </a:cubicBezTo>
                  <a:cubicBezTo>
                    <a:pt x="79" y="254"/>
                    <a:pt x="102" y="231"/>
                    <a:pt x="102" y="203"/>
                  </a:cubicBezTo>
                  <a:cubicBezTo>
                    <a:pt x="102" y="51"/>
                    <a:pt x="102" y="51"/>
                    <a:pt x="102" y="51"/>
                  </a:cubicBezTo>
                  <a:cubicBezTo>
                    <a:pt x="102" y="23"/>
                    <a:pt x="79" y="0"/>
                    <a:pt x="5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180" fontAlgn="auto">
                <a:spcBef>
                  <a:spcPts val="0"/>
                </a:spcBef>
                <a:spcAft>
                  <a:spcPts val="0"/>
                </a:spcAft>
                <a:buClr>
                  <a:prstClr val="black"/>
                </a:buClr>
              </a:pPr>
              <a:endParaRPr lang="en-GB" sz="2096" dirty="0">
                <a:solidFill>
                  <a:prstClr val="black"/>
                </a:solidFill>
                <a:latin typeface="Arial"/>
              </a:endParaRPr>
            </a:p>
          </p:txBody>
        </p:sp>
        <p:sp>
          <p:nvSpPr>
            <p:cNvPr id="65" name="Freeform 25"/>
            <p:cNvSpPr>
              <a:spLocks/>
            </p:cNvSpPr>
            <p:nvPr userDrawn="1"/>
          </p:nvSpPr>
          <p:spPr bwMode="auto">
            <a:xfrm>
              <a:off x="8008938" y="4449763"/>
              <a:ext cx="193675" cy="323850"/>
            </a:xfrm>
            <a:custGeom>
              <a:avLst/>
              <a:gdLst>
                <a:gd name="T0" fmla="*/ 31 w 61"/>
                <a:gd name="T1" fmla="*/ 102 h 102"/>
                <a:gd name="T2" fmla="*/ 31 w 61"/>
                <a:gd name="T3" fmla="*/ 102 h 102"/>
                <a:gd name="T4" fmla="*/ 0 w 61"/>
                <a:gd name="T5" fmla="*/ 72 h 102"/>
                <a:gd name="T6" fmla="*/ 0 w 61"/>
                <a:gd name="T7" fmla="*/ 31 h 102"/>
                <a:gd name="T8" fmla="*/ 31 w 61"/>
                <a:gd name="T9" fmla="*/ 0 h 102"/>
                <a:gd name="T10" fmla="*/ 61 w 61"/>
                <a:gd name="T11" fmla="*/ 31 h 102"/>
                <a:gd name="T12" fmla="*/ 61 w 61"/>
                <a:gd name="T13" fmla="*/ 72 h 102"/>
                <a:gd name="T14" fmla="*/ 31 w 61"/>
                <a:gd name="T15" fmla="*/ 102 h 10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1" h="102">
                  <a:moveTo>
                    <a:pt x="31" y="102"/>
                  </a:moveTo>
                  <a:cubicBezTo>
                    <a:pt x="31" y="102"/>
                    <a:pt x="31" y="102"/>
                    <a:pt x="31" y="102"/>
                  </a:cubicBezTo>
                  <a:cubicBezTo>
                    <a:pt x="14" y="102"/>
                    <a:pt x="0" y="89"/>
                    <a:pt x="0" y="72"/>
                  </a:cubicBezTo>
                  <a:cubicBezTo>
                    <a:pt x="0" y="31"/>
                    <a:pt x="0" y="31"/>
                    <a:pt x="0" y="31"/>
                  </a:cubicBezTo>
                  <a:cubicBezTo>
                    <a:pt x="0" y="14"/>
                    <a:pt x="14" y="0"/>
                    <a:pt x="31" y="0"/>
                  </a:cubicBezTo>
                  <a:cubicBezTo>
                    <a:pt x="47" y="0"/>
                    <a:pt x="61" y="14"/>
                    <a:pt x="61" y="31"/>
                  </a:cubicBezTo>
                  <a:cubicBezTo>
                    <a:pt x="61" y="72"/>
                    <a:pt x="61" y="72"/>
                    <a:pt x="61" y="72"/>
                  </a:cubicBezTo>
                  <a:cubicBezTo>
                    <a:pt x="61" y="89"/>
                    <a:pt x="47" y="102"/>
                    <a:pt x="31" y="10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180" fontAlgn="auto">
                <a:spcBef>
                  <a:spcPts val="0"/>
                </a:spcBef>
                <a:spcAft>
                  <a:spcPts val="0"/>
                </a:spcAft>
                <a:buClr>
                  <a:prstClr val="black"/>
                </a:buClr>
              </a:pPr>
              <a:endParaRPr lang="en-GB" sz="2096" dirty="0">
                <a:solidFill>
                  <a:prstClr val="black"/>
                </a:solidFill>
                <a:latin typeface="Arial"/>
              </a:endParaRPr>
            </a:p>
          </p:txBody>
        </p:sp>
        <p:sp>
          <p:nvSpPr>
            <p:cNvPr id="66" name="Freeform 26"/>
            <p:cNvSpPr>
              <a:spLocks noEditPoints="1"/>
            </p:cNvSpPr>
            <p:nvPr userDrawn="1"/>
          </p:nvSpPr>
          <p:spPr bwMode="auto">
            <a:xfrm>
              <a:off x="5616575" y="4449763"/>
              <a:ext cx="193675" cy="323850"/>
            </a:xfrm>
            <a:custGeom>
              <a:avLst/>
              <a:gdLst>
                <a:gd name="T0" fmla="*/ 30 w 61"/>
                <a:gd name="T1" fmla="*/ 11 h 102"/>
                <a:gd name="T2" fmla="*/ 51 w 61"/>
                <a:gd name="T3" fmla="*/ 31 h 102"/>
                <a:gd name="T4" fmla="*/ 51 w 61"/>
                <a:gd name="T5" fmla="*/ 72 h 102"/>
                <a:gd name="T6" fmla="*/ 30 w 61"/>
                <a:gd name="T7" fmla="*/ 92 h 102"/>
                <a:gd name="T8" fmla="*/ 10 w 61"/>
                <a:gd name="T9" fmla="*/ 72 h 102"/>
                <a:gd name="T10" fmla="*/ 10 w 61"/>
                <a:gd name="T11" fmla="*/ 31 h 102"/>
                <a:gd name="T12" fmla="*/ 30 w 61"/>
                <a:gd name="T13" fmla="*/ 11 h 102"/>
                <a:gd name="T14" fmla="*/ 30 w 61"/>
                <a:gd name="T15" fmla="*/ 0 h 102"/>
                <a:gd name="T16" fmla="*/ 0 w 61"/>
                <a:gd name="T17" fmla="*/ 31 h 102"/>
                <a:gd name="T18" fmla="*/ 0 w 61"/>
                <a:gd name="T19" fmla="*/ 72 h 102"/>
                <a:gd name="T20" fmla="*/ 30 w 61"/>
                <a:gd name="T21" fmla="*/ 102 h 102"/>
                <a:gd name="T22" fmla="*/ 61 w 61"/>
                <a:gd name="T23" fmla="*/ 72 h 102"/>
                <a:gd name="T24" fmla="*/ 61 w 61"/>
                <a:gd name="T25" fmla="*/ 31 h 102"/>
                <a:gd name="T26" fmla="*/ 30 w 61"/>
                <a:gd name="T27" fmla="*/ 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1" h="102">
                  <a:moveTo>
                    <a:pt x="30" y="11"/>
                  </a:moveTo>
                  <a:cubicBezTo>
                    <a:pt x="42" y="11"/>
                    <a:pt x="51" y="20"/>
                    <a:pt x="51" y="31"/>
                  </a:cubicBezTo>
                  <a:cubicBezTo>
                    <a:pt x="51" y="72"/>
                    <a:pt x="51" y="72"/>
                    <a:pt x="51" y="72"/>
                  </a:cubicBezTo>
                  <a:cubicBezTo>
                    <a:pt x="51" y="83"/>
                    <a:pt x="42" y="92"/>
                    <a:pt x="30" y="92"/>
                  </a:cubicBezTo>
                  <a:cubicBezTo>
                    <a:pt x="19" y="92"/>
                    <a:pt x="10" y="83"/>
                    <a:pt x="10" y="72"/>
                  </a:cubicBezTo>
                  <a:cubicBezTo>
                    <a:pt x="10" y="31"/>
                    <a:pt x="10" y="31"/>
                    <a:pt x="10" y="31"/>
                  </a:cubicBezTo>
                  <a:cubicBezTo>
                    <a:pt x="10" y="20"/>
                    <a:pt x="19" y="11"/>
                    <a:pt x="30" y="11"/>
                  </a:cubicBezTo>
                  <a:moveTo>
                    <a:pt x="30" y="0"/>
                  </a:moveTo>
                  <a:cubicBezTo>
                    <a:pt x="14" y="0"/>
                    <a:pt x="0" y="14"/>
                    <a:pt x="0" y="31"/>
                  </a:cubicBezTo>
                  <a:cubicBezTo>
                    <a:pt x="0" y="72"/>
                    <a:pt x="0" y="72"/>
                    <a:pt x="0" y="72"/>
                  </a:cubicBezTo>
                  <a:cubicBezTo>
                    <a:pt x="0" y="89"/>
                    <a:pt x="14" y="102"/>
                    <a:pt x="30" y="102"/>
                  </a:cubicBezTo>
                  <a:cubicBezTo>
                    <a:pt x="47" y="102"/>
                    <a:pt x="61" y="89"/>
                    <a:pt x="61" y="72"/>
                  </a:cubicBezTo>
                  <a:cubicBezTo>
                    <a:pt x="61" y="31"/>
                    <a:pt x="61" y="31"/>
                    <a:pt x="61" y="31"/>
                  </a:cubicBezTo>
                  <a:cubicBezTo>
                    <a:pt x="61" y="14"/>
                    <a:pt x="47" y="0"/>
                    <a:pt x="3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180" fontAlgn="auto">
                <a:spcBef>
                  <a:spcPts val="0"/>
                </a:spcBef>
                <a:spcAft>
                  <a:spcPts val="0"/>
                </a:spcAft>
                <a:buClr>
                  <a:prstClr val="black"/>
                </a:buClr>
              </a:pPr>
              <a:endParaRPr lang="en-GB" sz="2096" dirty="0">
                <a:solidFill>
                  <a:prstClr val="black"/>
                </a:solidFill>
                <a:latin typeface="Arial"/>
              </a:endParaRPr>
            </a:p>
          </p:txBody>
        </p:sp>
        <p:sp>
          <p:nvSpPr>
            <p:cNvPr id="67" name="Freeform 27"/>
            <p:cNvSpPr>
              <a:spLocks/>
            </p:cNvSpPr>
            <p:nvPr userDrawn="1"/>
          </p:nvSpPr>
          <p:spPr bwMode="auto">
            <a:xfrm>
              <a:off x="7558088" y="4433888"/>
              <a:ext cx="320675" cy="811213"/>
            </a:xfrm>
            <a:custGeom>
              <a:avLst/>
              <a:gdLst>
                <a:gd name="T0" fmla="*/ 50 w 101"/>
                <a:gd name="T1" fmla="*/ 255 h 255"/>
                <a:gd name="T2" fmla="*/ 50 w 101"/>
                <a:gd name="T3" fmla="*/ 255 h 255"/>
                <a:gd name="T4" fmla="*/ 0 w 101"/>
                <a:gd name="T5" fmla="*/ 204 h 255"/>
                <a:gd name="T6" fmla="*/ 0 w 101"/>
                <a:gd name="T7" fmla="*/ 51 h 255"/>
                <a:gd name="T8" fmla="*/ 50 w 101"/>
                <a:gd name="T9" fmla="*/ 0 h 255"/>
                <a:gd name="T10" fmla="*/ 101 w 101"/>
                <a:gd name="T11" fmla="*/ 51 h 255"/>
                <a:gd name="T12" fmla="*/ 101 w 101"/>
                <a:gd name="T13" fmla="*/ 204 h 255"/>
                <a:gd name="T14" fmla="*/ 50 w 101"/>
                <a:gd name="T15" fmla="*/ 255 h 2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1" h="255">
                  <a:moveTo>
                    <a:pt x="50" y="255"/>
                  </a:moveTo>
                  <a:cubicBezTo>
                    <a:pt x="50" y="255"/>
                    <a:pt x="50" y="255"/>
                    <a:pt x="50" y="255"/>
                  </a:cubicBezTo>
                  <a:cubicBezTo>
                    <a:pt x="22" y="255"/>
                    <a:pt x="0" y="232"/>
                    <a:pt x="0" y="204"/>
                  </a:cubicBezTo>
                  <a:cubicBezTo>
                    <a:pt x="0" y="51"/>
                    <a:pt x="0" y="51"/>
                    <a:pt x="0" y="51"/>
                  </a:cubicBezTo>
                  <a:cubicBezTo>
                    <a:pt x="0" y="23"/>
                    <a:pt x="22" y="0"/>
                    <a:pt x="50" y="0"/>
                  </a:cubicBezTo>
                  <a:cubicBezTo>
                    <a:pt x="79" y="0"/>
                    <a:pt x="101" y="23"/>
                    <a:pt x="101" y="51"/>
                  </a:cubicBezTo>
                  <a:cubicBezTo>
                    <a:pt x="101" y="204"/>
                    <a:pt x="101" y="204"/>
                    <a:pt x="101" y="204"/>
                  </a:cubicBezTo>
                  <a:cubicBezTo>
                    <a:pt x="101" y="232"/>
                    <a:pt x="79" y="255"/>
                    <a:pt x="50" y="25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180" fontAlgn="auto">
                <a:spcBef>
                  <a:spcPts val="0"/>
                </a:spcBef>
                <a:spcAft>
                  <a:spcPts val="0"/>
                </a:spcAft>
                <a:buClr>
                  <a:prstClr val="black"/>
                </a:buClr>
              </a:pPr>
              <a:endParaRPr lang="en-GB" sz="2096" dirty="0">
                <a:solidFill>
                  <a:prstClr val="black"/>
                </a:solidFill>
                <a:latin typeface="Arial"/>
              </a:endParaRPr>
            </a:p>
          </p:txBody>
        </p:sp>
        <p:sp>
          <p:nvSpPr>
            <p:cNvPr id="68" name="Freeform 28"/>
            <p:cNvSpPr>
              <a:spLocks/>
            </p:cNvSpPr>
            <p:nvPr userDrawn="1"/>
          </p:nvSpPr>
          <p:spPr bwMode="auto">
            <a:xfrm>
              <a:off x="6423025" y="3348038"/>
              <a:ext cx="406400" cy="1814513"/>
            </a:xfrm>
            <a:custGeom>
              <a:avLst/>
              <a:gdLst>
                <a:gd name="T0" fmla="*/ 64 w 128"/>
                <a:gd name="T1" fmla="*/ 570 h 570"/>
                <a:gd name="T2" fmla="*/ 64 w 128"/>
                <a:gd name="T3" fmla="*/ 570 h 570"/>
                <a:gd name="T4" fmla="*/ 0 w 128"/>
                <a:gd name="T5" fmla="*/ 507 h 570"/>
                <a:gd name="T6" fmla="*/ 0 w 128"/>
                <a:gd name="T7" fmla="*/ 64 h 570"/>
                <a:gd name="T8" fmla="*/ 64 w 128"/>
                <a:gd name="T9" fmla="*/ 0 h 570"/>
                <a:gd name="T10" fmla="*/ 128 w 128"/>
                <a:gd name="T11" fmla="*/ 64 h 570"/>
                <a:gd name="T12" fmla="*/ 128 w 128"/>
                <a:gd name="T13" fmla="*/ 507 h 570"/>
                <a:gd name="T14" fmla="*/ 64 w 128"/>
                <a:gd name="T15" fmla="*/ 570 h 5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8" h="570">
                  <a:moveTo>
                    <a:pt x="64" y="570"/>
                  </a:moveTo>
                  <a:cubicBezTo>
                    <a:pt x="64" y="570"/>
                    <a:pt x="64" y="570"/>
                    <a:pt x="64" y="570"/>
                  </a:cubicBezTo>
                  <a:cubicBezTo>
                    <a:pt x="29" y="570"/>
                    <a:pt x="0" y="542"/>
                    <a:pt x="0" y="507"/>
                  </a:cubicBezTo>
                  <a:cubicBezTo>
                    <a:pt x="0" y="64"/>
                    <a:pt x="0" y="64"/>
                    <a:pt x="0" y="64"/>
                  </a:cubicBezTo>
                  <a:cubicBezTo>
                    <a:pt x="0" y="29"/>
                    <a:pt x="29" y="0"/>
                    <a:pt x="64" y="0"/>
                  </a:cubicBezTo>
                  <a:cubicBezTo>
                    <a:pt x="99" y="0"/>
                    <a:pt x="128" y="29"/>
                    <a:pt x="128" y="64"/>
                  </a:cubicBezTo>
                  <a:cubicBezTo>
                    <a:pt x="128" y="507"/>
                    <a:pt x="128" y="507"/>
                    <a:pt x="128" y="507"/>
                  </a:cubicBezTo>
                  <a:cubicBezTo>
                    <a:pt x="128" y="542"/>
                    <a:pt x="99" y="570"/>
                    <a:pt x="64" y="57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180" fontAlgn="auto">
                <a:spcBef>
                  <a:spcPts val="0"/>
                </a:spcBef>
                <a:spcAft>
                  <a:spcPts val="0"/>
                </a:spcAft>
                <a:buClr>
                  <a:prstClr val="black"/>
                </a:buClr>
              </a:pPr>
              <a:endParaRPr lang="en-GB" sz="2096" dirty="0">
                <a:solidFill>
                  <a:prstClr val="black"/>
                </a:solidFill>
                <a:latin typeface="Arial"/>
              </a:endParaRPr>
            </a:p>
          </p:txBody>
        </p:sp>
        <p:sp>
          <p:nvSpPr>
            <p:cNvPr id="69" name="Freeform 29"/>
            <p:cNvSpPr>
              <a:spLocks/>
            </p:cNvSpPr>
            <p:nvPr userDrawn="1"/>
          </p:nvSpPr>
          <p:spPr bwMode="auto">
            <a:xfrm>
              <a:off x="6992938" y="4060825"/>
              <a:ext cx="403225" cy="1816100"/>
            </a:xfrm>
            <a:custGeom>
              <a:avLst/>
              <a:gdLst>
                <a:gd name="T0" fmla="*/ 63 w 127"/>
                <a:gd name="T1" fmla="*/ 570 h 570"/>
                <a:gd name="T2" fmla="*/ 63 w 127"/>
                <a:gd name="T3" fmla="*/ 570 h 570"/>
                <a:gd name="T4" fmla="*/ 0 w 127"/>
                <a:gd name="T5" fmla="*/ 507 h 570"/>
                <a:gd name="T6" fmla="*/ 0 w 127"/>
                <a:gd name="T7" fmla="*/ 64 h 570"/>
                <a:gd name="T8" fmla="*/ 63 w 127"/>
                <a:gd name="T9" fmla="*/ 0 h 570"/>
                <a:gd name="T10" fmla="*/ 127 w 127"/>
                <a:gd name="T11" fmla="*/ 64 h 570"/>
                <a:gd name="T12" fmla="*/ 127 w 127"/>
                <a:gd name="T13" fmla="*/ 507 h 570"/>
                <a:gd name="T14" fmla="*/ 63 w 127"/>
                <a:gd name="T15" fmla="*/ 570 h 5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7" h="570">
                  <a:moveTo>
                    <a:pt x="63" y="570"/>
                  </a:moveTo>
                  <a:cubicBezTo>
                    <a:pt x="63" y="570"/>
                    <a:pt x="63" y="570"/>
                    <a:pt x="63" y="570"/>
                  </a:cubicBezTo>
                  <a:cubicBezTo>
                    <a:pt x="28" y="570"/>
                    <a:pt x="0" y="542"/>
                    <a:pt x="0" y="507"/>
                  </a:cubicBezTo>
                  <a:cubicBezTo>
                    <a:pt x="0" y="64"/>
                    <a:pt x="0" y="64"/>
                    <a:pt x="0" y="64"/>
                  </a:cubicBezTo>
                  <a:cubicBezTo>
                    <a:pt x="0" y="29"/>
                    <a:pt x="28" y="0"/>
                    <a:pt x="63" y="0"/>
                  </a:cubicBezTo>
                  <a:cubicBezTo>
                    <a:pt x="98" y="0"/>
                    <a:pt x="127" y="29"/>
                    <a:pt x="127" y="64"/>
                  </a:cubicBezTo>
                  <a:cubicBezTo>
                    <a:pt x="127" y="507"/>
                    <a:pt x="127" y="507"/>
                    <a:pt x="127" y="507"/>
                  </a:cubicBezTo>
                  <a:cubicBezTo>
                    <a:pt x="127" y="542"/>
                    <a:pt x="98" y="570"/>
                    <a:pt x="63" y="57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180" fontAlgn="auto">
                <a:spcBef>
                  <a:spcPts val="0"/>
                </a:spcBef>
                <a:spcAft>
                  <a:spcPts val="0"/>
                </a:spcAft>
                <a:buClr>
                  <a:prstClr val="black"/>
                </a:buClr>
              </a:pPr>
              <a:endParaRPr lang="en-GB" sz="2096" dirty="0">
                <a:solidFill>
                  <a:prstClr val="black"/>
                </a:solidFill>
                <a:latin typeface="Arial"/>
              </a:endParaRPr>
            </a:p>
          </p:txBody>
        </p:sp>
        <p:sp>
          <p:nvSpPr>
            <p:cNvPr id="70" name="Freeform 30"/>
            <p:cNvSpPr>
              <a:spLocks/>
            </p:cNvSpPr>
            <p:nvPr userDrawn="1"/>
          </p:nvSpPr>
          <p:spPr bwMode="auto">
            <a:xfrm>
              <a:off x="5438775" y="4627563"/>
              <a:ext cx="323850" cy="812800"/>
            </a:xfrm>
            <a:custGeom>
              <a:avLst/>
              <a:gdLst>
                <a:gd name="T0" fmla="*/ 51 w 102"/>
                <a:gd name="T1" fmla="*/ 255 h 255"/>
                <a:gd name="T2" fmla="*/ 51 w 102"/>
                <a:gd name="T3" fmla="*/ 255 h 255"/>
                <a:gd name="T4" fmla="*/ 0 w 102"/>
                <a:gd name="T5" fmla="*/ 204 h 255"/>
                <a:gd name="T6" fmla="*/ 0 w 102"/>
                <a:gd name="T7" fmla="*/ 51 h 255"/>
                <a:gd name="T8" fmla="*/ 51 w 102"/>
                <a:gd name="T9" fmla="*/ 0 h 255"/>
                <a:gd name="T10" fmla="*/ 102 w 102"/>
                <a:gd name="T11" fmla="*/ 51 h 255"/>
                <a:gd name="T12" fmla="*/ 102 w 102"/>
                <a:gd name="T13" fmla="*/ 204 h 255"/>
                <a:gd name="T14" fmla="*/ 51 w 102"/>
                <a:gd name="T15" fmla="*/ 255 h 2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 h="255">
                  <a:moveTo>
                    <a:pt x="51" y="255"/>
                  </a:moveTo>
                  <a:cubicBezTo>
                    <a:pt x="51" y="255"/>
                    <a:pt x="51" y="255"/>
                    <a:pt x="51" y="255"/>
                  </a:cubicBezTo>
                  <a:cubicBezTo>
                    <a:pt x="23" y="255"/>
                    <a:pt x="0" y="232"/>
                    <a:pt x="0" y="204"/>
                  </a:cubicBezTo>
                  <a:cubicBezTo>
                    <a:pt x="0" y="51"/>
                    <a:pt x="0" y="51"/>
                    <a:pt x="0" y="51"/>
                  </a:cubicBezTo>
                  <a:cubicBezTo>
                    <a:pt x="0" y="23"/>
                    <a:pt x="23" y="0"/>
                    <a:pt x="51" y="0"/>
                  </a:cubicBezTo>
                  <a:cubicBezTo>
                    <a:pt x="79" y="0"/>
                    <a:pt x="102" y="23"/>
                    <a:pt x="102" y="51"/>
                  </a:cubicBezTo>
                  <a:cubicBezTo>
                    <a:pt x="102" y="204"/>
                    <a:pt x="102" y="204"/>
                    <a:pt x="102" y="204"/>
                  </a:cubicBezTo>
                  <a:cubicBezTo>
                    <a:pt x="102" y="232"/>
                    <a:pt x="79" y="255"/>
                    <a:pt x="51" y="25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180" fontAlgn="auto">
                <a:spcBef>
                  <a:spcPts val="0"/>
                </a:spcBef>
                <a:spcAft>
                  <a:spcPts val="0"/>
                </a:spcAft>
                <a:buClr>
                  <a:prstClr val="black"/>
                </a:buClr>
              </a:pPr>
              <a:endParaRPr lang="en-GB" sz="2096" dirty="0">
                <a:solidFill>
                  <a:prstClr val="black"/>
                </a:solidFill>
                <a:latin typeface="Arial"/>
              </a:endParaRPr>
            </a:p>
          </p:txBody>
        </p:sp>
        <p:sp>
          <p:nvSpPr>
            <p:cNvPr id="71" name="Freeform 31"/>
            <p:cNvSpPr>
              <a:spLocks/>
            </p:cNvSpPr>
            <p:nvPr userDrawn="1"/>
          </p:nvSpPr>
          <p:spPr bwMode="auto">
            <a:xfrm>
              <a:off x="4872038" y="3981450"/>
              <a:ext cx="403225" cy="1814513"/>
            </a:xfrm>
            <a:custGeom>
              <a:avLst/>
              <a:gdLst>
                <a:gd name="T0" fmla="*/ 64 w 127"/>
                <a:gd name="T1" fmla="*/ 570 h 570"/>
                <a:gd name="T2" fmla="*/ 64 w 127"/>
                <a:gd name="T3" fmla="*/ 570 h 570"/>
                <a:gd name="T4" fmla="*/ 0 w 127"/>
                <a:gd name="T5" fmla="*/ 506 h 570"/>
                <a:gd name="T6" fmla="*/ 0 w 127"/>
                <a:gd name="T7" fmla="*/ 63 h 570"/>
                <a:gd name="T8" fmla="*/ 64 w 127"/>
                <a:gd name="T9" fmla="*/ 0 h 570"/>
                <a:gd name="T10" fmla="*/ 127 w 127"/>
                <a:gd name="T11" fmla="*/ 63 h 570"/>
                <a:gd name="T12" fmla="*/ 127 w 127"/>
                <a:gd name="T13" fmla="*/ 506 h 570"/>
                <a:gd name="T14" fmla="*/ 64 w 127"/>
                <a:gd name="T15" fmla="*/ 570 h 5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7" h="570">
                  <a:moveTo>
                    <a:pt x="64" y="570"/>
                  </a:moveTo>
                  <a:cubicBezTo>
                    <a:pt x="64" y="570"/>
                    <a:pt x="64" y="570"/>
                    <a:pt x="64" y="570"/>
                  </a:cubicBezTo>
                  <a:cubicBezTo>
                    <a:pt x="29" y="570"/>
                    <a:pt x="0" y="541"/>
                    <a:pt x="0" y="506"/>
                  </a:cubicBezTo>
                  <a:cubicBezTo>
                    <a:pt x="0" y="63"/>
                    <a:pt x="0" y="63"/>
                    <a:pt x="0" y="63"/>
                  </a:cubicBezTo>
                  <a:cubicBezTo>
                    <a:pt x="0" y="28"/>
                    <a:pt x="29" y="0"/>
                    <a:pt x="64" y="0"/>
                  </a:cubicBezTo>
                  <a:cubicBezTo>
                    <a:pt x="99" y="0"/>
                    <a:pt x="127" y="28"/>
                    <a:pt x="127" y="63"/>
                  </a:cubicBezTo>
                  <a:cubicBezTo>
                    <a:pt x="127" y="506"/>
                    <a:pt x="127" y="506"/>
                    <a:pt x="127" y="506"/>
                  </a:cubicBezTo>
                  <a:cubicBezTo>
                    <a:pt x="127" y="541"/>
                    <a:pt x="99" y="570"/>
                    <a:pt x="64" y="57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180" fontAlgn="auto">
                <a:spcBef>
                  <a:spcPts val="0"/>
                </a:spcBef>
                <a:spcAft>
                  <a:spcPts val="0"/>
                </a:spcAft>
                <a:buClr>
                  <a:prstClr val="black"/>
                </a:buClr>
              </a:pPr>
              <a:endParaRPr lang="en-GB" sz="2096" dirty="0">
                <a:solidFill>
                  <a:prstClr val="black"/>
                </a:solidFill>
                <a:latin typeface="Arial"/>
              </a:endParaRPr>
            </a:p>
          </p:txBody>
        </p:sp>
        <p:sp>
          <p:nvSpPr>
            <p:cNvPr id="72" name="Freeform 32"/>
            <p:cNvSpPr>
              <a:spLocks/>
            </p:cNvSpPr>
            <p:nvPr userDrawn="1"/>
          </p:nvSpPr>
          <p:spPr bwMode="auto">
            <a:xfrm>
              <a:off x="0" y="4095750"/>
              <a:ext cx="152400" cy="809625"/>
            </a:xfrm>
            <a:custGeom>
              <a:avLst/>
              <a:gdLst>
                <a:gd name="T0" fmla="*/ 0 w 48"/>
                <a:gd name="T1" fmla="*/ 0 h 254"/>
                <a:gd name="T2" fmla="*/ 0 w 48"/>
                <a:gd name="T3" fmla="*/ 254 h 254"/>
                <a:gd name="T4" fmla="*/ 48 w 48"/>
                <a:gd name="T5" fmla="*/ 203 h 254"/>
                <a:gd name="T6" fmla="*/ 48 w 48"/>
                <a:gd name="T7" fmla="*/ 50 h 254"/>
                <a:gd name="T8" fmla="*/ 0 w 48"/>
                <a:gd name="T9" fmla="*/ 0 h 254"/>
              </a:gdLst>
              <a:ahLst/>
              <a:cxnLst>
                <a:cxn ang="0">
                  <a:pos x="T0" y="T1"/>
                </a:cxn>
                <a:cxn ang="0">
                  <a:pos x="T2" y="T3"/>
                </a:cxn>
                <a:cxn ang="0">
                  <a:pos x="T4" y="T5"/>
                </a:cxn>
                <a:cxn ang="0">
                  <a:pos x="T6" y="T7"/>
                </a:cxn>
                <a:cxn ang="0">
                  <a:pos x="T8" y="T9"/>
                </a:cxn>
              </a:cxnLst>
              <a:rect l="0" t="0" r="r" b="b"/>
              <a:pathLst>
                <a:path w="48" h="254">
                  <a:moveTo>
                    <a:pt x="0" y="0"/>
                  </a:moveTo>
                  <a:cubicBezTo>
                    <a:pt x="0" y="254"/>
                    <a:pt x="0" y="254"/>
                    <a:pt x="0" y="254"/>
                  </a:cubicBezTo>
                  <a:cubicBezTo>
                    <a:pt x="27" y="252"/>
                    <a:pt x="48" y="230"/>
                    <a:pt x="48" y="203"/>
                  </a:cubicBezTo>
                  <a:cubicBezTo>
                    <a:pt x="48" y="50"/>
                    <a:pt x="48" y="50"/>
                    <a:pt x="48" y="50"/>
                  </a:cubicBezTo>
                  <a:cubicBezTo>
                    <a:pt x="48" y="23"/>
                    <a:pt x="27" y="1"/>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180" fontAlgn="auto">
                <a:spcBef>
                  <a:spcPts val="0"/>
                </a:spcBef>
                <a:spcAft>
                  <a:spcPts val="0"/>
                </a:spcAft>
                <a:buClr>
                  <a:prstClr val="black"/>
                </a:buClr>
              </a:pPr>
              <a:endParaRPr lang="en-GB" sz="2096" dirty="0">
                <a:solidFill>
                  <a:prstClr val="black"/>
                </a:solidFill>
                <a:latin typeface="Arial"/>
              </a:endParaRPr>
            </a:p>
          </p:txBody>
        </p:sp>
        <p:sp>
          <p:nvSpPr>
            <p:cNvPr id="73" name="Freeform 33"/>
            <p:cNvSpPr>
              <a:spLocks/>
            </p:cNvSpPr>
            <p:nvPr userDrawn="1"/>
          </p:nvSpPr>
          <p:spPr bwMode="auto">
            <a:xfrm>
              <a:off x="12052300" y="4548188"/>
              <a:ext cx="152400" cy="809625"/>
            </a:xfrm>
            <a:custGeom>
              <a:avLst/>
              <a:gdLst>
                <a:gd name="T0" fmla="*/ 48 w 48"/>
                <a:gd name="T1" fmla="*/ 0 h 254"/>
                <a:gd name="T2" fmla="*/ 0 w 48"/>
                <a:gd name="T3" fmla="*/ 51 h 254"/>
                <a:gd name="T4" fmla="*/ 0 w 48"/>
                <a:gd name="T5" fmla="*/ 203 h 254"/>
                <a:gd name="T6" fmla="*/ 48 w 48"/>
                <a:gd name="T7" fmla="*/ 254 h 254"/>
                <a:gd name="T8" fmla="*/ 48 w 48"/>
                <a:gd name="T9" fmla="*/ 0 h 254"/>
              </a:gdLst>
              <a:ahLst/>
              <a:cxnLst>
                <a:cxn ang="0">
                  <a:pos x="T0" y="T1"/>
                </a:cxn>
                <a:cxn ang="0">
                  <a:pos x="T2" y="T3"/>
                </a:cxn>
                <a:cxn ang="0">
                  <a:pos x="T4" y="T5"/>
                </a:cxn>
                <a:cxn ang="0">
                  <a:pos x="T6" y="T7"/>
                </a:cxn>
                <a:cxn ang="0">
                  <a:pos x="T8" y="T9"/>
                </a:cxn>
              </a:cxnLst>
              <a:rect l="0" t="0" r="r" b="b"/>
              <a:pathLst>
                <a:path w="48" h="254">
                  <a:moveTo>
                    <a:pt x="48" y="0"/>
                  </a:moveTo>
                  <a:cubicBezTo>
                    <a:pt x="20" y="2"/>
                    <a:pt x="0" y="24"/>
                    <a:pt x="0" y="51"/>
                  </a:cubicBezTo>
                  <a:cubicBezTo>
                    <a:pt x="0" y="203"/>
                    <a:pt x="0" y="203"/>
                    <a:pt x="0" y="203"/>
                  </a:cubicBezTo>
                  <a:cubicBezTo>
                    <a:pt x="0" y="231"/>
                    <a:pt x="20" y="253"/>
                    <a:pt x="48" y="254"/>
                  </a:cubicBezTo>
                  <a:lnTo>
                    <a:pt x="4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180" fontAlgn="auto">
                <a:spcBef>
                  <a:spcPts val="0"/>
                </a:spcBef>
                <a:spcAft>
                  <a:spcPts val="0"/>
                </a:spcAft>
                <a:buClr>
                  <a:prstClr val="black"/>
                </a:buClr>
              </a:pPr>
              <a:endParaRPr lang="en-GB" sz="2096" dirty="0">
                <a:solidFill>
                  <a:prstClr val="black"/>
                </a:solidFill>
                <a:latin typeface="Arial"/>
              </a:endParaRPr>
            </a:p>
          </p:txBody>
        </p:sp>
      </p:grpSp>
      <p:grpSp>
        <p:nvGrpSpPr>
          <p:cNvPr id="37" name="Logotype, static"/>
          <p:cNvGrpSpPr/>
          <p:nvPr userDrawn="1"/>
        </p:nvGrpSpPr>
        <p:grpSpPr>
          <a:xfrm>
            <a:off x="10686683" y="6387823"/>
            <a:ext cx="863463" cy="180060"/>
            <a:chOff x="9501453" y="6148765"/>
            <a:chExt cx="2047875" cy="427037"/>
          </a:xfrm>
          <a:solidFill>
            <a:schemeClr val="bg1"/>
          </a:solidFill>
        </p:grpSpPr>
        <p:sp>
          <p:nvSpPr>
            <p:cNvPr id="38" name="Freeform 5"/>
            <p:cNvSpPr>
              <a:spLocks noEditPoints="1"/>
            </p:cNvSpPr>
            <p:nvPr userDrawn="1"/>
          </p:nvSpPr>
          <p:spPr bwMode="auto">
            <a:xfrm>
              <a:off x="11206428" y="6231315"/>
              <a:ext cx="342900" cy="344487"/>
            </a:xfrm>
            <a:custGeom>
              <a:avLst/>
              <a:gdLst>
                <a:gd name="T0" fmla="*/ 43 w 91"/>
                <a:gd name="T1" fmla="*/ 2 h 91"/>
                <a:gd name="T2" fmla="*/ 2 w 91"/>
                <a:gd name="T3" fmla="*/ 44 h 91"/>
                <a:gd name="T4" fmla="*/ 46 w 91"/>
                <a:gd name="T5" fmla="*/ 91 h 91"/>
                <a:gd name="T6" fmla="*/ 74 w 91"/>
                <a:gd name="T7" fmla="*/ 77 h 91"/>
                <a:gd name="T8" fmla="*/ 74 w 91"/>
                <a:gd name="T9" fmla="*/ 90 h 91"/>
                <a:gd name="T10" fmla="*/ 91 w 91"/>
                <a:gd name="T11" fmla="*/ 90 h 91"/>
                <a:gd name="T12" fmla="*/ 91 w 91"/>
                <a:gd name="T13" fmla="*/ 47 h 91"/>
                <a:gd name="T14" fmla="*/ 43 w 91"/>
                <a:gd name="T15" fmla="*/ 2 h 91"/>
                <a:gd name="T16" fmla="*/ 72 w 91"/>
                <a:gd name="T17" fmla="*/ 48 h 91"/>
                <a:gd name="T18" fmla="*/ 43 w 91"/>
                <a:gd name="T19" fmla="*/ 72 h 91"/>
                <a:gd name="T20" fmla="*/ 21 w 91"/>
                <a:gd name="T21" fmla="*/ 50 h 91"/>
                <a:gd name="T22" fmla="*/ 46 w 91"/>
                <a:gd name="T23" fmla="*/ 21 h 91"/>
                <a:gd name="T24" fmla="*/ 72 w 91"/>
                <a:gd name="T25" fmla="*/ 45 h 91"/>
                <a:gd name="T26" fmla="*/ 72 w 91"/>
                <a:gd name="T27" fmla="*/ 48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1" h="91">
                  <a:moveTo>
                    <a:pt x="43" y="2"/>
                  </a:moveTo>
                  <a:cubicBezTo>
                    <a:pt x="21" y="4"/>
                    <a:pt x="3" y="22"/>
                    <a:pt x="2" y="44"/>
                  </a:cubicBezTo>
                  <a:cubicBezTo>
                    <a:pt x="0" y="70"/>
                    <a:pt x="21" y="91"/>
                    <a:pt x="46" y="91"/>
                  </a:cubicBezTo>
                  <a:cubicBezTo>
                    <a:pt x="56" y="91"/>
                    <a:pt x="68" y="87"/>
                    <a:pt x="74" y="77"/>
                  </a:cubicBezTo>
                  <a:cubicBezTo>
                    <a:pt x="74" y="90"/>
                    <a:pt x="74" y="90"/>
                    <a:pt x="74" y="90"/>
                  </a:cubicBezTo>
                  <a:cubicBezTo>
                    <a:pt x="91" y="90"/>
                    <a:pt x="91" y="90"/>
                    <a:pt x="91" y="90"/>
                  </a:cubicBezTo>
                  <a:cubicBezTo>
                    <a:pt x="91" y="47"/>
                    <a:pt x="91" y="47"/>
                    <a:pt x="91" y="47"/>
                  </a:cubicBezTo>
                  <a:cubicBezTo>
                    <a:pt x="91" y="20"/>
                    <a:pt x="69" y="0"/>
                    <a:pt x="43" y="2"/>
                  </a:cubicBezTo>
                  <a:close/>
                  <a:moveTo>
                    <a:pt x="72" y="48"/>
                  </a:moveTo>
                  <a:cubicBezTo>
                    <a:pt x="71" y="63"/>
                    <a:pt x="58" y="74"/>
                    <a:pt x="43" y="72"/>
                  </a:cubicBezTo>
                  <a:cubicBezTo>
                    <a:pt x="32" y="71"/>
                    <a:pt x="22" y="61"/>
                    <a:pt x="21" y="50"/>
                  </a:cubicBezTo>
                  <a:cubicBezTo>
                    <a:pt x="19" y="34"/>
                    <a:pt x="31" y="21"/>
                    <a:pt x="46" y="21"/>
                  </a:cubicBezTo>
                  <a:cubicBezTo>
                    <a:pt x="60" y="21"/>
                    <a:pt x="71" y="32"/>
                    <a:pt x="72" y="45"/>
                  </a:cubicBezTo>
                  <a:lnTo>
                    <a:pt x="72" y="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180" fontAlgn="auto">
                <a:spcBef>
                  <a:spcPts val="0"/>
                </a:spcBef>
                <a:spcAft>
                  <a:spcPts val="0"/>
                </a:spcAft>
                <a:buClr>
                  <a:prstClr val="black"/>
                </a:buClr>
              </a:pPr>
              <a:endParaRPr lang="en-US" sz="2096" dirty="0">
                <a:solidFill>
                  <a:prstClr val="black"/>
                </a:solidFill>
                <a:latin typeface="Arial"/>
              </a:endParaRPr>
            </a:p>
          </p:txBody>
        </p:sp>
        <p:sp>
          <p:nvSpPr>
            <p:cNvPr id="39" name="Freeform 6"/>
            <p:cNvSpPr>
              <a:spLocks noEditPoints="1"/>
            </p:cNvSpPr>
            <p:nvPr userDrawn="1"/>
          </p:nvSpPr>
          <p:spPr bwMode="auto">
            <a:xfrm>
              <a:off x="10849241" y="6236077"/>
              <a:ext cx="334963" cy="339725"/>
            </a:xfrm>
            <a:custGeom>
              <a:avLst/>
              <a:gdLst>
                <a:gd name="T0" fmla="*/ 44 w 89"/>
                <a:gd name="T1" fmla="*/ 1 h 90"/>
                <a:gd name="T2" fmla="*/ 0 w 89"/>
                <a:gd name="T3" fmla="*/ 46 h 90"/>
                <a:gd name="T4" fmla="*/ 45 w 89"/>
                <a:gd name="T5" fmla="*/ 90 h 90"/>
                <a:gd name="T6" fmla="*/ 86 w 89"/>
                <a:gd name="T7" fmla="*/ 63 h 90"/>
                <a:gd name="T8" fmla="*/ 69 w 89"/>
                <a:gd name="T9" fmla="*/ 58 h 90"/>
                <a:gd name="T10" fmla="*/ 50 w 89"/>
                <a:gd name="T11" fmla="*/ 72 h 90"/>
                <a:gd name="T12" fmla="*/ 22 w 89"/>
                <a:gd name="T13" fmla="*/ 59 h 90"/>
                <a:gd name="T14" fmla="*/ 89 w 89"/>
                <a:gd name="T15" fmla="*/ 41 h 90"/>
                <a:gd name="T16" fmla="*/ 44 w 89"/>
                <a:gd name="T17" fmla="*/ 1 h 90"/>
                <a:gd name="T18" fmla="*/ 19 w 89"/>
                <a:gd name="T19" fmla="*/ 44 h 90"/>
                <a:gd name="T20" fmla="*/ 36 w 89"/>
                <a:gd name="T21" fmla="*/ 19 h 90"/>
                <a:gd name="T22" fmla="*/ 67 w 89"/>
                <a:gd name="T23" fmla="*/ 31 h 90"/>
                <a:gd name="T24" fmla="*/ 19 w 89"/>
                <a:gd name="T25" fmla="*/ 44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9" h="90">
                  <a:moveTo>
                    <a:pt x="44" y="1"/>
                  </a:moveTo>
                  <a:cubicBezTo>
                    <a:pt x="20" y="2"/>
                    <a:pt x="0" y="20"/>
                    <a:pt x="0" y="46"/>
                  </a:cubicBezTo>
                  <a:cubicBezTo>
                    <a:pt x="0" y="70"/>
                    <a:pt x="20" y="90"/>
                    <a:pt x="45" y="90"/>
                  </a:cubicBezTo>
                  <a:cubicBezTo>
                    <a:pt x="62" y="90"/>
                    <a:pt x="79" y="80"/>
                    <a:pt x="86" y="63"/>
                  </a:cubicBezTo>
                  <a:cubicBezTo>
                    <a:pt x="69" y="58"/>
                    <a:pt x="69" y="58"/>
                    <a:pt x="69" y="58"/>
                  </a:cubicBezTo>
                  <a:cubicBezTo>
                    <a:pt x="66" y="65"/>
                    <a:pt x="58" y="71"/>
                    <a:pt x="50" y="72"/>
                  </a:cubicBezTo>
                  <a:cubicBezTo>
                    <a:pt x="38" y="75"/>
                    <a:pt x="26" y="67"/>
                    <a:pt x="22" y="59"/>
                  </a:cubicBezTo>
                  <a:cubicBezTo>
                    <a:pt x="89" y="41"/>
                    <a:pt x="89" y="41"/>
                    <a:pt x="89" y="41"/>
                  </a:cubicBezTo>
                  <a:cubicBezTo>
                    <a:pt x="87" y="24"/>
                    <a:pt x="72" y="0"/>
                    <a:pt x="44" y="1"/>
                  </a:cubicBezTo>
                  <a:close/>
                  <a:moveTo>
                    <a:pt x="19" y="44"/>
                  </a:moveTo>
                  <a:cubicBezTo>
                    <a:pt x="19" y="34"/>
                    <a:pt x="24" y="24"/>
                    <a:pt x="36" y="19"/>
                  </a:cubicBezTo>
                  <a:cubicBezTo>
                    <a:pt x="50" y="14"/>
                    <a:pt x="62" y="21"/>
                    <a:pt x="67" y="31"/>
                  </a:cubicBezTo>
                  <a:lnTo>
                    <a:pt x="19" y="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180" fontAlgn="auto">
                <a:spcBef>
                  <a:spcPts val="0"/>
                </a:spcBef>
                <a:spcAft>
                  <a:spcPts val="0"/>
                </a:spcAft>
                <a:buClr>
                  <a:prstClr val="black"/>
                </a:buClr>
              </a:pPr>
              <a:endParaRPr lang="en-US" sz="2096" dirty="0">
                <a:solidFill>
                  <a:prstClr val="black"/>
                </a:solidFill>
                <a:latin typeface="Arial"/>
              </a:endParaRPr>
            </a:p>
          </p:txBody>
        </p:sp>
        <p:sp>
          <p:nvSpPr>
            <p:cNvPr id="40" name="Freeform 7"/>
            <p:cNvSpPr>
              <a:spLocks/>
            </p:cNvSpPr>
            <p:nvPr userDrawn="1"/>
          </p:nvSpPr>
          <p:spPr bwMode="auto">
            <a:xfrm>
              <a:off x="10292028" y="6239252"/>
              <a:ext cx="166688" cy="333375"/>
            </a:xfrm>
            <a:custGeom>
              <a:avLst/>
              <a:gdLst>
                <a:gd name="T0" fmla="*/ 44 w 44"/>
                <a:gd name="T1" fmla="*/ 18 h 88"/>
                <a:gd name="T2" fmla="*/ 44 w 44"/>
                <a:gd name="T3" fmla="*/ 0 h 88"/>
                <a:gd name="T4" fmla="*/ 19 w 44"/>
                <a:gd name="T5" fmla="*/ 13 h 88"/>
                <a:gd name="T6" fmla="*/ 19 w 44"/>
                <a:gd name="T7" fmla="*/ 3 h 88"/>
                <a:gd name="T8" fmla="*/ 0 w 44"/>
                <a:gd name="T9" fmla="*/ 3 h 88"/>
                <a:gd name="T10" fmla="*/ 0 w 44"/>
                <a:gd name="T11" fmla="*/ 44 h 88"/>
                <a:gd name="T12" fmla="*/ 0 w 44"/>
                <a:gd name="T13" fmla="*/ 88 h 88"/>
                <a:gd name="T14" fmla="*/ 20 w 44"/>
                <a:gd name="T15" fmla="*/ 88 h 88"/>
                <a:gd name="T16" fmla="*/ 20 w 44"/>
                <a:gd name="T17" fmla="*/ 46 h 88"/>
                <a:gd name="T18" fmla="*/ 44 w 44"/>
                <a:gd name="T19" fmla="*/ 1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 h="88">
                  <a:moveTo>
                    <a:pt x="44" y="18"/>
                  </a:moveTo>
                  <a:cubicBezTo>
                    <a:pt x="44" y="0"/>
                    <a:pt x="44" y="0"/>
                    <a:pt x="44" y="0"/>
                  </a:cubicBezTo>
                  <a:cubicBezTo>
                    <a:pt x="28" y="0"/>
                    <a:pt x="22" y="8"/>
                    <a:pt x="19" y="13"/>
                  </a:cubicBezTo>
                  <a:cubicBezTo>
                    <a:pt x="19" y="3"/>
                    <a:pt x="19" y="3"/>
                    <a:pt x="19" y="3"/>
                  </a:cubicBezTo>
                  <a:cubicBezTo>
                    <a:pt x="0" y="3"/>
                    <a:pt x="0" y="3"/>
                    <a:pt x="0" y="3"/>
                  </a:cubicBezTo>
                  <a:cubicBezTo>
                    <a:pt x="0" y="44"/>
                    <a:pt x="0" y="44"/>
                    <a:pt x="0" y="44"/>
                  </a:cubicBezTo>
                  <a:cubicBezTo>
                    <a:pt x="0" y="88"/>
                    <a:pt x="0" y="88"/>
                    <a:pt x="0" y="88"/>
                  </a:cubicBezTo>
                  <a:cubicBezTo>
                    <a:pt x="20" y="88"/>
                    <a:pt x="20" y="88"/>
                    <a:pt x="20" y="88"/>
                  </a:cubicBezTo>
                  <a:cubicBezTo>
                    <a:pt x="20" y="62"/>
                    <a:pt x="20" y="62"/>
                    <a:pt x="20" y="46"/>
                  </a:cubicBezTo>
                  <a:cubicBezTo>
                    <a:pt x="20" y="26"/>
                    <a:pt x="31" y="19"/>
                    <a:pt x="44"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180" fontAlgn="auto">
                <a:spcBef>
                  <a:spcPts val="0"/>
                </a:spcBef>
                <a:spcAft>
                  <a:spcPts val="0"/>
                </a:spcAft>
                <a:buClr>
                  <a:prstClr val="black"/>
                </a:buClr>
              </a:pPr>
              <a:endParaRPr lang="en-US" sz="2096" dirty="0">
                <a:solidFill>
                  <a:prstClr val="black"/>
                </a:solidFill>
                <a:latin typeface="Arial"/>
              </a:endParaRPr>
            </a:p>
          </p:txBody>
        </p:sp>
        <p:sp>
          <p:nvSpPr>
            <p:cNvPr id="41" name="Freeform 8"/>
            <p:cNvSpPr>
              <a:spLocks/>
            </p:cNvSpPr>
            <p:nvPr userDrawn="1"/>
          </p:nvSpPr>
          <p:spPr bwMode="auto">
            <a:xfrm>
              <a:off x="9501453" y="6182102"/>
              <a:ext cx="369888" cy="390525"/>
            </a:xfrm>
            <a:custGeom>
              <a:avLst/>
              <a:gdLst>
                <a:gd name="T0" fmla="*/ 185 w 233"/>
                <a:gd name="T1" fmla="*/ 165 h 246"/>
                <a:gd name="T2" fmla="*/ 48 w 233"/>
                <a:gd name="T3" fmla="*/ 0 h 246"/>
                <a:gd name="T4" fmla="*/ 0 w 233"/>
                <a:gd name="T5" fmla="*/ 0 h 246"/>
                <a:gd name="T6" fmla="*/ 0 w 233"/>
                <a:gd name="T7" fmla="*/ 246 h 246"/>
                <a:gd name="T8" fmla="*/ 50 w 233"/>
                <a:gd name="T9" fmla="*/ 246 h 246"/>
                <a:gd name="T10" fmla="*/ 50 w 233"/>
                <a:gd name="T11" fmla="*/ 81 h 246"/>
                <a:gd name="T12" fmla="*/ 190 w 233"/>
                <a:gd name="T13" fmla="*/ 246 h 246"/>
                <a:gd name="T14" fmla="*/ 233 w 233"/>
                <a:gd name="T15" fmla="*/ 246 h 246"/>
                <a:gd name="T16" fmla="*/ 233 w 233"/>
                <a:gd name="T17" fmla="*/ 0 h 246"/>
                <a:gd name="T18" fmla="*/ 185 w 233"/>
                <a:gd name="T19" fmla="*/ 0 h 246"/>
                <a:gd name="T20" fmla="*/ 185 w 233"/>
                <a:gd name="T21" fmla="*/ 165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3" h="246">
                  <a:moveTo>
                    <a:pt x="185" y="165"/>
                  </a:moveTo>
                  <a:lnTo>
                    <a:pt x="48" y="0"/>
                  </a:lnTo>
                  <a:lnTo>
                    <a:pt x="0" y="0"/>
                  </a:lnTo>
                  <a:lnTo>
                    <a:pt x="0" y="246"/>
                  </a:lnTo>
                  <a:lnTo>
                    <a:pt x="50" y="246"/>
                  </a:lnTo>
                  <a:lnTo>
                    <a:pt x="50" y="81"/>
                  </a:lnTo>
                  <a:lnTo>
                    <a:pt x="190" y="246"/>
                  </a:lnTo>
                  <a:lnTo>
                    <a:pt x="233" y="246"/>
                  </a:lnTo>
                  <a:lnTo>
                    <a:pt x="233" y="0"/>
                  </a:lnTo>
                  <a:lnTo>
                    <a:pt x="185" y="0"/>
                  </a:lnTo>
                  <a:lnTo>
                    <a:pt x="185" y="16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180" fontAlgn="auto">
                <a:spcBef>
                  <a:spcPts val="0"/>
                </a:spcBef>
                <a:spcAft>
                  <a:spcPts val="0"/>
                </a:spcAft>
                <a:buClr>
                  <a:prstClr val="black"/>
                </a:buClr>
              </a:pPr>
              <a:endParaRPr lang="en-US" sz="2096" dirty="0">
                <a:solidFill>
                  <a:prstClr val="black"/>
                </a:solidFill>
                <a:latin typeface="Arial"/>
              </a:endParaRPr>
            </a:p>
          </p:txBody>
        </p:sp>
        <p:sp>
          <p:nvSpPr>
            <p:cNvPr id="42" name="Freeform 9"/>
            <p:cNvSpPr>
              <a:spLocks noEditPoints="1"/>
            </p:cNvSpPr>
            <p:nvPr userDrawn="1"/>
          </p:nvSpPr>
          <p:spPr bwMode="auto">
            <a:xfrm>
              <a:off x="10461891" y="6148765"/>
              <a:ext cx="342900" cy="427037"/>
            </a:xfrm>
            <a:custGeom>
              <a:avLst/>
              <a:gdLst>
                <a:gd name="T0" fmla="*/ 91 w 91"/>
                <a:gd name="T1" fmla="*/ 0 h 113"/>
                <a:gd name="T2" fmla="*/ 73 w 91"/>
                <a:gd name="T3" fmla="*/ 0 h 113"/>
                <a:gd name="T4" fmla="*/ 73 w 91"/>
                <a:gd name="T5" fmla="*/ 34 h 113"/>
                <a:gd name="T6" fmla="*/ 43 w 91"/>
                <a:gd name="T7" fmla="*/ 24 h 113"/>
                <a:gd name="T8" fmla="*/ 2 w 91"/>
                <a:gd name="T9" fmla="*/ 66 h 113"/>
                <a:gd name="T10" fmla="*/ 46 w 91"/>
                <a:gd name="T11" fmla="*/ 113 h 113"/>
                <a:gd name="T12" fmla="*/ 74 w 91"/>
                <a:gd name="T13" fmla="*/ 101 h 113"/>
                <a:gd name="T14" fmla="*/ 74 w 91"/>
                <a:gd name="T15" fmla="*/ 112 h 113"/>
                <a:gd name="T16" fmla="*/ 91 w 91"/>
                <a:gd name="T17" fmla="*/ 112 h 113"/>
                <a:gd name="T18" fmla="*/ 91 w 91"/>
                <a:gd name="T19" fmla="*/ 69 h 113"/>
                <a:gd name="T20" fmla="*/ 91 w 91"/>
                <a:gd name="T21" fmla="*/ 69 h 113"/>
                <a:gd name="T22" fmla="*/ 91 w 91"/>
                <a:gd name="T23" fmla="*/ 68 h 113"/>
                <a:gd name="T24" fmla="*/ 91 w 91"/>
                <a:gd name="T25" fmla="*/ 0 h 113"/>
                <a:gd name="T26" fmla="*/ 72 w 91"/>
                <a:gd name="T27" fmla="*/ 70 h 113"/>
                <a:gd name="T28" fmla="*/ 43 w 91"/>
                <a:gd name="T29" fmla="*/ 94 h 113"/>
                <a:gd name="T30" fmla="*/ 21 w 91"/>
                <a:gd name="T31" fmla="*/ 72 h 113"/>
                <a:gd name="T32" fmla="*/ 46 w 91"/>
                <a:gd name="T33" fmla="*/ 43 h 113"/>
                <a:gd name="T34" fmla="*/ 72 w 91"/>
                <a:gd name="T35" fmla="*/ 67 h 113"/>
                <a:gd name="T36" fmla="*/ 72 w 91"/>
                <a:gd name="T37" fmla="*/ 7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1" h="113">
                  <a:moveTo>
                    <a:pt x="91" y="0"/>
                  </a:moveTo>
                  <a:cubicBezTo>
                    <a:pt x="73" y="0"/>
                    <a:pt x="73" y="0"/>
                    <a:pt x="73" y="0"/>
                  </a:cubicBezTo>
                  <a:cubicBezTo>
                    <a:pt x="73" y="34"/>
                    <a:pt x="73" y="34"/>
                    <a:pt x="73" y="34"/>
                  </a:cubicBezTo>
                  <a:cubicBezTo>
                    <a:pt x="68" y="28"/>
                    <a:pt x="55" y="23"/>
                    <a:pt x="43" y="24"/>
                  </a:cubicBezTo>
                  <a:cubicBezTo>
                    <a:pt x="21" y="26"/>
                    <a:pt x="3" y="44"/>
                    <a:pt x="2" y="66"/>
                  </a:cubicBezTo>
                  <a:cubicBezTo>
                    <a:pt x="0" y="92"/>
                    <a:pt x="21" y="113"/>
                    <a:pt x="46" y="113"/>
                  </a:cubicBezTo>
                  <a:cubicBezTo>
                    <a:pt x="56" y="113"/>
                    <a:pt x="69" y="109"/>
                    <a:pt x="74" y="101"/>
                  </a:cubicBezTo>
                  <a:cubicBezTo>
                    <a:pt x="74" y="112"/>
                    <a:pt x="74" y="112"/>
                    <a:pt x="74" y="112"/>
                  </a:cubicBezTo>
                  <a:cubicBezTo>
                    <a:pt x="91" y="112"/>
                    <a:pt x="91" y="112"/>
                    <a:pt x="91" y="112"/>
                  </a:cubicBezTo>
                  <a:cubicBezTo>
                    <a:pt x="91" y="69"/>
                    <a:pt x="91" y="69"/>
                    <a:pt x="91" y="69"/>
                  </a:cubicBezTo>
                  <a:cubicBezTo>
                    <a:pt x="91" y="69"/>
                    <a:pt x="91" y="69"/>
                    <a:pt x="91" y="69"/>
                  </a:cubicBezTo>
                  <a:cubicBezTo>
                    <a:pt x="91" y="68"/>
                    <a:pt x="91" y="68"/>
                    <a:pt x="91" y="68"/>
                  </a:cubicBezTo>
                  <a:lnTo>
                    <a:pt x="91" y="0"/>
                  </a:lnTo>
                  <a:close/>
                  <a:moveTo>
                    <a:pt x="72" y="70"/>
                  </a:moveTo>
                  <a:cubicBezTo>
                    <a:pt x="71" y="85"/>
                    <a:pt x="58" y="96"/>
                    <a:pt x="43" y="94"/>
                  </a:cubicBezTo>
                  <a:cubicBezTo>
                    <a:pt x="32" y="93"/>
                    <a:pt x="22" y="83"/>
                    <a:pt x="21" y="72"/>
                  </a:cubicBezTo>
                  <a:cubicBezTo>
                    <a:pt x="19" y="56"/>
                    <a:pt x="31" y="43"/>
                    <a:pt x="46" y="43"/>
                  </a:cubicBezTo>
                  <a:cubicBezTo>
                    <a:pt x="60" y="43"/>
                    <a:pt x="71" y="54"/>
                    <a:pt x="72" y="67"/>
                  </a:cubicBezTo>
                  <a:lnTo>
                    <a:pt x="72"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180" fontAlgn="auto">
                <a:spcBef>
                  <a:spcPts val="0"/>
                </a:spcBef>
                <a:spcAft>
                  <a:spcPts val="0"/>
                </a:spcAft>
                <a:buClr>
                  <a:prstClr val="black"/>
                </a:buClr>
              </a:pPr>
              <a:endParaRPr lang="en-US" sz="2096" dirty="0">
                <a:solidFill>
                  <a:prstClr val="black"/>
                </a:solidFill>
                <a:latin typeface="Arial"/>
              </a:endParaRPr>
            </a:p>
          </p:txBody>
        </p:sp>
        <p:sp>
          <p:nvSpPr>
            <p:cNvPr id="43" name="Freeform 10"/>
            <p:cNvSpPr>
              <a:spLocks noEditPoints="1"/>
            </p:cNvSpPr>
            <p:nvPr userDrawn="1"/>
          </p:nvSpPr>
          <p:spPr bwMode="auto">
            <a:xfrm>
              <a:off x="9912616" y="6239252"/>
              <a:ext cx="338138" cy="336550"/>
            </a:xfrm>
            <a:custGeom>
              <a:avLst/>
              <a:gdLst>
                <a:gd name="T0" fmla="*/ 45 w 90"/>
                <a:gd name="T1" fmla="*/ 0 h 89"/>
                <a:gd name="T2" fmla="*/ 0 w 90"/>
                <a:gd name="T3" fmla="*/ 45 h 89"/>
                <a:gd name="T4" fmla="*/ 45 w 90"/>
                <a:gd name="T5" fmla="*/ 89 h 89"/>
                <a:gd name="T6" fmla="*/ 90 w 90"/>
                <a:gd name="T7" fmla="*/ 45 h 89"/>
                <a:gd name="T8" fmla="*/ 45 w 90"/>
                <a:gd name="T9" fmla="*/ 0 h 89"/>
                <a:gd name="T10" fmla="*/ 45 w 90"/>
                <a:gd name="T11" fmla="*/ 70 h 89"/>
                <a:gd name="T12" fmla="*/ 19 w 90"/>
                <a:gd name="T13" fmla="*/ 45 h 89"/>
                <a:gd name="T14" fmla="*/ 45 w 90"/>
                <a:gd name="T15" fmla="*/ 19 h 89"/>
                <a:gd name="T16" fmla="*/ 71 w 90"/>
                <a:gd name="T17" fmla="*/ 45 h 89"/>
                <a:gd name="T18" fmla="*/ 45 w 90"/>
                <a:gd name="T19" fmla="*/ 7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0" h="89">
                  <a:moveTo>
                    <a:pt x="45" y="0"/>
                  </a:moveTo>
                  <a:cubicBezTo>
                    <a:pt x="20" y="0"/>
                    <a:pt x="0" y="20"/>
                    <a:pt x="0" y="45"/>
                  </a:cubicBezTo>
                  <a:cubicBezTo>
                    <a:pt x="0" y="69"/>
                    <a:pt x="20" y="89"/>
                    <a:pt x="45" y="89"/>
                  </a:cubicBezTo>
                  <a:cubicBezTo>
                    <a:pt x="70" y="89"/>
                    <a:pt x="90" y="69"/>
                    <a:pt x="90" y="45"/>
                  </a:cubicBezTo>
                  <a:cubicBezTo>
                    <a:pt x="90" y="20"/>
                    <a:pt x="70" y="0"/>
                    <a:pt x="45" y="0"/>
                  </a:cubicBezTo>
                  <a:close/>
                  <a:moveTo>
                    <a:pt x="45" y="70"/>
                  </a:moveTo>
                  <a:cubicBezTo>
                    <a:pt x="31" y="70"/>
                    <a:pt x="19" y="59"/>
                    <a:pt x="19" y="45"/>
                  </a:cubicBezTo>
                  <a:cubicBezTo>
                    <a:pt x="19" y="30"/>
                    <a:pt x="31" y="19"/>
                    <a:pt x="45" y="19"/>
                  </a:cubicBezTo>
                  <a:cubicBezTo>
                    <a:pt x="59" y="19"/>
                    <a:pt x="71" y="30"/>
                    <a:pt x="71" y="45"/>
                  </a:cubicBezTo>
                  <a:cubicBezTo>
                    <a:pt x="71" y="59"/>
                    <a:pt x="59" y="70"/>
                    <a:pt x="45" y="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180" fontAlgn="auto">
                <a:spcBef>
                  <a:spcPts val="0"/>
                </a:spcBef>
                <a:spcAft>
                  <a:spcPts val="0"/>
                </a:spcAft>
                <a:buClr>
                  <a:prstClr val="black"/>
                </a:buClr>
              </a:pPr>
              <a:endParaRPr lang="en-US" sz="2096" dirty="0">
                <a:solidFill>
                  <a:prstClr val="black"/>
                </a:solidFill>
                <a:latin typeface="Arial"/>
              </a:endParaRPr>
            </a:p>
          </p:txBody>
        </p:sp>
      </p:grpSp>
      <p:sp>
        <p:nvSpPr>
          <p:cNvPr id="3" name="Footer Placeholder 2"/>
          <p:cNvSpPr>
            <a:spLocks noGrp="1"/>
          </p:cNvSpPr>
          <p:nvPr>
            <p:ph type="ftr" sz="quarter" idx="14"/>
          </p:nvPr>
        </p:nvSpPr>
        <p:spPr/>
        <p:txBody>
          <a:bodyPr/>
          <a:lstStyle>
            <a:lvl1pPr>
              <a:defRPr>
                <a:solidFill>
                  <a:schemeClr val="bg1"/>
                </a:solidFill>
              </a:defRPr>
            </a:lvl1pPr>
          </a:lstStyle>
          <a:p>
            <a:pPr>
              <a:buClr>
                <a:prstClr val="black"/>
              </a:buClr>
            </a:pPr>
            <a:endParaRPr lang="en-GB" dirty="0">
              <a:solidFill>
                <a:prstClr val="white"/>
              </a:solidFill>
            </a:endParaRPr>
          </a:p>
        </p:txBody>
      </p:sp>
    </p:spTree>
    <p:extLst>
      <p:ext uri="{BB962C8B-B14F-4D97-AF65-F5344CB8AC3E}">
        <p14:creationId xmlns:p14="http://schemas.microsoft.com/office/powerpoint/2010/main" val="332866799"/>
      </p:ext>
    </p:extLst>
  </p:cSld>
  <p:clrMapOvr>
    <a:masterClrMapping/>
  </p:clrMapOvr>
</p:sldLayout>
</file>

<file path=ppt/slideLayouts/slideLayout424.xml><?xml version="1.0" encoding="utf-8"?>
<p:sldLayout xmlns:a="http://schemas.openxmlformats.org/drawingml/2006/main" xmlns:r="http://schemas.openxmlformats.org/officeDocument/2006/relationships" xmlns:p="http://schemas.openxmlformats.org/presentationml/2006/main" showMasterSp="0" preserve="1" userDrawn="1">
  <p:cSld name="End Slide White">
    <p:bg>
      <p:bgPr>
        <a:solidFill>
          <a:schemeClr val="bg1"/>
        </a:solidFill>
        <a:effectLst/>
      </p:bgPr>
    </p:bg>
    <p:spTree>
      <p:nvGrpSpPr>
        <p:cNvPr id="1" name=""/>
        <p:cNvGrpSpPr/>
        <p:nvPr/>
      </p:nvGrpSpPr>
      <p:grpSpPr>
        <a:xfrm>
          <a:off x="0" y="0"/>
          <a:ext cx="0" cy="0"/>
          <a:chOff x="0" y="0"/>
          <a:chExt cx="0" cy="0"/>
        </a:xfrm>
      </p:grpSpPr>
      <p:grpSp>
        <p:nvGrpSpPr>
          <p:cNvPr id="37" name="Pulse"/>
          <p:cNvGrpSpPr/>
          <p:nvPr userDrawn="1"/>
        </p:nvGrpSpPr>
        <p:grpSpPr>
          <a:xfrm>
            <a:off x="8749614" y="3029846"/>
            <a:ext cx="3445566" cy="3490105"/>
            <a:chOff x="8751888" y="3030538"/>
            <a:chExt cx="3446462" cy="3490913"/>
          </a:xfrm>
          <a:solidFill>
            <a:schemeClr val="accent1"/>
          </a:solidFill>
        </p:grpSpPr>
        <p:sp>
          <p:nvSpPr>
            <p:cNvPr id="38" name="Freeform 5"/>
            <p:cNvSpPr>
              <a:spLocks/>
            </p:cNvSpPr>
            <p:nvPr userDrawn="1"/>
          </p:nvSpPr>
          <p:spPr bwMode="auto">
            <a:xfrm>
              <a:off x="9196388" y="3902076"/>
              <a:ext cx="449263" cy="1120775"/>
            </a:xfrm>
            <a:custGeom>
              <a:avLst/>
              <a:gdLst>
                <a:gd name="T0" fmla="*/ 71 w 142"/>
                <a:gd name="T1" fmla="*/ 355 h 355"/>
                <a:gd name="T2" fmla="*/ 71 w 142"/>
                <a:gd name="T3" fmla="*/ 355 h 355"/>
                <a:gd name="T4" fmla="*/ 0 w 142"/>
                <a:gd name="T5" fmla="*/ 284 h 355"/>
                <a:gd name="T6" fmla="*/ 0 w 142"/>
                <a:gd name="T7" fmla="*/ 71 h 355"/>
                <a:gd name="T8" fmla="*/ 71 w 142"/>
                <a:gd name="T9" fmla="*/ 0 h 355"/>
                <a:gd name="T10" fmla="*/ 142 w 142"/>
                <a:gd name="T11" fmla="*/ 71 h 355"/>
                <a:gd name="T12" fmla="*/ 142 w 142"/>
                <a:gd name="T13" fmla="*/ 284 h 355"/>
                <a:gd name="T14" fmla="*/ 71 w 142"/>
                <a:gd name="T15" fmla="*/ 355 h 3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2" h="355">
                  <a:moveTo>
                    <a:pt x="71" y="355"/>
                  </a:moveTo>
                  <a:cubicBezTo>
                    <a:pt x="71" y="355"/>
                    <a:pt x="71" y="355"/>
                    <a:pt x="71" y="355"/>
                  </a:cubicBezTo>
                  <a:cubicBezTo>
                    <a:pt x="32" y="355"/>
                    <a:pt x="0" y="323"/>
                    <a:pt x="0" y="284"/>
                  </a:cubicBezTo>
                  <a:cubicBezTo>
                    <a:pt x="0" y="71"/>
                    <a:pt x="0" y="71"/>
                    <a:pt x="0" y="71"/>
                  </a:cubicBezTo>
                  <a:cubicBezTo>
                    <a:pt x="0" y="32"/>
                    <a:pt x="32" y="0"/>
                    <a:pt x="71" y="0"/>
                  </a:cubicBezTo>
                  <a:cubicBezTo>
                    <a:pt x="110" y="0"/>
                    <a:pt x="142" y="32"/>
                    <a:pt x="142" y="71"/>
                  </a:cubicBezTo>
                  <a:cubicBezTo>
                    <a:pt x="142" y="284"/>
                    <a:pt x="142" y="284"/>
                    <a:pt x="142" y="284"/>
                  </a:cubicBezTo>
                  <a:cubicBezTo>
                    <a:pt x="142" y="323"/>
                    <a:pt x="110" y="355"/>
                    <a:pt x="71" y="35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180" fontAlgn="auto">
                <a:spcBef>
                  <a:spcPts val="0"/>
                </a:spcBef>
                <a:spcAft>
                  <a:spcPts val="0"/>
                </a:spcAft>
                <a:buClr>
                  <a:prstClr val="black"/>
                </a:buClr>
              </a:pPr>
              <a:endParaRPr lang="en-GB" sz="2096" dirty="0">
                <a:solidFill>
                  <a:prstClr val="black"/>
                </a:solidFill>
                <a:latin typeface="Arial"/>
              </a:endParaRPr>
            </a:p>
          </p:txBody>
        </p:sp>
        <p:sp>
          <p:nvSpPr>
            <p:cNvPr id="39" name="Freeform 6"/>
            <p:cNvSpPr>
              <a:spLocks/>
            </p:cNvSpPr>
            <p:nvPr userDrawn="1"/>
          </p:nvSpPr>
          <p:spPr bwMode="auto">
            <a:xfrm>
              <a:off x="8751888" y="4551363"/>
              <a:ext cx="265113" cy="449263"/>
            </a:xfrm>
            <a:custGeom>
              <a:avLst/>
              <a:gdLst>
                <a:gd name="T0" fmla="*/ 42 w 84"/>
                <a:gd name="T1" fmla="*/ 142 h 142"/>
                <a:gd name="T2" fmla="*/ 42 w 84"/>
                <a:gd name="T3" fmla="*/ 142 h 142"/>
                <a:gd name="T4" fmla="*/ 0 w 84"/>
                <a:gd name="T5" fmla="*/ 99 h 142"/>
                <a:gd name="T6" fmla="*/ 0 w 84"/>
                <a:gd name="T7" fmla="*/ 42 h 142"/>
                <a:gd name="T8" fmla="*/ 42 w 84"/>
                <a:gd name="T9" fmla="*/ 0 h 142"/>
                <a:gd name="T10" fmla="*/ 84 w 84"/>
                <a:gd name="T11" fmla="*/ 42 h 142"/>
                <a:gd name="T12" fmla="*/ 84 w 84"/>
                <a:gd name="T13" fmla="*/ 99 h 142"/>
                <a:gd name="T14" fmla="*/ 42 w 84"/>
                <a:gd name="T15" fmla="*/ 142 h 1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4" h="142">
                  <a:moveTo>
                    <a:pt x="42" y="142"/>
                  </a:moveTo>
                  <a:cubicBezTo>
                    <a:pt x="42" y="142"/>
                    <a:pt x="42" y="142"/>
                    <a:pt x="42" y="142"/>
                  </a:cubicBezTo>
                  <a:cubicBezTo>
                    <a:pt x="18" y="142"/>
                    <a:pt x="0" y="123"/>
                    <a:pt x="0" y="99"/>
                  </a:cubicBezTo>
                  <a:cubicBezTo>
                    <a:pt x="0" y="42"/>
                    <a:pt x="0" y="42"/>
                    <a:pt x="0" y="42"/>
                  </a:cubicBezTo>
                  <a:cubicBezTo>
                    <a:pt x="0" y="19"/>
                    <a:pt x="18" y="0"/>
                    <a:pt x="42" y="0"/>
                  </a:cubicBezTo>
                  <a:cubicBezTo>
                    <a:pt x="65" y="0"/>
                    <a:pt x="84" y="19"/>
                    <a:pt x="84" y="42"/>
                  </a:cubicBezTo>
                  <a:cubicBezTo>
                    <a:pt x="84" y="99"/>
                    <a:pt x="84" y="99"/>
                    <a:pt x="84" y="99"/>
                  </a:cubicBezTo>
                  <a:cubicBezTo>
                    <a:pt x="84" y="123"/>
                    <a:pt x="65" y="142"/>
                    <a:pt x="42" y="14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180" fontAlgn="auto">
                <a:spcBef>
                  <a:spcPts val="0"/>
                </a:spcBef>
                <a:spcAft>
                  <a:spcPts val="0"/>
                </a:spcAft>
                <a:buClr>
                  <a:prstClr val="black"/>
                </a:buClr>
              </a:pPr>
              <a:endParaRPr lang="en-GB" sz="2096" dirty="0">
                <a:solidFill>
                  <a:prstClr val="black"/>
                </a:solidFill>
                <a:latin typeface="Arial"/>
              </a:endParaRPr>
            </a:p>
          </p:txBody>
        </p:sp>
        <p:sp>
          <p:nvSpPr>
            <p:cNvPr id="40" name="Freeform 7"/>
            <p:cNvSpPr>
              <a:spLocks/>
            </p:cNvSpPr>
            <p:nvPr userDrawn="1"/>
          </p:nvSpPr>
          <p:spPr bwMode="auto">
            <a:xfrm>
              <a:off x="11436350" y="4529138"/>
              <a:ext cx="449263" cy="1117600"/>
            </a:xfrm>
            <a:custGeom>
              <a:avLst/>
              <a:gdLst>
                <a:gd name="T0" fmla="*/ 71 w 142"/>
                <a:gd name="T1" fmla="*/ 354 h 354"/>
                <a:gd name="T2" fmla="*/ 71 w 142"/>
                <a:gd name="T3" fmla="*/ 354 h 354"/>
                <a:gd name="T4" fmla="*/ 0 w 142"/>
                <a:gd name="T5" fmla="*/ 283 h 354"/>
                <a:gd name="T6" fmla="*/ 0 w 142"/>
                <a:gd name="T7" fmla="*/ 71 h 354"/>
                <a:gd name="T8" fmla="*/ 71 w 142"/>
                <a:gd name="T9" fmla="*/ 0 h 354"/>
                <a:gd name="T10" fmla="*/ 142 w 142"/>
                <a:gd name="T11" fmla="*/ 71 h 354"/>
                <a:gd name="T12" fmla="*/ 142 w 142"/>
                <a:gd name="T13" fmla="*/ 283 h 354"/>
                <a:gd name="T14" fmla="*/ 71 w 142"/>
                <a:gd name="T15" fmla="*/ 354 h 35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2" h="354">
                  <a:moveTo>
                    <a:pt x="71" y="354"/>
                  </a:moveTo>
                  <a:cubicBezTo>
                    <a:pt x="71" y="354"/>
                    <a:pt x="71" y="354"/>
                    <a:pt x="71" y="354"/>
                  </a:cubicBezTo>
                  <a:cubicBezTo>
                    <a:pt x="32" y="354"/>
                    <a:pt x="0" y="322"/>
                    <a:pt x="0" y="283"/>
                  </a:cubicBezTo>
                  <a:cubicBezTo>
                    <a:pt x="0" y="71"/>
                    <a:pt x="0" y="71"/>
                    <a:pt x="0" y="71"/>
                  </a:cubicBezTo>
                  <a:cubicBezTo>
                    <a:pt x="0" y="32"/>
                    <a:pt x="32" y="0"/>
                    <a:pt x="71" y="0"/>
                  </a:cubicBezTo>
                  <a:cubicBezTo>
                    <a:pt x="110" y="0"/>
                    <a:pt x="142" y="32"/>
                    <a:pt x="142" y="71"/>
                  </a:cubicBezTo>
                  <a:cubicBezTo>
                    <a:pt x="142" y="283"/>
                    <a:pt x="142" y="283"/>
                    <a:pt x="142" y="283"/>
                  </a:cubicBezTo>
                  <a:cubicBezTo>
                    <a:pt x="142" y="322"/>
                    <a:pt x="110" y="354"/>
                    <a:pt x="71" y="35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180" fontAlgn="auto">
                <a:spcBef>
                  <a:spcPts val="0"/>
                </a:spcBef>
                <a:spcAft>
                  <a:spcPts val="0"/>
                </a:spcAft>
                <a:buClr>
                  <a:prstClr val="black"/>
                </a:buClr>
              </a:pPr>
              <a:endParaRPr lang="en-GB" sz="2096" dirty="0">
                <a:solidFill>
                  <a:prstClr val="black"/>
                </a:solidFill>
                <a:latin typeface="Arial"/>
              </a:endParaRPr>
            </a:p>
          </p:txBody>
        </p:sp>
        <p:sp>
          <p:nvSpPr>
            <p:cNvPr id="41" name="Freeform 8"/>
            <p:cNvSpPr>
              <a:spLocks/>
            </p:cNvSpPr>
            <p:nvPr userDrawn="1"/>
          </p:nvSpPr>
          <p:spPr bwMode="auto">
            <a:xfrm>
              <a:off x="9869488" y="3030538"/>
              <a:ext cx="560388" cy="2506663"/>
            </a:xfrm>
            <a:custGeom>
              <a:avLst/>
              <a:gdLst>
                <a:gd name="T0" fmla="*/ 88 w 177"/>
                <a:gd name="T1" fmla="*/ 794 h 794"/>
                <a:gd name="T2" fmla="*/ 88 w 177"/>
                <a:gd name="T3" fmla="*/ 794 h 794"/>
                <a:gd name="T4" fmla="*/ 0 w 177"/>
                <a:gd name="T5" fmla="*/ 705 h 794"/>
                <a:gd name="T6" fmla="*/ 0 w 177"/>
                <a:gd name="T7" fmla="*/ 89 h 794"/>
                <a:gd name="T8" fmla="*/ 88 w 177"/>
                <a:gd name="T9" fmla="*/ 0 h 794"/>
                <a:gd name="T10" fmla="*/ 177 w 177"/>
                <a:gd name="T11" fmla="*/ 89 h 794"/>
                <a:gd name="T12" fmla="*/ 177 w 177"/>
                <a:gd name="T13" fmla="*/ 705 h 794"/>
                <a:gd name="T14" fmla="*/ 88 w 177"/>
                <a:gd name="T15" fmla="*/ 794 h 7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7" h="794">
                  <a:moveTo>
                    <a:pt x="88" y="794"/>
                  </a:moveTo>
                  <a:cubicBezTo>
                    <a:pt x="88" y="794"/>
                    <a:pt x="88" y="794"/>
                    <a:pt x="88" y="794"/>
                  </a:cubicBezTo>
                  <a:cubicBezTo>
                    <a:pt x="40" y="794"/>
                    <a:pt x="0" y="754"/>
                    <a:pt x="0" y="705"/>
                  </a:cubicBezTo>
                  <a:cubicBezTo>
                    <a:pt x="0" y="89"/>
                    <a:pt x="0" y="89"/>
                    <a:pt x="0" y="89"/>
                  </a:cubicBezTo>
                  <a:cubicBezTo>
                    <a:pt x="0" y="40"/>
                    <a:pt x="40" y="0"/>
                    <a:pt x="88" y="0"/>
                  </a:cubicBezTo>
                  <a:cubicBezTo>
                    <a:pt x="137" y="0"/>
                    <a:pt x="177" y="40"/>
                    <a:pt x="177" y="89"/>
                  </a:cubicBezTo>
                  <a:cubicBezTo>
                    <a:pt x="177" y="705"/>
                    <a:pt x="177" y="705"/>
                    <a:pt x="177" y="705"/>
                  </a:cubicBezTo>
                  <a:cubicBezTo>
                    <a:pt x="177" y="754"/>
                    <a:pt x="137" y="794"/>
                    <a:pt x="88" y="79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180" fontAlgn="auto">
                <a:spcBef>
                  <a:spcPts val="0"/>
                </a:spcBef>
                <a:spcAft>
                  <a:spcPts val="0"/>
                </a:spcAft>
                <a:buClr>
                  <a:prstClr val="black"/>
                </a:buClr>
              </a:pPr>
              <a:endParaRPr lang="en-GB" sz="2096" dirty="0">
                <a:solidFill>
                  <a:prstClr val="black"/>
                </a:solidFill>
                <a:latin typeface="Arial"/>
              </a:endParaRPr>
            </a:p>
          </p:txBody>
        </p:sp>
        <p:sp>
          <p:nvSpPr>
            <p:cNvPr id="42" name="Freeform 9"/>
            <p:cNvSpPr>
              <a:spLocks/>
            </p:cNvSpPr>
            <p:nvPr userDrawn="1"/>
          </p:nvSpPr>
          <p:spPr bwMode="auto">
            <a:xfrm>
              <a:off x="10653713" y="4014788"/>
              <a:ext cx="558800" cy="2506663"/>
            </a:xfrm>
            <a:custGeom>
              <a:avLst/>
              <a:gdLst>
                <a:gd name="T0" fmla="*/ 88 w 177"/>
                <a:gd name="T1" fmla="*/ 794 h 794"/>
                <a:gd name="T2" fmla="*/ 88 w 177"/>
                <a:gd name="T3" fmla="*/ 794 h 794"/>
                <a:gd name="T4" fmla="*/ 0 w 177"/>
                <a:gd name="T5" fmla="*/ 705 h 794"/>
                <a:gd name="T6" fmla="*/ 0 w 177"/>
                <a:gd name="T7" fmla="*/ 88 h 794"/>
                <a:gd name="T8" fmla="*/ 88 w 177"/>
                <a:gd name="T9" fmla="*/ 0 h 794"/>
                <a:gd name="T10" fmla="*/ 177 w 177"/>
                <a:gd name="T11" fmla="*/ 88 h 794"/>
                <a:gd name="T12" fmla="*/ 177 w 177"/>
                <a:gd name="T13" fmla="*/ 705 h 794"/>
                <a:gd name="T14" fmla="*/ 88 w 177"/>
                <a:gd name="T15" fmla="*/ 794 h 7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7" h="794">
                  <a:moveTo>
                    <a:pt x="88" y="794"/>
                  </a:moveTo>
                  <a:cubicBezTo>
                    <a:pt x="88" y="794"/>
                    <a:pt x="88" y="794"/>
                    <a:pt x="88" y="794"/>
                  </a:cubicBezTo>
                  <a:cubicBezTo>
                    <a:pt x="40" y="794"/>
                    <a:pt x="0" y="754"/>
                    <a:pt x="0" y="705"/>
                  </a:cubicBezTo>
                  <a:cubicBezTo>
                    <a:pt x="0" y="88"/>
                    <a:pt x="0" y="88"/>
                    <a:pt x="0" y="88"/>
                  </a:cubicBezTo>
                  <a:cubicBezTo>
                    <a:pt x="0" y="40"/>
                    <a:pt x="40" y="0"/>
                    <a:pt x="88" y="0"/>
                  </a:cubicBezTo>
                  <a:cubicBezTo>
                    <a:pt x="137" y="0"/>
                    <a:pt x="177" y="40"/>
                    <a:pt x="177" y="88"/>
                  </a:cubicBezTo>
                  <a:cubicBezTo>
                    <a:pt x="177" y="705"/>
                    <a:pt x="177" y="705"/>
                    <a:pt x="177" y="705"/>
                  </a:cubicBezTo>
                  <a:cubicBezTo>
                    <a:pt x="177" y="754"/>
                    <a:pt x="137" y="794"/>
                    <a:pt x="88" y="79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180" fontAlgn="auto">
                <a:spcBef>
                  <a:spcPts val="0"/>
                </a:spcBef>
                <a:spcAft>
                  <a:spcPts val="0"/>
                </a:spcAft>
                <a:buClr>
                  <a:prstClr val="black"/>
                </a:buClr>
              </a:pPr>
              <a:endParaRPr lang="en-GB" sz="2096" dirty="0">
                <a:solidFill>
                  <a:prstClr val="black"/>
                </a:solidFill>
                <a:latin typeface="Arial"/>
              </a:endParaRPr>
            </a:p>
          </p:txBody>
        </p:sp>
        <p:sp>
          <p:nvSpPr>
            <p:cNvPr id="43" name="Freeform 10"/>
            <p:cNvSpPr>
              <a:spLocks/>
            </p:cNvSpPr>
            <p:nvPr userDrawn="1"/>
          </p:nvSpPr>
          <p:spPr bwMode="auto">
            <a:xfrm>
              <a:off x="12058650" y="4551363"/>
              <a:ext cx="139700" cy="449263"/>
            </a:xfrm>
            <a:custGeom>
              <a:avLst/>
              <a:gdLst>
                <a:gd name="T0" fmla="*/ 44 w 44"/>
                <a:gd name="T1" fmla="*/ 0 h 142"/>
                <a:gd name="T2" fmla="*/ 0 w 44"/>
                <a:gd name="T3" fmla="*/ 42 h 142"/>
                <a:gd name="T4" fmla="*/ 0 w 44"/>
                <a:gd name="T5" fmla="*/ 99 h 142"/>
                <a:gd name="T6" fmla="*/ 44 w 44"/>
                <a:gd name="T7" fmla="*/ 142 h 142"/>
                <a:gd name="T8" fmla="*/ 44 w 44"/>
                <a:gd name="T9" fmla="*/ 0 h 142"/>
              </a:gdLst>
              <a:ahLst/>
              <a:cxnLst>
                <a:cxn ang="0">
                  <a:pos x="T0" y="T1"/>
                </a:cxn>
                <a:cxn ang="0">
                  <a:pos x="T2" y="T3"/>
                </a:cxn>
                <a:cxn ang="0">
                  <a:pos x="T4" y="T5"/>
                </a:cxn>
                <a:cxn ang="0">
                  <a:pos x="T6" y="T7"/>
                </a:cxn>
                <a:cxn ang="0">
                  <a:pos x="T8" y="T9"/>
                </a:cxn>
              </a:cxnLst>
              <a:rect l="0" t="0" r="r" b="b"/>
              <a:pathLst>
                <a:path w="44" h="142">
                  <a:moveTo>
                    <a:pt x="44" y="0"/>
                  </a:moveTo>
                  <a:cubicBezTo>
                    <a:pt x="20" y="0"/>
                    <a:pt x="0" y="19"/>
                    <a:pt x="0" y="42"/>
                  </a:cubicBezTo>
                  <a:cubicBezTo>
                    <a:pt x="0" y="99"/>
                    <a:pt x="0" y="99"/>
                    <a:pt x="0" y="99"/>
                  </a:cubicBezTo>
                  <a:cubicBezTo>
                    <a:pt x="0" y="123"/>
                    <a:pt x="20" y="142"/>
                    <a:pt x="44" y="142"/>
                  </a:cubicBezTo>
                  <a:lnTo>
                    <a:pt x="4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180" fontAlgn="auto">
                <a:spcBef>
                  <a:spcPts val="0"/>
                </a:spcBef>
                <a:spcAft>
                  <a:spcPts val="0"/>
                </a:spcAft>
                <a:buClr>
                  <a:prstClr val="black"/>
                </a:buClr>
              </a:pPr>
              <a:endParaRPr lang="en-GB" sz="2096" dirty="0">
                <a:solidFill>
                  <a:prstClr val="black"/>
                </a:solidFill>
                <a:latin typeface="Arial"/>
              </a:endParaRPr>
            </a:p>
          </p:txBody>
        </p:sp>
      </p:grpSp>
      <p:sp>
        <p:nvSpPr>
          <p:cNvPr id="2" name="Title 1"/>
          <p:cNvSpPr>
            <a:spLocks noGrp="1"/>
          </p:cNvSpPr>
          <p:nvPr>
            <p:ph type="ctrTitle"/>
          </p:nvPr>
        </p:nvSpPr>
        <p:spPr>
          <a:xfrm>
            <a:off x="647836" y="1337958"/>
            <a:ext cx="7198125" cy="795289"/>
          </a:xfrm>
        </p:spPr>
        <p:txBody>
          <a:bodyPr/>
          <a:lstStyle>
            <a:lvl1pPr>
              <a:defRPr sz="2895">
                <a:solidFill>
                  <a:schemeClr val="accent1"/>
                </a:solidFill>
              </a:defRPr>
            </a:lvl1pPr>
          </a:lstStyle>
          <a:p>
            <a:r>
              <a:rPr lang="en-GB" dirty="0"/>
              <a:t>Click to edit Master title style</a:t>
            </a:r>
          </a:p>
        </p:txBody>
      </p:sp>
      <p:sp>
        <p:nvSpPr>
          <p:cNvPr id="3" name="Subtitle 2"/>
          <p:cNvSpPr>
            <a:spLocks noGrp="1"/>
          </p:cNvSpPr>
          <p:nvPr>
            <p:ph type="subTitle" idx="1"/>
          </p:nvPr>
        </p:nvSpPr>
        <p:spPr>
          <a:xfrm>
            <a:off x="647836" y="2133120"/>
            <a:ext cx="7198125" cy="719833"/>
          </a:xfrm>
        </p:spPr>
        <p:txBody>
          <a:bodyPr/>
          <a:lstStyle>
            <a:lvl1pPr marL="0" indent="0" algn="l">
              <a:spcBef>
                <a:spcPts val="0"/>
              </a:spcBef>
              <a:buNone/>
              <a:defRPr b="1">
                <a:solidFill>
                  <a:schemeClr val="tx2"/>
                </a:solidFill>
              </a:defRPr>
            </a:lvl1pPr>
            <a:lvl2pPr marL="543591" indent="0" algn="ctr">
              <a:buNone/>
              <a:defRPr>
                <a:solidFill>
                  <a:schemeClr val="tx1">
                    <a:tint val="75000"/>
                  </a:schemeClr>
                </a:solidFill>
              </a:defRPr>
            </a:lvl2pPr>
            <a:lvl3pPr marL="1087180" indent="0" algn="ctr">
              <a:buNone/>
              <a:defRPr>
                <a:solidFill>
                  <a:schemeClr val="tx1">
                    <a:tint val="75000"/>
                  </a:schemeClr>
                </a:solidFill>
              </a:defRPr>
            </a:lvl3pPr>
            <a:lvl4pPr marL="1630769" indent="0" algn="ctr">
              <a:buNone/>
              <a:defRPr>
                <a:solidFill>
                  <a:schemeClr val="tx1">
                    <a:tint val="75000"/>
                  </a:schemeClr>
                </a:solidFill>
              </a:defRPr>
            </a:lvl4pPr>
            <a:lvl5pPr marL="2174359" indent="0" algn="ctr">
              <a:buNone/>
              <a:defRPr>
                <a:solidFill>
                  <a:schemeClr val="tx1">
                    <a:tint val="75000"/>
                  </a:schemeClr>
                </a:solidFill>
              </a:defRPr>
            </a:lvl5pPr>
            <a:lvl6pPr marL="2717951" indent="0" algn="ctr">
              <a:buNone/>
              <a:defRPr>
                <a:solidFill>
                  <a:schemeClr val="tx1">
                    <a:tint val="75000"/>
                  </a:schemeClr>
                </a:solidFill>
              </a:defRPr>
            </a:lvl6pPr>
            <a:lvl7pPr marL="3261540" indent="0" algn="ctr">
              <a:buNone/>
              <a:defRPr>
                <a:solidFill>
                  <a:schemeClr val="tx1">
                    <a:tint val="75000"/>
                  </a:schemeClr>
                </a:solidFill>
              </a:defRPr>
            </a:lvl7pPr>
            <a:lvl8pPr marL="3805130" indent="0" algn="ctr">
              <a:buNone/>
              <a:defRPr>
                <a:solidFill>
                  <a:schemeClr val="tx1">
                    <a:tint val="75000"/>
                  </a:schemeClr>
                </a:solidFill>
              </a:defRPr>
            </a:lvl8pPr>
            <a:lvl9pPr marL="4348720" indent="0" algn="ctr">
              <a:buNone/>
              <a:defRPr>
                <a:solidFill>
                  <a:schemeClr val="tx1">
                    <a:tint val="75000"/>
                  </a:schemeClr>
                </a:solidFill>
              </a:defRPr>
            </a:lvl9pPr>
          </a:lstStyle>
          <a:p>
            <a:r>
              <a:rPr lang="en-GB" dirty="0"/>
              <a:t>Click to edit Master subtitle style</a:t>
            </a:r>
          </a:p>
        </p:txBody>
      </p:sp>
      <p:sp>
        <p:nvSpPr>
          <p:cNvPr id="6" name="Text Placeholder 5"/>
          <p:cNvSpPr>
            <a:spLocks noGrp="1"/>
          </p:cNvSpPr>
          <p:nvPr>
            <p:ph type="body" sz="quarter" idx="10" hasCustomPrompt="1"/>
          </p:nvPr>
        </p:nvSpPr>
        <p:spPr>
          <a:xfrm>
            <a:off x="647837" y="3095284"/>
            <a:ext cx="1799756" cy="1259708"/>
          </a:xfrm>
        </p:spPr>
        <p:txBody>
          <a:bodyPr>
            <a:noAutofit/>
          </a:bodyPr>
          <a:lstStyle>
            <a:lvl1pPr marL="0" indent="0">
              <a:spcBef>
                <a:spcPts val="0"/>
              </a:spcBef>
              <a:buNone/>
              <a:defRPr sz="900">
                <a:solidFill>
                  <a:schemeClr val="tx1"/>
                </a:solidFill>
              </a:defRPr>
            </a:lvl1pPr>
            <a:lvl2pPr marL="256815" indent="0">
              <a:buNone/>
              <a:defRPr sz="900">
                <a:solidFill>
                  <a:schemeClr val="bg1"/>
                </a:solidFill>
              </a:defRPr>
            </a:lvl2pPr>
            <a:lvl3pPr marL="513629" indent="0">
              <a:buNone/>
              <a:defRPr sz="900">
                <a:solidFill>
                  <a:schemeClr val="bg1"/>
                </a:solidFill>
              </a:defRPr>
            </a:lvl3pPr>
            <a:lvl4pPr marL="770444" indent="0">
              <a:buNone/>
              <a:defRPr sz="900">
                <a:solidFill>
                  <a:schemeClr val="bg1"/>
                </a:solidFill>
              </a:defRPr>
            </a:lvl4pPr>
            <a:lvl5pPr marL="1027257" indent="0">
              <a:buNone/>
              <a:defRPr sz="900">
                <a:solidFill>
                  <a:schemeClr val="bg1"/>
                </a:solidFill>
              </a:defRPr>
            </a:lvl5pPr>
          </a:lstStyle>
          <a:p>
            <a:pPr lvl="0"/>
            <a:r>
              <a:rPr lang="en-GB" dirty="0"/>
              <a:t>Disclaimer text</a:t>
            </a:r>
          </a:p>
        </p:txBody>
      </p:sp>
      <p:sp>
        <p:nvSpPr>
          <p:cNvPr id="15" name="Text Placeholder 5"/>
          <p:cNvSpPr>
            <a:spLocks noGrp="1"/>
          </p:cNvSpPr>
          <p:nvPr>
            <p:ph type="body" sz="quarter" idx="11" hasCustomPrompt="1"/>
          </p:nvPr>
        </p:nvSpPr>
        <p:spPr>
          <a:xfrm>
            <a:off x="2712507" y="3095284"/>
            <a:ext cx="1799756" cy="1259708"/>
          </a:xfrm>
        </p:spPr>
        <p:txBody>
          <a:bodyPr>
            <a:noAutofit/>
          </a:bodyPr>
          <a:lstStyle>
            <a:lvl1pPr marL="0" indent="0">
              <a:spcBef>
                <a:spcPts val="0"/>
              </a:spcBef>
              <a:buNone/>
              <a:defRPr sz="900">
                <a:solidFill>
                  <a:schemeClr val="tx1"/>
                </a:solidFill>
              </a:defRPr>
            </a:lvl1pPr>
            <a:lvl2pPr marL="256815" indent="0">
              <a:buNone/>
              <a:defRPr sz="900">
                <a:solidFill>
                  <a:schemeClr val="bg1"/>
                </a:solidFill>
              </a:defRPr>
            </a:lvl2pPr>
            <a:lvl3pPr marL="513629" indent="0">
              <a:buNone/>
              <a:defRPr sz="900">
                <a:solidFill>
                  <a:schemeClr val="bg1"/>
                </a:solidFill>
              </a:defRPr>
            </a:lvl3pPr>
            <a:lvl4pPr marL="770444" indent="0">
              <a:buNone/>
              <a:defRPr sz="900">
                <a:solidFill>
                  <a:schemeClr val="bg1"/>
                </a:solidFill>
              </a:defRPr>
            </a:lvl4pPr>
            <a:lvl5pPr marL="1027257" indent="0">
              <a:buNone/>
              <a:defRPr sz="900">
                <a:solidFill>
                  <a:schemeClr val="bg1"/>
                </a:solidFill>
              </a:defRPr>
            </a:lvl5pPr>
          </a:lstStyle>
          <a:p>
            <a:pPr lvl="0"/>
            <a:r>
              <a:rPr lang="en-GB" dirty="0"/>
              <a:t>Disclaimer text</a:t>
            </a:r>
          </a:p>
        </p:txBody>
      </p:sp>
      <p:grpSp>
        <p:nvGrpSpPr>
          <p:cNvPr id="30" name="Logotype"/>
          <p:cNvGrpSpPr/>
          <p:nvPr userDrawn="1"/>
        </p:nvGrpSpPr>
        <p:grpSpPr>
          <a:xfrm>
            <a:off x="640639" y="532679"/>
            <a:ext cx="1383679" cy="288542"/>
            <a:chOff x="9501453" y="6148765"/>
            <a:chExt cx="2047875" cy="427037"/>
          </a:xfrm>
          <a:solidFill>
            <a:schemeClr val="bg2"/>
          </a:solidFill>
        </p:grpSpPr>
        <p:sp>
          <p:nvSpPr>
            <p:cNvPr id="31" name="Freeform 5"/>
            <p:cNvSpPr>
              <a:spLocks noEditPoints="1"/>
            </p:cNvSpPr>
            <p:nvPr userDrawn="1"/>
          </p:nvSpPr>
          <p:spPr bwMode="auto">
            <a:xfrm>
              <a:off x="11206428" y="6231315"/>
              <a:ext cx="342900" cy="344487"/>
            </a:xfrm>
            <a:custGeom>
              <a:avLst/>
              <a:gdLst>
                <a:gd name="T0" fmla="*/ 43 w 91"/>
                <a:gd name="T1" fmla="*/ 2 h 91"/>
                <a:gd name="T2" fmla="*/ 2 w 91"/>
                <a:gd name="T3" fmla="*/ 44 h 91"/>
                <a:gd name="T4" fmla="*/ 46 w 91"/>
                <a:gd name="T5" fmla="*/ 91 h 91"/>
                <a:gd name="T6" fmla="*/ 74 w 91"/>
                <a:gd name="T7" fmla="*/ 77 h 91"/>
                <a:gd name="T8" fmla="*/ 74 w 91"/>
                <a:gd name="T9" fmla="*/ 90 h 91"/>
                <a:gd name="T10" fmla="*/ 91 w 91"/>
                <a:gd name="T11" fmla="*/ 90 h 91"/>
                <a:gd name="T12" fmla="*/ 91 w 91"/>
                <a:gd name="T13" fmla="*/ 47 h 91"/>
                <a:gd name="T14" fmla="*/ 43 w 91"/>
                <a:gd name="T15" fmla="*/ 2 h 91"/>
                <a:gd name="T16" fmla="*/ 72 w 91"/>
                <a:gd name="T17" fmla="*/ 48 h 91"/>
                <a:gd name="T18" fmla="*/ 43 w 91"/>
                <a:gd name="T19" fmla="*/ 72 h 91"/>
                <a:gd name="T20" fmla="*/ 21 w 91"/>
                <a:gd name="T21" fmla="*/ 50 h 91"/>
                <a:gd name="T22" fmla="*/ 46 w 91"/>
                <a:gd name="T23" fmla="*/ 21 h 91"/>
                <a:gd name="T24" fmla="*/ 72 w 91"/>
                <a:gd name="T25" fmla="*/ 45 h 91"/>
                <a:gd name="T26" fmla="*/ 72 w 91"/>
                <a:gd name="T27" fmla="*/ 48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1" h="91">
                  <a:moveTo>
                    <a:pt x="43" y="2"/>
                  </a:moveTo>
                  <a:cubicBezTo>
                    <a:pt x="21" y="4"/>
                    <a:pt x="3" y="22"/>
                    <a:pt x="2" y="44"/>
                  </a:cubicBezTo>
                  <a:cubicBezTo>
                    <a:pt x="0" y="70"/>
                    <a:pt x="21" y="91"/>
                    <a:pt x="46" y="91"/>
                  </a:cubicBezTo>
                  <a:cubicBezTo>
                    <a:pt x="56" y="91"/>
                    <a:pt x="68" y="87"/>
                    <a:pt x="74" y="77"/>
                  </a:cubicBezTo>
                  <a:cubicBezTo>
                    <a:pt x="74" y="90"/>
                    <a:pt x="74" y="90"/>
                    <a:pt x="74" y="90"/>
                  </a:cubicBezTo>
                  <a:cubicBezTo>
                    <a:pt x="91" y="90"/>
                    <a:pt x="91" y="90"/>
                    <a:pt x="91" y="90"/>
                  </a:cubicBezTo>
                  <a:cubicBezTo>
                    <a:pt x="91" y="47"/>
                    <a:pt x="91" y="47"/>
                    <a:pt x="91" y="47"/>
                  </a:cubicBezTo>
                  <a:cubicBezTo>
                    <a:pt x="91" y="20"/>
                    <a:pt x="69" y="0"/>
                    <a:pt x="43" y="2"/>
                  </a:cubicBezTo>
                  <a:close/>
                  <a:moveTo>
                    <a:pt x="72" y="48"/>
                  </a:moveTo>
                  <a:cubicBezTo>
                    <a:pt x="71" y="63"/>
                    <a:pt x="58" y="74"/>
                    <a:pt x="43" y="72"/>
                  </a:cubicBezTo>
                  <a:cubicBezTo>
                    <a:pt x="32" y="71"/>
                    <a:pt x="22" y="61"/>
                    <a:pt x="21" y="50"/>
                  </a:cubicBezTo>
                  <a:cubicBezTo>
                    <a:pt x="19" y="34"/>
                    <a:pt x="31" y="21"/>
                    <a:pt x="46" y="21"/>
                  </a:cubicBezTo>
                  <a:cubicBezTo>
                    <a:pt x="60" y="21"/>
                    <a:pt x="71" y="32"/>
                    <a:pt x="72" y="45"/>
                  </a:cubicBezTo>
                  <a:lnTo>
                    <a:pt x="72" y="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180" fontAlgn="auto">
                <a:spcBef>
                  <a:spcPts val="0"/>
                </a:spcBef>
                <a:spcAft>
                  <a:spcPts val="0"/>
                </a:spcAft>
                <a:buClr>
                  <a:prstClr val="black"/>
                </a:buClr>
              </a:pPr>
              <a:endParaRPr lang="en-US" sz="2096" dirty="0">
                <a:solidFill>
                  <a:prstClr val="black"/>
                </a:solidFill>
                <a:latin typeface="Arial"/>
              </a:endParaRPr>
            </a:p>
          </p:txBody>
        </p:sp>
        <p:sp>
          <p:nvSpPr>
            <p:cNvPr id="32" name="Freeform 6"/>
            <p:cNvSpPr>
              <a:spLocks noEditPoints="1"/>
            </p:cNvSpPr>
            <p:nvPr userDrawn="1"/>
          </p:nvSpPr>
          <p:spPr bwMode="auto">
            <a:xfrm>
              <a:off x="10849241" y="6236077"/>
              <a:ext cx="334963" cy="339725"/>
            </a:xfrm>
            <a:custGeom>
              <a:avLst/>
              <a:gdLst>
                <a:gd name="T0" fmla="*/ 44 w 89"/>
                <a:gd name="T1" fmla="*/ 1 h 90"/>
                <a:gd name="T2" fmla="*/ 0 w 89"/>
                <a:gd name="T3" fmla="*/ 46 h 90"/>
                <a:gd name="T4" fmla="*/ 45 w 89"/>
                <a:gd name="T5" fmla="*/ 90 h 90"/>
                <a:gd name="T6" fmla="*/ 86 w 89"/>
                <a:gd name="T7" fmla="*/ 63 h 90"/>
                <a:gd name="T8" fmla="*/ 69 w 89"/>
                <a:gd name="T9" fmla="*/ 58 h 90"/>
                <a:gd name="T10" fmla="*/ 50 w 89"/>
                <a:gd name="T11" fmla="*/ 72 h 90"/>
                <a:gd name="T12" fmla="*/ 22 w 89"/>
                <a:gd name="T13" fmla="*/ 59 h 90"/>
                <a:gd name="T14" fmla="*/ 89 w 89"/>
                <a:gd name="T15" fmla="*/ 41 h 90"/>
                <a:gd name="T16" fmla="*/ 44 w 89"/>
                <a:gd name="T17" fmla="*/ 1 h 90"/>
                <a:gd name="T18" fmla="*/ 19 w 89"/>
                <a:gd name="T19" fmla="*/ 44 h 90"/>
                <a:gd name="T20" fmla="*/ 36 w 89"/>
                <a:gd name="T21" fmla="*/ 19 h 90"/>
                <a:gd name="T22" fmla="*/ 67 w 89"/>
                <a:gd name="T23" fmla="*/ 31 h 90"/>
                <a:gd name="T24" fmla="*/ 19 w 89"/>
                <a:gd name="T25" fmla="*/ 44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9" h="90">
                  <a:moveTo>
                    <a:pt x="44" y="1"/>
                  </a:moveTo>
                  <a:cubicBezTo>
                    <a:pt x="20" y="2"/>
                    <a:pt x="0" y="20"/>
                    <a:pt x="0" y="46"/>
                  </a:cubicBezTo>
                  <a:cubicBezTo>
                    <a:pt x="0" y="70"/>
                    <a:pt x="20" y="90"/>
                    <a:pt x="45" y="90"/>
                  </a:cubicBezTo>
                  <a:cubicBezTo>
                    <a:pt x="62" y="90"/>
                    <a:pt x="79" y="80"/>
                    <a:pt x="86" y="63"/>
                  </a:cubicBezTo>
                  <a:cubicBezTo>
                    <a:pt x="69" y="58"/>
                    <a:pt x="69" y="58"/>
                    <a:pt x="69" y="58"/>
                  </a:cubicBezTo>
                  <a:cubicBezTo>
                    <a:pt x="66" y="65"/>
                    <a:pt x="58" y="71"/>
                    <a:pt x="50" y="72"/>
                  </a:cubicBezTo>
                  <a:cubicBezTo>
                    <a:pt x="38" y="75"/>
                    <a:pt x="26" y="67"/>
                    <a:pt x="22" y="59"/>
                  </a:cubicBezTo>
                  <a:cubicBezTo>
                    <a:pt x="89" y="41"/>
                    <a:pt x="89" y="41"/>
                    <a:pt x="89" y="41"/>
                  </a:cubicBezTo>
                  <a:cubicBezTo>
                    <a:pt x="87" y="24"/>
                    <a:pt x="72" y="0"/>
                    <a:pt x="44" y="1"/>
                  </a:cubicBezTo>
                  <a:close/>
                  <a:moveTo>
                    <a:pt x="19" y="44"/>
                  </a:moveTo>
                  <a:cubicBezTo>
                    <a:pt x="19" y="34"/>
                    <a:pt x="24" y="24"/>
                    <a:pt x="36" y="19"/>
                  </a:cubicBezTo>
                  <a:cubicBezTo>
                    <a:pt x="50" y="14"/>
                    <a:pt x="62" y="21"/>
                    <a:pt x="67" y="31"/>
                  </a:cubicBezTo>
                  <a:lnTo>
                    <a:pt x="19" y="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180" fontAlgn="auto">
                <a:spcBef>
                  <a:spcPts val="0"/>
                </a:spcBef>
                <a:spcAft>
                  <a:spcPts val="0"/>
                </a:spcAft>
                <a:buClr>
                  <a:prstClr val="black"/>
                </a:buClr>
              </a:pPr>
              <a:endParaRPr lang="en-US" sz="2096" dirty="0">
                <a:solidFill>
                  <a:prstClr val="black"/>
                </a:solidFill>
                <a:latin typeface="Arial"/>
              </a:endParaRPr>
            </a:p>
          </p:txBody>
        </p:sp>
        <p:sp>
          <p:nvSpPr>
            <p:cNvPr id="33" name="Freeform 7"/>
            <p:cNvSpPr>
              <a:spLocks/>
            </p:cNvSpPr>
            <p:nvPr userDrawn="1"/>
          </p:nvSpPr>
          <p:spPr bwMode="auto">
            <a:xfrm>
              <a:off x="10292028" y="6239252"/>
              <a:ext cx="166688" cy="333375"/>
            </a:xfrm>
            <a:custGeom>
              <a:avLst/>
              <a:gdLst>
                <a:gd name="T0" fmla="*/ 44 w 44"/>
                <a:gd name="T1" fmla="*/ 18 h 88"/>
                <a:gd name="T2" fmla="*/ 44 w 44"/>
                <a:gd name="T3" fmla="*/ 0 h 88"/>
                <a:gd name="T4" fmla="*/ 19 w 44"/>
                <a:gd name="T5" fmla="*/ 13 h 88"/>
                <a:gd name="T6" fmla="*/ 19 w 44"/>
                <a:gd name="T7" fmla="*/ 3 h 88"/>
                <a:gd name="T8" fmla="*/ 0 w 44"/>
                <a:gd name="T9" fmla="*/ 3 h 88"/>
                <a:gd name="T10" fmla="*/ 0 w 44"/>
                <a:gd name="T11" fmla="*/ 44 h 88"/>
                <a:gd name="T12" fmla="*/ 0 w 44"/>
                <a:gd name="T13" fmla="*/ 88 h 88"/>
                <a:gd name="T14" fmla="*/ 20 w 44"/>
                <a:gd name="T15" fmla="*/ 88 h 88"/>
                <a:gd name="T16" fmla="*/ 20 w 44"/>
                <a:gd name="T17" fmla="*/ 46 h 88"/>
                <a:gd name="T18" fmla="*/ 44 w 44"/>
                <a:gd name="T19" fmla="*/ 1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 h="88">
                  <a:moveTo>
                    <a:pt x="44" y="18"/>
                  </a:moveTo>
                  <a:cubicBezTo>
                    <a:pt x="44" y="0"/>
                    <a:pt x="44" y="0"/>
                    <a:pt x="44" y="0"/>
                  </a:cubicBezTo>
                  <a:cubicBezTo>
                    <a:pt x="28" y="0"/>
                    <a:pt x="22" y="8"/>
                    <a:pt x="19" y="13"/>
                  </a:cubicBezTo>
                  <a:cubicBezTo>
                    <a:pt x="19" y="3"/>
                    <a:pt x="19" y="3"/>
                    <a:pt x="19" y="3"/>
                  </a:cubicBezTo>
                  <a:cubicBezTo>
                    <a:pt x="0" y="3"/>
                    <a:pt x="0" y="3"/>
                    <a:pt x="0" y="3"/>
                  </a:cubicBezTo>
                  <a:cubicBezTo>
                    <a:pt x="0" y="44"/>
                    <a:pt x="0" y="44"/>
                    <a:pt x="0" y="44"/>
                  </a:cubicBezTo>
                  <a:cubicBezTo>
                    <a:pt x="0" y="88"/>
                    <a:pt x="0" y="88"/>
                    <a:pt x="0" y="88"/>
                  </a:cubicBezTo>
                  <a:cubicBezTo>
                    <a:pt x="20" y="88"/>
                    <a:pt x="20" y="88"/>
                    <a:pt x="20" y="88"/>
                  </a:cubicBezTo>
                  <a:cubicBezTo>
                    <a:pt x="20" y="62"/>
                    <a:pt x="20" y="62"/>
                    <a:pt x="20" y="46"/>
                  </a:cubicBezTo>
                  <a:cubicBezTo>
                    <a:pt x="20" y="26"/>
                    <a:pt x="31" y="19"/>
                    <a:pt x="44"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180" fontAlgn="auto">
                <a:spcBef>
                  <a:spcPts val="0"/>
                </a:spcBef>
                <a:spcAft>
                  <a:spcPts val="0"/>
                </a:spcAft>
                <a:buClr>
                  <a:prstClr val="black"/>
                </a:buClr>
              </a:pPr>
              <a:endParaRPr lang="en-US" sz="2096" dirty="0">
                <a:solidFill>
                  <a:prstClr val="black"/>
                </a:solidFill>
                <a:latin typeface="Arial"/>
              </a:endParaRPr>
            </a:p>
          </p:txBody>
        </p:sp>
        <p:sp>
          <p:nvSpPr>
            <p:cNvPr id="34" name="Freeform 8"/>
            <p:cNvSpPr>
              <a:spLocks/>
            </p:cNvSpPr>
            <p:nvPr userDrawn="1"/>
          </p:nvSpPr>
          <p:spPr bwMode="auto">
            <a:xfrm>
              <a:off x="9501453" y="6182102"/>
              <a:ext cx="369888" cy="390525"/>
            </a:xfrm>
            <a:custGeom>
              <a:avLst/>
              <a:gdLst>
                <a:gd name="T0" fmla="*/ 185 w 233"/>
                <a:gd name="T1" fmla="*/ 165 h 246"/>
                <a:gd name="T2" fmla="*/ 48 w 233"/>
                <a:gd name="T3" fmla="*/ 0 h 246"/>
                <a:gd name="T4" fmla="*/ 0 w 233"/>
                <a:gd name="T5" fmla="*/ 0 h 246"/>
                <a:gd name="T6" fmla="*/ 0 w 233"/>
                <a:gd name="T7" fmla="*/ 246 h 246"/>
                <a:gd name="T8" fmla="*/ 50 w 233"/>
                <a:gd name="T9" fmla="*/ 246 h 246"/>
                <a:gd name="T10" fmla="*/ 50 w 233"/>
                <a:gd name="T11" fmla="*/ 81 h 246"/>
                <a:gd name="T12" fmla="*/ 190 w 233"/>
                <a:gd name="T13" fmla="*/ 246 h 246"/>
                <a:gd name="T14" fmla="*/ 233 w 233"/>
                <a:gd name="T15" fmla="*/ 246 h 246"/>
                <a:gd name="T16" fmla="*/ 233 w 233"/>
                <a:gd name="T17" fmla="*/ 0 h 246"/>
                <a:gd name="T18" fmla="*/ 185 w 233"/>
                <a:gd name="T19" fmla="*/ 0 h 246"/>
                <a:gd name="T20" fmla="*/ 185 w 233"/>
                <a:gd name="T21" fmla="*/ 165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3" h="246">
                  <a:moveTo>
                    <a:pt x="185" y="165"/>
                  </a:moveTo>
                  <a:lnTo>
                    <a:pt x="48" y="0"/>
                  </a:lnTo>
                  <a:lnTo>
                    <a:pt x="0" y="0"/>
                  </a:lnTo>
                  <a:lnTo>
                    <a:pt x="0" y="246"/>
                  </a:lnTo>
                  <a:lnTo>
                    <a:pt x="50" y="246"/>
                  </a:lnTo>
                  <a:lnTo>
                    <a:pt x="50" y="81"/>
                  </a:lnTo>
                  <a:lnTo>
                    <a:pt x="190" y="246"/>
                  </a:lnTo>
                  <a:lnTo>
                    <a:pt x="233" y="246"/>
                  </a:lnTo>
                  <a:lnTo>
                    <a:pt x="233" y="0"/>
                  </a:lnTo>
                  <a:lnTo>
                    <a:pt x="185" y="0"/>
                  </a:lnTo>
                  <a:lnTo>
                    <a:pt x="185" y="16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180" fontAlgn="auto">
                <a:spcBef>
                  <a:spcPts val="0"/>
                </a:spcBef>
                <a:spcAft>
                  <a:spcPts val="0"/>
                </a:spcAft>
                <a:buClr>
                  <a:prstClr val="black"/>
                </a:buClr>
              </a:pPr>
              <a:endParaRPr lang="en-US" sz="2096" dirty="0">
                <a:solidFill>
                  <a:prstClr val="black"/>
                </a:solidFill>
                <a:latin typeface="Arial"/>
              </a:endParaRPr>
            </a:p>
          </p:txBody>
        </p:sp>
        <p:sp>
          <p:nvSpPr>
            <p:cNvPr id="35" name="Freeform 9"/>
            <p:cNvSpPr>
              <a:spLocks noEditPoints="1"/>
            </p:cNvSpPr>
            <p:nvPr userDrawn="1"/>
          </p:nvSpPr>
          <p:spPr bwMode="auto">
            <a:xfrm>
              <a:off x="10461891" y="6148765"/>
              <a:ext cx="342900" cy="427037"/>
            </a:xfrm>
            <a:custGeom>
              <a:avLst/>
              <a:gdLst>
                <a:gd name="T0" fmla="*/ 91 w 91"/>
                <a:gd name="T1" fmla="*/ 0 h 113"/>
                <a:gd name="T2" fmla="*/ 73 w 91"/>
                <a:gd name="T3" fmla="*/ 0 h 113"/>
                <a:gd name="T4" fmla="*/ 73 w 91"/>
                <a:gd name="T5" fmla="*/ 34 h 113"/>
                <a:gd name="T6" fmla="*/ 43 w 91"/>
                <a:gd name="T7" fmla="*/ 24 h 113"/>
                <a:gd name="T8" fmla="*/ 2 w 91"/>
                <a:gd name="T9" fmla="*/ 66 h 113"/>
                <a:gd name="T10" fmla="*/ 46 w 91"/>
                <a:gd name="T11" fmla="*/ 113 h 113"/>
                <a:gd name="T12" fmla="*/ 74 w 91"/>
                <a:gd name="T13" fmla="*/ 101 h 113"/>
                <a:gd name="T14" fmla="*/ 74 w 91"/>
                <a:gd name="T15" fmla="*/ 112 h 113"/>
                <a:gd name="T16" fmla="*/ 91 w 91"/>
                <a:gd name="T17" fmla="*/ 112 h 113"/>
                <a:gd name="T18" fmla="*/ 91 w 91"/>
                <a:gd name="T19" fmla="*/ 69 h 113"/>
                <a:gd name="T20" fmla="*/ 91 w 91"/>
                <a:gd name="T21" fmla="*/ 69 h 113"/>
                <a:gd name="T22" fmla="*/ 91 w 91"/>
                <a:gd name="T23" fmla="*/ 68 h 113"/>
                <a:gd name="T24" fmla="*/ 91 w 91"/>
                <a:gd name="T25" fmla="*/ 0 h 113"/>
                <a:gd name="T26" fmla="*/ 72 w 91"/>
                <a:gd name="T27" fmla="*/ 70 h 113"/>
                <a:gd name="T28" fmla="*/ 43 w 91"/>
                <a:gd name="T29" fmla="*/ 94 h 113"/>
                <a:gd name="T30" fmla="*/ 21 w 91"/>
                <a:gd name="T31" fmla="*/ 72 h 113"/>
                <a:gd name="T32" fmla="*/ 46 w 91"/>
                <a:gd name="T33" fmla="*/ 43 h 113"/>
                <a:gd name="T34" fmla="*/ 72 w 91"/>
                <a:gd name="T35" fmla="*/ 67 h 113"/>
                <a:gd name="T36" fmla="*/ 72 w 91"/>
                <a:gd name="T37" fmla="*/ 7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1" h="113">
                  <a:moveTo>
                    <a:pt x="91" y="0"/>
                  </a:moveTo>
                  <a:cubicBezTo>
                    <a:pt x="73" y="0"/>
                    <a:pt x="73" y="0"/>
                    <a:pt x="73" y="0"/>
                  </a:cubicBezTo>
                  <a:cubicBezTo>
                    <a:pt x="73" y="34"/>
                    <a:pt x="73" y="34"/>
                    <a:pt x="73" y="34"/>
                  </a:cubicBezTo>
                  <a:cubicBezTo>
                    <a:pt x="68" y="28"/>
                    <a:pt x="55" y="23"/>
                    <a:pt x="43" y="24"/>
                  </a:cubicBezTo>
                  <a:cubicBezTo>
                    <a:pt x="21" y="26"/>
                    <a:pt x="3" y="44"/>
                    <a:pt x="2" y="66"/>
                  </a:cubicBezTo>
                  <a:cubicBezTo>
                    <a:pt x="0" y="92"/>
                    <a:pt x="21" y="113"/>
                    <a:pt x="46" y="113"/>
                  </a:cubicBezTo>
                  <a:cubicBezTo>
                    <a:pt x="56" y="113"/>
                    <a:pt x="69" y="109"/>
                    <a:pt x="74" y="101"/>
                  </a:cubicBezTo>
                  <a:cubicBezTo>
                    <a:pt x="74" y="112"/>
                    <a:pt x="74" y="112"/>
                    <a:pt x="74" y="112"/>
                  </a:cubicBezTo>
                  <a:cubicBezTo>
                    <a:pt x="91" y="112"/>
                    <a:pt x="91" y="112"/>
                    <a:pt x="91" y="112"/>
                  </a:cubicBezTo>
                  <a:cubicBezTo>
                    <a:pt x="91" y="69"/>
                    <a:pt x="91" y="69"/>
                    <a:pt x="91" y="69"/>
                  </a:cubicBezTo>
                  <a:cubicBezTo>
                    <a:pt x="91" y="69"/>
                    <a:pt x="91" y="69"/>
                    <a:pt x="91" y="69"/>
                  </a:cubicBezTo>
                  <a:cubicBezTo>
                    <a:pt x="91" y="68"/>
                    <a:pt x="91" y="68"/>
                    <a:pt x="91" y="68"/>
                  </a:cubicBezTo>
                  <a:lnTo>
                    <a:pt x="91" y="0"/>
                  </a:lnTo>
                  <a:close/>
                  <a:moveTo>
                    <a:pt x="72" y="70"/>
                  </a:moveTo>
                  <a:cubicBezTo>
                    <a:pt x="71" y="85"/>
                    <a:pt x="58" y="96"/>
                    <a:pt x="43" y="94"/>
                  </a:cubicBezTo>
                  <a:cubicBezTo>
                    <a:pt x="32" y="93"/>
                    <a:pt x="22" y="83"/>
                    <a:pt x="21" y="72"/>
                  </a:cubicBezTo>
                  <a:cubicBezTo>
                    <a:pt x="19" y="56"/>
                    <a:pt x="31" y="43"/>
                    <a:pt x="46" y="43"/>
                  </a:cubicBezTo>
                  <a:cubicBezTo>
                    <a:pt x="60" y="43"/>
                    <a:pt x="71" y="54"/>
                    <a:pt x="72" y="67"/>
                  </a:cubicBezTo>
                  <a:lnTo>
                    <a:pt x="72"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180" fontAlgn="auto">
                <a:spcBef>
                  <a:spcPts val="0"/>
                </a:spcBef>
                <a:spcAft>
                  <a:spcPts val="0"/>
                </a:spcAft>
                <a:buClr>
                  <a:prstClr val="black"/>
                </a:buClr>
              </a:pPr>
              <a:endParaRPr lang="en-US" sz="2096" dirty="0">
                <a:solidFill>
                  <a:prstClr val="black"/>
                </a:solidFill>
                <a:latin typeface="Arial"/>
              </a:endParaRPr>
            </a:p>
          </p:txBody>
        </p:sp>
        <p:sp>
          <p:nvSpPr>
            <p:cNvPr id="36" name="Freeform 10"/>
            <p:cNvSpPr>
              <a:spLocks noEditPoints="1"/>
            </p:cNvSpPr>
            <p:nvPr userDrawn="1"/>
          </p:nvSpPr>
          <p:spPr bwMode="auto">
            <a:xfrm>
              <a:off x="9912616" y="6239252"/>
              <a:ext cx="338138" cy="336550"/>
            </a:xfrm>
            <a:custGeom>
              <a:avLst/>
              <a:gdLst>
                <a:gd name="T0" fmla="*/ 45 w 90"/>
                <a:gd name="T1" fmla="*/ 0 h 89"/>
                <a:gd name="T2" fmla="*/ 0 w 90"/>
                <a:gd name="T3" fmla="*/ 45 h 89"/>
                <a:gd name="T4" fmla="*/ 45 w 90"/>
                <a:gd name="T5" fmla="*/ 89 h 89"/>
                <a:gd name="T6" fmla="*/ 90 w 90"/>
                <a:gd name="T7" fmla="*/ 45 h 89"/>
                <a:gd name="T8" fmla="*/ 45 w 90"/>
                <a:gd name="T9" fmla="*/ 0 h 89"/>
                <a:gd name="T10" fmla="*/ 45 w 90"/>
                <a:gd name="T11" fmla="*/ 70 h 89"/>
                <a:gd name="T12" fmla="*/ 19 w 90"/>
                <a:gd name="T13" fmla="*/ 45 h 89"/>
                <a:gd name="T14" fmla="*/ 45 w 90"/>
                <a:gd name="T15" fmla="*/ 19 h 89"/>
                <a:gd name="T16" fmla="*/ 71 w 90"/>
                <a:gd name="T17" fmla="*/ 45 h 89"/>
                <a:gd name="T18" fmla="*/ 45 w 90"/>
                <a:gd name="T19" fmla="*/ 7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0" h="89">
                  <a:moveTo>
                    <a:pt x="45" y="0"/>
                  </a:moveTo>
                  <a:cubicBezTo>
                    <a:pt x="20" y="0"/>
                    <a:pt x="0" y="20"/>
                    <a:pt x="0" y="45"/>
                  </a:cubicBezTo>
                  <a:cubicBezTo>
                    <a:pt x="0" y="69"/>
                    <a:pt x="20" y="89"/>
                    <a:pt x="45" y="89"/>
                  </a:cubicBezTo>
                  <a:cubicBezTo>
                    <a:pt x="70" y="89"/>
                    <a:pt x="90" y="69"/>
                    <a:pt x="90" y="45"/>
                  </a:cubicBezTo>
                  <a:cubicBezTo>
                    <a:pt x="90" y="20"/>
                    <a:pt x="70" y="0"/>
                    <a:pt x="45" y="0"/>
                  </a:cubicBezTo>
                  <a:close/>
                  <a:moveTo>
                    <a:pt x="45" y="70"/>
                  </a:moveTo>
                  <a:cubicBezTo>
                    <a:pt x="31" y="70"/>
                    <a:pt x="19" y="59"/>
                    <a:pt x="19" y="45"/>
                  </a:cubicBezTo>
                  <a:cubicBezTo>
                    <a:pt x="19" y="30"/>
                    <a:pt x="31" y="19"/>
                    <a:pt x="45" y="19"/>
                  </a:cubicBezTo>
                  <a:cubicBezTo>
                    <a:pt x="59" y="19"/>
                    <a:pt x="71" y="30"/>
                    <a:pt x="71" y="45"/>
                  </a:cubicBezTo>
                  <a:cubicBezTo>
                    <a:pt x="71" y="59"/>
                    <a:pt x="59" y="70"/>
                    <a:pt x="45" y="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180" fontAlgn="auto">
                <a:spcBef>
                  <a:spcPts val="0"/>
                </a:spcBef>
                <a:spcAft>
                  <a:spcPts val="0"/>
                </a:spcAft>
                <a:buClr>
                  <a:prstClr val="black"/>
                </a:buClr>
              </a:pPr>
              <a:endParaRPr lang="en-US" sz="2096" dirty="0">
                <a:solidFill>
                  <a:prstClr val="black"/>
                </a:solidFill>
                <a:latin typeface="Arial"/>
              </a:endParaRPr>
            </a:p>
          </p:txBody>
        </p:sp>
      </p:grpSp>
    </p:spTree>
    <p:extLst>
      <p:ext uri="{BB962C8B-B14F-4D97-AF65-F5344CB8AC3E}">
        <p14:creationId xmlns:p14="http://schemas.microsoft.com/office/powerpoint/2010/main" val="107065958"/>
      </p:ext>
    </p:extLst>
  </p:cSld>
  <p:clrMapOvr>
    <a:masterClrMapping/>
  </p:clrMapOvr>
</p:sldLayout>
</file>

<file path=ppt/slideLayouts/slideLayout425.xml><?xml version="1.0" encoding="utf-8"?>
<p:sldLayout xmlns:a="http://schemas.openxmlformats.org/drawingml/2006/main" xmlns:r="http://schemas.openxmlformats.org/officeDocument/2006/relationships" xmlns:p="http://schemas.openxmlformats.org/presentationml/2006/main" showMasterSp="0" preserve="1" userDrawn="1">
  <p:cSld name="End Slide Blue">
    <p:bg>
      <p:bgPr>
        <a:solidFill>
          <a:schemeClr val="accent1"/>
        </a:soli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647836" y="1338889"/>
            <a:ext cx="7198125" cy="795416"/>
          </a:xfrm>
        </p:spPr>
        <p:txBody>
          <a:bodyPr/>
          <a:lstStyle>
            <a:lvl1pPr>
              <a:defRPr sz="2895">
                <a:solidFill>
                  <a:srgbClr val="FBD9CA"/>
                </a:solidFill>
              </a:defRPr>
            </a:lvl1pPr>
          </a:lstStyle>
          <a:p>
            <a:r>
              <a:rPr lang="en-GB" dirty="0"/>
              <a:t>Click to edit Master title style</a:t>
            </a:r>
          </a:p>
        </p:txBody>
      </p:sp>
      <p:sp>
        <p:nvSpPr>
          <p:cNvPr id="3" name="Subtitle 2"/>
          <p:cNvSpPr>
            <a:spLocks noGrp="1"/>
          </p:cNvSpPr>
          <p:nvPr>
            <p:ph type="subTitle" idx="1"/>
          </p:nvPr>
        </p:nvSpPr>
        <p:spPr>
          <a:xfrm>
            <a:off x="647836" y="2133120"/>
            <a:ext cx="7198125" cy="719833"/>
          </a:xfrm>
        </p:spPr>
        <p:txBody>
          <a:bodyPr/>
          <a:lstStyle>
            <a:lvl1pPr marL="0" indent="0" algn="l">
              <a:spcBef>
                <a:spcPts val="0"/>
              </a:spcBef>
              <a:buNone/>
              <a:defRPr b="1">
                <a:solidFill>
                  <a:srgbClr val="FFFFFF"/>
                </a:solidFill>
              </a:defRPr>
            </a:lvl1pPr>
            <a:lvl2pPr marL="543591" indent="0" algn="ctr">
              <a:buNone/>
              <a:defRPr>
                <a:solidFill>
                  <a:schemeClr val="tx1">
                    <a:tint val="75000"/>
                  </a:schemeClr>
                </a:solidFill>
              </a:defRPr>
            </a:lvl2pPr>
            <a:lvl3pPr marL="1087180" indent="0" algn="ctr">
              <a:buNone/>
              <a:defRPr>
                <a:solidFill>
                  <a:schemeClr val="tx1">
                    <a:tint val="75000"/>
                  </a:schemeClr>
                </a:solidFill>
              </a:defRPr>
            </a:lvl3pPr>
            <a:lvl4pPr marL="1630769" indent="0" algn="ctr">
              <a:buNone/>
              <a:defRPr>
                <a:solidFill>
                  <a:schemeClr val="tx1">
                    <a:tint val="75000"/>
                  </a:schemeClr>
                </a:solidFill>
              </a:defRPr>
            </a:lvl4pPr>
            <a:lvl5pPr marL="2174359" indent="0" algn="ctr">
              <a:buNone/>
              <a:defRPr>
                <a:solidFill>
                  <a:schemeClr val="tx1">
                    <a:tint val="75000"/>
                  </a:schemeClr>
                </a:solidFill>
              </a:defRPr>
            </a:lvl5pPr>
            <a:lvl6pPr marL="2717951" indent="0" algn="ctr">
              <a:buNone/>
              <a:defRPr>
                <a:solidFill>
                  <a:schemeClr val="tx1">
                    <a:tint val="75000"/>
                  </a:schemeClr>
                </a:solidFill>
              </a:defRPr>
            </a:lvl6pPr>
            <a:lvl7pPr marL="3261540" indent="0" algn="ctr">
              <a:buNone/>
              <a:defRPr>
                <a:solidFill>
                  <a:schemeClr val="tx1">
                    <a:tint val="75000"/>
                  </a:schemeClr>
                </a:solidFill>
              </a:defRPr>
            </a:lvl7pPr>
            <a:lvl8pPr marL="3805130" indent="0" algn="ctr">
              <a:buNone/>
              <a:defRPr>
                <a:solidFill>
                  <a:schemeClr val="tx1">
                    <a:tint val="75000"/>
                  </a:schemeClr>
                </a:solidFill>
              </a:defRPr>
            </a:lvl8pPr>
            <a:lvl9pPr marL="4348720" indent="0" algn="ctr">
              <a:buNone/>
              <a:defRPr>
                <a:solidFill>
                  <a:schemeClr val="tx1">
                    <a:tint val="75000"/>
                  </a:schemeClr>
                </a:solidFill>
              </a:defRPr>
            </a:lvl9pPr>
          </a:lstStyle>
          <a:p>
            <a:r>
              <a:rPr lang="en-GB" dirty="0"/>
              <a:t>Click to edit Master subtitle style</a:t>
            </a:r>
          </a:p>
        </p:txBody>
      </p:sp>
      <p:sp>
        <p:nvSpPr>
          <p:cNvPr id="6" name="Text Placeholder 5"/>
          <p:cNvSpPr>
            <a:spLocks noGrp="1"/>
          </p:cNvSpPr>
          <p:nvPr>
            <p:ph type="body" sz="quarter" idx="10" hasCustomPrompt="1"/>
          </p:nvPr>
        </p:nvSpPr>
        <p:spPr>
          <a:xfrm>
            <a:off x="647837" y="3095284"/>
            <a:ext cx="1799756" cy="1259708"/>
          </a:xfrm>
        </p:spPr>
        <p:txBody>
          <a:bodyPr>
            <a:noAutofit/>
          </a:bodyPr>
          <a:lstStyle>
            <a:lvl1pPr marL="0" indent="0">
              <a:spcBef>
                <a:spcPts val="0"/>
              </a:spcBef>
              <a:buNone/>
              <a:defRPr sz="900">
                <a:solidFill>
                  <a:schemeClr val="bg1"/>
                </a:solidFill>
              </a:defRPr>
            </a:lvl1pPr>
            <a:lvl2pPr marL="256815" indent="0">
              <a:buNone/>
              <a:defRPr sz="900">
                <a:solidFill>
                  <a:schemeClr val="bg1"/>
                </a:solidFill>
              </a:defRPr>
            </a:lvl2pPr>
            <a:lvl3pPr marL="513629" indent="0">
              <a:buNone/>
              <a:defRPr sz="900">
                <a:solidFill>
                  <a:schemeClr val="bg1"/>
                </a:solidFill>
              </a:defRPr>
            </a:lvl3pPr>
            <a:lvl4pPr marL="770444" indent="0">
              <a:buNone/>
              <a:defRPr sz="900">
                <a:solidFill>
                  <a:schemeClr val="bg1"/>
                </a:solidFill>
              </a:defRPr>
            </a:lvl4pPr>
            <a:lvl5pPr marL="1027257" indent="0">
              <a:buNone/>
              <a:defRPr sz="900">
                <a:solidFill>
                  <a:schemeClr val="bg1"/>
                </a:solidFill>
              </a:defRPr>
            </a:lvl5pPr>
          </a:lstStyle>
          <a:p>
            <a:pPr lvl="0"/>
            <a:r>
              <a:rPr lang="en-GB" dirty="0"/>
              <a:t>Disclaimer text</a:t>
            </a:r>
          </a:p>
        </p:txBody>
      </p:sp>
      <p:sp>
        <p:nvSpPr>
          <p:cNvPr id="15" name="Text Placeholder 5"/>
          <p:cNvSpPr>
            <a:spLocks noGrp="1"/>
          </p:cNvSpPr>
          <p:nvPr>
            <p:ph type="body" sz="quarter" idx="11" hasCustomPrompt="1"/>
          </p:nvPr>
        </p:nvSpPr>
        <p:spPr>
          <a:xfrm>
            <a:off x="2712507" y="3095284"/>
            <a:ext cx="1799756" cy="1259708"/>
          </a:xfrm>
        </p:spPr>
        <p:txBody>
          <a:bodyPr>
            <a:noAutofit/>
          </a:bodyPr>
          <a:lstStyle>
            <a:lvl1pPr marL="0" indent="0">
              <a:spcBef>
                <a:spcPts val="0"/>
              </a:spcBef>
              <a:buNone/>
              <a:defRPr sz="900">
                <a:solidFill>
                  <a:schemeClr val="bg1"/>
                </a:solidFill>
              </a:defRPr>
            </a:lvl1pPr>
            <a:lvl2pPr marL="256815" indent="0">
              <a:buNone/>
              <a:defRPr sz="900">
                <a:solidFill>
                  <a:schemeClr val="bg1"/>
                </a:solidFill>
              </a:defRPr>
            </a:lvl2pPr>
            <a:lvl3pPr marL="513629" indent="0">
              <a:buNone/>
              <a:defRPr sz="900">
                <a:solidFill>
                  <a:schemeClr val="bg1"/>
                </a:solidFill>
              </a:defRPr>
            </a:lvl3pPr>
            <a:lvl4pPr marL="770444" indent="0">
              <a:buNone/>
              <a:defRPr sz="900">
                <a:solidFill>
                  <a:schemeClr val="bg1"/>
                </a:solidFill>
              </a:defRPr>
            </a:lvl4pPr>
            <a:lvl5pPr marL="1027257" indent="0">
              <a:buNone/>
              <a:defRPr sz="900">
                <a:solidFill>
                  <a:schemeClr val="bg1"/>
                </a:solidFill>
              </a:defRPr>
            </a:lvl5pPr>
          </a:lstStyle>
          <a:p>
            <a:pPr lvl="0"/>
            <a:r>
              <a:rPr lang="en-GB" dirty="0"/>
              <a:t>Disclaimer text</a:t>
            </a:r>
          </a:p>
        </p:txBody>
      </p:sp>
      <p:grpSp>
        <p:nvGrpSpPr>
          <p:cNvPr id="16" name="Pulse"/>
          <p:cNvGrpSpPr/>
          <p:nvPr userDrawn="1"/>
        </p:nvGrpSpPr>
        <p:grpSpPr>
          <a:xfrm>
            <a:off x="8749614" y="3029846"/>
            <a:ext cx="3445566" cy="3490105"/>
            <a:chOff x="8751888" y="3030538"/>
            <a:chExt cx="3446462" cy="3490913"/>
          </a:xfrm>
          <a:solidFill>
            <a:srgbClr val="0000FF"/>
          </a:solidFill>
        </p:grpSpPr>
        <p:sp>
          <p:nvSpPr>
            <p:cNvPr id="17" name="Freeform 5"/>
            <p:cNvSpPr>
              <a:spLocks/>
            </p:cNvSpPr>
            <p:nvPr userDrawn="1"/>
          </p:nvSpPr>
          <p:spPr bwMode="auto">
            <a:xfrm>
              <a:off x="9196388" y="3902076"/>
              <a:ext cx="449263" cy="1120775"/>
            </a:xfrm>
            <a:custGeom>
              <a:avLst/>
              <a:gdLst>
                <a:gd name="T0" fmla="*/ 71 w 142"/>
                <a:gd name="T1" fmla="*/ 355 h 355"/>
                <a:gd name="T2" fmla="*/ 71 w 142"/>
                <a:gd name="T3" fmla="*/ 355 h 355"/>
                <a:gd name="T4" fmla="*/ 0 w 142"/>
                <a:gd name="T5" fmla="*/ 284 h 355"/>
                <a:gd name="T6" fmla="*/ 0 w 142"/>
                <a:gd name="T7" fmla="*/ 71 h 355"/>
                <a:gd name="T8" fmla="*/ 71 w 142"/>
                <a:gd name="T9" fmla="*/ 0 h 355"/>
                <a:gd name="T10" fmla="*/ 142 w 142"/>
                <a:gd name="T11" fmla="*/ 71 h 355"/>
                <a:gd name="T12" fmla="*/ 142 w 142"/>
                <a:gd name="T13" fmla="*/ 284 h 355"/>
                <a:gd name="T14" fmla="*/ 71 w 142"/>
                <a:gd name="T15" fmla="*/ 355 h 3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2" h="355">
                  <a:moveTo>
                    <a:pt x="71" y="355"/>
                  </a:moveTo>
                  <a:cubicBezTo>
                    <a:pt x="71" y="355"/>
                    <a:pt x="71" y="355"/>
                    <a:pt x="71" y="355"/>
                  </a:cubicBezTo>
                  <a:cubicBezTo>
                    <a:pt x="32" y="355"/>
                    <a:pt x="0" y="323"/>
                    <a:pt x="0" y="284"/>
                  </a:cubicBezTo>
                  <a:cubicBezTo>
                    <a:pt x="0" y="71"/>
                    <a:pt x="0" y="71"/>
                    <a:pt x="0" y="71"/>
                  </a:cubicBezTo>
                  <a:cubicBezTo>
                    <a:pt x="0" y="32"/>
                    <a:pt x="32" y="0"/>
                    <a:pt x="71" y="0"/>
                  </a:cubicBezTo>
                  <a:cubicBezTo>
                    <a:pt x="110" y="0"/>
                    <a:pt x="142" y="32"/>
                    <a:pt x="142" y="71"/>
                  </a:cubicBezTo>
                  <a:cubicBezTo>
                    <a:pt x="142" y="284"/>
                    <a:pt x="142" y="284"/>
                    <a:pt x="142" y="284"/>
                  </a:cubicBezTo>
                  <a:cubicBezTo>
                    <a:pt x="142" y="323"/>
                    <a:pt x="110" y="355"/>
                    <a:pt x="71" y="35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180" fontAlgn="auto">
                <a:spcBef>
                  <a:spcPts val="0"/>
                </a:spcBef>
                <a:spcAft>
                  <a:spcPts val="0"/>
                </a:spcAft>
                <a:buClr>
                  <a:prstClr val="black"/>
                </a:buClr>
              </a:pPr>
              <a:endParaRPr lang="en-GB" sz="2096" dirty="0">
                <a:solidFill>
                  <a:prstClr val="black"/>
                </a:solidFill>
                <a:latin typeface="Arial"/>
              </a:endParaRPr>
            </a:p>
          </p:txBody>
        </p:sp>
        <p:sp>
          <p:nvSpPr>
            <p:cNvPr id="24" name="Freeform 6"/>
            <p:cNvSpPr>
              <a:spLocks/>
            </p:cNvSpPr>
            <p:nvPr userDrawn="1"/>
          </p:nvSpPr>
          <p:spPr bwMode="auto">
            <a:xfrm>
              <a:off x="8751888" y="4551363"/>
              <a:ext cx="265113" cy="449263"/>
            </a:xfrm>
            <a:custGeom>
              <a:avLst/>
              <a:gdLst>
                <a:gd name="T0" fmla="*/ 42 w 84"/>
                <a:gd name="T1" fmla="*/ 142 h 142"/>
                <a:gd name="T2" fmla="*/ 42 w 84"/>
                <a:gd name="T3" fmla="*/ 142 h 142"/>
                <a:gd name="T4" fmla="*/ 0 w 84"/>
                <a:gd name="T5" fmla="*/ 99 h 142"/>
                <a:gd name="T6" fmla="*/ 0 w 84"/>
                <a:gd name="T7" fmla="*/ 42 h 142"/>
                <a:gd name="T8" fmla="*/ 42 w 84"/>
                <a:gd name="T9" fmla="*/ 0 h 142"/>
                <a:gd name="T10" fmla="*/ 84 w 84"/>
                <a:gd name="T11" fmla="*/ 42 h 142"/>
                <a:gd name="T12" fmla="*/ 84 w 84"/>
                <a:gd name="T13" fmla="*/ 99 h 142"/>
                <a:gd name="T14" fmla="*/ 42 w 84"/>
                <a:gd name="T15" fmla="*/ 142 h 1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4" h="142">
                  <a:moveTo>
                    <a:pt x="42" y="142"/>
                  </a:moveTo>
                  <a:cubicBezTo>
                    <a:pt x="42" y="142"/>
                    <a:pt x="42" y="142"/>
                    <a:pt x="42" y="142"/>
                  </a:cubicBezTo>
                  <a:cubicBezTo>
                    <a:pt x="18" y="142"/>
                    <a:pt x="0" y="123"/>
                    <a:pt x="0" y="99"/>
                  </a:cubicBezTo>
                  <a:cubicBezTo>
                    <a:pt x="0" y="42"/>
                    <a:pt x="0" y="42"/>
                    <a:pt x="0" y="42"/>
                  </a:cubicBezTo>
                  <a:cubicBezTo>
                    <a:pt x="0" y="19"/>
                    <a:pt x="18" y="0"/>
                    <a:pt x="42" y="0"/>
                  </a:cubicBezTo>
                  <a:cubicBezTo>
                    <a:pt x="65" y="0"/>
                    <a:pt x="84" y="19"/>
                    <a:pt x="84" y="42"/>
                  </a:cubicBezTo>
                  <a:cubicBezTo>
                    <a:pt x="84" y="99"/>
                    <a:pt x="84" y="99"/>
                    <a:pt x="84" y="99"/>
                  </a:cubicBezTo>
                  <a:cubicBezTo>
                    <a:pt x="84" y="123"/>
                    <a:pt x="65" y="142"/>
                    <a:pt x="42" y="14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180" fontAlgn="auto">
                <a:spcBef>
                  <a:spcPts val="0"/>
                </a:spcBef>
                <a:spcAft>
                  <a:spcPts val="0"/>
                </a:spcAft>
                <a:buClr>
                  <a:prstClr val="black"/>
                </a:buClr>
              </a:pPr>
              <a:endParaRPr lang="en-GB" sz="2096" dirty="0">
                <a:solidFill>
                  <a:prstClr val="black"/>
                </a:solidFill>
                <a:latin typeface="Arial"/>
              </a:endParaRPr>
            </a:p>
          </p:txBody>
        </p:sp>
        <p:sp>
          <p:nvSpPr>
            <p:cNvPr id="25" name="Freeform 7"/>
            <p:cNvSpPr>
              <a:spLocks/>
            </p:cNvSpPr>
            <p:nvPr userDrawn="1"/>
          </p:nvSpPr>
          <p:spPr bwMode="auto">
            <a:xfrm>
              <a:off x="11436350" y="4529138"/>
              <a:ext cx="449263" cy="1117600"/>
            </a:xfrm>
            <a:custGeom>
              <a:avLst/>
              <a:gdLst>
                <a:gd name="T0" fmla="*/ 71 w 142"/>
                <a:gd name="T1" fmla="*/ 354 h 354"/>
                <a:gd name="T2" fmla="*/ 71 w 142"/>
                <a:gd name="T3" fmla="*/ 354 h 354"/>
                <a:gd name="T4" fmla="*/ 0 w 142"/>
                <a:gd name="T5" fmla="*/ 283 h 354"/>
                <a:gd name="T6" fmla="*/ 0 w 142"/>
                <a:gd name="T7" fmla="*/ 71 h 354"/>
                <a:gd name="T8" fmla="*/ 71 w 142"/>
                <a:gd name="T9" fmla="*/ 0 h 354"/>
                <a:gd name="T10" fmla="*/ 142 w 142"/>
                <a:gd name="T11" fmla="*/ 71 h 354"/>
                <a:gd name="T12" fmla="*/ 142 w 142"/>
                <a:gd name="T13" fmla="*/ 283 h 354"/>
                <a:gd name="T14" fmla="*/ 71 w 142"/>
                <a:gd name="T15" fmla="*/ 354 h 35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2" h="354">
                  <a:moveTo>
                    <a:pt x="71" y="354"/>
                  </a:moveTo>
                  <a:cubicBezTo>
                    <a:pt x="71" y="354"/>
                    <a:pt x="71" y="354"/>
                    <a:pt x="71" y="354"/>
                  </a:cubicBezTo>
                  <a:cubicBezTo>
                    <a:pt x="32" y="354"/>
                    <a:pt x="0" y="322"/>
                    <a:pt x="0" y="283"/>
                  </a:cubicBezTo>
                  <a:cubicBezTo>
                    <a:pt x="0" y="71"/>
                    <a:pt x="0" y="71"/>
                    <a:pt x="0" y="71"/>
                  </a:cubicBezTo>
                  <a:cubicBezTo>
                    <a:pt x="0" y="32"/>
                    <a:pt x="32" y="0"/>
                    <a:pt x="71" y="0"/>
                  </a:cubicBezTo>
                  <a:cubicBezTo>
                    <a:pt x="110" y="0"/>
                    <a:pt x="142" y="32"/>
                    <a:pt x="142" y="71"/>
                  </a:cubicBezTo>
                  <a:cubicBezTo>
                    <a:pt x="142" y="283"/>
                    <a:pt x="142" y="283"/>
                    <a:pt x="142" y="283"/>
                  </a:cubicBezTo>
                  <a:cubicBezTo>
                    <a:pt x="142" y="322"/>
                    <a:pt x="110" y="354"/>
                    <a:pt x="71" y="35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180" fontAlgn="auto">
                <a:spcBef>
                  <a:spcPts val="0"/>
                </a:spcBef>
                <a:spcAft>
                  <a:spcPts val="0"/>
                </a:spcAft>
                <a:buClr>
                  <a:prstClr val="black"/>
                </a:buClr>
              </a:pPr>
              <a:endParaRPr lang="en-GB" sz="2096" dirty="0">
                <a:solidFill>
                  <a:prstClr val="black"/>
                </a:solidFill>
                <a:latin typeface="Arial"/>
              </a:endParaRPr>
            </a:p>
          </p:txBody>
        </p:sp>
        <p:sp>
          <p:nvSpPr>
            <p:cNvPr id="26" name="Freeform 8"/>
            <p:cNvSpPr>
              <a:spLocks/>
            </p:cNvSpPr>
            <p:nvPr userDrawn="1"/>
          </p:nvSpPr>
          <p:spPr bwMode="auto">
            <a:xfrm>
              <a:off x="9869488" y="3030538"/>
              <a:ext cx="560388" cy="2506663"/>
            </a:xfrm>
            <a:custGeom>
              <a:avLst/>
              <a:gdLst>
                <a:gd name="T0" fmla="*/ 88 w 177"/>
                <a:gd name="T1" fmla="*/ 794 h 794"/>
                <a:gd name="T2" fmla="*/ 88 w 177"/>
                <a:gd name="T3" fmla="*/ 794 h 794"/>
                <a:gd name="T4" fmla="*/ 0 w 177"/>
                <a:gd name="T5" fmla="*/ 705 h 794"/>
                <a:gd name="T6" fmla="*/ 0 w 177"/>
                <a:gd name="T7" fmla="*/ 89 h 794"/>
                <a:gd name="T8" fmla="*/ 88 w 177"/>
                <a:gd name="T9" fmla="*/ 0 h 794"/>
                <a:gd name="T10" fmla="*/ 177 w 177"/>
                <a:gd name="T11" fmla="*/ 89 h 794"/>
                <a:gd name="T12" fmla="*/ 177 w 177"/>
                <a:gd name="T13" fmla="*/ 705 h 794"/>
                <a:gd name="T14" fmla="*/ 88 w 177"/>
                <a:gd name="T15" fmla="*/ 794 h 7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7" h="794">
                  <a:moveTo>
                    <a:pt x="88" y="794"/>
                  </a:moveTo>
                  <a:cubicBezTo>
                    <a:pt x="88" y="794"/>
                    <a:pt x="88" y="794"/>
                    <a:pt x="88" y="794"/>
                  </a:cubicBezTo>
                  <a:cubicBezTo>
                    <a:pt x="40" y="794"/>
                    <a:pt x="0" y="754"/>
                    <a:pt x="0" y="705"/>
                  </a:cubicBezTo>
                  <a:cubicBezTo>
                    <a:pt x="0" y="89"/>
                    <a:pt x="0" y="89"/>
                    <a:pt x="0" y="89"/>
                  </a:cubicBezTo>
                  <a:cubicBezTo>
                    <a:pt x="0" y="40"/>
                    <a:pt x="40" y="0"/>
                    <a:pt x="88" y="0"/>
                  </a:cubicBezTo>
                  <a:cubicBezTo>
                    <a:pt x="137" y="0"/>
                    <a:pt x="177" y="40"/>
                    <a:pt x="177" y="89"/>
                  </a:cubicBezTo>
                  <a:cubicBezTo>
                    <a:pt x="177" y="705"/>
                    <a:pt x="177" y="705"/>
                    <a:pt x="177" y="705"/>
                  </a:cubicBezTo>
                  <a:cubicBezTo>
                    <a:pt x="177" y="754"/>
                    <a:pt x="137" y="794"/>
                    <a:pt x="88" y="79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180" fontAlgn="auto">
                <a:spcBef>
                  <a:spcPts val="0"/>
                </a:spcBef>
                <a:spcAft>
                  <a:spcPts val="0"/>
                </a:spcAft>
                <a:buClr>
                  <a:prstClr val="black"/>
                </a:buClr>
              </a:pPr>
              <a:endParaRPr lang="en-GB" sz="2096" dirty="0">
                <a:solidFill>
                  <a:prstClr val="black"/>
                </a:solidFill>
                <a:latin typeface="Arial"/>
              </a:endParaRPr>
            </a:p>
          </p:txBody>
        </p:sp>
        <p:sp>
          <p:nvSpPr>
            <p:cNvPr id="27" name="Freeform 9"/>
            <p:cNvSpPr>
              <a:spLocks/>
            </p:cNvSpPr>
            <p:nvPr userDrawn="1"/>
          </p:nvSpPr>
          <p:spPr bwMode="auto">
            <a:xfrm>
              <a:off x="10653713" y="4014788"/>
              <a:ext cx="558800" cy="2506663"/>
            </a:xfrm>
            <a:custGeom>
              <a:avLst/>
              <a:gdLst>
                <a:gd name="T0" fmla="*/ 88 w 177"/>
                <a:gd name="T1" fmla="*/ 794 h 794"/>
                <a:gd name="T2" fmla="*/ 88 w 177"/>
                <a:gd name="T3" fmla="*/ 794 h 794"/>
                <a:gd name="T4" fmla="*/ 0 w 177"/>
                <a:gd name="T5" fmla="*/ 705 h 794"/>
                <a:gd name="T6" fmla="*/ 0 w 177"/>
                <a:gd name="T7" fmla="*/ 88 h 794"/>
                <a:gd name="T8" fmla="*/ 88 w 177"/>
                <a:gd name="T9" fmla="*/ 0 h 794"/>
                <a:gd name="T10" fmla="*/ 177 w 177"/>
                <a:gd name="T11" fmla="*/ 88 h 794"/>
                <a:gd name="T12" fmla="*/ 177 w 177"/>
                <a:gd name="T13" fmla="*/ 705 h 794"/>
                <a:gd name="T14" fmla="*/ 88 w 177"/>
                <a:gd name="T15" fmla="*/ 794 h 7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7" h="794">
                  <a:moveTo>
                    <a:pt x="88" y="794"/>
                  </a:moveTo>
                  <a:cubicBezTo>
                    <a:pt x="88" y="794"/>
                    <a:pt x="88" y="794"/>
                    <a:pt x="88" y="794"/>
                  </a:cubicBezTo>
                  <a:cubicBezTo>
                    <a:pt x="40" y="794"/>
                    <a:pt x="0" y="754"/>
                    <a:pt x="0" y="705"/>
                  </a:cubicBezTo>
                  <a:cubicBezTo>
                    <a:pt x="0" y="88"/>
                    <a:pt x="0" y="88"/>
                    <a:pt x="0" y="88"/>
                  </a:cubicBezTo>
                  <a:cubicBezTo>
                    <a:pt x="0" y="40"/>
                    <a:pt x="40" y="0"/>
                    <a:pt x="88" y="0"/>
                  </a:cubicBezTo>
                  <a:cubicBezTo>
                    <a:pt x="137" y="0"/>
                    <a:pt x="177" y="40"/>
                    <a:pt x="177" y="88"/>
                  </a:cubicBezTo>
                  <a:cubicBezTo>
                    <a:pt x="177" y="705"/>
                    <a:pt x="177" y="705"/>
                    <a:pt x="177" y="705"/>
                  </a:cubicBezTo>
                  <a:cubicBezTo>
                    <a:pt x="177" y="754"/>
                    <a:pt x="137" y="794"/>
                    <a:pt x="88" y="79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180" fontAlgn="auto">
                <a:spcBef>
                  <a:spcPts val="0"/>
                </a:spcBef>
                <a:spcAft>
                  <a:spcPts val="0"/>
                </a:spcAft>
                <a:buClr>
                  <a:prstClr val="black"/>
                </a:buClr>
              </a:pPr>
              <a:endParaRPr lang="en-GB" sz="2096" dirty="0">
                <a:solidFill>
                  <a:prstClr val="black"/>
                </a:solidFill>
                <a:latin typeface="Arial"/>
              </a:endParaRPr>
            </a:p>
          </p:txBody>
        </p:sp>
        <p:sp>
          <p:nvSpPr>
            <p:cNvPr id="28" name="Freeform 10"/>
            <p:cNvSpPr>
              <a:spLocks/>
            </p:cNvSpPr>
            <p:nvPr userDrawn="1"/>
          </p:nvSpPr>
          <p:spPr bwMode="auto">
            <a:xfrm>
              <a:off x="12058650" y="4551363"/>
              <a:ext cx="139700" cy="449263"/>
            </a:xfrm>
            <a:custGeom>
              <a:avLst/>
              <a:gdLst>
                <a:gd name="T0" fmla="*/ 44 w 44"/>
                <a:gd name="T1" fmla="*/ 0 h 142"/>
                <a:gd name="T2" fmla="*/ 0 w 44"/>
                <a:gd name="T3" fmla="*/ 42 h 142"/>
                <a:gd name="T4" fmla="*/ 0 w 44"/>
                <a:gd name="T5" fmla="*/ 99 h 142"/>
                <a:gd name="T6" fmla="*/ 44 w 44"/>
                <a:gd name="T7" fmla="*/ 142 h 142"/>
                <a:gd name="T8" fmla="*/ 44 w 44"/>
                <a:gd name="T9" fmla="*/ 0 h 142"/>
              </a:gdLst>
              <a:ahLst/>
              <a:cxnLst>
                <a:cxn ang="0">
                  <a:pos x="T0" y="T1"/>
                </a:cxn>
                <a:cxn ang="0">
                  <a:pos x="T2" y="T3"/>
                </a:cxn>
                <a:cxn ang="0">
                  <a:pos x="T4" y="T5"/>
                </a:cxn>
                <a:cxn ang="0">
                  <a:pos x="T6" y="T7"/>
                </a:cxn>
                <a:cxn ang="0">
                  <a:pos x="T8" y="T9"/>
                </a:cxn>
              </a:cxnLst>
              <a:rect l="0" t="0" r="r" b="b"/>
              <a:pathLst>
                <a:path w="44" h="142">
                  <a:moveTo>
                    <a:pt x="44" y="0"/>
                  </a:moveTo>
                  <a:cubicBezTo>
                    <a:pt x="20" y="0"/>
                    <a:pt x="0" y="19"/>
                    <a:pt x="0" y="42"/>
                  </a:cubicBezTo>
                  <a:cubicBezTo>
                    <a:pt x="0" y="99"/>
                    <a:pt x="0" y="99"/>
                    <a:pt x="0" y="99"/>
                  </a:cubicBezTo>
                  <a:cubicBezTo>
                    <a:pt x="0" y="123"/>
                    <a:pt x="20" y="142"/>
                    <a:pt x="44" y="142"/>
                  </a:cubicBezTo>
                  <a:lnTo>
                    <a:pt x="4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180" fontAlgn="auto">
                <a:spcBef>
                  <a:spcPts val="0"/>
                </a:spcBef>
                <a:spcAft>
                  <a:spcPts val="0"/>
                </a:spcAft>
                <a:buClr>
                  <a:prstClr val="black"/>
                </a:buClr>
              </a:pPr>
              <a:endParaRPr lang="en-GB" sz="2096" dirty="0">
                <a:solidFill>
                  <a:prstClr val="black"/>
                </a:solidFill>
                <a:latin typeface="Arial"/>
              </a:endParaRPr>
            </a:p>
          </p:txBody>
        </p:sp>
      </p:grpSp>
      <p:grpSp>
        <p:nvGrpSpPr>
          <p:cNvPr id="18" name="Logotype"/>
          <p:cNvGrpSpPr/>
          <p:nvPr userDrawn="1"/>
        </p:nvGrpSpPr>
        <p:grpSpPr>
          <a:xfrm>
            <a:off x="641189" y="530770"/>
            <a:ext cx="1383679" cy="288542"/>
            <a:chOff x="9501453" y="6148765"/>
            <a:chExt cx="2047875" cy="427037"/>
          </a:xfrm>
          <a:solidFill>
            <a:schemeClr val="bg1"/>
          </a:solidFill>
        </p:grpSpPr>
        <p:sp>
          <p:nvSpPr>
            <p:cNvPr id="19" name="Freeform 5"/>
            <p:cNvSpPr>
              <a:spLocks noEditPoints="1"/>
            </p:cNvSpPr>
            <p:nvPr userDrawn="1"/>
          </p:nvSpPr>
          <p:spPr bwMode="auto">
            <a:xfrm>
              <a:off x="11206428" y="6231315"/>
              <a:ext cx="342900" cy="344487"/>
            </a:xfrm>
            <a:custGeom>
              <a:avLst/>
              <a:gdLst>
                <a:gd name="T0" fmla="*/ 43 w 91"/>
                <a:gd name="T1" fmla="*/ 2 h 91"/>
                <a:gd name="T2" fmla="*/ 2 w 91"/>
                <a:gd name="T3" fmla="*/ 44 h 91"/>
                <a:gd name="T4" fmla="*/ 46 w 91"/>
                <a:gd name="T5" fmla="*/ 91 h 91"/>
                <a:gd name="T6" fmla="*/ 74 w 91"/>
                <a:gd name="T7" fmla="*/ 77 h 91"/>
                <a:gd name="T8" fmla="*/ 74 w 91"/>
                <a:gd name="T9" fmla="*/ 90 h 91"/>
                <a:gd name="T10" fmla="*/ 91 w 91"/>
                <a:gd name="T11" fmla="*/ 90 h 91"/>
                <a:gd name="T12" fmla="*/ 91 w 91"/>
                <a:gd name="T13" fmla="*/ 47 h 91"/>
                <a:gd name="T14" fmla="*/ 43 w 91"/>
                <a:gd name="T15" fmla="*/ 2 h 91"/>
                <a:gd name="T16" fmla="*/ 72 w 91"/>
                <a:gd name="T17" fmla="*/ 48 h 91"/>
                <a:gd name="T18" fmla="*/ 43 w 91"/>
                <a:gd name="T19" fmla="*/ 72 h 91"/>
                <a:gd name="T20" fmla="*/ 21 w 91"/>
                <a:gd name="T21" fmla="*/ 50 h 91"/>
                <a:gd name="T22" fmla="*/ 46 w 91"/>
                <a:gd name="T23" fmla="*/ 21 h 91"/>
                <a:gd name="T24" fmla="*/ 72 w 91"/>
                <a:gd name="T25" fmla="*/ 45 h 91"/>
                <a:gd name="T26" fmla="*/ 72 w 91"/>
                <a:gd name="T27" fmla="*/ 48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1" h="91">
                  <a:moveTo>
                    <a:pt x="43" y="2"/>
                  </a:moveTo>
                  <a:cubicBezTo>
                    <a:pt x="21" y="4"/>
                    <a:pt x="3" y="22"/>
                    <a:pt x="2" y="44"/>
                  </a:cubicBezTo>
                  <a:cubicBezTo>
                    <a:pt x="0" y="70"/>
                    <a:pt x="21" y="91"/>
                    <a:pt x="46" y="91"/>
                  </a:cubicBezTo>
                  <a:cubicBezTo>
                    <a:pt x="56" y="91"/>
                    <a:pt x="68" y="87"/>
                    <a:pt x="74" y="77"/>
                  </a:cubicBezTo>
                  <a:cubicBezTo>
                    <a:pt x="74" y="90"/>
                    <a:pt x="74" y="90"/>
                    <a:pt x="74" y="90"/>
                  </a:cubicBezTo>
                  <a:cubicBezTo>
                    <a:pt x="91" y="90"/>
                    <a:pt x="91" y="90"/>
                    <a:pt x="91" y="90"/>
                  </a:cubicBezTo>
                  <a:cubicBezTo>
                    <a:pt x="91" y="47"/>
                    <a:pt x="91" y="47"/>
                    <a:pt x="91" y="47"/>
                  </a:cubicBezTo>
                  <a:cubicBezTo>
                    <a:pt x="91" y="20"/>
                    <a:pt x="69" y="0"/>
                    <a:pt x="43" y="2"/>
                  </a:cubicBezTo>
                  <a:close/>
                  <a:moveTo>
                    <a:pt x="72" y="48"/>
                  </a:moveTo>
                  <a:cubicBezTo>
                    <a:pt x="71" y="63"/>
                    <a:pt x="58" y="74"/>
                    <a:pt x="43" y="72"/>
                  </a:cubicBezTo>
                  <a:cubicBezTo>
                    <a:pt x="32" y="71"/>
                    <a:pt x="22" y="61"/>
                    <a:pt x="21" y="50"/>
                  </a:cubicBezTo>
                  <a:cubicBezTo>
                    <a:pt x="19" y="34"/>
                    <a:pt x="31" y="21"/>
                    <a:pt x="46" y="21"/>
                  </a:cubicBezTo>
                  <a:cubicBezTo>
                    <a:pt x="60" y="21"/>
                    <a:pt x="71" y="32"/>
                    <a:pt x="72" y="45"/>
                  </a:cubicBezTo>
                  <a:lnTo>
                    <a:pt x="72" y="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180" fontAlgn="auto">
                <a:spcBef>
                  <a:spcPts val="0"/>
                </a:spcBef>
                <a:spcAft>
                  <a:spcPts val="0"/>
                </a:spcAft>
                <a:buClr>
                  <a:prstClr val="black"/>
                </a:buClr>
              </a:pPr>
              <a:endParaRPr lang="en-US" sz="2096" dirty="0">
                <a:solidFill>
                  <a:prstClr val="black"/>
                </a:solidFill>
                <a:latin typeface="Arial"/>
              </a:endParaRPr>
            </a:p>
          </p:txBody>
        </p:sp>
        <p:sp>
          <p:nvSpPr>
            <p:cNvPr id="20" name="Freeform 6"/>
            <p:cNvSpPr>
              <a:spLocks noEditPoints="1"/>
            </p:cNvSpPr>
            <p:nvPr userDrawn="1"/>
          </p:nvSpPr>
          <p:spPr bwMode="auto">
            <a:xfrm>
              <a:off x="10849241" y="6236077"/>
              <a:ext cx="334963" cy="339725"/>
            </a:xfrm>
            <a:custGeom>
              <a:avLst/>
              <a:gdLst>
                <a:gd name="T0" fmla="*/ 44 w 89"/>
                <a:gd name="T1" fmla="*/ 1 h 90"/>
                <a:gd name="T2" fmla="*/ 0 w 89"/>
                <a:gd name="T3" fmla="*/ 46 h 90"/>
                <a:gd name="T4" fmla="*/ 45 w 89"/>
                <a:gd name="T5" fmla="*/ 90 h 90"/>
                <a:gd name="T6" fmla="*/ 86 w 89"/>
                <a:gd name="T7" fmla="*/ 63 h 90"/>
                <a:gd name="T8" fmla="*/ 69 w 89"/>
                <a:gd name="T9" fmla="*/ 58 h 90"/>
                <a:gd name="T10" fmla="*/ 50 w 89"/>
                <a:gd name="T11" fmla="*/ 72 h 90"/>
                <a:gd name="T12" fmla="*/ 22 w 89"/>
                <a:gd name="T13" fmla="*/ 59 h 90"/>
                <a:gd name="T14" fmla="*/ 89 w 89"/>
                <a:gd name="T15" fmla="*/ 41 h 90"/>
                <a:gd name="T16" fmla="*/ 44 w 89"/>
                <a:gd name="T17" fmla="*/ 1 h 90"/>
                <a:gd name="T18" fmla="*/ 19 w 89"/>
                <a:gd name="T19" fmla="*/ 44 h 90"/>
                <a:gd name="T20" fmla="*/ 36 w 89"/>
                <a:gd name="T21" fmla="*/ 19 h 90"/>
                <a:gd name="T22" fmla="*/ 67 w 89"/>
                <a:gd name="T23" fmla="*/ 31 h 90"/>
                <a:gd name="T24" fmla="*/ 19 w 89"/>
                <a:gd name="T25" fmla="*/ 44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9" h="90">
                  <a:moveTo>
                    <a:pt x="44" y="1"/>
                  </a:moveTo>
                  <a:cubicBezTo>
                    <a:pt x="20" y="2"/>
                    <a:pt x="0" y="20"/>
                    <a:pt x="0" y="46"/>
                  </a:cubicBezTo>
                  <a:cubicBezTo>
                    <a:pt x="0" y="70"/>
                    <a:pt x="20" y="90"/>
                    <a:pt x="45" y="90"/>
                  </a:cubicBezTo>
                  <a:cubicBezTo>
                    <a:pt x="62" y="90"/>
                    <a:pt x="79" y="80"/>
                    <a:pt x="86" y="63"/>
                  </a:cubicBezTo>
                  <a:cubicBezTo>
                    <a:pt x="69" y="58"/>
                    <a:pt x="69" y="58"/>
                    <a:pt x="69" y="58"/>
                  </a:cubicBezTo>
                  <a:cubicBezTo>
                    <a:pt x="66" y="65"/>
                    <a:pt x="58" y="71"/>
                    <a:pt x="50" y="72"/>
                  </a:cubicBezTo>
                  <a:cubicBezTo>
                    <a:pt x="38" y="75"/>
                    <a:pt x="26" y="67"/>
                    <a:pt x="22" y="59"/>
                  </a:cubicBezTo>
                  <a:cubicBezTo>
                    <a:pt x="89" y="41"/>
                    <a:pt x="89" y="41"/>
                    <a:pt x="89" y="41"/>
                  </a:cubicBezTo>
                  <a:cubicBezTo>
                    <a:pt x="87" y="24"/>
                    <a:pt x="72" y="0"/>
                    <a:pt x="44" y="1"/>
                  </a:cubicBezTo>
                  <a:close/>
                  <a:moveTo>
                    <a:pt x="19" y="44"/>
                  </a:moveTo>
                  <a:cubicBezTo>
                    <a:pt x="19" y="34"/>
                    <a:pt x="24" y="24"/>
                    <a:pt x="36" y="19"/>
                  </a:cubicBezTo>
                  <a:cubicBezTo>
                    <a:pt x="50" y="14"/>
                    <a:pt x="62" y="21"/>
                    <a:pt x="67" y="31"/>
                  </a:cubicBezTo>
                  <a:lnTo>
                    <a:pt x="19" y="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180" fontAlgn="auto">
                <a:spcBef>
                  <a:spcPts val="0"/>
                </a:spcBef>
                <a:spcAft>
                  <a:spcPts val="0"/>
                </a:spcAft>
                <a:buClr>
                  <a:prstClr val="black"/>
                </a:buClr>
              </a:pPr>
              <a:endParaRPr lang="en-US" sz="2096" dirty="0">
                <a:solidFill>
                  <a:prstClr val="black"/>
                </a:solidFill>
                <a:latin typeface="Arial"/>
              </a:endParaRPr>
            </a:p>
          </p:txBody>
        </p:sp>
        <p:sp>
          <p:nvSpPr>
            <p:cNvPr id="21" name="Freeform 7"/>
            <p:cNvSpPr>
              <a:spLocks/>
            </p:cNvSpPr>
            <p:nvPr userDrawn="1"/>
          </p:nvSpPr>
          <p:spPr bwMode="auto">
            <a:xfrm>
              <a:off x="10292028" y="6239252"/>
              <a:ext cx="166688" cy="333375"/>
            </a:xfrm>
            <a:custGeom>
              <a:avLst/>
              <a:gdLst>
                <a:gd name="T0" fmla="*/ 44 w 44"/>
                <a:gd name="T1" fmla="*/ 18 h 88"/>
                <a:gd name="T2" fmla="*/ 44 w 44"/>
                <a:gd name="T3" fmla="*/ 0 h 88"/>
                <a:gd name="T4" fmla="*/ 19 w 44"/>
                <a:gd name="T5" fmla="*/ 13 h 88"/>
                <a:gd name="T6" fmla="*/ 19 w 44"/>
                <a:gd name="T7" fmla="*/ 3 h 88"/>
                <a:gd name="T8" fmla="*/ 0 w 44"/>
                <a:gd name="T9" fmla="*/ 3 h 88"/>
                <a:gd name="T10" fmla="*/ 0 w 44"/>
                <a:gd name="T11" fmla="*/ 44 h 88"/>
                <a:gd name="T12" fmla="*/ 0 w 44"/>
                <a:gd name="T13" fmla="*/ 88 h 88"/>
                <a:gd name="T14" fmla="*/ 20 w 44"/>
                <a:gd name="T15" fmla="*/ 88 h 88"/>
                <a:gd name="T16" fmla="*/ 20 w 44"/>
                <a:gd name="T17" fmla="*/ 46 h 88"/>
                <a:gd name="T18" fmla="*/ 44 w 44"/>
                <a:gd name="T19" fmla="*/ 1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 h="88">
                  <a:moveTo>
                    <a:pt x="44" y="18"/>
                  </a:moveTo>
                  <a:cubicBezTo>
                    <a:pt x="44" y="0"/>
                    <a:pt x="44" y="0"/>
                    <a:pt x="44" y="0"/>
                  </a:cubicBezTo>
                  <a:cubicBezTo>
                    <a:pt x="28" y="0"/>
                    <a:pt x="22" y="8"/>
                    <a:pt x="19" y="13"/>
                  </a:cubicBezTo>
                  <a:cubicBezTo>
                    <a:pt x="19" y="3"/>
                    <a:pt x="19" y="3"/>
                    <a:pt x="19" y="3"/>
                  </a:cubicBezTo>
                  <a:cubicBezTo>
                    <a:pt x="0" y="3"/>
                    <a:pt x="0" y="3"/>
                    <a:pt x="0" y="3"/>
                  </a:cubicBezTo>
                  <a:cubicBezTo>
                    <a:pt x="0" y="44"/>
                    <a:pt x="0" y="44"/>
                    <a:pt x="0" y="44"/>
                  </a:cubicBezTo>
                  <a:cubicBezTo>
                    <a:pt x="0" y="88"/>
                    <a:pt x="0" y="88"/>
                    <a:pt x="0" y="88"/>
                  </a:cubicBezTo>
                  <a:cubicBezTo>
                    <a:pt x="20" y="88"/>
                    <a:pt x="20" y="88"/>
                    <a:pt x="20" y="88"/>
                  </a:cubicBezTo>
                  <a:cubicBezTo>
                    <a:pt x="20" y="62"/>
                    <a:pt x="20" y="62"/>
                    <a:pt x="20" y="46"/>
                  </a:cubicBezTo>
                  <a:cubicBezTo>
                    <a:pt x="20" y="26"/>
                    <a:pt x="31" y="19"/>
                    <a:pt x="44"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180" fontAlgn="auto">
                <a:spcBef>
                  <a:spcPts val="0"/>
                </a:spcBef>
                <a:spcAft>
                  <a:spcPts val="0"/>
                </a:spcAft>
                <a:buClr>
                  <a:prstClr val="black"/>
                </a:buClr>
              </a:pPr>
              <a:endParaRPr lang="en-US" sz="2096" dirty="0">
                <a:solidFill>
                  <a:prstClr val="black"/>
                </a:solidFill>
                <a:latin typeface="Arial"/>
              </a:endParaRPr>
            </a:p>
          </p:txBody>
        </p:sp>
        <p:sp>
          <p:nvSpPr>
            <p:cNvPr id="22" name="Freeform 8"/>
            <p:cNvSpPr>
              <a:spLocks/>
            </p:cNvSpPr>
            <p:nvPr userDrawn="1"/>
          </p:nvSpPr>
          <p:spPr bwMode="auto">
            <a:xfrm>
              <a:off x="9501453" y="6182102"/>
              <a:ext cx="369888" cy="390525"/>
            </a:xfrm>
            <a:custGeom>
              <a:avLst/>
              <a:gdLst>
                <a:gd name="T0" fmla="*/ 185 w 233"/>
                <a:gd name="T1" fmla="*/ 165 h 246"/>
                <a:gd name="T2" fmla="*/ 48 w 233"/>
                <a:gd name="T3" fmla="*/ 0 h 246"/>
                <a:gd name="T4" fmla="*/ 0 w 233"/>
                <a:gd name="T5" fmla="*/ 0 h 246"/>
                <a:gd name="T6" fmla="*/ 0 w 233"/>
                <a:gd name="T7" fmla="*/ 246 h 246"/>
                <a:gd name="T8" fmla="*/ 50 w 233"/>
                <a:gd name="T9" fmla="*/ 246 h 246"/>
                <a:gd name="T10" fmla="*/ 50 w 233"/>
                <a:gd name="T11" fmla="*/ 81 h 246"/>
                <a:gd name="T12" fmla="*/ 190 w 233"/>
                <a:gd name="T13" fmla="*/ 246 h 246"/>
                <a:gd name="T14" fmla="*/ 233 w 233"/>
                <a:gd name="T15" fmla="*/ 246 h 246"/>
                <a:gd name="T16" fmla="*/ 233 w 233"/>
                <a:gd name="T17" fmla="*/ 0 h 246"/>
                <a:gd name="T18" fmla="*/ 185 w 233"/>
                <a:gd name="T19" fmla="*/ 0 h 246"/>
                <a:gd name="T20" fmla="*/ 185 w 233"/>
                <a:gd name="T21" fmla="*/ 165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3" h="246">
                  <a:moveTo>
                    <a:pt x="185" y="165"/>
                  </a:moveTo>
                  <a:lnTo>
                    <a:pt x="48" y="0"/>
                  </a:lnTo>
                  <a:lnTo>
                    <a:pt x="0" y="0"/>
                  </a:lnTo>
                  <a:lnTo>
                    <a:pt x="0" y="246"/>
                  </a:lnTo>
                  <a:lnTo>
                    <a:pt x="50" y="246"/>
                  </a:lnTo>
                  <a:lnTo>
                    <a:pt x="50" y="81"/>
                  </a:lnTo>
                  <a:lnTo>
                    <a:pt x="190" y="246"/>
                  </a:lnTo>
                  <a:lnTo>
                    <a:pt x="233" y="246"/>
                  </a:lnTo>
                  <a:lnTo>
                    <a:pt x="233" y="0"/>
                  </a:lnTo>
                  <a:lnTo>
                    <a:pt x="185" y="0"/>
                  </a:lnTo>
                  <a:lnTo>
                    <a:pt x="185" y="16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180" fontAlgn="auto">
                <a:spcBef>
                  <a:spcPts val="0"/>
                </a:spcBef>
                <a:spcAft>
                  <a:spcPts val="0"/>
                </a:spcAft>
                <a:buClr>
                  <a:prstClr val="black"/>
                </a:buClr>
              </a:pPr>
              <a:endParaRPr lang="en-US" sz="2096" dirty="0">
                <a:solidFill>
                  <a:prstClr val="black"/>
                </a:solidFill>
                <a:latin typeface="Arial"/>
              </a:endParaRPr>
            </a:p>
          </p:txBody>
        </p:sp>
        <p:sp>
          <p:nvSpPr>
            <p:cNvPr id="23" name="Freeform 9"/>
            <p:cNvSpPr>
              <a:spLocks noEditPoints="1"/>
            </p:cNvSpPr>
            <p:nvPr userDrawn="1"/>
          </p:nvSpPr>
          <p:spPr bwMode="auto">
            <a:xfrm>
              <a:off x="10461891" y="6148765"/>
              <a:ext cx="342900" cy="427037"/>
            </a:xfrm>
            <a:custGeom>
              <a:avLst/>
              <a:gdLst>
                <a:gd name="T0" fmla="*/ 91 w 91"/>
                <a:gd name="T1" fmla="*/ 0 h 113"/>
                <a:gd name="T2" fmla="*/ 73 w 91"/>
                <a:gd name="T3" fmla="*/ 0 h 113"/>
                <a:gd name="T4" fmla="*/ 73 w 91"/>
                <a:gd name="T5" fmla="*/ 34 h 113"/>
                <a:gd name="T6" fmla="*/ 43 w 91"/>
                <a:gd name="T7" fmla="*/ 24 h 113"/>
                <a:gd name="T8" fmla="*/ 2 w 91"/>
                <a:gd name="T9" fmla="*/ 66 h 113"/>
                <a:gd name="T10" fmla="*/ 46 w 91"/>
                <a:gd name="T11" fmla="*/ 113 h 113"/>
                <a:gd name="T12" fmla="*/ 74 w 91"/>
                <a:gd name="T13" fmla="*/ 101 h 113"/>
                <a:gd name="T14" fmla="*/ 74 w 91"/>
                <a:gd name="T15" fmla="*/ 112 h 113"/>
                <a:gd name="T16" fmla="*/ 91 w 91"/>
                <a:gd name="T17" fmla="*/ 112 h 113"/>
                <a:gd name="T18" fmla="*/ 91 w 91"/>
                <a:gd name="T19" fmla="*/ 69 h 113"/>
                <a:gd name="T20" fmla="*/ 91 w 91"/>
                <a:gd name="T21" fmla="*/ 69 h 113"/>
                <a:gd name="T22" fmla="*/ 91 w 91"/>
                <a:gd name="T23" fmla="*/ 68 h 113"/>
                <a:gd name="T24" fmla="*/ 91 w 91"/>
                <a:gd name="T25" fmla="*/ 0 h 113"/>
                <a:gd name="T26" fmla="*/ 72 w 91"/>
                <a:gd name="T27" fmla="*/ 70 h 113"/>
                <a:gd name="T28" fmla="*/ 43 w 91"/>
                <a:gd name="T29" fmla="*/ 94 h 113"/>
                <a:gd name="T30" fmla="*/ 21 w 91"/>
                <a:gd name="T31" fmla="*/ 72 h 113"/>
                <a:gd name="T32" fmla="*/ 46 w 91"/>
                <a:gd name="T33" fmla="*/ 43 h 113"/>
                <a:gd name="T34" fmla="*/ 72 w 91"/>
                <a:gd name="T35" fmla="*/ 67 h 113"/>
                <a:gd name="T36" fmla="*/ 72 w 91"/>
                <a:gd name="T37" fmla="*/ 7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1" h="113">
                  <a:moveTo>
                    <a:pt x="91" y="0"/>
                  </a:moveTo>
                  <a:cubicBezTo>
                    <a:pt x="73" y="0"/>
                    <a:pt x="73" y="0"/>
                    <a:pt x="73" y="0"/>
                  </a:cubicBezTo>
                  <a:cubicBezTo>
                    <a:pt x="73" y="34"/>
                    <a:pt x="73" y="34"/>
                    <a:pt x="73" y="34"/>
                  </a:cubicBezTo>
                  <a:cubicBezTo>
                    <a:pt x="68" y="28"/>
                    <a:pt x="55" y="23"/>
                    <a:pt x="43" y="24"/>
                  </a:cubicBezTo>
                  <a:cubicBezTo>
                    <a:pt x="21" y="26"/>
                    <a:pt x="3" y="44"/>
                    <a:pt x="2" y="66"/>
                  </a:cubicBezTo>
                  <a:cubicBezTo>
                    <a:pt x="0" y="92"/>
                    <a:pt x="21" y="113"/>
                    <a:pt x="46" y="113"/>
                  </a:cubicBezTo>
                  <a:cubicBezTo>
                    <a:pt x="56" y="113"/>
                    <a:pt x="69" y="109"/>
                    <a:pt x="74" y="101"/>
                  </a:cubicBezTo>
                  <a:cubicBezTo>
                    <a:pt x="74" y="112"/>
                    <a:pt x="74" y="112"/>
                    <a:pt x="74" y="112"/>
                  </a:cubicBezTo>
                  <a:cubicBezTo>
                    <a:pt x="91" y="112"/>
                    <a:pt x="91" y="112"/>
                    <a:pt x="91" y="112"/>
                  </a:cubicBezTo>
                  <a:cubicBezTo>
                    <a:pt x="91" y="69"/>
                    <a:pt x="91" y="69"/>
                    <a:pt x="91" y="69"/>
                  </a:cubicBezTo>
                  <a:cubicBezTo>
                    <a:pt x="91" y="69"/>
                    <a:pt x="91" y="69"/>
                    <a:pt x="91" y="69"/>
                  </a:cubicBezTo>
                  <a:cubicBezTo>
                    <a:pt x="91" y="68"/>
                    <a:pt x="91" y="68"/>
                    <a:pt x="91" y="68"/>
                  </a:cubicBezTo>
                  <a:lnTo>
                    <a:pt x="91" y="0"/>
                  </a:lnTo>
                  <a:close/>
                  <a:moveTo>
                    <a:pt x="72" y="70"/>
                  </a:moveTo>
                  <a:cubicBezTo>
                    <a:pt x="71" y="85"/>
                    <a:pt x="58" y="96"/>
                    <a:pt x="43" y="94"/>
                  </a:cubicBezTo>
                  <a:cubicBezTo>
                    <a:pt x="32" y="93"/>
                    <a:pt x="22" y="83"/>
                    <a:pt x="21" y="72"/>
                  </a:cubicBezTo>
                  <a:cubicBezTo>
                    <a:pt x="19" y="56"/>
                    <a:pt x="31" y="43"/>
                    <a:pt x="46" y="43"/>
                  </a:cubicBezTo>
                  <a:cubicBezTo>
                    <a:pt x="60" y="43"/>
                    <a:pt x="71" y="54"/>
                    <a:pt x="72" y="67"/>
                  </a:cubicBezTo>
                  <a:lnTo>
                    <a:pt x="72"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180" fontAlgn="auto">
                <a:spcBef>
                  <a:spcPts val="0"/>
                </a:spcBef>
                <a:spcAft>
                  <a:spcPts val="0"/>
                </a:spcAft>
                <a:buClr>
                  <a:prstClr val="black"/>
                </a:buClr>
              </a:pPr>
              <a:endParaRPr lang="en-US" sz="2096" dirty="0">
                <a:solidFill>
                  <a:prstClr val="black"/>
                </a:solidFill>
                <a:latin typeface="Arial"/>
              </a:endParaRPr>
            </a:p>
          </p:txBody>
        </p:sp>
        <p:sp>
          <p:nvSpPr>
            <p:cNvPr id="29" name="Freeform 10"/>
            <p:cNvSpPr>
              <a:spLocks noEditPoints="1"/>
            </p:cNvSpPr>
            <p:nvPr userDrawn="1"/>
          </p:nvSpPr>
          <p:spPr bwMode="auto">
            <a:xfrm>
              <a:off x="9912616" y="6239252"/>
              <a:ext cx="338138" cy="336550"/>
            </a:xfrm>
            <a:custGeom>
              <a:avLst/>
              <a:gdLst>
                <a:gd name="T0" fmla="*/ 45 w 90"/>
                <a:gd name="T1" fmla="*/ 0 h 89"/>
                <a:gd name="T2" fmla="*/ 0 w 90"/>
                <a:gd name="T3" fmla="*/ 45 h 89"/>
                <a:gd name="T4" fmla="*/ 45 w 90"/>
                <a:gd name="T5" fmla="*/ 89 h 89"/>
                <a:gd name="T6" fmla="*/ 90 w 90"/>
                <a:gd name="T7" fmla="*/ 45 h 89"/>
                <a:gd name="T8" fmla="*/ 45 w 90"/>
                <a:gd name="T9" fmla="*/ 0 h 89"/>
                <a:gd name="T10" fmla="*/ 45 w 90"/>
                <a:gd name="T11" fmla="*/ 70 h 89"/>
                <a:gd name="T12" fmla="*/ 19 w 90"/>
                <a:gd name="T13" fmla="*/ 45 h 89"/>
                <a:gd name="T14" fmla="*/ 45 w 90"/>
                <a:gd name="T15" fmla="*/ 19 h 89"/>
                <a:gd name="T16" fmla="*/ 71 w 90"/>
                <a:gd name="T17" fmla="*/ 45 h 89"/>
                <a:gd name="T18" fmla="*/ 45 w 90"/>
                <a:gd name="T19" fmla="*/ 7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0" h="89">
                  <a:moveTo>
                    <a:pt x="45" y="0"/>
                  </a:moveTo>
                  <a:cubicBezTo>
                    <a:pt x="20" y="0"/>
                    <a:pt x="0" y="20"/>
                    <a:pt x="0" y="45"/>
                  </a:cubicBezTo>
                  <a:cubicBezTo>
                    <a:pt x="0" y="69"/>
                    <a:pt x="20" y="89"/>
                    <a:pt x="45" y="89"/>
                  </a:cubicBezTo>
                  <a:cubicBezTo>
                    <a:pt x="70" y="89"/>
                    <a:pt x="90" y="69"/>
                    <a:pt x="90" y="45"/>
                  </a:cubicBezTo>
                  <a:cubicBezTo>
                    <a:pt x="90" y="20"/>
                    <a:pt x="70" y="0"/>
                    <a:pt x="45" y="0"/>
                  </a:cubicBezTo>
                  <a:close/>
                  <a:moveTo>
                    <a:pt x="45" y="70"/>
                  </a:moveTo>
                  <a:cubicBezTo>
                    <a:pt x="31" y="70"/>
                    <a:pt x="19" y="59"/>
                    <a:pt x="19" y="45"/>
                  </a:cubicBezTo>
                  <a:cubicBezTo>
                    <a:pt x="19" y="30"/>
                    <a:pt x="31" y="19"/>
                    <a:pt x="45" y="19"/>
                  </a:cubicBezTo>
                  <a:cubicBezTo>
                    <a:pt x="59" y="19"/>
                    <a:pt x="71" y="30"/>
                    <a:pt x="71" y="45"/>
                  </a:cubicBezTo>
                  <a:cubicBezTo>
                    <a:pt x="71" y="59"/>
                    <a:pt x="59" y="70"/>
                    <a:pt x="45" y="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180" fontAlgn="auto">
                <a:spcBef>
                  <a:spcPts val="0"/>
                </a:spcBef>
                <a:spcAft>
                  <a:spcPts val="0"/>
                </a:spcAft>
                <a:buClr>
                  <a:prstClr val="black"/>
                </a:buClr>
              </a:pPr>
              <a:endParaRPr lang="en-US" sz="2096" dirty="0">
                <a:solidFill>
                  <a:prstClr val="black"/>
                </a:solidFill>
                <a:latin typeface="Arial"/>
              </a:endParaRPr>
            </a:p>
          </p:txBody>
        </p:sp>
      </p:grpSp>
    </p:spTree>
    <p:extLst>
      <p:ext uri="{BB962C8B-B14F-4D97-AF65-F5344CB8AC3E}">
        <p14:creationId xmlns:p14="http://schemas.microsoft.com/office/powerpoint/2010/main" val="331431357"/>
      </p:ext>
    </p:extLst>
  </p:cSld>
  <p:clrMapOvr>
    <a:masterClrMapping/>
  </p:clrMapOvr>
</p:sldLayout>
</file>

<file path=ppt/slideLayouts/slideLayout426.xml><?xml version="1.0" encoding="utf-8"?>
<p:sldLayout xmlns:a="http://schemas.openxmlformats.org/drawingml/2006/main" xmlns:r="http://schemas.openxmlformats.org/officeDocument/2006/relationships" xmlns:p="http://schemas.openxmlformats.org/presentationml/2006/main" preserve="1" userDrawn="1">
  <p:cSld name="2_Three Content">
    <p:spTree>
      <p:nvGrpSpPr>
        <p:cNvPr id="1" name=""/>
        <p:cNvGrpSpPr/>
        <p:nvPr/>
      </p:nvGrpSpPr>
      <p:grpSpPr>
        <a:xfrm>
          <a:off x="0" y="0"/>
          <a:ext cx="0" cy="0"/>
          <a:chOff x="0" y="0"/>
          <a:chExt cx="0" cy="0"/>
        </a:xfrm>
      </p:grpSpPr>
      <p:sp>
        <p:nvSpPr>
          <p:cNvPr id="2" name="Title 1"/>
          <p:cNvSpPr>
            <a:spLocks noGrp="1"/>
          </p:cNvSpPr>
          <p:nvPr>
            <p:ph type="title"/>
          </p:nvPr>
        </p:nvSpPr>
        <p:spPr>
          <a:xfrm>
            <a:off x="647836" y="360000"/>
            <a:ext cx="7198125" cy="720000"/>
          </a:xfrm>
        </p:spPr>
        <p:txBody>
          <a:bodyPr/>
          <a:lstStyle/>
          <a:p>
            <a:r>
              <a:rPr lang="en-GB" dirty="0"/>
              <a:t>Click to edit Master title style</a:t>
            </a:r>
          </a:p>
        </p:txBody>
      </p:sp>
      <p:sp>
        <p:nvSpPr>
          <p:cNvPr id="9" name="Text Placeholder 8"/>
          <p:cNvSpPr>
            <a:spLocks noGrp="1"/>
          </p:cNvSpPr>
          <p:nvPr>
            <p:ph type="body" sz="quarter" idx="14"/>
          </p:nvPr>
        </p:nvSpPr>
        <p:spPr>
          <a:xfrm>
            <a:off x="669754" y="1331693"/>
            <a:ext cx="3491091" cy="2715114"/>
          </a:xfrm>
        </p:spPr>
        <p:txBody>
          <a:body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p>
        </p:txBody>
      </p:sp>
      <p:sp>
        <p:nvSpPr>
          <p:cNvPr id="10" name="Text Placeholder 13"/>
          <p:cNvSpPr>
            <a:spLocks noGrp="1"/>
          </p:cNvSpPr>
          <p:nvPr>
            <p:ph type="body" sz="quarter" idx="19"/>
          </p:nvPr>
        </p:nvSpPr>
        <p:spPr>
          <a:xfrm>
            <a:off x="647832" y="4226862"/>
            <a:ext cx="3491091" cy="233946"/>
          </a:xfrm>
        </p:spPr>
        <p:txBody>
          <a:bodyPr/>
          <a:lstStyle>
            <a:lvl1pPr marL="0" indent="0">
              <a:buNone/>
              <a:defRPr/>
            </a:lvl1pPr>
          </a:lstStyle>
          <a:p>
            <a:pPr lvl="0"/>
            <a:r>
              <a:rPr lang="en-GB" dirty="0"/>
              <a:t>Click to edit Master text styles</a:t>
            </a:r>
          </a:p>
        </p:txBody>
      </p:sp>
      <p:sp>
        <p:nvSpPr>
          <p:cNvPr id="11" name="Text Placeholder 13"/>
          <p:cNvSpPr>
            <a:spLocks noGrp="1"/>
          </p:cNvSpPr>
          <p:nvPr>
            <p:ph type="body" sz="quarter" idx="20"/>
          </p:nvPr>
        </p:nvSpPr>
        <p:spPr>
          <a:xfrm>
            <a:off x="4359332" y="4245146"/>
            <a:ext cx="3491091" cy="233946"/>
          </a:xfrm>
        </p:spPr>
        <p:txBody>
          <a:bodyPr/>
          <a:lstStyle>
            <a:lvl1pPr marL="0" indent="0">
              <a:buNone/>
              <a:defRPr/>
            </a:lvl1pPr>
          </a:lstStyle>
          <a:p>
            <a:pPr lvl="0"/>
            <a:r>
              <a:rPr lang="en-GB" dirty="0"/>
              <a:t>Click to edit Master text styles</a:t>
            </a:r>
          </a:p>
        </p:txBody>
      </p:sp>
      <p:sp>
        <p:nvSpPr>
          <p:cNvPr id="12" name="Text Placeholder 13"/>
          <p:cNvSpPr>
            <a:spLocks noGrp="1"/>
          </p:cNvSpPr>
          <p:nvPr>
            <p:ph type="body" sz="quarter" idx="21"/>
          </p:nvPr>
        </p:nvSpPr>
        <p:spPr>
          <a:xfrm>
            <a:off x="8070826" y="4239051"/>
            <a:ext cx="3491091" cy="233946"/>
          </a:xfrm>
        </p:spPr>
        <p:txBody>
          <a:bodyPr/>
          <a:lstStyle>
            <a:lvl1pPr marL="0" indent="0">
              <a:buNone/>
              <a:defRPr/>
            </a:lvl1pPr>
          </a:lstStyle>
          <a:p>
            <a:pPr lvl="0"/>
            <a:r>
              <a:rPr lang="en-GB" dirty="0"/>
              <a:t>Click to edit Master text styles</a:t>
            </a:r>
          </a:p>
        </p:txBody>
      </p:sp>
      <p:sp>
        <p:nvSpPr>
          <p:cNvPr id="13" name="Text Placeholder 8"/>
          <p:cNvSpPr>
            <a:spLocks noGrp="1"/>
          </p:cNvSpPr>
          <p:nvPr>
            <p:ph type="body" sz="quarter" idx="22"/>
          </p:nvPr>
        </p:nvSpPr>
        <p:spPr>
          <a:xfrm>
            <a:off x="4381251" y="1337788"/>
            <a:ext cx="3491091" cy="2715114"/>
          </a:xfrm>
        </p:spPr>
        <p:txBody>
          <a:body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p>
        </p:txBody>
      </p:sp>
      <p:sp>
        <p:nvSpPr>
          <p:cNvPr id="14" name="Text Placeholder 8"/>
          <p:cNvSpPr>
            <a:spLocks noGrp="1"/>
          </p:cNvSpPr>
          <p:nvPr>
            <p:ph type="body" sz="quarter" idx="23"/>
          </p:nvPr>
        </p:nvSpPr>
        <p:spPr>
          <a:xfrm>
            <a:off x="8068371" y="1343882"/>
            <a:ext cx="3491091" cy="2715114"/>
          </a:xfrm>
        </p:spPr>
        <p:txBody>
          <a:body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p>
        </p:txBody>
      </p:sp>
    </p:spTree>
    <p:extLst>
      <p:ext uri="{BB962C8B-B14F-4D97-AF65-F5344CB8AC3E}">
        <p14:creationId xmlns:p14="http://schemas.microsoft.com/office/powerpoint/2010/main" val="2022443193"/>
      </p:ext>
    </p:extLst>
  </p:cSld>
  <p:clrMapOvr>
    <a:masterClrMapping/>
  </p:clrMapOvr>
</p:sldLayout>
</file>

<file path=ppt/slideLayouts/slideLayout427.xml><?xml version="1.0" encoding="utf-8"?>
<p:sldLayout xmlns:a="http://schemas.openxmlformats.org/drawingml/2006/main" xmlns:r="http://schemas.openxmlformats.org/officeDocument/2006/relationships" xmlns:p="http://schemas.openxmlformats.org/presentationml/2006/main" userDrawn="1">
  <p:cSld name="1_Three Content">
    <p:spTree>
      <p:nvGrpSpPr>
        <p:cNvPr id="1" name=""/>
        <p:cNvGrpSpPr/>
        <p:nvPr/>
      </p:nvGrpSpPr>
      <p:grpSpPr>
        <a:xfrm>
          <a:off x="0" y="0"/>
          <a:ext cx="0" cy="0"/>
          <a:chOff x="0" y="0"/>
          <a:chExt cx="0" cy="0"/>
        </a:xfrm>
      </p:grpSpPr>
      <p:sp>
        <p:nvSpPr>
          <p:cNvPr id="2" name="Title 1"/>
          <p:cNvSpPr>
            <a:spLocks noGrp="1"/>
          </p:cNvSpPr>
          <p:nvPr>
            <p:ph type="title"/>
          </p:nvPr>
        </p:nvSpPr>
        <p:spPr>
          <a:xfrm>
            <a:off x="647835" y="360000"/>
            <a:ext cx="7198125" cy="720000"/>
          </a:xfrm>
        </p:spPr>
        <p:txBody>
          <a:bodyPr/>
          <a:lstStyle/>
          <a:p>
            <a:r>
              <a:rPr lang="en-GB" dirty="0"/>
              <a:t>Click to edit Master title style</a:t>
            </a:r>
          </a:p>
        </p:txBody>
      </p:sp>
      <p:sp>
        <p:nvSpPr>
          <p:cNvPr id="3" name="Content Placeholder 2"/>
          <p:cNvSpPr>
            <a:spLocks noGrp="1"/>
          </p:cNvSpPr>
          <p:nvPr>
            <p:ph sz="half" idx="1"/>
          </p:nvPr>
        </p:nvSpPr>
        <p:spPr>
          <a:xfrm>
            <a:off x="647831" y="4520560"/>
            <a:ext cx="3491091" cy="1238113"/>
          </a:xfrm>
        </p:spPr>
        <p:txBody>
          <a:bodyPr>
            <a:noAutofit/>
          </a:bodyPr>
          <a:lstStyle>
            <a:lvl1pPr>
              <a:defRPr sz="1600"/>
            </a:lvl1pPr>
            <a:lvl2pPr>
              <a:defRPr sz="1200"/>
            </a:lvl2pPr>
            <a:lvl3pPr>
              <a:defRPr sz="1200"/>
            </a:lvl3pPr>
            <a:lvl4pPr>
              <a:defRPr sz="1200"/>
            </a:lvl4pPr>
            <a:lvl5pPr>
              <a:defRPr sz="1200"/>
            </a:lvl5pPr>
            <a:lvl6pPr>
              <a:defRPr sz="2096"/>
            </a:lvl6pPr>
            <a:lvl7pPr>
              <a:defRPr sz="2096"/>
            </a:lvl7pPr>
            <a:lvl8pPr>
              <a:defRPr sz="2096"/>
            </a:lvl8pPr>
            <a:lvl9pPr>
              <a:defRPr sz="2096"/>
            </a:lvl9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p>
        </p:txBody>
      </p:sp>
      <p:sp>
        <p:nvSpPr>
          <p:cNvPr id="4" name="Content Placeholder 3"/>
          <p:cNvSpPr>
            <a:spLocks noGrp="1"/>
          </p:cNvSpPr>
          <p:nvPr>
            <p:ph sz="half" idx="2"/>
          </p:nvPr>
        </p:nvSpPr>
        <p:spPr>
          <a:xfrm>
            <a:off x="4358468" y="4520560"/>
            <a:ext cx="3491091" cy="1238113"/>
          </a:xfrm>
        </p:spPr>
        <p:txBody>
          <a:bodyPr>
            <a:noAutofit/>
          </a:bodyPr>
          <a:lstStyle>
            <a:lvl1pPr>
              <a:defRPr sz="1600"/>
            </a:lvl1pPr>
            <a:lvl2pPr>
              <a:defRPr sz="1200"/>
            </a:lvl2pPr>
            <a:lvl3pPr>
              <a:defRPr sz="1200"/>
            </a:lvl3pPr>
            <a:lvl4pPr>
              <a:defRPr sz="1200"/>
            </a:lvl4pPr>
            <a:lvl5pPr>
              <a:defRPr sz="1200"/>
            </a:lvl5pPr>
            <a:lvl6pPr>
              <a:defRPr sz="2096"/>
            </a:lvl6pPr>
            <a:lvl7pPr>
              <a:defRPr sz="2096"/>
            </a:lvl7pPr>
            <a:lvl8pPr>
              <a:defRPr sz="2096"/>
            </a:lvl8pPr>
            <a:lvl9pPr>
              <a:defRPr sz="2096"/>
            </a:lvl9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p>
        </p:txBody>
      </p:sp>
      <p:sp>
        <p:nvSpPr>
          <p:cNvPr id="6" name="Content Placeholder 3"/>
          <p:cNvSpPr>
            <a:spLocks noGrp="1"/>
          </p:cNvSpPr>
          <p:nvPr>
            <p:ph sz="half" idx="13"/>
          </p:nvPr>
        </p:nvSpPr>
        <p:spPr>
          <a:xfrm>
            <a:off x="8065503" y="4520560"/>
            <a:ext cx="3491091" cy="1238113"/>
          </a:xfrm>
        </p:spPr>
        <p:txBody>
          <a:bodyPr>
            <a:noAutofit/>
          </a:bodyPr>
          <a:lstStyle>
            <a:lvl1pPr>
              <a:defRPr sz="1600"/>
            </a:lvl1pPr>
            <a:lvl2pPr>
              <a:defRPr sz="1200"/>
            </a:lvl2pPr>
            <a:lvl3pPr>
              <a:defRPr sz="1200"/>
            </a:lvl3pPr>
            <a:lvl4pPr>
              <a:defRPr sz="1200"/>
            </a:lvl4pPr>
            <a:lvl5pPr>
              <a:defRPr sz="1200"/>
            </a:lvl5pPr>
            <a:lvl6pPr>
              <a:defRPr sz="2096"/>
            </a:lvl6pPr>
            <a:lvl7pPr>
              <a:defRPr sz="2096"/>
            </a:lvl7pPr>
            <a:lvl8pPr>
              <a:defRPr sz="2096"/>
            </a:lvl8pPr>
            <a:lvl9pPr>
              <a:defRPr sz="2096"/>
            </a:lvl9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p>
        </p:txBody>
      </p:sp>
      <p:sp>
        <p:nvSpPr>
          <p:cNvPr id="9" name="Text Placeholder 8"/>
          <p:cNvSpPr>
            <a:spLocks noGrp="1"/>
          </p:cNvSpPr>
          <p:nvPr>
            <p:ph type="body" sz="quarter" idx="14"/>
          </p:nvPr>
        </p:nvSpPr>
        <p:spPr>
          <a:xfrm>
            <a:off x="669754" y="1331699"/>
            <a:ext cx="3491091" cy="2715115"/>
          </a:xfrm>
        </p:spPr>
        <p:txBody>
          <a:body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p>
        </p:txBody>
      </p:sp>
      <p:sp>
        <p:nvSpPr>
          <p:cNvPr id="10" name="Text Placeholder 13"/>
          <p:cNvSpPr>
            <a:spLocks noGrp="1"/>
          </p:cNvSpPr>
          <p:nvPr>
            <p:ph type="body" sz="quarter" idx="19"/>
          </p:nvPr>
        </p:nvSpPr>
        <p:spPr>
          <a:xfrm>
            <a:off x="647831" y="4226861"/>
            <a:ext cx="3491091" cy="233946"/>
          </a:xfrm>
        </p:spPr>
        <p:txBody>
          <a:bodyPr/>
          <a:lstStyle>
            <a:lvl1pPr marL="0" indent="0">
              <a:buNone/>
              <a:defRPr/>
            </a:lvl1pPr>
          </a:lstStyle>
          <a:p>
            <a:pPr lvl="0"/>
            <a:r>
              <a:rPr lang="en-GB" dirty="0"/>
              <a:t>Click to edit Master text styles</a:t>
            </a:r>
          </a:p>
        </p:txBody>
      </p:sp>
      <p:sp>
        <p:nvSpPr>
          <p:cNvPr id="11" name="Text Placeholder 13"/>
          <p:cNvSpPr>
            <a:spLocks noGrp="1"/>
          </p:cNvSpPr>
          <p:nvPr>
            <p:ph type="body" sz="quarter" idx="20"/>
          </p:nvPr>
        </p:nvSpPr>
        <p:spPr>
          <a:xfrm>
            <a:off x="4359332" y="4245145"/>
            <a:ext cx="3491091" cy="233946"/>
          </a:xfrm>
        </p:spPr>
        <p:txBody>
          <a:bodyPr/>
          <a:lstStyle>
            <a:lvl1pPr marL="0" indent="0">
              <a:buNone/>
              <a:defRPr/>
            </a:lvl1pPr>
          </a:lstStyle>
          <a:p>
            <a:pPr lvl="0"/>
            <a:r>
              <a:rPr lang="en-GB" dirty="0"/>
              <a:t>Click to edit Master text styles</a:t>
            </a:r>
          </a:p>
        </p:txBody>
      </p:sp>
      <p:sp>
        <p:nvSpPr>
          <p:cNvPr id="12" name="Text Placeholder 13"/>
          <p:cNvSpPr>
            <a:spLocks noGrp="1"/>
          </p:cNvSpPr>
          <p:nvPr>
            <p:ph type="body" sz="quarter" idx="21"/>
          </p:nvPr>
        </p:nvSpPr>
        <p:spPr>
          <a:xfrm>
            <a:off x="8070826" y="4239050"/>
            <a:ext cx="3491091" cy="233946"/>
          </a:xfrm>
        </p:spPr>
        <p:txBody>
          <a:bodyPr/>
          <a:lstStyle>
            <a:lvl1pPr marL="0" indent="0">
              <a:buNone/>
              <a:defRPr/>
            </a:lvl1pPr>
          </a:lstStyle>
          <a:p>
            <a:pPr lvl="0"/>
            <a:r>
              <a:rPr lang="en-GB" dirty="0"/>
              <a:t>Click to edit Master text styles</a:t>
            </a:r>
          </a:p>
        </p:txBody>
      </p:sp>
      <p:sp>
        <p:nvSpPr>
          <p:cNvPr id="13" name="Text Placeholder 8"/>
          <p:cNvSpPr>
            <a:spLocks noGrp="1"/>
          </p:cNvSpPr>
          <p:nvPr>
            <p:ph type="body" sz="quarter" idx="22"/>
          </p:nvPr>
        </p:nvSpPr>
        <p:spPr>
          <a:xfrm>
            <a:off x="4381251" y="1337793"/>
            <a:ext cx="3491091" cy="2715115"/>
          </a:xfrm>
        </p:spPr>
        <p:txBody>
          <a:body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p>
        </p:txBody>
      </p:sp>
      <p:sp>
        <p:nvSpPr>
          <p:cNvPr id="14" name="Text Placeholder 8"/>
          <p:cNvSpPr>
            <a:spLocks noGrp="1"/>
          </p:cNvSpPr>
          <p:nvPr>
            <p:ph type="body" sz="quarter" idx="23"/>
          </p:nvPr>
        </p:nvSpPr>
        <p:spPr>
          <a:xfrm>
            <a:off x="8068371" y="1343888"/>
            <a:ext cx="3491091" cy="2715115"/>
          </a:xfrm>
        </p:spPr>
        <p:txBody>
          <a:body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p>
        </p:txBody>
      </p:sp>
    </p:spTree>
    <p:extLst>
      <p:ext uri="{BB962C8B-B14F-4D97-AF65-F5344CB8AC3E}">
        <p14:creationId xmlns:p14="http://schemas.microsoft.com/office/powerpoint/2010/main" val="3005010311"/>
      </p:ext>
    </p:extLst>
  </p:cSld>
  <p:clrMapOvr>
    <a:masterClrMapping/>
  </p:clrMapOvr>
</p:sldLayout>
</file>

<file path=ppt/slideLayouts/slideLayout428.xml><?xml version="1.0" encoding="utf-8"?>
<p:sldLayout xmlns:a="http://schemas.openxmlformats.org/drawingml/2006/main" xmlns:r="http://schemas.openxmlformats.org/officeDocument/2006/relationships" xmlns:p="http://schemas.openxmlformats.org/presentationml/2006/main" showMasterSp="0" userDrawn="1">
  <p:cSld name="1_Title Slide Image Blue">
    <p:bg>
      <p:bgPr>
        <a:solidFill>
          <a:schemeClr val="bg2"/>
        </a:solidFill>
        <a:effectLst/>
      </p:bgPr>
    </p:bg>
    <p:spTree>
      <p:nvGrpSpPr>
        <p:cNvPr id="1" name=""/>
        <p:cNvGrpSpPr/>
        <p:nvPr/>
      </p:nvGrpSpPr>
      <p:grpSpPr>
        <a:xfrm>
          <a:off x="0" y="0"/>
          <a:ext cx="0" cy="0"/>
          <a:chOff x="0" y="0"/>
          <a:chExt cx="0" cy="0"/>
        </a:xfrm>
      </p:grpSpPr>
      <p:sp>
        <p:nvSpPr>
          <p:cNvPr id="25" name="Rectangle 24"/>
          <p:cNvSpPr/>
          <p:nvPr userDrawn="1"/>
        </p:nvSpPr>
        <p:spPr>
          <a:xfrm>
            <a:off x="0" y="939389"/>
            <a:ext cx="12190026" cy="3815117"/>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87470" eaLnBrk="1" fontAlgn="auto" hangingPunct="1">
              <a:spcBef>
                <a:spcPts val="0"/>
              </a:spcBef>
              <a:spcAft>
                <a:spcPts val="0"/>
              </a:spcAft>
              <a:buClrTx/>
            </a:pPr>
            <a:endParaRPr lang="en-GB" sz="2096" b="0" dirty="0">
              <a:solidFill>
                <a:prstClr val="white"/>
              </a:solidFill>
            </a:endParaRPr>
          </a:p>
        </p:txBody>
      </p:sp>
      <p:sp>
        <p:nvSpPr>
          <p:cNvPr id="2" name="Title 1"/>
          <p:cNvSpPr>
            <a:spLocks noGrp="1"/>
          </p:cNvSpPr>
          <p:nvPr>
            <p:ph type="ctrTitle"/>
          </p:nvPr>
        </p:nvSpPr>
        <p:spPr>
          <a:xfrm>
            <a:off x="647835" y="4782655"/>
            <a:ext cx="7198125" cy="626705"/>
          </a:xfrm>
        </p:spPr>
        <p:txBody>
          <a:bodyPr>
            <a:noAutofit/>
          </a:bodyPr>
          <a:lstStyle>
            <a:lvl1pPr>
              <a:defRPr sz="2396">
                <a:solidFill>
                  <a:srgbClr val="FBD9CA"/>
                </a:solidFill>
              </a:defRPr>
            </a:lvl1pPr>
          </a:lstStyle>
          <a:p>
            <a:r>
              <a:rPr lang="en-GB" dirty="0"/>
              <a:t>Click to edit Master title style</a:t>
            </a:r>
          </a:p>
        </p:txBody>
      </p:sp>
      <p:sp>
        <p:nvSpPr>
          <p:cNvPr id="3" name="Subtitle 2"/>
          <p:cNvSpPr>
            <a:spLocks noGrp="1"/>
          </p:cNvSpPr>
          <p:nvPr>
            <p:ph type="subTitle" idx="1"/>
          </p:nvPr>
        </p:nvSpPr>
        <p:spPr>
          <a:xfrm>
            <a:off x="647835" y="5434772"/>
            <a:ext cx="7198125" cy="360000"/>
          </a:xfrm>
        </p:spPr>
        <p:txBody>
          <a:bodyPr>
            <a:noAutofit/>
          </a:bodyPr>
          <a:lstStyle>
            <a:lvl1pPr marL="0" indent="0" algn="l">
              <a:buNone/>
              <a:defRPr b="1">
                <a:solidFill>
                  <a:schemeClr val="bg1"/>
                </a:solidFill>
              </a:defRPr>
            </a:lvl1pPr>
            <a:lvl2pPr marL="543736" indent="0" algn="ctr">
              <a:buNone/>
              <a:defRPr>
                <a:solidFill>
                  <a:schemeClr val="tx1">
                    <a:tint val="75000"/>
                  </a:schemeClr>
                </a:solidFill>
              </a:defRPr>
            </a:lvl2pPr>
            <a:lvl3pPr marL="1087470" indent="0" algn="ctr">
              <a:buNone/>
              <a:defRPr>
                <a:solidFill>
                  <a:schemeClr val="tx1">
                    <a:tint val="75000"/>
                  </a:schemeClr>
                </a:solidFill>
              </a:defRPr>
            </a:lvl3pPr>
            <a:lvl4pPr marL="1631204" indent="0" algn="ctr">
              <a:buNone/>
              <a:defRPr>
                <a:solidFill>
                  <a:schemeClr val="tx1">
                    <a:tint val="75000"/>
                  </a:schemeClr>
                </a:solidFill>
              </a:defRPr>
            </a:lvl4pPr>
            <a:lvl5pPr marL="2174940" indent="0" algn="ctr">
              <a:buNone/>
              <a:defRPr>
                <a:solidFill>
                  <a:schemeClr val="tx1">
                    <a:tint val="75000"/>
                  </a:schemeClr>
                </a:solidFill>
              </a:defRPr>
            </a:lvl5pPr>
            <a:lvl6pPr marL="2718675" indent="0" algn="ctr">
              <a:buNone/>
              <a:defRPr>
                <a:solidFill>
                  <a:schemeClr val="tx1">
                    <a:tint val="75000"/>
                  </a:schemeClr>
                </a:solidFill>
              </a:defRPr>
            </a:lvl6pPr>
            <a:lvl7pPr marL="3262410" indent="0" algn="ctr">
              <a:buNone/>
              <a:defRPr>
                <a:solidFill>
                  <a:schemeClr val="tx1">
                    <a:tint val="75000"/>
                  </a:schemeClr>
                </a:solidFill>
              </a:defRPr>
            </a:lvl7pPr>
            <a:lvl8pPr marL="3806145" indent="0" algn="ctr">
              <a:buNone/>
              <a:defRPr>
                <a:solidFill>
                  <a:schemeClr val="tx1">
                    <a:tint val="75000"/>
                  </a:schemeClr>
                </a:solidFill>
              </a:defRPr>
            </a:lvl8pPr>
            <a:lvl9pPr marL="4349880" indent="0" algn="ctr">
              <a:buNone/>
              <a:defRPr>
                <a:solidFill>
                  <a:schemeClr val="tx1">
                    <a:tint val="75000"/>
                  </a:schemeClr>
                </a:solidFill>
              </a:defRPr>
            </a:lvl9pPr>
          </a:lstStyle>
          <a:p>
            <a:r>
              <a:rPr lang="en-GB" dirty="0"/>
              <a:t>Click to edit Master subtitle style</a:t>
            </a:r>
          </a:p>
        </p:txBody>
      </p:sp>
      <p:sp>
        <p:nvSpPr>
          <p:cNvPr id="21" name="Text Placeholder 20"/>
          <p:cNvSpPr>
            <a:spLocks noGrp="1"/>
          </p:cNvSpPr>
          <p:nvPr>
            <p:ph type="body" sz="quarter" idx="13" hasCustomPrompt="1"/>
          </p:nvPr>
        </p:nvSpPr>
        <p:spPr>
          <a:xfrm>
            <a:off x="647835" y="5912753"/>
            <a:ext cx="7198125" cy="215950"/>
          </a:xfrm>
        </p:spPr>
        <p:txBody>
          <a:bodyPr>
            <a:noAutofit/>
          </a:bodyPr>
          <a:lstStyle>
            <a:lvl1pPr marL="0" indent="0">
              <a:buNone/>
              <a:defRPr sz="1300">
                <a:solidFill>
                  <a:srgbClr val="FFFFFF"/>
                </a:solidFill>
              </a:defRPr>
            </a:lvl1pPr>
            <a:lvl2pPr marL="256883" indent="0">
              <a:buNone/>
              <a:defRPr>
                <a:solidFill>
                  <a:schemeClr val="accent2"/>
                </a:solidFill>
              </a:defRPr>
            </a:lvl2pPr>
            <a:lvl3pPr marL="513766" indent="0">
              <a:buNone/>
              <a:defRPr>
                <a:solidFill>
                  <a:schemeClr val="accent2"/>
                </a:solidFill>
              </a:defRPr>
            </a:lvl3pPr>
            <a:lvl4pPr marL="770650" indent="0">
              <a:buNone/>
              <a:defRPr>
                <a:solidFill>
                  <a:schemeClr val="accent2"/>
                </a:solidFill>
              </a:defRPr>
            </a:lvl4pPr>
            <a:lvl5pPr marL="1027531" indent="0">
              <a:buNone/>
              <a:defRPr>
                <a:solidFill>
                  <a:schemeClr val="accent2"/>
                </a:solidFill>
              </a:defRPr>
            </a:lvl5pPr>
          </a:lstStyle>
          <a:p>
            <a:pPr lvl="0"/>
            <a:r>
              <a:rPr lang="en-GB" dirty="0"/>
              <a:t>Name, title</a:t>
            </a:r>
          </a:p>
        </p:txBody>
      </p:sp>
      <p:sp>
        <p:nvSpPr>
          <p:cNvPr id="22" name="Text Placeholder 20"/>
          <p:cNvSpPr>
            <a:spLocks noGrp="1"/>
          </p:cNvSpPr>
          <p:nvPr>
            <p:ph type="body" sz="quarter" idx="14" hasCustomPrompt="1"/>
          </p:nvPr>
        </p:nvSpPr>
        <p:spPr>
          <a:xfrm>
            <a:off x="647835" y="6164695"/>
            <a:ext cx="7198125" cy="215950"/>
          </a:xfrm>
        </p:spPr>
        <p:txBody>
          <a:bodyPr>
            <a:noAutofit/>
          </a:bodyPr>
          <a:lstStyle>
            <a:lvl1pPr marL="0" indent="0">
              <a:buNone/>
              <a:defRPr sz="1300">
                <a:solidFill>
                  <a:srgbClr val="FFFFFF"/>
                </a:solidFill>
              </a:defRPr>
            </a:lvl1pPr>
            <a:lvl2pPr marL="256883" indent="0">
              <a:buNone/>
              <a:defRPr>
                <a:solidFill>
                  <a:schemeClr val="accent2"/>
                </a:solidFill>
              </a:defRPr>
            </a:lvl2pPr>
            <a:lvl3pPr marL="513766" indent="0">
              <a:buNone/>
              <a:defRPr>
                <a:solidFill>
                  <a:schemeClr val="accent2"/>
                </a:solidFill>
              </a:defRPr>
            </a:lvl3pPr>
            <a:lvl4pPr marL="770650" indent="0">
              <a:buNone/>
              <a:defRPr>
                <a:solidFill>
                  <a:schemeClr val="accent2"/>
                </a:solidFill>
              </a:defRPr>
            </a:lvl4pPr>
            <a:lvl5pPr marL="1027531" indent="0">
              <a:buNone/>
              <a:defRPr>
                <a:solidFill>
                  <a:schemeClr val="accent2"/>
                </a:solidFill>
              </a:defRPr>
            </a:lvl5pPr>
          </a:lstStyle>
          <a:p>
            <a:pPr lvl="0"/>
            <a:r>
              <a:rPr lang="en-GB" dirty="0"/>
              <a:t>Date</a:t>
            </a:r>
          </a:p>
        </p:txBody>
      </p:sp>
      <p:sp>
        <p:nvSpPr>
          <p:cNvPr id="7" name="Picture Placeholder 6"/>
          <p:cNvSpPr>
            <a:spLocks noGrp="1"/>
          </p:cNvSpPr>
          <p:nvPr>
            <p:ph type="pic" sz="quarter" idx="15" hasCustomPrompt="1"/>
          </p:nvPr>
        </p:nvSpPr>
        <p:spPr>
          <a:xfrm>
            <a:off x="2" y="939389"/>
            <a:ext cx="12200823" cy="3815467"/>
          </a:xfrm>
          <a:noFill/>
        </p:spPr>
        <p:txBody>
          <a:bodyPr anchor="ctr" anchorCtr="0"/>
          <a:lstStyle>
            <a:lvl1pPr marL="0" marR="0" indent="0" algn="ctr" defTabSz="1087470" rtl="0" eaLnBrk="1" fontAlgn="auto" latinLnBrk="0" hangingPunct="1">
              <a:lnSpc>
                <a:spcPct val="100000"/>
              </a:lnSpc>
              <a:spcBef>
                <a:spcPts val="1200"/>
              </a:spcBef>
              <a:spcAft>
                <a:spcPts val="0"/>
              </a:spcAft>
              <a:buClrTx/>
              <a:buSzTx/>
              <a:buFont typeface="Arial" pitchFamily="34" charset="0"/>
              <a:buNone/>
              <a:tabLst/>
              <a:defRPr>
                <a:solidFill>
                  <a:schemeClr val="tx1"/>
                </a:solidFill>
              </a:defRPr>
            </a:lvl1pPr>
          </a:lstStyle>
          <a:p>
            <a:r>
              <a:rPr lang="en-GB" dirty="0"/>
              <a:t>Insert picture by using Nordea Image Bank button</a:t>
            </a:r>
          </a:p>
        </p:txBody>
      </p:sp>
      <p:grpSp>
        <p:nvGrpSpPr>
          <p:cNvPr id="16" name="Pulse"/>
          <p:cNvGrpSpPr/>
          <p:nvPr userDrawn="1"/>
        </p:nvGrpSpPr>
        <p:grpSpPr>
          <a:xfrm>
            <a:off x="8749609" y="3029874"/>
            <a:ext cx="3445565" cy="3490105"/>
            <a:chOff x="8751888" y="3030538"/>
            <a:chExt cx="3446462" cy="3490913"/>
          </a:xfrm>
          <a:solidFill>
            <a:srgbClr val="0000FF">
              <a:alpha val="50000"/>
            </a:srgbClr>
          </a:solidFill>
        </p:grpSpPr>
        <p:sp>
          <p:nvSpPr>
            <p:cNvPr id="17" name="Freeform 5"/>
            <p:cNvSpPr>
              <a:spLocks/>
            </p:cNvSpPr>
            <p:nvPr userDrawn="1"/>
          </p:nvSpPr>
          <p:spPr bwMode="auto">
            <a:xfrm>
              <a:off x="9196388" y="3902076"/>
              <a:ext cx="449263" cy="1120775"/>
            </a:xfrm>
            <a:custGeom>
              <a:avLst/>
              <a:gdLst>
                <a:gd name="T0" fmla="*/ 71 w 142"/>
                <a:gd name="T1" fmla="*/ 355 h 355"/>
                <a:gd name="T2" fmla="*/ 71 w 142"/>
                <a:gd name="T3" fmla="*/ 355 h 355"/>
                <a:gd name="T4" fmla="*/ 0 w 142"/>
                <a:gd name="T5" fmla="*/ 284 h 355"/>
                <a:gd name="T6" fmla="*/ 0 w 142"/>
                <a:gd name="T7" fmla="*/ 71 h 355"/>
                <a:gd name="T8" fmla="*/ 71 w 142"/>
                <a:gd name="T9" fmla="*/ 0 h 355"/>
                <a:gd name="T10" fmla="*/ 142 w 142"/>
                <a:gd name="T11" fmla="*/ 71 h 355"/>
                <a:gd name="T12" fmla="*/ 142 w 142"/>
                <a:gd name="T13" fmla="*/ 284 h 355"/>
                <a:gd name="T14" fmla="*/ 71 w 142"/>
                <a:gd name="T15" fmla="*/ 355 h 3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2" h="355">
                  <a:moveTo>
                    <a:pt x="71" y="355"/>
                  </a:moveTo>
                  <a:cubicBezTo>
                    <a:pt x="71" y="355"/>
                    <a:pt x="71" y="355"/>
                    <a:pt x="71" y="355"/>
                  </a:cubicBezTo>
                  <a:cubicBezTo>
                    <a:pt x="32" y="355"/>
                    <a:pt x="0" y="323"/>
                    <a:pt x="0" y="284"/>
                  </a:cubicBezTo>
                  <a:cubicBezTo>
                    <a:pt x="0" y="71"/>
                    <a:pt x="0" y="71"/>
                    <a:pt x="0" y="71"/>
                  </a:cubicBezTo>
                  <a:cubicBezTo>
                    <a:pt x="0" y="32"/>
                    <a:pt x="32" y="0"/>
                    <a:pt x="71" y="0"/>
                  </a:cubicBezTo>
                  <a:cubicBezTo>
                    <a:pt x="110" y="0"/>
                    <a:pt x="142" y="32"/>
                    <a:pt x="142" y="71"/>
                  </a:cubicBezTo>
                  <a:cubicBezTo>
                    <a:pt x="142" y="284"/>
                    <a:pt x="142" y="284"/>
                    <a:pt x="142" y="284"/>
                  </a:cubicBezTo>
                  <a:cubicBezTo>
                    <a:pt x="142" y="323"/>
                    <a:pt x="110" y="355"/>
                    <a:pt x="71" y="35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470" eaLnBrk="1" fontAlgn="auto" hangingPunct="1">
                <a:spcBef>
                  <a:spcPts val="0"/>
                </a:spcBef>
                <a:spcAft>
                  <a:spcPts val="0"/>
                </a:spcAft>
                <a:buClrTx/>
              </a:pPr>
              <a:endParaRPr lang="en-GB" sz="2096" b="0" dirty="0">
                <a:solidFill>
                  <a:prstClr val="black"/>
                </a:solidFill>
                <a:latin typeface="Arial"/>
              </a:endParaRPr>
            </a:p>
          </p:txBody>
        </p:sp>
        <p:sp>
          <p:nvSpPr>
            <p:cNvPr id="18" name="Freeform 6"/>
            <p:cNvSpPr>
              <a:spLocks/>
            </p:cNvSpPr>
            <p:nvPr userDrawn="1"/>
          </p:nvSpPr>
          <p:spPr bwMode="auto">
            <a:xfrm>
              <a:off x="8751888" y="4551363"/>
              <a:ext cx="265113" cy="449263"/>
            </a:xfrm>
            <a:custGeom>
              <a:avLst/>
              <a:gdLst>
                <a:gd name="T0" fmla="*/ 42 w 84"/>
                <a:gd name="T1" fmla="*/ 142 h 142"/>
                <a:gd name="T2" fmla="*/ 42 w 84"/>
                <a:gd name="T3" fmla="*/ 142 h 142"/>
                <a:gd name="T4" fmla="*/ 0 w 84"/>
                <a:gd name="T5" fmla="*/ 99 h 142"/>
                <a:gd name="T6" fmla="*/ 0 w 84"/>
                <a:gd name="T7" fmla="*/ 42 h 142"/>
                <a:gd name="T8" fmla="*/ 42 w 84"/>
                <a:gd name="T9" fmla="*/ 0 h 142"/>
                <a:gd name="T10" fmla="*/ 84 w 84"/>
                <a:gd name="T11" fmla="*/ 42 h 142"/>
                <a:gd name="T12" fmla="*/ 84 w 84"/>
                <a:gd name="T13" fmla="*/ 99 h 142"/>
                <a:gd name="T14" fmla="*/ 42 w 84"/>
                <a:gd name="T15" fmla="*/ 142 h 1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4" h="142">
                  <a:moveTo>
                    <a:pt x="42" y="142"/>
                  </a:moveTo>
                  <a:cubicBezTo>
                    <a:pt x="42" y="142"/>
                    <a:pt x="42" y="142"/>
                    <a:pt x="42" y="142"/>
                  </a:cubicBezTo>
                  <a:cubicBezTo>
                    <a:pt x="18" y="142"/>
                    <a:pt x="0" y="123"/>
                    <a:pt x="0" y="99"/>
                  </a:cubicBezTo>
                  <a:cubicBezTo>
                    <a:pt x="0" y="42"/>
                    <a:pt x="0" y="42"/>
                    <a:pt x="0" y="42"/>
                  </a:cubicBezTo>
                  <a:cubicBezTo>
                    <a:pt x="0" y="19"/>
                    <a:pt x="18" y="0"/>
                    <a:pt x="42" y="0"/>
                  </a:cubicBezTo>
                  <a:cubicBezTo>
                    <a:pt x="65" y="0"/>
                    <a:pt x="84" y="19"/>
                    <a:pt x="84" y="42"/>
                  </a:cubicBezTo>
                  <a:cubicBezTo>
                    <a:pt x="84" y="99"/>
                    <a:pt x="84" y="99"/>
                    <a:pt x="84" y="99"/>
                  </a:cubicBezTo>
                  <a:cubicBezTo>
                    <a:pt x="84" y="123"/>
                    <a:pt x="65" y="142"/>
                    <a:pt x="42" y="14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470" eaLnBrk="1" fontAlgn="auto" hangingPunct="1">
                <a:spcBef>
                  <a:spcPts val="0"/>
                </a:spcBef>
                <a:spcAft>
                  <a:spcPts val="0"/>
                </a:spcAft>
                <a:buClrTx/>
              </a:pPr>
              <a:endParaRPr lang="en-GB" sz="2096" b="0" dirty="0">
                <a:solidFill>
                  <a:prstClr val="black"/>
                </a:solidFill>
                <a:latin typeface="Arial"/>
              </a:endParaRPr>
            </a:p>
          </p:txBody>
        </p:sp>
        <p:sp>
          <p:nvSpPr>
            <p:cNvPr id="19" name="Freeform 7"/>
            <p:cNvSpPr>
              <a:spLocks/>
            </p:cNvSpPr>
            <p:nvPr userDrawn="1"/>
          </p:nvSpPr>
          <p:spPr bwMode="auto">
            <a:xfrm>
              <a:off x="11436350" y="4529138"/>
              <a:ext cx="449263" cy="1117600"/>
            </a:xfrm>
            <a:custGeom>
              <a:avLst/>
              <a:gdLst>
                <a:gd name="T0" fmla="*/ 71 w 142"/>
                <a:gd name="T1" fmla="*/ 354 h 354"/>
                <a:gd name="T2" fmla="*/ 71 w 142"/>
                <a:gd name="T3" fmla="*/ 354 h 354"/>
                <a:gd name="T4" fmla="*/ 0 w 142"/>
                <a:gd name="T5" fmla="*/ 283 h 354"/>
                <a:gd name="T6" fmla="*/ 0 w 142"/>
                <a:gd name="T7" fmla="*/ 71 h 354"/>
                <a:gd name="T8" fmla="*/ 71 w 142"/>
                <a:gd name="T9" fmla="*/ 0 h 354"/>
                <a:gd name="T10" fmla="*/ 142 w 142"/>
                <a:gd name="T11" fmla="*/ 71 h 354"/>
                <a:gd name="T12" fmla="*/ 142 w 142"/>
                <a:gd name="T13" fmla="*/ 283 h 354"/>
                <a:gd name="T14" fmla="*/ 71 w 142"/>
                <a:gd name="T15" fmla="*/ 354 h 35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2" h="354">
                  <a:moveTo>
                    <a:pt x="71" y="354"/>
                  </a:moveTo>
                  <a:cubicBezTo>
                    <a:pt x="71" y="354"/>
                    <a:pt x="71" y="354"/>
                    <a:pt x="71" y="354"/>
                  </a:cubicBezTo>
                  <a:cubicBezTo>
                    <a:pt x="32" y="354"/>
                    <a:pt x="0" y="322"/>
                    <a:pt x="0" y="283"/>
                  </a:cubicBezTo>
                  <a:cubicBezTo>
                    <a:pt x="0" y="71"/>
                    <a:pt x="0" y="71"/>
                    <a:pt x="0" y="71"/>
                  </a:cubicBezTo>
                  <a:cubicBezTo>
                    <a:pt x="0" y="32"/>
                    <a:pt x="32" y="0"/>
                    <a:pt x="71" y="0"/>
                  </a:cubicBezTo>
                  <a:cubicBezTo>
                    <a:pt x="110" y="0"/>
                    <a:pt x="142" y="32"/>
                    <a:pt x="142" y="71"/>
                  </a:cubicBezTo>
                  <a:cubicBezTo>
                    <a:pt x="142" y="283"/>
                    <a:pt x="142" y="283"/>
                    <a:pt x="142" y="283"/>
                  </a:cubicBezTo>
                  <a:cubicBezTo>
                    <a:pt x="142" y="322"/>
                    <a:pt x="110" y="354"/>
                    <a:pt x="71" y="35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470" eaLnBrk="1" fontAlgn="auto" hangingPunct="1">
                <a:spcBef>
                  <a:spcPts val="0"/>
                </a:spcBef>
                <a:spcAft>
                  <a:spcPts val="0"/>
                </a:spcAft>
                <a:buClrTx/>
              </a:pPr>
              <a:endParaRPr lang="en-GB" sz="2096" b="0" dirty="0">
                <a:solidFill>
                  <a:prstClr val="black"/>
                </a:solidFill>
                <a:latin typeface="Arial"/>
              </a:endParaRPr>
            </a:p>
          </p:txBody>
        </p:sp>
        <p:sp>
          <p:nvSpPr>
            <p:cNvPr id="20" name="Freeform 8"/>
            <p:cNvSpPr>
              <a:spLocks/>
            </p:cNvSpPr>
            <p:nvPr userDrawn="1"/>
          </p:nvSpPr>
          <p:spPr bwMode="auto">
            <a:xfrm>
              <a:off x="9869488" y="3030538"/>
              <a:ext cx="560388" cy="2506663"/>
            </a:xfrm>
            <a:custGeom>
              <a:avLst/>
              <a:gdLst>
                <a:gd name="T0" fmla="*/ 88 w 177"/>
                <a:gd name="T1" fmla="*/ 794 h 794"/>
                <a:gd name="T2" fmla="*/ 88 w 177"/>
                <a:gd name="T3" fmla="*/ 794 h 794"/>
                <a:gd name="T4" fmla="*/ 0 w 177"/>
                <a:gd name="T5" fmla="*/ 705 h 794"/>
                <a:gd name="T6" fmla="*/ 0 w 177"/>
                <a:gd name="T7" fmla="*/ 89 h 794"/>
                <a:gd name="T8" fmla="*/ 88 w 177"/>
                <a:gd name="T9" fmla="*/ 0 h 794"/>
                <a:gd name="T10" fmla="*/ 177 w 177"/>
                <a:gd name="T11" fmla="*/ 89 h 794"/>
                <a:gd name="T12" fmla="*/ 177 w 177"/>
                <a:gd name="T13" fmla="*/ 705 h 794"/>
                <a:gd name="T14" fmla="*/ 88 w 177"/>
                <a:gd name="T15" fmla="*/ 794 h 7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7" h="794">
                  <a:moveTo>
                    <a:pt x="88" y="794"/>
                  </a:moveTo>
                  <a:cubicBezTo>
                    <a:pt x="88" y="794"/>
                    <a:pt x="88" y="794"/>
                    <a:pt x="88" y="794"/>
                  </a:cubicBezTo>
                  <a:cubicBezTo>
                    <a:pt x="40" y="794"/>
                    <a:pt x="0" y="754"/>
                    <a:pt x="0" y="705"/>
                  </a:cubicBezTo>
                  <a:cubicBezTo>
                    <a:pt x="0" y="89"/>
                    <a:pt x="0" y="89"/>
                    <a:pt x="0" y="89"/>
                  </a:cubicBezTo>
                  <a:cubicBezTo>
                    <a:pt x="0" y="40"/>
                    <a:pt x="40" y="0"/>
                    <a:pt x="88" y="0"/>
                  </a:cubicBezTo>
                  <a:cubicBezTo>
                    <a:pt x="137" y="0"/>
                    <a:pt x="177" y="40"/>
                    <a:pt x="177" y="89"/>
                  </a:cubicBezTo>
                  <a:cubicBezTo>
                    <a:pt x="177" y="705"/>
                    <a:pt x="177" y="705"/>
                    <a:pt x="177" y="705"/>
                  </a:cubicBezTo>
                  <a:cubicBezTo>
                    <a:pt x="177" y="754"/>
                    <a:pt x="137" y="794"/>
                    <a:pt x="88" y="79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470" eaLnBrk="1" fontAlgn="auto" hangingPunct="1">
                <a:spcBef>
                  <a:spcPts val="0"/>
                </a:spcBef>
                <a:spcAft>
                  <a:spcPts val="0"/>
                </a:spcAft>
                <a:buClrTx/>
              </a:pPr>
              <a:endParaRPr lang="en-GB" sz="2096" b="0" dirty="0">
                <a:solidFill>
                  <a:prstClr val="black"/>
                </a:solidFill>
                <a:latin typeface="Arial"/>
              </a:endParaRPr>
            </a:p>
          </p:txBody>
        </p:sp>
        <p:sp>
          <p:nvSpPr>
            <p:cNvPr id="23" name="Freeform 9"/>
            <p:cNvSpPr>
              <a:spLocks/>
            </p:cNvSpPr>
            <p:nvPr userDrawn="1"/>
          </p:nvSpPr>
          <p:spPr bwMode="auto">
            <a:xfrm>
              <a:off x="10653713" y="4014788"/>
              <a:ext cx="558800" cy="2506663"/>
            </a:xfrm>
            <a:custGeom>
              <a:avLst/>
              <a:gdLst>
                <a:gd name="T0" fmla="*/ 88 w 177"/>
                <a:gd name="T1" fmla="*/ 794 h 794"/>
                <a:gd name="T2" fmla="*/ 88 w 177"/>
                <a:gd name="T3" fmla="*/ 794 h 794"/>
                <a:gd name="T4" fmla="*/ 0 w 177"/>
                <a:gd name="T5" fmla="*/ 705 h 794"/>
                <a:gd name="T6" fmla="*/ 0 w 177"/>
                <a:gd name="T7" fmla="*/ 88 h 794"/>
                <a:gd name="T8" fmla="*/ 88 w 177"/>
                <a:gd name="T9" fmla="*/ 0 h 794"/>
                <a:gd name="T10" fmla="*/ 177 w 177"/>
                <a:gd name="T11" fmla="*/ 88 h 794"/>
                <a:gd name="T12" fmla="*/ 177 w 177"/>
                <a:gd name="T13" fmla="*/ 705 h 794"/>
                <a:gd name="T14" fmla="*/ 88 w 177"/>
                <a:gd name="T15" fmla="*/ 794 h 7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7" h="794">
                  <a:moveTo>
                    <a:pt x="88" y="794"/>
                  </a:moveTo>
                  <a:cubicBezTo>
                    <a:pt x="88" y="794"/>
                    <a:pt x="88" y="794"/>
                    <a:pt x="88" y="794"/>
                  </a:cubicBezTo>
                  <a:cubicBezTo>
                    <a:pt x="40" y="794"/>
                    <a:pt x="0" y="754"/>
                    <a:pt x="0" y="705"/>
                  </a:cubicBezTo>
                  <a:cubicBezTo>
                    <a:pt x="0" y="88"/>
                    <a:pt x="0" y="88"/>
                    <a:pt x="0" y="88"/>
                  </a:cubicBezTo>
                  <a:cubicBezTo>
                    <a:pt x="0" y="40"/>
                    <a:pt x="40" y="0"/>
                    <a:pt x="88" y="0"/>
                  </a:cubicBezTo>
                  <a:cubicBezTo>
                    <a:pt x="137" y="0"/>
                    <a:pt x="177" y="40"/>
                    <a:pt x="177" y="88"/>
                  </a:cubicBezTo>
                  <a:cubicBezTo>
                    <a:pt x="177" y="705"/>
                    <a:pt x="177" y="705"/>
                    <a:pt x="177" y="705"/>
                  </a:cubicBezTo>
                  <a:cubicBezTo>
                    <a:pt x="177" y="754"/>
                    <a:pt x="137" y="794"/>
                    <a:pt x="88" y="79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470" eaLnBrk="1" fontAlgn="auto" hangingPunct="1">
                <a:spcBef>
                  <a:spcPts val="0"/>
                </a:spcBef>
                <a:spcAft>
                  <a:spcPts val="0"/>
                </a:spcAft>
                <a:buClrTx/>
              </a:pPr>
              <a:endParaRPr lang="en-GB" sz="2096" b="0" dirty="0">
                <a:solidFill>
                  <a:prstClr val="black"/>
                </a:solidFill>
                <a:latin typeface="Arial"/>
              </a:endParaRPr>
            </a:p>
          </p:txBody>
        </p:sp>
        <p:sp>
          <p:nvSpPr>
            <p:cNvPr id="24" name="Freeform 10"/>
            <p:cNvSpPr>
              <a:spLocks/>
            </p:cNvSpPr>
            <p:nvPr userDrawn="1"/>
          </p:nvSpPr>
          <p:spPr bwMode="auto">
            <a:xfrm>
              <a:off x="12058650" y="4551363"/>
              <a:ext cx="139700" cy="449263"/>
            </a:xfrm>
            <a:custGeom>
              <a:avLst/>
              <a:gdLst>
                <a:gd name="T0" fmla="*/ 44 w 44"/>
                <a:gd name="T1" fmla="*/ 0 h 142"/>
                <a:gd name="T2" fmla="*/ 0 w 44"/>
                <a:gd name="T3" fmla="*/ 42 h 142"/>
                <a:gd name="T4" fmla="*/ 0 w 44"/>
                <a:gd name="T5" fmla="*/ 99 h 142"/>
                <a:gd name="T6" fmla="*/ 44 w 44"/>
                <a:gd name="T7" fmla="*/ 142 h 142"/>
                <a:gd name="T8" fmla="*/ 44 w 44"/>
                <a:gd name="T9" fmla="*/ 0 h 142"/>
              </a:gdLst>
              <a:ahLst/>
              <a:cxnLst>
                <a:cxn ang="0">
                  <a:pos x="T0" y="T1"/>
                </a:cxn>
                <a:cxn ang="0">
                  <a:pos x="T2" y="T3"/>
                </a:cxn>
                <a:cxn ang="0">
                  <a:pos x="T4" y="T5"/>
                </a:cxn>
                <a:cxn ang="0">
                  <a:pos x="T6" y="T7"/>
                </a:cxn>
                <a:cxn ang="0">
                  <a:pos x="T8" y="T9"/>
                </a:cxn>
              </a:cxnLst>
              <a:rect l="0" t="0" r="r" b="b"/>
              <a:pathLst>
                <a:path w="44" h="142">
                  <a:moveTo>
                    <a:pt x="44" y="0"/>
                  </a:moveTo>
                  <a:cubicBezTo>
                    <a:pt x="20" y="0"/>
                    <a:pt x="0" y="19"/>
                    <a:pt x="0" y="42"/>
                  </a:cubicBezTo>
                  <a:cubicBezTo>
                    <a:pt x="0" y="99"/>
                    <a:pt x="0" y="99"/>
                    <a:pt x="0" y="99"/>
                  </a:cubicBezTo>
                  <a:cubicBezTo>
                    <a:pt x="0" y="123"/>
                    <a:pt x="20" y="142"/>
                    <a:pt x="44" y="142"/>
                  </a:cubicBezTo>
                  <a:lnTo>
                    <a:pt x="4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470" eaLnBrk="1" fontAlgn="auto" hangingPunct="1">
                <a:spcBef>
                  <a:spcPts val="0"/>
                </a:spcBef>
                <a:spcAft>
                  <a:spcPts val="0"/>
                </a:spcAft>
                <a:buClrTx/>
              </a:pPr>
              <a:endParaRPr lang="en-GB" sz="2096" b="0" dirty="0">
                <a:solidFill>
                  <a:prstClr val="black"/>
                </a:solidFill>
                <a:latin typeface="Arial"/>
              </a:endParaRPr>
            </a:p>
          </p:txBody>
        </p:sp>
      </p:grpSp>
      <p:grpSp>
        <p:nvGrpSpPr>
          <p:cNvPr id="28" name="Logotype"/>
          <p:cNvGrpSpPr/>
          <p:nvPr userDrawn="1"/>
        </p:nvGrpSpPr>
        <p:grpSpPr>
          <a:xfrm>
            <a:off x="5370340" y="298034"/>
            <a:ext cx="1383679" cy="288542"/>
            <a:chOff x="9501453" y="6148765"/>
            <a:chExt cx="2047875" cy="427037"/>
          </a:xfrm>
          <a:solidFill>
            <a:schemeClr val="bg1"/>
          </a:solidFill>
        </p:grpSpPr>
        <p:sp>
          <p:nvSpPr>
            <p:cNvPr id="29" name="Freeform 5"/>
            <p:cNvSpPr>
              <a:spLocks noEditPoints="1"/>
            </p:cNvSpPr>
            <p:nvPr userDrawn="1"/>
          </p:nvSpPr>
          <p:spPr bwMode="auto">
            <a:xfrm>
              <a:off x="11206428" y="6231315"/>
              <a:ext cx="342900" cy="344487"/>
            </a:xfrm>
            <a:custGeom>
              <a:avLst/>
              <a:gdLst>
                <a:gd name="T0" fmla="*/ 43 w 91"/>
                <a:gd name="T1" fmla="*/ 2 h 91"/>
                <a:gd name="T2" fmla="*/ 2 w 91"/>
                <a:gd name="T3" fmla="*/ 44 h 91"/>
                <a:gd name="T4" fmla="*/ 46 w 91"/>
                <a:gd name="T5" fmla="*/ 91 h 91"/>
                <a:gd name="T6" fmla="*/ 74 w 91"/>
                <a:gd name="T7" fmla="*/ 77 h 91"/>
                <a:gd name="T8" fmla="*/ 74 w 91"/>
                <a:gd name="T9" fmla="*/ 90 h 91"/>
                <a:gd name="T10" fmla="*/ 91 w 91"/>
                <a:gd name="T11" fmla="*/ 90 h 91"/>
                <a:gd name="T12" fmla="*/ 91 w 91"/>
                <a:gd name="T13" fmla="*/ 47 h 91"/>
                <a:gd name="T14" fmla="*/ 43 w 91"/>
                <a:gd name="T15" fmla="*/ 2 h 91"/>
                <a:gd name="T16" fmla="*/ 72 w 91"/>
                <a:gd name="T17" fmla="*/ 48 h 91"/>
                <a:gd name="T18" fmla="*/ 43 w 91"/>
                <a:gd name="T19" fmla="*/ 72 h 91"/>
                <a:gd name="T20" fmla="*/ 21 w 91"/>
                <a:gd name="T21" fmla="*/ 50 h 91"/>
                <a:gd name="T22" fmla="*/ 46 w 91"/>
                <a:gd name="T23" fmla="*/ 21 h 91"/>
                <a:gd name="T24" fmla="*/ 72 w 91"/>
                <a:gd name="T25" fmla="*/ 45 h 91"/>
                <a:gd name="T26" fmla="*/ 72 w 91"/>
                <a:gd name="T27" fmla="*/ 48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1" h="91">
                  <a:moveTo>
                    <a:pt x="43" y="2"/>
                  </a:moveTo>
                  <a:cubicBezTo>
                    <a:pt x="21" y="4"/>
                    <a:pt x="3" y="22"/>
                    <a:pt x="2" y="44"/>
                  </a:cubicBezTo>
                  <a:cubicBezTo>
                    <a:pt x="0" y="70"/>
                    <a:pt x="21" y="91"/>
                    <a:pt x="46" y="91"/>
                  </a:cubicBezTo>
                  <a:cubicBezTo>
                    <a:pt x="56" y="91"/>
                    <a:pt x="68" y="87"/>
                    <a:pt x="74" y="77"/>
                  </a:cubicBezTo>
                  <a:cubicBezTo>
                    <a:pt x="74" y="90"/>
                    <a:pt x="74" y="90"/>
                    <a:pt x="74" y="90"/>
                  </a:cubicBezTo>
                  <a:cubicBezTo>
                    <a:pt x="91" y="90"/>
                    <a:pt x="91" y="90"/>
                    <a:pt x="91" y="90"/>
                  </a:cubicBezTo>
                  <a:cubicBezTo>
                    <a:pt x="91" y="47"/>
                    <a:pt x="91" y="47"/>
                    <a:pt x="91" y="47"/>
                  </a:cubicBezTo>
                  <a:cubicBezTo>
                    <a:pt x="91" y="20"/>
                    <a:pt x="69" y="0"/>
                    <a:pt x="43" y="2"/>
                  </a:cubicBezTo>
                  <a:close/>
                  <a:moveTo>
                    <a:pt x="72" y="48"/>
                  </a:moveTo>
                  <a:cubicBezTo>
                    <a:pt x="71" y="63"/>
                    <a:pt x="58" y="74"/>
                    <a:pt x="43" y="72"/>
                  </a:cubicBezTo>
                  <a:cubicBezTo>
                    <a:pt x="32" y="71"/>
                    <a:pt x="22" y="61"/>
                    <a:pt x="21" y="50"/>
                  </a:cubicBezTo>
                  <a:cubicBezTo>
                    <a:pt x="19" y="34"/>
                    <a:pt x="31" y="21"/>
                    <a:pt x="46" y="21"/>
                  </a:cubicBezTo>
                  <a:cubicBezTo>
                    <a:pt x="60" y="21"/>
                    <a:pt x="71" y="32"/>
                    <a:pt x="72" y="45"/>
                  </a:cubicBezTo>
                  <a:lnTo>
                    <a:pt x="72" y="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470" eaLnBrk="1" fontAlgn="auto" hangingPunct="1">
                <a:spcBef>
                  <a:spcPts val="0"/>
                </a:spcBef>
                <a:spcAft>
                  <a:spcPts val="0"/>
                </a:spcAft>
                <a:buClrTx/>
              </a:pPr>
              <a:endParaRPr lang="en-US" sz="2096" b="0" dirty="0">
                <a:solidFill>
                  <a:prstClr val="black"/>
                </a:solidFill>
                <a:latin typeface="Arial"/>
              </a:endParaRPr>
            </a:p>
          </p:txBody>
        </p:sp>
        <p:sp>
          <p:nvSpPr>
            <p:cNvPr id="30" name="Freeform 6"/>
            <p:cNvSpPr>
              <a:spLocks noEditPoints="1"/>
            </p:cNvSpPr>
            <p:nvPr userDrawn="1"/>
          </p:nvSpPr>
          <p:spPr bwMode="auto">
            <a:xfrm>
              <a:off x="10849241" y="6236077"/>
              <a:ext cx="334963" cy="339725"/>
            </a:xfrm>
            <a:custGeom>
              <a:avLst/>
              <a:gdLst>
                <a:gd name="T0" fmla="*/ 44 w 89"/>
                <a:gd name="T1" fmla="*/ 1 h 90"/>
                <a:gd name="T2" fmla="*/ 0 w 89"/>
                <a:gd name="T3" fmla="*/ 46 h 90"/>
                <a:gd name="T4" fmla="*/ 45 w 89"/>
                <a:gd name="T5" fmla="*/ 90 h 90"/>
                <a:gd name="T6" fmla="*/ 86 w 89"/>
                <a:gd name="T7" fmla="*/ 63 h 90"/>
                <a:gd name="T8" fmla="*/ 69 w 89"/>
                <a:gd name="T9" fmla="*/ 58 h 90"/>
                <a:gd name="T10" fmla="*/ 50 w 89"/>
                <a:gd name="T11" fmla="*/ 72 h 90"/>
                <a:gd name="T12" fmla="*/ 22 w 89"/>
                <a:gd name="T13" fmla="*/ 59 h 90"/>
                <a:gd name="T14" fmla="*/ 89 w 89"/>
                <a:gd name="T15" fmla="*/ 41 h 90"/>
                <a:gd name="T16" fmla="*/ 44 w 89"/>
                <a:gd name="T17" fmla="*/ 1 h 90"/>
                <a:gd name="T18" fmla="*/ 19 w 89"/>
                <a:gd name="T19" fmla="*/ 44 h 90"/>
                <a:gd name="T20" fmla="*/ 36 w 89"/>
                <a:gd name="T21" fmla="*/ 19 h 90"/>
                <a:gd name="T22" fmla="*/ 67 w 89"/>
                <a:gd name="T23" fmla="*/ 31 h 90"/>
                <a:gd name="T24" fmla="*/ 19 w 89"/>
                <a:gd name="T25" fmla="*/ 44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9" h="90">
                  <a:moveTo>
                    <a:pt x="44" y="1"/>
                  </a:moveTo>
                  <a:cubicBezTo>
                    <a:pt x="20" y="2"/>
                    <a:pt x="0" y="20"/>
                    <a:pt x="0" y="46"/>
                  </a:cubicBezTo>
                  <a:cubicBezTo>
                    <a:pt x="0" y="70"/>
                    <a:pt x="20" y="90"/>
                    <a:pt x="45" y="90"/>
                  </a:cubicBezTo>
                  <a:cubicBezTo>
                    <a:pt x="62" y="90"/>
                    <a:pt x="79" y="80"/>
                    <a:pt x="86" y="63"/>
                  </a:cubicBezTo>
                  <a:cubicBezTo>
                    <a:pt x="69" y="58"/>
                    <a:pt x="69" y="58"/>
                    <a:pt x="69" y="58"/>
                  </a:cubicBezTo>
                  <a:cubicBezTo>
                    <a:pt x="66" y="65"/>
                    <a:pt x="58" y="71"/>
                    <a:pt x="50" y="72"/>
                  </a:cubicBezTo>
                  <a:cubicBezTo>
                    <a:pt x="38" y="75"/>
                    <a:pt x="26" y="67"/>
                    <a:pt x="22" y="59"/>
                  </a:cubicBezTo>
                  <a:cubicBezTo>
                    <a:pt x="89" y="41"/>
                    <a:pt x="89" y="41"/>
                    <a:pt x="89" y="41"/>
                  </a:cubicBezTo>
                  <a:cubicBezTo>
                    <a:pt x="87" y="24"/>
                    <a:pt x="72" y="0"/>
                    <a:pt x="44" y="1"/>
                  </a:cubicBezTo>
                  <a:close/>
                  <a:moveTo>
                    <a:pt x="19" y="44"/>
                  </a:moveTo>
                  <a:cubicBezTo>
                    <a:pt x="19" y="34"/>
                    <a:pt x="24" y="24"/>
                    <a:pt x="36" y="19"/>
                  </a:cubicBezTo>
                  <a:cubicBezTo>
                    <a:pt x="50" y="14"/>
                    <a:pt x="62" y="21"/>
                    <a:pt x="67" y="31"/>
                  </a:cubicBezTo>
                  <a:lnTo>
                    <a:pt x="19" y="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470" eaLnBrk="1" fontAlgn="auto" hangingPunct="1">
                <a:spcBef>
                  <a:spcPts val="0"/>
                </a:spcBef>
                <a:spcAft>
                  <a:spcPts val="0"/>
                </a:spcAft>
                <a:buClrTx/>
              </a:pPr>
              <a:endParaRPr lang="en-US" sz="2096" b="0" dirty="0">
                <a:solidFill>
                  <a:prstClr val="black"/>
                </a:solidFill>
                <a:latin typeface="Arial"/>
              </a:endParaRPr>
            </a:p>
          </p:txBody>
        </p:sp>
        <p:sp>
          <p:nvSpPr>
            <p:cNvPr id="31" name="Freeform 7"/>
            <p:cNvSpPr>
              <a:spLocks/>
            </p:cNvSpPr>
            <p:nvPr userDrawn="1"/>
          </p:nvSpPr>
          <p:spPr bwMode="auto">
            <a:xfrm>
              <a:off x="10292028" y="6239252"/>
              <a:ext cx="166688" cy="333375"/>
            </a:xfrm>
            <a:custGeom>
              <a:avLst/>
              <a:gdLst>
                <a:gd name="T0" fmla="*/ 44 w 44"/>
                <a:gd name="T1" fmla="*/ 18 h 88"/>
                <a:gd name="T2" fmla="*/ 44 w 44"/>
                <a:gd name="T3" fmla="*/ 0 h 88"/>
                <a:gd name="T4" fmla="*/ 19 w 44"/>
                <a:gd name="T5" fmla="*/ 13 h 88"/>
                <a:gd name="T6" fmla="*/ 19 w 44"/>
                <a:gd name="T7" fmla="*/ 3 h 88"/>
                <a:gd name="T8" fmla="*/ 0 w 44"/>
                <a:gd name="T9" fmla="*/ 3 h 88"/>
                <a:gd name="T10" fmla="*/ 0 w 44"/>
                <a:gd name="T11" fmla="*/ 44 h 88"/>
                <a:gd name="T12" fmla="*/ 0 w 44"/>
                <a:gd name="T13" fmla="*/ 88 h 88"/>
                <a:gd name="T14" fmla="*/ 20 w 44"/>
                <a:gd name="T15" fmla="*/ 88 h 88"/>
                <a:gd name="T16" fmla="*/ 20 w 44"/>
                <a:gd name="T17" fmla="*/ 46 h 88"/>
                <a:gd name="T18" fmla="*/ 44 w 44"/>
                <a:gd name="T19" fmla="*/ 1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 h="88">
                  <a:moveTo>
                    <a:pt x="44" y="18"/>
                  </a:moveTo>
                  <a:cubicBezTo>
                    <a:pt x="44" y="0"/>
                    <a:pt x="44" y="0"/>
                    <a:pt x="44" y="0"/>
                  </a:cubicBezTo>
                  <a:cubicBezTo>
                    <a:pt x="28" y="0"/>
                    <a:pt x="22" y="8"/>
                    <a:pt x="19" y="13"/>
                  </a:cubicBezTo>
                  <a:cubicBezTo>
                    <a:pt x="19" y="3"/>
                    <a:pt x="19" y="3"/>
                    <a:pt x="19" y="3"/>
                  </a:cubicBezTo>
                  <a:cubicBezTo>
                    <a:pt x="0" y="3"/>
                    <a:pt x="0" y="3"/>
                    <a:pt x="0" y="3"/>
                  </a:cubicBezTo>
                  <a:cubicBezTo>
                    <a:pt x="0" y="44"/>
                    <a:pt x="0" y="44"/>
                    <a:pt x="0" y="44"/>
                  </a:cubicBezTo>
                  <a:cubicBezTo>
                    <a:pt x="0" y="88"/>
                    <a:pt x="0" y="88"/>
                    <a:pt x="0" y="88"/>
                  </a:cubicBezTo>
                  <a:cubicBezTo>
                    <a:pt x="20" y="88"/>
                    <a:pt x="20" y="88"/>
                    <a:pt x="20" y="88"/>
                  </a:cubicBezTo>
                  <a:cubicBezTo>
                    <a:pt x="20" y="62"/>
                    <a:pt x="20" y="62"/>
                    <a:pt x="20" y="46"/>
                  </a:cubicBezTo>
                  <a:cubicBezTo>
                    <a:pt x="20" y="26"/>
                    <a:pt x="31" y="19"/>
                    <a:pt x="44"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470" eaLnBrk="1" fontAlgn="auto" hangingPunct="1">
                <a:spcBef>
                  <a:spcPts val="0"/>
                </a:spcBef>
                <a:spcAft>
                  <a:spcPts val="0"/>
                </a:spcAft>
                <a:buClrTx/>
              </a:pPr>
              <a:endParaRPr lang="en-US" sz="2096" b="0" dirty="0">
                <a:solidFill>
                  <a:prstClr val="black"/>
                </a:solidFill>
                <a:latin typeface="Arial"/>
              </a:endParaRPr>
            </a:p>
          </p:txBody>
        </p:sp>
        <p:sp>
          <p:nvSpPr>
            <p:cNvPr id="32" name="Freeform 8"/>
            <p:cNvSpPr>
              <a:spLocks/>
            </p:cNvSpPr>
            <p:nvPr userDrawn="1"/>
          </p:nvSpPr>
          <p:spPr bwMode="auto">
            <a:xfrm>
              <a:off x="9501453" y="6182102"/>
              <a:ext cx="369888" cy="390525"/>
            </a:xfrm>
            <a:custGeom>
              <a:avLst/>
              <a:gdLst>
                <a:gd name="T0" fmla="*/ 185 w 233"/>
                <a:gd name="T1" fmla="*/ 165 h 246"/>
                <a:gd name="T2" fmla="*/ 48 w 233"/>
                <a:gd name="T3" fmla="*/ 0 h 246"/>
                <a:gd name="T4" fmla="*/ 0 w 233"/>
                <a:gd name="T5" fmla="*/ 0 h 246"/>
                <a:gd name="T6" fmla="*/ 0 w 233"/>
                <a:gd name="T7" fmla="*/ 246 h 246"/>
                <a:gd name="T8" fmla="*/ 50 w 233"/>
                <a:gd name="T9" fmla="*/ 246 h 246"/>
                <a:gd name="T10" fmla="*/ 50 w 233"/>
                <a:gd name="T11" fmla="*/ 81 h 246"/>
                <a:gd name="T12" fmla="*/ 190 w 233"/>
                <a:gd name="T13" fmla="*/ 246 h 246"/>
                <a:gd name="T14" fmla="*/ 233 w 233"/>
                <a:gd name="T15" fmla="*/ 246 h 246"/>
                <a:gd name="T16" fmla="*/ 233 w 233"/>
                <a:gd name="T17" fmla="*/ 0 h 246"/>
                <a:gd name="T18" fmla="*/ 185 w 233"/>
                <a:gd name="T19" fmla="*/ 0 h 246"/>
                <a:gd name="T20" fmla="*/ 185 w 233"/>
                <a:gd name="T21" fmla="*/ 165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3" h="246">
                  <a:moveTo>
                    <a:pt x="185" y="165"/>
                  </a:moveTo>
                  <a:lnTo>
                    <a:pt x="48" y="0"/>
                  </a:lnTo>
                  <a:lnTo>
                    <a:pt x="0" y="0"/>
                  </a:lnTo>
                  <a:lnTo>
                    <a:pt x="0" y="246"/>
                  </a:lnTo>
                  <a:lnTo>
                    <a:pt x="50" y="246"/>
                  </a:lnTo>
                  <a:lnTo>
                    <a:pt x="50" y="81"/>
                  </a:lnTo>
                  <a:lnTo>
                    <a:pt x="190" y="246"/>
                  </a:lnTo>
                  <a:lnTo>
                    <a:pt x="233" y="246"/>
                  </a:lnTo>
                  <a:lnTo>
                    <a:pt x="233" y="0"/>
                  </a:lnTo>
                  <a:lnTo>
                    <a:pt x="185" y="0"/>
                  </a:lnTo>
                  <a:lnTo>
                    <a:pt x="185" y="16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470" eaLnBrk="1" fontAlgn="auto" hangingPunct="1">
                <a:spcBef>
                  <a:spcPts val="0"/>
                </a:spcBef>
                <a:spcAft>
                  <a:spcPts val="0"/>
                </a:spcAft>
                <a:buClrTx/>
              </a:pPr>
              <a:endParaRPr lang="en-US" sz="2096" b="0" dirty="0">
                <a:solidFill>
                  <a:prstClr val="black"/>
                </a:solidFill>
                <a:latin typeface="Arial"/>
              </a:endParaRPr>
            </a:p>
          </p:txBody>
        </p:sp>
        <p:sp>
          <p:nvSpPr>
            <p:cNvPr id="33" name="Freeform 9"/>
            <p:cNvSpPr>
              <a:spLocks noEditPoints="1"/>
            </p:cNvSpPr>
            <p:nvPr userDrawn="1"/>
          </p:nvSpPr>
          <p:spPr bwMode="auto">
            <a:xfrm>
              <a:off x="10461891" y="6148765"/>
              <a:ext cx="342900" cy="427037"/>
            </a:xfrm>
            <a:custGeom>
              <a:avLst/>
              <a:gdLst>
                <a:gd name="T0" fmla="*/ 91 w 91"/>
                <a:gd name="T1" fmla="*/ 0 h 113"/>
                <a:gd name="T2" fmla="*/ 73 w 91"/>
                <a:gd name="T3" fmla="*/ 0 h 113"/>
                <a:gd name="T4" fmla="*/ 73 w 91"/>
                <a:gd name="T5" fmla="*/ 34 h 113"/>
                <a:gd name="T6" fmla="*/ 43 w 91"/>
                <a:gd name="T7" fmla="*/ 24 h 113"/>
                <a:gd name="T8" fmla="*/ 2 w 91"/>
                <a:gd name="T9" fmla="*/ 66 h 113"/>
                <a:gd name="T10" fmla="*/ 46 w 91"/>
                <a:gd name="T11" fmla="*/ 113 h 113"/>
                <a:gd name="T12" fmla="*/ 74 w 91"/>
                <a:gd name="T13" fmla="*/ 101 h 113"/>
                <a:gd name="T14" fmla="*/ 74 w 91"/>
                <a:gd name="T15" fmla="*/ 112 h 113"/>
                <a:gd name="T16" fmla="*/ 91 w 91"/>
                <a:gd name="T17" fmla="*/ 112 h 113"/>
                <a:gd name="T18" fmla="*/ 91 w 91"/>
                <a:gd name="T19" fmla="*/ 69 h 113"/>
                <a:gd name="T20" fmla="*/ 91 w 91"/>
                <a:gd name="T21" fmla="*/ 69 h 113"/>
                <a:gd name="T22" fmla="*/ 91 w 91"/>
                <a:gd name="T23" fmla="*/ 68 h 113"/>
                <a:gd name="T24" fmla="*/ 91 w 91"/>
                <a:gd name="T25" fmla="*/ 0 h 113"/>
                <a:gd name="T26" fmla="*/ 72 w 91"/>
                <a:gd name="T27" fmla="*/ 70 h 113"/>
                <a:gd name="T28" fmla="*/ 43 w 91"/>
                <a:gd name="T29" fmla="*/ 94 h 113"/>
                <a:gd name="T30" fmla="*/ 21 w 91"/>
                <a:gd name="T31" fmla="*/ 72 h 113"/>
                <a:gd name="T32" fmla="*/ 46 w 91"/>
                <a:gd name="T33" fmla="*/ 43 h 113"/>
                <a:gd name="T34" fmla="*/ 72 w 91"/>
                <a:gd name="T35" fmla="*/ 67 h 113"/>
                <a:gd name="T36" fmla="*/ 72 w 91"/>
                <a:gd name="T37" fmla="*/ 7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1" h="113">
                  <a:moveTo>
                    <a:pt x="91" y="0"/>
                  </a:moveTo>
                  <a:cubicBezTo>
                    <a:pt x="73" y="0"/>
                    <a:pt x="73" y="0"/>
                    <a:pt x="73" y="0"/>
                  </a:cubicBezTo>
                  <a:cubicBezTo>
                    <a:pt x="73" y="34"/>
                    <a:pt x="73" y="34"/>
                    <a:pt x="73" y="34"/>
                  </a:cubicBezTo>
                  <a:cubicBezTo>
                    <a:pt x="68" y="28"/>
                    <a:pt x="55" y="23"/>
                    <a:pt x="43" y="24"/>
                  </a:cubicBezTo>
                  <a:cubicBezTo>
                    <a:pt x="21" y="26"/>
                    <a:pt x="3" y="44"/>
                    <a:pt x="2" y="66"/>
                  </a:cubicBezTo>
                  <a:cubicBezTo>
                    <a:pt x="0" y="92"/>
                    <a:pt x="21" y="113"/>
                    <a:pt x="46" y="113"/>
                  </a:cubicBezTo>
                  <a:cubicBezTo>
                    <a:pt x="56" y="113"/>
                    <a:pt x="69" y="109"/>
                    <a:pt x="74" y="101"/>
                  </a:cubicBezTo>
                  <a:cubicBezTo>
                    <a:pt x="74" y="112"/>
                    <a:pt x="74" y="112"/>
                    <a:pt x="74" y="112"/>
                  </a:cubicBezTo>
                  <a:cubicBezTo>
                    <a:pt x="91" y="112"/>
                    <a:pt x="91" y="112"/>
                    <a:pt x="91" y="112"/>
                  </a:cubicBezTo>
                  <a:cubicBezTo>
                    <a:pt x="91" y="69"/>
                    <a:pt x="91" y="69"/>
                    <a:pt x="91" y="69"/>
                  </a:cubicBezTo>
                  <a:cubicBezTo>
                    <a:pt x="91" y="69"/>
                    <a:pt x="91" y="69"/>
                    <a:pt x="91" y="69"/>
                  </a:cubicBezTo>
                  <a:cubicBezTo>
                    <a:pt x="91" y="68"/>
                    <a:pt x="91" y="68"/>
                    <a:pt x="91" y="68"/>
                  </a:cubicBezTo>
                  <a:lnTo>
                    <a:pt x="91" y="0"/>
                  </a:lnTo>
                  <a:close/>
                  <a:moveTo>
                    <a:pt x="72" y="70"/>
                  </a:moveTo>
                  <a:cubicBezTo>
                    <a:pt x="71" y="85"/>
                    <a:pt x="58" y="96"/>
                    <a:pt x="43" y="94"/>
                  </a:cubicBezTo>
                  <a:cubicBezTo>
                    <a:pt x="32" y="93"/>
                    <a:pt x="22" y="83"/>
                    <a:pt x="21" y="72"/>
                  </a:cubicBezTo>
                  <a:cubicBezTo>
                    <a:pt x="19" y="56"/>
                    <a:pt x="31" y="43"/>
                    <a:pt x="46" y="43"/>
                  </a:cubicBezTo>
                  <a:cubicBezTo>
                    <a:pt x="60" y="43"/>
                    <a:pt x="71" y="54"/>
                    <a:pt x="72" y="67"/>
                  </a:cubicBezTo>
                  <a:lnTo>
                    <a:pt x="72"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470" eaLnBrk="1" fontAlgn="auto" hangingPunct="1">
                <a:spcBef>
                  <a:spcPts val="0"/>
                </a:spcBef>
                <a:spcAft>
                  <a:spcPts val="0"/>
                </a:spcAft>
                <a:buClrTx/>
              </a:pPr>
              <a:endParaRPr lang="en-US" sz="2096" b="0" dirty="0">
                <a:solidFill>
                  <a:prstClr val="black"/>
                </a:solidFill>
                <a:latin typeface="Arial"/>
              </a:endParaRPr>
            </a:p>
          </p:txBody>
        </p:sp>
        <p:sp>
          <p:nvSpPr>
            <p:cNvPr id="34" name="Freeform 10"/>
            <p:cNvSpPr>
              <a:spLocks noEditPoints="1"/>
            </p:cNvSpPr>
            <p:nvPr userDrawn="1"/>
          </p:nvSpPr>
          <p:spPr bwMode="auto">
            <a:xfrm>
              <a:off x="9912616" y="6239252"/>
              <a:ext cx="338138" cy="336550"/>
            </a:xfrm>
            <a:custGeom>
              <a:avLst/>
              <a:gdLst>
                <a:gd name="T0" fmla="*/ 45 w 90"/>
                <a:gd name="T1" fmla="*/ 0 h 89"/>
                <a:gd name="T2" fmla="*/ 0 w 90"/>
                <a:gd name="T3" fmla="*/ 45 h 89"/>
                <a:gd name="T4" fmla="*/ 45 w 90"/>
                <a:gd name="T5" fmla="*/ 89 h 89"/>
                <a:gd name="T6" fmla="*/ 90 w 90"/>
                <a:gd name="T7" fmla="*/ 45 h 89"/>
                <a:gd name="T8" fmla="*/ 45 w 90"/>
                <a:gd name="T9" fmla="*/ 0 h 89"/>
                <a:gd name="T10" fmla="*/ 45 w 90"/>
                <a:gd name="T11" fmla="*/ 70 h 89"/>
                <a:gd name="T12" fmla="*/ 19 w 90"/>
                <a:gd name="T13" fmla="*/ 45 h 89"/>
                <a:gd name="T14" fmla="*/ 45 w 90"/>
                <a:gd name="T15" fmla="*/ 19 h 89"/>
                <a:gd name="T16" fmla="*/ 71 w 90"/>
                <a:gd name="T17" fmla="*/ 45 h 89"/>
                <a:gd name="T18" fmla="*/ 45 w 90"/>
                <a:gd name="T19" fmla="*/ 7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0" h="89">
                  <a:moveTo>
                    <a:pt x="45" y="0"/>
                  </a:moveTo>
                  <a:cubicBezTo>
                    <a:pt x="20" y="0"/>
                    <a:pt x="0" y="20"/>
                    <a:pt x="0" y="45"/>
                  </a:cubicBezTo>
                  <a:cubicBezTo>
                    <a:pt x="0" y="69"/>
                    <a:pt x="20" y="89"/>
                    <a:pt x="45" y="89"/>
                  </a:cubicBezTo>
                  <a:cubicBezTo>
                    <a:pt x="70" y="89"/>
                    <a:pt x="90" y="69"/>
                    <a:pt x="90" y="45"/>
                  </a:cubicBezTo>
                  <a:cubicBezTo>
                    <a:pt x="90" y="20"/>
                    <a:pt x="70" y="0"/>
                    <a:pt x="45" y="0"/>
                  </a:cubicBezTo>
                  <a:close/>
                  <a:moveTo>
                    <a:pt x="45" y="70"/>
                  </a:moveTo>
                  <a:cubicBezTo>
                    <a:pt x="31" y="70"/>
                    <a:pt x="19" y="59"/>
                    <a:pt x="19" y="45"/>
                  </a:cubicBezTo>
                  <a:cubicBezTo>
                    <a:pt x="19" y="30"/>
                    <a:pt x="31" y="19"/>
                    <a:pt x="45" y="19"/>
                  </a:cubicBezTo>
                  <a:cubicBezTo>
                    <a:pt x="59" y="19"/>
                    <a:pt x="71" y="30"/>
                    <a:pt x="71" y="45"/>
                  </a:cubicBezTo>
                  <a:cubicBezTo>
                    <a:pt x="71" y="59"/>
                    <a:pt x="59" y="70"/>
                    <a:pt x="45" y="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470" eaLnBrk="1" fontAlgn="auto" hangingPunct="1">
                <a:spcBef>
                  <a:spcPts val="0"/>
                </a:spcBef>
                <a:spcAft>
                  <a:spcPts val="0"/>
                </a:spcAft>
                <a:buClrTx/>
              </a:pPr>
              <a:endParaRPr lang="en-US" sz="2096" b="0" dirty="0">
                <a:solidFill>
                  <a:prstClr val="black"/>
                </a:solidFill>
                <a:latin typeface="Arial"/>
              </a:endParaRPr>
            </a:p>
          </p:txBody>
        </p:sp>
      </p:grpSp>
    </p:spTree>
    <p:extLst>
      <p:ext uri="{BB962C8B-B14F-4D97-AF65-F5344CB8AC3E}">
        <p14:creationId xmlns:p14="http://schemas.microsoft.com/office/powerpoint/2010/main" val="3158002370"/>
      </p:ext>
    </p:extLst>
  </p:cSld>
  <p:clrMapOvr>
    <a:masterClrMapping/>
  </p:clrMapOvr>
</p:sldLayout>
</file>

<file path=ppt/slideLayouts/slideLayout429.xml><?xml version="1.0" encoding="utf-8"?>
<p:sldLayout xmlns:a="http://schemas.openxmlformats.org/drawingml/2006/main" xmlns:r="http://schemas.openxmlformats.org/officeDocument/2006/relationships" xmlns:p="http://schemas.openxmlformats.org/presentationml/2006/main" userDrawn="1">
  <p:cSld name="7_Two Content">
    <p:spTree>
      <p:nvGrpSpPr>
        <p:cNvPr id="1" name=""/>
        <p:cNvGrpSpPr/>
        <p:nvPr/>
      </p:nvGrpSpPr>
      <p:grpSpPr>
        <a:xfrm>
          <a:off x="0" y="0"/>
          <a:ext cx="0" cy="0"/>
          <a:chOff x="0" y="0"/>
          <a:chExt cx="0" cy="0"/>
        </a:xfrm>
      </p:grpSpPr>
      <p:sp>
        <p:nvSpPr>
          <p:cNvPr id="2" name="Title 1"/>
          <p:cNvSpPr>
            <a:spLocks noGrp="1"/>
          </p:cNvSpPr>
          <p:nvPr>
            <p:ph type="title"/>
          </p:nvPr>
        </p:nvSpPr>
        <p:spPr>
          <a:xfrm>
            <a:off x="647835" y="360000"/>
            <a:ext cx="7198125" cy="720000"/>
          </a:xfrm>
        </p:spPr>
        <p:txBody>
          <a:bodyPr/>
          <a:lstStyle/>
          <a:p>
            <a:r>
              <a:rPr lang="en-GB" dirty="0"/>
              <a:t>Click to edit Master title style</a:t>
            </a:r>
          </a:p>
        </p:txBody>
      </p:sp>
    </p:spTree>
    <p:extLst>
      <p:ext uri="{BB962C8B-B14F-4D97-AF65-F5344CB8AC3E}">
        <p14:creationId xmlns:p14="http://schemas.microsoft.com/office/powerpoint/2010/main" val="819563382"/>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showMasterSp="0" preserve="1" userDrawn="1">
  <p:cSld name="Title Slide Image Pink">
    <p:bg>
      <p:bgRef idx="1001">
        <a:schemeClr val="bg1"/>
      </p:bgRef>
    </p:bg>
    <p:spTree>
      <p:nvGrpSpPr>
        <p:cNvPr id="1" name=""/>
        <p:cNvGrpSpPr/>
        <p:nvPr/>
      </p:nvGrpSpPr>
      <p:grpSpPr>
        <a:xfrm>
          <a:off x="0" y="0"/>
          <a:ext cx="0" cy="0"/>
          <a:chOff x="0" y="0"/>
          <a:chExt cx="0" cy="0"/>
        </a:xfrm>
      </p:grpSpPr>
      <p:sp>
        <p:nvSpPr>
          <p:cNvPr id="4" name="Rectangle 3"/>
          <p:cNvSpPr/>
          <p:nvPr userDrawn="1"/>
        </p:nvSpPr>
        <p:spPr>
          <a:xfrm>
            <a:off x="1" y="939384"/>
            <a:ext cx="12190026" cy="3815116"/>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91389" tIns="45694" rIns="91389" bIns="45694" rtlCol="0" anchor="ctr"/>
          <a:lstStyle/>
          <a:p>
            <a:pPr algn="ctr" defTabSz="1088158" fontAlgn="auto">
              <a:spcBef>
                <a:spcPts val="0"/>
              </a:spcBef>
              <a:spcAft>
                <a:spcPts val="0"/>
              </a:spcAft>
              <a:buClr>
                <a:prstClr val="black"/>
              </a:buClr>
            </a:pPr>
            <a:endParaRPr lang="en-US" sz="2099" dirty="0">
              <a:solidFill>
                <a:prstClr val="white"/>
              </a:solidFill>
            </a:endParaRPr>
          </a:p>
        </p:txBody>
      </p:sp>
      <p:sp>
        <p:nvSpPr>
          <p:cNvPr id="7" name="Picture Placeholder 6"/>
          <p:cNvSpPr>
            <a:spLocks noGrp="1"/>
          </p:cNvSpPr>
          <p:nvPr>
            <p:ph type="pic" sz="quarter" idx="15" hasCustomPrompt="1"/>
          </p:nvPr>
        </p:nvSpPr>
        <p:spPr>
          <a:xfrm>
            <a:off x="0" y="0"/>
            <a:ext cx="12200822" cy="6858000"/>
          </a:xfrm>
          <a:noFill/>
        </p:spPr>
        <p:txBody>
          <a:bodyPr anchor="ctr" anchorCtr="0"/>
          <a:lstStyle>
            <a:lvl1pPr marL="0" indent="0" algn="ctr">
              <a:buNone/>
              <a:defRPr>
                <a:solidFill>
                  <a:schemeClr val="tx1"/>
                </a:solidFill>
              </a:defRPr>
            </a:lvl1pPr>
          </a:lstStyle>
          <a:p>
            <a:r>
              <a:rPr lang="en-US" dirty="0"/>
              <a:t>Insert picture by using Nordea Image Bank button</a:t>
            </a:r>
          </a:p>
        </p:txBody>
      </p:sp>
      <p:sp>
        <p:nvSpPr>
          <p:cNvPr id="2" name="Title 1"/>
          <p:cNvSpPr>
            <a:spLocks noGrp="1"/>
          </p:cNvSpPr>
          <p:nvPr>
            <p:ph type="ctrTitle"/>
          </p:nvPr>
        </p:nvSpPr>
        <p:spPr>
          <a:xfrm>
            <a:off x="647833" y="4774889"/>
            <a:ext cx="7198125" cy="634465"/>
          </a:xfrm>
        </p:spPr>
        <p:txBody>
          <a:bodyPr>
            <a:noAutofit/>
          </a:bodyPr>
          <a:lstStyle>
            <a:lvl1pPr>
              <a:defRPr sz="2399">
                <a:solidFill>
                  <a:schemeClr val="accent1"/>
                </a:solidFill>
              </a:defRPr>
            </a:lvl1pPr>
          </a:lstStyle>
          <a:p>
            <a:r>
              <a:rPr lang="en-US" dirty="0"/>
              <a:t>Click to edit Master title style</a:t>
            </a:r>
          </a:p>
        </p:txBody>
      </p:sp>
      <p:sp>
        <p:nvSpPr>
          <p:cNvPr id="3" name="Subtitle 2"/>
          <p:cNvSpPr>
            <a:spLocks noGrp="1"/>
          </p:cNvSpPr>
          <p:nvPr>
            <p:ph type="subTitle" idx="1"/>
          </p:nvPr>
        </p:nvSpPr>
        <p:spPr>
          <a:xfrm>
            <a:off x="647833" y="5434742"/>
            <a:ext cx="7198125" cy="360000"/>
          </a:xfrm>
        </p:spPr>
        <p:txBody>
          <a:bodyPr>
            <a:noAutofit/>
          </a:bodyPr>
          <a:lstStyle>
            <a:lvl1pPr marL="0" indent="0" algn="l">
              <a:buNone/>
              <a:defRPr b="1">
                <a:solidFill>
                  <a:schemeClr val="tx2"/>
                </a:solidFill>
              </a:defRPr>
            </a:lvl1pPr>
            <a:lvl2pPr marL="544080" indent="0" algn="ctr">
              <a:buNone/>
              <a:defRPr>
                <a:solidFill>
                  <a:schemeClr val="tx1">
                    <a:tint val="75000"/>
                  </a:schemeClr>
                </a:solidFill>
              </a:defRPr>
            </a:lvl2pPr>
            <a:lvl3pPr marL="1088158" indent="0" algn="ctr">
              <a:buNone/>
              <a:defRPr>
                <a:solidFill>
                  <a:schemeClr val="tx1">
                    <a:tint val="75000"/>
                  </a:schemeClr>
                </a:solidFill>
              </a:defRPr>
            </a:lvl3pPr>
            <a:lvl4pPr marL="1632238" indent="0" algn="ctr">
              <a:buNone/>
              <a:defRPr>
                <a:solidFill>
                  <a:schemeClr val="tx1">
                    <a:tint val="75000"/>
                  </a:schemeClr>
                </a:solidFill>
              </a:defRPr>
            </a:lvl4pPr>
            <a:lvl5pPr marL="2176318" indent="0" algn="ctr">
              <a:buNone/>
              <a:defRPr>
                <a:solidFill>
                  <a:schemeClr val="tx1">
                    <a:tint val="75000"/>
                  </a:schemeClr>
                </a:solidFill>
              </a:defRPr>
            </a:lvl5pPr>
            <a:lvl6pPr marL="2720399" indent="0" algn="ctr">
              <a:buNone/>
              <a:defRPr>
                <a:solidFill>
                  <a:schemeClr val="tx1">
                    <a:tint val="75000"/>
                  </a:schemeClr>
                </a:solidFill>
              </a:defRPr>
            </a:lvl6pPr>
            <a:lvl7pPr marL="3264477" indent="0" algn="ctr">
              <a:buNone/>
              <a:defRPr>
                <a:solidFill>
                  <a:schemeClr val="tx1">
                    <a:tint val="75000"/>
                  </a:schemeClr>
                </a:solidFill>
              </a:defRPr>
            </a:lvl7pPr>
            <a:lvl8pPr marL="3808557" indent="0" algn="ctr">
              <a:buNone/>
              <a:defRPr>
                <a:solidFill>
                  <a:schemeClr val="tx1">
                    <a:tint val="75000"/>
                  </a:schemeClr>
                </a:solidFill>
              </a:defRPr>
            </a:lvl8pPr>
            <a:lvl9pPr marL="4352636" indent="0" algn="ctr">
              <a:buNone/>
              <a:defRPr>
                <a:solidFill>
                  <a:schemeClr val="tx1">
                    <a:tint val="75000"/>
                  </a:schemeClr>
                </a:solidFill>
              </a:defRPr>
            </a:lvl9pPr>
          </a:lstStyle>
          <a:p>
            <a:r>
              <a:rPr lang="en-US" dirty="0"/>
              <a:t>Click to edit Master subtitle style</a:t>
            </a:r>
          </a:p>
        </p:txBody>
      </p:sp>
      <p:sp>
        <p:nvSpPr>
          <p:cNvPr id="21" name="Text Placeholder 20"/>
          <p:cNvSpPr>
            <a:spLocks noGrp="1"/>
          </p:cNvSpPr>
          <p:nvPr>
            <p:ph type="body" sz="quarter" idx="13" hasCustomPrompt="1"/>
          </p:nvPr>
        </p:nvSpPr>
        <p:spPr>
          <a:xfrm>
            <a:off x="647833" y="5912755"/>
            <a:ext cx="7198125" cy="215949"/>
          </a:xfrm>
        </p:spPr>
        <p:txBody>
          <a:bodyPr>
            <a:noAutofit/>
          </a:bodyPr>
          <a:lstStyle>
            <a:lvl1pPr marL="0" indent="0">
              <a:buNone/>
              <a:defRPr sz="1300">
                <a:solidFill>
                  <a:schemeClr val="tx2"/>
                </a:solidFill>
              </a:defRPr>
            </a:lvl1pPr>
            <a:lvl2pPr marL="257046" indent="0">
              <a:buNone/>
              <a:defRPr>
                <a:solidFill>
                  <a:schemeClr val="accent2"/>
                </a:solidFill>
              </a:defRPr>
            </a:lvl2pPr>
            <a:lvl3pPr marL="514091" indent="0">
              <a:buNone/>
              <a:defRPr>
                <a:solidFill>
                  <a:schemeClr val="accent2"/>
                </a:solidFill>
              </a:defRPr>
            </a:lvl3pPr>
            <a:lvl4pPr marL="771137" indent="0">
              <a:buNone/>
              <a:defRPr>
                <a:solidFill>
                  <a:schemeClr val="accent2"/>
                </a:solidFill>
              </a:defRPr>
            </a:lvl4pPr>
            <a:lvl5pPr marL="1028181" indent="0">
              <a:buNone/>
              <a:defRPr>
                <a:solidFill>
                  <a:schemeClr val="accent2"/>
                </a:solidFill>
              </a:defRPr>
            </a:lvl5pPr>
          </a:lstStyle>
          <a:p>
            <a:pPr lvl="0"/>
            <a:r>
              <a:rPr lang="en-US" dirty="0"/>
              <a:t>Name, title</a:t>
            </a:r>
          </a:p>
        </p:txBody>
      </p:sp>
      <p:sp>
        <p:nvSpPr>
          <p:cNvPr id="22" name="Text Placeholder 20"/>
          <p:cNvSpPr>
            <a:spLocks noGrp="1"/>
          </p:cNvSpPr>
          <p:nvPr>
            <p:ph type="body" sz="quarter" idx="14" hasCustomPrompt="1"/>
          </p:nvPr>
        </p:nvSpPr>
        <p:spPr>
          <a:xfrm>
            <a:off x="647833" y="6164696"/>
            <a:ext cx="7198125" cy="215949"/>
          </a:xfrm>
        </p:spPr>
        <p:txBody>
          <a:bodyPr>
            <a:noAutofit/>
          </a:bodyPr>
          <a:lstStyle>
            <a:lvl1pPr marL="0" indent="0">
              <a:buNone/>
              <a:defRPr sz="1300">
                <a:solidFill>
                  <a:schemeClr val="tx2"/>
                </a:solidFill>
              </a:defRPr>
            </a:lvl1pPr>
            <a:lvl2pPr marL="257046" indent="0">
              <a:buNone/>
              <a:defRPr>
                <a:solidFill>
                  <a:schemeClr val="accent2"/>
                </a:solidFill>
              </a:defRPr>
            </a:lvl2pPr>
            <a:lvl3pPr marL="514091" indent="0">
              <a:buNone/>
              <a:defRPr>
                <a:solidFill>
                  <a:schemeClr val="accent2"/>
                </a:solidFill>
              </a:defRPr>
            </a:lvl3pPr>
            <a:lvl4pPr marL="771137" indent="0">
              <a:buNone/>
              <a:defRPr>
                <a:solidFill>
                  <a:schemeClr val="accent2"/>
                </a:solidFill>
              </a:defRPr>
            </a:lvl4pPr>
            <a:lvl5pPr marL="1028181" indent="0">
              <a:buNone/>
              <a:defRPr>
                <a:solidFill>
                  <a:schemeClr val="accent2"/>
                </a:solidFill>
              </a:defRPr>
            </a:lvl5pPr>
          </a:lstStyle>
          <a:p>
            <a:pPr lvl="0"/>
            <a:r>
              <a:rPr lang="en-US" dirty="0"/>
              <a:t>Date</a:t>
            </a:r>
          </a:p>
        </p:txBody>
      </p:sp>
      <p:grpSp>
        <p:nvGrpSpPr>
          <p:cNvPr id="16" name="Pulse"/>
          <p:cNvGrpSpPr/>
          <p:nvPr userDrawn="1"/>
        </p:nvGrpSpPr>
        <p:grpSpPr>
          <a:xfrm>
            <a:off x="8749611" y="3029840"/>
            <a:ext cx="3445566" cy="3490105"/>
            <a:chOff x="8751888" y="3030538"/>
            <a:chExt cx="3446462" cy="3490913"/>
          </a:xfrm>
          <a:solidFill>
            <a:schemeClr val="accent1"/>
          </a:solidFill>
        </p:grpSpPr>
        <p:sp>
          <p:nvSpPr>
            <p:cNvPr id="17" name="Freeform 5"/>
            <p:cNvSpPr>
              <a:spLocks/>
            </p:cNvSpPr>
            <p:nvPr userDrawn="1"/>
          </p:nvSpPr>
          <p:spPr bwMode="auto">
            <a:xfrm>
              <a:off x="9196388" y="3902076"/>
              <a:ext cx="449263" cy="1120775"/>
            </a:xfrm>
            <a:custGeom>
              <a:avLst/>
              <a:gdLst>
                <a:gd name="T0" fmla="*/ 71 w 142"/>
                <a:gd name="T1" fmla="*/ 355 h 355"/>
                <a:gd name="T2" fmla="*/ 71 w 142"/>
                <a:gd name="T3" fmla="*/ 355 h 355"/>
                <a:gd name="T4" fmla="*/ 0 w 142"/>
                <a:gd name="T5" fmla="*/ 284 h 355"/>
                <a:gd name="T6" fmla="*/ 0 w 142"/>
                <a:gd name="T7" fmla="*/ 71 h 355"/>
                <a:gd name="T8" fmla="*/ 71 w 142"/>
                <a:gd name="T9" fmla="*/ 0 h 355"/>
                <a:gd name="T10" fmla="*/ 142 w 142"/>
                <a:gd name="T11" fmla="*/ 71 h 355"/>
                <a:gd name="T12" fmla="*/ 142 w 142"/>
                <a:gd name="T13" fmla="*/ 284 h 355"/>
                <a:gd name="T14" fmla="*/ 71 w 142"/>
                <a:gd name="T15" fmla="*/ 355 h 3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2" h="355">
                  <a:moveTo>
                    <a:pt x="71" y="355"/>
                  </a:moveTo>
                  <a:cubicBezTo>
                    <a:pt x="71" y="355"/>
                    <a:pt x="71" y="355"/>
                    <a:pt x="71" y="355"/>
                  </a:cubicBezTo>
                  <a:cubicBezTo>
                    <a:pt x="32" y="355"/>
                    <a:pt x="0" y="323"/>
                    <a:pt x="0" y="284"/>
                  </a:cubicBezTo>
                  <a:cubicBezTo>
                    <a:pt x="0" y="71"/>
                    <a:pt x="0" y="71"/>
                    <a:pt x="0" y="71"/>
                  </a:cubicBezTo>
                  <a:cubicBezTo>
                    <a:pt x="0" y="32"/>
                    <a:pt x="32" y="0"/>
                    <a:pt x="71" y="0"/>
                  </a:cubicBezTo>
                  <a:cubicBezTo>
                    <a:pt x="110" y="0"/>
                    <a:pt x="142" y="32"/>
                    <a:pt x="142" y="71"/>
                  </a:cubicBezTo>
                  <a:cubicBezTo>
                    <a:pt x="142" y="284"/>
                    <a:pt x="142" y="284"/>
                    <a:pt x="142" y="284"/>
                  </a:cubicBezTo>
                  <a:cubicBezTo>
                    <a:pt x="142" y="323"/>
                    <a:pt x="110" y="355"/>
                    <a:pt x="71" y="35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buClr>
                  <a:prstClr val="black"/>
                </a:buClr>
              </a:pPr>
              <a:endParaRPr lang="en-GB" sz="2099" dirty="0">
                <a:solidFill>
                  <a:prstClr val="black"/>
                </a:solidFill>
                <a:latin typeface="Arial"/>
              </a:endParaRPr>
            </a:p>
          </p:txBody>
        </p:sp>
        <p:sp>
          <p:nvSpPr>
            <p:cNvPr id="18" name="Freeform 6"/>
            <p:cNvSpPr>
              <a:spLocks/>
            </p:cNvSpPr>
            <p:nvPr userDrawn="1"/>
          </p:nvSpPr>
          <p:spPr bwMode="auto">
            <a:xfrm>
              <a:off x="8751888" y="4551363"/>
              <a:ext cx="265113" cy="449263"/>
            </a:xfrm>
            <a:custGeom>
              <a:avLst/>
              <a:gdLst>
                <a:gd name="T0" fmla="*/ 42 w 84"/>
                <a:gd name="T1" fmla="*/ 142 h 142"/>
                <a:gd name="T2" fmla="*/ 42 w 84"/>
                <a:gd name="T3" fmla="*/ 142 h 142"/>
                <a:gd name="T4" fmla="*/ 0 w 84"/>
                <a:gd name="T5" fmla="*/ 99 h 142"/>
                <a:gd name="T6" fmla="*/ 0 w 84"/>
                <a:gd name="T7" fmla="*/ 42 h 142"/>
                <a:gd name="T8" fmla="*/ 42 w 84"/>
                <a:gd name="T9" fmla="*/ 0 h 142"/>
                <a:gd name="T10" fmla="*/ 84 w 84"/>
                <a:gd name="T11" fmla="*/ 42 h 142"/>
                <a:gd name="T12" fmla="*/ 84 w 84"/>
                <a:gd name="T13" fmla="*/ 99 h 142"/>
                <a:gd name="T14" fmla="*/ 42 w 84"/>
                <a:gd name="T15" fmla="*/ 142 h 1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4" h="142">
                  <a:moveTo>
                    <a:pt x="42" y="142"/>
                  </a:moveTo>
                  <a:cubicBezTo>
                    <a:pt x="42" y="142"/>
                    <a:pt x="42" y="142"/>
                    <a:pt x="42" y="142"/>
                  </a:cubicBezTo>
                  <a:cubicBezTo>
                    <a:pt x="18" y="142"/>
                    <a:pt x="0" y="123"/>
                    <a:pt x="0" y="99"/>
                  </a:cubicBezTo>
                  <a:cubicBezTo>
                    <a:pt x="0" y="42"/>
                    <a:pt x="0" y="42"/>
                    <a:pt x="0" y="42"/>
                  </a:cubicBezTo>
                  <a:cubicBezTo>
                    <a:pt x="0" y="19"/>
                    <a:pt x="18" y="0"/>
                    <a:pt x="42" y="0"/>
                  </a:cubicBezTo>
                  <a:cubicBezTo>
                    <a:pt x="65" y="0"/>
                    <a:pt x="84" y="19"/>
                    <a:pt x="84" y="42"/>
                  </a:cubicBezTo>
                  <a:cubicBezTo>
                    <a:pt x="84" y="99"/>
                    <a:pt x="84" y="99"/>
                    <a:pt x="84" y="99"/>
                  </a:cubicBezTo>
                  <a:cubicBezTo>
                    <a:pt x="84" y="123"/>
                    <a:pt x="65" y="142"/>
                    <a:pt x="42" y="14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buClr>
                  <a:prstClr val="black"/>
                </a:buClr>
              </a:pPr>
              <a:endParaRPr lang="en-GB" sz="2099" dirty="0">
                <a:solidFill>
                  <a:prstClr val="black"/>
                </a:solidFill>
                <a:latin typeface="Arial"/>
              </a:endParaRPr>
            </a:p>
          </p:txBody>
        </p:sp>
        <p:sp>
          <p:nvSpPr>
            <p:cNvPr id="19" name="Freeform 7"/>
            <p:cNvSpPr>
              <a:spLocks/>
            </p:cNvSpPr>
            <p:nvPr userDrawn="1"/>
          </p:nvSpPr>
          <p:spPr bwMode="auto">
            <a:xfrm>
              <a:off x="11436350" y="4529138"/>
              <a:ext cx="449263" cy="1117600"/>
            </a:xfrm>
            <a:custGeom>
              <a:avLst/>
              <a:gdLst>
                <a:gd name="T0" fmla="*/ 71 w 142"/>
                <a:gd name="T1" fmla="*/ 354 h 354"/>
                <a:gd name="T2" fmla="*/ 71 w 142"/>
                <a:gd name="T3" fmla="*/ 354 h 354"/>
                <a:gd name="T4" fmla="*/ 0 w 142"/>
                <a:gd name="T5" fmla="*/ 283 h 354"/>
                <a:gd name="T6" fmla="*/ 0 w 142"/>
                <a:gd name="T7" fmla="*/ 71 h 354"/>
                <a:gd name="T8" fmla="*/ 71 w 142"/>
                <a:gd name="T9" fmla="*/ 0 h 354"/>
                <a:gd name="T10" fmla="*/ 142 w 142"/>
                <a:gd name="T11" fmla="*/ 71 h 354"/>
                <a:gd name="T12" fmla="*/ 142 w 142"/>
                <a:gd name="T13" fmla="*/ 283 h 354"/>
                <a:gd name="T14" fmla="*/ 71 w 142"/>
                <a:gd name="T15" fmla="*/ 354 h 35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2" h="354">
                  <a:moveTo>
                    <a:pt x="71" y="354"/>
                  </a:moveTo>
                  <a:cubicBezTo>
                    <a:pt x="71" y="354"/>
                    <a:pt x="71" y="354"/>
                    <a:pt x="71" y="354"/>
                  </a:cubicBezTo>
                  <a:cubicBezTo>
                    <a:pt x="32" y="354"/>
                    <a:pt x="0" y="322"/>
                    <a:pt x="0" y="283"/>
                  </a:cubicBezTo>
                  <a:cubicBezTo>
                    <a:pt x="0" y="71"/>
                    <a:pt x="0" y="71"/>
                    <a:pt x="0" y="71"/>
                  </a:cubicBezTo>
                  <a:cubicBezTo>
                    <a:pt x="0" y="32"/>
                    <a:pt x="32" y="0"/>
                    <a:pt x="71" y="0"/>
                  </a:cubicBezTo>
                  <a:cubicBezTo>
                    <a:pt x="110" y="0"/>
                    <a:pt x="142" y="32"/>
                    <a:pt x="142" y="71"/>
                  </a:cubicBezTo>
                  <a:cubicBezTo>
                    <a:pt x="142" y="283"/>
                    <a:pt x="142" y="283"/>
                    <a:pt x="142" y="283"/>
                  </a:cubicBezTo>
                  <a:cubicBezTo>
                    <a:pt x="142" y="322"/>
                    <a:pt x="110" y="354"/>
                    <a:pt x="71" y="35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buClr>
                  <a:prstClr val="black"/>
                </a:buClr>
              </a:pPr>
              <a:endParaRPr lang="en-GB" sz="2099" dirty="0">
                <a:solidFill>
                  <a:prstClr val="black"/>
                </a:solidFill>
                <a:latin typeface="Arial"/>
              </a:endParaRPr>
            </a:p>
          </p:txBody>
        </p:sp>
        <p:sp>
          <p:nvSpPr>
            <p:cNvPr id="20" name="Freeform 8"/>
            <p:cNvSpPr>
              <a:spLocks/>
            </p:cNvSpPr>
            <p:nvPr userDrawn="1"/>
          </p:nvSpPr>
          <p:spPr bwMode="auto">
            <a:xfrm>
              <a:off x="9869488" y="3030538"/>
              <a:ext cx="560388" cy="2506663"/>
            </a:xfrm>
            <a:custGeom>
              <a:avLst/>
              <a:gdLst>
                <a:gd name="T0" fmla="*/ 88 w 177"/>
                <a:gd name="T1" fmla="*/ 794 h 794"/>
                <a:gd name="T2" fmla="*/ 88 w 177"/>
                <a:gd name="T3" fmla="*/ 794 h 794"/>
                <a:gd name="T4" fmla="*/ 0 w 177"/>
                <a:gd name="T5" fmla="*/ 705 h 794"/>
                <a:gd name="T6" fmla="*/ 0 w 177"/>
                <a:gd name="T7" fmla="*/ 89 h 794"/>
                <a:gd name="T8" fmla="*/ 88 w 177"/>
                <a:gd name="T9" fmla="*/ 0 h 794"/>
                <a:gd name="T10" fmla="*/ 177 w 177"/>
                <a:gd name="T11" fmla="*/ 89 h 794"/>
                <a:gd name="T12" fmla="*/ 177 w 177"/>
                <a:gd name="T13" fmla="*/ 705 h 794"/>
                <a:gd name="T14" fmla="*/ 88 w 177"/>
                <a:gd name="T15" fmla="*/ 794 h 7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7" h="794">
                  <a:moveTo>
                    <a:pt x="88" y="794"/>
                  </a:moveTo>
                  <a:cubicBezTo>
                    <a:pt x="88" y="794"/>
                    <a:pt x="88" y="794"/>
                    <a:pt x="88" y="794"/>
                  </a:cubicBezTo>
                  <a:cubicBezTo>
                    <a:pt x="40" y="794"/>
                    <a:pt x="0" y="754"/>
                    <a:pt x="0" y="705"/>
                  </a:cubicBezTo>
                  <a:cubicBezTo>
                    <a:pt x="0" y="89"/>
                    <a:pt x="0" y="89"/>
                    <a:pt x="0" y="89"/>
                  </a:cubicBezTo>
                  <a:cubicBezTo>
                    <a:pt x="0" y="40"/>
                    <a:pt x="40" y="0"/>
                    <a:pt x="88" y="0"/>
                  </a:cubicBezTo>
                  <a:cubicBezTo>
                    <a:pt x="137" y="0"/>
                    <a:pt x="177" y="40"/>
                    <a:pt x="177" y="89"/>
                  </a:cubicBezTo>
                  <a:cubicBezTo>
                    <a:pt x="177" y="705"/>
                    <a:pt x="177" y="705"/>
                    <a:pt x="177" y="705"/>
                  </a:cubicBezTo>
                  <a:cubicBezTo>
                    <a:pt x="177" y="754"/>
                    <a:pt x="137" y="794"/>
                    <a:pt x="88" y="79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buClr>
                  <a:prstClr val="black"/>
                </a:buClr>
              </a:pPr>
              <a:endParaRPr lang="en-GB" sz="2099" dirty="0">
                <a:solidFill>
                  <a:prstClr val="black"/>
                </a:solidFill>
                <a:latin typeface="Arial"/>
              </a:endParaRPr>
            </a:p>
          </p:txBody>
        </p:sp>
        <p:sp>
          <p:nvSpPr>
            <p:cNvPr id="23" name="Freeform 9"/>
            <p:cNvSpPr>
              <a:spLocks/>
            </p:cNvSpPr>
            <p:nvPr userDrawn="1"/>
          </p:nvSpPr>
          <p:spPr bwMode="auto">
            <a:xfrm>
              <a:off x="10653713" y="4014788"/>
              <a:ext cx="558800" cy="2506663"/>
            </a:xfrm>
            <a:custGeom>
              <a:avLst/>
              <a:gdLst>
                <a:gd name="T0" fmla="*/ 88 w 177"/>
                <a:gd name="T1" fmla="*/ 794 h 794"/>
                <a:gd name="T2" fmla="*/ 88 w 177"/>
                <a:gd name="T3" fmla="*/ 794 h 794"/>
                <a:gd name="T4" fmla="*/ 0 w 177"/>
                <a:gd name="T5" fmla="*/ 705 h 794"/>
                <a:gd name="T6" fmla="*/ 0 w 177"/>
                <a:gd name="T7" fmla="*/ 88 h 794"/>
                <a:gd name="T8" fmla="*/ 88 w 177"/>
                <a:gd name="T9" fmla="*/ 0 h 794"/>
                <a:gd name="T10" fmla="*/ 177 w 177"/>
                <a:gd name="T11" fmla="*/ 88 h 794"/>
                <a:gd name="T12" fmla="*/ 177 w 177"/>
                <a:gd name="T13" fmla="*/ 705 h 794"/>
                <a:gd name="T14" fmla="*/ 88 w 177"/>
                <a:gd name="T15" fmla="*/ 794 h 7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7" h="794">
                  <a:moveTo>
                    <a:pt x="88" y="794"/>
                  </a:moveTo>
                  <a:cubicBezTo>
                    <a:pt x="88" y="794"/>
                    <a:pt x="88" y="794"/>
                    <a:pt x="88" y="794"/>
                  </a:cubicBezTo>
                  <a:cubicBezTo>
                    <a:pt x="40" y="794"/>
                    <a:pt x="0" y="754"/>
                    <a:pt x="0" y="705"/>
                  </a:cubicBezTo>
                  <a:cubicBezTo>
                    <a:pt x="0" y="88"/>
                    <a:pt x="0" y="88"/>
                    <a:pt x="0" y="88"/>
                  </a:cubicBezTo>
                  <a:cubicBezTo>
                    <a:pt x="0" y="40"/>
                    <a:pt x="40" y="0"/>
                    <a:pt x="88" y="0"/>
                  </a:cubicBezTo>
                  <a:cubicBezTo>
                    <a:pt x="137" y="0"/>
                    <a:pt x="177" y="40"/>
                    <a:pt x="177" y="88"/>
                  </a:cubicBezTo>
                  <a:cubicBezTo>
                    <a:pt x="177" y="705"/>
                    <a:pt x="177" y="705"/>
                    <a:pt x="177" y="705"/>
                  </a:cubicBezTo>
                  <a:cubicBezTo>
                    <a:pt x="177" y="754"/>
                    <a:pt x="137" y="794"/>
                    <a:pt x="88" y="79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buClr>
                  <a:prstClr val="black"/>
                </a:buClr>
              </a:pPr>
              <a:endParaRPr lang="en-GB" sz="2099" dirty="0">
                <a:solidFill>
                  <a:prstClr val="black"/>
                </a:solidFill>
                <a:latin typeface="Arial"/>
              </a:endParaRPr>
            </a:p>
          </p:txBody>
        </p:sp>
        <p:sp>
          <p:nvSpPr>
            <p:cNvPr id="24" name="Freeform 10"/>
            <p:cNvSpPr>
              <a:spLocks/>
            </p:cNvSpPr>
            <p:nvPr userDrawn="1"/>
          </p:nvSpPr>
          <p:spPr bwMode="auto">
            <a:xfrm>
              <a:off x="12058650" y="4551363"/>
              <a:ext cx="139700" cy="449263"/>
            </a:xfrm>
            <a:custGeom>
              <a:avLst/>
              <a:gdLst>
                <a:gd name="T0" fmla="*/ 44 w 44"/>
                <a:gd name="T1" fmla="*/ 0 h 142"/>
                <a:gd name="T2" fmla="*/ 0 w 44"/>
                <a:gd name="T3" fmla="*/ 42 h 142"/>
                <a:gd name="T4" fmla="*/ 0 w 44"/>
                <a:gd name="T5" fmla="*/ 99 h 142"/>
                <a:gd name="T6" fmla="*/ 44 w 44"/>
                <a:gd name="T7" fmla="*/ 142 h 142"/>
                <a:gd name="T8" fmla="*/ 44 w 44"/>
                <a:gd name="T9" fmla="*/ 0 h 142"/>
              </a:gdLst>
              <a:ahLst/>
              <a:cxnLst>
                <a:cxn ang="0">
                  <a:pos x="T0" y="T1"/>
                </a:cxn>
                <a:cxn ang="0">
                  <a:pos x="T2" y="T3"/>
                </a:cxn>
                <a:cxn ang="0">
                  <a:pos x="T4" y="T5"/>
                </a:cxn>
                <a:cxn ang="0">
                  <a:pos x="T6" y="T7"/>
                </a:cxn>
                <a:cxn ang="0">
                  <a:pos x="T8" y="T9"/>
                </a:cxn>
              </a:cxnLst>
              <a:rect l="0" t="0" r="r" b="b"/>
              <a:pathLst>
                <a:path w="44" h="142">
                  <a:moveTo>
                    <a:pt x="44" y="0"/>
                  </a:moveTo>
                  <a:cubicBezTo>
                    <a:pt x="20" y="0"/>
                    <a:pt x="0" y="19"/>
                    <a:pt x="0" y="42"/>
                  </a:cubicBezTo>
                  <a:cubicBezTo>
                    <a:pt x="0" y="99"/>
                    <a:pt x="0" y="99"/>
                    <a:pt x="0" y="99"/>
                  </a:cubicBezTo>
                  <a:cubicBezTo>
                    <a:pt x="0" y="123"/>
                    <a:pt x="20" y="142"/>
                    <a:pt x="44" y="142"/>
                  </a:cubicBezTo>
                  <a:lnTo>
                    <a:pt x="4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buClr>
                  <a:prstClr val="black"/>
                </a:buClr>
              </a:pPr>
              <a:endParaRPr lang="en-GB" sz="2099" dirty="0">
                <a:solidFill>
                  <a:prstClr val="black"/>
                </a:solidFill>
                <a:latin typeface="Arial"/>
              </a:endParaRPr>
            </a:p>
          </p:txBody>
        </p:sp>
      </p:grpSp>
      <p:grpSp>
        <p:nvGrpSpPr>
          <p:cNvPr id="33" name="Logotype"/>
          <p:cNvGrpSpPr/>
          <p:nvPr userDrawn="1"/>
        </p:nvGrpSpPr>
        <p:grpSpPr>
          <a:xfrm>
            <a:off x="5370278" y="298005"/>
            <a:ext cx="1383679" cy="288542"/>
            <a:chOff x="9501453" y="6148765"/>
            <a:chExt cx="2047875" cy="427037"/>
          </a:xfrm>
          <a:solidFill>
            <a:schemeClr val="bg2"/>
          </a:solidFill>
        </p:grpSpPr>
        <p:sp>
          <p:nvSpPr>
            <p:cNvPr id="34" name="Freeform 5"/>
            <p:cNvSpPr>
              <a:spLocks noEditPoints="1"/>
            </p:cNvSpPr>
            <p:nvPr userDrawn="1"/>
          </p:nvSpPr>
          <p:spPr bwMode="auto">
            <a:xfrm>
              <a:off x="11206428" y="6231315"/>
              <a:ext cx="342900" cy="344487"/>
            </a:xfrm>
            <a:custGeom>
              <a:avLst/>
              <a:gdLst>
                <a:gd name="T0" fmla="*/ 43 w 91"/>
                <a:gd name="T1" fmla="*/ 2 h 91"/>
                <a:gd name="T2" fmla="*/ 2 w 91"/>
                <a:gd name="T3" fmla="*/ 44 h 91"/>
                <a:gd name="T4" fmla="*/ 46 w 91"/>
                <a:gd name="T5" fmla="*/ 91 h 91"/>
                <a:gd name="T6" fmla="*/ 74 w 91"/>
                <a:gd name="T7" fmla="*/ 77 h 91"/>
                <a:gd name="T8" fmla="*/ 74 w 91"/>
                <a:gd name="T9" fmla="*/ 90 h 91"/>
                <a:gd name="T10" fmla="*/ 91 w 91"/>
                <a:gd name="T11" fmla="*/ 90 h 91"/>
                <a:gd name="T12" fmla="*/ 91 w 91"/>
                <a:gd name="T13" fmla="*/ 47 h 91"/>
                <a:gd name="T14" fmla="*/ 43 w 91"/>
                <a:gd name="T15" fmla="*/ 2 h 91"/>
                <a:gd name="T16" fmla="*/ 72 w 91"/>
                <a:gd name="T17" fmla="*/ 48 h 91"/>
                <a:gd name="T18" fmla="*/ 43 w 91"/>
                <a:gd name="T19" fmla="*/ 72 h 91"/>
                <a:gd name="T20" fmla="*/ 21 w 91"/>
                <a:gd name="T21" fmla="*/ 50 h 91"/>
                <a:gd name="T22" fmla="*/ 46 w 91"/>
                <a:gd name="T23" fmla="*/ 21 h 91"/>
                <a:gd name="T24" fmla="*/ 72 w 91"/>
                <a:gd name="T25" fmla="*/ 45 h 91"/>
                <a:gd name="T26" fmla="*/ 72 w 91"/>
                <a:gd name="T27" fmla="*/ 48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1" h="91">
                  <a:moveTo>
                    <a:pt x="43" y="2"/>
                  </a:moveTo>
                  <a:cubicBezTo>
                    <a:pt x="21" y="4"/>
                    <a:pt x="3" y="22"/>
                    <a:pt x="2" y="44"/>
                  </a:cubicBezTo>
                  <a:cubicBezTo>
                    <a:pt x="0" y="70"/>
                    <a:pt x="21" y="91"/>
                    <a:pt x="46" y="91"/>
                  </a:cubicBezTo>
                  <a:cubicBezTo>
                    <a:pt x="56" y="91"/>
                    <a:pt x="68" y="87"/>
                    <a:pt x="74" y="77"/>
                  </a:cubicBezTo>
                  <a:cubicBezTo>
                    <a:pt x="74" y="90"/>
                    <a:pt x="74" y="90"/>
                    <a:pt x="74" y="90"/>
                  </a:cubicBezTo>
                  <a:cubicBezTo>
                    <a:pt x="91" y="90"/>
                    <a:pt x="91" y="90"/>
                    <a:pt x="91" y="90"/>
                  </a:cubicBezTo>
                  <a:cubicBezTo>
                    <a:pt x="91" y="47"/>
                    <a:pt x="91" y="47"/>
                    <a:pt x="91" y="47"/>
                  </a:cubicBezTo>
                  <a:cubicBezTo>
                    <a:pt x="91" y="20"/>
                    <a:pt x="69" y="0"/>
                    <a:pt x="43" y="2"/>
                  </a:cubicBezTo>
                  <a:close/>
                  <a:moveTo>
                    <a:pt x="72" y="48"/>
                  </a:moveTo>
                  <a:cubicBezTo>
                    <a:pt x="71" y="63"/>
                    <a:pt x="58" y="74"/>
                    <a:pt x="43" y="72"/>
                  </a:cubicBezTo>
                  <a:cubicBezTo>
                    <a:pt x="32" y="71"/>
                    <a:pt x="22" y="61"/>
                    <a:pt x="21" y="50"/>
                  </a:cubicBezTo>
                  <a:cubicBezTo>
                    <a:pt x="19" y="34"/>
                    <a:pt x="31" y="21"/>
                    <a:pt x="46" y="21"/>
                  </a:cubicBezTo>
                  <a:cubicBezTo>
                    <a:pt x="60" y="21"/>
                    <a:pt x="71" y="32"/>
                    <a:pt x="72" y="45"/>
                  </a:cubicBezTo>
                  <a:lnTo>
                    <a:pt x="72" y="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buClr>
                  <a:prstClr val="black"/>
                </a:buClr>
              </a:pPr>
              <a:endParaRPr lang="en-US" sz="2099" dirty="0">
                <a:solidFill>
                  <a:prstClr val="black"/>
                </a:solidFill>
                <a:latin typeface="Arial"/>
              </a:endParaRPr>
            </a:p>
          </p:txBody>
        </p:sp>
        <p:sp>
          <p:nvSpPr>
            <p:cNvPr id="35" name="Freeform 6"/>
            <p:cNvSpPr>
              <a:spLocks noEditPoints="1"/>
            </p:cNvSpPr>
            <p:nvPr userDrawn="1"/>
          </p:nvSpPr>
          <p:spPr bwMode="auto">
            <a:xfrm>
              <a:off x="10849241" y="6236077"/>
              <a:ext cx="334963" cy="339725"/>
            </a:xfrm>
            <a:custGeom>
              <a:avLst/>
              <a:gdLst>
                <a:gd name="T0" fmla="*/ 44 w 89"/>
                <a:gd name="T1" fmla="*/ 1 h 90"/>
                <a:gd name="T2" fmla="*/ 0 w 89"/>
                <a:gd name="T3" fmla="*/ 46 h 90"/>
                <a:gd name="T4" fmla="*/ 45 w 89"/>
                <a:gd name="T5" fmla="*/ 90 h 90"/>
                <a:gd name="T6" fmla="*/ 86 w 89"/>
                <a:gd name="T7" fmla="*/ 63 h 90"/>
                <a:gd name="T8" fmla="*/ 69 w 89"/>
                <a:gd name="T9" fmla="*/ 58 h 90"/>
                <a:gd name="T10" fmla="*/ 50 w 89"/>
                <a:gd name="T11" fmla="*/ 72 h 90"/>
                <a:gd name="T12" fmla="*/ 22 w 89"/>
                <a:gd name="T13" fmla="*/ 59 h 90"/>
                <a:gd name="T14" fmla="*/ 89 w 89"/>
                <a:gd name="T15" fmla="*/ 41 h 90"/>
                <a:gd name="T16" fmla="*/ 44 w 89"/>
                <a:gd name="T17" fmla="*/ 1 h 90"/>
                <a:gd name="T18" fmla="*/ 19 w 89"/>
                <a:gd name="T19" fmla="*/ 44 h 90"/>
                <a:gd name="T20" fmla="*/ 36 w 89"/>
                <a:gd name="T21" fmla="*/ 19 h 90"/>
                <a:gd name="T22" fmla="*/ 67 w 89"/>
                <a:gd name="T23" fmla="*/ 31 h 90"/>
                <a:gd name="T24" fmla="*/ 19 w 89"/>
                <a:gd name="T25" fmla="*/ 44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9" h="90">
                  <a:moveTo>
                    <a:pt x="44" y="1"/>
                  </a:moveTo>
                  <a:cubicBezTo>
                    <a:pt x="20" y="2"/>
                    <a:pt x="0" y="20"/>
                    <a:pt x="0" y="46"/>
                  </a:cubicBezTo>
                  <a:cubicBezTo>
                    <a:pt x="0" y="70"/>
                    <a:pt x="20" y="90"/>
                    <a:pt x="45" y="90"/>
                  </a:cubicBezTo>
                  <a:cubicBezTo>
                    <a:pt x="62" y="90"/>
                    <a:pt x="79" y="80"/>
                    <a:pt x="86" y="63"/>
                  </a:cubicBezTo>
                  <a:cubicBezTo>
                    <a:pt x="69" y="58"/>
                    <a:pt x="69" y="58"/>
                    <a:pt x="69" y="58"/>
                  </a:cubicBezTo>
                  <a:cubicBezTo>
                    <a:pt x="66" y="65"/>
                    <a:pt x="58" y="71"/>
                    <a:pt x="50" y="72"/>
                  </a:cubicBezTo>
                  <a:cubicBezTo>
                    <a:pt x="38" y="75"/>
                    <a:pt x="26" y="67"/>
                    <a:pt x="22" y="59"/>
                  </a:cubicBezTo>
                  <a:cubicBezTo>
                    <a:pt x="89" y="41"/>
                    <a:pt x="89" y="41"/>
                    <a:pt x="89" y="41"/>
                  </a:cubicBezTo>
                  <a:cubicBezTo>
                    <a:pt x="87" y="24"/>
                    <a:pt x="72" y="0"/>
                    <a:pt x="44" y="1"/>
                  </a:cubicBezTo>
                  <a:close/>
                  <a:moveTo>
                    <a:pt x="19" y="44"/>
                  </a:moveTo>
                  <a:cubicBezTo>
                    <a:pt x="19" y="34"/>
                    <a:pt x="24" y="24"/>
                    <a:pt x="36" y="19"/>
                  </a:cubicBezTo>
                  <a:cubicBezTo>
                    <a:pt x="50" y="14"/>
                    <a:pt x="62" y="21"/>
                    <a:pt x="67" y="31"/>
                  </a:cubicBezTo>
                  <a:lnTo>
                    <a:pt x="19" y="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buClr>
                  <a:prstClr val="black"/>
                </a:buClr>
              </a:pPr>
              <a:endParaRPr lang="en-US" sz="2099" dirty="0">
                <a:solidFill>
                  <a:prstClr val="black"/>
                </a:solidFill>
                <a:latin typeface="Arial"/>
              </a:endParaRPr>
            </a:p>
          </p:txBody>
        </p:sp>
        <p:sp>
          <p:nvSpPr>
            <p:cNvPr id="36" name="Freeform 7"/>
            <p:cNvSpPr>
              <a:spLocks/>
            </p:cNvSpPr>
            <p:nvPr userDrawn="1"/>
          </p:nvSpPr>
          <p:spPr bwMode="auto">
            <a:xfrm>
              <a:off x="10292028" y="6239252"/>
              <a:ext cx="166688" cy="333375"/>
            </a:xfrm>
            <a:custGeom>
              <a:avLst/>
              <a:gdLst>
                <a:gd name="T0" fmla="*/ 44 w 44"/>
                <a:gd name="T1" fmla="*/ 18 h 88"/>
                <a:gd name="T2" fmla="*/ 44 w 44"/>
                <a:gd name="T3" fmla="*/ 0 h 88"/>
                <a:gd name="T4" fmla="*/ 19 w 44"/>
                <a:gd name="T5" fmla="*/ 13 h 88"/>
                <a:gd name="T6" fmla="*/ 19 w 44"/>
                <a:gd name="T7" fmla="*/ 3 h 88"/>
                <a:gd name="T8" fmla="*/ 0 w 44"/>
                <a:gd name="T9" fmla="*/ 3 h 88"/>
                <a:gd name="T10" fmla="*/ 0 w 44"/>
                <a:gd name="T11" fmla="*/ 44 h 88"/>
                <a:gd name="T12" fmla="*/ 0 w 44"/>
                <a:gd name="T13" fmla="*/ 88 h 88"/>
                <a:gd name="T14" fmla="*/ 20 w 44"/>
                <a:gd name="T15" fmla="*/ 88 h 88"/>
                <a:gd name="T16" fmla="*/ 20 w 44"/>
                <a:gd name="T17" fmla="*/ 46 h 88"/>
                <a:gd name="T18" fmla="*/ 44 w 44"/>
                <a:gd name="T19" fmla="*/ 1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 h="88">
                  <a:moveTo>
                    <a:pt x="44" y="18"/>
                  </a:moveTo>
                  <a:cubicBezTo>
                    <a:pt x="44" y="0"/>
                    <a:pt x="44" y="0"/>
                    <a:pt x="44" y="0"/>
                  </a:cubicBezTo>
                  <a:cubicBezTo>
                    <a:pt x="28" y="0"/>
                    <a:pt x="22" y="8"/>
                    <a:pt x="19" y="13"/>
                  </a:cubicBezTo>
                  <a:cubicBezTo>
                    <a:pt x="19" y="3"/>
                    <a:pt x="19" y="3"/>
                    <a:pt x="19" y="3"/>
                  </a:cubicBezTo>
                  <a:cubicBezTo>
                    <a:pt x="0" y="3"/>
                    <a:pt x="0" y="3"/>
                    <a:pt x="0" y="3"/>
                  </a:cubicBezTo>
                  <a:cubicBezTo>
                    <a:pt x="0" y="44"/>
                    <a:pt x="0" y="44"/>
                    <a:pt x="0" y="44"/>
                  </a:cubicBezTo>
                  <a:cubicBezTo>
                    <a:pt x="0" y="88"/>
                    <a:pt x="0" y="88"/>
                    <a:pt x="0" y="88"/>
                  </a:cubicBezTo>
                  <a:cubicBezTo>
                    <a:pt x="20" y="88"/>
                    <a:pt x="20" y="88"/>
                    <a:pt x="20" y="88"/>
                  </a:cubicBezTo>
                  <a:cubicBezTo>
                    <a:pt x="20" y="62"/>
                    <a:pt x="20" y="62"/>
                    <a:pt x="20" y="46"/>
                  </a:cubicBezTo>
                  <a:cubicBezTo>
                    <a:pt x="20" y="26"/>
                    <a:pt x="31" y="19"/>
                    <a:pt x="44"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buClr>
                  <a:prstClr val="black"/>
                </a:buClr>
              </a:pPr>
              <a:endParaRPr lang="en-US" sz="2099" dirty="0">
                <a:solidFill>
                  <a:prstClr val="black"/>
                </a:solidFill>
                <a:latin typeface="Arial"/>
              </a:endParaRPr>
            </a:p>
          </p:txBody>
        </p:sp>
        <p:sp>
          <p:nvSpPr>
            <p:cNvPr id="37" name="Freeform 8"/>
            <p:cNvSpPr>
              <a:spLocks/>
            </p:cNvSpPr>
            <p:nvPr userDrawn="1"/>
          </p:nvSpPr>
          <p:spPr bwMode="auto">
            <a:xfrm>
              <a:off x="9501453" y="6182102"/>
              <a:ext cx="369888" cy="390525"/>
            </a:xfrm>
            <a:custGeom>
              <a:avLst/>
              <a:gdLst>
                <a:gd name="T0" fmla="*/ 185 w 233"/>
                <a:gd name="T1" fmla="*/ 165 h 246"/>
                <a:gd name="T2" fmla="*/ 48 w 233"/>
                <a:gd name="T3" fmla="*/ 0 h 246"/>
                <a:gd name="T4" fmla="*/ 0 w 233"/>
                <a:gd name="T5" fmla="*/ 0 h 246"/>
                <a:gd name="T6" fmla="*/ 0 w 233"/>
                <a:gd name="T7" fmla="*/ 246 h 246"/>
                <a:gd name="T8" fmla="*/ 50 w 233"/>
                <a:gd name="T9" fmla="*/ 246 h 246"/>
                <a:gd name="T10" fmla="*/ 50 w 233"/>
                <a:gd name="T11" fmla="*/ 81 h 246"/>
                <a:gd name="T12" fmla="*/ 190 w 233"/>
                <a:gd name="T13" fmla="*/ 246 h 246"/>
                <a:gd name="T14" fmla="*/ 233 w 233"/>
                <a:gd name="T15" fmla="*/ 246 h 246"/>
                <a:gd name="T16" fmla="*/ 233 w 233"/>
                <a:gd name="T17" fmla="*/ 0 h 246"/>
                <a:gd name="T18" fmla="*/ 185 w 233"/>
                <a:gd name="T19" fmla="*/ 0 h 246"/>
                <a:gd name="T20" fmla="*/ 185 w 233"/>
                <a:gd name="T21" fmla="*/ 165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3" h="246">
                  <a:moveTo>
                    <a:pt x="185" y="165"/>
                  </a:moveTo>
                  <a:lnTo>
                    <a:pt x="48" y="0"/>
                  </a:lnTo>
                  <a:lnTo>
                    <a:pt x="0" y="0"/>
                  </a:lnTo>
                  <a:lnTo>
                    <a:pt x="0" y="246"/>
                  </a:lnTo>
                  <a:lnTo>
                    <a:pt x="50" y="246"/>
                  </a:lnTo>
                  <a:lnTo>
                    <a:pt x="50" y="81"/>
                  </a:lnTo>
                  <a:lnTo>
                    <a:pt x="190" y="246"/>
                  </a:lnTo>
                  <a:lnTo>
                    <a:pt x="233" y="246"/>
                  </a:lnTo>
                  <a:lnTo>
                    <a:pt x="233" y="0"/>
                  </a:lnTo>
                  <a:lnTo>
                    <a:pt x="185" y="0"/>
                  </a:lnTo>
                  <a:lnTo>
                    <a:pt x="185" y="16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buClr>
                  <a:prstClr val="black"/>
                </a:buClr>
              </a:pPr>
              <a:endParaRPr lang="en-US" sz="2099" dirty="0">
                <a:solidFill>
                  <a:prstClr val="black"/>
                </a:solidFill>
                <a:latin typeface="Arial"/>
              </a:endParaRPr>
            </a:p>
          </p:txBody>
        </p:sp>
        <p:sp>
          <p:nvSpPr>
            <p:cNvPr id="38" name="Freeform 9"/>
            <p:cNvSpPr>
              <a:spLocks noEditPoints="1"/>
            </p:cNvSpPr>
            <p:nvPr userDrawn="1"/>
          </p:nvSpPr>
          <p:spPr bwMode="auto">
            <a:xfrm>
              <a:off x="10461891" y="6148765"/>
              <a:ext cx="342900" cy="427037"/>
            </a:xfrm>
            <a:custGeom>
              <a:avLst/>
              <a:gdLst>
                <a:gd name="T0" fmla="*/ 91 w 91"/>
                <a:gd name="T1" fmla="*/ 0 h 113"/>
                <a:gd name="T2" fmla="*/ 73 w 91"/>
                <a:gd name="T3" fmla="*/ 0 h 113"/>
                <a:gd name="T4" fmla="*/ 73 w 91"/>
                <a:gd name="T5" fmla="*/ 34 h 113"/>
                <a:gd name="T6" fmla="*/ 43 w 91"/>
                <a:gd name="T7" fmla="*/ 24 h 113"/>
                <a:gd name="T8" fmla="*/ 2 w 91"/>
                <a:gd name="T9" fmla="*/ 66 h 113"/>
                <a:gd name="T10" fmla="*/ 46 w 91"/>
                <a:gd name="T11" fmla="*/ 113 h 113"/>
                <a:gd name="T12" fmla="*/ 74 w 91"/>
                <a:gd name="T13" fmla="*/ 101 h 113"/>
                <a:gd name="T14" fmla="*/ 74 w 91"/>
                <a:gd name="T15" fmla="*/ 112 h 113"/>
                <a:gd name="T16" fmla="*/ 91 w 91"/>
                <a:gd name="T17" fmla="*/ 112 h 113"/>
                <a:gd name="T18" fmla="*/ 91 w 91"/>
                <a:gd name="T19" fmla="*/ 69 h 113"/>
                <a:gd name="T20" fmla="*/ 91 w 91"/>
                <a:gd name="T21" fmla="*/ 69 h 113"/>
                <a:gd name="T22" fmla="*/ 91 w 91"/>
                <a:gd name="T23" fmla="*/ 68 h 113"/>
                <a:gd name="T24" fmla="*/ 91 w 91"/>
                <a:gd name="T25" fmla="*/ 0 h 113"/>
                <a:gd name="T26" fmla="*/ 72 w 91"/>
                <a:gd name="T27" fmla="*/ 70 h 113"/>
                <a:gd name="T28" fmla="*/ 43 w 91"/>
                <a:gd name="T29" fmla="*/ 94 h 113"/>
                <a:gd name="T30" fmla="*/ 21 w 91"/>
                <a:gd name="T31" fmla="*/ 72 h 113"/>
                <a:gd name="T32" fmla="*/ 46 w 91"/>
                <a:gd name="T33" fmla="*/ 43 h 113"/>
                <a:gd name="T34" fmla="*/ 72 w 91"/>
                <a:gd name="T35" fmla="*/ 67 h 113"/>
                <a:gd name="T36" fmla="*/ 72 w 91"/>
                <a:gd name="T37" fmla="*/ 7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1" h="113">
                  <a:moveTo>
                    <a:pt x="91" y="0"/>
                  </a:moveTo>
                  <a:cubicBezTo>
                    <a:pt x="73" y="0"/>
                    <a:pt x="73" y="0"/>
                    <a:pt x="73" y="0"/>
                  </a:cubicBezTo>
                  <a:cubicBezTo>
                    <a:pt x="73" y="34"/>
                    <a:pt x="73" y="34"/>
                    <a:pt x="73" y="34"/>
                  </a:cubicBezTo>
                  <a:cubicBezTo>
                    <a:pt x="68" y="28"/>
                    <a:pt x="55" y="23"/>
                    <a:pt x="43" y="24"/>
                  </a:cubicBezTo>
                  <a:cubicBezTo>
                    <a:pt x="21" y="26"/>
                    <a:pt x="3" y="44"/>
                    <a:pt x="2" y="66"/>
                  </a:cubicBezTo>
                  <a:cubicBezTo>
                    <a:pt x="0" y="92"/>
                    <a:pt x="21" y="113"/>
                    <a:pt x="46" y="113"/>
                  </a:cubicBezTo>
                  <a:cubicBezTo>
                    <a:pt x="56" y="113"/>
                    <a:pt x="69" y="109"/>
                    <a:pt x="74" y="101"/>
                  </a:cubicBezTo>
                  <a:cubicBezTo>
                    <a:pt x="74" y="112"/>
                    <a:pt x="74" y="112"/>
                    <a:pt x="74" y="112"/>
                  </a:cubicBezTo>
                  <a:cubicBezTo>
                    <a:pt x="91" y="112"/>
                    <a:pt x="91" y="112"/>
                    <a:pt x="91" y="112"/>
                  </a:cubicBezTo>
                  <a:cubicBezTo>
                    <a:pt x="91" y="69"/>
                    <a:pt x="91" y="69"/>
                    <a:pt x="91" y="69"/>
                  </a:cubicBezTo>
                  <a:cubicBezTo>
                    <a:pt x="91" y="69"/>
                    <a:pt x="91" y="69"/>
                    <a:pt x="91" y="69"/>
                  </a:cubicBezTo>
                  <a:cubicBezTo>
                    <a:pt x="91" y="68"/>
                    <a:pt x="91" y="68"/>
                    <a:pt x="91" y="68"/>
                  </a:cubicBezTo>
                  <a:lnTo>
                    <a:pt x="91" y="0"/>
                  </a:lnTo>
                  <a:close/>
                  <a:moveTo>
                    <a:pt x="72" y="70"/>
                  </a:moveTo>
                  <a:cubicBezTo>
                    <a:pt x="71" y="85"/>
                    <a:pt x="58" y="96"/>
                    <a:pt x="43" y="94"/>
                  </a:cubicBezTo>
                  <a:cubicBezTo>
                    <a:pt x="32" y="93"/>
                    <a:pt x="22" y="83"/>
                    <a:pt x="21" y="72"/>
                  </a:cubicBezTo>
                  <a:cubicBezTo>
                    <a:pt x="19" y="56"/>
                    <a:pt x="31" y="43"/>
                    <a:pt x="46" y="43"/>
                  </a:cubicBezTo>
                  <a:cubicBezTo>
                    <a:pt x="60" y="43"/>
                    <a:pt x="71" y="54"/>
                    <a:pt x="72" y="67"/>
                  </a:cubicBezTo>
                  <a:lnTo>
                    <a:pt x="72"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buClr>
                  <a:prstClr val="black"/>
                </a:buClr>
              </a:pPr>
              <a:endParaRPr lang="en-US" sz="2099" dirty="0">
                <a:solidFill>
                  <a:prstClr val="black"/>
                </a:solidFill>
                <a:latin typeface="Arial"/>
              </a:endParaRPr>
            </a:p>
          </p:txBody>
        </p:sp>
        <p:sp>
          <p:nvSpPr>
            <p:cNvPr id="39" name="Freeform 10"/>
            <p:cNvSpPr>
              <a:spLocks noEditPoints="1"/>
            </p:cNvSpPr>
            <p:nvPr userDrawn="1"/>
          </p:nvSpPr>
          <p:spPr bwMode="auto">
            <a:xfrm>
              <a:off x="9912616" y="6239252"/>
              <a:ext cx="338138" cy="336550"/>
            </a:xfrm>
            <a:custGeom>
              <a:avLst/>
              <a:gdLst>
                <a:gd name="T0" fmla="*/ 45 w 90"/>
                <a:gd name="T1" fmla="*/ 0 h 89"/>
                <a:gd name="T2" fmla="*/ 0 w 90"/>
                <a:gd name="T3" fmla="*/ 45 h 89"/>
                <a:gd name="T4" fmla="*/ 45 w 90"/>
                <a:gd name="T5" fmla="*/ 89 h 89"/>
                <a:gd name="T6" fmla="*/ 90 w 90"/>
                <a:gd name="T7" fmla="*/ 45 h 89"/>
                <a:gd name="T8" fmla="*/ 45 w 90"/>
                <a:gd name="T9" fmla="*/ 0 h 89"/>
                <a:gd name="T10" fmla="*/ 45 w 90"/>
                <a:gd name="T11" fmla="*/ 70 h 89"/>
                <a:gd name="T12" fmla="*/ 19 w 90"/>
                <a:gd name="T13" fmla="*/ 45 h 89"/>
                <a:gd name="T14" fmla="*/ 45 w 90"/>
                <a:gd name="T15" fmla="*/ 19 h 89"/>
                <a:gd name="T16" fmla="*/ 71 w 90"/>
                <a:gd name="T17" fmla="*/ 45 h 89"/>
                <a:gd name="T18" fmla="*/ 45 w 90"/>
                <a:gd name="T19" fmla="*/ 7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0" h="89">
                  <a:moveTo>
                    <a:pt x="45" y="0"/>
                  </a:moveTo>
                  <a:cubicBezTo>
                    <a:pt x="20" y="0"/>
                    <a:pt x="0" y="20"/>
                    <a:pt x="0" y="45"/>
                  </a:cubicBezTo>
                  <a:cubicBezTo>
                    <a:pt x="0" y="69"/>
                    <a:pt x="20" y="89"/>
                    <a:pt x="45" y="89"/>
                  </a:cubicBezTo>
                  <a:cubicBezTo>
                    <a:pt x="70" y="89"/>
                    <a:pt x="90" y="69"/>
                    <a:pt x="90" y="45"/>
                  </a:cubicBezTo>
                  <a:cubicBezTo>
                    <a:pt x="90" y="20"/>
                    <a:pt x="70" y="0"/>
                    <a:pt x="45" y="0"/>
                  </a:cubicBezTo>
                  <a:close/>
                  <a:moveTo>
                    <a:pt x="45" y="70"/>
                  </a:moveTo>
                  <a:cubicBezTo>
                    <a:pt x="31" y="70"/>
                    <a:pt x="19" y="59"/>
                    <a:pt x="19" y="45"/>
                  </a:cubicBezTo>
                  <a:cubicBezTo>
                    <a:pt x="19" y="30"/>
                    <a:pt x="31" y="19"/>
                    <a:pt x="45" y="19"/>
                  </a:cubicBezTo>
                  <a:cubicBezTo>
                    <a:pt x="59" y="19"/>
                    <a:pt x="71" y="30"/>
                    <a:pt x="71" y="45"/>
                  </a:cubicBezTo>
                  <a:cubicBezTo>
                    <a:pt x="71" y="59"/>
                    <a:pt x="59" y="70"/>
                    <a:pt x="45" y="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buClr>
                  <a:prstClr val="black"/>
                </a:buClr>
              </a:pPr>
              <a:endParaRPr lang="en-US" sz="2099" dirty="0">
                <a:solidFill>
                  <a:prstClr val="black"/>
                </a:solidFill>
                <a:latin typeface="Arial"/>
              </a:endParaRPr>
            </a:p>
          </p:txBody>
        </p:sp>
      </p:grpSp>
    </p:spTree>
    <p:extLst>
      <p:ext uri="{BB962C8B-B14F-4D97-AF65-F5344CB8AC3E}">
        <p14:creationId xmlns:p14="http://schemas.microsoft.com/office/powerpoint/2010/main" val="3716909694"/>
      </p:ext>
    </p:extLst>
  </p:cSld>
  <p:clrMapOvr>
    <a:overrideClrMapping bg1="lt1" tx1="dk1" bg2="lt2" tx2="dk2" accent1="accent1" accent2="accent2" accent3="accent3" accent4="accent4" accent5="accent5" accent6="accent6" hlink="hlink" folHlink="folHlink"/>
  </p:clrMapOvr>
</p:sldLayout>
</file>

<file path=ppt/slideLayouts/slideLayout430.xml><?xml version="1.0" encoding="utf-8"?>
<p:sldLayout xmlns:a="http://schemas.openxmlformats.org/drawingml/2006/main" xmlns:r="http://schemas.openxmlformats.org/officeDocument/2006/relationships" xmlns:p="http://schemas.openxmlformats.org/presentationml/2006/main" userDrawn="1">
  <p:cSld name="3_Two Content">
    <p:spTree>
      <p:nvGrpSpPr>
        <p:cNvPr id="1" name=""/>
        <p:cNvGrpSpPr/>
        <p:nvPr/>
      </p:nvGrpSpPr>
      <p:grpSpPr>
        <a:xfrm>
          <a:off x="0" y="0"/>
          <a:ext cx="0" cy="0"/>
          <a:chOff x="0" y="0"/>
          <a:chExt cx="0" cy="0"/>
        </a:xfrm>
      </p:grpSpPr>
      <p:sp>
        <p:nvSpPr>
          <p:cNvPr id="2" name="Title 1"/>
          <p:cNvSpPr>
            <a:spLocks noGrp="1"/>
          </p:cNvSpPr>
          <p:nvPr>
            <p:ph type="title"/>
          </p:nvPr>
        </p:nvSpPr>
        <p:spPr>
          <a:xfrm>
            <a:off x="647836" y="360000"/>
            <a:ext cx="7198125" cy="720000"/>
          </a:xfrm>
        </p:spPr>
        <p:txBody>
          <a:bodyPr/>
          <a:lstStyle/>
          <a:p>
            <a:r>
              <a:rPr lang="en-GB" dirty="0"/>
              <a:t>Click to edit Master title style</a:t>
            </a:r>
          </a:p>
        </p:txBody>
      </p:sp>
      <p:sp>
        <p:nvSpPr>
          <p:cNvPr id="9" name="Text Placeholder 4"/>
          <p:cNvSpPr>
            <a:spLocks noGrp="1"/>
          </p:cNvSpPr>
          <p:nvPr>
            <p:ph type="body" sz="quarter" idx="22"/>
          </p:nvPr>
        </p:nvSpPr>
        <p:spPr>
          <a:xfrm>
            <a:off x="6337968" y="1331693"/>
            <a:ext cx="5362604" cy="233946"/>
          </a:xfrm>
        </p:spPr>
        <p:txBody>
          <a:bodyPr/>
          <a:lstStyle>
            <a:lvl1pPr marL="0" indent="0">
              <a:buNone/>
              <a:defRPr sz="1200" b="0"/>
            </a:lvl1pPr>
          </a:lstStyle>
          <a:p>
            <a:endParaRPr lang="en-GB" b="1" dirty="0">
              <a:solidFill>
                <a:srgbClr val="8B8A8D"/>
              </a:solidFill>
            </a:endParaRPr>
          </a:p>
        </p:txBody>
      </p:sp>
      <p:sp>
        <p:nvSpPr>
          <p:cNvPr id="12" name="Text Placeholder 4"/>
          <p:cNvSpPr>
            <a:spLocks noGrp="1"/>
          </p:cNvSpPr>
          <p:nvPr>
            <p:ph type="body" sz="quarter" idx="23"/>
          </p:nvPr>
        </p:nvSpPr>
        <p:spPr>
          <a:xfrm>
            <a:off x="6337968" y="3703543"/>
            <a:ext cx="5362604" cy="233946"/>
          </a:xfrm>
        </p:spPr>
        <p:txBody>
          <a:bodyPr/>
          <a:lstStyle>
            <a:lvl1pPr marL="0" indent="0">
              <a:buNone/>
              <a:defRPr sz="1200" b="0"/>
            </a:lvl1pPr>
          </a:lstStyle>
          <a:p>
            <a:endParaRPr lang="en-GB" b="1" dirty="0">
              <a:solidFill>
                <a:srgbClr val="8B8A8D"/>
              </a:solidFill>
            </a:endParaRPr>
          </a:p>
        </p:txBody>
      </p:sp>
      <p:sp>
        <p:nvSpPr>
          <p:cNvPr id="19" name="Text Box 6"/>
          <p:cNvSpPr txBox="1">
            <a:spLocks noChangeArrowheads="1"/>
          </p:cNvSpPr>
          <p:nvPr userDrawn="1"/>
        </p:nvSpPr>
        <p:spPr bwMode="auto">
          <a:xfrm>
            <a:off x="8210148" y="3431344"/>
            <a:ext cx="3166533" cy="232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108759" tIns="54379" rIns="108759" bIns="54379">
            <a:spAutoFit/>
          </a:bodyPr>
          <a:lstStyle>
            <a:lvl1pPr eaLnBrk="0" hangingPunct="0">
              <a:defRPr sz="2000">
                <a:solidFill>
                  <a:schemeClr val="tx1"/>
                </a:solidFill>
                <a:latin typeface="Arial" charset="0"/>
                <a:cs typeface="Arial" charset="0"/>
              </a:defRPr>
            </a:lvl1pPr>
            <a:lvl2pPr marL="742950" indent="-285750" eaLnBrk="0" hangingPunct="0">
              <a:defRPr sz="2000">
                <a:solidFill>
                  <a:schemeClr val="tx1"/>
                </a:solidFill>
                <a:latin typeface="Arial" charset="0"/>
                <a:cs typeface="Arial" charset="0"/>
              </a:defRPr>
            </a:lvl2pPr>
            <a:lvl3pPr marL="1143000" indent="-228600" eaLnBrk="0" hangingPunct="0">
              <a:defRPr sz="2000">
                <a:solidFill>
                  <a:schemeClr val="tx1"/>
                </a:solidFill>
                <a:latin typeface="Arial" charset="0"/>
                <a:cs typeface="Arial" charset="0"/>
              </a:defRPr>
            </a:lvl3pPr>
            <a:lvl4pPr marL="1600200" indent="-228600" eaLnBrk="0" hangingPunct="0">
              <a:defRPr sz="2000">
                <a:solidFill>
                  <a:schemeClr val="tx1"/>
                </a:solidFill>
                <a:latin typeface="Arial" charset="0"/>
                <a:cs typeface="Arial" charset="0"/>
              </a:defRPr>
            </a:lvl4pPr>
            <a:lvl5pPr marL="2057400" indent="-228600" eaLnBrk="0" hangingPunct="0">
              <a:defRPr sz="2000">
                <a:solidFill>
                  <a:schemeClr val="tx1"/>
                </a:solidFill>
                <a:latin typeface="Arial" charset="0"/>
                <a:cs typeface="Arial" charset="0"/>
              </a:defRPr>
            </a:lvl5pPr>
            <a:lvl6pPr marL="2514600" indent="-228600" eaLnBrk="0" fontAlgn="base" hangingPunct="0">
              <a:spcBef>
                <a:spcPct val="0"/>
              </a:spcBef>
              <a:spcAft>
                <a:spcPct val="0"/>
              </a:spcAft>
              <a:defRPr sz="2000">
                <a:solidFill>
                  <a:schemeClr val="tx1"/>
                </a:solidFill>
                <a:latin typeface="Arial" charset="0"/>
                <a:cs typeface="Arial" charset="0"/>
              </a:defRPr>
            </a:lvl6pPr>
            <a:lvl7pPr marL="2971800" indent="-228600" eaLnBrk="0" fontAlgn="base" hangingPunct="0">
              <a:spcBef>
                <a:spcPct val="0"/>
              </a:spcBef>
              <a:spcAft>
                <a:spcPct val="0"/>
              </a:spcAft>
              <a:defRPr sz="2000">
                <a:solidFill>
                  <a:schemeClr val="tx1"/>
                </a:solidFill>
                <a:latin typeface="Arial" charset="0"/>
                <a:cs typeface="Arial" charset="0"/>
              </a:defRPr>
            </a:lvl7pPr>
            <a:lvl8pPr marL="3429000" indent="-228600" eaLnBrk="0" fontAlgn="base" hangingPunct="0">
              <a:spcBef>
                <a:spcPct val="0"/>
              </a:spcBef>
              <a:spcAft>
                <a:spcPct val="0"/>
              </a:spcAft>
              <a:defRPr sz="2000">
                <a:solidFill>
                  <a:schemeClr val="tx1"/>
                </a:solidFill>
                <a:latin typeface="Arial" charset="0"/>
                <a:cs typeface="Arial" charset="0"/>
              </a:defRPr>
            </a:lvl8pPr>
            <a:lvl9pPr marL="3886200" indent="-228600" eaLnBrk="0" fontAlgn="base" hangingPunct="0">
              <a:spcBef>
                <a:spcPct val="0"/>
              </a:spcBef>
              <a:spcAft>
                <a:spcPct val="0"/>
              </a:spcAft>
              <a:defRPr sz="2000">
                <a:solidFill>
                  <a:schemeClr val="tx1"/>
                </a:solidFill>
                <a:latin typeface="Arial" charset="0"/>
                <a:cs typeface="Arial" charset="0"/>
              </a:defRPr>
            </a:lvl9pPr>
          </a:lstStyle>
          <a:p>
            <a:pPr algn="r" defTabSz="1087397" eaLnBrk="1" fontAlgn="auto" hangingPunct="1">
              <a:spcBef>
                <a:spcPct val="50000"/>
              </a:spcBef>
              <a:spcAft>
                <a:spcPts val="0"/>
              </a:spcAft>
              <a:buClrTx/>
            </a:pPr>
            <a:r>
              <a:rPr lang="en-GB" sz="800" b="0" i="1" dirty="0">
                <a:solidFill>
                  <a:prstClr val="black"/>
                </a:solidFill>
              </a:rPr>
              <a:t>Source: </a:t>
            </a:r>
            <a:r>
              <a:rPr lang="en-GB" sz="800" b="0" i="1" dirty="0" err="1">
                <a:solidFill>
                  <a:prstClr val="black"/>
                </a:solidFill>
              </a:rPr>
              <a:t>Refinitiv</a:t>
            </a:r>
            <a:r>
              <a:rPr lang="en-GB" sz="800" b="0" i="1" dirty="0">
                <a:solidFill>
                  <a:prstClr val="black"/>
                </a:solidFill>
              </a:rPr>
              <a:t> </a:t>
            </a:r>
            <a:r>
              <a:rPr lang="en-GB" sz="800" b="0" i="1" dirty="0" err="1">
                <a:solidFill>
                  <a:prstClr val="black"/>
                </a:solidFill>
              </a:rPr>
              <a:t>Datastream</a:t>
            </a:r>
            <a:r>
              <a:rPr lang="en-GB" sz="800" b="0" i="1" dirty="0">
                <a:solidFill>
                  <a:prstClr val="black"/>
                </a:solidFill>
              </a:rPr>
              <a:t> </a:t>
            </a:r>
          </a:p>
        </p:txBody>
      </p:sp>
      <p:sp>
        <p:nvSpPr>
          <p:cNvPr id="20" name="Text Box 6"/>
          <p:cNvSpPr txBox="1">
            <a:spLocks noChangeArrowheads="1"/>
          </p:cNvSpPr>
          <p:nvPr userDrawn="1"/>
        </p:nvSpPr>
        <p:spPr bwMode="auto">
          <a:xfrm>
            <a:off x="8210148" y="5765580"/>
            <a:ext cx="3166533" cy="232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108759" tIns="54379" rIns="108759" bIns="54379">
            <a:spAutoFit/>
          </a:bodyPr>
          <a:lstStyle>
            <a:lvl1pPr eaLnBrk="0" hangingPunct="0">
              <a:defRPr sz="2000">
                <a:solidFill>
                  <a:schemeClr val="tx1"/>
                </a:solidFill>
                <a:latin typeface="Arial" charset="0"/>
                <a:cs typeface="Arial" charset="0"/>
              </a:defRPr>
            </a:lvl1pPr>
            <a:lvl2pPr marL="742950" indent="-285750" eaLnBrk="0" hangingPunct="0">
              <a:defRPr sz="2000">
                <a:solidFill>
                  <a:schemeClr val="tx1"/>
                </a:solidFill>
                <a:latin typeface="Arial" charset="0"/>
                <a:cs typeface="Arial" charset="0"/>
              </a:defRPr>
            </a:lvl2pPr>
            <a:lvl3pPr marL="1143000" indent="-228600" eaLnBrk="0" hangingPunct="0">
              <a:defRPr sz="2000">
                <a:solidFill>
                  <a:schemeClr val="tx1"/>
                </a:solidFill>
                <a:latin typeface="Arial" charset="0"/>
                <a:cs typeface="Arial" charset="0"/>
              </a:defRPr>
            </a:lvl3pPr>
            <a:lvl4pPr marL="1600200" indent="-228600" eaLnBrk="0" hangingPunct="0">
              <a:defRPr sz="2000">
                <a:solidFill>
                  <a:schemeClr val="tx1"/>
                </a:solidFill>
                <a:latin typeface="Arial" charset="0"/>
                <a:cs typeface="Arial" charset="0"/>
              </a:defRPr>
            </a:lvl4pPr>
            <a:lvl5pPr marL="2057400" indent="-228600" eaLnBrk="0" hangingPunct="0">
              <a:defRPr sz="2000">
                <a:solidFill>
                  <a:schemeClr val="tx1"/>
                </a:solidFill>
                <a:latin typeface="Arial" charset="0"/>
                <a:cs typeface="Arial" charset="0"/>
              </a:defRPr>
            </a:lvl5pPr>
            <a:lvl6pPr marL="2514600" indent="-228600" eaLnBrk="0" fontAlgn="base" hangingPunct="0">
              <a:spcBef>
                <a:spcPct val="0"/>
              </a:spcBef>
              <a:spcAft>
                <a:spcPct val="0"/>
              </a:spcAft>
              <a:defRPr sz="2000">
                <a:solidFill>
                  <a:schemeClr val="tx1"/>
                </a:solidFill>
                <a:latin typeface="Arial" charset="0"/>
                <a:cs typeface="Arial" charset="0"/>
              </a:defRPr>
            </a:lvl6pPr>
            <a:lvl7pPr marL="2971800" indent="-228600" eaLnBrk="0" fontAlgn="base" hangingPunct="0">
              <a:spcBef>
                <a:spcPct val="0"/>
              </a:spcBef>
              <a:spcAft>
                <a:spcPct val="0"/>
              </a:spcAft>
              <a:defRPr sz="2000">
                <a:solidFill>
                  <a:schemeClr val="tx1"/>
                </a:solidFill>
                <a:latin typeface="Arial" charset="0"/>
                <a:cs typeface="Arial" charset="0"/>
              </a:defRPr>
            </a:lvl7pPr>
            <a:lvl8pPr marL="3429000" indent="-228600" eaLnBrk="0" fontAlgn="base" hangingPunct="0">
              <a:spcBef>
                <a:spcPct val="0"/>
              </a:spcBef>
              <a:spcAft>
                <a:spcPct val="0"/>
              </a:spcAft>
              <a:defRPr sz="2000">
                <a:solidFill>
                  <a:schemeClr val="tx1"/>
                </a:solidFill>
                <a:latin typeface="Arial" charset="0"/>
                <a:cs typeface="Arial" charset="0"/>
              </a:defRPr>
            </a:lvl8pPr>
            <a:lvl9pPr marL="3886200" indent="-228600" eaLnBrk="0" fontAlgn="base" hangingPunct="0">
              <a:spcBef>
                <a:spcPct val="0"/>
              </a:spcBef>
              <a:spcAft>
                <a:spcPct val="0"/>
              </a:spcAft>
              <a:defRPr sz="2000">
                <a:solidFill>
                  <a:schemeClr val="tx1"/>
                </a:solidFill>
                <a:latin typeface="Arial" charset="0"/>
                <a:cs typeface="Arial" charset="0"/>
              </a:defRPr>
            </a:lvl9pPr>
          </a:lstStyle>
          <a:p>
            <a:pPr algn="r" defTabSz="1087397" eaLnBrk="1" fontAlgn="auto" hangingPunct="1">
              <a:spcBef>
                <a:spcPct val="50000"/>
              </a:spcBef>
              <a:spcAft>
                <a:spcPts val="0"/>
              </a:spcAft>
              <a:buClrTx/>
            </a:pPr>
            <a:r>
              <a:rPr lang="en-GB" sz="800" b="0" i="1" dirty="0">
                <a:solidFill>
                  <a:prstClr val="black"/>
                </a:solidFill>
              </a:rPr>
              <a:t>Source: </a:t>
            </a:r>
            <a:r>
              <a:rPr lang="en-GB" sz="800" b="0" i="1" dirty="0" err="1">
                <a:solidFill>
                  <a:prstClr val="black"/>
                </a:solidFill>
              </a:rPr>
              <a:t>Refinitiv</a:t>
            </a:r>
            <a:r>
              <a:rPr lang="en-GB" sz="800" b="0" i="1" dirty="0">
                <a:solidFill>
                  <a:prstClr val="black"/>
                </a:solidFill>
              </a:rPr>
              <a:t> </a:t>
            </a:r>
            <a:r>
              <a:rPr lang="en-GB" sz="800" b="0" i="1" dirty="0" err="1">
                <a:solidFill>
                  <a:prstClr val="black"/>
                </a:solidFill>
              </a:rPr>
              <a:t>Datastream</a:t>
            </a:r>
            <a:r>
              <a:rPr lang="en-GB" sz="800" b="0" i="1" dirty="0">
                <a:solidFill>
                  <a:prstClr val="black"/>
                </a:solidFill>
              </a:rPr>
              <a:t> </a:t>
            </a:r>
          </a:p>
        </p:txBody>
      </p:sp>
      <p:sp>
        <p:nvSpPr>
          <p:cNvPr id="4" name="Text Placeholder 3"/>
          <p:cNvSpPr>
            <a:spLocks noGrp="1"/>
          </p:cNvSpPr>
          <p:nvPr>
            <p:ph type="body" sz="quarter" idx="24"/>
          </p:nvPr>
        </p:nvSpPr>
        <p:spPr>
          <a:xfrm>
            <a:off x="652301" y="1337953"/>
            <a:ext cx="5308804" cy="4601096"/>
          </a:xfrm>
          <a:solidFill>
            <a:srgbClr val="99CCFF"/>
          </a:solidFill>
          <a:ln>
            <a:solidFill>
              <a:srgbClr val="99CCFF"/>
            </a:solidFill>
          </a:ln>
        </p:spPr>
        <p:txBody>
          <a:bodyPr lIns="143990" tIns="143990" rIns="143990" bIns="143990"/>
          <a:lstStyle>
            <a:lvl1pPr>
              <a:defRPr sz="1300">
                <a:solidFill>
                  <a:srgbClr val="0000A0"/>
                </a:solidFill>
              </a:defRPr>
            </a:lvl1pPr>
            <a:lvl2pPr>
              <a:defRPr sz="1300">
                <a:solidFill>
                  <a:srgbClr val="0000A0"/>
                </a:solidFill>
              </a:defRPr>
            </a:lvl2pPr>
            <a:lvl3pPr>
              <a:defRPr sz="1300">
                <a:solidFill>
                  <a:srgbClr val="0000A0"/>
                </a:solidFill>
              </a:defRPr>
            </a:lvl3pPr>
            <a:lvl4pPr>
              <a:defRPr sz="1300">
                <a:solidFill>
                  <a:srgbClr val="0000A0"/>
                </a:solidFill>
              </a:defRPr>
            </a:lvl4pPr>
            <a:lvl5pPr>
              <a:defRPr sz="1300">
                <a:solidFill>
                  <a:srgbClr val="0000A0"/>
                </a:solidFill>
              </a:defRPr>
            </a:lvl5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p>
        </p:txBody>
      </p:sp>
    </p:spTree>
    <p:extLst>
      <p:ext uri="{BB962C8B-B14F-4D97-AF65-F5344CB8AC3E}">
        <p14:creationId xmlns:p14="http://schemas.microsoft.com/office/powerpoint/2010/main" val="1218004699"/>
      </p:ext>
    </p:extLst>
  </p:cSld>
  <p:clrMapOvr>
    <a:masterClrMapping/>
  </p:clrMapOvr>
</p:sldLayout>
</file>

<file path=ppt/slideLayouts/slideLayout431.xml><?xml version="1.0" encoding="utf-8"?>
<p:sldLayout xmlns:a="http://schemas.openxmlformats.org/drawingml/2006/main" xmlns:r="http://schemas.openxmlformats.org/officeDocument/2006/relationships" xmlns:p="http://schemas.openxmlformats.org/presentationml/2006/main" userDrawn="1">
  <p:cSld name="3_Three Content">
    <p:spTree>
      <p:nvGrpSpPr>
        <p:cNvPr id="1" name=""/>
        <p:cNvGrpSpPr/>
        <p:nvPr/>
      </p:nvGrpSpPr>
      <p:grpSpPr>
        <a:xfrm>
          <a:off x="0" y="0"/>
          <a:ext cx="0" cy="0"/>
          <a:chOff x="0" y="0"/>
          <a:chExt cx="0" cy="0"/>
        </a:xfrm>
      </p:grpSpPr>
      <p:sp>
        <p:nvSpPr>
          <p:cNvPr id="2" name="Title 1"/>
          <p:cNvSpPr>
            <a:spLocks noGrp="1"/>
          </p:cNvSpPr>
          <p:nvPr>
            <p:ph type="title"/>
          </p:nvPr>
        </p:nvSpPr>
        <p:spPr>
          <a:xfrm>
            <a:off x="647835" y="360000"/>
            <a:ext cx="7198125" cy="720000"/>
          </a:xfrm>
        </p:spPr>
        <p:txBody>
          <a:bodyPr/>
          <a:lstStyle/>
          <a:p>
            <a:r>
              <a:rPr lang="en-GB" dirty="0"/>
              <a:t>Click to edit Master title style</a:t>
            </a:r>
          </a:p>
        </p:txBody>
      </p:sp>
      <p:sp>
        <p:nvSpPr>
          <p:cNvPr id="9" name="Text Placeholder 8"/>
          <p:cNvSpPr>
            <a:spLocks noGrp="1"/>
          </p:cNvSpPr>
          <p:nvPr>
            <p:ph type="body" sz="quarter" idx="14"/>
          </p:nvPr>
        </p:nvSpPr>
        <p:spPr>
          <a:xfrm>
            <a:off x="657565" y="1331817"/>
            <a:ext cx="3491091" cy="2699375"/>
          </a:xfrm>
          <a:solidFill>
            <a:srgbClr val="99CCFF"/>
          </a:solidFill>
          <a:ln>
            <a:solidFill>
              <a:srgbClr val="99CCFF"/>
            </a:solidFill>
          </a:ln>
        </p:spPr>
        <p:txBody>
          <a:bodyPr lIns="144000" tIns="144000"/>
          <a:lstStyle>
            <a:lvl1pPr>
              <a:defRPr sz="1400"/>
            </a:lvl1pPr>
            <a:lvl2pPr>
              <a:defRPr sz="1400"/>
            </a:lvl2pPr>
            <a:lvl3pPr>
              <a:defRPr sz="1400"/>
            </a:lvl3pPr>
            <a:lvl4pPr>
              <a:defRPr sz="1400"/>
            </a:lvl4pPr>
            <a:lvl5pPr>
              <a:defRPr sz="1400"/>
            </a:lvl5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p>
        </p:txBody>
      </p:sp>
      <p:sp>
        <p:nvSpPr>
          <p:cNvPr id="13" name="Text Placeholder 8"/>
          <p:cNvSpPr>
            <a:spLocks noGrp="1"/>
          </p:cNvSpPr>
          <p:nvPr>
            <p:ph type="body" sz="quarter" idx="22"/>
          </p:nvPr>
        </p:nvSpPr>
        <p:spPr>
          <a:xfrm>
            <a:off x="4381251" y="1337793"/>
            <a:ext cx="3491091" cy="2699375"/>
          </a:xfrm>
          <a:solidFill>
            <a:srgbClr val="0000A0"/>
          </a:solidFill>
          <a:ln>
            <a:solidFill>
              <a:srgbClr val="0000A0"/>
            </a:solidFill>
          </a:ln>
        </p:spPr>
        <p:txBody>
          <a:bodyPr lIns="144000" tIns="144000"/>
          <a:lstStyle>
            <a:lvl1pPr>
              <a:defRPr sz="1400">
                <a:solidFill>
                  <a:schemeClr val="bg1"/>
                </a:solidFill>
              </a:defRPr>
            </a:lvl1pPr>
            <a:lvl2pPr>
              <a:defRPr sz="1400">
                <a:solidFill>
                  <a:schemeClr val="bg1"/>
                </a:solidFill>
              </a:defRPr>
            </a:lvl2pPr>
            <a:lvl3pPr>
              <a:defRPr sz="1400">
                <a:solidFill>
                  <a:schemeClr val="bg1"/>
                </a:solidFill>
              </a:defRPr>
            </a:lvl3pPr>
            <a:lvl4pPr>
              <a:defRPr sz="1400">
                <a:solidFill>
                  <a:schemeClr val="bg1"/>
                </a:solidFill>
              </a:defRPr>
            </a:lvl4pPr>
            <a:lvl5pPr>
              <a:defRPr sz="1400">
                <a:solidFill>
                  <a:schemeClr val="bg1"/>
                </a:solidFill>
              </a:defRPr>
            </a:lvl5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p>
        </p:txBody>
      </p:sp>
      <p:sp>
        <p:nvSpPr>
          <p:cNvPr id="14" name="Text Placeholder 8"/>
          <p:cNvSpPr>
            <a:spLocks noGrp="1"/>
          </p:cNvSpPr>
          <p:nvPr>
            <p:ph type="body" sz="quarter" idx="23"/>
          </p:nvPr>
        </p:nvSpPr>
        <p:spPr>
          <a:xfrm>
            <a:off x="8056182" y="1344006"/>
            <a:ext cx="3491091" cy="2699375"/>
          </a:xfrm>
          <a:solidFill>
            <a:srgbClr val="8B8A8D"/>
          </a:solidFill>
          <a:ln>
            <a:solidFill>
              <a:srgbClr val="8B8A8D"/>
            </a:solidFill>
          </a:ln>
        </p:spPr>
        <p:txBody>
          <a:bodyPr lIns="144000" tIns="144000" rIns="144000" bIns="144000"/>
          <a:lstStyle>
            <a:lvl1pPr>
              <a:defRPr sz="1400">
                <a:solidFill>
                  <a:srgbClr val="00005E"/>
                </a:solidFill>
              </a:defRPr>
            </a:lvl1pPr>
            <a:lvl2pPr>
              <a:defRPr sz="1400">
                <a:solidFill>
                  <a:srgbClr val="00005E"/>
                </a:solidFill>
              </a:defRPr>
            </a:lvl2pPr>
            <a:lvl3pPr>
              <a:defRPr sz="1400">
                <a:solidFill>
                  <a:srgbClr val="00005E"/>
                </a:solidFill>
              </a:defRPr>
            </a:lvl3pPr>
            <a:lvl4pPr>
              <a:defRPr sz="1400">
                <a:solidFill>
                  <a:srgbClr val="00005E"/>
                </a:solidFill>
              </a:defRPr>
            </a:lvl4pPr>
            <a:lvl5pPr>
              <a:defRPr sz="1400">
                <a:solidFill>
                  <a:srgbClr val="00005E"/>
                </a:solidFill>
              </a:defRPr>
            </a:lvl5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p>
        </p:txBody>
      </p:sp>
    </p:spTree>
    <p:extLst>
      <p:ext uri="{BB962C8B-B14F-4D97-AF65-F5344CB8AC3E}">
        <p14:creationId xmlns:p14="http://schemas.microsoft.com/office/powerpoint/2010/main" val="3138231261"/>
      </p:ext>
    </p:extLst>
  </p:cSld>
  <p:clrMapOvr>
    <a:masterClrMapping/>
  </p:clrMapOvr>
</p:sldLayout>
</file>

<file path=ppt/slideLayouts/slideLayout432.xml><?xml version="1.0" encoding="utf-8"?>
<p:sldLayout xmlns:a="http://schemas.openxmlformats.org/drawingml/2006/main" xmlns:r="http://schemas.openxmlformats.org/officeDocument/2006/relationships" xmlns:p="http://schemas.openxmlformats.org/presentationml/2006/main" userDrawn="1">
  <p:cSld name="1_Title and Content">
    <p:spTree>
      <p:nvGrpSpPr>
        <p:cNvPr id="1" name=""/>
        <p:cNvGrpSpPr/>
        <p:nvPr/>
      </p:nvGrpSpPr>
      <p:grpSpPr>
        <a:xfrm>
          <a:off x="0" y="0"/>
          <a:ext cx="0" cy="0"/>
          <a:chOff x="0" y="0"/>
          <a:chExt cx="0" cy="0"/>
        </a:xfrm>
      </p:grpSpPr>
      <p:sp>
        <p:nvSpPr>
          <p:cNvPr id="3" name="Content Placeholder 2"/>
          <p:cNvSpPr>
            <a:spLocks noGrp="1"/>
          </p:cNvSpPr>
          <p:nvPr>
            <p:ph idx="1"/>
          </p:nvPr>
        </p:nvSpPr>
        <p:spPr>
          <a:xfrm>
            <a:off x="647830" y="1331692"/>
            <a:ext cx="10905160" cy="233946"/>
          </a:xfrm>
        </p:spPr>
        <p:txBody>
          <a:bodyPr/>
          <a:lstStyle>
            <a:lvl1pPr marL="0" indent="0">
              <a:buNone/>
              <a:defRPr/>
            </a:lvl1pPr>
          </a:lstStyle>
          <a:p>
            <a:pPr lvl="0"/>
            <a:r>
              <a:rPr lang="en-GB" dirty="0"/>
              <a:t>Click to edit Master text styles</a:t>
            </a:r>
          </a:p>
        </p:txBody>
      </p:sp>
      <p:sp>
        <p:nvSpPr>
          <p:cNvPr id="4" name="Title 3"/>
          <p:cNvSpPr>
            <a:spLocks noGrp="1"/>
          </p:cNvSpPr>
          <p:nvPr>
            <p:ph type="title"/>
          </p:nvPr>
        </p:nvSpPr>
        <p:spPr/>
        <p:txBody>
          <a:bodyPr/>
          <a:lstStyle/>
          <a:p>
            <a:r>
              <a:rPr lang="en-GB" dirty="0"/>
              <a:t>Click to edit Master title style</a:t>
            </a:r>
          </a:p>
        </p:txBody>
      </p:sp>
      <p:sp>
        <p:nvSpPr>
          <p:cNvPr id="2" name="Rectangle 1"/>
          <p:cNvSpPr/>
          <p:nvPr userDrawn="1"/>
        </p:nvSpPr>
        <p:spPr>
          <a:xfrm>
            <a:off x="646008" y="1669918"/>
            <a:ext cx="10945566" cy="435153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44" tIns="45672" rIns="91344" bIns="45672" numCol="1" spcCol="0" rtlCol="0" fromWordArt="0" anchor="ctr" anchorCtr="0" forceAA="0" compatLnSpc="1">
            <a:prstTxWarp prst="textNoShape">
              <a:avLst/>
            </a:prstTxWarp>
            <a:noAutofit/>
          </a:bodyPr>
          <a:lstStyle/>
          <a:p>
            <a:pPr algn="ctr">
              <a:buClr>
                <a:prstClr val="black"/>
              </a:buClr>
            </a:pPr>
            <a:endParaRPr lang="en-GB" sz="1200" dirty="0">
              <a:solidFill>
                <a:prstClr val="black"/>
              </a:solidFill>
            </a:endParaRPr>
          </a:p>
        </p:txBody>
      </p:sp>
    </p:spTree>
    <p:extLst>
      <p:ext uri="{BB962C8B-B14F-4D97-AF65-F5344CB8AC3E}">
        <p14:creationId xmlns:p14="http://schemas.microsoft.com/office/powerpoint/2010/main" val="390318847"/>
      </p:ext>
    </p:extLst>
  </p:cSld>
  <p:clrMapOvr>
    <a:masterClrMapping/>
  </p:clrMapOvr>
</p:sldLayout>
</file>

<file path=ppt/slideLayouts/slideLayout433.xml><?xml version="1.0" encoding="utf-8"?>
<p:sldLayout xmlns:a="http://schemas.openxmlformats.org/drawingml/2006/main" xmlns:r="http://schemas.openxmlformats.org/officeDocument/2006/relationships" xmlns:p="http://schemas.openxmlformats.org/presentationml/2006/main" showMasterSp="0" preserve="1" userDrawn="1">
  <p:cSld name="Title Slide">
    <p:bg>
      <p:bgPr>
        <a:solidFill>
          <a:srgbClr val="00005E"/>
        </a:soli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647833" y="1337957"/>
            <a:ext cx="7198125" cy="750047"/>
          </a:xfrm>
        </p:spPr>
        <p:txBody>
          <a:bodyPr>
            <a:noAutofit/>
          </a:bodyPr>
          <a:lstStyle>
            <a:lvl1pPr>
              <a:defRPr sz="2398">
                <a:solidFill>
                  <a:srgbClr val="FBD9CA"/>
                </a:solidFill>
              </a:defRPr>
            </a:lvl1pPr>
          </a:lstStyle>
          <a:p>
            <a:r>
              <a:rPr lang="en-US" dirty="0"/>
              <a:t>Click to edit Master title style</a:t>
            </a:r>
          </a:p>
        </p:txBody>
      </p:sp>
      <p:sp>
        <p:nvSpPr>
          <p:cNvPr id="3" name="Subtitle 2"/>
          <p:cNvSpPr>
            <a:spLocks noGrp="1"/>
          </p:cNvSpPr>
          <p:nvPr>
            <p:ph type="subTitle" idx="1"/>
          </p:nvPr>
        </p:nvSpPr>
        <p:spPr>
          <a:xfrm>
            <a:off x="647833" y="2133156"/>
            <a:ext cx="7198125" cy="360000"/>
          </a:xfrm>
        </p:spPr>
        <p:txBody>
          <a:bodyPr>
            <a:noAutofit/>
          </a:bodyPr>
          <a:lstStyle>
            <a:lvl1pPr marL="0" indent="0" algn="l">
              <a:buNone/>
              <a:defRPr b="1">
                <a:solidFill>
                  <a:srgbClr val="FFFFFF"/>
                </a:solidFill>
              </a:defRPr>
            </a:lvl1pPr>
            <a:lvl2pPr marL="543953" indent="0" algn="ctr">
              <a:buNone/>
              <a:defRPr>
                <a:solidFill>
                  <a:schemeClr val="tx1">
                    <a:tint val="75000"/>
                  </a:schemeClr>
                </a:solidFill>
              </a:defRPr>
            </a:lvl2pPr>
            <a:lvl3pPr marL="1087905" indent="0" algn="ctr">
              <a:buNone/>
              <a:defRPr>
                <a:solidFill>
                  <a:schemeClr val="tx1">
                    <a:tint val="75000"/>
                  </a:schemeClr>
                </a:solidFill>
              </a:defRPr>
            </a:lvl3pPr>
            <a:lvl4pPr marL="1631857" indent="0" algn="ctr">
              <a:buNone/>
              <a:defRPr>
                <a:solidFill>
                  <a:schemeClr val="tx1">
                    <a:tint val="75000"/>
                  </a:schemeClr>
                </a:solidFill>
              </a:defRPr>
            </a:lvl4pPr>
            <a:lvl5pPr marL="2175810" indent="0" algn="ctr">
              <a:buNone/>
              <a:defRPr>
                <a:solidFill>
                  <a:schemeClr val="tx1">
                    <a:tint val="75000"/>
                  </a:schemeClr>
                </a:solidFill>
              </a:defRPr>
            </a:lvl5pPr>
            <a:lvl6pPr marL="2719764" indent="0" algn="ctr">
              <a:buNone/>
              <a:defRPr>
                <a:solidFill>
                  <a:schemeClr val="tx1">
                    <a:tint val="75000"/>
                  </a:schemeClr>
                </a:solidFill>
              </a:defRPr>
            </a:lvl6pPr>
            <a:lvl7pPr marL="3263716" indent="0" algn="ctr">
              <a:buNone/>
              <a:defRPr>
                <a:solidFill>
                  <a:schemeClr val="tx1">
                    <a:tint val="75000"/>
                  </a:schemeClr>
                </a:solidFill>
              </a:defRPr>
            </a:lvl7pPr>
            <a:lvl8pPr marL="3807668" indent="0" algn="ctr">
              <a:buNone/>
              <a:defRPr>
                <a:solidFill>
                  <a:schemeClr val="tx1">
                    <a:tint val="75000"/>
                  </a:schemeClr>
                </a:solidFill>
              </a:defRPr>
            </a:lvl8pPr>
            <a:lvl9pPr marL="4351621" indent="0" algn="ctr">
              <a:buNone/>
              <a:defRPr>
                <a:solidFill>
                  <a:schemeClr val="tx1">
                    <a:tint val="75000"/>
                  </a:schemeClr>
                </a:solidFill>
              </a:defRPr>
            </a:lvl9pPr>
          </a:lstStyle>
          <a:p>
            <a:r>
              <a:rPr lang="en-US" dirty="0"/>
              <a:t>Click to edit Master subtitle style</a:t>
            </a:r>
          </a:p>
        </p:txBody>
      </p:sp>
      <p:sp>
        <p:nvSpPr>
          <p:cNvPr id="21" name="Text Placeholder 20"/>
          <p:cNvSpPr>
            <a:spLocks noGrp="1"/>
          </p:cNvSpPr>
          <p:nvPr>
            <p:ph type="body" sz="quarter" idx="13" hasCustomPrompt="1"/>
          </p:nvPr>
        </p:nvSpPr>
        <p:spPr>
          <a:xfrm>
            <a:off x="647833" y="2591400"/>
            <a:ext cx="7198125" cy="215950"/>
          </a:xfrm>
        </p:spPr>
        <p:txBody>
          <a:bodyPr>
            <a:noAutofit/>
          </a:bodyPr>
          <a:lstStyle>
            <a:lvl1pPr marL="0" indent="0">
              <a:buNone/>
              <a:defRPr sz="1300">
                <a:solidFill>
                  <a:srgbClr val="FFFFFF"/>
                </a:solidFill>
              </a:defRPr>
            </a:lvl1pPr>
            <a:lvl2pPr marL="256986" indent="0">
              <a:buNone/>
              <a:defRPr>
                <a:solidFill>
                  <a:schemeClr val="accent2"/>
                </a:solidFill>
              </a:defRPr>
            </a:lvl2pPr>
            <a:lvl3pPr marL="513971" indent="0">
              <a:buNone/>
              <a:defRPr>
                <a:solidFill>
                  <a:schemeClr val="accent2"/>
                </a:solidFill>
              </a:defRPr>
            </a:lvl3pPr>
            <a:lvl4pPr marL="770958" indent="0">
              <a:buNone/>
              <a:defRPr>
                <a:solidFill>
                  <a:schemeClr val="accent2"/>
                </a:solidFill>
              </a:defRPr>
            </a:lvl4pPr>
            <a:lvl5pPr marL="1027942" indent="0">
              <a:buNone/>
              <a:defRPr>
                <a:solidFill>
                  <a:schemeClr val="accent2"/>
                </a:solidFill>
              </a:defRPr>
            </a:lvl5pPr>
          </a:lstStyle>
          <a:p>
            <a:pPr lvl="0"/>
            <a:r>
              <a:rPr lang="en-US" dirty="0"/>
              <a:t>Name, title</a:t>
            </a:r>
          </a:p>
        </p:txBody>
      </p:sp>
      <p:sp>
        <p:nvSpPr>
          <p:cNvPr id="22" name="Text Placeholder 20"/>
          <p:cNvSpPr>
            <a:spLocks noGrp="1"/>
          </p:cNvSpPr>
          <p:nvPr>
            <p:ph type="body" sz="quarter" idx="14" hasCustomPrompt="1"/>
          </p:nvPr>
        </p:nvSpPr>
        <p:spPr>
          <a:xfrm>
            <a:off x="647833" y="2843342"/>
            <a:ext cx="7198125" cy="215950"/>
          </a:xfrm>
        </p:spPr>
        <p:txBody>
          <a:bodyPr>
            <a:noAutofit/>
          </a:bodyPr>
          <a:lstStyle>
            <a:lvl1pPr marL="0" indent="0">
              <a:buNone/>
              <a:defRPr sz="1300">
                <a:solidFill>
                  <a:srgbClr val="FFFFFF"/>
                </a:solidFill>
              </a:defRPr>
            </a:lvl1pPr>
            <a:lvl2pPr marL="256986" indent="0">
              <a:buNone/>
              <a:defRPr>
                <a:solidFill>
                  <a:schemeClr val="accent2"/>
                </a:solidFill>
              </a:defRPr>
            </a:lvl2pPr>
            <a:lvl3pPr marL="513971" indent="0">
              <a:buNone/>
              <a:defRPr>
                <a:solidFill>
                  <a:schemeClr val="accent2"/>
                </a:solidFill>
              </a:defRPr>
            </a:lvl3pPr>
            <a:lvl4pPr marL="770958" indent="0">
              <a:buNone/>
              <a:defRPr>
                <a:solidFill>
                  <a:schemeClr val="accent2"/>
                </a:solidFill>
              </a:defRPr>
            </a:lvl4pPr>
            <a:lvl5pPr marL="1027942" indent="0">
              <a:buNone/>
              <a:defRPr>
                <a:solidFill>
                  <a:schemeClr val="accent2"/>
                </a:solidFill>
              </a:defRPr>
            </a:lvl5pPr>
          </a:lstStyle>
          <a:p>
            <a:pPr lvl="0"/>
            <a:r>
              <a:rPr lang="en-US" dirty="0"/>
              <a:t>Date</a:t>
            </a:r>
          </a:p>
        </p:txBody>
      </p:sp>
      <p:sp>
        <p:nvSpPr>
          <p:cNvPr id="8" name="AutoShape 3"/>
          <p:cNvSpPr>
            <a:spLocks noChangeAspect="1" noChangeArrowheads="1" noTextEdit="1"/>
          </p:cNvSpPr>
          <p:nvPr userDrawn="1"/>
        </p:nvSpPr>
        <p:spPr bwMode="auto">
          <a:xfrm>
            <a:off x="8324273" y="2853665"/>
            <a:ext cx="3994697" cy="40043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371" tIns="45685" rIns="91371" bIns="45685" numCol="1" anchor="t" anchorCtr="0" compatLnSpc="1">
            <a:prstTxWarp prst="textNoShape">
              <a:avLst/>
            </a:prstTxWarp>
          </a:bodyPr>
          <a:lstStyle/>
          <a:p>
            <a:pPr defTabSz="1087905" fontAlgn="auto">
              <a:spcBef>
                <a:spcPts val="0"/>
              </a:spcBef>
              <a:spcAft>
                <a:spcPts val="0"/>
              </a:spcAft>
            </a:pPr>
            <a:endParaRPr lang="en-US" sz="2098" dirty="0">
              <a:solidFill>
                <a:prstClr val="black"/>
              </a:solidFill>
              <a:latin typeface="Arial"/>
              <a:cs typeface="+mn-cs"/>
            </a:endParaRPr>
          </a:p>
        </p:txBody>
      </p:sp>
      <p:grpSp>
        <p:nvGrpSpPr>
          <p:cNvPr id="17" name="Pulse"/>
          <p:cNvGrpSpPr/>
          <p:nvPr userDrawn="1"/>
        </p:nvGrpSpPr>
        <p:grpSpPr>
          <a:xfrm>
            <a:off x="8749609" y="3029840"/>
            <a:ext cx="3445565" cy="3490105"/>
            <a:chOff x="8751888" y="3030538"/>
            <a:chExt cx="3446462" cy="3490913"/>
          </a:xfrm>
          <a:solidFill>
            <a:srgbClr val="0000FF"/>
          </a:solidFill>
        </p:grpSpPr>
        <p:sp>
          <p:nvSpPr>
            <p:cNvPr id="10" name="Freeform 5"/>
            <p:cNvSpPr>
              <a:spLocks/>
            </p:cNvSpPr>
            <p:nvPr userDrawn="1"/>
          </p:nvSpPr>
          <p:spPr bwMode="auto">
            <a:xfrm>
              <a:off x="9196388" y="3902076"/>
              <a:ext cx="449263" cy="1120775"/>
            </a:xfrm>
            <a:custGeom>
              <a:avLst/>
              <a:gdLst>
                <a:gd name="T0" fmla="*/ 71 w 142"/>
                <a:gd name="T1" fmla="*/ 355 h 355"/>
                <a:gd name="T2" fmla="*/ 71 w 142"/>
                <a:gd name="T3" fmla="*/ 355 h 355"/>
                <a:gd name="T4" fmla="*/ 0 w 142"/>
                <a:gd name="T5" fmla="*/ 284 h 355"/>
                <a:gd name="T6" fmla="*/ 0 w 142"/>
                <a:gd name="T7" fmla="*/ 71 h 355"/>
                <a:gd name="T8" fmla="*/ 71 w 142"/>
                <a:gd name="T9" fmla="*/ 0 h 355"/>
                <a:gd name="T10" fmla="*/ 142 w 142"/>
                <a:gd name="T11" fmla="*/ 71 h 355"/>
                <a:gd name="T12" fmla="*/ 142 w 142"/>
                <a:gd name="T13" fmla="*/ 284 h 355"/>
                <a:gd name="T14" fmla="*/ 71 w 142"/>
                <a:gd name="T15" fmla="*/ 355 h 3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2" h="355">
                  <a:moveTo>
                    <a:pt x="71" y="355"/>
                  </a:moveTo>
                  <a:cubicBezTo>
                    <a:pt x="71" y="355"/>
                    <a:pt x="71" y="355"/>
                    <a:pt x="71" y="355"/>
                  </a:cubicBezTo>
                  <a:cubicBezTo>
                    <a:pt x="32" y="355"/>
                    <a:pt x="0" y="323"/>
                    <a:pt x="0" y="284"/>
                  </a:cubicBezTo>
                  <a:cubicBezTo>
                    <a:pt x="0" y="71"/>
                    <a:pt x="0" y="71"/>
                    <a:pt x="0" y="71"/>
                  </a:cubicBezTo>
                  <a:cubicBezTo>
                    <a:pt x="0" y="32"/>
                    <a:pt x="32" y="0"/>
                    <a:pt x="71" y="0"/>
                  </a:cubicBezTo>
                  <a:cubicBezTo>
                    <a:pt x="110" y="0"/>
                    <a:pt x="142" y="32"/>
                    <a:pt x="142" y="71"/>
                  </a:cubicBezTo>
                  <a:cubicBezTo>
                    <a:pt x="142" y="284"/>
                    <a:pt x="142" y="284"/>
                    <a:pt x="142" y="284"/>
                  </a:cubicBezTo>
                  <a:cubicBezTo>
                    <a:pt x="142" y="323"/>
                    <a:pt x="110" y="355"/>
                    <a:pt x="71" y="35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905" fontAlgn="auto">
                <a:spcBef>
                  <a:spcPts val="0"/>
                </a:spcBef>
                <a:spcAft>
                  <a:spcPts val="0"/>
                </a:spcAft>
              </a:pPr>
              <a:endParaRPr lang="en-GB" sz="2098" dirty="0">
                <a:solidFill>
                  <a:prstClr val="black"/>
                </a:solidFill>
                <a:latin typeface="Arial"/>
                <a:cs typeface="+mn-cs"/>
              </a:endParaRPr>
            </a:p>
          </p:txBody>
        </p:sp>
        <p:sp>
          <p:nvSpPr>
            <p:cNvPr id="11" name="Freeform 6"/>
            <p:cNvSpPr>
              <a:spLocks/>
            </p:cNvSpPr>
            <p:nvPr userDrawn="1"/>
          </p:nvSpPr>
          <p:spPr bwMode="auto">
            <a:xfrm>
              <a:off x="8751888" y="4551363"/>
              <a:ext cx="265113" cy="449263"/>
            </a:xfrm>
            <a:custGeom>
              <a:avLst/>
              <a:gdLst>
                <a:gd name="T0" fmla="*/ 42 w 84"/>
                <a:gd name="T1" fmla="*/ 142 h 142"/>
                <a:gd name="T2" fmla="*/ 42 w 84"/>
                <a:gd name="T3" fmla="*/ 142 h 142"/>
                <a:gd name="T4" fmla="*/ 0 w 84"/>
                <a:gd name="T5" fmla="*/ 99 h 142"/>
                <a:gd name="T6" fmla="*/ 0 w 84"/>
                <a:gd name="T7" fmla="*/ 42 h 142"/>
                <a:gd name="T8" fmla="*/ 42 w 84"/>
                <a:gd name="T9" fmla="*/ 0 h 142"/>
                <a:gd name="T10" fmla="*/ 84 w 84"/>
                <a:gd name="T11" fmla="*/ 42 h 142"/>
                <a:gd name="T12" fmla="*/ 84 w 84"/>
                <a:gd name="T13" fmla="*/ 99 h 142"/>
                <a:gd name="T14" fmla="*/ 42 w 84"/>
                <a:gd name="T15" fmla="*/ 142 h 1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4" h="142">
                  <a:moveTo>
                    <a:pt x="42" y="142"/>
                  </a:moveTo>
                  <a:cubicBezTo>
                    <a:pt x="42" y="142"/>
                    <a:pt x="42" y="142"/>
                    <a:pt x="42" y="142"/>
                  </a:cubicBezTo>
                  <a:cubicBezTo>
                    <a:pt x="18" y="142"/>
                    <a:pt x="0" y="123"/>
                    <a:pt x="0" y="99"/>
                  </a:cubicBezTo>
                  <a:cubicBezTo>
                    <a:pt x="0" y="42"/>
                    <a:pt x="0" y="42"/>
                    <a:pt x="0" y="42"/>
                  </a:cubicBezTo>
                  <a:cubicBezTo>
                    <a:pt x="0" y="19"/>
                    <a:pt x="18" y="0"/>
                    <a:pt x="42" y="0"/>
                  </a:cubicBezTo>
                  <a:cubicBezTo>
                    <a:pt x="65" y="0"/>
                    <a:pt x="84" y="19"/>
                    <a:pt x="84" y="42"/>
                  </a:cubicBezTo>
                  <a:cubicBezTo>
                    <a:pt x="84" y="99"/>
                    <a:pt x="84" y="99"/>
                    <a:pt x="84" y="99"/>
                  </a:cubicBezTo>
                  <a:cubicBezTo>
                    <a:pt x="84" y="123"/>
                    <a:pt x="65" y="142"/>
                    <a:pt x="42" y="14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905" fontAlgn="auto">
                <a:spcBef>
                  <a:spcPts val="0"/>
                </a:spcBef>
                <a:spcAft>
                  <a:spcPts val="0"/>
                </a:spcAft>
              </a:pPr>
              <a:endParaRPr lang="en-GB" sz="2098" dirty="0">
                <a:solidFill>
                  <a:prstClr val="black"/>
                </a:solidFill>
                <a:latin typeface="Arial"/>
                <a:cs typeface="+mn-cs"/>
              </a:endParaRPr>
            </a:p>
          </p:txBody>
        </p:sp>
        <p:sp>
          <p:nvSpPr>
            <p:cNvPr id="12" name="Freeform 7"/>
            <p:cNvSpPr>
              <a:spLocks/>
            </p:cNvSpPr>
            <p:nvPr userDrawn="1"/>
          </p:nvSpPr>
          <p:spPr bwMode="auto">
            <a:xfrm>
              <a:off x="11436350" y="4529138"/>
              <a:ext cx="449263" cy="1117600"/>
            </a:xfrm>
            <a:custGeom>
              <a:avLst/>
              <a:gdLst>
                <a:gd name="T0" fmla="*/ 71 w 142"/>
                <a:gd name="T1" fmla="*/ 354 h 354"/>
                <a:gd name="T2" fmla="*/ 71 w 142"/>
                <a:gd name="T3" fmla="*/ 354 h 354"/>
                <a:gd name="T4" fmla="*/ 0 w 142"/>
                <a:gd name="T5" fmla="*/ 283 h 354"/>
                <a:gd name="T6" fmla="*/ 0 w 142"/>
                <a:gd name="T7" fmla="*/ 71 h 354"/>
                <a:gd name="T8" fmla="*/ 71 w 142"/>
                <a:gd name="T9" fmla="*/ 0 h 354"/>
                <a:gd name="T10" fmla="*/ 142 w 142"/>
                <a:gd name="T11" fmla="*/ 71 h 354"/>
                <a:gd name="T12" fmla="*/ 142 w 142"/>
                <a:gd name="T13" fmla="*/ 283 h 354"/>
                <a:gd name="T14" fmla="*/ 71 w 142"/>
                <a:gd name="T15" fmla="*/ 354 h 35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2" h="354">
                  <a:moveTo>
                    <a:pt x="71" y="354"/>
                  </a:moveTo>
                  <a:cubicBezTo>
                    <a:pt x="71" y="354"/>
                    <a:pt x="71" y="354"/>
                    <a:pt x="71" y="354"/>
                  </a:cubicBezTo>
                  <a:cubicBezTo>
                    <a:pt x="32" y="354"/>
                    <a:pt x="0" y="322"/>
                    <a:pt x="0" y="283"/>
                  </a:cubicBezTo>
                  <a:cubicBezTo>
                    <a:pt x="0" y="71"/>
                    <a:pt x="0" y="71"/>
                    <a:pt x="0" y="71"/>
                  </a:cubicBezTo>
                  <a:cubicBezTo>
                    <a:pt x="0" y="32"/>
                    <a:pt x="32" y="0"/>
                    <a:pt x="71" y="0"/>
                  </a:cubicBezTo>
                  <a:cubicBezTo>
                    <a:pt x="110" y="0"/>
                    <a:pt x="142" y="32"/>
                    <a:pt x="142" y="71"/>
                  </a:cubicBezTo>
                  <a:cubicBezTo>
                    <a:pt x="142" y="283"/>
                    <a:pt x="142" y="283"/>
                    <a:pt x="142" y="283"/>
                  </a:cubicBezTo>
                  <a:cubicBezTo>
                    <a:pt x="142" y="322"/>
                    <a:pt x="110" y="354"/>
                    <a:pt x="71" y="35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905" fontAlgn="auto">
                <a:spcBef>
                  <a:spcPts val="0"/>
                </a:spcBef>
                <a:spcAft>
                  <a:spcPts val="0"/>
                </a:spcAft>
              </a:pPr>
              <a:endParaRPr lang="en-GB" sz="2098" dirty="0">
                <a:solidFill>
                  <a:prstClr val="black"/>
                </a:solidFill>
                <a:latin typeface="Arial"/>
                <a:cs typeface="+mn-cs"/>
              </a:endParaRPr>
            </a:p>
          </p:txBody>
        </p:sp>
        <p:sp>
          <p:nvSpPr>
            <p:cNvPr id="14" name="Freeform 8"/>
            <p:cNvSpPr>
              <a:spLocks/>
            </p:cNvSpPr>
            <p:nvPr userDrawn="1"/>
          </p:nvSpPr>
          <p:spPr bwMode="auto">
            <a:xfrm>
              <a:off x="9869488" y="3030538"/>
              <a:ext cx="560388" cy="2506663"/>
            </a:xfrm>
            <a:custGeom>
              <a:avLst/>
              <a:gdLst>
                <a:gd name="T0" fmla="*/ 88 w 177"/>
                <a:gd name="T1" fmla="*/ 794 h 794"/>
                <a:gd name="T2" fmla="*/ 88 w 177"/>
                <a:gd name="T3" fmla="*/ 794 h 794"/>
                <a:gd name="T4" fmla="*/ 0 w 177"/>
                <a:gd name="T5" fmla="*/ 705 h 794"/>
                <a:gd name="T6" fmla="*/ 0 w 177"/>
                <a:gd name="T7" fmla="*/ 89 h 794"/>
                <a:gd name="T8" fmla="*/ 88 w 177"/>
                <a:gd name="T9" fmla="*/ 0 h 794"/>
                <a:gd name="T10" fmla="*/ 177 w 177"/>
                <a:gd name="T11" fmla="*/ 89 h 794"/>
                <a:gd name="T12" fmla="*/ 177 w 177"/>
                <a:gd name="T13" fmla="*/ 705 h 794"/>
                <a:gd name="T14" fmla="*/ 88 w 177"/>
                <a:gd name="T15" fmla="*/ 794 h 7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7" h="794">
                  <a:moveTo>
                    <a:pt x="88" y="794"/>
                  </a:moveTo>
                  <a:cubicBezTo>
                    <a:pt x="88" y="794"/>
                    <a:pt x="88" y="794"/>
                    <a:pt x="88" y="794"/>
                  </a:cubicBezTo>
                  <a:cubicBezTo>
                    <a:pt x="40" y="794"/>
                    <a:pt x="0" y="754"/>
                    <a:pt x="0" y="705"/>
                  </a:cubicBezTo>
                  <a:cubicBezTo>
                    <a:pt x="0" y="89"/>
                    <a:pt x="0" y="89"/>
                    <a:pt x="0" y="89"/>
                  </a:cubicBezTo>
                  <a:cubicBezTo>
                    <a:pt x="0" y="40"/>
                    <a:pt x="40" y="0"/>
                    <a:pt x="88" y="0"/>
                  </a:cubicBezTo>
                  <a:cubicBezTo>
                    <a:pt x="137" y="0"/>
                    <a:pt x="177" y="40"/>
                    <a:pt x="177" y="89"/>
                  </a:cubicBezTo>
                  <a:cubicBezTo>
                    <a:pt x="177" y="705"/>
                    <a:pt x="177" y="705"/>
                    <a:pt x="177" y="705"/>
                  </a:cubicBezTo>
                  <a:cubicBezTo>
                    <a:pt x="177" y="754"/>
                    <a:pt x="137" y="794"/>
                    <a:pt x="88" y="79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905" fontAlgn="auto">
                <a:spcBef>
                  <a:spcPts val="0"/>
                </a:spcBef>
                <a:spcAft>
                  <a:spcPts val="0"/>
                </a:spcAft>
              </a:pPr>
              <a:endParaRPr lang="en-GB" sz="2098" dirty="0">
                <a:solidFill>
                  <a:prstClr val="black"/>
                </a:solidFill>
                <a:latin typeface="Arial"/>
                <a:cs typeface="+mn-cs"/>
              </a:endParaRPr>
            </a:p>
          </p:txBody>
        </p:sp>
        <p:sp>
          <p:nvSpPr>
            <p:cNvPr id="15" name="Freeform 9"/>
            <p:cNvSpPr>
              <a:spLocks/>
            </p:cNvSpPr>
            <p:nvPr userDrawn="1"/>
          </p:nvSpPr>
          <p:spPr bwMode="auto">
            <a:xfrm>
              <a:off x="10653713" y="4014788"/>
              <a:ext cx="558800" cy="2506663"/>
            </a:xfrm>
            <a:custGeom>
              <a:avLst/>
              <a:gdLst>
                <a:gd name="T0" fmla="*/ 88 w 177"/>
                <a:gd name="T1" fmla="*/ 794 h 794"/>
                <a:gd name="T2" fmla="*/ 88 w 177"/>
                <a:gd name="T3" fmla="*/ 794 h 794"/>
                <a:gd name="T4" fmla="*/ 0 w 177"/>
                <a:gd name="T5" fmla="*/ 705 h 794"/>
                <a:gd name="T6" fmla="*/ 0 w 177"/>
                <a:gd name="T7" fmla="*/ 88 h 794"/>
                <a:gd name="T8" fmla="*/ 88 w 177"/>
                <a:gd name="T9" fmla="*/ 0 h 794"/>
                <a:gd name="T10" fmla="*/ 177 w 177"/>
                <a:gd name="T11" fmla="*/ 88 h 794"/>
                <a:gd name="T12" fmla="*/ 177 w 177"/>
                <a:gd name="T13" fmla="*/ 705 h 794"/>
                <a:gd name="T14" fmla="*/ 88 w 177"/>
                <a:gd name="T15" fmla="*/ 794 h 7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7" h="794">
                  <a:moveTo>
                    <a:pt x="88" y="794"/>
                  </a:moveTo>
                  <a:cubicBezTo>
                    <a:pt x="88" y="794"/>
                    <a:pt x="88" y="794"/>
                    <a:pt x="88" y="794"/>
                  </a:cubicBezTo>
                  <a:cubicBezTo>
                    <a:pt x="40" y="794"/>
                    <a:pt x="0" y="754"/>
                    <a:pt x="0" y="705"/>
                  </a:cubicBezTo>
                  <a:cubicBezTo>
                    <a:pt x="0" y="88"/>
                    <a:pt x="0" y="88"/>
                    <a:pt x="0" y="88"/>
                  </a:cubicBezTo>
                  <a:cubicBezTo>
                    <a:pt x="0" y="40"/>
                    <a:pt x="40" y="0"/>
                    <a:pt x="88" y="0"/>
                  </a:cubicBezTo>
                  <a:cubicBezTo>
                    <a:pt x="137" y="0"/>
                    <a:pt x="177" y="40"/>
                    <a:pt x="177" y="88"/>
                  </a:cubicBezTo>
                  <a:cubicBezTo>
                    <a:pt x="177" y="705"/>
                    <a:pt x="177" y="705"/>
                    <a:pt x="177" y="705"/>
                  </a:cubicBezTo>
                  <a:cubicBezTo>
                    <a:pt x="177" y="754"/>
                    <a:pt x="137" y="794"/>
                    <a:pt x="88" y="79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905" fontAlgn="auto">
                <a:spcBef>
                  <a:spcPts val="0"/>
                </a:spcBef>
                <a:spcAft>
                  <a:spcPts val="0"/>
                </a:spcAft>
              </a:pPr>
              <a:endParaRPr lang="en-GB" sz="2098" dirty="0">
                <a:solidFill>
                  <a:prstClr val="black"/>
                </a:solidFill>
                <a:latin typeface="Arial"/>
                <a:cs typeface="+mn-cs"/>
              </a:endParaRPr>
            </a:p>
          </p:txBody>
        </p:sp>
        <p:sp>
          <p:nvSpPr>
            <p:cNvPr id="16" name="Freeform 10"/>
            <p:cNvSpPr>
              <a:spLocks/>
            </p:cNvSpPr>
            <p:nvPr userDrawn="1"/>
          </p:nvSpPr>
          <p:spPr bwMode="auto">
            <a:xfrm>
              <a:off x="12058650" y="4551363"/>
              <a:ext cx="139700" cy="449263"/>
            </a:xfrm>
            <a:custGeom>
              <a:avLst/>
              <a:gdLst>
                <a:gd name="T0" fmla="*/ 44 w 44"/>
                <a:gd name="T1" fmla="*/ 0 h 142"/>
                <a:gd name="T2" fmla="*/ 0 w 44"/>
                <a:gd name="T3" fmla="*/ 42 h 142"/>
                <a:gd name="T4" fmla="*/ 0 w 44"/>
                <a:gd name="T5" fmla="*/ 99 h 142"/>
                <a:gd name="T6" fmla="*/ 44 w 44"/>
                <a:gd name="T7" fmla="*/ 142 h 142"/>
                <a:gd name="T8" fmla="*/ 44 w 44"/>
                <a:gd name="T9" fmla="*/ 0 h 142"/>
              </a:gdLst>
              <a:ahLst/>
              <a:cxnLst>
                <a:cxn ang="0">
                  <a:pos x="T0" y="T1"/>
                </a:cxn>
                <a:cxn ang="0">
                  <a:pos x="T2" y="T3"/>
                </a:cxn>
                <a:cxn ang="0">
                  <a:pos x="T4" y="T5"/>
                </a:cxn>
                <a:cxn ang="0">
                  <a:pos x="T6" y="T7"/>
                </a:cxn>
                <a:cxn ang="0">
                  <a:pos x="T8" y="T9"/>
                </a:cxn>
              </a:cxnLst>
              <a:rect l="0" t="0" r="r" b="b"/>
              <a:pathLst>
                <a:path w="44" h="142">
                  <a:moveTo>
                    <a:pt x="44" y="0"/>
                  </a:moveTo>
                  <a:cubicBezTo>
                    <a:pt x="20" y="0"/>
                    <a:pt x="0" y="19"/>
                    <a:pt x="0" y="42"/>
                  </a:cubicBezTo>
                  <a:cubicBezTo>
                    <a:pt x="0" y="99"/>
                    <a:pt x="0" y="99"/>
                    <a:pt x="0" y="99"/>
                  </a:cubicBezTo>
                  <a:cubicBezTo>
                    <a:pt x="0" y="123"/>
                    <a:pt x="20" y="142"/>
                    <a:pt x="44" y="142"/>
                  </a:cubicBezTo>
                  <a:lnTo>
                    <a:pt x="4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905" fontAlgn="auto">
                <a:spcBef>
                  <a:spcPts val="0"/>
                </a:spcBef>
                <a:spcAft>
                  <a:spcPts val="0"/>
                </a:spcAft>
              </a:pPr>
              <a:endParaRPr lang="en-GB" sz="2098" dirty="0">
                <a:solidFill>
                  <a:prstClr val="black"/>
                </a:solidFill>
                <a:latin typeface="Arial"/>
                <a:cs typeface="+mn-cs"/>
              </a:endParaRPr>
            </a:p>
          </p:txBody>
        </p:sp>
      </p:grpSp>
      <p:grpSp>
        <p:nvGrpSpPr>
          <p:cNvPr id="27" name="Logotype"/>
          <p:cNvGrpSpPr/>
          <p:nvPr userDrawn="1"/>
        </p:nvGrpSpPr>
        <p:grpSpPr>
          <a:xfrm>
            <a:off x="641185" y="530768"/>
            <a:ext cx="1383679" cy="288542"/>
            <a:chOff x="9501453" y="6148765"/>
            <a:chExt cx="2047875" cy="427037"/>
          </a:xfrm>
          <a:solidFill>
            <a:schemeClr val="bg1"/>
          </a:solidFill>
        </p:grpSpPr>
        <p:sp>
          <p:nvSpPr>
            <p:cNvPr id="28" name="Freeform 5"/>
            <p:cNvSpPr>
              <a:spLocks noEditPoints="1"/>
            </p:cNvSpPr>
            <p:nvPr userDrawn="1"/>
          </p:nvSpPr>
          <p:spPr bwMode="auto">
            <a:xfrm>
              <a:off x="11206428" y="6231315"/>
              <a:ext cx="342900" cy="344487"/>
            </a:xfrm>
            <a:custGeom>
              <a:avLst/>
              <a:gdLst>
                <a:gd name="T0" fmla="*/ 43 w 91"/>
                <a:gd name="T1" fmla="*/ 2 h 91"/>
                <a:gd name="T2" fmla="*/ 2 w 91"/>
                <a:gd name="T3" fmla="*/ 44 h 91"/>
                <a:gd name="T4" fmla="*/ 46 w 91"/>
                <a:gd name="T5" fmla="*/ 91 h 91"/>
                <a:gd name="T6" fmla="*/ 74 w 91"/>
                <a:gd name="T7" fmla="*/ 77 h 91"/>
                <a:gd name="T8" fmla="*/ 74 w 91"/>
                <a:gd name="T9" fmla="*/ 90 h 91"/>
                <a:gd name="T10" fmla="*/ 91 w 91"/>
                <a:gd name="T11" fmla="*/ 90 h 91"/>
                <a:gd name="T12" fmla="*/ 91 w 91"/>
                <a:gd name="T13" fmla="*/ 47 h 91"/>
                <a:gd name="T14" fmla="*/ 43 w 91"/>
                <a:gd name="T15" fmla="*/ 2 h 91"/>
                <a:gd name="T16" fmla="*/ 72 w 91"/>
                <a:gd name="T17" fmla="*/ 48 h 91"/>
                <a:gd name="T18" fmla="*/ 43 w 91"/>
                <a:gd name="T19" fmla="*/ 72 h 91"/>
                <a:gd name="T20" fmla="*/ 21 w 91"/>
                <a:gd name="T21" fmla="*/ 50 h 91"/>
                <a:gd name="T22" fmla="*/ 46 w 91"/>
                <a:gd name="T23" fmla="*/ 21 h 91"/>
                <a:gd name="T24" fmla="*/ 72 w 91"/>
                <a:gd name="T25" fmla="*/ 45 h 91"/>
                <a:gd name="T26" fmla="*/ 72 w 91"/>
                <a:gd name="T27" fmla="*/ 48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1" h="91">
                  <a:moveTo>
                    <a:pt x="43" y="2"/>
                  </a:moveTo>
                  <a:cubicBezTo>
                    <a:pt x="21" y="4"/>
                    <a:pt x="3" y="22"/>
                    <a:pt x="2" y="44"/>
                  </a:cubicBezTo>
                  <a:cubicBezTo>
                    <a:pt x="0" y="70"/>
                    <a:pt x="21" y="91"/>
                    <a:pt x="46" y="91"/>
                  </a:cubicBezTo>
                  <a:cubicBezTo>
                    <a:pt x="56" y="91"/>
                    <a:pt x="68" y="87"/>
                    <a:pt x="74" y="77"/>
                  </a:cubicBezTo>
                  <a:cubicBezTo>
                    <a:pt x="74" y="90"/>
                    <a:pt x="74" y="90"/>
                    <a:pt x="74" y="90"/>
                  </a:cubicBezTo>
                  <a:cubicBezTo>
                    <a:pt x="91" y="90"/>
                    <a:pt x="91" y="90"/>
                    <a:pt x="91" y="90"/>
                  </a:cubicBezTo>
                  <a:cubicBezTo>
                    <a:pt x="91" y="47"/>
                    <a:pt x="91" y="47"/>
                    <a:pt x="91" y="47"/>
                  </a:cubicBezTo>
                  <a:cubicBezTo>
                    <a:pt x="91" y="20"/>
                    <a:pt x="69" y="0"/>
                    <a:pt x="43" y="2"/>
                  </a:cubicBezTo>
                  <a:close/>
                  <a:moveTo>
                    <a:pt x="72" y="48"/>
                  </a:moveTo>
                  <a:cubicBezTo>
                    <a:pt x="71" y="63"/>
                    <a:pt x="58" y="74"/>
                    <a:pt x="43" y="72"/>
                  </a:cubicBezTo>
                  <a:cubicBezTo>
                    <a:pt x="32" y="71"/>
                    <a:pt x="22" y="61"/>
                    <a:pt x="21" y="50"/>
                  </a:cubicBezTo>
                  <a:cubicBezTo>
                    <a:pt x="19" y="34"/>
                    <a:pt x="31" y="21"/>
                    <a:pt x="46" y="21"/>
                  </a:cubicBezTo>
                  <a:cubicBezTo>
                    <a:pt x="60" y="21"/>
                    <a:pt x="71" y="32"/>
                    <a:pt x="72" y="45"/>
                  </a:cubicBezTo>
                  <a:lnTo>
                    <a:pt x="72" y="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905" fontAlgn="auto">
                <a:spcBef>
                  <a:spcPts val="0"/>
                </a:spcBef>
                <a:spcAft>
                  <a:spcPts val="0"/>
                </a:spcAft>
              </a:pPr>
              <a:endParaRPr lang="en-US" sz="2098" dirty="0">
                <a:solidFill>
                  <a:prstClr val="black"/>
                </a:solidFill>
                <a:latin typeface="Arial"/>
                <a:cs typeface="+mn-cs"/>
              </a:endParaRPr>
            </a:p>
          </p:txBody>
        </p:sp>
        <p:sp>
          <p:nvSpPr>
            <p:cNvPr id="29" name="Freeform 6"/>
            <p:cNvSpPr>
              <a:spLocks noEditPoints="1"/>
            </p:cNvSpPr>
            <p:nvPr userDrawn="1"/>
          </p:nvSpPr>
          <p:spPr bwMode="auto">
            <a:xfrm>
              <a:off x="10849241" y="6236077"/>
              <a:ext cx="334963" cy="339725"/>
            </a:xfrm>
            <a:custGeom>
              <a:avLst/>
              <a:gdLst>
                <a:gd name="T0" fmla="*/ 44 w 89"/>
                <a:gd name="T1" fmla="*/ 1 h 90"/>
                <a:gd name="T2" fmla="*/ 0 w 89"/>
                <a:gd name="T3" fmla="*/ 46 h 90"/>
                <a:gd name="T4" fmla="*/ 45 w 89"/>
                <a:gd name="T5" fmla="*/ 90 h 90"/>
                <a:gd name="T6" fmla="*/ 86 w 89"/>
                <a:gd name="T7" fmla="*/ 63 h 90"/>
                <a:gd name="T8" fmla="*/ 69 w 89"/>
                <a:gd name="T9" fmla="*/ 58 h 90"/>
                <a:gd name="T10" fmla="*/ 50 w 89"/>
                <a:gd name="T11" fmla="*/ 72 h 90"/>
                <a:gd name="T12" fmla="*/ 22 w 89"/>
                <a:gd name="T13" fmla="*/ 59 h 90"/>
                <a:gd name="T14" fmla="*/ 89 w 89"/>
                <a:gd name="T15" fmla="*/ 41 h 90"/>
                <a:gd name="T16" fmla="*/ 44 w 89"/>
                <a:gd name="T17" fmla="*/ 1 h 90"/>
                <a:gd name="T18" fmla="*/ 19 w 89"/>
                <a:gd name="T19" fmla="*/ 44 h 90"/>
                <a:gd name="T20" fmla="*/ 36 w 89"/>
                <a:gd name="T21" fmla="*/ 19 h 90"/>
                <a:gd name="T22" fmla="*/ 67 w 89"/>
                <a:gd name="T23" fmla="*/ 31 h 90"/>
                <a:gd name="T24" fmla="*/ 19 w 89"/>
                <a:gd name="T25" fmla="*/ 44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9" h="90">
                  <a:moveTo>
                    <a:pt x="44" y="1"/>
                  </a:moveTo>
                  <a:cubicBezTo>
                    <a:pt x="20" y="2"/>
                    <a:pt x="0" y="20"/>
                    <a:pt x="0" y="46"/>
                  </a:cubicBezTo>
                  <a:cubicBezTo>
                    <a:pt x="0" y="70"/>
                    <a:pt x="20" y="90"/>
                    <a:pt x="45" y="90"/>
                  </a:cubicBezTo>
                  <a:cubicBezTo>
                    <a:pt x="62" y="90"/>
                    <a:pt x="79" y="80"/>
                    <a:pt x="86" y="63"/>
                  </a:cubicBezTo>
                  <a:cubicBezTo>
                    <a:pt x="69" y="58"/>
                    <a:pt x="69" y="58"/>
                    <a:pt x="69" y="58"/>
                  </a:cubicBezTo>
                  <a:cubicBezTo>
                    <a:pt x="66" y="65"/>
                    <a:pt x="58" y="71"/>
                    <a:pt x="50" y="72"/>
                  </a:cubicBezTo>
                  <a:cubicBezTo>
                    <a:pt x="38" y="75"/>
                    <a:pt x="26" y="67"/>
                    <a:pt x="22" y="59"/>
                  </a:cubicBezTo>
                  <a:cubicBezTo>
                    <a:pt x="89" y="41"/>
                    <a:pt x="89" y="41"/>
                    <a:pt x="89" y="41"/>
                  </a:cubicBezTo>
                  <a:cubicBezTo>
                    <a:pt x="87" y="24"/>
                    <a:pt x="72" y="0"/>
                    <a:pt x="44" y="1"/>
                  </a:cubicBezTo>
                  <a:close/>
                  <a:moveTo>
                    <a:pt x="19" y="44"/>
                  </a:moveTo>
                  <a:cubicBezTo>
                    <a:pt x="19" y="34"/>
                    <a:pt x="24" y="24"/>
                    <a:pt x="36" y="19"/>
                  </a:cubicBezTo>
                  <a:cubicBezTo>
                    <a:pt x="50" y="14"/>
                    <a:pt x="62" y="21"/>
                    <a:pt x="67" y="31"/>
                  </a:cubicBezTo>
                  <a:lnTo>
                    <a:pt x="19" y="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905" fontAlgn="auto">
                <a:spcBef>
                  <a:spcPts val="0"/>
                </a:spcBef>
                <a:spcAft>
                  <a:spcPts val="0"/>
                </a:spcAft>
              </a:pPr>
              <a:endParaRPr lang="en-US" sz="2098" dirty="0">
                <a:solidFill>
                  <a:prstClr val="black"/>
                </a:solidFill>
                <a:latin typeface="Arial"/>
                <a:cs typeface="+mn-cs"/>
              </a:endParaRPr>
            </a:p>
          </p:txBody>
        </p:sp>
        <p:sp>
          <p:nvSpPr>
            <p:cNvPr id="30" name="Freeform 7"/>
            <p:cNvSpPr>
              <a:spLocks/>
            </p:cNvSpPr>
            <p:nvPr userDrawn="1"/>
          </p:nvSpPr>
          <p:spPr bwMode="auto">
            <a:xfrm>
              <a:off x="10292028" y="6239252"/>
              <a:ext cx="166688" cy="333375"/>
            </a:xfrm>
            <a:custGeom>
              <a:avLst/>
              <a:gdLst>
                <a:gd name="T0" fmla="*/ 44 w 44"/>
                <a:gd name="T1" fmla="*/ 18 h 88"/>
                <a:gd name="T2" fmla="*/ 44 w 44"/>
                <a:gd name="T3" fmla="*/ 0 h 88"/>
                <a:gd name="T4" fmla="*/ 19 w 44"/>
                <a:gd name="T5" fmla="*/ 13 h 88"/>
                <a:gd name="T6" fmla="*/ 19 w 44"/>
                <a:gd name="T7" fmla="*/ 3 h 88"/>
                <a:gd name="T8" fmla="*/ 0 w 44"/>
                <a:gd name="T9" fmla="*/ 3 h 88"/>
                <a:gd name="T10" fmla="*/ 0 w 44"/>
                <a:gd name="T11" fmla="*/ 44 h 88"/>
                <a:gd name="T12" fmla="*/ 0 w 44"/>
                <a:gd name="T13" fmla="*/ 88 h 88"/>
                <a:gd name="T14" fmla="*/ 20 w 44"/>
                <a:gd name="T15" fmla="*/ 88 h 88"/>
                <a:gd name="T16" fmla="*/ 20 w 44"/>
                <a:gd name="T17" fmla="*/ 46 h 88"/>
                <a:gd name="T18" fmla="*/ 44 w 44"/>
                <a:gd name="T19" fmla="*/ 1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 h="88">
                  <a:moveTo>
                    <a:pt x="44" y="18"/>
                  </a:moveTo>
                  <a:cubicBezTo>
                    <a:pt x="44" y="0"/>
                    <a:pt x="44" y="0"/>
                    <a:pt x="44" y="0"/>
                  </a:cubicBezTo>
                  <a:cubicBezTo>
                    <a:pt x="28" y="0"/>
                    <a:pt x="22" y="8"/>
                    <a:pt x="19" y="13"/>
                  </a:cubicBezTo>
                  <a:cubicBezTo>
                    <a:pt x="19" y="3"/>
                    <a:pt x="19" y="3"/>
                    <a:pt x="19" y="3"/>
                  </a:cubicBezTo>
                  <a:cubicBezTo>
                    <a:pt x="0" y="3"/>
                    <a:pt x="0" y="3"/>
                    <a:pt x="0" y="3"/>
                  </a:cubicBezTo>
                  <a:cubicBezTo>
                    <a:pt x="0" y="44"/>
                    <a:pt x="0" y="44"/>
                    <a:pt x="0" y="44"/>
                  </a:cubicBezTo>
                  <a:cubicBezTo>
                    <a:pt x="0" y="88"/>
                    <a:pt x="0" y="88"/>
                    <a:pt x="0" y="88"/>
                  </a:cubicBezTo>
                  <a:cubicBezTo>
                    <a:pt x="20" y="88"/>
                    <a:pt x="20" y="88"/>
                    <a:pt x="20" y="88"/>
                  </a:cubicBezTo>
                  <a:cubicBezTo>
                    <a:pt x="20" y="62"/>
                    <a:pt x="20" y="62"/>
                    <a:pt x="20" y="46"/>
                  </a:cubicBezTo>
                  <a:cubicBezTo>
                    <a:pt x="20" y="26"/>
                    <a:pt x="31" y="19"/>
                    <a:pt x="44"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905" fontAlgn="auto">
                <a:spcBef>
                  <a:spcPts val="0"/>
                </a:spcBef>
                <a:spcAft>
                  <a:spcPts val="0"/>
                </a:spcAft>
              </a:pPr>
              <a:endParaRPr lang="en-US" sz="2098" dirty="0">
                <a:solidFill>
                  <a:prstClr val="black"/>
                </a:solidFill>
                <a:latin typeface="Arial"/>
                <a:cs typeface="+mn-cs"/>
              </a:endParaRPr>
            </a:p>
          </p:txBody>
        </p:sp>
        <p:sp>
          <p:nvSpPr>
            <p:cNvPr id="31" name="Freeform 8"/>
            <p:cNvSpPr>
              <a:spLocks/>
            </p:cNvSpPr>
            <p:nvPr userDrawn="1"/>
          </p:nvSpPr>
          <p:spPr bwMode="auto">
            <a:xfrm>
              <a:off x="9501453" y="6182102"/>
              <a:ext cx="369888" cy="390525"/>
            </a:xfrm>
            <a:custGeom>
              <a:avLst/>
              <a:gdLst>
                <a:gd name="T0" fmla="*/ 185 w 233"/>
                <a:gd name="T1" fmla="*/ 165 h 246"/>
                <a:gd name="T2" fmla="*/ 48 w 233"/>
                <a:gd name="T3" fmla="*/ 0 h 246"/>
                <a:gd name="T4" fmla="*/ 0 w 233"/>
                <a:gd name="T5" fmla="*/ 0 h 246"/>
                <a:gd name="T6" fmla="*/ 0 w 233"/>
                <a:gd name="T7" fmla="*/ 246 h 246"/>
                <a:gd name="T8" fmla="*/ 50 w 233"/>
                <a:gd name="T9" fmla="*/ 246 h 246"/>
                <a:gd name="T10" fmla="*/ 50 w 233"/>
                <a:gd name="T11" fmla="*/ 81 h 246"/>
                <a:gd name="T12" fmla="*/ 190 w 233"/>
                <a:gd name="T13" fmla="*/ 246 h 246"/>
                <a:gd name="T14" fmla="*/ 233 w 233"/>
                <a:gd name="T15" fmla="*/ 246 h 246"/>
                <a:gd name="T16" fmla="*/ 233 w 233"/>
                <a:gd name="T17" fmla="*/ 0 h 246"/>
                <a:gd name="T18" fmla="*/ 185 w 233"/>
                <a:gd name="T19" fmla="*/ 0 h 246"/>
                <a:gd name="T20" fmla="*/ 185 w 233"/>
                <a:gd name="T21" fmla="*/ 165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3" h="246">
                  <a:moveTo>
                    <a:pt x="185" y="165"/>
                  </a:moveTo>
                  <a:lnTo>
                    <a:pt x="48" y="0"/>
                  </a:lnTo>
                  <a:lnTo>
                    <a:pt x="0" y="0"/>
                  </a:lnTo>
                  <a:lnTo>
                    <a:pt x="0" y="246"/>
                  </a:lnTo>
                  <a:lnTo>
                    <a:pt x="50" y="246"/>
                  </a:lnTo>
                  <a:lnTo>
                    <a:pt x="50" y="81"/>
                  </a:lnTo>
                  <a:lnTo>
                    <a:pt x="190" y="246"/>
                  </a:lnTo>
                  <a:lnTo>
                    <a:pt x="233" y="246"/>
                  </a:lnTo>
                  <a:lnTo>
                    <a:pt x="233" y="0"/>
                  </a:lnTo>
                  <a:lnTo>
                    <a:pt x="185" y="0"/>
                  </a:lnTo>
                  <a:lnTo>
                    <a:pt x="185" y="16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905" fontAlgn="auto">
                <a:spcBef>
                  <a:spcPts val="0"/>
                </a:spcBef>
                <a:spcAft>
                  <a:spcPts val="0"/>
                </a:spcAft>
              </a:pPr>
              <a:endParaRPr lang="en-US" sz="2098" dirty="0">
                <a:solidFill>
                  <a:prstClr val="black"/>
                </a:solidFill>
                <a:latin typeface="Arial"/>
                <a:cs typeface="+mn-cs"/>
              </a:endParaRPr>
            </a:p>
          </p:txBody>
        </p:sp>
        <p:sp>
          <p:nvSpPr>
            <p:cNvPr id="32" name="Freeform 9"/>
            <p:cNvSpPr>
              <a:spLocks noEditPoints="1"/>
            </p:cNvSpPr>
            <p:nvPr userDrawn="1"/>
          </p:nvSpPr>
          <p:spPr bwMode="auto">
            <a:xfrm>
              <a:off x="10461891" y="6148765"/>
              <a:ext cx="342900" cy="427037"/>
            </a:xfrm>
            <a:custGeom>
              <a:avLst/>
              <a:gdLst>
                <a:gd name="T0" fmla="*/ 91 w 91"/>
                <a:gd name="T1" fmla="*/ 0 h 113"/>
                <a:gd name="T2" fmla="*/ 73 w 91"/>
                <a:gd name="T3" fmla="*/ 0 h 113"/>
                <a:gd name="T4" fmla="*/ 73 w 91"/>
                <a:gd name="T5" fmla="*/ 34 h 113"/>
                <a:gd name="T6" fmla="*/ 43 w 91"/>
                <a:gd name="T7" fmla="*/ 24 h 113"/>
                <a:gd name="T8" fmla="*/ 2 w 91"/>
                <a:gd name="T9" fmla="*/ 66 h 113"/>
                <a:gd name="T10" fmla="*/ 46 w 91"/>
                <a:gd name="T11" fmla="*/ 113 h 113"/>
                <a:gd name="T12" fmla="*/ 74 w 91"/>
                <a:gd name="T13" fmla="*/ 101 h 113"/>
                <a:gd name="T14" fmla="*/ 74 w 91"/>
                <a:gd name="T15" fmla="*/ 112 h 113"/>
                <a:gd name="T16" fmla="*/ 91 w 91"/>
                <a:gd name="T17" fmla="*/ 112 h 113"/>
                <a:gd name="T18" fmla="*/ 91 w 91"/>
                <a:gd name="T19" fmla="*/ 69 h 113"/>
                <a:gd name="T20" fmla="*/ 91 w 91"/>
                <a:gd name="T21" fmla="*/ 69 h 113"/>
                <a:gd name="T22" fmla="*/ 91 w 91"/>
                <a:gd name="T23" fmla="*/ 68 h 113"/>
                <a:gd name="T24" fmla="*/ 91 w 91"/>
                <a:gd name="T25" fmla="*/ 0 h 113"/>
                <a:gd name="T26" fmla="*/ 72 w 91"/>
                <a:gd name="T27" fmla="*/ 70 h 113"/>
                <a:gd name="T28" fmla="*/ 43 w 91"/>
                <a:gd name="T29" fmla="*/ 94 h 113"/>
                <a:gd name="T30" fmla="*/ 21 w 91"/>
                <a:gd name="T31" fmla="*/ 72 h 113"/>
                <a:gd name="T32" fmla="*/ 46 w 91"/>
                <a:gd name="T33" fmla="*/ 43 h 113"/>
                <a:gd name="T34" fmla="*/ 72 w 91"/>
                <a:gd name="T35" fmla="*/ 67 h 113"/>
                <a:gd name="T36" fmla="*/ 72 w 91"/>
                <a:gd name="T37" fmla="*/ 7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1" h="113">
                  <a:moveTo>
                    <a:pt x="91" y="0"/>
                  </a:moveTo>
                  <a:cubicBezTo>
                    <a:pt x="73" y="0"/>
                    <a:pt x="73" y="0"/>
                    <a:pt x="73" y="0"/>
                  </a:cubicBezTo>
                  <a:cubicBezTo>
                    <a:pt x="73" y="34"/>
                    <a:pt x="73" y="34"/>
                    <a:pt x="73" y="34"/>
                  </a:cubicBezTo>
                  <a:cubicBezTo>
                    <a:pt x="68" y="28"/>
                    <a:pt x="55" y="23"/>
                    <a:pt x="43" y="24"/>
                  </a:cubicBezTo>
                  <a:cubicBezTo>
                    <a:pt x="21" y="26"/>
                    <a:pt x="3" y="44"/>
                    <a:pt x="2" y="66"/>
                  </a:cubicBezTo>
                  <a:cubicBezTo>
                    <a:pt x="0" y="92"/>
                    <a:pt x="21" y="113"/>
                    <a:pt x="46" y="113"/>
                  </a:cubicBezTo>
                  <a:cubicBezTo>
                    <a:pt x="56" y="113"/>
                    <a:pt x="69" y="109"/>
                    <a:pt x="74" y="101"/>
                  </a:cubicBezTo>
                  <a:cubicBezTo>
                    <a:pt x="74" y="112"/>
                    <a:pt x="74" y="112"/>
                    <a:pt x="74" y="112"/>
                  </a:cubicBezTo>
                  <a:cubicBezTo>
                    <a:pt x="91" y="112"/>
                    <a:pt x="91" y="112"/>
                    <a:pt x="91" y="112"/>
                  </a:cubicBezTo>
                  <a:cubicBezTo>
                    <a:pt x="91" y="69"/>
                    <a:pt x="91" y="69"/>
                    <a:pt x="91" y="69"/>
                  </a:cubicBezTo>
                  <a:cubicBezTo>
                    <a:pt x="91" y="69"/>
                    <a:pt x="91" y="69"/>
                    <a:pt x="91" y="69"/>
                  </a:cubicBezTo>
                  <a:cubicBezTo>
                    <a:pt x="91" y="68"/>
                    <a:pt x="91" y="68"/>
                    <a:pt x="91" y="68"/>
                  </a:cubicBezTo>
                  <a:lnTo>
                    <a:pt x="91" y="0"/>
                  </a:lnTo>
                  <a:close/>
                  <a:moveTo>
                    <a:pt x="72" y="70"/>
                  </a:moveTo>
                  <a:cubicBezTo>
                    <a:pt x="71" y="85"/>
                    <a:pt x="58" y="96"/>
                    <a:pt x="43" y="94"/>
                  </a:cubicBezTo>
                  <a:cubicBezTo>
                    <a:pt x="32" y="93"/>
                    <a:pt x="22" y="83"/>
                    <a:pt x="21" y="72"/>
                  </a:cubicBezTo>
                  <a:cubicBezTo>
                    <a:pt x="19" y="56"/>
                    <a:pt x="31" y="43"/>
                    <a:pt x="46" y="43"/>
                  </a:cubicBezTo>
                  <a:cubicBezTo>
                    <a:pt x="60" y="43"/>
                    <a:pt x="71" y="54"/>
                    <a:pt x="72" y="67"/>
                  </a:cubicBezTo>
                  <a:lnTo>
                    <a:pt x="72"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905" fontAlgn="auto">
                <a:spcBef>
                  <a:spcPts val="0"/>
                </a:spcBef>
                <a:spcAft>
                  <a:spcPts val="0"/>
                </a:spcAft>
              </a:pPr>
              <a:endParaRPr lang="en-US" sz="2098" dirty="0">
                <a:solidFill>
                  <a:prstClr val="black"/>
                </a:solidFill>
                <a:latin typeface="Arial"/>
                <a:cs typeface="+mn-cs"/>
              </a:endParaRPr>
            </a:p>
          </p:txBody>
        </p:sp>
        <p:sp>
          <p:nvSpPr>
            <p:cNvPr id="33" name="Freeform 10"/>
            <p:cNvSpPr>
              <a:spLocks noEditPoints="1"/>
            </p:cNvSpPr>
            <p:nvPr userDrawn="1"/>
          </p:nvSpPr>
          <p:spPr bwMode="auto">
            <a:xfrm>
              <a:off x="9912616" y="6239252"/>
              <a:ext cx="338138" cy="336550"/>
            </a:xfrm>
            <a:custGeom>
              <a:avLst/>
              <a:gdLst>
                <a:gd name="T0" fmla="*/ 45 w 90"/>
                <a:gd name="T1" fmla="*/ 0 h 89"/>
                <a:gd name="T2" fmla="*/ 0 w 90"/>
                <a:gd name="T3" fmla="*/ 45 h 89"/>
                <a:gd name="T4" fmla="*/ 45 w 90"/>
                <a:gd name="T5" fmla="*/ 89 h 89"/>
                <a:gd name="T6" fmla="*/ 90 w 90"/>
                <a:gd name="T7" fmla="*/ 45 h 89"/>
                <a:gd name="T8" fmla="*/ 45 w 90"/>
                <a:gd name="T9" fmla="*/ 0 h 89"/>
                <a:gd name="T10" fmla="*/ 45 w 90"/>
                <a:gd name="T11" fmla="*/ 70 h 89"/>
                <a:gd name="T12" fmla="*/ 19 w 90"/>
                <a:gd name="T13" fmla="*/ 45 h 89"/>
                <a:gd name="T14" fmla="*/ 45 w 90"/>
                <a:gd name="T15" fmla="*/ 19 h 89"/>
                <a:gd name="T16" fmla="*/ 71 w 90"/>
                <a:gd name="T17" fmla="*/ 45 h 89"/>
                <a:gd name="T18" fmla="*/ 45 w 90"/>
                <a:gd name="T19" fmla="*/ 7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0" h="89">
                  <a:moveTo>
                    <a:pt x="45" y="0"/>
                  </a:moveTo>
                  <a:cubicBezTo>
                    <a:pt x="20" y="0"/>
                    <a:pt x="0" y="20"/>
                    <a:pt x="0" y="45"/>
                  </a:cubicBezTo>
                  <a:cubicBezTo>
                    <a:pt x="0" y="69"/>
                    <a:pt x="20" y="89"/>
                    <a:pt x="45" y="89"/>
                  </a:cubicBezTo>
                  <a:cubicBezTo>
                    <a:pt x="70" y="89"/>
                    <a:pt x="90" y="69"/>
                    <a:pt x="90" y="45"/>
                  </a:cubicBezTo>
                  <a:cubicBezTo>
                    <a:pt x="90" y="20"/>
                    <a:pt x="70" y="0"/>
                    <a:pt x="45" y="0"/>
                  </a:cubicBezTo>
                  <a:close/>
                  <a:moveTo>
                    <a:pt x="45" y="70"/>
                  </a:moveTo>
                  <a:cubicBezTo>
                    <a:pt x="31" y="70"/>
                    <a:pt x="19" y="59"/>
                    <a:pt x="19" y="45"/>
                  </a:cubicBezTo>
                  <a:cubicBezTo>
                    <a:pt x="19" y="30"/>
                    <a:pt x="31" y="19"/>
                    <a:pt x="45" y="19"/>
                  </a:cubicBezTo>
                  <a:cubicBezTo>
                    <a:pt x="59" y="19"/>
                    <a:pt x="71" y="30"/>
                    <a:pt x="71" y="45"/>
                  </a:cubicBezTo>
                  <a:cubicBezTo>
                    <a:pt x="71" y="59"/>
                    <a:pt x="59" y="70"/>
                    <a:pt x="45" y="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905" fontAlgn="auto">
                <a:spcBef>
                  <a:spcPts val="0"/>
                </a:spcBef>
                <a:spcAft>
                  <a:spcPts val="0"/>
                </a:spcAft>
              </a:pPr>
              <a:endParaRPr lang="en-US" sz="2098" dirty="0">
                <a:solidFill>
                  <a:prstClr val="black"/>
                </a:solidFill>
                <a:latin typeface="Arial"/>
                <a:cs typeface="+mn-cs"/>
              </a:endParaRPr>
            </a:p>
          </p:txBody>
        </p:sp>
      </p:grpSp>
      <p:sp>
        <p:nvSpPr>
          <p:cNvPr id="23" name="TextBox 22">
            <a:extLst>
              <a:ext uri="{FF2B5EF4-FFF2-40B4-BE49-F238E27FC236}">
                <a16:creationId xmlns:a16="http://schemas.microsoft.com/office/drawing/2014/main" id="{E6612E9F-62FA-4F1B-8ADE-68D9016B0C14}"/>
              </a:ext>
            </a:extLst>
          </p:cNvPr>
          <p:cNvSpPr txBox="1"/>
          <p:nvPr userDrawn="1"/>
        </p:nvSpPr>
        <p:spPr>
          <a:xfrm>
            <a:off x="612617" y="6551287"/>
            <a:ext cx="2591613" cy="183908"/>
          </a:xfrm>
          <a:prstGeom prst="rect">
            <a:avLst/>
          </a:prstGeom>
        </p:spPr>
        <p:txBody>
          <a:bodyPr vert="horz" wrap="square" lIns="0" tIns="0" rIns="0" bIns="0" rtlCol="0">
            <a:noAutofit/>
          </a:bodyPr>
          <a:lstStyle/>
          <a:p>
            <a:pPr marL="0" marR="0" lvl="0" indent="0" algn="l" defTabSz="913669" rtl="0" eaLnBrk="0" fontAlgn="auto" latinLnBrk="0" hangingPunct="0">
              <a:lnSpc>
                <a:spcPct val="100000"/>
              </a:lnSpc>
              <a:spcBef>
                <a:spcPct val="0"/>
              </a:spcBef>
              <a:spcAft>
                <a:spcPts val="0"/>
              </a:spcAft>
              <a:buClr>
                <a:prstClr val="black"/>
              </a:buClr>
              <a:buSzTx/>
              <a:buFontTx/>
              <a:buNone/>
              <a:tabLst/>
              <a:defRPr/>
            </a:pPr>
            <a:r>
              <a:rPr kumimoji="0" lang="en-US" sz="1000" b="0" i="0" u="none" strike="noStrike" kern="1200" cap="none" spc="0" normalizeH="0" baseline="0" noProof="0" dirty="0">
                <a:ln>
                  <a:noFill/>
                </a:ln>
                <a:solidFill>
                  <a:prstClr val="white"/>
                </a:solidFill>
                <a:effectLst/>
                <a:uLnTx/>
                <a:uFillTx/>
                <a:latin typeface="Arial" charset="0"/>
                <a:ea typeface="+mn-ea"/>
                <a:cs typeface="+mn-cs"/>
              </a:rPr>
              <a:t>Investments │ Wealth Management</a:t>
            </a:r>
          </a:p>
          <a:p>
            <a:pPr marL="0" marR="0" lvl="0" indent="0" algn="l" defTabSz="913669" rtl="0" eaLnBrk="0" fontAlgn="auto" latinLnBrk="0" hangingPunct="0">
              <a:lnSpc>
                <a:spcPct val="100000"/>
              </a:lnSpc>
              <a:spcBef>
                <a:spcPct val="0"/>
              </a:spcBef>
              <a:spcAft>
                <a:spcPts val="0"/>
              </a:spcAft>
              <a:buClr>
                <a:prstClr val="black"/>
              </a:buClr>
              <a:buSzTx/>
              <a:buFontTx/>
              <a:buNone/>
              <a:tabLst/>
              <a:defRPr/>
            </a:pPr>
            <a:endParaRPr kumimoji="0" lang="en-US" sz="1000" b="1" i="0" u="none" strike="noStrike" kern="1200" cap="none" spc="0" normalizeH="0" baseline="0" noProof="0" dirty="0">
              <a:ln>
                <a:noFill/>
              </a:ln>
              <a:solidFill>
                <a:srgbClr val="8B8A8D"/>
              </a:solidFill>
              <a:effectLst/>
              <a:uLnTx/>
              <a:uFillTx/>
              <a:latin typeface="Arial" charset="0"/>
              <a:ea typeface="+mn-ea"/>
              <a:cs typeface="+mn-cs"/>
            </a:endParaRPr>
          </a:p>
        </p:txBody>
      </p:sp>
    </p:spTree>
    <p:extLst>
      <p:ext uri="{BB962C8B-B14F-4D97-AF65-F5344CB8AC3E}">
        <p14:creationId xmlns:p14="http://schemas.microsoft.com/office/powerpoint/2010/main" val="3156536952"/>
      </p:ext>
    </p:extLst>
  </p:cSld>
  <p:clrMapOvr>
    <a:masterClrMapping/>
  </p:clrMapOvr>
  <p:hf hdr="0" ftr="0" dt="0"/>
</p:sldLayout>
</file>

<file path=ppt/slideLayouts/slideLayout434.xml><?xml version="1.0" encoding="utf-8"?>
<p:sldLayout xmlns:a="http://schemas.openxmlformats.org/drawingml/2006/main" xmlns:r="http://schemas.openxmlformats.org/officeDocument/2006/relationships" xmlns:p="http://schemas.openxmlformats.org/presentationml/2006/main" preserve="1" userDrawn="1">
  <p:cSld name="4_Title">
    <p:spTree>
      <p:nvGrpSpPr>
        <p:cNvPr id="1" name=""/>
        <p:cNvGrpSpPr/>
        <p:nvPr/>
      </p:nvGrpSpPr>
      <p:grpSpPr>
        <a:xfrm>
          <a:off x="0" y="0"/>
          <a:ext cx="0" cy="0"/>
          <a:chOff x="0" y="0"/>
          <a:chExt cx="0" cy="0"/>
        </a:xfrm>
      </p:grpSpPr>
      <p:sp>
        <p:nvSpPr>
          <p:cNvPr id="2" name="Title 1"/>
          <p:cNvSpPr>
            <a:spLocks noGrp="1"/>
          </p:cNvSpPr>
          <p:nvPr>
            <p:ph type="title"/>
          </p:nvPr>
        </p:nvSpPr>
        <p:spPr>
          <a:xfrm>
            <a:off x="647833" y="360000"/>
            <a:ext cx="7198125" cy="720000"/>
          </a:xfrm>
        </p:spPr>
        <p:txBody>
          <a:bodyPr/>
          <a:lstStyle/>
          <a:p>
            <a:r>
              <a:rPr lang="en-US" dirty="0"/>
              <a:t>Click to edit Master title style</a:t>
            </a:r>
          </a:p>
        </p:txBody>
      </p:sp>
      <p:sp>
        <p:nvSpPr>
          <p:cNvPr id="3" name="Text Box 6">
            <a:extLst>
              <a:ext uri="{FF2B5EF4-FFF2-40B4-BE49-F238E27FC236}">
                <a16:creationId xmlns:a16="http://schemas.microsoft.com/office/drawing/2014/main" id="{98B9B026-2CAB-4EA0-BB3B-23AF51BD624E}"/>
              </a:ext>
            </a:extLst>
          </p:cNvPr>
          <p:cNvSpPr txBox="1">
            <a:spLocks noChangeArrowheads="1"/>
          </p:cNvSpPr>
          <p:nvPr userDrawn="1"/>
        </p:nvSpPr>
        <p:spPr bwMode="auto">
          <a:xfrm>
            <a:off x="8210148" y="5978499"/>
            <a:ext cx="3166533" cy="2022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108797" tIns="54398" rIns="108797" bIns="54398">
            <a:spAutoFit/>
          </a:bodyPr>
          <a:lstStyle>
            <a:lvl1pPr eaLnBrk="0" hangingPunct="0">
              <a:defRPr sz="2000">
                <a:solidFill>
                  <a:schemeClr val="tx1"/>
                </a:solidFill>
                <a:latin typeface="Arial" charset="0"/>
                <a:cs typeface="Arial" charset="0"/>
              </a:defRPr>
            </a:lvl1pPr>
            <a:lvl2pPr marL="742950" indent="-285750" eaLnBrk="0" hangingPunct="0">
              <a:defRPr sz="2000">
                <a:solidFill>
                  <a:schemeClr val="tx1"/>
                </a:solidFill>
                <a:latin typeface="Arial" charset="0"/>
                <a:cs typeface="Arial" charset="0"/>
              </a:defRPr>
            </a:lvl2pPr>
            <a:lvl3pPr marL="1143000" indent="-228600" eaLnBrk="0" hangingPunct="0">
              <a:defRPr sz="2000">
                <a:solidFill>
                  <a:schemeClr val="tx1"/>
                </a:solidFill>
                <a:latin typeface="Arial" charset="0"/>
                <a:cs typeface="Arial" charset="0"/>
              </a:defRPr>
            </a:lvl3pPr>
            <a:lvl4pPr marL="1600200" indent="-228600" eaLnBrk="0" hangingPunct="0">
              <a:defRPr sz="2000">
                <a:solidFill>
                  <a:schemeClr val="tx1"/>
                </a:solidFill>
                <a:latin typeface="Arial" charset="0"/>
                <a:cs typeface="Arial" charset="0"/>
              </a:defRPr>
            </a:lvl4pPr>
            <a:lvl5pPr marL="2057400" indent="-228600" eaLnBrk="0" hangingPunct="0">
              <a:defRPr sz="2000">
                <a:solidFill>
                  <a:schemeClr val="tx1"/>
                </a:solidFill>
                <a:latin typeface="Arial" charset="0"/>
                <a:cs typeface="Arial" charset="0"/>
              </a:defRPr>
            </a:lvl5pPr>
            <a:lvl6pPr marL="2514600" indent="-228600" eaLnBrk="0" fontAlgn="base" hangingPunct="0">
              <a:spcBef>
                <a:spcPct val="0"/>
              </a:spcBef>
              <a:spcAft>
                <a:spcPct val="0"/>
              </a:spcAft>
              <a:defRPr sz="2000">
                <a:solidFill>
                  <a:schemeClr val="tx1"/>
                </a:solidFill>
                <a:latin typeface="Arial" charset="0"/>
                <a:cs typeface="Arial" charset="0"/>
              </a:defRPr>
            </a:lvl6pPr>
            <a:lvl7pPr marL="2971800" indent="-228600" eaLnBrk="0" fontAlgn="base" hangingPunct="0">
              <a:spcBef>
                <a:spcPct val="0"/>
              </a:spcBef>
              <a:spcAft>
                <a:spcPct val="0"/>
              </a:spcAft>
              <a:defRPr sz="2000">
                <a:solidFill>
                  <a:schemeClr val="tx1"/>
                </a:solidFill>
                <a:latin typeface="Arial" charset="0"/>
                <a:cs typeface="Arial" charset="0"/>
              </a:defRPr>
            </a:lvl7pPr>
            <a:lvl8pPr marL="3429000" indent="-228600" eaLnBrk="0" fontAlgn="base" hangingPunct="0">
              <a:spcBef>
                <a:spcPct val="0"/>
              </a:spcBef>
              <a:spcAft>
                <a:spcPct val="0"/>
              </a:spcAft>
              <a:defRPr sz="2000">
                <a:solidFill>
                  <a:schemeClr val="tx1"/>
                </a:solidFill>
                <a:latin typeface="Arial" charset="0"/>
                <a:cs typeface="Arial" charset="0"/>
              </a:defRPr>
            </a:lvl8pPr>
            <a:lvl9pPr marL="3886200" indent="-228600" eaLnBrk="0" fontAlgn="base" hangingPunct="0">
              <a:spcBef>
                <a:spcPct val="0"/>
              </a:spcBef>
              <a:spcAft>
                <a:spcPct val="0"/>
              </a:spcAft>
              <a:defRPr sz="2000">
                <a:solidFill>
                  <a:schemeClr val="tx1"/>
                </a:solidFill>
                <a:latin typeface="Arial" charset="0"/>
                <a:cs typeface="Arial" charset="0"/>
              </a:defRPr>
            </a:lvl9pPr>
          </a:lstStyle>
          <a:p>
            <a:pPr algn="r" eaLnBrk="1" hangingPunct="1">
              <a:spcBef>
                <a:spcPct val="50000"/>
              </a:spcBef>
            </a:pPr>
            <a:r>
              <a:rPr lang="en-US" sz="600" i="1" dirty="0"/>
              <a:t>Source: </a:t>
            </a:r>
            <a:r>
              <a:rPr lang="en-US" sz="600" i="1" dirty="0" err="1"/>
              <a:t>Refinitiv</a:t>
            </a:r>
            <a:r>
              <a:rPr lang="en-US" sz="600" i="1" dirty="0"/>
              <a:t> </a:t>
            </a:r>
            <a:r>
              <a:rPr lang="en-US" sz="600" i="1" dirty="0" err="1"/>
              <a:t>Datastream</a:t>
            </a:r>
            <a:r>
              <a:rPr lang="en-US" sz="600" i="1" dirty="0"/>
              <a:t> / Nordea</a:t>
            </a:r>
          </a:p>
        </p:txBody>
      </p:sp>
      <p:cxnSp>
        <p:nvCxnSpPr>
          <p:cNvPr id="4" name="Straight Connector 3">
            <a:extLst>
              <a:ext uri="{FF2B5EF4-FFF2-40B4-BE49-F238E27FC236}">
                <a16:creationId xmlns:a16="http://schemas.microsoft.com/office/drawing/2014/main" id="{B57B00C2-AADE-4B3C-B528-CB0D806AB6D2}"/>
              </a:ext>
            </a:extLst>
          </p:cNvPr>
          <p:cNvCxnSpPr/>
          <p:nvPr userDrawn="1"/>
        </p:nvCxnSpPr>
        <p:spPr>
          <a:xfrm>
            <a:off x="647831" y="6316537"/>
            <a:ext cx="10890764" cy="0"/>
          </a:xfrm>
          <a:prstGeom prst="line">
            <a:avLst/>
          </a:prstGeom>
          <a:ln w="9525">
            <a:solidFill>
              <a:srgbClr val="8B8A8D"/>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128670734"/>
      </p:ext>
    </p:extLst>
  </p:cSld>
  <p:clrMapOvr>
    <a:masterClrMapping/>
  </p:clrMapOvr>
  <p:hf hdr="0" ftr="0" dt="0"/>
</p:sldLayout>
</file>

<file path=ppt/slideLayouts/slideLayout435.xml><?xml version="1.0" encoding="utf-8"?>
<p:sldLayout xmlns:a="http://schemas.openxmlformats.org/drawingml/2006/main" xmlns:r="http://schemas.openxmlformats.org/officeDocument/2006/relationships" xmlns:p="http://schemas.openxmlformats.org/presentationml/2006/main" preserve="1" userDrawn="1">
  <p:cSld name="4_Title and Content">
    <p:spTree>
      <p:nvGrpSpPr>
        <p:cNvPr id="1" name=""/>
        <p:cNvGrpSpPr/>
        <p:nvPr/>
      </p:nvGrpSpPr>
      <p:grpSpPr>
        <a:xfrm>
          <a:off x="0" y="0"/>
          <a:ext cx="0" cy="0"/>
          <a:chOff x="0" y="0"/>
          <a:chExt cx="0" cy="0"/>
        </a:xfrm>
      </p:grpSpPr>
      <p:sp>
        <p:nvSpPr>
          <p:cNvPr id="6" name="TextBox 5">
            <a:extLst>
              <a:ext uri="{FF2B5EF4-FFF2-40B4-BE49-F238E27FC236}">
                <a16:creationId xmlns:a16="http://schemas.microsoft.com/office/drawing/2014/main" id="{7DF9C9B5-D456-4254-8FE0-A902EF01A6F8}"/>
              </a:ext>
            </a:extLst>
          </p:cNvPr>
          <p:cNvSpPr txBox="1"/>
          <p:nvPr userDrawn="1"/>
        </p:nvSpPr>
        <p:spPr>
          <a:xfrm>
            <a:off x="0" y="1"/>
            <a:ext cx="6096000" cy="6858000"/>
          </a:xfrm>
          <a:prstGeom prst="rect">
            <a:avLst/>
          </a:prstGeom>
          <a:solidFill>
            <a:srgbClr val="00005E"/>
          </a:solidFill>
        </p:spPr>
        <p:txBody>
          <a:bodyPr vert="horz" wrap="square" lIns="0" tIns="0" rIns="0" bIns="0" rtlCol="0">
            <a:noAutofit/>
          </a:bodyPr>
          <a:lstStyle/>
          <a:p>
            <a:pPr marL="0" indent="0" fontAlgn="auto">
              <a:spcAft>
                <a:spcPts val="0"/>
              </a:spcAft>
              <a:buNone/>
            </a:pPr>
            <a:endParaRPr lang="en-US" sz="900" b="1" dirty="0">
              <a:solidFill>
                <a:srgbClr val="8B8A8D"/>
              </a:solidFill>
            </a:endParaRPr>
          </a:p>
        </p:txBody>
      </p:sp>
      <p:cxnSp>
        <p:nvCxnSpPr>
          <p:cNvPr id="7" name="Straight Connector 6">
            <a:extLst>
              <a:ext uri="{FF2B5EF4-FFF2-40B4-BE49-F238E27FC236}">
                <a16:creationId xmlns:a16="http://schemas.microsoft.com/office/drawing/2014/main" id="{B1A4824A-B1C1-47DC-B940-B6F5B0D6F1A4}"/>
              </a:ext>
            </a:extLst>
          </p:cNvPr>
          <p:cNvCxnSpPr>
            <a:cxnSpLocks/>
          </p:cNvCxnSpPr>
          <p:nvPr userDrawn="1"/>
        </p:nvCxnSpPr>
        <p:spPr>
          <a:xfrm>
            <a:off x="6815895" y="6313359"/>
            <a:ext cx="4721577" cy="0"/>
          </a:xfrm>
          <a:prstGeom prst="line">
            <a:avLst/>
          </a:prstGeom>
          <a:ln w="6350">
            <a:solidFill>
              <a:srgbClr val="8B8A8D"/>
            </a:solidFill>
          </a:ln>
        </p:spPr>
        <p:style>
          <a:lnRef idx="1">
            <a:schemeClr val="accent1"/>
          </a:lnRef>
          <a:fillRef idx="0">
            <a:schemeClr val="accent1"/>
          </a:fillRef>
          <a:effectRef idx="0">
            <a:schemeClr val="accent1"/>
          </a:effectRef>
          <a:fontRef idx="minor">
            <a:schemeClr val="tx1"/>
          </a:fontRef>
        </p:style>
      </p:cxnSp>
      <p:sp>
        <p:nvSpPr>
          <p:cNvPr id="8" name="Rectangle 7">
            <a:extLst>
              <a:ext uri="{FF2B5EF4-FFF2-40B4-BE49-F238E27FC236}">
                <a16:creationId xmlns:a16="http://schemas.microsoft.com/office/drawing/2014/main" id="{8ADF9476-EB33-46F7-B921-F7A1C547B6ED}"/>
              </a:ext>
            </a:extLst>
          </p:cNvPr>
          <p:cNvSpPr/>
          <p:nvPr userDrawn="1"/>
        </p:nvSpPr>
        <p:spPr>
          <a:xfrm>
            <a:off x="6823027" y="2118856"/>
            <a:ext cx="4722705" cy="318759"/>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50" tIns="45674" rIns="91350" bIns="45674" numCol="1" spcCol="0" rtlCol="0" fromWordArt="0" anchor="ctr" anchorCtr="0" forceAA="0" compatLnSpc="1">
            <a:prstTxWarp prst="textNoShape">
              <a:avLst/>
            </a:prstTxWarp>
            <a:noAutofit/>
          </a:bodyPr>
          <a:lstStyle/>
          <a:p>
            <a:pPr algn="ctr" defTabSz="913486" eaLnBrk="1" hangingPunct="1">
              <a:buClrTx/>
              <a:defRPr/>
            </a:pPr>
            <a:r>
              <a:rPr lang="en-US" sz="1400" b="0" dirty="0">
                <a:solidFill>
                  <a:srgbClr val="00005E"/>
                </a:solidFill>
              </a:rPr>
              <a:t>AKTIESTRATEGI</a:t>
            </a:r>
          </a:p>
        </p:txBody>
      </p:sp>
      <p:sp>
        <p:nvSpPr>
          <p:cNvPr id="9" name="Rectangle 8">
            <a:extLst>
              <a:ext uri="{FF2B5EF4-FFF2-40B4-BE49-F238E27FC236}">
                <a16:creationId xmlns:a16="http://schemas.microsoft.com/office/drawing/2014/main" id="{C5F096E2-8C8E-49C9-B5DF-9DC4ABD1CCB5}"/>
              </a:ext>
            </a:extLst>
          </p:cNvPr>
          <p:cNvSpPr/>
          <p:nvPr userDrawn="1"/>
        </p:nvSpPr>
        <p:spPr>
          <a:xfrm>
            <a:off x="6823025" y="2455104"/>
            <a:ext cx="4713187" cy="253857"/>
          </a:xfrm>
          <a:prstGeom prst="rect">
            <a:avLst/>
          </a:prstGeom>
        </p:spPr>
        <p:txBody>
          <a:bodyPr wrap="square">
            <a:spAutoFit/>
          </a:bodyPr>
          <a:lstStyle/>
          <a:p>
            <a:pPr fontAlgn="auto">
              <a:spcAft>
                <a:spcPts val="0"/>
              </a:spcAft>
              <a:buClrTx/>
              <a:defRPr/>
            </a:pPr>
            <a:r>
              <a:rPr lang="en-US" sz="1050" b="0" noProof="1">
                <a:solidFill>
                  <a:prstClr val="black"/>
                </a:solidFill>
              </a:rPr>
              <a:t>Indsæt tekst</a:t>
            </a:r>
          </a:p>
        </p:txBody>
      </p:sp>
      <p:sp>
        <p:nvSpPr>
          <p:cNvPr id="10" name="Rectangle 9">
            <a:extLst>
              <a:ext uri="{FF2B5EF4-FFF2-40B4-BE49-F238E27FC236}">
                <a16:creationId xmlns:a16="http://schemas.microsoft.com/office/drawing/2014/main" id="{243F836E-5C0B-42DE-98AC-4AC26B4BB8E4}"/>
              </a:ext>
            </a:extLst>
          </p:cNvPr>
          <p:cNvSpPr/>
          <p:nvPr userDrawn="1"/>
        </p:nvSpPr>
        <p:spPr>
          <a:xfrm>
            <a:off x="6815728" y="4661346"/>
            <a:ext cx="4730005" cy="318759"/>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50" tIns="45674" rIns="91350" bIns="45674" numCol="1" spcCol="0" rtlCol="0" fromWordArt="0" anchor="ctr" anchorCtr="0" forceAA="0" compatLnSpc="1">
            <a:prstTxWarp prst="textNoShape">
              <a:avLst/>
            </a:prstTxWarp>
            <a:noAutofit/>
          </a:bodyPr>
          <a:lstStyle/>
          <a:p>
            <a:pPr algn="ctr" defTabSz="913486" eaLnBrk="1" hangingPunct="1">
              <a:buClrTx/>
              <a:defRPr/>
            </a:pPr>
            <a:r>
              <a:rPr lang="en-US" sz="1400" b="0" dirty="0">
                <a:solidFill>
                  <a:srgbClr val="00005E"/>
                </a:solidFill>
              </a:rPr>
              <a:t>OBLIGATIONSSTRATEGI</a:t>
            </a:r>
          </a:p>
        </p:txBody>
      </p:sp>
      <p:cxnSp>
        <p:nvCxnSpPr>
          <p:cNvPr id="11" name="Straight Connector 10">
            <a:extLst>
              <a:ext uri="{FF2B5EF4-FFF2-40B4-BE49-F238E27FC236}">
                <a16:creationId xmlns:a16="http://schemas.microsoft.com/office/drawing/2014/main" id="{4DF5F330-28BF-4E30-B7AA-7AD9832145C5}"/>
              </a:ext>
            </a:extLst>
          </p:cNvPr>
          <p:cNvCxnSpPr>
            <a:cxnSpLocks/>
          </p:cNvCxnSpPr>
          <p:nvPr userDrawn="1"/>
        </p:nvCxnSpPr>
        <p:spPr>
          <a:xfrm>
            <a:off x="6813508" y="4934828"/>
            <a:ext cx="4722705" cy="0"/>
          </a:xfrm>
          <a:prstGeom prst="line">
            <a:avLst/>
          </a:prstGeom>
          <a:ln w="6350">
            <a:solidFill>
              <a:srgbClr val="8B8A8D"/>
            </a:solidFill>
          </a:ln>
        </p:spPr>
        <p:style>
          <a:lnRef idx="1">
            <a:schemeClr val="accent1"/>
          </a:lnRef>
          <a:fillRef idx="0">
            <a:schemeClr val="accent1"/>
          </a:fillRef>
          <a:effectRef idx="0">
            <a:schemeClr val="accent1"/>
          </a:effectRef>
          <a:fontRef idx="minor">
            <a:schemeClr val="tx1"/>
          </a:fontRef>
        </p:style>
      </p:cxnSp>
      <p:cxnSp>
        <p:nvCxnSpPr>
          <p:cNvPr id="12" name="Straight Connector 11">
            <a:extLst>
              <a:ext uri="{FF2B5EF4-FFF2-40B4-BE49-F238E27FC236}">
                <a16:creationId xmlns:a16="http://schemas.microsoft.com/office/drawing/2014/main" id="{0942C4D1-0B2E-429E-9EF2-6B7DF14EA53D}"/>
              </a:ext>
            </a:extLst>
          </p:cNvPr>
          <p:cNvCxnSpPr>
            <a:cxnSpLocks/>
          </p:cNvCxnSpPr>
          <p:nvPr userDrawn="1"/>
        </p:nvCxnSpPr>
        <p:spPr>
          <a:xfrm>
            <a:off x="6823028" y="2381318"/>
            <a:ext cx="4722705" cy="0"/>
          </a:xfrm>
          <a:prstGeom prst="line">
            <a:avLst/>
          </a:prstGeom>
          <a:ln w="6350">
            <a:solidFill>
              <a:srgbClr val="8B8A8D"/>
            </a:solidFill>
          </a:ln>
        </p:spPr>
        <p:style>
          <a:lnRef idx="1">
            <a:schemeClr val="accent1"/>
          </a:lnRef>
          <a:fillRef idx="0">
            <a:schemeClr val="accent1"/>
          </a:fillRef>
          <a:effectRef idx="0">
            <a:schemeClr val="accent1"/>
          </a:effectRef>
          <a:fontRef idx="minor">
            <a:schemeClr val="tx1"/>
          </a:fontRef>
        </p:style>
      </p:cxnSp>
      <p:sp>
        <p:nvSpPr>
          <p:cNvPr id="13" name="Rectangle 12">
            <a:extLst>
              <a:ext uri="{FF2B5EF4-FFF2-40B4-BE49-F238E27FC236}">
                <a16:creationId xmlns:a16="http://schemas.microsoft.com/office/drawing/2014/main" id="{DC0B55F1-A14F-433C-AC86-0535C9E33E99}"/>
              </a:ext>
            </a:extLst>
          </p:cNvPr>
          <p:cNvSpPr/>
          <p:nvPr userDrawn="1"/>
        </p:nvSpPr>
        <p:spPr>
          <a:xfrm>
            <a:off x="6823026" y="942831"/>
            <a:ext cx="4713187" cy="253857"/>
          </a:xfrm>
          <a:prstGeom prst="rect">
            <a:avLst/>
          </a:prstGeom>
        </p:spPr>
        <p:txBody>
          <a:bodyPr wrap="square">
            <a:spAutoFit/>
          </a:bodyPr>
          <a:lstStyle/>
          <a:p>
            <a:pPr fontAlgn="auto">
              <a:spcAft>
                <a:spcPts val="0"/>
              </a:spcAft>
              <a:buClrTx/>
              <a:defRPr/>
            </a:pPr>
            <a:r>
              <a:rPr lang="en-US" sz="1050" b="0" noProof="1">
                <a:solidFill>
                  <a:prstClr val="black"/>
                </a:solidFill>
              </a:rPr>
              <a:t>Indsæt tekst</a:t>
            </a:r>
          </a:p>
        </p:txBody>
      </p:sp>
      <p:sp>
        <p:nvSpPr>
          <p:cNvPr id="14" name="Rectangle 13">
            <a:extLst>
              <a:ext uri="{FF2B5EF4-FFF2-40B4-BE49-F238E27FC236}">
                <a16:creationId xmlns:a16="http://schemas.microsoft.com/office/drawing/2014/main" id="{FC8965CE-DDA8-4F3A-96FC-FF1B8792F620}"/>
              </a:ext>
            </a:extLst>
          </p:cNvPr>
          <p:cNvSpPr/>
          <p:nvPr userDrawn="1"/>
        </p:nvSpPr>
        <p:spPr>
          <a:xfrm>
            <a:off x="6823025" y="5013755"/>
            <a:ext cx="4713187" cy="253857"/>
          </a:xfrm>
          <a:prstGeom prst="rect">
            <a:avLst/>
          </a:prstGeom>
        </p:spPr>
        <p:txBody>
          <a:bodyPr wrap="square">
            <a:spAutoFit/>
          </a:bodyPr>
          <a:lstStyle/>
          <a:p>
            <a:pPr fontAlgn="auto">
              <a:spcAft>
                <a:spcPts val="0"/>
              </a:spcAft>
              <a:buClrTx/>
              <a:defRPr/>
            </a:pPr>
            <a:r>
              <a:rPr lang="en-US" sz="1050" b="0" noProof="1">
                <a:solidFill>
                  <a:prstClr val="black"/>
                </a:solidFill>
              </a:rPr>
              <a:t>Indsæt tekst</a:t>
            </a:r>
          </a:p>
        </p:txBody>
      </p:sp>
      <p:sp>
        <p:nvSpPr>
          <p:cNvPr id="15" name="Content Placeholder 1">
            <a:extLst>
              <a:ext uri="{FF2B5EF4-FFF2-40B4-BE49-F238E27FC236}">
                <a16:creationId xmlns:a16="http://schemas.microsoft.com/office/drawing/2014/main" id="{AB6133DA-13CF-484C-B16D-0ABF510ED616}"/>
              </a:ext>
            </a:extLst>
          </p:cNvPr>
          <p:cNvSpPr>
            <a:spLocks noGrp="1"/>
          </p:cNvSpPr>
          <p:nvPr>
            <p:ph idx="1" hasCustomPrompt="1"/>
          </p:nvPr>
        </p:nvSpPr>
        <p:spPr>
          <a:xfrm>
            <a:off x="2" y="1628426"/>
            <a:ext cx="6095999" cy="2384721"/>
          </a:xfrm>
          <a:prstGeom prst="rect">
            <a:avLst/>
          </a:prstGeom>
        </p:spPr>
        <p:txBody>
          <a:bodyPr/>
          <a:lstStyle>
            <a:lvl1pPr marL="0" indent="0" algn="ctr">
              <a:buNone/>
              <a:defRPr>
                <a:solidFill>
                  <a:schemeClr val="bg1"/>
                </a:solidFill>
              </a:defRPr>
            </a:lvl1pPr>
          </a:lstStyle>
          <a:p>
            <a:pPr marL="0" indent="0" algn="ctr">
              <a:buNone/>
            </a:pPr>
            <a:r>
              <a:rPr lang="en-US" sz="5395" b="1" dirty="0" err="1">
                <a:latin typeface="Arial (headings)"/>
              </a:rPr>
              <a:t>Indsæt</a:t>
            </a:r>
            <a:r>
              <a:rPr lang="en-US" sz="5395" b="1" dirty="0">
                <a:latin typeface="Arial (headings)"/>
              </a:rPr>
              <a:t> </a:t>
            </a:r>
            <a:r>
              <a:rPr lang="en-US" sz="5395" b="1" dirty="0" err="1">
                <a:latin typeface="Arial (headings)"/>
              </a:rPr>
              <a:t>Overskrift</a:t>
            </a:r>
            <a:endParaRPr lang="en-US" sz="4397" b="1" dirty="0"/>
          </a:p>
        </p:txBody>
      </p:sp>
      <p:sp>
        <p:nvSpPr>
          <p:cNvPr id="16" name="Content Placeholder 2">
            <a:extLst>
              <a:ext uri="{FF2B5EF4-FFF2-40B4-BE49-F238E27FC236}">
                <a16:creationId xmlns:a16="http://schemas.microsoft.com/office/drawing/2014/main" id="{57AEEE00-F4E0-47C6-8D3E-7EFE48DE03E9}"/>
              </a:ext>
            </a:extLst>
          </p:cNvPr>
          <p:cNvSpPr txBox="1">
            <a:spLocks/>
          </p:cNvSpPr>
          <p:nvPr userDrawn="1"/>
        </p:nvSpPr>
        <p:spPr>
          <a:xfrm>
            <a:off x="-11542" y="4724051"/>
            <a:ext cx="6107544" cy="287898"/>
          </a:xfrm>
          <a:prstGeom prst="rect">
            <a:avLst/>
          </a:prstGeom>
        </p:spPr>
        <p:txBody>
          <a:bodyPr vert="horz" lIns="0" tIns="0" rIns="0" bIns="0" rtlCol="0">
            <a:noAutofit/>
          </a:bodyPr>
          <a:lstStyle>
            <a:lvl1pPr marL="215429" indent="-215429" algn="ctr" defTabSz="1088485" rtl="0" eaLnBrk="1" latinLnBrk="0" hangingPunct="1">
              <a:spcBef>
                <a:spcPts val="1200"/>
              </a:spcBef>
              <a:buFont typeface="Arial" pitchFamily="34" charset="0"/>
              <a:buChar char="•"/>
              <a:defRPr sz="1400" kern="1200">
                <a:solidFill>
                  <a:schemeClr val="bg1"/>
                </a:solidFill>
                <a:latin typeface="+mn-lt"/>
                <a:ea typeface="+mn-ea"/>
                <a:cs typeface="+mn-cs"/>
              </a:defRPr>
            </a:lvl1pPr>
            <a:lvl2pPr marL="471391" indent="-214269" algn="l" defTabSz="1088485" rtl="0" eaLnBrk="1" latinLnBrk="0" hangingPunct="1">
              <a:spcBef>
                <a:spcPts val="0"/>
              </a:spcBef>
              <a:buFont typeface="Arial" pitchFamily="34" charset="0"/>
              <a:buChar char="–"/>
              <a:defRPr sz="3999" kern="1200">
                <a:solidFill>
                  <a:schemeClr val="tx1"/>
                </a:solidFill>
                <a:latin typeface="+mn-lt"/>
                <a:ea typeface="+mn-ea"/>
                <a:cs typeface="+mn-cs"/>
              </a:defRPr>
            </a:lvl2pPr>
            <a:lvl3pPr marL="728513" indent="-214269" algn="l" defTabSz="1088485" rtl="0" eaLnBrk="1" latinLnBrk="0" hangingPunct="1">
              <a:spcBef>
                <a:spcPts val="0"/>
              </a:spcBef>
              <a:buFont typeface="Arial" pitchFamily="34" charset="0"/>
              <a:buChar char="−"/>
              <a:defRPr sz="3999" kern="1200">
                <a:solidFill>
                  <a:schemeClr val="tx1"/>
                </a:solidFill>
                <a:latin typeface="+mn-lt"/>
                <a:ea typeface="+mn-ea"/>
                <a:cs typeface="+mn-cs"/>
              </a:defRPr>
            </a:lvl3pPr>
            <a:lvl4pPr marL="985637" indent="-214269" algn="l" defTabSz="1088485" rtl="0" eaLnBrk="1" latinLnBrk="0" hangingPunct="1">
              <a:spcBef>
                <a:spcPts val="0"/>
              </a:spcBef>
              <a:buFont typeface="Arial" pitchFamily="34" charset="0"/>
              <a:buChar char="−"/>
              <a:defRPr sz="3999" kern="1200">
                <a:solidFill>
                  <a:schemeClr val="tx1"/>
                </a:solidFill>
                <a:latin typeface="+mn-lt"/>
                <a:ea typeface="+mn-ea"/>
                <a:cs typeface="+mn-cs"/>
              </a:defRPr>
            </a:lvl4pPr>
            <a:lvl5pPr marL="1242760" indent="-214269" algn="l" defTabSz="1088485" rtl="0" eaLnBrk="1" latinLnBrk="0" hangingPunct="1">
              <a:spcBef>
                <a:spcPts val="0"/>
              </a:spcBef>
              <a:buFont typeface="Arial" pitchFamily="34" charset="0"/>
              <a:buChar char="−"/>
              <a:defRPr sz="3999" kern="1200">
                <a:solidFill>
                  <a:schemeClr val="tx1"/>
                </a:solidFill>
                <a:latin typeface="+mn-lt"/>
                <a:ea typeface="+mn-ea"/>
                <a:cs typeface="+mn-cs"/>
              </a:defRPr>
            </a:lvl5pPr>
            <a:lvl6pPr marL="2993336" indent="-272122" algn="l" defTabSz="1088485" rtl="0" eaLnBrk="1" latinLnBrk="0" hangingPunct="1">
              <a:spcBef>
                <a:spcPct val="20000"/>
              </a:spcBef>
              <a:buFont typeface="Arial" pitchFamily="34" charset="0"/>
              <a:buChar char="•"/>
              <a:defRPr sz="2400" kern="1200">
                <a:solidFill>
                  <a:schemeClr val="tx1"/>
                </a:solidFill>
                <a:latin typeface="+mn-lt"/>
                <a:ea typeface="+mn-ea"/>
                <a:cs typeface="+mn-cs"/>
              </a:defRPr>
            </a:lvl6pPr>
            <a:lvl7pPr marL="3537578" indent="-272122" algn="l" defTabSz="1088485"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81821" indent="-272122" algn="l" defTabSz="1088485"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26064" indent="-272122" algn="l" defTabSz="1088485"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indent="0" fontAlgn="auto">
              <a:spcAft>
                <a:spcPts val="0"/>
              </a:spcAft>
              <a:buClrTx/>
              <a:buFont typeface="Arial" pitchFamily="34" charset="0"/>
              <a:buNone/>
              <a:defRPr/>
            </a:pPr>
            <a:r>
              <a:rPr lang="en-US" sz="1200" b="0" dirty="0" err="1">
                <a:solidFill>
                  <a:prstClr val="white"/>
                </a:solidFill>
              </a:rPr>
              <a:t>Afkastforventninger</a:t>
            </a:r>
            <a:r>
              <a:rPr lang="en-US" sz="1200" b="0" dirty="0">
                <a:solidFill>
                  <a:prstClr val="white"/>
                </a:solidFill>
              </a:rPr>
              <a:t> de </a:t>
            </a:r>
            <a:r>
              <a:rPr lang="en-US" sz="1200" b="0" dirty="0" err="1">
                <a:solidFill>
                  <a:prstClr val="white"/>
                </a:solidFill>
              </a:rPr>
              <a:t>kommende</a:t>
            </a:r>
            <a:r>
              <a:rPr lang="en-US" sz="1200" b="0" dirty="0">
                <a:solidFill>
                  <a:prstClr val="white"/>
                </a:solidFill>
              </a:rPr>
              <a:t> 12 </a:t>
            </a:r>
            <a:r>
              <a:rPr lang="en-US" sz="1200" b="0" dirty="0" err="1">
                <a:solidFill>
                  <a:prstClr val="white"/>
                </a:solidFill>
              </a:rPr>
              <a:t>mdr</a:t>
            </a:r>
            <a:r>
              <a:rPr lang="en-US" sz="1200" b="0" dirty="0">
                <a:solidFill>
                  <a:prstClr val="white"/>
                </a:solidFill>
              </a:rPr>
              <a:t>.</a:t>
            </a:r>
          </a:p>
        </p:txBody>
      </p:sp>
      <p:cxnSp>
        <p:nvCxnSpPr>
          <p:cNvPr id="17" name="Straight Connector 16">
            <a:extLst>
              <a:ext uri="{FF2B5EF4-FFF2-40B4-BE49-F238E27FC236}">
                <a16:creationId xmlns:a16="http://schemas.microsoft.com/office/drawing/2014/main" id="{07D6EAB8-021F-4312-AD0C-C4E1AEC051FA}"/>
              </a:ext>
            </a:extLst>
          </p:cNvPr>
          <p:cNvCxnSpPr>
            <a:cxnSpLocks/>
          </p:cNvCxnSpPr>
          <p:nvPr userDrawn="1"/>
        </p:nvCxnSpPr>
        <p:spPr>
          <a:xfrm>
            <a:off x="418041" y="4934828"/>
            <a:ext cx="5194976" cy="0"/>
          </a:xfrm>
          <a:prstGeom prst="line">
            <a:avLst/>
          </a:prstGeom>
          <a:ln w="6350">
            <a:solidFill>
              <a:schemeClr val="bg1"/>
            </a:solidFill>
          </a:ln>
        </p:spPr>
        <p:style>
          <a:lnRef idx="1">
            <a:schemeClr val="accent1"/>
          </a:lnRef>
          <a:fillRef idx="0">
            <a:schemeClr val="accent1"/>
          </a:fillRef>
          <a:effectRef idx="0">
            <a:schemeClr val="accent1"/>
          </a:effectRef>
          <a:fontRef idx="minor">
            <a:schemeClr val="tx1"/>
          </a:fontRef>
        </p:style>
      </p:cxnSp>
      <p:graphicFrame>
        <p:nvGraphicFramePr>
          <p:cNvPr id="18" name="Table 17">
            <a:extLst>
              <a:ext uri="{FF2B5EF4-FFF2-40B4-BE49-F238E27FC236}">
                <a16:creationId xmlns:a16="http://schemas.microsoft.com/office/drawing/2014/main" id="{E2FD3BFC-B54E-48C7-9168-B2F2E8CE49C5}"/>
              </a:ext>
            </a:extLst>
          </p:cNvPr>
          <p:cNvGraphicFramePr>
            <a:graphicFrameLocks noGrp="1"/>
          </p:cNvGraphicFramePr>
          <p:nvPr userDrawn="1"/>
        </p:nvGraphicFramePr>
        <p:xfrm>
          <a:off x="418038" y="5108387"/>
          <a:ext cx="5194975" cy="1079239"/>
        </p:xfrm>
        <a:graphic>
          <a:graphicData uri="http://schemas.openxmlformats.org/drawingml/2006/table">
            <a:tbl>
              <a:tblPr firstRow="1" bandRow="1">
                <a:tableStyleId>{5C22544A-7EE6-4342-B048-85BDC9FD1C3A}</a:tableStyleId>
              </a:tblPr>
              <a:tblGrid>
                <a:gridCol w="3590273">
                  <a:extLst>
                    <a:ext uri="{9D8B030D-6E8A-4147-A177-3AD203B41FA5}">
                      <a16:colId xmlns:a16="http://schemas.microsoft.com/office/drawing/2014/main" val="20000"/>
                    </a:ext>
                  </a:extLst>
                </a:gridCol>
                <a:gridCol w="1007850">
                  <a:extLst>
                    <a:ext uri="{9D8B030D-6E8A-4147-A177-3AD203B41FA5}">
                      <a16:colId xmlns:a16="http://schemas.microsoft.com/office/drawing/2014/main" val="20001"/>
                    </a:ext>
                  </a:extLst>
                </a:gridCol>
                <a:gridCol w="359946">
                  <a:extLst>
                    <a:ext uri="{9D8B030D-6E8A-4147-A177-3AD203B41FA5}">
                      <a16:colId xmlns:a16="http://schemas.microsoft.com/office/drawing/2014/main" val="20002"/>
                    </a:ext>
                  </a:extLst>
                </a:gridCol>
                <a:gridCol w="236906">
                  <a:extLst>
                    <a:ext uri="{9D8B030D-6E8A-4147-A177-3AD203B41FA5}">
                      <a16:colId xmlns:a16="http://schemas.microsoft.com/office/drawing/2014/main" val="20003"/>
                    </a:ext>
                  </a:extLst>
                </a:gridCol>
              </a:tblGrid>
              <a:tr h="180469">
                <a:tc>
                  <a:txBody>
                    <a:bodyPr/>
                    <a:lstStyle/>
                    <a:p>
                      <a:pPr marL="0" algn="l" defTabSz="914217" rtl="0" eaLnBrk="1" latinLnBrk="0" hangingPunct="1">
                        <a:lnSpc>
                          <a:spcPct val="120000"/>
                        </a:lnSpc>
                        <a:spcBef>
                          <a:spcPct val="85000"/>
                        </a:spcBef>
                        <a:buClr>
                          <a:srgbClr val="1E2866"/>
                        </a:buClr>
                      </a:pPr>
                      <a:r>
                        <a:rPr lang="en-US" sz="900" b="0" kern="1200" dirty="0">
                          <a:solidFill>
                            <a:schemeClr val="bg1"/>
                          </a:solidFill>
                          <a:latin typeface="+mn-lt"/>
                          <a:ea typeface="+mn-ea"/>
                          <a:cs typeface="+mn-cs"/>
                        </a:rPr>
                        <a:t>Danske </a:t>
                      </a:r>
                      <a:r>
                        <a:rPr lang="en-US" sz="900" b="0" kern="1200" dirty="0" err="1">
                          <a:solidFill>
                            <a:schemeClr val="bg1"/>
                          </a:solidFill>
                          <a:latin typeface="+mn-lt"/>
                          <a:ea typeface="+mn-ea"/>
                          <a:cs typeface="+mn-cs"/>
                        </a:rPr>
                        <a:t>stater</a:t>
                      </a:r>
                      <a:endParaRPr lang="en-US" sz="900" b="0" kern="1200" dirty="0">
                        <a:solidFill>
                          <a:schemeClr val="bg1"/>
                        </a:solidFill>
                        <a:latin typeface="+mn-lt"/>
                        <a:ea typeface="+mn-ea"/>
                        <a:cs typeface="+mn-cs"/>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217" rtl="0" eaLnBrk="1" latinLnBrk="0" hangingPunct="1">
                        <a:lnSpc>
                          <a:spcPct val="120000"/>
                        </a:lnSpc>
                        <a:spcBef>
                          <a:spcPct val="85000"/>
                        </a:spcBef>
                        <a:buClr>
                          <a:srgbClr val="1E2866"/>
                        </a:buClr>
                      </a:pPr>
                      <a:r>
                        <a:rPr lang="en-US" sz="900" b="0" kern="1200" dirty="0">
                          <a:solidFill>
                            <a:schemeClr val="bg1"/>
                          </a:solidFill>
                          <a:latin typeface="+mn-lt"/>
                          <a:ea typeface="+mn-ea"/>
                          <a:cs typeface="+mn-cs"/>
                        </a:rPr>
                        <a:t>-2%</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217" rtl="0" eaLnBrk="1" latinLnBrk="0" hangingPunct="1">
                        <a:lnSpc>
                          <a:spcPct val="120000"/>
                        </a:lnSpc>
                        <a:spcBef>
                          <a:spcPct val="85000"/>
                        </a:spcBef>
                        <a:buClr>
                          <a:srgbClr val="1E2866"/>
                        </a:buClr>
                      </a:pPr>
                      <a:r>
                        <a:rPr lang="en-US" sz="900" b="0" kern="1200" dirty="0">
                          <a:solidFill>
                            <a:schemeClr val="bg1"/>
                          </a:solidFill>
                          <a:latin typeface="+mn-lt"/>
                          <a:ea typeface="+mn-ea"/>
                          <a:cs typeface="+mn-cs"/>
                        </a:rPr>
                        <a:t>-</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217" rtl="0" eaLnBrk="1" latinLnBrk="0" hangingPunct="1">
                        <a:lnSpc>
                          <a:spcPct val="120000"/>
                        </a:lnSpc>
                        <a:spcBef>
                          <a:spcPct val="85000"/>
                        </a:spcBef>
                        <a:buClr>
                          <a:srgbClr val="1E2866"/>
                        </a:buClr>
                      </a:pPr>
                      <a:r>
                        <a:rPr lang="en-US" sz="900" b="0" kern="1200" dirty="0">
                          <a:solidFill>
                            <a:schemeClr val="bg1"/>
                          </a:solidFill>
                          <a:latin typeface="+mn-lt"/>
                          <a:ea typeface="+mn-ea"/>
                          <a:cs typeface="+mn-cs"/>
                        </a:rPr>
                        <a:t>0%</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180469">
                <a:tc>
                  <a:txBody>
                    <a:bodyPr/>
                    <a:lstStyle/>
                    <a:p>
                      <a:pPr marL="0" algn="l" defTabSz="914217" rtl="0" eaLnBrk="1" latinLnBrk="0" hangingPunct="1">
                        <a:lnSpc>
                          <a:spcPct val="120000"/>
                        </a:lnSpc>
                        <a:spcBef>
                          <a:spcPct val="85000"/>
                        </a:spcBef>
                        <a:buClr>
                          <a:srgbClr val="1E2866"/>
                        </a:buClr>
                      </a:pPr>
                      <a:r>
                        <a:rPr lang="en-US" sz="900" b="0" kern="1200" dirty="0">
                          <a:solidFill>
                            <a:schemeClr val="bg1"/>
                          </a:solidFill>
                          <a:latin typeface="+mn-lt"/>
                          <a:ea typeface="+mn-ea"/>
                          <a:cs typeface="+mn-cs"/>
                        </a:rPr>
                        <a:t>Danske realer</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217" rtl="0" eaLnBrk="1" latinLnBrk="0" hangingPunct="1">
                        <a:lnSpc>
                          <a:spcPct val="120000"/>
                        </a:lnSpc>
                        <a:spcBef>
                          <a:spcPct val="85000"/>
                        </a:spcBef>
                        <a:buClr>
                          <a:srgbClr val="1E2866"/>
                        </a:buClr>
                      </a:pPr>
                      <a:r>
                        <a:rPr lang="en-US" sz="900" b="0" kern="1200" dirty="0">
                          <a:solidFill>
                            <a:schemeClr val="bg1"/>
                          </a:solidFill>
                          <a:latin typeface="+mn-lt"/>
                          <a:ea typeface="+mn-ea"/>
                          <a:cs typeface="+mn-cs"/>
                        </a:rPr>
                        <a:t>-2%</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217" rtl="0" eaLnBrk="1" latinLnBrk="0" hangingPunct="1">
                        <a:lnSpc>
                          <a:spcPct val="120000"/>
                        </a:lnSpc>
                        <a:spcBef>
                          <a:spcPct val="85000"/>
                        </a:spcBef>
                        <a:buClr>
                          <a:srgbClr val="1E2866"/>
                        </a:buClr>
                      </a:pPr>
                      <a:r>
                        <a:rPr lang="en-US" sz="900" b="0" kern="1200" dirty="0">
                          <a:solidFill>
                            <a:schemeClr val="bg1"/>
                          </a:solidFill>
                          <a:latin typeface="+mn-lt"/>
                          <a:ea typeface="+mn-ea"/>
                          <a:cs typeface="+mn-cs"/>
                        </a:rPr>
                        <a:t>-</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217" rtl="0" eaLnBrk="1" latinLnBrk="0" hangingPunct="1">
                        <a:lnSpc>
                          <a:spcPct val="120000"/>
                        </a:lnSpc>
                        <a:spcBef>
                          <a:spcPct val="85000"/>
                        </a:spcBef>
                        <a:buClr>
                          <a:srgbClr val="1E2866"/>
                        </a:buClr>
                      </a:pPr>
                      <a:r>
                        <a:rPr lang="en-US" sz="900" b="0" kern="1200" dirty="0">
                          <a:solidFill>
                            <a:schemeClr val="bg1"/>
                          </a:solidFill>
                          <a:latin typeface="+mn-lt"/>
                          <a:ea typeface="+mn-ea"/>
                          <a:cs typeface="+mn-cs"/>
                        </a:rPr>
                        <a:t>1%</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180469">
                <a:tc>
                  <a:txBody>
                    <a:bodyPr/>
                    <a:lstStyle/>
                    <a:p>
                      <a:pPr marL="0" algn="l" defTabSz="914217" rtl="0" eaLnBrk="1" latinLnBrk="0" hangingPunct="1">
                        <a:lnSpc>
                          <a:spcPct val="120000"/>
                        </a:lnSpc>
                        <a:spcBef>
                          <a:spcPct val="85000"/>
                        </a:spcBef>
                        <a:buClr>
                          <a:srgbClr val="1E2866"/>
                        </a:buClr>
                      </a:pPr>
                      <a:r>
                        <a:rPr lang="en-US" sz="900" b="0" kern="1200" dirty="0" err="1">
                          <a:solidFill>
                            <a:schemeClr val="bg1"/>
                          </a:solidFill>
                          <a:latin typeface="+mn-lt"/>
                          <a:ea typeface="+mn-ea"/>
                          <a:cs typeface="+mn-cs"/>
                        </a:rPr>
                        <a:t>Virksomhedsobligationer</a:t>
                      </a:r>
                      <a:endParaRPr lang="en-US" sz="900" b="0" kern="1200" dirty="0">
                        <a:solidFill>
                          <a:schemeClr val="bg1"/>
                        </a:solidFill>
                        <a:latin typeface="+mn-lt"/>
                        <a:ea typeface="+mn-ea"/>
                        <a:cs typeface="+mn-cs"/>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217" rtl="0" eaLnBrk="1" latinLnBrk="0" hangingPunct="1">
                        <a:lnSpc>
                          <a:spcPct val="120000"/>
                        </a:lnSpc>
                        <a:spcBef>
                          <a:spcPct val="85000"/>
                        </a:spcBef>
                        <a:buClr>
                          <a:srgbClr val="1E2866"/>
                        </a:buClr>
                      </a:pPr>
                      <a:r>
                        <a:rPr lang="en-US" sz="900" b="0" kern="1200" dirty="0">
                          <a:solidFill>
                            <a:schemeClr val="bg1"/>
                          </a:solidFill>
                          <a:latin typeface="+mn-lt"/>
                          <a:ea typeface="+mn-ea"/>
                          <a:cs typeface="+mn-cs"/>
                        </a:rPr>
                        <a:t>-4%</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217" rtl="0" eaLnBrk="1" latinLnBrk="0" hangingPunct="1">
                        <a:lnSpc>
                          <a:spcPct val="120000"/>
                        </a:lnSpc>
                        <a:spcBef>
                          <a:spcPct val="85000"/>
                        </a:spcBef>
                        <a:buClr>
                          <a:srgbClr val="1E2866"/>
                        </a:buClr>
                      </a:pPr>
                      <a:r>
                        <a:rPr lang="en-US" sz="900" b="0" kern="1200" dirty="0">
                          <a:solidFill>
                            <a:schemeClr val="bg1"/>
                          </a:solidFill>
                          <a:latin typeface="+mn-lt"/>
                          <a:ea typeface="+mn-ea"/>
                          <a:cs typeface="+mn-cs"/>
                        </a:rPr>
                        <a:t>-</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217" rtl="0" eaLnBrk="1" latinLnBrk="0" hangingPunct="1">
                        <a:lnSpc>
                          <a:spcPct val="120000"/>
                        </a:lnSpc>
                        <a:spcBef>
                          <a:spcPct val="85000"/>
                        </a:spcBef>
                        <a:buClr>
                          <a:srgbClr val="1E2866"/>
                        </a:buClr>
                      </a:pPr>
                      <a:r>
                        <a:rPr lang="en-US" sz="900" b="0" kern="1200" dirty="0">
                          <a:solidFill>
                            <a:schemeClr val="bg1"/>
                          </a:solidFill>
                          <a:latin typeface="+mn-lt"/>
                          <a:ea typeface="+mn-ea"/>
                          <a:cs typeface="+mn-cs"/>
                        </a:rPr>
                        <a:t>0%</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r h="180469">
                <a:tc>
                  <a:txBody>
                    <a:bodyPr/>
                    <a:lstStyle/>
                    <a:p>
                      <a:pPr marL="0" algn="l" defTabSz="914217" rtl="0" eaLnBrk="1" latinLnBrk="0" hangingPunct="1">
                        <a:lnSpc>
                          <a:spcPct val="120000"/>
                        </a:lnSpc>
                        <a:spcBef>
                          <a:spcPct val="85000"/>
                        </a:spcBef>
                        <a:buClr>
                          <a:srgbClr val="1E2866"/>
                        </a:buClr>
                      </a:pPr>
                      <a:r>
                        <a:rPr lang="en-US" sz="900" b="0" kern="1200" dirty="0" err="1">
                          <a:solidFill>
                            <a:schemeClr val="bg1"/>
                          </a:solidFill>
                          <a:latin typeface="+mn-lt"/>
                          <a:ea typeface="+mn-ea"/>
                          <a:cs typeface="+mn-cs"/>
                        </a:rPr>
                        <a:t>Virksomhedsobligationer</a:t>
                      </a:r>
                      <a:r>
                        <a:rPr lang="en-US" sz="900" b="0" kern="1200" baseline="0" dirty="0">
                          <a:solidFill>
                            <a:schemeClr val="bg1"/>
                          </a:solidFill>
                          <a:latin typeface="+mn-lt"/>
                          <a:ea typeface="+mn-ea"/>
                          <a:cs typeface="+mn-cs"/>
                        </a:rPr>
                        <a:t> </a:t>
                      </a:r>
                      <a:r>
                        <a:rPr lang="en-US" sz="900" b="0" kern="1200" baseline="0" dirty="0" err="1">
                          <a:solidFill>
                            <a:schemeClr val="bg1"/>
                          </a:solidFill>
                          <a:latin typeface="+mn-lt"/>
                          <a:ea typeface="+mn-ea"/>
                          <a:cs typeface="+mn-cs"/>
                        </a:rPr>
                        <a:t>højrente</a:t>
                      </a:r>
                      <a:endParaRPr lang="en-US" sz="900" b="0" kern="1200" dirty="0">
                        <a:solidFill>
                          <a:schemeClr val="bg1"/>
                        </a:solidFill>
                        <a:latin typeface="+mn-lt"/>
                        <a:ea typeface="+mn-ea"/>
                        <a:cs typeface="+mn-cs"/>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217" rtl="0" eaLnBrk="1" latinLnBrk="0" hangingPunct="1">
                        <a:lnSpc>
                          <a:spcPct val="120000"/>
                        </a:lnSpc>
                        <a:spcBef>
                          <a:spcPct val="85000"/>
                        </a:spcBef>
                        <a:buClr>
                          <a:srgbClr val="1E2866"/>
                        </a:buClr>
                      </a:pPr>
                      <a:r>
                        <a:rPr lang="en-US" sz="900" b="0" kern="1200" dirty="0">
                          <a:solidFill>
                            <a:schemeClr val="bg1"/>
                          </a:solidFill>
                          <a:latin typeface="+mn-lt"/>
                          <a:ea typeface="+mn-ea"/>
                          <a:cs typeface="+mn-cs"/>
                        </a:rPr>
                        <a:t>0%</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217" rtl="0" eaLnBrk="1" latinLnBrk="0" hangingPunct="1">
                        <a:lnSpc>
                          <a:spcPct val="120000"/>
                        </a:lnSpc>
                        <a:spcBef>
                          <a:spcPct val="85000"/>
                        </a:spcBef>
                        <a:buClr>
                          <a:srgbClr val="1E2866"/>
                        </a:buClr>
                      </a:pPr>
                      <a:r>
                        <a:rPr lang="en-US" sz="900" b="0" kern="1200" dirty="0">
                          <a:solidFill>
                            <a:schemeClr val="bg1"/>
                          </a:solidFill>
                          <a:latin typeface="+mn-lt"/>
                          <a:ea typeface="+mn-ea"/>
                          <a:cs typeface="+mn-cs"/>
                        </a:rPr>
                        <a:t>-</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217" rtl="0" eaLnBrk="1" latinLnBrk="0" hangingPunct="1">
                        <a:lnSpc>
                          <a:spcPct val="120000"/>
                        </a:lnSpc>
                        <a:spcBef>
                          <a:spcPct val="85000"/>
                        </a:spcBef>
                        <a:buClr>
                          <a:srgbClr val="1E2866"/>
                        </a:buClr>
                      </a:pPr>
                      <a:r>
                        <a:rPr lang="en-US" sz="900" b="0" kern="1200" dirty="0">
                          <a:solidFill>
                            <a:schemeClr val="bg1"/>
                          </a:solidFill>
                          <a:latin typeface="+mn-lt"/>
                          <a:ea typeface="+mn-ea"/>
                          <a:cs typeface="+mn-cs"/>
                        </a:rPr>
                        <a:t>4%</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3"/>
                  </a:ext>
                </a:extLst>
              </a:tr>
              <a:tr h="180469">
                <a:tc>
                  <a:txBody>
                    <a:bodyPr/>
                    <a:lstStyle/>
                    <a:p>
                      <a:pPr marL="0" algn="l" defTabSz="914217" rtl="0" eaLnBrk="1" latinLnBrk="0" hangingPunct="1">
                        <a:lnSpc>
                          <a:spcPct val="120000"/>
                        </a:lnSpc>
                        <a:spcBef>
                          <a:spcPct val="85000"/>
                        </a:spcBef>
                        <a:buClr>
                          <a:srgbClr val="1E2866"/>
                        </a:buClr>
                      </a:pPr>
                      <a:r>
                        <a:rPr lang="en-US" sz="900" b="0" kern="1200" dirty="0" err="1">
                          <a:solidFill>
                            <a:schemeClr val="bg1"/>
                          </a:solidFill>
                          <a:latin typeface="+mn-lt"/>
                          <a:ea typeface="+mn-ea"/>
                          <a:cs typeface="+mn-cs"/>
                        </a:rPr>
                        <a:t>Højrentelande</a:t>
                      </a:r>
                      <a:endParaRPr lang="en-US" sz="900" b="0" kern="1200" dirty="0">
                        <a:solidFill>
                          <a:schemeClr val="bg1"/>
                        </a:solidFill>
                        <a:latin typeface="+mn-lt"/>
                        <a:ea typeface="+mn-ea"/>
                        <a:cs typeface="+mn-cs"/>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217" rtl="0" eaLnBrk="1" latinLnBrk="0" hangingPunct="1">
                        <a:lnSpc>
                          <a:spcPct val="120000"/>
                        </a:lnSpc>
                        <a:spcBef>
                          <a:spcPct val="85000"/>
                        </a:spcBef>
                        <a:buClr>
                          <a:srgbClr val="1E2866"/>
                        </a:buClr>
                      </a:pPr>
                      <a:r>
                        <a:rPr lang="en-US" sz="900" b="0" kern="1200" dirty="0">
                          <a:solidFill>
                            <a:schemeClr val="bg1"/>
                          </a:solidFill>
                          <a:latin typeface="+mn-lt"/>
                          <a:ea typeface="+mn-ea"/>
                          <a:cs typeface="+mn-cs"/>
                        </a:rPr>
                        <a:t>1%</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217" rtl="0" eaLnBrk="1" latinLnBrk="0" hangingPunct="1">
                        <a:lnSpc>
                          <a:spcPct val="120000"/>
                        </a:lnSpc>
                        <a:spcBef>
                          <a:spcPct val="85000"/>
                        </a:spcBef>
                        <a:buClr>
                          <a:srgbClr val="1E2866"/>
                        </a:buClr>
                      </a:pPr>
                      <a:r>
                        <a:rPr lang="en-US" sz="900" b="0" kern="1200" dirty="0">
                          <a:solidFill>
                            <a:schemeClr val="bg1"/>
                          </a:solidFill>
                          <a:latin typeface="+mn-lt"/>
                          <a:ea typeface="+mn-ea"/>
                          <a:cs typeface="+mn-cs"/>
                        </a:rPr>
                        <a:t>-</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217" rtl="0" eaLnBrk="1" latinLnBrk="0" hangingPunct="1">
                        <a:lnSpc>
                          <a:spcPct val="120000"/>
                        </a:lnSpc>
                        <a:spcBef>
                          <a:spcPct val="85000"/>
                        </a:spcBef>
                        <a:buClr>
                          <a:srgbClr val="1E2866"/>
                        </a:buClr>
                      </a:pPr>
                      <a:r>
                        <a:rPr lang="en-US" sz="900" b="0" kern="1200" dirty="0">
                          <a:solidFill>
                            <a:schemeClr val="bg1"/>
                          </a:solidFill>
                          <a:latin typeface="+mn-lt"/>
                          <a:ea typeface="+mn-ea"/>
                          <a:cs typeface="+mn-cs"/>
                        </a:rPr>
                        <a:t>6%</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4"/>
                  </a:ext>
                </a:extLst>
              </a:tr>
              <a:tr h="176894">
                <a:tc>
                  <a:txBody>
                    <a:bodyPr/>
                    <a:lstStyle/>
                    <a:p>
                      <a:pPr marL="0" algn="l" defTabSz="914217" rtl="0" eaLnBrk="1" latinLnBrk="0" hangingPunct="1">
                        <a:lnSpc>
                          <a:spcPct val="120000"/>
                        </a:lnSpc>
                        <a:spcBef>
                          <a:spcPct val="85000"/>
                        </a:spcBef>
                        <a:buClr>
                          <a:srgbClr val="1E2866"/>
                        </a:buClr>
                      </a:pPr>
                      <a:r>
                        <a:rPr lang="en-US" sz="900" b="0" kern="1200" dirty="0" err="1">
                          <a:solidFill>
                            <a:schemeClr val="bg1"/>
                          </a:solidFill>
                          <a:latin typeface="+mn-lt"/>
                          <a:ea typeface="+mn-ea"/>
                          <a:cs typeface="+mn-cs"/>
                        </a:rPr>
                        <a:t>Aktier</a:t>
                      </a:r>
                      <a:endParaRPr lang="en-US" sz="900" b="0" kern="1200" dirty="0">
                        <a:solidFill>
                          <a:schemeClr val="bg1"/>
                        </a:solidFill>
                        <a:latin typeface="+mn-lt"/>
                        <a:ea typeface="+mn-ea"/>
                        <a:cs typeface="+mn-cs"/>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217" rtl="0" eaLnBrk="1" latinLnBrk="0" hangingPunct="1">
                        <a:lnSpc>
                          <a:spcPct val="120000"/>
                        </a:lnSpc>
                        <a:spcBef>
                          <a:spcPct val="85000"/>
                        </a:spcBef>
                        <a:buClr>
                          <a:srgbClr val="1E2866"/>
                        </a:buClr>
                      </a:pPr>
                      <a:r>
                        <a:rPr lang="en-US" sz="900" b="0" kern="1200" dirty="0">
                          <a:solidFill>
                            <a:schemeClr val="bg1"/>
                          </a:solidFill>
                          <a:latin typeface="+mn-lt"/>
                          <a:ea typeface="+mn-ea"/>
                          <a:cs typeface="+mn-cs"/>
                        </a:rPr>
                        <a:t>10%</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217" rtl="0" eaLnBrk="1" latinLnBrk="0" hangingPunct="1">
                        <a:lnSpc>
                          <a:spcPct val="120000"/>
                        </a:lnSpc>
                        <a:spcBef>
                          <a:spcPct val="85000"/>
                        </a:spcBef>
                        <a:buClr>
                          <a:srgbClr val="1E2866"/>
                        </a:buClr>
                      </a:pPr>
                      <a:r>
                        <a:rPr lang="en-US" sz="900" b="0" kern="1200" dirty="0">
                          <a:solidFill>
                            <a:schemeClr val="bg1"/>
                          </a:solidFill>
                          <a:latin typeface="+mn-lt"/>
                          <a:ea typeface="+mn-ea"/>
                          <a:cs typeface="+mn-cs"/>
                        </a:rPr>
                        <a:t>-</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217" rtl="0" eaLnBrk="1" latinLnBrk="0" hangingPunct="1">
                        <a:lnSpc>
                          <a:spcPct val="120000"/>
                        </a:lnSpc>
                        <a:spcBef>
                          <a:spcPct val="85000"/>
                        </a:spcBef>
                        <a:buClr>
                          <a:srgbClr val="1E2866"/>
                        </a:buClr>
                      </a:pPr>
                      <a:r>
                        <a:rPr lang="en-US" sz="900" b="0" kern="1200" dirty="0">
                          <a:solidFill>
                            <a:schemeClr val="bg1"/>
                          </a:solidFill>
                          <a:latin typeface="+mn-lt"/>
                          <a:ea typeface="+mn-ea"/>
                          <a:cs typeface="+mn-cs"/>
                        </a:rPr>
                        <a:t>15%</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5"/>
                  </a:ext>
                </a:extLst>
              </a:tr>
            </a:tbl>
          </a:graphicData>
        </a:graphic>
      </p:graphicFrame>
      <p:sp>
        <p:nvSpPr>
          <p:cNvPr id="19" name="Rectangle 18">
            <a:extLst>
              <a:ext uri="{FF2B5EF4-FFF2-40B4-BE49-F238E27FC236}">
                <a16:creationId xmlns:a16="http://schemas.microsoft.com/office/drawing/2014/main" id="{575C430E-1E3C-4F65-B76B-432E5C34F35A}"/>
              </a:ext>
            </a:extLst>
          </p:cNvPr>
          <p:cNvSpPr/>
          <p:nvPr userDrawn="1"/>
        </p:nvSpPr>
        <p:spPr>
          <a:xfrm>
            <a:off x="6823026" y="606584"/>
            <a:ext cx="4722705" cy="318759"/>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50" tIns="45674" rIns="91350" bIns="45674" numCol="1" spcCol="0" rtlCol="0" fromWordArt="0" anchor="ctr" anchorCtr="0" forceAA="0" compatLnSpc="1">
            <a:prstTxWarp prst="textNoShape">
              <a:avLst/>
            </a:prstTxWarp>
            <a:noAutofit/>
          </a:bodyPr>
          <a:lstStyle/>
          <a:p>
            <a:pPr algn="ctr" defTabSz="913486" eaLnBrk="1" hangingPunct="1">
              <a:buClrTx/>
              <a:defRPr/>
            </a:pPr>
            <a:r>
              <a:rPr lang="en-US" sz="1600" dirty="0">
                <a:solidFill>
                  <a:srgbClr val="00005E"/>
                </a:solidFill>
              </a:rPr>
              <a:t>Insert headline…</a:t>
            </a:r>
          </a:p>
        </p:txBody>
      </p:sp>
      <p:sp>
        <p:nvSpPr>
          <p:cNvPr id="20" name="Rectangle 19">
            <a:extLst>
              <a:ext uri="{FF2B5EF4-FFF2-40B4-BE49-F238E27FC236}">
                <a16:creationId xmlns:a16="http://schemas.microsoft.com/office/drawing/2014/main" id="{5BB12BDC-331C-4EC5-AD76-2435F782D249}"/>
              </a:ext>
            </a:extLst>
          </p:cNvPr>
          <p:cNvSpPr/>
          <p:nvPr userDrawn="1"/>
        </p:nvSpPr>
        <p:spPr>
          <a:xfrm>
            <a:off x="-1" y="83918"/>
            <a:ext cx="6096000" cy="31883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71" tIns="45685" rIns="91371" bIns="45685" numCol="1" spcCol="0" rtlCol="0" fromWordArt="0" anchor="ctr" anchorCtr="0" forceAA="0" compatLnSpc="1">
            <a:prstTxWarp prst="textNoShape">
              <a:avLst/>
            </a:prstTxWarp>
            <a:noAutofit/>
          </a:bodyPr>
          <a:lstStyle/>
          <a:p>
            <a:pPr algn="ctr">
              <a:buClr>
                <a:prstClr val="black"/>
              </a:buClr>
              <a:defRPr/>
            </a:pPr>
            <a:r>
              <a:rPr lang="en-US" sz="1400" b="0" dirty="0">
                <a:solidFill>
                  <a:prstClr val="white"/>
                </a:solidFill>
              </a:rPr>
              <a:t>September 2018</a:t>
            </a:r>
          </a:p>
        </p:txBody>
      </p:sp>
    </p:spTree>
    <p:extLst>
      <p:ext uri="{BB962C8B-B14F-4D97-AF65-F5344CB8AC3E}">
        <p14:creationId xmlns:p14="http://schemas.microsoft.com/office/powerpoint/2010/main" val="278562432"/>
      </p:ext>
    </p:extLst>
  </p:cSld>
  <p:clrMapOvr>
    <a:masterClrMapping/>
  </p:clrMapOvr>
  <p:hf hdr="0" ftr="0" dt="0"/>
</p:sldLayout>
</file>

<file path=ppt/slideLayouts/slideLayout436.xml><?xml version="1.0" encoding="utf-8"?>
<p:sldLayout xmlns:a="http://schemas.openxmlformats.org/drawingml/2006/main" xmlns:r="http://schemas.openxmlformats.org/officeDocument/2006/relationships" xmlns:p="http://schemas.openxmlformats.org/presentationml/2006/main" preserve="1" userDrawn="1">
  <p:cSld name="2_Title">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6CE1B731-BC5E-4ED8-90A6-DE7EBC02BE41}"/>
              </a:ext>
            </a:extLst>
          </p:cNvPr>
          <p:cNvSpPr/>
          <p:nvPr userDrawn="1"/>
        </p:nvSpPr>
        <p:spPr>
          <a:xfrm>
            <a:off x="6214683" y="3814721"/>
            <a:ext cx="5326613" cy="251942"/>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71" tIns="45685" rIns="91371" bIns="45685" numCol="1" spcCol="0" rtlCol="0" fromWordArt="0" anchor="ctr" anchorCtr="0" forceAA="0" compatLnSpc="1">
            <a:prstTxWarp prst="textNoShape">
              <a:avLst/>
            </a:prstTxWarp>
            <a:noAutofit/>
          </a:bodyPr>
          <a:lstStyle/>
          <a:p>
            <a:pPr algn="ctr">
              <a:buClr>
                <a:prstClr val="black"/>
              </a:buClr>
              <a:defRPr/>
            </a:pPr>
            <a:r>
              <a:rPr lang="en-US" sz="1200" b="0" dirty="0">
                <a:solidFill>
                  <a:prstClr val="white"/>
                </a:solidFill>
              </a:rPr>
              <a:t>Click to edit…</a:t>
            </a:r>
          </a:p>
        </p:txBody>
      </p:sp>
      <p:sp>
        <p:nvSpPr>
          <p:cNvPr id="10" name="Rectangle 9">
            <a:extLst>
              <a:ext uri="{FF2B5EF4-FFF2-40B4-BE49-F238E27FC236}">
                <a16:creationId xmlns:a16="http://schemas.microsoft.com/office/drawing/2014/main" id="{036697B9-16E3-4E1A-938E-C9B0A8A23CB3}"/>
              </a:ext>
            </a:extLst>
          </p:cNvPr>
          <p:cNvSpPr/>
          <p:nvPr userDrawn="1"/>
        </p:nvSpPr>
        <p:spPr>
          <a:xfrm>
            <a:off x="6217025" y="1331296"/>
            <a:ext cx="5326612" cy="251942"/>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71" tIns="45685" rIns="91371" bIns="45685" numCol="1" spcCol="0" rtlCol="0" fromWordArt="0" anchor="ctr" anchorCtr="0" forceAA="0" compatLnSpc="1">
            <a:prstTxWarp prst="textNoShape">
              <a:avLst/>
            </a:prstTxWarp>
            <a:noAutofit/>
          </a:bodyPr>
          <a:lstStyle/>
          <a:p>
            <a:pPr algn="ctr">
              <a:buClr>
                <a:prstClr val="black"/>
              </a:buClr>
              <a:defRPr/>
            </a:pPr>
            <a:r>
              <a:rPr lang="en-US" sz="1200" b="0" dirty="0">
                <a:solidFill>
                  <a:prstClr val="white"/>
                </a:solidFill>
              </a:rPr>
              <a:t>Click to edit…</a:t>
            </a:r>
          </a:p>
        </p:txBody>
      </p:sp>
      <p:cxnSp>
        <p:nvCxnSpPr>
          <p:cNvPr id="4" name="Straight Connector 3">
            <a:extLst>
              <a:ext uri="{FF2B5EF4-FFF2-40B4-BE49-F238E27FC236}">
                <a16:creationId xmlns:a16="http://schemas.microsoft.com/office/drawing/2014/main" id="{B57B00C2-AADE-4B3C-B528-CB0D806AB6D2}"/>
              </a:ext>
            </a:extLst>
          </p:cNvPr>
          <p:cNvCxnSpPr/>
          <p:nvPr userDrawn="1"/>
        </p:nvCxnSpPr>
        <p:spPr>
          <a:xfrm>
            <a:off x="647831" y="6316537"/>
            <a:ext cx="10890764" cy="0"/>
          </a:xfrm>
          <a:prstGeom prst="line">
            <a:avLst/>
          </a:prstGeom>
          <a:ln w="9525">
            <a:solidFill>
              <a:srgbClr val="8B8A8D"/>
            </a:solidFill>
          </a:ln>
        </p:spPr>
        <p:style>
          <a:lnRef idx="1">
            <a:schemeClr val="accent1"/>
          </a:lnRef>
          <a:fillRef idx="0">
            <a:schemeClr val="accent1"/>
          </a:fillRef>
          <a:effectRef idx="0">
            <a:schemeClr val="accent1"/>
          </a:effectRef>
          <a:fontRef idx="minor">
            <a:schemeClr val="tx1"/>
          </a:fontRef>
        </p:style>
      </p:cxnSp>
      <p:sp>
        <p:nvSpPr>
          <p:cNvPr id="11" name="Title 1">
            <a:extLst>
              <a:ext uri="{FF2B5EF4-FFF2-40B4-BE49-F238E27FC236}">
                <a16:creationId xmlns:a16="http://schemas.microsoft.com/office/drawing/2014/main" id="{CA4C6584-81F4-4008-9EE6-CE7D596E1E69}"/>
              </a:ext>
            </a:extLst>
          </p:cNvPr>
          <p:cNvSpPr>
            <a:spLocks noGrp="1"/>
          </p:cNvSpPr>
          <p:nvPr>
            <p:ph type="title" hasCustomPrompt="1"/>
          </p:nvPr>
        </p:nvSpPr>
        <p:spPr>
          <a:xfrm>
            <a:off x="647830" y="359920"/>
            <a:ext cx="10797188" cy="719833"/>
          </a:xfrm>
        </p:spPr>
        <p:txBody>
          <a:bodyPr/>
          <a:lstStyle>
            <a:lvl1pPr>
              <a:defRPr/>
            </a:lvl1pPr>
          </a:lstStyle>
          <a:p>
            <a:r>
              <a:rPr lang="en-US" dirty="0">
                <a:solidFill>
                  <a:srgbClr val="00005E"/>
                </a:solidFill>
              </a:rPr>
              <a:t>[Headline] │ [Category]</a:t>
            </a:r>
          </a:p>
        </p:txBody>
      </p:sp>
      <p:sp>
        <p:nvSpPr>
          <p:cNvPr id="12" name="Rectangle 11">
            <a:extLst>
              <a:ext uri="{FF2B5EF4-FFF2-40B4-BE49-F238E27FC236}">
                <a16:creationId xmlns:a16="http://schemas.microsoft.com/office/drawing/2014/main" id="{14CA6A41-E9C2-473C-8191-29A85067AF28}"/>
              </a:ext>
            </a:extLst>
          </p:cNvPr>
          <p:cNvSpPr/>
          <p:nvPr userDrawn="1"/>
        </p:nvSpPr>
        <p:spPr>
          <a:xfrm>
            <a:off x="6217025" y="1331295"/>
            <a:ext cx="5326613" cy="2267476"/>
          </a:xfrm>
          <a:prstGeom prst="rect">
            <a:avLst/>
          </a:prstGeom>
          <a:noFill/>
          <a:ln w="952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71" tIns="45685" rIns="91371" bIns="45685" numCol="1" spcCol="0" rtlCol="0" fromWordArt="0" anchor="ctr" anchorCtr="0" forceAA="0" compatLnSpc="1">
            <a:prstTxWarp prst="textNoShape">
              <a:avLst/>
            </a:prstTxWarp>
            <a:noAutofit/>
          </a:bodyPr>
          <a:lstStyle/>
          <a:p>
            <a:pPr>
              <a:buClr>
                <a:prstClr val="black"/>
              </a:buClr>
              <a:defRPr/>
            </a:pPr>
            <a:endParaRPr lang="en-US" sz="1000" b="0" dirty="0">
              <a:solidFill>
                <a:prstClr val="black"/>
              </a:solidFill>
            </a:endParaRPr>
          </a:p>
        </p:txBody>
      </p:sp>
      <p:sp>
        <p:nvSpPr>
          <p:cNvPr id="13" name="Rectangle 12">
            <a:extLst>
              <a:ext uri="{FF2B5EF4-FFF2-40B4-BE49-F238E27FC236}">
                <a16:creationId xmlns:a16="http://schemas.microsoft.com/office/drawing/2014/main" id="{EBFA3EAC-01A1-48F9-9E63-E884D2719F4F}"/>
              </a:ext>
            </a:extLst>
          </p:cNvPr>
          <p:cNvSpPr/>
          <p:nvPr userDrawn="1"/>
        </p:nvSpPr>
        <p:spPr>
          <a:xfrm>
            <a:off x="6214683" y="3814724"/>
            <a:ext cx="5326613" cy="2267475"/>
          </a:xfrm>
          <a:prstGeom prst="rect">
            <a:avLst/>
          </a:prstGeom>
          <a:noFill/>
          <a:ln w="952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71" tIns="45685" rIns="91371" bIns="45685" numCol="1" spcCol="0" rtlCol="0" fromWordArt="0" anchor="ctr" anchorCtr="0" forceAA="0" compatLnSpc="1">
            <a:prstTxWarp prst="textNoShape">
              <a:avLst/>
            </a:prstTxWarp>
            <a:noAutofit/>
          </a:bodyPr>
          <a:lstStyle/>
          <a:p>
            <a:pPr>
              <a:buClr>
                <a:prstClr val="black"/>
              </a:buClr>
              <a:defRPr/>
            </a:pPr>
            <a:endParaRPr lang="en-US" sz="1000" b="0" dirty="0">
              <a:solidFill>
                <a:prstClr val="black"/>
              </a:solidFill>
            </a:endParaRPr>
          </a:p>
        </p:txBody>
      </p:sp>
      <p:sp>
        <p:nvSpPr>
          <p:cNvPr id="14" name="Rectangle 13">
            <a:extLst>
              <a:ext uri="{FF2B5EF4-FFF2-40B4-BE49-F238E27FC236}">
                <a16:creationId xmlns:a16="http://schemas.microsoft.com/office/drawing/2014/main" id="{F2BA0F5F-06CB-4450-816C-628FDB38C29B}"/>
              </a:ext>
            </a:extLst>
          </p:cNvPr>
          <p:cNvSpPr/>
          <p:nvPr userDrawn="1"/>
        </p:nvSpPr>
        <p:spPr>
          <a:xfrm>
            <a:off x="647831" y="1331296"/>
            <a:ext cx="5326613" cy="251942"/>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71" tIns="45685" rIns="91371" bIns="45685" numCol="1" spcCol="0" rtlCol="0" fromWordArt="0" anchor="ctr" anchorCtr="0" forceAA="0" compatLnSpc="1">
            <a:prstTxWarp prst="textNoShape">
              <a:avLst/>
            </a:prstTxWarp>
            <a:noAutofit/>
          </a:bodyPr>
          <a:lstStyle/>
          <a:p>
            <a:pPr algn="ctr">
              <a:buClr>
                <a:prstClr val="black"/>
              </a:buClr>
              <a:defRPr/>
            </a:pPr>
            <a:r>
              <a:rPr lang="en-US" sz="1200" b="0" dirty="0">
                <a:solidFill>
                  <a:prstClr val="white"/>
                </a:solidFill>
              </a:rPr>
              <a:t>Click to edit…</a:t>
            </a:r>
          </a:p>
        </p:txBody>
      </p:sp>
      <p:sp>
        <p:nvSpPr>
          <p:cNvPr id="15" name="Rectangle 14">
            <a:extLst>
              <a:ext uri="{FF2B5EF4-FFF2-40B4-BE49-F238E27FC236}">
                <a16:creationId xmlns:a16="http://schemas.microsoft.com/office/drawing/2014/main" id="{4D653E1B-2324-4BDB-AF62-05756F37D5C0}"/>
              </a:ext>
            </a:extLst>
          </p:cNvPr>
          <p:cNvSpPr/>
          <p:nvPr userDrawn="1"/>
        </p:nvSpPr>
        <p:spPr>
          <a:xfrm>
            <a:off x="647831" y="1331296"/>
            <a:ext cx="5326613" cy="4750900"/>
          </a:xfrm>
          <a:prstGeom prst="rect">
            <a:avLst/>
          </a:prstGeom>
          <a:noFill/>
          <a:ln w="127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71" tIns="45685" rIns="91371" bIns="45685" numCol="1" spcCol="0" rtlCol="0" fromWordArt="0" anchor="ctr" anchorCtr="0" forceAA="0" compatLnSpc="1">
            <a:prstTxWarp prst="textNoShape">
              <a:avLst/>
            </a:prstTxWarp>
            <a:noAutofit/>
          </a:bodyPr>
          <a:lstStyle/>
          <a:p>
            <a:pPr>
              <a:buClr>
                <a:prstClr val="black"/>
              </a:buClr>
              <a:defRPr/>
            </a:pPr>
            <a:endParaRPr lang="en-US" sz="1000" b="0" dirty="0">
              <a:solidFill>
                <a:prstClr val="black"/>
              </a:solidFill>
            </a:endParaRPr>
          </a:p>
        </p:txBody>
      </p:sp>
      <p:sp>
        <p:nvSpPr>
          <p:cNvPr id="33" name="Text Box 6">
            <a:extLst>
              <a:ext uri="{FF2B5EF4-FFF2-40B4-BE49-F238E27FC236}">
                <a16:creationId xmlns:a16="http://schemas.microsoft.com/office/drawing/2014/main" id="{84A5E05B-02D7-4DFC-9B63-6ECEAF30DA17}"/>
              </a:ext>
            </a:extLst>
          </p:cNvPr>
          <p:cNvSpPr txBox="1">
            <a:spLocks noChangeArrowheads="1"/>
          </p:cNvSpPr>
          <p:nvPr userDrawn="1"/>
        </p:nvSpPr>
        <p:spPr bwMode="auto">
          <a:xfrm>
            <a:off x="2820418" y="5876086"/>
            <a:ext cx="3165801" cy="2021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108772" tIns="54385" rIns="108772" bIns="54385">
            <a:spAutoFit/>
          </a:bodyPr>
          <a:lstStyle>
            <a:lvl1pPr eaLnBrk="0" hangingPunct="0">
              <a:defRPr sz="2000">
                <a:solidFill>
                  <a:schemeClr val="tx1"/>
                </a:solidFill>
                <a:latin typeface="Arial" charset="0"/>
                <a:cs typeface="Arial" charset="0"/>
              </a:defRPr>
            </a:lvl1pPr>
            <a:lvl2pPr marL="742950" indent="-285750" eaLnBrk="0" hangingPunct="0">
              <a:defRPr sz="2000">
                <a:solidFill>
                  <a:schemeClr val="tx1"/>
                </a:solidFill>
                <a:latin typeface="Arial" charset="0"/>
                <a:cs typeface="Arial" charset="0"/>
              </a:defRPr>
            </a:lvl2pPr>
            <a:lvl3pPr marL="1143000" indent="-228600" eaLnBrk="0" hangingPunct="0">
              <a:defRPr sz="2000">
                <a:solidFill>
                  <a:schemeClr val="tx1"/>
                </a:solidFill>
                <a:latin typeface="Arial" charset="0"/>
                <a:cs typeface="Arial" charset="0"/>
              </a:defRPr>
            </a:lvl3pPr>
            <a:lvl4pPr marL="1600200" indent="-228600" eaLnBrk="0" hangingPunct="0">
              <a:defRPr sz="2000">
                <a:solidFill>
                  <a:schemeClr val="tx1"/>
                </a:solidFill>
                <a:latin typeface="Arial" charset="0"/>
                <a:cs typeface="Arial" charset="0"/>
              </a:defRPr>
            </a:lvl4pPr>
            <a:lvl5pPr marL="2057400" indent="-228600" eaLnBrk="0" hangingPunct="0">
              <a:defRPr sz="2000">
                <a:solidFill>
                  <a:schemeClr val="tx1"/>
                </a:solidFill>
                <a:latin typeface="Arial" charset="0"/>
                <a:cs typeface="Arial" charset="0"/>
              </a:defRPr>
            </a:lvl5pPr>
            <a:lvl6pPr marL="2514600" indent="-228600" eaLnBrk="0" fontAlgn="base" hangingPunct="0">
              <a:spcBef>
                <a:spcPct val="0"/>
              </a:spcBef>
              <a:spcAft>
                <a:spcPct val="0"/>
              </a:spcAft>
              <a:defRPr sz="2000">
                <a:solidFill>
                  <a:schemeClr val="tx1"/>
                </a:solidFill>
                <a:latin typeface="Arial" charset="0"/>
                <a:cs typeface="Arial" charset="0"/>
              </a:defRPr>
            </a:lvl6pPr>
            <a:lvl7pPr marL="2971800" indent="-228600" eaLnBrk="0" fontAlgn="base" hangingPunct="0">
              <a:spcBef>
                <a:spcPct val="0"/>
              </a:spcBef>
              <a:spcAft>
                <a:spcPct val="0"/>
              </a:spcAft>
              <a:defRPr sz="2000">
                <a:solidFill>
                  <a:schemeClr val="tx1"/>
                </a:solidFill>
                <a:latin typeface="Arial" charset="0"/>
                <a:cs typeface="Arial" charset="0"/>
              </a:defRPr>
            </a:lvl7pPr>
            <a:lvl8pPr marL="3429000" indent="-228600" eaLnBrk="0" fontAlgn="base" hangingPunct="0">
              <a:spcBef>
                <a:spcPct val="0"/>
              </a:spcBef>
              <a:spcAft>
                <a:spcPct val="0"/>
              </a:spcAft>
              <a:defRPr sz="2000">
                <a:solidFill>
                  <a:schemeClr val="tx1"/>
                </a:solidFill>
                <a:latin typeface="Arial" charset="0"/>
                <a:cs typeface="Arial" charset="0"/>
              </a:defRPr>
            </a:lvl8pPr>
            <a:lvl9pPr marL="3886200" indent="-228600" eaLnBrk="0" fontAlgn="base" hangingPunct="0">
              <a:spcBef>
                <a:spcPct val="0"/>
              </a:spcBef>
              <a:spcAft>
                <a:spcPct val="0"/>
              </a:spcAft>
              <a:defRPr sz="2000">
                <a:solidFill>
                  <a:schemeClr val="tx1"/>
                </a:solidFill>
                <a:latin typeface="Arial" charset="0"/>
                <a:cs typeface="Arial" charset="0"/>
              </a:defRPr>
            </a:lvl9pPr>
          </a:lstStyle>
          <a:p>
            <a:pPr algn="r" defTabSz="913486" eaLnBrk="1" hangingPunct="1">
              <a:spcBef>
                <a:spcPct val="50000"/>
              </a:spcBef>
              <a:buClrTx/>
            </a:pPr>
            <a:r>
              <a:rPr lang="en-US" sz="600" b="0" i="1" dirty="0" err="1">
                <a:solidFill>
                  <a:prstClr val="black"/>
                </a:solidFill>
              </a:rPr>
              <a:t>Kilde</a:t>
            </a:r>
            <a:r>
              <a:rPr lang="en-US" sz="600" b="0" i="1" dirty="0">
                <a:solidFill>
                  <a:prstClr val="black"/>
                </a:solidFill>
              </a:rPr>
              <a:t>: Thomson Reuters / Nordea</a:t>
            </a:r>
          </a:p>
        </p:txBody>
      </p:sp>
      <p:sp>
        <p:nvSpPr>
          <p:cNvPr id="34" name="Text Box 6">
            <a:extLst>
              <a:ext uri="{FF2B5EF4-FFF2-40B4-BE49-F238E27FC236}">
                <a16:creationId xmlns:a16="http://schemas.microsoft.com/office/drawing/2014/main" id="{824A3DD0-5638-4DDA-AF36-5A2607C40877}"/>
              </a:ext>
            </a:extLst>
          </p:cNvPr>
          <p:cNvSpPr txBox="1">
            <a:spLocks noChangeArrowheads="1"/>
          </p:cNvSpPr>
          <p:nvPr userDrawn="1"/>
        </p:nvSpPr>
        <p:spPr bwMode="auto">
          <a:xfrm>
            <a:off x="8372064" y="5876086"/>
            <a:ext cx="3165801" cy="2021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108772" tIns="54385" rIns="108772" bIns="54385">
            <a:spAutoFit/>
          </a:bodyPr>
          <a:lstStyle>
            <a:lvl1pPr eaLnBrk="0" hangingPunct="0">
              <a:defRPr sz="2000">
                <a:solidFill>
                  <a:schemeClr val="tx1"/>
                </a:solidFill>
                <a:latin typeface="Arial" charset="0"/>
                <a:cs typeface="Arial" charset="0"/>
              </a:defRPr>
            </a:lvl1pPr>
            <a:lvl2pPr marL="742950" indent="-285750" eaLnBrk="0" hangingPunct="0">
              <a:defRPr sz="2000">
                <a:solidFill>
                  <a:schemeClr val="tx1"/>
                </a:solidFill>
                <a:latin typeface="Arial" charset="0"/>
                <a:cs typeface="Arial" charset="0"/>
              </a:defRPr>
            </a:lvl2pPr>
            <a:lvl3pPr marL="1143000" indent="-228600" eaLnBrk="0" hangingPunct="0">
              <a:defRPr sz="2000">
                <a:solidFill>
                  <a:schemeClr val="tx1"/>
                </a:solidFill>
                <a:latin typeface="Arial" charset="0"/>
                <a:cs typeface="Arial" charset="0"/>
              </a:defRPr>
            </a:lvl3pPr>
            <a:lvl4pPr marL="1600200" indent="-228600" eaLnBrk="0" hangingPunct="0">
              <a:defRPr sz="2000">
                <a:solidFill>
                  <a:schemeClr val="tx1"/>
                </a:solidFill>
                <a:latin typeface="Arial" charset="0"/>
                <a:cs typeface="Arial" charset="0"/>
              </a:defRPr>
            </a:lvl4pPr>
            <a:lvl5pPr marL="2057400" indent="-228600" eaLnBrk="0" hangingPunct="0">
              <a:defRPr sz="2000">
                <a:solidFill>
                  <a:schemeClr val="tx1"/>
                </a:solidFill>
                <a:latin typeface="Arial" charset="0"/>
                <a:cs typeface="Arial" charset="0"/>
              </a:defRPr>
            </a:lvl5pPr>
            <a:lvl6pPr marL="2514600" indent="-228600" eaLnBrk="0" fontAlgn="base" hangingPunct="0">
              <a:spcBef>
                <a:spcPct val="0"/>
              </a:spcBef>
              <a:spcAft>
                <a:spcPct val="0"/>
              </a:spcAft>
              <a:defRPr sz="2000">
                <a:solidFill>
                  <a:schemeClr val="tx1"/>
                </a:solidFill>
                <a:latin typeface="Arial" charset="0"/>
                <a:cs typeface="Arial" charset="0"/>
              </a:defRPr>
            </a:lvl6pPr>
            <a:lvl7pPr marL="2971800" indent="-228600" eaLnBrk="0" fontAlgn="base" hangingPunct="0">
              <a:spcBef>
                <a:spcPct val="0"/>
              </a:spcBef>
              <a:spcAft>
                <a:spcPct val="0"/>
              </a:spcAft>
              <a:defRPr sz="2000">
                <a:solidFill>
                  <a:schemeClr val="tx1"/>
                </a:solidFill>
                <a:latin typeface="Arial" charset="0"/>
                <a:cs typeface="Arial" charset="0"/>
              </a:defRPr>
            </a:lvl7pPr>
            <a:lvl8pPr marL="3429000" indent="-228600" eaLnBrk="0" fontAlgn="base" hangingPunct="0">
              <a:spcBef>
                <a:spcPct val="0"/>
              </a:spcBef>
              <a:spcAft>
                <a:spcPct val="0"/>
              </a:spcAft>
              <a:defRPr sz="2000">
                <a:solidFill>
                  <a:schemeClr val="tx1"/>
                </a:solidFill>
                <a:latin typeface="Arial" charset="0"/>
                <a:cs typeface="Arial" charset="0"/>
              </a:defRPr>
            </a:lvl8pPr>
            <a:lvl9pPr marL="3886200" indent="-228600" eaLnBrk="0" fontAlgn="base" hangingPunct="0">
              <a:spcBef>
                <a:spcPct val="0"/>
              </a:spcBef>
              <a:spcAft>
                <a:spcPct val="0"/>
              </a:spcAft>
              <a:defRPr sz="2000">
                <a:solidFill>
                  <a:schemeClr val="tx1"/>
                </a:solidFill>
                <a:latin typeface="Arial" charset="0"/>
                <a:cs typeface="Arial" charset="0"/>
              </a:defRPr>
            </a:lvl9pPr>
          </a:lstStyle>
          <a:p>
            <a:pPr algn="r" defTabSz="913486" eaLnBrk="1" hangingPunct="1">
              <a:spcBef>
                <a:spcPct val="50000"/>
              </a:spcBef>
              <a:buClrTx/>
            </a:pPr>
            <a:r>
              <a:rPr lang="en-US" sz="600" b="0" i="1" dirty="0" err="1">
                <a:solidFill>
                  <a:prstClr val="black"/>
                </a:solidFill>
              </a:rPr>
              <a:t>Kilde</a:t>
            </a:r>
            <a:r>
              <a:rPr lang="en-US" sz="600" b="0" i="1" dirty="0">
                <a:solidFill>
                  <a:prstClr val="black"/>
                </a:solidFill>
              </a:rPr>
              <a:t>: Thomson Reuters / Nordea</a:t>
            </a:r>
          </a:p>
        </p:txBody>
      </p:sp>
      <p:sp>
        <p:nvSpPr>
          <p:cNvPr id="35" name="Text Box 6">
            <a:extLst>
              <a:ext uri="{FF2B5EF4-FFF2-40B4-BE49-F238E27FC236}">
                <a16:creationId xmlns:a16="http://schemas.microsoft.com/office/drawing/2014/main" id="{2E7FC11C-3D18-426B-AD05-0B5F43F2EC36}"/>
              </a:ext>
            </a:extLst>
          </p:cNvPr>
          <p:cNvSpPr txBox="1">
            <a:spLocks noChangeArrowheads="1"/>
          </p:cNvSpPr>
          <p:nvPr userDrawn="1"/>
        </p:nvSpPr>
        <p:spPr bwMode="auto">
          <a:xfrm>
            <a:off x="8372063" y="3429001"/>
            <a:ext cx="3165801" cy="2021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108772" tIns="54385" rIns="108772" bIns="54385">
            <a:spAutoFit/>
          </a:bodyPr>
          <a:lstStyle>
            <a:lvl1pPr eaLnBrk="0" hangingPunct="0">
              <a:defRPr sz="2000">
                <a:solidFill>
                  <a:schemeClr val="tx1"/>
                </a:solidFill>
                <a:latin typeface="Arial" charset="0"/>
                <a:cs typeface="Arial" charset="0"/>
              </a:defRPr>
            </a:lvl1pPr>
            <a:lvl2pPr marL="742950" indent="-285750" eaLnBrk="0" hangingPunct="0">
              <a:defRPr sz="2000">
                <a:solidFill>
                  <a:schemeClr val="tx1"/>
                </a:solidFill>
                <a:latin typeface="Arial" charset="0"/>
                <a:cs typeface="Arial" charset="0"/>
              </a:defRPr>
            </a:lvl2pPr>
            <a:lvl3pPr marL="1143000" indent="-228600" eaLnBrk="0" hangingPunct="0">
              <a:defRPr sz="2000">
                <a:solidFill>
                  <a:schemeClr val="tx1"/>
                </a:solidFill>
                <a:latin typeface="Arial" charset="0"/>
                <a:cs typeface="Arial" charset="0"/>
              </a:defRPr>
            </a:lvl3pPr>
            <a:lvl4pPr marL="1600200" indent="-228600" eaLnBrk="0" hangingPunct="0">
              <a:defRPr sz="2000">
                <a:solidFill>
                  <a:schemeClr val="tx1"/>
                </a:solidFill>
                <a:latin typeface="Arial" charset="0"/>
                <a:cs typeface="Arial" charset="0"/>
              </a:defRPr>
            </a:lvl4pPr>
            <a:lvl5pPr marL="2057400" indent="-228600" eaLnBrk="0" hangingPunct="0">
              <a:defRPr sz="2000">
                <a:solidFill>
                  <a:schemeClr val="tx1"/>
                </a:solidFill>
                <a:latin typeface="Arial" charset="0"/>
                <a:cs typeface="Arial" charset="0"/>
              </a:defRPr>
            </a:lvl5pPr>
            <a:lvl6pPr marL="2514600" indent="-228600" eaLnBrk="0" fontAlgn="base" hangingPunct="0">
              <a:spcBef>
                <a:spcPct val="0"/>
              </a:spcBef>
              <a:spcAft>
                <a:spcPct val="0"/>
              </a:spcAft>
              <a:defRPr sz="2000">
                <a:solidFill>
                  <a:schemeClr val="tx1"/>
                </a:solidFill>
                <a:latin typeface="Arial" charset="0"/>
                <a:cs typeface="Arial" charset="0"/>
              </a:defRPr>
            </a:lvl6pPr>
            <a:lvl7pPr marL="2971800" indent="-228600" eaLnBrk="0" fontAlgn="base" hangingPunct="0">
              <a:spcBef>
                <a:spcPct val="0"/>
              </a:spcBef>
              <a:spcAft>
                <a:spcPct val="0"/>
              </a:spcAft>
              <a:defRPr sz="2000">
                <a:solidFill>
                  <a:schemeClr val="tx1"/>
                </a:solidFill>
                <a:latin typeface="Arial" charset="0"/>
                <a:cs typeface="Arial" charset="0"/>
              </a:defRPr>
            </a:lvl7pPr>
            <a:lvl8pPr marL="3429000" indent="-228600" eaLnBrk="0" fontAlgn="base" hangingPunct="0">
              <a:spcBef>
                <a:spcPct val="0"/>
              </a:spcBef>
              <a:spcAft>
                <a:spcPct val="0"/>
              </a:spcAft>
              <a:defRPr sz="2000">
                <a:solidFill>
                  <a:schemeClr val="tx1"/>
                </a:solidFill>
                <a:latin typeface="Arial" charset="0"/>
                <a:cs typeface="Arial" charset="0"/>
              </a:defRPr>
            </a:lvl8pPr>
            <a:lvl9pPr marL="3886200" indent="-228600" eaLnBrk="0" fontAlgn="base" hangingPunct="0">
              <a:spcBef>
                <a:spcPct val="0"/>
              </a:spcBef>
              <a:spcAft>
                <a:spcPct val="0"/>
              </a:spcAft>
              <a:defRPr sz="2000">
                <a:solidFill>
                  <a:schemeClr val="tx1"/>
                </a:solidFill>
                <a:latin typeface="Arial" charset="0"/>
                <a:cs typeface="Arial" charset="0"/>
              </a:defRPr>
            </a:lvl9pPr>
          </a:lstStyle>
          <a:p>
            <a:pPr algn="r" defTabSz="913486" eaLnBrk="1" hangingPunct="1">
              <a:spcBef>
                <a:spcPct val="50000"/>
              </a:spcBef>
              <a:buClrTx/>
            </a:pPr>
            <a:r>
              <a:rPr lang="en-US" sz="600" b="0" i="1" dirty="0" err="1">
                <a:solidFill>
                  <a:prstClr val="black"/>
                </a:solidFill>
              </a:rPr>
              <a:t>Kilde</a:t>
            </a:r>
            <a:r>
              <a:rPr lang="en-US" sz="600" b="0" i="1" dirty="0">
                <a:solidFill>
                  <a:prstClr val="black"/>
                </a:solidFill>
              </a:rPr>
              <a:t>: Thomson Reuters / Nordea</a:t>
            </a:r>
          </a:p>
        </p:txBody>
      </p:sp>
    </p:spTree>
    <p:extLst>
      <p:ext uri="{BB962C8B-B14F-4D97-AF65-F5344CB8AC3E}">
        <p14:creationId xmlns:p14="http://schemas.microsoft.com/office/powerpoint/2010/main" val="640725357"/>
      </p:ext>
    </p:extLst>
  </p:cSld>
  <p:clrMapOvr>
    <a:masterClrMapping/>
  </p:clrMapOvr>
  <p:hf hdr="0" ftr="0" dt="0"/>
</p:sldLayout>
</file>

<file path=ppt/slideLayouts/slideLayout437.xml><?xml version="1.0" encoding="utf-8"?>
<p:sldLayout xmlns:a="http://schemas.openxmlformats.org/drawingml/2006/main" xmlns:r="http://schemas.openxmlformats.org/officeDocument/2006/relationships" xmlns:p="http://schemas.openxmlformats.org/presentationml/2006/main" preserve="1" userDrawn="1">
  <p:cSld name="5_Title">
    <p:spTree>
      <p:nvGrpSpPr>
        <p:cNvPr id="1" name=""/>
        <p:cNvGrpSpPr/>
        <p:nvPr/>
      </p:nvGrpSpPr>
      <p:grpSpPr>
        <a:xfrm>
          <a:off x="0" y="0"/>
          <a:ext cx="0" cy="0"/>
          <a:chOff x="0" y="0"/>
          <a:chExt cx="0" cy="0"/>
        </a:xfrm>
      </p:grpSpPr>
      <p:sp>
        <p:nvSpPr>
          <p:cNvPr id="12" name="Rectangle 11">
            <a:extLst>
              <a:ext uri="{FF2B5EF4-FFF2-40B4-BE49-F238E27FC236}">
                <a16:creationId xmlns:a16="http://schemas.microsoft.com/office/drawing/2014/main" id="{728B2F71-A4C6-4EC5-852E-882CD6DC8BA5}"/>
              </a:ext>
            </a:extLst>
          </p:cNvPr>
          <p:cNvSpPr/>
          <p:nvPr userDrawn="1"/>
        </p:nvSpPr>
        <p:spPr>
          <a:xfrm>
            <a:off x="647834" y="1331296"/>
            <a:ext cx="5326612" cy="251942"/>
          </a:xfrm>
          <a:prstGeom prst="rect">
            <a:avLst/>
          </a:prstGeom>
          <a:solidFill>
            <a:schemeClr val="tx2"/>
          </a:solidFill>
          <a:ln w="9525">
            <a:solidFill>
              <a:srgbClr val="00005E"/>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71" tIns="45685" rIns="91371" bIns="45685" numCol="1" spcCol="0" rtlCol="0" fromWordArt="0" anchor="ctr" anchorCtr="0" forceAA="0" compatLnSpc="1">
            <a:prstTxWarp prst="textNoShape">
              <a:avLst/>
            </a:prstTxWarp>
            <a:noAutofit/>
          </a:bodyPr>
          <a:lstStyle/>
          <a:p>
            <a:pPr algn="ctr">
              <a:buClr>
                <a:prstClr val="black"/>
              </a:buClr>
              <a:defRPr/>
            </a:pPr>
            <a:r>
              <a:rPr lang="en-US" sz="1200" dirty="0">
                <a:solidFill>
                  <a:schemeClr val="bg1"/>
                </a:solidFill>
              </a:rPr>
              <a:t>Click to edit…</a:t>
            </a:r>
          </a:p>
        </p:txBody>
      </p:sp>
      <p:cxnSp>
        <p:nvCxnSpPr>
          <p:cNvPr id="4" name="Straight Connector 3">
            <a:extLst>
              <a:ext uri="{FF2B5EF4-FFF2-40B4-BE49-F238E27FC236}">
                <a16:creationId xmlns:a16="http://schemas.microsoft.com/office/drawing/2014/main" id="{B57B00C2-AADE-4B3C-B528-CB0D806AB6D2}"/>
              </a:ext>
            </a:extLst>
          </p:cNvPr>
          <p:cNvCxnSpPr/>
          <p:nvPr userDrawn="1"/>
        </p:nvCxnSpPr>
        <p:spPr>
          <a:xfrm>
            <a:off x="647831" y="6316537"/>
            <a:ext cx="10890764" cy="0"/>
          </a:xfrm>
          <a:prstGeom prst="line">
            <a:avLst/>
          </a:prstGeom>
          <a:ln w="9525">
            <a:solidFill>
              <a:srgbClr val="8B8A8D"/>
            </a:solidFill>
          </a:ln>
        </p:spPr>
        <p:style>
          <a:lnRef idx="1">
            <a:schemeClr val="accent1"/>
          </a:lnRef>
          <a:fillRef idx="0">
            <a:schemeClr val="accent1"/>
          </a:fillRef>
          <a:effectRef idx="0">
            <a:schemeClr val="accent1"/>
          </a:effectRef>
          <a:fontRef idx="minor">
            <a:schemeClr val="tx1"/>
          </a:fontRef>
        </p:style>
      </p:cxnSp>
      <p:cxnSp>
        <p:nvCxnSpPr>
          <p:cNvPr id="6" name="Straight Connector 5">
            <a:extLst>
              <a:ext uri="{FF2B5EF4-FFF2-40B4-BE49-F238E27FC236}">
                <a16:creationId xmlns:a16="http://schemas.microsoft.com/office/drawing/2014/main" id="{D3D548CB-5B69-4CF8-90B0-632EAD7D6205}"/>
              </a:ext>
            </a:extLst>
          </p:cNvPr>
          <p:cNvCxnSpPr>
            <a:cxnSpLocks/>
          </p:cNvCxnSpPr>
          <p:nvPr userDrawn="1"/>
        </p:nvCxnSpPr>
        <p:spPr>
          <a:xfrm>
            <a:off x="666879" y="5275603"/>
            <a:ext cx="5254845"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7" name="Text Box 6">
            <a:extLst>
              <a:ext uri="{FF2B5EF4-FFF2-40B4-BE49-F238E27FC236}">
                <a16:creationId xmlns:a16="http://schemas.microsoft.com/office/drawing/2014/main" id="{4BD10D6B-F3AA-4879-8626-F828A715F2CE}"/>
              </a:ext>
            </a:extLst>
          </p:cNvPr>
          <p:cNvSpPr txBox="1">
            <a:spLocks noChangeArrowheads="1"/>
          </p:cNvSpPr>
          <p:nvPr userDrawn="1"/>
        </p:nvSpPr>
        <p:spPr bwMode="auto">
          <a:xfrm>
            <a:off x="8401384" y="5889706"/>
            <a:ext cx="3165801" cy="2021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108772" tIns="54385" rIns="108772" bIns="54385">
            <a:spAutoFit/>
          </a:bodyPr>
          <a:lstStyle>
            <a:lvl1pPr eaLnBrk="0" hangingPunct="0">
              <a:defRPr sz="2000">
                <a:solidFill>
                  <a:schemeClr val="tx1"/>
                </a:solidFill>
                <a:latin typeface="Arial" charset="0"/>
                <a:cs typeface="Arial" charset="0"/>
              </a:defRPr>
            </a:lvl1pPr>
            <a:lvl2pPr marL="742950" indent="-285750" eaLnBrk="0" hangingPunct="0">
              <a:defRPr sz="2000">
                <a:solidFill>
                  <a:schemeClr val="tx1"/>
                </a:solidFill>
                <a:latin typeface="Arial" charset="0"/>
                <a:cs typeface="Arial" charset="0"/>
              </a:defRPr>
            </a:lvl2pPr>
            <a:lvl3pPr marL="1143000" indent="-228600" eaLnBrk="0" hangingPunct="0">
              <a:defRPr sz="2000">
                <a:solidFill>
                  <a:schemeClr val="tx1"/>
                </a:solidFill>
                <a:latin typeface="Arial" charset="0"/>
                <a:cs typeface="Arial" charset="0"/>
              </a:defRPr>
            </a:lvl3pPr>
            <a:lvl4pPr marL="1600200" indent="-228600" eaLnBrk="0" hangingPunct="0">
              <a:defRPr sz="2000">
                <a:solidFill>
                  <a:schemeClr val="tx1"/>
                </a:solidFill>
                <a:latin typeface="Arial" charset="0"/>
                <a:cs typeface="Arial" charset="0"/>
              </a:defRPr>
            </a:lvl4pPr>
            <a:lvl5pPr marL="2057400" indent="-228600" eaLnBrk="0" hangingPunct="0">
              <a:defRPr sz="2000">
                <a:solidFill>
                  <a:schemeClr val="tx1"/>
                </a:solidFill>
                <a:latin typeface="Arial" charset="0"/>
                <a:cs typeface="Arial" charset="0"/>
              </a:defRPr>
            </a:lvl5pPr>
            <a:lvl6pPr marL="2514600" indent="-228600" eaLnBrk="0" fontAlgn="base" hangingPunct="0">
              <a:spcBef>
                <a:spcPct val="0"/>
              </a:spcBef>
              <a:spcAft>
                <a:spcPct val="0"/>
              </a:spcAft>
              <a:defRPr sz="2000">
                <a:solidFill>
                  <a:schemeClr val="tx1"/>
                </a:solidFill>
                <a:latin typeface="Arial" charset="0"/>
                <a:cs typeface="Arial" charset="0"/>
              </a:defRPr>
            </a:lvl6pPr>
            <a:lvl7pPr marL="2971800" indent="-228600" eaLnBrk="0" fontAlgn="base" hangingPunct="0">
              <a:spcBef>
                <a:spcPct val="0"/>
              </a:spcBef>
              <a:spcAft>
                <a:spcPct val="0"/>
              </a:spcAft>
              <a:defRPr sz="2000">
                <a:solidFill>
                  <a:schemeClr val="tx1"/>
                </a:solidFill>
                <a:latin typeface="Arial" charset="0"/>
                <a:cs typeface="Arial" charset="0"/>
              </a:defRPr>
            </a:lvl7pPr>
            <a:lvl8pPr marL="3429000" indent="-228600" eaLnBrk="0" fontAlgn="base" hangingPunct="0">
              <a:spcBef>
                <a:spcPct val="0"/>
              </a:spcBef>
              <a:spcAft>
                <a:spcPct val="0"/>
              </a:spcAft>
              <a:defRPr sz="2000">
                <a:solidFill>
                  <a:schemeClr val="tx1"/>
                </a:solidFill>
                <a:latin typeface="Arial" charset="0"/>
                <a:cs typeface="Arial" charset="0"/>
              </a:defRPr>
            </a:lvl8pPr>
            <a:lvl9pPr marL="3886200" indent="-228600" eaLnBrk="0" fontAlgn="base" hangingPunct="0">
              <a:spcBef>
                <a:spcPct val="0"/>
              </a:spcBef>
              <a:spcAft>
                <a:spcPct val="0"/>
              </a:spcAft>
              <a:defRPr sz="2000">
                <a:solidFill>
                  <a:schemeClr val="tx1"/>
                </a:solidFill>
                <a:latin typeface="Arial" charset="0"/>
                <a:cs typeface="Arial" charset="0"/>
              </a:defRPr>
            </a:lvl9pPr>
          </a:lstStyle>
          <a:p>
            <a:pPr algn="r" defTabSz="913486" eaLnBrk="1" hangingPunct="1">
              <a:spcBef>
                <a:spcPct val="50000"/>
              </a:spcBef>
              <a:buClrTx/>
            </a:pPr>
            <a:r>
              <a:rPr lang="en-US" sz="600" b="0" i="1" dirty="0" err="1">
                <a:solidFill>
                  <a:prstClr val="black"/>
                </a:solidFill>
              </a:rPr>
              <a:t>Kilde</a:t>
            </a:r>
            <a:r>
              <a:rPr lang="en-US" sz="600" b="0" i="1" dirty="0">
                <a:solidFill>
                  <a:prstClr val="black"/>
                </a:solidFill>
              </a:rPr>
              <a:t>: Thomson Reuters / Nordea</a:t>
            </a:r>
          </a:p>
        </p:txBody>
      </p:sp>
      <p:sp>
        <p:nvSpPr>
          <p:cNvPr id="8" name="Rectangle 7">
            <a:extLst>
              <a:ext uri="{FF2B5EF4-FFF2-40B4-BE49-F238E27FC236}">
                <a16:creationId xmlns:a16="http://schemas.microsoft.com/office/drawing/2014/main" id="{AA0477CE-1633-4456-82DC-E59ADB784E72}"/>
              </a:ext>
            </a:extLst>
          </p:cNvPr>
          <p:cNvSpPr/>
          <p:nvPr userDrawn="1"/>
        </p:nvSpPr>
        <p:spPr>
          <a:xfrm>
            <a:off x="647831" y="6376379"/>
            <a:ext cx="3959409" cy="21597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71" tIns="45685" rIns="91371" bIns="45685" numCol="1" spcCol="0" rtlCol="0" fromWordArt="0" anchor="ctr" anchorCtr="0" forceAA="0" compatLnSpc="1">
            <a:prstTxWarp prst="textNoShape">
              <a:avLst/>
            </a:prstTxWarp>
            <a:noAutofit/>
          </a:bodyPr>
          <a:lstStyle/>
          <a:p>
            <a:endParaRPr lang="en-US" sz="1000" b="0" dirty="0">
              <a:solidFill>
                <a:schemeClr val="tx1"/>
              </a:solidFill>
            </a:endParaRPr>
          </a:p>
        </p:txBody>
      </p:sp>
      <p:sp>
        <p:nvSpPr>
          <p:cNvPr id="9" name="Rectangle 8">
            <a:extLst>
              <a:ext uri="{FF2B5EF4-FFF2-40B4-BE49-F238E27FC236}">
                <a16:creationId xmlns:a16="http://schemas.microsoft.com/office/drawing/2014/main" id="{CB760127-F974-4F77-A152-E569830B6953}"/>
              </a:ext>
            </a:extLst>
          </p:cNvPr>
          <p:cNvSpPr/>
          <p:nvPr userDrawn="1"/>
        </p:nvSpPr>
        <p:spPr>
          <a:xfrm>
            <a:off x="6217025" y="1331296"/>
            <a:ext cx="5326612" cy="251942"/>
          </a:xfrm>
          <a:prstGeom prst="rect">
            <a:avLst/>
          </a:prstGeom>
          <a:solidFill>
            <a:schemeClr val="tx2"/>
          </a:solidFill>
          <a:ln w="9525">
            <a:solidFill>
              <a:srgbClr val="00005E"/>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71" tIns="45685" rIns="91371" bIns="45685" numCol="1" spcCol="0" rtlCol="0" fromWordArt="0" anchor="ctr" anchorCtr="0" forceAA="0" compatLnSpc="1">
            <a:prstTxWarp prst="textNoShape">
              <a:avLst/>
            </a:prstTxWarp>
            <a:noAutofit/>
          </a:bodyPr>
          <a:lstStyle/>
          <a:p>
            <a:pPr algn="ctr">
              <a:buClr>
                <a:prstClr val="black"/>
              </a:buClr>
              <a:defRPr/>
            </a:pPr>
            <a:r>
              <a:rPr lang="en-US" sz="1200" dirty="0">
                <a:solidFill>
                  <a:schemeClr val="bg1"/>
                </a:solidFill>
              </a:rPr>
              <a:t>Click to edit…</a:t>
            </a:r>
          </a:p>
        </p:txBody>
      </p:sp>
      <p:sp>
        <p:nvSpPr>
          <p:cNvPr id="10" name="Rectangle 9">
            <a:extLst>
              <a:ext uri="{FF2B5EF4-FFF2-40B4-BE49-F238E27FC236}">
                <a16:creationId xmlns:a16="http://schemas.microsoft.com/office/drawing/2014/main" id="{198DBC43-0E24-4E11-B556-D81169255C96}"/>
              </a:ext>
            </a:extLst>
          </p:cNvPr>
          <p:cNvSpPr/>
          <p:nvPr userDrawn="1"/>
        </p:nvSpPr>
        <p:spPr>
          <a:xfrm>
            <a:off x="6217025" y="1331296"/>
            <a:ext cx="5326613" cy="4750900"/>
          </a:xfrm>
          <a:prstGeom prst="rect">
            <a:avLst/>
          </a:prstGeom>
          <a:noFill/>
          <a:ln w="127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71" tIns="45685" rIns="91371" bIns="45685" numCol="1" spcCol="0" rtlCol="0" fromWordArt="0" anchor="ctr" anchorCtr="0" forceAA="0" compatLnSpc="1">
            <a:prstTxWarp prst="textNoShape">
              <a:avLst/>
            </a:prstTxWarp>
            <a:noAutofit/>
          </a:bodyPr>
          <a:lstStyle/>
          <a:p>
            <a:pPr>
              <a:buClr>
                <a:prstClr val="black"/>
              </a:buClr>
              <a:defRPr/>
            </a:pPr>
            <a:endParaRPr lang="en-US" sz="1000" b="0" dirty="0">
              <a:solidFill>
                <a:prstClr val="black"/>
              </a:solidFill>
            </a:endParaRPr>
          </a:p>
        </p:txBody>
      </p:sp>
      <p:sp>
        <p:nvSpPr>
          <p:cNvPr id="11" name="Rectangle 10">
            <a:extLst>
              <a:ext uri="{FF2B5EF4-FFF2-40B4-BE49-F238E27FC236}">
                <a16:creationId xmlns:a16="http://schemas.microsoft.com/office/drawing/2014/main" id="{1AE90911-D294-42C0-9F18-602AC15A8A32}"/>
              </a:ext>
            </a:extLst>
          </p:cNvPr>
          <p:cNvSpPr/>
          <p:nvPr userDrawn="1"/>
        </p:nvSpPr>
        <p:spPr>
          <a:xfrm>
            <a:off x="647830" y="1327192"/>
            <a:ext cx="5326613" cy="4750900"/>
          </a:xfrm>
          <a:prstGeom prst="rect">
            <a:avLst/>
          </a:prstGeom>
          <a:noFill/>
          <a:ln w="127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71" tIns="45685" rIns="91371" bIns="45685" numCol="1" spcCol="0" rtlCol="0" fromWordArt="0" anchor="ctr" anchorCtr="0" forceAA="0" compatLnSpc="1">
            <a:prstTxWarp prst="textNoShape">
              <a:avLst/>
            </a:prstTxWarp>
            <a:noAutofit/>
          </a:bodyPr>
          <a:lstStyle/>
          <a:p>
            <a:pPr>
              <a:buClr>
                <a:prstClr val="black"/>
              </a:buClr>
              <a:defRPr/>
            </a:pPr>
            <a:endParaRPr lang="en-US" sz="1000" b="0" dirty="0">
              <a:solidFill>
                <a:prstClr val="black"/>
              </a:solidFill>
            </a:endParaRPr>
          </a:p>
        </p:txBody>
      </p:sp>
      <p:sp>
        <p:nvSpPr>
          <p:cNvPr id="13" name="Text Box 6">
            <a:extLst>
              <a:ext uri="{FF2B5EF4-FFF2-40B4-BE49-F238E27FC236}">
                <a16:creationId xmlns:a16="http://schemas.microsoft.com/office/drawing/2014/main" id="{44CCAF63-CB6F-471E-91BC-F93B4C1C52D7}"/>
              </a:ext>
            </a:extLst>
          </p:cNvPr>
          <p:cNvSpPr txBox="1">
            <a:spLocks noChangeArrowheads="1"/>
          </p:cNvSpPr>
          <p:nvPr userDrawn="1"/>
        </p:nvSpPr>
        <p:spPr bwMode="auto">
          <a:xfrm>
            <a:off x="2820418" y="5876086"/>
            <a:ext cx="3165801" cy="2021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108772" tIns="54385" rIns="108772" bIns="54385">
            <a:spAutoFit/>
          </a:bodyPr>
          <a:lstStyle>
            <a:lvl1pPr eaLnBrk="0" hangingPunct="0">
              <a:defRPr sz="2000">
                <a:solidFill>
                  <a:schemeClr val="tx1"/>
                </a:solidFill>
                <a:latin typeface="Arial" charset="0"/>
                <a:cs typeface="Arial" charset="0"/>
              </a:defRPr>
            </a:lvl1pPr>
            <a:lvl2pPr marL="742950" indent="-285750" eaLnBrk="0" hangingPunct="0">
              <a:defRPr sz="2000">
                <a:solidFill>
                  <a:schemeClr val="tx1"/>
                </a:solidFill>
                <a:latin typeface="Arial" charset="0"/>
                <a:cs typeface="Arial" charset="0"/>
              </a:defRPr>
            </a:lvl2pPr>
            <a:lvl3pPr marL="1143000" indent="-228600" eaLnBrk="0" hangingPunct="0">
              <a:defRPr sz="2000">
                <a:solidFill>
                  <a:schemeClr val="tx1"/>
                </a:solidFill>
                <a:latin typeface="Arial" charset="0"/>
                <a:cs typeface="Arial" charset="0"/>
              </a:defRPr>
            </a:lvl3pPr>
            <a:lvl4pPr marL="1600200" indent="-228600" eaLnBrk="0" hangingPunct="0">
              <a:defRPr sz="2000">
                <a:solidFill>
                  <a:schemeClr val="tx1"/>
                </a:solidFill>
                <a:latin typeface="Arial" charset="0"/>
                <a:cs typeface="Arial" charset="0"/>
              </a:defRPr>
            </a:lvl4pPr>
            <a:lvl5pPr marL="2057400" indent="-228600" eaLnBrk="0" hangingPunct="0">
              <a:defRPr sz="2000">
                <a:solidFill>
                  <a:schemeClr val="tx1"/>
                </a:solidFill>
                <a:latin typeface="Arial" charset="0"/>
                <a:cs typeface="Arial" charset="0"/>
              </a:defRPr>
            </a:lvl5pPr>
            <a:lvl6pPr marL="2514600" indent="-228600" eaLnBrk="0" fontAlgn="base" hangingPunct="0">
              <a:spcBef>
                <a:spcPct val="0"/>
              </a:spcBef>
              <a:spcAft>
                <a:spcPct val="0"/>
              </a:spcAft>
              <a:defRPr sz="2000">
                <a:solidFill>
                  <a:schemeClr val="tx1"/>
                </a:solidFill>
                <a:latin typeface="Arial" charset="0"/>
                <a:cs typeface="Arial" charset="0"/>
              </a:defRPr>
            </a:lvl6pPr>
            <a:lvl7pPr marL="2971800" indent="-228600" eaLnBrk="0" fontAlgn="base" hangingPunct="0">
              <a:spcBef>
                <a:spcPct val="0"/>
              </a:spcBef>
              <a:spcAft>
                <a:spcPct val="0"/>
              </a:spcAft>
              <a:defRPr sz="2000">
                <a:solidFill>
                  <a:schemeClr val="tx1"/>
                </a:solidFill>
                <a:latin typeface="Arial" charset="0"/>
                <a:cs typeface="Arial" charset="0"/>
              </a:defRPr>
            </a:lvl7pPr>
            <a:lvl8pPr marL="3429000" indent="-228600" eaLnBrk="0" fontAlgn="base" hangingPunct="0">
              <a:spcBef>
                <a:spcPct val="0"/>
              </a:spcBef>
              <a:spcAft>
                <a:spcPct val="0"/>
              </a:spcAft>
              <a:defRPr sz="2000">
                <a:solidFill>
                  <a:schemeClr val="tx1"/>
                </a:solidFill>
                <a:latin typeface="Arial" charset="0"/>
                <a:cs typeface="Arial" charset="0"/>
              </a:defRPr>
            </a:lvl8pPr>
            <a:lvl9pPr marL="3886200" indent="-228600" eaLnBrk="0" fontAlgn="base" hangingPunct="0">
              <a:spcBef>
                <a:spcPct val="0"/>
              </a:spcBef>
              <a:spcAft>
                <a:spcPct val="0"/>
              </a:spcAft>
              <a:defRPr sz="2000">
                <a:solidFill>
                  <a:schemeClr val="tx1"/>
                </a:solidFill>
                <a:latin typeface="Arial" charset="0"/>
                <a:cs typeface="Arial" charset="0"/>
              </a:defRPr>
            </a:lvl9pPr>
          </a:lstStyle>
          <a:p>
            <a:pPr algn="r" defTabSz="913486" eaLnBrk="1" hangingPunct="1">
              <a:spcBef>
                <a:spcPct val="50000"/>
              </a:spcBef>
              <a:buClrTx/>
            </a:pPr>
            <a:r>
              <a:rPr lang="en-US" sz="600" b="0" i="1" dirty="0" err="1">
                <a:solidFill>
                  <a:prstClr val="black"/>
                </a:solidFill>
              </a:rPr>
              <a:t>Kilde</a:t>
            </a:r>
            <a:r>
              <a:rPr lang="en-US" sz="600" b="0" i="1" dirty="0">
                <a:solidFill>
                  <a:prstClr val="black"/>
                </a:solidFill>
              </a:rPr>
              <a:t>: Thomson Reuters / Nordea</a:t>
            </a:r>
          </a:p>
        </p:txBody>
      </p:sp>
      <p:sp>
        <p:nvSpPr>
          <p:cNvPr id="16" name="Diagonal Stripe 15">
            <a:extLst>
              <a:ext uri="{FF2B5EF4-FFF2-40B4-BE49-F238E27FC236}">
                <a16:creationId xmlns:a16="http://schemas.microsoft.com/office/drawing/2014/main" id="{5337ECFB-93C7-4147-8955-A29FBDA2DF17}"/>
              </a:ext>
            </a:extLst>
          </p:cNvPr>
          <p:cNvSpPr/>
          <p:nvPr userDrawn="1"/>
        </p:nvSpPr>
        <p:spPr>
          <a:xfrm rot="5400000">
            <a:off x="10931191" y="812"/>
            <a:ext cx="1259416" cy="1259380"/>
          </a:xfrm>
          <a:prstGeom prst="diagStrip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50" tIns="45674" rIns="91350" bIns="45674" numCol="1" spcCol="0" rtlCol="0" fromWordArt="0" anchor="ctr" anchorCtr="0" forceAA="0" compatLnSpc="1">
            <a:prstTxWarp prst="textNoShape">
              <a:avLst/>
            </a:prstTxWarp>
            <a:noAutofit/>
          </a:bodyPr>
          <a:lstStyle/>
          <a:p>
            <a:pPr algn="ctr"/>
            <a:endParaRPr lang="en-US" sz="1200" dirty="0">
              <a:solidFill>
                <a:schemeClr val="tx1"/>
              </a:solidFill>
            </a:endParaRPr>
          </a:p>
        </p:txBody>
      </p:sp>
      <p:sp>
        <p:nvSpPr>
          <p:cNvPr id="17" name="TextBox 16">
            <a:extLst>
              <a:ext uri="{FF2B5EF4-FFF2-40B4-BE49-F238E27FC236}">
                <a16:creationId xmlns:a16="http://schemas.microsoft.com/office/drawing/2014/main" id="{BDBCE69F-2757-4FE0-8B9A-914C0882726C}"/>
              </a:ext>
            </a:extLst>
          </p:cNvPr>
          <p:cNvSpPr txBox="1"/>
          <p:nvPr userDrawn="1"/>
        </p:nvSpPr>
        <p:spPr>
          <a:xfrm rot="2677788">
            <a:off x="11131268" y="385551"/>
            <a:ext cx="1159127" cy="158326"/>
          </a:xfrm>
          <a:prstGeom prst="rect">
            <a:avLst/>
          </a:prstGeom>
        </p:spPr>
        <p:txBody>
          <a:bodyPr vert="horz" wrap="square" lIns="0" tIns="0" rIns="0" bIns="0" rtlCol="0">
            <a:noAutofit/>
          </a:bodyPr>
          <a:lstStyle/>
          <a:p>
            <a:pPr algn="ctr" fontAlgn="auto">
              <a:spcAft>
                <a:spcPts val="0"/>
              </a:spcAft>
            </a:pPr>
            <a:r>
              <a:rPr lang="en-US" sz="1000" dirty="0">
                <a:solidFill>
                  <a:schemeClr val="bg1"/>
                </a:solidFill>
              </a:rPr>
              <a:t>Click to edit…</a:t>
            </a:r>
          </a:p>
        </p:txBody>
      </p:sp>
      <p:sp>
        <p:nvSpPr>
          <p:cNvPr id="18" name="Title 1">
            <a:extLst>
              <a:ext uri="{FF2B5EF4-FFF2-40B4-BE49-F238E27FC236}">
                <a16:creationId xmlns:a16="http://schemas.microsoft.com/office/drawing/2014/main" id="{F9881EBD-234E-4AED-ACE3-B213D118627E}"/>
              </a:ext>
            </a:extLst>
          </p:cNvPr>
          <p:cNvSpPr>
            <a:spLocks noGrp="1"/>
          </p:cNvSpPr>
          <p:nvPr>
            <p:ph type="title"/>
          </p:nvPr>
        </p:nvSpPr>
        <p:spPr>
          <a:xfrm>
            <a:off x="647833" y="360000"/>
            <a:ext cx="7198125" cy="720000"/>
          </a:xfrm>
        </p:spPr>
        <p:txBody>
          <a:bodyPr/>
          <a:lstStyle/>
          <a:p>
            <a:r>
              <a:rPr lang="en-US" dirty="0"/>
              <a:t>Click to edit Master title style</a:t>
            </a:r>
          </a:p>
        </p:txBody>
      </p:sp>
    </p:spTree>
    <p:extLst>
      <p:ext uri="{BB962C8B-B14F-4D97-AF65-F5344CB8AC3E}">
        <p14:creationId xmlns:p14="http://schemas.microsoft.com/office/powerpoint/2010/main" val="504538263"/>
      </p:ext>
    </p:extLst>
  </p:cSld>
  <p:clrMapOvr>
    <a:masterClrMapping/>
  </p:clrMapOvr>
  <p:hf hdr="0" ftr="0" dt="0"/>
</p:sldLayout>
</file>

<file path=ppt/slideLayouts/slideLayout438.xml><?xml version="1.0" encoding="utf-8"?>
<p:sldLayout xmlns:a="http://schemas.openxmlformats.org/drawingml/2006/main" xmlns:r="http://schemas.openxmlformats.org/officeDocument/2006/relationships" xmlns:p="http://schemas.openxmlformats.org/presentationml/2006/main" preserve="1" userDrawn="1">
  <p:cSld name="9_Title">
    <p:spTree>
      <p:nvGrpSpPr>
        <p:cNvPr id="1" name=""/>
        <p:cNvGrpSpPr/>
        <p:nvPr/>
      </p:nvGrpSpPr>
      <p:grpSpPr>
        <a:xfrm>
          <a:off x="0" y="0"/>
          <a:ext cx="0" cy="0"/>
          <a:chOff x="0" y="0"/>
          <a:chExt cx="0" cy="0"/>
        </a:xfrm>
      </p:grpSpPr>
      <p:cxnSp>
        <p:nvCxnSpPr>
          <p:cNvPr id="14" name="Straight Connector 13">
            <a:extLst>
              <a:ext uri="{FF2B5EF4-FFF2-40B4-BE49-F238E27FC236}">
                <a16:creationId xmlns:a16="http://schemas.microsoft.com/office/drawing/2014/main" id="{7CB86EEF-461A-47C9-BD08-165B13CEB762}"/>
              </a:ext>
            </a:extLst>
          </p:cNvPr>
          <p:cNvCxnSpPr/>
          <p:nvPr userDrawn="1"/>
        </p:nvCxnSpPr>
        <p:spPr>
          <a:xfrm>
            <a:off x="647831" y="6316537"/>
            <a:ext cx="10890764" cy="0"/>
          </a:xfrm>
          <a:prstGeom prst="line">
            <a:avLst/>
          </a:prstGeom>
          <a:ln w="9525">
            <a:solidFill>
              <a:srgbClr val="8B8A8D"/>
            </a:solidFill>
          </a:ln>
        </p:spPr>
        <p:style>
          <a:lnRef idx="1">
            <a:schemeClr val="accent1"/>
          </a:lnRef>
          <a:fillRef idx="0">
            <a:schemeClr val="accent1"/>
          </a:fillRef>
          <a:effectRef idx="0">
            <a:schemeClr val="accent1"/>
          </a:effectRef>
          <a:fontRef idx="minor">
            <a:schemeClr val="tx1"/>
          </a:fontRef>
        </p:style>
      </p:cxnSp>
      <p:sp>
        <p:nvSpPr>
          <p:cNvPr id="15" name="Rectangle 14">
            <a:extLst>
              <a:ext uri="{FF2B5EF4-FFF2-40B4-BE49-F238E27FC236}">
                <a16:creationId xmlns:a16="http://schemas.microsoft.com/office/drawing/2014/main" id="{1BF2E40E-1D0B-478D-A7D1-FF1FBF1D6BBB}"/>
              </a:ext>
            </a:extLst>
          </p:cNvPr>
          <p:cNvSpPr/>
          <p:nvPr userDrawn="1"/>
        </p:nvSpPr>
        <p:spPr>
          <a:xfrm>
            <a:off x="649254" y="1331841"/>
            <a:ext cx="5325226" cy="251876"/>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47" tIns="45673" rIns="91347" bIns="45673" numCol="1" spcCol="0" rtlCol="0" fromWordArt="0" anchor="ctr" anchorCtr="0" forceAA="0" compatLnSpc="1">
            <a:prstTxWarp prst="textNoShape">
              <a:avLst/>
            </a:prstTxWarp>
            <a:noAutofit/>
          </a:bodyPr>
          <a:lstStyle/>
          <a:p>
            <a:pPr algn="ctr">
              <a:buClr>
                <a:prstClr val="black"/>
              </a:buClr>
              <a:defRPr/>
            </a:pPr>
            <a:r>
              <a:rPr lang="en-US" sz="1200" dirty="0">
                <a:solidFill>
                  <a:prstClr val="white"/>
                </a:solidFill>
              </a:rPr>
              <a:t>Click to edit…</a:t>
            </a:r>
          </a:p>
        </p:txBody>
      </p:sp>
      <p:sp>
        <p:nvSpPr>
          <p:cNvPr id="19" name="Rectangle 18">
            <a:extLst>
              <a:ext uri="{FF2B5EF4-FFF2-40B4-BE49-F238E27FC236}">
                <a16:creationId xmlns:a16="http://schemas.microsoft.com/office/drawing/2014/main" id="{54A410C3-8E26-4046-86BE-05496434F74A}"/>
              </a:ext>
            </a:extLst>
          </p:cNvPr>
          <p:cNvSpPr/>
          <p:nvPr userDrawn="1"/>
        </p:nvSpPr>
        <p:spPr>
          <a:xfrm>
            <a:off x="6216993" y="1331841"/>
            <a:ext cx="5325225" cy="251876"/>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47" tIns="45673" rIns="91347" bIns="45673" numCol="1" spcCol="0" rtlCol="0" fromWordArt="0" anchor="ctr" anchorCtr="0" forceAA="0" compatLnSpc="1">
            <a:prstTxWarp prst="textNoShape">
              <a:avLst/>
            </a:prstTxWarp>
            <a:noAutofit/>
          </a:bodyPr>
          <a:lstStyle/>
          <a:p>
            <a:pPr algn="ctr">
              <a:buClr>
                <a:prstClr val="black"/>
              </a:buClr>
              <a:defRPr/>
            </a:pPr>
            <a:r>
              <a:rPr lang="en-US" sz="1200" dirty="0">
                <a:solidFill>
                  <a:prstClr val="white"/>
                </a:solidFill>
              </a:rPr>
              <a:t>Click to edit…</a:t>
            </a:r>
          </a:p>
        </p:txBody>
      </p:sp>
      <p:sp>
        <p:nvSpPr>
          <p:cNvPr id="21" name="Diagonal Stripe 20">
            <a:extLst>
              <a:ext uri="{FF2B5EF4-FFF2-40B4-BE49-F238E27FC236}">
                <a16:creationId xmlns:a16="http://schemas.microsoft.com/office/drawing/2014/main" id="{C79F298B-F33C-4DD1-94C7-31C1E115933D}"/>
              </a:ext>
            </a:extLst>
          </p:cNvPr>
          <p:cNvSpPr/>
          <p:nvPr userDrawn="1"/>
        </p:nvSpPr>
        <p:spPr>
          <a:xfrm rot="5400000">
            <a:off x="10931051" y="911"/>
            <a:ext cx="1259380" cy="1259344"/>
          </a:xfrm>
          <a:prstGeom prst="diagStrip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47" tIns="45673" rIns="91347" bIns="45673" numCol="1" spcCol="0" rtlCol="0" fromWordArt="0" anchor="ctr" anchorCtr="0" forceAA="0" compatLnSpc="1">
            <a:prstTxWarp prst="textNoShape">
              <a:avLst/>
            </a:prstTxWarp>
            <a:noAutofit/>
          </a:bodyPr>
          <a:lstStyle/>
          <a:p>
            <a:pPr algn="ctr"/>
            <a:endParaRPr lang="en-US" sz="1200" dirty="0">
              <a:solidFill>
                <a:schemeClr val="tx1"/>
              </a:solidFill>
            </a:endParaRPr>
          </a:p>
        </p:txBody>
      </p:sp>
      <p:sp>
        <p:nvSpPr>
          <p:cNvPr id="22" name="TextBox 21">
            <a:extLst>
              <a:ext uri="{FF2B5EF4-FFF2-40B4-BE49-F238E27FC236}">
                <a16:creationId xmlns:a16="http://schemas.microsoft.com/office/drawing/2014/main" id="{ADEA2ED4-7EBC-4B76-96C2-E38AE5EE322D}"/>
              </a:ext>
            </a:extLst>
          </p:cNvPr>
          <p:cNvSpPr txBox="1"/>
          <p:nvPr userDrawn="1"/>
        </p:nvSpPr>
        <p:spPr>
          <a:xfrm rot="2677788">
            <a:off x="11182923" y="402870"/>
            <a:ext cx="1053722" cy="158322"/>
          </a:xfrm>
          <a:prstGeom prst="rect">
            <a:avLst/>
          </a:prstGeom>
        </p:spPr>
        <p:txBody>
          <a:bodyPr vert="horz" wrap="square" lIns="0" tIns="0" rIns="0" bIns="0" rtlCol="0">
            <a:noAutofit/>
          </a:bodyPr>
          <a:lstStyle/>
          <a:p>
            <a:pPr algn="ctr"/>
            <a:r>
              <a:rPr lang="en-US" sz="1000" dirty="0">
                <a:solidFill>
                  <a:schemeClr val="bg1"/>
                </a:solidFill>
              </a:rPr>
              <a:t>Click to edit…</a:t>
            </a:r>
          </a:p>
        </p:txBody>
      </p:sp>
      <p:sp>
        <p:nvSpPr>
          <p:cNvPr id="23" name="Rectangle 22">
            <a:extLst>
              <a:ext uri="{FF2B5EF4-FFF2-40B4-BE49-F238E27FC236}">
                <a16:creationId xmlns:a16="http://schemas.microsoft.com/office/drawing/2014/main" id="{B38B1B3B-72D1-4806-BFC2-72DEDB36952A}"/>
              </a:ext>
            </a:extLst>
          </p:cNvPr>
          <p:cNvSpPr/>
          <p:nvPr userDrawn="1"/>
        </p:nvSpPr>
        <p:spPr>
          <a:xfrm>
            <a:off x="6216996" y="1331845"/>
            <a:ext cx="5325226" cy="4749663"/>
          </a:xfrm>
          <a:prstGeom prst="rect">
            <a:avLst/>
          </a:prstGeom>
          <a:noFill/>
          <a:ln w="127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47" tIns="45673" rIns="91347" bIns="45673" numCol="1" spcCol="0" rtlCol="0" fromWordArt="0" anchor="ctr" anchorCtr="0" forceAA="0" compatLnSpc="1">
            <a:prstTxWarp prst="textNoShape">
              <a:avLst/>
            </a:prstTxWarp>
            <a:noAutofit/>
          </a:bodyPr>
          <a:lstStyle/>
          <a:p>
            <a:pPr>
              <a:buClr>
                <a:prstClr val="black"/>
              </a:buClr>
              <a:defRPr/>
            </a:pPr>
            <a:endParaRPr lang="en-US" sz="1000" dirty="0">
              <a:solidFill>
                <a:prstClr val="black"/>
              </a:solidFill>
            </a:endParaRPr>
          </a:p>
        </p:txBody>
      </p:sp>
      <p:sp>
        <p:nvSpPr>
          <p:cNvPr id="24" name="Rectangle 23">
            <a:extLst>
              <a:ext uri="{FF2B5EF4-FFF2-40B4-BE49-F238E27FC236}">
                <a16:creationId xmlns:a16="http://schemas.microsoft.com/office/drawing/2014/main" id="{C8F9B688-9916-454B-ABE1-9C12BBE3BDB5}"/>
              </a:ext>
            </a:extLst>
          </p:cNvPr>
          <p:cNvSpPr/>
          <p:nvPr userDrawn="1"/>
        </p:nvSpPr>
        <p:spPr>
          <a:xfrm>
            <a:off x="649254" y="1331846"/>
            <a:ext cx="5325226" cy="4749663"/>
          </a:xfrm>
          <a:prstGeom prst="rect">
            <a:avLst/>
          </a:prstGeom>
          <a:noFill/>
          <a:ln w="127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47" tIns="45673" rIns="91347" bIns="45673" numCol="1" spcCol="0" rtlCol="0" fromWordArt="0" anchor="ctr" anchorCtr="0" forceAA="0" compatLnSpc="1">
            <a:prstTxWarp prst="textNoShape">
              <a:avLst/>
            </a:prstTxWarp>
            <a:noAutofit/>
          </a:bodyPr>
          <a:lstStyle/>
          <a:p>
            <a:pPr>
              <a:buClr>
                <a:prstClr val="black"/>
              </a:buClr>
              <a:defRPr/>
            </a:pPr>
            <a:endParaRPr lang="en-US" sz="1000" dirty="0">
              <a:solidFill>
                <a:prstClr val="black"/>
              </a:solidFill>
            </a:endParaRPr>
          </a:p>
        </p:txBody>
      </p:sp>
      <p:sp>
        <p:nvSpPr>
          <p:cNvPr id="25" name="Text Placeholder 2">
            <a:extLst>
              <a:ext uri="{FF2B5EF4-FFF2-40B4-BE49-F238E27FC236}">
                <a16:creationId xmlns:a16="http://schemas.microsoft.com/office/drawing/2014/main" id="{CACF0983-B305-46AE-B0CA-52D584D60320}"/>
              </a:ext>
            </a:extLst>
          </p:cNvPr>
          <p:cNvSpPr txBox="1">
            <a:spLocks/>
          </p:cNvSpPr>
          <p:nvPr userDrawn="1"/>
        </p:nvSpPr>
        <p:spPr>
          <a:xfrm>
            <a:off x="649251" y="4948988"/>
            <a:ext cx="5326593" cy="1132521"/>
          </a:xfrm>
          <a:prstGeom prst="rect">
            <a:avLst/>
          </a:prstGeom>
          <a:noFill/>
          <a:ln w="25400" cap="flat" cmpd="sng" algn="ctr">
            <a:noFill/>
            <a:prstDash val="solid"/>
          </a:ln>
        </p:spPr>
        <p:style>
          <a:lnRef idx="2">
            <a:schemeClr val="accent1">
              <a:shade val="50000"/>
            </a:schemeClr>
          </a:lnRef>
          <a:fillRef idx="1">
            <a:schemeClr val="accent1"/>
          </a:fillRef>
          <a:effectRef idx="0">
            <a:schemeClr val="accent1"/>
          </a:effectRef>
          <a:fontRef idx="minor">
            <a:schemeClr val="lt1"/>
          </a:fontRef>
        </p:style>
        <p:txBody>
          <a:bodyPr vert="horz" lIns="143856" tIns="143856" rIns="143856" bIns="143856" rtlCol="0" anchor="t">
            <a:noAutofit/>
          </a:bodyPr>
          <a:lstStyle>
            <a:defPPr>
              <a:defRPr lang="fi-FI"/>
            </a:defPPr>
            <a:lvl1pPr marL="215265" lvl="0" indent="-215265" defTabSz="1088390" eaLnBrk="1" fontAlgn="auto" latinLnBrk="0" hangingPunct="1">
              <a:spcBef>
                <a:spcPts val="1200"/>
              </a:spcBef>
              <a:spcAft>
                <a:spcPts val="0"/>
              </a:spcAft>
              <a:buClrTx/>
              <a:buFont typeface="Arial" panose="020B0604020202020204" pitchFamily="34" charset="0"/>
              <a:buChar char="•"/>
              <a:defRPr sz="1400">
                <a:solidFill>
                  <a:schemeClr val="tx1"/>
                </a:solidFill>
              </a:defRPr>
            </a:lvl1pPr>
            <a:lvl2pPr marL="471805" indent="-214630" defTabSz="1088390" eaLnBrk="1" latinLnBrk="0" hangingPunct="1">
              <a:spcBef>
                <a:spcPts val="0"/>
              </a:spcBef>
              <a:buFont typeface="Arial" panose="020B0604020202020204" pitchFamily="34" charset="0"/>
              <a:buChar char="–"/>
              <a:defRPr sz="1200"/>
            </a:lvl2pPr>
            <a:lvl3pPr marL="728980" indent="-214630" defTabSz="1088390" eaLnBrk="1" latinLnBrk="0" hangingPunct="1">
              <a:spcBef>
                <a:spcPts val="0"/>
              </a:spcBef>
              <a:buFont typeface="Arial" panose="020B0604020202020204" pitchFamily="34" charset="0"/>
              <a:buChar char="−"/>
              <a:defRPr sz="1200"/>
            </a:lvl3pPr>
            <a:lvl4pPr marL="986155" indent="-214630" defTabSz="1088390" eaLnBrk="1" latinLnBrk="0" hangingPunct="1">
              <a:spcBef>
                <a:spcPts val="0"/>
              </a:spcBef>
              <a:buFont typeface="Arial" panose="020B0604020202020204" pitchFamily="34" charset="0"/>
              <a:buChar char="−"/>
              <a:defRPr sz="1200"/>
            </a:lvl4pPr>
            <a:lvl5pPr marL="1243330" indent="-214630" defTabSz="1088390" eaLnBrk="1" latinLnBrk="0" hangingPunct="1">
              <a:spcBef>
                <a:spcPts val="0"/>
              </a:spcBef>
              <a:buFont typeface="Arial" panose="020B0604020202020204" pitchFamily="34" charset="0"/>
              <a:buChar char="−"/>
              <a:defRPr sz="1200"/>
            </a:lvl5pPr>
            <a:lvl6pPr marL="2994025" indent="-272415" defTabSz="1088390">
              <a:spcBef>
                <a:spcPct val="20000"/>
              </a:spcBef>
              <a:buFont typeface="Arial" panose="020B0604020202020204" pitchFamily="34" charset="0"/>
              <a:buChar char="•"/>
              <a:defRPr sz="2400"/>
            </a:lvl6pPr>
            <a:lvl7pPr marL="3538220" indent="-272415" defTabSz="1088390">
              <a:spcBef>
                <a:spcPct val="20000"/>
              </a:spcBef>
              <a:buFont typeface="Arial" panose="020B0604020202020204" pitchFamily="34" charset="0"/>
              <a:buChar char="•"/>
              <a:defRPr sz="2400"/>
            </a:lvl7pPr>
            <a:lvl8pPr marL="4083050" indent="-272415" defTabSz="1088390">
              <a:spcBef>
                <a:spcPct val="20000"/>
              </a:spcBef>
              <a:buFont typeface="Arial" panose="020B0604020202020204" pitchFamily="34" charset="0"/>
              <a:buChar char="•"/>
              <a:defRPr sz="2400"/>
            </a:lvl8pPr>
            <a:lvl9pPr marL="4627245" indent="-272415" defTabSz="1088390">
              <a:spcBef>
                <a:spcPct val="20000"/>
              </a:spcBef>
              <a:buFont typeface="Arial" panose="020B0604020202020204" pitchFamily="34" charset="0"/>
              <a:buChar char="•"/>
              <a:defRPr sz="2400"/>
            </a:lvl9pPr>
          </a:lstStyle>
          <a:p>
            <a:pPr>
              <a:spcBef>
                <a:spcPts val="600"/>
              </a:spcBef>
            </a:pPr>
            <a:r>
              <a:rPr lang="en-US" sz="1050" b="0" dirty="0"/>
              <a:t>Bullet #1</a:t>
            </a:r>
          </a:p>
          <a:p>
            <a:pPr>
              <a:spcBef>
                <a:spcPts val="600"/>
              </a:spcBef>
            </a:pPr>
            <a:r>
              <a:rPr lang="en-US" sz="1050" b="0" dirty="0"/>
              <a:t>Bullet #2</a:t>
            </a:r>
          </a:p>
          <a:p>
            <a:pPr>
              <a:spcBef>
                <a:spcPts val="600"/>
              </a:spcBef>
            </a:pPr>
            <a:r>
              <a:rPr lang="en-US" sz="1050" b="0" dirty="0"/>
              <a:t>Bullet #3</a:t>
            </a:r>
          </a:p>
        </p:txBody>
      </p:sp>
      <p:sp>
        <p:nvSpPr>
          <p:cNvPr id="26" name="Text Placeholder 2">
            <a:extLst>
              <a:ext uri="{FF2B5EF4-FFF2-40B4-BE49-F238E27FC236}">
                <a16:creationId xmlns:a16="http://schemas.microsoft.com/office/drawing/2014/main" id="{B218376F-CF94-4D95-9856-B34F64BD8032}"/>
              </a:ext>
            </a:extLst>
          </p:cNvPr>
          <p:cNvSpPr txBox="1">
            <a:spLocks/>
          </p:cNvSpPr>
          <p:nvPr userDrawn="1"/>
        </p:nvSpPr>
        <p:spPr>
          <a:xfrm>
            <a:off x="6216994" y="4948987"/>
            <a:ext cx="5326593" cy="1132521"/>
          </a:xfrm>
          <a:prstGeom prst="rect">
            <a:avLst/>
          </a:prstGeom>
          <a:noFill/>
          <a:ln w="25400" cap="flat" cmpd="sng" algn="ctr">
            <a:noFill/>
            <a:prstDash val="solid"/>
          </a:ln>
        </p:spPr>
        <p:style>
          <a:lnRef idx="2">
            <a:schemeClr val="accent1">
              <a:shade val="50000"/>
            </a:schemeClr>
          </a:lnRef>
          <a:fillRef idx="1">
            <a:schemeClr val="accent1"/>
          </a:fillRef>
          <a:effectRef idx="0">
            <a:schemeClr val="accent1"/>
          </a:effectRef>
          <a:fontRef idx="minor">
            <a:schemeClr val="lt1"/>
          </a:fontRef>
        </p:style>
        <p:txBody>
          <a:bodyPr vert="horz" lIns="143856" tIns="143856" rIns="143856" bIns="143856" rtlCol="0" anchor="t">
            <a:noAutofit/>
          </a:bodyPr>
          <a:lstStyle>
            <a:defPPr>
              <a:defRPr lang="fi-FI"/>
            </a:defPPr>
            <a:lvl1pPr marL="215265" lvl="0" indent="-215265" defTabSz="1088390" eaLnBrk="1" fontAlgn="auto" latinLnBrk="0" hangingPunct="1">
              <a:spcBef>
                <a:spcPts val="1200"/>
              </a:spcBef>
              <a:spcAft>
                <a:spcPts val="0"/>
              </a:spcAft>
              <a:buClrTx/>
              <a:buFont typeface="Arial" panose="020B0604020202020204" pitchFamily="34" charset="0"/>
              <a:buChar char="•"/>
              <a:defRPr sz="1400">
                <a:solidFill>
                  <a:schemeClr val="tx1"/>
                </a:solidFill>
              </a:defRPr>
            </a:lvl1pPr>
            <a:lvl2pPr marL="471805" indent="-214630" defTabSz="1088390" eaLnBrk="1" latinLnBrk="0" hangingPunct="1">
              <a:spcBef>
                <a:spcPts val="0"/>
              </a:spcBef>
              <a:buFont typeface="Arial" panose="020B0604020202020204" pitchFamily="34" charset="0"/>
              <a:buChar char="–"/>
              <a:defRPr sz="1200"/>
            </a:lvl2pPr>
            <a:lvl3pPr marL="728980" indent="-214630" defTabSz="1088390" eaLnBrk="1" latinLnBrk="0" hangingPunct="1">
              <a:spcBef>
                <a:spcPts val="0"/>
              </a:spcBef>
              <a:buFont typeface="Arial" panose="020B0604020202020204" pitchFamily="34" charset="0"/>
              <a:buChar char="−"/>
              <a:defRPr sz="1200"/>
            </a:lvl3pPr>
            <a:lvl4pPr marL="986155" indent="-214630" defTabSz="1088390" eaLnBrk="1" latinLnBrk="0" hangingPunct="1">
              <a:spcBef>
                <a:spcPts val="0"/>
              </a:spcBef>
              <a:buFont typeface="Arial" panose="020B0604020202020204" pitchFamily="34" charset="0"/>
              <a:buChar char="−"/>
              <a:defRPr sz="1200"/>
            </a:lvl4pPr>
            <a:lvl5pPr marL="1243330" indent="-214630" defTabSz="1088390" eaLnBrk="1" latinLnBrk="0" hangingPunct="1">
              <a:spcBef>
                <a:spcPts val="0"/>
              </a:spcBef>
              <a:buFont typeface="Arial" panose="020B0604020202020204" pitchFamily="34" charset="0"/>
              <a:buChar char="−"/>
              <a:defRPr sz="1200"/>
            </a:lvl5pPr>
            <a:lvl6pPr marL="2994025" indent="-272415" defTabSz="1088390">
              <a:spcBef>
                <a:spcPct val="20000"/>
              </a:spcBef>
              <a:buFont typeface="Arial" panose="020B0604020202020204" pitchFamily="34" charset="0"/>
              <a:buChar char="•"/>
              <a:defRPr sz="2400"/>
            </a:lvl6pPr>
            <a:lvl7pPr marL="3538220" indent="-272415" defTabSz="1088390">
              <a:spcBef>
                <a:spcPct val="20000"/>
              </a:spcBef>
              <a:buFont typeface="Arial" panose="020B0604020202020204" pitchFamily="34" charset="0"/>
              <a:buChar char="•"/>
              <a:defRPr sz="2400"/>
            </a:lvl7pPr>
            <a:lvl8pPr marL="4083050" indent="-272415" defTabSz="1088390">
              <a:spcBef>
                <a:spcPct val="20000"/>
              </a:spcBef>
              <a:buFont typeface="Arial" panose="020B0604020202020204" pitchFamily="34" charset="0"/>
              <a:buChar char="•"/>
              <a:defRPr sz="2400"/>
            </a:lvl8pPr>
            <a:lvl9pPr marL="4627245" indent="-272415" defTabSz="1088390">
              <a:spcBef>
                <a:spcPct val="20000"/>
              </a:spcBef>
              <a:buFont typeface="Arial" panose="020B0604020202020204" pitchFamily="34" charset="0"/>
              <a:buChar char="•"/>
              <a:defRPr sz="2400"/>
            </a:lvl9pPr>
          </a:lstStyle>
          <a:p>
            <a:pPr>
              <a:spcBef>
                <a:spcPts val="600"/>
              </a:spcBef>
            </a:pPr>
            <a:r>
              <a:rPr lang="en-US" sz="1050" b="0" dirty="0"/>
              <a:t>Bullet #1</a:t>
            </a:r>
          </a:p>
          <a:p>
            <a:pPr>
              <a:spcBef>
                <a:spcPts val="600"/>
              </a:spcBef>
            </a:pPr>
            <a:r>
              <a:rPr lang="en-US" sz="1050" b="0" dirty="0"/>
              <a:t>Bullet #2</a:t>
            </a:r>
          </a:p>
          <a:p>
            <a:pPr>
              <a:spcBef>
                <a:spcPts val="600"/>
              </a:spcBef>
            </a:pPr>
            <a:r>
              <a:rPr lang="en-US" sz="1050" b="0" dirty="0"/>
              <a:t>Bullet #3</a:t>
            </a:r>
          </a:p>
          <a:p>
            <a:pPr marL="0" indent="0">
              <a:spcBef>
                <a:spcPts val="600"/>
              </a:spcBef>
              <a:buNone/>
            </a:pPr>
            <a:endParaRPr lang="en-US" sz="1050" b="0" dirty="0"/>
          </a:p>
        </p:txBody>
      </p:sp>
      <p:sp>
        <p:nvSpPr>
          <p:cNvPr id="29" name="Title 1">
            <a:extLst>
              <a:ext uri="{FF2B5EF4-FFF2-40B4-BE49-F238E27FC236}">
                <a16:creationId xmlns:a16="http://schemas.microsoft.com/office/drawing/2014/main" id="{4727243E-E224-4858-A0D6-23417A605152}"/>
              </a:ext>
            </a:extLst>
          </p:cNvPr>
          <p:cNvSpPr>
            <a:spLocks noGrp="1"/>
          </p:cNvSpPr>
          <p:nvPr>
            <p:ph type="title"/>
          </p:nvPr>
        </p:nvSpPr>
        <p:spPr>
          <a:xfrm>
            <a:off x="647833" y="360000"/>
            <a:ext cx="7198125" cy="720000"/>
          </a:xfrm>
        </p:spPr>
        <p:txBody>
          <a:bodyPr/>
          <a:lstStyle/>
          <a:p>
            <a:r>
              <a:rPr lang="en-US" dirty="0"/>
              <a:t>Click to edit Master title style</a:t>
            </a:r>
          </a:p>
        </p:txBody>
      </p:sp>
      <p:sp>
        <p:nvSpPr>
          <p:cNvPr id="30" name="Text Box 6">
            <a:extLst>
              <a:ext uri="{FF2B5EF4-FFF2-40B4-BE49-F238E27FC236}">
                <a16:creationId xmlns:a16="http://schemas.microsoft.com/office/drawing/2014/main" id="{CD94A51F-E53C-41F5-863F-70A821156086}"/>
              </a:ext>
            </a:extLst>
          </p:cNvPr>
          <p:cNvSpPr txBox="1">
            <a:spLocks noChangeArrowheads="1"/>
          </p:cNvSpPr>
          <p:nvPr userDrawn="1"/>
        </p:nvSpPr>
        <p:spPr bwMode="auto">
          <a:xfrm>
            <a:off x="2820418" y="5876086"/>
            <a:ext cx="3165801" cy="2021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108772" tIns="54385" rIns="108772" bIns="54385">
            <a:spAutoFit/>
          </a:bodyPr>
          <a:lstStyle>
            <a:lvl1pPr eaLnBrk="0" hangingPunct="0">
              <a:defRPr sz="2000">
                <a:solidFill>
                  <a:schemeClr val="tx1"/>
                </a:solidFill>
                <a:latin typeface="Arial" charset="0"/>
                <a:cs typeface="Arial" charset="0"/>
              </a:defRPr>
            </a:lvl1pPr>
            <a:lvl2pPr marL="742950" indent="-285750" eaLnBrk="0" hangingPunct="0">
              <a:defRPr sz="2000">
                <a:solidFill>
                  <a:schemeClr val="tx1"/>
                </a:solidFill>
                <a:latin typeface="Arial" charset="0"/>
                <a:cs typeface="Arial" charset="0"/>
              </a:defRPr>
            </a:lvl2pPr>
            <a:lvl3pPr marL="1143000" indent="-228600" eaLnBrk="0" hangingPunct="0">
              <a:defRPr sz="2000">
                <a:solidFill>
                  <a:schemeClr val="tx1"/>
                </a:solidFill>
                <a:latin typeface="Arial" charset="0"/>
                <a:cs typeface="Arial" charset="0"/>
              </a:defRPr>
            </a:lvl3pPr>
            <a:lvl4pPr marL="1600200" indent="-228600" eaLnBrk="0" hangingPunct="0">
              <a:defRPr sz="2000">
                <a:solidFill>
                  <a:schemeClr val="tx1"/>
                </a:solidFill>
                <a:latin typeface="Arial" charset="0"/>
                <a:cs typeface="Arial" charset="0"/>
              </a:defRPr>
            </a:lvl4pPr>
            <a:lvl5pPr marL="2057400" indent="-228600" eaLnBrk="0" hangingPunct="0">
              <a:defRPr sz="2000">
                <a:solidFill>
                  <a:schemeClr val="tx1"/>
                </a:solidFill>
                <a:latin typeface="Arial" charset="0"/>
                <a:cs typeface="Arial" charset="0"/>
              </a:defRPr>
            </a:lvl5pPr>
            <a:lvl6pPr marL="2514600" indent="-228600" eaLnBrk="0" fontAlgn="base" hangingPunct="0">
              <a:spcBef>
                <a:spcPct val="0"/>
              </a:spcBef>
              <a:spcAft>
                <a:spcPct val="0"/>
              </a:spcAft>
              <a:defRPr sz="2000">
                <a:solidFill>
                  <a:schemeClr val="tx1"/>
                </a:solidFill>
                <a:latin typeface="Arial" charset="0"/>
                <a:cs typeface="Arial" charset="0"/>
              </a:defRPr>
            </a:lvl6pPr>
            <a:lvl7pPr marL="2971800" indent="-228600" eaLnBrk="0" fontAlgn="base" hangingPunct="0">
              <a:spcBef>
                <a:spcPct val="0"/>
              </a:spcBef>
              <a:spcAft>
                <a:spcPct val="0"/>
              </a:spcAft>
              <a:defRPr sz="2000">
                <a:solidFill>
                  <a:schemeClr val="tx1"/>
                </a:solidFill>
                <a:latin typeface="Arial" charset="0"/>
                <a:cs typeface="Arial" charset="0"/>
              </a:defRPr>
            </a:lvl7pPr>
            <a:lvl8pPr marL="3429000" indent="-228600" eaLnBrk="0" fontAlgn="base" hangingPunct="0">
              <a:spcBef>
                <a:spcPct val="0"/>
              </a:spcBef>
              <a:spcAft>
                <a:spcPct val="0"/>
              </a:spcAft>
              <a:defRPr sz="2000">
                <a:solidFill>
                  <a:schemeClr val="tx1"/>
                </a:solidFill>
                <a:latin typeface="Arial" charset="0"/>
                <a:cs typeface="Arial" charset="0"/>
              </a:defRPr>
            </a:lvl8pPr>
            <a:lvl9pPr marL="3886200" indent="-228600" eaLnBrk="0" fontAlgn="base" hangingPunct="0">
              <a:spcBef>
                <a:spcPct val="0"/>
              </a:spcBef>
              <a:spcAft>
                <a:spcPct val="0"/>
              </a:spcAft>
              <a:defRPr sz="2000">
                <a:solidFill>
                  <a:schemeClr val="tx1"/>
                </a:solidFill>
                <a:latin typeface="Arial" charset="0"/>
                <a:cs typeface="Arial" charset="0"/>
              </a:defRPr>
            </a:lvl9pPr>
          </a:lstStyle>
          <a:p>
            <a:pPr algn="r" defTabSz="913486" eaLnBrk="1" hangingPunct="1">
              <a:spcBef>
                <a:spcPct val="50000"/>
              </a:spcBef>
              <a:buClrTx/>
            </a:pPr>
            <a:r>
              <a:rPr lang="en-US" sz="600" b="0" i="1" dirty="0" err="1">
                <a:solidFill>
                  <a:prstClr val="black"/>
                </a:solidFill>
              </a:rPr>
              <a:t>Kilde</a:t>
            </a:r>
            <a:r>
              <a:rPr lang="en-US" sz="600" b="0" i="1" dirty="0">
                <a:solidFill>
                  <a:prstClr val="black"/>
                </a:solidFill>
              </a:rPr>
              <a:t>: Thomson Reuters / Nordea</a:t>
            </a:r>
          </a:p>
        </p:txBody>
      </p:sp>
      <p:sp>
        <p:nvSpPr>
          <p:cNvPr id="31" name="Text Box 6">
            <a:extLst>
              <a:ext uri="{FF2B5EF4-FFF2-40B4-BE49-F238E27FC236}">
                <a16:creationId xmlns:a16="http://schemas.microsoft.com/office/drawing/2014/main" id="{B6D05078-81E9-4887-80BB-B0AD03FAAC73}"/>
              </a:ext>
            </a:extLst>
          </p:cNvPr>
          <p:cNvSpPr txBox="1">
            <a:spLocks noChangeArrowheads="1"/>
          </p:cNvSpPr>
          <p:nvPr userDrawn="1"/>
        </p:nvSpPr>
        <p:spPr bwMode="auto">
          <a:xfrm>
            <a:off x="8372064" y="5876086"/>
            <a:ext cx="3165801" cy="2021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108772" tIns="54385" rIns="108772" bIns="54385">
            <a:spAutoFit/>
          </a:bodyPr>
          <a:lstStyle>
            <a:lvl1pPr eaLnBrk="0" hangingPunct="0">
              <a:defRPr sz="2000">
                <a:solidFill>
                  <a:schemeClr val="tx1"/>
                </a:solidFill>
                <a:latin typeface="Arial" charset="0"/>
                <a:cs typeface="Arial" charset="0"/>
              </a:defRPr>
            </a:lvl1pPr>
            <a:lvl2pPr marL="742950" indent="-285750" eaLnBrk="0" hangingPunct="0">
              <a:defRPr sz="2000">
                <a:solidFill>
                  <a:schemeClr val="tx1"/>
                </a:solidFill>
                <a:latin typeface="Arial" charset="0"/>
                <a:cs typeface="Arial" charset="0"/>
              </a:defRPr>
            </a:lvl2pPr>
            <a:lvl3pPr marL="1143000" indent="-228600" eaLnBrk="0" hangingPunct="0">
              <a:defRPr sz="2000">
                <a:solidFill>
                  <a:schemeClr val="tx1"/>
                </a:solidFill>
                <a:latin typeface="Arial" charset="0"/>
                <a:cs typeface="Arial" charset="0"/>
              </a:defRPr>
            </a:lvl3pPr>
            <a:lvl4pPr marL="1600200" indent="-228600" eaLnBrk="0" hangingPunct="0">
              <a:defRPr sz="2000">
                <a:solidFill>
                  <a:schemeClr val="tx1"/>
                </a:solidFill>
                <a:latin typeface="Arial" charset="0"/>
                <a:cs typeface="Arial" charset="0"/>
              </a:defRPr>
            </a:lvl4pPr>
            <a:lvl5pPr marL="2057400" indent="-228600" eaLnBrk="0" hangingPunct="0">
              <a:defRPr sz="2000">
                <a:solidFill>
                  <a:schemeClr val="tx1"/>
                </a:solidFill>
                <a:latin typeface="Arial" charset="0"/>
                <a:cs typeface="Arial" charset="0"/>
              </a:defRPr>
            </a:lvl5pPr>
            <a:lvl6pPr marL="2514600" indent="-228600" eaLnBrk="0" fontAlgn="base" hangingPunct="0">
              <a:spcBef>
                <a:spcPct val="0"/>
              </a:spcBef>
              <a:spcAft>
                <a:spcPct val="0"/>
              </a:spcAft>
              <a:defRPr sz="2000">
                <a:solidFill>
                  <a:schemeClr val="tx1"/>
                </a:solidFill>
                <a:latin typeface="Arial" charset="0"/>
                <a:cs typeface="Arial" charset="0"/>
              </a:defRPr>
            </a:lvl6pPr>
            <a:lvl7pPr marL="2971800" indent="-228600" eaLnBrk="0" fontAlgn="base" hangingPunct="0">
              <a:spcBef>
                <a:spcPct val="0"/>
              </a:spcBef>
              <a:spcAft>
                <a:spcPct val="0"/>
              </a:spcAft>
              <a:defRPr sz="2000">
                <a:solidFill>
                  <a:schemeClr val="tx1"/>
                </a:solidFill>
                <a:latin typeface="Arial" charset="0"/>
                <a:cs typeface="Arial" charset="0"/>
              </a:defRPr>
            </a:lvl7pPr>
            <a:lvl8pPr marL="3429000" indent="-228600" eaLnBrk="0" fontAlgn="base" hangingPunct="0">
              <a:spcBef>
                <a:spcPct val="0"/>
              </a:spcBef>
              <a:spcAft>
                <a:spcPct val="0"/>
              </a:spcAft>
              <a:defRPr sz="2000">
                <a:solidFill>
                  <a:schemeClr val="tx1"/>
                </a:solidFill>
                <a:latin typeface="Arial" charset="0"/>
                <a:cs typeface="Arial" charset="0"/>
              </a:defRPr>
            </a:lvl8pPr>
            <a:lvl9pPr marL="3886200" indent="-228600" eaLnBrk="0" fontAlgn="base" hangingPunct="0">
              <a:spcBef>
                <a:spcPct val="0"/>
              </a:spcBef>
              <a:spcAft>
                <a:spcPct val="0"/>
              </a:spcAft>
              <a:defRPr sz="2000">
                <a:solidFill>
                  <a:schemeClr val="tx1"/>
                </a:solidFill>
                <a:latin typeface="Arial" charset="0"/>
                <a:cs typeface="Arial" charset="0"/>
              </a:defRPr>
            </a:lvl9pPr>
          </a:lstStyle>
          <a:p>
            <a:pPr algn="r" defTabSz="913486" eaLnBrk="1" hangingPunct="1">
              <a:spcBef>
                <a:spcPct val="50000"/>
              </a:spcBef>
              <a:buClrTx/>
            </a:pPr>
            <a:r>
              <a:rPr lang="en-US" sz="600" b="0" i="1" dirty="0" err="1">
                <a:solidFill>
                  <a:prstClr val="black"/>
                </a:solidFill>
              </a:rPr>
              <a:t>Kilde</a:t>
            </a:r>
            <a:r>
              <a:rPr lang="en-US" sz="600" b="0" i="1" dirty="0">
                <a:solidFill>
                  <a:prstClr val="black"/>
                </a:solidFill>
              </a:rPr>
              <a:t>: Thomson Reuters / Nordea</a:t>
            </a:r>
          </a:p>
        </p:txBody>
      </p:sp>
    </p:spTree>
    <p:extLst>
      <p:ext uri="{BB962C8B-B14F-4D97-AF65-F5344CB8AC3E}">
        <p14:creationId xmlns:p14="http://schemas.microsoft.com/office/powerpoint/2010/main" val="1425372906"/>
      </p:ext>
    </p:extLst>
  </p:cSld>
  <p:clrMapOvr>
    <a:masterClrMapping/>
  </p:clrMapOvr>
  <p:hf hdr="0" ftr="0" dt="0"/>
</p:sldLayout>
</file>

<file path=ppt/slideLayouts/slideLayout439.xml><?xml version="1.0" encoding="utf-8"?>
<p:sldLayout xmlns:a="http://schemas.openxmlformats.org/drawingml/2006/main" xmlns:r="http://schemas.openxmlformats.org/officeDocument/2006/relationships" xmlns:p="http://schemas.openxmlformats.org/presentationml/2006/main" preserve="1" userDrawn="1">
  <p:cSld name="6_Title">
    <p:spTree>
      <p:nvGrpSpPr>
        <p:cNvPr id="1" name=""/>
        <p:cNvGrpSpPr/>
        <p:nvPr/>
      </p:nvGrpSpPr>
      <p:grpSpPr>
        <a:xfrm>
          <a:off x="0" y="0"/>
          <a:ext cx="0" cy="0"/>
          <a:chOff x="0" y="0"/>
          <a:chExt cx="0" cy="0"/>
        </a:xfrm>
      </p:grpSpPr>
      <p:cxnSp>
        <p:nvCxnSpPr>
          <p:cNvPr id="4" name="Straight Connector 3">
            <a:extLst>
              <a:ext uri="{FF2B5EF4-FFF2-40B4-BE49-F238E27FC236}">
                <a16:creationId xmlns:a16="http://schemas.microsoft.com/office/drawing/2014/main" id="{B57B00C2-AADE-4B3C-B528-CB0D806AB6D2}"/>
              </a:ext>
            </a:extLst>
          </p:cNvPr>
          <p:cNvCxnSpPr/>
          <p:nvPr userDrawn="1"/>
        </p:nvCxnSpPr>
        <p:spPr>
          <a:xfrm>
            <a:off x="647831" y="6316537"/>
            <a:ext cx="10890764" cy="0"/>
          </a:xfrm>
          <a:prstGeom prst="line">
            <a:avLst/>
          </a:prstGeom>
          <a:ln w="9525">
            <a:solidFill>
              <a:srgbClr val="8B8A8D"/>
            </a:solidFill>
          </a:ln>
        </p:spPr>
        <p:style>
          <a:lnRef idx="1">
            <a:schemeClr val="accent1"/>
          </a:lnRef>
          <a:fillRef idx="0">
            <a:schemeClr val="accent1"/>
          </a:fillRef>
          <a:effectRef idx="0">
            <a:schemeClr val="accent1"/>
          </a:effectRef>
          <a:fontRef idx="minor">
            <a:schemeClr val="tx1"/>
          </a:fontRef>
        </p:style>
      </p:cxnSp>
      <p:pic>
        <p:nvPicPr>
          <p:cNvPr id="5" name="Picture 6" descr="Kuvahaun tulos haulle world map">
            <a:extLst>
              <a:ext uri="{FF2B5EF4-FFF2-40B4-BE49-F238E27FC236}">
                <a16:creationId xmlns:a16="http://schemas.microsoft.com/office/drawing/2014/main" id="{0DED4E21-737C-4DB2-9FED-C3C057A08B91}"/>
              </a:ext>
            </a:extLst>
          </p:cNvPr>
          <p:cNvPicPr>
            <a:picLocks noChangeAspect="1" noChangeArrowheads="1"/>
          </p:cNvPicPr>
          <p:nvPr userDrawn="1"/>
        </p:nvPicPr>
        <p:blipFill>
          <a:blip r:embed="rId2" cstate="print">
            <a:duotone>
              <a:prstClr val="black"/>
              <a:schemeClr val="accent5">
                <a:tint val="45000"/>
                <a:satMod val="400000"/>
              </a:schemeClr>
            </a:duotone>
            <a:extLst>
              <a:ext uri="{BEBA8EAE-BF5A-486C-A8C5-ECC9F3942E4B}">
                <a14:imgProps xmlns:a14="http://schemas.microsoft.com/office/drawing/2010/main">
                  <a14:imgLayer r:embed="rId3">
                    <a14:imgEffect>
                      <a14:brightnessContrast bright="81000" contrast="-31000"/>
                    </a14:imgEffect>
                  </a14:imgLayer>
                </a14:imgProps>
              </a:ext>
              <a:ext uri="{28A0092B-C50C-407E-A947-70E740481C1C}">
                <a14:useLocalDpi xmlns:a14="http://schemas.microsoft.com/office/drawing/2010/main" val="0"/>
              </a:ext>
            </a:extLst>
          </a:blip>
          <a:srcRect/>
          <a:stretch>
            <a:fillRect/>
          </a:stretch>
        </p:blipFill>
        <p:spPr bwMode="auto">
          <a:xfrm>
            <a:off x="1845007" y="1330258"/>
            <a:ext cx="8501986" cy="4195905"/>
          </a:xfrm>
          <a:prstGeom prst="rect">
            <a:avLst/>
          </a:prstGeom>
          <a:noFill/>
          <a:ln>
            <a:noFill/>
          </a:ln>
        </p:spPr>
      </p:pic>
      <p:sp>
        <p:nvSpPr>
          <p:cNvPr id="6" name="Rectangle 5">
            <a:extLst>
              <a:ext uri="{FF2B5EF4-FFF2-40B4-BE49-F238E27FC236}">
                <a16:creationId xmlns:a16="http://schemas.microsoft.com/office/drawing/2014/main" id="{EC73C67A-C4AB-4AFC-9F88-496D67DA5BCD}"/>
              </a:ext>
            </a:extLst>
          </p:cNvPr>
          <p:cNvSpPr/>
          <p:nvPr userDrawn="1"/>
        </p:nvSpPr>
        <p:spPr>
          <a:xfrm>
            <a:off x="336861" y="1917612"/>
            <a:ext cx="2746108" cy="2019523"/>
          </a:xfrm>
          <a:prstGeom prst="rect">
            <a:avLst/>
          </a:prstGeom>
          <a:solidFill>
            <a:schemeClr val="bg1">
              <a:alpha val="75000"/>
            </a:schemeClr>
          </a:solidFill>
          <a:ln w="952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71" tIns="45685" rIns="91371" bIns="45685" numCol="1" spcCol="0" rtlCol="0" fromWordArt="0" anchor="ctr" anchorCtr="0" forceAA="0" compatLnSpc="1">
            <a:prstTxWarp prst="textNoShape">
              <a:avLst/>
            </a:prstTxWarp>
            <a:noAutofit/>
          </a:bodyPr>
          <a:lstStyle/>
          <a:p>
            <a:pPr marL="0" marR="0" lvl="0" indent="0" algn="l" defTabSz="913669" rtl="0" eaLnBrk="0" fontAlgn="base" latinLnBrk="0" hangingPunct="0">
              <a:lnSpc>
                <a:spcPct val="100000"/>
              </a:lnSpc>
              <a:spcBef>
                <a:spcPct val="0"/>
              </a:spcBef>
              <a:spcAft>
                <a:spcPct val="0"/>
              </a:spcAft>
              <a:buClr>
                <a:prstClr val="black"/>
              </a:buClr>
              <a:buSzTx/>
              <a:buFontTx/>
              <a:buNone/>
              <a:tabLst/>
              <a:defRPr/>
            </a:pPr>
            <a:endParaRPr kumimoji="0" lang="en-US" sz="1000" b="0" i="0" u="none" strike="noStrike" kern="1200" cap="none" spc="0" normalizeH="0" baseline="0" noProof="0" dirty="0">
              <a:ln>
                <a:noFill/>
              </a:ln>
              <a:solidFill>
                <a:prstClr val="black"/>
              </a:solidFill>
              <a:effectLst/>
              <a:uLnTx/>
              <a:uFillTx/>
              <a:latin typeface="Arial"/>
              <a:ea typeface="+mn-ea"/>
              <a:cs typeface="+mn-cs"/>
            </a:endParaRPr>
          </a:p>
        </p:txBody>
      </p:sp>
      <p:sp>
        <p:nvSpPr>
          <p:cNvPr id="7" name="Rectangle 6">
            <a:extLst>
              <a:ext uri="{FF2B5EF4-FFF2-40B4-BE49-F238E27FC236}">
                <a16:creationId xmlns:a16="http://schemas.microsoft.com/office/drawing/2014/main" id="{063372D7-3445-4265-8365-4FDDB2EC3C15}"/>
              </a:ext>
            </a:extLst>
          </p:cNvPr>
          <p:cNvSpPr/>
          <p:nvPr userDrawn="1"/>
        </p:nvSpPr>
        <p:spPr>
          <a:xfrm>
            <a:off x="3244997" y="1917612"/>
            <a:ext cx="2746108" cy="2019523"/>
          </a:xfrm>
          <a:prstGeom prst="rect">
            <a:avLst/>
          </a:prstGeom>
          <a:solidFill>
            <a:schemeClr val="bg1">
              <a:alpha val="75000"/>
            </a:schemeClr>
          </a:solidFill>
          <a:ln w="952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71" tIns="45685" rIns="91371" bIns="45685" numCol="1" spcCol="0" rtlCol="0" fromWordArt="0" anchor="ctr" anchorCtr="0" forceAA="0" compatLnSpc="1">
            <a:prstTxWarp prst="textNoShape">
              <a:avLst/>
            </a:prstTxWarp>
            <a:noAutofit/>
          </a:bodyPr>
          <a:lstStyle/>
          <a:p>
            <a:pPr marL="0" marR="0" lvl="0" indent="0" algn="l" defTabSz="913669" rtl="0" eaLnBrk="0" fontAlgn="base" latinLnBrk="0" hangingPunct="0">
              <a:lnSpc>
                <a:spcPct val="100000"/>
              </a:lnSpc>
              <a:spcBef>
                <a:spcPct val="0"/>
              </a:spcBef>
              <a:spcAft>
                <a:spcPct val="0"/>
              </a:spcAft>
              <a:buClr>
                <a:prstClr val="black"/>
              </a:buClr>
              <a:buSzTx/>
              <a:buFontTx/>
              <a:buNone/>
              <a:tabLst/>
              <a:defRPr/>
            </a:pPr>
            <a:endParaRPr kumimoji="0" lang="en-US" sz="1000" b="0" i="0" u="none" strike="noStrike" kern="1200" cap="none" spc="0" normalizeH="0" baseline="0" noProof="0" dirty="0">
              <a:ln>
                <a:noFill/>
              </a:ln>
              <a:solidFill>
                <a:prstClr val="black"/>
              </a:solidFill>
              <a:effectLst/>
              <a:uLnTx/>
              <a:uFillTx/>
              <a:latin typeface="Arial"/>
              <a:ea typeface="+mn-ea"/>
              <a:cs typeface="+mn-cs"/>
            </a:endParaRPr>
          </a:p>
        </p:txBody>
      </p:sp>
      <p:sp>
        <p:nvSpPr>
          <p:cNvPr id="8" name="Rectangle 7">
            <a:extLst>
              <a:ext uri="{FF2B5EF4-FFF2-40B4-BE49-F238E27FC236}">
                <a16:creationId xmlns:a16="http://schemas.microsoft.com/office/drawing/2014/main" id="{42FBCC81-416C-4974-8394-7A1AF6FA3F65}"/>
              </a:ext>
            </a:extLst>
          </p:cNvPr>
          <p:cNvSpPr/>
          <p:nvPr userDrawn="1"/>
        </p:nvSpPr>
        <p:spPr>
          <a:xfrm>
            <a:off x="9066605" y="1924654"/>
            <a:ext cx="2746108" cy="2019523"/>
          </a:xfrm>
          <a:prstGeom prst="rect">
            <a:avLst/>
          </a:prstGeom>
          <a:solidFill>
            <a:schemeClr val="bg1">
              <a:alpha val="75000"/>
            </a:schemeClr>
          </a:solidFill>
          <a:ln w="952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71" tIns="45685" rIns="91371" bIns="45685" numCol="1" spcCol="0" rtlCol="0" fromWordArt="0" anchor="ctr" anchorCtr="0" forceAA="0" compatLnSpc="1">
            <a:prstTxWarp prst="textNoShape">
              <a:avLst/>
            </a:prstTxWarp>
            <a:noAutofit/>
          </a:bodyPr>
          <a:lstStyle/>
          <a:p>
            <a:pPr marL="0" marR="0" lvl="0" indent="0" algn="l" defTabSz="913669" rtl="0" eaLnBrk="0" fontAlgn="base" latinLnBrk="0" hangingPunct="0">
              <a:lnSpc>
                <a:spcPct val="100000"/>
              </a:lnSpc>
              <a:spcBef>
                <a:spcPct val="0"/>
              </a:spcBef>
              <a:spcAft>
                <a:spcPct val="0"/>
              </a:spcAft>
              <a:buClr>
                <a:prstClr val="black"/>
              </a:buClr>
              <a:buSzTx/>
              <a:buFontTx/>
              <a:buNone/>
              <a:tabLst/>
              <a:defRPr/>
            </a:pPr>
            <a:endParaRPr kumimoji="0" lang="en-US" sz="1000" b="0" i="0" u="none" strike="noStrike" kern="1200" cap="none" spc="0" normalizeH="0" baseline="0" noProof="0" dirty="0">
              <a:ln>
                <a:noFill/>
              </a:ln>
              <a:solidFill>
                <a:prstClr val="black"/>
              </a:solidFill>
              <a:effectLst/>
              <a:uLnTx/>
              <a:uFillTx/>
              <a:latin typeface="Arial"/>
              <a:ea typeface="+mn-ea"/>
              <a:cs typeface="+mn-cs"/>
            </a:endParaRPr>
          </a:p>
        </p:txBody>
      </p:sp>
      <p:sp>
        <p:nvSpPr>
          <p:cNvPr id="9" name="Rectangle 8">
            <a:extLst>
              <a:ext uri="{FF2B5EF4-FFF2-40B4-BE49-F238E27FC236}">
                <a16:creationId xmlns:a16="http://schemas.microsoft.com/office/drawing/2014/main" id="{EB7DD3E5-7EA3-4B5F-AF55-AC98EC1E7C3A}"/>
              </a:ext>
            </a:extLst>
          </p:cNvPr>
          <p:cNvSpPr/>
          <p:nvPr userDrawn="1"/>
        </p:nvSpPr>
        <p:spPr>
          <a:xfrm>
            <a:off x="6158470" y="1924650"/>
            <a:ext cx="2746108" cy="2012482"/>
          </a:xfrm>
          <a:prstGeom prst="rect">
            <a:avLst/>
          </a:prstGeom>
          <a:solidFill>
            <a:schemeClr val="bg1">
              <a:alpha val="75000"/>
            </a:schemeClr>
          </a:solidFill>
          <a:ln w="952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71" tIns="45685" rIns="91371" bIns="45685" numCol="1" spcCol="0" rtlCol="0" fromWordArt="0" anchor="ctr" anchorCtr="0" forceAA="0" compatLnSpc="1">
            <a:prstTxWarp prst="textNoShape">
              <a:avLst/>
            </a:prstTxWarp>
            <a:noAutofit/>
          </a:bodyPr>
          <a:lstStyle/>
          <a:p>
            <a:pPr marL="0" marR="0" lvl="0" indent="0" algn="l" defTabSz="913669" rtl="0" eaLnBrk="0" fontAlgn="base" latinLnBrk="0" hangingPunct="0">
              <a:lnSpc>
                <a:spcPct val="100000"/>
              </a:lnSpc>
              <a:spcBef>
                <a:spcPct val="0"/>
              </a:spcBef>
              <a:spcAft>
                <a:spcPct val="0"/>
              </a:spcAft>
              <a:buClr>
                <a:prstClr val="black"/>
              </a:buClr>
              <a:buSzTx/>
              <a:buFontTx/>
              <a:buNone/>
              <a:tabLst/>
              <a:defRPr/>
            </a:pPr>
            <a:endParaRPr kumimoji="0" lang="en-US" sz="1000" b="0" i="0" u="none" strike="noStrike" kern="1200" cap="none" spc="0" normalizeH="0" baseline="0" noProof="0" dirty="0">
              <a:ln>
                <a:noFill/>
              </a:ln>
              <a:solidFill>
                <a:prstClr val="black"/>
              </a:solidFill>
              <a:effectLst/>
              <a:uLnTx/>
              <a:uFillTx/>
              <a:latin typeface="Arial"/>
              <a:ea typeface="+mn-ea"/>
              <a:cs typeface="+mn-cs"/>
            </a:endParaRPr>
          </a:p>
        </p:txBody>
      </p:sp>
      <p:sp>
        <p:nvSpPr>
          <p:cNvPr id="10" name="Rectangle 9">
            <a:extLst>
              <a:ext uri="{FF2B5EF4-FFF2-40B4-BE49-F238E27FC236}">
                <a16:creationId xmlns:a16="http://schemas.microsoft.com/office/drawing/2014/main" id="{151D00C8-BC8B-42DC-9F1C-D1184AAC146A}"/>
              </a:ext>
            </a:extLst>
          </p:cNvPr>
          <p:cNvSpPr/>
          <p:nvPr userDrawn="1"/>
        </p:nvSpPr>
        <p:spPr>
          <a:xfrm>
            <a:off x="3244997" y="4077990"/>
            <a:ext cx="2746108" cy="2019523"/>
          </a:xfrm>
          <a:prstGeom prst="rect">
            <a:avLst/>
          </a:prstGeom>
          <a:solidFill>
            <a:schemeClr val="bg1">
              <a:alpha val="75000"/>
            </a:schemeClr>
          </a:solidFill>
          <a:ln w="952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71" tIns="45685" rIns="91371" bIns="45685" numCol="1" spcCol="0" rtlCol="0" fromWordArt="0" anchor="ctr" anchorCtr="0" forceAA="0" compatLnSpc="1">
            <a:prstTxWarp prst="textNoShape">
              <a:avLst/>
            </a:prstTxWarp>
            <a:noAutofit/>
          </a:bodyPr>
          <a:lstStyle/>
          <a:p>
            <a:pPr marL="0" marR="0" lvl="0" indent="0" algn="l" defTabSz="913669" rtl="0" eaLnBrk="0" fontAlgn="base" latinLnBrk="0" hangingPunct="0">
              <a:lnSpc>
                <a:spcPct val="100000"/>
              </a:lnSpc>
              <a:spcBef>
                <a:spcPct val="0"/>
              </a:spcBef>
              <a:spcAft>
                <a:spcPct val="0"/>
              </a:spcAft>
              <a:buClr>
                <a:prstClr val="black"/>
              </a:buClr>
              <a:buSzTx/>
              <a:buFontTx/>
              <a:buNone/>
              <a:tabLst/>
              <a:defRPr/>
            </a:pPr>
            <a:endParaRPr kumimoji="0" lang="en-US" sz="1000" b="0" i="0" u="none" strike="noStrike" kern="1200" cap="none" spc="0" normalizeH="0" baseline="0" noProof="0" dirty="0">
              <a:ln>
                <a:noFill/>
              </a:ln>
              <a:solidFill>
                <a:prstClr val="black"/>
              </a:solidFill>
              <a:effectLst/>
              <a:uLnTx/>
              <a:uFillTx/>
              <a:latin typeface="Arial"/>
              <a:ea typeface="+mn-ea"/>
              <a:cs typeface="+mn-cs"/>
            </a:endParaRPr>
          </a:p>
        </p:txBody>
      </p:sp>
      <p:sp>
        <p:nvSpPr>
          <p:cNvPr id="11" name="Rectangle 10">
            <a:extLst>
              <a:ext uri="{FF2B5EF4-FFF2-40B4-BE49-F238E27FC236}">
                <a16:creationId xmlns:a16="http://schemas.microsoft.com/office/drawing/2014/main" id="{06A7A3D8-B0E2-4DEB-B155-E81730849F96}"/>
              </a:ext>
            </a:extLst>
          </p:cNvPr>
          <p:cNvSpPr/>
          <p:nvPr userDrawn="1"/>
        </p:nvSpPr>
        <p:spPr>
          <a:xfrm>
            <a:off x="6158470" y="4070501"/>
            <a:ext cx="2746108" cy="2019523"/>
          </a:xfrm>
          <a:prstGeom prst="rect">
            <a:avLst/>
          </a:prstGeom>
          <a:solidFill>
            <a:schemeClr val="bg1">
              <a:alpha val="75000"/>
            </a:schemeClr>
          </a:solidFill>
          <a:ln w="952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71" tIns="45685" rIns="91371" bIns="45685" numCol="1" spcCol="0" rtlCol="0" fromWordArt="0" anchor="ctr" anchorCtr="0" forceAA="0" compatLnSpc="1">
            <a:prstTxWarp prst="textNoShape">
              <a:avLst/>
            </a:prstTxWarp>
            <a:noAutofit/>
          </a:bodyPr>
          <a:lstStyle/>
          <a:p>
            <a:pPr marL="0" marR="0" lvl="0" indent="0" algn="l" defTabSz="913669" rtl="0" eaLnBrk="0" fontAlgn="base" latinLnBrk="0" hangingPunct="0">
              <a:lnSpc>
                <a:spcPct val="100000"/>
              </a:lnSpc>
              <a:spcBef>
                <a:spcPct val="0"/>
              </a:spcBef>
              <a:spcAft>
                <a:spcPct val="0"/>
              </a:spcAft>
              <a:buClr>
                <a:prstClr val="black"/>
              </a:buClr>
              <a:buSzTx/>
              <a:buFontTx/>
              <a:buNone/>
              <a:tabLst/>
              <a:defRPr/>
            </a:pPr>
            <a:endParaRPr kumimoji="0" lang="en-US" sz="1000" b="0" i="0" u="none" strike="noStrike" kern="1200" cap="none" spc="0" normalizeH="0" baseline="0" noProof="0" dirty="0">
              <a:ln>
                <a:noFill/>
              </a:ln>
              <a:solidFill>
                <a:prstClr val="black"/>
              </a:solidFill>
              <a:effectLst/>
              <a:uLnTx/>
              <a:uFillTx/>
              <a:latin typeface="Arial"/>
              <a:ea typeface="+mn-ea"/>
              <a:cs typeface="+mn-cs"/>
            </a:endParaRPr>
          </a:p>
        </p:txBody>
      </p:sp>
      <p:sp>
        <p:nvSpPr>
          <p:cNvPr id="13" name="Rectangle 12">
            <a:extLst>
              <a:ext uri="{FF2B5EF4-FFF2-40B4-BE49-F238E27FC236}">
                <a16:creationId xmlns:a16="http://schemas.microsoft.com/office/drawing/2014/main" id="{A6F06D41-87FD-459E-8DAB-6FB889D632F1}"/>
              </a:ext>
            </a:extLst>
          </p:cNvPr>
          <p:cNvSpPr/>
          <p:nvPr userDrawn="1"/>
        </p:nvSpPr>
        <p:spPr>
          <a:xfrm>
            <a:off x="336860" y="1917608"/>
            <a:ext cx="2735592" cy="251942"/>
          </a:xfrm>
          <a:prstGeom prst="rect">
            <a:avLst/>
          </a:prstGeom>
          <a:solidFill>
            <a:schemeClr val="tx2"/>
          </a:solidFill>
          <a:ln w="952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71" tIns="45685" rIns="91371" bIns="45685" numCol="1" spcCol="0" rtlCol="0" fromWordArt="0" anchor="ctr" anchorCtr="0" forceAA="0" compatLnSpc="1">
            <a:prstTxWarp prst="textNoShape">
              <a:avLst/>
            </a:prstTxWarp>
            <a:noAutofit/>
          </a:bodyPr>
          <a:lstStyle/>
          <a:p>
            <a:pPr marL="0" marR="0" lvl="0" indent="0" algn="ctr" defTabSz="913669" rtl="0" eaLnBrk="0" fontAlgn="base" latinLnBrk="0" hangingPunct="0">
              <a:lnSpc>
                <a:spcPct val="100000"/>
              </a:lnSpc>
              <a:spcBef>
                <a:spcPct val="0"/>
              </a:spcBef>
              <a:spcAft>
                <a:spcPct val="0"/>
              </a:spcAft>
              <a:buClr>
                <a:prstClr val="black"/>
              </a:buClr>
              <a:buSzTx/>
              <a:buFontTx/>
              <a:buNone/>
              <a:tabLst/>
              <a:defRPr/>
            </a:pPr>
            <a:r>
              <a:rPr kumimoji="0" lang="en-US" sz="1200" b="0" i="0" u="none" strike="noStrike" kern="1200" cap="none" spc="0" normalizeH="0" baseline="0" noProof="0" dirty="0" err="1">
                <a:ln>
                  <a:noFill/>
                </a:ln>
                <a:solidFill>
                  <a:prstClr val="white"/>
                </a:solidFill>
                <a:effectLst/>
                <a:uLnTx/>
                <a:uFillTx/>
                <a:latin typeface="Arial"/>
                <a:ea typeface="+mn-ea"/>
                <a:cs typeface="+mn-cs"/>
              </a:rPr>
              <a:t>Virksomhedsobligationer</a:t>
            </a:r>
            <a:r>
              <a:rPr kumimoji="0" lang="en-US" sz="1200" b="1" i="0" u="none" strike="noStrike" kern="1200" cap="none" spc="0" normalizeH="0" baseline="0" noProof="0" dirty="0">
                <a:ln>
                  <a:noFill/>
                </a:ln>
                <a:solidFill>
                  <a:prstClr val="white"/>
                </a:solidFill>
                <a:effectLst/>
                <a:uLnTx/>
                <a:uFillTx/>
                <a:latin typeface="Arial"/>
                <a:ea typeface="+mn-ea"/>
                <a:cs typeface="+mn-cs"/>
              </a:rPr>
              <a:t> </a:t>
            </a:r>
            <a:r>
              <a:rPr kumimoji="0" lang="en-US" sz="1200" b="1" i="0" u="none" strike="noStrike" kern="1200" cap="none" spc="0" normalizeH="0" baseline="0" noProof="0" dirty="0" err="1">
                <a:ln>
                  <a:noFill/>
                </a:ln>
                <a:solidFill>
                  <a:srgbClr val="FF5959"/>
                </a:solidFill>
                <a:effectLst/>
                <a:uLnTx/>
                <a:uFillTx/>
                <a:latin typeface="Arial"/>
                <a:ea typeface="+mn-ea"/>
                <a:cs typeface="+mn-cs"/>
              </a:rPr>
              <a:t>Undervægt</a:t>
            </a:r>
            <a:endParaRPr kumimoji="0" lang="en-US" sz="1200" b="1" i="0" u="none" strike="noStrike" kern="1200" cap="none" spc="0" normalizeH="0" baseline="0" noProof="0" dirty="0">
              <a:ln>
                <a:noFill/>
              </a:ln>
              <a:solidFill>
                <a:srgbClr val="FF5959"/>
              </a:solidFill>
              <a:effectLst/>
              <a:uLnTx/>
              <a:uFillTx/>
              <a:latin typeface="Arial"/>
              <a:ea typeface="+mn-ea"/>
              <a:cs typeface="+mn-cs"/>
            </a:endParaRPr>
          </a:p>
        </p:txBody>
      </p:sp>
      <p:sp>
        <p:nvSpPr>
          <p:cNvPr id="15" name="Rectangle 14">
            <a:extLst>
              <a:ext uri="{FF2B5EF4-FFF2-40B4-BE49-F238E27FC236}">
                <a16:creationId xmlns:a16="http://schemas.microsoft.com/office/drawing/2014/main" id="{A6881FEA-8C70-421C-8F41-6D245FCB7050}"/>
              </a:ext>
            </a:extLst>
          </p:cNvPr>
          <p:cNvSpPr/>
          <p:nvPr userDrawn="1"/>
        </p:nvSpPr>
        <p:spPr>
          <a:xfrm>
            <a:off x="3244996" y="1917608"/>
            <a:ext cx="2735592" cy="251942"/>
          </a:xfrm>
          <a:prstGeom prst="rect">
            <a:avLst/>
          </a:prstGeom>
          <a:solidFill>
            <a:schemeClr val="tx2"/>
          </a:solidFill>
          <a:ln w="952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71" tIns="45685" rIns="91371" bIns="45685" numCol="1" spcCol="0" rtlCol="0" fromWordArt="0" anchor="ctr" anchorCtr="0" forceAA="0" compatLnSpc="1">
            <a:prstTxWarp prst="textNoShape">
              <a:avLst/>
            </a:prstTxWarp>
            <a:noAutofit/>
          </a:bodyPr>
          <a:lstStyle/>
          <a:p>
            <a:pPr marL="0" marR="0" lvl="0" indent="0" algn="ctr" defTabSz="913669" rtl="0" eaLnBrk="0" fontAlgn="base" latinLnBrk="0" hangingPunct="0">
              <a:lnSpc>
                <a:spcPct val="100000"/>
              </a:lnSpc>
              <a:spcBef>
                <a:spcPct val="0"/>
              </a:spcBef>
              <a:spcAft>
                <a:spcPct val="0"/>
              </a:spcAft>
              <a:buClr>
                <a:prstClr val="black"/>
              </a:buClr>
              <a:buSzTx/>
              <a:buFontTx/>
              <a:buNone/>
              <a:tabLst/>
              <a:defRPr/>
            </a:pPr>
            <a:r>
              <a:rPr kumimoji="0" lang="en-US" sz="1200" b="0" i="0" u="none" strike="noStrike" kern="1200" cap="none" spc="0" normalizeH="0" baseline="0" noProof="0" dirty="0">
                <a:ln>
                  <a:noFill/>
                </a:ln>
                <a:solidFill>
                  <a:prstClr val="white"/>
                </a:solidFill>
                <a:effectLst/>
                <a:uLnTx/>
                <a:uFillTx/>
                <a:latin typeface="Arial"/>
                <a:ea typeface="+mn-ea"/>
                <a:cs typeface="+mn-cs"/>
              </a:rPr>
              <a:t>Virk. Obl. </a:t>
            </a:r>
            <a:r>
              <a:rPr kumimoji="0" lang="en-US" sz="1200" b="0" i="0" u="none" strike="noStrike" kern="1200" cap="none" spc="0" normalizeH="0" baseline="0" noProof="0" dirty="0" err="1">
                <a:ln>
                  <a:noFill/>
                </a:ln>
                <a:solidFill>
                  <a:prstClr val="white"/>
                </a:solidFill>
                <a:effectLst/>
                <a:uLnTx/>
                <a:uFillTx/>
                <a:latin typeface="Arial"/>
                <a:ea typeface="+mn-ea"/>
                <a:cs typeface="+mn-cs"/>
              </a:rPr>
              <a:t>Højrente</a:t>
            </a:r>
            <a:r>
              <a:rPr kumimoji="0" lang="en-US" sz="1200" b="1" i="0" u="none" strike="noStrike" kern="1200" cap="none" spc="0" normalizeH="0" baseline="0" noProof="0" dirty="0">
                <a:ln>
                  <a:noFill/>
                </a:ln>
                <a:solidFill>
                  <a:prstClr val="white"/>
                </a:solidFill>
                <a:effectLst/>
                <a:uLnTx/>
                <a:uFillTx/>
                <a:latin typeface="Arial"/>
                <a:ea typeface="+mn-ea"/>
                <a:cs typeface="+mn-cs"/>
              </a:rPr>
              <a:t> </a:t>
            </a:r>
            <a:r>
              <a:rPr kumimoji="0" lang="en-US" sz="1200" b="1" i="0" u="none" strike="noStrike" kern="1200" cap="none" spc="0" normalizeH="0" baseline="0" noProof="0" dirty="0" err="1">
                <a:ln>
                  <a:noFill/>
                </a:ln>
                <a:solidFill>
                  <a:srgbClr val="FF5959"/>
                </a:solidFill>
                <a:effectLst/>
                <a:uLnTx/>
                <a:uFillTx/>
                <a:latin typeface="Arial"/>
                <a:ea typeface="+mn-ea"/>
                <a:cs typeface="+mn-cs"/>
              </a:rPr>
              <a:t>Undervægt</a:t>
            </a:r>
            <a:endParaRPr kumimoji="0" lang="en-US" sz="1200" b="1" i="0" u="none" strike="noStrike" kern="1200" cap="none" spc="0" normalizeH="0" baseline="0" noProof="0" dirty="0">
              <a:ln>
                <a:noFill/>
              </a:ln>
              <a:solidFill>
                <a:srgbClr val="FF5959"/>
              </a:solidFill>
              <a:effectLst/>
              <a:uLnTx/>
              <a:uFillTx/>
              <a:latin typeface="Arial"/>
              <a:ea typeface="+mn-ea"/>
              <a:cs typeface="+mn-cs"/>
            </a:endParaRPr>
          </a:p>
        </p:txBody>
      </p:sp>
      <p:sp>
        <p:nvSpPr>
          <p:cNvPr id="18" name="Rectangle 17">
            <a:extLst>
              <a:ext uri="{FF2B5EF4-FFF2-40B4-BE49-F238E27FC236}">
                <a16:creationId xmlns:a16="http://schemas.microsoft.com/office/drawing/2014/main" id="{A79A3AB0-95BD-4CBF-9FC9-E8EEDF1C0157}"/>
              </a:ext>
            </a:extLst>
          </p:cNvPr>
          <p:cNvSpPr/>
          <p:nvPr userDrawn="1"/>
        </p:nvSpPr>
        <p:spPr>
          <a:xfrm>
            <a:off x="6158467" y="1923860"/>
            <a:ext cx="2735592" cy="251942"/>
          </a:xfrm>
          <a:prstGeom prst="rect">
            <a:avLst/>
          </a:prstGeom>
          <a:solidFill>
            <a:schemeClr val="tx2"/>
          </a:solidFill>
          <a:ln w="952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71" tIns="45685" rIns="91371" bIns="45685" numCol="1" spcCol="0" rtlCol="0" fromWordArt="0" anchor="ctr" anchorCtr="0" forceAA="0" compatLnSpc="1">
            <a:prstTxWarp prst="textNoShape">
              <a:avLst/>
            </a:prstTxWarp>
            <a:noAutofit/>
          </a:bodyPr>
          <a:lstStyle/>
          <a:p>
            <a:pPr marL="0" marR="0" lvl="0" indent="0" algn="ctr" defTabSz="913669" rtl="0" eaLnBrk="0" fontAlgn="base" latinLnBrk="0" hangingPunct="0">
              <a:lnSpc>
                <a:spcPct val="100000"/>
              </a:lnSpc>
              <a:spcBef>
                <a:spcPct val="0"/>
              </a:spcBef>
              <a:spcAft>
                <a:spcPct val="0"/>
              </a:spcAft>
              <a:buClr>
                <a:prstClr val="black"/>
              </a:buClr>
              <a:buSzTx/>
              <a:buFontTx/>
              <a:buNone/>
              <a:tabLst/>
              <a:defRPr/>
            </a:pPr>
            <a:r>
              <a:rPr kumimoji="0" lang="en-US" sz="1200" b="0" i="0" u="none" strike="noStrike" kern="1200" cap="none" spc="0" normalizeH="0" baseline="0" noProof="0" dirty="0" err="1">
                <a:ln>
                  <a:noFill/>
                </a:ln>
                <a:solidFill>
                  <a:prstClr val="white"/>
                </a:solidFill>
                <a:effectLst/>
                <a:uLnTx/>
                <a:uFillTx/>
                <a:latin typeface="Arial"/>
                <a:ea typeface="+mn-ea"/>
                <a:cs typeface="+mn-cs"/>
              </a:rPr>
              <a:t>Højrente</a:t>
            </a:r>
            <a:r>
              <a:rPr kumimoji="0" lang="en-US" sz="1200" b="0" i="0" u="none" strike="noStrike" kern="1200" cap="none" spc="0" normalizeH="0" baseline="0" noProof="0" dirty="0">
                <a:ln>
                  <a:noFill/>
                </a:ln>
                <a:solidFill>
                  <a:prstClr val="white"/>
                </a:solidFill>
                <a:effectLst/>
                <a:uLnTx/>
                <a:uFillTx/>
                <a:latin typeface="Arial"/>
                <a:ea typeface="+mn-ea"/>
                <a:cs typeface="+mn-cs"/>
              </a:rPr>
              <a:t> </a:t>
            </a:r>
            <a:r>
              <a:rPr kumimoji="0" lang="en-US" sz="1200" b="0" i="0" u="none" strike="noStrike" kern="1200" cap="none" spc="0" normalizeH="0" baseline="0" noProof="0" dirty="0" err="1">
                <a:ln>
                  <a:noFill/>
                </a:ln>
                <a:solidFill>
                  <a:prstClr val="white"/>
                </a:solidFill>
                <a:effectLst/>
                <a:uLnTx/>
                <a:uFillTx/>
                <a:latin typeface="Arial"/>
                <a:ea typeface="+mn-ea"/>
                <a:cs typeface="+mn-cs"/>
              </a:rPr>
              <a:t>Lokal</a:t>
            </a:r>
            <a:r>
              <a:rPr kumimoji="0" lang="en-US" sz="1200" b="0" i="0" u="none" strike="noStrike" kern="1200" cap="none" spc="0" normalizeH="0" baseline="0" noProof="0" dirty="0">
                <a:ln>
                  <a:noFill/>
                </a:ln>
                <a:solidFill>
                  <a:prstClr val="white"/>
                </a:solidFill>
                <a:effectLst/>
                <a:uLnTx/>
                <a:uFillTx/>
                <a:latin typeface="Arial"/>
                <a:ea typeface="+mn-ea"/>
                <a:cs typeface="+mn-cs"/>
              </a:rPr>
              <a:t> </a:t>
            </a:r>
            <a:r>
              <a:rPr kumimoji="0" lang="en-US" sz="1200" b="0" i="0" u="none" strike="noStrike" kern="1200" cap="none" spc="0" normalizeH="0" baseline="0" noProof="0" dirty="0" err="1">
                <a:ln>
                  <a:noFill/>
                </a:ln>
                <a:solidFill>
                  <a:prstClr val="white"/>
                </a:solidFill>
                <a:effectLst/>
                <a:uLnTx/>
                <a:uFillTx/>
                <a:latin typeface="Arial"/>
                <a:ea typeface="+mn-ea"/>
                <a:cs typeface="+mn-cs"/>
              </a:rPr>
              <a:t>Valuta</a:t>
            </a:r>
            <a:r>
              <a:rPr kumimoji="0" lang="en-US" sz="1200" b="1" i="0" u="none" strike="noStrike" kern="1200" cap="none" spc="0" normalizeH="0" baseline="0" noProof="0" dirty="0">
                <a:ln>
                  <a:noFill/>
                </a:ln>
                <a:solidFill>
                  <a:prstClr val="white"/>
                </a:solidFill>
                <a:effectLst/>
                <a:uLnTx/>
                <a:uFillTx/>
                <a:latin typeface="Arial"/>
                <a:ea typeface="+mn-ea"/>
                <a:cs typeface="+mn-cs"/>
              </a:rPr>
              <a:t> </a:t>
            </a:r>
            <a:r>
              <a:rPr kumimoji="0" lang="en-US" sz="1200" b="1" i="0" u="none" strike="noStrike" kern="1200" cap="none" spc="0" normalizeH="0" baseline="0" noProof="0" dirty="0" err="1">
                <a:ln>
                  <a:noFill/>
                </a:ln>
                <a:solidFill>
                  <a:srgbClr val="40BFBF"/>
                </a:solidFill>
                <a:effectLst/>
                <a:uLnTx/>
                <a:uFillTx/>
                <a:latin typeface="Arial"/>
                <a:ea typeface="+mn-ea"/>
                <a:cs typeface="+mn-cs"/>
              </a:rPr>
              <a:t>Overvægt</a:t>
            </a:r>
            <a:endParaRPr kumimoji="0" lang="en-US" sz="1200" b="1" i="0" u="none" strike="noStrike" kern="1200" cap="none" spc="0" normalizeH="0" baseline="0" noProof="0" dirty="0">
              <a:ln>
                <a:noFill/>
              </a:ln>
              <a:solidFill>
                <a:srgbClr val="40BFBF"/>
              </a:solidFill>
              <a:effectLst/>
              <a:uLnTx/>
              <a:uFillTx/>
              <a:latin typeface="Arial"/>
              <a:ea typeface="+mn-ea"/>
              <a:cs typeface="+mn-cs"/>
            </a:endParaRPr>
          </a:p>
        </p:txBody>
      </p:sp>
      <p:sp>
        <p:nvSpPr>
          <p:cNvPr id="20" name="Rectangle 19">
            <a:extLst>
              <a:ext uri="{FF2B5EF4-FFF2-40B4-BE49-F238E27FC236}">
                <a16:creationId xmlns:a16="http://schemas.microsoft.com/office/drawing/2014/main" id="{E6265260-7B31-46D7-830F-39FBBE613058}"/>
              </a:ext>
            </a:extLst>
          </p:cNvPr>
          <p:cNvSpPr/>
          <p:nvPr userDrawn="1"/>
        </p:nvSpPr>
        <p:spPr>
          <a:xfrm>
            <a:off x="3244996" y="4079726"/>
            <a:ext cx="2735592" cy="251942"/>
          </a:xfrm>
          <a:prstGeom prst="rect">
            <a:avLst/>
          </a:prstGeom>
          <a:solidFill>
            <a:schemeClr val="tx2"/>
          </a:solidFill>
          <a:ln w="952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71" tIns="45685" rIns="91371" bIns="45685" numCol="1" spcCol="0" rtlCol="0" fromWordArt="0" anchor="ctr" anchorCtr="0" forceAA="0" compatLnSpc="1">
            <a:prstTxWarp prst="textNoShape">
              <a:avLst/>
            </a:prstTxWarp>
            <a:noAutofit/>
          </a:bodyPr>
          <a:lstStyle/>
          <a:p>
            <a:pPr marL="0" marR="0" lvl="0" indent="0" algn="ctr" defTabSz="913669" rtl="0" eaLnBrk="0" fontAlgn="base" latinLnBrk="0" hangingPunct="0">
              <a:lnSpc>
                <a:spcPct val="100000"/>
              </a:lnSpc>
              <a:spcBef>
                <a:spcPct val="0"/>
              </a:spcBef>
              <a:spcAft>
                <a:spcPct val="0"/>
              </a:spcAft>
              <a:buClr>
                <a:prstClr val="black"/>
              </a:buClr>
              <a:buSzTx/>
              <a:buFontTx/>
              <a:buNone/>
              <a:tabLst/>
              <a:defRPr/>
            </a:pPr>
            <a:r>
              <a:rPr kumimoji="0" lang="en-US" sz="1200" b="0" i="0" u="none" strike="noStrike" kern="1200" cap="none" spc="0" normalizeH="0" baseline="0" noProof="0" dirty="0">
                <a:ln>
                  <a:noFill/>
                </a:ln>
                <a:solidFill>
                  <a:prstClr val="white"/>
                </a:solidFill>
                <a:effectLst/>
                <a:uLnTx/>
                <a:uFillTx/>
                <a:latin typeface="Arial"/>
                <a:ea typeface="+mn-ea"/>
                <a:cs typeface="+mn-cs"/>
              </a:rPr>
              <a:t>Danske </a:t>
            </a:r>
            <a:r>
              <a:rPr kumimoji="0" lang="en-US" sz="1200" b="0" i="0" u="none" strike="noStrike" kern="1200" cap="none" spc="0" normalizeH="0" baseline="0" noProof="0" dirty="0" err="1">
                <a:ln>
                  <a:noFill/>
                </a:ln>
                <a:solidFill>
                  <a:prstClr val="white"/>
                </a:solidFill>
                <a:effectLst/>
                <a:uLnTx/>
                <a:uFillTx/>
                <a:latin typeface="Arial"/>
                <a:ea typeface="+mn-ea"/>
                <a:cs typeface="+mn-cs"/>
              </a:rPr>
              <a:t>obligationer</a:t>
            </a:r>
            <a:r>
              <a:rPr kumimoji="0" lang="en-US" sz="1200" b="1" i="0" u="none" strike="noStrike" kern="1200" cap="none" spc="0" normalizeH="0" baseline="0" noProof="0" dirty="0">
                <a:ln>
                  <a:noFill/>
                </a:ln>
                <a:solidFill>
                  <a:prstClr val="white"/>
                </a:solidFill>
                <a:effectLst/>
                <a:uLnTx/>
                <a:uFillTx/>
                <a:latin typeface="Arial"/>
                <a:ea typeface="+mn-ea"/>
                <a:cs typeface="+mn-cs"/>
              </a:rPr>
              <a:t> </a:t>
            </a:r>
            <a:r>
              <a:rPr kumimoji="0" lang="en-US" sz="1200" b="1" i="0" u="none" strike="noStrike" kern="1200" cap="none" spc="0" normalizeH="0" baseline="0" noProof="0" dirty="0" err="1">
                <a:ln>
                  <a:noFill/>
                </a:ln>
                <a:solidFill>
                  <a:srgbClr val="40BFBF"/>
                </a:solidFill>
                <a:effectLst/>
                <a:uLnTx/>
                <a:uFillTx/>
                <a:latin typeface="Arial"/>
                <a:ea typeface="+mn-ea"/>
                <a:cs typeface="+mn-cs"/>
              </a:rPr>
              <a:t>Overvægt</a:t>
            </a:r>
            <a:endParaRPr kumimoji="0" lang="en-US" sz="1200" b="1" i="0" u="none" strike="noStrike" kern="1200" cap="none" spc="0" normalizeH="0" baseline="0" noProof="0" dirty="0">
              <a:ln>
                <a:noFill/>
              </a:ln>
              <a:solidFill>
                <a:srgbClr val="FF5959"/>
              </a:solidFill>
              <a:effectLst/>
              <a:uLnTx/>
              <a:uFillTx/>
              <a:latin typeface="Arial"/>
              <a:ea typeface="+mn-ea"/>
              <a:cs typeface="+mn-cs"/>
            </a:endParaRPr>
          </a:p>
        </p:txBody>
      </p:sp>
      <p:sp>
        <p:nvSpPr>
          <p:cNvPr id="22" name="Rectangle 21">
            <a:extLst>
              <a:ext uri="{FF2B5EF4-FFF2-40B4-BE49-F238E27FC236}">
                <a16:creationId xmlns:a16="http://schemas.microsoft.com/office/drawing/2014/main" id="{93A0A6A4-9738-4594-93F2-7B1D8286E0EB}"/>
              </a:ext>
            </a:extLst>
          </p:cNvPr>
          <p:cNvSpPr/>
          <p:nvPr userDrawn="1"/>
        </p:nvSpPr>
        <p:spPr>
          <a:xfrm>
            <a:off x="6158467" y="4081113"/>
            <a:ext cx="2735592" cy="251942"/>
          </a:xfrm>
          <a:prstGeom prst="rect">
            <a:avLst/>
          </a:prstGeom>
          <a:solidFill>
            <a:schemeClr val="tx2"/>
          </a:solidFill>
          <a:ln w="952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71" tIns="45685" rIns="91371" bIns="45685" numCol="1" spcCol="0" rtlCol="0" fromWordArt="0" anchor="ctr" anchorCtr="0" forceAA="0" compatLnSpc="1">
            <a:prstTxWarp prst="textNoShape">
              <a:avLst/>
            </a:prstTxWarp>
            <a:noAutofit/>
          </a:bodyPr>
          <a:lstStyle/>
          <a:p>
            <a:pPr marL="0" marR="0" lvl="0" indent="0" algn="ctr" defTabSz="913669" rtl="0" eaLnBrk="0" fontAlgn="base" latinLnBrk="0" hangingPunct="0">
              <a:lnSpc>
                <a:spcPct val="100000"/>
              </a:lnSpc>
              <a:spcBef>
                <a:spcPct val="0"/>
              </a:spcBef>
              <a:spcAft>
                <a:spcPct val="0"/>
              </a:spcAft>
              <a:buClr>
                <a:prstClr val="black"/>
              </a:buClr>
              <a:buSzTx/>
              <a:buFontTx/>
              <a:buNone/>
              <a:tabLst/>
              <a:defRPr/>
            </a:pPr>
            <a:r>
              <a:rPr kumimoji="0" lang="en-US" sz="1200" b="0" i="0" u="none" strike="noStrike" kern="1200" cap="none" spc="0" normalizeH="0" baseline="0" noProof="0" dirty="0" err="1">
                <a:ln>
                  <a:noFill/>
                </a:ln>
                <a:solidFill>
                  <a:prstClr val="white"/>
                </a:solidFill>
                <a:effectLst/>
                <a:uLnTx/>
                <a:uFillTx/>
                <a:latin typeface="Arial"/>
                <a:ea typeface="+mn-ea"/>
                <a:cs typeface="+mn-cs"/>
              </a:rPr>
              <a:t>Kontant</a:t>
            </a:r>
            <a:r>
              <a:rPr kumimoji="0" lang="en-US" sz="1200" b="0" i="0" u="none" strike="noStrike" kern="1200" cap="none" spc="0" normalizeH="0" baseline="0" noProof="0" dirty="0">
                <a:ln>
                  <a:noFill/>
                </a:ln>
                <a:solidFill>
                  <a:prstClr val="white"/>
                </a:solidFill>
                <a:effectLst/>
                <a:uLnTx/>
                <a:uFillTx/>
                <a:latin typeface="Arial"/>
                <a:ea typeface="+mn-ea"/>
                <a:cs typeface="+mn-cs"/>
              </a:rPr>
              <a:t> </a:t>
            </a:r>
            <a:r>
              <a:rPr kumimoji="0" lang="en-US" sz="1200" b="1" i="0" u="none" strike="noStrike" kern="1200" cap="none" spc="0" normalizeH="0" baseline="0" noProof="0" dirty="0">
                <a:ln>
                  <a:noFill/>
                </a:ln>
                <a:solidFill>
                  <a:srgbClr val="FFE183"/>
                </a:solidFill>
                <a:effectLst/>
                <a:uLnTx/>
                <a:uFillTx/>
                <a:latin typeface="Arial"/>
                <a:ea typeface="+mn-ea"/>
                <a:cs typeface="+mn-cs"/>
              </a:rPr>
              <a:t>Neutral</a:t>
            </a:r>
          </a:p>
        </p:txBody>
      </p:sp>
      <p:graphicFrame>
        <p:nvGraphicFramePr>
          <p:cNvPr id="24" name="Object 23">
            <a:extLst>
              <a:ext uri="{FF2B5EF4-FFF2-40B4-BE49-F238E27FC236}">
                <a16:creationId xmlns:a16="http://schemas.microsoft.com/office/drawing/2014/main" id="{C27D8D2B-7347-41AD-8A54-DFB692BDC67E}"/>
              </a:ext>
            </a:extLst>
          </p:cNvPr>
          <p:cNvGraphicFramePr>
            <a:graphicFrameLocks noChangeAspect="1"/>
          </p:cNvGraphicFramePr>
          <p:nvPr userDrawn="1"/>
        </p:nvGraphicFramePr>
        <p:xfrm>
          <a:off x="624819" y="6107884"/>
          <a:ext cx="10979466" cy="199979"/>
        </p:xfrm>
        <a:graphic>
          <a:graphicData uri="http://schemas.openxmlformats.org/presentationml/2006/ole">
            <mc:AlternateContent xmlns:mc="http://schemas.openxmlformats.org/markup-compatibility/2006">
              <mc:Choice xmlns:v="urn:schemas-microsoft-com:vml" Requires="v">
                <p:oleObj name="Worksheet" r:id="rId4" imgW="10982255" imgH="200070" progId="Excel.Sheet.12">
                  <p:embed/>
                </p:oleObj>
              </mc:Choice>
              <mc:Fallback>
                <p:oleObj name="Worksheet" r:id="rId4" imgW="10982255" imgH="200070" progId="Excel.Sheet.12">
                  <p:embed/>
                  <p:pic>
                    <p:nvPicPr>
                      <p:cNvPr id="24" name="Object 23">
                        <a:extLst>
                          <a:ext uri="{FF2B5EF4-FFF2-40B4-BE49-F238E27FC236}">
                            <a16:creationId xmlns:a16="http://schemas.microsoft.com/office/drawing/2014/main" id="{C27D8D2B-7347-41AD-8A54-DFB692BDC67E}"/>
                          </a:ext>
                        </a:extLst>
                      </p:cNvPr>
                      <p:cNvPicPr/>
                      <p:nvPr/>
                    </p:nvPicPr>
                    <p:blipFill>
                      <a:blip r:embed="rId5"/>
                      <a:stretch>
                        <a:fillRect/>
                      </a:stretch>
                    </p:blipFill>
                    <p:spPr>
                      <a:xfrm>
                        <a:off x="624819" y="6107884"/>
                        <a:ext cx="10979466" cy="199979"/>
                      </a:xfrm>
                      <a:prstGeom prst="rect">
                        <a:avLst/>
                      </a:prstGeom>
                    </p:spPr>
                  </p:pic>
                </p:oleObj>
              </mc:Fallback>
            </mc:AlternateContent>
          </a:graphicData>
        </a:graphic>
      </p:graphicFrame>
      <p:sp>
        <p:nvSpPr>
          <p:cNvPr id="25" name="Rectangle 24">
            <a:extLst>
              <a:ext uri="{FF2B5EF4-FFF2-40B4-BE49-F238E27FC236}">
                <a16:creationId xmlns:a16="http://schemas.microsoft.com/office/drawing/2014/main" id="{0C48EA7E-996F-40C3-A3A0-7A5EA5E8FCC9}"/>
              </a:ext>
            </a:extLst>
          </p:cNvPr>
          <p:cNvSpPr/>
          <p:nvPr userDrawn="1"/>
        </p:nvSpPr>
        <p:spPr>
          <a:xfrm>
            <a:off x="9066605" y="1924650"/>
            <a:ext cx="2735592" cy="251942"/>
          </a:xfrm>
          <a:prstGeom prst="rect">
            <a:avLst/>
          </a:prstGeom>
          <a:solidFill>
            <a:schemeClr val="tx2"/>
          </a:solidFill>
          <a:ln w="952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71" tIns="45685" rIns="91371" bIns="45685" numCol="1" spcCol="0" rtlCol="0" fromWordArt="0" anchor="ctr" anchorCtr="0" forceAA="0" compatLnSpc="1">
            <a:prstTxWarp prst="textNoShape">
              <a:avLst/>
            </a:prstTxWarp>
            <a:noAutofit/>
          </a:bodyPr>
          <a:lstStyle/>
          <a:p>
            <a:pPr marL="0" marR="0" lvl="0" indent="0" algn="ctr" defTabSz="913669" rtl="0" eaLnBrk="0" fontAlgn="base" latinLnBrk="0" hangingPunct="0">
              <a:lnSpc>
                <a:spcPct val="100000"/>
              </a:lnSpc>
              <a:spcBef>
                <a:spcPct val="0"/>
              </a:spcBef>
              <a:spcAft>
                <a:spcPct val="0"/>
              </a:spcAft>
              <a:buClr>
                <a:prstClr val="black"/>
              </a:buClr>
              <a:buSzTx/>
              <a:buFontTx/>
              <a:buNone/>
              <a:tabLst/>
              <a:defRPr/>
            </a:pPr>
            <a:r>
              <a:rPr kumimoji="0" lang="en-US" sz="1200" b="0" i="0" u="none" strike="noStrike" kern="1200" cap="none" spc="0" normalizeH="0" baseline="0" noProof="0" dirty="0" err="1">
                <a:ln>
                  <a:noFill/>
                </a:ln>
                <a:solidFill>
                  <a:prstClr val="white"/>
                </a:solidFill>
                <a:effectLst/>
                <a:uLnTx/>
                <a:uFillTx/>
                <a:latin typeface="Arial"/>
                <a:ea typeface="+mn-ea"/>
                <a:cs typeface="+mn-cs"/>
              </a:rPr>
              <a:t>Højrentelande</a:t>
            </a:r>
            <a:r>
              <a:rPr kumimoji="0" lang="en-US" sz="1200" b="1" i="0" u="none" strike="noStrike" kern="1200" cap="none" spc="0" normalizeH="0" baseline="0" noProof="0" dirty="0">
                <a:ln>
                  <a:noFill/>
                </a:ln>
                <a:solidFill>
                  <a:prstClr val="white"/>
                </a:solidFill>
                <a:effectLst/>
                <a:uLnTx/>
                <a:uFillTx/>
                <a:latin typeface="Arial"/>
                <a:ea typeface="+mn-ea"/>
                <a:cs typeface="+mn-cs"/>
              </a:rPr>
              <a:t> </a:t>
            </a:r>
            <a:r>
              <a:rPr kumimoji="0" lang="en-US" sz="1200" b="1" i="0" u="none" strike="noStrike" kern="1200" cap="none" spc="0" normalizeH="0" baseline="0" noProof="0" dirty="0">
                <a:ln>
                  <a:noFill/>
                </a:ln>
                <a:solidFill>
                  <a:srgbClr val="FFE183"/>
                </a:solidFill>
                <a:effectLst/>
                <a:uLnTx/>
                <a:uFillTx/>
                <a:latin typeface="Arial"/>
                <a:ea typeface="+mn-ea"/>
                <a:cs typeface="+mn-cs"/>
              </a:rPr>
              <a:t>Neutral</a:t>
            </a:r>
          </a:p>
        </p:txBody>
      </p:sp>
      <p:sp>
        <p:nvSpPr>
          <p:cNvPr id="26" name="Title 1">
            <a:extLst>
              <a:ext uri="{FF2B5EF4-FFF2-40B4-BE49-F238E27FC236}">
                <a16:creationId xmlns:a16="http://schemas.microsoft.com/office/drawing/2014/main" id="{64532881-792E-4012-B1F9-9568FAD5E670}"/>
              </a:ext>
            </a:extLst>
          </p:cNvPr>
          <p:cNvSpPr>
            <a:spLocks noGrp="1"/>
          </p:cNvSpPr>
          <p:nvPr>
            <p:ph type="title"/>
          </p:nvPr>
        </p:nvSpPr>
        <p:spPr>
          <a:xfrm>
            <a:off x="647833" y="360000"/>
            <a:ext cx="7198125" cy="720000"/>
          </a:xfrm>
        </p:spPr>
        <p:txBody>
          <a:bodyPr/>
          <a:lstStyle/>
          <a:p>
            <a:r>
              <a:rPr lang="en-US" dirty="0"/>
              <a:t>Click to edit Master title style</a:t>
            </a:r>
          </a:p>
        </p:txBody>
      </p:sp>
    </p:spTree>
    <p:extLst>
      <p:ext uri="{BB962C8B-B14F-4D97-AF65-F5344CB8AC3E}">
        <p14:creationId xmlns:p14="http://schemas.microsoft.com/office/powerpoint/2010/main" val="578468004"/>
      </p:ext>
    </p:extLst>
  </p:cSld>
  <p:clrMapOvr>
    <a:masterClrMapping/>
  </p:clrMapOvr>
  <p:hf hdr="0" ftr="0" dt="0"/>
</p:sldLayout>
</file>

<file path=ppt/slideLayouts/slideLayout44.xml><?xml version="1.0" encoding="utf-8"?>
<p:sldLayout xmlns:a="http://schemas.openxmlformats.org/drawingml/2006/main" xmlns:r="http://schemas.openxmlformats.org/officeDocument/2006/relationships" xmlns:p="http://schemas.openxmlformats.org/presentationml/2006/main" showMasterSp="0" preserve="1" userDrawn="1">
  <p:cSld name="Chapter Divider White">
    <p:bg>
      <p:bgPr>
        <a:solidFill>
          <a:schemeClr val="bg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1871531" y="1088774"/>
            <a:ext cx="8400000" cy="999227"/>
          </a:xfrm>
        </p:spPr>
        <p:txBody>
          <a:bodyPr anchor="b" anchorCtr="0">
            <a:noAutofit/>
          </a:bodyPr>
          <a:lstStyle>
            <a:lvl1pPr algn="ctr">
              <a:defRPr sz="2898" b="1" cap="none" baseline="0">
                <a:solidFill>
                  <a:schemeClr val="bg2"/>
                </a:solidFill>
              </a:defRPr>
            </a:lvl1pPr>
          </a:lstStyle>
          <a:p>
            <a:r>
              <a:rPr lang="en-US" dirty="0"/>
              <a:t>Click to edit Master title style</a:t>
            </a:r>
          </a:p>
        </p:txBody>
      </p:sp>
      <p:sp>
        <p:nvSpPr>
          <p:cNvPr id="3" name="Text Placeholder 2"/>
          <p:cNvSpPr>
            <a:spLocks noGrp="1"/>
          </p:cNvSpPr>
          <p:nvPr>
            <p:ph type="body" idx="1" hasCustomPrompt="1"/>
          </p:nvPr>
        </p:nvSpPr>
        <p:spPr>
          <a:xfrm>
            <a:off x="1871531" y="2160000"/>
            <a:ext cx="8400000" cy="720000"/>
          </a:xfrm>
        </p:spPr>
        <p:txBody>
          <a:bodyPr anchor="t" anchorCtr="0">
            <a:noAutofit/>
          </a:bodyPr>
          <a:lstStyle>
            <a:lvl1pPr marL="0" indent="0" algn="ctr">
              <a:buNone/>
              <a:defRPr sz="1899" b="1">
                <a:solidFill>
                  <a:schemeClr val="accent2"/>
                </a:solidFill>
              </a:defRPr>
            </a:lvl1pPr>
            <a:lvl2pPr marL="544080" indent="0">
              <a:buNone/>
              <a:defRPr sz="2099">
                <a:solidFill>
                  <a:schemeClr val="tx1">
                    <a:tint val="75000"/>
                  </a:schemeClr>
                </a:solidFill>
              </a:defRPr>
            </a:lvl2pPr>
            <a:lvl3pPr marL="1088158" indent="0">
              <a:buNone/>
              <a:defRPr sz="1899">
                <a:solidFill>
                  <a:schemeClr val="tx1">
                    <a:tint val="75000"/>
                  </a:schemeClr>
                </a:solidFill>
              </a:defRPr>
            </a:lvl3pPr>
            <a:lvl4pPr marL="1632238" indent="0">
              <a:buNone/>
              <a:defRPr sz="1699">
                <a:solidFill>
                  <a:schemeClr val="tx1">
                    <a:tint val="75000"/>
                  </a:schemeClr>
                </a:solidFill>
              </a:defRPr>
            </a:lvl4pPr>
            <a:lvl5pPr marL="2176318" indent="0">
              <a:buNone/>
              <a:defRPr sz="1699">
                <a:solidFill>
                  <a:schemeClr val="tx1">
                    <a:tint val="75000"/>
                  </a:schemeClr>
                </a:solidFill>
              </a:defRPr>
            </a:lvl5pPr>
            <a:lvl6pPr marL="2720399" indent="0">
              <a:buNone/>
              <a:defRPr sz="1699">
                <a:solidFill>
                  <a:schemeClr val="tx1">
                    <a:tint val="75000"/>
                  </a:schemeClr>
                </a:solidFill>
              </a:defRPr>
            </a:lvl6pPr>
            <a:lvl7pPr marL="3264477" indent="0">
              <a:buNone/>
              <a:defRPr sz="1699">
                <a:solidFill>
                  <a:schemeClr val="tx1">
                    <a:tint val="75000"/>
                  </a:schemeClr>
                </a:solidFill>
              </a:defRPr>
            </a:lvl7pPr>
            <a:lvl8pPr marL="3808557" indent="0">
              <a:buNone/>
              <a:defRPr sz="1699">
                <a:solidFill>
                  <a:schemeClr val="tx1">
                    <a:tint val="75000"/>
                  </a:schemeClr>
                </a:solidFill>
              </a:defRPr>
            </a:lvl8pPr>
            <a:lvl9pPr marL="4352636" indent="0">
              <a:buNone/>
              <a:defRPr sz="1699">
                <a:solidFill>
                  <a:schemeClr val="tx1">
                    <a:tint val="75000"/>
                  </a:schemeClr>
                </a:solidFill>
              </a:defRPr>
            </a:lvl9pPr>
          </a:lstStyle>
          <a:p>
            <a:pPr lvl="0"/>
            <a:r>
              <a:rPr lang="en-US" dirty="0"/>
              <a:t>Click to edit Master text styles</a:t>
            </a:r>
          </a:p>
        </p:txBody>
      </p:sp>
      <p:grpSp>
        <p:nvGrpSpPr>
          <p:cNvPr id="11" name="Pulse"/>
          <p:cNvGrpSpPr/>
          <p:nvPr userDrawn="1"/>
        </p:nvGrpSpPr>
        <p:grpSpPr>
          <a:xfrm>
            <a:off x="8749611" y="3029840"/>
            <a:ext cx="3445566" cy="3490105"/>
            <a:chOff x="8751888" y="3030538"/>
            <a:chExt cx="3446462" cy="3490913"/>
          </a:xfrm>
          <a:solidFill>
            <a:schemeClr val="accent1"/>
          </a:solidFill>
        </p:grpSpPr>
        <p:sp>
          <p:nvSpPr>
            <p:cNvPr id="12" name="Freeform 5"/>
            <p:cNvSpPr>
              <a:spLocks/>
            </p:cNvSpPr>
            <p:nvPr userDrawn="1"/>
          </p:nvSpPr>
          <p:spPr bwMode="auto">
            <a:xfrm>
              <a:off x="9196388" y="3902076"/>
              <a:ext cx="449263" cy="1120775"/>
            </a:xfrm>
            <a:custGeom>
              <a:avLst/>
              <a:gdLst>
                <a:gd name="T0" fmla="*/ 71 w 142"/>
                <a:gd name="T1" fmla="*/ 355 h 355"/>
                <a:gd name="T2" fmla="*/ 71 w 142"/>
                <a:gd name="T3" fmla="*/ 355 h 355"/>
                <a:gd name="T4" fmla="*/ 0 w 142"/>
                <a:gd name="T5" fmla="*/ 284 h 355"/>
                <a:gd name="T6" fmla="*/ 0 w 142"/>
                <a:gd name="T7" fmla="*/ 71 h 355"/>
                <a:gd name="T8" fmla="*/ 71 w 142"/>
                <a:gd name="T9" fmla="*/ 0 h 355"/>
                <a:gd name="T10" fmla="*/ 142 w 142"/>
                <a:gd name="T11" fmla="*/ 71 h 355"/>
                <a:gd name="T12" fmla="*/ 142 w 142"/>
                <a:gd name="T13" fmla="*/ 284 h 355"/>
                <a:gd name="T14" fmla="*/ 71 w 142"/>
                <a:gd name="T15" fmla="*/ 355 h 3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2" h="355">
                  <a:moveTo>
                    <a:pt x="71" y="355"/>
                  </a:moveTo>
                  <a:cubicBezTo>
                    <a:pt x="71" y="355"/>
                    <a:pt x="71" y="355"/>
                    <a:pt x="71" y="355"/>
                  </a:cubicBezTo>
                  <a:cubicBezTo>
                    <a:pt x="32" y="355"/>
                    <a:pt x="0" y="323"/>
                    <a:pt x="0" y="284"/>
                  </a:cubicBezTo>
                  <a:cubicBezTo>
                    <a:pt x="0" y="71"/>
                    <a:pt x="0" y="71"/>
                    <a:pt x="0" y="71"/>
                  </a:cubicBezTo>
                  <a:cubicBezTo>
                    <a:pt x="0" y="32"/>
                    <a:pt x="32" y="0"/>
                    <a:pt x="71" y="0"/>
                  </a:cubicBezTo>
                  <a:cubicBezTo>
                    <a:pt x="110" y="0"/>
                    <a:pt x="142" y="32"/>
                    <a:pt x="142" y="71"/>
                  </a:cubicBezTo>
                  <a:cubicBezTo>
                    <a:pt x="142" y="284"/>
                    <a:pt x="142" y="284"/>
                    <a:pt x="142" y="284"/>
                  </a:cubicBezTo>
                  <a:cubicBezTo>
                    <a:pt x="142" y="323"/>
                    <a:pt x="110" y="355"/>
                    <a:pt x="71" y="35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buClr>
                  <a:prstClr val="black"/>
                </a:buClr>
              </a:pPr>
              <a:endParaRPr lang="en-GB" sz="2099" dirty="0">
                <a:solidFill>
                  <a:prstClr val="black"/>
                </a:solidFill>
                <a:latin typeface="Arial"/>
              </a:endParaRPr>
            </a:p>
          </p:txBody>
        </p:sp>
        <p:sp>
          <p:nvSpPr>
            <p:cNvPr id="13" name="Freeform 6"/>
            <p:cNvSpPr>
              <a:spLocks/>
            </p:cNvSpPr>
            <p:nvPr userDrawn="1"/>
          </p:nvSpPr>
          <p:spPr bwMode="auto">
            <a:xfrm>
              <a:off x="8751888" y="4551363"/>
              <a:ext cx="265113" cy="449263"/>
            </a:xfrm>
            <a:custGeom>
              <a:avLst/>
              <a:gdLst>
                <a:gd name="T0" fmla="*/ 42 w 84"/>
                <a:gd name="T1" fmla="*/ 142 h 142"/>
                <a:gd name="T2" fmla="*/ 42 w 84"/>
                <a:gd name="T3" fmla="*/ 142 h 142"/>
                <a:gd name="T4" fmla="*/ 0 w 84"/>
                <a:gd name="T5" fmla="*/ 99 h 142"/>
                <a:gd name="T6" fmla="*/ 0 w 84"/>
                <a:gd name="T7" fmla="*/ 42 h 142"/>
                <a:gd name="T8" fmla="*/ 42 w 84"/>
                <a:gd name="T9" fmla="*/ 0 h 142"/>
                <a:gd name="T10" fmla="*/ 84 w 84"/>
                <a:gd name="T11" fmla="*/ 42 h 142"/>
                <a:gd name="T12" fmla="*/ 84 w 84"/>
                <a:gd name="T13" fmla="*/ 99 h 142"/>
                <a:gd name="T14" fmla="*/ 42 w 84"/>
                <a:gd name="T15" fmla="*/ 142 h 1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4" h="142">
                  <a:moveTo>
                    <a:pt x="42" y="142"/>
                  </a:moveTo>
                  <a:cubicBezTo>
                    <a:pt x="42" y="142"/>
                    <a:pt x="42" y="142"/>
                    <a:pt x="42" y="142"/>
                  </a:cubicBezTo>
                  <a:cubicBezTo>
                    <a:pt x="18" y="142"/>
                    <a:pt x="0" y="123"/>
                    <a:pt x="0" y="99"/>
                  </a:cubicBezTo>
                  <a:cubicBezTo>
                    <a:pt x="0" y="42"/>
                    <a:pt x="0" y="42"/>
                    <a:pt x="0" y="42"/>
                  </a:cubicBezTo>
                  <a:cubicBezTo>
                    <a:pt x="0" y="19"/>
                    <a:pt x="18" y="0"/>
                    <a:pt x="42" y="0"/>
                  </a:cubicBezTo>
                  <a:cubicBezTo>
                    <a:pt x="65" y="0"/>
                    <a:pt x="84" y="19"/>
                    <a:pt x="84" y="42"/>
                  </a:cubicBezTo>
                  <a:cubicBezTo>
                    <a:pt x="84" y="99"/>
                    <a:pt x="84" y="99"/>
                    <a:pt x="84" y="99"/>
                  </a:cubicBezTo>
                  <a:cubicBezTo>
                    <a:pt x="84" y="123"/>
                    <a:pt x="65" y="142"/>
                    <a:pt x="42" y="14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buClr>
                  <a:prstClr val="black"/>
                </a:buClr>
              </a:pPr>
              <a:endParaRPr lang="en-GB" sz="2099" dirty="0">
                <a:solidFill>
                  <a:prstClr val="black"/>
                </a:solidFill>
                <a:latin typeface="Arial"/>
              </a:endParaRPr>
            </a:p>
          </p:txBody>
        </p:sp>
        <p:sp>
          <p:nvSpPr>
            <p:cNvPr id="14" name="Freeform 7"/>
            <p:cNvSpPr>
              <a:spLocks/>
            </p:cNvSpPr>
            <p:nvPr userDrawn="1"/>
          </p:nvSpPr>
          <p:spPr bwMode="auto">
            <a:xfrm>
              <a:off x="11436350" y="4529138"/>
              <a:ext cx="449263" cy="1117600"/>
            </a:xfrm>
            <a:custGeom>
              <a:avLst/>
              <a:gdLst>
                <a:gd name="T0" fmla="*/ 71 w 142"/>
                <a:gd name="T1" fmla="*/ 354 h 354"/>
                <a:gd name="T2" fmla="*/ 71 w 142"/>
                <a:gd name="T3" fmla="*/ 354 h 354"/>
                <a:gd name="T4" fmla="*/ 0 w 142"/>
                <a:gd name="T5" fmla="*/ 283 h 354"/>
                <a:gd name="T6" fmla="*/ 0 w 142"/>
                <a:gd name="T7" fmla="*/ 71 h 354"/>
                <a:gd name="T8" fmla="*/ 71 w 142"/>
                <a:gd name="T9" fmla="*/ 0 h 354"/>
                <a:gd name="T10" fmla="*/ 142 w 142"/>
                <a:gd name="T11" fmla="*/ 71 h 354"/>
                <a:gd name="T12" fmla="*/ 142 w 142"/>
                <a:gd name="T13" fmla="*/ 283 h 354"/>
                <a:gd name="T14" fmla="*/ 71 w 142"/>
                <a:gd name="T15" fmla="*/ 354 h 35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2" h="354">
                  <a:moveTo>
                    <a:pt x="71" y="354"/>
                  </a:moveTo>
                  <a:cubicBezTo>
                    <a:pt x="71" y="354"/>
                    <a:pt x="71" y="354"/>
                    <a:pt x="71" y="354"/>
                  </a:cubicBezTo>
                  <a:cubicBezTo>
                    <a:pt x="32" y="354"/>
                    <a:pt x="0" y="322"/>
                    <a:pt x="0" y="283"/>
                  </a:cubicBezTo>
                  <a:cubicBezTo>
                    <a:pt x="0" y="71"/>
                    <a:pt x="0" y="71"/>
                    <a:pt x="0" y="71"/>
                  </a:cubicBezTo>
                  <a:cubicBezTo>
                    <a:pt x="0" y="32"/>
                    <a:pt x="32" y="0"/>
                    <a:pt x="71" y="0"/>
                  </a:cubicBezTo>
                  <a:cubicBezTo>
                    <a:pt x="110" y="0"/>
                    <a:pt x="142" y="32"/>
                    <a:pt x="142" y="71"/>
                  </a:cubicBezTo>
                  <a:cubicBezTo>
                    <a:pt x="142" y="283"/>
                    <a:pt x="142" y="283"/>
                    <a:pt x="142" y="283"/>
                  </a:cubicBezTo>
                  <a:cubicBezTo>
                    <a:pt x="142" y="322"/>
                    <a:pt x="110" y="354"/>
                    <a:pt x="71" y="35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buClr>
                  <a:prstClr val="black"/>
                </a:buClr>
              </a:pPr>
              <a:endParaRPr lang="en-GB" sz="2099" dirty="0">
                <a:solidFill>
                  <a:prstClr val="black"/>
                </a:solidFill>
                <a:latin typeface="Arial"/>
              </a:endParaRPr>
            </a:p>
          </p:txBody>
        </p:sp>
        <p:sp>
          <p:nvSpPr>
            <p:cNvPr id="15" name="Freeform 8"/>
            <p:cNvSpPr>
              <a:spLocks/>
            </p:cNvSpPr>
            <p:nvPr userDrawn="1"/>
          </p:nvSpPr>
          <p:spPr bwMode="auto">
            <a:xfrm>
              <a:off x="9869488" y="3030538"/>
              <a:ext cx="560388" cy="2506663"/>
            </a:xfrm>
            <a:custGeom>
              <a:avLst/>
              <a:gdLst>
                <a:gd name="T0" fmla="*/ 88 w 177"/>
                <a:gd name="T1" fmla="*/ 794 h 794"/>
                <a:gd name="T2" fmla="*/ 88 w 177"/>
                <a:gd name="T3" fmla="*/ 794 h 794"/>
                <a:gd name="T4" fmla="*/ 0 w 177"/>
                <a:gd name="T5" fmla="*/ 705 h 794"/>
                <a:gd name="T6" fmla="*/ 0 w 177"/>
                <a:gd name="T7" fmla="*/ 89 h 794"/>
                <a:gd name="T8" fmla="*/ 88 w 177"/>
                <a:gd name="T9" fmla="*/ 0 h 794"/>
                <a:gd name="T10" fmla="*/ 177 w 177"/>
                <a:gd name="T11" fmla="*/ 89 h 794"/>
                <a:gd name="T12" fmla="*/ 177 w 177"/>
                <a:gd name="T13" fmla="*/ 705 h 794"/>
                <a:gd name="T14" fmla="*/ 88 w 177"/>
                <a:gd name="T15" fmla="*/ 794 h 7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7" h="794">
                  <a:moveTo>
                    <a:pt x="88" y="794"/>
                  </a:moveTo>
                  <a:cubicBezTo>
                    <a:pt x="88" y="794"/>
                    <a:pt x="88" y="794"/>
                    <a:pt x="88" y="794"/>
                  </a:cubicBezTo>
                  <a:cubicBezTo>
                    <a:pt x="40" y="794"/>
                    <a:pt x="0" y="754"/>
                    <a:pt x="0" y="705"/>
                  </a:cubicBezTo>
                  <a:cubicBezTo>
                    <a:pt x="0" y="89"/>
                    <a:pt x="0" y="89"/>
                    <a:pt x="0" y="89"/>
                  </a:cubicBezTo>
                  <a:cubicBezTo>
                    <a:pt x="0" y="40"/>
                    <a:pt x="40" y="0"/>
                    <a:pt x="88" y="0"/>
                  </a:cubicBezTo>
                  <a:cubicBezTo>
                    <a:pt x="137" y="0"/>
                    <a:pt x="177" y="40"/>
                    <a:pt x="177" y="89"/>
                  </a:cubicBezTo>
                  <a:cubicBezTo>
                    <a:pt x="177" y="705"/>
                    <a:pt x="177" y="705"/>
                    <a:pt x="177" y="705"/>
                  </a:cubicBezTo>
                  <a:cubicBezTo>
                    <a:pt x="177" y="754"/>
                    <a:pt x="137" y="794"/>
                    <a:pt x="88" y="79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buClr>
                  <a:prstClr val="black"/>
                </a:buClr>
              </a:pPr>
              <a:endParaRPr lang="en-GB" sz="2099" dirty="0">
                <a:solidFill>
                  <a:prstClr val="black"/>
                </a:solidFill>
                <a:latin typeface="Arial"/>
              </a:endParaRPr>
            </a:p>
          </p:txBody>
        </p:sp>
        <p:sp>
          <p:nvSpPr>
            <p:cNvPr id="16" name="Freeform 9"/>
            <p:cNvSpPr>
              <a:spLocks/>
            </p:cNvSpPr>
            <p:nvPr userDrawn="1"/>
          </p:nvSpPr>
          <p:spPr bwMode="auto">
            <a:xfrm>
              <a:off x="10653713" y="4014788"/>
              <a:ext cx="558800" cy="2506663"/>
            </a:xfrm>
            <a:custGeom>
              <a:avLst/>
              <a:gdLst>
                <a:gd name="T0" fmla="*/ 88 w 177"/>
                <a:gd name="T1" fmla="*/ 794 h 794"/>
                <a:gd name="T2" fmla="*/ 88 w 177"/>
                <a:gd name="T3" fmla="*/ 794 h 794"/>
                <a:gd name="T4" fmla="*/ 0 w 177"/>
                <a:gd name="T5" fmla="*/ 705 h 794"/>
                <a:gd name="T6" fmla="*/ 0 w 177"/>
                <a:gd name="T7" fmla="*/ 88 h 794"/>
                <a:gd name="T8" fmla="*/ 88 w 177"/>
                <a:gd name="T9" fmla="*/ 0 h 794"/>
                <a:gd name="T10" fmla="*/ 177 w 177"/>
                <a:gd name="T11" fmla="*/ 88 h 794"/>
                <a:gd name="T12" fmla="*/ 177 w 177"/>
                <a:gd name="T13" fmla="*/ 705 h 794"/>
                <a:gd name="T14" fmla="*/ 88 w 177"/>
                <a:gd name="T15" fmla="*/ 794 h 7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7" h="794">
                  <a:moveTo>
                    <a:pt x="88" y="794"/>
                  </a:moveTo>
                  <a:cubicBezTo>
                    <a:pt x="88" y="794"/>
                    <a:pt x="88" y="794"/>
                    <a:pt x="88" y="794"/>
                  </a:cubicBezTo>
                  <a:cubicBezTo>
                    <a:pt x="40" y="794"/>
                    <a:pt x="0" y="754"/>
                    <a:pt x="0" y="705"/>
                  </a:cubicBezTo>
                  <a:cubicBezTo>
                    <a:pt x="0" y="88"/>
                    <a:pt x="0" y="88"/>
                    <a:pt x="0" y="88"/>
                  </a:cubicBezTo>
                  <a:cubicBezTo>
                    <a:pt x="0" y="40"/>
                    <a:pt x="40" y="0"/>
                    <a:pt x="88" y="0"/>
                  </a:cubicBezTo>
                  <a:cubicBezTo>
                    <a:pt x="137" y="0"/>
                    <a:pt x="177" y="40"/>
                    <a:pt x="177" y="88"/>
                  </a:cubicBezTo>
                  <a:cubicBezTo>
                    <a:pt x="177" y="705"/>
                    <a:pt x="177" y="705"/>
                    <a:pt x="177" y="705"/>
                  </a:cubicBezTo>
                  <a:cubicBezTo>
                    <a:pt x="177" y="754"/>
                    <a:pt x="137" y="794"/>
                    <a:pt x="88" y="79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buClr>
                  <a:prstClr val="black"/>
                </a:buClr>
              </a:pPr>
              <a:endParaRPr lang="en-GB" sz="2099" dirty="0">
                <a:solidFill>
                  <a:prstClr val="black"/>
                </a:solidFill>
                <a:latin typeface="Arial"/>
              </a:endParaRPr>
            </a:p>
          </p:txBody>
        </p:sp>
        <p:sp>
          <p:nvSpPr>
            <p:cNvPr id="17" name="Freeform 10"/>
            <p:cNvSpPr>
              <a:spLocks/>
            </p:cNvSpPr>
            <p:nvPr userDrawn="1"/>
          </p:nvSpPr>
          <p:spPr bwMode="auto">
            <a:xfrm>
              <a:off x="12058650" y="4551363"/>
              <a:ext cx="139700" cy="449263"/>
            </a:xfrm>
            <a:custGeom>
              <a:avLst/>
              <a:gdLst>
                <a:gd name="T0" fmla="*/ 44 w 44"/>
                <a:gd name="T1" fmla="*/ 0 h 142"/>
                <a:gd name="T2" fmla="*/ 0 w 44"/>
                <a:gd name="T3" fmla="*/ 42 h 142"/>
                <a:gd name="T4" fmla="*/ 0 w 44"/>
                <a:gd name="T5" fmla="*/ 99 h 142"/>
                <a:gd name="T6" fmla="*/ 44 w 44"/>
                <a:gd name="T7" fmla="*/ 142 h 142"/>
                <a:gd name="T8" fmla="*/ 44 w 44"/>
                <a:gd name="T9" fmla="*/ 0 h 142"/>
              </a:gdLst>
              <a:ahLst/>
              <a:cxnLst>
                <a:cxn ang="0">
                  <a:pos x="T0" y="T1"/>
                </a:cxn>
                <a:cxn ang="0">
                  <a:pos x="T2" y="T3"/>
                </a:cxn>
                <a:cxn ang="0">
                  <a:pos x="T4" y="T5"/>
                </a:cxn>
                <a:cxn ang="0">
                  <a:pos x="T6" y="T7"/>
                </a:cxn>
                <a:cxn ang="0">
                  <a:pos x="T8" y="T9"/>
                </a:cxn>
              </a:cxnLst>
              <a:rect l="0" t="0" r="r" b="b"/>
              <a:pathLst>
                <a:path w="44" h="142">
                  <a:moveTo>
                    <a:pt x="44" y="0"/>
                  </a:moveTo>
                  <a:cubicBezTo>
                    <a:pt x="20" y="0"/>
                    <a:pt x="0" y="19"/>
                    <a:pt x="0" y="42"/>
                  </a:cubicBezTo>
                  <a:cubicBezTo>
                    <a:pt x="0" y="99"/>
                    <a:pt x="0" y="99"/>
                    <a:pt x="0" y="99"/>
                  </a:cubicBezTo>
                  <a:cubicBezTo>
                    <a:pt x="0" y="123"/>
                    <a:pt x="20" y="142"/>
                    <a:pt x="44" y="142"/>
                  </a:cubicBezTo>
                  <a:lnTo>
                    <a:pt x="4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buClr>
                  <a:prstClr val="black"/>
                </a:buClr>
              </a:pPr>
              <a:endParaRPr lang="en-GB" sz="2099" dirty="0">
                <a:solidFill>
                  <a:prstClr val="black"/>
                </a:solidFill>
                <a:latin typeface="Arial"/>
              </a:endParaRPr>
            </a:p>
          </p:txBody>
        </p:sp>
      </p:grpSp>
    </p:spTree>
    <p:extLst>
      <p:ext uri="{BB962C8B-B14F-4D97-AF65-F5344CB8AC3E}">
        <p14:creationId xmlns:p14="http://schemas.microsoft.com/office/powerpoint/2010/main" val="359432146"/>
      </p:ext>
    </p:extLst>
  </p:cSld>
  <p:clrMapOvr>
    <a:masterClrMapping/>
  </p:clrMapOvr>
</p:sldLayout>
</file>

<file path=ppt/slideLayouts/slideLayout440.xml><?xml version="1.0" encoding="utf-8"?>
<p:sldLayout xmlns:a="http://schemas.openxmlformats.org/drawingml/2006/main" xmlns:r="http://schemas.openxmlformats.org/officeDocument/2006/relationships" xmlns:p="http://schemas.openxmlformats.org/presentationml/2006/main" preserve="1" userDrawn="1">
  <p:cSld name="3_Title">
    <p:spTree>
      <p:nvGrpSpPr>
        <p:cNvPr id="1" name=""/>
        <p:cNvGrpSpPr/>
        <p:nvPr/>
      </p:nvGrpSpPr>
      <p:grpSpPr>
        <a:xfrm>
          <a:off x="0" y="0"/>
          <a:ext cx="0" cy="0"/>
          <a:chOff x="0" y="0"/>
          <a:chExt cx="0" cy="0"/>
        </a:xfrm>
      </p:grpSpPr>
      <p:sp>
        <p:nvSpPr>
          <p:cNvPr id="2" name="Title 1"/>
          <p:cNvSpPr>
            <a:spLocks noGrp="1"/>
          </p:cNvSpPr>
          <p:nvPr>
            <p:ph type="title"/>
          </p:nvPr>
        </p:nvSpPr>
        <p:spPr>
          <a:xfrm>
            <a:off x="647833" y="360000"/>
            <a:ext cx="7198125" cy="720000"/>
          </a:xfrm>
        </p:spPr>
        <p:txBody>
          <a:bodyPr/>
          <a:lstStyle/>
          <a:p>
            <a:r>
              <a:rPr lang="en-US" dirty="0"/>
              <a:t>Click to edit Master title style</a:t>
            </a:r>
          </a:p>
        </p:txBody>
      </p:sp>
      <p:cxnSp>
        <p:nvCxnSpPr>
          <p:cNvPr id="4" name="Straight Connector 3">
            <a:extLst>
              <a:ext uri="{FF2B5EF4-FFF2-40B4-BE49-F238E27FC236}">
                <a16:creationId xmlns:a16="http://schemas.microsoft.com/office/drawing/2014/main" id="{B57B00C2-AADE-4B3C-B528-CB0D806AB6D2}"/>
              </a:ext>
            </a:extLst>
          </p:cNvPr>
          <p:cNvCxnSpPr/>
          <p:nvPr userDrawn="1"/>
        </p:nvCxnSpPr>
        <p:spPr>
          <a:xfrm>
            <a:off x="647831" y="6316537"/>
            <a:ext cx="10890764" cy="0"/>
          </a:xfrm>
          <a:prstGeom prst="line">
            <a:avLst/>
          </a:prstGeom>
          <a:ln w="9525">
            <a:solidFill>
              <a:srgbClr val="8B8A8D"/>
            </a:solidFill>
          </a:ln>
        </p:spPr>
        <p:style>
          <a:lnRef idx="1">
            <a:schemeClr val="accent1"/>
          </a:lnRef>
          <a:fillRef idx="0">
            <a:schemeClr val="accent1"/>
          </a:fillRef>
          <a:effectRef idx="0">
            <a:schemeClr val="accent1"/>
          </a:effectRef>
          <a:fontRef idx="minor">
            <a:schemeClr val="tx1"/>
          </a:fontRef>
        </p:style>
      </p:cxnSp>
      <p:sp>
        <p:nvSpPr>
          <p:cNvPr id="5" name="Text Box 6">
            <a:extLst>
              <a:ext uri="{FF2B5EF4-FFF2-40B4-BE49-F238E27FC236}">
                <a16:creationId xmlns:a16="http://schemas.microsoft.com/office/drawing/2014/main" id="{07CC87FE-0EE7-4CC2-AF1E-29A8C9232856}"/>
              </a:ext>
            </a:extLst>
          </p:cNvPr>
          <p:cNvSpPr txBox="1">
            <a:spLocks noChangeArrowheads="1"/>
          </p:cNvSpPr>
          <p:nvPr userDrawn="1"/>
        </p:nvSpPr>
        <p:spPr bwMode="auto">
          <a:xfrm>
            <a:off x="8372063" y="6098256"/>
            <a:ext cx="3166533" cy="2022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108797" tIns="54398" rIns="108797" bIns="54398">
            <a:spAutoFit/>
          </a:bodyPr>
          <a:lstStyle>
            <a:lvl1pPr eaLnBrk="0" hangingPunct="0">
              <a:defRPr sz="2000">
                <a:solidFill>
                  <a:schemeClr val="tx1"/>
                </a:solidFill>
                <a:latin typeface="Arial" charset="0"/>
                <a:cs typeface="Arial" charset="0"/>
              </a:defRPr>
            </a:lvl1pPr>
            <a:lvl2pPr marL="742950" indent="-285750" eaLnBrk="0" hangingPunct="0">
              <a:defRPr sz="2000">
                <a:solidFill>
                  <a:schemeClr val="tx1"/>
                </a:solidFill>
                <a:latin typeface="Arial" charset="0"/>
                <a:cs typeface="Arial" charset="0"/>
              </a:defRPr>
            </a:lvl2pPr>
            <a:lvl3pPr marL="1143000" indent="-228600" eaLnBrk="0" hangingPunct="0">
              <a:defRPr sz="2000">
                <a:solidFill>
                  <a:schemeClr val="tx1"/>
                </a:solidFill>
                <a:latin typeface="Arial" charset="0"/>
                <a:cs typeface="Arial" charset="0"/>
              </a:defRPr>
            </a:lvl3pPr>
            <a:lvl4pPr marL="1600200" indent="-228600" eaLnBrk="0" hangingPunct="0">
              <a:defRPr sz="2000">
                <a:solidFill>
                  <a:schemeClr val="tx1"/>
                </a:solidFill>
                <a:latin typeface="Arial" charset="0"/>
                <a:cs typeface="Arial" charset="0"/>
              </a:defRPr>
            </a:lvl4pPr>
            <a:lvl5pPr marL="2057400" indent="-228600" eaLnBrk="0" hangingPunct="0">
              <a:defRPr sz="2000">
                <a:solidFill>
                  <a:schemeClr val="tx1"/>
                </a:solidFill>
                <a:latin typeface="Arial" charset="0"/>
                <a:cs typeface="Arial" charset="0"/>
              </a:defRPr>
            </a:lvl5pPr>
            <a:lvl6pPr marL="2514600" indent="-228600" eaLnBrk="0" fontAlgn="base" hangingPunct="0">
              <a:spcBef>
                <a:spcPct val="0"/>
              </a:spcBef>
              <a:spcAft>
                <a:spcPct val="0"/>
              </a:spcAft>
              <a:defRPr sz="2000">
                <a:solidFill>
                  <a:schemeClr val="tx1"/>
                </a:solidFill>
                <a:latin typeface="Arial" charset="0"/>
                <a:cs typeface="Arial" charset="0"/>
              </a:defRPr>
            </a:lvl6pPr>
            <a:lvl7pPr marL="2971800" indent="-228600" eaLnBrk="0" fontAlgn="base" hangingPunct="0">
              <a:spcBef>
                <a:spcPct val="0"/>
              </a:spcBef>
              <a:spcAft>
                <a:spcPct val="0"/>
              </a:spcAft>
              <a:defRPr sz="2000">
                <a:solidFill>
                  <a:schemeClr val="tx1"/>
                </a:solidFill>
                <a:latin typeface="Arial" charset="0"/>
                <a:cs typeface="Arial" charset="0"/>
              </a:defRPr>
            </a:lvl7pPr>
            <a:lvl8pPr marL="3429000" indent="-228600" eaLnBrk="0" fontAlgn="base" hangingPunct="0">
              <a:spcBef>
                <a:spcPct val="0"/>
              </a:spcBef>
              <a:spcAft>
                <a:spcPct val="0"/>
              </a:spcAft>
              <a:defRPr sz="2000">
                <a:solidFill>
                  <a:schemeClr val="tx1"/>
                </a:solidFill>
                <a:latin typeface="Arial" charset="0"/>
                <a:cs typeface="Arial" charset="0"/>
              </a:defRPr>
            </a:lvl8pPr>
            <a:lvl9pPr marL="3886200" indent="-228600" eaLnBrk="0" fontAlgn="base" hangingPunct="0">
              <a:spcBef>
                <a:spcPct val="0"/>
              </a:spcBef>
              <a:spcAft>
                <a:spcPct val="0"/>
              </a:spcAft>
              <a:defRPr sz="2000">
                <a:solidFill>
                  <a:schemeClr val="tx1"/>
                </a:solidFill>
                <a:latin typeface="Arial" charset="0"/>
                <a:cs typeface="Arial" charset="0"/>
              </a:defRPr>
            </a:lvl9pPr>
          </a:lstStyle>
          <a:p>
            <a:pPr algn="r" eaLnBrk="1" hangingPunct="1">
              <a:spcBef>
                <a:spcPct val="50000"/>
              </a:spcBef>
            </a:pPr>
            <a:r>
              <a:rPr lang="en-US" sz="600" i="1" dirty="0"/>
              <a:t>Source: </a:t>
            </a:r>
            <a:r>
              <a:rPr lang="en-US" sz="600" i="1" dirty="0" err="1"/>
              <a:t>Refinitiv</a:t>
            </a:r>
            <a:r>
              <a:rPr lang="en-US" sz="600" i="1" dirty="0"/>
              <a:t> </a:t>
            </a:r>
            <a:r>
              <a:rPr lang="en-US" sz="600" i="1" dirty="0" err="1"/>
              <a:t>Datastream</a:t>
            </a:r>
            <a:r>
              <a:rPr lang="en-US" sz="600" i="1" dirty="0"/>
              <a:t> / Nordea</a:t>
            </a:r>
          </a:p>
        </p:txBody>
      </p:sp>
      <p:sp>
        <p:nvSpPr>
          <p:cNvPr id="8" name="Rectangle 7">
            <a:extLst>
              <a:ext uri="{FF2B5EF4-FFF2-40B4-BE49-F238E27FC236}">
                <a16:creationId xmlns:a16="http://schemas.microsoft.com/office/drawing/2014/main" id="{77FE5D32-7605-4183-A950-9471701FADFE}"/>
              </a:ext>
            </a:extLst>
          </p:cNvPr>
          <p:cNvSpPr/>
          <p:nvPr userDrawn="1"/>
        </p:nvSpPr>
        <p:spPr>
          <a:xfrm>
            <a:off x="3244997" y="2139258"/>
            <a:ext cx="2735592" cy="1792891"/>
          </a:xfrm>
          <a:prstGeom prst="rect">
            <a:avLst/>
          </a:prstGeom>
          <a:solidFill>
            <a:schemeClr val="bg1">
              <a:alpha val="75000"/>
            </a:schemeClr>
          </a:solidFill>
          <a:ln w="952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71" tIns="45685" rIns="91371" bIns="45685" numCol="1" spcCol="0" rtlCol="0" fromWordArt="0" anchor="ctr" anchorCtr="0" forceAA="0" compatLnSpc="1">
            <a:prstTxWarp prst="textNoShape">
              <a:avLst/>
            </a:prstTxWarp>
            <a:noAutofit/>
          </a:bodyPr>
          <a:lstStyle/>
          <a:p>
            <a:pPr>
              <a:buClr>
                <a:prstClr val="black"/>
              </a:buClr>
              <a:defRPr/>
            </a:pPr>
            <a:endParaRPr lang="en-US" sz="1000" b="0" dirty="0">
              <a:solidFill>
                <a:prstClr val="black"/>
              </a:solidFill>
            </a:endParaRPr>
          </a:p>
        </p:txBody>
      </p:sp>
      <p:pic>
        <p:nvPicPr>
          <p:cNvPr id="9" name="Picture 6" descr="Kuvahaun tulos haulle world map">
            <a:extLst>
              <a:ext uri="{FF2B5EF4-FFF2-40B4-BE49-F238E27FC236}">
                <a16:creationId xmlns:a16="http://schemas.microsoft.com/office/drawing/2014/main" id="{B19B0BCF-FC08-4901-B3B4-EA1DBE9D02ED}"/>
              </a:ext>
            </a:extLst>
          </p:cNvPr>
          <p:cNvPicPr>
            <a:picLocks noChangeAspect="1" noChangeArrowheads="1"/>
          </p:cNvPicPr>
          <p:nvPr userDrawn="1"/>
        </p:nvPicPr>
        <p:blipFill>
          <a:blip r:embed="rId2" cstate="print">
            <a:duotone>
              <a:prstClr val="black"/>
              <a:schemeClr val="accent5">
                <a:tint val="45000"/>
                <a:satMod val="400000"/>
              </a:schemeClr>
            </a:duotone>
            <a:extLst>
              <a:ext uri="{BEBA8EAE-BF5A-486C-A8C5-ECC9F3942E4B}">
                <a14:imgProps xmlns:a14="http://schemas.microsoft.com/office/drawing/2010/main">
                  <a14:imgLayer r:embed="rId3">
                    <a14:imgEffect>
                      <a14:brightnessContrast bright="81000" contrast="-31000"/>
                    </a14:imgEffect>
                  </a14:imgLayer>
                </a14:imgProps>
              </a:ext>
              <a:ext uri="{28A0092B-C50C-407E-A947-70E740481C1C}">
                <a14:useLocalDpi xmlns:a14="http://schemas.microsoft.com/office/drawing/2010/main" val="0"/>
              </a:ext>
            </a:extLst>
          </a:blip>
          <a:srcRect/>
          <a:stretch>
            <a:fillRect/>
          </a:stretch>
        </p:blipFill>
        <p:spPr bwMode="auto">
          <a:xfrm>
            <a:off x="1845007" y="1330258"/>
            <a:ext cx="8501986" cy="4195905"/>
          </a:xfrm>
          <a:prstGeom prst="rect">
            <a:avLst/>
          </a:prstGeom>
          <a:noFill/>
          <a:ln>
            <a:noFill/>
          </a:ln>
        </p:spPr>
      </p:pic>
      <p:sp>
        <p:nvSpPr>
          <p:cNvPr id="10" name="Rectangle 9">
            <a:extLst>
              <a:ext uri="{FF2B5EF4-FFF2-40B4-BE49-F238E27FC236}">
                <a16:creationId xmlns:a16="http://schemas.microsoft.com/office/drawing/2014/main" id="{35D6A443-A7D5-4354-B7C1-1CE61200CA8E}"/>
              </a:ext>
            </a:extLst>
          </p:cNvPr>
          <p:cNvSpPr/>
          <p:nvPr userDrawn="1"/>
        </p:nvSpPr>
        <p:spPr>
          <a:xfrm>
            <a:off x="336861" y="1917612"/>
            <a:ext cx="2746108" cy="2019523"/>
          </a:xfrm>
          <a:prstGeom prst="rect">
            <a:avLst/>
          </a:prstGeom>
          <a:solidFill>
            <a:schemeClr val="bg1">
              <a:alpha val="75000"/>
            </a:schemeClr>
          </a:solidFill>
          <a:ln w="952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71" tIns="45685" rIns="91371" bIns="45685" numCol="1" spcCol="0" rtlCol="0" fromWordArt="0" anchor="ctr" anchorCtr="0" forceAA="0" compatLnSpc="1">
            <a:prstTxWarp prst="textNoShape">
              <a:avLst/>
            </a:prstTxWarp>
            <a:noAutofit/>
          </a:bodyPr>
          <a:lstStyle/>
          <a:p>
            <a:pPr marL="0" marR="0" lvl="0" indent="0" algn="l" defTabSz="913669" rtl="0" eaLnBrk="0" fontAlgn="base" latinLnBrk="0" hangingPunct="0">
              <a:lnSpc>
                <a:spcPct val="100000"/>
              </a:lnSpc>
              <a:spcBef>
                <a:spcPct val="0"/>
              </a:spcBef>
              <a:spcAft>
                <a:spcPct val="0"/>
              </a:spcAft>
              <a:buClr>
                <a:prstClr val="black"/>
              </a:buClr>
              <a:buSzTx/>
              <a:buFontTx/>
              <a:buNone/>
              <a:tabLst/>
              <a:defRPr/>
            </a:pPr>
            <a:endParaRPr kumimoji="0" lang="en-US" sz="1000" b="0" i="0" u="none" strike="noStrike" kern="1200" cap="none" spc="0" normalizeH="0" baseline="0" noProof="0" dirty="0">
              <a:ln>
                <a:noFill/>
              </a:ln>
              <a:solidFill>
                <a:prstClr val="black"/>
              </a:solidFill>
              <a:effectLst/>
              <a:uLnTx/>
              <a:uFillTx/>
              <a:latin typeface="Arial"/>
              <a:ea typeface="+mn-ea"/>
              <a:cs typeface="+mn-cs"/>
            </a:endParaRPr>
          </a:p>
        </p:txBody>
      </p:sp>
      <p:sp>
        <p:nvSpPr>
          <p:cNvPr id="11" name="Rectangle 10">
            <a:extLst>
              <a:ext uri="{FF2B5EF4-FFF2-40B4-BE49-F238E27FC236}">
                <a16:creationId xmlns:a16="http://schemas.microsoft.com/office/drawing/2014/main" id="{D55E3270-546A-4EFC-9A27-0F1F4E8CC7EB}"/>
              </a:ext>
            </a:extLst>
          </p:cNvPr>
          <p:cNvSpPr/>
          <p:nvPr userDrawn="1"/>
        </p:nvSpPr>
        <p:spPr>
          <a:xfrm>
            <a:off x="3244997" y="1917612"/>
            <a:ext cx="2746108" cy="2019523"/>
          </a:xfrm>
          <a:prstGeom prst="rect">
            <a:avLst/>
          </a:prstGeom>
          <a:solidFill>
            <a:schemeClr val="bg1">
              <a:alpha val="75000"/>
            </a:schemeClr>
          </a:solidFill>
          <a:ln w="952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71" tIns="45685" rIns="91371" bIns="45685" numCol="1" spcCol="0" rtlCol="0" fromWordArt="0" anchor="ctr" anchorCtr="0" forceAA="0" compatLnSpc="1">
            <a:prstTxWarp prst="textNoShape">
              <a:avLst/>
            </a:prstTxWarp>
            <a:noAutofit/>
          </a:bodyPr>
          <a:lstStyle/>
          <a:p>
            <a:pPr marL="0" marR="0" lvl="0" indent="0" algn="l" defTabSz="913669" rtl="0" eaLnBrk="0" fontAlgn="base" latinLnBrk="0" hangingPunct="0">
              <a:lnSpc>
                <a:spcPct val="100000"/>
              </a:lnSpc>
              <a:spcBef>
                <a:spcPct val="0"/>
              </a:spcBef>
              <a:spcAft>
                <a:spcPct val="0"/>
              </a:spcAft>
              <a:buClr>
                <a:prstClr val="black"/>
              </a:buClr>
              <a:buSzTx/>
              <a:buFontTx/>
              <a:buNone/>
              <a:tabLst/>
              <a:defRPr/>
            </a:pPr>
            <a:endParaRPr kumimoji="0" lang="en-US" sz="1000" b="0" i="0" u="none" strike="noStrike" kern="1200" cap="none" spc="0" normalizeH="0" baseline="0" noProof="0" dirty="0">
              <a:ln>
                <a:noFill/>
              </a:ln>
              <a:solidFill>
                <a:prstClr val="black"/>
              </a:solidFill>
              <a:effectLst/>
              <a:uLnTx/>
              <a:uFillTx/>
              <a:latin typeface="Arial"/>
              <a:ea typeface="+mn-ea"/>
              <a:cs typeface="+mn-cs"/>
            </a:endParaRPr>
          </a:p>
        </p:txBody>
      </p:sp>
      <p:sp>
        <p:nvSpPr>
          <p:cNvPr id="12" name="Rectangle 11">
            <a:extLst>
              <a:ext uri="{FF2B5EF4-FFF2-40B4-BE49-F238E27FC236}">
                <a16:creationId xmlns:a16="http://schemas.microsoft.com/office/drawing/2014/main" id="{09CA60C2-C2D9-4677-B023-28596CC62A59}"/>
              </a:ext>
            </a:extLst>
          </p:cNvPr>
          <p:cNvSpPr/>
          <p:nvPr userDrawn="1"/>
        </p:nvSpPr>
        <p:spPr>
          <a:xfrm>
            <a:off x="9066605" y="1924654"/>
            <a:ext cx="2746108" cy="2019523"/>
          </a:xfrm>
          <a:prstGeom prst="rect">
            <a:avLst/>
          </a:prstGeom>
          <a:solidFill>
            <a:schemeClr val="bg1">
              <a:alpha val="75000"/>
            </a:schemeClr>
          </a:solidFill>
          <a:ln w="952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71" tIns="45685" rIns="91371" bIns="45685" numCol="1" spcCol="0" rtlCol="0" fromWordArt="0" anchor="ctr" anchorCtr="0" forceAA="0" compatLnSpc="1">
            <a:prstTxWarp prst="textNoShape">
              <a:avLst/>
            </a:prstTxWarp>
            <a:noAutofit/>
          </a:bodyPr>
          <a:lstStyle/>
          <a:p>
            <a:pPr marL="0" marR="0" lvl="0" indent="0" algn="l" defTabSz="913669" rtl="0" eaLnBrk="0" fontAlgn="base" latinLnBrk="0" hangingPunct="0">
              <a:lnSpc>
                <a:spcPct val="100000"/>
              </a:lnSpc>
              <a:spcBef>
                <a:spcPct val="0"/>
              </a:spcBef>
              <a:spcAft>
                <a:spcPct val="0"/>
              </a:spcAft>
              <a:buClr>
                <a:prstClr val="black"/>
              </a:buClr>
              <a:buSzTx/>
              <a:buFontTx/>
              <a:buNone/>
              <a:tabLst/>
              <a:defRPr/>
            </a:pPr>
            <a:endParaRPr kumimoji="0" lang="en-US" sz="1000" b="0" i="0" u="none" strike="noStrike" kern="1200" cap="none" spc="0" normalizeH="0" baseline="0" noProof="0" dirty="0">
              <a:ln>
                <a:noFill/>
              </a:ln>
              <a:solidFill>
                <a:prstClr val="black"/>
              </a:solidFill>
              <a:effectLst/>
              <a:uLnTx/>
              <a:uFillTx/>
              <a:latin typeface="Arial"/>
              <a:ea typeface="+mn-ea"/>
              <a:cs typeface="+mn-cs"/>
            </a:endParaRPr>
          </a:p>
        </p:txBody>
      </p:sp>
      <p:sp>
        <p:nvSpPr>
          <p:cNvPr id="13" name="Rectangle 12">
            <a:extLst>
              <a:ext uri="{FF2B5EF4-FFF2-40B4-BE49-F238E27FC236}">
                <a16:creationId xmlns:a16="http://schemas.microsoft.com/office/drawing/2014/main" id="{F7953DEC-A7F5-4DEB-B681-2B58A3424046}"/>
              </a:ext>
            </a:extLst>
          </p:cNvPr>
          <p:cNvSpPr/>
          <p:nvPr userDrawn="1"/>
        </p:nvSpPr>
        <p:spPr>
          <a:xfrm>
            <a:off x="6158470" y="1924650"/>
            <a:ext cx="2746108" cy="2012482"/>
          </a:xfrm>
          <a:prstGeom prst="rect">
            <a:avLst/>
          </a:prstGeom>
          <a:solidFill>
            <a:schemeClr val="bg1">
              <a:alpha val="75000"/>
            </a:schemeClr>
          </a:solidFill>
          <a:ln w="952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71" tIns="45685" rIns="91371" bIns="45685" numCol="1" spcCol="0" rtlCol="0" fromWordArt="0" anchor="ctr" anchorCtr="0" forceAA="0" compatLnSpc="1">
            <a:prstTxWarp prst="textNoShape">
              <a:avLst/>
            </a:prstTxWarp>
            <a:noAutofit/>
          </a:bodyPr>
          <a:lstStyle/>
          <a:p>
            <a:pPr marL="0" marR="0" lvl="0" indent="0" algn="l" defTabSz="913669" rtl="0" eaLnBrk="0" fontAlgn="base" latinLnBrk="0" hangingPunct="0">
              <a:lnSpc>
                <a:spcPct val="100000"/>
              </a:lnSpc>
              <a:spcBef>
                <a:spcPct val="0"/>
              </a:spcBef>
              <a:spcAft>
                <a:spcPct val="0"/>
              </a:spcAft>
              <a:buClr>
                <a:prstClr val="black"/>
              </a:buClr>
              <a:buSzTx/>
              <a:buFontTx/>
              <a:buNone/>
              <a:tabLst/>
              <a:defRPr/>
            </a:pPr>
            <a:endParaRPr kumimoji="0" lang="en-US" sz="1000" b="0" i="0" u="none" strike="noStrike" kern="1200" cap="none" spc="0" normalizeH="0" baseline="0" noProof="0" dirty="0">
              <a:ln>
                <a:noFill/>
              </a:ln>
              <a:solidFill>
                <a:prstClr val="black"/>
              </a:solidFill>
              <a:effectLst/>
              <a:uLnTx/>
              <a:uFillTx/>
              <a:latin typeface="Arial"/>
              <a:ea typeface="+mn-ea"/>
              <a:cs typeface="+mn-cs"/>
            </a:endParaRPr>
          </a:p>
        </p:txBody>
      </p:sp>
      <p:sp>
        <p:nvSpPr>
          <p:cNvPr id="14" name="Rectangle 13">
            <a:extLst>
              <a:ext uri="{FF2B5EF4-FFF2-40B4-BE49-F238E27FC236}">
                <a16:creationId xmlns:a16="http://schemas.microsoft.com/office/drawing/2014/main" id="{C63B56DA-2162-459A-96B5-9C390CD9674F}"/>
              </a:ext>
            </a:extLst>
          </p:cNvPr>
          <p:cNvSpPr/>
          <p:nvPr userDrawn="1"/>
        </p:nvSpPr>
        <p:spPr>
          <a:xfrm>
            <a:off x="3244997" y="4077990"/>
            <a:ext cx="2746108" cy="2019523"/>
          </a:xfrm>
          <a:prstGeom prst="rect">
            <a:avLst/>
          </a:prstGeom>
          <a:solidFill>
            <a:schemeClr val="bg1">
              <a:alpha val="75000"/>
            </a:schemeClr>
          </a:solidFill>
          <a:ln w="952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71" tIns="45685" rIns="91371" bIns="45685" numCol="1" spcCol="0" rtlCol="0" fromWordArt="0" anchor="ctr" anchorCtr="0" forceAA="0" compatLnSpc="1">
            <a:prstTxWarp prst="textNoShape">
              <a:avLst/>
            </a:prstTxWarp>
            <a:noAutofit/>
          </a:bodyPr>
          <a:lstStyle/>
          <a:p>
            <a:pPr marL="0" marR="0" lvl="0" indent="0" algn="l" defTabSz="913669" rtl="0" eaLnBrk="0" fontAlgn="base" latinLnBrk="0" hangingPunct="0">
              <a:lnSpc>
                <a:spcPct val="100000"/>
              </a:lnSpc>
              <a:spcBef>
                <a:spcPct val="0"/>
              </a:spcBef>
              <a:spcAft>
                <a:spcPct val="0"/>
              </a:spcAft>
              <a:buClr>
                <a:prstClr val="black"/>
              </a:buClr>
              <a:buSzTx/>
              <a:buFontTx/>
              <a:buNone/>
              <a:tabLst/>
              <a:defRPr/>
            </a:pPr>
            <a:endParaRPr kumimoji="0" lang="en-US" sz="1000" b="0" i="0" u="none" strike="noStrike" kern="1200" cap="none" spc="0" normalizeH="0" baseline="0" noProof="0" dirty="0">
              <a:ln>
                <a:noFill/>
              </a:ln>
              <a:solidFill>
                <a:prstClr val="black"/>
              </a:solidFill>
              <a:effectLst/>
              <a:uLnTx/>
              <a:uFillTx/>
              <a:latin typeface="Arial"/>
              <a:ea typeface="+mn-ea"/>
              <a:cs typeface="+mn-cs"/>
            </a:endParaRPr>
          </a:p>
        </p:txBody>
      </p:sp>
      <p:sp>
        <p:nvSpPr>
          <p:cNvPr id="15" name="Rectangle 14">
            <a:extLst>
              <a:ext uri="{FF2B5EF4-FFF2-40B4-BE49-F238E27FC236}">
                <a16:creationId xmlns:a16="http://schemas.microsoft.com/office/drawing/2014/main" id="{0C8FEFC2-37ED-4157-94AF-5D5FAA5C7310}"/>
              </a:ext>
            </a:extLst>
          </p:cNvPr>
          <p:cNvSpPr/>
          <p:nvPr userDrawn="1"/>
        </p:nvSpPr>
        <p:spPr>
          <a:xfrm>
            <a:off x="6158470" y="4070501"/>
            <a:ext cx="2746108" cy="2019523"/>
          </a:xfrm>
          <a:prstGeom prst="rect">
            <a:avLst/>
          </a:prstGeom>
          <a:solidFill>
            <a:schemeClr val="bg1">
              <a:alpha val="75000"/>
            </a:schemeClr>
          </a:solidFill>
          <a:ln w="952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71" tIns="45685" rIns="91371" bIns="45685" numCol="1" spcCol="0" rtlCol="0" fromWordArt="0" anchor="ctr" anchorCtr="0" forceAA="0" compatLnSpc="1">
            <a:prstTxWarp prst="textNoShape">
              <a:avLst/>
            </a:prstTxWarp>
            <a:noAutofit/>
          </a:bodyPr>
          <a:lstStyle/>
          <a:p>
            <a:pPr marL="0" marR="0" lvl="0" indent="0" algn="l" defTabSz="913669" rtl="0" eaLnBrk="0" fontAlgn="base" latinLnBrk="0" hangingPunct="0">
              <a:lnSpc>
                <a:spcPct val="100000"/>
              </a:lnSpc>
              <a:spcBef>
                <a:spcPct val="0"/>
              </a:spcBef>
              <a:spcAft>
                <a:spcPct val="0"/>
              </a:spcAft>
              <a:buClr>
                <a:prstClr val="black"/>
              </a:buClr>
              <a:buSzTx/>
              <a:buFontTx/>
              <a:buNone/>
              <a:tabLst/>
              <a:defRPr/>
            </a:pPr>
            <a:endParaRPr kumimoji="0" lang="en-US" sz="1000" b="0" i="0" u="none" strike="noStrike" kern="1200" cap="none" spc="0" normalizeH="0" baseline="0" noProof="0" dirty="0">
              <a:ln>
                <a:noFill/>
              </a:ln>
              <a:solidFill>
                <a:prstClr val="black"/>
              </a:solidFill>
              <a:effectLst/>
              <a:uLnTx/>
              <a:uFillTx/>
              <a:latin typeface="Arial"/>
              <a:ea typeface="+mn-ea"/>
              <a:cs typeface="+mn-cs"/>
            </a:endParaRPr>
          </a:p>
        </p:txBody>
      </p:sp>
      <p:sp>
        <p:nvSpPr>
          <p:cNvPr id="17" name="Rectangle 16">
            <a:extLst>
              <a:ext uri="{FF2B5EF4-FFF2-40B4-BE49-F238E27FC236}">
                <a16:creationId xmlns:a16="http://schemas.microsoft.com/office/drawing/2014/main" id="{6BF0CCD4-B5F1-4020-8FBA-2C6E43071F71}"/>
              </a:ext>
            </a:extLst>
          </p:cNvPr>
          <p:cNvSpPr/>
          <p:nvPr userDrawn="1"/>
        </p:nvSpPr>
        <p:spPr>
          <a:xfrm>
            <a:off x="336860" y="1917608"/>
            <a:ext cx="2735592" cy="251942"/>
          </a:xfrm>
          <a:prstGeom prst="rect">
            <a:avLst/>
          </a:prstGeom>
          <a:solidFill>
            <a:schemeClr val="tx2"/>
          </a:solidFill>
          <a:ln w="952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71" tIns="45685" rIns="91371" bIns="45685" numCol="1" spcCol="0" rtlCol="0" fromWordArt="0" anchor="ctr" anchorCtr="0" forceAA="0" compatLnSpc="1">
            <a:prstTxWarp prst="textNoShape">
              <a:avLst/>
            </a:prstTxWarp>
            <a:noAutofit/>
          </a:bodyPr>
          <a:lstStyle/>
          <a:p>
            <a:pPr marL="0" marR="0" lvl="0" indent="0" algn="ctr" defTabSz="913669" rtl="0" eaLnBrk="0" fontAlgn="base" latinLnBrk="0" hangingPunct="0">
              <a:lnSpc>
                <a:spcPct val="100000"/>
              </a:lnSpc>
              <a:spcBef>
                <a:spcPct val="0"/>
              </a:spcBef>
              <a:spcAft>
                <a:spcPct val="0"/>
              </a:spcAft>
              <a:buClr>
                <a:prstClr val="black"/>
              </a:buClr>
              <a:buSzTx/>
              <a:buFontTx/>
              <a:buNone/>
              <a:tabLst/>
              <a:defRPr/>
            </a:pPr>
            <a:r>
              <a:rPr kumimoji="0" lang="en-US" sz="1200" b="0" i="0" u="none" strike="noStrike" kern="1200" cap="none" spc="0" normalizeH="0" baseline="0" noProof="0" dirty="0" err="1">
                <a:ln>
                  <a:noFill/>
                </a:ln>
                <a:solidFill>
                  <a:prstClr val="white"/>
                </a:solidFill>
                <a:effectLst/>
                <a:uLnTx/>
                <a:uFillTx/>
                <a:latin typeface="Arial"/>
                <a:ea typeface="+mn-ea"/>
                <a:cs typeface="+mn-cs"/>
              </a:rPr>
              <a:t>Virksomhedsobligationer</a:t>
            </a:r>
            <a:r>
              <a:rPr kumimoji="0" lang="en-US" sz="1200" b="1" i="0" u="none" strike="noStrike" kern="1200" cap="none" spc="0" normalizeH="0" baseline="0" noProof="0" dirty="0">
                <a:ln>
                  <a:noFill/>
                </a:ln>
                <a:solidFill>
                  <a:prstClr val="white"/>
                </a:solidFill>
                <a:effectLst/>
                <a:uLnTx/>
                <a:uFillTx/>
                <a:latin typeface="Arial"/>
                <a:ea typeface="+mn-ea"/>
                <a:cs typeface="+mn-cs"/>
              </a:rPr>
              <a:t> </a:t>
            </a:r>
            <a:r>
              <a:rPr kumimoji="0" lang="en-US" sz="1200" b="1" i="0" u="none" strike="noStrike" kern="1200" cap="none" spc="0" normalizeH="0" baseline="0" noProof="0" dirty="0" err="1">
                <a:ln>
                  <a:noFill/>
                </a:ln>
                <a:solidFill>
                  <a:srgbClr val="FF5959"/>
                </a:solidFill>
                <a:effectLst/>
                <a:uLnTx/>
                <a:uFillTx/>
                <a:latin typeface="Arial"/>
                <a:ea typeface="+mn-ea"/>
                <a:cs typeface="+mn-cs"/>
              </a:rPr>
              <a:t>Undervægt</a:t>
            </a:r>
            <a:endParaRPr kumimoji="0" lang="en-US" sz="1200" b="1" i="0" u="none" strike="noStrike" kern="1200" cap="none" spc="0" normalizeH="0" baseline="0" noProof="0" dirty="0">
              <a:ln>
                <a:noFill/>
              </a:ln>
              <a:solidFill>
                <a:srgbClr val="FF5959"/>
              </a:solidFill>
              <a:effectLst/>
              <a:uLnTx/>
              <a:uFillTx/>
              <a:latin typeface="Arial"/>
              <a:ea typeface="+mn-ea"/>
              <a:cs typeface="+mn-cs"/>
            </a:endParaRPr>
          </a:p>
        </p:txBody>
      </p:sp>
      <p:sp>
        <p:nvSpPr>
          <p:cNvPr id="18" name="Rectangle 17">
            <a:extLst>
              <a:ext uri="{FF2B5EF4-FFF2-40B4-BE49-F238E27FC236}">
                <a16:creationId xmlns:a16="http://schemas.microsoft.com/office/drawing/2014/main" id="{F3FDCCC1-BE7C-42E7-99CC-AE0B8EE8EADE}"/>
              </a:ext>
            </a:extLst>
          </p:cNvPr>
          <p:cNvSpPr/>
          <p:nvPr userDrawn="1"/>
        </p:nvSpPr>
        <p:spPr>
          <a:xfrm>
            <a:off x="3244996" y="1917608"/>
            <a:ext cx="2735592" cy="251942"/>
          </a:xfrm>
          <a:prstGeom prst="rect">
            <a:avLst/>
          </a:prstGeom>
          <a:solidFill>
            <a:schemeClr val="tx2"/>
          </a:solidFill>
          <a:ln w="952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71" tIns="45685" rIns="91371" bIns="45685" numCol="1" spcCol="0" rtlCol="0" fromWordArt="0" anchor="ctr" anchorCtr="0" forceAA="0" compatLnSpc="1">
            <a:prstTxWarp prst="textNoShape">
              <a:avLst/>
            </a:prstTxWarp>
            <a:noAutofit/>
          </a:bodyPr>
          <a:lstStyle/>
          <a:p>
            <a:pPr marL="0" marR="0" lvl="0" indent="0" algn="ctr" defTabSz="913669" rtl="0" eaLnBrk="0" fontAlgn="base" latinLnBrk="0" hangingPunct="0">
              <a:lnSpc>
                <a:spcPct val="100000"/>
              </a:lnSpc>
              <a:spcBef>
                <a:spcPct val="0"/>
              </a:spcBef>
              <a:spcAft>
                <a:spcPct val="0"/>
              </a:spcAft>
              <a:buClr>
                <a:prstClr val="black"/>
              </a:buClr>
              <a:buSzTx/>
              <a:buFontTx/>
              <a:buNone/>
              <a:tabLst/>
              <a:defRPr/>
            </a:pPr>
            <a:r>
              <a:rPr kumimoji="0" lang="en-US" sz="1200" b="0" i="0" u="none" strike="noStrike" kern="1200" cap="none" spc="0" normalizeH="0" baseline="0" noProof="0" dirty="0">
                <a:ln>
                  <a:noFill/>
                </a:ln>
                <a:solidFill>
                  <a:prstClr val="white"/>
                </a:solidFill>
                <a:effectLst/>
                <a:uLnTx/>
                <a:uFillTx/>
                <a:latin typeface="Arial"/>
                <a:ea typeface="+mn-ea"/>
                <a:cs typeface="+mn-cs"/>
              </a:rPr>
              <a:t>Virk. Obl. </a:t>
            </a:r>
            <a:r>
              <a:rPr kumimoji="0" lang="en-US" sz="1200" b="0" i="0" u="none" strike="noStrike" kern="1200" cap="none" spc="0" normalizeH="0" baseline="0" noProof="0" dirty="0" err="1">
                <a:ln>
                  <a:noFill/>
                </a:ln>
                <a:solidFill>
                  <a:prstClr val="white"/>
                </a:solidFill>
                <a:effectLst/>
                <a:uLnTx/>
                <a:uFillTx/>
                <a:latin typeface="Arial"/>
                <a:ea typeface="+mn-ea"/>
                <a:cs typeface="+mn-cs"/>
              </a:rPr>
              <a:t>Højrente</a:t>
            </a:r>
            <a:r>
              <a:rPr kumimoji="0" lang="en-US" sz="1200" b="1" i="0" u="none" strike="noStrike" kern="1200" cap="none" spc="0" normalizeH="0" baseline="0" noProof="0" dirty="0">
                <a:ln>
                  <a:noFill/>
                </a:ln>
                <a:solidFill>
                  <a:prstClr val="white"/>
                </a:solidFill>
                <a:effectLst/>
                <a:uLnTx/>
                <a:uFillTx/>
                <a:latin typeface="Arial"/>
                <a:ea typeface="+mn-ea"/>
                <a:cs typeface="+mn-cs"/>
              </a:rPr>
              <a:t> </a:t>
            </a:r>
            <a:r>
              <a:rPr kumimoji="0" lang="en-US" sz="1200" b="1" i="0" u="none" strike="noStrike" kern="1200" cap="none" spc="0" normalizeH="0" baseline="0" noProof="0" dirty="0" err="1">
                <a:ln>
                  <a:noFill/>
                </a:ln>
                <a:solidFill>
                  <a:srgbClr val="FF5959"/>
                </a:solidFill>
                <a:effectLst/>
                <a:uLnTx/>
                <a:uFillTx/>
                <a:latin typeface="Arial"/>
                <a:ea typeface="+mn-ea"/>
                <a:cs typeface="+mn-cs"/>
              </a:rPr>
              <a:t>Undervægt</a:t>
            </a:r>
            <a:endParaRPr kumimoji="0" lang="en-US" sz="1200" b="1" i="0" u="none" strike="noStrike" kern="1200" cap="none" spc="0" normalizeH="0" baseline="0" noProof="0" dirty="0">
              <a:ln>
                <a:noFill/>
              </a:ln>
              <a:solidFill>
                <a:srgbClr val="FF5959"/>
              </a:solidFill>
              <a:effectLst/>
              <a:uLnTx/>
              <a:uFillTx/>
              <a:latin typeface="Arial"/>
              <a:ea typeface="+mn-ea"/>
              <a:cs typeface="+mn-cs"/>
            </a:endParaRPr>
          </a:p>
        </p:txBody>
      </p:sp>
      <p:sp>
        <p:nvSpPr>
          <p:cNvPr id="19" name="Rectangle 18">
            <a:extLst>
              <a:ext uri="{FF2B5EF4-FFF2-40B4-BE49-F238E27FC236}">
                <a16:creationId xmlns:a16="http://schemas.microsoft.com/office/drawing/2014/main" id="{BEE0C6B3-0F3E-4D5A-B847-3FF4CFE5BBAF}"/>
              </a:ext>
            </a:extLst>
          </p:cNvPr>
          <p:cNvSpPr/>
          <p:nvPr userDrawn="1"/>
        </p:nvSpPr>
        <p:spPr>
          <a:xfrm>
            <a:off x="6158467" y="1923860"/>
            <a:ext cx="2735592" cy="251942"/>
          </a:xfrm>
          <a:prstGeom prst="rect">
            <a:avLst/>
          </a:prstGeom>
          <a:solidFill>
            <a:schemeClr val="tx2"/>
          </a:solidFill>
          <a:ln w="952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71" tIns="45685" rIns="91371" bIns="45685" numCol="1" spcCol="0" rtlCol="0" fromWordArt="0" anchor="ctr" anchorCtr="0" forceAA="0" compatLnSpc="1">
            <a:prstTxWarp prst="textNoShape">
              <a:avLst/>
            </a:prstTxWarp>
            <a:noAutofit/>
          </a:bodyPr>
          <a:lstStyle/>
          <a:p>
            <a:pPr marL="0" marR="0" lvl="0" indent="0" algn="ctr" defTabSz="913669" rtl="0" eaLnBrk="0" fontAlgn="base" latinLnBrk="0" hangingPunct="0">
              <a:lnSpc>
                <a:spcPct val="100000"/>
              </a:lnSpc>
              <a:spcBef>
                <a:spcPct val="0"/>
              </a:spcBef>
              <a:spcAft>
                <a:spcPct val="0"/>
              </a:spcAft>
              <a:buClr>
                <a:prstClr val="black"/>
              </a:buClr>
              <a:buSzTx/>
              <a:buFontTx/>
              <a:buNone/>
              <a:tabLst/>
              <a:defRPr/>
            </a:pPr>
            <a:r>
              <a:rPr kumimoji="0" lang="en-US" sz="1200" b="0" i="0" u="none" strike="noStrike" kern="1200" cap="none" spc="0" normalizeH="0" baseline="0" noProof="0" dirty="0" err="1">
                <a:ln>
                  <a:noFill/>
                </a:ln>
                <a:solidFill>
                  <a:prstClr val="white"/>
                </a:solidFill>
                <a:effectLst/>
                <a:uLnTx/>
                <a:uFillTx/>
                <a:latin typeface="Arial"/>
                <a:ea typeface="+mn-ea"/>
                <a:cs typeface="+mn-cs"/>
              </a:rPr>
              <a:t>Højrente</a:t>
            </a:r>
            <a:r>
              <a:rPr kumimoji="0" lang="en-US" sz="1200" b="0" i="0" u="none" strike="noStrike" kern="1200" cap="none" spc="0" normalizeH="0" baseline="0" noProof="0" dirty="0">
                <a:ln>
                  <a:noFill/>
                </a:ln>
                <a:solidFill>
                  <a:prstClr val="white"/>
                </a:solidFill>
                <a:effectLst/>
                <a:uLnTx/>
                <a:uFillTx/>
                <a:latin typeface="Arial"/>
                <a:ea typeface="+mn-ea"/>
                <a:cs typeface="+mn-cs"/>
              </a:rPr>
              <a:t> </a:t>
            </a:r>
            <a:r>
              <a:rPr kumimoji="0" lang="en-US" sz="1200" b="0" i="0" u="none" strike="noStrike" kern="1200" cap="none" spc="0" normalizeH="0" baseline="0" noProof="0" dirty="0" err="1">
                <a:ln>
                  <a:noFill/>
                </a:ln>
                <a:solidFill>
                  <a:prstClr val="white"/>
                </a:solidFill>
                <a:effectLst/>
                <a:uLnTx/>
                <a:uFillTx/>
                <a:latin typeface="Arial"/>
                <a:ea typeface="+mn-ea"/>
                <a:cs typeface="+mn-cs"/>
              </a:rPr>
              <a:t>Lokal</a:t>
            </a:r>
            <a:r>
              <a:rPr kumimoji="0" lang="en-US" sz="1200" b="0" i="0" u="none" strike="noStrike" kern="1200" cap="none" spc="0" normalizeH="0" baseline="0" noProof="0" dirty="0">
                <a:ln>
                  <a:noFill/>
                </a:ln>
                <a:solidFill>
                  <a:prstClr val="white"/>
                </a:solidFill>
                <a:effectLst/>
                <a:uLnTx/>
                <a:uFillTx/>
                <a:latin typeface="Arial"/>
                <a:ea typeface="+mn-ea"/>
                <a:cs typeface="+mn-cs"/>
              </a:rPr>
              <a:t> </a:t>
            </a:r>
            <a:r>
              <a:rPr kumimoji="0" lang="en-US" sz="1200" b="0" i="0" u="none" strike="noStrike" kern="1200" cap="none" spc="0" normalizeH="0" baseline="0" noProof="0" dirty="0" err="1">
                <a:ln>
                  <a:noFill/>
                </a:ln>
                <a:solidFill>
                  <a:prstClr val="white"/>
                </a:solidFill>
                <a:effectLst/>
                <a:uLnTx/>
                <a:uFillTx/>
                <a:latin typeface="Arial"/>
                <a:ea typeface="+mn-ea"/>
                <a:cs typeface="+mn-cs"/>
              </a:rPr>
              <a:t>Valuta</a:t>
            </a:r>
            <a:r>
              <a:rPr kumimoji="0" lang="en-US" sz="1200" b="1" i="0" u="none" strike="noStrike" kern="1200" cap="none" spc="0" normalizeH="0" baseline="0" noProof="0" dirty="0">
                <a:ln>
                  <a:noFill/>
                </a:ln>
                <a:solidFill>
                  <a:prstClr val="white"/>
                </a:solidFill>
                <a:effectLst/>
                <a:uLnTx/>
                <a:uFillTx/>
                <a:latin typeface="Arial"/>
                <a:ea typeface="+mn-ea"/>
                <a:cs typeface="+mn-cs"/>
              </a:rPr>
              <a:t> </a:t>
            </a:r>
            <a:r>
              <a:rPr kumimoji="0" lang="en-US" sz="1200" b="1" i="0" u="none" strike="noStrike" kern="1200" cap="none" spc="0" normalizeH="0" baseline="0" noProof="0" dirty="0" err="1">
                <a:ln>
                  <a:noFill/>
                </a:ln>
                <a:solidFill>
                  <a:srgbClr val="40BFBF"/>
                </a:solidFill>
                <a:effectLst/>
                <a:uLnTx/>
                <a:uFillTx/>
                <a:latin typeface="Arial"/>
                <a:ea typeface="+mn-ea"/>
                <a:cs typeface="+mn-cs"/>
              </a:rPr>
              <a:t>Overvægt</a:t>
            </a:r>
            <a:endParaRPr kumimoji="0" lang="en-US" sz="1200" b="1" i="0" u="none" strike="noStrike" kern="1200" cap="none" spc="0" normalizeH="0" baseline="0" noProof="0" dirty="0">
              <a:ln>
                <a:noFill/>
              </a:ln>
              <a:solidFill>
                <a:srgbClr val="40BFBF"/>
              </a:solidFill>
              <a:effectLst/>
              <a:uLnTx/>
              <a:uFillTx/>
              <a:latin typeface="Arial"/>
              <a:ea typeface="+mn-ea"/>
              <a:cs typeface="+mn-cs"/>
            </a:endParaRPr>
          </a:p>
        </p:txBody>
      </p:sp>
      <p:sp>
        <p:nvSpPr>
          <p:cNvPr id="20" name="Rectangle 19">
            <a:extLst>
              <a:ext uri="{FF2B5EF4-FFF2-40B4-BE49-F238E27FC236}">
                <a16:creationId xmlns:a16="http://schemas.microsoft.com/office/drawing/2014/main" id="{82741D99-70D8-4B69-A69A-91367973322C}"/>
              </a:ext>
            </a:extLst>
          </p:cNvPr>
          <p:cNvSpPr/>
          <p:nvPr userDrawn="1"/>
        </p:nvSpPr>
        <p:spPr>
          <a:xfrm>
            <a:off x="3244996" y="4079726"/>
            <a:ext cx="2735592" cy="251942"/>
          </a:xfrm>
          <a:prstGeom prst="rect">
            <a:avLst/>
          </a:prstGeom>
          <a:solidFill>
            <a:schemeClr val="tx2"/>
          </a:solidFill>
          <a:ln w="952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71" tIns="45685" rIns="91371" bIns="45685" numCol="1" spcCol="0" rtlCol="0" fromWordArt="0" anchor="ctr" anchorCtr="0" forceAA="0" compatLnSpc="1">
            <a:prstTxWarp prst="textNoShape">
              <a:avLst/>
            </a:prstTxWarp>
            <a:noAutofit/>
          </a:bodyPr>
          <a:lstStyle/>
          <a:p>
            <a:pPr marL="0" marR="0" lvl="0" indent="0" algn="ctr" defTabSz="913669" rtl="0" eaLnBrk="0" fontAlgn="base" latinLnBrk="0" hangingPunct="0">
              <a:lnSpc>
                <a:spcPct val="100000"/>
              </a:lnSpc>
              <a:spcBef>
                <a:spcPct val="0"/>
              </a:spcBef>
              <a:spcAft>
                <a:spcPct val="0"/>
              </a:spcAft>
              <a:buClr>
                <a:prstClr val="black"/>
              </a:buClr>
              <a:buSzTx/>
              <a:buFontTx/>
              <a:buNone/>
              <a:tabLst/>
              <a:defRPr/>
            </a:pPr>
            <a:r>
              <a:rPr kumimoji="0" lang="en-US" sz="1200" b="0" i="0" u="none" strike="noStrike" kern="1200" cap="none" spc="0" normalizeH="0" baseline="0" noProof="0" dirty="0">
                <a:ln>
                  <a:noFill/>
                </a:ln>
                <a:solidFill>
                  <a:prstClr val="white"/>
                </a:solidFill>
                <a:effectLst/>
                <a:uLnTx/>
                <a:uFillTx/>
                <a:latin typeface="Arial"/>
                <a:ea typeface="+mn-ea"/>
                <a:cs typeface="+mn-cs"/>
              </a:rPr>
              <a:t>Danske </a:t>
            </a:r>
            <a:r>
              <a:rPr kumimoji="0" lang="en-US" sz="1200" b="0" i="0" u="none" strike="noStrike" kern="1200" cap="none" spc="0" normalizeH="0" baseline="0" noProof="0" dirty="0" err="1">
                <a:ln>
                  <a:noFill/>
                </a:ln>
                <a:solidFill>
                  <a:prstClr val="white"/>
                </a:solidFill>
                <a:effectLst/>
                <a:uLnTx/>
                <a:uFillTx/>
                <a:latin typeface="Arial"/>
                <a:ea typeface="+mn-ea"/>
                <a:cs typeface="+mn-cs"/>
              </a:rPr>
              <a:t>obligationer</a:t>
            </a:r>
            <a:r>
              <a:rPr kumimoji="0" lang="en-US" sz="1200" b="1" i="0" u="none" strike="noStrike" kern="1200" cap="none" spc="0" normalizeH="0" baseline="0" noProof="0" dirty="0">
                <a:ln>
                  <a:noFill/>
                </a:ln>
                <a:solidFill>
                  <a:prstClr val="white"/>
                </a:solidFill>
                <a:effectLst/>
                <a:uLnTx/>
                <a:uFillTx/>
                <a:latin typeface="Arial"/>
                <a:ea typeface="+mn-ea"/>
                <a:cs typeface="+mn-cs"/>
              </a:rPr>
              <a:t> </a:t>
            </a:r>
            <a:r>
              <a:rPr kumimoji="0" lang="en-US" sz="1200" b="1" i="0" u="none" strike="noStrike" kern="1200" cap="none" spc="0" normalizeH="0" baseline="0" noProof="0" dirty="0" err="1">
                <a:ln>
                  <a:noFill/>
                </a:ln>
                <a:solidFill>
                  <a:srgbClr val="40BFBF"/>
                </a:solidFill>
                <a:effectLst/>
                <a:uLnTx/>
                <a:uFillTx/>
                <a:latin typeface="Arial"/>
                <a:ea typeface="+mn-ea"/>
                <a:cs typeface="+mn-cs"/>
              </a:rPr>
              <a:t>Overvægt</a:t>
            </a:r>
            <a:endParaRPr kumimoji="0" lang="en-US" sz="1200" b="1" i="0" u="none" strike="noStrike" kern="1200" cap="none" spc="0" normalizeH="0" baseline="0" noProof="0" dirty="0">
              <a:ln>
                <a:noFill/>
              </a:ln>
              <a:solidFill>
                <a:srgbClr val="FF5959"/>
              </a:solidFill>
              <a:effectLst/>
              <a:uLnTx/>
              <a:uFillTx/>
              <a:latin typeface="Arial"/>
              <a:ea typeface="+mn-ea"/>
              <a:cs typeface="+mn-cs"/>
            </a:endParaRPr>
          </a:p>
        </p:txBody>
      </p:sp>
      <p:sp>
        <p:nvSpPr>
          <p:cNvPr id="21" name="Rectangle 20">
            <a:extLst>
              <a:ext uri="{FF2B5EF4-FFF2-40B4-BE49-F238E27FC236}">
                <a16:creationId xmlns:a16="http://schemas.microsoft.com/office/drawing/2014/main" id="{350D1F10-9780-4080-9419-C6901A3E5832}"/>
              </a:ext>
            </a:extLst>
          </p:cNvPr>
          <p:cNvSpPr/>
          <p:nvPr userDrawn="1"/>
        </p:nvSpPr>
        <p:spPr>
          <a:xfrm>
            <a:off x="6158467" y="4081113"/>
            <a:ext cx="2735592" cy="251942"/>
          </a:xfrm>
          <a:prstGeom prst="rect">
            <a:avLst/>
          </a:prstGeom>
          <a:solidFill>
            <a:schemeClr val="tx2"/>
          </a:solidFill>
          <a:ln w="952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71" tIns="45685" rIns="91371" bIns="45685" numCol="1" spcCol="0" rtlCol="0" fromWordArt="0" anchor="ctr" anchorCtr="0" forceAA="0" compatLnSpc="1">
            <a:prstTxWarp prst="textNoShape">
              <a:avLst/>
            </a:prstTxWarp>
            <a:noAutofit/>
          </a:bodyPr>
          <a:lstStyle/>
          <a:p>
            <a:pPr marL="0" marR="0" lvl="0" indent="0" algn="ctr" defTabSz="913669" rtl="0" eaLnBrk="0" fontAlgn="base" latinLnBrk="0" hangingPunct="0">
              <a:lnSpc>
                <a:spcPct val="100000"/>
              </a:lnSpc>
              <a:spcBef>
                <a:spcPct val="0"/>
              </a:spcBef>
              <a:spcAft>
                <a:spcPct val="0"/>
              </a:spcAft>
              <a:buClr>
                <a:prstClr val="black"/>
              </a:buClr>
              <a:buSzTx/>
              <a:buFontTx/>
              <a:buNone/>
              <a:tabLst/>
              <a:defRPr/>
            </a:pPr>
            <a:r>
              <a:rPr kumimoji="0" lang="en-US" sz="1200" b="0" i="0" u="none" strike="noStrike" kern="1200" cap="none" spc="0" normalizeH="0" baseline="0" noProof="0" dirty="0" err="1">
                <a:ln>
                  <a:noFill/>
                </a:ln>
                <a:solidFill>
                  <a:prstClr val="white"/>
                </a:solidFill>
                <a:effectLst/>
                <a:uLnTx/>
                <a:uFillTx/>
                <a:latin typeface="Arial"/>
                <a:ea typeface="+mn-ea"/>
                <a:cs typeface="+mn-cs"/>
              </a:rPr>
              <a:t>Kontant</a:t>
            </a:r>
            <a:r>
              <a:rPr kumimoji="0" lang="en-US" sz="1200" b="0" i="0" u="none" strike="noStrike" kern="1200" cap="none" spc="0" normalizeH="0" baseline="0" noProof="0" dirty="0">
                <a:ln>
                  <a:noFill/>
                </a:ln>
                <a:solidFill>
                  <a:prstClr val="white"/>
                </a:solidFill>
                <a:effectLst/>
                <a:uLnTx/>
                <a:uFillTx/>
                <a:latin typeface="Arial"/>
                <a:ea typeface="+mn-ea"/>
                <a:cs typeface="+mn-cs"/>
              </a:rPr>
              <a:t> </a:t>
            </a:r>
            <a:r>
              <a:rPr kumimoji="0" lang="en-US" sz="1200" b="1" i="0" u="none" strike="noStrike" kern="1200" cap="none" spc="0" normalizeH="0" baseline="0" noProof="0" dirty="0">
                <a:ln>
                  <a:noFill/>
                </a:ln>
                <a:solidFill>
                  <a:srgbClr val="FFE183"/>
                </a:solidFill>
                <a:effectLst/>
                <a:uLnTx/>
                <a:uFillTx/>
                <a:latin typeface="Arial"/>
                <a:ea typeface="+mn-ea"/>
                <a:cs typeface="+mn-cs"/>
              </a:rPr>
              <a:t>Neutral</a:t>
            </a:r>
          </a:p>
        </p:txBody>
      </p:sp>
      <p:graphicFrame>
        <p:nvGraphicFramePr>
          <p:cNvPr id="22" name="Object 21">
            <a:extLst>
              <a:ext uri="{FF2B5EF4-FFF2-40B4-BE49-F238E27FC236}">
                <a16:creationId xmlns:a16="http://schemas.microsoft.com/office/drawing/2014/main" id="{B9F07C16-088C-4CA0-A4B9-65B1CBBAA547}"/>
              </a:ext>
            </a:extLst>
          </p:cNvPr>
          <p:cNvGraphicFramePr>
            <a:graphicFrameLocks noChangeAspect="1"/>
          </p:cNvGraphicFramePr>
          <p:nvPr userDrawn="1"/>
        </p:nvGraphicFramePr>
        <p:xfrm>
          <a:off x="624819" y="6107884"/>
          <a:ext cx="10979466" cy="199979"/>
        </p:xfrm>
        <a:graphic>
          <a:graphicData uri="http://schemas.openxmlformats.org/presentationml/2006/ole">
            <mc:AlternateContent xmlns:mc="http://schemas.openxmlformats.org/markup-compatibility/2006">
              <mc:Choice xmlns:v="urn:schemas-microsoft-com:vml" Requires="v">
                <p:oleObj name="Worksheet" r:id="rId4" imgW="10982255" imgH="200070" progId="Excel.Sheet.12">
                  <p:embed/>
                </p:oleObj>
              </mc:Choice>
              <mc:Fallback>
                <p:oleObj name="Worksheet" r:id="rId4" imgW="10982255" imgH="200070" progId="Excel.Sheet.12">
                  <p:embed/>
                  <p:pic>
                    <p:nvPicPr>
                      <p:cNvPr id="22" name="Object 21">
                        <a:extLst>
                          <a:ext uri="{FF2B5EF4-FFF2-40B4-BE49-F238E27FC236}">
                            <a16:creationId xmlns:a16="http://schemas.microsoft.com/office/drawing/2014/main" id="{B9F07C16-088C-4CA0-A4B9-65B1CBBAA547}"/>
                          </a:ext>
                        </a:extLst>
                      </p:cNvPr>
                      <p:cNvPicPr/>
                      <p:nvPr/>
                    </p:nvPicPr>
                    <p:blipFill>
                      <a:blip r:embed="rId5"/>
                      <a:stretch>
                        <a:fillRect/>
                      </a:stretch>
                    </p:blipFill>
                    <p:spPr>
                      <a:xfrm>
                        <a:off x="624819" y="6107884"/>
                        <a:ext cx="10979466" cy="199979"/>
                      </a:xfrm>
                      <a:prstGeom prst="rect">
                        <a:avLst/>
                      </a:prstGeom>
                    </p:spPr>
                  </p:pic>
                </p:oleObj>
              </mc:Fallback>
            </mc:AlternateContent>
          </a:graphicData>
        </a:graphic>
      </p:graphicFrame>
      <p:sp>
        <p:nvSpPr>
          <p:cNvPr id="23" name="Rectangle 22">
            <a:extLst>
              <a:ext uri="{FF2B5EF4-FFF2-40B4-BE49-F238E27FC236}">
                <a16:creationId xmlns:a16="http://schemas.microsoft.com/office/drawing/2014/main" id="{52824C39-2B59-4055-B264-823FEDF69733}"/>
              </a:ext>
            </a:extLst>
          </p:cNvPr>
          <p:cNvSpPr/>
          <p:nvPr userDrawn="1"/>
        </p:nvSpPr>
        <p:spPr>
          <a:xfrm>
            <a:off x="9066605" y="1924650"/>
            <a:ext cx="2735592" cy="251942"/>
          </a:xfrm>
          <a:prstGeom prst="rect">
            <a:avLst/>
          </a:prstGeom>
          <a:solidFill>
            <a:schemeClr val="tx2"/>
          </a:solidFill>
          <a:ln w="952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71" tIns="45685" rIns="91371" bIns="45685" numCol="1" spcCol="0" rtlCol="0" fromWordArt="0" anchor="ctr" anchorCtr="0" forceAA="0" compatLnSpc="1">
            <a:prstTxWarp prst="textNoShape">
              <a:avLst/>
            </a:prstTxWarp>
            <a:noAutofit/>
          </a:bodyPr>
          <a:lstStyle/>
          <a:p>
            <a:pPr marL="0" marR="0" lvl="0" indent="0" algn="ctr" defTabSz="913669" rtl="0" eaLnBrk="0" fontAlgn="base" latinLnBrk="0" hangingPunct="0">
              <a:lnSpc>
                <a:spcPct val="100000"/>
              </a:lnSpc>
              <a:spcBef>
                <a:spcPct val="0"/>
              </a:spcBef>
              <a:spcAft>
                <a:spcPct val="0"/>
              </a:spcAft>
              <a:buClr>
                <a:prstClr val="black"/>
              </a:buClr>
              <a:buSzTx/>
              <a:buFontTx/>
              <a:buNone/>
              <a:tabLst/>
              <a:defRPr/>
            </a:pPr>
            <a:r>
              <a:rPr kumimoji="0" lang="en-US" sz="1200" b="0" i="0" u="none" strike="noStrike" kern="1200" cap="none" spc="0" normalizeH="0" baseline="0" noProof="0" dirty="0" err="1">
                <a:ln>
                  <a:noFill/>
                </a:ln>
                <a:solidFill>
                  <a:prstClr val="white"/>
                </a:solidFill>
                <a:effectLst/>
                <a:uLnTx/>
                <a:uFillTx/>
                <a:latin typeface="Arial"/>
                <a:ea typeface="+mn-ea"/>
                <a:cs typeface="+mn-cs"/>
              </a:rPr>
              <a:t>Højrentelande</a:t>
            </a:r>
            <a:r>
              <a:rPr kumimoji="0" lang="en-US" sz="1200" b="1" i="0" u="none" strike="noStrike" kern="1200" cap="none" spc="0" normalizeH="0" baseline="0" noProof="0" dirty="0">
                <a:ln>
                  <a:noFill/>
                </a:ln>
                <a:solidFill>
                  <a:prstClr val="white"/>
                </a:solidFill>
                <a:effectLst/>
                <a:uLnTx/>
                <a:uFillTx/>
                <a:latin typeface="Arial"/>
                <a:ea typeface="+mn-ea"/>
                <a:cs typeface="+mn-cs"/>
              </a:rPr>
              <a:t> </a:t>
            </a:r>
            <a:r>
              <a:rPr kumimoji="0" lang="en-US" sz="1200" b="1" i="0" u="none" strike="noStrike" kern="1200" cap="none" spc="0" normalizeH="0" baseline="0" noProof="0" dirty="0">
                <a:ln>
                  <a:noFill/>
                </a:ln>
                <a:solidFill>
                  <a:srgbClr val="FFE183"/>
                </a:solidFill>
                <a:effectLst/>
                <a:uLnTx/>
                <a:uFillTx/>
                <a:latin typeface="Arial"/>
                <a:ea typeface="+mn-ea"/>
                <a:cs typeface="+mn-cs"/>
              </a:rPr>
              <a:t>Neutral</a:t>
            </a:r>
          </a:p>
        </p:txBody>
      </p:sp>
      <p:sp>
        <p:nvSpPr>
          <p:cNvPr id="24" name="TextBox 23">
            <a:extLst>
              <a:ext uri="{FF2B5EF4-FFF2-40B4-BE49-F238E27FC236}">
                <a16:creationId xmlns:a16="http://schemas.microsoft.com/office/drawing/2014/main" id="{59331193-C9BA-45BA-9340-2D658D16CE06}"/>
              </a:ext>
            </a:extLst>
          </p:cNvPr>
          <p:cNvSpPr txBox="1"/>
          <p:nvPr userDrawn="1"/>
        </p:nvSpPr>
        <p:spPr>
          <a:xfrm>
            <a:off x="336862" y="2920306"/>
            <a:ext cx="2735593" cy="246164"/>
          </a:xfrm>
          <a:prstGeom prst="rect">
            <a:avLst/>
          </a:prstGeom>
          <a:noFill/>
        </p:spPr>
        <p:txBody>
          <a:bodyPr wrap="square" rtlCol="0">
            <a:spAutoFit/>
          </a:bodyPr>
          <a:lstStyle/>
          <a:p>
            <a:pPr marL="171314" indent="-171314">
              <a:spcBef>
                <a:spcPts val="600"/>
              </a:spcBef>
              <a:buClr>
                <a:prstClr val="black"/>
              </a:buClr>
              <a:buFontTx/>
              <a:buChar char="-"/>
              <a:defRPr/>
            </a:pPr>
            <a:r>
              <a:rPr lang="en-US" sz="1000" b="0" dirty="0">
                <a:solidFill>
                  <a:prstClr val="black"/>
                </a:solidFill>
              </a:rPr>
              <a:t>Insert text</a:t>
            </a:r>
          </a:p>
        </p:txBody>
      </p:sp>
      <p:graphicFrame>
        <p:nvGraphicFramePr>
          <p:cNvPr id="25" name="Table 24">
            <a:extLst>
              <a:ext uri="{FF2B5EF4-FFF2-40B4-BE49-F238E27FC236}">
                <a16:creationId xmlns:a16="http://schemas.microsoft.com/office/drawing/2014/main" id="{87492D55-D5AE-4C6D-B05C-E32E7872953F}"/>
              </a:ext>
            </a:extLst>
          </p:cNvPr>
          <p:cNvGraphicFramePr>
            <a:graphicFrameLocks noGrp="1"/>
          </p:cNvGraphicFramePr>
          <p:nvPr userDrawn="1"/>
        </p:nvGraphicFramePr>
        <p:xfrm>
          <a:off x="336863" y="2139254"/>
          <a:ext cx="2735593" cy="359916"/>
        </p:xfrm>
        <a:graphic>
          <a:graphicData uri="http://schemas.openxmlformats.org/drawingml/2006/table">
            <a:tbl>
              <a:tblPr firstRow="1" bandRow="1">
                <a:tableStyleId>{5C22544A-7EE6-4342-B048-85BDC9FD1C3A}</a:tableStyleId>
              </a:tblPr>
              <a:tblGrid>
                <a:gridCol w="1943710">
                  <a:extLst>
                    <a:ext uri="{9D8B030D-6E8A-4147-A177-3AD203B41FA5}">
                      <a16:colId xmlns:a16="http://schemas.microsoft.com/office/drawing/2014/main" val="20000"/>
                    </a:ext>
                  </a:extLst>
                </a:gridCol>
                <a:gridCol w="791883">
                  <a:extLst>
                    <a:ext uri="{9D8B030D-6E8A-4147-A177-3AD203B41FA5}">
                      <a16:colId xmlns:a16="http://schemas.microsoft.com/office/drawing/2014/main" val="20001"/>
                    </a:ext>
                  </a:extLst>
                </a:gridCol>
              </a:tblGrid>
              <a:tr h="179958">
                <a:tc>
                  <a:txBody>
                    <a:bodyPr/>
                    <a:lstStyle/>
                    <a:p>
                      <a:r>
                        <a:rPr lang="en-US" sz="900" b="0" dirty="0">
                          <a:solidFill>
                            <a:schemeClr val="tx1"/>
                          </a:solidFill>
                        </a:rPr>
                        <a:t>TABLE 1</a:t>
                      </a:r>
                    </a:p>
                  </a:txBody>
                  <a:tcPr marL="71981" marR="71981" marT="35992"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a:r>
                        <a:rPr lang="en-US" sz="900" b="0" dirty="0">
                          <a:solidFill>
                            <a:schemeClr val="tx1"/>
                          </a:solidFill>
                        </a:rPr>
                        <a:t>++</a:t>
                      </a:r>
                    </a:p>
                  </a:txBody>
                  <a:tcPr marL="71981" marR="71981" marT="35992"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179958">
                <a:tc>
                  <a:txBody>
                    <a:bodyPr/>
                    <a:lstStyle/>
                    <a:p>
                      <a:r>
                        <a:rPr lang="en-US" sz="900" dirty="0">
                          <a:solidFill>
                            <a:schemeClr val="accent6">
                              <a:lumMod val="60000"/>
                              <a:lumOff val="40000"/>
                            </a:schemeClr>
                          </a:solidFill>
                        </a:rPr>
                        <a:t>TABLE 2</a:t>
                      </a:r>
                    </a:p>
                  </a:txBody>
                  <a:tcPr marL="71981" marR="71981" marT="35992"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a:r>
                        <a:rPr lang="en-US" sz="900" dirty="0">
                          <a:solidFill>
                            <a:schemeClr val="accent6">
                              <a:lumMod val="60000"/>
                              <a:lumOff val="40000"/>
                            </a:schemeClr>
                          </a:solidFill>
                        </a:rPr>
                        <a:t>++</a:t>
                      </a:r>
                    </a:p>
                  </a:txBody>
                  <a:tcPr marL="71981" marR="71981" marT="35992"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bl>
          </a:graphicData>
        </a:graphic>
      </p:graphicFrame>
      <p:sp>
        <p:nvSpPr>
          <p:cNvPr id="26" name="TextBox 25">
            <a:extLst>
              <a:ext uri="{FF2B5EF4-FFF2-40B4-BE49-F238E27FC236}">
                <a16:creationId xmlns:a16="http://schemas.microsoft.com/office/drawing/2014/main" id="{E0B54F2E-00DE-4B81-AB5D-4CC1CC2A5D52}"/>
              </a:ext>
            </a:extLst>
          </p:cNvPr>
          <p:cNvSpPr txBox="1"/>
          <p:nvPr userDrawn="1"/>
        </p:nvSpPr>
        <p:spPr>
          <a:xfrm>
            <a:off x="3244998" y="2705679"/>
            <a:ext cx="2735593" cy="246164"/>
          </a:xfrm>
          <a:prstGeom prst="rect">
            <a:avLst/>
          </a:prstGeom>
          <a:noFill/>
        </p:spPr>
        <p:txBody>
          <a:bodyPr wrap="square" rtlCol="0">
            <a:spAutoFit/>
          </a:bodyPr>
          <a:lstStyle/>
          <a:p>
            <a:pPr marL="171314" indent="-171314">
              <a:spcBef>
                <a:spcPts val="600"/>
              </a:spcBef>
              <a:buClr>
                <a:prstClr val="black"/>
              </a:buClr>
              <a:buFontTx/>
              <a:buChar char="-"/>
              <a:defRPr/>
            </a:pPr>
            <a:r>
              <a:rPr lang="en-US" sz="1000" b="0" dirty="0">
                <a:solidFill>
                  <a:prstClr val="black"/>
                </a:solidFill>
              </a:rPr>
              <a:t>Insert text</a:t>
            </a:r>
          </a:p>
        </p:txBody>
      </p:sp>
      <p:sp>
        <p:nvSpPr>
          <p:cNvPr id="27" name="TextBox 26">
            <a:extLst>
              <a:ext uri="{FF2B5EF4-FFF2-40B4-BE49-F238E27FC236}">
                <a16:creationId xmlns:a16="http://schemas.microsoft.com/office/drawing/2014/main" id="{13441A7F-69AA-4F53-82FF-CF70368D3180}"/>
              </a:ext>
            </a:extLst>
          </p:cNvPr>
          <p:cNvSpPr txBox="1"/>
          <p:nvPr userDrawn="1"/>
        </p:nvSpPr>
        <p:spPr>
          <a:xfrm>
            <a:off x="9075172" y="2711932"/>
            <a:ext cx="2735593" cy="246164"/>
          </a:xfrm>
          <a:prstGeom prst="rect">
            <a:avLst/>
          </a:prstGeom>
          <a:noFill/>
        </p:spPr>
        <p:txBody>
          <a:bodyPr wrap="square" rtlCol="0">
            <a:spAutoFit/>
          </a:bodyPr>
          <a:lstStyle/>
          <a:p>
            <a:pPr marL="171314" indent="-171314">
              <a:spcBef>
                <a:spcPts val="600"/>
              </a:spcBef>
              <a:buClr>
                <a:prstClr val="black"/>
              </a:buClr>
              <a:buFontTx/>
              <a:buChar char="-"/>
              <a:defRPr/>
            </a:pPr>
            <a:r>
              <a:rPr lang="en-US" sz="1000" b="0" dirty="0">
                <a:solidFill>
                  <a:prstClr val="black"/>
                </a:solidFill>
              </a:rPr>
              <a:t>Insert text</a:t>
            </a:r>
          </a:p>
        </p:txBody>
      </p:sp>
      <p:graphicFrame>
        <p:nvGraphicFramePr>
          <p:cNvPr id="28" name="Table 27">
            <a:extLst>
              <a:ext uri="{FF2B5EF4-FFF2-40B4-BE49-F238E27FC236}">
                <a16:creationId xmlns:a16="http://schemas.microsoft.com/office/drawing/2014/main" id="{136ABEFC-9EA8-4D37-8DC1-22EEB165AA19}"/>
              </a:ext>
            </a:extLst>
          </p:cNvPr>
          <p:cNvGraphicFramePr>
            <a:graphicFrameLocks noGrp="1"/>
          </p:cNvGraphicFramePr>
          <p:nvPr userDrawn="1"/>
        </p:nvGraphicFramePr>
        <p:xfrm>
          <a:off x="9082454" y="2139255"/>
          <a:ext cx="2728310" cy="391950"/>
        </p:xfrm>
        <a:graphic>
          <a:graphicData uri="http://schemas.openxmlformats.org/drawingml/2006/table">
            <a:tbl>
              <a:tblPr firstRow="1" bandRow="1">
                <a:tableStyleId>{5C22544A-7EE6-4342-B048-85BDC9FD1C3A}</a:tableStyleId>
              </a:tblPr>
              <a:tblGrid>
                <a:gridCol w="1938535">
                  <a:extLst>
                    <a:ext uri="{9D8B030D-6E8A-4147-A177-3AD203B41FA5}">
                      <a16:colId xmlns:a16="http://schemas.microsoft.com/office/drawing/2014/main" val="20000"/>
                    </a:ext>
                  </a:extLst>
                </a:gridCol>
                <a:gridCol w="789774">
                  <a:extLst>
                    <a:ext uri="{9D8B030D-6E8A-4147-A177-3AD203B41FA5}">
                      <a16:colId xmlns:a16="http://schemas.microsoft.com/office/drawing/2014/main" val="20001"/>
                    </a:ext>
                  </a:extLst>
                </a:gridCol>
              </a:tblGrid>
              <a:tr h="195975">
                <a:tc>
                  <a:txBody>
                    <a:bodyPr/>
                    <a:lstStyle/>
                    <a:p>
                      <a:endParaRPr lang="en-US" sz="1000" b="0" dirty="0">
                        <a:solidFill>
                          <a:schemeClr val="tx1"/>
                        </a:solidFill>
                      </a:endParaRPr>
                    </a:p>
                  </a:txBody>
                  <a:tcPr marL="71981" marR="71981" marT="35992"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a:endParaRPr lang="en-US" sz="1000" b="0" dirty="0">
                        <a:solidFill>
                          <a:schemeClr val="tx1"/>
                        </a:solidFill>
                      </a:endParaRPr>
                    </a:p>
                  </a:txBody>
                  <a:tcPr marL="71981" marR="71981" marT="35992"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195975">
                <a:tc>
                  <a:txBody>
                    <a:bodyPr/>
                    <a:lstStyle/>
                    <a:p>
                      <a:endParaRPr lang="en-US" sz="1000" dirty="0">
                        <a:solidFill>
                          <a:schemeClr val="accent6">
                            <a:lumMod val="60000"/>
                            <a:lumOff val="40000"/>
                          </a:schemeClr>
                        </a:solidFill>
                      </a:endParaRPr>
                    </a:p>
                  </a:txBody>
                  <a:tcPr marL="71981" marR="71981" marT="35992"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a:endParaRPr lang="en-US" sz="1000" dirty="0">
                        <a:solidFill>
                          <a:schemeClr val="accent6">
                            <a:lumMod val="60000"/>
                            <a:lumOff val="40000"/>
                          </a:schemeClr>
                        </a:solidFill>
                      </a:endParaRPr>
                    </a:p>
                  </a:txBody>
                  <a:tcPr marL="71981" marR="71981" marT="35992"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bl>
          </a:graphicData>
        </a:graphic>
      </p:graphicFrame>
      <p:sp>
        <p:nvSpPr>
          <p:cNvPr id="29" name="TextBox 28">
            <a:extLst>
              <a:ext uri="{FF2B5EF4-FFF2-40B4-BE49-F238E27FC236}">
                <a16:creationId xmlns:a16="http://schemas.microsoft.com/office/drawing/2014/main" id="{BBEFC990-403A-4E58-8692-C46A8AFB0D36}"/>
              </a:ext>
            </a:extLst>
          </p:cNvPr>
          <p:cNvSpPr txBox="1"/>
          <p:nvPr userDrawn="1"/>
        </p:nvSpPr>
        <p:spPr>
          <a:xfrm>
            <a:off x="6177511" y="2711932"/>
            <a:ext cx="2735593" cy="246164"/>
          </a:xfrm>
          <a:prstGeom prst="rect">
            <a:avLst/>
          </a:prstGeom>
          <a:noFill/>
        </p:spPr>
        <p:txBody>
          <a:bodyPr wrap="square" rtlCol="0">
            <a:spAutoFit/>
          </a:bodyPr>
          <a:lstStyle/>
          <a:p>
            <a:pPr marL="171314" indent="-171314">
              <a:spcBef>
                <a:spcPts val="600"/>
              </a:spcBef>
              <a:buClr>
                <a:prstClr val="black"/>
              </a:buClr>
              <a:buFontTx/>
              <a:buChar char="-"/>
              <a:defRPr/>
            </a:pPr>
            <a:r>
              <a:rPr lang="en-US" sz="1000" b="0" dirty="0">
                <a:solidFill>
                  <a:prstClr val="black"/>
                </a:solidFill>
              </a:rPr>
              <a:t>Insert text</a:t>
            </a:r>
          </a:p>
        </p:txBody>
      </p:sp>
      <p:graphicFrame>
        <p:nvGraphicFramePr>
          <p:cNvPr id="30" name="Table 29">
            <a:extLst>
              <a:ext uri="{FF2B5EF4-FFF2-40B4-BE49-F238E27FC236}">
                <a16:creationId xmlns:a16="http://schemas.microsoft.com/office/drawing/2014/main" id="{1B4A921C-487E-4222-AC82-7D0CE077A9AB}"/>
              </a:ext>
            </a:extLst>
          </p:cNvPr>
          <p:cNvGraphicFramePr>
            <a:graphicFrameLocks noGrp="1"/>
          </p:cNvGraphicFramePr>
          <p:nvPr userDrawn="1"/>
        </p:nvGraphicFramePr>
        <p:xfrm>
          <a:off x="3251514" y="4317806"/>
          <a:ext cx="2746108" cy="620624"/>
        </p:xfrm>
        <a:graphic>
          <a:graphicData uri="http://schemas.openxmlformats.org/drawingml/2006/table">
            <a:tbl>
              <a:tblPr firstRow="1" bandRow="1">
                <a:tableStyleId>{5C22544A-7EE6-4342-B048-85BDC9FD1C3A}</a:tableStyleId>
              </a:tblPr>
              <a:tblGrid>
                <a:gridCol w="1951181">
                  <a:extLst>
                    <a:ext uri="{9D8B030D-6E8A-4147-A177-3AD203B41FA5}">
                      <a16:colId xmlns:a16="http://schemas.microsoft.com/office/drawing/2014/main" val="20000"/>
                    </a:ext>
                  </a:extLst>
                </a:gridCol>
                <a:gridCol w="794927">
                  <a:extLst>
                    <a:ext uri="{9D8B030D-6E8A-4147-A177-3AD203B41FA5}">
                      <a16:colId xmlns:a16="http://schemas.microsoft.com/office/drawing/2014/main" val="20001"/>
                    </a:ext>
                  </a:extLst>
                </a:gridCol>
              </a:tblGrid>
              <a:tr h="310248">
                <a:tc>
                  <a:txBody>
                    <a:bodyPr/>
                    <a:lstStyle/>
                    <a:p>
                      <a:r>
                        <a:rPr lang="en-US" sz="900" b="0" dirty="0" err="1">
                          <a:solidFill>
                            <a:schemeClr val="tx1"/>
                          </a:solidFill>
                        </a:rPr>
                        <a:t>Anbefalet</a:t>
                      </a:r>
                      <a:r>
                        <a:rPr lang="en-US" sz="900" b="0" baseline="0" dirty="0">
                          <a:solidFill>
                            <a:schemeClr val="tx1"/>
                          </a:solidFill>
                        </a:rPr>
                        <a:t> </a:t>
                      </a:r>
                      <a:r>
                        <a:rPr lang="en-US" sz="900" b="0" baseline="0" dirty="0" err="1">
                          <a:solidFill>
                            <a:schemeClr val="tx1"/>
                          </a:solidFill>
                        </a:rPr>
                        <a:t>vægt</a:t>
                      </a:r>
                      <a:r>
                        <a:rPr lang="en-US" sz="900" b="0" baseline="0" dirty="0">
                          <a:solidFill>
                            <a:schemeClr val="tx1"/>
                          </a:solidFill>
                        </a:rPr>
                        <a:t> </a:t>
                      </a:r>
                      <a:r>
                        <a:rPr lang="en-US" sz="900" b="0" baseline="0" dirty="0" err="1">
                          <a:solidFill>
                            <a:schemeClr val="tx1"/>
                          </a:solidFill>
                        </a:rPr>
                        <a:t>konverterbare</a:t>
                      </a:r>
                      <a:endParaRPr lang="en-US" sz="900" b="0" baseline="0" dirty="0">
                        <a:solidFill>
                          <a:schemeClr val="tx1"/>
                        </a:solidFill>
                      </a:endParaRPr>
                    </a:p>
                    <a:p>
                      <a:r>
                        <a:rPr lang="en-US" sz="900" b="0" baseline="0" dirty="0" err="1">
                          <a:solidFill>
                            <a:schemeClr val="tx1"/>
                          </a:solidFill>
                        </a:rPr>
                        <a:t>Anbefalet</a:t>
                      </a:r>
                      <a:r>
                        <a:rPr lang="en-US" sz="900" b="0" baseline="0" dirty="0">
                          <a:solidFill>
                            <a:schemeClr val="tx1"/>
                          </a:solidFill>
                        </a:rPr>
                        <a:t> </a:t>
                      </a:r>
                      <a:r>
                        <a:rPr lang="en-US" sz="900" b="0" baseline="0" dirty="0" err="1">
                          <a:solidFill>
                            <a:schemeClr val="tx1"/>
                          </a:solidFill>
                        </a:rPr>
                        <a:t>vægt</a:t>
                      </a:r>
                      <a:r>
                        <a:rPr lang="en-US" sz="900" b="0" baseline="0" dirty="0">
                          <a:solidFill>
                            <a:schemeClr val="tx1"/>
                          </a:solidFill>
                        </a:rPr>
                        <a:t> </a:t>
                      </a:r>
                      <a:r>
                        <a:rPr lang="en-US" sz="900" b="0" baseline="0" dirty="0" err="1">
                          <a:solidFill>
                            <a:schemeClr val="tx1"/>
                          </a:solidFill>
                        </a:rPr>
                        <a:t>inkonverterbare</a:t>
                      </a:r>
                      <a:endParaRPr lang="en-US" sz="900" b="0" dirty="0">
                        <a:solidFill>
                          <a:schemeClr val="tx1"/>
                        </a:solidFill>
                      </a:endParaRPr>
                    </a:p>
                  </a:txBody>
                  <a:tcPr marL="71981" marR="71981" marT="35992"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a:r>
                        <a:rPr lang="en-US" sz="900" b="0" dirty="0">
                          <a:solidFill>
                            <a:schemeClr val="tx1"/>
                          </a:solidFill>
                        </a:rPr>
                        <a:t>39,3%</a:t>
                      </a:r>
                    </a:p>
                    <a:p>
                      <a:pPr algn="r"/>
                      <a:r>
                        <a:rPr lang="en-US" sz="900" b="0" dirty="0">
                          <a:solidFill>
                            <a:schemeClr val="tx1"/>
                          </a:solidFill>
                        </a:rPr>
                        <a:t>39,3%</a:t>
                      </a:r>
                    </a:p>
                  </a:txBody>
                  <a:tcPr marL="71981" marR="71981" marT="35992"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310248">
                <a:tc>
                  <a:txBody>
                    <a:bodyPr/>
                    <a:lstStyle/>
                    <a:p>
                      <a:r>
                        <a:rPr lang="en-US" sz="900" dirty="0">
                          <a:solidFill>
                            <a:schemeClr val="accent6">
                              <a:lumMod val="60000"/>
                              <a:lumOff val="40000"/>
                            </a:schemeClr>
                          </a:solidFill>
                        </a:rPr>
                        <a:t>Neutral </a:t>
                      </a:r>
                      <a:r>
                        <a:rPr lang="en-US" sz="900" dirty="0" err="1">
                          <a:solidFill>
                            <a:schemeClr val="accent6">
                              <a:lumMod val="60000"/>
                              <a:lumOff val="40000"/>
                            </a:schemeClr>
                          </a:solidFill>
                        </a:rPr>
                        <a:t>vægt</a:t>
                      </a:r>
                      <a:r>
                        <a:rPr lang="en-US" sz="900" dirty="0">
                          <a:solidFill>
                            <a:schemeClr val="accent6">
                              <a:lumMod val="60000"/>
                              <a:lumOff val="40000"/>
                            </a:schemeClr>
                          </a:solidFill>
                        </a:rPr>
                        <a:t> </a:t>
                      </a:r>
                      <a:r>
                        <a:rPr lang="en-US" sz="900" dirty="0" err="1">
                          <a:solidFill>
                            <a:schemeClr val="accent6">
                              <a:lumMod val="60000"/>
                              <a:lumOff val="40000"/>
                            </a:schemeClr>
                          </a:solidFill>
                        </a:rPr>
                        <a:t>konverterbare</a:t>
                      </a:r>
                      <a:endParaRPr lang="en-US" sz="900" dirty="0">
                        <a:solidFill>
                          <a:schemeClr val="accent6">
                            <a:lumMod val="60000"/>
                            <a:lumOff val="40000"/>
                          </a:schemeClr>
                        </a:solidFill>
                      </a:endParaRPr>
                    </a:p>
                    <a:p>
                      <a:r>
                        <a:rPr lang="en-US" sz="900" dirty="0">
                          <a:solidFill>
                            <a:schemeClr val="accent6">
                              <a:lumMod val="60000"/>
                              <a:lumOff val="40000"/>
                            </a:schemeClr>
                          </a:solidFill>
                        </a:rPr>
                        <a:t>Neutral </a:t>
                      </a:r>
                      <a:r>
                        <a:rPr lang="en-US" sz="900" dirty="0" err="1">
                          <a:solidFill>
                            <a:schemeClr val="accent6">
                              <a:lumMod val="60000"/>
                              <a:lumOff val="40000"/>
                            </a:schemeClr>
                          </a:solidFill>
                        </a:rPr>
                        <a:t>vægt</a:t>
                      </a:r>
                      <a:r>
                        <a:rPr lang="en-US" sz="900" dirty="0">
                          <a:solidFill>
                            <a:schemeClr val="accent6">
                              <a:lumMod val="60000"/>
                              <a:lumOff val="40000"/>
                            </a:schemeClr>
                          </a:solidFill>
                        </a:rPr>
                        <a:t> </a:t>
                      </a:r>
                      <a:r>
                        <a:rPr lang="en-US" sz="900" dirty="0" err="1">
                          <a:solidFill>
                            <a:schemeClr val="accent6">
                              <a:lumMod val="60000"/>
                              <a:lumOff val="40000"/>
                            </a:schemeClr>
                          </a:solidFill>
                        </a:rPr>
                        <a:t>inkonverterbare</a:t>
                      </a:r>
                      <a:endParaRPr lang="en-US" sz="900" dirty="0">
                        <a:solidFill>
                          <a:schemeClr val="accent6">
                            <a:lumMod val="60000"/>
                            <a:lumOff val="40000"/>
                          </a:schemeClr>
                        </a:solidFill>
                      </a:endParaRPr>
                    </a:p>
                  </a:txBody>
                  <a:tcPr marL="71981" marR="71981" marT="35992"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a:r>
                        <a:rPr lang="en-US" sz="900" dirty="0">
                          <a:solidFill>
                            <a:schemeClr val="accent6">
                              <a:lumMod val="60000"/>
                              <a:lumOff val="40000"/>
                            </a:schemeClr>
                          </a:solidFill>
                        </a:rPr>
                        <a:t>28,58%</a:t>
                      </a:r>
                    </a:p>
                    <a:p>
                      <a:pPr algn="r"/>
                      <a:r>
                        <a:rPr lang="en-US" sz="900" dirty="0">
                          <a:solidFill>
                            <a:schemeClr val="accent6">
                              <a:lumMod val="60000"/>
                              <a:lumOff val="40000"/>
                            </a:schemeClr>
                          </a:solidFill>
                        </a:rPr>
                        <a:t>42,85%</a:t>
                      </a:r>
                    </a:p>
                  </a:txBody>
                  <a:tcPr marL="71981" marR="71981" marT="35992"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bl>
          </a:graphicData>
        </a:graphic>
      </p:graphicFrame>
      <p:sp>
        <p:nvSpPr>
          <p:cNvPr id="31" name="TextBox 30">
            <a:extLst>
              <a:ext uri="{FF2B5EF4-FFF2-40B4-BE49-F238E27FC236}">
                <a16:creationId xmlns:a16="http://schemas.microsoft.com/office/drawing/2014/main" id="{CDC4E20F-6413-485C-864C-6635A9011B85}"/>
              </a:ext>
            </a:extLst>
          </p:cNvPr>
          <p:cNvSpPr txBox="1"/>
          <p:nvPr userDrawn="1"/>
        </p:nvSpPr>
        <p:spPr>
          <a:xfrm>
            <a:off x="6158469" y="4876874"/>
            <a:ext cx="2735593" cy="707722"/>
          </a:xfrm>
          <a:prstGeom prst="rect">
            <a:avLst/>
          </a:prstGeom>
          <a:noFill/>
        </p:spPr>
        <p:txBody>
          <a:bodyPr wrap="square" rtlCol="0">
            <a:spAutoFit/>
          </a:bodyPr>
          <a:lstStyle/>
          <a:p>
            <a:pPr marL="171314" indent="-171314">
              <a:spcBef>
                <a:spcPts val="600"/>
              </a:spcBef>
              <a:buClr>
                <a:prstClr val="black"/>
              </a:buClr>
              <a:buFontTx/>
              <a:buChar char="-"/>
              <a:defRPr/>
            </a:pPr>
            <a:r>
              <a:rPr lang="en-US" sz="1000" b="0" dirty="0">
                <a:solidFill>
                  <a:prstClr val="black"/>
                </a:solidFill>
              </a:rPr>
              <a:t>Vi </a:t>
            </a:r>
            <a:r>
              <a:rPr lang="en-US" sz="1000" b="0" dirty="0" err="1">
                <a:solidFill>
                  <a:prstClr val="black"/>
                </a:solidFill>
              </a:rPr>
              <a:t>allokerer</a:t>
            </a:r>
            <a:r>
              <a:rPr lang="en-US" sz="1000" b="0" dirty="0">
                <a:solidFill>
                  <a:prstClr val="black"/>
                </a:solidFill>
              </a:rPr>
              <a:t> </a:t>
            </a:r>
            <a:r>
              <a:rPr lang="en-US" sz="1000" b="0" dirty="0" err="1">
                <a:solidFill>
                  <a:prstClr val="black"/>
                </a:solidFill>
              </a:rPr>
              <a:t>kontant</a:t>
            </a:r>
            <a:r>
              <a:rPr lang="en-US" sz="1000" b="0" dirty="0">
                <a:solidFill>
                  <a:prstClr val="black"/>
                </a:solidFill>
              </a:rPr>
              <a:t> </a:t>
            </a:r>
            <a:r>
              <a:rPr lang="en-US" sz="1000" b="0" dirty="0" err="1">
                <a:solidFill>
                  <a:prstClr val="black"/>
                </a:solidFill>
              </a:rPr>
              <a:t>midlertidigt</a:t>
            </a:r>
            <a:r>
              <a:rPr lang="en-US" sz="1000" b="0" dirty="0">
                <a:solidFill>
                  <a:prstClr val="black"/>
                </a:solidFill>
              </a:rPr>
              <a:t> for at spare </a:t>
            </a:r>
            <a:r>
              <a:rPr lang="en-US" sz="1000" b="0" dirty="0" err="1">
                <a:solidFill>
                  <a:prstClr val="black"/>
                </a:solidFill>
              </a:rPr>
              <a:t>handelsomkostninger</a:t>
            </a:r>
            <a:r>
              <a:rPr lang="en-US" sz="1000" b="0" dirty="0">
                <a:solidFill>
                  <a:prstClr val="black"/>
                </a:solidFill>
              </a:rPr>
              <a:t> </a:t>
            </a:r>
            <a:r>
              <a:rPr lang="en-US" sz="1000" b="0" dirty="0" err="1">
                <a:solidFill>
                  <a:prstClr val="black"/>
                </a:solidFill>
              </a:rPr>
              <a:t>indtil</a:t>
            </a:r>
            <a:r>
              <a:rPr lang="en-US" sz="1000" b="0" dirty="0">
                <a:solidFill>
                  <a:prstClr val="black"/>
                </a:solidFill>
              </a:rPr>
              <a:t> vi </a:t>
            </a:r>
            <a:r>
              <a:rPr lang="en-US" sz="1000" b="0" dirty="0" err="1">
                <a:solidFill>
                  <a:prstClr val="black"/>
                </a:solidFill>
              </a:rPr>
              <a:t>køber</a:t>
            </a:r>
            <a:r>
              <a:rPr lang="en-US" sz="1000" b="0" dirty="0">
                <a:solidFill>
                  <a:prstClr val="black"/>
                </a:solidFill>
              </a:rPr>
              <a:t> </a:t>
            </a:r>
            <a:r>
              <a:rPr lang="en-US" sz="1000" b="0" dirty="0" err="1">
                <a:solidFill>
                  <a:prstClr val="black"/>
                </a:solidFill>
              </a:rPr>
              <a:t>sikre</a:t>
            </a:r>
            <a:r>
              <a:rPr lang="en-US" sz="1000" b="0" dirty="0">
                <a:solidFill>
                  <a:prstClr val="black"/>
                </a:solidFill>
              </a:rPr>
              <a:t> </a:t>
            </a:r>
            <a:r>
              <a:rPr lang="en-US" sz="1000" b="0" dirty="0" err="1">
                <a:solidFill>
                  <a:prstClr val="black"/>
                </a:solidFill>
              </a:rPr>
              <a:t>stater</a:t>
            </a:r>
            <a:r>
              <a:rPr lang="en-US" sz="1000" b="0" dirty="0">
                <a:solidFill>
                  <a:prstClr val="black"/>
                </a:solidFill>
              </a:rPr>
              <a:t> </a:t>
            </a:r>
            <a:r>
              <a:rPr lang="en-US" sz="1000" b="0" dirty="0" err="1">
                <a:solidFill>
                  <a:prstClr val="black"/>
                </a:solidFill>
              </a:rPr>
              <a:t>eller</a:t>
            </a:r>
            <a:r>
              <a:rPr lang="en-US" sz="1000" b="0" dirty="0">
                <a:solidFill>
                  <a:prstClr val="black"/>
                </a:solidFill>
              </a:rPr>
              <a:t> </a:t>
            </a:r>
            <a:r>
              <a:rPr lang="en-US" sz="1000" b="0" dirty="0" err="1">
                <a:solidFill>
                  <a:prstClr val="black"/>
                </a:solidFill>
              </a:rPr>
              <a:t>risikable</a:t>
            </a:r>
            <a:r>
              <a:rPr lang="en-US" sz="1000" b="0" dirty="0">
                <a:solidFill>
                  <a:prstClr val="black"/>
                </a:solidFill>
              </a:rPr>
              <a:t> </a:t>
            </a:r>
            <a:r>
              <a:rPr lang="en-US" sz="1000" b="0" dirty="0" err="1">
                <a:solidFill>
                  <a:prstClr val="black"/>
                </a:solidFill>
              </a:rPr>
              <a:t>obligationer</a:t>
            </a:r>
            <a:r>
              <a:rPr lang="en-US" sz="1000" b="0" dirty="0">
                <a:solidFill>
                  <a:prstClr val="black"/>
                </a:solidFill>
              </a:rPr>
              <a:t> </a:t>
            </a:r>
            <a:r>
              <a:rPr lang="en-US" sz="1000" b="0" dirty="0" err="1">
                <a:solidFill>
                  <a:prstClr val="black"/>
                </a:solidFill>
              </a:rPr>
              <a:t>senere</a:t>
            </a:r>
            <a:r>
              <a:rPr lang="en-US" sz="1000" b="0" dirty="0">
                <a:solidFill>
                  <a:prstClr val="black"/>
                </a:solidFill>
              </a:rPr>
              <a:t>. </a:t>
            </a:r>
          </a:p>
        </p:txBody>
      </p:sp>
      <p:graphicFrame>
        <p:nvGraphicFramePr>
          <p:cNvPr id="32" name="Table 31">
            <a:extLst>
              <a:ext uri="{FF2B5EF4-FFF2-40B4-BE49-F238E27FC236}">
                <a16:creationId xmlns:a16="http://schemas.microsoft.com/office/drawing/2014/main" id="{0A7A5DC5-0335-4043-A930-95DFC16FCD17}"/>
              </a:ext>
            </a:extLst>
          </p:cNvPr>
          <p:cNvGraphicFramePr>
            <a:graphicFrameLocks noGrp="1"/>
          </p:cNvGraphicFramePr>
          <p:nvPr userDrawn="1"/>
        </p:nvGraphicFramePr>
        <p:xfrm>
          <a:off x="6158470" y="4310450"/>
          <a:ext cx="2735593" cy="391950"/>
        </p:xfrm>
        <a:graphic>
          <a:graphicData uri="http://schemas.openxmlformats.org/drawingml/2006/table">
            <a:tbl>
              <a:tblPr firstRow="1" bandRow="1">
                <a:tableStyleId>{5C22544A-7EE6-4342-B048-85BDC9FD1C3A}</a:tableStyleId>
              </a:tblPr>
              <a:tblGrid>
                <a:gridCol w="1943710">
                  <a:extLst>
                    <a:ext uri="{9D8B030D-6E8A-4147-A177-3AD203B41FA5}">
                      <a16:colId xmlns:a16="http://schemas.microsoft.com/office/drawing/2014/main" val="20000"/>
                    </a:ext>
                  </a:extLst>
                </a:gridCol>
                <a:gridCol w="791883">
                  <a:extLst>
                    <a:ext uri="{9D8B030D-6E8A-4147-A177-3AD203B41FA5}">
                      <a16:colId xmlns:a16="http://schemas.microsoft.com/office/drawing/2014/main" val="20001"/>
                    </a:ext>
                  </a:extLst>
                </a:gridCol>
              </a:tblGrid>
              <a:tr h="195975">
                <a:tc>
                  <a:txBody>
                    <a:bodyPr/>
                    <a:lstStyle/>
                    <a:p>
                      <a:r>
                        <a:rPr lang="en-US" sz="1000" b="0" dirty="0" err="1">
                          <a:solidFill>
                            <a:schemeClr val="tx1"/>
                          </a:solidFill>
                        </a:rPr>
                        <a:t>Anbefalet</a:t>
                      </a:r>
                      <a:r>
                        <a:rPr lang="en-US" sz="1000" b="0" baseline="0" dirty="0">
                          <a:solidFill>
                            <a:schemeClr val="tx1"/>
                          </a:solidFill>
                        </a:rPr>
                        <a:t> </a:t>
                      </a:r>
                      <a:r>
                        <a:rPr lang="en-US" sz="1000" b="0" baseline="0" dirty="0" err="1">
                          <a:solidFill>
                            <a:schemeClr val="tx1"/>
                          </a:solidFill>
                        </a:rPr>
                        <a:t>vægt</a:t>
                      </a:r>
                      <a:endParaRPr lang="en-US" sz="1000" b="0" dirty="0">
                        <a:solidFill>
                          <a:schemeClr val="tx1"/>
                        </a:solidFill>
                      </a:endParaRPr>
                    </a:p>
                  </a:txBody>
                  <a:tcPr marL="71981" marR="71981" marT="35992"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a:r>
                        <a:rPr lang="en-US" sz="1000" b="0" dirty="0">
                          <a:solidFill>
                            <a:schemeClr val="tx1"/>
                          </a:solidFill>
                        </a:rPr>
                        <a:t>0%</a:t>
                      </a:r>
                    </a:p>
                  </a:txBody>
                  <a:tcPr marL="71981" marR="71981" marT="35992"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195975">
                <a:tc>
                  <a:txBody>
                    <a:bodyPr/>
                    <a:lstStyle/>
                    <a:p>
                      <a:r>
                        <a:rPr lang="en-US" sz="1000" dirty="0">
                          <a:solidFill>
                            <a:schemeClr val="accent6">
                              <a:lumMod val="60000"/>
                              <a:lumOff val="40000"/>
                            </a:schemeClr>
                          </a:solidFill>
                        </a:rPr>
                        <a:t>Neutral </a:t>
                      </a:r>
                      <a:r>
                        <a:rPr lang="en-US" sz="1000" dirty="0" err="1">
                          <a:solidFill>
                            <a:schemeClr val="accent6">
                              <a:lumMod val="60000"/>
                              <a:lumOff val="40000"/>
                            </a:schemeClr>
                          </a:solidFill>
                        </a:rPr>
                        <a:t>vægt</a:t>
                      </a:r>
                      <a:endParaRPr lang="en-US" sz="1000" dirty="0">
                        <a:solidFill>
                          <a:schemeClr val="accent6">
                            <a:lumMod val="60000"/>
                            <a:lumOff val="40000"/>
                          </a:schemeClr>
                        </a:solidFill>
                      </a:endParaRPr>
                    </a:p>
                  </a:txBody>
                  <a:tcPr marL="71981" marR="71981" marT="35992"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a:r>
                        <a:rPr lang="en-US" sz="1000" dirty="0">
                          <a:solidFill>
                            <a:schemeClr val="accent6">
                              <a:lumMod val="60000"/>
                              <a:lumOff val="40000"/>
                            </a:schemeClr>
                          </a:solidFill>
                        </a:rPr>
                        <a:t>0%</a:t>
                      </a:r>
                    </a:p>
                  </a:txBody>
                  <a:tcPr marL="71981" marR="71981" marT="35992"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bl>
          </a:graphicData>
        </a:graphic>
      </p:graphicFrame>
      <p:graphicFrame>
        <p:nvGraphicFramePr>
          <p:cNvPr id="33" name="Table 32">
            <a:extLst>
              <a:ext uri="{FF2B5EF4-FFF2-40B4-BE49-F238E27FC236}">
                <a16:creationId xmlns:a16="http://schemas.microsoft.com/office/drawing/2014/main" id="{44E94C11-0C10-4A54-ADDF-0FB0B44D13B6}"/>
              </a:ext>
            </a:extLst>
          </p:cNvPr>
          <p:cNvGraphicFramePr>
            <a:graphicFrameLocks noGrp="1"/>
          </p:cNvGraphicFramePr>
          <p:nvPr userDrawn="1"/>
        </p:nvGraphicFramePr>
        <p:xfrm>
          <a:off x="3244999" y="2139255"/>
          <a:ext cx="2735593" cy="391950"/>
        </p:xfrm>
        <a:graphic>
          <a:graphicData uri="http://schemas.openxmlformats.org/drawingml/2006/table">
            <a:tbl>
              <a:tblPr firstRow="1" bandRow="1">
                <a:tableStyleId>{5C22544A-7EE6-4342-B048-85BDC9FD1C3A}</a:tableStyleId>
              </a:tblPr>
              <a:tblGrid>
                <a:gridCol w="1943710">
                  <a:extLst>
                    <a:ext uri="{9D8B030D-6E8A-4147-A177-3AD203B41FA5}">
                      <a16:colId xmlns:a16="http://schemas.microsoft.com/office/drawing/2014/main" val="20000"/>
                    </a:ext>
                  </a:extLst>
                </a:gridCol>
                <a:gridCol w="791883">
                  <a:extLst>
                    <a:ext uri="{9D8B030D-6E8A-4147-A177-3AD203B41FA5}">
                      <a16:colId xmlns:a16="http://schemas.microsoft.com/office/drawing/2014/main" val="20001"/>
                    </a:ext>
                  </a:extLst>
                </a:gridCol>
              </a:tblGrid>
              <a:tr h="195975">
                <a:tc>
                  <a:txBody>
                    <a:bodyPr/>
                    <a:lstStyle/>
                    <a:p>
                      <a:endParaRPr lang="en-US" sz="1000" b="0" dirty="0">
                        <a:solidFill>
                          <a:schemeClr val="tx1"/>
                        </a:solidFill>
                      </a:endParaRPr>
                    </a:p>
                  </a:txBody>
                  <a:tcPr marL="71981" marR="71981" marT="35992"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a:endParaRPr lang="en-US" sz="1000" b="0" dirty="0">
                        <a:solidFill>
                          <a:schemeClr val="tx1"/>
                        </a:solidFill>
                      </a:endParaRPr>
                    </a:p>
                  </a:txBody>
                  <a:tcPr marL="71981" marR="71981" marT="35992"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195975">
                <a:tc>
                  <a:txBody>
                    <a:bodyPr/>
                    <a:lstStyle/>
                    <a:p>
                      <a:endParaRPr lang="en-US" sz="1000" dirty="0">
                        <a:solidFill>
                          <a:schemeClr val="accent6">
                            <a:lumMod val="60000"/>
                            <a:lumOff val="40000"/>
                          </a:schemeClr>
                        </a:solidFill>
                      </a:endParaRPr>
                    </a:p>
                  </a:txBody>
                  <a:tcPr marL="71981" marR="71981" marT="35992"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a:endParaRPr lang="en-US" sz="1000" dirty="0">
                        <a:solidFill>
                          <a:schemeClr val="accent6">
                            <a:lumMod val="60000"/>
                            <a:lumOff val="40000"/>
                          </a:schemeClr>
                        </a:solidFill>
                      </a:endParaRPr>
                    </a:p>
                  </a:txBody>
                  <a:tcPr marL="71981" marR="71981" marT="35992"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bl>
          </a:graphicData>
        </a:graphic>
      </p:graphicFrame>
      <p:graphicFrame>
        <p:nvGraphicFramePr>
          <p:cNvPr id="34" name="Table 33">
            <a:extLst>
              <a:ext uri="{FF2B5EF4-FFF2-40B4-BE49-F238E27FC236}">
                <a16:creationId xmlns:a16="http://schemas.microsoft.com/office/drawing/2014/main" id="{46165410-3252-4387-A3B5-15623532E220}"/>
              </a:ext>
            </a:extLst>
          </p:cNvPr>
          <p:cNvGraphicFramePr>
            <a:graphicFrameLocks noGrp="1"/>
          </p:cNvGraphicFramePr>
          <p:nvPr userDrawn="1"/>
        </p:nvGraphicFramePr>
        <p:xfrm>
          <a:off x="6177513" y="2139255"/>
          <a:ext cx="2735593" cy="391950"/>
        </p:xfrm>
        <a:graphic>
          <a:graphicData uri="http://schemas.openxmlformats.org/drawingml/2006/table">
            <a:tbl>
              <a:tblPr firstRow="1" bandRow="1">
                <a:tableStyleId>{5C22544A-7EE6-4342-B048-85BDC9FD1C3A}</a:tableStyleId>
              </a:tblPr>
              <a:tblGrid>
                <a:gridCol w="1943710">
                  <a:extLst>
                    <a:ext uri="{9D8B030D-6E8A-4147-A177-3AD203B41FA5}">
                      <a16:colId xmlns:a16="http://schemas.microsoft.com/office/drawing/2014/main" val="20000"/>
                    </a:ext>
                  </a:extLst>
                </a:gridCol>
                <a:gridCol w="791883">
                  <a:extLst>
                    <a:ext uri="{9D8B030D-6E8A-4147-A177-3AD203B41FA5}">
                      <a16:colId xmlns:a16="http://schemas.microsoft.com/office/drawing/2014/main" val="20001"/>
                    </a:ext>
                  </a:extLst>
                </a:gridCol>
              </a:tblGrid>
              <a:tr h="195975">
                <a:tc>
                  <a:txBody>
                    <a:bodyPr/>
                    <a:lstStyle/>
                    <a:p>
                      <a:endParaRPr lang="en-US" sz="1000" b="0" dirty="0">
                        <a:solidFill>
                          <a:schemeClr val="tx1"/>
                        </a:solidFill>
                      </a:endParaRPr>
                    </a:p>
                  </a:txBody>
                  <a:tcPr marL="71981" marR="71981" marT="35992"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a:endParaRPr lang="en-US" sz="1000" b="0" dirty="0">
                        <a:solidFill>
                          <a:schemeClr val="tx1"/>
                        </a:solidFill>
                      </a:endParaRPr>
                    </a:p>
                  </a:txBody>
                  <a:tcPr marL="71981" marR="71981" marT="35992"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195975">
                <a:tc>
                  <a:txBody>
                    <a:bodyPr/>
                    <a:lstStyle/>
                    <a:p>
                      <a:endParaRPr lang="en-US" sz="1000" dirty="0">
                        <a:solidFill>
                          <a:schemeClr val="accent6">
                            <a:lumMod val="60000"/>
                            <a:lumOff val="40000"/>
                          </a:schemeClr>
                        </a:solidFill>
                      </a:endParaRPr>
                    </a:p>
                  </a:txBody>
                  <a:tcPr marL="71981" marR="71981" marT="35992"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a:endParaRPr lang="en-US" sz="1000" dirty="0">
                        <a:solidFill>
                          <a:schemeClr val="accent6">
                            <a:lumMod val="60000"/>
                            <a:lumOff val="40000"/>
                          </a:schemeClr>
                        </a:solidFill>
                      </a:endParaRPr>
                    </a:p>
                  </a:txBody>
                  <a:tcPr marL="71981" marR="71981" marT="35992"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bl>
          </a:graphicData>
        </a:graphic>
      </p:graphicFrame>
      <p:sp>
        <p:nvSpPr>
          <p:cNvPr id="35" name="TextBox 34">
            <a:extLst>
              <a:ext uri="{FF2B5EF4-FFF2-40B4-BE49-F238E27FC236}">
                <a16:creationId xmlns:a16="http://schemas.microsoft.com/office/drawing/2014/main" id="{AE2A4436-9338-4B77-A65F-F76BC9C60780}"/>
              </a:ext>
            </a:extLst>
          </p:cNvPr>
          <p:cNvSpPr txBox="1"/>
          <p:nvPr userDrawn="1"/>
        </p:nvSpPr>
        <p:spPr>
          <a:xfrm>
            <a:off x="3251934" y="4924110"/>
            <a:ext cx="2735593" cy="1169280"/>
          </a:xfrm>
          <a:prstGeom prst="rect">
            <a:avLst/>
          </a:prstGeom>
          <a:noFill/>
        </p:spPr>
        <p:txBody>
          <a:bodyPr wrap="square" rtlCol="0">
            <a:spAutoFit/>
          </a:bodyPr>
          <a:lstStyle/>
          <a:p>
            <a:pPr marL="171314" indent="-171314">
              <a:spcBef>
                <a:spcPts val="600"/>
              </a:spcBef>
              <a:buClr>
                <a:prstClr val="black"/>
              </a:buClr>
              <a:buFontTx/>
              <a:buChar char="-"/>
              <a:defRPr/>
            </a:pPr>
            <a:r>
              <a:rPr lang="en-US" sz="1000" b="0" dirty="0" err="1">
                <a:solidFill>
                  <a:prstClr val="black"/>
                </a:solidFill>
              </a:rPr>
              <a:t>Bedste</a:t>
            </a:r>
            <a:r>
              <a:rPr lang="en-US" sz="1000" b="0" dirty="0">
                <a:solidFill>
                  <a:prstClr val="black"/>
                </a:solidFill>
              </a:rPr>
              <a:t> </a:t>
            </a:r>
            <a:r>
              <a:rPr lang="en-US" sz="1000" b="0" dirty="0" err="1">
                <a:solidFill>
                  <a:prstClr val="black"/>
                </a:solidFill>
              </a:rPr>
              <a:t>aktivklasse</a:t>
            </a:r>
            <a:r>
              <a:rPr lang="en-US" sz="1000" b="0" dirty="0">
                <a:solidFill>
                  <a:prstClr val="black"/>
                </a:solidFill>
              </a:rPr>
              <a:t> </a:t>
            </a:r>
            <a:r>
              <a:rPr lang="en-US" sz="1000" b="0" dirty="0" err="1">
                <a:solidFill>
                  <a:prstClr val="black"/>
                </a:solidFill>
              </a:rPr>
              <a:t>til</a:t>
            </a:r>
            <a:r>
              <a:rPr lang="en-US" sz="1000" b="0" dirty="0">
                <a:solidFill>
                  <a:prstClr val="black"/>
                </a:solidFill>
              </a:rPr>
              <a:t> at </a:t>
            </a:r>
            <a:r>
              <a:rPr lang="en-US" sz="1000" b="0" dirty="0" err="1">
                <a:solidFill>
                  <a:prstClr val="black"/>
                </a:solidFill>
              </a:rPr>
              <a:t>beskytte</a:t>
            </a:r>
            <a:r>
              <a:rPr lang="en-US" sz="1000" b="0" dirty="0">
                <a:solidFill>
                  <a:prstClr val="black"/>
                </a:solidFill>
              </a:rPr>
              <a:t> </a:t>
            </a:r>
            <a:r>
              <a:rPr lang="en-US" sz="1000" b="0" dirty="0" err="1">
                <a:solidFill>
                  <a:prstClr val="black"/>
                </a:solidFill>
              </a:rPr>
              <a:t>porteføljen</a:t>
            </a:r>
            <a:endParaRPr lang="en-US" sz="1000" b="0" dirty="0">
              <a:solidFill>
                <a:prstClr val="black"/>
              </a:solidFill>
            </a:endParaRPr>
          </a:p>
          <a:p>
            <a:pPr marL="171314" indent="-171314">
              <a:spcBef>
                <a:spcPts val="600"/>
              </a:spcBef>
              <a:buClr>
                <a:prstClr val="black"/>
              </a:buClr>
              <a:buFontTx/>
              <a:buChar char="-"/>
              <a:defRPr/>
            </a:pPr>
            <a:r>
              <a:rPr lang="en-US" sz="1000" b="0" dirty="0" err="1">
                <a:solidFill>
                  <a:prstClr val="black"/>
                </a:solidFill>
              </a:rPr>
              <a:t>Merrente</a:t>
            </a:r>
            <a:r>
              <a:rPr lang="en-US" sz="1000" b="0" dirty="0">
                <a:solidFill>
                  <a:prstClr val="black"/>
                </a:solidFill>
              </a:rPr>
              <a:t> for </a:t>
            </a:r>
            <a:r>
              <a:rPr lang="en-US" sz="1000" b="0" dirty="0" err="1">
                <a:solidFill>
                  <a:prstClr val="black"/>
                </a:solidFill>
              </a:rPr>
              <a:t>kompleksitet</a:t>
            </a:r>
            <a:r>
              <a:rPr lang="en-US" sz="1000" b="0" dirty="0">
                <a:solidFill>
                  <a:prstClr val="black"/>
                </a:solidFill>
              </a:rPr>
              <a:t> </a:t>
            </a:r>
            <a:r>
              <a:rPr lang="en-US" sz="1000" b="0" dirty="0" err="1">
                <a:solidFill>
                  <a:prstClr val="black"/>
                </a:solidFill>
              </a:rPr>
              <a:t>frem</a:t>
            </a:r>
            <a:r>
              <a:rPr lang="en-US" sz="1000" b="0" dirty="0">
                <a:solidFill>
                  <a:prstClr val="black"/>
                </a:solidFill>
              </a:rPr>
              <a:t> for </a:t>
            </a:r>
            <a:r>
              <a:rPr lang="en-US" sz="1000" b="0" dirty="0" err="1">
                <a:solidFill>
                  <a:prstClr val="black"/>
                </a:solidFill>
              </a:rPr>
              <a:t>kreditrisiko</a:t>
            </a:r>
            <a:endParaRPr lang="en-US" sz="1000" b="0" dirty="0">
              <a:solidFill>
                <a:prstClr val="black"/>
              </a:solidFill>
            </a:endParaRPr>
          </a:p>
          <a:p>
            <a:pPr marL="171314" indent="-171314">
              <a:spcBef>
                <a:spcPts val="600"/>
              </a:spcBef>
              <a:buClr>
                <a:prstClr val="black"/>
              </a:buClr>
              <a:buFontTx/>
              <a:buChar char="-"/>
              <a:defRPr/>
            </a:pPr>
            <a:r>
              <a:rPr lang="en-US" sz="1000" b="0" dirty="0" err="1">
                <a:solidFill>
                  <a:prstClr val="black"/>
                </a:solidFill>
              </a:rPr>
              <a:t>Neutralvægt</a:t>
            </a:r>
            <a:r>
              <a:rPr lang="en-US" sz="1000" b="0" dirty="0">
                <a:solidFill>
                  <a:prstClr val="black"/>
                </a:solidFill>
              </a:rPr>
              <a:t> </a:t>
            </a:r>
            <a:r>
              <a:rPr lang="en-US" sz="1000" b="0" dirty="0" err="1">
                <a:solidFill>
                  <a:prstClr val="black"/>
                </a:solidFill>
              </a:rPr>
              <a:t>konverterbare</a:t>
            </a:r>
            <a:r>
              <a:rPr lang="en-US" sz="1000" b="0" dirty="0">
                <a:solidFill>
                  <a:prstClr val="black"/>
                </a:solidFill>
              </a:rPr>
              <a:t> </a:t>
            </a:r>
            <a:r>
              <a:rPr lang="en-US" sz="1000" b="0" dirty="0" err="1">
                <a:solidFill>
                  <a:prstClr val="black"/>
                </a:solidFill>
              </a:rPr>
              <a:t>imod</a:t>
            </a:r>
            <a:r>
              <a:rPr lang="en-US" sz="1000" b="0" dirty="0">
                <a:solidFill>
                  <a:prstClr val="black"/>
                </a:solidFill>
              </a:rPr>
              <a:t> </a:t>
            </a:r>
            <a:r>
              <a:rPr lang="en-US" sz="1000" b="0" dirty="0" err="1">
                <a:solidFill>
                  <a:prstClr val="black"/>
                </a:solidFill>
              </a:rPr>
              <a:t>inkonverterbare</a:t>
            </a:r>
            <a:endParaRPr lang="en-US" sz="1000" b="0" dirty="0">
              <a:solidFill>
                <a:prstClr val="black"/>
              </a:solidFill>
            </a:endParaRPr>
          </a:p>
        </p:txBody>
      </p:sp>
    </p:spTree>
    <p:extLst>
      <p:ext uri="{BB962C8B-B14F-4D97-AF65-F5344CB8AC3E}">
        <p14:creationId xmlns:p14="http://schemas.microsoft.com/office/powerpoint/2010/main" val="3306954324"/>
      </p:ext>
    </p:extLst>
  </p:cSld>
  <p:clrMapOvr>
    <a:masterClrMapping/>
  </p:clrMapOvr>
  <p:hf hdr="0" ftr="0" dt="0"/>
</p:sldLayout>
</file>

<file path=ppt/slideLayouts/slideLayout441.xml><?xml version="1.0" encoding="utf-8"?>
<p:sldLayout xmlns:a="http://schemas.openxmlformats.org/drawingml/2006/main" xmlns:r="http://schemas.openxmlformats.org/officeDocument/2006/relationships" xmlns:p="http://schemas.openxmlformats.org/presentationml/2006/main" preserve="1" userDrawn="1">
  <p:cSld name="5_Two Content">
    <p:spTree>
      <p:nvGrpSpPr>
        <p:cNvPr id="1" name=""/>
        <p:cNvGrpSpPr/>
        <p:nvPr/>
      </p:nvGrpSpPr>
      <p:grpSpPr>
        <a:xfrm>
          <a:off x="0" y="0"/>
          <a:ext cx="0" cy="0"/>
          <a:chOff x="0" y="0"/>
          <a:chExt cx="0" cy="0"/>
        </a:xfrm>
      </p:grpSpPr>
      <p:sp>
        <p:nvSpPr>
          <p:cNvPr id="2" name="Title 1"/>
          <p:cNvSpPr>
            <a:spLocks noGrp="1"/>
          </p:cNvSpPr>
          <p:nvPr>
            <p:ph type="title"/>
          </p:nvPr>
        </p:nvSpPr>
        <p:spPr>
          <a:xfrm>
            <a:off x="647833" y="360000"/>
            <a:ext cx="7198125" cy="720000"/>
          </a:xfrm>
        </p:spPr>
        <p:txBody>
          <a:bodyPr/>
          <a:lstStyle/>
          <a:p>
            <a:r>
              <a:rPr lang="en-US" dirty="0"/>
              <a:t>Click to edit Master title style</a:t>
            </a:r>
          </a:p>
        </p:txBody>
      </p:sp>
      <p:sp>
        <p:nvSpPr>
          <p:cNvPr id="9" name="Text Placeholder 4"/>
          <p:cNvSpPr>
            <a:spLocks noGrp="1"/>
          </p:cNvSpPr>
          <p:nvPr>
            <p:ph type="body" sz="quarter" idx="22"/>
          </p:nvPr>
        </p:nvSpPr>
        <p:spPr>
          <a:xfrm>
            <a:off x="6337951" y="1331692"/>
            <a:ext cx="5362603" cy="233946"/>
          </a:xfrm>
        </p:spPr>
        <p:txBody>
          <a:bodyPr/>
          <a:lstStyle>
            <a:lvl1pPr marL="0" indent="0">
              <a:buNone/>
              <a:defRPr sz="1200" b="0"/>
            </a:lvl1pPr>
          </a:lstStyle>
          <a:p>
            <a:endParaRPr lang="en-US" b="1" dirty="0">
              <a:solidFill>
                <a:srgbClr val="8B8A8D"/>
              </a:solidFill>
            </a:endParaRPr>
          </a:p>
        </p:txBody>
      </p:sp>
      <p:sp>
        <p:nvSpPr>
          <p:cNvPr id="4" name="Text Placeholder 3"/>
          <p:cNvSpPr>
            <a:spLocks noGrp="1"/>
          </p:cNvSpPr>
          <p:nvPr>
            <p:ph type="body" sz="quarter" idx="24"/>
          </p:nvPr>
        </p:nvSpPr>
        <p:spPr>
          <a:xfrm>
            <a:off x="652296" y="1337956"/>
            <a:ext cx="5308804" cy="4601097"/>
          </a:xfrm>
          <a:solidFill>
            <a:schemeClr val="bg1">
              <a:lumMod val="95000"/>
            </a:schemeClr>
          </a:solidFill>
          <a:ln>
            <a:noFill/>
          </a:ln>
        </p:spPr>
        <p:txBody>
          <a:bodyPr lIns="144000" tIns="144000" rIns="144000" bIns="144000"/>
          <a:lstStyle>
            <a:lvl1pPr>
              <a:defRPr sz="1400">
                <a:solidFill>
                  <a:schemeClr val="tx1"/>
                </a:solidFill>
              </a:defRPr>
            </a:lvl1pPr>
            <a:lvl2pPr>
              <a:defRPr sz="1400">
                <a:solidFill>
                  <a:schemeClr val="tx1"/>
                </a:solidFill>
              </a:defRPr>
            </a:lvl2pPr>
            <a:lvl3pPr>
              <a:defRPr sz="1400">
                <a:solidFill>
                  <a:schemeClr val="tx1"/>
                </a:solidFill>
              </a:defRPr>
            </a:lvl3pPr>
            <a:lvl4pPr>
              <a:defRPr sz="1400">
                <a:solidFill>
                  <a:schemeClr val="tx1"/>
                </a:solidFill>
              </a:defRPr>
            </a:lvl4pPr>
            <a:lvl5pPr>
              <a:defRPr sz="1400">
                <a:solidFill>
                  <a:schemeClr val="tx1"/>
                </a:solidFill>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Text Box 6">
            <a:extLst>
              <a:ext uri="{FF2B5EF4-FFF2-40B4-BE49-F238E27FC236}">
                <a16:creationId xmlns:a16="http://schemas.microsoft.com/office/drawing/2014/main" id="{72E03BB8-4D05-46CF-9005-7F47ABF207CF}"/>
              </a:ext>
            </a:extLst>
          </p:cNvPr>
          <p:cNvSpPr txBox="1">
            <a:spLocks noChangeArrowheads="1"/>
          </p:cNvSpPr>
          <p:nvPr userDrawn="1"/>
        </p:nvSpPr>
        <p:spPr bwMode="auto">
          <a:xfrm>
            <a:off x="8210148" y="5978499"/>
            <a:ext cx="3166533" cy="2022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108797" tIns="54398" rIns="108797" bIns="54398">
            <a:spAutoFit/>
          </a:bodyPr>
          <a:lstStyle>
            <a:lvl1pPr eaLnBrk="0" hangingPunct="0">
              <a:defRPr sz="2000">
                <a:solidFill>
                  <a:schemeClr val="tx1"/>
                </a:solidFill>
                <a:latin typeface="Arial" charset="0"/>
                <a:cs typeface="Arial" charset="0"/>
              </a:defRPr>
            </a:lvl1pPr>
            <a:lvl2pPr marL="742950" indent="-285750" eaLnBrk="0" hangingPunct="0">
              <a:defRPr sz="2000">
                <a:solidFill>
                  <a:schemeClr val="tx1"/>
                </a:solidFill>
                <a:latin typeface="Arial" charset="0"/>
                <a:cs typeface="Arial" charset="0"/>
              </a:defRPr>
            </a:lvl2pPr>
            <a:lvl3pPr marL="1143000" indent="-228600" eaLnBrk="0" hangingPunct="0">
              <a:defRPr sz="2000">
                <a:solidFill>
                  <a:schemeClr val="tx1"/>
                </a:solidFill>
                <a:latin typeface="Arial" charset="0"/>
                <a:cs typeface="Arial" charset="0"/>
              </a:defRPr>
            </a:lvl3pPr>
            <a:lvl4pPr marL="1600200" indent="-228600" eaLnBrk="0" hangingPunct="0">
              <a:defRPr sz="2000">
                <a:solidFill>
                  <a:schemeClr val="tx1"/>
                </a:solidFill>
                <a:latin typeface="Arial" charset="0"/>
                <a:cs typeface="Arial" charset="0"/>
              </a:defRPr>
            </a:lvl4pPr>
            <a:lvl5pPr marL="2057400" indent="-228600" eaLnBrk="0" hangingPunct="0">
              <a:defRPr sz="2000">
                <a:solidFill>
                  <a:schemeClr val="tx1"/>
                </a:solidFill>
                <a:latin typeface="Arial" charset="0"/>
                <a:cs typeface="Arial" charset="0"/>
              </a:defRPr>
            </a:lvl5pPr>
            <a:lvl6pPr marL="2514600" indent="-228600" eaLnBrk="0" fontAlgn="base" hangingPunct="0">
              <a:spcBef>
                <a:spcPct val="0"/>
              </a:spcBef>
              <a:spcAft>
                <a:spcPct val="0"/>
              </a:spcAft>
              <a:defRPr sz="2000">
                <a:solidFill>
                  <a:schemeClr val="tx1"/>
                </a:solidFill>
                <a:latin typeface="Arial" charset="0"/>
                <a:cs typeface="Arial" charset="0"/>
              </a:defRPr>
            </a:lvl6pPr>
            <a:lvl7pPr marL="2971800" indent="-228600" eaLnBrk="0" fontAlgn="base" hangingPunct="0">
              <a:spcBef>
                <a:spcPct val="0"/>
              </a:spcBef>
              <a:spcAft>
                <a:spcPct val="0"/>
              </a:spcAft>
              <a:defRPr sz="2000">
                <a:solidFill>
                  <a:schemeClr val="tx1"/>
                </a:solidFill>
                <a:latin typeface="Arial" charset="0"/>
                <a:cs typeface="Arial" charset="0"/>
              </a:defRPr>
            </a:lvl7pPr>
            <a:lvl8pPr marL="3429000" indent="-228600" eaLnBrk="0" fontAlgn="base" hangingPunct="0">
              <a:spcBef>
                <a:spcPct val="0"/>
              </a:spcBef>
              <a:spcAft>
                <a:spcPct val="0"/>
              </a:spcAft>
              <a:defRPr sz="2000">
                <a:solidFill>
                  <a:schemeClr val="tx1"/>
                </a:solidFill>
                <a:latin typeface="Arial" charset="0"/>
                <a:cs typeface="Arial" charset="0"/>
              </a:defRPr>
            </a:lvl8pPr>
            <a:lvl9pPr marL="3886200" indent="-228600" eaLnBrk="0" fontAlgn="base" hangingPunct="0">
              <a:spcBef>
                <a:spcPct val="0"/>
              </a:spcBef>
              <a:spcAft>
                <a:spcPct val="0"/>
              </a:spcAft>
              <a:defRPr sz="2000">
                <a:solidFill>
                  <a:schemeClr val="tx1"/>
                </a:solidFill>
                <a:latin typeface="Arial" charset="0"/>
                <a:cs typeface="Arial" charset="0"/>
              </a:defRPr>
            </a:lvl9pPr>
          </a:lstStyle>
          <a:p>
            <a:pPr algn="r" eaLnBrk="1" hangingPunct="1">
              <a:spcBef>
                <a:spcPct val="50000"/>
              </a:spcBef>
            </a:pPr>
            <a:r>
              <a:rPr lang="en-US" sz="600" i="1" dirty="0"/>
              <a:t>Source: </a:t>
            </a:r>
            <a:r>
              <a:rPr lang="en-US" sz="600" i="1" dirty="0" err="1"/>
              <a:t>Refinitiv</a:t>
            </a:r>
            <a:r>
              <a:rPr lang="en-US" sz="600" i="1" dirty="0"/>
              <a:t> </a:t>
            </a:r>
            <a:r>
              <a:rPr lang="en-US" sz="600" i="1" dirty="0" err="1"/>
              <a:t>Datastream</a:t>
            </a:r>
            <a:r>
              <a:rPr lang="en-US" sz="600" i="1" dirty="0"/>
              <a:t> / Nordea</a:t>
            </a:r>
          </a:p>
        </p:txBody>
      </p:sp>
      <p:cxnSp>
        <p:nvCxnSpPr>
          <p:cNvPr id="7" name="Straight Connector 6">
            <a:extLst>
              <a:ext uri="{FF2B5EF4-FFF2-40B4-BE49-F238E27FC236}">
                <a16:creationId xmlns:a16="http://schemas.microsoft.com/office/drawing/2014/main" id="{5A38018F-22D6-42BF-863D-71DA260BDC5A}"/>
              </a:ext>
            </a:extLst>
          </p:cNvPr>
          <p:cNvCxnSpPr/>
          <p:nvPr userDrawn="1"/>
        </p:nvCxnSpPr>
        <p:spPr>
          <a:xfrm>
            <a:off x="647831" y="6316537"/>
            <a:ext cx="10890764" cy="0"/>
          </a:xfrm>
          <a:prstGeom prst="line">
            <a:avLst/>
          </a:prstGeom>
          <a:ln w="9525">
            <a:solidFill>
              <a:srgbClr val="8B8A8D"/>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682594338"/>
      </p:ext>
    </p:extLst>
  </p:cSld>
  <p:clrMapOvr>
    <a:masterClrMapping/>
  </p:clrMapOvr>
  <p:hf hdr="0" ftr="0" dt="0"/>
</p:sldLayout>
</file>

<file path=ppt/slideLayouts/slideLayout442.xml><?xml version="1.0" encoding="utf-8"?>
<p:sldLayout xmlns:a="http://schemas.openxmlformats.org/drawingml/2006/main" xmlns:r="http://schemas.openxmlformats.org/officeDocument/2006/relationships" xmlns:p="http://schemas.openxmlformats.org/presentationml/2006/main" preserve="1" userDrawn="1">
  <p:cSld name="Title">
    <p:spTree>
      <p:nvGrpSpPr>
        <p:cNvPr id="1" name=""/>
        <p:cNvGrpSpPr/>
        <p:nvPr/>
      </p:nvGrpSpPr>
      <p:grpSpPr>
        <a:xfrm>
          <a:off x="0" y="0"/>
          <a:ext cx="0" cy="0"/>
          <a:chOff x="0" y="0"/>
          <a:chExt cx="0" cy="0"/>
        </a:xfrm>
      </p:grpSpPr>
      <p:cxnSp>
        <p:nvCxnSpPr>
          <p:cNvPr id="4" name="Straight Connector 3">
            <a:extLst>
              <a:ext uri="{FF2B5EF4-FFF2-40B4-BE49-F238E27FC236}">
                <a16:creationId xmlns:a16="http://schemas.microsoft.com/office/drawing/2014/main" id="{B57B00C2-AADE-4B3C-B528-CB0D806AB6D2}"/>
              </a:ext>
            </a:extLst>
          </p:cNvPr>
          <p:cNvCxnSpPr/>
          <p:nvPr userDrawn="1"/>
        </p:nvCxnSpPr>
        <p:spPr>
          <a:xfrm>
            <a:off x="647831" y="6316537"/>
            <a:ext cx="10890764" cy="0"/>
          </a:xfrm>
          <a:prstGeom prst="line">
            <a:avLst/>
          </a:prstGeom>
          <a:ln w="9525">
            <a:solidFill>
              <a:srgbClr val="8B8A8D"/>
            </a:solidFill>
          </a:ln>
        </p:spPr>
        <p:style>
          <a:lnRef idx="1">
            <a:schemeClr val="accent1"/>
          </a:lnRef>
          <a:fillRef idx="0">
            <a:schemeClr val="accent1"/>
          </a:fillRef>
          <a:effectRef idx="0">
            <a:schemeClr val="accent1"/>
          </a:effectRef>
          <a:fontRef idx="minor">
            <a:schemeClr val="tx1"/>
          </a:fontRef>
        </p:style>
      </p:cxnSp>
      <p:sp>
        <p:nvSpPr>
          <p:cNvPr id="11" name="Title 1">
            <a:extLst>
              <a:ext uri="{FF2B5EF4-FFF2-40B4-BE49-F238E27FC236}">
                <a16:creationId xmlns:a16="http://schemas.microsoft.com/office/drawing/2014/main" id="{E1214A87-448F-4141-B374-C6AE13B88A15}"/>
              </a:ext>
            </a:extLst>
          </p:cNvPr>
          <p:cNvSpPr>
            <a:spLocks noGrp="1"/>
          </p:cNvSpPr>
          <p:nvPr>
            <p:ph type="title"/>
          </p:nvPr>
        </p:nvSpPr>
        <p:spPr>
          <a:xfrm>
            <a:off x="647833" y="360000"/>
            <a:ext cx="7198125" cy="720000"/>
          </a:xfrm>
        </p:spPr>
        <p:txBody>
          <a:bodyPr/>
          <a:lstStyle/>
          <a:p>
            <a:r>
              <a:rPr lang="en-US" dirty="0"/>
              <a:t>Click to edit Master title style</a:t>
            </a:r>
          </a:p>
        </p:txBody>
      </p:sp>
    </p:spTree>
    <p:extLst>
      <p:ext uri="{BB962C8B-B14F-4D97-AF65-F5344CB8AC3E}">
        <p14:creationId xmlns:p14="http://schemas.microsoft.com/office/powerpoint/2010/main" val="3292591525"/>
      </p:ext>
    </p:extLst>
  </p:cSld>
  <p:clrMapOvr>
    <a:masterClrMapping/>
  </p:clrMapOvr>
  <p:hf hdr="0" ftr="0" dt="0"/>
</p:sldLayout>
</file>

<file path=ppt/slideLayouts/slideLayout443.xml><?xml version="1.0" encoding="utf-8"?>
<p:sldLayout xmlns:a="http://schemas.openxmlformats.org/drawingml/2006/main" xmlns:r="http://schemas.openxmlformats.org/officeDocument/2006/relationships" xmlns:p="http://schemas.openxmlformats.org/presentationml/2006/main" preserve="1" userDrawn="1">
  <p:cSld name="1_Titl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647833" y="360000"/>
            <a:ext cx="7198125" cy="720000"/>
          </a:xfrm>
        </p:spPr>
        <p:txBody>
          <a:bodyPr/>
          <a:lstStyle>
            <a:lvl1pPr>
              <a:defRPr/>
            </a:lvl1pPr>
          </a:lstStyle>
          <a:p>
            <a:r>
              <a:rPr lang="en-US" dirty="0"/>
              <a:t>Table of </a:t>
            </a:r>
          </a:p>
        </p:txBody>
      </p:sp>
      <p:sp>
        <p:nvSpPr>
          <p:cNvPr id="3" name="Rectangle 2">
            <a:extLst>
              <a:ext uri="{FF2B5EF4-FFF2-40B4-BE49-F238E27FC236}">
                <a16:creationId xmlns:a16="http://schemas.microsoft.com/office/drawing/2014/main" id="{9B63E48C-4912-4AAC-8F53-916254C03983}"/>
              </a:ext>
            </a:extLst>
          </p:cNvPr>
          <p:cNvSpPr/>
          <p:nvPr userDrawn="1"/>
        </p:nvSpPr>
        <p:spPr>
          <a:xfrm>
            <a:off x="1587" y="1988756"/>
            <a:ext cx="12188826" cy="3382712"/>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47" tIns="45673" rIns="91347" bIns="45673" numCol="1" spcCol="0" rtlCol="0" fromWordArt="0" anchor="ctr" anchorCtr="0" forceAA="0" compatLnSpc="1">
            <a:prstTxWarp prst="textNoShape">
              <a:avLst/>
            </a:prstTxWarp>
            <a:noAutofit/>
          </a:bodyPr>
          <a:lstStyle/>
          <a:p>
            <a:pPr algn="ctr" defTabSz="913395">
              <a:buClr>
                <a:prstClr val="black"/>
              </a:buClr>
              <a:defRPr/>
            </a:pPr>
            <a:endParaRPr lang="en-US" sz="1200" dirty="0">
              <a:solidFill>
                <a:prstClr val="black"/>
              </a:solidFill>
              <a:latin typeface="Arial"/>
            </a:endParaRPr>
          </a:p>
        </p:txBody>
      </p:sp>
      <p:graphicFrame>
        <p:nvGraphicFramePr>
          <p:cNvPr id="4" name="Table 3">
            <a:extLst>
              <a:ext uri="{FF2B5EF4-FFF2-40B4-BE49-F238E27FC236}">
                <a16:creationId xmlns:a16="http://schemas.microsoft.com/office/drawing/2014/main" id="{D382E73D-36D5-4990-9812-960D23ED73D2}"/>
              </a:ext>
            </a:extLst>
          </p:cNvPr>
          <p:cNvGraphicFramePr>
            <a:graphicFrameLocks noGrp="1"/>
          </p:cNvGraphicFramePr>
          <p:nvPr userDrawn="1"/>
        </p:nvGraphicFramePr>
        <p:xfrm>
          <a:off x="4404693" y="2380570"/>
          <a:ext cx="3526556" cy="2011358"/>
        </p:xfrm>
        <a:graphic>
          <a:graphicData uri="http://schemas.openxmlformats.org/drawingml/2006/table">
            <a:tbl>
              <a:tblPr firstRow="1" bandRow="1">
                <a:effectLst/>
                <a:tableStyleId>{69012ECD-51FC-41F1-AA8D-1B2483CD663E}</a:tableStyleId>
              </a:tblPr>
              <a:tblGrid>
                <a:gridCol w="2946306">
                  <a:extLst>
                    <a:ext uri="{9D8B030D-6E8A-4147-A177-3AD203B41FA5}">
                      <a16:colId xmlns:a16="http://schemas.microsoft.com/office/drawing/2014/main" val="20000"/>
                    </a:ext>
                  </a:extLst>
                </a:gridCol>
                <a:gridCol w="580250">
                  <a:extLst>
                    <a:ext uri="{9D8B030D-6E8A-4147-A177-3AD203B41FA5}">
                      <a16:colId xmlns:a16="http://schemas.microsoft.com/office/drawing/2014/main" val="20001"/>
                    </a:ext>
                  </a:extLst>
                </a:gridCol>
              </a:tblGrid>
              <a:tr h="365651">
                <a:tc gridSpan="2">
                  <a:txBody>
                    <a:bodyPr/>
                    <a:lstStyle/>
                    <a:p>
                      <a:pPr algn="l"/>
                      <a:r>
                        <a:rPr lang="da-DK" sz="1800" b="0" noProof="0">
                          <a:solidFill>
                            <a:schemeClr val="tx1"/>
                          </a:solidFill>
                        </a:rPr>
                        <a:t>Obligationer</a:t>
                      </a:r>
                      <a:endParaRPr lang="da-DK" sz="1400" b="0" noProof="0">
                        <a:solidFill>
                          <a:schemeClr val="tx1"/>
                        </a:solidFill>
                      </a:endParaRPr>
                    </a:p>
                  </a:txBody>
                  <a:tcPr marL="91392" marR="91392" marT="45697" marB="45697">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endParaRPr lang="da-DK" sz="1200" dirty="0"/>
                    </a:p>
                  </a:txBody>
                  <a:tcPr/>
                </a:tc>
                <a:extLst>
                  <a:ext uri="{0D108BD9-81ED-4DB2-BD59-A6C34878D82A}">
                    <a16:rowId xmlns:a16="http://schemas.microsoft.com/office/drawing/2014/main" val="10000"/>
                  </a:ext>
                </a:extLst>
              </a:tr>
              <a:tr h="274233">
                <a:tc>
                  <a:txBody>
                    <a:bodyPr/>
                    <a:lstStyle/>
                    <a:p>
                      <a:r>
                        <a:rPr lang="da-DK" sz="1200" noProof="0" dirty="0">
                          <a:solidFill>
                            <a:schemeClr val="tx1"/>
                          </a:solidFill>
                        </a:rPr>
                        <a:t>Konklusion</a:t>
                      </a:r>
                    </a:p>
                  </a:txBody>
                  <a:tcPr marL="91392" marR="91392" marT="45697" marB="45697">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r>
                        <a:rPr lang="da-DK" sz="1200" noProof="0">
                          <a:solidFill>
                            <a:schemeClr val="tx1"/>
                          </a:solidFill>
                        </a:rPr>
                        <a:t>31</a:t>
                      </a:r>
                    </a:p>
                  </a:txBody>
                  <a:tcPr marL="91392" marR="91392" marT="45697" marB="45697">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1"/>
                  </a:ext>
                </a:extLst>
              </a:tr>
              <a:tr h="274233">
                <a:tc>
                  <a:txBody>
                    <a:bodyPr/>
                    <a:lstStyle/>
                    <a:p>
                      <a:r>
                        <a:rPr lang="da-DK" sz="1200" noProof="0">
                          <a:solidFill>
                            <a:schemeClr val="tx1"/>
                          </a:solidFill>
                        </a:rPr>
                        <a:t>Obligationsallokeringer</a:t>
                      </a:r>
                    </a:p>
                  </a:txBody>
                  <a:tcPr marL="91392" marR="91392" marT="45697" marB="45697">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r>
                        <a:rPr lang="da-DK" sz="1200" noProof="0" dirty="0">
                          <a:solidFill>
                            <a:schemeClr val="tx1"/>
                          </a:solidFill>
                        </a:rPr>
                        <a:t>32</a:t>
                      </a:r>
                    </a:p>
                  </a:txBody>
                  <a:tcPr marL="91392" marR="91392" marT="45697" marB="45697">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2"/>
                  </a:ext>
                </a:extLst>
              </a:tr>
              <a:tr h="274233">
                <a:tc>
                  <a:txBody>
                    <a:bodyPr/>
                    <a:lstStyle/>
                    <a:p>
                      <a:r>
                        <a:rPr lang="da-DK" sz="1200" noProof="0">
                          <a:solidFill>
                            <a:schemeClr val="tx1"/>
                          </a:solidFill>
                        </a:rPr>
                        <a:t>Danske obligationer</a:t>
                      </a:r>
                    </a:p>
                  </a:txBody>
                  <a:tcPr marL="91392" marR="91392" marT="45697" marB="45697">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r>
                        <a:rPr lang="da-DK" sz="1200" noProof="0" dirty="0">
                          <a:solidFill>
                            <a:schemeClr val="tx1"/>
                          </a:solidFill>
                        </a:rPr>
                        <a:t>39</a:t>
                      </a:r>
                    </a:p>
                  </a:txBody>
                  <a:tcPr marL="91392" marR="91392" marT="45697" marB="45697">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4"/>
                  </a:ext>
                </a:extLst>
              </a:tr>
              <a:tr h="274233">
                <a:tc>
                  <a:txBody>
                    <a:bodyPr/>
                    <a:lstStyle/>
                    <a:p>
                      <a:r>
                        <a:rPr lang="da-DK" sz="1200" noProof="0">
                          <a:solidFill>
                            <a:schemeClr val="tx1"/>
                          </a:solidFill>
                        </a:rPr>
                        <a:t>Virksomhedsobligationer</a:t>
                      </a:r>
                    </a:p>
                  </a:txBody>
                  <a:tcPr marL="91392" marR="91392" marT="45697" marB="45697">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r>
                        <a:rPr lang="da-DK" sz="1200" noProof="0" dirty="0">
                          <a:solidFill>
                            <a:schemeClr val="tx1"/>
                          </a:solidFill>
                        </a:rPr>
                        <a:t>40</a:t>
                      </a:r>
                    </a:p>
                  </a:txBody>
                  <a:tcPr marL="91392" marR="91392" marT="45697" marB="45697">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7"/>
                  </a:ext>
                </a:extLst>
              </a:tr>
              <a:tr h="274233">
                <a:tc>
                  <a:txBody>
                    <a:bodyPr/>
                    <a:lstStyle/>
                    <a:p>
                      <a:r>
                        <a:rPr lang="da-DK" sz="1200" noProof="0" dirty="0">
                          <a:solidFill>
                            <a:schemeClr val="tx1"/>
                          </a:solidFill>
                        </a:rPr>
                        <a:t>Højrentelande</a:t>
                      </a:r>
                    </a:p>
                  </a:txBody>
                  <a:tcPr marL="91392" marR="91392" marT="45697" marB="45697">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r>
                        <a:rPr lang="da-DK" sz="1200" noProof="0" dirty="0">
                          <a:solidFill>
                            <a:schemeClr val="tx1"/>
                          </a:solidFill>
                        </a:rPr>
                        <a:t>43</a:t>
                      </a:r>
                    </a:p>
                  </a:txBody>
                  <a:tcPr marL="91392" marR="91392" marT="45697" marB="45697">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8"/>
                  </a:ext>
                </a:extLst>
              </a:tr>
              <a:tr h="274233">
                <a:tc>
                  <a:txBody>
                    <a:bodyPr/>
                    <a:lstStyle/>
                    <a:p>
                      <a:r>
                        <a:rPr lang="da-DK" sz="1200" noProof="0" dirty="0">
                          <a:solidFill>
                            <a:schemeClr val="tx1"/>
                          </a:solidFill>
                        </a:rPr>
                        <a:t>Afkastmatricer</a:t>
                      </a:r>
                    </a:p>
                  </a:txBody>
                  <a:tcPr marL="91392" marR="91392" marT="45697" marB="45697">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r>
                        <a:rPr lang="da-DK" sz="1200" noProof="0" dirty="0">
                          <a:solidFill>
                            <a:schemeClr val="tx1"/>
                          </a:solidFill>
                        </a:rPr>
                        <a:t>45</a:t>
                      </a:r>
                    </a:p>
                  </a:txBody>
                  <a:tcPr marL="91392" marR="91392" marT="45697" marB="45697">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824297171"/>
                  </a:ext>
                </a:extLst>
              </a:tr>
            </a:tbl>
          </a:graphicData>
        </a:graphic>
      </p:graphicFrame>
      <p:graphicFrame>
        <p:nvGraphicFramePr>
          <p:cNvPr id="5" name="Table 4">
            <a:extLst>
              <a:ext uri="{FF2B5EF4-FFF2-40B4-BE49-F238E27FC236}">
                <a16:creationId xmlns:a16="http://schemas.microsoft.com/office/drawing/2014/main" id="{5A0EF209-F55B-40E6-842D-84097949018A}"/>
              </a:ext>
            </a:extLst>
          </p:cNvPr>
          <p:cNvGraphicFramePr>
            <a:graphicFrameLocks noGrp="1"/>
          </p:cNvGraphicFramePr>
          <p:nvPr userDrawn="1"/>
        </p:nvGraphicFramePr>
        <p:xfrm>
          <a:off x="8183145" y="2380570"/>
          <a:ext cx="3526556" cy="2011358"/>
        </p:xfrm>
        <a:graphic>
          <a:graphicData uri="http://schemas.openxmlformats.org/drawingml/2006/table">
            <a:tbl>
              <a:tblPr firstRow="1" bandRow="1">
                <a:effectLst/>
                <a:tableStyleId>{69012ECD-51FC-41F1-AA8D-1B2483CD663E}</a:tableStyleId>
              </a:tblPr>
              <a:tblGrid>
                <a:gridCol w="2946306">
                  <a:extLst>
                    <a:ext uri="{9D8B030D-6E8A-4147-A177-3AD203B41FA5}">
                      <a16:colId xmlns:a16="http://schemas.microsoft.com/office/drawing/2014/main" val="20000"/>
                    </a:ext>
                  </a:extLst>
                </a:gridCol>
                <a:gridCol w="580250">
                  <a:extLst>
                    <a:ext uri="{9D8B030D-6E8A-4147-A177-3AD203B41FA5}">
                      <a16:colId xmlns:a16="http://schemas.microsoft.com/office/drawing/2014/main" val="20001"/>
                    </a:ext>
                  </a:extLst>
                </a:gridCol>
              </a:tblGrid>
              <a:tr h="365651">
                <a:tc gridSpan="2">
                  <a:txBody>
                    <a:bodyPr/>
                    <a:lstStyle/>
                    <a:p>
                      <a:pPr algn="l"/>
                      <a:r>
                        <a:rPr lang="da-DK" sz="1800" b="0" noProof="0">
                          <a:solidFill>
                            <a:schemeClr val="tx1"/>
                          </a:solidFill>
                        </a:rPr>
                        <a:t>Aktier</a:t>
                      </a:r>
                      <a:endParaRPr lang="da-DK" sz="1400" b="0" noProof="0">
                        <a:solidFill>
                          <a:schemeClr val="tx1"/>
                        </a:solidFill>
                      </a:endParaRPr>
                    </a:p>
                  </a:txBody>
                  <a:tcPr marL="91392" marR="91392" marT="45697" marB="45697">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endParaRPr lang="da-DK" sz="1200" dirty="0"/>
                    </a:p>
                  </a:txBody>
                  <a:tcPr/>
                </a:tc>
                <a:extLst>
                  <a:ext uri="{0D108BD9-81ED-4DB2-BD59-A6C34878D82A}">
                    <a16:rowId xmlns:a16="http://schemas.microsoft.com/office/drawing/2014/main" val="10000"/>
                  </a:ext>
                </a:extLst>
              </a:tr>
              <a:tr h="274233">
                <a:tc>
                  <a:txBody>
                    <a:bodyPr/>
                    <a:lstStyle/>
                    <a:p>
                      <a:r>
                        <a:rPr lang="da-DK" sz="1200" noProof="0">
                          <a:solidFill>
                            <a:schemeClr val="tx1"/>
                          </a:solidFill>
                        </a:rPr>
                        <a:t>Konklusion</a:t>
                      </a:r>
                    </a:p>
                  </a:txBody>
                  <a:tcPr marL="91392" marR="91392" marT="45697" marB="45697">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r>
                        <a:rPr lang="da-DK" sz="1200" noProof="0" dirty="0">
                          <a:solidFill>
                            <a:schemeClr val="tx1"/>
                          </a:solidFill>
                        </a:rPr>
                        <a:t>46</a:t>
                      </a:r>
                    </a:p>
                  </a:txBody>
                  <a:tcPr marL="91392" marR="91392" marT="45697" marB="45697">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1"/>
                  </a:ext>
                </a:extLst>
              </a:tr>
              <a:tr h="274233">
                <a:tc>
                  <a:txBody>
                    <a:bodyPr/>
                    <a:lstStyle/>
                    <a:p>
                      <a:r>
                        <a:rPr lang="da-DK" sz="1200" noProof="0">
                          <a:solidFill>
                            <a:schemeClr val="tx1"/>
                          </a:solidFill>
                        </a:rPr>
                        <a:t>Regioner</a:t>
                      </a:r>
                    </a:p>
                  </a:txBody>
                  <a:tcPr marL="91392" marR="91392" marT="45697" marB="45697">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r>
                        <a:rPr lang="da-DK" sz="1200" noProof="0" dirty="0">
                          <a:solidFill>
                            <a:schemeClr val="tx1"/>
                          </a:solidFill>
                        </a:rPr>
                        <a:t>47</a:t>
                      </a:r>
                    </a:p>
                  </a:txBody>
                  <a:tcPr marL="91392" marR="91392" marT="45697" marB="45697">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2"/>
                  </a:ext>
                </a:extLst>
              </a:tr>
              <a:tr h="274233">
                <a:tc>
                  <a:txBody>
                    <a:bodyPr/>
                    <a:lstStyle/>
                    <a:p>
                      <a:r>
                        <a:rPr lang="da-DK" sz="1200" noProof="0">
                          <a:solidFill>
                            <a:schemeClr val="tx1"/>
                          </a:solidFill>
                        </a:rPr>
                        <a:t>Nøgletal</a:t>
                      </a:r>
                    </a:p>
                  </a:txBody>
                  <a:tcPr marL="91392" marR="91392" marT="45697" marB="45697">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r>
                        <a:rPr lang="da-DK" sz="1200" noProof="0" dirty="0">
                          <a:solidFill>
                            <a:schemeClr val="tx1"/>
                          </a:solidFill>
                        </a:rPr>
                        <a:t>68</a:t>
                      </a:r>
                    </a:p>
                  </a:txBody>
                  <a:tcPr marL="91392" marR="91392" marT="45697" marB="45697">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5"/>
                  </a:ext>
                </a:extLst>
              </a:tr>
              <a:tr h="274233">
                <a:tc>
                  <a:txBody>
                    <a:bodyPr/>
                    <a:lstStyle/>
                    <a:p>
                      <a:r>
                        <a:rPr lang="da-DK" sz="1200" noProof="0">
                          <a:solidFill>
                            <a:schemeClr val="tx1"/>
                          </a:solidFill>
                        </a:rPr>
                        <a:t>Afkastmatrice</a:t>
                      </a:r>
                    </a:p>
                  </a:txBody>
                  <a:tcPr marL="91392" marR="91392" marT="45697" marB="45697">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r>
                        <a:rPr lang="da-DK" sz="1200" noProof="0" dirty="0">
                          <a:solidFill>
                            <a:schemeClr val="tx1"/>
                          </a:solidFill>
                        </a:rPr>
                        <a:t>69</a:t>
                      </a:r>
                    </a:p>
                  </a:txBody>
                  <a:tcPr marL="91392" marR="91392" marT="45697" marB="45697">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6"/>
                  </a:ext>
                </a:extLst>
              </a:tr>
              <a:tr h="274233">
                <a:tc>
                  <a:txBody>
                    <a:bodyPr/>
                    <a:lstStyle/>
                    <a:p>
                      <a:r>
                        <a:rPr lang="da-DK" sz="1200" noProof="0">
                          <a:solidFill>
                            <a:schemeClr val="tx1"/>
                          </a:solidFill>
                        </a:rPr>
                        <a:t>Sektorer</a:t>
                      </a:r>
                    </a:p>
                  </a:txBody>
                  <a:tcPr marL="91392" marR="91392" marT="45697" marB="45697">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r>
                        <a:rPr lang="da-DK" sz="1200" noProof="0" dirty="0">
                          <a:solidFill>
                            <a:schemeClr val="tx1"/>
                          </a:solidFill>
                        </a:rPr>
                        <a:t>70</a:t>
                      </a:r>
                    </a:p>
                  </a:txBody>
                  <a:tcPr marL="91392" marR="91392" marT="45697" marB="45697">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7"/>
                  </a:ext>
                </a:extLst>
              </a:tr>
              <a:tr h="274233">
                <a:tc>
                  <a:txBody>
                    <a:bodyPr/>
                    <a:lstStyle/>
                    <a:p>
                      <a:endParaRPr lang="da-DK" sz="1200" noProof="0">
                        <a:solidFill>
                          <a:schemeClr val="tx1"/>
                        </a:solidFill>
                      </a:endParaRPr>
                    </a:p>
                  </a:txBody>
                  <a:tcPr marL="91392" marR="91392" marT="45697" marB="45697">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endParaRPr lang="da-DK" sz="1200" noProof="0" dirty="0">
                        <a:solidFill>
                          <a:schemeClr val="tx1"/>
                        </a:solidFill>
                      </a:endParaRPr>
                    </a:p>
                  </a:txBody>
                  <a:tcPr marL="91392" marR="91392" marT="45697" marB="45697">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8"/>
                  </a:ext>
                </a:extLst>
              </a:tr>
            </a:tbl>
          </a:graphicData>
        </a:graphic>
      </p:graphicFrame>
      <p:graphicFrame>
        <p:nvGraphicFramePr>
          <p:cNvPr id="6" name="Table 5">
            <a:extLst>
              <a:ext uri="{FF2B5EF4-FFF2-40B4-BE49-F238E27FC236}">
                <a16:creationId xmlns:a16="http://schemas.microsoft.com/office/drawing/2014/main" id="{FA7A7416-E892-45E9-B1C3-05C74F6929C9}"/>
              </a:ext>
            </a:extLst>
          </p:cNvPr>
          <p:cNvGraphicFramePr>
            <a:graphicFrameLocks noGrp="1"/>
          </p:cNvGraphicFramePr>
          <p:nvPr userDrawn="1"/>
        </p:nvGraphicFramePr>
        <p:xfrm>
          <a:off x="626241" y="2380570"/>
          <a:ext cx="3526556" cy="2559906"/>
        </p:xfrm>
        <a:graphic>
          <a:graphicData uri="http://schemas.openxmlformats.org/drawingml/2006/table">
            <a:tbl>
              <a:tblPr firstRow="1" bandRow="1">
                <a:effectLst/>
                <a:tableStyleId>{69012ECD-51FC-41F1-AA8D-1B2483CD663E}</a:tableStyleId>
              </a:tblPr>
              <a:tblGrid>
                <a:gridCol w="2946306">
                  <a:extLst>
                    <a:ext uri="{9D8B030D-6E8A-4147-A177-3AD203B41FA5}">
                      <a16:colId xmlns:a16="http://schemas.microsoft.com/office/drawing/2014/main" val="20000"/>
                    </a:ext>
                  </a:extLst>
                </a:gridCol>
                <a:gridCol w="580250">
                  <a:extLst>
                    <a:ext uri="{9D8B030D-6E8A-4147-A177-3AD203B41FA5}">
                      <a16:colId xmlns:a16="http://schemas.microsoft.com/office/drawing/2014/main" val="20001"/>
                    </a:ext>
                  </a:extLst>
                </a:gridCol>
              </a:tblGrid>
              <a:tr h="365651">
                <a:tc gridSpan="2">
                  <a:txBody>
                    <a:bodyPr/>
                    <a:lstStyle/>
                    <a:p>
                      <a:pPr algn="l"/>
                      <a:r>
                        <a:rPr lang="da-DK" sz="1800" b="0" noProof="0">
                          <a:solidFill>
                            <a:schemeClr val="tx1"/>
                          </a:solidFill>
                        </a:rPr>
                        <a:t>Core</a:t>
                      </a:r>
                      <a:endParaRPr lang="da-DK" sz="1400" b="0" noProof="0">
                        <a:solidFill>
                          <a:schemeClr val="tx1"/>
                        </a:solidFill>
                      </a:endParaRPr>
                    </a:p>
                  </a:txBody>
                  <a:tcPr marL="91392" marR="91392" marT="45697" marB="45697">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endParaRPr lang="da-DK" sz="1200" dirty="0"/>
                    </a:p>
                  </a:txBody>
                  <a:tcPr/>
                </a:tc>
                <a:extLst>
                  <a:ext uri="{0D108BD9-81ED-4DB2-BD59-A6C34878D82A}">
                    <a16:rowId xmlns:a16="http://schemas.microsoft.com/office/drawing/2014/main" val="10000"/>
                  </a:ext>
                </a:extLst>
              </a:tr>
              <a:tr h="274233">
                <a:tc>
                  <a:txBody>
                    <a:bodyPr/>
                    <a:lstStyle/>
                    <a:p>
                      <a:r>
                        <a:rPr lang="da-DK" sz="1200" b="0" noProof="0">
                          <a:solidFill>
                            <a:schemeClr val="tx1"/>
                          </a:solidFill>
                        </a:rPr>
                        <a:t>(Op)trenden er intakt</a:t>
                      </a:r>
                    </a:p>
                  </a:txBody>
                  <a:tcPr marL="91392" marR="91392" marT="45697" marB="45697">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r>
                        <a:rPr lang="da-DK" sz="1200" b="0" noProof="0">
                          <a:solidFill>
                            <a:schemeClr val="tx1"/>
                          </a:solidFill>
                        </a:rPr>
                        <a:t>3</a:t>
                      </a:r>
                    </a:p>
                  </a:txBody>
                  <a:tcPr marL="91392" marR="91392" marT="45697" marB="45697">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1"/>
                  </a:ext>
                </a:extLst>
              </a:tr>
              <a:tr h="274233">
                <a:tc>
                  <a:txBody>
                    <a:bodyPr/>
                    <a:lstStyle/>
                    <a:p>
                      <a:r>
                        <a:rPr lang="da-DK" sz="1200" b="0" noProof="0">
                          <a:solidFill>
                            <a:schemeClr val="tx1"/>
                          </a:solidFill>
                        </a:rPr>
                        <a:t>Siden sidst</a:t>
                      </a:r>
                    </a:p>
                  </a:txBody>
                  <a:tcPr marL="91392" marR="91392" marT="45697" marB="45697">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r>
                        <a:rPr lang="da-DK" sz="1200" b="0" noProof="0" dirty="0">
                          <a:solidFill>
                            <a:schemeClr val="tx1"/>
                          </a:solidFill>
                        </a:rPr>
                        <a:t>4</a:t>
                      </a:r>
                    </a:p>
                  </a:txBody>
                  <a:tcPr marL="91392" marR="91392" marT="45697" marB="45697">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2"/>
                  </a:ext>
                </a:extLst>
              </a:tr>
              <a:tr h="274233">
                <a:tc>
                  <a:txBody>
                    <a:bodyPr/>
                    <a:lstStyle/>
                    <a:p>
                      <a:pPr marL="0" indent="0">
                        <a:buFontTx/>
                        <a:buNone/>
                      </a:pPr>
                      <a:r>
                        <a:rPr lang="da-DK" sz="1200" b="0" noProof="0" dirty="0">
                          <a:solidFill>
                            <a:schemeClr val="tx1"/>
                          </a:solidFill>
                        </a:rPr>
                        <a:t>Investeringsperformance</a:t>
                      </a:r>
                      <a:endParaRPr lang="da-DK" sz="1200" b="0" baseline="0" noProof="0" dirty="0">
                        <a:solidFill>
                          <a:schemeClr val="tx1"/>
                        </a:solidFill>
                      </a:endParaRPr>
                    </a:p>
                  </a:txBody>
                  <a:tcPr marL="91392" marR="91392" marT="45697" marB="45697">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r>
                        <a:rPr lang="da-DK" sz="1200" b="0" noProof="0" dirty="0">
                          <a:solidFill>
                            <a:schemeClr val="tx1"/>
                          </a:solidFill>
                        </a:rPr>
                        <a:t>5</a:t>
                      </a:r>
                    </a:p>
                  </a:txBody>
                  <a:tcPr marL="91392" marR="91392" marT="45697" marB="45697">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3"/>
                  </a:ext>
                </a:extLst>
              </a:tr>
              <a:tr h="274233">
                <a:tc>
                  <a:txBody>
                    <a:bodyPr/>
                    <a:lstStyle/>
                    <a:p>
                      <a:r>
                        <a:rPr lang="da-DK" sz="1200" b="0" noProof="0">
                          <a:solidFill>
                            <a:schemeClr val="tx1"/>
                          </a:solidFill>
                        </a:rPr>
                        <a:t>De seks cylindre</a:t>
                      </a:r>
                    </a:p>
                  </a:txBody>
                  <a:tcPr marL="91392" marR="91392" marT="45697" marB="45697">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r>
                        <a:rPr lang="da-DK" sz="1200" b="0" noProof="0" dirty="0">
                          <a:solidFill>
                            <a:schemeClr val="tx1"/>
                          </a:solidFill>
                        </a:rPr>
                        <a:t>7</a:t>
                      </a:r>
                    </a:p>
                  </a:txBody>
                  <a:tcPr marL="91392" marR="91392" marT="45697" marB="45697">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4"/>
                  </a:ext>
                </a:extLst>
              </a:tr>
              <a:tr h="274233">
                <a:tc>
                  <a:txBody>
                    <a:bodyPr/>
                    <a:lstStyle/>
                    <a:p>
                      <a:r>
                        <a:rPr lang="da-DK" sz="1200" b="0" noProof="0">
                          <a:solidFill>
                            <a:schemeClr val="tx1"/>
                          </a:solidFill>
                        </a:rPr>
                        <a:t>Afkastforventninger</a:t>
                      </a:r>
                    </a:p>
                  </a:txBody>
                  <a:tcPr marL="91392" marR="91392" marT="45697" marB="45697">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r>
                        <a:rPr lang="da-DK" sz="1200" b="0" noProof="0" dirty="0">
                          <a:solidFill>
                            <a:schemeClr val="tx1"/>
                          </a:solidFill>
                        </a:rPr>
                        <a:t>8</a:t>
                      </a:r>
                    </a:p>
                  </a:txBody>
                  <a:tcPr marL="91392" marR="91392" marT="45697" marB="45697">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5"/>
                  </a:ext>
                </a:extLst>
              </a:tr>
              <a:tr h="274233">
                <a:tc>
                  <a:txBody>
                    <a:bodyPr/>
                    <a:lstStyle/>
                    <a:p>
                      <a:r>
                        <a:rPr lang="da-DK" sz="1200" b="0" noProof="0" dirty="0">
                          <a:solidFill>
                            <a:schemeClr val="tx1"/>
                          </a:solidFill>
                        </a:rPr>
                        <a:t>Kommende investeringsudsigter</a:t>
                      </a:r>
                    </a:p>
                  </a:txBody>
                  <a:tcPr marL="91392" marR="91392" marT="45697" marB="45697">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r>
                        <a:rPr lang="da-DK" sz="1200" b="0" noProof="0" dirty="0">
                          <a:solidFill>
                            <a:schemeClr val="tx1"/>
                          </a:solidFill>
                        </a:rPr>
                        <a:t>9</a:t>
                      </a:r>
                    </a:p>
                  </a:txBody>
                  <a:tcPr marL="91392" marR="91392" marT="45697" marB="45697">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6"/>
                  </a:ext>
                </a:extLst>
              </a:tr>
              <a:tr h="274233">
                <a:tc>
                  <a:txBody>
                    <a:bodyPr/>
                    <a:lstStyle/>
                    <a:p>
                      <a:r>
                        <a:rPr lang="da-DK" sz="1200" b="0" i="0" noProof="0" dirty="0">
                          <a:solidFill>
                            <a:schemeClr val="tx1"/>
                          </a:solidFill>
                        </a:rPr>
                        <a:t>Hovedkonklusion</a:t>
                      </a:r>
                    </a:p>
                  </a:txBody>
                  <a:tcPr marL="91392" marR="91392" marT="45697" marB="45697">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r>
                        <a:rPr lang="da-DK" sz="1200" b="0" i="0" noProof="0" dirty="0">
                          <a:solidFill>
                            <a:schemeClr val="tx1"/>
                          </a:solidFill>
                        </a:rPr>
                        <a:t>  93</a:t>
                      </a:r>
                    </a:p>
                  </a:txBody>
                  <a:tcPr marL="91392" marR="91392" marT="45697" marB="45697">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7"/>
                  </a:ext>
                </a:extLst>
              </a:tr>
              <a:tr h="274233">
                <a:tc>
                  <a:txBody>
                    <a:bodyPr/>
                    <a:lstStyle/>
                    <a:p>
                      <a:r>
                        <a:rPr lang="da-DK" sz="1200" b="0" i="0" noProof="0">
                          <a:solidFill>
                            <a:schemeClr val="tx1"/>
                          </a:solidFill>
                        </a:rPr>
                        <a:t>Porteføljeudvikling</a:t>
                      </a:r>
                    </a:p>
                  </a:txBody>
                  <a:tcPr marL="91392" marR="91392" marT="45697" marB="45697">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r>
                        <a:rPr lang="da-DK" sz="1200" b="0" i="0" noProof="0" dirty="0">
                          <a:solidFill>
                            <a:schemeClr val="tx1"/>
                          </a:solidFill>
                        </a:rPr>
                        <a:t>  94</a:t>
                      </a:r>
                    </a:p>
                  </a:txBody>
                  <a:tcPr marL="91392" marR="91392" marT="45697" marB="45697">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8"/>
                  </a:ext>
                </a:extLst>
              </a:tr>
            </a:tbl>
          </a:graphicData>
        </a:graphic>
      </p:graphicFrame>
      <p:cxnSp>
        <p:nvCxnSpPr>
          <p:cNvPr id="7" name="Straight Connector 6">
            <a:extLst>
              <a:ext uri="{FF2B5EF4-FFF2-40B4-BE49-F238E27FC236}">
                <a16:creationId xmlns:a16="http://schemas.microsoft.com/office/drawing/2014/main" id="{A0EB4372-6510-4537-96E5-E5ABC325BA49}"/>
              </a:ext>
            </a:extLst>
          </p:cNvPr>
          <p:cNvCxnSpPr/>
          <p:nvPr userDrawn="1"/>
        </p:nvCxnSpPr>
        <p:spPr>
          <a:xfrm>
            <a:off x="647831" y="6316537"/>
            <a:ext cx="10890764" cy="0"/>
          </a:xfrm>
          <a:prstGeom prst="line">
            <a:avLst/>
          </a:prstGeom>
          <a:ln w="9525">
            <a:solidFill>
              <a:srgbClr val="8B8A8D"/>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097465473"/>
      </p:ext>
    </p:extLst>
  </p:cSld>
  <p:clrMapOvr>
    <a:masterClrMapping/>
  </p:clrMapOvr>
  <p:hf hdr="0" ftr="0" dt="0"/>
</p:sldLayout>
</file>

<file path=ppt/slideLayouts/slideLayout444.xml><?xml version="1.0" encoding="utf-8"?>
<p:sldLayout xmlns:a="http://schemas.openxmlformats.org/drawingml/2006/main" xmlns:r="http://schemas.openxmlformats.org/officeDocument/2006/relationships" xmlns:p="http://schemas.openxmlformats.org/presentationml/2006/main" preserve="1" userDrawn="1">
  <p:cSld name="Image Left">
    <p:spTree>
      <p:nvGrpSpPr>
        <p:cNvPr id="1" name=""/>
        <p:cNvGrpSpPr/>
        <p:nvPr/>
      </p:nvGrpSpPr>
      <p:grpSpPr>
        <a:xfrm>
          <a:off x="0" y="0"/>
          <a:ext cx="0" cy="0"/>
          <a:chOff x="0" y="0"/>
          <a:chExt cx="0" cy="0"/>
        </a:xfrm>
      </p:grpSpPr>
      <p:sp>
        <p:nvSpPr>
          <p:cNvPr id="2" name="Title 1"/>
          <p:cNvSpPr>
            <a:spLocks noGrp="1"/>
          </p:cNvSpPr>
          <p:nvPr>
            <p:ph type="title"/>
          </p:nvPr>
        </p:nvSpPr>
        <p:spPr>
          <a:xfrm>
            <a:off x="647833" y="360000"/>
            <a:ext cx="7198125" cy="720000"/>
          </a:xfrm>
        </p:spPr>
        <p:txBody>
          <a:bodyPr/>
          <a:lstStyle/>
          <a:p>
            <a:r>
              <a:rPr lang="en-US" dirty="0"/>
              <a:t>Click to edit Master title style</a:t>
            </a:r>
          </a:p>
        </p:txBody>
      </p:sp>
      <p:sp>
        <p:nvSpPr>
          <p:cNvPr id="4" name="Content Placeholder 3"/>
          <p:cNvSpPr>
            <a:spLocks noGrp="1"/>
          </p:cNvSpPr>
          <p:nvPr>
            <p:ph sz="half" idx="2"/>
          </p:nvPr>
        </p:nvSpPr>
        <p:spPr>
          <a:xfrm>
            <a:off x="6190388" y="1331692"/>
            <a:ext cx="5362603" cy="4430574"/>
          </a:xfrm>
        </p:spPr>
        <p:txBody>
          <a:bodyPr>
            <a:noAutofit/>
          </a:bodyPr>
          <a:lstStyle>
            <a:lvl1pPr>
              <a:defRPr sz="1600"/>
            </a:lvl1pPr>
            <a:lvl2pPr>
              <a:defRPr sz="1200"/>
            </a:lvl2pPr>
            <a:lvl3pPr>
              <a:defRPr sz="1200"/>
            </a:lvl3pPr>
            <a:lvl4pPr>
              <a:defRPr sz="1200"/>
            </a:lvl4pPr>
            <a:lvl5pPr>
              <a:defRPr sz="1200"/>
            </a:lvl5pPr>
            <a:lvl6pPr>
              <a:defRPr sz="2098"/>
            </a:lvl6pPr>
            <a:lvl7pPr>
              <a:defRPr sz="2098"/>
            </a:lvl7pPr>
            <a:lvl8pPr>
              <a:defRPr sz="2098"/>
            </a:lvl8pPr>
            <a:lvl9pPr>
              <a:defRPr sz="2098"/>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 name="Picture Placeholder 9"/>
          <p:cNvSpPr>
            <a:spLocks noGrp="1"/>
          </p:cNvSpPr>
          <p:nvPr>
            <p:ph type="pic" sz="quarter" idx="14" hasCustomPrompt="1"/>
          </p:nvPr>
        </p:nvSpPr>
        <p:spPr>
          <a:xfrm>
            <a:off x="647833" y="1331695"/>
            <a:ext cx="5362603" cy="4426975"/>
          </a:xfrm>
          <a:solidFill>
            <a:schemeClr val="bg1">
              <a:lumMod val="95000"/>
            </a:schemeClr>
          </a:solidFill>
        </p:spPr>
        <p:txBody>
          <a:bodyPr anchor="ctr" anchorCtr="0"/>
          <a:lstStyle>
            <a:lvl1pPr marL="0" indent="0" algn="ctr">
              <a:buFontTx/>
              <a:buNone/>
              <a:defRPr/>
            </a:lvl1pPr>
          </a:lstStyle>
          <a:p>
            <a:r>
              <a:rPr lang="en-US" dirty="0"/>
              <a:t>Picture</a:t>
            </a:r>
          </a:p>
        </p:txBody>
      </p:sp>
      <p:sp>
        <p:nvSpPr>
          <p:cNvPr id="8" name="Text Box 6">
            <a:extLst>
              <a:ext uri="{FF2B5EF4-FFF2-40B4-BE49-F238E27FC236}">
                <a16:creationId xmlns:a16="http://schemas.microsoft.com/office/drawing/2014/main" id="{C2CD275A-8A6C-4D78-ADED-5283E2C6F6C5}"/>
              </a:ext>
            </a:extLst>
          </p:cNvPr>
          <p:cNvSpPr txBox="1">
            <a:spLocks noChangeArrowheads="1"/>
          </p:cNvSpPr>
          <p:nvPr userDrawn="1"/>
        </p:nvSpPr>
        <p:spPr bwMode="auto">
          <a:xfrm>
            <a:off x="8210148" y="5978499"/>
            <a:ext cx="3166533" cy="2022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108797" tIns="54398" rIns="108797" bIns="54398">
            <a:spAutoFit/>
          </a:bodyPr>
          <a:lstStyle>
            <a:lvl1pPr eaLnBrk="0" hangingPunct="0">
              <a:defRPr sz="2000">
                <a:solidFill>
                  <a:schemeClr val="tx1"/>
                </a:solidFill>
                <a:latin typeface="Arial" charset="0"/>
                <a:cs typeface="Arial" charset="0"/>
              </a:defRPr>
            </a:lvl1pPr>
            <a:lvl2pPr marL="742950" indent="-285750" eaLnBrk="0" hangingPunct="0">
              <a:defRPr sz="2000">
                <a:solidFill>
                  <a:schemeClr val="tx1"/>
                </a:solidFill>
                <a:latin typeface="Arial" charset="0"/>
                <a:cs typeface="Arial" charset="0"/>
              </a:defRPr>
            </a:lvl2pPr>
            <a:lvl3pPr marL="1143000" indent="-228600" eaLnBrk="0" hangingPunct="0">
              <a:defRPr sz="2000">
                <a:solidFill>
                  <a:schemeClr val="tx1"/>
                </a:solidFill>
                <a:latin typeface="Arial" charset="0"/>
                <a:cs typeface="Arial" charset="0"/>
              </a:defRPr>
            </a:lvl3pPr>
            <a:lvl4pPr marL="1600200" indent="-228600" eaLnBrk="0" hangingPunct="0">
              <a:defRPr sz="2000">
                <a:solidFill>
                  <a:schemeClr val="tx1"/>
                </a:solidFill>
                <a:latin typeface="Arial" charset="0"/>
                <a:cs typeface="Arial" charset="0"/>
              </a:defRPr>
            </a:lvl4pPr>
            <a:lvl5pPr marL="2057400" indent="-228600" eaLnBrk="0" hangingPunct="0">
              <a:defRPr sz="2000">
                <a:solidFill>
                  <a:schemeClr val="tx1"/>
                </a:solidFill>
                <a:latin typeface="Arial" charset="0"/>
                <a:cs typeface="Arial" charset="0"/>
              </a:defRPr>
            </a:lvl5pPr>
            <a:lvl6pPr marL="2514600" indent="-228600" eaLnBrk="0" fontAlgn="base" hangingPunct="0">
              <a:spcBef>
                <a:spcPct val="0"/>
              </a:spcBef>
              <a:spcAft>
                <a:spcPct val="0"/>
              </a:spcAft>
              <a:defRPr sz="2000">
                <a:solidFill>
                  <a:schemeClr val="tx1"/>
                </a:solidFill>
                <a:latin typeface="Arial" charset="0"/>
                <a:cs typeface="Arial" charset="0"/>
              </a:defRPr>
            </a:lvl6pPr>
            <a:lvl7pPr marL="2971800" indent="-228600" eaLnBrk="0" fontAlgn="base" hangingPunct="0">
              <a:spcBef>
                <a:spcPct val="0"/>
              </a:spcBef>
              <a:spcAft>
                <a:spcPct val="0"/>
              </a:spcAft>
              <a:defRPr sz="2000">
                <a:solidFill>
                  <a:schemeClr val="tx1"/>
                </a:solidFill>
                <a:latin typeface="Arial" charset="0"/>
                <a:cs typeface="Arial" charset="0"/>
              </a:defRPr>
            </a:lvl7pPr>
            <a:lvl8pPr marL="3429000" indent="-228600" eaLnBrk="0" fontAlgn="base" hangingPunct="0">
              <a:spcBef>
                <a:spcPct val="0"/>
              </a:spcBef>
              <a:spcAft>
                <a:spcPct val="0"/>
              </a:spcAft>
              <a:defRPr sz="2000">
                <a:solidFill>
                  <a:schemeClr val="tx1"/>
                </a:solidFill>
                <a:latin typeface="Arial" charset="0"/>
                <a:cs typeface="Arial" charset="0"/>
              </a:defRPr>
            </a:lvl8pPr>
            <a:lvl9pPr marL="3886200" indent="-228600" eaLnBrk="0" fontAlgn="base" hangingPunct="0">
              <a:spcBef>
                <a:spcPct val="0"/>
              </a:spcBef>
              <a:spcAft>
                <a:spcPct val="0"/>
              </a:spcAft>
              <a:defRPr sz="2000">
                <a:solidFill>
                  <a:schemeClr val="tx1"/>
                </a:solidFill>
                <a:latin typeface="Arial" charset="0"/>
                <a:cs typeface="Arial" charset="0"/>
              </a:defRPr>
            </a:lvl9pPr>
          </a:lstStyle>
          <a:p>
            <a:pPr algn="r" eaLnBrk="1" hangingPunct="1">
              <a:spcBef>
                <a:spcPct val="50000"/>
              </a:spcBef>
            </a:pPr>
            <a:r>
              <a:rPr lang="en-US" sz="600" i="1" dirty="0"/>
              <a:t>Source: </a:t>
            </a:r>
            <a:r>
              <a:rPr lang="en-US" sz="600" i="1" dirty="0" err="1"/>
              <a:t>Refinitiv</a:t>
            </a:r>
            <a:r>
              <a:rPr lang="en-US" sz="600" i="1" dirty="0"/>
              <a:t> </a:t>
            </a:r>
            <a:r>
              <a:rPr lang="en-US" sz="600" i="1" dirty="0" err="1"/>
              <a:t>Datastream</a:t>
            </a:r>
            <a:r>
              <a:rPr lang="en-US" sz="600" i="1" dirty="0"/>
              <a:t> / Nordea</a:t>
            </a:r>
          </a:p>
        </p:txBody>
      </p:sp>
      <p:cxnSp>
        <p:nvCxnSpPr>
          <p:cNvPr id="6" name="Straight Connector 5">
            <a:extLst>
              <a:ext uri="{FF2B5EF4-FFF2-40B4-BE49-F238E27FC236}">
                <a16:creationId xmlns:a16="http://schemas.microsoft.com/office/drawing/2014/main" id="{C45D1137-5AAC-4751-B5AE-1D568BA37730}"/>
              </a:ext>
            </a:extLst>
          </p:cNvPr>
          <p:cNvCxnSpPr/>
          <p:nvPr userDrawn="1"/>
        </p:nvCxnSpPr>
        <p:spPr>
          <a:xfrm>
            <a:off x="647831" y="6316537"/>
            <a:ext cx="10890764" cy="0"/>
          </a:xfrm>
          <a:prstGeom prst="line">
            <a:avLst/>
          </a:prstGeom>
          <a:ln w="9525">
            <a:solidFill>
              <a:srgbClr val="8B8A8D"/>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479063923"/>
      </p:ext>
    </p:extLst>
  </p:cSld>
  <p:clrMapOvr>
    <a:masterClrMapping/>
  </p:clrMapOvr>
  <p:hf hdr="0" ftr="0" dt="0"/>
</p:sldLayout>
</file>

<file path=ppt/slideLayouts/slideLayout445.xml><?xml version="1.0" encoding="utf-8"?>
<p:sldLayout xmlns:a="http://schemas.openxmlformats.org/drawingml/2006/main" xmlns:r="http://schemas.openxmlformats.org/officeDocument/2006/relationships" xmlns:p="http://schemas.openxmlformats.org/presentationml/2006/main" preserve="1" userDrawn="1">
  <p:cSld name="Image Right">
    <p:spTree>
      <p:nvGrpSpPr>
        <p:cNvPr id="1" name=""/>
        <p:cNvGrpSpPr/>
        <p:nvPr/>
      </p:nvGrpSpPr>
      <p:grpSpPr>
        <a:xfrm>
          <a:off x="0" y="0"/>
          <a:ext cx="0" cy="0"/>
          <a:chOff x="0" y="0"/>
          <a:chExt cx="0" cy="0"/>
        </a:xfrm>
      </p:grpSpPr>
      <p:sp>
        <p:nvSpPr>
          <p:cNvPr id="2" name="Title 1"/>
          <p:cNvSpPr>
            <a:spLocks noGrp="1"/>
          </p:cNvSpPr>
          <p:nvPr>
            <p:ph type="title"/>
          </p:nvPr>
        </p:nvSpPr>
        <p:spPr>
          <a:xfrm>
            <a:off x="647831" y="360000"/>
            <a:ext cx="8061901" cy="720000"/>
          </a:xfrm>
        </p:spPr>
        <p:txBody>
          <a:bodyPr/>
          <a:lstStyle/>
          <a:p>
            <a:r>
              <a:rPr lang="en-US" dirty="0"/>
              <a:t>Click to edit Master title style</a:t>
            </a:r>
          </a:p>
        </p:txBody>
      </p:sp>
      <p:sp>
        <p:nvSpPr>
          <p:cNvPr id="4" name="Content Placeholder 3"/>
          <p:cNvSpPr>
            <a:spLocks noGrp="1"/>
          </p:cNvSpPr>
          <p:nvPr>
            <p:ph sz="half" idx="2"/>
          </p:nvPr>
        </p:nvSpPr>
        <p:spPr>
          <a:xfrm>
            <a:off x="647833" y="1331695"/>
            <a:ext cx="5362603" cy="4426975"/>
          </a:xfrm>
        </p:spPr>
        <p:txBody>
          <a:bodyPr>
            <a:noAutofit/>
          </a:bodyPr>
          <a:lstStyle>
            <a:lvl1pPr>
              <a:defRPr sz="1600"/>
            </a:lvl1pPr>
            <a:lvl2pPr>
              <a:defRPr sz="1200"/>
            </a:lvl2pPr>
            <a:lvl3pPr>
              <a:defRPr sz="1200"/>
            </a:lvl3pPr>
            <a:lvl4pPr>
              <a:defRPr sz="1200"/>
            </a:lvl4pPr>
            <a:lvl5pPr>
              <a:defRPr sz="1200"/>
            </a:lvl5pPr>
            <a:lvl6pPr>
              <a:defRPr sz="2098"/>
            </a:lvl6pPr>
            <a:lvl7pPr>
              <a:defRPr sz="2098"/>
            </a:lvl7pPr>
            <a:lvl8pPr>
              <a:defRPr sz="2098"/>
            </a:lvl8pPr>
            <a:lvl9pPr>
              <a:defRPr sz="2098"/>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 name="Picture Placeholder 9"/>
          <p:cNvSpPr>
            <a:spLocks noGrp="1"/>
          </p:cNvSpPr>
          <p:nvPr>
            <p:ph type="pic" sz="quarter" idx="14" hasCustomPrompt="1"/>
          </p:nvPr>
        </p:nvSpPr>
        <p:spPr>
          <a:xfrm>
            <a:off x="6190388" y="1331695"/>
            <a:ext cx="5362603" cy="4426975"/>
          </a:xfrm>
          <a:solidFill>
            <a:schemeClr val="bg1">
              <a:lumMod val="95000"/>
            </a:schemeClr>
          </a:solidFill>
        </p:spPr>
        <p:txBody>
          <a:bodyPr anchor="ctr" anchorCtr="0"/>
          <a:lstStyle>
            <a:lvl1pPr marL="0" indent="0" algn="ctr">
              <a:buFontTx/>
              <a:buNone/>
              <a:defRPr/>
            </a:lvl1pPr>
          </a:lstStyle>
          <a:p>
            <a:r>
              <a:rPr lang="en-US" dirty="0"/>
              <a:t>Picture</a:t>
            </a:r>
          </a:p>
        </p:txBody>
      </p:sp>
      <p:cxnSp>
        <p:nvCxnSpPr>
          <p:cNvPr id="5" name="Straight Connector 4">
            <a:extLst>
              <a:ext uri="{FF2B5EF4-FFF2-40B4-BE49-F238E27FC236}">
                <a16:creationId xmlns:a16="http://schemas.microsoft.com/office/drawing/2014/main" id="{EF8AD493-D8AF-4891-82E9-8809653EB926}"/>
              </a:ext>
            </a:extLst>
          </p:cNvPr>
          <p:cNvCxnSpPr/>
          <p:nvPr userDrawn="1"/>
        </p:nvCxnSpPr>
        <p:spPr>
          <a:xfrm>
            <a:off x="647831" y="6316537"/>
            <a:ext cx="10890764" cy="0"/>
          </a:xfrm>
          <a:prstGeom prst="line">
            <a:avLst/>
          </a:prstGeom>
          <a:ln w="9525">
            <a:solidFill>
              <a:srgbClr val="8B8A8D"/>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634292880"/>
      </p:ext>
    </p:extLst>
  </p:cSld>
  <p:clrMapOvr>
    <a:masterClrMapping/>
  </p:clrMapOvr>
  <p:hf hdr="0" ftr="0" dt="0"/>
</p:sldLayout>
</file>

<file path=ppt/slideLayouts/slideLayout446.xml><?xml version="1.0" encoding="utf-8"?>
<p:sldLayout xmlns:a="http://schemas.openxmlformats.org/drawingml/2006/main" xmlns:r="http://schemas.openxmlformats.org/officeDocument/2006/relationships" xmlns:p="http://schemas.openxmlformats.org/presentationml/2006/main" preserve="1" userDrawn="1">
  <p:cSld name="Two Images">
    <p:spTree>
      <p:nvGrpSpPr>
        <p:cNvPr id="1" name=""/>
        <p:cNvGrpSpPr/>
        <p:nvPr/>
      </p:nvGrpSpPr>
      <p:grpSpPr>
        <a:xfrm>
          <a:off x="0" y="0"/>
          <a:ext cx="0" cy="0"/>
          <a:chOff x="0" y="0"/>
          <a:chExt cx="0" cy="0"/>
        </a:xfrm>
      </p:grpSpPr>
      <p:sp>
        <p:nvSpPr>
          <p:cNvPr id="2" name="Title 1"/>
          <p:cNvSpPr>
            <a:spLocks noGrp="1"/>
          </p:cNvSpPr>
          <p:nvPr>
            <p:ph type="title"/>
          </p:nvPr>
        </p:nvSpPr>
        <p:spPr>
          <a:xfrm>
            <a:off x="647831" y="360000"/>
            <a:ext cx="8061901" cy="720000"/>
          </a:xfrm>
        </p:spPr>
        <p:txBody>
          <a:bodyPr/>
          <a:lstStyle/>
          <a:p>
            <a:r>
              <a:rPr lang="en-US" dirty="0"/>
              <a:t>Click to edit Master title style</a:t>
            </a:r>
          </a:p>
        </p:txBody>
      </p:sp>
      <p:sp>
        <p:nvSpPr>
          <p:cNvPr id="4" name="Content Placeholder 3"/>
          <p:cNvSpPr>
            <a:spLocks noGrp="1"/>
          </p:cNvSpPr>
          <p:nvPr>
            <p:ph sz="half" idx="2"/>
          </p:nvPr>
        </p:nvSpPr>
        <p:spPr>
          <a:xfrm>
            <a:off x="647831" y="1331695"/>
            <a:ext cx="3491091" cy="4426975"/>
          </a:xfrm>
        </p:spPr>
        <p:txBody>
          <a:bodyPr>
            <a:noAutofit/>
          </a:bodyPr>
          <a:lstStyle>
            <a:lvl1pPr>
              <a:defRPr sz="1600"/>
            </a:lvl1pPr>
            <a:lvl2pPr>
              <a:defRPr sz="1200"/>
            </a:lvl2pPr>
            <a:lvl3pPr>
              <a:defRPr sz="1200"/>
            </a:lvl3pPr>
            <a:lvl4pPr>
              <a:defRPr sz="1200"/>
            </a:lvl4pPr>
            <a:lvl5pPr>
              <a:defRPr sz="1200"/>
            </a:lvl5pPr>
            <a:lvl6pPr>
              <a:defRPr sz="2098"/>
            </a:lvl6pPr>
            <a:lvl7pPr>
              <a:defRPr sz="2098"/>
            </a:lvl7pPr>
            <a:lvl8pPr>
              <a:defRPr sz="2098"/>
            </a:lvl8pPr>
            <a:lvl9pPr>
              <a:defRPr sz="2098"/>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 name="Picture Placeholder 9"/>
          <p:cNvSpPr>
            <a:spLocks noGrp="1"/>
          </p:cNvSpPr>
          <p:nvPr>
            <p:ph type="pic" sz="quarter" idx="14" hasCustomPrompt="1"/>
          </p:nvPr>
        </p:nvSpPr>
        <p:spPr>
          <a:xfrm>
            <a:off x="8065501" y="1331692"/>
            <a:ext cx="3491091" cy="2123508"/>
          </a:xfrm>
          <a:solidFill>
            <a:schemeClr val="bg1">
              <a:lumMod val="95000"/>
            </a:schemeClr>
          </a:solidFill>
        </p:spPr>
        <p:txBody>
          <a:bodyPr anchor="ctr" anchorCtr="0"/>
          <a:lstStyle>
            <a:lvl1pPr marL="0" indent="0" algn="ctr">
              <a:buFontTx/>
              <a:buNone/>
              <a:defRPr/>
            </a:lvl1pPr>
          </a:lstStyle>
          <a:p>
            <a:r>
              <a:rPr lang="en-US" dirty="0"/>
              <a:t>Picture</a:t>
            </a:r>
          </a:p>
        </p:txBody>
      </p:sp>
      <p:sp>
        <p:nvSpPr>
          <p:cNvPr id="8" name="Content Placeholder 3"/>
          <p:cNvSpPr>
            <a:spLocks noGrp="1"/>
          </p:cNvSpPr>
          <p:nvPr>
            <p:ph sz="half" idx="15"/>
          </p:nvPr>
        </p:nvSpPr>
        <p:spPr>
          <a:xfrm>
            <a:off x="4358466" y="1331695"/>
            <a:ext cx="3491091" cy="4426975"/>
          </a:xfrm>
        </p:spPr>
        <p:txBody>
          <a:bodyPr>
            <a:noAutofit/>
          </a:bodyPr>
          <a:lstStyle>
            <a:lvl1pPr>
              <a:defRPr sz="1600"/>
            </a:lvl1pPr>
            <a:lvl2pPr>
              <a:defRPr sz="1200"/>
            </a:lvl2pPr>
            <a:lvl3pPr>
              <a:defRPr sz="1200"/>
            </a:lvl3pPr>
            <a:lvl4pPr>
              <a:defRPr sz="1200"/>
            </a:lvl4pPr>
            <a:lvl5pPr>
              <a:defRPr sz="1200"/>
            </a:lvl5pPr>
            <a:lvl6pPr>
              <a:defRPr sz="2098"/>
            </a:lvl6pPr>
            <a:lvl7pPr>
              <a:defRPr sz="2098"/>
            </a:lvl7pPr>
            <a:lvl8pPr>
              <a:defRPr sz="2098"/>
            </a:lvl8pPr>
            <a:lvl9pPr>
              <a:defRPr sz="2098"/>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1" name="Picture Placeholder 9"/>
          <p:cNvSpPr>
            <a:spLocks noGrp="1"/>
          </p:cNvSpPr>
          <p:nvPr>
            <p:ph type="pic" sz="quarter" idx="16" hasCustomPrompt="1"/>
          </p:nvPr>
        </p:nvSpPr>
        <p:spPr>
          <a:xfrm>
            <a:off x="8065501" y="3635158"/>
            <a:ext cx="3491091" cy="2123508"/>
          </a:xfrm>
          <a:solidFill>
            <a:schemeClr val="bg1">
              <a:lumMod val="95000"/>
            </a:schemeClr>
          </a:solidFill>
        </p:spPr>
        <p:txBody>
          <a:bodyPr anchor="ctr" anchorCtr="0"/>
          <a:lstStyle>
            <a:lvl1pPr marL="0" indent="0" algn="ctr">
              <a:buFontTx/>
              <a:buNone/>
              <a:defRPr/>
            </a:lvl1pPr>
          </a:lstStyle>
          <a:p>
            <a:r>
              <a:rPr lang="en-US" dirty="0"/>
              <a:t>Picture</a:t>
            </a:r>
          </a:p>
        </p:txBody>
      </p:sp>
      <p:cxnSp>
        <p:nvCxnSpPr>
          <p:cNvPr id="7" name="Straight Connector 6">
            <a:extLst>
              <a:ext uri="{FF2B5EF4-FFF2-40B4-BE49-F238E27FC236}">
                <a16:creationId xmlns:a16="http://schemas.microsoft.com/office/drawing/2014/main" id="{2094E51C-518A-477B-81C1-CE2A48086038}"/>
              </a:ext>
            </a:extLst>
          </p:cNvPr>
          <p:cNvCxnSpPr/>
          <p:nvPr userDrawn="1"/>
        </p:nvCxnSpPr>
        <p:spPr>
          <a:xfrm>
            <a:off x="647831" y="6316537"/>
            <a:ext cx="10890764" cy="0"/>
          </a:xfrm>
          <a:prstGeom prst="line">
            <a:avLst/>
          </a:prstGeom>
          <a:ln w="9525">
            <a:solidFill>
              <a:srgbClr val="8B8A8D"/>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40767268"/>
      </p:ext>
    </p:extLst>
  </p:cSld>
  <p:clrMapOvr>
    <a:masterClrMapping/>
  </p:clrMapOvr>
  <p:hf hdr="0" ftr="0" dt="0"/>
</p:sldLayout>
</file>

<file path=ppt/slideLayouts/slideLayout447.xml><?xml version="1.0" encoding="utf-8"?>
<p:sldLayout xmlns:a="http://schemas.openxmlformats.org/drawingml/2006/main" xmlns:r="http://schemas.openxmlformats.org/officeDocument/2006/relationships" xmlns:p="http://schemas.openxmlformats.org/presentationml/2006/main" showMasterSp="0" preserve="1" userDrawn="1">
  <p:cSld name="Title Slide Pulse Pattern">
    <p:bg>
      <p:bgPr>
        <a:solidFill>
          <a:srgbClr val="00005E"/>
        </a:soli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647833" y="1338893"/>
            <a:ext cx="7198125" cy="748627"/>
          </a:xfrm>
        </p:spPr>
        <p:txBody>
          <a:bodyPr>
            <a:noAutofit/>
          </a:bodyPr>
          <a:lstStyle>
            <a:lvl1pPr>
              <a:defRPr sz="2398">
                <a:solidFill>
                  <a:srgbClr val="FBD9CA"/>
                </a:solidFill>
              </a:defRPr>
            </a:lvl1pPr>
          </a:lstStyle>
          <a:p>
            <a:r>
              <a:rPr lang="en-US" dirty="0"/>
              <a:t>Click to edit Master title style</a:t>
            </a:r>
          </a:p>
        </p:txBody>
      </p:sp>
      <p:sp>
        <p:nvSpPr>
          <p:cNvPr id="3" name="Subtitle 2"/>
          <p:cNvSpPr>
            <a:spLocks noGrp="1"/>
          </p:cNvSpPr>
          <p:nvPr>
            <p:ph type="subTitle" idx="1"/>
          </p:nvPr>
        </p:nvSpPr>
        <p:spPr>
          <a:xfrm>
            <a:off x="647833" y="2133156"/>
            <a:ext cx="7198125" cy="360000"/>
          </a:xfrm>
        </p:spPr>
        <p:txBody>
          <a:bodyPr/>
          <a:lstStyle>
            <a:lvl1pPr marL="0" indent="0" algn="l">
              <a:buNone/>
              <a:defRPr b="1">
                <a:solidFill>
                  <a:srgbClr val="FFFFFF"/>
                </a:solidFill>
              </a:defRPr>
            </a:lvl1pPr>
            <a:lvl2pPr marL="543953" indent="0" algn="ctr">
              <a:buNone/>
              <a:defRPr>
                <a:solidFill>
                  <a:schemeClr val="tx1">
                    <a:tint val="75000"/>
                  </a:schemeClr>
                </a:solidFill>
              </a:defRPr>
            </a:lvl2pPr>
            <a:lvl3pPr marL="1087905" indent="0" algn="ctr">
              <a:buNone/>
              <a:defRPr>
                <a:solidFill>
                  <a:schemeClr val="tx1">
                    <a:tint val="75000"/>
                  </a:schemeClr>
                </a:solidFill>
              </a:defRPr>
            </a:lvl3pPr>
            <a:lvl4pPr marL="1631857" indent="0" algn="ctr">
              <a:buNone/>
              <a:defRPr>
                <a:solidFill>
                  <a:schemeClr val="tx1">
                    <a:tint val="75000"/>
                  </a:schemeClr>
                </a:solidFill>
              </a:defRPr>
            </a:lvl4pPr>
            <a:lvl5pPr marL="2175810" indent="0" algn="ctr">
              <a:buNone/>
              <a:defRPr>
                <a:solidFill>
                  <a:schemeClr val="tx1">
                    <a:tint val="75000"/>
                  </a:schemeClr>
                </a:solidFill>
              </a:defRPr>
            </a:lvl5pPr>
            <a:lvl6pPr marL="2719764" indent="0" algn="ctr">
              <a:buNone/>
              <a:defRPr>
                <a:solidFill>
                  <a:schemeClr val="tx1">
                    <a:tint val="75000"/>
                  </a:schemeClr>
                </a:solidFill>
              </a:defRPr>
            </a:lvl6pPr>
            <a:lvl7pPr marL="3263716" indent="0" algn="ctr">
              <a:buNone/>
              <a:defRPr>
                <a:solidFill>
                  <a:schemeClr val="tx1">
                    <a:tint val="75000"/>
                  </a:schemeClr>
                </a:solidFill>
              </a:defRPr>
            </a:lvl7pPr>
            <a:lvl8pPr marL="3807668" indent="0" algn="ctr">
              <a:buNone/>
              <a:defRPr>
                <a:solidFill>
                  <a:schemeClr val="tx1">
                    <a:tint val="75000"/>
                  </a:schemeClr>
                </a:solidFill>
              </a:defRPr>
            </a:lvl8pPr>
            <a:lvl9pPr marL="4351621" indent="0" algn="ctr">
              <a:buNone/>
              <a:defRPr>
                <a:solidFill>
                  <a:schemeClr val="tx1">
                    <a:tint val="75000"/>
                  </a:schemeClr>
                </a:solidFill>
              </a:defRPr>
            </a:lvl9pPr>
          </a:lstStyle>
          <a:p>
            <a:r>
              <a:rPr lang="en-US" dirty="0"/>
              <a:t>Click to edit Master subtitle style</a:t>
            </a:r>
          </a:p>
        </p:txBody>
      </p:sp>
      <p:sp>
        <p:nvSpPr>
          <p:cNvPr id="21" name="Text Placeholder 20"/>
          <p:cNvSpPr>
            <a:spLocks noGrp="1"/>
          </p:cNvSpPr>
          <p:nvPr>
            <p:ph type="body" sz="quarter" idx="13" hasCustomPrompt="1"/>
          </p:nvPr>
        </p:nvSpPr>
        <p:spPr>
          <a:xfrm>
            <a:off x="647833" y="2591400"/>
            <a:ext cx="7198125" cy="215950"/>
          </a:xfrm>
        </p:spPr>
        <p:txBody>
          <a:bodyPr>
            <a:noAutofit/>
          </a:bodyPr>
          <a:lstStyle>
            <a:lvl1pPr marL="0" indent="0">
              <a:buNone/>
              <a:defRPr sz="1300">
                <a:solidFill>
                  <a:srgbClr val="FFFFFF"/>
                </a:solidFill>
              </a:defRPr>
            </a:lvl1pPr>
            <a:lvl2pPr marL="256986" indent="0">
              <a:buNone/>
              <a:defRPr>
                <a:solidFill>
                  <a:schemeClr val="accent2"/>
                </a:solidFill>
              </a:defRPr>
            </a:lvl2pPr>
            <a:lvl3pPr marL="513971" indent="0">
              <a:buNone/>
              <a:defRPr>
                <a:solidFill>
                  <a:schemeClr val="accent2"/>
                </a:solidFill>
              </a:defRPr>
            </a:lvl3pPr>
            <a:lvl4pPr marL="770958" indent="0">
              <a:buNone/>
              <a:defRPr>
                <a:solidFill>
                  <a:schemeClr val="accent2"/>
                </a:solidFill>
              </a:defRPr>
            </a:lvl4pPr>
            <a:lvl5pPr marL="1027942" indent="0">
              <a:buNone/>
              <a:defRPr>
                <a:solidFill>
                  <a:schemeClr val="accent2"/>
                </a:solidFill>
              </a:defRPr>
            </a:lvl5pPr>
          </a:lstStyle>
          <a:p>
            <a:pPr lvl="0"/>
            <a:r>
              <a:rPr lang="en-US" dirty="0"/>
              <a:t>Name, title</a:t>
            </a:r>
          </a:p>
        </p:txBody>
      </p:sp>
      <p:sp>
        <p:nvSpPr>
          <p:cNvPr id="22" name="Text Placeholder 20"/>
          <p:cNvSpPr>
            <a:spLocks noGrp="1"/>
          </p:cNvSpPr>
          <p:nvPr>
            <p:ph type="body" sz="quarter" idx="14" hasCustomPrompt="1"/>
          </p:nvPr>
        </p:nvSpPr>
        <p:spPr>
          <a:xfrm>
            <a:off x="647833" y="2843342"/>
            <a:ext cx="7198125" cy="215950"/>
          </a:xfrm>
        </p:spPr>
        <p:txBody>
          <a:bodyPr>
            <a:noAutofit/>
          </a:bodyPr>
          <a:lstStyle>
            <a:lvl1pPr marL="0" indent="0">
              <a:buNone/>
              <a:defRPr sz="1300">
                <a:solidFill>
                  <a:srgbClr val="FFFFFF"/>
                </a:solidFill>
              </a:defRPr>
            </a:lvl1pPr>
            <a:lvl2pPr marL="256986" indent="0">
              <a:buNone/>
              <a:defRPr>
                <a:solidFill>
                  <a:schemeClr val="accent2"/>
                </a:solidFill>
              </a:defRPr>
            </a:lvl2pPr>
            <a:lvl3pPr marL="513971" indent="0">
              <a:buNone/>
              <a:defRPr>
                <a:solidFill>
                  <a:schemeClr val="accent2"/>
                </a:solidFill>
              </a:defRPr>
            </a:lvl3pPr>
            <a:lvl4pPr marL="770958" indent="0">
              <a:buNone/>
              <a:defRPr>
                <a:solidFill>
                  <a:schemeClr val="accent2"/>
                </a:solidFill>
              </a:defRPr>
            </a:lvl4pPr>
            <a:lvl5pPr marL="1027942" indent="0">
              <a:buNone/>
              <a:defRPr>
                <a:solidFill>
                  <a:schemeClr val="accent2"/>
                </a:solidFill>
              </a:defRPr>
            </a:lvl5pPr>
          </a:lstStyle>
          <a:p>
            <a:pPr lvl="0"/>
            <a:r>
              <a:rPr lang="en-US" dirty="0"/>
              <a:t>Date</a:t>
            </a:r>
          </a:p>
        </p:txBody>
      </p:sp>
      <p:grpSp>
        <p:nvGrpSpPr>
          <p:cNvPr id="60" name="Pulse"/>
          <p:cNvGrpSpPr/>
          <p:nvPr userDrawn="1"/>
        </p:nvGrpSpPr>
        <p:grpSpPr>
          <a:xfrm>
            <a:off x="1" y="2990161"/>
            <a:ext cx="12200823" cy="3558351"/>
            <a:chOff x="0" y="2990850"/>
            <a:chExt cx="12204700" cy="3559175"/>
          </a:xfrm>
          <a:solidFill>
            <a:schemeClr val="bg1"/>
          </a:solidFill>
        </p:grpSpPr>
        <p:sp>
          <p:nvSpPr>
            <p:cNvPr id="11" name="Freeform 5"/>
            <p:cNvSpPr>
              <a:spLocks/>
            </p:cNvSpPr>
            <p:nvPr userDrawn="1"/>
          </p:nvSpPr>
          <p:spPr bwMode="auto">
            <a:xfrm>
              <a:off x="1820863" y="4627563"/>
              <a:ext cx="260350" cy="439738"/>
            </a:xfrm>
            <a:custGeom>
              <a:avLst/>
              <a:gdLst>
                <a:gd name="T0" fmla="*/ 41 w 82"/>
                <a:gd name="T1" fmla="*/ 138 h 138"/>
                <a:gd name="T2" fmla="*/ 41 w 82"/>
                <a:gd name="T3" fmla="*/ 138 h 138"/>
                <a:gd name="T4" fmla="*/ 0 w 82"/>
                <a:gd name="T5" fmla="*/ 96 h 138"/>
                <a:gd name="T6" fmla="*/ 0 w 82"/>
                <a:gd name="T7" fmla="*/ 41 h 138"/>
                <a:gd name="T8" fmla="*/ 41 w 82"/>
                <a:gd name="T9" fmla="*/ 0 h 138"/>
                <a:gd name="T10" fmla="*/ 82 w 82"/>
                <a:gd name="T11" fmla="*/ 41 h 138"/>
                <a:gd name="T12" fmla="*/ 82 w 82"/>
                <a:gd name="T13" fmla="*/ 96 h 138"/>
                <a:gd name="T14" fmla="*/ 41 w 82"/>
                <a:gd name="T15" fmla="*/ 138 h 13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138">
                  <a:moveTo>
                    <a:pt x="41" y="138"/>
                  </a:moveTo>
                  <a:cubicBezTo>
                    <a:pt x="41" y="138"/>
                    <a:pt x="41" y="138"/>
                    <a:pt x="41" y="138"/>
                  </a:cubicBezTo>
                  <a:cubicBezTo>
                    <a:pt x="19" y="138"/>
                    <a:pt x="0" y="119"/>
                    <a:pt x="0" y="96"/>
                  </a:cubicBezTo>
                  <a:cubicBezTo>
                    <a:pt x="0" y="41"/>
                    <a:pt x="0" y="41"/>
                    <a:pt x="0" y="41"/>
                  </a:cubicBezTo>
                  <a:cubicBezTo>
                    <a:pt x="0" y="19"/>
                    <a:pt x="19" y="0"/>
                    <a:pt x="41" y="0"/>
                  </a:cubicBezTo>
                  <a:cubicBezTo>
                    <a:pt x="64" y="0"/>
                    <a:pt x="82" y="19"/>
                    <a:pt x="82" y="41"/>
                  </a:cubicBezTo>
                  <a:cubicBezTo>
                    <a:pt x="82" y="96"/>
                    <a:pt x="82" y="96"/>
                    <a:pt x="82" y="96"/>
                  </a:cubicBezTo>
                  <a:cubicBezTo>
                    <a:pt x="82" y="119"/>
                    <a:pt x="64" y="138"/>
                    <a:pt x="41" y="13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905" fontAlgn="auto">
                <a:spcBef>
                  <a:spcPts val="0"/>
                </a:spcBef>
                <a:spcAft>
                  <a:spcPts val="0"/>
                </a:spcAft>
              </a:pPr>
              <a:endParaRPr lang="en-GB" sz="2098" dirty="0">
                <a:solidFill>
                  <a:prstClr val="black"/>
                </a:solidFill>
                <a:latin typeface="Arial"/>
                <a:cs typeface="+mn-cs"/>
              </a:endParaRPr>
            </a:p>
          </p:txBody>
        </p:sp>
        <p:sp>
          <p:nvSpPr>
            <p:cNvPr id="12" name="Freeform 6"/>
            <p:cNvSpPr>
              <a:spLocks/>
            </p:cNvSpPr>
            <p:nvPr userDrawn="1"/>
          </p:nvSpPr>
          <p:spPr bwMode="auto">
            <a:xfrm>
              <a:off x="1211263" y="4605338"/>
              <a:ext cx="434975" cy="1092200"/>
            </a:xfrm>
            <a:custGeom>
              <a:avLst/>
              <a:gdLst>
                <a:gd name="T0" fmla="*/ 69 w 137"/>
                <a:gd name="T1" fmla="*/ 343 h 343"/>
                <a:gd name="T2" fmla="*/ 69 w 137"/>
                <a:gd name="T3" fmla="*/ 343 h 343"/>
                <a:gd name="T4" fmla="*/ 0 w 137"/>
                <a:gd name="T5" fmla="*/ 275 h 343"/>
                <a:gd name="T6" fmla="*/ 0 w 137"/>
                <a:gd name="T7" fmla="*/ 69 h 343"/>
                <a:gd name="T8" fmla="*/ 69 w 137"/>
                <a:gd name="T9" fmla="*/ 0 h 343"/>
                <a:gd name="T10" fmla="*/ 137 w 137"/>
                <a:gd name="T11" fmla="*/ 69 h 343"/>
                <a:gd name="T12" fmla="*/ 137 w 137"/>
                <a:gd name="T13" fmla="*/ 275 h 343"/>
                <a:gd name="T14" fmla="*/ 69 w 137"/>
                <a:gd name="T15" fmla="*/ 343 h 3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7" h="343">
                  <a:moveTo>
                    <a:pt x="69" y="343"/>
                  </a:moveTo>
                  <a:cubicBezTo>
                    <a:pt x="69" y="343"/>
                    <a:pt x="69" y="343"/>
                    <a:pt x="69" y="343"/>
                  </a:cubicBezTo>
                  <a:cubicBezTo>
                    <a:pt x="31" y="343"/>
                    <a:pt x="0" y="313"/>
                    <a:pt x="0" y="275"/>
                  </a:cubicBezTo>
                  <a:cubicBezTo>
                    <a:pt x="0" y="69"/>
                    <a:pt x="0" y="69"/>
                    <a:pt x="0" y="69"/>
                  </a:cubicBezTo>
                  <a:cubicBezTo>
                    <a:pt x="0" y="31"/>
                    <a:pt x="31" y="0"/>
                    <a:pt x="69" y="0"/>
                  </a:cubicBezTo>
                  <a:cubicBezTo>
                    <a:pt x="106" y="0"/>
                    <a:pt x="137" y="31"/>
                    <a:pt x="137" y="69"/>
                  </a:cubicBezTo>
                  <a:cubicBezTo>
                    <a:pt x="137" y="275"/>
                    <a:pt x="137" y="275"/>
                    <a:pt x="137" y="275"/>
                  </a:cubicBezTo>
                  <a:cubicBezTo>
                    <a:pt x="137" y="313"/>
                    <a:pt x="106" y="343"/>
                    <a:pt x="69" y="34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905" fontAlgn="auto">
                <a:spcBef>
                  <a:spcPts val="0"/>
                </a:spcBef>
                <a:spcAft>
                  <a:spcPts val="0"/>
                </a:spcAft>
              </a:pPr>
              <a:endParaRPr lang="en-GB" sz="2098" dirty="0">
                <a:solidFill>
                  <a:prstClr val="black"/>
                </a:solidFill>
                <a:latin typeface="Arial"/>
                <a:cs typeface="+mn-cs"/>
              </a:endParaRPr>
            </a:p>
          </p:txBody>
        </p:sp>
        <p:sp>
          <p:nvSpPr>
            <p:cNvPr id="14" name="Freeform 7"/>
            <p:cNvSpPr>
              <a:spLocks/>
            </p:cNvSpPr>
            <p:nvPr userDrawn="1"/>
          </p:nvSpPr>
          <p:spPr bwMode="auto">
            <a:xfrm>
              <a:off x="447675" y="4105275"/>
              <a:ext cx="544513" cy="2444750"/>
            </a:xfrm>
            <a:custGeom>
              <a:avLst/>
              <a:gdLst>
                <a:gd name="T0" fmla="*/ 86 w 171"/>
                <a:gd name="T1" fmla="*/ 768 h 768"/>
                <a:gd name="T2" fmla="*/ 86 w 171"/>
                <a:gd name="T3" fmla="*/ 768 h 768"/>
                <a:gd name="T4" fmla="*/ 0 w 171"/>
                <a:gd name="T5" fmla="*/ 682 h 768"/>
                <a:gd name="T6" fmla="*/ 0 w 171"/>
                <a:gd name="T7" fmla="*/ 85 h 768"/>
                <a:gd name="T8" fmla="*/ 86 w 171"/>
                <a:gd name="T9" fmla="*/ 0 h 768"/>
                <a:gd name="T10" fmla="*/ 171 w 171"/>
                <a:gd name="T11" fmla="*/ 85 h 768"/>
                <a:gd name="T12" fmla="*/ 171 w 171"/>
                <a:gd name="T13" fmla="*/ 682 h 768"/>
                <a:gd name="T14" fmla="*/ 86 w 171"/>
                <a:gd name="T15" fmla="*/ 768 h 76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1" h="768">
                  <a:moveTo>
                    <a:pt x="86" y="768"/>
                  </a:moveTo>
                  <a:cubicBezTo>
                    <a:pt x="86" y="768"/>
                    <a:pt x="86" y="768"/>
                    <a:pt x="86" y="768"/>
                  </a:cubicBezTo>
                  <a:cubicBezTo>
                    <a:pt x="38" y="768"/>
                    <a:pt x="0" y="730"/>
                    <a:pt x="0" y="682"/>
                  </a:cubicBezTo>
                  <a:cubicBezTo>
                    <a:pt x="0" y="85"/>
                    <a:pt x="0" y="85"/>
                    <a:pt x="0" y="85"/>
                  </a:cubicBezTo>
                  <a:cubicBezTo>
                    <a:pt x="0" y="38"/>
                    <a:pt x="38" y="0"/>
                    <a:pt x="86" y="0"/>
                  </a:cubicBezTo>
                  <a:cubicBezTo>
                    <a:pt x="133" y="0"/>
                    <a:pt x="171" y="38"/>
                    <a:pt x="171" y="85"/>
                  </a:cubicBezTo>
                  <a:cubicBezTo>
                    <a:pt x="171" y="682"/>
                    <a:pt x="171" y="682"/>
                    <a:pt x="171" y="682"/>
                  </a:cubicBezTo>
                  <a:cubicBezTo>
                    <a:pt x="171" y="730"/>
                    <a:pt x="133" y="768"/>
                    <a:pt x="86" y="76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905" fontAlgn="auto">
                <a:spcBef>
                  <a:spcPts val="0"/>
                </a:spcBef>
                <a:spcAft>
                  <a:spcPts val="0"/>
                </a:spcAft>
              </a:pPr>
              <a:endParaRPr lang="en-GB" sz="2098" dirty="0">
                <a:solidFill>
                  <a:prstClr val="black"/>
                </a:solidFill>
                <a:latin typeface="Arial"/>
                <a:cs typeface="+mn-cs"/>
              </a:endParaRPr>
            </a:p>
          </p:txBody>
        </p:sp>
        <p:sp>
          <p:nvSpPr>
            <p:cNvPr id="15" name="Freeform 8"/>
            <p:cNvSpPr>
              <a:spLocks/>
            </p:cNvSpPr>
            <p:nvPr userDrawn="1"/>
          </p:nvSpPr>
          <p:spPr bwMode="auto">
            <a:xfrm>
              <a:off x="10529888" y="3994150"/>
              <a:ext cx="434975" cy="1092200"/>
            </a:xfrm>
            <a:custGeom>
              <a:avLst/>
              <a:gdLst>
                <a:gd name="T0" fmla="*/ 69 w 137"/>
                <a:gd name="T1" fmla="*/ 343 h 343"/>
                <a:gd name="T2" fmla="*/ 69 w 137"/>
                <a:gd name="T3" fmla="*/ 343 h 343"/>
                <a:gd name="T4" fmla="*/ 0 w 137"/>
                <a:gd name="T5" fmla="*/ 275 h 343"/>
                <a:gd name="T6" fmla="*/ 0 w 137"/>
                <a:gd name="T7" fmla="*/ 69 h 343"/>
                <a:gd name="T8" fmla="*/ 69 w 137"/>
                <a:gd name="T9" fmla="*/ 0 h 343"/>
                <a:gd name="T10" fmla="*/ 137 w 137"/>
                <a:gd name="T11" fmla="*/ 69 h 343"/>
                <a:gd name="T12" fmla="*/ 137 w 137"/>
                <a:gd name="T13" fmla="*/ 275 h 343"/>
                <a:gd name="T14" fmla="*/ 69 w 137"/>
                <a:gd name="T15" fmla="*/ 343 h 3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7" h="343">
                  <a:moveTo>
                    <a:pt x="69" y="343"/>
                  </a:moveTo>
                  <a:cubicBezTo>
                    <a:pt x="69" y="343"/>
                    <a:pt x="69" y="343"/>
                    <a:pt x="69" y="343"/>
                  </a:cubicBezTo>
                  <a:cubicBezTo>
                    <a:pt x="31" y="343"/>
                    <a:pt x="0" y="313"/>
                    <a:pt x="0" y="275"/>
                  </a:cubicBezTo>
                  <a:cubicBezTo>
                    <a:pt x="0" y="69"/>
                    <a:pt x="0" y="69"/>
                    <a:pt x="0" y="69"/>
                  </a:cubicBezTo>
                  <a:cubicBezTo>
                    <a:pt x="0" y="31"/>
                    <a:pt x="31" y="0"/>
                    <a:pt x="69" y="0"/>
                  </a:cubicBezTo>
                  <a:cubicBezTo>
                    <a:pt x="107" y="0"/>
                    <a:pt x="137" y="31"/>
                    <a:pt x="137" y="69"/>
                  </a:cubicBezTo>
                  <a:cubicBezTo>
                    <a:pt x="137" y="275"/>
                    <a:pt x="137" y="275"/>
                    <a:pt x="137" y="275"/>
                  </a:cubicBezTo>
                  <a:cubicBezTo>
                    <a:pt x="137" y="313"/>
                    <a:pt x="107" y="343"/>
                    <a:pt x="69" y="34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905" fontAlgn="auto">
                <a:spcBef>
                  <a:spcPts val="0"/>
                </a:spcBef>
                <a:spcAft>
                  <a:spcPts val="0"/>
                </a:spcAft>
              </a:pPr>
              <a:endParaRPr lang="en-GB" sz="2098" dirty="0">
                <a:solidFill>
                  <a:prstClr val="black"/>
                </a:solidFill>
                <a:latin typeface="Arial"/>
                <a:cs typeface="+mn-cs"/>
              </a:endParaRPr>
            </a:p>
          </p:txBody>
        </p:sp>
        <p:sp>
          <p:nvSpPr>
            <p:cNvPr id="16" name="Freeform 9"/>
            <p:cNvSpPr>
              <a:spLocks/>
            </p:cNvSpPr>
            <p:nvPr userDrawn="1"/>
          </p:nvSpPr>
          <p:spPr bwMode="auto">
            <a:xfrm>
              <a:off x="10094913" y="4627563"/>
              <a:ext cx="260350" cy="439738"/>
            </a:xfrm>
            <a:custGeom>
              <a:avLst/>
              <a:gdLst>
                <a:gd name="T0" fmla="*/ 41 w 82"/>
                <a:gd name="T1" fmla="*/ 138 h 138"/>
                <a:gd name="T2" fmla="*/ 41 w 82"/>
                <a:gd name="T3" fmla="*/ 138 h 138"/>
                <a:gd name="T4" fmla="*/ 0 w 82"/>
                <a:gd name="T5" fmla="*/ 96 h 138"/>
                <a:gd name="T6" fmla="*/ 0 w 82"/>
                <a:gd name="T7" fmla="*/ 41 h 138"/>
                <a:gd name="T8" fmla="*/ 41 w 82"/>
                <a:gd name="T9" fmla="*/ 0 h 138"/>
                <a:gd name="T10" fmla="*/ 82 w 82"/>
                <a:gd name="T11" fmla="*/ 41 h 138"/>
                <a:gd name="T12" fmla="*/ 82 w 82"/>
                <a:gd name="T13" fmla="*/ 96 h 138"/>
                <a:gd name="T14" fmla="*/ 41 w 82"/>
                <a:gd name="T15" fmla="*/ 138 h 13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138">
                  <a:moveTo>
                    <a:pt x="41" y="138"/>
                  </a:moveTo>
                  <a:cubicBezTo>
                    <a:pt x="41" y="138"/>
                    <a:pt x="41" y="138"/>
                    <a:pt x="41" y="138"/>
                  </a:cubicBezTo>
                  <a:cubicBezTo>
                    <a:pt x="18" y="138"/>
                    <a:pt x="0" y="119"/>
                    <a:pt x="0" y="96"/>
                  </a:cubicBezTo>
                  <a:cubicBezTo>
                    <a:pt x="0" y="41"/>
                    <a:pt x="0" y="41"/>
                    <a:pt x="0" y="41"/>
                  </a:cubicBezTo>
                  <a:cubicBezTo>
                    <a:pt x="0" y="19"/>
                    <a:pt x="18" y="0"/>
                    <a:pt x="41" y="0"/>
                  </a:cubicBezTo>
                  <a:cubicBezTo>
                    <a:pt x="63" y="0"/>
                    <a:pt x="82" y="19"/>
                    <a:pt x="82" y="41"/>
                  </a:cubicBezTo>
                  <a:cubicBezTo>
                    <a:pt x="82" y="96"/>
                    <a:pt x="82" y="96"/>
                    <a:pt x="82" y="96"/>
                  </a:cubicBezTo>
                  <a:cubicBezTo>
                    <a:pt x="82" y="119"/>
                    <a:pt x="63" y="138"/>
                    <a:pt x="41" y="13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905" fontAlgn="auto">
                <a:spcBef>
                  <a:spcPts val="0"/>
                </a:spcBef>
                <a:spcAft>
                  <a:spcPts val="0"/>
                </a:spcAft>
              </a:pPr>
              <a:endParaRPr lang="en-GB" sz="2098" dirty="0">
                <a:solidFill>
                  <a:prstClr val="black"/>
                </a:solidFill>
                <a:latin typeface="Arial"/>
                <a:cs typeface="+mn-cs"/>
              </a:endParaRPr>
            </a:p>
          </p:txBody>
        </p:sp>
        <p:sp>
          <p:nvSpPr>
            <p:cNvPr id="17" name="Freeform 10"/>
            <p:cNvSpPr>
              <a:spLocks/>
            </p:cNvSpPr>
            <p:nvPr userDrawn="1"/>
          </p:nvSpPr>
          <p:spPr bwMode="auto">
            <a:xfrm>
              <a:off x="11183938" y="3144838"/>
              <a:ext cx="544513" cy="2444750"/>
            </a:xfrm>
            <a:custGeom>
              <a:avLst/>
              <a:gdLst>
                <a:gd name="T0" fmla="*/ 86 w 171"/>
                <a:gd name="T1" fmla="*/ 768 h 768"/>
                <a:gd name="T2" fmla="*/ 86 w 171"/>
                <a:gd name="T3" fmla="*/ 768 h 768"/>
                <a:gd name="T4" fmla="*/ 0 w 171"/>
                <a:gd name="T5" fmla="*/ 682 h 768"/>
                <a:gd name="T6" fmla="*/ 0 w 171"/>
                <a:gd name="T7" fmla="*/ 85 h 768"/>
                <a:gd name="T8" fmla="*/ 86 w 171"/>
                <a:gd name="T9" fmla="*/ 0 h 768"/>
                <a:gd name="T10" fmla="*/ 171 w 171"/>
                <a:gd name="T11" fmla="*/ 85 h 768"/>
                <a:gd name="T12" fmla="*/ 171 w 171"/>
                <a:gd name="T13" fmla="*/ 682 h 768"/>
                <a:gd name="T14" fmla="*/ 86 w 171"/>
                <a:gd name="T15" fmla="*/ 768 h 76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1" h="768">
                  <a:moveTo>
                    <a:pt x="86" y="768"/>
                  </a:moveTo>
                  <a:cubicBezTo>
                    <a:pt x="86" y="768"/>
                    <a:pt x="86" y="768"/>
                    <a:pt x="86" y="768"/>
                  </a:cubicBezTo>
                  <a:cubicBezTo>
                    <a:pt x="38" y="768"/>
                    <a:pt x="0" y="730"/>
                    <a:pt x="0" y="682"/>
                  </a:cubicBezTo>
                  <a:cubicBezTo>
                    <a:pt x="0" y="85"/>
                    <a:pt x="0" y="85"/>
                    <a:pt x="0" y="85"/>
                  </a:cubicBezTo>
                  <a:cubicBezTo>
                    <a:pt x="0" y="38"/>
                    <a:pt x="38" y="0"/>
                    <a:pt x="86" y="0"/>
                  </a:cubicBezTo>
                  <a:cubicBezTo>
                    <a:pt x="133" y="0"/>
                    <a:pt x="171" y="38"/>
                    <a:pt x="171" y="85"/>
                  </a:cubicBezTo>
                  <a:cubicBezTo>
                    <a:pt x="171" y="682"/>
                    <a:pt x="171" y="682"/>
                    <a:pt x="171" y="682"/>
                  </a:cubicBezTo>
                  <a:cubicBezTo>
                    <a:pt x="171" y="730"/>
                    <a:pt x="133" y="768"/>
                    <a:pt x="86" y="76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905" fontAlgn="auto">
                <a:spcBef>
                  <a:spcPts val="0"/>
                </a:spcBef>
                <a:spcAft>
                  <a:spcPts val="0"/>
                </a:spcAft>
              </a:pPr>
              <a:endParaRPr lang="en-GB" sz="2098" dirty="0">
                <a:solidFill>
                  <a:prstClr val="black"/>
                </a:solidFill>
                <a:latin typeface="Arial"/>
                <a:cs typeface="+mn-cs"/>
              </a:endParaRPr>
            </a:p>
          </p:txBody>
        </p:sp>
        <p:sp>
          <p:nvSpPr>
            <p:cNvPr id="18" name="Freeform 11"/>
            <p:cNvSpPr>
              <a:spLocks noEditPoints="1"/>
            </p:cNvSpPr>
            <p:nvPr userDrawn="1"/>
          </p:nvSpPr>
          <p:spPr bwMode="auto">
            <a:xfrm>
              <a:off x="7742238" y="4083050"/>
              <a:ext cx="434975" cy="1092200"/>
            </a:xfrm>
            <a:custGeom>
              <a:avLst/>
              <a:gdLst>
                <a:gd name="T0" fmla="*/ 69 w 137"/>
                <a:gd name="T1" fmla="*/ 13 h 343"/>
                <a:gd name="T2" fmla="*/ 124 w 137"/>
                <a:gd name="T3" fmla="*/ 68 h 343"/>
                <a:gd name="T4" fmla="*/ 124 w 137"/>
                <a:gd name="T5" fmla="*/ 274 h 343"/>
                <a:gd name="T6" fmla="*/ 69 w 137"/>
                <a:gd name="T7" fmla="*/ 329 h 343"/>
                <a:gd name="T8" fmla="*/ 14 w 137"/>
                <a:gd name="T9" fmla="*/ 274 h 343"/>
                <a:gd name="T10" fmla="*/ 14 w 137"/>
                <a:gd name="T11" fmla="*/ 68 h 343"/>
                <a:gd name="T12" fmla="*/ 69 w 137"/>
                <a:gd name="T13" fmla="*/ 13 h 343"/>
                <a:gd name="T14" fmla="*/ 69 w 137"/>
                <a:gd name="T15" fmla="*/ 0 h 343"/>
                <a:gd name="T16" fmla="*/ 69 w 137"/>
                <a:gd name="T17" fmla="*/ 0 h 343"/>
                <a:gd name="T18" fmla="*/ 0 w 137"/>
                <a:gd name="T19" fmla="*/ 68 h 343"/>
                <a:gd name="T20" fmla="*/ 0 w 137"/>
                <a:gd name="T21" fmla="*/ 274 h 343"/>
                <a:gd name="T22" fmla="*/ 69 w 137"/>
                <a:gd name="T23" fmla="*/ 343 h 343"/>
                <a:gd name="T24" fmla="*/ 137 w 137"/>
                <a:gd name="T25" fmla="*/ 274 h 343"/>
                <a:gd name="T26" fmla="*/ 137 w 137"/>
                <a:gd name="T27" fmla="*/ 68 h 343"/>
                <a:gd name="T28" fmla="*/ 69 w 137"/>
                <a:gd name="T29" fmla="*/ 0 h 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7" h="343">
                  <a:moveTo>
                    <a:pt x="69" y="13"/>
                  </a:moveTo>
                  <a:cubicBezTo>
                    <a:pt x="99" y="13"/>
                    <a:pt x="124" y="38"/>
                    <a:pt x="124" y="68"/>
                  </a:cubicBezTo>
                  <a:cubicBezTo>
                    <a:pt x="124" y="274"/>
                    <a:pt x="124" y="274"/>
                    <a:pt x="124" y="274"/>
                  </a:cubicBezTo>
                  <a:cubicBezTo>
                    <a:pt x="124" y="304"/>
                    <a:pt x="99" y="329"/>
                    <a:pt x="69" y="329"/>
                  </a:cubicBezTo>
                  <a:cubicBezTo>
                    <a:pt x="39" y="329"/>
                    <a:pt x="14" y="304"/>
                    <a:pt x="14" y="274"/>
                  </a:cubicBezTo>
                  <a:cubicBezTo>
                    <a:pt x="14" y="68"/>
                    <a:pt x="14" y="68"/>
                    <a:pt x="14" y="68"/>
                  </a:cubicBezTo>
                  <a:cubicBezTo>
                    <a:pt x="14" y="38"/>
                    <a:pt x="39" y="13"/>
                    <a:pt x="69" y="13"/>
                  </a:cubicBezTo>
                  <a:moveTo>
                    <a:pt x="69" y="0"/>
                  </a:moveTo>
                  <a:cubicBezTo>
                    <a:pt x="69" y="0"/>
                    <a:pt x="69" y="0"/>
                    <a:pt x="69" y="0"/>
                  </a:cubicBezTo>
                  <a:cubicBezTo>
                    <a:pt x="31" y="0"/>
                    <a:pt x="0" y="30"/>
                    <a:pt x="0" y="68"/>
                  </a:cubicBezTo>
                  <a:cubicBezTo>
                    <a:pt x="0" y="274"/>
                    <a:pt x="0" y="274"/>
                    <a:pt x="0" y="274"/>
                  </a:cubicBezTo>
                  <a:cubicBezTo>
                    <a:pt x="0" y="312"/>
                    <a:pt x="31" y="343"/>
                    <a:pt x="69" y="343"/>
                  </a:cubicBezTo>
                  <a:cubicBezTo>
                    <a:pt x="107" y="343"/>
                    <a:pt x="137" y="312"/>
                    <a:pt x="137" y="274"/>
                  </a:cubicBezTo>
                  <a:cubicBezTo>
                    <a:pt x="137" y="68"/>
                    <a:pt x="137" y="68"/>
                    <a:pt x="137" y="68"/>
                  </a:cubicBezTo>
                  <a:cubicBezTo>
                    <a:pt x="137" y="30"/>
                    <a:pt x="107" y="0"/>
                    <a:pt x="6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905" fontAlgn="auto">
                <a:spcBef>
                  <a:spcPts val="0"/>
                </a:spcBef>
                <a:spcAft>
                  <a:spcPts val="0"/>
                </a:spcAft>
              </a:pPr>
              <a:endParaRPr lang="en-GB" sz="2098" dirty="0">
                <a:solidFill>
                  <a:prstClr val="black"/>
                </a:solidFill>
                <a:latin typeface="Arial"/>
                <a:cs typeface="+mn-cs"/>
              </a:endParaRPr>
            </a:p>
          </p:txBody>
        </p:sp>
        <p:sp>
          <p:nvSpPr>
            <p:cNvPr id="19" name="Freeform 12"/>
            <p:cNvSpPr>
              <a:spLocks/>
            </p:cNvSpPr>
            <p:nvPr userDrawn="1"/>
          </p:nvSpPr>
          <p:spPr bwMode="auto">
            <a:xfrm>
              <a:off x="9480550" y="4605338"/>
              <a:ext cx="439738" cy="1092200"/>
            </a:xfrm>
            <a:custGeom>
              <a:avLst/>
              <a:gdLst>
                <a:gd name="T0" fmla="*/ 69 w 138"/>
                <a:gd name="T1" fmla="*/ 343 h 343"/>
                <a:gd name="T2" fmla="*/ 69 w 138"/>
                <a:gd name="T3" fmla="*/ 343 h 343"/>
                <a:gd name="T4" fmla="*/ 0 w 138"/>
                <a:gd name="T5" fmla="*/ 275 h 343"/>
                <a:gd name="T6" fmla="*/ 0 w 138"/>
                <a:gd name="T7" fmla="*/ 69 h 343"/>
                <a:gd name="T8" fmla="*/ 69 w 138"/>
                <a:gd name="T9" fmla="*/ 0 h 343"/>
                <a:gd name="T10" fmla="*/ 138 w 138"/>
                <a:gd name="T11" fmla="*/ 69 h 343"/>
                <a:gd name="T12" fmla="*/ 138 w 138"/>
                <a:gd name="T13" fmla="*/ 275 h 343"/>
                <a:gd name="T14" fmla="*/ 69 w 138"/>
                <a:gd name="T15" fmla="*/ 343 h 3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8" h="343">
                  <a:moveTo>
                    <a:pt x="69" y="343"/>
                  </a:moveTo>
                  <a:cubicBezTo>
                    <a:pt x="69" y="343"/>
                    <a:pt x="69" y="343"/>
                    <a:pt x="69" y="343"/>
                  </a:cubicBezTo>
                  <a:cubicBezTo>
                    <a:pt x="31" y="343"/>
                    <a:pt x="0" y="313"/>
                    <a:pt x="0" y="275"/>
                  </a:cubicBezTo>
                  <a:cubicBezTo>
                    <a:pt x="0" y="69"/>
                    <a:pt x="0" y="69"/>
                    <a:pt x="0" y="69"/>
                  </a:cubicBezTo>
                  <a:cubicBezTo>
                    <a:pt x="0" y="31"/>
                    <a:pt x="31" y="0"/>
                    <a:pt x="69" y="0"/>
                  </a:cubicBezTo>
                  <a:cubicBezTo>
                    <a:pt x="107" y="0"/>
                    <a:pt x="138" y="31"/>
                    <a:pt x="138" y="69"/>
                  </a:cubicBezTo>
                  <a:cubicBezTo>
                    <a:pt x="138" y="275"/>
                    <a:pt x="138" y="275"/>
                    <a:pt x="138" y="275"/>
                  </a:cubicBezTo>
                  <a:cubicBezTo>
                    <a:pt x="138" y="313"/>
                    <a:pt x="107" y="343"/>
                    <a:pt x="69" y="34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905" fontAlgn="auto">
                <a:spcBef>
                  <a:spcPts val="0"/>
                </a:spcBef>
                <a:spcAft>
                  <a:spcPts val="0"/>
                </a:spcAft>
              </a:pPr>
              <a:endParaRPr lang="en-GB" sz="2098" dirty="0">
                <a:solidFill>
                  <a:prstClr val="black"/>
                </a:solidFill>
                <a:latin typeface="Arial"/>
                <a:cs typeface="+mn-cs"/>
              </a:endParaRPr>
            </a:p>
          </p:txBody>
        </p:sp>
        <p:sp>
          <p:nvSpPr>
            <p:cNvPr id="46" name="Freeform 13"/>
            <p:cNvSpPr>
              <a:spLocks noEditPoints="1"/>
            </p:cNvSpPr>
            <p:nvPr userDrawn="1"/>
          </p:nvSpPr>
          <p:spPr bwMode="auto">
            <a:xfrm>
              <a:off x="8397875" y="3230563"/>
              <a:ext cx="546100" cy="2447925"/>
            </a:xfrm>
            <a:custGeom>
              <a:avLst/>
              <a:gdLst>
                <a:gd name="T0" fmla="*/ 86 w 172"/>
                <a:gd name="T1" fmla="*/ 14 h 769"/>
                <a:gd name="T2" fmla="*/ 158 w 172"/>
                <a:gd name="T3" fmla="*/ 86 h 769"/>
                <a:gd name="T4" fmla="*/ 158 w 172"/>
                <a:gd name="T5" fmla="*/ 683 h 769"/>
                <a:gd name="T6" fmla="*/ 86 w 172"/>
                <a:gd name="T7" fmla="*/ 755 h 769"/>
                <a:gd name="T8" fmla="*/ 14 w 172"/>
                <a:gd name="T9" fmla="*/ 683 h 769"/>
                <a:gd name="T10" fmla="*/ 14 w 172"/>
                <a:gd name="T11" fmla="*/ 86 h 769"/>
                <a:gd name="T12" fmla="*/ 86 w 172"/>
                <a:gd name="T13" fmla="*/ 14 h 769"/>
                <a:gd name="T14" fmla="*/ 86 w 172"/>
                <a:gd name="T15" fmla="*/ 0 h 769"/>
                <a:gd name="T16" fmla="*/ 0 w 172"/>
                <a:gd name="T17" fmla="*/ 86 h 769"/>
                <a:gd name="T18" fmla="*/ 0 w 172"/>
                <a:gd name="T19" fmla="*/ 683 h 769"/>
                <a:gd name="T20" fmla="*/ 86 w 172"/>
                <a:gd name="T21" fmla="*/ 769 h 769"/>
                <a:gd name="T22" fmla="*/ 172 w 172"/>
                <a:gd name="T23" fmla="*/ 683 h 769"/>
                <a:gd name="T24" fmla="*/ 172 w 172"/>
                <a:gd name="T25" fmla="*/ 86 h 769"/>
                <a:gd name="T26" fmla="*/ 86 w 172"/>
                <a:gd name="T27" fmla="*/ 0 h 7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2" h="769">
                  <a:moveTo>
                    <a:pt x="86" y="14"/>
                  </a:moveTo>
                  <a:cubicBezTo>
                    <a:pt x="126" y="14"/>
                    <a:pt x="158" y="46"/>
                    <a:pt x="158" y="86"/>
                  </a:cubicBezTo>
                  <a:cubicBezTo>
                    <a:pt x="158" y="683"/>
                    <a:pt x="158" y="683"/>
                    <a:pt x="158" y="683"/>
                  </a:cubicBezTo>
                  <a:cubicBezTo>
                    <a:pt x="158" y="723"/>
                    <a:pt x="126" y="755"/>
                    <a:pt x="86" y="755"/>
                  </a:cubicBezTo>
                  <a:cubicBezTo>
                    <a:pt x="46" y="755"/>
                    <a:pt x="14" y="723"/>
                    <a:pt x="14" y="683"/>
                  </a:cubicBezTo>
                  <a:cubicBezTo>
                    <a:pt x="14" y="86"/>
                    <a:pt x="14" y="86"/>
                    <a:pt x="14" y="86"/>
                  </a:cubicBezTo>
                  <a:cubicBezTo>
                    <a:pt x="14" y="46"/>
                    <a:pt x="46" y="14"/>
                    <a:pt x="86" y="14"/>
                  </a:cubicBezTo>
                  <a:moveTo>
                    <a:pt x="86" y="0"/>
                  </a:moveTo>
                  <a:cubicBezTo>
                    <a:pt x="38" y="0"/>
                    <a:pt x="0" y="39"/>
                    <a:pt x="0" y="86"/>
                  </a:cubicBezTo>
                  <a:cubicBezTo>
                    <a:pt x="0" y="683"/>
                    <a:pt x="0" y="683"/>
                    <a:pt x="0" y="683"/>
                  </a:cubicBezTo>
                  <a:cubicBezTo>
                    <a:pt x="0" y="730"/>
                    <a:pt x="38" y="769"/>
                    <a:pt x="86" y="769"/>
                  </a:cubicBezTo>
                  <a:cubicBezTo>
                    <a:pt x="133" y="769"/>
                    <a:pt x="172" y="730"/>
                    <a:pt x="172" y="683"/>
                  </a:cubicBezTo>
                  <a:cubicBezTo>
                    <a:pt x="172" y="86"/>
                    <a:pt x="172" y="86"/>
                    <a:pt x="172" y="86"/>
                  </a:cubicBezTo>
                  <a:cubicBezTo>
                    <a:pt x="172" y="39"/>
                    <a:pt x="133" y="0"/>
                    <a:pt x="8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905" fontAlgn="auto">
                <a:spcBef>
                  <a:spcPts val="0"/>
                </a:spcBef>
                <a:spcAft>
                  <a:spcPts val="0"/>
                </a:spcAft>
              </a:pPr>
              <a:endParaRPr lang="en-GB" sz="2098" dirty="0">
                <a:solidFill>
                  <a:prstClr val="black"/>
                </a:solidFill>
                <a:latin typeface="Arial"/>
                <a:cs typeface="+mn-cs"/>
              </a:endParaRPr>
            </a:p>
          </p:txBody>
        </p:sp>
        <p:sp>
          <p:nvSpPr>
            <p:cNvPr id="47" name="Freeform 14"/>
            <p:cNvSpPr>
              <a:spLocks noEditPoints="1"/>
            </p:cNvSpPr>
            <p:nvPr userDrawn="1"/>
          </p:nvSpPr>
          <p:spPr bwMode="auto">
            <a:xfrm>
              <a:off x="1951038" y="4083050"/>
              <a:ext cx="439738" cy="1092200"/>
            </a:xfrm>
            <a:custGeom>
              <a:avLst/>
              <a:gdLst>
                <a:gd name="T0" fmla="*/ 69 w 138"/>
                <a:gd name="T1" fmla="*/ 13 h 343"/>
                <a:gd name="T2" fmla="*/ 124 w 138"/>
                <a:gd name="T3" fmla="*/ 68 h 343"/>
                <a:gd name="T4" fmla="*/ 124 w 138"/>
                <a:gd name="T5" fmla="*/ 274 h 343"/>
                <a:gd name="T6" fmla="*/ 69 w 138"/>
                <a:gd name="T7" fmla="*/ 329 h 343"/>
                <a:gd name="T8" fmla="*/ 14 w 138"/>
                <a:gd name="T9" fmla="*/ 274 h 343"/>
                <a:gd name="T10" fmla="*/ 14 w 138"/>
                <a:gd name="T11" fmla="*/ 68 h 343"/>
                <a:gd name="T12" fmla="*/ 69 w 138"/>
                <a:gd name="T13" fmla="*/ 13 h 343"/>
                <a:gd name="T14" fmla="*/ 69 w 138"/>
                <a:gd name="T15" fmla="*/ 0 h 343"/>
                <a:gd name="T16" fmla="*/ 0 w 138"/>
                <a:gd name="T17" fmla="*/ 68 h 343"/>
                <a:gd name="T18" fmla="*/ 0 w 138"/>
                <a:gd name="T19" fmla="*/ 274 h 343"/>
                <a:gd name="T20" fmla="*/ 69 w 138"/>
                <a:gd name="T21" fmla="*/ 343 h 343"/>
                <a:gd name="T22" fmla="*/ 138 w 138"/>
                <a:gd name="T23" fmla="*/ 274 h 343"/>
                <a:gd name="T24" fmla="*/ 138 w 138"/>
                <a:gd name="T25" fmla="*/ 68 h 343"/>
                <a:gd name="T26" fmla="*/ 69 w 138"/>
                <a:gd name="T27" fmla="*/ 0 h 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8" h="343">
                  <a:moveTo>
                    <a:pt x="69" y="13"/>
                  </a:moveTo>
                  <a:cubicBezTo>
                    <a:pt x="99" y="13"/>
                    <a:pt x="124" y="38"/>
                    <a:pt x="124" y="68"/>
                  </a:cubicBezTo>
                  <a:cubicBezTo>
                    <a:pt x="124" y="274"/>
                    <a:pt x="124" y="274"/>
                    <a:pt x="124" y="274"/>
                  </a:cubicBezTo>
                  <a:cubicBezTo>
                    <a:pt x="124" y="304"/>
                    <a:pt x="99" y="329"/>
                    <a:pt x="69" y="329"/>
                  </a:cubicBezTo>
                  <a:cubicBezTo>
                    <a:pt x="39" y="329"/>
                    <a:pt x="14" y="304"/>
                    <a:pt x="14" y="274"/>
                  </a:cubicBezTo>
                  <a:cubicBezTo>
                    <a:pt x="14" y="68"/>
                    <a:pt x="14" y="68"/>
                    <a:pt x="14" y="68"/>
                  </a:cubicBezTo>
                  <a:cubicBezTo>
                    <a:pt x="14" y="38"/>
                    <a:pt x="39" y="13"/>
                    <a:pt x="69" y="13"/>
                  </a:cubicBezTo>
                  <a:moveTo>
                    <a:pt x="69" y="0"/>
                  </a:moveTo>
                  <a:cubicBezTo>
                    <a:pt x="31" y="0"/>
                    <a:pt x="0" y="30"/>
                    <a:pt x="0" y="68"/>
                  </a:cubicBezTo>
                  <a:cubicBezTo>
                    <a:pt x="0" y="274"/>
                    <a:pt x="0" y="274"/>
                    <a:pt x="0" y="274"/>
                  </a:cubicBezTo>
                  <a:cubicBezTo>
                    <a:pt x="0" y="312"/>
                    <a:pt x="31" y="343"/>
                    <a:pt x="69" y="343"/>
                  </a:cubicBezTo>
                  <a:cubicBezTo>
                    <a:pt x="107" y="343"/>
                    <a:pt x="138" y="312"/>
                    <a:pt x="138" y="274"/>
                  </a:cubicBezTo>
                  <a:cubicBezTo>
                    <a:pt x="138" y="68"/>
                    <a:pt x="138" y="68"/>
                    <a:pt x="138" y="68"/>
                  </a:cubicBezTo>
                  <a:cubicBezTo>
                    <a:pt x="138" y="30"/>
                    <a:pt x="107" y="0"/>
                    <a:pt x="6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905" fontAlgn="auto">
                <a:spcBef>
                  <a:spcPts val="0"/>
                </a:spcBef>
                <a:spcAft>
                  <a:spcPts val="0"/>
                </a:spcAft>
              </a:pPr>
              <a:endParaRPr lang="en-GB" sz="2098" dirty="0">
                <a:solidFill>
                  <a:prstClr val="black"/>
                </a:solidFill>
                <a:latin typeface="Arial"/>
                <a:cs typeface="+mn-cs"/>
              </a:endParaRPr>
            </a:p>
          </p:txBody>
        </p:sp>
        <p:sp>
          <p:nvSpPr>
            <p:cNvPr id="48" name="Freeform 15"/>
            <p:cNvSpPr>
              <a:spLocks noEditPoints="1"/>
            </p:cNvSpPr>
            <p:nvPr userDrawn="1"/>
          </p:nvSpPr>
          <p:spPr bwMode="auto">
            <a:xfrm>
              <a:off x="2606675" y="3230563"/>
              <a:ext cx="546100" cy="2447925"/>
            </a:xfrm>
            <a:custGeom>
              <a:avLst/>
              <a:gdLst>
                <a:gd name="T0" fmla="*/ 86 w 172"/>
                <a:gd name="T1" fmla="*/ 14 h 769"/>
                <a:gd name="T2" fmla="*/ 158 w 172"/>
                <a:gd name="T3" fmla="*/ 86 h 769"/>
                <a:gd name="T4" fmla="*/ 158 w 172"/>
                <a:gd name="T5" fmla="*/ 683 h 769"/>
                <a:gd name="T6" fmla="*/ 86 w 172"/>
                <a:gd name="T7" fmla="*/ 755 h 769"/>
                <a:gd name="T8" fmla="*/ 14 w 172"/>
                <a:gd name="T9" fmla="*/ 683 h 769"/>
                <a:gd name="T10" fmla="*/ 14 w 172"/>
                <a:gd name="T11" fmla="*/ 86 h 769"/>
                <a:gd name="T12" fmla="*/ 86 w 172"/>
                <a:gd name="T13" fmla="*/ 14 h 769"/>
                <a:gd name="T14" fmla="*/ 86 w 172"/>
                <a:gd name="T15" fmla="*/ 0 h 769"/>
                <a:gd name="T16" fmla="*/ 0 w 172"/>
                <a:gd name="T17" fmla="*/ 86 h 769"/>
                <a:gd name="T18" fmla="*/ 0 w 172"/>
                <a:gd name="T19" fmla="*/ 683 h 769"/>
                <a:gd name="T20" fmla="*/ 86 w 172"/>
                <a:gd name="T21" fmla="*/ 769 h 769"/>
                <a:gd name="T22" fmla="*/ 172 w 172"/>
                <a:gd name="T23" fmla="*/ 683 h 769"/>
                <a:gd name="T24" fmla="*/ 172 w 172"/>
                <a:gd name="T25" fmla="*/ 86 h 769"/>
                <a:gd name="T26" fmla="*/ 86 w 172"/>
                <a:gd name="T27" fmla="*/ 0 h 7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2" h="769">
                  <a:moveTo>
                    <a:pt x="86" y="14"/>
                  </a:moveTo>
                  <a:cubicBezTo>
                    <a:pt x="126" y="14"/>
                    <a:pt x="158" y="46"/>
                    <a:pt x="158" y="86"/>
                  </a:cubicBezTo>
                  <a:cubicBezTo>
                    <a:pt x="158" y="683"/>
                    <a:pt x="158" y="683"/>
                    <a:pt x="158" y="683"/>
                  </a:cubicBezTo>
                  <a:cubicBezTo>
                    <a:pt x="158" y="723"/>
                    <a:pt x="126" y="755"/>
                    <a:pt x="86" y="755"/>
                  </a:cubicBezTo>
                  <a:cubicBezTo>
                    <a:pt x="46" y="755"/>
                    <a:pt x="14" y="723"/>
                    <a:pt x="14" y="683"/>
                  </a:cubicBezTo>
                  <a:cubicBezTo>
                    <a:pt x="14" y="86"/>
                    <a:pt x="14" y="86"/>
                    <a:pt x="14" y="86"/>
                  </a:cubicBezTo>
                  <a:cubicBezTo>
                    <a:pt x="14" y="46"/>
                    <a:pt x="46" y="14"/>
                    <a:pt x="86" y="14"/>
                  </a:cubicBezTo>
                  <a:moveTo>
                    <a:pt x="86" y="0"/>
                  </a:moveTo>
                  <a:cubicBezTo>
                    <a:pt x="39" y="0"/>
                    <a:pt x="0" y="39"/>
                    <a:pt x="0" y="86"/>
                  </a:cubicBezTo>
                  <a:cubicBezTo>
                    <a:pt x="0" y="683"/>
                    <a:pt x="0" y="683"/>
                    <a:pt x="0" y="683"/>
                  </a:cubicBezTo>
                  <a:cubicBezTo>
                    <a:pt x="0" y="730"/>
                    <a:pt x="39" y="769"/>
                    <a:pt x="86" y="769"/>
                  </a:cubicBezTo>
                  <a:cubicBezTo>
                    <a:pt x="133" y="769"/>
                    <a:pt x="172" y="730"/>
                    <a:pt x="172" y="683"/>
                  </a:cubicBezTo>
                  <a:cubicBezTo>
                    <a:pt x="172" y="86"/>
                    <a:pt x="172" y="86"/>
                    <a:pt x="172" y="86"/>
                  </a:cubicBezTo>
                  <a:cubicBezTo>
                    <a:pt x="172" y="39"/>
                    <a:pt x="133" y="0"/>
                    <a:pt x="8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905" fontAlgn="auto">
                <a:spcBef>
                  <a:spcPts val="0"/>
                </a:spcBef>
                <a:spcAft>
                  <a:spcPts val="0"/>
                </a:spcAft>
              </a:pPr>
              <a:endParaRPr lang="en-GB" sz="2098" dirty="0">
                <a:solidFill>
                  <a:prstClr val="black"/>
                </a:solidFill>
                <a:latin typeface="Arial"/>
                <a:cs typeface="+mn-cs"/>
              </a:endParaRPr>
            </a:p>
          </p:txBody>
        </p:sp>
        <p:sp>
          <p:nvSpPr>
            <p:cNvPr id="49" name="Freeform 16"/>
            <p:cNvSpPr>
              <a:spLocks/>
            </p:cNvSpPr>
            <p:nvPr userDrawn="1"/>
          </p:nvSpPr>
          <p:spPr bwMode="auto">
            <a:xfrm>
              <a:off x="8718550" y="4105275"/>
              <a:ext cx="546100" cy="2444750"/>
            </a:xfrm>
            <a:custGeom>
              <a:avLst/>
              <a:gdLst>
                <a:gd name="T0" fmla="*/ 86 w 172"/>
                <a:gd name="T1" fmla="*/ 768 h 768"/>
                <a:gd name="T2" fmla="*/ 86 w 172"/>
                <a:gd name="T3" fmla="*/ 768 h 768"/>
                <a:gd name="T4" fmla="*/ 0 w 172"/>
                <a:gd name="T5" fmla="*/ 682 h 768"/>
                <a:gd name="T6" fmla="*/ 0 w 172"/>
                <a:gd name="T7" fmla="*/ 85 h 768"/>
                <a:gd name="T8" fmla="*/ 86 w 172"/>
                <a:gd name="T9" fmla="*/ 0 h 768"/>
                <a:gd name="T10" fmla="*/ 172 w 172"/>
                <a:gd name="T11" fmla="*/ 85 h 768"/>
                <a:gd name="T12" fmla="*/ 172 w 172"/>
                <a:gd name="T13" fmla="*/ 682 h 768"/>
                <a:gd name="T14" fmla="*/ 86 w 172"/>
                <a:gd name="T15" fmla="*/ 768 h 76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2" h="768">
                  <a:moveTo>
                    <a:pt x="86" y="768"/>
                  </a:moveTo>
                  <a:cubicBezTo>
                    <a:pt x="86" y="768"/>
                    <a:pt x="86" y="768"/>
                    <a:pt x="86" y="768"/>
                  </a:cubicBezTo>
                  <a:cubicBezTo>
                    <a:pt x="39" y="768"/>
                    <a:pt x="0" y="730"/>
                    <a:pt x="0" y="682"/>
                  </a:cubicBezTo>
                  <a:cubicBezTo>
                    <a:pt x="0" y="85"/>
                    <a:pt x="0" y="85"/>
                    <a:pt x="0" y="85"/>
                  </a:cubicBezTo>
                  <a:cubicBezTo>
                    <a:pt x="0" y="38"/>
                    <a:pt x="39" y="0"/>
                    <a:pt x="86" y="0"/>
                  </a:cubicBezTo>
                  <a:cubicBezTo>
                    <a:pt x="133" y="0"/>
                    <a:pt x="172" y="38"/>
                    <a:pt x="172" y="85"/>
                  </a:cubicBezTo>
                  <a:cubicBezTo>
                    <a:pt x="172" y="682"/>
                    <a:pt x="172" y="682"/>
                    <a:pt x="172" y="682"/>
                  </a:cubicBezTo>
                  <a:cubicBezTo>
                    <a:pt x="172" y="730"/>
                    <a:pt x="133" y="768"/>
                    <a:pt x="86" y="76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905" fontAlgn="auto">
                <a:spcBef>
                  <a:spcPts val="0"/>
                </a:spcBef>
                <a:spcAft>
                  <a:spcPts val="0"/>
                </a:spcAft>
              </a:pPr>
              <a:endParaRPr lang="en-GB" sz="2098" dirty="0">
                <a:solidFill>
                  <a:prstClr val="black"/>
                </a:solidFill>
                <a:latin typeface="Arial"/>
                <a:cs typeface="+mn-cs"/>
              </a:endParaRPr>
            </a:p>
          </p:txBody>
        </p:sp>
        <p:sp>
          <p:nvSpPr>
            <p:cNvPr id="50" name="Freeform 17"/>
            <p:cNvSpPr>
              <a:spLocks noEditPoints="1"/>
            </p:cNvSpPr>
            <p:nvPr userDrawn="1"/>
          </p:nvSpPr>
          <p:spPr bwMode="auto">
            <a:xfrm>
              <a:off x="4465638" y="3841750"/>
              <a:ext cx="438150" cy="1092200"/>
            </a:xfrm>
            <a:custGeom>
              <a:avLst/>
              <a:gdLst>
                <a:gd name="T0" fmla="*/ 69 w 138"/>
                <a:gd name="T1" fmla="*/ 14 h 343"/>
                <a:gd name="T2" fmla="*/ 124 w 138"/>
                <a:gd name="T3" fmla="*/ 69 h 343"/>
                <a:gd name="T4" fmla="*/ 124 w 138"/>
                <a:gd name="T5" fmla="*/ 275 h 343"/>
                <a:gd name="T6" fmla="*/ 69 w 138"/>
                <a:gd name="T7" fmla="*/ 330 h 343"/>
                <a:gd name="T8" fmla="*/ 14 w 138"/>
                <a:gd name="T9" fmla="*/ 275 h 343"/>
                <a:gd name="T10" fmla="*/ 14 w 138"/>
                <a:gd name="T11" fmla="*/ 69 h 343"/>
                <a:gd name="T12" fmla="*/ 69 w 138"/>
                <a:gd name="T13" fmla="*/ 14 h 343"/>
                <a:gd name="T14" fmla="*/ 69 w 138"/>
                <a:gd name="T15" fmla="*/ 0 h 343"/>
                <a:gd name="T16" fmla="*/ 0 w 138"/>
                <a:gd name="T17" fmla="*/ 69 h 343"/>
                <a:gd name="T18" fmla="*/ 0 w 138"/>
                <a:gd name="T19" fmla="*/ 275 h 343"/>
                <a:gd name="T20" fmla="*/ 69 w 138"/>
                <a:gd name="T21" fmla="*/ 343 h 343"/>
                <a:gd name="T22" fmla="*/ 138 w 138"/>
                <a:gd name="T23" fmla="*/ 275 h 343"/>
                <a:gd name="T24" fmla="*/ 138 w 138"/>
                <a:gd name="T25" fmla="*/ 69 h 343"/>
                <a:gd name="T26" fmla="*/ 69 w 138"/>
                <a:gd name="T27" fmla="*/ 0 h 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8" h="343">
                  <a:moveTo>
                    <a:pt x="69" y="14"/>
                  </a:moveTo>
                  <a:cubicBezTo>
                    <a:pt x="99" y="14"/>
                    <a:pt x="124" y="39"/>
                    <a:pt x="124" y="69"/>
                  </a:cubicBezTo>
                  <a:cubicBezTo>
                    <a:pt x="124" y="275"/>
                    <a:pt x="124" y="275"/>
                    <a:pt x="124" y="275"/>
                  </a:cubicBezTo>
                  <a:cubicBezTo>
                    <a:pt x="124" y="305"/>
                    <a:pt x="99" y="330"/>
                    <a:pt x="69" y="330"/>
                  </a:cubicBezTo>
                  <a:cubicBezTo>
                    <a:pt x="39" y="330"/>
                    <a:pt x="14" y="305"/>
                    <a:pt x="14" y="275"/>
                  </a:cubicBezTo>
                  <a:cubicBezTo>
                    <a:pt x="14" y="69"/>
                    <a:pt x="14" y="69"/>
                    <a:pt x="14" y="69"/>
                  </a:cubicBezTo>
                  <a:cubicBezTo>
                    <a:pt x="14" y="39"/>
                    <a:pt x="39" y="14"/>
                    <a:pt x="69" y="14"/>
                  </a:cubicBezTo>
                  <a:moveTo>
                    <a:pt x="69" y="0"/>
                  </a:moveTo>
                  <a:cubicBezTo>
                    <a:pt x="31" y="0"/>
                    <a:pt x="0" y="31"/>
                    <a:pt x="0" y="69"/>
                  </a:cubicBezTo>
                  <a:cubicBezTo>
                    <a:pt x="0" y="275"/>
                    <a:pt x="0" y="275"/>
                    <a:pt x="0" y="275"/>
                  </a:cubicBezTo>
                  <a:cubicBezTo>
                    <a:pt x="0" y="313"/>
                    <a:pt x="31" y="343"/>
                    <a:pt x="69" y="343"/>
                  </a:cubicBezTo>
                  <a:cubicBezTo>
                    <a:pt x="107" y="343"/>
                    <a:pt x="138" y="313"/>
                    <a:pt x="138" y="275"/>
                  </a:cubicBezTo>
                  <a:cubicBezTo>
                    <a:pt x="138" y="69"/>
                    <a:pt x="138" y="69"/>
                    <a:pt x="138" y="69"/>
                  </a:cubicBezTo>
                  <a:cubicBezTo>
                    <a:pt x="138" y="31"/>
                    <a:pt x="107" y="0"/>
                    <a:pt x="6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905" fontAlgn="auto">
                <a:spcBef>
                  <a:spcPts val="0"/>
                </a:spcBef>
                <a:spcAft>
                  <a:spcPts val="0"/>
                </a:spcAft>
              </a:pPr>
              <a:endParaRPr lang="en-GB" sz="2098" dirty="0">
                <a:solidFill>
                  <a:prstClr val="black"/>
                </a:solidFill>
                <a:latin typeface="Arial"/>
                <a:cs typeface="+mn-cs"/>
              </a:endParaRPr>
            </a:p>
          </p:txBody>
        </p:sp>
        <p:sp>
          <p:nvSpPr>
            <p:cNvPr id="51" name="Freeform 18"/>
            <p:cNvSpPr>
              <a:spLocks/>
            </p:cNvSpPr>
            <p:nvPr userDrawn="1"/>
          </p:nvSpPr>
          <p:spPr bwMode="auto">
            <a:xfrm>
              <a:off x="7259638" y="4475163"/>
              <a:ext cx="260350" cy="436563"/>
            </a:xfrm>
            <a:custGeom>
              <a:avLst/>
              <a:gdLst>
                <a:gd name="T0" fmla="*/ 41 w 82"/>
                <a:gd name="T1" fmla="*/ 137 h 137"/>
                <a:gd name="T2" fmla="*/ 41 w 82"/>
                <a:gd name="T3" fmla="*/ 137 h 137"/>
                <a:gd name="T4" fmla="*/ 0 w 82"/>
                <a:gd name="T5" fmla="*/ 96 h 137"/>
                <a:gd name="T6" fmla="*/ 0 w 82"/>
                <a:gd name="T7" fmla="*/ 41 h 137"/>
                <a:gd name="T8" fmla="*/ 41 w 82"/>
                <a:gd name="T9" fmla="*/ 0 h 137"/>
                <a:gd name="T10" fmla="*/ 82 w 82"/>
                <a:gd name="T11" fmla="*/ 41 h 137"/>
                <a:gd name="T12" fmla="*/ 82 w 82"/>
                <a:gd name="T13" fmla="*/ 96 h 137"/>
                <a:gd name="T14" fmla="*/ 41 w 82"/>
                <a:gd name="T15" fmla="*/ 137 h 13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137">
                  <a:moveTo>
                    <a:pt x="41" y="137"/>
                  </a:moveTo>
                  <a:cubicBezTo>
                    <a:pt x="41" y="137"/>
                    <a:pt x="41" y="137"/>
                    <a:pt x="41" y="137"/>
                  </a:cubicBezTo>
                  <a:cubicBezTo>
                    <a:pt x="18" y="137"/>
                    <a:pt x="0" y="119"/>
                    <a:pt x="0" y="96"/>
                  </a:cubicBezTo>
                  <a:cubicBezTo>
                    <a:pt x="0" y="41"/>
                    <a:pt x="0" y="41"/>
                    <a:pt x="0" y="41"/>
                  </a:cubicBezTo>
                  <a:cubicBezTo>
                    <a:pt x="0" y="19"/>
                    <a:pt x="18" y="0"/>
                    <a:pt x="41" y="0"/>
                  </a:cubicBezTo>
                  <a:cubicBezTo>
                    <a:pt x="64" y="0"/>
                    <a:pt x="82" y="19"/>
                    <a:pt x="82" y="41"/>
                  </a:cubicBezTo>
                  <a:cubicBezTo>
                    <a:pt x="82" y="96"/>
                    <a:pt x="82" y="96"/>
                    <a:pt x="82" y="96"/>
                  </a:cubicBezTo>
                  <a:cubicBezTo>
                    <a:pt x="82" y="119"/>
                    <a:pt x="64" y="137"/>
                    <a:pt x="41" y="13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905" fontAlgn="auto">
                <a:spcBef>
                  <a:spcPts val="0"/>
                </a:spcBef>
                <a:spcAft>
                  <a:spcPts val="0"/>
                </a:spcAft>
              </a:pPr>
              <a:endParaRPr lang="en-GB" sz="2098" dirty="0">
                <a:solidFill>
                  <a:prstClr val="black"/>
                </a:solidFill>
                <a:latin typeface="Arial"/>
                <a:cs typeface="+mn-cs"/>
              </a:endParaRPr>
            </a:p>
          </p:txBody>
        </p:sp>
        <p:sp>
          <p:nvSpPr>
            <p:cNvPr id="52" name="Freeform 19"/>
            <p:cNvSpPr>
              <a:spLocks noEditPoints="1"/>
            </p:cNvSpPr>
            <p:nvPr userDrawn="1"/>
          </p:nvSpPr>
          <p:spPr bwMode="auto">
            <a:xfrm>
              <a:off x="4030663" y="4475163"/>
              <a:ext cx="260350" cy="436563"/>
            </a:xfrm>
            <a:custGeom>
              <a:avLst/>
              <a:gdLst>
                <a:gd name="T0" fmla="*/ 41 w 82"/>
                <a:gd name="T1" fmla="*/ 14 h 137"/>
                <a:gd name="T2" fmla="*/ 69 w 82"/>
                <a:gd name="T3" fmla="*/ 41 h 137"/>
                <a:gd name="T4" fmla="*/ 69 w 82"/>
                <a:gd name="T5" fmla="*/ 96 h 137"/>
                <a:gd name="T6" fmla="*/ 41 w 82"/>
                <a:gd name="T7" fmla="*/ 124 h 137"/>
                <a:gd name="T8" fmla="*/ 14 w 82"/>
                <a:gd name="T9" fmla="*/ 96 h 137"/>
                <a:gd name="T10" fmla="*/ 14 w 82"/>
                <a:gd name="T11" fmla="*/ 41 h 137"/>
                <a:gd name="T12" fmla="*/ 41 w 82"/>
                <a:gd name="T13" fmla="*/ 14 h 137"/>
                <a:gd name="T14" fmla="*/ 41 w 82"/>
                <a:gd name="T15" fmla="*/ 0 h 137"/>
                <a:gd name="T16" fmla="*/ 0 w 82"/>
                <a:gd name="T17" fmla="*/ 41 h 137"/>
                <a:gd name="T18" fmla="*/ 0 w 82"/>
                <a:gd name="T19" fmla="*/ 96 h 137"/>
                <a:gd name="T20" fmla="*/ 41 w 82"/>
                <a:gd name="T21" fmla="*/ 137 h 137"/>
                <a:gd name="T22" fmla="*/ 82 w 82"/>
                <a:gd name="T23" fmla="*/ 96 h 137"/>
                <a:gd name="T24" fmla="*/ 82 w 82"/>
                <a:gd name="T25" fmla="*/ 41 h 137"/>
                <a:gd name="T26" fmla="*/ 41 w 82"/>
                <a:gd name="T27" fmla="*/ 0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2" h="137">
                  <a:moveTo>
                    <a:pt x="41" y="14"/>
                  </a:moveTo>
                  <a:cubicBezTo>
                    <a:pt x="56" y="14"/>
                    <a:pt x="69" y="26"/>
                    <a:pt x="69" y="41"/>
                  </a:cubicBezTo>
                  <a:cubicBezTo>
                    <a:pt x="69" y="96"/>
                    <a:pt x="69" y="96"/>
                    <a:pt x="69" y="96"/>
                  </a:cubicBezTo>
                  <a:cubicBezTo>
                    <a:pt x="69" y="112"/>
                    <a:pt x="56" y="124"/>
                    <a:pt x="41" y="124"/>
                  </a:cubicBezTo>
                  <a:cubicBezTo>
                    <a:pt x="26" y="124"/>
                    <a:pt x="14" y="112"/>
                    <a:pt x="14" y="96"/>
                  </a:cubicBezTo>
                  <a:cubicBezTo>
                    <a:pt x="14" y="41"/>
                    <a:pt x="14" y="41"/>
                    <a:pt x="14" y="41"/>
                  </a:cubicBezTo>
                  <a:cubicBezTo>
                    <a:pt x="14" y="26"/>
                    <a:pt x="26" y="14"/>
                    <a:pt x="41" y="14"/>
                  </a:cubicBezTo>
                  <a:moveTo>
                    <a:pt x="41" y="0"/>
                  </a:moveTo>
                  <a:cubicBezTo>
                    <a:pt x="19" y="0"/>
                    <a:pt x="0" y="19"/>
                    <a:pt x="0" y="41"/>
                  </a:cubicBezTo>
                  <a:cubicBezTo>
                    <a:pt x="0" y="96"/>
                    <a:pt x="0" y="96"/>
                    <a:pt x="0" y="96"/>
                  </a:cubicBezTo>
                  <a:cubicBezTo>
                    <a:pt x="0" y="119"/>
                    <a:pt x="19" y="137"/>
                    <a:pt x="41" y="137"/>
                  </a:cubicBezTo>
                  <a:cubicBezTo>
                    <a:pt x="64" y="137"/>
                    <a:pt x="82" y="119"/>
                    <a:pt x="82" y="96"/>
                  </a:cubicBezTo>
                  <a:cubicBezTo>
                    <a:pt x="82" y="41"/>
                    <a:pt x="82" y="41"/>
                    <a:pt x="82" y="41"/>
                  </a:cubicBezTo>
                  <a:cubicBezTo>
                    <a:pt x="82" y="19"/>
                    <a:pt x="64" y="0"/>
                    <a:pt x="4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905" fontAlgn="auto">
                <a:spcBef>
                  <a:spcPts val="0"/>
                </a:spcBef>
                <a:spcAft>
                  <a:spcPts val="0"/>
                </a:spcAft>
              </a:pPr>
              <a:endParaRPr lang="en-GB" sz="2098" dirty="0">
                <a:solidFill>
                  <a:prstClr val="black"/>
                </a:solidFill>
                <a:latin typeface="Arial"/>
                <a:cs typeface="+mn-cs"/>
              </a:endParaRPr>
            </a:p>
          </p:txBody>
        </p:sp>
        <p:sp>
          <p:nvSpPr>
            <p:cNvPr id="53" name="Freeform 20"/>
            <p:cNvSpPr>
              <a:spLocks/>
            </p:cNvSpPr>
            <p:nvPr userDrawn="1"/>
          </p:nvSpPr>
          <p:spPr bwMode="auto">
            <a:xfrm>
              <a:off x="6648450" y="4452938"/>
              <a:ext cx="436563" cy="1092200"/>
            </a:xfrm>
            <a:custGeom>
              <a:avLst/>
              <a:gdLst>
                <a:gd name="T0" fmla="*/ 68 w 137"/>
                <a:gd name="T1" fmla="*/ 343 h 343"/>
                <a:gd name="T2" fmla="*/ 68 w 137"/>
                <a:gd name="T3" fmla="*/ 343 h 343"/>
                <a:gd name="T4" fmla="*/ 0 w 137"/>
                <a:gd name="T5" fmla="*/ 275 h 343"/>
                <a:gd name="T6" fmla="*/ 0 w 137"/>
                <a:gd name="T7" fmla="*/ 69 h 343"/>
                <a:gd name="T8" fmla="*/ 68 w 137"/>
                <a:gd name="T9" fmla="*/ 0 h 343"/>
                <a:gd name="T10" fmla="*/ 137 w 137"/>
                <a:gd name="T11" fmla="*/ 69 h 343"/>
                <a:gd name="T12" fmla="*/ 137 w 137"/>
                <a:gd name="T13" fmla="*/ 275 h 343"/>
                <a:gd name="T14" fmla="*/ 68 w 137"/>
                <a:gd name="T15" fmla="*/ 343 h 3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7" h="343">
                  <a:moveTo>
                    <a:pt x="68" y="343"/>
                  </a:moveTo>
                  <a:cubicBezTo>
                    <a:pt x="68" y="343"/>
                    <a:pt x="68" y="343"/>
                    <a:pt x="68" y="343"/>
                  </a:cubicBezTo>
                  <a:cubicBezTo>
                    <a:pt x="30" y="343"/>
                    <a:pt x="0" y="313"/>
                    <a:pt x="0" y="275"/>
                  </a:cubicBezTo>
                  <a:cubicBezTo>
                    <a:pt x="0" y="69"/>
                    <a:pt x="0" y="69"/>
                    <a:pt x="0" y="69"/>
                  </a:cubicBezTo>
                  <a:cubicBezTo>
                    <a:pt x="0" y="31"/>
                    <a:pt x="30" y="0"/>
                    <a:pt x="68" y="0"/>
                  </a:cubicBezTo>
                  <a:cubicBezTo>
                    <a:pt x="106" y="0"/>
                    <a:pt x="137" y="31"/>
                    <a:pt x="137" y="69"/>
                  </a:cubicBezTo>
                  <a:cubicBezTo>
                    <a:pt x="137" y="275"/>
                    <a:pt x="137" y="275"/>
                    <a:pt x="137" y="275"/>
                  </a:cubicBezTo>
                  <a:cubicBezTo>
                    <a:pt x="137" y="313"/>
                    <a:pt x="106" y="343"/>
                    <a:pt x="68" y="34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905" fontAlgn="auto">
                <a:spcBef>
                  <a:spcPts val="0"/>
                </a:spcBef>
                <a:spcAft>
                  <a:spcPts val="0"/>
                </a:spcAft>
              </a:pPr>
              <a:endParaRPr lang="en-GB" sz="2098" dirty="0">
                <a:solidFill>
                  <a:prstClr val="black"/>
                </a:solidFill>
                <a:latin typeface="Arial"/>
                <a:cs typeface="+mn-cs"/>
              </a:endParaRPr>
            </a:p>
          </p:txBody>
        </p:sp>
        <p:sp>
          <p:nvSpPr>
            <p:cNvPr id="54" name="Freeform 21"/>
            <p:cNvSpPr>
              <a:spLocks/>
            </p:cNvSpPr>
            <p:nvPr userDrawn="1"/>
          </p:nvSpPr>
          <p:spPr bwMode="auto">
            <a:xfrm>
              <a:off x="5119688" y="2990850"/>
              <a:ext cx="547688" cy="2444750"/>
            </a:xfrm>
            <a:custGeom>
              <a:avLst/>
              <a:gdLst>
                <a:gd name="T0" fmla="*/ 86 w 172"/>
                <a:gd name="T1" fmla="*/ 768 h 768"/>
                <a:gd name="T2" fmla="*/ 86 w 172"/>
                <a:gd name="T3" fmla="*/ 768 h 768"/>
                <a:gd name="T4" fmla="*/ 0 w 172"/>
                <a:gd name="T5" fmla="*/ 682 h 768"/>
                <a:gd name="T6" fmla="*/ 0 w 172"/>
                <a:gd name="T7" fmla="*/ 85 h 768"/>
                <a:gd name="T8" fmla="*/ 86 w 172"/>
                <a:gd name="T9" fmla="*/ 0 h 768"/>
                <a:gd name="T10" fmla="*/ 172 w 172"/>
                <a:gd name="T11" fmla="*/ 85 h 768"/>
                <a:gd name="T12" fmla="*/ 172 w 172"/>
                <a:gd name="T13" fmla="*/ 682 h 768"/>
                <a:gd name="T14" fmla="*/ 86 w 172"/>
                <a:gd name="T15" fmla="*/ 768 h 76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2" h="768">
                  <a:moveTo>
                    <a:pt x="86" y="768"/>
                  </a:moveTo>
                  <a:cubicBezTo>
                    <a:pt x="86" y="768"/>
                    <a:pt x="86" y="768"/>
                    <a:pt x="86" y="768"/>
                  </a:cubicBezTo>
                  <a:cubicBezTo>
                    <a:pt x="39" y="768"/>
                    <a:pt x="0" y="730"/>
                    <a:pt x="0" y="682"/>
                  </a:cubicBezTo>
                  <a:cubicBezTo>
                    <a:pt x="0" y="85"/>
                    <a:pt x="0" y="85"/>
                    <a:pt x="0" y="85"/>
                  </a:cubicBezTo>
                  <a:cubicBezTo>
                    <a:pt x="0" y="38"/>
                    <a:pt x="39" y="0"/>
                    <a:pt x="86" y="0"/>
                  </a:cubicBezTo>
                  <a:cubicBezTo>
                    <a:pt x="133" y="0"/>
                    <a:pt x="172" y="38"/>
                    <a:pt x="172" y="85"/>
                  </a:cubicBezTo>
                  <a:cubicBezTo>
                    <a:pt x="172" y="682"/>
                    <a:pt x="172" y="682"/>
                    <a:pt x="172" y="682"/>
                  </a:cubicBezTo>
                  <a:cubicBezTo>
                    <a:pt x="172" y="730"/>
                    <a:pt x="133" y="768"/>
                    <a:pt x="86" y="76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905" fontAlgn="auto">
                <a:spcBef>
                  <a:spcPts val="0"/>
                </a:spcBef>
                <a:spcAft>
                  <a:spcPts val="0"/>
                </a:spcAft>
              </a:pPr>
              <a:endParaRPr lang="en-GB" sz="2098" dirty="0">
                <a:solidFill>
                  <a:prstClr val="black"/>
                </a:solidFill>
                <a:latin typeface="Arial"/>
                <a:cs typeface="+mn-cs"/>
              </a:endParaRPr>
            </a:p>
          </p:txBody>
        </p:sp>
        <p:sp>
          <p:nvSpPr>
            <p:cNvPr id="55" name="Freeform 22"/>
            <p:cNvSpPr>
              <a:spLocks/>
            </p:cNvSpPr>
            <p:nvPr userDrawn="1"/>
          </p:nvSpPr>
          <p:spPr bwMode="auto">
            <a:xfrm>
              <a:off x="5886450" y="3952875"/>
              <a:ext cx="542925" cy="2444750"/>
            </a:xfrm>
            <a:custGeom>
              <a:avLst/>
              <a:gdLst>
                <a:gd name="T0" fmla="*/ 85 w 171"/>
                <a:gd name="T1" fmla="*/ 768 h 768"/>
                <a:gd name="T2" fmla="*/ 85 w 171"/>
                <a:gd name="T3" fmla="*/ 768 h 768"/>
                <a:gd name="T4" fmla="*/ 0 w 171"/>
                <a:gd name="T5" fmla="*/ 682 h 768"/>
                <a:gd name="T6" fmla="*/ 0 w 171"/>
                <a:gd name="T7" fmla="*/ 85 h 768"/>
                <a:gd name="T8" fmla="*/ 85 w 171"/>
                <a:gd name="T9" fmla="*/ 0 h 768"/>
                <a:gd name="T10" fmla="*/ 171 w 171"/>
                <a:gd name="T11" fmla="*/ 85 h 768"/>
                <a:gd name="T12" fmla="*/ 171 w 171"/>
                <a:gd name="T13" fmla="*/ 682 h 768"/>
                <a:gd name="T14" fmla="*/ 85 w 171"/>
                <a:gd name="T15" fmla="*/ 768 h 76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1" h="768">
                  <a:moveTo>
                    <a:pt x="85" y="768"/>
                  </a:moveTo>
                  <a:cubicBezTo>
                    <a:pt x="85" y="768"/>
                    <a:pt x="85" y="768"/>
                    <a:pt x="85" y="768"/>
                  </a:cubicBezTo>
                  <a:cubicBezTo>
                    <a:pt x="38" y="768"/>
                    <a:pt x="0" y="730"/>
                    <a:pt x="0" y="682"/>
                  </a:cubicBezTo>
                  <a:cubicBezTo>
                    <a:pt x="0" y="85"/>
                    <a:pt x="0" y="85"/>
                    <a:pt x="0" y="85"/>
                  </a:cubicBezTo>
                  <a:cubicBezTo>
                    <a:pt x="0" y="38"/>
                    <a:pt x="38" y="0"/>
                    <a:pt x="85" y="0"/>
                  </a:cubicBezTo>
                  <a:cubicBezTo>
                    <a:pt x="133" y="0"/>
                    <a:pt x="171" y="38"/>
                    <a:pt x="171" y="85"/>
                  </a:cubicBezTo>
                  <a:cubicBezTo>
                    <a:pt x="171" y="682"/>
                    <a:pt x="171" y="682"/>
                    <a:pt x="171" y="682"/>
                  </a:cubicBezTo>
                  <a:cubicBezTo>
                    <a:pt x="171" y="730"/>
                    <a:pt x="133" y="768"/>
                    <a:pt x="85" y="76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905" fontAlgn="auto">
                <a:spcBef>
                  <a:spcPts val="0"/>
                </a:spcBef>
                <a:spcAft>
                  <a:spcPts val="0"/>
                </a:spcAft>
              </a:pPr>
              <a:endParaRPr lang="en-GB" sz="2098" dirty="0">
                <a:solidFill>
                  <a:prstClr val="black"/>
                </a:solidFill>
                <a:latin typeface="Arial"/>
                <a:cs typeface="+mn-cs"/>
              </a:endParaRPr>
            </a:p>
          </p:txBody>
        </p:sp>
        <p:sp>
          <p:nvSpPr>
            <p:cNvPr id="56" name="Freeform 23"/>
            <p:cNvSpPr>
              <a:spLocks/>
            </p:cNvSpPr>
            <p:nvPr userDrawn="1"/>
          </p:nvSpPr>
          <p:spPr bwMode="auto">
            <a:xfrm>
              <a:off x="3790950" y="4716463"/>
              <a:ext cx="436563" cy="1092200"/>
            </a:xfrm>
            <a:custGeom>
              <a:avLst/>
              <a:gdLst>
                <a:gd name="T0" fmla="*/ 68 w 137"/>
                <a:gd name="T1" fmla="*/ 343 h 343"/>
                <a:gd name="T2" fmla="*/ 68 w 137"/>
                <a:gd name="T3" fmla="*/ 343 h 343"/>
                <a:gd name="T4" fmla="*/ 0 w 137"/>
                <a:gd name="T5" fmla="*/ 274 h 343"/>
                <a:gd name="T6" fmla="*/ 0 w 137"/>
                <a:gd name="T7" fmla="*/ 68 h 343"/>
                <a:gd name="T8" fmla="*/ 68 w 137"/>
                <a:gd name="T9" fmla="*/ 0 h 343"/>
                <a:gd name="T10" fmla="*/ 137 w 137"/>
                <a:gd name="T11" fmla="*/ 68 h 343"/>
                <a:gd name="T12" fmla="*/ 137 w 137"/>
                <a:gd name="T13" fmla="*/ 274 h 343"/>
                <a:gd name="T14" fmla="*/ 68 w 137"/>
                <a:gd name="T15" fmla="*/ 343 h 3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7" h="343">
                  <a:moveTo>
                    <a:pt x="68" y="343"/>
                  </a:moveTo>
                  <a:cubicBezTo>
                    <a:pt x="68" y="343"/>
                    <a:pt x="68" y="343"/>
                    <a:pt x="68" y="343"/>
                  </a:cubicBezTo>
                  <a:cubicBezTo>
                    <a:pt x="30" y="343"/>
                    <a:pt x="0" y="312"/>
                    <a:pt x="0" y="274"/>
                  </a:cubicBezTo>
                  <a:cubicBezTo>
                    <a:pt x="0" y="68"/>
                    <a:pt x="0" y="68"/>
                    <a:pt x="0" y="68"/>
                  </a:cubicBezTo>
                  <a:cubicBezTo>
                    <a:pt x="0" y="30"/>
                    <a:pt x="30" y="0"/>
                    <a:pt x="68" y="0"/>
                  </a:cubicBezTo>
                  <a:cubicBezTo>
                    <a:pt x="106" y="0"/>
                    <a:pt x="137" y="30"/>
                    <a:pt x="137" y="68"/>
                  </a:cubicBezTo>
                  <a:cubicBezTo>
                    <a:pt x="137" y="274"/>
                    <a:pt x="137" y="274"/>
                    <a:pt x="137" y="274"/>
                  </a:cubicBezTo>
                  <a:cubicBezTo>
                    <a:pt x="137" y="312"/>
                    <a:pt x="106" y="343"/>
                    <a:pt x="68" y="34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905" fontAlgn="auto">
                <a:spcBef>
                  <a:spcPts val="0"/>
                </a:spcBef>
                <a:spcAft>
                  <a:spcPts val="0"/>
                </a:spcAft>
              </a:pPr>
              <a:endParaRPr lang="en-GB" sz="2098" dirty="0">
                <a:solidFill>
                  <a:prstClr val="black"/>
                </a:solidFill>
                <a:latin typeface="Arial"/>
                <a:cs typeface="+mn-cs"/>
              </a:endParaRPr>
            </a:p>
          </p:txBody>
        </p:sp>
        <p:sp>
          <p:nvSpPr>
            <p:cNvPr id="57" name="Freeform 24"/>
            <p:cNvSpPr>
              <a:spLocks/>
            </p:cNvSpPr>
            <p:nvPr userDrawn="1"/>
          </p:nvSpPr>
          <p:spPr bwMode="auto">
            <a:xfrm>
              <a:off x="3028950" y="3841750"/>
              <a:ext cx="542925" cy="2447925"/>
            </a:xfrm>
            <a:custGeom>
              <a:avLst/>
              <a:gdLst>
                <a:gd name="T0" fmla="*/ 85 w 171"/>
                <a:gd name="T1" fmla="*/ 769 h 769"/>
                <a:gd name="T2" fmla="*/ 85 w 171"/>
                <a:gd name="T3" fmla="*/ 769 h 769"/>
                <a:gd name="T4" fmla="*/ 0 w 171"/>
                <a:gd name="T5" fmla="*/ 683 h 769"/>
                <a:gd name="T6" fmla="*/ 0 w 171"/>
                <a:gd name="T7" fmla="*/ 86 h 769"/>
                <a:gd name="T8" fmla="*/ 85 w 171"/>
                <a:gd name="T9" fmla="*/ 0 h 769"/>
                <a:gd name="T10" fmla="*/ 171 w 171"/>
                <a:gd name="T11" fmla="*/ 86 h 769"/>
                <a:gd name="T12" fmla="*/ 171 w 171"/>
                <a:gd name="T13" fmla="*/ 683 h 769"/>
                <a:gd name="T14" fmla="*/ 85 w 171"/>
                <a:gd name="T15" fmla="*/ 769 h 76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1" h="769">
                  <a:moveTo>
                    <a:pt x="85" y="769"/>
                  </a:moveTo>
                  <a:cubicBezTo>
                    <a:pt x="85" y="769"/>
                    <a:pt x="85" y="769"/>
                    <a:pt x="85" y="769"/>
                  </a:cubicBezTo>
                  <a:cubicBezTo>
                    <a:pt x="38" y="769"/>
                    <a:pt x="0" y="730"/>
                    <a:pt x="0" y="683"/>
                  </a:cubicBezTo>
                  <a:cubicBezTo>
                    <a:pt x="0" y="86"/>
                    <a:pt x="0" y="86"/>
                    <a:pt x="0" y="86"/>
                  </a:cubicBezTo>
                  <a:cubicBezTo>
                    <a:pt x="0" y="39"/>
                    <a:pt x="38" y="0"/>
                    <a:pt x="85" y="0"/>
                  </a:cubicBezTo>
                  <a:cubicBezTo>
                    <a:pt x="133" y="0"/>
                    <a:pt x="171" y="39"/>
                    <a:pt x="171" y="86"/>
                  </a:cubicBezTo>
                  <a:cubicBezTo>
                    <a:pt x="171" y="683"/>
                    <a:pt x="171" y="683"/>
                    <a:pt x="171" y="683"/>
                  </a:cubicBezTo>
                  <a:cubicBezTo>
                    <a:pt x="171" y="730"/>
                    <a:pt x="133" y="769"/>
                    <a:pt x="85" y="76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905" fontAlgn="auto">
                <a:spcBef>
                  <a:spcPts val="0"/>
                </a:spcBef>
                <a:spcAft>
                  <a:spcPts val="0"/>
                </a:spcAft>
              </a:pPr>
              <a:endParaRPr lang="en-GB" sz="2098" dirty="0">
                <a:solidFill>
                  <a:prstClr val="black"/>
                </a:solidFill>
                <a:latin typeface="Arial"/>
                <a:cs typeface="+mn-cs"/>
              </a:endParaRPr>
            </a:p>
          </p:txBody>
        </p:sp>
        <p:sp>
          <p:nvSpPr>
            <p:cNvPr id="58" name="Freeform 25"/>
            <p:cNvSpPr>
              <a:spLocks/>
            </p:cNvSpPr>
            <p:nvPr userDrawn="1"/>
          </p:nvSpPr>
          <p:spPr bwMode="auto">
            <a:xfrm>
              <a:off x="0" y="3148013"/>
              <a:ext cx="228600" cy="2438400"/>
            </a:xfrm>
            <a:custGeom>
              <a:avLst/>
              <a:gdLst>
                <a:gd name="T0" fmla="*/ 0 w 72"/>
                <a:gd name="T1" fmla="*/ 0 h 766"/>
                <a:gd name="T2" fmla="*/ 0 w 72"/>
                <a:gd name="T3" fmla="*/ 766 h 766"/>
                <a:gd name="T4" fmla="*/ 72 w 72"/>
                <a:gd name="T5" fmla="*/ 681 h 766"/>
                <a:gd name="T6" fmla="*/ 72 w 72"/>
                <a:gd name="T7" fmla="*/ 84 h 766"/>
                <a:gd name="T8" fmla="*/ 0 w 72"/>
                <a:gd name="T9" fmla="*/ 0 h 766"/>
              </a:gdLst>
              <a:ahLst/>
              <a:cxnLst>
                <a:cxn ang="0">
                  <a:pos x="T0" y="T1"/>
                </a:cxn>
                <a:cxn ang="0">
                  <a:pos x="T2" y="T3"/>
                </a:cxn>
                <a:cxn ang="0">
                  <a:pos x="T4" y="T5"/>
                </a:cxn>
                <a:cxn ang="0">
                  <a:pos x="T6" y="T7"/>
                </a:cxn>
                <a:cxn ang="0">
                  <a:pos x="T8" y="T9"/>
                </a:cxn>
              </a:cxnLst>
              <a:rect l="0" t="0" r="r" b="b"/>
              <a:pathLst>
                <a:path w="72" h="766">
                  <a:moveTo>
                    <a:pt x="0" y="0"/>
                  </a:moveTo>
                  <a:cubicBezTo>
                    <a:pt x="0" y="766"/>
                    <a:pt x="0" y="766"/>
                    <a:pt x="0" y="766"/>
                  </a:cubicBezTo>
                  <a:cubicBezTo>
                    <a:pt x="41" y="759"/>
                    <a:pt x="72" y="724"/>
                    <a:pt x="72" y="681"/>
                  </a:cubicBezTo>
                  <a:cubicBezTo>
                    <a:pt x="72" y="84"/>
                    <a:pt x="72" y="84"/>
                    <a:pt x="72" y="84"/>
                  </a:cubicBezTo>
                  <a:cubicBezTo>
                    <a:pt x="72" y="42"/>
                    <a:pt x="41" y="6"/>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905" fontAlgn="auto">
                <a:spcBef>
                  <a:spcPts val="0"/>
                </a:spcBef>
                <a:spcAft>
                  <a:spcPts val="0"/>
                </a:spcAft>
              </a:pPr>
              <a:endParaRPr lang="en-GB" sz="2098" dirty="0">
                <a:solidFill>
                  <a:prstClr val="black"/>
                </a:solidFill>
                <a:latin typeface="Arial"/>
                <a:cs typeface="+mn-cs"/>
              </a:endParaRPr>
            </a:p>
          </p:txBody>
        </p:sp>
        <p:sp>
          <p:nvSpPr>
            <p:cNvPr id="59" name="Freeform 26"/>
            <p:cNvSpPr>
              <a:spLocks/>
            </p:cNvSpPr>
            <p:nvPr userDrawn="1"/>
          </p:nvSpPr>
          <p:spPr bwMode="auto">
            <a:xfrm>
              <a:off x="11950700" y="4105275"/>
              <a:ext cx="254000" cy="2444750"/>
            </a:xfrm>
            <a:custGeom>
              <a:avLst/>
              <a:gdLst>
                <a:gd name="T0" fmla="*/ 80 w 80"/>
                <a:gd name="T1" fmla="*/ 0 h 768"/>
                <a:gd name="T2" fmla="*/ 0 w 80"/>
                <a:gd name="T3" fmla="*/ 85 h 768"/>
                <a:gd name="T4" fmla="*/ 0 w 80"/>
                <a:gd name="T5" fmla="*/ 682 h 768"/>
                <a:gd name="T6" fmla="*/ 80 w 80"/>
                <a:gd name="T7" fmla="*/ 768 h 768"/>
                <a:gd name="T8" fmla="*/ 80 w 80"/>
                <a:gd name="T9" fmla="*/ 0 h 768"/>
              </a:gdLst>
              <a:ahLst/>
              <a:cxnLst>
                <a:cxn ang="0">
                  <a:pos x="T0" y="T1"/>
                </a:cxn>
                <a:cxn ang="0">
                  <a:pos x="T2" y="T3"/>
                </a:cxn>
                <a:cxn ang="0">
                  <a:pos x="T4" y="T5"/>
                </a:cxn>
                <a:cxn ang="0">
                  <a:pos x="T6" y="T7"/>
                </a:cxn>
                <a:cxn ang="0">
                  <a:pos x="T8" y="T9"/>
                </a:cxn>
              </a:cxnLst>
              <a:rect l="0" t="0" r="r" b="b"/>
              <a:pathLst>
                <a:path w="80" h="768">
                  <a:moveTo>
                    <a:pt x="80" y="0"/>
                  </a:moveTo>
                  <a:cubicBezTo>
                    <a:pt x="36" y="2"/>
                    <a:pt x="0" y="39"/>
                    <a:pt x="0" y="85"/>
                  </a:cubicBezTo>
                  <a:cubicBezTo>
                    <a:pt x="0" y="682"/>
                    <a:pt x="0" y="682"/>
                    <a:pt x="0" y="682"/>
                  </a:cubicBezTo>
                  <a:cubicBezTo>
                    <a:pt x="0" y="728"/>
                    <a:pt x="36" y="766"/>
                    <a:pt x="80" y="768"/>
                  </a:cubicBezTo>
                  <a:lnTo>
                    <a:pt x="8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905" fontAlgn="auto">
                <a:spcBef>
                  <a:spcPts val="0"/>
                </a:spcBef>
                <a:spcAft>
                  <a:spcPts val="0"/>
                </a:spcAft>
              </a:pPr>
              <a:endParaRPr lang="en-GB" sz="2098" dirty="0">
                <a:solidFill>
                  <a:prstClr val="black"/>
                </a:solidFill>
                <a:latin typeface="Arial"/>
                <a:cs typeface="+mn-cs"/>
              </a:endParaRPr>
            </a:p>
          </p:txBody>
        </p:sp>
      </p:grpSp>
      <p:grpSp>
        <p:nvGrpSpPr>
          <p:cNvPr id="31" name="Logotype"/>
          <p:cNvGrpSpPr/>
          <p:nvPr userDrawn="1"/>
        </p:nvGrpSpPr>
        <p:grpSpPr>
          <a:xfrm>
            <a:off x="641185" y="530768"/>
            <a:ext cx="1383679" cy="288542"/>
            <a:chOff x="9501453" y="6148765"/>
            <a:chExt cx="2047875" cy="427037"/>
          </a:xfrm>
          <a:solidFill>
            <a:schemeClr val="bg1"/>
          </a:solidFill>
        </p:grpSpPr>
        <p:sp>
          <p:nvSpPr>
            <p:cNvPr id="32" name="Freeform 5"/>
            <p:cNvSpPr>
              <a:spLocks noEditPoints="1"/>
            </p:cNvSpPr>
            <p:nvPr userDrawn="1"/>
          </p:nvSpPr>
          <p:spPr bwMode="auto">
            <a:xfrm>
              <a:off x="11206428" y="6231315"/>
              <a:ext cx="342900" cy="344487"/>
            </a:xfrm>
            <a:custGeom>
              <a:avLst/>
              <a:gdLst>
                <a:gd name="T0" fmla="*/ 43 w 91"/>
                <a:gd name="T1" fmla="*/ 2 h 91"/>
                <a:gd name="T2" fmla="*/ 2 w 91"/>
                <a:gd name="T3" fmla="*/ 44 h 91"/>
                <a:gd name="T4" fmla="*/ 46 w 91"/>
                <a:gd name="T5" fmla="*/ 91 h 91"/>
                <a:gd name="T6" fmla="*/ 74 w 91"/>
                <a:gd name="T7" fmla="*/ 77 h 91"/>
                <a:gd name="T8" fmla="*/ 74 w 91"/>
                <a:gd name="T9" fmla="*/ 90 h 91"/>
                <a:gd name="T10" fmla="*/ 91 w 91"/>
                <a:gd name="T11" fmla="*/ 90 h 91"/>
                <a:gd name="T12" fmla="*/ 91 w 91"/>
                <a:gd name="T13" fmla="*/ 47 h 91"/>
                <a:gd name="T14" fmla="*/ 43 w 91"/>
                <a:gd name="T15" fmla="*/ 2 h 91"/>
                <a:gd name="T16" fmla="*/ 72 w 91"/>
                <a:gd name="T17" fmla="*/ 48 h 91"/>
                <a:gd name="T18" fmla="*/ 43 w 91"/>
                <a:gd name="T19" fmla="*/ 72 h 91"/>
                <a:gd name="T20" fmla="*/ 21 w 91"/>
                <a:gd name="T21" fmla="*/ 50 h 91"/>
                <a:gd name="T22" fmla="*/ 46 w 91"/>
                <a:gd name="T23" fmla="*/ 21 h 91"/>
                <a:gd name="T24" fmla="*/ 72 w 91"/>
                <a:gd name="T25" fmla="*/ 45 h 91"/>
                <a:gd name="T26" fmla="*/ 72 w 91"/>
                <a:gd name="T27" fmla="*/ 48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1" h="91">
                  <a:moveTo>
                    <a:pt x="43" y="2"/>
                  </a:moveTo>
                  <a:cubicBezTo>
                    <a:pt x="21" y="4"/>
                    <a:pt x="3" y="22"/>
                    <a:pt x="2" y="44"/>
                  </a:cubicBezTo>
                  <a:cubicBezTo>
                    <a:pt x="0" y="70"/>
                    <a:pt x="21" y="91"/>
                    <a:pt x="46" y="91"/>
                  </a:cubicBezTo>
                  <a:cubicBezTo>
                    <a:pt x="56" y="91"/>
                    <a:pt x="68" y="87"/>
                    <a:pt x="74" y="77"/>
                  </a:cubicBezTo>
                  <a:cubicBezTo>
                    <a:pt x="74" y="90"/>
                    <a:pt x="74" y="90"/>
                    <a:pt x="74" y="90"/>
                  </a:cubicBezTo>
                  <a:cubicBezTo>
                    <a:pt x="91" y="90"/>
                    <a:pt x="91" y="90"/>
                    <a:pt x="91" y="90"/>
                  </a:cubicBezTo>
                  <a:cubicBezTo>
                    <a:pt x="91" y="47"/>
                    <a:pt x="91" y="47"/>
                    <a:pt x="91" y="47"/>
                  </a:cubicBezTo>
                  <a:cubicBezTo>
                    <a:pt x="91" y="20"/>
                    <a:pt x="69" y="0"/>
                    <a:pt x="43" y="2"/>
                  </a:cubicBezTo>
                  <a:close/>
                  <a:moveTo>
                    <a:pt x="72" y="48"/>
                  </a:moveTo>
                  <a:cubicBezTo>
                    <a:pt x="71" y="63"/>
                    <a:pt x="58" y="74"/>
                    <a:pt x="43" y="72"/>
                  </a:cubicBezTo>
                  <a:cubicBezTo>
                    <a:pt x="32" y="71"/>
                    <a:pt x="22" y="61"/>
                    <a:pt x="21" y="50"/>
                  </a:cubicBezTo>
                  <a:cubicBezTo>
                    <a:pt x="19" y="34"/>
                    <a:pt x="31" y="21"/>
                    <a:pt x="46" y="21"/>
                  </a:cubicBezTo>
                  <a:cubicBezTo>
                    <a:pt x="60" y="21"/>
                    <a:pt x="71" y="32"/>
                    <a:pt x="72" y="45"/>
                  </a:cubicBezTo>
                  <a:lnTo>
                    <a:pt x="72" y="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905" fontAlgn="auto">
                <a:spcBef>
                  <a:spcPts val="0"/>
                </a:spcBef>
                <a:spcAft>
                  <a:spcPts val="0"/>
                </a:spcAft>
              </a:pPr>
              <a:endParaRPr lang="en-US" sz="2098" dirty="0">
                <a:solidFill>
                  <a:prstClr val="black"/>
                </a:solidFill>
                <a:latin typeface="Arial"/>
                <a:cs typeface="+mn-cs"/>
              </a:endParaRPr>
            </a:p>
          </p:txBody>
        </p:sp>
        <p:sp>
          <p:nvSpPr>
            <p:cNvPr id="33" name="Freeform 6"/>
            <p:cNvSpPr>
              <a:spLocks noEditPoints="1"/>
            </p:cNvSpPr>
            <p:nvPr userDrawn="1"/>
          </p:nvSpPr>
          <p:spPr bwMode="auto">
            <a:xfrm>
              <a:off x="10849241" y="6236077"/>
              <a:ext cx="334963" cy="339725"/>
            </a:xfrm>
            <a:custGeom>
              <a:avLst/>
              <a:gdLst>
                <a:gd name="T0" fmla="*/ 44 w 89"/>
                <a:gd name="T1" fmla="*/ 1 h 90"/>
                <a:gd name="T2" fmla="*/ 0 w 89"/>
                <a:gd name="T3" fmla="*/ 46 h 90"/>
                <a:gd name="T4" fmla="*/ 45 w 89"/>
                <a:gd name="T5" fmla="*/ 90 h 90"/>
                <a:gd name="T6" fmla="*/ 86 w 89"/>
                <a:gd name="T7" fmla="*/ 63 h 90"/>
                <a:gd name="T8" fmla="*/ 69 w 89"/>
                <a:gd name="T9" fmla="*/ 58 h 90"/>
                <a:gd name="T10" fmla="*/ 50 w 89"/>
                <a:gd name="T11" fmla="*/ 72 h 90"/>
                <a:gd name="T12" fmla="*/ 22 w 89"/>
                <a:gd name="T13" fmla="*/ 59 h 90"/>
                <a:gd name="T14" fmla="*/ 89 w 89"/>
                <a:gd name="T15" fmla="*/ 41 h 90"/>
                <a:gd name="T16" fmla="*/ 44 w 89"/>
                <a:gd name="T17" fmla="*/ 1 h 90"/>
                <a:gd name="T18" fmla="*/ 19 w 89"/>
                <a:gd name="T19" fmla="*/ 44 h 90"/>
                <a:gd name="T20" fmla="*/ 36 w 89"/>
                <a:gd name="T21" fmla="*/ 19 h 90"/>
                <a:gd name="T22" fmla="*/ 67 w 89"/>
                <a:gd name="T23" fmla="*/ 31 h 90"/>
                <a:gd name="T24" fmla="*/ 19 w 89"/>
                <a:gd name="T25" fmla="*/ 44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9" h="90">
                  <a:moveTo>
                    <a:pt x="44" y="1"/>
                  </a:moveTo>
                  <a:cubicBezTo>
                    <a:pt x="20" y="2"/>
                    <a:pt x="0" y="20"/>
                    <a:pt x="0" y="46"/>
                  </a:cubicBezTo>
                  <a:cubicBezTo>
                    <a:pt x="0" y="70"/>
                    <a:pt x="20" y="90"/>
                    <a:pt x="45" y="90"/>
                  </a:cubicBezTo>
                  <a:cubicBezTo>
                    <a:pt x="62" y="90"/>
                    <a:pt x="79" y="80"/>
                    <a:pt x="86" y="63"/>
                  </a:cubicBezTo>
                  <a:cubicBezTo>
                    <a:pt x="69" y="58"/>
                    <a:pt x="69" y="58"/>
                    <a:pt x="69" y="58"/>
                  </a:cubicBezTo>
                  <a:cubicBezTo>
                    <a:pt x="66" y="65"/>
                    <a:pt x="58" y="71"/>
                    <a:pt x="50" y="72"/>
                  </a:cubicBezTo>
                  <a:cubicBezTo>
                    <a:pt x="38" y="75"/>
                    <a:pt x="26" y="67"/>
                    <a:pt x="22" y="59"/>
                  </a:cubicBezTo>
                  <a:cubicBezTo>
                    <a:pt x="89" y="41"/>
                    <a:pt x="89" y="41"/>
                    <a:pt x="89" y="41"/>
                  </a:cubicBezTo>
                  <a:cubicBezTo>
                    <a:pt x="87" y="24"/>
                    <a:pt x="72" y="0"/>
                    <a:pt x="44" y="1"/>
                  </a:cubicBezTo>
                  <a:close/>
                  <a:moveTo>
                    <a:pt x="19" y="44"/>
                  </a:moveTo>
                  <a:cubicBezTo>
                    <a:pt x="19" y="34"/>
                    <a:pt x="24" y="24"/>
                    <a:pt x="36" y="19"/>
                  </a:cubicBezTo>
                  <a:cubicBezTo>
                    <a:pt x="50" y="14"/>
                    <a:pt x="62" y="21"/>
                    <a:pt x="67" y="31"/>
                  </a:cubicBezTo>
                  <a:lnTo>
                    <a:pt x="19" y="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905" fontAlgn="auto">
                <a:spcBef>
                  <a:spcPts val="0"/>
                </a:spcBef>
                <a:spcAft>
                  <a:spcPts val="0"/>
                </a:spcAft>
              </a:pPr>
              <a:endParaRPr lang="en-US" sz="2098" dirty="0">
                <a:solidFill>
                  <a:prstClr val="black"/>
                </a:solidFill>
                <a:latin typeface="Arial"/>
                <a:cs typeface="+mn-cs"/>
              </a:endParaRPr>
            </a:p>
          </p:txBody>
        </p:sp>
        <p:sp>
          <p:nvSpPr>
            <p:cNvPr id="34" name="Freeform 7"/>
            <p:cNvSpPr>
              <a:spLocks/>
            </p:cNvSpPr>
            <p:nvPr userDrawn="1"/>
          </p:nvSpPr>
          <p:spPr bwMode="auto">
            <a:xfrm>
              <a:off x="10292028" y="6239252"/>
              <a:ext cx="166688" cy="333375"/>
            </a:xfrm>
            <a:custGeom>
              <a:avLst/>
              <a:gdLst>
                <a:gd name="T0" fmla="*/ 44 w 44"/>
                <a:gd name="T1" fmla="*/ 18 h 88"/>
                <a:gd name="T2" fmla="*/ 44 w 44"/>
                <a:gd name="T3" fmla="*/ 0 h 88"/>
                <a:gd name="T4" fmla="*/ 19 w 44"/>
                <a:gd name="T5" fmla="*/ 13 h 88"/>
                <a:gd name="T6" fmla="*/ 19 w 44"/>
                <a:gd name="T7" fmla="*/ 3 h 88"/>
                <a:gd name="T8" fmla="*/ 0 w 44"/>
                <a:gd name="T9" fmla="*/ 3 h 88"/>
                <a:gd name="T10" fmla="*/ 0 w 44"/>
                <a:gd name="T11" fmla="*/ 44 h 88"/>
                <a:gd name="T12" fmla="*/ 0 w 44"/>
                <a:gd name="T13" fmla="*/ 88 h 88"/>
                <a:gd name="T14" fmla="*/ 20 w 44"/>
                <a:gd name="T15" fmla="*/ 88 h 88"/>
                <a:gd name="T16" fmla="*/ 20 w 44"/>
                <a:gd name="T17" fmla="*/ 46 h 88"/>
                <a:gd name="T18" fmla="*/ 44 w 44"/>
                <a:gd name="T19" fmla="*/ 1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 h="88">
                  <a:moveTo>
                    <a:pt x="44" y="18"/>
                  </a:moveTo>
                  <a:cubicBezTo>
                    <a:pt x="44" y="0"/>
                    <a:pt x="44" y="0"/>
                    <a:pt x="44" y="0"/>
                  </a:cubicBezTo>
                  <a:cubicBezTo>
                    <a:pt x="28" y="0"/>
                    <a:pt x="22" y="8"/>
                    <a:pt x="19" y="13"/>
                  </a:cubicBezTo>
                  <a:cubicBezTo>
                    <a:pt x="19" y="3"/>
                    <a:pt x="19" y="3"/>
                    <a:pt x="19" y="3"/>
                  </a:cubicBezTo>
                  <a:cubicBezTo>
                    <a:pt x="0" y="3"/>
                    <a:pt x="0" y="3"/>
                    <a:pt x="0" y="3"/>
                  </a:cubicBezTo>
                  <a:cubicBezTo>
                    <a:pt x="0" y="44"/>
                    <a:pt x="0" y="44"/>
                    <a:pt x="0" y="44"/>
                  </a:cubicBezTo>
                  <a:cubicBezTo>
                    <a:pt x="0" y="88"/>
                    <a:pt x="0" y="88"/>
                    <a:pt x="0" y="88"/>
                  </a:cubicBezTo>
                  <a:cubicBezTo>
                    <a:pt x="20" y="88"/>
                    <a:pt x="20" y="88"/>
                    <a:pt x="20" y="88"/>
                  </a:cubicBezTo>
                  <a:cubicBezTo>
                    <a:pt x="20" y="62"/>
                    <a:pt x="20" y="62"/>
                    <a:pt x="20" y="46"/>
                  </a:cubicBezTo>
                  <a:cubicBezTo>
                    <a:pt x="20" y="26"/>
                    <a:pt x="31" y="19"/>
                    <a:pt x="44"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905" fontAlgn="auto">
                <a:spcBef>
                  <a:spcPts val="0"/>
                </a:spcBef>
                <a:spcAft>
                  <a:spcPts val="0"/>
                </a:spcAft>
              </a:pPr>
              <a:endParaRPr lang="en-US" sz="2098" dirty="0">
                <a:solidFill>
                  <a:prstClr val="black"/>
                </a:solidFill>
                <a:latin typeface="Arial"/>
                <a:cs typeface="+mn-cs"/>
              </a:endParaRPr>
            </a:p>
          </p:txBody>
        </p:sp>
        <p:sp>
          <p:nvSpPr>
            <p:cNvPr id="35" name="Freeform 8"/>
            <p:cNvSpPr>
              <a:spLocks/>
            </p:cNvSpPr>
            <p:nvPr userDrawn="1"/>
          </p:nvSpPr>
          <p:spPr bwMode="auto">
            <a:xfrm>
              <a:off x="9501453" y="6182102"/>
              <a:ext cx="369888" cy="390525"/>
            </a:xfrm>
            <a:custGeom>
              <a:avLst/>
              <a:gdLst>
                <a:gd name="T0" fmla="*/ 185 w 233"/>
                <a:gd name="T1" fmla="*/ 165 h 246"/>
                <a:gd name="T2" fmla="*/ 48 w 233"/>
                <a:gd name="T3" fmla="*/ 0 h 246"/>
                <a:gd name="T4" fmla="*/ 0 w 233"/>
                <a:gd name="T5" fmla="*/ 0 h 246"/>
                <a:gd name="T6" fmla="*/ 0 w 233"/>
                <a:gd name="T7" fmla="*/ 246 h 246"/>
                <a:gd name="T8" fmla="*/ 50 w 233"/>
                <a:gd name="T9" fmla="*/ 246 h 246"/>
                <a:gd name="T10" fmla="*/ 50 w 233"/>
                <a:gd name="T11" fmla="*/ 81 h 246"/>
                <a:gd name="T12" fmla="*/ 190 w 233"/>
                <a:gd name="T13" fmla="*/ 246 h 246"/>
                <a:gd name="T14" fmla="*/ 233 w 233"/>
                <a:gd name="T15" fmla="*/ 246 h 246"/>
                <a:gd name="T16" fmla="*/ 233 w 233"/>
                <a:gd name="T17" fmla="*/ 0 h 246"/>
                <a:gd name="T18" fmla="*/ 185 w 233"/>
                <a:gd name="T19" fmla="*/ 0 h 246"/>
                <a:gd name="T20" fmla="*/ 185 w 233"/>
                <a:gd name="T21" fmla="*/ 165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3" h="246">
                  <a:moveTo>
                    <a:pt x="185" y="165"/>
                  </a:moveTo>
                  <a:lnTo>
                    <a:pt x="48" y="0"/>
                  </a:lnTo>
                  <a:lnTo>
                    <a:pt x="0" y="0"/>
                  </a:lnTo>
                  <a:lnTo>
                    <a:pt x="0" y="246"/>
                  </a:lnTo>
                  <a:lnTo>
                    <a:pt x="50" y="246"/>
                  </a:lnTo>
                  <a:lnTo>
                    <a:pt x="50" y="81"/>
                  </a:lnTo>
                  <a:lnTo>
                    <a:pt x="190" y="246"/>
                  </a:lnTo>
                  <a:lnTo>
                    <a:pt x="233" y="246"/>
                  </a:lnTo>
                  <a:lnTo>
                    <a:pt x="233" y="0"/>
                  </a:lnTo>
                  <a:lnTo>
                    <a:pt x="185" y="0"/>
                  </a:lnTo>
                  <a:lnTo>
                    <a:pt x="185" y="16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905" fontAlgn="auto">
                <a:spcBef>
                  <a:spcPts val="0"/>
                </a:spcBef>
                <a:spcAft>
                  <a:spcPts val="0"/>
                </a:spcAft>
              </a:pPr>
              <a:endParaRPr lang="en-US" sz="2098" dirty="0">
                <a:solidFill>
                  <a:prstClr val="black"/>
                </a:solidFill>
                <a:latin typeface="Arial"/>
                <a:cs typeface="+mn-cs"/>
              </a:endParaRPr>
            </a:p>
          </p:txBody>
        </p:sp>
        <p:sp>
          <p:nvSpPr>
            <p:cNvPr id="36" name="Freeform 9"/>
            <p:cNvSpPr>
              <a:spLocks noEditPoints="1"/>
            </p:cNvSpPr>
            <p:nvPr userDrawn="1"/>
          </p:nvSpPr>
          <p:spPr bwMode="auto">
            <a:xfrm>
              <a:off x="10461891" y="6148765"/>
              <a:ext cx="342900" cy="427037"/>
            </a:xfrm>
            <a:custGeom>
              <a:avLst/>
              <a:gdLst>
                <a:gd name="T0" fmla="*/ 91 w 91"/>
                <a:gd name="T1" fmla="*/ 0 h 113"/>
                <a:gd name="T2" fmla="*/ 73 w 91"/>
                <a:gd name="T3" fmla="*/ 0 h 113"/>
                <a:gd name="T4" fmla="*/ 73 w 91"/>
                <a:gd name="T5" fmla="*/ 34 h 113"/>
                <a:gd name="T6" fmla="*/ 43 w 91"/>
                <a:gd name="T7" fmla="*/ 24 h 113"/>
                <a:gd name="T8" fmla="*/ 2 w 91"/>
                <a:gd name="T9" fmla="*/ 66 h 113"/>
                <a:gd name="T10" fmla="*/ 46 w 91"/>
                <a:gd name="T11" fmla="*/ 113 h 113"/>
                <a:gd name="T12" fmla="*/ 74 w 91"/>
                <a:gd name="T13" fmla="*/ 101 h 113"/>
                <a:gd name="T14" fmla="*/ 74 w 91"/>
                <a:gd name="T15" fmla="*/ 112 h 113"/>
                <a:gd name="T16" fmla="*/ 91 w 91"/>
                <a:gd name="T17" fmla="*/ 112 h 113"/>
                <a:gd name="T18" fmla="*/ 91 w 91"/>
                <a:gd name="T19" fmla="*/ 69 h 113"/>
                <a:gd name="T20" fmla="*/ 91 w 91"/>
                <a:gd name="T21" fmla="*/ 69 h 113"/>
                <a:gd name="T22" fmla="*/ 91 w 91"/>
                <a:gd name="T23" fmla="*/ 68 h 113"/>
                <a:gd name="T24" fmla="*/ 91 w 91"/>
                <a:gd name="T25" fmla="*/ 0 h 113"/>
                <a:gd name="T26" fmla="*/ 72 w 91"/>
                <a:gd name="T27" fmla="*/ 70 h 113"/>
                <a:gd name="T28" fmla="*/ 43 w 91"/>
                <a:gd name="T29" fmla="*/ 94 h 113"/>
                <a:gd name="T30" fmla="*/ 21 w 91"/>
                <a:gd name="T31" fmla="*/ 72 h 113"/>
                <a:gd name="T32" fmla="*/ 46 w 91"/>
                <a:gd name="T33" fmla="*/ 43 h 113"/>
                <a:gd name="T34" fmla="*/ 72 w 91"/>
                <a:gd name="T35" fmla="*/ 67 h 113"/>
                <a:gd name="T36" fmla="*/ 72 w 91"/>
                <a:gd name="T37" fmla="*/ 7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1" h="113">
                  <a:moveTo>
                    <a:pt x="91" y="0"/>
                  </a:moveTo>
                  <a:cubicBezTo>
                    <a:pt x="73" y="0"/>
                    <a:pt x="73" y="0"/>
                    <a:pt x="73" y="0"/>
                  </a:cubicBezTo>
                  <a:cubicBezTo>
                    <a:pt x="73" y="34"/>
                    <a:pt x="73" y="34"/>
                    <a:pt x="73" y="34"/>
                  </a:cubicBezTo>
                  <a:cubicBezTo>
                    <a:pt x="68" y="28"/>
                    <a:pt x="55" y="23"/>
                    <a:pt x="43" y="24"/>
                  </a:cubicBezTo>
                  <a:cubicBezTo>
                    <a:pt x="21" y="26"/>
                    <a:pt x="3" y="44"/>
                    <a:pt x="2" y="66"/>
                  </a:cubicBezTo>
                  <a:cubicBezTo>
                    <a:pt x="0" y="92"/>
                    <a:pt x="21" y="113"/>
                    <a:pt x="46" y="113"/>
                  </a:cubicBezTo>
                  <a:cubicBezTo>
                    <a:pt x="56" y="113"/>
                    <a:pt x="69" y="109"/>
                    <a:pt x="74" y="101"/>
                  </a:cubicBezTo>
                  <a:cubicBezTo>
                    <a:pt x="74" y="112"/>
                    <a:pt x="74" y="112"/>
                    <a:pt x="74" y="112"/>
                  </a:cubicBezTo>
                  <a:cubicBezTo>
                    <a:pt x="91" y="112"/>
                    <a:pt x="91" y="112"/>
                    <a:pt x="91" y="112"/>
                  </a:cubicBezTo>
                  <a:cubicBezTo>
                    <a:pt x="91" y="69"/>
                    <a:pt x="91" y="69"/>
                    <a:pt x="91" y="69"/>
                  </a:cubicBezTo>
                  <a:cubicBezTo>
                    <a:pt x="91" y="69"/>
                    <a:pt x="91" y="69"/>
                    <a:pt x="91" y="69"/>
                  </a:cubicBezTo>
                  <a:cubicBezTo>
                    <a:pt x="91" y="68"/>
                    <a:pt x="91" y="68"/>
                    <a:pt x="91" y="68"/>
                  </a:cubicBezTo>
                  <a:lnTo>
                    <a:pt x="91" y="0"/>
                  </a:lnTo>
                  <a:close/>
                  <a:moveTo>
                    <a:pt x="72" y="70"/>
                  </a:moveTo>
                  <a:cubicBezTo>
                    <a:pt x="71" y="85"/>
                    <a:pt x="58" y="96"/>
                    <a:pt x="43" y="94"/>
                  </a:cubicBezTo>
                  <a:cubicBezTo>
                    <a:pt x="32" y="93"/>
                    <a:pt x="22" y="83"/>
                    <a:pt x="21" y="72"/>
                  </a:cubicBezTo>
                  <a:cubicBezTo>
                    <a:pt x="19" y="56"/>
                    <a:pt x="31" y="43"/>
                    <a:pt x="46" y="43"/>
                  </a:cubicBezTo>
                  <a:cubicBezTo>
                    <a:pt x="60" y="43"/>
                    <a:pt x="71" y="54"/>
                    <a:pt x="72" y="67"/>
                  </a:cubicBezTo>
                  <a:lnTo>
                    <a:pt x="72"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905" fontAlgn="auto">
                <a:spcBef>
                  <a:spcPts val="0"/>
                </a:spcBef>
                <a:spcAft>
                  <a:spcPts val="0"/>
                </a:spcAft>
              </a:pPr>
              <a:endParaRPr lang="en-US" sz="2098" dirty="0">
                <a:solidFill>
                  <a:prstClr val="black"/>
                </a:solidFill>
                <a:latin typeface="Arial"/>
                <a:cs typeface="+mn-cs"/>
              </a:endParaRPr>
            </a:p>
          </p:txBody>
        </p:sp>
        <p:sp>
          <p:nvSpPr>
            <p:cNvPr id="37" name="Freeform 10"/>
            <p:cNvSpPr>
              <a:spLocks noEditPoints="1"/>
            </p:cNvSpPr>
            <p:nvPr userDrawn="1"/>
          </p:nvSpPr>
          <p:spPr bwMode="auto">
            <a:xfrm>
              <a:off x="9912616" y="6239252"/>
              <a:ext cx="338138" cy="336550"/>
            </a:xfrm>
            <a:custGeom>
              <a:avLst/>
              <a:gdLst>
                <a:gd name="T0" fmla="*/ 45 w 90"/>
                <a:gd name="T1" fmla="*/ 0 h 89"/>
                <a:gd name="T2" fmla="*/ 0 w 90"/>
                <a:gd name="T3" fmla="*/ 45 h 89"/>
                <a:gd name="T4" fmla="*/ 45 w 90"/>
                <a:gd name="T5" fmla="*/ 89 h 89"/>
                <a:gd name="T6" fmla="*/ 90 w 90"/>
                <a:gd name="T7" fmla="*/ 45 h 89"/>
                <a:gd name="T8" fmla="*/ 45 w 90"/>
                <a:gd name="T9" fmla="*/ 0 h 89"/>
                <a:gd name="T10" fmla="*/ 45 w 90"/>
                <a:gd name="T11" fmla="*/ 70 h 89"/>
                <a:gd name="T12" fmla="*/ 19 w 90"/>
                <a:gd name="T13" fmla="*/ 45 h 89"/>
                <a:gd name="T14" fmla="*/ 45 w 90"/>
                <a:gd name="T15" fmla="*/ 19 h 89"/>
                <a:gd name="T16" fmla="*/ 71 w 90"/>
                <a:gd name="T17" fmla="*/ 45 h 89"/>
                <a:gd name="T18" fmla="*/ 45 w 90"/>
                <a:gd name="T19" fmla="*/ 7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0" h="89">
                  <a:moveTo>
                    <a:pt x="45" y="0"/>
                  </a:moveTo>
                  <a:cubicBezTo>
                    <a:pt x="20" y="0"/>
                    <a:pt x="0" y="20"/>
                    <a:pt x="0" y="45"/>
                  </a:cubicBezTo>
                  <a:cubicBezTo>
                    <a:pt x="0" y="69"/>
                    <a:pt x="20" y="89"/>
                    <a:pt x="45" y="89"/>
                  </a:cubicBezTo>
                  <a:cubicBezTo>
                    <a:pt x="70" y="89"/>
                    <a:pt x="90" y="69"/>
                    <a:pt x="90" y="45"/>
                  </a:cubicBezTo>
                  <a:cubicBezTo>
                    <a:pt x="90" y="20"/>
                    <a:pt x="70" y="0"/>
                    <a:pt x="45" y="0"/>
                  </a:cubicBezTo>
                  <a:close/>
                  <a:moveTo>
                    <a:pt x="45" y="70"/>
                  </a:moveTo>
                  <a:cubicBezTo>
                    <a:pt x="31" y="70"/>
                    <a:pt x="19" y="59"/>
                    <a:pt x="19" y="45"/>
                  </a:cubicBezTo>
                  <a:cubicBezTo>
                    <a:pt x="19" y="30"/>
                    <a:pt x="31" y="19"/>
                    <a:pt x="45" y="19"/>
                  </a:cubicBezTo>
                  <a:cubicBezTo>
                    <a:pt x="59" y="19"/>
                    <a:pt x="71" y="30"/>
                    <a:pt x="71" y="45"/>
                  </a:cubicBezTo>
                  <a:cubicBezTo>
                    <a:pt x="71" y="59"/>
                    <a:pt x="59" y="70"/>
                    <a:pt x="45" y="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905" fontAlgn="auto">
                <a:spcBef>
                  <a:spcPts val="0"/>
                </a:spcBef>
                <a:spcAft>
                  <a:spcPts val="0"/>
                </a:spcAft>
              </a:pPr>
              <a:endParaRPr lang="en-US" sz="2098" dirty="0">
                <a:solidFill>
                  <a:prstClr val="black"/>
                </a:solidFill>
                <a:latin typeface="Arial"/>
                <a:cs typeface="+mn-cs"/>
              </a:endParaRPr>
            </a:p>
          </p:txBody>
        </p:sp>
      </p:grpSp>
      <p:sp>
        <p:nvSpPr>
          <p:cNvPr id="38" name="TextBox 37">
            <a:extLst>
              <a:ext uri="{FF2B5EF4-FFF2-40B4-BE49-F238E27FC236}">
                <a16:creationId xmlns:a16="http://schemas.microsoft.com/office/drawing/2014/main" id="{752DCFCF-E11B-4F68-B44B-3ECE774F3B2F}"/>
              </a:ext>
            </a:extLst>
          </p:cNvPr>
          <p:cNvSpPr txBox="1"/>
          <p:nvPr userDrawn="1"/>
        </p:nvSpPr>
        <p:spPr>
          <a:xfrm>
            <a:off x="612617" y="6551287"/>
            <a:ext cx="2591613" cy="183908"/>
          </a:xfrm>
          <a:prstGeom prst="rect">
            <a:avLst/>
          </a:prstGeom>
        </p:spPr>
        <p:txBody>
          <a:bodyPr vert="horz" wrap="square" lIns="0" tIns="0" rIns="0" bIns="0" rtlCol="0">
            <a:noAutofit/>
          </a:bodyPr>
          <a:lstStyle/>
          <a:p>
            <a:pPr marL="0" marR="0" lvl="0" indent="0" algn="l" defTabSz="913669" rtl="0" eaLnBrk="0" fontAlgn="auto" latinLnBrk="0" hangingPunct="0">
              <a:lnSpc>
                <a:spcPct val="100000"/>
              </a:lnSpc>
              <a:spcBef>
                <a:spcPct val="0"/>
              </a:spcBef>
              <a:spcAft>
                <a:spcPts val="0"/>
              </a:spcAft>
              <a:buClr>
                <a:prstClr val="black"/>
              </a:buClr>
              <a:buSzTx/>
              <a:buFontTx/>
              <a:buNone/>
              <a:tabLst/>
              <a:defRPr/>
            </a:pPr>
            <a:r>
              <a:rPr kumimoji="0" lang="en-US" sz="1000" b="0" i="0" u="none" strike="noStrike" kern="1200" cap="none" spc="0" normalizeH="0" baseline="0" noProof="0" dirty="0">
                <a:ln>
                  <a:noFill/>
                </a:ln>
                <a:solidFill>
                  <a:prstClr val="white"/>
                </a:solidFill>
                <a:effectLst/>
                <a:uLnTx/>
                <a:uFillTx/>
                <a:latin typeface="Arial" charset="0"/>
                <a:ea typeface="+mn-ea"/>
                <a:cs typeface="+mn-cs"/>
              </a:rPr>
              <a:t>Investments │ Wealth Management</a:t>
            </a:r>
          </a:p>
          <a:p>
            <a:pPr marL="0" marR="0" lvl="0" indent="0" algn="l" defTabSz="913669" rtl="0" eaLnBrk="0" fontAlgn="auto" latinLnBrk="0" hangingPunct="0">
              <a:lnSpc>
                <a:spcPct val="100000"/>
              </a:lnSpc>
              <a:spcBef>
                <a:spcPct val="0"/>
              </a:spcBef>
              <a:spcAft>
                <a:spcPts val="0"/>
              </a:spcAft>
              <a:buClr>
                <a:prstClr val="black"/>
              </a:buClr>
              <a:buSzTx/>
              <a:buFontTx/>
              <a:buNone/>
              <a:tabLst/>
              <a:defRPr/>
            </a:pPr>
            <a:endParaRPr kumimoji="0" lang="en-US" sz="1000" b="1" i="0" u="none" strike="noStrike" kern="1200" cap="none" spc="0" normalizeH="0" baseline="0" noProof="0" dirty="0">
              <a:ln>
                <a:noFill/>
              </a:ln>
              <a:solidFill>
                <a:srgbClr val="8B8A8D"/>
              </a:solidFill>
              <a:effectLst/>
              <a:uLnTx/>
              <a:uFillTx/>
              <a:latin typeface="Arial" charset="0"/>
              <a:ea typeface="+mn-ea"/>
              <a:cs typeface="+mn-cs"/>
            </a:endParaRPr>
          </a:p>
        </p:txBody>
      </p:sp>
    </p:spTree>
    <p:extLst>
      <p:ext uri="{BB962C8B-B14F-4D97-AF65-F5344CB8AC3E}">
        <p14:creationId xmlns:p14="http://schemas.microsoft.com/office/powerpoint/2010/main" val="2029743928"/>
      </p:ext>
    </p:extLst>
  </p:cSld>
  <p:clrMapOvr>
    <a:masterClrMapping/>
  </p:clrMapOvr>
  <p:hf hdr="0" ftr="0" dt="0"/>
</p:sldLayout>
</file>

<file path=ppt/slideLayouts/slideLayout448.xml><?xml version="1.0" encoding="utf-8"?>
<p:sldLayout xmlns:a="http://schemas.openxmlformats.org/drawingml/2006/main" xmlns:r="http://schemas.openxmlformats.org/officeDocument/2006/relationships" xmlns:p="http://schemas.openxmlformats.org/presentationml/2006/main" showMasterSp="0" preserve="1" userDrawn="1">
  <p:cSld name="Title Slide Image Blue">
    <p:bg>
      <p:bgPr>
        <a:solidFill>
          <a:srgbClr val="00005E"/>
        </a:solidFill>
        <a:effectLst/>
      </p:bgPr>
    </p:bg>
    <p:spTree>
      <p:nvGrpSpPr>
        <p:cNvPr id="1" name=""/>
        <p:cNvGrpSpPr/>
        <p:nvPr/>
      </p:nvGrpSpPr>
      <p:grpSpPr>
        <a:xfrm>
          <a:off x="0" y="0"/>
          <a:ext cx="0" cy="0"/>
          <a:chOff x="0" y="0"/>
          <a:chExt cx="0" cy="0"/>
        </a:xfrm>
      </p:grpSpPr>
      <p:sp>
        <p:nvSpPr>
          <p:cNvPr id="25" name="Rectangle 24"/>
          <p:cNvSpPr/>
          <p:nvPr userDrawn="1"/>
        </p:nvSpPr>
        <p:spPr>
          <a:xfrm>
            <a:off x="0" y="939385"/>
            <a:ext cx="12190026" cy="3815117"/>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87905" fontAlgn="auto">
              <a:spcBef>
                <a:spcPts val="0"/>
              </a:spcBef>
              <a:spcAft>
                <a:spcPts val="0"/>
              </a:spcAft>
            </a:pPr>
            <a:endParaRPr lang="en-US" sz="2098" dirty="0">
              <a:solidFill>
                <a:prstClr val="white"/>
              </a:solidFill>
            </a:endParaRPr>
          </a:p>
        </p:txBody>
      </p:sp>
      <p:sp>
        <p:nvSpPr>
          <p:cNvPr id="2" name="Title 1"/>
          <p:cNvSpPr>
            <a:spLocks noGrp="1"/>
          </p:cNvSpPr>
          <p:nvPr>
            <p:ph type="ctrTitle"/>
          </p:nvPr>
        </p:nvSpPr>
        <p:spPr>
          <a:xfrm>
            <a:off x="647833" y="4782651"/>
            <a:ext cx="7198125" cy="626705"/>
          </a:xfrm>
        </p:spPr>
        <p:txBody>
          <a:bodyPr>
            <a:noAutofit/>
          </a:bodyPr>
          <a:lstStyle>
            <a:lvl1pPr>
              <a:defRPr sz="2398">
                <a:solidFill>
                  <a:srgbClr val="FBD9CA"/>
                </a:solidFill>
              </a:defRPr>
            </a:lvl1pPr>
          </a:lstStyle>
          <a:p>
            <a:r>
              <a:rPr lang="en-US" dirty="0"/>
              <a:t>Click to edit Master title style</a:t>
            </a:r>
          </a:p>
        </p:txBody>
      </p:sp>
      <p:sp>
        <p:nvSpPr>
          <p:cNvPr id="3" name="Subtitle 2"/>
          <p:cNvSpPr>
            <a:spLocks noGrp="1"/>
          </p:cNvSpPr>
          <p:nvPr>
            <p:ph type="subTitle" idx="1"/>
          </p:nvPr>
        </p:nvSpPr>
        <p:spPr>
          <a:xfrm>
            <a:off x="647833" y="5434742"/>
            <a:ext cx="7198125" cy="360000"/>
          </a:xfrm>
        </p:spPr>
        <p:txBody>
          <a:bodyPr>
            <a:noAutofit/>
          </a:bodyPr>
          <a:lstStyle>
            <a:lvl1pPr marL="0" indent="0" algn="l">
              <a:buNone/>
              <a:defRPr b="1">
                <a:solidFill>
                  <a:schemeClr val="bg1"/>
                </a:solidFill>
              </a:defRPr>
            </a:lvl1pPr>
            <a:lvl2pPr marL="543953" indent="0" algn="ctr">
              <a:buNone/>
              <a:defRPr>
                <a:solidFill>
                  <a:schemeClr val="tx1">
                    <a:tint val="75000"/>
                  </a:schemeClr>
                </a:solidFill>
              </a:defRPr>
            </a:lvl2pPr>
            <a:lvl3pPr marL="1087905" indent="0" algn="ctr">
              <a:buNone/>
              <a:defRPr>
                <a:solidFill>
                  <a:schemeClr val="tx1">
                    <a:tint val="75000"/>
                  </a:schemeClr>
                </a:solidFill>
              </a:defRPr>
            </a:lvl3pPr>
            <a:lvl4pPr marL="1631857" indent="0" algn="ctr">
              <a:buNone/>
              <a:defRPr>
                <a:solidFill>
                  <a:schemeClr val="tx1">
                    <a:tint val="75000"/>
                  </a:schemeClr>
                </a:solidFill>
              </a:defRPr>
            </a:lvl4pPr>
            <a:lvl5pPr marL="2175810" indent="0" algn="ctr">
              <a:buNone/>
              <a:defRPr>
                <a:solidFill>
                  <a:schemeClr val="tx1">
                    <a:tint val="75000"/>
                  </a:schemeClr>
                </a:solidFill>
              </a:defRPr>
            </a:lvl5pPr>
            <a:lvl6pPr marL="2719764" indent="0" algn="ctr">
              <a:buNone/>
              <a:defRPr>
                <a:solidFill>
                  <a:schemeClr val="tx1">
                    <a:tint val="75000"/>
                  </a:schemeClr>
                </a:solidFill>
              </a:defRPr>
            </a:lvl6pPr>
            <a:lvl7pPr marL="3263716" indent="0" algn="ctr">
              <a:buNone/>
              <a:defRPr>
                <a:solidFill>
                  <a:schemeClr val="tx1">
                    <a:tint val="75000"/>
                  </a:schemeClr>
                </a:solidFill>
              </a:defRPr>
            </a:lvl7pPr>
            <a:lvl8pPr marL="3807668" indent="0" algn="ctr">
              <a:buNone/>
              <a:defRPr>
                <a:solidFill>
                  <a:schemeClr val="tx1">
                    <a:tint val="75000"/>
                  </a:schemeClr>
                </a:solidFill>
              </a:defRPr>
            </a:lvl8pPr>
            <a:lvl9pPr marL="4351621" indent="0" algn="ctr">
              <a:buNone/>
              <a:defRPr>
                <a:solidFill>
                  <a:schemeClr val="tx1">
                    <a:tint val="75000"/>
                  </a:schemeClr>
                </a:solidFill>
              </a:defRPr>
            </a:lvl9pPr>
          </a:lstStyle>
          <a:p>
            <a:r>
              <a:rPr lang="en-US" dirty="0"/>
              <a:t>Click to edit Master subtitle style</a:t>
            </a:r>
          </a:p>
        </p:txBody>
      </p:sp>
      <p:sp>
        <p:nvSpPr>
          <p:cNvPr id="21" name="Text Placeholder 20"/>
          <p:cNvSpPr>
            <a:spLocks noGrp="1"/>
          </p:cNvSpPr>
          <p:nvPr>
            <p:ph type="body" sz="quarter" idx="13" hasCustomPrompt="1"/>
          </p:nvPr>
        </p:nvSpPr>
        <p:spPr>
          <a:xfrm>
            <a:off x="647833" y="5912753"/>
            <a:ext cx="7198125" cy="215950"/>
          </a:xfrm>
        </p:spPr>
        <p:txBody>
          <a:bodyPr>
            <a:noAutofit/>
          </a:bodyPr>
          <a:lstStyle>
            <a:lvl1pPr marL="0" indent="0">
              <a:buNone/>
              <a:defRPr sz="1300">
                <a:solidFill>
                  <a:srgbClr val="FFFFFF"/>
                </a:solidFill>
              </a:defRPr>
            </a:lvl1pPr>
            <a:lvl2pPr marL="256986" indent="0">
              <a:buNone/>
              <a:defRPr>
                <a:solidFill>
                  <a:schemeClr val="accent2"/>
                </a:solidFill>
              </a:defRPr>
            </a:lvl2pPr>
            <a:lvl3pPr marL="513971" indent="0">
              <a:buNone/>
              <a:defRPr>
                <a:solidFill>
                  <a:schemeClr val="accent2"/>
                </a:solidFill>
              </a:defRPr>
            </a:lvl3pPr>
            <a:lvl4pPr marL="770958" indent="0">
              <a:buNone/>
              <a:defRPr>
                <a:solidFill>
                  <a:schemeClr val="accent2"/>
                </a:solidFill>
              </a:defRPr>
            </a:lvl4pPr>
            <a:lvl5pPr marL="1027942" indent="0">
              <a:buNone/>
              <a:defRPr>
                <a:solidFill>
                  <a:schemeClr val="accent2"/>
                </a:solidFill>
              </a:defRPr>
            </a:lvl5pPr>
          </a:lstStyle>
          <a:p>
            <a:pPr lvl="0"/>
            <a:r>
              <a:rPr lang="en-US" dirty="0"/>
              <a:t>Name, title</a:t>
            </a:r>
          </a:p>
        </p:txBody>
      </p:sp>
      <p:sp>
        <p:nvSpPr>
          <p:cNvPr id="22" name="Text Placeholder 20"/>
          <p:cNvSpPr>
            <a:spLocks noGrp="1"/>
          </p:cNvSpPr>
          <p:nvPr>
            <p:ph type="body" sz="quarter" idx="14" hasCustomPrompt="1"/>
          </p:nvPr>
        </p:nvSpPr>
        <p:spPr>
          <a:xfrm>
            <a:off x="647833" y="6164695"/>
            <a:ext cx="7198125" cy="215950"/>
          </a:xfrm>
        </p:spPr>
        <p:txBody>
          <a:bodyPr>
            <a:noAutofit/>
          </a:bodyPr>
          <a:lstStyle>
            <a:lvl1pPr marL="0" indent="0">
              <a:buNone/>
              <a:defRPr sz="1300">
                <a:solidFill>
                  <a:srgbClr val="FFFFFF"/>
                </a:solidFill>
              </a:defRPr>
            </a:lvl1pPr>
            <a:lvl2pPr marL="256986" indent="0">
              <a:buNone/>
              <a:defRPr>
                <a:solidFill>
                  <a:schemeClr val="accent2"/>
                </a:solidFill>
              </a:defRPr>
            </a:lvl2pPr>
            <a:lvl3pPr marL="513971" indent="0">
              <a:buNone/>
              <a:defRPr>
                <a:solidFill>
                  <a:schemeClr val="accent2"/>
                </a:solidFill>
              </a:defRPr>
            </a:lvl3pPr>
            <a:lvl4pPr marL="770958" indent="0">
              <a:buNone/>
              <a:defRPr>
                <a:solidFill>
                  <a:schemeClr val="accent2"/>
                </a:solidFill>
              </a:defRPr>
            </a:lvl4pPr>
            <a:lvl5pPr marL="1027942" indent="0">
              <a:buNone/>
              <a:defRPr>
                <a:solidFill>
                  <a:schemeClr val="accent2"/>
                </a:solidFill>
              </a:defRPr>
            </a:lvl5pPr>
          </a:lstStyle>
          <a:p>
            <a:pPr lvl="0"/>
            <a:r>
              <a:rPr lang="en-US" dirty="0"/>
              <a:t>Date</a:t>
            </a:r>
          </a:p>
        </p:txBody>
      </p:sp>
      <p:sp>
        <p:nvSpPr>
          <p:cNvPr id="7" name="Picture Placeholder 6"/>
          <p:cNvSpPr>
            <a:spLocks noGrp="1"/>
          </p:cNvSpPr>
          <p:nvPr>
            <p:ph type="pic" sz="quarter" idx="15" hasCustomPrompt="1"/>
          </p:nvPr>
        </p:nvSpPr>
        <p:spPr>
          <a:xfrm>
            <a:off x="0" y="939385"/>
            <a:ext cx="12200823" cy="3815467"/>
          </a:xfrm>
          <a:noFill/>
        </p:spPr>
        <p:txBody>
          <a:bodyPr anchor="ctr" anchorCtr="0"/>
          <a:lstStyle>
            <a:lvl1pPr marL="0" marR="0" indent="0" algn="ctr" defTabSz="1087905" rtl="0" eaLnBrk="1" fontAlgn="auto" latinLnBrk="0" hangingPunct="1">
              <a:lnSpc>
                <a:spcPct val="100000"/>
              </a:lnSpc>
              <a:spcBef>
                <a:spcPts val="1200"/>
              </a:spcBef>
              <a:spcAft>
                <a:spcPts val="0"/>
              </a:spcAft>
              <a:buClrTx/>
              <a:buSzTx/>
              <a:buFont typeface="Arial" pitchFamily="34" charset="0"/>
              <a:buNone/>
              <a:tabLst/>
              <a:defRPr>
                <a:solidFill>
                  <a:schemeClr val="tx1"/>
                </a:solidFill>
              </a:defRPr>
            </a:lvl1pPr>
          </a:lstStyle>
          <a:p>
            <a:r>
              <a:rPr lang="en-US" dirty="0"/>
              <a:t>Insert picture by using Nordea Image Bank button</a:t>
            </a:r>
          </a:p>
        </p:txBody>
      </p:sp>
      <p:grpSp>
        <p:nvGrpSpPr>
          <p:cNvPr id="16" name="Pulse"/>
          <p:cNvGrpSpPr/>
          <p:nvPr userDrawn="1"/>
        </p:nvGrpSpPr>
        <p:grpSpPr>
          <a:xfrm>
            <a:off x="8749609" y="3029840"/>
            <a:ext cx="3445565" cy="3490105"/>
            <a:chOff x="8751888" y="3030538"/>
            <a:chExt cx="3446462" cy="3490913"/>
          </a:xfrm>
          <a:solidFill>
            <a:schemeClr val="bg1"/>
          </a:solidFill>
        </p:grpSpPr>
        <p:sp>
          <p:nvSpPr>
            <p:cNvPr id="17" name="Freeform 5"/>
            <p:cNvSpPr>
              <a:spLocks/>
            </p:cNvSpPr>
            <p:nvPr userDrawn="1"/>
          </p:nvSpPr>
          <p:spPr bwMode="auto">
            <a:xfrm>
              <a:off x="9196388" y="3902076"/>
              <a:ext cx="449263" cy="1120775"/>
            </a:xfrm>
            <a:custGeom>
              <a:avLst/>
              <a:gdLst>
                <a:gd name="T0" fmla="*/ 71 w 142"/>
                <a:gd name="T1" fmla="*/ 355 h 355"/>
                <a:gd name="T2" fmla="*/ 71 w 142"/>
                <a:gd name="T3" fmla="*/ 355 h 355"/>
                <a:gd name="T4" fmla="*/ 0 w 142"/>
                <a:gd name="T5" fmla="*/ 284 h 355"/>
                <a:gd name="T6" fmla="*/ 0 w 142"/>
                <a:gd name="T7" fmla="*/ 71 h 355"/>
                <a:gd name="T8" fmla="*/ 71 w 142"/>
                <a:gd name="T9" fmla="*/ 0 h 355"/>
                <a:gd name="T10" fmla="*/ 142 w 142"/>
                <a:gd name="T11" fmla="*/ 71 h 355"/>
                <a:gd name="T12" fmla="*/ 142 w 142"/>
                <a:gd name="T13" fmla="*/ 284 h 355"/>
                <a:gd name="T14" fmla="*/ 71 w 142"/>
                <a:gd name="T15" fmla="*/ 355 h 3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2" h="355">
                  <a:moveTo>
                    <a:pt x="71" y="355"/>
                  </a:moveTo>
                  <a:cubicBezTo>
                    <a:pt x="71" y="355"/>
                    <a:pt x="71" y="355"/>
                    <a:pt x="71" y="355"/>
                  </a:cubicBezTo>
                  <a:cubicBezTo>
                    <a:pt x="32" y="355"/>
                    <a:pt x="0" y="323"/>
                    <a:pt x="0" y="284"/>
                  </a:cubicBezTo>
                  <a:cubicBezTo>
                    <a:pt x="0" y="71"/>
                    <a:pt x="0" y="71"/>
                    <a:pt x="0" y="71"/>
                  </a:cubicBezTo>
                  <a:cubicBezTo>
                    <a:pt x="0" y="32"/>
                    <a:pt x="32" y="0"/>
                    <a:pt x="71" y="0"/>
                  </a:cubicBezTo>
                  <a:cubicBezTo>
                    <a:pt x="110" y="0"/>
                    <a:pt x="142" y="32"/>
                    <a:pt x="142" y="71"/>
                  </a:cubicBezTo>
                  <a:cubicBezTo>
                    <a:pt x="142" y="284"/>
                    <a:pt x="142" y="284"/>
                    <a:pt x="142" y="284"/>
                  </a:cubicBezTo>
                  <a:cubicBezTo>
                    <a:pt x="142" y="323"/>
                    <a:pt x="110" y="355"/>
                    <a:pt x="71" y="35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905" fontAlgn="auto">
                <a:spcBef>
                  <a:spcPts val="0"/>
                </a:spcBef>
                <a:spcAft>
                  <a:spcPts val="0"/>
                </a:spcAft>
              </a:pPr>
              <a:endParaRPr lang="en-GB" sz="2098" dirty="0">
                <a:solidFill>
                  <a:prstClr val="black"/>
                </a:solidFill>
                <a:latin typeface="Arial"/>
                <a:cs typeface="+mn-cs"/>
              </a:endParaRPr>
            </a:p>
          </p:txBody>
        </p:sp>
        <p:sp>
          <p:nvSpPr>
            <p:cNvPr id="18" name="Freeform 6"/>
            <p:cNvSpPr>
              <a:spLocks/>
            </p:cNvSpPr>
            <p:nvPr userDrawn="1"/>
          </p:nvSpPr>
          <p:spPr bwMode="auto">
            <a:xfrm>
              <a:off x="8751888" y="4551363"/>
              <a:ext cx="265113" cy="449263"/>
            </a:xfrm>
            <a:custGeom>
              <a:avLst/>
              <a:gdLst>
                <a:gd name="T0" fmla="*/ 42 w 84"/>
                <a:gd name="T1" fmla="*/ 142 h 142"/>
                <a:gd name="T2" fmla="*/ 42 w 84"/>
                <a:gd name="T3" fmla="*/ 142 h 142"/>
                <a:gd name="T4" fmla="*/ 0 w 84"/>
                <a:gd name="T5" fmla="*/ 99 h 142"/>
                <a:gd name="T6" fmla="*/ 0 w 84"/>
                <a:gd name="T7" fmla="*/ 42 h 142"/>
                <a:gd name="T8" fmla="*/ 42 w 84"/>
                <a:gd name="T9" fmla="*/ 0 h 142"/>
                <a:gd name="T10" fmla="*/ 84 w 84"/>
                <a:gd name="T11" fmla="*/ 42 h 142"/>
                <a:gd name="T12" fmla="*/ 84 w 84"/>
                <a:gd name="T13" fmla="*/ 99 h 142"/>
                <a:gd name="T14" fmla="*/ 42 w 84"/>
                <a:gd name="T15" fmla="*/ 142 h 1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4" h="142">
                  <a:moveTo>
                    <a:pt x="42" y="142"/>
                  </a:moveTo>
                  <a:cubicBezTo>
                    <a:pt x="42" y="142"/>
                    <a:pt x="42" y="142"/>
                    <a:pt x="42" y="142"/>
                  </a:cubicBezTo>
                  <a:cubicBezTo>
                    <a:pt x="18" y="142"/>
                    <a:pt x="0" y="123"/>
                    <a:pt x="0" y="99"/>
                  </a:cubicBezTo>
                  <a:cubicBezTo>
                    <a:pt x="0" y="42"/>
                    <a:pt x="0" y="42"/>
                    <a:pt x="0" y="42"/>
                  </a:cubicBezTo>
                  <a:cubicBezTo>
                    <a:pt x="0" y="19"/>
                    <a:pt x="18" y="0"/>
                    <a:pt x="42" y="0"/>
                  </a:cubicBezTo>
                  <a:cubicBezTo>
                    <a:pt x="65" y="0"/>
                    <a:pt x="84" y="19"/>
                    <a:pt x="84" y="42"/>
                  </a:cubicBezTo>
                  <a:cubicBezTo>
                    <a:pt x="84" y="99"/>
                    <a:pt x="84" y="99"/>
                    <a:pt x="84" y="99"/>
                  </a:cubicBezTo>
                  <a:cubicBezTo>
                    <a:pt x="84" y="123"/>
                    <a:pt x="65" y="142"/>
                    <a:pt x="42" y="14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905" fontAlgn="auto">
                <a:spcBef>
                  <a:spcPts val="0"/>
                </a:spcBef>
                <a:spcAft>
                  <a:spcPts val="0"/>
                </a:spcAft>
              </a:pPr>
              <a:endParaRPr lang="en-GB" sz="2098" dirty="0">
                <a:solidFill>
                  <a:prstClr val="black"/>
                </a:solidFill>
                <a:latin typeface="Arial"/>
                <a:cs typeface="+mn-cs"/>
              </a:endParaRPr>
            </a:p>
          </p:txBody>
        </p:sp>
        <p:sp>
          <p:nvSpPr>
            <p:cNvPr id="19" name="Freeform 7"/>
            <p:cNvSpPr>
              <a:spLocks/>
            </p:cNvSpPr>
            <p:nvPr userDrawn="1"/>
          </p:nvSpPr>
          <p:spPr bwMode="auto">
            <a:xfrm>
              <a:off x="11436350" y="4529138"/>
              <a:ext cx="449263" cy="1117600"/>
            </a:xfrm>
            <a:custGeom>
              <a:avLst/>
              <a:gdLst>
                <a:gd name="T0" fmla="*/ 71 w 142"/>
                <a:gd name="T1" fmla="*/ 354 h 354"/>
                <a:gd name="T2" fmla="*/ 71 w 142"/>
                <a:gd name="T3" fmla="*/ 354 h 354"/>
                <a:gd name="T4" fmla="*/ 0 w 142"/>
                <a:gd name="T5" fmla="*/ 283 h 354"/>
                <a:gd name="T6" fmla="*/ 0 w 142"/>
                <a:gd name="T7" fmla="*/ 71 h 354"/>
                <a:gd name="T8" fmla="*/ 71 w 142"/>
                <a:gd name="T9" fmla="*/ 0 h 354"/>
                <a:gd name="T10" fmla="*/ 142 w 142"/>
                <a:gd name="T11" fmla="*/ 71 h 354"/>
                <a:gd name="T12" fmla="*/ 142 w 142"/>
                <a:gd name="T13" fmla="*/ 283 h 354"/>
                <a:gd name="T14" fmla="*/ 71 w 142"/>
                <a:gd name="T15" fmla="*/ 354 h 35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2" h="354">
                  <a:moveTo>
                    <a:pt x="71" y="354"/>
                  </a:moveTo>
                  <a:cubicBezTo>
                    <a:pt x="71" y="354"/>
                    <a:pt x="71" y="354"/>
                    <a:pt x="71" y="354"/>
                  </a:cubicBezTo>
                  <a:cubicBezTo>
                    <a:pt x="32" y="354"/>
                    <a:pt x="0" y="322"/>
                    <a:pt x="0" y="283"/>
                  </a:cubicBezTo>
                  <a:cubicBezTo>
                    <a:pt x="0" y="71"/>
                    <a:pt x="0" y="71"/>
                    <a:pt x="0" y="71"/>
                  </a:cubicBezTo>
                  <a:cubicBezTo>
                    <a:pt x="0" y="32"/>
                    <a:pt x="32" y="0"/>
                    <a:pt x="71" y="0"/>
                  </a:cubicBezTo>
                  <a:cubicBezTo>
                    <a:pt x="110" y="0"/>
                    <a:pt x="142" y="32"/>
                    <a:pt x="142" y="71"/>
                  </a:cubicBezTo>
                  <a:cubicBezTo>
                    <a:pt x="142" y="283"/>
                    <a:pt x="142" y="283"/>
                    <a:pt x="142" y="283"/>
                  </a:cubicBezTo>
                  <a:cubicBezTo>
                    <a:pt x="142" y="322"/>
                    <a:pt x="110" y="354"/>
                    <a:pt x="71" y="35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905" fontAlgn="auto">
                <a:spcBef>
                  <a:spcPts val="0"/>
                </a:spcBef>
                <a:spcAft>
                  <a:spcPts val="0"/>
                </a:spcAft>
              </a:pPr>
              <a:endParaRPr lang="en-GB" sz="2098" dirty="0">
                <a:solidFill>
                  <a:prstClr val="black"/>
                </a:solidFill>
                <a:latin typeface="Arial"/>
                <a:cs typeface="+mn-cs"/>
              </a:endParaRPr>
            </a:p>
          </p:txBody>
        </p:sp>
        <p:sp>
          <p:nvSpPr>
            <p:cNvPr id="20" name="Freeform 8"/>
            <p:cNvSpPr>
              <a:spLocks/>
            </p:cNvSpPr>
            <p:nvPr userDrawn="1"/>
          </p:nvSpPr>
          <p:spPr bwMode="auto">
            <a:xfrm>
              <a:off x="9869488" y="3030538"/>
              <a:ext cx="560388" cy="2506663"/>
            </a:xfrm>
            <a:custGeom>
              <a:avLst/>
              <a:gdLst>
                <a:gd name="T0" fmla="*/ 88 w 177"/>
                <a:gd name="T1" fmla="*/ 794 h 794"/>
                <a:gd name="T2" fmla="*/ 88 w 177"/>
                <a:gd name="T3" fmla="*/ 794 h 794"/>
                <a:gd name="T4" fmla="*/ 0 w 177"/>
                <a:gd name="T5" fmla="*/ 705 h 794"/>
                <a:gd name="T6" fmla="*/ 0 w 177"/>
                <a:gd name="T7" fmla="*/ 89 h 794"/>
                <a:gd name="T8" fmla="*/ 88 w 177"/>
                <a:gd name="T9" fmla="*/ 0 h 794"/>
                <a:gd name="T10" fmla="*/ 177 w 177"/>
                <a:gd name="T11" fmla="*/ 89 h 794"/>
                <a:gd name="T12" fmla="*/ 177 w 177"/>
                <a:gd name="T13" fmla="*/ 705 h 794"/>
                <a:gd name="T14" fmla="*/ 88 w 177"/>
                <a:gd name="T15" fmla="*/ 794 h 7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7" h="794">
                  <a:moveTo>
                    <a:pt x="88" y="794"/>
                  </a:moveTo>
                  <a:cubicBezTo>
                    <a:pt x="88" y="794"/>
                    <a:pt x="88" y="794"/>
                    <a:pt x="88" y="794"/>
                  </a:cubicBezTo>
                  <a:cubicBezTo>
                    <a:pt x="40" y="794"/>
                    <a:pt x="0" y="754"/>
                    <a:pt x="0" y="705"/>
                  </a:cubicBezTo>
                  <a:cubicBezTo>
                    <a:pt x="0" y="89"/>
                    <a:pt x="0" y="89"/>
                    <a:pt x="0" y="89"/>
                  </a:cubicBezTo>
                  <a:cubicBezTo>
                    <a:pt x="0" y="40"/>
                    <a:pt x="40" y="0"/>
                    <a:pt x="88" y="0"/>
                  </a:cubicBezTo>
                  <a:cubicBezTo>
                    <a:pt x="137" y="0"/>
                    <a:pt x="177" y="40"/>
                    <a:pt x="177" y="89"/>
                  </a:cubicBezTo>
                  <a:cubicBezTo>
                    <a:pt x="177" y="705"/>
                    <a:pt x="177" y="705"/>
                    <a:pt x="177" y="705"/>
                  </a:cubicBezTo>
                  <a:cubicBezTo>
                    <a:pt x="177" y="754"/>
                    <a:pt x="137" y="794"/>
                    <a:pt x="88" y="79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905" fontAlgn="auto">
                <a:spcBef>
                  <a:spcPts val="0"/>
                </a:spcBef>
                <a:spcAft>
                  <a:spcPts val="0"/>
                </a:spcAft>
              </a:pPr>
              <a:endParaRPr lang="en-GB" sz="2098" dirty="0">
                <a:solidFill>
                  <a:prstClr val="black"/>
                </a:solidFill>
                <a:latin typeface="Arial"/>
                <a:cs typeface="+mn-cs"/>
              </a:endParaRPr>
            </a:p>
          </p:txBody>
        </p:sp>
        <p:sp>
          <p:nvSpPr>
            <p:cNvPr id="23" name="Freeform 9"/>
            <p:cNvSpPr>
              <a:spLocks/>
            </p:cNvSpPr>
            <p:nvPr userDrawn="1"/>
          </p:nvSpPr>
          <p:spPr bwMode="auto">
            <a:xfrm>
              <a:off x="10653713" y="4014788"/>
              <a:ext cx="558800" cy="2506663"/>
            </a:xfrm>
            <a:custGeom>
              <a:avLst/>
              <a:gdLst>
                <a:gd name="T0" fmla="*/ 88 w 177"/>
                <a:gd name="T1" fmla="*/ 794 h 794"/>
                <a:gd name="T2" fmla="*/ 88 w 177"/>
                <a:gd name="T3" fmla="*/ 794 h 794"/>
                <a:gd name="T4" fmla="*/ 0 w 177"/>
                <a:gd name="T5" fmla="*/ 705 h 794"/>
                <a:gd name="T6" fmla="*/ 0 w 177"/>
                <a:gd name="T7" fmla="*/ 88 h 794"/>
                <a:gd name="T8" fmla="*/ 88 w 177"/>
                <a:gd name="T9" fmla="*/ 0 h 794"/>
                <a:gd name="T10" fmla="*/ 177 w 177"/>
                <a:gd name="T11" fmla="*/ 88 h 794"/>
                <a:gd name="T12" fmla="*/ 177 w 177"/>
                <a:gd name="T13" fmla="*/ 705 h 794"/>
                <a:gd name="T14" fmla="*/ 88 w 177"/>
                <a:gd name="T15" fmla="*/ 794 h 7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7" h="794">
                  <a:moveTo>
                    <a:pt x="88" y="794"/>
                  </a:moveTo>
                  <a:cubicBezTo>
                    <a:pt x="88" y="794"/>
                    <a:pt x="88" y="794"/>
                    <a:pt x="88" y="794"/>
                  </a:cubicBezTo>
                  <a:cubicBezTo>
                    <a:pt x="40" y="794"/>
                    <a:pt x="0" y="754"/>
                    <a:pt x="0" y="705"/>
                  </a:cubicBezTo>
                  <a:cubicBezTo>
                    <a:pt x="0" y="88"/>
                    <a:pt x="0" y="88"/>
                    <a:pt x="0" y="88"/>
                  </a:cubicBezTo>
                  <a:cubicBezTo>
                    <a:pt x="0" y="40"/>
                    <a:pt x="40" y="0"/>
                    <a:pt x="88" y="0"/>
                  </a:cubicBezTo>
                  <a:cubicBezTo>
                    <a:pt x="137" y="0"/>
                    <a:pt x="177" y="40"/>
                    <a:pt x="177" y="88"/>
                  </a:cubicBezTo>
                  <a:cubicBezTo>
                    <a:pt x="177" y="705"/>
                    <a:pt x="177" y="705"/>
                    <a:pt x="177" y="705"/>
                  </a:cubicBezTo>
                  <a:cubicBezTo>
                    <a:pt x="177" y="754"/>
                    <a:pt x="137" y="794"/>
                    <a:pt x="88" y="79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905" fontAlgn="auto">
                <a:spcBef>
                  <a:spcPts val="0"/>
                </a:spcBef>
                <a:spcAft>
                  <a:spcPts val="0"/>
                </a:spcAft>
              </a:pPr>
              <a:endParaRPr lang="en-GB" sz="2098" dirty="0">
                <a:solidFill>
                  <a:prstClr val="black"/>
                </a:solidFill>
                <a:latin typeface="Arial"/>
                <a:cs typeface="+mn-cs"/>
              </a:endParaRPr>
            </a:p>
          </p:txBody>
        </p:sp>
        <p:sp>
          <p:nvSpPr>
            <p:cNvPr id="24" name="Freeform 10"/>
            <p:cNvSpPr>
              <a:spLocks/>
            </p:cNvSpPr>
            <p:nvPr userDrawn="1"/>
          </p:nvSpPr>
          <p:spPr bwMode="auto">
            <a:xfrm>
              <a:off x="12058650" y="4551363"/>
              <a:ext cx="139700" cy="449263"/>
            </a:xfrm>
            <a:custGeom>
              <a:avLst/>
              <a:gdLst>
                <a:gd name="T0" fmla="*/ 44 w 44"/>
                <a:gd name="T1" fmla="*/ 0 h 142"/>
                <a:gd name="T2" fmla="*/ 0 w 44"/>
                <a:gd name="T3" fmla="*/ 42 h 142"/>
                <a:gd name="T4" fmla="*/ 0 w 44"/>
                <a:gd name="T5" fmla="*/ 99 h 142"/>
                <a:gd name="T6" fmla="*/ 44 w 44"/>
                <a:gd name="T7" fmla="*/ 142 h 142"/>
                <a:gd name="T8" fmla="*/ 44 w 44"/>
                <a:gd name="T9" fmla="*/ 0 h 142"/>
              </a:gdLst>
              <a:ahLst/>
              <a:cxnLst>
                <a:cxn ang="0">
                  <a:pos x="T0" y="T1"/>
                </a:cxn>
                <a:cxn ang="0">
                  <a:pos x="T2" y="T3"/>
                </a:cxn>
                <a:cxn ang="0">
                  <a:pos x="T4" y="T5"/>
                </a:cxn>
                <a:cxn ang="0">
                  <a:pos x="T6" y="T7"/>
                </a:cxn>
                <a:cxn ang="0">
                  <a:pos x="T8" y="T9"/>
                </a:cxn>
              </a:cxnLst>
              <a:rect l="0" t="0" r="r" b="b"/>
              <a:pathLst>
                <a:path w="44" h="142">
                  <a:moveTo>
                    <a:pt x="44" y="0"/>
                  </a:moveTo>
                  <a:cubicBezTo>
                    <a:pt x="20" y="0"/>
                    <a:pt x="0" y="19"/>
                    <a:pt x="0" y="42"/>
                  </a:cubicBezTo>
                  <a:cubicBezTo>
                    <a:pt x="0" y="99"/>
                    <a:pt x="0" y="99"/>
                    <a:pt x="0" y="99"/>
                  </a:cubicBezTo>
                  <a:cubicBezTo>
                    <a:pt x="0" y="123"/>
                    <a:pt x="20" y="142"/>
                    <a:pt x="44" y="142"/>
                  </a:cubicBezTo>
                  <a:lnTo>
                    <a:pt x="4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905" fontAlgn="auto">
                <a:spcBef>
                  <a:spcPts val="0"/>
                </a:spcBef>
                <a:spcAft>
                  <a:spcPts val="0"/>
                </a:spcAft>
              </a:pPr>
              <a:endParaRPr lang="en-GB" sz="2098" dirty="0">
                <a:solidFill>
                  <a:prstClr val="black"/>
                </a:solidFill>
                <a:latin typeface="Arial"/>
                <a:cs typeface="+mn-cs"/>
              </a:endParaRPr>
            </a:p>
          </p:txBody>
        </p:sp>
      </p:grpSp>
      <p:grpSp>
        <p:nvGrpSpPr>
          <p:cNvPr id="28" name="Logotype"/>
          <p:cNvGrpSpPr/>
          <p:nvPr userDrawn="1"/>
        </p:nvGrpSpPr>
        <p:grpSpPr>
          <a:xfrm>
            <a:off x="5370278" y="298004"/>
            <a:ext cx="1383679" cy="288542"/>
            <a:chOff x="9501453" y="6148765"/>
            <a:chExt cx="2047875" cy="427037"/>
          </a:xfrm>
          <a:solidFill>
            <a:schemeClr val="bg1"/>
          </a:solidFill>
        </p:grpSpPr>
        <p:sp>
          <p:nvSpPr>
            <p:cNvPr id="29" name="Freeform 5"/>
            <p:cNvSpPr>
              <a:spLocks noEditPoints="1"/>
            </p:cNvSpPr>
            <p:nvPr userDrawn="1"/>
          </p:nvSpPr>
          <p:spPr bwMode="auto">
            <a:xfrm>
              <a:off x="11206428" y="6231315"/>
              <a:ext cx="342900" cy="344487"/>
            </a:xfrm>
            <a:custGeom>
              <a:avLst/>
              <a:gdLst>
                <a:gd name="T0" fmla="*/ 43 w 91"/>
                <a:gd name="T1" fmla="*/ 2 h 91"/>
                <a:gd name="T2" fmla="*/ 2 w 91"/>
                <a:gd name="T3" fmla="*/ 44 h 91"/>
                <a:gd name="T4" fmla="*/ 46 w 91"/>
                <a:gd name="T5" fmla="*/ 91 h 91"/>
                <a:gd name="T6" fmla="*/ 74 w 91"/>
                <a:gd name="T7" fmla="*/ 77 h 91"/>
                <a:gd name="T8" fmla="*/ 74 w 91"/>
                <a:gd name="T9" fmla="*/ 90 h 91"/>
                <a:gd name="T10" fmla="*/ 91 w 91"/>
                <a:gd name="T11" fmla="*/ 90 h 91"/>
                <a:gd name="T12" fmla="*/ 91 w 91"/>
                <a:gd name="T13" fmla="*/ 47 h 91"/>
                <a:gd name="T14" fmla="*/ 43 w 91"/>
                <a:gd name="T15" fmla="*/ 2 h 91"/>
                <a:gd name="T16" fmla="*/ 72 w 91"/>
                <a:gd name="T17" fmla="*/ 48 h 91"/>
                <a:gd name="T18" fmla="*/ 43 w 91"/>
                <a:gd name="T19" fmla="*/ 72 h 91"/>
                <a:gd name="T20" fmla="*/ 21 w 91"/>
                <a:gd name="T21" fmla="*/ 50 h 91"/>
                <a:gd name="T22" fmla="*/ 46 w 91"/>
                <a:gd name="T23" fmla="*/ 21 h 91"/>
                <a:gd name="T24" fmla="*/ 72 w 91"/>
                <a:gd name="T25" fmla="*/ 45 h 91"/>
                <a:gd name="T26" fmla="*/ 72 w 91"/>
                <a:gd name="T27" fmla="*/ 48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1" h="91">
                  <a:moveTo>
                    <a:pt x="43" y="2"/>
                  </a:moveTo>
                  <a:cubicBezTo>
                    <a:pt x="21" y="4"/>
                    <a:pt x="3" y="22"/>
                    <a:pt x="2" y="44"/>
                  </a:cubicBezTo>
                  <a:cubicBezTo>
                    <a:pt x="0" y="70"/>
                    <a:pt x="21" y="91"/>
                    <a:pt x="46" y="91"/>
                  </a:cubicBezTo>
                  <a:cubicBezTo>
                    <a:pt x="56" y="91"/>
                    <a:pt x="68" y="87"/>
                    <a:pt x="74" y="77"/>
                  </a:cubicBezTo>
                  <a:cubicBezTo>
                    <a:pt x="74" y="90"/>
                    <a:pt x="74" y="90"/>
                    <a:pt x="74" y="90"/>
                  </a:cubicBezTo>
                  <a:cubicBezTo>
                    <a:pt x="91" y="90"/>
                    <a:pt x="91" y="90"/>
                    <a:pt x="91" y="90"/>
                  </a:cubicBezTo>
                  <a:cubicBezTo>
                    <a:pt x="91" y="47"/>
                    <a:pt x="91" y="47"/>
                    <a:pt x="91" y="47"/>
                  </a:cubicBezTo>
                  <a:cubicBezTo>
                    <a:pt x="91" y="20"/>
                    <a:pt x="69" y="0"/>
                    <a:pt x="43" y="2"/>
                  </a:cubicBezTo>
                  <a:close/>
                  <a:moveTo>
                    <a:pt x="72" y="48"/>
                  </a:moveTo>
                  <a:cubicBezTo>
                    <a:pt x="71" y="63"/>
                    <a:pt x="58" y="74"/>
                    <a:pt x="43" y="72"/>
                  </a:cubicBezTo>
                  <a:cubicBezTo>
                    <a:pt x="32" y="71"/>
                    <a:pt x="22" y="61"/>
                    <a:pt x="21" y="50"/>
                  </a:cubicBezTo>
                  <a:cubicBezTo>
                    <a:pt x="19" y="34"/>
                    <a:pt x="31" y="21"/>
                    <a:pt x="46" y="21"/>
                  </a:cubicBezTo>
                  <a:cubicBezTo>
                    <a:pt x="60" y="21"/>
                    <a:pt x="71" y="32"/>
                    <a:pt x="72" y="45"/>
                  </a:cubicBezTo>
                  <a:lnTo>
                    <a:pt x="72" y="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905" fontAlgn="auto">
                <a:spcBef>
                  <a:spcPts val="0"/>
                </a:spcBef>
                <a:spcAft>
                  <a:spcPts val="0"/>
                </a:spcAft>
              </a:pPr>
              <a:endParaRPr lang="en-US" sz="2098" dirty="0">
                <a:solidFill>
                  <a:prstClr val="black"/>
                </a:solidFill>
                <a:latin typeface="Arial"/>
                <a:cs typeface="+mn-cs"/>
              </a:endParaRPr>
            </a:p>
          </p:txBody>
        </p:sp>
        <p:sp>
          <p:nvSpPr>
            <p:cNvPr id="30" name="Freeform 6"/>
            <p:cNvSpPr>
              <a:spLocks noEditPoints="1"/>
            </p:cNvSpPr>
            <p:nvPr userDrawn="1"/>
          </p:nvSpPr>
          <p:spPr bwMode="auto">
            <a:xfrm>
              <a:off x="10849241" y="6236077"/>
              <a:ext cx="334963" cy="339725"/>
            </a:xfrm>
            <a:custGeom>
              <a:avLst/>
              <a:gdLst>
                <a:gd name="T0" fmla="*/ 44 w 89"/>
                <a:gd name="T1" fmla="*/ 1 h 90"/>
                <a:gd name="T2" fmla="*/ 0 w 89"/>
                <a:gd name="T3" fmla="*/ 46 h 90"/>
                <a:gd name="T4" fmla="*/ 45 w 89"/>
                <a:gd name="T5" fmla="*/ 90 h 90"/>
                <a:gd name="T6" fmla="*/ 86 w 89"/>
                <a:gd name="T7" fmla="*/ 63 h 90"/>
                <a:gd name="T8" fmla="*/ 69 w 89"/>
                <a:gd name="T9" fmla="*/ 58 h 90"/>
                <a:gd name="T10" fmla="*/ 50 w 89"/>
                <a:gd name="T11" fmla="*/ 72 h 90"/>
                <a:gd name="T12" fmla="*/ 22 w 89"/>
                <a:gd name="T13" fmla="*/ 59 h 90"/>
                <a:gd name="T14" fmla="*/ 89 w 89"/>
                <a:gd name="T15" fmla="*/ 41 h 90"/>
                <a:gd name="T16" fmla="*/ 44 w 89"/>
                <a:gd name="T17" fmla="*/ 1 h 90"/>
                <a:gd name="T18" fmla="*/ 19 w 89"/>
                <a:gd name="T19" fmla="*/ 44 h 90"/>
                <a:gd name="T20" fmla="*/ 36 w 89"/>
                <a:gd name="T21" fmla="*/ 19 h 90"/>
                <a:gd name="T22" fmla="*/ 67 w 89"/>
                <a:gd name="T23" fmla="*/ 31 h 90"/>
                <a:gd name="T24" fmla="*/ 19 w 89"/>
                <a:gd name="T25" fmla="*/ 44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9" h="90">
                  <a:moveTo>
                    <a:pt x="44" y="1"/>
                  </a:moveTo>
                  <a:cubicBezTo>
                    <a:pt x="20" y="2"/>
                    <a:pt x="0" y="20"/>
                    <a:pt x="0" y="46"/>
                  </a:cubicBezTo>
                  <a:cubicBezTo>
                    <a:pt x="0" y="70"/>
                    <a:pt x="20" y="90"/>
                    <a:pt x="45" y="90"/>
                  </a:cubicBezTo>
                  <a:cubicBezTo>
                    <a:pt x="62" y="90"/>
                    <a:pt x="79" y="80"/>
                    <a:pt x="86" y="63"/>
                  </a:cubicBezTo>
                  <a:cubicBezTo>
                    <a:pt x="69" y="58"/>
                    <a:pt x="69" y="58"/>
                    <a:pt x="69" y="58"/>
                  </a:cubicBezTo>
                  <a:cubicBezTo>
                    <a:pt x="66" y="65"/>
                    <a:pt x="58" y="71"/>
                    <a:pt x="50" y="72"/>
                  </a:cubicBezTo>
                  <a:cubicBezTo>
                    <a:pt x="38" y="75"/>
                    <a:pt x="26" y="67"/>
                    <a:pt x="22" y="59"/>
                  </a:cubicBezTo>
                  <a:cubicBezTo>
                    <a:pt x="89" y="41"/>
                    <a:pt x="89" y="41"/>
                    <a:pt x="89" y="41"/>
                  </a:cubicBezTo>
                  <a:cubicBezTo>
                    <a:pt x="87" y="24"/>
                    <a:pt x="72" y="0"/>
                    <a:pt x="44" y="1"/>
                  </a:cubicBezTo>
                  <a:close/>
                  <a:moveTo>
                    <a:pt x="19" y="44"/>
                  </a:moveTo>
                  <a:cubicBezTo>
                    <a:pt x="19" y="34"/>
                    <a:pt x="24" y="24"/>
                    <a:pt x="36" y="19"/>
                  </a:cubicBezTo>
                  <a:cubicBezTo>
                    <a:pt x="50" y="14"/>
                    <a:pt x="62" y="21"/>
                    <a:pt x="67" y="31"/>
                  </a:cubicBezTo>
                  <a:lnTo>
                    <a:pt x="19" y="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905" fontAlgn="auto">
                <a:spcBef>
                  <a:spcPts val="0"/>
                </a:spcBef>
                <a:spcAft>
                  <a:spcPts val="0"/>
                </a:spcAft>
              </a:pPr>
              <a:endParaRPr lang="en-US" sz="2098" dirty="0">
                <a:solidFill>
                  <a:prstClr val="black"/>
                </a:solidFill>
                <a:latin typeface="Arial"/>
                <a:cs typeface="+mn-cs"/>
              </a:endParaRPr>
            </a:p>
          </p:txBody>
        </p:sp>
        <p:sp>
          <p:nvSpPr>
            <p:cNvPr id="31" name="Freeform 7"/>
            <p:cNvSpPr>
              <a:spLocks/>
            </p:cNvSpPr>
            <p:nvPr userDrawn="1"/>
          </p:nvSpPr>
          <p:spPr bwMode="auto">
            <a:xfrm>
              <a:off x="10292028" y="6239252"/>
              <a:ext cx="166688" cy="333375"/>
            </a:xfrm>
            <a:custGeom>
              <a:avLst/>
              <a:gdLst>
                <a:gd name="T0" fmla="*/ 44 w 44"/>
                <a:gd name="T1" fmla="*/ 18 h 88"/>
                <a:gd name="T2" fmla="*/ 44 w 44"/>
                <a:gd name="T3" fmla="*/ 0 h 88"/>
                <a:gd name="T4" fmla="*/ 19 w 44"/>
                <a:gd name="T5" fmla="*/ 13 h 88"/>
                <a:gd name="T6" fmla="*/ 19 w 44"/>
                <a:gd name="T7" fmla="*/ 3 h 88"/>
                <a:gd name="T8" fmla="*/ 0 w 44"/>
                <a:gd name="T9" fmla="*/ 3 h 88"/>
                <a:gd name="T10" fmla="*/ 0 w 44"/>
                <a:gd name="T11" fmla="*/ 44 h 88"/>
                <a:gd name="T12" fmla="*/ 0 w 44"/>
                <a:gd name="T13" fmla="*/ 88 h 88"/>
                <a:gd name="T14" fmla="*/ 20 w 44"/>
                <a:gd name="T15" fmla="*/ 88 h 88"/>
                <a:gd name="T16" fmla="*/ 20 w 44"/>
                <a:gd name="T17" fmla="*/ 46 h 88"/>
                <a:gd name="T18" fmla="*/ 44 w 44"/>
                <a:gd name="T19" fmla="*/ 1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 h="88">
                  <a:moveTo>
                    <a:pt x="44" y="18"/>
                  </a:moveTo>
                  <a:cubicBezTo>
                    <a:pt x="44" y="0"/>
                    <a:pt x="44" y="0"/>
                    <a:pt x="44" y="0"/>
                  </a:cubicBezTo>
                  <a:cubicBezTo>
                    <a:pt x="28" y="0"/>
                    <a:pt x="22" y="8"/>
                    <a:pt x="19" y="13"/>
                  </a:cubicBezTo>
                  <a:cubicBezTo>
                    <a:pt x="19" y="3"/>
                    <a:pt x="19" y="3"/>
                    <a:pt x="19" y="3"/>
                  </a:cubicBezTo>
                  <a:cubicBezTo>
                    <a:pt x="0" y="3"/>
                    <a:pt x="0" y="3"/>
                    <a:pt x="0" y="3"/>
                  </a:cubicBezTo>
                  <a:cubicBezTo>
                    <a:pt x="0" y="44"/>
                    <a:pt x="0" y="44"/>
                    <a:pt x="0" y="44"/>
                  </a:cubicBezTo>
                  <a:cubicBezTo>
                    <a:pt x="0" y="88"/>
                    <a:pt x="0" y="88"/>
                    <a:pt x="0" y="88"/>
                  </a:cubicBezTo>
                  <a:cubicBezTo>
                    <a:pt x="20" y="88"/>
                    <a:pt x="20" y="88"/>
                    <a:pt x="20" y="88"/>
                  </a:cubicBezTo>
                  <a:cubicBezTo>
                    <a:pt x="20" y="62"/>
                    <a:pt x="20" y="62"/>
                    <a:pt x="20" y="46"/>
                  </a:cubicBezTo>
                  <a:cubicBezTo>
                    <a:pt x="20" y="26"/>
                    <a:pt x="31" y="19"/>
                    <a:pt x="44"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905" fontAlgn="auto">
                <a:spcBef>
                  <a:spcPts val="0"/>
                </a:spcBef>
                <a:spcAft>
                  <a:spcPts val="0"/>
                </a:spcAft>
              </a:pPr>
              <a:endParaRPr lang="en-US" sz="2098" dirty="0">
                <a:solidFill>
                  <a:prstClr val="black"/>
                </a:solidFill>
                <a:latin typeface="Arial"/>
                <a:cs typeface="+mn-cs"/>
              </a:endParaRPr>
            </a:p>
          </p:txBody>
        </p:sp>
        <p:sp>
          <p:nvSpPr>
            <p:cNvPr id="32" name="Freeform 8"/>
            <p:cNvSpPr>
              <a:spLocks/>
            </p:cNvSpPr>
            <p:nvPr userDrawn="1"/>
          </p:nvSpPr>
          <p:spPr bwMode="auto">
            <a:xfrm>
              <a:off x="9501453" y="6182102"/>
              <a:ext cx="369888" cy="390525"/>
            </a:xfrm>
            <a:custGeom>
              <a:avLst/>
              <a:gdLst>
                <a:gd name="T0" fmla="*/ 185 w 233"/>
                <a:gd name="T1" fmla="*/ 165 h 246"/>
                <a:gd name="T2" fmla="*/ 48 w 233"/>
                <a:gd name="T3" fmla="*/ 0 h 246"/>
                <a:gd name="T4" fmla="*/ 0 w 233"/>
                <a:gd name="T5" fmla="*/ 0 h 246"/>
                <a:gd name="T6" fmla="*/ 0 w 233"/>
                <a:gd name="T7" fmla="*/ 246 h 246"/>
                <a:gd name="T8" fmla="*/ 50 w 233"/>
                <a:gd name="T9" fmla="*/ 246 h 246"/>
                <a:gd name="T10" fmla="*/ 50 w 233"/>
                <a:gd name="T11" fmla="*/ 81 h 246"/>
                <a:gd name="T12" fmla="*/ 190 w 233"/>
                <a:gd name="T13" fmla="*/ 246 h 246"/>
                <a:gd name="T14" fmla="*/ 233 w 233"/>
                <a:gd name="T15" fmla="*/ 246 h 246"/>
                <a:gd name="T16" fmla="*/ 233 w 233"/>
                <a:gd name="T17" fmla="*/ 0 h 246"/>
                <a:gd name="T18" fmla="*/ 185 w 233"/>
                <a:gd name="T19" fmla="*/ 0 h 246"/>
                <a:gd name="T20" fmla="*/ 185 w 233"/>
                <a:gd name="T21" fmla="*/ 165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3" h="246">
                  <a:moveTo>
                    <a:pt x="185" y="165"/>
                  </a:moveTo>
                  <a:lnTo>
                    <a:pt x="48" y="0"/>
                  </a:lnTo>
                  <a:lnTo>
                    <a:pt x="0" y="0"/>
                  </a:lnTo>
                  <a:lnTo>
                    <a:pt x="0" y="246"/>
                  </a:lnTo>
                  <a:lnTo>
                    <a:pt x="50" y="246"/>
                  </a:lnTo>
                  <a:lnTo>
                    <a:pt x="50" y="81"/>
                  </a:lnTo>
                  <a:lnTo>
                    <a:pt x="190" y="246"/>
                  </a:lnTo>
                  <a:lnTo>
                    <a:pt x="233" y="246"/>
                  </a:lnTo>
                  <a:lnTo>
                    <a:pt x="233" y="0"/>
                  </a:lnTo>
                  <a:lnTo>
                    <a:pt x="185" y="0"/>
                  </a:lnTo>
                  <a:lnTo>
                    <a:pt x="185" y="16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905" fontAlgn="auto">
                <a:spcBef>
                  <a:spcPts val="0"/>
                </a:spcBef>
                <a:spcAft>
                  <a:spcPts val="0"/>
                </a:spcAft>
              </a:pPr>
              <a:endParaRPr lang="en-US" sz="2098" dirty="0">
                <a:solidFill>
                  <a:prstClr val="black"/>
                </a:solidFill>
                <a:latin typeface="Arial"/>
                <a:cs typeface="+mn-cs"/>
              </a:endParaRPr>
            </a:p>
          </p:txBody>
        </p:sp>
        <p:sp>
          <p:nvSpPr>
            <p:cNvPr id="33" name="Freeform 9"/>
            <p:cNvSpPr>
              <a:spLocks noEditPoints="1"/>
            </p:cNvSpPr>
            <p:nvPr userDrawn="1"/>
          </p:nvSpPr>
          <p:spPr bwMode="auto">
            <a:xfrm>
              <a:off x="10461891" y="6148765"/>
              <a:ext cx="342900" cy="427037"/>
            </a:xfrm>
            <a:custGeom>
              <a:avLst/>
              <a:gdLst>
                <a:gd name="T0" fmla="*/ 91 w 91"/>
                <a:gd name="T1" fmla="*/ 0 h 113"/>
                <a:gd name="T2" fmla="*/ 73 w 91"/>
                <a:gd name="T3" fmla="*/ 0 h 113"/>
                <a:gd name="T4" fmla="*/ 73 w 91"/>
                <a:gd name="T5" fmla="*/ 34 h 113"/>
                <a:gd name="T6" fmla="*/ 43 w 91"/>
                <a:gd name="T7" fmla="*/ 24 h 113"/>
                <a:gd name="T8" fmla="*/ 2 w 91"/>
                <a:gd name="T9" fmla="*/ 66 h 113"/>
                <a:gd name="T10" fmla="*/ 46 w 91"/>
                <a:gd name="T11" fmla="*/ 113 h 113"/>
                <a:gd name="T12" fmla="*/ 74 w 91"/>
                <a:gd name="T13" fmla="*/ 101 h 113"/>
                <a:gd name="T14" fmla="*/ 74 w 91"/>
                <a:gd name="T15" fmla="*/ 112 h 113"/>
                <a:gd name="T16" fmla="*/ 91 w 91"/>
                <a:gd name="T17" fmla="*/ 112 h 113"/>
                <a:gd name="T18" fmla="*/ 91 w 91"/>
                <a:gd name="T19" fmla="*/ 69 h 113"/>
                <a:gd name="T20" fmla="*/ 91 w 91"/>
                <a:gd name="T21" fmla="*/ 69 h 113"/>
                <a:gd name="T22" fmla="*/ 91 w 91"/>
                <a:gd name="T23" fmla="*/ 68 h 113"/>
                <a:gd name="T24" fmla="*/ 91 w 91"/>
                <a:gd name="T25" fmla="*/ 0 h 113"/>
                <a:gd name="T26" fmla="*/ 72 w 91"/>
                <a:gd name="T27" fmla="*/ 70 h 113"/>
                <a:gd name="T28" fmla="*/ 43 w 91"/>
                <a:gd name="T29" fmla="*/ 94 h 113"/>
                <a:gd name="T30" fmla="*/ 21 w 91"/>
                <a:gd name="T31" fmla="*/ 72 h 113"/>
                <a:gd name="T32" fmla="*/ 46 w 91"/>
                <a:gd name="T33" fmla="*/ 43 h 113"/>
                <a:gd name="T34" fmla="*/ 72 w 91"/>
                <a:gd name="T35" fmla="*/ 67 h 113"/>
                <a:gd name="T36" fmla="*/ 72 w 91"/>
                <a:gd name="T37" fmla="*/ 7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1" h="113">
                  <a:moveTo>
                    <a:pt x="91" y="0"/>
                  </a:moveTo>
                  <a:cubicBezTo>
                    <a:pt x="73" y="0"/>
                    <a:pt x="73" y="0"/>
                    <a:pt x="73" y="0"/>
                  </a:cubicBezTo>
                  <a:cubicBezTo>
                    <a:pt x="73" y="34"/>
                    <a:pt x="73" y="34"/>
                    <a:pt x="73" y="34"/>
                  </a:cubicBezTo>
                  <a:cubicBezTo>
                    <a:pt x="68" y="28"/>
                    <a:pt x="55" y="23"/>
                    <a:pt x="43" y="24"/>
                  </a:cubicBezTo>
                  <a:cubicBezTo>
                    <a:pt x="21" y="26"/>
                    <a:pt x="3" y="44"/>
                    <a:pt x="2" y="66"/>
                  </a:cubicBezTo>
                  <a:cubicBezTo>
                    <a:pt x="0" y="92"/>
                    <a:pt x="21" y="113"/>
                    <a:pt x="46" y="113"/>
                  </a:cubicBezTo>
                  <a:cubicBezTo>
                    <a:pt x="56" y="113"/>
                    <a:pt x="69" y="109"/>
                    <a:pt x="74" y="101"/>
                  </a:cubicBezTo>
                  <a:cubicBezTo>
                    <a:pt x="74" y="112"/>
                    <a:pt x="74" y="112"/>
                    <a:pt x="74" y="112"/>
                  </a:cubicBezTo>
                  <a:cubicBezTo>
                    <a:pt x="91" y="112"/>
                    <a:pt x="91" y="112"/>
                    <a:pt x="91" y="112"/>
                  </a:cubicBezTo>
                  <a:cubicBezTo>
                    <a:pt x="91" y="69"/>
                    <a:pt x="91" y="69"/>
                    <a:pt x="91" y="69"/>
                  </a:cubicBezTo>
                  <a:cubicBezTo>
                    <a:pt x="91" y="69"/>
                    <a:pt x="91" y="69"/>
                    <a:pt x="91" y="69"/>
                  </a:cubicBezTo>
                  <a:cubicBezTo>
                    <a:pt x="91" y="68"/>
                    <a:pt x="91" y="68"/>
                    <a:pt x="91" y="68"/>
                  </a:cubicBezTo>
                  <a:lnTo>
                    <a:pt x="91" y="0"/>
                  </a:lnTo>
                  <a:close/>
                  <a:moveTo>
                    <a:pt x="72" y="70"/>
                  </a:moveTo>
                  <a:cubicBezTo>
                    <a:pt x="71" y="85"/>
                    <a:pt x="58" y="96"/>
                    <a:pt x="43" y="94"/>
                  </a:cubicBezTo>
                  <a:cubicBezTo>
                    <a:pt x="32" y="93"/>
                    <a:pt x="22" y="83"/>
                    <a:pt x="21" y="72"/>
                  </a:cubicBezTo>
                  <a:cubicBezTo>
                    <a:pt x="19" y="56"/>
                    <a:pt x="31" y="43"/>
                    <a:pt x="46" y="43"/>
                  </a:cubicBezTo>
                  <a:cubicBezTo>
                    <a:pt x="60" y="43"/>
                    <a:pt x="71" y="54"/>
                    <a:pt x="72" y="67"/>
                  </a:cubicBezTo>
                  <a:lnTo>
                    <a:pt x="72"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905" fontAlgn="auto">
                <a:spcBef>
                  <a:spcPts val="0"/>
                </a:spcBef>
                <a:spcAft>
                  <a:spcPts val="0"/>
                </a:spcAft>
              </a:pPr>
              <a:endParaRPr lang="en-US" sz="2098" dirty="0">
                <a:solidFill>
                  <a:prstClr val="black"/>
                </a:solidFill>
                <a:latin typeface="Arial"/>
                <a:cs typeface="+mn-cs"/>
              </a:endParaRPr>
            </a:p>
          </p:txBody>
        </p:sp>
        <p:sp>
          <p:nvSpPr>
            <p:cNvPr id="34" name="Freeform 10"/>
            <p:cNvSpPr>
              <a:spLocks noEditPoints="1"/>
            </p:cNvSpPr>
            <p:nvPr userDrawn="1"/>
          </p:nvSpPr>
          <p:spPr bwMode="auto">
            <a:xfrm>
              <a:off x="9912616" y="6239252"/>
              <a:ext cx="338138" cy="336550"/>
            </a:xfrm>
            <a:custGeom>
              <a:avLst/>
              <a:gdLst>
                <a:gd name="T0" fmla="*/ 45 w 90"/>
                <a:gd name="T1" fmla="*/ 0 h 89"/>
                <a:gd name="T2" fmla="*/ 0 w 90"/>
                <a:gd name="T3" fmla="*/ 45 h 89"/>
                <a:gd name="T4" fmla="*/ 45 w 90"/>
                <a:gd name="T5" fmla="*/ 89 h 89"/>
                <a:gd name="T6" fmla="*/ 90 w 90"/>
                <a:gd name="T7" fmla="*/ 45 h 89"/>
                <a:gd name="T8" fmla="*/ 45 w 90"/>
                <a:gd name="T9" fmla="*/ 0 h 89"/>
                <a:gd name="T10" fmla="*/ 45 w 90"/>
                <a:gd name="T11" fmla="*/ 70 h 89"/>
                <a:gd name="T12" fmla="*/ 19 w 90"/>
                <a:gd name="T13" fmla="*/ 45 h 89"/>
                <a:gd name="T14" fmla="*/ 45 w 90"/>
                <a:gd name="T15" fmla="*/ 19 h 89"/>
                <a:gd name="T16" fmla="*/ 71 w 90"/>
                <a:gd name="T17" fmla="*/ 45 h 89"/>
                <a:gd name="T18" fmla="*/ 45 w 90"/>
                <a:gd name="T19" fmla="*/ 7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0" h="89">
                  <a:moveTo>
                    <a:pt x="45" y="0"/>
                  </a:moveTo>
                  <a:cubicBezTo>
                    <a:pt x="20" y="0"/>
                    <a:pt x="0" y="20"/>
                    <a:pt x="0" y="45"/>
                  </a:cubicBezTo>
                  <a:cubicBezTo>
                    <a:pt x="0" y="69"/>
                    <a:pt x="20" y="89"/>
                    <a:pt x="45" y="89"/>
                  </a:cubicBezTo>
                  <a:cubicBezTo>
                    <a:pt x="70" y="89"/>
                    <a:pt x="90" y="69"/>
                    <a:pt x="90" y="45"/>
                  </a:cubicBezTo>
                  <a:cubicBezTo>
                    <a:pt x="90" y="20"/>
                    <a:pt x="70" y="0"/>
                    <a:pt x="45" y="0"/>
                  </a:cubicBezTo>
                  <a:close/>
                  <a:moveTo>
                    <a:pt x="45" y="70"/>
                  </a:moveTo>
                  <a:cubicBezTo>
                    <a:pt x="31" y="70"/>
                    <a:pt x="19" y="59"/>
                    <a:pt x="19" y="45"/>
                  </a:cubicBezTo>
                  <a:cubicBezTo>
                    <a:pt x="19" y="30"/>
                    <a:pt x="31" y="19"/>
                    <a:pt x="45" y="19"/>
                  </a:cubicBezTo>
                  <a:cubicBezTo>
                    <a:pt x="59" y="19"/>
                    <a:pt x="71" y="30"/>
                    <a:pt x="71" y="45"/>
                  </a:cubicBezTo>
                  <a:cubicBezTo>
                    <a:pt x="71" y="59"/>
                    <a:pt x="59" y="70"/>
                    <a:pt x="45" y="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905" fontAlgn="auto">
                <a:spcBef>
                  <a:spcPts val="0"/>
                </a:spcBef>
                <a:spcAft>
                  <a:spcPts val="0"/>
                </a:spcAft>
              </a:pPr>
              <a:endParaRPr lang="en-US" sz="2098" dirty="0">
                <a:solidFill>
                  <a:prstClr val="black"/>
                </a:solidFill>
                <a:latin typeface="Arial"/>
                <a:cs typeface="+mn-cs"/>
              </a:endParaRPr>
            </a:p>
          </p:txBody>
        </p:sp>
      </p:grpSp>
    </p:spTree>
    <p:extLst>
      <p:ext uri="{BB962C8B-B14F-4D97-AF65-F5344CB8AC3E}">
        <p14:creationId xmlns:p14="http://schemas.microsoft.com/office/powerpoint/2010/main" val="214697764"/>
      </p:ext>
    </p:extLst>
  </p:cSld>
  <p:clrMapOvr>
    <a:masterClrMapping/>
  </p:clrMapOvr>
  <p:hf hdr="0" ftr="0" dt="0"/>
</p:sldLayout>
</file>

<file path=ppt/slideLayouts/slideLayout449.xml><?xml version="1.0" encoding="utf-8"?>
<p:sldLayout xmlns:a="http://schemas.openxmlformats.org/drawingml/2006/main" xmlns:r="http://schemas.openxmlformats.org/officeDocument/2006/relationships" xmlns:p="http://schemas.openxmlformats.org/presentationml/2006/main" showMasterSp="0" preserve="1" userDrawn="1">
  <p:cSld name="Chapter Divider White">
    <p:bg>
      <p:bgPr>
        <a:solidFill>
          <a:schemeClr val="bg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1871531" y="1088777"/>
            <a:ext cx="8400000" cy="999227"/>
          </a:xfrm>
        </p:spPr>
        <p:txBody>
          <a:bodyPr anchor="b" anchorCtr="0">
            <a:noAutofit/>
          </a:bodyPr>
          <a:lstStyle>
            <a:lvl1pPr algn="ctr">
              <a:defRPr sz="2897" b="1" cap="none" baseline="0">
                <a:solidFill>
                  <a:srgbClr val="00005E"/>
                </a:solidFill>
              </a:defRPr>
            </a:lvl1pPr>
          </a:lstStyle>
          <a:p>
            <a:r>
              <a:rPr lang="en-US" dirty="0"/>
              <a:t>Click to edit Master title style</a:t>
            </a:r>
          </a:p>
        </p:txBody>
      </p:sp>
      <p:sp>
        <p:nvSpPr>
          <p:cNvPr id="3" name="Text Placeholder 2"/>
          <p:cNvSpPr>
            <a:spLocks noGrp="1"/>
          </p:cNvSpPr>
          <p:nvPr>
            <p:ph type="body" idx="1"/>
          </p:nvPr>
        </p:nvSpPr>
        <p:spPr>
          <a:xfrm>
            <a:off x="1871531" y="2160000"/>
            <a:ext cx="8400000" cy="720000"/>
          </a:xfrm>
        </p:spPr>
        <p:txBody>
          <a:bodyPr anchor="t" anchorCtr="0">
            <a:noAutofit/>
          </a:bodyPr>
          <a:lstStyle>
            <a:lvl1pPr marL="0" indent="0" algn="ctr">
              <a:buNone/>
              <a:defRPr sz="1898" b="1">
                <a:solidFill>
                  <a:srgbClr val="FBD9CA"/>
                </a:solidFill>
              </a:defRPr>
            </a:lvl1pPr>
            <a:lvl2pPr marL="543953" indent="0">
              <a:buNone/>
              <a:defRPr sz="2098">
                <a:solidFill>
                  <a:schemeClr val="tx1">
                    <a:tint val="75000"/>
                  </a:schemeClr>
                </a:solidFill>
              </a:defRPr>
            </a:lvl2pPr>
            <a:lvl3pPr marL="1087905" indent="0">
              <a:buNone/>
              <a:defRPr sz="1898">
                <a:solidFill>
                  <a:schemeClr val="tx1">
                    <a:tint val="75000"/>
                  </a:schemeClr>
                </a:solidFill>
              </a:defRPr>
            </a:lvl3pPr>
            <a:lvl4pPr marL="1631857" indent="0">
              <a:buNone/>
              <a:defRPr sz="1698">
                <a:solidFill>
                  <a:schemeClr val="tx1">
                    <a:tint val="75000"/>
                  </a:schemeClr>
                </a:solidFill>
              </a:defRPr>
            </a:lvl4pPr>
            <a:lvl5pPr marL="2175810" indent="0">
              <a:buNone/>
              <a:defRPr sz="1698">
                <a:solidFill>
                  <a:schemeClr val="tx1">
                    <a:tint val="75000"/>
                  </a:schemeClr>
                </a:solidFill>
              </a:defRPr>
            </a:lvl5pPr>
            <a:lvl6pPr marL="2719764" indent="0">
              <a:buNone/>
              <a:defRPr sz="1698">
                <a:solidFill>
                  <a:schemeClr val="tx1">
                    <a:tint val="75000"/>
                  </a:schemeClr>
                </a:solidFill>
              </a:defRPr>
            </a:lvl6pPr>
            <a:lvl7pPr marL="3263716" indent="0">
              <a:buNone/>
              <a:defRPr sz="1698">
                <a:solidFill>
                  <a:schemeClr val="tx1">
                    <a:tint val="75000"/>
                  </a:schemeClr>
                </a:solidFill>
              </a:defRPr>
            </a:lvl7pPr>
            <a:lvl8pPr marL="3807668" indent="0">
              <a:buNone/>
              <a:defRPr sz="1698">
                <a:solidFill>
                  <a:schemeClr val="tx1">
                    <a:tint val="75000"/>
                  </a:schemeClr>
                </a:solidFill>
              </a:defRPr>
            </a:lvl8pPr>
            <a:lvl9pPr marL="4351621" indent="0">
              <a:buNone/>
              <a:defRPr sz="1698">
                <a:solidFill>
                  <a:schemeClr val="tx1">
                    <a:tint val="75000"/>
                  </a:schemeClr>
                </a:solidFill>
              </a:defRPr>
            </a:lvl9pPr>
          </a:lstStyle>
          <a:p>
            <a:pPr lvl="0"/>
            <a:r>
              <a:rPr lang="en-US" dirty="0"/>
              <a:t>Click to edit Master text styles</a:t>
            </a:r>
          </a:p>
        </p:txBody>
      </p:sp>
      <p:grpSp>
        <p:nvGrpSpPr>
          <p:cNvPr id="11" name="Pulse"/>
          <p:cNvGrpSpPr/>
          <p:nvPr userDrawn="1"/>
        </p:nvGrpSpPr>
        <p:grpSpPr>
          <a:xfrm>
            <a:off x="8749609" y="3029840"/>
            <a:ext cx="3445565" cy="3490105"/>
            <a:chOff x="8751888" y="3030538"/>
            <a:chExt cx="3446462" cy="3490913"/>
          </a:xfrm>
          <a:solidFill>
            <a:srgbClr val="00005E"/>
          </a:solidFill>
        </p:grpSpPr>
        <p:sp>
          <p:nvSpPr>
            <p:cNvPr id="12" name="Freeform 5"/>
            <p:cNvSpPr>
              <a:spLocks/>
            </p:cNvSpPr>
            <p:nvPr userDrawn="1"/>
          </p:nvSpPr>
          <p:spPr bwMode="auto">
            <a:xfrm>
              <a:off x="9196388" y="3902076"/>
              <a:ext cx="449263" cy="1120775"/>
            </a:xfrm>
            <a:custGeom>
              <a:avLst/>
              <a:gdLst>
                <a:gd name="T0" fmla="*/ 71 w 142"/>
                <a:gd name="T1" fmla="*/ 355 h 355"/>
                <a:gd name="T2" fmla="*/ 71 w 142"/>
                <a:gd name="T3" fmla="*/ 355 h 355"/>
                <a:gd name="T4" fmla="*/ 0 w 142"/>
                <a:gd name="T5" fmla="*/ 284 h 355"/>
                <a:gd name="T6" fmla="*/ 0 w 142"/>
                <a:gd name="T7" fmla="*/ 71 h 355"/>
                <a:gd name="T8" fmla="*/ 71 w 142"/>
                <a:gd name="T9" fmla="*/ 0 h 355"/>
                <a:gd name="T10" fmla="*/ 142 w 142"/>
                <a:gd name="T11" fmla="*/ 71 h 355"/>
                <a:gd name="T12" fmla="*/ 142 w 142"/>
                <a:gd name="T13" fmla="*/ 284 h 355"/>
                <a:gd name="T14" fmla="*/ 71 w 142"/>
                <a:gd name="T15" fmla="*/ 355 h 3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2" h="355">
                  <a:moveTo>
                    <a:pt x="71" y="355"/>
                  </a:moveTo>
                  <a:cubicBezTo>
                    <a:pt x="71" y="355"/>
                    <a:pt x="71" y="355"/>
                    <a:pt x="71" y="355"/>
                  </a:cubicBezTo>
                  <a:cubicBezTo>
                    <a:pt x="32" y="355"/>
                    <a:pt x="0" y="323"/>
                    <a:pt x="0" y="284"/>
                  </a:cubicBezTo>
                  <a:cubicBezTo>
                    <a:pt x="0" y="71"/>
                    <a:pt x="0" y="71"/>
                    <a:pt x="0" y="71"/>
                  </a:cubicBezTo>
                  <a:cubicBezTo>
                    <a:pt x="0" y="32"/>
                    <a:pt x="32" y="0"/>
                    <a:pt x="71" y="0"/>
                  </a:cubicBezTo>
                  <a:cubicBezTo>
                    <a:pt x="110" y="0"/>
                    <a:pt x="142" y="32"/>
                    <a:pt x="142" y="71"/>
                  </a:cubicBezTo>
                  <a:cubicBezTo>
                    <a:pt x="142" y="284"/>
                    <a:pt x="142" y="284"/>
                    <a:pt x="142" y="284"/>
                  </a:cubicBezTo>
                  <a:cubicBezTo>
                    <a:pt x="142" y="323"/>
                    <a:pt x="110" y="355"/>
                    <a:pt x="71" y="35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905" fontAlgn="auto">
                <a:spcBef>
                  <a:spcPts val="0"/>
                </a:spcBef>
                <a:spcAft>
                  <a:spcPts val="0"/>
                </a:spcAft>
              </a:pPr>
              <a:endParaRPr lang="en-GB" sz="2098" dirty="0">
                <a:solidFill>
                  <a:srgbClr val="00005E"/>
                </a:solidFill>
                <a:latin typeface="Arial"/>
                <a:cs typeface="+mn-cs"/>
              </a:endParaRPr>
            </a:p>
          </p:txBody>
        </p:sp>
        <p:sp>
          <p:nvSpPr>
            <p:cNvPr id="13" name="Freeform 6"/>
            <p:cNvSpPr>
              <a:spLocks/>
            </p:cNvSpPr>
            <p:nvPr userDrawn="1"/>
          </p:nvSpPr>
          <p:spPr bwMode="auto">
            <a:xfrm>
              <a:off x="8751888" y="4551363"/>
              <a:ext cx="265113" cy="449263"/>
            </a:xfrm>
            <a:custGeom>
              <a:avLst/>
              <a:gdLst>
                <a:gd name="T0" fmla="*/ 42 w 84"/>
                <a:gd name="T1" fmla="*/ 142 h 142"/>
                <a:gd name="T2" fmla="*/ 42 w 84"/>
                <a:gd name="T3" fmla="*/ 142 h 142"/>
                <a:gd name="T4" fmla="*/ 0 w 84"/>
                <a:gd name="T5" fmla="*/ 99 h 142"/>
                <a:gd name="T6" fmla="*/ 0 w 84"/>
                <a:gd name="T7" fmla="*/ 42 h 142"/>
                <a:gd name="T8" fmla="*/ 42 w 84"/>
                <a:gd name="T9" fmla="*/ 0 h 142"/>
                <a:gd name="T10" fmla="*/ 84 w 84"/>
                <a:gd name="T11" fmla="*/ 42 h 142"/>
                <a:gd name="T12" fmla="*/ 84 w 84"/>
                <a:gd name="T13" fmla="*/ 99 h 142"/>
                <a:gd name="T14" fmla="*/ 42 w 84"/>
                <a:gd name="T15" fmla="*/ 142 h 1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4" h="142">
                  <a:moveTo>
                    <a:pt x="42" y="142"/>
                  </a:moveTo>
                  <a:cubicBezTo>
                    <a:pt x="42" y="142"/>
                    <a:pt x="42" y="142"/>
                    <a:pt x="42" y="142"/>
                  </a:cubicBezTo>
                  <a:cubicBezTo>
                    <a:pt x="18" y="142"/>
                    <a:pt x="0" y="123"/>
                    <a:pt x="0" y="99"/>
                  </a:cubicBezTo>
                  <a:cubicBezTo>
                    <a:pt x="0" y="42"/>
                    <a:pt x="0" y="42"/>
                    <a:pt x="0" y="42"/>
                  </a:cubicBezTo>
                  <a:cubicBezTo>
                    <a:pt x="0" y="19"/>
                    <a:pt x="18" y="0"/>
                    <a:pt x="42" y="0"/>
                  </a:cubicBezTo>
                  <a:cubicBezTo>
                    <a:pt x="65" y="0"/>
                    <a:pt x="84" y="19"/>
                    <a:pt x="84" y="42"/>
                  </a:cubicBezTo>
                  <a:cubicBezTo>
                    <a:pt x="84" y="99"/>
                    <a:pt x="84" y="99"/>
                    <a:pt x="84" y="99"/>
                  </a:cubicBezTo>
                  <a:cubicBezTo>
                    <a:pt x="84" y="123"/>
                    <a:pt x="65" y="142"/>
                    <a:pt x="42" y="14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905" fontAlgn="auto">
                <a:spcBef>
                  <a:spcPts val="0"/>
                </a:spcBef>
                <a:spcAft>
                  <a:spcPts val="0"/>
                </a:spcAft>
              </a:pPr>
              <a:endParaRPr lang="en-GB" sz="2098" dirty="0">
                <a:solidFill>
                  <a:srgbClr val="00005E"/>
                </a:solidFill>
                <a:latin typeface="Arial"/>
                <a:cs typeface="+mn-cs"/>
              </a:endParaRPr>
            </a:p>
          </p:txBody>
        </p:sp>
        <p:sp>
          <p:nvSpPr>
            <p:cNvPr id="14" name="Freeform 7"/>
            <p:cNvSpPr>
              <a:spLocks/>
            </p:cNvSpPr>
            <p:nvPr userDrawn="1"/>
          </p:nvSpPr>
          <p:spPr bwMode="auto">
            <a:xfrm>
              <a:off x="11436350" y="4529138"/>
              <a:ext cx="449263" cy="1117600"/>
            </a:xfrm>
            <a:custGeom>
              <a:avLst/>
              <a:gdLst>
                <a:gd name="T0" fmla="*/ 71 w 142"/>
                <a:gd name="T1" fmla="*/ 354 h 354"/>
                <a:gd name="T2" fmla="*/ 71 w 142"/>
                <a:gd name="T3" fmla="*/ 354 h 354"/>
                <a:gd name="T4" fmla="*/ 0 w 142"/>
                <a:gd name="T5" fmla="*/ 283 h 354"/>
                <a:gd name="T6" fmla="*/ 0 w 142"/>
                <a:gd name="T7" fmla="*/ 71 h 354"/>
                <a:gd name="T8" fmla="*/ 71 w 142"/>
                <a:gd name="T9" fmla="*/ 0 h 354"/>
                <a:gd name="T10" fmla="*/ 142 w 142"/>
                <a:gd name="T11" fmla="*/ 71 h 354"/>
                <a:gd name="T12" fmla="*/ 142 w 142"/>
                <a:gd name="T13" fmla="*/ 283 h 354"/>
                <a:gd name="T14" fmla="*/ 71 w 142"/>
                <a:gd name="T15" fmla="*/ 354 h 35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2" h="354">
                  <a:moveTo>
                    <a:pt x="71" y="354"/>
                  </a:moveTo>
                  <a:cubicBezTo>
                    <a:pt x="71" y="354"/>
                    <a:pt x="71" y="354"/>
                    <a:pt x="71" y="354"/>
                  </a:cubicBezTo>
                  <a:cubicBezTo>
                    <a:pt x="32" y="354"/>
                    <a:pt x="0" y="322"/>
                    <a:pt x="0" y="283"/>
                  </a:cubicBezTo>
                  <a:cubicBezTo>
                    <a:pt x="0" y="71"/>
                    <a:pt x="0" y="71"/>
                    <a:pt x="0" y="71"/>
                  </a:cubicBezTo>
                  <a:cubicBezTo>
                    <a:pt x="0" y="32"/>
                    <a:pt x="32" y="0"/>
                    <a:pt x="71" y="0"/>
                  </a:cubicBezTo>
                  <a:cubicBezTo>
                    <a:pt x="110" y="0"/>
                    <a:pt x="142" y="32"/>
                    <a:pt x="142" y="71"/>
                  </a:cubicBezTo>
                  <a:cubicBezTo>
                    <a:pt x="142" y="283"/>
                    <a:pt x="142" y="283"/>
                    <a:pt x="142" y="283"/>
                  </a:cubicBezTo>
                  <a:cubicBezTo>
                    <a:pt x="142" y="322"/>
                    <a:pt x="110" y="354"/>
                    <a:pt x="71" y="35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905" fontAlgn="auto">
                <a:spcBef>
                  <a:spcPts val="0"/>
                </a:spcBef>
                <a:spcAft>
                  <a:spcPts val="0"/>
                </a:spcAft>
              </a:pPr>
              <a:endParaRPr lang="en-GB" sz="2098" dirty="0">
                <a:solidFill>
                  <a:srgbClr val="00005E"/>
                </a:solidFill>
                <a:latin typeface="Arial"/>
                <a:cs typeface="+mn-cs"/>
              </a:endParaRPr>
            </a:p>
          </p:txBody>
        </p:sp>
        <p:sp>
          <p:nvSpPr>
            <p:cNvPr id="15" name="Freeform 8"/>
            <p:cNvSpPr>
              <a:spLocks/>
            </p:cNvSpPr>
            <p:nvPr userDrawn="1"/>
          </p:nvSpPr>
          <p:spPr bwMode="auto">
            <a:xfrm>
              <a:off x="9869488" y="3030538"/>
              <a:ext cx="560388" cy="2506663"/>
            </a:xfrm>
            <a:custGeom>
              <a:avLst/>
              <a:gdLst>
                <a:gd name="T0" fmla="*/ 88 w 177"/>
                <a:gd name="T1" fmla="*/ 794 h 794"/>
                <a:gd name="T2" fmla="*/ 88 w 177"/>
                <a:gd name="T3" fmla="*/ 794 h 794"/>
                <a:gd name="T4" fmla="*/ 0 w 177"/>
                <a:gd name="T5" fmla="*/ 705 h 794"/>
                <a:gd name="T6" fmla="*/ 0 w 177"/>
                <a:gd name="T7" fmla="*/ 89 h 794"/>
                <a:gd name="T8" fmla="*/ 88 w 177"/>
                <a:gd name="T9" fmla="*/ 0 h 794"/>
                <a:gd name="T10" fmla="*/ 177 w 177"/>
                <a:gd name="T11" fmla="*/ 89 h 794"/>
                <a:gd name="T12" fmla="*/ 177 w 177"/>
                <a:gd name="T13" fmla="*/ 705 h 794"/>
                <a:gd name="T14" fmla="*/ 88 w 177"/>
                <a:gd name="T15" fmla="*/ 794 h 7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7" h="794">
                  <a:moveTo>
                    <a:pt x="88" y="794"/>
                  </a:moveTo>
                  <a:cubicBezTo>
                    <a:pt x="88" y="794"/>
                    <a:pt x="88" y="794"/>
                    <a:pt x="88" y="794"/>
                  </a:cubicBezTo>
                  <a:cubicBezTo>
                    <a:pt x="40" y="794"/>
                    <a:pt x="0" y="754"/>
                    <a:pt x="0" y="705"/>
                  </a:cubicBezTo>
                  <a:cubicBezTo>
                    <a:pt x="0" y="89"/>
                    <a:pt x="0" y="89"/>
                    <a:pt x="0" y="89"/>
                  </a:cubicBezTo>
                  <a:cubicBezTo>
                    <a:pt x="0" y="40"/>
                    <a:pt x="40" y="0"/>
                    <a:pt x="88" y="0"/>
                  </a:cubicBezTo>
                  <a:cubicBezTo>
                    <a:pt x="137" y="0"/>
                    <a:pt x="177" y="40"/>
                    <a:pt x="177" y="89"/>
                  </a:cubicBezTo>
                  <a:cubicBezTo>
                    <a:pt x="177" y="705"/>
                    <a:pt x="177" y="705"/>
                    <a:pt x="177" y="705"/>
                  </a:cubicBezTo>
                  <a:cubicBezTo>
                    <a:pt x="177" y="754"/>
                    <a:pt x="137" y="794"/>
                    <a:pt x="88" y="79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905" fontAlgn="auto">
                <a:spcBef>
                  <a:spcPts val="0"/>
                </a:spcBef>
                <a:spcAft>
                  <a:spcPts val="0"/>
                </a:spcAft>
              </a:pPr>
              <a:endParaRPr lang="en-GB" sz="2098" dirty="0">
                <a:solidFill>
                  <a:srgbClr val="00005E"/>
                </a:solidFill>
                <a:latin typeface="Arial"/>
                <a:cs typeface="+mn-cs"/>
              </a:endParaRPr>
            </a:p>
          </p:txBody>
        </p:sp>
        <p:sp>
          <p:nvSpPr>
            <p:cNvPr id="16" name="Freeform 9"/>
            <p:cNvSpPr>
              <a:spLocks/>
            </p:cNvSpPr>
            <p:nvPr userDrawn="1"/>
          </p:nvSpPr>
          <p:spPr bwMode="auto">
            <a:xfrm>
              <a:off x="10653713" y="4014788"/>
              <a:ext cx="558800" cy="2506663"/>
            </a:xfrm>
            <a:custGeom>
              <a:avLst/>
              <a:gdLst>
                <a:gd name="T0" fmla="*/ 88 w 177"/>
                <a:gd name="T1" fmla="*/ 794 h 794"/>
                <a:gd name="T2" fmla="*/ 88 w 177"/>
                <a:gd name="T3" fmla="*/ 794 h 794"/>
                <a:gd name="T4" fmla="*/ 0 w 177"/>
                <a:gd name="T5" fmla="*/ 705 h 794"/>
                <a:gd name="T6" fmla="*/ 0 w 177"/>
                <a:gd name="T7" fmla="*/ 88 h 794"/>
                <a:gd name="T8" fmla="*/ 88 w 177"/>
                <a:gd name="T9" fmla="*/ 0 h 794"/>
                <a:gd name="T10" fmla="*/ 177 w 177"/>
                <a:gd name="T11" fmla="*/ 88 h 794"/>
                <a:gd name="T12" fmla="*/ 177 w 177"/>
                <a:gd name="T13" fmla="*/ 705 h 794"/>
                <a:gd name="T14" fmla="*/ 88 w 177"/>
                <a:gd name="T15" fmla="*/ 794 h 7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7" h="794">
                  <a:moveTo>
                    <a:pt x="88" y="794"/>
                  </a:moveTo>
                  <a:cubicBezTo>
                    <a:pt x="88" y="794"/>
                    <a:pt x="88" y="794"/>
                    <a:pt x="88" y="794"/>
                  </a:cubicBezTo>
                  <a:cubicBezTo>
                    <a:pt x="40" y="794"/>
                    <a:pt x="0" y="754"/>
                    <a:pt x="0" y="705"/>
                  </a:cubicBezTo>
                  <a:cubicBezTo>
                    <a:pt x="0" y="88"/>
                    <a:pt x="0" y="88"/>
                    <a:pt x="0" y="88"/>
                  </a:cubicBezTo>
                  <a:cubicBezTo>
                    <a:pt x="0" y="40"/>
                    <a:pt x="40" y="0"/>
                    <a:pt x="88" y="0"/>
                  </a:cubicBezTo>
                  <a:cubicBezTo>
                    <a:pt x="137" y="0"/>
                    <a:pt x="177" y="40"/>
                    <a:pt x="177" y="88"/>
                  </a:cubicBezTo>
                  <a:cubicBezTo>
                    <a:pt x="177" y="705"/>
                    <a:pt x="177" y="705"/>
                    <a:pt x="177" y="705"/>
                  </a:cubicBezTo>
                  <a:cubicBezTo>
                    <a:pt x="177" y="754"/>
                    <a:pt x="137" y="794"/>
                    <a:pt x="88" y="79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905" fontAlgn="auto">
                <a:spcBef>
                  <a:spcPts val="0"/>
                </a:spcBef>
                <a:spcAft>
                  <a:spcPts val="0"/>
                </a:spcAft>
              </a:pPr>
              <a:endParaRPr lang="en-GB" sz="2098" dirty="0">
                <a:solidFill>
                  <a:srgbClr val="00005E"/>
                </a:solidFill>
                <a:latin typeface="Arial"/>
                <a:cs typeface="+mn-cs"/>
              </a:endParaRPr>
            </a:p>
          </p:txBody>
        </p:sp>
        <p:sp>
          <p:nvSpPr>
            <p:cNvPr id="17" name="Freeform 10"/>
            <p:cNvSpPr>
              <a:spLocks/>
            </p:cNvSpPr>
            <p:nvPr userDrawn="1"/>
          </p:nvSpPr>
          <p:spPr bwMode="auto">
            <a:xfrm>
              <a:off x="12058650" y="4551363"/>
              <a:ext cx="139700" cy="449263"/>
            </a:xfrm>
            <a:custGeom>
              <a:avLst/>
              <a:gdLst>
                <a:gd name="T0" fmla="*/ 44 w 44"/>
                <a:gd name="T1" fmla="*/ 0 h 142"/>
                <a:gd name="T2" fmla="*/ 0 w 44"/>
                <a:gd name="T3" fmla="*/ 42 h 142"/>
                <a:gd name="T4" fmla="*/ 0 w 44"/>
                <a:gd name="T5" fmla="*/ 99 h 142"/>
                <a:gd name="T6" fmla="*/ 44 w 44"/>
                <a:gd name="T7" fmla="*/ 142 h 142"/>
                <a:gd name="T8" fmla="*/ 44 w 44"/>
                <a:gd name="T9" fmla="*/ 0 h 142"/>
              </a:gdLst>
              <a:ahLst/>
              <a:cxnLst>
                <a:cxn ang="0">
                  <a:pos x="T0" y="T1"/>
                </a:cxn>
                <a:cxn ang="0">
                  <a:pos x="T2" y="T3"/>
                </a:cxn>
                <a:cxn ang="0">
                  <a:pos x="T4" y="T5"/>
                </a:cxn>
                <a:cxn ang="0">
                  <a:pos x="T6" y="T7"/>
                </a:cxn>
                <a:cxn ang="0">
                  <a:pos x="T8" y="T9"/>
                </a:cxn>
              </a:cxnLst>
              <a:rect l="0" t="0" r="r" b="b"/>
              <a:pathLst>
                <a:path w="44" h="142">
                  <a:moveTo>
                    <a:pt x="44" y="0"/>
                  </a:moveTo>
                  <a:cubicBezTo>
                    <a:pt x="20" y="0"/>
                    <a:pt x="0" y="19"/>
                    <a:pt x="0" y="42"/>
                  </a:cubicBezTo>
                  <a:cubicBezTo>
                    <a:pt x="0" y="99"/>
                    <a:pt x="0" y="99"/>
                    <a:pt x="0" y="99"/>
                  </a:cubicBezTo>
                  <a:cubicBezTo>
                    <a:pt x="0" y="123"/>
                    <a:pt x="20" y="142"/>
                    <a:pt x="44" y="142"/>
                  </a:cubicBezTo>
                  <a:lnTo>
                    <a:pt x="4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905" fontAlgn="auto">
                <a:spcBef>
                  <a:spcPts val="0"/>
                </a:spcBef>
                <a:spcAft>
                  <a:spcPts val="0"/>
                </a:spcAft>
              </a:pPr>
              <a:endParaRPr lang="en-GB" sz="2098" dirty="0">
                <a:solidFill>
                  <a:srgbClr val="00005E"/>
                </a:solidFill>
                <a:latin typeface="Arial"/>
                <a:cs typeface="+mn-cs"/>
              </a:endParaRPr>
            </a:p>
          </p:txBody>
        </p:sp>
      </p:grpSp>
    </p:spTree>
    <p:extLst>
      <p:ext uri="{BB962C8B-B14F-4D97-AF65-F5344CB8AC3E}">
        <p14:creationId xmlns:p14="http://schemas.microsoft.com/office/powerpoint/2010/main" val="4033289132"/>
      </p:ext>
    </p:extLst>
  </p:cSld>
  <p:clrMapOvr>
    <a:masterClrMapping/>
  </p:clrMapOvr>
  <p:hf hdr="0" ftr="0" dt="0"/>
</p:sldLayout>
</file>

<file path=ppt/slideLayouts/slideLayout45.xml><?xml version="1.0" encoding="utf-8"?>
<p:sldLayout xmlns:a="http://schemas.openxmlformats.org/drawingml/2006/main" xmlns:r="http://schemas.openxmlformats.org/officeDocument/2006/relationships" xmlns:p="http://schemas.openxmlformats.org/presentationml/2006/main" preserve="1" userDrawn="1">
  <p:cSld name="Chapter Divider Pulse Pattern">
    <p:bg>
      <p:bgPr>
        <a:solidFill>
          <a:srgbClr val="FDECE4"/>
        </a:solidFill>
        <a:effectLst/>
      </p:bgPr>
    </p:bg>
    <p:spTree>
      <p:nvGrpSpPr>
        <p:cNvPr id="1" name=""/>
        <p:cNvGrpSpPr/>
        <p:nvPr/>
      </p:nvGrpSpPr>
      <p:grpSpPr>
        <a:xfrm>
          <a:off x="0" y="0"/>
          <a:ext cx="0" cy="0"/>
          <a:chOff x="0" y="0"/>
          <a:chExt cx="0" cy="0"/>
        </a:xfrm>
      </p:grpSpPr>
      <p:sp useBgFill="1">
        <p:nvSpPr>
          <p:cNvPr id="53" name="Picture Placeholder 5"/>
          <p:cNvSpPr>
            <a:spLocks noGrp="1"/>
          </p:cNvSpPr>
          <p:nvPr>
            <p:ph type="pic" sz="quarter" idx="15" hasCustomPrompt="1"/>
          </p:nvPr>
        </p:nvSpPr>
        <p:spPr>
          <a:xfrm>
            <a:off x="1" y="0"/>
            <a:ext cx="12192000" cy="6858000"/>
          </a:xfrm>
        </p:spPr>
        <p:txBody>
          <a:bodyPr anchor="ctr" anchorCtr="0"/>
          <a:lstStyle>
            <a:lvl1pPr marL="0" marR="0" indent="0" algn="ctr" defTabSz="1088158" rtl="0" eaLnBrk="1" fontAlgn="auto" latinLnBrk="0" hangingPunct="1">
              <a:lnSpc>
                <a:spcPct val="100000"/>
              </a:lnSpc>
              <a:spcBef>
                <a:spcPts val="1200"/>
              </a:spcBef>
              <a:spcAft>
                <a:spcPts val="0"/>
              </a:spcAft>
              <a:buClrTx/>
              <a:buSzTx/>
              <a:buFont typeface="Arial" pitchFamily="34" charset="0"/>
              <a:buNone/>
              <a:tabLst/>
              <a:defRPr>
                <a:solidFill>
                  <a:schemeClr val="tx1"/>
                </a:solidFill>
              </a:defRPr>
            </a:lvl1pPr>
          </a:lstStyle>
          <a:p>
            <a:r>
              <a:rPr lang="en-US" dirty="0"/>
              <a:t>Insert picture by using Nordea Image Bank button or use as pink slide</a:t>
            </a:r>
          </a:p>
        </p:txBody>
      </p:sp>
      <p:sp>
        <p:nvSpPr>
          <p:cNvPr id="2" name="Title 1"/>
          <p:cNvSpPr>
            <a:spLocks noGrp="1"/>
          </p:cNvSpPr>
          <p:nvPr>
            <p:ph type="title"/>
          </p:nvPr>
        </p:nvSpPr>
        <p:spPr>
          <a:xfrm>
            <a:off x="1871531" y="1090548"/>
            <a:ext cx="8400000" cy="1000568"/>
          </a:xfrm>
        </p:spPr>
        <p:txBody>
          <a:bodyPr anchor="b" anchorCtr="0">
            <a:noAutofit/>
          </a:bodyPr>
          <a:lstStyle>
            <a:lvl1pPr algn="ctr">
              <a:defRPr sz="2898" b="1" cap="none" baseline="0">
                <a:solidFill>
                  <a:schemeClr val="bg2"/>
                </a:solidFill>
              </a:defRPr>
            </a:lvl1pPr>
          </a:lstStyle>
          <a:p>
            <a:r>
              <a:rPr lang="en-US" dirty="0"/>
              <a:t>Click to edit Master title style</a:t>
            </a:r>
          </a:p>
        </p:txBody>
      </p:sp>
      <p:sp>
        <p:nvSpPr>
          <p:cNvPr id="3" name="Text Placeholder 2"/>
          <p:cNvSpPr>
            <a:spLocks noGrp="1"/>
          </p:cNvSpPr>
          <p:nvPr>
            <p:ph type="body" idx="1" hasCustomPrompt="1"/>
          </p:nvPr>
        </p:nvSpPr>
        <p:spPr>
          <a:xfrm>
            <a:off x="1871531" y="2160000"/>
            <a:ext cx="8400000" cy="720000"/>
          </a:xfrm>
        </p:spPr>
        <p:txBody>
          <a:bodyPr anchor="t" anchorCtr="0">
            <a:noAutofit/>
          </a:bodyPr>
          <a:lstStyle>
            <a:lvl1pPr marL="0" indent="0" algn="ctr">
              <a:buNone/>
              <a:defRPr sz="1899" b="1">
                <a:solidFill>
                  <a:schemeClr val="tx2"/>
                </a:solidFill>
              </a:defRPr>
            </a:lvl1pPr>
            <a:lvl2pPr marL="544080" indent="0">
              <a:buNone/>
              <a:defRPr sz="2099">
                <a:solidFill>
                  <a:schemeClr val="tx1">
                    <a:tint val="75000"/>
                  </a:schemeClr>
                </a:solidFill>
              </a:defRPr>
            </a:lvl2pPr>
            <a:lvl3pPr marL="1088158" indent="0">
              <a:buNone/>
              <a:defRPr sz="1899">
                <a:solidFill>
                  <a:schemeClr val="tx1">
                    <a:tint val="75000"/>
                  </a:schemeClr>
                </a:solidFill>
              </a:defRPr>
            </a:lvl3pPr>
            <a:lvl4pPr marL="1632238" indent="0">
              <a:buNone/>
              <a:defRPr sz="1699">
                <a:solidFill>
                  <a:schemeClr val="tx1">
                    <a:tint val="75000"/>
                  </a:schemeClr>
                </a:solidFill>
              </a:defRPr>
            </a:lvl4pPr>
            <a:lvl5pPr marL="2176318" indent="0">
              <a:buNone/>
              <a:defRPr sz="1699">
                <a:solidFill>
                  <a:schemeClr val="tx1">
                    <a:tint val="75000"/>
                  </a:schemeClr>
                </a:solidFill>
              </a:defRPr>
            </a:lvl5pPr>
            <a:lvl6pPr marL="2720399" indent="0">
              <a:buNone/>
              <a:defRPr sz="1699">
                <a:solidFill>
                  <a:schemeClr val="tx1">
                    <a:tint val="75000"/>
                  </a:schemeClr>
                </a:solidFill>
              </a:defRPr>
            </a:lvl6pPr>
            <a:lvl7pPr marL="3264477" indent="0">
              <a:buNone/>
              <a:defRPr sz="1699">
                <a:solidFill>
                  <a:schemeClr val="tx1">
                    <a:tint val="75000"/>
                  </a:schemeClr>
                </a:solidFill>
              </a:defRPr>
            </a:lvl7pPr>
            <a:lvl8pPr marL="3808557" indent="0">
              <a:buNone/>
              <a:defRPr sz="1699">
                <a:solidFill>
                  <a:schemeClr val="tx1">
                    <a:tint val="75000"/>
                  </a:schemeClr>
                </a:solidFill>
              </a:defRPr>
            </a:lvl8pPr>
            <a:lvl9pPr marL="4352636" indent="0">
              <a:buNone/>
              <a:defRPr sz="1699">
                <a:solidFill>
                  <a:schemeClr val="tx1">
                    <a:tint val="75000"/>
                  </a:schemeClr>
                </a:solidFill>
              </a:defRPr>
            </a:lvl9pPr>
          </a:lstStyle>
          <a:p>
            <a:pPr lvl="0"/>
            <a:r>
              <a:rPr lang="en-US" dirty="0"/>
              <a:t>Click to edit Master text styles</a:t>
            </a:r>
          </a:p>
        </p:txBody>
      </p:sp>
      <p:grpSp>
        <p:nvGrpSpPr>
          <p:cNvPr id="28" name="Pulse"/>
          <p:cNvGrpSpPr/>
          <p:nvPr userDrawn="1"/>
        </p:nvGrpSpPr>
        <p:grpSpPr>
          <a:xfrm>
            <a:off x="1" y="2990161"/>
            <a:ext cx="12200823" cy="3558351"/>
            <a:chOff x="0" y="2990850"/>
            <a:chExt cx="12204700" cy="3559175"/>
          </a:xfrm>
          <a:solidFill>
            <a:srgbClr val="0000A0"/>
          </a:solidFill>
        </p:grpSpPr>
        <p:sp>
          <p:nvSpPr>
            <p:cNvPr id="29" name="Freeform 5"/>
            <p:cNvSpPr>
              <a:spLocks/>
            </p:cNvSpPr>
            <p:nvPr userDrawn="1"/>
          </p:nvSpPr>
          <p:spPr bwMode="auto">
            <a:xfrm>
              <a:off x="1820863" y="4627563"/>
              <a:ext cx="260350" cy="439738"/>
            </a:xfrm>
            <a:custGeom>
              <a:avLst/>
              <a:gdLst>
                <a:gd name="T0" fmla="*/ 41 w 82"/>
                <a:gd name="T1" fmla="*/ 138 h 138"/>
                <a:gd name="T2" fmla="*/ 41 w 82"/>
                <a:gd name="T3" fmla="*/ 138 h 138"/>
                <a:gd name="T4" fmla="*/ 0 w 82"/>
                <a:gd name="T5" fmla="*/ 96 h 138"/>
                <a:gd name="T6" fmla="*/ 0 w 82"/>
                <a:gd name="T7" fmla="*/ 41 h 138"/>
                <a:gd name="T8" fmla="*/ 41 w 82"/>
                <a:gd name="T9" fmla="*/ 0 h 138"/>
                <a:gd name="T10" fmla="*/ 82 w 82"/>
                <a:gd name="T11" fmla="*/ 41 h 138"/>
                <a:gd name="T12" fmla="*/ 82 w 82"/>
                <a:gd name="T13" fmla="*/ 96 h 138"/>
                <a:gd name="T14" fmla="*/ 41 w 82"/>
                <a:gd name="T15" fmla="*/ 138 h 13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138">
                  <a:moveTo>
                    <a:pt x="41" y="138"/>
                  </a:moveTo>
                  <a:cubicBezTo>
                    <a:pt x="41" y="138"/>
                    <a:pt x="41" y="138"/>
                    <a:pt x="41" y="138"/>
                  </a:cubicBezTo>
                  <a:cubicBezTo>
                    <a:pt x="19" y="138"/>
                    <a:pt x="0" y="119"/>
                    <a:pt x="0" y="96"/>
                  </a:cubicBezTo>
                  <a:cubicBezTo>
                    <a:pt x="0" y="41"/>
                    <a:pt x="0" y="41"/>
                    <a:pt x="0" y="41"/>
                  </a:cubicBezTo>
                  <a:cubicBezTo>
                    <a:pt x="0" y="19"/>
                    <a:pt x="19" y="0"/>
                    <a:pt x="41" y="0"/>
                  </a:cubicBezTo>
                  <a:cubicBezTo>
                    <a:pt x="64" y="0"/>
                    <a:pt x="82" y="19"/>
                    <a:pt x="82" y="41"/>
                  </a:cubicBezTo>
                  <a:cubicBezTo>
                    <a:pt x="82" y="96"/>
                    <a:pt x="82" y="96"/>
                    <a:pt x="82" y="96"/>
                  </a:cubicBezTo>
                  <a:cubicBezTo>
                    <a:pt x="82" y="119"/>
                    <a:pt x="64" y="138"/>
                    <a:pt x="41" y="13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buClr>
                  <a:prstClr val="black"/>
                </a:buClr>
              </a:pPr>
              <a:endParaRPr lang="en-GB" sz="2099" dirty="0">
                <a:solidFill>
                  <a:prstClr val="black"/>
                </a:solidFill>
                <a:latin typeface="Arial"/>
              </a:endParaRPr>
            </a:p>
          </p:txBody>
        </p:sp>
        <p:sp>
          <p:nvSpPr>
            <p:cNvPr id="54" name="Freeform 6"/>
            <p:cNvSpPr>
              <a:spLocks/>
            </p:cNvSpPr>
            <p:nvPr userDrawn="1"/>
          </p:nvSpPr>
          <p:spPr bwMode="auto">
            <a:xfrm>
              <a:off x="1211263" y="4605338"/>
              <a:ext cx="434975" cy="1092200"/>
            </a:xfrm>
            <a:custGeom>
              <a:avLst/>
              <a:gdLst>
                <a:gd name="T0" fmla="*/ 69 w 137"/>
                <a:gd name="T1" fmla="*/ 343 h 343"/>
                <a:gd name="T2" fmla="*/ 69 w 137"/>
                <a:gd name="T3" fmla="*/ 343 h 343"/>
                <a:gd name="T4" fmla="*/ 0 w 137"/>
                <a:gd name="T5" fmla="*/ 275 h 343"/>
                <a:gd name="T6" fmla="*/ 0 w 137"/>
                <a:gd name="T7" fmla="*/ 69 h 343"/>
                <a:gd name="T8" fmla="*/ 69 w 137"/>
                <a:gd name="T9" fmla="*/ 0 h 343"/>
                <a:gd name="T10" fmla="*/ 137 w 137"/>
                <a:gd name="T11" fmla="*/ 69 h 343"/>
                <a:gd name="T12" fmla="*/ 137 w 137"/>
                <a:gd name="T13" fmla="*/ 275 h 343"/>
                <a:gd name="T14" fmla="*/ 69 w 137"/>
                <a:gd name="T15" fmla="*/ 343 h 3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7" h="343">
                  <a:moveTo>
                    <a:pt x="69" y="343"/>
                  </a:moveTo>
                  <a:cubicBezTo>
                    <a:pt x="69" y="343"/>
                    <a:pt x="69" y="343"/>
                    <a:pt x="69" y="343"/>
                  </a:cubicBezTo>
                  <a:cubicBezTo>
                    <a:pt x="31" y="343"/>
                    <a:pt x="0" y="313"/>
                    <a:pt x="0" y="275"/>
                  </a:cubicBezTo>
                  <a:cubicBezTo>
                    <a:pt x="0" y="69"/>
                    <a:pt x="0" y="69"/>
                    <a:pt x="0" y="69"/>
                  </a:cubicBezTo>
                  <a:cubicBezTo>
                    <a:pt x="0" y="31"/>
                    <a:pt x="31" y="0"/>
                    <a:pt x="69" y="0"/>
                  </a:cubicBezTo>
                  <a:cubicBezTo>
                    <a:pt x="106" y="0"/>
                    <a:pt x="137" y="31"/>
                    <a:pt x="137" y="69"/>
                  </a:cubicBezTo>
                  <a:cubicBezTo>
                    <a:pt x="137" y="275"/>
                    <a:pt x="137" y="275"/>
                    <a:pt x="137" y="275"/>
                  </a:cubicBezTo>
                  <a:cubicBezTo>
                    <a:pt x="137" y="313"/>
                    <a:pt x="106" y="343"/>
                    <a:pt x="69" y="34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buClr>
                  <a:prstClr val="black"/>
                </a:buClr>
              </a:pPr>
              <a:endParaRPr lang="en-GB" sz="2099" dirty="0">
                <a:solidFill>
                  <a:prstClr val="black"/>
                </a:solidFill>
                <a:latin typeface="Arial"/>
              </a:endParaRPr>
            </a:p>
          </p:txBody>
        </p:sp>
        <p:sp>
          <p:nvSpPr>
            <p:cNvPr id="55" name="Freeform 7"/>
            <p:cNvSpPr>
              <a:spLocks/>
            </p:cNvSpPr>
            <p:nvPr userDrawn="1"/>
          </p:nvSpPr>
          <p:spPr bwMode="auto">
            <a:xfrm>
              <a:off x="447675" y="4105275"/>
              <a:ext cx="544513" cy="2444750"/>
            </a:xfrm>
            <a:custGeom>
              <a:avLst/>
              <a:gdLst>
                <a:gd name="T0" fmla="*/ 86 w 171"/>
                <a:gd name="T1" fmla="*/ 768 h 768"/>
                <a:gd name="T2" fmla="*/ 86 w 171"/>
                <a:gd name="T3" fmla="*/ 768 h 768"/>
                <a:gd name="T4" fmla="*/ 0 w 171"/>
                <a:gd name="T5" fmla="*/ 682 h 768"/>
                <a:gd name="T6" fmla="*/ 0 w 171"/>
                <a:gd name="T7" fmla="*/ 85 h 768"/>
                <a:gd name="T8" fmla="*/ 86 w 171"/>
                <a:gd name="T9" fmla="*/ 0 h 768"/>
                <a:gd name="T10" fmla="*/ 171 w 171"/>
                <a:gd name="T11" fmla="*/ 85 h 768"/>
                <a:gd name="T12" fmla="*/ 171 w 171"/>
                <a:gd name="T13" fmla="*/ 682 h 768"/>
                <a:gd name="T14" fmla="*/ 86 w 171"/>
                <a:gd name="T15" fmla="*/ 768 h 76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1" h="768">
                  <a:moveTo>
                    <a:pt x="86" y="768"/>
                  </a:moveTo>
                  <a:cubicBezTo>
                    <a:pt x="86" y="768"/>
                    <a:pt x="86" y="768"/>
                    <a:pt x="86" y="768"/>
                  </a:cubicBezTo>
                  <a:cubicBezTo>
                    <a:pt x="38" y="768"/>
                    <a:pt x="0" y="730"/>
                    <a:pt x="0" y="682"/>
                  </a:cubicBezTo>
                  <a:cubicBezTo>
                    <a:pt x="0" y="85"/>
                    <a:pt x="0" y="85"/>
                    <a:pt x="0" y="85"/>
                  </a:cubicBezTo>
                  <a:cubicBezTo>
                    <a:pt x="0" y="38"/>
                    <a:pt x="38" y="0"/>
                    <a:pt x="86" y="0"/>
                  </a:cubicBezTo>
                  <a:cubicBezTo>
                    <a:pt x="133" y="0"/>
                    <a:pt x="171" y="38"/>
                    <a:pt x="171" y="85"/>
                  </a:cubicBezTo>
                  <a:cubicBezTo>
                    <a:pt x="171" y="682"/>
                    <a:pt x="171" y="682"/>
                    <a:pt x="171" y="682"/>
                  </a:cubicBezTo>
                  <a:cubicBezTo>
                    <a:pt x="171" y="730"/>
                    <a:pt x="133" y="768"/>
                    <a:pt x="86" y="76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buClr>
                  <a:prstClr val="black"/>
                </a:buClr>
              </a:pPr>
              <a:endParaRPr lang="en-GB" sz="2099" dirty="0">
                <a:solidFill>
                  <a:prstClr val="black"/>
                </a:solidFill>
                <a:latin typeface="Arial"/>
              </a:endParaRPr>
            </a:p>
          </p:txBody>
        </p:sp>
        <p:sp>
          <p:nvSpPr>
            <p:cNvPr id="56" name="Freeform 8"/>
            <p:cNvSpPr>
              <a:spLocks/>
            </p:cNvSpPr>
            <p:nvPr userDrawn="1"/>
          </p:nvSpPr>
          <p:spPr bwMode="auto">
            <a:xfrm>
              <a:off x="10529888" y="3994150"/>
              <a:ext cx="434975" cy="1092200"/>
            </a:xfrm>
            <a:custGeom>
              <a:avLst/>
              <a:gdLst>
                <a:gd name="T0" fmla="*/ 69 w 137"/>
                <a:gd name="T1" fmla="*/ 343 h 343"/>
                <a:gd name="T2" fmla="*/ 69 w 137"/>
                <a:gd name="T3" fmla="*/ 343 h 343"/>
                <a:gd name="T4" fmla="*/ 0 w 137"/>
                <a:gd name="T5" fmla="*/ 275 h 343"/>
                <a:gd name="T6" fmla="*/ 0 w 137"/>
                <a:gd name="T7" fmla="*/ 69 h 343"/>
                <a:gd name="T8" fmla="*/ 69 w 137"/>
                <a:gd name="T9" fmla="*/ 0 h 343"/>
                <a:gd name="T10" fmla="*/ 137 w 137"/>
                <a:gd name="T11" fmla="*/ 69 h 343"/>
                <a:gd name="T12" fmla="*/ 137 w 137"/>
                <a:gd name="T13" fmla="*/ 275 h 343"/>
                <a:gd name="T14" fmla="*/ 69 w 137"/>
                <a:gd name="T15" fmla="*/ 343 h 3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7" h="343">
                  <a:moveTo>
                    <a:pt x="69" y="343"/>
                  </a:moveTo>
                  <a:cubicBezTo>
                    <a:pt x="69" y="343"/>
                    <a:pt x="69" y="343"/>
                    <a:pt x="69" y="343"/>
                  </a:cubicBezTo>
                  <a:cubicBezTo>
                    <a:pt x="31" y="343"/>
                    <a:pt x="0" y="313"/>
                    <a:pt x="0" y="275"/>
                  </a:cubicBezTo>
                  <a:cubicBezTo>
                    <a:pt x="0" y="69"/>
                    <a:pt x="0" y="69"/>
                    <a:pt x="0" y="69"/>
                  </a:cubicBezTo>
                  <a:cubicBezTo>
                    <a:pt x="0" y="31"/>
                    <a:pt x="31" y="0"/>
                    <a:pt x="69" y="0"/>
                  </a:cubicBezTo>
                  <a:cubicBezTo>
                    <a:pt x="107" y="0"/>
                    <a:pt x="137" y="31"/>
                    <a:pt x="137" y="69"/>
                  </a:cubicBezTo>
                  <a:cubicBezTo>
                    <a:pt x="137" y="275"/>
                    <a:pt x="137" y="275"/>
                    <a:pt x="137" y="275"/>
                  </a:cubicBezTo>
                  <a:cubicBezTo>
                    <a:pt x="137" y="313"/>
                    <a:pt x="107" y="343"/>
                    <a:pt x="69" y="34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buClr>
                  <a:prstClr val="black"/>
                </a:buClr>
              </a:pPr>
              <a:endParaRPr lang="en-GB" sz="2099" dirty="0">
                <a:solidFill>
                  <a:prstClr val="black"/>
                </a:solidFill>
                <a:latin typeface="Arial"/>
              </a:endParaRPr>
            </a:p>
          </p:txBody>
        </p:sp>
        <p:sp>
          <p:nvSpPr>
            <p:cNvPr id="57" name="Freeform 9"/>
            <p:cNvSpPr>
              <a:spLocks/>
            </p:cNvSpPr>
            <p:nvPr userDrawn="1"/>
          </p:nvSpPr>
          <p:spPr bwMode="auto">
            <a:xfrm>
              <a:off x="10094913" y="4627563"/>
              <a:ext cx="260350" cy="439738"/>
            </a:xfrm>
            <a:custGeom>
              <a:avLst/>
              <a:gdLst>
                <a:gd name="T0" fmla="*/ 41 w 82"/>
                <a:gd name="T1" fmla="*/ 138 h 138"/>
                <a:gd name="T2" fmla="*/ 41 w 82"/>
                <a:gd name="T3" fmla="*/ 138 h 138"/>
                <a:gd name="T4" fmla="*/ 0 w 82"/>
                <a:gd name="T5" fmla="*/ 96 h 138"/>
                <a:gd name="T6" fmla="*/ 0 w 82"/>
                <a:gd name="T7" fmla="*/ 41 h 138"/>
                <a:gd name="T8" fmla="*/ 41 w 82"/>
                <a:gd name="T9" fmla="*/ 0 h 138"/>
                <a:gd name="T10" fmla="*/ 82 w 82"/>
                <a:gd name="T11" fmla="*/ 41 h 138"/>
                <a:gd name="T12" fmla="*/ 82 w 82"/>
                <a:gd name="T13" fmla="*/ 96 h 138"/>
                <a:gd name="T14" fmla="*/ 41 w 82"/>
                <a:gd name="T15" fmla="*/ 138 h 13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138">
                  <a:moveTo>
                    <a:pt x="41" y="138"/>
                  </a:moveTo>
                  <a:cubicBezTo>
                    <a:pt x="41" y="138"/>
                    <a:pt x="41" y="138"/>
                    <a:pt x="41" y="138"/>
                  </a:cubicBezTo>
                  <a:cubicBezTo>
                    <a:pt x="18" y="138"/>
                    <a:pt x="0" y="119"/>
                    <a:pt x="0" y="96"/>
                  </a:cubicBezTo>
                  <a:cubicBezTo>
                    <a:pt x="0" y="41"/>
                    <a:pt x="0" y="41"/>
                    <a:pt x="0" y="41"/>
                  </a:cubicBezTo>
                  <a:cubicBezTo>
                    <a:pt x="0" y="19"/>
                    <a:pt x="18" y="0"/>
                    <a:pt x="41" y="0"/>
                  </a:cubicBezTo>
                  <a:cubicBezTo>
                    <a:pt x="63" y="0"/>
                    <a:pt x="82" y="19"/>
                    <a:pt x="82" y="41"/>
                  </a:cubicBezTo>
                  <a:cubicBezTo>
                    <a:pt x="82" y="96"/>
                    <a:pt x="82" y="96"/>
                    <a:pt x="82" y="96"/>
                  </a:cubicBezTo>
                  <a:cubicBezTo>
                    <a:pt x="82" y="119"/>
                    <a:pt x="63" y="138"/>
                    <a:pt x="41" y="13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buClr>
                  <a:prstClr val="black"/>
                </a:buClr>
              </a:pPr>
              <a:endParaRPr lang="en-GB" sz="2099" dirty="0">
                <a:solidFill>
                  <a:prstClr val="black"/>
                </a:solidFill>
                <a:latin typeface="Arial"/>
              </a:endParaRPr>
            </a:p>
          </p:txBody>
        </p:sp>
        <p:sp>
          <p:nvSpPr>
            <p:cNvPr id="58" name="Freeform 10"/>
            <p:cNvSpPr>
              <a:spLocks/>
            </p:cNvSpPr>
            <p:nvPr userDrawn="1"/>
          </p:nvSpPr>
          <p:spPr bwMode="auto">
            <a:xfrm>
              <a:off x="11183938" y="3144838"/>
              <a:ext cx="544513" cy="2444750"/>
            </a:xfrm>
            <a:custGeom>
              <a:avLst/>
              <a:gdLst>
                <a:gd name="T0" fmla="*/ 86 w 171"/>
                <a:gd name="T1" fmla="*/ 768 h 768"/>
                <a:gd name="T2" fmla="*/ 86 w 171"/>
                <a:gd name="T3" fmla="*/ 768 h 768"/>
                <a:gd name="T4" fmla="*/ 0 w 171"/>
                <a:gd name="T5" fmla="*/ 682 h 768"/>
                <a:gd name="T6" fmla="*/ 0 w 171"/>
                <a:gd name="T7" fmla="*/ 85 h 768"/>
                <a:gd name="T8" fmla="*/ 86 w 171"/>
                <a:gd name="T9" fmla="*/ 0 h 768"/>
                <a:gd name="T10" fmla="*/ 171 w 171"/>
                <a:gd name="T11" fmla="*/ 85 h 768"/>
                <a:gd name="T12" fmla="*/ 171 w 171"/>
                <a:gd name="T13" fmla="*/ 682 h 768"/>
                <a:gd name="T14" fmla="*/ 86 w 171"/>
                <a:gd name="T15" fmla="*/ 768 h 76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1" h="768">
                  <a:moveTo>
                    <a:pt x="86" y="768"/>
                  </a:moveTo>
                  <a:cubicBezTo>
                    <a:pt x="86" y="768"/>
                    <a:pt x="86" y="768"/>
                    <a:pt x="86" y="768"/>
                  </a:cubicBezTo>
                  <a:cubicBezTo>
                    <a:pt x="38" y="768"/>
                    <a:pt x="0" y="730"/>
                    <a:pt x="0" y="682"/>
                  </a:cubicBezTo>
                  <a:cubicBezTo>
                    <a:pt x="0" y="85"/>
                    <a:pt x="0" y="85"/>
                    <a:pt x="0" y="85"/>
                  </a:cubicBezTo>
                  <a:cubicBezTo>
                    <a:pt x="0" y="38"/>
                    <a:pt x="38" y="0"/>
                    <a:pt x="86" y="0"/>
                  </a:cubicBezTo>
                  <a:cubicBezTo>
                    <a:pt x="133" y="0"/>
                    <a:pt x="171" y="38"/>
                    <a:pt x="171" y="85"/>
                  </a:cubicBezTo>
                  <a:cubicBezTo>
                    <a:pt x="171" y="682"/>
                    <a:pt x="171" y="682"/>
                    <a:pt x="171" y="682"/>
                  </a:cubicBezTo>
                  <a:cubicBezTo>
                    <a:pt x="171" y="730"/>
                    <a:pt x="133" y="768"/>
                    <a:pt x="86" y="76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buClr>
                  <a:prstClr val="black"/>
                </a:buClr>
              </a:pPr>
              <a:endParaRPr lang="en-GB" sz="2099" dirty="0">
                <a:solidFill>
                  <a:prstClr val="black"/>
                </a:solidFill>
                <a:latin typeface="Arial"/>
              </a:endParaRPr>
            </a:p>
          </p:txBody>
        </p:sp>
        <p:sp>
          <p:nvSpPr>
            <p:cNvPr id="59" name="Freeform 11"/>
            <p:cNvSpPr>
              <a:spLocks noEditPoints="1"/>
            </p:cNvSpPr>
            <p:nvPr userDrawn="1"/>
          </p:nvSpPr>
          <p:spPr bwMode="auto">
            <a:xfrm>
              <a:off x="7742238" y="4083050"/>
              <a:ext cx="434975" cy="1092200"/>
            </a:xfrm>
            <a:custGeom>
              <a:avLst/>
              <a:gdLst>
                <a:gd name="T0" fmla="*/ 69 w 137"/>
                <a:gd name="T1" fmla="*/ 13 h 343"/>
                <a:gd name="T2" fmla="*/ 124 w 137"/>
                <a:gd name="T3" fmla="*/ 68 h 343"/>
                <a:gd name="T4" fmla="*/ 124 w 137"/>
                <a:gd name="T5" fmla="*/ 274 h 343"/>
                <a:gd name="T6" fmla="*/ 69 w 137"/>
                <a:gd name="T7" fmla="*/ 329 h 343"/>
                <a:gd name="T8" fmla="*/ 14 w 137"/>
                <a:gd name="T9" fmla="*/ 274 h 343"/>
                <a:gd name="T10" fmla="*/ 14 w 137"/>
                <a:gd name="T11" fmla="*/ 68 h 343"/>
                <a:gd name="T12" fmla="*/ 69 w 137"/>
                <a:gd name="T13" fmla="*/ 13 h 343"/>
                <a:gd name="T14" fmla="*/ 69 w 137"/>
                <a:gd name="T15" fmla="*/ 0 h 343"/>
                <a:gd name="T16" fmla="*/ 69 w 137"/>
                <a:gd name="T17" fmla="*/ 0 h 343"/>
                <a:gd name="T18" fmla="*/ 0 w 137"/>
                <a:gd name="T19" fmla="*/ 68 h 343"/>
                <a:gd name="T20" fmla="*/ 0 w 137"/>
                <a:gd name="T21" fmla="*/ 274 h 343"/>
                <a:gd name="T22" fmla="*/ 69 w 137"/>
                <a:gd name="T23" fmla="*/ 343 h 343"/>
                <a:gd name="T24" fmla="*/ 137 w 137"/>
                <a:gd name="T25" fmla="*/ 274 h 343"/>
                <a:gd name="T26" fmla="*/ 137 w 137"/>
                <a:gd name="T27" fmla="*/ 68 h 343"/>
                <a:gd name="T28" fmla="*/ 69 w 137"/>
                <a:gd name="T29" fmla="*/ 0 h 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7" h="343">
                  <a:moveTo>
                    <a:pt x="69" y="13"/>
                  </a:moveTo>
                  <a:cubicBezTo>
                    <a:pt x="99" y="13"/>
                    <a:pt x="124" y="38"/>
                    <a:pt x="124" y="68"/>
                  </a:cubicBezTo>
                  <a:cubicBezTo>
                    <a:pt x="124" y="274"/>
                    <a:pt x="124" y="274"/>
                    <a:pt x="124" y="274"/>
                  </a:cubicBezTo>
                  <a:cubicBezTo>
                    <a:pt x="124" y="304"/>
                    <a:pt x="99" y="329"/>
                    <a:pt x="69" y="329"/>
                  </a:cubicBezTo>
                  <a:cubicBezTo>
                    <a:pt x="39" y="329"/>
                    <a:pt x="14" y="304"/>
                    <a:pt x="14" y="274"/>
                  </a:cubicBezTo>
                  <a:cubicBezTo>
                    <a:pt x="14" y="68"/>
                    <a:pt x="14" y="68"/>
                    <a:pt x="14" y="68"/>
                  </a:cubicBezTo>
                  <a:cubicBezTo>
                    <a:pt x="14" y="38"/>
                    <a:pt x="39" y="13"/>
                    <a:pt x="69" y="13"/>
                  </a:cubicBezTo>
                  <a:moveTo>
                    <a:pt x="69" y="0"/>
                  </a:moveTo>
                  <a:cubicBezTo>
                    <a:pt x="69" y="0"/>
                    <a:pt x="69" y="0"/>
                    <a:pt x="69" y="0"/>
                  </a:cubicBezTo>
                  <a:cubicBezTo>
                    <a:pt x="31" y="0"/>
                    <a:pt x="0" y="30"/>
                    <a:pt x="0" y="68"/>
                  </a:cubicBezTo>
                  <a:cubicBezTo>
                    <a:pt x="0" y="274"/>
                    <a:pt x="0" y="274"/>
                    <a:pt x="0" y="274"/>
                  </a:cubicBezTo>
                  <a:cubicBezTo>
                    <a:pt x="0" y="312"/>
                    <a:pt x="31" y="343"/>
                    <a:pt x="69" y="343"/>
                  </a:cubicBezTo>
                  <a:cubicBezTo>
                    <a:pt x="107" y="343"/>
                    <a:pt x="137" y="312"/>
                    <a:pt x="137" y="274"/>
                  </a:cubicBezTo>
                  <a:cubicBezTo>
                    <a:pt x="137" y="68"/>
                    <a:pt x="137" y="68"/>
                    <a:pt x="137" y="68"/>
                  </a:cubicBezTo>
                  <a:cubicBezTo>
                    <a:pt x="137" y="30"/>
                    <a:pt x="107" y="0"/>
                    <a:pt x="6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buClr>
                  <a:prstClr val="black"/>
                </a:buClr>
              </a:pPr>
              <a:endParaRPr lang="en-GB" sz="2099" dirty="0">
                <a:solidFill>
                  <a:prstClr val="black"/>
                </a:solidFill>
                <a:latin typeface="Arial"/>
              </a:endParaRPr>
            </a:p>
          </p:txBody>
        </p:sp>
        <p:sp>
          <p:nvSpPr>
            <p:cNvPr id="60" name="Freeform 12"/>
            <p:cNvSpPr>
              <a:spLocks/>
            </p:cNvSpPr>
            <p:nvPr userDrawn="1"/>
          </p:nvSpPr>
          <p:spPr bwMode="auto">
            <a:xfrm>
              <a:off x="9480550" y="4605338"/>
              <a:ext cx="439738" cy="1092200"/>
            </a:xfrm>
            <a:custGeom>
              <a:avLst/>
              <a:gdLst>
                <a:gd name="T0" fmla="*/ 69 w 138"/>
                <a:gd name="T1" fmla="*/ 343 h 343"/>
                <a:gd name="T2" fmla="*/ 69 w 138"/>
                <a:gd name="T3" fmla="*/ 343 h 343"/>
                <a:gd name="T4" fmla="*/ 0 w 138"/>
                <a:gd name="T5" fmla="*/ 275 h 343"/>
                <a:gd name="T6" fmla="*/ 0 w 138"/>
                <a:gd name="T7" fmla="*/ 69 h 343"/>
                <a:gd name="T8" fmla="*/ 69 w 138"/>
                <a:gd name="T9" fmla="*/ 0 h 343"/>
                <a:gd name="T10" fmla="*/ 138 w 138"/>
                <a:gd name="T11" fmla="*/ 69 h 343"/>
                <a:gd name="T12" fmla="*/ 138 w 138"/>
                <a:gd name="T13" fmla="*/ 275 h 343"/>
                <a:gd name="T14" fmla="*/ 69 w 138"/>
                <a:gd name="T15" fmla="*/ 343 h 3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8" h="343">
                  <a:moveTo>
                    <a:pt x="69" y="343"/>
                  </a:moveTo>
                  <a:cubicBezTo>
                    <a:pt x="69" y="343"/>
                    <a:pt x="69" y="343"/>
                    <a:pt x="69" y="343"/>
                  </a:cubicBezTo>
                  <a:cubicBezTo>
                    <a:pt x="31" y="343"/>
                    <a:pt x="0" y="313"/>
                    <a:pt x="0" y="275"/>
                  </a:cubicBezTo>
                  <a:cubicBezTo>
                    <a:pt x="0" y="69"/>
                    <a:pt x="0" y="69"/>
                    <a:pt x="0" y="69"/>
                  </a:cubicBezTo>
                  <a:cubicBezTo>
                    <a:pt x="0" y="31"/>
                    <a:pt x="31" y="0"/>
                    <a:pt x="69" y="0"/>
                  </a:cubicBezTo>
                  <a:cubicBezTo>
                    <a:pt x="107" y="0"/>
                    <a:pt x="138" y="31"/>
                    <a:pt x="138" y="69"/>
                  </a:cubicBezTo>
                  <a:cubicBezTo>
                    <a:pt x="138" y="275"/>
                    <a:pt x="138" y="275"/>
                    <a:pt x="138" y="275"/>
                  </a:cubicBezTo>
                  <a:cubicBezTo>
                    <a:pt x="138" y="313"/>
                    <a:pt x="107" y="343"/>
                    <a:pt x="69" y="34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buClr>
                  <a:prstClr val="black"/>
                </a:buClr>
              </a:pPr>
              <a:endParaRPr lang="en-GB" sz="2099" dirty="0">
                <a:solidFill>
                  <a:prstClr val="black"/>
                </a:solidFill>
                <a:latin typeface="Arial"/>
              </a:endParaRPr>
            </a:p>
          </p:txBody>
        </p:sp>
        <p:sp>
          <p:nvSpPr>
            <p:cNvPr id="61" name="Freeform 13"/>
            <p:cNvSpPr>
              <a:spLocks noEditPoints="1"/>
            </p:cNvSpPr>
            <p:nvPr userDrawn="1"/>
          </p:nvSpPr>
          <p:spPr bwMode="auto">
            <a:xfrm>
              <a:off x="8397875" y="3230563"/>
              <a:ext cx="546100" cy="2447925"/>
            </a:xfrm>
            <a:custGeom>
              <a:avLst/>
              <a:gdLst>
                <a:gd name="T0" fmla="*/ 86 w 172"/>
                <a:gd name="T1" fmla="*/ 14 h 769"/>
                <a:gd name="T2" fmla="*/ 158 w 172"/>
                <a:gd name="T3" fmla="*/ 86 h 769"/>
                <a:gd name="T4" fmla="*/ 158 w 172"/>
                <a:gd name="T5" fmla="*/ 683 h 769"/>
                <a:gd name="T6" fmla="*/ 86 w 172"/>
                <a:gd name="T7" fmla="*/ 755 h 769"/>
                <a:gd name="T8" fmla="*/ 14 w 172"/>
                <a:gd name="T9" fmla="*/ 683 h 769"/>
                <a:gd name="T10" fmla="*/ 14 w 172"/>
                <a:gd name="T11" fmla="*/ 86 h 769"/>
                <a:gd name="T12" fmla="*/ 86 w 172"/>
                <a:gd name="T13" fmla="*/ 14 h 769"/>
                <a:gd name="T14" fmla="*/ 86 w 172"/>
                <a:gd name="T15" fmla="*/ 0 h 769"/>
                <a:gd name="T16" fmla="*/ 0 w 172"/>
                <a:gd name="T17" fmla="*/ 86 h 769"/>
                <a:gd name="T18" fmla="*/ 0 w 172"/>
                <a:gd name="T19" fmla="*/ 683 h 769"/>
                <a:gd name="T20" fmla="*/ 86 w 172"/>
                <a:gd name="T21" fmla="*/ 769 h 769"/>
                <a:gd name="T22" fmla="*/ 172 w 172"/>
                <a:gd name="T23" fmla="*/ 683 h 769"/>
                <a:gd name="T24" fmla="*/ 172 w 172"/>
                <a:gd name="T25" fmla="*/ 86 h 769"/>
                <a:gd name="T26" fmla="*/ 86 w 172"/>
                <a:gd name="T27" fmla="*/ 0 h 7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2" h="769">
                  <a:moveTo>
                    <a:pt x="86" y="14"/>
                  </a:moveTo>
                  <a:cubicBezTo>
                    <a:pt x="126" y="14"/>
                    <a:pt x="158" y="46"/>
                    <a:pt x="158" y="86"/>
                  </a:cubicBezTo>
                  <a:cubicBezTo>
                    <a:pt x="158" y="683"/>
                    <a:pt x="158" y="683"/>
                    <a:pt x="158" y="683"/>
                  </a:cubicBezTo>
                  <a:cubicBezTo>
                    <a:pt x="158" y="723"/>
                    <a:pt x="126" y="755"/>
                    <a:pt x="86" y="755"/>
                  </a:cubicBezTo>
                  <a:cubicBezTo>
                    <a:pt x="46" y="755"/>
                    <a:pt x="14" y="723"/>
                    <a:pt x="14" y="683"/>
                  </a:cubicBezTo>
                  <a:cubicBezTo>
                    <a:pt x="14" y="86"/>
                    <a:pt x="14" y="86"/>
                    <a:pt x="14" y="86"/>
                  </a:cubicBezTo>
                  <a:cubicBezTo>
                    <a:pt x="14" y="46"/>
                    <a:pt x="46" y="14"/>
                    <a:pt x="86" y="14"/>
                  </a:cubicBezTo>
                  <a:moveTo>
                    <a:pt x="86" y="0"/>
                  </a:moveTo>
                  <a:cubicBezTo>
                    <a:pt x="38" y="0"/>
                    <a:pt x="0" y="39"/>
                    <a:pt x="0" y="86"/>
                  </a:cubicBezTo>
                  <a:cubicBezTo>
                    <a:pt x="0" y="683"/>
                    <a:pt x="0" y="683"/>
                    <a:pt x="0" y="683"/>
                  </a:cubicBezTo>
                  <a:cubicBezTo>
                    <a:pt x="0" y="730"/>
                    <a:pt x="38" y="769"/>
                    <a:pt x="86" y="769"/>
                  </a:cubicBezTo>
                  <a:cubicBezTo>
                    <a:pt x="133" y="769"/>
                    <a:pt x="172" y="730"/>
                    <a:pt x="172" y="683"/>
                  </a:cubicBezTo>
                  <a:cubicBezTo>
                    <a:pt x="172" y="86"/>
                    <a:pt x="172" y="86"/>
                    <a:pt x="172" y="86"/>
                  </a:cubicBezTo>
                  <a:cubicBezTo>
                    <a:pt x="172" y="39"/>
                    <a:pt x="133" y="0"/>
                    <a:pt x="8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buClr>
                  <a:prstClr val="black"/>
                </a:buClr>
              </a:pPr>
              <a:endParaRPr lang="en-GB" sz="2099" dirty="0">
                <a:solidFill>
                  <a:prstClr val="black"/>
                </a:solidFill>
                <a:latin typeface="Arial"/>
              </a:endParaRPr>
            </a:p>
          </p:txBody>
        </p:sp>
        <p:sp>
          <p:nvSpPr>
            <p:cNvPr id="62" name="Freeform 14"/>
            <p:cNvSpPr>
              <a:spLocks noEditPoints="1"/>
            </p:cNvSpPr>
            <p:nvPr userDrawn="1"/>
          </p:nvSpPr>
          <p:spPr bwMode="auto">
            <a:xfrm>
              <a:off x="1951038" y="4083050"/>
              <a:ext cx="439738" cy="1092200"/>
            </a:xfrm>
            <a:custGeom>
              <a:avLst/>
              <a:gdLst>
                <a:gd name="T0" fmla="*/ 69 w 138"/>
                <a:gd name="T1" fmla="*/ 13 h 343"/>
                <a:gd name="T2" fmla="*/ 124 w 138"/>
                <a:gd name="T3" fmla="*/ 68 h 343"/>
                <a:gd name="T4" fmla="*/ 124 w 138"/>
                <a:gd name="T5" fmla="*/ 274 h 343"/>
                <a:gd name="T6" fmla="*/ 69 w 138"/>
                <a:gd name="T7" fmla="*/ 329 h 343"/>
                <a:gd name="T8" fmla="*/ 14 w 138"/>
                <a:gd name="T9" fmla="*/ 274 h 343"/>
                <a:gd name="T10" fmla="*/ 14 w 138"/>
                <a:gd name="T11" fmla="*/ 68 h 343"/>
                <a:gd name="T12" fmla="*/ 69 w 138"/>
                <a:gd name="T13" fmla="*/ 13 h 343"/>
                <a:gd name="T14" fmla="*/ 69 w 138"/>
                <a:gd name="T15" fmla="*/ 0 h 343"/>
                <a:gd name="T16" fmla="*/ 0 w 138"/>
                <a:gd name="T17" fmla="*/ 68 h 343"/>
                <a:gd name="T18" fmla="*/ 0 w 138"/>
                <a:gd name="T19" fmla="*/ 274 h 343"/>
                <a:gd name="T20" fmla="*/ 69 w 138"/>
                <a:gd name="T21" fmla="*/ 343 h 343"/>
                <a:gd name="T22" fmla="*/ 138 w 138"/>
                <a:gd name="T23" fmla="*/ 274 h 343"/>
                <a:gd name="T24" fmla="*/ 138 w 138"/>
                <a:gd name="T25" fmla="*/ 68 h 343"/>
                <a:gd name="T26" fmla="*/ 69 w 138"/>
                <a:gd name="T27" fmla="*/ 0 h 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8" h="343">
                  <a:moveTo>
                    <a:pt x="69" y="13"/>
                  </a:moveTo>
                  <a:cubicBezTo>
                    <a:pt x="99" y="13"/>
                    <a:pt x="124" y="38"/>
                    <a:pt x="124" y="68"/>
                  </a:cubicBezTo>
                  <a:cubicBezTo>
                    <a:pt x="124" y="274"/>
                    <a:pt x="124" y="274"/>
                    <a:pt x="124" y="274"/>
                  </a:cubicBezTo>
                  <a:cubicBezTo>
                    <a:pt x="124" y="304"/>
                    <a:pt x="99" y="329"/>
                    <a:pt x="69" y="329"/>
                  </a:cubicBezTo>
                  <a:cubicBezTo>
                    <a:pt x="39" y="329"/>
                    <a:pt x="14" y="304"/>
                    <a:pt x="14" y="274"/>
                  </a:cubicBezTo>
                  <a:cubicBezTo>
                    <a:pt x="14" y="68"/>
                    <a:pt x="14" y="68"/>
                    <a:pt x="14" y="68"/>
                  </a:cubicBezTo>
                  <a:cubicBezTo>
                    <a:pt x="14" y="38"/>
                    <a:pt x="39" y="13"/>
                    <a:pt x="69" y="13"/>
                  </a:cubicBezTo>
                  <a:moveTo>
                    <a:pt x="69" y="0"/>
                  </a:moveTo>
                  <a:cubicBezTo>
                    <a:pt x="31" y="0"/>
                    <a:pt x="0" y="30"/>
                    <a:pt x="0" y="68"/>
                  </a:cubicBezTo>
                  <a:cubicBezTo>
                    <a:pt x="0" y="274"/>
                    <a:pt x="0" y="274"/>
                    <a:pt x="0" y="274"/>
                  </a:cubicBezTo>
                  <a:cubicBezTo>
                    <a:pt x="0" y="312"/>
                    <a:pt x="31" y="343"/>
                    <a:pt x="69" y="343"/>
                  </a:cubicBezTo>
                  <a:cubicBezTo>
                    <a:pt x="107" y="343"/>
                    <a:pt x="138" y="312"/>
                    <a:pt x="138" y="274"/>
                  </a:cubicBezTo>
                  <a:cubicBezTo>
                    <a:pt x="138" y="68"/>
                    <a:pt x="138" y="68"/>
                    <a:pt x="138" y="68"/>
                  </a:cubicBezTo>
                  <a:cubicBezTo>
                    <a:pt x="138" y="30"/>
                    <a:pt x="107" y="0"/>
                    <a:pt x="6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buClr>
                  <a:prstClr val="black"/>
                </a:buClr>
              </a:pPr>
              <a:endParaRPr lang="en-GB" sz="2099" dirty="0">
                <a:solidFill>
                  <a:prstClr val="black"/>
                </a:solidFill>
                <a:latin typeface="Arial"/>
              </a:endParaRPr>
            </a:p>
          </p:txBody>
        </p:sp>
        <p:sp>
          <p:nvSpPr>
            <p:cNvPr id="63" name="Freeform 15"/>
            <p:cNvSpPr>
              <a:spLocks noEditPoints="1"/>
            </p:cNvSpPr>
            <p:nvPr userDrawn="1"/>
          </p:nvSpPr>
          <p:spPr bwMode="auto">
            <a:xfrm>
              <a:off x="2606675" y="3230563"/>
              <a:ext cx="546100" cy="2447925"/>
            </a:xfrm>
            <a:custGeom>
              <a:avLst/>
              <a:gdLst>
                <a:gd name="T0" fmla="*/ 86 w 172"/>
                <a:gd name="T1" fmla="*/ 14 h 769"/>
                <a:gd name="T2" fmla="*/ 158 w 172"/>
                <a:gd name="T3" fmla="*/ 86 h 769"/>
                <a:gd name="T4" fmla="*/ 158 w 172"/>
                <a:gd name="T5" fmla="*/ 683 h 769"/>
                <a:gd name="T6" fmla="*/ 86 w 172"/>
                <a:gd name="T7" fmla="*/ 755 h 769"/>
                <a:gd name="T8" fmla="*/ 14 w 172"/>
                <a:gd name="T9" fmla="*/ 683 h 769"/>
                <a:gd name="T10" fmla="*/ 14 w 172"/>
                <a:gd name="T11" fmla="*/ 86 h 769"/>
                <a:gd name="T12" fmla="*/ 86 w 172"/>
                <a:gd name="T13" fmla="*/ 14 h 769"/>
                <a:gd name="T14" fmla="*/ 86 w 172"/>
                <a:gd name="T15" fmla="*/ 0 h 769"/>
                <a:gd name="T16" fmla="*/ 0 w 172"/>
                <a:gd name="T17" fmla="*/ 86 h 769"/>
                <a:gd name="T18" fmla="*/ 0 w 172"/>
                <a:gd name="T19" fmla="*/ 683 h 769"/>
                <a:gd name="T20" fmla="*/ 86 w 172"/>
                <a:gd name="T21" fmla="*/ 769 h 769"/>
                <a:gd name="T22" fmla="*/ 172 w 172"/>
                <a:gd name="T23" fmla="*/ 683 h 769"/>
                <a:gd name="T24" fmla="*/ 172 w 172"/>
                <a:gd name="T25" fmla="*/ 86 h 769"/>
                <a:gd name="T26" fmla="*/ 86 w 172"/>
                <a:gd name="T27" fmla="*/ 0 h 7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2" h="769">
                  <a:moveTo>
                    <a:pt x="86" y="14"/>
                  </a:moveTo>
                  <a:cubicBezTo>
                    <a:pt x="126" y="14"/>
                    <a:pt x="158" y="46"/>
                    <a:pt x="158" y="86"/>
                  </a:cubicBezTo>
                  <a:cubicBezTo>
                    <a:pt x="158" y="683"/>
                    <a:pt x="158" y="683"/>
                    <a:pt x="158" y="683"/>
                  </a:cubicBezTo>
                  <a:cubicBezTo>
                    <a:pt x="158" y="723"/>
                    <a:pt x="126" y="755"/>
                    <a:pt x="86" y="755"/>
                  </a:cubicBezTo>
                  <a:cubicBezTo>
                    <a:pt x="46" y="755"/>
                    <a:pt x="14" y="723"/>
                    <a:pt x="14" y="683"/>
                  </a:cubicBezTo>
                  <a:cubicBezTo>
                    <a:pt x="14" y="86"/>
                    <a:pt x="14" y="86"/>
                    <a:pt x="14" y="86"/>
                  </a:cubicBezTo>
                  <a:cubicBezTo>
                    <a:pt x="14" y="46"/>
                    <a:pt x="46" y="14"/>
                    <a:pt x="86" y="14"/>
                  </a:cubicBezTo>
                  <a:moveTo>
                    <a:pt x="86" y="0"/>
                  </a:moveTo>
                  <a:cubicBezTo>
                    <a:pt x="39" y="0"/>
                    <a:pt x="0" y="39"/>
                    <a:pt x="0" y="86"/>
                  </a:cubicBezTo>
                  <a:cubicBezTo>
                    <a:pt x="0" y="683"/>
                    <a:pt x="0" y="683"/>
                    <a:pt x="0" y="683"/>
                  </a:cubicBezTo>
                  <a:cubicBezTo>
                    <a:pt x="0" y="730"/>
                    <a:pt x="39" y="769"/>
                    <a:pt x="86" y="769"/>
                  </a:cubicBezTo>
                  <a:cubicBezTo>
                    <a:pt x="133" y="769"/>
                    <a:pt x="172" y="730"/>
                    <a:pt x="172" y="683"/>
                  </a:cubicBezTo>
                  <a:cubicBezTo>
                    <a:pt x="172" y="86"/>
                    <a:pt x="172" y="86"/>
                    <a:pt x="172" y="86"/>
                  </a:cubicBezTo>
                  <a:cubicBezTo>
                    <a:pt x="172" y="39"/>
                    <a:pt x="133" y="0"/>
                    <a:pt x="8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buClr>
                  <a:prstClr val="black"/>
                </a:buClr>
              </a:pPr>
              <a:endParaRPr lang="en-GB" sz="2099" dirty="0">
                <a:solidFill>
                  <a:prstClr val="black"/>
                </a:solidFill>
                <a:latin typeface="Arial"/>
              </a:endParaRPr>
            </a:p>
          </p:txBody>
        </p:sp>
        <p:sp>
          <p:nvSpPr>
            <p:cNvPr id="64" name="Freeform 16"/>
            <p:cNvSpPr>
              <a:spLocks/>
            </p:cNvSpPr>
            <p:nvPr userDrawn="1"/>
          </p:nvSpPr>
          <p:spPr bwMode="auto">
            <a:xfrm>
              <a:off x="8718550" y="4105275"/>
              <a:ext cx="546100" cy="2444750"/>
            </a:xfrm>
            <a:custGeom>
              <a:avLst/>
              <a:gdLst>
                <a:gd name="T0" fmla="*/ 86 w 172"/>
                <a:gd name="T1" fmla="*/ 768 h 768"/>
                <a:gd name="T2" fmla="*/ 86 w 172"/>
                <a:gd name="T3" fmla="*/ 768 h 768"/>
                <a:gd name="T4" fmla="*/ 0 w 172"/>
                <a:gd name="T5" fmla="*/ 682 h 768"/>
                <a:gd name="T6" fmla="*/ 0 w 172"/>
                <a:gd name="T7" fmla="*/ 85 h 768"/>
                <a:gd name="T8" fmla="*/ 86 w 172"/>
                <a:gd name="T9" fmla="*/ 0 h 768"/>
                <a:gd name="T10" fmla="*/ 172 w 172"/>
                <a:gd name="T11" fmla="*/ 85 h 768"/>
                <a:gd name="T12" fmla="*/ 172 w 172"/>
                <a:gd name="T13" fmla="*/ 682 h 768"/>
                <a:gd name="T14" fmla="*/ 86 w 172"/>
                <a:gd name="T15" fmla="*/ 768 h 76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2" h="768">
                  <a:moveTo>
                    <a:pt x="86" y="768"/>
                  </a:moveTo>
                  <a:cubicBezTo>
                    <a:pt x="86" y="768"/>
                    <a:pt x="86" y="768"/>
                    <a:pt x="86" y="768"/>
                  </a:cubicBezTo>
                  <a:cubicBezTo>
                    <a:pt x="39" y="768"/>
                    <a:pt x="0" y="730"/>
                    <a:pt x="0" y="682"/>
                  </a:cubicBezTo>
                  <a:cubicBezTo>
                    <a:pt x="0" y="85"/>
                    <a:pt x="0" y="85"/>
                    <a:pt x="0" y="85"/>
                  </a:cubicBezTo>
                  <a:cubicBezTo>
                    <a:pt x="0" y="38"/>
                    <a:pt x="39" y="0"/>
                    <a:pt x="86" y="0"/>
                  </a:cubicBezTo>
                  <a:cubicBezTo>
                    <a:pt x="133" y="0"/>
                    <a:pt x="172" y="38"/>
                    <a:pt x="172" y="85"/>
                  </a:cubicBezTo>
                  <a:cubicBezTo>
                    <a:pt x="172" y="682"/>
                    <a:pt x="172" y="682"/>
                    <a:pt x="172" y="682"/>
                  </a:cubicBezTo>
                  <a:cubicBezTo>
                    <a:pt x="172" y="730"/>
                    <a:pt x="133" y="768"/>
                    <a:pt x="86" y="76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buClr>
                  <a:prstClr val="black"/>
                </a:buClr>
              </a:pPr>
              <a:endParaRPr lang="en-GB" sz="2099" dirty="0">
                <a:solidFill>
                  <a:prstClr val="black"/>
                </a:solidFill>
                <a:latin typeface="Arial"/>
              </a:endParaRPr>
            </a:p>
          </p:txBody>
        </p:sp>
        <p:sp>
          <p:nvSpPr>
            <p:cNvPr id="65" name="Freeform 17"/>
            <p:cNvSpPr>
              <a:spLocks noEditPoints="1"/>
            </p:cNvSpPr>
            <p:nvPr userDrawn="1"/>
          </p:nvSpPr>
          <p:spPr bwMode="auto">
            <a:xfrm>
              <a:off x="4465638" y="3841750"/>
              <a:ext cx="438150" cy="1092200"/>
            </a:xfrm>
            <a:custGeom>
              <a:avLst/>
              <a:gdLst>
                <a:gd name="T0" fmla="*/ 69 w 138"/>
                <a:gd name="T1" fmla="*/ 14 h 343"/>
                <a:gd name="T2" fmla="*/ 124 w 138"/>
                <a:gd name="T3" fmla="*/ 69 h 343"/>
                <a:gd name="T4" fmla="*/ 124 w 138"/>
                <a:gd name="T5" fmla="*/ 275 h 343"/>
                <a:gd name="T6" fmla="*/ 69 w 138"/>
                <a:gd name="T7" fmla="*/ 330 h 343"/>
                <a:gd name="T8" fmla="*/ 14 w 138"/>
                <a:gd name="T9" fmla="*/ 275 h 343"/>
                <a:gd name="T10" fmla="*/ 14 w 138"/>
                <a:gd name="T11" fmla="*/ 69 h 343"/>
                <a:gd name="T12" fmla="*/ 69 w 138"/>
                <a:gd name="T13" fmla="*/ 14 h 343"/>
                <a:gd name="T14" fmla="*/ 69 w 138"/>
                <a:gd name="T15" fmla="*/ 0 h 343"/>
                <a:gd name="T16" fmla="*/ 0 w 138"/>
                <a:gd name="T17" fmla="*/ 69 h 343"/>
                <a:gd name="T18" fmla="*/ 0 w 138"/>
                <a:gd name="T19" fmla="*/ 275 h 343"/>
                <a:gd name="T20" fmla="*/ 69 w 138"/>
                <a:gd name="T21" fmla="*/ 343 h 343"/>
                <a:gd name="T22" fmla="*/ 138 w 138"/>
                <a:gd name="T23" fmla="*/ 275 h 343"/>
                <a:gd name="T24" fmla="*/ 138 w 138"/>
                <a:gd name="T25" fmla="*/ 69 h 343"/>
                <a:gd name="T26" fmla="*/ 69 w 138"/>
                <a:gd name="T27" fmla="*/ 0 h 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8" h="343">
                  <a:moveTo>
                    <a:pt x="69" y="14"/>
                  </a:moveTo>
                  <a:cubicBezTo>
                    <a:pt x="99" y="14"/>
                    <a:pt x="124" y="39"/>
                    <a:pt x="124" y="69"/>
                  </a:cubicBezTo>
                  <a:cubicBezTo>
                    <a:pt x="124" y="275"/>
                    <a:pt x="124" y="275"/>
                    <a:pt x="124" y="275"/>
                  </a:cubicBezTo>
                  <a:cubicBezTo>
                    <a:pt x="124" y="305"/>
                    <a:pt x="99" y="330"/>
                    <a:pt x="69" y="330"/>
                  </a:cubicBezTo>
                  <a:cubicBezTo>
                    <a:pt x="39" y="330"/>
                    <a:pt x="14" y="305"/>
                    <a:pt x="14" y="275"/>
                  </a:cubicBezTo>
                  <a:cubicBezTo>
                    <a:pt x="14" y="69"/>
                    <a:pt x="14" y="69"/>
                    <a:pt x="14" y="69"/>
                  </a:cubicBezTo>
                  <a:cubicBezTo>
                    <a:pt x="14" y="39"/>
                    <a:pt x="39" y="14"/>
                    <a:pt x="69" y="14"/>
                  </a:cubicBezTo>
                  <a:moveTo>
                    <a:pt x="69" y="0"/>
                  </a:moveTo>
                  <a:cubicBezTo>
                    <a:pt x="31" y="0"/>
                    <a:pt x="0" y="31"/>
                    <a:pt x="0" y="69"/>
                  </a:cubicBezTo>
                  <a:cubicBezTo>
                    <a:pt x="0" y="275"/>
                    <a:pt x="0" y="275"/>
                    <a:pt x="0" y="275"/>
                  </a:cubicBezTo>
                  <a:cubicBezTo>
                    <a:pt x="0" y="313"/>
                    <a:pt x="31" y="343"/>
                    <a:pt x="69" y="343"/>
                  </a:cubicBezTo>
                  <a:cubicBezTo>
                    <a:pt x="107" y="343"/>
                    <a:pt x="138" y="313"/>
                    <a:pt x="138" y="275"/>
                  </a:cubicBezTo>
                  <a:cubicBezTo>
                    <a:pt x="138" y="69"/>
                    <a:pt x="138" y="69"/>
                    <a:pt x="138" y="69"/>
                  </a:cubicBezTo>
                  <a:cubicBezTo>
                    <a:pt x="138" y="31"/>
                    <a:pt x="107" y="0"/>
                    <a:pt x="6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buClr>
                  <a:prstClr val="black"/>
                </a:buClr>
              </a:pPr>
              <a:endParaRPr lang="en-GB" sz="2099" dirty="0">
                <a:solidFill>
                  <a:prstClr val="black"/>
                </a:solidFill>
                <a:latin typeface="Arial"/>
              </a:endParaRPr>
            </a:p>
          </p:txBody>
        </p:sp>
        <p:sp>
          <p:nvSpPr>
            <p:cNvPr id="66" name="Freeform 18"/>
            <p:cNvSpPr>
              <a:spLocks/>
            </p:cNvSpPr>
            <p:nvPr userDrawn="1"/>
          </p:nvSpPr>
          <p:spPr bwMode="auto">
            <a:xfrm>
              <a:off x="7259638" y="4475163"/>
              <a:ext cx="260350" cy="436563"/>
            </a:xfrm>
            <a:custGeom>
              <a:avLst/>
              <a:gdLst>
                <a:gd name="T0" fmla="*/ 41 w 82"/>
                <a:gd name="T1" fmla="*/ 137 h 137"/>
                <a:gd name="T2" fmla="*/ 41 w 82"/>
                <a:gd name="T3" fmla="*/ 137 h 137"/>
                <a:gd name="T4" fmla="*/ 0 w 82"/>
                <a:gd name="T5" fmla="*/ 96 h 137"/>
                <a:gd name="T6" fmla="*/ 0 w 82"/>
                <a:gd name="T7" fmla="*/ 41 h 137"/>
                <a:gd name="T8" fmla="*/ 41 w 82"/>
                <a:gd name="T9" fmla="*/ 0 h 137"/>
                <a:gd name="T10" fmla="*/ 82 w 82"/>
                <a:gd name="T11" fmla="*/ 41 h 137"/>
                <a:gd name="T12" fmla="*/ 82 w 82"/>
                <a:gd name="T13" fmla="*/ 96 h 137"/>
                <a:gd name="T14" fmla="*/ 41 w 82"/>
                <a:gd name="T15" fmla="*/ 137 h 13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137">
                  <a:moveTo>
                    <a:pt x="41" y="137"/>
                  </a:moveTo>
                  <a:cubicBezTo>
                    <a:pt x="41" y="137"/>
                    <a:pt x="41" y="137"/>
                    <a:pt x="41" y="137"/>
                  </a:cubicBezTo>
                  <a:cubicBezTo>
                    <a:pt x="18" y="137"/>
                    <a:pt x="0" y="119"/>
                    <a:pt x="0" y="96"/>
                  </a:cubicBezTo>
                  <a:cubicBezTo>
                    <a:pt x="0" y="41"/>
                    <a:pt x="0" y="41"/>
                    <a:pt x="0" y="41"/>
                  </a:cubicBezTo>
                  <a:cubicBezTo>
                    <a:pt x="0" y="19"/>
                    <a:pt x="18" y="0"/>
                    <a:pt x="41" y="0"/>
                  </a:cubicBezTo>
                  <a:cubicBezTo>
                    <a:pt x="64" y="0"/>
                    <a:pt x="82" y="19"/>
                    <a:pt x="82" y="41"/>
                  </a:cubicBezTo>
                  <a:cubicBezTo>
                    <a:pt x="82" y="96"/>
                    <a:pt x="82" y="96"/>
                    <a:pt x="82" y="96"/>
                  </a:cubicBezTo>
                  <a:cubicBezTo>
                    <a:pt x="82" y="119"/>
                    <a:pt x="64" y="137"/>
                    <a:pt x="41" y="13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buClr>
                  <a:prstClr val="black"/>
                </a:buClr>
              </a:pPr>
              <a:endParaRPr lang="en-GB" sz="2099" dirty="0">
                <a:solidFill>
                  <a:prstClr val="black"/>
                </a:solidFill>
                <a:latin typeface="Arial"/>
              </a:endParaRPr>
            </a:p>
          </p:txBody>
        </p:sp>
        <p:sp>
          <p:nvSpPr>
            <p:cNvPr id="67" name="Freeform 19"/>
            <p:cNvSpPr>
              <a:spLocks noEditPoints="1"/>
            </p:cNvSpPr>
            <p:nvPr userDrawn="1"/>
          </p:nvSpPr>
          <p:spPr bwMode="auto">
            <a:xfrm>
              <a:off x="4030663" y="4475163"/>
              <a:ext cx="260350" cy="436563"/>
            </a:xfrm>
            <a:custGeom>
              <a:avLst/>
              <a:gdLst>
                <a:gd name="T0" fmla="*/ 41 w 82"/>
                <a:gd name="T1" fmla="*/ 14 h 137"/>
                <a:gd name="T2" fmla="*/ 69 w 82"/>
                <a:gd name="T3" fmla="*/ 41 h 137"/>
                <a:gd name="T4" fmla="*/ 69 w 82"/>
                <a:gd name="T5" fmla="*/ 96 h 137"/>
                <a:gd name="T6" fmla="*/ 41 w 82"/>
                <a:gd name="T7" fmla="*/ 124 h 137"/>
                <a:gd name="T8" fmla="*/ 14 w 82"/>
                <a:gd name="T9" fmla="*/ 96 h 137"/>
                <a:gd name="T10" fmla="*/ 14 w 82"/>
                <a:gd name="T11" fmla="*/ 41 h 137"/>
                <a:gd name="T12" fmla="*/ 41 w 82"/>
                <a:gd name="T13" fmla="*/ 14 h 137"/>
                <a:gd name="T14" fmla="*/ 41 w 82"/>
                <a:gd name="T15" fmla="*/ 0 h 137"/>
                <a:gd name="T16" fmla="*/ 0 w 82"/>
                <a:gd name="T17" fmla="*/ 41 h 137"/>
                <a:gd name="T18" fmla="*/ 0 w 82"/>
                <a:gd name="T19" fmla="*/ 96 h 137"/>
                <a:gd name="T20" fmla="*/ 41 w 82"/>
                <a:gd name="T21" fmla="*/ 137 h 137"/>
                <a:gd name="T22" fmla="*/ 82 w 82"/>
                <a:gd name="T23" fmla="*/ 96 h 137"/>
                <a:gd name="T24" fmla="*/ 82 w 82"/>
                <a:gd name="T25" fmla="*/ 41 h 137"/>
                <a:gd name="T26" fmla="*/ 41 w 82"/>
                <a:gd name="T27" fmla="*/ 0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2" h="137">
                  <a:moveTo>
                    <a:pt x="41" y="14"/>
                  </a:moveTo>
                  <a:cubicBezTo>
                    <a:pt x="56" y="14"/>
                    <a:pt x="69" y="26"/>
                    <a:pt x="69" y="41"/>
                  </a:cubicBezTo>
                  <a:cubicBezTo>
                    <a:pt x="69" y="96"/>
                    <a:pt x="69" y="96"/>
                    <a:pt x="69" y="96"/>
                  </a:cubicBezTo>
                  <a:cubicBezTo>
                    <a:pt x="69" y="112"/>
                    <a:pt x="56" y="124"/>
                    <a:pt x="41" y="124"/>
                  </a:cubicBezTo>
                  <a:cubicBezTo>
                    <a:pt x="26" y="124"/>
                    <a:pt x="14" y="112"/>
                    <a:pt x="14" y="96"/>
                  </a:cubicBezTo>
                  <a:cubicBezTo>
                    <a:pt x="14" y="41"/>
                    <a:pt x="14" y="41"/>
                    <a:pt x="14" y="41"/>
                  </a:cubicBezTo>
                  <a:cubicBezTo>
                    <a:pt x="14" y="26"/>
                    <a:pt x="26" y="14"/>
                    <a:pt x="41" y="14"/>
                  </a:cubicBezTo>
                  <a:moveTo>
                    <a:pt x="41" y="0"/>
                  </a:moveTo>
                  <a:cubicBezTo>
                    <a:pt x="19" y="0"/>
                    <a:pt x="0" y="19"/>
                    <a:pt x="0" y="41"/>
                  </a:cubicBezTo>
                  <a:cubicBezTo>
                    <a:pt x="0" y="96"/>
                    <a:pt x="0" y="96"/>
                    <a:pt x="0" y="96"/>
                  </a:cubicBezTo>
                  <a:cubicBezTo>
                    <a:pt x="0" y="119"/>
                    <a:pt x="19" y="137"/>
                    <a:pt x="41" y="137"/>
                  </a:cubicBezTo>
                  <a:cubicBezTo>
                    <a:pt x="64" y="137"/>
                    <a:pt x="82" y="119"/>
                    <a:pt x="82" y="96"/>
                  </a:cubicBezTo>
                  <a:cubicBezTo>
                    <a:pt x="82" y="41"/>
                    <a:pt x="82" y="41"/>
                    <a:pt x="82" y="41"/>
                  </a:cubicBezTo>
                  <a:cubicBezTo>
                    <a:pt x="82" y="19"/>
                    <a:pt x="64" y="0"/>
                    <a:pt x="4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buClr>
                  <a:prstClr val="black"/>
                </a:buClr>
              </a:pPr>
              <a:endParaRPr lang="en-GB" sz="2099" dirty="0">
                <a:solidFill>
                  <a:prstClr val="black"/>
                </a:solidFill>
                <a:latin typeface="Arial"/>
              </a:endParaRPr>
            </a:p>
          </p:txBody>
        </p:sp>
        <p:sp>
          <p:nvSpPr>
            <p:cNvPr id="68" name="Freeform 20"/>
            <p:cNvSpPr>
              <a:spLocks/>
            </p:cNvSpPr>
            <p:nvPr userDrawn="1"/>
          </p:nvSpPr>
          <p:spPr bwMode="auto">
            <a:xfrm>
              <a:off x="6648450" y="4452938"/>
              <a:ext cx="436563" cy="1092200"/>
            </a:xfrm>
            <a:custGeom>
              <a:avLst/>
              <a:gdLst>
                <a:gd name="T0" fmla="*/ 68 w 137"/>
                <a:gd name="T1" fmla="*/ 343 h 343"/>
                <a:gd name="T2" fmla="*/ 68 w 137"/>
                <a:gd name="T3" fmla="*/ 343 h 343"/>
                <a:gd name="T4" fmla="*/ 0 w 137"/>
                <a:gd name="T5" fmla="*/ 275 h 343"/>
                <a:gd name="T6" fmla="*/ 0 w 137"/>
                <a:gd name="T7" fmla="*/ 69 h 343"/>
                <a:gd name="T8" fmla="*/ 68 w 137"/>
                <a:gd name="T9" fmla="*/ 0 h 343"/>
                <a:gd name="T10" fmla="*/ 137 w 137"/>
                <a:gd name="T11" fmla="*/ 69 h 343"/>
                <a:gd name="T12" fmla="*/ 137 w 137"/>
                <a:gd name="T13" fmla="*/ 275 h 343"/>
                <a:gd name="T14" fmla="*/ 68 w 137"/>
                <a:gd name="T15" fmla="*/ 343 h 3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7" h="343">
                  <a:moveTo>
                    <a:pt x="68" y="343"/>
                  </a:moveTo>
                  <a:cubicBezTo>
                    <a:pt x="68" y="343"/>
                    <a:pt x="68" y="343"/>
                    <a:pt x="68" y="343"/>
                  </a:cubicBezTo>
                  <a:cubicBezTo>
                    <a:pt x="30" y="343"/>
                    <a:pt x="0" y="313"/>
                    <a:pt x="0" y="275"/>
                  </a:cubicBezTo>
                  <a:cubicBezTo>
                    <a:pt x="0" y="69"/>
                    <a:pt x="0" y="69"/>
                    <a:pt x="0" y="69"/>
                  </a:cubicBezTo>
                  <a:cubicBezTo>
                    <a:pt x="0" y="31"/>
                    <a:pt x="30" y="0"/>
                    <a:pt x="68" y="0"/>
                  </a:cubicBezTo>
                  <a:cubicBezTo>
                    <a:pt x="106" y="0"/>
                    <a:pt x="137" y="31"/>
                    <a:pt x="137" y="69"/>
                  </a:cubicBezTo>
                  <a:cubicBezTo>
                    <a:pt x="137" y="275"/>
                    <a:pt x="137" y="275"/>
                    <a:pt x="137" y="275"/>
                  </a:cubicBezTo>
                  <a:cubicBezTo>
                    <a:pt x="137" y="313"/>
                    <a:pt x="106" y="343"/>
                    <a:pt x="68" y="34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buClr>
                  <a:prstClr val="black"/>
                </a:buClr>
              </a:pPr>
              <a:endParaRPr lang="en-GB" sz="2099" dirty="0">
                <a:solidFill>
                  <a:prstClr val="black"/>
                </a:solidFill>
                <a:latin typeface="Arial"/>
              </a:endParaRPr>
            </a:p>
          </p:txBody>
        </p:sp>
        <p:sp>
          <p:nvSpPr>
            <p:cNvPr id="69" name="Freeform 21"/>
            <p:cNvSpPr>
              <a:spLocks/>
            </p:cNvSpPr>
            <p:nvPr userDrawn="1"/>
          </p:nvSpPr>
          <p:spPr bwMode="auto">
            <a:xfrm>
              <a:off x="5119688" y="2990850"/>
              <a:ext cx="547688" cy="2444750"/>
            </a:xfrm>
            <a:custGeom>
              <a:avLst/>
              <a:gdLst>
                <a:gd name="T0" fmla="*/ 86 w 172"/>
                <a:gd name="T1" fmla="*/ 768 h 768"/>
                <a:gd name="T2" fmla="*/ 86 w 172"/>
                <a:gd name="T3" fmla="*/ 768 h 768"/>
                <a:gd name="T4" fmla="*/ 0 w 172"/>
                <a:gd name="T5" fmla="*/ 682 h 768"/>
                <a:gd name="T6" fmla="*/ 0 w 172"/>
                <a:gd name="T7" fmla="*/ 85 h 768"/>
                <a:gd name="T8" fmla="*/ 86 w 172"/>
                <a:gd name="T9" fmla="*/ 0 h 768"/>
                <a:gd name="T10" fmla="*/ 172 w 172"/>
                <a:gd name="T11" fmla="*/ 85 h 768"/>
                <a:gd name="T12" fmla="*/ 172 w 172"/>
                <a:gd name="T13" fmla="*/ 682 h 768"/>
                <a:gd name="T14" fmla="*/ 86 w 172"/>
                <a:gd name="T15" fmla="*/ 768 h 76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2" h="768">
                  <a:moveTo>
                    <a:pt x="86" y="768"/>
                  </a:moveTo>
                  <a:cubicBezTo>
                    <a:pt x="86" y="768"/>
                    <a:pt x="86" y="768"/>
                    <a:pt x="86" y="768"/>
                  </a:cubicBezTo>
                  <a:cubicBezTo>
                    <a:pt x="39" y="768"/>
                    <a:pt x="0" y="730"/>
                    <a:pt x="0" y="682"/>
                  </a:cubicBezTo>
                  <a:cubicBezTo>
                    <a:pt x="0" y="85"/>
                    <a:pt x="0" y="85"/>
                    <a:pt x="0" y="85"/>
                  </a:cubicBezTo>
                  <a:cubicBezTo>
                    <a:pt x="0" y="38"/>
                    <a:pt x="39" y="0"/>
                    <a:pt x="86" y="0"/>
                  </a:cubicBezTo>
                  <a:cubicBezTo>
                    <a:pt x="133" y="0"/>
                    <a:pt x="172" y="38"/>
                    <a:pt x="172" y="85"/>
                  </a:cubicBezTo>
                  <a:cubicBezTo>
                    <a:pt x="172" y="682"/>
                    <a:pt x="172" y="682"/>
                    <a:pt x="172" y="682"/>
                  </a:cubicBezTo>
                  <a:cubicBezTo>
                    <a:pt x="172" y="730"/>
                    <a:pt x="133" y="768"/>
                    <a:pt x="86" y="76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buClr>
                  <a:prstClr val="black"/>
                </a:buClr>
              </a:pPr>
              <a:endParaRPr lang="en-GB" sz="2099" dirty="0">
                <a:solidFill>
                  <a:prstClr val="black"/>
                </a:solidFill>
                <a:latin typeface="Arial"/>
              </a:endParaRPr>
            </a:p>
          </p:txBody>
        </p:sp>
        <p:sp>
          <p:nvSpPr>
            <p:cNvPr id="70" name="Freeform 22"/>
            <p:cNvSpPr>
              <a:spLocks/>
            </p:cNvSpPr>
            <p:nvPr userDrawn="1"/>
          </p:nvSpPr>
          <p:spPr bwMode="auto">
            <a:xfrm>
              <a:off x="5886450" y="3952875"/>
              <a:ext cx="542925" cy="2444750"/>
            </a:xfrm>
            <a:custGeom>
              <a:avLst/>
              <a:gdLst>
                <a:gd name="T0" fmla="*/ 85 w 171"/>
                <a:gd name="T1" fmla="*/ 768 h 768"/>
                <a:gd name="T2" fmla="*/ 85 w 171"/>
                <a:gd name="T3" fmla="*/ 768 h 768"/>
                <a:gd name="T4" fmla="*/ 0 w 171"/>
                <a:gd name="T5" fmla="*/ 682 h 768"/>
                <a:gd name="T6" fmla="*/ 0 w 171"/>
                <a:gd name="T7" fmla="*/ 85 h 768"/>
                <a:gd name="T8" fmla="*/ 85 w 171"/>
                <a:gd name="T9" fmla="*/ 0 h 768"/>
                <a:gd name="T10" fmla="*/ 171 w 171"/>
                <a:gd name="T11" fmla="*/ 85 h 768"/>
                <a:gd name="T12" fmla="*/ 171 w 171"/>
                <a:gd name="T13" fmla="*/ 682 h 768"/>
                <a:gd name="T14" fmla="*/ 85 w 171"/>
                <a:gd name="T15" fmla="*/ 768 h 76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1" h="768">
                  <a:moveTo>
                    <a:pt x="85" y="768"/>
                  </a:moveTo>
                  <a:cubicBezTo>
                    <a:pt x="85" y="768"/>
                    <a:pt x="85" y="768"/>
                    <a:pt x="85" y="768"/>
                  </a:cubicBezTo>
                  <a:cubicBezTo>
                    <a:pt x="38" y="768"/>
                    <a:pt x="0" y="730"/>
                    <a:pt x="0" y="682"/>
                  </a:cubicBezTo>
                  <a:cubicBezTo>
                    <a:pt x="0" y="85"/>
                    <a:pt x="0" y="85"/>
                    <a:pt x="0" y="85"/>
                  </a:cubicBezTo>
                  <a:cubicBezTo>
                    <a:pt x="0" y="38"/>
                    <a:pt x="38" y="0"/>
                    <a:pt x="85" y="0"/>
                  </a:cubicBezTo>
                  <a:cubicBezTo>
                    <a:pt x="133" y="0"/>
                    <a:pt x="171" y="38"/>
                    <a:pt x="171" y="85"/>
                  </a:cubicBezTo>
                  <a:cubicBezTo>
                    <a:pt x="171" y="682"/>
                    <a:pt x="171" y="682"/>
                    <a:pt x="171" y="682"/>
                  </a:cubicBezTo>
                  <a:cubicBezTo>
                    <a:pt x="171" y="730"/>
                    <a:pt x="133" y="768"/>
                    <a:pt x="85" y="76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buClr>
                  <a:prstClr val="black"/>
                </a:buClr>
              </a:pPr>
              <a:endParaRPr lang="en-GB" sz="2099" dirty="0">
                <a:solidFill>
                  <a:prstClr val="black"/>
                </a:solidFill>
                <a:latin typeface="Arial"/>
              </a:endParaRPr>
            </a:p>
          </p:txBody>
        </p:sp>
        <p:sp>
          <p:nvSpPr>
            <p:cNvPr id="71" name="Freeform 23"/>
            <p:cNvSpPr>
              <a:spLocks/>
            </p:cNvSpPr>
            <p:nvPr userDrawn="1"/>
          </p:nvSpPr>
          <p:spPr bwMode="auto">
            <a:xfrm>
              <a:off x="3790950" y="4716463"/>
              <a:ext cx="436563" cy="1092200"/>
            </a:xfrm>
            <a:custGeom>
              <a:avLst/>
              <a:gdLst>
                <a:gd name="T0" fmla="*/ 68 w 137"/>
                <a:gd name="T1" fmla="*/ 343 h 343"/>
                <a:gd name="T2" fmla="*/ 68 w 137"/>
                <a:gd name="T3" fmla="*/ 343 h 343"/>
                <a:gd name="T4" fmla="*/ 0 w 137"/>
                <a:gd name="T5" fmla="*/ 274 h 343"/>
                <a:gd name="T6" fmla="*/ 0 w 137"/>
                <a:gd name="T7" fmla="*/ 68 h 343"/>
                <a:gd name="T8" fmla="*/ 68 w 137"/>
                <a:gd name="T9" fmla="*/ 0 h 343"/>
                <a:gd name="T10" fmla="*/ 137 w 137"/>
                <a:gd name="T11" fmla="*/ 68 h 343"/>
                <a:gd name="T12" fmla="*/ 137 w 137"/>
                <a:gd name="T13" fmla="*/ 274 h 343"/>
                <a:gd name="T14" fmla="*/ 68 w 137"/>
                <a:gd name="T15" fmla="*/ 343 h 3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7" h="343">
                  <a:moveTo>
                    <a:pt x="68" y="343"/>
                  </a:moveTo>
                  <a:cubicBezTo>
                    <a:pt x="68" y="343"/>
                    <a:pt x="68" y="343"/>
                    <a:pt x="68" y="343"/>
                  </a:cubicBezTo>
                  <a:cubicBezTo>
                    <a:pt x="30" y="343"/>
                    <a:pt x="0" y="312"/>
                    <a:pt x="0" y="274"/>
                  </a:cubicBezTo>
                  <a:cubicBezTo>
                    <a:pt x="0" y="68"/>
                    <a:pt x="0" y="68"/>
                    <a:pt x="0" y="68"/>
                  </a:cubicBezTo>
                  <a:cubicBezTo>
                    <a:pt x="0" y="30"/>
                    <a:pt x="30" y="0"/>
                    <a:pt x="68" y="0"/>
                  </a:cubicBezTo>
                  <a:cubicBezTo>
                    <a:pt x="106" y="0"/>
                    <a:pt x="137" y="30"/>
                    <a:pt x="137" y="68"/>
                  </a:cubicBezTo>
                  <a:cubicBezTo>
                    <a:pt x="137" y="274"/>
                    <a:pt x="137" y="274"/>
                    <a:pt x="137" y="274"/>
                  </a:cubicBezTo>
                  <a:cubicBezTo>
                    <a:pt x="137" y="312"/>
                    <a:pt x="106" y="343"/>
                    <a:pt x="68" y="34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buClr>
                  <a:prstClr val="black"/>
                </a:buClr>
              </a:pPr>
              <a:endParaRPr lang="en-GB" sz="2099" dirty="0">
                <a:solidFill>
                  <a:prstClr val="black"/>
                </a:solidFill>
                <a:latin typeface="Arial"/>
              </a:endParaRPr>
            </a:p>
          </p:txBody>
        </p:sp>
        <p:sp>
          <p:nvSpPr>
            <p:cNvPr id="72" name="Freeform 24"/>
            <p:cNvSpPr>
              <a:spLocks/>
            </p:cNvSpPr>
            <p:nvPr userDrawn="1"/>
          </p:nvSpPr>
          <p:spPr bwMode="auto">
            <a:xfrm>
              <a:off x="3028950" y="3841750"/>
              <a:ext cx="542925" cy="2447925"/>
            </a:xfrm>
            <a:custGeom>
              <a:avLst/>
              <a:gdLst>
                <a:gd name="T0" fmla="*/ 85 w 171"/>
                <a:gd name="T1" fmla="*/ 769 h 769"/>
                <a:gd name="T2" fmla="*/ 85 w 171"/>
                <a:gd name="T3" fmla="*/ 769 h 769"/>
                <a:gd name="T4" fmla="*/ 0 w 171"/>
                <a:gd name="T5" fmla="*/ 683 h 769"/>
                <a:gd name="T6" fmla="*/ 0 w 171"/>
                <a:gd name="T7" fmla="*/ 86 h 769"/>
                <a:gd name="T8" fmla="*/ 85 w 171"/>
                <a:gd name="T9" fmla="*/ 0 h 769"/>
                <a:gd name="T10" fmla="*/ 171 w 171"/>
                <a:gd name="T11" fmla="*/ 86 h 769"/>
                <a:gd name="T12" fmla="*/ 171 w 171"/>
                <a:gd name="T13" fmla="*/ 683 h 769"/>
                <a:gd name="T14" fmla="*/ 85 w 171"/>
                <a:gd name="T15" fmla="*/ 769 h 76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1" h="769">
                  <a:moveTo>
                    <a:pt x="85" y="769"/>
                  </a:moveTo>
                  <a:cubicBezTo>
                    <a:pt x="85" y="769"/>
                    <a:pt x="85" y="769"/>
                    <a:pt x="85" y="769"/>
                  </a:cubicBezTo>
                  <a:cubicBezTo>
                    <a:pt x="38" y="769"/>
                    <a:pt x="0" y="730"/>
                    <a:pt x="0" y="683"/>
                  </a:cubicBezTo>
                  <a:cubicBezTo>
                    <a:pt x="0" y="86"/>
                    <a:pt x="0" y="86"/>
                    <a:pt x="0" y="86"/>
                  </a:cubicBezTo>
                  <a:cubicBezTo>
                    <a:pt x="0" y="39"/>
                    <a:pt x="38" y="0"/>
                    <a:pt x="85" y="0"/>
                  </a:cubicBezTo>
                  <a:cubicBezTo>
                    <a:pt x="133" y="0"/>
                    <a:pt x="171" y="39"/>
                    <a:pt x="171" y="86"/>
                  </a:cubicBezTo>
                  <a:cubicBezTo>
                    <a:pt x="171" y="683"/>
                    <a:pt x="171" y="683"/>
                    <a:pt x="171" y="683"/>
                  </a:cubicBezTo>
                  <a:cubicBezTo>
                    <a:pt x="171" y="730"/>
                    <a:pt x="133" y="769"/>
                    <a:pt x="85" y="76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buClr>
                  <a:prstClr val="black"/>
                </a:buClr>
              </a:pPr>
              <a:endParaRPr lang="en-GB" sz="2099" dirty="0">
                <a:solidFill>
                  <a:prstClr val="black"/>
                </a:solidFill>
                <a:latin typeface="Arial"/>
              </a:endParaRPr>
            </a:p>
          </p:txBody>
        </p:sp>
        <p:sp>
          <p:nvSpPr>
            <p:cNvPr id="73" name="Freeform 25"/>
            <p:cNvSpPr>
              <a:spLocks/>
            </p:cNvSpPr>
            <p:nvPr userDrawn="1"/>
          </p:nvSpPr>
          <p:spPr bwMode="auto">
            <a:xfrm>
              <a:off x="0" y="3148013"/>
              <a:ext cx="228600" cy="2438400"/>
            </a:xfrm>
            <a:custGeom>
              <a:avLst/>
              <a:gdLst>
                <a:gd name="T0" fmla="*/ 0 w 72"/>
                <a:gd name="T1" fmla="*/ 0 h 766"/>
                <a:gd name="T2" fmla="*/ 0 w 72"/>
                <a:gd name="T3" fmla="*/ 766 h 766"/>
                <a:gd name="T4" fmla="*/ 72 w 72"/>
                <a:gd name="T5" fmla="*/ 681 h 766"/>
                <a:gd name="T6" fmla="*/ 72 w 72"/>
                <a:gd name="T7" fmla="*/ 84 h 766"/>
                <a:gd name="T8" fmla="*/ 0 w 72"/>
                <a:gd name="T9" fmla="*/ 0 h 766"/>
              </a:gdLst>
              <a:ahLst/>
              <a:cxnLst>
                <a:cxn ang="0">
                  <a:pos x="T0" y="T1"/>
                </a:cxn>
                <a:cxn ang="0">
                  <a:pos x="T2" y="T3"/>
                </a:cxn>
                <a:cxn ang="0">
                  <a:pos x="T4" y="T5"/>
                </a:cxn>
                <a:cxn ang="0">
                  <a:pos x="T6" y="T7"/>
                </a:cxn>
                <a:cxn ang="0">
                  <a:pos x="T8" y="T9"/>
                </a:cxn>
              </a:cxnLst>
              <a:rect l="0" t="0" r="r" b="b"/>
              <a:pathLst>
                <a:path w="72" h="766">
                  <a:moveTo>
                    <a:pt x="0" y="0"/>
                  </a:moveTo>
                  <a:cubicBezTo>
                    <a:pt x="0" y="766"/>
                    <a:pt x="0" y="766"/>
                    <a:pt x="0" y="766"/>
                  </a:cubicBezTo>
                  <a:cubicBezTo>
                    <a:pt x="41" y="759"/>
                    <a:pt x="72" y="724"/>
                    <a:pt x="72" y="681"/>
                  </a:cubicBezTo>
                  <a:cubicBezTo>
                    <a:pt x="72" y="84"/>
                    <a:pt x="72" y="84"/>
                    <a:pt x="72" y="84"/>
                  </a:cubicBezTo>
                  <a:cubicBezTo>
                    <a:pt x="72" y="42"/>
                    <a:pt x="41" y="6"/>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buClr>
                  <a:prstClr val="black"/>
                </a:buClr>
              </a:pPr>
              <a:endParaRPr lang="en-GB" sz="2099" dirty="0">
                <a:solidFill>
                  <a:prstClr val="black"/>
                </a:solidFill>
                <a:latin typeface="Arial"/>
              </a:endParaRPr>
            </a:p>
          </p:txBody>
        </p:sp>
        <p:sp>
          <p:nvSpPr>
            <p:cNvPr id="74" name="Freeform 26"/>
            <p:cNvSpPr>
              <a:spLocks/>
            </p:cNvSpPr>
            <p:nvPr userDrawn="1"/>
          </p:nvSpPr>
          <p:spPr bwMode="auto">
            <a:xfrm>
              <a:off x="11950700" y="4105275"/>
              <a:ext cx="254000" cy="2444750"/>
            </a:xfrm>
            <a:custGeom>
              <a:avLst/>
              <a:gdLst>
                <a:gd name="T0" fmla="*/ 80 w 80"/>
                <a:gd name="T1" fmla="*/ 0 h 768"/>
                <a:gd name="T2" fmla="*/ 0 w 80"/>
                <a:gd name="T3" fmla="*/ 85 h 768"/>
                <a:gd name="T4" fmla="*/ 0 w 80"/>
                <a:gd name="T5" fmla="*/ 682 h 768"/>
                <a:gd name="T6" fmla="*/ 80 w 80"/>
                <a:gd name="T7" fmla="*/ 768 h 768"/>
                <a:gd name="T8" fmla="*/ 80 w 80"/>
                <a:gd name="T9" fmla="*/ 0 h 768"/>
              </a:gdLst>
              <a:ahLst/>
              <a:cxnLst>
                <a:cxn ang="0">
                  <a:pos x="T0" y="T1"/>
                </a:cxn>
                <a:cxn ang="0">
                  <a:pos x="T2" y="T3"/>
                </a:cxn>
                <a:cxn ang="0">
                  <a:pos x="T4" y="T5"/>
                </a:cxn>
                <a:cxn ang="0">
                  <a:pos x="T6" y="T7"/>
                </a:cxn>
                <a:cxn ang="0">
                  <a:pos x="T8" y="T9"/>
                </a:cxn>
              </a:cxnLst>
              <a:rect l="0" t="0" r="r" b="b"/>
              <a:pathLst>
                <a:path w="80" h="768">
                  <a:moveTo>
                    <a:pt x="80" y="0"/>
                  </a:moveTo>
                  <a:cubicBezTo>
                    <a:pt x="36" y="2"/>
                    <a:pt x="0" y="39"/>
                    <a:pt x="0" y="85"/>
                  </a:cubicBezTo>
                  <a:cubicBezTo>
                    <a:pt x="0" y="682"/>
                    <a:pt x="0" y="682"/>
                    <a:pt x="0" y="682"/>
                  </a:cubicBezTo>
                  <a:cubicBezTo>
                    <a:pt x="0" y="728"/>
                    <a:pt x="36" y="766"/>
                    <a:pt x="80" y="768"/>
                  </a:cubicBezTo>
                  <a:lnTo>
                    <a:pt x="8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buClr>
                  <a:prstClr val="black"/>
                </a:buClr>
              </a:pPr>
              <a:endParaRPr lang="en-GB" sz="2099" dirty="0">
                <a:solidFill>
                  <a:prstClr val="black"/>
                </a:solidFill>
                <a:latin typeface="Arial"/>
              </a:endParaRPr>
            </a:p>
          </p:txBody>
        </p:sp>
      </p:grpSp>
    </p:spTree>
    <p:extLst>
      <p:ext uri="{BB962C8B-B14F-4D97-AF65-F5344CB8AC3E}">
        <p14:creationId xmlns:p14="http://schemas.microsoft.com/office/powerpoint/2010/main" val="1545869194"/>
      </p:ext>
    </p:extLst>
  </p:cSld>
  <p:clrMapOvr>
    <a:masterClrMapping/>
  </p:clrMapOvr>
</p:sldLayout>
</file>

<file path=ppt/slideLayouts/slideLayout450.xml><?xml version="1.0" encoding="utf-8"?>
<p:sldLayout xmlns:a="http://schemas.openxmlformats.org/drawingml/2006/main" xmlns:r="http://schemas.openxmlformats.org/officeDocument/2006/relationships" xmlns:p="http://schemas.openxmlformats.org/presentationml/2006/main" preserve="1" userDrawn="1">
  <p:cSld name="Quote White">
    <p:bg>
      <p:bgPr>
        <a:solidFill>
          <a:schemeClr val="bg1"/>
        </a:solidFill>
        <a:effectLst/>
      </p:bgPr>
    </p:bg>
    <p:spTree>
      <p:nvGrpSpPr>
        <p:cNvPr id="1" name=""/>
        <p:cNvGrpSpPr/>
        <p:nvPr/>
      </p:nvGrpSpPr>
      <p:grpSpPr>
        <a:xfrm>
          <a:off x="0" y="0"/>
          <a:ext cx="0" cy="0"/>
          <a:chOff x="0" y="0"/>
          <a:chExt cx="0" cy="0"/>
        </a:xfrm>
      </p:grpSpPr>
      <p:cxnSp>
        <p:nvCxnSpPr>
          <p:cNvPr id="4" name="Straight Connector 3">
            <a:extLst>
              <a:ext uri="{FF2B5EF4-FFF2-40B4-BE49-F238E27FC236}">
                <a16:creationId xmlns:a16="http://schemas.microsoft.com/office/drawing/2014/main" id="{C2E3E6CB-D06E-4E04-933F-5486D08D22FE}"/>
              </a:ext>
            </a:extLst>
          </p:cNvPr>
          <p:cNvCxnSpPr/>
          <p:nvPr userDrawn="1"/>
        </p:nvCxnSpPr>
        <p:spPr>
          <a:xfrm>
            <a:off x="647831" y="6316537"/>
            <a:ext cx="10890764" cy="0"/>
          </a:xfrm>
          <a:prstGeom prst="line">
            <a:avLst/>
          </a:prstGeom>
          <a:ln w="9525">
            <a:solidFill>
              <a:srgbClr val="8B8A8D"/>
            </a:solidFill>
          </a:ln>
        </p:spPr>
        <p:style>
          <a:lnRef idx="1">
            <a:schemeClr val="accent1"/>
          </a:lnRef>
          <a:fillRef idx="0">
            <a:schemeClr val="accent1"/>
          </a:fillRef>
          <a:effectRef idx="0">
            <a:schemeClr val="accent1"/>
          </a:effectRef>
          <a:fontRef idx="minor">
            <a:schemeClr val="tx1"/>
          </a:fontRef>
        </p:style>
      </p:cxnSp>
      <p:sp>
        <p:nvSpPr>
          <p:cNvPr id="5" name="Text Placeholder 2">
            <a:extLst>
              <a:ext uri="{FF2B5EF4-FFF2-40B4-BE49-F238E27FC236}">
                <a16:creationId xmlns:a16="http://schemas.microsoft.com/office/drawing/2014/main" id="{4A76CC02-81C8-4421-BBAA-D4BC72E29473}"/>
              </a:ext>
            </a:extLst>
          </p:cNvPr>
          <p:cNvSpPr txBox="1"/>
          <p:nvPr userDrawn="1"/>
        </p:nvSpPr>
        <p:spPr>
          <a:xfrm>
            <a:off x="666880" y="1588138"/>
            <a:ext cx="5318270" cy="4485059"/>
          </a:xfrm>
          <a:prstGeom prst="rect">
            <a:avLst/>
          </a:prstGeom>
          <a:noFill/>
          <a:ln w="25400" cap="flat" cmpd="sng" algn="ctr">
            <a:noFill/>
            <a:prstDash val="solid"/>
          </a:ln>
        </p:spPr>
        <p:style>
          <a:lnRef idx="2">
            <a:schemeClr val="accent1">
              <a:shade val="50000"/>
            </a:schemeClr>
          </a:lnRef>
          <a:fillRef idx="1">
            <a:schemeClr val="accent1"/>
          </a:fillRef>
          <a:effectRef idx="0">
            <a:schemeClr val="accent1"/>
          </a:effectRef>
          <a:fontRef idx="minor">
            <a:schemeClr val="lt1"/>
          </a:fontRef>
        </p:style>
        <p:txBody>
          <a:bodyPr vert="horz" lIns="143856" tIns="143856" rIns="143856" bIns="143856" rtlCol="0" anchor="t">
            <a:noAutofit/>
          </a:bodyPr>
          <a:lstStyle>
            <a:lvl1pPr marL="215265" indent="-215265" algn="l" defTabSz="1088390" rtl="0" eaLnBrk="1" latinLnBrk="0" hangingPunct="1">
              <a:spcBef>
                <a:spcPts val="1200"/>
              </a:spcBef>
              <a:buFont typeface="Arial" panose="020B0604020202020204" pitchFamily="34" charset="0"/>
              <a:buChar char="•"/>
              <a:defRPr sz="1600" kern="1200">
                <a:solidFill>
                  <a:schemeClr val="lt1"/>
                </a:solidFill>
                <a:latin typeface="+mn-lt"/>
                <a:ea typeface="+mn-ea"/>
                <a:cs typeface="+mn-cs"/>
              </a:defRPr>
            </a:lvl1pPr>
            <a:lvl2pPr marL="471805" indent="-214630" algn="l" defTabSz="1088390" rtl="0" eaLnBrk="1" latinLnBrk="0" hangingPunct="1">
              <a:spcBef>
                <a:spcPts val="0"/>
              </a:spcBef>
              <a:buFont typeface="Arial" panose="020B0604020202020204" pitchFamily="34" charset="0"/>
              <a:buChar char="–"/>
              <a:defRPr sz="1200" kern="1200">
                <a:solidFill>
                  <a:schemeClr val="lt1"/>
                </a:solidFill>
                <a:latin typeface="+mn-lt"/>
                <a:ea typeface="+mn-ea"/>
                <a:cs typeface="+mn-cs"/>
              </a:defRPr>
            </a:lvl2pPr>
            <a:lvl3pPr marL="728980" indent="-214630" algn="l" defTabSz="1088390" rtl="0" eaLnBrk="1" latinLnBrk="0" hangingPunct="1">
              <a:spcBef>
                <a:spcPts val="0"/>
              </a:spcBef>
              <a:buFont typeface="Arial" panose="020B0604020202020204" pitchFamily="34" charset="0"/>
              <a:buChar char="−"/>
              <a:defRPr sz="1200" kern="1200">
                <a:solidFill>
                  <a:schemeClr val="lt1"/>
                </a:solidFill>
                <a:latin typeface="+mn-lt"/>
                <a:ea typeface="+mn-ea"/>
                <a:cs typeface="+mn-cs"/>
              </a:defRPr>
            </a:lvl3pPr>
            <a:lvl4pPr marL="986155" indent="-214630" algn="l" defTabSz="1088390" rtl="0" eaLnBrk="1" latinLnBrk="0" hangingPunct="1">
              <a:spcBef>
                <a:spcPts val="0"/>
              </a:spcBef>
              <a:buFont typeface="Arial" panose="020B0604020202020204" pitchFamily="34" charset="0"/>
              <a:buChar char="−"/>
              <a:defRPr sz="1200" kern="1200">
                <a:solidFill>
                  <a:schemeClr val="lt1"/>
                </a:solidFill>
                <a:latin typeface="+mn-lt"/>
                <a:ea typeface="+mn-ea"/>
                <a:cs typeface="+mn-cs"/>
              </a:defRPr>
            </a:lvl4pPr>
            <a:lvl5pPr marL="1243330" indent="-214630" algn="l" defTabSz="1088390" rtl="0" eaLnBrk="1" latinLnBrk="0" hangingPunct="1">
              <a:spcBef>
                <a:spcPts val="0"/>
              </a:spcBef>
              <a:buFont typeface="Arial" panose="020B0604020202020204" pitchFamily="34" charset="0"/>
              <a:buChar char="−"/>
              <a:defRPr sz="1200" kern="1200">
                <a:solidFill>
                  <a:schemeClr val="lt1"/>
                </a:solidFill>
                <a:latin typeface="+mn-lt"/>
                <a:ea typeface="+mn-ea"/>
                <a:cs typeface="+mn-cs"/>
              </a:defRPr>
            </a:lvl5pPr>
            <a:lvl6pPr marL="2994025" indent="-272415" algn="l" defTabSz="1088390" rtl="0" eaLnBrk="1" latinLnBrk="0" hangingPunct="1">
              <a:spcBef>
                <a:spcPct val="20000"/>
              </a:spcBef>
              <a:buFont typeface="Arial" panose="020B0604020202020204" pitchFamily="34" charset="0"/>
              <a:buChar char="•"/>
              <a:defRPr sz="2400" kern="1200">
                <a:solidFill>
                  <a:schemeClr val="lt1"/>
                </a:solidFill>
                <a:latin typeface="+mn-lt"/>
                <a:ea typeface="+mn-ea"/>
                <a:cs typeface="+mn-cs"/>
              </a:defRPr>
            </a:lvl6pPr>
            <a:lvl7pPr marL="3538220" indent="-272415" algn="l" defTabSz="1088390" rtl="0" eaLnBrk="1" latinLnBrk="0" hangingPunct="1">
              <a:spcBef>
                <a:spcPct val="20000"/>
              </a:spcBef>
              <a:buFont typeface="Arial" panose="020B0604020202020204" pitchFamily="34" charset="0"/>
              <a:buChar char="•"/>
              <a:defRPr sz="2400" kern="1200">
                <a:solidFill>
                  <a:schemeClr val="lt1"/>
                </a:solidFill>
                <a:latin typeface="+mn-lt"/>
                <a:ea typeface="+mn-ea"/>
                <a:cs typeface="+mn-cs"/>
              </a:defRPr>
            </a:lvl7pPr>
            <a:lvl8pPr marL="4083050" indent="-272415" algn="l" defTabSz="1088390" rtl="0" eaLnBrk="1" latinLnBrk="0" hangingPunct="1">
              <a:spcBef>
                <a:spcPct val="20000"/>
              </a:spcBef>
              <a:buFont typeface="Arial" panose="020B0604020202020204" pitchFamily="34" charset="0"/>
              <a:buChar char="•"/>
              <a:defRPr sz="2400" kern="1200">
                <a:solidFill>
                  <a:schemeClr val="lt1"/>
                </a:solidFill>
                <a:latin typeface="+mn-lt"/>
                <a:ea typeface="+mn-ea"/>
                <a:cs typeface="+mn-cs"/>
              </a:defRPr>
            </a:lvl8pPr>
            <a:lvl9pPr marL="4627245" indent="-272415" algn="l" defTabSz="1088390" rtl="0" eaLnBrk="1" latinLnBrk="0" hangingPunct="1">
              <a:spcBef>
                <a:spcPct val="20000"/>
              </a:spcBef>
              <a:buFont typeface="Arial" panose="020B0604020202020204" pitchFamily="34" charset="0"/>
              <a:buChar char="•"/>
              <a:defRPr sz="2400" kern="1200">
                <a:solidFill>
                  <a:schemeClr val="lt1"/>
                </a:solidFill>
                <a:latin typeface="+mn-lt"/>
                <a:ea typeface="+mn-ea"/>
                <a:cs typeface="+mn-cs"/>
              </a:defRPr>
            </a:lvl9pPr>
          </a:lstStyle>
          <a:p>
            <a:pPr marL="215027" indent="-215027" defTabSz="1087193" fontAlgn="auto">
              <a:spcAft>
                <a:spcPts val="0"/>
              </a:spcAft>
              <a:buClrTx/>
              <a:defRPr/>
            </a:pPr>
            <a:r>
              <a:rPr lang="en-US" sz="1200" dirty="0">
                <a:solidFill>
                  <a:prstClr val="black"/>
                </a:solidFill>
                <a:latin typeface="Arial"/>
              </a:rPr>
              <a:t>Insert text…</a:t>
            </a:r>
          </a:p>
          <a:p>
            <a:pPr marL="215027" indent="-215027" defTabSz="1087193" fontAlgn="auto">
              <a:spcAft>
                <a:spcPts val="0"/>
              </a:spcAft>
              <a:buClrTx/>
              <a:defRPr/>
            </a:pPr>
            <a:endParaRPr lang="en-US" sz="1200" dirty="0">
              <a:solidFill>
                <a:prstClr val="black"/>
              </a:solidFill>
              <a:latin typeface="Arial"/>
            </a:endParaRPr>
          </a:p>
        </p:txBody>
      </p:sp>
      <p:sp>
        <p:nvSpPr>
          <p:cNvPr id="7" name="Rectangle 6">
            <a:extLst>
              <a:ext uri="{FF2B5EF4-FFF2-40B4-BE49-F238E27FC236}">
                <a16:creationId xmlns:a16="http://schemas.microsoft.com/office/drawing/2014/main" id="{171C6EB5-C2DE-4281-B274-B9F86196BDA2}"/>
              </a:ext>
            </a:extLst>
          </p:cNvPr>
          <p:cNvSpPr/>
          <p:nvPr userDrawn="1"/>
        </p:nvSpPr>
        <p:spPr>
          <a:xfrm>
            <a:off x="647835" y="1332089"/>
            <a:ext cx="5326612" cy="251942"/>
          </a:xfrm>
          <a:prstGeom prst="rect">
            <a:avLst/>
          </a:prstGeom>
          <a:solidFill>
            <a:schemeClr val="tx2"/>
          </a:solidFill>
          <a:ln w="9525">
            <a:solidFill>
              <a:srgbClr val="00005E"/>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71" tIns="45685" rIns="91371" bIns="45685" numCol="1" spcCol="0" rtlCol="0" fromWordArt="0" anchor="ctr" anchorCtr="0" forceAA="0" compatLnSpc="1">
            <a:prstTxWarp prst="textNoShape">
              <a:avLst/>
            </a:prstTxWarp>
            <a:noAutofit/>
          </a:bodyPr>
          <a:lstStyle/>
          <a:p>
            <a:pPr algn="ctr" eaLnBrk="0" hangingPunct="0">
              <a:buClr>
                <a:prstClr val="black"/>
              </a:buClr>
              <a:defRPr/>
            </a:pPr>
            <a:r>
              <a:rPr lang="en-US" sz="1200" b="1" dirty="0">
                <a:solidFill>
                  <a:prstClr val="white"/>
                </a:solidFill>
                <a:latin typeface="Arial"/>
              </a:rPr>
              <a:t>HEADLINE</a:t>
            </a:r>
          </a:p>
        </p:txBody>
      </p:sp>
      <p:sp>
        <p:nvSpPr>
          <p:cNvPr id="8" name="Title 1">
            <a:extLst>
              <a:ext uri="{FF2B5EF4-FFF2-40B4-BE49-F238E27FC236}">
                <a16:creationId xmlns:a16="http://schemas.microsoft.com/office/drawing/2014/main" id="{B3651F12-762A-4105-9E3F-908C9496AE14}"/>
              </a:ext>
            </a:extLst>
          </p:cNvPr>
          <p:cNvSpPr txBox="1">
            <a:spLocks/>
          </p:cNvSpPr>
          <p:nvPr userDrawn="1"/>
        </p:nvSpPr>
        <p:spPr>
          <a:xfrm>
            <a:off x="647833" y="360714"/>
            <a:ext cx="7198125" cy="719833"/>
          </a:xfrm>
          <a:prstGeom prst="rect">
            <a:avLst/>
          </a:prstGeom>
        </p:spPr>
        <p:txBody>
          <a:bodyPr vert="horz" lIns="0" tIns="0" rIns="0" bIns="0" rtlCol="0" anchor="b" anchorCtr="0">
            <a:noAutofit/>
          </a:bodyPr>
          <a:lstStyle>
            <a:lvl1pPr algn="l" defTabSz="1088485" rtl="0" eaLnBrk="1" latinLnBrk="0" hangingPunct="1">
              <a:spcBef>
                <a:spcPct val="0"/>
              </a:spcBef>
              <a:buNone/>
              <a:defRPr sz="2000" b="1" kern="1200">
                <a:solidFill>
                  <a:schemeClr val="accent1"/>
                </a:solidFill>
                <a:latin typeface="+mj-lt"/>
                <a:ea typeface="+mj-ea"/>
                <a:cs typeface="+mj-cs"/>
              </a:defRPr>
            </a:lvl1pPr>
          </a:lstStyle>
          <a:p>
            <a:pPr fontAlgn="auto">
              <a:spcAft>
                <a:spcPts val="0"/>
              </a:spcAft>
            </a:pPr>
            <a:r>
              <a:rPr lang="en-US" sz="1998" dirty="0" err="1">
                <a:solidFill>
                  <a:srgbClr val="00005E"/>
                </a:solidFill>
                <a:latin typeface="Arial"/>
              </a:rPr>
              <a:t>Fortsat</a:t>
            </a:r>
            <a:r>
              <a:rPr lang="en-US" sz="1998" dirty="0">
                <a:solidFill>
                  <a:srgbClr val="00005E"/>
                </a:solidFill>
                <a:latin typeface="Arial"/>
              </a:rPr>
              <a:t> solid </a:t>
            </a:r>
            <a:r>
              <a:rPr lang="en-US" sz="1998" dirty="0" err="1">
                <a:solidFill>
                  <a:srgbClr val="00005E"/>
                </a:solidFill>
                <a:latin typeface="Arial"/>
              </a:rPr>
              <a:t>vækst</a:t>
            </a:r>
            <a:r>
              <a:rPr lang="en-US" sz="1998" dirty="0">
                <a:solidFill>
                  <a:srgbClr val="00005E"/>
                </a:solidFill>
                <a:latin typeface="Arial"/>
              </a:rPr>
              <a:t> </a:t>
            </a:r>
            <a:r>
              <a:rPr lang="en-US" sz="1998" dirty="0" err="1">
                <a:solidFill>
                  <a:srgbClr val="00005E"/>
                </a:solidFill>
                <a:latin typeface="Arial"/>
              </a:rPr>
              <a:t>fremadrettet</a:t>
            </a:r>
            <a:endParaRPr lang="en-US" sz="1998" dirty="0">
              <a:solidFill>
                <a:srgbClr val="00005E"/>
              </a:solidFill>
              <a:latin typeface="Arial"/>
            </a:endParaRPr>
          </a:p>
        </p:txBody>
      </p:sp>
      <p:cxnSp>
        <p:nvCxnSpPr>
          <p:cNvPr id="9" name="Straight Connector 8">
            <a:extLst>
              <a:ext uri="{FF2B5EF4-FFF2-40B4-BE49-F238E27FC236}">
                <a16:creationId xmlns:a16="http://schemas.microsoft.com/office/drawing/2014/main" id="{0821B71F-8F55-424D-83EA-47D514F48A13}"/>
              </a:ext>
            </a:extLst>
          </p:cNvPr>
          <p:cNvCxnSpPr>
            <a:cxnSpLocks/>
          </p:cNvCxnSpPr>
          <p:nvPr userDrawn="1"/>
        </p:nvCxnSpPr>
        <p:spPr>
          <a:xfrm>
            <a:off x="666880" y="5276397"/>
            <a:ext cx="5254845"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10" name="Text Box 6">
            <a:extLst>
              <a:ext uri="{FF2B5EF4-FFF2-40B4-BE49-F238E27FC236}">
                <a16:creationId xmlns:a16="http://schemas.microsoft.com/office/drawing/2014/main" id="{C587A8E3-6B7A-4258-B488-565044E3DEC5}"/>
              </a:ext>
            </a:extLst>
          </p:cNvPr>
          <p:cNvSpPr txBox="1">
            <a:spLocks noChangeArrowheads="1"/>
          </p:cNvSpPr>
          <p:nvPr userDrawn="1"/>
        </p:nvSpPr>
        <p:spPr bwMode="auto">
          <a:xfrm>
            <a:off x="8401385" y="5890501"/>
            <a:ext cx="3165801" cy="2021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108772" tIns="54385" rIns="108772" bIns="54385">
            <a:spAutoFit/>
          </a:bodyPr>
          <a:lstStyle>
            <a:lvl1pPr eaLnBrk="0" hangingPunct="0">
              <a:defRPr sz="2000">
                <a:solidFill>
                  <a:schemeClr val="tx1"/>
                </a:solidFill>
                <a:latin typeface="Arial" charset="0"/>
                <a:cs typeface="Arial" charset="0"/>
              </a:defRPr>
            </a:lvl1pPr>
            <a:lvl2pPr marL="742950" indent="-285750" eaLnBrk="0" hangingPunct="0">
              <a:defRPr sz="2000">
                <a:solidFill>
                  <a:schemeClr val="tx1"/>
                </a:solidFill>
                <a:latin typeface="Arial" charset="0"/>
                <a:cs typeface="Arial" charset="0"/>
              </a:defRPr>
            </a:lvl2pPr>
            <a:lvl3pPr marL="1143000" indent="-228600" eaLnBrk="0" hangingPunct="0">
              <a:defRPr sz="2000">
                <a:solidFill>
                  <a:schemeClr val="tx1"/>
                </a:solidFill>
                <a:latin typeface="Arial" charset="0"/>
                <a:cs typeface="Arial" charset="0"/>
              </a:defRPr>
            </a:lvl3pPr>
            <a:lvl4pPr marL="1600200" indent="-228600" eaLnBrk="0" hangingPunct="0">
              <a:defRPr sz="2000">
                <a:solidFill>
                  <a:schemeClr val="tx1"/>
                </a:solidFill>
                <a:latin typeface="Arial" charset="0"/>
                <a:cs typeface="Arial" charset="0"/>
              </a:defRPr>
            </a:lvl4pPr>
            <a:lvl5pPr marL="2057400" indent="-228600" eaLnBrk="0" hangingPunct="0">
              <a:defRPr sz="2000">
                <a:solidFill>
                  <a:schemeClr val="tx1"/>
                </a:solidFill>
                <a:latin typeface="Arial" charset="0"/>
                <a:cs typeface="Arial" charset="0"/>
              </a:defRPr>
            </a:lvl5pPr>
            <a:lvl6pPr marL="2514600" indent="-228600" eaLnBrk="0" fontAlgn="base" hangingPunct="0">
              <a:spcBef>
                <a:spcPct val="0"/>
              </a:spcBef>
              <a:spcAft>
                <a:spcPct val="0"/>
              </a:spcAft>
              <a:defRPr sz="2000">
                <a:solidFill>
                  <a:schemeClr val="tx1"/>
                </a:solidFill>
                <a:latin typeface="Arial" charset="0"/>
                <a:cs typeface="Arial" charset="0"/>
              </a:defRPr>
            </a:lvl6pPr>
            <a:lvl7pPr marL="2971800" indent="-228600" eaLnBrk="0" fontAlgn="base" hangingPunct="0">
              <a:spcBef>
                <a:spcPct val="0"/>
              </a:spcBef>
              <a:spcAft>
                <a:spcPct val="0"/>
              </a:spcAft>
              <a:defRPr sz="2000">
                <a:solidFill>
                  <a:schemeClr val="tx1"/>
                </a:solidFill>
                <a:latin typeface="Arial" charset="0"/>
                <a:cs typeface="Arial" charset="0"/>
              </a:defRPr>
            </a:lvl7pPr>
            <a:lvl8pPr marL="3429000" indent="-228600" eaLnBrk="0" fontAlgn="base" hangingPunct="0">
              <a:spcBef>
                <a:spcPct val="0"/>
              </a:spcBef>
              <a:spcAft>
                <a:spcPct val="0"/>
              </a:spcAft>
              <a:defRPr sz="2000">
                <a:solidFill>
                  <a:schemeClr val="tx1"/>
                </a:solidFill>
                <a:latin typeface="Arial" charset="0"/>
                <a:cs typeface="Arial" charset="0"/>
              </a:defRPr>
            </a:lvl8pPr>
            <a:lvl9pPr marL="3886200" indent="-228600" eaLnBrk="0" fontAlgn="base" hangingPunct="0">
              <a:spcBef>
                <a:spcPct val="0"/>
              </a:spcBef>
              <a:spcAft>
                <a:spcPct val="0"/>
              </a:spcAft>
              <a:defRPr sz="2000">
                <a:solidFill>
                  <a:schemeClr val="tx1"/>
                </a:solidFill>
                <a:latin typeface="Arial" charset="0"/>
                <a:cs typeface="Arial" charset="0"/>
              </a:defRPr>
            </a:lvl9pPr>
          </a:lstStyle>
          <a:p>
            <a:pPr algn="r" defTabSz="913486" eaLnBrk="1" hangingPunct="1">
              <a:spcBef>
                <a:spcPct val="50000"/>
              </a:spcBef>
            </a:pPr>
            <a:r>
              <a:rPr lang="en-US" sz="600" i="1" dirty="0" err="1">
                <a:solidFill>
                  <a:prstClr val="black"/>
                </a:solidFill>
              </a:rPr>
              <a:t>Kilde</a:t>
            </a:r>
            <a:r>
              <a:rPr lang="en-US" sz="600" i="1" dirty="0">
                <a:solidFill>
                  <a:prstClr val="black"/>
                </a:solidFill>
              </a:rPr>
              <a:t>: Thomson Reuters / Nordea</a:t>
            </a:r>
          </a:p>
        </p:txBody>
      </p:sp>
      <p:sp>
        <p:nvSpPr>
          <p:cNvPr id="11" name="Rectangle 10">
            <a:extLst>
              <a:ext uri="{FF2B5EF4-FFF2-40B4-BE49-F238E27FC236}">
                <a16:creationId xmlns:a16="http://schemas.microsoft.com/office/drawing/2014/main" id="{886AB46C-FBCE-4629-BE29-DA6D1285F9E3}"/>
              </a:ext>
            </a:extLst>
          </p:cNvPr>
          <p:cNvSpPr/>
          <p:nvPr userDrawn="1"/>
        </p:nvSpPr>
        <p:spPr>
          <a:xfrm>
            <a:off x="647831" y="6377172"/>
            <a:ext cx="3959409" cy="21597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71" tIns="45685" rIns="91371" bIns="45685" numCol="1" spcCol="0" rtlCol="0" fromWordArt="0" anchor="ctr" anchorCtr="0" forceAA="0" compatLnSpc="1">
            <a:prstTxWarp prst="textNoShape">
              <a:avLst/>
            </a:prstTxWarp>
            <a:noAutofit/>
          </a:bodyPr>
          <a:lstStyle/>
          <a:p>
            <a:pPr eaLnBrk="0" hangingPunct="0">
              <a:buClr>
                <a:prstClr val="black"/>
              </a:buClr>
            </a:pPr>
            <a:endParaRPr lang="en-US" sz="1000" dirty="0">
              <a:solidFill>
                <a:prstClr val="black"/>
              </a:solidFill>
              <a:latin typeface="Arial"/>
            </a:endParaRPr>
          </a:p>
        </p:txBody>
      </p:sp>
      <p:sp>
        <p:nvSpPr>
          <p:cNvPr id="12" name="Rectangle 11">
            <a:extLst>
              <a:ext uri="{FF2B5EF4-FFF2-40B4-BE49-F238E27FC236}">
                <a16:creationId xmlns:a16="http://schemas.microsoft.com/office/drawing/2014/main" id="{F637B945-AACC-462C-97FC-12E53CA39771}"/>
              </a:ext>
            </a:extLst>
          </p:cNvPr>
          <p:cNvSpPr/>
          <p:nvPr userDrawn="1"/>
        </p:nvSpPr>
        <p:spPr>
          <a:xfrm>
            <a:off x="6217026" y="1332089"/>
            <a:ext cx="5326612" cy="251942"/>
          </a:xfrm>
          <a:prstGeom prst="rect">
            <a:avLst/>
          </a:prstGeom>
          <a:solidFill>
            <a:schemeClr val="tx2"/>
          </a:solidFill>
          <a:ln w="9525">
            <a:solidFill>
              <a:srgbClr val="00005E"/>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71" tIns="45685" rIns="91371" bIns="45685" numCol="1" spcCol="0" rtlCol="0" fromWordArt="0" anchor="ctr" anchorCtr="0" forceAA="0" compatLnSpc="1">
            <a:prstTxWarp prst="textNoShape">
              <a:avLst/>
            </a:prstTxWarp>
            <a:noAutofit/>
          </a:bodyPr>
          <a:lstStyle/>
          <a:p>
            <a:pPr algn="ctr" eaLnBrk="0" hangingPunct="0">
              <a:buClr>
                <a:prstClr val="black"/>
              </a:buClr>
              <a:defRPr/>
            </a:pPr>
            <a:r>
              <a:rPr lang="en-US" sz="1200" b="1" dirty="0">
                <a:solidFill>
                  <a:prstClr val="white"/>
                </a:solidFill>
                <a:latin typeface="Arial"/>
              </a:rPr>
              <a:t>HEADLINE</a:t>
            </a:r>
          </a:p>
        </p:txBody>
      </p:sp>
      <p:sp>
        <p:nvSpPr>
          <p:cNvPr id="13" name="Rectangle 12">
            <a:extLst>
              <a:ext uri="{FF2B5EF4-FFF2-40B4-BE49-F238E27FC236}">
                <a16:creationId xmlns:a16="http://schemas.microsoft.com/office/drawing/2014/main" id="{E391E89E-23A0-4BE9-B4E8-D9B06503DC9D}"/>
              </a:ext>
            </a:extLst>
          </p:cNvPr>
          <p:cNvSpPr/>
          <p:nvPr userDrawn="1"/>
        </p:nvSpPr>
        <p:spPr>
          <a:xfrm>
            <a:off x="6217025" y="1332090"/>
            <a:ext cx="5326613" cy="4750900"/>
          </a:xfrm>
          <a:prstGeom prst="rect">
            <a:avLst/>
          </a:prstGeom>
          <a:noFill/>
          <a:ln w="127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71" tIns="45685" rIns="91371" bIns="45685" numCol="1" spcCol="0" rtlCol="0" fromWordArt="0" anchor="ctr" anchorCtr="0" forceAA="0" compatLnSpc="1">
            <a:prstTxWarp prst="textNoShape">
              <a:avLst/>
            </a:prstTxWarp>
            <a:noAutofit/>
          </a:bodyPr>
          <a:lstStyle/>
          <a:p>
            <a:pPr eaLnBrk="0" hangingPunct="0">
              <a:buClr>
                <a:prstClr val="black"/>
              </a:buClr>
              <a:defRPr/>
            </a:pPr>
            <a:endParaRPr lang="en-US" sz="1000" dirty="0">
              <a:solidFill>
                <a:prstClr val="black"/>
              </a:solidFill>
              <a:latin typeface="Arial"/>
            </a:endParaRPr>
          </a:p>
        </p:txBody>
      </p:sp>
      <p:sp>
        <p:nvSpPr>
          <p:cNvPr id="14" name="Rectangle 13">
            <a:extLst>
              <a:ext uri="{FF2B5EF4-FFF2-40B4-BE49-F238E27FC236}">
                <a16:creationId xmlns:a16="http://schemas.microsoft.com/office/drawing/2014/main" id="{EE41ED50-FA5D-432D-80B8-8621B1560E02}"/>
              </a:ext>
            </a:extLst>
          </p:cNvPr>
          <p:cNvSpPr/>
          <p:nvPr userDrawn="1"/>
        </p:nvSpPr>
        <p:spPr>
          <a:xfrm>
            <a:off x="647830" y="1327985"/>
            <a:ext cx="5326613" cy="4750900"/>
          </a:xfrm>
          <a:prstGeom prst="rect">
            <a:avLst/>
          </a:prstGeom>
          <a:noFill/>
          <a:ln w="127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71" tIns="45685" rIns="91371" bIns="45685" numCol="1" spcCol="0" rtlCol="0" fromWordArt="0" anchor="ctr" anchorCtr="0" forceAA="0" compatLnSpc="1">
            <a:prstTxWarp prst="textNoShape">
              <a:avLst/>
            </a:prstTxWarp>
            <a:noAutofit/>
          </a:bodyPr>
          <a:lstStyle/>
          <a:p>
            <a:pPr eaLnBrk="0" hangingPunct="0">
              <a:buClr>
                <a:prstClr val="black"/>
              </a:buClr>
              <a:defRPr/>
            </a:pPr>
            <a:endParaRPr lang="en-US" sz="1000" dirty="0">
              <a:solidFill>
                <a:prstClr val="black"/>
              </a:solidFill>
              <a:latin typeface="Arial"/>
            </a:endParaRPr>
          </a:p>
        </p:txBody>
      </p:sp>
      <p:sp>
        <p:nvSpPr>
          <p:cNvPr id="15" name="TextBox 14">
            <a:extLst>
              <a:ext uri="{FF2B5EF4-FFF2-40B4-BE49-F238E27FC236}">
                <a16:creationId xmlns:a16="http://schemas.microsoft.com/office/drawing/2014/main" id="{999FE6F1-5BA2-46FC-B799-63C074B9D145}"/>
              </a:ext>
            </a:extLst>
          </p:cNvPr>
          <p:cNvSpPr txBox="1"/>
          <p:nvPr userDrawn="1"/>
        </p:nvSpPr>
        <p:spPr>
          <a:xfrm rot="2677788">
            <a:off x="11131269" y="386346"/>
            <a:ext cx="1159127" cy="158326"/>
          </a:xfrm>
          <a:prstGeom prst="rect">
            <a:avLst/>
          </a:prstGeom>
        </p:spPr>
        <p:txBody>
          <a:bodyPr vert="horz" wrap="square" lIns="0" tIns="0" rIns="0" bIns="0" rtlCol="0">
            <a:noAutofit/>
          </a:bodyPr>
          <a:lstStyle/>
          <a:p>
            <a:pPr algn="ctr" eaLnBrk="0" fontAlgn="auto" hangingPunct="0">
              <a:spcAft>
                <a:spcPts val="0"/>
              </a:spcAft>
              <a:buClr>
                <a:prstClr val="black"/>
              </a:buClr>
            </a:pPr>
            <a:r>
              <a:rPr lang="en-US" sz="1000" b="1" dirty="0">
                <a:solidFill>
                  <a:prstClr val="white"/>
                </a:solidFill>
                <a:cs typeface="+mn-cs"/>
              </a:rPr>
              <a:t>KONJUNKTURER</a:t>
            </a:r>
          </a:p>
        </p:txBody>
      </p:sp>
      <p:sp>
        <p:nvSpPr>
          <p:cNvPr id="16" name="Text Placeholder 2">
            <a:extLst>
              <a:ext uri="{FF2B5EF4-FFF2-40B4-BE49-F238E27FC236}">
                <a16:creationId xmlns:a16="http://schemas.microsoft.com/office/drawing/2014/main" id="{2DAA8A4C-8DE1-4C40-B8B9-DDB3FFBC07BD}"/>
              </a:ext>
            </a:extLst>
          </p:cNvPr>
          <p:cNvSpPr txBox="1"/>
          <p:nvPr userDrawn="1"/>
        </p:nvSpPr>
        <p:spPr>
          <a:xfrm>
            <a:off x="6215954" y="1607621"/>
            <a:ext cx="5307566" cy="4485059"/>
          </a:xfrm>
          <a:prstGeom prst="rect">
            <a:avLst/>
          </a:prstGeom>
          <a:noFill/>
          <a:ln w="25400" cap="flat" cmpd="sng" algn="ctr">
            <a:noFill/>
            <a:prstDash val="solid"/>
          </a:ln>
        </p:spPr>
        <p:style>
          <a:lnRef idx="2">
            <a:schemeClr val="accent1">
              <a:shade val="50000"/>
            </a:schemeClr>
          </a:lnRef>
          <a:fillRef idx="1">
            <a:schemeClr val="accent1"/>
          </a:fillRef>
          <a:effectRef idx="0">
            <a:schemeClr val="accent1"/>
          </a:effectRef>
          <a:fontRef idx="minor">
            <a:schemeClr val="lt1"/>
          </a:fontRef>
        </p:style>
        <p:txBody>
          <a:bodyPr vert="horz" lIns="143856" tIns="143856" rIns="143856" bIns="143856" rtlCol="0" anchor="t">
            <a:noAutofit/>
          </a:bodyPr>
          <a:lstStyle>
            <a:lvl1pPr marL="215265" indent="-215265" algn="l" defTabSz="1088390" rtl="0" eaLnBrk="1" latinLnBrk="0" hangingPunct="1">
              <a:spcBef>
                <a:spcPts val="1200"/>
              </a:spcBef>
              <a:buFont typeface="Arial" panose="020B0604020202020204" pitchFamily="34" charset="0"/>
              <a:buChar char="•"/>
              <a:defRPr sz="1600" kern="1200">
                <a:solidFill>
                  <a:schemeClr val="lt1"/>
                </a:solidFill>
                <a:latin typeface="+mn-lt"/>
                <a:ea typeface="+mn-ea"/>
                <a:cs typeface="+mn-cs"/>
              </a:defRPr>
            </a:lvl1pPr>
            <a:lvl2pPr marL="471805" indent="-214630" algn="l" defTabSz="1088390" rtl="0" eaLnBrk="1" latinLnBrk="0" hangingPunct="1">
              <a:spcBef>
                <a:spcPts val="0"/>
              </a:spcBef>
              <a:buFont typeface="Arial" panose="020B0604020202020204" pitchFamily="34" charset="0"/>
              <a:buChar char="–"/>
              <a:defRPr sz="1200" kern="1200">
                <a:solidFill>
                  <a:schemeClr val="lt1"/>
                </a:solidFill>
                <a:latin typeface="+mn-lt"/>
                <a:ea typeface="+mn-ea"/>
                <a:cs typeface="+mn-cs"/>
              </a:defRPr>
            </a:lvl2pPr>
            <a:lvl3pPr marL="728980" indent="-214630" algn="l" defTabSz="1088390" rtl="0" eaLnBrk="1" latinLnBrk="0" hangingPunct="1">
              <a:spcBef>
                <a:spcPts val="0"/>
              </a:spcBef>
              <a:buFont typeface="Arial" panose="020B0604020202020204" pitchFamily="34" charset="0"/>
              <a:buChar char="−"/>
              <a:defRPr sz="1200" kern="1200">
                <a:solidFill>
                  <a:schemeClr val="lt1"/>
                </a:solidFill>
                <a:latin typeface="+mn-lt"/>
                <a:ea typeface="+mn-ea"/>
                <a:cs typeface="+mn-cs"/>
              </a:defRPr>
            </a:lvl3pPr>
            <a:lvl4pPr marL="986155" indent="-214630" algn="l" defTabSz="1088390" rtl="0" eaLnBrk="1" latinLnBrk="0" hangingPunct="1">
              <a:spcBef>
                <a:spcPts val="0"/>
              </a:spcBef>
              <a:buFont typeface="Arial" panose="020B0604020202020204" pitchFamily="34" charset="0"/>
              <a:buChar char="−"/>
              <a:defRPr sz="1200" kern="1200">
                <a:solidFill>
                  <a:schemeClr val="lt1"/>
                </a:solidFill>
                <a:latin typeface="+mn-lt"/>
                <a:ea typeface="+mn-ea"/>
                <a:cs typeface="+mn-cs"/>
              </a:defRPr>
            </a:lvl4pPr>
            <a:lvl5pPr marL="1243330" indent="-214630" algn="l" defTabSz="1088390" rtl="0" eaLnBrk="1" latinLnBrk="0" hangingPunct="1">
              <a:spcBef>
                <a:spcPts val="0"/>
              </a:spcBef>
              <a:buFont typeface="Arial" panose="020B0604020202020204" pitchFamily="34" charset="0"/>
              <a:buChar char="−"/>
              <a:defRPr sz="1200" kern="1200">
                <a:solidFill>
                  <a:schemeClr val="lt1"/>
                </a:solidFill>
                <a:latin typeface="+mn-lt"/>
                <a:ea typeface="+mn-ea"/>
                <a:cs typeface="+mn-cs"/>
              </a:defRPr>
            </a:lvl5pPr>
            <a:lvl6pPr marL="2994025" indent="-272415" algn="l" defTabSz="1088390" rtl="0" eaLnBrk="1" latinLnBrk="0" hangingPunct="1">
              <a:spcBef>
                <a:spcPct val="20000"/>
              </a:spcBef>
              <a:buFont typeface="Arial" panose="020B0604020202020204" pitchFamily="34" charset="0"/>
              <a:buChar char="•"/>
              <a:defRPr sz="2400" kern="1200">
                <a:solidFill>
                  <a:schemeClr val="lt1"/>
                </a:solidFill>
                <a:latin typeface="+mn-lt"/>
                <a:ea typeface="+mn-ea"/>
                <a:cs typeface="+mn-cs"/>
              </a:defRPr>
            </a:lvl6pPr>
            <a:lvl7pPr marL="3538220" indent="-272415" algn="l" defTabSz="1088390" rtl="0" eaLnBrk="1" latinLnBrk="0" hangingPunct="1">
              <a:spcBef>
                <a:spcPct val="20000"/>
              </a:spcBef>
              <a:buFont typeface="Arial" panose="020B0604020202020204" pitchFamily="34" charset="0"/>
              <a:buChar char="•"/>
              <a:defRPr sz="2400" kern="1200">
                <a:solidFill>
                  <a:schemeClr val="lt1"/>
                </a:solidFill>
                <a:latin typeface="+mn-lt"/>
                <a:ea typeface="+mn-ea"/>
                <a:cs typeface="+mn-cs"/>
              </a:defRPr>
            </a:lvl7pPr>
            <a:lvl8pPr marL="4083050" indent="-272415" algn="l" defTabSz="1088390" rtl="0" eaLnBrk="1" latinLnBrk="0" hangingPunct="1">
              <a:spcBef>
                <a:spcPct val="20000"/>
              </a:spcBef>
              <a:buFont typeface="Arial" panose="020B0604020202020204" pitchFamily="34" charset="0"/>
              <a:buChar char="•"/>
              <a:defRPr sz="2400" kern="1200">
                <a:solidFill>
                  <a:schemeClr val="lt1"/>
                </a:solidFill>
                <a:latin typeface="+mn-lt"/>
                <a:ea typeface="+mn-ea"/>
                <a:cs typeface="+mn-cs"/>
              </a:defRPr>
            </a:lvl8pPr>
            <a:lvl9pPr marL="4627245" indent="-272415" algn="l" defTabSz="1088390" rtl="0" eaLnBrk="1" latinLnBrk="0" hangingPunct="1">
              <a:spcBef>
                <a:spcPct val="20000"/>
              </a:spcBef>
              <a:buFont typeface="Arial" panose="020B0604020202020204" pitchFamily="34" charset="0"/>
              <a:buChar char="•"/>
              <a:defRPr sz="2400" kern="1200">
                <a:solidFill>
                  <a:schemeClr val="lt1"/>
                </a:solidFill>
                <a:latin typeface="+mn-lt"/>
                <a:ea typeface="+mn-ea"/>
                <a:cs typeface="+mn-cs"/>
              </a:defRPr>
            </a:lvl9pPr>
          </a:lstStyle>
          <a:p>
            <a:pPr marL="215027" indent="-215027" defTabSz="1087193" fontAlgn="auto">
              <a:spcAft>
                <a:spcPts val="0"/>
              </a:spcAft>
              <a:buClrTx/>
              <a:defRPr/>
            </a:pPr>
            <a:r>
              <a:rPr lang="en-US" sz="1200" dirty="0">
                <a:solidFill>
                  <a:prstClr val="black"/>
                </a:solidFill>
                <a:latin typeface="Arial"/>
              </a:rPr>
              <a:t>Insert graph</a:t>
            </a:r>
          </a:p>
          <a:p>
            <a:pPr marL="215027" indent="-215027" defTabSz="1087193" fontAlgn="auto">
              <a:spcAft>
                <a:spcPts val="0"/>
              </a:spcAft>
              <a:buClrTx/>
              <a:defRPr/>
            </a:pPr>
            <a:r>
              <a:rPr lang="en-US" sz="1200" dirty="0">
                <a:solidFill>
                  <a:prstClr val="black"/>
                </a:solidFill>
                <a:latin typeface="Arial"/>
              </a:rPr>
              <a:t>TR: Export to .ppt as </a:t>
            </a:r>
          </a:p>
          <a:p>
            <a:pPr marL="215027" indent="-215027" defTabSz="1087193" fontAlgn="auto">
              <a:spcAft>
                <a:spcPts val="0"/>
              </a:spcAft>
              <a:buClrTx/>
              <a:defRPr/>
            </a:pPr>
            <a:endParaRPr lang="en-US" sz="1200" dirty="0">
              <a:solidFill>
                <a:prstClr val="black"/>
              </a:solidFill>
              <a:latin typeface="Arial"/>
            </a:endParaRPr>
          </a:p>
        </p:txBody>
      </p:sp>
      <p:pic>
        <p:nvPicPr>
          <p:cNvPr id="17" name="Picture 16" descr="&lt;Chart&gt;&lt;ImageInfo Version=&quot;5.17.26.0&quot; GUID=&quot;c272e0705bcc49a6bd24dd9b70049fde&quot; DsId=&quot;ZPKF146&quot; T1SubID=&quot;&quot; Width=&quot;55635&quot; Height=&quot;36964&quot; Format=&quot;emf&quot; ChartGroupUID=&quot;24b87b95-908c-491f-9826-04441a63df50&quot; GroupName=&quot;Denmark&quot; ChartName=&quot;Kina vs. Europa EPS&quot; ChartStyleName=&quot;16:9  Large, Portrait&quot; GroupNameEncoded=&quot;Denmark&quot; ChartNameEncoded=&quot;Kina+vs.+Europa+EPS&quot; ChartStyleNameEncoded=&quot;16%3a9++Large%2c+Portrait&quot; ShortCode=&quot;&quot; ChartOwner=&quot;ZPKF032&quot; TemplateId=&quot;&quot; TemplateName=&quot;&quot; TemplateNameEncoded=&quot;&quot; EditionId=&quot;&quot; EditionGenerationDate=&quot;&quot; RefreshDate=&quot;10/10/2018 09:10:43&quot; ExportChartsIn=&quot;CurrentSlide&quot; ExportChartsTo=&quot; &quot; ExportChartAs=&quot; &quot; SpecifiedCellRow=&quot;0&quot; SpecifiedCellCol=&quot;0&quot; NoofColumns=&quot;1&quot; NoofChartPerPage=&quot;0&quot; SpaceBetweenCharts=&quot;0&quot; SpaceBetweenRowChart=&quot;0&quot; Transparent=&quot;1&quot; NoofRows=&quot;1&quot; LeftMargin=&quot;65461&quot; RightMargin=&quot;0&quot; TopMargin=&quot;16743&quot; FootMargin=&quot;0&quot; Orientation=&quot;landscape&quot; FileNameTemplate=&quot;&quot; ImageFileName=&quot;&quot; ChartTitle=&quot;&quot; DoStretch=&quot;false&quot; Pr=&quot;&quot; /&gt;&lt;/Chart&gt;">
            <a:extLst>
              <a:ext uri="{FF2B5EF4-FFF2-40B4-BE49-F238E27FC236}">
                <a16:creationId xmlns:a16="http://schemas.microsoft.com/office/drawing/2014/main" id="{5E6E3299-5DEE-4FC3-943F-C75C1CFBB22C}"/>
              </a:ext>
            </a:extLst>
          </p:cNvPr>
          <p:cNvPicPr>
            <a:picLocks/>
          </p:cNvPicPr>
          <p:nvPr userDrawn="1"/>
        </p:nvPicPr>
        <p:blipFill>
          <a:blip r:embed="rId2"/>
          <a:stretch>
            <a:fillRect/>
          </a:stretch>
        </p:blipFill>
        <p:spPr>
          <a:xfrm>
            <a:off x="623353693" y="159440159"/>
            <a:ext cx="529782236" cy="352000593"/>
          </a:xfrm>
          <a:prstGeom prst="rect">
            <a:avLst/>
          </a:prstGeom>
        </p:spPr>
      </p:pic>
      <p:pic>
        <p:nvPicPr>
          <p:cNvPr id="18" name="Picture 17" descr="&lt;Chart&gt;&lt;ImageInfo Version=&quot;5.17.26.0&quot; GUID=&quot;6fcea740872d463d8b1c95f5cc8fe3b4&quot; DsId=&quot;ZPKF146&quot; T1SubID=&quot;&quot; Width=&quot;55635&quot; Height=&quot;36964&quot; Format=&quot;emf&quot; ChartGroupUID=&quot;24b87b95-908c-491f-9826-04441a63df50&quot; GroupName=&quot;Denmark&quot; ChartName=&quot;Kina vs. Europa EPS&quot; ChartStyleName=&quot;16:9  Large, Portrait&quot; GroupNameEncoded=&quot;Denmark&quot; ChartNameEncoded=&quot;Kina+vs.+Europa+EPS&quot; ChartStyleNameEncoded=&quot;16%3a9++Large%2c+Portrait&quot; ShortCode=&quot;&quot; ChartOwner=&quot;ZPKF032&quot; TemplateId=&quot;&quot; TemplateName=&quot;&quot; TemplateNameEncoded=&quot;&quot; EditionId=&quot;&quot; EditionGenerationDate=&quot;&quot; RefreshDate=&quot;10/10/2018 09:11:42&quot; ExportChartsIn=&quot;CurrentSlide&quot; ExportChartsTo=&quot; &quot; ExportChartAs=&quot; &quot; SpecifiedCellRow=&quot;0&quot; SpecifiedCellCol=&quot;0&quot; NoofColumns=&quot;1&quot; NoofChartPerPage=&quot;0&quot; SpaceBetweenCharts=&quot;0&quot; SpaceBetweenRowChart=&quot;0&quot; Transparent=&quot;1&quot; NoofRows=&quot;1&quot; LeftMargin=&quot;65461&quot; RightMargin=&quot;0&quot; TopMargin=&quot;16743&quot; FootMargin=&quot;0&quot; Orientation=&quot;landscape&quot; FileNameTemplate=&quot;&quot; ImageFileName=&quot;&quot; ChartTitle=&quot;&quot; DoStretch=&quot;false&quot; Pr=&quot;&quot; /&gt;&lt;/Chart&gt;">
            <a:extLst>
              <a:ext uri="{FF2B5EF4-FFF2-40B4-BE49-F238E27FC236}">
                <a16:creationId xmlns:a16="http://schemas.microsoft.com/office/drawing/2014/main" id="{C85FD471-4C77-4BFD-A552-6C909D685DA8}"/>
              </a:ext>
            </a:extLst>
          </p:cNvPr>
          <p:cNvPicPr>
            <a:picLocks/>
          </p:cNvPicPr>
          <p:nvPr userDrawn="1"/>
        </p:nvPicPr>
        <p:blipFill>
          <a:blip r:embed="rId3"/>
          <a:stretch>
            <a:fillRect/>
          </a:stretch>
        </p:blipFill>
        <p:spPr>
          <a:xfrm>
            <a:off x="623353693" y="159440159"/>
            <a:ext cx="529782236" cy="352000593"/>
          </a:xfrm>
          <a:prstGeom prst="rect">
            <a:avLst/>
          </a:prstGeom>
        </p:spPr>
      </p:pic>
      <p:pic>
        <p:nvPicPr>
          <p:cNvPr id="19" name="Picture 18" descr="&lt;Chart&gt;&lt;ImageInfo Version=&quot;5.17.26.0&quot; GUID=&quot;7c397d8cfea24577bbf6aa1f34d93536&quot; DsId=&quot;ZPKF146&quot; T1SubID=&quot;&quot; Width=&quot;55635&quot; Height=&quot;36964&quot; Format=&quot;emf&quot; ChartGroupUID=&quot;6e384bb9-1f03-44a7-88ab-215c85e8eac1&quot; GroupName=&quot;Denmark&quot; ChartName=&quot;trade volumes&quot; ChartStyleName=&quot;16:9  Large, Portrait&quot; GroupNameEncoded=&quot;Denmark&quot; ChartNameEncoded=&quot;trade+volumes&quot; ChartStyleNameEncoded=&quot;16%3a9++Large%2c+Portrait&quot; ShortCode=&quot;&quot; ChartOwner=&quot;ZPKF032&quot; TemplateId=&quot;&quot; TemplateName=&quot;&quot; TemplateNameEncoded=&quot;&quot; EditionId=&quot;&quot; EditionGenerationDate=&quot;&quot; RefreshDate=&quot;10/10/2018 09:22:53&quot; ExportChartsIn=&quot;CurrentSlide&quot; ExportChartsTo=&quot; &quot; ExportChartAs=&quot; &quot; SpecifiedCellRow=&quot;0&quot; SpecifiedCellCol=&quot;0&quot; NoofColumns=&quot;1&quot; NoofChartPerPage=&quot;0&quot; SpaceBetweenCharts=&quot;0&quot; SpaceBetweenRowChart=&quot;0&quot; Transparent=&quot;0&quot; NoofRows=&quot;1&quot; LeftMargin=&quot;65461&quot; RightMargin=&quot;0&quot; TopMargin=&quot;16743&quot; FootMargin=&quot;0&quot; Orientation=&quot;landscape&quot; FileNameTemplate=&quot;&quot; ImageFileName=&quot;&quot; ChartTitle=&quot;&quot; DoStretch=&quot;false&quot; Pr=&quot;&quot; /&gt;&lt;/Chart&gt;">
            <a:extLst>
              <a:ext uri="{FF2B5EF4-FFF2-40B4-BE49-F238E27FC236}">
                <a16:creationId xmlns:a16="http://schemas.microsoft.com/office/drawing/2014/main" id="{1666FC94-4890-44D1-A070-2A01C7CA3DD3}"/>
              </a:ext>
            </a:extLst>
          </p:cNvPr>
          <p:cNvPicPr>
            <a:picLocks/>
          </p:cNvPicPr>
          <p:nvPr userDrawn="1"/>
        </p:nvPicPr>
        <p:blipFill>
          <a:blip r:embed="rId4"/>
          <a:stretch>
            <a:fillRect/>
          </a:stretch>
        </p:blipFill>
        <p:spPr>
          <a:xfrm>
            <a:off x="623353693" y="159440159"/>
            <a:ext cx="529782236" cy="352000593"/>
          </a:xfrm>
          <a:prstGeom prst="rect">
            <a:avLst/>
          </a:prstGeom>
        </p:spPr>
      </p:pic>
    </p:spTree>
    <p:extLst>
      <p:ext uri="{BB962C8B-B14F-4D97-AF65-F5344CB8AC3E}">
        <p14:creationId xmlns:p14="http://schemas.microsoft.com/office/powerpoint/2010/main" val="98337747"/>
      </p:ext>
    </p:extLst>
  </p:cSld>
  <p:clrMapOvr>
    <a:masterClrMapping/>
  </p:clrMapOvr>
  <p:hf hdr="0" ftr="0" dt="0"/>
</p:sldLayout>
</file>

<file path=ppt/slideLayouts/slideLayout451.xml><?xml version="1.0" encoding="utf-8"?>
<p:sldLayout xmlns:a="http://schemas.openxmlformats.org/drawingml/2006/main" xmlns:r="http://schemas.openxmlformats.org/officeDocument/2006/relationships" xmlns:p="http://schemas.openxmlformats.org/presentationml/2006/main" showMasterSp="0" preserve="1" userDrawn="1">
  <p:cSld name="End Slide Blue">
    <p:bg>
      <p:bgPr>
        <a:solidFill>
          <a:srgbClr val="00005E"/>
        </a:soli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647833" y="1338890"/>
            <a:ext cx="7198125" cy="795416"/>
          </a:xfrm>
        </p:spPr>
        <p:txBody>
          <a:bodyPr/>
          <a:lstStyle>
            <a:lvl1pPr>
              <a:defRPr sz="2897">
                <a:solidFill>
                  <a:srgbClr val="FBD9CA"/>
                </a:solidFill>
              </a:defRPr>
            </a:lvl1pPr>
          </a:lstStyle>
          <a:p>
            <a:r>
              <a:rPr lang="en-US" dirty="0"/>
              <a:t>Click to edit Master title style</a:t>
            </a:r>
          </a:p>
        </p:txBody>
      </p:sp>
      <p:sp>
        <p:nvSpPr>
          <p:cNvPr id="3" name="Subtitle 2"/>
          <p:cNvSpPr>
            <a:spLocks noGrp="1"/>
          </p:cNvSpPr>
          <p:nvPr>
            <p:ph type="subTitle" idx="1"/>
          </p:nvPr>
        </p:nvSpPr>
        <p:spPr>
          <a:xfrm>
            <a:off x="647833" y="2133115"/>
            <a:ext cx="7198125" cy="719833"/>
          </a:xfrm>
        </p:spPr>
        <p:txBody>
          <a:bodyPr/>
          <a:lstStyle>
            <a:lvl1pPr marL="0" indent="0" algn="l">
              <a:spcBef>
                <a:spcPts val="0"/>
              </a:spcBef>
              <a:buNone/>
              <a:defRPr b="1">
                <a:solidFill>
                  <a:srgbClr val="FFFFFF"/>
                </a:solidFill>
              </a:defRPr>
            </a:lvl1pPr>
            <a:lvl2pPr marL="543953" indent="0" algn="ctr">
              <a:buNone/>
              <a:defRPr>
                <a:solidFill>
                  <a:schemeClr val="tx1">
                    <a:tint val="75000"/>
                  </a:schemeClr>
                </a:solidFill>
              </a:defRPr>
            </a:lvl2pPr>
            <a:lvl3pPr marL="1087905" indent="0" algn="ctr">
              <a:buNone/>
              <a:defRPr>
                <a:solidFill>
                  <a:schemeClr val="tx1">
                    <a:tint val="75000"/>
                  </a:schemeClr>
                </a:solidFill>
              </a:defRPr>
            </a:lvl3pPr>
            <a:lvl4pPr marL="1631857" indent="0" algn="ctr">
              <a:buNone/>
              <a:defRPr>
                <a:solidFill>
                  <a:schemeClr val="tx1">
                    <a:tint val="75000"/>
                  </a:schemeClr>
                </a:solidFill>
              </a:defRPr>
            </a:lvl4pPr>
            <a:lvl5pPr marL="2175810" indent="0" algn="ctr">
              <a:buNone/>
              <a:defRPr>
                <a:solidFill>
                  <a:schemeClr val="tx1">
                    <a:tint val="75000"/>
                  </a:schemeClr>
                </a:solidFill>
              </a:defRPr>
            </a:lvl5pPr>
            <a:lvl6pPr marL="2719764" indent="0" algn="ctr">
              <a:buNone/>
              <a:defRPr>
                <a:solidFill>
                  <a:schemeClr val="tx1">
                    <a:tint val="75000"/>
                  </a:schemeClr>
                </a:solidFill>
              </a:defRPr>
            </a:lvl6pPr>
            <a:lvl7pPr marL="3263716" indent="0" algn="ctr">
              <a:buNone/>
              <a:defRPr>
                <a:solidFill>
                  <a:schemeClr val="tx1">
                    <a:tint val="75000"/>
                  </a:schemeClr>
                </a:solidFill>
              </a:defRPr>
            </a:lvl7pPr>
            <a:lvl8pPr marL="3807668" indent="0" algn="ctr">
              <a:buNone/>
              <a:defRPr>
                <a:solidFill>
                  <a:schemeClr val="tx1">
                    <a:tint val="75000"/>
                  </a:schemeClr>
                </a:solidFill>
              </a:defRPr>
            </a:lvl8pPr>
            <a:lvl9pPr marL="4351621" indent="0" algn="ctr">
              <a:buNone/>
              <a:defRPr>
                <a:solidFill>
                  <a:schemeClr val="tx1">
                    <a:tint val="75000"/>
                  </a:schemeClr>
                </a:solidFill>
              </a:defRPr>
            </a:lvl9pPr>
          </a:lstStyle>
          <a:p>
            <a:r>
              <a:rPr lang="en-US" dirty="0"/>
              <a:t>Click to edit Master subtitle style</a:t>
            </a:r>
          </a:p>
        </p:txBody>
      </p:sp>
      <p:sp>
        <p:nvSpPr>
          <p:cNvPr id="6" name="Text Placeholder 5"/>
          <p:cNvSpPr>
            <a:spLocks noGrp="1"/>
          </p:cNvSpPr>
          <p:nvPr>
            <p:ph type="body" sz="quarter" idx="10" hasCustomPrompt="1"/>
          </p:nvPr>
        </p:nvSpPr>
        <p:spPr>
          <a:xfrm>
            <a:off x="647834" y="3095283"/>
            <a:ext cx="1799756" cy="1259708"/>
          </a:xfrm>
        </p:spPr>
        <p:txBody>
          <a:bodyPr>
            <a:noAutofit/>
          </a:bodyPr>
          <a:lstStyle>
            <a:lvl1pPr marL="0" indent="0">
              <a:spcBef>
                <a:spcPts val="0"/>
              </a:spcBef>
              <a:buNone/>
              <a:defRPr sz="900">
                <a:solidFill>
                  <a:schemeClr val="bg1"/>
                </a:solidFill>
              </a:defRPr>
            </a:lvl1pPr>
            <a:lvl2pPr marL="256986" indent="0">
              <a:buNone/>
              <a:defRPr sz="900">
                <a:solidFill>
                  <a:schemeClr val="bg1"/>
                </a:solidFill>
              </a:defRPr>
            </a:lvl2pPr>
            <a:lvl3pPr marL="513971" indent="0">
              <a:buNone/>
              <a:defRPr sz="900">
                <a:solidFill>
                  <a:schemeClr val="bg1"/>
                </a:solidFill>
              </a:defRPr>
            </a:lvl3pPr>
            <a:lvl4pPr marL="770958" indent="0">
              <a:buNone/>
              <a:defRPr sz="900">
                <a:solidFill>
                  <a:schemeClr val="bg1"/>
                </a:solidFill>
              </a:defRPr>
            </a:lvl4pPr>
            <a:lvl5pPr marL="1027942" indent="0">
              <a:buNone/>
              <a:defRPr sz="900">
                <a:solidFill>
                  <a:schemeClr val="bg1"/>
                </a:solidFill>
              </a:defRPr>
            </a:lvl5pPr>
          </a:lstStyle>
          <a:p>
            <a:pPr lvl="0"/>
            <a:r>
              <a:rPr lang="en-US" dirty="0"/>
              <a:t>Disclaimer text</a:t>
            </a:r>
          </a:p>
        </p:txBody>
      </p:sp>
      <p:sp>
        <p:nvSpPr>
          <p:cNvPr id="15" name="Text Placeholder 5"/>
          <p:cNvSpPr>
            <a:spLocks noGrp="1"/>
          </p:cNvSpPr>
          <p:nvPr>
            <p:ph type="body" sz="quarter" idx="11" hasCustomPrompt="1"/>
          </p:nvPr>
        </p:nvSpPr>
        <p:spPr>
          <a:xfrm>
            <a:off x="2712506" y="3095283"/>
            <a:ext cx="1799756" cy="1259708"/>
          </a:xfrm>
        </p:spPr>
        <p:txBody>
          <a:bodyPr>
            <a:noAutofit/>
          </a:bodyPr>
          <a:lstStyle>
            <a:lvl1pPr marL="0" indent="0">
              <a:spcBef>
                <a:spcPts val="0"/>
              </a:spcBef>
              <a:buNone/>
              <a:defRPr sz="900">
                <a:solidFill>
                  <a:schemeClr val="bg1"/>
                </a:solidFill>
              </a:defRPr>
            </a:lvl1pPr>
            <a:lvl2pPr marL="256986" indent="0">
              <a:buNone/>
              <a:defRPr sz="900">
                <a:solidFill>
                  <a:schemeClr val="bg1"/>
                </a:solidFill>
              </a:defRPr>
            </a:lvl2pPr>
            <a:lvl3pPr marL="513971" indent="0">
              <a:buNone/>
              <a:defRPr sz="900">
                <a:solidFill>
                  <a:schemeClr val="bg1"/>
                </a:solidFill>
              </a:defRPr>
            </a:lvl3pPr>
            <a:lvl4pPr marL="770958" indent="0">
              <a:buNone/>
              <a:defRPr sz="900">
                <a:solidFill>
                  <a:schemeClr val="bg1"/>
                </a:solidFill>
              </a:defRPr>
            </a:lvl4pPr>
            <a:lvl5pPr marL="1027942" indent="0">
              <a:buNone/>
              <a:defRPr sz="900">
                <a:solidFill>
                  <a:schemeClr val="bg1"/>
                </a:solidFill>
              </a:defRPr>
            </a:lvl5pPr>
          </a:lstStyle>
          <a:p>
            <a:pPr lvl="0"/>
            <a:r>
              <a:rPr lang="en-US" dirty="0"/>
              <a:t>Disclaimer text</a:t>
            </a:r>
          </a:p>
        </p:txBody>
      </p:sp>
      <p:grpSp>
        <p:nvGrpSpPr>
          <p:cNvPr id="16" name="Pulse"/>
          <p:cNvGrpSpPr/>
          <p:nvPr userDrawn="1"/>
        </p:nvGrpSpPr>
        <p:grpSpPr>
          <a:xfrm>
            <a:off x="8749609" y="3029840"/>
            <a:ext cx="3445565" cy="3490105"/>
            <a:chOff x="8751888" y="3030538"/>
            <a:chExt cx="3446462" cy="3490913"/>
          </a:xfrm>
          <a:solidFill>
            <a:srgbClr val="0000FF"/>
          </a:solidFill>
        </p:grpSpPr>
        <p:sp>
          <p:nvSpPr>
            <p:cNvPr id="17" name="Freeform 5"/>
            <p:cNvSpPr>
              <a:spLocks/>
            </p:cNvSpPr>
            <p:nvPr userDrawn="1"/>
          </p:nvSpPr>
          <p:spPr bwMode="auto">
            <a:xfrm>
              <a:off x="9196388" y="3902076"/>
              <a:ext cx="449263" cy="1120775"/>
            </a:xfrm>
            <a:custGeom>
              <a:avLst/>
              <a:gdLst>
                <a:gd name="T0" fmla="*/ 71 w 142"/>
                <a:gd name="T1" fmla="*/ 355 h 355"/>
                <a:gd name="T2" fmla="*/ 71 w 142"/>
                <a:gd name="T3" fmla="*/ 355 h 355"/>
                <a:gd name="T4" fmla="*/ 0 w 142"/>
                <a:gd name="T5" fmla="*/ 284 h 355"/>
                <a:gd name="T6" fmla="*/ 0 w 142"/>
                <a:gd name="T7" fmla="*/ 71 h 355"/>
                <a:gd name="T8" fmla="*/ 71 w 142"/>
                <a:gd name="T9" fmla="*/ 0 h 355"/>
                <a:gd name="T10" fmla="*/ 142 w 142"/>
                <a:gd name="T11" fmla="*/ 71 h 355"/>
                <a:gd name="T12" fmla="*/ 142 w 142"/>
                <a:gd name="T13" fmla="*/ 284 h 355"/>
                <a:gd name="T14" fmla="*/ 71 w 142"/>
                <a:gd name="T15" fmla="*/ 355 h 3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2" h="355">
                  <a:moveTo>
                    <a:pt x="71" y="355"/>
                  </a:moveTo>
                  <a:cubicBezTo>
                    <a:pt x="71" y="355"/>
                    <a:pt x="71" y="355"/>
                    <a:pt x="71" y="355"/>
                  </a:cubicBezTo>
                  <a:cubicBezTo>
                    <a:pt x="32" y="355"/>
                    <a:pt x="0" y="323"/>
                    <a:pt x="0" y="284"/>
                  </a:cubicBezTo>
                  <a:cubicBezTo>
                    <a:pt x="0" y="71"/>
                    <a:pt x="0" y="71"/>
                    <a:pt x="0" y="71"/>
                  </a:cubicBezTo>
                  <a:cubicBezTo>
                    <a:pt x="0" y="32"/>
                    <a:pt x="32" y="0"/>
                    <a:pt x="71" y="0"/>
                  </a:cubicBezTo>
                  <a:cubicBezTo>
                    <a:pt x="110" y="0"/>
                    <a:pt x="142" y="32"/>
                    <a:pt x="142" y="71"/>
                  </a:cubicBezTo>
                  <a:cubicBezTo>
                    <a:pt x="142" y="284"/>
                    <a:pt x="142" y="284"/>
                    <a:pt x="142" y="284"/>
                  </a:cubicBezTo>
                  <a:cubicBezTo>
                    <a:pt x="142" y="323"/>
                    <a:pt x="110" y="355"/>
                    <a:pt x="71" y="355"/>
                  </a:cubicBezTo>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defTabSz="1087905" fontAlgn="auto">
                <a:spcBef>
                  <a:spcPts val="0"/>
                </a:spcBef>
                <a:spcAft>
                  <a:spcPts val="0"/>
                </a:spcAft>
              </a:pPr>
              <a:endParaRPr lang="en-GB" sz="2098" dirty="0">
                <a:solidFill>
                  <a:prstClr val="black"/>
                </a:solidFill>
                <a:latin typeface="Arial"/>
                <a:cs typeface="+mn-cs"/>
              </a:endParaRPr>
            </a:p>
          </p:txBody>
        </p:sp>
        <p:sp>
          <p:nvSpPr>
            <p:cNvPr id="24" name="Freeform 6"/>
            <p:cNvSpPr>
              <a:spLocks/>
            </p:cNvSpPr>
            <p:nvPr userDrawn="1"/>
          </p:nvSpPr>
          <p:spPr bwMode="auto">
            <a:xfrm>
              <a:off x="8751888" y="4551363"/>
              <a:ext cx="265113" cy="449263"/>
            </a:xfrm>
            <a:custGeom>
              <a:avLst/>
              <a:gdLst>
                <a:gd name="T0" fmla="*/ 42 w 84"/>
                <a:gd name="T1" fmla="*/ 142 h 142"/>
                <a:gd name="T2" fmla="*/ 42 w 84"/>
                <a:gd name="T3" fmla="*/ 142 h 142"/>
                <a:gd name="T4" fmla="*/ 0 w 84"/>
                <a:gd name="T5" fmla="*/ 99 h 142"/>
                <a:gd name="T6" fmla="*/ 0 w 84"/>
                <a:gd name="T7" fmla="*/ 42 h 142"/>
                <a:gd name="T8" fmla="*/ 42 w 84"/>
                <a:gd name="T9" fmla="*/ 0 h 142"/>
                <a:gd name="T10" fmla="*/ 84 w 84"/>
                <a:gd name="T11" fmla="*/ 42 h 142"/>
                <a:gd name="T12" fmla="*/ 84 w 84"/>
                <a:gd name="T13" fmla="*/ 99 h 142"/>
                <a:gd name="T14" fmla="*/ 42 w 84"/>
                <a:gd name="T15" fmla="*/ 142 h 1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4" h="142">
                  <a:moveTo>
                    <a:pt x="42" y="142"/>
                  </a:moveTo>
                  <a:cubicBezTo>
                    <a:pt x="42" y="142"/>
                    <a:pt x="42" y="142"/>
                    <a:pt x="42" y="142"/>
                  </a:cubicBezTo>
                  <a:cubicBezTo>
                    <a:pt x="18" y="142"/>
                    <a:pt x="0" y="123"/>
                    <a:pt x="0" y="99"/>
                  </a:cubicBezTo>
                  <a:cubicBezTo>
                    <a:pt x="0" y="42"/>
                    <a:pt x="0" y="42"/>
                    <a:pt x="0" y="42"/>
                  </a:cubicBezTo>
                  <a:cubicBezTo>
                    <a:pt x="0" y="19"/>
                    <a:pt x="18" y="0"/>
                    <a:pt x="42" y="0"/>
                  </a:cubicBezTo>
                  <a:cubicBezTo>
                    <a:pt x="65" y="0"/>
                    <a:pt x="84" y="19"/>
                    <a:pt x="84" y="42"/>
                  </a:cubicBezTo>
                  <a:cubicBezTo>
                    <a:pt x="84" y="99"/>
                    <a:pt x="84" y="99"/>
                    <a:pt x="84" y="99"/>
                  </a:cubicBezTo>
                  <a:cubicBezTo>
                    <a:pt x="84" y="123"/>
                    <a:pt x="65" y="142"/>
                    <a:pt x="42" y="142"/>
                  </a:cubicBezTo>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defTabSz="1087905" fontAlgn="auto">
                <a:spcBef>
                  <a:spcPts val="0"/>
                </a:spcBef>
                <a:spcAft>
                  <a:spcPts val="0"/>
                </a:spcAft>
              </a:pPr>
              <a:endParaRPr lang="en-GB" sz="2098" dirty="0">
                <a:solidFill>
                  <a:prstClr val="black"/>
                </a:solidFill>
                <a:latin typeface="Arial"/>
                <a:cs typeface="+mn-cs"/>
              </a:endParaRPr>
            </a:p>
          </p:txBody>
        </p:sp>
        <p:sp>
          <p:nvSpPr>
            <p:cNvPr id="25" name="Freeform 7"/>
            <p:cNvSpPr>
              <a:spLocks/>
            </p:cNvSpPr>
            <p:nvPr userDrawn="1"/>
          </p:nvSpPr>
          <p:spPr bwMode="auto">
            <a:xfrm>
              <a:off x="11436350" y="4529138"/>
              <a:ext cx="449263" cy="1117600"/>
            </a:xfrm>
            <a:custGeom>
              <a:avLst/>
              <a:gdLst>
                <a:gd name="T0" fmla="*/ 71 w 142"/>
                <a:gd name="T1" fmla="*/ 354 h 354"/>
                <a:gd name="T2" fmla="*/ 71 w 142"/>
                <a:gd name="T3" fmla="*/ 354 h 354"/>
                <a:gd name="T4" fmla="*/ 0 w 142"/>
                <a:gd name="T5" fmla="*/ 283 h 354"/>
                <a:gd name="T6" fmla="*/ 0 w 142"/>
                <a:gd name="T7" fmla="*/ 71 h 354"/>
                <a:gd name="T8" fmla="*/ 71 w 142"/>
                <a:gd name="T9" fmla="*/ 0 h 354"/>
                <a:gd name="T10" fmla="*/ 142 w 142"/>
                <a:gd name="T11" fmla="*/ 71 h 354"/>
                <a:gd name="T12" fmla="*/ 142 w 142"/>
                <a:gd name="T13" fmla="*/ 283 h 354"/>
                <a:gd name="T14" fmla="*/ 71 w 142"/>
                <a:gd name="T15" fmla="*/ 354 h 35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2" h="354">
                  <a:moveTo>
                    <a:pt x="71" y="354"/>
                  </a:moveTo>
                  <a:cubicBezTo>
                    <a:pt x="71" y="354"/>
                    <a:pt x="71" y="354"/>
                    <a:pt x="71" y="354"/>
                  </a:cubicBezTo>
                  <a:cubicBezTo>
                    <a:pt x="32" y="354"/>
                    <a:pt x="0" y="322"/>
                    <a:pt x="0" y="283"/>
                  </a:cubicBezTo>
                  <a:cubicBezTo>
                    <a:pt x="0" y="71"/>
                    <a:pt x="0" y="71"/>
                    <a:pt x="0" y="71"/>
                  </a:cubicBezTo>
                  <a:cubicBezTo>
                    <a:pt x="0" y="32"/>
                    <a:pt x="32" y="0"/>
                    <a:pt x="71" y="0"/>
                  </a:cubicBezTo>
                  <a:cubicBezTo>
                    <a:pt x="110" y="0"/>
                    <a:pt x="142" y="32"/>
                    <a:pt x="142" y="71"/>
                  </a:cubicBezTo>
                  <a:cubicBezTo>
                    <a:pt x="142" y="283"/>
                    <a:pt x="142" y="283"/>
                    <a:pt x="142" y="283"/>
                  </a:cubicBezTo>
                  <a:cubicBezTo>
                    <a:pt x="142" y="322"/>
                    <a:pt x="110" y="354"/>
                    <a:pt x="71" y="354"/>
                  </a:cubicBezTo>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defTabSz="1087905" fontAlgn="auto">
                <a:spcBef>
                  <a:spcPts val="0"/>
                </a:spcBef>
                <a:spcAft>
                  <a:spcPts val="0"/>
                </a:spcAft>
              </a:pPr>
              <a:endParaRPr lang="en-GB" sz="2098" dirty="0">
                <a:solidFill>
                  <a:prstClr val="black"/>
                </a:solidFill>
                <a:latin typeface="Arial"/>
                <a:cs typeface="+mn-cs"/>
              </a:endParaRPr>
            </a:p>
          </p:txBody>
        </p:sp>
        <p:sp>
          <p:nvSpPr>
            <p:cNvPr id="26" name="Freeform 8"/>
            <p:cNvSpPr>
              <a:spLocks/>
            </p:cNvSpPr>
            <p:nvPr userDrawn="1"/>
          </p:nvSpPr>
          <p:spPr bwMode="auto">
            <a:xfrm>
              <a:off x="9869488" y="3030538"/>
              <a:ext cx="560388" cy="2506663"/>
            </a:xfrm>
            <a:custGeom>
              <a:avLst/>
              <a:gdLst>
                <a:gd name="T0" fmla="*/ 88 w 177"/>
                <a:gd name="T1" fmla="*/ 794 h 794"/>
                <a:gd name="T2" fmla="*/ 88 w 177"/>
                <a:gd name="T3" fmla="*/ 794 h 794"/>
                <a:gd name="T4" fmla="*/ 0 w 177"/>
                <a:gd name="T5" fmla="*/ 705 h 794"/>
                <a:gd name="T6" fmla="*/ 0 w 177"/>
                <a:gd name="T7" fmla="*/ 89 h 794"/>
                <a:gd name="T8" fmla="*/ 88 w 177"/>
                <a:gd name="T9" fmla="*/ 0 h 794"/>
                <a:gd name="T10" fmla="*/ 177 w 177"/>
                <a:gd name="T11" fmla="*/ 89 h 794"/>
                <a:gd name="T12" fmla="*/ 177 w 177"/>
                <a:gd name="T13" fmla="*/ 705 h 794"/>
                <a:gd name="T14" fmla="*/ 88 w 177"/>
                <a:gd name="T15" fmla="*/ 794 h 7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7" h="794">
                  <a:moveTo>
                    <a:pt x="88" y="794"/>
                  </a:moveTo>
                  <a:cubicBezTo>
                    <a:pt x="88" y="794"/>
                    <a:pt x="88" y="794"/>
                    <a:pt x="88" y="794"/>
                  </a:cubicBezTo>
                  <a:cubicBezTo>
                    <a:pt x="40" y="794"/>
                    <a:pt x="0" y="754"/>
                    <a:pt x="0" y="705"/>
                  </a:cubicBezTo>
                  <a:cubicBezTo>
                    <a:pt x="0" y="89"/>
                    <a:pt x="0" y="89"/>
                    <a:pt x="0" y="89"/>
                  </a:cubicBezTo>
                  <a:cubicBezTo>
                    <a:pt x="0" y="40"/>
                    <a:pt x="40" y="0"/>
                    <a:pt x="88" y="0"/>
                  </a:cubicBezTo>
                  <a:cubicBezTo>
                    <a:pt x="137" y="0"/>
                    <a:pt x="177" y="40"/>
                    <a:pt x="177" y="89"/>
                  </a:cubicBezTo>
                  <a:cubicBezTo>
                    <a:pt x="177" y="705"/>
                    <a:pt x="177" y="705"/>
                    <a:pt x="177" y="705"/>
                  </a:cubicBezTo>
                  <a:cubicBezTo>
                    <a:pt x="177" y="754"/>
                    <a:pt x="137" y="794"/>
                    <a:pt x="88" y="794"/>
                  </a:cubicBezTo>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defTabSz="1087905" fontAlgn="auto">
                <a:spcBef>
                  <a:spcPts val="0"/>
                </a:spcBef>
                <a:spcAft>
                  <a:spcPts val="0"/>
                </a:spcAft>
              </a:pPr>
              <a:endParaRPr lang="en-GB" sz="2098" dirty="0">
                <a:solidFill>
                  <a:prstClr val="black"/>
                </a:solidFill>
                <a:latin typeface="Arial"/>
                <a:cs typeface="+mn-cs"/>
              </a:endParaRPr>
            </a:p>
          </p:txBody>
        </p:sp>
        <p:sp>
          <p:nvSpPr>
            <p:cNvPr id="27" name="Freeform 9"/>
            <p:cNvSpPr>
              <a:spLocks/>
            </p:cNvSpPr>
            <p:nvPr userDrawn="1"/>
          </p:nvSpPr>
          <p:spPr bwMode="auto">
            <a:xfrm>
              <a:off x="10653713" y="4014788"/>
              <a:ext cx="558800" cy="2506663"/>
            </a:xfrm>
            <a:custGeom>
              <a:avLst/>
              <a:gdLst>
                <a:gd name="T0" fmla="*/ 88 w 177"/>
                <a:gd name="T1" fmla="*/ 794 h 794"/>
                <a:gd name="T2" fmla="*/ 88 w 177"/>
                <a:gd name="T3" fmla="*/ 794 h 794"/>
                <a:gd name="T4" fmla="*/ 0 w 177"/>
                <a:gd name="T5" fmla="*/ 705 h 794"/>
                <a:gd name="T6" fmla="*/ 0 w 177"/>
                <a:gd name="T7" fmla="*/ 88 h 794"/>
                <a:gd name="T8" fmla="*/ 88 w 177"/>
                <a:gd name="T9" fmla="*/ 0 h 794"/>
                <a:gd name="T10" fmla="*/ 177 w 177"/>
                <a:gd name="T11" fmla="*/ 88 h 794"/>
                <a:gd name="T12" fmla="*/ 177 w 177"/>
                <a:gd name="T13" fmla="*/ 705 h 794"/>
                <a:gd name="T14" fmla="*/ 88 w 177"/>
                <a:gd name="T15" fmla="*/ 794 h 7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7" h="794">
                  <a:moveTo>
                    <a:pt x="88" y="794"/>
                  </a:moveTo>
                  <a:cubicBezTo>
                    <a:pt x="88" y="794"/>
                    <a:pt x="88" y="794"/>
                    <a:pt x="88" y="794"/>
                  </a:cubicBezTo>
                  <a:cubicBezTo>
                    <a:pt x="40" y="794"/>
                    <a:pt x="0" y="754"/>
                    <a:pt x="0" y="705"/>
                  </a:cubicBezTo>
                  <a:cubicBezTo>
                    <a:pt x="0" y="88"/>
                    <a:pt x="0" y="88"/>
                    <a:pt x="0" y="88"/>
                  </a:cubicBezTo>
                  <a:cubicBezTo>
                    <a:pt x="0" y="40"/>
                    <a:pt x="40" y="0"/>
                    <a:pt x="88" y="0"/>
                  </a:cubicBezTo>
                  <a:cubicBezTo>
                    <a:pt x="137" y="0"/>
                    <a:pt x="177" y="40"/>
                    <a:pt x="177" y="88"/>
                  </a:cubicBezTo>
                  <a:cubicBezTo>
                    <a:pt x="177" y="705"/>
                    <a:pt x="177" y="705"/>
                    <a:pt x="177" y="705"/>
                  </a:cubicBezTo>
                  <a:cubicBezTo>
                    <a:pt x="177" y="754"/>
                    <a:pt x="137" y="794"/>
                    <a:pt x="88" y="794"/>
                  </a:cubicBezTo>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defTabSz="1087905" fontAlgn="auto">
                <a:spcBef>
                  <a:spcPts val="0"/>
                </a:spcBef>
                <a:spcAft>
                  <a:spcPts val="0"/>
                </a:spcAft>
              </a:pPr>
              <a:endParaRPr lang="en-GB" sz="2098" dirty="0">
                <a:solidFill>
                  <a:prstClr val="black"/>
                </a:solidFill>
                <a:latin typeface="Arial"/>
                <a:cs typeface="+mn-cs"/>
              </a:endParaRPr>
            </a:p>
          </p:txBody>
        </p:sp>
        <p:sp>
          <p:nvSpPr>
            <p:cNvPr id="28" name="Freeform 10"/>
            <p:cNvSpPr>
              <a:spLocks/>
            </p:cNvSpPr>
            <p:nvPr userDrawn="1"/>
          </p:nvSpPr>
          <p:spPr bwMode="auto">
            <a:xfrm>
              <a:off x="12058650" y="4551363"/>
              <a:ext cx="139700" cy="449263"/>
            </a:xfrm>
            <a:custGeom>
              <a:avLst/>
              <a:gdLst>
                <a:gd name="T0" fmla="*/ 44 w 44"/>
                <a:gd name="T1" fmla="*/ 0 h 142"/>
                <a:gd name="T2" fmla="*/ 0 w 44"/>
                <a:gd name="T3" fmla="*/ 42 h 142"/>
                <a:gd name="T4" fmla="*/ 0 w 44"/>
                <a:gd name="T5" fmla="*/ 99 h 142"/>
                <a:gd name="T6" fmla="*/ 44 w 44"/>
                <a:gd name="T7" fmla="*/ 142 h 142"/>
                <a:gd name="T8" fmla="*/ 44 w 44"/>
                <a:gd name="T9" fmla="*/ 0 h 142"/>
              </a:gdLst>
              <a:ahLst/>
              <a:cxnLst>
                <a:cxn ang="0">
                  <a:pos x="T0" y="T1"/>
                </a:cxn>
                <a:cxn ang="0">
                  <a:pos x="T2" y="T3"/>
                </a:cxn>
                <a:cxn ang="0">
                  <a:pos x="T4" y="T5"/>
                </a:cxn>
                <a:cxn ang="0">
                  <a:pos x="T6" y="T7"/>
                </a:cxn>
                <a:cxn ang="0">
                  <a:pos x="T8" y="T9"/>
                </a:cxn>
              </a:cxnLst>
              <a:rect l="0" t="0" r="r" b="b"/>
              <a:pathLst>
                <a:path w="44" h="142">
                  <a:moveTo>
                    <a:pt x="44" y="0"/>
                  </a:moveTo>
                  <a:cubicBezTo>
                    <a:pt x="20" y="0"/>
                    <a:pt x="0" y="19"/>
                    <a:pt x="0" y="42"/>
                  </a:cubicBezTo>
                  <a:cubicBezTo>
                    <a:pt x="0" y="99"/>
                    <a:pt x="0" y="99"/>
                    <a:pt x="0" y="99"/>
                  </a:cubicBezTo>
                  <a:cubicBezTo>
                    <a:pt x="0" y="123"/>
                    <a:pt x="20" y="142"/>
                    <a:pt x="44" y="142"/>
                  </a:cubicBezTo>
                  <a:lnTo>
                    <a:pt x="44" y="0"/>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defTabSz="1087905" fontAlgn="auto">
                <a:spcBef>
                  <a:spcPts val="0"/>
                </a:spcBef>
                <a:spcAft>
                  <a:spcPts val="0"/>
                </a:spcAft>
              </a:pPr>
              <a:endParaRPr lang="en-GB" sz="2098" dirty="0">
                <a:solidFill>
                  <a:prstClr val="black"/>
                </a:solidFill>
                <a:latin typeface="Arial"/>
                <a:cs typeface="+mn-cs"/>
              </a:endParaRPr>
            </a:p>
          </p:txBody>
        </p:sp>
      </p:grpSp>
      <p:grpSp>
        <p:nvGrpSpPr>
          <p:cNvPr id="18" name="Logotype"/>
          <p:cNvGrpSpPr/>
          <p:nvPr userDrawn="1"/>
        </p:nvGrpSpPr>
        <p:grpSpPr>
          <a:xfrm>
            <a:off x="641185" y="530768"/>
            <a:ext cx="1383679" cy="288542"/>
            <a:chOff x="9501453" y="6148765"/>
            <a:chExt cx="2047875" cy="427037"/>
          </a:xfrm>
          <a:solidFill>
            <a:schemeClr val="bg1"/>
          </a:solidFill>
        </p:grpSpPr>
        <p:sp>
          <p:nvSpPr>
            <p:cNvPr id="19" name="Freeform 5"/>
            <p:cNvSpPr>
              <a:spLocks noEditPoints="1"/>
            </p:cNvSpPr>
            <p:nvPr userDrawn="1"/>
          </p:nvSpPr>
          <p:spPr bwMode="auto">
            <a:xfrm>
              <a:off x="11206428" y="6231315"/>
              <a:ext cx="342900" cy="344487"/>
            </a:xfrm>
            <a:custGeom>
              <a:avLst/>
              <a:gdLst>
                <a:gd name="T0" fmla="*/ 43 w 91"/>
                <a:gd name="T1" fmla="*/ 2 h 91"/>
                <a:gd name="T2" fmla="*/ 2 w 91"/>
                <a:gd name="T3" fmla="*/ 44 h 91"/>
                <a:gd name="T4" fmla="*/ 46 w 91"/>
                <a:gd name="T5" fmla="*/ 91 h 91"/>
                <a:gd name="T6" fmla="*/ 74 w 91"/>
                <a:gd name="T7" fmla="*/ 77 h 91"/>
                <a:gd name="T8" fmla="*/ 74 w 91"/>
                <a:gd name="T9" fmla="*/ 90 h 91"/>
                <a:gd name="T10" fmla="*/ 91 w 91"/>
                <a:gd name="T11" fmla="*/ 90 h 91"/>
                <a:gd name="T12" fmla="*/ 91 w 91"/>
                <a:gd name="T13" fmla="*/ 47 h 91"/>
                <a:gd name="T14" fmla="*/ 43 w 91"/>
                <a:gd name="T15" fmla="*/ 2 h 91"/>
                <a:gd name="T16" fmla="*/ 72 w 91"/>
                <a:gd name="T17" fmla="*/ 48 h 91"/>
                <a:gd name="T18" fmla="*/ 43 w 91"/>
                <a:gd name="T19" fmla="*/ 72 h 91"/>
                <a:gd name="T20" fmla="*/ 21 w 91"/>
                <a:gd name="T21" fmla="*/ 50 h 91"/>
                <a:gd name="T22" fmla="*/ 46 w 91"/>
                <a:gd name="T23" fmla="*/ 21 h 91"/>
                <a:gd name="T24" fmla="*/ 72 w 91"/>
                <a:gd name="T25" fmla="*/ 45 h 91"/>
                <a:gd name="T26" fmla="*/ 72 w 91"/>
                <a:gd name="T27" fmla="*/ 48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1" h="91">
                  <a:moveTo>
                    <a:pt x="43" y="2"/>
                  </a:moveTo>
                  <a:cubicBezTo>
                    <a:pt x="21" y="4"/>
                    <a:pt x="3" y="22"/>
                    <a:pt x="2" y="44"/>
                  </a:cubicBezTo>
                  <a:cubicBezTo>
                    <a:pt x="0" y="70"/>
                    <a:pt x="21" y="91"/>
                    <a:pt x="46" y="91"/>
                  </a:cubicBezTo>
                  <a:cubicBezTo>
                    <a:pt x="56" y="91"/>
                    <a:pt x="68" y="87"/>
                    <a:pt x="74" y="77"/>
                  </a:cubicBezTo>
                  <a:cubicBezTo>
                    <a:pt x="74" y="90"/>
                    <a:pt x="74" y="90"/>
                    <a:pt x="74" y="90"/>
                  </a:cubicBezTo>
                  <a:cubicBezTo>
                    <a:pt x="91" y="90"/>
                    <a:pt x="91" y="90"/>
                    <a:pt x="91" y="90"/>
                  </a:cubicBezTo>
                  <a:cubicBezTo>
                    <a:pt x="91" y="47"/>
                    <a:pt x="91" y="47"/>
                    <a:pt x="91" y="47"/>
                  </a:cubicBezTo>
                  <a:cubicBezTo>
                    <a:pt x="91" y="20"/>
                    <a:pt x="69" y="0"/>
                    <a:pt x="43" y="2"/>
                  </a:cubicBezTo>
                  <a:close/>
                  <a:moveTo>
                    <a:pt x="72" y="48"/>
                  </a:moveTo>
                  <a:cubicBezTo>
                    <a:pt x="71" y="63"/>
                    <a:pt x="58" y="74"/>
                    <a:pt x="43" y="72"/>
                  </a:cubicBezTo>
                  <a:cubicBezTo>
                    <a:pt x="32" y="71"/>
                    <a:pt x="22" y="61"/>
                    <a:pt x="21" y="50"/>
                  </a:cubicBezTo>
                  <a:cubicBezTo>
                    <a:pt x="19" y="34"/>
                    <a:pt x="31" y="21"/>
                    <a:pt x="46" y="21"/>
                  </a:cubicBezTo>
                  <a:cubicBezTo>
                    <a:pt x="60" y="21"/>
                    <a:pt x="71" y="32"/>
                    <a:pt x="72" y="45"/>
                  </a:cubicBezTo>
                  <a:lnTo>
                    <a:pt x="72" y="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905" fontAlgn="auto">
                <a:spcBef>
                  <a:spcPts val="0"/>
                </a:spcBef>
                <a:spcAft>
                  <a:spcPts val="0"/>
                </a:spcAft>
              </a:pPr>
              <a:endParaRPr lang="en-US" sz="2098" dirty="0">
                <a:solidFill>
                  <a:prstClr val="black"/>
                </a:solidFill>
                <a:latin typeface="Arial"/>
                <a:cs typeface="+mn-cs"/>
              </a:endParaRPr>
            </a:p>
          </p:txBody>
        </p:sp>
        <p:sp>
          <p:nvSpPr>
            <p:cNvPr id="20" name="Freeform 6"/>
            <p:cNvSpPr>
              <a:spLocks noEditPoints="1"/>
            </p:cNvSpPr>
            <p:nvPr userDrawn="1"/>
          </p:nvSpPr>
          <p:spPr bwMode="auto">
            <a:xfrm>
              <a:off x="10849241" y="6236077"/>
              <a:ext cx="334963" cy="339725"/>
            </a:xfrm>
            <a:custGeom>
              <a:avLst/>
              <a:gdLst>
                <a:gd name="T0" fmla="*/ 44 w 89"/>
                <a:gd name="T1" fmla="*/ 1 h 90"/>
                <a:gd name="T2" fmla="*/ 0 w 89"/>
                <a:gd name="T3" fmla="*/ 46 h 90"/>
                <a:gd name="T4" fmla="*/ 45 w 89"/>
                <a:gd name="T5" fmla="*/ 90 h 90"/>
                <a:gd name="T6" fmla="*/ 86 w 89"/>
                <a:gd name="T7" fmla="*/ 63 h 90"/>
                <a:gd name="T8" fmla="*/ 69 w 89"/>
                <a:gd name="T9" fmla="*/ 58 h 90"/>
                <a:gd name="T10" fmla="*/ 50 w 89"/>
                <a:gd name="T11" fmla="*/ 72 h 90"/>
                <a:gd name="T12" fmla="*/ 22 w 89"/>
                <a:gd name="T13" fmla="*/ 59 h 90"/>
                <a:gd name="T14" fmla="*/ 89 w 89"/>
                <a:gd name="T15" fmla="*/ 41 h 90"/>
                <a:gd name="T16" fmla="*/ 44 w 89"/>
                <a:gd name="T17" fmla="*/ 1 h 90"/>
                <a:gd name="T18" fmla="*/ 19 w 89"/>
                <a:gd name="T19" fmla="*/ 44 h 90"/>
                <a:gd name="T20" fmla="*/ 36 w 89"/>
                <a:gd name="T21" fmla="*/ 19 h 90"/>
                <a:gd name="T22" fmla="*/ 67 w 89"/>
                <a:gd name="T23" fmla="*/ 31 h 90"/>
                <a:gd name="T24" fmla="*/ 19 w 89"/>
                <a:gd name="T25" fmla="*/ 44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9" h="90">
                  <a:moveTo>
                    <a:pt x="44" y="1"/>
                  </a:moveTo>
                  <a:cubicBezTo>
                    <a:pt x="20" y="2"/>
                    <a:pt x="0" y="20"/>
                    <a:pt x="0" y="46"/>
                  </a:cubicBezTo>
                  <a:cubicBezTo>
                    <a:pt x="0" y="70"/>
                    <a:pt x="20" y="90"/>
                    <a:pt x="45" y="90"/>
                  </a:cubicBezTo>
                  <a:cubicBezTo>
                    <a:pt x="62" y="90"/>
                    <a:pt x="79" y="80"/>
                    <a:pt x="86" y="63"/>
                  </a:cubicBezTo>
                  <a:cubicBezTo>
                    <a:pt x="69" y="58"/>
                    <a:pt x="69" y="58"/>
                    <a:pt x="69" y="58"/>
                  </a:cubicBezTo>
                  <a:cubicBezTo>
                    <a:pt x="66" y="65"/>
                    <a:pt x="58" y="71"/>
                    <a:pt x="50" y="72"/>
                  </a:cubicBezTo>
                  <a:cubicBezTo>
                    <a:pt x="38" y="75"/>
                    <a:pt x="26" y="67"/>
                    <a:pt x="22" y="59"/>
                  </a:cubicBezTo>
                  <a:cubicBezTo>
                    <a:pt x="89" y="41"/>
                    <a:pt x="89" y="41"/>
                    <a:pt x="89" y="41"/>
                  </a:cubicBezTo>
                  <a:cubicBezTo>
                    <a:pt x="87" y="24"/>
                    <a:pt x="72" y="0"/>
                    <a:pt x="44" y="1"/>
                  </a:cubicBezTo>
                  <a:close/>
                  <a:moveTo>
                    <a:pt x="19" y="44"/>
                  </a:moveTo>
                  <a:cubicBezTo>
                    <a:pt x="19" y="34"/>
                    <a:pt x="24" y="24"/>
                    <a:pt x="36" y="19"/>
                  </a:cubicBezTo>
                  <a:cubicBezTo>
                    <a:pt x="50" y="14"/>
                    <a:pt x="62" y="21"/>
                    <a:pt x="67" y="31"/>
                  </a:cubicBezTo>
                  <a:lnTo>
                    <a:pt x="19" y="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905" fontAlgn="auto">
                <a:spcBef>
                  <a:spcPts val="0"/>
                </a:spcBef>
                <a:spcAft>
                  <a:spcPts val="0"/>
                </a:spcAft>
              </a:pPr>
              <a:endParaRPr lang="en-US" sz="2098" dirty="0">
                <a:solidFill>
                  <a:prstClr val="black"/>
                </a:solidFill>
                <a:latin typeface="Arial"/>
                <a:cs typeface="+mn-cs"/>
              </a:endParaRPr>
            </a:p>
          </p:txBody>
        </p:sp>
        <p:sp>
          <p:nvSpPr>
            <p:cNvPr id="21" name="Freeform 7"/>
            <p:cNvSpPr>
              <a:spLocks/>
            </p:cNvSpPr>
            <p:nvPr userDrawn="1"/>
          </p:nvSpPr>
          <p:spPr bwMode="auto">
            <a:xfrm>
              <a:off x="10292028" y="6239252"/>
              <a:ext cx="166688" cy="333375"/>
            </a:xfrm>
            <a:custGeom>
              <a:avLst/>
              <a:gdLst>
                <a:gd name="T0" fmla="*/ 44 w 44"/>
                <a:gd name="T1" fmla="*/ 18 h 88"/>
                <a:gd name="T2" fmla="*/ 44 w 44"/>
                <a:gd name="T3" fmla="*/ 0 h 88"/>
                <a:gd name="T4" fmla="*/ 19 w 44"/>
                <a:gd name="T5" fmla="*/ 13 h 88"/>
                <a:gd name="T6" fmla="*/ 19 w 44"/>
                <a:gd name="T7" fmla="*/ 3 h 88"/>
                <a:gd name="T8" fmla="*/ 0 w 44"/>
                <a:gd name="T9" fmla="*/ 3 h 88"/>
                <a:gd name="T10" fmla="*/ 0 w 44"/>
                <a:gd name="T11" fmla="*/ 44 h 88"/>
                <a:gd name="T12" fmla="*/ 0 w 44"/>
                <a:gd name="T13" fmla="*/ 88 h 88"/>
                <a:gd name="T14" fmla="*/ 20 w 44"/>
                <a:gd name="T15" fmla="*/ 88 h 88"/>
                <a:gd name="T16" fmla="*/ 20 w 44"/>
                <a:gd name="T17" fmla="*/ 46 h 88"/>
                <a:gd name="T18" fmla="*/ 44 w 44"/>
                <a:gd name="T19" fmla="*/ 1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 h="88">
                  <a:moveTo>
                    <a:pt x="44" y="18"/>
                  </a:moveTo>
                  <a:cubicBezTo>
                    <a:pt x="44" y="0"/>
                    <a:pt x="44" y="0"/>
                    <a:pt x="44" y="0"/>
                  </a:cubicBezTo>
                  <a:cubicBezTo>
                    <a:pt x="28" y="0"/>
                    <a:pt x="22" y="8"/>
                    <a:pt x="19" y="13"/>
                  </a:cubicBezTo>
                  <a:cubicBezTo>
                    <a:pt x="19" y="3"/>
                    <a:pt x="19" y="3"/>
                    <a:pt x="19" y="3"/>
                  </a:cubicBezTo>
                  <a:cubicBezTo>
                    <a:pt x="0" y="3"/>
                    <a:pt x="0" y="3"/>
                    <a:pt x="0" y="3"/>
                  </a:cubicBezTo>
                  <a:cubicBezTo>
                    <a:pt x="0" y="44"/>
                    <a:pt x="0" y="44"/>
                    <a:pt x="0" y="44"/>
                  </a:cubicBezTo>
                  <a:cubicBezTo>
                    <a:pt x="0" y="88"/>
                    <a:pt x="0" y="88"/>
                    <a:pt x="0" y="88"/>
                  </a:cubicBezTo>
                  <a:cubicBezTo>
                    <a:pt x="20" y="88"/>
                    <a:pt x="20" y="88"/>
                    <a:pt x="20" y="88"/>
                  </a:cubicBezTo>
                  <a:cubicBezTo>
                    <a:pt x="20" y="62"/>
                    <a:pt x="20" y="62"/>
                    <a:pt x="20" y="46"/>
                  </a:cubicBezTo>
                  <a:cubicBezTo>
                    <a:pt x="20" y="26"/>
                    <a:pt x="31" y="19"/>
                    <a:pt x="44"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905" fontAlgn="auto">
                <a:spcBef>
                  <a:spcPts val="0"/>
                </a:spcBef>
                <a:spcAft>
                  <a:spcPts val="0"/>
                </a:spcAft>
              </a:pPr>
              <a:endParaRPr lang="en-US" sz="2098" dirty="0">
                <a:solidFill>
                  <a:prstClr val="black"/>
                </a:solidFill>
                <a:latin typeface="Arial"/>
                <a:cs typeface="+mn-cs"/>
              </a:endParaRPr>
            </a:p>
          </p:txBody>
        </p:sp>
        <p:sp>
          <p:nvSpPr>
            <p:cNvPr id="22" name="Freeform 8"/>
            <p:cNvSpPr>
              <a:spLocks/>
            </p:cNvSpPr>
            <p:nvPr userDrawn="1"/>
          </p:nvSpPr>
          <p:spPr bwMode="auto">
            <a:xfrm>
              <a:off x="9501453" y="6182102"/>
              <a:ext cx="369888" cy="390525"/>
            </a:xfrm>
            <a:custGeom>
              <a:avLst/>
              <a:gdLst>
                <a:gd name="T0" fmla="*/ 185 w 233"/>
                <a:gd name="T1" fmla="*/ 165 h 246"/>
                <a:gd name="T2" fmla="*/ 48 w 233"/>
                <a:gd name="T3" fmla="*/ 0 h 246"/>
                <a:gd name="T4" fmla="*/ 0 w 233"/>
                <a:gd name="T5" fmla="*/ 0 h 246"/>
                <a:gd name="T6" fmla="*/ 0 w 233"/>
                <a:gd name="T7" fmla="*/ 246 h 246"/>
                <a:gd name="T8" fmla="*/ 50 w 233"/>
                <a:gd name="T9" fmla="*/ 246 h 246"/>
                <a:gd name="T10" fmla="*/ 50 w 233"/>
                <a:gd name="T11" fmla="*/ 81 h 246"/>
                <a:gd name="T12" fmla="*/ 190 w 233"/>
                <a:gd name="T13" fmla="*/ 246 h 246"/>
                <a:gd name="T14" fmla="*/ 233 w 233"/>
                <a:gd name="T15" fmla="*/ 246 h 246"/>
                <a:gd name="T16" fmla="*/ 233 w 233"/>
                <a:gd name="T17" fmla="*/ 0 h 246"/>
                <a:gd name="T18" fmla="*/ 185 w 233"/>
                <a:gd name="T19" fmla="*/ 0 h 246"/>
                <a:gd name="T20" fmla="*/ 185 w 233"/>
                <a:gd name="T21" fmla="*/ 165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3" h="246">
                  <a:moveTo>
                    <a:pt x="185" y="165"/>
                  </a:moveTo>
                  <a:lnTo>
                    <a:pt x="48" y="0"/>
                  </a:lnTo>
                  <a:lnTo>
                    <a:pt x="0" y="0"/>
                  </a:lnTo>
                  <a:lnTo>
                    <a:pt x="0" y="246"/>
                  </a:lnTo>
                  <a:lnTo>
                    <a:pt x="50" y="246"/>
                  </a:lnTo>
                  <a:lnTo>
                    <a:pt x="50" y="81"/>
                  </a:lnTo>
                  <a:lnTo>
                    <a:pt x="190" y="246"/>
                  </a:lnTo>
                  <a:lnTo>
                    <a:pt x="233" y="246"/>
                  </a:lnTo>
                  <a:lnTo>
                    <a:pt x="233" y="0"/>
                  </a:lnTo>
                  <a:lnTo>
                    <a:pt x="185" y="0"/>
                  </a:lnTo>
                  <a:lnTo>
                    <a:pt x="185" y="16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905" fontAlgn="auto">
                <a:spcBef>
                  <a:spcPts val="0"/>
                </a:spcBef>
                <a:spcAft>
                  <a:spcPts val="0"/>
                </a:spcAft>
              </a:pPr>
              <a:endParaRPr lang="en-US" sz="2098" dirty="0">
                <a:solidFill>
                  <a:prstClr val="black"/>
                </a:solidFill>
                <a:latin typeface="Arial"/>
                <a:cs typeface="+mn-cs"/>
              </a:endParaRPr>
            </a:p>
          </p:txBody>
        </p:sp>
        <p:sp>
          <p:nvSpPr>
            <p:cNvPr id="23" name="Freeform 9"/>
            <p:cNvSpPr>
              <a:spLocks noEditPoints="1"/>
            </p:cNvSpPr>
            <p:nvPr userDrawn="1"/>
          </p:nvSpPr>
          <p:spPr bwMode="auto">
            <a:xfrm>
              <a:off x="10461891" y="6148765"/>
              <a:ext cx="342900" cy="427037"/>
            </a:xfrm>
            <a:custGeom>
              <a:avLst/>
              <a:gdLst>
                <a:gd name="T0" fmla="*/ 91 w 91"/>
                <a:gd name="T1" fmla="*/ 0 h 113"/>
                <a:gd name="T2" fmla="*/ 73 w 91"/>
                <a:gd name="T3" fmla="*/ 0 h 113"/>
                <a:gd name="T4" fmla="*/ 73 w 91"/>
                <a:gd name="T5" fmla="*/ 34 h 113"/>
                <a:gd name="T6" fmla="*/ 43 w 91"/>
                <a:gd name="T7" fmla="*/ 24 h 113"/>
                <a:gd name="T8" fmla="*/ 2 w 91"/>
                <a:gd name="T9" fmla="*/ 66 h 113"/>
                <a:gd name="T10" fmla="*/ 46 w 91"/>
                <a:gd name="T11" fmla="*/ 113 h 113"/>
                <a:gd name="T12" fmla="*/ 74 w 91"/>
                <a:gd name="T13" fmla="*/ 101 h 113"/>
                <a:gd name="T14" fmla="*/ 74 w 91"/>
                <a:gd name="T15" fmla="*/ 112 h 113"/>
                <a:gd name="T16" fmla="*/ 91 w 91"/>
                <a:gd name="T17" fmla="*/ 112 h 113"/>
                <a:gd name="T18" fmla="*/ 91 w 91"/>
                <a:gd name="T19" fmla="*/ 69 h 113"/>
                <a:gd name="T20" fmla="*/ 91 w 91"/>
                <a:gd name="T21" fmla="*/ 69 h 113"/>
                <a:gd name="T22" fmla="*/ 91 w 91"/>
                <a:gd name="T23" fmla="*/ 68 h 113"/>
                <a:gd name="T24" fmla="*/ 91 w 91"/>
                <a:gd name="T25" fmla="*/ 0 h 113"/>
                <a:gd name="T26" fmla="*/ 72 w 91"/>
                <a:gd name="T27" fmla="*/ 70 h 113"/>
                <a:gd name="T28" fmla="*/ 43 w 91"/>
                <a:gd name="T29" fmla="*/ 94 h 113"/>
                <a:gd name="T30" fmla="*/ 21 w 91"/>
                <a:gd name="T31" fmla="*/ 72 h 113"/>
                <a:gd name="T32" fmla="*/ 46 w 91"/>
                <a:gd name="T33" fmla="*/ 43 h 113"/>
                <a:gd name="T34" fmla="*/ 72 w 91"/>
                <a:gd name="T35" fmla="*/ 67 h 113"/>
                <a:gd name="T36" fmla="*/ 72 w 91"/>
                <a:gd name="T37" fmla="*/ 7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1" h="113">
                  <a:moveTo>
                    <a:pt x="91" y="0"/>
                  </a:moveTo>
                  <a:cubicBezTo>
                    <a:pt x="73" y="0"/>
                    <a:pt x="73" y="0"/>
                    <a:pt x="73" y="0"/>
                  </a:cubicBezTo>
                  <a:cubicBezTo>
                    <a:pt x="73" y="34"/>
                    <a:pt x="73" y="34"/>
                    <a:pt x="73" y="34"/>
                  </a:cubicBezTo>
                  <a:cubicBezTo>
                    <a:pt x="68" y="28"/>
                    <a:pt x="55" y="23"/>
                    <a:pt x="43" y="24"/>
                  </a:cubicBezTo>
                  <a:cubicBezTo>
                    <a:pt x="21" y="26"/>
                    <a:pt x="3" y="44"/>
                    <a:pt x="2" y="66"/>
                  </a:cubicBezTo>
                  <a:cubicBezTo>
                    <a:pt x="0" y="92"/>
                    <a:pt x="21" y="113"/>
                    <a:pt x="46" y="113"/>
                  </a:cubicBezTo>
                  <a:cubicBezTo>
                    <a:pt x="56" y="113"/>
                    <a:pt x="69" y="109"/>
                    <a:pt x="74" y="101"/>
                  </a:cubicBezTo>
                  <a:cubicBezTo>
                    <a:pt x="74" y="112"/>
                    <a:pt x="74" y="112"/>
                    <a:pt x="74" y="112"/>
                  </a:cubicBezTo>
                  <a:cubicBezTo>
                    <a:pt x="91" y="112"/>
                    <a:pt x="91" y="112"/>
                    <a:pt x="91" y="112"/>
                  </a:cubicBezTo>
                  <a:cubicBezTo>
                    <a:pt x="91" y="69"/>
                    <a:pt x="91" y="69"/>
                    <a:pt x="91" y="69"/>
                  </a:cubicBezTo>
                  <a:cubicBezTo>
                    <a:pt x="91" y="69"/>
                    <a:pt x="91" y="69"/>
                    <a:pt x="91" y="69"/>
                  </a:cubicBezTo>
                  <a:cubicBezTo>
                    <a:pt x="91" y="68"/>
                    <a:pt x="91" y="68"/>
                    <a:pt x="91" y="68"/>
                  </a:cubicBezTo>
                  <a:lnTo>
                    <a:pt x="91" y="0"/>
                  </a:lnTo>
                  <a:close/>
                  <a:moveTo>
                    <a:pt x="72" y="70"/>
                  </a:moveTo>
                  <a:cubicBezTo>
                    <a:pt x="71" y="85"/>
                    <a:pt x="58" y="96"/>
                    <a:pt x="43" y="94"/>
                  </a:cubicBezTo>
                  <a:cubicBezTo>
                    <a:pt x="32" y="93"/>
                    <a:pt x="22" y="83"/>
                    <a:pt x="21" y="72"/>
                  </a:cubicBezTo>
                  <a:cubicBezTo>
                    <a:pt x="19" y="56"/>
                    <a:pt x="31" y="43"/>
                    <a:pt x="46" y="43"/>
                  </a:cubicBezTo>
                  <a:cubicBezTo>
                    <a:pt x="60" y="43"/>
                    <a:pt x="71" y="54"/>
                    <a:pt x="72" y="67"/>
                  </a:cubicBezTo>
                  <a:lnTo>
                    <a:pt x="72"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905" fontAlgn="auto">
                <a:spcBef>
                  <a:spcPts val="0"/>
                </a:spcBef>
                <a:spcAft>
                  <a:spcPts val="0"/>
                </a:spcAft>
              </a:pPr>
              <a:endParaRPr lang="en-US" sz="2098" dirty="0">
                <a:solidFill>
                  <a:prstClr val="black"/>
                </a:solidFill>
                <a:latin typeface="Arial"/>
                <a:cs typeface="+mn-cs"/>
              </a:endParaRPr>
            </a:p>
          </p:txBody>
        </p:sp>
        <p:sp>
          <p:nvSpPr>
            <p:cNvPr id="29" name="Freeform 10"/>
            <p:cNvSpPr>
              <a:spLocks noEditPoints="1"/>
            </p:cNvSpPr>
            <p:nvPr userDrawn="1"/>
          </p:nvSpPr>
          <p:spPr bwMode="auto">
            <a:xfrm>
              <a:off x="9912616" y="6239252"/>
              <a:ext cx="338138" cy="336550"/>
            </a:xfrm>
            <a:custGeom>
              <a:avLst/>
              <a:gdLst>
                <a:gd name="T0" fmla="*/ 45 w 90"/>
                <a:gd name="T1" fmla="*/ 0 h 89"/>
                <a:gd name="T2" fmla="*/ 0 w 90"/>
                <a:gd name="T3" fmla="*/ 45 h 89"/>
                <a:gd name="T4" fmla="*/ 45 w 90"/>
                <a:gd name="T5" fmla="*/ 89 h 89"/>
                <a:gd name="T6" fmla="*/ 90 w 90"/>
                <a:gd name="T7" fmla="*/ 45 h 89"/>
                <a:gd name="T8" fmla="*/ 45 w 90"/>
                <a:gd name="T9" fmla="*/ 0 h 89"/>
                <a:gd name="T10" fmla="*/ 45 w 90"/>
                <a:gd name="T11" fmla="*/ 70 h 89"/>
                <a:gd name="T12" fmla="*/ 19 w 90"/>
                <a:gd name="T13" fmla="*/ 45 h 89"/>
                <a:gd name="T14" fmla="*/ 45 w 90"/>
                <a:gd name="T15" fmla="*/ 19 h 89"/>
                <a:gd name="T16" fmla="*/ 71 w 90"/>
                <a:gd name="T17" fmla="*/ 45 h 89"/>
                <a:gd name="T18" fmla="*/ 45 w 90"/>
                <a:gd name="T19" fmla="*/ 7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0" h="89">
                  <a:moveTo>
                    <a:pt x="45" y="0"/>
                  </a:moveTo>
                  <a:cubicBezTo>
                    <a:pt x="20" y="0"/>
                    <a:pt x="0" y="20"/>
                    <a:pt x="0" y="45"/>
                  </a:cubicBezTo>
                  <a:cubicBezTo>
                    <a:pt x="0" y="69"/>
                    <a:pt x="20" y="89"/>
                    <a:pt x="45" y="89"/>
                  </a:cubicBezTo>
                  <a:cubicBezTo>
                    <a:pt x="70" y="89"/>
                    <a:pt x="90" y="69"/>
                    <a:pt x="90" y="45"/>
                  </a:cubicBezTo>
                  <a:cubicBezTo>
                    <a:pt x="90" y="20"/>
                    <a:pt x="70" y="0"/>
                    <a:pt x="45" y="0"/>
                  </a:cubicBezTo>
                  <a:close/>
                  <a:moveTo>
                    <a:pt x="45" y="70"/>
                  </a:moveTo>
                  <a:cubicBezTo>
                    <a:pt x="31" y="70"/>
                    <a:pt x="19" y="59"/>
                    <a:pt x="19" y="45"/>
                  </a:cubicBezTo>
                  <a:cubicBezTo>
                    <a:pt x="19" y="30"/>
                    <a:pt x="31" y="19"/>
                    <a:pt x="45" y="19"/>
                  </a:cubicBezTo>
                  <a:cubicBezTo>
                    <a:pt x="59" y="19"/>
                    <a:pt x="71" y="30"/>
                    <a:pt x="71" y="45"/>
                  </a:cubicBezTo>
                  <a:cubicBezTo>
                    <a:pt x="71" y="59"/>
                    <a:pt x="59" y="70"/>
                    <a:pt x="45" y="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905" fontAlgn="auto">
                <a:spcBef>
                  <a:spcPts val="0"/>
                </a:spcBef>
                <a:spcAft>
                  <a:spcPts val="0"/>
                </a:spcAft>
              </a:pPr>
              <a:endParaRPr lang="en-US" sz="2098" dirty="0">
                <a:solidFill>
                  <a:prstClr val="black"/>
                </a:solidFill>
                <a:latin typeface="Arial"/>
                <a:cs typeface="+mn-cs"/>
              </a:endParaRPr>
            </a:p>
          </p:txBody>
        </p:sp>
      </p:grpSp>
      <p:sp>
        <p:nvSpPr>
          <p:cNvPr id="30" name="TextBox 29">
            <a:extLst>
              <a:ext uri="{FF2B5EF4-FFF2-40B4-BE49-F238E27FC236}">
                <a16:creationId xmlns:a16="http://schemas.microsoft.com/office/drawing/2014/main" id="{77E48CD8-A672-4E9D-8CB5-809BDF989938}"/>
              </a:ext>
            </a:extLst>
          </p:cNvPr>
          <p:cNvSpPr txBox="1"/>
          <p:nvPr userDrawn="1"/>
        </p:nvSpPr>
        <p:spPr>
          <a:xfrm>
            <a:off x="612617" y="6551287"/>
            <a:ext cx="2591613" cy="183908"/>
          </a:xfrm>
          <a:prstGeom prst="rect">
            <a:avLst/>
          </a:prstGeom>
        </p:spPr>
        <p:txBody>
          <a:bodyPr vert="horz" wrap="square" lIns="0" tIns="0" rIns="0" bIns="0" rtlCol="0">
            <a:noAutofit/>
          </a:bodyPr>
          <a:lstStyle/>
          <a:p>
            <a:pPr marL="0" marR="0" lvl="0" indent="0" algn="l" defTabSz="913669" rtl="0" eaLnBrk="0" fontAlgn="auto" latinLnBrk="0" hangingPunct="0">
              <a:lnSpc>
                <a:spcPct val="100000"/>
              </a:lnSpc>
              <a:spcBef>
                <a:spcPct val="0"/>
              </a:spcBef>
              <a:spcAft>
                <a:spcPts val="0"/>
              </a:spcAft>
              <a:buClr>
                <a:prstClr val="black"/>
              </a:buClr>
              <a:buSzTx/>
              <a:buFontTx/>
              <a:buNone/>
              <a:tabLst/>
              <a:defRPr/>
            </a:pPr>
            <a:r>
              <a:rPr kumimoji="0" lang="en-US" sz="1000" b="0" i="0" u="none" strike="noStrike" kern="1200" cap="none" spc="0" normalizeH="0" baseline="0" noProof="0" dirty="0">
                <a:ln>
                  <a:noFill/>
                </a:ln>
                <a:solidFill>
                  <a:prstClr val="white"/>
                </a:solidFill>
                <a:effectLst/>
                <a:uLnTx/>
                <a:uFillTx/>
                <a:latin typeface="Arial" charset="0"/>
                <a:ea typeface="+mn-ea"/>
                <a:cs typeface="+mn-cs"/>
              </a:rPr>
              <a:t>Investments │ Wealth Management</a:t>
            </a:r>
          </a:p>
          <a:p>
            <a:pPr marL="0" marR="0" lvl="0" indent="0" algn="l" defTabSz="913669" rtl="0" eaLnBrk="0" fontAlgn="auto" latinLnBrk="0" hangingPunct="0">
              <a:lnSpc>
                <a:spcPct val="100000"/>
              </a:lnSpc>
              <a:spcBef>
                <a:spcPct val="0"/>
              </a:spcBef>
              <a:spcAft>
                <a:spcPts val="0"/>
              </a:spcAft>
              <a:buClr>
                <a:prstClr val="black"/>
              </a:buClr>
              <a:buSzTx/>
              <a:buFontTx/>
              <a:buNone/>
              <a:tabLst/>
              <a:defRPr/>
            </a:pPr>
            <a:endParaRPr kumimoji="0" lang="en-US" sz="1000" b="1" i="0" u="none" strike="noStrike" kern="1200" cap="none" spc="0" normalizeH="0" baseline="0" noProof="0" dirty="0">
              <a:ln>
                <a:noFill/>
              </a:ln>
              <a:solidFill>
                <a:srgbClr val="8B8A8D"/>
              </a:solidFill>
              <a:effectLst/>
              <a:uLnTx/>
              <a:uFillTx/>
              <a:latin typeface="Arial" charset="0"/>
              <a:ea typeface="+mn-ea"/>
              <a:cs typeface="+mn-cs"/>
            </a:endParaRPr>
          </a:p>
        </p:txBody>
      </p:sp>
    </p:spTree>
    <p:extLst>
      <p:ext uri="{BB962C8B-B14F-4D97-AF65-F5344CB8AC3E}">
        <p14:creationId xmlns:p14="http://schemas.microsoft.com/office/powerpoint/2010/main" val="615853378"/>
      </p:ext>
    </p:extLst>
  </p:cSld>
  <p:clrMapOvr>
    <a:masterClrMapping/>
  </p:clrMapOvr>
</p:sldLayout>
</file>

<file path=ppt/slideLayouts/slideLayout452.xml><?xml version="1.0" encoding="utf-8"?>
<p:sldLayout xmlns:a="http://schemas.openxmlformats.org/drawingml/2006/main" xmlns:r="http://schemas.openxmlformats.org/officeDocument/2006/relationships" xmlns:p="http://schemas.openxmlformats.org/presentationml/2006/main" preserve="1" userDrawn="1">
  <p:cSld name="2_Three Content">
    <p:spTree>
      <p:nvGrpSpPr>
        <p:cNvPr id="1" name=""/>
        <p:cNvGrpSpPr/>
        <p:nvPr/>
      </p:nvGrpSpPr>
      <p:grpSpPr>
        <a:xfrm>
          <a:off x="0" y="0"/>
          <a:ext cx="0" cy="0"/>
          <a:chOff x="0" y="0"/>
          <a:chExt cx="0" cy="0"/>
        </a:xfrm>
      </p:grpSpPr>
      <p:sp>
        <p:nvSpPr>
          <p:cNvPr id="2" name="Title 1"/>
          <p:cNvSpPr>
            <a:spLocks noGrp="1"/>
          </p:cNvSpPr>
          <p:nvPr>
            <p:ph type="title"/>
          </p:nvPr>
        </p:nvSpPr>
        <p:spPr>
          <a:xfrm>
            <a:off x="647833" y="360000"/>
            <a:ext cx="7198125" cy="720000"/>
          </a:xfrm>
        </p:spPr>
        <p:txBody>
          <a:bodyPr/>
          <a:lstStyle/>
          <a:p>
            <a:r>
              <a:rPr lang="en-US" dirty="0"/>
              <a:t>Click to edit Master title style</a:t>
            </a:r>
          </a:p>
        </p:txBody>
      </p:sp>
      <p:sp>
        <p:nvSpPr>
          <p:cNvPr id="9" name="Text Placeholder 8"/>
          <p:cNvSpPr>
            <a:spLocks noGrp="1"/>
          </p:cNvSpPr>
          <p:nvPr>
            <p:ph type="body" sz="quarter" idx="14"/>
          </p:nvPr>
        </p:nvSpPr>
        <p:spPr>
          <a:xfrm>
            <a:off x="657563" y="1331695"/>
            <a:ext cx="3491091" cy="1799583"/>
          </a:xfrm>
          <a:solidFill>
            <a:srgbClr val="00005E"/>
          </a:solidFill>
          <a:ln>
            <a:noFill/>
          </a:ln>
        </p:spPr>
        <p:txBody>
          <a:bodyPr lIns="144000" tIns="144000"/>
          <a:lstStyle>
            <a:lvl1pPr>
              <a:defRPr sz="1400">
                <a:solidFill>
                  <a:schemeClr val="bg1"/>
                </a:solidFill>
              </a:defRPr>
            </a:lvl1pPr>
            <a:lvl2pPr>
              <a:defRPr sz="1400">
                <a:solidFill>
                  <a:schemeClr val="bg1"/>
                </a:solidFill>
              </a:defRPr>
            </a:lvl2pPr>
            <a:lvl3pPr>
              <a:defRPr sz="1400">
                <a:solidFill>
                  <a:schemeClr val="bg1"/>
                </a:solidFill>
              </a:defRPr>
            </a:lvl3pPr>
            <a:lvl4pPr>
              <a:defRPr sz="1400">
                <a:solidFill>
                  <a:schemeClr val="bg1"/>
                </a:solidFill>
              </a:defRPr>
            </a:lvl4pPr>
            <a:lvl5pPr>
              <a:defRPr sz="1400">
                <a:solidFill>
                  <a:schemeClr val="bg1"/>
                </a:solidFill>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3" name="Text Placeholder 8"/>
          <p:cNvSpPr>
            <a:spLocks noGrp="1"/>
          </p:cNvSpPr>
          <p:nvPr>
            <p:ph type="body" sz="quarter" idx="22"/>
          </p:nvPr>
        </p:nvSpPr>
        <p:spPr>
          <a:xfrm>
            <a:off x="4381249" y="1337789"/>
            <a:ext cx="3491091" cy="1799583"/>
          </a:xfrm>
          <a:solidFill>
            <a:srgbClr val="99CCFF"/>
          </a:solidFill>
          <a:ln>
            <a:noFill/>
          </a:ln>
        </p:spPr>
        <p:txBody>
          <a:bodyPr lIns="144000" tIns="144000"/>
          <a:lstStyle>
            <a:lvl1pPr>
              <a:defRPr sz="1400">
                <a:solidFill>
                  <a:schemeClr val="bg1"/>
                </a:solidFill>
              </a:defRPr>
            </a:lvl1pPr>
            <a:lvl2pPr>
              <a:defRPr sz="1400">
                <a:solidFill>
                  <a:schemeClr val="bg1"/>
                </a:solidFill>
              </a:defRPr>
            </a:lvl2pPr>
            <a:lvl3pPr>
              <a:defRPr sz="1400">
                <a:solidFill>
                  <a:schemeClr val="bg1"/>
                </a:solidFill>
              </a:defRPr>
            </a:lvl3pPr>
            <a:lvl4pPr>
              <a:defRPr sz="1400">
                <a:solidFill>
                  <a:schemeClr val="bg1"/>
                </a:solidFill>
              </a:defRPr>
            </a:lvl4pPr>
            <a:lvl5pPr>
              <a:defRPr sz="1400">
                <a:solidFill>
                  <a:schemeClr val="bg1"/>
                </a:solidFill>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4" name="Text Placeholder 8"/>
          <p:cNvSpPr>
            <a:spLocks noGrp="1"/>
          </p:cNvSpPr>
          <p:nvPr>
            <p:ph type="body" sz="quarter" idx="23"/>
          </p:nvPr>
        </p:nvSpPr>
        <p:spPr>
          <a:xfrm>
            <a:off x="8056180" y="1343884"/>
            <a:ext cx="3491091" cy="1799583"/>
          </a:xfrm>
          <a:solidFill>
            <a:srgbClr val="8B8A8D"/>
          </a:solidFill>
          <a:ln>
            <a:noFill/>
          </a:ln>
        </p:spPr>
        <p:txBody>
          <a:bodyPr lIns="144000" tIns="144000" rIns="144000" bIns="144000"/>
          <a:lstStyle>
            <a:lvl1pPr>
              <a:defRPr sz="1400">
                <a:solidFill>
                  <a:schemeClr val="bg1"/>
                </a:solidFill>
              </a:defRPr>
            </a:lvl1pPr>
            <a:lvl2pPr>
              <a:defRPr sz="1400">
                <a:solidFill>
                  <a:schemeClr val="bg1"/>
                </a:solidFill>
              </a:defRPr>
            </a:lvl2pPr>
            <a:lvl3pPr>
              <a:defRPr sz="1400">
                <a:solidFill>
                  <a:schemeClr val="bg1"/>
                </a:solidFill>
              </a:defRPr>
            </a:lvl3pPr>
            <a:lvl4pPr>
              <a:defRPr sz="1400">
                <a:solidFill>
                  <a:schemeClr val="bg1"/>
                </a:solidFill>
              </a:defRPr>
            </a:lvl4pPr>
            <a:lvl5pPr>
              <a:defRPr sz="1400">
                <a:solidFill>
                  <a:schemeClr val="bg1"/>
                </a:solidFill>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cxnSp>
        <p:nvCxnSpPr>
          <p:cNvPr id="11" name="Straight Connector 10">
            <a:extLst>
              <a:ext uri="{FF2B5EF4-FFF2-40B4-BE49-F238E27FC236}">
                <a16:creationId xmlns:a16="http://schemas.microsoft.com/office/drawing/2014/main" id="{B72D4E7E-D69A-4AF2-849E-676E43D49513}"/>
              </a:ext>
            </a:extLst>
          </p:cNvPr>
          <p:cNvCxnSpPr/>
          <p:nvPr userDrawn="1"/>
        </p:nvCxnSpPr>
        <p:spPr>
          <a:xfrm>
            <a:off x="647831" y="6316537"/>
            <a:ext cx="10890764" cy="0"/>
          </a:xfrm>
          <a:prstGeom prst="line">
            <a:avLst/>
          </a:prstGeom>
          <a:ln w="9525">
            <a:solidFill>
              <a:srgbClr val="8B8A8D"/>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227884119"/>
      </p:ext>
    </p:extLst>
  </p:cSld>
  <p:clrMapOvr>
    <a:masterClrMapping/>
  </p:clrMapOvr>
  <p:hf hdr="0" ftr="0" dt="0"/>
</p:sldLayout>
</file>

<file path=ppt/slideLayouts/slideLayout453.xml><?xml version="1.0" encoding="utf-8"?>
<p:sldLayout xmlns:a="http://schemas.openxmlformats.org/drawingml/2006/main" xmlns:r="http://schemas.openxmlformats.org/officeDocument/2006/relationships" xmlns:p="http://schemas.openxmlformats.org/presentationml/2006/main" preserve="1" userDrawn="1">
  <p:cSld name="3_Three Content">
    <p:spTree>
      <p:nvGrpSpPr>
        <p:cNvPr id="1" name=""/>
        <p:cNvGrpSpPr/>
        <p:nvPr/>
      </p:nvGrpSpPr>
      <p:grpSpPr>
        <a:xfrm>
          <a:off x="0" y="0"/>
          <a:ext cx="0" cy="0"/>
          <a:chOff x="0" y="0"/>
          <a:chExt cx="0" cy="0"/>
        </a:xfrm>
      </p:grpSpPr>
      <p:sp>
        <p:nvSpPr>
          <p:cNvPr id="2" name="Title 1"/>
          <p:cNvSpPr>
            <a:spLocks noGrp="1"/>
          </p:cNvSpPr>
          <p:nvPr>
            <p:ph type="title"/>
          </p:nvPr>
        </p:nvSpPr>
        <p:spPr>
          <a:xfrm>
            <a:off x="647833" y="360000"/>
            <a:ext cx="7198125" cy="720000"/>
          </a:xfrm>
        </p:spPr>
        <p:txBody>
          <a:bodyPr/>
          <a:lstStyle/>
          <a:p>
            <a:r>
              <a:rPr lang="en-US" dirty="0"/>
              <a:t>Click to edit Master title style</a:t>
            </a:r>
          </a:p>
        </p:txBody>
      </p:sp>
      <p:sp>
        <p:nvSpPr>
          <p:cNvPr id="9" name="Text Placeholder 8"/>
          <p:cNvSpPr>
            <a:spLocks noGrp="1"/>
          </p:cNvSpPr>
          <p:nvPr>
            <p:ph type="body" sz="quarter" idx="14"/>
          </p:nvPr>
        </p:nvSpPr>
        <p:spPr>
          <a:xfrm>
            <a:off x="657563" y="1331695"/>
            <a:ext cx="3491091" cy="2699375"/>
          </a:xfrm>
          <a:solidFill>
            <a:srgbClr val="00005E"/>
          </a:solidFill>
          <a:ln>
            <a:solidFill>
              <a:srgbClr val="99CCFF"/>
            </a:solidFill>
          </a:ln>
        </p:spPr>
        <p:txBody>
          <a:bodyPr lIns="144000" tIns="144000"/>
          <a:lstStyle>
            <a:lvl1pPr>
              <a:defRPr sz="1400">
                <a:solidFill>
                  <a:schemeClr val="bg1"/>
                </a:solidFill>
              </a:defRPr>
            </a:lvl1pPr>
            <a:lvl2pPr>
              <a:defRPr sz="1400">
                <a:solidFill>
                  <a:schemeClr val="bg1"/>
                </a:solidFill>
              </a:defRPr>
            </a:lvl2pPr>
            <a:lvl3pPr>
              <a:defRPr sz="1400">
                <a:solidFill>
                  <a:schemeClr val="bg1"/>
                </a:solidFill>
              </a:defRPr>
            </a:lvl3pPr>
            <a:lvl4pPr>
              <a:defRPr sz="1400">
                <a:solidFill>
                  <a:schemeClr val="bg1"/>
                </a:solidFill>
              </a:defRPr>
            </a:lvl4pPr>
            <a:lvl5pPr>
              <a:defRPr sz="1400">
                <a:solidFill>
                  <a:schemeClr val="bg1"/>
                </a:solidFill>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3" name="Text Placeholder 8"/>
          <p:cNvSpPr>
            <a:spLocks noGrp="1"/>
          </p:cNvSpPr>
          <p:nvPr>
            <p:ph type="body" sz="quarter" idx="22"/>
          </p:nvPr>
        </p:nvSpPr>
        <p:spPr>
          <a:xfrm>
            <a:off x="4381249" y="1337789"/>
            <a:ext cx="3491091" cy="2699375"/>
          </a:xfrm>
          <a:solidFill>
            <a:srgbClr val="99CCFF"/>
          </a:solidFill>
          <a:ln>
            <a:noFill/>
          </a:ln>
        </p:spPr>
        <p:txBody>
          <a:bodyPr lIns="144000" tIns="144000"/>
          <a:lstStyle>
            <a:lvl1pPr>
              <a:defRPr sz="1400">
                <a:solidFill>
                  <a:schemeClr val="bg1"/>
                </a:solidFill>
              </a:defRPr>
            </a:lvl1pPr>
            <a:lvl2pPr>
              <a:defRPr sz="1400">
                <a:solidFill>
                  <a:schemeClr val="bg1"/>
                </a:solidFill>
              </a:defRPr>
            </a:lvl2pPr>
            <a:lvl3pPr>
              <a:defRPr sz="1400">
                <a:solidFill>
                  <a:schemeClr val="bg1"/>
                </a:solidFill>
              </a:defRPr>
            </a:lvl3pPr>
            <a:lvl4pPr>
              <a:defRPr sz="1400">
                <a:solidFill>
                  <a:schemeClr val="bg1"/>
                </a:solidFill>
              </a:defRPr>
            </a:lvl4pPr>
            <a:lvl5pPr>
              <a:defRPr sz="1400">
                <a:solidFill>
                  <a:schemeClr val="bg1"/>
                </a:solidFill>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4" name="Text Placeholder 8"/>
          <p:cNvSpPr>
            <a:spLocks noGrp="1"/>
          </p:cNvSpPr>
          <p:nvPr>
            <p:ph type="body" sz="quarter" idx="23"/>
          </p:nvPr>
        </p:nvSpPr>
        <p:spPr>
          <a:xfrm>
            <a:off x="8056180" y="1343884"/>
            <a:ext cx="3491091" cy="2699375"/>
          </a:xfrm>
          <a:solidFill>
            <a:srgbClr val="8B8A8D"/>
          </a:solidFill>
          <a:ln>
            <a:solidFill>
              <a:srgbClr val="8B8A8D"/>
            </a:solidFill>
          </a:ln>
        </p:spPr>
        <p:txBody>
          <a:bodyPr lIns="144000" tIns="144000" rIns="144000" bIns="144000"/>
          <a:lstStyle>
            <a:lvl1pPr>
              <a:defRPr sz="1400">
                <a:solidFill>
                  <a:schemeClr val="bg1"/>
                </a:solidFill>
              </a:defRPr>
            </a:lvl1pPr>
            <a:lvl2pPr>
              <a:defRPr sz="1400">
                <a:solidFill>
                  <a:schemeClr val="bg1"/>
                </a:solidFill>
              </a:defRPr>
            </a:lvl2pPr>
            <a:lvl3pPr>
              <a:defRPr sz="1400">
                <a:solidFill>
                  <a:schemeClr val="bg1"/>
                </a:solidFill>
              </a:defRPr>
            </a:lvl3pPr>
            <a:lvl4pPr>
              <a:defRPr sz="1400">
                <a:solidFill>
                  <a:schemeClr val="bg1"/>
                </a:solidFill>
              </a:defRPr>
            </a:lvl4pPr>
            <a:lvl5pPr>
              <a:defRPr sz="1400">
                <a:solidFill>
                  <a:schemeClr val="bg1"/>
                </a:solidFill>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cxnSp>
        <p:nvCxnSpPr>
          <p:cNvPr id="10" name="Straight Connector 9">
            <a:extLst>
              <a:ext uri="{FF2B5EF4-FFF2-40B4-BE49-F238E27FC236}">
                <a16:creationId xmlns:a16="http://schemas.microsoft.com/office/drawing/2014/main" id="{B80835E1-ED23-492D-996B-30A57B26A2DC}"/>
              </a:ext>
            </a:extLst>
          </p:cNvPr>
          <p:cNvCxnSpPr/>
          <p:nvPr userDrawn="1"/>
        </p:nvCxnSpPr>
        <p:spPr>
          <a:xfrm>
            <a:off x="647831" y="6316537"/>
            <a:ext cx="10890764" cy="0"/>
          </a:xfrm>
          <a:prstGeom prst="line">
            <a:avLst/>
          </a:prstGeom>
          <a:ln w="9525">
            <a:solidFill>
              <a:srgbClr val="8B8A8D"/>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722964853"/>
      </p:ext>
    </p:extLst>
  </p:cSld>
  <p:clrMapOvr>
    <a:masterClrMapping/>
  </p:clrMapOvr>
  <p:hf hdr="0" ftr="0" dt="0"/>
</p:sldLayout>
</file>

<file path=ppt/slideLayouts/slideLayout454.xml><?xml version="1.0" encoding="utf-8"?>
<p:sldLayout xmlns:a="http://schemas.openxmlformats.org/drawingml/2006/main" xmlns:r="http://schemas.openxmlformats.org/officeDocument/2006/relationships" xmlns:p="http://schemas.openxmlformats.org/presentationml/2006/main" preserve="1" userDrawn="1">
  <p:cSld name="6_Two Content">
    <p:spTree>
      <p:nvGrpSpPr>
        <p:cNvPr id="1" name=""/>
        <p:cNvGrpSpPr/>
        <p:nvPr/>
      </p:nvGrpSpPr>
      <p:grpSpPr>
        <a:xfrm>
          <a:off x="0" y="0"/>
          <a:ext cx="0" cy="0"/>
          <a:chOff x="0" y="0"/>
          <a:chExt cx="0" cy="0"/>
        </a:xfrm>
      </p:grpSpPr>
      <p:sp>
        <p:nvSpPr>
          <p:cNvPr id="2" name="Title 1"/>
          <p:cNvSpPr>
            <a:spLocks noGrp="1"/>
          </p:cNvSpPr>
          <p:nvPr>
            <p:ph type="title"/>
          </p:nvPr>
        </p:nvSpPr>
        <p:spPr>
          <a:xfrm>
            <a:off x="647833" y="360000"/>
            <a:ext cx="7198125" cy="720000"/>
          </a:xfrm>
        </p:spPr>
        <p:txBody>
          <a:bodyPr/>
          <a:lstStyle/>
          <a:p>
            <a:r>
              <a:rPr lang="en-US" dirty="0"/>
              <a:t>Click to edit Master title style</a:t>
            </a:r>
          </a:p>
        </p:txBody>
      </p:sp>
      <p:sp>
        <p:nvSpPr>
          <p:cNvPr id="9" name="Text Placeholder 4"/>
          <p:cNvSpPr>
            <a:spLocks noGrp="1"/>
          </p:cNvSpPr>
          <p:nvPr>
            <p:ph type="body" sz="quarter" idx="22"/>
          </p:nvPr>
        </p:nvSpPr>
        <p:spPr>
          <a:xfrm>
            <a:off x="6337951" y="1331692"/>
            <a:ext cx="5362603" cy="233946"/>
          </a:xfrm>
        </p:spPr>
        <p:txBody>
          <a:bodyPr/>
          <a:lstStyle>
            <a:lvl1pPr marL="0" indent="0">
              <a:buNone/>
              <a:defRPr sz="1200" b="0"/>
            </a:lvl1pPr>
          </a:lstStyle>
          <a:p>
            <a:endParaRPr lang="en-US" b="1" dirty="0">
              <a:solidFill>
                <a:srgbClr val="8B8A8D"/>
              </a:solidFill>
            </a:endParaRPr>
          </a:p>
        </p:txBody>
      </p:sp>
      <p:sp>
        <p:nvSpPr>
          <p:cNvPr id="16" name="Text Placeholder 4"/>
          <p:cNvSpPr>
            <a:spLocks noGrp="1"/>
          </p:cNvSpPr>
          <p:nvPr>
            <p:ph type="body" sz="quarter" idx="24"/>
          </p:nvPr>
        </p:nvSpPr>
        <p:spPr>
          <a:xfrm>
            <a:off x="712616" y="1337953"/>
            <a:ext cx="5362603" cy="233946"/>
          </a:xfrm>
        </p:spPr>
        <p:txBody>
          <a:bodyPr/>
          <a:lstStyle>
            <a:lvl1pPr marL="0" indent="0">
              <a:buNone/>
              <a:defRPr sz="1200" b="0"/>
            </a:lvl1pPr>
          </a:lstStyle>
          <a:p>
            <a:endParaRPr lang="en-US" b="1" dirty="0">
              <a:solidFill>
                <a:srgbClr val="8B8A8D"/>
              </a:solidFill>
            </a:endParaRPr>
          </a:p>
        </p:txBody>
      </p:sp>
      <p:cxnSp>
        <p:nvCxnSpPr>
          <p:cNvPr id="5" name="Straight Connector 4">
            <a:extLst>
              <a:ext uri="{FF2B5EF4-FFF2-40B4-BE49-F238E27FC236}">
                <a16:creationId xmlns:a16="http://schemas.microsoft.com/office/drawing/2014/main" id="{BC1D8D18-C801-4AC3-9E30-694438FDC638}"/>
              </a:ext>
            </a:extLst>
          </p:cNvPr>
          <p:cNvCxnSpPr/>
          <p:nvPr userDrawn="1"/>
        </p:nvCxnSpPr>
        <p:spPr>
          <a:xfrm>
            <a:off x="647831" y="6316537"/>
            <a:ext cx="10890764" cy="0"/>
          </a:xfrm>
          <a:prstGeom prst="line">
            <a:avLst/>
          </a:prstGeom>
          <a:ln w="9525">
            <a:solidFill>
              <a:srgbClr val="8B8A8D"/>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001202140"/>
      </p:ext>
    </p:extLst>
  </p:cSld>
  <p:clrMapOvr>
    <a:masterClrMapping/>
  </p:clrMapOvr>
  <p:hf hdr="0" ftr="0" dt="0"/>
</p:sldLayout>
</file>

<file path=ppt/slideLayouts/slideLayout455.xml><?xml version="1.0" encoding="utf-8"?>
<p:sldLayout xmlns:a="http://schemas.openxmlformats.org/drawingml/2006/main" xmlns:r="http://schemas.openxmlformats.org/officeDocument/2006/relationships" xmlns:p="http://schemas.openxmlformats.org/presentationml/2006/main" preserve="1" userDrawn="1">
  <p:cSld name="3_Two Content">
    <p:spTree>
      <p:nvGrpSpPr>
        <p:cNvPr id="1" name=""/>
        <p:cNvGrpSpPr/>
        <p:nvPr/>
      </p:nvGrpSpPr>
      <p:grpSpPr>
        <a:xfrm>
          <a:off x="0" y="0"/>
          <a:ext cx="0" cy="0"/>
          <a:chOff x="0" y="0"/>
          <a:chExt cx="0" cy="0"/>
        </a:xfrm>
      </p:grpSpPr>
      <p:sp>
        <p:nvSpPr>
          <p:cNvPr id="2" name="Title 1"/>
          <p:cNvSpPr>
            <a:spLocks noGrp="1"/>
          </p:cNvSpPr>
          <p:nvPr>
            <p:ph type="title"/>
          </p:nvPr>
        </p:nvSpPr>
        <p:spPr>
          <a:xfrm>
            <a:off x="647833" y="360000"/>
            <a:ext cx="7198125" cy="720000"/>
          </a:xfrm>
        </p:spPr>
        <p:txBody>
          <a:bodyPr/>
          <a:lstStyle/>
          <a:p>
            <a:r>
              <a:rPr lang="en-US" dirty="0"/>
              <a:t>Click to edit Master title style</a:t>
            </a:r>
          </a:p>
        </p:txBody>
      </p:sp>
      <p:sp>
        <p:nvSpPr>
          <p:cNvPr id="9" name="Text Placeholder 4"/>
          <p:cNvSpPr>
            <a:spLocks noGrp="1"/>
          </p:cNvSpPr>
          <p:nvPr>
            <p:ph type="body" sz="quarter" idx="22"/>
          </p:nvPr>
        </p:nvSpPr>
        <p:spPr>
          <a:xfrm>
            <a:off x="6337951" y="1331692"/>
            <a:ext cx="5362603" cy="233946"/>
          </a:xfrm>
        </p:spPr>
        <p:txBody>
          <a:bodyPr/>
          <a:lstStyle>
            <a:lvl1pPr marL="0" indent="0">
              <a:buNone/>
              <a:defRPr sz="1200" b="0"/>
            </a:lvl1pPr>
          </a:lstStyle>
          <a:p>
            <a:endParaRPr lang="en-US" b="1" dirty="0">
              <a:solidFill>
                <a:srgbClr val="8B8A8D"/>
              </a:solidFill>
            </a:endParaRPr>
          </a:p>
        </p:txBody>
      </p:sp>
      <p:sp>
        <p:nvSpPr>
          <p:cNvPr id="12" name="Text Placeholder 4"/>
          <p:cNvSpPr>
            <a:spLocks noGrp="1"/>
          </p:cNvSpPr>
          <p:nvPr>
            <p:ph type="body" sz="quarter" idx="23"/>
          </p:nvPr>
        </p:nvSpPr>
        <p:spPr>
          <a:xfrm>
            <a:off x="6337951" y="3703542"/>
            <a:ext cx="5362603" cy="233946"/>
          </a:xfrm>
        </p:spPr>
        <p:txBody>
          <a:bodyPr/>
          <a:lstStyle>
            <a:lvl1pPr marL="0" indent="0">
              <a:buNone/>
              <a:defRPr sz="1200" b="0"/>
            </a:lvl1pPr>
          </a:lstStyle>
          <a:p>
            <a:endParaRPr lang="en-US" b="1" dirty="0">
              <a:solidFill>
                <a:srgbClr val="8B8A8D"/>
              </a:solidFill>
            </a:endParaRPr>
          </a:p>
        </p:txBody>
      </p:sp>
      <p:sp>
        <p:nvSpPr>
          <p:cNvPr id="4" name="Text Placeholder 3"/>
          <p:cNvSpPr>
            <a:spLocks noGrp="1"/>
          </p:cNvSpPr>
          <p:nvPr>
            <p:ph type="body" sz="quarter" idx="24"/>
          </p:nvPr>
        </p:nvSpPr>
        <p:spPr>
          <a:xfrm>
            <a:off x="652296" y="1337956"/>
            <a:ext cx="5308804" cy="4601097"/>
          </a:xfrm>
          <a:solidFill>
            <a:schemeClr val="bg1">
              <a:lumMod val="95000"/>
            </a:schemeClr>
          </a:solidFill>
          <a:ln>
            <a:noFill/>
          </a:ln>
        </p:spPr>
        <p:txBody>
          <a:bodyPr lIns="144000" tIns="144000" rIns="144000" bIns="144000"/>
          <a:lstStyle>
            <a:lvl1pPr>
              <a:defRPr sz="1400">
                <a:solidFill>
                  <a:schemeClr val="tx1"/>
                </a:solidFill>
              </a:defRPr>
            </a:lvl1pPr>
            <a:lvl2pPr>
              <a:defRPr sz="1400">
                <a:solidFill>
                  <a:schemeClr val="tx1"/>
                </a:solidFill>
              </a:defRPr>
            </a:lvl2pPr>
            <a:lvl3pPr>
              <a:defRPr sz="1400">
                <a:solidFill>
                  <a:schemeClr val="tx1"/>
                </a:solidFill>
              </a:defRPr>
            </a:lvl3pPr>
            <a:lvl4pPr>
              <a:defRPr sz="1400">
                <a:solidFill>
                  <a:schemeClr val="tx1"/>
                </a:solidFill>
              </a:defRPr>
            </a:lvl4pPr>
            <a:lvl5pPr>
              <a:defRPr sz="1400">
                <a:solidFill>
                  <a:schemeClr val="tx1"/>
                </a:solidFill>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8" name="Text Box 6">
            <a:extLst>
              <a:ext uri="{FF2B5EF4-FFF2-40B4-BE49-F238E27FC236}">
                <a16:creationId xmlns:a16="http://schemas.microsoft.com/office/drawing/2014/main" id="{B696797C-3C1B-4A48-BD57-AE40F5E8F493}"/>
              </a:ext>
            </a:extLst>
          </p:cNvPr>
          <p:cNvSpPr txBox="1">
            <a:spLocks noChangeArrowheads="1"/>
          </p:cNvSpPr>
          <p:nvPr userDrawn="1"/>
        </p:nvSpPr>
        <p:spPr bwMode="auto">
          <a:xfrm>
            <a:off x="8210148" y="5978499"/>
            <a:ext cx="3166533" cy="2022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108797" tIns="54398" rIns="108797" bIns="54398">
            <a:spAutoFit/>
          </a:bodyPr>
          <a:lstStyle>
            <a:lvl1pPr eaLnBrk="0" hangingPunct="0">
              <a:defRPr sz="2000">
                <a:solidFill>
                  <a:schemeClr val="tx1"/>
                </a:solidFill>
                <a:latin typeface="Arial" charset="0"/>
                <a:cs typeface="Arial" charset="0"/>
              </a:defRPr>
            </a:lvl1pPr>
            <a:lvl2pPr marL="742950" indent="-285750" eaLnBrk="0" hangingPunct="0">
              <a:defRPr sz="2000">
                <a:solidFill>
                  <a:schemeClr val="tx1"/>
                </a:solidFill>
                <a:latin typeface="Arial" charset="0"/>
                <a:cs typeface="Arial" charset="0"/>
              </a:defRPr>
            </a:lvl2pPr>
            <a:lvl3pPr marL="1143000" indent="-228600" eaLnBrk="0" hangingPunct="0">
              <a:defRPr sz="2000">
                <a:solidFill>
                  <a:schemeClr val="tx1"/>
                </a:solidFill>
                <a:latin typeface="Arial" charset="0"/>
                <a:cs typeface="Arial" charset="0"/>
              </a:defRPr>
            </a:lvl3pPr>
            <a:lvl4pPr marL="1600200" indent="-228600" eaLnBrk="0" hangingPunct="0">
              <a:defRPr sz="2000">
                <a:solidFill>
                  <a:schemeClr val="tx1"/>
                </a:solidFill>
                <a:latin typeface="Arial" charset="0"/>
                <a:cs typeface="Arial" charset="0"/>
              </a:defRPr>
            </a:lvl4pPr>
            <a:lvl5pPr marL="2057400" indent="-228600" eaLnBrk="0" hangingPunct="0">
              <a:defRPr sz="2000">
                <a:solidFill>
                  <a:schemeClr val="tx1"/>
                </a:solidFill>
                <a:latin typeface="Arial" charset="0"/>
                <a:cs typeface="Arial" charset="0"/>
              </a:defRPr>
            </a:lvl5pPr>
            <a:lvl6pPr marL="2514600" indent="-228600" eaLnBrk="0" fontAlgn="base" hangingPunct="0">
              <a:spcBef>
                <a:spcPct val="0"/>
              </a:spcBef>
              <a:spcAft>
                <a:spcPct val="0"/>
              </a:spcAft>
              <a:defRPr sz="2000">
                <a:solidFill>
                  <a:schemeClr val="tx1"/>
                </a:solidFill>
                <a:latin typeface="Arial" charset="0"/>
                <a:cs typeface="Arial" charset="0"/>
              </a:defRPr>
            </a:lvl6pPr>
            <a:lvl7pPr marL="2971800" indent="-228600" eaLnBrk="0" fontAlgn="base" hangingPunct="0">
              <a:spcBef>
                <a:spcPct val="0"/>
              </a:spcBef>
              <a:spcAft>
                <a:spcPct val="0"/>
              </a:spcAft>
              <a:defRPr sz="2000">
                <a:solidFill>
                  <a:schemeClr val="tx1"/>
                </a:solidFill>
                <a:latin typeface="Arial" charset="0"/>
                <a:cs typeface="Arial" charset="0"/>
              </a:defRPr>
            </a:lvl7pPr>
            <a:lvl8pPr marL="3429000" indent="-228600" eaLnBrk="0" fontAlgn="base" hangingPunct="0">
              <a:spcBef>
                <a:spcPct val="0"/>
              </a:spcBef>
              <a:spcAft>
                <a:spcPct val="0"/>
              </a:spcAft>
              <a:defRPr sz="2000">
                <a:solidFill>
                  <a:schemeClr val="tx1"/>
                </a:solidFill>
                <a:latin typeface="Arial" charset="0"/>
                <a:cs typeface="Arial" charset="0"/>
              </a:defRPr>
            </a:lvl8pPr>
            <a:lvl9pPr marL="3886200" indent="-228600" eaLnBrk="0" fontAlgn="base" hangingPunct="0">
              <a:spcBef>
                <a:spcPct val="0"/>
              </a:spcBef>
              <a:spcAft>
                <a:spcPct val="0"/>
              </a:spcAft>
              <a:defRPr sz="2000">
                <a:solidFill>
                  <a:schemeClr val="tx1"/>
                </a:solidFill>
                <a:latin typeface="Arial" charset="0"/>
                <a:cs typeface="Arial" charset="0"/>
              </a:defRPr>
            </a:lvl9pPr>
          </a:lstStyle>
          <a:p>
            <a:pPr algn="r" eaLnBrk="1" hangingPunct="1">
              <a:spcBef>
                <a:spcPct val="50000"/>
              </a:spcBef>
            </a:pPr>
            <a:r>
              <a:rPr lang="en-US" sz="600" i="1" dirty="0"/>
              <a:t>Source: </a:t>
            </a:r>
            <a:r>
              <a:rPr lang="en-US" sz="600" i="1" dirty="0" err="1"/>
              <a:t>Refinitiv</a:t>
            </a:r>
            <a:r>
              <a:rPr lang="en-US" sz="600" i="1" dirty="0"/>
              <a:t> </a:t>
            </a:r>
            <a:r>
              <a:rPr lang="en-US" sz="600" i="1" dirty="0" err="1"/>
              <a:t>Datastream</a:t>
            </a:r>
            <a:r>
              <a:rPr lang="en-US" sz="600" i="1" dirty="0"/>
              <a:t> / Nordea</a:t>
            </a:r>
          </a:p>
        </p:txBody>
      </p:sp>
      <p:sp>
        <p:nvSpPr>
          <p:cNvPr id="10" name="Text Box 6">
            <a:extLst>
              <a:ext uri="{FF2B5EF4-FFF2-40B4-BE49-F238E27FC236}">
                <a16:creationId xmlns:a16="http://schemas.microsoft.com/office/drawing/2014/main" id="{12173F95-E0A9-4FFC-A98F-D1F782CD3AEB}"/>
              </a:ext>
            </a:extLst>
          </p:cNvPr>
          <p:cNvSpPr txBox="1">
            <a:spLocks noChangeArrowheads="1"/>
          </p:cNvSpPr>
          <p:nvPr userDrawn="1"/>
        </p:nvSpPr>
        <p:spPr bwMode="auto">
          <a:xfrm>
            <a:off x="8210148" y="3502254"/>
            <a:ext cx="3166533" cy="2022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108797" tIns="54398" rIns="108797" bIns="54398">
            <a:spAutoFit/>
          </a:bodyPr>
          <a:lstStyle>
            <a:lvl1pPr eaLnBrk="0" hangingPunct="0">
              <a:defRPr sz="2000">
                <a:solidFill>
                  <a:schemeClr val="tx1"/>
                </a:solidFill>
                <a:latin typeface="Arial" charset="0"/>
                <a:cs typeface="Arial" charset="0"/>
              </a:defRPr>
            </a:lvl1pPr>
            <a:lvl2pPr marL="742950" indent="-285750" eaLnBrk="0" hangingPunct="0">
              <a:defRPr sz="2000">
                <a:solidFill>
                  <a:schemeClr val="tx1"/>
                </a:solidFill>
                <a:latin typeface="Arial" charset="0"/>
                <a:cs typeface="Arial" charset="0"/>
              </a:defRPr>
            </a:lvl2pPr>
            <a:lvl3pPr marL="1143000" indent="-228600" eaLnBrk="0" hangingPunct="0">
              <a:defRPr sz="2000">
                <a:solidFill>
                  <a:schemeClr val="tx1"/>
                </a:solidFill>
                <a:latin typeface="Arial" charset="0"/>
                <a:cs typeface="Arial" charset="0"/>
              </a:defRPr>
            </a:lvl3pPr>
            <a:lvl4pPr marL="1600200" indent="-228600" eaLnBrk="0" hangingPunct="0">
              <a:defRPr sz="2000">
                <a:solidFill>
                  <a:schemeClr val="tx1"/>
                </a:solidFill>
                <a:latin typeface="Arial" charset="0"/>
                <a:cs typeface="Arial" charset="0"/>
              </a:defRPr>
            </a:lvl4pPr>
            <a:lvl5pPr marL="2057400" indent="-228600" eaLnBrk="0" hangingPunct="0">
              <a:defRPr sz="2000">
                <a:solidFill>
                  <a:schemeClr val="tx1"/>
                </a:solidFill>
                <a:latin typeface="Arial" charset="0"/>
                <a:cs typeface="Arial" charset="0"/>
              </a:defRPr>
            </a:lvl5pPr>
            <a:lvl6pPr marL="2514600" indent="-228600" eaLnBrk="0" fontAlgn="base" hangingPunct="0">
              <a:spcBef>
                <a:spcPct val="0"/>
              </a:spcBef>
              <a:spcAft>
                <a:spcPct val="0"/>
              </a:spcAft>
              <a:defRPr sz="2000">
                <a:solidFill>
                  <a:schemeClr val="tx1"/>
                </a:solidFill>
                <a:latin typeface="Arial" charset="0"/>
                <a:cs typeface="Arial" charset="0"/>
              </a:defRPr>
            </a:lvl6pPr>
            <a:lvl7pPr marL="2971800" indent="-228600" eaLnBrk="0" fontAlgn="base" hangingPunct="0">
              <a:spcBef>
                <a:spcPct val="0"/>
              </a:spcBef>
              <a:spcAft>
                <a:spcPct val="0"/>
              </a:spcAft>
              <a:defRPr sz="2000">
                <a:solidFill>
                  <a:schemeClr val="tx1"/>
                </a:solidFill>
                <a:latin typeface="Arial" charset="0"/>
                <a:cs typeface="Arial" charset="0"/>
              </a:defRPr>
            </a:lvl7pPr>
            <a:lvl8pPr marL="3429000" indent="-228600" eaLnBrk="0" fontAlgn="base" hangingPunct="0">
              <a:spcBef>
                <a:spcPct val="0"/>
              </a:spcBef>
              <a:spcAft>
                <a:spcPct val="0"/>
              </a:spcAft>
              <a:defRPr sz="2000">
                <a:solidFill>
                  <a:schemeClr val="tx1"/>
                </a:solidFill>
                <a:latin typeface="Arial" charset="0"/>
                <a:cs typeface="Arial" charset="0"/>
              </a:defRPr>
            </a:lvl8pPr>
            <a:lvl9pPr marL="3886200" indent="-228600" eaLnBrk="0" fontAlgn="base" hangingPunct="0">
              <a:spcBef>
                <a:spcPct val="0"/>
              </a:spcBef>
              <a:spcAft>
                <a:spcPct val="0"/>
              </a:spcAft>
              <a:defRPr sz="2000">
                <a:solidFill>
                  <a:schemeClr val="tx1"/>
                </a:solidFill>
                <a:latin typeface="Arial" charset="0"/>
                <a:cs typeface="Arial" charset="0"/>
              </a:defRPr>
            </a:lvl9pPr>
          </a:lstStyle>
          <a:p>
            <a:pPr algn="r" eaLnBrk="1" hangingPunct="1">
              <a:spcBef>
                <a:spcPct val="50000"/>
              </a:spcBef>
            </a:pPr>
            <a:r>
              <a:rPr lang="en-US" sz="600" i="1" dirty="0"/>
              <a:t>Source: </a:t>
            </a:r>
            <a:r>
              <a:rPr lang="en-US" sz="600" i="1" dirty="0" err="1"/>
              <a:t>Refinitiv</a:t>
            </a:r>
            <a:r>
              <a:rPr lang="en-US" sz="600" i="1" dirty="0"/>
              <a:t> </a:t>
            </a:r>
            <a:r>
              <a:rPr lang="en-US" sz="600" i="1" dirty="0" err="1"/>
              <a:t>Datastream</a:t>
            </a:r>
            <a:r>
              <a:rPr lang="en-US" sz="600" i="1" dirty="0"/>
              <a:t> / Nordea</a:t>
            </a:r>
          </a:p>
        </p:txBody>
      </p:sp>
      <p:cxnSp>
        <p:nvCxnSpPr>
          <p:cNvPr id="11" name="Straight Connector 10">
            <a:extLst>
              <a:ext uri="{FF2B5EF4-FFF2-40B4-BE49-F238E27FC236}">
                <a16:creationId xmlns:a16="http://schemas.microsoft.com/office/drawing/2014/main" id="{E7F780BB-233A-445A-A023-B18CB16CC249}"/>
              </a:ext>
            </a:extLst>
          </p:cNvPr>
          <p:cNvCxnSpPr/>
          <p:nvPr userDrawn="1"/>
        </p:nvCxnSpPr>
        <p:spPr>
          <a:xfrm>
            <a:off x="647831" y="6316537"/>
            <a:ext cx="10890764" cy="0"/>
          </a:xfrm>
          <a:prstGeom prst="line">
            <a:avLst/>
          </a:prstGeom>
          <a:ln w="9525">
            <a:solidFill>
              <a:srgbClr val="8B8A8D"/>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186570266"/>
      </p:ext>
    </p:extLst>
  </p:cSld>
  <p:clrMapOvr>
    <a:masterClrMapping/>
  </p:clrMapOvr>
  <p:hf hdr="0" ftr="0" dt="0"/>
</p:sldLayout>
</file>

<file path=ppt/slideLayouts/slideLayout456.xml><?xml version="1.0" encoding="utf-8"?>
<p:sldLayout xmlns:a="http://schemas.openxmlformats.org/drawingml/2006/main" xmlns:r="http://schemas.openxmlformats.org/officeDocument/2006/relationships" xmlns:p="http://schemas.openxmlformats.org/presentationml/2006/main" preserve="1" userDrawn="1">
  <p:cSld name="8_Two Content">
    <p:spTree>
      <p:nvGrpSpPr>
        <p:cNvPr id="1" name=""/>
        <p:cNvGrpSpPr/>
        <p:nvPr/>
      </p:nvGrpSpPr>
      <p:grpSpPr>
        <a:xfrm>
          <a:off x="0" y="0"/>
          <a:ext cx="0" cy="0"/>
          <a:chOff x="0" y="0"/>
          <a:chExt cx="0" cy="0"/>
        </a:xfrm>
      </p:grpSpPr>
      <p:sp>
        <p:nvSpPr>
          <p:cNvPr id="2" name="Title 1"/>
          <p:cNvSpPr>
            <a:spLocks noGrp="1"/>
          </p:cNvSpPr>
          <p:nvPr>
            <p:ph type="title"/>
          </p:nvPr>
        </p:nvSpPr>
        <p:spPr>
          <a:xfrm>
            <a:off x="647833" y="360000"/>
            <a:ext cx="7198125" cy="720000"/>
          </a:xfrm>
        </p:spPr>
        <p:txBody>
          <a:bodyPr/>
          <a:lstStyle/>
          <a:p>
            <a:r>
              <a:rPr lang="en-US" dirty="0"/>
              <a:t>Click to edit Master title style</a:t>
            </a:r>
          </a:p>
        </p:txBody>
      </p:sp>
      <p:sp>
        <p:nvSpPr>
          <p:cNvPr id="9" name="Text Placeholder 4"/>
          <p:cNvSpPr>
            <a:spLocks noGrp="1"/>
          </p:cNvSpPr>
          <p:nvPr>
            <p:ph type="body" sz="quarter" idx="22"/>
          </p:nvPr>
        </p:nvSpPr>
        <p:spPr>
          <a:xfrm>
            <a:off x="6337951" y="1331692"/>
            <a:ext cx="5362603" cy="233946"/>
          </a:xfrm>
        </p:spPr>
        <p:txBody>
          <a:bodyPr/>
          <a:lstStyle>
            <a:lvl1pPr marL="0" indent="0">
              <a:buNone/>
              <a:defRPr sz="1200" b="0"/>
            </a:lvl1pPr>
          </a:lstStyle>
          <a:p>
            <a:endParaRPr lang="en-US" b="1" dirty="0">
              <a:solidFill>
                <a:srgbClr val="8B8A8D"/>
              </a:solidFill>
            </a:endParaRPr>
          </a:p>
        </p:txBody>
      </p:sp>
      <p:sp>
        <p:nvSpPr>
          <p:cNvPr id="12" name="Text Placeholder 4"/>
          <p:cNvSpPr>
            <a:spLocks noGrp="1"/>
          </p:cNvSpPr>
          <p:nvPr>
            <p:ph type="body" sz="quarter" idx="23"/>
          </p:nvPr>
        </p:nvSpPr>
        <p:spPr>
          <a:xfrm>
            <a:off x="6337951" y="3703542"/>
            <a:ext cx="5362603" cy="233946"/>
          </a:xfrm>
        </p:spPr>
        <p:txBody>
          <a:bodyPr/>
          <a:lstStyle>
            <a:lvl1pPr marL="0" indent="0">
              <a:buNone/>
              <a:defRPr sz="1200" b="0"/>
            </a:lvl1pPr>
          </a:lstStyle>
          <a:p>
            <a:endParaRPr lang="en-US" b="1" dirty="0">
              <a:solidFill>
                <a:srgbClr val="8B8A8D"/>
              </a:solidFill>
            </a:endParaRPr>
          </a:p>
        </p:txBody>
      </p:sp>
      <p:sp>
        <p:nvSpPr>
          <p:cNvPr id="8" name="Text Placeholder 4"/>
          <p:cNvSpPr>
            <a:spLocks noGrp="1"/>
          </p:cNvSpPr>
          <p:nvPr>
            <p:ph type="body" sz="quarter" idx="24"/>
          </p:nvPr>
        </p:nvSpPr>
        <p:spPr>
          <a:xfrm>
            <a:off x="712616" y="1337953"/>
            <a:ext cx="5362603" cy="233946"/>
          </a:xfrm>
        </p:spPr>
        <p:txBody>
          <a:bodyPr/>
          <a:lstStyle>
            <a:lvl1pPr marL="0" indent="0">
              <a:buNone/>
              <a:defRPr sz="1200" b="0"/>
            </a:lvl1pPr>
          </a:lstStyle>
          <a:p>
            <a:endParaRPr lang="en-US" b="1" dirty="0">
              <a:solidFill>
                <a:srgbClr val="8B8A8D"/>
              </a:solidFill>
            </a:endParaRPr>
          </a:p>
        </p:txBody>
      </p:sp>
      <p:sp>
        <p:nvSpPr>
          <p:cNvPr id="10" name="Text Placeholder 4"/>
          <p:cNvSpPr>
            <a:spLocks noGrp="1"/>
          </p:cNvSpPr>
          <p:nvPr>
            <p:ph type="body" sz="quarter" idx="25"/>
          </p:nvPr>
        </p:nvSpPr>
        <p:spPr>
          <a:xfrm>
            <a:off x="712616" y="3709804"/>
            <a:ext cx="5362603" cy="233946"/>
          </a:xfrm>
        </p:spPr>
        <p:txBody>
          <a:bodyPr/>
          <a:lstStyle>
            <a:lvl1pPr marL="0" indent="0">
              <a:buNone/>
              <a:defRPr sz="1200" b="0"/>
            </a:lvl1pPr>
          </a:lstStyle>
          <a:p>
            <a:endParaRPr lang="en-US" b="1" dirty="0">
              <a:solidFill>
                <a:srgbClr val="8B8A8D"/>
              </a:solidFill>
            </a:endParaRPr>
          </a:p>
        </p:txBody>
      </p:sp>
      <p:sp>
        <p:nvSpPr>
          <p:cNvPr id="17" name="Text Box 6">
            <a:extLst>
              <a:ext uri="{FF2B5EF4-FFF2-40B4-BE49-F238E27FC236}">
                <a16:creationId xmlns:a16="http://schemas.microsoft.com/office/drawing/2014/main" id="{125D5C1E-F9B1-4E45-8EFB-417767D9E0E8}"/>
              </a:ext>
            </a:extLst>
          </p:cNvPr>
          <p:cNvSpPr txBox="1">
            <a:spLocks noChangeArrowheads="1"/>
          </p:cNvSpPr>
          <p:nvPr userDrawn="1"/>
        </p:nvSpPr>
        <p:spPr bwMode="auto">
          <a:xfrm>
            <a:off x="8210148" y="5978499"/>
            <a:ext cx="3166533" cy="2022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108797" tIns="54398" rIns="108797" bIns="54398">
            <a:spAutoFit/>
          </a:bodyPr>
          <a:lstStyle>
            <a:lvl1pPr eaLnBrk="0" hangingPunct="0">
              <a:defRPr sz="2000">
                <a:solidFill>
                  <a:schemeClr val="tx1"/>
                </a:solidFill>
                <a:latin typeface="Arial" charset="0"/>
                <a:cs typeface="Arial" charset="0"/>
              </a:defRPr>
            </a:lvl1pPr>
            <a:lvl2pPr marL="742950" indent="-285750" eaLnBrk="0" hangingPunct="0">
              <a:defRPr sz="2000">
                <a:solidFill>
                  <a:schemeClr val="tx1"/>
                </a:solidFill>
                <a:latin typeface="Arial" charset="0"/>
                <a:cs typeface="Arial" charset="0"/>
              </a:defRPr>
            </a:lvl2pPr>
            <a:lvl3pPr marL="1143000" indent="-228600" eaLnBrk="0" hangingPunct="0">
              <a:defRPr sz="2000">
                <a:solidFill>
                  <a:schemeClr val="tx1"/>
                </a:solidFill>
                <a:latin typeface="Arial" charset="0"/>
                <a:cs typeface="Arial" charset="0"/>
              </a:defRPr>
            </a:lvl3pPr>
            <a:lvl4pPr marL="1600200" indent="-228600" eaLnBrk="0" hangingPunct="0">
              <a:defRPr sz="2000">
                <a:solidFill>
                  <a:schemeClr val="tx1"/>
                </a:solidFill>
                <a:latin typeface="Arial" charset="0"/>
                <a:cs typeface="Arial" charset="0"/>
              </a:defRPr>
            </a:lvl4pPr>
            <a:lvl5pPr marL="2057400" indent="-228600" eaLnBrk="0" hangingPunct="0">
              <a:defRPr sz="2000">
                <a:solidFill>
                  <a:schemeClr val="tx1"/>
                </a:solidFill>
                <a:latin typeface="Arial" charset="0"/>
                <a:cs typeface="Arial" charset="0"/>
              </a:defRPr>
            </a:lvl5pPr>
            <a:lvl6pPr marL="2514600" indent="-228600" eaLnBrk="0" fontAlgn="base" hangingPunct="0">
              <a:spcBef>
                <a:spcPct val="0"/>
              </a:spcBef>
              <a:spcAft>
                <a:spcPct val="0"/>
              </a:spcAft>
              <a:defRPr sz="2000">
                <a:solidFill>
                  <a:schemeClr val="tx1"/>
                </a:solidFill>
                <a:latin typeface="Arial" charset="0"/>
                <a:cs typeface="Arial" charset="0"/>
              </a:defRPr>
            </a:lvl6pPr>
            <a:lvl7pPr marL="2971800" indent="-228600" eaLnBrk="0" fontAlgn="base" hangingPunct="0">
              <a:spcBef>
                <a:spcPct val="0"/>
              </a:spcBef>
              <a:spcAft>
                <a:spcPct val="0"/>
              </a:spcAft>
              <a:defRPr sz="2000">
                <a:solidFill>
                  <a:schemeClr val="tx1"/>
                </a:solidFill>
                <a:latin typeface="Arial" charset="0"/>
                <a:cs typeface="Arial" charset="0"/>
              </a:defRPr>
            </a:lvl7pPr>
            <a:lvl8pPr marL="3429000" indent="-228600" eaLnBrk="0" fontAlgn="base" hangingPunct="0">
              <a:spcBef>
                <a:spcPct val="0"/>
              </a:spcBef>
              <a:spcAft>
                <a:spcPct val="0"/>
              </a:spcAft>
              <a:defRPr sz="2000">
                <a:solidFill>
                  <a:schemeClr val="tx1"/>
                </a:solidFill>
                <a:latin typeface="Arial" charset="0"/>
                <a:cs typeface="Arial" charset="0"/>
              </a:defRPr>
            </a:lvl8pPr>
            <a:lvl9pPr marL="3886200" indent="-228600" eaLnBrk="0" fontAlgn="base" hangingPunct="0">
              <a:spcBef>
                <a:spcPct val="0"/>
              </a:spcBef>
              <a:spcAft>
                <a:spcPct val="0"/>
              </a:spcAft>
              <a:defRPr sz="2000">
                <a:solidFill>
                  <a:schemeClr val="tx1"/>
                </a:solidFill>
                <a:latin typeface="Arial" charset="0"/>
                <a:cs typeface="Arial" charset="0"/>
              </a:defRPr>
            </a:lvl9pPr>
          </a:lstStyle>
          <a:p>
            <a:pPr algn="r" eaLnBrk="1" hangingPunct="1">
              <a:spcBef>
                <a:spcPct val="50000"/>
              </a:spcBef>
            </a:pPr>
            <a:r>
              <a:rPr lang="en-US" sz="600" i="1" dirty="0"/>
              <a:t>Source: </a:t>
            </a:r>
            <a:r>
              <a:rPr lang="en-US" sz="600" i="1" dirty="0" err="1"/>
              <a:t>Refinitiv</a:t>
            </a:r>
            <a:r>
              <a:rPr lang="en-US" sz="600" i="1" dirty="0"/>
              <a:t> </a:t>
            </a:r>
            <a:r>
              <a:rPr lang="en-US" sz="600" i="1" dirty="0" err="1"/>
              <a:t>Datastream</a:t>
            </a:r>
            <a:r>
              <a:rPr lang="en-US" sz="600" i="1" dirty="0"/>
              <a:t> / Nordea</a:t>
            </a:r>
          </a:p>
        </p:txBody>
      </p:sp>
      <p:sp>
        <p:nvSpPr>
          <p:cNvPr id="18" name="Text Box 6">
            <a:extLst>
              <a:ext uri="{FF2B5EF4-FFF2-40B4-BE49-F238E27FC236}">
                <a16:creationId xmlns:a16="http://schemas.microsoft.com/office/drawing/2014/main" id="{1763CDA0-718C-4DB7-AE17-F7A82966AB09}"/>
              </a:ext>
            </a:extLst>
          </p:cNvPr>
          <p:cNvSpPr txBox="1">
            <a:spLocks noChangeArrowheads="1"/>
          </p:cNvSpPr>
          <p:nvPr userDrawn="1"/>
        </p:nvSpPr>
        <p:spPr bwMode="auto">
          <a:xfrm>
            <a:off x="8210148" y="3502254"/>
            <a:ext cx="3166533" cy="2022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108797" tIns="54398" rIns="108797" bIns="54398">
            <a:spAutoFit/>
          </a:bodyPr>
          <a:lstStyle>
            <a:lvl1pPr eaLnBrk="0" hangingPunct="0">
              <a:defRPr sz="2000">
                <a:solidFill>
                  <a:schemeClr val="tx1"/>
                </a:solidFill>
                <a:latin typeface="Arial" charset="0"/>
                <a:cs typeface="Arial" charset="0"/>
              </a:defRPr>
            </a:lvl1pPr>
            <a:lvl2pPr marL="742950" indent="-285750" eaLnBrk="0" hangingPunct="0">
              <a:defRPr sz="2000">
                <a:solidFill>
                  <a:schemeClr val="tx1"/>
                </a:solidFill>
                <a:latin typeface="Arial" charset="0"/>
                <a:cs typeface="Arial" charset="0"/>
              </a:defRPr>
            </a:lvl2pPr>
            <a:lvl3pPr marL="1143000" indent="-228600" eaLnBrk="0" hangingPunct="0">
              <a:defRPr sz="2000">
                <a:solidFill>
                  <a:schemeClr val="tx1"/>
                </a:solidFill>
                <a:latin typeface="Arial" charset="0"/>
                <a:cs typeface="Arial" charset="0"/>
              </a:defRPr>
            </a:lvl3pPr>
            <a:lvl4pPr marL="1600200" indent="-228600" eaLnBrk="0" hangingPunct="0">
              <a:defRPr sz="2000">
                <a:solidFill>
                  <a:schemeClr val="tx1"/>
                </a:solidFill>
                <a:latin typeface="Arial" charset="0"/>
                <a:cs typeface="Arial" charset="0"/>
              </a:defRPr>
            </a:lvl4pPr>
            <a:lvl5pPr marL="2057400" indent="-228600" eaLnBrk="0" hangingPunct="0">
              <a:defRPr sz="2000">
                <a:solidFill>
                  <a:schemeClr val="tx1"/>
                </a:solidFill>
                <a:latin typeface="Arial" charset="0"/>
                <a:cs typeface="Arial" charset="0"/>
              </a:defRPr>
            </a:lvl5pPr>
            <a:lvl6pPr marL="2514600" indent="-228600" eaLnBrk="0" fontAlgn="base" hangingPunct="0">
              <a:spcBef>
                <a:spcPct val="0"/>
              </a:spcBef>
              <a:spcAft>
                <a:spcPct val="0"/>
              </a:spcAft>
              <a:defRPr sz="2000">
                <a:solidFill>
                  <a:schemeClr val="tx1"/>
                </a:solidFill>
                <a:latin typeface="Arial" charset="0"/>
                <a:cs typeface="Arial" charset="0"/>
              </a:defRPr>
            </a:lvl6pPr>
            <a:lvl7pPr marL="2971800" indent="-228600" eaLnBrk="0" fontAlgn="base" hangingPunct="0">
              <a:spcBef>
                <a:spcPct val="0"/>
              </a:spcBef>
              <a:spcAft>
                <a:spcPct val="0"/>
              </a:spcAft>
              <a:defRPr sz="2000">
                <a:solidFill>
                  <a:schemeClr val="tx1"/>
                </a:solidFill>
                <a:latin typeface="Arial" charset="0"/>
                <a:cs typeface="Arial" charset="0"/>
              </a:defRPr>
            </a:lvl7pPr>
            <a:lvl8pPr marL="3429000" indent="-228600" eaLnBrk="0" fontAlgn="base" hangingPunct="0">
              <a:spcBef>
                <a:spcPct val="0"/>
              </a:spcBef>
              <a:spcAft>
                <a:spcPct val="0"/>
              </a:spcAft>
              <a:defRPr sz="2000">
                <a:solidFill>
                  <a:schemeClr val="tx1"/>
                </a:solidFill>
                <a:latin typeface="Arial" charset="0"/>
                <a:cs typeface="Arial" charset="0"/>
              </a:defRPr>
            </a:lvl8pPr>
            <a:lvl9pPr marL="3886200" indent="-228600" eaLnBrk="0" fontAlgn="base" hangingPunct="0">
              <a:spcBef>
                <a:spcPct val="0"/>
              </a:spcBef>
              <a:spcAft>
                <a:spcPct val="0"/>
              </a:spcAft>
              <a:defRPr sz="2000">
                <a:solidFill>
                  <a:schemeClr val="tx1"/>
                </a:solidFill>
                <a:latin typeface="Arial" charset="0"/>
                <a:cs typeface="Arial" charset="0"/>
              </a:defRPr>
            </a:lvl9pPr>
          </a:lstStyle>
          <a:p>
            <a:pPr algn="r" eaLnBrk="1" hangingPunct="1">
              <a:spcBef>
                <a:spcPct val="50000"/>
              </a:spcBef>
            </a:pPr>
            <a:r>
              <a:rPr lang="en-US" sz="600" i="1" dirty="0"/>
              <a:t>Source: </a:t>
            </a:r>
            <a:r>
              <a:rPr lang="en-US" sz="600" i="1" dirty="0" err="1"/>
              <a:t>Refinitiv</a:t>
            </a:r>
            <a:r>
              <a:rPr lang="en-US" sz="600" i="1" dirty="0"/>
              <a:t> </a:t>
            </a:r>
            <a:r>
              <a:rPr lang="en-US" sz="600" i="1" dirty="0" err="1"/>
              <a:t>Datastream</a:t>
            </a:r>
            <a:r>
              <a:rPr lang="en-US" sz="600" i="1" dirty="0"/>
              <a:t> / Nordea</a:t>
            </a:r>
          </a:p>
        </p:txBody>
      </p:sp>
      <p:sp>
        <p:nvSpPr>
          <p:cNvPr id="21" name="Text Box 6">
            <a:extLst>
              <a:ext uri="{FF2B5EF4-FFF2-40B4-BE49-F238E27FC236}">
                <a16:creationId xmlns:a16="http://schemas.microsoft.com/office/drawing/2014/main" id="{ED3E7E88-18B5-43B2-BC19-DDFB9B1F1F1F}"/>
              </a:ext>
            </a:extLst>
          </p:cNvPr>
          <p:cNvSpPr txBox="1">
            <a:spLocks noChangeArrowheads="1"/>
          </p:cNvSpPr>
          <p:nvPr userDrawn="1"/>
        </p:nvSpPr>
        <p:spPr bwMode="auto">
          <a:xfrm>
            <a:off x="2613611" y="5978499"/>
            <a:ext cx="3166533" cy="2022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108797" tIns="54398" rIns="108797" bIns="54398">
            <a:spAutoFit/>
          </a:bodyPr>
          <a:lstStyle>
            <a:lvl1pPr eaLnBrk="0" hangingPunct="0">
              <a:defRPr sz="2000">
                <a:solidFill>
                  <a:schemeClr val="tx1"/>
                </a:solidFill>
                <a:latin typeface="Arial" charset="0"/>
                <a:cs typeface="Arial" charset="0"/>
              </a:defRPr>
            </a:lvl1pPr>
            <a:lvl2pPr marL="742950" indent="-285750" eaLnBrk="0" hangingPunct="0">
              <a:defRPr sz="2000">
                <a:solidFill>
                  <a:schemeClr val="tx1"/>
                </a:solidFill>
                <a:latin typeface="Arial" charset="0"/>
                <a:cs typeface="Arial" charset="0"/>
              </a:defRPr>
            </a:lvl2pPr>
            <a:lvl3pPr marL="1143000" indent="-228600" eaLnBrk="0" hangingPunct="0">
              <a:defRPr sz="2000">
                <a:solidFill>
                  <a:schemeClr val="tx1"/>
                </a:solidFill>
                <a:latin typeface="Arial" charset="0"/>
                <a:cs typeface="Arial" charset="0"/>
              </a:defRPr>
            </a:lvl3pPr>
            <a:lvl4pPr marL="1600200" indent="-228600" eaLnBrk="0" hangingPunct="0">
              <a:defRPr sz="2000">
                <a:solidFill>
                  <a:schemeClr val="tx1"/>
                </a:solidFill>
                <a:latin typeface="Arial" charset="0"/>
                <a:cs typeface="Arial" charset="0"/>
              </a:defRPr>
            </a:lvl4pPr>
            <a:lvl5pPr marL="2057400" indent="-228600" eaLnBrk="0" hangingPunct="0">
              <a:defRPr sz="2000">
                <a:solidFill>
                  <a:schemeClr val="tx1"/>
                </a:solidFill>
                <a:latin typeface="Arial" charset="0"/>
                <a:cs typeface="Arial" charset="0"/>
              </a:defRPr>
            </a:lvl5pPr>
            <a:lvl6pPr marL="2514600" indent="-228600" eaLnBrk="0" fontAlgn="base" hangingPunct="0">
              <a:spcBef>
                <a:spcPct val="0"/>
              </a:spcBef>
              <a:spcAft>
                <a:spcPct val="0"/>
              </a:spcAft>
              <a:defRPr sz="2000">
                <a:solidFill>
                  <a:schemeClr val="tx1"/>
                </a:solidFill>
                <a:latin typeface="Arial" charset="0"/>
                <a:cs typeface="Arial" charset="0"/>
              </a:defRPr>
            </a:lvl6pPr>
            <a:lvl7pPr marL="2971800" indent="-228600" eaLnBrk="0" fontAlgn="base" hangingPunct="0">
              <a:spcBef>
                <a:spcPct val="0"/>
              </a:spcBef>
              <a:spcAft>
                <a:spcPct val="0"/>
              </a:spcAft>
              <a:defRPr sz="2000">
                <a:solidFill>
                  <a:schemeClr val="tx1"/>
                </a:solidFill>
                <a:latin typeface="Arial" charset="0"/>
                <a:cs typeface="Arial" charset="0"/>
              </a:defRPr>
            </a:lvl7pPr>
            <a:lvl8pPr marL="3429000" indent="-228600" eaLnBrk="0" fontAlgn="base" hangingPunct="0">
              <a:spcBef>
                <a:spcPct val="0"/>
              </a:spcBef>
              <a:spcAft>
                <a:spcPct val="0"/>
              </a:spcAft>
              <a:defRPr sz="2000">
                <a:solidFill>
                  <a:schemeClr val="tx1"/>
                </a:solidFill>
                <a:latin typeface="Arial" charset="0"/>
                <a:cs typeface="Arial" charset="0"/>
              </a:defRPr>
            </a:lvl8pPr>
            <a:lvl9pPr marL="3886200" indent="-228600" eaLnBrk="0" fontAlgn="base" hangingPunct="0">
              <a:spcBef>
                <a:spcPct val="0"/>
              </a:spcBef>
              <a:spcAft>
                <a:spcPct val="0"/>
              </a:spcAft>
              <a:defRPr sz="2000">
                <a:solidFill>
                  <a:schemeClr val="tx1"/>
                </a:solidFill>
                <a:latin typeface="Arial" charset="0"/>
                <a:cs typeface="Arial" charset="0"/>
              </a:defRPr>
            </a:lvl9pPr>
          </a:lstStyle>
          <a:p>
            <a:pPr algn="r" eaLnBrk="1" hangingPunct="1">
              <a:spcBef>
                <a:spcPct val="50000"/>
              </a:spcBef>
            </a:pPr>
            <a:r>
              <a:rPr lang="en-US" sz="600" i="1" dirty="0"/>
              <a:t>Source: </a:t>
            </a:r>
            <a:r>
              <a:rPr lang="en-US" sz="600" i="1" dirty="0" err="1"/>
              <a:t>Refinitiv</a:t>
            </a:r>
            <a:r>
              <a:rPr lang="en-US" sz="600" i="1" dirty="0"/>
              <a:t> </a:t>
            </a:r>
            <a:r>
              <a:rPr lang="en-US" sz="600" i="1" dirty="0" err="1"/>
              <a:t>Datastream</a:t>
            </a:r>
            <a:r>
              <a:rPr lang="en-US" sz="600" i="1" dirty="0"/>
              <a:t> / Nordea</a:t>
            </a:r>
          </a:p>
        </p:txBody>
      </p:sp>
      <p:sp>
        <p:nvSpPr>
          <p:cNvPr id="22" name="Text Box 6">
            <a:extLst>
              <a:ext uri="{FF2B5EF4-FFF2-40B4-BE49-F238E27FC236}">
                <a16:creationId xmlns:a16="http://schemas.microsoft.com/office/drawing/2014/main" id="{501AF32A-E2EE-49FC-930C-5F40FE8B9DF4}"/>
              </a:ext>
            </a:extLst>
          </p:cNvPr>
          <p:cNvSpPr txBox="1">
            <a:spLocks noChangeArrowheads="1"/>
          </p:cNvSpPr>
          <p:nvPr userDrawn="1"/>
        </p:nvSpPr>
        <p:spPr bwMode="auto">
          <a:xfrm>
            <a:off x="2613611" y="3502254"/>
            <a:ext cx="3166533" cy="2022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108797" tIns="54398" rIns="108797" bIns="54398">
            <a:spAutoFit/>
          </a:bodyPr>
          <a:lstStyle>
            <a:lvl1pPr eaLnBrk="0" hangingPunct="0">
              <a:defRPr sz="2000">
                <a:solidFill>
                  <a:schemeClr val="tx1"/>
                </a:solidFill>
                <a:latin typeface="Arial" charset="0"/>
                <a:cs typeface="Arial" charset="0"/>
              </a:defRPr>
            </a:lvl1pPr>
            <a:lvl2pPr marL="742950" indent="-285750" eaLnBrk="0" hangingPunct="0">
              <a:defRPr sz="2000">
                <a:solidFill>
                  <a:schemeClr val="tx1"/>
                </a:solidFill>
                <a:latin typeface="Arial" charset="0"/>
                <a:cs typeface="Arial" charset="0"/>
              </a:defRPr>
            </a:lvl2pPr>
            <a:lvl3pPr marL="1143000" indent="-228600" eaLnBrk="0" hangingPunct="0">
              <a:defRPr sz="2000">
                <a:solidFill>
                  <a:schemeClr val="tx1"/>
                </a:solidFill>
                <a:latin typeface="Arial" charset="0"/>
                <a:cs typeface="Arial" charset="0"/>
              </a:defRPr>
            </a:lvl3pPr>
            <a:lvl4pPr marL="1600200" indent="-228600" eaLnBrk="0" hangingPunct="0">
              <a:defRPr sz="2000">
                <a:solidFill>
                  <a:schemeClr val="tx1"/>
                </a:solidFill>
                <a:latin typeface="Arial" charset="0"/>
                <a:cs typeface="Arial" charset="0"/>
              </a:defRPr>
            </a:lvl4pPr>
            <a:lvl5pPr marL="2057400" indent="-228600" eaLnBrk="0" hangingPunct="0">
              <a:defRPr sz="2000">
                <a:solidFill>
                  <a:schemeClr val="tx1"/>
                </a:solidFill>
                <a:latin typeface="Arial" charset="0"/>
                <a:cs typeface="Arial" charset="0"/>
              </a:defRPr>
            </a:lvl5pPr>
            <a:lvl6pPr marL="2514600" indent="-228600" eaLnBrk="0" fontAlgn="base" hangingPunct="0">
              <a:spcBef>
                <a:spcPct val="0"/>
              </a:spcBef>
              <a:spcAft>
                <a:spcPct val="0"/>
              </a:spcAft>
              <a:defRPr sz="2000">
                <a:solidFill>
                  <a:schemeClr val="tx1"/>
                </a:solidFill>
                <a:latin typeface="Arial" charset="0"/>
                <a:cs typeface="Arial" charset="0"/>
              </a:defRPr>
            </a:lvl6pPr>
            <a:lvl7pPr marL="2971800" indent="-228600" eaLnBrk="0" fontAlgn="base" hangingPunct="0">
              <a:spcBef>
                <a:spcPct val="0"/>
              </a:spcBef>
              <a:spcAft>
                <a:spcPct val="0"/>
              </a:spcAft>
              <a:defRPr sz="2000">
                <a:solidFill>
                  <a:schemeClr val="tx1"/>
                </a:solidFill>
                <a:latin typeface="Arial" charset="0"/>
                <a:cs typeface="Arial" charset="0"/>
              </a:defRPr>
            </a:lvl7pPr>
            <a:lvl8pPr marL="3429000" indent="-228600" eaLnBrk="0" fontAlgn="base" hangingPunct="0">
              <a:spcBef>
                <a:spcPct val="0"/>
              </a:spcBef>
              <a:spcAft>
                <a:spcPct val="0"/>
              </a:spcAft>
              <a:defRPr sz="2000">
                <a:solidFill>
                  <a:schemeClr val="tx1"/>
                </a:solidFill>
                <a:latin typeface="Arial" charset="0"/>
                <a:cs typeface="Arial" charset="0"/>
              </a:defRPr>
            </a:lvl8pPr>
            <a:lvl9pPr marL="3886200" indent="-228600" eaLnBrk="0" fontAlgn="base" hangingPunct="0">
              <a:spcBef>
                <a:spcPct val="0"/>
              </a:spcBef>
              <a:spcAft>
                <a:spcPct val="0"/>
              </a:spcAft>
              <a:defRPr sz="2000">
                <a:solidFill>
                  <a:schemeClr val="tx1"/>
                </a:solidFill>
                <a:latin typeface="Arial" charset="0"/>
                <a:cs typeface="Arial" charset="0"/>
              </a:defRPr>
            </a:lvl9pPr>
          </a:lstStyle>
          <a:p>
            <a:pPr algn="r" eaLnBrk="1" hangingPunct="1">
              <a:spcBef>
                <a:spcPct val="50000"/>
              </a:spcBef>
            </a:pPr>
            <a:r>
              <a:rPr lang="en-US" sz="600" i="1" dirty="0"/>
              <a:t>Source: </a:t>
            </a:r>
            <a:r>
              <a:rPr lang="en-US" sz="600" i="1" dirty="0" err="1"/>
              <a:t>Refinitiv</a:t>
            </a:r>
            <a:r>
              <a:rPr lang="en-US" sz="600" i="1" dirty="0"/>
              <a:t> </a:t>
            </a:r>
            <a:r>
              <a:rPr lang="en-US" sz="600" i="1" dirty="0" err="1"/>
              <a:t>Datastream</a:t>
            </a:r>
            <a:r>
              <a:rPr lang="en-US" sz="600" i="1" dirty="0"/>
              <a:t> / Nordea </a:t>
            </a:r>
          </a:p>
        </p:txBody>
      </p:sp>
      <p:cxnSp>
        <p:nvCxnSpPr>
          <p:cNvPr id="11" name="Straight Connector 10">
            <a:extLst>
              <a:ext uri="{FF2B5EF4-FFF2-40B4-BE49-F238E27FC236}">
                <a16:creationId xmlns:a16="http://schemas.microsoft.com/office/drawing/2014/main" id="{30D99BEA-66B4-4A0E-9AF9-7A042469F195}"/>
              </a:ext>
            </a:extLst>
          </p:cNvPr>
          <p:cNvCxnSpPr/>
          <p:nvPr userDrawn="1"/>
        </p:nvCxnSpPr>
        <p:spPr>
          <a:xfrm>
            <a:off x="647831" y="6316537"/>
            <a:ext cx="10890764" cy="0"/>
          </a:xfrm>
          <a:prstGeom prst="line">
            <a:avLst/>
          </a:prstGeom>
          <a:ln w="9525">
            <a:solidFill>
              <a:srgbClr val="8B8A8D"/>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185916654"/>
      </p:ext>
    </p:extLst>
  </p:cSld>
  <p:clrMapOvr>
    <a:masterClrMapping/>
  </p:clrMapOvr>
  <p:hf hdr="0" ftr="0" dt="0"/>
</p:sldLayout>
</file>

<file path=ppt/slideLayouts/slideLayout457.xml><?xml version="1.0" encoding="utf-8"?>
<p:sldLayout xmlns:a="http://schemas.openxmlformats.org/drawingml/2006/main" xmlns:r="http://schemas.openxmlformats.org/officeDocument/2006/relationships" xmlns:p="http://schemas.openxmlformats.org/presentationml/2006/main" preserve="1" userDrawn="1">
  <p:cSld name="4_Two Content">
    <p:spTree>
      <p:nvGrpSpPr>
        <p:cNvPr id="1" name=""/>
        <p:cNvGrpSpPr/>
        <p:nvPr/>
      </p:nvGrpSpPr>
      <p:grpSpPr>
        <a:xfrm>
          <a:off x="0" y="0"/>
          <a:ext cx="0" cy="0"/>
          <a:chOff x="0" y="0"/>
          <a:chExt cx="0" cy="0"/>
        </a:xfrm>
      </p:grpSpPr>
      <p:sp>
        <p:nvSpPr>
          <p:cNvPr id="2" name="Title 1"/>
          <p:cNvSpPr>
            <a:spLocks noGrp="1"/>
          </p:cNvSpPr>
          <p:nvPr>
            <p:ph type="title"/>
          </p:nvPr>
        </p:nvSpPr>
        <p:spPr>
          <a:xfrm>
            <a:off x="647833" y="360000"/>
            <a:ext cx="7198125" cy="720000"/>
          </a:xfrm>
        </p:spPr>
        <p:txBody>
          <a:bodyPr/>
          <a:lstStyle/>
          <a:p>
            <a:r>
              <a:rPr lang="en-US" dirty="0"/>
              <a:t>Click to edit Master title style</a:t>
            </a:r>
          </a:p>
        </p:txBody>
      </p:sp>
      <p:sp>
        <p:nvSpPr>
          <p:cNvPr id="9" name="Text Placeholder 4"/>
          <p:cNvSpPr>
            <a:spLocks noGrp="1"/>
          </p:cNvSpPr>
          <p:nvPr>
            <p:ph type="body" sz="quarter" idx="22"/>
          </p:nvPr>
        </p:nvSpPr>
        <p:spPr>
          <a:xfrm>
            <a:off x="6337951" y="1331692"/>
            <a:ext cx="5362603" cy="233946"/>
          </a:xfrm>
        </p:spPr>
        <p:txBody>
          <a:bodyPr/>
          <a:lstStyle>
            <a:lvl1pPr marL="0" indent="0">
              <a:buNone/>
              <a:defRPr sz="1200" b="0"/>
            </a:lvl1pPr>
          </a:lstStyle>
          <a:p>
            <a:endParaRPr lang="en-US" b="1" dirty="0">
              <a:solidFill>
                <a:srgbClr val="8B8A8D"/>
              </a:solidFill>
            </a:endParaRPr>
          </a:p>
        </p:txBody>
      </p:sp>
      <p:sp>
        <p:nvSpPr>
          <p:cNvPr id="12" name="Text Placeholder 4"/>
          <p:cNvSpPr>
            <a:spLocks noGrp="1"/>
          </p:cNvSpPr>
          <p:nvPr>
            <p:ph type="body" sz="quarter" idx="23"/>
          </p:nvPr>
        </p:nvSpPr>
        <p:spPr>
          <a:xfrm>
            <a:off x="6337951" y="3703542"/>
            <a:ext cx="5362603" cy="233946"/>
          </a:xfrm>
        </p:spPr>
        <p:txBody>
          <a:bodyPr/>
          <a:lstStyle>
            <a:lvl1pPr marL="0" indent="0">
              <a:buNone/>
              <a:defRPr sz="1200" b="0"/>
            </a:lvl1pPr>
          </a:lstStyle>
          <a:p>
            <a:endParaRPr lang="en-US" b="1" dirty="0">
              <a:solidFill>
                <a:srgbClr val="8B8A8D"/>
              </a:solidFill>
            </a:endParaRPr>
          </a:p>
        </p:txBody>
      </p:sp>
      <p:sp>
        <p:nvSpPr>
          <p:cNvPr id="19" name="Text Box 6"/>
          <p:cNvSpPr txBox="1">
            <a:spLocks noChangeArrowheads="1"/>
          </p:cNvSpPr>
          <p:nvPr userDrawn="1"/>
        </p:nvSpPr>
        <p:spPr bwMode="auto">
          <a:xfrm>
            <a:off x="8210148" y="3431246"/>
            <a:ext cx="3166533" cy="2329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108797" tIns="54398" rIns="108797" bIns="54398">
            <a:spAutoFit/>
          </a:bodyPr>
          <a:lstStyle>
            <a:lvl1pPr eaLnBrk="0" hangingPunct="0">
              <a:defRPr sz="2000">
                <a:solidFill>
                  <a:schemeClr val="tx1"/>
                </a:solidFill>
                <a:latin typeface="Arial" charset="0"/>
                <a:cs typeface="Arial" charset="0"/>
              </a:defRPr>
            </a:lvl1pPr>
            <a:lvl2pPr marL="742950" indent="-285750" eaLnBrk="0" hangingPunct="0">
              <a:defRPr sz="2000">
                <a:solidFill>
                  <a:schemeClr val="tx1"/>
                </a:solidFill>
                <a:latin typeface="Arial" charset="0"/>
                <a:cs typeface="Arial" charset="0"/>
              </a:defRPr>
            </a:lvl2pPr>
            <a:lvl3pPr marL="1143000" indent="-228600" eaLnBrk="0" hangingPunct="0">
              <a:defRPr sz="2000">
                <a:solidFill>
                  <a:schemeClr val="tx1"/>
                </a:solidFill>
                <a:latin typeface="Arial" charset="0"/>
                <a:cs typeface="Arial" charset="0"/>
              </a:defRPr>
            </a:lvl3pPr>
            <a:lvl4pPr marL="1600200" indent="-228600" eaLnBrk="0" hangingPunct="0">
              <a:defRPr sz="2000">
                <a:solidFill>
                  <a:schemeClr val="tx1"/>
                </a:solidFill>
                <a:latin typeface="Arial" charset="0"/>
                <a:cs typeface="Arial" charset="0"/>
              </a:defRPr>
            </a:lvl4pPr>
            <a:lvl5pPr marL="2057400" indent="-228600" eaLnBrk="0" hangingPunct="0">
              <a:defRPr sz="2000">
                <a:solidFill>
                  <a:schemeClr val="tx1"/>
                </a:solidFill>
                <a:latin typeface="Arial" charset="0"/>
                <a:cs typeface="Arial" charset="0"/>
              </a:defRPr>
            </a:lvl5pPr>
            <a:lvl6pPr marL="2514600" indent="-228600" eaLnBrk="0" fontAlgn="base" hangingPunct="0">
              <a:spcBef>
                <a:spcPct val="0"/>
              </a:spcBef>
              <a:spcAft>
                <a:spcPct val="0"/>
              </a:spcAft>
              <a:defRPr sz="2000">
                <a:solidFill>
                  <a:schemeClr val="tx1"/>
                </a:solidFill>
                <a:latin typeface="Arial" charset="0"/>
                <a:cs typeface="Arial" charset="0"/>
              </a:defRPr>
            </a:lvl6pPr>
            <a:lvl7pPr marL="2971800" indent="-228600" eaLnBrk="0" fontAlgn="base" hangingPunct="0">
              <a:spcBef>
                <a:spcPct val="0"/>
              </a:spcBef>
              <a:spcAft>
                <a:spcPct val="0"/>
              </a:spcAft>
              <a:defRPr sz="2000">
                <a:solidFill>
                  <a:schemeClr val="tx1"/>
                </a:solidFill>
                <a:latin typeface="Arial" charset="0"/>
                <a:cs typeface="Arial" charset="0"/>
              </a:defRPr>
            </a:lvl7pPr>
            <a:lvl8pPr marL="3429000" indent="-228600" eaLnBrk="0" fontAlgn="base" hangingPunct="0">
              <a:spcBef>
                <a:spcPct val="0"/>
              </a:spcBef>
              <a:spcAft>
                <a:spcPct val="0"/>
              </a:spcAft>
              <a:defRPr sz="2000">
                <a:solidFill>
                  <a:schemeClr val="tx1"/>
                </a:solidFill>
                <a:latin typeface="Arial" charset="0"/>
                <a:cs typeface="Arial" charset="0"/>
              </a:defRPr>
            </a:lvl8pPr>
            <a:lvl9pPr marL="3886200" indent="-228600" eaLnBrk="0" fontAlgn="base" hangingPunct="0">
              <a:spcBef>
                <a:spcPct val="0"/>
              </a:spcBef>
              <a:spcAft>
                <a:spcPct val="0"/>
              </a:spcAft>
              <a:defRPr sz="2000">
                <a:solidFill>
                  <a:schemeClr val="tx1"/>
                </a:solidFill>
                <a:latin typeface="Arial" charset="0"/>
                <a:cs typeface="Arial" charset="0"/>
              </a:defRPr>
            </a:lvl9pPr>
          </a:lstStyle>
          <a:p>
            <a:pPr algn="r" defTabSz="1087905" eaLnBrk="1" fontAlgn="auto" hangingPunct="1">
              <a:spcBef>
                <a:spcPct val="50000"/>
              </a:spcBef>
              <a:spcAft>
                <a:spcPts val="0"/>
              </a:spcAft>
            </a:pPr>
            <a:r>
              <a:rPr lang="en-US" sz="800" i="1" dirty="0">
                <a:solidFill>
                  <a:prstClr val="black"/>
                </a:solidFill>
              </a:rPr>
              <a:t>Source: Thomson Reuters </a:t>
            </a:r>
          </a:p>
        </p:txBody>
      </p:sp>
      <p:sp>
        <p:nvSpPr>
          <p:cNvPr id="20" name="Text Box 6"/>
          <p:cNvSpPr txBox="1">
            <a:spLocks noChangeArrowheads="1"/>
          </p:cNvSpPr>
          <p:nvPr userDrawn="1"/>
        </p:nvSpPr>
        <p:spPr bwMode="auto">
          <a:xfrm>
            <a:off x="8210148" y="5765473"/>
            <a:ext cx="3166533" cy="2329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108797" tIns="54398" rIns="108797" bIns="54398">
            <a:spAutoFit/>
          </a:bodyPr>
          <a:lstStyle>
            <a:lvl1pPr eaLnBrk="0" hangingPunct="0">
              <a:defRPr sz="2000">
                <a:solidFill>
                  <a:schemeClr val="tx1"/>
                </a:solidFill>
                <a:latin typeface="Arial" charset="0"/>
                <a:cs typeface="Arial" charset="0"/>
              </a:defRPr>
            </a:lvl1pPr>
            <a:lvl2pPr marL="742950" indent="-285750" eaLnBrk="0" hangingPunct="0">
              <a:defRPr sz="2000">
                <a:solidFill>
                  <a:schemeClr val="tx1"/>
                </a:solidFill>
                <a:latin typeface="Arial" charset="0"/>
                <a:cs typeface="Arial" charset="0"/>
              </a:defRPr>
            </a:lvl2pPr>
            <a:lvl3pPr marL="1143000" indent="-228600" eaLnBrk="0" hangingPunct="0">
              <a:defRPr sz="2000">
                <a:solidFill>
                  <a:schemeClr val="tx1"/>
                </a:solidFill>
                <a:latin typeface="Arial" charset="0"/>
                <a:cs typeface="Arial" charset="0"/>
              </a:defRPr>
            </a:lvl3pPr>
            <a:lvl4pPr marL="1600200" indent="-228600" eaLnBrk="0" hangingPunct="0">
              <a:defRPr sz="2000">
                <a:solidFill>
                  <a:schemeClr val="tx1"/>
                </a:solidFill>
                <a:latin typeface="Arial" charset="0"/>
                <a:cs typeface="Arial" charset="0"/>
              </a:defRPr>
            </a:lvl4pPr>
            <a:lvl5pPr marL="2057400" indent="-228600" eaLnBrk="0" hangingPunct="0">
              <a:defRPr sz="2000">
                <a:solidFill>
                  <a:schemeClr val="tx1"/>
                </a:solidFill>
                <a:latin typeface="Arial" charset="0"/>
                <a:cs typeface="Arial" charset="0"/>
              </a:defRPr>
            </a:lvl5pPr>
            <a:lvl6pPr marL="2514600" indent="-228600" eaLnBrk="0" fontAlgn="base" hangingPunct="0">
              <a:spcBef>
                <a:spcPct val="0"/>
              </a:spcBef>
              <a:spcAft>
                <a:spcPct val="0"/>
              </a:spcAft>
              <a:defRPr sz="2000">
                <a:solidFill>
                  <a:schemeClr val="tx1"/>
                </a:solidFill>
                <a:latin typeface="Arial" charset="0"/>
                <a:cs typeface="Arial" charset="0"/>
              </a:defRPr>
            </a:lvl6pPr>
            <a:lvl7pPr marL="2971800" indent="-228600" eaLnBrk="0" fontAlgn="base" hangingPunct="0">
              <a:spcBef>
                <a:spcPct val="0"/>
              </a:spcBef>
              <a:spcAft>
                <a:spcPct val="0"/>
              </a:spcAft>
              <a:defRPr sz="2000">
                <a:solidFill>
                  <a:schemeClr val="tx1"/>
                </a:solidFill>
                <a:latin typeface="Arial" charset="0"/>
                <a:cs typeface="Arial" charset="0"/>
              </a:defRPr>
            </a:lvl7pPr>
            <a:lvl8pPr marL="3429000" indent="-228600" eaLnBrk="0" fontAlgn="base" hangingPunct="0">
              <a:spcBef>
                <a:spcPct val="0"/>
              </a:spcBef>
              <a:spcAft>
                <a:spcPct val="0"/>
              </a:spcAft>
              <a:defRPr sz="2000">
                <a:solidFill>
                  <a:schemeClr val="tx1"/>
                </a:solidFill>
                <a:latin typeface="Arial" charset="0"/>
                <a:cs typeface="Arial" charset="0"/>
              </a:defRPr>
            </a:lvl8pPr>
            <a:lvl9pPr marL="3886200" indent="-228600" eaLnBrk="0" fontAlgn="base" hangingPunct="0">
              <a:spcBef>
                <a:spcPct val="0"/>
              </a:spcBef>
              <a:spcAft>
                <a:spcPct val="0"/>
              </a:spcAft>
              <a:defRPr sz="2000">
                <a:solidFill>
                  <a:schemeClr val="tx1"/>
                </a:solidFill>
                <a:latin typeface="Arial" charset="0"/>
                <a:cs typeface="Arial" charset="0"/>
              </a:defRPr>
            </a:lvl9pPr>
          </a:lstStyle>
          <a:p>
            <a:pPr algn="r" defTabSz="1087905" eaLnBrk="1" fontAlgn="auto" hangingPunct="1">
              <a:spcBef>
                <a:spcPct val="50000"/>
              </a:spcBef>
              <a:spcAft>
                <a:spcPts val="0"/>
              </a:spcAft>
            </a:pPr>
            <a:r>
              <a:rPr lang="en-US" sz="800" i="1" dirty="0">
                <a:solidFill>
                  <a:prstClr val="black"/>
                </a:solidFill>
              </a:rPr>
              <a:t>Source: Thomson Reuters </a:t>
            </a:r>
          </a:p>
        </p:txBody>
      </p:sp>
      <p:sp>
        <p:nvSpPr>
          <p:cNvPr id="4" name="Text Placeholder 3"/>
          <p:cNvSpPr>
            <a:spLocks noGrp="1"/>
          </p:cNvSpPr>
          <p:nvPr>
            <p:ph type="body" sz="quarter" idx="24"/>
          </p:nvPr>
        </p:nvSpPr>
        <p:spPr>
          <a:xfrm>
            <a:off x="652293" y="1337956"/>
            <a:ext cx="5254632" cy="2217087"/>
          </a:xfrm>
          <a:solidFill>
            <a:schemeClr val="bg1">
              <a:lumMod val="95000"/>
            </a:schemeClr>
          </a:solidFill>
          <a:ln>
            <a:noFill/>
          </a:ln>
        </p:spPr>
        <p:txBody>
          <a:bodyPr lIns="144000" tIns="144000" rIns="144000" bIns="144000"/>
          <a:lstStyle>
            <a:lvl1pPr>
              <a:defRPr sz="1400">
                <a:solidFill>
                  <a:schemeClr val="tx1"/>
                </a:solidFill>
              </a:defRPr>
            </a:lvl1pPr>
            <a:lvl2pPr>
              <a:defRPr sz="1400">
                <a:solidFill>
                  <a:schemeClr val="tx1"/>
                </a:solidFill>
              </a:defRPr>
            </a:lvl2pPr>
            <a:lvl3pPr>
              <a:defRPr sz="1400">
                <a:solidFill>
                  <a:schemeClr val="tx1"/>
                </a:solidFill>
              </a:defRPr>
            </a:lvl3pPr>
            <a:lvl4pPr>
              <a:defRPr sz="1400">
                <a:solidFill>
                  <a:schemeClr val="tx1"/>
                </a:solidFill>
              </a:defRPr>
            </a:lvl4pPr>
            <a:lvl5pPr>
              <a:defRPr sz="1400">
                <a:solidFill>
                  <a:schemeClr val="tx1"/>
                </a:solidFill>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8" name="Text Placeholder 3"/>
          <p:cNvSpPr>
            <a:spLocks noGrp="1"/>
          </p:cNvSpPr>
          <p:nvPr>
            <p:ph type="body" sz="quarter" idx="25"/>
          </p:nvPr>
        </p:nvSpPr>
        <p:spPr>
          <a:xfrm>
            <a:off x="652293" y="3721966"/>
            <a:ext cx="5254632" cy="2217087"/>
          </a:xfrm>
          <a:solidFill>
            <a:schemeClr val="bg1">
              <a:lumMod val="95000"/>
            </a:schemeClr>
          </a:solidFill>
          <a:ln>
            <a:noFill/>
          </a:ln>
        </p:spPr>
        <p:txBody>
          <a:bodyPr lIns="144000" tIns="144000" rIns="144000" bIns="144000"/>
          <a:lstStyle>
            <a:lvl1pPr>
              <a:defRPr sz="1400">
                <a:solidFill>
                  <a:schemeClr val="tx1"/>
                </a:solidFill>
              </a:defRPr>
            </a:lvl1pPr>
            <a:lvl2pPr>
              <a:defRPr sz="1400">
                <a:solidFill>
                  <a:schemeClr val="tx1"/>
                </a:solidFill>
              </a:defRPr>
            </a:lvl2pPr>
            <a:lvl3pPr>
              <a:defRPr sz="1400">
                <a:solidFill>
                  <a:schemeClr val="tx1"/>
                </a:solidFill>
              </a:defRPr>
            </a:lvl3pPr>
            <a:lvl4pPr>
              <a:defRPr sz="1400">
                <a:solidFill>
                  <a:schemeClr val="tx1"/>
                </a:solidFill>
              </a:defRPr>
            </a:lvl4pPr>
            <a:lvl5pPr>
              <a:defRPr sz="1400">
                <a:solidFill>
                  <a:schemeClr val="tx1"/>
                </a:solidFill>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cxnSp>
        <p:nvCxnSpPr>
          <p:cNvPr id="10" name="Straight Connector 9">
            <a:extLst>
              <a:ext uri="{FF2B5EF4-FFF2-40B4-BE49-F238E27FC236}">
                <a16:creationId xmlns:a16="http://schemas.microsoft.com/office/drawing/2014/main" id="{398FEFF0-D722-4C7E-9106-EE5803374BB6}"/>
              </a:ext>
            </a:extLst>
          </p:cNvPr>
          <p:cNvCxnSpPr/>
          <p:nvPr userDrawn="1"/>
        </p:nvCxnSpPr>
        <p:spPr>
          <a:xfrm>
            <a:off x="647831" y="6316537"/>
            <a:ext cx="10890764" cy="0"/>
          </a:xfrm>
          <a:prstGeom prst="line">
            <a:avLst/>
          </a:prstGeom>
          <a:ln w="9525">
            <a:solidFill>
              <a:srgbClr val="8B8A8D"/>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758441511"/>
      </p:ext>
    </p:extLst>
  </p:cSld>
  <p:clrMapOvr>
    <a:masterClrMapping/>
  </p:clrMapOvr>
  <p:hf hdr="0" ftr="0" dt="0"/>
</p:sldLayout>
</file>

<file path=ppt/slideLayouts/slideLayout458.xml><?xml version="1.0" encoding="utf-8"?>
<p:sldLayout xmlns:a="http://schemas.openxmlformats.org/drawingml/2006/main" xmlns:r="http://schemas.openxmlformats.org/officeDocument/2006/relationships" xmlns:p="http://schemas.openxmlformats.org/presentationml/2006/main" preserve="1" userDrawn="1">
  <p:cSld name="2_Title and Content">
    <p:spTree>
      <p:nvGrpSpPr>
        <p:cNvPr id="1" name=""/>
        <p:cNvGrpSpPr/>
        <p:nvPr/>
      </p:nvGrpSpPr>
      <p:grpSpPr>
        <a:xfrm>
          <a:off x="0" y="0"/>
          <a:ext cx="0" cy="0"/>
          <a:chOff x="0" y="0"/>
          <a:chExt cx="0" cy="0"/>
        </a:xfrm>
      </p:grpSpPr>
      <p:sp>
        <p:nvSpPr>
          <p:cNvPr id="17" name="TextBox 16">
            <a:extLst>
              <a:ext uri="{FF2B5EF4-FFF2-40B4-BE49-F238E27FC236}">
                <a16:creationId xmlns:a16="http://schemas.microsoft.com/office/drawing/2014/main" id="{EEC94A6F-F87E-452F-9F5E-66FC8D8ADEAF}"/>
              </a:ext>
            </a:extLst>
          </p:cNvPr>
          <p:cNvSpPr txBox="1"/>
          <p:nvPr userDrawn="1"/>
        </p:nvSpPr>
        <p:spPr>
          <a:xfrm>
            <a:off x="0" y="1"/>
            <a:ext cx="6096000" cy="6858000"/>
          </a:xfrm>
          <a:prstGeom prst="rect">
            <a:avLst/>
          </a:prstGeom>
          <a:solidFill>
            <a:srgbClr val="00005E"/>
          </a:solidFill>
        </p:spPr>
        <p:txBody>
          <a:bodyPr vert="horz" wrap="square" lIns="0" tIns="0" rIns="0" bIns="0" rtlCol="0">
            <a:noAutofit/>
          </a:bodyPr>
          <a:lstStyle/>
          <a:p>
            <a:pPr marL="0" indent="0" fontAlgn="auto">
              <a:spcAft>
                <a:spcPts val="0"/>
              </a:spcAft>
              <a:buNone/>
            </a:pPr>
            <a:endParaRPr lang="en-US" sz="900" b="1" dirty="0">
              <a:solidFill>
                <a:srgbClr val="8B8A8D"/>
              </a:solidFill>
            </a:endParaRPr>
          </a:p>
        </p:txBody>
      </p:sp>
      <p:sp>
        <p:nvSpPr>
          <p:cNvPr id="6" name="Content Placeholder 2">
            <a:extLst>
              <a:ext uri="{FF2B5EF4-FFF2-40B4-BE49-F238E27FC236}">
                <a16:creationId xmlns:a16="http://schemas.microsoft.com/office/drawing/2014/main" id="{30C019D7-93EC-46F6-A240-FDA70AB3EC6B}"/>
              </a:ext>
            </a:extLst>
          </p:cNvPr>
          <p:cNvSpPr>
            <a:spLocks noGrp="1"/>
          </p:cNvSpPr>
          <p:nvPr>
            <p:ph idx="1"/>
          </p:nvPr>
        </p:nvSpPr>
        <p:spPr>
          <a:xfrm>
            <a:off x="1" y="1331696"/>
            <a:ext cx="6096000" cy="2385273"/>
          </a:xfrm>
          <a:prstGeom prst="rect">
            <a:avLst/>
          </a:prstGeom>
        </p:spPr>
        <p:txBody>
          <a:bodyPr anchor="ctr"/>
          <a:lstStyle>
            <a:lvl1pPr marL="0" indent="0" algn="ctr">
              <a:buNone/>
              <a:defRPr sz="3997">
                <a:solidFill>
                  <a:schemeClr val="bg1"/>
                </a:solidFill>
              </a:defRPr>
            </a:lvl1pPr>
            <a:lvl2pPr>
              <a:defRPr sz="3997"/>
            </a:lvl2pPr>
            <a:lvl3pPr>
              <a:defRPr sz="3997"/>
            </a:lvl3pPr>
            <a:lvl4pPr>
              <a:defRPr sz="3997"/>
            </a:lvl4pPr>
            <a:lvl5pPr>
              <a:defRPr sz="3997"/>
            </a:lvl5pPr>
          </a:lstStyle>
          <a:p>
            <a:pPr lvl="0"/>
            <a:r>
              <a:rPr lang="en-US" dirty="0"/>
              <a:t>Click to edit Master text styles</a:t>
            </a:r>
          </a:p>
        </p:txBody>
      </p:sp>
      <p:sp>
        <p:nvSpPr>
          <p:cNvPr id="7" name="Content Placeholder 2">
            <a:extLst>
              <a:ext uri="{FF2B5EF4-FFF2-40B4-BE49-F238E27FC236}">
                <a16:creationId xmlns:a16="http://schemas.microsoft.com/office/drawing/2014/main" id="{5E05820C-DE3A-40B3-9EBC-257BC5BACD85}"/>
              </a:ext>
            </a:extLst>
          </p:cNvPr>
          <p:cNvSpPr>
            <a:spLocks noGrp="1"/>
          </p:cNvSpPr>
          <p:nvPr>
            <p:ph idx="10"/>
          </p:nvPr>
        </p:nvSpPr>
        <p:spPr>
          <a:xfrm>
            <a:off x="-11542" y="4134054"/>
            <a:ext cx="6107544" cy="287965"/>
          </a:xfrm>
          <a:prstGeom prst="rect">
            <a:avLst/>
          </a:prstGeom>
        </p:spPr>
        <p:txBody>
          <a:bodyPr anchor="ctr"/>
          <a:lstStyle>
            <a:lvl1pPr marL="0" indent="0" algn="ctr">
              <a:buNone/>
              <a:defRPr sz="1400">
                <a:solidFill>
                  <a:schemeClr val="bg1"/>
                </a:solidFill>
              </a:defRPr>
            </a:lvl1pPr>
            <a:lvl2pPr>
              <a:defRPr sz="3997"/>
            </a:lvl2pPr>
            <a:lvl3pPr>
              <a:defRPr sz="3997"/>
            </a:lvl3pPr>
            <a:lvl4pPr>
              <a:defRPr sz="3997"/>
            </a:lvl4pPr>
            <a:lvl5pPr>
              <a:defRPr sz="3997"/>
            </a:lvl5pPr>
          </a:lstStyle>
          <a:p>
            <a:pPr lvl="0"/>
            <a:r>
              <a:rPr lang="en-US" dirty="0"/>
              <a:t>Click to edit Master text styles</a:t>
            </a:r>
          </a:p>
        </p:txBody>
      </p:sp>
      <p:sp>
        <p:nvSpPr>
          <p:cNvPr id="8" name="Content Placeholder 2">
            <a:extLst>
              <a:ext uri="{FF2B5EF4-FFF2-40B4-BE49-F238E27FC236}">
                <a16:creationId xmlns:a16="http://schemas.microsoft.com/office/drawing/2014/main" id="{C66E8F1E-A590-4CBA-AE08-17B62388F8C9}"/>
              </a:ext>
            </a:extLst>
          </p:cNvPr>
          <p:cNvSpPr>
            <a:spLocks noGrp="1"/>
          </p:cNvSpPr>
          <p:nvPr>
            <p:ph idx="11"/>
          </p:nvPr>
        </p:nvSpPr>
        <p:spPr>
          <a:xfrm>
            <a:off x="7504" y="91437"/>
            <a:ext cx="6107544" cy="287965"/>
          </a:xfrm>
          <a:prstGeom prst="rect">
            <a:avLst/>
          </a:prstGeom>
        </p:spPr>
        <p:txBody>
          <a:bodyPr anchor="ctr"/>
          <a:lstStyle>
            <a:lvl1pPr marL="0" indent="0" algn="ctr">
              <a:buNone/>
              <a:defRPr sz="1400">
                <a:solidFill>
                  <a:schemeClr val="bg1"/>
                </a:solidFill>
              </a:defRPr>
            </a:lvl1pPr>
            <a:lvl2pPr>
              <a:defRPr sz="3997"/>
            </a:lvl2pPr>
            <a:lvl3pPr>
              <a:defRPr sz="3997"/>
            </a:lvl3pPr>
            <a:lvl4pPr>
              <a:defRPr sz="3997"/>
            </a:lvl4pPr>
            <a:lvl5pPr>
              <a:defRPr sz="3997"/>
            </a:lvl5pPr>
          </a:lstStyle>
          <a:p>
            <a:pPr lvl="0"/>
            <a:r>
              <a:rPr lang="en-US" dirty="0"/>
              <a:t>Click to edit Master text styles</a:t>
            </a:r>
          </a:p>
        </p:txBody>
      </p:sp>
      <p:cxnSp>
        <p:nvCxnSpPr>
          <p:cNvPr id="9" name="Straight Connector 8">
            <a:extLst>
              <a:ext uri="{FF2B5EF4-FFF2-40B4-BE49-F238E27FC236}">
                <a16:creationId xmlns:a16="http://schemas.microsoft.com/office/drawing/2014/main" id="{B664C3DF-944C-46D5-A118-17131685FE1B}"/>
              </a:ext>
            </a:extLst>
          </p:cNvPr>
          <p:cNvCxnSpPr>
            <a:cxnSpLocks/>
          </p:cNvCxnSpPr>
          <p:nvPr userDrawn="1"/>
        </p:nvCxnSpPr>
        <p:spPr>
          <a:xfrm>
            <a:off x="6815895" y="4757577"/>
            <a:ext cx="4721577" cy="0"/>
          </a:xfrm>
          <a:prstGeom prst="line">
            <a:avLst/>
          </a:prstGeom>
          <a:ln w="6350">
            <a:solidFill>
              <a:srgbClr val="8B8A8D"/>
            </a:solidFill>
          </a:ln>
        </p:spPr>
        <p:style>
          <a:lnRef idx="1">
            <a:schemeClr val="accent1"/>
          </a:lnRef>
          <a:fillRef idx="0">
            <a:schemeClr val="accent1"/>
          </a:fillRef>
          <a:effectRef idx="0">
            <a:schemeClr val="accent1"/>
          </a:effectRef>
          <a:fontRef idx="minor">
            <a:schemeClr val="tx1"/>
          </a:fontRef>
        </p:style>
      </p:cxnSp>
      <p:cxnSp>
        <p:nvCxnSpPr>
          <p:cNvPr id="10" name="Straight Connector 9">
            <a:extLst>
              <a:ext uri="{FF2B5EF4-FFF2-40B4-BE49-F238E27FC236}">
                <a16:creationId xmlns:a16="http://schemas.microsoft.com/office/drawing/2014/main" id="{5B6FD7A9-D54C-4012-A03C-EFE0932E881A}"/>
              </a:ext>
            </a:extLst>
          </p:cNvPr>
          <p:cNvCxnSpPr>
            <a:cxnSpLocks/>
          </p:cNvCxnSpPr>
          <p:nvPr userDrawn="1"/>
        </p:nvCxnSpPr>
        <p:spPr>
          <a:xfrm>
            <a:off x="6815895" y="2956191"/>
            <a:ext cx="4721577" cy="0"/>
          </a:xfrm>
          <a:prstGeom prst="line">
            <a:avLst/>
          </a:prstGeom>
          <a:ln w="6350">
            <a:solidFill>
              <a:srgbClr val="8B8A8D"/>
            </a:solidFill>
          </a:ln>
        </p:spPr>
        <p:style>
          <a:lnRef idx="1">
            <a:schemeClr val="accent1"/>
          </a:lnRef>
          <a:fillRef idx="0">
            <a:schemeClr val="accent1"/>
          </a:fillRef>
          <a:effectRef idx="0">
            <a:schemeClr val="accent1"/>
          </a:effectRef>
          <a:fontRef idx="minor">
            <a:schemeClr val="tx1"/>
          </a:fontRef>
        </p:style>
      </p:cxnSp>
      <p:sp>
        <p:nvSpPr>
          <p:cNvPr id="11" name="Content Placeholder 3">
            <a:extLst>
              <a:ext uri="{FF2B5EF4-FFF2-40B4-BE49-F238E27FC236}">
                <a16:creationId xmlns:a16="http://schemas.microsoft.com/office/drawing/2014/main" id="{B877D95B-BF4B-44E6-9869-DA334FD820EA}"/>
              </a:ext>
            </a:extLst>
          </p:cNvPr>
          <p:cNvSpPr>
            <a:spLocks noGrp="1"/>
          </p:cNvSpPr>
          <p:nvPr>
            <p:ph sz="half" idx="2"/>
          </p:nvPr>
        </p:nvSpPr>
        <p:spPr>
          <a:xfrm>
            <a:off x="6815892" y="4904738"/>
            <a:ext cx="4679301" cy="1307444"/>
          </a:xfrm>
          <a:prstGeom prst="rect">
            <a:avLst/>
          </a:prstGeom>
        </p:spPr>
        <p:txBody>
          <a:bodyPr>
            <a:noAutofit/>
          </a:bodyPr>
          <a:lstStyle>
            <a:lvl1pPr marL="0" indent="0">
              <a:buNone/>
              <a:defRPr sz="1050"/>
            </a:lvl1pPr>
            <a:lvl2pPr marL="256968" indent="0">
              <a:buNone/>
              <a:defRPr sz="1200"/>
            </a:lvl2pPr>
            <a:lvl3pPr marL="513936" indent="0">
              <a:buNone/>
              <a:defRPr sz="1200"/>
            </a:lvl3pPr>
            <a:lvl4pPr marL="770906" indent="0">
              <a:buNone/>
              <a:defRPr sz="1200"/>
            </a:lvl4pPr>
            <a:lvl5pPr marL="1027874" indent="0">
              <a:buNone/>
              <a:defRPr sz="1200"/>
            </a:lvl5pPr>
            <a:lvl6pPr>
              <a:defRPr sz="2098"/>
            </a:lvl6pPr>
            <a:lvl7pPr>
              <a:defRPr sz="2098"/>
            </a:lvl7pPr>
            <a:lvl8pPr>
              <a:defRPr sz="2098"/>
            </a:lvl8pPr>
            <a:lvl9pPr>
              <a:defRPr sz="2098"/>
            </a:lvl9pPr>
          </a:lstStyle>
          <a:p>
            <a:pPr lvl="0"/>
            <a:r>
              <a:rPr lang="en-US" dirty="0"/>
              <a:t>Click to edit Master text styles</a:t>
            </a:r>
          </a:p>
        </p:txBody>
      </p:sp>
      <p:sp>
        <p:nvSpPr>
          <p:cNvPr id="12" name="Content Placeholder 3">
            <a:extLst>
              <a:ext uri="{FF2B5EF4-FFF2-40B4-BE49-F238E27FC236}">
                <a16:creationId xmlns:a16="http://schemas.microsoft.com/office/drawing/2014/main" id="{55B1DB72-256E-4AE3-966A-E6FD8A9BB400}"/>
              </a:ext>
            </a:extLst>
          </p:cNvPr>
          <p:cNvSpPr>
            <a:spLocks noGrp="1"/>
          </p:cNvSpPr>
          <p:nvPr>
            <p:ph sz="half" idx="12"/>
          </p:nvPr>
        </p:nvSpPr>
        <p:spPr>
          <a:xfrm>
            <a:off x="6815892" y="3098120"/>
            <a:ext cx="4679301" cy="1307444"/>
          </a:xfrm>
          <a:prstGeom prst="rect">
            <a:avLst/>
          </a:prstGeom>
        </p:spPr>
        <p:txBody>
          <a:bodyPr>
            <a:noAutofit/>
          </a:bodyPr>
          <a:lstStyle>
            <a:lvl1pPr marL="0" indent="0">
              <a:buNone/>
              <a:defRPr sz="1050"/>
            </a:lvl1pPr>
            <a:lvl2pPr marL="256968" indent="0">
              <a:buNone/>
              <a:defRPr sz="1200"/>
            </a:lvl2pPr>
            <a:lvl3pPr marL="513936" indent="0">
              <a:buNone/>
              <a:defRPr sz="1200"/>
            </a:lvl3pPr>
            <a:lvl4pPr marL="770906" indent="0">
              <a:buNone/>
              <a:defRPr sz="1200"/>
            </a:lvl4pPr>
            <a:lvl5pPr marL="1027874" indent="0">
              <a:buNone/>
              <a:defRPr sz="1200"/>
            </a:lvl5pPr>
            <a:lvl6pPr>
              <a:defRPr sz="2098"/>
            </a:lvl6pPr>
            <a:lvl7pPr>
              <a:defRPr sz="2098"/>
            </a:lvl7pPr>
            <a:lvl8pPr>
              <a:defRPr sz="2098"/>
            </a:lvl8pPr>
            <a:lvl9pPr>
              <a:defRPr sz="2098"/>
            </a:lvl9pPr>
          </a:lstStyle>
          <a:p>
            <a:pPr lvl="0"/>
            <a:r>
              <a:rPr lang="en-US" dirty="0"/>
              <a:t>Click to edit Master text styles</a:t>
            </a:r>
          </a:p>
        </p:txBody>
      </p:sp>
      <p:sp>
        <p:nvSpPr>
          <p:cNvPr id="13" name="Content Placeholder 3">
            <a:extLst>
              <a:ext uri="{FF2B5EF4-FFF2-40B4-BE49-F238E27FC236}">
                <a16:creationId xmlns:a16="http://schemas.microsoft.com/office/drawing/2014/main" id="{FE21481F-D816-4822-89F7-016090041445}"/>
              </a:ext>
            </a:extLst>
          </p:cNvPr>
          <p:cNvSpPr>
            <a:spLocks noGrp="1"/>
          </p:cNvSpPr>
          <p:nvPr>
            <p:ph sz="half" idx="13"/>
          </p:nvPr>
        </p:nvSpPr>
        <p:spPr>
          <a:xfrm>
            <a:off x="6815892" y="1097133"/>
            <a:ext cx="4679301" cy="1511812"/>
          </a:xfrm>
          <a:prstGeom prst="rect">
            <a:avLst/>
          </a:prstGeom>
        </p:spPr>
        <p:txBody>
          <a:bodyPr>
            <a:noAutofit/>
          </a:bodyPr>
          <a:lstStyle>
            <a:lvl1pPr marL="0" indent="0">
              <a:buNone/>
              <a:defRPr sz="1050"/>
            </a:lvl1pPr>
            <a:lvl2pPr marL="256968" indent="0">
              <a:buNone/>
              <a:defRPr sz="1050"/>
            </a:lvl2pPr>
            <a:lvl3pPr marL="513936" indent="0">
              <a:buNone/>
              <a:defRPr sz="1050"/>
            </a:lvl3pPr>
            <a:lvl4pPr marL="770906" indent="0">
              <a:buNone/>
              <a:defRPr sz="1050"/>
            </a:lvl4pPr>
            <a:lvl5pPr marL="1027874" indent="0">
              <a:buNone/>
              <a:defRPr sz="1050"/>
            </a:lvl5pPr>
            <a:lvl6pPr>
              <a:defRPr sz="2098"/>
            </a:lvl6pPr>
            <a:lvl7pPr>
              <a:defRPr sz="2098"/>
            </a:lvl7pPr>
            <a:lvl8pPr>
              <a:defRPr sz="2098"/>
            </a:lvl8pPr>
            <a:lvl9pPr>
              <a:defRPr sz="2098"/>
            </a:lvl9pPr>
          </a:lstStyle>
          <a:p>
            <a:pPr lvl="0"/>
            <a:r>
              <a:rPr lang="en-US" dirty="0"/>
              <a:t>Click to edit Master text styles</a:t>
            </a:r>
          </a:p>
        </p:txBody>
      </p:sp>
      <p:sp>
        <p:nvSpPr>
          <p:cNvPr id="14" name="Content Placeholder 3">
            <a:extLst>
              <a:ext uri="{FF2B5EF4-FFF2-40B4-BE49-F238E27FC236}">
                <a16:creationId xmlns:a16="http://schemas.microsoft.com/office/drawing/2014/main" id="{CDBFD795-5077-4154-8217-EB1CB1186385}"/>
              </a:ext>
            </a:extLst>
          </p:cNvPr>
          <p:cNvSpPr>
            <a:spLocks noGrp="1"/>
          </p:cNvSpPr>
          <p:nvPr>
            <p:ph sz="half" idx="14"/>
          </p:nvPr>
        </p:nvSpPr>
        <p:spPr>
          <a:xfrm>
            <a:off x="6815892" y="549349"/>
            <a:ext cx="4679301" cy="448883"/>
          </a:xfrm>
          <a:prstGeom prst="rect">
            <a:avLst/>
          </a:prstGeom>
        </p:spPr>
        <p:txBody>
          <a:bodyPr anchor="ctr">
            <a:noAutofit/>
          </a:bodyPr>
          <a:lstStyle>
            <a:lvl1pPr marL="0" indent="0" algn="ctr">
              <a:buNone/>
              <a:defRPr sz="1600" b="1"/>
            </a:lvl1pPr>
            <a:lvl2pPr marL="256968" indent="0">
              <a:buNone/>
              <a:defRPr sz="1600" b="1"/>
            </a:lvl2pPr>
            <a:lvl3pPr marL="513936" indent="0">
              <a:buNone/>
              <a:defRPr sz="1600" b="1"/>
            </a:lvl3pPr>
            <a:lvl4pPr marL="770906" indent="0">
              <a:buNone/>
              <a:defRPr sz="1600" b="1"/>
            </a:lvl4pPr>
            <a:lvl5pPr marL="1027874" indent="0">
              <a:buNone/>
              <a:defRPr sz="1600" b="1"/>
            </a:lvl5pPr>
            <a:lvl6pPr>
              <a:defRPr sz="2098"/>
            </a:lvl6pPr>
            <a:lvl7pPr>
              <a:defRPr sz="2098"/>
            </a:lvl7pPr>
            <a:lvl8pPr>
              <a:defRPr sz="2098"/>
            </a:lvl8pPr>
            <a:lvl9pPr>
              <a:defRPr sz="2098"/>
            </a:lvl9pPr>
          </a:lstStyle>
          <a:p>
            <a:pPr lvl="0"/>
            <a:r>
              <a:rPr lang="en-US" dirty="0"/>
              <a:t>Click to edit Master text styles</a:t>
            </a:r>
          </a:p>
        </p:txBody>
      </p:sp>
      <p:sp>
        <p:nvSpPr>
          <p:cNvPr id="15" name="Content Placeholder 3">
            <a:extLst>
              <a:ext uri="{FF2B5EF4-FFF2-40B4-BE49-F238E27FC236}">
                <a16:creationId xmlns:a16="http://schemas.microsoft.com/office/drawing/2014/main" id="{5E94D333-921F-49DB-A91E-F0518743DC4D}"/>
              </a:ext>
            </a:extLst>
          </p:cNvPr>
          <p:cNvSpPr>
            <a:spLocks noGrp="1"/>
          </p:cNvSpPr>
          <p:nvPr>
            <p:ph sz="half" idx="15"/>
          </p:nvPr>
        </p:nvSpPr>
        <p:spPr>
          <a:xfrm>
            <a:off x="6828325" y="2623372"/>
            <a:ext cx="4679301" cy="448883"/>
          </a:xfrm>
          <a:prstGeom prst="rect">
            <a:avLst/>
          </a:prstGeom>
        </p:spPr>
        <p:txBody>
          <a:bodyPr anchor="ctr">
            <a:noAutofit/>
          </a:bodyPr>
          <a:lstStyle>
            <a:lvl1pPr marL="0" indent="0" algn="ctr">
              <a:buNone/>
              <a:defRPr sz="1400" b="1"/>
            </a:lvl1pPr>
            <a:lvl2pPr marL="256968" indent="0">
              <a:buNone/>
              <a:defRPr sz="1600" b="1"/>
            </a:lvl2pPr>
            <a:lvl3pPr marL="513936" indent="0">
              <a:buNone/>
              <a:defRPr sz="1600" b="1"/>
            </a:lvl3pPr>
            <a:lvl4pPr marL="770906" indent="0">
              <a:buNone/>
              <a:defRPr sz="1600" b="1"/>
            </a:lvl4pPr>
            <a:lvl5pPr marL="1027874" indent="0">
              <a:buNone/>
              <a:defRPr sz="1600" b="1"/>
            </a:lvl5pPr>
            <a:lvl6pPr>
              <a:defRPr sz="2098"/>
            </a:lvl6pPr>
            <a:lvl7pPr>
              <a:defRPr sz="2098"/>
            </a:lvl7pPr>
            <a:lvl8pPr>
              <a:defRPr sz="2098"/>
            </a:lvl8pPr>
            <a:lvl9pPr>
              <a:defRPr sz="2098"/>
            </a:lvl9pPr>
          </a:lstStyle>
          <a:p>
            <a:pPr lvl="0"/>
            <a:r>
              <a:rPr lang="en-US" dirty="0"/>
              <a:t>Click to edit Master text styles</a:t>
            </a:r>
          </a:p>
        </p:txBody>
      </p:sp>
      <p:sp>
        <p:nvSpPr>
          <p:cNvPr id="16" name="Content Placeholder 3">
            <a:extLst>
              <a:ext uri="{FF2B5EF4-FFF2-40B4-BE49-F238E27FC236}">
                <a16:creationId xmlns:a16="http://schemas.microsoft.com/office/drawing/2014/main" id="{08576189-B30B-4DDE-AE30-DF6A3A842BF3}"/>
              </a:ext>
            </a:extLst>
          </p:cNvPr>
          <p:cNvSpPr>
            <a:spLocks noGrp="1"/>
          </p:cNvSpPr>
          <p:nvPr>
            <p:ph sz="half" idx="16"/>
          </p:nvPr>
        </p:nvSpPr>
        <p:spPr>
          <a:xfrm>
            <a:off x="6822101" y="4426878"/>
            <a:ext cx="4679301" cy="448883"/>
          </a:xfrm>
          <a:prstGeom prst="rect">
            <a:avLst/>
          </a:prstGeom>
        </p:spPr>
        <p:txBody>
          <a:bodyPr anchor="ctr">
            <a:noAutofit/>
          </a:bodyPr>
          <a:lstStyle>
            <a:lvl1pPr marL="0" indent="0" algn="ctr">
              <a:buNone/>
              <a:defRPr sz="1400" b="1"/>
            </a:lvl1pPr>
            <a:lvl2pPr marL="256968" indent="0">
              <a:buNone/>
              <a:defRPr sz="1600" b="1"/>
            </a:lvl2pPr>
            <a:lvl3pPr marL="513936" indent="0">
              <a:buNone/>
              <a:defRPr sz="1600" b="1"/>
            </a:lvl3pPr>
            <a:lvl4pPr marL="770906" indent="0">
              <a:buNone/>
              <a:defRPr sz="1600" b="1"/>
            </a:lvl4pPr>
            <a:lvl5pPr marL="1027874" indent="0">
              <a:buNone/>
              <a:defRPr sz="1600" b="1"/>
            </a:lvl5pPr>
            <a:lvl6pPr>
              <a:defRPr sz="2098"/>
            </a:lvl6pPr>
            <a:lvl7pPr>
              <a:defRPr sz="2098"/>
            </a:lvl7pPr>
            <a:lvl8pPr>
              <a:defRPr sz="2098"/>
            </a:lvl8pPr>
            <a:lvl9pPr>
              <a:defRPr sz="2098"/>
            </a:lvl9pPr>
          </a:lstStyle>
          <a:p>
            <a:pPr lvl="0"/>
            <a:r>
              <a:rPr lang="en-US" dirty="0"/>
              <a:t>Click to edit Master text styles</a:t>
            </a:r>
          </a:p>
        </p:txBody>
      </p:sp>
      <p:cxnSp>
        <p:nvCxnSpPr>
          <p:cNvPr id="18" name="Straight Connector 17">
            <a:extLst>
              <a:ext uri="{FF2B5EF4-FFF2-40B4-BE49-F238E27FC236}">
                <a16:creationId xmlns:a16="http://schemas.microsoft.com/office/drawing/2014/main" id="{A04FBDC3-9C71-44BB-A7C5-3AEF100FF99D}"/>
              </a:ext>
            </a:extLst>
          </p:cNvPr>
          <p:cNvCxnSpPr>
            <a:cxnSpLocks/>
          </p:cNvCxnSpPr>
          <p:nvPr userDrawn="1"/>
        </p:nvCxnSpPr>
        <p:spPr>
          <a:xfrm>
            <a:off x="6815895" y="6313359"/>
            <a:ext cx="4721577" cy="0"/>
          </a:xfrm>
          <a:prstGeom prst="line">
            <a:avLst/>
          </a:prstGeom>
          <a:ln w="6350">
            <a:solidFill>
              <a:srgbClr val="8B8A8D"/>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587533512"/>
      </p:ext>
    </p:extLst>
  </p:cSld>
  <p:clrMapOvr>
    <a:masterClrMapping/>
  </p:clrMapOvr>
  <p:hf hdr="0" ftr="0" dt="0"/>
</p:sldLayout>
</file>

<file path=ppt/slideLayouts/slideLayout459.xml><?xml version="1.0" encoding="utf-8"?>
<p:sldLayout xmlns:a="http://schemas.openxmlformats.org/drawingml/2006/main" xmlns:r="http://schemas.openxmlformats.org/officeDocument/2006/relationships" xmlns:p="http://schemas.openxmlformats.org/presentationml/2006/main" preserve="1" userDrawn="1">
  <p:cSld name="3_Title and Content">
    <p:spTree>
      <p:nvGrpSpPr>
        <p:cNvPr id="1" name=""/>
        <p:cNvGrpSpPr/>
        <p:nvPr/>
      </p:nvGrpSpPr>
      <p:grpSpPr>
        <a:xfrm>
          <a:off x="0" y="0"/>
          <a:ext cx="0" cy="0"/>
          <a:chOff x="0" y="0"/>
          <a:chExt cx="0" cy="0"/>
        </a:xfrm>
      </p:grpSpPr>
      <p:cxnSp>
        <p:nvCxnSpPr>
          <p:cNvPr id="21" name="Straight Connector 20">
            <a:extLst>
              <a:ext uri="{FF2B5EF4-FFF2-40B4-BE49-F238E27FC236}">
                <a16:creationId xmlns:a16="http://schemas.microsoft.com/office/drawing/2014/main" id="{62AE546F-DEF8-40D9-A0D8-A42D0050A51C}"/>
              </a:ext>
            </a:extLst>
          </p:cNvPr>
          <p:cNvCxnSpPr>
            <a:cxnSpLocks/>
          </p:cNvCxnSpPr>
          <p:nvPr userDrawn="1"/>
        </p:nvCxnSpPr>
        <p:spPr>
          <a:xfrm>
            <a:off x="6815895" y="6313359"/>
            <a:ext cx="4721577" cy="0"/>
          </a:xfrm>
          <a:prstGeom prst="line">
            <a:avLst/>
          </a:prstGeom>
          <a:ln w="6350">
            <a:solidFill>
              <a:srgbClr val="8B8A8D"/>
            </a:solidFill>
          </a:ln>
        </p:spPr>
        <p:style>
          <a:lnRef idx="1">
            <a:schemeClr val="accent1"/>
          </a:lnRef>
          <a:fillRef idx="0">
            <a:schemeClr val="accent1"/>
          </a:fillRef>
          <a:effectRef idx="0">
            <a:schemeClr val="accent1"/>
          </a:effectRef>
          <a:fontRef idx="minor">
            <a:schemeClr val="tx1"/>
          </a:fontRef>
        </p:style>
      </p:cxnSp>
      <p:sp>
        <p:nvSpPr>
          <p:cNvPr id="22" name="TextBox 21">
            <a:extLst>
              <a:ext uri="{FF2B5EF4-FFF2-40B4-BE49-F238E27FC236}">
                <a16:creationId xmlns:a16="http://schemas.microsoft.com/office/drawing/2014/main" id="{36DE15EB-3DF5-45EB-9F59-6F16083AE962}"/>
              </a:ext>
            </a:extLst>
          </p:cNvPr>
          <p:cNvSpPr txBox="1"/>
          <p:nvPr userDrawn="1"/>
        </p:nvSpPr>
        <p:spPr>
          <a:xfrm>
            <a:off x="0" y="1"/>
            <a:ext cx="6096000" cy="6858000"/>
          </a:xfrm>
          <a:prstGeom prst="rect">
            <a:avLst/>
          </a:prstGeom>
          <a:solidFill>
            <a:srgbClr val="00005E"/>
          </a:solidFill>
        </p:spPr>
        <p:txBody>
          <a:bodyPr vert="horz" wrap="square" lIns="0" tIns="0" rIns="0" bIns="0" rtlCol="0">
            <a:noAutofit/>
          </a:bodyPr>
          <a:lstStyle/>
          <a:p>
            <a:pPr marL="0" indent="0" fontAlgn="auto">
              <a:spcAft>
                <a:spcPts val="0"/>
              </a:spcAft>
              <a:buNone/>
            </a:pPr>
            <a:endParaRPr lang="en-US" sz="900" b="1" dirty="0">
              <a:solidFill>
                <a:srgbClr val="8B8A8D"/>
              </a:solidFill>
            </a:endParaRPr>
          </a:p>
        </p:txBody>
      </p:sp>
      <p:sp>
        <p:nvSpPr>
          <p:cNvPr id="6" name="Title 1">
            <a:extLst>
              <a:ext uri="{FF2B5EF4-FFF2-40B4-BE49-F238E27FC236}">
                <a16:creationId xmlns:a16="http://schemas.microsoft.com/office/drawing/2014/main" id="{9ABD2CCD-BDA3-47FD-AC3B-ABD59DBCFDDC}"/>
              </a:ext>
            </a:extLst>
          </p:cNvPr>
          <p:cNvSpPr txBox="1">
            <a:spLocks/>
          </p:cNvSpPr>
          <p:nvPr userDrawn="1"/>
        </p:nvSpPr>
        <p:spPr>
          <a:xfrm>
            <a:off x="6769977" y="554593"/>
            <a:ext cx="4677566" cy="1217815"/>
          </a:xfrm>
          <a:prstGeom prst="rect">
            <a:avLst/>
          </a:prstGeom>
        </p:spPr>
        <p:txBody>
          <a:bodyPr vert="horz" lIns="0" tIns="0" rIns="0" bIns="0" rtlCol="0" anchor="t" anchorCtr="0">
            <a:noAutofit/>
          </a:bodyPr>
          <a:lstStyle>
            <a:lvl1pPr algn="l" defTabSz="1088776" rtl="0" eaLnBrk="1" latinLnBrk="0" hangingPunct="1">
              <a:spcBef>
                <a:spcPct val="0"/>
              </a:spcBef>
              <a:buNone/>
              <a:defRPr sz="2000" b="1" kern="1200">
                <a:solidFill>
                  <a:schemeClr val="accent1"/>
                </a:solidFill>
                <a:latin typeface="+mj-lt"/>
                <a:ea typeface="+mj-ea"/>
                <a:cs typeface="+mj-cs"/>
              </a:defRPr>
            </a:lvl1pPr>
          </a:lstStyle>
          <a:p>
            <a:pPr algn="ctr">
              <a:buClr>
                <a:prstClr val="black"/>
              </a:buClr>
              <a:defRPr/>
            </a:pPr>
            <a:r>
              <a:rPr lang="en-US" sz="1600" dirty="0" err="1">
                <a:solidFill>
                  <a:srgbClr val="00005E"/>
                </a:solidFill>
              </a:rPr>
              <a:t>Overskrift</a:t>
            </a:r>
            <a:endParaRPr lang="en-US" sz="1600" dirty="0">
              <a:solidFill>
                <a:srgbClr val="00005E"/>
              </a:solidFill>
            </a:endParaRPr>
          </a:p>
        </p:txBody>
      </p:sp>
      <p:sp>
        <p:nvSpPr>
          <p:cNvPr id="7" name="Rectangle 6">
            <a:extLst>
              <a:ext uri="{FF2B5EF4-FFF2-40B4-BE49-F238E27FC236}">
                <a16:creationId xmlns:a16="http://schemas.microsoft.com/office/drawing/2014/main" id="{1EEC727B-C0B4-49D5-B160-386471F68380}"/>
              </a:ext>
            </a:extLst>
          </p:cNvPr>
          <p:cNvSpPr/>
          <p:nvPr userDrawn="1"/>
        </p:nvSpPr>
        <p:spPr>
          <a:xfrm>
            <a:off x="6759551" y="1268469"/>
            <a:ext cx="4687993" cy="253857"/>
          </a:xfrm>
          <a:prstGeom prst="rect">
            <a:avLst/>
          </a:prstGeom>
        </p:spPr>
        <p:txBody>
          <a:bodyPr wrap="square">
            <a:spAutoFit/>
          </a:bodyPr>
          <a:lstStyle/>
          <a:p>
            <a:pPr fontAlgn="auto">
              <a:spcAft>
                <a:spcPts val="0"/>
              </a:spcAft>
              <a:buClrTx/>
              <a:defRPr/>
            </a:pPr>
            <a:r>
              <a:rPr lang="en-US" sz="1050" b="0" noProof="1">
                <a:solidFill>
                  <a:prstClr val="black"/>
                </a:solidFill>
              </a:rPr>
              <a:t>Indsæt tekst</a:t>
            </a:r>
            <a:endParaRPr lang="en-US" sz="1050" b="0" dirty="0">
              <a:solidFill>
                <a:prstClr val="black"/>
              </a:solidFill>
            </a:endParaRPr>
          </a:p>
        </p:txBody>
      </p:sp>
      <p:graphicFrame>
        <p:nvGraphicFramePr>
          <p:cNvPr id="8" name="Table 7">
            <a:extLst>
              <a:ext uri="{FF2B5EF4-FFF2-40B4-BE49-F238E27FC236}">
                <a16:creationId xmlns:a16="http://schemas.microsoft.com/office/drawing/2014/main" id="{E8D6669A-52B4-4EF0-B6F7-D9DDD63C1EA4}"/>
              </a:ext>
            </a:extLst>
          </p:cNvPr>
          <p:cNvGraphicFramePr>
            <a:graphicFrameLocks noGrp="1"/>
          </p:cNvGraphicFramePr>
          <p:nvPr userDrawn="1"/>
        </p:nvGraphicFramePr>
        <p:xfrm>
          <a:off x="3627015" y="4447450"/>
          <a:ext cx="2253018" cy="2165628"/>
        </p:xfrm>
        <a:graphic>
          <a:graphicData uri="http://schemas.openxmlformats.org/drawingml/2006/table">
            <a:tbl>
              <a:tblPr firstRow="1" bandRow="1">
                <a:tableStyleId>{5C22544A-7EE6-4342-B048-85BDC9FD1C3A}</a:tableStyleId>
              </a:tblPr>
              <a:tblGrid>
                <a:gridCol w="1101190">
                  <a:extLst>
                    <a:ext uri="{9D8B030D-6E8A-4147-A177-3AD203B41FA5}">
                      <a16:colId xmlns:a16="http://schemas.microsoft.com/office/drawing/2014/main" val="20000"/>
                    </a:ext>
                  </a:extLst>
                </a:gridCol>
                <a:gridCol w="1151828">
                  <a:extLst>
                    <a:ext uri="{9D8B030D-6E8A-4147-A177-3AD203B41FA5}">
                      <a16:colId xmlns:a16="http://schemas.microsoft.com/office/drawing/2014/main" val="20001"/>
                    </a:ext>
                  </a:extLst>
                </a:gridCol>
              </a:tblGrid>
              <a:tr h="180469">
                <a:tc gridSpan="2">
                  <a:txBody>
                    <a:bodyPr/>
                    <a:lstStyle/>
                    <a:p>
                      <a:pPr marL="0" algn="l" defTabSz="914217" rtl="0" eaLnBrk="1" latinLnBrk="0" hangingPunct="1">
                        <a:lnSpc>
                          <a:spcPct val="120000"/>
                        </a:lnSpc>
                        <a:spcBef>
                          <a:spcPct val="85000"/>
                        </a:spcBef>
                        <a:buClr>
                          <a:srgbClr val="1E2866"/>
                        </a:buClr>
                      </a:pPr>
                      <a:r>
                        <a:rPr lang="en-US" sz="1000" b="1" kern="1200" dirty="0">
                          <a:solidFill>
                            <a:schemeClr val="bg1"/>
                          </a:solidFill>
                          <a:latin typeface="+mn-lt"/>
                          <a:ea typeface="+mn-ea"/>
                          <a:cs typeface="+mn-cs"/>
                        </a:rPr>
                        <a:t>KLASSER</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marL="0" algn="l" defTabSz="914217" rtl="0" eaLnBrk="1" latinLnBrk="0" hangingPunct="1">
                        <a:lnSpc>
                          <a:spcPct val="120000"/>
                        </a:lnSpc>
                        <a:spcBef>
                          <a:spcPct val="85000"/>
                        </a:spcBef>
                        <a:buClr>
                          <a:srgbClr val="1E2866"/>
                        </a:buClr>
                      </a:pPr>
                      <a:endParaRPr lang="da-DK" sz="900" b="0" kern="1200" dirty="0">
                        <a:solidFill>
                          <a:schemeClr val="bg1"/>
                        </a:solidFill>
                        <a:latin typeface="+mn-lt"/>
                        <a:ea typeface="+mn-ea"/>
                        <a:cs typeface="+mn-cs"/>
                      </a:endParaRPr>
                    </a:p>
                  </a:txBody>
                  <a:tcPr marL="0" marR="0" marT="0" marB="0">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180469">
                <a:tc>
                  <a:txBody>
                    <a:bodyPr/>
                    <a:lstStyle/>
                    <a:p>
                      <a:pPr marL="0" algn="l" defTabSz="914217" rtl="0" eaLnBrk="1" latinLnBrk="0" hangingPunct="1">
                        <a:lnSpc>
                          <a:spcPct val="120000"/>
                        </a:lnSpc>
                        <a:spcBef>
                          <a:spcPct val="85000"/>
                        </a:spcBef>
                        <a:buClr>
                          <a:srgbClr val="1E2866"/>
                        </a:buClr>
                      </a:pPr>
                      <a:r>
                        <a:rPr lang="en-US" sz="900" b="0" kern="1200" dirty="0">
                          <a:solidFill>
                            <a:schemeClr val="bg1"/>
                          </a:solidFill>
                          <a:latin typeface="+mn-lt"/>
                          <a:ea typeface="+mn-ea"/>
                          <a:cs typeface="+mn-cs"/>
                        </a:rPr>
                        <a:t>Investment Grade</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l" defTabSz="914217" rtl="0" eaLnBrk="1" latinLnBrk="0" hangingPunct="1">
                        <a:lnSpc>
                          <a:spcPct val="120000"/>
                        </a:lnSpc>
                        <a:spcBef>
                          <a:spcPct val="85000"/>
                        </a:spcBef>
                        <a:buClr>
                          <a:srgbClr val="1E2866"/>
                        </a:buClr>
                      </a:pPr>
                      <a:r>
                        <a:rPr lang="en-US" sz="900" b="0" kern="1200" dirty="0">
                          <a:solidFill>
                            <a:schemeClr val="bg1"/>
                          </a:solidFill>
                          <a:latin typeface="+mn-lt"/>
                          <a:ea typeface="+mn-ea"/>
                          <a:cs typeface="+mn-cs"/>
                        </a:rPr>
                        <a:t>Neutral</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180469">
                <a:tc>
                  <a:txBody>
                    <a:bodyPr/>
                    <a:lstStyle/>
                    <a:p>
                      <a:pPr marL="0" algn="l" defTabSz="914217" rtl="0" eaLnBrk="1" latinLnBrk="0" hangingPunct="1">
                        <a:lnSpc>
                          <a:spcPct val="120000"/>
                        </a:lnSpc>
                        <a:spcBef>
                          <a:spcPct val="85000"/>
                        </a:spcBef>
                        <a:buClr>
                          <a:srgbClr val="1E2866"/>
                        </a:buClr>
                      </a:pPr>
                      <a:r>
                        <a:rPr lang="en-US" sz="900" b="0" kern="1200" dirty="0">
                          <a:solidFill>
                            <a:schemeClr val="bg1"/>
                          </a:solidFill>
                          <a:latin typeface="+mn-lt"/>
                          <a:ea typeface="+mn-ea"/>
                          <a:cs typeface="+mn-cs"/>
                        </a:rPr>
                        <a:t>Speculative Grade</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l" defTabSz="914217" rtl="0" eaLnBrk="1" latinLnBrk="0" hangingPunct="1">
                        <a:lnSpc>
                          <a:spcPct val="120000"/>
                        </a:lnSpc>
                        <a:spcBef>
                          <a:spcPct val="85000"/>
                        </a:spcBef>
                        <a:buClr>
                          <a:srgbClr val="1E2866"/>
                        </a:buClr>
                      </a:pPr>
                      <a:r>
                        <a:rPr lang="en-US" sz="900" b="0" kern="1200" dirty="0">
                          <a:solidFill>
                            <a:schemeClr val="bg1"/>
                          </a:solidFill>
                          <a:latin typeface="+mn-lt"/>
                          <a:ea typeface="+mn-ea"/>
                          <a:cs typeface="+mn-cs"/>
                        </a:rPr>
                        <a:t>Neutral</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r h="180469">
                <a:tc>
                  <a:txBody>
                    <a:bodyPr/>
                    <a:lstStyle/>
                    <a:p>
                      <a:pPr marL="0" algn="l" defTabSz="914217" rtl="0" eaLnBrk="1" latinLnBrk="0" hangingPunct="1">
                        <a:lnSpc>
                          <a:spcPct val="120000"/>
                        </a:lnSpc>
                        <a:spcBef>
                          <a:spcPct val="85000"/>
                        </a:spcBef>
                        <a:buClr>
                          <a:srgbClr val="1E2866"/>
                        </a:buClr>
                      </a:pPr>
                      <a:endParaRPr lang="en-US" sz="900" b="0" kern="1200" dirty="0">
                        <a:solidFill>
                          <a:schemeClr val="bg1"/>
                        </a:solidFill>
                        <a:latin typeface="+mn-lt"/>
                        <a:ea typeface="+mn-ea"/>
                        <a:cs typeface="+mn-cs"/>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l" defTabSz="914217" rtl="0" eaLnBrk="1" latinLnBrk="0" hangingPunct="1">
                        <a:lnSpc>
                          <a:spcPct val="120000"/>
                        </a:lnSpc>
                        <a:spcBef>
                          <a:spcPct val="85000"/>
                        </a:spcBef>
                        <a:buClr>
                          <a:srgbClr val="1E2866"/>
                        </a:buClr>
                      </a:pPr>
                      <a:endParaRPr lang="en-US" sz="900" b="0" kern="1200" dirty="0">
                        <a:solidFill>
                          <a:schemeClr val="bg1"/>
                        </a:solidFill>
                        <a:latin typeface="+mn-lt"/>
                        <a:ea typeface="+mn-ea"/>
                        <a:cs typeface="+mn-cs"/>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3"/>
                  </a:ext>
                </a:extLst>
              </a:tr>
              <a:tr h="180469">
                <a:tc>
                  <a:txBody>
                    <a:bodyPr/>
                    <a:lstStyle/>
                    <a:p>
                      <a:pPr marL="0" marR="0" lvl="0" indent="0" algn="l" defTabSz="914217" rtl="0" eaLnBrk="1" fontAlgn="auto" latinLnBrk="0" hangingPunct="1">
                        <a:lnSpc>
                          <a:spcPct val="120000"/>
                        </a:lnSpc>
                        <a:spcBef>
                          <a:spcPct val="85000"/>
                        </a:spcBef>
                        <a:spcAft>
                          <a:spcPts val="0"/>
                        </a:spcAft>
                        <a:buClr>
                          <a:srgbClr val="1E2866"/>
                        </a:buClr>
                        <a:buSzTx/>
                        <a:buFontTx/>
                        <a:buNone/>
                        <a:tabLst/>
                        <a:defRPr/>
                      </a:pPr>
                      <a:r>
                        <a:rPr lang="en-US" sz="900" b="1" kern="1200" dirty="0">
                          <a:solidFill>
                            <a:schemeClr val="bg1"/>
                          </a:solidFill>
                          <a:latin typeface="+mn-lt"/>
                          <a:ea typeface="+mn-ea"/>
                          <a:cs typeface="+mn-cs"/>
                        </a:rPr>
                        <a:t>RENTER</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l" defTabSz="914217" rtl="0" eaLnBrk="1" latinLnBrk="0" hangingPunct="1">
                        <a:lnSpc>
                          <a:spcPct val="120000"/>
                        </a:lnSpc>
                        <a:spcBef>
                          <a:spcPct val="85000"/>
                        </a:spcBef>
                        <a:buClr>
                          <a:srgbClr val="1E2866"/>
                        </a:buClr>
                      </a:pPr>
                      <a:endParaRPr lang="en-US" sz="900" b="0" kern="1200" dirty="0">
                        <a:solidFill>
                          <a:schemeClr val="bg1"/>
                        </a:solidFill>
                        <a:latin typeface="+mn-lt"/>
                        <a:ea typeface="+mn-ea"/>
                        <a:cs typeface="+mn-cs"/>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4"/>
                  </a:ext>
                </a:extLst>
              </a:tr>
              <a:tr h="180469">
                <a:tc>
                  <a:txBody>
                    <a:bodyPr/>
                    <a:lstStyle/>
                    <a:p>
                      <a:pPr marL="0" algn="l" defTabSz="914217" rtl="0" eaLnBrk="1" latinLnBrk="0" hangingPunct="1">
                        <a:lnSpc>
                          <a:spcPct val="120000"/>
                        </a:lnSpc>
                        <a:spcBef>
                          <a:spcPct val="85000"/>
                        </a:spcBef>
                        <a:buClr>
                          <a:srgbClr val="1E2866"/>
                        </a:buClr>
                      </a:pPr>
                      <a:r>
                        <a:rPr lang="en-US" sz="900" b="0" kern="1200" dirty="0" err="1">
                          <a:solidFill>
                            <a:schemeClr val="bg1"/>
                          </a:solidFill>
                          <a:latin typeface="+mn-lt"/>
                          <a:ea typeface="+mn-ea"/>
                          <a:cs typeface="+mn-cs"/>
                        </a:rPr>
                        <a:t>Varighed</a:t>
                      </a:r>
                      <a:endParaRPr lang="en-US" sz="900" b="0" kern="1200" dirty="0">
                        <a:solidFill>
                          <a:schemeClr val="bg1"/>
                        </a:solidFill>
                        <a:latin typeface="+mn-lt"/>
                        <a:ea typeface="+mn-ea"/>
                        <a:cs typeface="+mn-cs"/>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l" defTabSz="914217" rtl="0" eaLnBrk="1" latinLnBrk="0" hangingPunct="1">
                        <a:lnSpc>
                          <a:spcPct val="120000"/>
                        </a:lnSpc>
                        <a:spcBef>
                          <a:spcPct val="85000"/>
                        </a:spcBef>
                        <a:buClr>
                          <a:srgbClr val="1E2866"/>
                        </a:buClr>
                      </a:pPr>
                      <a:r>
                        <a:rPr lang="en-US" sz="900" b="0" kern="1200" dirty="0">
                          <a:solidFill>
                            <a:schemeClr val="bg1"/>
                          </a:solidFill>
                          <a:latin typeface="+mn-lt"/>
                          <a:ea typeface="+mn-ea"/>
                          <a:cs typeface="+mn-cs"/>
                        </a:rPr>
                        <a:t>Neutral</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5"/>
                  </a:ext>
                </a:extLst>
              </a:tr>
              <a:tr h="180469">
                <a:tc>
                  <a:txBody>
                    <a:bodyPr/>
                    <a:lstStyle/>
                    <a:p>
                      <a:pPr marL="0" algn="l" defTabSz="914217" rtl="0" eaLnBrk="1" latinLnBrk="0" hangingPunct="1">
                        <a:lnSpc>
                          <a:spcPct val="120000"/>
                        </a:lnSpc>
                        <a:spcBef>
                          <a:spcPct val="85000"/>
                        </a:spcBef>
                        <a:buClr>
                          <a:srgbClr val="1E2866"/>
                        </a:buClr>
                      </a:pPr>
                      <a:r>
                        <a:rPr lang="en-US" sz="900" b="0" kern="1200" dirty="0" err="1">
                          <a:solidFill>
                            <a:schemeClr val="bg1"/>
                          </a:solidFill>
                          <a:latin typeface="+mn-lt"/>
                          <a:ea typeface="+mn-ea"/>
                          <a:cs typeface="+mn-cs"/>
                        </a:rPr>
                        <a:t>Rentekurve</a:t>
                      </a:r>
                      <a:endParaRPr lang="en-US" sz="900" b="0" kern="1200" dirty="0">
                        <a:solidFill>
                          <a:schemeClr val="bg1"/>
                        </a:solidFill>
                        <a:latin typeface="+mn-lt"/>
                        <a:ea typeface="+mn-ea"/>
                        <a:cs typeface="+mn-cs"/>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l" defTabSz="914217" rtl="0" eaLnBrk="1" latinLnBrk="0" hangingPunct="1">
                        <a:lnSpc>
                          <a:spcPct val="120000"/>
                        </a:lnSpc>
                        <a:spcBef>
                          <a:spcPct val="85000"/>
                        </a:spcBef>
                        <a:buClr>
                          <a:srgbClr val="1E2866"/>
                        </a:buClr>
                      </a:pPr>
                      <a:r>
                        <a:rPr lang="en-US" sz="900" b="0" kern="1200" dirty="0">
                          <a:solidFill>
                            <a:schemeClr val="bg1"/>
                          </a:solidFill>
                          <a:latin typeface="+mn-lt"/>
                          <a:ea typeface="+mn-ea"/>
                          <a:cs typeface="+mn-cs"/>
                        </a:rPr>
                        <a:t>Neutral</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6"/>
                  </a:ext>
                </a:extLst>
              </a:tr>
              <a:tr h="180469">
                <a:tc>
                  <a:txBody>
                    <a:bodyPr/>
                    <a:lstStyle/>
                    <a:p>
                      <a:pPr marL="0" algn="l" defTabSz="914217" rtl="0" eaLnBrk="1" latinLnBrk="0" hangingPunct="1">
                        <a:lnSpc>
                          <a:spcPct val="120000"/>
                        </a:lnSpc>
                        <a:spcBef>
                          <a:spcPct val="85000"/>
                        </a:spcBef>
                        <a:buClr>
                          <a:srgbClr val="1E2866"/>
                        </a:buClr>
                      </a:pPr>
                      <a:endParaRPr lang="en-US" sz="900" b="0" kern="1200" dirty="0">
                        <a:solidFill>
                          <a:schemeClr val="bg1"/>
                        </a:solidFill>
                        <a:latin typeface="+mn-lt"/>
                        <a:ea typeface="+mn-ea"/>
                        <a:cs typeface="+mn-cs"/>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l" defTabSz="914217" rtl="0" eaLnBrk="1" latinLnBrk="0" hangingPunct="1">
                        <a:lnSpc>
                          <a:spcPct val="120000"/>
                        </a:lnSpc>
                        <a:spcBef>
                          <a:spcPct val="85000"/>
                        </a:spcBef>
                        <a:buClr>
                          <a:srgbClr val="1E2866"/>
                        </a:buClr>
                      </a:pPr>
                      <a:endParaRPr lang="en-US" sz="900" b="0" kern="1200" dirty="0">
                        <a:solidFill>
                          <a:schemeClr val="bg1"/>
                        </a:solidFill>
                        <a:latin typeface="+mn-lt"/>
                        <a:ea typeface="+mn-ea"/>
                        <a:cs typeface="+mn-cs"/>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7"/>
                  </a:ext>
                </a:extLst>
              </a:tr>
              <a:tr h="180469">
                <a:tc>
                  <a:txBody>
                    <a:bodyPr/>
                    <a:lstStyle/>
                    <a:p>
                      <a:pPr marL="0" algn="l" defTabSz="914217" rtl="0" eaLnBrk="1" latinLnBrk="0" hangingPunct="1">
                        <a:lnSpc>
                          <a:spcPct val="120000"/>
                        </a:lnSpc>
                        <a:spcBef>
                          <a:spcPct val="85000"/>
                        </a:spcBef>
                        <a:buClr>
                          <a:srgbClr val="1E2866"/>
                        </a:buClr>
                      </a:pPr>
                      <a:endParaRPr lang="en-US" sz="900" b="0" kern="1200" dirty="0">
                        <a:solidFill>
                          <a:schemeClr val="bg1"/>
                        </a:solidFill>
                        <a:latin typeface="+mn-lt"/>
                        <a:ea typeface="+mn-ea"/>
                        <a:cs typeface="+mn-cs"/>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l" defTabSz="914217" rtl="0" eaLnBrk="1" latinLnBrk="0" hangingPunct="1">
                        <a:lnSpc>
                          <a:spcPct val="120000"/>
                        </a:lnSpc>
                        <a:spcBef>
                          <a:spcPct val="85000"/>
                        </a:spcBef>
                        <a:buClr>
                          <a:srgbClr val="1E2866"/>
                        </a:buClr>
                      </a:pPr>
                      <a:endParaRPr lang="en-US" sz="900" b="0" kern="1200" dirty="0">
                        <a:solidFill>
                          <a:schemeClr val="bg1"/>
                        </a:solidFill>
                        <a:latin typeface="+mn-lt"/>
                        <a:ea typeface="+mn-ea"/>
                        <a:cs typeface="+mn-cs"/>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8"/>
                  </a:ext>
                </a:extLst>
              </a:tr>
              <a:tr h="180469">
                <a:tc>
                  <a:txBody>
                    <a:bodyPr/>
                    <a:lstStyle/>
                    <a:p>
                      <a:pPr marL="0" algn="l" defTabSz="914217" rtl="0" eaLnBrk="1" latinLnBrk="0" hangingPunct="1">
                        <a:lnSpc>
                          <a:spcPct val="120000"/>
                        </a:lnSpc>
                        <a:spcBef>
                          <a:spcPct val="85000"/>
                        </a:spcBef>
                        <a:buClr>
                          <a:srgbClr val="1E2866"/>
                        </a:buClr>
                      </a:pPr>
                      <a:endParaRPr lang="en-US" sz="900" b="0" kern="1200" dirty="0">
                        <a:solidFill>
                          <a:schemeClr val="bg1"/>
                        </a:solidFill>
                        <a:latin typeface="+mn-lt"/>
                        <a:ea typeface="+mn-ea"/>
                        <a:cs typeface="+mn-cs"/>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l" defTabSz="914217" rtl="0" eaLnBrk="1" latinLnBrk="0" hangingPunct="1">
                        <a:lnSpc>
                          <a:spcPct val="120000"/>
                        </a:lnSpc>
                        <a:spcBef>
                          <a:spcPct val="85000"/>
                        </a:spcBef>
                        <a:buClr>
                          <a:srgbClr val="1E2866"/>
                        </a:buClr>
                      </a:pPr>
                      <a:endParaRPr lang="en-US" sz="900" b="0" kern="1200" dirty="0">
                        <a:solidFill>
                          <a:schemeClr val="bg1"/>
                        </a:solidFill>
                        <a:latin typeface="+mn-lt"/>
                        <a:ea typeface="+mn-ea"/>
                        <a:cs typeface="+mn-cs"/>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9"/>
                  </a:ext>
                </a:extLst>
              </a:tr>
              <a:tr h="180469">
                <a:tc>
                  <a:txBody>
                    <a:bodyPr/>
                    <a:lstStyle/>
                    <a:p>
                      <a:pPr marL="0" algn="l" defTabSz="914217" rtl="0" eaLnBrk="1" latinLnBrk="0" hangingPunct="1">
                        <a:lnSpc>
                          <a:spcPct val="120000"/>
                        </a:lnSpc>
                        <a:spcBef>
                          <a:spcPct val="85000"/>
                        </a:spcBef>
                        <a:buClr>
                          <a:srgbClr val="1E2866"/>
                        </a:buClr>
                      </a:pPr>
                      <a:endParaRPr lang="en-US" sz="900" b="0" kern="1200" dirty="0">
                        <a:solidFill>
                          <a:schemeClr val="bg1"/>
                        </a:solidFill>
                        <a:latin typeface="+mn-lt"/>
                        <a:ea typeface="+mn-ea"/>
                        <a:cs typeface="+mn-cs"/>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l" defTabSz="914217" rtl="0" eaLnBrk="1" latinLnBrk="0" hangingPunct="1">
                        <a:lnSpc>
                          <a:spcPct val="120000"/>
                        </a:lnSpc>
                        <a:spcBef>
                          <a:spcPct val="85000"/>
                        </a:spcBef>
                        <a:buClr>
                          <a:srgbClr val="1E2866"/>
                        </a:buClr>
                      </a:pPr>
                      <a:endParaRPr lang="en-US" sz="900" b="0" kern="1200" dirty="0">
                        <a:solidFill>
                          <a:schemeClr val="bg1"/>
                        </a:solidFill>
                        <a:latin typeface="+mn-lt"/>
                        <a:ea typeface="+mn-ea"/>
                        <a:cs typeface="+mn-cs"/>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10"/>
                  </a:ext>
                </a:extLst>
              </a:tr>
              <a:tr h="180469">
                <a:tc>
                  <a:txBody>
                    <a:bodyPr/>
                    <a:lstStyle/>
                    <a:p>
                      <a:pPr marL="0" algn="l" defTabSz="914217" rtl="0" eaLnBrk="1" latinLnBrk="0" hangingPunct="1">
                        <a:lnSpc>
                          <a:spcPct val="120000"/>
                        </a:lnSpc>
                        <a:spcBef>
                          <a:spcPct val="85000"/>
                        </a:spcBef>
                        <a:buClr>
                          <a:srgbClr val="1E2866"/>
                        </a:buClr>
                      </a:pPr>
                      <a:endParaRPr lang="en-US" sz="900" b="0" kern="1200" dirty="0">
                        <a:solidFill>
                          <a:schemeClr val="bg1"/>
                        </a:solidFill>
                        <a:latin typeface="+mn-lt"/>
                        <a:ea typeface="+mn-ea"/>
                        <a:cs typeface="+mn-cs"/>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l" defTabSz="914217" rtl="0" eaLnBrk="1" latinLnBrk="0" hangingPunct="1">
                        <a:lnSpc>
                          <a:spcPct val="120000"/>
                        </a:lnSpc>
                        <a:spcBef>
                          <a:spcPct val="85000"/>
                        </a:spcBef>
                        <a:buClr>
                          <a:srgbClr val="1E2866"/>
                        </a:buClr>
                      </a:pPr>
                      <a:endParaRPr lang="en-US" sz="900" b="0" kern="1200" dirty="0">
                        <a:solidFill>
                          <a:schemeClr val="bg1"/>
                        </a:solidFill>
                        <a:latin typeface="+mn-lt"/>
                        <a:ea typeface="+mn-ea"/>
                        <a:cs typeface="+mn-cs"/>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11"/>
                  </a:ext>
                </a:extLst>
              </a:tr>
            </a:tbl>
          </a:graphicData>
        </a:graphic>
      </p:graphicFrame>
      <p:graphicFrame>
        <p:nvGraphicFramePr>
          <p:cNvPr id="9" name="Table 8">
            <a:extLst>
              <a:ext uri="{FF2B5EF4-FFF2-40B4-BE49-F238E27FC236}">
                <a16:creationId xmlns:a16="http://schemas.microsoft.com/office/drawing/2014/main" id="{A330BB25-0D1D-4635-9F30-E8AFBE154792}"/>
              </a:ext>
            </a:extLst>
          </p:cNvPr>
          <p:cNvGraphicFramePr>
            <a:graphicFrameLocks noGrp="1"/>
          </p:cNvGraphicFramePr>
          <p:nvPr userDrawn="1"/>
        </p:nvGraphicFramePr>
        <p:xfrm>
          <a:off x="552827" y="4447454"/>
          <a:ext cx="2663602" cy="1938229"/>
        </p:xfrm>
        <a:graphic>
          <a:graphicData uri="http://schemas.openxmlformats.org/drawingml/2006/table">
            <a:tbl>
              <a:tblPr firstRow="1" bandRow="1">
                <a:tableStyleId>{7DF18680-E054-41AD-8BC1-D1AEF772440D}</a:tableStyleId>
              </a:tblPr>
              <a:tblGrid>
                <a:gridCol w="1682275">
                  <a:extLst>
                    <a:ext uri="{9D8B030D-6E8A-4147-A177-3AD203B41FA5}">
                      <a16:colId xmlns:a16="http://schemas.microsoft.com/office/drawing/2014/main" val="20000"/>
                    </a:ext>
                  </a:extLst>
                </a:gridCol>
                <a:gridCol w="981327">
                  <a:extLst>
                    <a:ext uri="{9D8B030D-6E8A-4147-A177-3AD203B41FA5}">
                      <a16:colId xmlns:a16="http://schemas.microsoft.com/office/drawing/2014/main" val="20001"/>
                    </a:ext>
                  </a:extLst>
                </a:gridCol>
              </a:tblGrid>
              <a:tr h="180469">
                <a:tc gridSpan="2">
                  <a:txBody>
                    <a:bodyPr/>
                    <a:lstStyle/>
                    <a:p>
                      <a:pPr marL="0" algn="l" defTabSz="914217" rtl="0" eaLnBrk="1" latinLnBrk="0" hangingPunct="1">
                        <a:lnSpc>
                          <a:spcPct val="120000"/>
                        </a:lnSpc>
                        <a:spcBef>
                          <a:spcPct val="85000"/>
                        </a:spcBef>
                        <a:buClr>
                          <a:srgbClr val="1E2866"/>
                        </a:buClr>
                      </a:pPr>
                      <a:r>
                        <a:rPr lang="en-US" sz="1000" kern="1200" dirty="0">
                          <a:solidFill>
                            <a:schemeClr val="bg1"/>
                          </a:solidFill>
                        </a:rPr>
                        <a:t>TYPER</a:t>
                      </a:r>
                      <a:endParaRPr lang="en-US" sz="1000" b="1" kern="1200" dirty="0">
                        <a:solidFill>
                          <a:schemeClr val="bg1"/>
                        </a:solidFill>
                        <a:latin typeface="+mn-lt"/>
                        <a:ea typeface="+mn-ea"/>
                        <a:cs typeface="+mn-cs"/>
                      </a:endParaRPr>
                    </a:p>
                  </a:txBody>
                  <a:tcPr marL="0" marR="0" marT="0" marB="0">
                    <a:lnL w="12700" cmpd="sng">
                      <a:noFill/>
                    </a:lnL>
                    <a:lnR w="12700" cap="flat" cmpd="sng" algn="ctr">
                      <a:solidFill>
                        <a:schemeClr val="bg1"/>
                      </a:solid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hMerge="1">
                  <a:txBody>
                    <a:bodyPr/>
                    <a:lstStyle/>
                    <a:p>
                      <a:pPr marL="0" algn="l" defTabSz="914217" rtl="0" eaLnBrk="1" latinLnBrk="0" hangingPunct="1">
                        <a:lnSpc>
                          <a:spcPct val="120000"/>
                        </a:lnSpc>
                        <a:spcBef>
                          <a:spcPct val="85000"/>
                        </a:spcBef>
                        <a:buClr>
                          <a:srgbClr val="1E2866"/>
                        </a:buClr>
                      </a:pPr>
                      <a:endParaRPr lang="da-DK" sz="900" b="0" kern="1200" dirty="0">
                        <a:solidFill>
                          <a:schemeClr val="bg1"/>
                        </a:solidFill>
                        <a:latin typeface="+mn-lt"/>
                        <a:ea typeface="+mn-ea"/>
                        <a:cs typeface="+mn-cs"/>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180469">
                <a:tc>
                  <a:txBody>
                    <a:bodyPr/>
                    <a:lstStyle/>
                    <a:p>
                      <a:pPr marL="0" algn="l" defTabSz="914217" rtl="0" eaLnBrk="1" latinLnBrk="0" hangingPunct="1">
                        <a:lnSpc>
                          <a:spcPct val="120000"/>
                        </a:lnSpc>
                        <a:spcBef>
                          <a:spcPct val="85000"/>
                        </a:spcBef>
                        <a:buClr>
                          <a:srgbClr val="1E2866"/>
                        </a:buClr>
                      </a:pPr>
                      <a:r>
                        <a:rPr lang="en-US" sz="900" kern="1200" dirty="0">
                          <a:solidFill>
                            <a:schemeClr val="bg1"/>
                          </a:solidFill>
                        </a:rPr>
                        <a:t>Danske </a:t>
                      </a:r>
                      <a:r>
                        <a:rPr lang="en-US" sz="900" kern="1200" dirty="0" err="1">
                          <a:solidFill>
                            <a:schemeClr val="bg1"/>
                          </a:solidFill>
                        </a:rPr>
                        <a:t>Obligationer</a:t>
                      </a:r>
                      <a:endParaRPr lang="en-US" sz="900" b="0" kern="1200" dirty="0">
                        <a:solidFill>
                          <a:schemeClr val="bg1"/>
                        </a:solidFill>
                        <a:latin typeface="+mn-lt"/>
                        <a:ea typeface="+mn-ea"/>
                        <a:cs typeface="+mn-cs"/>
                      </a:endParaRPr>
                    </a:p>
                  </a:txBody>
                  <a:tcPr marL="0" marR="0" marT="0" marB="0">
                    <a:lnL w="12700" cmpd="sng">
                      <a:noFill/>
                    </a:lnL>
                    <a:lnR w="12700" cmpd="sng">
                      <a:noFill/>
                    </a:lnR>
                    <a:lnT w="38100" cmpd="sng">
                      <a:noFill/>
                    </a:lnT>
                    <a:lnB w="12700" cmpd="sng">
                      <a:noFill/>
                    </a:lnB>
                    <a:lnTlToBr w="12700" cmpd="sng">
                      <a:noFill/>
                      <a:prstDash val="solid"/>
                    </a:lnTlToBr>
                    <a:lnBlToTr w="12700" cmpd="sng">
                      <a:noFill/>
                      <a:prstDash val="solid"/>
                    </a:lnBlToTr>
                    <a:noFill/>
                  </a:tcPr>
                </a:tc>
                <a:tc>
                  <a:txBody>
                    <a:bodyPr/>
                    <a:lstStyle/>
                    <a:p>
                      <a:pPr marL="0" algn="l" defTabSz="914217" rtl="0" eaLnBrk="1" latinLnBrk="0" hangingPunct="1">
                        <a:lnSpc>
                          <a:spcPct val="120000"/>
                        </a:lnSpc>
                        <a:spcBef>
                          <a:spcPct val="85000"/>
                        </a:spcBef>
                        <a:buClr>
                          <a:srgbClr val="1E2866"/>
                        </a:buClr>
                      </a:pPr>
                      <a:r>
                        <a:rPr lang="en-US" sz="900" b="0" kern="1200" dirty="0" err="1">
                          <a:solidFill>
                            <a:schemeClr val="bg1"/>
                          </a:solidFill>
                          <a:latin typeface="+mn-lt"/>
                          <a:ea typeface="+mn-ea"/>
                          <a:cs typeface="+mn-cs"/>
                        </a:rPr>
                        <a:t>Overvægt</a:t>
                      </a:r>
                      <a:endParaRPr lang="en-US" sz="900" b="0" kern="1200" dirty="0">
                        <a:solidFill>
                          <a:schemeClr val="bg1"/>
                        </a:solidFill>
                        <a:latin typeface="+mn-lt"/>
                        <a:ea typeface="+mn-ea"/>
                        <a:cs typeface="+mn-cs"/>
                      </a:endParaRPr>
                    </a:p>
                  </a:txBody>
                  <a:tcPr marL="0" marR="0" marT="0" marB="0">
                    <a:lnL w="12700" cmpd="sng">
                      <a:noFill/>
                    </a:lnL>
                    <a:lnR w="12700" cap="flat" cmpd="sng" algn="ctr">
                      <a:solidFill>
                        <a:schemeClr val="bg1"/>
                      </a:solidFill>
                      <a:prstDash val="solid"/>
                      <a:round/>
                      <a:headEnd type="none" w="med" len="med"/>
                      <a:tailEnd type="none" w="med" len="med"/>
                    </a:lnR>
                    <a:lnT w="381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180469">
                <a:tc>
                  <a:txBody>
                    <a:bodyPr/>
                    <a:lstStyle/>
                    <a:p>
                      <a:pPr marL="0" algn="l" defTabSz="914217" rtl="0" eaLnBrk="1" latinLnBrk="0" hangingPunct="1">
                        <a:lnSpc>
                          <a:spcPct val="120000"/>
                        </a:lnSpc>
                        <a:spcBef>
                          <a:spcPct val="85000"/>
                        </a:spcBef>
                        <a:buClr>
                          <a:srgbClr val="1E2866"/>
                        </a:buClr>
                      </a:pPr>
                      <a:r>
                        <a:rPr lang="en-US" sz="900" kern="1200" dirty="0">
                          <a:solidFill>
                            <a:schemeClr val="bg1"/>
                          </a:solidFill>
                        </a:rPr>
                        <a:t>Danske </a:t>
                      </a:r>
                      <a:r>
                        <a:rPr lang="en-US" sz="900" kern="1200" dirty="0" err="1">
                          <a:solidFill>
                            <a:schemeClr val="bg1"/>
                          </a:solidFill>
                        </a:rPr>
                        <a:t>stater</a:t>
                      </a:r>
                      <a:endParaRPr lang="en-US" sz="900" b="0" kern="1200" dirty="0">
                        <a:solidFill>
                          <a:schemeClr val="bg1"/>
                        </a:solidFill>
                        <a:latin typeface="+mn-lt"/>
                        <a:ea typeface="+mn-ea"/>
                        <a:cs typeface="+mn-cs"/>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marL="0" algn="l" defTabSz="914217" rtl="0" eaLnBrk="1" latinLnBrk="0" hangingPunct="1">
                        <a:lnSpc>
                          <a:spcPct val="120000"/>
                        </a:lnSpc>
                        <a:spcBef>
                          <a:spcPct val="85000"/>
                        </a:spcBef>
                        <a:buClr>
                          <a:srgbClr val="1E2866"/>
                        </a:buClr>
                      </a:pPr>
                      <a:r>
                        <a:rPr lang="en-US" sz="900" b="0" kern="1200" dirty="0">
                          <a:solidFill>
                            <a:schemeClr val="bg1"/>
                          </a:solidFill>
                          <a:latin typeface="+mn-lt"/>
                          <a:ea typeface="+mn-ea"/>
                          <a:cs typeface="+mn-cs"/>
                        </a:rPr>
                        <a:t>Neutral</a:t>
                      </a:r>
                    </a:p>
                  </a:txBody>
                  <a:tcPr marL="0" marR="0" marT="0" marB="0">
                    <a:lnL w="12700" cmpd="sng">
                      <a:noFill/>
                    </a:lnL>
                    <a:lnR w="12700" cap="flat" cmpd="sng" algn="ctr">
                      <a:solidFill>
                        <a:schemeClr val="bg1"/>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r h="180469">
                <a:tc>
                  <a:txBody>
                    <a:bodyPr/>
                    <a:lstStyle/>
                    <a:p>
                      <a:pPr marL="0" algn="l" defTabSz="914217" rtl="0" eaLnBrk="1" latinLnBrk="0" hangingPunct="1">
                        <a:lnSpc>
                          <a:spcPct val="120000"/>
                        </a:lnSpc>
                        <a:spcBef>
                          <a:spcPct val="85000"/>
                        </a:spcBef>
                        <a:buClr>
                          <a:srgbClr val="1E2866"/>
                        </a:buClr>
                      </a:pPr>
                      <a:r>
                        <a:rPr lang="en-US" sz="900" kern="1200" dirty="0">
                          <a:solidFill>
                            <a:schemeClr val="bg1"/>
                          </a:solidFill>
                        </a:rPr>
                        <a:t>Danske </a:t>
                      </a:r>
                      <a:r>
                        <a:rPr lang="en-US" sz="900" kern="1200" dirty="0" err="1">
                          <a:solidFill>
                            <a:schemeClr val="bg1"/>
                          </a:solidFill>
                        </a:rPr>
                        <a:t>konv</a:t>
                      </a:r>
                      <a:r>
                        <a:rPr lang="en-US" sz="900" kern="1200" dirty="0">
                          <a:solidFill>
                            <a:schemeClr val="bg1"/>
                          </a:solidFill>
                        </a:rPr>
                        <a:t>. realer</a:t>
                      </a:r>
                      <a:endParaRPr lang="en-US" sz="900" b="0" kern="1200" dirty="0">
                        <a:solidFill>
                          <a:schemeClr val="bg1"/>
                        </a:solidFill>
                        <a:latin typeface="+mn-lt"/>
                        <a:ea typeface="+mn-ea"/>
                        <a:cs typeface="+mn-cs"/>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marL="0" algn="l" defTabSz="914217" rtl="0" eaLnBrk="1" latinLnBrk="0" hangingPunct="1">
                        <a:lnSpc>
                          <a:spcPct val="120000"/>
                        </a:lnSpc>
                        <a:spcBef>
                          <a:spcPct val="85000"/>
                        </a:spcBef>
                        <a:buClr>
                          <a:srgbClr val="1E2866"/>
                        </a:buClr>
                      </a:pPr>
                      <a:r>
                        <a:rPr lang="en-US" sz="900" b="0" kern="1200" dirty="0" err="1">
                          <a:solidFill>
                            <a:schemeClr val="bg1"/>
                          </a:solidFill>
                          <a:latin typeface="+mn-lt"/>
                          <a:ea typeface="+mn-ea"/>
                          <a:cs typeface="+mn-cs"/>
                        </a:rPr>
                        <a:t>Overvægt</a:t>
                      </a:r>
                      <a:endParaRPr lang="en-US" sz="900" b="0" kern="1200" dirty="0">
                        <a:solidFill>
                          <a:schemeClr val="bg1"/>
                        </a:solidFill>
                        <a:latin typeface="+mn-lt"/>
                        <a:ea typeface="+mn-ea"/>
                        <a:cs typeface="+mn-cs"/>
                      </a:endParaRPr>
                    </a:p>
                  </a:txBody>
                  <a:tcPr marL="0" marR="0" marT="0" marB="0">
                    <a:lnL w="12700" cmpd="sng">
                      <a:noFill/>
                    </a:lnL>
                    <a:lnR w="12700" cap="flat" cmpd="sng" algn="ctr">
                      <a:solidFill>
                        <a:schemeClr val="bg1"/>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3"/>
                  </a:ext>
                </a:extLst>
              </a:tr>
              <a:tr h="180469">
                <a:tc>
                  <a:txBody>
                    <a:bodyPr/>
                    <a:lstStyle/>
                    <a:p>
                      <a:pPr marL="0" algn="l" defTabSz="914217" rtl="0" eaLnBrk="1" latinLnBrk="0" hangingPunct="1">
                        <a:lnSpc>
                          <a:spcPct val="120000"/>
                        </a:lnSpc>
                        <a:spcBef>
                          <a:spcPct val="85000"/>
                        </a:spcBef>
                        <a:buClr>
                          <a:srgbClr val="1E2866"/>
                        </a:buClr>
                      </a:pPr>
                      <a:r>
                        <a:rPr lang="en-US" sz="900" kern="1200" dirty="0">
                          <a:solidFill>
                            <a:schemeClr val="bg1"/>
                          </a:solidFill>
                        </a:rPr>
                        <a:t>Danske </a:t>
                      </a:r>
                      <a:r>
                        <a:rPr lang="en-US" sz="900" kern="1200" dirty="0" err="1">
                          <a:solidFill>
                            <a:schemeClr val="bg1"/>
                          </a:solidFill>
                        </a:rPr>
                        <a:t>inkonv</a:t>
                      </a:r>
                      <a:r>
                        <a:rPr lang="en-US" sz="900" kern="1200" dirty="0">
                          <a:solidFill>
                            <a:schemeClr val="bg1"/>
                          </a:solidFill>
                        </a:rPr>
                        <a:t>. realer</a:t>
                      </a:r>
                      <a:endParaRPr lang="en-US" sz="900" b="0" kern="1200" dirty="0">
                        <a:solidFill>
                          <a:schemeClr val="bg1"/>
                        </a:solidFill>
                        <a:latin typeface="+mn-lt"/>
                        <a:ea typeface="+mn-ea"/>
                        <a:cs typeface="+mn-cs"/>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marL="0" algn="l" defTabSz="914217" rtl="0" eaLnBrk="1" latinLnBrk="0" hangingPunct="1">
                        <a:lnSpc>
                          <a:spcPct val="120000"/>
                        </a:lnSpc>
                        <a:spcBef>
                          <a:spcPct val="85000"/>
                        </a:spcBef>
                        <a:buClr>
                          <a:srgbClr val="1E2866"/>
                        </a:buClr>
                      </a:pPr>
                      <a:r>
                        <a:rPr lang="en-US" sz="900" b="0" kern="1200" dirty="0" err="1">
                          <a:solidFill>
                            <a:schemeClr val="bg1"/>
                          </a:solidFill>
                          <a:latin typeface="+mn-lt"/>
                          <a:ea typeface="+mn-ea"/>
                          <a:cs typeface="+mn-cs"/>
                        </a:rPr>
                        <a:t>Overvægt</a:t>
                      </a:r>
                      <a:endParaRPr lang="en-US" sz="900" b="0" kern="1200" dirty="0">
                        <a:solidFill>
                          <a:schemeClr val="bg1"/>
                        </a:solidFill>
                        <a:latin typeface="+mn-lt"/>
                        <a:ea typeface="+mn-ea"/>
                        <a:cs typeface="+mn-cs"/>
                      </a:endParaRPr>
                    </a:p>
                  </a:txBody>
                  <a:tcPr marL="0" marR="0" marT="0" marB="0">
                    <a:lnL w="12700" cmpd="sng">
                      <a:noFill/>
                    </a:lnL>
                    <a:lnR w="12700" cap="flat" cmpd="sng" algn="ctr">
                      <a:solidFill>
                        <a:schemeClr val="bg1"/>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4"/>
                  </a:ext>
                </a:extLst>
              </a:tr>
              <a:tr h="180469">
                <a:tc>
                  <a:txBody>
                    <a:bodyPr/>
                    <a:lstStyle/>
                    <a:p>
                      <a:pPr marL="0" algn="l" defTabSz="914217" rtl="0" eaLnBrk="1" latinLnBrk="0" hangingPunct="1">
                        <a:lnSpc>
                          <a:spcPct val="120000"/>
                        </a:lnSpc>
                        <a:spcBef>
                          <a:spcPct val="85000"/>
                        </a:spcBef>
                        <a:buClr>
                          <a:srgbClr val="1E2866"/>
                        </a:buClr>
                      </a:pPr>
                      <a:r>
                        <a:rPr lang="en-US" sz="900" kern="1200" dirty="0" err="1">
                          <a:solidFill>
                            <a:schemeClr val="bg1"/>
                          </a:solidFill>
                        </a:rPr>
                        <a:t>Virksomhedsobligationer</a:t>
                      </a:r>
                      <a:endParaRPr lang="en-US" sz="900" b="0" kern="1200" dirty="0">
                        <a:solidFill>
                          <a:schemeClr val="bg1"/>
                        </a:solidFill>
                        <a:latin typeface="+mn-lt"/>
                        <a:ea typeface="+mn-ea"/>
                        <a:cs typeface="+mn-cs"/>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marL="0" algn="l" defTabSz="914217" rtl="0" eaLnBrk="1" latinLnBrk="0" hangingPunct="1">
                        <a:lnSpc>
                          <a:spcPct val="120000"/>
                        </a:lnSpc>
                        <a:spcBef>
                          <a:spcPct val="85000"/>
                        </a:spcBef>
                        <a:buClr>
                          <a:srgbClr val="1E2866"/>
                        </a:buClr>
                      </a:pPr>
                      <a:r>
                        <a:rPr lang="en-US" sz="900" b="0" kern="1200" dirty="0" err="1">
                          <a:solidFill>
                            <a:schemeClr val="bg1"/>
                          </a:solidFill>
                          <a:latin typeface="+mn-lt"/>
                          <a:ea typeface="+mn-ea"/>
                          <a:cs typeface="+mn-cs"/>
                        </a:rPr>
                        <a:t>Undervægt</a:t>
                      </a:r>
                      <a:endParaRPr lang="en-US" sz="900" b="0" kern="1200" dirty="0">
                        <a:solidFill>
                          <a:schemeClr val="bg1"/>
                        </a:solidFill>
                        <a:latin typeface="+mn-lt"/>
                        <a:ea typeface="+mn-ea"/>
                        <a:cs typeface="+mn-cs"/>
                      </a:endParaRPr>
                    </a:p>
                  </a:txBody>
                  <a:tcPr marL="0" marR="0" marT="0" marB="0">
                    <a:lnL w="12700" cmpd="sng">
                      <a:noFill/>
                    </a:lnL>
                    <a:lnR w="12700" cap="flat" cmpd="sng" algn="ctr">
                      <a:solidFill>
                        <a:schemeClr val="bg1"/>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5"/>
                  </a:ext>
                </a:extLst>
              </a:tr>
              <a:tr h="180469">
                <a:tc>
                  <a:txBody>
                    <a:bodyPr/>
                    <a:lstStyle/>
                    <a:p>
                      <a:pPr marL="0" algn="l" defTabSz="914217" rtl="0" eaLnBrk="1" latinLnBrk="0" hangingPunct="1">
                        <a:lnSpc>
                          <a:spcPct val="120000"/>
                        </a:lnSpc>
                        <a:spcBef>
                          <a:spcPct val="85000"/>
                        </a:spcBef>
                        <a:buClr>
                          <a:srgbClr val="1E2866"/>
                        </a:buClr>
                      </a:pPr>
                      <a:r>
                        <a:rPr lang="en-US" sz="900" b="0" kern="1200" dirty="0" err="1">
                          <a:solidFill>
                            <a:schemeClr val="bg1"/>
                          </a:solidFill>
                          <a:latin typeface="+mn-lt"/>
                          <a:ea typeface="+mn-ea"/>
                          <a:cs typeface="+mn-cs"/>
                        </a:rPr>
                        <a:t>Højrentelande</a:t>
                      </a:r>
                      <a:endParaRPr lang="en-US" sz="900" b="0" kern="1200" dirty="0">
                        <a:solidFill>
                          <a:schemeClr val="bg1"/>
                        </a:solidFill>
                        <a:latin typeface="+mn-lt"/>
                        <a:ea typeface="+mn-ea"/>
                        <a:cs typeface="+mn-cs"/>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marL="0" algn="l" defTabSz="914217" rtl="0" eaLnBrk="1" latinLnBrk="0" hangingPunct="1">
                        <a:lnSpc>
                          <a:spcPct val="120000"/>
                        </a:lnSpc>
                        <a:spcBef>
                          <a:spcPct val="85000"/>
                        </a:spcBef>
                        <a:buClr>
                          <a:srgbClr val="1E2866"/>
                        </a:buClr>
                      </a:pPr>
                      <a:r>
                        <a:rPr lang="en-US" sz="900" b="0" kern="1200" dirty="0" err="1">
                          <a:solidFill>
                            <a:schemeClr val="bg1"/>
                          </a:solidFill>
                          <a:latin typeface="+mn-lt"/>
                          <a:ea typeface="+mn-ea"/>
                          <a:cs typeface="+mn-cs"/>
                        </a:rPr>
                        <a:t>Overvægt</a:t>
                      </a:r>
                      <a:endParaRPr lang="en-US" sz="900" b="0" kern="1200" dirty="0">
                        <a:solidFill>
                          <a:schemeClr val="bg1"/>
                        </a:solidFill>
                        <a:latin typeface="+mn-lt"/>
                        <a:ea typeface="+mn-ea"/>
                        <a:cs typeface="+mn-cs"/>
                      </a:endParaRPr>
                    </a:p>
                  </a:txBody>
                  <a:tcPr marL="0" marR="0" marT="0" marB="0">
                    <a:lnL w="12700" cmpd="sng">
                      <a:noFill/>
                    </a:lnL>
                    <a:lnR w="12700" cap="flat" cmpd="sng" algn="ctr">
                      <a:solidFill>
                        <a:schemeClr val="bg1"/>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9"/>
                  </a:ext>
                </a:extLst>
              </a:tr>
              <a:tr h="180469">
                <a:tc>
                  <a:txBody>
                    <a:bodyPr/>
                    <a:lstStyle/>
                    <a:p>
                      <a:pPr marL="0" algn="l" defTabSz="914217" rtl="0" eaLnBrk="1" latinLnBrk="0" hangingPunct="1">
                        <a:lnSpc>
                          <a:spcPct val="120000"/>
                        </a:lnSpc>
                        <a:spcBef>
                          <a:spcPct val="85000"/>
                        </a:spcBef>
                        <a:buClr>
                          <a:srgbClr val="1E2866"/>
                        </a:buClr>
                      </a:pPr>
                      <a:r>
                        <a:rPr lang="en-US" sz="900" kern="1200" dirty="0" err="1">
                          <a:solidFill>
                            <a:schemeClr val="bg1"/>
                          </a:solidFill>
                        </a:rPr>
                        <a:t>Højrentelande</a:t>
                      </a:r>
                      <a:r>
                        <a:rPr lang="en-US" sz="900" kern="1200" dirty="0">
                          <a:solidFill>
                            <a:schemeClr val="bg1"/>
                          </a:solidFill>
                        </a:rPr>
                        <a:t> (</a:t>
                      </a:r>
                      <a:r>
                        <a:rPr lang="en-US" sz="900" kern="1200" dirty="0" err="1">
                          <a:solidFill>
                            <a:schemeClr val="bg1"/>
                          </a:solidFill>
                        </a:rPr>
                        <a:t>lokal</a:t>
                      </a:r>
                      <a:r>
                        <a:rPr lang="en-US" sz="900" kern="1200" dirty="0">
                          <a:solidFill>
                            <a:schemeClr val="bg1"/>
                          </a:solidFill>
                        </a:rPr>
                        <a:t> </a:t>
                      </a:r>
                      <a:r>
                        <a:rPr lang="en-US" sz="900" kern="1200" dirty="0" err="1">
                          <a:solidFill>
                            <a:schemeClr val="bg1"/>
                          </a:solidFill>
                        </a:rPr>
                        <a:t>valuta</a:t>
                      </a:r>
                      <a:r>
                        <a:rPr lang="en-US" sz="900" kern="1200" dirty="0">
                          <a:solidFill>
                            <a:schemeClr val="bg1"/>
                          </a:solidFill>
                        </a:rPr>
                        <a:t>)</a:t>
                      </a:r>
                      <a:endParaRPr lang="en-US" sz="900" b="0" kern="1200" dirty="0">
                        <a:solidFill>
                          <a:schemeClr val="bg1"/>
                        </a:solidFill>
                        <a:latin typeface="+mn-lt"/>
                        <a:ea typeface="+mn-ea"/>
                        <a:cs typeface="+mn-cs"/>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marL="0" algn="l" defTabSz="914217" rtl="0" eaLnBrk="1" latinLnBrk="0" hangingPunct="1">
                        <a:lnSpc>
                          <a:spcPct val="120000"/>
                        </a:lnSpc>
                        <a:spcBef>
                          <a:spcPct val="85000"/>
                        </a:spcBef>
                        <a:buClr>
                          <a:srgbClr val="1E2866"/>
                        </a:buClr>
                      </a:pPr>
                      <a:r>
                        <a:rPr lang="en-US" sz="900" b="0" kern="1200" dirty="0" err="1">
                          <a:solidFill>
                            <a:schemeClr val="bg1"/>
                          </a:solidFill>
                          <a:latin typeface="+mn-lt"/>
                          <a:ea typeface="+mn-ea"/>
                          <a:cs typeface="+mn-cs"/>
                        </a:rPr>
                        <a:t>Overvægt</a:t>
                      </a:r>
                      <a:endParaRPr lang="en-US" sz="900" b="0" kern="1200" dirty="0">
                        <a:solidFill>
                          <a:schemeClr val="bg1"/>
                        </a:solidFill>
                        <a:latin typeface="+mn-lt"/>
                        <a:ea typeface="+mn-ea"/>
                        <a:cs typeface="+mn-cs"/>
                      </a:endParaRPr>
                    </a:p>
                  </a:txBody>
                  <a:tcPr marL="0" marR="0" marT="0" marB="0">
                    <a:lnL w="12700" cmpd="sng">
                      <a:noFill/>
                    </a:lnL>
                    <a:lnR w="12700" cap="flat" cmpd="sng" algn="ctr">
                      <a:solidFill>
                        <a:schemeClr val="bg1"/>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10"/>
                  </a:ext>
                </a:extLst>
              </a:tr>
              <a:tr h="180469">
                <a:tc>
                  <a:txBody>
                    <a:bodyPr/>
                    <a:lstStyle/>
                    <a:p>
                      <a:pPr marL="0" marR="0" lvl="0" indent="0" algn="l" defTabSz="914217" rtl="0" eaLnBrk="1" fontAlgn="auto" latinLnBrk="0" hangingPunct="1">
                        <a:lnSpc>
                          <a:spcPct val="120000"/>
                        </a:lnSpc>
                        <a:spcBef>
                          <a:spcPct val="85000"/>
                        </a:spcBef>
                        <a:spcAft>
                          <a:spcPts val="0"/>
                        </a:spcAft>
                        <a:buClr>
                          <a:srgbClr val="1E2866"/>
                        </a:buClr>
                        <a:buSzTx/>
                        <a:buFontTx/>
                        <a:buNone/>
                        <a:tabLst/>
                        <a:defRPr/>
                      </a:pPr>
                      <a:r>
                        <a:rPr lang="en-US" sz="900" kern="1200" dirty="0" err="1">
                          <a:solidFill>
                            <a:schemeClr val="bg1"/>
                          </a:solidFill>
                        </a:rPr>
                        <a:t>Højrentelande</a:t>
                      </a:r>
                      <a:r>
                        <a:rPr lang="en-US" sz="900" kern="1200" dirty="0">
                          <a:solidFill>
                            <a:schemeClr val="bg1"/>
                          </a:solidFill>
                        </a:rPr>
                        <a:t> (</a:t>
                      </a:r>
                      <a:r>
                        <a:rPr lang="en-US" sz="900" kern="1200" dirty="0" err="1">
                          <a:solidFill>
                            <a:schemeClr val="bg1"/>
                          </a:solidFill>
                        </a:rPr>
                        <a:t>hård</a:t>
                      </a:r>
                      <a:r>
                        <a:rPr lang="en-US" sz="900" kern="1200" dirty="0">
                          <a:solidFill>
                            <a:schemeClr val="bg1"/>
                          </a:solidFill>
                        </a:rPr>
                        <a:t> </a:t>
                      </a:r>
                      <a:r>
                        <a:rPr lang="en-US" sz="900" kern="1200" dirty="0" err="1">
                          <a:solidFill>
                            <a:schemeClr val="bg1"/>
                          </a:solidFill>
                        </a:rPr>
                        <a:t>valuta</a:t>
                      </a:r>
                      <a:r>
                        <a:rPr lang="en-US" sz="900" kern="1200" dirty="0">
                          <a:solidFill>
                            <a:schemeClr val="bg1"/>
                          </a:solidFill>
                        </a:rPr>
                        <a:t>)</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marL="0" algn="l" defTabSz="914217" rtl="0" eaLnBrk="1" latinLnBrk="0" hangingPunct="1">
                        <a:lnSpc>
                          <a:spcPct val="120000"/>
                        </a:lnSpc>
                        <a:spcBef>
                          <a:spcPct val="85000"/>
                        </a:spcBef>
                        <a:buClr>
                          <a:srgbClr val="1E2866"/>
                        </a:buClr>
                      </a:pPr>
                      <a:r>
                        <a:rPr lang="en-US" sz="900" b="0" kern="1200" dirty="0">
                          <a:solidFill>
                            <a:schemeClr val="bg1"/>
                          </a:solidFill>
                          <a:latin typeface="+mn-lt"/>
                          <a:ea typeface="+mn-ea"/>
                          <a:cs typeface="+mn-cs"/>
                        </a:rPr>
                        <a:t>Neutral</a:t>
                      </a:r>
                    </a:p>
                  </a:txBody>
                  <a:tcPr marL="0" marR="0" marT="0" marB="0">
                    <a:lnL w="12700" cmpd="sng">
                      <a:noFill/>
                    </a:lnL>
                    <a:lnR w="12700" cap="flat" cmpd="sng" algn="ctr">
                      <a:solidFill>
                        <a:schemeClr val="bg1"/>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012356056"/>
                  </a:ext>
                </a:extLst>
              </a:tr>
              <a:tr h="313935">
                <a:tc>
                  <a:txBody>
                    <a:bodyPr/>
                    <a:lstStyle/>
                    <a:p>
                      <a:pPr marL="0" algn="l" defTabSz="914217" rtl="0" eaLnBrk="1" latinLnBrk="0" hangingPunct="1">
                        <a:lnSpc>
                          <a:spcPct val="120000"/>
                        </a:lnSpc>
                        <a:spcBef>
                          <a:spcPct val="85000"/>
                        </a:spcBef>
                        <a:buClr>
                          <a:srgbClr val="1E2866"/>
                        </a:buClr>
                      </a:pPr>
                      <a:r>
                        <a:rPr lang="en-US" sz="900" b="0" kern="1200" dirty="0" err="1">
                          <a:solidFill>
                            <a:schemeClr val="bg1"/>
                          </a:solidFill>
                          <a:latin typeface="+mn-lt"/>
                          <a:ea typeface="+mn-ea"/>
                          <a:cs typeface="+mn-cs"/>
                        </a:rPr>
                        <a:t>Virksomhedsobligationer</a:t>
                      </a:r>
                      <a:r>
                        <a:rPr lang="en-US" sz="900" b="0" kern="1200" dirty="0">
                          <a:solidFill>
                            <a:schemeClr val="bg1"/>
                          </a:solidFill>
                          <a:latin typeface="+mn-lt"/>
                          <a:ea typeface="+mn-ea"/>
                          <a:cs typeface="+mn-cs"/>
                        </a:rPr>
                        <a:t> </a:t>
                      </a:r>
                      <a:r>
                        <a:rPr lang="en-US" sz="900" b="0" kern="1200" dirty="0" err="1">
                          <a:solidFill>
                            <a:schemeClr val="bg1"/>
                          </a:solidFill>
                          <a:latin typeface="+mn-lt"/>
                          <a:ea typeface="+mn-ea"/>
                          <a:cs typeface="+mn-cs"/>
                        </a:rPr>
                        <a:t>højrentelande</a:t>
                      </a:r>
                      <a:endParaRPr lang="en-US" sz="900" b="0" kern="1200" dirty="0">
                        <a:solidFill>
                          <a:schemeClr val="bg1"/>
                        </a:solidFill>
                        <a:latin typeface="+mn-lt"/>
                        <a:ea typeface="+mn-ea"/>
                        <a:cs typeface="+mn-cs"/>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marL="0" algn="l" defTabSz="914217" rtl="0" eaLnBrk="1" latinLnBrk="0" hangingPunct="1">
                        <a:lnSpc>
                          <a:spcPct val="120000"/>
                        </a:lnSpc>
                        <a:spcBef>
                          <a:spcPct val="85000"/>
                        </a:spcBef>
                        <a:buClr>
                          <a:srgbClr val="1E2866"/>
                        </a:buClr>
                      </a:pPr>
                      <a:r>
                        <a:rPr lang="en-US" sz="900" b="0" kern="1200" dirty="0" err="1">
                          <a:solidFill>
                            <a:schemeClr val="bg1"/>
                          </a:solidFill>
                          <a:latin typeface="+mn-lt"/>
                          <a:ea typeface="+mn-ea"/>
                          <a:cs typeface="+mn-cs"/>
                        </a:rPr>
                        <a:t>Undervægt</a:t>
                      </a:r>
                      <a:endParaRPr lang="en-US" sz="900" b="0" kern="1200" dirty="0">
                        <a:solidFill>
                          <a:schemeClr val="bg1"/>
                        </a:solidFill>
                        <a:latin typeface="+mn-lt"/>
                        <a:ea typeface="+mn-ea"/>
                        <a:cs typeface="+mn-cs"/>
                      </a:endParaRPr>
                    </a:p>
                  </a:txBody>
                  <a:tcPr marL="0" marR="0" marT="0" marB="0">
                    <a:lnL w="12700" cmpd="sng">
                      <a:noFill/>
                    </a:lnL>
                    <a:lnR w="12700" cap="flat" cmpd="sng" algn="ctr">
                      <a:solidFill>
                        <a:schemeClr val="bg1"/>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11"/>
                  </a:ext>
                </a:extLst>
              </a:tr>
            </a:tbl>
          </a:graphicData>
        </a:graphic>
      </p:graphicFrame>
      <p:cxnSp>
        <p:nvCxnSpPr>
          <p:cNvPr id="10" name="Straight Connector 9">
            <a:extLst>
              <a:ext uri="{FF2B5EF4-FFF2-40B4-BE49-F238E27FC236}">
                <a16:creationId xmlns:a16="http://schemas.microsoft.com/office/drawing/2014/main" id="{77B9D441-D38E-4E42-AD43-4FDED6C71867}"/>
              </a:ext>
            </a:extLst>
          </p:cNvPr>
          <p:cNvCxnSpPr>
            <a:cxnSpLocks/>
          </p:cNvCxnSpPr>
          <p:nvPr userDrawn="1"/>
        </p:nvCxnSpPr>
        <p:spPr>
          <a:xfrm>
            <a:off x="6815895" y="3644180"/>
            <a:ext cx="4707869" cy="0"/>
          </a:xfrm>
          <a:prstGeom prst="line">
            <a:avLst/>
          </a:prstGeom>
          <a:ln w="6350">
            <a:solidFill>
              <a:srgbClr val="8B8A8D"/>
            </a:solidFill>
          </a:ln>
        </p:spPr>
        <p:style>
          <a:lnRef idx="1">
            <a:schemeClr val="accent1"/>
          </a:lnRef>
          <a:fillRef idx="0">
            <a:schemeClr val="accent1"/>
          </a:fillRef>
          <a:effectRef idx="0">
            <a:schemeClr val="accent1"/>
          </a:effectRef>
          <a:fontRef idx="minor">
            <a:schemeClr val="tx1"/>
          </a:fontRef>
        </p:style>
      </p:cxnSp>
      <p:sp>
        <p:nvSpPr>
          <p:cNvPr id="11" name="Rectangle 10">
            <a:extLst>
              <a:ext uri="{FF2B5EF4-FFF2-40B4-BE49-F238E27FC236}">
                <a16:creationId xmlns:a16="http://schemas.microsoft.com/office/drawing/2014/main" id="{B9FA59F9-A654-4E8D-A062-B0EB908A2245}"/>
              </a:ext>
            </a:extLst>
          </p:cNvPr>
          <p:cNvSpPr/>
          <p:nvPr userDrawn="1"/>
        </p:nvSpPr>
        <p:spPr>
          <a:xfrm>
            <a:off x="6815893" y="3325351"/>
            <a:ext cx="4751290" cy="31883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71" tIns="45685" rIns="91371" bIns="45685" numCol="1" spcCol="0" rtlCol="0" fromWordArt="0" anchor="ctr" anchorCtr="0" forceAA="0" compatLnSpc="1">
            <a:prstTxWarp prst="textNoShape">
              <a:avLst/>
            </a:prstTxWarp>
            <a:noAutofit/>
          </a:bodyPr>
          <a:lstStyle/>
          <a:p>
            <a:pPr algn="ctr">
              <a:buClr>
                <a:prstClr val="black"/>
              </a:buClr>
              <a:defRPr/>
            </a:pPr>
            <a:r>
              <a:rPr lang="en-US" sz="1400" b="0" dirty="0">
                <a:solidFill>
                  <a:srgbClr val="00005E"/>
                </a:solidFill>
              </a:rPr>
              <a:t>OVERVÆGT</a:t>
            </a:r>
          </a:p>
        </p:txBody>
      </p:sp>
      <p:sp>
        <p:nvSpPr>
          <p:cNvPr id="12" name="Rectangle 11">
            <a:extLst>
              <a:ext uri="{FF2B5EF4-FFF2-40B4-BE49-F238E27FC236}">
                <a16:creationId xmlns:a16="http://schemas.microsoft.com/office/drawing/2014/main" id="{F8C508A3-DDA2-4413-BC8E-EFF8F9DF2A83}"/>
              </a:ext>
            </a:extLst>
          </p:cNvPr>
          <p:cNvSpPr/>
          <p:nvPr userDrawn="1"/>
        </p:nvSpPr>
        <p:spPr>
          <a:xfrm>
            <a:off x="6769977" y="3788163"/>
            <a:ext cx="4797206" cy="253857"/>
          </a:xfrm>
          <a:prstGeom prst="rect">
            <a:avLst/>
          </a:prstGeom>
        </p:spPr>
        <p:txBody>
          <a:bodyPr wrap="square">
            <a:spAutoFit/>
          </a:bodyPr>
          <a:lstStyle/>
          <a:p>
            <a:pPr fontAlgn="auto">
              <a:spcAft>
                <a:spcPts val="0"/>
              </a:spcAft>
              <a:buClrTx/>
              <a:defRPr/>
            </a:pPr>
            <a:r>
              <a:rPr lang="en-US" sz="1050" b="0" dirty="0" err="1">
                <a:solidFill>
                  <a:prstClr val="black"/>
                </a:solidFill>
              </a:rPr>
              <a:t>Indsæt</a:t>
            </a:r>
            <a:r>
              <a:rPr lang="en-US" sz="1050" b="0" dirty="0">
                <a:solidFill>
                  <a:prstClr val="black"/>
                </a:solidFill>
              </a:rPr>
              <a:t> </a:t>
            </a:r>
            <a:r>
              <a:rPr lang="en-US" sz="1050" b="0" dirty="0" err="1">
                <a:solidFill>
                  <a:prstClr val="black"/>
                </a:solidFill>
              </a:rPr>
              <a:t>tekst</a:t>
            </a:r>
            <a:endParaRPr lang="en-US" sz="1050" b="0" dirty="0">
              <a:solidFill>
                <a:prstClr val="black"/>
              </a:solidFill>
            </a:endParaRPr>
          </a:p>
        </p:txBody>
      </p:sp>
      <p:sp>
        <p:nvSpPr>
          <p:cNvPr id="13" name="Rectangle 12">
            <a:extLst>
              <a:ext uri="{FF2B5EF4-FFF2-40B4-BE49-F238E27FC236}">
                <a16:creationId xmlns:a16="http://schemas.microsoft.com/office/drawing/2014/main" id="{94A29658-627C-4403-A6D9-598066EFA78B}"/>
              </a:ext>
            </a:extLst>
          </p:cNvPr>
          <p:cNvSpPr/>
          <p:nvPr userDrawn="1"/>
        </p:nvSpPr>
        <p:spPr>
          <a:xfrm>
            <a:off x="6798286" y="4218617"/>
            <a:ext cx="4751290" cy="31883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71" tIns="45685" rIns="91371" bIns="45685" numCol="1" spcCol="0" rtlCol="0" fromWordArt="0" anchor="ctr" anchorCtr="0" forceAA="0" compatLnSpc="1">
            <a:prstTxWarp prst="textNoShape">
              <a:avLst/>
            </a:prstTxWarp>
            <a:noAutofit/>
          </a:bodyPr>
          <a:lstStyle/>
          <a:p>
            <a:pPr algn="ctr">
              <a:buClr>
                <a:prstClr val="black"/>
              </a:buClr>
              <a:defRPr/>
            </a:pPr>
            <a:r>
              <a:rPr lang="en-US" sz="1400" b="0" dirty="0">
                <a:solidFill>
                  <a:srgbClr val="00005E"/>
                </a:solidFill>
              </a:rPr>
              <a:t>NEUTRAL</a:t>
            </a:r>
          </a:p>
        </p:txBody>
      </p:sp>
      <p:sp>
        <p:nvSpPr>
          <p:cNvPr id="14" name="Rectangle 13">
            <a:extLst>
              <a:ext uri="{FF2B5EF4-FFF2-40B4-BE49-F238E27FC236}">
                <a16:creationId xmlns:a16="http://schemas.microsoft.com/office/drawing/2014/main" id="{A5144BE6-577D-4D53-8765-1777B2BA65A9}"/>
              </a:ext>
            </a:extLst>
          </p:cNvPr>
          <p:cNvSpPr/>
          <p:nvPr userDrawn="1"/>
        </p:nvSpPr>
        <p:spPr>
          <a:xfrm>
            <a:off x="6752370" y="4681432"/>
            <a:ext cx="4797206" cy="253857"/>
          </a:xfrm>
          <a:prstGeom prst="rect">
            <a:avLst/>
          </a:prstGeom>
        </p:spPr>
        <p:txBody>
          <a:bodyPr wrap="square">
            <a:spAutoFit/>
          </a:bodyPr>
          <a:lstStyle/>
          <a:p>
            <a:pPr fontAlgn="auto">
              <a:spcAft>
                <a:spcPts val="0"/>
              </a:spcAft>
              <a:buClrTx/>
              <a:defRPr/>
            </a:pPr>
            <a:r>
              <a:rPr lang="en-US" sz="1050" b="0" dirty="0" err="1">
                <a:solidFill>
                  <a:prstClr val="black"/>
                </a:solidFill>
              </a:rPr>
              <a:t>Indsæt</a:t>
            </a:r>
            <a:r>
              <a:rPr lang="en-US" sz="1050" b="0" dirty="0">
                <a:solidFill>
                  <a:prstClr val="black"/>
                </a:solidFill>
              </a:rPr>
              <a:t> </a:t>
            </a:r>
            <a:r>
              <a:rPr lang="en-US" sz="1050" b="0" dirty="0" err="1">
                <a:solidFill>
                  <a:prstClr val="black"/>
                </a:solidFill>
              </a:rPr>
              <a:t>tekst</a:t>
            </a:r>
            <a:endParaRPr lang="en-US" sz="1050" b="0" dirty="0">
              <a:solidFill>
                <a:prstClr val="black"/>
              </a:solidFill>
            </a:endParaRPr>
          </a:p>
        </p:txBody>
      </p:sp>
      <p:sp>
        <p:nvSpPr>
          <p:cNvPr id="15" name="Rectangle 14">
            <a:extLst>
              <a:ext uri="{FF2B5EF4-FFF2-40B4-BE49-F238E27FC236}">
                <a16:creationId xmlns:a16="http://schemas.microsoft.com/office/drawing/2014/main" id="{93AF0E64-CABC-47EE-A0DA-962042F43517}"/>
              </a:ext>
            </a:extLst>
          </p:cNvPr>
          <p:cNvSpPr/>
          <p:nvPr userDrawn="1"/>
        </p:nvSpPr>
        <p:spPr>
          <a:xfrm>
            <a:off x="6815895" y="5087251"/>
            <a:ext cx="4707869" cy="31883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71" tIns="45685" rIns="91371" bIns="45685" numCol="1" spcCol="0" rtlCol="0" fromWordArt="0" anchor="ctr" anchorCtr="0" forceAA="0" compatLnSpc="1">
            <a:prstTxWarp prst="textNoShape">
              <a:avLst/>
            </a:prstTxWarp>
            <a:noAutofit/>
          </a:bodyPr>
          <a:lstStyle/>
          <a:p>
            <a:pPr algn="ctr">
              <a:buClr>
                <a:prstClr val="black"/>
              </a:buClr>
              <a:defRPr/>
            </a:pPr>
            <a:r>
              <a:rPr lang="en-US" sz="1400" b="0" dirty="0">
                <a:solidFill>
                  <a:srgbClr val="00005E"/>
                </a:solidFill>
              </a:rPr>
              <a:t>UNDERVÆGT</a:t>
            </a:r>
          </a:p>
        </p:txBody>
      </p:sp>
      <p:sp>
        <p:nvSpPr>
          <p:cNvPr id="16" name="Rectangle 15">
            <a:extLst>
              <a:ext uri="{FF2B5EF4-FFF2-40B4-BE49-F238E27FC236}">
                <a16:creationId xmlns:a16="http://schemas.microsoft.com/office/drawing/2014/main" id="{69358E1D-4978-42A5-9B5E-0FDB3E864871}"/>
              </a:ext>
            </a:extLst>
          </p:cNvPr>
          <p:cNvSpPr/>
          <p:nvPr userDrawn="1"/>
        </p:nvSpPr>
        <p:spPr>
          <a:xfrm>
            <a:off x="6815893" y="5550066"/>
            <a:ext cx="4797206" cy="253857"/>
          </a:xfrm>
          <a:prstGeom prst="rect">
            <a:avLst/>
          </a:prstGeom>
        </p:spPr>
        <p:txBody>
          <a:bodyPr wrap="square">
            <a:spAutoFit/>
          </a:bodyPr>
          <a:lstStyle/>
          <a:p>
            <a:pPr fontAlgn="auto">
              <a:spcAft>
                <a:spcPts val="0"/>
              </a:spcAft>
              <a:buClrTx/>
              <a:defRPr/>
            </a:pPr>
            <a:r>
              <a:rPr lang="en-US" sz="1050" b="0" dirty="0" err="1">
                <a:solidFill>
                  <a:prstClr val="black"/>
                </a:solidFill>
              </a:rPr>
              <a:t>Indsæt</a:t>
            </a:r>
            <a:r>
              <a:rPr lang="en-US" sz="1050" b="0" dirty="0">
                <a:solidFill>
                  <a:prstClr val="black"/>
                </a:solidFill>
              </a:rPr>
              <a:t> </a:t>
            </a:r>
            <a:r>
              <a:rPr lang="en-US" sz="1050" b="0" dirty="0" err="1">
                <a:solidFill>
                  <a:prstClr val="black"/>
                </a:solidFill>
              </a:rPr>
              <a:t>tekst</a:t>
            </a:r>
            <a:endParaRPr lang="en-US" sz="1050" b="0" dirty="0">
              <a:solidFill>
                <a:prstClr val="black"/>
              </a:solidFill>
            </a:endParaRPr>
          </a:p>
        </p:txBody>
      </p:sp>
      <p:cxnSp>
        <p:nvCxnSpPr>
          <p:cNvPr id="17" name="Straight Connector 16">
            <a:extLst>
              <a:ext uri="{FF2B5EF4-FFF2-40B4-BE49-F238E27FC236}">
                <a16:creationId xmlns:a16="http://schemas.microsoft.com/office/drawing/2014/main" id="{7092653B-AC45-4E38-BD7F-16C079E2B8AB}"/>
              </a:ext>
            </a:extLst>
          </p:cNvPr>
          <p:cNvCxnSpPr>
            <a:cxnSpLocks/>
          </p:cNvCxnSpPr>
          <p:nvPr userDrawn="1"/>
        </p:nvCxnSpPr>
        <p:spPr>
          <a:xfrm>
            <a:off x="6815895" y="4564831"/>
            <a:ext cx="4707869" cy="0"/>
          </a:xfrm>
          <a:prstGeom prst="line">
            <a:avLst/>
          </a:prstGeom>
          <a:ln w="6350">
            <a:solidFill>
              <a:srgbClr val="8B8A8D"/>
            </a:solidFill>
          </a:ln>
        </p:spPr>
        <p:style>
          <a:lnRef idx="1">
            <a:schemeClr val="accent1"/>
          </a:lnRef>
          <a:fillRef idx="0">
            <a:schemeClr val="accent1"/>
          </a:fillRef>
          <a:effectRef idx="0">
            <a:schemeClr val="accent1"/>
          </a:effectRef>
          <a:fontRef idx="minor">
            <a:schemeClr val="tx1"/>
          </a:fontRef>
        </p:style>
      </p:cxnSp>
      <p:cxnSp>
        <p:nvCxnSpPr>
          <p:cNvPr id="18" name="Straight Connector 17">
            <a:extLst>
              <a:ext uri="{FF2B5EF4-FFF2-40B4-BE49-F238E27FC236}">
                <a16:creationId xmlns:a16="http://schemas.microsoft.com/office/drawing/2014/main" id="{38EAD08D-28DD-46AE-A74D-50CDD61FA1AA}"/>
              </a:ext>
            </a:extLst>
          </p:cNvPr>
          <p:cNvCxnSpPr>
            <a:cxnSpLocks/>
          </p:cNvCxnSpPr>
          <p:nvPr userDrawn="1"/>
        </p:nvCxnSpPr>
        <p:spPr>
          <a:xfrm>
            <a:off x="6817799" y="5425300"/>
            <a:ext cx="4707869" cy="0"/>
          </a:xfrm>
          <a:prstGeom prst="line">
            <a:avLst/>
          </a:prstGeom>
          <a:ln w="6350">
            <a:solidFill>
              <a:srgbClr val="8B8A8D"/>
            </a:solidFill>
          </a:ln>
        </p:spPr>
        <p:style>
          <a:lnRef idx="1">
            <a:schemeClr val="accent1"/>
          </a:lnRef>
          <a:fillRef idx="0">
            <a:schemeClr val="accent1"/>
          </a:fillRef>
          <a:effectRef idx="0">
            <a:schemeClr val="accent1"/>
          </a:effectRef>
          <a:fontRef idx="minor">
            <a:schemeClr val="tx1"/>
          </a:fontRef>
        </p:style>
      </p:cxnSp>
      <p:sp>
        <p:nvSpPr>
          <p:cNvPr id="19" name="Content Placeholder 1">
            <a:extLst>
              <a:ext uri="{FF2B5EF4-FFF2-40B4-BE49-F238E27FC236}">
                <a16:creationId xmlns:a16="http://schemas.microsoft.com/office/drawing/2014/main" id="{2A354151-31B1-4B9C-B461-4B91070393C6}"/>
              </a:ext>
            </a:extLst>
          </p:cNvPr>
          <p:cNvSpPr>
            <a:spLocks noGrp="1"/>
          </p:cNvSpPr>
          <p:nvPr>
            <p:ph idx="1" hasCustomPrompt="1"/>
          </p:nvPr>
        </p:nvSpPr>
        <p:spPr>
          <a:xfrm>
            <a:off x="2" y="1628426"/>
            <a:ext cx="6107544" cy="2384721"/>
          </a:xfrm>
          <a:prstGeom prst="rect">
            <a:avLst/>
          </a:prstGeom>
        </p:spPr>
        <p:txBody>
          <a:bodyPr/>
          <a:lstStyle>
            <a:lvl1pPr marL="0" indent="0" algn="ctr">
              <a:buNone/>
              <a:defRPr>
                <a:solidFill>
                  <a:schemeClr val="bg1"/>
                </a:solidFill>
              </a:defRPr>
            </a:lvl1pPr>
          </a:lstStyle>
          <a:p>
            <a:pPr marL="0" indent="0" algn="ctr">
              <a:buNone/>
            </a:pPr>
            <a:r>
              <a:rPr lang="en-US" sz="5395" b="1" dirty="0" err="1">
                <a:latin typeface="Arial (headings)"/>
              </a:rPr>
              <a:t>Obligationer</a:t>
            </a:r>
            <a:br>
              <a:rPr lang="en-US" sz="5395" b="1" dirty="0">
                <a:latin typeface="Arial (headings)"/>
              </a:rPr>
            </a:br>
            <a:r>
              <a:rPr lang="en-US" sz="4397" dirty="0" err="1">
                <a:solidFill>
                  <a:srgbClr val="FF5959"/>
                </a:solidFill>
                <a:latin typeface="Arial (headings)"/>
              </a:rPr>
              <a:t>Undervægt</a:t>
            </a:r>
            <a:endParaRPr lang="en-US" sz="4397" dirty="0">
              <a:solidFill>
                <a:srgbClr val="FF5959"/>
              </a:solidFill>
            </a:endParaRPr>
          </a:p>
        </p:txBody>
      </p:sp>
      <p:sp>
        <p:nvSpPr>
          <p:cNvPr id="20" name="Rectangle 19">
            <a:extLst>
              <a:ext uri="{FF2B5EF4-FFF2-40B4-BE49-F238E27FC236}">
                <a16:creationId xmlns:a16="http://schemas.microsoft.com/office/drawing/2014/main" id="{2AD8CBE9-78EE-40DD-8099-41DE36961ED7}"/>
              </a:ext>
            </a:extLst>
          </p:cNvPr>
          <p:cNvSpPr/>
          <p:nvPr userDrawn="1"/>
        </p:nvSpPr>
        <p:spPr>
          <a:xfrm>
            <a:off x="-1" y="83918"/>
            <a:ext cx="6096000" cy="31883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71" tIns="45685" rIns="91371" bIns="45685" numCol="1" spcCol="0" rtlCol="0" fromWordArt="0" anchor="ctr" anchorCtr="0" forceAA="0" compatLnSpc="1">
            <a:prstTxWarp prst="textNoShape">
              <a:avLst/>
            </a:prstTxWarp>
            <a:noAutofit/>
          </a:bodyPr>
          <a:lstStyle/>
          <a:p>
            <a:pPr algn="ctr">
              <a:buClr>
                <a:prstClr val="black"/>
              </a:buClr>
              <a:defRPr/>
            </a:pPr>
            <a:r>
              <a:rPr lang="en-US" sz="1400" b="0" dirty="0">
                <a:solidFill>
                  <a:prstClr val="white"/>
                </a:solidFill>
              </a:rPr>
              <a:t>Month Anno</a:t>
            </a:r>
          </a:p>
        </p:txBody>
      </p:sp>
    </p:spTree>
    <p:extLst>
      <p:ext uri="{BB962C8B-B14F-4D97-AF65-F5344CB8AC3E}">
        <p14:creationId xmlns:p14="http://schemas.microsoft.com/office/powerpoint/2010/main" val="4229143434"/>
      </p:ext>
    </p:extLst>
  </p:cSld>
  <p:clrMapOvr>
    <a:masterClrMapping/>
  </p:clrMapOvr>
  <p:hf hdr="0" ftr="0" dt="0"/>
</p:sldLayout>
</file>

<file path=ppt/slideLayouts/slideLayout46.xml><?xml version="1.0" encoding="utf-8"?>
<p:sldLayout xmlns:a="http://schemas.openxmlformats.org/drawingml/2006/main" xmlns:r="http://schemas.openxmlformats.org/officeDocument/2006/relationships" xmlns:p="http://schemas.openxmlformats.org/presentationml/2006/main" preserve="1" userDrawn="1">
  <p:cSld name="Quote White">
    <p:bg>
      <p:bgPr>
        <a:solidFill>
          <a:schemeClr val="bg1"/>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640850" y="1088774"/>
            <a:ext cx="6862299" cy="2268219"/>
          </a:xfrm>
        </p:spPr>
        <p:txBody>
          <a:bodyPr>
            <a:noAutofit/>
          </a:bodyPr>
          <a:lstStyle>
            <a:lvl1pPr algn="ctr">
              <a:defRPr sz="2898">
                <a:solidFill>
                  <a:srgbClr val="0000A0"/>
                </a:solidFill>
              </a:defRPr>
            </a:lvl1pPr>
          </a:lstStyle>
          <a:p>
            <a:r>
              <a:rPr lang="en-US" dirty="0"/>
              <a:t>Click and type quote</a:t>
            </a:r>
          </a:p>
        </p:txBody>
      </p:sp>
      <p:sp>
        <p:nvSpPr>
          <p:cNvPr id="5" name="Slide Number Placeholder 4"/>
          <p:cNvSpPr>
            <a:spLocks noGrp="1"/>
          </p:cNvSpPr>
          <p:nvPr>
            <p:ph type="sldNum" sz="quarter" idx="12"/>
          </p:nvPr>
        </p:nvSpPr>
        <p:spPr/>
        <p:txBody>
          <a:bodyPr/>
          <a:lstStyle>
            <a:lvl1pPr>
              <a:defRPr>
                <a:solidFill>
                  <a:srgbClr val="8B8A8D"/>
                </a:solidFill>
              </a:defRPr>
            </a:lvl1pPr>
          </a:lstStyle>
          <a:p>
            <a:pPr>
              <a:buClr>
                <a:prstClr val="black"/>
              </a:buClr>
            </a:pPr>
            <a:fld id="{D14BCCD3-0010-4FBA-B965-2126ADC31932}" type="slidenum">
              <a:rPr lang="en-US" smtClean="0"/>
              <a:pPr>
                <a:buClr>
                  <a:prstClr val="black"/>
                </a:buClr>
              </a:pPr>
              <a:t>‹#›</a:t>
            </a:fld>
            <a:endParaRPr lang="en-US" dirty="0"/>
          </a:p>
        </p:txBody>
      </p:sp>
      <p:sp>
        <p:nvSpPr>
          <p:cNvPr id="6" name="Text Placeholder 9"/>
          <p:cNvSpPr>
            <a:spLocks noGrp="1"/>
          </p:cNvSpPr>
          <p:nvPr>
            <p:ph type="body" sz="quarter" idx="13" hasCustomPrompt="1"/>
          </p:nvPr>
        </p:nvSpPr>
        <p:spPr>
          <a:xfrm>
            <a:off x="2640515" y="3572694"/>
            <a:ext cx="6862299" cy="539875"/>
          </a:xfrm>
        </p:spPr>
        <p:txBody>
          <a:bodyPr>
            <a:noAutofit/>
          </a:bodyPr>
          <a:lstStyle>
            <a:lvl1pPr marL="0" indent="0" algn="ctr">
              <a:buFontTx/>
              <a:buNone/>
              <a:defRPr b="1">
                <a:solidFill>
                  <a:srgbClr val="8B8A8D"/>
                </a:solidFill>
              </a:defRPr>
            </a:lvl1pPr>
            <a:lvl2pPr marL="257046" indent="0">
              <a:buFontTx/>
              <a:buNone/>
              <a:defRPr b="1">
                <a:solidFill>
                  <a:schemeClr val="accent4"/>
                </a:solidFill>
              </a:defRPr>
            </a:lvl2pPr>
            <a:lvl3pPr marL="514091" indent="0">
              <a:buFontTx/>
              <a:buNone/>
              <a:defRPr b="1">
                <a:solidFill>
                  <a:schemeClr val="accent4"/>
                </a:solidFill>
              </a:defRPr>
            </a:lvl3pPr>
            <a:lvl4pPr marL="771137" indent="0">
              <a:buFontTx/>
              <a:buNone/>
              <a:defRPr b="1">
                <a:solidFill>
                  <a:schemeClr val="accent4"/>
                </a:solidFill>
              </a:defRPr>
            </a:lvl4pPr>
            <a:lvl5pPr marL="1028181" indent="0">
              <a:buFontTx/>
              <a:buNone/>
              <a:defRPr b="1">
                <a:solidFill>
                  <a:schemeClr val="accent4"/>
                </a:solidFill>
              </a:defRPr>
            </a:lvl5pPr>
          </a:lstStyle>
          <a:p>
            <a:pPr lvl="0"/>
            <a:r>
              <a:rPr lang="en-US" dirty="0"/>
              <a:t>Name</a:t>
            </a:r>
          </a:p>
        </p:txBody>
      </p:sp>
      <p:sp>
        <p:nvSpPr>
          <p:cNvPr id="3" name="Footer Placeholder 2"/>
          <p:cNvSpPr>
            <a:spLocks noGrp="1"/>
          </p:cNvSpPr>
          <p:nvPr>
            <p:ph type="ftr" sz="quarter" idx="14"/>
          </p:nvPr>
        </p:nvSpPr>
        <p:spPr/>
        <p:txBody>
          <a:bodyPr/>
          <a:lstStyle>
            <a:lvl1pPr>
              <a:defRPr>
                <a:solidFill>
                  <a:srgbClr val="8B8A8D"/>
                </a:solidFill>
              </a:defRPr>
            </a:lvl1pPr>
          </a:lstStyle>
          <a:p>
            <a:pPr>
              <a:buClr>
                <a:prstClr val="black"/>
              </a:buClr>
            </a:pPr>
            <a:endParaRPr lang="en-US" dirty="0"/>
          </a:p>
        </p:txBody>
      </p:sp>
    </p:spTree>
    <p:extLst>
      <p:ext uri="{BB962C8B-B14F-4D97-AF65-F5344CB8AC3E}">
        <p14:creationId xmlns:p14="http://schemas.microsoft.com/office/powerpoint/2010/main" val="2588735115"/>
      </p:ext>
    </p:extLst>
  </p:cSld>
  <p:clrMapOvr>
    <a:masterClrMapping/>
  </p:clrMapOvr>
</p:sldLayout>
</file>

<file path=ppt/slideLayouts/slideLayout46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5" name="TextBox 4">
            <a:extLst>
              <a:ext uri="{FF2B5EF4-FFF2-40B4-BE49-F238E27FC236}">
                <a16:creationId xmlns:a16="http://schemas.microsoft.com/office/drawing/2014/main" id="{74F90AF3-51BE-40B8-942C-79E99E75FA17}"/>
              </a:ext>
            </a:extLst>
          </p:cNvPr>
          <p:cNvSpPr txBox="1"/>
          <p:nvPr userDrawn="1"/>
        </p:nvSpPr>
        <p:spPr>
          <a:xfrm>
            <a:off x="0" y="1"/>
            <a:ext cx="6096000" cy="6858000"/>
          </a:xfrm>
          <a:prstGeom prst="rect">
            <a:avLst/>
          </a:prstGeom>
          <a:solidFill>
            <a:srgbClr val="00005E"/>
          </a:solidFill>
        </p:spPr>
        <p:txBody>
          <a:bodyPr vert="horz" wrap="square" lIns="0" tIns="0" rIns="0" bIns="0" rtlCol="0">
            <a:noAutofit/>
          </a:bodyPr>
          <a:lstStyle/>
          <a:p>
            <a:pPr fontAlgn="auto">
              <a:spcAft>
                <a:spcPts val="0"/>
              </a:spcAft>
              <a:buClr>
                <a:prstClr val="black"/>
              </a:buClr>
            </a:pPr>
            <a:endParaRPr lang="en-US" sz="900" dirty="0">
              <a:solidFill>
                <a:srgbClr val="8B8A8D"/>
              </a:solidFill>
            </a:endParaRPr>
          </a:p>
        </p:txBody>
      </p:sp>
    </p:spTree>
    <p:extLst>
      <p:ext uri="{BB962C8B-B14F-4D97-AF65-F5344CB8AC3E}">
        <p14:creationId xmlns:p14="http://schemas.microsoft.com/office/powerpoint/2010/main" val="1325400532"/>
      </p:ext>
    </p:extLst>
  </p:cSld>
  <p:clrMapOvr>
    <a:masterClrMapping/>
  </p:clrMapOvr>
  <p:hf hdr="0" ftr="0" dt="0"/>
</p:sldLayout>
</file>

<file path=ppt/slideLayouts/slideLayout461.xml><?xml version="1.0" encoding="utf-8"?>
<p:sldLayout xmlns:a="http://schemas.openxmlformats.org/drawingml/2006/main" xmlns:r="http://schemas.openxmlformats.org/officeDocument/2006/relationships" xmlns:p="http://schemas.openxmlformats.org/presentationml/2006/main" preserve="1" userDrawn="1">
  <p:cSld name="5_Title and Content">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1A5E59F7-0370-405F-AD7D-12D423D4A4F5}"/>
              </a:ext>
            </a:extLst>
          </p:cNvPr>
          <p:cNvSpPr txBox="1"/>
          <p:nvPr userDrawn="1"/>
        </p:nvSpPr>
        <p:spPr>
          <a:xfrm>
            <a:off x="0" y="1"/>
            <a:ext cx="6096000" cy="6858000"/>
          </a:xfrm>
          <a:prstGeom prst="rect">
            <a:avLst/>
          </a:prstGeom>
          <a:solidFill>
            <a:srgbClr val="00005E"/>
          </a:solidFill>
        </p:spPr>
        <p:txBody>
          <a:bodyPr vert="horz" wrap="square" lIns="0" tIns="0" rIns="0" bIns="0" rtlCol="0">
            <a:noAutofit/>
          </a:bodyPr>
          <a:lstStyle/>
          <a:p>
            <a:pPr marL="0" indent="0" fontAlgn="auto">
              <a:spcAft>
                <a:spcPts val="0"/>
              </a:spcAft>
              <a:buNone/>
            </a:pPr>
            <a:endParaRPr lang="en-US" sz="900" b="1" dirty="0">
              <a:solidFill>
                <a:srgbClr val="8B8A8D"/>
              </a:solidFill>
            </a:endParaRPr>
          </a:p>
        </p:txBody>
      </p:sp>
      <p:cxnSp>
        <p:nvCxnSpPr>
          <p:cNvPr id="3" name="Straight Connector 2">
            <a:extLst>
              <a:ext uri="{FF2B5EF4-FFF2-40B4-BE49-F238E27FC236}">
                <a16:creationId xmlns:a16="http://schemas.microsoft.com/office/drawing/2014/main" id="{E153C34E-F0F9-47D3-9A0D-0F5AA7FC38CD}"/>
              </a:ext>
            </a:extLst>
          </p:cNvPr>
          <p:cNvCxnSpPr>
            <a:cxnSpLocks/>
          </p:cNvCxnSpPr>
          <p:nvPr userDrawn="1"/>
        </p:nvCxnSpPr>
        <p:spPr>
          <a:xfrm>
            <a:off x="6815895" y="6313359"/>
            <a:ext cx="4721577" cy="0"/>
          </a:xfrm>
          <a:prstGeom prst="line">
            <a:avLst/>
          </a:prstGeom>
          <a:ln w="6350">
            <a:solidFill>
              <a:srgbClr val="8B8A8D"/>
            </a:solidFill>
          </a:ln>
        </p:spPr>
        <p:style>
          <a:lnRef idx="1">
            <a:schemeClr val="accent1"/>
          </a:lnRef>
          <a:fillRef idx="0">
            <a:schemeClr val="accent1"/>
          </a:fillRef>
          <a:effectRef idx="0">
            <a:schemeClr val="accent1"/>
          </a:effectRef>
          <a:fontRef idx="minor">
            <a:schemeClr val="tx1"/>
          </a:fontRef>
        </p:style>
      </p:cxnSp>
      <p:sp>
        <p:nvSpPr>
          <p:cNvPr id="4" name="Title 1">
            <a:extLst>
              <a:ext uri="{FF2B5EF4-FFF2-40B4-BE49-F238E27FC236}">
                <a16:creationId xmlns:a16="http://schemas.microsoft.com/office/drawing/2014/main" id="{3927457F-A6D1-44F6-BE5C-76ACE5D1029D}"/>
              </a:ext>
            </a:extLst>
          </p:cNvPr>
          <p:cNvSpPr txBox="1">
            <a:spLocks/>
          </p:cNvSpPr>
          <p:nvPr userDrawn="1"/>
        </p:nvSpPr>
        <p:spPr>
          <a:xfrm>
            <a:off x="6815895" y="842555"/>
            <a:ext cx="4707869" cy="569894"/>
          </a:xfrm>
          <a:prstGeom prst="rect">
            <a:avLst/>
          </a:prstGeom>
        </p:spPr>
        <p:txBody>
          <a:bodyPr vert="horz" lIns="0" tIns="0" rIns="0" bIns="0" rtlCol="0" anchor="t" anchorCtr="0">
            <a:noAutofit/>
          </a:bodyPr>
          <a:lstStyle>
            <a:lvl1pPr algn="l" defTabSz="1088776" rtl="0" eaLnBrk="1" latinLnBrk="0" hangingPunct="1">
              <a:spcBef>
                <a:spcPct val="0"/>
              </a:spcBef>
              <a:buNone/>
              <a:defRPr sz="2000" b="1" kern="1200">
                <a:solidFill>
                  <a:schemeClr val="accent1"/>
                </a:solidFill>
                <a:latin typeface="+mj-lt"/>
                <a:ea typeface="+mj-ea"/>
                <a:cs typeface="+mj-cs"/>
              </a:defRPr>
            </a:lvl1pPr>
          </a:lstStyle>
          <a:p>
            <a:pPr algn="ctr">
              <a:buClr>
                <a:prstClr val="black"/>
              </a:buClr>
              <a:defRPr/>
            </a:pPr>
            <a:r>
              <a:rPr lang="en-US" sz="1400" b="0" dirty="0">
                <a:solidFill>
                  <a:schemeClr val="tx1"/>
                </a:solidFill>
              </a:rPr>
              <a:t>REGIONER</a:t>
            </a:r>
          </a:p>
        </p:txBody>
      </p:sp>
      <p:sp>
        <p:nvSpPr>
          <p:cNvPr id="5" name="Rectangle 4">
            <a:extLst>
              <a:ext uri="{FF2B5EF4-FFF2-40B4-BE49-F238E27FC236}">
                <a16:creationId xmlns:a16="http://schemas.microsoft.com/office/drawing/2014/main" id="{AED7595E-4BCC-43F1-ABFF-5AA67552F70F}"/>
              </a:ext>
            </a:extLst>
          </p:cNvPr>
          <p:cNvSpPr/>
          <p:nvPr userDrawn="1"/>
        </p:nvSpPr>
        <p:spPr>
          <a:xfrm>
            <a:off x="6759551" y="1196478"/>
            <a:ext cx="4687993" cy="253857"/>
          </a:xfrm>
          <a:prstGeom prst="rect">
            <a:avLst/>
          </a:prstGeom>
        </p:spPr>
        <p:txBody>
          <a:bodyPr wrap="square">
            <a:spAutoFit/>
          </a:bodyPr>
          <a:lstStyle/>
          <a:p>
            <a:pPr fontAlgn="auto">
              <a:spcAft>
                <a:spcPts val="0"/>
              </a:spcAft>
              <a:buClrTx/>
              <a:defRPr/>
            </a:pPr>
            <a:r>
              <a:rPr lang="en-US" sz="1050" b="0" noProof="1">
                <a:solidFill>
                  <a:prstClr val="black"/>
                </a:solidFill>
              </a:rPr>
              <a:t>Indsæt tekst</a:t>
            </a:r>
          </a:p>
        </p:txBody>
      </p:sp>
      <p:cxnSp>
        <p:nvCxnSpPr>
          <p:cNvPr id="6" name="Straight Connector 5">
            <a:extLst>
              <a:ext uri="{FF2B5EF4-FFF2-40B4-BE49-F238E27FC236}">
                <a16:creationId xmlns:a16="http://schemas.microsoft.com/office/drawing/2014/main" id="{81A10345-518B-44AC-BD58-55CFCDFBF427}"/>
              </a:ext>
            </a:extLst>
          </p:cNvPr>
          <p:cNvCxnSpPr>
            <a:cxnSpLocks/>
          </p:cNvCxnSpPr>
          <p:nvPr userDrawn="1"/>
        </p:nvCxnSpPr>
        <p:spPr>
          <a:xfrm>
            <a:off x="6815895" y="3644180"/>
            <a:ext cx="4707869" cy="0"/>
          </a:xfrm>
          <a:prstGeom prst="line">
            <a:avLst/>
          </a:prstGeom>
          <a:ln w="6350">
            <a:solidFill>
              <a:srgbClr val="8B8A8D"/>
            </a:solidFill>
          </a:ln>
        </p:spPr>
        <p:style>
          <a:lnRef idx="1">
            <a:schemeClr val="accent1"/>
          </a:lnRef>
          <a:fillRef idx="0">
            <a:schemeClr val="accent1"/>
          </a:fillRef>
          <a:effectRef idx="0">
            <a:schemeClr val="accent1"/>
          </a:effectRef>
          <a:fontRef idx="minor">
            <a:schemeClr val="tx1"/>
          </a:fontRef>
        </p:style>
      </p:cxnSp>
      <p:sp>
        <p:nvSpPr>
          <p:cNvPr id="7" name="Rectangle 6">
            <a:extLst>
              <a:ext uri="{FF2B5EF4-FFF2-40B4-BE49-F238E27FC236}">
                <a16:creationId xmlns:a16="http://schemas.microsoft.com/office/drawing/2014/main" id="{9FD4B51F-974B-4E76-AFB6-42075C68EB7F}"/>
              </a:ext>
            </a:extLst>
          </p:cNvPr>
          <p:cNvSpPr/>
          <p:nvPr userDrawn="1"/>
        </p:nvSpPr>
        <p:spPr>
          <a:xfrm>
            <a:off x="6769977" y="3716175"/>
            <a:ext cx="4797206" cy="253857"/>
          </a:xfrm>
          <a:prstGeom prst="rect">
            <a:avLst/>
          </a:prstGeom>
        </p:spPr>
        <p:txBody>
          <a:bodyPr wrap="square">
            <a:spAutoFit/>
          </a:bodyPr>
          <a:lstStyle/>
          <a:p>
            <a:pPr fontAlgn="auto">
              <a:spcBef>
                <a:spcPts val="600"/>
              </a:spcBef>
              <a:spcAft>
                <a:spcPts val="0"/>
              </a:spcAft>
              <a:buClrTx/>
              <a:defRPr/>
            </a:pPr>
            <a:r>
              <a:rPr lang="en-US" sz="1050" b="0" noProof="1">
                <a:solidFill>
                  <a:prstClr val="black"/>
                </a:solidFill>
              </a:rPr>
              <a:t>Indsæt tekst</a:t>
            </a:r>
          </a:p>
        </p:txBody>
      </p:sp>
      <p:sp>
        <p:nvSpPr>
          <p:cNvPr id="8" name="Rectangle 7">
            <a:extLst>
              <a:ext uri="{FF2B5EF4-FFF2-40B4-BE49-F238E27FC236}">
                <a16:creationId xmlns:a16="http://schemas.microsoft.com/office/drawing/2014/main" id="{0C30241D-FAB2-44BB-AF26-762A9C7F744D}"/>
              </a:ext>
            </a:extLst>
          </p:cNvPr>
          <p:cNvSpPr/>
          <p:nvPr userDrawn="1"/>
        </p:nvSpPr>
        <p:spPr>
          <a:xfrm>
            <a:off x="6815893" y="3325351"/>
            <a:ext cx="4751290" cy="31883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71" tIns="45685" rIns="91371" bIns="45685" numCol="1" spcCol="0" rtlCol="0" fromWordArt="0" anchor="ctr" anchorCtr="0" forceAA="0" compatLnSpc="1">
            <a:prstTxWarp prst="textNoShape">
              <a:avLst/>
            </a:prstTxWarp>
            <a:noAutofit/>
          </a:bodyPr>
          <a:lstStyle/>
          <a:p>
            <a:pPr algn="ctr">
              <a:buClr>
                <a:prstClr val="black"/>
              </a:buClr>
              <a:defRPr/>
            </a:pPr>
            <a:r>
              <a:rPr lang="en-US" sz="1400" b="0" dirty="0">
                <a:solidFill>
                  <a:schemeClr val="tx1"/>
                </a:solidFill>
              </a:rPr>
              <a:t>SEKTORER</a:t>
            </a:r>
          </a:p>
        </p:txBody>
      </p:sp>
      <p:sp>
        <p:nvSpPr>
          <p:cNvPr id="9" name="Content Placeholder 1">
            <a:extLst>
              <a:ext uri="{FF2B5EF4-FFF2-40B4-BE49-F238E27FC236}">
                <a16:creationId xmlns:a16="http://schemas.microsoft.com/office/drawing/2014/main" id="{555A10A1-2F5B-46B9-B599-4CF327DC6CA1}"/>
              </a:ext>
            </a:extLst>
          </p:cNvPr>
          <p:cNvSpPr>
            <a:spLocks noGrp="1"/>
          </p:cNvSpPr>
          <p:nvPr>
            <p:ph idx="1" hasCustomPrompt="1"/>
          </p:nvPr>
        </p:nvSpPr>
        <p:spPr>
          <a:xfrm>
            <a:off x="2" y="1628426"/>
            <a:ext cx="6107544" cy="2384721"/>
          </a:xfrm>
          <a:prstGeom prst="rect">
            <a:avLst/>
          </a:prstGeom>
        </p:spPr>
        <p:txBody>
          <a:bodyPr/>
          <a:lstStyle>
            <a:lvl1pPr marL="0" indent="0" algn="ctr">
              <a:buNone/>
              <a:defRPr>
                <a:solidFill>
                  <a:schemeClr val="bg1"/>
                </a:solidFill>
              </a:defRPr>
            </a:lvl1pPr>
          </a:lstStyle>
          <a:p>
            <a:pPr marL="0" indent="0" algn="ctr">
              <a:buNone/>
            </a:pPr>
            <a:r>
              <a:rPr lang="en-US" sz="5395" b="1" dirty="0" err="1">
                <a:latin typeface="Arial (headings)"/>
              </a:rPr>
              <a:t>Aktier</a:t>
            </a:r>
            <a:br>
              <a:rPr lang="en-US" sz="5395" b="1" dirty="0">
                <a:latin typeface="Arial (headings)"/>
              </a:rPr>
            </a:br>
            <a:r>
              <a:rPr lang="en-US" sz="4397" dirty="0" err="1">
                <a:solidFill>
                  <a:srgbClr val="40BFBF"/>
                </a:solidFill>
                <a:latin typeface="Arial (headings)"/>
              </a:rPr>
              <a:t>Overvægt</a:t>
            </a:r>
            <a:endParaRPr lang="en-US" sz="4397" dirty="0">
              <a:solidFill>
                <a:srgbClr val="40BFBF"/>
              </a:solidFill>
            </a:endParaRPr>
          </a:p>
        </p:txBody>
      </p:sp>
      <p:graphicFrame>
        <p:nvGraphicFramePr>
          <p:cNvPr id="10" name="Table 9">
            <a:extLst>
              <a:ext uri="{FF2B5EF4-FFF2-40B4-BE49-F238E27FC236}">
                <a16:creationId xmlns:a16="http://schemas.microsoft.com/office/drawing/2014/main" id="{87403E4B-10F7-46BB-BDAF-0ED9AB1D999B}"/>
              </a:ext>
            </a:extLst>
          </p:cNvPr>
          <p:cNvGraphicFramePr>
            <a:graphicFrameLocks noGrp="1"/>
          </p:cNvGraphicFramePr>
          <p:nvPr userDrawn="1"/>
        </p:nvGraphicFramePr>
        <p:xfrm>
          <a:off x="3627015" y="4447450"/>
          <a:ext cx="2253018" cy="2165628"/>
        </p:xfrm>
        <a:graphic>
          <a:graphicData uri="http://schemas.openxmlformats.org/drawingml/2006/table">
            <a:tbl>
              <a:tblPr firstRow="1" bandRow="1">
                <a:tableStyleId>{5C22544A-7EE6-4342-B048-85BDC9FD1C3A}</a:tableStyleId>
              </a:tblPr>
              <a:tblGrid>
                <a:gridCol w="1101190">
                  <a:extLst>
                    <a:ext uri="{9D8B030D-6E8A-4147-A177-3AD203B41FA5}">
                      <a16:colId xmlns:a16="http://schemas.microsoft.com/office/drawing/2014/main" val="20000"/>
                    </a:ext>
                  </a:extLst>
                </a:gridCol>
                <a:gridCol w="1151828">
                  <a:extLst>
                    <a:ext uri="{9D8B030D-6E8A-4147-A177-3AD203B41FA5}">
                      <a16:colId xmlns:a16="http://schemas.microsoft.com/office/drawing/2014/main" val="20001"/>
                    </a:ext>
                  </a:extLst>
                </a:gridCol>
              </a:tblGrid>
              <a:tr h="180469">
                <a:tc gridSpan="2">
                  <a:txBody>
                    <a:bodyPr/>
                    <a:lstStyle/>
                    <a:p>
                      <a:pPr marL="0" algn="l" defTabSz="914217" rtl="0" eaLnBrk="1" latinLnBrk="0" hangingPunct="1">
                        <a:lnSpc>
                          <a:spcPct val="120000"/>
                        </a:lnSpc>
                        <a:spcBef>
                          <a:spcPct val="85000"/>
                        </a:spcBef>
                        <a:buClr>
                          <a:srgbClr val="1E2866"/>
                        </a:buClr>
                      </a:pPr>
                      <a:r>
                        <a:rPr lang="en-US" sz="1000" b="1" kern="1200" dirty="0">
                          <a:solidFill>
                            <a:schemeClr val="bg1"/>
                          </a:solidFill>
                          <a:latin typeface="+mn-lt"/>
                          <a:ea typeface="+mn-ea"/>
                          <a:cs typeface="+mn-cs"/>
                        </a:rPr>
                        <a:t>SEKTORER</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marL="0" algn="l" defTabSz="914217" rtl="0" eaLnBrk="1" latinLnBrk="0" hangingPunct="1">
                        <a:lnSpc>
                          <a:spcPct val="120000"/>
                        </a:lnSpc>
                        <a:spcBef>
                          <a:spcPct val="85000"/>
                        </a:spcBef>
                        <a:buClr>
                          <a:srgbClr val="1E2866"/>
                        </a:buClr>
                      </a:pPr>
                      <a:endParaRPr lang="da-DK" sz="900" b="0" kern="1200" dirty="0">
                        <a:solidFill>
                          <a:schemeClr val="bg1"/>
                        </a:solidFill>
                        <a:latin typeface="+mn-lt"/>
                        <a:ea typeface="+mn-ea"/>
                        <a:cs typeface="+mn-cs"/>
                      </a:endParaRPr>
                    </a:p>
                  </a:txBody>
                  <a:tcPr marL="0" marR="0" marT="0" marB="0">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180469">
                <a:tc>
                  <a:txBody>
                    <a:bodyPr/>
                    <a:lstStyle/>
                    <a:p>
                      <a:pPr marL="0" algn="l" defTabSz="914217" rtl="0" eaLnBrk="1" latinLnBrk="0" hangingPunct="1">
                        <a:lnSpc>
                          <a:spcPct val="120000"/>
                        </a:lnSpc>
                        <a:spcBef>
                          <a:spcPct val="85000"/>
                        </a:spcBef>
                        <a:buClr>
                          <a:srgbClr val="1E2866"/>
                        </a:buClr>
                      </a:pPr>
                      <a:r>
                        <a:rPr lang="en-US" sz="900" b="0" kern="1200" dirty="0" err="1">
                          <a:solidFill>
                            <a:schemeClr val="bg1"/>
                          </a:solidFill>
                          <a:latin typeface="+mn-lt"/>
                          <a:ea typeface="+mn-ea"/>
                          <a:cs typeface="+mn-cs"/>
                        </a:rPr>
                        <a:t>Industri</a:t>
                      </a:r>
                      <a:endParaRPr lang="en-US" sz="900" b="0" kern="1200" dirty="0">
                        <a:solidFill>
                          <a:schemeClr val="bg1"/>
                        </a:solidFill>
                        <a:latin typeface="+mn-lt"/>
                        <a:ea typeface="+mn-ea"/>
                        <a:cs typeface="+mn-cs"/>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l" defTabSz="914217" rtl="0" eaLnBrk="1" latinLnBrk="0" hangingPunct="1">
                        <a:lnSpc>
                          <a:spcPct val="120000"/>
                        </a:lnSpc>
                        <a:spcBef>
                          <a:spcPct val="85000"/>
                        </a:spcBef>
                        <a:buClr>
                          <a:srgbClr val="1E2866"/>
                        </a:buClr>
                      </a:pPr>
                      <a:r>
                        <a:rPr lang="en-US" sz="900" b="0" kern="1200" dirty="0" err="1">
                          <a:solidFill>
                            <a:schemeClr val="bg1"/>
                          </a:solidFill>
                          <a:latin typeface="+mn-lt"/>
                          <a:ea typeface="+mn-ea"/>
                          <a:cs typeface="+mn-cs"/>
                        </a:rPr>
                        <a:t>Overvægt</a:t>
                      </a:r>
                      <a:endParaRPr lang="en-US" sz="900" b="0" kern="1200" dirty="0">
                        <a:solidFill>
                          <a:schemeClr val="bg1"/>
                        </a:solidFill>
                        <a:latin typeface="+mn-lt"/>
                        <a:ea typeface="+mn-ea"/>
                        <a:cs typeface="+mn-cs"/>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180469">
                <a:tc>
                  <a:txBody>
                    <a:bodyPr/>
                    <a:lstStyle/>
                    <a:p>
                      <a:pPr marL="0" algn="l" defTabSz="914217" rtl="0" eaLnBrk="1" latinLnBrk="0" hangingPunct="1">
                        <a:lnSpc>
                          <a:spcPct val="120000"/>
                        </a:lnSpc>
                        <a:spcBef>
                          <a:spcPct val="85000"/>
                        </a:spcBef>
                        <a:buClr>
                          <a:srgbClr val="1E2866"/>
                        </a:buClr>
                      </a:pPr>
                      <a:r>
                        <a:rPr lang="en-US" sz="900" b="0" kern="1200" dirty="0" err="1">
                          <a:solidFill>
                            <a:schemeClr val="bg1"/>
                          </a:solidFill>
                          <a:latin typeface="+mn-lt"/>
                          <a:ea typeface="+mn-ea"/>
                          <a:cs typeface="+mn-cs"/>
                        </a:rPr>
                        <a:t>Cyklisk</a:t>
                      </a:r>
                      <a:r>
                        <a:rPr lang="en-US" sz="900" b="0" kern="1200" dirty="0">
                          <a:solidFill>
                            <a:schemeClr val="bg1"/>
                          </a:solidFill>
                          <a:latin typeface="+mn-lt"/>
                          <a:ea typeface="+mn-ea"/>
                          <a:cs typeface="+mn-cs"/>
                        </a:rPr>
                        <a:t> </a:t>
                      </a:r>
                      <a:r>
                        <a:rPr lang="en-US" sz="900" b="0" kern="1200" dirty="0" err="1">
                          <a:solidFill>
                            <a:schemeClr val="bg1"/>
                          </a:solidFill>
                          <a:latin typeface="+mn-lt"/>
                          <a:ea typeface="+mn-ea"/>
                          <a:cs typeface="+mn-cs"/>
                        </a:rPr>
                        <a:t>forbrug</a:t>
                      </a:r>
                      <a:endParaRPr lang="en-US" sz="900" b="0" kern="1200" dirty="0">
                        <a:solidFill>
                          <a:schemeClr val="bg1"/>
                        </a:solidFill>
                        <a:latin typeface="+mn-lt"/>
                        <a:ea typeface="+mn-ea"/>
                        <a:cs typeface="+mn-cs"/>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l" defTabSz="914217" rtl="0" eaLnBrk="1" latinLnBrk="0" hangingPunct="1">
                        <a:lnSpc>
                          <a:spcPct val="120000"/>
                        </a:lnSpc>
                        <a:spcBef>
                          <a:spcPct val="85000"/>
                        </a:spcBef>
                        <a:buClr>
                          <a:srgbClr val="1E2866"/>
                        </a:buClr>
                      </a:pPr>
                      <a:r>
                        <a:rPr lang="en-US" sz="900" b="0" kern="1200" dirty="0" err="1">
                          <a:solidFill>
                            <a:schemeClr val="bg1"/>
                          </a:solidFill>
                          <a:latin typeface="+mn-lt"/>
                          <a:ea typeface="+mn-ea"/>
                          <a:cs typeface="+mn-cs"/>
                        </a:rPr>
                        <a:t>Undervægt</a:t>
                      </a:r>
                      <a:endParaRPr lang="en-US" sz="900" b="0" kern="1200" dirty="0">
                        <a:solidFill>
                          <a:schemeClr val="bg1"/>
                        </a:solidFill>
                        <a:latin typeface="+mn-lt"/>
                        <a:ea typeface="+mn-ea"/>
                        <a:cs typeface="+mn-cs"/>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r h="180469">
                <a:tc>
                  <a:txBody>
                    <a:bodyPr/>
                    <a:lstStyle/>
                    <a:p>
                      <a:pPr marL="0" algn="l" defTabSz="914217" rtl="0" eaLnBrk="1" latinLnBrk="0" hangingPunct="1">
                        <a:lnSpc>
                          <a:spcPct val="120000"/>
                        </a:lnSpc>
                        <a:spcBef>
                          <a:spcPct val="85000"/>
                        </a:spcBef>
                        <a:buClr>
                          <a:srgbClr val="1E2866"/>
                        </a:buClr>
                      </a:pPr>
                      <a:r>
                        <a:rPr lang="en-US" sz="900" b="0" kern="1200" dirty="0" err="1">
                          <a:solidFill>
                            <a:schemeClr val="bg1"/>
                          </a:solidFill>
                          <a:latin typeface="+mn-lt"/>
                          <a:ea typeface="+mn-ea"/>
                          <a:cs typeface="+mn-cs"/>
                        </a:rPr>
                        <a:t>Stabilt</a:t>
                      </a:r>
                      <a:r>
                        <a:rPr lang="en-US" sz="900" b="0" kern="1200" dirty="0">
                          <a:solidFill>
                            <a:schemeClr val="bg1"/>
                          </a:solidFill>
                          <a:latin typeface="+mn-lt"/>
                          <a:ea typeface="+mn-ea"/>
                          <a:cs typeface="+mn-cs"/>
                        </a:rPr>
                        <a:t> </a:t>
                      </a:r>
                      <a:r>
                        <a:rPr lang="en-US" sz="900" b="0" kern="1200" dirty="0" err="1">
                          <a:solidFill>
                            <a:schemeClr val="bg1"/>
                          </a:solidFill>
                          <a:latin typeface="+mn-lt"/>
                          <a:ea typeface="+mn-ea"/>
                          <a:cs typeface="+mn-cs"/>
                        </a:rPr>
                        <a:t>forbrug</a:t>
                      </a:r>
                      <a:endParaRPr lang="en-US" sz="900" b="0" kern="1200" dirty="0">
                        <a:solidFill>
                          <a:schemeClr val="bg1"/>
                        </a:solidFill>
                        <a:latin typeface="+mn-lt"/>
                        <a:ea typeface="+mn-ea"/>
                        <a:cs typeface="+mn-cs"/>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l" defTabSz="914217" rtl="0" eaLnBrk="1" latinLnBrk="0" hangingPunct="1">
                        <a:lnSpc>
                          <a:spcPct val="120000"/>
                        </a:lnSpc>
                        <a:spcBef>
                          <a:spcPct val="85000"/>
                        </a:spcBef>
                        <a:buClr>
                          <a:srgbClr val="1E2866"/>
                        </a:buClr>
                      </a:pPr>
                      <a:r>
                        <a:rPr lang="en-US" sz="900" b="0" kern="1200" dirty="0" err="1">
                          <a:solidFill>
                            <a:schemeClr val="bg1"/>
                          </a:solidFill>
                          <a:latin typeface="+mn-lt"/>
                          <a:ea typeface="+mn-ea"/>
                          <a:cs typeface="+mn-cs"/>
                        </a:rPr>
                        <a:t>Undervægt</a:t>
                      </a:r>
                      <a:endParaRPr lang="en-US" sz="900" b="0" kern="1200" dirty="0">
                        <a:solidFill>
                          <a:schemeClr val="bg1"/>
                        </a:solidFill>
                        <a:latin typeface="+mn-lt"/>
                        <a:ea typeface="+mn-ea"/>
                        <a:cs typeface="+mn-cs"/>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3"/>
                  </a:ext>
                </a:extLst>
              </a:tr>
              <a:tr h="180469">
                <a:tc>
                  <a:txBody>
                    <a:bodyPr/>
                    <a:lstStyle/>
                    <a:p>
                      <a:pPr marL="0" algn="l" defTabSz="914217" rtl="0" eaLnBrk="1" latinLnBrk="0" hangingPunct="1">
                        <a:lnSpc>
                          <a:spcPct val="120000"/>
                        </a:lnSpc>
                        <a:spcBef>
                          <a:spcPct val="85000"/>
                        </a:spcBef>
                        <a:buClr>
                          <a:srgbClr val="1E2866"/>
                        </a:buClr>
                      </a:pPr>
                      <a:r>
                        <a:rPr lang="en-US" sz="900" b="0" kern="1200" dirty="0">
                          <a:solidFill>
                            <a:schemeClr val="bg1"/>
                          </a:solidFill>
                          <a:latin typeface="+mn-lt"/>
                          <a:ea typeface="+mn-ea"/>
                          <a:cs typeface="+mn-cs"/>
                        </a:rPr>
                        <a:t>Medicinal</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l" defTabSz="914217" rtl="0" eaLnBrk="1" latinLnBrk="0" hangingPunct="1">
                        <a:lnSpc>
                          <a:spcPct val="120000"/>
                        </a:lnSpc>
                        <a:spcBef>
                          <a:spcPct val="85000"/>
                        </a:spcBef>
                        <a:buClr>
                          <a:srgbClr val="1E2866"/>
                        </a:buClr>
                      </a:pPr>
                      <a:r>
                        <a:rPr lang="en-US" sz="900" b="0" kern="1200" dirty="0">
                          <a:solidFill>
                            <a:schemeClr val="bg1"/>
                          </a:solidFill>
                          <a:latin typeface="+mn-lt"/>
                          <a:ea typeface="+mn-ea"/>
                          <a:cs typeface="+mn-cs"/>
                        </a:rPr>
                        <a:t>Neutral</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4"/>
                  </a:ext>
                </a:extLst>
              </a:tr>
              <a:tr h="180469">
                <a:tc>
                  <a:txBody>
                    <a:bodyPr/>
                    <a:lstStyle/>
                    <a:p>
                      <a:pPr marL="0" algn="l" defTabSz="914217" rtl="0" eaLnBrk="1" latinLnBrk="0" hangingPunct="1">
                        <a:lnSpc>
                          <a:spcPct val="120000"/>
                        </a:lnSpc>
                        <a:spcBef>
                          <a:spcPct val="85000"/>
                        </a:spcBef>
                        <a:buClr>
                          <a:srgbClr val="1E2866"/>
                        </a:buClr>
                      </a:pPr>
                      <a:r>
                        <a:rPr lang="en-US" sz="900" b="0" kern="1200" dirty="0" err="1">
                          <a:solidFill>
                            <a:schemeClr val="bg1"/>
                          </a:solidFill>
                          <a:latin typeface="+mn-lt"/>
                          <a:ea typeface="+mn-ea"/>
                          <a:cs typeface="+mn-cs"/>
                        </a:rPr>
                        <a:t>Finans</a:t>
                      </a:r>
                      <a:endParaRPr lang="en-US" sz="900" b="0" kern="1200" dirty="0">
                        <a:solidFill>
                          <a:schemeClr val="bg1"/>
                        </a:solidFill>
                        <a:latin typeface="+mn-lt"/>
                        <a:ea typeface="+mn-ea"/>
                        <a:cs typeface="+mn-cs"/>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l" defTabSz="914217" rtl="0" eaLnBrk="1" latinLnBrk="0" hangingPunct="1">
                        <a:lnSpc>
                          <a:spcPct val="120000"/>
                        </a:lnSpc>
                        <a:spcBef>
                          <a:spcPct val="85000"/>
                        </a:spcBef>
                        <a:buClr>
                          <a:srgbClr val="1E2866"/>
                        </a:buClr>
                      </a:pPr>
                      <a:r>
                        <a:rPr lang="en-US" sz="900" b="0" kern="1200" dirty="0" err="1">
                          <a:solidFill>
                            <a:schemeClr val="bg1"/>
                          </a:solidFill>
                          <a:latin typeface="+mn-lt"/>
                          <a:ea typeface="+mn-ea"/>
                          <a:cs typeface="+mn-cs"/>
                        </a:rPr>
                        <a:t>Overvægt</a:t>
                      </a:r>
                      <a:endParaRPr lang="en-US" sz="900" b="0" kern="1200" dirty="0">
                        <a:solidFill>
                          <a:schemeClr val="bg1"/>
                        </a:solidFill>
                        <a:latin typeface="+mn-lt"/>
                        <a:ea typeface="+mn-ea"/>
                        <a:cs typeface="+mn-cs"/>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5"/>
                  </a:ext>
                </a:extLst>
              </a:tr>
              <a:tr h="180469">
                <a:tc>
                  <a:txBody>
                    <a:bodyPr/>
                    <a:lstStyle/>
                    <a:p>
                      <a:pPr marL="0" algn="l" defTabSz="914217" rtl="0" eaLnBrk="1" latinLnBrk="0" hangingPunct="1">
                        <a:lnSpc>
                          <a:spcPct val="120000"/>
                        </a:lnSpc>
                        <a:spcBef>
                          <a:spcPct val="85000"/>
                        </a:spcBef>
                        <a:buClr>
                          <a:srgbClr val="1E2866"/>
                        </a:buClr>
                      </a:pPr>
                      <a:r>
                        <a:rPr lang="en-US" sz="900" b="0" kern="1200" dirty="0" err="1">
                          <a:solidFill>
                            <a:schemeClr val="bg1"/>
                          </a:solidFill>
                          <a:latin typeface="+mn-lt"/>
                          <a:ea typeface="+mn-ea"/>
                          <a:cs typeface="+mn-cs"/>
                        </a:rPr>
                        <a:t>Finans</a:t>
                      </a:r>
                      <a:endParaRPr lang="en-US" sz="900" b="0" kern="1200" dirty="0">
                        <a:solidFill>
                          <a:schemeClr val="bg1"/>
                        </a:solidFill>
                        <a:latin typeface="+mn-lt"/>
                        <a:ea typeface="+mn-ea"/>
                        <a:cs typeface="+mn-cs"/>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l" defTabSz="914217" rtl="0" eaLnBrk="1" latinLnBrk="0" hangingPunct="1">
                        <a:lnSpc>
                          <a:spcPct val="120000"/>
                        </a:lnSpc>
                        <a:spcBef>
                          <a:spcPct val="85000"/>
                        </a:spcBef>
                        <a:buClr>
                          <a:srgbClr val="1E2866"/>
                        </a:buClr>
                      </a:pPr>
                      <a:r>
                        <a:rPr lang="en-US" sz="900" b="0" kern="1200" dirty="0">
                          <a:solidFill>
                            <a:schemeClr val="bg1"/>
                          </a:solidFill>
                          <a:latin typeface="+mn-lt"/>
                          <a:ea typeface="+mn-ea"/>
                          <a:cs typeface="+mn-cs"/>
                        </a:rPr>
                        <a:t>Neutral</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6"/>
                  </a:ext>
                </a:extLst>
              </a:tr>
              <a:tr h="180469">
                <a:tc>
                  <a:txBody>
                    <a:bodyPr/>
                    <a:lstStyle/>
                    <a:p>
                      <a:pPr marL="0" algn="l" defTabSz="914217" rtl="0" eaLnBrk="1" latinLnBrk="0" hangingPunct="1">
                        <a:lnSpc>
                          <a:spcPct val="120000"/>
                        </a:lnSpc>
                        <a:spcBef>
                          <a:spcPct val="85000"/>
                        </a:spcBef>
                        <a:buClr>
                          <a:srgbClr val="1E2866"/>
                        </a:buClr>
                      </a:pPr>
                      <a:r>
                        <a:rPr lang="en-US" sz="900" b="0" kern="1200" dirty="0">
                          <a:solidFill>
                            <a:schemeClr val="bg1"/>
                          </a:solidFill>
                          <a:latin typeface="+mn-lt"/>
                          <a:ea typeface="+mn-ea"/>
                          <a:cs typeface="+mn-cs"/>
                        </a:rPr>
                        <a:t>IT</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l" defTabSz="914217" rtl="0" eaLnBrk="1" latinLnBrk="0" hangingPunct="1">
                        <a:lnSpc>
                          <a:spcPct val="120000"/>
                        </a:lnSpc>
                        <a:spcBef>
                          <a:spcPct val="85000"/>
                        </a:spcBef>
                        <a:buClr>
                          <a:srgbClr val="1E2866"/>
                        </a:buClr>
                      </a:pPr>
                      <a:r>
                        <a:rPr lang="en-US" sz="900" b="0" kern="1200" dirty="0" err="1">
                          <a:solidFill>
                            <a:schemeClr val="bg1"/>
                          </a:solidFill>
                          <a:latin typeface="+mn-lt"/>
                          <a:ea typeface="+mn-ea"/>
                          <a:cs typeface="+mn-cs"/>
                        </a:rPr>
                        <a:t>Overvægt</a:t>
                      </a:r>
                      <a:endParaRPr lang="en-US" sz="900" b="0" kern="1200" dirty="0">
                        <a:solidFill>
                          <a:schemeClr val="bg1"/>
                        </a:solidFill>
                        <a:latin typeface="+mn-lt"/>
                        <a:ea typeface="+mn-ea"/>
                        <a:cs typeface="+mn-cs"/>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7"/>
                  </a:ext>
                </a:extLst>
              </a:tr>
              <a:tr h="180469">
                <a:tc>
                  <a:txBody>
                    <a:bodyPr/>
                    <a:lstStyle/>
                    <a:p>
                      <a:pPr marL="0" algn="l" defTabSz="914217" rtl="0" eaLnBrk="1" latinLnBrk="0" hangingPunct="1">
                        <a:lnSpc>
                          <a:spcPct val="120000"/>
                        </a:lnSpc>
                        <a:spcBef>
                          <a:spcPct val="85000"/>
                        </a:spcBef>
                        <a:buClr>
                          <a:srgbClr val="1E2866"/>
                        </a:buClr>
                      </a:pPr>
                      <a:r>
                        <a:rPr lang="en-US" sz="900" b="0" kern="1200" dirty="0">
                          <a:solidFill>
                            <a:schemeClr val="bg1"/>
                          </a:solidFill>
                          <a:latin typeface="+mn-lt"/>
                          <a:ea typeface="+mn-ea"/>
                          <a:cs typeface="+mn-cs"/>
                        </a:rPr>
                        <a:t>Telekom</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l" defTabSz="914217" rtl="0" eaLnBrk="1" latinLnBrk="0" hangingPunct="1">
                        <a:lnSpc>
                          <a:spcPct val="120000"/>
                        </a:lnSpc>
                        <a:spcBef>
                          <a:spcPct val="85000"/>
                        </a:spcBef>
                        <a:buClr>
                          <a:srgbClr val="1E2866"/>
                        </a:buClr>
                      </a:pPr>
                      <a:r>
                        <a:rPr lang="en-US" sz="900" b="0" kern="1200" dirty="0" err="1">
                          <a:solidFill>
                            <a:schemeClr val="bg1"/>
                          </a:solidFill>
                          <a:latin typeface="+mn-lt"/>
                          <a:ea typeface="+mn-ea"/>
                          <a:cs typeface="+mn-cs"/>
                        </a:rPr>
                        <a:t>Undervægt</a:t>
                      </a:r>
                      <a:endParaRPr lang="en-US" sz="900" b="0" kern="1200" dirty="0">
                        <a:solidFill>
                          <a:schemeClr val="bg1"/>
                        </a:solidFill>
                        <a:latin typeface="+mn-lt"/>
                        <a:ea typeface="+mn-ea"/>
                        <a:cs typeface="+mn-cs"/>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8"/>
                  </a:ext>
                </a:extLst>
              </a:tr>
              <a:tr h="180469">
                <a:tc>
                  <a:txBody>
                    <a:bodyPr/>
                    <a:lstStyle/>
                    <a:p>
                      <a:pPr marL="0" algn="l" defTabSz="914217" rtl="0" eaLnBrk="1" latinLnBrk="0" hangingPunct="1">
                        <a:lnSpc>
                          <a:spcPct val="120000"/>
                        </a:lnSpc>
                        <a:spcBef>
                          <a:spcPct val="85000"/>
                        </a:spcBef>
                        <a:buClr>
                          <a:srgbClr val="1E2866"/>
                        </a:buClr>
                      </a:pPr>
                      <a:r>
                        <a:rPr lang="en-US" sz="900" b="0" kern="1200" dirty="0" err="1">
                          <a:solidFill>
                            <a:schemeClr val="bg1"/>
                          </a:solidFill>
                          <a:latin typeface="+mn-lt"/>
                          <a:ea typeface="+mn-ea"/>
                          <a:cs typeface="+mn-cs"/>
                        </a:rPr>
                        <a:t>Forsyning</a:t>
                      </a:r>
                      <a:endParaRPr lang="en-US" sz="900" b="0" kern="1200" dirty="0">
                        <a:solidFill>
                          <a:schemeClr val="bg1"/>
                        </a:solidFill>
                        <a:latin typeface="+mn-lt"/>
                        <a:ea typeface="+mn-ea"/>
                        <a:cs typeface="+mn-cs"/>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l" defTabSz="914217" rtl="0" eaLnBrk="1" latinLnBrk="0" hangingPunct="1">
                        <a:lnSpc>
                          <a:spcPct val="120000"/>
                        </a:lnSpc>
                        <a:spcBef>
                          <a:spcPct val="85000"/>
                        </a:spcBef>
                        <a:buClr>
                          <a:srgbClr val="1E2866"/>
                        </a:buClr>
                      </a:pPr>
                      <a:r>
                        <a:rPr lang="en-US" sz="900" b="0" kern="1200" dirty="0" err="1">
                          <a:solidFill>
                            <a:schemeClr val="bg1"/>
                          </a:solidFill>
                          <a:latin typeface="+mn-lt"/>
                          <a:ea typeface="+mn-ea"/>
                          <a:cs typeface="+mn-cs"/>
                        </a:rPr>
                        <a:t>Undervægt</a:t>
                      </a:r>
                      <a:endParaRPr lang="en-US" sz="900" b="0" kern="1200" dirty="0">
                        <a:solidFill>
                          <a:schemeClr val="bg1"/>
                        </a:solidFill>
                        <a:latin typeface="+mn-lt"/>
                        <a:ea typeface="+mn-ea"/>
                        <a:cs typeface="+mn-cs"/>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9"/>
                  </a:ext>
                </a:extLst>
              </a:tr>
              <a:tr h="180469">
                <a:tc>
                  <a:txBody>
                    <a:bodyPr/>
                    <a:lstStyle/>
                    <a:p>
                      <a:pPr marL="0" algn="l" defTabSz="914217" rtl="0" eaLnBrk="1" latinLnBrk="0" hangingPunct="1">
                        <a:lnSpc>
                          <a:spcPct val="120000"/>
                        </a:lnSpc>
                        <a:spcBef>
                          <a:spcPct val="85000"/>
                        </a:spcBef>
                        <a:buClr>
                          <a:srgbClr val="1E2866"/>
                        </a:buClr>
                      </a:pPr>
                      <a:r>
                        <a:rPr lang="en-US" sz="900" b="0" kern="1200" dirty="0" err="1">
                          <a:solidFill>
                            <a:schemeClr val="bg1"/>
                          </a:solidFill>
                          <a:latin typeface="+mn-lt"/>
                          <a:ea typeface="+mn-ea"/>
                          <a:cs typeface="+mn-cs"/>
                        </a:rPr>
                        <a:t>Energi</a:t>
                      </a:r>
                      <a:endParaRPr lang="en-US" sz="900" b="0" kern="1200" dirty="0">
                        <a:solidFill>
                          <a:schemeClr val="bg1"/>
                        </a:solidFill>
                        <a:latin typeface="+mn-lt"/>
                        <a:ea typeface="+mn-ea"/>
                        <a:cs typeface="+mn-cs"/>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l" defTabSz="914217" rtl="0" eaLnBrk="1" latinLnBrk="0" hangingPunct="1">
                        <a:lnSpc>
                          <a:spcPct val="120000"/>
                        </a:lnSpc>
                        <a:spcBef>
                          <a:spcPct val="85000"/>
                        </a:spcBef>
                        <a:buClr>
                          <a:srgbClr val="1E2866"/>
                        </a:buClr>
                      </a:pPr>
                      <a:r>
                        <a:rPr lang="en-US" sz="900" b="0" kern="1200" dirty="0" err="1">
                          <a:solidFill>
                            <a:schemeClr val="bg1"/>
                          </a:solidFill>
                          <a:latin typeface="+mn-lt"/>
                          <a:ea typeface="+mn-ea"/>
                          <a:cs typeface="+mn-cs"/>
                        </a:rPr>
                        <a:t>Overvægt</a:t>
                      </a:r>
                      <a:endParaRPr lang="en-US" sz="900" b="0" kern="1200" dirty="0">
                        <a:solidFill>
                          <a:schemeClr val="bg1"/>
                        </a:solidFill>
                        <a:latin typeface="+mn-lt"/>
                        <a:ea typeface="+mn-ea"/>
                        <a:cs typeface="+mn-cs"/>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10"/>
                  </a:ext>
                </a:extLst>
              </a:tr>
              <a:tr h="180469">
                <a:tc>
                  <a:txBody>
                    <a:bodyPr/>
                    <a:lstStyle/>
                    <a:p>
                      <a:pPr marL="0" algn="l" defTabSz="914217" rtl="0" eaLnBrk="1" latinLnBrk="0" hangingPunct="1">
                        <a:lnSpc>
                          <a:spcPct val="120000"/>
                        </a:lnSpc>
                        <a:spcBef>
                          <a:spcPct val="85000"/>
                        </a:spcBef>
                        <a:buClr>
                          <a:srgbClr val="1E2866"/>
                        </a:buClr>
                      </a:pPr>
                      <a:endParaRPr lang="en-US" sz="900" b="0" kern="1200" dirty="0">
                        <a:solidFill>
                          <a:schemeClr val="bg1"/>
                        </a:solidFill>
                        <a:latin typeface="+mn-lt"/>
                        <a:ea typeface="+mn-ea"/>
                        <a:cs typeface="+mn-cs"/>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l" defTabSz="914217" rtl="0" eaLnBrk="1" latinLnBrk="0" hangingPunct="1">
                        <a:lnSpc>
                          <a:spcPct val="120000"/>
                        </a:lnSpc>
                        <a:spcBef>
                          <a:spcPct val="85000"/>
                        </a:spcBef>
                        <a:buClr>
                          <a:srgbClr val="1E2866"/>
                        </a:buClr>
                      </a:pPr>
                      <a:endParaRPr lang="en-US" sz="900" b="0" kern="1200" dirty="0">
                        <a:solidFill>
                          <a:schemeClr val="bg1"/>
                        </a:solidFill>
                        <a:latin typeface="+mn-lt"/>
                        <a:ea typeface="+mn-ea"/>
                        <a:cs typeface="+mn-cs"/>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11"/>
                  </a:ext>
                </a:extLst>
              </a:tr>
            </a:tbl>
          </a:graphicData>
        </a:graphic>
      </p:graphicFrame>
      <p:graphicFrame>
        <p:nvGraphicFramePr>
          <p:cNvPr id="11" name="Table 10">
            <a:extLst>
              <a:ext uri="{FF2B5EF4-FFF2-40B4-BE49-F238E27FC236}">
                <a16:creationId xmlns:a16="http://schemas.microsoft.com/office/drawing/2014/main" id="{27325D59-601D-4225-8630-33FA73A609BD}"/>
              </a:ext>
            </a:extLst>
          </p:cNvPr>
          <p:cNvGraphicFramePr>
            <a:graphicFrameLocks noGrp="1"/>
          </p:cNvGraphicFramePr>
          <p:nvPr userDrawn="1"/>
        </p:nvGraphicFramePr>
        <p:xfrm>
          <a:off x="552827" y="4447454"/>
          <a:ext cx="2663602" cy="1985159"/>
        </p:xfrm>
        <a:graphic>
          <a:graphicData uri="http://schemas.openxmlformats.org/drawingml/2006/table">
            <a:tbl>
              <a:tblPr firstRow="1" bandRow="1">
                <a:tableStyleId>{7DF18680-E054-41AD-8BC1-D1AEF772440D}</a:tableStyleId>
              </a:tblPr>
              <a:tblGrid>
                <a:gridCol w="1682275">
                  <a:extLst>
                    <a:ext uri="{9D8B030D-6E8A-4147-A177-3AD203B41FA5}">
                      <a16:colId xmlns:a16="http://schemas.microsoft.com/office/drawing/2014/main" val="20000"/>
                    </a:ext>
                  </a:extLst>
                </a:gridCol>
                <a:gridCol w="981327">
                  <a:extLst>
                    <a:ext uri="{9D8B030D-6E8A-4147-A177-3AD203B41FA5}">
                      <a16:colId xmlns:a16="http://schemas.microsoft.com/office/drawing/2014/main" val="20001"/>
                    </a:ext>
                  </a:extLst>
                </a:gridCol>
              </a:tblGrid>
              <a:tr h="180469">
                <a:tc gridSpan="2">
                  <a:txBody>
                    <a:bodyPr/>
                    <a:lstStyle/>
                    <a:p>
                      <a:pPr marL="0" algn="l" defTabSz="914217" rtl="0" eaLnBrk="1" latinLnBrk="0" hangingPunct="1">
                        <a:lnSpc>
                          <a:spcPct val="120000"/>
                        </a:lnSpc>
                        <a:spcBef>
                          <a:spcPct val="85000"/>
                        </a:spcBef>
                        <a:buClr>
                          <a:srgbClr val="1E2866"/>
                        </a:buClr>
                      </a:pPr>
                      <a:r>
                        <a:rPr lang="en-US" sz="1000" b="1" kern="1200" dirty="0">
                          <a:solidFill>
                            <a:schemeClr val="bg1"/>
                          </a:solidFill>
                          <a:latin typeface="+mn-lt"/>
                          <a:ea typeface="+mn-ea"/>
                          <a:cs typeface="+mn-cs"/>
                        </a:rPr>
                        <a:t>REGIONER</a:t>
                      </a:r>
                    </a:p>
                  </a:txBody>
                  <a:tcPr marL="0" marR="0" marT="0" marB="0">
                    <a:lnL w="12700" cmpd="sng">
                      <a:noFill/>
                    </a:lnL>
                    <a:lnR w="12700" cap="flat" cmpd="sng" algn="ctr">
                      <a:solidFill>
                        <a:schemeClr val="bg1"/>
                      </a:solid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hMerge="1">
                  <a:txBody>
                    <a:bodyPr/>
                    <a:lstStyle/>
                    <a:p>
                      <a:pPr marL="0" algn="l" defTabSz="914217" rtl="0" eaLnBrk="1" latinLnBrk="0" hangingPunct="1">
                        <a:lnSpc>
                          <a:spcPct val="120000"/>
                        </a:lnSpc>
                        <a:spcBef>
                          <a:spcPct val="85000"/>
                        </a:spcBef>
                        <a:buClr>
                          <a:srgbClr val="1E2866"/>
                        </a:buClr>
                      </a:pPr>
                      <a:endParaRPr lang="da-DK" sz="900" b="0" kern="1200" dirty="0">
                        <a:solidFill>
                          <a:schemeClr val="bg1"/>
                        </a:solidFill>
                        <a:latin typeface="+mn-lt"/>
                        <a:ea typeface="+mn-ea"/>
                        <a:cs typeface="+mn-cs"/>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180469">
                <a:tc>
                  <a:txBody>
                    <a:bodyPr/>
                    <a:lstStyle/>
                    <a:p>
                      <a:pPr marL="0" algn="l" defTabSz="914217" rtl="0" eaLnBrk="1" latinLnBrk="0" hangingPunct="1">
                        <a:lnSpc>
                          <a:spcPct val="120000"/>
                        </a:lnSpc>
                        <a:spcBef>
                          <a:spcPct val="85000"/>
                        </a:spcBef>
                        <a:buClr>
                          <a:srgbClr val="1E2866"/>
                        </a:buClr>
                      </a:pPr>
                      <a:r>
                        <a:rPr lang="en-US" sz="900" b="0" kern="1200" dirty="0">
                          <a:solidFill>
                            <a:schemeClr val="bg1"/>
                          </a:solidFill>
                          <a:latin typeface="+mn-lt"/>
                          <a:ea typeface="+mn-ea"/>
                          <a:cs typeface="+mn-cs"/>
                        </a:rPr>
                        <a:t>USA</a:t>
                      </a:r>
                    </a:p>
                  </a:txBody>
                  <a:tcPr marL="0" marR="0" marT="0" marB="0">
                    <a:lnL w="12700" cmpd="sng">
                      <a:noFill/>
                    </a:lnL>
                    <a:lnR w="12700" cmpd="sng">
                      <a:noFill/>
                    </a:lnR>
                    <a:lnT w="38100" cmpd="sng">
                      <a:noFill/>
                    </a:lnT>
                    <a:lnB w="12700" cmpd="sng">
                      <a:noFill/>
                    </a:lnB>
                    <a:lnTlToBr w="12700" cmpd="sng">
                      <a:noFill/>
                      <a:prstDash val="solid"/>
                    </a:lnTlToBr>
                    <a:lnBlToTr w="12700" cmpd="sng">
                      <a:noFill/>
                      <a:prstDash val="solid"/>
                    </a:lnBlToTr>
                    <a:noFill/>
                  </a:tcPr>
                </a:tc>
                <a:tc>
                  <a:txBody>
                    <a:bodyPr/>
                    <a:lstStyle/>
                    <a:p>
                      <a:pPr marL="0" algn="l" defTabSz="914217" rtl="0" eaLnBrk="1" latinLnBrk="0" hangingPunct="1">
                        <a:lnSpc>
                          <a:spcPct val="120000"/>
                        </a:lnSpc>
                        <a:spcBef>
                          <a:spcPct val="85000"/>
                        </a:spcBef>
                        <a:buClr>
                          <a:srgbClr val="1E2866"/>
                        </a:buClr>
                      </a:pPr>
                      <a:r>
                        <a:rPr lang="en-US" sz="900" b="0" kern="1200" dirty="0">
                          <a:solidFill>
                            <a:schemeClr val="bg1"/>
                          </a:solidFill>
                          <a:latin typeface="+mn-lt"/>
                          <a:ea typeface="+mn-ea"/>
                          <a:cs typeface="+mn-cs"/>
                        </a:rPr>
                        <a:t>Neutral</a:t>
                      </a:r>
                    </a:p>
                  </a:txBody>
                  <a:tcPr marL="0" marR="0" marT="0" marB="0">
                    <a:lnL w="12700" cmpd="sng">
                      <a:noFill/>
                    </a:lnL>
                    <a:lnR w="12700" cap="flat" cmpd="sng" algn="ctr">
                      <a:solidFill>
                        <a:schemeClr val="bg1"/>
                      </a:solidFill>
                      <a:prstDash val="solid"/>
                      <a:round/>
                      <a:headEnd type="none" w="med" len="med"/>
                      <a:tailEnd type="none" w="med" len="med"/>
                    </a:lnR>
                    <a:lnT w="381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180469">
                <a:tc>
                  <a:txBody>
                    <a:bodyPr/>
                    <a:lstStyle/>
                    <a:p>
                      <a:pPr marL="0" algn="l" defTabSz="914217" rtl="0" eaLnBrk="1" latinLnBrk="0" hangingPunct="1">
                        <a:lnSpc>
                          <a:spcPct val="120000"/>
                        </a:lnSpc>
                        <a:spcBef>
                          <a:spcPct val="85000"/>
                        </a:spcBef>
                        <a:buClr>
                          <a:srgbClr val="1E2866"/>
                        </a:buClr>
                      </a:pPr>
                      <a:r>
                        <a:rPr lang="en-US" sz="900" b="0" kern="1200" dirty="0">
                          <a:solidFill>
                            <a:schemeClr val="bg1"/>
                          </a:solidFill>
                          <a:latin typeface="+mn-lt"/>
                          <a:ea typeface="+mn-ea"/>
                          <a:cs typeface="+mn-cs"/>
                        </a:rPr>
                        <a:t>Europa</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marL="0" algn="l" defTabSz="914217" rtl="0" eaLnBrk="1" latinLnBrk="0" hangingPunct="1">
                        <a:lnSpc>
                          <a:spcPct val="120000"/>
                        </a:lnSpc>
                        <a:spcBef>
                          <a:spcPct val="85000"/>
                        </a:spcBef>
                        <a:buClr>
                          <a:srgbClr val="1E2866"/>
                        </a:buClr>
                      </a:pPr>
                      <a:r>
                        <a:rPr lang="en-US" sz="900" b="0" kern="1200" dirty="0" err="1">
                          <a:solidFill>
                            <a:schemeClr val="bg1"/>
                          </a:solidFill>
                          <a:latin typeface="+mn-lt"/>
                          <a:ea typeface="+mn-ea"/>
                          <a:cs typeface="+mn-cs"/>
                        </a:rPr>
                        <a:t>Undervægt</a:t>
                      </a:r>
                      <a:endParaRPr lang="en-US" sz="900" b="0" kern="1200" dirty="0">
                        <a:solidFill>
                          <a:schemeClr val="bg1"/>
                        </a:solidFill>
                        <a:latin typeface="+mn-lt"/>
                        <a:ea typeface="+mn-ea"/>
                        <a:cs typeface="+mn-cs"/>
                      </a:endParaRPr>
                    </a:p>
                  </a:txBody>
                  <a:tcPr marL="0" marR="0" marT="0" marB="0">
                    <a:lnL w="12700" cmpd="sng">
                      <a:noFill/>
                    </a:lnL>
                    <a:lnR w="12700" cap="flat" cmpd="sng" algn="ctr">
                      <a:solidFill>
                        <a:schemeClr val="bg1"/>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r h="180469">
                <a:tc>
                  <a:txBody>
                    <a:bodyPr/>
                    <a:lstStyle/>
                    <a:p>
                      <a:pPr marL="0" algn="l" defTabSz="914217" rtl="0" eaLnBrk="1" latinLnBrk="0" hangingPunct="1">
                        <a:lnSpc>
                          <a:spcPct val="120000"/>
                        </a:lnSpc>
                        <a:spcBef>
                          <a:spcPct val="85000"/>
                        </a:spcBef>
                        <a:buClr>
                          <a:srgbClr val="1E2866"/>
                        </a:buClr>
                      </a:pPr>
                      <a:r>
                        <a:rPr lang="en-US" sz="900" b="0" kern="1200" dirty="0" err="1">
                          <a:solidFill>
                            <a:schemeClr val="bg1"/>
                          </a:solidFill>
                          <a:latin typeface="+mn-lt"/>
                          <a:ea typeface="+mn-ea"/>
                          <a:cs typeface="+mn-cs"/>
                        </a:rPr>
                        <a:t>Danmark</a:t>
                      </a:r>
                      <a:endParaRPr lang="en-US" sz="900" b="0" kern="1200" dirty="0">
                        <a:solidFill>
                          <a:schemeClr val="bg1"/>
                        </a:solidFill>
                        <a:latin typeface="+mn-lt"/>
                        <a:ea typeface="+mn-ea"/>
                        <a:cs typeface="+mn-cs"/>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marL="0" algn="l" defTabSz="914217" rtl="0" eaLnBrk="1" latinLnBrk="0" hangingPunct="1">
                        <a:lnSpc>
                          <a:spcPct val="120000"/>
                        </a:lnSpc>
                        <a:spcBef>
                          <a:spcPct val="85000"/>
                        </a:spcBef>
                        <a:buClr>
                          <a:srgbClr val="1E2866"/>
                        </a:buClr>
                      </a:pPr>
                      <a:r>
                        <a:rPr lang="en-US" sz="900" b="0" kern="1200" dirty="0">
                          <a:solidFill>
                            <a:schemeClr val="bg1"/>
                          </a:solidFill>
                          <a:latin typeface="+mn-lt"/>
                          <a:ea typeface="+mn-ea"/>
                          <a:cs typeface="+mn-cs"/>
                        </a:rPr>
                        <a:t>Neutral</a:t>
                      </a:r>
                    </a:p>
                  </a:txBody>
                  <a:tcPr marL="0" marR="0" marT="0" marB="0">
                    <a:lnL w="12700" cmpd="sng">
                      <a:noFill/>
                    </a:lnL>
                    <a:lnR w="12700" cap="flat" cmpd="sng" algn="ctr">
                      <a:solidFill>
                        <a:schemeClr val="bg1"/>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3"/>
                  </a:ext>
                </a:extLst>
              </a:tr>
              <a:tr h="180469">
                <a:tc>
                  <a:txBody>
                    <a:bodyPr/>
                    <a:lstStyle/>
                    <a:p>
                      <a:pPr marL="0" algn="l" defTabSz="914217" rtl="0" eaLnBrk="1" latinLnBrk="0" hangingPunct="1">
                        <a:lnSpc>
                          <a:spcPct val="120000"/>
                        </a:lnSpc>
                        <a:spcBef>
                          <a:spcPct val="85000"/>
                        </a:spcBef>
                        <a:buClr>
                          <a:srgbClr val="1E2866"/>
                        </a:buClr>
                      </a:pPr>
                      <a:r>
                        <a:rPr lang="en-US" sz="900" b="0" kern="1200" dirty="0">
                          <a:solidFill>
                            <a:schemeClr val="bg1"/>
                          </a:solidFill>
                          <a:latin typeface="+mn-lt"/>
                          <a:ea typeface="+mn-ea"/>
                          <a:cs typeface="+mn-cs"/>
                        </a:rPr>
                        <a:t>Japan</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marL="0" algn="l" defTabSz="914217" rtl="0" eaLnBrk="1" latinLnBrk="0" hangingPunct="1">
                        <a:lnSpc>
                          <a:spcPct val="120000"/>
                        </a:lnSpc>
                        <a:spcBef>
                          <a:spcPct val="85000"/>
                        </a:spcBef>
                        <a:buClr>
                          <a:srgbClr val="1E2866"/>
                        </a:buClr>
                      </a:pPr>
                      <a:r>
                        <a:rPr lang="en-US" sz="900" b="0" kern="1200" dirty="0">
                          <a:solidFill>
                            <a:schemeClr val="bg1"/>
                          </a:solidFill>
                          <a:latin typeface="+mn-lt"/>
                          <a:ea typeface="+mn-ea"/>
                          <a:cs typeface="+mn-cs"/>
                        </a:rPr>
                        <a:t>Neutral</a:t>
                      </a:r>
                    </a:p>
                  </a:txBody>
                  <a:tcPr marL="0" marR="0" marT="0" marB="0">
                    <a:lnL w="12700" cmpd="sng">
                      <a:noFill/>
                    </a:lnL>
                    <a:lnR w="12700" cap="flat" cmpd="sng" algn="ctr">
                      <a:solidFill>
                        <a:schemeClr val="bg1"/>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4"/>
                  </a:ext>
                </a:extLst>
              </a:tr>
              <a:tr h="180469">
                <a:tc>
                  <a:txBody>
                    <a:bodyPr/>
                    <a:lstStyle/>
                    <a:p>
                      <a:pPr marL="0" algn="l" defTabSz="914217" rtl="0" eaLnBrk="1" latinLnBrk="0" hangingPunct="1">
                        <a:lnSpc>
                          <a:spcPct val="120000"/>
                        </a:lnSpc>
                        <a:spcBef>
                          <a:spcPct val="85000"/>
                        </a:spcBef>
                        <a:buClr>
                          <a:srgbClr val="1E2866"/>
                        </a:buClr>
                      </a:pPr>
                      <a:r>
                        <a:rPr lang="en-US" sz="900" b="0" kern="1200" dirty="0">
                          <a:solidFill>
                            <a:schemeClr val="bg1"/>
                          </a:solidFill>
                          <a:latin typeface="+mn-lt"/>
                          <a:ea typeface="+mn-ea"/>
                          <a:cs typeface="+mn-cs"/>
                        </a:rPr>
                        <a:t>Emerging Markets</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marL="0" algn="l" defTabSz="914217" rtl="0" eaLnBrk="1" latinLnBrk="0" hangingPunct="1">
                        <a:lnSpc>
                          <a:spcPct val="120000"/>
                        </a:lnSpc>
                        <a:spcBef>
                          <a:spcPct val="85000"/>
                        </a:spcBef>
                        <a:buClr>
                          <a:srgbClr val="1E2866"/>
                        </a:buClr>
                      </a:pPr>
                      <a:r>
                        <a:rPr lang="en-US" sz="900" b="0" kern="1200" dirty="0" err="1">
                          <a:solidFill>
                            <a:schemeClr val="bg1"/>
                          </a:solidFill>
                          <a:latin typeface="+mn-lt"/>
                          <a:ea typeface="+mn-ea"/>
                          <a:cs typeface="+mn-cs"/>
                        </a:rPr>
                        <a:t>Overvægt</a:t>
                      </a:r>
                      <a:endParaRPr lang="en-US" sz="900" b="0" kern="1200" dirty="0">
                        <a:solidFill>
                          <a:schemeClr val="bg1"/>
                        </a:solidFill>
                        <a:latin typeface="+mn-lt"/>
                        <a:ea typeface="+mn-ea"/>
                        <a:cs typeface="+mn-cs"/>
                      </a:endParaRPr>
                    </a:p>
                  </a:txBody>
                  <a:tcPr marL="0" marR="0" marT="0" marB="0">
                    <a:lnL w="12700" cmpd="sng">
                      <a:noFill/>
                    </a:lnL>
                    <a:lnR w="12700" cap="flat" cmpd="sng" algn="ctr">
                      <a:solidFill>
                        <a:schemeClr val="bg1"/>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5"/>
                  </a:ext>
                </a:extLst>
              </a:tr>
              <a:tr h="180469">
                <a:tc>
                  <a:txBody>
                    <a:bodyPr/>
                    <a:lstStyle/>
                    <a:p>
                      <a:pPr marL="0" algn="l" defTabSz="914217" rtl="0" eaLnBrk="1" latinLnBrk="0" hangingPunct="1">
                        <a:lnSpc>
                          <a:spcPct val="120000"/>
                        </a:lnSpc>
                        <a:spcBef>
                          <a:spcPct val="85000"/>
                        </a:spcBef>
                        <a:buClr>
                          <a:srgbClr val="1E2866"/>
                        </a:buClr>
                      </a:pPr>
                      <a:r>
                        <a:rPr lang="en-US" sz="900" b="0" kern="1200" dirty="0" err="1">
                          <a:solidFill>
                            <a:schemeClr val="bg1"/>
                          </a:solidFill>
                          <a:latin typeface="+mn-lt"/>
                          <a:ea typeface="+mn-ea"/>
                          <a:cs typeface="+mn-cs"/>
                        </a:rPr>
                        <a:t>Fjernøsten</a:t>
                      </a:r>
                      <a:endParaRPr lang="en-US" sz="900" b="0" kern="1200" dirty="0">
                        <a:solidFill>
                          <a:schemeClr val="bg1"/>
                        </a:solidFill>
                        <a:latin typeface="+mn-lt"/>
                        <a:ea typeface="+mn-ea"/>
                        <a:cs typeface="+mn-cs"/>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marL="0" algn="l" defTabSz="914217" rtl="0" eaLnBrk="1" latinLnBrk="0" hangingPunct="1">
                        <a:lnSpc>
                          <a:spcPct val="120000"/>
                        </a:lnSpc>
                        <a:spcBef>
                          <a:spcPct val="85000"/>
                        </a:spcBef>
                        <a:buClr>
                          <a:srgbClr val="1E2866"/>
                        </a:buClr>
                      </a:pPr>
                      <a:r>
                        <a:rPr lang="en-US" sz="900" b="0" kern="1200" dirty="0" err="1">
                          <a:solidFill>
                            <a:schemeClr val="bg1"/>
                          </a:solidFill>
                          <a:latin typeface="+mn-lt"/>
                          <a:ea typeface="+mn-ea"/>
                          <a:cs typeface="+mn-cs"/>
                        </a:rPr>
                        <a:t>Overvægt</a:t>
                      </a:r>
                      <a:endParaRPr lang="en-US" sz="900" b="0" kern="1200" dirty="0">
                        <a:solidFill>
                          <a:schemeClr val="bg1"/>
                        </a:solidFill>
                        <a:latin typeface="+mn-lt"/>
                        <a:ea typeface="+mn-ea"/>
                        <a:cs typeface="+mn-cs"/>
                      </a:endParaRPr>
                    </a:p>
                  </a:txBody>
                  <a:tcPr marL="0" marR="0" marT="0" marB="0">
                    <a:lnL w="12700" cmpd="sng">
                      <a:noFill/>
                    </a:lnL>
                    <a:lnR w="12700" cap="flat" cmpd="sng" algn="ctr">
                      <a:solidFill>
                        <a:schemeClr val="bg1"/>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9"/>
                  </a:ext>
                </a:extLst>
              </a:tr>
              <a:tr h="180469">
                <a:tc>
                  <a:txBody>
                    <a:bodyPr/>
                    <a:lstStyle/>
                    <a:p>
                      <a:pPr marL="0" algn="l" defTabSz="914217" rtl="0" eaLnBrk="1" latinLnBrk="0" hangingPunct="1">
                        <a:lnSpc>
                          <a:spcPct val="120000"/>
                        </a:lnSpc>
                        <a:spcBef>
                          <a:spcPct val="85000"/>
                        </a:spcBef>
                        <a:buClr>
                          <a:srgbClr val="1E2866"/>
                        </a:buClr>
                      </a:pPr>
                      <a:r>
                        <a:rPr lang="en-US" sz="900" b="0" kern="1200" dirty="0" err="1">
                          <a:solidFill>
                            <a:schemeClr val="bg1"/>
                          </a:solidFill>
                          <a:latin typeface="+mn-lt"/>
                          <a:ea typeface="+mn-ea"/>
                          <a:cs typeface="+mn-cs"/>
                        </a:rPr>
                        <a:t>Østeuropa</a:t>
                      </a:r>
                      <a:endParaRPr lang="en-US" sz="900" b="0" kern="1200" dirty="0">
                        <a:solidFill>
                          <a:schemeClr val="bg1"/>
                        </a:solidFill>
                        <a:latin typeface="+mn-lt"/>
                        <a:ea typeface="+mn-ea"/>
                        <a:cs typeface="+mn-cs"/>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marL="0" algn="l" defTabSz="914217" rtl="0" eaLnBrk="1" latinLnBrk="0" hangingPunct="1">
                        <a:lnSpc>
                          <a:spcPct val="120000"/>
                        </a:lnSpc>
                        <a:spcBef>
                          <a:spcPct val="85000"/>
                        </a:spcBef>
                        <a:buClr>
                          <a:srgbClr val="1E2866"/>
                        </a:buClr>
                      </a:pPr>
                      <a:r>
                        <a:rPr lang="en-US" sz="900" b="0" kern="1200" dirty="0">
                          <a:solidFill>
                            <a:schemeClr val="bg1"/>
                          </a:solidFill>
                          <a:latin typeface="+mn-lt"/>
                          <a:ea typeface="+mn-ea"/>
                          <a:cs typeface="+mn-cs"/>
                        </a:rPr>
                        <a:t>Neutral</a:t>
                      </a:r>
                    </a:p>
                  </a:txBody>
                  <a:tcPr marL="0" marR="0" marT="0" marB="0">
                    <a:lnL w="12700" cmpd="sng">
                      <a:noFill/>
                    </a:lnL>
                    <a:lnR w="12700" cap="flat" cmpd="sng" algn="ctr">
                      <a:solidFill>
                        <a:schemeClr val="bg1"/>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10"/>
                  </a:ext>
                </a:extLst>
              </a:tr>
              <a:tr h="180469">
                <a:tc>
                  <a:txBody>
                    <a:bodyPr/>
                    <a:lstStyle/>
                    <a:p>
                      <a:pPr marL="0" algn="l" defTabSz="914217" rtl="0" eaLnBrk="1" latinLnBrk="0" hangingPunct="1">
                        <a:lnSpc>
                          <a:spcPct val="120000"/>
                        </a:lnSpc>
                        <a:spcBef>
                          <a:spcPct val="85000"/>
                        </a:spcBef>
                        <a:buClr>
                          <a:srgbClr val="1E2866"/>
                        </a:buClr>
                      </a:pPr>
                      <a:r>
                        <a:rPr lang="en-US" sz="900" b="0" kern="1200" dirty="0" err="1">
                          <a:solidFill>
                            <a:schemeClr val="bg1"/>
                          </a:solidFill>
                          <a:latin typeface="+mn-lt"/>
                          <a:ea typeface="+mn-ea"/>
                          <a:cs typeface="+mn-cs"/>
                        </a:rPr>
                        <a:t>Latinamerika</a:t>
                      </a:r>
                      <a:endParaRPr lang="en-US" sz="900" b="0" kern="1200" dirty="0">
                        <a:solidFill>
                          <a:schemeClr val="bg1"/>
                        </a:solidFill>
                        <a:latin typeface="+mn-lt"/>
                        <a:ea typeface="+mn-ea"/>
                        <a:cs typeface="+mn-cs"/>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marL="0" algn="l" defTabSz="914217" rtl="0" eaLnBrk="1" latinLnBrk="0" hangingPunct="1">
                        <a:lnSpc>
                          <a:spcPct val="120000"/>
                        </a:lnSpc>
                        <a:spcBef>
                          <a:spcPct val="85000"/>
                        </a:spcBef>
                        <a:buClr>
                          <a:srgbClr val="1E2866"/>
                        </a:buClr>
                      </a:pPr>
                      <a:r>
                        <a:rPr lang="en-US" sz="900" b="0" kern="1200" dirty="0">
                          <a:solidFill>
                            <a:schemeClr val="bg1"/>
                          </a:solidFill>
                          <a:latin typeface="+mn-lt"/>
                          <a:ea typeface="+mn-ea"/>
                          <a:cs typeface="+mn-cs"/>
                        </a:rPr>
                        <a:t>Neutral</a:t>
                      </a:r>
                    </a:p>
                  </a:txBody>
                  <a:tcPr marL="0" marR="0" marT="0" marB="0">
                    <a:lnL w="12700" cmpd="sng">
                      <a:noFill/>
                    </a:lnL>
                    <a:lnR w="12700" cap="flat" cmpd="sng" algn="ctr">
                      <a:solidFill>
                        <a:schemeClr val="bg1"/>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012356056"/>
                  </a:ext>
                </a:extLst>
              </a:tr>
              <a:tr h="180469">
                <a:tc>
                  <a:txBody>
                    <a:bodyPr/>
                    <a:lstStyle/>
                    <a:p>
                      <a:pPr marL="0" algn="l" defTabSz="914217" rtl="0" eaLnBrk="1" latinLnBrk="0" hangingPunct="1">
                        <a:lnSpc>
                          <a:spcPct val="120000"/>
                        </a:lnSpc>
                        <a:spcBef>
                          <a:spcPct val="85000"/>
                        </a:spcBef>
                        <a:buClr>
                          <a:srgbClr val="1E2866"/>
                        </a:buClr>
                      </a:pPr>
                      <a:endParaRPr lang="en-US" sz="900" b="0" kern="1200" dirty="0">
                        <a:solidFill>
                          <a:schemeClr val="bg1"/>
                        </a:solidFill>
                        <a:latin typeface="+mn-lt"/>
                        <a:ea typeface="+mn-ea"/>
                        <a:cs typeface="+mn-cs"/>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marL="0" algn="l" defTabSz="914217" rtl="0" eaLnBrk="1" latinLnBrk="0" hangingPunct="1">
                        <a:lnSpc>
                          <a:spcPct val="120000"/>
                        </a:lnSpc>
                        <a:spcBef>
                          <a:spcPct val="85000"/>
                        </a:spcBef>
                        <a:buClr>
                          <a:srgbClr val="1E2866"/>
                        </a:buClr>
                      </a:pPr>
                      <a:endParaRPr lang="en-US" sz="900" b="0" kern="1200" dirty="0">
                        <a:solidFill>
                          <a:schemeClr val="bg1"/>
                        </a:solidFill>
                        <a:latin typeface="+mn-lt"/>
                        <a:ea typeface="+mn-ea"/>
                        <a:cs typeface="+mn-cs"/>
                      </a:endParaRPr>
                    </a:p>
                  </a:txBody>
                  <a:tcPr marL="0" marR="0" marT="0" marB="0">
                    <a:lnL w="12700" cmpd="sng">
                      <a:noFill/>
                    </a:lnL>
                    <a:lnR w="12700" cap="flat" cmpd="sng" algn="ctr">
                      <a:solidFill>
                        <a:schemeClr val="bg1"/>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11"/>
                  </a:ext>
                </a:extLst>
              </a:tr>
              <a:tr h="180469">
                <a:tc>
                  <a:txBody>
                    <a:bodyPr/>
                    <a:lstStyle/>
                    <a:p>
                      <a:pPr marL="0" algn="l" defTabSz="914217" rtl="0" eaLnBrk="1" latinLnBrk="0" hangingPunct="1">
                        <a:lnSpc>
                          <a:spcPct val="120000"/>
                        </a:lnSpc>
                        <a:spcBef>
                          <a:spcPct val="85000"/>
                        </a:spcBef>
                        <a:buClr>
                          <a:srgbClr val="1E2866"/>
                        </a:buClr>
                      </a:pPr>
                      <a:endParaRPr lang="en-US" sz="900" b="0" kern="1200" dirty="0">
                        <a:solidFill>
                          <a:schemeClr val="bg1"/>
                        </a:solidFill>
                        <a:latin typeface="+mn-lt"/>
                        <a:ea typeface="+mn-ea"/>
                        <a:cs typeface="+mn-cs"/>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marL="0" algn="l" defTabSz="914217" rtl="0" eaLnBrk="1" latinLnBrk="0" hangingPunct="1">
                        <a:lnSpc>
                          <a:spcPct val="120000"/>
                        </a:lnSpc>
                        <a:spcBef>
                          <a:spcPct val="85000"/>
                        </a:spcBef>
                        <a:buClr>
                          <a:srgbClr val="1E2866"/>
                        </a:buClr>
                      </a:pPr>
                      <a:endParaRPr lang="en-US" sz="900" b="0" kern="1200" dirty="0">
                        <a:solidFill>
                          <a:schemeClr val="bg1"/>
                        </a:solidFill>
                        <a:latin typeface="+mn-lt"/>
                        <a:ea typeface="+mn-ea"/>
                        <a:cs typeface="+mn-cs"/>
                      </a:endParaRPr>
                    </a:p>
                  </a:txBody>
                  <a:tcPr marL="0" marR="0" marT="0" marB="0">
                    <a:lnL w="12700" cmpd="sng">
                      <a:noFill/>
                    </a:lnL>
                    <a:lnR w="12700" cap="flat" cmpd="sng" algn="ctr">
                      <a:solidFill>
                        <a:schemeClr val="bg1"/>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12"/>
                  </a:ext>
                </a:extLst>
              </a:tr>
            </a:tbl>
          </a:graphicData>
        </a:graphic>
      </p:graphicFrame>
      <p:sp>
        <p:nvSpPr>
          <p:cNvPr id="12" name="Rectangle 11">
            <a:extLst>
              <a:ext uri="{FF2B5EF4-FFF2-40B4-BE49-F238E27FC236}">
                <a16:creationId xmlns:a16="http://schemas.microsoft.com/office/drawing/2014/main" id="{E707C7FC-2A1A-4246-B358-DAB05E8BAFED}"/>
              </a:ext>
            </a:extLst>
          </p:cNvPr>
          <p:cNvSpPr/>
          <p:nvPr userDrawn="1"/>
        </p:nvSpPr>
        <p:spPr>
          <a:xfrm>
            <a:off x="-1" y="83918"/>
            <a:ext cx="6096000" cy="31883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71" tIns="45685" rIns="91371" bIns="45685" numCol="1" spcCol="0" rtlCol="0" fromWordArt="0" anchor="ctr" anchorCtr="0" forceAA="0" compatLnSpc="1">
            <a:prstTxWarp prst="textNoShape">
              <a:avLst/>
            </a:prstTxWarp>
            <a:noAutofit/>
          </a:bodyPr>
          <a:lstStyle/>
          <a:p>
            <a:pPr algn="ctr">
              <a:buClr>
                <a:prstClr val="black"/>
              </a:buClr>
              <a:defRPr/>
            </a:pPr>
            <a:r>
              <a:rPr lang="en-US" sz="1400" b="0" dirty="0" err="1">
                <a:solidFill>
                  <a:prstClr val="white"/>
                </a:solidFill>
              </a:rPr>
              <a:t>Måned</a:t>
            </a:r>
            <a:r>
              <a:rPr lang="en-US" sz="1400" b="0" dirty="0">
                <a:solidFill>
                  <a:prstClr val="white"/>
                </a:solidFill>
              </a:rPr>
              <a:t> Anno</a:t>
            </a:r>
          </a:p>
        </p:txBody>
      </p:sp>
      <p:cxnSp>
        <p:nvCxnSpPr>
          <p:cNvPr id="13" name="Straight Connector 12">
            <a:extLst>
              <a:ext uri="{FF2B5EF4-FFF2-40B4-BE49-F238E27FC236}">
                <a16:creationId xmlns:a16="http://schemas.microsoft.com/office/drawing/2014/main" id="{AD28FB16-0E2D-46C5-8B73-223F894FD5FC}"/>
              </a:ext>
            </a:extLst>
          </p:cNvPr>
          <p:cNvCxnSpPr>
            <a:cxnSpLocks/>
          </p:cNvCxnSpPr>
          <p:nvPr userDrawn="1"/>
        </p:nvCxnSpPr>
        <p:spPr>
          <a:xfrm>
            <a:off x="1" y="4618159"/>
            <a:ext cx="6095999" cy="0"/>
          </a:xfrm>
          <a:prstGeom prst="line">
            <a:avLst/>
          </a:prstGeom>
          <a:ln w="6350">
            <a:solidFill>
              <a:srgbClr val="8B8A8D"/>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517218895"/>
      </p:ext>
    </p:extLst>
  </p:cSld>
  <p:clrMapOvr>
    <a:masterClrMapping/>
  </p:clrMapOvr>
  <p:hf hdr="0" ftr="0" dt="0"/>
</p:sldLayout>
</file>

<file path=ppt/slideLayouts/slideLayout462.xml><?xml version="1.0" encoding="utf-8"?>
<p:sldLayout xmlns:a="http://schemas.openxmlformats.org/drawingml/2006/main" xmlns:r="http://schemas.openxmlformats.org/officeDocument/2006/relationships" xmlns:p="http://schemas.openxmlformats.org/presentationml/2006/main" userDrawn="1">
  <p:cSld name="Title and Content">
    <p:spTree>
      <p:nvGrpSpPr>
        <p:cNvPr id="1" name=""/>
        <p:cNvGrpSpPr/>
        <p:nvPr/>
      </p:nvGrpSpPr>
      <p:grpSpPr>
        <a:xfrm>
          <a:off x="0" y="0"/>
          <a:ext cx="0" cy="0"/>
          <a:chOff x="0" y="0"/>
          <a:chExt cx="0" cy="0"/>
        </a:xfrm>
      </p:grpSpPr>
      <p:sp>
        <p:nvSpPr>
          <p:cNvPr id="3" name="Content Placeholder 2"/>
          <p:cNvSpPr>
            <a:spLocks noGrp="1"/>
          </p:cNvSpPr>
          <p:nvPr>
            <p:ph idx="1"/>
          </p:nvPr>
        </p:nvSpPr>
        <p:spPr>
          <a:xfrm>
            <a:off x="2" y="1331696"/>
            <a:ext cx="6107544" cy="2385273"/>
          </a:xfrm>
        </p:spPr>
        <p:txBody>
          <a:bodyPr/>
          <a:lstStyle>
            <a:lvl1pPr>
              <a:defRPr sz="3997">
                <a:solidFill>
                  <a:schemeClr val="bg1"/>
                </a:solidFill>
              </a:defRPr>
            </a:lvl1pPr>
            <a:lvl2pPr>
              <a:defRPr sz="3997"/>
            </a:lvl2pPr>
            <a:lvl3pPr>
              <a:defRPr sz="3997"/>
            </a:lvl3pPr>
            <a:lvl4pPr>
              <a:defRPr sz="3997"/>
            </a:lvl4pPr>
            <a:lvl5pPr>
              <a:defRPr sz="3997"/>
            </a:lvl5pPr>
          </a:lstStyle>
          <a:p>
            <a:pPr lvl="0"/>
            <a:r>
              <a:rPr lang="en-US" dirty="0"/>
              <a:t>Click to edit Master text styles</a:t>
            </a:r>
          </a:p>
        </p:txBody>
      </p:sp>
      <p:sp>
        <p:nvSpPr>
          <p:cNvPr id="22" name="Content Placeholder 2">
            <a:extLst>
              <a:ext uri="{FF2B5EF4-FFF2-40B4-BE49-F238E27FC236}">
                <a16:creationId xmlns:a16="http://schemas.microsoft.com/office/drawing/2014/main" id="{03B10AEE-A3C5-4408-8EF9-17166F0B6BA6}"/>
              </a:ext>
            </a:extLst>
          </p:cNvPr>
          <p:cNvSpPr>
            <a:spLocks noGrp="1"/>
          </p:cNvSpPr>
          <p:nvPr>
            <p:ph idx="10"/>
          </p:nvPr>
        </p:nvSpPr>
        <p:spPr>
          <a:xfrm>
            <a:off x="-11542" y="4709993"/>
            <a:ext cx="6107544" cy="287965"/>
          </a:xfrm>
        </p:spPr>
        <p:txBody>
          <a:bodyPr/>
          <a:lstStyle>
            <a:lvl1pPr algn="ctr">
              <a:defRPr sz="1400">
                <a:solidFill>
                  <a:schemeClr val="bg1"/>
                </a:solidFill>
              </a:defRPr>
            </a:lvl1pPr>
            <a:lvl2pPr>
              <a:defRPr sz="3997"/>
            </a:lvl2pPr>
            <a:lvl3pPr>
              <a:defRPr sz="3997"/>
            </a:lvl3pPr>
            <a:lvl4pPr>
              <a:defRPr sz="3997"/>
            </a:lvl4pPr>
            <a:lvl5pPr>
              <a:defRPr sz="3997"/>
            </a:lvl5pPr>
          </a:lstStyle>
          <a:p>
            <a:pPr lvl="0"/>
            <a:r>
              <a:rPr lang="en-US" dirty="0"/>
              <a:t>Click to edit Master text styles</a:t>
            </a:r>
          </a:p>
        </p:txBody>
      </p:sp>
      <p:sp>
        <p:nvSpPr>
          <p:cNvPr id="24" name="Content Placeholder 2">
            <a:extLst>
              <a:ext uri="{FF2B5EF4-FFF2-40B4-BE49-F238E27FC236}">
                <a16:creationId xmlns:a16="http://schemas.microsoft.com/office/drawing/2014/main" id="{3BC63D29-2AE7-4CE6-8B91-3A4F14885B03}"/>
              </a:ext>
            </a:extLst>
          </p:cNvPr>
          <p:cNvSpPr>
            <a:spLocks noGrp="1"/>
          </p:cNvSpPr>
          <p:nvPr>
            <p:ph idx="11"/>
          </p:nvPr>
        </p:nvSpPr>
        <p:spPr>
          <a:xfrm>
            <a:off x="7504" y="91437"/>
            <a:ext cx="6107544" cy="287965"/>
          </a:xfrm>
        </p:spPr>
        <p:txBody>
          <a:bodyPr/>
          <a:lstStyle>
            <a:lvl1pPr algn="ctr">
              <a:defRPr sz="1400">
                <a:solidFill>
                  <a:schemeClr val="bg1"/>
                </a:solidFill>
              </a:defRPr>
            </a:lvl1pPr>
            <a:lvl2pPr>
              <a:defRPr sz="3997"/>
            </a:lvl2pPr>
            <a:lvl3pPr>
              <a:defRPr sz="3997"/>
            </a:lvl3pPr>
            <a:lvl4pPr>
              <a:defRPr sz="3997"/>
            </a:lvl4pPr>
            <a:lvl5pPr>
              <a:defRPr sz="3997"/>
            </a:lvl5pPr>
          </a:lstStyle>
          <a:p>
            <a:pPr lvl="0"/>
            <a:r>
              <a:rPr lang="en-US" dirty="0"/>
              <a:t>Click to edit Master text styles</a:t>
            </a:r>
          </a:p>
        </p:txBody>
      </p:sp>
    </p:spTree>
    <p:extLst>
      <p:ext uri="{BB962C8B-B14F-4D97-AF65-F5344CB8AC3E}">
        <p14:creationId xmlns:p14="http://schemas.microsoft.com/office/powerpoint/2010/main" val="1324614191"/>
      </p:ext>
    </p:extLst>
  </p:cSld>
  <p:clrMapOvr>
    <a:masterClrMapping/>
  </p:clrMapOvr>
  <p:hf hdr="0" ftr="0" dt="0"/>
</p:sldLayout>
</file>

<file path=ppt/slideLayouts/slideLayout463.xml><?xml version="1.0" encoding="utf-8"?>
<p:sldLayout xmlns:a="http://schemas.openxmlformats.org/drawingml/2006/main" xmlns:r="http://schemas.openxmlformats.org/officeDocument/2006/relationships" xmlns:p="http://schemas.openxmlformats.org/presentationml/2006/main" userDrawn="1">
  <p:cSld name="1_Title and Content">
    <p:spTree>
      <p:nvGrpSpPr>
        <p:cNvPr id="1" name=""/>
        <p:cNvGrpSpPr/>
        <p:nvPr/>
      </p:nvGrpSpPr>
      <p:grpSpPr>
        <a:xfrm>
          <a:off x="0" y="0"/>
          <a:ext cx="0" cy="0"/>
          <a:chOff x="0" y="0"/>
          <a:chExt cx="0" cy="0"/>
        </a:xfrm>
      </p:grpSpPr>
      <p:sp>
        <p:nvSpPr>
          <p:cNvPr id="3" name="Content Placeholder 2"/>
          <p:cNvSpPr>
            <a:spLocks noGrp="1"/>
          </p:cNvSpPr>
          <p:nvPr>
            <p:ph idx="1"/>
          </p:nvPr>
        </p:nvSpPr>
        <p:spPr>
          <a:xfrm>
            <a:off x="647830" y="1331692"/>
            <a:ext cx="10905160" cy="233946"/>
          </a:xfrm>
        </p:spPr>
        <p:txBody>
          <a:bodyPr/>
          <a:lstStyle>
            <a:lvl1pPr marL="0" indent="0">
              <a:buNone/>
              <a:defRPr/>
            </a:lvl1pPr>
          </a:lstStyle>
          <a:p>
            <a:pPr lvl="0"/>
            <a:r>
              <a:rPr lang="en-US" dirty="0"/>
              <a:t>Click to edit Master text styles</a:t>
            </a:r>
          </a:p>
        </p:txBody>
      </p:sp>
      <p:sp>
        <p:nvSpPr>
          <p:cNvPr id="4" name="Title 3"/>
          <p:cNvSpPr>
            <a:spLocks noGrp="1"/>
          </p:cNvSpPr>
          <p:nvPr>
            <p:ph type="title"/>
          </p:nvPr>
        </p:nvSpPr>
        <p:spPr/>
        <p:txBody>
          <a:bodyPr/>
          <a:lstStyle/>
          <a:p>
            <a:r>
              <a:rPr lang="en-US" dirty="0"/>
              <a:t>Click to edit Master title style</a:t>
            </a:r>
          </a:p>
        </p:txBody>
      </p:sp>
      <p:sp>
        <p:nvSpPr>
          <p:cNvPr id="2" name="Rectangle 1"/>
          <p:cNvSpPr/>
          <p:nvPr userDrawn="1"/>
        </p:nvSpPr>
        <p:spPr>
          <a:xfrm>
            <a:off x="646008" y="1669918"/>
            <a:ext cx="10945566" cy="435153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23" tIns="45661" rIns="91323" bIns="45661" numCol="1" spcCol="0" rtlCol="0" fromWordArt="0" anchor="ctr" anchorCtr="0" forceAA="0" compatLnSpc="1">
            <a:prstTxWarp prst="textNoShape">
              <a:avLst/>
            </a:prstTxWarp>
            <a:noAutofit/>
          </a:bodyPr>
          <a:lstStyle/>
          <a:p>
            <a:pPr algn="ctr">
              <a:buClr>
                <a:prstClr val="black"/>
              </a:buClr>
            </a:pPr>
            <a:endParaRPr lang="en-US" sz="1200" dirty="0">
              <a:solidFill>
                <a:prstClr val="black"/>
              </a:solidFill>
            </a:endParaRPr>
          </a:p>
        </p:txBody>
      </p:sp>
    </p:spTree>
    <p:extLst>
      <p:ext uri="{BB962C8B-B14F-4D97-AF65-F5344CB8AC3E}">
        <p14:creationId xmlns:p14="http://schemas.microsoft.com/office/powerpoint/2010/main" val="139630308"/>
      </p:ext>
    </p:extLst>
  </p:cSld>
  <p:clrMapOvr>
    <a:masterClrMapping/>
  </p:clrMapOvr>
  <p:hf hdr="0" ftr="0" dt="0"/>
</p:sldLayout>
</file>

<file path=ppt/slideLayouts/slideLayout464.xml><?xml version="1.0" encoding="utf-8"?>
<p:sldLayout xmlns:a="http://schemas.openxmlformats.org/drawingml/2006/main" xmlns:r="http://schemas.openxmlformats.org/officeDocument/2006/relationships" xmlns:p="http://schemas.openxmlformats.org/presentationml/2006/main" showMasterSp="0" preserve="1" userDrawn="1">
  <p:cSld name="Title Slide">
    <p:bg>
      <p:bgPr>
        <a:solidFill>
          <a:srgbClr val="00005E"/>
        </a:soli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647834" y="1337959"/>
            <a:ext cx="7198125" cy="750047"/>
          </a:xfrm>
        </p:spPr>
        <p:txBody>
          <a:bodyPr>
            <a:noAutofit/>
          </a:bodyPr>
          <a:lstStyle>
            <a:lvl1pPr>
              <a:defRPr sz="2397">
                <a:solidFill>
                  <a:srgbClr val="FBD9CA"/>
                </a:solidFill>
              </a:defRPr>
            </a:lvl1pPr>
          </a:lstStyle>
          <a:p>
            <a:r>
              <a:rPr lang="en-GB"/>
              <a:t>Click to edit Master title style</a:t>
            </a:r>
          </a:p>
        </p:txBody>
      </p:sp>
      <p:sp>
        <p:nvSpPr>
          <p:cNvPr id="3" name="Subtitle 2"/>
          <p:cNvSpPr>
            <a:spLocks noGrp="1"/>
          </p:cNvSpPr>
          <p:nvPr>
            <p:ph type="subTitle" idx="1"/>
          </p:nvPr>
        </p:nvSpPr>
        <p:spPr>
          <a:xfrm>
            <a:off x="647834" y="2133156"/>
            <a:ext cx="7198125" cy="360000"/>
          </a:xfrm>
        </p:spPr>
        <p:txBody>
          <a:bodyPr>
            <a:noAutofit/>
          </a:bodyPr>
          <a:lstStyle>
            <a:lvl1pPr marL="0" indent="0" algn="l">
              <a:buNone/>
              <a:defRPr b="1">
                <a:solidFill>
                  <a:srgbClr val="FFFFFF"/>
                </a:solidFill>
              </a:defRPr>
            </a:lvl1pPr>
            <a:lvl2pPr marL="543790" indent="0" algn="ctr">
              <a:buNone/>
              <a:defRPr>
                <a:solidFill>
                  <a:schemeClr val="tx1">
                    <a:tint val="75000"/>
                  </a:schemeClr>
                </a:solidFill>
              </a:defRPr>
            </a:lvl2pPr>
            <a:lvl3pPr marL="1087579" indent="0" algn="ctr">
              <a:buNone/>
              <a:defRPr>
                <a:solidFill>
                  <a:schemeClr val="tx1">
                    <a:tint val="75000"/>
                  </a:schemeClr>
                </a:solidFill>
              </a:defRPr>
            </a:lvl3pPr>
            <a:lvl4pPr marL="1631367" indent="0" algn="ctr">
              <a:buNone/>
              <a:defRPr>
                <a:solidFill>
                  <a:schemeClr val="tx1">
                    <a:tint val="75000"/>
                  </a:schemeClr>
                </a:solidFill>
              </a:defRPr>
            </a:lvl4pPr>
            <a:lvl5pPr marL="2175157" indent="0" algn="ctr">
              <a:buNone/>
              <a:defRPr>
                <a:solidFill>
                  <a:schemeClr val="tx1">
                    <a:tint val="75000"/>
                  </a:schemeClr>
                </a:solidFill>
              </a:defRPr>
            </a:lvl5pPr>
            <a:lvl6pPr marL="2718948" indent="0" algn="ctr">
              <a:buNone/>
              <a:defRPr>
                <a:solidFill>
                  <a:schemeClr val="tx1">
                    <a:tint val="75000"/>
                  </a:schemeClr>
                </a:solidFill>
              </a:defRPr>
            </a:lvl6pPr>
            <a:lvl7pPr marL="3262737" indent="0" algn="ctr">
              <a:buNone/>
              <a:defRPr>
                <a:solidFill>
                  <a:schemeClr val="tx1">
                    <a:tint val="75000"/>
                  </a:schemeClr>
                </a:solidFill>
              </a:defRPr>
            </a:lvl7pPr>
            <a:lvl8pPr marL="3806526" indent="0" algn="ctr">
              <a:buNone/>
              <a:defRPr>
                <a:solidFill>
                  <a:schemeClr val="tx1">
                    <a:tint val="75000"/>
                  </a:schemeClr>
                </a:solidFill>
              </a:defRPr>
            </a:lvl8pPr>
            <a:lvl9pPr marL="4350316" indent="0" algn="ctr">
              <a:buNone/>
              <a:defRPr>
                <a:solidFill>
                  <a:schemeClr val="tx1">
                    <a:tint val="75000"/>
                  </a:schemeClr>
                </a:solidFill>
              </a:defRPr>
            </a:lvl9pPr>
          </a:lstStyle>
          <a:p>
            <a:r>
              <a:rPr lang="en-GB"/>
              <a:t>Click to edit Master subtitle style</a:t>
            </a:r>
          </a:p>
        </p:txBody>
      </p:sp>
      <p:sp>
        <p:nvSpPr>
          <p:cNvPr id="21" name="Text Placeholder 20"/>
          <p:cNvSpPr>
            <a:spLocks noGrp="1"/>
          </p:cNvSpPr>
          <p:nvPr>
            <p:ph type="body" sz="quarter" idx="13" hasCustomPrompt="1"/>
          </p:nvPr>
        </p:nvSpPr>
        <p:spPr>
          <a:xfrm>
            <a:off x="647834" y="2591400"/>
            <a:ext cx="7198125" cy="215950"/>
          </a:xfrm>
        </p:spPr>
        <p:txBody>
          <a:bodyPr>
            <a:noAutofit/>
          </a:bodyPr>
          <a:lstStyle>
            <a:lvl1pPr marL="0" indent="0">
              <a:buNone/>
              <a:defRPr sz="1300">
                <a:solidFill>
                  <a:srgbClr val="FFFFFF"/>
                </a:solidFill>
              </a:defRPr>
            </a:lvl1pPr>
            <a:lvl2pPr marL="256909" indent="0">
              <a:buNone/>
              <a:defRPr>
                <a:solidFill>
                  <a:schemeClr val="accent2"/>
                </a:solidFill>
              </a:defRPr>
            </a:lvl2pPr>
            <a:lvl3pPr marL="513817" indent="0">
              <a:buNone/>
              <a:defRPr>
                <a:solidFill>
                  <a:schemeClr val="accent2"/>
                </a:solidFill>
              </a:defRPr>
            </a:lvl3pPr>
            <a:lvl4pPr marL="770727" indent="0">
              <a:buNone/>
              <a:defRPr>
                <a:solidFill>
                  <a:schemeClr val="accent2"/>
                </a:solidFill>
              </a:defRPr>
            </a:lvl4pPr>
            <a:lvl5pPr marL="1027634" indent="0">
              <a:buNone/>
              <a:defRPr>
                <a:solidFill>
                  <a:schemeClr val="accent2"/>
                </a:solidFill>
              </a:defRPr>
            </a:lvl5pPr>
          </a:lstStyle>
          <a:p>
            <a:pPr lvl="0"/>
            <a:r>
              <a:rPr lang="en-GB"/>
              <a:t>Name, title</a:t>
            </a:r>
          </a:p>
        </p:txBody>
      </p:sp>
      <p:sp>
        <p:nvSpPr>
          <p:cNvPr id="22" name="Text Placeholder 20"/>
          <p:cNvSpPr>
            <a:spLocks noGrp="1"/>
          </p:cNvSpPr>
          <p:nvPr>
            <p:ph type="body" sz="quarter" idx="14" hasCustomPrompt="1"/>
          </p:nvPr>
        </p:nvSpPr>
        <p:spPr>
          <a:xfrm>
            <a:off x="647834" y="2843342"/>
            <a:ext cx="7198125" cy="215950"/>
          </a:xfrm>
        </p:spPr>
        <p:txBody>
          <a:bodyPr>
            <a:noAutofit/>
          </a:bodyPr>
          <a:lstStyle>
            <a:lvl1pPr marL="0" indent="0">
              <a:buNone/>
              <a:defRPr sz="1300">
                <a:solidFill>
                  <a:srgbClr val="FFFFFF"/>
                </a:solidFill>
              </a:defRPr>
            </a:lvl1pPr>
            <a:lvl2pPr marL="256909" indent="0">
              <a:buNone/>
              <a:defRPr>
                <a:solidFill>
                  <a:schemeClr val="accent2"/>
                </a:solidFill>
              </a:defRPr>
            </a:lvl2pPr>
            <a:lvl3pPr marL="513817" indent="0">
              <a:buNone/>
              <a:defRPr>
                <a:solidFill>
                  <a:schemeClr val="accent2"/>
                </a:solidFill>
              </a:defRPr>
            </a:lvl3pPr>
            <a:lvl4pPr marL="770727" indent="0">
              <a:buNone/>
              <a:defRPr>
                <a:solidFill>
                  <a:schemeClr val="accent2"/>
                </a:solidFill>
              </a:defRPr>
            </a:lvl4pPr>
            <a:lvl5pPr marL="1027634" indent="0">
              <a:buNone/>
              <a:defRPr>
                <a:solidFill>
                  <a:schemeClr val="accent2"/>
                </a:solidFill>
              </a:defRPr>
            </a:lvl5pPr>
          </a:lstStyle>
          <a:p>
            <a:pPr lvl="0"/>
            <a:r>
              <a:rPr lang="en-GB"/>
              <a:t>Date</a:t>
            </a:r>
          </a:p>
        </p:txBody>
      </p:sp>
      <p:sp>
        <p:nvSpPr>
          <p:cNvPr id="8" name="AutoShape 3"/>
          <p:cNvSpPr>
            <a:spLocks noChangeAspect="1" noChangeArrowheads="1" noTextEdit="1"/>
          </p:cNvSpPr>
          <p:nvPr userDrawn="1"/>
        </p:nvSpPr>
        <p:spPr bwMode="auto">
          <a:xfrm>
            <a:off x="8324274" y="2853665"/>
            <a:ext cx="3994697" cy="40043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347" tIns="45673" rIns="91347" bIns="45673" numCol="1" anchor="t" anchorCtr="0" compatLnSpc="1">
            <a:prstTxWarp prst="textNoShape">
              <a:avLst/>
            </a:prstTxWarp>
          </a:bodyPr>
          <a:lstStyle/>
          <a:p>
            <a:pPr defTabSz="1087579" fontAlgn="auto">
              <a:spcBef>
                <a:spcPts val="0"/>
              </a:spcBef>
              <a:spcAft>
                <a:spcPts val="0"/>
              </a:spcAft>
            </a:pPr>
            <a:endParaRPr lang="en-GB" sz="2097">
              <a:solidFill>
                <a:prstClr val="black"/>
              </a:solidFill>
              <a:latin typeface="Arial"/>
              <a:cs typeface="+mn-cs"/>
            </a:endParaRPr>
          </a:p>
        </p:txBody>
      </p:sp>
      <p:grpSp>
        <p:nvGrpSpPr>
          <p:cNvPr id="17" name="Pulse"/>
          <p:cNvGrpSpPr/>
          <p:nvPr userDrawn="1"/>
        </p:nvGrpSpPr>
        <p:grpSpPr>
          <a:xfrm>
            <a:off x="8749609" y="3029842"/>
            <a:ext cx="3445565" cy="3490105"/>
            <a:chOff x="8751888" y="3030538"/>
            <a:chExt cx="3446462" cy="3490913"/>
          </a:xfrm>
          <a:solidFill>
            <a:schemeClr val="bg1"/>
          </a:solidFill>
        </p:grpSpPr>
        <p:sp>
          <p:nvSpPr>
            <p:cNvPr id="10" name="Freeform 5"/>
            <p:cNvSpPr>
              <a:spLocks/>
            </p:cNvSpPr>
            <p:nvPr userDrawn="1"/>
          </p:nvSpPr>
          <p:spPr bwMode="auto">
            <a:xfrm>
              <a:off x="9196388" y="3902076"/>
              <a:ext cx="449263" cy="1120775"/>
            </a:xfrm>
            <a:custGeom>
              <a:avLst/>
              <a:gdLst>
                <a:gd name="T0" fmla="*/ 71 w 142"/>
                <a:gd name="T1" fmla="*/ 355 h 355"/>
                <a:gd name="T2" fmla="*/ 71 w 142"/>
                <a:gd name="T3" fmla="*/ 355 h 355"/>
                <a:gd name="T4" fmla="*/ 0 w 142"/>
                <a:gd name="T5" fmla="*/ 284 h 355"/>
                <a:gd name="T6" fmla="*/ 0 w 142"/>
                <a:gd name="T7" fmla="*/ 71 h 355"/>
                <a:gd name="T8" fmla="*/ 71 w 142"/>
                <a:gd name="T9" fmla="*/ 0 h 355"/>
                <a:gd name="T10" fmla="*/ 142 w 142"/>
                <a:gd name="T11" fmla="*/ 71 h 355"/>
                <a:gd name="T12" fmla="*/ 142 w 142"/>
                <a:gd name="T13" fmla="*/ 284 h 355"/>
                <a:gd name="T14" fmla="*/ 71 w 142"/>
                <a:gd name="T15" fmla="*/ 355 h 3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2" h="355">
                  <a:moveTo>
                    <a:pt x="71" y="355"/>
                  </a:moveTo>
                  <a:cubicBezTo>
                    <a:pt x="71" y="355"/>
                    <a:pt x="71" y="355"/>
                    <a:pt x="71" y="355"/>
                  </a:cubicBezTo>
                  <a:cubicBezTo>
                    <a:pt x="32" y="355"/>
                    <a:pt x="0" y="323"/>
                    <a:pt x="0" y="284"/>
                  </a:cubicBezTo>
                  <a:cubicBezTo>
                    <a:pt x="0" y="71"/>
                    <a:pt x="0" y="71"/>
                    <a:pt x="0" y="71"/>
                  </a:cubicBezTo>
                  <a:cubicBezTo>
                    <a:pt x="0" y="32"/>
                    <a:pt x="32" y="0"/>
                    <a:pt x="71" y="0"/>
                  </a:cubicBezTo>
                  <a:cubicBezTo>
                    <a:pt x="110" y="0"/>
                    <a:pt x="142" y="32"/>
                    <a:pt x="142" y="71"/>
                  </a:cubicBezTo>
                  <a:cubicBezTo>
                    <a:pt x="142" y="284"/>
                    <a:pt x="142" y="284"/>
                    <a:pt x="142" y="284"/>
                  </a:cubicBezTo>
                  <a:cubicBezTo>
                    <a:pt x="142" y="323"/>
                    <a:pt x="110" y="355"/>
                    <a:pt x="71" y="35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579" fontAlgn="auto">
                <a:spcBef>
                  <a:spcPts val="0"/>
                </a:spcBef>
                <a:spcAft>
                  <a:spcPts val="0"/>
                </a:spcAft>
              </a:pPr>
              <a:endParaRPr lang="en-GB" sz="2097">
                <a:solidFill>
                  <a:prstClr val="black"/>
                </a:solidFill>
                <a:latin typeface="Arial"/>
                <a:cs typeface="+mn-cs"/>
              </a:endParaRPr>
            </a:p>
          </p:txBody>
        </p:sp>
        <p:sp>
          <p:nvSpPr>
            <p:cNvPr id="11" name="Freeform 6"/>
            <p:cNvSpPr>
              <a:spLocks/>
            </p:cNvSpPr>
            <p:nvPr userDrawn="1"/>
          </p:nvSpPr>
          <p:spPr bwMode="auto">
            <a:xfrm>
              <a:off x="8751888" y="4551363"/>
              <a:ext cx="265113" cy="449263"/>
            </a:xfrm>
            <a:custGeom>
              <a:avLst/>
              <a:gdLst>
                <a:gd name="T0" fmla="*/ 42 w 84"/>
                <a:gd name="T1" fmla="*/ 142 h 142"/>
                <a:gd name="T2" fmla="*/ 42 w 84"/>
                <a:gd name="T3" fmla="*/ 142 h 142"/>
                <a:gd name="T4" fmla="*/ 0 w 84"/>
                <a:gd name="T5" fmla="*/ 99 h 142"/>
                <a:gd name="T6" fmla="*/ 0 w 84"/>
                <a:gd name="T7" fmla="*/ 42 h 142"/>
                <a:gd name="T8" fmla="*/ 42 w 84"/>
                <a:gd name="T9" fmla="*/ 0 h 142"/>
                <a:gd name="T10" fmla="*/ 84 w 84"/>
                <a:gd name="T11" fmla="*/ 42 h 142"/>
                <a:gd name="T12" fmla="*/ 84 w 84"/>
                <a:gd name="T13" fmla="*/ 99 h 142"/>
                <a:gd name="T14" fmla="*/ 42 w 84"/>
                <a:gd name="T15" fmla="*/ 142 h 1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4" h="142">
                  <a:moveTo>
                    <a:pt x="42" y="142"/>
                  </a:moveTo>
                  <a:cubicBezTo>
                    <a:pt x="42" y="142"/>
                    <a:pt x="42" y="142"/>
                    <a:pt x="42" y="142"/>
                  </a:cubicBezTo>
                  <a:cubicBezTo>
                    <a:pt x="18" y="142"/>
                    <a:pt x="0" y="123"/>
                    <a:pt x="0" y="99"/>
                  </a:cubicBezTo>
                  <a:cubicBezTo>
                    <a:pt x="0" y="42"/>
                    <a:pt x="0" y="42"/>
                    <a:pt x="0" y="42"/>
                  </a:cubicBezTo>
                  <a:cubicBezTo>
                    <a:pt x="0" y="19"/>
                    <a:pt x="18" y="0"/>
                    <a:pt x="42" y="0"/>
                  </a:cubicBezTo>
                  <a:cubicBezTo>
                    <a:pt x="65" y="0"/>
                    <a:pt x="84" y="19"/>
                    <a:pt x="84" y="42"/>
                  </a:cubicBezTo>
                  <a:cubicBezTo>
                    <a:pt x="84" y="99"/>
                    <a:pt x="84" y="99"/>
                    <a:pt x="84" y="99"/>
                  </a:cubicBezTo>
                  <a:cubicBezTo>
                    <a:pt x="84" y="123"/>
                    <a:pt x="65" y="142"/>
                    <a:pt x="42" y="14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579" fontAlgn="auto">
                <a:spcBef>
                  <a:spcPts val="0"/>
                </a:spcBef>
                <a:spcAft>
                  <a:spcPts val="0"/>
                </a:spcAft>
              </a:pPr>
              <a:endParaRPr lang="en-GB" sz="2097">
                <a:solidFill>
                  <a:prstClr val="black"/>
                </a:solidFill>
                <a:latin typeface="Arial"/>
                <a:cs typeface="+mn-cs"/>
              </a:endParaRPr>
            </a:p>
          </p:txBody>
        </p:sp>
        <p:sp>
          <p:nvSpPr>
            <p:cNvPr id="12" name="Freeform 7"/>
            <p:cNvSpPr>
              <a:spLocks/>
            </p:cNvSpPr>
            <p:nvPr userDrawn="1"/>
          </p:nvSpPr>
          <p:spPr bwMode="auto">
            <a:xfrm>
              <a:off x="11436350" y="4529138"/>
              <a:ext cx="449263" cy="1117600"/>
            </a:xfrm>
            <a:custGeom>
              <a:avLst/>
              <a:gdLst>
                <a:gd name="T0" fmla="*/ 71 w 142"/>
                <a:gd name="T1" fmla="*/ 354 h 354"/>
                <a:gd name="T2" fmla="*/ 71 w 142"/>
                <a:gd name="T3" fmla="*/ 354 h 354"/>
                <a:gd name="T4" fmla="*/ 0 w 142"/>
                <a:gd name="T5" fmla="*/ 283 h 354"/>
                <a:gd name="T6" fmla="*/ 0 w 142"/>
                <a:gd name="T7" fmla="*/ 71 h 354"/>
                <a:gd name="T8" fmla="*/ 71 w 142"/>
                <a:gd name="T9" fmla="*/ 0 h 354"/>
                <a:gd name="T10" fmla="*/ 142 w 142"/>
                <a:gd name="T11" fmla="*/ 71 h 354"/>
                <a:gd name="T12" fmla="*/ 142 w 142"/>
                <a:gd name="T13" fmla="*/ 283 h 354"/>
                <a:gd name="T14" fmla="*/ 71 w 142"/>
                <a:gd name="T15" fmla="*/ 354 h 35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2" h="354">
                  <a:moveTo>
                    <a:pt x="71" y="354"/>
                  </a:moveTo>
                  <a:cubicBezTo>
                    <a:pt x="71" y="354"/>
                    <a:pt x="71" y="354"/>
                    <a:pt x="71" y="354"/>
                  </a:cubicBezTo>
                  <a:cubicBezTo>
                    <a:pt x="32" y="354"/>
                    <a:pt x="0" y="322"/>
                    <a:pt x="0" y="283"/>
                  </a:cubicBezTo>
                  <a:cubicBezTo>
                    <a:pt x="0" y="71"/>
                    <a:pt x="0" y="71"/>
                    <a:pt x="0" y="71"/>
                  </a:cubicBezTo>
                  <a:cubicBezTo>
                    <a:pt x="0" y="32"/>
                    <a:pt x="32" y="0"/>
                    <a:pt x="71" y="0"/>
                  </a:cubicBezTo>
                  <a:cubicBezTo>
                    <a:pt x="110" y="0"/>
                    <a:pt x="142" y="32"/>
                    <a:pt x="142" y="71"/>
                  </a:cubicBezTo>
                  <a:cubicBezTo>
                    <a:pt x="142" y="283"/>
                    <a:pt x="142" y="283"/>
                    <a:pt x="142" y="283"/>
                  </a:cubicBezTo>
                  <a:cubicBezTo>
                    <a:pt x="142" y="322"/>
                    <a:pt x="110" y="354"/>
                    <a:pt x="71" y="35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579" fontAlgn="auto">
                <a:spcBef>
                  <a:spcPts val="0"/>
                </a:spcBef>
                <a:spcAft>
                  <a:spcPts val="0"/>
                </a:spcAft>
              </a:pPr>
              <a:endParaRPr lang="en-GB" sz="2097">
                <a:solidFill>
                  <a:prstClr val="black"/>
                </a:solidFill>
                <a:latin typeface="Arial"/>
                <a:cs typeface="+mn-cs"/>
              </a:endParaRPr>
            </a:p>
          </p:txBody>
        </p:sp>
        <p:sp>
          <p:nvSpPr>
            <p:cNvPr id="14" name="Freeform 8"/>
            <p:cNvSpPr>
              <a:spLocks/>
            </p:cNvSpPr>
            <p:nvPr userDrawn="1"/>
          </p:nvSpPr>
          <p:spPr bwMode="auto">
            <a:xfrm>
              <a:off x="9869488" y="3030538"/>
              <a:ext cx="560388" cy="2506663"/>
            </a:xfrm>
            <a:custGeom>
              <a:avLst/>
              <a:gdLst>
                <a:gd name="T0" fmla="*/ 88 w 177"/>
                <a:gd name="T1" fmla="*/ 794 h 794"/>
                <a:gd name="T2" fmla="*/ 88 w 177"/>
                <a:gd name="T3" fmla="*/ 794 h 794"/>
                <a:gd name="T4" fmla="*/ 0 w 177"/>
                <a:gd name="T5" fmla="*/ 705 h 794"/>
                <a:gd name="T6" fmla="*/ 0 w 177"/>
                <a:gd name="T7" fmla="*/ 89 h 794"/>
                <a:gd name="T8" fmla="*/ 88 w 177"/>
                <a:gd name="T9" fmla="*/ 0 h 794"/>
                <a:gd name="T10" fmla="*/ 177 w 177"/>
                <a:gd name="T11" fmla="*/ 89 h 794"/>
                <a:gd name="T12" fmla="*/ 177 w 177"/>
                <a:gd name="T13" fmla="*/ 705 h 794"/>
                <a:gd name="T14" fmla="*/ 88 w 177"/>
                <a:gd name="T15" fmla="*/ 794 h 7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7" h="794">
                  <a:moveTo>
                    <a:pt x="88" y="794"/>
                  </a:moveTo>
                  <a:cubicBezTo>
                    <a:pt x="88" y="794"/>
                    <a:pt x="88" y="794"/>
                    <a:pt x="88" y="794"/>
                  </a:cubicBezTo>
                  <a:cubicBezTo>
                    <a:pt x="40" y="794"/>
                    <a:pt x="0" y="754"/>
                    <a:pt x="0" y="705"/>
                  </a:cubicBezTo>
                  <a:cubicBezTo>
                    <a:pt x="0" y="89"/>
                    <a:pt x="0" y="89"/>
                    <a:pt x="0" y="89"/>
                  </a:cubicBezTo>
                  <a:cubicBezTo>
                    <a:pt x="0" y="40"/>
                    <a:pt x="40" y="0"/>
                    <a:pt x="88" y="0"/>
                  </a:cubicBezTo>
                  <a:cubicBezTo>
                    <a:pt x="137" y="0"/>
                    <a:pt x="177" y="40"/>
                    <a:pt x="177" y="89"/>
                  </a:cubicBezTo>
                  <a:cubicBezTo>
                    <a:pt x="177" y="705"/>
                    <a:pt x="177" y="705"/>
                    <a:pt x="177" y="705"/>
                  </a:cubicBezTo>
                  <a:cubicBezTo>
                    <a:pt x="177" y="754"/>
                    <a:pt x="137" y="794"/>
                    <a:pt x="88" y="79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579" fontAlgn="auto">
                <a:spcBef>
                  <a:spcPts val="0"/>
                </a:spcBef>
                <a:spcAft>
                  <a:spcPts val="0"/>
                </a:spcAft>
              </a:pPr>
              <a:endParaRPr lang="en-GB" sz="2097">
                <a:solidFill>
                  <a:prstClr val="black"/>
                </a:solidFill>
                <a:latin typeface="Arial"/>
                <a:cs typeface="+mn-cs"/>
              </a:endParaRPr>
            </a:p>
          </p:txBody>
        </p:sp>
        <p:sp>
          <p:nvSpPr>
            <p:cNvPr id="15" name="Freeform 9"/>
            <p:cNvSpPr>
              <a:spLocks/>
            </p:cNvSpPr>
            <p:nvPr userDrawn="1"/>
          </p:nvSpPr>
          <p:spPr bwMode="auto">
            <a:xfrm>
              <a:off x="10653713" y="4014788"/>
              <a:ext cx="558800" cy="2506663"/>
            </a:xfrm>
            <a:custGeom>
              <a:avLst/>
              <a:gdLst>
                <a:gd name="T0" fmla="*/ 88 w 177"/>
                <a:gd name="T1" fmla="*/ 794 h 794"/>
                <a:gd name="T2" fmla="*/ 88 w 177"/>
                <a:gd name="T3" fmla="*/ 794 h 794"/>
                <a:gd name="T4" fmla="*/ 0 w 177"/>
                <a:gd name="T5" fmla="*/ 705 h 794"/>
                <a:gd name="T6" fmla="*/ 0 w 177"/>
                <a:gd name="T7" fmla="*/ 88 h 794"/>
                <a:gd name="T8" fmla="*/ 88 w 177"/>
                <a:gd name="T9" fmla="*/ 0 h 794"/>
                <a:gd name="T10" fmla="*/ 177 w 177"/>
                <a:gd name="T11" fmla="*/ 88 h 794"/>
                <a:gd name="T12" fmla="*/ 177 w 177"/>
                <a:gd name="T13" fmla="*/ 705 h 794"/>
                <a:gd name="T14" fmla="*/ 88 w 177"/>
                <a:gd name="T15" fmla="*/ 794 h 7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7" h="794">
                  <a:moveTo>
                    <a:pt x="88" y="794"/>
                  </a:moveTo>
                  <a:cubicBezTo>
                    <a:pt x="88" y="794"/>
                    <a:pt x="88" y="794"/>
                    <a:pt x="88" y="794"/>
                  </a:cubicBezTo>
                  <a:cubicBezTo>
                    <a:pt x="40" y="794"/>
                    <a:pt x="0" y="754"/>
                    <a:pt x="0" y="705"/>
                  </a:cubicBezTo>
                  <a:cubicBezTo>
                    <a:pt x="0" y="88"/>
                    <a:pt x="0" y="88"/>
                    <a:pt x="0" y="88"/>
                  </a:cubicBezTo>
                  <a:cubicBezTo>
                    <a:pt x="0" y="40"/>
                    <a:pt x="40" y="0"/>
                    <a:pt x="88" y="0"/>
                  </a:cubicBezTo>
                  <a:cubicBezTo>
                    <a:pt x="137" y="0"/>
                    <a:pt x="177" y="40"/>
                    <a:pt x="177" y="88"/>
                  </a:cubicBezTo>
                  <a:cubicBezTo>
                    <a:pt x="177" y="705"/>
                    <a:pt x="177" y="705"/>
                    <a:pt x="177" y="705"/>
                  </a:cubicBezTo>
                  <a:cubicBezTo>
                    <a:pt x="177" y="754"/>
                    <a:pt x="137" y="794"/>
                    <a:pt x="88" y="79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579" fontAlgn="auto">
                <a:spcBef>
                  <a:spcPts val="0"/>
                </a:spcBef>
                <a:spcAft>
                  <a:spcPts val="0"/>
                </a:spcAft>
              </a:pPr>
              <a:endParaRPr lang="en-GB" sz="2097">
                <a:solidFill>
                  <a:prstClr val="black"/>
                </a:solidFill>
                <a:latin typeface="Arial"/>
                <a:cs typeface="+mn-cs"/>
              </a:endParaRPr>
            </a:p>
          </p:txBody>
        </p:sp>
        <p:sp>
          <p:nvSpPr>
            <p:cNvPr id="16" name="Freeform 10"/>
            <p:cNvSpPr>
              <a:spLocks/>
            </p:cNvSpPr>
            <p:nvPr userDrawn="1"/>
          </p:nvSpPr>
          <p:spPr bwMode="auto">
            <a:xfrm>
              <a:off x="12058650" y="4551363"/>
              <a:ext cx="139700" cy="449263"/>
            </a:xfrm>
            <a:custGeom>
              <a:avLst/>
              <a:gdLst>
                <a:gd name="T0" fmla="*/ 44 w 44"/>
                <a:gd name="T1" fmla="*/ 0 h 142"/>
                <a:gd name="T2" fmla="*/ 0 w 44"/>
                <a:gd name="T3" fmla="*/ 42 h 142"/>
                <a:gd name="T4" fmla="*/ 0 w 44"/>
                <a:gd name="T5" fmla="*/ 99 h 142"/>
                <a:gd name="T6" fmla="*/ 44 w 44"/>
                <a:gd name="T7" fmla="*/ 142 h 142"/>
                <a:gd name="T8" fmla="*/ 44 w 44"/>
                <a:gd name="T9" fmla="*/ 0 h 142"/>
              </a:gdLst>
              <a:ahLst/>
              <a:cxnLst>
                <a:cxn ang="0">
                  <a:pos x="T0" y="T1"/>
                </a:cxn>
                <a:cxn ang="0">
                  <a:pos x="T2" y="T3"/>
                </a:cxn>
                <a:cxn ang="0">
                  <a:pos x="T4" y="T5"/>
                </a:cxn>
                <a:cxn ang="0">
                  <a:pos x="T6" y="T7"/>
                </a:cxn>
                <a:cxn ang="0">
                  <a:pos x="T8" y="T9"/>
                </a:cxn>
              </a:cxnLst>
              <a:rect l="0" t="0" r="r" b="b"/>
              <a:pathLst>
                <a:path w="44" h="142">
                  <a:moveTo>
                    <a:pt x="44" y="0"/>
                  </a:moveTo>
                  <a:cubicBezTo>
                    <a:pt x="20" y="0"/>
                    <a:pt x="0" y="19"/>
                    <a:pt x="0" y="42"/>
                  </a:cubicBezTo>
                  <a:cubicBezTo>
                    <a:pt x="0" y="99"/>
                    <a:pt x="0" y="99"/>
                    <a:pt x="0" y="99"/>
                  </a:cubicBezTo>
                  <a:cubicBezTo>
                    <a:pt x="0" y="123"/>
                    <a:pt x="20" y="142"/>
                    <a:pt x="44" y="142"/>
                  </a:cubicBezTo>
                  <a:lnTo>
                    <a:pt x="4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579" fontAlgn="auto">
                <a:spcBef>
                  <a:spcPts val="0"/>
                </a:spcBef>
                <a:spcAft>
                  <a:spcPts val="0"/>
                </a:spcAft>
              </a:pPr>
              <a:endParaRPr lang="en-GB" sz="2097">
                <a:solidFill>
                  <a:prstClr val="black"/>
                </a:solidFill>
                <a:latin typeface="Arial"/>
                <a:cs typeface="+mn-cs"/>
              </a:endParaRPr>
            </a:p>
          </p:txBody>
        </p:sp>
      </p:grpSp>
      <p:grpSp>
        <p:nvGrpSpPr>
          <p:cNvPr id="27" name="Logotype"/>
          <p:cNvGrpSpPr/>
          <p:nvPr userDrawn="1"/>
        </p:nvGrpSpPr>
        <p:grpSpPr>
          <a:xfrm>
            <a:off x="641186" y="530768"/>
            <a:ext cx="1383679" cy="288542"/>
            <a:chOff x="9501453" y="6148765"/>
            <a:chExt cx="2047875" cy="427037"/>
          </a:xfrm>
          <a:solidFill>
            <a:schemeClr val="bg1"/>
          </a:solidFill>
        </p:grpSpPr>
        <p:sp>
          <p:nvSpPr>
            <p:cNvPr id="28" name="Freeform 5"/>
            <p:cNvSpPr>
              <a:spLocks noEditPoints="1"/>
            </p:cNvSpPr>
            <p:nvPr userDrawn="1"/>
          </p:nvSpPr>
          <p:spPr bwMode="auto">
            <a:xfrm>
              <a:off x="11206428" y="6231315"/>
              <a:ext cx="342900" cy="344487"/>
            </a:xfrm>
            <a:custGeom>
              <a:avLst/>
              <a:gdLst>
                <a:gd name="T0" fmla="*/ 43 w 91"/>
                <a:gd name="T1" fmla="*/ 2 h 91"/>
                <a:gd name="T2" fmla="*/ 2 w 91"/>
                <a:gd name="T3" fmla="*/ 44 h 91"/>
                <a:gd name="T4" fmla="*/ 46 w 91"/>
                <a:gd name="T5" fmla="*/ 91 h 91"/>
                <a:gd name="T6" fmla="*/ 74 w 91"/>
                <a:gd name="T7" fmla="*/ 77 h 91"/>
                <a:gd name="T8" fmla="*/ 74 w 91"/>
                <a:gd name="T9" fmla="*/ 90 h 91"/>
                <a:gd name="T10" fmla="*/ 91 w 91"/>
                <a:gd name="T11" fmla="*/ 90 h 91"/>
                <a:gd name="T12" fmla="*/ 91 w 91"/>
                <a:gd name="T13" fmla="*/ 47 h 91"/>
                <a:gd name="T14" fmla="*/ 43 w 91"/>
                <a:gd name="T15" fmla="*/ 2 h 91"/>
                <a:gd name="T16" fmla="*/ 72 w 91"/>
                <a:gd name="T17" fmla="*/ 48 h 91"/>
                <a:gd name="T18" fmla="*/ 43 w 91"/>
                <a:gd name="T19" fmla="*/ 72 h 91"/>
                <a:gd name="T20" fmla="*/ 21 w 91"/>
                <a:gd name="T21" fmla="*/ 50 h 91"/>
                <a:gd name="T22" fmla="*/ 46 w 91"/>
                <a:gd name="T23" fmla="*/ 21 h 91"/>
                <a:gd name="T24" fmla="*/ 72 w 91"/>
                <a:gd name="T25" fmla="*/ 45 h 91"/>
                <a:gd name="T26" fmla="*/ 72 w 91"/>
                <a:gd name="T27" fmla="*/ 48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1" h="91">
                  <a:moveTo>
                    <a:pt x="43" y="2"/>
                  </a:moveTo>
                  <a:cubicBezTo>
                    <a:pt x="21" y="4"/>
                    <a:pt x="3" y="22"/>
                    <a:pt x="2" y="44"/>
                  </a:cubicBezTo>
                  <a:cubicBezTo>
                    <a:pt x="0" y="70"/>
                    <a:pt x="21" y="91"/>
                    <a:pt x="46" y="91"/>
                  </a:cubicBezTo>
                  <a:cubicBezTo>
                    <a:pt x="56" y="91"/>
                    <a:pt x="68" y="87"/>
                    <a:pt x="74" y="77"/>
                  </a:cubicBezTo>
                  <a:cubicBezTo>
                    <a:pt x="74" y="90"/>
                    <a:pt x="74" y="90"/>
                    <a:pt x="74" y="90"/>
                  </a:cubicBezTo>
                  <a:cubicBezTo>
                    <a:pt x="91" y="90"/>
                    <a:pt x="91" y="90"/>
                    <a:pt x="91" y="90"/>
                  </a:cubicBezTo>
                  <a:cubicBezTo>
                    <a:pt x="91" y="47"/>
                    <a:pt x="91" y="47"/>
                    <a:pt x="91" y="47"/>
                  </a:cubicBezTo>
                  <a:cubicBezTo>
                    <a:pt x="91" y="20"/>
                    <a:pt x="69" y="0"/>
                    <a:pt x="43" y="2"/>
                  </a:cubicBezTo>
                  <a:close/>
                  <a:moveTo>
                    <a:pt x="72" y="48"/>
                  </a:moveTo>
                  <a:cubicBezTo>
                    <a:pt x="71" y="63"/>
                    <a:pt x="58" y="74"/>
                    <a:pt x="43" y="72"/>
                  </a:cubicBezTo>
                  <a:cubicBezTo>
                    <a:pt x="32" y="71"/>
                    <a:pt x="22" y="61"/>
                    <a:pt x="21" y="50"/>
                  </a:cubicBezTo>
                  <a:cubicBezTo>
                    <a:pt x="19" y="34"/>
                    <a:pt x="31" y="21"/>
                    <a:pt x="46" y="21"/>
                  </a:cubicBezTo>
                  <a:cubicBezTo>
                    <a:pt x="60" y="21"/>
                    <a:pt x="71" y="32"/>
                    <a:pt x="72" y="45"/>
                  </a:cubicBezTo>
                  <a:lnTo>
                    <a:pt x="72" y="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579" fontAlgn="auto">
                <a:spcBef>
                  <a:spcPts val="0"/>
                </a:spcBef>
                <a:spcAft>
                  <a:spcPts val="0"/>
                </a:spcAft>
              </a:pPr>
              <a:endParaRPr lang="en-US" sz="2097">
                <a:solidFill>
                  <a:prstClr val="black"/>
                </a:solidFill>
                <a:latin typeface="Arial"/>
                <a:cs typeface="+mn-cs"/>
              </a:endParaRPr>
            </a:p>
          </p:txBody>
        </p:sp>
        <p:sp>
          <p:nvSpPr>
            <p:cNvPr id="29" name="Freeform 6"/>
            <p:cNvSpPr>
              <a:spLocks noEditPoints="1"/>
            </p:cNvSpPr>
            <p:nvPr userDrawn="1"/>
          </p:nvSpPr>
          <p:spPr bwMode="auto">
            <a:xfrm>
              <a:off x="10849241" y="6236077"/>
              <a:ext cx="334963" cy="339725"/>
            </a:xfrm>
            <a:custGeom>
              <a:avLst/>
              <a:gdLst>
                <a:gd name="T0" fmla="*/ 44 w 89"/>
                <a:gd name="T1" fmla="*/ 1 h 90"/>
                <a:gd name="T2" fmla="*/ 0 w 89"/>
                <a:gd name="T3" fmla="*/ 46 h 90"/>
                <a:gd name="T4" fmla="*/ 45 w 89"/>
                <a:gd name="T5" fmla="*/ 90 h 90"/>
                <a:gd name="T6" fmla="*/ 86 w 89"/>
                <a:gd name="T7" fmla="*/ 63 h 90"/>
                <a:gd name="T8" fmla="*/ 69 w 89"/>
                <a:gd name="T9" fmla="*/ 58 h 90"/>
                <a:gd name="T10" fmla="*/ 50 w 89"/>
                <a:gd name="T11" fmla="*/ 72 h 90"/>
                <a:gd name="T12" fmla="*/ 22 w 89"/>
                <a:gd name="T13" fmla="*/ 59 h 90"/>
                <a:gd name="T14" fmla="*/ 89 w 89"/>
                <a:gd name="T15" fmla="*/ 41 h 90"/>
                <a:gd name="T16" fmla="*/ 44 w 89"/>
                <a:gd name="T17" fmla="*/ 1 h 90"/>
                <a:gd name="T18" fmla="*/ 19 w 89"/>
                <a:gd name="T19" fmla="*/ 44 h 90"/>
                <a:gd name="T20" fmla="*/ 36 w 89"/>
                <a:gd name="T21" fmla="*/ 19 h 90"/>
                <a:gd name="T22" fmla="*/ 67 w 89"/>
                <a:gd name="T23" fmla="*/ 31 h 90"/>
                <a:gd name="T24" fmla="*/ 19 w 89"/>
                <a:gd name="T25" fmla="*/ 44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9" h="90">
                  <a:moveTo>
                    <a:pt x="44" y="1"/>
                  </a:moveTo>
                  <a:cubicBezTo>
                    <a:pt x="20" y="2"/>
                    <a:pt x="0" y="20"/>
                    <a:pt x="0" y="46"/>
                  </a:cubicBezTo>
                  <a:cubicBezTo>
                    <a:pt x="0" y="70"/>
                    <a:pt x="20" y="90"/>
                    <a:pt x="45" y="90"/>
                  </a:cubicBezTo>
                  <a:cubicBezTo>
                    <a:pt x="62" y="90"/>
                    <a:pt x="79" y="80"/>
                    <a:pt x="86" y="63"/>
                  </a:cubicBezTo>
                  <a:cubicBezTo>
                    <a:pt x="69" y="58"/>
                    <a:pt x="69" y="58"/>
                    <a:pt x="69" y="58"/>
                  </a:cubicBezTo>
                  <a:cubicBezTo>
                    <a:pt x="66" y="65"/>
                    <a:pt x="58" y="71"/>
                    <a:pt x="50" y="72"/>
                  </a:cubicBezTo>
                  <a:cubicBezTo>
                    <a:pt x="38" y="75"/>
                    <a:pt x="26" y="67"/>
                    <a:pt x="22" y="59"/>
                  </a:cubicBezTo>
                  <a:cubicBezTo>
                    <a:pt x="89" y="41"/>
                    <a:pt x="89" y="41"/>
                    <a:pt x="89" y="41"/>
                  </a:cubicBezTo>
                  <a:cubicBezTo>
                    <a:pt x="87" y="24"/>
                    <a:pt x="72" y="0"/>
                    <a:pt x="44" y="1"/>
                  </a:cubicBezTo>
                  <a:close/>
                  <a:moveTo>
                    <a:pt x="19" y="44"/>
                  </a:moveTo>
                  <a:cubicBezTo>
                    <a:pt x="19" y="34"/>
                    <a:pt x="24" y="24"/>
                    <a:pt x="36" y="19"/>
                  </a:cubicBezTo>
                  <a:cubicBezTo>
                    <a:pt x="50" y="14"/>
                    <a:pt x="62" y="21"/>
                    <a:pt x="67" y="31"/>
                  </a:cubicBezTo>
                  <a:lnTo>
                    <a:pt x="19" y="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579" fontAlgn="auto">
                <a:spcBef>
                  <a:spcPts val="0"/>
                </a:spcBef>
                <a:spcAft>
                  <a:spcPts val="0"/>
                </a:spcAft>
              </a:pPr>
              <a:endParaRPr lang="en-US" sz="2097">
                <a:solidFill>
                  <a:prstClr val="black"/>
                </a:solidFill>
                <a:latin typeface="Arial"/>
                <a:cs typeface="+mn-cs"/>
              </a:endParaRPr>
            </a:p>
          </p:txBody>
        </p:sp>
        <p:sp>
          <p:nvSpPr>
            <p:cNvPr id="30" name="Freeform 7"/>
            <p:cNvSpPr>
              <a:spLocks/>
            </p:cNvSpPr>
            <p:nvPr userDrawn="1"/>
          </p:nvSpPr>
          <p:spPr bwMode="auto">
            <a:xfrm>
              <a:off x="10292028" y="6239252"/>
              <a:ext cx="166688" cy="333375"/>
            </a:xfrm>
            <a:custGeom>
              <a:avLst/>
              <a:gdLst>
                <a:gd name="T0" fmla="*/ 44 w 44"/>
                <a:gd name="T1" fmla="*/ 18 h 88"/>
                <a:gd name="T2" fmla="*/ 44 w 44"/>
                <a:gd name="T3" fmla="*/ 0 h 88"/>
                <a:gd name="T4" fmla="*/ 19 w 44"/>
                <a:gd name="T5" fmla="*/ 13 h 88"/>
                <a:gd name="T6" fmla="*/ 19 w 44"/>
                <a:gd name="T7" fmla="*/ 3 h 88"/>
                <a:gd name="T8" fmla="*/ 0 w 44"/>
                <a:gd name="T9" fmla="*/ 3 h 88"/>
                <a:gd name="T10" fmla="*/ 0 w 44"/>
                <a:gd name="T11" fmla="*/ 44 h 88"/>
                <a:gd name="T12" fmla="*/ 0 w 44"/>
                <a:gd name="T13" fmla="*/ 88 h 88"/>
                <a:gd name="T14" fmla="*/ 20 w 44"/>
                <a:gd name="T15" fmla="*/ 88 h 88"/>
                <a:gd name="T16" fmla="*/ 20 w 44"/>
                <a:gd name="T17" fmla="*/ 46 h 88"/>
                <a:gd name="T18" fmla="*/ 44 w 44"/>
                <a:gd name="T19" fmla="*/ 1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 h="88">
                  <a:moveTo>
                    <a:pt x="44" y="18"/>
                  </a:moveTo>
                  <a:cubicBezTo>
                    <a:pt x="44" y="0"/>
                    <a:pt x="44" y="0"/>
                    <a:pt x="44" y="0"/>
                  </a:cubicBezTo>
                  <a:cubicBezTo>
                    <a:pt x="28" y="0"/>
                    <a:pt x="22" y="8"/>
                    <a:pt x="19" y="13"/>
                  </a:cubicBezTo>
                  <a:cubicBezTo>
                    <a:pt x="19" y="3"/>
                    <a:pt x="19" y="3"/>
                    <a:pt x="19" y="3"/>
                  </a:cubicBezTo>
                  <a:cubicBezTo>
                    <a:pt x="0" y="3"/>
                    <a:pt x="0" y="3"/>
                    <a:pt x="0" y="3"/>
                  </a:cubicBezTo>
                  <a:cubicBezTo>
                    <a:pt x="0" y="44"/>
                    <a:pt x="0" y="44"/>
                    <a:pt x="0" y="44"/>
                  </a:cubicBezTo>
                  <a:cubicBezTo>
                    <a:pt x="0" y="88"/>
                    <a:pt x="0" y="88"/>
                    <a:pt x="0" y="88"/>
                  </a:cubicBezTo>
                  <a:cubicBezTo>
                    <a:pt x="20" y="88"/>
                    <a:pt x="20" y="88"/>
                    <a:pt x="20" y="88"/>
                  </a:cubicBezTo>
                  <a:cubicBezTo>
                    <a:pt x="20" y="62"/>
                    <a:pt x="20" y="62"/>
                    <a:pt x="20" y="46"/>
                  </a:cubicBezTo>
                  <a:cubicBezTo>
                    <a:pt x="20" y="26"/>
                    <a:pt x="31" y="19"/>
                    <a:pt x="44"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579" fontAlgn="auto">
                <a:spcBef>
                  <a:spcPts val="0"/>
                </a:spcBef>
                <a:spcAft>
                  <a:spcPts val="0"/>
                </a:spcAft>
              </a:pPr>
              <a:endParaRPr lang="en-US" sz="2097">
                <a:solidFill>
                  <a:prstClr val="black"/>
                </a:solidFill>
                <a:latin typeface="Arial"/>
                <a:cs typeface="+mn-cs"/>
              </a:endParaRPr>
            </a:p>
          </p:txBody>
        </p:sp>
        <p:sp>
          <p:nvSpPr>
            <p:cNvPr id="31" name="Freeform 8"/>
            <p:cNvSpPr>
              <a:spLocks/>
            </p:cNvSpPr>
            <p:nvPr userDrawn="1"/>
          </p:nvSpPr>
          <p:spPr bwMode="auto">
            <a:xfrm>
              <a:off x="9501453" y="6182102"/>
              <a:ext cx="369888" cy="390525"/>
            </a:xfrm>
            <a:custGeom>
              <a:avLst/>
              <a:gdLst>
                <a:gd name="T0" fmla="*/ 185 w 233"/>
                <a:gd name="T1" fmla="*/ 165 h 246"/>
                <a:gd name="T2" fmla="*/ 48 w 233"/>
                <a:gd name="T3" fmla="*/ 0 h 246"/>
                <a:gd name="T4" fmla="*/ 0 w 233"/>
                <a:gd name="T5" fmla="*/ 0 h 246"/>
                <a:gd name="T6" fmla="*/ 0 w 233"/>
                <a:gd name="T7" fmla="*/ 246 h 246"/>
                <a:gd name="T8" fmla="*/ 50 w 233"/>
                <a:gd name="T9" fmla="*/ 246 h 246"/>
                <a:gd name="T10" fmla="*/ 50 w 233"/>
                <a:gd name="T11" fmla="*/ 81 h 246"/>
                <a:gd name="T12" fmla="*/ 190 w 233"/>
                <a:gd name="T13" fmla="*/ 246 h 246"/>
                <a:gd name="T14" fmla="*/ 233 w 233"/>
                <a:gd name="T15" fmla="*/ 246 h 246"/>
                <a:gd name="T16" fmla="*/ 233 w 233"/>
                <a:gd name="T17" fmla="*/ 0 h 246"/>
                <a:gd name="T18" fmla="*/ 185 w 233"/>
                <a:gd name="T19" fmla="*/ 0 h 246"/>
                <a:gd name="T20" fmla="*/ 185 w 233"/>
                <a:gd name="T21" fmla="*/ 165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3" h="246">
                  <a:moveTo>
                    <a:pt x="185" y="165"/>
                  </a:moveTo>
                  <a:lnTo>
                    <a:pt x="48" y="0"/>
                  </a:lnTo>
                  <a:lnTo>
                    <a:pt x="0" y="0"/>
                  </a:lnTo>
                  <a:lnTo>
                    <a:pt x="0" y="246"/>
                  </a:lnTo>
                  <a:lnTo>
                    <a:pt x="50" y="246"/>
                  </a:lnTo>
                  <a:lnTo>
                    <a:pt x="50" y="81"/>
                  </a:lnTo>
                  <a:lnTo>
                    <a:pt x="190" y="246"/>
                  </a:lnTo>
                  <a:lnTo>
                    <a:pt x="233" y="246"/>
                  </a:lnTo>
                  <a:lnTo>
                    <a:pt x="233" y="0"/>
                  </a:lnTo>
                  <a:lnTo>
                    <a:pt x="185" y="0"/>
                  </a:lnTo>
                  <a:lnTo>
                    <a:pt x="185" y="16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579" fontAlgn="auto">
                <a:spcBef>
                  <a:spcPts val="0"/>
                </a:spcBef>
                <a:spcAft>
                  <a:spcPts val="0"/>
                </a:spcAft>
              </a:pPr>
              <a:endParaRPr lang="en-US" sz="2097">
                <a:solidFill>
                  <a:prstClr val="black"/>
                </a:solidFill>
                <a:latin typeface="Arial"/>
                <a:cs typeface="+mn-cs"/>
              </a:endParaRPr>
            </a:p>
          </p:txBody>
        </p:sp>
        <p:sp>
          <p:nvSpPr>
            <p:cNvPr id="32" name="Freeform 9"/>
            <p:cNvSpPr>
              <a:spLocks noEditPoints="1"/>
            </p:cNvSpPr>
            <p:nvPr userDrawn="1"/>
          </p:nvSpPr>
          <p:spPr bwMode="auto">
            <a:xfrm>
              <a:off x="10461891" y="6148765"/>
              <a:ext cx="342900" cy="427037"/>
            </a:xfrm>
            <a:custGeom>
              <a:avLst/>
              <a:gdLst>
                <a:gd name="T0" fmla="*/ 91 w 91"/>
                <a:gd name="T1" fmla="*/ 0 h 113"/>
                <a:gd name="T2" fmla="*/ 73 w 91"/>
                <a:gd name="T3" fmla="*/ 0 h 113"/>
                <a:gd name="T4" fmla="*/ 73 w 91"/>
                <a:gd name="T5" fmla="*/ 34 h 113"/>
                <a:gd name="T6" fmla="*/ 43 w 91"/>
                <a:gd name="T7" fmla="*/ 24 h 113"/>
                <a:gd name="T8" fmla="*/ 2 w 91"/>
                <a:gd name="T9" fmla="*/ 66 h 113"/>
                <a:gd name="T10" fmla="*/ 46 w 91"/>
                <a:gd name="T11" fmla="*/ 113 h 113"/>
                <a:gd name="T12" fmla="*/ 74 w 91"/>
                <a:gd name="T13" fmla="*/ 101 h 113"/>
                <a:gd name="T14" fmla="*/ 74 w 91"/>
                <a:gd name="T15" fmla="*/ 112 h 113"/>
                <a:gd name="T16" fmla="*/ 91 w 91"/>
                <a:gd name="T17" fmla="*/ 112 h 113"/>
                <a:gd name="T18" fmla="*/ 91 w 91"/>
                <a:gd name="T19" fmla="*/ 69 h 113"/>
                <a:gd name="T20" fmla="*/ 91 w 91"/>
                <a:gd name="T21" fmla="*/ 69 h 113"/>
                <a:gd name="T22" fmla="*/ 91 w 91"/>
                <a:gd name="T23" fmla="*/ 68 h 113"/>
                <a:gd name="T24" fmla="*/ 91 w 91"/>
                <a:gd name="T25" fmla="*/ 0 h 113"/>
                <a:gd name="T26" fmla="*/ 72 w 91"/>
                <a:gd name="T27" fmla="*/ 70 h 113"/>
                <a:gd name="T28" fmla="*/ 43 w 91"/>
                <a:gd name="T29" fmla="*/ 94 h 113"/>
                <a:gd name="T30" fmla="*/ 21 w 91"/>
                <a:gd name="T31" fmla="*/ 72 h 113"/>
                <a:gd name="T32" fmla="*/ 46 w 91"/>
                <a:gd name="T33" fmla="*/ 43 h 113"/>
                <a:gd name="T34" fmla="*/ 72 w 91"/>
                <a:gd name="T35" fmla="*/ 67 h 113"/>
                <a:gd name="T36" fmla="*/ 72 w 91"/>
                <a:gd name="T37" fmla="*/ 7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1" h="113">
                  <a:moveTo>
                    <a:pt x="91" y="0"/>
                  </a:moveTo>
                  <a:cubicBezTo>
                    <a:pt x="73" y="0"/>
                    <a:pt x="73" y="0"/>
                    <a:pt x="73" y="0"/>
                  </a:cubicBezTo>
                  <a:cubicBezTo>
                    <a:pt x="73" y="34"/>
                    <a:pt x="73" y="34"/>
                    <a:pt x="73" y="34"/>
                  </a:cubicBezTo>
                  <a:cubicBezTo>
                    <a:pt x="68" y="28"/>
                    <a:pt x="55" y="23"/>
                    <a:pt x="43" y="24"/>
                  </a:cubicBezTo>
                  <a:cubicBezTo>
                    <a:pt x="21" y="26"/>
                    <a:pt x="3" y="44"/>
                    <a:pt x="2" y="66"/>
                  </a:cubicBezTo>
                  <a:cubicBezTo>
                    <a:pt x="0" y="92"/>
                    <a:pt x="21" y="113"/>
                    <a:pt x="46" y="113"/>
                  </a:cubicBezTo>
                  <a:cubicBezTo>
                    <a:pt x="56" y="113"/>
                    <a:pt x="69" y="109"/>
                    <a:pt x="74" y="101"/>
                  </a:cubicBezTo>
                  <a:cubicBezTo>
                    <a:pt x="74" y="112"/>
                    <a:pt x="74" y="112"/>
                    <a:pt x="74" y="112"/>
                  </a:cubicBezTo>
                  <a:cubicBezTo>
                    <a:pt x="91" y="112"/>
                    <a:pt x="91" y="112"/>
                    <a:pt x="91" y="112"/>
                  </a:cubicBezTo>
                  <a:cubicBezTo>
                    <a:pt x="91" y="69"/>
                    <a:pt x="91" y="69"/>
                    <a:pt x="91" y="69"/>
                  </a:cubicBezTo>
                  <a:cubicBezTo>
                    <a:pt x="91" y="69"/>
                    <a:pt x="91" y="69"/>
                    <a:pt x="91" y="69"/>
                  </a:cubicBezTo>
                  <a:cubicBezTo>
                    <a:pt x="91" y="68"/>
                    <a:pt x="91" y="68"/>
                    <a:pt x="91" y="68"/>
                  </a:cubicBezTo>
                  <a:lnTo>
                    <a:pt x="91" y="0"/>
                  </a:lnTo>
                  <a:close/>
                  <a:moveTo>
                    <a:pt x="72" y="70"/>
                  </a:moveTo>
                  <a:cubicBezTo>
                    <a:pt x="71" y="85"/>
                    <a:pt x="58" y="96"/>
                    <a:pt x="43" y="94"/>
                  </a:cubicBezTo>
                  <a:cubicBezTo>
                    <a:pt x="32" y="93"/>
                    <a:pt x="22" y="83"/>
                    <a:pt x="21" y="72"/>
                  </a:cubicBezTo>
                  <a:cubicBezTo>
                    <a:pt x="19" y="56"/>
                    <a:pt x="31" y="43"/>
                    <a:pt x="46" y="43"/>
                  </a:cubicBezTo>
                  <a:cubicBezTo>
                    <a:pt x="60" y="43"/>
                    <a:pt x="71" y="54"/>
                    <a:pt x="72" y="67"/>
                  </a:cubicBezTo>
                  <a:lnTo>
                    <a:pt x="72"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579" fontAlgn="auto">
                <a:spcBef>
                  <a:spcPts val="0"/>
                </a:spcBef>
                <a:spcAft>
                  <a:spcPts val="0"/>
                </a:spcAft>
              </a:pPr>
              <a:endParaRPr lang="en-US" sz="2097">
                <a:solidFill>
                  <a:prstClr val="black"/>
                </a:solidFill>
                <a:latin typeface="Arial"/>
                <a:cs typeface="+mn-cs"/>
              </a:endParaRPr>
            </a:p>
          </p:txBody>
        </p:sp>
        <p:sp>
          <p:nvSpPr>
            <p:cNvPr id="33" name="Freeform 10"/>
            <p:cNvSpPr>
              <a:spLocks noEditPoints="1"/>
            </p:cNvSpPr>
            <p:nvPr userDrawn="1"/>
          </p:nvSpPr>
          <p:spPr bwMode="auto">
            <a:xfrm>
              <a:off x="9912616" y="6239252"/>
              <a:ext cx="338138" cy="336550"/>
            </a:xfrm>
            <a:custGeom>
              <a:avLst/>
              <a:gdLst>
                <a:gd name="T0" fmla="*/ 45 w 90"/>
                <a:gd name="T1" fmla="*/ 0 h 89"/>
                <a:gd name="T2" fmla="*/ 0 w 90"/>
                <a:gd name="T3" fmla="*/ 45 h 89"/>
                <a:gd name="T4" fmla="*/ 45 w 90"/>
                <a:gd name="T5" fmla="*/ 89 h 89"/>
                <a:gd name="T6" fmla="*/ 90 w 90"/>
                <a:gd name="T7" fmla="*/ 45 h 89"/>
                <a:gd name="T8" fmla="*/ 45 w 90"/>
                <a:gd name="T9" fmla="*/ 0 h 89"/>
                <a:gd name="T10" fmla="*/ 45 w 90"/>
                <a:gd name="T11" fmla="*/ 70 h 89"/>
                <a:gd name="T12" fmla="*/ 19 w 90"/>
                <a:gd name="T13" fmla="*/ 45 h 89"/>
                <a:gd name="T14" fmla="*/ 45 w 90"/>
                <a:gd name="T15" fmla="*/ 19 h 89"/>
                <a:gd name="T16" fmla="*/ 71 w 90"/>
                <a:gd name="T17" fmla="*/ 45 h 89"/>
                <a:gd name="T18" fmla="*/ 45 w 90"/>
                <a:gd name="T19" fmla="*/ 7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0" h="89">
                  <a:moveTo>
                    <a:pt x="45" y="0"/>
                  </a:moveTo>
                  <a:cubicBezTo>
                    <a:pt x="20" y="0"/>
                    <a:pt x="0" y="20"/>
                    <a:pt x="0" y="45"/>
                  </a:cubicBezTo>
                  <a:cubicBezTo>
                    <a:pt x="0" y="69"/>
                    <a:pt x="20" y="89"/>
                    <a:pt x="45" y="89"/>
                  </a:cubicBezTo>
                  <a:cubicBezTo>
                    <a:pt x="70" y="89"/>
                    <a:pt x="90" y="69"/>
                    <a:pt x="90" y="45"/>
                  </a:cubicBezTo>
                  <a:cubicBezTo>
                    <a:pt x="90" y="20"/>
                    <a:pt x="70" y="0"/>
                    <a:pt x="45" y="0"/>
                  </a:cubicBezTo>
                  <a:close/>
                  <a:moveTo>
                    <a:pt x="45" y="70"/>
                  </a:moveTo>
                  <a:cubicBezTo>
                    <a:pt x="31" y="70"/>
                    <a:pt x="19" y="59"/>
                    <a:pt x="19" y="45"/>
                  </a:cubicBezTo>
                  <a:cubicBezTo>
                    <a:pt x="19" y="30"/>
                    <a:pt x="31" y="19"/>
                    <a:pt x="45" y="19"/>
                  </a:cubicBezTo>
                  <a:cubicBezTo>
                    <a:pt x="59" y="19"/>
                    <a:pt x="71" y="30"/>
                    <a:pt x="71" y="45"/>
                  </a:cubicBezTo>
                  <a:cubicBezTo>
                    <a:pt x="71" y="59"/>
                    <a:pt x="59" y="70"/>
                    <a:pt x="45" y="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579" fontAlgn="auto">
                <a:spcBef>
                  <a:spcPts val="0"/>
                </a:spcBef>
                <a:spcAft>
                  <a:spcPts val="0"/>
                </a:spcAft>
              </a:pPr>
              <a:endParaRPr lang="en-US" sz="2097">
                <a:solidFill>
                  <a:prstClr val="black"/>
                </a:solidFill>
                <a:latin typeface="Arial"/>
                <a:cs typeface="+mn-cs"/>
              </a:endParaRPr>
            </a:p>
          </p:txBody>
        </p:sp>
      </p:grpSp>
      <p:sp>
        <p:nvSpPr>
          <p:cNvPr id="23" name="TextBox 22">
            <a:extLst>
              <a:ext uri="{FF2B5EF4-FFF2-40B4-BE49-F238E27FC236}">
                <a16:creationId xmlns:a16="http://schemas.microsoft.com/office/drawing/2014/main" id="{E6612E9F-62FA-4F1B-8ADE-68D9016B0C14}"/>
              </a:ext>
            </a:extLst>
          </p:cNvPr>
          <p:cNvSpPr txBox="1"/>
          <p:nvPr userDrawn="1"/>
        </p:nvSpPr>
        <p:spPr>
          <a:xfrm>
            <a:off x="612618" y="6551287"/>
            <a:ext cx="2591613" cy="183908"/>
          </a:xfrm>
          <a:prstGeom prst="rect">
            <a:avLst/>
          </a:prstGeom>
        </p:spPr>
        <p:txBody>
          <a:bodyPr vert="horz" wrap="square" lIns="0" tIns="0" rIns="0" bIns="0" rtlCol="0">
            <a:noAutofit/>
          </a:bodyPr>
          <a:lstStyle/>
          <a:p>
            <a:pPr marL="0" marR="0" lvl="0" indent="0" algn="l" defTabSz="913395" rtl="0" eaLnBrk="0" fontAlgn="auto" latinLnBrk="0" hangingPunct="0">
              <a:lnSpc>
                <a:spcPct val="100000"/>
              </a:lnSpc>
              <a:spcBef>
                <a:spcPct val="0"/>
              </a:spcBef>
              <a:spcAft>
                <a:spcPts val="0"/>
              </a:spcAft>
              <a:buClr>
                <a:prstClr val="black"/>
              </a:buClr>
              <a:buSzTx/>
              <a:buFontTx/>
              <a:buNone/>
              <a:tabLst/>
              <a:defRPr/>
            </a:pPr>
            <a:r>
              <a:rPr kumimoji="0" lang="en-GB" sz="1000" b="0" i="0" u="none" strike="noStrike" kern="1200" cap="none" spc="0" normalizeH="0" baseline="0" noProof="0">
                <a:ln>
                  <a:noFill/>
                </a:ln>
                <a:solidFill>
                  <a:prstClr val="white"/>
                </a:solidFill>
                <a:effectLst/>
                <a:uLnTx/>
                <a:uFillTx/>
                <a:latin typeface="Arial" charset="0"/>
                <a:ea typeface="+mn-ea"/>
                <a:cs typeface="+mn-cs"/>
              </a:rPr>
              <a:t>Investments │ Wealth Management</a:t>
            </a:r>
          </a:p>
          <a:p>
            <a:pPr marL="0" marR="0" lvl="0" indent="0" algn="l" defTabSz="913395" rtl="0" eaLnBrk="0" fontAlgn="auto" latinLnBrk="0" hangingPunct="0">
              <a:lnSpc>
                <a:spcPct val="100000"/>
              </a:lnSpc>
              <a:spcBef>
                <a:spcPct val="0"/>
              </a:spcBef>
              <a:spcAft>
                <a:spcPts val="0"/>
              </a:spcAft>
              <a:buClr>
                <a:prstClr val="black"/>
              </a:buClr>
              <a:buSzTx/>
              <a:buFontTx/>
              <a:buNone/>
              <a:tabLst/>
              <a:defRPr/>
            </a:pPr>
            <a:endParaRPr kumimoji="0" lang="en-GB" sz="1000" b="1" i="0" u="none" strike="noStrike" kern="1200" cap="none" spc="0" normalizeH="0" baseline="0" noProof="0">
              <a:ln>
                <a:noFill/>
              </a:ln>
              <a:solidFill>
                <a:srgbClr val="8B8A8D"/>
              </a:solidFill>
              <a:effectLst/>
              <a:uLnTx/>
              <a:uFillTx/>
              <a:latin typeface="Arial" charset="0"/>
              <a:ea typeface="+mn-ea"/>
              <a:cs typeface="+mn-cs"/>
            </a:endParaRPr>
          </a:p>
        </p:txBody>
      </p:sp>
    </p:spTree>
    <p:extLst>
      <p:ext uri="{BB962C8B-B14F-4D97-AF65-F5344CB8AC3E}">
        <p14:creationId xmlns:p14="http://schemas.microsoft.com/office/powerpoint/2010/main" val="1705077272"/>
      </p:ext>
    </p:extLst>
  </p:cSld>
  <p:clrMapOvr>
    <a:masterClrMapping/>
  </p:clrMapOvr>
  <p:hf hdr="0" ftr="0" dt="0"/>
</p:sldLayout>
</file>

<file path=ppt/slideLayouts/slideLayout465.xml><?xml version="1.0" encoding="utf-8"?>
<p:sldLayout xmlns:a="http://schemas.openxmlformats.org/drawingml/2006/main" xmlns:r="http://schemas.openxmlformats.org/officeDocument/2006/relationships" xmlns:p="http://schemas.openxmlformats.org/presentationml/2006/main" preserve="1" userDrawn="1">
  <p:cSld name="4_Title">
    <p:spTree>
      <p:nvGrpSpPr>
        <p:cNvPr id="1" name=""/>
        <p:cNvGrpSpPr/>
        <p:nvPr/>
      </p:nvGrpSpPr>
      <p:grpSpPr>
        <a:xfrm>
          <a:off x="0" y="0"/>
          <a:ext cx="0" cy="0"/>
          <a:chOff x="0" y="0"/>
          <a:chExt cx="0" cy="0"/>
        </a:xfrm>
      </p:grpSpPr>
      <p:sp>
        <p:nvSpPr>
          <p:cNvPr id="2" name="Title 1"/>
          <p:cNvSpPr>
            <a:spLocks noGrp="1"/>
          </p:cNvSpPr>
          <p:nvPr>
            <p:ph type="title"/>
          </p:nvPr>
        </p:nvSpPr>
        <p:spPr>
          <a:xfrm>
            <a:off x="647834" y="360000"/>
            <a:ext cx="7198125" cy="720000"/>
          </a:xfrm>
        </p:spPr>
        <p:txBody>
          <a:bodyPr/>
          <a:lstStyle/>
          <a:p>
            <a:r>
              <a:rPr lang="en-GB"/>
              <a:t>Click to edit Master title style</a:t>
            </a:r>
          </a:p>
        </p:txBody>
      </p:sp>
      <p:sp>
        <p:nvSpPr>
          <p:cNvPr id="3" name="Text Box 6">
            <a:extLst>
              <a:ext uri="{FF2B5EF4-FFF2-40B4-BE49-F238E27FC236}">
                <a16:creationId xmlns:a16="http://schemas.microsoft.com/office/drawing/2014/main" id="{98B9B026-2CAB-4EA0-BB3B-23AF51BD624E}"/>
              </a:ext>
            </a:extLst>
          </p:cNvPr>
          <p:cNvSpPr txBox="1">
            <a:spLocks noChangeArrowheads="1"/>
          </p:cNvSpPr>
          <p:nvPr userDrawn="1"/>
        </p:nvSpPr>
        <p:spPr bwMode="auto">
          <a:xfrm>
            <a:off x="8210148" y="5978501"/>
            <a:ext cx="3166533" cy="2022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108769" tIns="54384" rIns="108769" bIns="54384">
            <a:spAutoFit/>
          </a:bodyPr>
          <a:lstStyle>
            <a:lvl1pPr eaLnBrk="0" hangingPunct="0">
              <a:defRPr sz="2000">
                <a:solidFill>
                  <a:schemeClr val="tx1"/>
                </a:solidFill>
                <a:latin typeface="Arial" charset="0"/>
                <a:cs typeface="Arial" charset="0"/>
              </a:defRPr>
            </a:lvl1pPr>
            <a:lvl2pPr marL="742950" indent="-285750" eaLnBrk="0" hangingPunct="0">
              <a:defRPr sz="2000">
                <a:solidFill>
                  <a:schemeClr val="tx1"/>
                </a:solidFill>
                <a:latin typeface="Arial" charset="0"/>
                <a:cs typeface="Arial" charset="0"/>
              </a:defRPr>
            </a:lvl2pPr>
            <a:lvl3pPr marL="1143000" indent="-228600" eaLnBrk="0" hangingPunct="0">
              <a:defRPr sz="2000">
                <a:solidFill>
                  <a:schemeClr val="tx1"/>
                </a:solidFill>
                <a:latin typeface="Arial" charset="0"/>
                <a:cs typeface="Arial" charset="0"/>
              </a:defRPr>
            </a:lvl3pPr>
            <a:lvl4pPr marL="1600200" indent="-228600" eaLnBrk="0" hangingPunct="0">
              <a:defRPr sz="2000">
                <a:solidFill>
                  <a:schemeClr val="tx1"/>
                </a:solidFill>
                <a:latin typeface="Arial" charset="0"/>
                <a:cs typeface="Arial" charset="0"/>
              </a:defRPr>
            </a:lvl4pPr>
            <a:lvl5pPr marL="2057400" indent="-228600" eaLnBrk="0" hangingPunct="0">
              <a:defRPr sz="2000">
                <a:solidFill>
                  <a:schemeClr val="tx1"/>
                </a:solidFill>
                <a:latin typeface="Arial" charset="0"/>
                <a:cs typeface="Arial" charset="0"/>
              </a:defRPr>
            </a:lvl5pPr>
            <a:lvl6pPr marL="2514600" indent="-228600" eaLnBrk="0" fontAlgn="base" hangingPunct="0">
              <a:spcBef>
                <a:spcPct val="0"/>
              </a:spcBef>
              <a:spcAft>
                <a:spcPct val="0"/>
              </a:spcAft>
              <a:defRPr sz="2000">
                <a:solidFill>
                  <a:schemeClr val="tx1"/>
                </a:solidFill>
                <a:latin typeface="Arial" charset="0"/>
                <a:cs typeface="Arial" charset="0"/>
              </a:defRPr>
            </a:lvl6pPr>
            <a:lvl7pPr marL="2971800" indent="-228600" eaLnBrk="0" fontAlgn="base" hangingPunct="0">
              <a:spcBef>
                <a:spcPct val="0"/>
              </a:spcBef>
              <a:spcAft>
                <a:spcPct val="0"/>
              </a:spcAft>
              <a:defRPr sz="2000">
                <a:solidFill>
                  <a:schemeClr val="tx1"/>
                </a:solidFill>
                <a:latin typeface="Arial" charset="0"/>
                <a:cs typeface="Arial" charset="0"/>
              </a:defRPr>
            </a:lvl7pPr>
            <a:lvl8pPr marL="3429000" indent="-228600" eaLnBrk="0" fontAlgn="base" hangingPunct="0">
              <a:spcBef>
                <a:spcPct val="0"/>
              </a:spcBef>
              <a:spcAft>
                <a:spcPct val="0"/>
              </a:spcAft>
              <a:defRPr sz="2000">
                <a:solidFill>
                  <a:schemeClr val="tx1"/>
                </a:solidFill>
                <a:latin typeface="Arial" charset="0"/>
                <a:cs typeface="Arial" charset="0"/>
              </a:defRPr>
            </a:lvl8pPr>
            <a:lvl9pPr marL="3886200" indent="-228600" eaLnBrk="0" fontAlgn="base" hangingPunct="0">
              <a:spcBef>
                <a:spcPct val="0"/>
              </a:spcBef>
              <a:spcAft>
                <a:spcPct val="0"/>
              </a:spcAft>
              <a:defRPr sz="2000">
                <a:solidFill>
                  <a:schemeClr val="tx1"/>
                </a:solidFill>
                <a:latin typeface="Arial" charset="0"/>
                <a:cs typeface="Arial" charset="0"/>
              </a:defRPr>
            </a:lvl9pPr>
          </a:lstStyle>
          <a:p>
            <a:pPr algn="r" eaLnBrk="1" hangingPunct="1">
              <a:spcBef>
                <a:spcPct val="50000"/>
              </a:spcBef>
            </a:pPr>
            <a:r>
              <a:rPr lang="en-GB" sz="600" i="1"/>
              <a:t>Source: Thomson Reuters / Nordea</a:t>
            </a:r>
          </a:p>
        </p:txBody>
      </p:sp>
      <p:cxnSp>
        <p:nvCxnSpPr>
          <p:cNvPr id="4" name="Straight Connector 3">
            <a:extLst>
              <a:ext uri="{FF2B5EF4-FFF2-40B4-BE49-F238E27FC236}">
                <a16:creationId xmlns:a16="http://schemas.microsoft.com/office/drawing/2014/main" id="{B57B00C2-AADE-4B3C-B528-CB0D806AB6D2}"/>
              </a:ext>
            </a:extLst>
          </p:cNvPr>
          <p:cNvCxnSpPr/>
          <p:nvPr userDrawn="1"/>
        </p:nvCxnSpPr>
        <p:spPr>
          <a:xfrm>
            <a:off x="647831" y="6316537"/>
            <a:ext cx="10890764" cy="0"/>
          </a:xfrm>
          <a:prstGeom prst="line">
            <a:avLst/>
          </a:prstGeom>
          <a:ln w="9525">
            <a:solidFill>
              <a:srgbClr val="8B8A8D"/>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897726709"/>
      </p:ext>
    </p:extLst>
  </p:cSld>
  <p:clrMapOvr>
    <a:masterClrMapping/>
  </p:clrMapOvr>
  <p:hf hdr="0" ftr="0" dt="0"/>
</p:sldLayout>
</file>

<file path=ppt/slideLayouts/slideLayout466.xml><?xml version="1.0" encoding="utf-8"?>
<p:sldLayout xmlns:a="http://schemas.openxmlformats.org/drawingml/2006/main" xmlns:r="http://schemas.openxmlformats.org/officeDocument/2006/relationships" xmlns:p="http://schemas.openxmlformats.org/presentationml/2006/main" preserve="1" userDrawn="1">
  <p:cSld name="4_Title and Content">
    <p:spTree>
      <p:nvGrpSpPr>
        <p:cNvPr id="1" name=""/>
        <p:cNvGrpSpPr/>
        <p:nvPr/>
      </p:nvGrpSpPr>
      <p:grpSpPr>
        <a:xfrm>
          <a:off x="0" y="0"/>
          <a:ext cx="0" cy="0"/>
          <a:chOff x="0" y="0"/>
          <a:chExt cx="0" cy="0"/>
        </a:xfrm>
      </p:grpSpPr>
      <p:sp>
        <p:nvSpPr>
          <p:cNvPr id="6" name="TextBox 5">
            <a:extLst>
              <a:ext uri="{FF2B5EF4-FFF2-40B4-BE49-F238E27FC236}">
                <a16:creationId xmlns:a16="http://schemas.microsoft.com/office/drawing/2014/main" id="{7DF9C9B5-D456-4254-8FE0-A902EF01A6F8}"/>
              </a:ext>
            </a:extLst>
          </p:cNvPr>
          <p:cNvSpPr txBox="1"/>
          <p:nvPr userDrawn="1"/>
        </p:nvSpPr>
        <p:spPr>
          <a:xfrm>
            <a:off x="0" y="1"/>
            <a:ext cx="6096000" cy="6858000"/>
          </a:xfrm>
          <a:prstGeom prst="rect">
            <a:avLst/>
          </a:prstGeom>
          <a:solidFill>
            <a:srgbClr val="00005E"/>
          </a:solidFill>
        </p:spPr>
        <p:txBody>
          <a:bodyPr vert="horz" wrap="square" lIns="0" tIns="0" rIns="0" bIns="0" rtlCol="0">
            <a:noAutofit/>
          </a:bodyPr>
          <a:lstStyle/>
          <a:p>
            <a:pPr marL="0" indent="0" fontAlgn="auto">
              <a:spcAft>
                <a:spcPts val="0"/>
              </a:spcAft>
              <a:buNone/>
            </a:pPr>
            <a:endParaRPr lang="en-GB" sz="900" b="1">
              <a:solidFill>
                <a:srgbClr val="8B8A8D"/>
              </a:solidFill>
            </a:endParaRPr>
          </a:p>
        </p:txBody>
      </p:sp>
      <p:cxnSp>
        <p:nvCxnSpPr>
          <p:cNvPr id="7" name="Straight Connector 6">
            <a:extLst>
              <a:ext uri="{FF2B5EF4-FFF2-40B4-BE49-F238E27FC236}">
                <a16:creationId xmlns:a16="http://schemas.microsoft.com/office/drawing/2014/main" id="{B1A4824A-B1C1-47DC-B940-B6F5B0D6F1A4}"/>
              </a:ext>
            </a:extLst>
          </p:cNvPr>
          <p:cNvCxnSpPr>
            <a:cxnSpLocks/>
          </p:cNvCxnSpPr>
          <p:nvPr userDrawn="1"/>
        </p:nvCxnSpPr>
        <p:spPr>
          <a:xfrm>
            <a:off x="6815896" y="6313359"/>
            <a:ext cx="4721577" cy="0"/>
          </a:xfrm>
          <a:prstGeom prst="line">
            <a:avLst/>
          </a:prstGeom>
          <a:ln w="6350">
            <a:solidFill>
              <a:srgbClr val="8B8A8D"/>
            </a:solidFill>
          </a:ln>
        </p:spPr>
        <p:style>
          <a:lnRef idx="1">
            <a:schemeClr val="accent1"/>
          </a:lnRef>
          <a:fillRef idx="0">
            <a:schemeClr val="accent1"/>
          </a:fillRef>
          <a:effectRef idx="0">
            <a:schemeClr val="accent1"/>
          </a:effectRef>
          <a:fontRef idx="minor">
            <a:schemeClr val="tx1"/>
          </a:fontRef>
        </p:style>
      </p:cxnSp>
      <p:sp>
        <p:nvSpPr>
          <p:cNvPr id="8" name="Rectangle 7">
            <a:extLst>
              <a:ext uri="{FF2B5EF4-FFF2-40B4-BE49-F238E27FC236}">
                <a16:creationId xmlns:a16="http://schemas.microsoft.com/office/drawing/2014/main" id="{8ADF9476-EB33-46F7-B921-F7A1C547B6ED}"/>
              </a:ext>
            </a:extLst>
          </p:cNvPr>
          <p:cNvSpPr/>
          <p:nvPr userDrawn="1"/>
        </p:nvSpPr>
        <p:spPr>
          <a:xfrm>
            <a:off x="6823028" y="2118858"/>
            <a:ext cx="4722705" cy="318759"/>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26" tIns="45662" rIns="91326" bIns="45662" numCol="1" spcCol="0" rtlCol="0" fromWordArt="0" anchor="ctr" anchorCtr="0" forceAA="0" compatLnSpc="1">
            <a:prstTxWarp prst="textNoShape">
              <a:avLst/>
            </a:prstTxWarp>
            <a:noAutofit/>
          </a:bodyPr>
          <a:lstStyle/>
          <a:p>
            <a:pPr algn="ctr" defTabSz="913212" eaLnBrk="1" hangingPunct="1">
              <a:buClrTx/>
              <a:defRPr/>
            </a:pPr>
            <a:r>
              <a:rPr lang="en-GB" sz="1400" b="0">
                <a:solidFill>
                  <a:srgbClr val="00005E"/>
                </a:solidFill>
              </a:rPr>
              <a:t>AKTIESTRATEGI</a:t>
            </a:r>
          </a:p>
        </p:txBody>
      </p:sp>
      <p:sp>
        <p:nvSpPr>
          <p:cNvPr id="9" name="Rectangle 8">
            <a:extLst>
              <a:ext uri="{FF2B5EF4-FFF2-40B4-BE49-F238E27FC236}">
                <a16:creationId xmlns:a16="http://schemas.microsoft.com/office/drawing/2014/main" id="{C5F096E2-8C8E-49C9-B5DF-9DC4ABD1CCB5}"/>
              </a:ext>
            </a:extLst>
          </p:cNvPr>
          <p:cNvSpPr/>
          <p:nvPr userDrawn="1"/>
        </p:nvSpPr>
        <p:spPr>
          <a:xfrm>
            <a:off x="6823026" y="2455106"/>
            <a:ext cx="4713187" cy="253857"/>
          </a:xfrm>
          <a:prstGeom prst="rect">
            <a:avLst/>
          </a:prstGeom>
        </p:spPr>
        <p:txBody>
          <a:bodyPr wrap="square">
            <a:spAutoFit/>
          </a:bodyPr>
          <a:lstStyle/>
          <a:p>
            <a:pPr fontAlgn="auto">
              <a:spcAft>
                <a:spcPts val="0"/>
              </a:spcAft>
              <a:buClrTx/>
              <a:defRPr/>
            </a:pPr>
            <a:r>
              <a:rPr lang="en-GB" sz="1050" b="0" noProof="1">
                <a:solidFill>
                  <a:prstClr val="black"/>
                </a:solidFill>
              </a:rPr>
              <a:t>Indsæt tekst</a:t>
            </a:r>
          </a:p>
        </p:txBody>
      </p:sp>
      <p:sp>
        <p:nvSpPr>
          <p:cNvPr id="10" name="Rectangle 9">
            <a:extLst>
              <a:ext uri="{FF2B5EF4-FFF2-40B4-BE49-F238E27FC236}">
                <a16:creationId xmlns:a16="http://schemas.microsoft.com/office/drawing/2014/main" id="{243F836E-5C0B-42DE-98AC-4AC26B4BB8E4}"/>
              </a:ext>
            </a:extLst>
          </p:cNvPr>
          <p:cNvSpPr/>
          <p:nvPr userDrawn="1"/>
        </p:nvSpPr>
        <p:spPr>
          <a:xfrm>
            <a:off x="6815729" y="4661348"/>
            <a:ext cx="4730005" cy="318759"/>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26" tIns="45662" rIns="91326" bIns="45662" numCol="1" spcCol="0" rtlCol="0" fromWordArt="0" anchor="ctr" anchorCtr="0" forceAA="0" compatLnSpc="1">
            <a:prstTxWarp prst="textNoShape">
              <a:avLst/>
            </a:prstTxWarp>
            <a:noAutofit/>
          </a:bodyPr>
          <a:lstStyle/>
          <a:p>
            <a:pPr algn="ctr" defTabSz="913212" eaLnBrk="1" hangingPunct="1">
              <a:buClrTx/>
              <a:defRPr/>
            </a:pPr>
            <a:r>
              <a:rPr lang="en-GB" sz="1400" b="0">
                <a:solidFill>
                  <a:srgbClr val="00005E"/>
                </a:solidFill>
              </a:rPr>
              <a:t>OBLIGATIONSSTRATEGI</a:t>
            </a:r>
          </a:p>
        </p:txBody>
      </p:sp>
      <p:cxnSp>
        <p:nvCxnSpPr>
          <p:cNvPr id="11" name="Straight Connector 10">
            <a:extLst>
              <a:ext uri="{FF2B5EF4-FFF2-40B4-BE49-F238E27FC236}">
                <a16:creationId xmlns:a16="http://schemas.microsoft.com/office/drawing/2014/main" id="{4DF5F330-28BF-4E30-B7AA-7AD9832145C5}"/>
              </a:ext>
            </a:extLst>
          </p:cNvPr>
          <p:cNvCxnSpPr>
            <a:cxnSpLocks/>
          </p:cNvCxnSpPr>
          <p:nvPr userDrawn="1"/>
        </p:nvCxnSpPr>
        <p:spPr>
          <a:xfrm>
            <a:off x="6813509" y="4934828"/>
            <a:ext cx="4722705" cy="0"/>
          </a:xfrm>
          <a:prstGeom prst="line">
            <a:avLst/>
          </a:prstGeom>
          <a:ln w="6350">
            <a:solidFill>
              <a:srgbClr val="8B8A8D"/>
            </a:solidFill>
          </a:ln>
        </p:spPr>
        <p:style>
          <a:lnRef idx="1">
            <a:schemeClr val="accent1"/>
          </a:lnRef>
          <a:fillRef idx="0">
            <a:schemeClr val="accent1"/>
          </a:fillRef>
          <a:effectRef idx="0">
            <a:schemeClr val="accent1"/>
          </a:effectRef>
          <a:fontRef idx="minor">
            <a:schemeClr val="tx1"/>
          </a:fontRef>
        </p:style>
      </p:cxnSp>
      <p:cxnSp>
        <p:nvCxnSpPr>
          <p:cNvPr id="12" name="Straight Connector 11">
            <a:extLst>
              <a:ext uri="{FF2B5EF4-FFF2-40B4-BE49-F238E27FC236}">
                <a16:creationId xmlns:a16="http://schemas.microsoft.com/office/drawing/2014/main" id="{0942C4D1-0B2E-429E-9EF2-6B7DF14EA53D}"/>
              </a:ext>
            </a:extLst>
          </p:cNvPr>
          <p:cNvCxnSpPr>
            <a:cxnSpLocks/>
          </p:cNvCxnSpPr>
          <p:nvPr userDrawn="1"/>
        </p:nvCxnSpPr>
        <p:spPr>
          <a:xfrm>
            <a:off x="6823029" y="2381318"/>
            <a:ext cx="4722705" cy="0"/>
          </a:xfrm>
          <a:prstGeom prst="line">
            <a:avLst/>
          </a:prstGeom>
          <a:ln w="6350">
            <a:solidFill>
              <a:srgbClr val="8B8A8D"/>
            </a:solidFill>
          </a:ln>
        </p:spPr>
        <p:style>
          <a:lnRef idx="1">
            <a:schemeClr val="accent1"/>
          </a:lnRef>
          <a:fillRef idx="0">
            <a:schemeClr val="accent1"/>
          </a:fillRef>
          <a:effectRef idx="0">
            <a:schemeClr val="accent1"/>
          </a:effectRef>
          <a:fontRef idx="minor">
            <a:schemeClr val="tx1"/>
          </a:fontRef>
        </p:style>
      </p:cxnSp>
      <p:sp>
        <p:nvSpPr>
          <p:cNvPr id="13" name="Rectangle 12">
            <a:extLst>
              <a:ext uri="{FF2B5EF4-FFF2-40B4-BE49-F238E27FC236}">
                <a16:creationId xmlns:a16="http://schemas.microsoft.com/office/drawing/2014/main" id="{DC0B55F1-A14F-433C-AC86-0535C9E33E99}"/>
              </a:ext>
            </a:extLst>
          </p:cNvPr>
          <p:cNvSpPr/>
          <p:nvPr userDrawn="1"/>
        </p:nvSpPr>
        <p:spPr>
          <a:xfrm>
            <a:off x="6823027" y="942833"/>
            <a:ext cx="4713187" cy="253857"/>
          </a:xfrm>
          <a:prstGeom prst="rect">
            <a:avLst/>
          </a:prstGeom>
        </p:spPr>
        <p:txBody>
          <a:bodyPr wrap="square">
            <a:spAutoFit/>
          </a:bodyPr>
          <a:lstStyle/>
          <a:p>
            <a:pPr fontAlgn="auto">
              <a:spcAft>
                <a:spcPts val="0"/>
              </a:spcAft>
              <a:buClrTx/>
              <a:defRPr/>
            </a:pPr>
            <a:r>
              <a:rPr lang="en-GB" sz="1050" b="0" noProof="1">
                <a:solidFill>
                  <a:prstClr val="black"/>
                </a:solidFill>
              </a:rPr>
              <a:t>Indsæt tekst</a:t>
            </a:r>
          </a:p>
        </p:txBody>
      </p:sp>
      <p:sp>
        <p:nvSpPr>
          <p:cNvPr id="14" name="Rectangle 13">
            <a:extLst>
              <a:ext uri="{FF2B5EF4-FFF2-40B4-BE49-F238E27FC236}">
                <a16:creationId xmlns:a16="http://schemas.microsoft.com/office/drawing/2014/main" id="{FC8965CE-DDA8-4F3A-96FC-FF1B8792F620}"/>
              </a:ext>
            </a:extLst>
          </p:cNvPr>
          <p:cNvSpPr/>
          <p:nvPr userDrawn="1"/>
        </p:nvSpPr>
        <p:spPr>
          <a:xfrm>
            <a:off x="6823026" y="5013757"/>
            <a:ext cx="4713187" cy="253857"/>
          </a:xfrm>
          <a:prstGeom prst="rect">
            <a:avLst/>
          </a:prstGeom>
        </p:spPr>
        <p:txBody>
          <a:bodyPr wrap="square">
            <a:spAutoFit/>
          </a:bodyPr>
          <a:lstStyle/>
          <a:p>
            <a:pPr fontAlgn="auto">
              <a:spcAft>
                <a:spcPts val="0"/>
              </a:spcAft>
              <a:buClrTx/>
              <a:defRPr/>
            </a:pPr>
            <a:r>
              <a:rPr lang="en-GB" sz="1050" b="0" noProof="1">
                <a:solidFill>
                  <a:prstClr val="black"/>
                </a:solidFill>
              </a:rPr>
              <a:t>Indsæt tekst</a:t>
            </a:r>
          </a:p>
        </p:txBody>
      </p:sp>
      <p:sp>
        <p:nvSpPr>
          <p:cNvPr id="15" name="Content Placeholder 1">
            <a:extLst>
              <a:ext uri="{FF2B5EF4-FFF2-40B4-BE49-F238E27FC236}">
                <a16:creationId xmlns:a16="http://schemas.microsoft.com/office/drawing/2014/main" id="{AB6133DA-13CF-484C-B16D-0ABF510ED616}"/>
              </a:ext>
            </a:extLst>
          </p:cNvPr>
          <p:cNvSpPr>
            <a:spLocks noGrp="1"/>
          </p:cNvSpPr>
          <p:nvPr>
            <p:ph idx="1" hasCustomPrompt="1"/>
          </p:nvPr>
        </p:nvSpPr>
        <p:spPr>
          <a:xfrm>
            <a:off x="3" y="1628428"/>
            <a:ext cx="6095999" cy="2384721"/>
          </a:xfrm>
          <a:prstGeom prst="rect">
            <a:avLst/>
          </a:prstGeom>
        </p:spPr>
        <p:txBody>
          <a:bodyPr/>
          <a:lstStyle>
            <a:lvl1pPr marL="0" indent="0" algn="ctr">
              <a:buNone/>
              <a:defRPr>
                <a:solidFill>
                  <a:schemeClr val="bg1"/>
                </a:solidFill>
              </a:defRPr>
            </a:lvl1pPr>
          </a:lstStyle>
          <a:p>
            <a:pPr marL="0" indent="0" algn="ctr">
              <a:buNone/>
            </a:pPr>
            <a:r>
              <a:rPr lang="en-GB" sz="5393" b="1">
                <a:latin typeface="Arial (headings)"/>
              </a:rPr>
              <a:t>Indsæt Overskrift</a:t>
            </a:r>
            <a:endParaRPr lang="en-GB" sz="4396" b="1"/>
          </a:p>
        </p:txBody>
      </p:sp>
      <p:sp>
        <p:nvSpPr>
          <p:cNvPr id="16" name="Content Placeholder 2">
            <a:extLst>
              <a:ext uri="{FF2B5EF4-FFF2-40B4-BE49-F238E27FC236}">
                <a16:creationId xmlns:a16="http://schemas.microsoft.com/office/drawing/2014/main" id="{57AEEE00-F4E0-47C6-8D3E-7EFE48DE03E9}"/>
              </a:ext>
            </a:extLst>
          </p:cNvPr>
          <p:cNvSpPr txBox="1">
            <a:spLocks/>
          </p:cNvSpPr>
          <p:nvPr userDrawn="1"/>
        </p:nvSpPr>
        <p:spPr>
          <a:xfrm>
            <a:off x="-11541" y="4724051"/>
            <a:ext cx="6107544" cy="287898"/>
          </a:xfrm>
          <a:prstGeom prst="rect">
            <a:avLst/>
          </a:prstGeom>
        </p:spPr>
        <p:txBody>
          <a:bodyPr vert="horz" lIns="0" tIns="0" rIns="0" bIns="0" rtlCol="0">
            <a:noAutofit/>
          </a:bodyPr>
          <a:lstStyle>
            <a:lvl1pPr marL="215429" indent="-215429" algn="ctr" defTabSz="1088485" rtl="0" eaLnBrk="1" latinLnBrk="0" hangingPunct="1">
              <a:spcBef>
                <a:spcPts val="1200"/>
              </a:spcBef>
              <a:buFont typeface="Arial" pitchFamily="34" charset="0"/>
              <a:buChar char="•"/>
              <a:defRPr sz="1400" kern="1200">
                <a:solidFill>
                  <a:schemeClr val="bg1"/>
                </a:solidFill>
                <a:latin typeface="+mn-lt"/>
                <a:ea typeface="+mn-ea"/>
                <a:cs typeface="+mn-cs"/>
              </a:defRPr>
            </a:lvl1pPr>
            <a:lvl2pPr marL="471391" indent="-214269" algn="l" defTabSz="1088485" rtl="0" eaLnBrk="1" latinLnBrk="0" hangingPunct="1">
              <a:spcBef>
                <a:spcPts val="0"/>
              </a:spcBef>
              <a:buFont typeface="Arial" pitchFamily="34" charset="0"/>
              <a:buChar char="–"/>
              <a:defRPr sz="3999" kern="1200">
                <a:solidFill>
                  <a:schemeClr val="tx1"/>
                </a:solidFill>
                <a:latin typeface="+mn-lt"/>
                <a:ea typeface="+mn-ea"/>
                <a:cs typeface="+mn-cs"/>
              </a:defRPr>
            </a:lvl2pPr>
            <a:lvl3pPr marL="728513" indent="-214269" algn="l" defTabSz="1088485" rtl="0" eaLnBrk="1" latinLnBrk="0" hangingPunct="1">
              <a:spcBef>
                <a:spcPts val="0"/>
              </a:spcBef>
              <a:buFont typeface="Arial" pitchFamily="34" charset="0"/>
              <a:buChar char="−"/>
              <a:defRPr sz="3999" kern="1200">
                <a:solidFill>
                  <a:schemeClr val="tx1"/>
                </a:solidFill>
                <a:latin typeface="+mn-lt"/>
                <a:ea typeface="+mn-ea"/>
                <a:cs typeface="+mn-cs"/>
              </a:defRPr>
            </a:lvl3pPr>
            <a:lvl4pPr marL="985637" indent="-214269" algn="l" defTabSz="1088485" rtl="0" eaLnBrk="1" latinLnBrk="0" hangingPunct="1">
              <a:spcBef>
                <a:spcPts val="0"/>
              </a:spcBef>
              <a:buFont typeface="Arial" pitchFamily="34" charset="0"/>
              <a:buChar char="−"/>
              <a:defRPr sz="3999" kern="1200">
                <a:solidFill>
                  <a:schemeClr val="tx1"/>
                </a:solidFill>
                <a:latin typeface="+mn-lt"/>
                <a:ea typeface="+mn-ea"/>
                <a:cs typeface="+mn-cs"/>
              </a:defRPr>
            </a:lvl4pPr>
            <a:lvl5pPr marL="1242760" indent="-214269" algn="l" defTabSz="1088485" rtl="0" eaLnBrk="1" latinLnBrk="0" hangingPunct="1">
              <a:spcBef>
                <a:spcPts val="0"/>
              </a:spcBef>
              <a:buFont typeface="Arial" pitchFamily="34" charset="0"/>
              <a:buChar char="−"/>
              <a:defRPr sz="3999" kern="1200">
                <a:solidFill>
                  <a:schemeClr val="tx1"/>
                </a:solidFill>
                <a:latin typeface="+mn-lt"/>
                <a:ea typeface="+mn-ea"/>
                <a:cs typeface="+mn-cs"/>
              </a:defRPr>
            </a:lvl5pPr>
            <a:lvl6pPr marL="2993336" indent="-272122" algn="l" defTabSz="1088485" rtl="0" eaLnBrk="1" latinLnBrk="0" hangingPunct="1">
              <a:spcBef>
                <a:spcPct val="20000"/>
              </a:spcBef>
              <a:buFont typeface="Arial" pitchFamily="34" charset="0"/>
              <a:buChar char="•"/>
              <a:defRPr sz="2400" kern="1200">
                <a:solidFill>
                  <a:schemeClr val="tx1"/>
                </a:solidFill>
                <a:latin typeface="+mn-lt"/>
                <a:ea typeface="+mn-ea"/>
                <a:cs typeface="+mn-cs"/>
              </a:defRPr>
            </a:lvl6pPr>
            <a:lvl7pPr marL="3537578" indent="-272122" algn="l" defTabSz="1088485"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81821" indent="-272122" algn="l" defTabSz="1088485"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26064" indent="-272122" algn="l" defTabSz="1088485"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indent="0" fontAlgn="auto">
              <a:spcAft>
                <a:spcPts val="0"/>
              </a:spcAft>
              <a:buClrTx/>
              <a:buFont typeface="Arial" pitchFamily="34" charset="0"/>
              <a:buNone/>
              <a:defRPr/>
            </a:pPr>
            <a:r>
              <a:rPr lang="en-GB" sz="1200" b="0">
                <a:solidFill>
                  <a:prstClr val="white"/>
                </a:solidFill>
              </a:rPr>
              <a:t>Afkastforventninger de kommende 12 mdr.</a:t>
            </a:r>
          </a:p>
        </p:txBody>
      </p:sp>
      <p:cxnSp>
        <p:nvCxnSpPr>
          <p:cNvPr id="17" name="Straight Connector 16">
            <a:extLst>
              <a:ext uri="{FF2B5EF4-FFF2-40B4-BE49-F238E27FC236}">
                <a16:creationId xmlns:a16="http://schemas.microsoft.com/office/drawing/2014/main" id="{07D6EAB8-021F-4312-AD0C-C4E1AEC051FA}"/>
              </a:ext>
            </a:extLst>
          </p:cNvPr>
          <p:cNvCxnSpPr>
            <a:cxnSpLocks/>
          </p:cNvCxnSpPr>
          <p:nvPr userDrawn="1"/>
        </p:nvCxnSpPr>
        <p:spPr>
          <a:xfrm>
            <a:off x="418042" y="4934828"/>
            <a:ext cx="5194976" cy="0"/>
          </a:xfrm>
          <a:prstGeom prst="line">
            <a:avLst/>
          </a:prstGeom>
          <a:ln w="6350">
            <a:solidFill>
              <a:schemeClr val="bg1"/>
            </a:solidFill>
          </a:ln>
        </p:spPr>
        <p:style>
          <a:lnRef idx="1">
            <a:schemeClr val="accent1"/>
          </a:lnRef>
          <a:fillRef idx="0">
            <a:schemeClr val="accent1"/>
          </a:fillRef>
          <a:effectRef idx="0">
            <a:schemeClr val="accent1"/>
          </a:effectRef>
          <a:fontRef idx="minor">
            <a:schemeClr val="tx1"/>
          </a:fontRef>
        </p:style>
      </p:cxnSp>
      <p:graphicFrame>
        <p:nvGraphicFramePr>
          <p:cNvPr id="18" name="Table 17">
            <a:extLst>
              <a:ext uri="{FF2B5EF4-FFF2-40B4-BE49-F238E27FC236}">
                <a16:creationId xmlns:a16="http://schemas.microsoft.com/office/drawing/2014/main" id="{E2FD3BFC-B54E-48C7-9168-B2F2E8CE49C5}"/>
              </a:ext>
            </a:extLst>
          </p:cNvPr>
          <p:cNvGraphicFramePr>
            <a:graphicFrameLocks noGrp="1"/>
          </p:cNvGraphicFramePr>
          <p:nvPr userDrawn="1"/>
        </p:nvGraphicFramePr>
        <p:xfrm>
          <a:off x="418038" y="5108389"/>
          <a:ext cx="5194975" cy="1079239"/>
        </p:xfrm>
        <a:graphic>
          <a:graphicData uri="http://schemas.openxmlformats.org/drawingml/2006/table">
            <a:tbl>
              <a:tblPr firstRow="1" bandRow="1">
                <a:tableStyleId>{5C22544A-7EE6-4342-B048-85BDC9FD1C3A}</a:tableStyleId>
              </a:tblPr>
              <a:tblGrid>
                <a:gridCol w="3590273">
                  <a:extLst>
                    <a:ext uri="{9D8B030D-6E8A-4147-A177-3AD203B41FA5}">
                      <a16:colId xmlns:a16="http://schemas.microsoft.com/office/drawing/2014/main" val="20000"/>
                    </a:ext>
                  </a:extLst>
                </a:gridCol>
                <a:gridCol w="1007850">
                  <a:extLst>
                    <a:ext uri="{9D8B030D-6E8A-4147-A177-3AD203B41FA5}">
                      <a16:colId xmlns:a16="http://schemas.microsoft.com/office/drawing/2014/main" val="20001"/>
                    </a:ext>
                  </a:extLst>
                </a:gridCol>
                <a:gridCol w="359946">
                  <a:extLst>
                    <a:ext uri="{9D8B030D-6E8A-4147-A177-3AD203B41FA5}">
                      <a16:colId xmlns:a16="http://schemas.microsoft.com/office/drawing/2014/main" val="20002"/>
                    </a:ext>
                  </a:extLst>
                </a:gridCol>
                <a:gridCol w="236906">
                  <a:extLst>
                    <a:ext uri="{9D8B030D-6E8A-4147-A177-3AD203B41FA5}">
                      <a16:colId xmlns:a16="http://schemas.microsoft.com/office/drawing/2014/main" val="20003"/>
                    </a:ext>
                  </a:extLst>
                </a:gridCol>
              </a:tblGrid>
              <a:tr h="180469">
                <a:tc>
                  <a:txBody>
                    <a:bodyPr/>
                    <a:lstStyle/>
                    <a:p>
                      <a:pPr marL="0" algn="l" defTabSz="914217" rtl="0" eaLnBrk="1" latinLnBrk="0" hangingPunct="1">
                        <a:lnSpc>
                          <a:spcPct val="120000"/>
                        </a:lnSpc>
                        <a:spcBef>
                          <a:spcPct val="85000"/>
                        </a:spcBef>
                        <a:buClr>
                          <a:srgbClr val="1E2866"/>
                        </a:buClr>
                      </a:pPr>
                      <a:r>
                        <a:rPr lang="en-US" sz="900" b="0" kern="1200">
                          <a:solidFill>
                            <a:schemeClr val="bg1"/>
                          </a:solidFill>
                          <a:latin typeface="+mn-lt"/>
                          <a:ea typeface="+mn-ea"/>
                          <a:cs typeface="+mn-cs"/>
                        </a:rPr>
                        <a:t>Danske </a:t>
                      </a:r>
                      <a:r>
                        <a:rPr lang="en-US" sz="900" b="0" kern="1200" err="1">
                          <a:solidFill>
                            <a:schemeClr val="bg1"/>
                          </a:solidFill>
                          <a:latin typeface="+mn-lt"/>
                          <a:ea typeface="+mn-ea"/>
                          <a:cs typeface="+mn-cs"/>
                        </a:rPr>
                        <a:t>stater</a:t>
                      </a:r>
                      <a:endParaRPr lang="en-US" sz="900" b="0" kern="1200">
                        <a:solidFill>
                          <a:schemeClr val="bg1"/>
                        </a:solidFill>
                        <a:latin typeface="+mn-lt"/>
                        <a:ea typeface="+mn-ea"/>
                        <a:cs typeface="+mn-cs"/>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217" rtl="0" eaLnBrk="1" latinLnBrk="0" hangingPunct="1">
                        <a:lnSpc>
                          <a:spcPct val="120000"/>
                        </a:lnSpc>
                        <a:spcBef>
                          <a:spcPct val="85000"/>
                        </a:spcBef>
                        <a:buClr>
                          <a:srgbClr val="1E2866"/>
                        </a:buClr>
                      </a:pPr>
                      <a:r>
                        <a:rPr lang="en-US" sz="900" b="0" kern="1200">
                          <a:solidFill>
                            <a:schemeClr val="bg1"/>
                          </a:solidFill>
                          <a:latin typeface="+mn-lt"/>
                          <a:ea typeface="+mn-ea"/>
                          <a:cs typeface="+mn-cs"/>
                        </a:rPr>
                        <a:t>-2%</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217" rtl="0" eaLnBrk="1" latinLnBrk="0" hangingPunct="1">
                        <a:lnSpc>
                          <a:spcPct val="120000"/>
                        </a:lnSpc>
                        <a:spcBef>
                          <a:spcPct val="85000"/>
                        </a:spcBef>
                        <a:buClr>
                          <a:srgbClr val="1E2866"/>
                        </a:buClr>
                      </a:pPr>
                      <a:r>
                        <a:rPr lang="en-US" sz="900" b="0" kern="1200">
                          <a:solidFill>
                            <a:schemeClr val="bg1"/>
                          </a:solidFill>
                          <a:latin typeface="+mn-lt"/>
                          <a:ea typeface="+mn-ea"/>
                          <a:cs typeface="+mn-cs"/>
                        </a:rPr>
                        <a:t>-</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217" rtl="0" eaLnBrk="1" latinLnBrk="0" hangingPunct="1">
                        <a:lnSpc>
                          <a:spcPct val="120000"/>
                        </a:lnSpc>
                        <a:spcBef>
                          <a:spcPct val="85000"/>
                        </a:spcBef>
                        <a:buClr>
                          <a:srgbClr val="1E2866"/>
                        </a:buClr>
                      </a:pPr>
                      <a:r>
                        <a:rPr lang="en-US" sz="900" b="0" kern="1200">
                          <a:solidFill>
                            <a:schemeClr val="bg1"/>
                          </a:solidFill>
                          <a:latin typeface="+mn-lt"/>
                          <a:ea typeface="+mn-ea"/>
                          <a:cs typeface="+mn-cs"/>
                        </a:rPr>
                        <a:t>0%</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180469">
                <a:tc>
                  <a:txBody>
                    <a:bodyPr/>
                    <a:lstStyle/>
                    <a:p>
                      <a:pPr marL="0" algn="l" defTabSz="914217" rtl="0" eaLnBrk="1" latinLnBrk="0" hangingPunct="1">
                        <a:lnSpc>
                          <a:spcPct val="120000"/>
                        </a:lnSpc>
                        <a:spcBef>
                          <a:spcPct val="85000"/>
                        </a:spcBef>
                        <a:buClr>
                          <a:srgbClr val="1E2866"/>
                        </a:buClr>
                      </a:pPr>
                      <a:r>
                        <a:rPr lang="en-US" sz="900" b="0" kern="1200">
                          <a:solidFill>
                            <a:schemeClr val="bg1"/>
                          </a:solidFill>
                          <a:latin typeface="+mn-lt"/>
                          <a:ea typeface="+mn-ea"/>
                          <a:cs typeface="+mn-cs"/>
                        </a:rPr>
                        <a:t>Danske realer</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217" rtl="0" eaLnBrk="1" latinLnBrk="0" hangingPunct="1">
                        <a:lnSpc>
                          <a:spcPct val="120000"/>
                        </a:lnSpc>
                        <a:spcBef>
                          <a:spcPct val="85000"/>
                        </a:spcBef>
                        <a:buClr>
                          <a:srgbClr val="1E2866"/>
                        </a:buClr>
                      </a:pPr>
                      <a:r>
                        <a:rPr lang="en-US" sz="900" b="0" kern="1200">
                          <a:solidFill>
                            <a:schemeClr val="bg1"/>
                          </a:solidFill>
                          <a:latin typeface="+mn-lt"/>
                          <a:ea typeface="+mn-ea"/>
                          <a:cs typeface="+mn-cs"/>
                        </a:rPr>
                        <a:t>-2%</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217" rtl="0" eaLnBrk="1" latinLnBrk="0" hangingPunct="1">
                        <a:lnSpc>
                          <a:spcPct val="120000"/>
                        </a:lnSpc>
                        <a:spcBef>
                          <a:spcPct val="85000"/>
                        </a:spcBef>
                        <a:buClr>
                          <a:srgbClr val="1E2866"/>
                        </a:buClr>
                      </a:pPr>
                      <a:r>
                        <a:rPr lang="en-US" sz="900" b="0" kern="1200">
                          <a:solidFill>
                            <a:schemeClr val="bg1"/>
                          </a:solidFill>
                          <a:latin typeface="+mn-lt"/>
                          <a:ea typeface="+mn-ea"/>
                          <a:cs typeface="+mn-cs"/>
                        </a:rPr>
                        <a:t>-</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217" rtl="0" eaLnBrk="1" latinLnBrk="0" hangingPunct="1">
                        <a:lnSpc>
                          <a:spcPct val="120000"/>
                        </a:lnSpc>
                        <a:spcBef>
                          <a:spcPct val="85000"/>
                        </a:spcBef>
                        <a:buClr>
                          <a:srgbClr val="1E2866"/>
                        </a:buClr>
                      </a:pPr>
                      <a:r>
                        <a:rPr lang="en-US" sz="900" b="0" kern="1200">
                          <a:solidFill>
                            <a:schemeClr val="bg1"/>
                          </a:solidFill>
                          <a:latin typeface="+mn-lt"/>
                          <a:ea typeface="+mn-ea"/>
                          <a:cs typeface="+mn-cs"/>
                        </a:rPr>
                        <a:t>1%</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180469">
                <a:tc>
                  <a:txBody>
                    <a:bodyPr/>
                    <a:lstStyle/>
                    <a:p>
                      <a:pPr marL="0" algn="l" defTabSz="914217" rtl="0" eaLnBrk="1" latinLnBrk="0" hangingPunct="1">
                        <a:lnSpc>
                          <a:spcPct val="120000"/>
                        </a:lnSpc>
                        <a:spcBef>
                          <a:spcPct val="85000"/>
                        </a:spcBef>
                        <a:buClr>
                          <a:srgbClr val="1E2866"/>
                        </a:buClr>
                      </a:pPr>
                      <a:r>
                        <a:rPr lang="en-US" sz="900" b="0" kern="1200" err="1">
                          <a:solidFill>
                            <a:schemeClr val="bg1"/>
                          </a:solidFill>
                          <a:latin typeface="+mn-lt"/>
                          <a:ea typeface="+mn-ea"/>
                          <a:cs typeface="+mn-cs"/>
                        </a:rPr>
                        <a:t>Virksomhedsobligationer</a:t>
                      </a:r>
                      <a:endParaRPr lang="en-US" sz="900" b="0" kern="1200">
                        <a:solidFill>
                          <a:schemeClr val="bg1"/>
                        </a:solidFill>
                        <a:latin typeface="+mn-lt"/>
                        <a:ea typeface="+mn-ea"/>
                        <a:cs typeface="+mn-cs"/>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217" rtl="0" eaLnBrk="1" latinLnBrk="0" hangingPunct="1">
                        <a:lnSpc>
                          <a:spcPct val="120000"/>
                        </a:lnSpc>
                        <a:spcBef>
                          <a:spcPct val="85000"/>
                        </a:spcBef>
                        <a:buClr>
                          <a:srgbClr val="1E2866"/>
                        </a:buClr>
                      </a:pPr>
                      <a:r>
                        <a:rPr lang="en-US" sz="900" b="0" kern="1200">
                          <a:solidFill>
                            <a:schemeClr val="bg1"/>
                          </a:solidFill>
                          <a:latin typeface="+mn-lt"/>
                          <a:ea typeface="+mn-ea"/>
                          <a:cs typeface="+mn-cs"/>
                        </a:rPr>
                        <a:t>-4%</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217" rtl="0" eaLnBrk="1" latinLnBrk="0" hangingPunct="1">
                        <a:lnSpc>
                          <a:spcPct val="120000"/>
                        </a:lnSpc>
                        <a:spcBef>
                          <a:spcPct val="85000"/>
                        </a:spcBef>
                        <a:buClr>
                          <a:srgbClr val="1E2866"/>
                        </a:buClr>
                      </a:pPr>
                      <a:r>
                        <a:rPr lang="en-US" sz="900" b="0" kern="1200">
                          <a:solidFill>
                            <a:schemeClr val="bg1"/>
                          </a:solidFill>
                          <a:latin typeface="+mn-lt"/>
                          <a:ea typeface="+mn-ea"/>
                          <a:cs typeface="+mn-cs"/>
                        </a:rPr>
                        <a:t>-</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217" rtl="0" eaLnBrk="1" latinLnBrk="0" hangingPunct="1">
                        <a:lnSpc>
                          <a:spcPct val="120000"/>
                        </a:lnSpc>
                        <a:spcBef>
                          <a:spcPct val="85000"/>
                        </a:spcBef>
                        <a:buClr>
                          <a:srgbClr val="1E2866"/>
                        </a:buClr>
                      </a:pPr>
                      <a:r>
                        <a:rPr lang="en-US" sz="900" b="0" kern="1200">
                          <a:solidFill>
                            <a:schemeClr val="bg1"/>
                          </a:solidFill>
                          <a:latin typeface="+mn-lt"/>
                          <a:ea typeface="+mn-ea"/>
                          <a:cs typeface="+mn-cs"/>
                        </a:rPr>
                        <a:t>0%</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r h="180469">
                <a:tc>
                  <a:txBody>
                    <a:bodyPr/>
                    <a:lstStyle/>
                    <a:p>
                      <a:pPr marL="0" algn="l" defTabSz="914217" rtl="0" eaLnBrk="1" latinLnBrk="0" hangingPunct="1">
                        <a:lnSpc>
                          <a:spcPct val="120000"/>
                        </a:lnSpc>
                        <a:spcBef>
                          <a:spcPct val="85000"/>
                        </a:spcBef>
                        <a:buClr>
                          <a:srgbClr val="1E2866"/>
                        </a:buClr>
                      </a:pPr>
                      <a:r>
                        <a:rPr lang="en-US" sz="900" b="0" kern="1200" err="1">
                          <a:solidFill>
                            <a:schemeClr val="bg1"/>
                          </a:solidFill>
                          <a:latin typeface="+mn-lt"/>
                          <a:ea typeface="+mn-ea"/>
                          <a:cs typeface="+mn-cs"/>
                        </a:rPr>
                        <a:t>Virksomhedsobligationer</a:t>
                      </a:r>
                      <a:r>
                        <a:rPr lang="en-US" sz="900" b="0" kern="1200" baseline="0">
                          <a:solidFill>
                            <a:schemeClr val="bg1"/>
                          </a:solidFill>
                          <a:latin typeface="+mn-lt"/>
                          <a:ea typeface="+mn-ea"/>
                          <a:cs typeface="+mn-cs"/>
                        </a:rPr>
                        <a:t> </a:t>
                      </a:r>
                      <a:r>
                        <a:rPr lang="en-US" sz="900" b="0" kern="1200" baseline="0" err="1">
                          <a:solidFill>
                            <a:schemeClr val="bg1"/>
                          </a:solidFill>
                          <a:latin typeface="+mn-lt"/>
                          <a:ea typeface="+mn-ea"/>
                          <a:cs typeface="+mn-cs"/>
                        </a:rPr>
                        <a:t>højrente</a:t>
                      </a:r>
                      <a:endParaRPr lang="en-US" sz="900" b="0" kern="1200">
                        <a:solidFill>
                          <a:schemeClr val="bg1"/>
                        </a:solidFill>
                        <a:latin typeface="+mn-lt"/>
                        <a:ea typeface="+mn-ea"/>
                        <a:cs typeface="+mn-cs"/>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217" rtl="0" eaLnBrk="1" latinLnBrk="0" hangingPunct="1">
                        <a:lnSpc>
                          <a:spcPct val="120000"/>
                        </a:lnSpc>
                        <a:spcBef>
                          <a:spcPct val="85000"/>
                        </a:spcBef>
                        <a:buClr>
                          <a:srgbClr val="1E2866"/>
                        </a:buClr>
                      </a:pPr>
                      <a:r>
                        <a:rPr lang="en-US" sz="900" b="0" kern="1200">
                          <a:solidFill>
                            <a:schemeClr val="bg1"/>
                          </a:solidFill>
                          <a:latin typeface="+mn-lt"/>
                          <a:ea typeface="+mn-ea"/>
                          <a:cs typeface="+mn-cs"/>
                        </a:rPr>
                        <a:t>0%</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217" rtl="0" eaLnBrk="1" latinLnBrk="0" hangingPunct="1">
                        <a:lnSpc>
                          <a:spcPct val="120000"/>
                        </a:lnSpc>
                        <a:spcBef>
                          <a:spcPct val="85000"/>
                        </a:spcBef>
                        <a:buClr>
                          <a:srgbClr val="1E2866"/>
                        </a:buClr>
                      </a:pPr>
                      <a:r>
                        <a:rPr lang="en-US" sz="900" b="0" kern="1200">
                          <a:solidFill>
                            <a:schemeClr val="bg1"/>
                          </a:solidFill>
                          <a:latin typeface="+mn-lt"/>
                          <a:ea typeface="+mn-ea"/>
                          <a:cs typeface="+mn-cs"/>
                        </a:rPr>
                        <a:t>-</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217" rtl="0" eaLnBrk="1" latinLnBrk="0" hangingPunct="1">
                        <a:lnSpc>
                          <a:spcPct val="120000"/>
                        </a:lnSpc>
                        <a:spcBef>
                          <a:spcPct val="85000"/>
                        </a:spcBef>
                        <a:buClr>
                          <a:srgbClr val="1E2866"/>
                        </a:buClr>
                      </a:pPr>
                      <a:r>
                        <a:rPr lang="en-US" sz="900" b="0" kern="1200">
                          <a:solidFill>
                            <a:schemeClr val="bg1"/>
                          </a:solidFill>
                          <a:latin typeface="+mn-lt"/>
                          <a:ea typeface="+mn-ea"/>
                          <a:cs typeface="+mn-cs"/>
                        </a:rPr>
                        <a:t>4%</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3"/>
                  </a:ext>
                </a:extLst>
              </a:tr>
              <a:tr h="180469">
                <a:tc>
                  <a:txBody>
                    <a:bodyPr/>
                    <a:lstStyle/>
                    <a:p>
                      <a:pPr marL="0" algn="l" defTabSz="914217" rtl="0" eaLnBrk="1" latinLnBrk="0" hangingPunct="1">
                        <a:lnSpc>
                          <a:spcPct val="120000"/>
                        </a:lnSpc>
                        <a:spcBef>
                          <a:spcPct val="85000"/>
                        </a:spcBef>
                        <a:buClr>
                          <a:srgbClr val="1E2866"/>
                        </a:buClr>
                      </a:pPr>
                      <a:r>
                        <a:rPr lang="en-US" sz="900" b="0" kern="1200" err="1">
                          <a:solidFill>
                            <a:schemeClr val="bg1"/>
                          </a:solidFill>
                          <a:latin typeface="+mn-lt"/>
                          <a:ea typeface="+mn-ea"/>
                          <a:cs typeface="+mn-cs"/>
                        </a:rPr>
                        <a:t>Højrentelande</a:t>
                      </a:r>
                      <a:endParaRPr lang="en-US" sz="900" b="0" kern="1200">
                        <a:solidFill>
                          <a:schemeClr val="bg1"/>
                        </a:solidFill>
                        <a:latin typeface="+mn-lt"/>
                        <a:ea typeface="+mn-ea"/>
                        <a:cs typeface="+mn-cs"/>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217" rtl="0" eaLnBrk="1" latinLnBrk="0" hangingPunct="1">
                        <a:lnSpc>
                          <a:spcPct val="120000"/>
                        </a:lnSpc>
                        <a:spcBef>
                          <a:spcPct val="85000"/>
                        </a:spcBef>
                        <a:buClr>
                          <a:srgbClr val="1E2866"/>
                        </a:buClr>
                      </a:pPr>
                      <a:r>
                        <a:rPr lang="en-US" sz="900" b="0" kern="1200">
                          <a:solidFill>
                            <a:schemeClr val="bg1"/>
                          </a:solidFill>
                          <a:latin typeface="+mn-lt"/>
                          <a:ea typeface="+mn-ea"/>
                          <a:cs typeface="+mn-cs"/>
                        </a:rPr>
                        <a:t>1%</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217" rtl="0" eaLnBrk="1" latinLnBrk="0" hangingPunct="1">
                        <a:lnSpc>
                          <a:spcPct val="120000"/>
                        </a:lnSpc>
                        <a:spcBef>
                          <a:spcPct val="85000"/>
                        </a:spcBef>
                        <a:buClr>
                          <a:srgbClr val="1E2866"/>
                        </a:buClr>
                      </a:pPr>
                      <a:r>
                        <a:rPr lang="en-US" sz="900" b="0" kern="1200">
                          <a:solidFill>
                            <a:schemeClr val="bg1"/>
                          </a:solidFill>
                          <a:latin typeface="+mn-lt"/>
                          <a:ea typeface="+mn-ea"/>
                          <a:cs typeface="+mn-cs"/>
                        </a:rPr>
                        <a:t>-</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217" rtl="0" eaLnBrk="1" latinLnBrk="0" hangingPunct="1">
                        <a:lnSpc>
                          <a:spcPct val="120000"/>
                        </a:lnSpc>
                        <a:spcBef>
                          <a:spcPct val="85000"/>
                        </a:spcBef>
                        <a:buClr>
                          <a:srgbClr val="1E2866"/>
                        </a:buClr>
                      </a:pPr>
                      <a:r>
                        <a:rPr lang="en-US" sz="900" b="0" kern="1200">
                          <a:solidFill>
                            <a:schemeClr val="bg1"/>
                          </a:solidFill>
                          <a:latin typeface="+mn-lt"/>
                          <a:ea typeface="+mn-ea"/>
                          <a:cs typeface="+mn-cs"/>
                        </a:rPr>
                        <a:t>6%</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4"/>
                  </a:ext>
                </a:extLst>
              </a:tr>
              <a:tr h="176894">
                <a:tc>
                  <a:txBody>
                    <a:bodyPr/>
                    <a:lstStyle/>
                    <a:p>
                      <a:pPr marL="0" algn="l" defTabSz="914217" rtl="0" eaLnBrk="1" latinLnBrk="0" hangingPunct="1">
                        <a:lnSpc>
                          <a:spcPct val="120000"/>
                        </a:lnSpc>
                        <a:spcBef>
                          <a:spcPct val="85000"/>
                        </a:spcBef>
                        <a:buClr>
                          <a:srgbClr val="1E2866"/>
                        </a:buClr>
                      </a:pPr>
                      <a:r>
                        <a:rPr lang="en-US" sz="900" b="0" kern="1200" err="1">
                          <a:solidFill>
                            <a:schemeClr val="bg1"/>
                          </a:solidFill>
                          <a:latin typeface="+mn-lt"/>
                          <a:ea typeface="+mn-ea"/>
                          <a:cs typeface="+mn-cs"/>
                        </a:rPr>
                        <a:t>Aktier</a:t>
                      </a:r>
                      <a:endParaRPr lang="en-US" sz="900" b="0" kern="1200">
                        <a:solidFill>
                          <a:schemeClr val="bg1"/>
                        </a:solidFill>
                        <a:latin typeface="+mn-lt"/>
                        <a:ea typeface="+mn-ea"/>
                        <a:cs typeface="+mn-cs"/>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217" rtl="0" eaLnBrk="1" latinLnBrk="0" hangingPunct="1">
                        <a:lnSpc>
                          <a:spcPct val="120000"/>
                        </a:lnSpc>
                        <a:spcBef>
                          <a:spcPct val="85000"/>
                        </a:spcBef>
                        <a:buClr>
                          <a:srgbClr val="1E2866"/>
                        </a:buClr>
                      </a:pPr>
                      <a:r>
                        <a:rPr lang="en-US" sz="900" b="0" kern="1200">
                          <a:solidFill>
                            <a:schemeClr val="bg1"/>
                          </a:solidFill>
                          <a:latin typeface="+mn-lt"/>
                          <a:ea typeface="+mn-ea"/>
                          <a:cs typeface="+mn-cs"/>
                        </a:rPr>
                        <a:t>10%</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217" rtl="0" eaLnBrk="1" latinLnBrk="0" hangingPunct="1">
                        <a:lnSpc>
                          <a:spcPct val="120000"/>
                        </a:lnSpc>
                        <a:spcBef>
                          <a:spcPct val="85000"/>
                        </a:spcBef>
                        <a:buClr>
                          <a:srgbClr val="1E2866"/>
                        </a:buClr>
                      </a:pPr>
                      <a:r>
                        <a:rPr lang="en-US" sz="900" b="0" kern="1200">
                          <a:solidFill>
                            <a:schemeClr val="bg1"/>
                          </a:solidFill>
                          <a:latin typeface="+mn-lt"/>
                          <a:ea typeface="+mn-ea"/>
                          <a:cs typeface="+mn-cs"/>
                        </a:rPr>
                        <a:t>-</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217" rtl="0" eaLnBrk="1" latinLnBrk="0" hangingPunct="1">
                        <a:lnSpc>
                          <a:spcPct val="120000"/>
                        </a:lnSpc>
                        <a:spcBef>
                          <a:spcPct val="85000"/>
                        </a:spcBef>
                        <a:buClr>
                          <a:srgbClr val="1E2866"/>
                        </a:buClr>
                      </a:pPr>
                      <a:r>
                        <a:rPr lang="en-US" sz="900" b="0" kern="1200">
                          <a:solidFill>
                            <a:schemeClr val="bg1"/>
                          </a:solidFill>
                          <a:latin typeface="+mn-lt"/>
                          <a:ea typeface="+mn-ea"/>
                          <a:cs typeface="+mn-cs"/>
                        </a:rPr>
                        <a:t>15%</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5"/>
                  </a:ext>
                </a:extLst>
              </a:tr>
            </a:tbl>
          </a:graphicData>
        </a:graphic>
      </p:graphicFrame>
      <p:sp>
        <p:nvSpPr>
          <p:cNvPr id="19" name="Rectangle 18">
            <a:extLst>
              <a:ext uri="{FF2B5EF4-FFF2-40B4-BE49-F238E27FC236}">
                <a16:creationId xmlns:a16="http://schemas.microsoft.com/office/drawing/2014/main" id="{575C430E-1E3C-4F65-B76B-432E5C34F35A}"/>
              </a:ext>
            </a:extLst>
          </p:cNvPr>
          <p:cNvSpPr/>
          <p:nvPr userDrawn="1"/>
        </p:nvSpPr>
        <p:spPr>
          <a:xfrm>
            <a:off x="6823027" y="606586"/>
            <a:ext cx="4722705" cy="318759"/>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26" tIns="45662" rIns="91326" bIns="45662" numCol="1" spcCol="0" rtlCol="0" fromWordArt="0" anchor="ctr" anchorCtr="0" forceAA="0" compatLnSpc="1">
            <a:prstTxWarp prst="textNoShape">
              <a:avLst/>
            </a:prstTxWarp>
            <a:noAutofit/>
          </a:bodyPr>
          <a:lstStyle/>
          <a:p>
            <a:pPr algn="ctr" defTabSz="913212" eaLnBrk="1" hangingPunct="1">
              <a:buClrTx/>
              <a:defRPr/>
            </a:pPr>
            <a:r>
              <a:rPr lang="en-GB" sz="1600">
                <a:solidFill>
                  <a:srgbClr val="00005E"/>
                </a:solidFill>
              </a:rPr>
              <a:t>Insert headline…</a:t>
            </a:r>
          </a:p>
        </p:txBody>
      </p:sp>
      <p:sp>
        <p:nvSpPr>
          <p:cNvPr id="20" name="Rectangle 19">
            <a:extLst>
              <a:ext uri="{FF2B5EF4-FFF2-40B4-BE49-F238E27FC236}">
                <a16:creationId xmlns:a16="http://schemas.microsoft.com/office/drawing/2014/main" id="{5BB12BDC-331C-4EC5-AD76-2435F782D249}"/>
              </a:ext>
            </a:extLst>
          </p:cNvPr>
          <p:cNvSpPr/>
          <p:nvPr userDrawn="1"/>
        </p:nvSpPr>
        <p:spPr>
          <a:xfrm>
            <a:off x="-1" y="83919"/>
            <a:ext cx="6096000" cy="31883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47" tIns="45673" rIns="91347" bIns="45673" numCol="1" spcCol="0" rtlCol="0" fromWordArt="0" anchor="ctr" anchorCtr="0" forceAA="0" compatLnSpc="1">
            <a:prstTxWarp prst="textNoShape">
              <a:avLst/>
            </a:prstTxWarp>
            <a:noAutofit/>
          </a:bodyPr>
          <a:lstStyle/>
          <a:p>
            <a:pPr algn="ctr">
              <a:buClr>
                <a:prstClr val="black"/>
              </a:buClr>
              <a:defRPr/>
            </a:pPr>
            <a:r>
              <a:rPr lang="en-GB" sz="1400" b="0">
                <a:solidFill>
                  <a:prstClr val="white"/>
                </a:solidFill>
              </a:rPr>
              <a:t>September 2018</a:t>
            </a:r>
          </a:p>
        </p:txBody>
      </p:sp>
    </p:spTree>
    <p:extLst>
      <p:ext uri="{BB962C8B-B14F-4D97-AF65-F5344CB8AC3E}">
        <p14:creationId xmlns:p14="http://schemas.microsoft.com/office/powerpoint/2010/main" val="1632801306"/>
      </p:ext>
    </p:extLst>
  </p:cSld>
  <p:clrMapOvr>
    <a:masterClrMapping/>
  </p:clrMapOvr>
  <p:hf hdr="0" ftr="0" dt="0"/>
</p:sldLayout>
</file>

<file path=ppt/slideLayouts/slideLayout467.xml><?xml version="1.0" encoding="utf-8"?>
<p:sldLayout xmlns:a="http://schemas.openxmlformats.org/drawingml/2006/main" xmlns:r="http://schemas.openxmlformats.org/officeDocument/2006/relationships" xmlns:p="http://schemas.openxmlformats.org/presentationml/2006/main" preserve="1" userDrawn="1">
  <p:cSld name="2_Title">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6CE1B731-BC5E-4ED8-90A6-DE7EBC02BE41}"/>
              </a:ext>
            </a:extLst>
          </p:cNvPr>
          <p:cNvSpPr/>
          <p:nvPr userDrawn="1"/>
        </p:nvSpPr>
        <p:spPr>
          <a:xfrm>
            <a:off x="6214684" y="3814721"/>
            <a:ext cx="5326613" cy="251942"/>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47" tIns="45673" rIns="91347" bIns="45673" numCol="1" spcCol="0" rtlCol="0" fromWordArt="0" anchor="ctr" anchorCtr="0" forceAA="0" compatLnSpc="1">
            <a:prstTxWarp prst="textNoShape">
              <a:avLst/>
            </a:prstTxWarp>
            <a:noAutofit/>
          </a:bodyPr>
          <a:lstStyle/>
          <a:p>
            <a:pPr algn="ctr">
              <a:buClr>
                <a:prstClr val="black"/>
              </a:buClr>
              <a:defRPr/>
            </a:pPr>
            <a:r>
              <a:rPr lang="en-GB" sz="1200" b="0">
                <a:solidFill>
                  <a:prstClr val="white"/>
                </a:solidFill>
              </a:rPr>
              <a:t>Click to edit…</a:t>
            </a:r>
          </a:p>
        </p:txBody>
      </p:sp>
      <p:sp>
        <p:nvSpPr>
          <p:cNvPr id="10" name="Rectangle 9">
            <a:extLst>
              <a:ext uri="{FF2B5EF4-FFF2-40B4-BE49-F238E27FC236}">
                <a16:creationId xmlns:a16="http://schemas.microsoft.com/office/drawing/2014/main" id="{036697B9-16E3-4E1A-938E-C9B0A8A23CB3}"/>
              </a:ext>
            </a:extLst>
          </p:cNvPr>
          <p:cNvSpPr/>
          <p:nvPr userDrawn="1"/>
        </p:nvSpPr>
        <p:spPr>
          <a:xfrm>
            <a:off x="6217025" y="1331296"/>
            <a:ext cx="5326612" cy="251942"/>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47" tIns="45673" rIns="91347" bIns="45673" numCol="1" spcCol="0" rtlCol="0" fromWordArt="0" anchor="ctr" anchorCtr="0" forceAA="0" compatLnSpc="1">
            <a:prstTxWarp prst="textNoShape">
              <a:avLst/>
            </a:prstTxWarp>
            <a:noAutofit/>
          </a:bodyPr>
          <a:lstStyle/>
          <a:p>
            <a:pPr algn="ctr">
              <a:buClr>
                <a:prstClr val="black"/>
              </a:buClr>
              <a:defRPr/>
            </a:pPr>
            <a:r>
              <a:rPr lang="en-GB" sz="1200" b="0">
                <a:solidFill>
                  <a:prstClr val="white"/>
                </a:solidFill>
              </a:rPr>
              <a:t>Click to edit…</a:t>
            </a:r>
          </a:p>
        </p:txBody>
      </p:sp>
      <p:cxnSp>
        <p:nvCxnSpPr>
          <p:cNvPr id="4" name="Straight Connector 3">
            <a:extLst>
              <a:ext uri="{FF2B5EF4-FFF2-40B4-BE49-F238E27FC236}">
                <a16:creationId xmlns:a16="http://schemas.microsoft.com/office/drawing/2014/main" id="{B57B00C2-AADE-4B3C-B528-CB0D806AB6D2}"/>
              </a:ext>
            </a:extLst>
          </p:cNvPr>
          <p:cNvCxnSpPr/>
          <p:nvPr userDrawn="1"/>
        </p:nvCxnSpPr>
        <p:spPr>
          <a:xfrm>
            <a:off x="647831" y="6316537"/>
            <a:ext cx="10890764" cy="0"/>
          </a:xfrm>
          <a:prstGeom prst="line">
            <a:avLst/>
          </a:prstGeom>
          <a:ln w="9525">
            <a:solidFill>
              <a:srgbClr val="8B8A8D"/>
            </a:solidFill>
          </a:ln>
        </p:spPr>
        <p:style>
          <a:lnRef idx="1">
            <a:schemeClr val="accent1"/>
          </a:lnRef>
          <a:fillRef idx="0">
            <a:schemeClr val="accent1"/>
          </a:fillRef>
          <a:effectRef idx="0">
            <a:schemeClr val="accent1"/>
          </a:effectRef>
          <a:fontRef idx="minor">
            <a:schemeClr val="tx1"/>
          </a:fontRef>
        </p:style>
      </p:cxnSp>
      <p:sp>
        <p:nvSpPr>
          <p:cNvPr id="11" name="Title 1">
            <a:extLst>
              <a:ext uri="{FF2B5EF4-FFF2-40B4-BE49-F238E27FC236}">
                <a16:creationId xmlns:a16="http://schemas.microsoft.com/office/drawing/2014/main" id="{CA4C6584-81F4-4008-9EE6-CE7D596E1E69}"/>
              </a:ext>
            </a:extLst>
          </p:cNvPr>
          <p:cNvSpPr>
            <a:spLocks noGrp="1"/>
          </p:cNvSpPr>
          <p:nvPr>
            <p:ph type="title" hasCustomPrompt="1"/>
          </p:nvPr>
        </p:nvSpPr>
        <p:spPr>
          <a:xfrm>
            <a:off x="647830" y="359922"/>
            <a:ext cx="10797188" cy="719833"/>
          </a:xfrm>
        </p:spPr>
        <p:txBody>
          <a:bodyPr/>
          <a:lstStyle>
            <a:lvl1pPr>
              <a:defRPr/>
            </a:lvl1pPr>
          </a:lstStyle>
          <a:p>
            <a:r>
              <a:rPr lang="en-GB">
                <a:solidFill>
                  <a:srgbClr val="00005E"/>
                </a:solidFill>
              </a:rPr>
              <a:t>[Headline] │ [Category]</a:t>
            </a:r>
          </a:p>
        </p:txBody>
      </p:sp>
      <p:sp>
        <p:nvSpPr>
          <p:cNvPr id="12" name="Rectangle 11">
            <a:extLst>
              <a:ext uri="{FF2B5EF4-FFF2-40B4-BE49-F238E27FC236}">
                <a16:creationId xmlns:a16="http://schemas.microsoft.com/office/drawing/2014/main" id="{14CA6A41-E9C2-473C-8191-29A85067AF28}"/>
              </a:ext>
            </a:extLst>
          </p:cNvPr>
          <p:cNvSpPr/>
          <p:nvPr userDrawn="1"/>
        </p:nvSpPr>
        <p:spPr>
          <a:xfrm>
            <a:off x="6217026" y="1331295"/>
            <a:ext cx="5326613" cy="2267476"/>
          </a:xfrm>
          <a:prstGeom prst="rect">
            <a:avLst/>
          </a:prstGeom>
          <a:noFill/>
          <a:ln w="952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47" tIns="45673" rIns="91347" bIns="45673" numCol="1" spcCol="0" rtlCol="0" fromWordArt="0" anchor="ctr" anchorCtr="0" forceAA="0" compatLnSpc="1">
            <a:prstTxWarp prst="textNoShape">
              <a:avLst/>
            </a:prstTxWarp>
            <a:noAutofit/>
          </a:bodyPr>
          <a:lstStyle/>
          <a:p>
            <a:pPr>
              <a:buClr>
                <a:prstClr val="black"/>
              </a:buClr>
              <a:defRPr/>
            </a:pPr>
            <a:endParaRPr lang="en-GB" sz="1000" b="0">
              <a:solidFill>
                <a:prstClr val="black"/>
              </a:solidFill>
            </a:endParaRPr>
          </a:p>
        </p:txBody>
      </p:sp>
      <p:sp>
        <p:nvSpPr>
          <p:cNvPr id="13" name="Rectangle 12">
            <a:extLst>
              <a:ext uri="{FF2B5EF4-FFF2-40B4-BE49-F238E27FC236}">
                <a16:creationId xmlns:a16="http://schemas.microsoft.com/office/drawing/2014/main" id="{EBFA3EAC-01A1-48F9-9E63-E884D2719F4F}"/>
              </a:ext>
            </a:extLst>
          </p:cNvPr>
          <p:cNvSpPr/>
          <p:nvPr userDrawn="1"/>
        </p:nvSpPr>
        <p:spPr>
          <a:xfrm>
            <a:off x="6214684" y="3814726"/>
            <a:ext cx="5326613" cy="2267475"/>
          </a:xfrm>
          <a:prstGeom prst="rect">
            <a:avLst/>
          </a:prstGeom>
          <a:noFill/>
          <a:ln w="952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47" tIns="45673" rIns="91347" bIns="45673" numCol="1" spcCol="0" rtlCol="0" fromWordArt="0" anchor="ctr" anchorCtr="0" forceAA="0" compatLnSpc="1">
            <a:prstTxWarp prst="textNoShape">
              <a:avLst/>
            </a:prstTxWarp>
            <a:noAutofit/>
          </a:bodyPr>
          <a:lstStyle/>
          <a:p>
            <a:pPr>
              <a:buClr>
                <a:prstClr val="black"/>
              </a:buClr>
              <a:defRPr/>
            </a:pPr>
            <a:endParaRPr lang="en-GB" sz="1000" b="0">
              <a:solidFill>
                <a:prstClr val="black"/>
              </a:solidFill>
            </a:endParaRPr>
          </a:p>
        </p:txBody>
      </p:sp>
      <p:sp>
        <p:nvSpPr>
          <p:cNvPr id="14" name="Rectangle 13">
            <a:extLst>
              <a:ext uri="{FF2B5EF4-FFF2-40B4-BE49-F238E27FC236}">
                <a16:creationId xmlns:a16="http://schemas.microsoft.com/office/drawing/2014/main" id="{F2BA0F5F-06CB-4450-816C-628FDB38C29B}"/>
              </a:ext>
            </a:extLst>
          </p:cNvPr>
          <p:cNvSpPr/>
          <p:nvPr userDrawn="1"/>
        </p:nvSpPr>
        <p:spPr>
          <a:xfrm>
            <a:off x="647831" y="1331296"/>
            <a:ext cx="5326613" cy="251942"/>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47" tIns="45673" rIns="91347" bIns="45673" numCol="1" spcCol="0" rtlCol="0" fromWordArt="0" anchor="ctr" anchorCtr="0" forceAA="0" compatLnSpc="1">
            <a:prstTxWarp prst="textNoShape">
              <a:avLst/>
            </a:prstTxWarp>
            <a:noAutofit/>
          </a:bodyPr>
          <a:lstStyle/>
          <a:p>
            <a:pPr algn="ctr">
              <a:buClr>
                <a:prstClr val="black"/>
              </a:buClr>
              <a:defRPr/>
            </a:pPr>
            <a:r>
              <a:rPr lang="en-GB" sz="1200" b="0">
                <a:solidFill>
                  <a:prstClr val="white"/>
                </a:solidFill>
              </a:rPr>
              <a:t>Click to edit…</a:t>
            </a:r>
          </a:p>
        </p:txBody>
      </p:sp>
      <p:sp>
        <p:nvSpPr>
          <p:cNvPr id="15" name="Rectangle 14">
            <a:extLst>
              <a:ext uri="{FF2B5EF4-FFF2-40B4-BE49-F238E27FC236}">
                <a16:creationId xmlns:a16="http://schemas.microsoft.com/office/drawing/2014/main" id="{4D653E1B-2324-4BDB-AF62-05756F37D5C0}"/>
              </a:ext>
            </a:extLst>
          </p:cNvPr>
          <p:cNvSpPr/>
          <p:nvPr userDrawn="1"/>
        </p:nvSpPr>
        <p:spPr>
          <a:xfrm>
            <a:off x="647831" y="1331296"/>
            <a:ext cx="5326613" cy="4750900"/>
          </a:xfrm>
          <a:prstGeom prst="rect">
            <a:avLst/>
          </a:prstGeom>
          <a:noFill/>
          <a:ln w="127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47" tIns="45673" rIns="91347" bIns="45673" numCol="1" spcCol="0" rtlCol="0" fromWordArt="0" anchor="ctr" anchorCtr="0" forceAA="0" compatLnSpc="1">
            <a:prstTxWarp prst="textNoShape">
              <a:avLst/>
            </a:prstTxWarp>
            <a:noAutofit/>
          </a:bodyPr>
          <a:lstStyle/>
          <a:p>
            <a:pPr>
              <a:buClr>
                <a:prstClr val="black"/>
              </a:buClr>
              <a:defRPr/>
            </a:pPr>
            <a:endParaRPr lang="en-GB" sz="1000" b="0">
              <a:solidFill>
                <a:prstClr val="black"/>
              </a:solidFill>
            </a:endParaRPr>
          </a:p>
        </p:txBody>
      </p:sp>
      <p:sp>
        <p:nvSpPr>
          <p:cNvPr id="33" name="Text Box 6">
            <a:extLst>
              <a:ext uri="{FF2B5EF4-FFF2-40B4-BE49-F238E27FC236}">
                <a16:creationId xmlns:a16="http://schemas.microsoft.com/office/drawing/2014/main" id="{84A5E05B-02D7-4DFC-9B63-6ECEAF30DA17}"/>
              </a:ext>
            </a:extLst>
          </p:cNvPr>
          <p:cNvSpPr txBox="1">
            <a:spLocks noChangeArrowheads="1"/>
          </p:cNvSpPr>
          <p:nvPr userDrawn="1"/>
        </p:nvSpPr>
        <p:spPr bwMode="auto">
          <a:xfrm>
            <a:off x="2820419" y="5876086"/>
            <a:ext cx="3165801" cy="2021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108744" tIns="54371" rIns="108744" bIns="54371">
            <a:spAutoFit/>
          </a:bodyPr>
          <a:lstStyle>
            <a:lvl1pPr eaLnBrk="0" hangingPunct="0">
              <a:defRPr sz="2000">
                <a:solidFill>
                  <a:schemeClr val="tx1"/>
                </a:solidFill>
                <a:latin typeface="Arial" charset="0"/>
                <a:cs typeface="Arial" charset="0"/>
              </a:defRPr>
            </a:lvl1pPr>
            <a:lvl2pPr marL="742950" indent="-285750" eaLnBrk="0" hangingPunct="0">
              <a:defRPr sz="2000">
                <a:solidFill>
                  <a:schemeClr val="tx1"/>
                </a:solidFill>
                <a:latin typeface="Arial" charset="0"/>
                <a:cs typeface="Arial" charset="0"/>
              </a:defRPr>
            </a:lvl2pPr>
            <a:lvl3pPr marL="1143000" indent="-228600" eaLnBrk="0" hangingPunct="0">
              <a:defRPr sz="2000">
                <a:solidFill>
                  <a:schemeClr val="tx1"/>
                </a:solidFill>
                <a:latin typeface="Arial" charset="0"/>
                <a:cs typeface="Arial" charset="0"/>
              </a:defRPr>
            </a:lvl3pPr>
            <a:lvl4pPr marL="1600200" indent="-228600" eaLnBrk="0" hangingPunct="0">
              <a:defRPr sz="2000">
                <a:solidFill>
                  <a:schemeClr val="tx1"/>
                </a:solidFill>
                <a:latin typeface="Arial" charset="0"/>
                <a:cs typeface="Arial" charset="0"/>
              </a:defRPr>
            </a:lvl4pPr>
            <a:lvl5pPr marL="2057400" indent="-228600" eaLnBrk="0" hangingPunct="0">
              <a:defRPr sz="2000">
                <a:solidFill>
                  <a:schemeClr val="tx1"/>
                </a:solidFill>
                <a:latin typeface="Arial" charset="0"/>
                <a:cs typeface="Arial" charset="0"/>
              </a:defRPr>
            </a:lvl5pPr>
            <a:lvl6pPr marL="2514600" indent="-228600" eaLnBrk="0" fontAlgn="base" hangingPunct="0">
              <a:spcBef>
                <a:spcPct val="0"/>
              </a:spcBef>
              <a:spcAft>
                <a:spcPct val="0"/>
              </a:spcAft>
              <a:defRPr sz="2000">
                <a:solidFill>
                  <a:schemeClr val="tx1"/>
                </a:solidFill>
                <a:latin typeface="Arial" charset="0"/>
                <a:cs typeface="Arial" charset="0"/>
              </a:defRPr>
            </a:lvl6pPr>
            <a:lvl7pPr marL="2971800" indent="-228600" eaLnBrk="0" fontAlgn="base" hangingPunct="0">
              <a:spcBef>
                <a:spcPct val="0"/>
              </a:spcBef>
              <a:spcAft>
                <a:spcPct val="0"/>
              </a:spcAft>
              <a:defRPr sz="2000">
                <a:solidFill>
                  <a:schemeClr val="tx1"/>
                </a:solidFill>
                <a:latin typeface="Arial" charset="0"/>
                <a:cs typeface="Arial" charset="0"/>
              </a:defRPr>
            </a:lvl7pPr>
            <a:lvl8pPr marL="3429000" indent="-228600" eaLnBrk="0" fontAlgn="base" hangingPunct="0">
              <a:spcBef>
                <a:spcPct val="0"/>
              </a:spcBef>
              <a:spcAft>
                <a:spcPct val="0"/>
              </a:spcAft>
              <a:defRPr sz="2000">
                <a:solidFill>
                  <a:schemeClr val="tx1"/>
                </a:solidFill>
                <a:latin typeface="Arial" charset="0"/>
                <a:cs typeface="Arial" charset="0"/>
              </a:defRPr>
            </a:lvl8pPr>
            <a:lvl9pPr marL="3886200" indent="-228600" eaLnBrk="0" fontAlgn="base" hangingPunct="0">
              <a:spcBef>
                <a:spcPct val="0"/>
              </a:spcBef>
              <a:spcAft>
                <a:spcPct val="0"/>
              </a:spcAft>
              <a:defRPr sz="2000">
                <a:solidFill>
                  <a:schemeClr val="tx1"/>
                </a:solidFill>
                <a:latin typeface="Arial" charset="0"/>
                <a:cs typeface="Arial" charset="0"/>
              </a:defRPr>
            </a:lvl9pPr>
          </a:lstStyle>
          <a:p>
            <a:pPr algn="r" defTabSz="913212" eaLnBrk="1" hangingPunct="1">
              <a:spcBef>
                <a:spcPct val="50000"/>
              </a:spcBef>
              <a:buClrTx/>
            </a:pPr>
            <a:r>
              <a:rPr lang="en-GB" sz="600" b="0" i="1" err="1">
                <a:solidFill>
                  <a:prstClr val="black"/>
                </a:solidFill>
              </a:rPr>
              <a:t>Kilde</a:t>
            </a:r>
            <a:r>
              <a:rPr lang="en-GB" sz="600" b="0" i="1">
                <a:solidFill>
                  <a:prstClr val="black"/>
                </a:solidFill>
              </a:rPr>
              <a:t>: Thomson Reuters / Nordea</a:t>
            </a:r>
          </a:p>
        </p:txBody>
      </p:sp>
      <p:sp>
        <p:nvSpPr>
          <p:cNvPr id="34" name="Text Box 6">
            <a:extLst>
              <a:ext uri="{FF2B5EF4-FFF2-40B4-BE49-F238E27FC236}">
                <a16:creationId xmlns:a16="http://schemas.microsoft.com/office/drawing/2014/main" id="{824A3DD0-5638-4DDA-AF36-5A2607C40877}"/>
              </a:ext>
            </a:extLst>
          </p:cNvPr>
          <p:cNvSpPr txBox="1">
            <a:spLocks noChangeArrowheads="1"/>
          </p:cNvSpPr>
          <p:nvPr userDrawn="1"/>
        </p:nvSpPr>
        <p:spPr bwMode="auto">
          <a:xfrm>
            <a:off x="8372065" y="5876086"/>
            <a:ext cx="3165801" cy="2021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108744" tIns="54371" rIns="108744" bIns="54371">
            <a:spAutoFit/>
          </a:bodyPr>
          <a:lstStyle>
            <a:lvl1pPr eaLnBrk="0" hangingPunct="0">
              <a:defRPr sz="2000">
                <a:solidFill>
                  <a:schemeClr val="tx1"/>
                </a:solidFill>
                <a:latin typeface="Arial" charset="0"/>
                <a:cs typeface="Arial" charset="0"/>
              </a:defRPr>
            </a:lvl1pPr>
            <a:lvl2pPr marL="742950" indent="-285750" eaLnBrk="0" hangingPunct="0">
              <a:defRPr sz="2000">
                <a:solidFill>
                  <a:schemeClr val="tx1"/>
                </a:solidFill>
                <a:latin typeface="Arial" charset="0"/>
                <a:cs typeface="Arial" charset="0"/>
              </a:defRPr>
            </a:lvl2pPr>
            <a:lvl3pPr marL="1143000" indent="-228600" eaLnBrk="0" hangingPunct="0">
              <a:defRPr sz="2000">
                <a:solidFill>
                  <a:schemeClr val="tx1"/>
                </a:solidFill>
                <a:latin typeface="Arial" charset="0"/>
                <a:cs typeface="Arial" charset="0"/>
              </a:defRPr>
            </a:lvl3pPr>
            <a:lvl4pPr marL="1600200" indent="-228600" eaLnBrk="0" hangingPunct="0">
              <a:defRPr sz="2000">
                <a:solidFill>
                  <a:schemeClr val="tx1"/>
                </a:solidFill>
                <a:latin typeface="Arial" charset="0"/>
                <a:cs typeface="Arial" charset="0"/>
              </a:defRPr>
            </a:lvl4pPr>
            <a:lvl5pPr marL="2057400" indent="-228600" eaLnBrk="0" hangingPunct="0">
              <a:defRPr sz="2000">
                <a:solidFill>
                  <a:schemeClr val="tx1"/>
                </a:solidFill>
                <a:latin typeface="Arial" charset="0"/>
                <a:cs typeface="Arial" charset="0"/>
              </a:defRPr>
            </a:lvl5pPr>
            <a:lvl6pPr marL="2514600" indent="-228600" eaLnBrk="0" fontAlgn="base" hangingPunct="0">
              <a:spcBef>
                <a:spcPct val="0"/>
              </a:spcBef>
              <a:spcAft>
                <a:spcPct val="0"/>
              </a:spcAft>
              <a:defRPr sz="2000">
                <a:solidFill>
                  <a:schemeClr val="tx1"/>
                </a:solidFill>
                <a:latin typeface="Arial" charset="0"/>
                <a:cs typeface="Arial" charset="0"/>
              </a:defRPr>
            </a:lvl6pPr>
            <a:lvl7pPr marL="2971800" indent="-228600" eaLnBrk="0" fontAlgn="base" hangingPunct="0">
              <a:spcBef>
                <a:spcPct val="0"/>
              </a:spcBef>
              <a:spcAft>
                <a:spcPct val="0"/>
              </a:spcAft>
              <a:defRPr sz="2000">
                <a:solidFill>
                  <a:schemeClr val="tx1"/>
                </a:solidFill>
                <a:latin typeface="Arial" charset="0"/>
                <a:cs typeface="Arial" charset="0"/>
              </a:defRPr>
            </a:lvl7pPr>
            <a:lvl8pPr marL="3429000" indent="-228600" eaLnBrk="0" fontAlgn="base" hangingPunct="0">
              <a:spcBef>
                <a:spcPct val="0"/>
              </a:spcBef>
              <a:spcAft>
                <a:spcPct val="0"/>
              </a:spcAft>
              <a:defRPr sz="2000">
                <a:solidFill>
                  <a:schemeClr val="tx1"/>
                </a:solidFill>
                <a:latin typeface="Arial" charset="0"/>
                <a:cs typeface="Arial" charset="0"/>
              </a:defRPr>
            </a:lvl8pPr>
            <a:lvl9pPr marL="3886200" indent="-228600" eaLnBrk="0" fontAlgn="base" hangingPunct="0">
              <a:spcBef>
                <a:spcPct val="0"/>
              </a:spcBef>
              <a:spcAft>
                <a:spcPct val="0"/>
              </a:spcAft>
              <a:defRPr sz="2000">
                <a:solidFill>
                  <a:schemeClr val="tx1"/>
                </a:solidFill>
                <a:latin typeface="Arial" charset="0"/>
                <a:cs typeface="Arial" charset="0"/>
              </a:defRPr>
            </a:lvl9pPr>
          </a:lstStyle>
          <a:p>
            <a:pPr algn="r" defTabSz="913212" eaLnBrk="1" hangingPunct="1">
              <a:spcBef>
                <a:spcPct val="50000"/>
              </a:spcBef>
              <a:buClrTx/>
            </a:pPr>
            <a:r>
              <a:rPr lang="en-GB" sz="600" b="0" i="1" err="1">
                <a:solidFill>
                  <a:prstClr val="black"/>
                </a:solidFill>
              </a:rPr>
              <a:t>Kilde</a:t>
            </a:r>
            <a:r>
              <a:rPr lang="en-GB" sz="600" b="0" i="1">
                <a:solidFill>
                  <a:prstClr val="black"/>
                </a:solidFill>
              </a:rPr>
              <a:t>: Thomson Reuters / Nordea</a:t>
            </a:r>
          </a:p>
        </p:txBody>
      </p:sp>
      <p:sp>
        <p:nvSpPr>
          <p:cNvPr id="35" name="Text Box 6">
            <a:extLst>
              <a:ext uri="{FF2B5EF4-FFF2-40B4-BE49-F238E27FC236}">
                <a16:creationId xmlns:a16="http://schemas.microsoft.com/office/drawing/2014/main" id="{2E7FC11C-3D18-426B-AD05-0B5F43F2EC36}"/>
              </a:ext>
            </a:extLst>
          </p:cNvPr>
          <p:cNvSpPr txBox="1">
            <a:spLocks noChangeArrowheads="1"/>
          </p:cNvSpPr>
          <p:nvPr userDrawn="1"/>
        </p:nvSpPr>
        <p:spPr bwMode="auto">
          <a:xfrm>
            <a:off x="8372064" y="3429001"/>
            <a:ext cx="3165801" cy="2021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108744" tIns="54371" rIns="108744" bIns="54371">
            <a:spAutoFit/>
          </a:bodyPr>
          <a:lstStyle>
            <a:lvl1pPr eaLnBrk="0" hangingPunct="0">
              <a:defRPr sz="2000">
                <a:solidFill>
                  <a:schemeClr val="tx1"/>
                </a:solidFill>
                <a:latin typeface="Arial" charset="0"/>
                <a:cs typeface="Arial" charset="0"/>
              </a:defRPr>
            </a:lvl1pPr>
            <a:lvl2pPr marL="742950" indent="-285750" eaLnBrk="0" hangingPunct="0">
              <a:defRPr sz="2000">
                <a:solidFill>
                  <a:schemeClr val="tx1"/>
                </a:solidFill>
                <a:latin typeface="Arial" charset="0"/>
                <a:cs typeface="Arial" charset="0"/>
              </a:defRPr>
            </a:lvl2pPr>
            <a:lvl3pPr marL="1143000" indent="-228600" eaLnBrk="0" hangingPunct="0">
              <a:defRPr sz="2000">
                <a:solidFill>
                  <a:schemeClr val="tx1"/>
                </a:solidFill>
                <a:latin typeface="Arial" charset="0"/>
                <a:cs typeface="Arial" charset="0"/>
              </a:defRPr>
            </a:lvl3pPr>
            <a:lvl4pPr marL="1600200" indent="-228600" eaLnBrk="0" hangingPunct="0">
              <a:defRPr sz="2000">
                <a:solidFill>
                  <a:schemeClr val="tx1"/>
                </a:solidFill>
                <a:latin typeface="Arial" charset="0"/>
                <a:cs typeface="Arial" charset="0"/>
              </a:defRPr>
            </a:lvl4pPr>
            <a:lvl5pPr marL="2057400" indent="-228600" eaLnBrk="0" hangingPunct="0">
              <a:defRPr sz="2000">
                <a:solidFill>
                  <a:schemeClr val="tx1"/>
                </a:solidFill>
                <a:latin typeface="Arial" charset="0"/>
                <a:cs typeface="Arial" charset="0"/>
              </a:defRPr>
            </a:lvl5pPr>
            <a:lvl6pPr marL="2514600" indent="-228600" eaLnBrk="0" fontAlgn="base" hangingPunct="0">
              <a:spcBef>
                <a:spcPct val="0"/>
              </a:spcBef>
              <a:spcAft>
                <a:spcPct val="0"/>
              </a:spcAft>
              <a:defRPr sz="2000">
                <a:solidFill>
                  <a:schemeClr val="tx1"/>
                </a:solidFill>
                <a:latin typeface="Arial" charset="0"/>
                <a:cs typeface="Arial" charset="0"/>
              </a:defRPr>
            </a:lvl6pPr>
            <a:lvl7pPr marL="2971800" indent="-228600" eaLnBrk="0" fontAlgn="base" hangingPunct="0">
              <a:spcBef>
                <a:spcPct val="0"/>
              </a:spcBef>
              <a:spcAft>
                <a:spcPct val="0"/>
              </a:spcAft>
              <a:defRPr sz="2000">
                <a:solidFill>
                  <a:schemeClr val="tx1"/>
                </a:solidFill>
                <a:latin typeface="Arial" charset="0"/>
                <a:cs typeface="Arial" charset="0"/>
              </a:defRPr>
            </a:lvl7pPr>
            <a:lvl8pPr marL="3429000" indent="-228600" eaLnBrk="0" fontAlgn="base" hangingPunct="0">
              <a:spcBef>
                <a:spcPct val="0"/>
              </a:spcBef>
              <a:spcAft>
                <a:spcPct val="0"/>
              </a:spcAft>
              <a:defRPr sz="2000">
                <a:solidFill>
                  <a:schemeClr val="tx1"/>
                </a:solidFill>
                <a:latin typeface="Arial" charset="0"/>
                <a:cs typeface="Arial" charset="0"/>
              </a:defRPr>
            </a:lvl8pPr>
            <a:lvl9pPr marL="3886200" indent="-228600" eaLnBrk="0" fontAlgn="base" hangingPunct="0">
              <a:spcBef>
                <a:spcPct val="0"/>
              </a:spcBef>
              <a:spcAft>
                <a:spcPct val="0"/>
              </a:spcAft>
              <a:defRPr sz="2000">
                <a:solidFill>
                  <a:schemeClr val="tx1"/>
                </a:solidFill>
                <a:latin typeface="Arial" charset="0"/>
                <a:cs typeface="Arial" charset="0"/>
              </a:defRPr>
            </a:lvl9pPr>
          </a:lstStyle>
          <a:p>
            <a:pPr algn="r" defTabSz="913212" eaLnBrk="1" hangingPunct="1">
              <a:spcBef>
                <a:spcPct val="50000"/>
              </a:spcBef>
              <a:buClrTx/>
            </a:pPr>
            <a:r>
              <a:rPr lang="en-GB" sz="600" b="0" i="1" err="1">
                <a:solidFill>
                  <a:prstClr val="black"/>
                </a:solidFill>
              </a:rPr>
              <a:t>Kilde</a:t>
            </a:r>
            <a:r>
              <a:rPr lang="en-GB" sz="600" b="0" i="1">
                <a:solidFill>
                  <a:prstClr val="black"/>
                </a:solidFill>
              </a:rPr>
              <a:t>: Thomson Reuters / Nordea</a:t>
            </a:r>
          </a:p>
        </p:txBody>
      </p:sp>
    </p:spTree>
    <p:extLst>
      <p:ext uri="{BB962C8B-B14F-4D97-AF65-F5344CB8AC3E}">
        <p14:creationId xmlns:p14="http://schemas.microsoft.com/office/powerpoint/2010/main" val="3305372973"/>
      </p:ext>
    </p:extLst>
  </p:cSld>
  <p:clrMapOvr>
    <a:masterClrMapping/>
  </p:clrMapOvr>
  <p:hf hdr="0" ftr="0" dt="0"/>
</p:sldLayout>
</file>

<file path=ppt/slideLayouts/slideLayout468.xml><?xml version="1.0" encoding="utf-8"?>
<p:sldLayout xmlns:a="http://schemas.openxmlformats.org/drawingml/2006/main" xmlns:r="http://schemas.openxmlformats.org/officeDocument/2006/relationships" xmlns:p="http://schemas.openxmlformats.org/presentationml/2006/main" preserve="1" userDrawn="1">
  <p:cSld name="5_Title">
    <p:spTree>
      <p:nvGrpSpPr>
        <p:cNvPr id="1" name=""/>
        <p:cNvGrpSpPr/>
        <p:nvPr/>
      </p:nvGrpSpPr>
      <p:grpSpPr>
        <a:xfrm>
          <a:off x="0" y="0"/>
          <a:ext cx="0" cy="0"/>
          <a:chOff x="0" y="0"/>
          <a:chExt cx="0" cy="0"/>
        </a:xfrm>
      </p:grpSpPr>
      <p:sp>
        <p:nvSpPr>
          <p:cNvPr id="12" name="Rectangle 11">
            <a:extLst>
              <a:ext uri="{FF2B5EF4-FFF2-40B4-BE49-F238E27FC236}">
                <a16:creationId xmlns:a16="http://schemas.microsoft.com/office/drawing/2014/main" id="{728B2F71-A4C6-4EC5-852E-882CD6DC8BA5}"/>
              </a:ext>
            </a:extLst>
          </p:cNvPr>
          <p:cNvSpPr/>
          <p:nvPr userDrawn="1"/>
        </p:nvSpPr>
        <p:spPr>
          <a:xfrm>
            <a:off x="647835" y="1331296"/>
            <a:ext cx="5326612" cy="251942"/>
          </a:xfrm>
          <a:prstGeom prst="rect">
            <a:avLst/>
          </a:prstGeom>
          <a:solidFill>
            <a:schemeClr val="tx2"/>
          </a:solidFill>
          <a:ln w="9525">
            <a:solidFill>
              <a:srgbClr val="00005E"/>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47" tIns="45673" rIns="91347" bIns="45673" numCol="1" spcCol="0" rtlCol="0" fromWordArt="0" anchor="ctr" anchorCtr="0" forceAA="0" compatLnSpc="1">
            <a:prstTxWarp prst="textNoShape">
              <a:avLst/>
            </a:prstTxWarp>
            <a:noAutofit/>
          </a:bodyPr>
          <a:lstStyle/>
          <a:p>
            <a:pPr algn="ctr">
              <a:buClr>
                <a:prstClr val="black"/>
              </a:buClr>
              <a:defRPr/>
            </a:pPr>
            <a:r>
              <a:rPr lang="en-GB" sz="1200">
                <a:solidFill>
                  <a:schemeClr val="bg1"/>
                </a:solidFill>
              </a:rPr>
              <a:t>Click to edit…</a:t>
            </a:r>
          </a:p>
        </p:txBody>
      </p:sp>
      <p:cxnSp>
        <p:nvCxnSpPr>
          <p:cNvPr id="4" name="Straight Connector 3">
            <a:extLst>
              <a:ext uri="{FF2B5EF4-FFF2-40B4-BE49-F238E27FC236}">
                <a16:creationId xmlns:a16="http://schemas.microsoft.com/office/drawing/2014/main" id="{B57B00C2-AADE-4B3C-B528-CB0D806AB6D2}"/>
              </a:ext>
            </a:extLst>
          </p:cNvPr>
          <p:cNvCxnSpPr/>
          <p:nvPr userDrawn="1"/>
        </p:nvCxnSpPr>
        <p:spPr>
          <a:xfrm>
            <a:off x="647831" y="6316537"/>
            <a:ext cx="10890764" cy="0"/>
          </a:xfrm>
          <a:prstGeom prst="line">
            <a:avLst/>
          </a:prstGeom>
          <a:ln w="9525">
            <a:solidFill>
              <a:srgbClr val="8B8A8D"/>
            </a:solidFill>
          </a:ln>
        </p:spPr>
        <p:style>
          <a:lnRef idx="1">
            <a:schemeClr val="accent1"/>
          </a:lnRef>
          <a:fillRef idx="0">
            <a:schemeClr val="accent1"/>
          </a:fillRef>
          <a:effectRef idx="0">
            <a:schemeClr val="accent1"/>
          </a:effectRef>
          <a:fontRef idx="minor">
            <a:schemeClr val="tx1"/>
          </a:fontRef>
        </p:style>
      </p:cxnSp>
      <p:cxnSp>
        <p:nvCxnSpPr>
          <p:cNvPr id="6" name="Straight Connector 5">
            <a:extLst>
              <a:ext uri="{FF2B5EF4-FFF2-40B4-BE49-F238E27FC236}">
                <a16:creationId xmlns:a16="http://schemas.microsoft.com/office/drawing/2014/main" id="{D3D548CB-5B69-4CF8-90B0-632EAD7D6205}"/>
              </a:ext>
            </a:extLst>
          </p:cNvPr>
          <p:cNvCxnSpPr>
            <a:cxnSpLocks/>
          </p:cNvCxnSpPr>
          <p:nvPr userDrawn="1"/>
        </p:nvCxnSpPr>
        <p:spPr>
          <a:xfrm>
            <a:off x="666880" y="5275603"/>
            <a:ext cx="5254845"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7" name="Text Box 6">
            <a:extLst>
              <a:ext uri="{FF2B5EF4-FFF2-40B4-BE49-F238E27FC236}">
                <a16:creationId xmlns:a16="http://schemas.microsoft.com/office/drawing/2014/main" id="{4BD10D6B-F3AA-4879-8626-F828A715F2CE}"/>
              </a:ext>
            </a:extLst>
          </p:cNvPr>
          <p:cNvSpPr txBox="1">
            <a:spLocks noChangeArrowheads="1"/>
          </p:cNvSpPr>
          <p:nvPr userDrawn="1"/>
        </p:nvSpPr>
        <p:spPr bwMode="auto">
          <a:xfrm>
            <a:off x="8401385" y="5889706"/>
            <a:ext cx="3165801" cy="2021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108744" tIns="54371" rIns="108744" bIns="54371">
            <a:spAutoFit/>
          </a:bodyPr>
          <a:lstStyle>
            <a:lvl1pPr eaLnBrk="0" hangingPunct="0">
              <a:defRPr sz="2000">
                <a:solidFill>
                  <a:schemeClr val="tx1"/>
                </a:solidFill>
                <a:latin typeface="Arial" charset="0"/>
                <a:cs typeface="Arial" charset="0"/>
              </a:defRPr>
            </a:lvl1pPr>
            <a:lvl2pPr marL="742950" indent="-285750" eaLnBrk="0" hangingPunct="0">
              <a:defRPr sz="2000">
                <a:solidFill>
                  <a:schemeClr val="tx1"/>
                </a:solidFill>
                <a:latin typeface="Arial" charset="0"/>
                <a:cs typeface="Arial" charset="0"/>
              </a:defRPr>
            </a:lvl2pPr>
            <a:lvl3pPr marL="1143000" indent="-228600" eaLnBrk="0" hangingPunct="0">
              <a:defRPr sz="2000">
                <a:solidFill>
                  <a:schemeClr val="tx1"/>
                </a:solidFill>
                <a:latin typeface="Arial" charset="0"/>
                <a:cs typeface="Arial" charset="0"/>
              </a:defRPr>
            </a:lvl3pPr>
            <a:lvl4pPr marL="1600200" indent="-228600" eaLnBrk="0" hangingPunct="0">
              <a:defRPr sz="2000">
                <a:solidFill>
                  <a:schemeClr val="tx1"/>
                </a:solidFill>
                <a:latin typeface="Arial" charset="0"/>
                <a:cs typeface="Arial" charset="0"/>
              </a:defRPr>
            </a:lvl4pPr>
            <a:lvl5pPr marL="2057400" indent="-228600" eaLnBrk="0" hangingPunct="0">
              <a:defRPr sz="2000">
                <a:solidFill>
                  <a:schemeClr val="tx1"/>
                </a:solidFill>
                <a:latin typeface="Arial" charset="0"/>
                <a:cs typeface="Arial" charset="0"/>
              </a:defRPr>
            </a:lvl5pPr>
            <a:lvl6pPr marL="2514600" indent="-228600" eaLnBrk="0" fontAlgn="base" hangingPunct="0">
              <a:spcBef>
                <a:spcPct val="0"/>
              </a:spcBef>
              <a:spcAft>
                <a:spcPct val="0"/>
              </a:spcAft>
              <a:defRPr sz="2000">
                <a:solidFill>
                  <a:schemeClr val="tx1"/>
                </a:solidFill>
                <a:latin typeface="Arial" charset="0"/>
                <a:cs typeface="Arial" charset="0"/>
              </a:defRPr>
            </a:lvl6pPr>
            <a:lvl7pPr marL="2971800" indent="-228600" eaLnBrk="0" fontAlgn="base" hangingPunct="0">
              <a:spcBef>
                <a:spcPct val="0"/>
              </a:spcBef>
              <a:spcAft>
                <a:spcPct val="0"/>
              </a:spcAft>
              <a:defRPr sz="2000">
                <a:solidFill>
                  <a:schemeClr val="tx1"/>
                </a:solidFill>
                <a:latin typeface="Arial" charset="0"/>
                <a:cs typeface="Arial" charset="0"/>
              </a:defRPr>
            </a:lvl7pPr>
            <a:lvl8pPr marL="3429000" indent="-228600" eaLnBrk="0" fontAlgn="base" hangingPunct="0">
              <a:spcBef>
                <a:spcPct val="0"/>
              </a:spcBef>
              <a:spcAft>
                <a:spcPct val="0"/>
              </a:spcAft>
              <a:defRPr sz="2000">
                <a:solidFill>
                  <a:schemeClr val="tx1"/>
                </a:solidFill>
                <a:latin typeface="Arial" charset="0"/>
                <a:cs typeface="Arial" charset="0"/>
              </a:defRPr>
            </a:lvl8pPr>
            <a:lvl9pPr marL="3886200" indent="-228600" eaLnBrk="0" fontAlgn="base" hangingPunct="0">
              <a:spcBef>
                <a:spcPct val="0"/>
              </a:spcBef>
              <a:spcAft>
                <a:spcPct val="0"/>
              </a:spcAft>
              <a:defRPr sz="2000">
                <a:solidFill>
                  <a:schemeClr val="tx1"/>
                </a:solidFill>
                <a:latin typeface="Arial" charset="0"/>
                <a:cs typeface="Arial" charset="0"/>
              </a:defRPr>
            </a:lvl9pPr>
          </a:lstStyle>
          <a:p>
            <a:pPr algn="r" defTabSz="913212" eaLnBrk="1" hangingPunct="1">
              <a:spcBef>
                <a:spcPct val="50000"/>
              </a:spcBef>
              <a:buClrTx/>
            </a:pPr>
            <a:r>
              <a:rPr lang="en-GB" sz="600" b="0" i="1" err="1">
                <a:solidFill>
                  <a:prstClr val="black"/>
                </a:solidFill>
              </a:rPr>
              <a:t>Kilde</a:t>
            </a:r>
            <a:r>
              <a:rPr lang="en-GB" sz="600" b="0" i="1">
                <a:solidFill>
                  <a:prstClr val="black"/>
                </a:solidFill>
              </a:rPr>
              <a:t>: Thomson Reuters / Nordea</a:t>
            </a:r>
          </a:p>
        </p:txBody>
      </p:sp>
      <p:sp>
        <p:nvSpPr>
          <p:cNvPr id="8" name="Rectangle 7">
            <a:extLst>
              <a:ext uri="{FF2B5EF4-FFF2-40B4-BE49-F238E27FC236}">
                <a16:creationId xmlns:a16="http://schemas.microsoft.com/office/drawing/2014/main" id="{AA0477CE-1633-4456-82DC-E59ADB784E72}"/>
              </a:ext>
            </a:extLst>
          </p:cNvPr>
          <p:cNvSpPr/>
          <p:nvPr userDrawn="1"/>
        </p:nvSpPr>
        <p:spPr>
          <a:xfrm>
            <a:off x="647831" y="6376379"/>
            <a:ext cx="3959409" cy="21597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47" tIns="45673" rIns="91347" bIns="45673" numCol="1" spcCol="0" rtlCol="0" fromWordArt="0" anchor="ctr" anchorCtr="0" forceAA="0" compatLnSpc="1">
            <a:prstTxWarp prst="textNoShape">
              <a:avLst/>
            </a:prstTxWarp>
            <a:noAutofit/>
          </a:bodyPr>
          <a:lstStyle/>
          <a:p>
            <a:endParaRPr lang="en-GB" sz="1000" b="0">
              <a:solidFill>
                <a:schemeClr val="tx1"/>
              </a:solidFill>
            </a:endParaRPr>
          </a:p>
        </p:txBody>
      </p:sp>
      <p:sp>
        <p:nvSpPr>
          <p:cNvPr id="9" name="Rectangle 8">
            <a:extLst>
              <a:ext uri="{FF2B5EF4-FFF2-40B4-BE49-F238E27FC236}">
                <a16:creationId xmlns:a16="http://schemas.microsoft.com/office/drawing/2014/main" id="{CB760127-F974-4F77-A152-E569830B6953}"/>
              </a:ext>
            </a:extLst>
          </p:cNvPr>
          <p:cNvSpPr/>
          <p:nvPr userDrawn="1"/>
        </p:nvSpPr>
        <p:spPr>
          <a:xfrm>
            <a:off x="6217025" y="1331296"/>
            <a:ext cx="5326612" cy="251942"/>
          </a:xfrm>
          <a:prstGeom prst="rect">
            <a:avLst/>
          </a:prstGeom>
          <a:solidFill>
            <a:schemeClr val="tx2"/>
          </a:solidFill>
          <a:ln w="9525">
            <a:solidFill>
              <a:srgbClr val="00005E"/>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47" tIns="45673" rIns="91347" bIns="45673" numCol="1" spcCol="0" rtlCol="0" fromWordArt="0" anchor="ctr" anchorCtr="0" forceAA="0" compatLnSpc="1">
            <a:prstTxWarp prst="textNoShape">
              <a:avLst/>
            </a:prstTxWarp>
            <a:noAutofit/>
          </a:bodyPr>
          <a:lstStyle/>
          <a:p>
            <a:pPr algn="ctr">
              <a:buClr>
                <a:prstClr val="black"/>
              </a:buClr>
              <a:defRPr/>
            </a:pPr>
            <a:r>
              <a:rPr lang="en-GB" sz="1200">
                <a:solidFill>
                  <a:schemeClr val="bg1"/>
                </a:solidFill>
              </a:rPr>
              <a:t>Click to edit…</a:t>
            </a:r>
          </a:p>
        </p:txBody>
      </p:sp>
      <p:sp>
        <p:nvSpPr>
          <p:cNvPr id="10" name="Rectangle 9">
            <a:extLst>
              <a:ext uri="{FF2B5EF4-FFF2-40B4-BE49-F238E27FC236}">
                <a16:creationId xmlns:a16="http://schemas.microsoft.com/office/drawing/2014/main" id="{198DBC43-0E24-4E11-B556-D81169255C96}"/>
              </a:ext>
            </a:extLst>
          </p:cNvPr>
          <p:cNvSpPr/>
          <p:nvPr userDrawn="1"/>
        </p:nvSpPr>
        <p:spPr>
          <a:xfrm>
            <a:off x="6217026" y="1331296"/>
            <a:ext cx="5326613" cy="4750900"/>
          </a:xfrm>
          <a:prstGeom prst="rect">
            <a:avLst/>
          </a:prstGeom>
          <a:noFill/>
          <a:ln w="127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47" tIns="45673" rIns="91347" bIns="45673" numCol="1" spcCol="0" rtlCol="0" fromWordArt="0" anchor="ctr" anchorCtr="0" forceAA="0" compatLnSpc="1">
            <a:prstTxWarp prst="textNoShape">
              <a:avLst/>
            </a:prstTxWarp>
            <a:noAutofit/>
          </a:bodyPr>
          <a:lstStyle/>
          <a:p>
            <a:pPr>
              <a:buClr>
                <a:prstClr val="black"/>
              </a:buClr>
              <a:defRPr/>
            </a:pPr>
            <a:endParaRPr lang="en-GB" sz="1000" b="0">
              <a:solidFill>
                <a:prstClr val="black"/>
              </a:solidFill>
            </a:endParaRPr>
          </a:p>
        </p:txBody>
      </p:sp>
      <p:sp>
        <p:nvSpPr>
          <p:cNvPr id="11" name="Rectangle 10">
            <a:extLst>
              <a:ext uri="{FF2B5EF4-FFF2-40B4-BE49-F238E27FC236}">
                <a16:creationId xmlns:a16="http://schemas.microsoft.com/office/drawing/2014/main" id="{1AE90911-D294-42C0-9F18-602AC15A8A32}"/>
              </a:ext>
            </a:extLst>
          </p:cNvPr>
          <p:cNvSpPr/>
          <p:nvPr userDrawn="1"/>
        </p:nvSpPr>
        <p:spPr>
          <a:xfrm>
            <a:off x="647830" y="1327192"/>
            <a:ext cx="5326613" cy="4750900"/>
          </a:xfrm>
          <a:prstGeom prst="rect">
            <a:avLst/>
          </a:prstGeom>
          <a:noFill/>
          <a:ln w="127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47" tIns="45673" rIns="91347" bIns="45673" numCol="1" spcCol="0" rtlCol="0" fromWordArt="0" anchor="ctr" anchorCtr="0" forceAA="0" compatLnSpc="1">
            <a:prstTxWarp prst="textNoShape">
              <a:avLst/>
            </a:prstTxWarp>
            <a:noAutofit/>
          </a:bodyPr>
          <a:lstStyle/>
          <a:p>
            <a:pPr>
              <a:buClr>
                <a:prstClr val="black"/>
              </a:buClr>
              <a:defRPr/>
            </a:pPr>
            <a:endParaRPr lang="en-GB" sz="1000" b="0">
              <a:solidFill>
                <a:prstClr val="black"/>
              </a:solidFill>
            </a:endParaRPr>
          </a:p>
        </p:txBody>
      </p:sp>
      <p:sp>
        <p:nvSpPr>
          <p:cNvPr id="13" name="Text Box 6">
            <a:extLst>
              <a:ext uri="{FF2B5EF4-FFF2-40B4-BE49-F238E27FC236}">
                <a16:creationId xmlns:a16="http://schemas.microsoft.com/office/drawing/2014/main" id="{44CCAF63-CB6F-471E-91BC-F93B4C1C52D7}"/>
              </a:ext>
            </a:extLst>
          </p:cNvPr>
          <p:cNvSpPr txBox="1">
            <a:spLocks noChangeArrowheads="1"/>
          </p:cNvSpPr>
          <p:nvPr userDrawn="1"/>
        </p:nvSpPr>
        <p:spPr bwMode="auto">
          <a:xfrm>
            <a:off x="2820419" y="5876086"/>
            <a:ext cx="3165801" cy="2021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108744" tIns="54371" rIns="108744" bIns="54371">
            <a:spAutoFit/>
          </a:bodyPr>
          <a:lstStyle>
            <a:lvl1pPr eaLnBrk="0" hangingPunct="0">
              <a:defRPr sz="2000">
                <a:solidFill>
                  <a:schemeClr val="tx1"/>
                </a:solidFill>
                <a:latin typeface="Arial" charset="0"/>
                <a:cs typeface="Arial" charset="0"/>
              </a:defRPr>
            </a:lvl1pPr>
            <a:lvl2pPr marL="742950" indent="-285750" eaLnBrk="0" hangingPunct="0">
              <a:defRPr sz="2000">
                <a:solidFill>
                  <a:schemeClr val="tx1"/>
                </a:solidFill>
                <a:latin typeface="Arial" charset="0"/>
                <a:cs typeface="Arial" charset="0"/>
              </a:defRPr>
            </a:lvl2pPr>
            <a:lvl3pPr marL="1143000" indent="-228600" eaLnBrk="0" hangingPunct="0">
              <a:defRPr sz="2000">
                <a:solidFill>
                  <a:schemeClr val="tx1"/>
                </a:solidFill>
                <a:latin typeface="Arial" charset="0"/>
                <a:cs typeface="Arial" charset="0"/>
              </a:defRPr>
            </a:lvl3pPr>
            <a:lvl4pPr marL="1600200" indent="-228600" eaLnBrk="0" hangingPunct="0">
              <a:defRPr sz="2000">
                <a:solidFill>
                  <a:schemeClr val="tx1"/>
                </a:solidFill>
                <a:latin typeface="Arial" charset="0"/>
                <a:cs typeface="Arial" charset="0"/>
              </a:defRPr>
            </a:lvl4pPr>
            <a:lvl5pPr marL="2057400" indent="-228600" eaLnBrk="0" hangingPunct="0">
              <a:defRPr sz="2000">
                <a:solidFill>
                  <a:schemeClr val="tx1"/>
                </a:solidFill>
                <a:latin typeface="Arial" charset="0"/>
                <a:cs typeface="Arial" charset="0"/>
              </a:defRPr>
            </a:lvl5pPr>
            <a:lvl6pPr marL="2514600" indent="-228600" eaLnBrk="0" fontAlgn="base" hangingPunct="0">
              <a:spcBef>
                <a:spcPct val="0"/>
              </a:spcBef>
              <a:spcAft>
                <a:spcPct val="0"/>
              </a:spcAft>
              <a:defRPr sz="2000">
                <a:solidFill>
                  <a:schemeClr val="tx1"/>
                </a:solidFill>
                <a:latin typeface="Arial" charset="0"/>
                <a:cs typeface="Arial" charset="0"/>
              </a:defRPr>
            </a:lvl6pPr>
            <a:lvl7pPr marL="2971800" indent="-228600" eaLnBrk="0" fontAlgn="base" hangingPunct="0">
              <a:spcBef>
                <a:spcPct val="0"/>
              </a:spcBef>
              <a:spcAft>
                <a:spcPct val="0"/>
              </a:spcAft>
              <a:defRPr sz="2000">
                <a:solidFill>
                  <a:schemeClr val="tx1"/>
                </a:solidFill>
                <a:latin typeface="Arial" charset="0"/>
                <a:cs typeface="Arial" charset="0"/>
              </a:defRPr>
            </a:lvl7pPr>
            <a:lvl8pPr marL="3429000" indent="-228600" eaLnBrk="0" fontAlgn="base" hangingPunct="0">
              <a:spcBef>
                <a:spcPct val="0"/>
              </a:spcBef>
              <a:spcAft>
                <a:spcPct val="0"/>
              </a:spcAft>
              <a:defRPr sz="2000">
                <a:solidFill>
                  <a:schemeClr val="tx1"/>
                </a:solidFill>
                <a:latin typeface="Arial" charset="0"/>
                <a:cs typeface="Arial" charset="0"/>
              </a:defRPr>
            </a:lvl8pPr>
            <a:lvl9pPr marL="3886200" indent="-228600" eaLnBrk="0" fontAlgn="base" hangingPunct="0">
              <a:spcBef>
                <a:spcPct val="0"/>
              </a:spcBef>
              <a:spcAft>
                <a:spcPct val="0"/>
              </a:spcAft>
              <a:defRPr sz="2000">
                <a:solidFill>
                  <a:schemeClr val="tx1"/>
                </a:solidFill>
                <a:latin typeface="Arial" charset="0"/>
                <a:cs typeface="Arial" charset="0"/>
              </a:defRPr>
            </a:lvl9pPr>
          </a:lstStyle>
          <a:p>
            <a:pPr algn="r" defTabSz="913212" eaLnBrk="1" hangingPunct="1">
              <a:spcBef>
                <a:spcPct val="50000"/>
              </a:spcBef>
              <a:buClrTx/>
            </a:pPr>
            <a:r>
              <a:rPr lang="en-GB" sz="600" b="0" i="1" err="1">
                <a:solidFill>
                  <a:prstClr val="black"/>
                </a:solidFill>
              </a:rPr>
              <a:t>Kilde</a:t>
            </a:r>
            <a:r>
              <a:rPr lang="en-GB" sz="600" b="0" i="1">
                <a:solidFill>
                  <a:prstClr val="black"/>
                </a:solidFill>
              </a:rPr>
              <a:t>: Thomson Reuters / Nordea</a:t>
            </a:r>
          </a:p>
        </p:txBody>
      </p:sp>
      <p:sp>
        <p:nvSpPr>
          <p:cNvPr id="16" name="Diagonal Stripe 15">
            <a:extLst>
              <a:ext uri="{FF2B5EF4-FFF2-40B4-BE49-F238E27FC236}">
                <a16:creationId xmlns:a16="http://schemas.microsoft.com/office/drawing/2014/main" id="{5337ECFB-93C7-4147-8955-A29FBDA2DF17}"/>
              </a:ext>
            </a:extLst>
          </p:cNvPr>
          <p:cNvSpPr/>
          <p:nvPr userDrawn="1"/>
        </p:nvSpPr>
        <p:spPr>
          <a:xfrm rot="5400000">
            <a:off x="10931191" y="812"/>
            <a:ext cx="1259416" cy="1259380"/>
          </a:xfrm>
          <a:prstGeom prst="diagStrip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26" tIns="45662" rIns="91326" bIns="45662" numCol="1" spcCol="0" rtlCol="0" fromWordArt="0" anchor="ctr" anchorCtr="0" forceAA="0" compatLnSpc="1">
            <a:prstTxWarp prst="textNoShape">
              <a:avLst/>
            </a:prstTxWarp>
            <a:noAutofit/>
          </a:bodyPr>
          <a:lstStyle/>
          <a:p>
            <a:pPr algn="ctr"/>
            <a:endParaRPr lang="en-GB" sz="1200">
              <a:solidFill>
                <a:schemeClr val="tx1"/>
              </a:solidFill>
            </a:endParaRPr>
          </a:p>
        </p:txBody>
      </p:sp>
      <p:sp>
        <p:nvSpPr>
          <p:cNvPr id="17" name="TextBox 16">
            <a:extLst>
              <a:ext uri="{FF2B5EF4-FFF2-40B4-BE49-F238E27FC236}">
                <a16:creationId xmlns:a16="http://schemas.microsoft.com/office/drawing/2014/main" id="{BDBCE69F-2757-4FE0-8B9A-914C0882726C}"/>
              </a:ext>
            </a:extLst>
          </p:cNvPr>
          <p:cNvSpPr txBox="1"/>
          <p:nvPr userDrawn="1"/>
        </p:nvSpPr>
        <p:spPr>
          <a:xfrm rot="2677788">
            <a:off x="11131269" y="385551"/>
            <a:ext cx="1159127" cy="158326"/>
          </a:xfrm>
          <a:prstGeom prst="rect">
            <a:avLst/>
          </a:prstGeom>
        </p:spPr>
        <p:txBody>
          <a:bodyPr vert="horz" wrap="square" lIns="0" tIns="0" rIns="0" bIns="0" rtlCol="0">
            <a:noAutofit/>
          </a:bodyPr>
          <a:lstStyle/>
          <a:p>
            <a:pPr algn="ctr" fontAlgn="auto">
              <a:spcAft>
                <a:spcPts val="0"/>
              </a:spcAft>
            </a:pPr>
            <a:r>
              <a:rPr lang="en-GB" sz="1000">
                <a:solidFill>
                  <a:schemeClr val="bg1"/>
                </a:solidFill>
              </a:rPr>
              <a:t>Click to edit…</a:t>
            </a:r>
          </a:p>
        </p:txBody>
      </p:sp>
      <p:sp>
        <p:nvSpPr>
          <p:cNvPr id="18" name="Title 1">
            <a:extLst>
              <a:ext uri="{FF2B5EF4-FFF2-40B4-BE49-F238E27FC236}">
                <a16:creationId xmlns:a16="http://schemas.microsoft.com/office/drawing/2014/main" id="{F9881EBD-234E-4AED-ACE3-B213D118627E}"/>
              </a:ext>
            </a:extLst>
          </p:cNvPr>
          <p:cNvSpPr>
            <a:spLocks noGrp="1"/>
          </p:cNvSpPr>
          <p:nvPr>
            <p:ph type="title"/>
          </p:nvPr>
        </p:nvSpPr>
        <p:spPr>
          <a:xfrm>
            <a:off x="647834" y="360000"/>
            <a:ext cx="7198125" cy="720000"/>
          </a:xfrm>
        </p:spPr>
        <p:txBody>
          <a:bodyPr/>
          <a:lstStyle/>
          <a:p>
            <a:r>
              <a:rPr lang="en-GB"/>
              <a:t>Click to edit Master title style</a:t>
            </a:r>
          </a:p>
        </p:txBody>
      </p:sp>
    </p:spTree>
    <p:extLst>
      <p:ext uri="{BB962C8B-B14F-4D97-AF65-F5344CB8AC3E}">
        <p14:creationId xmlns:p14="http://schemas.microsoft.com/office/powerpoint/2010/main" val="2961841680"/>
      </p:ext>
    </p:extLst>
  </p:cSld>
  <p:clrMapOvr>
    <a:masterClrMapping/>
  </p:clrMapOvr>
  <p:hf hdr="0" ftr="0" dt="0"/>
</p:sldLayout>
</file>

<file path=ppt/slideLayouts/slideLayout469.xml><?xml version="1.0" encoding="utf-8"?>
<p:sldLayout xmlns:a="http://schemas.openxmlformats.org/drawingml/2006/main" xmlns:r="http://schemas.openxmlformats.org/officeDocument/2006/relationships" xmlns:p="http://schemas.openxmlformats.org/presentationml/2006/main" preserve="1" userDrawn="1">
  <p:cSld name="9_Title">
    <p:spTree>
      <p:nvGrpSpPr>
        <p:cNvPr id="1" name=""/>
        <p:cNvGrpSpPr/>
        <p:nvPr/>
      </p:nvGrpSpPr>
      <p:grpSpPr>
        <a:xfrm>
          <a:off x="0" y="0"/>
          <a:ext cx="0" cy="0"/>
          <a:chOff x="0" y="0"/>
          <a:chExt cx="0" cy="0"/>
        </a:xfrm>
      </p:grpSpPr>
      <p:cxnSp>
        <p:nvCxnSpPr>
          <p:cNvPr id="14" name="Straight Connector 13">
            <a:extLst>
              <a:ext uri="{FF2B5EF4-FFF2-40B4-BE49-F238E27FC236}">
                <a16:creationId xmlns:a16="http://schemas.microsoft.com/office/drawing/2014/main" id="{7CB86EEF-461A-47C9-BD08-165B13CEB762}"/>
              </a:ext>
            </a:extLst>
          </p:cNvPr>
          <p:cNvCxnSpPr/>
          <p:nvPr userDrawn="1"/>
        </p:nvCxnSpPr>
        <p:spPr>
          <a:xfrm>
            <a:off x="647831" y="6316537"/>
            <a:ext cx="10890764" cy="0"/>
          </a:xfrm>
          <a:prstGeom prst="line">
            <a:avLst/>
          </a:prstGeom>
          <a:ln w="9525">
            <a:solidFill>
              <a:srgbClr val="8B8A8D"/>
            </a:solidFill>
          </a:ln>
        </p:spPr>
        <p:style>
          <a:lnRef idx="1">
            <a:schemeClr val="accent1"/>
          </a:lnRef>
          <a:fillRef idx="0">
            <a:schemeClr val="accent1"/>
          </a:fillRef>
          <a:effectRef idx="0">
            <a:schemeClr val="accent1"/>
          </a:effectRef>
          <a:fontRef idx="minor">
            <a:schemeClr val="tx1"/>
          </a:fontRef>
        </p:style>
      </p:cxnSp>
      <p:sp>
        <p:nvSpPr>
          <p:cNvPr id="15" name="Rectangle 14">
            <a:extLst>
              <a:ext uri="{FF2B5EF4-FFF2-40B4-BE49-F238E27FC236}">
                <a16:creationId xmlns:a16="http://schemas.microsoft.com/office/drawing/2014/main" id="{1BF2E40E-1D0B-478D-A7D1-FF1FBF1D6BBB}"/>
              </a:ext>
            </a:extLst>
          </p:cNvPr>
          <p:cNvSpPr/>
          <p:nvPr userDrawn="1"/>
        </p:nvSpPr>
        <p:spPr>
          <a:xfrm>
            <a:off x="649255" y="1331841"/>
            <a:ext cx="5325226" cy="251876"/>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23" tIns="45661" rIns="91323" bIns="45661" numCol="1" spcCol="0" rtlCol="0" fromWordArt="0" anchor="ctr" anchorCtr="0" forceAA="0" compatLnSpc="1">
            <a:prstTxWarp prst="textNoShape">
              <a:avLst/>
            </a:prstTxWarp>
            <a:noAutofit/>
          </a:bodyPr>
          <a:lstStyle/>
          <a:p>
            <a:pPr algn="ctr">
              <a:buClr>
                <a:prstClr val="black"/>
              </a:buClr>
              <a:defRPr/>
            </a:pPr>
            <a:r>
              <a:rPr lang="en-GB" sz="1200">
                <a:solidFill>
                  <a:prstClr val="white"/>
                </a:solidFill>
              </a:rPr>
              <a:t>Click to edit…</a:t>
            </a:r>
          </a:p>
        </p:txBody>
      </p:sp>
      <p:sp>
        <p:nvSpPr>
          <p:cNvPr id="19" name="Rectangle 18">
            <a:extLst>
              <a:ext uri="{FF2B5EF4-FFF2-40B4-BE49-F238E27FC236}">
                <a16:creationId xmlns:a16="http://schemas.microsoft.com/office/drawing/2014/main" id="{54A410C3-8E26-4046-86BE-05496434F74A}"/>
              </a:ext>
            </a:extLst>
          </p:cNvPr>
          <p:cNvSpPr/>
          <p:nvPr userDrawn="1"/>
        </p:nvSpPr>
        <p:spPr>
          <a:xfrm>
            <a:off x="6216993" y="1331841"/>
            <a:ext cx="5325225" cy="251876"/>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23" tIns="45661" rIns="91323" bIns="45661" numCol="1" spcCol="0" rtlCol="0" fromWordArt="0" anchor="ctr" anchorCtr="0" forceAA="0" compatLnSpc="1">
            <a:prstTxWarp prst="textNoShape">
              <a:avLst/>
            </a:prstTxWarp>
            <a:noAutofit/>
          </a:bodyPr>
          <a:lstStyle/>
          <a:p>
            <a:pPr algn="ctr">
              <a:buClr>
                <a:prstClr val="black"/>
              </a:buClr>
              <a:defRPr/>
            </a:pPr>
            <a:r>
              <a:rPr lang="en-GB" sz="1200">
                <a:solidFill>
                  <a:prstClr val="white"/>
                </a:solidFill>
              </a:rPr>
              <a:t>Click to edit…</a:t>
            </a:r>
          </a:p>
        </p:txBody>
      </p:sp>
      <p:sp>
        <p:nvSpPr>
          <p:cNvPr id="21" name="Diagonal Stripe 20">
            <a:extLst>
              <a:ext uri="{FF2B5EF4-FFF2-40B4-BE49-F238E27FC236}">
                <a16:creationId xmlns:a16="http://schemas.microsoft.com/office/drawing/2014/main" id="{C79F298B-F33C-4DD1-94C7-31C1E115933D}"/>
              </a:ext>
            </a:extLst>
          </p:cNvPr>
          <p:cNvSpPr/>
          <p:nvPr userDrawn="1"/>
        </p:nvSpPr>
        <p:spPr>
          <a:xfrm rot="5400000">
            <a:off x="10931051" y="911"/>
            <a:ext cx="1259380" cy="1259344"/>
          </a:xfrm>
          <a:prstGeom prst="diagStrip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23" tIns="45661" rIns="91323" bIns="45661" numCol="1" spcCol="0" rtlCol="0" fromWordArt="0" anchor="ctr" anchorCtr="0" forceAA="0" compatLnSpc="1">
            <a:prstTxWarp prst="textNoShape">
              <a:avLst/>
            </a:prstTxWarp>
            <a:noAutofit/>
          </a:bodyPr>
          <a:lstStyle/>
          <a:p>
            <a:pPr algn="ctr"/>
            <a:endParaRPr lang="en-GB" sz="1200">
              <a:solidFill>
                <a:schemeClr val="tx1"/>
              </a:solidFill>
            </a:endParaRPr>
          </a:p>
        </p:txBody>
      </p:sp>
      <p:sp>
        <p:nvSpPr>
          <p:cNvPr id="22" name="TextBox 21">
            <a:extLst>
              <a:ext uri="{FF2B5EF4-FFF2-40B4-BE49-F238E27FC236}">
                <a16:creationId xmlns:a16="http://schemas.microsoft.com/office/drawing/2014/main" id="{ADEA2ED4-7EBC-4B76-96C2-E38AE5EE322D}"/>
              </a:ext>
            </a:extLst>
          </p:cNvPr>
          <p:cNvSpPr txBox="1"/>
          <p:nvPr userDrawn="1"/>
        </p:nvSpPr>
        <p:spPr>
          <a:xfrm rot="2677788">
            <a:off x="11182923" y="402870"/>
            <a:ext cx="1053722" cy="158322"/>
          </a:xfrm>
          <a:prstGeom prst="rect">
            <a:avLst/>
          </a:prstGeom>
        </p:spPr>
        <p:txBody>
          <a:bodyPr vert="horz" wrap="square" lIns="0" tIns="0" rIns="0" bIns="0" rtlCol="0">
            <a:noAutofit/>
          </a:bodyPr>
          <a:lstStyle/>
          <a:p>
            <a:pPr algn="ctr"/>
            <a:r>
              <a:rPr lang="en-GB" sz="1000">
                <a:solidFill>
                  <a:schemeClr val="bg1"/>
                </a:solidFill>
              </a:rPr>
              <a:t>Click to edit…</a:t>
            </a:r>
          </a:p>
        </p:txBody>
      </p:sp>
      <p:sp>
        <p:nvSpPr>
          <p:cNvPr id="23" name="Rectangle 22">
            <a:extLst>
              <a:ext uri="{FF2B5EF4-FFF2-40B4-BE49-F238E27FC236}">
                <a16:creationId xmlns:a16="http://schemas.microsoft.com/office/drawing/2014/main" id="{B38B1B3B-72D1-4806-BFC2-72DEDB36952A}"/>
              </a:ext>
            </a:extLst>
          </p:cNvPr>
          <p:cNvSpPr/>
          <p:nvPr userDrawn="1"/>
        </p:nvSpPr>
        <p:spPr>
          <a:xfrm>
            <a:off x="6216997" y="1331847"/>
            <a:ext cx="5325226" cy="4749663"/>
          </a:xfrm>
          <a:prstGeom prst="rect">
            <a:avLst/>
          </a:prstGeom>
          <a:noFill/>
          <a:ln w="127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23" tIns="45661" rIns="91323" bIns="45661" numCol="1" spcCol="0" rtlCol="0" fromWordArt="0" anchor="ctr" anchorCtr="0" forceAA="0" compatLnSpc="1">
            <a:prstTxWarp prst="textNoShape">
              <a:avLst/>
            </a:prstTxWarp>
            <a:noAutofit/>
          </a:bodyPr>
          <a:lstStyle/>
          <a:p>
            <a:pPr>
              <a:buClr>
                <a:prstClr val="black"/>
              </a:buClr>
              <a:defRPr/>
            </a:pPr>
            <a:endParaRPr lang="en-GB" sz="1000">
              <a:solidFill>
                <a:prstClr val="black"/>
              </a:solidFill>
            </a:endParaRPr>
          </a:p>
        </p:txBody>
      </p:sp>
      <p:sp>
        <p:nvSpPr>
          <p:cNvPr id="24" name="Rectangle 23">
            <a:extLst>
              <a:ext uri="{FF2B5EF4-FFF2-40B4-BE49-F238E27FC236}">
                <a16:creationId xmlns:a16="http://schemas.microsoft.com/office/drawing/2014/main" id="{C8F9B688-9916-454B-ABE1-9C12BBE3BDB5}"/>
              </a:ext>
            </a:extLst>
          </p:cNvPr>
          <p:cNvSpPr/>
          <p:nvPr userDrawn="1"/>
        </p:nvSpPr>
        <p:spPr>
          <a:xfrm>
            <a:off x="649255" y="1331848"/>
            <a:ext cx="5325226" cy="4749663"/>
          </a:xfrm>
          <a:prstGeom prst="rect">
            <a:avLst/>
          </a:prstGeom>
          <a:noFill/>
          <a:ln w="127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23" tIns="45661" rIns="91323" bIns="45661" numCol="1" spcCol="0" rtlCol="0" fromWordArt="0" anchor="ctr" anchorCtr="0" forceAA="0" compatLnSpc="1">
            <a:prstTxWarp prst="textNoShape">
              <a:avLst/>
            </a:prstTxWarp>
            <a:noAutofit/>
          </a:bodyPr>
          <a:lstStyle/>
          <a:p>
            <a:pPr>
              <a:buClr>
                <a:prstClr val="black"/>
              </a:buClr>
              <a:defRPr/>
            </a:pPr>
            <a:endParaRPr lang="en-GB" sz="1000">
              <a:solidFill>
                <a:prstClr val="black"/>
              </a:solidFill>
            </a:endParaRPr>
          </a:p>
        </p:txBody>
      </p:sp>
      <p:sp>
        <p:nvSpPr>
          <p:cNvPr id="25" name="Text Placeholder 2">
            <a:extLst>
              <a:ext uri="{FF2B5EF4-FFF2-40B4-BE49-F238E27FC236}">
                <a16:creationId xmlns:a16="http://schemas.microsoft.com/office/drawing/2014/main" id="{CACF0983-B305-46AE-B0CA-52D584D60320}"/>
              </a:ext>
            </a:extLst>
          </p:cNvPr>
          <p:cNvSpPr txBox="1">
            <a:spLocks/>
          </p:cNvSpPr>
          <p:nvPr userDrawn="1"/>
        </p:nvSpPr>
        <p:spPr>
          <a:xfrm>
            <a:off x="649252" y="4948990"/>
            <a:ext cx="5326593" cy="1132521"/>
          </a:xfrm>
          <a:prstGeom prst="rect">
            <a:avLst/>
          </a:prstGeom>
          <a:noFill/>
          <a:ln w="25400" cap="flat" cmpd="sng" algn="ctr">
            <a:noFill/>
            <a:prstDash val="solid"/>
          </a:ln>
        </p:spPr>
        <p:style>
          <a:lnRef idx="2">
            <a:schemeClr val="accent1">
              <a:shade val="50000"/>
            </a:schemeClr>
          </a:lnRef>
          <a:fillRef idx="1">
            <a:schemeClr val="accent1"/>
          </a:fillRef>
          <a:effectRef idx="0">
            <a:schemeClr val="accent1"/>
          </a:effectRef>
          <a:fontRef idx="minor">
            <a:schemeClr val="lt1"/>
          </a:fontRef>
        </p:style>
        <p:txBody>
          <a:bodyPr vert="horz" lIns="143819" tIns="143819" rIns="143819" bIns="143819" rtlCol="0" anchor="t">
            <a:noAutofit/>
          </a:bodyPr>
          <a:lstStyle>
            <a:defPPr>
              <a:defRPr lang="fi-FI"/>
            </a:defPPr>
            <a:lvl1pPr marL="215265" lvl="0" indent="-215265" defTabSz="1088390" eaLnBrk="1" fontAlgn="auto" latinLnBrk="0" hangingPunct="1">
              <a:spcBef>
                <a:spcPts val="1200"/>
              </a:spcBef>
              <a:spcAft>
                <a:spcPts val="0"/>
              </a:spcAft>
              <a:buClrTx/>
              <a:buFont typeface="Arial" panose="020B0604020202020204" pitchFamily="34" charset="0"/>
              <a:buChar char="•"/>
              <a:defRPr sz="1400">
                <a:solidFill>
                  <a:schemeClr val="tx1"/>
                </a:solidFill>
              </a:defRPr>
            </a:lvl1pPr>
            <a:lvl2pPr marL="471805" indent="-214630" defTabSz="1088390" eaLnBrk="1" latinLnBrk="0" hangingPunct="1">
              <a:spcBef>
                <a:spcPts val="0"/>
              </a:spcBef>
              <a:buFont typeface="Arial" panose="020B0604020202020204" pitchFamily="34" charset="0"/>
              <a:buChar char="–"/>
              <a:defRPr sz="1200"/>
            </a:lvl2pPr>
            <a:lvl3pPr marL="728980" indent="-214630" defTabSz="1088390" eaLnBrk="1" latinLnBrk="0" hangingPunct="1">
              <a:spcBef>
                <a:spcPts val="0"/>
              </a:spcBef>
              <a:buFont typeface="Arial" panose="020B0604020202020204" pitchFamily="34" charset="0"/>
              <a:buChar char="−"/>
              <a:defRPr sz="1200"/>
            </a:lvl3pPr>
            <a:lvl4pPr marL="986155" indent="-214630" defTabSz="1088390" eaLnBrk="1" latinLnBrk="0" hangingPunct="1">
              <a:spcBef>
                <a:spcPts val="0"/>
              </a:spcBef>
              <a:buFont typeface="Arial" panose="020B0604020202020204" pitchFamily="34" charset="0"/>
              <a:buChar char="−"/>
              <a:defRPr sz="1200"/>
            </a:lvl4pPr>
            <a:lvl5pPr marL="1243330" indent="-214630" defTabSz="1088390" eaLnBrk="1" latinLnBrk="0" hangingPunct="1">
              <a:spcBef>
                <a:spcPts val="0"/>
              </a:spcBef>
              <a:buFont typeface="Arial" panose="020B0604020202020204" pitchFamily="34" charset="0"/>
              <a:buChar char="−"/>
              <a:defRPr sz="1200"/>
            </a:lvl5pPr>
            <a:lvl6pPr marL="2994025" indent="-272415" defTabSz="1088390">
              <a:spcBef>
                <a:spcPct val="20000"/>
              </a:spcBef>
              <a:buFont typeface="Arial" panose="020B0604020202020204" pitchFamily="34" charset="0"/>
              <a:buChar char="•"/>
              <a:defRPr sz="2400"/>
            </a:lvl6pPr>
            <a:lvl7pPr marL="3538220" indent="-272415" defTabSz="1088390">
              <a:spcBef>
                <a:spcPct val="20000"/>
              </a:spcBef>
              <a:buFont typeface="Arial" panose="020B0604020202020204" pitchFamily="34" charset="0"/>
              <a:buChar char="•"/>
              <a:defRPr sz="2400"/>
            </a:lvl7pPr>
            <a:lvl8pPr marL="4083050" indent="-272415" defTabSz="1088390">
              <a:spcBef>
                <a:spcPct val="20000"/>
              </a:spcBef>
              <a:buFont typeface="Arial" panose="020B0604020202020204" pitchFamily="34" charset="0"/>
              <a:buChar char="•"/>
              <a:defRPr sz="2400"/>
            </a:lvl8pPr>
            <a:lvl9pPr marL="4627245" indent="-272415" defTabSz="1088390">
              <a:spcBef>
                <a:spcPct val="20000"/>
              </a:spcBef>
              <a:buFont typeface="Arial" panose="020B0604020202020204" pitchFamily="34" charset="0"/>
              <a:buChar char="•"/>
              <a:defRPr sz="2400"/>
            </a:lvl9pPr>
          </a:lstStyle>
          <a:p>
            <a:pPr>
              <a:spcBef>
                <a:spcPts val="600"/>
              </a:spcBef>
            </a:pPr>
            <a:r>
              <a:rPr lang="en-GB" sz="1050" b="0"/>
              <a:t>Bullet #1</a:t>
            </a:r>
          </a:p>
          <a:p>
            <a:pPr>
              <a:spcBef>
                <a:spcPts val="600"/>
              </a:spcBef>
            </a:pPr>
            <a:r>
              <a:rPr lang="en-GB" sz="1050" b="0"/>
              <a:t>Bullet #2</a:t>
            </a:r>
          </a:p>
          <a:p>
            <a:pPr>
              <a:spcBef>
                <a:spcPts val="600"/>
              </a:spcBef>
            </a:pPr>
            <a:r>
              <a:rPr lang="en-GB" sz="1050" b="0"/>
              <a:t>Bullet #3</a:t>
            </a:r>
          </a:p>
        </p:txBody>
      </p:sp>
      <p:sp>
        <p:nvSpPr>
          <p:cNvPr id="26" name="Text Placeholder 2">
            <a:extLst>
              <a:ext uri="{FF2B5EF4-FFF2-40B4-BE49-F238E27FC236}">
                <a16:creationId xmlns:a16="http://schemas.microsoft.com/office/drawing/2014/main" id="{B218376F-CF94-4D95-9856-B34F64BD8032}"/>
              </a:ext>
            </a:extLst>
          </p:cNvPr>
          <p:cNvSpPr txBox="1">
            <a:spLocks/>
          </p:cNvSpPr>
          <p:nvPr userDrawn="1"/>
        </p:nvSpPr>
        <p:spPr>
          <a:xfrm>
            <a:off x="6216995" y="4948989"/>
            <a:ext cx="5326593" cy="1132521"/>
          </a:xfrm>
          <a:prstGeom prst="rect">
            <a:avLst/>
          </a:prstGeom>
          <a:noFill/>
          <a:ln w="25400" cap="flat" cmpd="sng" algn="ctr">
            <a:noFill/>
            <a:prstDash val="solid"/>
          </a:ln>
        </p:spPr>
        <p:style>
          <a:lnRef idx="2">
            <a:schemeClr val="accent1">
              <a:shade val="50000"/>
            </a:schemeClr>
          </a:lnRef>
          <a:fillRef idx="1">
            <a:schemeClr val="accent1"/>
          </a:fillRef>
          <a:effectRef idx="0">
            <a:schemeClr val="accent1"/>
          </a:effectRef>
          <a:fontRef idx="minor">
            <a:schemeClr val="lt1"/>
          </a:fontRef>
        </p:style>
        <p:txBody>
          <a:bodyPr vert="horz" lIns="143819" tIns="143819" rIns="143819" bIns="143819" rtlCol="0" anchor="t">
            <a:noAutofit/>
          </a:bodyPr>
          <a:lstStyle>
            <a:defPPr>
              <a:defRPr lang="fi-FI"/>
            </a:defPPr>
            <a:lvl1pPr marL="215265" lvl="0" indent="-215265" defTabSz="1088390" eaLnBrk="1" fontAlgn="auto" latinLnBrk="0" hangingPunct="1">
              <a:spcBef>
                <a:spcPts val="1200"/>
              </a:spcBef>
              <a:spcAft>
                <a:spcPts val="0"/>
              </a:spcAft>
              <a:buClrTx/>
              <a:buFont typeface="Arial" panose="020B0604020202020204" pitchFamily="34" charset="0"/>
              <a:buChar char="•"/>
              <a:defRPr sz="1400">
                <a:solidFill>
                  <a:schemeClr val="tx1"/>
                </a:solidFill>
              </a:defRPr>
            </a:lvl1pPr>
            <a:lvl2pPr marL="471805" indent="-214630" defTabSz="1088390" eaLnBrk="1" latinLnBrk="0" hangingPunct="1">
              <a:spcBef>
                <a:spcPts val="0"/>
              </a:spcBef>
              <a:buFont typeface="Arial" panose="020B0604020202020204" pitchFamily="34" charset="0"/>
              <a:buChar char="–"/>
              <a:defRPr sz="1200"/>
            </a:lvl2pPr>
            <a:lvl3pPr marL="728980" indent="-214630" defTabSz="1088390" eaLnBrk="1" latinLnBrk="0" hangingPunct="1">
              <a:spcBef>
                <a:spcPts val="0"/>
              </a:spcBef>
              <a:buFont typeface="Arial" panose="020B0604020202020204" pitchFamily="34" charset="0"/>
              <a:buChar char="−"/>
              <a:defRPr sz="1200"/>
            </a:lvl3pPr>
            <a:lvl4pPr marL="986155" indent="-214630" defTabSz="1088390" eaLnBrk="1" latinLnBrk="0" hangingPunct="1">
              <a:spcBef>
                <a:spcPts val="0"/>
              </a:spcBef>
              <a:buFont typeface="Arial" panose="020B0604020202020204" pitchFamily="34" charset="0"/>
              <a:buChar char="−"/>
              <a:defRPr sz="1200"/>
            </a:lvl4pPr>
            <a:lvl5pPr marL="1243330" indent="-214630" defTabSz="1088390" eaLnBrk="1" latinLnBrk="0" hangingPunct="1">
              <a:spcBef>
                <a:spcPts val="0"/>
              </a:spcBef>
              <a:buFont typeface="Arial" panose="020B0604020202020204" pitchFamily="34" charset="0"/>
              <a:buChar char="−"/>
              <a:defRPr sz="1200"/>
            </a:lvl5pPr>
            <a:lvl6pPr marL="2994025" indent="-272415" defTabSz="1088390">
              <a:spcBef>
                <a:spcPct val="20000"/>
              </a:spcBef>
              <a:buFont typeface="Arial" panose="020B0604020202020204" pitchFamily="34" charset="0"/>
              <a:buChar char="•"/>
              <a:defRPr sz="2400"/>
            </a:lvl6pPr>
            <a:lvl7pPr marL="3538220" indent="-272415" defTabSz="1088390">
              <a:spcBef>
                <a:spcPct val="20000"/>
              </a:spcBef>
              <a:buFont typeface="Arial" panose="020B0604020202020204" pitchFamily="34" charset="0"/>
              <a:buChar char="•"/>
              <a:defRPr sz="2400"/>
            </a:lvl7pPr>
            <a:lvl8pPr marL="4083050" indent="-272415" defTabSz="1088390">
              <a:spcBef>
                <a:spcPct val="20000"/>
              </a:spcBef>
              <a:buFont typeface="Arial" panose="020B0604020202020204" pitchFamily="34" charset="0"/>
              <a:buChar char="•"/>
              <a:defRPr sz="2400"/>
            </a:lvl8pPr>
            <a:lvl9pPr marL="4627245" indent="-272415" defTabSz="1088390">
              <a:spcBef>
                <a:spcPct val="20000"/>
              </a:spcBef>
              <a:buFont typeface="Arial" panose="020B0604020202020204" pitchFamily="34" charset="0"/>
              <a:buChar char="•"/>
              <a:defRPr sz="2400"/>
            </a:lvl9pPr>
          </a:lstStyle>
          <a:p>
            <a:pPr>
              <a:spcBef>
                <a:spcPts val="600"/>
              </a:spcBef>
            </a:pPr>
            <a:r>
              <a:rPr lang="en-GB" sz="1050" b="0"/>
              <a:t>Bullet #1</a:t>
            </a:r>
          </a:p>
          <a:p>
            <a:pPr>
              <a:spcBef>
                <a:spcPts val="600"/>
              </a:spcBef>
            </a:pPr>
            <a:r>
              <a:rPr lang="en-GB" sz="1050" b="0"/>
              <a:t>Bullet #2</a:t>
            </a:r>
          </a:p>
          <a:p>
            <a:pPr>
              <a:spcBef>
                <a:spcPts val="600"/>
              </a:spcBef>
            </a:pPr>
            <a:r>
              <a:rPr lang="en-GB" sz="1050" b="0"/>
              <a:t>Bullet #3</a:t>
            </a:r>
          </a:p>
          <a:p>
            <a:pPr marL="0" indent="0">
              <a:spcBef>
                <a:spcPts val="600"/>
              </a:spcBef>
              <a:buNone/>
            </a:pPr>
            <a:endParaRPr lang="en-GB" sz="1050" b="0"/>
          </a:p>
        </p:txBody>
      </p:sp>
      <p:sp>
        <p:nvSpPr>
          <p:cNvPr id="29" name="Title 1">
            <a:extLst>
              <a:ext uri="{FF2B5EF4-FFF2-40B4-BE49-F238E27FC236}">
                <a16:creationId xmlns:a16="http://schemas.microsoft.com/office/drawing/2014/main" id="{4727243E-E224-4858-A0D6-23417A605152}"/>
              </a:ext>
            </a:extLst>
          </p:cNvPr>
          <p:cNvSpPr>
            <a:spLocks noGrp="1"/>
          </p:cNvSpPr>
          <p:nvPr>
            <p:ph type="title"/>
          </p:nvPr>
        </p:nvSpPr>
        <p:spPr>
          <a:xfrm>
            <a:off x="647834" y="360000"/>
            <a:ext cx="7198125" cy="720000"/>
          </a:xfrm>
        </p:spPr>
        <p:txBody>
          <a:bodyPr/>
          <a:lstStyle/>
          <a:p>
            <a:r>
              <a:rPr lang="en-GB"/>
              <a:t>Click to edit Master title style</a:t>
            </a:r>
          </a:p>
        </p:txBody>
      </p:sp>
      <p:sp>
        <p:nvSpPr>
          <p:cNvPr id="30" name="Text Box 6">
            <a:extLst>
              <a:ext uri="{FF2B5EF4-FFF2-40B4-BE49-F238E27FC236}">
                <a16:creationId xmlns:a16="http://schemas.microsoft.com/office/drawing/2014/main" id="{CD94A51F-E53C-41F5-863F-70A821156086}"/>
              </a:ext>
            </a:extLst>
          </p:cNvPr>
          <p:cNvSpPr txBox="1">
            <a:spLocks noChangeArrowheads="1"/>
          </p:cNvSpPr>
          <p:nvPr userDrawn="1"/>
        </p:nvSpPr>
        <p:spPr bwMode="auto">
          <a:xfrm>
            <a:off x="2820419" y="5876086"/>
            <a:ext cx="3165801" cy="2021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108744" tIns="54371" rIns="108744" bIns="54371">
            <a:spAutoFit/>
          </a:bodyPr>
          <a:lstStyle>
            <a:lvl1pPr eaLnBrk="0" hangingPunct="0">
              <a:defRPr sz="2000">
                <a:solidFill>
                  <a:schemeClr val="tx1"/>
                </a:solidFill>
                <a:latin typeface="Arial" charset="0"/>
                <a:cs typeface="Arial" charset="0"/>
              </a:defRPr>
            </a:lvl1pPr>
            <a:lvl2pPr marL="742950" indent="-285750" eaLnBrk="0" hangingPunct="0">
              <a:defRPr sz="2000">
                <a:solidFill>
                  <a:schemeClr val="tx1"/>
                </a:solidFill>
                <a:latin typeface="Arial" charset="0"/>
                <a:cs typeface="Arial" charset="0"/>
              </a:defRPr>
            </a:lvl2pPr>
            <a:lvl3pPr marL="1143000" indent="-228600" eaLnBrk="0" hangingPunct="0">
              <a:defRPr sz="2000">
                <a:solidFill>
                  <a:schemeClr val="tx1"/>
                </a:solidFill>
                <a:latin typeface="Arial" charset="0"/>
                <a:cs typeface="Arial" charset="0"/>
              </a:defRPr>
            </a:lvl3pPr>
            <a:lvl4pPr marL="1600200" indent="-228600" eaLnBrk="0" hangingPunct="0">
              <a:defRPr sz="2000">
                <a:solidFill>
                  <a:schemeClr val="tx1"/>
                </a:solidFill>
                <a:latin typeface="Arial" charset="0"/>
                <a:cs typeface="Arial" charset="0"/>
              </a:defRPr>
            </a:lvl4pPr>
            <a:lvl5pPr marL="2057400" indent="-228600" eaLnBrk="0" hangingPunct="0">
              <a:defRPr sz="2000">
                <a:solidFill>
                  <a:schemeClr val="tx1"/>
                </a:solidFill>
                <a:latin typeface="Arial" charset="0"/>
                <a:cs typeface="Arial" charset="0"/>
              </a:defRPr>
            </a:lvl5pPr>
            <a:lvl6pPr marL="2514600" indent="-228600" eaLnBrk="0" fontAlgn="base" hangingPunct="0">
              <a:spcBef>
                <a:spcPct val="0"/>
              </a:spcBef>
              <a:spcAft>
                <a:spcPct val="0"/>
              </a:spcAft>
              <a:defRPr sz="2000">
                <a:solidFill>
                  <a:schemeClr val="tx1"/>
                </a:solidFill>
                <a:latin typeface="Arial" charset="0"/>
                <a:cs typeface="Arial" charset="0"/>
              </a:defRPr>
            </a:lvl6pPr>
            <a:lvl7pPr marL="2971800" indent="-228600" eaLnBrk="0" fontAlgn="base" hangingPunct="0">
              <a:spcBef>
                <a:spcPct val="0"/>
              </a:spcBef>
              <a:spcAft>
                <a:spcPct val="0"/>
              </a:spcAft>
              <a:defRPr sz="2000">
                <a:solidFill>
                  <a:schemeClr val="tx1"/>
                </a:solidFill>
                <a:latin typeface="Arial" charset="0"/>
                <a:cs typeface="Arial" charset="0"/>
              </a:defRPr>
            </a:lvl7pPr>
            <a:lvl8pPr marL="3429000" indent="-228600" eaLnBrk="0" fontAlgn="base" hangingPunct="0">
              <a:spcBef>
                <a:spcPct val="0"/>
              </a:spcBef>
              <a:spcAft>
                <a:spcPct val="0"/>
              </a:spcAft>
              <a:defRPr sz="2000">
                <a:solidFill>
                  <a:schemeClr val="tx1"/>
                </a:solidFill>
                <a:latin typeface="Arial" charset="0"/>
                <a:cs typeface="Arial" charset="0"/>
              </a:defRPr>
            </a:lvl8pPr>
            <a:lvl9pPr marL="3886200" indent="-228600" eaLnBrk="0" fontAlgn="base" hangingPunct="0">
              <a:spcBef>
                <a:spcPct val="0"/>
              </a:spcBef>
              <a:spcAft>
                <a:spcPct val="0"/>
              </a:spcAft>
              <a:defRPr sz="2000">
                <a:solidFill>
                  <a:schemeClr val="tx1"/>
                </a:solidFill>
                <a:latin typeface="Arial" charset="0"/>
                <a:cs typeface="Arial" charset="0"/>
              </a:defRPr>
            </a:lvl9pPr>
          </a:lstStyle>
          <a:p>
            <a:pPr algn="r" defTabSz="913212" eaLnBrk="1" hangingPunct="1">
              <a:spcBef>
                <a:spcPct val="50000"/>
              </a:spcBef>
              <a:buClrTx/>
            </a:pPr>
            <a:r>
              <a:rPr lang="en-GB" sz="600" b="0" i="1" err="1">
                <a:solidFill>
                  <a:prstClr val="black"/>
                </a:solidFill>
              </a:rPr>
              <a:t>Kilde</a:t>
            </a:r>
            <a:r>
              <a:rPr lang="en-GB" sz="600" b="0" i="1">
                <a:solidFill>
                  <a:prstClr val="black"/>
                </a:solidFill>
              </a:rPr>
              <a:t>: Thomson Reuters / Nordea</a:t>
            </a:r>
          </a:p>
        </p:txBody>
      </p:sp>
      <p:sp>
        <p:nvSpPr>
          <p:cNvPr id="31" name="Text Box 6">
            <a:extLst>
              <a:ext uri="{FF2B5EF4-FFF2-40B4-BE49-F238E27FC236}">
                <a16:creationId xmlns:a16="http://schemas.microsoft.com/office/drawing/2014/main" id="{B6D05078-81E9-4887-80BB-B0AD03FAAC73}"/>
              </a:ext>
            </a:extLst>
          </p:cNvPr>
          <p:cNvSpPr txBox="1">
            <a:spLocks noChangeArrowheads="1"/>
          </p:cNvSpPr>
          <p:nvPr userDrawn="1"/>
        </p:nvSpPr>
        <p:spPr bwMode="auto">
          <a:xfrm>
            <a:off x="8372065" y="5876086"/>
            <a:ext cx="3165801" cy="2021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108744" tIns="54371" rIns="108744" bIns="54371">
            <a:spAutoFit/>
          </a:bodyPr>
          <a:lstStyle>
            <a:lvl1pPr eaLnBrk="0" hangingPunct="0">
              <a:defRPr sz="2000">
                <a:solidFill>
                  <a:schemeClr val="tx1"/>
                </a:solidFill>
                <a:latin typeface="Arial" charset="0"/>
                <a:cs typeface="Arial" charset="0"/>
              </a:defRPr>
            </a:lvl1pPr>
            <a:lvl2pPr marL="742950" indent="-285750" eaLnBrk="0" hangingPunct="0">
              <a:defRPr sz="2000">
                <a:solidFill>
                  <a:schemeClr val="tx1"/>
                </a:solidFill>
                <a:latin typeface="Arial" charset="0"/>
                <a:cs typeface="Arial" charset="0"/>
              </a:defRPr>
            </a:lvl2pPr>
            <a:lvl3pPr marL="1143000" indent="-228600" eaLnBrk="0" hangingPunct="0">
              <a:defRPr sz="2000">
                <a:solidFill>
                  <a:schemeClr val="tx1"/>
                </a:solidFill>
                <a:latin typeface="Arial" charset="0"/>
                <a:cs typeface="Arial" charset="0"/>
              </a:defRPr>
            </a:lvl3pPr>
            <a:lvl4pPr marL="1600200" indent="-228600" eaLnBrk="0" hangingPunct="0">
              <a:defRPr sz="2000">
                <a:solidFill>
                  <a:schemeClr val="tx1"/>
                </a:solidFill>
                <a:latin typeface="Arial" charset="0"/>
                <a:cs typeface="Arial" charset="0"/>
              </a:defRPr>
            </a:lvl4pPr>
            <a:lvl5pPr marL="2057400" indent="-228600" eaLnBrk="0" hangingPunct="0">
              <a:defRPr sz="2000">
                <a:solidFill>
                  <a:schemeClr val="tx1"/>
                </a:solidFill>
                <a:latin typeface="Arial" charset="0"/>
                <a:cs typeface="Arial" charset="0"/>
              </a:defRPr>
            </a:lvl5pPr>
            <a:lvl6pPr marL="2514600" indent="-228600" eaLnBrk="0" fontAlgn="base" hangingPunct="0">
              <a:spcBef>
                <a:spcPct val="0"/>
              </a:spcBef>
              <a:spcAft>
                <a:spcPct val="0"/>
              </a:spcAft>
              <a:defRPr sz="2000">
                <a:solidFill>
                  <a:schemeClr val="tx1"/>
                </a:solidFill>
                <a:latin typeface="Arial" charset="0"/>
                <a:cs typeface="Arial" charset="0"/>
              </a:defRPr>
            </a:lvl6pPr>
            <a:lvl7pPr marL="2971800" indent="-228600" eaLnBrk="0" fontAlgn="base" hangingPunct="0">
              <a:spcBef>
                <a:spcPct val="0"/>
              </a:spcBef>
              <a:spcAft>
                <a:spcPct val="0"/>
              </a:spcAft>
              <a:defRPr sz="2000">
                <a:solidFill>
                  <a:schemeClr val="tx1"/>
                </a:solidFill>
                <a:latin typeface="Arial" charset="0"/>
                <a:cs typeface="Arial" charset="0"/>
              </a:defRPr>
            </a:lvl7pPr>
            <a:lvl8pPr marL="3429000" indent="-228600" eaLnBrk="0" fontAlgn="base" hangingPunct="0">
              <a:spcBef>
                <a:spcPct val="0"/>
              </a:spcBef>
              <a:spcAft>
                <a:spcPct val="0"/>
              </a:spcAft>
              <a:defRPr sz="2000">
                <a:solidFill>
                  <a:schemeClr val="tx1"/>
                </a:solidFill>
                <a:latin typeface="Arial" charset="0"/>
                <a:cs typeface="Arial" charset="0"/>
              </a:defRPr>
            </a:lvl8pPr>
            <a:lvl9pPr marL="3886200" indent="-228600" eaLnBrk="0" fontAlgn="base" hangingPunct="0">
              <a:spcBef>
                <a:spcPct val="0"/>
              </a:spcBef>
              <a:spcAft>
                <a:spcPct val="0"/>
              </a:spcAft>
              <a:defRPr sz="2000">
                <a:solidFill>
                  <a:schemeClr val="tx1"/>
                </a:solidFill>
                <a:latin typeface="Arial" charset="0"/>
                <a:cs typeface="Arial" charset="0"/>
              </a:defRPr>
            </a:lvl9pPr>
          </a:lstStyle>
          <a:p>
            <a:pPr algn="r" defTabSz="913212" eaLnBrk="1" hangingPunct="1">
              <a:spcBef>
                <a:spcPct val="50000"/>
              </a:spcBef>
              <a:buClrTx/>
            </a:pPr>
            <a:r>
              <a:rPr lang="en-GB" sz="600" b="0" i="1" err="1">
                <a:solidFill>
                  <a:prstClr val="black"/>
                </a:solidFill>
              </a:rPr>
              <a:t>Kilde</a:t>
            </a:r>
            <a:r>
              <a:rPr lang="en-GB" sz="600" b="0" i="1">
                <a:solidFill>
                  <a:prstClr val="black"/>
                </a:solidFill>
              </a:rPr>
              <a:t>: Thomson Reuters / Nordea</a:t>
            </a:r>
          </a:p>
        </p:txBody>
      </p:sp>
    </p:spTree>
    <p:extLst>
      <p:ext uri="{BB962C8B-B14F-4D97-AF65-F5344CB8AC3E}">
        <p14:creationId xmlns:p14="http://schemas.microsoft.com/office/powerpoint/2010/main" val="2754307639"/>
      </p:ext>
    </p:extLst>
  </p:cSld>
  <p:clrMapOvr>
    <a:masterClrMapping/>
  </p:clrMapOvr>
  <p:hf hdr="0" ftr="0" dt="0"/>
</p:sldLayout>
</file>

<file path=ppt/slideLayouts/slideLayout47.xml><?xml version="1.0" encoding="utf-8"?>
<p:sldLayout xmlns:a="http://schemas.openxmlformats.org/drawingml/2006/main" xmlns:r="http://schemas.openxmlformats.org/officeDocument/2006/relationships" xmlns:p="http://schemas.openxmlformats.org/presentationml/2006/main" showMasterSp="0" preserve="1" userDrawn="1">
  <p:cSld name="Quote Blue">
    <p:bg>
      <p:bgPr>
        <a:solidFill>
          <a:schemeClr val="accent1"/>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640850" y="1090548"/>
            <a:ext cx="6862299" cy="2267475"/>
          </a:xfrm>
        </p:spPr>
        <p:txBody>
          <a:bodyPr>
            <a:noAutofit/>
          </a:bodyPr>
          <a:lstStyle>
            <a:lvl1pPr algn="ctr">
              <a:defRPr sz="2898">
                <a:solidFill>
                  <a:srgbClr val="FBD9CA"/>
                </a:solidFill>
              </a:defRPr>
            </a:lvl1pPr>
          </a:lstStyle>
          <a:p>
            <a:r>
              <a:rPr lang="en-US" dirty="0"/>
              <a:t>Click and type quote</a:t>
            </a:r>
          </a:p>
        </p:txBody>
      </p:sp>
      <p:sp>
        <p:nvSpPr>
          <p:cNvPr id="5" name="Slide Number Placeholder 4"/>
          <p:cNvSpPr>
            <a:spLocks noGrp="1"/>
          </p:cNvSpPr>
          <p:nvPr>
            <p:ph type="sldNum" sz="quarter" idx="12"/>
          </p:nvPr>
        </p:nvSpPr>
        <p:spPr/>
        <p:txBody>
          <a:bodyPr/>
          <a:lstStyle>
            <a:lvl1pPr>
              <a:defRPr>
                <a:solidFill>
                  <a:schemeClr val="bg1"/>
                </a:solidFill>
              </a:defRPr>
            </a:lvl1pPr>
          </a:lstStyle>
          <a:p>
            <a:pPr>
              <a:buClr>
                <a:prstClr val="black"/>
              </a:buClr>
            </a:pPr>
            <a:fld id="{D14BCCD3-0010-4FBA-B965-2126ADC31932}" type="slidenum">
              <a:rPr lang="en-US" smtClean="0">
                <a:solidFill>
                  <a:prstClr val="white"/>
                </a:solidFill>
              </a:rPr>
              <a:pPr>
                <a:buClr>
                  <a:prstClr val="black"/>
                </a:buClr>
              </a:pPr>
              <a:t>‹#›</a:t>
            </a:fld>
            <a:endParaRPr lang="en-US" dirty="0">
              <a:solidFill>
                <a:prstClr val="white"/>
              </a:solidFill>
            </a:endParaRPr>
          </a:p>
        </p:txBody>
      </p:sp>
      <p:sp>
        <p:nvSpPr>
          <p:cNvPr id="6" name="Text Placeholder 9"/>
          <p:cNvSpPr>
            <a:spLocks noGrp="1"/>
          </p:cNvSpPr>
          <p:nvPr>
            <p:ph type="body" sz="quarter" idx="13" hasCustomPrompt="1"/>
          </p:nvPr>
        </p:nvSpPr>
        <p:spPr>
          <a:xfrm>
            <a:off x="2640515" y="3572694"/>
            <a:ext cx="6862299" cy="539875"/>
          </a:xfrm>
        </p:spPr>
        <p:txBody>
          <a:bodyPr>
            <a:noAutofit/>
          </a:bodyPr>
          <a:lstStyle>
            <a:lvl1pPr marL="0" indent="0" algn="ctr">
              <a:buFontTx/>
              <a:buNone/>
              <a:defRPr b="1">
                <a:solidFill>
                  <a:schemeClr val="bg1"/>
                </a:solidFill>
              </a:defRPr>
            </a:lvl1pPr>
            <a:lvl2pPr marL="257046" indent="0">
              <a:buFontTx/>
              <a:buNone/>
              <a:defRPr b="1">
                <a:solidFill>
                  <a:schemeClr val="accent4"/>
                </a:solidFill>
              </a:defRPr>
            </a:lvl2pPr>
            <a:lvl3pPr marL="514091" indent="0">
              <a:buFontTx/>
              <a:buNone/>
              <a:defRPr b="1">
                <a:solidFill>
                  <a:schemeClr val="accent4"/>
                </a:solidFill>
              </a:defRPr>
            </a:lvl3pPr>
            <a:lvl4pPr marL="771137" indent="0">
              <a:buFontTx/>
              <a:buNone/>
              <a:defRPr b="1">
                <a:solidFill>
                  <a:schemeClr val="accent4"/>
                </a:solidFill>
              </a:defRPr>
            </a:lvl4pPr>
            <a:lvl5pPr marL="1028181" indent="0">
              <a:buFontTx/>
              <a:buNone/>
              <a:defRPr b="1">
                <a:solidFill>
                  <a:schemeClr val="accent4"/>
                </a:solidFill>
              </a:defRPr>
            </a:lvl5pPr>
          </a:lstStyle>
          <a:p>
            <a:pPr lvl="0"/>
            <a:r>
              <a:rPr lang="en-US" dirty="0"/>
              <a:t>Name</a:t>
            </a:r>
          </a:p>
        </p:txBody>
      </p:sp>
      <p:cxnSp>
        <p:nvCxnSpPr>
          <p:cNvPr id="8" name="Straight Connector 7"/>
          <p:cNvCxnSpPr/>
          <p:nvPr userDrawn="1"/>
        </p:nvCxnSpPr>
        <p:spPr>
          <a:xfrm>
            <a:off x="647831" y="6316537"/>
            <a:ext cx="10890764" cy="0"/>
          </a:xfrm>
          <a:prstGeom prst="line">
            <a:avLst/>
          </a:prstGeom>
          <a:ln w="9525">
            <a:solidFill>
              <a:schemeClr val="bg1"/>
            </a:solidFill>
          </a:ln>
        </p:spPr>
        <p:style>
          <a:lnRef idx="1">
            <a:schemeClr val="accent1"/>
          </a:lnRef>
          <a:fillRef idx="0">
            <a:schemeClr val="accent1"/>
          </a:fillRef>
          <a:effectRef idx="0">
            <a:schemeClr val="accent1"/>
          </a:effectRef>
          <a:fontRef idx="minor">
            <a:schemeClr val="tx1"/>
          </a:fontRef>
        </p:style>
      </p:cxnSp>
      <p:grpSp>
        <p:nvGrpSpPr>
          <p:cNvPr id="23" name="Logotype, static"/>
          <p:cNvGrpSpPr/>
          <p:nvPr userDrawn="1"/>
        </p:nvGrpSpPr>
        <p:grpSpPr>
          <a:xfrm>
            <a:off x="10686683" y="6387823"/>
            <a:ext cx="863463" cy="180060"/>
            <a:chOff x="9501453" y="6148765"/>
            <a:chExt cx="2047875" cy="427037"/>
          </a:xfrm>
          <a:solidFill>
            <a:schemeClr val="bg1"/>
          </a:solidFill>
        </p:grpSpPr>
        <p:sp>
          <p:nvSpPr>
            <p:cNvPr id="24" name="Freeform 5"/>
            <p:cNvSpPr>
              <a:spLocks noEditPoints="1"/>
            </p:cNvSpPr>
            <p:nvPr userDrawn="1"/>
          </p:nvSpPr>
          <p:spPr bwMode="auto">
            <a:xfrm>
              <a:off x="11206428" y="6231315"/>
              <a:ext cx="342900" cy="344487"/>
            </a:xfrm>
            <a:custGeom>
              <a:avLst/>
              <a:gdLst>
                <a:gd name="T0" fmla="*/ 43 w 91"/>
                <a:gd name="T1" fmla="*/ 2 h 91"/>
                <a:gd name="T2" fmla="*/ 2 w 91"/>
                <a:gd name="T3" fmla="*/ 44 h 91"/>
                <a:gd name="T4" fmla="*/ 46 w 91"/>
                <a:gd name="T5" fmla="*/ 91 h 91"/>
                <a:gd name="T6" fmla="*/ 74 w 91"/>
                <a:gd name="T7" fmla="*/ 77 h 91"/>
                <a:gd name="T8" fmla="*/ 74 w 91"/>
                <a:gd name="T9" fmla="*/ 90 h 91"/>
                <a:gd name="T10" fmla="*/ 91 w 91"/>
                <a:gd name="T11" fmla="*/ 90 h 91"/>
                <a:gd name="T12" fmla="*/ 91 w 91"/>
                <a:gd name="T13" fmla="*/ 47 h 91"/>
                <a:gd name="T14" fmla="*/ 43 w 91"/>
                <a:gd name="T15" fmla="*/ 2 h 91"/>
                <a:gd name="T16" fmla="*/ 72 w 91"/>
                <a:gd name="T17" fmla="*/ 48 h 91"/>
                <a:gd name="T18" fmla="*/ 43 w 91"/>
                <a:gd name="T19" fmla="*/ 72 h 91"/>
                <a:gd name="T20" fmla="*/ 21 w 91"/>
                <a:gd name="T21" fmla="*/ 50 h 91"/>
                <a:gd name="T22" fmla="*/ 46 w 91"/>
                <a:gd name="T23" fmla="*/ 21 h 91"/>
                <a:gd name="T24" fmla="*/ 72 w 91"/>
                <a:gd name="T25" fmla="*/ 45 h 91"/>
                <a:gd name="T26" fmla="*/ 72 w 91"/>
                <a:gd name="T27" fmla="*/ 48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1" h="91">
                  <a:moveTo>
                    <a:pt x="43" y="2"/>
                  </a:moveTo>
                  <a:cubicBezTo>
                    <a:pt x="21" y="4"/>
                    <a:pt x="3" y="22"/>
                    <a:pt x="2" y="44"/>
                  </a:cubicBezTo>
                  <a:cubicBezTo>
                    <a:pt x="0" y="70"/>
                    <a:pt x="21" y="91"/>
                    <a:pt x="46" y="91"/>
                  </a:cubicBezTo>
                  <a:cubicBezTo>
                    <a:pt x="56" y="91"/>
                    <a:pt x="68" y="87"/>
                    <a:pt x="74" y="77"/>
                  </a:cubicBezTo>
                  <a:cubicBezTo>
                    <a:pt x="74" y="90"/>
                    <a:pt x="74" y="90"/>
                    <a:pt x="74" y="90"/>
                  </a:cubicBezTo>
                  <a:cubicBezTo>
                    <a:pt x="91" y="90"/>
                    <a:pt x="91" y="90"/>
                    <a:pt x="91" y="90"/>
                  </a:cubicBezTo>
                  <a:cubicBezTo>
                    <a:pt x="91" y="47"/>
                    <a:pt x="91" y="47"/>
                    <a:pt x="91" y="47"/>
                  </a:cubicBezTo>
                  <a:cubicBezTo>
                    <a:pt x="91" y="20"/>
                    <a:pt x="69" y="0"/>
                    <a:pt x="43" y="2"/>
                  </a:cubicBezTo>
                  <a:close/>
                  <a:moveTo>
                    <a:pt x="72" y="48"/>
                  </a:moveTo>
                  <a:cubicBezTo>
                    <a:pt x="71" y="63"/>
                    <a:pt x="58" y="74"/>
                    <a:pt x="43" y="72"/>
                  </a:cubicBezTo>
                  <a:cubicBezTo>
                    <a:pt x="32" y="71"/>
                    <a:pt x="22" y="61"/>
                    <a:pt x="21" y="50"/>
                  </a:cubicBezTo>
                  <a:cubicBezTo>
                    <a:pt x="19" y="34"/>
                    <a:pt x="31" y="21"/>
                    <a:pt x="46" y="21"/>
                  </a:cubicBezTo>
                  <a:cubicBezTo>
                    <a:pt x="60" y="21"/>
                    <a:pt x="71" y="32"/>
                    <a:pt x="72" y="45"/>
                  </a:cubicBezTo>
                  <a:lnTo>
                    <a:pt x="72" y="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buClr>
                  <a:prstClr val="black"/>
                </a:buClr>
              </a:pPr>
              <a:endParaRPr lang="en-US" sz="2099" dirty="0">
                <a:solidFill>
                  <a:prstClr val="black"/>
                </a:solidFill>
                <a:latin typeface="Arial"/>
              </a:endParaRPr>
            </a:p>
          </p:txBody>
        </p:sp>
        <p:sp>
          <p:nvSpPr>
            <p:cNvPr id="25" name="Freeform 6"/>
            <p:cNvSpPr>
              <a:spLocks noEditPoints="1"/>
            </p:cNvSpPr>
            <p:nvPr userDrawn="1"/>
          </p:nvSpPr>
          <p:spPr bwMode="auto">
            <a:xfrm>
              <a:off x="10849241" y="6236077"/>
              <a:ext cx="334963" cy="339725"/>
            </a:xfrm>
            <a:custGeom>
              <a:avLst/>
              <a:gdLst>
                <a:gd name="T0" fmla="*/ 44 w 89"/>
                <a:gd name="T1" fmla="*/ 1 h 90"/>
                <a:gd name="T2" fmla="*/ 0 w 89"/>
                <a:gd name="T3" fmla="*/ 46 h 90"/>
                <a:gd name="T4" fmla="*/ 45 w 89"/>
                <a:gd name="T5" fmla="*/ 90 h 90"/>
                <a:gd name="T6" fmla="*/ 86 w 89"/>
                <a:gd name="T7" fmla="*/ 63 h 90"/>
                <a:gd name="T8" fmla="*/ 69 w 89"/>
                <a:gd name="T9" fmla="*/ 58 h 90"/>
                <a:gd name="T10" fmla="*/ 50 w 89"/>
                <a:gd name="T11" fmla="*/ 72 h 90"/>
                <a:gd name="T12" fmla="*/ 22 w 89"/>
                <a:gd name="T13" fmla="*/ 59 h 90"/>
                <a:gd name="T14" fmla="*/ 89 w 89"/>
                <a:gd name="T15" fmla="*/ 41 h 90"/>
                <a:gd name="T16" fmla="*/ 44 w 89"/>
                <a:gd name="T17" fmla="*/ 1 h 90"/>
                <a:gd name="T18" fmla="*/ 19 w 89"/>
                <a:gd name="T19" fmla="*/ 44 h 90"/>
                <a:gd name="T20" fmla="*/ 36 w 89"/>
                <a:gd name="T21" fmla="*/ 19 h 90"/>
                <a:gd name="T22" fmla="*/ 67 w 89"/>
                <a:gd name="T23" fmla="*/ 31 h 90"/>
                <a:gd name="T24" fmla="*/ 19 w 89"/>
                <a:gd name="T25" fmla="*/ 44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9" h="90">
                  <a:moveTo>
                    <a:pt x="44" y="1"/>
                  </a:moveTo>
                  <a:cubicBezTo>
                    <a:pt x="20" y="2"/>
                    <a:pt x="0" y="20"/>
                    <a:pt x="0" y="46"/>
                  </a:cubicBezTo>
                  <a:cubicBezTo>
                    <a:pt x="0" y="70"/>
                    <a:pt x="20" y="90"/>
                    <a:pt x="45" y="90"/>
                  </a:cubicBezTo>
                  <a:cubicBezTo>
                    <a:pt x="62" y="90"/>
                    <a:pt x="79" y="80"/>
                    <a:pt x="86" y="63"/>
                  </a:cubicBezTo>
                  <a:cubicBezTo>
                    <a:pt x="69" y="58"/>
                    <a:pt x="69" y="58"/>
                    <a:pt x="69" y="58"/>
                  </a:cubicBezTo>
                  <a:cubicBezTo>
                    <a:pt x="66" y="65"/>
                    <a:pt x="58" y="71"/>
                    <a:pt x="50" y="72"/>
                  </a:cubicBezTo>
                  <a:cubicBezTo>
                    <a:pt x="38" y="75"/>
                    <a:pt x="26" y="67"/>
                    <a:pt x="22" y="59"/>
                  </a:cubicBezTo>
                  <a:cubicBezTo>
                    <a:pt x="89" y="41"/>
                    <a:pt x="89" y="41"/>
                    <a:pt x="89" y="41"/>
                  </a:cubicBezTo>
                  <a:cubicBezTo>
                    <a:pt x="87" y="24"/>
                    <a:pt x="72" y="0"/>
                    <a:pt x="44" y="1"/>
                  </a:cubicBezTo>
                  <a:close/>
                  <a:moveTo>
                    <a:pt x="19" y="44"/>
                  </a:moveTo>
                  <a:cubicBezTo>
                    <a:pt x="19" y="34"/>
                    <a:pt x="24" y="24"/>
                    <a:pt x="36" y="19"/>
                  </a:cubicBezTo>
                  <a:cubicBezTo>
                    <a:pt x="50" y="14"/>
                    <a:pt x="62" y="21"/>
                    <a:pt x="67" y="31"/>
                  </a:cubicBezTo>
                  <a:lnTo>
                    <a:pt x="19" y="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buClr>
                  <a:prstClr val="black"/>
                </a:buClr>
              </a:pPr>
              <a:endParaRPr lang="en-US" sz="2099" dirty="0">
                <a:solidFill>
                  <a:prstClr val="black"/>
                </a:solidFill>
                <a:latin typeface="Arial"/>
              </a:endParaRPr>
            </a:p>
          </p:txBody>
        </p:sp>
        <p:sp>
          <p:nvSpPr>
            <p:cNvPr id="26" name="Freeform 7"/>
            <p:cNvSpPr>
              <a:spLocks/>
            </p:cNvSpPr>
            <p:nvPr userDrawn="1"/>
          </p:nvSpPr>
          <p:spPr bwMode="auto">
            <a:xfrm>
              <a:off x="10292028" y="6239252"/>
              <a:ext cx="166688" cy="333375"/>
            </a:xfrm>
            <a:custGeom>
              <a:avLst/>
              <a:gdLst>
                <a:gd name="T0" fmla="*/ 44 w 44"/>
                <a:gd name="T1" fmla="*/ 18 h 88"/>
                <a:gd name="T2" fmla="*/ 44 w 44"/>
                <a:gd name="T3" fmla="*/ 0 h 88"/>
                <a:gd name="T4" fmla="*/ 19 w 44"/>
                <a:gd name="T5" fmla="*/ 13 h 88"/>
                <a:gd name="T6" fmla="*/ 19 w 44"/>
                <a:gd name="T7" fmla="*/ 3 h 88"/>
                <a:gd name="T8" fmla="*/ 0 w 44"/>
                <a:gd name="T9" fmla="*/ 3 h 88"/>
                <a:gd name="T10" fmla="*/ 0 w 44"/>
                <a:gd name="T11" fmla="*/ 44 h 88"/>
                <a:gd name="T12" fmla="*/ 0 w 44"/>
                <a:gd name="T13" fmla="*/ 88 h 88"/>
                <a:gd name="T14" fmla="*/ 20 w 44"/>
                <a:gd name="T15" fmla="*/ 88 h 88"/>
                <a:gd name="T16" fmla="*/ 20 w 44"/>
                <a:gd name="T17" fmla="*/ 46 h 88"/>
                <a:gd name="T18" fmla="*/ 44 w 44"/>
                <a:gd name="T19" fmla="*/ 1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 h="88">
                  <a:moveTo>
                    <a:pt x="44" y="18"/>
                  </a:moveTo>
                  <a:cubicBezTo>
                    <a:pt x="44" y="0"/>
                    <a:pt x="44" y="0"/>
                    <a:pt x="44" y="0"/>
                  </a:cubicBezTo>
                  <a:cubicBezTo>
                    <a:pt x="28" y="0"/>
                    <a:pt x="22" y="8"/>
                    <a:pt x="19" y="13"/>
                  </a:cubicBezTo>
                  <a:cubicBezTo>
                    <a:pt x="19" y="3"/>
                    <a:pt x="19" y="3"/>
                    <a:pt x="19" y="3"/>
                  </a:cubicBezTo>
                  <a:cubicBezTo>
                    <a:pt x="0" y="3"/>
                    <a:pt x="0" y="3"/>
                    <a:pt x="0" y="3"/>
                  </a:cubicBezTo>
                  <a:cubicBezTo>
                    <a:pt x="0" y="44"/>
                    <a:pt x="0" y="44"/>
                    <a:pt x="0" y="44"/>
                  </a:cubicBezTo>
                  <a:cubicBezTo>
                    <a:pt x="0" y="88"/>
                    <a:pt x="0" y="88"/>
                    <a:pt x="0" y="88"/>
                  </a:cubicBezTo>
                  <a:cubicBezTo>
                    <a:pt x="20" y="88"/>
                    <a:pt x="20" y="88"/>
                    <a:pt x="20" y="88"/>
                  </a:cubicBezTo>
                  <a:cubicBezTo>
                    <a:pt x="20" y="62"/>
                    <a:pt x="20" y="62"/>
                    <a:pt x="20" y="46"/>
                  </a:cubicBezTo>
                  <a:cubicBezTo>
                    <a:pt x="20" y="26"/>
                    <a:pt x="31" y="19"/>
                    <a:pt x="44"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buClr>
                  <a:prstClr val="black"/>
                </a:buClr>
              </a:pPr>
              <a:endParaRPr lang="en-US" sz="2099" dirty="0">
                <a:solidFill>
                  <a:prstClr val="black"/>
                </a:solidFill>
                <a:latin typeface="Arial"/>
              </a:endParaRPr>
            </a:p>
          </p:txBody>
        </p:sp>
        <p:sp>
          <p:nvSpPr>
            <p:cNvPr id="27" name="Freeform 8"/>
            <p:cNvSpPr>
              <a:spLocks/>
            </p:cNvSpPr>
            <p:nvPr userDrawn="1"/>
          </p:nvSpPr>
          <p:spPr bwMode="auto">
            <a:xfrm>
              <a:off x="9501453" y="6182102"/>
              <a:ext cx="369888" cy="390525"/>
            </a:xfrm>
            <a:custGeom>
              <a:avLst/>
              <a:gdLst>
                <a:gd name="T0" fmla="*/ 185 w 233"/>
                <a:gd name="T1" fmla="*/ 165 h 246"/>
                <a:gd name="T2" fmla="*/ 48 w 233"/>
                <a:gd name="T3" fmla="*/ 0 h 246"/>
                <a:gd name="T4" fmla="*/ 0 w 233"/>
                <a:gd name="T5" fmla="*/ 0 h 246"/>
                <a:gd name="T6" fmla="*/ 0 w 233"/>
                <a:gd name="T7" fmla="*/ 246 h 246"/>
                <a:gd name="T8" fmla="*/ 50 w 233"/>
                <a:gd name="T9" fmla="*/ 246 h 246"/>
                <a:gd name="T10" fmla="*/ 50 w 233"/>
                <a:gd name="T11" fmla="*/ 81 h 246"/>
                <a:gd name="T12" fmla="*/ 190 w 233"/>
                <a:gd name="T13" fmla="*/ 246 h 246"/>
                <a:gd name="T14" fmla="*/ 233 w 233"/>
                <a:gd name="T15" fmla="*/ 246 h 246"/>
                <a:gd name="T16" fmla="*/ 233 w 233"/>
                <a:gd name="T17" fmla="*/ 0 h 246"/>
                <a:gd name="T18" fmla="*/ 185 w 233"/>
                <a:gd name="T19" fmla="*/ 0 h 246"/>
                <a:gd name="T20" fmla="*/ 185 w 233"/>
                <a:gd name="T21" fmla="*/ 165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3" h="246">
                  <a:moveTo>
                    <a:pt x="185" y="165"/>
                  </a:moveTo>
                  <a:lnTo>
                    <a:pt x="48" y="0"/>
                  </a:lnTo>
                  <a:lnTo>
                    <a:pt x="0" y="0"/>
                  </a:lnTo>
                  <a:lnTo>
                    <a:pt x="0" y="246"/>
                  </a:lnTo>
                  <a:lnTo>
                    <a:pt x="50" y="246"/>
                  </a:lnTo>
                  <a:lnTo>
                    <a:pt x="50" y="81"/>
                  </a:lnTo>
                  <a:lnTo>
                    <a:pt x="190" y="246"/>
                  </a:lnTo>
                  <a:lnTo>
                    <a:pt x="233" y="246"/>
                  </a:lnTo>
                  <a:lnTo>
                    <a:pt x="233" y="0"/>
                  </a:lnTo>
                  <a:lnTo>
                    <a:pt x="185" y="0"/>
                  </a:lnTo>
                  <a:lnTo>
                    <a:pt x="185" y="16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buClr>
                  <a:prstClr val="black"/>
                </a:buClr>
              </a:pPr>
              <a:endParaRPr lang="en-US" sz="2099" dirty="0">
                <a:solidFill>
                  <a:prstClr val="black"/>
                </a:solidFill>
                <a:latin typeface="Arial"/>
              </a:endParaRPr>
            </a:p>
          </p:txBody>
        </p:sp>
        <p:sp>
          <p:nvSpPr>
            <p:cNvPr id="28" name="Freeform 9"/>
            <p:cNvSpPr>
              <a:spLocks noEditPoints="1"/>
            </p:cNvSpPr>
            <p:nvPr userDrawn="1"/>
          </p:nvSpPr>
          <p:spPr bwMode="auto">
            <a:xfrm>
              <a:off x="10461891" y="6148765"/>
              <a:ext cx="342900" cy="427037"/>
            </a:xfrm>
            <a:custGeom>
              <a:avLst/>
              <a:gdLst>
                <a:gd name="T0" fmla="*/ 91 w 91"/>
                <a:gd name="T1" fmla="*/ 0 h 113"/>
                <a:gd name="T2" fmla="*/ 73 w 91"/>
                <a:gd name="T3" fmla="*/ 0 h 113"/>
                <a:gd name="T4" fmla="*/ 73 w 91"/>
                <a:gd name="T5" fmla="*/ 34 h 113"/>
                <a:gd name="T6" fmla="*/ 43 w 91"/>
                <a:gd name="T7" fmla="*/ 24 h 113"/>
                <a:gd name="T8" fmla="*/ 2 w 91"/>
                <a:gd name="T9" fmla="*/ 66 h 113"/>
                <a:gd name="T10" fmla="*/ 46 w 91"/>
                <a:gd name="T11" fmla="*/ 113 h 113"/>
                <a:gd name="T12" fmla="*/ 74 w 91"/>
                <a:gd name="T13" fmla="*/ 101 h 113"/>
                <a:gd name="T14" fmla="*/ 74 w 91"/>
                <a:gd name="T15" fmla="*/ 112 h 113"/>
                <a:gd name="T16" fmla="*/ 91 w 91"/>
                <a:gd name="T17" fmla="*/ 112 h 113"/>
                <a:gd name="T18" fmla="*/ 91 w 91"/>
                <a:gd name="T19" fmla="*/ 69 h 113"/>
                <a:gd name="T20" fmla="*/ 91 w 91"/>
                <a:gd name="T21" fmla="*/ 69 h 113"/>
                <a:gd name="T22" fmla="*/ 91 w 91"/>
                <a:gd name="T23" fmla="*/ 68 h 113"/>
                <a:gd name="T24" fmla="*/ 91 w 91"/>
                <a:gd name="T25" fmla="*/ 0 h 113"/>
                <a:gd name="T26" fmla="*/ 72 w 91"/>
                <a:gd name="T27" fmla="*/ 70 h 113"/>
                <a:gd name="T28" fmla="*/ 43 w 91"/>
                <a:gd name="T29" fmla="*/ 94 h 113"/>
                <a:gd name="T30" fmla="*/ 21 w 91"/>
                <a:gd name="T31" fmla="*/ 72 h 113"/>
                <a:gd name="T32" fmla="*/ 46 w 91"/>
                <a:gd name="T33" fmla="*/ 43 h 113"/>
                <a:gd name="T34" fmla="*/ 72 w 91"/>
                <a:gd name="T35" fmla="*/ 67 h 113"/>
                <a:gd name="T36" fmla="*/ 72 w 91"/>
                <a:gd name="T37" fmla="*/ 7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1" h="113">
                  <a:moveTo>
                    <a:pt x="91" y="0"/>
                  </a:moveTo>
                  <a:cubicBezTo>
                    <a:pt x="73" y="0"/>
                    <a:pt x="73" y="0"/>
                    <a:pt x="73" y="0"/>
                  </a:cubicBezTo>
                  <a:cubicBezTo>
                    <a:pt x="73" y="34"/>
                    <a:pt x="73" y="34"/>
                    <a:pt x="73" y="34"/>
                  </a:cubicBezTo>
                  <a:cubicBezTo>
                    <a:pt x="68" y="28"/>
                    <a:pt x="55" y="23"/>
                    <a:pt x="43" y="24"/>
                  </a:cubicBezTo>
                  <a:cubicBezTo>
                    <a:pt x="21" y="26"/>
                    <a:pt x="3" y="44"/>
                    <a:pt x="2" y="66"/>
                  </a:cubicBezTo>
                  <a:cubicBezTo>
                    <a:pt x="0" y="92"/>
                    <a:pt x="21" y="113"/>
                    <a:pt x="46" y="113"/>
                  </a:cubicBezTo>
                  <a:cubicBezTo>
                    <a:pt x="56" y="113"/>
                    <a:pt x="69" y="109"/>
                    <a:pt x="74" y="101"/>
                  </a:cubicBezTo>
                  <a:cubicBezTo>
                    <a:pt x="74" y="112"/>
                    <a:pt x="74" y="112"/>
                    <a:pt x="74" y="112"/>
                  </a:cubicBezTo>
                  <a:cubicBezTo>
                    <a:pt x="91" y="112"/>
                    <a:pt x="91" y="112"/>
                    <a:pt x="91" y="112"/>
                  </a:cubicBezTo>
                  <a:cubicBezTo>
                    <a:pt x="91" y="69"/>
                    <a:pt x="91" y="69"/>
                    <a:pt x="91" y="69"/>
                  </a:cubicBezTo>
                  <a:cubicBezTo>
                    <a:pt x="91" y="69"/>
                    <a:pt x="91" y="69"/>
                    <a:pt x="91" y="69"/>
                  </a:cubicBezTo>
                  <a:cubicBezTo>
                    <a:pt x="91" y="68"/>
                    <a:pt x="91" y="68"/>
                    <a:pt x="91" y="68"/>
                  </a:cubicBezTo>
                  <a:lnTo>
                    <a:pt x="91" y="0"/>
                  </a:lnTo>
                  <a:close/>
                  <a:moveTo>
                    <a:pt x="72" y="70"/>
                  </a:moveTo>
                  <a:cubicBezTo>
                    <a:pt x="71" y="85"/>
                    <a:pt x="58" y="96"/>
                    <a:pt x="43" y="94"/>
                  </a:cubicBezTo>
                  <a:cubicBezTo>
                    <a:pt x="32" y="93"/>
                    <a:pt x="22" y="83"/>
                    <a:pt x="21" y="72"/>
                  </a:cubicBezTo>
                  <a:cubicBezTo>
                    <a:pt x="19" y="56"/>
                    <a:pt x="31" y="43"/>
                    <a:pt x="46" y="43"/>
                  </a:cubicBezTo>
                  <a:cubicBezTo>
                    <a:pt x="60" y="43"/>
                    <a:pt x="71" y="54"/>
                    <a:pt x="72" y="67"/>
                  </a:cubicBezTo>
                  <a:lnTo>
                    <a:pt x="72"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buClr>
                  <a:prstClr val="black"/>
                </a:buClr>
              </a:pPr>
              <a:endParaRPr lang="en-US" sz="2099" dirty="0">
                <a:solidFill>
                  <a:prstClr val="black"/>
                </a:solidFill>
                <a:latin typeface="Arial"/>
              </a:endParaRPr>
            </a:p>
          </p:txBody>
        </p:sp>
        <p:sp>
          <p:nvSpPr>
            <p:cNvPr id="29" name="Freeform 10"/>
            <p:cNvSpPr>
              <a:spLocks noEditPoints="1"/>
            </p:cNvSpPr>
            <p:nvPr userDrawn="1"/>
          </p:nvSpPr>
          <p:spPr bwMode="auto">
            <a:xfrm>
              <a:off x="9912616" y="6239252"/>
              <a:ext cx="338138" cy="336550"/>
            </a:xfrm>
            <a:custGeom>
              <a:avLst/>
              <a:gdLst>
                <a:gd name="T0" fmla="*/ 45 w 90"/>
                <a:gd name="T1" fmla="*/ 0 h 89"/>
                <a:gd name="T2" fmla="*/ 0 w 90"/>
                <a:gd name="T3" fmla="*/ 45 h 89"/>
                <a:gd name="T4" fmla="*/ 45 w 90"/>
                <a:gd name="T5" fmla="*/ 89 h 89"/>
                <a:gd name="T6" fmla="*/ 90 w 90"/>
                <a:gd name="T7" fmla="*/ 45 h 89"/>
                <a:gd name="T8" fmla="*/ 45 w 90"/>
                <a:gd name="T9" fmla="*/ 0 h 89"/>
                <a:gd name="T10" fmla="*/ 45 w 90"/>
                <a:gd name="T11" fmla="*/ 70 h 89"/>
                <a:gd name="T12" fmla="*/ 19 w 90"/>
                <a:gd name="T13" fmla="*/ 45 h 89"/>
                <a:gd name="T14" fmla="*/ 45 w 90"/>
                <a:gd name="T15" fmla="*/ 19 h 89"/>
                <a:gd name="T16" fmla="*/ 71 w 90"/>
                <a:gd name="T17" fmla="*/ 45 h 89"/>
                <a:gd name="T18" fmla="*/ 45 w 90"/>
                <a:gd name="T19" fmla="*/ 7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0" h="89">
                  <a:moveTo>
                    <a:pt x="45" y="0"/>
                  </a:moveTo>
                  <a:cubicBezTo>
                    <a:pt x="20" y="0"/>
                    <a:pt x="0" y="20"/>
                    <a:pt x="0" y="45"/>
                  </a:cubicBezTo>
                  <a:cubicBezTo>
                    <a:pt x="0" y="69"/>
                    <a:pt x="20" y="89"/>
                    <a:pt x="45" y="89"/>
                  </a:cubicBezTo>
                  <a:cubicBezTo>
                    <a:pt x="70" y="89"/>
                    <a:pt x="90" y="69"/>
                    <a:pt x="90" y="45"/>
                  </a:cubicBezTo>
                  <a:cubicBezTo>
                    <a:pt x="90" y="20"/>
                    <a:pt x="70" y="0"/>
                    <a:pt x="45" y="0"/>
                  </a:cubicBezTo>
                  <a:close/>
                  <a:moveTo>
                    <a:pt x="45" y="70"/>
                  </a:moveTo>
                  <a:cubicBezTo>
                    <a:pt x="31" y="70"/>
                    <a:pt x="19" y="59"/>
                    <a:pt x="19" y="45"/>
                  </a:cubicBezTo>
                  <a:cubicBezTo>
                    <a:pt x="19" y="30"/>
                    <a:pt x="31" y="19"/>
                    <a:pt x="45" y="19"/>
                  </a:cubicBezTo>
                  <a:cubicBezTo>
                    <a:pt x="59" y="19"/>
                    <a:pt x="71" y="30"/>
                    <a:pt x="71" y="45"/>
                  </a:cubicBezTo>
                  <a:cubicBezTo>
                    <a:pt x="71" y="59"/>
                    <a:pt x="59" y="70"/>
                    <a:pt x="45" y="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buClr>
                  <a:prstClr val="black"/>
                </a:buClr>
              </a:pPr>
              <a:endParaRPr lang="en-US" sz="2099" dirty="0">
                <a:solidFill>
                  <a:prstClr val="black"/>
                </a:solidFill>
                <a:latin typeface="Arial"/>
              </a:endParaRPr>
            </a:p>
          </p:txBody>
        </p:sp>
      </p:grpSp>
      <p:sp>
        <p:nvSpPr>
          <p:cNvPr id="3" name="Footer Placeholder 2"/>
          <p:cNvSpPr>
            <a:spLocks noGrp="1"/>
          </p:cNvSpPr>
          <p:nvPr>
            <p:ph type="ftr" sz="quarter" idx="14"/>
          </p:nvPr>
        </p:nvSpPr>
        <p:spPr/>
        <p:txBody>
          <a:bodyPr/>
          <a:lstStyle>
            <a:lvl1pPr>
              <a:defRPr>
                <a:solidFill>
                  <a:schemeClr val="bg1"/>
                </a:solidFill>
              </a:defRPr>
            </a:lvl1pPr>
          </a:lstStyle>
          <a:p>
            <a:pPr>
              <a:buClr>
                <a:prstClr val="black"/>
              </a:buClr>
            </a:pPr>
            <a:endParaRPr lang="en-US" dirty="0">
              <a:solidFill>
                <a:prstClr val="white"/>
              </a:solidFill>
            </a:endParaRPr>
          </a:p>
        </p:txBody>
      </p:sp>
    </p:spTree>
    <p:extLst>
      <p:ext uri="{BB962C8B-B14F-4D97-AF65-F5344CB8AC3E}">
        <p14:creationId xmlns:p14="http://schemas.microsoft.com/office/powerpoint/2010/main" val="2777859729"/>
      </p:ext>
    </p:extLst>
  </p:cSld>
  <p:clrMapOvr>
    <a:masterClrMapping/>
  </p:clrMapOvr>
</p:sldLayout>
</file>

<file path=ppt/slideLayouts/slideLayout470.xml><?xml version="1.0" encoding="utf-8"?>
<p:sldLayout xmlns:a="http://schemas.openxmlformats.org/drawingml/2006/main" xmlns:r="http://schemas.openxmlformats.org/officeDocument/2006/relationships" xmlns:p="http://schemas.openxmlformats.org/presentationml/2006/main" preserve="1" userDrawn="1">
  <p:cSld name="6_Title">
    <p:spTree>
      <p:nvGrpSpPr>
        <p:cNvPr id="1" name=""/>
        <p:cNvGrpSpPr/>
        <p:nvPr/>
      </p:nvGrpSpPr>
      <p:grpSpPr>
        <a:xfrm>
          <a:off x="0" y="0"/>
          <a:ext cx="0" cy="0"/>
          <a:chOff x="0" y="0"/>
          <a:chExt cx="0" cy="0"/>
        </a:xfrm>
      </p:grpSpPr>
      <p:cxnSp>
        <p:nvCxnSpPr>
          <p:cNvPr id="4" name="Straight Connector 3">
            <a:extLst>
              <a:ext uri="{FF2B5EF4-FFF2-40B4-BE49-F238E27FC236}">
                <a16:creationId xmlns:a16="http://schemas.microsoft.com/office/drawing/2014/main" id="{B57B00C2-AADE-4B3C-B528-CB0D806AB6D2}"/>
              </a:ext>
            </a:extLst>
          </p:cNvPr>
          <p:cNvCxnSpPr/>
          <p:nvPr userDrawn="1"/>
        </p:nvCxnSpPr>
        <p:spPr>
          <a:xfrm>
            <a:off x="647831" y="6316537"/>
            <a:ext cx="10890764" cy="0"/>
          </a:xfrm>
          <a:prstGeom prst="line">
            <a:avLst/>
          </a:prstGeom>
          <a:ln w="9525">
            <a:solidFill>
              <a:srgbClr val="8B8A8D"/>
            </a:solidFill>
          </a:ln>
        </p:spPr>
        <p:style>
          <a:lnRef idx="1">
            <a:schemeClr val="accent1"/>
          </a:lnRef>
          <a:fillRef idx="0">
            <a:schemeClr val="accent1"/>
          </a:fillRef>
          <a:effectRef idx="0">
            <a:schemeClr val="accent1"/>
          </a:effectRef>
          <a:fontRef idx="minor">
            <a:schemeClr val="tx1"/>
          </a:fontRef>
        </p:style>
      </p:cxnSp>
      <p:pic>
        <p:nvPicPr>
          <p:cNvPr id="5" name="Picture 6" descr="Kuvahaun tulos haulle world map">
            <a:extLst>
              <a:ext uri="{FF2B5EF4-FFF2-40B4-BE49-F238E27FC236}">
                <a16:creationId xmlns:a16="http://schemas.microsoft.com/office/drawing/2014/main" id="{0DED4E21-737C-4DB2-9FED-C3C057A08B91}"/>
              </a:ext>
            </a:extLst>
          </p:cNvPr>
          <p:cNvPicPr>
            <a:picLocks noChangeAspect="1" noChangeArrowheads="1"/>
          </p:cNvPicPr>
          <p:nvPr userDrawn="1"/>
        </p:nvPicPr>
        <p:blipFill>
          <a:blip r:embed="rId2" cstate="print">
            <a:duotone>
              <a:prstClr val="black"/>
              <a:schemeClr val="accent5">
                <a:tint val="45000"/>
                <a:satMod val="400000"/>
              </a:schemeClr>
            </a:duotone>
            <a:extLst>
              <a:ext uri="{BEBA8EAE-BF5A-486C-A8C5-ECC9F3942E4B}">
                <a14:imgProps xmlns:a14="http://schemas.microsoft.com/office/drawing/2010/main">
                  <a14:imgLayer r:embed="rId3">
                    <a14:imgEffect>
                      <a14:brightnessContrast bright="81000" contrast="-31000"/>
                    </a14:imgEffect>
                  </a14:imgLayer>
                </a14:imgProps>
              </a:ext>
              <a:ext uri="{28A0092B-C50C-407E-A947-70E740481C1C}">
                <a14:useLocalDpi xmlns:a14="http://schemas.microsoft.com/office/drawing/2010/main" val="0"/>
              </a:ext>
            </a:extLst>
          </a:blip>
          <a:srcRect/>
          <a:stretch>
            <a:fillRect/>
          </a:stretch>
        </p:blipFill>
        <p:spPr bwMode="auto">
          <a:xfrm>
            <a:off x="1845007" y="1330260"/>
            <a:ext cx="8501986" cy="4195905"/>
          </a:xfrm>
          <a:prstGeom prst="rect">
            <a:avLst/>
          </a:prstGeom>
          <a:noFill/>
          <a:ln>
            <a:noFill/>
          </a:ln>
        </p:spPr>
      </p:pic>
      <p:sp>
        <p:nvSpPr>
          <p:cNvPr id="6" name="Rectangle 5">
            <a:extLst>
              <a:ext uri="{FF2B5EF4-FFF2-40B4-BE49-F238E27FC236}">
                <a16:creationId xmlns:a16="http://schemas.microsoft.com/office/drawing/2014/main" id="{EC73C67A-C4AB-4AFC-9F88-496D67DA5BCD}"/>
              </a:ext>
            </a:extLst>
          </p:cNvPr>
          <p:cNvSpPr/>
          <p:nvPr userDrawn="1"/>
        </p:nvSpPr>
        <p:spPr>
          <a:xfrm>
            <a:off x="336862" y="1917614"/>
            <a:ext cx="2746108" cy="2019523"/>
          </a:xfrm>
          <a:prstGeom prst="rect">
            <a:avLst/>
          </a:prstGeom>
          <a:solidFill>
            <a:schemeClr val="bg1">
              <a:alpha val="75000"/>
            </a:schemeClr>
          </a:solidFill>
          <a:ln w="952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47" tIns="45673" rIns="91347" bIns="45673" numCol="1" spcCol="0" rtlCol="0" fromWordArt="0" anchor="ctr" anchorCtr="0" forceAA="0" compatLnSpc="1">
            <a:prstTxWarp prst="textNoShape">
              <a:avLst/>
            </a:prstTxWarp>
            <a:noAutofit/>
          </a:bodyPr>
          <a:lstStyle/>
          <a:p>
            <a:pPr marL="0" marR="0" lvl="0" indent="0" algn="l" defTabSz="913395" rtl="0" eaLnBrk="0" fontAlgn="base" latinLnBrk="0" hangingPunct="0">
              <a:lnSpc>
                <a:spcPct val="100000"/>
              </a:lnSpc>
              <a:spcBef>
                <a:spcPct val="0"/>
              </a:spcBef>
              <a:spcAft>
                <a:spcPct val="0"/>
              </a:spcAft>
              <a:buClr>
                <a:prstClr val="black"/>
              </a:buClr>
              <a:buSzTx/>
              <a:buFontTx/>
              <a:buNone/>
              <a:tabLst/>
              <a:defRPr/>
            </a:pPr>
            <a:endParaRPr kumimoji="0" lang="en-GB" sz="1000" b="0" i="0" u="none" strike="noStrike" kern="1200" cap="none" spc="0" normalizeH="0" baseline="0" noProof="0">
              <a:ln>
                <a:noFill/>
              </a:ln>
              <a:solidFill>
                <a:prstClr val="black"/>
              </a:solidFill>
              <a:effectLst/>
              <a:uLnTx/>
              <a:uFillTx/>
              <a:latin typeface="Arial"/>
              <a:ea typeface="+mn-ea"/>
              <a:cs typeface="+mn-cs"/>
            </a:endParaRPr>
          </a:p>
        </p:txBody>
      </p:sp>
      <p:sp>
        <p:nvSpPr>
          <p:cNvPr id="7" name="Rectangle 6">
            <a:extLst>
              <a:ext uri="{FF2B5EF4-FFF2-40B4-BE49-F238E27FC236}">
                <a16:creationId xmlns:a16="http://schemas.microsoft.com/office/drawing/2014/main" id="{063372D7-3445-4265-8365-4FDDB2EC3C15}"/>
              </a:ext>
            </a:extLst>
          </p:cNvPr>
          <p:cNvSpPr/>
          <p:nvPr userDrawn="1"/>
        </p:nvSpPr>
        <p:spPr>
          <a:xfrm>
            <a:off x="3244997" y="1917614"/>
            <a:ext cx="2746108" cy="2019523"/>
          </a:xfrm>
          <a:prstGeom prst="rect">
            <a:avLst/>
          </a:prstGeom>
          <a:solidFill>
            <a:schemeClr val="bg1">
              <a:alpha val="75000"/>
            </a:schemeClr>
          </a:solidFill>
          <a:ln w="952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47" tIns="45673" rIns="91347" bIns="45673" numCol="1" spcCol="0" rtlCol="0" fromWordArt="0" anchor="ctr" anchorCtr="0" forceAA="0" compatLnSpc="1">
            <a:prstTxWarp prst="textNoShape">
              <a:avLst/>
            </a:prstTxWarp>
            <a:noAutofit/>
          </a:bodyPr>
          <a:lstStyle/>
          <a:p>
            <a:pPr marL="0" marR="0" lvl="0" indent="0" algn="l" defTabSz="913395" rtl="0" eaLnBrk="0" fontAlgn="base" latinLnBrk="0" hangingPunct="0">
              <a:lnSpc>
                <a:spcPct val="100000"/>
              </a:lnSpc>
              <a:spcBef>
                <a:spcPct val="0"/>
              </a:spcBef>
              <a:spcAft>
                <a:spcPct val="0"/>
              </a:spcAft>
              <a:buClr>
                <a:prstClr val="black"/>
              </a:buClr>
              <a:buSzTx/>
              <a:buFontTx/>
              <a:buNone/>
              <a:tabLst/>
              <a:defRPr/>
            </a:pPr>
            <a:endParaRPr kumimoji="0" lang="en-GB" sz="1000" b="0" i="0" u="none" strike="noStrike" kern="1200" cap="none" spc="0" normalizeH="0" baseline="0" noProof="0">
              <a:ln>
                <a:noFill/>
              </a:ln>
              <a:solidFill>
                <a:prstClr val="black"/>
              </a:solidFill>
              <a:effectLst/>
              <a:uLnTx/>
              <a:uFillTx/>
              <a:latin typeface="Arial"/>
              <a:ea typeface="+mn-ea"/>
              <a:cs typeface="+mn-cs"/>
            </a:endParaRPr>
          </a:p>
        </p:txBody>
      </p:sp>
      <p:sp>
        <p:nvSpPr>
          <p:cNvPr id="8" name="Rectangle 7">
            <a:extLst>
              <a:ext uri="{FF2B5EF4-FFF2-40B4-BE49-F238E27FC236}">
                <a16:creationId xmlns:a16="http://schemas.microsoft.com/office/drawing/2014/main" id="{42FBCC81-416C-4974-8394-7A1AF6FA3F65}"/>
              </a:ext>
            </a:extLst>
          </p:cNvPr>
          <p:cNvSpPr/>
          <p:nvPr userDrawn="1"/>
        </p:nvSpPr>
        <p:spPr>
          <a:xfrm>
            <a:off x="9066605" y="1924656"/>
            <a:ext cx="2746108" cy="2019523"/>
          </a:xfrm>
          <a:prstGeom prst="rect">
            <a:avLst/>
          </a:prstGeom>
          <a:solidFill>
            <a:schemeClr val="bg1">
              <a:alpha val="75000"/>
            </a:schemeClr>
          </a:solidFill>
          <a:ln w="952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47" tIns="45673" rIns="91347" bIns="45673" numCol="1" spcCol="0" rtlCol="0" fromWordArt="0" anchor="ctr" anchorCtr="0" forceAA="0" compatLnSpc="1">
            <a:prstTxWarp prst="textNoShape">
              <a:avLst/>
            </a:prstTxWarp>
            <a:noAutofit/>
          </a:bodyPr>
          <a:lstStyle/>
          <a:p>
            <a:pPr marL="0" marR="0" lvl="0" indent="0" algn="l" defTabSz="913395" rtl="0" eaLnBrk="0" fontAlgn="base" latinLnBrk="0" hangingPunct="0">
              <a:lnSpc>
                <a:spcPct val="100000"/>
              </a:lnSpc>
              <a:spcBef>
                <a:spcPct val="0"/>
              </a:spcBef>
              <a:spcAft>
                <a:spcPct val="0"/>
              </a:spcAft>
              <a:buClr>
                <a:prstClr val="black"/>
              </a:buClr>
              <a:buSzTx/>
              <a:buFontTx/>
              <a:buNone/>
              <a:tabLst/>
              <a:defRPr/>
            </a:pPr>
            <a:endParaRPr kumimoji="0" lang="en-GB" sz="1000" b="0" i="0" u="none" strike="noStrike" kern="1200" cap="none" spc="0" normalizeH="0" baseline="0" noProof="0">
              <a:ln>
                <a:noFill/>
              </a:ln>
              <a:solidFill>
                <a:prstClr val="black"/>
              </a:solidFill>
              <a:effectLst/>
              <a:uLnTx/>
              <a:uFillTx/>
              <a:latin typeface="Arial"/>
              <a:ea typeface="+mn-ea"/>
              <a:cs typeface="+mn-cs"/>
            </a:endParaRPr>
          </a:p>
        </p:txBody>
      </p:sp>
      <p:sp>
        <p:nvSpPr>
          <p:cNvPr id="9" name="Rectangle 8">
            <a:extLst>
              <a:ext uri="{FF2B5EF4-FFF2-40B4-BE49-F238E27FC236}">
                <a16:creationId xmlns:a16="http://schemas.microsoft.com/office/drawing/2014/main" id="{EB7DD3E5-7EA3-4B5F-AF55-AC98EC1E7C3A}"/>
              </a:ext>
            </a:extLst>
          </p:cNvPr>
          <p:cNvSpPr/>
          <p:nvPr userDrawn="1"/>
        </p:nvSpPr>
        <p:spPr>
          <a:xfrm>
            <a:off x="6158471" y="1924650"/>
            <a:ext cx="2746108" cy="2012482"/>
          </a:xfrm>
          <a:prstGeom prst="rect">
            <a:avLst/>
          </a:prstGeom>
          <a:solidFill>
            <a:schemeClr val="bg1">
              <a:alpha val="75000"/>
            </a:schemeClr>
          </a:solidFill>
          <a:ln w="952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47" tIns="45673" rIns="91347" bIns="45673" numCol="1" spcCol="0" rtlCol="0" fromWordArt="0" anchor="ctr" anchorCtr="0" forceAA="0" compatLnSpc="1">
            <a:prstTxWarp prst="textNoShape">
              <a:avLst/>
            </a:prstTxWarp>
            <a:noAutofit/>
          </a:bodyPr>
          <a:lstStyle/>
          <a:p>
            <a:pPr marL="0" marR="0" lvl="0" indent="0" algn="l" defTabSz="913395" rtl="0" eaLnBrk="0" fontAlgn="base" latinLnBrk="0" hangingPunct="0">
              <a:lnSpc>
                <a:spcPct val="100000"/>
              </a:lnSpc>
              <a:spcBef>
                <a:spcPct val="0"/>
              </a:spcBef>
              <a:spcAft>
                <a:spcPct val="0"/>
              </a:spcAft>
              <a:buClr>
                <a:prstClr val="black"/>
              </a:buClr>
              <a:buSzTx/>
              <a:buFontTx/>
              <a:buNone/>
              <a:tabLst/>
              <a:defRPr/>
            </a:pPr>
            <a:endParaRPr kumimoji="0" lang="en-GB" sz="1000" b="0" i="0" u="none" strike="noStrike" kern="1200" cap="none" spc="0" normalizeH="0" baseline="0" noProof="0">
              <a:ln>
                <a:noFill/>
              </a:ln>
              <a:solidFill>
                <a:prstClr val="black"/>
              </a:solidFill>
              <a:effectLst/>
              <a:uLnTx/>
              <a:uFillTx/>
              <a:latin typeface="Arial"/>
              <a:ea typeface="+mn-ea"/>
              <a:cs typeface="+mn-cs"/>
            </a:endParaRPr>
          </a:p>
        </p:txBody>
      </p:sp>
      <p:sp>
        <p:nvSpPr>
          <p:cNvPr id="10" name="Rectangle 9">
            <a:extLst>
              <a:ext uri="{FF2B5EF4-FFF2-40B4-BE49-F238E27FC236}">
                <a16:creationId xmlns:a16="http://schemas.microsoft.com/office/drawing/2014/main" id="{151D00C8-BC8B-42DC-9F1C-D1184AAC146A}"/>
              </a:ext>
            </a:extLst>
          </p:cNvPr>
          <p:cNvSpPr/>
          <p:nvPr userDrawn="1"/>
        </p:nvSpPr>
        <p:spPr>
          <a:xfrm>
            <a:off x="3244997" y="4077992"/>
            <a:ext cx="2746108" cy="2019523"/>
          </a:xfrm>
          <a:prstGeom prst="rect">
            <a:avLst/>
          </a:prstGeom>
          <a:solidFill>
            <a:schemeClr val="bg1">
              <a:alpha val="75000"/>
            </a:schemeClr>
          </a:solidFill>
          <a:ln w="952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47" tIns="45673" rIns="91347" bIns="45673" numCol="1" spcCol="0" rtlCol="0" fromWordArt="0" anchor="ctr" anchorCtr="0" forceAA="0" compatLnSpc="1">
            <a:prstTxWarp prst="textNoShape">
              <a:avLst/>
            </a:prstTxWarp>
            <a:noAutofit/>
          </a:bodyPr>
          <a:lstStyle/>
          <a:p>
            <a:pPr marL="0" marR="0" lvl="0" indent="0" algn="l" defTabSz="913395" rtl="0" eaLnBrk="0" fontAlgn="base" latinLnBrk="0" hangingPunct="0">
              <a:lnSpc>
                <a:spcPct val="100000"/>
              </a:lnSpc>
              <a:spcBef>
                <a:spcPct val="0"/>
              </a:spcBef>
              <a:spcAft>
                <a:spcPct val="0"/>
              </a:spcAft>
              <a:buClr>
                <a:prstClr val="black"/>
              </a:buClr>
              <a:buSzTx/>
              <a:buFontTx/>
              <a:buNone/>
              <a:tabLst/>
              <a:defRPr/>
            </a:pPr>
            <a:endParaRPr kumimoji="0" lang="en-GB" sz="1000" b="0" i="0" u="none" strike="noStrike" kern="1200" cap="none" spc="0" normalizeH="0" baseline="0" noProof="0">
              <a:ln>
                <a:noFill/>
              </a:ln>
              <a:solidFill>
                <a:prstClr val="black"/>
              </a:solidFill>
              <a:effectLst/>
              <a:uLnTx/>
              <a:uFillTx/>
              <a:latin typeface="Arial"/>
              <a:ea typeface="+mn-ea"/>
              <a:cs typeface="+mn-cs"/>
            </a:endParaRPr>
          </a:p>
        </p:txBody>
      </p:sp>
      <p:sp>
        <p:nvSpPr>
          <p:cNvPr id="11" name="Rectangle 10">
            <a:extLst>
              <a:ext uri="{FF2B5EF4-FFF2-40B4-BE49-F238E27FC236}">
                <a16:creationId xmlns:a16="http://schemas.microsoft.com/office/drawing/2014/main" id="{06A7A3D8-B0E2-4DEB-B155-E81730849F96}"/>
              </a:ext>
            </a:extLst>
          </p:cNvPr>
          <p:cNvSpPr/>
          <p:nvPr userDrawn="1"/>
        </p:nvSpPr>
        <p:spPr>
          <a:xfrm>
            <a:off x="6158471" y="4070503"/>
            <a:ext cx="2746108" cy="2019523"/>
          </a:xfrm>
          <a:prstGeom prst="rect">
            <a:avLst/>
          </a:prstGeom>
          <a:solidFill>
            <a:schemeClr val="bg1">
              <a:alpha val="75000"/>
            </a:schemeClr>
          </a:solidFill>
          <a:ln w="952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47" tIns="45673" rIns="91347" bIns="45673" numCol="1" spcCol="0" rtlCol="0" fromWordArt="0" anchor="ctr" anchorCtr="0" forceAA="0" compatLnSpc="1">
            <a:prstTxWarp prst="textNoShape">
              <a:avLst/>
            </a:prstTxWarp>
            <a:noAutofit/>
          </a:bodyPr>
          <a:lstStyle/>
          <a:p>
            <a:pPr marL="0" marR="0" lvl="0" indent="0" algn="l" defTabSz="913395" rtl="0" eaLnBrk="0" fontAlgn="base" latinLnBrk="0" hangingPunct="0">
              <a:lnSpc>
                <a:spcPct val="100000"/>
              </a:lnSpc>
              <a:spcBef>
                <a:spcPct val="0"/>
              </a:spcBef>
              <a:spcAft>
                <a:spcPct val="0"/>
              </a:spcAft>
              <a:buClr>
                <a:prstClr val="black"/>
              </a:buClr>
              <a:buSzTx/>
              <a:buFontTx/>
              <a:buNone/>
              <a:tabLst/>
              <a:defRPr/>
            </a:pPr>
            <a:endParaRPr kumimoji="0" lang="en-GB" sz="1000" b="0" i="0" u="none" strike="noStrike" kern="1200" cap="none" spc="0" normalizeH="0" baseline="0" noProof="0">
              <a:ln>
                <a:noFill/>
              </a:ln>
              <a:solidFill>
                <a:prstClr val="black"/>
              </a:solidFill>
              <a:effectLst/>
              <a:uLnTx/>
              <a:uFillTx/>
              <a:latin typeface="Arial"/>
              <a:ea typeface="+mn-ea"/>
              <a:cs typeface="+mn-cs"/>
            </a:endParaRPr>
          </a:p>
        </p:txBody>
      </p:sp>
      <p:sp>
        <p:nvSpPr>
          <p:cNvPr id="13" name="Rectangle 12">
            <a:extLst>
              <a:ext uri="{FF2B5EF4-FFF2-40B4-BE49-F238E27FC236}">
                <a16:creationId xmlns:a16="http://schemas.microsoft.com/office/drawing/2014/main" id="{A6F06D41-87FD-459E-8DAB-6FB889D632F1}"/>
              </a:ext>
            </a:extLst>
          </p:cNvPr>
          <p:cNvSpPr/>
          <p:nvPr userDrawn="1"/>
        </p:nvSpPr>
        <p:spPr>
          <a:xfrm>
            <a:off x="336860" y="1917608"/>
            <a:ext cx="2735592" cy="251942"/>
          </a:xfrm>
          <a:prstGeom prst="rect">
            <a:avLst/>
          </a:prstGeom>
          <a:solidFill>
            <a:schemeClr val="tx2"/>
          </a:solidFill>
          <a:ln w="952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47" tIns="45673" rIns="91347" bIns="45673" numCol="1" spcCol="0" rtlCol="0" fromWordArt="0" anchor="ctr" anchorCtr="0" forceAA="0" compatLnSpc="1">
            <a:prstTxWarp prst="textNoShape">
              <a:avLst/>
            </a:prstTxWarp>
            <a:noAutofit/>
          </a:bodyPr>
          <a:lstStyle/>
          <a:p>
            <a:pPr marL="0" marR="0" lvl="0" indent="0" algn="ctr" defTabSz="913395" rtl="0" eaLnBrk="0" fontAlgn="base" latinLnBrk="0" hangingPunct="0">
              <a:lnSpc>
                <a:spcPct val="100000"/>
              </a:lnSpc>
              <a:spcBef>
                <a:spcPct val="0"/>
              </a:spcBef>
              <a:spcAft>
                <a:spcPct val="0"/>
              </a:spcAft>
              <a:buClr>
                <a:prstClr val="black"/>
              </a:buClr>
              <a:buSzTx/>
              <a:buFontTx/>
              <a:buNone/>
              <a:tabLst/>
              <a:defRPr/>
            </a:pPr>
            <a:r>
              <a:rPr kumimoji="0" lang="en-GB" sz="1200" b="0" i="0" u="none" strike="noStrike" kern="1200" cap="none" spc="0" normalizeH="0" baseline="0" noProof="0">
                <a:ln>
                  <a:noFill/>
                </a:ln>
                <a:solidFill>
                  <a:prstClr val="white"/>
                </a:solidFill>
                <a:effectLst/>
                <a:uLnTx/>
                <a:uFillTx/>
                <a:latin typeface="Arial"/>
                <a:ea typeface="+mn-ea"/>
                <a:cs typeface="+mn-cs"/>
              </a:rPr>
              <a:t>Virksomhedsobligationer</a:t>
            </a:r>
            <a:r>
              <a:rPr kumimoji="0" lang="en-GB" sz="1200" b="1" i="0" u="none" strike="noStrike" kern="1200" cap="none" spc="0" normalizeH="0" baseline="0" noProof="0">
                <a:ln>
                  <a:noFill/>
                </a:ln>
                <a:solidFill>
                  <a:prstClr val="white"/>
                </a:solidFill>
                <a:effectLst/>
                <a:uLnTx/>
                <a:uFillTx/>
                <a:latin typeface="Arial"/>
                <a:ea typeface="+mn-ea"/>
                <a:cs typeface="+mn-cs"/>
              </a:rPr>
              <a:t> </a:t>
            </a:r>
            <a:r>
              <a:rPr kumimoji="0" lang="en-GB" sz="1200" b="1" i="0" u="none" strike="noStrike" kern="1200" cap="none" spc="0" normalizeH="0" baseline="0" noProof="0">
                <a:ln>
                  <a:noFill/>
                </a:ln>
                <a:solidFill>
                  <a:srgbClr val="FF5959"/>
                </a:solidFill>
                <a:effectLst/>
                <a:uLnTx/>
                <a:uFillTx/>
                <a:latin typeface="Arial"/>
                <a:ea typeface="+mn-ea"/>
                <a:cs typeface="+mn-cs"/>
              </a:rPr>
              <a:t>Undervægt</a:t>
            </a:r>
          </a:p>
        </p:txBody>
      </p:sp>
      <p:sp>
        <p:nvSpPr>
          <p:cNvPr id="15" name="Rectangle 14">
            <a:extLst>
              <a:ext uri="{FF2B5EF4-FFF2-40B4-BE49-F238E27FC236}">
                <a16:creationId xmlns:a16="http://schemas.microsoft.com/office/drawing/2014/main" id="{A6881FEA-8C70-421C-8F41-6D245FCB7050}"/>
              </a:ext>
            </a:extLst>
          </p:cNvPr>
          <p:cNvSpPr/>
          <p:nvPr userDrawn="1"/>
        </p:nvSpPr>
        <p:spPr>
          <a:xfrm>
            <a:off x="3244996" y="1917608"/>
            <a:ext cx="2735592" cy="251942"/>
          </a:xfrm>
          <a:prstGeom prst="rect">
            <a:avLst/>
          </a:prstGeom>
          <a:solidFill>
            <a:schemeClr val="tx2"/>
          </a:solidFill>
          <a:ln w="952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47" tIns="45673" rIns="91347" bIns="45673" numCol="1" spcCol="0" rtlCol="0" fromWordArt="0" anchor="ctr" anchorCtr="0" forceAA="0" compatLnSpc="1">
            <a:prstTxWarp prst="textNoShape">
              <a:avLst/>
            </a:prstTxWarp>
            <a:noAutofit/>
          </a:bodyPr>
          <a:lstStyle/>
          <a:p>
            <a:pPr marL="0" marR="0" lvl="0" indent="0" algn="ctr" defTabSz="913395" rtl="0" eaLnBrk="0" fontAlgn="base" latinLnBrk="0" hangingPunct="0">
              <a:lnSpc>
                <a:spcPct val="100000"/>
              </a:lnSpc>
              <a:spcBef>
                <a:spcPct val="0"/>
              </a:spcBef>
              <a:spcAft>
                <a:spcPct val="0"/>
              </a:spcAft>
              <a:buClr>
                <a:prstClr val="black"/>
              </a:buClr>
              <a:buSzTx/>
              <a:buFontTx/>
              <a:buNone/>
              <a:tabLst/>
              <a:defRPr/>
            </a:pPr>
            <a:r>
              <a:rPr kumimoji="0" lang="en-GB" sz="1200" b="0" i="0" u="none" strike="noStrike" kern="1200" cap="none" spc="0" normalizeH="0" baseline="0" noProof="0">
                <a:ln>
                  <a:noFill/>
                </a:ln>
                <a:solidFill>
                  <a:prstClr val="white"/>
                </a:solidFill>
                <a:effectLst/>
                <a:uLnTx/>
                <a:uFillTx/>
                <a:latin typeface="Arial"/>
                <a:ea typeface="+mn-ea"/>
                <a:cs typeface="+mn-cs"/>
              </a:rPr>
              <a:t>Virk. Obl. Højrente</a:t>
            </a:r>
            <a:r>
              <a:rPr kumimoji="0" lang="en-GB" sz="1200" b="1" i="0" u="none" strike="noStrike" kern="1200" cap="none" spc="0" normalizeH="0" baseline="0" noProof="0">
                <a:ln>
                  <a:noFill/>
                </a:ln>
                <a:solidFill>
                  <a:prstClr val="white"/>
                </a:solidFill>
                <a:effectLst/>
                <a:uLnTx/>
                <a:uFillTx/>
                <a:latin typeface="Arial"/>
                <a:ea typeface="+mn-ea"/>
                <a:cs typeface="+mn-cs"/>
              </a:rPr>
              <a:t> </a:t>
            </a:r>
            <a:r>
              <a:rPr kumimoji="0" lang="en-GB" sz="1200" b="1" i="0" u="none" strike="noStrike" kern="1200" cap="none" spc="0" normalizeH="0" baseline="0" noProof="0">
                <a:ln>
                  <a:noFill/>
                </a:ln>
                <a:solidFill>
                  <a:srgbClr val="FF5959"/>
                </a:solidFill>
                <a:effectLst/>
                <a:uLnTx/>
                <a:uFillTx/>
                <a:latin typeface="Arial"/>
                <a:ea typeface="+mn-ea"/>
                <a:cs typeface="+mn-cs"/>
              </a:rPr>
              <a:t>Undervægt</a:t>
            </a:r>
          </a:p>
        </p:txBody>
      </p:sp>
      <p:sp>
        <p:nvSpPr>
          <p:cNvPr id="18" name="Rectangle 17">
            <a:extLst>
              <a:ext uri="{FF2B5EF4-FFF2-40B4-BE49-F238E27FC236}">
                <a16:creationId xmlns:a16="http://schemas.microsoft.com/office/drawing/2014/main" id="{A79A3AB0-95BD-4CBF-9FC9-E8EEDF1C0157}"/>
              </a:ext>
            </a:extLst>
          </p:cNvPr>
          <p:cNvSpPr/>
          <p:nvPr userDrawn="1"/>
        </p:nvSpPr>
        <p:spPr>
          <a:xfrm>
            <a:off x="6158467" y="1923860"/>
            <a:ext cx="2735592" cy="251942"/>
          </a:xfrm>
          <a:prstGeom prst="rect">
            <a:avLst/>
          </a:prstGeom>
          <a:solidFill>
            <a:schemeClr val="tx2"/>
          </a:solidFill>
          <a:ln w="952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47" tIns="45673" rIns="91347" bIns="45673" numCol="1" spcCol="0" rtlCol="0" fromWordArt="0" anchor="ctr" anchorCtr="0" forceAA="0" compatLnSpc="1">
            <a:prstTxWarp prst="textNoShape">
              <a:avLst/>
            </a:prstTxWarp>
            <a:noAutofit/>
          </a:bodyPr>
          <a:lstStyle/>
          <a:p>
            <a:pPr marL="0" marR="0" lvl="0" indent="0" algn="ctr" defTabSz="913395" rtl="0" eaLnBrk="0" fontAlgn="base" latinLnBrk="0" hangingPunct="0">
              <a:lnSpc>
                <a:spcPct val="100000"/>
              </a:lnSpc>
              <a:spcBef>
                <a:spcPct val="0"/>
              </a:spcBef>
              <a:spcAft>
                <a:spcPct val="0"/>
              </a:spcAft>
              <a:buClr>
                <a:prstClr val="black"/>
              </a:buClr>
              <a:buSzTx/>
              <a:buFontTx/>
              <a:buNone/>
              <a:tabLst/>
              <a:defRPr/>
            </a:pPr>
            <a:r>
              <a:rPr kumimoji="0" lang="en-GB" sz="1200" b="0" i="0" u="none" strike="noStrike" kern="1200" cap="none" spc="0" normalizeH="0" baseline="0" noProof="0">
                <a:ln>
                  <a:noFill/>
                </a:ln>
                <a:solidFill>
                  <a:prstClr val="white"/>
                </a:solidFill>
                <a:effectLst/>
                <a:uLnTx/>
                <a:uFillTx/>
                <a:latin typeface="Arial"/>
                <a:ea typeface="+mn-ea"/>
                <a:cs typeface="+mn-cs"/>
              </a:rPr>
              <a:t>Højrente Lokal Valuta</a:t>
            </a:r>
            <a:r>
              <a:rPr kumimoji="0" lang="en-GB" sz="1200" b="1" i="0" u="none" strike="noStrike" kern="1200" cap="none" spc="0" normalizeH="0" baseline="0" noProof="0">
                <a:ln>
                  <a:noFill/>
                </a:ln>
                <a:solidFill>
                  <a:prstClr val="white"/>
                </a:solidFill>
                <a:effectLst/>
                <a:uLnTx/>
                <a:uFillTx/>
                <a:latin typeface="Arial"/>
                <a:ea typeface="+mn-ea"/>
                <a:cs typeface="+mn-cs"/>
              </a:rPr>
              <a:t> </a:t>
            </a:r>
            <a:r>
              <a:rPr kumimoji="0" lang="en-GB" sz="1200" b="1" i="0" u="none" strike="noStrike" kern="1200" cap="none" spc="0" normalizeH="0" baseline="0" noProof="0">
                <a:ln>
                  <a:noFill/>
                </a:ln>
                <a:solidFill>
                  <a:srgbClr val="40BFBF"/>
                </a:solidFill>
                <a:effectLst/>
                <a:uLnTx/>
                <a:uFillTx/>
                <a:latin typeface="Arial"/>
                <a:ea typeface="+mn-ea"/>
                <a:cs typeface="+mn-cs"/>
              </a:rPr>
              <a:t>Overvægt</a:t>
            </a:r>
          </a:p>
        </p:txBody>
      </p:sp>
      <p:sp>
        <p:nvSpPr>
          <p:cNvPr id="20" name="Rectangle 19">
            <a:extLst>
              <a:ext uri="{FF2B5EF4-FFF2-40B4-BE49-F238E27FC236}">
                <a16:creationId xmlns:a16="http://schemas.microsoft.com/office/drawing/2014/main" id="{E6265260-7B31-46D7-830F-39FBBE613058}"/>
              </a:ext>
            </a:extLst>
          </p:cNvPr>
          <p:cNvSpPr/>
          <p:nvPr userDrawn="1"/>
        </p:nvSpPr>
        <p:spPr>
          <a:xfrm>
            <a:off x="3244996" y="4079726"/>
            <a:ext cx="2735592" cy="251942"/>
          </a:xfrm>
          <a:prstGeom prst="rect">
            <a:avLst/>
          </a:prstGeom>
          <a:solidFill>
            <a:schemeClr val="tx2"/>
          </a:solidFill>
          <a:ln w="952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47" tIns="45673" rIns="91347" bIns="45673" numCol="1" spcCol="0" rtlCol="0" fromWordArt="0" anchor="ctr" anchorCtr="0" forceAA="0" compatLnSpc="1">
            <a:prstTxWarp prst="textNoShape">
              <a:avLst/>
            </a:prstTxWarp>
            <a:noAutofit/>
          </a:bodyPr>
          <a:lstStyle/>
          <a:p>
            <a:pPr marL="0" marR="0" lvl="0" indent="0" algn="ctr" defTabSz="913395" rtl="0" eaLnBrk="0" fontAlgn="base" latinLnBrk="0" hangingPunct="0">
              <a:lnSpc>
                <a:spcPct val="100000"/>
              </a:lnSpc>
              <a:spcBef>
                <a:spcPct val="0"/>
              </a:spcBef>
              <a:spcAft>
                <a:spcPct val="0"/>
              </a:spcAft>
              <a:buClr>
                <a:prstClr val="black"/>
              </a:buClr>
              <a:buSzTx/>
              <a:buFontTx/>
              <a:buNone/>
              <a:tabLst/>
              <a:defRPr/>
            </a:pPr>
            <a:r>
              <a:rPr kumimoji="0" lang="en-GB" sz="1200" b="0" i="0" u="none" strike="noStrike" kern="1200" cap="none" spc="0" normalizeH="0" baseline="0" noProof="0">
                <a:ln>
                  <a:noFill/>
                </a:ln>
                <a:solidFill>
                  <a:prstClr val="white"/>
                </a:solidFill>
                <a:effectLst/>
                <a:uLnTx/>
                <a:uFillTx/>
                <a:latin typeface="Arial"/>
                <a:ea typeface="+mn-ea"/>
                <a:cs typeface="+mn-cs"/>
              </a:rPr>
              <a:t>Danske obligationer</a:t>
            </a:r>
            <a:r>
              <a:rPr kumimoji="0" lang="en-GB" sz="1200" b="1" i="0" u="none" strike="noStrike" kern="1200" cap="none" spc="0" normalizeH="0" baseline="0" noProof="0">
                <a:ln>
                  <a:noFill/>
                </a:ln>
                <a:solidFill>
                  <a:prstClr val="white"/>
                </a:solidFill>
                <a:effectLst/>
                <a:uLnTx/>
                <a:uFillTx/>
                <a:latin typeface="Arial"/>
                <a:ea typeface="+mn-ea"/>
                <a:cs typeface="+mn-cs"/>
              </a:rPr>
              <a:t> </a:t>
            </a:r>
            <a:r>
              <a:rPr kumimoji="0" lang="en-GB" sz="1200" b="1" i="0" u="none" strike="noStrike" kern="1200" cap="none" spc="0" normalizeH="0" baseline="0" noProof="0">
                <a:ln>
                  <a:noFill/>
                </a:ln>
                <a:solidFill>
                  <a:srgbClr val="40BFBF"/>
                </a:solidFill>
                <a:effectLst/>
                <a:uLnTx/>
                <a:uFillTx/>
                <a:latin typeface="Arial"/>
                <a:ea typeface="+mn-ea"/>
                <a:cs typeface="+mn-cs"/>
              </a:rPr>
              <a:t>Overvægt</a:t>
            </a:r>
            <a:endParaRPr kumimoji="0" lang="en-GB" sz="1200" b="1" i="0" u="none" strike="noStrike" kern="1200" cap="none" spc="0" normalizeH="0" baseline="0" noProof="0">
              <a:ln>
                <a:noFill/>
              </a:ln>
              <a:solidFill>
                <a:srgbClr val="FF5959"/>
              </a:solidFill>
              <a:effectLst/>
              <a:uLnTx/>
              <a:uFillTx/>
              <a:latin typeface="Arial"/>
              <a:ea typeface="+mn-ea"/>
              <a:cs typeface="+mn-cs"/>
            </a:endParaRPr>
          </a:p>
        </p:txBody>
      </p:sp>
      <p:sp>
        <p:nvSpPr>
          <p:cNvPr id="22" name="Rectangle 21">
            <a:extLst>
              <a:ext uri="{FF2B5EF4-FFF2-40B4-BE49-F238E27FC236}">
                <a16:creationId xmlns:a16="http://schemas.microsoft.com/office/drawing/2014/main" id="{93A0A6A4-9738-4594-93F2-7B1D8286E0EB}"/>
              </a:ext>
            </a:extLst>
          </p:cNvPr>
          <p:cNvSpPr/>
          <p:nvPr userDrawn="1"/>
        </p:nvSpPr>
        <p:spPr>
          <a:xfrm>
            <a:off x="6158467" y="4081113"/>
            <a:ext cx="2735592" cy="251942"/>
          </a:xfrm>
          <a:prstGeom prst="rect">
            <a:avLst/>
          </a:prstGeom>
          <a:solidFill>
            <a:schemeClr val="tx2"/>
          </a:solidFill>
          <a:ln w="952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47" tIns="45673" rIns="91347" bIns="45673" numCol="1" spcCol="0" rtlCol="0" fromWordArt="0" anchor="ctr" anchorCtr="0" forceAA="0" compatLnSpc="1">
            <a:prstTxWarp prst="textNoShape">
              <a:avLst/>
            </a:prstTxWarp>
            <a:noAutofit/>
          </a:bodyPr>
          <a:lstStyle/>
          <a:p>
            <a:pPr marL="0" marR="0" lvl="0" indent="0" algn="ctr" defTabSz="913395" rtl="0" eaLnBrk="0" fontAlgn="base" latinLnBrk="0" hangingPunct="0">
              <a:lnSpc>
                <a:spcPct val="100000"/>
              </a:lnSpc>
              <a:spcBef>
                <a:spcPct val="0"/>
              </a:spcBef>
              <a:spcAft>
                <a:spcPct val="0"/>
              </a:spcAft>
              <a:buClr>
                <a:prstClr val="black"/>
              </a:buClr>
              <a:buSzTx/>
              <a:buFontTx/>
              <a:buNone/>
              <a:tabLst/>
              <a:defRPr/>
            </a:pPr>
            <a:r>
              <a:rPr kumimoji="0" lang="en-GB" sz="1200" b="0" i="0" u="none" strike="noStrike" kern="1200" cap="none" spc="0" normalizeH="0" baseline="0" noProof="0">
                <a:ln>
                  <a:noFill/>
                </a:ln>
                <a:solidFill>
                  <a:prstClr val="white"/>
                </a:solidFill>
                <a:effectLst/>
                <a:uLnTx/>
                <a:uFillTx/>
                <a:latin typeface="Arial"/>
                <a:ea typeface="+mn-ea"/>
                <a:cs typeface="+mn-cs"/>
              </a:rPr>
              <a:t>Kontant </a:t>
            </a:r>
            <a:r>
              <a:rPr kumimoji="0" lang="en-GB" sz="1200" b="1" i="0" u="none" strike="noStrike" kern="1200" cap="none" spc="0" normalizeH="0" baseline="0" noProof="0">
                <a:ln>
                  <a:noFill/>
                </a:ln>
                <a:solidFill>
                  <a:srgbClr val="FFE183"/>
                </a:solidFill>
                <a:effectLst/>
                <a:uLnTx/>
                <a:uFillTx/>
                <a:latin typeface="Arial"/>
                <a:ea typeface="+mn-ea"/>
                <a:cs typeface="+mn-cs"/>
              </a:rPr>
              <a:t>Neutral</a:t>
            </a:r>
          </a:p>
        </p:txBody>
      </p:sp>
      <p:graphicFrame>
        <p:nvGraphicFramePr>
          <p:cNvPr id="24" name="Object 23">
            <a:extLst>
              <a:ext uri="{FF2B5EF4-FFF2-40B4-BE49-F238E27FC236}">
                <a16:creationId xmlns:a16="http://schemas.microsoft.com/office/drawing/2014/main" id="{C27D8D2B-7347-41AD-8A54-DFB692BDC67E}"/>
              </a:ext>
            </a:extLst>
          </p:cNvPr>
          <p:cNvGraphicFramePr>
            <a:graphicFrameLocks noChangeAspect="1"/>
          </p:cNvGraphicFramePr>
          <p:nvPr userDrawn="1"/>
        </p:nvGraphicFramePr>
        <p:xfrm>
          <a:off x="624820" y="6107886"/>
          <a:ext cx="10979466" cy="199979"/>
        </p:xfrm>
        <a:graphic>
          <a:graphicData uri="http://schemas.openxmlformats.org/presentationml/2006/ole">
            <mc:AlternateContent xmlns:mc="http://schemas.openxmlformats.org/markup-compatibility/2006">
              <mc:Choice xmlns:v="urn:schemas-microsoft-com:vml" Requires="v">
                <p:oleObj name="Worksheet" r:id="rId4" imgW="10982255" imgH="200070" progId="Excel.Sheet.12">
                  <p:embed/>
                </p:oleObj>
              </mc:Choice>
              <mc:Fallback>
                <p:oleObj name="Worksheet" r:id="rId4" imgW="10982255" imgH="200070" progId="Excel.Sheet.12">
                  <p:embed/>
                  <p:pic>
                    <p:nvPicPr>
                      <p:cNvPr id="24" name="Object 23">
                        <a:extLst>
                          <a:ext uri="{FF2B5EF4-FFF2-40B4-BE49-F238E27FC236}">
                            <a16:creationId xmlns:a16="http://schemas.microsoft.com/office/drawing/2014/main" id="{C27D8D2B-7347-41AD-8A54-DFB692BDC67E}"/>
                          </a:ext>
                        </a:extLst>
                      </p:cNvPr>
                      <p:cNvPicPr/>
                      <p:nvPr/>
                    </p:nvPicPr>
                    <p:blipFill>
                      <a:blip r:embed="rId5"/>
                      <a:stretch>
                        <a:fillRect/>
                      </a:stretch>
                    </p:blipFill>
                    <p:spPr>
                      <a:xfrm>
                        <a:off x="624820" y="6107886"/>
                        <a:ext cx="10979466" cy="199979"/>
                      </a:xfrm>
                      <a:prstGeom prst="rect">
                        <a:avLst/>
                      </a:prstGeom>
                    </p:spPr>
                  </p:pic>
                </p:oleObj>
              </mc:Fallback>
            </mc:AlternateContent>
          </a:graphicData>
        </a:graphic>
      </p:graphicFrame>
      <p:sp>
        <p:nvSpPr>
          <p:cNvPr id="25" name="Rectangle 24">
            <a:extLst>
              <a:ext uri="{FF2B5EF4-FFF2-40B4-BE49-F238E27FC236}">
                <a16:creationId xmlns:a16="http://schemas.microsoft.com/office/drawing/2014/main" id="{0C48EA7E-996F-40C3-A3A0-7A5EA5E8FCC9}"/>
              </a:ext>
            </a:extLst>
          </p:cNvPr>
          <p:cNvSpPr/>
          <p:nvPr userDrawn="1"/>
        </p:nvSpPr>
        <p:spPr>
          <a:xfrm>
            <a:off x="9066605" y="1924650"/>
            <a:ext cx="2735592" cy="251942"/>
          </a:xfrm>
          <a:prstGeom prst="rect">
            <a:avLst/>
          </a:prstGeom>
          <a:solidFill>
            <a:schemeClr val="tx2"/>
          </a:solidFill>
          <a:ln w="952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47" tIns="45673" rIns="91347" bIns="45673" numCol="1" spcCol="0" rtlCol="0" fromWordArt="0" anchor="ctr" anchorCtr="0" forceAA="0" compatLnSpc="1">
            <a:prstTxWarp prst="textNoShape">
              <a:avLst/>
            </a:prstTxWarp>
            <a:noAutofit/>
          </a:bodyPr>
          <a:lstStyle/>
          <a:p>
            <a:pPr marL="0" marR="0" lvl="0" indent="0" algn="ctr" defTabSz="913395" rtl="0" eaLnBrk="0" fontAlgn="base" latinLnBrk="0" hangingPunct="0">
              <a:lnSpc>
                <a:spcPct val="100000"/>
              </a:lnSpc>
              <a:spcBef>
                <a:spcPct val="0"/>
              </a:spcBef>
              <a:spcAft>
                <a:spcPct val="0"/>
              </a:spcAft>
              <a:buClr>
                <a:prstClr val="black"/>
              </a:buClr>
              <a:buSzTx/>
              <a:buFontTx/>
              <a:buNone/>
              <a:tabLst/>
              <a:defRPr/>
            </a:pPr>
            <a:r>
              <a:rPr kumimoji="0" lang="en-GB" sz="1200" b="0" i="0" u="none" strike="noStrike" kern="1200" cap="none" spc="0" normalizeH="0" baseline="0" noProof="0">
                <a:ln>
                  <a:noFill/>
                </a:ln>
                <a:solidFill>
                  <a:prstClr val="white"/>
                </a:solidFill>
                <a:effectLst/>
                <a:uLnTx/>
                <a:uFillTx/>
                <a:latin typeface="Arial"/>
                <a:ea typeface="+mn-ea"/>
                <a:cs typeface="+mn-cs"/>
              </a:rPr>
              <a:t>Højrentelande</a:t>
            </a:r>
            <a:r>
              <a:rPr kumimoji="0" lang="en-GB" sz="1200" b="1" i="0" u="none" strike="noStrike" kern="1200" cap="none" spc="0" normalizeH="0" baseline="0" noProof="0">
                <a:ln>
                  <a:noFill/>
                </a:ln>
                <a:solidFill>
                  <a:prstClr val="white"/>
                </a:solidFill>
                <a:effectLst/>
                <a:uLnTx/>
                <a:uFillTx/>
                <a:latin typeface="Arial"/>
                <a:ea typeface="+mn-ea"/>
                <a:cs typeface="+mn-cs"/>
              </a:rPr>
              <a:t> </a:t>
            </a:r>
            <a:r>
              <a:rPr kumimoji="0" lang="en-GB" sz="1200" b="1" i="0" u="none" strike="noStrike" kern="1200" cap="none" spc="0" normalizeH="0" baseline="0" noProof="0">
                <a:ln>
                  <a:noFill/>
                </a:ln>
                <a:solidFill>
                  <a:srgbClr val="FFE183"/>
                </a:solidFill>
                <a:effectLst/>
                <a:uLnTx/>
                <a:uFillTx/>
                <a:latin typeface="Arial"/>
                <a:ea typeface="+mn-ea"/>
                <a:cs typeface="+mn-cs"/>
              </a:rPr>
              <a:t>Neutral</a:t>
            </a:r>
          </a:p>
        </p:txBody>
      </p:sp>
      <p:sp>
        <p:nvSpPr>
          <p:cNvPr id="26" name="Title 1">
            <a:extLst>
              <a:ext uri="{FF2B5EF4-FFF2-40B4-BE49-F238E27FC236}">
                <a16:creationId xmlns:a16="http://schemas.microsoft.com/office/drawing/2014/main" id="{64532881-792E-4012-B1F9-9568FAD5E670}"/>
              </a:ext>
            </a:extLst>
          </p:cNvPr>
          <p:cNvSpPr>
            <a:spLocks noGrp="1"/>
          </p:cNvSpPr>
          <p:nvPr>
            <p:ph type="title"/>
          </p:nvPr>
        </p:nvSpPr>
        <p:spPr>
          <a:xfrm>
            <a:off x="647834" y="360000"/>
            <a:ext cx="7198125" cy="720000"/>
          </a:xfrm>
        </p:spPr>
        <p:txBody>
          <a:bodyPr/>
          <a:lstStyle/>
          <a:p>
            <a:r>
              <a:rPr lang="en-GB"/>
              <a:t>Click to edit Master title style</a:t>
            </a:r>
          </a:p>
        </p:txBody>
      </p:sp>
    </p:spTree>
    <p:extLst>
      <p:ext uri="{BB962C8B-B14F-4D97-AF65-F5344CB8AC3E}">
        <p14:creationId xmlns:p14="http://schemas.microsoft.com/office/powerpoint/2010/main" val="2656083754"/>
      </p:ext>
    </p:extLst>
  </p:cSld>
  <p:clrMapOvr>
    <a:masterClrMapping/>
  </p:clrMapOvr>
  <p:hf hdr="0" ftr="0" dt="0"/>
</p:sldLayout>
</file>

<file path=ppt/slideLayouts/slideLayout471.xml><?xml version="1.0" encoding="utf-8"?>
<p:sldLayout xmlns:a="http://schemas.openxmlformats.org/drawingml/2006/main" xmlns:r="http://schemas.openxmlformats.org/officeDocument/2006/relationships" xmlns:p="http://schemas.openxmlformats.org/presentationml/2006/main" preserve="1" userDrawn="1">
  <p:cSld name="3_Title">
    <p:spTree>
      <p:nvGrpSpPr>
        <p:cNvPr id="1" name=""/>
        <p:cNvGrpSpPr/>
        <p:nvPr/>
      </p:nvGrpSpPr>
      <p:grpSpPr>
        <a:xfrm>
          <a:off x="0" y="0"/>
          <a:ext cx="0" cy="0"/>
          <a:chOff x="0" y="0"/>
          <a:chExt cx="0" cy="0"/>
        </a:xfrm>
      </p:grpSpPr>
      <p:sp>
        <p:nvSpPr>
          <p:cNvPr id="2" name="Title 1"/>
          <p:cNvSpPr>
            <a:spLocks noGrp="1"/>
          </p:cNvSpPr>
          <p:nvPr>
            <p:ph type="title"/>
          </p:nvPr>
        </p:nvSpPr>
        <p:spPr>
          <a:xfrm>
            <a:off x="647834" y="360000"/>
            <a:ext cx="7198125" cy="720000"/>
          </a:xfrm>
        </p:spPr>
        <p:txBody>
          <a:bodyPr/>
          <a:lstStyle/>
          <a:p>
            <a:r>
              <a:rPr lang="en-GB"/>
              <a:t>Click to edit Master title style</a:t>
            </a:r>
          </a:p>
        </p:txBody>
      </p:sp>
      <p:cxnSp>
        <p:nvCxnSpPr>
          <p:cNvPr id="4" name="Straight Connector 3">
            <a:extLst>
              <a:ext uri="{FF2B5EF4-FFF2-40B4-BE49-F238E27FC236}">
                <a16:creationId xmlns:a16="http://schemas.microsoft.com/office/drawing/2014/main" id="{B57B00C2-AADE-4B3C-B528-CB0D806AB6D2}"/>
              </a:ext>
            </a:extLst>
          </p:cNvPr>
          <p:cNvCxnSpPr/>
          <p:nvPr userDrawn="1"/>
        </p:nvCxnSpPr>
        <p:spPr>
          <a:xfrm>
            <a:off x="647831" y="6316537"/>
            <a:ext cx="10890764" cy="0"/>
          </a:xfrm>
          <a:prstGeom prst="line">
            <a:avLst/>
          </a:prstGeom>
          <a:ln w="9525">
            <a:solidFill>
              <a:srgbClr val="8B8A8D"/>
            </a:solidFill>
          </a:ln>
        </p:spPr>
        <p:style>
          <a:lnRef idx="1">
            <a:schemeClr val="accent1"/>
          </a:lnRef>
          <a:fillRef idx="0">
            <a:schemeClr val="accent1"/>
          </a:fillRef>
          <a:effectRef idx="0">
            <a:schemeClr val="accent1"/>
          </a:effectRef>
          <a:fontRef idx="minor">
            <a:schemeClr val="tx1"/>
          </a:fontRef>
        </p:style>
      </p:cxnSp>
      <p:sp>
        <p:nvSpPr>
          <p:cNvPr id="5" name="Text Box 6">
            <a:extLst>
              <a:ext uri="{FF2B5EF4-FFF2-40B4-BE49-F238E27FC236}">
                <a16:creationId xmlns:a16="http://schemas.microsoft.com/office/drawing/2014/main" id="{07CC87FE-0EE7-4CC2-AF1E-29A8C9232856}"/>
              </a:ext>
            </a:extLst>
          </p:cNvPr>
          <p:cNvSpPr txBox="1">
            <a:spLocks noChangeArrowheads="1"/>
          </p:cNvSpPr>
          <p:nvPr userDrawn="1"/>
        </p:nvSpPr>
        <p:spPr bwMode="auto">
          <a:xfrm>
            <a:off x="8372064" y="6098258"/>
            <a:ext cx="3166533" cy="2022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108769" tIns="54384" rIns="108769" bIns="54384">
            <a:spAutoFit/>
          </a:bodyPr>
          <a:lstStyle>
            <a:lvl1pPr eaLnBrk="0" hangingPunct="0">
              <a:defRPr sz="2000">
                <a:solidFill>
                  <a:schemeClr val="tx1"/>
                </a:solidFill>
                <a:latin typeface="Arial" charset="0"/>
                <a:cs typeface="Arial" charset="0"/>
              </a:defRPr>
            </a:lvl1pPr>
            <a:lvl2pPr marL="742950" indent="-285750" eaLnBrk="0" hangingPunct="0">
              <a:defRPr sz="2000">
                <a:solidFill>
                  <a:schemeClr val="tx1"/>
                </a:solidFill>
                <a:latin typeface="Arial" charset="0"/>
                <a:cs typeface="Arial" charset="0"/>
              </a:defRPr>
            </a:lvl2pPr>
            <a:lvl3pPr marL="1143000" indent="-228600" eaLnBrk="0" hangingPunct="0">
              <a:defRPr sz="2000">
                <a:solidFill>
                  <a:schemeClr val="tx1"/>
                </a:solidFill>
                <a:latin typeface="Arial" charset="0"/>
                <a:cs typeface="Arial" charset="0"/>
              </a:defRPr>
            </a:lvl3pPr>
            <a:lvl4pPr marL="1600200" indent="-228600" eaLnBrk="0" hangingPunct="0">
              <a:defRPr sz="2000">
                <a:solidFill>
                  <a:schemeClr val="tx1"/>
                </a:solidFill>
                <a:latin typeface="Arial" charset="0"/>
                <a:cs typeface="Arial" charset="0"/>
              </a:defRPr>
            </a:lvl4pPr>
            <a:lvl5pPr marL="2057400" indent="-228600" eaLnBrk="0" hangingPunct="0">
              <a:defRPr sz="2000">
                <a:solidFill>
                  <a:schemeClr val="tx1"/>
                </a:solidFill>
                <a:latin typeface="Arial" charset="0"/>
                <a:cs typeface="Arial" charset="0"/>
              </a:defRPr>
            </a:lvl5pPr>
            <a:lvl6pPr marL="2514600" indent="-228600" eaLnBrk="0" fontAlgn="base" hangingPunct="0">
              <a:spcBef>
                <a:spcPct val="0"/>
              </a:spcBef>
              <a:spcAft>
                <a:spcPct val="0"/>
              </a:spcAft>
              <a:defRPr sz="2000">
                <a:solidFill>
                  <a:schemeClr val="tx1"/>
                </a:solidFill>
                <a:latin typeface="Arial" charset="0"/>
                <a:cs typeface="Arial" charset="0"/>
              </a:defRPr>
            </a:lvl6pPr>
            <a:lvl7pPr marL="2971800" indent="-228600" eaLnBrk="0" fontAlgn="base" hangingPunct="0">
              <a:spcBef>
                <a:spcPct val="0"/>
              </a:spcBef>
              <a:spcAft>
                <a:spcPct val="0"/>
              </a:spcAft>
              <a:defRPr sz="2000">
                <a:solidFill>
                  <a:schemeClr val="tx1"/>
                </a:solidFill>
                <a:latin typeface="Arial" charset="0"/>
                <a:cs typeface="Arial" charset="0"/>
              </a:defRPr>
            </a:lvl7pPr>
            <a:lvl8pPr marL="3429000" indent="-228600" eaLnBrk="0" fontAlgn="base" hangingPunct="0">
              <a:spcBef>
                <a:spcPct val="0"/>
              </a:spcBef>
              <a:spcAft>
                <a:spcPct val="0"/>
              </a:spcAft>
              <a:defRPr sz="2000">
                <a:solidFill>
                  <a:schemeClr val="tx1"/>
                </a:solidFill>
                <a:latin typeface="Arial" charset="0"/>
                <a:cs typeface="Arial" charset="0"/>
              </a:defRPr>
            </a:lvl8pPr>
            <a:lvl9pPr marL="3886200" indent="-228600" eaLnBrk="0" fontAlgn="base" hangingPunct="0">
              <a:spcBef>
                <a:spcPct val="0"/>
              </a:spcBef>
              <a:spcAft>
                <a:spcPct val="0"/>
              </a:spcAft>
              <a:defRPr sz="2000">
                <a:solidFill>
                  <a:schemeClr val="tx1"/>
                </a:solidFill>
                <a:latin typeface="Arial" charset="0"/>
                <a:cs typeface="Arial" charset="0"/>
              </a:defRPr>
            </a:lvl9pPr>
          </a:lstStyle>
          <a:p>
            <a:pPr algn="r" eaLnBrk="1" hangingPunct="1">
              <a:spcBef>
                <a:spcPct val="50000"/>
              </a:spcBef>
            </a:pPr>
            <a:r>
              <a:rPr lang="en-GB" sz="600" i="1"/>
              <a:t>Source: Thomson Reuters / Nordea</a:t>
            </a:r>
          </a:p>
        </p:txBody>
      </p:sp>
      <p:sp>
        <p:nvSpPr>
          <p:cNvPr id="8" name="Rectangle 7">
            <a:extLst>
              <a:ext uri="{FF2B5EF4-FFF2-40B4-BE49-F238E27FC236}">
                <a16:creationId xmlns:a16="http://schemas.microsoft.com/office/drawing/2014/main" id="{77FE5D32-7605-4183-A950-9471701FADFE}"/>
              </a:ext>
            </a:extLst>
          </p:cNvPr>
          <p:cNvSpPr/>
          <p:nvPr userDrawn="1"/>
        </p:nvSpPr>
        <p:spPr>
          <a:xfrm>
            <a:off x="3244997" y="2139260"/>
            <a:ext cx="2735592" cy="1792891"/>
          </a:xfrm>
          <a:prstGeom prst="rect">
            <a:avLst/>
          </a:prstGeom>
          <a:solidFill>
            <a:schemeClr val="bg1">
              <a:alpha val="75000"/>
            </a:schemeClr>
          </a:solidFill>
          <a:ln w="952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47" tIns="45673" rIns="91347" bIns="45673" numCol="1" spcCol="0" rtlCol="0" fromWordArt="0" anchor="ctr" anchorCtr="0" forceAA="0" compatLnSpc="1">
            <a:prstTxWarp prst="textNoShape">
              <a:avLst/>
            </a:prstTxWarp>
            <a:noAutofit/>
          </a:bodyPr>
          <a:lstStyle/>
          <a:p>
            <a:pPr>
              <a:buClr>
                <a:prstClr val="black"/>
              </a:buClr>
              <a:defRPr/>
            </a:pPr>
            <a:endParaRPr lang="en-GB" sz="1000" b="0">
              <a:solidFill>
                <a:prstClr val="black"/>
              </a:solidFill>
            </a:endParaRPr>
          </a:p>
        </p:txBody>
      </p:sp>
      <p:pic>
        <p:nvPicPr>
          <p:cNvPr id="9" name="Picture 6" descr="Kuvahaun tulos haulle world map">
            <a:extLst>
              <a:ext uri="{FF2B5EF4-FFF2-40B4-BE49-F238E27FC236}">
                <a16:creationId xmlns:a16="http://schemas.microsoft.com/office/drawing/2014/main" id="{B19B0BCF-FC08-4901-B3B4-EA1DBE9D02ED}"/>
              </a:ext>
            </a:extLst>
          </p:cNvPr>
          <p:cNvPicPr>
            <a:picLocks noChangeAspect="1" noChangeArrowheads="1"/>
          </p:cNvPicPr>
          <p:nvPr userDrawn="1"/>
        </p:nvPicPr>
        <p:blipFill>
          <a:blip r:embed="rId2" cstate="print">
            <a:duotone>
              <a:prstClr val="black"/>
              <a:schemeClr val="accent5">
                <a:tint val="45000"/>
                <a:satMod val="400000"/>
              </a:schemeClr>
            </a:duotone>
            <a:extLst>
              <a:ext uri="{BEBA8EAE-BF5A-486C-A8C5-ECC9F3942E4B}">
                <a14:imgProps xmlns:a14="http://schemas.microsoft.com/office/drawing/2010/main">
                  <a14:imgLayer r:embed="rId3">
                    <a14:imgEffect>
                      <a14:brightnessContrast bright="81000" contrast="-31000"/>
                    </a14:imgEffect>
                  </a14:imgLayer>
                </a14:imgProps>
              </a:ext>
              <a:ext uri="{28A0092B-C50C-407E-A947-70E740481C1C}">
                <a14:useLocalDpi xmlns:a14="http://schemas.microsoft.com/office/drawing/2010/main" val="0"/>
              </a:ext>
            </a:extLst>
          </a:blip>
          <a:srcRect/>
          <a:stretch>
            <a:fillRect/>
          </a:stretch>
        </p:blipFill>
        <p:spPr bwMode="auto">
          <a:xfrm>
            <a:off x="1845007" y="1330260"/>
            <a:ext cx="8501986" cy="4195905"/>
          </a:xfrm>
          <a:prstGeom prst="rect">
            <a:avLst/>
          </a:prstGeom>
          <a:noFill/>
          <a:ln>
            <a:noFill/>
          </a:ln>
        </p:spPr>
      </p:pic>
      <p:sp>
        <p:nvSpPr>
          <p:cNvPr id="10" name="Rectangle 9">
            <a:extLst>
              <a:ext uri="{FF2B5EF4-FFF2-40B4-BE49-F238E27FC236}">
                <a16:creationId xmlns:a16="http://schemas.microsoft.com/office/drawing/2014/main" id="{35D6A443-A7D5-4354-B7C1-1CE61200CA8E}"/>
              </a:ext>
            </a:extLst>
          </p:cNvPr>
          <p:cNvSpPr/>
          <p:nvPr userDrawn="1"/>
        </p:nvSpPr>
        <p:spPr>
          <a:xfrm>
            <a:off x="336862" y="1917614"/>
            <a:ext cx="2746108" cy="2019523"/>
          </a:xfrm>
          <a:prstGeom prst="rect">
            <a:avLst/>
          </a:prstGeom>
          <a:solidFill>
            <a:schemeClr val="bg1">
              <a:alpha val="75000"/>
            </a:schemeClr>
          </a:solidFill>
          <a:ln w="952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47" tIns="45673" rIns="91347" bIns="45673" numCol="1" spcCol="0" rtlCol="0" fromWordArt="0" anchor="ctr" anchorCtr="0" forceAA="0" compatLnSpc="1">
            <a:prstTxWarp prst="textNoShape">
              <a:avLst/>
            </a:prstTxWarp>
            <a:noAutofit/>
          </a:bodyPr>
          <a:lstStyle/>
          <a:p>
            <a:pPr marL="0" marR="0" lvl="0" indent="0" algn="l" defTabSz="913395" rtl="0" eaLnBrk="0" fontAlgn="base" latinLnBrk="0" hangingPunct="0">
              <a:lnSpc>
                <a:spcPct val="100000"/>
              </a:lnSpc>
              <a:spcBef>
                <a:spcPct val="0"/>
              </a:spcBef>
              <a:spcAft>
                <a:spcPct val="0"/>
              </a:spcAft>
              <a:buClr>
                <a:prstClr val="black"/>
              </a:buClr>
              <a:buSzTx/>
              <a:buFontTx/>
              <a:buNone/>
              <a:tabLst/>
              <a:defRPr/>
            </a:pPr>
            <a:endParaRPr kumimoji="0" lang="en-GB" sz="1000" b="0" i="0" u="none" strike="noStrike" kern="1200" cap="none" spc="0" normalizeH="0" baseline="0" noProof="0">
              <a:ln>
                <a:noFill/>
              </a:ln>
              <a:solidFill>
                <a:prstClr val="black"/>
              </a:solidFill>
              <a:effectLst/>
              <a:uLnTx/>
              <a:uFillTx/>
              <a:latin typeface="Arial"/>
              <a:ea typeface="+mn-ea"/>
              <a:cs typeface="+mn-cs"/>
            </a:endParaRPr>
          </a:p>
        </p:txBody>
      </p:sp>
      <p:sp>
        <p:nvSpPr>
          <p:cNvPr id="11" name="Rectangle 10">
            <a:extLst>
              <a:ext uri="{FF2B5EF4-FFF2-40B4-BE49-F238E27FC236}">
                <a16:creationId xmlns:a16="http://schemas.microsoft.com/office/drawing/2014/main" id="{D55E3270-546A-4EFC-9A27-0F1F4E8CC7EB}"/>
              </a:ext>
            </a:extLst>
          </p:cNvPr>
          <p:cNvSpPr/>
          <p:nvPr userDrawn="1"/>
        </p:nvSpPr>
        <p:spPr>
          <a:xfrm>
            <a:off x="3244997" y="1917614"/>
            <a:ext cx="2746108" cy="2019523"/>
          </a:xfrm>
          <a:prstGeom prst="rect">
            <a:avLst/>
          </a:prstGeom>
          <a:solidFill>
            <a:schemeClr val="bg1">
              <a:alpha val="75000"/>
            </a:schemeClr>
          </a:solidFill>
          <a:ln w="952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47" tIns="45673" rIns="91347" bIns="45673" numCol="1" spcCol="0" rtlCol="0" fromWordArt="0" anchor="ctr" anchorCtr="0" forceAA="0" compatLnSpc="1">
            <a:prstTxWarp prst="textNoShape">
              <a:avLst/>
            </a:prstTxWarp>
            <a:noAutofit/>
          </a:bodyPr>
          <a:lstStyle/>
          <a:p>
            <a:pPr marL="0" marR="0" lvl="0" indent="0" algn="l" defTabSz="913395" rtl="0" eaLnBrk="0" fontAlgn="base" latinLnBrk="0" hangingPunct="0">
              <a:lnSpc>
                <a:spcPct val="100000"/>
              </a:lnSpc>
              <a:spcBef>
                <a:spcPct val="0"/>
              </a:spcBef>
              <a:spcAft>
                <a:spcPct val="0"/>
              </a:spcAft>
              <a:buClr>
                <a:prstClr val="black"/>
              </a:buClr>
              <a:buSzTx/>
              <a:buFontTx/>
              <a:buNone/>
              <a:tabLst/>
              <a:defRPr/>
            </a:pPr>
            <a:endParaRPr kumimoji="0" lang="en-GB" sz="1000" b="0" i="0" u="none" strike="noStrike" kern="1200" cap="none" spc="0" normalizeH="0" baseline="0" noProof="0">
              <a:ln>
                <a:noFill/>
              </a:ln>
              <a:solidFill>
                <a:prstClr val="black"/>
              </a:solidFill>
              <a:effectLst/>
              <a:uLnTx/>
              <a:uFillTx/>
              <a:latin typeface="Arial"/>
              <a:ea typeface="+mn-ea"/>
              <a:cs typeface="+mn-cs"/>
            </a:endParaRPr>
          </a:p>
        </p:txBody>
      </p:sp>
      <p:sp>
        <p:nvSpPr>
          <p:cNvPr id="12" name="Rectangle 11">
            <a:extLst>
              <a:ext uri="{FF2B5EF4-FFF2-40B4-BE49-F238E27FC236}">
                <a16:creationId xmlns:a16="http://schemas.microsoft.com/office/drawing/2014/main" id="{09CA60C2-C2D9-4677-B023-28596CC62A59}"/>
              </a:ext>
            </a:extLst>
          </p:cNvPr>
          <p:cNvSpPr/>
          <p:nvPr userDrawn="1"/>
        </p:nvSpPr>
        <p:spPr>
          <a:xfrm>
            <a:off x="9066605" y="1924656"/>
            <a:ext cx="2746108" cy="2019523"/>
          </a:xfrm>
          <a:prstGeom prst="rect">
            <a:avLst/>
          </a:prstGeom>
          <a:solidFill>
            <a:schemeClr val="bg1">
              <a:alpha val="75000"/>
            </a:schemeClr>
          </a:solidFill>
          <a:ln w="952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47" tIns="45673" rIns="91347" bIns="45673" numCol="1" spcCol="0" rtlCol="0" fromWordArt="0" anchor="ctr" anchorCtr="0" forceAA="0" compatLnSpc="1">
            <a:prstTxWarp prst="textNoShape">
              <a:avLst/>
            </a:prstTxWarp>
            <a:noAutofit/>
          </a:bodyPr>
          <a:lstStyle/>
          <a:p>
            <a:pPr marL="0" marR="0" lvl="0" indent="0" algn="l" defTabSz="913395" rtl="0" eaLnBrk="0" fontAlgn="base" latinLnBrk="0" hangingPunct="0">
              <a:lnSpc>
                <a:spcPct val="100000"/>
              </a:lnSpc>
              <a:spcBef>
                <a:spcPct val="0"/>
              </a:spcBef>
              <a:spcAft>
                <a:spcPct val="0"/>
              </a:spcAft>
              <a:buClr>
                <a:prstClr val="black"/>
              </a:buClr>
              <a:buSzTx/>
              <a:buFontTx/>
              <a:buNone/>
              <a:tabLst/>
              <a:defRPr/>
            </a:pPr>
            <a:endParaRPr kumimoji="0" lang="en-GB" sz="1000" b="0" i="0" u="none" strike="noStrike" kern="1200" cap="none" spc="0" normalizeH="0" baseline="0" noProof="0">
              <a:ln>
                <a:noFill/>
              </a:ln>
              <a:solidFill>
                <a:prstClr val="black"/>
              </a:solidFill>
              <a:effectLst/>
              <a:uLnTx/>
              <a:uFillTx/>
              <a:latin typeface="Arial"/>
              <a:ea typeface="+mn-ea"/>
              <a:cs typeface="+mn-cs"/>
            </a:endParaRPr>
          </a:p>
        </p:txBody>
      </p:sp>
      <p:sp>
        <p:nvSpPr>
          <p:cNvPr id="13" name="Rectangle 12">
            <a:extLst>
              <a:ext uri="{FF2B5EF4-FFF2-40B4-BE49-F238E27FC236}">
                <a16:creationId xmlns:a16="http://schemas.microsoft.com/office/drawing/2014/main" id="{F7953DEC-A7F5-4DEB-B681-2B58A3424046}"/>
              </a:ext>
            </a:extLst>
          </p:cNvPr>
          <p:cNvSpPr/>
          <p:nvPr userDrawn="1"/>
        </p:nvSpPr>
        <p:spPr>
          <a:xfrm>
            <a:off x="6158471" y="1924650"/>
            <a:ext cx="2746108" cy="2012482"/>
          </a:xfrm>
          <a:prstGeom prst="rect">
            <a:avLst/>
          </a:prstGeom>
          <a:solidFill>
            <a:schemeClr val="bg1">
              <a:alpha val="75000"/>
            </a:schemeClr>
          </a:solidFill>
          <a:ln w="952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47" tIns="45673" rIns="91347" bIns="45673" numCol="1" spcCol="0" rtlCol="0" fromWordArt="0" anchor="ctr" anchorCtr="0" forceAA="0" compatLnSpc="1">
            <a:prstTxWarp prst="textNoShape">
              <a:avLst/>
            </a:prstTxWarp>
            <a:noAutofit/>
          </a:bodyPr>
          <a:lstStyle/>
          <a:p>
            <a:pPr marL="0" marR="0" lvl="0" indent="0" algn="l" defTabSz="913395" rtl="0" eaLnBrk="0" fontAlgn="base" latinLnBrk="0" hangingPunct="0">
              <a:lnSpc>
                <a:spcPct val="100000"/>
              </a:lnSpc>
              <a:spcBef>
                <a:spcPct val="0"/>
              </a:spcBef>
              <a:spcAft>
                <a:spcPct val="0"/>
              </a:spcAft>
              <a:buClr>
                <a:prstClr val="black"/>
              </a:buClr>
              <a:buSzTx/>
              <a:buFontTx/>
              <a:buNone/>
              <a:tabLst/>
              <a:defRPr/>
            </a:pPr>
            <a:endParaRPr kumimoji="0" lang="en-GB" sz="1000" b="0" i="0" u="none" strike="noStrike" kern="1200" cap="none" spc="0" normalizeH="0" baseline="0" noProof="0">
              <a:ln>
                <a:noFill/>
              </a:ln>
              <a:solidFill>
                <a:prstClr val="black"/>
              </a:solidFill>
              <a:effectLst/>
              <a:uLnTx/>
              <a:uFillTx/>
              <a:latin typeface="Arial"/>
              <a:ea typeface="+mn-ea"/>
              <a:cs typeface="+mn-cs"/>
            </a:endParaRPr>
          </a:p>
        </p:txBody>
      </p:sp>
      <p:sp>
        <p:nvSpPr>
          <p:cNvPr id="14" name="Rectangle 13">
            <a:extLst>
              <a:ext uri="{FF2B5EF4-FFF2-40B4-BE49-F238E27FC236}">
                <a16:creationId xmlns:a16="http://schemas.microsoft.com/office/drawing/2014/main" id="{C63B56DA-2162-459A-96B5-9C390CD9674F}"/>
              </a:ext>
            </a:extLst>
          </p:cNvPr>
          <p:cNvSpPr/>
          <p:nvPr userDrawn="1"/>
        </p:nvSpPr>
        <p:spPr>
          <a:xfrm>
            <a:off x="3244997" y="4077992"/>
            <a:ext cx="2746108" cy="2019523"/>
          </a:xfrm>
          <a:prstGeom prst="rect">
            <a:avLst/>
          </a:prstGeom>
          <a:solidFill>
            <a:schemeClr val="bg1">
              <a:alpha val="75000"/>
            </a:schemeClr>
          </a:solidFill>
          <a:ln w="952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47" tIns="45673" rIns="91347" bIns="45673" numCol="1" spcCol="0" rtlCol="0" fromWordArt="0" anchor="ctr" anchorCtr="0" forceAA="0" compatLnSpc="1">
            <a:prstTxWarp prst="textNoShape">
              <a:avLst/>
            </a:prstTxWarp>
            <a:noAutofit/>
          </a:bodyPr>
          <a:lstStyle/>
          <a:p>
            <a:pPr marL="0" marR="0" lvl="0" indent="0" algn="l" defTabSz="913395" rtl="0" eaLnBrk="0" fontAlgn="base" latinLnBrk="0" hangingPunct="0">
              <a:lnSpc>
                <a:spcPct val="100000"/>
              </a:lnSpc>
              <a:spcBef>
                <a:spcPct val="0"/>
              </a:spcBef>
              <a:spcAft>
                <a:spcPct val="0"/>
              </a:spcAft>
              <a:buClr>
                <a:prstClr val="black"/>
              </a:buClr>
              <a:buSzTx/>
              <a:buFontTx/>
              <a:buNone/>
              <a:tabLst/>
              <a:defRPr/>
            </a:pPr>
            <a:endParaRPr kumimoji="0" lang="en-GB" sz="1000" b="0" i="0" u="none" strike="noStrike" kern="1200" cap="none" spc="0" normalizeH="0" baseline="0" noProof="0">
              <a:ln>
                <a:noFill/>
              </a:ln>
              <a:solidFill>
                <a:prstClr val="black"/>
              </a:solidFill>
              <a:effectLst/>
              <a:uLnTx/>
              <a:uFillTx/>
              <a:latin typeface="Arial"/>
              <a:ea typeface="+mn-ea"/>
              <a:cs typeface="+mn-cs"/>
            </a:endParaRPr>
          </a:p>
        </p:txBody>
      </p:sp>
      <p:sp>
        <p:nvSpPr>
          <p:cNvPr id="15" name="Rectangle 14">
            <a:extLst>
              <a:ext uri="{FF2B5EF4-FFF2-40B4-BE49-F238E27FC236}">
                <a16:creationId xmlns:a16="http://schemas.microsoft.com/office/drawing/2014/main" id="{0C8FEFC2-37ED-4157-94AF-5D5FAA5C7310}"/>
              </a:ext>
            </a:extLst>
          </p:cNvPr>
          <p:cNvSpPr/>
          <p:nvPr userDrawn="1"/>
        </p:nvSpPr>
        <p:spPr>
          <a:xfrm>
            <a:off x="6158471" y="4070503"/>
            <a:ext cx="2746108" cy="2019523"/>
          </a:xfrm>
          <a:prstGeom prst="rect">
            <a:avLst/>
          </a:prstGeom>
          <a:solidFill>
            <a:schemeClr val="bg1">
              <a:alpha val="75000"/>
            </a:schemeClr>
          </a:solidFill>
          <a:ln w="952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47" tIns="45673" rIns="91347" bIns="45673" numCol="1" spcCol="0" rtlCol="0" fromWordArt="0" anchor="ctr" anchorCtr="0" forceAA="0" compatLnSpc="1">
            <a:prstTxWarp prst="textNoShape">
              <a:avLst/>
            </a:prstTxWarp>
            <a:noAutofit/>
          </a:bodyPr>
          <a:lstStyle/>
          <a:p>
            <a:pPr marL="0" marR="0" lvl="0" indent="0" algn="l" defTabSz="913395" rtl="0" eaLnBrk="0" fontAlgn="base" latinLnBrk="0" hangingPunct="0">
              <a:lnSpc>
                <a:spcPct val="100000"/>
              </a:lnSpc>
              <a:spcBef>
                <a:spcPct val="0"/>
              </a:spcBef>
              <a:spcAft>
                <a:spcPct val="0"/>
              </a:spcAft>
              <a:buClr>
                <a:prstClr val="black"/>
              </a:buClr>
              <a:buSzTx/>
              <a:buFontTx/>
              <a:buNone/>
              <a:tabLst/>
              <a:defRPr/>
            </a:pPr>
            <a:endParaRPr kumimoji="0" lang="en-GB" sz="1000" b="0" i="0" u="none" strike="noStrike" kern="1200" cap="none" spc="0" normalizeH="0" baseline="0" noProof="0">
              <a:ln>
                <a:noFill/>
              </a:ln>
              <a:solidFill>
                <a:prstClr val="black"/>
              </a:solidFill>
              <a:effectLst/>
              <a:uLnTx/>
              <a:uFillTx/>
              <a:latin typeface="Arial"/>
              <a:ea typeface="+mn-ea"/>
              <a:cs typeface="+mn-cs"/>
            </a:endParaRPr>
          </a:p>
        </p:txBody>
      </p:sp>
      <p:sp>
        <p:nvSpPr>
          <p:cNvPr id="17" name="Rectangle 16">
            <a:extLst>
              <a:ext uri="{FF2B5EF4-FFF2-40B4-BE49-F238E27FC236}">
                <a16:creationId xmlns:a16="http://schemas.microsoft.com/office/drawing/2014/main" id="{6BF0CCD4-B5F1-4020-8FBA-2C6E43071F71}"/>
              </a:ext>
            </a:extLst>
          </p:cNvPr>
          <p:cNvSpPr/>
          <p:nvPr userDrawn="1"/>
        </p:nvSpPr>
        <p:spPr>
          <a:xfrm>
            <a:off x="336860" y="1917608"/>
            <a:ext cx="2735592" cy="251942"/>
          </a:xfrm>
          <a:prstGeom prst="rect">
            <a:avLst/>
          </a:prstGeom>
          <a:solidFill>
            <a:schemeClr val="tx2"/>
          </a:solidFill>
          <a:ln w="952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47" tIns="45673" rIns="91347" bIns="45673" numCol="1" spcCol="0" rtlCol="0" fromWordArt="0" anchor="ctr" anchorCtr="0" forceAA="0" compatLnSpc="1">
            <a:prstTxWarp prst="textNoShape">
              <a:avLst/>
            </a:prstTxWarp>
            <a:noAutofit/>
          </a:bodyPr>
          <a:lstStyle/>
          <a:p>
            <a:pPr marL="0" marR="0" lvl="0" indent="0" algn="ctr" defTabSz="913395" rtl="0" eaLnBrk="0" fontAlgn="base" latinLnBrk="0" hangingPunct="0">
              <a:lnSpc>
                <a:spcPct val="100000"/>
              </a:lnSpc>
              <a:spcBef>
                <a:spcPct val="0"/>
              </a:spcBef>
              <a:spcAft>
                <a:spcPct val="0"/>
              </a:spcAft>
              <a:buClr>
                <a:prstClr val="black"/>
              </a:buClr>
              <a:buSzTx/>
              <a:buFontTx/>
              <a:buNone/>
              <a:tabLst/>
              <a:defRPr/>
            </a:pPr>
            <a:r>
              <a:rPr kumimoji="0" lang="en-GB" sz="1200" b="0" i="0" u="none" strike="noStrike" kern="1200" cap="none" spc="0" normalizeH="0" baseline="0" noProof="0">
                <a:ln>
                  <a:noFill/>
                </a:ln>
                <a:solidFill>
                  <a:prstClr val="white"/>
                </a:solidFill>
                <a:effectLst/>
                <a:uLnTx/>
                <a:uFillTx/>
                <a:latin typeface="Arial"/>
                <a:ea typeface="+mn-ea"/>
                <a:cs typeface="+mn-cs"/>
              </a:rPr>
              <a:t>Virksomhedsobligationer</a:t>
            </a:r>
            <a:r>
              <a:rPr kumimoji="0" lang="en-GB" sz="1200" b="1" i="0" u="none" strike="noStrike" kern="1200" cap="none" spc="0" normalizeH="0" baseline="0" noProof="0">
                <a:ln>
                  <a:noFill/>
                </a:ln>
                <a:solidFill>
                  <a:prstClr val="white"/>
                </a:solidFill>
                <a:effectLst/>
                <a:uLnTx/>
                <a:uFillTx/>
                <a:latin typeface="Arial"/>
                <a:ea typeface="+mn-ea"/>
                <a:cs typeface="+mn-cs"/>
              </a:rPr>
              <a:t> </a:t>
            </a:r>
            <a:r>
              <a:rPr kumimoji="0" lang="en-GB" sz="1200" b="1" i="0" u="none" strike="noStrike" kern="1200" cap="none" spc="0" normalizeH="0" baseline="0" noProof="0">
                <a:ln>
                  <a:noFill/>
                </a:ln>
                <a:solidFill>
                  <a:srgbClr val="FF5959"/>
                </a:solidFill>
                <a:effectLst/>
                <a:uLnTx/>
                <a:uFillTx/>
                <a:latin typeface="Arial"/>
                <a:ea typeface="+mn-ea"/>
                <a:cs typeface="+mn-cs"/>
              </a:rPr>
              <a:t>Undervægt</a:t>
            </a:r>
          </a:p>
        </p:txBody>
      </p:sp>
      <p:sp>
        <p:nvSpPr>
          <p:cNvPr id="18" name="Rectangle 17">
            <a:extLst>
              <a:ext uri="{FF2B5EF4-FFF2-40B4-BE49-F238E27FC236}">
                <a16:creationId xmlns:a16="http://schemas.microsoft.com/office/drawing/2014/main" id="{F3FDCCC1-BE7C-42E7-99CC-AE0B8EE8EADE}"/>
              </a:ext>
            </a:extLst>
          </p:cNvPr>
          <p:cNvSpPr/>
          <p:nvPr userDrawn="1"/>
        </p:nvSpPr>
        <p:spPr>
          <a:xfrm>
            <a:off x="3244996" y="1917608"/>
            <a:ext cx="2735592" cy="251942"/>
          </a:xfrm>
          <a:prstGeom prst="rect">
            <a:avLst/>
          </a:prstGeom>
          <a:solidFill>
            <a:schemeClr val="tx2"/>
          </a:solidFill>
          <a:ln w="952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47" tIns="45673" rIns="91347" bIns="45673" numCol="1" spcCol="0" rtlCol="0" fromWordArt="0" anchor="ctr" anchorCtr="0" forceAA="0" compatLnSpc="1">
            <a:prstTxWarp prst="textNoShape">
              <a:avLst/>
            </a:prstTxWarp>
            <a:noAutofit/>
          </a:bodyPr>
          <a:lstStyle/>
          <a:p>
            <a:pPr marL="0" marR="0" lvl="0" indent="0" algn="ctr" defTabSz="913395" rtl="0" eaLnBrk="0" fontAlgn="base" latinLnBrk="0" hangingPunct="0">
              <a:lnSpc>
                <a:spcPct val="100000"/>
              </a:lnSpc>
              <a:spcBef>
                <a:spcPct val="0"/>
              </a:spcBef>
              <a:spcAft>
                <a:spcPct val="0"/>
              </a:spcAft>
              <a:buClr>
                <a:prstClr val="black"/>
              </a:buClr>
              <a:buSzTx/>
              <a:buFontTx/>
              <a:buNone/>
              <a:tabLst/>
              <a:defRPr/>
            </a:pPr>
            <a:r>
              <a:rPr kumimoji="0" lang="en-GB" sz="1200" b="0" i="0" u="none" strike="noStrike" kern="1200" cap="none" spc="0" normalizeH="0" baseline="0" noProof="0">
                <a:ln>
                  <a:noFill/>
                </a:ln>
                <a:solidFill>
                  <a:prstClr val="white"/>
                </a:solidFill>
                <a:effectLst/>
                <a:uLnTx/>
                <a:uFillTx/>
                <a:latin typeface="Arial"/>
                <a:ea typeface="+mn-ea"/>
                <a:cs typeface="+mn-cs"/>
              </a:rPr>
              <a:t>Virk. Obl. Højrente</a:t>
            </a:r>
            <a:r>
              <a:rPr kumimoji="0" lang="en-GB" sz="1200" b="1" i="0" u="none" strike="noStrike" kern="1200" cap="none" spc="0" normalizeH="0" baseline="0" noProof="0">
                <a:ln>
                  <a:noFill/>
                </a:ln>
                <a:solidFill>
                  <a:prstClr val="white"/>
                </a:solidFill>
                <a:effectLst/>
                <a:uLnTx/>
                <a:uFillTx/>
                <a:latin typeface="Arial"/>
                <a:ea typeface="+mn-ea"/>
                <a:cs typeface="+mn-cs"/>
              </a:rPr>
              <a:t> </a:t>
            </a:r>
            <a:r>
              <a:rPr kumimoji="0" lang="en-GB" sz="1200" b="1" i="0" u="none" strike="noStrike" kern="1200" cap="none" spc="0" normalizeH="0" baseline="0" noProof="0">
                <a:ln>
                  <a:noFill/>
                </a:ln>
                <a:solidFill>
                  <a:srgbClr val="FF5959"/>
                </a:solidFill>
                <a:effectLst/>
                <a:uLnTx/>
                <a:uFillTx/>
                <a:latin typeface="Arial"/>
                <a:ea typeface="+mn-ea"/>
                <a:cs typeface="+mn-cs"/>
              </a:rPr>
              <a:t>Undervægt</a:t>
            </a:r>
          </a:p>
        </p:txBody>
      </p:sp>
      <p:sp>
        <p:nvSpPr>
          <p:cNvPr id="19" name="Rectangle 18">
            <a:extLst>
              <a:ext uri="{FF2B5EF4-FFF2-40B4-BE49-F238E27FC236}">
                <a16:creationId xmlns:a16="http://schemas.microsoft.com/office/drawing/2014/main" id="{BEE0C6B3-0F3E-4D5A-B847-3FF4CFE5BBAF}"/>
              </a:ext>
            </a:extLst>
          </p:cNvPr>
          <p:cNvSpPr/>
          <p:nvPr userDrawn="1"/>
        </p:nvSpPr>
        <p:spPr>
          <a:xfrm>
            <a:off x="6158467" y="1923860"/>
            <a:ext cx="2735592" cy="251942"/>
          </a:xfrm>
          <a:prstGeom prst="rect">
            <a:avLst/>
          </a:prstGeom>
          <a:solidFill>
            <a:schemeClr val="tx2"/>
          </a:solidFill>
          <a:ln w="952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47" tIns="45673" rIns="91347" bIns="45673" numCol="1" spcCol="0" rtlCol="0" fromWordArt="0" anchor="ctr" anchorCtr="0" forceAA="0" compatLnSpc="1">
            <a:prstTxWarp prst="textNoShape">
              <a:avLst/>
            </a:prstTxWarp>
            <a:noAutofit/>
          </a:bodyPr>
          <a:lstStyle/>
          <a:p>
            <a:pPr marL="0" marR="0" lvl="0" indent="0" algn="ctr" defTabSz="913395" rtl="0" eaLnBrk="0" fontAlgn="base" latinLnBrk="0" hangingPunct="0">
              <a:lnSpc>
                <a:spcPct val="100000"/>
              </a:lnSpc>
              <a:spcBef>
                <a:spcPct val="0"/>
              </a:spcBef>
              <a:spcAft>
                <a:spcPct val="0"/>
              </a:spcAft>
              <a:buClr>
                <a:prstClr val="black"/>
              </a:buClr>
              <a:buSzTx/>
              <a:buFontTx/>
              <a:buNone/>
              <a:tabLst/>
              <a:defRPr/>
            </a:pPr>
            <a:r>
              <a:rPr kumimoji="0" lang="en-GB" sz="1200" b="0" i="0" u="none" strike="noStrike" kern="1200" cap="none" spc="0" normalizeH="0" baseline="0" noProof="0">
                <a:ln>
                  <a:noFill/>
                </a:ln>
                <a:solidFill>
                  <a:prstClr val="white"/>
                </a:solidFill>
                <a:effectLst/>
                <a:uLnTx/>
                <a:uFillTx/>
                <a:latin typeface="Arial"/>
                <a:ea typeface="+mn-ea"/>
                <a:cs typeface="+mn-cs"/>
              </a:rPr>
              <a:t>Højrente Lokal Valuta</a:t>
            </a:r>
            <a:r>
              <a:rPr kumimoji="0" lang="en-GB" sz="1200" b="1" i="0" u="none" strike="noStrike" kern="1200" cap="none" spc="0" normalizeH="0" baseline="0" noProof="0">
                <a:ln>
                  <a:noFill/>
                </a:ln>
                <a:solidFill>
                  <a:prstClr val="white"/>
                </a:solidFill>
                <a:effectLst/>
                <a:uLnTx/>
                <a:uFillTx/>
                <a:latin typeface="Arial"/>
                <a:ea typeface="+mn-ea"/>
                <a:cs typeface="+mn-cs"/>
              </a:rPr>
              <a:t> </a:t>
            </a:r>
            <a:r>
              <a:rPr kumimoji="0" lang="en-GB" sz="1200" b="1" i="0" u="none" strike="noStrike" kern="1200" cap="none" spc="0" normalizeH="0" baseline="0" noProof="0">
                <a:ln>
                  <a:noFill/>
                </a:ln>
                <a:solidFill>
                  <a:srgbClr val="40BFBF"/>
                </a:solidFill>
                <a:effectLst/>
                <a:uLnTx/>
                <a:uFillTx/>
                <a:latin typeface="Arial"/>
                <a:ea typeface="+mn-ea"/>
                <a:cs typeface="+mn-cs"/>
              </a:rPr>
              <a:t>Overvægt</a:t>
            </a:r>
          </a:p>
        </p:txBody>
      </p:sp>
      <p:sp>
        <p:nvSpPr>
          <p:cNvPr id="20" name="Rectangle 19">
            <a:extLst>
              <a:ext uri="{FF2B5EF4-FFF2-40B4-BE49-F238E27FC236}">
                <a16:creationId xmlns:a16="http://schemas.microsoft.com/office/drawing/2014/main" id="{82741D99-70D8-4B69-A69A-91367973322C}"/>
              </a:ext>
            </a:extLst>
          </p:cNvPr>
          <p:cNvSpPr/>
          <p:nvPr userDrawn="1"/>
        </p:nvSpPr>
        <p:spPr>
          <a:xfrm>
            <a:off x="3244996" y="4079726"/>
            <a:ext cx="2735592" cy="251942"/>
          </a:xfrm>
          <a:prstGeom prst="rect">
            <a:avLst/>
          </a:prstGeom>
          <a:solidFill>
            <a:schemeClr val="tx2"/>
          </a:solidFill>
          <a:ln w="952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47" tIns="45673" rIns="91347" bIns="45673" numCol="1" spcCol="0" rtlCol="0" fromWordArt="0" anchor="ctr" anchorCtr="0" forceAA="0" compatLnSpc="1">
            <a:prstTxWarp prst="textNoShape">
              <a:avLst/>
            </a:prstTxWarp>
            <a:noAutofit/>
          </a:bodyPr>
          <a:lstStyle/>
          <a:p>
            <a:pPr marL="0" marR="0" lvl="0" indent="0" algn="ctr" defTabSz="913395" rtl="0" eaLnBrk="0" fontAlgn="base" latinLnBrk="0" hangingPunct="0">
              <a:lnSpc>
                <a:spcPct val="100000"/>
              </a:lnSpc>
              <a:spcBef>
                <a:spcPct val="0"/>
              </a:spcBef>
              <a:spcAft>
                <a:spcPct val="0"/>
              </a:spcAft>
              <a:buClr>
                <a:prstClr val="black"/>
              </a:buClr>
              <a:buSzTx/>
              <a:buFontTx/>
              <a:buNone/>
              <a:tabLst/>
              <a:defRPr/>
            </a:pPr>
            <a:r>
              <a:rPr kumimoji="0" lang="en-GB" sz="1200" b="0" i="0" u="none" strike="noStrike" kern="1200" cap="none" spc="0" normalizeH="0" baseline="0" noProof="0">
                <a:ln>
                  <a:noFill/>
                </a:ln>
                <a:solidFill>
                  <a:prstClr val="white"/>
                </a:solidFill>
                <a:effectLst/>
                <a:uLnTx/>
                <a:uFillTx/>
                <a:latin typeface="Arial"/>
                <a:ea typeface="+mn-ea"/>
                <a:cs typeface="+mn-cs"/>
              </a:rPr>
              <a:t>Danske obligationer</a:t>
            </a:r>
            <a:r>
              <a:rPr kumimoji="0" lang="en-GB" sz="1200" b="1" i="0" u="none" strike="noStrike" kern="1200" cap="none" spc="0" normalizeH="0" baseline="0" noProof="0">
                <a:ln>
                  <a:noFill/>
                </a:ln>
                <a:solidFill>
                  <a:prstClr val="white"/>
                </a:solidFill>
                <a:effectLst/>
                <a:uLnTx/>
                <a:uFillTx/>
                <a:latin typeface="Arial"/>
                <a:ea typeface="+mn-ea"/>
                <a:cs typeface="+mn-cs"/>
              </a:rPr>
              <a:t> </a:t>
            </a:r>
            <a:r>
              <a:rPr kumimoji="0" lang="en-GB" sz="1200" b="1" i="0" u="none" strike="noStrike" kern="1200" cap="none" spc="0" normalizeH="0" baseline="0" noProof="0">
                <a:ln>
                  <a:noFill/>
                </a:ln>
                <a:solidFill>
                  <a:srgbClr val="40BFBF"/>
                </a:solidFill>
                <a:effectLst/>
                <a:uLnTx/>
                <a:uFillTx/>
                <a:latin typeface="Arial"/>
                <a:ea typeface="+mn-ea"/>
                <a:cs typeface="+mn-cs"/>
              </a:rPr>
              <a:t>Overvægt</a:t>
            </a:r>
            <a:endParaRPr kumimoji="0" lang="en-GB" sz="1200" b="1" i="0" u="none" strike="noStrike" kern="1200" cap="none" spc="0" normalizeH="0" baseline="0" noProof="0">
              <a:ln>
                <a:noFill/>
              </a:ln>
              <a:solidFill>
                <a:srgbClr val="FF5959"/>
              </a:solidFill>
              <a:effectLst/>
              <a:uLnTx/>
              <a:uFillTx/>
              <a:latin typeface="Arial"/>
              <a:ea typeface="+mn-ea"/>
              <a:cs typeface="+mn-cs"/>
            </a:endParaRPr>
          </a:p>
        </p:txBody>
      </p:sp>
      <p:sp>
        <p:nvSpPr>
          <p:cNvPr id="21" name="Rectangle 20">
            <a:extLst>
              <a:ext uri="{FF2B5EF4-FFF2-40B4-BE49-F238E27FC236}">
                <a16:creationId xmlns:a16="http://schemas.microsoft.com/office/drawing/2014/main" id="{350D1F10-9780-4080-9419-C6901A3E5832}"/>
              </a:ext>
            </a:extLst>
          </p:cNvPr>
          <p:cNvSpPr/>
          <p:nvPr userDrawn="1"/>
        </p:nvSpPr>
        <p:spPr>
          <a:xfrm>
            <a:off x="6158467" y="4081113"/>
            <a:ext cx="2735592" cy="251942"/>
          </a:xfrm>
          <a:prstGeom prst="rect">
            <a:avLst/>
          </a:prstGeom>
          <a:solidFill>
            <a:schemeClr val="tx2"/>
          </a:solidFill>
          <a:ln w="952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47" tIns="45673" rIns="91347" bIns="45673" numCol="1" spcCol="0" rtlCol="0" fromWordArt="0" anchor="ctr" anchorCtr="0" forceAA="0" compatLnSpc="1">
            <a:prstTxWarp prst="textNoShape">
              <a:avLst/>
            </a:prstTxWarp>
            <a:noAutofit/>
          </a:bodyPr>
          <a:lstStyle/>
          <a:p>
            <a:pPr marL="0" marR="0" lvl="0" indent="0" algn="ctr" defTabSz="913395" rtl="0" eaLnBrk="0" fontAlgn="base" latinLnBrk="0" hangingPunct="0">
              <a:lnSpc>
                <a:spcPct val="100000"/>
              </a:lnSpc>
              <a:spcBef>
                <a:spcPct val="0"/>
              </a:spcBef>
              <a:spcAft>
                <a:spcPct val="0"/>
              </a:spcAft>
              <a:buClr>
                <a:prstClr val="black"/>
              </a:buClr>
              <a:buSzTx/>
              <a:buFontTx/>
              <a:buNone/>
              <a:tabLst/>
              <a:defRPr/>
            </a:pPr>
            <a:r>
              <a:rPr kumimoji="0" lang="en-GB" sz="1200" b="0" i="0" u="none" strike="noStrike" kern="1200" cap="none" spc="0" normalizeH="0" baseline="0" noProof="0">
                <a:ln>
                  <a:noFill/>
                </a:ln>
                <a:solidFill>
                  <a:prstClr val="white"/>
                </a:solidFill>
                <a:effectLst/>
                <a:uLnTx/>
                <a:uFillTx/>
                <a:latin typeface="Arial"/>
                <a:ea typeface="+mn-ea"/>
                <a:cs typeface="+mn-cs"/>
              </a:rPr>
              <a:t>Kontant </a:t>
            </a:r>
            <a:r>
              <a:rPr kumimoji="0" lang="en-GB" sz="1200" b="1" i="0" u="none" strike="noStrike" kern="1200" cap="none" spc="0" normalizeH="0" baseline="0" noProof="0">
                <a:ln>
                  <a:noFill/>
                </a:ln>
                <a:solidFill>
                  <a:srgbClr val="FFE183"/>
                </a:solidFill>
                <a:effectLst/>
                <a:uLnTx/>
                <a:uFillTx/>
                <a:latin typeface="Arial"/>
                <a:ea typeface="+mn-ea"/>
                <a:cs typeface="+mn-cs"/>
              </a:rPr>
              <a:t>Neutral</a:t>
            </a:r>
          </a:p>
        </p:txBody>
      </p:sp>
      <p:graphicFrame>
        <p:nvGraphicFramePr>
          <p:cNvPr id="22" name="Object 21">
            <a:extLst>
              <a:ext uri="{FF2B5EF4-FFF2-40B4-BE49-F238E27FC236}">
                <a16:creationId xmlns:a16="http://schemas.microsoft.com/office/drawing/2014/main" id="{B9F07C16-088C-4CA0-A4B9-65B1CBBAA547}"/>
              </a:ext>
            </a:extLst>
          </p:cNvPr>
          <p:cNvGraphicFramePr>
            <a:graphicFrameLocks noChangeAspect="1"/>
          </p:cNvGraphicFramePr>
          <p:nvPr userDrawn="1"/>
        </p:nvGraphicFramePr>
        <p:xfrm>
          <a:off x="624820" y="6107886"/>
          <a:ext cx="10979466" cy="199979"/>
        </p:xfrm>
        <a:graphic>
          <a:graphicData uri="http://schemas.openxmlformats.org/presentationml/2006/ole">
            <mc:AlternateContent xmlns:mc="http://schemas.openxmlformats.org/markup-compatibility/2006">
              <mc:Choice xmlns:v="urn:schemas-microsoft-com:vml" Requires="v">
                <p:oleObj name="Worksheet" r:id="rId4" imgW="10982255" imgH="200070" progId="Excel.Sheet.12">
                  <p:embed/>
                </p:oleObj>
              </mc:Choice>
              <mc:Fallback>
                <p:oleObj name="Worksheet" r:id="rId4" imgW="10982255" imgH="200070" progId="Excel.Sheet.12">
                  <p:embed/>
                  <p:pic>
                    <p:nvPicPr>
                      <p:cNvPr id="22" name="Object 21">
                        <a:extLst>
                          <a:ext uri="{FF2B5EF4-FFF2-40B4-BE49-F238E27FC236}">
                            <a16:creationId xmlns:a16="http://schemas.microsoft.com/office/drawing/2014/main" id="{B9F07C16-088C-4CA0-A4B9-65B1CBBAA547}"/>
                          </a:ext>
                        </a:extLst>
                      </p:cNvPr>
                      <p:cNvPicPr/>
                      <p:nvPr/>
                    </p:nvPicPr>
                    <p:blipFill>
                      <a:blip r:embed="rId5"/>
                      <a:stretch>
                        <a:fillRect/>
                      </a:stretch>
                    </p:blipFill>
                    <p:spPr>
                      <a:xfrm>
                        <a:off x="624820" y="6107886"/>
                        <a:ext cx="10979466" cy="199979"/>
                      </a:xfrm>
                      <a:prstGeom prst="rect">
                        <a:avLst/>
                      </a:prstGeom>
                    </p:spPr>
                  </p:pic>
                </p:oleObj>
              </mc:Fallback>
            </mc:AlternateContent>
          </a:graphicData>
        </a:graphic>
      </p:graphicFrame>
      <p:sp>
        <p:nvSpPr>
          <p:cNvPr id="23" name="Rectangle 22">
            <a:extLst>
              <a:ext uri="{FF2B5EF4-FFF2-40B4-BE49-F238E27FC236}">
                <a16:creationId xmlns:a16="http://schemas.microsoft.com/office/drawing/2014/main" id="{52824C39-2B59-4055-B264-823FEDF69733}"/>
              </a:ext>
            </a:extLst>
          </p:cNvPr>
          <p:cNvSpPr/>
          <p:nvPr userDrawn="1"/>
        </p:nvSpPr>
        <p:spPr>
          <a:xfrm>
            <a:off x="9066605" y="1924650"/>
            <a:ext cx="2735592" cy="251942"/>
          </a:xfrm>
          <a:prstGeom prst="rect">
            <a:avLst/>
          </a:prstGeom>
          <a:solidFill>
            <a:schemeClr val="tx2"/>
          </a:solidFill>
          <a:ln w="952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47" tIns="45673" rIns="91347" bIns="45673" numCol="1" spcCol="0" rtlCol="0" fromWordArt="0" anchor="ctr" anchorCtr="0" forceAA="0" compatLnSpc="1">
            <a:prstTxWarp prst="textNoShape">
              <a:avLst/>
            </a:prstTxWarp>
            <a:noAutofit/>
          </a:bodyPr>
          <a:lstStyle/>
          <a:p>
            <a:pPr marL="0" marR="0" lvl="0" indent="0" algn="ctr" defTabSz="913395" rtl="0" eaLnBrk="0" fontAlgn="base" latinLnBrk="0" hangingPunct="0">
              <a:lnSpc>
                <a:spcPct val="100000"/>
              </a:lnSpc>
              <a:spcBef>
                <a:spcPct val="0"/>
              </a:spcBef>
              <a:spcAft>
                <a:spcPct val="0"/>
              </a:spcAft>
              <a:buClr>
                <a:prstClr val="black"/>
              </a:buClr>
              <a:buSzTx/>
              <a:buFontTx/>
              <a:buNone/>
              <a:tabLst/>
              <a:defRPr/>
            </a:pPr>
            <a:r>
              <a:rPr kumimoji="0" lang="en-GB" sz="1200" b="0" i="0" u="none" strike="noStrike" kern="1200" cap="none" spc="0" normalizeH="0" baseline="0" noProof="0">
                <a:ln>
                  <a:noFill/>
                </a:ln>
                <a:solidFill>
                  <a:prstClr val="white"/>
                </a:solidFill>
                <a:effectLst/>
                <a:uLnTx/>
                <a:uFillTx/>
                <a:latin typeface="Arial"/>
                <a:ea typeface="+mn-ea"/>
                <a:cs typeface="+mn-cs"/>
              </a:rPr>
              <a:t>Højrentelande</a:t>
            </a:r>
            <a:r>
              <a:rPr kumimoji="0" lang="en-GB" sz="1200" b="1" i="0" u="none" strike="noStrike" kern="1200" cap="none" spc="0" normalizeH="0" baseline="0" noProof="0">
                <a:ln>
                  <a:noFill/>
                </a:ln>
                <a:solidFill>
                  <a:prstClr val="white"/>
                </a:solidFill>
                <a:effectLst/>
                <a:uLnTx/>
                <a:uFillTx/>
                <a:latin typeface="Arial"/>
                <a:ea typeface="+mn-ea"/>
                <a:cs typeface="+mn-cs"/>
              </a:rPr>
              <a:t> </a:t>
            </a:r>
            <a:r>
              <a:rPr kumimoji="0" lang="en-GB" sz="1200" b="1" i="0" u="none" strike="noStrike" kern="1200" cap="none" spc="0" normalizeH="0" baseline="0" noProof="0">
                <a:ln>
                  <a:noFill/>
                </a:ln>
                <a:solidFill>
                  <a:srgbClr val="FFE183"/>
                </a:solidFill>
                <a:effectLst/>
                <a:uLnTx/>
                <a:uFillTx/>
                <a:latin typeface="Arial"/>
                <a:ea typeface="+mn-ea"/>
                <a:cs typeface="+mn-cs"/>
              </a:rPr>
              <a:t>Neutral</a:t>
            </a:r>
          </a:p>
        </p:txBody>
      </p:sp>
      <p:sp>
        <p:nvSpPr>
          <p:cNvPr id="24" name="TextBox 23">
            <a:extLst>
              <a:ext uri="{FF2B5EF4-FFF2-40B4-BE49-F238E27FC236}">
                <a16:creationId xmlns:a16="http://schemas.microsoft.com/office/drawing/2014/main" id="{59331193-C9BA-45BA-9340-2D658D16CE06}"/>
              </a:ext>
            </a:extLst>
          </p:cNvPr>
          <p:cNvSpPr txBox="1"/>
          <p:nvPr userDrawn="1"/>
        </p:nvSpPr>
        <p:spPr>
          <a:xfrm>
            <a:off x="336863" y="2920306"/>
            <a:ext cx="2735593" cy="246164"/>
          </a:xfrm>
          <a:prstGeom prst="rect">
            <a:avLst/>
          </a:prstGeom>
          <a:noFill/>
        </p:spPr>
        <p:txBody>
          <a:bodyPr wrap="square" rtlCol="0">
            <a:spAutoFit/>
          </a:bodyPr>
          <a:lstStyle/>
          <a:p>
            <a:pPr marL="171263" indent="-171263">
              <a:spcBef>
                <a:spcPts val="600"/>
              </a:spcBef>
              <a:buClr>
                <a:prstClr val="black"/>
              </a:buClr>
              <a:buFontTx/>
              <a:buChar char="-"/>
              <a:defRPr/>
            </a:pPr>
            <a:r>
              <a:rPr lang="en-GB" sz="1000" b="0">
                <a:solidFill>
                  <a:prstClr val="black"/>
                </a:solidFill>
              </a:rPr>
              <a:t>Insert text</a:t>
            </a:r>
          </a:p>
        </p:txBody>
      </p:sp>
      <p:graphicFrame>
        <p:nvGraphicFramePr>
          <p:cNvPr id="25" name="Table 24">
            <a:extLst>
              <a:ext uri="{FF2B5EF4-FFF2-40B4-BE49-F238E27FC236}">
                <a16:creationId xmlns:a16="http://schemas.microsoft.com/office/drawing/2014/main" id="{87492D55-D5AE-4C6D-B05C-E32E7872953F}"/>
              </a:ext>
            </a:extLst>
          </p:cNvPr>
          <p:cNvGraphicFramePr>
            <a:graphicFrameLocks noGrp="1"/>
          </p:cNvGraphicFramePr>
          <p:nvPr userDrawn="1"/>
        </p:nvGraphicFramePr>
        <p:xfrm>
          <a:off x="336864" y="2139254"/>
          <a:ext cx="2735593" cy="359916"/>
        </p:xfrm>
        <a:graphic>
          <a:graphicData uri="http://schemas.openxmlformats.org/drawingml/2006/table">
            <a:tbl>
              <a:tblPr firstRow="1" bandRow="1">
                <a:tableStyleId>{5C22544A-7EE6-4342-B048-85BDC9FD1C3A}</a:tableStyleId>
              </a:tblPr>
              <a:tblGrid>
                <a:gridCol w="1943710">
                  <a:extLst>
                    <a:ext uri="{9D8B030D-6E8A-4147-A177-3AD203B41FA5}">
                      <a16:colId xmlns:a16="http://schemas.microsoft.com/office/drawing/2014/main" val="20000"/>
                    </a:ext>
                  </a:extLst>
                </a:gridCol>
                <a:gridCol w="791883">
                  <a:extLst>
                    <a:ext uri="{9D8B030D-6E8A-4147-A177-3AD203B41FA5}">
                      <a16:colId xmlns:a16="http://schemas.microsoft.com/office/drawing/2014/main" val="20001"/>
                    </a:ext>
                  </a:extLst>
                </a:gridCol>
              </a:tblGrid>
              <a:tr h="179958">
                <a:tc>
                  <a:txBody>
                    <a:bodyPr/>
                    <a:lstStyle/>
                    <a:p>
                      <a:r>
                        <a:rPr lang="en-US" sz="900" b="0">
                          <a:solidFill>
                            <a:schemeClr val="tx1"/>
                          </a:solidFill>
                        </a:rPr>
                        <a:t>TABLE 1</a:t>
                      </a:r>
                    </a:p>
                  </a:txBody>
                  <a:tcPr marL="71981" marR="71981" marT="35992"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a:r>
                        <a:rPr lang="en-US" sz="900" b="0">
                          <a:solidFill>
                            <a:schemeClr val="tx1"/>
                          </a:solidFill>
                        </a:rPr>
                        <a:t>++</a:t>
                      </a:r>
                    </a:p>
                  </a:txBody>
                  <a:tcPr marL="71981" marR="71981" marT="35992"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179958">
                <a:tc>
                  <a:txBody>
                    <a:bodyPr/>
                    <a:lstStyle/>
                    <a:p>
                      <a:r>
                        <a:rPr lang="en-US" sz="900">
                          <a:solidFill>
                            <a:schemeClr val="accent6">
                              <a:lumMod val="60000"/>
                              <a:lumOff val="40000"/>
                            </a:schemeClr>
                          </a:solidFill>
                        </a:rPr>
                        <a:t>TABLE 2</a:t>
                      </a:r>
                    </a:p>
                  </a:txBody>
                  <a:tcPr marL="71981" marR="71981" marT="35992"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a:r>
                        <a:rPr lang="en-US" sz="900">
                          <a:solidFill>
                            <a:schemeClr val="accent6">
                              <a:lumMod val="60000"/>
                              <a:lumOff val="40000"/>
                            </a:schemeClr>
                          </a:solidFill>
                        </a:rPr>
                        <a:t>++</a:t>
                      </a:r>
                    </a:p>
                  </a:txBody>
                  <a:tcPr marL="71981" marR="71981" marT="35992"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bl>
          </a:graphicData>
        </a:graphic>
      </p:graphicFrame>
      <p:sp>
        <p:nvSpPr>
          <p:cNvPr id="26" name="TextBox 25">
            <a:extLst>
              <a:ext uri="{FF2B5EF4-FFF2-40B4-BE49-F238E27FC236}">
                <a16:creationId xmlns:a16="http://schemas.microsoft.com/office/drawing/2014/main" id="{E0B54F2E-00DE-4B81-AB5D-4CC1CC2A5D52}"/>
              </a:ext>
            </a:extLst>
          </p:cNvPr>
          <p:cNvSpPr txBox="1"/>
          <p:nvPr userDrawn="1"/>
        </p:nvSpPr>
        <p:spPr>
          <a:xfrm>
            <a:off x="3244999" y="2705679"/>
            <a:ext cx="2735593" cy="246164"/>
          </a:xfrm>
          <a:prstGeom prst="rect">
            <a:avLst/>
          </a:prstGeom>
          <a:noFill/>
        </p:spPr>
        <p:txBody>
          <a:bodyPr wrap="square" rtlCol="0">
            <a:spAutoFit/>
          </a:bodyPr>
          <a:lstStyle/>
          <a:p>
            <a:pPr marL="171263" indent="-171263">
              <a:spcBef>
                <a:spcPts val="600"/>
              </a:spcBef>
              <a:buClr>
                <a:prstClr val="black"/>
              </a:buClr>
              <a:buFontTx/>
              <a:buChar char="-"/>
              <a:defRPr/>
            </a:pPr>
            <a:r>
              <a:rPr lang="en-GB" sz="1000" b="0">
                <a:solidFill>
                  <a:prstClr val="black"/>
                </a:solidFill>
              </a:rPr>
              <a:t>Insert text</a:t>
            </a:r>
          </a:p>
        </p:txBody>
      </p:sp>
      <p:sp>
        <p:nvSpPr>
          <p:cNvPr id="27" name="TextBox 26">
            <a:extLst>
              <a:ext uri="{FF2B5EF4-FFF2-40B4-BE49-F238E27FC236}">
                <a16:creationId xmlns:a16="http://schemas.microsoft.com/office/drawing/2014/main" id="{13441A7F-69AA-4F53-82FF-CF70368D3180}"/>
              </a:ext>
            </a:extLst>
          </p:cNvPr>
          <p:cNvSpPr txBox="1"/>
          <p:nvPr userDrawn="1"/>
        </p:nvSpPr>
        <p:spPr>
          <a:xfrm>
            <a:off x="9075173" y="2711932"/>
            <a:ext cx="2735593" cy="246164"/>
          </a:xfrm>
          <a:prstGeom prst="rect">
            <a:avLst/>
          </a:prstGeom>
          <a:noFill/>
        </p:spPr>
        <p:txBody>
          <a:bodyPr wrap="square" rtlCol="0">
            <a:spAutoFit/>
          </a:bodyPr>
          <a:lstStyle/>
          <a:p>
            <a:pPr marL="171263" indent="-171263">
              <a:spcBef>
                <a:spcPts val="600"/>
              </a:spcBef>
              <a:buClr>
                <a:prstClr val="black"/>
              </a:buClr>
              <a:buFontTx/>
              <a:buChar char="-"/>
              <a:defRPr/>
            </a:pPr>
            <a:r>
              <a:rPr lang="en-GB" sz="1000" b="0">
                <a:solidFill>
                  <a:prstClr val="black"/>
                </a:solidFill>
              </a:rPr>
              <a:t>Insert text</a:t>
            </a:r>
          </a:p>
        </p:txBody>
      </p:sp>
      <p:graphicFrame>
        <p:nvGraphicFramePr>
          <p:cNvPr id="28" name="Table 27">
            <a:extLst>
              <a:ext uri="{FF2B5EF4-FFF2-40B4-BE49-F238E27FC236}">
                <a16:creationId xmlns:a16="http://schemas.microsoft.com/office/drawing/2014/main" id="{136ABEFC-9EA8-4D37-8DC1-22EEB165AA19}"/>
              </a:ext>
            </a:extLst>
          </p:cNvPr>
          <p:cNvGraphicFramePr>
            <a:graphicFrameLocks noGrp="1"/>
          </p:cNvGraphicFramePr>
          <p:nvPr userDrawn="1"/>
        </p:nvGraphicFramePr>
        <p:xfrm>
          <a:off x="9082454" y="2139255"/>
          <a:ext cx="2728310" cy="391950"/>
        </p:xfrm>
        <a:graphic>
          <a:graphicData uri="http://schemas.openxmlformats.org/drawingml/2006/table">
            <a:tbl>
              <a:tblPr firstRow="1" bandRow="1">
                <a:tableStyleId>{5C22544A-7EE6-4342-B048-85BDC9FD1C3A}</a:tableStyleId>
              </a:tblPr>
              <a:tblGrid>
                <a:gridCol w="1938535">
                  <a:extLst>
                    <a:ext uri="{9D8B030D-6E8A-4147-A177-3AD203B41FA5}">
                      <a16:colId xmlns:a16="http://schemas.microsoft.com/office/drawing/2014/main" val="20000"/>
                    </a:ext>
                  </a:extLst>
                </a:gridCol>
                <a:gridCol w="789774">
                  <a:extLst>
                    <a:ext uri="{9D8B030D-6E8A-4147-A177-3AD203B41FA5}">
                      <a16:colId xmlns:a16="http://schemas.microsoft.com/office/drawing/2014/main" val="20001"/>
                    </a:ext>
                  </a:extLst>
                </a:gridCol>
              </a:tblGrid>
              <a:tr h="195975">
                <a:tc>
                  <a:txBody>
                    <a:bodyPr/>
                    <a:lstStyle/>
                    <a:p>
                      <a:endParaRPr lang="en-US" sz="1000" b="0">
                        <a:solidFill>
                          <a:schemeClr val="tx1"/>
                        </a:solidFill>
                      </a:endParaRPr>
                    </a:p>
                  </a:txBody>
                  <a:tcPr marL="71981" marR="71981" marT="35992"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a:endParaRPr lang="en-US" sz="1000" b="0">
                        <a:solidFill>
                          <a:schemeClr val="tx1"/>
                        </a:solidFill>
                      </a:endParaRPr>
                    </a:p>
                  </a:txBody>
                  <a:tcPr marL="71981" marR="71981" marT="35992"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195975">
                <a:tc>
                  <a:txBody>
                    <a:bodyPr/>
                    <a:lstStyle/>
                    <a:p>
                      <a:endParaRPr lang="en-US" sz="1000">
                        <a:solidFill>
                          <a:schemeClr val="accent6">
                            <a:lumMod val="60000"/>
                            <a:lumOff val="40000"/>
                          </a:schemeClr>
                        </a:solidFill>
                      </a:endParaRPr>
                    </a:p>
                  </a:txBody>
                  <a:tcPr marL="71981" marR="71981" marT="35992"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a:endParaRPr lang="en-US" sz="1000">
                        <a:solidFill>
                          <a:schemeClr val="accent6">
                            <a:lumMod val="60000"/>
                            <a:lumOff val="40000"/>
                          </a:schemeClr>
                        </a:solidFill>
                      </a:endParaRPr>
                    </a:p>
                  </a:txBody>
                  <a:tcPr marL="71981" marR="71981" marT="35992"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bl>
          </a:graphicData>
        </a:graphic>
      </p:graphicFrame>
      <p:sp>
        <p:nvSpPr>
          <p:cNvPr id="29" name="TextBox 28">
            <a:extLst>
              <a:ext uri="{FF2B5EF4-FFF2-40B4-BE49-F238E27FC236}">
                <a16:creationId xmlns:a16="http://schemas.microsoft.com/office/drawing/2014/main" id="{BBEFC990-403A-4E58-8692-C46A8AFB0D36}"/>
              </a:ext>
            </a:extLst>
          </p:cNvPr>
          <p:cNvSpPr txBox="1"/>
          <p:nvPr userDrawn="1"/>
        </p:nvSpPr>
        <p:spPr>
          <a:xfrm>
            <a:off x="6177512" y="2711932"/>
            <a:ext cx="2735593" cy="246164"/>
          </a:xfrm>
          <a:prstGeom prst="rect">
            <a:avLst/>
          </a:prstGeom>
          <a:noFill/>
        </p:spPr>
        <p:txBody>
          <a:bodyPr wrap="square" rtlCol="0">
            <a:spAutoFit/>
          </a:bodyPr>
          <a:lstStyle/>
          <a:p>
            <a:pPr marL="171263" indent="-171263">
              <a:spcBef>
                <a:spcPts val="600"/>
              </a:spcBef>
              <a:buClr>
                <a:prstClr val="black"/>
              </a:buClr>
              <a:buFontTx/>
              <a:buChar char="-"/>
              <a:defRPr/>
            </a:pPr>
            <a:r>
              <a:rPr lang="en-GB" sz="1000" b="0">
                <a:solidFill>
                  <a:prstClr val="black"/>
                </a:solidFill>
              </a:rPr>
              <a:t>Insert text</a:t>
            </a:r>
          </a:p>
        </p:txBody>
      </p:sp>
      <p:graphicFrame>
        <p:nvGraphicFramePr>
          <p:cNvPr id="30" name="Table 29">
            <a:extLst>
              <a:ext uri="{FF2B5EF4-FFF2-40B4-BE49-F238E27FC236}">
                <a16:creationId xmlns:a16="http://schemas.microsoft.com/office/drawing/2014/main" id="{1B4A921C-487E-4222-AC82-7D0CE077A9AB}"/>
              </a:ext>
            </a:extLst>
          </p:cNvPr>
          <p:cNvGraphicFramePr>
            <a:graphicFrameLocks noGrp="1"/>
          </p:cNvGraphicFramePr>
          <p:nvPr userDrawn="1"/>
        </p:nvGraphicFramePr>
        <p:xfrm>
          <a:off x="3251515" y="4317806"/>
          <a:ext cx="2746108" cy="620624"/>
        </p:xfrm>
        <a:graphic>
          <a:graphicData uri="http://schemas.openxmlformats.org/drawingml/2006/table">
            <a:tbl>
              <a:tblPr firstRow="1" bandRow="1">
                <a:tableStyleId>{5C22544A-7EE6-4342-B048-85BDC9FD1C3A}</a:tableStyleId>
              </a:tblPr>
              <a:tblGrid>
                <a:gridCol w="1951181">
                  <a:extLst>
                    <a:ext uri="{9D8B030D-6E8A-4147-A177-3AD203B41FA5}">
                      <a16:colId xmlns:a16="http://schemas.microsoft.com/office/drawing/2014/main" val="20000"/>
                    </a:ext>
                  </a:extLst>
                </a:gridCol>
                <a:gridCol w="794927">
                  <a:extLst>
                    <a:ext uri="{9D8B030D-6E8A-4147-A177-3AD203B41FA5}">
                      <a16:colId xmlns:a16="http://schemas.microsoft.com/office/drawing/2014/main" val="20001"/>
                    </a:ext>
                  </a:extLst>
                </a:gridCol>
              </a:tblGrid>
              <a:tr h="310248">
                <a:tc>
                  <a:txBody>
                    <a:bodyPr/>
                    <a:lstStyle/>
                    <a:p>
                      <a:r>
                        <a:rPr lang="en-US" sz="900" b="0" err="1">
                          <a:solidFill>
                            <a:schemeClr val="tx1"/>
                          </a:solidFill>
                        </a:rPr>
                        <a:t>Anbefalet</a:t>
                      </a:r>
                      <a:r>
                        <a:rPr lang="en-US" sz="900" b="0" baseline="0">
                          <a:solidFill>
                            <a:schemeClr val="tx1"/>
                          </a:solidFill>
                        </a:rPr>
                        <a:t> </a:t>
                      </a:r>
                      <a:r>
                        <a:rPr lang="en-US" sz="900" b="0" baseline="0" err="1">
                          <a:solidFill>
                            <a:schemeClr val="tx1"/>
                          </a:solidFill>
                        </a:rPr>
                        <a:t>vægt</a:t>
                      </a:r>
                      <a:r>
                        <a:rPr lang="en-US" sz="900" b="0" baseline="0">
                          <a:solidFill>
                            <a:schemeClr val="tx1"/>
                          </a:solidFill>
                        </a:rPr>
                        <a:t> </a:t>
                      </a:r>
                      <a:r>
                        <a:rPr lang="en-US" sz="900" b="0" baseline="0" err="1">
                          <a:solidFill>
                            <a:schemeClr val="tx1"/>
                          </a:solidFill>
                        </a:rPr>
                        <a:t>konverterbare</a:t>
                      </a:r>
                      <a:endParaRPr lang="en-US" sz="900" b="0" baseline="0">
                        <a:solidFill>
                          <a:schemeClr val="tx1"/>
                        </a:solidFill>
                      </a:endParaRPr>
                    </a:p>
                    <a:p>
                      <a:r>
                        <a:rPr lang="en-US" sz="900" b="0" baseline="0" err="1">
                          <a:solidFill>
                            <a:schemeClr val="tx1"/>
                          </a:solidFill>
                        </a:rPr>
                        <a:t>Anbefalet</a:t>
                      </a:r>
                      <a:r>
                        <a:rPr lang="en-US" sz="900" b="0" baseline="0">
                          <a:solidFill>
                            <a:schemeClr val="tx1"/>
                          </a:solidFill>
                        </a:rPr>
                        <a:t> </a:t>
                      </a:r>
                      <a:r>
                        <a:rPr lang="en-US" sz="900" b="0" baseline="0" err="1">
                          <a:solidFill>
                            <a:schemeClr val="tx1"/>
                          </a:solidFill>
                        </a:rPr>
                        <a:t>vægt</a:t>
                      </a:r>
                      <a:r>
                        <a:rPr lang="en-US" sz="900" b="0" baseline="0">
                          <a:solidFill>
                            <a:schemeClr val="tx1"/>
                          </a:solidFill>
                        </a:rPr>
                        <a:t> </a:t>
                      </a:r>
                      <a:r>
                        <a:rPr lang="en-US" sz="900" b="0" baseline="0" err="1">
                          <a:solidFill>
                            <a:schemeClr val="tx1"/>
                          </a:solidFill>
                        </a:rPr>
                        <a:t>inkonverterbare</a:t>
                      </a:r>
                      <a:endParaRPr lang="en-US" sz="900" b="0">
                        <a:solidFill>
                          <a:schemeClr val="tx1"/>
                        </a:solidFill>
                      </a:endParaRPr>
                    </a:p>
                  </a:txBody>
                  <a:tcPr marL="71981" marR="71981" marT="35992"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a:r>
                        <a:rPr lang="en-US" sz="900" b="0">
                          <a:solidFill>
                            <a:schemeClr val="tx1"/>
                          </a:solidFill>
                        </a:rPr>
                        <a:t>39,3%</a:t>
                      </a:r>
                    </a:p>
                    <a:p>
                      <a:pPr algn="r"/>
                      <a:r>
                        <a:rPr lang="en-US" sz="900" b="0">
                          <a:solidFill>
                            <a:schemeClr val="tx1"/>
                          </a:solidFill>
                        </a:rPr>
                        <a:t>39,3%</a:t>
                      </a:r>
                    </a:p>
                  </a:txBody>
                  <a:tcPr marL="71981" marR="71981" marT="35992"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310248">
                <a:tc>
                  <a:txBody>
                    <a:bodyPr/>
                    <a:lstStyle/>
                    <a:p>
                      <a:r>
                        <a:rPr lang="en-US" sz="900">
                          <a:solidFill>
                            <a:schemeClr val="accent6">
                              <a:lumMod val="60000"/>
                              <a:lumOff val="40000"/>
                            </a:schemeClr>
                          </a:solidFill>
                        </a:rPr>
                        <a:t>Neutral </a:t>
                      </a:r>
                      <a:r>
                        <a:rPr lang="en-US" sz="900" err="1">
                          <a:solidFill>
                            <a:schemeClr val="accent6">
                              <a:lumMod val="60000"/>
                              <a:lumOff val="40000"/>
                            </a:schemeClr>
                          </a:solidFill>
                        </a:rPr>
                        <a:t>vægt</a:t>
                      </a:r>
                      <a:r>
                        <a:rPr lang="en-US" sz="900">
                          <a:solidFill>
                            <a:schemeClr val="accent6">
                              <a:lumMod val="60000"/>
                              <a:lumOff val="40000"/>
                            </a:schemeClr>
                          </a:solidFill>
                        </a:rPr>
                        <a:t> </a:t>
                      </a:r>
                      <a:r>
                        <a:rPr lang="en-US" sz="900" err="1">
                          <a:solidFill>
                            <a:schemeClr val="accent6">
                              <a:lumMod val="60000"/>
                              <a:lumOff val="40000"/>
                            </a:schemeClr>
                          </a:solidFill>
                        </a:rPr>
                        <a:t>konverterbare</a:t>
                      </a:r>
                      <a:endParaRPr lang="en-US" sz="900">
                        <a:solidFill>
                          <a:schemeClr val="accent6">
                            <a:lumMod val="60000"/>
                            <a:lumOff val="40000"/>
                          </a:schemeClr>
                        </a:solidFill>
                      </a:endParaRPr>
                    </a:p>
                    <a:p>
                      <a:r>
                        <a:rPr lang="en-US" sz="900">
                          <a:solidFill>
                            <a:schemeClr val="accent6">
                              <a:lumMod val="60000"/>
                              <a:lumOff val="40000"/>
                            </a:schemeClr>
                          </a:solidFill>
                        </a:rPr>
                        <a:t>Neutral </a:t>
                      </a:r>
                      <a:r>
                        <a:rPr lang="en-US" sz="900" err="1">
                          <a:solidFill>
                            <a:schemeClr val="accent6">
                              <a:lumMod val="60000"/>
                              <a:lumOff val="40000"/>
                            </a:schemeClr>
                          </a:solidFill>
                        </a:rPr>
                        <a:t>vægt</a:t>
                      </a:r>
                      <a:r>
                        <a:rPr lang="en-US" sz="900">
                          <a:solidFill>
                            <a:schemeClr val="accent6">
                              <a:lumMod val="60000"/>
                              <a:lumOff val="40000"/>
                            </a:schemeClr>
                          </a:solidFill>
                        </a:rPr>
                        <a:t> </a:t>
                      </a:r>
                      <a:r>
                        <a:rPr lang="en-US" sz="900" err="1">
                          <a:solidFill>
                            <a:schemeClr val="accent6">
                              <a:lumMod val="60000"/>
                              <a:lumOff val="40000"/>
                            </a:schemeClr>
                          </a:solidFill>
                        </a:rPr>
                        <a:t>inkonverterbare</a:t>
                      </a:r>
                      <a:endParaRPr lang="en-US" sz="900">
                        <a:solidFill>
                          <a:schemeClr val="accent6">
                            <a:lumMod val="60000"/>
                            <a:lumOff val="40000"/>
                          </a:schemeClr>
                        </a:solidFill>
                      </a:endParaRPr>
                    </a:p>
                  </a:txBody>
                  <a:tcPr marL="71981" marR="71981" marT="35992"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a:r>
                        <a:rPr lang="en-US" sz="900">
                          <a:solidFill>
                            <a:schemeClr val="accent6">
                              <a:lumMod val="60000"/>
                              <a:lumOff val="40000"/>
                            </a:schemeClr>
                          </a:solidFill>
                        </a:rPr>
                        <a:t>28,58%</a:t>
                      </a:r>
                    </a:p>
                    <a:p>
                      <a:pPr algn="r"/>
                      <a:r>
                        <a:rPr lang="en-US" sz="900">
                          <a:solidFill>
                            <a:schemeClr val="accent6">
                              <a:lumMod val="60000"/>
                              <a:lumOff val="40000"/>
                            </a:schemeClr>
                          </a:solidFill>
                        </a:rPr>
                        <a:t>42,85%</a:t>
                      </a:r>
                    </a:p>
                  </a:txBody>
                  <a:tcPr marL="71981" marR="71981" marT="35992"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bl>
          </a:graphicData>
        </a:graphic>
      </p:graphicFrame>
      <p:sp>
        <p:nvSpPr>
          <p:cNvPr id="31" name="TextBox 30">
            <a:extLst>
              <a:ext uri="{FF2B5EF4-FFF2-40B4-BE49-F238E27FC236}">
                <a16:creationId xmlns:a16="http://schemas.microsoft.com/office/drawing/2014/main" id="{CDC4E20F-6413-485C-864C-6635A9011B85}"/>
              </a:ext>
            </a:extLst>
          </p:cNvPr>
          <p:cNvSpPr txBox="1"/>
          <p:nvPr userDrawn="1"/>
        </p:nvSpPr>
        <p:spPr>
          <a:xfrm>
            <a:off x="6158470" y="4876874"/>
            <a:ext cx="2735593" cy="707722"/>
          </a:xfrm>
          <a:prstGeom prst="rect">
            <a:avLst/>
          </a:prstGeom>
          <a:noFill/>
        </p:spPr>
        <p:txBody>
          <a:bodyPr wrap="square" rtlCol="0">
            <a:spAutoFit/>
          </a:bodyPr>
          <a:lstStyle/>
          <a:p>
            <a:pPr marL="171263" indent="-171263">
              <a:spcBef>
                <a:spcPts val="600"/>
              </a:spcBef>
              <a:buClr>
                <a:prstClr val="black"/>
              </a:buClr>
              <a:buFontTx/>
              <a:buChar char="-"/>
              <a:defRPr/>
            </a:pPr>
            <a:r>
              <a:rPr lang="en-GB" sz="1000" b="0">
                <a:solidFill>
                  <a:prstClr val="black"/>
                </a:solidFill>
              </a:rPr>
              <a:t>Vi allokerer kontant midlertidigt for at spare handelsomkostninger indtil vi køber sikre stater eller risikable obligationer senere. </a:t>
            </a:r>
          </a:p>
        </p:txBody>
      </p:sp>
      <p:graphicFrame>
        <p:nvGraphicFramePr>
          <p:cNvPr id="32" name="Table 31">
            <a:extLst>
              <a:ext uri="{FF2B5EF4-FFF2-40B4-BE49-F238E27FC236}">
                <a16:creationId xmlns:a16="http://schemas.microsoft.com/office/drawing/2014/main" id="{0A7A5DC5-0335-4043-A930-95DFC16FCD17}"/>
              </a:ext>
            </a:extLst>
          </p:cNvPr>
          <p:cNvGraphicFramePr>
            <a:graphicFrameLocks noGrp="1"/>
          </p:cNvGraphicFramePr>
          <p:nvPr userDrawn="1"/>
        </p:nvGraphicFramePr>
        <p:xfrm>
          <a:off x="6158471" y="4310450"/>
          <a:ext cx="2735593" cy="391950"/>
        </p:xfrm>
        <a:graphic>
          <a:graphicData uri="http://schemas.openxmlformats.org/drawingml/2006/table">
            <a:tbl>
              <a:tblPr firstRow="1" bandRow="1">
                <a:tableStyleId>{5C22544A-7EE6-4342-B048-85BDC9FD1C3A}</a:tableStyleId>
              </a:tblPr>
              <a:tblGrid>
                <a:gridCol w="1943710">
                  <a:extLst>
                    <a:ext uri="{9D8B030D-6E8A-4147-A177-3AD203B41FA5}">
                      <a16:colId xmlns:a16="http://schemas.microsoft.com/office/drawing/2014/main" val="20000"/>
                    </a:ext>
                  </a:extLst>
                </a:gridCol>
                <a:gridCol w="791883">
                  <a:extLst>
                    <a:ext uri="{9D8B030D-6E8A-4147-A177-3AD203B41FA5}">
                      <a16:colId xmlns:a16="http://schemas.microsoft.com/office/drawing/2014/main" val="20001"/>
                    </a:ext>
                  </a:extLst>
                </a:gridCol>
              </a:tblGrid>
              <a:tr h="195975">
                <a:tc>
                  <a:txBody>
                    <a:bodyPr/>
                    <a:lstStyle/>
                    <a:p>
                      <a:r>
                        <a:rPr lang="en-US" sz="1000" b="0" err="1">
                          <a:solidFill>
                            <a:schemeClr val="tx1"/>
                          </a:solidFill>
                        </a:rPr>
                        <a:t>Anbefalet</a:t>
                      </a:r>
                      <a:r>
                        <a:rPr lang="en-US" sz="1000" b="0" baseline="0">
                          <a:solidFill>
                            <a:schemeClr val="tx1"/>
                          </a:solidFill>
                        </a:rPr>
                        <a:t> </a:t>
                      </a:r>
                      <a:r>
                        <a:rPr lang="en-US" sz="1000" b="0" baseline="0" err="1">
                          <a:solidFill>
                            <a:schemeClr val="tx1"/>
                          </a:solidFill>
                        </a:rPr>
                        <a:t>vægt</a:t>
                      </a:r>
                      <a:endParaRPr lang="en-US" sz="1000" b="0">
                        <a:solidFill>
                          <a:schemeClr val="tx1"/>
                        </a:solidFill>
                      </a:endParaRPr>
                    </a:p>
                  </a:txBody>
                  <a:tcPr marL="71981" marR="71981" marT="35992"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a:r>
                        <a:rPr lang="en-US" sz="1000" b="0">
                          <a:solidFill>
                            <a:schemeClr val="tx1"/>
                          </a:solidFill>
                        </a:rPr>
                        <a:t>0%</a:t>
                      </a:r>
                    </a:p>
                  </a:txBody>
                  <a:tcPr marL="71981" marR="71981" marT="35992"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195975">
                <a:tc>
                  <a:txBody>
                    <a:bodyPr/>
                    <a:lstStyle/>
                    <a:p>
                      <a:r>
                        <a:rPr lang="en-US" sz="1000">
                          <a:solidFill>
                            <a:schemeClr val="accent6">
                              <a:lumMod val="60000"/>
                              <a:lumOff val="40000"/>
                            </a:schemeClr>
                          </a:solidFill>
                        </a:rPr>
                        <a:t>Neutral </a:t>
                      </a:r>
                      <a:r>
                        <a:rPr lang="en-US" sz="1000" err="1">
                          <a:solidFill>
                            <a:schemeClr val="accent6">
                              <a:lumMod val="60000"/>
                              <a:lumOff val="40000"/>
                            </a:schemeClr>
                          </a:solidFill>
                        </a:rPr>
                        <a:t>vægt</a:t>
                      </a:r>
                      <a:endParaRPr lang="en-US" sz="1000">
                        <a:solidFill>
                          <a:schemeClr val="accent6">
                            <a:lumMod val="60000"/>
                            <a:lumOff val="40000"/>
                          </a:schemeClr>
                        </a:solidFill>
                      </a:endParaRPr>
                    </a:p>
                  </a:txBody>
                  <a:tcPr marL="71981" marR="71981" marT="35992"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a:r>
                        <a:rPr lang="en-US" sz="1000">
                          <a:solidFill>
                            <a:schemeClr val="accent6">
                              <a:lumMod val="60000"/>
                              <a:lumOff val="40000"/>
                            </a:schemeClr>
                          </a:solidFill>
                        </a:rPr>
                        <a:t>0%</a:t>
                      </a:r>
                    </a:p>
                  </a:txBody>
                  <a:tcPr marL="71981" marR="71981" marT="35992"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bl>
          </a:graphicData>
        </a:graphic>
      </p:graphicFrame>
      <p:graphicFrame>
        <p:nvGraphicFramePr>
          <p:cNvPr id="33" name="Table 32">
            <a:extLst>
              <a:ext uri="{FF2B5EF4-FFF2-40B4-BE49-F238E27FC236}">
                <a16:creationId xmlns:a16="http://schemas.microsoft.com/office/drawing/2014/main" id="{44E94C11-0C10-4A54-ADDF-0FB0B44D13B6}"/>
              </a:ext>
            </a:extLst>
          </p:cNvPr>
          <p:cNvGraphicFramePr>
            <a:graphicFrameLocks noGrp="1"/>
          </p:cNvGraphicFramePr>
          <p:nvPr userDrawn="1"/>
        </p:nvGraphicFramePr>
        <p:xfrm>
          <a:off x="3245000" y="2139255"/>
          <a:ext cx="2735593" cy="391950"/>
        </p:xfrm>
        <a:graphic>
          <a:graphicData uri="http://schemas.openxmlformats.org/drawingml/2006/table">
            <a:tbl>
              <a:tblPr firstRow="1" bandRow="1">
                <a:tableStyleId>{5C22544A-7EE6-4342-B048-85BDC9FD1C3A}</a:tableStyleId>
              </a:tblPr>
              <a:tblGrid>
                <a:gridCol w="1943710">
                  <a:extLst>
                    <a:ext uri="{9D8B030D-6E8A-4147-A177-3AD203B41FA5}">
                      <a16:colId xmlns:a16="http://schemas.microsoft.com/office/drawing/2014/main" val="20000"/>
                    </a:ext>
                  </a:extLst>
                </a:gridCol>
                <a:gridCol w="791883">
                  <a:extLst>
                    <a:ext uri="{9D8B030D-6E8A-4147-A177-3AD203B41FA5}">
                      <a16:colId xmlns:a16="http://schemas.microsoft.com/office/drawing/2014/main" val="20001"/>
                    </a:ext>
                  </a:extLst>
                </a:gridCol>
              </a:tblGrid>
              <a:tr h="195975">
                <a:tc>
                  <a:txBody>
                    <a:bodyPr/>
                    <a:lstStyle/>
                    <a:p>
                      <a:endParaRPr lang="en-US" sz="1000" b="0">
                        <a:solidFill>
                          <a:schemeClr val="tx1"/>
                        </a:solidFill>
                      </a:endParaRPr>
                    </a:p>
                  </a:txBody>
                  <a:tcPr marL="71981" marR="71981" marT="35992"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a:endParaRPr lang="en-US" sz="1000" b="0">
                        <a:solidFill>
                          <a:schemeClr val="tx1"/>
                        </a:solidFill>
                      </a:endParaRPr>
                    </a:p>
                  </a:txBody>
                  <a:tcPr marL="71981" marR="71981" marT="35992"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195975">
                <a:tc>
                  <a:txBody>
                    <a:bodyPr/>
                    <a:lstStyle/>
                    <a:p>
                      <a:endParaRPr lang="en-US" sz="1000">
                        <a:solidFill>
                          <a:schemeClr val="accent6">
                            <a:lumMod val="60000"/>
                            <a:lumOff val="40000"/>
                          </a:schemeClr>
                        </a:solidFill>
                      </a:endParaRPr>
                    </a:p>
                  </a:txBody>
                  <a:tcPr marL="71981" marR="71981" marT="35992"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a:endParaRPr lang="en-US" sz="1000">
                        <a:solidFill>
                          <a:schemeClr val="accent6">
                            <a:lumMod val="60000"/>
                            <a:lumOff val="40000"/>
                          </a:schemeClr>
                        </a:solidFill>
                      </a:endParaRPr>
                    </a:p>
                  </a:txBody>
                  <a:tcPr marL="71981" marR="71981" marT="35992"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bl>
          </a:graphicData>
        </a:graphic>
      </p:graphicFrame>
      <p:graphicFrame>
        <p:nvGraphicFramePr>
          <p:cNvPr id="34" name="Table 33">
            <a:extLst>
              <a:ext uri="{FF2B5EF4-FFF2-40B4-BE49-F238E27FC236}">
                <a16:creationId xmlns:a16="http://schemas.microsoft.com/office/drawing/2014/main" id="{46165410-3252-4387-A3B5-15623532E220}"/>
              </a:ext>
            </a:extLst>
          </p:cNvPr>
          <p:cNvGraphicFramePr>
            <a:graphicFrameLocks noGrp="1"/>
          </p:cNvGraphicFramePr>
          <p:nvPr userDrawn="1"/>
        </p:nvGraphicFramePr>
        <p:xfrm>
          <a:off x="6177514" y="2139255"/>
          <a:ext cx="2735593" cy="391950"/>
        </p:xfrm>
        <a:graphic>
          <a:graphicData uri="http://schemas.openxmlformats.org/drawingml/2006/table">
            <a:tbl>
              <a:tblPr firstRow="1" bandRow="1">
                <a:tableStyleId>{5C22544A-7EE6-4342-B048-85BDC9FD1C3A}</a:tableStyleId>
              </a:tblPr>
              <a:tblGrid>
                <a:gridCol w="1943710">
                  <a:extLst>
                    <a:ext uri="{9D8B030D-6E8A-4147-A177-3AD203B41FA5}">
                      <a16:colId xmlns:a16="http://schemas.microsoft.com/office/drawing/2014/main" val="20000"/>
                    </a:ext>
                  </a:extLst>
                </a:gridCol>
                <a:gridCol w="791883">
                  <a:extLst>
                    <a:ext uri="{9D8B030D-6E8A-4147-A177-3AD203B41FA5}">
                      <a16:colId xmlns:a16="http://schemas.microsoft.com/office/drawing/2014/main" val="20001"/>
                    </a:ext>
                  </a:extLst>
                </a:gridCol>
              </a:tblGrid>
              <a:tr h="195975">
                <a:tc>
                  <a:txBody>
                    <a:bodyPr/>
                    <a:lstStyle/>
                    <a:p>
                      <a:endParaRPr lang="en-US" sz="1000" b="0">
                        <a:solidFill>
                          <a:schemeClr val="tx1"/>
                        </a:solidFill>
                      </a:endParaRPr>
                    </a:p>
                  </a:txBody>
                  <a:tcPr marL="71981" marR="71981" marT="35992"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a:endParaRPr lang="en-US" sz="1000" b="0">
                        <a:solidFill>
                          <a:schemeClr val="tx1"/>
                        </a:solidFill>
                      </a:endParaRPr>
                    </a:p>
                  </a:txBody>
                  <a:tcPr marL="71981" marR="71981" marT="35992"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195975">
                <a:tc>
                  <a:txBody>
                    <a:bodyPr/>
                    <a:lstStyle/>
                    <a:p>
                      <a:endParaRPr lang="en-US" sz="1000">
                        <a:solidFill>
                          <a:schemeClr val="accent6">
                            <a:lumMod val="60000"/>
                            <a:lumOff val="40000"/>
                          </a:schemeClr>
                        </a:solidFill>
                      </a:endParaRPr>
                    </a:p>
                  </a:txBody>
                  <a:tcPr marL="71981" marR="71981" marT="35992"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a:endParaRPr lang="en-US" sz="1000">
                        <a:solidFill>
                          <a:schemeClr val="accent6">
                            <a:lumMod val="60000"/>
                            <a:lumOff val="40000"/>
                          </a:schemeClr>
                        </a:solidFill>
                      </a:endParaRPr>
                    </a:p>
                  </a:txBody>
                  <a:tcPr marL="71981" marR="71981" marT="35992"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bl>
          </a:graphicData>
        </a:graphic>
      </p:graphicFrame>
      <p:sp>
        <p:nvSpPr>
          <p:cNvPr id="35" name="TextBox 34">
            <a:extLst>
              <a:ext uri="{FF2B5EF4-FFF2-40B4-BE49-F238E27FC236}">
                <a16:creationId xmlns:a16="http://schemas.microsoft.com/office/drawing/2014/main" id="{AE2A4436-9338-4B77-A65F-F76BC9C60780}"/>
              </a:ext>
            </a:extLst>
          </p:cNvPr>
          <p:cNvSpPr txBox="1"/>
          <p:nvPr userDrawn="1"/>
        </p:nvSpPr>
        <p:spPr>
          <a:xfrm>
            <a:off x="3251935" y="4924110"/>
            <a:ext cx="2735593" cy="1169280"/>
          </a:xfrm>
          <a:prstGeom prst="rect">
            <a:avLst/>
          </a:prstGeom>
          <a:noFill/>
        </p:spPr>
        <p:txBody>
          <a:bodyPr wrap="square" rtlCol="0">
            <a:spAutoFit/>
          </a:bodyPr>
          <a:lstStyle/>
          <a:p>
            <a:pPr marL="171263" indent="-171263">
              <a:spcBef>
                <a:spcPts val="600"/>
              </a:spcBef>
              <a:buClr>
                <a:prstClr val="black"/>
              </a:buClr>
              <a:buFontTx/>
              <a:buChar char="-"/>
              <a:defRPr/>
            </a:pPr>
            <a:r>
              <a:rPr lang="en-GB" sz="1000" b="0">
                <a:solidFill>
                  <a:prstClr val="black"/>
                </a:solidFill>
              </a:rPr>
              <a:t>Bedste aktivklasse til at beskytte porteføljen</a:t>
            </a:r>
          </a:p>
          <a:p>
            <a:pPr marL="171263" indent="-171263">
              <a:spcBef>
                <a:spcPts val="600"/>
              </a:spcBef>
              <a:buClr>
                <a:prstClr val="black"/>
              </a:buClr>
              <a:buFontTx/>
              <a:buChar char="-"/>
              <a:defRPr/>
            </a:pPr>
            <a:r>
              <a:rPr lang="en-GB" sz="1000" b="0">
                <a:solidFill>
                  <a:prstClr val="black"/>
                </a:solidFill>
              </a:rPr>
              <a:t>Merrente for kompleksitet frem for kreditrisiko</a:t>
            </a:r>
          </a:p>
          <a:p>
            <a:pPr marL="171263" indent="-171263">
              <a:spcBef>
                <a:spcPts val="600"/>
              </a:spcBef>
              <a:buClr>
                <a:prstClr val="black"/>
              </a:buClr>
              <a:buFontTx/>
              <a:buChar char="-"/>
              <a:defRPr/>
            </a:pPr>
            <a:r>
              <a:rPr lang="en-GB" sz="1000" b="0">
                <a:solidFill>
                  <a:prstClr val="black"/>
                </a:solidFill>
              </a:rPr>
              <a:t>Neutralvægt konverterbare imod inkonverterbare</a:t>
            </a:r>
          </a:p>
        </p:txBody>
      </p:sp>
    </p:spTree>
    <p:extLst>
      <p:ext uri="{BB962C8B-B14F-4D97-AF65-F5344CB8AC3E}">
        <p14:creationId xmlns:p14="http://schemas.microsoft.com/office/powerpoint/2010/main" val="150206174"/>
      </p:ext>
    </p:extLst>
  </p:cSld>
  <p:clrMapOvr>
    <a:masterClrMapping/>
  </p:clrMapOvr>
  <p:hf hdr="0" ftr="0" dt="0"/>
</p:sldLayout>
</file>

<file path=ppt/slideLayouts/slideLayout472.xml><?xml version="1.0" encoding="utf-8"?>
<p:sldLayout xmlns:a="http://schemas.openxmlformats.org/drawingml/2006/main" xmlns:r="http://schemas.openxmlformats.org/officeDocument/2006/relationships" xmlns:p="http://schemas.openxmlformats.org/presentationml/2006/main" preserve="1" userDrawn="1">
  <p:cSld name="5_Two Content">
    <p:spTree>
      <p:nvGrpSpPr>
        <p:cNvPr id="1" name=""/>
        <p:cNvGrpSpPr/>
        <p:nvPr/>
      </p:nvGrpSpPr>
      <p:grpSpPr>
        <a:xfrm>
          <a:off x="0" y="0"/>
          <a:ext cx="0" cy="0"/>
          <a:chOff x="0" y="0"/>
          <a:chExt cx="0" cy="0"/>
        </a:xfrm>
      </p:grpSpPr>
      <p:sp>
        <p:nvSpPr>
          <p:cNvPr id="2" name="Title 1"/>
          <p:cNvSpPr>
            <a:spLocks noGrp="1"/>
          </p:cNvSpPr>
          <p:nvPr>
            <p:ph type="title"/>
          </p:nvPr>
        </p:nvSpPr>
        <p:spPr>
          <a:xfrm>
            <a:off x="647834" y="360000"/>
            <a:ext cx="7198125" cy="720000"/>
          </a:xfrm>
        </p:spPr>
        <p:txBody>
          <a:bodyPr/>
          <a:lstStyle/>
          <a:p>
            <a:r>
              <a:rPr lang="en-GB"/>
              <a:t>Click to edit Master title style</a:t>
            </a:r>
          </a:p>
        </p:txBody>
      </p:sp>
      <p:sp>
        <p:nvSpPr>
          <p:cNvPr id="9" name="Text Placeholder 4"/>
          <p:cNvSpPr>
            <a:spLocks noGrp="1"/>
          </p:cNvSpPr>
          <p:nvPr>
            <p:ph type="body" sz="quarter" idx="22"/>
          </p:nvPr>
        </p:nvSpPr>
        <p:spPr>
          <a:xfrm>
            <a:off x="6337952" y="1331692"/>
            <a:ext cx="5362603" cy="233946"/>
          </a:xfrm>
        </p:spPr>
        <p:txBody>
          <a:bodyPr/>
          <a:lstStyle>
            <a:lvl1pPr marL="0" indent="0">
              <a:buNone/>
              <a:defRPr sz="1200" b="0"/>
            </a:lvl1pPr>
          </a:lstStyle>
          <a:p>
            <a:endParaRPr lang="en-GB" b="1">
              <a:solidFill>
                <a:srgbClr val="8B8A8D"/>
              </a:solidFill>
            </a:endParaRPr>
          </a:p>
        </p:txBody>
      </p:sp>
      <p:sp>
        <p:nvSpPr>
          <p:cNvPr id="4" name="Text Placeholder 3"/>
          <p:cNvSpPr>
            <a:spLocks noGrp="1"/>
          </p:cNvSpPr>
          <p:nvPr>
            <p:ph type="body" sz="quarter" idx="24"/>
          </p:nvPr>
        </p:nvSpPr>
        <p:spPr>
          <a:xfrm>
            <a:off x="652297" y="1337956"/>
            <a:ext cx="5308804" cy="4601097"/>
          </a:xfrm>
          <a:solidFill>
            <a:schemeClr val="bg1">
              <a:lumMod val="95000"/>
            </a:schemeClr>
          </a:solidFill>
          <a:ln>
            <a:noFill/>
          </a:ln>
        </p:spPr>
        <p:txBody>
          <a:bodyPr lIns="144000" tIns="144000" rIns="144000" bIns="144000"/>
          <a:lstStyle>
            <a:lvl1pPr>
              <a:defRPr sz="1400">
                <a:solidFill>
                  <a:schemeClr val="tx1"/>
                </a:solidFill>
              </a:defRPr>
            </a:lvl1pPr>
            <a:lvl2pPr>
              <a:defRPr sz="1400">
                <a:solidFill>
                  <a:schemeClr val="tx1"/>
                </a:solidFill>
              </a:defRPr>
            </a:lvl2pPr>
            <a:lvl3pPr>
              <a:defRPr sz="1400">
                <a:solidFill>
                  <a:schemeClr val="tx1"/>
                </a:solidFill>
              </a:defRPr>
            </a:lvl3pPr>
            <a:lvl4pPr>
              <a:defRPr sz="1400">
                <a:solidFill>
                  <a:schemeClr val="tx1"/>
                </a:solidFill>
              </a:defRPr>
            </a:lvl4pPr>
            <a:lvl5pPr>
              <a:defRPr sz="1400">
                <a:solidFill>
                  <a:schemeClr val="tx1"/>
                </a:solidFill>
              </a:defRPr>
            </a:lvl5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6" name="Text Box 6">
            <a:extLst>
              <a:ext uri="{FF2B5EF4-FFF2-40B4-BE49-F238E27FC236}">
                <a16:creationId xmlns:a16="http://schemas.microsoft.com/office/drawing/2014/main" id="{72E03BB8-4D05-46CF-9005-7F47ABF207CF}"/>
              </a:ext>
            </a:extLst>
          </p:cNvPr>
          <p:cNvSpPr txBox="1">
            <a:spLocks noChangeArrowheads="1"/>
          </p:cNvSpPr>
          <p:nvPr userDrawn="1"/>
        </p:nvSpPr>
        <p:spPr bwMode="auto">
          <a:xfrm>
            <a:off x="8210148" y="5978501"/>
            <a:ext cx="3166533" cy="2022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108769" tIns="54384" rIns="108769" bIns="54384">
            <a:spAutoFit/>
          </a:bodyPr>
          <a:lstStyle>
            <a:lvl1pPr eaLnBrk="0" hangingPunct="0">
              <a:defRPr sz="2000">
                <a:solidFill>
                  <a:schemeClr val="tx1"/>
                </a:solidFill>
                <a:latin typeface="Arial" charset="0"/>
                <a:cs typeface="Arial" charset="0"/>
              </a:defRPr>
            </a:lvl1pPr>
            <a:lvl2pPr marL="742950" indent="-285750" eaLnBrk="0" hangingPunct="0">
              <a:defRPr sz="2000">
                <a:solidFill>
                  <a:schemeClr val="tx1"/>
                </a:solidFill>
                <a:latin typeface="Arial" charset="0"/>
                <a:cs typeface="Arial" charset="0"/>
              </a:defRPr>
            </a:lvl2pPr>
            <a:lvl3pPr marL="1143000" indent="-228600" eaLnBrk="0" hangingPunct="0">
              <a:defRPr sz="2000">
                <a:solidFill>
                  <a:schemeClr val="tx1"/>
                </a:solidFill>
                <a:latin typeface="Arial" charset="0"/>
                <a:cs typeface="Arial" charset="0"/>
              </a:defRPr>
            </a:lvl3pPr>
            <a:lvl4pPr marL="1600200" indent="-228600" eaLnBrk="0" hangingPunct="0">
              <a:defRPr sz="2000">
                <a:solidFill>
                  <a:schemeClr val="tx1"/>
                </a:solidFill>
                <a:latin typeface="Arial" charset="0"/>
                <a:cs typeface="Arial" charset="0"/>
              </a:defRPr>
            </a:lvl4pPr>
            <a:lvl5pPr marL="2057400" indent="-228600" eaLnBrk="0" hangingPunct="0">
              <a:defRPr sz="2000">
                <a:solidFill>
                  <a:schemeClr val="tx1"/>
                </a:solidFill>
                <a:latin typeface="Arial" charset="0"/>
                <a:cs typeface="Arial" charset="0"/>
              </a:defRPr>
            </a:lvl5pPr>
            <a:lvl6pPr marL="2514600" indent="-228600" eaLnBrk="0" fontAlgn="base" hangingPunct="0">
              <a:spcBef>
                <a:spcPct val="0"/>
              </a:spcBef>
              <a:spcAft>
                <a:spcPct val="0"/>
              </a:spcAft>
              <a:defRPr sz="2000">
                <a:solidFill>
                  <a:schemeClr val="tx1"/>
                </a:solidFill>
                <a:latin typeface="Arial" charset="0"/>
                <a:cs typeface="Arial" charset="0"/>
              </a:defRPr>
            </a:lvl6pPr>
            <a:lvl7pPr marL="2971800" indent="-228600" eaLnBrk="0" fontAlgn="base" hangingPunct="0">
              <a:spcBef>
                <a:spcPct val="0"/>
              </a:spcBef>
              <a:spcAft>
                <a:spcPct val="0"/>
              </a:spcAft>
              <a:defRPr sz="2000">
                <a:solidFill>
                  <a:schemeClr val="tx1"/>
                </a:solidFill>
                <a:latin typeface="Arial" charset="0"/>
                <a:cs typeface="Arial" charset="0"/>
              </a:defRPr>
            </a:lvl7pPr>
            <a:lvl8pPr marL="3429000" indent="-228600" eaLnBrk="0" fontAlgn="base" hangingPunct="0">
              <a:spcBef>
                <a:spcPct val="0"/>
              </a:spcBef>
              <a:spcAft>
                <a:spcPct val="0"/>
              </a:spcAft>
              <a:defRPr sz="2000">
                <a:solidFill>
                  <a:schemeClr val="tx1"/>
                </a:solidFill>
                <a:latin typeface="Arial" charset="0"/>
                <a:cs typeface="Arial" charset="0"/>
              </a:defRPr>
            </a:lvl8pPr>
            <a:lvl9pPr marL="3886200" indent="-228600" eaLnBrk="0" fontAlgn="base" hangingPunct="0">
              <a:spcBef>
                <a:spcPct val="0"/>
              </a:spcBef>
              <a:spcAft>
                <a:spcPct val="0"/>
              </a:spcAft>
              <a:defRPr sz="2000">
                <a:solidFill>
                  <a:schemeClr val="tx1"/>
                </a:solidFill>
                <a:latin typeface="Arial" charset="0"/>
                <a:cs typeface="Arial" charset="0"/>
              </a:defRPr>
            </a:lvl9pPr>
          </a:lstStyle>
          <a:p>
            <a:pPr algn="r" eaLnBrk="1" hangingPunct="1">
              <a:spcBef>
                <a:spcPct val="50000"/>
              </a:spcBef>
            </a:pPr>
            <a:r>
              <a:rPr lang="en-GB" sz="600" i="1"/>
              <a:t>Source: Thomson Reuters / Nordea</a:t>
            </a:r>
          </a:p>
        </p:txBody>
      </p:sp>
      <p:cxnSp>
        <p:nvCxnSpPr>
          <p:cNvPr id="7" name="Straight Connector 6">
            <a:extLst>
              <a:ext uri="{FF2B5EF4-FFF2-40B4-BE49-F238E27FC236}">
                <a16:creationId xmlns:a16="http://schemas.microsoft.com/office/drawing/2014/main" id="{5A38018F-22D6-42BF-863D-71DA260BDC5A}"/>
              </a:ext>
            </a:extLst>
          </p:cNvPr>
          <p:cNvCxnSpPr/>
          <p:nvPr userDrawn="1"/>
        </p:nvCxnSpPr>
        <p:spPr>
          <a:xfrm>
            <a:off x="647831" y="6316537"/>
            <a:ext cx="10890764" cy="0"/>
          </a:xfrm>
          <a:prstGeom prst="line">
            <a:avLst/>
          </a:prstGeom>
          <a:ln w="9525">
            <a:solidFill>
              <a:srgbClr val="8B8A8D"/>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008304532"/>
      </p:ext>
    </p:extLst>
  </p:cSld>
  <p:clrMapOvr>
    <a:masterClrMapping/>
  </p:clrMapOvr>
  <p:hf hdr="0" ftr="0" dt="0"/>
</p:sldLayout>
</file>

<file path=ppt/slideLayouts/slideLayout473.xml><?xml version="1.0" encoding="utf-8"?>
<p:sldLayout xmlns:a="http://schemas.openxmlformats.org/drawingml/2006/main" xmlns:r="http://schemas.openxmlformats.org/officeDocument/2006/relationships" xmlns:p="http://schemas.openxmlformats.org/presentationml/2006/main" preserve="1" userDrawn="1">
  <p:cSld name="Title">
    <p:spTree>
      <p:nvGrpSpPr>
        <p:cNvPr id="1" name=""/>
        <p:cNvGrpSpPr/>
        <p:nvPr/>
      </p:nvGrpSpPr>
      <p:grpSpPr>
        <a:xfrm>
          <a:off x="0" y="0"/>
          <a:ext cx="0" cy="0"/>
          <a:chOff x="0" y="0"/>
          <a:chExt cx="0" cy="0"/>
        </a:xfrm>
      </p:grpSpPr>
      <p:cxnSp>
        <p:nvCxnSpPr>
          <p:cNvPr id="4" name="Straight Connector 3">
            <a:extLst>
              <a:ext uri="{FF2B5EF4-FFF2-40B4-BE49-F238E27FC236}">
                <a16:creationId xmlns:a16="http://schemas.microsoft.com/office/drawing/2014/main" id="{B57B00C2-AADE-4B3C-B528-CB0D806AB6D2}"/>
              </a:ext>
            </a:extLst>
          </p:cNvPr>
          <p:cNvCxnSpPr/>
          <p:nvPr userDrawn="1"/>
        </p:nvCxnSpPr>
        <p:spPr>
          <a:xfrm>
            <a:off x="647831" y="6316537"/>
            <a:ext cx="10890764" cy="0"/>
          </a:xfrm>
          <a:prstGeom prst="line">
            <a:avLst/>
          </a:prstGeom>
          <a:ln w="9525">
            <a:solidFill>
              <a:srgbClr val="8B8A8D"/>
            </a:solidFill>
          </a:ln>
        </p:spPr>
        <p:style>
          <a:lnRef idx="1">
            <a:schemeClr val="accent1"/>
          </a:lnRef>
          <a:fillRef idx="0">
            <a:schemeClr val="accent1"/>
          </a:fillRef>
          <a:effectRef idx="0">
            <a:schemeClr val="accent1"/>
          </a:effectRef>
          <a:fontRef idx="minor">
            <a:schemeClr val="tx1"/>
          </a:fontRef>
        </p:style>
      </p:cxnSp>
      <p:sp>
        <p:nvSpPr>
          <p:cNvPr id="2" name="Title 1">
            <a:extLst>
              <a:ext uri="{FF2B5EF4-FFF2-40B4-BE49-F238E27FC236}">
                <a16:creationId xmlns:a16="http://schemas.microsoft.com/office/drawing/2014/main" id="{CEF47290-912A-4049-B4C8-DCAEC4C83C9D}"/>
              </a:ext>
            </a:extLst>
          </p:cNvPr>
          <p:cNvSpPr>
            <a:spLocks noGrp="1"/>
          </p:cNvSpPr>
          <p:nvPr>
            <p:ph type="title"/>
          </p:nvPr>
        </p:nvSpPr>
        <p:spPr/>
        <p:txBody>
          <a:bodyPr/>
          <a:lstStyle/>
          <a:p>
            <a:r>
              <a:rPr lang="en-GB"/>
              <a:t>Click to edit Master title style</a:t>
            </a:r>
          </a:p>
        </p:txBody>
      </p:sp>
    </p:spTree>
    <p:extLst>
      <p:ext uri="{BB962C8B-B14F-4D97-AF65-F5344CB8AC3E}">
        <p14:creationId xmlns:p14="http://schemas.microsoft.com/office/powerpoint/2010/main" val="2611005652"/>
      </p:ext>
    </p:extLst>
  </p:cSld>
  <p:clrMapOvr>
    <a:masterClrMapping/>
  </p:clrMapOvr>
  <p:hf hdr="0" ftr="0" dt="0"/>
</p:sldLayout>
</file>

<file path=ppt/slideLayouts/slideLayout474.xml><?xml version="1.0" encoding="utf-8"?>
<p:sldLayout xmlns:a="http://schemas.openxmlformats.org/drawingml/2006/main" xmlns:r="http://schemas.openxmlformats.org/officeDocument/2006/relationships" xmlns:p="http://schemas.openxmlformats.org/presentationml/2006/main" preserve="1" userDrawn="1">
  <p:cSld name="1_Titl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647834" y="360000"/>
            <a:ext cx="7198125" cy="720000"/>
          </a:xfrm>
        </p:spPr>
        <p:txBody>
          <a:bodyPr/>
          <a:lstStyle>
            <a:lvl1pPr>
              <a:defRPr/>
            </a:lvl1pPr>
          </a:lstStyle>
          <a:p>
            <a:r>
              <a:rPr lang="en-GB"/>
              <a:t>Table of </a:t>
            </a:r>
          </a:p>
        </p:txBody>
      </p:sp>
      <p:sp>
        <p:nvSpPr>
          <p:cNvPr id="3" name="Rectangle 2">
            <a:extLst>
              <a:ext uri="{FF2B5EF4-FFF2-40B4-BE49-F238E27FC236}">
                <a16:creationId xmlns:a16="http://schemas.microsoft.com/office/drawing/2014/main" id="{9B63E48C-4912-4AAC-8F53-916254C03983}"/>
              </a:ext>
            </a:extLst>
          </p:cNvPr>
          <p:cNvSpPr/>
          <p:nvPr userDrawn="1"/>
        </p:nvSpPr>
        <p:spPr>
          <a:xfrm>
            <a:off x="1587" y="1988756"/>
            <a:ext cx="12188826" cy="3382712"/>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23" tIns="45661" rIns="91323" bIns="45661" numCol="1" spcCol="0" rtlCol="0" fromWordArt="0" anchor="ctr" anchorCtr="0" forceAA="0" compatLnSpc="1">
            <a:prstTxWarp prst="textNoShape">
              <a:avLst/>
            </a:prstTxWarp>
            <a:noAutofit/>
          </a:bodyPr>
          <a:lstStyle/>
          <a:p>
            <a:pPr algn="ctr" defTabSz="913121">
              <a:buClr>
                <a:prstClr val="black"/>
              </a:buClr>
              <a:defRPr/>
            </a:pPr>
            <a:endParaRPr lang="en-GB" sz="1200">
              <a:solidFill>
                <a:prstClr val="black"/>
              </a:solidFill>
              <a:latin typeface="Arial"/>
            </a:endParaRPr>
          </a:p>
        </p:txBody>
      </p:sp>
      <p:graphicFrame>
        <p:nvGraphicFramePr>
          <p:cNvPr id="4" name="Table 3">
            <a:extLst>
              <a:ext uri="{FF2B5EF4-FFF2-40B4-BE49-F238E27FC236}">
                <a16:creationId xmlns:a16="http://schemas.microsoft.com/office/drawing/2014/main" id="{D382E73D-36D5-4990-9812-960D23ED73D2}"/>
              </a:ext>
            </a:extLst>
          </p:cNvPr>
          <p:cNvGraphicFramePr>
            <a:graphicFrameLocks noGrp="1"/>
          </p:cNvGraphicFramePr>
          <p:nvPr userDrawn="1"/>
        </p:nvGraphicFramePr>
        <p:xfrm>
          <a:off x="4404693" y="2380570"/>
          <a:ext cx="3526556" cy="2011358"/>
        </p:xfrm>
        <a:graphic>
          <a:graphicData uri="http://schemas.openxmlformats.org/drawingml/2006/table">
            <a:tbl>
              <a:tblPr firstRow="1" bandRow="1">
                <a:effectLst/>
                <a:tableStyleId>{69012ECD-51FC-41F1-AA8D-1B2483CD663E}</a:tableStyleId>
              </a:tblPr>
              <a:tblGrid>
                <a:gridCol w="2946306">
                  <a:extLst>
                    <a:ext uri="{9D8B030D-6E8A-4147-A177-3AD203B41FA5}">
                      <a16:colId xmlns:a16="http://schemas.microsoft.com/office/drawing/2014/main" val="20000"/>
                    </a:ext>
                  </a:extLst>
                </a:gridCol>
                <a:gridCol w="580250">
                  <a:extLst>
                    <a:ext uri="{9D8B030D-6E8A-4147-A177-3AD203B41FA5}">
                      <a16:colId xmlns:a16="http://schemas.microsoft.com/office/drawing/2014/main" val="20001"/>
                    </a:ext>
                  </a:extLst>
                </a:gridCol>
              </a:tblGrid>
              <a:tr h="365651">
                <a:tc gridSpan="2">
                  <a:txBody>
                    <a:bodyPr/>
                    <a:lstStyle/>
                    <a:p>
                      <a:pPr algn="l"/>
                      <a:r>
                        <a:rPr lang="da-DK" sz="1800" b="0" noProof="0">
                          <a:solidFill>
                            <a:schemeClr val="tx1"/>
                          </a:solidFill>
                        </a:rPr>
                        <a:t>Obligationer</a:t>
                      </a:r>
                      <a:endParaRPr lang="da-DK" sz="1400" b="0" noProof="0">
                        <a:solidFill>
                          <a:schemeClr val="tx1"/>
                        </a:solidFill>
                      </a:endParaRPr>
                    </a:p>
                  </a:txBody>
                  <a:tcPr marL="91392" marR="91392" marT="45697" marB="45697">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endParaRPr lang="da-DK" sz="1200"/>
                    </a:p>
                  </a:txBody>
                  <a:tcPr/>
                </a:tc>
                <a:extLst>
                  <a:ext uri="{0D108BD9-81ED-4DB2-BD59-A6C34878D82A}">
                    <a16:rowId xmlns:a16="http://schemas.microsoft.com/office/drawing/2014/main" val="10000"/>
                  </a:ext>
                </a:extLst>
              </a:tr>
              <a:tr h="274233">
                <a:tc>
                  <a:txBody>
                    <a:bodyPr/>
                    <a:lstStyle/>
                    <a:p>
                      <a:r>
                        <a:rPr lang="da-DK" sz="1200" noProof="0">
                          <a:solidFill>
                            <a:schemeClr val="tx1"/>
                          </a:solidFill>
                        </a:rPr>
                        <a:t>Konklusion</a:t>
                      </a:r>
                    </a:p>
                  </a:txBody>
                  <a:tcPr marL="91392" marR="91392" marT="45697" marB="45697">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r>
                        <a:rPr lang="da-DK" sz="1200" noProof="0">
                          <a:solidFill>
                            <a:schemeClr val="tx1"/>
                          </a:solidFill>
                        </a:rPr>
                        <a:t>31</a:t>
                      </a:r>
                    </a:p>
                  </a:txBody>
                  <a:tcPr marL="91392" marR="91392" marT="45697" marB="45697">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1"/>
                  </a:ext>
                </a:extLst>
              </a:tr>
              <a:tr h="274233">
                <a:tc>
                  <a:txBody>
                    <a:bodyPr/>
                    <a:lstStyle/>
                    <a:p>
                      <a:r>
                        <a:rPr lang="da-DK" sz="1200" noProof="0">
                          <a:solidFill>
                            <a:schemeClr val="tx1"/>
                          </a:solidFill>
                        </a:rPr>
                        <a:t>Obligationsallokeringer</a:t>
                      </a:r>
                    </a:p>
                  </a:txBody>
                  <a:tcPr marL="91392" marR="91392" marT="45697" marB="45697">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r>
                        <a:rPr lang="da-DK" sz="1200" noProof="0">
                          <a:solidFill>
                            <a:schemeClr val="tx1"/>
                          </a:solidFill>
                        </a:rPr>
                        <a:t>32</a:t>
                      </a:r>
                    </a:p>
                  </a:txBody>
                  <a:tcPr marL="91392" marR="91392" marT="45697" marB="45697">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2"/>
                  </a:ext>
                </a:extLst>
              </a:tr>
              <a:tr h="274233">
                <a:tc>
                  <a:txBody>
                    <a:bodyPr/>
                    <a:lstStyle/>
                    <a:p>
                      <a:r>
                        <a:rPr lang="da-DK" sz="1200" noProof="0">
                          <a:solidFill>
                            <a:schemeClr val="tx1"/>
                          </a:solidFill>
                        </a:rPr>
                        <a:t>Danske obligationer</a:t>
                      </a:r>
                    </a:p>
                  </a:txBody>
                  <a:tcPr marL="91392" marR="91392" marT="45697" marB="45697">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r>
                        <a:rPr lang="da-DK" sz="1200" noProof="0">
                          <a:solidFill>
                            <a:schemeClr val="tx1"/>
                          </a:solidFill>
                        </a:rPr>
                        <a:t>39</a:t>
                      </a:r>
                    </a:p>
                  </a:txBody>
                  <a:tcPr marL="91392" marR="91392" marT="45697" marB="45697">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4"/>
                  </a:ext>
                </a:extLst>
              </a:tr>
              <a:tr h="274233">
                <a:tc>
                  <a:txBody>
                    <a:bodyPr/>
                    <a:lstStyle/>
                    <a:p>
                      <a:r>
                        <a:rPr lang="da-DK" sz="1200" noProof="0">
                          <a:solidFill>
                            <a:schemeClr val="tx1"/>
                          </a:solidFill>
                        </a:rPr>
                        <a:t>Virksomhedsobligationer</a:t>
                      </a:r>
                    </a:p>
                  </a:txBody>
                  <a:tcPr marL="91392" marR="91392" marT="45697" marB="45697">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r>
                        <a:rPr lang="da-DK" sz="1200" noProof="0">
                          <a:solidFill>
                            <a:schemeClr val="tx1"/>
                          </a:solidFill>
                        </a:rPr>
                        <a:t>40</a:t>
                      </a:r>
                    </a:p>
                  </a:txBody>
                  <a:tcPr marL="91392" marR="91392" marT="45697" marB="45697">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7"/>
                  </a:ext>
                </a:extLst>
              </a:tr>
              <a:tr h="274233">
                <a:tc>
                  <a:txBody>
                    <a:bodyPr/>
                    <a:lstStyle/>
                    <a:p>
                      <a:r>
                        <a:rPr lang="da-DK" sz="1200" noProof="0">
                          <a:solidFill>
                            <a:schemeClr val="tx1"/>
                          </a:solidFill>
                        </a:rPr>
                        <a:t>Højrentelande</a:t>
                      </a:r>
                    </a:p>
                  </a:txBody>
                  <a:tcPr marL="91392" marR="91392" marT="45697" marB="45697">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r>
                        <a:rPr lang="da-DK" sz="1200" noProof="0">
                          <a:solidFill>
                            <a:schemeClr val="tx1"/>
                          </a:solidFill>
                        </a:rPr>
                        <a:t>43</a:t>
                      </a:r>
                    </a:p>
                  </a:txBody>
                  <a:tcPr marL="91392" marR="91392" marT="45697" marB="45697">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8"/>
                  </a:ext>
                </a:extLst>
              </a:tr>
              <a:tr h="274233">
                <a:tc>
                  <a:txBody>
                    <a:bodyPr/>
                    <a:lstStyle/>
                    <a:p>
                      <a:r>
                        <a:rPr lang="da-DK" sz="1200" noProof="0">
                          <a:solidFill>
                            <a:schemeClr val="tx1"/>
                          </a:solidFill>
                        </a:rPr>
                        <a:t>Afkastmatricer</a:t>
                      </a:r>
                    </a:p>
                  </a:txBody>
                  <a:tcPr marL="91392" marR="91392" marT="45697" marB="45697">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r>
                        <a:rPr lang="da-DK" sz="1200" noProof="0">
                          <a:solidFill>
                            <a:schemeClr val="tx1"/>
                          </a:solidFill>
                        </a:rPr>
                        <a:t>45</a:t>
                      </a:r>
                    </a:p>
                  </a:txBody>
                  <a:tcPr marL="91392" marR="91392" marT="45697" marB="45697">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824297171"/>
                  </a:ext>
                </a:extLst>
              </a:tr>
            </a:tbl>
          </a:graphicData>
        </a:graphic>
      </p:graphicFrame>
      <p:graphicFrame>
        <p:nvGraphicFramePr>
          <p:cNvPr id="5" name="Table 4">
            <a:extLst>
              <a:ext uri="{FF2B5EF4-FFF2-40B4-BE49-F238E27FC236}">
                <a16:creationId xmlns:a16="http://schemas.microsoft.com/office/drawing/2014/main" id="{5A0EF209-F55B-40E6-842D-84097949018A}"/>
              </a:ext>
            </a:extLst>
          </p:cNvPr>
          <p:cNvGraphicFramePr>
            <a:graphicFrameLocks noGrp="1"/>
          </p:cNvGraphicFramePr>
          <p:nvPr userDrawn="1"/>
        </p:nvGraphicFramePr>
        <p:xfrm>
          <a:off x="8183145" y="2380570"/>
          <a:ext cx="3526556" cy="2011358"/>
        </p:xfrm>
        <a:graphic>
          <a:graphicData uri="http://schemas.openxmlformats.org/drawingml/2006/table">
            <a:tbl>
              <a:tblPr firstRow="1" bandRow="1">
                <a:effectLst/>
                <a:tableStyleId>{69012ECD-51FC-41F1-AA8D-1B2483CD663E}</a:tableStyleId>
              </a:tblPr>
              <a:tblGrid>
                <a:gridCol w="2946306">
                  <a:extLst>
                    <a:ext uri="{9D8B030D-6E8A-4147-A177-3AD203B41FA5}">
                      <a16:colId xmlns:a16="http://schemas.microsoft.com/office/drawing/2014/main" val="20000"/>
                    </a:ext>
                  </a:extLst>
                </a:gridCol>
                <a:gridCol w="580250">
                  <a:extLst>
                    <a:ext uri="{9D8B030D-6E8A-4147-A177-3AD203B41FA5}">
                      <a16:colId xmlns:a16="http://schemas.microsoft.com/office/drawing/2014/main" val="20001"/>
                    </a:ext>
                  </a:extLst>
                </a:gridCol>
              </a:tblGrid>
              <a:tr h="365651">
                <a:tc gridSpan="2">
                  <a:txBody>
                    <a:bodyPr/>
                    <a:lstStyle/>
                    <a:p>
                      <a:pPr algn="l"/>
                      <a:r>
                        <a:rPr lang="da-DK" sz="1800" b="0" noProof="0">
                          <a:solidFill>
                            <a:schemeClr val="tx1"/>
                          </a:solidFill>
                        </a:rPr>
                        <a:t>Aktier</a:t>
                      </a:r>
                      <a:endParaRPr lang="da-DK" sz="1400" b="0" noProof="0">
                        <a:solidFill>
                          <a:schemeClr val="tx1"/>
                        </a:solidFill>
                      </a:endParaRPr>
                    </a:p>
                  </a:txBody>
                  <a:tcPr marL="91392" marR="91392" marT="45697" marB="45697">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endParaRPr lang="da-DK" sz="1200"/>
                    </a:p>
                  </a:txBody>
                  <a:tcPr/>
                </a:tc>
                <a:extLst>
                  <a:ext uri="{0D108BD9-81ED-4DB2-BD59-A6C34878D82A}">
                    <a16:rowId xmlns:a16="http://schemas.microsoft.com/office/drawing/2014/main" val="10000"/>
                  </a:ext>
                </a:extLst>
              </a:tr>
              <a:tr h="274233">
                <a:tc>
                  <a:txBody>
                    <a:bodyPr/>
                    <a:lstStyle/>
                    <a:p>
                      <a:r>
                        <a:rPr lang="da-DK" sz="1200" noProof="0">
                          <a:solidFill>
                            <a:schemeClr val="tx1"/>
                          </a:solidFill>
                        </a:rPr>
                        <a:t>Konklusion</a:t>
                      </a:r>
                    </a:p>
                  </a:txBody>
                  <a:tcPr marL="91392" marR="91392" marT="45697" marB="45697">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r>
                        <a:rPr lang="da-DK" sz="1200" noProof="0">
                          <a:solidFill>
                            <a:schemeClr val="tx1"/>
                          </a:solidFill>
                        </a:rPr>
                        <a:t>46</a:t>
                      </a:r>
                    </a:p>
                  </a:txBody>
                  <a:tcPr marL="91392" marR="91392" marT="45697" marB="45697">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1"/>
                  </a:ext>
                </a:extLst>
              </a:tr>
              <a:tr h="274233">
                <a:tc>
                  <a:txBody>
                    <a:bodyPr/>
                    <a:lstStyle/>
                    <a:p>
                      <a:r>
                        <a:rPr lang="da-DK" sz="1200" noProof="0">
                          <a:solidFill>
                            <a:schemeClr val="tx1"/>
                          </a:solidFill>
                        </a:rPr>
                        <a:t>Regioner</a:t>
                      </a:r>
                    </a:p>
                  </a:txBody>
                  <a:tcPr marL="91392" marR="91392" marT="45697" marB="45697">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r>
                        <a:rPr lang="da-DK" sz="1200" noProof="0">
                          <a:solidFill>
                            <a:schemeClr val="tx1"/>
                          </a:solidFill>
                        </a:rPr>
                        <a:t>47</a:t>
                      </a:r>
                    </a:p>
                  </a:txBody>
                  <a:tcPr marL="91392" marR="91392" marT="45697" marB="45697">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2"/>
                  </a:ext>
                </a:extLst>
              </a:tr>
              <a:tr h="274233">
                <a:tc>
                  <a:txBody>
                    <a:bodyPr/>
                    <a:lstStyle/>
                    <a:p>
                      <a:r>
                        <a:rPr lang="da-DK" sz="1200" noProof="0">
                          <a:solidFill>
                            <a:schemeClr val="tx1"/>
                          </a:solidFill>
                        </a:rPr>
                        <a:t>Nøgletal</a:t>
                      </a:r>
                    </a:p>
                  </a:txBody>
                  <a:tcPr marL="91392" marR="91392" marT="45697" marB="45697">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r>
                        <a:rPr lang="da-DK" sz="1200" noProof="0">
                          <a:solidFill>
                            <a:schemeClr val="tx1"/>
                          </a:solidFill>
                        </a:rPr>
                        <a:t>68</a:t>
                      </a:r>
                    </a:p>
                  </a:txBody>
                  <a:tcPr marL="91392" marR="91392" marT="45697" marB="45697">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5"/>
                  </a:ext>
                </a:extLst>
              </a:tr>
              <a:tr h="274233">
                <a:tc>
                  <a:txBody>
                    <a:bodyPr/>
                    <a:lstStyle/>
                    <a:p>
                      <a:r>
                        <a:rPr lang="da-DK" sz="1200" noProof="0">
                          <a:solidFill>
                            <a:schemeClr val="tx1"/>
                          </a:solidFill>
                        </a:rPr>
                        <a:t>Afkastmatrice</a:t>
                      </a:r>
                    </a:p>
                  </a:txBody>
                  <a:tcPr marL="91392" marR="91392" marT="45697" marB="45697">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r>
                        <a:rPr lang="da-DK" sz="1200" noProof="0">
                          <a:solidFill>
                            <a:schemeClr val="tx1"/>
                          </a:solidFill>
                        </a:rPr>
                        <a:t>69</a:t>
                      </a:r>
                    </a:p>
                  </a:txBody>
                  <a:tcPr marL="91392" marR="91392" marT="45697" marB="45697">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6"/>
                  </a:ext>
                </a:extLst>
              </a:tr>
              <a:tr h="274233">
                <a:tc>
                  <a:txBody>
                    <a:bodyPr/>
                    <a:lstStyle/>
                    <a:p>
                      <a:r>
                        <a:rPr lang="da-DK" sz="1200" noProof="0">
                          <a:solidFill>
                            <a:schemeClr val="tx1"/>
                          </a:solidFill>
                        </a:rPr>
                        <a:t>Sektorer</a:t>
                      </a:r>
                    </a:p>
                  </a:txBody>
                  <a:tcPr marL="91392" marR="91392" marT="45697" marB="45697">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r>
                        <a:rPr lang="da-DK" sz="1200" noProof="0">
                          <a:solidFill>
                            <a:schemeClr val="tx1"/>
                          </a:solidFill>
                        </a:rPr>
                        <a:t>70</a:t>
                      </a:r>
                    </a:p>
                  </a:txBody>
                  <a:tcPr marL="91392" marR="91392" marT="45697" marB="45697">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7"/>
                  </a:ext>
                </a:extLst>
              </a:tr>
              <a:tr h="274233">
                <a:tc>
                  <a:txBody>
                    <a:bodyPr/>
                    <a:lstStyle/>
                    <a:p>
                      <a:endParaRPr lang="da-DK" sz="1200" noProof="0">
                        <a:solidFill>
                          <a:schemeClr val="tx1"/>
                        </a:solidFill>
                      </a:endParaRPr>
                    </a:p>
                  </a:txBody>
                  <a:tcPr marL="91392" marR="91392" marT="45697" marB="45697">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endParaRPr lang="da-DK" sz="1200" noProof="0">
                        <a:solidFill>
                          <a:schemeClr val="tx1"/>
                        </a:solidFill>
                      </a:endParaRPr>
                    </a:p>
                  </a:txBody>
                  <a:tcPr marL="91392" marR="91392" marT="45697" marB="45697">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8"/>
                  </a:ext>
                </a:extLst>
              </a:tr>
            </a:tbl>
          </a:graphicData>
        </a:graphic>
      </p:graphicFrame>
      <p:graphicFrame>
        <p:nvGraphicFramePr>
          <p:cNvPr id="6" name="Table 5">
            <a:extLst>
              <a:ext uri="{FF2B5EF4-FFF2-40B4-BE49-F238E27FC236}">
                <a16:creationId xmlns:a16="http://schemas.microsoft.com/office/drawing/2014/main" id="{FA7A7416-E892-45E9-B1C3-05C74F6929C9}"/>
              </a:ext>
            </a:extLst>
          </p:cNvPr>
          <p:cNvGraphicFramePr>
            <a:graphicFrameLocks noGrp="1"/>
          </p:cNvGraphicFramePr>
          <p:nvPr userDrawn="1"/>
        </p:nvGraphicFramePr>
        <p:xfrm>
          <a:off x="626241" y="2380570"/>
          <a:ext cx="3526556" cy="2559906"/>
        </p:xfrm>
        <a:graphic>
          <a:graphicData uri="http://schemas.openxmlformats.org/drawingml/2006/table">
            <a:tbl>
              <a:tblPr firstRow="1" bandRow="1">
                <a:effectLst/>
                <a:tableStyleId>{69012ECD-51FC-41F1-AA8D-1B2483CD663E}</a:tableStyleId>
              </a:tblPr>
              <a:tblGrid>
                <a:gridCol w="2946306">
                  <a:extLst>
                    <a:ext uri="{9D8B030D-6E8A-4147-A177-3AD203B41FA5}">
                      <a16:colId xmlns:a16="http://schemas.microsoft.com/office/drawing/2014/main" val="20000"/>
                    </a:ext>
                  </a:extLst>
                </a:gridCol>
                <a:gridCol w="580250">
                  <a:extLst>
                    <a:ext uri="{9D8B030D-6E8A-4147-A177-3AD203B41FA5}">
                      <a16:colId xmlns:a16="http://schemas.microsoft.com/office/drawing/2014/main" val="20001"/>
                    </a:ext>
                  </a:extLst>
                </a:gridCol>
              </a:tblGrid>
              <a:tr h="365651">
                <a:tc gridSpan="2">
                  <a:txBody>
                    <a:bodyPr/>
                    <a:lstStyle/>
                    <a:p>
                      <a:pPr algn="l"/>
                      <a:r>
                        <a:rPr lang="da-DK" sz="1800" b="0" noProof="0">
                          <a:solidFill>
                            <a:schemeClr val="tx1"/>
                          </a:solidFill>
                        </a:rPr>
                        <a:t>Core</a:t>
                      </a:r>
                      <a:endParaRPr lang="da-DK" sz="1400" b="0" noProof="0">
                        <a:solidFill>
                          <a:schemeClr val="tx1"/>
                        </a:solidFill>
                      </a:endParaRPr>
                    </a:p>
                  </a:txBody>
                  <a:tcPr marL="91392" marR="91392" marT="45697" marB="45697">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endParaRPr lang="da-DK" sz="1200"/>
                    </a:p>
                  </a:txBody>
                  <a:tcPr/>
                </a:tc>
                <a:extLst>
                  <a:ext uri="{0D108BD9-81ED-4DB2-BD59-A6C34878D82A}">
                    <a16:rowId xmlns:a16="http://schemas.microsoft.com/office/drawing/2014/main" val="10000"/>
                  </a:ext>
                </a:extLst>
              </a:tr>
              <a:tr h="274233">
                <a:tc>
                  <a:txBody>
                    <a:bodyPr/>
                    <a:lstStyle/>
                    <a:p>
                      <a:r>
                        <a:rPr lang="da-DK" sz="1200" b="0" noProof="0">
                          <a:solidFill>
                            <a:schemeClr val="tx1"/>
                          </a:solidFill>
                        </a:rPr>
                        <a:t>(Op)trenden er intakt</a:t>
                      </a:r>
                    </a:p>
                  </a:txBody>
                  <a:tcPr marL="91392" marR="91392" marT="45697" marB="45697">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r>
                        <a:rPr lang="da-DK" sz="1200" b="0" noProof="0">
                          <a:solidFill>
                            <a:schemeClr val="tx1"/>
                          </a:solidFill>
                        </a:rPr>
                        <a:t>3</a:t>
                      </a:r>
                    </a:p>
                  </a:txBody>
                  <a:tcPr marL="91392" marR="91392" marT="45697" marB="45697">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1"/>
                  </a:ext>
                </a:extLst>
              </a:tr>
              <a:tr h="274233">
                <a:tc>
                  <a:txBody>
                    <a:bodyPr/>
                    <a:lstStyle/>
                    <a:p>
                      <a:r>
                        <a:rPr lang="da-DK" sz="1200" b="0" noProof="0">
                          <a:solidFill>
                            <a:schemeClr val="tx1"/>
                          </a:solidFill>
                        </a:rPr>
                        <a:t>Siden sidst</a:t>
                      </a:r>
                    </a:p>
                  </a:txBody>
                  <a:tcPr marL="91392" marR="91392" marT="45697" marB="45697">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r>
                        <a:rPr lang="da-DK" sz="1200" b="0" noProof="0">
                          <a:solidFill>
                            <a:schemeClr val="tx1"/>
                          </a:solidFill>
                        </a:rPr>
                        <a:t>4</a:t>
                      </a:r>
                    </a:p>
                  </a:txBody>
                  <a:tcPr marL="91392" marR="91392" marT="45697" marB="45697">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2"/>
                  </a:ext>
                </a:extLst>
              </a:tr>
              <a:tr h="274233">
                <a:tc>
                  <a:txBody>
                    <a:bodyPr/>
                    <a:lstStyle/>
                    <a:p>
                      <a:pPr marL="0" indent="0">
                        <a:buFontTx/>
                        <a:buNone/>
                      </a:pPr>
                      <a:r>
                        <a:rPr lang="da-DK" sz="1200" b="0" noProof="0">
                          <a:solidFill>
                            <a:schemeClr val="tx1"/>
                          </a:solidFill>
                        </a:rPr>
                        <a:t>Investeringsperformance</a:t>
                      </a:r>
                      <a:endParaRPr lang="da-DK" sz="1200" b="0" baseline="0" noProof="0">
                        <a:solidFill>
                          <a:schemeClr val="tx1"/>
                        </a:solidFill>
                      </a:endParaRPr>
                    </a:p>
                  </a:txBody>
                  <a:tcPr marL="91392" marR="91392" marT="45697" marB="45697">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r>
                        <a:rPr lang="da-DK" sz="1200" b="0" noProof="0">
                          <a:solidFill>
                            <a:schemeClr val="tx1"/>
                          </a:solidFill>
                        </a:rPr>
                        <a:t>5</a:t>
                      </a:r>
                    </a:p>
                  </a:txBody>
                  <a:tcPr marL="91392" marR="91392" marT="45697" marB="45697">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3"/>
                  </a:ext>
                </a:extLst>
              </a:tr>
              <a:tr h="274233">
                <a:tc>
                  <a:txBody>
                    <a:bodyPr/>
                    <a:lstStyle/>
                    <a:p>
                      <a:r>
                        <a:rPr lang="da-DK" sz="1200" b="0" noProof="0">
                          <a:solidFill>
                            <a:schemeClr val="tx1"/>
                          </a:solidFill>
                        </a:rPr>
                        <a:t>De seks cylindre</a:t>
                      </a:r>
                    </a:p>
                  </a:txBody>
                  <a:tcPr marL="91392" marR="91392" marT="45697" marB="45697">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r>
                        <a:rPr lang="da-DK" sz="1200" b="0" noProof="0">
                          <a:solidFill>
                            <a:schemeClr val="tx1"/>
                          </a:solidFill>
                        </a:rPr>
                        <a:t>7</a:t>
                      </a:r>
                    </a:p>
                  </a:txBody>
                  <a:tcPr marL="91392" marR="91392" marT="45697" marB="45697">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4"/>
                  </a:ext>
                </a:extLst>
              </a:tr>
              <a:tr h="274233">
                <a:tc>
                  <a:txBody>
                    <a:bodyPr/>
                    <a:lstStyle/>
                    <a:p>
                      <a:r>
                        <a:rPr lang="da-DK" sz="1200" b="0" noProof="0">
                          <a:solidFill>
                            <a:schemeClr val="tx1"/>
                          </a:solidFill>
                        </a:rPr>
                        <a:t>Afkastforventninger</a:t>
                      </a:r>
                    </a:p>
                  </a:txBody>
                  <a:tcPr marL="91392" marR="91392" marT="45697" marB="45697">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r>
                        <a:rPr lang="da-DK" sz="1200" b="0" noProof="0">
                          <a:solidFill>
                            <a:schemeClr val="tx1"/>
                          </a:solidFill>
                        </a:rPr>
                        <a:t>8</a:t>
                      </a:r>
                    </a:p>
                  </a:txBody>
                  <a:tcPr marL="91392" marR="91392" marT="45697" marB="45697">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5"/>
                  </a:ext>
                </a:extLst>
              </a:tr>
              <a:tr h="274233">
                <a:tc>
                  <a:txBody>
                    <a:bodyPr/>
                    <a:lstStyle/>
                    <a:p>
                      <a:r>
                        <a:rPr lang="da-DK" sz="1200" b="0" noProof="0">
                          <a:solidFill>
                            <a:schemeClr val="tx1"/>
                          </a:solidFill>
                        </a:rPr>
                        <a:t>Kommende investeringsudsigter</a:t>
                      </a:r>
                    </a:p>
                  </a:txBody>
                  <a:tcPr marL="91392" marR="91392" marT="45697" marB="45697">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r>
                        <a:rPr lang="da-DK" sz="1200" b="0" noProof="0">
                          <a:solidFill>
                            <a:schemeClr val="tx1"/>
                          </a:solidFill>
                        </a:rPr>
                        <a:t>9</a:t>
                      </a:r>
                    </a:p>
                  </a:txBody>
                  <a:tcPr marL="91392" marR="91392" marT="45697" marB="45697">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6"/>
                  </a:ext>
                </a:extLst>
              </a:tr>
              <a:tr h="274233">
                <a:tc>
                  <a:txBody>
                    <a:bodyPr/>
                    <a:lstStyle/>
                    <a:p>
                      <a:r>
                        <a:rPr lang="da-DK" sz="1200" b="0" i="0" noProof="0">
                          <a:solidFill>
                            <a:schemeClr val="tx1"/>
                          </a:solidFill>
                        </a:rPr>
                        <a:t>Hovedkonklusion</a:t>
                      </a:r>
                    </a:p>
                  </a:txBody>
                  <a:tcPr marL="91392" marR="91392" marT="45697" marB="45697">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r>
                        <a:rPr lang="da-DK" sz="1200" b="0" i="0" noProof="0">
                          <a:solidFill>
                            <a:schemeClr val="tx1"/>
                          </a:solidFill>
                        </a:rPr>
                        <a:t>  93</a:t>
                      </a:r>
                    </a:p>
                  </a:txBody>
                  <a:tcPr marL="91392" marR="91392" marT="45697" marB="45697">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7"/>
                  </a:ext>
                </a:extLst>
              </a:tr>
              <a:tr h="274233">
                <a:tc>
                  <a:txBody>
                    <a:bodyPr/>
                    <a:lstStyle/>
                    <a:p>
                      <a:r>
                        <a:rPr lang="da-DK" sz="1200" b="0" i="0" noProof="0">
                          <a:solidFill>
                            <a:schemeClr val="tx1"/>
                          </a:solidFill>
                        </a:rPr>
                        <a:t>Porteføljeudvikling</a:t>
                      </a:r>
                    </a:p>
                  </a:txBody>
                  <a:tcPr marL="91392" marR="91392" marT="45697" marB="45697">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r>
                        <a:rPr lang="da-DK" sz="1200" b="0" i="0" noProof="0">
                          <a:solidFill>
                            <a:schemeClr val="tx1"/>
                          </a:solidFill>
                        </a:rPr>
                        <a:t>  94</a:t>
                      </a:r>
                    </a:p>
                  </a:txBody>
                  <a:tcPr marL="91392" marR="91392" marT="45697" marB="45697">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8"/>
                  </a:ext>
                </a:extLst>
              </a:tr>
            </a:tbl>
          </a:graphicData>
        </a:graphic>
      </p:graphicFrame>
      <p:cxnSp>
        <p:nvCxnSpPr>
          <p:cNvPr id="7" name="Straight Connector 6">
            <a:extLst>
              <a:ext uri="{FF2B5EF4-FFF2-40B4-BE49-F238E27FC236}">
                <a16:creationId xmlns:a16="http://schemas.microsoft.com/office/drawing/2014/main" id="{A0EB4372-6510-4537-96E5-E5ABC325BA49}"/>
              </a:ext>
            </a:extLst>
          </p:cNvPr>
          <p:cNvCxnSpPr/>
          <p:nvPr userDrawn="1"/>
        </p:nvCxnSpPr>
        <p:spPr>
          <a:xfrm>
            <a:off x="647831" y="6316537"/>
            <a:ext cx="10890764" cy="0"/>
          </a:xfrm>
          <a:prstGeom prst="line">
            <a:avLst/>
          </a:prstGeom>
          <a:ln w="9525">
            <a:solidFill>
              <a:srgbClr val="8B8A8D"/>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869809368"/>
      </p:ext>
    </p:extLst>
  </p:cSld>
  <p:clrMapOvr>
    <a:masterClrMapping/>
  </p:clrMapOvr>
  <p:hf hdr="0" ftr="0" dt="0"/>
</p:sldLayout>
</file>

<file path=ppt/slideLayouts/slideLayout475.xml><?xml version="1.0" encoding="utf-8"?>
<p:sldLayout xmlns:a="http://schemas.openxmlformats.org/drawingml/2006/main" xmlns:r="http://schemas.openxmlformats.org/officeDocument/2006/relationships" xmlns:p="http://schemas.openxmlformats.org/presentationml/2006/main" preserve="1" userDrawn="1">
  <p:cSld name="Image Left">
    <p:spTree>
      <p:nvGrpSpPr>
        <p:cNvPr id="1" name=""/>
        <p:cNvGrpSpPr/>
        <p:nvPr/>
      </p:nvGrpSpPr>
      <p:grpSpPr>
        <a:xfrm>
          <a:off x="0" y="0"/>
          <a:ext cx="0" cy="0"/>
          <a:chOff x="0" y="0"/>
          <a:chExt cx="0" cy="0"/>
        </a:xfrm>
      </p:grpSpPr>
      <p:sp>
        <p:nvSpPr>
          <p:cNvPr id="2" name="Title 1"/>
          <p:cNvSpPr>
            <a:spLocks noGrp="1"/>
          </p:cNvSpPr>
          <p:nvPr>
            <p:ph type="title"/>
          </p:nvPr>
        </p:nvSpPr>
        <p:spPr>
          <a:xfrm>
            <a:off x="647834" y="360000"/>
            <a:ext cx="7198125" cy="720000"/>
          </a:xfrm>
        </p:spPr>
        <p:txBody>
          <a:bodyPr/>
          <a:lstStyle/>
          <a:p>
            <a:r>
              <a:rPr lang="en-GB"/>
              <a:t>Click to edit Master title style</a:t>
            </a:r>
          </a:p>
        </p:txBody>
      </p:sp>
      <p:sp>
        <p:nvSpPr>
          <p:cNvPr id="4" name="Content Placeholder 3"/>
          <p:cNvSpPr>
            <a:spLocks noGrp="1"/>
          </p:cNvSpPr>
          <p:nvPr>
            <p:ph sz="half" idx="2"/>
          </p:nvPr>
        </p:nvSpPr>
        <p:spPr>
          <a:xfrm>
            <a:off x="6190388" y="1331692"/>
            <a:ext cx="5362603" cy="4430574"/>
          </a:xfrm>
        </p:spPr>
        <p:txBody>
          <a:bodyPr>
            <a:noAutofit/>
          </a:bodyPr>
          <a:lstStyle>
            <a:lvl1pPr>
              <a:defRPr sz="1600"/>
            </a:lvl1pPr>
            <a:lvl2pPr>
              <a:defRPr sz="1200"/>
            </a:lvl2pPr>
            <a:lvl3pPr>
              <a:defRPr sz="1200"/>
            </a:lvl3pPr>
            <a:lvl4pPr>
              <a:defRPr sz="1200"/>
            </a:lvl4pPr>
            <a:lvl5pPr>
              <a:defRPr sz="1200"/>
            </a:lvl5pPr>
            <a:lvl6pPr>
              <a:defRPr sz="2097"/>
            </a:lvl6pPr>
            <a:lvl7pPr>
              <a:defRPr sz="2097"/>
            </a:lvl7pPr>
            <a:lvl8pPr>
              <a:defRPr sz="2097"/>
            </a:lvl8pPr>
            <a:lvl9pPr>
              <a:defRPr sz="2097"/>
            </a:lvl9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10" name="Picture Placeholder 9"/>
          <p:cNvSpPr>
            <a:spLocks noGrp="1"/>
          </p:cNvSpPr>
          <p:nvPr>
            <p:ph type="pic" sz="quarter" idx="14" hasCustomPrompt="1"/>
          </p:nvPr>
        </p:nvSpPr>
        <p:spPr>
          <a:xfrm>
            <a:off x="647834" y="1331697"/>
            <a:ext cx="5362603" cy="4426975"/>
          </a:xfrm>
          <a:solidFill>
            <a:schemeClr val="bg1">
              <a:lumMod val="95000"/>
            </a:schemeClr>
          </a:solidFill>
        </p:spPr>
        <p:txBody>
          <a:bodyPr anchor="ctr" anchorCtr="0"/>
          <a:lstStyle>
            <a:lvl1pPr marL="0" indent="0" algn="ctr">
              <a:buFontTx/>
              <a:buNone/>
              <a:defRPr/>
            </a:lvl1pPr>
          </a:lstStyle>
          <a:p>
            <a:r>
              <a:rPr lang="en-GB"/>
              <a:t>Picture</a:t>
            </a:r>
          </a:p>
        </p:txBody>
      </p:sp>
      <p:sp>
        <p:nvSpPr>
          <p:cNvPr id="8" name="Text Box 6">
            <a:extLst>
              <a:ext uri="{FF2B5EF4-FFF2-40B4-BE49-F238E27FC236}">
                <a16:creationId xmlns:a16="http://schemas.microsoft.com/office/drawing/2014/main" id="{C2CD275A-8A6C-4D78-ADED-5283E2C6F6C5}"/>
              </a:ext>
            </a:extLst>
          </p:cNvPr>
          <p:cNvSpPr txBox="1">
            <a:spLocks noChangeArrowheads="1"/>
          </p:cNvSpPr>
          <p:nvPr userDrawn="1"/>
        </p:nvSpPr>
        <p:spPr bwMode="auto">
          <a:xfrm>
            <a:off x="8210148" y="5978501"/>
            <a:ext cx="3166533" cy="2022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108769" tIns="54384" rIns="108769" bIns="54384">
            <a:spAutoFit/>
          </a:bodyPr>
          <a:lstStyle>
            <a:lvl1pPr eaLnBrk="0" hangingPunct="0">
              <a:defRPr sz="2000">
                <a:solidFill>
                  <a:schemeClr val="tx1"/>
                </a:solidFill>
                <a:latin typeface="Arial" charset="0"/>
                <a:cs typeface="Arial" charset="0"/>
              </a:defRPr>
            </a:lvl1pPr>
            <a:lvl2pPr marL="742950" indent="-285750" eaLnBrk="0" hangingPunct="0">
              <a:defRPr sz="2000">
                <a:solidFill>
                  <a:schemeClr val="tx1"/>
                </a:solidFill>
                <a:latin typeface="Arial" charset="0"/>
                <a:cs typeface="Arial" charset="0"/>
              </a:defRPr>
            </a:lvl2pPr>
            <a:lvl3pPr marL="1143000" indent="-228600" eaLnBrk="0" hangingPunct="0">
              <a:defRPr sz="2000">
                <a:solidFill>
                  <a:schemeClr val="tx1"/>
                </a:solidFill>
                <a:latin typeface="Arial" charset="0"/>
                <a:cs typeface="Arial" charset="0"/>
              </a:defRPr>
            </a:lvl3pPr>
            <a:lvl4pPr marL="1600200" indent="-228600" eaLnBrk="0" hangingPunct="0">
              <a:defRPr sz="2000">
                <a:solidFill>
                  <a:schemeClr val="tx1"/>
                </a:solidFill>
                <a:latin typeface="Arial" charset="0"/>
                <a:cs typeface="Arial" charset="0"/>
              </a:defRPr>
            </a:lvl4pPr>
            <a:lvl5pPr marL="2057400" indent="-228600" eaLnBrk="0" hangingPunct="0">
              <a:defRPr sz="2000">
                <a:solidFill>
                  <a:schemeClr val="tx1"/>
                </a:solidFill>
                <a:latin typeface="Arial" charset="0"/>
                <a:cs typeface="Arial" charset="0"/>
              </a:defRPr>
            </a:lvl5pPr>
            <a:lvl6pPr marL="2514600" indent="-228600" eaLnBrk="0" fontAlgn="base" hangingPunct="0">
              <a:spcBef>
                <a:spcPct val="0"/>
              </a:spcBef>
              <a:spcAft>
                <a:spcPct val="0"/>
              </a:spcAft>
              <a:defRPr sz="2000">
                <a:solidFill>
                  <a:schemeClr val="tx1"/>
                </a:solidFill>
                <a:latin typeface="Arial" charset="0"/>
                <a:cs typeface="Arial" charset="0"/>
              </a:defRPr>
            </a:lvl6pPr>
            <a:lvl7pPr marL="2971800" indent="-228600" eaLnBrk="0" fontAlgn="base" hangingPunct="0">
              <a:spcBef>
                <a:spcPct val="0"/>
              </a:spcBef>
              <a:spcAft>
                <a:spcPct val="0"/>
              </a:spcAft>
              <a:defRPr sz="2000">
                <a:solidFill>
                  <a:schemeClr val="tx1"/>
                </a:solidFill>
                <a:latin typeface="Arial" charset="0"/>
                <a:cs typeface="Arial" charset="0"/>
              </a:defRPr>
            </a:lvl7pPr>
            <a:lvl8pPr marL="3429000" indent="-228600" eaLnBrk="0" fontAlgn="base" hangingPunct="0">
              <a:spcBef>
                <a:spcPct val="0"/>
              </a:spcBef>
              <a:spcAft>
                <a:spcPct val="0"/>
              </a:spcAft>
              <a:defRPr sz="2000">
                <a:solidFill>
                  <a:schemeClr val="tx1"/>
                </a:solidFill>
                <a:latin typeface="Arial" charset="0"/>
                <a:cs typeface="Arial" charset="0"/>
              </a:defRPr>
            </a:lvl8pPr>
            <a:lvl9pPr marL="3886200" indent="-228600" eaLnBrk="0" fontAlgn="base" hangingPunct="0">
              <a:spcBef>
                <a:spcPct val="0"/>
              </a:spcBef>
              <a:spcAft>
                <a:spcPct val="0"/>
              </a:spcAft>
              <a:defRPr sz="2000">
                <a:solidFill>
                  <a:schemeClr val="tx1"/>
                </a:solidFill>
                <a:latin typeface="Arial" charset="0"/>
                <a:cs typeface="Arial" charset="0"/>
              </a:defRPr>
            </a:lvl9pPr>
          </a:lstStyle>
          <a:p>
            <a:pPr algn="r" eaLnBrk="1" hangingPunct="1">
              <a:spcBef>
                <a:spcPct val="50000"/>
              </a:spcBef>
            </a:pPr>
            <a:r>
              <a:rPr lang="en-GB" sz="600" i="1"/>
              <a:t>Source: Thomson Reuters / Nordea</a:t>
            </a:r>
          </a:p>
        </p:txBody>
      </p:sp>
      <p:cxnSp>
        <p:nvCxnSpPr>
          <p:cNvPr id="6" name="Straight Connector 5">
            <a:extLst>
              <a:ext uri="{FF2B5EF4-FFF2-40B4-BE49-F238E27FC236}">
                <a16:creationId xmlns:a16="http://schemas.microsoft.com/office/drawing/2014/main" id="{C45D1137-5AAC-4751-B5AE-1D568BA37730}"/>
              </a:ext>
            </a:extLst>
          </p:cNvPr>
          <p:cNvCxnSpPr/>
          <p:nvPr userDrawn="1"/>
        </p:nvCxnSpPr>
        <p:spPr>
          <a:xfrm>
            <a:off x="647831" y="6316537"/>
            <a:ext cx="10890764" cy="0"/>
          </a:xfrm>
          <a:prstGeom prst="line">
            <a:avLst/>
          </a:prstGeom>
          <a:ln w="9525">
            <a:solidFill>
              <a:srgbClr val="8B8A8D"/>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092813473"/>
      </p:ext>
    </p:extLst>
  </p:cSld>
  <p:clrMapOvr>
    <a:masterClrMapping/>
  </p:clrMapOvr>
  <p:hf hdr="0" ftr="0" dt="0"/>
</p:sldLayout>
</file>

<file path=ppt/slideLayouts/slideLayout476.xml><?xml version="1.0" encoding="utf-8"?>
<p:sldLayout xmlns:a="http://schemas.openxmlformats.org/drawingml/2006/main" xmlns:r="http://schemas.openxmlformats.org/officeDocument/2006/relationships" xmlns:p="http://schemas.openxmlformats.org/presentationml/2006/main" preserve="1" userDrawn="1">
  <p:cSld name="Image Right">
    <p:spTree>
      <p:nvGrpSpPr>
        <p:cNvPr id="1" name=""/>
        <p:cNvGrpSpPr/>
        <p:nvPr/>
      </p:nvGrpSpPr>
      <p:grpSpPr>
        <a:xfrm>
          <a:off x="0" y="0"/>
          <a:ext cx="0" cy="0"/>
          <a:chOff x="0" y="0"/>
          <a:chExt cx="0" cy="0"/>
        </a:xfrm>
      </p:grpSpPr>
      <p:sp>
        <p:nvSpPr>
          <p:cNvPr id="2" name="Title 1"/>
          <p:cNvSpPr>
            <a:spLocks noGrp="1"/>
          </p:cNvSpPr>
          <p:nvPr>
            <p:ph type="title"/>
          </p:nvPr>
        </p:nvSpPr>
        <p:spPr>
          <a:xfrm>
            <a:off x="647831" y="360000"/>
            <a:ext cx="8061901" cy="720000"/>
          </a:xfrm>
        </p:spPr>
        <p:txBody>
          <a:bodyPr/>
          <a:lstStyle/>
          <a:p>
            <a:r>
              <a:rPr lang="en-GB"/>
              <a:t>Click to edit Master title style</a:t>
            </a:r>
          </a:p>
        </p:txBody>
      </p:sp>
      <p:sp>
        <p:nvSpPr>
          <p:cNvPr id="4" name="Content Placeholder 3"/>
          <p:cNvSpPr>
            <a:spLocks noGrp="1"/>
          </p:cNvSpPr>
          <p:nvPr>
            <p:ph sz="half" idx="2"/>
          </p:nvPr>
        </p:nvSpPr>
        <p:spPr>
          <a:xfrm>
            <a:off x="647834" y="1331697"/>
            <a:ext cx="5362603" cy="4426975"/>
          </a:xfrm>
        </p:spPr>
        <p:txBody>
          <a:bodyPr>
            <a:noAutofit/>
          </a:bodyPr>
          <a:lstStyle>
            <a:lvl1pPr>
              <a:defRPr sz="1600"/>
            </a:lvl1pPr>
            <a:lvl2pPr>
              <a:defRPr sz="1200"/>
            </a:lvl2pPr>
            <a:lvl3pPr>
              <a:defRPr sz="1200"/>
            </a:lvl3pPr>
            <a:lvl4pPr>
              <a:defRPr sz="1200"/>
            </a:lvl4pPr>
            <a:lvl5pPr>
              <a:defRPr sz="1200"/>
            </a:lvl5pPr>
            <a:lvl6pPr>
              <a:defRPr sz="2097"/>
            </a:lvl6pPr>
            <a:lvl7pPr>
              <a:defRPr sz="2097"/>
            </a:lvl7pPr>
            <a:lvl8pPr>
              <a:defRPr sz="2097"/>
            </a:lvl8pPr>
            <a:lvl9pPr>
              <a:defRPr sz="2097"/>
            </a:lvl9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10" name="Picture Placeholder 9"/>
          <p:cNvSpPr>
            <a:spLocks noGrp="1"/>
          </p:cNvSpPr>
          <p:nvPr>
            <p:ph type="pic" sz="quarter" idx="14" hasCustomPrompt="1"/>
          </p:nvPr>
        </p:nvSpPr>
        <p:spPr>
          <a:xfrm>
            <a:off x="6190388" y="1331697"/>
            <a:ext cx="5362603" cy="4426975"/>
          </a:xfrm>
          <a:solidFill>
            <a:schemeClr val="bg1">
              <a:lumMod val="95000"/>
            </a:schemeClr>
          </a:solidFill>
        </p:spPr>
        <p:txBody>
          <a:bodyPr anchor="ctr" anchorCtr="0"/>
          <a:lstStyle>
            <a:lvl1pPr marL="0" indent="0" algn="ctr">
              <a:buFontTx/>
              <a:buNone/>
              <a:defRPr/>
            </a:lvl1pPr>
          </a:lstStyle>
          <a:p>
            <a:r>
              <a:rPr lang="en-GB"/>
              <a:t>Picture</a:t>
            </a:r>
          </a:p>
        </p:txBody>
      </p:sp>
      <p:cxnSp>
        <p:nvCxnSpPr>
          <p:cNvPr id="5" name="Straight Connector 4">
            <a:extLst>
              <a:ext uri="{FF2B5EF4-FFF2-40B4-BE49-F238E27FC236}">
                <a16:creationId xmlns:a16="http://schemas.microsoft.com/office/drawing/2014/main" id="{EF8AD493-D8AF-4891-82E9-8809653EB926}"/>
              </a:ext>
            </a:extLst>
          </p:cNvPr>
          <p:cNvCxnSpPr/>
          <p:nvPr userDrawn="1"/>
        </p:nvCxnSpPr>
        <p:spPr>
          <a:xfrm>
            <a:off x="647831" y="6316537"/>
            <a:ext cx="10890764" cy="0"/>
          </a:xfrm>
          <a:prstGeom prst="line">
            <a:avLst/>
          </a:prstGeom>
          <a:ln w="9525">
            <a:solidFill>
              <a:srgbClr val="8B8A8D"/>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051106397"/>
      </p:ext>
    </p:extLst>
  </p:cSld>
  <p:clrMapOvr>
    <a:masterClrMapping/>
  </p:clrMapOvr>
  <p:hf hdr="0" ftr="0" dt="0"/>
</p:sldLayout>
</file>

<file path=ppt/slideLayouts/slideLayout477.xml><?xml version="1.0" encoding="utf-8"?>
<p:sldLayout xmlns:a="http://schemas.openxmlformats.org/drawingml/2006/main" xmlns:r="http://schemas.openxmlformats.org/officeDocument/2006/relationships" xmlns:p="http://schemas.openxmlformats.org/presentationml/2006/main" preserve="1" userDrawn="1">
  <p:cSld name="Two Images">
    <p:spTree>
      <p:nvGrpSpPr>
        <p:cNvPr id="1" name=""/>
        <p:cNvGrpSpPr/>
        <p:nvPr/>
      </p:nvGrpSpPr>
      <p:grpSpPr>
        <a:xfrm>
          <a:off x="0" y="0"/>
          <a:ext cx="0" cy="0"/>
          <a:chOff x="0" y="0"/>
          <a:chExt cx="0" cy="0"/>
        </a:xfrm>
      </p:grpSpPr>
      <p:sp>
        <p:nvSpPr>
          <p:cNvPr id="2" name="Title 1"/>
          <p:cNvSpPr>
            <a:spLocks noGrp="1"/>
          </p:cNvSpPr>
          <p:nvPr>
            <p:ph type="title"/>
          </p:nvPr>
        </p:nvSpPr>
        <p:spPr>
          <a:xfrm>
            <a:off x="647831" y="360000"/>
            <a:ext cx="8061901" cy="720000"/>
          </a:xfrm>
        </p:spPr>
        <p:txBody>
          <a:bodyPr/>
          <a:lstStyle/>
          <a:p>
            <a:r>
              <a:rPr lang="en-GB"/>
              <a:t>Click to edit Master title style</a:t>
            </a:r>
          </a:p>
        </p:txBody>
      </p:sp>
      <p:sp>
        <p:nvSpPr>
          <p:cNvPr id="4" name="Content Placeholder 3"/>
          <p:cNvSpPr>
            <a:spLocks noGrp="1"/>
          </p:cNvSpPr>
          <p:nvPr>
            <p:ph sz="half" idx="2"/>
          </p:nvPr>
        </p:nvSpPr>
        <p:spPr>
          <a:xfrm>
            <a:off x="647831" y="1331697"/>
            <a:ext cx="3491091" cy="4426975"/>
          </a:xfrm>
        </p:spPr>
        <p:txBody>
          <a:bodyPr>
            <a:noAutofit/>
          </a:bodyPr>
          <a:lstStyle>
            <a:lvl1pPr>
              <a:defRPr sz="1600"/>
            </a:lvl1pPr>
            <a:lvl2pPr>
              <a:defRPr sz="1200"/>
            </a:lvl2pPr>
            <a:lvl3pPr>
              <a:defRPr sz="1200"/>
            </a:lvl3pPr>
            <a:lvl4pPr>
              <a:defRPr sz="1200"/>
            </a:lvl4pPr>
            <a:lvl5pPr>
              <a:defRPr sz="1200"/>
            </a:lvl5pPr>
            <a:lvl6pPr>
              <a:defRPr sz="2097"/>
            </a:lvl6pPr>
            <a:lvl7pPr>
              <a:defRPr sz="2097"/>
            </a:lvl7pPr>
            <a:lvl8pPr>
              <a:defRPr sz="2097"/>
            </a:lvl8pPr>
            <a:lvl9pPr>
              <a:defRPr sz="2097"/>
            </a:lvl9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10" name="Picture Placeholder 9"/>
          <p:cNvSpPr>
            <a:spLocks noGrp="1"/>
          </p:cNvSpPr>
          <p:nvPr>
            <p:ph type="pic" sz="quarter" idx="14" hasCustomPrompt="1"/>
          </p:nvPr>
        </p:nvSpPr>
        <p:spPr>
          <a:xfrm>
            <a:off x="8065502" y="1331692"/>
            <a:ext cx="3491091" cy="2123508"/>
          </a:xfrm>
          <a:solidFill>
            <a:schemeClr val="bg1">
              <a:lumMod val="95000"/>
            </a:schemeClr>
          </a:solidFill>
        </p:spPr>
        <p:txBody>
          <a:bodyPr anchor="ctr" anchorCtr="0"/>
          <a:lstStyle>
            <a:lvl1pPr marL="0" indent="0" algn="ctr">
              <a:buFontTx/>
              <a:buNone/>
              <a:defRPr/>
            </a:lvl1pPr>
          </a:lstStyle>
          <a:p>
            <a:r>
              <a:rPr lang="en-GB"/>
              <a:t>Picture</a:t>
            </a:r>
          </a:p>
        </p:txBody>
      </p:sp>
      <p:sp>
        <p:nvSpPr>
          <p:cNvPr id="8" name="Content Placeholder 3"/>
          <p:cNvSpPr>
            <a:spLocks noGrp="1"/>
          </p:cNvSpPr>
          <p:nvPr>
            <p:ph sz="half" idx="15"/>
          </p:nvPr>
        </p:nvSpPr>
        <p:spPr>
          <a:xfrm>
            <a:off x="4358467" y="1331697"/>
            <a:ext cx="3491091" cy="4426975"/>
          </a:xfrm>
        </p:spPr>
        <p:txBody>
          <a:bodyPr>
            <a:noAutofit/>
          </a:bodyPr>
          <a:lstStyle>
            <a:lvl1pPr>
              <a:defRPr sz="1600"/>
            </a:lvl1pPr>
            <a:lvl2pPr>
              <a:defRPr sz="1200"/>
            </a:lvl2pPr>
            <a:lvl3pPr>
              <a:defRPr sz="1200"/>
            </a:lvl3pPr>
            <a:lvl4pPr>
              <a:defRPr sz="1200"/>
            </a:lvl4pPr>
            <a:lvl5pPr>
              <a:defRPr sz="1200"/>
            </a:lvl5pPr>
            <a:lvl6pPr>
              <a:defRPr sz="2097"/>
            </a:lvl6pPr>
            <a:lvl7pPr>
              <a:defRPr sz="2097"/>
            </a:lvl7pPr>
            <a:lvl8pPr>
              <a:defRPr sz="2097"/>
            </a:lvl8pPr>
            <a:lvl9pPr>
              <a:defRPr sz="2097"/>
            </a:lvl9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11" name="Picture Placeholder 9"/>
          <p:cNvSpPr>
            <a:spLocks noGrp="1"/>
          </p:cNvSpPr>
          <p:nvPr>
            <p:ph type="pic" sz="quarter" idx="16" hasCustomPrompt="1"/>
          </p:nvPr>
        </p:nvSpPr>
        <p:spPr>
          <a:xfrm>
            <a:off x="8065502" y="3635158"/>
            <a:ext cx="3491091" cy="2123508"/>
          </a:xfrm>
          <a:solidFill>
            <a:schemeClr val="bg1">
              <a:lumMod val="95000"/>
            </a:schemeClr>
          </a:solidFill>
        </p:spPr>
        <p:txBody>
          <a:bodyPr anchor="ctr" anchorCtr="0"/>
          <a:lstStyle>
            <a:lvl1pPr marL="0" indent="0" algn="ctr">
              <a:buFontTx/>
              <a:buNone/>
              <a:defRPr/>
            </a:lvl1pPr>
          </a:lstStyle>
          <a:p>
            <a:r>
              <a:rPr lang="en-GB"/>
              <a:t>Picture</a:t>
            </a:r>
          </a:p>
        </p:txBody>
      </p:sp>
      <p:cxnSp>
        <p:nvCxnSpPr>
          <p:cNvPr id="7" name="Straight Connector 6">
            <a:extLst>
              <a:ext uri="{FF2B5EF4-FFF2-40B4-BE49-F238E27FC236}">
                <a16:creationId xmlns:a16="http://schemas.microsoft.com/office/drawing/2014/main" id="{2094E51C-518A-477B-81C1-CE2A48086038}"/>
              </a:ext>
            </a:extLst>
          </p:cNvPr>
          <p:cNvCxnSpPr/>
          <p:nvPr userDrawn="1"/>
        </p:nvCxnSpPr>
        <p:spPr>
          <a:xfrm>
            <a:off x="647831" y="6316537"/>
            <a:ext cx="10890764" cy="0"/>
          </a:xfrm>
          <a:prstGeom prst="line">
            <a:avLst/>
          </a:prstGeom>
          <a:ln w="9525">
            <a:solidFill>
              <a:srgbClr val="8B8A8D"/>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020660487"/>
      </p:ext>
    </p:extLst>
  </p:cSld>
  <p:clrMapOvr>
    <a:masterClrMapping/>
  </p:clrMapOvr>
  <p:hf hdr="0" ftr="0" dt="0"/>
</p:sldLayout>
</file>

<file path=ppt/slideLayouts/slideLayout478.xml><?xml version="1.0" encoding="utf-8"?>
<p:sldLayout xmlns:a="http://schemas.openxmlformats.org/drawingml/2006/main" xmlns:r="http://schemas.openxmlformats.org/officeDocument/2006/relationships" xmlns:p="http://schemas.openxmlformats.org/presentationml/2006/main" showMasterSp="0" preserve="1" userDrawn="1">
  <p:cSld name="Title Slide Pulse Pattern">
    <p:bg>
      <p:bgPr>
        <a:solidFill>
          <a:srgbClr val="00005E"/>
        </a:soli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647834" y="1338895"/>
            <a:ext cx="7198125" cy="748627"/>
          </a:xfrm>
        </p:spPr>
        <p:txBody>
          <a:bodyPr>
            <a:noAutofit/>
          </a:bodyPr>
          <a:lstStyle>
            <a:lvl1pPr>
              <a:defRPr sz="2397">
                <a:solidFill>
                  <a:srgbClr val="FBD9CA"/>
                </a:solidFill>
              </a:defRPr>
            </a:lvl1pPr>
          </a:lstStyle>
          <a:p>
            <a:r>
              <a:rPr lang="en-GB"/>
              <a:t>Click to edit Master title style</a:t>
            </a:r>
          </a:p>
        </p:txBody>
      </p:sp>
      <p:sp>
        <p:nvSpPr>
          <p:cNvPr id="3" name="Subtitle 2"/>
          <p:cNvSpPr>
            <a:spLocks noGrp="1"/>
          </p:cNvSpPr>
          <p:nvPr>
            <p:ph type="subTitle" idx="1"/>
          </p:nvPr>
        </p:nvSpPr>
        <p:spPr>
          <a:xfrm>
            <a:off x="647834" y="2133156"/>
            <a:ext cx="7198125" cy="360000"/>
          </a:xfrm>
        </p:spPr>
        <p:txBody>
          <a:bodyPr/>
          <a:lstStyle>
            <a:lvl1pPr marL="0" indent="0" algn="l">
              <a:buNone/>
              <a:defRPr b="1">
                <a:solidFill>
                  <a:srgbClr val="FFFFFF"/>
                </a:solidFill>
              </a:defRPr>
            </a:lvl1pPr>
            <a:lvl2pPr marL="543790" indent="0" algn="ctr">
              <a:buNone/>
              <a:defRPr>
                <a:solidFill>
                  <a:schemeClr val="tx1">
                    <a:tint val="75000"/>
                  </a:schemeClr>
                </a:solidFill>
              </a:defRPr>
            </a:lvl2pPr>
            <a:lvl3pPr marL="1087579" indent="0" algn="ctr">
              <a:buNone/>
              <a:defRPr>
                <a:solidFill>
                  <a:schemeClr val="tx1">
                    <a:tint val="75000"/>
                  </a:schemeClr>
                </a:solidFill>
              </a:defRPr>
            </a:lvl3pPr>
            <a:lvl4pPr marL="1631367" indent="0" algn="ctr">
              <a:buNone/>
              <a:defRPr>
                <a:solidFill>
                  <a:schemeClr val="tx1">
                    <a:tint val="75000"/>
                  </a:schemeClr>
                </a:solidFill>
              </a:defRPr>
            </a:lvl4pPr>
            <a:lvl5pPr marL="2175157" indent="0" algn="ctr">
              <a:buNone/>
              <a:defRPr>
                <a:solidFill>
                  <a:schemeClr val="tx1">
                    <a:tint val="75000"/>
                  </a:schemeClr>
                </a:solidFill>
              </a:defRPr>
            </a:lvl5pPr>
            <a:lvl6pPr marL="2718948" indent="0" algn="ctr">
              <a:buNone/>
              <a:defRPr>
                <a:solidFill>
                  <a:schemeClr val="tx1">
                    <a:tint val="75000"/>
                  </a:schemeClr>
                </a:solidFill>
              </a:defRPr>
            </a:lvl6pPr>
            <a:lvl7pPr marL="3262737" indent="0" algn="ctr">
              <a:buNone/>
              <a:defRPr>
                <a:solidFill>
                  <a:schemeClr val="tx1">
                    <a:tint val="75000"/>
                  </a:schemeClr>
                </a:solidFill>
              </a:defRPr>
            </a:lvl7pPr>
            <a:lvl8pPr marL="3806526" indent="0" algn="ctr">
              <a:buNone/>
              <a:defRPr>
                <a:solidFill>
                  <a:schemeClr val="tx1">
                    <a:tint val="75000"/>
                  </a:schemeClr>
                </a:solidFill>
              </a:defRPr>
            </a:lvl8pPr>
            <a:lvl9pPr marL="4350316" indent="0" algn="ctr">
              <a:buNone/>
              <a:defRPr>
                <a:solidFill>
                  <a:schemeClr val="tx1">
                    <a:tint val="75000"/>
                  </a:schemeClr>
                </a:solidFill>
              </a:defRPr>
            </a:lvl9pPr>
          </a:lstStyle>
          <a:p>
            <a:r>
              <a:rPr lang="en-GB"/>
              <a:t>Click to edit Master subtitle style</a:t>
            </a:r>
          </a:p>
        </p:txBody>
      </p:sp>
      <p:sp>
        <p:nvSpPr>
          <p:cNvPr id="21" name="Text Placeholder 20"/>
          <p:cNvSpPr>
            <a:spLocks noGrp="1"/>
          </p:cNvSpPr>
          <p:nvPr>
            <p:ph type="body" sz="quarter" idx="13" hasCustomPrompt="1"/>
          </p:nvPr>
        </p:nvSpPr>
        <p:spPr>
          <a:xfrm>
            <a:off x="647834" y="2591400"/>
            <a:ext cx="7198125" cy="215950"/>
          </a:xfrm>
        </p:spPr>
        <p:txBody>
          <a:bodyPr>
            <a:noAutofit/>
          </a:bodyPr>
          <a:lstStyle>
            <a:lvl1pPr marL="0" indent="0">
              <a:buNone/>
              <a:defRPr sz="1300">
                <a:solidFill>
                  <a:srgbClr val="FFFFFF"/>
                </a:solidFill>
              </a:defRPr>
            </a:lvl1pPr>
            <a:lvl2pPr marL="256909" indent="0">
              <a:buNone/>
              <a:defRPr>
                <a:solidFill>
                  <a:schemeClr val="accent2"/>
                </a:solidFill>
              </a:defRPr>
            </a:lvl2pPr>
            <a:lvl3pPr marL="513817" indent="0">
              <a:buNone/>
              <a:defRPr>
                <a:solidFill>
                  <a:schemeClr val="accent2"/>
                </a:solidFill>
              </a:defRPr>
            </a:lvl3pPr>
            <a:lvl4pPr marL="770727" indent="0">
              <a:buNone/>
              <a:defRPr>
                <a:solidFill>
                  <a:schemeClr val="accent2"/>
                </a:solidFill>
              </a:defRPr>
            </a:lvl4pPr>
            <a:lvl5pPr marL="1027634" indent="0">
              <a:buNone/>
              <a:defRPr>
                <a:solidFill>
                  <a:schemeClr val="accent2"/>
                </a:solidFill>
              </a:defRPr>
            </a:lvl5pPr>
          </a:lstStyle>
          <a:p>
            <a:pPr lvl="0"/>
            <a:r>
              <a:rPr lang="en-GB"/>
              <a:t>Name, title</a:t>
            </a:r>
          </a:p>
        </p:txBody>
      </p:sp>
      <p:sp>
        <p:nvSpPr>
          <p:cNvPr id="22" name="Text Placeholder 20"/>
          <p:cNvSpPr>
            <a:spLocks noGrp="1"/>
          </p:cNvSpPr>
          <p:nvPr>
            <p:ph type="body" sz="quarter" idx="14" hasCustomPrompt="1"/>
          </p:nvPr>
        </p:nvSpPr>
        <p:spPr>
          <a:xfrm>
            <a:off x="647834" y="2843342"/>
            <a:ext cx="7198125" cy="215950"/>
          </a:xfrm>
        </p:spPr>
        <p:txBody>
          <a:bodyPr>
            <a:noAutofit/>
          </a:bodyPr>
          <a:lstStyle>
            <a:lvl1pPr marL="0" indent="0">
              <a:buNone/>
              <a:defRPr sz="1300">
                <a:solidFill>
                  <a:srgbClr val="FFFFFF"/>
                </a:solidFill>
              </a:defRPr>
            </a:lvl1pPr>
            <a:lvl2pPr marL="256909" indent="0">
              <a:buNone/>
              <a:defRPr>
                <a:solidFill>
                  <a:schemeClr val="accent2"/>
                </a:solidFill>
              </a:defRPr>
            </a:lvl2pPr>
            <a:lvl3pPr marL="513817" indent="0">
              <a:buNone/>
              <a:defRPr>
                <a:solidFill>
                  <a:schemeClr val="accent2"/>
                </a:solidFill>
              </a:defRPr>
            </a:lvl3pPr>
            <a:lvl4pPr marL="770727" indent="0">
              <a:buNone/>
              <a:defRPr>
                <a:solidFill>
                  <a:schemeClr val="accent2"/>
                </a:solidFill>
              </a:defRPr>
            </a:lvl4pPr>
            <a:lvl5pPr marL="1027634" indent="0">
              <a:buNone/>
              <a:defRPr>
                <a:solidFill>
                  <a:schemeClr val="accent2"/>
                </a:solidFill>
              </a:defRPr>
            </a:lvl5pPr>
          </a:lstStyle>
          <a:p>
            <a:pPr lvl="0"/>
            <a:r>
              <a:rPr lang="en-GB"/>
              <a:t>Date</a:t>
            </a:r>
          </a:p>
        </p:txBody>
      </p:sp>
      <p:grpSp>
        <p:nvGrpSpPr>
          <p:cNvPr id="60" name="Pulse"/>
          <p:cNvGrpSpPr/>
          <p:nvPr userDrawn="1"/>
        </p:nvGrpSpPr>
        <p:grpSpPr>
          <a:xfrm>
            <a:off x="2" y="2990163"/>
            <a:ext cx="12200823" cy="3558351"/>
            <a:chOff x="0" y="2990850"/>
            <a:chExt cx="12204700" cy="3559175"/>
          </a:xfrm>
          <a:solidFill>
            <a:schemeClr val="bg1"/>
          </a:solidFill>
        </p:grpSpPr>
        <p:sp>
          <p:nvSpPr>
            <p:cNvPr id="11" name="Freeform 5"/>
            <p:cNvSpPr>
              <a:spLocks/>
            </p:cNvSpPr>
            <p:nvPr userDrawn="1"/>
          </p:nvSpPr>
          <p:spPr bwMode="auto">
            <a:xfrm>
              <a:off x="1820863" y="4627563"/>
              <a:ext cx="260350" cy="439738"/>
            </a:xfrm>
            <a:custGeom>
              <a:avLst/>
              <a:gdLst>
                <a:gd name="T0" fmla="*/ 41 w 82"/>
                <a:gd name="T1" fmla="*/ 138 h 138"/>
                <a:gd name="T2" fmla="*/ 41 w 82"/>
                <a:gd name="T3" fmla="*/ 138 h 138"/>
                <a:gd name="T4" fmla="*/ 0 w 82"/>
                <a:gd name="T5" fmla="*/ 96 h 138"/>
                <a:gd name="T6" fmla="*/ 0 w 82"/>
                <a:gd name="T7" fmla="*/ 41 h 138"/>
                <a:gd name="T8" fmla="*/ 41 w 82"/>
                <a:gd name="T9" fmla="*/ 0 h 138"/>
                <a:gd name="T10" fmla="*/ 82 w 82"/>
                <a:gd name="T11" fmla="*/ 41 h 138"/>
                <a:gd name="T12" fmla="*/ 82 w 82"/>
                <a:gd name="T13" fmla="*/ 96 h 138"/>
                <a:gd name="T14" fmla="*/ 41 w 82"/>
                <a:gd name="T15" fmla="*/ 138 h 13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138">
                  <a:moveTo>
                    <a:pt x="41" y="138"/>
                  </a:moveTo>
                  <a:cubicBezTo>
                    <a:pt x="41" y="138"/>
                    <a:pt x="41" y="138"/>
                    <a:pt x="41" y="138"/>
                  </a:cubicBezTo>
                  <a:cubicBezTo>
                    <a:pt x="19" y="138"/>
                    <a:pt x="0" y="119"/>
                    <a:pt x="0" y="96"/>
                  </a:cubicBezTo>
                  <a:cubicBezTo>
                    <a:pt x="0" y="41"/>
                    <a:pt x="0" y="41"/>
                    <a:pt x="0" y="41"/>
                  </a:cubicBezTo>
                  <a:cubicBezTo>
                    <a:pt x="0" y="19"/>
                    <a:pt x="19" y="0"/>
                    <a:pt x="41" y="0"/>
                  </a:cubicBezTo>
                  <a:cubicBezTo>
                    <a:pt x="64" y="0"/>
                    <a:pt x="82" y="19"/>
                    <a:pt x="82" y="41"/>
                  </a:cubicBezTo>
                  <a:cubicBezTo>
                    <a:pt x="82" y="96"/>
                    <a:pt x="82" y="96"/>
                    <a:pt x="82" y="96"/>
                  </a:cubicBezTo>
                  <a:cubicBezTo>
                    <a:pt x="82" y="119"/>
                    <a:pt x="64" y="138"/>
                    <a:pt x="41" y="13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579" fontAlgn="auto">
                <a:spcBef>
                  <a:spcPts val="0"/>
                </a:spcBef>
                <a:spcAft>
                  <a:spcPts val="0"/>
                </a:spcAft>
              </a:pPr>
              <a:endParaRPr lang="en-GB" sz="2097">
                <a:solidFill>
                  <a:prstClr val="black"/>
                </a:solidFill>
                <a:latin typeface="Arial"/>
                <a:cs typeface="+mn-cs"/>
              </a:endParaRPr>
            </a:p>
          </p:txBody>
        </p:sp>
        <p:sp>
          <p:nvSpPr>
            <p:cNvPr id="12" name="Freeform 6"/>
            <p:cNvSpPr>
              <a:spLocks/>
            </p:cNvSpPr>
            <p:nvPr userDrawn="1"/>
          </p:nvSpPr>
          <p:spPr bwMode="auto">
            <a:xfrm>
              <a:off x="1211263" y="4605338"/>
              <a:ext cx="434975" cy="1092200"/>
            </a:xfrm>
            <a:custGeom>
              <a:avLst/>
              <a:gdLst>
                <a:gd name="T0" fmla="*/ 69 w 137"/>
                <a:gd name="T1" fmla="*/ 343 h 343"/>
                <a:gd name="T2" fmla="*/ 69 w 137"/>
                <a:gd name="T3" fmla="*/ 343 h 343"/>
                <a:gd name="T4" fmla="*/ 0 w 137"/>
                <a:gd name="T5" fmla="*/ 275 h 343"/>
                <a:gd name="T6" fmla="*/ 0 w 137"/>
                <a:gd name="T7" fmla="*/ 69 h 343"/>
                <a:gd name="T8" fmla="*/ 69 w 137"/>
                <a:gd name="T9" fmla="*/ 0 h 343"/>
                <a:gd name="T10" fmla="*/ 137 w 137"/>
                <a:gd name="T11" fmla="*/ 69 h 343"/>
                <a:gd name="T12" fmla="*/ 137 w 137"/>
                <a:gd name="T13" fmla="*/ 275 h 343"/>
                <a:gd name="T14" fmla="*/ 69 w 137"/>
                <a:gd name="T15" fmla="*/ 343 h 3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7" h="343">
                  <a:moveTo>
                    <a:pt x="69" y="343"/>
                  </a:moveTo>
                  <a:cubicBezTo>
                    <a:pt x="69" y="343"/>
                    <a:pt x="69" y="343"/>
                    <a:pt x="69" y="343"/>
                  </a:cubicBezTo>
                  <a:cubicBezTo>
                    <a:pt x="31" y="343"/>
                    <a:pt x="0" y="313"/>
                    <a:pt x="0" y="275"/>
                  </a:cubicBezTo>
                  <a:cubicBezTo>
                    <a:pt x="0" y="69"/>
                    <a:pt x="0" y="69"/>
                    <a:pt x="0" y="69"/>
                  </a:cubicBezTo>
                  <a:cubicBezTo>
                    <a:pt x="0" y="31"/>
                    <a:pt x="31" y="0"/>
                    <a:pt x="69" y="0"/>
                  </a:cubicBezTo>
                  <a:cubicBezTo>
                    <a:pt x="106" y="0"/>
                    <a:pt x="137" y="31"/>
                    <a:pt x="137" y="69"/>
                  </a:cubicBezTo>
                  <a:cubicBezTo>
                    <a:pt x="137" y="275"/>
                    <a:pt x="137" y="275"/>
                    <a:pt x="137" y="275"/>
                  </a:cubicBezTo>
                  <a:cubicBezTo>
                    <a:pt x="137" y="313"/>
                    <a:pt x="106" y="343"/>
                    <a:pt x="69" y="34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579" fontAlgn="auto">
                <a:spcBef>
                  <a:spcPts val="0"/>
                </a:spcBef>
                <a:spcAft>
                  <a:spcPts val="0"/>
                </a:spcAft>
              </a:pPr>
              <a:endParaRPr lang="en-GB" sz="2097">
                <a:solidFill>
                  <a:prstClr val="black"/>
                </a:solidFill>
                <a:latin typeface="Arial"/>
                <a:cs typeface="+mn-cs"/>
              </a:endParaRPr>
            </a:p>
          </p:txBody>
        </p:sp>
        <p:sp>
          <p:nvSpPr>
            <p:cNvPr id="14" name="Freeform 7"/>
            <p:cNvSpPr>
              <a:spLocks/>
            </p:cNvSpPr>
            <p:nvPr userDrawn="1"/>
          </p:nvSpPr>
          <p:spPr bwMode="auto">
            <a:xfrm>
              <a:off x="447675" y="4105275"/>
              <a:ext cx="544513" cy="2444750"/>
            </a:xfrm>
            <a:custGeom>
              <a:avLst/>
              <a:gdLst>
                <a:gd name="T0" fmla="*/ 86 w 171"/>
                <a:gd name="T1" fmla="*/ 768 h 768"/>
                <a:gd name="T2" fmla="*/ 86 w 171"/>
                <a:gd name="T3" fmla="*/ 768 h 768"/>
                <a:gd name="T4" fmla="*/ 0 w 171"/>
                <a:gd name="T5" fmla="*/ 682 h 768"/>
                <a:gd name="T6" fmla="*/ 0 w 171"/>
                <a:gd name="T7" fmla="*/ 85 h 768"/>
                <a:gd name="T8" fmla="*/ 86 w 171"/>
                <a:gd name="T9" fmla="*/ 0 h 768"/>
                <a:gd name="T10" fmla="*/ 171 w 171"/>
                <a:gd name="T11" fmla="*/ 85 h 768"/>
                <a:gd name="T12" fmla="*/ 171 w 171"/>
                <a:gd name="T13" fmla="*/ 682 h 768"/>
                <a:gd name="T14" fmla="*/ 86 w 171"/>
                <a:gd name="T15" fmla="*/ 768 h 76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1" h="768">
                  <a:moveTo>
                    <a:pt x="86" y="768"/>
                  </a:moveTo>
                  <a:cubicBezTo>
                    <a:pt x="86" y="768"/>
                    <a:pt x="86" y="768"/>
                    <a:pt x="86" y="768"/>
                  </a:cubicBezTo>
                  <a:cubicBezTo>
                    <a:pt x="38" y="768"/>
                    <a:pt x="0" y="730"/>
                    <a:pt x="0" y="682"/>
                  </a:cubicBezTo>
                  <a:cubicBezTo>
                    <a:pt x="0" y="85"/>
                    <a:pt x="0" y="85"/>
                    <a:pt x="0" y="85"/>
                  </a:cubicBezTo>
                  <a:cubicBezTo>
                    <a:pt x="0" y="38"/>
                    <a:pt x="38" y="0"/>
                    <a:pt x="86" y="0"/>
                  </a:cubicBezTo>
                  <a:cubicBezTo>
                    <a:pt x="133" y="0"/>
                    <a:pt x="171" y="38"/>
                    <a:pt x="171" y="85"/>
                  </a:cubicBezTo>
                  <a:cubicBezTo>
                    <a:pt x="171" y="682"/>
                    <a:pt x="171" y="682"/>
                    <a:pt x="171" y="682"/>
                  </a:cubicBezTo>
                  <a:cubicBezTo>
                    <a:pt x="171" y="730"/>
                    <a:pt x="133" y="768"/>
                    <a:pt x="86" y="76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579" fontAlgn="auto">
                <a:spcBef>
                  <a:spcPts val="0"/>
                </a:spcBef>
                <a:spcAft>
                  <a:spcPts val="0"/>
                </a:spcAft>
              </a:pPr>
              <a:endParaRPr lang="en-GB" sz="2097">
                <a:solidFill>
                  <a:prstClr val="black"/>
                </a:solidFill>
                <a:latin typeface="Arial"/>
                <a:cs typeface="+mn-cs"/>
              </a:endParaRPr>
            </a:p>
          </p:txBody>
        </p:sp>
        <p:sp>
          <p:nvSpPr>
            <p:cNvPr id="15" name="Freeform 8"/>
            <p:cNvSpPr>
              <a:spLocks/>
            </p:cNvSpPr>
            <p:nvPr userDrawn="1"/>
          </p:nvSpPr>
          <p:spPr bwMode="auto">
            <a:xfrm>
              <a:off x="10529888" y="3994150"/>
              <a:ext cx="434975" cy="1092200"/>
            </a:xfrm>
            <a:custGeom>
              <a:avLst/>
              <a:gdLst>
                <a:gd name="T0" fmla="*/ 69 w 137"/>
                <a:gd name="T1" fmla="*/ 343 h 343"/>
                <a:gd name="T2" fmla="*/ 69 w 137"/>
                <a:gd name="T3" fmla="*/ 343 h 343"/>
                <a:gd name="T4" fmla="*/ 0 w 137"/>
                <a:gd name="T5" fmla="*/ 275 h 343"/>
                <a:gd name="T6" fmla="*/ 0 w 137"/>
                <a:gd name="T7" fmla="*/ 69 h 343"/>
                <a:gd name="T8" fmla="*/ 69 w 137"/>
                <a:gd name="T9" fmla="*/ 0 h 343"/>
                <a:gd name="T10" fmla="*/ 137 w 137"/>
                <a:gd name="T11" fmla="*/ 69 h 343"/>
                <a:gd name="T12" fmla="*/ 137 w 137"/>
                <a:gd name="T13" fmla="*/ 275 h 343"/>
                <a:gd name="T14" fmla="*/ 69 w 137"/>
                <a:gd name="T15" fmla="*/ 343 h 3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7" h="343">
                  <a:moveTo>
                    <a:pt x="69" y="343"/>
                  </a:moveTo>
                  <a:cubicBezTo>
                    <a:pt x="69" y="343"/>
                    <a:pt x="69" y="343"/>
                    <a:pt x="69" y="343"/>
                  </a:cubicBezTo>
                  <a:cubicBezTo>
                    <a:pt x="31" y="343"/>
                    <a:pt x="0" y="313"/>
                    <a:pt x="0" y="275"/>
                  </a:cubicBezTo>
                  <a:cubicBezTo>
                    <a:pt x="0" y="69"/>
                    <a:pt x="0" y="69"/>
                    <a:pt x="0" y="69"/>
                  </a:cubicBezTo>
                  <a:cubicBezTo>
                    <a:pt x="0" y="31"/>
                    <a:pt x="31" y="0"/>
                    <a:pt x="69" y="0"/>
                  </a:cubicBezTo>
                  <a:cubicBezTo>
                    <a:pt x="107" y="0"/>
                    <a:pt x="137" y="31"/>
                    <a:pt x="137" y="69"/>
                  </a:cubicBezTo>
                  <a:cubicBezTo>
                    <a:pt x="137" y="275"/>
                    <a:pt x="137" y="275"/>
                    <a:pt x="137" y="275"/>
                  </a:cubicBezTo>
                  <a:cubicBezTo>
                    <a:pt x="137" y="313"/>
                    <a:pt x="107" y="343"/>
                    <a:pt x="69" y="34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579" fontAlgn="auto">
                <a:spcBef>
                  <a:spcPts val="0"/>
                </a:spcBef>
                <a:spcAft>
                  <a:spcPts val="0"/>
                </a:spcAft>
              </a:pPr>
              <a:endParaRPr lang="en-GB" sz="2097">
                <a:solidFill>
                  <a:prstClr val="black"/>
                </a:solidFill>
                <a:latin typeface="Arial"/>
                <a:cs typeface="+mn-cs"/>
              </a:endParaRPr>
            </a:p>
          </p:txBody>
        </p:sp>
        <p:sp>
          <p:nvSpPr>
            <p:cNvPr id="16" name="Freeform 9"/>
            <p:cNvSpPr>
              <a:spLocks/>
            </p:cNvSpPr>
            <p:nvPr userDrawn="1"/>
          </p:nvSpPr>
          <p:spPr bwMode="auto">
            <a:xfrm>
              <a:off x="10094913" y="4627563"/>
              <a:ext cx="260350" cy="439738"/>
            </a:xfrm>
            <a:custGeom>
              <a:avLst/>
              <a:gdLst>
                <a:gd name="T0" fmla="*/ 41 w 82"/>
                <a:gd name="T1" fmla="*/ 138 h 138"/>
                <a:gd name="T2" fmla="*/ 41 w 82"/>
                <a:gd name="T3" fmla="*/ 138 h 138"/>
                <a:gd name="T4" fmla="*/ 0 w 82"/>
                <a:gd name="T5" fmla="*/ 96 h 138"/>
                <a:gd name="T6" fmla="*/ 0 w 82"/>
                <a:gd name="T7" fmla="*/ 41 h 138"/>
                <a:gd name="T8" fmla="*/ 41 w 82"/>
                <a:gd name="T9" fmla="*/ 0 h 138"/>
                <a:gd name="T10" fmla="*/ 82 w 82"/>
                <a:gd name="T11" fmla="*/ 41 h 138"/>
                <a:gd name="T12" fmla="*/ 82 w 82"/>
                <a:gd name="T13" fmla="*/ 96 h 138"/>
                <a:gd name="T14" fmla="*/ 41 w 82"/>
                <a:gd name="T15" fmla="*/ 138 h 13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138">
                  <a:moveTo>
                    <a:pt x="41" y="138"/>
                  </a:moveTo>
                  <a:cubicBezTo>
                    <a:pt x="41" y="138"/>
                    <a:pt x="41" y="138"/>
                    <a:pt x="41" y="138"/>
                  </a:cubicBezTo>
                  <a:cubicBezTo>
                    <a:pt x="18" y="138"/>
                    <a:pt x="0" y="119"/>
                    <a:pt x="0" y="96"/>
                  </a:cubicBezTo>
                  <a:cubicBezTo>
                    <a:pt x="0" y="41"/>
                    <a:pt x="0" y="41"/>
                    <a:pt x="0" y="41"/>
                  </a:cubicBezTo>
                  <a:cubicBezTo>
                    <a:pt x="0" y="19"/>
                    <a:pt x="18" y="0"/>
                    <a:pt x="41" y="0"/>
                  </a:cubicBezTo>
                  <a:cubicBezTo>
                    <a:pt x="63" y="0"/>
                    <a:pt x="82" y="19"/>
                    <a:pt x="82" y="41"/>
                  </a:cubicBezTo>
                  <a:cubicBezTo>
                    <a:pt x="82" y="96"/>
                    <a:pt x="82" y="96"/>
                    <a:pt x="82" y="96"/>
                  </a:cubicBezTo>
                  <a:cubicBezTo>
                    <a:pt x="82" y="119"/>
                    <a:pt x="63" y="138"/>
                    <a:pt x="41" y="13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579" fontAlgn="auto">
                <a:spcBef>
                  <a:spcPts val="0"/>
                </a:spcBef>
                <a:spcAft>
                  <a:spcPts val="0"/>
                </a:spcAft>
              </a:pPr>
              <a:endParaRPr lang="en-GB" sz="2097">
                <a:solidFill>
                  <a:prstClr val="black"/>
                </a:solidFill>
                <a:latin typeface="Arial"/>
                <a:cs typeface="+mn-cs"/>
              </a:endParaRPr>
            </a:p>
          </p:txBody>
        </p:sp>
        <p:sp>
          <p:nvSpPr>
            <p:cNvPr id="17" name="Freeform 10"/>
            <p:cNvSpPr>
              <a:spLocks/>
            </p:cNvSpPr>
            <p:nvPr userDrawn="1"/>
          </p:nvSpPr>
          <p:spPr bwMode="auto">
            <a:xfrm>
              <a:off x="11183938" y="3144838"/>
              <a:ext cx="544513" cy="2444750"/>
            </a:xfrm>
            <a:custGeom>
              <a:avLst/>
              <a:gdLst>
                <a:gd name="T0" fmla="*/ 86 w 171"/>
                <a:gd name="T1" fmla="*/ 768 h 768"/>
                <a:gd name="T2" fmla="*/ 86 w 171"/>
                <a:gd name="T3" fmla="*/ 768 h 768"/>
                <a:gd name="T4" fmla="*/ 0 w 171"/>
                <a:gd name="T5" fmla="*/ 682 h 768"/>
                <a:gd name="T6" fmla="*/ 0 w 171"/>
                <a:gd name="T7" fmla="*/ 85 h 768"/>
                <a:gd name="T8" fmla="*/ 86 w 171"/>
                <a:gd name="T9" fmla="*/ 0 h 768"/>
                <a:gd name="T10" fmla="*/ 171 w 171"/>
                <a:gd name="T11" fmla="*/ 85 h 768"/>
                <a:gd name="T12" fmla="*/ 171 w 171"/>
                <a:gd name="T13" fmla="*/ 682 h 768"/>
                <a:gd name="T14" fmla="*/ 86 w 171"/>
                <a:gd name="T15" fmla="*/ 768 h 76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1" h="768">
                  <a:moveTo>
                    <a:pt x="86" y="768"/>
                  </a:moveTo>
                  <a:cubicBezTo>
                    <a:pt x="86" y="768"/>
                    <a:pt x="86" y="768"/>
                    <a:pt x="86" y="768"/>
                  </a:cubicBezTo>
                  <a:cubicBezTo>
                    <a:pt x="38" y="768"/>
                    <a:pt x="0" y="730"/>
                    <a:pt x="0" y="682"/>
                  </a:cubicBezTo>
                  <a:cubicBezTo>
                    <a:pt x="0" y="85"/>
                    <a:pt x="0" y="85"/>
                    <a:pt x="0" y="85"/>
                  </a:cubicBezTo>
                  <a:cubicBezTo>
                    <a:pt x="0" y="38"/>
                    <a:pt x="38" y="0"/>
                    <a:pt x="86" y="0"/>
                  </a:cubicBezTo>
                  <a:cubicBezTo>
                    <a:pt x="133" y="0"/>
                    <a:pt x="171" y="38"/>
                    <a:pt x="171" y="85"/>
                  </a:cubicBezTo>
                  <a:cubicBezTo>
                    <a:pt x="171" y="682"/>
                    <a:pt x="171" y="682"/>
                    <a:pt x="171" y="682"/>
                  </a:cubicBezTo>
                  <a:cubicBezTo>
                    <a:pt x="171" y="730"/>
                    <a:pt x="133" y="768"/>
                    <a:pt x="86" y="76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579" fontAlgn="auto">
                <a:spcBef>
                  <a:spcPts val="0"/>
                </a:spcBef>
                <a:spcAft>
                  <a:spcPts val="0"/>
                </a:spcAft>
              </a:pPr>
              <a:endParaRPr lang="en-GB" sz="2097">
                <a:solidFill>
                  <a:prstClr val="black"/>
                </a:solidFill>
                <a:latin typeface="Arial"/>
                <a:cs typeface="+mn-cs"/>
              </a:endParaRPr>
            </a:p>
          </p:txBody>
        </p:sp>
        <p:sp>
          <p:nvSpPr>
            <p:cNvPr id="18" name="Freeform 11"/>
            <p:cNvSpPr>
              <a:spLocks noEditPoints="1"/>
            </p:cNvSpPr>
            <p:nvPr userDrawn="1"/>
          </p:nvSpPr>
          <p:spPr bwMode="auto">
            <a:xfrm>
              <a:off x="7742238" y="4083050"/>
              <a:ext cx="434975" cy="1092200"/>
            </a:xfrm>
            <a:custGeom>
              <a:avLst/>
              <a:gdLst>
                <a:gd name="T0" fmla="*/ 69 w 137"/>
                <a:gd name="T1" fmla="*/ 13 h 343"/>
                <a:gd name="T2" fmla="*/ 124 w 137"/>
                <a:gd name="T3" fmla="*/ 68 h 343"/>
                <a:gd name="T4" fmla="*/ 124 w 137"/>
                <a:gd name="T5" fmla="*/ 274 h 343"/>
                <a:gd name="T6" fmla="*/ 69 w 137"/>
                <a:gd name="T7" fmla="*/ 329 h 343"/>
                <a:gd name="T8" fmla="*/ 14 w 137"/>
                <a:gd name="T9" fmla="*/ 274 h 343"/>
                <a:gd name="T10" fmla="*/ 14 w 137"/>
                <a:gd name="T11" fmla="*/ 68 h 343"/>
                <a:gd name="T12" fmla="*/ 69 w 137"/>
                <a:gd name="T13" fmla="*/ 13 h 343"/>
                <a:gd name="T14" fmla="*/ 69 w 137"/>
                <a:gd name="T15" fmla="*/ 0 h 343"/>
                <a:gd name="T16" fmla="*/ 69 w 137"/>
                <a:gd name="T17" fmla="*/ 0 h 343"/>
                <a:gd name="T18" fmla="*/ 0 w 137"/>
                <a:gd name="T19" fmla="*/ 68 h 343"/>
                <a:gd name="T20" fmla="*/ 0 w 137"/>
                <a:gd name="T21" fmla="*/ 274 h 343"/>
                <a:gd name="T22" fmla="*/ 69 w 137"/>
                <a:gd name="T23" fmla="*/ 343 h 343"/>
                <a:gd name="T24" fmla="*/ 137 w 137"/>
                <a:gd name="T25" fmla="*/ 274 h 343"/>
                <a:gd name="T26" fmla="*/ 137 w 137"/>
                <a:gd name="T27" fmla="*/ 68 h 343"/>
                <a:gd name="T28" fmla="*/ 69 w 137"/>
                <a:gd name="T29" fmla="*/ 0 h 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7" h="343">
                  <a:moveTo>
                    <a:pt x="69" y="13"/>
                  </a:moveTo>
                  <a:cubicBezTo>
                    <a:pt x="99" y="13"/>
                    <a:pt x="124" y="38"/>
                    <a:pt x="124" y="68"/>
                  </a:cubicBezTo>
                  <a:cubicBezTo>
                    <a:pt x="124" y="274"/>
                    <a:pt x="124" y="274"/>
                    <a:pt x="124" y="274"/>
                  </a:cubicBezTo>
                  <a:cubicBezTo>
                    <a:pt x="124" y="304"/>
                    <a:pt x="99" y="329"/>
                    <a:pt x="69" y="329"/>
                  </a:cubicBezTo>
                  <a:cubicBezTo>
                    <a:pt x="39" y="329"/>
                    <a:pt x="14" y="304"/>
                    <a:pt x="14" y="274"/>
                  </a:cubicBezTo>
                  <a:cubicBezTo>
                    <a:pt x="14" y="68"/>
                    <a:pt x="14" y="68"/>
                    <a:pt x="14" y="68"/>
                  </a:cubicBezTo>
                  <a:cubicBezTo>
                    <a:pt x="14" y="38"/>
                    <a:pt x="39" y="13"/>
                    <a:pt x="69" y="13"/>
                  </a:cubicBezTo>
                  <a:moveTo>
                    <a:pt x="69" y="0"/>
                  </a:moveTo>
                  <a:cubicBezTo>
                    <a:pt x="69" y="0"/>
                    <a:pt x="69" y="0"/>
                    <a:pt x="69" y="0"/>
                  </a:cubicBezTo>
                  <a:cubicBezTo>
                    <a:pt x="31" y="0"/>
                    <a:pt x="0" y="30"/>
                    <a:pt x="0" y="68"/>
                  </a:cubicBezTo>
                  <a:cubicBezTo>
                    <a:pt x="0" y="274"/>
                    <a:pt x="0" y="274"/>
                    <a:pt x="0" y="274"/>
                  </a:cubicBezTo>
                  <a:cubicBezTo>
                    <a:pt x="0" y="312"/>
                    <a:pt x="31" y="343"/>
                    <a:pt x="69" y="343"/>
                  </a:cubicBezTo>
                  <a:cubicBezTo>
                    <a:pt x="107" y="343"/>
                    <a:pt x="137" y="312"/>
                    <a:pt x="137" y="274"/>
                  </a:cubicBezTo>
                  <a:cubicBezTo>
                    <a:pt x="137" y="68"/>
                    <a:pt x="137" y="68"/>
                    <a:pt x="137" y="68"/>
                  </a:cubicBezTo>
                  <a:cubicBezTo>
                    <a:pt x="137" y="30"/>
                    <a:pt x="107" y="0"/>
                    <a:pt x="6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579" fontAlgn="auto">
                <a:spcBef>
                  <a:spcPts val="0"/>
                </a:spcBef>
                <a:spcAft>
                  <a:spcPts val="0"/>
                </a:spcAft>
              </a:pPr>
              <a:endParaRPr lang="en-GB" sz="2097">
                <a:solidFill>
                  <a:prstClr val="black"/>
                </a:solidFill>
                <a:latin typeface="Arial"/>
                <a:cs typeface="+mn-cs"/>
              </a:endParaRPr>
            </a:p>
          </p:txBody>
        </p:sp>
        <p:sp>
          <p:nvSpPr>
            <p:cNvPr id="19" name="Freeform 12"/>
            <p:cNvSpPr>
              <a:spLocks/>
            </p:cNvSpPr>
            <p:nvPr userDrawn="1"/>
          </p:nvSpPr>
          <p:spPr bwMode="auto">
            <a:xfrm>
              <a:off x="9480550" y="4605338"/>
              <a:ext cx="439738" cy="1092200"/>
            </a:xfrm>
            <a:custGeom>
              <a:avLst/>
              <a:gdLst>
                <a:gd name="T0" fmla="*/ 69 w 138"/>
                <a:gd name="T1" fmla="*/ 343 h 343"/>
                <a:gd name="T2" fmla="*/ 69 w 138"/>
                <a:gd name="T3" fmla="*/ 343 h 343"/>
                <a:gd name="T4" fmla="*/ 0 w 138"/>
                <a:gd name="T5" fmla="*/ 275 h 343"/>
                <a:gd name="T6" fmla="*/ 0 w 138"/>
                <a:gd name="T7" fmla="*/ 69 h 343"/>
                <a:gd name="T8" fmla="*/ 69 w 138"/>
                <a:gd name="T9" fmla="*/ 0 h 343"/>
                <a:gd name="T10" fmla="*/ 138 w 138"/>
                <a:gd name="T11" fmla="*/ 69 h 343"/>
                <a:gd name="T12" fmla="*/ 138 w 138"/>
                <a:gd name="T13" fmla="*/ 275 h 343"/>
                <a:gd name="T14" fmla="*/ 69 w 138"/>
                <a:gd name="T15" fmla="*/ 343 h 3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8" h="343">
                  <a:moveTo>
                    <a:pt x="69" y="343"/>
                  </a:moveTo>
                  <a:cubicBezTo>
                    <a:pt x="69" y="343"/>
                    <a:pt x="69" y="343"/>
                    <a:pt x="69" y="343"/>
                  </a:cubicBezTo>
                  <a:cubicBezTo>
                    <a:pt x="31" y="343"/>
                    <a:pt x="0" y="313"/>
                    <a:pt x="0" y="275"/>
                  </a:cubicBezTo>
                  <a:cubicBezTo>
                    <a:pt x="0" y="69"/>
                    <a:pt x="0" y="69"/>
                    <a:pt x="0" y="69"/>
                  </a:cubicBezTo>
                  <a:cubicBezTo>
                    <a:pt x="0" y="31"/>
                    <a:pt x="31" y="0"/>
                    <a:pt x="69" y="0"/>
                  </a:cubicBezTo>
                  <a:cubicBezTo>
                    <a:pt x="107" y="0"/>
                    <a:pt x="138" y="31"/>
                    <a:pt x="138" y="69"/>
                  </a:cubicBezTo>
                  <a:cubicBezTo>
                    <a:pt x="138" y="275"/>
                    <a:pt x="138" y="275"/>
                    <a:pt x="138" y="275"/>
                  </a:cubicBezTo>
                  <a:cubicBezTo>
                    <a:pt x="138" y="313"/>
                    <a:pt x="107" y="343"/>
                    <a:pt x="69" y="34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579" fontAlgn="auto">
                <a:spcBef>
                  <a:spcPts val="0"/>
                </a:spcBef>
                <a:spcAft>
                  <a:spcPts val="0"/>
                </a:spcAft>
              </a:pPr>
              <a:endParaRPr lang="en-GB" sz="2097">
                <a:solidFill>
                  <a:prstClr val="black"/>
                </a:solidFill>
                <a:latin typeface="Arial"/>
                <a:cs typeface="+mn-cs"/>
              </a:endParaRPr>
            </a:p>
          </p:txBody>
        </p:sp>
        <p:sp>
          <p:nvSpPr>
            <p:cNvPr id="46" name="Freeform 13"/>
            <p:cNvSpPr>
              <a:spLocks noEditPoints="1"/>
            </p:cNvSpPr>
            <p:nvPr userDrawn="1"/>
          </p:nvSpPr>
          <p:spPr bwMode="auto">
            <a:xfrm>
              <a:off x="8397875" y="3230563"/>
              <a:ext cx="546100" cy="2447925"/>
            </a:xfrm>
            <a:custGeom>
              <a:avLst/>
              <a:gdLst>
                <a:gd name="T0" fmla="*/ 86 w 172"/>
                <a:gd name="T1" fmla="*/ 14 h 769"/>
                <a:gd name="T2" fmla="*/ 158 w 172"/>
                <a:gd name="T3" fmla="*/ 86 h 769"/>
                <a:gd name="T4" fmla="*/ 158 w 172"/>
                <a:gd name="T5" fmla="*/ 683 h 769"/>
                <a:gd name="T6" fmla="*/ 86 w 172"/>
                <a:gd name="T7" fmla="*/ 755 h 769"/>
                <a:gd name="T8" fmla="*/ 14 w 172"/>
                <a:gd name="T9" fmla="*/ 683 h 769"/>
                <a:gd name="T10" fmla="*/ 14 w 172"/>
                <a:gd name="T11" fmla="*/ 86 h 769"/>
                <a:gd name="T12" fmla="*/ 86 w 172"/>
                <a:gd name="T13" fmla="*/ 14 h 769"/>
                <a:gd name="T14" fmla="*/ 86 w 172"/>
                <a:gd name="T15" fmla="*/ 0 h 769"/>
                <a:gd name="T16" fmla="*/ 0 w 172"/>
                <a:gd name="T17" fmla="*/ 86 h 769"/>
                <a:gd name="T18" fmla="*/ 0 w 172"/>
                <a:gd name="T19" fmla="*/ 683 h 769"/>
                <a:gd name="T20" fmla="*/ 86 w 172"/>
                <a:gd name="T21" fmla="*/ 769 h 769"/>
                <a:gd name="T22" fmla="*/ 172 w 172"/>
                <a:gd name="T23" fmla="*/ 683 h 769"/>
                <a:gd name="T24" fmla="*/ 172 w 172"/>
                <a:gd name="T25" fmla="*/ 86 h 769"/>
                <a:gd name="T26" fmla="*/ 86 w 172"/>
                <a:gd name="T27" fmla="*/ 0 h 7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2" h="769">
                  <a:moveTo>
                    <a:pt x="86" y="14"/>
                  </a:moveTo>
                  <a:cubicBezTo>
                    <a:pt x="126" y="14"/>
                    <a:pt x="158" y="46"/>
                    <a:pt x="158" y="86"/>
                  </a:cubicBezTo>
                  <a:cubicBezTo>
                    <a:pt x="158" y="683"/>
                    <a:pt x="158" y="683"/>
                    <a:pt x="158" y="683"/>
                  </a:cubicBezTo>
                  <a:cubicBezTo>
                    <a:pt x="158" y="723"/>
                    <a:pt x="126" y="755"/>
                    <a:pt x="86" y="755"/>
                  </a:cubicBezTo>
                  <a:cubicBezTo>
                    <a:pt x="46" y="755"/>
                    <a:pt x="14" y="723"/>
                    <a:pt x="14" y="683"/>
                  </a:cubicBezTo>
                  <a:cubicBezTo>
                    <a:pt x="14" y="86"/>
                    <a:pt x="14" y="86"/>
                    <a:pt x="14" y="86"/>
                  </a:cubicBezTo>
                  <a:cubicBezTo>
                    <a:pt x="14" y="46"/>
                    <a:pt x="46" y="14"/>
                    <a:pt x="86" y="14"/>
                  </a:cubicBezTo>
                  <a:moveTo>
                    <a:pt x="86" y="0"/>
                  </a:moveTo>
                  <a:cubicBezTo>
                    <a:pt x="38" y="0"/>
                    <a:pt x="0" y="39"/>
                    <a:pt x="0" y="86"/>
                  </a:cubicBezTo>
                  <a:cubicBezTo>
                    <a:pt x="0" y="683"/>
                    <a:pt x="0" y="683"/>
                    <a:pt x="0" y="683"/>
                  </a:cubicBezTo>
                  <a:cubicBezTo>
                    <a:pt x="0" y="730"/>
                    <a:pt x="38" y="769"/>
                    <a:pt x="86" y="769"/>
                  </a:cubicBezTo>
                  <a:cubicBezTo>
                    <a:pt x="133" y="769"/>
                    <a:pt x="172" y="730"/>
                    <a:pt x="172" y="683"/>
                  </a:cubicBezTo>
                  <a:cubicBezTo>
                    <a:pt x="172" y="86"/>
                    <a:pt x="172" y="86"/>
                    <a:pt x="172" y="86"/>
                  </a:cubicBezTo>
                  <a:cubicBezTo>
                    <a:pt x="172" y="39"/>
                    <a:pt x="133" y="0"/>
                    <a:pt x="8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579" fontAlgn="auto">
                <a:spcBef>
                  <a:spcPts val="0"/>
                </a:spcBef>
                <a:spcAft>
                  <a:spcPts val="0"/>
                </a:spcAft>
              </a:pPr>
              <a:endParaRPr lang="en-GB" sz="2097">
                <a:solidFill>
                  <a:prstClr val="black"/>
                </a:solidFill>
                <a:latin typeface="Arial"/>
                <a:cs typeface="+mn-cs"/>
              </a:endParaRPr>
            </a:p>
          </p:txBody>
        </p:sp>
        <p:sp>
          <p:nvSpPr>
            <p:cNvPr id="47" name="Freeform 14"/>
            <p:cNvSpPr>
              <a:spLocks noEditPoints="1"/>
            </p:cNvSpPr>
            <p:nvPr userDrawn="1"/>
          </p:nvSpPr>
          <p:spPr bwMode="auto">
            <a:xfrm>
              <a:off x="1951038" y="4083050"/>
              <a:ext cx="439738" cy="1092200"/>
            </a:xfrm>
            <a:custGeom>
              <a:avLst/>
              <a:gdLst>
                <a:gd name="T0" fmla="*/ 69 w 138"/>
                <a:gd name="T1" fmla="*/ 13 h 343"/>
                <a:gd name="T2" fmla="*/ 124 w 138"/>
                <a:gd name="T3" fmla="*/ 68 h 343"/>
                <a:gd name="T4" fmla="*/ 124 w 138"/>
                <a:gd name="T5" fmla="*/ 274 h 343"/>
                <a:gd name="T6" fmla="*/ 69 w 138"/>
                <a:gd name="T7" fmla="*/ 329 h 343"/>
                <a:gd name="T8" fmla="*/ 14 w 138"/>
                <a:gd name="T9" fmla="*/ 274 h 343"/>
                <a:gd name="T10" fmla="*/ 14 w 138"/>
                <a:gd name="T11" fmla="*/ 68 h 343"/>
                <a:gd name="T12" fmla="*/ 69 w 138"/>
                <a:gd name="T13" fmla="*/ 13 h 343"/>
                <a:gd name="T14" fmla="*/ 69 w 138"/>
                <a:gd name="T15" fmla="*/ 0 h 343"/>
                <a:gd name="T16" fmla="*/ 0 w 138"/>
                <a:gd name="T17" fmla="*/ 68 h 343"/>
                <a:gd name="T18" fmla="*/ 0 w 138"/>
                <a:gd name="T19" fmla="*/ 274 h 343"/>
                <a:gd name="T20" fmla="*/ 69 w 138"/>
                <a:gd name="T21" fmla="*/ 343 h 343"/>
                <a:gd name="T22" fmla="*/ 138 w 138"/>
                <a:gd name="T23" fmla="*/ 274 h 343"/>
                <a:gd name="T24" fmla="*/ 138 w 138"/>
                <a:gd name="T25" fmla="*/ 68 h 343"/>
                <a:gd name="T26" fmla="*/ 69 w 138"/>
                <a:gd name="T27" fmla="*/ 0 h 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8" h="343">
                  <a:moveTo>
                    <a:pt x="69" y="13"/>
                  </a:moveTo>
                  <a:cubicBezTo>
                    <a:pt x="99" y="13"/>
                    <a:pt x="124" y="38"/>
                    <a:pt x="124" y="68"/>
                  </a:cubicBezTo>
                  <a:cubicBezTo>
                    <a:pt x="124" y="274"/>
                    <a:pt x="124" y="274"/>
                    <a:pt x="124" y="274"/>
                  </a:cubicBezTo>
                  <a:cubicBezTo>
                    <a:pt x="124" y="304"/>
                    <a:pt x="99" y="329"/>
                    <a:pt x="69" y="329"/>
                  </a:cubicBezTo>
                  <a:cubicBezTo>
                    <a:pt x="39" y="329"/>
                    <a:pt x="14" y="304"/>
                    <a:pt x="14" y="274"/>
                  </a:cubicBezTo>
                  <a:cubicBezTo>
                    <a:pt x="14" y="68"/>
                    <a:pt x="14" y="68"/>
                    <a:pt x="14" y="68"/>
                  </a:cubicBezTo>
                  <a:cubicBezTo>
                    <a:pt x="14" y="38"/>
                    <a:pt x="39" y="13"/>
                    <a:pt x="69" y="13"/>
                  </a:cubicBezTo>
                  <a:moveTo>
                    <a:pt x="69" y="0"/>
                  </a:moveTo>
                  <a:cubicBezTo>
                    <a:pt x="31" y="0"/>
                    <a:pt x="0" y="30"/>
                    <a:pt x="0" y="68"/>
                  </a:cubicBezTo>
                  <a:cubicBezTo>
                    <a:pt x="0" y="274"/>
                    <a:pt x="0" y="274"/>
                    <a:pt x="0" y="274"/>
                  </a:cubicBezTo>
                  <a:cubicBezTo>
                    <a:pt x="0" y="312"/>
                    <a:pt x="31" y="343"/>
                    <a:pt x="69" y="343"/>
                  </a:cubicBezTo>
                  <a:cubicBezTo>
                    <a:pt x="107" y="343"/>
                    <a:pt x="138" y="312"/>
                    <a:pt x="138" y="274"/>
                  </a:cubicBezTo>
                  <a:cubicBezTo>
                    <a:pt x="138" y="68"/>
                    <a:pt x="138" y="68"/>
                    <a:pt x="138" y="68"/>
                  </a:cubicBezTo>
                  <a:cubicBezTo>
                    <a:pt x="138" y="30"/>
                    <a:pt x="107" y="0"/>
                    <a:pt x="6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579" fontAlgn="auto">
                <a:spcBef>
                  <a:spcPts val="0"/>
                </a:spcBef>
                <a:spcAft>
                  <a:spcPts val="0"/>
                </a:spcAft>
              </a:pPr>
              <a:endParaRPr lang="en-GB" sz="2097">
                <a:solidFill>
                  <a:prstClr val="black"/>
                </a:solidFill>
                <a:latin typeface="Arial"/>
                <a:cs typeface="+mn-cs"/>
              </a:endParaRPr>
            </a:p>
          </p:txBody>
        </p:sp>
        <p:sp>
          <p:nvSpPr>
            <p:cNvPr id="48" name="Freeform 15"/>
            <p:cNvSpPr>
              <a:spLocks noEditPoints="1"/>
            </p:cNvSpPr>
            <p:nvPr userDrawn="1"/>
          </p:nvSpPr>
          <p:spPr bwMode="auto">
            <a:xfrm>
              <a:off x="2606675" y="3230563"/>
              <a:ext cx="546100" cy="2447925"/>
            </a:xfrm>
            <a:custGeom>
              <a:avLst/>
              <a:gdLst>
                <a:gd name="T0" fmla="*/ 86 w 172"/>
                <a:gd name="T1" fmla="*/ 14 h 769"/>
                <a:gd name="T2" fmla="*/ 158 w 172"/>
                <a:gd name="T3" fmla="*/ 86 h 769"/>
                <a:gd name="T4" fmla="*/ 158 w 172"/>
                <a:gd name="T5" fmla="*/ 683 h 769"/>
                <a:gd name="T6" fmla="*/ 86 w 172"/>
                <a:gd name="T7" fmla="*/ 755 h 769"/>
                <a:gd name="T8" fmla="*/ 14 w 172"/>
                <a:gd name="T9" fmla="*/ 683 h 769"/>
                <a:gd name="T10" fmla="*/ 14 w 172"/>
                <a:gd name="T11" fmla="*/ 86 h 769"/>
                <a:gd name="T12" fmla="*/ 86 w 172"/>
                <a:gd name="T13" fmla="*/ 14 h 769"/>
                <a:gd name="T14" fmla="*/ 86 w 172"/>
                <a:gd name="T15" fmla="*/ 0 h 769"/>
                <a:gd name="T16" fmla="*/ 0 w 172"/>
                <a:gd name="T17" fmla="*/ 86 h 769"/>
                <a:gd name="T18" fmla="*/ 0 w 172"/>
                <a:gd name="T19" fmla="*/ 683 h 769"/>
                <a:gd name="T20" fmla="*/ 86 w 172"/>
                <a:gd name="T21" fmla="*/ 769 h 769"/>
                <a:gd name="T22" fmla="*/ 172 w 172"/>
                <a:gd name="T23" fmla="*/ 683 h 769"/>
                <a:gd name="T24" fmla="*/ 172 w 172"/>
                <a:gd name="T25" fmla="*/ 86 h 769"/>
                <a:gd name="T26" fmla="*/ 86 w 172"/>
                <a:gd name="T27" fmla="*/ 0 h 7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2" h="769">
                  <a:moveTo>
                    <a:pt x="86" y="14"/>
                  </a:moveTo>
                  <a:cubicBezTo>
                    <a:pt x="126" y="14"/>
                    <a:pt x="158" y="46"/>
                    <a:pt x="158" y="86"/>
                  </a:cubicBezTo>
                  <a:cubicBezTo>
                    <a:pt x="158" y="683"/>
                    <a:pt x="158" y="683"/>
                    <a:pt x="158" y="683"/>
                  </a:cubicBezTo>
                  <a:cubicBezTo>
                    <a:pt x="158" y="723"/>
                    <a:pt x="126" y="755"/>
                    <a:pt x="86" y="755"/>
                  </a:cubicBezTo>
                  <a:cubicBezTo>
                    <a:pt x="46" y="755"/>
                    <a:pt x="14" y="723"/>
                    <a:pt x="14" y="683"/>
                  </a:cubicBezTo>
                  <a:cubicBezTo>
                    <a:pt x="14" y="86"/>
                    <a:pt x="14" y="86"/>
                    <a:pt x="14" y="86"/>
                  </a:cubicBezTo>
                  <a:cubicBezTo>
                    <a:pt x="14" y="46"/>
                    <a:pt x="46" y="14"/>
                    <a:pt x="86" y="14"/>
                  </a:cubicBezTo>
                  <a:moveTo>
                    <a:pt x="86" y="0"/>
                  </a:moveTo>
                  <a:cubicBezTo>
                    <a:pt x="39" y="0"/>
                    <a:pt x="0" y="39"/>
                    <a:pt x="0" y="86"/>
                  </a:cubicBezTo>
                  <a:cubicBezTo>
                    <a:pt x="0" y="683"/>
                    <a:pt x="0" y="683"/>
                    <a:pt x="0" y="683"/>
                  </a:cubicBezTo>
                  <a:cubicBezTo>
                    <a:pt x="0" y="730"/>
                    <a:pt x="39" y="769"/>
                    <a:pt x="86" y="769"/>
                  </a:cubicBezTo>
                  <a:cubicBezTo>
                    <a:pt x="133" y="769"/>
                    <a:pt x="172" y="730"/>
                    <a:pt x="172" y="683"/>
                  </a:cubicBezTo>
                  <a:cubicBezTo>
                    <a:pt x="172" y="86"/>
                    <a:pt x="172" y="86"/>
                    <a:pt x="172" y="86"/>
                  </a:cubicBezTo>
                  <a:cubicBezTo>
                    <a:pt x="172" y="39"/>
                    <a:pt x="133" y="0"/>
                    <a:pt x="8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579" fontAlgn="auto">
                <a:spcBef>
                  <a:spcPts val="0"/>
                </a:spcBef>
                <a:spcAft>
                  <a:spcPts val="0"/>
                </a:spcAft>
              </a:pPr>
              <a:endParaRPr lang="en-GB" sz="2097">
                <a:solidFill>
                  <a:prstClr val="black"/>
                </a:solidFill>
                <a:latin typeface="Arial"/>
                <a:cs typeface="+mn-cs"/>
              </a:endParaRPr>
            </a:p>
          </p:txBody>
        </p:sp>
        <p:sp>
          <p:nvSpPr>
            <p:cNvPr id="49" name="Freeform 16"/>
            <p:cNvSpPr>
              <a:spLocks/>
            </p:cNvSpPr>
            <p:nvPr userDrawn="1"/>
          </p:nvSpPr>
          <p:spPr bwMode="auto">
            <a:xfrm>
              <a:off x="8718550" y="4105275"/>
              <a:ext cx="546100" cy="2444750"/>
            </a:xfrm>
            <a:custGeom>
              <a:avLst/>
              <a:gdLst>
                <a:gd name="T0" fmla="*/ 86 w 172"/>
                <a:gd name="T1" fmla="*/ 768 h 768"/>
                <a:gd name="T2" fmla="*/ 86 w 172"/>
                <a:gd name="T3" fmla="*/ 768 h 768"/>
                <a:gd name="T4" fmla="*/ 0 w 172"/>
                <a:gd name="T5" fmla="*/ 682 h 768"/>
                <a:gd name="T6" fmla="*/ 0 w 172"/>
                <a:gd name="T7" fmla="*/ 85 h 768"/>
                <a:gd name="T8" fmla="*/ 86 w 172"/>
                <a:gd name="T9" fmla="*/ 0 h 768"/>
                <a:gd name="T10" fmla="*/ 172 w 172"/>
                <a:gd name="T11" fmla="*/ 85 h 768"/>
                <a:gd name="T12" fmla="*/ 172 w 172"/>
                <a:gd name="T13" fmla="*/ 682 h 768"/>
                <a:gd name="T14" fmla="*/ 86 w 172"/>
                <a:gd name="T15" fmla="*/ 768 h 76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2" h="768">
                  <a:moveTo>
                    <a:pt x="86" y="768"/>
                  </a:moveTo>
                  <a:cubicBezTo>
                    <a:pt x="86" y="768"/>
                    <a:pt x="86" y="768"/>
                    <a:pt x="86" y="768"/>
                  </a:cubicBezTo>
                  <a:cubicBezTo>
                    <a:pt x="39" y="768"/>
                    <a:pt x="0" y="730"/>
                    <a:pt x="0" y="682"/>
                  </a:cubicBezTo>
                  <a:cubicBezTo>
                    <a:pt x="0" y="85"/>
                    <a:pt x="0" y="85"/>
                    <a:pt x="0" y="85"/>
                  </a:cubicBezTo>
                  <a:cubicBezTo>
                    <a:pt x="0" y="38"/>
                    <a:pt x="39" y="0"/>
                    <a:pt x="86" y="0"/>
                  </a:cubicBezTo>
                  <a:cubicBezTo>
                    <a:pt x="133" y="0"/>
                    <a:pt x="172" y="38"/>
                    <a:pt x="172" y="85"/>
                  </a:cubicBezTo>
                  <a:cubicBezTo>
                    <a:pt x="172" y="682"/>
                    <a:pt x="172" y="682"/>
                    <a:pt x="172" y="682"/>
                  </a:cubicBezTo>
                  <a:cubicBezTo>
                    <a:pt x="172" y="730"/>
                    <a:pt x="133" y="768"/>
                    <a:pt x="86" y="76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579" fontAlgn="auto">
                <a:spcBef>
                  <a:spcPts val="0"/>
                </a:spcBef>
                <a:spcAft>
                  <a:spcPts val="0"/>
                </a:spcAft>
              </a:pPr>
              <a:endParaRPr lang="en-GB" sz="2097">
                <a:solidFill>
                  <a:prstClr val="black"/>
                </a:solidFill>
                <a:latin typeface="Arial"/>
                <a:cs typeface="+mn-cs"/>
              </a:endParaRPr>
            </a:p>
          </p:txBody>
        </p:sp>
        <p:sp>
          <p:nvSpPr>
            <p:cNvPr id="50" name="Freeform 17"/>
            <p:cNvSpPr>
              <a:spLocks noEditPoints="1"/>
            </p:cNvSpPr>
            <p:nvPr userDrawn="1"/>
          </p:nvSpPr>
          <p:spPr bwMode="auto">
            <a:xfrm>
              <a:off x="4465638" y="3841750"/>
              <a:ext cx="438150" cy="1092200"/>
            </a:xfrm>
            <a:custGeom>
              <a:avLst/>
              <a:gdLst>
                <a:gd name="T0" fmla="*/ 69 w 138"/>
                <a:gd name="T1" fmla="*/ 14 h 343"/>
                <a:gd name="T2" fmla="*/ 124 w 138"/>
                <a:gd name="T3" fmla="*/ 69 h 343"/>
                <a:gd name="T4" fmla="*/ 124 w 138"/>
                <a:gd name="T5" fmla="*/ 275 h 343"/>
                <a:gd name="T6" fmla="*/ 69 w 138"/>
                <a:gd name="T7" fmla="*/ 330 h 343"/>
                <a:gd name="T8" fmla="*/ 14 w 138"/>
                <a:gd name="T9" fmla="*/ 275 h 343"/>
                <a:gd name="T10" fmla="*/ 14 w 138"/>
                <a:gd name="T11" fmla="*/ 69 h 343"/>
                <a:gd name="T12" fmla="*/ 69 w 138"/>
                <a:gd name="T13" fmla="*/ 14 h 343"/>
                <a:gd name="T14" fmla="*/ 69 w 138"/>
                <a:gd name="T15" fmla="*/ 0 h 343"/>
                <a:gd name="T16" fmla="*/ 0 w 138"/>
                <a:gd name="T17" fmla="*/ 69 h 343"/>
                <a:gd name="T18" fmla="*/ 0 w 138"/>
                <a:gd name="T19" fmla="*/ 275 h 343"/>
                <a:gd name="T20" fmla="*/ 69 w 138"/>
                <a:gd name="T21" fmla="*/ 343 h 343"/>
                <a:gd name="T22" fmla="*/ 138 w 138"/>
                <a:gd name="T23" fmla="*/ 275 h 343"/>
                <a:gd name="T24" fmla="*/ 138 w 138"/>
                <a:gd name="T25" fmla="*/ 69 h 343"/>
                <a:gd name="T26" fmla="*/ 69 w 138"/>
                <a:gd name="T27" fmla="*/ 0 h 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8" h="343">
                  <a:moveTo>
                    <a:pt x="69" y="14"/>
                  </a:moveTo>
                  <a:cubicBezTo>
                    <a:pt x="99" y="14"/>
                    <a:pt x="124" y="39"/>
                    <a:pt x="124" y="69"/>
                  </a:cubicBezTo>
                  <a:cubicBezTo>
                    <a:pt x="124" y="275"/>
                    <a:pt x="124" y="275"/>
                    <a:pt x="124" y="275"/>
                  </a:cubicBezTo>
                  <a:cubicBezTo>
                    <a:pt x="124" y="305"/>
                    <a:pt x="99" y="330"/>
                    <a:pt x="69" y="330"/>
                  </a:cubicBezTo>
                  <a:cubicBezTo>
                    <a:pt x="39" y="330"/>
                    <a:pt x="14" y="305"/>
                    <a:pt x="14" y="275"/>
                  </a:cubicBezTo>
                  <a:cubicBezTo>
                    <a:pt x="14" y="69"/>
                    <a:pt x="14" y="69"/>
                    <a:pt x="14" y="69"/>
                  </a:cubicBezTo>
                  <a:cubicBezTo>
                    <a:pt x="14" y="39"/>
                    <a:pt x="39" y="14"/>
                    <a:pt x="69" y="14"/>
                  </a:cubicBezTo>
                  <a:moveTo>
                    <a:pt x="69" y="0"/>
                  </a:moveTo>
                  <a:cubicBezTo>
                    <a:pt x="31" y="0"/>
                    <a:pt x="0" y="31"/>
                    <a:pt x="0" y="69"/>
                  </a:cubicBezTo>
                  <a:cubicBezTo>
                    <a:pt x="0" y="275"/>
                    <a:pt x="0" y="275"/>
                    <a:pt x="0" y="275"/>
                  </a:cubicBezTo>
                  <a:cubicBezTo>
                    <a:pt x="0" y="313"/>
                    <a:pt x="31" y="343"/>
                    <a:pt x="69" y="343"/>
                  </a:cubicBezTo>
                  <a:cubicBezTo>
                    <a:pt x="107" y="343"/>
                    <a:pt x="138" y="313"/>
                    <a:pt x="138" y="275"/>
                  </a:cubicBezTo>
                  <a:cubicBezTo>
                    <a:pt x="138" y="69"/>
                    <a:pt x="138" y="69"/>
                    <a:pt x="138" y="69"/>
                  </a:cubicBezTo>
                  <a:cubicBezTo>
                    <a:pt x="138" y="31"/>
                    <a:pt x="107" y="0"/>
                    <a:pt x="6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579" fontAlgn="auto">
                <a:spcBef>
                  <a:spcPts val="0"/>
                </a:spcBef>
                <a:spcAft>
                  <a:spcPts val="0"/>
                </a:spcAft>
              </a:pPr>
              <a:endParaRPr lang="en-GB" sz="2097">
                <a:solidFill>
                  <a:prstClr val="black"/>
                </a:solidFill>
                <a:latin typeface="Arial"/>
                <a:cs typeface="+mn-cs"/>
              </a:endParaRPr>
            </a:p>
          </p:txBody>
        </p:sp>
        <p:sp>
          <p:nvSpPr>
            <p:cNvPr id="51" name="Freeform 18"/>
            <p:cNvSpPr>
              <a:spLocks/>
            </p:cNvSpPr>
            <p:nvPr userDrawn="1"/>
          </p:nvSpPr>
          <p:spPr bwMode="auto">
            <a:xfrm>
              <a:off x="7259638" y="4475163"/>
              <a:ext cx="260350" cy="436563"/>
            </a:xfrm>
            <a:custGeom>
              <a:avLst/>
              <a:gdLst>
                <a:gd name="T0" fmla="*/ 41 w 82"/>
                <a:gd name="T1" fmla="*/ 137 h 137"/>
                <a:gd name="T2" fmla="*/ 41 w 82"/>
                <a:gd name="T3" fmla="*/ 137 h 137"/>
                <a:gd name="T4" fmla="*/ 0 w 82"/>
                <a:gd name="T5" fmla="*/ 96 h 137"/>
                <a:gd name="T6" fmla="*/ 0 w 82"/>
                <a:gd name="T7" fmla="*/ 41 h 137"/>
                <a:gd name="T8" fmla="*/ 41 w 82"/>
                <a:gd name="T9" fmla="*/ 0 h 137"/>
                <a:gd name="T10" fmla="*/ 82 w 82"/>
                <a:gd name="T11" fmla="*/ 41 h 137"/>
                <a:gd name="T12" fmla="*/ 82 w 82"/>
                <a:gd name="T13" fmla="*/ 96 h 137"/>
                <a:gd name="T14" fmla="*/ 41 w 82"/>
                <a:gd name="T15" fmla="*/ 137 h 13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137">
                  <a:moveTo>
                    <a:pt x="41" y="137"/>
                  </a:moveTo>
                  <a:cubicBezTo>
                    <a:pt x="41" y="137"/>
                    <a:pt x="41" y="137"/>
                    <a:pt x="41" y="137"/>
                  </a:cubicBezTo>
                  <a:cubicBezTo>
                    <a:pt x="18" y="137"/>
                    <a:pt x="0" y="119"/>
                    <a:pt x="0" y="96"/>
                  </a:cubicBezTo>
                  <a:cubicBezTo>
                    <a:pt x="0" y="41"/>
                    <a:pt x="0" y="41"/>
                    <a:pt x="0" y="41"/>
                  </a:cubicBezTo>
                  <a:cubicBezTo>
                    <a:pt x="0" y="19"/>
                    <a:pt x="18" y="0"/>
                    <a:pt x="41" y="0"/>
                  </a:cubicBezTo>
                  <a:cubicBezTo>
                    <a:pt x="64" y="0"/>
                    <a:pt x="82" y="19"/>
                    <a:pt x="82" y="41"/>
                  </a:cubicBezTo>
                  <a:cubicBezTo>
                    <a:pt x="82" y="96"/>
                    <a:pt x="82" y="96"/>
                    <a:pt x="82" y="96"/>
                  </a:cubicBezTo>
                  <a:cubicBezTo>
                    <a:pt x="82" y="119"/>
                    <a:pt x="64" y="137"/>
                    <a:pt x="41" y="13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579" fontAlgn="auto">
                <a:spcBef>
                  <a:spcPts val="0"/>
                </a:spcBef>
                <a:spcAft>
                  <a:spcPts val="0"/>
                </a:spcAft>
              </a:pPr>
              <a:endParaRPr lang="en-GB" sz="2097">
                <a:solidFill>
                  <a:prstClr val="black"/>
                </a:solidFill>
                <a:latin typeface="Arial"/>
                <a:cs typeface="+mn-cs"/>
              </a:endParaRPr>
            </a:p>
          </p:txBody>
        </p:sp>
        <p:sp>
          <p:nvSpPr>
            <p:cNvPr id="52" name="Freeform 19"/>
            <p:cNvSpPr>
              <a:spLocks noEditPoints="1"/>
            </p:cNvSpPr>
            <p:nvPr userDrawn="1"/>
          </p:nvSpPr>
          <p:spPr bwMode="auto">
            <a:xfrm>
              <a:off x="4030663" y="4475163"/>
              <a:ext cx="260350" cy="436563"/>
            </a:xfrm>
            <a:custGeom>
              <a:avLst/>
              <a:gdLst>
                <a:gd name="T0" fmla="*/ 41 w 82"/>
                <a:gd name="T1" fmla="*/ 14 h 137"/>
                <a:gd name="T2" fmla="*/ 69 w 82"/>
                <a:gd name="T3" fmla="*/ 41 h 137"/>
                <a:gd name="T4" fmla="*/ 69 w 82"/>
                <a:gd name="T5" fmla="*/ 96 h 137"/>
                <a:gd name="T6" fmla="*/ 41 w 82"/>
                <a:gd name="T7" fmla="*/ 124 h 137"/>
                <a:gd name="T8" fmla="*/ 14 w 82"/>
                <a:gd name="T9" fmla="*/ 96 h 137"/>
                <a:gd name="T10" fmla="*/ 14 w 82"/>
                <a:gd name="T11" fmla="*/ 41 h 137"/>
                <a:gd name="T12" fmla="*/ 41 w 82"/>
                <a:gd name="T13" fmla="*/ 14 h 137"/>
                <a:gd name="T14" fmla="*/ 41 w 82"/>
                <a:gd name="T15" fmla="*/ 0 h 137"/>
                <a:gd name="T16" fmla="*/ 0 w 82"/>
                <a:gd name="T17" fmla="*/ 41 h 137"/>
                <a:gd name="T18" fmla="*/ 0 w 82"/>
                <a:gd name="T19" fmla="*/ 96 h 137"/>
                <a:gd name="T20" fmla="*/ 41 w 82"/>
                <a:gd name="T21" fmla="*/ 137 h 137"/>
                <a:gd name="T22" fmla="*/ 82 w 82"/>
                <a:gd name="T23" fmla="*/ 96 h 137"/>
                <a:gd name="T24" fmla="*/ 82 w 82"/>
                <a:gd name="T25" fmla="*/ 41 h 137"/>
                <a:gd name="T26" fmla="*/ 41 w 82"/>
                <a:gd name="T27" fmla="*/ 0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2" h="137">
                  <a:moveTo>
                    <a:pt x="41" y="14"/>
                  </a:moveTo>
                  <a:cubicBezTo>
                    <a:pt x="56" y="14"/>
                    <a:pt x="69" y="26"/>
                    <a:pt x="69" y="41"/>
                  </a:cubicBezTo>
                  <a:cubicBezTo>
                    <a:pt x="69" y="96"/>
                    <a:pt x="69" y="96"/>
                    <a:pt x="69" y="96"/>
                  </a:cubicBezTo>
                  <a:cubicBezTo>
                    <a:pt x="69" y="112"/>
                    <a:pt x="56" y="124"/>
                    <a:pt x="41" y="124"/>
                  </a:cubicBezTo>
                  <a:cubicBezTo>
                    <a:pt x="26" y="124"/>
                    <a:pt x="14" y="112"/>
                    <a:pt x="14" y="96"/>
                  </a:cubicBezTo>
                  <a:cubicBezTo>
                    <a:pt x="14" y="41"/>
                    <a:pt x="14" y="41"/>
                    <a:pt x="14" y="41"/>
                  </a:cubicBezTo>
                  <a:cubicBezTo>
                    <a:pt x="14" y="26"/>
                    <a:pt x="26" y="14"/>
                    <a:pt x="41" y="14"/>
                  </a:cubicBezTo>
                  <a:moveTo>
                    <a:pt x="41" y="0"/>
                  </a:moveTo>
                  <a:cubicBezTo>
                    <a:pt x="19" y="0"/>
                    <a:pt x="0" y="19"/>
                    <a:pt x="0" y="41"/>
                  </a:cubicBezTo>
                  <a:cubicBezTo>
                    <a:pt x="0" y="96"/>
                    <a:pt x="0" y="96"/>
                    <a:pt x="0" y="96"/>
                  </a:cubicBezTo>
                  <a:cubicBezTo>
                    <a:pt x="0" y="119"/>
                    <a:pt x="19" y="137"/>
                    <a:pt x="41" y="137"/>
                  </a:cubicBezTo>
                  <a:cubicBezTo>
                    <a:pt x="64" y="137"/>
                    <a:pt x="82" y="119"/>
                    <a:pt x="82" y="96"/>
                  </a:cubicBezTo>
                  <a:cubicBezTo>
                    <a:pt x="82" y="41"/>
                    <a:pt x="82" y="41"/>
                    <a:pt x="82" y="41"/>
                  </a:cubicBezTo>
                  <a:cubicBezTo>
                    <a:pt x="82" y="19"/>
                    <a:pt x="64" y="0"/>
                    <a:pt x="4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579" fontAlgn="auto">
                <a:spcBef>
                  <a:spcPts val="0"/>
                </a:spcBef>
                <a:spcAft>
                  <a:spcPts val="0"/>
                </a:spcAft>
              </a:pPr>
              <a:endParaRPr lang="en-GB" sz="2097">
                <a:solidFill>
                  <a:prstClr val="black"/>
                </a:solidFill>
                <a:latin typeface="Arial"/>
                <a:cs typeface="+mn-cs"/>
              </a:endParaRPr>
            </a:p>
          </p:txBody>
        </p:sp>
        <p:sp>
          <p:nvSpPr>
            <p:cNvPr id="53" name="Freeform 20"/>
            <p:cNvSpPr>
              <a:spLocks/>
            </p:cNvSpPr>
            <p:nvPr userDrawn="1"/>
          </p:nvSpPr>
          <p:spPr bwMode="auto">
            <a:xfrm>
              <a:off x="6648450" y="4452938"/>
              <a:ext cx="436563" cy="1092200"/>
            </a:xfrm>
            <a:custGeom>
              <a:avLst/>
              <a:gdLst>
                <a:gd name="T0" fmla="*/ 68 w 137"/>
                <a:gd name="T1" fmla="*/ 343 h 343"/>
                <a:gd name="T2" fmla="*/ 68 w 137"/>
                <a:gd name="T3" fmla="*/ 343 h 343"/>
                <a:gd name="T4" fmla="*/ 0 w 137"/>
                <a:gd name="T5" fmla="*/ 275 h 343"/>
                <a:gd name="T6" fmla="*/ 0 w 137"/>
                <a:gd name="T7" fmla="*/ 69 h 343"/>
                <a:gd name="T8" fmla="*/ 68 w 137"/>
                <a:gd name="T9" fmla="*/ 0 h 343"/>
                <a:gd name="T10" fmla="*/ 137 w 137"/>
                <a:gd name="T11" fmla="*/ 69 h 343"/>
                <a:gd name="T12" fmla="*/ 137 w 137"/>
                <a:gd name="T13" fmla="*/ 275 h 343"/>
                <a:gd name="T14" fmla="*/ 68 w 137"/>
                <a:gd name="T15" fmla="*/ 343 h 3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7" h="343">
                  <a:moveTo>
                    <a:pt x="68" y="343"/>
                  </a:moveTo>
                  <a:cubicBezTo>
                    <a:pt x="68" y="343"/>
                    <a:pt x="68" y="343"/>
                    <a:pt x="68" y="343"/>
                  </a:cubicBezTo>
                  <a:cubicBezTo>
                    <a:pt x="30" y="343"/>
                    <a:pt x="0" y="313"/>
                    <a:pt x="0" y="275"/>
                  </a:cubicBezTo>
                  <a:cubicBezTo>
                    <a:pt x="0" y="69"/>
                    <a:pt x="0" y="69"/>
                    <a:pt x="0" y="69"/>
                  </a:cubicBezTo>
                  <a:cubicBezTo>
                    <a:pt x="0" y="31"/>
                    <a:pt x="30" y="0"/>
                    <a:pt x="68" y="0"/>
                  </a:cubicBezTo>
                  <a:cubicBezTo>
                    <a:pt x="106" y="0"/>
                    <a:pt x="137" y="31"/>
                    <a:pt x="137" y="69"/>
                  </a:cubicBezTo>
                  <a:cubicBezTo>
                    <a:pt x="137" y="275"/>
                    <a:pt x="137" y="275"/>
                    <a:pt x="137" y="275"/>
                  </a:cubicBezTo>
                  <a:cubicBezTo>
                    <a:pt x="137" y="313"/>
                    <a:pt x="106" y="343"/>
                    <a:pt x="68" y="34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579" fontAlgn="auto">
                <a:spcBef>
                  <a:spcPts val="0"/>
                </a:spcBef>
                <a:spcAft>
                  <a:spcPts val="0"/>
                </a:spcAft>
              </a:pPr>
              <a:endParaRPr lang="en-GB" sz="2097">
                <a:solidFill>
                  <a:prstClr val="black"/>
                </a:solidFill>
                <a:latin typeface="Arial"/>
                <a:cs typeface="+mn-cs"/>
              </a:endParaRPr>
            </a:p>
          </p:txBody>
        </p:sp>
        <p:sp>
          <p:nvSpPr>
            <p:cNvPr id="54" name="Freeform 21"/>
            <p:cNvSpPr>
              <a:spLocks/>
            </p:cNvSpPr>
            <p:nvPr userDrawn="1"/>
          </p:nvSpPr>
          <p:spPr bwMode="auto">
            <a:xfrm>
              <a:off x="5119688" y="2990850"/>
              <a:ext cx="547688" cy="2444750"/>
            </a:xfrm>
            <a:custGeom>
              <a:avLst/>
              <a:gdLst>
                <a:gd name="T0" fmla="*/ 86 w 172"/>
                <a:gd name="T1" fmla="*/ 768 h 768"/>
                <a:gd name="T2" fmla="*/ 86 w 172"/>
                <a:gd name="T3" fmla="*/ 768 h 768"/>
                <a:gd name="T4" fmla="*/ 0 w 172"/>
                <a:gd name="T5" fmla="*/ 682 h 768"/>
                <a:gd name="T6" fmla="*/ 0 w 172"/>
                <a:gd name="T7" fmla="*/ 85 h 768"/>
                <a:gd name="T8" fmla="*/ 86 w 172"/>
                <a:gd name="T9" fmla="*/ 0 h 768"/>
                <a:gd name="T10" fmla="*/ 172 w 172"/>
                <a:gd name="T11" fmla="*/ 85 h 768"/>
                <a:gd name="T12" fmla="*/ 172 w 172"/>
                <a:gd name="T13" fmla="*/ 682 h 768"/>
                <a:gd name="T14" fmla="*/ 86 w 172"/>
                <a:gd name="T15" fmla="*/ 768 h 76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2" h="768">
                  <a:moveTo>
                    <a:pt x="86" y="768"/>
                  </a:moveTo>
                  <a:cubicBezTo>
                    <a:pt x="86" y="768"/>
                    <a:pt x="86" y="768"/>
                    <a:pt x="86" y="768"/>
                  </a:cubicBezTo>
                  <a:cubicBezTo>
                    <a:pt x="39" y="768"/>
                    <a:pt x="0" y="730"/>
                    <a:pt x="0" y="682"/>
                  </a:cubicBezTo>
                  <a:cubicBezTo>
                    <a:pt x="0" y="85"/>
                    <a:pt x="0" y="85"/>
                    <a:pt x="0" y="85"/>
                  </a:cubicBezTo>
                  <a:cubicBezTo>
                    <a:pt x="0" y="38"/>
                    <a:pt x="39" y="0"/>
                    <a:pt x="86" y="0"/>
                  </a:cubicBezTo>
                  <a:cubicBezTo>
                    <a:pt x="133" y="0"/>
                    <a:pt x="172" y="38"/>
                    <a:pt x="172" y="85"/>
                  </a:cubicBezTo>
                  <a:cubicBezTo>
                    <a:pt x="172" y="682"/>
                    <a:pt x="172" y="682"/>
                    <a:pt x="172" y="682"/>
                  </a:cubicBezTo>
                  <a:cubicBezTo>
                    <a:pt x="172" y="730"/>
                    <a:pt x="133" y="768"/>
                    <a:pt x="86" y="76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579" fontAlgn="auto">
                <a:spcBef>
                  <a:spcPts val="0"/>
                </a:spcBef>
                <a:spcAft>
                  <a:spcPts val="0"/>
                </a:spcAft>
              </a:pPr>
              <a:endParaRPr lang="en-GB" sz="2097">
                <a:solidFill>
                  <a:prstClr val="black"/>
                </a:solidFill>
                <a:latin typeface="Arial"/>
                <a:cs typeface="+mn-cs"/>
              </a:endParaRPr>
            </a:p>
          </p:txBody>
        </p:sp>
        <p:sp>
          <p:nvSpPr>
            <p:cNvPr id="55" name="Freeform 22"/>
            <p:cNvSpPr>
              <a:spLocks/>
            </p:cNvSpPr>
            <p:nvPr userDrawn="1"/>
          </p:nvSpPr>
          <p:spPr bwMode="auto">
            <a:xfrm>
              <a:off x="5886450" y="3952875"/>
              <a:ext cx="542925" cy="2444750"/>
            </a:xfrm>
            <a:custGeom>
              <a:avLst/>
              <a:gdLst>
                <a:gd name="T0" fmla="*/ 85 w 171"/>
                <a:gd name="T1" fmla="*/ 768 h 768"/>
                <a:gd name="T2" fmla="*/ 85 w 171"/>
                <a:gd name="T3" fmla="*/ 768 h 768"/>
                <a:gd name="T4" fmla="*/ 0 w 171"/>
                <a:gd name="T5" fmla="*/ 682 h 768"/>
                <a:gd name="T6" fmla="*/ 0 w 171"/>
                <a:gd name="T7" fmla="*/ 85 h 768"/>
                <a:gd name="T8" fmla="*/ 85 w 171"/>
                <a:gd name="T9" fmla="*/ 0 h 768"/>
                <a:gd name="T10" fmla="*/ 171 w 171"/>
                <a:gd name="T11" fmla="*/ 85 h 768"/>
                <a:gd name="T12" fmla="*/ 171 w 171"/>
                <a:gd name="T13" fmla="*/ 682 h 768"/>
                <a:gd name="T14" fmla="*/ 85 w 171"/>
                <a:gd name="T15" fmla="*/ 768 h 76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1" h="768">
                  <a:moveTo>
                    <a:pt x="85" y="768"/>
                  </a:moveTo>
                  <a:cubicBezTo>
                    <a:pt x="85" y="768"/>
                    <a:pt x="85" y="768"/>
                    <a:pt x="85" y="768"/>
                  </a:cubicBezTo>
                  <a:cubicBezTo>
                    <a:pt x="38" y="768"/>
                    <a:pt x="0" y="730"/>
                    <a:pt x="0" y="682"/>
                  </a:cubicBezTo>
                  <a:cubicBezTo>
                    <a:pt x="0" y="85"/>
                    <a:pt x="0" y="85"/>
                    <a:pt x="0" y="85"/>
                  </a:cubicBezTo>
                  <a:cubicBezTo>
                    <a:pt x="0" y="38"/>
                    <a:pt x="38" y="0"/>
                    <a:pt x="85" y="0"/>
                  </a:cubicBezTo>
                  <a:cubicBezTo>
                    <a:pt x="133" y="0"/>
                    <a:pt x="171" y="38"/>
                    <a:pt x="171" y="85"/>
                  </a:cubicBezTo>
                  <a:cubicBezTo>
                    <a:pt x="171" y="682"/>
                    <a:pt x="171" y="682"/>
                    <a:pt x="171" y="682"/>
                  </a:cubicBezTo>
                  <a:cubicBezTo>
                    <a:pt x="171" y="730"/>
                    <a:pt x="133" y="768"/>
                    <a:pt x="85" y="76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579" fontAlgn="auto">
                <a:spcBef>
                  <a:spcPts val="0"/>
                </a:spcBef>
                <a:spcAft>
                  <a:spcPts val="0"/>
                </a:spcAft>
              </a:pPr>
              <a:endParaRPr lang="en-GB" sz="2097">
                <a:solidFill>
                  <a:prstClr val="black"/>
                </a:solidFill>
                <a:latin typeface="Arial"/>
                <a:cs typeface="+mn-cs"/>
              </a:endParaRPr>
            </a:p>
          </p:txBody>
        </p:sp>
        <p:sp>
          <p:nvSpPr>
            <p:cNvPr id="56" name="Freeform 23"/>
            <p:cNvSpPr>
              <a:spLocks/>
            </p:cNvSpPr>
            <p:nvPr userDrawn="1"/>
          </p:nvSpPr>
          <p:spPr bwMode="auto">
            <a:xfrm>
              <a:off x="3790950" y="4716463"/>
              <a:ext cx="436563" cy="1092200"/>
            </a:xfrm>
            <a:custGeom>
              <a:avLst/>
              <a:gdLst>
                <a:gd name="T0" fmla="*/ 68 w 137"/>
                <a:gd name="T1" fmla="*/ 343 h 343"/>
                <a:gd name="T2" fmla="*/ 68 w 137"/>
                <a:gd name="T3" fmla="*/ 343 h 343"/>
                <a:gd name="T4" fmla="*/ 0 w 137"/>
                <a:gd name="T5" fmla="*/ 274 h 343"/>
                <a:gd name="T6" fmla="*/ 0 w 137"/>
                <a:gd name="T7" fmla="*/ 68 h 343"/>
                <a:gd name="T8" fmla="*/ 68 w 137"/>
                <a:gd name="T9" fmla="*/ 0 h 343"/>
                <a:gd name="T10" fmla="*/ 137 w 137"/>
                <a:gd name="T11" fmla="*/ 68 h 343"/>
                <a:gd name="T12" fmla="*/ 137 w 137"/>
                <a:gd name="T13" fmla="*/ 274 h 343"/>
                <a:gd name="T14" fmla="*/ 68 w 137"/>
                <a:gd name="T15" fmla="*/ 343 h 3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7" h="343">
                  <a:moveTo>
                    <a:pt x="68" y="343"/>
                  </a:moveTo>
                  <a:cubicBezTo>
                    <a:pt x="68" y="343"/>
                    <a:pt x="68" y="343"/>
                    <a:pt x="68" y="343"/>
                  </a:cubicBezTo>
                  <a:cubicBezTo>
                    <a:pt x="30" y="343"/>
                    <a:pt x="0" y="312"/>
                    <a:pt x="0" y="274"/>
                  </a:cubicBezTo>
                  <a:cubicBezTo>
                    <a:pt x="0" y="68"/>
                    <a:pt x="0" y="68"/>
                    <a:pt x="0" y="68"/>
                  </a:cubicBezTo>
                  <a:cubicBezTo>
                    <a:pt x="0" y="30"/>
                    <a:pt x="30" y="0"/>
                    <a:pt x="68" y="0"/>
                  </a:cubicBezTo>
                  <a:cubicBezTo>
                    <a:pt x="106" y="0"/>
                    <a:pt x="137" y="30"/>
                    <a:pt x="137" y="68"/>
                  </a:cubicBezTo>
                  <a:cubicBezTo>
                    <a:pt x="137" y="274"/>
                    <a:pt x="137" y="274"/>
                    <a:pt x="137" y="274"/>
                  </a:cubicBezTo>
                  <a:cubicBezTo>
                    <a:pt x="137" y="312"/>
                    <a:pt x="106" y="343"/>
                    <a:pt x="68" y="34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579" fontAlgn="auto">
                <a:spcBef>
                  <a:spcPts val="0"/>
                </a:spcBef>
                <a:spcAft>
                  <a:spcPts val="0"/>
                </a:spcAft>
              </a:pPr>
              <a:endParaRPr lang="en-GB" sz="2097">
                <a:solidFill>
                  <a:prstClr val="black"/>
                </a:solidFill>
                <a:latin typeface="Arial"/>
                <a:cs typeface="+mn-cs"/>
              </a:endParaRPr>
            </a:p>
          </p:txBody>
        </p:sp>
        <p:sp>
          <p:nvSpPr>
            <p:cNvPr id="57" name="Freeform 24"/>
            <p:cNvSpPr>
              <a:spLocks/>
            </p:cNvSpPr>
            <p:nvPr userDrawn="1"/>
          </p:nvSpPr>
          <p:spPr bwMode="auto">
            <a:xfrm>
              <a:off x="3028950" y="3841750"/>
              <a:ext cx="542925" cy="2447925"/>
            </a:xfrm>
            <a:custGeom>
              <a:avLst/>
              <a:gdLst>
                <a:gd name="T0" fmla="*/ 85 w 171"/>
                <a:gd name="T1" fmla="*/ 769 h 769"/>
                <a:gd name="T2" fmla="*/ 85 w 171"/>
                <a:gd name="T3" fmla="*/ 769 h 769"/>
                <a:gd name="T4" fmla="*/ 0 w 171"/>
                <a:gd name="T5" fmla="*/ 683 h 769"/>
                <a:gd name="T6" fmla="*/ 0 w 171"/>
                <a:gd name="T7" fmla="*/ 86 h 769"/>
                <a:gd name="T8" fmla="*/ 85 w 171"/>
                <a:gd name="T9" fmla="*/ 0 h 769"/>
                <a:gd name="T10" fmla="*/ 171 w 171"/>
                <a:gd name="T11" fmla="*/ 86 h 769"/>
                <a:gd name="T12" fmla="*/ 171 w 171"/>
                <a:gd name="T13" fmla="*/ 683 h 769"/>
                <a:gd name="T14" fmla="*/ 85 w 171"/>
                <a:gd name="T15" fmla="*/ 769 h 76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1" h="769">
                  <a:moveTo>
                    <a:pt x="85" y="769"/>
                  </a:moveTo>
                  <a:cubicBezTo>
                    <a:pt x="85" y="769"/>
                    <a:pt x="85" y="769"/>
                    <a:pt x="85" y="769"/>
                  </a:cubicBezTo>
                  <a:cubicBezTo>
                    <a:pt x="38" y="769"/>
                    <a:pt x="0" y="730"/>
                    <a:pt x="0" y="683"/>
                  </a:cubicBezTo>
                  <a:cubicBezTo>
                    <a:pt x="0" y="86"/>
                    <a:pt x="0" y="86"/>
                    <a:pt x="0" y="86"/>
                  </a:cubicBezTo>
                  <a:cubicBezTo>
                    <a:pt x="0" y="39"/>
                    <a:pt x="38" y="0"/>
                    <a:pt x="85" y="0"/>
                  </a:cubicBezTo>
                  <a:cubicBezTo>
                    <a:pt x="133" y="0"/>
                    <a:pt x="171" y="39"/>
                    <a:pt x="171" y="86"/>
                  </a:cubicBezTo>
                  <a:cubicBezTo>
                    <a:pt x="171" y="683"/>
                    <a:pt x="171" y="683"/>
                    <a:pt x="171" y="683"/>
                  </a:cubicBezTo>
                  <a:cubicBezTo>
                    <a:pt x="171" y="730"/>
                    <a:pt x="133" y="769"/>
                    <a:pt x="85" y="76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579" fontAlgn="auto">
                <a:spcBef>
                  <a:spcPts val="0"/>
                </a:spcBef>
                <a:spcAft>
                  <a:spcPts val="0"/>
                </a:spcAft>
              </a:pPr>
              <a:endParaRPr lang="en-GB" sz="2097">
                <a:solidFill>
                  <a:prstClr val="black"/>
                </a:solidFill>
                <a:latin typeface="Arial"/>
                <a:cs typeface="+mn-cs"/>
              </a:endParaRPr>
            </a:p>
          </p:txBody>
        </p:sp>
        <p:sp>
          <p:nvSpPr>
            <p:cNvPr id="58" name="Freeform 25"/>
            <p:cNvSpPr>
              <a:spLocks/>
            </p:cNvSpPr>
            <p:nvPr userDrawn="1"/>
          </p:nvSpPr>
          <p:spPr bwMode="auto">
            <a:xfrm>
              <a:off x="0" y="3148013"/>
              <a:ext cx="228600" cy="2438400"/>
            </a:xfrm>
            <a:custGeom>
              <a:avLst/>
              <a:gdLst>
                <a:gd name="T0" fmla="*/ 0 w 72"/>
                <a:gd name="T1" fmla="*/ 0 h 766"/>
                <a:gd name="T2" fmla="*/ 0 w 72"/>
                <a:gd name="T3" fmla="*/ 766 h 766"/>
                <a:gd name="T4" fmla="*/ 72 w 72"/>
                <a:gd name="T5" fmla="*/ 681 h 766"/>
                <a:gd name="T6" fmla="*/ 72 w 72"/>
                <a:gd name="T7" fmla="*/ 84 h 766"/>
                <a:gd name="T8" fmla="*/ 0 w 72"/>
                <a:gd name="T9" fmla="*/ 0 h 766"/>
              </a:gdLst>
              <a:ahLst/>
              <a:cxnLst>
                <a:cxn ang="0">
                  <a:pos x="T0" y="T1"/>
                </a:cxn>
                <a:cxn ang="0">
                  <a:pos x="T2" y="T3"/>
                </a:cxn>
                <a:cxn ang="0">
                  <a:pos x="T4" y="T5"/>
                </a:cxn>
                <a:cxn ang="0">
                  <a:pos x="T6" y="T7"/>
                </a:cxn>
                <a:cxn ang="0">
                  <a:pos x="T8" y="T9"/>
                </a:cxn>
              </a:cxnLst>
              <a:rect l="0" t="0" r="r" b="b"/>
              <a:pathLst>
                <a:path w="72" h="766">
                  <a:moveTo>
                    <a:pt x="0" y="0"/>
                  </a:moveTo>
                  <a:cubicBezTo>
                    <a:pt x="0" y="766"/>
                    <a:pt x="0" y="766"/>
                    <a:pt x="0" y="766"/>
                  </a:cubicBezTo>
                  <a:cubicBezTo>
                    <a:pt x="41" y="759"/>
                    <a:pt x="72" y="724"/>
                    <a:pt x="72" y="681"/>
                  </a:cubicBezTo>
                  <a:cubicBezTo>
                    <a:pt x="72" y="84"/>
                    <a:pt x="72" y="84"/>
                    <a:pt x="72" y="84"/>
                  </a:cubicBezTo>
                  <a:cubicBezTo>
                    <a:pt x="72" y="42"/>
                    <a:pt x="41" y="6"/>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579" fontAlgn="auto">
                <a:spcBef>
                  <a:spcPts val="0"/>
                </a:spcBef>
                <a:spcAft>
                  <a:spcPts val="0"/>
                </a:spcAft>
              </a:pPr>
              <a:endParaRPr lang="en-GB" sz="2097">
                <a:solidFill>
                  <a:prstClr val="black"/>
                </a:solidFill>
                <a:latin typeface="Arial"/>
                <a:cs typeface="+mn-cs"/>
              </a:endParaRPr>
            </a:p>
          </p:txBody>
        </p:sp>
        <p:sp>
          <p:nvSpPr>
            <p:cNvPr id="59" name="Freeform 26"/>
            <p:cNvSpPr>
              <a:spLocks/>
            </p:cNvSpPr>
            <p:nvPr userDrawn="1"/>
          </p:nvSpPr>
          <p:spPr bwMode="auto">
            <a:xfrm>
              <a:off x="11950700" y="4105275"/>
              <a:ext cx="254000" cy="2444750"/>
            </a:xfrm>
            <a:custGeom>
              <a:avLst/>
              <a:gdLst>
                <a:gd name="T0" fmla="*/ 80 w 80"/>
                <a:gd name="T1" fmla="*/ 0 h 768"/>
                <a:gd name="T2" fmla="*/ 0 w 80"/>
                <a:gd name="T3" fmla="*/ 85 h 768"/>
                <a:gd name="T4" fmla="*/ 0 w 80"/>
                <a:gd name="T5" fmla="*/ 682 h 768"/>
                <a:gd name="T6" fmla="*/ 80 w 80"/>
                <a:gd name="T7" fmla="*/ 768 h 768"/>
                <a:gd name="T8" fmla="*/ 80 w 80"/>
                <a:gd name="T9" fmla="*/ 0 h 768"/>
              </a:gdLst>
              <a:ahLst/>
              <a:cxnLst>
                <a:cxn ang="0">
                  <a:pos x="T0" y="T1"/>
                </a:cxn>
                <a:cxn ang="0">
                  <a:pos x="T2" y="T3"/>
                </a:cxn>
                <a:cxn ang="0">
                  <a:pos x="T4" y="T5"/>
                </a:cxn>
                <a:cxn ang="0">
                  <a:pos x="T6" y="T7"/>
                </a:cxn>
                <a:cxn ang="0">
                  <a:pos x="T8" y="T9"/>
                </a:cxn>
              </a:cxnLst>
              <a:rect l="0" t="0" r="r" b="b"/>
              <a:pathLst>
                <a:path w="80" h="768">
                  <a:moveTo>
                    <a:pt x="80" y="0"/>
                  </a:moveTo>
                  <a:cubicBezTo>
                    <a:pt x="36" y="2"/>
                    <a:pt x="0" y="39"/>
                    <a:pt x="0" y="85"/>
                  </a:cubicBezTo>
                  <a:cubicBezTo>
                    <a:pt x="0" y="682"/>
                    <a:pt x="0" y="682"/>
                    <a:pt x="0" y="682"/>
                  </a:cubicBezTo>
                  <a:cubicBezTo>
                    <a:pt x="0" y="728"/>
                    <a:pt x="36" y="766"/>
                    <a:pt x="80" y="768"/>
                  </a:cubicBezTo>
                  <a:lnTo>
                    <a:pt x="8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579" fontAlgn="auto">
                <a:spcBef>
                  <a:spcPts val="0"/>
                </a:spcBef>
                <a:spcAft>
                  <a:spcPts val="0"/>
                </a:spcAft>
              </a:pPr>
              <a:endParaRPr lang="en-GB" sz="2097">
                <a:solidFill>
                  <a:prstClr val="black"/>
                </a:solidFill>
                <a:latin typeface="Arial"/>
                <a:cs typeface="+mn-cs"/>
              </a:endParaRPr>
            </a:p>
          </p:txBody>
        </p:sp>
      </p:grpSp>
      <p:grpSp>
        <p:nvGrpSpPr>
          <p:cNvPr id="31" name="Logotype"/>
          <p:cNvGrpSpPr/>
          <p:nvPr userDrawn="1"/>
        </p:nvGrpSpPr>
        <p:grpSpPr>
          <a:xfrm>
            <a:off x="641186" y="530768"/>
            <a:ext cx="1383679" cy="288542"/>
            <a:chOff x="9501453" y="6148765"/>
            <a:chExt cx="2047875" cy="427037"/>
          </a:xfrm>
          <a:solidFill>
            <a:schemeClr val="bg1"/>
          </a:solidFill>
        </p:grpSpPr>
        <p:sp>
          <p:nvSpPr>
            <p:cNvPr id="32" name="Freeform 5"/>
            <p:cNvSpPr>
              <a:spLocks noEditPoints="1"/>
            </p:cNvSpPr>
            <p:nvPr userDrawn="1"/>
          </p:nvSpPr>
          <p:spPr bwMode="auto">
            <a:xfrm>
              <a:off x="11206428" y="6231315"/>
              <a:ext cx="342900" cy="344487"/>
            </a:xfrm>
            <a:custGeom>
              <a:avLst/>
              <a:gdLst>
                <a:gd name="T0" fmla="*/ 43 w 91"/>
                <a:gd name="T1" fmla="*/ 2 h 91"/>
                <a:gd name="T2" fmla="*/ 2 w 91"/>
                <a:gd name="T3" fmla="*/ 44 h 91"/>
                <a:gd name="T4" fmla="*/ 46 w 91"/>
                <a:gd name="T5" fmla="*/ 91 h 91"/>
                <a:gd name="T6" fmla="*/ 74 w 91"/>
                <a:gd name="T7" fmla="*/ 77 h 91"/>
                <a:gd name="T8" fmla="*/ 74 w 91"/>
                <a:gd name="T9" fmla="*/ 90 h 91"/>
                <a:gd name="T10" fmla="*/ 91 w 91"/>
                <a:gd name="T11" fmla="*/ 90 h 91"/>
                <a:gd name="T12" fmla="*/ 91 w 91"/>
                <a:gd name="T13" fmla="*/ 47 h 91"/>
                <a:gd name="T14" fmla="*/ 43 w 91"/>
                <a:gd name="T15" fmla="*/ 2 h 91"/>
                <a:gd name="T16" fmla="*/ 72 w 91"/>
                <a:gd name="T17" fmla="*/ 48 h 91"/>
                <a:gd name="T18" fmla="*/ 43 w 91"/>
                <a:gd name="T19" fmla="*/ 72 h 91"/>
                <a:gd name="T20" fmla="*/ 21 w 91"/>
                <a:gd name="T21" fmla="*/ 50 h 91"/>
                <a:gd name="T22" fmla="*/ 46 w 91"/>
                <a:gd name="T23" fmla="*/ 21 h 91"/>
                <a:gd name="T24" fmla="*/ 72 w 91"/>
                <a:gd name="T25" fmla="*/ 45 h 91"/>
                <a:gd name="T26" fmla="*/ 72 w 91"/>
                <a:gd name="T27" fmla="*/ 48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1" h="91">
                  <a:moveTo>
                    <a:pt x="43" y="2"/>
                  </a:moveTo>
                  <a:cubicBezTo>
                    <a:pt x="21" y="4"/>
                    <a:pt x="3" y="22"/>
                    <a:pt x="2" y="44"/>
                  </a:cubicBezTo>
                  <a:cubicBezTo>
                    <a:pt x="0" y="70"/>
                    <a:pt x="21" y="91"/>
                    <a:pt x="46" y="91"/>
                  </a:cubicBezTo>
                  <a:cubicBezTo>
                    <a:pt x="56" y="91"/>
                    <a:pt x="68" y="87"/>
                    <a:pt x="74" y="77"/>
                  </a:cubicBezTo>
                  <a:cubicBezTo>
                    <a:pt x="74" y="90"/>
                    <a:pt x="74" y="90"/>
                    <a:pt x="74" y="90"/>
                  </a:cubicBezTo>
                  <a:cubicBezTo>
                    <a:pt x="91" y="90"/>
                    <a:pt x="91" y="90"/>
                    <a:pt x="91" y="90"/>
                  </a:cubicBezTo>
                  <a:cubicBezTo>
                    <a:pt x="91" y="47"/>
                    <a:pt x="91" y="47"/>
                    <a:pt x="91" y="47"/>
                  </a:cubicBezTo>
                  <a:cubicBezTo>
                    <a:pt x="91" y="20"/>
                    <a:pt x="69" y="0"/>
                    <a:pt x="43" y="2"/>
                  </a:cubicBezTo>
                  <a:close/>
                  <a:moveTo>
                    <a:pt x="72" y="48"/>
                  </a:moveTo>
                  <a:cubicBezTo>
                    <a:pt x="71" y="63"/>
                    <a:pt x="58" y="74"/>
                    <a:pt x="43" y="72"/>
                  </a:cubicBezTo>
                  <a:cubicBezTo>
                    <a:pt x="32" y="71"/>
                    <a:pt x="22" y="61"/>
                    <a:pt x="21" y="50"/>
                  </a:cubicBezTo>
                  <a:cubicBezTo>
                    <a:pt x="19" y="34"/>
                    <a:pt x="31" y="21"/>
                    <a:pt x="46" y="21"/>
                  </a:cubicBezTo>
                  <a:cubicBezTo>
                    <a:pt x="60" y="21"/>
                    <a:pt x="71" y="32"/>
                    <a:pt x="72" y="45"/>
                  </a:cubicBezTo>
                  <a:lnTo>
                    <a:pt x="72" y="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579" fontAlgn="auto">
                <a:spcBef>
                  <a:spcPts val="0"/>
                </a:spcBef>
                <a:spcAft>
                  <a:spcPts val="0"/>
                </a:spcAft>
              </a:pPr>
              <a:endParaRPr lang="en-US" sz="2097">
                <a:solidFill>
                  <a:prstClr val="black"/>
                </a:solidFill>
                <a:latin typeface="Arial"/>
                <a:cs typeface="+mn-cs"/>
              </a:endParaRPr>
            </a:p>
          </p:txBody>
        </p:sp>
        <p:sp>
          <p:nvSpPr>
            <p:cNvPr id="33" name="Freeform 6"/>
            <p:cNvSpPr>
              <a:spLocks noEditPoints="1"/>
            </p:cNvSpPr>
            <p:nvPr userDrawn="1"/>
          </p:nvSpPr>
          <p:spPr bwMode="auto">
            <a:xfrm>
              <a:off x="10849241" y="6236077"/>
              <a:ext cx="334963" cy="339725"/>
            </a:xfrm>
            <a:custGeom>
              <a:avLst/>
              <a:gdLst>
                <a:gd name="T0" fmla="*/ 44 w 89"/>
                <a:gd name="T1" fmla="*/ 1 h 90"/>
                <a:gd name="T2" fmla="*/ 0 w 89"/>
                <a:gd name="T3" fmla="*/ 46 h 90"/>
                <a:gd name="T4" fmla="*/ 45 w 89"/>
                <a:gd name="T5" fmla="*/ 90 h 90"/>
                <a:gd name="T6" fmla="*/ 86 w 89"/>
                <a:gd name="T7" fmla="*/ 63 h 90"/>
                <a:gd name="T8" fmla="*/ 69 w 89"/>
                <a:gd name="T9" fmla="*/ 58 h 90"/>
                <a:gd name="T10" fmla="*/ 50 w 89"/>
                <a:gd name="T11" fmla="*/ 72 h 90"/>
                <a:gd name="T12" fmla="*/ 22 w 89"/>
                <a:gd name="T13" fmla="*/ 59 h 90"/>
                <a:gd name="T14" fmla="*/ 89 w 89"/>
                <a:gd name="T15" fmla="*/ 41 h 90"/>
                <a:gd name="T16" fmla="*/ 44 w 89"/>
                <a:gd name="T17" fmla="*/ 1 h 90"/>
                <a:gd name="T18" fmla="*/ 19 w 89"/>
                <a:gd name="T19" fmla="*/ 44 h 90"/>
                <a:gd name="T20" fmla="*/ 36 w 89"/>
                <a:gd name="T21" fmla="*/ 19 h 90"/>
                <a:gd name="T22" fmla="*/ 67 w 89"/>
                <a:gd name="T23" fmla="*/ 31 h 90"/>
                <a:gd name="T24" fmla="*/ 19 w 89"/>
                <a:gd name="T25" fmla="*/ 44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9" h="90">
                  <a:moveTo>
                    <a:pt x="44" y="1"/>
                  </a:moveTo>
                  <a:cubicBezTo>
                    <a:pt x="20" y="2"/>
                    <a:pt x="0" y="20"/>
                    <a:pt x="0" y="46"/>
                  </a:cubicBezTo>
                  <a:cubicBezTo>
                    <a:pt x="0" y="70"/>
                    <a:pt x="20" y="90"/>
                    <a:pt x="45" y="90"/>
                  </a:cubicBezTo>
                  <a:cubicBezTo>
                    <a:pt x="62" y="90"/>
                    <a:pt x="79" y="80"/>
                    <a:pt x="86" y="63"/>
                  </a:cubicBezTo>
                  <a:cubicBezTo>
                    <a:pt x="69" y="58"/>
                    <a:pt x="69" y="58"/>
                    <a:pt x="69" y="58"/>
                  </a:cubicBezTo>
                  <a:cubicBezTo>
                    <a:pt x="66" y="65"/>
                    <a:pt x="58" y="71"/>
                    <a:pt x="50" y="72"/>
                  </a:cubicBezTo>
                  <a:cubicBezTo>
                    <a:pt x="38" y="75"/>
                    <a:pt x="26" y="67"/>
                    <a:pt x="22" y="59"/>
                  </a:cubicBezTo>
                  <a:cubicBezTo>
                    <a:pt x="89" y="41"/>
                    <a:pt x="89" y="41"/>
                    <a:pt x="89" y="41"/>
                  </a:cubicBezTo>
                  <a:cubicBezTo>
                    <a:pt x="87" y="24"/>
                    <a:pt x="72" y="0"/>
                    <a:pt x="44" y="1"/>
                  </a:cubicBezTo>
                  <a:close/>
                  <a:moveTo>
                    <a:pt x="19" y="44"/>
                  </a:moveTo>
                  <a:cubicBezTo>
                    <a:pt x="19" y="34"/>
                    <a:pt x="24" y="24"/>
                    <a:pt x="36" y="19"/>
                  </a:cubicBezTo>
                  <a:cubicBezTo>
                    <a:pt x="50" y="14"/>
                    <a:pt x="62" y="21"/>
                    <a:pt x="67" y="31"/>
                  </a:cubicBezTo>
                  <a:lnTo>
                    <a:pt x="19" y="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579" fontAlgn="auto">
                <a:spcBef>
                  <a:spcPts val="0"/>
                </a:spcBef>
                <a:spcAft>
                  <a:spcPts val="0"/>
                </a:spcAft>
              </a:pPr>
              <a:endParaRPr lang="en-US" sz="2097">
                <a:solidFill>
                  <a:prstClr val="black"/>
                </a:solidFill>
                <a:latin typeface="Arial"/>
                <a:cs typeface="+mn-cs"/>
              </a:endParaRPr>
            </a:p>
          </p:txBody>
        </p:sp>
        <p:sp>
          <p:nvSpPr>
            <p:cNvPr id="34" name="Freeform 7"/>
            <p:cNvSpPr>
              <a:spLocks/>
            </p:cNvSpPr>
            <p:nvPr userDrawn="1"/>
          </p:nvSpPr>
          <p:spPr bwMode="auto">
            <a:xfrm>
              <a:off x="10292028" y="6239252"/>
              <a:ext cx="166688" cy="333375"/>
            </a:xfrm>
            <a:custGeom>
              <a:avLst/>
              <a:gdLst>
                <a:gd name="T0" fmla="*/ 44 w 44"/>
                <a:gd name="T1" fmla="*/ 18 h 88"/>
                <a:gd name="T2" fmla="*/ 44 w 44"/>
                <a:gd name="T3" fmla="*/ 0 h 88"/>
                <a:gd name="T4" fmla="*/ 19 w 44"/>
                <a:gd name="T5" fmla="*/ 13 h 88"/>
                <a:gd name="T6" fmla="*/ 19 w 44"/>
                <a:gd name="T7" fmla="*/ 3 h 88"/>
                <a:gd name="T8" fmla="*/ 0 w 44"/>
                <a:gd name="T9" fmla="*/ 3 h 88"/>
                <a:gd name="T10" fmla="*/ 0 w 44"/>
                <a:gd name="T11" fmla="*/ 44 h 88"/>
                <a:gd name="T12" fmla="*/ 0 w 44"/>
                <a:gd name="T13" fmla="*/ 88 h 88"/>
                <a:gd name="T14" fmla="*/ 20 w 44"/>
                <a:gd name="T15" fmla="*/ 88 h 88"/>
                <a:gd name="T16" fmla="*/ 20 w 44"/>
                <a:gd name="T17" fmla="*/ 46 h 88"/>
                <a:gd name="T18" fmla="*/ 44 w 44"/>
                <a:gd name="T19" fmla="*/ 1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 h="88">
                  <a:moveTo>
                    <a:pt x="44" y="18"/>
                  </a:moveTo>
                  <a:cubicBezTo>
                    <a:pt x="44" y="0"/>
                    <a:pt x="44" y="0"/>
                    <a:pt x="44" y="0"/>
                  </a:cubicBezTo>
                  <a:cubicBezTo>
                    <a:pt x="28" y="0"/>
                    <a:pt x="22" y="8"/>
                    <a:pt x="19" y="13"/>
                  </a:cubicBezTo>
                  <a:cubicBezTo>
                    <a:pt x="19" y="3"/>
                    <a:pt x="19" y="3"/>
                    <a:pt x="19" y="3"/>
                  </a:cubicBezTo>
                  <a:cubicBezTo>
                    <a:pt x="0" y="3"/>
                    <a:pt x="0" y="3"/>
                    <a:pt x="0" y="3"/>
                  </a:cubicBezTo>
                  <a:cubicBezTo>
                    <a:pt x="0" y="44"/>
                    <a:pt x="0" y="44"/>
                    <a:pt x="0" y="44"/>
                  </a:cubicBezTo>
                  <a:cubicBezTo>
                    <a:pt x="0" y="88"/>
                    <a:pt x="0" y="88"/>
                    <a:pt x="0" y="88"/>
                  </a:cubicBezTo>
                  <a:cubicBezTo>
                    <a:pt x="20" y="88"/>
                    <a:pt x="20" y="88"/>
                    <a:pt x="20" y="88"/>
                  </a:cubicBezTo>
                  <a:cubicBezTo>
                    <a:pt x="20" y="62"/>
                    <a:pt x="20" y="62"/>
                    <a:pt x="20" y="46"/>
                  </a:cubicBezTo>
                  <a:cubicBezTo>
                    <a:pt x="20" y="26"/>
                    <a:pt x="31" y="19"/>
                    <a:pt x="44"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579" fontAlgn="auto">
                <a:spcBef>
                  <a:spcPts val="0"/>
                </a:spcBef>
                <a:spcAft>
                  <a:spcPts val="0"/>
                </a:spcAft>
              </a:pPr>
              <a:endParaRPr lang="en-US" sz="2097">
                <a:solidFill>
                  <a:prstClr val="black"/>
                </a:solidFill>
                <a:latin typeface="Arial"/>
                <a:cs typeface="+mn-cs"/>
              </a:endParaRPr>
            </a:p>
          </p:txBody>
        </p:sp>
        <p:sp>
          <p:nvSpPr>
            <p:cNvPr id="35" name="Freeform 8"/>
            <p:cNvSpPr>
              <a:spLocks/>
            </p:cNvSpPr>
            <p:nvPr userDrawn="1"/>
          </p:nvSpPr>
          <p:spPr bwMode="auto">
            <a:xfrm>
              <a:off x="9501453" y="6182102"/>
              <a:ext cx="369888" cy="390525"/>
            </a:xfrm>
            <a:custGeom>
              <a:avLst/>
              <a:gdLst>
                <a:gd name="T0" fmla="*/ 185 w 233"/>
                <a:gd name="T1" fmla="*/ 165 h 246"/>
                <a:gd name="T2" fmla="*/ 48 w 233"/>
                <a:gd name="T3" fmla="*/ 0 h 246"/>
                <a:gd name="T4" fmla="*/ 0 w 233"/>
                <a:gd name="T5" fmla="*/ 0 h 246"/>
                <a:gd name="T6" fmla="*/ 0 w 233"/>
                <a:gd name="T7" fmla="*/ 246 h 246"/>
                <a:gd name="T8" fmla="*/ 50 w 233"/>
                <a:gd name="T9" fmla="*/ 246 h 246"/>
                <a:gd name="T10" fmla="*/ 50 w 233"/>
                <a:gd name="T11" fmla="*/ 81 h 246"/>
                <a:gd name="T12" fmla="*/ 190 w 233"/>
                <a:gd name="T13" fmla="*/ 246 h 246"/>
                <a:gd name="T14" fmla="*/ 233 w 233"/>
                <a:gd name="T15" fmla="*/ 246 h 246"/>
                <a:gd name="T16" fmla="*/ 233 w 233"/>
                <a:gd name="T17" fmla="*/ 0 h 246"/>
                <a:gd name="T18" fmla="*/ 185 w 233"/>
                <a:gd name="T19" fmla="*/ 0 h 246"/>
                <a:gd name="T20" fmla="*/ 185 w 233"/>
                <a:gd name="T21" fmla="*/ 165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3" h="246">
                  <a:moveTo>
                    <a:pt x="185" y="165"/>
                  </a:moveTo>
                  <a:lnTo>
                    <a:pt x="48" y="0"/>
                  </a:lnTo>
                  <a:lnTo>
                    <a:pt x="0" y="0"/>
                  </a:lnTo>
                  <a:lnTo>
                    <a:pt x="0" y="246"/>
                  </a:lnTo>
                  <a:lnTo>
                    <a:pt x="50" y="246"/>
                  </a:lnTo>
                  <a:lnTo>
                    <a:pt x="50" y="81"/>
                  </a:lnTo>
                  <a:lnTo>
                    <a:pt x="190" y="246"/>
                  </a:lnTo>
                  <a:lnTo>
                    <a:pt x="233" y="246"/>
                  </a:lnTo>
                  <a:lnTo>
                    <a:pt x="233" y="0"/>
                  </a:lnTo>
                  <a:lnTo>
                    <a:pt x="185" y="0"/>
                  </a:lnTo>
                  <a:lnTo>
                    <a:pt x="185" y="16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579" fontAlgn="auto">
                <a:spcBef>
                  <a:spcPts val="0"/>
                </a:spcBef>
                <a:spcAft>
                  <a:spcPts val="0"/>
                </a:spcAft>
              </a:pPr>
              <a:endParaRPr lang="en-US" sz="2097">
                <a:solidFill>
                  <a:prstClr val="black"/>
                </a:solidFill>
                <a:latin typeface="Arial"/>
                <a:cs typeface="+mn-cs"/>
              </a:endParaRPr>
            </a:p>
          </p:txBody>
        </p:sp>
        <p:sp>
          <p:nvSpPr>
            <p:cNvPr id="36" name="Freeform 9"/>
            <p:cNvSpPr>
              <a:spLocks noEditPoints="1"/>
            </p:cNvSpPr>
            <p:nvPr userDrawn="1"/>
          </p:nvSpPr>
          <p:spPr bwMode="auto">
            <a:xfrm>
              <a:off x="10461891" y="6148765"/>
              <a:ext cx="342900" cy="427037"/>
            </a:xfrm>
            <a:custGeom>
              <a:avLst/>
              <a:gdLst>
                <a:gd name="T0" fmla="*/ 91 w 91"/>
                <a:gd name="T1" fmla="*/ 0 h 113"/>
                <a:gd name="T2" fmla="*/ 73 w 91"/>
                <a:gd name="T3" fmla="*/ 0 h 113"/>
                <a:gd name="T4" fmla="*/ 73 w 91"/>
                <a:gd name="T5" fmla="*/ 34 h 113"/>
                <a:gd name="T6" fmla="*/ 43 w 91"/>
                <a:gd name="T7" fmla="*/ 24 h 113"/>
                <a:gd name="T8" fmla="*/ 2 w 91"/>
                <a:gd name="T9" fmla="*/ 66 h 113"/>
                <a:gd name="T10" fmla="*/ 46 w 91"/>
                <a:gd name="T11" fmla="*/ 113 h 113"/>
                <a:gd name="T12" fmla="*/ 74 w 91"/>
                <a:gd name="T13" fmla="*/ 101 h 113"/>
                <a:gd name="T14" fmla="*/ 74 w 91"/>
                <a:gd name="T15" fmla="*/ 112 h 113"/>
                <a:gd name="T16" fmla="*/ 91 w 91"/>
                <a:gd name="T17" fmla="*/ 112 h 113"/>
                <a:gd name="T18" fmla="*/ 91 w 91"/>
                <a:gd name="T19" fmla="*/ 69 h 113"/>
                <a:gd name="T20" fmla="*/ 91 w 91"/>
                <a:gd name="T21" fmla="*/ 69 h 113"/>
                <a:gd name="T22" fmla="*/ 91 w 91"/>
                <a:gd name="T23" fmla="*/ 68 h 113"/>
                <a:gd name="T24" fmla="*/ 91 w 91"/>
                <a:gd name="T25" fmla="*/ 0 h 113"/>
                <a:gd name="T26" fmla="*/ 72 w 91"/>
                <a:gd name="T27" fmla="*/ 70 h 113"/>
                <a:gd name="T28" fmla="*/ 43 w 91"/>
                <a:gd name="T29" fmla="*/ 94 h 113"/>
                <a:gd name="T30" fmla="*/ 21 w 91"/>
                <a:gd name="T31" fmla="*/ 72 h 113"/>
                <a:gd name="T32" fmla="*/ 46 w 91"/>
                <a:gd name="T33" fmla="*/ 43 h 113"/>
                <a:gd name="T34" fmla="*/ 72 w 91"/>
                <a:gd name="T35" fmla="*/ 67 h 113"/>
                <a:gd name="T36" fmla="*/ 72 w 91"/>
                <a:gd name="T37" fmla="*/ 7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1" h="113">
                  <a:moveTo>
                    <a:pt x="91" y="0"/>
                  </a:moveTo>
                  <a:cubicBezTo>
                    <a:pt x="73" y="0"/>
                    <a:pt x="73" y="0"/>
                    <a:pt x="73" y="0"/>
                  </a:cubicBezTo>
                  <a:cubicBezTo>
                    <a:pt x="73" y="34"/>
                    <a:pt x="73" y="34"/>
                    <a:pt x="73" y="34"/>
                  </a:cubicBezTo>
                  <a:cubicBezTo>
                    <a:pt x="68" y="28"/>
                    <a:pt x="55" y="23"/>
                    <a:pt x="43" y="24"/>
                  </a:cubicBezTo>
                  <a:cubicBezTo>
                    <a:pt x="21" y="26"/>
                    <a:pt x="3" y="44"/>
                    <a:pt x="2" y="66"/>
                  </a:cubicBezTo>
                  <a:cubicBezTo>
                    <a:pt x="0" y="92"/>
                    <a:pt x="21" y="113"/>
                    <a:pt x="46" y="113"/>
                  </a:cubicBezTo>
                  <a:cubicBezTo>
                    <a:pt x="56" y="113"/>
                    <a:pt x="69" y="109"/>
                    <a:pt x="74" y="101"/>
                  </a:cubicBezTo>
                  <a:cubicBezTo>
                    <a:pt x="74" y="112"/>
                    <a:pt x="74" y="112"/>
                    <a:pt x="74" y="112"/>
                  </a:cubicBezTo>
                  <a:cubicBezTo>
                    <a:pt x="91" y="112"/>
                    <a:pt x="91" y="112"/>
                    <a:pt x="91" y="112"/>
                  </a:cubicBezTo>
                  <a:cubicBezTo>
                    <a:pt x="91" y="69"/>
                    <a:pt x="91" y="69"/>
                    <a:pt x="91" y="69"/>
                  </a:cubicBezTo>
                  <a:cubicBezTo>
                    <a:pt x="91" y="69"/>
                    <a:pt x="91" y="69"/>
                    <a:pt x="91" y="69"/>
                  </a:cubicBezTo>
                  <a:cubicBezTo>
                    <a:pt x="91" y="68"/>
                    <a:pt x="91" y="68"/>
                    <a:pt x="91" y="68"/>
                  </a:cubicBezTo>
                  <a:lnTo>
                    <a:pt x="91" y="0"/>
                  </a:lnTo>
                  <a:close/>
                  <a:moveTo>
                    <a:pt x="72" y="70"/>
                  </a:moveTo>
                  <a:cubicBezTo>
                    <a:pt x="71" y="85"/>
                    <a:pt x="58" y="96"/>
                    <a:pt x="43" y="94"/>
                  </a:cubicBezTo>
                  <a:cubicBezTo>
                    <a:pt x="32" y="93"/>
                    <a:pt x="22" y="83"/>
                    <a:pt x="21" y="72"/>
                  </a:cubicBezTo>
                  <a:cubicBezTo>
                    <a:pt x="19" y="56"/>
                    <a:pt x="31" y="43"/>
                    <a:pt x="46" y="43"/>
                  </a:cubicBezTo>
                  <a:cubicBezTo>
                    <a:pt x="60" y="43"/>
                    <a:pt x="71" y="54"/>
                    <a:pt x="72" y="67"/>
                  </a:cubicBezTo>
                  <a:lnTo>
                    <a:pt x="72"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579" fontAlgn="auto">
                <a:spcBef>
                  <a:spcPts val="0"/>
                </a:spcBef>
                <a:spcAft>
                  <a:spcPts val="0"/>
                </a:spcAft>
              </a:pPr>
              <a:endParaRPr lang="en-US" sz="2097">
                <a:solidFill>
                  <a:prstClr val="black"/>
                </a:solidFill>
                <a:latin typeface="Arial"/>
                <a:cs typeface="+mn-cs"/>
              </a:endParaRPr>
            </a:p>
          </p:txBody>
        </p:sp>
        <p:sp>
          <p:nvSpPr>
            <p:cNvPr id="37" name="Freeform 10"/>
            <p:cNvSpPr>
              <a:spLocks noEditPoints="1"/>
            </p:cNvSpPr>
            <p:nvPr userDrawn="1"/>
          </p:nvSpPr>
          <p:spPr bwMode="auto">
            <a:xfrm>
              <a:off x="9912616" y="6239252"/>
              <a:ext cx="338138" cy="336550"/>
            </a:xfrm>
            <a:custGeom>
              <a:avLst/>
              <a:gdLst>
                <a:gd name="T0" fmla="*/ 45 w 90"/>
                <a:gd name="T1" fmla="*/ 0 h 89"/>
                <a:gd name="T2" fmla="*/ 0 w 90"/>
                <a:gd name="T3" fmla="*/ 45 h 89"/>
                <a:gd name="T4" fmla="*/ 45 w 90"/>
                <a:gd name="T5" fmla="*/ 89 h 89"/>
                <a:gd name="T6" fmla="*/ 90 w 90"/>
                <a:gd name="T7" fmla="*/ 45 h 89"/>
                <a:gd name="T8" fmla="*/ 45 w 90"/>
                <a:gd name="T9" fmla="*/ 0 h 89"/>
                <a:gd name="T10" fmla="*/ 45 w 90"/>
                <a:gd name="T11" fmla="*/ 70 h 89"/>
                <a:gd name="T12" fmla="*/ 19 w 90"/>
                <a:gd name="T13" fmla="*/ 45 h 89"/>
                <a:gd name="T14" fmla="*/ 45 w 90"/>
                <a:gd name="T15" fmla="*/ 19 h 89"/>
                <a:gd name="T16" fmla="*/ 71 w 90"/>
                <a:gd name="T17" fmla="*/ 45 h 89"/>
                <a:gd name="T18" fmla="*/ 45 w 90"/>
                <a:gd name="T19" fmla="*/ 7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0" h="89">
                  <a:moveTo>
                    <a:pt x="45" y="0"/>
                  </a:moveTo>
                  <a:cubicBezTo>
                    <a:pt x="20" y="0"/>
                    <a:pt x="0" y="20"/>
                    <a:pt x="0" y="45"/>
                  </a:cubicBezTo>
                  <a:cubicBezTo>
                    <a:pt x="0" y="69"/>
                    <a:pt x="20" y="89"/>
                    <a:pt x="45" y="89"/>
                  </a:cubicBezTo>
                  <a:cubicBezTo>
                    <a:pt x="70" y="89"/>
                    <a:pt x="90" y="69"/>
                    <a:pt x="90" y="45"/>
                  </a:cubicBezTo>
                  <a:cubicBezTo>
                    <a:pt x="90" y="20"/>
                    <a:pt x="70" y="0"/>
                    <a:pt x="45" y="0"/>
                  </a:cubicBezTo>
                  <a:close/>
                  <a:moveTo>
                    <a:pt x="45" y="70"/>
                  </a:moveTo>
                  <a:cubicBezTo>
                    <a:pt x="31" y="70"/>
                    <a:pt x="19" y="59"/>
                    <a:pt x="19" y="45"/>
                  </a:cubicBezTo>
                  <a:cubicBezTo>
                    <a:pt x="19" y="30"/>
                    <a:pt x="31" y="19"/>
                    <a:pt x="45" y="19"/>
                  </a:cubicBezTo>
                  <a:cubicBezTo>
                    <a:pt x="59" y="19"/>
                    <a:pt x="71" y="30"/>
                    <a:pt x="71" y="45"/>
                  </a:cubicBezTo>
                  <a:cubicBezTo>
                    <a:pt x="71" y="59"/>
                    <a:pt x="59" y="70"/>
                    <a:pt x="45" y="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579" fontAlgn="auto">
                <a:spcBef>
                  <a:spcPts val="0"/>
                </a:spcBef>
                <a:spcAft>
                  <a:spcPts val="0"/>
                </a:spcAft>
              </a:pPr>
              <a:endParaRPr lang="en-US" sz="2097">
                <a:solidFill>
                  <a:prstClr val="black"/>
                </a:solidFill>
                <a:latin typeface="Arial"/>
                <a:cs typeface="+mn-cs"/>
              </a:endParaRPr>
            </a:p>
          </p:txBody>
        </p:sp>
      </p:grpSp>
      <p:sp>
        <p:nvSpPr>
          <p:cNvPr id="38" name="TextBox 37">
            <a:extLst>
              <a:ext uri="{FF2B5EF4-FFF2-40B4-BE49-F238E27FC236}">
                <a16:creationId xmlns:a16="http://schemas.microsoft.com/office/drawing/2014/main" id="{752DCFCF-E11B-4F68-B44B-3ECE774F3B2F}"/>
              </a:ext>
            </a:extLst>
          </p:cNvPr>
          <p:cNvSpPr txBox="1"/>
          <p:nvPr userDrawn="1"/>
        </p:nvSpPr>
        <p:spPr>
          <a:xfrm>
            <a:off x="612618" y="6551287"/>
            <a:ext cx="2591613" cy="183908"/>
          </a:xfrm>
          <a:prstGeom prst="rect">
            <a:avLst/>
          </a:prstGeom>
        </p:spPr>
        <p:txBody>
          <a:bodyPr vert="horz" wrap="square" lIns="0" tIns="0" rIns="0" bIns="0" rtlCol="0">
            <a:noAutofit/>
          </a:bodyPr>
          <a:lstStyle/>
          <a:p>
            <a:pPr marL="0" marR="0" lvl="0" indent="0" algn="l" defTabSz="913395" rtl="0" eaLnBrk="0" fontAlgn="auto" latinLnBrk="0" hangingPunct="0">
              <a:lnSpc>
                <a:spcPct val="100000"/>
              </a:lnSpc>
              <a:spcBef>
                <a:spcPct val="0"/>
              </a:spcBef>
              <a:spcAft>
                <a:spcPts val="0"/>
              </a:spcAft>
              <a:buClr>
                <a:prstClr val="black"/>
              </a:buClr>
              <a:buSzTx/>
              <a:buFontTx/>
              <a:buNone/>
              <a:tabLst/>
              <a:defRPr/>
            </a:pPr>
            <a:r>
              <a:rPr kumimoji="0" lang="en-GB" sz="1000" b="0" i="0" u="none" strike="noStrike" kern="1200" cap="none" spc="0" normalizeH="0" baseline="0" noProof="0">
                <a:ln>
                  <a:noFill/>
                </a:ln>
                <a:solidFill>
                  <a:prstClr val="white"/>
                </a:solidFill>
                <a:effectLst/>
                <a:uLnTx/>
                <a:uFillTx/>
                <a:latin typeface="Arial" charset="0"/>
                <a:ea typeface="+mn-ea"/>
                <a:cs typeface="+mn-cs"/>
              </a:rPr>
              <a:t>Investments │ Wealth Management</a:t>
            </a:r>
          </a:p>
          <a:p>
            <a:pPr marL="0" marR="0" lvl="0" indent="0" algn="l" defTabSz="913395" rtl="0" eaLnBrk="0" fontAlgn="auto" latinLnBrk="0" hangingPunct="0">
              <a:lnSpc>
                <a:spcPct val="100000"/>
              </a:lnSpc>
              <a:spcBef>
                <a:spcPct val="0"/>
              </a:spcBef>
              <a:spcAft>
                <a:spcPts val="0"/>
              </a:spcAft>
              <a:buClr>
                <a:prstClr val="black"/>
              </a:buClr>
              <a:buSzTx/>
              <a:buFontTx/>
              <a:buNone/>
              <a:tabLst/>
              <a:defRPr/>
            </a:pPr>
            <a:endParaRPr kumimoji="0" lang="en-GB" sz="1000" b="1" i="0" u="none" strike="noStrike" kern="1200" cap="none" spc="0" normalizeH="0" baseline="0" noProof="0">
              <a:ln>
                <a:noFill/>
              </a:ln>
              <a:solidFill>
                <a:srgbClr val="8B8A8D"/>
              </a:solidFill>
              <a:effectLst/>
              <a:uLnTx/>
              <a:uFillTx/>
              <a:latin typeface="Arial" charset="0"/>
              <a:ea typeface="+mn-ea"/>
              <a:cs typeface="+mn-cs"/>
            </a:endParaRPr>
          </a:p>
        </p:txBody>
      </p:sp>
    </p:spTree>
    <p:extLst>
      <p:ext uri="{BB962C8B-B14F-4D97-AF65-F5344CB8AC3E}">
        <p14:creationId xmlns:p14="http://schemas.microsoft.com/office/powerpoint/2010/main" val="3380046842"/>
      </p:ext>
    </p:extLst>
  </p:cSld>
  <p:clrMapOvr>
    <a:masterClrMapping/>
  </p:clrMapOvr>
  <p:hf hdr="0" ftr="0" dt="0"/>
</p:sldLayout>
</file>

<file path=ppt/slideLayouts/slideLayout479.xml><?xml version="1.0" encoding="utf-8"?>
<p:sldLayout xmlns:a="http://schemas.openxmlformats.org/drawingml/2006/main" xmlns:r="http://schemas.openxmlformats.org/officeDocument/2006/relationships" xmlns:p="http://schemas.openxmlformats.org/presentationml/2006/main" showMasterSp="0" preserve="1" userDrawn="1">
  <p:cSld name="Title Slide Image Blue">
    <p:bg>
      <p:bgPr>
        <a:solidFill>
          <a:srgbClr val="00005E"/>
        </a:solidFill>
        <a:effectLst/>
      </p:bgPr>
    </p:bg>
    <p:spTree>
      <p:nvGrpSpPr>
        <p:cNvPr id="1" name=""/>
        <p:cNvGrpSpPr/>
        <p:nvPr/>
      </p:nvGrpSpPr>
      <p:grpSpPr>
        <a:xfrm>
          <a:off x="0" y="0"/>
          <a:ext cx="0" cy="0"/>
          <a:chOff x="0" y="0"/>
          <a:chExt cx="0" cy="0"/>
        </a:xfrm>
      </p:grpSpPr>
      <p:sp>
        <p:nvSpPr>
          <p:cNvPr id="25" name="Rectangle 24"/>
          <p:cNvSpPr/>
          <p:nvPr userDrawn="1"/>
        </p:nvSpPr>
        <p:spPr>
          <a:xfrm>
            <a:off x="0" y="939387"/>
            <a:ext cx="12190026" cy="3815117"/>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87579" fontAlgn="auto">
              <a:spcBef>
                <a:spcPts val="0"/>
              </a:spcBef>
              <a:spcAft>
                <a:spcPts val="0"/>
              </a:spcAft>
            </a:pPr>
            <a:endParaRPr lang="en-GB" sz="2097">
              <a:solidFill>
                <a:prstClr val="white"/>
              </a:solidFill>
            </a:endParaRPr>
          </a:p>
        </p:txBody>
      </p:sp>
      <p:sp>
        <p:nvSpPr>
          <p:cNvPr id="2" name="Title 1"/>
          <p:cNvSpPr>
            <a:spLocks noGrp="1"/>
          </p:cNvSpPr>
          <p:nvPr>
            <p:ph type="ctrTitle"/>
          </p:nvPr>
        </p:nvSpPr>
        <p:spPr>
          <a:xfrm>
            <a:off x="647834" y="4782653"/>
            <a:ext cx="7198125" cy="626705"/>
          </a:xfrm>
        </p:spPr>
        <p:txBody>
          <a:bodyPr>
            <a:noAutofit/>
          </a:bodyPr>
          <a:lstStyle>
            <a:lvl1pPr>
              <a:defRPr sz="2397">
                <a:solidFill>
                  <a:srgbClr val="FBD9CA"/>
                </a:solidFill>
              </a:defRPr>
            </a:lvl1pPr>
          </a:lstStyle>
          <a:p>
            <a:r>
              <a:rPr lang="en-GB"/>
              <a:t>Click to edit Master title style</a:t>
            </a:r>
          </a:p>
        </p:txBody>
      </p:sp>
      <p:sp>
        <p:nvSpPr>
          <p:cNvPr id="3" name="Subtitle 2"/>
          <p:cNvSpPr>
            <a:spLocks noGrp="1"/>
          </p:cNvSpPr>
          <p:nvPr>
            <p:ph type="subTitle" idx="1"/>
          </p:nvPr>
        </p:nvSpPr>
        <p:spPr>
          <a:xfrm>
            <a:off x="647834" y="5434742"/>
            <a:ext cx="7198125" cy="360000"/>
          </a:xfrm>
        </p:spPr>
        <p:txBody>
          <a:bodyPr>
            <a:noAutofit/>
          </a:bodyPr>
          <a:lstStyle>
            <a:lvl1pPr marL="0" indent="0" algn="l">
              <a:buNone/>
              <a:defRPr b="1">
                <a:solidFill>
                  <a:schemeClr val="bg1"/>
                </a:solidFill>
              </a:defRPr>
            </a:lvl1pPr>
            <a:lvl2pPr marL="543790" indent="0" algn="ctr">
              <a:buNone/>
              <a:defRPr>
                <a:solidFill>
                  <a:schemeClr val="tx1">
                    <a:tint val="75000"/>
                  </a:schemeClr>
                </a:solidFill>
              </a:defRPr>
            </a:lvl2pPr>
            <a:lvl3pPr marL="1087579" indent="0" algn="ctr">
              <a:buNone/>
              <a:defRPr>
                <a:solidFill>
                  <a:schemeClr val="tx1">
                    <a:tint val="75000"/>
                  </a:schemeClr>
                </a:solidFill>
              </a:defRPr>
            </a:lvl3pPr>
            <a:lvl4pPr marL="1631367" indent="0" algn="ctr">
              <a:buNone/>
              <a:defRPr>
                <a:solidFill>
                  <a:schemeClr val="tx1">
                    <a:tint val="75000"/>
                  </a:schemeClr>
                </a:solidFill>
              </a:defRPr>
            </a:lvl4pPr>
            <a:lvl5pPr marL="2175157" indent="0" algn="ctr">
              <a:buNone/>
              <a:defRPr>
                <a:solidFill>
                  <a:schemeClr val="tx1">
                    <a:tint val="75000"/>
                  </a:schemeClr>
                </a:solidFill>
              </a:defRPr>
            </a:lvl5pPr>
            <a:lvl6pPr marL="2718948" indent="0" algn="ctr">
              <a:buNone/>
              <a:defRPr>
                <a:solidFill>
                  <a:schemeClr val="tx1">
                    <a:tint val="75000"/>
                  </a:schemeClr>
                </a:solidFill>
              </a:defRPr>
            </a:lvl6pPr>
            <a:lvl7pPr marL="3262737" indent="0" algn="ctr">
              <a:buNone/>
              <a:defRPr>
                <a:solidFill>
                  <a:schemeClr val="tx1">
                    <a:tint val="75000"/>
                  </a:schemeClr>
                </a:solidFill>
              </a:defRPr>
            </a:lvl7pPr>
            <a:lvl8pPr marL="3806526" indent="0" algn="ctr">
              <a:buNone/>
              <a:defRPr>
                <a:solidFill>
                  <a:schemeClr val="tx1">
                    <a:tint val="75000"/>
                  </a:schemeClr>
                </a:solidFill>
              </a:defRPr>
            </a:lvl8pPr>
            <a:lvl9pPr marL="4350316" indent="0" algn="ctr">
              <a:buNone/>
              <a:defRPr>
                <a:solidFill>
                  <a:schemeClr val="tx1">
                    <a:tint val="75000"/>
                  </a:schemeClr>
                </a:solidFill>
              </a:defRPr>
            </a:lvl9pPr>
          </a:lstStyle>
          <a:p>
            <a:r>
              <a:rPr lang="en-GB"/>
              <a:t>Click to edit Master subtitle style</a:t>
            </a:r>
          </a:p>
        </p:txBody>
      </p:sp>
      <p:sp>
        <p:nvSpPr>
          <p:cNvPr id="21" name="Text Placeholder 20"/>
          <p:cNvSpPr>
            <a:spLocks noGrp="1"/>
          </p:cNvSpPr>
          <p:nvPr>
            <p:ph type="body" sz="quarter" idx="13" hasCustomPrompt="1"/>
          </p:nvPr>
        </p:nvSpPr>
        <p:spPr>
          <a:xfrm>
            <a:off x="647834" y="5912753"/>
            <a:ext cx="7198125" cy="215950"/>
          </a:xfrm>
        </p:spPr>
        <p:txBody>
          <a:bodyPr>
            <a:noAutofit/>
          </a:bodyPr>
          <a:lstStyle>
            <a:lvl1pPr marL="0" indent="0">
              <a:buNone/>
              <a:defRPr sz="1300">
                <a:solidFill>
                  <a:srgbClr val="FFFFFF"/>
                </a:solidFill>
              </a:defRPr>
            </a:lvl1pPr>
            <a:lvl2pPr marL="256909" indent="0">
              <a:buNone/>
              <a:defRPr>
                <a:solidFill>
                  <a:schemeClr val="accent2"/>
                </a:solidFill>
              </a:defRPr>
            </a:lvl2pPr>
            <a:lvl3pPr marL="513817" indent="0">
              <a:buNone/>
              <a:defRPr>
                <a:solidFill>
                  <a:schemeClr val="accent2"/>
                </a:solidFill>
              </a:defRPr>
            </a:lvl3pPr>
            <a:lvl4pPr marL="770727" indent="0">
              <a:buNone/>
              <a:defRPr>
                <a:solidFill>
                  <a:schemeClr val="accent2"/>
                </a:solidFill>
              </a:defRPr>
            </a:lvl4pPr>
            <a:lvl5pPr marL="1027634" indent="0">
              <a:buNone/>
              <a:defRPr>
                <a:solidFill>
                  <a:schemeClr val="accent2"/>
                </a:solidFill>
              </a:defRPr>
            </a:lvl5pPr>
          </a:lstStyle>
          <a:p>
            <a:pPr lvl="0"/>
            <a:r>
              <a:rPr lang="en-GB"/>
              <a:t>Name, title</a:t>
            </a:r>
          </a:p>
        </p:txBody>
      </p:sp>
      <p:sp>
        <p:nvSpPr>
          <p:cNvPr id="22" name="Text Placeholder 20"/>
          <p:cNvSpPr>
            <a:spLocks noGrp="1"/>
          </p:cNvSpPr>
          <p:nvPr>
            <p:ph type="body" sz="quarter" idx="14" hasCustomPrompt="1"/>
          </p:nvPr>
        </p:nvSpPr>
        <p:spPr>
          <a:xfrm>
            <a:off x="647834" y="6164695"/>
            <a:ext cx="7198125" cy="215950"/>
          </a:xfrm>
        </p:spPr>
        <p:txBody>
          <a:bodyPr>
            <a:noAutofit/>
          </a:bodyPr>
          <a:lstStyle>
            <a:lvl1pPr marL="0" indent="0">
              <a:buNone/>
              <a:defRPr sz="1300">
                <a:solidFill>
                  <a:srgbClr val="FFFFFF"/>
                </a:solidFill>
              </a:defRPr>
            </a:lvl1pPr>
            <a:lvl2pPr marL="256909" indent="0">
              <a:buNone/>
              <a:defRPr>
                <a:solidFill>
                  <a:schemeClr val="accent2"/>
                </a:solidFill>
              </a:defRPr>
            </a:lvl2pPr>
            <a:lvl3pPr marL="513817" indent="0">
              <a:buNone/>
              <a:defRPr>
                <a:solidFill>
                  <a:schemeClr val="accent2"/>
                </a:solidFill>
              </a:defRPr>
            </a:lvl3pPr>
            <a:lvl4pPr marL="770727" indent="0">
              <a:buNone/>
              <a:defRPr>
                <a:solidFill>
                  <a:schemeClr val="accent2"/>
                </a:solidFill>
              </a:defRPr>
            </a:lvl4pPr>
            <a:lvl5pPr marL="1027634" indent="0">
              <a:buNone/>
              <a:defRPr>
                <a:solidFill>
                  <a:schemeClr val="accent2"/>
                </a:solidFill>
              </a:defRPr>
            </a:lvl5pPr>
          </a:lstStyle>
          <a:p>
            <a:pPr lvl="0"/>
            <a:r>
              <a:rPr lang="en-GB"/>
              <a:t>Date</a:t>
            </a:r>
          </a:p>
        </p:txBody>
      </p:sp>
      <p:sp>
        <p:nvSpPr>
          <p:cNvPr id="7" name="Picture Placeholder 6"/>
          <p:cNvSpPr>
            <a:spLocks noGrp="1"/>
          </p:cNvSpPr>
          <p:nvPr>
            <p:ph type="pic" sz="quarter" idx="15" hasCustomPrompt="1"/>
          </p:nvPr>
        </p:nvSpPr>
        <p:spPr>
          <a:xfrm>
            <a:off x="1" y="939387"/>
            <a:ext cx="12200823" cy="3815467"/>
          </a:xfrm>
          <a:noFill/>
        </p:spPr>
        <p:txBody>
          <a:bodyPr anchor="ctr" anchorCtr="0"/>
          <a:lstStyle>
            <a:lvl1pPr marL="0" marR="0" indent="0" algn="ctr" defTabSz="1087579" rtl="0" eaLnBrk="1" fontAlgn="auto" latinLnBrk="0" hangingPunct="1">
              <a:lnSpc>
                <a:spcPct val="100000"/>
              </a:lnSpc>
              <a:spcBef>
                <a:spcPts val="1200"/>
              </a:spcBef>
              <a:spcAft>
                <a:spcPts val="0"/>
              </a:spcAft>
              <a:buClrTx/>
              <a:buSzTx/>
              <a:buFont typeface="Arial" pitchFamily="34" charset="0"/>
              <a:buNone/>
              <a:tabLst/>
              <a:defRPr>
                <a:solidFill>
                  <a:schemeClr val="tx1"/>
                </a:solidFill>
              </a:defRPr>
            </a:lvl1pPr>
          </a:lstStyle>
          <a:p>
            <a:r>
              <a:rPr lang="en-GB"/>
              <a:t>Insert picture by using Nordea Image Bank button</a:t>
            </a:r>
          </a:p>
        </p:txBody>
      </p:sp>
      <p:grpSp>
        <p:nvGrpSpPr>
          <p:cNvPr id="16" name="Pulse"/>
          <p:cNvGrpSpPr/>
          <p:nvPr userDrawn="1"/>
        </p:nvGrpSpPr>
        <p:grpSpPr>
          <a:xfrm>
            <a:off x="8749609" y="3029842"/>
            <a:ext cx="3445565" cy="3490105"/>
            <a:chOff x="8751888" y="3030538"/>
            <a:chExt cx="3446462" cy="3490913"/>
          </a:xfrm>
          <a:solidFill>
            <a:schemeClr val="bg1"/>
          </a:solidFill>
        </p:grpSpPr>
        <p:sp>
          <p:nvSpPr>
            <p:cNvPr id="17" name="Freeform 5"/>
            <p:cNvSpPr>
              <a:spLocks/>
            </p:cNvSpPr>
            <p:nvPr userDrawn="1"/>
          </p:nvSpPr>
          <p:spPr bwMode="auto">
            <a:xfrm>
              <a:off x="9196388" y="3902076"/>
              <a:ext cx="449263" cy="1120775"/>
            </a:xfrm>
            <a:custGeom>
              <a:avLst/>
              <a:gdLst>
                <a:gd name="T0" fmla="*/ 71 w 142"/>
                <a:gd name="T1" fmla="*/ 355 h 355"/>
                <a:gd name="T2" fmla="*/ 71 w 142"/>
                <a:gd name="T3" fmla="*/ 355 h 355"/>
                <a:gd name="T4" fmla="*/ 0 w 142"/>
                <a:gd name="T5" fmla="*/ 284 h 355"/>
                <a:gd name="T6" fmla="*/ 0 w 142"/>
                <a:gd name="T7" fmla="*/ 71 h 355"/>
                <a:gd name="T8" fmla="*/ 71 w 142"/>
                <a:gd name="T9" fmla="*/ 0 h 355"/>
                <a:gd name="T10" fmla="*/ 142 w 142"/>
                <a:gd name="T11" fmla="*/ 71 h 355"/>
                <a:gd name="T12" fmla="*/ 142 w 142"/>
                <a:gd name="T13" fmla="*/ 284 h 355"/>
                <a:gd name="T14" fmla="*/ 71 w 142"/>
                <a:gd name="T15" fmla="*/ 355 h 3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2" h="355">
                  <a:moveTo>
                    <a:pt x="71" y="355"/>
                  </a:moveTo>
                  <a:cubicBezTo>
                    <a:pt x="71" y="355"/>
                    <a:pt x="71" y="355"/>
                    <a:pt x="71" y="355"/>
                  </a:cubicBezTo>
                  <a:cubicBezTo>
                    <a:pt x="32" y="355"/>
                    <a:pt x="0" y="323"/>
                    <a:pt x="0" y="284"/>
                  </a:cubicBezTo>
                  <a:cubicBezTo>
                    <a:pt x="0" y="71"/>
                    <a:pt x="0" y="71"/>
                    <a:pt x="0" y="71"/>
                  </a:cubicBezTo>
                  <a:cubicBezTo>
                    <a:pt x="0" y="32"/>
                    <a:pt x="32" y="0"/>
                    <a:pt x="71" y="0"/>
                  </a:cubicBezTo>
                  <a:cubicBezTo>
                    <a:pt x="110" y="0"/>
                    <a:pt x="142" y="32"/>
                    <a:pt x="142" y="71"/>
                  </a:cubicBezTo>
                  <a:cubicBezTo>
                    <a:pt x="142" y="284"/>
                    <a:pt x="142" y="284"/>
                    <a:pt x="142" y="284"/>
                  </a:cubicBezTo>
                  <a:cubicBezTo>
                    <a:pt x="142" y="323"/>
                    <a:pt x="110" y="355"/>
                    <a:pt x="71" y="35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579" fontAlgn="auto">
                <a:spcBef>
                  <a:spcPts val="0"/>
                </a:spcBef>
                <a:spcAft>
                  <a:spcPts val="0"/>
                </a:spcAft>
              </a:pPr>
              <a:endParaRPr lang="en-GB" sz="2097">
                <a:solidFill>
                  <a:prstClr val="black"/>
                </a:solidFill>
                <a:latin typeface="Arial"/>
                <a:cs typeface="+mn-cs"/>
              </a:endParaRPr>
            </a:p>
          </p:txBody>
        </p:sp>
        <p:sp>
          <p:nvSpPr>
            <p:cNvPr id="18" name="Freeform 6"/>
            <p:cNvSpPr>
              <a:spLocks/>
            </p:cNvSpPr>
            <p:nvPr userDrawn="1"/>
          </p:nvSpPr>
          <p:spPr bwMode="auto">
            <a:xfrm>
              <a:off x="8751888" y="4551363"/>
              <a:ext cx="265113" cy="449263"/>
            </a:xfrm>
            <a:custGeom>
              <a:avLst/>
              <a:gdLst>
                <a:gd name="T0" fmla="*/ 42 w 84"/>
                <a:gd name="T1" fmla="*/ 142 h 142"/>
                <a:gd name="T2" fmla="*/ 42 w 84"/>
                <a:gd name="T3" fmla="*/ 142 h 142"/>
                <a:gd name="T4" fmla="*/ 0 w 84"/>
                <a:gd name="T5" fmla="*/ 99 h 142"/>
                <a:gd name="T6" fmla="*/ 0 w 84"/>
                <a:gd name="T7" fmla="*/ 42 h 142"/>
                <a:gd name="T8" fmla="*/ 42 w 84"/>
                <a:gd name="T9" fmla="*/ 0 h 142"/>
                <a:gd name="T10" fmla="*/ 84 w 84"/>
                <a:gd name="T11" fmla="*/ 42 h 142"/>
                <a:gd name="T12" fmla="*/ 84 w 84"/>
                <a:gd name="T13" fmla="*/ 99 h 142"/>
                <a:gd name="T14" fmla="*/ 42 w 84"/>
                <a:gd name="T15" fmla="*/ 142 h 1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4" h="142">
                  <a:moveTo>
                    <a:pt x="42" y="142"/>
                  </a:moveTo>
                  <a:cubicBezTo>
                    <a:pt x="42" y="142"/>
                    <a:pt x="42" y="142"/>
                    <a:pt x="42" y="142"/>
                  </a:cubicBezTo>
                  <a:cubicBezTo>
                    <a:pt x="18" y="142"/>
                    <a:pt x="0" y="123"/>
                    <a:pt x="0" y="99"/>
                  </a:cubicBezTo>
                  <a:cubicBezTo>
                    <a:pt x="0" y="42"/>
                    <a:pt x="0" y="42"/>
                    <a:pt x="0" y="42"/>
                  </a:cubicBezTo>
                  <a:cubicBezTo>
                    <a:pt x="0" y="19"/>
                    <a:pt x="18" y="0"/>
                    <a:pt x="42" y="0"/>
                  </a:cubicBezTo>
                  <a:cubicBezTo>
                    <a:pt x="65" y="0"/>
                    <a:pt x="84" y="19"/>
                    <a:pt x="84" y="42"/>
                  </a:cubicBezTo>
                  <a:cubicBezTo>
                    <a:pt x="84" y="99"/>
                    <a:pt x="84" y="99"/>
                    <a:pt x="84" y="99"/>
                  </a:cubicBezTo>
                  <a:cubicBezTo>
                    <a:pt x="84" y="123"/>
                    <a:pt x="65" y="142"/>
                    <a:pt x="42" y="14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579" fontAlgn="auto">
                <a:spcBef>
                  <a:spcPts val="0"/>
                </a:spcBef>
                <a:spcAft>
                  <a:spcPts val="0"/>
                </a:spcAft>
              </a:pPr>
              <a:endParaRPr lang="en-GB" sz="2097">
                <a:solidFill>
                  <a:prstClr val="black"/>
                </a:solidFill>
                <a:latin typeface="Arial"/>
                <a:cs typeface="+mn-cs"/>
              </a:endParaRPr>
            </a:p>
          </p:txBody>
        </p:sp>
        <p:sp>
          <p:nvSpPr>
            <p:cNvPr id="19" name="Freeform 7"/>
            <p:cNvSpPr>
              <a:spLocks/>
            </p:cNvSpPr>
            <p:nvPr userDrawn="1"/>
          </p:nvSpPr>
          <p:spPr bwMode="auto">
            <a:xfrm>
              <a:off x="11436350" y="4529138"/>
              <a:ext cx="449263" cy="1117600"/>
            </a:xfrm>
            <a:custGeom>
              <a:avLst/>
              <a:gdLst>
                <a:gd name="T0" fmla="*/ 71 w 142"/>
                <a:gd name="T1" fmla="*/ 354 h 354"/>
                <a:gd name="T2" fmla="*/ 71 w 142"/>
                <a:gd name="T3" fmla="*/ 354 h 354"/>
                <a:gd name="T4" fmla="*/ 0 w 142"/>
                <a:gd name="T5" fmla="*/ 283 h 354"/>
                <a:gd name="T6" fmla="*/ 0 w 142"/>
                <a:gd name="T7" fmla="*/ 71 h 354"/>
                <a:gd name="T8" fmla="*/ 71 w 142"/>
                <a:gd name="T9" fmla="*/ 0 h 354"/>
                <a:gd name="T10" fmla="*/ 142 w 142"/>
                <a:gd name="T11" fmla="*/ 71 h 354"/>
                <a:gd name="T12" fmla="*/ 142 w 142"/>
                <a:gd name="T13" fmla="*/ 283 h 354"/>
                <a:gd name="T14" fmla="*/ 71 w 142"/>
                <a:gd name="T15" fmla="*/ 354 h 35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2" h="354">
                  <a:moveTo>
                    <a:pt x="71" y="354"/>
                  </a:moveTo>
                  <a:cubicBezTo>
                    <a:pt x="71" y="354"/>
                    <a:pt x="71" y="354"/>
                    <a:pt x="71" y="354"/>
                  </a:cubicBezTo>
                  <a:cubicBezTo>
                    <a:pt x="32" y="354"/>
                    <a:pt x="0" y="322"/>
                    <a:pt x="0" y="283"/>
                  </a:cubicBezTo>
                  <a:cubicBezTo>
                    <a:pt x="0" y="71"/>
                    <a:pt x="0" y="71"/>
                    <a:pt x="0" y="71"/>
                  </a:cubicBezTo>
                  <a:cubicBezTo>
                    <a:pt x="0" y="32"/>
                    <a:pt x="32" y="0"/>
                    <a:pt x="71" y="0"/>
                  </a:cubicBezTo>
                  <a:cubicBezTo>
                    <a:pt x="110" y="0"/>
                    <a:pt x="142" y="32"/>
                    <a:pt x="142" y="71"/>
                  </a:cubicBezTo>
                  <a:cubicBezTo>
                    <a:pt x="142" y="283"/>
                    <a:pt x="142" y="283"/>
                    <a:pt x="142" y="283"/>
                  </a:cubicBezTo>
                  <a:cubicBezTo>
                    <a:pt x="142" y="322"/>
                    <a:pt x="110" y="354"/>
                    <a:pt x="71" y="35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579" fontAlgn="auto">
                <a:spcBef>
                  <a:spcPts val="0"/>
                </a:spcBef>
                <a:spcAft>
                  <a:spcPts val="0"/>
                </a:spcAft>
              </a:pPr>
              <a:endParaRPr lang="en-GB" sz="2097">
                <a:solidFill>
                  <a:prstClr val="black"/>
                </a:solidFill>
                <a:latin typeface="Arial"/>
                <a:cs typeface="+mn-cs"/>
              </a:endParaRPr>
            </a:p>
          </p:txBody>
        </p:sp>
        <p:sp>
          <p:nvSpPr>
            <p:cNvPr id="20" name="Freeform 8"/>
            <p:cNvSpPr>
              <a:spLocks/>
            </p:cNvSpPr>
            <p:nvPr userDrawn="1"/>
          </p:nvSpPr>
          <p:spPr bwMode="auto">
            <a:xfrm>
              <a:off x="9869488" y="3030538"/>
              <a:ext cx="560388" cy="2506663"/>
            </a:xfrm>
            <a:custGeom>
              <a:avLst/>
              <a:gdLst>
                <a:gd name="T0" fmla="*/ 88 w 177"/>
                <a:gd name="T1" fmla="*/ 794 h 794"/>
                <a:gd name="T2" fmla="*/ 88 w 177"/>
                <a:gd name="T3" fmla="*/ 794 h 794"/>
                <a:gd name="T4" fmla="*/ 0 w 177"/>
                <a:gd name="T5" fmla="*/ 705 h 794"/>
                <a:gd name="T6" fmla="*/ 0 w 177"/>
                <a:gd name="T7" fmla="*/ 89 h 794"/>
                <a:gd name="T8" fmla="*/ 88 w 177"/>
                <a:gd name="T9" fmla="*/ 0 h 794"/>
                <a:gd name="T10" fmla="*/ 177 w 177"/>
                <a:gd name="T11" fmla="*/ 89 h 794"/>
                <a:gd name="T12" fmla="*/ 177 w 177"/>
                <a:gd name="T13" fmla="*/ 705 h 794"/>
                <a:gd name="T14" fmla="*/ 88 w 177"/>
                <a:gd name="T15" fmla="*/ 794 h 7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7" h="794">
                  <a:moveTo>
                    <a:pt x="88" y="794"/>
                  </a:moveTo>
                  <a:cubicBezTo>
                    <a:pt x="88" y="794"/>
                    <a:pt x="88" y="794"/>
                    <a:pt x="88" y="794"/>
                  </a:cubicBezTo>
                  <a:cubicBezTo>
                    <a:pt x="40" y="794"/>
                    <a:pt x="0" y="754"/>
                    <a:pt x="0" y="705"/>
                  </a:cubicBezTo>
                  <a:cubicBezTo>
                    <a:pt x="0" y="89"/>
                    <a:pt x="0" y="89"/>
                    <a:pt x="0" y="89"/>
                  </a:cubicBezTo>
                  <a:cubicBezTo>
                    <a:pt x="0" y="40"/>
                    <a:pt x="40" y="0"/>
                    <a:pt x="88" y="0"/>
                  </a:cubicBezTo>
                  <a:cubicBezTo>
                    <a:pt x="137" y="0"/>
                    <a:pt x="177" y="40"/>
                    <a:pt x="177" y="89"/>
                  </a:cubicBezTo>
                  <a:cubicBezTo>
                    <a:pt x="177" y="705"/>
                    <a:pt x="177" y="705"/>
                    <a:pt x="177" y="705"/>
                  </a:cubicBezTo>
                  <a:cubicBezTo>
                    <a:pt x="177" y="754"/>
                    <a:pt x="137" y="794"/>
                    <a:pt x="88" y="79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579" fontAlgn="auto">
                <a:spcBef>
                  <a:spcPts val="0"/>
                </a:spcBef>
                <a:spcAft>
                  <a:spcPts val="0"/>
                </a:spcAft>
              </a:pPr>
              <a:endParaRPr lang="en-GB" sz="2097">
                <a:solidFill>
                  <a:prstClr val="black"/>
                </a:solidFill>
                <a:latin typeface="Arial"/>
                <a:cs typeface="+mn-cs"/>
              </a:endParaRPr>
            </a:p>
          </p:txBody>
        </p:sp>
        <p:sp>
          <p:nvSpPr>
            <p:cNvPr id="23" name="Freeform 9"/>
            <p:cNvSpPr>
              <a:spLocks/>
            </p:cNvSpPr>
            <p:nvPr userDrawn="1"/>
          </p:nvSpPr>
          <p:spPr bwMode="auto">
            <a:xfrm>
              <a:off x="10653713" y="4014788"/>
              <a:ext cx="558800" cy="2506663"/>
            </a:xfrm>
            <a:custGeom>
              <a:avLst/>
              <a:gdLst>
                <a:gd name="T0" fmla="*/ 88 w 177"/>
                <a:gd name="T1" fmla="*/ 794 h 794"/>
                <a:gd name="T2" fmla="*/ 88 w 177"/>
                <a:gd name="T3" fmla="*/ 794 h 794"/>
                <a:gd name="T4" fmla="*/ 0 w 177"/>
                <a:gd name="T5" fmla="*/ 705 h 794"/>
                <a:gd name="T6" fmla="*/ 0 w 177"/>
                <a:gd name="T7" fmla="*/ 88 h 794"/>
                <a:gd name="T8" fmla="*/ 88 w 177"/>
                <a:gd name="T9" fmla="*/ 0 h 794"/>
                <a:gd name="T10" fmla="*/ 177 w 177"/>
                <a:gd name="T11" fmla="*/ 88 h 794"/>
                <a:gd name="T12" fmla="*/ 177 w 177"/>
                <a:gd name="T13" fmla="*/ 705 h 794"/>
                <a:gd name="T14" fmla="*/ 88 w 177"/>
                <a:gd name="T15" fmla="*/ 794 h 7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7" h="794">
                  <a:moveTo>
                    <a:pt x="88" y="794"/>
                  </a:moveTo>
                  <a:cubicBezTo>
                    <a:pt x="88" y="794"/>
                    <a:pt x="88" y="794"/>
                    <a:pt x="88" y="794"/>
                  </a:cubicBezTo>
                  <a:cubicBezTo>
                    <a:pt x="40" y="794"/>
                    <a:pt x="0" y="754"/>
                    <a:pt x="0" y="705"/>
                  </a:cubicBezTo>
                  <a:cubicBezTo>
                    <a:pt x="0" y="88"/>
                    <a:pt x="0" y="88"/>
                    <a:pt x="0" y="88"/>
                  </a:cubicBezTo>
                  <a:cubicBezTo>
                    <a:pt x="0" y="40"/>
                    <a:pt x="40" y="0"/>
                    <a:pt x="88" y="0"/>
                  </a:cubicBezTo>
                  <a:cubicBezTo>
                    <a:pt x="137" y="0"/>
                    <a:pt x="177" y="40"/>
                    <a:pt x="177" y="88"/>
                  </a:cubicBezTo>
                  <a:cubicBezTo>
                    <a:pt x="177" y="705"/>
                    <a:pt x="177" y="705"/>
                    <a:pt x="177" y="705"/>
                  </a:cubicBezTo>
                  <a:cubicBezTo>
                    <a:pt x="177" y="754"/>
                    <a:pt x="137" y="794"/>
                    <a:pt x="88" y="79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579" fontAlgn="auto">
                <a:spcBef>
                  <a:spcPts val="0"/>
                </a:spcBef>
                <a:spcAft>
                  <a:spcPts val="0"/>
                </a:spcAft>
              </a:pPr>
              <a:endParaRPr lang="en-GB" sz="2097">
                <a:solidFill>
                  <a:prstClr val="black"/>
                </a:solidFill>
                <a:latin typeface="Arial"/>
                <a:cs typeface="+mn-cs"/>
              </a:endParaRPr>
            </a:p>
          </p:txBody>
        </p:sp>
        <p:sp>
          <p:nvSpPr>
            <p:cNvPr id="24" name="Freeform 10"/>
            <p:cNvSpPr>
              <a:spLocks/>
            </p:cNvSpPr>
            <p:nvPr userDrawn="1"/>
          </p:nvSpPr>
          <p:spPr bwMode="auto">
            <a:xfrm>
              <a:off x="12058650" y="4551363"/>
              <a:ext cx="139700" cy="449263"/>
            </a:xfrm>
            <a:custGeom>
              <a:avLst/>
              <a:gdLst>
                <a:gd name="T0" fmla="*/ 44 w 44"/>
                <a:gd name="T1" fmla="*/ 0 h 142"/>
                <a:gd name="T2" fmla="*/ 0 w 44"/>
                <a:gd name="T3" fmla="*/ 42 h 142"/>
                <a:gd name="T4" fmla="*/ 0 w 44"/>
                <a:gd name="T5" fmla="*/ 99 h 142"/>
                <a:gd name="T6" fmla="*/ 44 w 44"/>
                <a:gd name="T7" fmla="*/ 142 h 142"/>
                <a:gd name="T8" fmla="*/ 44 w 44"/>
                <a:gd name="T9" fmla="*/ 0 h 142"/>
              </a:gdLst>
              <a:ahLst/>
              <a:cxnLst>
                <a:cxn ang="0">
                  <a:pos x="T0" y="T1"/>
                </a:cxn>
                <a:cxn ang="0">
                  <a:pos x="T2" y="T3"/>
                </a:cxn>
                <a:cxn ang="0">
                  <a:pos x="T4" y="T5"/>
                </a:cxn>
                <a:cxn ang="0">
                  <a:pos x="T6" y="T7"/>
                </a:cxn>
                <a:cxn ang="0">
                  <a:pos x="T8" y="T9"/>
                </a:cxn>
              </a:cxnLst>
              <a:rect l="0" t="0" r="r" b="b"/>
              <a:pathLst>
                <a:path w="44" h="142">
                  <a:moveTo>
                    <a:pt x="44" y="0"/>
                  </a:moveTo>
                  <a:cubicBezTo>
                    <a:pt x="20" y="0"/>
                    <a:pt x="0" y="19"/>
                    <a:pt x="0" y="42"/>
                  </a:cubicBezTo>
                  <a:cubicBezTo>
                    <a:pt x="0" y="99"/>
                    <a:pt x="0" y="99"/>
                    <a:pt x="0" y="99"/>
                  </a:cubicBezTo>
                  <a:cubicBezTo>
                    <a:pt x="0" y="123"/>
                    <a:pt x="20" y="142"/>
                    <a:pt x="44" y="142"/>
                  </a:cubicBezTo>
                  <a:lnTo>
                    <a:pt x="4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579" fontAlgn="auto">
                <a:spcBef>
                  <a:spcPts val="0"/>
                </a:spcBef>
                <a:spcAft>
                  <a:spcPts val="0"/>
                </a:spcAft>
              </a:pPr>
              <a:endParaRPr lang="en-GB" sz="2097">
                <a:solidFill>
                  <a:prstClr val="black"/>
                </a:solidFill>
                <a:latin typeface="Arial"/>
                <a:cs typeface="+mn-cs"/>
              </a:endParaRPr>
            </a:p>
          </p:txBody>
        </p:sp>
      </p:grpSp>
      <p:grpSp>
        <p:nvGrpSpPr>
          <p:cNvPr id="28" name="Logotype"/>
          <p:cNvGrpSpPr/>
          <p:nvPr userDrawn="1"/>
        </p:nvGrpSpPr>
        <p:grpSpPr>
          <a:xfrm>
            <a:off x="5370279" y="298004"/>
            <a:ext cx="1383679" cy="288542"/>
            <a:chOff x="9501453" y="6148765"/>
            <a:chExt cx="2047875" cy="427037"/>
          </a:xfrm>
          <a:solidFill>
            <a:schemeClr val="bg1"/>
          </a:solidFill>
        </p:grpSpPr>
        <p:sp>
          <p:nvSpPr>
            <p:cNvPr id="29" name="Freeform 5"/>
            <p:cNvSpPr>
              <a:spLocks noEditPoints="1"/>
            </p:cNvSpPr>
            <p:nvPr userDrawn="1"/>
          </p:nvSpPr>
          <p:spPr bwMode="auto">
            <a:xfrm>
              <a:off x="11206428" y="6231315"/>
              <a:ext cx="342900" cy="344487"/>
            </a:xfrm>
            <a:custGeom>
              <a:avLst/>
              <a:gdLst>
                <a:gd name="T0" fmla="*/ 43 w 91"/>
                <a:gd name="T1" fmla="*/ 2 h 91"/>
                <a:gd name="T2" fmla="*/ 2 w 91"/>
                <a:gd name="T3" fmla="*/ 44 h 91"/>
                <a:gd name="T4" fmla="*/ 46 w 91"/>
                <a:gd name="T5" fmla="*/ 91 h 91"/>
                <a:gd name="T6" fmla="*/ 74 w 91"/>
                <a:gd name="T7" fmla="*/ 77 h 91"/>
                <a:gd name="T8" fmla="*/ 74 w 91"/>
                <a:gd name="T9" fmla="*/ 90 h 91"/>
                <a:gd name="T10" fmla="*/ 91 w 91"/>
                <a:gd name="T11" fmla="*/ 90 h 91"/>
                <a:gd name="T12" fmla="*/ 91 w 91"/>
                <a:gd name="T13" fmla="*/ 47 h 91"/>
                <a:gd name="T14" fmla="*/ 43 w 91"/>
                <a:gd name="T15" fmla="*/ 2 h 91"/>
                <a:gd name="T16" fmla="*/ 72 w 91"/>
                <a:gd name="T17" fmla="*/ 48 h 91"/>
                <a:gd name="T18" fmla="*/ 43 w 91"/>
                <a:gd name="T19" fmla="*/ 72 h 91"/>
                <a:gd name="T20" fmla="*/ 21 w 91"/>
                <a:gd name="T21" fmla="*/ 50 h 91"/>
                <a:gd name="T22" fmla="*/ 46 w 91"/>
                <a:gd name="T23" fmla="*/ 21 h 91"/>
                <a:gd name="T24" fmla="*/ 72 w 91"/>
                <a:gd name="T25" fmla="*/ 45 h 91"/>
                <a:gd name="T26" fmla="*/ 72 w 91"/>
                <a:gd name="T27" fmla="*/ 48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1" h="91">
                  <a:moveTo>
                    <a:pt x="43" y="2"/>
                  </a:moveTo>
                  <a:cubicBezTo>
                    <a:pt x="21" y="4"/>
                    <a:pt x="3" y="22"/>
                    <a:pt x="2" y="44"/>
                  </a:cubicBezTo>
                  <a:cubicBezTo>
                    <a:pt x="0" y="70"/>
                    <a:pt x="21" y="91"/>
                    <a:pt x="46" y="91"/>
                  </a:cubicBezTo>
                  <a:cubicBezTo>
                    <a:pt x="56" y="91"/>
                    <a:pt x="68" y="87"/>
                    <a:pt x="74" y="77"/>
                  </a:cubicBezTo>
                  <a:cubicBezTo>
                    <a:pt x="74" y="90"/>
                    <a:pt x="74" y="90"/>
                    <a:pt x="74" y="90"/>
                  </a:cubicBezTo>
                  <a:cubicBezTo>
                    <a:pt x="91" y="90"/>
                    <a:pt x="91" y="90"/>
                    <a:pt x="91" y="90"/>
                  </a:cubicBezTo>
                  <a:cubicBezTo>
                    <a:pt x="91" y="47"/>
                    <a:pt x="91" y="47"/>
                    <a:pt x="91" y="47"/>
                  </a:cubicBezTo>
                  <a:cubicBezTo>
                    <a:pt x="91" y="20"/>
                    <a:pt x="69" y="0"/>
                    <a:pt x="43" y="2"/>
                  </a:cubicBezTo>
                  <a:close/>
                  <a:moveTo>
                    <a:pt x="72" y="48"/>
                  </a:moveTo>
                  <a:cubicBezTo>
                    <a:pt x="71" y="63"/>
                    <a:pt x="58" y="74"/>
                    <a:pt x="43" y="72"/>
                  </a:cubicBezTo>
                  <a:cubicBezTo>
                    <a:pt x="32" y="71"/>
                    <a:pt x="22" y="61"/>
                    <a:pt x="21" y="50"/>
                  </a:cubicBezTo>
                  <a:cubicBezTo>
                    <a:pt x="19" y="34"/>
                    <a:pt x="31" y="21"/>
                    <a:pt x="46" y="21"/>
                  </a:cubicBezTo>
                  <a:cubicBezTo>
                    <a:pt x="60" y="21"/>
                    <a:pt x="71" y="32"/>
                    <a:pt x="72" y="45"/>
                  </a:cubicBezTo>
                  <a:lnTo>
                    <a:pt x="72" y="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579" fontAlgn="auto">
                <a:spcBef>
                  <a:spcPts val="0"/>
                </a:spcBef>
                <a:spcAft>
                  <a:spcPts val="0"/>
                </a:spcAft>
              </a:pPr>
              <a:endParaRPr lang="en-US" sz="2097">
                <a:solidFill>
                  <a:prstClr val="black"/>
                </a:solidFill>
                <a:latin typeface="Arial"/>
                <a:cs typeface="+mn-cs"/>
              </a:endParaRPr>
            </a:p>
          </p:txBody>
        </p:sp>
        <p:sp>
          <p:nvSpPr>
            <p:cNvPr id="30" name="Freeform 6"/>
            <p:cNvSpPr>
              <a:spLocks noEditPoints="1"/>
            </p:cNvSpPr>
            <p:nvPr userDrawn="1"/>
          </p:nvSpPr>
          <p:spPr bwMode="auto">
            <a:xfrm>
              <a:off x="10849241" y="6236077"/>
              <a:ext cx="334963" cy="339725"/>
            </a:xfrm>
            <a:custGeom>
              <a:avLst/>
              <a:gdLst>
                <a:gd name="T0" fmla="*/ 44 w 89"/>
                <a:gd name="T1" fmla="*/ 1 h 90"/>
                <a:gd name="T2" fmla="*/ 0 w 89"/>
                <a:gd name="T3" fmla="*/ 46 h 90"/>
                <a:gd name="T4" fmla="*/ 45 w 89"/>
                <a:gd name="T5" fmla="*/ 90 h 90"/>
                <a:gd name="T6" fmla="*/ 86 w 89"/>
                <a:gd name="T7" fmla="*/ 63 h 90"/>
                <a:gd name="T8" fmla="*/ 69 w 89"/>
                <a:gd name="T9" fmla="*/ 58 h 90"/>
                <a:gd name="T10" fmla="*/ 50 w 89"/>
                <a:gd name="T11" fmla="*/ 72 h 90"/>
                <a:gd name="T12" fmla="*/ 22 w 89"/>
                <a:gd name="T13" fmla="*/ 59 h 90"/>
                <a:gd name="T14" fmla="*/ 89 w 89"/>
                <a:gd name="T15" fmla="*/ 41 h 90"/>
                <a:gd name="T16" fmla="*/ 44 w 89"/>
                <a:gd name="T17" fmla="*/ 1 h 90"/>
                <a:gd name="T18" fmla="*/ 19 w 89"/>
                <a:gd name="T19" fmla="*/ 44 h 90"/>
                <a:gd name="T20" fmla="*/ 36 w 89"/>
                <a:gd name="T21" fmla="*/ 19 h 90"/>
                <a:gd name="T22" fmla="*/ 67 w 89"/>
                <a:gd name="T23" fmla="*/ 31 h 90"/>
                <a:gd name="T24" fmla="*/ 19 w 89"/>
                <a:gd name="T25" fmla="*/ 44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9" h="90">
                  <a:moveTo>
                    <a:pt x="44" y="1"/>
                  </a:moveTo>
                  <a:cubicBezTo>
                    <a:pt x="20" y="2"/>
                    <a:pt x="0" y="20"/>
                    <a:pt x="0" y="46"/>
                  </a:cubicBezTo>
                  <a:cubicBezTo>
                    <a:pt x="0" y="70"/>
                    <a:pt x="20" y="90"/>
                    <a:pt x="45" y="90"/>
                  </a:cubicBezTo>
                  <a:cubicBezTo>
                    <a:pt x="62" y="90"/>
                    <a:pt x="79" y="80"/>
                    <a:pt x="86" y="63"/>
                  </a:cubicBezTo>
                  <a:cubicBezTo>
                    <a:pt x="69" y="58"/>
                    <a:pt x="69" y="58"/>
                    <a:pt x="69" y="58"/>
                  </a:cubicBezTo>
                  <a:cubicBezTo>
                    <a:pt x="66" y="65"/>
                    <a:pt x="58" y="71"/>
                    <a:pt x="50" y="72"/>
                  </a:cubicBezTo>
                  <a:cubicBezTo>
                    <a:pt x="38" y="75"/>
                    <a:pt x="26" y="67"/>
                    <a:pt x="22" y="59"/>
                  </a:cubicBezTo>
                  <a:cubicBezTo>
                    <a:pt x="89" y="41"/>
                    <a:pt x="89" y="41"/>
                    <a:pt x="89" y="41"/>
                  </a:cubicBezTo>
                  <a:cubicBezTo>
                    <a:pt x="87" y="24"/>
                    <a:pt x="72" y="0"/>
                    <a:pt x="44" y="1"/>
                  </a:cubicBezTo>
                  <a:close/>
                  <a:moveTo>
                    <a:pt x="19" y="44"/>
                  </a:moveTo>
                  <a:cubicBezTo>
                    <a:pt x="19" y="34"/>
                    <a:pt x="24" y="24"/>
                    <a:pt x="36" y="19"/>
                  </a:cubicBezTo>
                  <a:cubicBezTo>
                    <a:pt x="50" y="14"/>
                    <a:pt x="62" y="21"/>
                    <a:pt x="67" y="31"/>
                  </a:cubicBezTo>
                  <a:lnTo>
                    <a:pt x="19" y="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579" fontAlgn="auto">
                <a:spcBef>
                  <a:spcPts val="0"/>
                </a:spcBef>
                <a:spcAft>
                  <a:spcPts val="0"/>
                </a:spcAft>
              </a:pPr>
              <a:endParaRPr lang="en-US" sz="2097">
                <a:solidFill>
                  <a:prstClr val="black"/>
                </a:solidFill>
                <a:latin typeface="Arial"/>
                <a:cs typeface="+mn-cs"/>
              </a:endParaRPr>
            </a:p>
          </p:txBody>
        </p:sp>
        <p:sp>
          <p:nvSpPr>
            <p:cNvPr id="31" name="Freeform 7"/>
            <p:cNvSpPr>
              <a:spLocks/>
            </p:cNvSpPr>
            <p:nvPr userDrawn="1"/>
          </p:nvSpPr>
          <p:spPr bwMode="auto">
            <a:xfrm>
              <a:off x="10292028" y="6239252"/>
              <a:ext cx="166688" cy="333375"/>
            </a:xfrm>
            <a:custGeom>
              <a:avLst/>
              <a:gdLst>
                <a:gd name="T0" fmla="*/ 44 w 44"/>
                <a:gd name="T1" fmla="*/ 18 h 88"/>
                <a:gd name="T2" fmla="*/ 44 w 44"/>
                <a:gd name="T3" fmla="*/ 0 h 88"/>
                <a:gd name="T4" fmla="*/ 19 w 44"/>
                <a:gd name="T5" fmla="*/ 13 h 88"/>
                <a:gd name="T6" fmla="*/ 19 w 44"/>
                <a:gd name="T7" fmla="*/ 3 h 88"/>
                <a:gd name="T8" fmla="*/ 0 w 44"/>
                <a:gd name="T9" fmla="*/ 3 h 88"/>
                <a:gd name="T10" fmla="*/ 0 w 44"/>
                <a:gd name="T11" fmla="*/ 44 h 88"/>
                <a:gd name="T12" fmla="*/ 0 w 44"/>
                <a:gd name="T13" fmla="*/ 88 h 88"/>
                <a:gd name="T14" fmla="*/ 20 w 44"/>
                <a:gd name="T15" fmla="*/ 88 h 88"/>
                <a:gd name="T16" fmla="*/ 20 w 44"/>
                <a:gd name="T17" fmla="*/ 46 h 88"/>
                <a:gd name="T18" fmla="*/ 44 w 44"/>
                <a:gd name="T19" fmla="*/ 1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 h="88">
                  <a:moveTo>
                    <a:pt x="44" y="18"/>
                  </a:moveTo>
                  <a:cubicBezTo>
                    <a:pt x="44" y="0"/>
                    <a:pt x="44" y="0"/>
                    <a:pt x="44" y="0"/>
                  </a:cubicBezTo>
                  <a:cubicBezTo>
                    <a:pt x="28" y="0"/>
                    <a:pt x="22" y="8"/>
                    <a:pt x="19" y="13"/>
                  </a:cubicBezTo>
                  <a:cubicBezTo>
                    <a:pt x="19" y="3"/>
                    <a:pt x="19" y="3"/>
                    <a:pt x="19" y="3"/>
                  </a:cubicBezTo>
                  <a:cubicBezTo>
                    <a:pt x="0" y="3"/>
                    <a:pt x="0" y="3"/>
                    <a:pt x="0" y="3"/>
                  </a:cubicBezTo>
                  <a:cubicBezTo>
                    <a:pt x="0" y="44"/>
                    <a:pt x="0" y="44"/>
                    <a:pt x="0" y="44"/>
                  </a:cubicBezTo>
                  <a:cubicBezTo>
                    <a:pt x="0" y="88"/>
                    <a:pt x="0" y="88"/>
                    <a:pt x="0" y="88"/>
                  </a:cubicBezTo>
                  <a:cubicBezTo>
                    <a:pt x="20" y="88"/>
                    <a:pt x="20" y="88"/>
                    <a:pt x="20" y="88"/>
                  </a:cubicBezTo>
                  <a:cubicBezTo>
                    <a:pt x="20" y="62"/>
                    <a:pt x="20" y="62"/>
                    <a:pt x="20" y="46"/>
                  </a:cubicBezTo>
                  <a:cubicBezTo>
                    <a:pt x="20" y="26"/>
                    <a:pt x="31" y="19"/>
                    <a:pt x="44"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579" fontAlgn="auto">
                <a:spcBef>
                  <a:spcPts val="0"/>
                </a:spcBef>
                <a:spcAft>
                  <a:spcPts val="0"/>
                </a:spcAft>
              </a:pPr>
              <a:endParaRPr lang="en-US" sz="2097">
                <a:solidFill>
                  <a:prstClr val="black"/>
                </a:solidFill>
                <a:latin typeface="Arial"/>
                <a:cs typeface="+mn-cs"/>
              </a:endParaRPr>
            </a:p>
          </p:txBody>
        </p:sp>
        <p:sp>
          <p:nvSpPr>
            <p:cNvPr id="32" name="Freeform 8"/>
            <p:cNvSpPr>
              <a:spLocks/>
            </p:cNvSpPr>
            <p:nvPr userDrawn="1"/>
          </p:nvSpPr>
          <p:spPr bwMode="auto">
            <a:xfrm>
              <a:off x="9501453" y="6182102"/>
              <a:ext cx="369888" cy="390525"/>
            </a:xfrm>
            <a:custGeom>
              <a:avLst/>
              <a:gdLst>
                <a:gd name="T0" fmla="*/ 185 w 233"/>
                <a:gd name="T1" fmla="*/ 165 h 246"/>
                <a:gd name="T2" fmla="*/ 48 w 233"/>
                <a:gd name="T3" fmla="*/ 0 h 246"/>
                <a:gd name="T4" fmla="*/ 0 w 233"/>
                <a:gd name="T5" fmla="*/ 0 h 246"/>
                <a:gd name="T6" fmla="*/ 0 w 233"/>
                <a:gd name="T7" fmla="*/ 246 h 246"/>
                <a:gd name="T8" fmla="*/ 50 w 233"/>
                <a:gd name="T9" fmla="*/ 246 h 246"/>
                <a:gd name="T10" fmla="*/ 50 w 233"/>
                <a:gd name="T11" fmla="*/ 81 h 246"/>
                <a:gd name="T12" fmla="*/ 190 w 233"/>
                <a:gd name="T13" fmla="*/ 246 h 246"/>
                <a:gd name="T14" fmla="*/ 233 w 233"/>
                <a:gd name="T15" fmla="*/ 246 h 246"/>
                <a:gd name="T16" fmla="*/ 233 w 233"/>
                <a:gd name="T17" fmla="*/ 0 h 246"/>
                <a:gd name="T18" fmla="*/ 185 w 233"/>
                <a:gd name="T19" fmla="*/ 0 h 246"/>
                <a:gd name="T20" fmla="*/ 185 w 233"/>
                <a:gd name="T21" fmla="*/ 165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3" h="246">
                  <a:moveTo>
                    <a:pt x="185" y="165"/>
                  </a:moveTo>
                  <a:lnTo>
                    <a:pt x="48" y="0"/>
                  </a:lnTo>
                  <a:lnTo>
                    <a:pt x="0" y="0"/>
                  </a:lnTo>
                  <a:lnTo>
                    <a:pt x="0" y="246"/>
                  </a:lnTo>
                  <a:lnTo>
                    <a:pt x="50" y="246"/>
                  </a:lnTo>
                  <a:lnTo>
                    <a:pt x="50" y="81"/>
                  </a:lnTo>
                  <a:lnTo>
                    <a:pt x="190" y="246"/>
                  </a:lnTo>
                  <a:lnTo>
                    <a:pt x="233" y="246"/>
                  </a:lnTo>
                  <a:lnTo>
                    <a:pt x="233" y="0"/>
                  </a:lnTo>
                  <a:lnTo>
                    <a:pt x="185" y="0"/>
                  </a:lnTo>
                  <a:lnTo>
                    <a:pt x="185" y="16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579" fontAlgn="auto">
                <a:spcBef>
                  <a:spcPts val="0"/>
                </a:spcBef>
                <a:spcAft>
                  <a:spcPts val="0"/>
                </a:spcAft>
              </a:pPr>
              <a:endParaRPr lang="en-US" sz="2097">
                <a:solidFill>
                  <a:prstClr val="black"/>
                </a:solidFill>
                <a:latin typeface="Arial"/>
                <a:cs typeface="+mn-cs"/>
              </a:endParaRPr>
            </a:p>
          </p:txBody>
        </p:sp>
        <p:sp>
          <p:nvSpPr>
            <p:cNvPr id="33" name="Freeform 9"/>
            <p:cNvSpPr>
              <a:spLocks noEditPoints="1"/>
            </p:cNvSpPr>
            <p:nvPr userDrawn="1"/>
          </p:nvSpPr>
          <p:spPr bwMode="auto">
            <a:xfrm>
              <a:off x="10461891" y="6148765"/>
              <a:ext cx="342900" cy="427037"/>
            </a:xfrm>
            <a:custGeom>
              <a:avLst/>
              <a:gdLst>
                <a:gd name="T0" fmla="*/ 91 w 91"/>
                <a:gd name="T1" fmla="*/ 0 h 113"/>
                <a:gd name="T2" fmla="*/ 73 w 91"/>
                <a:gd name="T3" fmla="*/ 0 h 113"/>
                <a:gd name="T4" fmla="*/ 73 w 91"/>
                <a:gd name="T5" fmla="*/ 34 h 113"/>
                <a:gd name="T6" fmla="*/ 43 w 91"/>
                <a:gd name="T7" fmla="*/ 24 h 113"/>
                <a:gd name="T8" fmla="*/ 2 w 91"/>
                <a:gd name="T9" fmla="*/ 66 h 113"/>
                <a:gd name="T10" fmla="*/ 46 w 91"/>
                <a:gd name="T11" fmla="*/ 113 h 113"/>
                <a:gd name="T12" fmla="*/ 74 w 91"/>
                <a:gd name="T13" fmla="*/ 101 h 113"/>
                <a:gd name="T14" fmla="*/ 74 w 91"/>
                <a:gd name="T15" fmla="*/ 112 h 113"/>
                <a:gd name="T16" fmla="*/ 91 w 91"/>
                <a:gd name="T17" fmla="*/ 112 h 113"/>
                <a:gd name="T18" fmla="*/ 91 w 91"/>
                <a:gd name="T19" fmla="*/ 69 h 113"/>
                <a:gd name="T20" fmla="*/ 91 w 91"/>
                <a:gd name="T21" fmla="*/ 69 h 113"/>
                <a:gd name="T22" fmla="*/ 91 w 91"/>
                <a:gd name="T23" fmla="*/ 68 h 113"/>
                <a:gd name="T24" fmla="*/ 91 w 91"/>
                <a:gd name="T25" fmla="*/ 0 h 113"/>
                <a:gd name="T26" fmla="*/ 72 w 91"/>
                <a:gd name="T27" fmla="*/ 70 h 113"/>
                <a:gd name="T28" fmla="*/ 43 w 91"/>
                <a:gd name="T29" fmla="*/ 94 h 113"/>
                <a:gd name="T30" fmla="*/ 21 w 91"/>
                <a:gd name="T31" fmla="*/ 72 h 113"/>
                <a:gd name="T32" fmla="*/ 46 w 91"/>
                <a:gd name="T33" fmla="*/ 43 h 113"/>
                <a:gd name="T34" fmla="*/ 72 w 91"/>
                <a:gd name="T35" fmla="*/ 67 h 113"/>
                <a:gd name="T36" fmla="*/ 72 w 91"/>
                <a:gd name="T37" fmla="*/ 7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1" h="113">
                  <a:moveTo>
                    <a:pt x="91" y="0"/>
                  </a:moveTo>
                  <a:cubicBezTo>
                    <a:pt x="73" y="0"/>
                    <a:pt x="73" y="0"/>
                    <a:pt x="73" y="0"/>
                  </a:cubicBezTo>
                  <a:cubicBezTo>
                    <a:pt x="73" y="34"/>
                    <a:pt x="73" y="34"/>
                    <a:pt x="73" y="34"/>
                  </a:cubicBezTo>
                  <a:cubicBezTo>
                    <a:pt x="68" y="28"/>
                    <a:pt x="55" y="23"/>
                    <a:pt x="43" y="24"/>
                  </a:cubicBezTo>
                  <a:cubicBezTo>
                    <a:pt x="21" y="26"/>
                    <a:pt x="3" y="44"/>
                    <a:pt x="2" y="66"/>
                  </a:cubicBezTo>
                  <a:cubicBezTo>
                    <a:pt x="0" y="92"/>
                    <a:pt x="21" y="113"/>
                    <a:pt x="46" y="113"/>
                  </a:cubicBezTo>
                  <a:cubicBezTo>
                    <a:pt x="56" y="113"/>
                    <a:pt x="69" y="109"/>
                    <a:pt x="74" y="101"/>
                  </a:cubicBezTo>
                  <a:cubicBezTo>
                    <a:pt x="74" y="112"/>
                    <a:pt x="74" y="112"/>
                    <a:pt x="74" y="112"/>
                  </a:cubicBezTo>
                  <a:cubicBezTo>
                    <a:pt x="91" y="112"/>
                    <a:pt x="91" y="112"/>
                    <a:pt x="91" y="112"/>
                  </a:cubicBezTo>
                  <a:cubicBezTo>
                    <a:pt x="91" y="69"/>
                    <a:pt x="91" y="69"/>
                    <a:pt x="91" y="69"/>
                  </a:cubicBezTo>
                  <a:cubicBezTo>
                    <a:pt x="91" y="69"/>
                    <a:pt x="91" y="69"/>
                    <a:pt x="91" y="69"/>
                  </a:cubicBezTo>
                  <a:cubicBezTo>
                    <a:pt x="91" y="68"/>
                    <a:pt x="91" y="68"/>
                    <a:pt x="91" y="68"/>
                  </a:cubicBezTo>
                  <a:lnTo>
                    <a:pt x="91" y="0"/>
                  </a:lnTo>
                  <a:close/>
                  <a:moveTo>
                    <a:pt x="72" y="70"/>
                  </a:moveTo>
                  <a:cubicBezTo>
                    <a:pt x="71" y="85"/>
                    <a:pt x="58" y="96"/>
                    <a:pt x="43" y="94"/>
                  </a:cubicBezTo>
                  <a:cubicBezTo>
                    <a:pt x="32" y="93"/>
                    <a:pt x="22" y="83"/>
                    <a:pt x="21" y="72"/>
                  </a:cubicBezTo>
                  <a:cubicBezTo>
                    <a:pt x="19" y="56"/>
                    <a:pt x="31" y="43"/>
                    <a:pt x="46" y="43"/>
                  </a:cubicBezTo>
                  <a:cubicBezTo>
                    <a:pt x="60" y="43"/>
                    <a:pt x="71" y="54"/>
                    <a:pt x="72" y="67"/>
                  </a:cubicBezTo>
                  <a:lnTo>
                    <a:pt x="72"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579" fontAlgn="auto">
                <a:spcBef>
                  <a:spcPts val="0"/>
                </a:spcBef>
                <a:spcAft>
                  <a:spcPts val="0"/>
                </a:spcAft>
              </a:pPr>
              <a:endParaRPr lang="en-US" sz="2097">
                <a:solidFill>
                  <a:prstClr val="black"/>
                </a:solidFill>
                <a:latin typeface="Arial"/>
                <a:cs typeface="+mn-cs"/>
              </a:endParaRPr>
            </a:p>
          </p:txBody>
        </p:sp>
        <p:sp>
          <p:nvSpPr>
            <p:cNvPr id="34" name="Freeform 10"/>
            <p:cNvSpPr>
              <a:spLocks noEditPoints="1"/>
            </p:cNvSpPr>
            <p:nvPr userDrawn="1"/>
          </p:nvSpPr>
          <p:spPr bwMode="auto">
            <a:xfrm>
              <a:off x="9912616" y="6239252"/>
              <a:ext cx="338138" cy="336550"/>
            </a:xfrm>
            <a:custGeom>
              <a:avLst/>
              <a:gdLst>
                <a:gd name="T0" fmla="*/ 45 w 90"/>
                <a:gd name="T1" fmla="*/ 0 h 89"/>
                <a:gd name="T2" fmla="*/ 0 w 90"/>
                <a:gd name="T3" fmla="*/ 45 h 89"/>
                <a:gd name="T4" fmla="*/ 45 w 90"/>
                <a:gd name="T5" fmla="*/ 89 h 89"/>
                <a:gd name="T6" fmla="*/ 90 w 90"/>
                <a:gd name="T7" fmla="*/ 45 h 89"/>
                <a:gd name="T8" fmla="*/ 45 w 90"/>
                <a:gd name="T9" fmla="*/ 0 h 89"/>
                <a:gd name="T10" fmla="*/ 45 w 90"/>
                <a:gd name="T11" fmla="*/ 70 h 89"/>
                <a:gd name="T12" fmla="*/ 19 w 90"/>
                <a:gd name="T13" fmla="*/ 45 h 89"/>
                <a:gd name="T14" fmla="*/ 45 w 90"/>
                <a:gd name="T15" fmla="*/ 19 h 89"/>
                <a:gd name="T16" fmla="*/ 71 w 90"/>
                <a:gd name="T17" fmla="*/ 45 h 89"/>
                <a:gd name="T18" fmla="*/ 45 w 90"/>
                <a:gd name="T19" fmla="*/ 7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0" h="89">
                  <a:moveTo>
                    <a:pt x="45" y="0"/>
                  </a:moveTo>
                  <a:cubicBezTo>
                    <a:pt x="20" y="0"/>
                    <a:pt x="0" y="20"/>
                    <a:pt x="0" y="45"/>
                  </a:cubicBezTo>
                  <a:cubicBezTo>
                    <a:pt x="0" y="69"/>
                    <a:pt x="20" y="89"/>
                    <a:pt x="45" y="89"/>
                  </a:cubicBezTo>
                  <a:cubicBezTo>
                    <a:pt x="70" y="89"/>
                    <a:pt x="90" y="69"/>
                    <a:pt x="90" y="45"/>
                  </a:cubicBezTo>
                  <a:cubicBezTo>
                    <a:pt x="90" y="20"/>
                    <a:pt x="70" y="0"/>
                    <a:pt x="45" y="0"/>
                  </a:cubicBezTo>
                  <a:close/>
                  <a:moveTo>
                    <a:pt x="45" y="70"/>
                  </a:moveTo>
                  <a:cubicBezTo>
                    <a:pt x="31" y="70"/>
                    <a:pt x="19" y="59"/>
                    <a:pt x="19" y="45"/>
                  </a:cubicBezTo>
                  <a:cubicBezTo>
                    <a:pt x="19" y="30"/>
                    <a:pt x="31" y="19"/>
                    <a:pt x="45" y="19"/>
                  </a:cubicBezTo>
                  <a:cubicBezTo>
                    <a:pt x="59" y="19"/>
                    <a:pt x="71" y="30"/>
                    <a:pt x="71" y="45"/>
                  </a:cubicBezTo>
                  <a:cubicBezTo>
                    <a:pt x="71" y="59"/>
                    <a:pt x="59" y="70"/>
                    <a:pt x="45" y="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579" fontAlgn="auto">
                <a:spcBef>
                  <a:spcPts val="0"/>
                </a:spcBef>
                <a:spcAft>
                  <a:spcPts val="0"/>
                </a:spcAft>
              </a:pPr>
              <a:endParaRPr lang="en-US" sz="2097">
                <a:solidFill>
                  <a:prstClr val="black"/>
                </a:solidFill>
                <a:latin typeface="Arial"/>
                <a:cs typeface="+mn-cs"/>
              </a:endParaRPr>
            </a:p>
          </p:txBody>
        </p:sp>
      </p:grpSp>
    </p:spTree>
    <p:extLst>
      <p:ext uri="{BB962C8B-B14F-4D97-AF65-F5344CB8AC3E}">
        <p14:creationId xmlns:p14="http://schemas.microsoft.com/office/powerpoint/2010/main" val="2901824791"/>
      </p:ext>
    </p:extLst>
  </p:cSld>
  <p:clrMapOvr>
    <a:masterClrMapping/>
  </p:clrMapOvr>
  <p:hf hdr="0" ftr="0" dt="0"/>
</p:sldLayout>
</file>

<file path=ppt/slideLayouts/slideLayout48.xml><?xml version="1.0" encoding="utf-8"?>
<p:sldLayout xmlns:a="http://schemas.openxmlformats.org/drawingml/2006/main" xmlns:r="http://schemas.openxmlformats.org/officeDocument/2006/relationships" xmlns:p="http://schemas.openxmlformats.org/presentationml/2006/main" showMasterSp="0" preserve="1" userDrawn="1">
  <p:cSld name="Quote Pulse Pattern">
    <p:bg>
      <p:bgPr>
        <a:solidFill>
          <a:schemeClr val="accent1"/>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640850" y="166208"/>
            <a:ext cx="6862299" cy="2326704"/>
          </a:xfrm>
        </p:spPr>
        <p:txBody>
          <a:bodyPr>
            <a:noAutofit/>
          </a:bodyPr>
          <a:lstStyle>
            <a:lvl1pPr algn="ctr">
              <a:defRPr sz="2898">
                <a:solidFill>
                  <a:srgbClr val="FBD9CA"/>
                </a:solidFill>
              </a:defRPr>
            </a:lvl1pPr>
          </a:lstStyle>
          <a:p>
            <a:r>
              <a:rPr lang="en-US" dirty="0"/>
              <a:t>Click and type quote</a:t>
            </a:r>
          </a:p>
        </p:txBody>
      </p:sp>
      <p:sp>
        <p:nvSpPr>
          <p:cNvPr id="5" name="Slide Number Placeholder 4"/>
          <p:cNvSpPr>
            <a:spLocks noGrp="1"/>
          </p:cNvSpPr>
          <p:nvPr>
            <p:ph type="sldNum" sz="quarter" idx="12"/>
          </p:nvPr>
        </p:nvSpPr>
        <p:spPr/>
        <p:txBody>
          <a:bodyPr/>
          <a:lstStyle>
            <a:lvl1pPr>
              <a:defRPr>
                <a:solidFill>
                  <a:schemeClr val="bg1"/>
                </a:solidFill>
              </a:defRPr>
            </a:lvl1pPr>
          </a:lstStyle>
          <a:p>
            <a:pPr>
              <a:buClr>
                <a:prstClr val="black"/>
              </a:buClr>
            </a:pPr>
            <a:fld id="{D14BCCD3-0010-4FBA-B965-2126ADC31932}" type="slidenum">
              <a:rPr lang="en-US" smtClean="0">
                <a:solidFill>
                  <a:prstClr val="white"/>
                </a:solidFill>
              </a:rPr>
              <a:pPr>
                <a:buClr>
                  <a:prstClr val="black"/>
                </a:buClr>
              </a:pPr>
              <a:t>‹#›</a:t>
            </a:fld>
            <a:endParaRPr lang="en-US" dirty="0">
              <a:solidFill>
                <a:prstClr val="white"/>
              </a:solidFill>
            </a:endParaRPr>
          </a:p>
        </p:txBody>
      </p:sp>
      <p:sp>
        <p:nvSpPr>
          <p:cNvPr id="6" name="Text Placeholder 9"/>
          <p:cNvSpPr>
            <a:spLocks noGrp="1"/>
          </p:cNvSpPr>
          <p:nvPr>
            <p:ph type="body" sz="quarter" idx="13" hasCustomPrompt="1"/>
          </p:nvPr>
        </p:nvSpPr>
        <p:spPr>
          <a:xfrm>
            <a:off x="2640515" y="2708614"/>
            <a:ext cx="6862299" cy="539875"/>
          </a:xfrm>
        </p:spPr>
        <p:txBody>
          <a:bodyPr>
            <a:noAutofit/>
          </a:bodyPr>
          <a:lstStyle>
            <a:lvl1pPr marL="0" indent="0" algn="ctr">
              <a:buFontTx/>
              <a:buNone/>
              <a:defRPr b="1">
                <a:solidFill>
                  <a:schemeClr val="bg1"/>
                </a:solidFill>
              </a:defRPr>
            </a:lvl1pPr>
            <a:lvl2pPr marL="257046" indent="0">
              <a:buFontTx/>
              <a:buNone/>
              <a:defRPr b="1">
                <a:solidFill>
                  <a:schemeClr val="accent4"/>
                </a:solidFill>
              </a:defRPr>
            </a:lvl2pPr>
            <a:lvl3pPr marL="514091" indent="0">
              <a:buFontTx/>
              <a:buNone/>
              <a:defRPr b="1">
                <a:solidFill>
                  <a:schemeClr val="accent4"/>
                </a:solidFill>
              </a:defRPr>
            </a:lvl3pPr>
            <a:lvl4pPr marL="771137" indent="0">
              <a:buFontTx/>
              <a:buNone/>
              <a:defRPr b="1">
                <a:solidFill>
                  <a:schemeClr val="accent4"/>
                </a:solidFill>
              </a:defRPr>
            </a:lvl4pPr>
            <a:lvl5pPr marL="1028181" indent="0">
              <a:buFontTx/>
              <a:buNone/>
              <a:defRPr b="1">
                <a:solidFill>
                  <a:schemeClr val="accent4"/>
                </a:solidFill>
              </a:defRPr>
            </a:lvl5pPr>
          </a:lstStyle>
          <a:p>
            <a:pPr lvl="0"/>
            <a:r>
              <a:rPr lang="en-US" dirty="0"/>
              <a:t>Name</a:t>
            </a:r>
          </a:p>
        </p:txBody>
      </p:sp>
      <p:cxnSp>
        <p:nvCxnSpPr>
          <p:cNvPr id="8" name="Straight Connector 7"/>
          <p:cNvCxnSpPr/>
          <p:nvPr userDrawn="1"/>
        </p:nvCxnSpPr>
        <p:spPr>
          <a:xfrm>
            <a:off x="647831" y="6316537"/>
            <a:ext cx="10890764" cy="0"/>
          </a:xfrm>
          <a:prstGeom prst="line">
            <a:avLst/>
          </a:prstGeom>
          <a:ln w="9525">
            <a:solidFill>
              <a:schemeClr val="bg1"/>
            </a:solidFill>
          </a:ln>
        </p:spPr>
        <p:style>
          <a:lnRef idx="1">
            <a:schemeClr val="accent1"/>
          </a:lnRef>
          <a:fillRef idx="0">
            <a:schemeClr val="accent1"/>
          </a:fillRef>
          <a:effectRef idx="0">
            <a:schemeClr val="accent1"/>
          </a:effectRef>
          <a:fontRef idx="minor">
            <a:schemeClr val="tx1"/>
          </a:fontRef>
        </p:style>
      </p:cxnSp>
      <p:grpSp>
        <p:nvGrpSpPr>
          <p:cNvPr id="74" name="Pulse"/>
          <p:cNvGrpSpPr/>
          <p:nvPr userDrawn="1"/>
        </p:nvGrpSpPr>
        <p:grpSpPr>
          <a:xfrm>
            <a:off x="0" y="3347266"/>
            <a:ext cx="12201523" cy="2642575"/>
            <a:chOff x="0" y="3348038"/>
            <a:chExt cx="12204700" cy="2643187"/>
          </a:xfrm>
          <a:solidFill>
            <a:srgbClr val="0000FF"/>
          </a:solidFill>
        </p:grpSpPr>
        <p:sp>
          <p:nvSpPr>
            <p:cNvPr id="45" name="Freeform 5"/>
            <p:cNvSpPr>
              <a:spLocks/>
            </p:cNvSpPr>
            <p:nvPr userDrawn="1"/>
          </p:nvSpPr>
          <p:spPr bwMode="auto">
            <a:xfrm>
              <a:off x="1906588" y="4092575"/>
              <a:ext cx="323850" cy="812800"/>
            </a:xfrm>
            <a:custGeom>
              <a:avLst/>
              <a:gdLst>
                <a:gd name="T0" fmla="*/ 51 w 102"/>
                <a:gd name="T1" fmla="*/ 255 h 255"/>
                <a:gd name="T2" fmla="*/ 51 w 102"/>
                <a:gd name="T3" fmla="*/ 255 h 255"/>
                <a:gd name="T4" fmla="*/ 0 w 102"/>
                <a:gd name="T5" fmla="*/ 204 h 255"/>
                <a:gd name="T6" fmla="*/ 0 w 102"/>
                <a:gd name="T7" fmla="*/ 51 h 255"/>
                <a:gd name="T8" fmla="*/ 51 w 102"/>
                <a:gd name="T9" fmla="*/ 0 h 255"/>
                <a:gd name="T10" fmla="*/ 102 w 102"/>
                <a:gd name="T11" fmla="*/ 51 h 255"/>
                <a:gd name="T12" fmla="*/ 102 w 102"/>
                <a:gd name="T13" fmla="*/ 204 h 255"/>
                <a:gd name="T14" fmla="*/ 51 w 102"/>
                <a:gd name="T15" fmla="*/ 255 h 2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 h="255">
                  <a:moveTo>
                    <a:pt x="51" y="255"/>
                  </a:moveTo>
                  <a:cubicBezTo>
                    <a:pt x="51" y="255"/>
                    <a:pt x="51" y="255"/>
                    <a:pt x="51" y="255"/>
                  </a:cubicBezTo>
                  <a:cubicBezTo>
                    <a:pt x="23" y="255"/>
                    <a:pt x="0" y="232"/>
                    <a:pt x="0" y="204"/>
                  </a:cubicBezTo>
                  <a:cubicBezTo>
                    <a:pt x="0" y="51"/>
                    <a:pt x="0" y="51"/>
                    <a:pt x="0" y="51"/>
                  </a:cubicBezTo>
                  <a:cubicBezTo>
                    <a:pt x="0" y="23"/>
                    <a:pt x="23" y="0"/>
                    <a:pt x="51" y="0"/>
                  </a:cubicBezTo>
                  <a:cubicBezTo>
                    <a:pt x="79" y="0"/>
                    <a:pt x="102" y="23"/>
                    <a:pt x="102" y="51"/>
                  </a:cubicBezTo>
                  <a:cubicBezTo>
                    <a:pt x="102" y="204"/>
                    <a:pt x="102" y="204"/>
                    <a:pt x="102" y="204"/>
                  </a:cubicBezTo>
                  <a:cubicBezTo>
                    <a:pt x="102" y="232"/>
                    <a:pt x="79" y="255"/>
                    <a:pt x="51" y="25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buClr>
                  <a:prstClr val="black"/>
                </a:buClr>
              </a:pPr>
              <a:endParaRPr lang="en-GB" sz="2099" dirty="0">
                <a:solidFill>
                  <a:prstClr val="black"/>
                </a:solidFill>
                <a:latin typeface="Arial"/>
              </a:endParaRPr>
            </a:p>
          </p:txBody>
        </p:sp>
        <p:sp>
          <p:nvSpPr>
            <p:cNvPr id="46" name="Freeform 6"/>
            <p:cNvSpPr>
              <a:spLocks/>
            </p:cNvSpPr>
            <p:nvPr userDrawn="1"/>
          </p:nvSpPr>
          <p:spPr bwMode="auto">
            <a:xfrm>
              <a:off x="3979863" y="4564063"/>
              <a:ext cx="193675" cy="325438"/>
            </a:xfrm>
            <a:custGeom>
              <a:avLst/>
              <a:gdLst>
                <a:gd name="T0" fmla="*/ 30 w 61"/>
                <a:gd name="T1" fmla="*/ 102 h 102"/>
                <a:gd name="T2" fmla="*/ 30 w 61"/>
                <a:gd name="T3" fmla="*/ 102 h 102"/>
                <a:gd name="T4" fmla="*/ 0 w 61"/>
                <a:gd name="T5" fmla="*/ 71 h 102"/>
                <a:gd name="T6" fmla="*/ 0 w 61"/>
                <a:gd name="T7" fmla="*/ 30 h 102"/>
                <a:gd name="T8" fmla="*/ 30 w 61"/>
                <a:gd name="T9" fmla="*/ 0 h 102"/>
                <a:gd name="T10" fmla="*/ 61 w 61"/>
                <a:gd name="T11" fmla="*/ 30 h 102"/>
                <a:gd name="T12" fmla="*/ 61 w 61"/>
                <a:gd name="T13" fmla="*/ 71 h 102"/>
                <a:gd name="T14" fmla="*/ 30 w 61"/>
                <a:gd name="T15" fmla="*/ 102 h 10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1" h="102">
                  <a:moveTo>
                    <a:pt x="30" y="102"/>
                  </a:moveTo>
                  <a:cubicBezTo>
                    <a:pt x="30" y="102"/>
                    <a:pt x="30" y="102"/>
                    <a:pt x="30" y="102"/>
                  </a:cubicBezTo>
                  <a:cubicBezTo>
                    <a:pt x="13" y="102"/>
                    <a:pt x="0" y="88"/>
                    <a:pt x="0" y="71"/>
                  </a:cubicBezTo>
                  <a:cubicBezTo>
                    <a:pt x="0" y="30"/>
                    <a:pt x="0" y="30"/>
                    <a:pt x="0" y="30"/>
                  </a:cubicBezTo>
                  <a:cubicBezTo>
                    <a:pt x="0" y="14"/>
                    <a:pt x="13" y="0"/>
                    <a:pt x="30" y="0"/>
                  </a:cubicBezTo>
                  <a:cubicBezTo>
                    <a:pt x="47" y="0"/>
                    <a:pt x="61" y="14"/>
                    <a:pt x="61" y="30"/>
                  </a:cubicBezTo>
                  <a:cubicBezTo>
                    <a:pt x="61" y="71"/>
                    <a:pt x="61" y="71"/>
                    <a:pt x="61" y="71"/>
                  </a:cubicBezTo>
                  <a:cubicBezTo>
                    <a:pt x="61" y="88"/>
                    <a:pt x="47" y="102"/>
                    <a:pt x="30" y="10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buClr>
                  <a:prstClr val="black"/>
                </a:buClr>
              </a:pPr>
              <a:endParaRPr lang="en-GB" sz="2099" dirty="0">
                <a:solidFill>
                  <a:prstClr val="black"/>
                </a:solidFill>
                <a:latin typeface="Arial"/>
              </a:endParaRPr>
            </a:p>
          </p:txBody>
        </p:sp>
        <p:sp>
          <p:nvSpPr>
            <p:cNvPr id="47" name="Freeform 7"/>
            <p:cNvSpPr>
              <a:spLocks/>
            </p:cNvSpPr>
            <p:nvPr userDrawn="1"/>
          </p:nvSpPr>
          <p:spPr bwMode="auto">
            <a:xfrm>
              <a:off x="1585913" y="4564063"/>
              <a:ext cx="193675" cy="325438"/>
            </a:xfrm>
            <a:custGeom>
              <a:avLst/>
              <a:gdLst>
                <a:gd name="T0" fmla="*/ 30 w 61"/>
                <a:gd name="T1" fmla="*/ 102 h 102"/>
                <a:gd name="T2" fmla="*/ 30 w 61"/>
                <a:gd name="T3" fmla="*/ 102 h 102"/>
                <a:gd name="T4" fmla="*/ 0 w 61"/>
                <a:gd name="T5" fmla="*/ 71 h 102"/>
                <a:gd name="T6" fmla="*/ 0 w 61"/>
                <a:gd name="T7" fmla="*/ 30 h 102"/>
                <a:gd name="T8" fmla="*/ 30 w 61"/>
                <a:gd name="T9" fmla="*/ 0 h 102"/>
                <a:gd name="T10" fmla="*/ 61 w 61"/>
                <a:gd name="T11" fmla="*/ 30 h 102"/>
                <a:gd name="T12" fmla="*/ 61 w 61"/>
                <a:gd name="T13" fmla="*/ 71 h 102"/>
                <a:gd name="T14" fmla="*/ 30 w 61"/>
                <a:gd name="T15" fmla="*/ 102 h 10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1" h="102">
                  <a:moveTo>
                    <a:pt x="30" y="102"/>
                  </a:moveTo>
                  <a:cubicBezTo>
                    <a:pt x="30" y="102"/>
                    <a:pt x="30" y="102"/>
                    <a:pt x="30" y="102"/>
                  </a:cubicBezTo>
                  <a:cubicBezTo>
                    <a:pt x="13" y="102"/>
                    <a:pt x="0" y="88"/>
                    <a:pt x="0" y="71"/>
                  </a:cubicBezTo>
                  <a:cubicBezTo>
                    <a:pt x="0" y="30"/>
                    <a:pt x="0" y="30"/>
                    <a:pt x="0" y="30"/>
                  </a:cubicBezTo>
                  <a:cubicBezTo>
                    <a:pt x="0" y="14"/>
                    <a:pt x="13" y="0"/>
                    <a:pt x="30" y="0"/>
                  </a:cubicBezTo>
                  <a:cubicBezTo>
                    <a:pt x="47" y="0"/>
                    <a:pt x="61" y="14"/>
                    <a:pt x="61" y="30"/>
                  </a:cubicBezTo>
                  <a:cubicBezTo>
                    <a:pt x="61" y="71"/>
                    <a:pt x="61" y="71"/>
                    <a:pt x="61" y="71"/>
                  </a:cubicBezTo>
                  <a:cubicBezTo>
                    <a:pt x="61" y="88"/>
                    <a:pt x="47" y="102"/>
                    <a:pt x="30" y="10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buClr>
                  <a:prstClr val="black"/>
                </a:buClr>
              </a:pPr>
              <a:endParaRPr lang="en-GB" sz="2099" dirty="0">
                <a:solidFill>
                  <a:prstClr val="black"/>
                </a:solidFill>
                <a:latin typeface="Arial"/>
              </a:endParaRPr>
            </a:p>
          </p:txBody>
        </p:sp>
        <p:sp>
          <p:nvSpPr>
            <p:cNvPr id="48" name="Freeform 8"/>
            <p:cNvSpPr>
              <a:spLocks/>
            </p:cNvSpPr>
            <p:nvPr userDrawn="1"/>
          </p:nvSpPr>
          <p:spPr bwMode="auto">
            <a:xfrm>
              <a:off x="3524250" y="4548188"/>
              <a:ext cx="325438" cy="809625"/>
            </a:xfrm>
            <a:custGeom>
              <a:avLst/>
              <a:gdLst>
                <a:gd name="T0" fmla="*/ 51 w 102"/>
                <a:gd name="T1" fmla="*/ 254 h 254"/>
                <a:gd name="T2" fmla="*/ 51 w 102"/>
                <a:gd name="T3" fmla="*/ 254 h 254"/>
                <a:gd name="T4" fmla="*/ 0 w 102"/>
                <a:gd name="T5" fmla="*/ 203 h 254"/>
                <a:gd name="T6" fmla="*/ 0 w 102"/>
                <a:gd name="T7" fmla="*/ 51 h 254"/>
                <a:gd name="T8" fmla="*/ 51 w 102"/>
                <a:gd name="T9" fmla="*/ 0 h 254"/>
                <a:gd name="T10" fmla="*/ 102 w 102"/>
                <a:gd name="T11" fmla="*/ 51 h 254"/>
                <a:gd name="T12" fmla="*/ 102 w 102"/>
                <a:gd name="T13" fmla="*/ 203 h 254"/>
                <a:gd name="T14" fmla="*/ 51 w 102"/>
                <a:gd name="T15" fmla="*/ 254 h 25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 h="254">
                  <a:moveTo>
                    <a:pt x="51" y="254"/>
                  </a:moveTo>
                  <a:cubicBezTo>
                    <a:pt x="51" y="254"/>
                    <a:pt x="51" y="254"/>
                    <a:pt x="51" y="254"/>
                  </a:cubicBezTo>
                  <a:cubicBezTo>
                    <a:pt x="23" y="254"/>
                    <a:pt x="0" y="232"/>
                    <a:pt x="0" y="203"/>
                  </a:cubicBezTo>
                  <a:cubicBezTo>
                    <a:pt x="0" y="51"/>
                    <a:pt x="0" y="51"/>
                    <a:pt x="0" y="51"/>
                  </a:cubicBezTo>
                  <a:cubicBezTo>
                    <a:pt x="0" y="23"/>
                    <a:pt x="23" y="0"/>
                    <a:pt x="51" y="0"/>
                  </a:cubicBezTo>
                  <a:cubicBezTo>
                    <a:pt x="79" y="0"/>
                    <a:pt x="102" y="23"/>
                    <a:pt x="102" y="51"/>
                  </a:cubicBezTo>
                  <a:cubicBezTo>
                    <a:pt x="102" y="203"/>
                    <a:pt x="102" y="203"/>
                    <a:pt x="102" y="203"/>
                  </a:cubicBezTo>
                  <a:cubicBezTo>
                    <a:pt x="102" y="232"/>
                    <a:pt x="79" y="254"/>
                    <a:pt x="51" y="25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buClr>
                  <a:prstClr val="black"/>
                </a:buClr>
              </a:pPr>
              <a:endParaRPr lang="en-GB" sz="2099" dirty="0">
                <a:solidFill>
                  <a:prstClr val="black"/>
                </a:solidFill>
                <a:latin typeface="Arial"/>
              </a:endParaRPr>
            </a:p>
          </p:txBody>
        </p:sp>
        <p:sp>
          <p:nvSpPr>
            <p:cNvPr id="49" name="Freeform 9"/>
            <p:cNvSpPr>
              <a:spLocks/>
            </p:cNvSpPr>
            <p:nvPr userDrawn="1"/>
          </p:nvSpPr>
          <p:spPr bwMode="auto">
            <a:xfrm>
              <a:off x="2393950" y="3462338"/>
              <a:ext cx="403225" cy="1814513"/>
            </a:xfrm>
            <a:custGeom>
              <a:avLst/>
              <a:gdLst>
                <a:gd name="T0" fmla="*/ 64 w 127"/>
                <a:gd name="T1" fmla="*/ 570 h 570"/>
                <a:gd name="T2" fmla="*/ 64 w 127"/>
                <a:gd name="T3" fmla="*/ 570 h 570"/>
                <a:gd name="T4" fmla="*/ 0 w 127"/>
                <a:gd name="T5" fmla="*/ 506 h 570"/>
                <a:gd name="T6" fmla="*/ 0 w 127"/>
                <a:gd name="T7" fmla="*/ 64 h 570"/>
                <a:gd name="T8" fmla="*/ 64 w 127"/>
                <a:gd name="T9" fmla="*/ 0 h 570"/>
                <a:gd name="T10" fmla="*/ 127 w 127"/>
                <a:gd name="T11" fmla="*/ 64 h 570"/>
                <a:gd name="T12" fmla="*/ 127 w 127"/>
                <a:gd name="T13" fmla="*/ 506 h 570"/>
                <a:gd name="T14" fmla="*/ 64 w 127"/>
                <a:gd name="T15" fmla="*/ 570 h 5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7" h="570">
                  <a:moveTo>
                    <a:pt x="64" y="570"/>
                  </a:moveTo>
                  <a:cubicBezTo>
                    <a:pt x="64" y="570"/>
                    <a:pt x="64" y="570"/>
                    <a:pt x="64" y="570"/>
                  </a:cubicBezTo>
                  <a:cubicBezTo>
                    <a:pt x="29" y="570"/>
                    <a:pt x="0" y="541"/>
                    <a:pt x="0" y="506"/>
                  </a:cubicBezTo>
                  <a:cubicBezTo>
                    <a:pt x="0" y="64"/>
                    <a:pt x="0" y="64"/>
                    <a:pt x="0" y="64"/>
                  </a:cubicBezTo>
                  <a:cubicBezTo>
                    <a:pt x="0" y="29"/>
                    <a:pt x="29" y="0"/>
                    <a:pt x="64" y="0"/>
                  </a:cubicBezTo>
                  <a:cubicBezTo>
                    <a:pt x="99" y="0"/>
                    <a:pt x="127" y="29"/>
                    <a:pt x="127" y="64"/>
                  </a:cubicBezTo>
                  <a:cubicBezTo>
                    <a:pt x="127" y="506"/>
                    <a:pt x="127" y="506"/>
                    <a:pt x="127" y="506"/>
                  </a:cubicBezTo>
                  <a:cubicBezTo>
                    <a:pt x="127" y="541"/>
                    <a:pt x="99" y="570"/>
                    <a:pt x="64" y="57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buClr>
                  <a:prstClr val="black"/>
                </a:buClr>
              </a:pPr>
              <a:endParaRPr lang="en-GB" sz="2099" dirty="0">
                <a:solidFill>
                  <a:prstClr val="black"/>
                </a:solidFill>
                <a:latin typeface="Arial"/>
              </a:endParaRPr>
            </a:p>
          </p:txBody>
        </p:sp>
        <p:sp>
          <p:nvSpPr>
            <p:cNvPr id="50" name="Freeform 10"/>
            <p:cNvSpPr>
              <a:spLocks/>
            </p:cNvSpPr>
            <p:nvPr userDrawn="1"/>
          </p:nvSpPr>
          <p:spPr bwMode="auto">
            <a:xfrm>
              <a:off x="311150" y="3462338"/>
              <a:ext cx="406400" cy="1814513"/>
            </a:xfrm>
            <a:custGeom>
              <a:avLst/>
              <a:gdLst>
                <a:gd name="T0" fmla="*/ 64 w 128"/>
                <a:gd name="T1" fmla="*/ 570 h 570"/>
                <a:gd name="T2" fmla="*/ 64 w 128"/>
                <a:gd name="T3" fmla="*/ 570 h 570"/>
                <a:gd name="T4" fmla="*/ 0 w 128"/>
                <a:gd name="T5" fmla="*/ 506 h 570"/>
                <a:gd name="T6" fmla="*/ 0 w 128"/>
                <a:gd name="T7" fmla="*/ 64 h 570"/>
                <a:gd name="T8" fmla="*/ 64 w 128"/>
                <a:gd name="T9" fmla="*/ 0 h 570"/>
                <a:gd name="T10" fmla="*/ 128 w 128"/>
                <a:gd name="T11" fmla="*/ 64 h 570"/>
                <a:gd name="T12" fmla="*/ 128 w 128"/>
                <a:gd name="T13" fmla="*/ 506 h 570"/>
                <a:gd name="T14" fmla="*/ 64 w 128"/>
                <a:gd name="T15" fmla="*/ 570 h 5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8" h="570">
                  <a:moveTo>
                    <a:pt x="64" y="570"/>
                  </a:moveTo>
                  <a:cubicBezTo>
                    <a:pt x="64" y="570"/>
                    <a:pt x="64" y="570"/>
                    <a:pt x="64" y="570"/>
                  </a:cubicBezTo>
                  <a:cubicBezTo>
                    <a:pt x="29" y="570"/>
                    <a:pt x="0" y="541"/>
                    <a:pt x="0" y="506"/>
                  </a:cubicBezTo>
                  <a:cubicBezTo>
                    <a:pt x="0" y="64"/>
                    <a:pt x="0" y="64"/>
                    <a:pt x="0" y="64"/>
                  </a:cubicBezTo>
                  <a:cubicBezTo>
                    <a:pt x="0" y="29"/>
                    <a:pt x="29" y="0"/>
                    <a:pt x="64" y="0"/>
                  </a:cubicBezTo>
                  <a:cubicBezTo>
                    <a:pt x="99" y="0"/>
                    <a:pt x="128" y="29"/>
                    <a:pt x="128" y="64"/>
                  </a:cubicBezTo>
                  <a:cubicBezTo>
                    <a:pt x="128" y="506"/>
                    <a:pt x="128" y="506"/>
                    <a:pt x="128" y="506"/>
                  </a:cubicBezTo>
                  <a:cubicBezTo>
                    <a:pt x="128" y="541"/>
                    <a:pt x="99" y="570"/>
                    <a:pt x="64" y="57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buClr>
                  <a:prstClr val="black"/>
                </a:buClr>
              </a:pPr>
              <a:endParaRPr lang="en-GB" sz="2099" dirty="0">
                <a:solidFill>
                  <a:prstClr val="black"/>
                </a:solidFill>
                <a:latin typeface="Arial"/>
              </a:endParaRPr>
            </a:p>
          </p:txBody>
        </p:sp>
        <p:sp>
          <p:nvSpPr>
            <p:cNvPr id="51" name="Freeform 11"/>
            <p:cNvSpPr>
              <a:spLocks/>
            </p:cNvSpPr>
            <p:nvPr userDrawn="1"/>
          </p:nvSpPr>
          <p:spPr bwMode="auto">
            <a:xfrm>
              <a:off x="2959100" y="4175125"/>
              <a:ext cx="403225" cy="1816100"/>
            </a:xfrm>
            <a:custGeom>
              <a:avLst/>
              <a:gdLst>
                <a:gd name="T0" fmla="*/ 64 w 127"/>
                <a:gd name="T1" fmla="*/ 570 h 570"/>
                <a:gd name="T2" fmla="*/ 64 w 127"/>
                <a:gd name="T3" fmla="*/ 570 h 570"/>
                <a:gd name="T4" fmla="*/ 0 w 127"/>
                <a:gd name="T5" fmla="*/ 506 h 570"/>
                <a:gd name="T6" fmla="*/ 0 w 127"/>
                <a:gd name="T7" fmla="*/ 64 h 570"/>
                <a:gd name="T8" fmla="*/ 64 w 127"/>
                <a:gd name="T9" fmla="*/ 0 h 570"/>
                <a:gd name="T10" fmla="*/ 127 w 127"/>
                <a:gd name="T11" fmla="*/ 64 h 570"/>
                <a:gd name="T12" fmla="*/ 127 w 127"/>
                <a:gd name="T13" fmla="*/ 506 h 570"/>
                <a:gd name="T14" fmla="*/ 64 w 127"/>
                <a:gd name="T15" fmla="*/ 570 h 5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7" h="570">
                  <a:moveTo>
                    <a:pt x="64" y="570"/>
                  </a:moveTo>
                  <a:cubicBezTo>
                    <a:pt x="64" y="570"/>
                    <a:pt x="64" y="570"/>
                    <a:pt x="64" y="570"/>
                  </a:cubicBezTo>
                  <a:cubicBezTo>
                    <a:pt x="29" y="570"/>
                    <a:pt x="0" y="541"/>
                    <a:pt x="0" y="506"/>
                  </a:cubicBezTo>
                  <a:cubicBezTo>
                    <a:pt x="0" y="64"/>
                    <a:pt x="0" y="64"/>
                    <a:pt x="0" y="64"/>
                  </a:cubicBezTo>
                  <a:cubicBezTo>
                    <a:pt x="0" y="28"/>
                    <a:pt x="29" y="0"/>
                    <a:pt x="64" y="0"/>
                  </a:cubicBezTo>
                  <a:cubicBezTo>
                    <a:pt x="99" y="0"/>
                    <a:pt x="127" y="28"/>
                    <a:pt x="127" y="64"/>
                  </a:cubicBezTo>
                  <a:cubicBezTo>
                    <a:pt x="127" y="506"/>
                    <a:pt x="127" y="506"/>
                    <a:pt x="127" y="506"/>
                  </a:cubicBezTo>
                  <a:cubicBezTo>
                    <a:pt x="127" y="541"/>
                    <a:pt x="99" y="570"/>
                    <a:pt x="64" y="57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buClr>
                  <a:prstClr val="black"/>
                </a:buClr>
              </a:pPr>
              <a:endParaRPr lang="en-GB" sz="2099" dirty="0">
                <a:solidFill>
                  <a:prstClr val="black"/>
                </a:solidFill>
                <a:latin typeface="Arial"/>
              </a:endParaRPr>
            </a:p>
          </p:txBody>
        </p:sp>
        <p:sp>
          <p:nvSpPr>
            <p:cNvPr id="52" name="Freeform 12"/>
            <p:cNvSpPr>
              <a:spLocks noEditPoints="1"/>
            </p:cNvSpPr>
            <p:nvPr userDrawn="1"/>
          </p:nvSpPr>
          <p:spPr bwMode="auto">
            <a:xfrm>
              <a:off x="1131888" y="4548188"/>
              <a:ext cx="323850" cy="809625"/>
            </a:xfrm>
            <a:custGeom>
              <a:avLst/>
              <a:gdLst>
                <a:gd name="T0" fmla="*/ 51 w 102"/>
                <a:gd name="T1" fmla="*/ 10 h 254"/>
                <a:gd name="T2" fmla="*/ 92 w 102"/>
                <a:gd name="T3" fmla="*/ 51 h 254"/>
                <a:gd name="T4" fmla="*/ 92 w 102"/>
                <a:gd name="T5" fmla="*/ 203 h 254"/>
                <a:gd name="T6" fmla="*/ 51 w 102"/>
                <a:gd name="T7" fmla="*/ 244 h 254"/>
                <a:gd name="T8" fmla="*/ 10 w 102"/>
                <a:gd name="T9" fmla="*/ 203 h 254"/>
                <a:gd name="T10" fmla="*/ 10 w 102"/>
                <a:gd name="T11" fmla="*/ 51 h 254"/>
                <a:gd name="T12" fmla="*/ 51 w 102"/>
                <a:gd name="T13" fmla="*/ 10 h 254"/>
                <a:gd name="T14" fmla="*/ 51 w 102"/>
                <a:gd name="T15" fmla="*/ 0 h 254"/>
                <a:gd name="T16" fmla="*/ 0 w 102"/>
                <a:gd name="T17" fmla="*/ 51 h 254"/>
                <a:gd name="T18" fmla="*/ 0 w 102"/>
                <a:gd name="T19" fmla="*/ 203 h 254"/>
                <a:gd name="T20" fmla="*/ 51 w 102"/>
                <a:gd name="T21" fmla="*/ 254 h 254"/>
                <a:gd name="T22" fmla="*/ 102 w 102"/>
                <a:gd name="T23" fmla="*/ 203 h 254"/>
                <a:gd name="T24" fmla="*/ 102 w 102"/>
                <a:gd name="T25" fmla="*/ 51 h 254"/>
                <a:gd name="T26" fmla="*/ 51 w 102"/>
                <a:gd name="T27" fmla="*/ 0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2" h="254">
                  <a:moveTo>
                    <a:pt x="51" y="10"/>
                  </a:moveTo>
                  <a:cubicBezTo>
                    <a:pt x="74" y="10"/>
                    <a:pt x="92" y="28"/>
                    <a:pt x="92" y="51"/>
                  </a:cubicBezTo>
                  <a:cubicBezTo>
                    <a:pt x="92" y="203"/>
                    <a:pt x="92" y="203"/>
                    <a:pt x="92" y="203"/>
                  </a:cubicBezTo>
                  <a:cubicBezTo>
                    <a:pt x="92" y="226"/>
                    <a:pt x="74" y="244"/>
                    <a:pt x="51" y="244"/>
                  </a:cubicBezTo>
                  <a:cubicBezTo>
                    <a:pt x="29" y="244"/>
                    <a:pt x="10" y="226"/>
                    <a:pt x="10" y="203"/>
                  </a:cubicBezTo>
                  <a:cubicBezTo>
                    <a:pt x="10" y="51"/>
                    <a:pt x="10" y="51"/>
                    <a:pt x="10" y="51"/>
                  </a:cubicBezTo>
                  <a:cubicBezTo>
                    <a:pt x="10" y="28"/>
                    <a:pt x="29" y="10"/>
                    <a:pt x="51" y="10"/>
                  </a:cubicBezTo>
                  <a:moveTo>
                    <a:pt x="51" y="0"/>
                  </a:moveTo>
                  <a:cubicBezTo>
                    <a:pt x="23" y="0"/>
                    <a:pt x="0" y="23"/>
                    <a:pt x="0" y="51"/>
                  </a:cubicBezTo>
                  <a:cubicBezTo>
                    <a:pt x="0" y="203"/>
                    <a:pt x="0" y="203"/>
                    <a:pt x="0" y="203"/>
                  </a:cubicBezTo>
                  <a:cubicBezTo>
                    <a:pt x="0" y="232"/>
                    <a:pt x="23" y="254"/>
                    <a:pt x="51" y="254"/>
                  </a:cubicBezTo>
                  <a:cubicBezTo>
                    <a:pt x="79" y="254"/>
                    <a:pt x="102" y="232"/>
                    <a:pt x="102" y="203"/>
                  </a:cubicBezTo>
                  <a:cubicBezTo>
                    <a:pt x="102" y="51"/>
                    <a:pt x="102" y="51"/>
                    <a:pt x="102" y="51"/>
                  </a:cubicBezTo>
                  <a:cubicBezTo>
                    <a:pt x="102" y="23"/>
                    <a:pt x="79" y="0"/>
                    <a:pt x="5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buClr>
                  <a:prstClr val="black"/>
                </a:buClr>
              </a:pPr>
              <a:endParaRPr lang="en-GB" sz="2099" dirty="0">
                <a:solidFill>
                  <a:prstClr val="black"/>
                </a:solidFill>
                <a:latin typeface="Arial"/>
              </a:endParaRPr>
            </a:p>
          </p:txBody>
        </p:sp>
        <p:sp>
          <p:nvSpPr>
            <p:cNvPr id="53" name="Freeform 13"/>
            <p:cNvSpPr>
              <a:spLocks noEditPoints="1"/>
            </p:cNvSpPr>
            <p:nvPr userDrawn="1"/>
          </p:nvSpPr>
          <p:spPr bwMode="auto">
            <a:xfrm>
              <a:off x="565150" y="4175125"/>
              <a:ext cx="404813" cy="1816100"/>
            </a:xfrm>
            <a:custGeom>
              <a:avLst/>
              <a:gdLst>
                <a:gd name="T0" fmla="*/ 64 w 127"/>
                <a:gd name="T1" fmla="*/ 10 h 570"/>
                <a:gd name="T2" fmla="*/ 117 w 127"/>
                <a:gd name="T3" fmla="*/ 64 h 570"/>
                <a:gd name="T4" fmla="*/ 117 w 127"/>
                <a:gd name="T5" fmla="*/ 506 h 570"/>
                <a:gd name="T6" fmla="*/ 64 w 127"/>
                <a:gd name="T7" fmla="*/ 560 h 570"/>
                <a:gd name="T8" fmla="*/ 10 w 127"/>
                <a:gd name="T9" fmla="*/ 506 h 570"/>
                <a:gd name="T10" fmla="*/ 10 w 127"/>
                <a:gd name="T11" fmla="*/ 64 h 570"/>
                <a:gd name="T12" fmla="*/ 64 w 127"/>
                <a:gd name="T13" fmla="*/ 10 h 570"/>
                <a:gd name="T14" fmla="*/ 64 w 127"/>
                <a:gd name="T15" fmla="*/ 0 h 570"/>
                <a:gd name="T16" fmla="*/ 0 w 127"/>
                <a:gd name="T17" fmla="*/ 64 h 570"/>
                <a:gd name="T18" fmla="*/ 0 w 127"/>
                <a:gd name="T19" fmla="*/ 506 h 570"/>
                <a:gd name="T20" fmla="*/ 64 w 127"/>
                <a:gd name="T21" fmla="*/ 570 h 570"/>
                <a:gd name="T22" fmla="*/ 127 w 127"/>
                <a:gd name="T23" fmla="*/ 506 h 570"/>
                <a:gd name="T24" fmla="*/ 127 w 127"/>
                <a:gd name="T25" fmla="*/ 64 h 570"/>
                <a:gd name="T26" fmla="*/ 64 w 127"/>
                <a:gd name="T27" fmla="*/ 0 h 5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7" h="570">
                  <a:moveTo>
                    <a:pt x="64" y="10"/>
                  </a:moveTo>
                  <a:cubicBezTo>
                    <a:pt x="93" y="10"/>
                    <a:pt x="117" y="34"/>
                    <a:pt x="117" y="64"/>
                  </a:cubicBezTo>
                  <a:cubicBezTo>
                    <a:pt x="117" y="506"/>
                    <a:pt x="117" y="506"/>
                    <a:pt x="117" y="506"/>
                  </a:cubicBezTo>
                  <a:cubicBezTo>
                    <a:pt x="117" y="536"/>
                    <a:pt x="93" y="560"/>
                    <a:pt x="64" y="560"/>
                  </a:cubicBezTo>
                  <a:cubicBezTo>
                    <a:pt x="34" y="560"/>
                    <a:pt x="10" y="536"/>
                    <a:pt x="10" y="506"/>
                  </a:cubicBezTo>
                  <a:cubicBezTo>
                    <a:pt x="10" y="64"/>
                    <a:pt x="10" y="64"/>
                    <a:pt x="10" y="64"/>
                  </a:cubicBezTo>
                  <a:cubicBezTo>
                    <a:pt x="10" y="34"/>
                    <a:pt x="34" y="10"/>
                    <a:pt x="64" y="10"/>
                  </a:cubicBezTo>
                  <a:moveTo>
                    <a:pt x="64" y="0"/>
                  </a:moveTo>
                  <a:cubicBezTo>
                    <a:pt x="29" y="0"/>
                    <a:pt x="0" y="28"/>
                    <a:pt x="0" y="64"/>
                  </a:cubicBezTo>
                  <a:cubicBezTo>
                    <a:pt x="0" y="506"/>
                    <a:pt x="0" y="506"/>
                    <a:pt x="0" y="506"/>
                  </a:cubicBezTo>
                  <a:cubicBezTo>
                    <a:pt x="0" y="541"/>
                    <a:pt x="29" y="570"/>
                    <a:pt x="64" y="570"/>
                  </a:cubicBezTo>
                  <a:cubicBezTo>
                    <a:pt x="99" y="570"/>
                    <a:pt x="127" y="541"/>
                    <a:pt x="127" y="506"/>
                  </a:cubicBezTo>
                  <a:cubicBezTo>
                    <a:pt x="127" y="64"/>
                    <a:pt x="127" y="64"/>
                    <a:pt x="127" y="64"/>
                  </a:cubicBezTo>
                  <a:cubicBezTo>
                    <a:pt x="127" y="28"/>
                    <a:pt x="99" y="0"/>
                    <a:pt x="6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buClr>
                  <a:prstClr val="black"/>
                </a:buClr>
              </a:pPr>
              <a:endParaRPr lang="en-GB" sz="2099" dirty="0">
                <a:solidFill>
                  <a:prstClr val="black"/>
                </a:solidFill>
                <a:latin typeface="Arial"/>
              </a:endParaRPr>
            </a:p>
          </p:txBody>
        </p:sp>
        <p:sp>
          <p:nvSpPr>
            <p:cNvPr id="54" name="Freeform 14"/>
            <p:cNvSpPr>
              <a:spLocks/>
            </p:cNvSpPr>
            <p:nvPr userDrawn="1"/>
          </p:nvSpPr>
          <p:spPr bwMode="auto">
            <a:xfrm>
              <a:off x="10434638" y="4092575"/>
              <a:ext cx="323850" cy="812800"/>
            </a:xfrm>
            <a:custGeom>
              <a:avLst/>
              <a:gdLst>
                <a:gd name="T0" fmla="*/ 51 w 102"/>
                <a:gd name="T1" fmla="*/ 255 h 255"/>
                <a:gd name="T2" fmla="*/ 51 w 102"/>
                <a:gd name="T3" fmla="*/ 255 h 255"/>
                <a:gd name="T4" fmla="*/ 0 w 102"/>
                <a:gd name="T5" fmla="*/ 204 h 255"/>
                <a:gd name="T6" fmla="*/ 0 w 102"/>
                <a:gd name="T7" fmla="*/ 51 h 255"/>
                <a:gd name="T8" fmla="*/ 51 w 102"/>
                <a:gd name="T9" fmla="*/ 0 h 255"/>
                <a:gd name="T10" fmla="*/ 102 w 102"/>
                <a:gd name="T11" fmla="*/ 51 h 255"/>
                <a:gd name="T12" fmla="*/ 102 w 102"/>
                <a:gd name="T13" fmla="*/ 204 h 255"/>
                <a:gd name="T14" fmla="*/ 51 w 102"/>
                <a:gd name="T15" fmla="*/ 255 h 2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 h="255">
                  <a:moveTo>
                    <a:pt x="51" y="255"/>
                  </a:moveTo>
                  <a:cubicBezTo>
                    <a:pt x="51" y="255"/>
                    <a:pt x="51" y="255"/>
                    <a:pt x="51" y="255"/>
                  </a:cubicBezTo>
                  <a:cubicBezTo>
                    <a:pt x="23" y="255"/>
                    <a:pt x="0" y="232"/>
                    <a:pt x="0" y="204"/>
                  </a:cubicBezTo>
                  <a:cubicBezTo>
                    <a:pt x="0" y="51"/>
                    <a:pt x="0" y="51"/>
                    <a:pt x="0" y="51"/>
                  </a:cubicBezTo>
                  <a:cubicBezTo>
                    <a:pt x="0" y="23"/>
                    <a:pt x="23" y="0"/>
                    <a:pt x="51" y="0"/>
                  </a:cubicBezTo>
                  <a:cubicBezTo>
                    <a:pt x="79" y="0"/>
                    <a:pt x="102" y="23"/>
                    <a:pt x="102" y="51"/>
                  </a:cubicBezTo>
                  <a:cubicBezTo>
                    <a:pt x="102" y="204"/>
                    <a:pt x="102" y="204"/>
                    <a:pt x="102" y="204"/>
                  </a:cubicBezTo>
                  <a:cubicBezTo>
                    <a:pt x="102" y="232"/>
                    <a:pt x="79" y="255"/>
                    <a:pt x="51" y="25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buClr>
                  <a:prstClr val="black"/>
                </a:buClr>
              </a:pPr>
              <a:endParaRPr lang="en-GB" sz="2099" dirty="0">
                <a:solidFill>
                  <a:prstClr val="black"/>
                </a:solidFill>
                <a:latin typeface="Arial"/>
              </a:endParaRPr>
            </a:p>
          </p:txBody>
        </p:sp>
        <p:sp>
          <p:nvSpPr>
            <p:cNvPr id="55" name="Freeform 15"/>
            <p:cNvSpPr>
              <a:spLocks/>
            </p:cNvSpPr>
            <p:nvPr userDrawn="1"/>
          </p:nvSpPr>
          <p:spPr bwMode="auto">
            <a:xfrm>
              <a:off x="10110788" y="4564063"/>
              <a:ext cx="193675" cy="325438"/>
            </a:xfrm>
            <a:custGeom>
              <a:avLst/>
              <a:gdLst>
                <a:gd name="T0" fmla="*/ 31 w 61"/>
                <a:gd name="T1" fmla="*/ 102 h 102"/>
                <a:gd name="T2" fmla="*/ 31 w 61"/>
                <a:gd name="T3" fmla="*/ 102 h 102"/>
                <a:gd name="T4" fmla="*/ 0 w 61"/>
                <a:gd name="T5" fmla="*/ 71 h 102"/>
                <a:gd name="T6" fmla="*/ 0 w 61"/>
                <a:gd name="T7" fmla="*/ 30 h 102"/>
                <a:gd name="T8" fmla="*/ 31 w 61"/>
                <a:gd name="T9" fmla="*/ 0 h 102"/>
                <a:gd name="T10" fmla="*/ 61 w 61"/>
                <a:gd name="T11" fmla="*/ 30 h 102"/>
                <a:gd name="T12" fmla="*/ 61 w 61"/>
                <a:gd name="T13" fmla="*/ 71 h 102"/>
                <a:gd name="T14" fmla="*/ 31 w 61"/>
                <a:gd name="T15" fmla="*/ 102 h 10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1" h="102">
                  <a:moveTo>
                    <a:pt x="31" y="102"/>
                  </a:moveTo>
                  <a:cubicBezTo>
                    <a:pt x="31" y="102"/>
                    <a:pt x="31" y="102"/>
                    <a:pt x="31" y="102"/>
                  </a:cubicBezTo>
                  <a:cubicBezTo>
                    <a:pt x="14" y="102"/>
                    <a:pt x="0" y="88"/>
                    <a:pt x="0" y="71"/>
                  </a:cubicBezTo>
                  <a:cubicBezTo>
                    <a:pt x="0" y="30"/>
                    <a:pt x="0" y="30"/>
                    <a:pt x="0" y="30"/>
                  </a:cubicBezTo>
                  <a:cubicBezTo>
                    <a:pt x="0" y="14"/>
                    <a:pt x="14" y="0"/>
                    <a:pt x="31" y="0"/>
                  </a:cubicBezTo>
                  <a:cubicBezTo>
                    <a:pt x="48" y="0"/>
                    <a:pt x="61" y="14"/>
                    <a:pt x="61" y="30"/>
                  </a:cubicBezTo>
                  <a:cubicBezTo>
                    <a:pt x="61" y="71"/>
                    <a:pt x="61" y="71"/>
                    <a:pt x="61" y="71"/>
                  </a:cubicBezTo>
                  <a:cubicBezTo>
                    <a:pt x="61" y="88"/>
                    <a:pt x="48" y="102"/>
                    <a:pt x="31" y="10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buClr>
                  <a:prstClr val="black"/>
                </a:buClr>
              </a:pPr>
              <a:endParaRPr lang="en-GB" sz="2099" dirty="0">
                <a:solidFill>
                  <a:prstClr val="black"/>
                </a:solidFill>
                <a:latin typeface="Arial"/>
              </a:endParaRPr>
            </a:p>
          </p:txBody>
        </p:sp>
        <p:sp>
          <p:nvSpPr>
            <p:cNvPr id="56" name="Freeform 16"/>
            <p:cNvSpPr>
              <a:spLocks/>
            </p:cNvSpPr>
            <p:nvPr userDrawn="1"/>
          </p:nvSpPr>
          <p:spPr bwMode="auto">
            <a:xfrm>
              <a:off x="10920413" y="3462338"/>
              <a:ext cx="403225" cy="1814513"/>
            </a:xfrm>
            <a:custGeom>
              <a:avLst/>
              <a:gdLst>
                <a:gd name="T0" fmla="*/ 63 w 127"/>
                <a:gd name="T1" fmla="*/ 570 h 570"/>
                <a:gd name="T2" fmla="*/ 63 w 127"/>
                <a:gd name="T3" fmla="*/ 570 h 570"/>
                <a:gd name="T4" fmla="*/ 0 w 127"/>
                <a:gd name="T5" fmla="*/ 506 h 570"/>
                <a:gd name="T6" fmla="*/ 0 w 127"/>
                <a:gd name="T7" fmla="*/ 64 h 570"/>
                <a:gd name="T8" fmla="*/ 63 w 127"/>
                <a:gd name="T9" fmla="*/ 0 h 570"/>
                <a:gd name="T10" fmla="*/ 127 w 127"/>
                <a:gd name="T11" fmla="*/ 64 h 570"/>
                <a:gd name="T12" fmla="*/ 127 w 127"/>
                <a:gd name="T13" fmla="*/ 506 h 570"/>
                <a:gd name="T14" fmla="*/ 63 w 127"/>
                <a:gd name="T15" fmla="*/ 570 h 5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7" h="570">
                  <a:moveTo>
                    <a:pt x="63" y="570"/>
                  </a:moveTo>
                  <a:cubicBezTo>
                    <a:pt x="63" y="570"/>
                    <a:pt x="63" y="570"/>
                    <a:pt x="63" y="570"/>
                  </a:cubicBezTo>
                  <a:cubicBezTo>
                    <a:pt x="28" y="570"/>
                    <a:pt x="0" y="541"/>
                    <a:pt x="0" y="506"/>
                  </a:cubicBezTo>
                  <a:cubicBezTo>
                    <a:pt x="0" y="64"/>
                    <a:pt x="0" y="64"/>
                    <a:pt x="0" y="64"/>
                  </a:cubicBezTo>
                  <a:cubicBezTo>
                    <a:pt x="0" y="29"/>
                    <a:pt x="28" y="0"/>
                    <a:pt x="63" y="0"/>
                  </a:cubicBezTo>
                  <a:cubicBezTo>
                    <a:pt x="98" y="0"/>
                    <a:pt x="127" y="29"/>
                    <a:pt x="127" y="64"/>
                  </a:cubicBezTo>
                  <a:cubicBezTo>
                    <a:pt x="127" y="506"/>
                    <a:pt x="127" y="506"/>
                    <a:pt x="127" y="506"/>
                  </a:cubicBezTo>
                  <a:cubicBezTo>
                    <a:pt x="127" y="541"/>
                    <a:pt x="98" y="570"/>
                    <a:pt x="63" y="57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buClr>
                  <a:prstClr val="black"/>
                </a:buClr>
              </a:pPr>
              <a:endParaRPr lang="en-GB" sz="2099" dirty="0">
                <a:solidFill>
                  <a:prstClr val="black"/>
                </a:solidFill>
                <a:latin typeface="Arial"/>
              </a:endParaRPr>
            </a:p>
          </p:txBody>
        </p:sp>
        <p:sp>
          <p:nvSpPr>
            <p:cNvPr id="57" name="Freeform 17"/>
            <p:cNvSpPr>
              <a:spLocks/>
            </p:cNvSpPr>
            <p:nvPr userDrawn="1"/>
          </p:nvSpPr>
          <p:spPr bwMode="auto">
            <a:xfrm>
              <a:off x="11487150" y="4175125"/>
              <a:ext cx="403225" cy="1816100"/>
            </a:xfrm>
            <a:custGeom>
              <a:avLst/>
              <a:gdLst>
                <a:gd name="T0" fmla="*/ 63 w 127"/>
                <a:gd name="T1" fmla="*/ 570 h 570"/>
                <a:gd name="T2" fmla="*/ 63 w 127"/>
                <a:gd name="T3" fmla="*/ 570 h 570"/>
                <a:gd name="T4" fmla="*/ 0 w 127"/>
                <a:gd name="T5" fmla="*/ 506 h 570"/>
                <a:gd name="T6" fmla="*/ 0 w 127"/>
                <a:gd name="T7" fmla="*/ 64 h 570"/>
                <a:gd name="T8" fmla="*/ 63 w 127"/>
                <a:gd name="T9" fmla="*/ 0 h 570"/>
                <a:gd name="T10" fmla="*/ 127 w 127"/>
                <a:gd name="T11" fmla="*/ 64 h 570"/>
                <a:gd name="T12" fmla="*/ 127 w 127"/>
                <a:gd name="T13" fmla="*/ 506 h 570"/>
                <a:gd name="T14" fmla="*/ 63 w 127"/>
                <a:gd name="T15" fmla="*/ 570 h 5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7" h="570">
                  <a:moveTo>
                    <a:pt x="63" y="570"/>
                  </a:moveTo>
                  <a:cubicBezTo>
                    <a:pt x="63" y="570"/>
                    <a:pt x="63" y="570"/>
                    <a:pt x="63" y="570"/>
                  </a:cubicBezTo>
                  <a:cubicBezTo>
                    <a:pt x="28" y="570"/>
                    <a:pt x="0" y="541"/>
                    <a:pt x="0" y="506"/>
                  </a:cubicBezTo>
                  <a:cubicBezTo>
                    <a:pt x="0" y="64"/>
                    <a:pt x="0" y="64"/>
                    <a:pt x="0" y="64"/>
                  </a:cubicBezTo>
                  <a:cubicBezTo>
                    <a:pt x="0" y="28"/>
                    <a:pt x="28" y="0"/>
                    <a:pt x="63" y="0"/>
                  </a:cubicBezTo>
                  <a:cubicBezTo>
                    <a:pt x="99" y="0"/>
                    <a:pt x="127" y="28"/>
                    <a:pt x="127" y="64"/>
                  </a:cubicBezTo>
                  <a:cubicBezTo>
                    <a:pt x="127" y="506"/>
                    <a:pt x="127" y="506"/>
                    <a:pt x="127" y="506"/>
                  </a:cubicBezTo>
                  <a:cubicBezTo>
                    <a:pt x="127" y="541"/>
                    <a:pt x="99" y="570"/>
                    <a:pt x="63" y="57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buClr>
                  <a:prstClr val="black"/>
                </a:buClr>
              </a:pPr>
              <a:endParaRPr lang="en-GB" sz="2099" dirty="0">
                <a:solidFill>
                  <a:prstClr val="black"/>
                </a:solidFill>
                <a:latin typeface="Arial"/>
              </a:endParaRPr>
            </a:p>
          </p:txBody>
        </p:sp>
        <p:sp>
          <p:nvSpPr>
            <p:cNvPr id="58" name="Freeform 18"/>
            <p:cNvSpPr>
              <a:spLocks noEditPoints="1"/>
            </p:cNvSpPr>
            <p:nvPr userDrawn="1"/>
          </p:nvSpPr>
          <p:spPr bwMode="auto">
            <a:xfrm>
              <a:off x="8367713" y="4159250"/>
              <a:ext cx="325438" cy="809625"/>
            </a:xfrm>
            <a:custGeom>
              <a:avLst/>
              <a:gdLst>
                <a:gd name="T0" fmla="*/ 51 w 102"/>
                <a:gd name="T1" fmla="*/ 10 h 254"/>
                <a:gd name="T2" fmla="*/ 92 w 102"/>
                <a:gd name="T3" fmla="*/ 51 h 254"/>
                <a:gd name="T4" fmla="*/ 92 w 102"/>
                <a:gd name="T5" fmla="*/ 203 h 254"/>
                <a:gd name="T6" fmla="*/ 51 w 102"/>
                <a:gd name="T7" fmla="*/ 244 h 254"/>
                <a:gd name="T8" fmla="*/ 10 w 102"/>
                <a:gd name="T9" fmla="*/ 203 h 254"/>
                <a:gd name="T10" fmla="*/ 10 w 102"/>
                <a:gd name="T11" fmla="*/ 51 h 254"/>
                <a:gd name="T12" fmla="*/ 51 w 102"/>
                <a:gd name="T13" fmla="*/ 10 h 254"/>
                <a:gd name="T14" fmla="*/ 51 w 102"/>
                <a:gd name="T15" fmla="*/ 0 h 254"/>
                <a:gd name="T16" fmla="*/ 51 w 102"/>
                <a:gd name="T17" fmla="*/ 0 h 254"/>
                <a:gd name="T18" fmla="*/ 0 w 102"/>
                <a:gd name="T19" fmla="*/ 51 h 254"/>
                <a:gd name="T20" fmla="*/ 0 w 102"/>
                <a:gd name="T21" fmla="*/ 203 h 254"/>
                <a:gd name="T22" fmla="*/ 51 w 102"/>
                <a:gd name="T23" fmla="*/ 254 h 254"/>
                <a:gd name="T24" fmla="*/ 102 w 102"/>
                <a:gd name="T25" fmla="*/ 203 h 254"/>
                <a:gd name="T26" fmla="*/ 102 w 102"/>
                <a:gd name="T27" fmla="*/ 51 h 254"/>
                <a:gd name="T28" fmla="*/ 51 w 102"/>
                <a:gd name="T29" fmla="*/ 0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2" h="254">
                  <a:moveTo>
                    <a:pt x="51" y="10"/>
                  </a:moveTo>
                  <a:cubicBezTo>
                    <a:pt x="73" y="10"/>
                    <a:pt x="92" y="28"/>
                    <a:pt x="92" y="51"/>
                  </a:cubicBezTo>
                  <a:cubicBezTo>
                    <a:pt x="92" y="203"/>
                    <a:pt x="92" y="203"/>
                    <a:pt x="92" y="203"/>
                  </a:cubicBezTo>
                  <a:cubicBezTo>
                    <a:pt x="92" y="226"/>
                    <a:pt x="73" y="244"/>
                    <a:pt x="51" y="244"/>
                  </a:cubicBezTo>
                  <a:cubicBezTo>
                    <a:pt x="28" y="244"/>
                    <a:pt x="10" y="226"/>
                    <a:pt x="10" y="203"/>
                  </a:cubicBezTo>
                  <a:cubicBezTo>
                    <a:pt x="10" y="51"/>
                    <a:pt x="10" y="51"/>
                    <a:pt x="10" y="51"/>
                  </a:cubicBezTo>
                  <a:cubicBezTo>
                    <a:pt x="10" y="28"/>
                    <a:pt x="28" y="10"/>
                    <a:pt x="51" y="10"/>
                  </a:cubicBezTo>
                  <a:moveTo>
                    <a:pt x="51" y="0"/>
                  </a:moveTo>
                  <a:cubicBezTo>
                    <a:pt x="51" y="0"/>
                    <a:pt x="51" y="0"/>
                    <a:pt x="51" y="0"/>
                  </a:cubicBezTo>
                  <a:cubicBezTo>
                    <a:pt x="23" y="0"/>
                    <a:pt x="0" y="23"/>
                    <a:pt x="0" y="51"/>
                  </a:cubicBezTo>
                  <a:cubicBezTo>
                    <a:pt x="0" y="203"/>
                    <a:pt x="0" y="203"/>
                    <a:pt x="0" y="203"/>
                  </a:cubicBezTo>
                  <a:cubicBezTo>
                    <a:pt x="0" y="231"/>
                    <a:pt x="23" y="254"/>
                    <a:pt x="51" y="254"/>
                  </a:cubicBezTo>
                  <a:cubicBezTo>
                    <a:pt x="79" y="254"/>
                    <a:pt x="102" y="231"/>
                    <a:pt x="102" y="203"/>
                  </a:cubicBezTo>
                  <a:cubicBezTo>
                    <a:pt x="102" y="51"/>
                    <a:pt x="102" y="51"/>
                    <a:pt x="102" y="51"/>
                  </a:cubicBezTo>
                  <a:cubicBezTo>
                    <a:pt x="102" y="23"/>
                    <a:pt x="79" y="0"/>
                    <a:pt x="5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buClr>
                  <a:prstClr val="black"/>
                </a:buClr>
              </a:pPr>
              <a:endParaRPr lang="en-GB" sz="2099" dirty="0">
                <a:solidFill>
                  <a:prstClr val="black"/>
                </a:solidFill>
                <a:latin typeface="Arial"/>
              </a:endParaRPr>
            </a:p>
          </p:txBody>
        </p:sp>
        <p:sp>
          <p:nvSpPr>
            <p:cNvPr id="59" name="Freeform 19"/>
            <p:cNvSpPr>
              <a:spLocks/>
            </p:cNvSpPr>
            <p:nvPr userDrawn="1"/>
          </p:nvSpPr>
          <p:spPr bwMode="auto">
            <a:xfrm>
              <a:off x="9658350" y="4548188"/>
              <a:ext cx="322263" cy="809625"/>
            </a:xfrm>
            <a:custGeom>
              <a:avLst/>
              <a:gdLst>
                <a:gd name="T0" fmla="*/ 51 w 101"/>
                <a:gd name="T1" fmla="*/ 254 h 254"/>
                <a:gd name="T2" fmla="*/ 51 w 101"/>
                <a:gd name="T3" fmla="*/ 254 h 254"/>
                <a:gd name="T4" fmla="*/ 0 w 101"/>
                <a:gd name="T5" fmla="*/ 203 h 254"/>
                <a:gd name="T6" fmla="*/ 0 w 101"/>
                <a:gd name="T7" fmla="*/ 51 h 254"/>
                <a:gd name="T8" fmla="*/ 51 w 101"/>
                <a:gd name="T9" fmla="*/ 0 h 254"/>
                <a:gd name="T10" fmla="*/ 101 w 101"/>
                <a:gd name="T11" fmla="*/ 51 h 254"/>
                <a:gd name="T12" fmla="*/ 101 w 101"/>
                <a:gd name="T13" fmla="*/ 203 h 254"/>
                <a:gd name="T14" fmla="*/ 51 w 101"/>
                <a:gd name="T15" fmla="*/ 254 h 25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1" h="254">
                  <a:moveTo>
                    <a:pt x="51" y="254"/>
                  </a:moveTo>
                  <a:cubicBezTo>
                    <a:pt x="51" y="254"/>
                    <a:pt x="51" y="254"/>
                    <a:pt x="51" y="254"/>
                  </a:cubicBezTo>
                  <a:cubicBezTo>
                    <a:pt x="22" y="254"/>
                    <a:pt x="0" y="232"/>
                    <a:pt x="0" y="203"/>
                  </a:cubicBezTo>
                  <a:cubicBezTo>
                    <a:pt x="0" y="51"/>
                    <a:pt x="0" y="51"/>
                    <a:pt x="0" y="51"/>
                  </a:cubicBezTo>
                  <a:cubicBezTo>
                    <a:pt x="0" y="23"/>
                    <a:pt x="22" y="0"/>
                    <a:pt x="51" y="0"/>
                  </a:cubicBezTo>
                  <a:cubicBezTo>
                    <a:pt x="79" y="0"/>
                    <a:pt x="101" y="23"/>
                    <a:pt x="101" y="51"/>
                  </a:cubicBezTo>
                  <a:cubicBezTo>
                    <a:pt x="101" y="203"/>
                    <a:pt x="101" y="203"/>
                    <a:pt x="101" y="203"/>
                  </a:cubicBezTo>
                  <a:cubicBezTo>
                    <a:pt x="101" y="232"/>
                    <a:pt x="79" y="254"/>
                    <a:pt x="51" y="25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buClr>
                  <a:prstClr val="black"/>
                </a:buClr>
              </a:pPr>
              <a:endParaRPr lang="en-GB" sz="2099" dirty="0">
                <a:solidFill>
                  <a:prstClr val="black"/>
                </a:solidFill>
                <a:latin typeface="Arial"/>
              </a:endParaRPr>
            </a:p>
          </p:txBody>
        </p:sp>
        <p:sp>
          <p:nvSpPr>
            <p:cNvPr id="60" name="Freeform 20"/>
            <p:cNvSpPr>
              <a:spLocks noEditPoints="1"/>
            </p:cNvSpPr>
            <p:nvPr userDrawn="1"/>
          </p:nvSpPr>
          <p:spPr bwMode="auto">
            <a:xfrm>
              <a:off x="8855075" y="3525838"/>
              <a:ext cx="403225" cy="1816100"/>
            </a:xfrm>
            <a:custGeom>
              <a:avLst/>
              <a:gdLst>
                <a:gd name="T0" fmla="*/ 63 w 127"/>
                <a:gd name="T1" fmla="*/ 11 h 570"/>
                <a:gd name="T2" fmla="*/ 117 w 127"/>
                <a:gd name="T3" fmla="*/ 64 h 570"/>
                <a:gd name="T4" fmla="*/ 117 w 127"/>
                <a:gd name="T5" fmla="*/ 507 h 570"/>
                <a:gd name="T6" fmla="*/ 63 w 127"/>
                <a:gd name="T7" fmla="*/ 560 h 570"/>
                <a:gd name="T8" fmla="*/ 10 w 127"/>
                <a:gd name="T9" fmla="*/ 507 h 570"/>
                <a:gd name="T10" fmla="*/ 10 w 127"/>
                <a:gd name="T11" fmla="*/ 64 h 570"/>
                <a:gd name="T12" fmla="*/ 63 w 127"/>
                <a:gd name="T13" fmla="*/ 11 h 570"/>
                <a:gd name="T14" fmla="*/ 63 w 127"/>
                <a:gd name="T15" fmla="*/ 0 h 570"/>
                <a:gd name="T16" fmla="*/ 0 w 127"/>
                <a:gd name="T17" fmla="*/ 64 h 570"/>
                <a:gd name="T18" fmla="*/ 0 w 127"/>
                <a:gd name="T19" fmla="*/ 507 h 570"/>
                <a:gd name="T20" fmla="*/ 63 w 127"/>
                <a:gd name="T21" fmla="*/ 570 h 570"/>
                <a:gd name="T22" fmla="*/ 127 w 127"/>
                <a:gd name="T23" fmla="*/ 507 h 570"/>
                <a:gd name="T24" fmla="*/ 127 w 127"/>
                <a:gd name="T25" fmla="*/ 64 h 570"/>
                <a:gd name="T26" fmla="*/ 63 w 127"/>
                <a:gd name="T27" fmla="*/ 0 h 5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7" h="570">
                  <a:moveTo>
                    <a:pt x="63" y="11"/>
                  </a:moveTo>
                  <a:cubicBezTo>
                    <a:pt x="93" y="11"/>
                    <a:pt x="117" y="35"/>
                    <a:pt x="117" y="64"/>
                  </a:cubicBezTo>
                  <a:cubicBezTo>
                    <a:pt x="117" y="507"/>
                    <a:pt x="117" y="507"/>
                    <a:pt x="117" y="507"/>
                  </a:cubicBezTo>
                  <a:cubicBezTo>
                    <a:pt x="117" y="536"/>
                    <a:pt x="93" y="560"/>
                    <a:pt x="63" y="560"/>
                  </a:cubicBezTo>
                  <a:cubicBezTo>
                    <a:pt x="34" y="560"/>
                    <a:pt x="10" y="536"/>
                    <a:pt x="10" y="507"/>
                  </a:cubicBezTo>
                  <a:cubicBezTo>
                    <a:pt x="10" y="64"/>
                    <a:pt x="10" y="64"/>
                    <a:pt x="10" y="64"/>
                  </a:cubicBezTo>
                  <a:cubicBezTo>
                    <a:pt x="10" y="35"/>
                    <a:pt x="34" y="11"/>
                    <a:pt x="63" y="11"/>
                  </a:cubicBezTo>
                  <a:moveTo>
                    <a:pt x="63" y="0"/>
                  </a:moveTo>
                  <a:cubicBezTo>
                    <a:pt x="28" y="0"/>
                    <a:pt x="0" y="29"/>
                    <a:pt x="0" y="64"/>
                  </a:cubicBezTo>
                  <a:cubicBezTo>
                    <a:pt x="0" y="507"/>
                    <a:pt x="0" y="507"/>
                    <a:pt x="0" y="507"/>
                  </a:cubicBezTo>
                  <a:cubicBezTo>
                    <a:pt x="0" y="542"/>
                    <a:pt x="28" y="570"/>
                    <a:pt x="63" y="570"/>
                  </a:cubicBezTo>
                  <a:cubicBezTo>
                    <a:pt x="98" y="570"/>
                    <a:pt x="127" y="542"/>
                    <a:pt x="127" y="507"/>
                  </a:cubicBezTo>
                  <a:cubicBezTo>
                    <a:pt x="127" y="64"/>
                    <a:pt x="127" y="64"/>
                    <a:pt x="127" y="64"/>
                  </a:cubicBezTo>
                  <a:cubicBezTo>
                    <a:pt x="127" y="29"/>
                    <a:pt x="98" y="0"/>
                    <a:pt x="6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buClr>
                  <a:prstClr val="black"/>
                </a:buClr>
              </a:pPr>
              <a:endParaRPr lang="en-GB" sz="2099" dirty="0">
                <a:solidFill>
                  <a:prstClr val="black"/>
                </a:solidFill>
                <a:latin typeface="Arial"/>
              </a:endParaRPr>
            </a:p>
          </p:txBody>
        </p:sp>
        <p:sp>
          <p:nvSpPr>
            <p:cNvPr id="61" name="Freeform 21"/>
            <p:cNvSpPr>
              <a:spLocks noEditPoints="1"/>
            </p:cNvSpPr>
            <p:nvPr userDrawn="1"/>
          </p:nvSpPr>
          <p:spPr bwMode="auto">
            <a:xfrm>
              <a:off x="4075113" y="4159250"/>
              <a:ext cx="323850" cy="809625"/>
            </a:xfrm>
            <a:custGeom>
              <a:avLst/>
              <a:gdLst>
                <a:gd name="T0" fmla="*/ 51 w 102"/>
                <a:gd name="T1" fmla="*/ 10 h 254"/>
                <a:gd name="T2" fmla="*/ 92 w 102"/>
                <a:gd name="T3" fmla="*/ 51 h 254"/>
                <a:gd name="T4" fmla="*/ 92 w 102"/>
                <a:gd name="T5" fmla="*/ 203 h 254"/>
                <a:gd name="T6" fmla="*/ 51 w 102"/>
                <a:gd name="T7" fmla="*/ 244 h 254"/>
                <a:gd name="T8" fmla="*/ 10 w 102"/>
                <a:gd name="T9" fmla="*/ 203 h 254"/>
                <a:gd name="T10" fmla="*/ 10 w 102"/>
                <a:gd name="T11" fmla="*/ 51 h 254"/>
                <a:gd name="T12" fmla="*/ 51 w 102"/>
                <a:gd name="T13" fmla="*/ 10 h 254"/>
                <a:gd name="T14" fmla="*/ 51 w 102"/>
                <a:gd name="T15" fmla="*/ 0 h 254"/>
                <a:gd name="T16" fmla="*/ 0 w 102"/>
                <a:gd name="T17" fmla="*/ 51 h 254"/>
                <a:gd name="T18" fmla="*/ 0 w 102"/>
                <a:gd name="T19" fmla="*/ 203 h 254"/>
                <a:gd name="T20" fmla="*/ 51 w 102"/>
                <a:gd name="T21" fmla="*/ 254 h 254"/>
                <a:gd name="T22" fmla="*/ 102 w 102"/>
                <a:gd name="T23" fmla="*/ 203 h 254"/>
                <a:gd name="T24" fmla="*/ 102 w 102"/>
                <a:gd name="T25" fmla="*/ 51 h 254"/>
                <a:gd name="T26" fmla="*/ 51 w 102"/>
                <a:gd name="T27" fmla="*/ 0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2" h="254">
                  <a:moveTo>
                    <a:pt x="51" y="10"/>
                  </a:moveTo>
                  <a:cubicBezTo>
                    <a:pt x="74" y="10"/>
                    <a:pt x="92" y="28"/>
                    <a:pt x="92" y="51"/>
                  </a:cubicBezTo>
                  <a:cubicBezTo>
                    <a:pt x="92" y="203"/>
                    <a:pt x="92" y="203"/>
                    <a:pt x="92" y="203"/>
                  </a:cubicBezTo>
                  <a:cubicBezTo>
                    <a:pt x="92" y="226"/>
                    <a:pt x="74" y="244"/>
                    <a:pt x="51" y="244"/>
                  </a:cubicBezTo>
                  <a:cubicBezTo>
                    <a:pt x="29" y="244"/>
                    <a:pt x="10" y="226"/>
                    <a:pt x="10" y="203"/>
                  </a:cubicBezTo>
                  <a:cubicBezTo>
                    <a:pt x="10" y="51"/>
                    <a:pt x="10" y="51"/>
                    <a:pt x="10" y="51"/>
                  </a:cubicBezTo>
                  <a:cubicBezTo>
                    <a:pt x="10" y="28"/>
                    <a:pt x="29" y="10"/>
                    <a:pt x="51" y="10"/>
                  </a:cubicBezTo>
                  <a:moveTo>
                    <a:pt x="51" y="0"/>
                  </a:moveTo>
                  <a:cubicBezTo>
                    <a:pt x="23" y="0"/>
                    <a:pt x="0" y="23"/>
                    <a:pt x="0" y="51"/>
                  </a:cubicBezTo>
                  <a:cubicBezTo>
                    <a:pt x="0" y="203"/>
                    <a:pt x="0" y="203"/>
                    <a:pt x="0" y="203"/>
                  </a:cubicBezTo>
                  <a:cubicBezTo>
                    <a:pt x="0" y="231"/>
                    <a:pt x="23" y="254"/>
                    <a:pt x="51" y="254"/>
                  </a:cubicBezTo>
                  <a:cubicBezTo>
                    <a:pt x="79" y="254"/>
                    <a:pt x="102" y="231"/>
                    <a:pt x="102" y="203"/>
                  </a:cubicBezTo>
                  <a:cubicBezTo>
                    <a:pt x="102" y="51"/>
                    <a:pt x="102" y="51"/>
                    <a:pt x="102" y="51"/>
                  </a:cubicBezTo>
                  <a:cubicBezTo>
                    <a:pt x="102" y="23"/>
                    <a:pt x="79" y="0"/>
                    <a:pt x="5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buClr>
                  <a:prstClr val="black"/>
                </a:buClr>
              </a:pPr>
              <a:endParaRPr lang="en-GB" sz="2099" dirty="0">
                <a:solidFill>
                  <a:prstClr val="black"/>
                </a:solidFill>
                <a:latin typeface="Arial"/>
              </a:endParaRPr>
            </a:p>
          </p:txBody>
        </p:sp>
        <p:sp>
          <p:nvSpPr>
            <p:cNvPr id="62" name="Freeform 22"/>
            <p:cNvSpPr>
              <a:spLocks noEditPoints="1"/>
            </p:cNvSpPr>
            <p:nvPr userDrawn="1"/>
          </p:nvSpPr>
          <p:spPr bwMode="auto">
            <a:xfrm>
              <a:off x="4560888" y="3525838"/>
              <a:ext cx="403225" cy="1816100"/>
            </a:xfrm>
            <a:custGeom>
              <a:avLst/>
              <a:gdLst>
                <a:gd name="T0" fmla="*/ 63 w 127"/>
                <a:gd name="T1" fmla="*/ 11 h 570"/>
                <a:gd name="T2" fmla="*/ 117 w 127"/>
                <a:gd name="T3" fmla="*/ 64 h 570"/>
                <a:gd name="T4" fmla="*/ 117 w 127"/>
                <a:gd name="T5" fmla="*/ 507 h 570"/>
                <a:gd name="T6" fmla="*/ 63 w 127"/>
                <a:gd name="T7" fmla="*/ 560 h 570"/>
                <a:gd name="T8" fmla="*/ 10 w 127"/>
                <a:gd name="T9" fmla="*/ 507 h 570"/>
                <a:gd name="T10" fmla="*/ 10 w 127"/>
                <a:gd name="T11" fmla="*/ 64 h 570"/>
                <a:gd name="T12" fmla="*/ 63 w 127"/>
                <a:gd name="T13" fmla="*/ 11 h 570"/>
                <a:gd name="T14" fmla="*/ 63 w 127"/>
                <a:gd name="T15" fmla="*/ 0 h 570"/>
                <a:gd name="T16" fmla="*/ 0 w 127"/>
                <a:gd name="T17" fmla="*/ 64 h 570"/>
                <a:gd name="T18" fmla="*/ 0 w 127"/>
                <a:gd name="T19" fmla="*/ 507 h 570"/>
                <a:gd name="T20" fmla="*/ 63 w 127"/>
                <a:gd name="T21" fmla="*/ 570 h 570"/>
                <a:gd name="T22" fmla="*/ 127 w 127"/>
                <a:gd name="T23" fmla="*/ 507 h 570"/>
                <a:gd name="T24" fmla="*/ 127 w 127"/>
                <a:gd name="T25" fmla="*/ 64 h 570"/>
                <a:gd name="T26" fmla="*/ 63 w 127"/>
                <a:gd name="T27" fmla="*/ 0 h 5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7" h="570">
                  <a:moveTo>
                    <a:pt x="63" y="11"/>
                  </a:moveTo>
                  <a:cubicBezTo>
                    <a:pt x="93" y="11"/>
                    <a:pt x="117" y="35"/>
                    <a:pt x="117" y="64"/>
                  </a:cubicBezTo>
                  <a:cubicBezTo>
                    <a:pt x="117" y="507"/>
                    <a:pt x="117" y="507"/>
                    <a:pt x="117" y="507"/>
                  </a:cubicBezTo>
                  <a:cubicBezTo>
                    <a:pt x="117" y="536"/>
                    <a:pt x="93" y="560"/>
                    <a:pt x="63" y="560"/>
                  </a:cubicBezTo>
                  <a:cubicBezTo>
                    <a:pt x="34" y="560"/>
                    <a:pt x="10" y="536"/>
                    <a:pt x="10" y="507"/>
                  </a:cubicBezTo>
                  <a:cubicBezTo>
                    <a:pt x="10" y="64"/>
                    <a:pt x="10" y="64"/>
                    <a:pt x="10" y="64"/>
                  </a:cubicBezTo>
                  <a:cubicBezTo>
                    <a:pt x="10" y="35"/>
                    <a:pt x="34" y="11"/>
                    <a:pt x="63" y="11"/>
                  </a:cubicBezTo>
                  <a:moveTo>
                    <a:pt x="63" y="0"/>
                  </a:moveTo>
                  <a:cubicBezTo>
                    <a:pt x="28" y="0"/>
                    <a:pt x="0" y="29"/>
                    <a:pt x="0" y="64"/>
                  </a:cubicBezTo>
                  <a:cubicBezTo>
                    <a:pt x="0" y="507"/>
                    <a:pt x="0" y="507"/>
                    <a:pt x="0" y="507"/>
                  </a:cubicBezTo>
                  <a:cubicBezTo>
                    <a:pt x="0" y="542"/>
                    <a:pt x="28" y="570"/>
                    <a:pt x="63" y="570"/>
                  </a:cubicBezTo>
                  <a:cubicBezTo>
                    <a:pt x="99" y="570"/>
                    <a:pt x="127" y="542"/>
                    <a:pt x="127" y="507"/>
                  </a:cubicBezTo>
                  <a:cubicBezTo>
                    <a:pt x="127" y="64"/>
                    <a:pt x="127" y="64"/>
                    <a:pt x="127" y="64"/>
                  </a:cubicBezTo>
                  <a:cubicBezTo>
                    <a:pt x="127" y="29"/>
                    <a:pt x="99" y="0"/>
                    <a:pt x="6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buClr>
                  <a:prstClr val="black"/>
                </a:buClr>
              </a:pPr>
              <a:endParaRPr lang="en-GB" sz="2099" dirty="0">
                <a:solidFill>
                  <a:prstClr val="black"/>
                </a:solidFill>
                <a:latin typeface="Arial"/>
              </a:endParaRPr>
            </a:p>
          </p:txBody>
        </p:sp>
        <p:sp>
          <p:nvSpPr>
            <p:cNvPr id="63" name="Freeform 23"/>
            <p:cNvSpPr>
              <a:spLocks/>
            </p:cNvSpPr>
            <p:nvPr userDrawn="1"/>
          </p:nvSpPr>
          <p:spPr bwMode="auto">
            <a:xfrm>
              <a:off x="9093200" y="4175125"/>
              <a:ext cx="403225" cy="1816100"/>
            </a:xfrm>
            <a:custGeom>
              <a:avLst/>
              <a:gdLst>
                <a:gd name="T0" fmla="*/ 63 w 127"/>
                <a:gd name="T1" fmla="*/ 570 h 570"/>
                <a:gd name="T2" fmla="*/ 63 w 127"/>
                <a:gd name="T3" fmla="*/ 570 h 570"/>
                <a:gd name="T4" fmla="*/ 0 w 127"/>
                <a:gd name="T5" fmla="*/ 506 h 570"/>
                <a:gd name="T6" fmla="*/ 0 w 127"/>
                <a:gd name="T7" fmla="*/ 64 h 570"/>
                <a:gd name="T8" fmla="*/ 63 w 127"/>
                <a:gd name="T9" fmla="*/ 0 h 570"/>
                <a:gd name="T10" fmla="*/ 127 w 127"/>
                <a:gd name="T11" fmla="*/ 64 h 570"/>
                <a:gd name="T12" fmla="*/ 127 w 127"/>
                <a:gd name="T13" fmla="*/ 506 h 570"/>
                <a:gd name="T14" fmla="*/ 63 w 127"/>
                <a:gd name="T15" fmla="*/ 570 h 5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7" h="570">
                  <a:moveTo>
                    <a:pt x="63" y="570"/>
                  </a:moveTo>
                  <a:cubicBezTo>
                    <a:pt x="63" y="570"/>
                    <a:pt x="63" y="570"/>
                    <a:pt x="63" y="570"/>
                  </a:cubicBezTo>
                  <a:cubicBezTo>
                    <a:pt x="28" y="570"/>
                    <a:pt x="0" y="541"/>
                    <a:pt x="0" y="506"/>
                  </a:cubicBezTo>
                  <a:cubicBezTo>
                    <a:pt x="0" y="64"/>
                    <a:pt x="0" y="64"/>
                    <a:pt x="0" y="64"/>
                  </a:cubicBezTo>
                  <a:cubicBezTo>
                    <a:pt x="0" y="28"/>
                    <a:pt x="28" y="0"/>
                    <a:pt x="63" y="0"/>
                  </a:cubicBezTo>
                  <a:cubicBezTo>
                    <a:pt x="98" y="0"/>
                    <a:pt x="127" y="28"/>
                    <a:pt x="127" y="64"/>
                  </a:cubicBezTo>
                  <a:cubicBezTo>
                    <a:pt x="127" y="506"/>
                    <a:pt x="127" y="506"/>
                    <a:pt x="127" y="506"/>
                  </a:cubicBezTo>
                  <a:cubicBezTo>
                    <a:pt x="127" y="541"/>
                    <a:pt x="98" y="570"/>
                    <a:pt x="63" y="57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buClr>
                  <a:prstClr val="black"/>
                </a:buClr>
              </a:pPr>
              <a:endParaRPr lang="en-GB" sz="2099" dirty="0">
                <a:solidFill>
                  <a:prstClr val="black"/>
                </a:solidFill>
                <a:latin typeface="Arial"/>
              </a:endParaRPr>
            </a:p>
          </p:txBody>
        </p:sp>
        <p:sp>
          <p:nvSpPr>
            <p:cNvPr id="64" name="Freeform 24"/>
            <p:cNvSpPr>
              <a:spLocks noEditPoints="1"/>
            </p:cNvSpPr>
            <p:nvPr userDrawn="1"/>
          </p:nvSpPr>
          <p:spPr bwMode="auto">
            <a:xfrm>
              <a:off x="5940425" y="3981450"/>
              <a:ext cx="323850" cy="808038"/>
            </a:xfrm>
            <a:custGeom>
              <a:avLst/>
              <a:gdLst>
                <a:gd name="T0" fmla="*/ 51 w 102"/>
                <a:gd name="T1" fmla="*/ 10 h 254"/>
                <a:gd name="T2" fmla="*/ 91 w 102"/>
                <a:gd name="T3" fmla="*/ 51 h 254"/>
                <a:gd name="T4" fmla="*/ 91 w 102"/>
                <a:gd name="T5" fmla="*/ 203 h 254"/>
                <a:gd name="T6" fmla="*/ 51 w 102"/>
                <a:gd name="T7" fmla="*/ 244 h 254"/>
                <a:gd name="T8" fmla="*/ 10 w 102"/>
                <a:gd name="T9" fmla="*/ 203 h 254"/>
                <a:gd name="T10" fmla="*/ 10 w 102"/>
                <a:gd name="T11" fmla="*/ 51 h 254"/>
                <a:gd name="T12" fmla="*/ 51 w 102"/>
                <a:gd name="T13" fmla="*/ 10 h 254"/>
                <a:gd name="T14" fmla="*/ 51 w 102"/>
                <a:gd name="T15" fmla="*/ 0 h 254"/>
                <a:gd name="T16" fmla="*/ 0 w 102"/>
                <a:gd name="T17" fmla="*/ 51 h 254"/>
                <a:gd name="T18" fmla="*/ 0 w 102"/>
                <a:gd name="T19" fmla="*/ 203 h 254"/>
                <a:gd name="T20" fmla="*/ 51 w 102"/>
                <a:gd name="T21" fmla="*/ 254 h 254"/>
                <a:gd name="T22" fmla="*/ 102 w 102"/>
                <a:gd name="T23" fmla="*/ 203 h 254"/>
                <a:gd name="T24" fmla="*/ 102 w 102"/>
                <a:gd name="T25" fmla="*/ 51 h 254"/>
                <a:gd name="T26" fmla="*/ 51 w 102"/>
                <a:gd name="T27" fmla="*/ 0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2" h="254">
                  <a:moveTo>
                    <a:pt x="51" y="10"/>
                  </a:moveTo>
                  <a:cubicBezTo>
                    <a:pt x="73" y="10"/>
                    <a:pt x="91" y="28"/>
                    <a:pt x="91" y="51"/>
                  </a:cubicBezTo>
                  <a:cubicBezTo>
                    <a:pt x="91" y="203"/>
                    <a:pt x="91" y="203"/>
                    <a:pt x="91" y="203"/>
                  </a:cubicBezTo>
                  <a:cubicBezTo>
                    <a:pt x="91" y="226"/>
                    <a:pt x="73" y="244"/>
                    <a:pt x="51" y="244"/>
                  </a:cubicBezTo>
                  <a:cubicBezTo>
                    <a:pt x="28" y="244"/>
                    <a:pt x="10" y="226"/>
                    <a:pt x="10" y="203"/>
                  </a:cubicBezTo>
                  <a:cubicBezTo>
                    <a:pt x="10" y="51"/>
                    <a:pt x="10" y="51"/>
                    <a:pt x="10" y="51"/>
                  </a:cubicBezTo>
                  <a:cubicBezTo>
                    <a:pt x="10" y="28"/>
                    <a:pt x="28" y="10"/>
                    <a:pt x="51" y="10"/>
                  </a:cubicBezTo>
                  <a:moveTo>
                    <a:pt x="51" y="0"/>
                  </a:moveTo>
                  <a:cubicBezTo>
                    <a:pt x="23" y="0"/>
                    <a:pt x="0" y="23"/>
                    <a:pt x="0" y="51"/>
                  </a:cubicBezTo>
                  <a:cubicBezTo>
                    <a:pt x="0" y="203"/>
                    <a:pt x="0" y="203"/>
                    <a:pt x="0" y="203"/>
                  </a:cubicBezTo>
                  <a:cubicBezTo>
                    <a:pt x="0" y="231"/>
                    <a:pt x="23" y="254"/>
                    <a:pt x="51" y="254"/>
                  </a:cubicBezTo>
                  <a:cubicBezTo>
                    <a:pt x="79" y="254"/>
                    <a:pt x="102" y="231"/>
                    <a:pt x="102" y="203"/>
                  </a:cubicBezTo>
                  <a:cubicBezTo>
                    <a:pt x="102" y="51"/>
                    <a:pt x="102" y="51"/>
                    <a:pt x="102" y="51"/>
                  </a:cubicBezTo>
                  <a:cubicBezTo>
                    <a:pt x="102" y="23"/>
                    <a:pt x="79" y="0"/>
                    <a:pt x="5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buClr>
                  <a:prstClr val="black"/>
                </a:buClr>
              </a:pPr>
              <a:endParaRPr lang="en-GB" sz="2099" dirty="0">
                <a:solidFill>
                  <a:prstClr val="black"/>
                </a:solidFill>
                <a:latin typeface="Arial"/>
              </a:endParaRPr>
            </a:p>
          </p:txBody>
        </p:sp>
        <p:sp>
          <p:nvSpPr>
            <p:cNvPr id="65" name="Freeform 25"/>
            <p:cNvSpPr>
              <a:spLocks/>
            </p:cNvSpPr>
            <p:nvPr userDrawn="1"/>
          </p:nvSpPr>
          <p:spPr bwMode="auto">
            <a:xfrm>
              <a:off x="8008938" y="4449763"/>
              <a:ext cx="193675" cy="323850"/>
            </a:xfrm>
            <a:custGeom>
              <a:avLst/>
              <a:gdLst>
                <a:gd name="T0" fmla="*/ 31 w 61"/>
                <a:gd name="T1" fmla="*/ 102 h 102"/>
                <a:gd name="T2" fmla="*/ 31 w 61"/>
                <a:gd name="T3" fmla="*/ 102 h 102"/>
                <a:gd name="T4" fmla="*/ 0 w 61"/>
                <a:gd name="T5" fmla="*/ 72 h 102"/>
                <a:gd name="T6" fmla="*/ 0 w 61"/>
                <a:gd name="T7" fmla="*/ 31 h 102"/>
                <a:gd name="T8" fmla="*/ 31 w 61"/>
                <a:gd name="T9" fmla="*/ 0 h 102"/>
                <a:gd name="T10" fmla="*/ 61 w 61"/>
                <a:gd name="T11" fmla="*/ 31 h 102"/>
                <a:gd name="T12" fmla="*/ 61 w 61"/>
                <a:gd name="T13" fmla="*/ 72 h 102"/>
                <a:gd name="T14" fmla="*/ 31 w 61"/>
                <a:gd name="T15" fmla="*/ 102 h 10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1" h="102">
                  <a:moveTo>
                    <a:pt x="31" y="102"/>
                  </a:moveTo>
                  <a:cubicBezTo>
                    <a:pt x="31" y="102"/>
                    <a:pt x="31" y="102"/>
                    <a:pt x="31" y="102"/>
                  </a:cubicBezTo>
                  <a:cubicBezTo>
                    <a:pt x="14" y="102"/>
                    <a:pt x="0" y="89"/>
                    <a:pt x="0" y="72"/>
                  </a:cubicBezTo>
                  <a:cubicBezTo>
                    <a:pt x="0" y="31"/>
                    <a:pt x="0" y="31"/>
                    <a:pt x="0" y="31"/>
                  </a:cubicBezTo>
                  <a:cubicBezTo>
                    <a:pt x="0" y="14"/>
                    <a:pt x="14" y="0"/>
                    <a:pt x="31" y="0"/>
                  </a:cubicBezTo>
                  <a:cubicBezTo>
                    <a:pt x="47" y="0"/>
                    <a:pt x="61" y="14"/>
                    <a:pt x="61" y="31"/>
                  </a:cubicBezTo>
                  <a:cubicBezTo>
                    <a:pt x="61" y="72"/>
                    <a:pt x="61" y="72"/>
                    <a:pt x="61" y="72"/>
                  </a:cubicBezTo>
                  <a:cubicBezTo>
                    <a:pt x="61" y="89"/>
                    <a:pt x="47" y="102"/>
                    <a:pt x="31" y="10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buClr>
                  <a:prstClr val="black"/>
                </a:buClr>
              </a:pPr>
              <a:endParaRPr lang="en-GB" sz="2099" dirty="0">
                <a:solidFill>
                  <a:prstClr val="black"/>
                </a:solidFill>
                <a:latin typeface="Arial"/>
              </a:endParaRPr>
            </a:p>
          </p:txBody>
        </p:sp>
        <p:sp>
          <p:nvSpPr>
            <p:cNvPr id="66" name="Freeform 26"/>
            <p:cNvSpPr>
              <a:spLocks noEditPoints="1"/>
            </p:cNvSpPr>
            <p:nvPr userDrawn="1"/>
          </p:nvSpPr>
          <p:spPr bwMode="auto">
            <a:xfrm>
              <a:off x="5616575" y="4449763"/>
              <a:ext cx="193675" cy="323850"/>
            </a:xfrm>
            <a:custGeom>
              <a:avLst/>
              <a:gdLst>
                <a:gd name="T0" fmla="*/ 30 w 61"/>
                <a:gd name="T1" fmla="*/ 11 h 102"/>
                <a:gd name="T2" fmla="*/ 51 w 61"/>
                <a:gd name="T3" fmla="*/ 31 h 102"/>
                <a:gd name="T4" fmla="*/ 51 w 61"/>
                <a:gd name="T5" fmla="*/ 72 h 102"/>
                <a:gd name="T6" fmla="*/ 30 w 61"/>
                <a:gd name="T7" fmla="*/ 92 h 102"/>
                <a:gd name="T8" fmla="*/ 10 w 61"/>
                <a:gd name="T9" fmla="*/ 72 h 102"/>
                <a:gd name="T10" fmla="*/ 10 w 61"/>
                <a:gd name="T11" fmla="*/ 31 h 102"/>
                <a:gd name="T12" fmla="*/ 30 w 61"/>
                <a:gd name="T13" fmla="*/ 11 h 102"/>
                <a:gd name="T14" fmla="*/ 30 w 61"/>
                <a:gd name="T15" fmla="*/ 0 h 102"/>
                <a:gd name="T16" fmla="*/ 0 w 61"/>
                <a:gd name="T17" fmla="*/ 31 h 102"/>
                <a:gd name="T18" fmla="*/ 0 w 61"/>
                <a:gd name="T19" fmla="*/ 72 h 102"/>
                <a:gd name="T20" fmla="*/ 30 w 61"/>
                <a:gd name="T21" fmla="*/ 102 h 102"/>
                <a:gd name="T22" fmla="*/ 61 w 61"/>
                <a:gd name="T23" fmla="*/ 72 h 102"/>
                <a:gd name="T24" fmla="*/ 61 w 61"/>
                <a:gd name="T25" fmla="*/ 31 h 102"/>
                <a:gd name="T26" fmla="*/ 30 w 61"/>
                <a:gd name="T27" fmla="*/ 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1" h="102">
                  <a:moveTo>
                    <a:pt x="30" y="11"/>
                  </a:moveTo>
                  <a:cubicBezTo>
                    <a:pt x="42" y="11"/>
                    <a:pt x="51" y="20"/>
                    <a:pt x="51" y="31"/>
                  </a:cubicBezTo>
                  <a:cubicBezTo>
                    <a:pt x="51" y="72"/>
                    <a:pt x="51" y="72"/>
                    <a:pt x="51" y="72"/>
                  </a:cubicBezTo>
                  <a:cubicBezTo>
                    <a:pt x="51" y="83"/>
                    <a:pt x="42" y="92"/>
                    <a:pt x="30" y="92"/>
                  </a:cubicBezTo>
                  <a:cubicBezTo>
                    <a:pt x="19" y="92"/>
                    <a:pt x="10" y="83"/>
                    <a:pt x="10" y="72"/>
                  </a:cubicBezTo>
                  <a:cubicBezTo>
                    <a:pt x="10" y="31"/>
                    <a:pt x="10" y="31"/>
                    <a:pt x="10" y="31"/>
                  </a:cubicBezTo>
                  <a:cubicBezTo>
                    <a:pt x="10" y="20"/>
                    <a:pt x="19" y="11"/>
                    <a:pt x="30" y="11"/>
                  </a:cubicBezTo>
                  <a:moveTo>
                    <a:pt x="30" y="0"/>
                  </a:moveTo>
                  <a:cubicBezTo>
                    <a:pt x="14" y="0"/>
                    <a:pt x="0" y="14"/>
                    <a:pt x="0" y="31"/>
                  </a:cubicBezTo>
                  <a:cubicBezTo>
                    <a:pt x="0" y="72"/>
                    <a:pt x="0" y="72"/>
                    <a:pt x="0" y="72"/>
                  </a:cubicBezTo>
                  <a:cubicBezTo>
                    <a:pt x="0" y="89"/>
                    <a:pt x="14" y="102"/>
                    <a:pt x="30" y="102"/>
                  </a:cubicBezTo>
                  <a:cubicBezTo>
                    <a:pt x="47" y="102"/>
                    <a:pt x="61" y="89"/>
                    <a:pt x="61" y="72"/>
                  </a:cubicBezTo>
                  <a:cubicBezTo>
                    <a:pt x="61" y="31"/>
                    <a:pt x="61" y="31"/>
                    <a:pt x="61" y="31"/>
                  </a:cubicBezTo>
                  <a:cubicBezTo>
                    <a:pt x="61" y="14"/>
                    <a:pt x="47" y="0"/>
                    <a:pt x="3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buClr>
                  <a:prstClr val="black"/>
                </a:buClr>
              </a:pPr>
              <a:endParaRPr lang="en-GB" sz="2099" dirty="0">
                <a:solidFill>
                  <a:prstClr val="black"/>
                </a:solidFill>
                <a:latin typeface="Arial"/>
              </a:endParaRPr>
            </a:p>
          </p:txBody>
        </p:sp>
        <p:sp>
          <p:nvSpPr>
            <p:cNvPr id="67" name="Freeform 27"/>
            <p:cNvSpPr>
              <a:spLocks/>
            </p:cNvSpPr>
            <p:nvPr userDrawn="1"/>
          </p:nvSpPr>
          <p:spPr bwMode="auto">
            <a:xfrm>
              <a:off x="7558088" y="4433888"/>
              <a:ext cx="320675" cy="811213"/>
            </a:xfrm>
            <a:custGeom>
              <a:avLst/>
              <a:gdLst>
                <a:gd name="T0" fmla="*/ 50 w 101"/>
                <a:gd name="T1" fmla="*/ 255 h 255"/>
                <a:gd name="T2" fmla="*/ 50 w 101"/>
                <a:gd name="T3" fmla="*/ 255 h 255"/>
                <a:gd name="T4" fmla="*/ 0 w 101"/>
                <a:gd name="T5" fmla="*/ 204 h 255"/>
                <a:gd name="T6" fmla="*/ 0 w 101"/>
                <a:gd name="T7" fmla="*/ 51 h 255"/>
                <a:gd name="T8" fmla="*/ 50 w 101"/>
                <a:gd name="T9" fmla="*/ 0 h 255"/>
                <a:gd name="T10" fmla="*/ 101 w 101"/>
                <a:gd name="T11" fmla="*/ 51 h 255"/>
                <a:gd name="T12" fmla="*/ 101 w 101"/>
                <a:gd name="T13" fmla="*/ 204 h 255"/>
                <a:gd name="T14" fmla="*/ 50 w 101"/>
                <a:gd name="T15" fmla="*/ 255 h 2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1" h="255">
                  <a:moveTo>
                    <a:pt x="50" y="255"/>
                  </a:moveTo>
                  <a:cubicBezTo>
                    <a:pt x="50" y="255"/>
                    <a:pt x="50" y="255"/>
                    <a:pt x="50" y="255"/>
                  </a:cubicBezTo>
                  <a:cubicBezTo>
                    <a:pt x="22" y="255"/>
                    <a:pt x="0" y="232"/>
                    <a:pt x="0" y="204"/>
                  </a:cubicBezTo>
                  <a:cubicBezTo>
                    <a:pt x="0" y="51"/>
                    <a:pt x="0" y="51"/>
                    <a:pt x="0" y="51"/>
                  </a:cubicBezTo>
                  <a:cubicBezTo>
                    <a:pt x="0" y="23"/>
                    <a:pt x="22" y="0"/>
                    <a:pt x="50" y="0"/>
                  </a:cubicBezTo>
                  <a:cubicBezTo>
                    <a:pt x="79" y="0"/>
                    <a:pt x="101" y="23"/>
                    <a:pt x="101" y="51"/>
                  </a:cubicBezTo>
                  <a:cubicBezTo>
                    <a:pt x="101" y="204"/>
                    <a:pt x="101" y="204"/>
                    <a:pt x="101" y="204"/>
                  </a:cubicBezTo>
                  <a:cubicBezTo>
                    <a:pt x="101" y="232"/>
                    <a:pt x="79" y="255"/>
                    <a:pt x="50" y="25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buClr>
                  <a:prstClr val="black"/>
                </a:buClr>
              </a:pPr>
              <a:endParaRPr lang="en-GB" sz="2099" dirty="0">
                <a:solidFill>
                  <a:prstClr val="black"/>
                </a:solidFill>
                <a:latin typeface="Arial"/>
              </a:endParaRPr>
            </a:p>
          </p:txBody>
        </p:sp>
        <p:sp>
          <p:nvSpPr>
            <p:cNvPr id="68" name="Freeform 28"/>
            <p:cNvSpPr>
              <a:spLocks/>
            </p:cNvSpPr>
            <p:nvPr userDrawn="1"/>
          </p:nvSpPr>
          <p:spPr bwMode="auto">
            <a:xfrm>
              <a:off x="6423025" y="3348038"/>
              <a:ext cx="406400" cy="1814513"/>
            </a:xfrm>
            <a:custGeom>
              <a:avLst/>
              <a:gdLst>
                <a:gd name="T0" fmla="*/ 64 w 128"/>
                <a:gd name="T1" fmla="*/ 570 h 570"/>
                <a:gd name="T2" fmla="*/ 64 w 128"/>
                <a:gd name="T3" fmla="*/ 570 h 570"/>
                <a:gd name="T4" fmla="*/ 0 w 128"/>
                <a:gd name="T5" fmla="*/ 507 h 570"/>
                <a:gd name="T6" fmla="*/ 0 w 128"/>
                <a:gd name="T7" fmla="*/ 64 h 570"/>
                <a:gd name="T8" fmla="*/ 64 w 128"/>
                <a:gd name="T9" fmla="*/ 0 h 570"/>
                <a:gd name="T10" fmla="*/ 128 w 128"/>
                <a:gd name="T11" fmla="*/ 64 h 570"/>
                <a:gd name="T12" fmla="*/ 128 w 128"/>
                <a:gd name="T13" fmla="*/ 507 h 570"/>
                <a:gd name="T14" fmla="*/ 64 w 128"/>
                <a:gd name="T15" fmla="*/ 570 h 5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8" h="570">
                  <a:moveTo>
                    <a:pt x="64" y="570"/>
                  </a:moveTo>
                  <a:cubicBezTo>
                    <a:pt x="64" y="570"/>
                    <a:pt x="64" y="570"/>
                    <a:pt x="64" y="570"/>
                  </a:cubicBezTo>
                  <a:cubicBezTo>
                    <a:pt x="29" y="570"/>
                    <a:pt x="0" y="542"/>
                    <a:pt x="0" y="507"/>
                  </a:cubicBezTo>
                  <a:cubicBezTo>
                    <a:pt x="0" y="64"/>
                    <a:pt x="0" y="64"/>
                    <a:pt x="0" y="64"/>
                  </a:cubicBezTo>
                  <a:cubicBezTo>
                    <a:pt x="0" y="29"/>
                    <a:pt x="29" y="0"/>
                    <a:pt x="64" y="0"/>
                  </a:cubicBezTo>
                  <a:cubicBezTo>
                    <a:pt x="99" y="0"/>
                    <a:pt x="128" y="29"/>
                    <a:pt x="128" y="64"/>
                  </a:cubicBezTo>
                  <a:cubicBezTo>
                    <a:pt x="128" y="507"/>
                    <a:pt x="128" y="507"/>
                    <a:pt x="128" y="507"/>
                  </a:cubicBezTo>
                  <a:cubicBezTo>
                    <a:pt x="128" y="542"/>
                    <a:pt x="99" y="570"/>
                    <a:pt x="64" y="57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buClr>
                  <a:prstClr val="black"/>
                </a:buClr>
              </a:pPr>
              <a:endParaRPr lang="en-GB" sz="2099" dirty="0">
                <a:solidFill>
                  <a:prstClr val="black"/>
                </a:solidFill>
                <a:latin typeface="Arial"/>
              </a:endParaRPr>
            </a:p>
          </p:txBody>
        </p:sp>
        <p:sp>
          <p:nvSpPr>
            <p:cNvPr id="69" name="Freeform 29"/>
            <p:cNvSpPr>
              <a:spLocks/>
            </p:cNvSpPr>
            <p:nvPr userDrawn="1"/>
          </p:nvSpPr>
          <p:spPr bwMode="auto">
            <a:xfrm>
              <a:off x="6992938" y="4060825"/>
              <a:ext cx="403225" cy="1816100"/>
            </a:xfrm>
            <a:custGeom>
              <a:avLst/>
              <a:gdLst>
                <a:gd name="T0" fmla="*/ 63 w 127"/>
                <a:gd name="T1" fmla="*/ 570 h 570"/>
                <a:gd name="T2" fmla="*/ 63 w 127"/>
                <a:gd name="T3" fmla="*/ 570 h 570"/>
                <a:gd name="T4" fmla="*/ 0 w 127"/>
                <a:gd name="T5" fmla="*/ 507 h 570"/>
                <a:gd name="T6" fmla="*/ 0 w 127"/>
                <a:gd name="T7" fmla="*/ 64 h 570"/>
                <a:gd name="T8" fmla="*/ 63 w 127"/>
                <a:gd name="T9" fmla="*/ 0 h 570"/>
                <a:gd name="T10" fmla="*/ 127 w 127"/>
                <a:gd name="T11" fmla="*/ 64 h 570"/>
                <a:gd name="T12" fmla="*/ 127 w 127"/>
                <a:gd name="T13" fmla="*/ 507 h 570"/>
                <a:gd name="T14" fmla="*/ 63 w 127"/>
                <a:gd name="T15" fmla="*/ 570 h 5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7" h="570">
                  <a:moveTo>
                    <a:pt x="63" y="570"/>
                  </a:moveTo>
                  <a:cubicBezTo>
                    <a:pt x="63" y="570"/>
                    <a:pt x="63" y="570"/>
                    <a:pt x="63" y="570"/>
                  </a:cubicBezTo>
                  <a:cubicBezTo>
                    <a:pt x="28" y="570"/>
                    <a:pt x="0" y="542"/>
                    <a:pt x="0" y="507"/>
                  </a:cubicBezTo>
                  <a:cubicBezTo>
                    <a:pt x="0" y="64"/>
                    <a:pt x="0" y="64"/>
                    <a:pt x="0" y="64"/>
                  </a:cubicBezTo>
                  <a:cubicBezTo>
                    <a:pt x="0" y="29"/>
                    <a:pt x="28" y="0"/>
                    <a:pt x="63" y="0"/>
                  </a:cubicBezTo>
                  <a:cubicBezTo>
                    <a:pt x="98" y="0"/>
                    <a:pt x="127" y="29"/>
                    <a:pt x="127" y="64"/>
                  </a:cubicBezTo>
                  <a:cubicBezTo>
                    <a:pt x="127" y="507"/>
                    <a:pt x="127" y="507"/>
                    <a:pt x="127" y="507"/>
                  </a:cubicBezTo>
                  <a:cubicBezTo>
                    <a:pt x="127" y="542"/>
                    <a:pt x="98" y="570"/>
                    <a:pt x="63" y="57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buClr>
                  <a:prstClr val="black"/>
                </a:buClr>
              </a:pPr>
              <a:endParaRPr lang="en-GB" sz="2099" dirty="0">
                <a:solidFill>
                  <a:prstClr val="black"/>
                </a:solidFill>
                <a:latin typeface="Arial"/>
              </a:endParaRPr>
            </a:p>
          </p:txBody>
        </p:sp>
        <p:sp>
          <p:nvSpPr>
            <p:cNvPr id="70" name="Freeform 30"/>
            <p:cNvSpPr>
              <a:spLocks/>
            </p:cNvSpPr>
            <p:nvPr userDrawn="1"/>
          </p:nvSpPr>
          <p:spPr bwMode="auto">
            <a:xfrm>
              <a:off x="5438775" y="4627563"/>
              <a:ext cx="323850" cy="812800"/>
            </a:xfrm>
            <a:custGeom>
              <a:avLst/>
              <a:gdLst>
                <a:gd name="T0" fmla="*/ 51 w 102"/>
                <a:gd name="T1" fmla="*/ 255 h 255"/>
                <a:gd name="T2" fmla="*/ 51 w 102"/>
                <a:gd name="T3" fmla="*/ 255 h 255"/>
                <a:gd name="T4" fmla="*/ 0 w 102"/>
                <a:gd name="T5" fmla="*/ 204 h 255"/>
                <a:gd name="T6" fmla="*/ 0 w 102"/>
                <a:gd name="T7" fmla="*/ 51 h 255"/>
                <a:gd name="T8" fmla="*/ 51 w 102"/>
                <a:gd name="T9" fmla="*/ 0 h 255"/>
                <a:gd name="T10" fmla="*/ 102 w 102"/>
                <a:gd name="T11" fmla="*/ 51 h 255"/>
                <a:gd name="T12" fmla="*/ 102 w 102"/>
                <a:gd name="T13" fmla="*/ 204 h 255"/>
                <a:gd name="T14" fmla="*/ 51 w 102"/>
                <a:gd name="T15" fmla="*/ 255 h 2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 h="255">
                  <a:moveTo>
                    <a:pt x="51" y="255"/>
                  </a:moveTo>
                  <a:cubicBezTo>
                    <a:pt x="51" y="255"/>
                    <a:pt x="51" y="255"/>
                    <a:pt x="51" y="255"/>
                  </a:cubicBezTo>
                  <a:cubicBezTo>
                    <a:pt x="23" y="255"/>
                    <a:pt x="0" y="232"/>
                    <a:pt x="0" y="204"/>
                  </a:cubicBezTo>
                  <a:cubicBezTo>
                    <a:pt x="0" y="51"/>
                    <a:pt x="0" y="51"/>
                    <a:pt x="0" y="51"/>
                  </a:cubicBezTo>
                  <a:cubicBezTo>
                    <a:pt x="0" y="23"/>
                    <a:pt x="23" y="0"/>
                    <a:pt x="51" y="0"/>
                  </a:cubicBezTo>
                  <a:cubicBezTo>
                    <a:pt x="79" y="0"/>
                    <a:pt x="102" y="23"/>
                    <a:pt x="102" y="51"/>
                  </a:cubicBezTo>
                  <a:cubicBezTo>
                    <a:pt x="102" y="204"/>
                    <a:pt x="102" y="204"/>
                    <a:pt x="102" y="204"/>
                  </a:cubicBezTo>
                  <a:cubicBezTo>
                    <a:pt x="102" y="232"/>
                    <a:pt x="79" y="255"/>
                    <a:pt x="51" y="25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buClr>
                  <a:prstClr val="black"/>
                </a:buClr>
              </a:pPr>
              <a:endParaRPr lang="en-GB" sz="2099" dirty="0">
                <a:solidFill>
                  <a:prstClr val="black"/>
                </a:solidFill>
                <a:latin typeface="Arial"/>
              </a:endParaRPr>
            </a:p>
          </p:txBody>
        </p:sp>
        <p:sp>
          <p:nvSpPr>
            <p:cNvPr id="71" name="Freeform 31"/>
            <p:cNvSpPr>
              <a:spLocks/>
            </p:cNvSpPr>
            <p:nvPr userDrawn="1"/>
          </p:nvSpPr>
          <p:spPr bwMode="auto">
            <a:xfrm>
              <a:off x="4872038" y="3981450"/>
              <a:ext cx="403225" cy="1814513"/>
            </a:xfrm>
            <a:custGeom>
              <a:avLst/>
              <a:gdLst>
                <a:gd name="T0" fmla="*/ 64 w 127"/>
                <a:gd name="T1" fmla="*/ 570 h 570"/>
                <a:gd name="T2" fmla="*/ 64 w 127"/>
                <a:gd name="T3" fmla="*/ 570 h 570"/>
                <a:gd name="T4" fmla="*/ 0 w 127"/>
                <a:gd name="T5" fmla="*/ 506 h 570"/>
                <a:gd name="T6" fmla="*/ 0 w 127"/>
                <a:gd name="T7" fmla="*/ 63 h 570"/>
                <a:gd name="T8" fmla="*/ 64 w 127"/>
                <a:gd name="T9" fmla="*/ 0 h 570"/>
                <a:gd name="T10" fmla="*/ 127 w 127"/>
                <a:gd name="T11" fmla="*/ 63 h 570"/>
                <a:gd name="T12" fmla="*/ 127 w 127"/>
                <a:gd name="T13" fmla="*/ 506 h 570"/>
                <a:gd name="T14" fmla="*/ 64 w 127"/>
                <a:gd name="T15" fmla="*/ 570 h 5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7" h="570">
                  <a:moveTo>
                    <a:pt x="64" y="570"/>
                  </a:moveTo>
                  <a:cubicBezTo>
                    <a:pt x="64" y="570"/>
                    <a:pt x="64" y="570"/>
                    <a:pt x="64" y="570"/>
                  </a:cubicBezTo>
                  <a:cubicBezTo>
                    <a:pt x="29" y="570"/>
                    <a:pt x="0" y="541"/>
                    <a:pt x="0" y="506"/>
                  </a:cubicBezTo>
                  <a:cubicBezTo>
                    <a:pt x="0" y="63"/>
                    <a:pt x="0" y="63"/>
                    <a:pt x="0" y="63"/>
                  </a:cubicBezTo>
                  <a:cubicBezTo>
                    <a:pt x="0" y="28"/>
                    <a:pt x="29" y="0"/>
                    <a:pt x="64" y="0"/>
                  </a:cubicBezTo>
                  <a:cubicBezTo>
                    <a:pt x="99" y="0"/>
                    <a:pt x="127" y="28"/>
                    <a:pt x="127" y="63"/>
                  </a:cubicBezTo>
                  <a:cubicBezTo>
                    <a:pt x="127" y="506"/>
                    <a:pt x="127" y="506"/>
                    <a:pt x="127" y="506"/>
                  </a:cubicBezTo>
                  <a:cubicBezTo>
                    <a:pt x="127" y="541"/>
                    <a:pt x="99" y="570"/>
                    <a:pt x="64" y="57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buClr>
                  <a:prstClr val="black"/>
                </a:buClr>
              </a:pPr>
              <a:endParaRPr lang="en-GB" sz="2099" dirty="0">
                <a:solidFill>
                  <a:prstClr val="black"/>
                </a:solidFill>
                <a:latin typeface="Arial"/>
              </a:endParaRPr>
            </a:p>
          </p:txBody>
        </p:sp>
        <p:sp>
          <p:nvSpPr>
            <p:cNvPr id="72" name="Freeform 32"/>
            <p:cNvSpPr>
              <a:spLocks/>
            </p:cNvSpPr>
            <p:nvPr userDrawn="1"/>
          </p:nvSpPr>
          <p:spPr bwMode="auto">
            <a:xfrm>
              <a:off x="0" y="4095750"/>
              <a:ext cx="152400" cy="809625"/>
            </a:xfrm>
            <a:custGeom>
              <a:avLst/>
              <a:gdLst>
                <a:gd name="T0" fmla="*/ 0 w 48"/>
                <a:gd name="T1" fmla="*/ 0 h 254"/>
                <a:gd name="T2" fmla="*/ 0 w 48"/>
                <a:gd name="T3" fmla="*/ 254 h 254"/>
                <a:gd name="T4" fmla="*/ 48 w 48"/>
                <a:gd name="T5" fmla="*/ 203 h 254"/>
                <a:gd name="T6" fmla="*/ 48 w 48"/>
                <a:gd name="T7" fmla="*/ 50 h 254"/>
                <a:gd name="T8" fmla="*/ 0 w 48"/>
                <a:gd name="T9" fmla="*/ 0 h 254"/>
              </a:gdLst>
              <a:ahLst/>
              <a:cxnLst>
                <a:cxn ang="0">
                  <a:pos x="T0" y="T1"/>
                </a:cxn>
                <a:cxn ang="0">
                  <a:pos x="T2" y="T3"/>
                </a:cxn>
                <a:cxn ang="0">
                  <a:pos x="T4" y="T5"/>
                </a:cxn>
                <a:cxn ang="0">
                  <a:pos x="T6" y="T7"/>
                </a:cxn>
                <a:cxn ang="0">
                  <a:pos x="T8" y="T9"/>
                </a:cxn>
              </a:cxnLst>
              <a:rect l="0" t="0" r="r" b="b"/>
              <a:pathLst>
                <a:path w="48" h="254">
                  <a:moveTo>
                    <a:pt x="0" y="0"/>
                  </a:moveTo>
                  <a:cubicBezTo>
                    <a:pt x="0" y="254"/>
                    <a:pt x="0" y="254"/>
                    <a:pt x="0" y="254"/>
                  </a:cubicBezTo>
                  <a:cubicBezTo>
                    <a:pt x="27" y="252"/>
                    <a:pt x="48" y="230"/>
                    <a:pt x="48" y="203"/>
                  </a:cubicBezTo>
                  <a:cubicBezTo>
                    <a:pt x="48" y="50"/>
                    <a:pt x="48" y="50"/>
                    <a:pt x="48" y="50"/>
                  </a:cubicBezTo>
                  <a:cubicBezTo>
                    <a:pt x="48" y="23"/>
                    <a:pt x="27" y="1"/>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buClr>
                  <a:prstClr val="black"/>
                </a:buClr>
              </a:pPr>
              <a:endParaRPr lang="en-GB" sz="2099" dirty="0">
                <a:solidFill>
                  <a:prstClr val="black"/>
                </a:solidFill>
                <a:latin typeface="Arial"/>
              </a:endParaRPr>
            </a:p>
          </p:txBody>
        </p:sp>
        <p:sp>
          <p:nvSpPr>
            <p:cNvPr id="73" name="Freeform 33"/>
            <p:cNvSpPr>
              <a:spLocks/>
            </p:cNvSpPr>
            <p:nvPr userDrawn="1"/>
          </p:nvSpPr>
          <p:spPr bwMode="auto">
            <a:xfrm>
              <a:off x="12052300" y="4548188"/>
              <a:ext cx="152400" cy="809625"/>
            </a:xfrm>
            <a:custGeom>
              <a:avLst/>
              <a:gdLst>
                <a:gd name="T0" fmla="*/ 48 w 48"/>
                <a:gd name="T1" fmla="*/ 0 h 254"/>
                <a:gd name="T2" fmla="*/ 0 w 48"/>
                <a:gd name="T3" fmla="*/ 51 h 254"/>
                <a:gd name="T4" fmla="*/ 0 w 48"/>
                <a:gd name="T5" fmla="*/ 203 h 254"/>
                <a:gd name="T6" fmla="*/ 48 w 48"/>
                <a:gd name="T7" fmla="*/ 254 h 254"/>
                <a:gd name="T8" fmla="*/ 48 w 48"/>
                <a:gd name="T9" fmla="*/ 0 h 254"/>
              </a:gdLst>
              <a:ahLst/>
              <a:cxnLst>
                <a:cxn ang="0">
                  <a:pos x="T0" y="T1"/>
                </a:cxn>
                <a:cxn ang="0">
                  <a:pos x="T2" y="T3"/>
                </a:cxn>
                <a:cxn ang="0">
                  <a:pos x="T4" y="T5"/>
                </a:cxn>
                <a:cxn ang="0">
                  <a:pos x="T6" y="T7"/>
                </a:cxn>
                <a:cxn ang="0">
                  <a:pos x="T8" y="T9"/>
                </a:cxn>
              </a:cxnLst>
              <a:rect l="0" t="0" r="r" b="b"/>
              <a:pathLst>
                <a:path w="48" h="254">
                  <a:moveTo>
                    <a:pt x="48" y="0"/>
                  </a:moveTo>
                  <a:cubicBezTo>
                    <a:pt x="20" y="2"/>
                    <a:pt x="0" y="24"/>
                    <a:pt x="0" y="51"/>
                  </a:cubicBezTo>
                  <a:cubicBezTo>
                    <a:pt x="0" y="203"/>
                    <a:pt x="0" y="203"/>
                    <a:pt x="0" y="203"/>
                  </a:cubicBezTo>
                  <a:cubicBezTo>
                    <a:pt x="0" y="231"/>
                    <a:pt x="20" y="253"/>
                    <a:pt x="48" y="254"/>
                  </a:cubicBezTo>
                  <a:lnTo>
                    <a:pt x="4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buClr>
                  <a:prstClr val="black"/>
                </a:buClr>
              </a:pPr>
              <a:endParaRPr lang="en-GB" sz="2099" dirty="0">
                <a:solidFill>
                  <a:prstClr val="black"/>
                </a:solidFill>
                <a:latin typeface="Arial"/>
              </a:endParaRPr>
            </a:p>
          </p:txBody>
        </p:sp>
      </p:grpSp>
      <p:grpSp>
        <p:nvGrpSpPr>
          <p:cNvPr id="37" name="Logotype, static"/>
          <p:cNvGrpSpPr/>
          <p:nvPr userDrawn="1"/>
        </p:nvGrpSpPr>
        <p:grpSpPr>
          <a:xfrm>
            <a:off x="10686683" y="6387823"/>
            <a:ext cx="863463" cy="180060"/>
            <a:chOff x="9501453" y="6148765"/>
            <a:chExt cx="2047875" cy="427037"/>
          </a:xfrm>
          <a:solidFill>
            <a:schemeClr val="bg1"/>
          </a:solidFill>
        </p:grpSpPr>
        <p:sp>
          <p:nvSpPr>
            <p:cNvPr id="38" name="Freeform 5"/>
            <p:cNvSpPr>
              <a:spLocks noEditPoints="1"/>
            </p:cNvSpPr>
            <p:nvPr userDrawn="1"/>
          </p:nvSpPr>
          <p:spPr bwMode="auto">
            <a:xfrm>
              <a:off x="11206428" y="6231315"/>
              <a:ext cx="342900" cy="344487"/>
            </a:xfrm>
            <a:custGeom>
              <a:avLst/>
              <a:gdLst>
                <a:gd name="T0" fmla="*/ 43 w 91"/>
                <a:gd name="T1" fmla="*/ 2 h 91"/>
                <a:gd name="T2" fmla="*/ 2 w 91"/>
                <a:gd name="T3" fmla="*/ 44 h 91"/>
                <a:gd name="T4" fmla="*/ 46 w 91"/>
                <a:gd name="T5" fmla="*/ 91 h 91"/>
                <a:gd name="T6" fmla="*/ 74 w 91"/>
                <a:gd name="T7" fmla="*/ 77 h 91"/>
                <a:gd name="T8" fmla="*/ 74 w 91"/>
                <a:gd name="T9" fmla="*/ 90 h 91"/>
                <a:gd name="T10" fmla="*/ 91 w 91"/>
                <a:gd name="T11" fmla="*/ 90 h 91"/>
                <a:gd name="T12" fmla="*/ 91 w 91"/>
                <a:gd name="T13" fmla="*/ 47 h 91"/>
                <a:gd name="T14" fmla="*/ 43 w 91"/>
                <a:gd name="T15" fmla="*/ 2 h 91"/>
                <a:gd name="T16" fmla="*/ 72 w 91"/>
                <a:gd name="T17" fmla="*/ 48 h 91"/>
                <a:gd name="T18" fmla="*/ 43 w 91"/>
                <a:gd name="T19" fmla="*/ 72 h 91"/>
                <a:gd name="T20" fmla="*/ 21 w 91"/>
                <a:gd name="T21" fmla="*/ 50 h 91"/>
                <a:gd name="T22" fmla="*/ 46 w 91"/>
                <a:gd name="T23" fmla="*/ 21 h 91"/>
                <a:gd name="T24" fmla="*/ 72 w 91"/>
                <a:gd name="T25" fmla="*/ 45 h 91"/>
                <a:gd name="T26" fmla="*/ 72 w 91"/>
                <a:gd name="T27" fmla="*/ 48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1" h="91">
                  <a:moveTo>
                    <a:pt x="43" y="2"/>
                  </a:moveTo>
                  <a:cubicBezTo>
                    <a:pt x="21" y="4"/>
                    <a:pt x="3" y="22"/>
                    <a:pt x="2" y="44"/>
                  </a:cubicBezTo>
                  <a:cubicBezTo>
                    <a:pt x="0" y="70"/>
                    <a:pt x="21" y="91"/>
                    <a:pt x="46" y="91"/>
                  </a:cubicBezTo>
                  <a:cubicBezTo>
                    <a:pt x="56" y="91"/>
                    <a:pt x="68" y="87"/>
                    <a:pt x="74" y="77"/>
                  </a:cubicBezTo>
                  <a:cubicBezTo>
                    <a:pt x="74" y="90"/>
                    <a:pt x="74" y="90"/>
                    <a:pt x="74" y="90"/>
                  </a:cubicBezTo>
                  <a:cubicBezTo>
                    <a:pt x="91" y="90"/>
                    <a:pt x="91" y="90"/>
                    <a:pt x="91" y="90"/>
                  </a:cubicBezTo>
                  <a:cubicBezTo>
                    <a:pt x="91" y="47"/>
                    <a:pt x="91" y="47"/>
                    <a:pt x="91" y="47"/>
                  </a:cubicBezTo>
                  <a:cubicBezTo>
                    <a:pt x="91" y="20"/>
                    <a:pt x="69" y="0"/>
                    <a:pt x="43" y="2"/>
                  </a:cubicBezTo>
                  <a:close/>
                  <a:moveTo>
                    <a:pt x="72" y="48"/>
                  </a:moveTo>
                  <a:cubicBezTo>
                    <a:pt x="71" y="63"/>
                    <a:pt x="58" y="74"/>
                    <a:pt x="43" y="72"/>
                  </a:cubicBezTo>
                  <a:cubicBezTo>
                    <a:pt x="32" y="71"/>
                    <a:pt x="22" y="61"/>
                    <a:pt x="21" y="50"/>
                  </a:cubicBezTo>
                  <a:cubicBezTo>
                    <a:pt x="19" y="34"/>
                    <a:pt x="31" y="21"/>
                    <a:pt x="46" y="21"/>
                  </a:cubicBezTo>
                  <a:cubicBezTo>
                    <a:pt x="60" y="21"/>
                    <a:pt x="71" y="32"/>
                    <a:pt x="72" y="45"/>
                  </a:cubicBezTo>
                  <a:lnTo>
                    <a:pt x="72" y="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buClr>
                  <a:prstClr val="black"/>
                </a:buClr>
              </a:pPr>
              <a:endParaRPr lang="en-US" sz="2099" dirty="0">
                <a:solidFill>
                  <a:prstClr val="black"/>
                </a:solidFill>
                <a:latin typeface="Arial"/>
              </a:endParaRPr>
            </a:p>
          </p:txBody>
        </p:sp>
        <p:sp>
          <p:nvSpPr>
            <p:cNvPr id="39" name="Freeform 6"/>
            <p:cNvSpPr>
              <a:spLocks noEditPoints="1"/>
            </p:cNvSpPr>
            <p:nvPr userDrawn="1"/>
          </p:nvSpPr>
          <p:spPr bwMode="auto">
            <a:xfrm>
              <a:off x="10849241" y="6236077"/>
              <a:ext cx="334963" cy="339725"/>
            </a:xfrm>
            <a:custGeom>
              <a:avLst/>
              <a:gdLst>
                <a:gd name="T0" fmla="*/ 44 w 89"/>
                <a:gd name="T1" fmla="*/ 1 h 90"/>
                <a:gd name="T2" fmla="*/ 0 w 89"/>
                <a:gd name="T3" fmla="*/ 46 h 90"/>
                <a:gd name="T4" fmla="*/ 45 w 89"/>
                <a:gd name="T5" fmla="*/ 90 h 90"/>
                <a:gd name="T6" fmla="*/ 86 w 89"/>
                <a:gd name="T7" fmla="*/ 63 h 90"/>
                <a:gd name="T8" fmla="*/ 69 w 89"/>
                <a:gd name="T9" fmla="*/ 58 h 90"/>
                <a:gd name="T10" fmla="*/ 50 w 89"/>
                <a:gd name="T11" fmla="*/ 72 h 90"/>
                <a:gd name="T12" fmla="*/ 22 w 89"/>
                <a:gd name="T13" fmla="*/ 59 h 90"/>
                <a:gd name="T14" fmla="*/ 89 w 89"/>
                <a:gd name="T15" fmla="*/ 41 h 90"/>
                <a:gd name="T16" fmla="*/ 44 w 89"/>
                <a:gd name="T17" fmla="*/ 1 h 90"/>
                <a:gd name="T18" fmla="*/ 19 w 89"/>
                <a:gd name="T19" fmla="*/ 44 h 90"/>
                <a:gd name="T20" fmla="*/ 36 w 89"/>
                <a:gd name="T21" fmla="*/ 19 h 90"/>
                <a:gd name="T22" fmla="*/ 67 w 89"/>
                <a:gd name="T23" fmla="*/ 31 h 90"/>
                <a:gd name="T24" fmla="*/ 19 w 89"/>
                <a:gd name="T25" fmla="*/ 44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9" h="90">
                  <a:moveTo>
                    <a:pt x="44" y="1"/>
                  </a:moveTo>
                  <a:cubicBezTo>
                    <a:pt x="20" y="2"/>
                    <a:pt x="0" y="20"/>
                    <a:pt x="0" y="46"/>
                  </a:cubicBezTo>
                  <a:cubicBezTo>
                    <a:pt x="0" y="70"/>
                    <a:pt x="20" y="90"/>
                    <a:pt x="45" y="90"/>
                  </a:cubicBezTo>
                  <a:cubicBezTo>
                    <a:pt x="62" y="90"/>
                    <a:pt x="79" y="80"/>
                    <a:pt x="86" y="63"/>
                  </a:cubicBezTo>
                  <a:cubicBezTo>
                    <a:pt x="69" y="58"/>
                    <a:pt x="69" y="58"/>
                    <a:pt x="69" y="58"/>
                  </a:cubicBezTo>
                  <a:cubicBezTo>
                    <a:pt x="66" y="65"/>
                    <a:pt x="58" y="71"/>
                    <a:pt x="50" y="72"/>
                  </a:cubicBezTo>
                  <a:cubicBezTo>
                    <a:pt x="38" y="75"/>
                    <a:pt x="26" y="67"/>
                    <a:pt x="22" y="59"/>
                  </a:cubicBezTo>
                  <a:cubicBezTo>
                    <a:pt x="89" y="41"/>
                    <a:pt x="89" y="41"/>
                    <a:pt x="89" y="41"/>
                  </a:cubicBezTo>
                  <a:cubicBezTo>
                    <a:pt x="87" y="24"/>
                    <a:pt x="72" y="0"/>
                    <a:pt x="44" y="1"/>
                  </a:cubicBezTo>
                  <a:close/>
                  <a:moveTo>
                    <a:pt x="19" y="44"/>
                  </a:moveTo>
                  <a:cubicBezTo>
                    <a:pt x="19" y="34"/>
                    <a:pt x="24" y="24"/>
                    <a:pt x="36" y="19"/>
                  </a:cubicBezTo>
                  <a:cubicBezTo>
                    <a:pt x="50" y="14"/>
                    <a:pt x="62" y="21"/>
                    <a:pt x="67" y="31"/>
                  </a:cubicBezTo>
                  <a:lnTo>
                    <a:pt x="19" y="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buClr>
                  <a:prstClr val="black"/>
                </a:buClr>
              </a:pPr>
              <a:endParaRPr lang="en-US" sz="2099" dirty="0">
                <a:solidFill>
                  <a:prstClr val="black"/>
                </a:solidFill>
                <a:latin typeface="Arial"/>
              </a:endParaRPr>
            </a:p>
          </p:txBody>
        </p:sp>
        <p:sp>
          <p:nvSpPr>
            <p:cNvPr id="40" name="Freeform 7"/>
            <p:cNvSpPr>
              <a:spLocks/>
            </p:cNvSpPr>
            <p:nvPr userDrawn="1"/>
          </p:nvSpPr>
          <p:spPr bwMode="auto">
            <a:xfrm>
              <a:off x="10292028" y="6239252"/>
              <a:ext cx="166688" cy="333375"/>
            </a:xfrm>
            <a:custGeom>
              <a:avLst/>
              <a:gdLst>
                <a:gd name="T0" fmla="*/ 44 w 44"/>
                <a:gd name="T1" fmla="*/ 18 h 88"/>
                <a:gd name="T2" fmla="*/ 44 w 44"/>
                <a:gd name="T3" fmla="*/ 0 h 88"/>
                <a:gd name="T4" fmla="*/ 19 w 44"/>
                <a:gd name="T5" fmla="*/ 13 h 88"/>
                <a:gd name="T6" fmla="*/ 19 w 44"/>
                <a:gd name="T7" fmla="*/ 3 h 88"/>
                <a:gd name="T8" fmla="*/ 0 w 44"/>
                <a:gd name="T9" fmla="*/ 3 h 88"/>
                <a:gd name="T10" fmla="*/ 0 w 44"/>
                <a:gd name="T11" fmla="*/ 44 h 88"/>
                <a:gd name="T12" fmla="*/ 0 w 44"/>
                <a:gd name="T13" fmla="*/ 88 h 88"/>
                <a:gd name="T14" fmla="*/ 20 w 44"/>
                <a:gd name="T15" fmla="*/ 88 h 88"/>
                <a:gd name="T16" fmla="*/ 20 w 44"/>
                <a:gd name="T17" fmla="*/ 46 h 88"/>
                <a:gd name="T18" fmla="*/ 44 w 44"/>
                <a:gd name="T19" fmla="*/ 1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 h="88">
                  <a:moveTo>
                    <a:pt x="44" y="18"/>
                  </a:moveTo>
                  <a:cubicBezTo>
                    <a:pt x="44" y="0"/>
                    <a:pt x="44" y="0"/>
                    <a:pt x="44" y="0"/>
                  </a:cubicBezTo>
                  <a:cubicBezTo>
                    <a:pt x="28" y="0"/>
                    <a:pt x="22" y="8"/>
                    <a:pt x="19" y="13"/>
                  </a:cubicBezTo>
                  <a:cubicBezTo>
                    <a:pt x="19" y="3"/>
                    <a:pt x="19" y="3"/>
                    <a:pt x="19" y="3"/>
                  </a:cubicBezTo>
                  <a:cubicBezTo>
                    <a:pt x="0" y="3"/>
                    <a:pt x="0" y="3"/>
                    <a:pt x="0" y="3"/>
                  </a:cubicBezTo>
                  <a:cubicBezTo>
                    <a:pt x="0" y="44"/>
                    <a:pt x="0" y="44"/>
                    <a:pt x="0" y="44"/>
                  </a:cubicBezTo>
                  <a:cubicBezTo>
                    <a:pt x="0" y="88"/>
                    <a:pt x="0" y="88"/>
                    <a:pt x="0" y="88"/>
                  </a:cubicBezTo>
                  <a:cubicBezTo>
                    <a:pt x="20" y="88"/>
                    <a:pt x="20" y="88"/>
                    <a:pt x="20" y="88"/>
                  </a:cubicBezTo>
                  <a:cubicBezTo>
                    <a:pt x="20" y="62"/>
                    <a:pt x="20" y="62"/>
                    <a:pt x="20" y="46"/>
                  </a:cubicBezTo>
                  <a:cubicBezTo>
                    <a:pt x="20" y="26"/>
                    <a:pt x="31" y="19"/>
                    <a:pt x="44"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buClr>
                  <a:prstClr val="black"/>
                </a:buClr>
              </a:pPr>
              <a:endParaRPr lang="en-US" sz="2099" dirty="0">
                <a:solidFill>
                  <a:prstClr val="black"/>
                </a:solidFill>
                <a:latin typeface="Arial"/>
              </a:endParaRPr>
            </a:p>
          </p:txBody>
        </p:sp>
        <p:sp>
          <p:nvSpPr>
            <p:cNvPr id="41" name="Freeform 8"/>
            <p:cNvSpPr>
              <a:spLocks/>
            </p:cNvSpPr>
            <p:nvPr userDrawn="1"/>
          </p:nvSpPr>
          <p:spPr bwMode="auto">
            <a:xfrm>
              <a:off x="9501453" y="6182102"/>
              <a:ext cx="369888" cy="390525"/>
            </a:xfrm>
            <a:custGeom>
              <a:avLst/>
              <a:gdLst>
                <a:gd name="T0" fmla="*/ 185 w 233"/>
                <a:gd name="T1" fmla="*/ 165 h 246"/>
                <a:gd name="T2" fmla="*/ 48 w 233"/>
                <a:gd name="T3" fmla="*/ 0 h 246"/>
                <a:gd name="T4" fmla="*/ 0 w 233"/>
                <a:gd name="T5" fmla="*/ 0 h 246"/>
                <a:gd name="T6" fmla="*/ 0 w 233"/>
                <a:gd name="T7" fmla="*/ 246 h 246"/>
                <a:gd name="T8" fmla="*/ 50 w 233"/>
                <a:gd name="T9" fmla="*/ 246 h 246"/>
                <a:gd name="T10" fmla="*/ 50 w 233"/>
                <a:gd name="T11" fmla="*/ 81 h 246"/>
                <a:gd name="T12" fmla="*/ 190 w 233"/>
                <a:gd name="T13" fmla="*/ 246 h 246"/>
                <a:gd name="T14" fmla="*/ 233 w 233"/>
                <a:gd name="T15" fmla="*/ 246 h 246"/>
                <a:gd name="T16" fmla="*/ 233 w 233"/>
                <a:gd name="T17" fmla="*/ 0 h 246"/>
                <a:gd name="T18" fmla="*/ 185 w 233"/>
                <a:gd name="T19" fmla="*/ 0 h 246"/>
                <a:gd name="T20" fmla="*/ 185 w 233"/>
                <a:gd name="T21" fmla="*/ 165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3" h="246">
                  <a:moveTo>
                    <a:pt x="185" y="165"/>
                  </a:moveTo>
                  <a:lnTo>
                    <a:pt x="48" y="0"/>
                  </a:lnTo>
                  <a:lnTo>
                    <a:pt x="0" y="0"/>
                  </a:lnTo>
                  <a:lnTo>
                    <a:pt x="0" y="246"/>
                  </a:lnTo>
                  <a:lnTo>
                    <a:pt x="50" y="246"/>
                  </a:lnTo>
                  <a:lnTo>
                    <a:pt x="50" y="81"/>
                  </a:lnTo>
                  <a:lnTo>
                    <a:pt x="190" y="246"/>
                  </a:lnTo>
                  <a:lnTo>
                    <a:pt x="233" y="246"/>
                  </a:lnTo>
                  <a:lnTo>
                    <a:pt x="233" y="0"/>
                  </a:lnTo>
                  <a:lnTo>
                    <a:pt x="185" y="0"/>
                  </a:lnTo>
                  <a:lnTo>
                    <a:pt x="185" y="16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buClr>
                  <a:prstClr val="black"/>
                </a:buClr>
              </a:pPr>
              <a:endParaRPr lang="en-US" sz="2099" dirty="0">
                <a:solidFill>
                  <a:prstClr val="black"/>
                </a:solidFill>
                <a:latin typeface="Arial"/>
              </a:endParaRPr>
            </a:p>
          </p:txBody>
        </p:sp>
        <p:sp>
          <p:nvSpPr>
            <p:cNvPr id="42" name="Freeform 9"/>
            <p:cNvSpPr>
              <a:spLocks noEditPoints="1"/>
            </p:cNvSpPr>
            <p:nvPr userDrawn="1"/>
          </p:nvSpPr>
          <p:spPr bwMode="auto">
            <a:xfrm>
              <a:off x="10461891" y="6148765"/>
              <a:ext cx="342900" cy="427037"/>
            </a:xfrm>
            <a:custGeom>
              <a:avLst/>
              <a:gdLst>
                <a:gd name="T0" fmla="*/ 91 w 91"/>
                <a:gd name="T1" fmla="*/ 0 h 113"/>
                <a:gd name="T2" fmla="*/ 73 w 91"/>
                <a:gd name="T3" fmla="*/ 0 h 113"/>
                <a:gd name="T4" fmla="*/ 73 w 91"/>
                <a:gd name="T5" fmla="*/ 34 h 113"/>
                <a:gd name="T6" fmla="*/ 43 w 91"/>
                <a:gd name="T7" fmla="*/ 24 h 113"/>
                <a:gd name="T8" fmla="*/ 2 w 91"/>
                <a:gd name="T9" fmla="*/ 66 h 113"/>
                <a:gd name="T10" fmla="*/ 46 w 91"/>
                <a:gd name="T11" fmla="*/ 113 h 113"/>
                <a:gd name="T12" fmla="*/ 74 w 91"/>
                <a:gd name="T13" fmla="*/ 101 h 113"/>
                <a:gd name="T14" fmla="*/ 74 w 91"/>
                <a:gd name="T15" fmla="*/ 112 h 113"/>
                <a:gd name="T16" fmla="*/ 91 w 91"/>
                <a:gd name="T17" fmla="*/ 112 h 113"/>
                <a:gd name="T18" fmla="*/ 91 w 91"/>
                <a:gd name="T19" fmla="*/ 69 h 113"/>
                <a:gd name="T20" fmla="*/ 91 w 91"/>
                <a:gd name="T21" fmla="*/ 69 h 113"/>
                <a:gd name="T22" fmla="*/ 91 w 91"/>
                <a:gd name="T23" fmla="*/ 68 h 113"/>
                <a:gd name="T24" fmla="*/ 91 w 91"/>
                <a:gd name="T25" fmla="*/ 0 h 113"/>
                <a:gd name="T26" fmla="*/ 72 w 91"/>
                <a:gd name="T27" fmla="*/ 70 h 113"/>
                <a:gd name="T28" fmla="*/ 43 w 91"/>
                <a:gd name="T29" fmla="*/ 94 h 113"/>
                <a:gd name="T30" fmla="*/ 21 w 91"/>
                <a:gd name="T31" fmla="*/ 72 h 113"/>
                <a:gd name="T32" fmla="*/ 46 w 91"/>
                <a:gd name="T33" fmla="*/ 43 h 113"/>
                <a:gd name="T34" fmla="*/ 72 w 91"/>
                <a:gd name="T35" fmla="*/ 67 h 113"/>
                <a:gd name="T36" fmla="*/ 72 w 91"/>
                <a:gd name="T37" fmla="*/ 7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1" h="113">
                  <a:moveTo>
                    <a:pt x="91" y="0"/>
                  </a:moveTo>
                  <a:cubicBezTo>
                    <a:pt x="73" y="0"/>
                    <a:pt x="73" y="0"/>
                    <a:pt x="73" y="0"/>
                  </a:cubicBezTo>
                  <a:cubicBezTo>
                    <a:pt x="73" y="34"/>
                    <a:pt x="73" y="34"/>
                    <a:pt x="73" y="34"/>
                  </a:cubicBezTo>
                  <a:cubicBezTo>
                    <a:pt x="68" y="28"/>
                    <a:pt x="55" y="23"/>
                    <a:pt x="43" y="24"/>
                  </a:cubicBezTo>
                  <a:cubicBezTo>
                    <a:pt x="21" y="26"/>
                    <a:pt x="3" y="44"/>
                    <a:pt x="2" y="66"/>
                  </a:cubicBezTo>
                  <a:cubicBezTo>
                    <a:pt x="0" y="92"/>
                    <a:pt x="21" y="113"/>
                    <a:pt x="46" y="113"/>
                  </a:cubicBezTo>
                  <a:cubicBezTo>
                    <a:pt x="56" y="113"/>
                    <a:pt x="69" y="109"/>
                    <a:pt x="74" y="101"/>
                  </a:cubicBezTo>
                  <a:cubicBezTo>
                    <a:pt x="74" y="112"/>
                    <a:pt x="74" y="112"/>
                    <a:pt x="74" y="112"/>
                  </a:cubicBezTo>
                  <a:cubicBezTo>
                    <a:pt x="91" y="112"/>
                    <a:pt x="91" y="112"/>
                    <a:pt x="91" y="112"/>
                  </a:cubicBezTo>
                  <a:cubicBezTo>
                    <a:pt x="91" y="69"/>
                    <a:pt x="91" y="69"/>
                    <a:pt x="91" y="69"/>
                  </a:cubicBezTo>
                  <a:cubicBezTo>
                    <a:pt x="91" y="69"/>
                    <a:pt x="91" y="69"/>
                    <a:pt x="91" y="69"/>
                  </a:cubicBezTo>
                  <a:cubicBezTo>
                    <a:pt x="91" y="68"/>
                    <a:pt x="91" y="68"/>
                    <a:pt x="91" y="68"/>
                  </a:cubicBezTo>
                  <a:lnTo>
                    <a:pt x="91" y="0"/>
                  </a:lnTo>
                  <a:close/>
                  <a:moveTo>
                    <a:pt x="72" y="70"/>
                  </a:moveTo>
                  <a:cubicBezTo>
                    <a:pt x="71" y="85"/>
                    <a:pt x="58" y="96"/>
                    <a:pt x="43" y="94"/>
                  </a:cubicBezTo>
                  <a:cubicBezTo>
                    <a:pt x="32" y="93"/>
                    <a:pt x="22" y="83"/>
                    <a:pt x="21" y="72"/>
                  </a:cubicBezTo>
                  <a:cubicBezTo>
                    <a:pt x="19" y="56"/>
                    <a:pt x="31" y="43"/>
                    <a:pt x="46" y="43"/>
                  </a:cubicBezTo>
                  <a:cubicBezTo>
                    <a:pt x="60" y="43"/>
                    <a:pt x="71" y="54"/>
                    <a:pt x="72" y="67"/>
                  </a:cubicBezTo>
                  <a:lnTo>
                    <a:pt x="72"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buClr>
                  <a:prstClr val="black"/>
                </a:buClr>
              </a:pPr>
              <a:endParaRPr lang="en-US" sz="2099" dirty="0">
                <a:solidFill>
                  <a:prstClr val="black"/>
                </a:solidFill>
                <a:latin typeface="Arial"/>
              </a:endParaRPr>
            </a:p>
          </p:txBody>
        </p:sp>
        <p:sp>
          <p:nvSpPr>
            <p:cNvPr id="43" name="Freeform 10"/>
            <p:cNvSpPr>
              <a:spLocks noEditPoints="1"/>
            </p:cNvSpPr>
            <p:nvPr userDrawn="1"/>
          </p:nvSpPr>
          <p:spPr bwMode="auto">
            <a:xfrm>
              <a:off x="9912616" y="6239252"/>
              <a:ext cx="338138" cy="336550"/>
            </a:xfrm>
            <a:custGeom>
              <a:avLst/>
              <a:gdLst>
                <a:gd name="T0" fmla="*/ 45 w 90"/>
                <a:gd name="T1" fmla="*/ 0 h 89"/>
                <a:gd name="T2" fmla="*/ 0 w 90"/>
                <a:gd name="T3" fmla="*/ 45 h 89"/>
                <a:gd name="T4" fmla="*/ 45 w 90"/>
                <a:gd name="T5" fmla="*/ 89 h 89"/>
                <a:gd name="T6" fmla="*/ 90 w 90"/>
                <a:gd name="T7" fmla="*/ 45 h 89"/>
                <a:gd name="T8" fmla="*/ 45 w 90"/>
                <a:gd name="T9" fmla="*/ 0 h 89"/>
                <a:gd name="T10" fmla="*/ 45 w 90"/>
                <a:gd name="T11" fmla="*/ 70 h 89"/>
                <a:gd name="T12" fmla="*/ 19 w 90"/>
                <a:gd name="T13" fmla="*/ 45 h 89"/>
                <a:gd name="T14" fmla="*/ 45 w 90"/>
                <a:gd name="T15" fmla="*/ 19 h 89"/>
                <a:gd name="T16" fmla="*/ 71 w 90"/>
                <a:gd name="T17" fmla="*/ 45 h 89"/>
                <a:gd name="T18" fmla="*/ 45 w 90"/>
                <a:gd name="T19" fmla="*/ 7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0" h="89">
                  <a:moveTo>
                    <a:pt x="45" y="0"/>
                  </a:moveTo>
                  <a:cubicBezTo>
                    <a:pt x="20" y="0"/>
                    <a:pt x="0" y="20"/>
                    <a:pt x="0" y="45"/>
                  </a:cubicBezTo>
                  <a:cubicBezTo>
                    <a:pt x="0" y="69"/>
                    <a:pt x="20" y="89"/>
                    <a:pt x="45" y="89"/>
                  </a:cubicBezTo>
                  <a:cubicBezTo>
                    <a:pt x="70" y="89"/>
                    <a:pt x="90" y="69"/>
                    <a:pt x="90" y="45"/>
                  </a:cubicBezTo>
                  <a:cubicBezTo>
                    <a:pt x="90" y="20"/>
                    <a:pt x="70" y="0"/>
                    <a:pt x="45" y="0"/>
                  </a:cubicBezTo>
                  <a:close/>
                  <a:moveTo>
                    <a:pt x="45" y="70"/>
                  </a:moveTo>
                  <a:cubicBezTo>
                    <a:pt x="31" y="70"/>
                    <a:pt x="19" y="59"/>
                    <a:pt x="19" y="45"/>
                  </a:cubicBezTo>
                  <a:cubicBezTo>
                    <a:pt x="19" y="30"/>
                    <a:pt x="31" y="19"/>
                    <a:pt x="45" y="19"/>
                  </a:cubicBezTo>
                  <a:cubicBezTo>
                    <a:pt x="59" y="19"/>
                    <a:pt x="71" y="30"/>
                    <a:pt x="71" y="45"/>
                  </a:cubicBezTo>
                  <a:cubicBezTo>
                    <a:pt x="71" y="59"/>
                    <a:pt x="59" y="70"/>
                    <a:pt x="45" y="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buClr>
                  <a:prstClr val="black"/>
                </a:buClr>
              </a:pPr>
              <a:endParaRPr lang="en-US" sz="2099" dirty="0">
                <a:solidFill>
                  <a:prstClr val="black"/>
                </a:solidFill>
                <a:latin typeface="Arial"/>
              </a:endParaRPr>
            </a:p>
          </p:txBody>
        </p:sp>
      </p:grpSp>
      <p:sp>
        <p:nvSpPr>
          <p:cNvPr id="3" name="Footer Placeholder 2"/>
          <p:cNvSpPr>
            <a:spLocks noGrp="1"/>
          </p:cNvSpPr>
          <p:nvPr>
            <p:ph type="ftr" sz="quarter" idx="14"/>
          </p:nvPr>
        </p:nvSpPr>
        <p:spPr/>
        <p:txBody>
          <a:bodyPr/>
          <a:lstStyle>
            <a:lvl1pPr>
              <a:defRPr>
                <a:solidFill>
                  <a:schemeClr val="bg1"/>
                </a:solidFill>
              </a:defRPr>
            </a:lvl1pPr>
          </a:lstStyle>
          <a:p>
            <a:pPr>
              <a:buClr>
                <a:prstClr val="black"/>
              </a:buClr>
            </a:pPr>
            <a:endParaRPr lang="en-US" dirty="0">
              <a:solidFill>
                <a:prstClr val="white"/>
              </a:solidFill>
            </a:endParaRPr>
          </a:p>
        </p:txBody>
      </p:sp>
    </p:spTree>
    <p:extLst>
      <p:ext uri="{BB962C8B-B14F-4D97-AF65-F5344CB8AC3E}">
        <p14:creationId xmlns:p14="http://schemas.microsoft.com/office/powerpoint/2010/main" val="3407977714"/>
      </p:ext>
    </p:extLst>
  </p:cSld>
  <p:clrMapOvr>
    <a:masterClrMapping/>
  </p:clrMapOvr>
</p:sldLayout>
</file>

<file path=ppt/slideLayouts/slideLayout480.xml><?xml version="1.0" encoding="utf-8"?>
<p:sldLayout xmlns:a="http://schemas.openxmlformats.org/drawingml/2006/main" xmlns:r="http://schemas.openxmlformats.org/officeDocument/2006/relationships" xmlns:p="http://schemas.openxmlformats.org/presentationml/2006/main" showMasterSp="0" preserve="1" userDrawn="1">
  <p:cSld name="Chapter Divider White">
    <p:bg>
      <p:bgPr>
        <a:solidFill>
          <a:schemeClr val="bg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1871531" y="1088779"/>
            <a:ext cx="8400000" cy="999227"/>
          </a:xfrm>
        </p:spPr>
        <p:txBody>
          <a:bodyPr anchor="b" anchorCtr="0">
            <a:noAutofit/>
          </a:bodyPr>
          <a:lstStyle>
            <a:lvl1pPr algn="ctr">
              <a:defRPr sz="2896" b="1" cap="none" baseline="0">
                <a:solidFill>
                  <a:srgbClr val="00005E"/>
                </a:solidFill>
              </a:defRPr>
            </a:lvl1pPr>
          </a:lstStyle>
          <a:p>
            <a:r>
              <a:rPr lang="en-GB"/>
              <a:t>Click to edit Master title style</a:t>
            </a:r>
          </a:p>
        </p:txBody>
      </p:sp>
      <p:sp>
        <p:nvSpPr>
          <p:cNvPr id="3" name="Text Placeholder 2"/>
          <p:cNvSpPr>
            <a:spLocks noGrp="1"/>
          </p:cNvSpPr>
          <p:nvPr>
            <p:ph type="body" idx="1"/>
          </p:nvPr>
        </p:nvSpPr>
        <p:spPr>
          <a:xfrm>
            <a:off x="1871531" y="2160000"/>
            <a:ext cx="8400000" cy="720000"/>
          </a:xfrm>
        </p:spPr>
        <p:txBody>
          <a:bodyPr anchor="t" anchorCtr="0">
            <a:noAutofit/>
          </a:bodyPr>
          <a:lstStyle>
            <a:lvl1pPr marL="0" indent="0" algn="ctr">
              <a:buNone/>
              <a:defRPr sz="1897" b="1">
                <a:solidFill>
                  <a:srgbClr val="FBD9CA"/>
                </a:solidFill>
              </a:defRPr>
            </a:lvl1pPr>
            <a:lvl2pPr marL="543790" indent="0">
              <a:buNone/>
              <a:defRPr sz="2097">
                <a:solidFill>
                  <a:schemeClr val="tx1">
                    <a:tint val="75000"/>
                  </a:schemeClr>
                </a:solidFill>
              </a:defRPr>
            </a:lvl2pPr>
            <a:lvl3pPr marL="1087579" indent="0">
              <a:buNone/>
              <a:defRPr sz="1897">
                <a:solidFill>
                  <a:schemeClr val="tx1">
                    <a:tint val="75000"/>
                  </a:schemeClr>
                </a:solidFill>
              </a:defRPr>
            </a:lvl3pPr>
            <a:lvl4pPr marL="1631367" indent="0">
              <a:buNone/>
              <a:defRPr sz="1697">
                <a:solidFill>
                  <a:schemeClr val="tx1">
                    <a:tint val="75000"/>
                  </a:schemeClr>
                </a:solidFill>
              </a:defRPr>
            </a:lvl4pPr>
            <a:lvl5pPr marL="2175157" indent="0">
              <a:buNone/>
              <a:defRPr sz="1697">
                <a:solidFill>
                  <a:schemeClr val="tx1">
                    <a:tint val="75000"/>
                  </a:schemeClr>
                </a:solidFill>
              </a:defRPr>
            </a:lvl5pPr>
            <a:lvl6pPr marL="2718948" indent="0">
              <a:buNone/>
              <a:defRPr sz="1697">
                <a:solidFill>
                  <a:schemeClr val="tx1">
                    <a:tint val="75000"/>
                  </a:schemeClr>
                </a:solidFill>
              </a:defRPr>
            </a:lvl6pPr>
            <a:lvl7pPr marL="3262737" indent="0">
              <a:buNone/>
              <a:defRPr sz="1697">
                <a:solidFill>
                  <a:schemeClr val="tx1">
                    <a:tint val="75000"/>
                  </a:schemeClr>
                </a:solidFill>
              </a:defRPr>
            </a:lvl7pPr>
            <a:lvl8pPr marL="3806526" indent="0">
              <a:buNone/>
              <a:defRPr sz="1697">
                <a:solidFill>
                  <a:schemeClr val="tx1">
                    <a:tint val="75000"/>
                  </a:schemeClr>
                </a:solidFill>
              </a:defRPr>
            </a:lvl8pPr>
            <a:lvl9pPr marL="4350316" indent="0">
              <a:buNone/>
              <a:defRPr sz="1697">
                <a:solidFill>
                  <a:schemeClr val="tx1">
                    <a:tint val="75000"/>
                  </a:schemeClr>
                </a:solidFill>
              </a:defRPr>
            </a:lvl9pPr>
          </a:lstStyle>
          <a:p>
            <a:pPr lvl="0"/>
            <a:r>
              <a:rPr lang="en-GB"/>
              <a:t>Click to edit Master text styles</a:t>
            </a:r>
          </a:p>
        </p:txBody>
      </p:sp>
      <p:grpSp>
        <p:nvGrpSpPr>
          <p:cNvPr id="11" name="Pulse"/>
          <p:cNvGrpSpPr/>
          <p:nvPr userDrawn="1"/>
        </p:nvGrpSpPr>
        <p:grpSpPr>
          <a:xfrm>
            <a:off x="8749609" y="3029842"/>
            <a:ext cx="3445565" cy="3490105"/>
            <a:chOff x="8751888" y="3030538"/>
            <a:chExt cx="3446462" cy="3490913"/>
          </a:xfrm>
          <a:solidFill>
            <a:srgbClr val="00005E"/>
          </a:solidFill>
        </p:grpSpPr>
        <p:sp>
          <p:nvSpPr>
            <p:cNvPr id="12" name="Freeform 5"/>
            <p:cNvSpPr>
              <a:spLocks/>
            </p:cNvSpPr>
            <p:nvPr userDrawn="1"/>
          </p:nvSpPr>
          <p:spPr bwMode="auto">
            <a:xfrm>
              <a:off x="9196388" y="3902076"/>
              <a:ext cx="449263" cy="1120775"/>
            </a:xfrm>
            <a:custGeom>
              <a:avLst/>
              <a:gdLst>
                <a:gd name="T0" fmla="*/ 71 w 142"/>
                <a:gd name="T1" fmla="*/ 355 h 355"/>
                <a:gd name="T2" fmla="*/ 71 w 142"/>
                <a:gd name="T3" fmla="*/ 355 h 355"/>
                <a:gd name="T4" fmla="*/ 0 w 142"/>
                <a:gd name="T5" fmla="*/ 284 h 355"/>
                <a:gd name="T6" fmla="*/ 0 w 142"/>
                <a:gd name="T7" fmla="*/ 71 h 355"/>
                <a:gd name="T8" fmla="*/ 71 w 142"/>
                <a:gd name="T9" fmla="*/ 0 h 355"/>
                <a:gd name="T10" fmla="*/ 142 w 142"/>
                <a:gd name="T11" fmla="*/ 71 h 355"/>
                <a:gd name="T12" fmla="*/ 142 w 142"/>
                <a:gd name="T13" fmla="*/ 284 h 355"/>
                <a:gd name="T14" fmla="*/ 71 w 142"/>
                <a:gd name="T15" fmla="*/ 355 h 3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2" h="355">
                  <a:moveTo>
                    <a:pt x="71" y="355"/>
                  </a:moveTo>
                  <a:cubicBezTo>
                    <a:pt x="71" y="355"/>
                    <a:pt x="71" y="355"/>
                    <a:pt x="71" y="355"/>
                  </a:cubicBezTo>
                  <a:cubicBezTo>
                    <a:pt x="32" y="355"/>
                    <a:pt x="0" y="323"/>
                    <a:pt x="0" y="284"/>
                  </a:cubicBezTo>
                  <a:cubicBezTo>
                    <a:pt x="0" y="71"/>
                    <a:pt x="0" y="71"/>
                    <a:pt x="0" y="71"/>
                  </a:cubicBezTo>
                  <a:cubicBezTo>
                    <a:pt x="0" y="32"/>
                    <a:pt x="32" y="0"/>
                    <a:pt x="71" y="0"/>
                  </a:cubicBezTo>
                  <a:cubicBezTo>
                    <a:pt x="110" y="0"/>
                    <a:pt x="142" y="32"/>
                    <a:pt x="142" y="71"/>
                  </a:cubicBezTo>
                  <a:cubicBezTo>
                    <a:pt x="142" y="284"/>
                    <a:pt x="142" y="284"/>
                    <a:pt x="142" y="284"/>
                  </a:cubicBezTo>
                  <a:cubicBezTo>
                    <a:pt x="142" y="323"/>
                    <a:pt x="110" y="355"/>
                    <a:pt x="71" y="35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579" fontAlgn="auto">
                <a:spcBef>
                  <a:spcPts val="0"/>
                </a:spcBef>
                <a:spcAft>
                  <a:spcPts val="0"/>
                </a:spcAft>
              </a:pPr>
              <a:endParaRPr lang="en-GB" sz="2097">
                <a:solidFill>
                  <a:srgbClr val="00005E"/>
                </a:solidFill>
                <a:latin typeface="Arial"/>
                <a:cs typeface="+mn-cs"/>
              </a:endParaRPr>
            </a:p>
          </p:txBody>
        </p:sp>
        <p:sp>
          <p:nvSpPr>
            <p:cNvPr id="13" name="Freeform 6"/>
            <p:cNvSpPr>
              <a:spLocks/>
            </p:cNvSpPr>
            <p:nvPr userDrawn="1"/>
          </p:nvSpPr>
          <p:spPr bwMode="auto">
            <a:xfrm>
              <a:off x="8751888" y="4551363"/>
              <a:ext cx="265113" cy="449263"/>
            </a:xfrm>
            <a:custGeom>
              <a:avLst/>
              <a:gdLst>
                <a:gd name="T0" fmla="*/ 42 w 84"/>
                <a:gd name="T1" fmla="*/ 142 h 142"/>
                <a:gd name="T2" fmla="*/ 42 w 84"/>
                <a:gd name="T3" fmla="*/ 142 h 142"/>
                <a:gd name="T4" fmla="*/ 0 w 84"/>
                <a:gd name="T5" fmla="*/ 99 h 142"/>
                <a:gd name="T6" fmla="*/ 0 w 84"/>
                <a:gd name="T7" fmla="*/ 42 h 142"/>
                <a:gd name="T8" fmla="*/ 42 w 84"/>
                <a:gd name="T9" fmla="*/ 0 h 142"/>
                <a:gd name="T10" fmla="*/ 84 w 84"/>
                <a:gd name="T11" fmla="*/ 42 h 142"/>
                <a:gd name="T12" fmla="*/ 84 w 84"/>
                <a:gd name="T13" fmla="*/ 99 h 142"/>
                <a:gd name="T14" fmla="*/ 42 w 84"/>
                <a:gd name="T15" fmla="*/ 142 h 1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4" h="142">
                  <a:moveTo>
                    <a:pt x="42" y="142"/>
                  </a:moveTo>
                  <a:cubicBezTo>
                    <a:pt x="42" y="142"/>
                    <a:pt x="42" y="142"/>
                    <a:pt x="42" y="142"/>
                  </a:cubicBezTo>
                  <a:cubicBezTo>
                    <a:pt x="18" y="142"/>
                    <a:pt x="0" y="123"/>
                    <a:pt x="0" y="99"/>
                  </a:cubicBezTo>
                  <a:cubicBezTo>
                    <a:pt x="0" y="42"/>
                    <a:pt x="0" y="42"/>
                    <a:pt x="0" y="42"/>
                  </a:cubicBezTo>
                  <a:cubicBezTo>
                    <a:pt x="0" y="19"/>
                    <a:pt x="18" y="0"/>
                    <a:pt x="42" y="0"/>
                  </a:cubicBezTo>
                  <a:cubicBezTo>
                    <a:pt x="65" y="0"/>
                    <a:pt x="84" y="19"/>
                    <a:pt x="84" y="42"/>
                  </a:cubicBezTo>
                  <a:cubicBezTo>
                    <a:pt x="84" y="99"/>
                    <a:pt x="84" y="99"/>
                    <a:pt x="84" y="99"/>
                  </a:cubicBezTo>
                  <a:cubicBezTo>
                    <a:pt x="84" y="123"/>
                    <a:pt x="65" y="142"/>
                    <a:pt x="42" y="14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579" fontAlgn="auto">
                <a:spcBef>
                  <a:spcPts val="0"/>
                </a:spcBef>
                <a:spcAft>
                  <a:spcPts val="0"/>
                </a:spcAft>
              </a:pPr>
              <a:endParaRPr lang="en-GB" sz="2097">
                <a:solidFill>
                  <a:srgbClr val="00005E"/>
                </a:solidFill>
                <a:latin typeface="Arial"/>
                <a:cs typeface="+mn-cs"/>
              </a:endParaRPr>
            </a:p>
          </p:txBody>
        </p:sp>
        <p:sp>
          <p:nvSpPr>
            <p:cNvPr id="14" name="Freeform 7"/>
            <p:cNvSpPr>
              <a:spLocks/>
            </p:cNvSpPr>
            <p:nvPr userDrawn="1"/>
          </p:nvSpPr>
          <p:spPr bwMode="auto">
            <a:xfrm>
              <a:off x="11436350" y="4529138"/>
              <a:ext cx="449263" cy="1117600"/>
            </a:xfrm>
            <a:custGeom>
              <a:avLst/>
              <a:gdLst>
                <a:gd name="T0" fmla="*/ 71 w 142"/>
                <a:gd name="T1" fmla="*/ 354 h 354"/>
                <a:gd name="T2" fmla="*/ 71 w 142"/>
                <a:gd name="T3" fmla="*/ 354 h 354"/>
                <a:gd name="T4" fmla="*/ 0 w 142"/>
                <a:gd name="T5" fmla="*/ 283 h 354"/>
                <a:gd name="T6" fmla="*/ 0 w 142"/>
                <a:gd name="T7" fmla="*/ 71 h 354"/>
                <a:gd name="T8" fmla="*/ 71 w 142"/>
                <a:gd name="T9" fmla="*/ 0 h 354"/>
                <a:gd name="T10" fmla="*/ 142 w 142"/>
                <a:gd name="T11" fmla="*/ 71 h 354"/>
                <a:gd name="T12" fmla="*/ 142 w 142"/>
                <a:gd name="T13" fmla="*/ 283 h 354"/>
                <a:gd name="T14" fmla="*/ 71 w 142"/>
                <a:gd name="T15" fmla="*/ 354 h 35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2" h="354">
                  <a:moveTo>
                    <a:pt x="71" y="354"/>
                  </a:moveTo>
                  <a:cubicBezTo>
                    <a:pt x="71" y="354"/>
                    <a:pt x="71" y="354"/>
                    <a:pt x="71" y="354"/>
                  </a:cubicBezTo>
                  <a:cubicBezTo>
                    <a:pt x="32" y="354"/>
                    <a:pt x="0" y="322"/>
                    <a:pt x="0" y="283"/>
                  </a:cubicBezTo>
                  <a:cubicBezTo>
                    <a:pt x="0" y="71"/>
                    <a:pt x="0" y="71"/>
                    <a:pt x="0" y="71"/>
                  </a:cubicBezTo>
                  <a:cubicBezTo>
                    <a:pt x="0" y="32"/>
                    <a:pt x="32" y="0"/>
                    <a:pt x="71" y="0"/>
                  </a:cubicBezTo>
                  <a:cubicBezTo>
                    <a:pt x="110" y="0"/>
                    <a:pt x="142" y="32"/>
                    <a:pt x="142" y="71"/>
                  </a:cubicBezTo>
                  <a:cubicBezTo>
                    <a:pt x="142" y="283"/>
                    <a:pt x="142" y="283"/>
                    <a:pt x="142" y="283"/>
                  </a:cubicBezTo>
                  <a:cubicBezTo>
                    <a:pt x="142" y="322"/>
                    <a:pt x="110" y="354"/>
                    <a:pt x="71" y="35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579" fontAlgn="auto">
                <a:spcBef>
                  <a:spcPts val="0"/>
                </a:spcBef>
                <a:spcAft>
                  <a:spcPts val="0"/>
                </a:spcAft>
              </a:pPr>
              <a:endParaRPr lang="en-GB" sz="2097">
                <a:solidFill>
                  <a:srgbClr val="00005E"/>
                </a:solidFill>
                <a:latin typeface="Arial"/>
                <a:cs typeface="+mn-cs"/>
              </a:endParaRPr>
            </a:p>
          </p:txBody>
        </p:sp>
        <p:sp>
          <p:nvSpPr>
            <p:cNvPr id="15" name="Freeform 8"/>
            <p:cNvSpPr>
              <a:spLocks/>
            </p:cNvSpPr>
            <p:nvPr userDrawn="1"/>
          </p:nvSpPr>
          <p:spPr bwMode="auto">
            <a:xfrm>
              <a:off x="9869488" y="3030538"/>
              <a:ext cx="560388" cy="2506663"/>
            </a:xfrm>
            <a:custGeom>
              <a:avLst/>
              <a:gdLst>
                <a:gd name="T0" fmla="*/ 88 w 177"/>
                <a:gd name="T1" fmla="*/ 794 h 794"/>
                <a:gd name="T2" fmla="*/ 88 w 177"/>
                <a:gd name="T3" fmla="*/ 794 h 794"/>
                <a:gd name="T4" fmla="*/ 0 w 177"/>
                <a:gd name="T5" fmla="*/ 705 h 794"/>
                <a:gd name="T6" fmla="*/ 0 w 177"/>
                <a:gd name="T7" fmla="*/ 89 h 794"/>
                <a:gd name="T8" fmla="*/ 88 w 177"/>
                <a:gd name="T9" fmla="*/ 0 h 794"/>
                <a:gd name="T10" fmla="*/ 177 w 177"/>
                <a:gd name="T11" fmla="*/ 89 h 794"/>
                <a:gd name="T12" fmla="*/ 177 w 177"/>
                <a:gd name="T13" fmla="*/ 705 h 794"/>
                <a:gd name="T14" fmla="*/ 88 w 177"/>
                <a:gd name="T15" fmla="*/ 794 h 7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7" h="794">
                  <a:moveTo>
                    <a:pt x="88" y="794"/>
                  </a:moveTo>
                  <a:cubicBezTo>
                    <a:pt x="88" y="794"/>
                    <a:pt x="88" y="794"/>
                    <a:pt x="88" y="794"/>
                  </a:cubicBezTo>
                  <a:cubicBezTo>
                    <a:pt x="40" y="794"/>
                    <a:pt x="0" y="754"/>
                    <a:pt x="0" y="705"/>
                  </a:cubicBezTo>
                  <a:cubicBezTo>
                    <a:pt x="0" y="89"/>
                    <a:pt x="0" y="89"/>
                    <a:pt x="0" y="89"/>
                  </a:cubicBezTo>
                  <a:cubicBezTo>
                    <a:pt x="0" y="40"/>
                    <a:pt x="40" y="0"/>
                    <a:pt x="88" y="0"/>
                  </a:cubicBezTo>
                  <a:cubicBezTo>
                    <a:pt x="137" y="0"/>
                    <a:pt x="177" y="40"/>
                    <a:pt x="177" y="89"/>
                  </a:cubicBezTo>
                  <a:cubicBezTo>
                    <a:pt x="177" y="705"/>
                    <a:pt x="177" y="705"/>
                    <a:pt x="177" y="705"/>
                  </a:cubicBezTo>
                  <a:cubicBezTo>
                    <a:pt x="177" y="754"/>
                    <a:pt x="137" y="794"/>
                    <a:pt x="88" y="79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579" fontAlgn="auto">
                <a:spcBef>
                  <a:spcPts val="0"/>
                </a:spcBef>
                <a:spcAft>
                  <a:spcPts val="0"/>
                </a:spcAft>
              </a:pPr>
              <a:endParaRPr lang="en-GB" sz="2097">
                <a:solidFill>
                  <a:srgbClr val="00005E"/>
                </a:solidFill>
                <a:latin typeface="Arial"/>
                <a:cs typeface="+mn-cs"/>
              </a:endParaRPr>
            </a:p>
          </p:txBody>
        </p:sp>
        <p:sp>
          <p:nvSpPr>
            <p:cNvPr id="16" name="Freeform 9"/>
            <p:cNvSpPr>
              <a:spLocks/>
            </p:cNvSpPr>
            <p:nvPr userDrawn="1"/>
          </p:nvSpPr>
          <p:spPr bwMode="auto">
            <a:xfrm>
              <a:off x="10653713" y="4014788"/>
              <a:ext cx="558800" cy="2506663"/>
            </a:xfrm>
            <a:custGeom>
              <a:avLst/>
              <a:gdLst>
                <a:gd name="T0" fmla="*/ 88 w 177"/>
                <a:gd name="T1" fmla="*/ 794 h 794"/>
                <a:gd name="T2" fmla="*/ 88 w 177"/>
                <a:gd name="T3" fmla="*/ 794 h 794"/>
                <a:gd name="T4" fmla="*/ 0 w 177"/>
                <a:gd name="T5" fmla="*/ 705 h 794"/>
                <a:gd name="T6" fmla="*/ 0 w 177"/>
                <a:gd name="T7" fmla="*/ 88 h 794"/>
                <a:gd name="T8" fmla="*/ 88 w 177"/>
                <a:gd name="T9" fmla="*/ 0 h 794"/>
                <a:gd name="T10" fmla="*/ 177 w 177"/>
                <a:gd name="T11" fmla="*/ 88 h 794"/>
                <a:gd name="T12" fmla="*/ 177 w 177"/>
                <a:gd name="T13" fmla="*/ 705 h 794"/>
                <a:gd name="T14" fmla="*/ 88 w 177"/>
                <a:gd name="T15" fmla="*/ 794 h 7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7" h="794">
                  <a:moveTo>
                    <a:pt x="88" y="794"/>
                  </a:moveTo>
                  <a:cubicBezTo>
                    <a:pt x="88" y="794"/>
                    <a:pt x="88" y="794"/>
                    <a:pt x="88" y="794"/>
                  </a:cubicBezTo>
                  <a:cubicBezTo>
                    <a:pt x="40" y="794"/>
                    <a:pt x="0" y="754"/>
                    <a:pt x="0" y="705"/>
                  </a:cubicBezTo>
                  <a:cubicBezTo>
                    <a:pt x="0" y="88"/>
                    <a:pt x="0" y="88"/>
                    <a:pt x="0" y="88"/>
                  </a:cubicBezTo>
                  <a:cubicBezTo>
                    <a:pt x="0" y="40"/>
                    <a:pt x="40" y="0"/>
                    <a:pt x="88" y="0"/>
                  </a:cubicBezTo>
                  <a:cubicBezTo>
                    <a:pt x="137" y="0"/>
                    <a:pt x="177" y="40"/>
                    <a:pt x="177" y="88"/>
                  </a:cubicBezTo>
                  <a:cubicBezTo>
                    <a:pt x="177" y="705"/>
                    <a:pt x="177" y="705"/>
                    <a:pt x="177" y="705"/>
                  </a:cubicBezTo>
                  <a:cubicBezTo>
                    <a:pt x="177" y="754"/>
                    <a:pt x="137" y="794"/>
                    <a:pt x="88" y="79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579" fontAlgn="auto">
                <a:spcBef>
                  <a:spcPts val="0"/>
                </a:spcBef>
                <a:spcAft>
                  <a:spcPts val="0"/>
                </a:spcAft>
              </a:pPr>
              <a:endParaRPr lang="en-GB" sz="2097">
                <a:solidFill>
                  <a:srgbClr val="00005E"/>
                </a:solidFill>
                <a:latin typeface="Arial"/>
                <a:cs typeface="+mn-cs"/>
              </a:endParaRPr>
            </a:p>
          </p:txBody>
        </p:sp>
        <p:sp>
          <p:nvSpPr>
            <p:cNvPr id="17" name="Freeform 10"/>
            <p:cNvSpPr>
              <a:spLocks/>
            </p:cNvSpPr>
            <p:nvPr userDrawn="1"/>
          </p:nvSpPr>
          <p:spPr bwMode="auto">
            <a:xfrm>
              <a:off x="12058650" y="4551363"/>
              <a:ext cx="139700" cy="449263"/>
            </a:xfrm>
            <a:custGeom>
              <a:avLst/>
              <a:gdLst>
                <a:gd name="T0" fmla="*/ 44 w 44"/>
                <a:gd name="T1" fmla="*/ 0 h 142"/>
                <a:gd name="T2" fmla="*/ 0 w 44"/>
                <a:gd name="T3" fmla="*/ 42 h 142"/>
                <a:gd name="T4" fmla="*/ 0 w 44"/>
                <a:gd name="T5" fmla="*/ 99 h 142"/>
                <a:gd name="T6" fmla="*/ 44 w 44"/>
                <a:gd name="T7" fmla="*/ 142 h 142"/>
                <a:gd name="T8" fmla="*/ 44 w 44"/>
                <a:gd name="T9" fmla="*/ 0 h 142"/>
              </a:gdLst>
              <a:ahLst/>
              <a:cxnLst>
                <a:cxn ang="0">
                  <a:pos x="T0" y="T1"/>
                </a:cxn>
                <a:cxn ang="0">
                  <a:pos x="T2" y="T3"/>
                </a:cxn>
                <a:cxn ang="0">
                  <a:pos x="T4" y="T5"/>
                </a:cxn>
                <a:cxn ang="0">
                  <a:pos x="T6" y="T7"/>
                </a:cxn>
                <a:cxn ang="0">
                  <a:pos x="T8" y="T9"/>
                </a:cxn>
              </a:cxnLst>
              <a:rect l="0" t="0" r="r" b="b"/>
              <a:pathLst>
                <a:path w="44" h="142">
                  <a:moveTo>
                    <a:pt x="44" y="0"/>
                  </a:moveTo>
                  <a:cubicBezTo>
                    <a:pt x="20" y="0"/>
                    <a:pt x="0" y="19"/>
                    <a:pt x="0" y="42"/>
                  </a:cubicBezTo>
                  <a:cubicBezTo>
                    <a:pt x="0" y="99"/>
                    <a:pt x="0" y="99"/>
                    <a:pt x="0" y="99"/>
                  </a:cubicBezTo>
                  <a:cubicBezTo>
                    <a:pt x="0" y="123"/>
                    <a:pt x="20" y="142"/>
                    <a:pt x="44" y="142"/>
                  </a:cubicBezTo>
                  <a:lnTo>
                    <a:pt x="4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579" fontAlgn="auto">
                <a:spcBef>
                  <a:spcPts val="0"/>
                </a:spcBef>
                <a:spcAft>
                  <a:spcPts val="0"/>
                </a:spcAft>
              </a:pPr>
              <a:endParaRPr lang="en-GB" sz="2097">
                <a:solidFill>
                  <a:srgbClr val="00005E"/>
                </a:solidFill>
                <a:latin typeface="Arial"/>
                <a:cs typeface="+mn-cs"/>
              </a:endParaRPr>
            </a:p>
          </p:txBody>
        </p:sp>
      </p:grpSp>
    </p:spTree>
    <p:extLst>
      <p:ext uri="{BB962C8B-B14F-4D97-AF65-F5344CB8AC3E}">
        <p14:creationId xmlns:p14="http://schemas.microsoft.com/office/powerpoint/2010/main" val="1248308644"/>
      </p:ext>
    </p:extLst>
  </p:cSld>
  <p:clrMapOvr>
    <a:masterClrMapping/>
  </p:clrMapOvr>
  <p:hf hdr="0" ftr="0" dt="0"/>
</p:sldLayout>
</file>

<file path=ppt/slideLayouts/slideLayout481.xml><?xml version="1.0" encoding="utf-8"?>
<p:sldLayout xmlns:a="http://schemas.openxmlformats.org/drawingml/2006/main" xmlns:r="http://schemas.openxmlformats.org/officeDocument/2006/relationships" xmlns:p="http://schemas.openxmlformats.org/presentationml/2006/main" preserve="1" userDrawn="1">
  <p:cSld name="Quote White">
    <p:bg>
      <p:bgPr>
        <a:solidFill>
          <a:schemeClr val="bg1"/>
        </a:solidFill>
        <a:effectLst/>
      </p:bgPr>
    </p:bg>
    <p:spTree>
      <p:nvGrpSpPr>
        <p:cNvPr id="1" name=""/>
        <p:cNvGrpSpPr/>
        <p:nvPr/>
      </p:nvGrpSpPr>
      <p:grpSpPr>
        <a:xfrm>
          <a:off x="0" y="0"/>
          <a:ext cx="0" cy="0"/>
          <a:chOff x="0" y="0"/>
          <a:chExt cx="0" cy="0"/>
        </a:xfrm>
      </p:grpSpPr>
      <p:cxnSp>
        <p:nvCxnSpPr>
          <p:cNvPr id="4" name="Straight Connector 3">
            <a:extLst>
              <a:ext uri="{FF2B5EF4-FFF2-40B4-BE49-F238E27FC236}">
                <a16:creationId xmlns:a16="http://schemas.microsoft.com/office/drawing/2014/main" id="{C2E3E6CB-D06E-4E04-933F-5486D08D22FE}"/>
              </a:ext>
            </a:extLst>
          </p:cNvPr>
          <p:cNvCxnSpPr/>
          <p:nvPr userDrawn="1"/>
        </p:nvCxnSpPr>
        <p:spPr>
          <a:xfrm>
            <a:off x="647831" y="6316537"/>
            <a:ext cx="10890764" cy="0"/>
          </a:xfrm>
          <a:prstGeom prst="line">
            <a:avLst/>
          </a:prstGeom>
          <a:ln w="9525">
            <a:solidFill>
              <a:srgbClr val="8B8A8D"/>
            </a:solidFill>
          </a:ln>
        </p:spPr>
        <p:style>
          <a:lnRef idx="1">
            <a:schemeClr val="accent1"/>
          </a:lnRef>
          <a:fillRef idx="0">
            <a:schemeClr val="accent1"/>
          </a:fillRef>
          <a:effectRef idx="0">
            <a:schemeClr val="accent1"/>
          </a:effectRef>
          <a:fontRef idx="minor">
            <a:schemeClr val="tx1"/>
          </a:fontRef>
        </p:style>
      </p:cxnSp>
      <p:sp>
        <p:nvSpPr>
          <p:cNvPr id="5" name="Text Placeholder 2">
            <a:extLst>
              <a:ext uri="{FF2B5EF4-FFF2-40B4-BE49-F238E27FC236}">
                <a16:creationId xmlns:a16="http://schemas.microsoft.com/office/drawing/2014/main" id="{4A76CC02-81C8-4421-BBAA-D4BC72E29473}"/>
              </a:ext>
            </a:extLst>
          </p:cNvPr>
          <p:cNvSpPr txBox="1"/>
          <p:nvPr userDrawn="1"/>
        </p:nvSpPr>
        <p:spPr>
          <a:xfrm>
            <a:off x="666881" y="1588138"/>
            <a:ext cx="5318270" cy="4485059"/>
          </a:xfrm>
          <a:prstGeom prst="rect">
            <a:avLst/>
          </a:prstGeom>
          <a:noFill/>
          <a:ln w="25400" cap="flat" cmpd="sng" algn="ctr">
            <a:noFill/>
            <a:prstDash val="solid"/>
          </a:ln>
        </p:spPr>
        <p:style>
          <a:lnRef idx="2">
            <a:schemeClr val="accent1">
              <a:shade val="50000"/>
            </a:schemeClr>
          </a:lnRef>
          <a:fillRef idx="1">
            <a:schemeClr val="accent1"/>
          </a:fillRef>
          <a:effectRef idx="0">
            <a:schemeClr val="accent1"/>
          </a:effectRef>
          <a:fontRef idx="minor">
            <a:schemeClr val="lt1"/>
          </a:fontRef>
        </p:style>
        <p:txBody>
          <a:bodyPr vert="horz" lIns="143819" tIns="143819" rIns="143819" bIns="143819" rtlCol="0" anchor="t">
            <a:noAutofit/>
          </a:bodyPr>
          <a:lstStyle>
            <a:lvl1pPr marL="215265" indent="-215265" algn="l" defTabSz="1088390" rtl="0" eaLnBrk="1" latinLnBrk="0" hangingPunct="1">
              <a:spcBef>
                <a:spcPts val="1200"/>
              </a:spcBef>
              <a:buFont typeface="Arial" panose="020B0604020202020204" pitchFamily="34" charset="0"/>
              <a:buChar char="•"/>
              <a:defRPr sz="1600" kern="1200">
                <a:solidFill>
                  <a:schemeClr val="lt1"/>
                </a:solidFill>
                <a:latin typeface="+mn-lt"/>
                <a:ea typeface="+mn-ea"/>
                <a:cs typeface="+mn-cs"/>
              </a:defRPr>
            </a:lvl1pPr>
            <a:lvl2pPr marL="471805" indent="-214630" algn="l" defTabSz="1088390" rtl="0" eaLnBrk="1" latinLnBrk="0" hangingPunct="1">
              <a:spcBef>
                <a:spcPts val="0"/>
              </a:spcBef>
              <a:buFont typeface="Arial" panose="020B0604020202020204" pitchFamily="34" charset="0"/>
              <a:buChar char="–"/>
              <a:defRPr sz="1200" kern="1200">
                <a:solidFill>
                  <a:schemeClr val="lt1"/>
                </a:solidFill>
                <a:latin typeface="+mn-lt"/>
                <a:ea typeface="+mn-ea"/>
                <a:cs typeface="+mn-cs"/>
              </a:defRPr>
            </a:lvl2pPr>
            <a:lvl3pPr marL="728980" indent="-214630" algn="l" defTabSz="1088390" rtl="0" eaLnBrk="1" latinLnBrk="0" hangingPunct="1">
              <a:spcBef>
                <a:spcPts val="0"/>
              </a:spcBef>
              <a:buFont typeface="Arial" panose="020B0604020202020204" pitchFamily="34" charset="0"/>
              <a:buChar char="−"/>
              <a:defRPr sz="1200" kern="1200">
                <a:solidFill>
                  <a:schemeClr val="lt1"/>
                </a:solidFill>
                <a:latin typeface="+mn-lt"/>
                <a:ea typeface="+mn-ea"/>
                <a:cs typeface="+mn-cs"/>
              </a:defRPr>
            </a:lvl3pPr>
            <a:lvl4pPr marL="986155" indent="-214630" algn="l" defTabSz="1088390" rtl="0" eaLnBrk="1" latinLnBrk="0" hangingPunct="1">
              <a:spcBef>
                <a:spcPts val="0"/>
              </a:spcBef>
              <a:buFont typeface="Arial" panose="020B0604020202020204" pitchFamily="34" charset="0"/>
              <a:buChar char="−"/>
              <a:defRPr sz="1200" kern="1200">
                <a:solidFill>
                  <a:schemeClr val="lt1"/>
                </a:solidFill>
                <a:latin typeface="+mn-lt"/>
                <a:ea typeface="+mn-ea"/>
                <a:cs typeface="+mn-cs"/>
              </a:defRPr>
            </a:lvl4pPr>
            <a:lvl5pPr marL="1243330" indent="-214630" algn="l" defTabSz="1088390" rtl="0" eaLnBrk="1" latinLnBrk="0" hangingPunct="1">
              <a:spcBef>
                <a:spcPts val="0"/>
              </a:spcBef>
              <a:buFont typeface="Arial" panose="020B0604020202020204" pitchFamily="34" charset="0"/>
              <a:buChar char="−"/>
              <a:defRPr sz="1200" kern="1200">
                <a:solidFill>
                  <a:schemeClr val="lt1"/>
                </a:solidFill>
                <a:latin typeface="+mn-lt"/>
                <a:ea typeface="+mn-ea"/>
                <a:cs typeface="+mn-cs"/>
              </a:defRPr>
            </a:lvl5pPr>
            <a:lvl6pPr marL="2994025" indent="-272415" algn="l" defTabSz="1088390" rtl="0" eaLnBrk="1" latinLnBrk="0" hangingPunct="1">
              <a:spcBef>
                <a:spcPct val="20000"/>
              </a:spcBef>
              <a:buFont typeface="Arial" panose="020B0604020202020204" pitchFamily="34" charset="0"/>
              <a:buChar char="•"/>
              <a:defRPr sz="2400" kern="1200">
                <a:solidFill>
                  <a:schemeClr val="lt1"/>
                </a:solidFill>
                <a:latin typeface="+mn-lt"/>
                <a:ea typeface="+mn-ea"/>
                <a:cs typeface="+mn-cs"/>
              </a:defRPr>
            </a:lvl6pPr>
            <a:lvl7pPr marL="3538220" indent="-272415" algn="l" defTabSz="1088390" rtl="0" eaLnBrk="1" latinLnBrk="0" hangingPunct="1">
              <a:spcBef>
                <a:spcPct val="20000"/>
              </a:spcBef>
              <a:buFont typeface="Arial" panose="020B0604020202020204" pitchFamily="34" charset="0"/>
              <a:buChar char="•"/>
              <a:defRPr sz="2400" kern="1200">
                <a:solidFill>
                  <a:schemeClr val="lt1"/>
                </a:solidFill>
                <a:latin typeface="+mn-lt"/>
                <a:ea typeface="+mn-ea"/>
                <a:cs typeface="+mn-cs"/>
              </a:defRPr>
            </a:lvl7pPr>
            <a:lvl8pPr marL="4083050" indent="-272415" algn="l" defTabSz="1088390" rtl="0" eaLnBrk="1" latinLnBrk="0" hangingPunct="1">
              <a:spcBef>
                <a:spcPct val="20000"/>
              </a:spcBef>
              <a:buFont typeface="Arial" panose="020B0604020202020204" pitchFamily="34" charset="0"/>
              <a:buChar char="•"/>
              <a:defRPr sz="2400" kern="1200">
                <a:solidFill>
                  <a:schemeClr val="lt1"/>
                </a:solidFill>
                <a:latin typeface="+mn-lt"/>
                <a:ea typeface="+mn-ea"/>
                <a:cs typeface="+mn-cs"/>
              </a:defRPr>
            </a:lvl8pPr>
            <a:lvl9pPr marL="4627245" indent="-272415" algn="l" defTabSz="1088390" rtl="0" eaLnBrk="1" latinLnBrk="0" hangingPunct="1">
              <a:spcBef>
                <a:spcPct val="20000"/>
              </a:spcBef>
              <a:buFont typeface="Arial" panose="020B0604020202020204" pitchFamily="34" charset="0"/>
              <a:buChar char="•"/>
              <a:defRPr sz="2400" kern="1200">
                <a:solidFill>
                  <a:schemeClr val="lt1"/>
                </a:solidFill>
                <a:latin typeface="+mn-lt"/>
                <a:ea typeface="+mn-ea"/>
                <a:cs typeface="+mn-cs"/>
              </a:defRPr>
            </a:lvl9pPr>
          </a:lstStyle>
          <a:p>
            <a:pPr marL="214962" indent="-214962" defTabSz="1086867" fontAlgn="auto">
              <a:spcAft>
                <a:spcPts val="0"/>
              </a:spcAft>
              <a:buClrTx/>
              <a:defRPr/>
            </a:pPr>
            <a:r>
              <a:rPr lang="en-GB" sz="1200">
                <a:solidFill>
                  <a:prstClr val="black"/>
                </a:solidFill>
                <a:latin typeface="Arial"/>
              </a:rPr>
              <a:t>Insert text…</a:t>
            </a:r>
          </a:p>
          <a:p>
            <a:pPr marL="214962" indent="-214962" defTabSz="1086867" fontAlgn="auto">
              <a:spcAft>
                <a:spcPts val="0"/>
              </a:spcAft>
              <a:buClrTx/>
              <a:defRPr/>
            </a:pPr>
            <a:endParaRPr lang="en-GB" sz="1200">
              <a:solidFill>
                <a:prstClr val="black"/>
              </a:solidFill>
              <a:latin typeface="Arial"/>
            </a:endParaRPr>
          </a:p>
        </p:txBody>
      </p:sp>
      <p:sp>
        <p:nvSpPr>
          <p:cNvPr id="7" name="Rectangle 6">
            <a:extLst>
              <a:ext uri="{FF2B5EF4-FFF2-40B4-BE49-F238E27FC236}">
                <a16:creationId xmlns:a16="http://schemas.microsoft.com/office/drawing/2014/main" id="{171C6EB5-C2DE-4281-B274-B9F86196BDA2}"/>
              </a:ext>
            </a:extLst>
          </p:cNvPr>
          <p:cNvSpPr/>
          <p:nvPr userDrawn="1"/>
        </p:nvSpPr>
        <p:spPr>
          <a:xfrm>
            <a:off x="647836" y="1332089"/>
            <a:ext cx="5326612" cy="251942"/>
          </a:xfrm>
          <a:prstGeom prst="rect">
            <a:avLst/>
          </a:prstGeom>
          <a:solidFill>
            <a:schemeClr val="tx2"/>
          </a:solidFill>
          <a:ln w="9525">
            <a:solidFill>
              <a:srgbClr val="00005E"/>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47" tIns="45673" rIns="91347" bIns="45673" numCol="1" spcCol="0" rtlCol="0" fromWordArt="0" anchor="ctr" anchorCtr="0" forceAA="0" compatLnSpc="1">
            <a:prstTxWarp prst="textNoShape">
              <a:avLst/>
            </a:prstTxWarp>
            <a:noAutofit/>
          </a:bodyPr>
          <a:lstStyle/>
          <a:p>
            <a:pPr algn="ctr" eaLnBrk="0" hangingPunct="0">
              <a:buClr>
                <a:prstClr val="black"/>
              </a:buClr>
              <a:defRPr/>
            </a:pPr>
            <a:r>
              <a:rPr lang="en-GB" sz="1200" b="1">
                <a:solidFill>
                  <a:prstClr val="white"/>
                </a:solidFill>
                <a:latin typeface="Arial"/>
              </a:rPr>
              <a:t>HEADLINE</a:t>
            </a:r>
          </a:p>
        </p:txBody>
      </p:sp>
      <p:sp>
        <p:nvSpPr>
          <p:cNvPr id="8" name="Title 1">
            <a:extLst>
              <a:ext uri="{FF2B5EF4-FFF2-40B4-BE49-F238E27FC236}">
                <a16:creationId xmlns:a16="http://schemas.microsoft.com/office/drawing/2014/main" id="{B3651F12-762A-4105-9E3F-908C9496AE14}"/>
              </a:ext>
            </a:extLst>
          </p:cNvPr>
          <p:cNvSpPr txBox="1">
            <a:spLocks/>
          </p:cNvSpPr>
          <p:nvPr userDrawn="1"/>
        </p:nvSpPr>
        <p:spPr>
          <a:xfrm>
            <a:off x="647834" y="360716"/>
            <a:ext cx="7198125" cy="719833"/>
          </a:xfrm>
          <a:prstGeom prst="rect">
            <a:avLst/>
          </a:prstGeom>
        </p:spPr>
        <p:txBody>
          <a:bodyPr vert="horz" lIns="0" tIns="0" rIns="0" bIns="0" rtlCol="0" anchor="b" anchorCtr="0">
            <a:noAutofit/>
          </a:bodyPr>
          <a:lstStyle>
            <a:lvl1pPr algn="l" defTabSz="1088485" rtl="0" eaLnBrk="1" latinLnBrk="0" hangingPunct="1">
              <a:spcBef>
                <a:spcPct val="0"/>
              </a:spcBef>
              <a:buNone/>
              <a:defRPr sz="2000" b="1" kern="1200">
                <a:solidFill>
                  <a:schemeClr val="accent1"/>
                </a:solidFill>
                <a:latin typeface="+mj-lt"/>
                <a:ea typeface="+mj-ea"/>
                <a:cs typeface="+mj-cs"/>
              </a:defRPr>
            </a:lvl1pPr>
          </a:lstStyle>
          <a:p>
            <a:pPr fontAlgn="auto">
              <a:spcAft>
                <a:spcPts val="0"/>
              </a:spcAft>
            </a:pPr>
            <a:r>
              <a:rPr lang="en-GB" sz="1997">
                <a:solidFill>
                  <a:srgbClr val="00005E"/>
                </a:solidFill>
                <a:latin typeface="Arial"/>
              </a:rPr>
              <a:t>Fortsat solid vækst fremadrettet</a:t>
            </a:r>
          </a:p>
        </p:txBody>
      </p:sp>
      <p:cxnSp>
        <p:nvCxnSpPr>
          <p:cNvPr id="9" name="Straight Connector 8">
            <a:extLst>
              <a:ext uri="{FF2B5EF4-FFF2-40B4-BE49-F238E27FC236}">
                <a16:creationId xmlns:a16="http://schemas.microsoft.com/office/drawing/2014/main" id="{0821B71F-8F55-424D-83EA-47D514F48A13}"/>
              </a:ext>
            </a:extLst>
          </p:cNvPr>
          <p:cNvCxnSpPr>
            <a:cxnSpLocks/>
          </p:cNvCxnSpPr>
          <p:nvPr userDrawn="1"/>
        </p:nvCxnSpPr>
        <p:spPr>
          <a:xfrm>
            <a:off x="666881" y="5276397"/>
            <a:ext cx="5254845"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10" name="Text Box 6">
            <a:extLst>
              <a:ext uri="{FF2B5EF4-FFF2-40B4-BE49-F238E27FC236}">
                <a16:creationId xmlns:a16="http://schemas.microsoft.com/office/drawing/2014/main" id="{C587A8E3-6B7A-4258-B488-565044E3DEC5}"/>
              </a:ext>
            </a:extLst>
          </p:cNvPr>
          <p:cNvSpPr txBox="1">
            <a:spLocks noChangeArrowheads="1"/>
          </p:cNvSpPr>
          <p:nvPr userDrawn="1"/>
        </p:nvSpPr>
        <p:spPr bwMode="auto">
          <a:xfrm>
            <a:off x="8401386" y="5890501"/>
            <a:ext cx="3165801" cy="2021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108744" tIns="54371" rIns="108744" bIns="54371">
            <a:spAutoFit/>
          </a:bodyPr>
          <a:lstStyle>
            <a:lvl1pPr eaLnBrk="0" hangingPunct="0">
              <a:defRPr sz="2000">
                <a:solidFill>
                  <a:schemeClr val="tx1"/>
                </a:solidFill>
                <a:latin typeface="Arial" charset="0"/>
                <a:cs typeface="Arial" charset="0"/>
              </a:defRPr>
            </a:lvl1pPr>
            <a:lvl2pPr marL="742950" indent="-285750" eaLnBrk="0" hangingPunct="0">
              <a:defRPr sz="2000">
                <a:solidFill>
                  <a:schemeClr val="tx1"/>
                </a:solidFill>
                <a:latin typeface="Arial" charset="0"/>
                <a:cs typeface="Arial" charset="0"/>
              </a:defRPr>
            </a:lvl2pPr>
            <a:lvl3pPr marL="1143000" indent="-228600" eaLnBrk="0" hangingPunct="0">
              <a:defRPr sz="2000">
                <a:solidFill>
                  <a:schemeClr val="tx1"/>
                </a:solidFill>
                <a:latin typeface="Arial" charset="0"/>
                <a:cs typeface="Arial" charset="0"/>
              </a:defRPr>
            </a:lvl3pPr>
            <a:lvl4pPr marL="1600200" indent="-228600" eaLnBrk="0" hangingPunct="0">
              <a:defRPr sz="2000">
                <a:solidFill>
                  <a:schemeClr val="tx1"/>
                </a:solidFill>
                <a:latin typeface="Arial" charset="0"/>
                <a:cs typeface="Arial" charset="0"/>
              </a:defRPr>
            </a:lvl4pPr>
            <a:lvl5pPr marL="2057400" indent="-228600" eaLnBrk="0" hangingPunct="0">
              <a:defRPr sz="2000">
                <a:solidFill>
                  <a:schemeClr val="tx1"/>
                </a:solidFill>
                <a:latin typeface="Arial" charset="0"/>
                <a:cs typeface="Arial" charset="0"/>
              </a:defRPr>
            </a:lvl5pPr>
            <a:lvl6pPr marL="2514600" indent="-228600" eaLnBrk="0" fontAlgn="base" hangingPunct="0">
              <a:spcBef>
                <a:spcPct val="0"/>
              </a:spcBef>
              <a:spcAft>
                <a:spcPct val="0"/>
              </a:spcAft>
              <a:defRPr sz="2000">
                <a:solidFill>
                  <a:schemeClr val="tx1"/>
                </a:solidFill>
                <a:latin typeface="Arial" charset="0"/>
                <a:cs typeface="Arial" charset="0"/>
              </a:defRPr>
            </a:lvl6pPr>
            <a:lvl7pPr marL="2971800" indent="-228600" eaLnBrk="0" fontAlgn="base" hangingPunct="0">
              <a:spcBef>
                <a:spcPct val="0"/>
              </a:spcBef>
              <a:spcAft>
                <a:spcPct val="0"/>
              </a:spcAft>
              <a:defRPr sz="2000">
                <a:solidFill>
                  <a:schemeClr val="tx1"/>
                </a:solidFill>
                <a:latin typeface="Arial" charset="0"/>
                <a:cs typeface="Arial" charset="0"/>
              </a:defRPr>
            </a:lvl7pPr>
            <a:lvl8pPr marL="3429000" indent="-228600" eaLnBrk="0" fontAlgn="base" hangingPunct="0">
              <a:spcBef>
                <a:spcPct val="0"/>
              </a:spcBef>
              <a:spcAft>
                <a:spcPct val="0"/>
              </a:spcAft>
              <a:defRPr sz="2000">
                <a:solidFill>
                  <a:schemeClr val="tx1"/>
                </a:solidFill>
                <a:latin typeface="Arial" charset="0"/>
                <a:cs typeface="Arial" charset="0"/>
              </a:defRPr>
            </a:lvl8pPr>
            <a:lvl9pPr marL="3886200" indent="-228600" eaLnBrk="0" fontAlgn="base" hangingPunct="0">
              <a:spcBef>
                <a:spcPct val="0"/>
              </a:spcBef>
              <a:spcAft>
                <a:spcPct val="0"/>
              </a:spcAft>
              <a:defRPr sz="2000">
                <a:solidFill>
                  <a:schemeClr val="tx1"/>
                </a:solidFill>
                <a:latin typeface="Arial" charset="0"/>
                <a:cs typeface="Arial" charset="0"/>
              </a:defRPr>
            </a:lvl9pPr>
          </a:lstStyle>
          <a:p>
            <a:pPr algn="r" defTabSz="913212" eaLnBrk="1" hangingPunct="1">
              <a:spcBef>
                <a:spcPct val="50000"/>
              </a:spcBef>
            </a:pPr>
            <a:r>
              <a:rPr lang="en-GB" sz="600" i="1" err="1">
                <a:solidFill>
                  <a:prstClr val="black"/>
                </a:solidFill>
              </a:rPr>
              <a:t>Kilde</a:t>
            </a:r>
            <a:r>
              <a:rPr lang="en-GB" sz="600" i="1">
                <a:solidFill>
                  <a:prstClr val="black"/>
                </a:solidFill>
              </a:rPr>
              <a:t>: Thomson Reuters / Nordea</a:t>
            </a:r>
          </a:p>
        </p:txBody>
      </p:sp>
      <p:sp>
        <p:nvSpPr>
          <p:cNvPr id="11" name="Rectangle 10">
            <a:extLst>
              <a:ext uri="{FF2B5EF4-FFF2-40B4-BE49-F238E27FC236}">
                <a16:creationId xmlns:a16="http://schemas.microsoft.com/office/drawing/2014/main" id="{886AB46C-FBCE-4629-BE29-DA6D1285F9E3}"/>
              </a:ext>
            </a:extLst>
          </p:cNvPr>
          <p:cNvSpPr/>
          <p:nvPr userDrawn="1"/>
        </p:nvSpPr>
        <p:spPr>
          <a:xfrm>
            <a:off x="647831" y="6377172"/>
            <a:ext cx="3959409" cy="21597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47" tIns="45673" rIns="91347" bIns="45673" numCol="1" spcCol="0" rtlCol="0" fromWordArt="0" anchor="ctr" anchorCtr="0" forceAA="0" compatLnSpc="1">
            <a:prstTxWarp prst="textNoShape">
              <a:avLst/>
            </a:prstTxWarp>
            <a:noAutofit/>
          </a:bodyPr>
          <a:lstStyle/>
          <a:p>
            <a:pPr eaLnBrk="0" hangingPunct="0">
              <a:buClr>
                <a:prstClr val="black"/>
              </a:buClr>
            </a:pPr>
            <a:endParaRPr lang="en-GB" sz="1000">
              <a:solidFill>
                <a:prstClr val="black"/>
              </a:solidFill>
              <a:latin typeface="Arial"/>
            </a:endParaRPr>
          </a:p>
        </p:txBody>
      </p:sp>
      <p:sp>
        <p:nvSpPr>
          <p:cNvPr id="12" name="Rectangle 11">
            <a:extLst>
              <a:ext uri="{FF2B5EF4-FFF2-40B4-BE49-F238E27FC236}">
                <a16:creationId xmlns:a16="http://schemas.microsoft.com/office/drawing/2014/main" id="{F637B945-AACC-462C-97FC-12E53CA39771}"/>
              </a:ext>
            </a:extLst>
          </p:cNvPr>
          <p:cNvSpPr/>
          <p:nvPr userDrawn="1"/>
        </p:nvSpPr>
        <p:spPr>
          <a:xfrm>
            <a:off x="6217026" y="1332089"/>
            <a:ext cx="5326612" cy="251942"/>
          </a:xfrm>
          <a:prstGeom prst="rect">
            <a:avLst/>
          </a:prstGeom>
          <a:solidFill>
            <a:schemeClr val="tx2"/>
          </a:solidFill>
          <a:ln w="9525">
            <a:solidFill>
              <a:srgbClr val="00005E"/>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47" tIns="45673" rIns="91347" bIns="45673" numCol="1" spcCol="0" rtlCol="0" fromWordArt="0" anchor="ctr" anchorCtr="0" forceAA="0" compatLnSpc="1">
            <a:prstTxWarp prst="textNoShape">
              <a:avLst/>
            </a:prstTxWarp>
            <a:noAutofit/>
          </a:bodyPr>
          <a:lstStyle/>
          <a:p>
            <a:pPr algn="ctr" eaLnBrk="0" hangingPunct="0">
              <a:buClr>
                <a:prstClr val="black"/>
              </a:buClr>
              <a:defRPr/>
            </a:pPr>
            <a:r>
              <a:rPr lang="en-GB" sz="1200" b="1">
                <a:solidFill>
                  <a:prstClr val="white"/>
                </a:solidFill>
                <a:latin typeface="Arial"/>
              </a:rPr>
              <a:t>HEADLINE</a:t>
            </a:r>
          </a:p>
        </p:txBody>
      </p:sp>
      <p:sp>
        <p:nvSpPr>
          <p:cNvPr id="13" name="Rectangle 12">
            <a:extLst>
              <a:ext uri="{FF2B5EF4-FFF2-40B4-BE49-F238E27FC236}">
                <a16:creationId xmlns:a16="http://schemas.microsoft.com/office/drawing/2014/main" id="{E391E89E-23A0-4BE9-B4E8-D9B06503DC9D}"/>
              </a:ext>
            </a:extLst>
          </p:cNvPr>
          <p:cNvSpPr/>
          <p:nvPr userDrawn="1"/>
        </p:nvSpPr>
        <p:spPr>
          <a:xfrm>
            <a:off x="6217026" y="1332090"/>
            <a:ext cx="5326613" cy="4750900"/>
          </a:xfrm>
          <a:prstGeom prst="rect">
            <a:avLst/>
          </a:prstGeom>
          <a:noFill/>
          <a:ln w="127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47" tIns="45673" rIns="91347" bIns="45673" numCol="1" spcCol="0" rtlCol="0" fromWordArt="0" anchor="ctr" anchorCtr="0" forceAA="0" compatLnSpc="1">
            <a:prstTxWarp prst="textNoShape">
              <a:avLst/>
            </a:prstTxWarp>
            <a:noAutofit/>
          </a:bodyPr>
          <a:lstStyle/>
          <a:p>
            <a:pPr eaLnBrk="0" hangingPunct="0">
              <a:buClr>
                <a:prstClr val="black"/>
              </a:buClr>
              <a:defRPr/>
            </a:pPr>
            <a:endParaRPr lang="en-GB" sz="1000">
              <a:solidFill>
                <a:prstClr val="black"/>
              </a:solidFill>
              <a:latin typeface="Arial"/>
            </a:endParaRPr>
          </a:p>
        </p:txBody>
      </p:sp>
      <p:sp>
        <p:nvSpPr>
          <p:cNvPr id="14" name="Rectangle 13">
            <a:extLst>
              <a:ext uri="{FF2B5EF4-FFF2-40B4-BE49-F238E27FC236}">
                <a16:creationId xmlns:a16="http://schemas.microsoft.com/office/drawing/2014/main" id="{EE41ED50-FA5D-432D-80B8-8621B1560E02}"/>
              </a:ext>
            </a:extLst>
          </p:cNvPr>
          <p:cNvSpPr/>
          <p:nvPr userDrawn="1"/>
        </p:nvSpPr>
        <p:spPr>
          <a:xfrm>
            <a:off x="647830" y="1327985"/>
            <a:ext cx="5326613" cy="4750900"/>
          </a:xfrm>
          <a:prstGeom prst="rect">
            <a:avLst/>
          </a:prstGeom>
          <a:noFill/>
          <a:ln w="127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47" tIns="45673" rIns="91347" bIns="45673" numCol="1" spcCol="0" rtlCol="0" fromWordArt="0" anchor="ctr" anchorCtr="0" forceAA="0" compatLnSpc="1">
            <a:prstTxWarp prst="textNoShape">
              <a:avLst/>
            </a:prstTxWarp>
            <a:noAutofit/>
          </a:bodyPr>
          <a:lstStyle/>
          <a:p>
            <a:pPr eaLnBrk="0" hangingPunct="0">
              <a:buClr>
                <a:prstClr val="black"/>
              </a:buClr>
              <a:defRPr/>
            </a:pPr>
            <a:endParaRPr lang="en-GB" sz="1000">
              <a:solidFill>
                <a:prstClr val="black"/>
              </a:solidFill>
              <a:latin typeface="Arial"/>
            </a:endParaRPr>
          </a:p>
        </p:txBody>
      </p:sp>
      <p:sp>
        <p:nvSpPr>
          <p:cNvPr id="15" name="TextBox 14">
            <a:extLst>
              <a:ext uri="{FF2B5EF4-FFF2-40B4-BE49-F238E27FC236}">
                <a16:creationId xmlns:a16="http://schemas.microsoft.com/office/drawing/2014/main" id="{999FE6F1-5BA2-46FC-B799-63C074B9D145}"/>
              </a:ext>
            </a:extLst>
          </p:cNvPr>
          <p:cNvSpPr txBox="1"/>
          <p:nvPr userDrawn="1"/>
        </p:nvSpPr>
        <p:spPr>
          <a:xfrm rot="2677788">
            <a:off x="11131270" y="386346"/>
            <a:ext cx="1159127" cy="158326"/>
          </a:xfrm>
          <a:prstGeom prst="rect">
            <a:avLst/>
          </a:prstGeom>
        </p:spPr>
        <p:txBody>
          <a:bodyPr vert="horz" wrap="square" lIns="0" tIns="0" rIns="0" bIns="0" rtlCol="0">
            <a:noAutofit/>
          </a:bodyPr>
          <a:lstStyle/>
          <a:p>
            <a:pPr algn="ctr" eaLnBrk="0" fontAlgn="auto" hangingPunct="0">
              <a:spcAft>
                <a:spcPts val="0"/>
              </a:spcAft>
              <a:buClr>
                <a:prstClr val="black"/>
              </a:buClr>
            </a:pPr>
            <a:r>
              <a:rPr lang="en-GB" sz="1000" b="1">
                <a:solidFill>
                  <a:prstClr val="white"/>
                </a:solidFill>
                <a:cs typeface="+mn-cs"/>
              </a:rPr>
              <a:t>KONJUNKTURER</a:t>
            </a:r>
          </a:p>
        </p:txBody>
      </p:sp>
      <p:sp>
        <p:nvSpPr>
          <p:cNvPr id="16" name="Text Placeholder 2">
            <a:extLst>
              <a:ext uri="{FF2B5EF4-FFF2-40B4-BE49-F238E27FC236}">
                <a16:creationId xmlns:a16="http://schemas.microsoft.com/office/drawing/2014/main" id="{2DAA8A4C-8DE1-4C40-B8B9-DDB3FFBC07BD}"/>
              </a:ext>
            </a:extLst>
          </p:cNvPr>
          <p:cNvSpPr txBox="1"/>
          <p:nvPr userDrawn="1"/>
        </p:nvSpPr>
        <p:spPr>
          <a:xfrm>
            <a:off x="6215954" y="1607621"/>
            <a:ext cx="5307566" cy="4485059"/>
          </a:xfrm>
          <a:prstGeom prst="rect">
            <a:avLst/>
          </a:prstGeom>
          <a:noFill/>
          <a:ln w="25400" cap="flat" cmpd="sng" algn="ctr">
            <a:noFill/>
            <a:prstDash val="solid"/>
          </a:ln>
        </p:spPr>
        <p:style>
          <a:lnRef idx="2">
            <a:schemeClr val="accent1">
              <a:shade val="50000"/>
            </a:schemeClr>
          </a:lnRef>
          <a:fillRef idx="1">
            <a:schemeClr val="accent1"/>
          </a:fillRef>
          <a:effectRef idx="0">
            <a:schemeClr val="accent1"/>
          </a:effectRef>
          <a:fontRef idx="minor">
            <a:schemeClr val="lt1"/>
          </a:fontRef>
        </p:style>
        <p:txBody>
          <a:bodyPr vert="horz" lIns="143819" tIns="143819" rIns="143819" bIns="143819" rtlCol="0" anchor="t">
            <a:noAutofit/>
          </a:bodyPr>
          <a:lstStyle>
            <a:lvl1pPr marL="215265" indent="-215265" algn="l" defTabSz="1088390" rtl="0" eaLnBrk="1" latinLnBrk="0" hangingPunct="1">
              <a:spcBef>
                <a:spcPts val="1200"/>
              </a:spcBef>
              <a:buFont typeface="Arial" panose="020B0604020202020204" pitchFamily="34" charset="0"/>
              <a:buChar char="•"/>
              <a:defRPr sz="1600" kern="1200">
                <a:solidFill>
                  <a:schemeClr val="lt1"/>
                </a:solidFill>
                <a:latin typeface="+mn-lt"/>
                <a:ea typeface="+mn-ea"/>
                <a:cs typeface="+mn-cs"/>
              </a:defRPr>
            </a:lvl1pPr>
            <a:lvl2pPr marL="471805" indent="-214630" algn="l" defTabSz="1088390" rtl="0" eaLnBrk="1" latinLnBrk="0" hangingPunct="1">
              <a:spcBef>
                <a:spcPts val="0"/>
              </a:spcBef>
              <a:buFont typeface="Arial" panose="020B0604020202020204" pitchFamily="34" charset="0"/>
              <a:buChar char="–"/>
              <a:defRPr sz="1200" kern="1200">
                <a:solidFill>
                  <a:schemeClr val="lt1"/>
                </a:solidFill>
                <a:latin typeface="+mn-lt"/>
                <a:ea typeface="+mn-ea"/>
                <a:cs typeface="+mn-cs"/>
              </a:defRPr>
            </a:lvl2pPr>
            <a:lvl3pPr marL="728980" indent="-214630" algn="l" defTabSz="1088390" rtl="0" eaLnBrk="1" latinLnBrk="0" hangingPunct="1">
              <a:spcBef>
                <a:spcPts val="0"/>
              </a:spcBef>
              <a:buFont typeface="Arial" panose="020B0604020202020204" pitchFamily="34" charset="0"/>
              <a:buChar char="−"/>
              <a:defRPr sz="1200" kern="1200">
                <a:solidFill>
                  <a:schemeClr val="lt1"/>
                </a:solidFill>
                <a:latin typeface="+mn-lt"/>
                <a:ea typeface="+mn-ea"/>
                <a:cs typeface="+mn-cs"/>
              </a:defRPr>
            </a:lvl3pPr>
            <a:lvl4pPr marL="986155" indent="-214630" algn="l" defTabSz="1088390" rtl="0" eaLnBrk="1" latinLnBrk="0" hangingPunct="1">
              <a:spcBef>
                <a:spcPts val="0"/>
              </a:spcBef>
              <a:buFont typeface="Arial" panose="020B0604020202020204" pitchFamily="34" charset="0"/>
              <a:buChar char="−"/>
              <a:defRPr sz="1200" kern="1200">
                <a:solidFill>
                  <a:schemeClr val="lt1"/>
                </a:solidFill>
                <a:latin typeface="+mn-lt"/>
                <a:ea typeface="+mn-ea"/>
                <a:cs typeface="+mn-cs"/>
              </a:defRPr>
            </a:lvl4pPr>
            <a:lvl5pPr marL="1243330" indent="-214630" algn="l" defTabSz="1088390" rtl="0" eaLnBrk="1" latinLnBrk="0" hangingPunct="1">
              <a:spcBef>
                <a:spcPts val="0"/>
              </a:spcBef>
              <a:buFont typeface="Arial" panose="020B0604020202020204" pitchFamily="34" charset="0"/>
              <a:buChar char="−"/>
              <a:defRPr sz="1200" kern="1200">
                <a:solidFill>
                  <a:schemeClr val="lt1"/>
                </a:solidFill>
                <a:latin typeface="+mn-lt"/>
                <a:ea typeface="+mn-ea"/>
                <a:cs typeface="+mn-cs"/>
              </a:defRPr>
            </a:lvl5pPr>
            <a:lvl6pPr marL="2994025" indent="-272415" algn="l" defTabSz="1088390" rtl="0" eaLnBrk="1" latinLnBrk="0" hangingPunct="1">
              <a:spcBef>
                <a:spcPct val="20000"/>
              </a:spcBef>
              <a:buFont typeface="Arial" panose="020B0604020202020204" pitchFamily="34" charset="0"/>
              <a:buChar char="•"/>
              <a:defRPr sz="2400" kern="1200">
                <a:solidFill>
                  <a:schemeClr val="lt1"/>
                </a:solidFill>
                <a:latin typeface="+mn-lt"/>
                <a:ea typeface="+mn-ea"/>
                <a:cs typeface="+mn-cs"/>
              </a:defRPr>
            </a:lvl6pPr>
            <a:lvl7pPr marL="3538220" indent="-272415" algn="l" defTabSz="1088390" rtl="0" eaLnBrk="1" latinLnBrk="0" hangingPunct="1">
              <a:spcBef>
                <a:spcPct val="20000"/>
              </a:spcBef>
              <a:buFont typeface="Arial" panose="020B0604020202020204" pitchFamily="34" charset="0"/>
              <a:buChar char="•"/>
              <a:defRPr sz="2400" kern="1200">
                <a:solidFill>
                  <a:schemeClr val="lt1"/>
                </a:solidFill>
                <a:latin typeface="+mn-lt"/>
                <a:ea typeface="+mn-ea"/>
                <a:cs typeface="+mn-cs"/>
              </a:defRPr>
            </a:lvl7pPr>
            <a:lvl8pPr marL="4083050" indent="-272415" algn="l" defTabSz="1088390" rtl="0" eaLnBrk="1" latinLnBrk="0" hangingPunct="1">
              <a:spcBef>
                <a:spcPct val="20000"/>
              </a:spcBef>
              <a:buFont typeface="Arial" panose="020B0604020202020204" pitchFamily="34" charset="0"/>
              <a:buChar char="•"/>
              <a:defRPr sz="2400" kern="1200">
                <a:solidFill>
                  <a:schemeClr val="lt1"/>
                </a:solidFill>
                <a:latin typeface="+mn-lt"/>
                <a:ea typeface="+mn-ea"/>
                <a:cs typeface="+mn-cs"/>
              </a:defRPr>
            </a:lvl8pPr>
            <a:lvl9pPr marL="4627245" indent="-272415" algn="l" defTabSz="1088390" rtl="0" eaLnBrk="1" latinLnBrk="0" hangingPunct="1">
              <a:spcBef>
                <a:spcPct val="20000"/>
              </a:spcBef>
              <a:buFont typeface="Arial" panose="020B0604020202020204" pitchFamily="34" charset="0"/>
              <a:buChar char="•"/>
              <a:defRPr sz="2400" kern="1200">
                <a:solidFill>
                  <a:schemeClr val="lt1"/>
                </a:solidFill>
                <a:latin typeface="+mn-lt"/>
                <a:ea typeface="+mn-ea"/>
                <a:cs typeface="+mn-cs"/>
              </a:defRPr>
            </a:lvl9pPr>
          </a:lstStyle>
          <a:p>
            <a:pPr marL="214962" indent="-214962" defTabSz="1086867" fontAlgn="auto">
              <a:spcAft>
                <a:spcPts val="0"/>
              </a:spcAft>
              <a:buClrTx/>
              <a:defRPr/>
            </a:pPr>
            <a:r>
              <a:rPr lang="en-GB" sz="1200">
                <a:solidFill>
                  <a:prstClr val="black"/>
                </a:solidFill>
                <a:latin typeface="Arial"/>
              </a:rPr>
              <a:t>Insert graph</a:t>
            </a:r>
          </a:p>
          <a:p>
            <a:pPr marL="214962" indent="-214962" defTabSz="1086867" fontAlgn="auto">
              <a:spcAft>
                <a:spcPts val="0"/>
              </a:spcAft>
              <a:buClrTx/>
              <a:defRPr/>
            </a:pPr>
            <a:r>
              <a:rPr lang="en-GB" sz="1200">
                <a:solidFill>
                  <a:prstClr val="black"/>
                </a:solidFill>
                <a:latin typeface="Arial"/>
              </a:rPr>
              <a:t>TR: Export to .ppt as </a:t>
            </a:r>
          </a:p>
          <a:p>
            <a:pPr marL="214962" indent="-214962" defTabSz="1086867" fontAlgn="auto">
              <a:spcAft>
                <a:spcPts val="0"/>
              </a:spcAft>
              <a:buClrTx/>
              <a:defRPr/>
            </a:pPr>
            <a:endParaRPr lang="en-GB" sz="1200">
              <a:solidFill>
                <a:prstClr val="black"/>
              </a:solidFill>
              <a:latin typeface="Arial"/>
            </a:endParaRPr>
          </a:p>
        </p:txBody>
      </p:sp>
      <p:pic>
        <p:nvPicPr>
          <p:cNvPr id="17" name="Picture 16" descr="&lt;Chart&gt;&lt;ImageInfo Version=&quot;5.17.26.0&quot; GUID=&quot;c272e0705bcc49a6bd24dd9b70049fde&quot; DsId=&quot;ZPKF146&quot; T1SubID=&quot;&quot; Width=&quot;55635&quot; Height=&quot;36964&quot; Format=&quot;emf&quot; ChartGroupUID=&quot;24b87b95-908c-491f-9826-04441a63df50&quot; GroupName=&quot;Denmark&quot; ChartName=&quot;Kina vs. Europa EPS&quot; ChartStyleName=&quot;16:9  Large, Portrait&quot; GroupNameEncoded=&quot;Denmark&quot; ChartNameEncoded=&quot;Kina+vs.+Europa+EPS&quot; ChartStyleNameEncoded=&quot;16%3a9++Large%2c+Portrait&quot; ShortCode=&quot;&quot; ChartOwner=&quot;ZPKF032&quot; TemplateId=&quot;&quot; TemplateName=&quot;&quot; TemplateNameEncoded=&quot;&quot; EditionId=&quot;&quot; EditionGenerationDate=&quot;&quot; RefreshDate=&quot;10/10/2018 09:10:43&quot; ExportChartsIn=&quot;CurrentSlide&quot; ExportChartsTo=&quot; &quot; ExportChartAs=&quot; &quot; SpecifiedCellRow=&quot;0&quot; SpecifiedCellCol=&quot;0&quot; NoofColumns=&quot;1&quot; NoofChartPerPage=&quot;0&quot; SpaceBetweenCharts=&quot;0&quot; SpaceBetweenRowChart=&quot;0&quot; Transparent=&quot;1&quot; NoofRows=&quot;1&quot; LeftMargin=&quot;65461&quot; RightMargin=&quot;0&quot; TopMargin=&quot;16743&quot; FootMargin=&quot;0&quot; Orientation=&quot;landscape&quot; FileNameTemplate=&quot;&quot; ImageFileName=&quot;&quot; ChartTitle=&quot;&quot; DoStretch=&quot;false&quot; Pr=&quot;&quot; /&gt;&lt;/Chart&gt;">
            <a:extLst>
              <a:ext uri="{FF2B5EF4-FFF2-40B4-BE49-F238E27FC236}">
                <a16:creationId xmlns:a16="http://schemas.microsoft.com/office/drawing/2014/main" id="{5E6E3299-5DEE-4FC3-943F-C75C1CFBB22C}"/>
              </a:ext>
            </a:extLst>
          </p:cNvPr>
          <p:cNvPicPr>
            <a:picLocks/>
          </p:cNvPicPr>
          <p:nvPr userDrawn="1"/>
        </p:nvPicPr>
        <p:blipFill>
          <a:blip r:embed="rId2"/>
          <a:stretch>
            <a:fillRect/>
          </a:stretch>
        </p:blipFill>
        <p:spPr>
          <a:xfrm>
            <a:off x="623353693" y="159440161"/>
            <a:ext cx="529782236" cy="352000593"/>
          </a:xfrm>
          <a:prstGeom prst="rect">
            <a:avLst/>
          </a:prstGeom>
        </p:spPr>
      </p:pic>
      <p:pic>
        <p:nvPicPr>
          <p:cNvPr id="18" name="Picture 17" descr="&lt;Chart&gt;&lt;ImageInfo Version=&quot;5.17.26.0&quot; GUID=&quot;6fcea740872d463d8b1c95f5cc8fe3b4&quot; DsId=&quot;ZPKF146&quot; T1SubID=&quot;&quot; Width=&quot;55635&quot; Height=&quot;36964&quot; Format=&quot;emf&quot; ChartGroupUID=&quot;24b87b95-908c-491f-9826-04441a63df50&quot; GroupName=&quot;Denmark&quot; ChartName=&quot;Kina vs. Europa EPS&quot; ChartStyleName=&quot;16:9  Large, Portrait&quot; GroupNameEncoded=&quot;Denmark&quot; ChartNameEncoded=&quot;Kina+vs.+Europa+EPS&quot; ChartStyleNameEncoded=&quot;16%3a9++Large%2c+Portrait&quot; ShortCode=&quot;&quot; ChartOwner=&quot;ZPKF032&quot; TemplateId=&quot;&quot; TemplateName=&quot;&quot; TemplateNameEncoded=&quot;&quot; EditionId=&quot;&quot; EditionGenerationDate=&quot;&quot; RefreshDate=&quot;10/10/2018 09:11:42&quot; ExportChartsIn=&quot;CurrentSlide&quot; ExportChartsTo=&quot; &quot; ExportChartAs=&quot; &quot; SpecifiedCellRow=&quot;0&quot; SpecifiedCellCol=&quot;0&quot; NoofColumns=&quot;1&quot; NoofChartPerPage=&quot;0&quot; SpaceBetweenCharts=&quot;0&quot; SpaceBetweenRowChart=&quot;0&quot; Transparent=&quot;1&quot; NoofRows=&quot;1&quot; LeftMargin=&quot;65461&quot; RightMargin=&quot;0&quot; TopMargin=&quot;16743&quot; FootMargin=&quot;0&quot; Orientation=&quot;landscape&quot; FileNameTemplate=&quot;&quot; ImageFileName=&quot;&quot; ChartTitle=&quot;&quot; DoStretch=&quot;false&quot; Pr=&quot;&quot; /&gt;&lt;/Chart&gt;">
            <a:extLst>
              <a:ext uri="{FF2B5EF4-FFF2-40B4-BE49-F238E27FC236}">
                <a16:creationId xmlns:a16="http://schemas.microsoft.com/office/drawing/2014/main" id="{C85FD471-4C77-4BFD-A552-6C909D685DA8}"/>
              </a:ext>
            </a:extLst>
          </p:cNvPr>
          <p:cNvPicPr>
            <a:picLocks/>
          </p:cNvPicPr>
          <p:nvPr userDrawn="1"/>
        </p:nvPicPr>
        <p:blipFill>
          <a:blip r:embed="rId3"/>
          <a:stretch>
            <a:fillRect/>
          </a:stretch>
        </p:blipFill>
        <p:spPr>
          <a:xfrm>
            <a:off x="623353693" y="159440161"/>
            <a:ext cx="529782236" cy="352000593"/>
          </a:xfrm>
          <a:prstGeom prst="rect">
            <a:avLst/>
          </a:prstGeom>
        </p:spPr>
      </p:pic>
      <p:pic>
        <p:nvPicPr>
          <p:cNvPr id="19" name="Picture 18" descr="&lt;Chart&gt;&lt;ImageInfo Version=&quot;5.17.26.0&quot; GUID=&quot;7c397d8cfea24577bbf6aa1f34d93536&quot; DsId=&quot;ZPKF146&quot; T1SubID=&quot;&quot; Width=&quot;55635&quot; Height=&quot;36964&quot; Format=&quot;emf&quot; ChartGroupUID=&quot;6e384bb9-1f03-44a7-88ab-215c85e8eac1&quot; GroupName=&quot;Denmark&quot; ChartName=&quot;trade volumes&quot; ChartStyleName=&quot;16:9  Large, Portrait&quot; GroupNameEncoded=&quot;Denmark&quot; ChartNameEncoded=&quot;trade+volumes&quot; ChartStyleNameEncoded=&quot;16%3a9++Large%2c+Portrait&quot; ShortCode=&quot;&quot; ChartOwner=&quot;ZPKF032&quot; TemplateId=&quot;&quot; TemplateName=&quot;&quot; TemplateNameEncoded=&quot;&quot; EditionId=&quot;&quot; EditionGenerationDate=&quot;&quot; RefreshDate=&quot;10/10/2018 09:22:53&quot; ExportChartsIn=&quot;CurrentSlide&quot; ExportChartsTo=&quot; &quot; ExportChartAs=&quot; &quot; SpecifiedCellRow=&quot;0&quot; SpecifiedCellCol=&quot;0&quot; NoofColumns=&quot;1&quot; NoofChartPerPage=&quot;0&quot; SpaceBetweenCharts=&quot;0&quot; SpaceBetweenRowChart=&quot;0&quot; Transparent=&quot;0&quot; NoofRows=&quot;1&quot; LeftMargin=&quot;65461&quot; RightMargin=&quot;0&quot; TopMargin=&quot;16743&quot; FootMargin=&quot;0&quot; Orientation=&quot;landscape&quot; FileNameTemplate=&quot;&quot; ImageFileName=&quot;&quot; ChartTitle=&quot;&quot; DoStretch=&quot;false&quot; Pr=&quot;&quot; /&gt;&lt;/Chart&gt;">
            <a:extLst>
              <a:ext uri="{FF2B5EF4-FFF2-40B4-BE49-F238E27FC236}">
                <a16:creationId xmlns:a16="http://schemas.microsoft.com/office/drawing/2014/main" id="{1666FC94-4890-44D1-A070-2A01C7CA3DD3}"/>
              </a:ext>
            </a:extLst>
          </p:cNvPr>
          <p:cNvPicPr>
            <a:picLocks/>
          </p:cNvPicPr>
          <p:nvPr userDrawn="1"/>
        </p:nvPicPr>
        <p:blipFill>
          <a:blip r:embed="rId4"/>
          <a:stretch>
            <a:fillRect/>
          </a:stretch>
        </p:blipFill>
        <p:spPr>
          <a:xfrm>
            <a:off x="623353693" y="159440161"/>
            <a:ext cx="529782236" cy="352000593"/>
          </a:xfrm>
          <a:prstGeom prst="rect">
            <a:avLst/>
          </a:prstGeom>
        </p:spPr>
      </p:pic>
    </p:spTree>
    <p:extLst>
      <p:ext uri="{BB962C8B-B14F-4D97-AF65-F5344CB8AC3E}">
        <p14:creationId xmlns:p14="http://schemas.microsoft.com/office/powerpoint/2010/main" val="742791584"/>
      </p:ext>
    </p:extLst>
  </p:cSld>
  <p:clrMapOvr>
    <a:masterClrMapping/>
  </p:clrMapOvr>
  <p:hf hdr="0" ftr="0" dt="0"/>
</p:sldLayout>
</file>

<file path=ppt/slideLayouts/slideLayout482.xml><?xml version="1.0" encoding="utf-8"?>
<p:sldLayout xmlns:a="http://schemas.openxmlformats.org/drawingml/2006/main" xmlns:r="http://schemas.openxmlformats.org/officeDocument/2006/relationships" xmlns:p="http://schemas.openxmlformats.org/presentationml/2006/main" showMasterSp="0" preserve="1" userDrawn="1">
  <p:cSld name="End Slide Blue">
    <p:bg>
      <p:bgPr>
        <a:solidFill>
          <a:srgbClr val="00005E"/>
        </a:soli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647834" y="1338890"/>
            <a:ext cx="7198125" cy="795416"/>
          </a:xfrm>
        </p:spPr>
        <p:txBody>
          <a:bodyPr/>
          <a:lstStyle>
            <a:lvl1pPr>
              <a:defRPr sz="2896">
                <a:solidFill>
                  <a:srgbClr val="FBD9CA"/>
                </a:solidFill>
              </a:defRPr>
            </a:lvl1pPr>
          </a:lstStyle>
          <a:p>
            <a:r>
              <a:rPr lang="en-GB"/>
              <a:t>Click to edit Master title style</a:t>
            </a:r>
          </a:p>
        </p:txBody>
      </p:sp>
      <p:sp>
        <p:nvSpPr>
          <p:cNvPr id="3" name="Subtitle 2"/>
          <p:cNvSpPr>
            <a:spLocks noGrp="1"/>
          </p:cNvSpPr>
          <p:nvPr>
            <p:ph type="subTitle" idx="1"/>
          </p:nvPr>
        </p:nvSpPr>
        <p:spPr>
          <a:xfrm>
            <a:off x="647834" y="2133117"/>
            <a:ext cx="7198125" cy="719833"/>
          </a:xfrm>
        </p:spPr>
        <p:txBody>
          <a:bodyPr/>
          <a:lstStyle>
            <a:lvl1pPr marL="0" indent="0" algn="l">
              <a:spcBef>
                <a:spcPts val="0"/>
              </a:spcBef>
              <a:buNone/>
              <a:defRPr b="1">
                <a:solidFill>
                  <a:srgbClr val="FFFFFF"/>
                </a:solidFill>
              </a:defRPr>
            </a:lvl1pPr>
            <a:lvl2pPr marL="543790" indent="0" algn="ctr">
              <a:buNone/>
              <a:defRPr>
                <a:solidFill>
                  <a:schemeClr val="tx1">
                    <a:tint val="75000"/>
                  </a:schemeClr>
                </a:solidFill>
              </a:defRPr>
            </a:lvl2pPr>
            <a:lvl3pPr marL="1087579" indent="0" algn="ctr">
              <a:buNone/>
              <a:defRPr>
                <a:solidFill>
                  <a:schemeClr val="tx1">
                    <a:tint val="75000"/>
                  </a:schemeClr>
                </a:solidFill>
              </a:defRPr>
            </a:lvl3pPr>
            <a:lvl4pPr marL="1631367" indent="0" algn="ctr">
              <a:buNone/>
              <a:defRPr>
                <a:solidFill>
                  <a:schemeClr val="tx1">
                    <a:tint val="75000"/>
                  </a:schemeClr>
                </a:solidFill>
              </a:defRPr>
            </a:lvl4pPr>
            <a:lvl5pPr marL="2175157" indent="0" algn="ctr">
              <a:buNone/>
              <a:defRPr>
                <a:solidFill>
                  <a:schemeClr val="tx1">
                    <a:tint val="75000"/>
                  </a:schemeClr>
                </a:solidFill>
              </a:defRPr>
            </a:lvl5pPr>
            <a:lvl6pPr marL="2718948" indent="0" algn="ctr">
              <a:buNone/>
              <a:defRPr>
                <a:solidFill>
                  <a:schemeClr val="tx1">
                    <a:tint val="75000"/>
                  </a:schemeClr>
                </a:solidFill>
              </a:defRPr>
            </a:lvl6pPr>
            <a:lvl7pPr marL="3262737" indent="0" algn="ctr">
              <a:buNone/>
              <a:defRPr>
                <a:solidFill>
                  <a:schemeClr val="tx1">
                    <a:tint val="75000"/>
                  </a:schemeClr>
                </a:solidFill>
              </a:defRPr>
            </a:lvl7pPr>
            <a:lvl8pPr marL="3806526" indent="0" algn="ctr">
              <a:buNone/>
              <a:defRPr>
                <a:solidFill>
                  <a:schemeClr val="tx1">
                    <a:tint val="75000"/>
                  </a:schemeClr>
                </a:solidFill>
              </a:defRPr>
            </a:lvl8pPr>
            <a:lvl9pPr marL="4350316" indent="0" algn="ctr">
              <a:buNone/>
              <a:defRPr>
                <a:solidFill>
                  <a:schemeClr val="tx1">
                    <a:tint val="75000"/>
                  </a:schemeClr>
                </a:solidFill>
              </a:defRPr>
            </a:lvl9pPr>
          </a:lstStyle>
          <a:p>
            <a:r>
              <a:rPr lang="en-GB"/>
              <a:t>Click to edit Master subtitle style</a:t>
            </a:r>
          </a:p>
        </p:txBody>
      </p:sp>
      <p:sp>
        <p:nvSpPr>
          <p:cNvPr id="6" name="Text Placeholder 5"/>
          <p:cNvSpPr>
            <a:spLocks noGrp="1"/>
          </p:cNvSpPr>
          <p:nvPr>
            <p:ph type="body" sz="quarter" idx="10" hasCustomPrompt="1"/>
          </p:nvPr>
        </p:nvSpPr>
        <p:spPr>
          <a:xfrm>
            <a:off x="647835" y="3095283"/>
            <a:ext cx="1799756" cy="1259708"/>
          </a:xfrm>
        </p:spPr>
        <p:txBody>
          <a:bodyPr>
            <a:noAutofit/>
          </a:bodyPr>
          <a:lstStyle>
            <a:lvl1pPr marL="0" indent="0">
              <a:spcBef>
                <a:spcPts val="0"/>
              </a:spcBef>
              <a:buNone/>
              <a:defRPr sz="900">
                <a:solidFill>
                  <a:schemeClr val="bg1"/>
                </a:solidFill>
              </a:defRPr>
            </a:lvl1pPr>
            <a:lvl2pPr marL="256909" indent="0">
              <a:buNone/>
              <a:defRPr sz="900">
                <a:solidFill>
                  <a:schemeClr val="bg1"/>
                </a:solidFill>
              </a:defRPr>
            </a:lvl2pPr>
            <a:lvl3pPr marL="513817" indent="0">
              <a:buNone/>
              <a:defRPr sz="900">
                <a:solidFill>
                  <a:schemeClr val="bg1"/>
                </a:solidFill>
              </a:defRPr>
            </a:lvl3pPr>
            <a:lvl4pPr marL="770727" indent="0">
              <a:buNone/>
              <a:defRPr sz="900">
                <a:solidFill>
                  <a:schemeClr val="bg1"/>
                </a:solidFill>
              </a:defRPr>
            </a:lvl4pPr>
            <a:lvl5pPr marL="1027634" indent="0">
              <a:buNone/>
              <a:defRPr sz="900">
                <a:solidFill>
                  <a:schemeClr val="bg1"/>
                </a:solidFill>
              </a:defRPr>
            </a:lvl5pPr>
          </a:lstStyle>
          <a:p>
            <a:pPr lvl="0"/>
            <a:r>
              <a:rPr lang="en-GB"/>
              <a:t>Disclaimer text</a:t>
            </a:r>
          </a:p>
        </p:txBody>
      </p:sp>
      <p:sp>
        <p:nvSpPr>
          <p:cNvPr id="15" name="Text Placeholder 5"/>
          <p:cNvSpPr>
            <a:spLocks noGrp="1"/>
          </p:cNvSpPr>
          <p:nvPr>
            <p:ph type="body" sz="quarter" idx="11" hasCustomPrompt="1"/>
          </p:nvPr>
        </p:nvSpPr>
        <p:spPr>
          <a:xfrm>
            <a:off x="2712506" y="3095283"/>
            <a:ext cx="1799756" cy="1259708"/>
          </a:xfrm>
        </p:spPr>
        <p:txBody>
          <a:bodyPr>
            <a:noAutofit/>
          </a:bodyPr>
          <a:lstStyle>
            <a:lvl1pPr marL="0" indent="0">
              <a:spcBef>
                <a:spcPts val="0"/>
              </a:spcBef>
              <a:buNone/>
              <a:defRPr sz="900">
                <a:solidFill>
                  <a:schemeClr val="bg1"/>
                </a:solidFill>
              </a:defRPr>
            </a:lvl1pPr>
            <a:lvl2pPr marL="256909" indent="0">
              <a:buNone/>
              <a:defRPr sz="900">
                <a:solidFill>
                  <a:schemeClr val="bg1"/>
                </a:solidFill>
              </a:defRPr>
            </a:lvl2pPr>
            <a:lvl3pPr marL="513817" indent="0">
              <a:buNone/>
              <a:defRPr sz="900">
                <a:solidFill>
                  <a:schemeClr val="bg1"/>
                </a:solidFill>
              </a:defRPr>
            </a:lvl3pPr>
            <a:lvl4pPr marL="770727" indent="0">
              <a:buNone/>
              <a:defRPr sz="900">
                <a:solidFill>
                  <a:schemeClr val="bg1"/>
                </a:solidFill>
              </a:defRPr>
            </a:lvl4pPr>
            <a:lvl5pPr marL="1027634" indent="0">
              <a:buNone/>
              <a:defRPr sz="900">
                <a:solidFill>
                  <a:schemeClr val="bg1"/>
                </a:solidFill>
              </a:defRPr>
            </a:lvl5pPr>
          </a:lstStyle>
          <a:p>
            <a:pPr lvl="0"/>
            <a:r>
              <a:rPr lang="en-GB"/>
              <a:t>Disclaimer text</a:t>
            </a:r>
          </a:p>
        </p:txBody>
      </p:sp>
      <p:grpSp>
        <p:nvGrpSpPr>
          <p:cNvPr id="16" name="Pulse"/>
          <p:cNvGrpSpPr/>
          <p:nvPr userDrawn="1"/>
        </p:nvGrpSpPr>
        <p:grpSpPr>
          <a:xfrm>
            <a:off x="8749609" y="3029842"/>
            <a:ext cx="3445565" cy="3490105"/>
            <a:chOff x="8751888" y="3030538"/>
            <a:chExt cx="3446462" cy="3490913"/>
          </a:xfrm>
          <a:solidFill>
            <a:schemeClr val="bg1"/>
          </a:solidFill>
        </p:grpSpPr>
        <p:sp>
          <p:nvSpPr>
            <p:cNvPr id="17" name="Freeform 5"/>
            <p:cNvSpPr>
              <a:spLocks/>
            </p:cNvSpPr>
            <p:nvPr userDrawn="1"/>
          </p:nvSpPr>
          <p:spPr bwMode="auto">
            <a:xfrm>
              <a:off x="9196388" y="3902076"/>
              <a:ext cx="449263" cy="1120775"/>
            </a:xfrm>
            <a:custGeom>
              <a:avLst/>
              <a:gdLst>
                <a:gd name="T0" fmla="*/ 71 w 142"/>
                <a:gd name="T1" fmla="*/ 355 h 355"/>
                <a:gd name="T2" fmla="*/ 71 w 142"/>
                <a:gd name="T3" fmla="*/ 355 h 355"/>
                <a:gd name="T4" fmla="*/ 0 w 142"/>
                <a:gd name="T5" fmla="*/ 284 h 355"/>
                <a:gd name="T6" fmla="*/ 0 w 142"/>
                <a:gd name="T7" fmla="*/ 71 h 355"/>
                <a:gd name="T8" fmla="*/ 71 w 142"/>
                <a:gd name="T9" fmla="*/ 0 h 355"/>
                <a:gd name="T10" fmla="*/ 142 w 142"/>
                <a:gd name="T11" fmla="*/ 71 h 355"/>
                <a:gd name="T12" fmla="*/ 142 w 142"/>
                <a:gd name="T13" fmla="*/ 284 h 355"/>
                <a:gd name="T14" fmla="*/ 71 w 142"/>
                <a:gd name="T15" fmla="*/ 355 h 3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2" h="355">
                  <a:moveTo>
                    <a:pt x="71" y="355"/>
                  </a:moveTo>
                  <a:cubicBezTo>
                    <a:pt x="71" y="355"/>
                    <a:pt x="71" y="355"/>
                    <a:pt x="71" y="355"/>
                  </a:cubicBezTo>
                  <a:cubicBezTo>
                    <a:pt x="32" y="355"/>
                    <a:pt x="0" y="323"/>
                    <a:pt x="0" y="284"/>
                  </a:cubicBezTo>
                  <a:cubicBezTo>
                    <a:pt x="0" y="71"/>
                    <a:pt x="0" y="71"/>
                    <a:pt x="0" y="71"/>
                  </a:cubicBezTo>
                  <a:cubicBezTo>
                    <a:pt x="0" y="32"/>
                    <a:pt x="32" y="0"/>
                    <a:pt x="71" y="0"/>
                  </a:cubicBezTo>
                  <a:cubicBezTo>
                    <a:pt x="110" y="0"/>
                    <a:pt x="142" y="32"/>
                    <a:pt x="142" y="71"/>
                  </a:cubicBezTo>
                  <a:cubicBezTo>
                    <a:pt x="142" y="284"/>
                    <a:pt x="142" y="284"/>
                    <a:pt x="142" y="284"/>
                  </a:cubicBezTo>
                  <a:cubicBezTo>
                    <a:pt x="142" y="323"/>
                    <a:pt x="110" y="355"/>
                    <a:pt x="71" y="35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579" fontAlgn="auto">
                <a:spcBef>
                  <a:spcPts val="0"/>
                </a:spcBef>
                <a:spcAft>
                  <a:spcPts val="0"/>
                </a:spcAft>
              </a:pPr>
              <a:endParaRPr lang="en-GB" sz="2097">
                <a:solidFill>
                  <a:prstClr val="black"/>
                </a:solidFill>
                <a:latin typeface="Arial"/>
                <a:cs typeface="+mn-cs"/>
              </a:endParaRPr>
            </a:p>
          </p:txBody>
        </p:sp>
        <p:sp>
          <p:nvSpPr>
            <p:cNvPr id="24" name="Freeform 6"/>
            <p:cNvSpPr>
              <a:spLocks/>
            </p:cNvSpPr>
            <p:nvPr userDrawn="1"/>
          </p:nvSpPr>
          <p:spPr bwMode="auto">
            <a:xfrm>
              <a:off x="8751888" y="4551363"/>
              <a:ext cx="265113" cy="449263"/>
            </a:xfrm>
            <a:custGeom>
              <a:avLst/>
              <a:gdLst>
                <a:gd name="T0" fmla="*/ 42 w 84"/>
                <a:gd name="T1" fmla="*/ 142 h 142"/>
                <a:gd name="T2" fmla="*/ 42 w 84"/>
                <a:gd name="T3" fmla="*/ 142 h 142"/>
                <a:gd name="T4" fmla="*/ 0 w 84"/>
                <a:gd name="T5" fmla="*/ 99 h 142"/>
                <a:gd name="T6" fmla="*/ 0 w 84"/>
                <a:gd name="T7" fmla="*/ 42 h 142"/>
                <a:gd name="T8" fmla="*/ 42 w 84"/>
                <a:gd name="T9" fmla="*/ 0 h 142"/>
                <a:gd name="T10" fmla="*/ 84 w 84"/>
                <a:gd name="T11" fmla="*/ 42 h 142"/>
                <a:gd name="T12" fmla="*/ 84 w 84"/>
                <a:gd name="T13" fmla="*/ 99 h 142"/>
                <a:gd name="T14" fmla="*/ 42 w 84"/>
                <a:gd name="T15" fmla="*/ 142 h 1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4" h="142">
                  <a:moveTo>
                    <a:pt x="42" y="142"/>
                  </a:moveTo>
                  <a:cubicBezTo>
                    <a:pt x="42" y="142"/>
                    <a:pt x="42" y="142"/>
                    <a:pt x="42" y="142"/>
                  </a:cubicBezTo>
                  <a:cubicBezTo>
                    <a:pt x="18" y="142"/>
                    <a:pt x="0" y="123"/>
                    <a:pt x="0" y="99"/>
                  </a:cubicBezTo>
                  <a:cubicBezTo>
                    <a:pt x="0" y="42"/>
                    <a:pt x="0" y="42"/>
                    <a:pt x="0" y="42"/>
                  </a:cubicBezTo>
                  <a:cubicBezTo>
                    <a:pt x="0" y="19"/>
                    <a:pt x="18" y="0"/>
                    <a:pt x="42" y="0"/>
                  </a:cubicBezTo>
                  <a:cubicBezTo>
                    <a:pt x="65" y="0"/>
                    <a:pt x="84" y="19"/>
                    <a:pt x="84" y="42"/>
                  </a:cubicBezTo>
                  <a:cubicBezTo>
                    <a:pt x="84" y="99"/>
                    <a:pt x="84" y="99"/>
                    <a:pt x="84" y="99"/>
                  </a:cubicBezTo>
                  <a:cubicBezTo>
                    <a:pt x="84" y="123"/>
                    <a:pt x="65" y="142"/>
                    <a:pt x="42" y="14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579" fontAlgn="auto">
                <a:spcBef>
                  <a:spcPts val="0"/>
                </a:spcBef>
                <a:spcAft>
                  <a:spcPts val="0"/>
                </a:spcAft>
              </a:pPr>
              <a:endParaRPr lang="en-GB" sz="2097">
                <a:solidFill>
                  <a:prstClr val="black"/>
                </a:solidFill>
                <a:latin typeface="Arial"/>
                <a:cs typeface="+mn-cs"/>
              </a:endParaRPr>
            </a:p>
          </p:txBody>
        </p:sp>
        <p:sp>
          <p:nvSpPr>
            <p:cNvPr id="25" name="Freeform 7"/>
            <p:cNvSpPr>
              <a:spLocks/>
            </p:cNvSpPr>
            <p:nvPr userDrawn="1"/>
          </p:nvSpPr>
          <p:spPr bwMode="auto">
            <a:xfrm>
              <a:off x="11436350" y="4529138"/>
              <a:ext cx="449263" cy="1117600"/>
            </a:xfrm>
            <a:custGeom>
              <a:avLst/>
              <a:gdLst>
                <a:gd name="T0" fmla="*/ 71 w 142"/>
                <a:gd name="T1" fmla="*/ 354 h 354"/>
                <a:gd name="T2" fmla="*/ 71 w 142"/>
                <a:gd name="T3" fmla="*/ 354 h 354"/>
                <a:gd name="T4" fmla="*/ 0 w 142"/>
                <a:gd name="T5" fmla="*/ 283 h 354"/>
                <a:gd name="T6" fmla="*/ 0 w 142"/>
                <a:gd name="T7" fmla="*/ 71 h 354"/>
                <a:gd name="T8" fmla="*/ 71 w 142"/>
                <a:gd name="T9" fmla="*/ 0 h 354"/>
                <a:gd name="T10" fmla="*/ 142 w 142"/>
                <a:gd name="T11" fmla="*/ 71 h 354"/>
                <a:gd name="T12" fmla="*/ 142 w 142"/>
                <a:gd name="T13" fmla="*/ 283 h 354"/>
                <a:gd name="T14" fmla="*/ 71 w 142"/>
                <a:gd name="T15" fmla="*/ 354 h 35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2" h="354">
                  <a:moveTo>
                    <a:pt x="71" y="354"/>
                  </a:moveTo>
                  <a:cubicBezTo>
                    <a:pt x="71" y="354"/>
                    <a:pt x="71" y="354"/>
                    <a:pt x="71" y="354"/>
                  </a:cubicBezTo>
                  <a:cubicBezTo>
                    <a:pt x="32" y="354"/>
                    <a:pt x="0" y="322"/>
                    <a:pt x="0" y="283"/>
                  </a:cubicBezTo>
                  <a:cubicBezTo>
                    <a:pt x="0" y="71"/>
                    <a:pt x="0" y="71"/>
                    <a:pt x="0" y="71"/>
                  </a:cubicBezTo>
                  <a:cubicBezTo>
                    <a:pt x="0" y="32"/>
                    <a:pt x="32" y="0"/>
                    <a:pt x="71" y="0"/>
                  </a:cubicBezTo>
                  <a:cubicBezTo>
                    <a:pt x="110" y="0"/>
                    <a:pt x="142" y="32"/>
                    <a:pt x="142" y="71"/>
                  </a:cubicBezTo>
                  <a:cubicBezTo>
                    <a:pt x="142" y="283"/>
                    <a:pt x="142" y="283"/>
                    <a:pt x="142" y="283"/>
                  </a:cubicBezTo>
                  <a:cubicBezTo>
                    <a:pt x="142" y="322"/>
                    <a:pt x="110" y="354"/>
                    <a:pt x="71" y="35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579" fontAlgn="auto">
                <a:spcBef>
                  <a:spcPts val="0"/>
                </a:spcBef>
                <a:spcAft>
                  <a:spcPts val="0"/>
                </a:spcAft>
              </a:pPr>
              <a:endParaRPr lang="en-GB" sz="2097">
                <a:solidFill>
                  <a:prstClr val="black"/>
                </a:solidFill>
                <a:latin typeface="Arial"/>
                <a:cs typeface="+mn-cs"/>
              </a:endParaRPr>
            </a:p>
          </p:txBody>
        </p:sp>
        <p:sp>
          <p:nvSpPr>
            <p:cNvPr id="26" name="Freeform 8"/>
            <p:cNvSpPr>
              <a:spLocks/>
            </p:cNvSpPr>
            <p:nvPr userDrawn="1"/>
          </p:nvSpPr>
          <p:spPr bwMode="auto">
            <a:xfrm>
              <a:off x="9869488" y="3030538"/>
              <a:ext cx="560388" cy="2506663"/>
            </a:xfrm>
            <a:custGeom>
              <a:avLst/>
              <a:gdLst>
                <a:gd name="T0" fmla="*/ 88 w 177"/>
                <a:gd name="T1" fmla="*/ 794 h 794"/>
                <a:gd name="T2" fmla="*/ 88 w 177"/>
                <a:gd name="T3" fmla="*/ 794 h 794"/>
                <a:gd name="T4" fmla="*/ 0 w 177"/>
                <a:gd name="T5" fmla="*/ 705 h 794"/>
                <a:gd name="T6" fmla="*/ 0 w 177"/>
                <a:gd name="T7" fmla="*/ 89 h 794"/>
                <a:gd name="T8" fmla="*/ 88 w 177"/>
                <a:gd name="T9" fmla="*/ 0 h 794"/>
                <a:gd name="T10" fmla="*/ 177 w 177"/>
                <a:gd name="T11" fmla="*/ 89 h 794"/>
                <a:gd name="T12" fmla="*/ 177 w 177"/>
                <a:gd name="T13" fmla="*/ 705 h 794"/>
                <a:gd name="T14" fmla="*/ 88 w 177"/>
                <a:gd name="T15" fmla="*/ 794 h 7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7" h="794">
                  <a:moveTo>
                    <a:pt x="88" y="794"/>
                  </a:moveTo>
                  <a:cubicBezTo>
                    <a:pt x="88" y="794"/>
                    <a:pt x="88" y="794"/>
                    <a:pt x="88" y="794"/>
                  </a:cubicBezTo>
                  <a:cubicBezTo>
                    <a:pt x="40" y="794"/>
                    <a:pt x="0" y="754"/>
                    <a:pt x="0" y="705"/>
                  </a:cubicBezTo>
                  <a:cubicBezTo>
                    <a:pt x="0" y="89"/>
                    <a:pt x="0" y="89"/>
                    <a:pt x="0" y="89"/>
                  </a:cubicBezTo>
                  <a:cubicBezTo>
                    <a:pt x="0" y="40"/>
                    <a:pt x="40" y="0"/>
                    <a:pt x="88" y="0"/>
                  </a:cubicBezTo>
                  <a:cubicBezTo>
                    <a:pt x="137" y="0"/>
                    <a:pt x="177" y="40"/>
                    <a:pt x="177" y="89"/>
                  </a:cubicBezTo>
                  <a:cubicBezTo>
                    <a:pt x="177" y="705"/>
                    <a:pt x="177" y="705"/>
                    <a:pt x="177" y="705"/>
                  </a:cubicBezTo>
                  <a:cubicBezTo>
                    <a:pt x="177" y="754"/>
                    <a:pt x="137" y="794"/>
                    <a:pt x="88" y="79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579" fontAlgn="auto">
                <a:spcBef>
                  <a:spcPts val="0"/>
                </a:spcBef>
                <a:spcAft>
                  <a:spcPts val="0"/>
                </a:spcAft>
              </a:pPr>
              <a:endParaRPr lang="en-GB" sz="2097">
                <a:solidFill>
                  <a:prstClr val="black"/>
                </a:solidFill>
                <a:latin typeface="Arial"/>
                <a:cs typeface="+mn-cs"/>
              </a:endParaRPr>
            </a:p>
          </p:txBody>
        </p:sp>
        <p:sp>
          <p:nvSpPr>
            <p:cNvPr id="27" name="Freeform 9"/>
            <p:cNvSpPr>
              <a:spLocks/>
            </p:cNvSpPr>
            <p:nvPr userDrawn="1"/>
          </p:nvSpPr>
          <p:spPr bwMode="auto">
            <a:xfrm>
              <a:off x="10653713" y="4014788"/>
              <a:ext cx="558800" cy="2506663"/>
            </a:xfrm>
            <a:custGeom>
              <a:avLst/>
              <a:gdLst>
                <a:gd name="T0" fmla="*/ 88 w 177"/>
                <a:gd name="T1" fmla="*/ 794 h 794"/>
                <a:gd name="T2" fmla="*/ 88 w 177"/>
                <a:gd name="T3" fmla="*/ 794 h 794"/>
                <a:gd name="T4" fmla="*/ 0 w 177"/>
                <a:gd name="T5" fmla="*/ 705 h 794"/>
                <a:gd name="T6" fmla="*/ 0 w 177"/>
                <a:gd name="T7" fmla="*/ 88 h 794"/>
                <a:gd name="T8" fmla="*/ 88 w 177"/>
                <a:gd name="T9" fmla="*/ 0 h 794"/>
                <a:gd name="T10" fmla="*/ 177 w 177"/>
                <a:gd name="T11" fmla="*/ 88 h 794"/>
                <a:gd name="T12" fmla="*/ 177 w 177"/>
                <a:gd name="T13" fmla="*/ 705 h 794"/>
                <a:gd name="T14" fmla="*/ 88 w 177"/>
                <a:gd name="T15" fmla="*/ 794 h 7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7" h="794">
                  <a:moveTo>
                    <a:pt x="88" y="794"/>
                  </a:moveTo>
                  <a:cubicBezTo>
                    <a:pt x="88" y="794"/>
                    <a:pt x="88" y="794"/>
                    <a:pt x="88" y="794"/>
                  </a:cubicBezTo>
                  <a:cubicBezTo>
                    <a:pt x="40" y="794"/>
                    <a:pt x="0" y="754"/>
                    <a:pt x="0" y="705"/>
                  </a:cubicBezTo>
                  <a:cubicBezTo>
                    <a:pt x="0" y="88"/>
                    <a:pt x="0" y="88"/>
                    <a:pt x="0" y="88"/>
                  </a:cubicBezTo>
                  <a:cubicBezTo>
                    <a:pt x="0" y="40"/>
                    <a:pt x="40" y="0"/>
                    <a:pt x="88" y="0"/>
                  </a:cubicBezTo>
                  <a:cubicBezTo>
                    <a:pt x="137" y="0"/>
                    <a:pt x="177" y="40"/>
                    <a:pt x="177" y="88"/>
                  </a:cubicBezTo>
                  <a:cubicBezTo>
                    <a:pt x="177" y="705"/>
                    <a:pt x="177" y="705"/>
                    <a:pt x="177" y="705"/>
                  </a:cubicBezTo>
                  <a:cubicBezTo>
                    <a:pt x="177" y="754"/>
                    <a:pt x="137" y="794"/>
                    <a:pt x="88" y="79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579" fontAlgn="auto">
                <a:spcBef>
                  <a:spcPts val="0"/>
                </a:spcBef>
                <a:spcAft>
                  <a:spcPts val="0"/>
                </a:spcAft>
              </a:pPr>
              <a:endParaRPr lang="en-GB" sz="2097">
                <a:solidFill>
                  <a:prstClr val="black"/>
                </a:solidFill>
                <a:latin typeface="Arial"/>
                <a:cs typeface="+mn-cs"/>
              </a:endParaRPr>
            </a:p>
          </p:txBody>
        </p:sp>
        <p:sp>
          <p:nvSpPr>
            <p:cNvPr id="28" name="Freeform 10"/>
            <p:cNvSpPr>
              <a:spLocks/>
            </p:cNvSpPr>
            <p:nvPr userDrawn="1"/>
          </p:nvSpPr>
          <p:spPr bwMode="auto">
            <a:xfrm>
              <a:off x="12058650" y="4551363"/>
              <a:ext cx="139700" cy="449263"/>
            </a:xfrm>
            <a:custGeom>
              <a:avLst/>
              <a:gdLst>
                <a:gd name="T0" fmla="*/ 44 w 44"/>
                <a:gd name="T1" fmla="*/ 0 h 142"/>
                <a:gd name="T2" fmla="*/ 0 w 44"/>
                <a:gd name="T3" fmla="*/ 42 h 142"/>
                <a:gd name="T4" fmla="*/ 0 w 44"/>
                <a:gd name="T5" fmla="*/ 99 h 142"/>
                <a:gd name="T6" fmla="*/ 44 w 44"/>
                <a:gd name="T7" fmla="*/ 142 h 142"/>
                <a:gd name="T8" fmla="*/ 44 w 44"/>
                <a:gd name="T9" fmla="*/ 0 h 142"/>
              </a:gdLst>
              <a:ahLst/>
              <a:cxnLst>
                <a:cxn ang="0">
                  <a:pos x="T0" y="T1"/>
                </a:cxn>
                <a:cxn ang="0">
                  <a:pos x="T2" y="T3"/>
                </a:cxn>
                <a:cxn ang="0">
                  <a:pos x="T4" y="T5"/>
                </a:cxn>
                <a:cxn ang="0">
                  <a:pos x="T6" y="T7"/>
                </a:cxn>
                <a:cxn ang="0">
                  <a:pos x="T8" y="T9"/>
                </a:cxn>
              </a:cxnLst>
              <a:rect l="0" t="0" r="r" b="b"/>
              <a:pathLst>
                <a:path w="44" h="142">
                  <a:moveTo>
                    <a:pt x="44" y="0"/>
                  </a:moveTo>
                  <a:cubicBezTo>
                    <a:pt x="20" y="0"/>
                    <a:pt x="0" y="19"/>
                    <a:pt x="0" y="42"/>
                  </a:cubicBezTo>
                  <a:cubicBezTo>
                    <a:pt x="0" y="99"/>
                    <a:pt x="0" y="99"/>
                    <a:pt x="0" y="99"/>
                  </a:cubicBezTo>
                  <a:cubicBezTo>
                    <a:pt x="0" y="123"/>
                    <a:pt x="20" y="142"/>
                    <a:pt x="44" y="142"/>
                  </a:cubicBezTo>
                  <a:lnTo>
                    <a:pt x="4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579" fontAlgn="auto">
                <a:spcBef>
                  <a:spcPts val="0"/>
                </a:spcBef>
                <a:spcAft>
                  <a:spcPts val="0"/>
                </a:spcAft>
              </a:pPr>
              <a:endParaRPr lang="en-GB" sz="2097">
                <a:solidFill>
                  <a:prstClr val="black"/>
                </a:solidFill>
                <a:latin typeface="Arial"/>
                <a:cs typeface="+mn-cs"/>
              </a:endParaRPr>
            </a:p>
          </p:txBody>
        </p:sp>
      </p:grpSp>
      <p:grpSp>
        <p:nvGrpSpPr>
          <p:cNvPr id="18" name="Logotype"/>
          <p:cNvGrpSpPr/>
          <p:nvPr userDrawn="1"/>
        </p:nvGrpSpPr>
        <p:grpSpPr>
          <a:xfrm>
            <a:off x="641186" y="530768"/>
            <a:ext cx="1383679" cy="288542"/>
            <a:chOff x="9501453" y="6148765"/>
            <a:chExt cx="2047875" cy="427037"/>
          </a:xfrm>
          <a:solidFill>
            <a:schemeClr val="bg1"/>
          </a:solidFill>
        </p:grpSpPr>
        <p:sp>
          <p:nvSpPr>
            <p:cNvPr id="19" name="Freeform 5"/>
            <p:cNvSpPr>
              <a:spLocks noEditPoints="1"/>
            </p:cNvSpPr>
            <p:nvPr userDrawn="1"/>
          </p:nvSpPr>
          <p:spPr bwMode="auto">
            <a:xfrm>
              <a:off x="11206428" y="6231315"/>
              <a:ext cx="342900" cy="344487"/>
            </a:xfrm>
            <a:custGeom>
              <a:avLst/>
              <a:gdLst>
                <a:gd name="T0" fmla="*/ 43 w 91"/>
                <a:gd name="T1" fmla="*/ 2 h 91"/>
                <a:gd name="T2" fmla="*/ 2 w 91"/>
                <a:gd name="T3" fmla="*/ 44 h 91"/>
                <a:gd name="T4" fmla="*/ 46 w 91"/>
                <a:gd name="T5" fmla="*/ 91 h 91"/>
                <a:gd name="T6" fmla="*/ 74 w 91"/>
                <a:gd name="T7" fmla="*/ 77 h 91"/>
                <a:gd name="T8" fmla="*/ 74 w 91"/>
                <a:gd name="T9" fmla="*/ 90 h 91"/>
                <a:gd name="T10" fmla="*/ 91 w 91"/>
                <a:gd name="T11" fmla="*/ 90 h 91"/>
                <a:gd name="T12" fmla="*/ 91 w 91"/>
                <a:gd name="T13" fmla="*/ 47 h 91"/>
                <a:gd name="T14" fmla="*/ 43 w 91"/>
                <a:gd name="T15" fmla="*/ 2 h 91"/>
                <a:gd name="T16" fmla="*/ 72 w 91"/>
                <a:gd name="T17" fmla="*/ 48 h 91"/>
                <a:gd name="T18" fmla="*/ 43 w 91"/>
                <a:gd name="T19" fmla="*/ 72 h 91"/>
                <a:gd name="T20" fmla="*/ 21 w 91"/>
                <a:gd name="T21" fmla="*/ 50 h 91"/>
                <a:gd name="T22" fmla="*/ 46 w 91"/>
                <a:gd name="T23" fmla="*/ 21 h 91"/>
                <a:gd name="T24" fmla="*/ 72 w 91"/>
                <a:gd name="T25" fmla="*/ 45 h 91"/>
                <a:gd name="T26" fmla="*/ 72 w 91"/>
                <a:gd name="T27" fmla="*/ 48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1" h="91">
                  <a:moveTo>
                    <a:pt x="43" y="2"/>
                  </a:moveTo>
                  <a:cubicBezTo>
                    <a:pt x="21" y="4"/>
                    <a:pt x="3" y="22"/>
                    <a:pt x="2" y="44"/>
                  </a:cubicBezTo>
                  <a:cubicBezTo>
                    <a:pt x="0" y="70"/>
                    <a:pt x="21" y="91"/>
                    <a:pt x="46" y="91"/>
                  </a:cubicBezTo>
                  <a:cubicBezTo>
                    <a:pt x="56" y="91"/>
                    <a:pt x="68" y="87"/>
                    <a:pt x="74" y="77"/>
                  </a:cubicBezTo>
                  <a:cubicBezTo>
                    <a:pt x="74" y="90"/>
                    <a:pt x="74" y="90"/>
                    <a:pt x="74" y="90"/>
                  </a:cubicBezTo>
                  <a:cubicBezTo>
                    <a:pt x="91" y="90"/>
                    <a:pt x="91" y="90"/>
                    <a:pt x="91" y="90"/>
                  </a:cubicBezTo>
                  <a:cubicBezTo>
                    <a:pt x="91" y="47"/>
                    <a:pt x="91" y="47"/>
                    <a:pt x="91" y="47"/>
                  </a:cubicBezTo>
                  <a:cubicBezTo>
                    <a:pt x="91" y="20"/>
                    <a:pt x="69" y="0"/>
                    <a:pt x="43" y="2"/>
                  </a:cubicBezTo>
                  <a:close/>
                  <a:moveTo>
                    <a:pt x="72" y="48"/>
                  </a:moveTo>
                  <a:cubicBezTo>
                    <a:pt x="71" y="63"/>
                    <a:pt x="58" y="74"/>
                    <a:pt x="43" y="72"/>
                  </a:cubicBezTo>
                  <a:cubicBezTo>
                    <a:pt x="32" y="71"/>
                    <a:pt x="22" y="61"/>
                    <a:pt x="21" y="50"/>
                  </a:cubicBezTo>
                  <a:cubicBezTo>
                    <a:pt x="19" y="34"/>
                    <a:pt x="31" y="21"/>
                    <a:pt x="46" y="21"/>
                  </a:cubicBezTo>
                  <a:cubicBezTo>
                    <a:pt x="60" y="21"/>
                    <a:pt x="71" y="32"/>
                    <a:pt x="72" y="45"/>
                  </a:cubicBezTo>
                  <a:lnTo>
                    <a:pt x="72" y="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579" fontAlgn="auto">
                <a:spcBef>
                  <a:spcPts val="0"/>
                </a:spcBef>
                <a:spcAft>
                  <a:spcPts val="0"/>
                </a:spcAft>
              </a:pPr>
              <a:endParaRPr lang="en-US" sz="2097">
                <a:solidFill>
                  <a:prstClr val="black"/>
                </a:solidFill>
                <a:latin typeface="Arial"/>
                <a:cs typeface="+mn-cs"/>
              </a:endParaRPr>
            </a:p>
          </p:txBody>
        </p:sp>
        <p:sp>
          <p:nvSpPr>
            <p:cNvPr id="20" name="Freeform 6"/>
            <p:cNvSpPr>
              <a:spLocks noEditPoints="1"/>
            </p:cNvSpPr>
            <p:nvPr userDrawn="1"/>
          </p:nvSpPr>
          <p:spPr bwMode="auto">
            <a:xfrm>
              <a:off x="10849241" y="6236077"/>
              <a:ext cx="334963" cy="339725"/>
            </a:xfrm>
            <a:custGeom>
              <a:avLst/>
              <a:gdLst>
                <a:gd name="T0" fmla="*/ 44 w 89"/>
                <a:gd name="T1" fmla="*/ 1 h 90"/>
                <a:gd name="T2" fmla="*/ 0 w 89"/>
                <a:gd name="T3" fmla="*/ 46 h 90"/>
                <a:gd name="T4" fmla="*/ 45 w 89"/>
                <a:gd name="T5" fmla="*/ 90 h 90"/>
                <a:gd name="T6" fmla="*/ 86 w 89"/>
                <a:gd name="T7" fmla="*/ 63 h 90"/>
                <a:gd name="T8" fmla="*/ 69 w 89"/>
                <a:gd name="T9" fmla="*/ 58 h 90"/>
                <a:gd name="T10" fmla="*/ 50 w 89"/>
                <a:gd name="T11" fmla="*/ 72 h 90"/>
                <a:gd name="T12" fmla="*/ 22 w 89"/>
                <a:gd name="T13" fmla="*/ 59 h 90"/>
                <a:gd name="T14" fmla="*/ 89 w 89"/>
                <a:gd name="T15" fmla="*/ 41 h 90"/>
                <a:gd name="T16" fmla="*/ 44 w 89"/>
                <a:gd name="T17" fmla="*/ 1 h 90"/>
                <a:gd name="T18" fmla="*/ 19 w 89"/>
                <a:gd name="T19" fmla="*/ 44 h 90"/>
                <a:gd name="T20" fmla="*/ 36 w 89"/>
                <a:gd name="T21" fmla="*/ 19 h 90"/>
                <a:gd name="T22" fmla="*/ 67 w 89"/>
                <a:gd name="T23" fmla="*/ 31 h 90"/>
                <a:gd name="T24" fmla="*/ 19 w 89"/>
                <a:gd name="T25" fmla="*/ 44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9" h="90">
                  <a:moveTo>
                    <a:pt x="44" y="1"/>
                  </a:moveTo>
                  <a:cubicBezTo>
                    <a:pt x="20" y="2"/>
                    <a:pt x="0" y="20"/>
                    <a:pt x="0" y="46"/>
                  </a:cubicBezTo>
                  <a:cubicBezTo>
                    <a:pt x="0" y="70"/>
                    <a:pt x="20" y="90"/>
                    <a:pt x="45" y="90"/>
                  </a:cubicBezTo>
                  <a:cubicBezTo>
                    <a:pt x="62" y="90"/>
                    <a:pt x="79" y="80"/>
                    <a:pt x="86" y="63"/>
                  </a:cubicBezTo>
                  <a:cubicBezTo>
                    <a:pt x="69" y="58"/>
                    <a:pt x="69" y="58"/>
                    <a:pt x="69" y="58"/>
                  </a:cubicBezTo>
                  <a:cubicBezTo>
                    <a:pt x="66" y="65"/>
                    <a:pt x="58" y="71"/>
                    <a:pt x="50" y="72"/>
                  </a:cubicBezTo>
                  <a:cubicBezTo>
                    <a:pt x="38" y="75"/>
                    <a:pt x="26" y="67"/>
                    <a:pt x="22" y="59"/>
                  </a:cubicBezTo>
                  <a:cubicBezTo>
                    <a:pt x="89" y="41"/>
                    <a:pt x="89" y="41"/>
                    <a:pt x="89" y="41"/>
                  </a:cubicBezTo>
                  <a:cubicBezTo>
                    <a:pt x="87" y="24"/>
                    <a:pt x="72" y="0"/>
                    <a:pt x="44" y="1"/>
                  </a:cubicBezTo>
                  <a:close/>
                  <a:moveTo>
                    <a:pt x="19" y="44"/>
                  </a:moveTo>
                  <a:cubicBezTo>
                    <a:pt x="19" y="34"/>
                    <a:pt x="24" y="24"/>
                    <a:pt x="36" y="19"/>
                  </a:cubicBezTo>
                  <a:cubicBezTo>
                    <a:pt x="50" y="14"/>
                    <a:pt x="62" y="21"/>
                    <a:pt x="67" y="31"/>
                  </a:cubicBezTo>
                  <a:lnTo>
                    <a:pt x="19" y="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579" fontAlgn="auto">
                <a:spcBef>
                  <a:spcPts val="0"/>
                </a:spcBef>
                <a:spcAft>
                  <a:spcPts val="0"/>
                </a:spcAft>
              </a:pPr>
              <a:endParaRPr lang="en-US" sz="2097">
                <a:solidFill>
                  <a:prstClr val="black"/>
                </a:solidFill>
                <a:latin typeface="Arial"/>
                <a:cs typeface="+mn-cs"/>
              </a:endParaRPr>
            </a:p>
          </p:txBody>
        </p:sp>
        <p:sp>
          <p:nvSpPr>
            <p:cNvPr id="21" name="Freeform 7"/>
            <p:cNvSpPr>
              <a:spLocks/>
            </p:cNvSpPr>
            <p:nvPr userDrawn="1"/>
          </p:nvSpPr>
          <p:spPr bwMode="auto">
            <a:xfrm>
              <a:off x="10292028" y="6239252"/>
              <a:ext cx="166688" cy="333375"/>
            </a:xfrm>
            <a:custGeom>
              <a:avLst/>
              <a:gdLst>
                <a:gd name="T0" fmla="*/ 44 w 44"/>
                <a:gd name="T1" fmla="*/ 18 h 88"/>
                <a:gd name="T2" fmla="*/ 44 w 44"/>
                <a:gd name="T3" fmla="*/ 0 h 88"/>
                <a:gd name="T4" fmla="*/ 19 w 44"/>
                <a:gd name="T5" fmla="*/ 13 h 88"/>
                <a:gd name="T6" fmla="*/ 19 w 44"/>
                <a:gd name="T7" fmla="*/ 3 h 88"/>
                <a:gd name="T8" fmla="*/ 0 w 44"/>
                <a:gd name="T9" fmla="*/ 3 h 88"/>
                <a:gd name="T10" fmla="*/ 0 w 44"/>
                <a:gd name="T11" fmla="*/ 44 h 88"/>
                <a:gd name="T12" fmla="*/ 0 w 44"/>
                <a:gd name="T13" fmla="*/ 88 h 88"/>
                <a:gd name="T14" fmla="*/ 20 w 44"/>
                <a:gd name="T15" fmla="*/ 88 h 88"/>
                <a:gd name="T16" fmla="*/ 20 w 44"/>
                <a:gd name="T17" fmla="*/ 46 h 88"/>
                <a:gd name="T18" fmla="*/ 44 w 44"/>
                <a:gd name="T19" fmla="*/ 1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 h="88">
                  <a:moveTo>
                    <a:pt x="44" y="18"/>
                  </a:moveTo>
                  <a:cubicBezTo>
                    <a:pt x="44" y="0"/>
                    <a:pt x="44" y="0"/>
                    <a:pt x="44" y="0"/>
                  </a:cubicBezTo>
                  <a:cubicBezTo>
                    <a:pt x="28" y="0"/>
                    <a:pt x="22" y="8"/>
                    <a:pt x="19" y="13"/>
                  </a:cubicBezTo>
                  <a:cubicBezTo>
                    <a:pt x="19" y="3"/>
                    <a:pt x="19" y="3"/>
                    <a:pt x="19" y="3"/>
                  </a:cubicBezTo>
                  <a:cubicBezTo>
                    <a:pt x="0" y="3"/>
                    <a:pt x="0" y="3"/>
                    <a:pt x="0" y="3"/>
                  </a:cubicBezTo>
                  <a:cubicBezTo>
                    <a:pt x="0" y="44"/>
                    <a:pt x="0" y="44"/>
                    <a:pt x="0" y="44"/>
                  </a:cubicBezTo>
                  <a:cubicBezTo>
                    <a:pt x="0" y="88"/>
                    <a:pt x="0" y="88"/>
                    <a:pt x="0" y="88"/>
                  </a:cubicBezTo>
                  <a:cubicBezTo>
                    <a:pt x="20" y="88"/>
                    <a:pt x="20" y="88"/>
                    <a:pt x="20" y="88"/>
                  </a:cubicBezTo>
                  <a:cubicBezTo>
                    <a:pt x="20" y="62"/>
                    <a:pt x="20" y="62"/>
                    <a:pt x="20" y="46"/>
                  </a:cubicBezTo>
                  <a:cubicBezTo>
                    <a:pt x="20" y="26"/>
                    <a:pt x="31" y="19"/>
                    <a:pt x="44"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579" fontAlgn="auto">
                <a:spcBef>
                  <a:spcPts val="0"/>
                </a:spcBef>
                <a:spcAft>
                  <a:spcPts val="0"/>
                </a:spcAft>
              </a:pPr>
              <a:endParaRPr lang="en-US" sz="2097">
                <a:solidFill>
                  <a:prstClr val="black"/>
                </a:solidFill>
                <a:latin typeface="Arial"/>
                <a:cs typeface="+mn-cs"/>
              </a:endParaRPr>
            </a:p>
          </p:txBody>
        </p:sp>
        <p:sp>
          <p:nvSpPr>
            <p:cNvPr id="22" name="Freeform 8"/>
            <p:cNvSpPr>
              <a:spLocks/>
            </p:cNvSpPr>
            <p:nvPr userDrawn="1"/>
          </p:nvSpPr>
          <p:spPr bwMode="auto">
            <a:xfrm>
              <a:off x="9501453" y="6182102"/>
              <a:ext cx="369888" cy="390525"/>
            </a:xfrm>
            <a:custGeom>
              <a:avLst/>
              <a:gdLst>
                <a:gd name="T0" fmla="*/ 185 w 233"/>
                <a:gd name="T1" fmla="*/ 165 h 246"/>
                <a:gd name="T2" fmla="*/ 48 w 233"/>
                <a:gd name="T3" fmla="*/ 0 h 246"/>
                <a:gd name="T4" fmla="*/ 0 w 233"/>
                <a:gd name="T5" fmla="*/ 0 h 246"/>
                <a:gd name="T6" fmla="*/ 0 w 233"/>
                <a:gd name="T7" fmla="*/ 246 h 246"/>
                <a:gd name="T8" fmla="*/ 50 w 233"/>
                <a:gd name="T9" fmla="*/ 246 h 246"/>
                <a:gd name="T10" fmla="*/ 50 w 233"/>
                <a:gd name="T11" fmla="*/ 81 h 246"/>
                <a:gd name="T12" fmla="*/ 190 w 233"/>
                <a:gd name="T13" fmla="*/ 246 h 246"/>
                <a:gd name="T14" fmla="*/ 233 w 233"/>
                <a:gd name="T15" fmla="*/ 246 h 246"/>
                <a:gd name="T16" fmla="*/ 233 w 233"/>
                <a:gd name="T17" fmla="*/ 0 h 246"/>
                <a:gd name="T18" fmla="*/ 185 w 233"/>
                <a:gd name="T19" fmla="*/ 0 h 246"/>
                <a:gd name="T20" fmla="*/ 185 w 233"/>
                <a:gd name="T21" fmla="*/ 165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3" h="246">
                  <a:moveTo>
                    <a:pt x="185" y="165"/>
                  </a:moveTo>
                  <a:lnTo>
                    <a:pt x="48" y="0"/>
                  </a:lnTo>
                  <a:lnTo>
                    <a:pt x="0" y="0"/>
                  </a:lnTo>
                  <a:lnTo>
                    <a:pt x="0" y="246"/>
                  </a:lnTo>
                  <a:lnTo>
                    <a:pt x="50" y="246"/>
                  </a:lnTo>
                  <a:lnTo>
                    <a:pt x="50" y="81"/>
                  </a:lnTo>
                  <a:lnTo>
                    <a:pt x="190" y="246"/>
                  </a:lnTo>
                  <a:lnTo>
                    <a:pt x="233" y="246"/>
                  </a:lnTo>
                  <a:lnTo>
                    <a:pt x="233" y="0"/>
                  </a:lnTo>
                  <a:lnTo>
                    <a:pt x="185" y="0"/>
                  </a:lnTo>
                  <a:lnTo>
                    <a:pt x="185" y="16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579" fontAlgn="auto">
                <a:spcBef>
                  <a:spcPts val="0"/>
                </a:spcBef>
                <a:spcAft>
                  <a:spcPts val="0"/>
                </a:spcAft>
              </a:pPr>
              <a:endParaRPr lang="en-US" sz="2097">
                <a:solidFill>
                  <a:prstClr val="black"/>
                </a:solidFill>
                <a:latin typeface="Arial"/>
                <a:cs typeface="+mn-cs"/>
              </a:endParaRPr>
            </a:p>
          </p:txBody>
        </p:sp>
        <p:sp>
          <p:nvSpPr>
            <p:cNvPr id="23" name="Freeform 9"/>
            <p:cNvSpPr>
              <a:spLocks noEditPoints="1"/>
            </p:cNvSpPr>
            <p:nvPr userDrawn="1"/>
          </p:nvSpPr>
          <p:spPr bwMode="auto">
            <a:xfrm>
              <a:off x="10461891" y="6148765"/>
              <a:ext cx="342900" cy="427037"/>
            </a:xfrm>
            <a:custGeom>
              <a:avLst/>
              <a:gdLst>
                <a:gd name="T0" fmla="*/ 91 w 91"/>
                <a:gd name="T1" fmla="*/ 0 h 113"/>
                <a:gd name="T2" fmla="*/ 73 w 91"/>
                <a:gd name="T3" fmla="*/ 0 h 113"/>
                <a:gd name="T4" fmla="*/ 73 w 91"/>
                <a:gd name="T5" fmla="*/ 34 h 113"/>
                <a:gd name="T6" fmla="*/ 43 w 91"/>
                <a:gd name="T7" fmla="*/ 24 h 113"/>
                <a:gd name="T8" fmla="*/ 2 w 91"/>
                <a:gd name="T9" fmla="*/ 66 h 113"/>
                <a:gd name="T10" fmla="*/ 46 w 91"/>
                <a:gd name="T11" fmla="*/ 113 h 113"/>
                <a:gd name="T12" fmla="*/ 74 w 91"/>
                <a:gd name="T13" fmla="*/ 101 h 113"/>
                <a:gd name="T14" fmla="*/ 74 w 91"/>
                <a:gd name="T15" fmla="*/ 112 h 113"/>
                <a:gd name="T16" fmla="*/ 91 w 91"/>
                <a:gd name="T17" fmla="*/ 112 h 113"/>
                <a:gd name="T18" fmla="*/ 91 w 91"/>
                <a:gd name="T19" fmla="*/ 69 h 113"/>
                <a:gd name="T20" fmla="*/ 91 w 91"/>
                <a:gd name="T21" fmla="*/ 69 h 113"/>
                <a:gd name="T22" fmla="*/ 91 w 91"/>
                <a:gd name="T23" fmla="*/ 68 h 113"/>
                <a:gd name="T24" fmla="*/ 91 w 91"/>
                <a:gd name="T25" fmla="*/ 0 h 113"/>
                <a:gd name="T26" fmla="*/ 72 w 91"/>
                <a:gd name="T27" fmla="*/ 70 h 113"/>
                <a:gd name="T28" fmla="*/ 43 w 91"/>
                <a:gd name="T29" fmla="*/ 94 h 113"/>
                <a:gd name="T30" fmla="*/ 21 w 91"/>
                <a:gd name="T31" fmla="*/ 72 h 113"/>
                <a:gd name="T32" fmla="*/ 46 w 91"/>
                <a:gd name="T33" fmla="*/ 43 h 113"/>
                <a:gd name="T34" fmla="*/ 72 w 91"/>
                <a:gd name="T35" fmla="*/ 67 h 113"/>
                <a:gd name="T36" fmla="*/ 72 w 91"/>
                <a:gd name="T37" fmla="*/ 7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1" h="113">
                  <a:moveTo>
                    <a:pt x="91" y="0"/>
                  </a:moveTo>
                  <a:cubicBezTo>
                    <a:pt x="73" y="0"/>
                    <a:pt x="73" y="0"/>
                    <a:pt x="73" y="0"/>
                  </a:cubicBezTo>
                  <a:cubicBezTo>
                    <a:pt x="73" y="34"/>
                    <a:pt x="73" y="34"/>
                    <a:pt x="73" y="34"/>
                  </a:cubicBezTo>
                  <a:cubicBezTo>
                    <a:pt x="68" y="28"/>
                    <a:pt x="55" y="23"/>
                    <a:pt x="43" y="24"/>
                  </a:cubicBezTo>
                  <a:cubicBezTo>
                    <a:pt x="21" y="26"/>
                    <a:pt x="3" y="44"/>
                    <a:pt x="2" y="66"/>
                  </a:cubicBezTo>
                  <a:cubicBezTo>
                    <a:pt x="0" y="92"/>
                    <a:pt x="21" y="113"/>
                    <a:pt x="46" y="113"/>
                  </a:cubicBezTo>
                  <a:cubicBezTo>
                    <a:pt x="56" y="113"/>
                    <a:pt x="69" y="109"/>
                    <a:pt x="74" y="101"/>
                  </a:cubicBezTo>
                  <a:cubicBezTo>
                    <a:pt x="74" y="112"/>
                    <a:pt x="74" y="112"/>
                    <a:pt x="74" y="112"/>
                  </a:cubicBezTo>
                  <a:cubicBezTo>
                    <a:pt x="91" y="112"/>
                    <a:pt x="91" y="112"/>
                    <a:pt x="91" y="112"/>
                  </a:cubicBezTo>
                  <a:cubicBezTo>
                    <a:pt x="91" y="69"/>
                    <a:pt x="91" y="69"/>
                    <a:pt x="91" y="69"/>
                  </a:cubicBezTo>
                  <a:cubicBezTo>
                    <a:pt x="91" y="69"/>
                    <a:pt x="91" y="69"/>
                    <a:pt x="91" y="69"/>
                  </a:cubicBezTo>
                  <a:cubicBezTo>
                    <a:pt x="91" y="68"/>
                    <a:pt x="91" y="68"/>
                    <a:pt x="91" y="68"/>
                  </a:cubicBezTo>
                  <a:lnTo>
                    <a:pt x="91" y="0"/>
                  </a:lnTo>
                  <a:close/>
                  <a:moveTo>
                    <a:pt x="72" y="70"/>
                  </a:moveTo>
                  <a:cubicBezTo>
                    <a:pt x="71" y="85"/>
                    <a:pt x="58" y="96"/>
                    <a:pt x="43" y="94"/>
                  </a:cubicBezTo>
                  <a:cubicBezTo>
                    <a:pt x="32" y="93"/>
                    <a:pt x="22" y="83"/>
                    <a:pt x="21" y="72"/>
                  </a:cubicBezTo>
                  <a:cubicBezTo>
                    <a:pt x="19" y="56"/>
                    <a:pt x="31" y="43"/>
                    <a:pt x="46" y="43"/>
                  </a:cubicBezTo>
                  <a:cubicBezTo>
                    <a:pt x="60" y="43"/>
                    <a:pt x="71" y="54"/>
                    <a:pt x="72" y="67"/>
                  </a:cubicBezTo>
                  <a:lnTo>
                    <a:pt x="72"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579" fontAlgn="auto">
                <a:spcBef>
                  <a:spcPts val="0"/>
                </a:spcBef>
                <a:spcAft>
                  <a:spcPts val="0"/>
                </a:spcAft>
              </a:pPr>
              <a:endParaRPr lang="en-US" sz="2097">
                <a:solidFill>
                  <a:prstClr val="black"/>
                </a:solidFill>
                <a:latin typeface="Arial"/>
                <a:cs typeface="+mn-cs"/>
              </a:endParaRPr>
            </a:p>
          </p:txBody>
        </p:sp>
        <p:sp>
          <p:nvSpPr>
            <p:cNvPr id="29" name="Freeform 10"/>
            <p:cNvSpPr>
              <a:spLocks noEditPoints="1"/>
            </p:cNvSpPr>
            <p:nvPr userDrawn="1"/>
          </p:nvSpPr>
          <p:spPr bwMode="auto">
            <a:xfrm>
              <a:off x="9912616" y="6239252"/>
              <a:ext cx="338138" cy="336550"/>
            </a:xfrm>
            <a:custGeom>
              <a:avLst/>
              <a:gdLst>
                <a:gd name="T0" fmla="*/ 45 w 90"/>
                <a:gd name="T1" fmla="*/ 0 h 89"/>
                <a:gd name="T2" fmla="*/ 0 w 90"/>
                <a:gd name="T3" fmla="*/ 45 h 89"/>
                <a:gd name="T4" fmla="*/ 45 w 90"/>
                <a:gd name="T5" fmla="*/ 89 h 89"/>
                <a:gd name="T6" fmla="*/ 90 w 90"/>
                <a:gd name="T7" fmla="*/ 45 h 89"/>
                <a:gd name="T8" fmla="*/ 45 w 90"/>
                <a:gd name="T9" fmla="*/ 0 h 89"/>
                <a:gd name="T10" fmla="*/ 45 w 90"/>
                <a:gd name="T11" fmla="*/ 70 h 89"/>
                <a:gd name="T12" fmla="*/ 19 w 90"/>
                <a:gd name="T13" fmla="*/ 45 h 89"/>
                <a:gd name="T14" fmla="*/ 45 w 90"/>
                <a:gd name="T15" fmla="*/ 19 h 89"/>
                <a:gd name="T16" fmla="*/ 71 w 90"/>
                <a:gd name="T17" fmla="*/ 45 h 89"/>
                <a:gd name="T18" fmla="*/ 45 w 90"/>
                <a:gd name="T19" fmla="*/ 7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0" h="89">
                  <a:moveTo>
                    <a:pt x="45" y="0"/>
                  </a:moveTo>
                  <a:cubicBezTo>
                    <a:pt x="20" y="0"/>
                    <a:pt x="0" y="20"/>
                    <a:pt x="0" y="45"/>
                  </a:cubicBezTo>
                  <a:cubicBezTo>
                    <a:pt x="0" y="69"/>
                    <a:pt x="20" y="89"/>
                    <a:pt x="45" y="89"/>
                  </a:cubicBezTo>
                  <a:cubicBezTo>
                    <a:pt x="70" y="89"/>
                    <a:pt x="90" y="69"/>
                    <a:pt x="90" y="45"/>
                  </a:cubicBezTo>
                  <a:cubicBezTo>
                    <a:pt x="90" y="20"/>
                    <a:pt x="70" y="0"/>
                    <a:pt x="45" y="0"/>
                  </a:cubicBezTo>
                  <a:close/>
                  <a:moveTo>
                    <a:pt x="45" y="70"/>
                  </a:moveTo>
                  <a:cubicBezTo>
                    <a:pt x="31" y="70"/>
                    <a:pt x="19" y="59"/>
                    <a:pt x="19" y="45"/>
                  </a:cubicBezTo>
                  <a:cubicBezTo>
                    <a:pt x="19" y="30"/>
                    <a:pt x="31" y="19"/>
                    <a:pt x="45" y="19"/>
                  </a:cubicBezTo>
                  <a:cubicBezTo>
                    <a:pt x="59" y="19"/>
                    <a:pt x="71" y="30"/>
                    <a:pt x="71" y="45"/>
                  </a:cubicBezTo>
                  <a:cubicBezTo>
                    <a:pt x="71" y="59"/>
                    <a:pt x="59" y="70"/>
                    <a:pt x="45" y="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579" fontAlgn="auto">
                <a:spcBef>
                  <a:spcPts val="0"/>
                </a:spcBef>
                <a:spcAft>
                  <a:spcPts val="0"/>
                </a:spcAft>
              </a:pPr>
              <a:endParaRPr lang="en-US" sz="2097">
                <a:solidFill>
                  <a:prstClr val="black"/>
                </a:solidFill>
                <a:latin typeface="Arial"/>
                <a:cs typeface="+mn-cs"/>
              </a:endParaRPr>
            </a:p>
          </p:txBody>
        </p:sp>
      </p:grpSp>
      <p:sp>
        <p:nvSpPr>
          <p:cNvPr id="30" name="TextBox 29">
            <a:extLst>
              <a:ext uri="{FF2B5EF4-FFF2-40B4-BE49-F238E27FC236}">
                <a16:creationId xmlns:a16="http://schemas.microsoft.com/office/drawing/2014/main" id="{77E48CD8-A672-4E9D-8CB5-809BDF989938}"/>
              </a:ext>
            </a:extLst>
          </p:cNvPr>
          <p:cNvSpPr txBox="1"/>
          <p:nvPr userDrawn="1"/>
        </p:nvSpPr>
        <p:spPr>
          <a:xfrm>
            <a:off x="612618" y="6551287"/>
            <a:ext cx="2591613" cy="183908"/>
          </a:xfrm>
          <a:prstGeom prst="rect">
            <a:avLst/>
          </a:prstGeom>
        </p:spPr>
        <p:txBody>
          <a:bodyPr vert="horz" wrap="square" lIns="0" tIns="0" rIns="0" bIns="0" rtlCol="0">
            <a:noAutofit/>
          </a:bodyPr>
          <a:lstStyle/>
          <a:p>
            <a:pPr marL="0" marR="0" lvl="0" indent="0" algn="l" defTabSz="913395" rtl="0" eaLnBrk="0" fontAlgn="auto" latinLnBrk="0" hangingPunct="0">
              <a:lnSpc>
                <a:spcPct val="100000"/>
              </a:lnSpc>
              <a:spcBef>
                <a:spcPct val="0"/>
              </a:spcBef>
              <a:spcAft>
                <a:spcPts val="0"/>
              </a:spcAft>
              <a:buClr>
                <a:prstClr val="black"/>
              </a:buClr>
              <a:buSzTx/>
              <a:buFontTx/>
              <a:buNone/>
              <a:tabLst/>
              <a:defRPr/>
            </a:pPr>
            <a:r>
              <a:rPr kumimoji="0" lang="en-GB" sz="1000" b="0" i="0" u="none" strike="noStrike" kern="1200" cap="none" spc="0" normalizeH="0" baseline="0" noProof="0">
                <a:ln>
                  <a:noFill/>
                </a:ln>
                <a:solidFill>
                  <a:prstClr val="white"/>
                </a:solidFill>
                <a:effectLst/>
                <a:uLnTx/>
                <a:uFillTx/>
                <a:latin typeface="Arial" charset="0"/>
                <a:ea typeface="+mn-ea"/>
                <a:cs typeface="+mn-cs"/>
              </a:rPr>
              <a:t>Investments │ Wealth Management</a:t>
            </a:r>
          </a:p>
          <a:p>
            <a:pPr marL="0" marR="0" lvl="0" indent="0" algn="l" defTabSz="913395" rtl="0" eaLnBrk="0" fontAlgn="auto" latinLnBrk="0" hangingPunct="0">
              <a:lnSpc>
                <a:spcPct val="100000"/>
              </a:lnSpc>
              <a:spcBef>
                <a:spcPct val="0"/>
              </a:spcBef>
              <a:spcAft>
                <a:spcPts val="0"/>
              </a:spcAft>
              <a:buClr>
                <a:prstClr val="black"/>
              </a:buClr>
              <a:buSzTx/>
              <a:buFontTx/>
              <a:buNone/>
              <a:tabLst/>
              <a:defRPr/>
            </a:pPr>
            <a:endParaRPr kumimoji="0" lang="en-GB" sz="1000" b="1" i="0" u="none" strike="noStrike" kern="1200" cap="none" spc="0" normalizeH="0" baseline="0" noProof="0">
              <a:ln>
                <a:noFill/>
              </a:ln>
              <a:solidFill>
                <a:srgbClr val="8B8A8D"/>
              </a:solidFill>
              <a:effectLst/>
              <a:uLnTx/>
              <a:uFillTx/>
              <a:latin typeface="Arial" charset="0"/>
              <a:ea typeface="+mn-ea"/>
              <a:cs typeface="+mn-cs"/>
            </a:endParaRPr>
          </a:p>
        </p:txBody>
      </p:sp>
    </p:spTree>
    <p:extLst>
      <p:ext uri="{BB962C8B-B14F-4D97-AF65-F5344CB8AC3E}">
        <p14:creationId xmlns:p14="http://schemas.microsoft.com/office/powerpoint/2010/main" val="3677851598"/>
      </p:ext>
    </p:extLst>
  </p:cSld>
  <p:clrMapOvr>
    <a:masterClrMapping/>
  </p:clrMapOvr>
</p:sldLayout>
</file>

<file path=ppt/slideLayouts/slideLayout483.xml><?xml version="1.0" encoding="utf-8"?>
<p:sldLayout xmlns:a="http://schemas.openxmlformats.org/drawingml/2006/main" xmlns:r="http://schemas.openxmlformats.org/officeDocument/2006/relationships" xmlns:p="http://schemas.openxmlformats.org/presentationml/2006/main" preserve="1" userDrawn="1">
  <p:cSld name="2_Three Content">
    <p:spTree>
      <p:nvGrpSpPr>
        <p:cNvPr id="1" name=""/>
        <p:cNvGrpSpPr/>
        <p:nvPr/>
      </p:nvGrpSpPr>
      <p:grpSpPr>
        <a:xfrm>
          <a:off x="0" y="0"/>
          <a:ext cx="0" cy="0"/>
          <a:chOff x="0" y="0"/>
          <a:chExt cx="0" cy="0"/>
        </a:xfrm>
      </p:grpSpPr>
      <p:sp>
        <p:nvSpPr>
          <p:cNvPr id="2" name="Title 1"/>
          <p:cNvSpPr>
            <a:spLocks noGrp="1"/>
          </p:cNvSpPr>
          <p:nvPr>
            <p:ph type="title"/>
          </p:nvPr>
        </p:nvSpPr>
        <p:spPr>
          <a:xfrm>
            <a:off x="647834" y="360000"/>
            <a:ext cx="7198125" cy="720000"/>
          </a:xfrm>
        </p:spPr>
        <p:txBody>
          <a:bodyPr/>
          <a:lstStyle/>
          <a:p>
            <a:r>
              <a:rPr lang="en-GB"/>
              <a:t>Click to edit Master title style</a:t>
            </a:r>
          </a:p>
        </p:txBody>
      </p:sp>
      <p:sp>
        <p:nvSpPr>
          <p:cNvPr id="9" name="Text Placeholder 8"/>
          <p:cNvSpPr>
            <a:spLocks noGrp="1"/>
          </p:cNvSpPr>
          <p:nvPr>
            <p:ph type="body" sz="quarter" idx="14"/>
          </p:nvPr>
        </p:nvSpPr>
        <p:spPr>
          <a:xfrm>
            <a:off x="657564" y="1331697"/>
            <a:ext cx="3491091" cy="1799583"/>
          </a:xfrm>
          <a:solidFill>
            <a:srgbClr val="00005E"/>
          </a:solidFill>
          <a:ln>
            <a:noFill/>
          </a:ln>
        </p:spPr>
        <p:txBody>
          <a:bodyPr lIns="144000" tIns="144000"/>
          <a:lstStyle>
            <a:lvl1pPr>
              <a:defRPr sz="1400">
                <a:solidFill>
                  <a:schemeClr val="bg1"/>
                </a:solidFill>
              </a:defRPr>
            </a:lvl1pPr>
            <a:lvl2pPr>
              <a:defRPr sz="1400">
                <a:solidFill>
                  <a:schemeClr val="bg1"/>
                </a:solidFill>
              </a:defRPr>
            </a:lvl2pPr>
            <a:lvl3pPr>
              <a:defRPr sz="1400">
                <a:solidFill>
                  <a:schemeClr val="bg1"/>
                </a:solidFill>
              </a:defRPr>
            </a:lvl3pPr>
            <a:lvl4pPr>
              <a:defRPr sz="1400">
                <a:solidFill>
                  <a:schemeClr val="bg1"/>
                </a:solidFill>
              </a:defRPr>
            </a:lvl4pPr>
            <a:lvl5pPr>
              <a:defRPr sz="1400">
                <a:solidFill>
                  <a:schemeClr val="bg1"/>
                </a:solidFill>
              </a:defRPr>
            </a:lvl5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13" name="Text Placeholder 8"/>
          <p:cNvSpPr>
            <a:spLocks noGrp="1"/>
          </p:cNvSpPr>
          <p:nvPr>
            <p:ph type="body" sz="quarter" idx="22"/>
          </p:nvPr>
        </p:nvSpPr>
        <p:spPr>
          <a:xfrm>
            <a:off x="4381250" y="1337791"/>
            <a:ext cx="3491091" cy="1799583"/>
          </a:xfrm>
          <a:solidFill>
            <a:srgbClr val="99CCFF"/>
          </a:solidFill>
          <a:ln>
            <a:noFill/>
          </a:ln>
        </p:spPr>
        <p:txBody>
          <a:bodyPr lIns="144000" tIns="144000"/>
          <a:lstStyle>
            <a:lvl1pPr>
              <a:defRPr sz="1400">
                <a:solidFill>
                  <a:schemeClr val="bg1"/>
                </a:solidFill>
              </a:defRPr>
            </a:lvl1pPr>
            <a:lvl2pPr>
              <a:defRPr sz="1400">
                <a:solidFill>
                  <a:schemeClr val="bg1"/>
                </a:solidFill>
              </a:defRPr>
            </a:lvl2pPr>
            <a:lvl3pPr>
              <a:defRPr sz="1400">
                <a:solidFill>
                  <a:schemeClr val="bg1"/>
                </a:solidFill>
              </a:defRPr>
            </a:lvl3pPr>
            <a:lvl4pPr>
              <a:defRPr sz="1400">
                <a:solidFill>
                  <a:schemeClr val="bg1"/>
                </a:solidFill>
              </a:defRPr>
            </a:lvl4pPr>
            <a:lvl5pPr>
              <a:defRPr sz="1400">
                <a:solidFill>
                  <a:schemeClr val="bg1"/>
                </a:solidFill>
              </a:defRPr>
            </a:lvl5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14" name="Text Placeholder 8"/>
          <p:cNvSpPr>
            <a:spLocks noGrp="1"/>
          </p:cNvSpPr>
          <p:nvPr>
            <p:ph type="body" sz="quarter" idx="23"/>
          </p:nvPr>
        </p:nvSpPr>
        <p:spPr>
          <a:xfrm>
            <a:off x="8056181" y="1343886"/>
            <a:ext cx="3491091" cy="1799583"/>
          </a:xfrm>
          <a:solidFill>
            <a:srgbClr val="8B8A8D"/>
          </a:solidFill>
          <a:ln>
            <a:noFill/>
          </a:ln>
        </p:spPr>
        <p:txBody>
          <a:bodyPr lIns="144000" tIns="144000" rIns="144000" bIns="144000"/>
          <a:lstStyle>
            <a:lvl1pPr>
              <a:defRPr sz="1400">
                <a:solidFill>
                  <a:schemeClr val="bg1"/>
                </a:solidFill>
              </a:defRPr>
            </a:lvl1pPr>
            <a:lvl2pPr>
              <a:defRPr sz="1400">
                <a:solidFill>
                  <a:schemeClr val="bg1"/>
                </a:solidFill>
              </a:defRPr>
            </a:lvl2pPr>
            <a:lvl3pPr>
              <a:defRPr sz="1400">
                <a:solidFill>
                  <a:schemeClr val="bg1"/>
                </a:solidFill>
              </a:defRPr>
            </a:lvl3pPr>
            <a:lvl4pPr>
              <a:defRPr sz="1400">
                <a:solidFill>
                  <a:schemeClr val="bg1"/>
                </a:solidFill>
              </a:defRPr>
            </a:lvl4pPr>
            <a:lvl5pPr>
              <a:defRPr sz="1400">
                <a:solidFill>
                  <a:schemeClr val="bg1"/>
                </a:solidFill>
              </a:defRPr>
            </a:lvl5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cxnSp>
        <p:nvCxnSpPr>
          <p:cNvPr id="11" name="Straight Connector 10">
            <a:extLst>
              <a:ext uri="{FF2B5EF4-FFF2-40B4-BE49-F238E27FC236}">
                <a16:creationId xmlns:a16="http://schemas.microsoft.com/office/drawing/2014/main" id="{B72D4E7E-D69A-4AF2-849E-676E43D49513}"/>
              </a:ext>
            </a:extLst>
          </p:cNvPr>
          <p:cNvCxnSpPr/>
          <p:nvPr userDrawn="1"/>
        </p:nvCxnSpPr>
        <p:spPr>
          <a:xfrm>
            <a:off x="647831" y="6316537"/>
            <a:ext cx="10890764" cy="0"/>
          </a:xfrm>
          <a:prstGeom prst="line">
            <a:avLst/>
          </a:prstGeom>
          <a:ln w="9525">
            <a:solidFill>
              <a:srgbClr val="8B8A8D"/>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402158724"/>
      </p:ext>
    </p:extLst>
  </p:cSld>
  <p:clrMapOvr>
    <a:masterClrMapping/>
  </p:clrMapOvr>
  <p:hf hdr="0" ftr="0" dt="0"/>
</p:sldLayout>
</file>

<file path=ppt/slideLayouts/slideLayout484.xml><?xml version="1.0" encoding="utf-8"?>
<p:sldLayout xmlns:a="http://schemas.openxmlformats.org/drawingml/2006/main" xmlns:r="http://schemas.openxmlformats.org/officeDocument/2006/relationships" xmlns:p="http://schemas.openxmlformats.org/presentationml/2006/main" preserve="1" userDrawn="1">
  <p:cSld name="3_Three Content">
    <p:spTree>
      <p:nvGrpSpPr>
        <p:cNvPr id="1" name=""/>
        <p:cNvGrpSpPr/>
        <p:nvPr/>
      </p:nvGrpSpPr>
      <p:grpSpPr>
        <a:xfrm>
          <a:off x="0" y="0"/>
          <a:ext cx="0" cy="0"/>
          <a:chOff x="0" y="0"/>
          <a:chExt cx="0" cy="0"/>
        </a:xfrm>
      </p:grpSpPr>
      <p:sp>
        <p:nvSpPr>
          <p:cNvPr id="2" name="Title 1"/>
          <p:cNvSpPr>
            <a:spLocks noGrp="1"/>
          </p:cNvSpPr>
          <p:nvPr>
            <p:ph type="title"/>
          </p:nvPr>
        </p:nvSpPr>
        <p:spPr>
          <a:xfrm>
            <a:off x="647834" y="360000"/>
            <a:ext cx="7198125" cy="720000"/>
          </a:xfrm>
        </p:spPr>
        <p:txBody>
          <a:bodyPr/>
          <a:lstStyle/>
          <a:p>
            <a:r>
              <a:rPr lang="en-GB"/>
              <a:t>Click to edit Master title style</a:t>
            </a:r>
          </a:p>
        </p:txBody>
      </p:sp>
      <p:sp>
        <p:nvSpPr>
          <p:cNvPr id="9" name="Text Placeholder 8"/>
          <p:cNvSpPr>
            <a:spLocks noGrp="1"/>
          </p:cNvSpPr>
          <p:nvPr>
            <p:ph type="body" sz="quarter" idx="14"/>
          </p:nvPr>
        </p:nvSpPr>
        <p:spPr>
          <a:xfrm>
            <a:off x="657564" y="1331697"/>
            <a:ext cx="3491091" cy="2699375"/>
          </a:xfrm>
          <a:solidFill>
            <a:srgbClr val="00005E"/>
          </a:solidFill>
          <a:ln>
            <a:solidFill>
              <a:srgbClr val="99CCFF"/>
            </a:solidFill>
          </a:ln>
        </p:spPr>
        <p:txBody>
          <a:bodyPr lIns="144000" tIns="144000"/>
          <a:lstStyle>
            <a:lvl1pPr>
              <a:defRPr sz="1400">
                <a:solidFill>
                  <a:schemeClr val="bg1"/>
                </a:solidFill>
              </a:defRPr>
            </a:lvl1pPr>
            <a:lvl2pPr>
              <a:defRPr sz="1400">
                <a:solidFill>
                  <a:schemeClr val="bg1"/>
                </a:solidFill>
              </a:defRPr>
            </a:lvl2pPr>
            <a:lvl3pPr>
              <a:defRPr sz="1400">
                <a:solidFill>
                  <a:schemeClr val="bg1"/>
                </a:solidFill>
              </a:defRPr>
            </a:lvl3pPr>
            <a:lvl4pPr>
              <a:defRPr sz="1400">
                <a:solidFill>
                  <a:schemeClr val="bg1"/>
                </a:solidFill>
              </a:defRPr>
            </a:lvl4pPr>
            <a:lvl5pPr>
              <a:defRPr sz="1400">
                <a:solidFill>
                  <a:schemeClr val="bg1"/>
                </a:solidFill>
              </a:defRPr>
            </a:lvl5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13" name="Text Placeholder 8"/>
          <p:cNvSpPr>
            <a:spLocks noGrp="1"/>
          </p:cNvSpPr>
          <p:nvPr>
            <p:ph type="body" sz="quarter" idx="22"/>
          </p:nvPr>
        </p:nvSpPr>
        <p:spPr>
          <a:xfrm>
            <a:off x="4381250" y="1337791"/>
            <a:ext cx="3491091" cy="2699375"/>
          </a:xfrm>
          <a:solidFill>
            <a:srgbClr val="99CCFF"/>
          </a:solidFill>
          <a:ln>
            <a:noFill/>
          </a:ln>
        </p:spPr>
        <p:txBody>
          <a:bodyPr lIns="144000" tIns="144000"/>
          <a:lstStyle>
            <a:lvl1pPr>
              <a:defRPr sz="1400">
                <a:solidFill>
                  <a:schemeClr val="bg1"/>
                </a:solidFill>
              </a:defRPr>
            </a:lvl1pPr>
            <a:lvl2pPr>
              <a:defRPr sz="1400">
                <a:solidFill>
                  <a:schemeClr val="bg1"/>
                </a:solidFill>
              </a:defRPr>
            </a:lvl2pPr>
            <a:lvl3pPr>
              <a:defRPr sz="1400">
                <a:solidFill>
                  <a:schemeClr val="bg1"/>
                </a:solidFill>
              </a:defRPr>
            </a:lvl3pPr>
            <a:lvl4pPr>
              <a:defRPr sz="1400">
                <a:solidFill>
                  <a:schemeClr val="bg1"/>
                </a:solidFill>
              </a:defRPr>
            </a:lvl4pPr>
            <a:lvl5pPr>
              <a:defRPr sz="1400">
                <a:solidFill>
                  <a:schemeClr val="bg1"/>
                </a:solidFill>
              </a:defRPr>
            </a:lvl5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14" name="Text Placeholder 8"/>
          <p:cNvSpPr>
            <a:spLocks noGrp="1"/>
          </p:cNvSpPr>
          <p:nvPr>
            <p:ph type="body" sz="quarter" idx="23"/>
          </p:nvPr>
        </p:nvSpPr>
        <p:spPr>
          <a:xfrm>
            <a:off x="8056181" y="1343886"/>
            <a:ext cx="3491091" cy="2699375"/>
          </a:xfrm>
          <a:solidFill>
            <a:srgbClr val="8B8A8D"/>
          </a:solidFill>
          <a:ln>
            <a:solidFill>
              <a:srgbClr val="8B8A8D"/>
            </a:solidFill>
          </a:ln>
        </p:spPr>
        <p:txBody>
          <a:bodyPr lIns="144000" tIns="144000" rIns="144000" bIns="144000"/>
          <a:lstStyle>
            <a:lvl1pPr>
              <a:defRPr sz="1400">
                <a:solidFill>
                  <a:schemeClr val="bg1"/>
                </a:solidFill>
              </a:defRPr>
            </a:lvl1pPr>
            <a:lvl2pPr>
              <a:defRPr sz="1400">
                <a:solidFill>
                  <a:schemeClr val="bg1"/>
                </a:solidFill>
              </a:defRPr>
            </a:lvl2pPr>
            <a:lvl3pPr>
              <a:defRPr sz="1400">
                <a:solidFill>
                  <a:schemeClr val="bg1"/>
                </a:solidFill>
              </a:defRPr>
            </a:lvl3pPr>
            <a:lvl4pPr>
              <a:defRPr sz="1400">
                <a:solidFill>
                  <a:schemeClr val="bg1"/>
                </a:solidFill>
              </a:defRPr>
            </a:lvl4pPr>
            <a:lvl5pPr>
              <a:defRPr sz="1400">
                <a:solidFill>
                  <a:schemeClr val="bg1"/>
                </a:solidFill>
              </a:defRPr>
            </a:lvl5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cxnSp>
        <p:nvCxnSpPr>
          <p:cNvPr id="10" name="Straight Connector 9">
            <a:extLst>
              <a:ext uri="{FF2B5EF4-FFF2-40B4-BE49-F238E27FC236}">
                <a16:creationId xmlns:a16="http://schemas.microsoft.com/office/drawing/2014/main" id="{B80835E1-ED23-492D-996B-30A57B26A2DC}"/>
              </a:ext>
            </a:extLst>
          </p:cNvPr>
          <p:cNvCxnSpPr/>
          <p:nvPr userDrawn="1"/>
        </p:nvCxnSpPr>
        <p:spPr>
          <a:xfrm>
            <a:off x="647831" y="6316537"/>
            <a:ext cx="10890764" cy="0"/>
          </a:xfrm>
          <a:prstGeom prst="line">
            <a:avLst/>
          </a:prstGeom>
          <a:ln w="9525">
            <a:solidFill>
              <a:srgbClr val="8B8A8D"/>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120012267"/>
      </p:ext>
    </p:extLst>
  </p:cSld>
  <p:clrMapOvr>
    <a:masterClrMapping/>
  </p:clrMapOvr>
  <p:hf hdr="0" ftr="0" dt="0"/>
</p:sldLayout>
</file>

<file path=ppt/slideLayouts/slideLayout485.xml><?xml version="1.0" encoding="utf-8"?>
<p:sldLayout xmlns:a="http://schemas.openxmlformats.org/drawingml/2006/main" xmlns:r="http://schemas.openxmlformats.org/officeDocument/2006/relationships" xmlns:p="http://schemas.openxmlformats.org/presentationml/2006/main" preserve="1" userDrawn="1">
  <p:cSld name="6_Two Content">
    <p:spTree>
      <p:nvGrpSpPr>
        <p:cNvPr id="1" name=""/>
        <p:cNvGrpSpPr/>
        <p:nvPr/>
      </p:nvGrpSpPr>
      <p:grpSpPr>
        <a:xfrm>
          <a:off x="0" y="0"/>
          <a:ext cx="0" cy="0"/>
          <a:chOff x="0" y="0"/>
          <a:chExt cx="0" cy="0"/>
        </a:xfrm>
      </p:grpSpPr>
      <p:sp>
        <p:nvSpPr>
          <p:cNvPr id="2" name="Title 1"/>
          <p:cNvSpPr>
            <a:spLocks noGrp="1"/>
          </p:cNvSpPr>
          <p:nvPr>
            <p:ph type="title"/>
          </p:nvPr>
        </p:nvSpPr>
        <p:spPr>
          <a:xfrm>
            <a:off x="647834" y="360000"/>
            <a:ext cx="7198125" cy="720000"/>
          </a:xfrm>
        </p:spPr>
        <p:txBody>
          <a:bodyPr/>
          <a:lstStyle/>
          <a:p>
            <a:r>
              <a:rPr lang="en-GB"/>
              <a:t>Click to edit Master title style</a:t>
            </a:r>
          </a:p>
        </p:txBody>
      </p:sp>
      <p:sp>
        <p:nvSpPr>
          <p:cNvPr id="9" name="Text Placeholder 4"/>
          <p:cNvSpPr>
            <a:spLocks noGrp="1"/>
          </p:cNvSpPr>
          <p:nvPr>
            <p:ph type="body" sz="quarter" idx="22"/>
          </p:nvPr>
        </p:nvSpPr>
        <p:spPr>
          <a:xfrm>
            <a:off x="6337952" y="1331692"/>
            <a:ext cx="5362603" cy="233946"/>
          </a:xfrm>
        </p:spPr>
        <p:txBody>
          <a:bodyPr/>
          <a:lstStyle>
            <a:lvl1pPr marL="0" indent="0">
              <a:buNone/>
              <a:defRPr sz="1200" b="0"/>
            </a:lvl1pPr>
          </a:lstStyle>
          <a:p>
            <a:endParaRPr lang="en-GB" b="1">
              <a:solidFill>
                <a:srgbClr val="8B8A8D"/>
              </a:solidFill>
            </a:endParaRPr>
          </a:p>
        </p:txBody>
      </p:sp>
      <p:sp>
        <p:nvSpPr>
          <p:cNvPr id="16" name="Text Placeholder 4"/>
          <p:cNvSpPr>
            <a:spLocks noGrp="1"/>
          </p:cNvSpPr>
          <p:nvPr>
            <p:ph type="body" sz="quarter" idx="24"/>
          </p:nvPr>
        </p:nvSpPr>
        <p:spPr>
          <a:xfrm>
            <a:off x="712617" y="1337953"/>
            <a:ext cx="5362603" cy="233946"/>
          </a:xfrm>
        </p:spPr>
        <p:txBody>
          <a:bodyPr/>
          <a:lstStyle>
            <a:lvl1pPr marL="0" indent="0">
              <a:buNone/>
              <a:defRPr sz="1200" b="0"/>
            </a:lvl1pPr>
          </a:lstStyle>
          <a:p>
            <a:endParaRPr lang="en-GB" b="1">
              <a:solidFill>
                <a:srgbClr val="8B8A8D"/>
              </a:solidFill>
            </a:endParaRPr>
          </a:p>
        </p:txBody>
      </p:sp>
      <p:cxnSp>
        <p:nvCxnSpPr>
          <p:cNvPr id="5" name="Straight Connector 4">
            <a:extLst>
              <a:ext uri="{FF2B5EF4-FFF2-40B4-BE49-F238E27FC236}">
                <a16:creationId xmlns:a16="http://schemas.microsoft.com/office/drawing/2014/main" id="{BC1D8D18-C801-4AC3-9E30-694438FDC638}"/>
              </a:ext>
            </a:extLst>
          </p:cNvPr>
          <p:cNvCxnSpPr/>
          <p:nvPr userDrawn="1"/>
        </p:nvCxnSpPr>
        <p:spPr>
          <a:xfrm>
            <a:off x="647831" y="6316537"/>
            <a:ext cx="10890764" cy="0"/>
          </a:xfrm>
          <a:prstGeom prst="line">
            <a:avLst/>
          </a:prstGeom>
          <a:ln w="9525">
            <a:solidFill>
              <a:srgbClr val="8B8A8D"/>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196784713"/>
      </p:ext>
    </p:extLst>
  </p:cSld>
  <p:clrMapOvr>
    <a:masterClrMapping/>
  </p:clrMapOvr>
  <p:hf hdr="0" ftr="0" dt="0"/>
</p:sldLayout>
</file>

<file path=ppt/slideLayouts/slideLayout486.xml><?xml version="1.0" encoding="utf-8"?>
<p:sldLayout xmlns:a="http://schemas.openxmlformats.org/drawingml/2006/main" xmlns:r="http://schemas.openxmlformats.org/officeDocument/2006/relationships" xmlns:p="http://schemas.openxmlformats.org/presentationml/2006/main" preserve="1" userDrawn="1">
  <p:cSld name="3_Two Content">
    <p:spTree>
      <p:nvGrpSpPr>
        <p:cNvPr id="1" name=""/>
        <p:cNvGrpSpPr/>
        <p:nvPr/>
      </p:nvGrpSpPr>
      <p:grpSpPr>
        <a:xfrm>
          <a:off x="0" y="0"/>
          <a:ext cx="0" cy="0"/>
          <a:chOff x="0" y="0"/>
          <a:chExt cx="0" cy="0"/>
        </a:xfrm>
      </p:grpSpPr>
      <p:sp>
        <p:nvSpPr>
          <p:cNvPr id="2" name="Title 1"/>
          <p:cNvSpPr>
            <a:spLocks noGrp="1"/>
          </p:cNvSpPr>
          <p:nvPr>
            <p:ph type="title"/>
          </p:nvPr>
        </p:nvSpPr>
        <p:spPr>
          <a:xfrm>
            <a:off x="647834" y="360000"/>
            <a:ext cx="7198125" cy="720000"/>
          </a:xfrm>
        </p:spPr>
        <p:txBody>
          <a:bodyPr/>
          <a:lstStyle/>
          <a:p>
            <a:r>
              <a:rPr lang="en-GB"/>
              <a:t>Click to edit Master title style</a:t>
            </a:r>
          </a:p>
        </p:txBody>
      </p:sp>
      <p:sp>
        <p:nvSpPr>
          <p:cNvPr id="9" name="Text Placeholder 4"/>
          <p:cNvSpPr>
            <a:spLocks noGrp="1"/>
          </p:cNvSpPr>
          <p:nvPr>
            <p:ph type="body" sz="quarter" idx="22"/>
          </p:nvPr>
        </p:nvSpPr>
        <p:spPr>
          <a:xfrm>
            <a:off x="6337952" y="1331692"/>
            <a:ext cx="5362603" cy="233946"/>
          </a:xfrm>
        </p:spPr>
        <p:txBody>
          <a:bodyPr/>
          <a:lstStyle>
            <a:lvl1pPr marL="0" indent="0">
              <a:buNone/>
              <a:defRPr sz="1200" b="0"/>
            </a:lvl1pPr>
          </a:lstStyle>
          <a:p>
            <a:endParaRPr lang="en-GB" b="1">
              <a:solidFill>
                <a:srgbClr val="8B8A8D"/>
              </a:solidFill>
            </a:endParaRPr>
          </a:p>
        </p:txBody>
      </p:sp>
      <p:sp>
        <p:nvSpPr>
          <p:cNvPr id="12" name="Text Placeholder 4"/>
          <p:cNvSpPr>
            <a:spLocks noGrp="1"/>
          </p:cNvSpPr>
          <p:nvPr>
            <p:ph type="body" sz="quarter" idx="23"/>
          </p:nvPr>
        </p:nvSpPr>
        <p:spPr>
          <a:xfrm>
            <a:off x="6337952" y="3703542"/>
            <a:ext cx="5362603" cy="233946"/>
          </a:xfrm>
        </p:spPr>
        <p:txBody>
          <a:bodyPr/>
          <a:lstStyle>
            <a:lvl1pPr marL="0" indent="0">
              <a:buNone/>
              <a:defRPr sz="1200" b="0"/>
            </a:lvl1pPr>
          </a:lstStyle>
          <a:p>
            <a:endParaRPr lang="en-GB" b="1">
              <a:solidFill>
                <a:srgbClr val="8B8A8D"/>
              </a:solidFill>
            </a:endParaRPr>
          </a:p>
        </p:txBody>
      </p:sp>
      <p:sp>
        <p:nvSpPr>
          <p:cNvPr id="4" name="Text Placeholder 3"/>
          <p:cNvSpPr>
            <a:spLocks noGrp="1"/>
          </p:cNvSpPr>
          <p:nvPr>
            <p:ph type="body" sz="quarter" idx="24"/>
          </p:nvPr>
        </p:nvSpPr>
        <p:spPr>
          <a:xfrm>
            <a:off x="652297" y="1337956"/>
            <a:ext cx="5308804" cy="4601097"/>
          </a:xfrm>
          <a:solidFill>
            <a:schemeClr val="bg1">
              <a:lumMod val="95000"/>
            </a:schemeClr>
          </a:solidFill>
          <a:ln>
            <a:noFill/>
          </a:ln>
        </p:spPr>
        <p:txBody>
          <a:bodyPr lIns="144000" tIns="144000" rIns="144000" bIns="144000"/>
          <a:lstStyle>
            <a:lvl1pPr>
              <a:defRPr sz="1400">
                <a:solidFill>
                  <a:schemeClr val="tx1"/>
                </a:solidFill>
              </a:defRPr>
            </a:lvl1pPr>
            <a:lvl2pPr>
              <a:defRPr sz="1400">
                <a:solidFill>
                  <a:schemeClr val="tx1"/>
                </a:solidFill>
              </a:defRPr>
            </a:lvl2pPr>
            <a:lvl3pPr>
              <a:defRPr sz="1400">
                <a:solidFill>
                  <a:schemeClr val="tx1"/>
                </a:solidFill>
              </a:defRPr>
            </a:lvl3pPr>
            <a:lvl4pPr>
              <a:defRPr sz="1400">
                <a:solidFill>
                  <a:schemeClr val="tx1"/>
                </a:solidFill>
              </a:defRPr>
            </a:lvl4pPr>
            <a:lvl5pPr>
              <a:defRPr sz="1400">
                <a:solidFill>
                  <a:schemeClr val="tx1"/>
                </a:solidFill>
              </a:defRPr>
            </a:lvl5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8" name="Text Box 6">
            <a:extLst>
              <a:ext uri="{FF2B5EF4-FFF2-40B4-BE49-F238E27FC236}">
                <a16:creationId xmlns:a16="http://schemas.microsoft.com/office/drawing/2014/main" id="{B696797C-3C1B-4A48-BD57-AE40F5E8F493}"/>
              </a:ext>
            </a:extLst>
          </p:cNvPr>
          <p:cNvSpPr txBox="1">
            <a:spLocks noChangeArrowheads="1"/>
          </p:cNvSpPr>
          <p:nvPr userDrawn="1"/>
        </p:nvSpPr>
        <p:spPr bwMode="auto">
          <a:xfrm>
            <a:off x="8210148" y="5978501"/>
            <a:ext cx="3166533" cy="2022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108769" tIns="54384" rIns="108769" bIns="54384">
            <a:spAutoFit/>
          </a:bodyPr>
          <a:lstStyle>
            <a:lvl1pPr eaLnBrk="0" hangingPunct="0">
              <a:defRPr sz="2000">
                <a:solidFill>
                  <a:schemeClr val="tx1"/>
                </a:solidFill>
                <a:latin typeface="Arial" charset="0"/>
                <a:cs typeface="Arial" charset="0"/>
              </a:defRPr>
            </a:lvl1pPr>
            <a:lvl2pPr marL="742950" indent="-285750" eaLnBrk="0" hangingPunct="0">
              <a:defRPr sz="2000">
                <a:solidFill>
                  <a:schemeClr val="tx1"/>
                </a:solidFill>
                <a:latin typeface="Arial" charset="0"/>
                <a:cs typeface="Arial" charset="0"/>
              </a:defRPr>
            </a:lvl2pPr>
            <a:lvl3pPr marL="1143000" indent="-228600" eaLnBrk="0" hangingPunct="0">
              <a:defRPr sz="2000">
                <a:solidFill>
                  <a:schemeClr val="tx1"/>
                </a:solidFill>
                <a:latin typeface="Arial" charset="0"/>
                <a:cs typeface="Arial" charset="0"/>
              </a:defRPr>
            </a:lvl3pPr>
            <a:lvl4pPr marL="1600200" indent="-228600" eaLnBrk="0" hangingPunct="0">
              <a:defRPr sz="2000">
                <a:solidFill>
                  <a:schemeClr val="tx1"/>
                </a:solidFill>
                <a:latin typeface="Arial" charset="0"/>
                <a:cs typeface="Arial" charset="0"/>
              </a:defRPr>
            </a:lvl4pPr>
            <a:lvl5pPr marL="2057400" indent="-228600" eaLnBrk="0" hangingPunct="0">
              <a:defRPr sz="2000">
                <a:solidFill>
                  <a:schemeClr val="tx1"/>
                </a:solidFill>
                <a:latin typeface="Arial" charset="0"/>
                <a:cs typeface="Arial" charset="0"/>
              </a:defRPr>
            </a:lvl5pPr>
            <a:lvl6pPr marL="2514600" indent="-228600" eaLnBrk="0" fontAlgn="base" hangingPunct="0">
              <a:spcBef>
                <a:spcPct val="0"/>
              </a:spcBef>
              <a:spcAft>
                <a:spcPct val="0"/>
              </a:spcAft>
              <a:defRPr sz="2000">
                <a:solidFill>
                  <a:schemeClr val="tx1"/>
                </a:solidFill>
                <a:latin typeface="Arial" charset="0"/>
                <a:cs typeface="Arial" charset="0"/>
              </a:defRPr>
            </a:lvl6pPr>
            <a:lvl7pPr marL="2971800" indent="-228600" eaLnBrk="0" fontAlgn="base" hangingPunct="0">
              <a:spcBef>
                <a:spcPct val="0"/>
              </a:spcBef>
              <a:spcAft>
                <a:spcPct val="0"/>
              </a:spcAft>
              <a:defRPr sz="2000">
                <a:solidFill>
                  <a:schemeClr val="tx1"/>
                </a:solidFill>
                <a:latin typeface="Arial" charset="0"/>
                <a:cs typeface="Arial" charset="0"/>
              </a:defRPr>
            </a:lvl7pPr>
            <a:lvl8pPr marL="3429000" indent="-228600" eaLnBrk="0" fontAlgn="base" hangingPunct="0">
              <a:spcBef>
                <a:spcPct val="0"/>
              </a:spcBef>
              <a:spcAft>
                <a:spcPct val="0"/>
              </a:spcAft>
              <a:defRPr sz="2000">
                <a:solidFill>
                  <a:schemeClr val="tx1"/>
                </a:solidFill>
                <a:latin typeface="Arial" charset="0"/>
                <a:cs typeface="Arial" charset="0"/>
              </a:defRPr>
            </a:lvl8pPr>
            <a:lvl9pPr marL="3886200" indent="-228600" eaLnBrk="0" fontAlgn="base" hangingPunct="0">
              <a:spcBef>
                <a:spcPct val="0"/>
              </a:spcBef>
              <a:spcAft>
                <a:spcPct val="0"/>
              </a:spcAft>
              <a:defRPr sz="2000">
                <a:solidFill>
                  <a:schemeClr val="tx1"/>
                </a:solidFill>
                <a:latin typeface="Arial" charset="0"/>
                <a:cs typeface="Arial" charset="0"/>
              </a:defRPr>
            </a:lvl9pPr>
          </a:lstStyle>
          <a:p>
            <a:pPr algn="r" eaLnBrk="1" hangingPunct="1">
              <a:spcBef>
                <a:spcPct val="50000"/>
              </a:spcBef>
            </a:pPr>
            <a:r>
              <a:rPr lang="en-GB" sz="600" i="1"/>
              <a:t>Source: Thomson Reuters / Nordea</a:t>
            </a:r>
          </a:p>
        </p:txBody>
      </p:sp>
      <p:sp>
        <p:nvSpPr>
          <p:cNvPr id="10" name="Text Box 6">
            <a:extLst>
              <a:ext uri="{FF2B5EF4-FFF2-40B4-BE49-F238E27FC236}">
                <a16:creationId xmlns:a16="http://schemas.microsoft.com/office/drawing/2014/main" id="{12173F95-E0A9-4FFC-A98F-D1F782CD3AEB}"/>
              </a:ext>
            </a:extLst>
          </p:cNvPr>
          <p:cNvSpPr txBox="1">
            <a:spLocks noChangeArrowheads="1"/>
          </p:cNvSpPr>
          <p:nvPr userDrawn="1"/>
        </p:nvSpPr>
        <p:spPr bwMode="auto">
          <a:xfrm>
            <a:off x="8210148" y="3502254"/>
            <a:ext cx="3166533" cy="2022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108769" tIns="54384" rIns="108769" bIns="54384">
            <a:spAutoFit/>
          </a:bodyPr>
          <a:lstStyle>
            <a:lvl1pPr eaLnBrk="0" hangingPunct="0">
              <a:defRPr sz="2000">
                <a:solidFill>
                  <a:schemeClr val="tx1"/>
                </a:solidFill>
                <a:latin typeface="Arial" charset="0"/>
                <a:cs typeface="Arial" charset="0"/>
              </a:defRPr>
            </a:lvl1pPr>
            <a:lvl2pPr marL="742950" indent="-285750" eaLnBrk="0" hangingPunct="0">
              <a:defRPr sz="2000">
                <a:solidFill>
                  <a:schemeClr val="tx1"/>
                </a:solidFill>
                <a:latin typeface="Arial" charset="0"/>
                <a:cs typeface="Arial" charset="0"/>
              </a:defRPr>
            </a:lvl2pPr>
            <a:lvl3pPr marL="1143000" indent="-228600" eaLnBrk="0" hangingPunct="0">
              <a:defRPr sz="2000">
                <a:solidFill>
                  <a:schemeClr val="tx1"/>
                </a:solidFill>
                <a:latin typeface="Arial" charset="0"/>
                <a:cs typeface="Arial" charset="0"/>
              </a:defRPr>
            </a:lvl3pPr>
            <a:lvl4pPr marL="1600200" indent="-228600" eaLnBrk="0" hangingPunct="0">
              <a:defRPr sz="2000">
                <a:solidFill>
                  <a:schemeClr val="tx1"/>
                </a:solidFill>
                <a:latin typeface="Arial" charset="0"/>
                <a:cs typeface="Arial" charset="0"/>
              </a:defRPr>
            </a:lvl4pPr>
            <a:lvl5pPr marL="2057400" indent="-228600" eaLnBrk="0" hangingPunct="0">
              <a:defRPr sz="2000">
                <a:solidFill>
                  <a:schemeClr val="tx1"/>
                </a:solidFill>
                <a:latin typeface="Arial" charset="0"/>
                <a:cs typeface="Arial" charset="0"/>
              </a:defRPr>
            </a:lvl5pPr>
            <a:lvl6pPr marL="2514600" indent="-228600" eaLnBrk="0" fontAlgn="base" hangingPunct="0">
              <a:spcBef>
                <a:spcPct val="0"/>
              </a:spcBef>
              <a:spcAft>
                <a:spcPct val="0"/>
              </a:spcAft>
              <a:defRPr sz="2000">
                <a:solidFill>
                  <a:schemeClr val="tx1"/>
                </a:solidFill>
                <a:latin typeface="Arial" charset="0"/>
                <a:cs typeface="Arial" charset="0"/>
              </a:defRPr>
            </a:lvl6pPr>
            <a:lvl7pPr marL="2971800" indent="-228600" eaLnBrk="0" fontAlgn="base" hangingPunct="0">
              <a:spcBef>
                <a:spcPct val="0"/>
              </a:spcBef>
              <a:spcAft>
                <a:spcPct val="0"/>
              </a:spcAft>
              <a:defRPr sz="2000">
                <a:solidFill>
                  <a:schemeClr val="tx1"/>
                </a:solidFill>
                <a:latin typeface="Arial" charset="0"/>
                <a:cs typeface="Arial" charset="0"/>
              </a:defRPr>
            </a:lvl7pPr>
            <a:lvl8pPr marL="3429000" indent="-228600" eaLnBrk="0" fontAlgn="base" hangingPunct="0">
              <a:spcBef>
                <a:spcPct val="0"/>
              </a:spcBef>
              <a:spcAft>
                <a:spcPct val="0"/>
              </a:spcAft>
              <a:defRPr sz="2000">
                <a:solidFill>
                  <a:schemeClr val="tx1"/>
                </a:solidFill>
                <a:latin typeface="Arial" charset="0"/>
                <a:cs typeface="Arial" charset="0"/>
              </a:defRPr>
            </a:lvl8pPr>
            <a:lvl9pPr marL="3886200" indent="-228600" eaLnBrk="0" fontAlgn="base" hangingPunct="0">
              <a:spcBef>
                <a:spcPct val="0"/>
              </a:spcBef>
              <a:spcAft>
                <a:spcPct val="0"/>
              </a:spcAft>
              <a:defRPr sz="2000">
                <a:solidFill>
                  <a:schemeClr val="tx1"/>
                </a:solidFill>
                <a:latin typeface="Arial" charset="0"/>
                <a:cs typeface="Arial" charset="0"/>
              </a:defRPr>
            </a:lvl9pPr>
          </a:lstStyle>
          <a:p>
            <a:pPr algn="r" eaLnBrk="1" hangingPunct="1">
              <a:spcBef>
                <a:spcPct val="50000"/>
              </a:spcBef>
            </a:pPr>
            <a:r>
              <a:rPr lang="en-GB" sz="600" i="1"/>
              <a:t>Source: Thomson Reuters / Nordea</a:t>
            </a:r>
          </a:p>
        </p:txBody>
      </p:sp>
      <p:cxnSp>
        <p:nvCxnSpPr>
          <p:cNvPr id="11" name="Straight Connector 10">
            <a:extLst>
              <a:ext uri="{FF2B5EF4-FFF2-40B4-BE49-F238E27FC236}">
                <a16:creationId xmlns:a16="http://schemas.microsoft.com/office/drawing/2014/main" id="{E7F780BB-233A-445A-A023-B18CB16CC249}"/>
              </a:ext>
            </a:extLst>
          </p:cNvPr>
          <p:cNvCxnSpPr/>
          <p:nvPr userDrawn="1"/>
        </p:nvCxnSpPr>
        <p:spPr>
          <a:xfrm>
            <a:off x="647831" y="6316537"/>
            <a:ext cx="10890764" cy="0"/>
          </a:xfrm>
          <a:prstGeom prst="line">
            <a:avLst/>
          </a:prstGeom>
          <a:ln w="9525">
            <a:solidFill>
              <a:srgbClr val="8B8A8D"/>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555402461"/>
      </p:ext>
    </p:extLst>
  </p:cSld>
  <p:clrMapOvr>
    <a:masterClrMapping/>
  </p:clrMapOvr>
  <p:hf hdr="0" ftr="0" dt="0"/>
</p:sldLayout>
</file>

<file path=ppt/slideLayouts/slideLayout487.xml><?xml version="1.0" encoding="utf-8"?>
<p:sldLayout xmlns:a="http://schemas.openxmlformats.org/drawingml/2006/main" xmlns:r="http://schemas.openxmlformats.org/officeDocument/2006/relationships" xmlns:p="http://schemas.openxmlformats.org/presentationml/2006/main" preserve="1" userDrawn="1">
  <p:cSld name="8_Two Content">
    <p:spTree>
      <p:nvGrpSpPr>
        <p:cNvPr id="1" name=""/>
        <p:cNvGrpSpPr/>
        <p:nvPr/>
      </p:nvGrpSpPr>
      <p:grpSpPr>
        <a:xfrm>
          <a:off x="0" y="0"/>
          <a:ext cx="0" cy="0"/>
          <a:chOff x="0" y="0"/>
          <a:chExt cx="0" cy="0"/>
        </a:xfrm>
      </p:grpSpPr>
      <p:sp>
        <p:nvSpPr>
          <p:cNvPr id="2" name="Title 1"/>
          <p:cNvSpPr>
            <a:spLocks noGrp="1"/>
          </p:cNvSpPr>
          <p:nvPr>
            <p:ph type="title"/>
          </p:nvPr>
        </p:nvSpPr>
        <p:spPr>
          <a:xfrm>
            <a:off x="647834" y="360000"/>
            <a:ext cx="7198125" cy="720000"/>
          </a:xfrm>
        </p:spPr>
        <p:txBody>
          <a:bodyPr/>
          <a:lstStyle/>
          <a:p>
            <a:r>
              <a:rPr lang="en-GB"/>
              <a:t>Click to edit Master title style</a:t>
            </a:r>
          </a:p>
        </p:txBody>
      </p:sp>
      <p:sp>
        <p:nvSpPr>
          <p:cNvPr id="9" name="Text Placeholder 4"/>
          <p:cNvSpPr>
            <a:spLocks noGrp="1"/>
          </p:cNvSpPr>
          <p:nvPr>
            <p:ph type="body" sz="quarter" idx="22"/>
          </p:nvPr>
        </p:nvSpPr>
        <p:spPr>
          <a:xfrm>
            <a:off x="6337952" y="1331692"/>
            <a:ext cx="5362603" cy="233946"/>
          </a:xfrm>
        </p:spPr>
        <p:txBody>
          <a:bodyPr/>
          <a:lstStyle>
            <a:lvl1pPr marL="0" indent="0">
              <a:buNone/>
              <a:defRPr sz="1200" b="0"/>
            </a:lvl1pPr>
          </a:lstStyle>
          <a:p>
            <a:endParaRPr lang="en-GB" b="1">
              <a:solidFill>
                <a:srgbClr val="8B8A8D"/>
              </a:solidFill>
            </a:endParaRPr>
          </a:p>
        </p:txBody>
      </p:sp>
      <p:sp>
        <p:nvSpPr>
          <p:cNvPr id="12" name="Text Placeholder 4"/>
          <p:cNvSpPr>
            <a:spLocks noGrp="1"/>
          </p:cNvSpPr>
          <p:nvPr>
            <p:ph type="body" sz="quarter" idx="23"/>
          </p:nvPr>
        </p:nvSpPr>
        <p:spPr>
          <a:xfrm>
            <a:off x="6337952" y="3703542"/>
            <a:ext cx="5362603" cy="233946"/>
          </a:xfrm>
        </p:spPr>
        <p:txBody>
          <a:bodyPr/>
          <a:lstStyle>
            <a:lvl1pPr marL="0" indent="0">
              <a:buNone/>
              <a:defRPr sz="1200" b="0"/>
            </a:lvl1pPr>
          </a:lstStyle>
          <a:p>
            <a:endParaRPr lang="en-GB" b="1">
              <a:solidFill>
                <a:srgbClr val="8B8A8D"/>
              </a:solidFill>
            </a:endParaRPr>
          </a:p>
        </p:txBody>
      </p:sp>
      <p:sp>
        <p:nvSpPr>
          <p:cNvPr id="8" name="Text Placeholder 4"/>
          <p:cNvSpPr>
            <a:spLocks noGrp="1"/>
          </p:cNvSpPr>
          <p:nvPr>
            <p:ph type="body" sz="quarter" idx="24"/>
          </p:nvPr>
        </p:nvSpPr>
        <p:spPr>
          <a:xfrm>
            <a:off x="712617" y="1337953"/>
            <a:ext cx="5362603" cy="233946"/>
          </a:xfrm>
        </p:spPr>
        <p:txBody>
          <a:bodyPr/>
          <a:lstStyle>
            <a:lvl1pPr marL="0" indent="0">
              <a:buNone/>
              <a:defRPr sz="1200" b="0"/>
            </a:lvl1pPr>
          </a:lstStyle>
          <a:p>
            <a:endParaRPr lang="en-GB" b="1">
              <a:solidFill>
                <a:srgbClr val="8B8A8D"/>
              </a:solidFill>
            </a:endParaRPr>
          </a:p>
        </p:txBody>
      </p:sp>
      <p:sp>
        <p:nvSpPr>
          <p:cNvPr id="10" name="Text Placeholder 4"/>
          <p:cNvSpPr>
            <a:spLocks noGrp="1"/>
          </p:cNvSpPr>
          <p:nvPr>
            <p:ph type="body" sz="quarter" idx="25"/>
          </p:nvPr>
        </p:nvSpPr>
        <p:spPr>
          <a:xfrm>
            <a:off x="712617" y="3709804"/>
            <a:ext cx="5362603" cy="233946"/>
          </a:xfrm>
        </p:spPr>
        <p:txBody>
          <a:bodyPr/>
          <a:lstStyle>
            <a:lvl1pPr marL="0" indent="0">
              <a:buNone/>
              <a:defRPr sz="1200" b="0"/>
            </a:lvl1pPr>
          </a:lstStyle>
          <a:p>
            <a:endParaRPr lang="en-GB" b="1">
              <a:solidFill>
                <a:srgbClr val="8B8A8D"/>
              </a:solidFill>
            </a:endParaRPr>
          </a:p>
        </p:txBody>
      </p:sp>
      <p:sp>
        <p:nvSpPr>
          <p:cNvPr id="17" name="Text Box 6">
            <a:extLst>
              <a:ext uri="{FF2B5EF4-FFF2-40B4-BE49-F238E27FC236}">
                <a16:creationId xmlns:a16="http://schemas.microsoft.com/office/drawing/2014/main" id="{125D5C1E-F9B1-4E45-8EFB-417767D9E0E8}"/>
              </a:ext>
            </a:extLst>
          </p:cNvPr>
          <p:cNvSpPr txBox="1">
            <a:spLocks noChangeArrowheads="1"/>
          </p:cNvSpPr>
          <p:nvPr userDrawn="1"/>
        </p:nvSpPr>
        <p:spPr bwMode="auto">
          <a:xfrm>
            <a:off x="8210148" y="5978501"/>
            <a:ext cx="3166533" cy="2022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108769" tIns="54384" rIns="108769" bIns="54384">
            <a:spAutoFit/>
          </a:bodyPr>
          <a:lstStyle>
            <a:lvl1pPr eaLnBrk="0" hangingPunct="0">
              <a:defRPr sz="2000">
                <a:solidFill>
                  <a:schemeClr val="tx1"/>
                </a:solidFill>
                <a:latin typeface="Arial" charset="0"/>
                <a:cs typeface="Arial" charset="0"/>
              </a:defRPr>
            </a:lvl1pPr>
            <a:lvl2pPr marL="742950" indent="-285750" eaLnBrk="0" hangingPunct="0">
              <a:defRPr sz="2000">
                <a:solidFill>
                  <a:schemeClr val="tx1"/>
                </a:solidFill>
                <a:latin typeface="Arial" charset="0"/>
                <a:cs typeface="Arial" charset="0"/>
              </a:defRPr>
            </a:lvl2pPr>
            <a:lvl3pPr marL="1143000" indent="-228600" eaLnBrk="0" hangingPunct="0">
              <a:defRPr sz="2000">
                <a:solidFill>
                  <a:schemeClr val="tx1"/>
                </a:solidFill>
                <a:latin typeface="Arial" charset="0"/>
                <a:cs typeface="Arial" charset="0"/>
              </a:defRPr>
            </a:lvl3pPr>
            <a:lvl4pPr marL="1600200" indent="-228600" eaLnBrk="0" hangingPunct="0">
              <a:defRPr sz="2000">
                <a:solidFill>
                  <a:schemeClr val="tx1"/>
                </a:solidFill>
                <a:latin typeface="Arial" charset="0"/>
                <a:cs typeface="Arial" charset="0"/>
              </a:defRPr>
            </a:lvl4pPr>
            <a:lvl5pPr marL="2057400" indent="-228600" eaLnBrk="0" hangingPunct="0">
              <a:defRPr sz="2000">
                <a:solidFill>
                  <a:schemeClr val="tx1"/>
                </a:solidFill>
                <a:latin typeface="Arial" charset="0"/>
                <a:cs typeface="Arial" charset="0"/>
              </a:defRPr>
            </a:lvl5pPr>
            <a:lvl6pPr marL="2514600" indent="-228600" eaLnBrk="0" fontAlgn="base" hangingPunct="0">
              <a:spcBef>
                <a:spcPct val="0"/>
              </a:spcBef>
              <a:spcAft>
                <a:spcPct val="0"/>
              </a:spcAft>
              <a:defRPr sz="2000">
                <a:solidFill>
                  <a:schemeClr val="tx1"/>
                </a:solidFill>
                <a:latin typeface="Arial" charset="0"/>
                <a:cs typeface="Arial" charset="0"/>
              </a:defRPr>
            </a:lvl6pPr>
            <a:lvl7pPr marL="2971800" indent="-228600" eaLnBrk="0" fontAlgn="base" hangingPunct="0">
              <a:spcBef>
                <a:spcPct val="0"/>
              </a:spcBef>
              <a:spcAft>
                <a:spcPct val="0"/>
              </a:spcAft>
              <a:defRPr sz="2000">
                <a:solidFill>
                  <a:schemeClr val="tx1"/>
                </a:solidFill>
                <a:latin typeface="Arial" charset="0"/>
                <a:cs typeface="Arial" charset="0"/>
              </a:defRPr>
            </a:lvl7pPr>
            <a:lvl8pPr marL="3429000" indent="-228600" eaLnBrk="0" fontAlgn="base" hangingPunct="0">
              <a:spcBef>
                <a:spcPct val="0"/>
              </a:spcBef>
              <a:spcAft>
                <a:spcPct val="0"/>
              </a:spcAft>
              <a:defRPr sz="2000">
                <a:solidFill>
                  <a:schemeClr val="tx1"/>
                </a:solidFill>
                <a:latin typeface="Arial" charset="0"/>
                <a:cs typeface="Arial" charset="0"/>
              </a:defRPr>
            </a:lvl8pPr>
            <a:lvl9pPr marL="3886200" indent="-228600" eaLnBrk="0" fontAlgn="base" hangingPunct="0">
              <a:spcBef>
                <a:spcPct val="0"/>
              </a:spcBef>
              <a:spcAft>
                <a:spcPct val="0"/>
              </a:spcAft>
              <a:defRPr sz="2000">
                <a:solidFill>
                  <a:schemeClr val="tx1"/>
                </a:solidFill>
                <a:latin typeface="Arial" charset="0"/>
                <a:cs typeface="Arial" charset="0"/>
              </a:defRPr>
            </a:lvl9pPr>
          </a:lstStyle>
          <a:p>
            <a:pPr algn="r" eaLnBrk="1" hangingPunct="1">
              <a:spcBef>
                <a:spcPct val="50000"/>
              </a:spcBef>
            </a:pPr>
            <a:r>
              <a:rPr lang="en-GB" sz="600" i="1"/>
              <a:t>Source: Thomson Reuters / Nordea</a:t>
            </a:r>
          </a:p>
        </p:txBody>
      </p:sp>
      <p:sp>
        <p:nvSpPr>
          <p:cNvPr id="18" name="Text Box 6">
            <a:extLst>
              <a:ext uri="{FF2B5EF4-FFF2-40B4-BE49-F238E27FC236}">
                <a16:creationId xmlns:a16="http://schemas.microsoft.com/office/drawing/2014/main" id="{1763CDA0-718C-4DB7-AE17-F7A82966AB09}"/>
              </a:ext>
            </a:extLst>
          </p:cNvPr>
          <p:cNvSpPr txBox="1">
            <a:spLocks noChangeArrowheads="1"/>
          </p:cNvSpPr>
          <p:nvPr userDrawn="1"/>
        </p:nvSpPr>
        <p:spPr bwMode="auto">
          <a:xfrm>
            <a:off x="8210148" y="3502254"/>
            <a:ext cx="3166533" cy="2022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108769" tIns="54384" rIns="108769" bIns="54384">
            <a:spAutoFit/>
          </a:bodyPr>
          <a:lstStyle>
            <a:lvl1pPr eaLnBrk="0" hangingPunct="0">
              <a:defRPr sz="2000">
                <a:solidFill>
                  <a:schemeClr val="tx1"/>
                </a:solidFill>
                <a:latin typeface="Arial" charset="0"/>
                <a:cs typeface="Arial" charset="0"/>
              </a:defRPr>
            </a:lvl1pPr>
            <a:lvl2pPr marL="742950" indent="-285750" eaLnBrk="0" hangingPunct="0">
              <a:defRPr sz="2000">
                <a:solidFill>
                  <a:schemeClr val="tx1"/>
                </a:solidFill>
                <a:latin typeface="Arial" charset="0"/>
                <a:cs typeface="Arial" charset="0"/>
              </a:defRPr>
            </a:lvl2pPr>
            <a:lvl3pPr marL="1143000" indent="-228600" eaLnBrk="0" hangingPunct="0">
              <a:defRPr sz="2000">
                <a:solidFill>
                  <a:schemeClr val="tx1"/>
                </a:solidFill>
                <a:latin typeface="Arial" charset="0"/>
                <a:cs typeface="Arial" charset="0"/>
              </a:defRPr>
            </a:lvl3pPr>
            <a:lvl4pPr marL="1600200" indent="-228600" eaLnBrk="0" hangingPunct="0">
              <a:defRPr sz="2000">
                <a:solidFill>
                  <a:schemeClr val="tx1"/>
                </a:solidFill>
                <a:latin typeface="Arial" charset="0"/>
                <a:cs typeface="Arial" charset="0"/>
              </a:defRPr>
            </a:lvl4pPr>
            <a:lvl5pPr marL="2057400" indent="-228600" eaLnBrk="0" hangingPunct="0">
              <a:defRPr sz="2000">
                <a:solidFill>
                  <a:schemeClr val="tx1"/>
                </a:solidFill>
                <a:latin typeface="Arial" charset="0"/>
                <a:cs typeface="Arial" charset="0"/>
              </a:defRPr>
            </a:lvl5pPr>
            <a:lvl6pPr marL="2514600" indent="-228600" eaLnBrk="0" fontAlgn="base" hangingPunct="0">
              <a:spcBef>
                <a:spcPct val="0"/>
              </a:spcBef>
              <a:spcAft>
                <a:spcPct val="0"/>
              </a:spcAft>
              <a:defRPr sz="2000">
                <a:solidFill>
                  <a:schemeClr val="tx1"/>
                </a:solidFill>
                <a:latin typeface="Arial" charset="0"/>
                <a:cs typeface="Arial" charset="0"/>
              </a:defRPr>
            </a:lvl6pPr>
            <a:lvl7pPr marL="2971800" indent="-228600" eaLnBrk="0" fontAlgn="base" hangingPunct="0">
              <a:spcBef>
                <a:spcPct val="0"/>
              </a:spcBef>
              <a:spcAft>
                <a:spcPct val="0"/>
              </a:spcAft>
              <a:defRPr sz="2000">
                <a:solidFill>
                  <a:schemeClr val="tx1"/>
                </a:solidFill>
                <a:latin typeface="Arial" charset="0"/>
                <a:cs typeface="Arial" charset="0"/>
              </a:defRPr>
            </a:lvl7pPr>
            <a:lvl8pPr marL="3429000" indent="-228600" eaLnBrk="0" fontAlgn="base" hangingPunct="0">
              <a:spcBef>
                <a:spcPct val="0"/>
              </a:spcBef>
              <a:spcAft>
                <a:spcPct val="0"/>
              </a:spcAft>
              <a:defRPr sz="2000">
                <a:solidFill>
                  <a:schemeClr val="tx1"/>
                </a:solidFill>
                <a:latin typeface="Arial" charset="0"/>
                <a:cs typeface="Arial" charset="0"/>
              </a:defRPr>
            </a:lvl8pPr>
            <a:lvl9pPr marL="3886200" indent="-228600" eaLnBrk="0" fontAlgn="base" hangingPunct="0">
              <a:spcBef>
                <a:spcPct val="0"/>
              </a:spcBef>
              <a:spcAft>
                <a:spcPct val="0"/>
              </a:spcAft>
              <a:defRPr sz="2000">
                <a:solidFill>
                  <a:schemeClr val="tx1"/>
                </a:solidFill>
                <a:latin typeface="Arial" charset="0"/>
                <a:cs typeface="Arial" charset="0"/>
              </a:defRPr>
            </a:lvl9pPr>
          </a:lstStyle>
          <a:p>
            <a:pPr algn="r" eaLnBrk="1" hangingPunct="1">
              <a:spcBef>
                <a:spcPct val="50000"/>
              </a:spcBef>
            </a:pPr>
            <a:r>
              <a:rPr lang="en-GB" sz="600" i="1"/>
              <a:t>Source: Thomson Reuters / Nordea</a:t>
            </a:r>
          </a:p>
        </p:txBody>
      </p:sp>
      <p:sp>
        <p:nvSpPr>
          <p:cNvPr id="21" name="Text Box 6">
            <a:extLst>
              <a:ext uri="{FF2B5EF4-FFF2-40B4-BE49-F238E27FC236}">
                <a16:creationId xmlns:a16="http://schemas.microsoft.com/office/drawing/2014/main" id="{ED3E7E88-18B5-43B2-BC19-DDFB9B1F1F1F}"/>
              </a:ext>
            </a:extLst>
          </p:cNvPr>
          <p:cNvSpPr txBox="1">
            <a:spLocks noChangeArrowheads="1"/>
          </p:cNvSpPr>
          <p:nvPr userDrawn="1"/>
        </p:nvSpPr>
        <p:spPr bwMode="auto">
          <a:xfrm>
            <a:off x="2613612" y="5978501"/>
            <a:ext cx="3166533" cy="2022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108769" tIns="54384" rIns="108769" bIns="54384">
            <a:spAutoFit/>
          </a:bodyPr>
          <a:lstStyle>
            <a:lvl1pPr eaLnBrk="0" hangingPunct="0">
              <a:defRPr sz="2000">
                <a:solidFill>
                  <a:schemeClr val="tx1"/>
                </a:solidFill>
                <a:latin typeface="Arial" charset="0"/>
                <a:cs typeface="Arial" charset="0"/>
              </a:defRPr>
            </a:lvl1pPr>
            <a:lvl2pPr marL="742950" indent="-285750" eaLnBrk="0" hangingPunct="0">
              <a:defRPr sz="2000">
                <a:solidFill>
                  <a:schemeClr val="tx1"/>
                </a:solidFill>
                <a:latin typeface="Arial" charset="0"/>
                <a:cs typeface="Arial" charset="0"/>
              </a:defRPr>
            </a:lvl2pPr>
            <a:lvl3pPr marL="1143000" indent="-228600" eaLnBrk="0" hangingPunct="0">
              <a:defRPr sz="2000">
                <a:solidFill>
                  <a:schemeClr val="tx1"/>
                </a:solidFill>
                <a:latin typeface="Arial" charset="0"/>
                <a:cs typeface="Arial" charset="0"/>
              </a:defRPr>
            </a:lvl3pPr>
            <a:lvl4pPr marL="1600200" indent="-228600" eaLnBrk="0" hangingPunct="0">
              <a:defRPr sz="2000">
                <a:solidFill>
                  <a:schemeClr val="tx1"/>
                </a:solidFill>
                <a:latin typeface="Arial" charset="0"/>
                <a:cs typeface="Arial" charset="0"/>
              </a:defRPr>
            </a:lvl4pPr>
            <a:lvl5pPr marL="2057400" indent="-228600" eaLnBrk="0" hangingPunct="0">
              <a:defRPr sz="2000">
                <a:solidFill>
                  <a:schemeClr val="tx1"/>
                </a:solidFill>
                <a:latin typeface="Arial" charset="0"/>
                <a:cs typeface="Arial" charset="0"/>
              </a:defRPr>
            </a:lvl5pPr>
            <a:lvl6pPr marL="2514600" indent="-228600" eaLnBrk="0" fontAlgn="base" hangingPunct="0">
              <a:spcBef>
                <a:spcPct val="0"/>
              </a:spcBef>
              <a:spcAft>
                <a:spcPct val="0"/>
              </a:spcAft>
              <a:defRPr sz="2000">
                <a:solidFill>
                  <a:schemeClr val="tx1"/>
                </a:solidFill>
                <a:latin typeface="Arial" charset="0"/>
                <a:cs typeface="Arial" charset="0"/>
              </a:defRPr>
            </a:lvl6pPr>
            <a:lvl7pPr marL="2971800" indent="-228600" eaLnBrk="0" fontAlgn="base" hangingPunct="0">
              <a:spcBef>
                <a:spcPct val="0"/>
              </a:spcBef>
              <a:spcAft>
                <a:spcPct val="0"/>
              </a:spcAft>
              <a:defRPr sz="2000">
                <a:solidFill>
                  <a:schemeClr val="tx1"/>
                </a:solidFill>
                <a:latin typeface="Arial" charset="0"/>
                <a:cs typeface="Arial" charset="0"/>
              </a:defRPr>
            </a:lvl7pPr>
            <a:lvl8pPr marL="3429000" indent="-228600" eaLnBrk="0" fontAlgn="base" hangingPunct="0">
              <a:spcBef>
                <a:spcPct val="0"/>
              </a:spcBef>
              <a:spcAft>
                <a:spcPct val="0"/>
              </a:spcAft>
              <a:defRPr sz="2000">
                <a:solidFill>
                  <a:schemeClr val="tx1"/>
                </a:solidFill>
                <a:latin typeface="Arial" charset="0"/>
                <a:cs typeface="Arial" charset="0"/>
              </a:defRPr>
            </a:lvl8pPr>
            <a:lvl9pPr marL="3886200" indent="-228600" eaLnBrk="0" fontAlgn="base" hangingPunct="0">
              <a:spcBef>
                <a:spcPct val="0"/>
              </a:spcBef>
              <a:spcAft>
                <a:spcPct val="0"/>
              </a:spcAft>
              <a:defRPr sz="2000">
                <a:solidFill>
                  <a:schemeClr val="tx1"/>
                </a:solidFill>
                <a:latin typeface="Arial" charset="0"/>
                <a:cs typeface="Arial" charset="0"/>
              </a:defRPr>
            </a:lvl9pPr>
          </a:lstStyle>
          <a:p>
            <a:pPr algn="r" eaLnBrk="1" hangingPunct="1">
              <a:spcBef>
                <a:spcPct val="50000"/>
              </a:spcBef>
            </a:pPr>
            <a:r>
              <a:rPr lang="en-GB" sz="600" i="1"/>
              <a:t>Source: Thomson Reuters / Nordea</a:t>
            </a:r>
          </a:p>
        </p:txBody>
      </p:sp>
      <p:sp>
        <p:nvSpPr>
          <p:cNvPr id="22" name="Text Box 6">
            <a:extLst>
              <a:ext uri="{FF2B5EF4-FFF2-40B4-BE49-F238E27FC236}">
                <a16:creationId xmlns:a16="http://schemas.microsoft.com/office/drawing/2014/main" id="{501AF32A-E2EE-49FC-930C-5F40FE8B9DF4}"/>
              </a:ext>
            </a:extLst>
          </p:cNvPr>
          <p:cNvSpPr txBox="1">
            <a:spLocks noChangeArrowheads="1"/>
          </p:cNvSpPr>
          <p:nvPr userDrawn="1"/>
        </p:nvSpPr>
        <p:spPr bwMode="auto">
          <a:xfrm>
            <a:off x="2613612" y="3502254"/>
            <a:ext cx="3166533" cy="2022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108769" tIns="54384" rIns="108769" bIns="54384">
            <a:spAutoFit/>
          </a:bodyPr>
          <a:lstStyle>
            <a:lvl1pPr eaLnBrk="0" hangingPunct="0">
              <a:defRPr sz="2000">
                <a:solidFill>
                  <a:schemeClr val="tx1"/>
                </a:solidFill>
                <a:latin typeface="Arial" charset="0"/>
                <a:cs typeface="Arial" charset="0"/>
              </a:defRPr>
            </a:lvl1pPr>
            <a:lvl2pPr marL="742950" indent="-285750" eaLnBrk="0" hangingPunct="0">
              <a:defRPr sz="2000">
                <a:solidFill>
                  <a:schemeClr val="tx1"/>
                </a:solidFill>
                <a:latin typeface="Arial" charset="0"/>
                <a:cs typeface="Arial" charset="0"/>
              </a:defRPr>
            </a:lvl2pPr>
            <a:lvl3pPr marL="1143000" indent="-228600" eaLnBrk="0" hangingPunct="0">
              <a:defRPr sz="2000">
                <a:solidFill>
                  <a:schemeClr val="tx1"/>
                </a:solidFill>
                <a:latin typeface="Arial" charset="0"/>
                <a:cs typeface="Arial" charset="0"/>
              </a:defRPr>
            </a:lvl3pPr>
            <a:lvl4pPr marL="1600200" indent="-228600" eaLnBrk="0" hangingPunct="0">
              <a:defRPr sz="2000">
                <a:solidFill>
                  <a:schemeClr val="tx1"/>
                </a:solidFill>
                <a:latin typeface="Arial" charset="0"/>
                <a:cs typeface="Arial" charset="0"/>
              </a:defRPr>
            </a:lvl4pPr>
            <a:lvl5pPr marL="2057400" indent="-228600" eaLnBrk="0" hangingPunct="0">
              <a:defRPr sz="2000">
                <a:solidFill>
                  <a:schemeClr val="tx1"/>
                </a:solidFill>
                <a:latin typeface="Arial" charset="0"/>
                <a:cs typeface="Arial" charset="0"/>
              </a:defRPr>
            </a:lvl5pPr>
            <a:lvl6pPr marL="2514600" indent="-228600" eaLnBrk="0" fontAlgn="base" hangingPunct="0">
              <a:spcBef>
                <a:spcPct val="0"/>
              </a:spcBef>
              <a:spcAft>
                <a:spcPct val="0"/>
              </a:spcAft>
              <a:defRPr sz="2000">
                <a:solidFill>
                  <a:schemeClr val="tx1"/>
                </a:solidFill>
                <a:latin typeface="Arial" charset="0"/>
                <a:cs typeface="Arial" charset="0"/>
              </a:defRPr>
            </a:lvl6pPr>
            <a:lvl7pPr marL="2971800" indent="-228600" eaLnBrk="0" fontAlgn="base" hangingPunct="0">
              <a:spcBef>
                <a:spcPct val="0"/>
              </a:spcBef>
              <a:spcAft>
                <a:spcPct val="0"/>
              </a:spcAft>
              <a:defRPr sz="2000">
                <a:solidFill>
                  <a:schemeClr val="tx1"/>
                </a:solidFill>
                <a:latin typeface="Arial" charset="0"/>
                <a:cs typeface="Arial" charset="0"/>
              </a:defRPr>
            </a:lvl7pPr>
            <a:lvl8pPr marL="3429000" indent="-228600" eaLnBrk="0" fontAlgn="base" hangingPunct="0">
              <a:spcBef>
                <a:spcPct val="0"/>
              </a:spcBef>
              <a:spcAft>
                <a:spcPct val="0"/>
              </a:spcAft>
              <a:defRPr sz="2000">
                <a:solidFill>
                  <a:schemeClr val="tx1"/>
                </a:solidFill>
                <a:latin typeface="Arial" charset="0"/>
                <a:cs typeface="Arial" charset="0"/>
              </a:defRPr>
            </a:lvl8pPr>
            <a:lvl9pPr marL="3886200" indent="-228600" eaLnBrk="0" fontAlgn="base" hangingPunct="0">
              <a:spcBef>
                <a:spcPct val="0"/>
              </a:spcBef>
              <a:spcAft>
                <a:spcPct val="0"/>
              </a:spcAft>
              <a:defRPr sz="2000">
                <a:solidFill>
                  <a:schemeClr val="tx1"/>
                </a:solidFill>
                <a:latin typeface="Arial" charset="0"/>
                <a:cs typeface="Arial" charset="0"/>
              </a:defRPr>
            </a:lvl9pPr>
          </a:lstStyle>
          <a:p>
            <a:pPr algn="r" eaLnBrk="1" hangingPunct="1">
              <a:spcBef>
                <a:spcPct val="50000"/>
              </a:spcBef>
            </a:pPr>
            <a:r>
              <a:rPr lang="en-GB" sz="600" i="1"/>
              <a:t>Source: </a:t>
            </a:r>
            <a:r>
              <a:rPr lang="en-GB" sz="600" i="1" err="1"/>
              <a:t>Refinitiv</a:t>
            </a:r>
            <a:r>
              <a:rPr lang="en-GB" sz="600" i="1"/>
              <a:t> </a:t>
            </a:r>
            <a:r>
              <a:rPr lang="en-GB" sz="600" i="1" err="1"/>
              <a:t>Datastream</a:t>
            </a:r>
            <a:r>
              <a:rPr lang="en-GB" sz="600" i="1"/>
              <a:t> / Nordea </a:t>
            </a:r>
          </a:p>
        </p:txBody>
      </p:sp>
      <p:cxnSp>
        <p:nvCxnSpPr>
          <p:cNvPr id="11" name="Straight Connector 10">
            <a:extLst>
              <a:ext uri="{FF2B5EF4-FFF2-40B4-BE49-F238E27FC236}">
                <a16:creationId xmlns:a16="http://schemas.microsoft.com/office/drawing/2014/main" id="{30D99BEA-66B4-4A0E-9AF9-7A042469F195}"/>
              </a:ext>
            </a:extLst>
          </p:cNvPr>
          <p:cNvCxnSpPr/>
          <p:nvPr userDrawn="1"/>
        </p:nvCxnSpPr>
        <p:spPr>
          <a:xfrm>
            <a:off x="647831" y="6316537"/>
            <a:ext cx="10890764" cy="0"/>
          </a:xfrm>
          <a:prstGeom prst="line">
            <a:avLst/>
          </a:prstGeom>
          <a:ln w="9525">
            <a:solidFill>
              <a:srgbClr val="8B8A8D"/>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027531502"/>
      </p:ext>
    </p:extLst>
  </p:cSld>
  <p:clrMapOvr>
    <a:masterClrMapping/>
  </p:clrMapOvr>
  <p:hf hdr="0" ftr="0" dt="0"/>
</p:sldLayout>
</file>

<file path=ppt/slideLayouts/slideLayout488.xml><?xml version="1.0" encoding="utf-8"?>
<p:sldLayout xmlns:a="http://schemas.openxmlformats.org/drawingml/2006/main" xmlns:r="http://schemas.openxmlformats.org/officeDocument/2006/relationships" xmlns:p="http://schemas.openxmlformats.org/presentationml/2006/main" preserve="1" userDrawn="1">
  <p:cSld name="4_Two Content">
    <p:spTree>
      <p:nvGrpSpPr>
        <p:cNvPr id="1" name=""/>
        <p:cNvGrpSpPr/>
        <p:nvPr/>
      </p:nvGrpSpPr>
      <p:grpSpPr>
        <a:xfrm>
          <a:off x="0" y="0"/>
          <a:ext cx="0" cy="0"/>
          <a:chOff x="0" y="0"/>
          <a:chExt cx="0" cy="0"/>
        </a:xfrm>
      </p:grpSpPr>
      <p:sp>
        <p:nvSpPr>
          <p:cNvPr id="2" name="Title 1"/>
          <p:cNvSpPr>
            <a:spLocks noGrp="1"/>
          </p:cNvSpPr>
          <p:nvPr>
            <p:ph type="title"/>
          </p:nvPr>
        </p:nvSpPr>
        <p:spPr>
          <a:xfrm>
            <a:off x="647834" y="360000"/>
            <a:ext cx="7198125" cy="720000"/>
          </a:xfrm>
        </p:spPr>
        <p:txBody>
          <a:bodyPr/>
          <a:lstStyle/>
          <a:p>
            <a:r>
              <a:rPr lang="en-GB"/>
              <a:t>Click to edit Master title style</a:t>
            </a:r>
          </a:p>
        </p:txBody>
      </p:sp>
      <p:sp>
        <p:nvSpPr>
          <p:cNvPr id="9" name="Text Placeholder 4"/>
          <p:cNvSpPr>
            <a:spLocks noGrp="1"/>
          </p:cNvSpPr>
          <p:nvPr>
            <p:ph type="body" sz="quarter" idx="22"/>
          </p:nvPr>
        </p:nvSpPr>
        <p:spPr>
          <a:xfrm>
            <a:off x="6337952" y="1331692"/>
            <a:ext cx="5362603" cy="233946"/>
          </a:xfrm>
        </p:spPr>
        <p:txBody>
          <a:bodyPr/>
          <a:lstStyle>
            <a:lvl1pPr marL="0" indent="0">
              <a:buNone/>
              <a:defRPr sz="1200" b="0"/>
            </a:lvl1pPr>
          </a:lstStyle>
          <a:p>
            <a:endParaRPr lang="en-GB" b="1">
              <a:solidFill>
                <a:srgbClr val="8B8A8D"/>
              </a:solidFill>
            </a:endParaRPr>
          </a:p>
        </p:txBody>
      </p:sp>
      <p:sp>
        <p:nvSpPr>
          <p:cNvPr id="12" name="Text Placeholder 4"/>
          <p:cNvSpPr>
            <a:spLocks noGrp="1"/>
          </p:cNvSpPr>
          <p:nvPr>
            <p:ph type="body" sz="quarter" idx="23"/>
          </p:nvPr>
        </p:nvSpPr>
        <p:spPr>
          <a:xfrm>
            <a:off x="6337952" y="3703542"/>
            <a:ext cx="5362603" cy="233946"/>
          </a:xfrm>
        </p:spPr>
        <p:txBody>
          <a:bodyPr/>
          <a:lstStyle>
            <a:lvl1pPr marL="0" indent="0">
              <a:buNone/>
              <a:defRPr sz="1200" b="0"/>
            </a:lvl1pPr>
          </a:lstStyle>
          <a:p>
            <a:endParaRPr lang="en-GB" b="1">
              <a:solidFill>
                <a:srgbClr val="8B8A8D"/>
              </a:solidFill>
            </a:endParaRPr>
          </a:p>
        </p:txBody>
      </p:sp>
      <p:sp>
        <p:nvSpPr>
          <p:cNvPr id="19" name="Text Box 6"/>
          <p:cNvSpPr txBox="1">
            <a:spLocks noChangeArrowheads="1"/>
          </p:cNvSpPr>
          <p:nvPr userDrawn="1"/>
        </p:nvSpPr>
        <p:spPr bwMode="auto">
          <a:xfrm>
            <a:off x="8210148" y="3431246"/>
            <a:ext cx="3166533" cy="2329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108769" tIns="54384" rIns="108769" bIns="54384">
            <a:spAutoFit/>
          </a:bodyPr>
          <a:lstStyle>
            <a:lvl1pPr eaLnBrk="0" hangingPunct="0">
              <a:defRPr sz="2000">
                <a:solidFill>
                  <a:schemeClr val="tx1"/>
                </a:solidFill>
                <a:latin typeface="Arial" charset="0"/>
                <a:cs typeface="Arial" charset="0"/>
              </a:defRPr>
            </a:lvl1pPr>
            <a:lvl2pPr marL="742950" indent="-285750" eaLnBrk="0" hangingPunct="0">
              <a:defRPr sz="2000">
                <a:solidFill>
                  <a:schemeClr val="tx1"/>
                </a:solidFill>
                <a:latin typeface="Arial" charset="0"/>
                <a:cs typeface="Arial" charset="0"/>
              </a:defRPr>
            </a:lvl2pPr>
            <a:lvl3pPr marL="1143000" indent="-228600" eaLnBrk="0" hangingPunct="0">
              <a:defRPr sz="2000">
                <a:solidFill>
                  <a:schemeClr val="tx1"/>
                </a:solidFill>
                <a:latin typeface="Arial" charset="0"/>
                <a:cs typeface="Arial" charset="0"/>
              </a:defRPr>
            </a:lvl3pPr>
            <a:lvl4pPr marL="1600200" indent="-228600" eaLnBrk="0" hangingPunct="0">
              <a:defRPr sz="2000">
                <a:solidFill>
                  <a:schemeClr val="tx1"/>
                </a:solidFill>
                <a:latin typeface="Arial" charset="0"/>
                <a:cs typeface="Arial" charset="0"/>
              </a:defRPr>
            </a:lvl4pPr>
            <a:lvl5pPr marL="2057400" indent="-228600" eaLnBrk="0" hangingPunct="0">
              <a:defRPr sz="2000">
                <a:solidFill>
                  <a:schemeClr val="tx1"/>
                </a:solidFill>
                <a:latin typeface="Arial" charset="0"/>
                <a:cs typeface="Arial" charset="0"/>
              </a:defRPr>
            </a:lvl5pPr>
            <a:lvl6pPr marL="2514600" indent="-228600" eaLnBrk="0" fontAlgn="base" hangingPunct="0">
              <a:spcBef>
                <a:spcPct val="0"/>
              </a:spcBef>
              <a:spcAft>
                <a:spcPct val="0"/>
              </a:spcAft>
              <a:defRPr sz="2000">
                <a:solidFill>
                  <a:schemeClr val="tx1"/>
                </a:solidFill>
                <a:latin typeface="Arial" charset="0"/>
                <a:cs typeface="Arial" charset="0"/>
              </a:defRPr>
            </a:lvl6pPr>
            <a:lvl7pPr marL="2971800" indent="-228600" eaLnBrk="0" fontAlgn="base" hangingPunct="0">
              <a:spcBef>
                <a:spcPct val="0"/>
              </a:spcBef>
              <a:spcAft>
                <a:spcPct val="0"/>
              </a:spcAft>
              <a:defRPr sz="2000">
                <a:solidFill>
                  <a:schemeClr val="tx1"/>
                </a:solidFill>
                <a:latin typeface="Arial" charset="0"/>
                <a:cs typeface="Arial" charset="0"/>
              </a:defRPr>
            </a:lvl7pPr>
            <a:lvl8pPr marL="3429000" indent="-228600" eaLnBrk="0" fontAlgn="base" hangingPunct="0">
              <a:spcBef>
                <a:spcPct val="0"/>
              </a:spcBef>
              <a:spcAft>
                <a:spcPct val="0"/>
              </a:spcAft>
              <a:defRPr sz="2000">
                <a:solidFill>
                  <a:schemeClr val="tx1"/>
                </a:solidFill>
                <a:latin typeface="Arial" charset="0"/>
                <a:cs typeface="Arial" charset="0"/>
              </a:defRPr>
            </a:lvl8pPr>
            <a:lvl9pPr marL="3886200" indent="-228600" eaLnBrk="0" fontAlgn="base" hangingPunct="0">
              <a:spcBef>
                <a:spcPct val="0"/>
              </a:spcBef>
              <a:spcAft>
                <a:spcPct val="0"/>
              </a:spcAft>
              <a:defRPr sz="2000">
                <a:solidFill>
                  <a:schemeClr val="tx1"/>
                </a:solidFill>
                <a:latin typeface="Arial" charset="0"/>
                <a:cs typeface="Arial" charset="0"/>
              </a:defRPr>
            </a:lvl9pPr>
          </a:lstStyle>
          <a:p>
            <a:pPr algn="r" defTabSz="1087579" eaLnBrk="1" fontAlgn="auto" hangingPunct="1">
              <a:spcBef>
                <a:spcPct val="50000"/>
              </a:spcBef>
              <a:spcAft>
                <a:spcPts val="0"/>
              </a:spcAft>
            </a:pPr>
            <a:r>
              <a:rPr lang="en-GB" sz="800" i="1">
                <a:solidFill>
                  <a:prstClr val="black"/>
                </a:solidFill>
              </a:rPr>
              <a:t>Source: Thomson Reuters </a:t>
            </a:r>
          </a:p>
        </p:txBody>
      </p:sp>
      <p:sp>
        <p:nvSpPr>
          <p:cNvPr id="20" name="Text Box 6"/>
          <p:cNvSpPr txBox="1">
            <a:spLocks noChangeArrowheads="1"/>
          </p:cNvSpPr>
          <p:nvPr userDrawn="1"/>
        </p:nvSpPr>
        <p:spPr bwMode="auto">
          <a:xfrm>
            <a:off x="8210148" y="5765473"/>
            <a:ext cx="3166533" cy="2329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108769" tIns="54384" rIns="108769" bIns="54384">
            <a:spAutoFit/>
          </a:bodyPr>
          <a:lstStyle>
            <a:lvl1pPr eaLnBrk="0" hangingPunct="0">
              <a:defRPr sz="2000">
                <a:solidFill>
                  <a:schemeClr val="tx1"/>
                </a:solidFill>
                <a:latin typeface="Arial" charset="0"/>
                <a:cs typeface="Arial" charset="0"/>
              </a:defRPr>
            </a:lvl1pPr>
            <a:lvl2pPr marL="742950" indent="-285750" eaLnBrk="0" hangingPunct="0">
              <a:defRPr sz="2000">
                <a:solidFill>
                  <a:schemeClr val="tx1"/>
                </a:solidFill>
                <a:latin typeface="Arial" charset="0"/>
                <a:cs typeface="Arial" charset="0"/>
              </a:defRPr>
            </a:lvl2pPr>
            <a:lvl3pPr marL="1143000" indent="-228600" eaLnBrk="0" hangingPunct="0">
              <a:defRPr sz="2000">
                <a:solidFill>
                  <a:schemeClr val="tx1"/>
                </a:solidFill>
                <a:latin typeface="Arial" charset="0"/>
                <a:cs typeface="Arial" charset="0"/>
              </a:defRPr>
            </a:lvl3pPr>
            <a:lvl4pPr marL="1600200" indent="-228600" eaLnBrk="0" hangingPunct="0">
              <a:defRPr sz="2000">
                <a:solidFill>
                  <a:schemeClr val="tx1"/>
                </a:solidFill>
                <a:latin typeface="Arial" charset="0"/>
                <a:cs typeface="Arial" charset="0"/>
              </a:defRPr>
            </a:lvl4pPr>
            <a:lvl5pPr marL="2057400" indent="-228600" eaLnBrk="0" hangingPunct="0">
              <a:defRPr sz="2000">
                <a:solidFill>
                  <a:schemeClr val="tx1"/>
                </a:solidFill>
                <a:latin typeface="Arial" charset="0"/>
                <a:cs typeface="Arial" charset="0"/>
              </a:defRPr>
            </a:lvl5pPr>
            <a:lvl6pPr marL="2514600" indent="-228600" eaLnBrk="0" fontAlgn="base" hangingPunct="0">
              <a:spcBef>
                <a:spcPct val="0"/>
              </a:spcBef>
              <a:spcAft>
                <a:spcPct val="0"/>
              </a:spcAft>
              <a:defRPr sz="2000">
                <a:solidFill>
                  <a:schemeClr val="tx1"/>
                </a:solidFill>
                <a:latin typeface="Arial" charset="0"/>
                <a:cs typeface="Arial" charset="0"/>
              </a:defRPr>
            </a:lvl6pPr>
            <a:lvl7pPr marL="2971800" indent="-228600" eaLnBrk="0" fontAlgn="base" hangingPunct="0">
              <a:spcBef>
                <a:spcPct val="0"/>
              </a:spcBef>
              <a:spcAft>
                <a:spcPct val="0"/>
              </a:spcAft>
              <a:defRPr sz="2000">
                <a:solidFill>
                  <a:schemeClr val="tx1"/>
                </a:solidFill>
                <a:latin typeface="Arial" charset="0"/>
                <a:cs typeface="Arial" charset="0"/>
              </a:defRPr>
            </a:lvl7pPr>
            <a:lvl8pPr marL="3429000" indent="-228600" eaLnBrk="0" fontAlgn="base" hangingPunct="0">
              <a:spcBef>
                <a:spcPct val="0"/>
              </a:spcBef>
              <a:spcAft>
                <a:spcPct val="0"/>
              </a:spcAft>
              <a:defRPr sz="2000">
                <a:solidFill>
                  <a:schemeClr val="tx1"/>
                </a:solidFill>
                <a:latin typeface="Arial" charset="0"/>
                <a:cs typeface="Arial" charset="0"/>
              </a:defRPr>
            </a:lvl8pPr>
            <a:lvl9pPr marL="3886200" indent="-228600" eaLnBrk="0" fontAlgn="base" hangingPunct="0">
              <a:spcBef>
                <a:spcPct val="0"/>
              </a:spcBef>
              <a:spcAft>
                <a:spcPct val="0"/>
              </a:spcAft>
              <a:defRPr sz="2000">
                <a:solidFill>
                  <a:schemeClr val="tx1"/>
                </a:solidFill>
                <a:latin typeface="Arial" charset="0"/>
                <a:cs typeface="Arial" charset="0"/>
              </a:defRPr>
            </a:lvl9pPr>
          </a:lstStyle>
          <a:p>
            <a:pPr algn="r" defTabSz="1087579" eaLnBrk="1" fontAlgn="auto" hangingPunct="1">
              <a:spcBef>
                <a:spcPct val="50000"/>
              </a:spcBef>
              <a:spcAft>
                <a:spcPts val="0"/>
              </a:spcAft>
            </a:pPr>
            <a:r>
              <a:rPr lang="en-GB" sz="800" i="1">
                <a:solidFill>
                  <a:prstClr val="black"/>
                </a:solidFill>
              </a:rPr>
              <a:t>Source: Thomson Reuters </a:t>
            </a:r>
          </a:p>
        </p:txBody>
      </p:sp>
      <p:sp>
        <p:nvSpPr>
          <p:cNvPr id="4" name="Text Placeholder 3"/>
          <p:cNvSpPr>
            <a:spLocks noGrp="1"/>
          </p:cNvSpPr>
          <p:nvPr>
            <p:ph type="body" sz="quarter" idx="24"/>
          </p:nvPr>
        </p:nvSpPr>
        <p:spPr>
          <a:xfrm>
            <a:off x="652293" y="1337958"/>
            <a:ext cx="5254632" cy="2217087"/>
          </a:xfrm>
          <a:solidFill>
            <a:schemeClr val="bg1">
              <a:lumMod val="95000"/>
            </a:schemeClr>
          </a:solidFill>
          <a:ln>
            <a:noFill/>
          </a:ln>
        </p:spPr>
        <p:txBody>
          <a:bodyPr lIns="144000" tIns="144000" rIns="144000" bIns="144000"/>
          <a:lstStyle>
            <a:lvl1pPr>
              <a:defRPr sz="1400">
                <a:solidFill>
                  <a:schemeClr val="tx1"/>
                </a:solidFill>
              </a:defRPr>
            </a:lvl1pPr>
            <a:lvl2pPr>
              <a:defRPr sz="1400">
                <a:solidFill>
                  <a:schemeClr val="tx1"/>
                </a:solidFill>
              </a:defRPr>
            </a:lvl2pPr>
            <a:lvl3pPr>
              <a:defRPr sz="1400">
                <a:solidFill>
                  <a:schemeClr val="tx1"/>
                </a:solidFill>
              </a:defRPr>
            </a:lvl3pPr>
            <a:lvl4pPr>
              <a:defRPr sz="1400">
                <a:solidFill>
                  <a:schemeClr val="tx1"/>
                </a:solidFill>
              </a:defRPr>
            </a:lvl4pPr>
            <a:lvl5pPr>
              <a:defRPr sz="1400">
                <a:solidFill>
                  <a:schemeClr val="tx1"/>
                </a:solidFill>
              </a:defRPr>
            </a:lvl5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8" name="Text Placeholder 3"/>
          <p:cNvSpPr>
            <a:spLocks noGrp="1"/>
          </p:cNvSpPr>
          <p:nvPr>
            <p:ph type="body" sz="quarter" idx="25"/>
          </p:nvPr>
        </p:nvSpPr>
        <p:spPr>
          <a:xfrm>
            <a:off x="652293" y="3721968"/>
            <a:ext cx="5254632" cy="2217087"/>
          </a:xfrm>
          <a:solidFill>
            <a:schemeClr val="bg1">
              <a:lumMod val="95000"/>
            </a:schemeClr>
          </a:solidFill>
          <a:ln>
            <a:noFill/>
          </a:ln>
        </p:spPr>
        <p:txBody>
          <a:bodyPr lIns="144000" tIns="144000" rIns="144000" bIns="144000"/>
          <a:lstStyle>
            <a:lvl1pPr>
              <a:defRPr sz="1400">
                <a:solidFill>
                  <a:schemeClr val="tx1"/>
                </a:solidFill>
              </a:defRPr>
            </a:lvl1pPr>
            <a:lvl2pPr>
              <a:defRPr sz="1400">
                <a:solidFill>
                  <a:schemeClr val="tx1"/>
                </a:solidFill>
              </a:defRPr>
            </a:lvl2pPr>
            <a:lvl3pPr>
              <a:defRPr sz="1400">
                <a:solidFill>
                  <a:schemeClr val="tx1"/>
                </a:solidFill>
              </a:defRPr>
            </a:lvl3pPr>
            <a:lvl4pPr>
              <a:defRPr sz="1400">
                <a:solidFill>
                  <a:schemeClr val="tx1"/>
                </a:solidFill>
              </a:defRPr>
            </a:lvl4pPr>
            <a:lvl5pPr>
              <a:defRPr sz="1400">
                <a:solidFill>
                  <a:schemeClr val="tx1"/>
                </a:solidFill>
              </a:defRPr>
            </a:lvl5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cxnSp>
        <p:nvCxnSpPr>
          <p:cNvPr id="10" name="Straight Connector 9">
            <a:extLst>
              <a:ext uri="{FF2B5EF4-FFF2-40B4-BE49-F238E27FC236}">
                <a16:creationId xmlns:a16="http://schemas.microsoft.com/office/drawing/2014/main" id="{398FEFF0-D722-4C7E-9106-EE5803374BB6}"/>
              </a:ext>
            </a:extLst>
          </p:cNvPr>
          <p:cNvCxnSpPr/>
          <p:nvPr userDrawn="1"/>
        </p:nvCxnSpPr>
        <p:spPr>
          <a:xfrm>
            <a:off x="647831" y="6316537"/>
            <a:ext cx="10890764" cy="0"/>
          </a:xfrm>
          <a:prstGeom prst="line">
            <a:avLst/>
          </a:prstGeom>
          <a:ln w="9525">
            <a:solidFill>
              <a:srgbClr val="8B8A8D"/>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286738570"/>
      </p:ext>
    </p:extLst>
  </p:cSld>
  <p:clrMapOvr>
    <a:masterClrMapping/>
  </p:clrMapOvr>
  <p:hf hdr="0" ftr="0" dt="0"/>
</p:sldLayout>
</file>

<file path=ppt/slideLayouts/slideLayout489.xml><?xml version="1.0" encoding="utf-8"?>
<p:sldLayout xmlns:a="http://schemas.openxmlformats.org/drawingml/2006/main" xmlns:r="http://schemas.openxmlformats.org/officeDocument/2006/relationships" xmlns:p="http://schemas.openxmlformats.org/presentationml/2006/main" preserve="1" userDrawn="1">
  <p:cSld name="2_Title and Content">
    <p:spTree>
      <p:nvGrpSpPr>
        <p:cNvPr id="1" name=""/>
        <p:cNvGrpSpPr/>
        <p:nvPr/>
      </p:nvGrpSpPr>
      <p:grpSpPr>
        <a:xfrm>
          <a:off x="0" y="0"/>
          <a:ext cx="0" cy="0"/>
          <a:chOff x="0" y="0"/>
          <a:chExt cx="0" cy="0"/>
        </a:xfrm>
      </p:grpSpPr>
      <p:sp>
        <p:nvSpPr>
          <p:cNvPr id="17" name="TextBox 16">
            <a:extLst>
              <a:ext uri="{FF2B5EF4-FFF2-40B4-BE49-F238E27FC236}">
                <a16:creationId xmlns:a16="http://schemas.microsoft.com/office/drawing/2014/main" id="{EEC94A6F-F87E-452F-9F5E-66FC8D8ADEAF}"/>
              </a:ext>
            </a:extLst>
          </p:cNvPr>
          <p:cNvSpPr txBox="1"/>
          <p:nvPr userDrawn="1"/>
        </p:nvSpPr>
        <p:spPr>
          <a:xfrm>
            <a:off x="0" y="1"/>
            <a:ext cx="6096000" cy="6858000"/>
          </a:xfrm>
          <a:prstGeom prst="rect">
            <a:avLst/>
          </a:prstGeom>
          <a:solidFill>
            <a:srgbClr val="00005E"/>
          </a:solidFill>
        </p:spPr>
        <p:txBody>
          <a:bodyPr vert="horz" wrap="square" lIns="0" tIns="0" rIns="0" bIns="0" rtlCol="0">
            <a:noAutofit/>
          </a:bodyPr>
          <a:lstStyle/>
          <a:p>
            <a:pPr marL="0" indent="0" fontAlgn="auto">
              <a:spcAft>
                <a:spcPts val="0"/>
              </a:spcAft>
              <a:buNone/>
            </a:pPr>
            <a:endParaRPr lang="en-GB" sz="900" b="1">
              <a:solidFill>
                <a:srgbClr val="8B8A8D"/>
              </a:solidFill>
            </a:endParaRPr>
          </a:p>
        </p:txBody>
      </p:sp>
      <p:sp>
        <p:nvSpPr>
          <p:cNvPr id="6" name="Content Placeholder 2">
            <a:extLst>
              <a:ext uri="{FF2B5EF4-FFF2-40B4-BE49-F238E27FC236}">
                <a16:creationId xmlns:a16="http://schemas.microsoft.com/office/drawing/2014/main" id="{30C019D7-93EC-46F6-A240-FDA70AB3EC6B}"/>
              </a:ext>
            </a:extLst>
          </p:cNvPr>
          <p:cNvSpPr>
            <a:spLocks noGrp="1"/>
          </p:cNvSpPr>
          <p:nvPr>
            <p:ph idx="1"/>
          </p:nvPr>
        </p:nvSpPr>
        <p:spPr>
          <a:xfrm>
            <a:off x="1" y="1331698"/>
            <a:ext cx="6096000" cy="2385273"/>
          </a:xfrm>
          <a:prstGeom prst="rect">
            <a:avLst/>
          </a:prstGeom>
        </p:spPr>
        <p:txBody>
          <a:bodyPr anchor="ctr"/>
          <a:lstStyle>
            <a:lvl1pPr marL="0" indent="0" algn="ctr">
              <a:buNone/>
              <a:defRPr sz="3996">
                <a:solidFill>
                  <a:schemeClr val="bg1"/>
                </a:solidFill>
              </a:defRPr>
            </a:lvl1pPr>
            <a:lvl2pPr>
              <a:defRPr sz="3996"/>
            </a:lvl2pPr>
            <a:lvl3pPr>
              <a:defRPr sz="3996"/>
            </a:lvl3pPr>
            <a:lvl4pPr>
              <a:defRPr sz="3996"/>
            </a:lvl4pPr>
            <a:lvl5pPr>
              <a:defRPr sz="3996"/>
            </a:lvl5pPr>
          </a:lstStyle>
          <a:p>
            <a:pPr lvl="0"/>
            <a:r>
              <a:rPr lang="en-GB"/>
              <a:t>Click to edit Master text styles</a:t>
            </a:r>
          </a:p>
        </p:txBody>
      </p:sp>
      <p:sp>
        <p:nvSpPr>
          <p:cNvPr id="7" name="Content Placeholder 2">
            <a:extLst>
              <a:ext uri="{FF2B5EF4-FFF2-40B4-BE49-F238E27FC236}">
                <a16:creationId xmlns:a16="http://schemas.microsoft.com/office/drawing/2014/main" id="{5E05820C-DE3A-40B3-9EBC-257BC5BACD85}"/>
              </a:ext>
            </a:extLst>
          </p:cNvPr>
          <p:cNvSpPr>
            <a:spLocks noGrp="1"/>
          </p:cNvSpPr>
          <p:nvPr>
            <p:ph idx="10"/>
          </p:nvPr>
        </p:nvSpPr>
        <p:spPr>
          <a:xfrm>
            <a:off x="-11541" y="4134056"/>
            <a:ext cx="6107544" cy="287965"/>
          </a:xfrm>
          <a:prstGeom prst="rect">
            <a:avLst/>
          </a:prstGeom>
        </p:spPr>
        <p:txBody>
          <a:bodyPr anchor="ctr"/>
          <a:lstStyle>
            <a:lvl1pPr marL="0" indent="0" algn="ctr">
              <a:buNone/>
              <a:defRPr sz="1400">
                <a:solidFill>
                  <a:schemeClr val="bg1"/>
                </a:solidFill>
              </a:defRPr>
            </a:lvl1pPr>
            <a:lvl2pPr>
              <a:defRPr sz="3996"/>
            </a:lvl2pPr>
            <a:lvl3pPr>
              <a:defRPr sz="3996"/>
            </a:lvl3pPr>
            <a:lvl4pPr>
              <a:defRPr sz="3996"/>
            </a:lvl4pPr>
            <a:lvl5pPr>
              <a:defRPr sz="3996"/>
            </a:lvl5pPr>
          </a:lstStyle>
          <a:p>
            <a:pPr lvl="0"/>
            <a:r>
              <a:rPr lang="en-GB"/>
              <a:t>Click to edit Master text styles</a:t>
            </a:r>
          </a:p>
        </p:txBody>
      </p:sp>
      <p:sp>
        <p:nvSpPr>
          <p:cNvPr id="8" name="Content Placeholder 2">
            <a:extLst>
              <a:ext uri="{FF2B5EF4-FFF2-40B4-BE49-F238E27FC236}">
                <a16:creationId xmlns:a16="http://schemas.microsoft.com/office/drawing/2014/main" id="{C66E8F1E-A590-4CBA-AE08-17B62388F8C9}"/>
              </a:ext>
            </a:extLst>
          </p:cNvPr>
          <p:cNvSpPr>
            <a:spLocks noGrp="1"/>
          </p:cNvSpPr>
          <p:nvPr>
            <p:ph idx="11"/>
          </p:nvPr>
        </p:nvSpPr>
        <p:spPr>
          <a:xfrm>
            <a:off x="7505" y="91439"/>
            <a:ext cx="6107544" cy="287965"/>
          </a:xfrm>
          <a:prstGeom prst="rect">
            <a:avLst/>
          </a:prstGeom>
        </p:spPr>
        <p:txBody>
          <a:bodyPr anchor="ctr"/>
          <a:lstStyle>
            <a:lvl1pPr marL="0" indent="0" algn="ctr">
              <a:buNone/>
              <a:defRPr sz="1400">
                <a:solidFill>
                  <a:schemeClr val="bg1"/>
                </a:solidFill>
              </a:defRPr>
            </a:lvl1pPr>
            <a:lvl2pPr>
              <a:defRPr sz="3996"/>
            </a:lvl2pPr>
            <a:lvl3pPr>
              <a:defRPr sz="3996"/>
            </a:lvl3pPr>
            <a:lvl4pPr>
              <a:defRPr sz="3996"/>
            </a:lvl4pPr>
            <a:lvl5pPr>
              <a:defRPr sz="3996"/>
            </a:lvl5pPr>
          </a:lstStyle>
          <a:p>
            <a:pPr lvl="0"/>
            <a:r>
              <a:rPr lang="en-GB"/>
              <a:t>Click to edit Master text styles</a:t>
            </a:r>
          </a:p>
        </p:txBody>
      </p:sp>
      <p:cxnSp>
        <p:nvCxnSpPr>
          <p:cNvPr id="9" name="Straight Connector 8">
            <a:extLst>
              <a:ext uri="{FF2B5EF4-FFF2-40B4-BE49-F238E27FC236}">
                <a16:creationId xmlns:a16="http://schemas.microsoft.com/office/drawing/2014/main" id="{B664C3DF-944C-46D5-A118-17131685FE1B}"/>
              </a:ext>
            </a:extLst>
          </p:cNvPr>
          <p:cNvCxnSpPr>
            <a:cxnSpLocks/>
          </p:cNvCxnSpPr>
          <p:nvPr userDrawn="1"/>
        </p:nvCxnSpPr>
        <p:spPr>
          <a:xfrm>
            <a:off x="6815896" y="4757577"/>
            <a:ext cx="4721577" cy="0"/>
          </a:xfrm>
          <a:prstGeom prst="line">
            <a:avLst/>
          </a:prstGeom>
          <a:ln w="6350">
            <a:solidFill>
              <a:srgbClr val="8B8A8D"/>
            </a:solidFill>
          </a:ln>
        </p:spPr>
        <p:style>
          <a:lnRef idx="1">
            <a:schemeClr val="accent1"/>
          </a:lnRef>
          <a:fillRef idx="0">
            <a:schemeClr val="accent1"/>
          </a:fillRef>
          <a:effectRef idx="0">
            <a:schemeClr val="accent1"/>
          </a:effectRef>
          <a:fontRef idx="minor">
            <a:schemeClr val="tx1"/>
          </a:fontRef>
        </p:style>
      </p:cxnSp>
      <p:cxnSp>
        <p:nvCxnSpPr>
          <p:cNvPr id="10" name="Straight Connector 9">
            <a:extLst>
              <a:ext uri="{FF2B5EF4-FFF2-40B4-BE49-F238E27FC236}">
                <a16:creationId xmlns:a16="http://schemas.microsoft.com/office/drawing/2014/main" id="{5B6FD7A9-D54C-4012-A03C-EFE0932E881A}"/>
              </a:ext>
            </a:extLst>
          </p:cNvPr>
          <p:cNvCxnSpPr>
            <a:cxnSpLocks/>
          </p:cNvCxnSpPr>
          <p:nvPr userDrawn="1"/>
        </p:nvCxnSpPr>
        <p:spPr>
          <a:xfrm>
            <a:off x="6815896" y="2956191"/>
            <a:ext cx="4721577" cy="0"/>
          </a:xfrm>
          <a:prstGeom prst="line">
            <a:avLst/>
          </a:prstGeom>
          <a:ln w="6350">
            <a:solidFill>
              <a:srgbClr val="8B8A8D"/>
            </a:solidFill>
          </a:ln>
        </p:spPr>
        <p:style>
          <a:lnRef idx="1">
            <a:schemeClr val="accent1"/>
          </a:lnRef>
          <a:fillRef idx="0">
            <a:schemeClr val="accent1"/>
          </a:fillRef>
          <a:effectRef idx="0">
            <a:schemeClr val="accent1"/>
          </a:effectRef>
          <a:fontRef idx="minor">
            <a:schemeClr val="tx1"/>
          </a:fontRef>
        </p:style>
      </p:cxnSp>
      <p:sp>
        <p:nvSpPr>
          <p:cNvPr id="11" name="Content Placeholder 3">
            <a:extLst>
              <a:ext uri="{FF2B5EF4-FFF2-40B4-BE49-F238E27FC236}">
                <a16:creationId xmlns:a16="http://schemas.microsoft.com/office/drawing/2014/main" id="{B877D95B-BF4B-44E6-9869-DA334FD820EA}"/>
              </a:ext>
            </a:extLst>
          </p:cNvPr>
          <p:cNvSpPr>
            <a:spLocks noGrp="1"/>
          </p:cNvSpPr>
          <p:nvPr>
            <p:ph sz="half" idx="2"/>
          </p:nvPr>
        </p:nvSpPr>
        <p:spPr>
          <a:xfrm>
            <a:off x="6815892" y="4904738"/>
            <a:ext cx="4679301" cy="1307444"/>
          </a:xfrm>
          <a:prstGeom prst="rect">
            <a:avLst/>
          </a:prstGeom>
        </p:spPr>
        <p:txBody>
          <a:bodyPr>
            <a:noAutofit/>
          </a:bodyPr>
          <a:lstStyle>
            <a:lvl1pPr marL="0" indent="0">
              <a:buNone/>
              <a:defRPr sz="1050"/>
            </a:lvl1pPr>
            <a:lvl2pPr marL="256891" indent="0">
              <a:buNone/>
              <a:defRPr sz="1200"/>
            </a:lvl2pPr>
            <a:lvl3pPr marL="513782" indent="0">
              <a:buNone/>
              <a:defRPr sz="1200"/>
            </a:lvl3pPr>
            <a:lvl4pPr marL="770675" indent="0">
              <a:buNone/>
              <a:defRPr sz="1200"/>
            </a:lvl4pPr>
            <a:lvl5pPr marL="1027566" indent="0">
              <a:buNone/>
              <a:defRPr sz="1200"/>
            </a:lvl5pPr>
            <a:lvl6pPr>
              <a:defRPr sz="2097"/>
            </a:lvl6pPr>
            <a:lvl7pPr>
              <a:defRPr sz="2097"/>
            </a:lvl7pPr>
            <a:lvl8pPr>
              <a:defRPr sz="2097"/>
            </a:lvl8pPr>
            <a:lvl9pPr>
              <a:defRPr sz="2097"/>
            </a:lvl9pPr>
          </a:lstStyle>
          <a:p>
            <a:pPr lvl="0"/>
            <a:r>
              <a:rPr lang="en-GB"/>
              <a:t>Click to edit Master text styles</a:t>
            </a:r>
          </a:p>
        </p:txBody>
      </p:sp>
      <p:sp>
        <p:nvSpPr>
          <p:cNvPr id="12" name="Content Placeholder 3">
            <a:extLst>
              <a:ext uri="{FF2B5EF4-FFF2-40B4-BE49-F238E27FC236}">
                <a16:creationId xmlns:a16="http://schemas.microsoft.com/office/drawing/2014/main" id="{55B1DB72-256E-4AE3-966A-E6FD8A9BB400}"/>
              </a:ext>
            </a:extLst>
          </p:cNvPr>
          <p:cNvSpPr>
            <a:spLocks noGrp="1"/>
          </p:cNvSpPr>
          <p:nvPr>
            <p:ph sz="half" idx="12"/>
          </p:nvPr>
        </p:nvSpPr>
        <p:spPr>
          <a:xfrm>
            <a:off x="6815892" y="3098120"/>
            <a:ext cx="4679301" cy="1307444"/>
          </a:xfrm>
          <a:prstGeom prst="rect">
            <a:avLst/>
          </a:prstGeom>
        </p:spPr>
        <p:txBody>
          <a:bodyPr>
            <a:noAutofit/>
          </a:bodyPr>
          <a:lstStyle>
            <a:lvl1pPr marL="0" indent="0">
              <a:buNone/>
              <a:defRPr sz="1050"/>
            </a:lvl1pPr>
            <a:lvl2pPr marL="256891" indent="0">
              <a:buNone/>
              <a:defRPr sz="1200"/>
            </a:lvl2pPr>
            <a:lvl3pPr marL="513782" indent="0">
              <a:buNone/>
              <a:defRPr sz="1200"/>
            </a:lvl3pPr>
            <a:lvl4pPr marL="770675" indent="0">
              <a:buNone/>
              <a:defRPr sz="1200"/>
            </a:lvl4pPr>
            <a:lvl5pPr marL="1027566" indent="0">
              <a:buNone/>
              <a:defRPr sz="1200"/>
            </a:lvl5pPr>
            <a:lvl6pPr>
              <a:defRPr sz="2097"/>
            </a:lvl6pPr>
            <a:lvl7pPr>
              <a:defRPr sz="2097"/>
            </a:lvl7pPr>
            <a:lvl8pPr>
              <a:defRPr sz="2097"/>
            </a:lvl8pPr>
            <a:lvl9pPr>
              <a:defRPr sz="2097"/>
            </a:lvl9pPr>
          </a:lstStyle>
          <a:p>
            <a:pPr lvl="0"/>
            <a:r>
              <a:rPr lang="en-GB"/>
              <a:t>Click to edit Master text styles</a:t>
            </a:r>
          </a:p>
        </p:txBody>
      </p:sp>
      <p:sp>
        <p:nvSpPr>
          <p:cNvPr id="13" name="Content Placeholder 3">
            <a:extLst>
              <a:ext uri="{FF2B5EF4-FFF2-40B4-BE49-F238E27FC236}">
                <a16:creationId xmlns:a16="http://schemas.microsoft.com/office/drawing/2014/main" id="{FE21481F-D816-4822-89F7-016090041445}"/>
              </a:ext>
            </a:extLst>
          </p:cNvPr>
          <p:cNvSpPr>
            <a:spLocks noGrp="1"/>
          </p:cNvSpPr>
          <p:nvPr>
            <p:ph sz="half" idx="13"/>
          </p:nvPr>
        </p:nvSpPr>
        <p:spPr>
          <a:xfrm>
            <a:off x="6815892" y="1097133"/>
            <a:ext cx="4679301" cy="1511812"/>
          </a:xfrm>
          <a:prstGeom prst="rect">
            <a:avLst/>
          </a:prstGeom>
        </p:spPr>
        <p:txBody>
          <a:bodyPr>
            <a:noAutofit/>
          </a:bodyPr>
          <a:lstStyle>
            <a:lvl1pPr marL="0" indent="0">
              <a:buNone/>
              <a:defRPr sz="1050"/>
            </a:lvl1pPr>
            <a:lvl2pPr marL="256891" indent="0">
              <a:buNone/>
              <a:defRPr sz="1050"/>
            </a:lvl2pPr>
            <a:lvl3pPr marL="513782" indent="0">
              <a:buNone/>
              <a:defRPr sz="1050"/>
            </a:lvl3pPr>
            <a:lvl4pPr marL="770675" indent="0">
              <a:buNone/>
              <a:defRPr sz="1050"/>
            </a:lvl4pPr>
            <a:lvl5pPr marL="1027566" indent="0">
              <a:buNone/>
              <a:defRPr sz="1050"/>
            </a:lvl5pPr>
            <a:lvl6pPr>
              <a:defRPr sz="2097"/>
            </a:lvl6pPr>
            <a:lvl7pPr>
              <a:defRPr sz="2097"/>
            </a:lvl7pPr>
            <a:lvl8pPr>
              <a:defRPr sz="2097"/>
            </a:lvl8pPr>
            <a:lvl9pPr>
              <a:defRPr sz="2097"/>
            </a:lvl9pPr>
          </a:lstStyle>
          <a:p>
            <a:pPr lvl="0"/>
            <a:r>
              <a:rPr lang="en-GB"/>
              <a:t>Click to edit Master text styles</a:t>
            </a:r>
          </a:p>
        </p:txBody>
      </p:sp>
      <p:sp>
        <p:nvSpPr>
          <p:cNvPr id="14" name="Content Placeholder 3">
            <a:extLst>
              <a:ext uri="{FF2B5EF4-FFF2-40B4-BE49-F238E27FC236}">
                <a16:creationId xmlns:a16="http://schemas.microsoft.com/office/drawing/2014/main" id="{CDBFD795-5077-4154-8217-EB1CB1186385}"/>
              </a:ext>
            </a:extLst>
          </p:cNvPr>
          <p:cNvSpPr>
            <a:spLocks noGrp="1"/>
          </p:cNvSpPr>
          <p:nvPr>
            <p:ph sz="half" idx="14"/>
          </p:nvPr>
        </p:nvSpPr>
        <p:spPr>
          <a:xfrm>
            <a:off x="6815892" y="549351"/>
            <a:ext cx="4679301" cy="448883"/>
          </a:xfrm>
          <a:prstGeom prst="rect">
            <a:avLst/>
          </a:prstGeom>
        </p:spPr>
        <p:txBody>
          <a:bodyPr anchor="ctr">
            <a:noAutofit/>
          </a:bodyPr>
          <a:lstStyle>
            <a:lvl1pPr marL="0" indent="0" algn="ctr">
              <a:buNone/>
              <a:defRPr sz="1600" b="1"/>
            </a:lvl1pPr>
            <a:lvl2pPr marL="256891" indent="0">
              <a:buNone/>
              <a:defRPr sz="1600" b="1"/>
            </a:lvl2pPr>
            <a:lvl3pPr marL="513782" indent="0">
              <a:buNone/>
              <a:defRPr sz="1600" b="1"/>
            </a:lvl3pPr>
            <a:lvl4pPr marL="770675" indent="0">
              <a:buNone/>
              <a:defRPr sz="1600" b="1"/>
            </a:lvl4pPr>
            <a:lvl5pPr marL="1027566" indent="0">
              <a:buNone/>
              <a:defRPr sz="1600" b="1"/>
            </a:lvl5pPr>
            <a:lvl6pPr>
              <a:defRPr sz="2097"/>
            </a:lvl6pPr>
            <a:lvl7pPr>
              <a:defRPr sz="2097"/>
            </a:lvl7pPr>
            <a:lvl8pPr>
              <a:defRPr sz="2097"/>
            </a:lvl8pPr>
            <a:lvl9pPr>
              <a:defRPr sz="2097"/>
            </a:lvl9pPr>
          </a:lstStyle>
          <a:p>
            <a:pPr lvl="0"/>
            <a:r>
              <a:rPr lang="en-GB"/>
              <a:t>Click to edit Master text styles</a:t>
            </a:r>
          </a:p>
        </p:txBody>
      </p:sp>
      <p:sp>
        <p:nvSpPr>
          <p:cNvPr id="15" name="Content Placeholder 3">
            <a:extLst>
              <a:ext uri="{FF2B5EF4-FFF2-40B4-BE49-F238E27FC236}">
                <a16:creationId xmlns:a16="http://schemas.microsoft.com/office/drawing/2014/main" id="{5E94D333-921F-49DB-A91E-F0518743DC4D}"/>
              </a:ext>
            </a:extLst>
          </p:cNvPr>
          <p:cNvSpPr>
            <a:spLocks noGrp="1"/>
          </p:cNvSpPr>
          <p:nvPr>
            <p:ph sz="half" idx="15"/>
          </p:nvPr>
        </p:nvSpPr>
        <p:spPr>
          <a:xfrm>
            <a:off x="6828325" y="2623374"/>
            <a:ext cx="4679301" cy="448883"/>
          </a:xfrm>
          <a:prstGeom prst="rect">
            <a:avLst/>
          </a:prstGeom>
        </p:spPr>
        <p:txBody>
          <a:bodyPr anchor="ctr">
            <a:noAutofit/>
          </a:bodyPr>
          <a:lstStyle>
            <a:lvl1pPr marL="0" indent="0" algn="ctr">
              <a:buNone/>
              <a:defRPr sz="1400" b="1"/>
            </a:lvl1pPr>
            <a:lvl2pPr marL="256891" indent="0">
              <a:buNone/>
              <a:defRPr sz="1600" b="1"/>
            </a:lvl2pPr>
            <a:lvl3pPr marL="513782" indent="0">
              <a:buNone/>
              <a:defRPr sz="1600" b="1"/>
            </a:lvl3pPr>
            <a:lvl4pPr marL="770675" indent="0">
              <a:buNone/>
              <a:defRPr sz="1600" b="1"/>
            </a:lvl4pPr>
            <a:lvl5pPr marL="1027566" indent="0">
              <a:buNone/>
              <a:defRPr sz="1600" b="1"/>
            </a:lvl5pPr>
            <a:lvl6pPr>
              <a:defRPr sz="2097"/>
            </a:lvl6pPr>
            <a:lvl7pPr>
              <a:defRPr sz="2097"/>
            </a:lvl7pPr>
            <a:lvl8pPr>
              <a:defRPr sz="2097"/>
            </a:lvl8pPr>
            <a:lvl9pPr>
              <a:defRPr sz="2097"/>
            </a:lvl9pPr>
          </a:lstStyle>
          <a:p>
            <a:pPr lvl="0"/>
            <a:r>
              <a:rPr lang="en-GB"/>
              <a:t>Click to edit Master text styles</a:t>
            </a:r>
          </a:p>
        </p:txBody>
      </p:sp>
      <p:sp>
        <p:nvSpPr>
          <p:cNvPr id="16" name="Content Placeholder 3">
            <a:extLst>
              <a:ext uri="{FF2B5EF4-FFF2-40B4-BE49-F238E27FC236}">
                <a16:creationId xmlns:a16="http://schemas.microsoft.com/office/drawing/2014/main" id="{08576189-B30B-4DDE-AE30-DF6A3A842BF3}"/>
              </a:ext>
            </a:extLst>
          </p:cNvPr>
          <p:cNvSpPr>
            <a:spLocks noGrp="1"/>
          </p:cNvSpPr>
          <p:nvPr>
            <p:ph sz="half" idx="16"/>
          </p:nvPr>
        </p:nvSpPr>
        <p:spPr>
          <a:xfrm>
            <a:off x="6822102" y="4426880"/>
            <a:ext cx="4679301" cy="448883"/>
          </a:xfrm>
          <a:prstGeom prst="rect">
            <a:avLst/>
          </a:prstGeom>
        </p:spPr>
        <p:txBody>
          <a:bodyPr anchor="ctr">
            <a:noAutofit/>
          </a:bodyPr>
          <a:lstStyle>
            <a:lvl1pPr marL="0" indent="0" algn="ctr">
              <a:buNone/>
              <a:defRPr sz="1400" b="1"/>
            </a:lvl1pPr>
            <a:lvl2pPr marL="256891" indent="0">
              <a:buNone/>
              <a:defRPr sz="1600" b="1"/>
            </a:lvl2pPr>
            <a:lvl3pPr marL="513782" indent="0">
              <a:buNone/>
              <a:defRPr sz="1600" b="1"/>
            </a:lvl3pPr>
            <a:lvl4pPr marL="770675" indent="0">
              <a:buNone/>
              <a:defRPr sz="1600" b="1"/>
            </a:lvl4pPr>
            <a:lvl5pPr marL="1027566" indent="0">
              <a:buNone/>
              <a:defRPr sz="1600" b="1"/>
            </a:lvl5pPr>
            <a:lvl6pPr>
              <a:defRPr sz="2097"/>
            </a:lvl6pPr>
            <a:lvl7pPr>
              <a:defRPr sz="2097"/>
            </a:lvl7pPr>
            <a:lvl8pPr>
              <a:defRPr sz="2097"/>
            </a:lvl8pPr>
            <a:lvl9pPr>
              <a:defRPr sz="2097"/>
            </a:lvl9pPr>
          </a:lstStyle>
          <a:p>
            <a:pPr lvl="0"/>
            <a:r>
              <a:rPr lang="en-GB"/>
              <a:t>Click to edit Master text styles</a:t>
            </a:r>
          </a:p>
        </p:txBody>
      </p:sp>
      <p:cxnSp>
        <p:nvCxnSpPr>
          <p:cNvPr id="18" name="Straight Connector 17">
            <a:extLst>
              <a:ext uri="{FF2B5EF4-FFF2-40B4-BE49-F238E27FC236}">
                <a16:creationId xmlns:a16="http://schemas.microsoft.com/office/drawing/2014/main" id="{A04FBDC3-9C71-44BB-A7C5-3AEF100FF99D}"/>
              </a:ext>
            </a:extLst>
          </p:cNvPr>
          <p:cNvCxnSpPr>
            <a:cxnSpLocks/>
          </p:cNvCxnSpPr>
          <p:nvPr userDrawn="1"/>
        </p:nvCxnSpPr>
        <p:spPr>
          <a:xfrm>
            <a:off x="6815896" y="6313359"/>
            <a:ext cx="4721577" cy="0"/>
          </a:xfrm>
          <a:prstGeom prst="line">
            <a:avLst/>
          </a:prstGeom>
          <a:ln w="6350">
            <a:solidFill>
              <a:srgbClr val="8B8A8D"/>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323234453"/>
      </p:ext>
    </p:extLst>
  </p:cSld>
  <p:clrMapOvr>
    <a:masterClrMapping/>
  </p:clrMapOvr>
  <p:hf hdr="0" ftr="0" dt="0"/>
</p:sldLayout>
</file>

<file path=ppt/slideLayouts/slideLayout49.xml><?xml version="1.0" encoding="utf-8"?>
<p:sldLayout xmlns:a="http://schemas.openxmlformats.org/drawingml/2006/main" xmlns:r="http://schemas.openxmlformats.org/officeDocument/2006/relationships" xmlns:p="http://schemas.openxmlformats.org/presentationml/2006/main" showMasterSp="0" preserve="1" userDrawn="1">
  <p:cSld name="End Slide White">
    <p:bg>
      <p:bgPr>
        <a:solidFill>
          <a:schemeClr val="bg1"/>
        </a:solidFill>
        <a:effectLst/>
      </p:bgPr>
    </p:bg>
    <p:spTree>
      <p:nvGrpSpPr>
        <p:cNvPr id="1" name=""/>
        <p:cNvGrpSpPr/>
        <p:nvPr/>
      </p:nvGrpSpPr>
      <p:grpSpPr>
        <a:xfrm>
          <a:off x="0" y="0"/>
          <a:ext cx="0" cy="0"/>
          <a:chOff x="0" y="0"/>
          <a:chExt cx="0" cy="0"/>
        </a:xfrm>
      </p:grpSpPr>
      <p:grpSp>
        <p:nvGrpSpPr>
          <p:cNvPr id="37" name="Pulse"/>
          <p:cNvGrpSpPr/>
          <p:nvPr userDrawn="1"/>
        </p:nvGrpSpPr>
        <p:grpSpPr>
          <a:xfrm>
            <a:off x="8749611" y="3029840"/>
            <a:ext cx="3445566" cy="3490105"/>
            <a:chOff x="8751888" y="3030538"/>
            <a:chExt cx="3446462" cy="3490913"/>
          </a:xfrm>
          <a:solidFill>
            <a:schemeClr val="accent1"/>
          </a:solidFill>
        </p:grpSpPr>
        <p:sp>
          <p:nvSpPr>
            <p:cNvPr id="38" name="Freeform 5"/>
            <p:cNvSpPr>
              <a:spLocks/>
            </p:cNvSpPr>
            <p:nvPr userDrawn="1"/>
          </p:nvSpPr>
          <p:spPr bwMode="auto">
            <a:xfrm>
              <a:off x="9196388" y="3902076"/>
              <a:ext cx="449263" cy="1120775"/>
            </a:xfrm>
            <a:custGeom>
              <a:avLst/>
              <a:gdLst>
                <a:gd name="T0" fmla="*/ 71 w 142"/>
                <a:gd name="T1" fmla="*/ 355 h 355"/>
                <a:gd name="T2" fmla="*/ 71 w 142"/>
                <a:gd name="T3" fmla="*/ 355 h 355"/>
                <a:gd name="T4" fmla="*/ 0 w 142"/>
                <a:gd name="T5" fmla="*/ 284 h 355"/>
                <a:gd name="T6" fmla="*/ 0 w 142"/>
                <a:gd name="T7" fmla="*/ 71 h 355"/>
                <a:gd name="T8" fmla="*/ 71 w 142"/>
                <a:gd name="T9" fmla="*/ 0 h 355"/>
                <a:gd name="T10" fmla="*/ 142 w 142"/>
                <a:gd name="T11" fmla="*/ 71 h 355"/>
                <a:gd name="T12" fmla="*/ 142 w 142"/>
                <a:gd name="T13" fmla="*/ 284 h 355"/>
                <a:gd name="T14" fmla="*/ 71 w 142"/>
                <a:gd name="T15" fmla="*/ 355 h 3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2" h="355">
                  <a:moveTo>
                    <a:pt x="71" y="355"/>
                  </a:moveTo>
                  <a:cubicBezTo>
                    <a:pt x="71" y="355"/>
                    <a:pt x="71" y="355"/>
                    <a:pt x="71" y="355"/>
                  </a:cubicBezTo>
                  <a:cubicBezTo>
                    <a:pt x="32" y="355"/>
                    <a:pt x="0" y="323"/>
                    <a:pt x="0" y="284"/>
                  </a:cubicBezTo>
                  <a:cubicBezTo>
                    <a:pt x="0" y="71"/>
                    <a:pt x="0" y="71"/>
                    <a:pt x="0" y="71"/>
                  </a:cubicBezTo>
                  <a:cubicBezTo>
                    <a:pt x="0" y="32"/>
                    <a:pt x="32" y="0"/>
                    <a:pt x="71" y="0"/>
                  </a:cubicBezTo>
                  <a:cubicBezTo>
                    <a:pt x="110" y="0"/>
                    <a:pt x="142" y="32"/>
                    <a:pt x="142" y="71"/>
                  </a:cubicBezTo>
                  <a:cubicBezTo>
                    <a:pt x="142" y="284"/>
                    <a:pt x="142" y="284"/>
                    <a:pt x="142" y="284"/>
                  </a:cubicBezTo>
                  <a:cubicBezTo>
                    <a:pt x="142" y="323"/>
                    <a:pt x="110" y="355"/>
                    <a:pt x="71" y="35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buClr>
                  <a:prstClr val="black"/>
                </a:buClr>
              </a:pPr>
              <a:endParaRPr lang="en-GB" sz="2099" dirty="0">
                <a:solidFill>
                  <a:prstClr val="black"/>
                </a:solidFill>
                <a:latin typeface="Arial"/>
              </a:endParaRPr>
            </a:p>
          </p:txBody>
        </p:sp>
        <p:sp>
          <p:nvSpPr>
            <p:cNvPr id="39" name="Freeform 6"/>
            <p:cNvSpPr>
              <a:spLocks/>
            </p:cNvSpPr>
            <p:nvPr userDrawn="1"/>
          </p:nvSpPr>
          <p:spPr bwMode="auto">
            <a:xfrm>
              <a:off x="8751888" y="4551363"/>
              <a:ext cx="265113" cy="449263"/>
            </a:xfrm>
            <a:custGeom>
              <a:avLst/>
              <a:gdLst>
                <a:gd name="T0" fmla="*/ 42 w 84"/>
                <a:gd name="T1" fmla="*/ 142 h 142"/>
                <a:gd name="T2" fmla="*/ 42 w 84"/>
                <a:gd name="T3" fmla="*/ 142 h 142"/>
                <a:gd name="T4" fmla="*/ 0 w 84"/>
                <a:gd name="T5" fmla="*/ 99 h 142"/>
                <a:gd name="T6" fmla="*/ 0 w 84"/>
                <a:gd name="T7" fmla="*/ 42 h 142"/>
                <a:gd name="T8" fmla="*/ 42 w 84"/>
                <a:gd name="T9" fmla="*/ 0 h 142"/>
                <a:gd name="T10" fmla="*/ 84 w 84"/>
                <a:gd name="T11" fmla="*/ 42 h 142"/>
                <a:gd name="T12" fmla="*/ 84 w 84"/>
                <a:gd name="T13" fmla="*/ 99 h 142"/>
                <a:gd name="T14" fmla="*/ 42 w 84"/>
                <a:gd name="T15" fmla="*/ 142 h 1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4" h="142">
                  <a:moveTo>
                    <a:pt x="42" y="142"/>
                  </a:moveTo>
                  <a:cubicBezTo>
                    <a:pt x="42" y="142"/>
                    <a:pt x="42" y="142"/>
                    <a:pt x="42" y="142"/>
                  </a:cubicBezTo>
                  <a:cubicBezTo>
                    <a:pt x="18" y="142"/>
                    <a:pt x="0" y="123"/>
                    <a:pt x="0" y="99"/>
                  </a:cubicBezTo>
                  <a:cubicBezTo>
                    <a:pt x="0" y="42"/>
                    <a:pt x="0" y="42"/>
                    <a:pt x="0" y="42"/>
                  </a:cubicBezTo>
                  <a:cubicBezTo>
                    <a:pt x="0" y="19"/>
                    <a:pt x="18" y="0"/>
                    <a:pt x="42" y="0"/>
                  </a:cubicBezTo>
                  <a:cubicBezTo>
                    <a:pt x="65" y="0"/>
                    <a:pt x="84" y="19"/>
                    <a:pt x="84" y="42"/>
                  </a:cubicBezTo>
                  <a:cubicBezTo>
                    <a:pt x="84" y="99"/>
                    <a:pt x="84" y="99"/>
                    <a:pt x="84" y="99"/>
                  </a:cubicBezTo>
                  <a:cubicBezTo>
                    <a:pt x="84" y="123"/>
                    <a:pt x="65" y="142"/>
                    <a:pt x="42" y="14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buClr>
                  <a:prstClr val="black"/>
                </a:buClr>
              </a:pPr>
              <a:endParaRPr lang="en-GB" sz="2099" dirty="0">
                <a:solidFill>
                  <a:prstClr val="black"/>
                </a:solidFill>
                <a:latin typeface="Arial"/>
              </a:endParaRPr>
            </a:p>
          </p:txBody>
        </p:sp>
        <p:sp>
          <p:nvSpPr>
            <p:cNvPr id="40" name="Freeform 7"/>
            <p:cNvSpPr>
              <a:spLocks/>
            </p:cNvSpPr>
            <p:nvPr userDrawn="1"/>
          </p:nvSpPr>
          <p:spPr bwMode="auto">
            <a:xfrm>
              <a:off x="11436350" y="4529138"/>
              <a:ext cx="449263" cy="1117600"/>
            </a:xfrm>
            <a:custGeom>
              <a:avLst/>
              <a:gdLst>
                <a:gd name="T0" fmla="*/ 71 w 142"/>
                <a:gd name="T1" fmla="*/ 354 h 354"/>
                <a:gd name="T2" fmla="*/ 71 w 142"/>
                <a:gd name="T3" fmla="*/ 354 h 354"/>
                <a:gd name="T4" fmla="*/ 0 w 142"/>
                <a:gd name="T5" fmla="*/ 283 h 354"/>
                <a:gd name="T6" fmla="*/ 0 w 142"/>
                <a:gd name="T7" fmla="*/ 71 h 354"/>
                <a:gd name="T8" fmla="*/ 71 w 142"/>
                <a:gd name="T9" fmla="*/ 0 h 354"/>
                <a:gd name="T10" fmla="*/ 142 w 142"/>
                <a:gd name="T11" fmla="*/ 71 h 354"/>
                <a:gd name="T12" fmla="*/ 142 w 142"/>
                <a:gd name="T13" fmla="*/ 283 h 354"/>
                <a:gd name="T14" fmla="*/ 71 w 142"/>
                <a:gd name="T15" fmla="*/ 354 h 35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2" h="354">
                  <a:moveTo>
                    <a:pt x="71" y="354"/>
                  </a:moveTo>
                  <a:cubicBezTo>
                    <a:pt x="71" y="354"/>
                    <a:pt x="71" y="354"/>
                    <a:pt x="71" y="354"/>
                  </a:cubicBezTo>
                  <a:cubicBezTo>
                    <a:pt x="32" y="354"/>
                    <a:pt x="0" y="322"/>
                    <a:pt x="0" y="283"/>
                  </a:cubicBezTo>
                  <a:cubicBezTo>
                    <a:pt x="0" y="71"/>
                    <a:pt x="0" y="71"/>
                    <a:pt x="0" y="71"/>
                  </a:cubicBezTo>
                  <a:cubicBezTo>
                    <a:pt x="0" y="32"/>
                    <a:pt x="32" y="0"/>
                    <a:pt x="71" y="0"/>
                  </a:cubicBezTo>
                  <a:cubicBezTo>
                    <a:pt x="110" y="0"/>
                    <a:pt x="142" y="32"/>
                    <a:pt x="142" y="71"/>
                  </a:cubicBezTo>
                  <a:cubicBezTo>
                    <a:pt x="142" y="283"/>
                    <a:pt x="142" y="283"/>
                    <a:pt x="142" y="283"/>
                  </a:cubicBezTo>
                  <a:cubicBezTo>
                    <a:pt x="142" y="322"/>
                    <a:pt x="110" y="354"/>
                    <a:pt x="71" y="35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buClr>
                  <a:prstClr val="black"/>
                </a:buClr>
              </a:pPr>
              <a:endParaRPr lang="en-GB" sz="2099" dirty="0">
                <a:solidFill>
                  <a:prstClr val="black"/>
                </a:solidFill>
                <a:latin typeface="Arial"/>
              </a:endParaRPr>
            </a:p>
          </p:txBody>
        </p:sp>
        <p:sp>
          <p:nvSpPr>
            <p:cNvPr id="41" name="Freeform 8"/>
            <p:cNvSpPr>
              <a:spLocks/>
            </p:cNvSpPr>
            <p:nvPr userDrawn="1"/>
          </p:nvSpPr>
          <p:spPr bwMode="auto">
            <a:xfrm>
              <a:off x="9869488" y="3030538"/>
              <a:ext cx="560388" cy="2506663"/>
            </a:xfrm>
            <a:custGeom>
              <a:avLst/>
              <a:gdLst>
                <a:gd name="T0" fmla="*/ 88 w 177"/>
                <a:gd name="T1" fmla="*/ 794 h 794"/>
                <a:gd name="T2" fmla="*/ 88 w 177"/>
                <a:gd name="T3" fmla="*/ 794 h 794"/>
                <a:gd name="T4" fmla="*/ 0 w 177"/>
                <a:gd name="T5" fmla="*/ 705 h 794"/>
                <a:gd name="T6" fmla="*/ 0 w 177"/>
                <a:gd name="T7" fmla="*/ 89 h 794"/>
                <a:gd name="T8" fmla="*/ 88 w 177"/>
                <a:gd name="T9" fmla="*/ 0 h 794"/>
                <a:gd name="T10" fmla="*/ 177 w 177"/>
                <a:gd name="T11" fmla="*/ 89 h 794"/>
                <a:gd name="T12" fmla="*/ 177 w 177"/>
                <a:gd name="T13" fmla="*/ 705 h 794"/>
                <a:gd name="T14" fmla="*/ 88 w 177"/>
                <a:gd name="T15" fmla="*/ 794 h 7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7" h="794">
                  <a:moveTo>
                    <a:pt x="88" y="794"/>
                  </a:moveTo>
                  <a:cubicBezTo>
                    <a:pt x="88" y="794"/>
                    <a:pt x="88" y="794"/>
                    <a:pt x="88" y="794"/>
                  </a:cubicBezTo>
                  <a:cubicBezTo>
                    <a:pt x="40" y="794"/>
                    <a:pt x="0" y="754"/>
                    <a:pt x="0" y="705"/>
                  </a:cubicBezTo>
                  <a:cubicBezTo>
                    <a:pt x="0" y="89"/>
                    <a:pt x="0" y="89"/>
                    <a:pt x="0" y="89"/>
                  </a:cubicBezTo>
                  <a:cubicBezTo>
                    <a:pt x="0" y="40"/>
                    <a:pt x="40" y="0"/>
                    <a:pt x="88" y="0"/>
                  </a:cubicBezTo>
                  <a:cubicBezTo>
                    <a:pt x="137" y="0"/>
                    <a:pt x="177" y="40"/>
                    <a:pt x="177" y="89"/>
                  </a:cubicBezTo>
                  <a:cubicBezTo>
                    <a:pt x="177" y="705"/>
                    <a:pt x="177" y="705"/>
                    <a:pt x="177" y="705"/>
                  </a:cubicBezTo>
                  <a:cubicBezTo>
                    <a:pt x="177" y="754"/>
                    <a:pt x="137" y="794"/>
                    <a:pt x="88" y="79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buClr>
                  <a:prstClr val="black"/>
                </a:buClr>
              </a:pPr>
              <a:endParaRPr lang="en-GB" sz="2099" dirty="0">
                <a:solidFill>
                  <a:prstClr val="black"/>
                </a:solidFill>
                <a:latin typeface="Arial"/>
              </a:endParaRPr>
            </a:p>
          </p:txBody>
        </p:sp>
        <p:sp>
          <p:nvSpPr>
            <p:cNvPr id="42" name="Freeform 9"/>
            <p:cNvSpPr>
              <a:spLocks/>
            </p:cNvSpPr>
            <p:nvPr userDrawn="1"/>
          </p:nvSpPr>
          <p:spPr bwMode="auto">
            <a:xfrm>
              <a:off x="10653713" y="4014788"/>
              <a:ext cx="558800" cy="2506663"/>
            </a:xfrm>
            <a:custGeom>
              <a:avLst/>
              <a:gdLst>
                <a:gd name="T0" fmla="*/ 88 w 177"/>
                <a:gd name="T1" fmla="*/ 794 h 794"/>
                <a:gd name="T2" fmla="*/ 88 w 177"/>
                <a:gd name="T3" fmla="*/ 794 h 794"/>
                <a:gd name="T4" fmla="*/ 0 w 177"/>
                <a:gd name="T5" fmla="*/ 705 h 794"/>
                <a:gd name="T6" fmla="*/ 0 w 177"/>
                <a:gd name="T7" fmla="*/ 88 h 794"/>
                <a:gd name="T8" fmla="*/ 88 w 177"/>
                <a:gd name="T9" fmla="*/ 0 h 794"/>
                <a:gd name="T10" fmla="*/ 177 w 177"/>
                <a:gd name="T11" fmla="*/ 88 h 794"/>
                <a:gd name="T12" fmla="*/ 177 w 177"/>
                <a:gd name="T13" fmla="*/ 705 h 794"/>
                <a:gd name="T14" fmla="*/ 88 w 177"/>
                <a:gd name="T15" fmla="*/ 794 h 7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7" h="794">
                  <a:moveTo>
                    <a:pt x="88" y="794"/>
                  </a:moveTo>
                  <a:cubicBezTo>
                    <a:pt x="88" y="794"/>
                    <a:pt x="88" y="794"/>
                    <a:pt x="88" y="794"/>
                  </a:cubicBezTo>
                  <a:cubicBezTo>
                    <a:pt x="40" y="794"/>
                    <a:pt x="0" y="754"/>
                    <a:pt x="0" y="705"/>
                  </a:cubicBezTo>
                  <a:cubicBezTo>
                    <a:pt x="0" y="88"/>
                    <a:pt x="0" y="88"/>
                    <a:pt x="0" y="88"/>
                  </a:cubicBezTo>
                  <a:cubicBezTo>
                    <a:pt x="0" y="40"/>
                    <a:pt x="40" y="0"/>
                    <a:pt x="88" y="0"/>
                  </a:cubicBezTo>
                  <a:cubicBezTo>
                    <a:pt x="137" y="0"/>
                    <a:pt x="177" y="40"/>
                    <a:pt x="177" y="88"/>
                  </a:cubicBezTo>
                  <a:cubicBezTo>
                    <a:pt x="177" y="705"/>
                    <a:pt x="177" y="705"/>
                    <a:pt x="177" y="705"/>
                  </a:cubicBezTo>
                  <a:cubicBezTo>
                    <a:pt x="177" y="754"/>
                    <a:pt x="137" y="794"/>
                    <a:pt x="88" y="79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buClr>
                  <a:prstClr val="black"/>
                </a:buClr>
              </a:pPr>
              <a:endParaRPr lang="en-GB" sz="2099" dirty="0">
                <a:solidFill>
                  <a:prstClr val="black"/>
                </a:solidFill>
                <a:latin typeface="Arial"/>
              </a:endParaRPr>
            </a:p>
          </p:txBody>
        </p:sp>
        <p:sp>
          <p:nvSpPr>
            <p:cNvPr id="43" name="Freeform 10"/>
            <p:cNvSpPr>
              <a:spLocks/>
            </p:cNvSpPr>
            <p:nvPr userDrawn="1"/>
          </p:nvSpPr>
          <p:spPr bwMode="auto">
            <a:xfrm>
              <a:off x="12058650" y="4551363"/>
              <a:ext cx="139700" cy="449263"/>
            </a:xfrm>
            <a:custGeom>
              <a:avLst/>
              <a:gdLst>
                <a:gd name="T0" fmla="*/ 44 w 44"/>
                <a:gd name="T1" fmla="*/ 0 h 142"/>
                <a:gd name="T2" fmla="*/ 0 w 44"/>
                <a:gd name="T3" fmla="*/ 42 h 142"/>
                <a:gd name="T4" fmla="*/ 0 w 44"/>
                <a:gd name="T5" fmla="*/ 99 h 142"/>
                <a:gd name="T6" fmla="*/ 44 w 44"/>
                <a:gd name="T7" fmla="*/ 142 h 142"/>
                <a:gd name="T8" fmla="*/ 44 w 44"/>
                <a:gd name="T9" fmla="*/ 0 h 142"/>
              </a:gdLst>
              <a:ahLst/>
              <a:cxnLst>
                <a:cxn ang="0">
                  <a:pos x="T0" y="T1"/>
                </a:cxn>
                <a:cxn ang="0">
                  <a:pos x="T2" y="T3"/>
                </a:cxn>
                <a:cxn ang="0">
                  <a:pos x="T4" y="T5"/>
                </a:cxn>
                <a:cxn ang="0">
                  <a:pos x="T6" y="T7"/>
                </a:cxn>
                <a:cxn ang="0">
                  <a:pos x="T8" y="T9"/>
                </a:cxn>
              </a:cxnLst>
              <a:rect l="0" t="0" r="r" b="b"/>
              <a:pathLst>
                <a:path w="44" h="142">
                  <a:moveTo>
                    <a:pt x="44" y="0"/>
                  </a:moveTo>
                  <a:cubicBezTo>
                    <a:pt x="20" y="0"/>
                    <a:pt x="0" y="19"/>
                    <a:pt x="0" y="42"/>
                  </a:cubicBezTo>
                  <a:cubicBezTo>
                    <a:pt x="0" y="99"/>
                    <a:pt x="0" y="99"/>
                    <a:pt x="0" y="99"/>
                  </a:cubicBezTo>
                  <a:cubicBezTo>
                    <a:pt x="0" y="123"/>
                    <a:pt x="20" y="142"/>
                    <a:pt x="44" y="142"/>
                  </a:cubicBezTo>
                  <a:lnTo>
                    <a:pt x="4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buClr>
                  <a:prstClr val="black"/>
                </a:buClr>
              </a:pPr>
              <a:endParaRPr lang="en-GB" sz="2099" dirty="0">
                <a:solidFill>
                  <a:prstClr val="black"/>
                </a:solidFill>
                <a:latin typeface="Arial"/>
              </a:endParaRPr>
            </a:p>
          </p:txBody>
        </p:sp>
      </p:grpSp>
      <p:sp>
        <p:nvSpPr>
          <p:cNvPr id="2" name="Title 1"/>
          <p:cNvSpPr>
            <a:spLocks noGrp="1"/>
          </p:cNvSpPr>
          <p:nvPr>
            <p:ph type="ctrTitle"/>
          </p:nvPr>
        </p:nvSpPr>
        <p:spPr>
          <a:xfrm>
            <a:off x="647833" y="1337957"/>
            <a:ext cx="7198125" cy="795289"/>
          </a:xfrm>
        </p:spPr>
        <p:txBody>
          <a:bodyPr/>
          <a:lstStyle>
            <a:lvl1pPr>
              <a:defRPr sz="2898">
                <a:solidFill>
                  <a:schemeClr val="accent1"/>
                </a:solidFill>
              </a:defRPr>
            </a:lvl1pPr>
          </a:lstStyle>
          <a:p>
            <a:r>
              <a:rPr lang="en-US" dirty="0"/>
              <a:t>Click to edit Master title style</a:t>
            </a:r>
          </a:p>
        </p:txBody>
      </p:sp>
      <p:sp>
        <p:nvSpPr>
          <p:cNvPr id="3" name="Subtitle 2"/>
          <p:cNvSpPr>
            <a:spLocks noGrp="1"/>
          </p:cNvSpPr>
          <p:nvPr>
            <p:ph type="subTitle" idx="1"/>
          </p:nvPr>
        </p:nvSpPr>
        <p:spPr>
          <a:xfrm>
            <a:off x="647833" y="2133114"/>
            <a:ext cx="7198125" cy="719833"/>
          </a:xfrm>
        </p:spPr>
        <p:txBody>
          <a:bodyPr/>
          <a:lstStyle>
            <a:lvl1pPr marL="0" indent="0" algn="l">
              <a:spcBef>
                <a:spcPts val="0"/>
              </a:spcBef>
              <a:buNone/>
              <a:defRPr b="1">
                <a:solidFill>
                  <a:schemeClr val="tx2"/>
                </a:solidFill>
              </a:defRPr>
            </a:lvl1pPr>
            <a:lvl2pPr marL="544080" indent="0" algn="ctr">
              <a:buNone/>
              <a:defRPr>
                <a:solidFill>
                  <a:schemeClr val="tx1">
                    <a:tint val="75000"/>
                  </a:schemeClr>
                </a:solidFill>
              </a:defRPr>
            </a:lvl2pPr>
            <a:lvl3pPr marL="1088158" indent="0" algn="ctr">
              <a:buNone/>
              <a:defRPr>
                <a:solidFill>
                  <a:schemeClr val="tx1">
                    <a:tint val="75000"/>
                  </a:schemeClr>
                </a:solidFill>
              </a:defRPr>
            </a:lvl3pPr>
            <a:lvl4pPr marL="1632238" indent="0" algn="ctr">
              <a:buNone/>
              <a:defRPr>
                <a:solidFill>
                  <a:schemeClr val="tx1">
                    <a:tint val="75000"/>
                  </a:schemeClr>
                </a:solidFill>
              </a:defRPr>
            </a:lvl4pPr>
            <a:lvl5pPr marL="2176318" indent="0" algn="ctr">
              <a:buNone/>
              <a:defRPr>
                <a:solidFill>
                  <a:schemeClr val="tx1">
                    <a:tint val="75000"/>
                  </a:schemeClr>
                </a:solidFill>
              </a:defRPr>
            </a:lvl5pPr>
            <a:lvl6pPr marL="2720399" indent="0" algn="ctr">
              <a:buNone/>
              <a:defRPr>
                <a:solidFill>
                  <a:schemeClr val="tx1">
                    <a:tint val="75000"/>
                  </a:schemeClr>
                </a:solidFill>
              </a:defRPr>
            </a:lvl6pPr>
            <a:lvl7pPr marL="3264477" indent="0" algn="ctr">
              <a:buNone/>
              <a:defRPr>
                <a:solidFill>
                  <a:schemeClr val="tx1">
                    <a:tint val="75000"/>
                  </a:schemeClr>
                </a:solidFill>
              </a:defRPr>
            </a:lvl7pPr>
            <a:lvl8pPr marL="3808557" indent="0" algn="ctr">
              <a:buNone/>
              <a:defRPr>
                <a:solidFill>
                  <a:schemeClr val="tx1">
                    <a:tint val="75000"/>
                  </a:schemeClr>
                </a:solidFill>
              </a:defRPr>
            </a:lvl8pPr>
            <a:lvl9pPr marL="4352636" indent="0" algn="ctr">
              <a:buNone/>
              <a:defRPr>
                <a:solidFill>
                  <a:schemeClr val="tx1">
                    <a:tint val="75000"/>
                  </a:schemeClr>
                </a:solidFill>
              </a:defRPr>
            </a:lvl9pPr>
          </a:lstStyle>
          <a:p>
            <a:r>
              <a:rPr lang="en-US" dirty="0"/>
              <a:t>Click to edit Master subtitle style</a:t>
            </a:r>
          </a:p>
        </p:txBody>
      </p:sp>
      <p:sp>
        <p:nvSpPr>
          <p:cNvPr id="6" name="Text Placeholder 5"/>
          <p:cNvSpPr>
            <a:spLocks noGrp="1"/>
          </p:cNvSpPr>
          <p:nvPr>
            <p:ph type="body" sz="quarter" idx="10" hasCustomPrompt="1"/>
          </p:nvPr>
        </p:nvSpPr>
        <p:spPr>
          <a:xfrm>
            <a:off x="647834" y="3095284"/>
            <a:ext cx="1799756" cy="1259708"/>
          </a:xfrm>
        </p:spPr>
        <p:txBody>
          <a:bodyPr>
            <a:noAutofit/>
          </a:bodyPr>
          <a:lstStyle>
            <a:lvl1pPr marL="0" indent="0">
              <a:spcBef>
                <a:spcPts val="0"/>
              </a:spcBef>
              <a:buNone/>
              <a:defRPr sz="900">
                <a:solidFill>
                  <a:schemeClr val="tx1"/>
                </a:solidFill>
              </a:defRPr>
            </a:lvl1pPr>
            <a:lvl2pPr marL="257046" indent="0">
              <a:buNone/>
              <a:defRPr sz="900">
                <a:solidFill>
                  <a:schemeClr val="bg1"/>
                </a:solidFill>
              </a:defRPr>
            </a:lvl2pPr>
            <a:lvl3pPr marL="514091" indent="0">
              <a:buNone/>
              <a:defRPr sz="900">
                <a:solidFill>
                  <a:schemeClr val="bg1"/>
                </a:solidFill>
              </a:defRPr>
            </a:lvl3pPr>
            <a:lvl4pPr marL="771137" indent="0">
              <a:buNone/>
              <a:defRPr sz="900">
                <a:solidFill>
                  <a:schemeClr val="bg1"/>
                </a:solidFill>
              </a:defRPr>
            </a:lvl4pPr>
            <a:lvl5pPr marL="1028181" indent="0">
              <a:buNone/>
              <a:defRPr sz="900">
                <a:solidFill>
                  <a:schemeClr val="bg1"/>
                </a:solidFill>
              </a:defRPr>
            </a:lvl5pPr>
          </a:lstStyle>
          <a:p>
            <a:pPr lvl="0"/>
            <a:r>
              <a:rPr lang="en-US" dirty="0"/>
              <a:t>Disclaimer text</a:t>
            </a:r>
          </a:p>
        </p:txBody>
      </p:sp>
      <p:sp>
        <p:nvSpPr>
          <p:cNvPr id="15" name="Text Placeholder 5"/>
          <p:cNvSpPr>
            <a:spLocks noGrp="1"/>
          </p:cNvSpPr>
          <p:nvPr>
            <p:ph type="body" sz="quarter" idx="11" hasCustomPrompt="1"/>
          </p:nvPr>
        </p:nvSpPr>
        <p:spPr>
          <a:xfrm>
            <a:off x="2712507" y="3095284"/>
            <a:ext cx="1799756" cy="1259708"/>
          </a:xfrm>
        </p:spPr>
        <p:txBody>
          <a:bodyPr>
            <a:noAutofit/>
          </a:bodyPr>
          <a:lstStyle>
            <a:lvl1pPr marL="0" indent="0">
              <a:spcBef>
                <a:spcPts val="0"/>
              </a:spcBef>
              <a:buNone/>
              <a:defRPr sz="900">
                <a:solidFill>
                  <a:schemeClr val="tx1"/>
                </a:solidFill>
              </a:defRPr>
            </a:lvl1pPr>
            <a:lvl2pPr marL="257046" indent="0">
              <a:buNone/>
              <a:defRPr sz="900">
                <a:solidFill>
                  <a:schemeClr val="bg1"/>
                </a:solidFill>
              </a:defRPr>
            </a:lvl2pPr>
            <a:lvl3pPr marL="514091" indent="0">
              <a:buNone/>
              <a:defRPr sz="900">
                <a:solidFill>
                  <a:schemeClr val="bg1"/>
                </a:solidFill>
              </a:defRPr>
            </a:lvl3pPr>
            <a:lvl4pPr marL="771137" indent="0">
              <a:buNone/>
              <a:defRPr sz="900">
                <a:solidFill>
                  <a:schemeClr val="bg1"/>
                </a:solidFill>
              </a:defRPr>
            </a:lvl4pPr>
            <a:lvl5pPr marL="1028181" indent="0">
              <a:buNone/>
              <a:defRPr sz="900">
                <a:solidFill>
                  <a:schemeClr val="bg1"/>
                </a:solidFill>
              </a:defRPr>
            </a:lvl5pPr>
          </a:lstStyle>
          <a:p>
            <a:pPr lvl="0"/>
            <a:r>
              <a:rPr lang="en-US" dirty="0"/>
              <a:t>Disclaimer text</a:t>
            </a:r>
          </a:p>
        </p:txBody>
      </p:sp>
      <p:grpSp>
        <p:nvGrpSpPr>
          <p:cNvPr id="30" name="Logotype"/>
          <p:cNvGrpSpPr/>
          <p:nvPr userDrawn="1"/>
        </p:nvGrpSpPr>
        <p:grpSpPr>
          <a:xfrm>
            <a:off x="640636" y="532679"/>
            <a:ext cx="1383679" cy="288542"/>
            <a:chOff x="9501453" y="6148765"/>
            <a:chExt cx="2047875" cy="427037"/>
          </a:xfrm>
          <a:solidFill>
            <a:schemeClr val="bg2"/>
          </a:solidFill>
        </p:grpSpPr>
        <p:sp>
          <p:nvSpPr>
            <p:cNvPr id="31" name="Freeform 5"/>
            <p:cNvSpPr>
              <a:spLocks noEditPoints="1"/>
            </p:cNvSpPr>
            <p:nvPr userDrawn="1"/>
          </p:nvSpPr>
          <p:spPr bwMode="auto">
            <a:xfrm>
              <a:off x="11206428" y="6231315"/>
              <a:ext cx="342900" cy="344487"/>
            </a:xfrm>
            <a:custGeom>
              <a:avLst/>
              <a:gdLst>
                <a:gd name="T0" fmla="*/ 43 w 91"/>
                <a:gd name="T1" fmla="*/ 2 h 91"/>
                <a:gd name="T2" fmla="*/ 2 w 91"/>
                <a:gd name="T3" fmla="*/ 44 h 91"/>
                <a:gd name="T4" fmla="*/ 46 w 91"/>
                <a:gd name="T5" fmla="*/ 91 h 91"/>
                <a:gd name="T6" fmla="*/ 74 w 91"/>
                <a:gd name="T7" fmla="*/ 77 h 91"/>
                <a:gd name="T8" fmla="*/ 74 w 91"/>
                <a:gd name="T9" fmla="*/ 90 h 91"/>
                <a:gd name="T10" fmla="*/ 91 w 91"/>
                <a:gd name="T11" fmla="*/ 90 h 91"/>
                <a:gd name="T12" fmla="*/ 91 w 91"/>
                <a:gd name="T13" fmla="*/ 47 h 91"/>
                <a:gd name="T14" fmla="*/ 43 w 91"/>
                <a:gd name="T15" fmla="*/ 2 h 91"/>
                <a:gd name="T16" fmla="*/ 72 w 91"/>
                <a:gd name="T17" fmla="*/ 48 h 91"/>
                <a:gd name="T18" fmla="*/ 43 w 91"/>
                <a:gd name="T19" fmla="*/ 72 h 91"/>
                <a:gd name="T20" fmla="*/ 21 w 91"/>
                <a:gd name="T21" fmla="*/ 50 h 91"/>
                <a:gd name="T22" fmla="*/ 46 w 91"/>
                <a:gd name="T23" fmla="*/ 21 h 91"/>
                <a:gd name="T24" fmla="*/ 72 w 91"/>
                <a:gd name="T25" fmla="*/ 45 h 91"/>
                <a:gd name="T26" fmla="*/ 72 w 91"/>
                <a:gd name="T27" fmla="*/ 48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1" h="91">
                  <a:moveTo>
                    <a:pt x="43" y="2"/>
                  </a:moveTo>
                  <a:cubicBezTo>
                    <a:pt x="21" y="4"/>
                    <a:pt x="3" y="22"/>
                    <a:pt x="2" y="44"/>
                  </a:cubicBezTo>
                  <a:cubicBezTo>
                    <a:pt x="0" y="70"/>
                    <a:pt x="21" y="91"/>
                    <a:pt x="46" y="91"/>
                  </a:cubicBezTo>
                  <a:cubicBezTo>
                    <a:pt x="56" y="91"/>
                    <a:pt x="68" y="87"/>
                    <a:pt x="74" y="77"/>
                  </a:cubicBezTo>
                  <a:cubicBezTo>
                    <a:pt x="74" y="90"/>
                    <a:pt x="74" y="90"/>
                    <a:pt x="74" y="90"/>
                  </a:cubicBezTo>
                  <a:cubicBezTo>
                    <a:pt x="91" y="90"/>
                    <a:pt x="91" y="90"/>
                    <a:pt x="91" y="90"/>
                  </a:cubicBezTo>
                  <a:cubicBezTo>
                    <a:pt x="91" y="47"/>
                    <a:pt x="91" y="47"/>
                    <a:pt x="91" y="47"/>
                  </a:cubicBezTo>
                  <a:cubicBezTo>
                    <a:pt x="91" y="20"/>
                    <a:pt x="69" y="0"/>
                    <a:pt x="43" y="2"/>
                  </a:cubicBezTo>
                  <a:close/>
                  <a:moveTo>
                    <a:pt x="72" y="48"/>
                  </a:moveTo>
                  <a:cubicBezTo>
                    <a:pt x="71" y="63"/>
                    <a:pt x="58" y="74"/>
                    <a:pt x="43" y="72"/>
                  </a:cubicBezTo>
                  <a:cubicBezTo>
                    <a:pt x="32" y="71"/>
                    <a:pt x="22" y="61"/>
                    <a:pt x="21" y="50"/>
                  </a:cubicBezTo>
                  <a:cubicBezTo>
                    <a:pt x="19" y="34"/>
                    <a:pt x="31" y="21"/>
                    <a:pt x="46" y="21"/>
                  </a:cubicBezTo>
                  <a:cubicBezTo>
                    <a:pt x="60" y="21"/>
                    <a:pt x="71" y="32"/>
                    <a:pt x="72" y="45"/>
                  </a:cubicBezTo>
                  <a:lnTo>
                    <a:pt x="72" y="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buClr>
                  <a:prstClr val="black"/>
                </a:buClr>
              </a:pPr>
              <a:endParaRPr lang="en-US" sz="2099" dirty="0">
                <a:solidFill>
                  <a:prstClr val="black"/>
                </a:solidFill>
                <a:latin typeface="Arial"/>
              </a:endParaRPr>
            </a:p>
          </p:txBody>
        </p:sp>
        <p:sp>
          <p:nvSpPr>
            <p:cNvPr id="32" name="Freeform 6"/>
            <p:cNvSpPr>
              <a:spLocks noEditPoints="1"/>
            </p:cNvSpPr>
            <p:nvPr userDrawn="1"/>
          </p:nvSpPr>
          <p:spPr bwMode="auto">
            <a:xfrm>
              <a:off x="10849241" y="6236077"/>
              <a:ext cx="334963" cy="339725"/>
            </a:xfrm>
            <a:custGeom>
              <a:avLst/>
              <a:gdLst>
                <a:gd name="T0" fmla="*/ 44 w 89"/>
                <a:gd name="T1" fmla="*/ 1 h 90"/>
                <a:gd name="T2" fmla="*/ 0 w 89"/>
                <a:gd name="T3" fmla="*/ 46 h 90"/>
                <a:gd name="T4" fmla="*/ 45 w 89"/>
                <a:gd name="T5" fmla="*/ 90 h 90"/>
                <a:gd name="T6" fmla="*/ 86 w 89"/>
                <a:gd name="T7" fmla="*/ 63 h 90"/>
                <a:gd name="T8" fmla="*/ 69 w 89"/>
                <a:gd name="T9" fmla="*/ 58 h 90"/>
                <a:gd name="T10" fmla="*/ 50 w 89"/>
                <a:gd name="T11" fmla="*/ 72 h 90"/>
                <a:gd name="T12" fmla="*/ 22 w 89"/>
                <a:gd name="T13" fmla="*/ 59 h 90"/>
                <a:gd name="T14" fmla="*/ 89 w 89"/>
                <a:gd name="T15" fmla="*/ 41 h 90"/>
                <a:gd name="T16" fmla="*/ 44 w 89"/>
                <a:gd name="T17" fmla="*/ 1 h 90"/>
                <a:gd name="T18" fmla="*/ 19 w 89"/>
                <a:gd name="T19" fmla="*/ 44 h 90"/>
                <a:gd name="T20" fmla="*/ 36 w 89"/>
                <a:gd name="T21" fmla="*/ 19 h 90"/>
                <a:gd name="T22" fmla="*/ 67 w 89"/>
                <a:gd name="T23" fmla="*/ 31 h 90"/>
                <a:gd name="T24" fmla="*/ 19 w 89"/>
                <a:gd name="T25" fmla="*/ 44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9" h="90">
                  <a:moveTo>
                    <a:pt x="44" y="1"/>
                  </a:moveTo>
                  <a:cubicBezTo>
                    <a:pt x="20" y="2"/>
                    <a:pt x="0" y="20"/>
                    <a:pt x="0" y="46"/>
                  </a:cubicBezTo>
                  <a:cubicBezTo>
                    <a:pt x="0" y="70"/>
                    <a:pt x="20" y="90"/>
                    <a:pt x="45" y="90"/>
                  </a:cubicBezTo>
                  <a:cubicBezTo>
                    <a:pt x="62" y="90"/>
                    <a:pt x="79" y="80"/>
                    <a:pt x="86" y="63"/>
                  </a:cubicBezTo>
                  <a:cubicBezTo>
                    <a:pt x="69" y="58"/>
                    <a:pt x="69" y="58"/>
                    <a:pt x="69" y="58"/>
                  </a:cubicBezTo>
                  <a:cubicBezTo>
                    <a:pt x="66" y="65"/>
                    <a:pt x="58" y="71"/>
                    <a:pt x="50" y="72"/>
                  </a:cubicBezTo>
                  <a:cubicBezTo>
                    <a:pt x="38" y="75"/>
                    <a:pt x="26" y="67"/>
                    <a:pt x="22" y="59"/>
                  </a:cubicBezTo>
                  <a:cubicBezTo>
                    <a:pt x="89" y="41"/>
                    <a:pt x="89" y="41"/>
                    <a:pt x="89" y="41"/>
                  </a:cubicBezTo>
                  <a:cubicBezTo>
                    <a:pt x="87" y="24"/>
                    <a:pt x="72" y="0"/>
                    <a:pt x="44" y="1"/>
                  </a:cubicBezTo>
                  <a:close/>
                  <a:moveTo>
                    <a:pt x="19" y="44"/>
                  </a:moveTo>
                  <a:cubicBezTo>
                    <a:pt x="19" y="34"/>
                    <a:pt x="24" y="24"/>
                    <a:pt x="36" y="19"/>
                  </a:cubicBezTo>
                  <a:cubicBezTo>
                    <a:pt x="50" y="14"/>
                    <a:pt x="62" y="21"/>
                    <a:pt x="67" y="31"/>
                  </a:cubicBezTo>
                  <a:lnTo>
                    <a:pt x="19" y="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buClr>
                  <a:prstClr val="black"/>
                </a:buClr>
              </a:pPr>
              <a:endParaRPr lang="en-US" sz="2099" dirty="0">
                <a:solidFill>
                  <a:prstClr val="black"/>
                </a:solidFill>
                <a:latin typeface="Arial"/>
              </a:endParaRPr>
            </a:p>
          </p:txBody>
        </p:sp>
        <p:sp>
          <p:nvSpPr>
            <p:cNvPr id="33" name="Freeform 7"/>
            <p:cNvSpPr>
              <a:spLocks/>
            </p:cNvSpPr>
            <p:nvPr userDrawn="1"/>
          </p:nvSpPr>
          <p:spPr bwMode="auto">
            <a:xfrm>
              <a:off x="10292028" y="6239252"/>
              <a:ext cx="166688" cy="333375"/>
            </a:xfrm>
            <a:custGeom>
              <a:avLst/>
              <a:gdLst>
                <a:gd name="T0" fmla="*/ 44 w 44"/>
                <a:gd name="T1" fmla="*/ 18 h 88"/>
                <a:gd name="T2" fmla="*/ 44 w 44"/>
                <a:gd name="T3" fmla="*/ 0 h 88"/>
                <a:gd name="T4" fmla="*/ 19 w 44"/>
                <a:gd name="T5" fmla="*/ 13 h 88"/>
                <a:gd name="T6" fmla="*/ 19 w 44"/>
                <a:gd name="T7" fmla="*/ 3 h 88"/>
                <a:gd name="T8" fmla="*/ 0 w 44"/>
                <a:gd name="T9" fmla="*/ 3 h 88"/>
                <a:gd name="T10" fmla="*/ 0 w 44"/>
                <a:gd name="T11" fmla="*/ 44 h 88"/>
                <a:gd name="T12" fmla="*/ 0 w 44"/>
                <a:gd name="T13" fmla="*/ 88 h 88"/>
                <a:gd name="T14" fmla="*/ 20 w 44"/>
                <a:gd name="T15" fmla="*/ 88 h 88"/>
                <a:gd name="T16" fmla="*/ 20 w 44"/>
                <a:gd name="T17" fmla="*/ 46 h 88"/>
                <a:gd name="T18" fmla="*/ 44 w 44"/>
                <a:gd name="T19" fmla="*/ 1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 h="88">
                  <a:moveTo>
                    <a:pt x="44" y="18"/>
                  </a:moveTo>
                  <a:cubicBezTo>
                    <a:pt x="44" y="0"/>
                    <a:pt x="44" y="0"/>
                    <a:pt x="44" y="0"/>
                  </a:cubicBezTo>
                  <a:cubicBezTo>
                    <a:pt x="28" y="0"/>
                    <a:pt x="22" y="8"/>
                    <a:pt x="19" y="13"/>
                  </a:cubicBezTo>
                  <a:cubicBezTo>
                    <a:pt x="19" y="3"/>
                    <a:pt x="19" y="3"/>
                    <a:pt x="19" y="3"/>
                  </a:cubicBezTo>
                  <a:cubicBezTo>
                    <a:pt x="0" y="3"/>
                    <a:pt x="0" y="3"/>
                    <a:pt x="0" y="3"/>
                  </a:cubicBezTo>
                  <a:cubicBezTo>
                    <a:pt x="0" y="44"/>
                    <a:pt x="0" y="44"/>
                    <a:pt x="0" y="44"/>
                  </a:cubicBezTo>
                  <a:cubicBezTo>
                    <a:pt x="0" y="88"/>
                    <a:pt x="0" y="88"/>
                    <a:pt x="0" y="88"/>
                  </a:cubicBezTo>
                  <a:cubicBezTo>
                    <a:pt x="20" y="88"/>
                    <a:pt x="20" y="88"/>
                    <a:pt x="20" y="88"/>
                  </a:cubicBezTo>
                  <a:cubicBezTo>
                    <a:pt x="20" y="62"/>
                    <a:pt x="20" y="62"/>
                    <a:pt x="20" y="46"/>
                  </a:cubicBezTo>
                  <a:cubicBezTo>
                    <a:pt x="20" y="26"/>
                    <a:pt x="31" y="19"/>
                    <a:pt x="44"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buClr>
                  <a:prstClr val="black"/>
                </a:buClr>
              </a:pPr>
              <a:endParaRPr lang="en-US" sz="2099" dirty="0">
                <a:solidFill>
                  <a:prstClr val="black"/>
                </a:solidFill>
                <a:latin typeface="Arial"/>
              </a:endParaRPr>
            </a:p>
          </p:txBody>
        </p:sp>
        <p:sp>
          <p:nvSpPr>
            <p:cNvPr id="34" name="Freeform 8"/>
            <p:cNvSpPr>
              <a:spLocks/>
            </p:cNvSpPr>
            <p:nvPr userDrawn="1"/>
          </p:nvSpPr>
          <p:spPr bwMode="auto">
            <a:xfrm>
              <a:off x="9501453" y="6182102"/>
              <a:ext cx="369888" cy="390525"/>
            </a:xfrm>
            <a:custGeom>
              <a:avLst/>
              <a:gdLst>
                <a:gd name="T0" fmla="*/ 185 w 233"/>
                <a:gd name="T1" fmla="*/ 165 h 246"/>
                <a:gd name="T2" fmla="*/ 48 w 233"/>
                <a:gd name="T3" fmla="*/ 0 h 246"/>
                <a:gd name="T4" fmla="*/ 0 w 233"/>
                <a:gd name="T5" fmla="*/ 0 h 246"/>
                <a:gd name="T6" fmla="*/ 0 w 233"/>
                <a:gd name="T7" fmla="*/ 246 h 246"/>
                <a:gd name="T8" fmla="*/ 50 w 233"/>
                <a:gd name="T9" fmla="*/ 246 h 246"/>
                <a:gd name="T10" fmla="*/ 50 w 233"/>
                <a:gd name="T11" fmla="*/ 81 h 246"/>
                <a:gd name="T12" fmla="*/ 190 w 233"/>
                <a:gd name="T13" fmla="*/ 246 h 246"/>
                <a:gd name="T14" fmla="*/ 233 w 233"/>
                <a:gd name="T15" fmla="*/ 246 h 246"/>
                <a:gd name="T16" fmla="*/ 233 w 233"/>
                <a:gd name="T17" fmla="*/ 0 h 246"/>
                <a:gd name="T18" fmla="*/ 185 w 233"/>
                <a:gd name="T19" fmla="*/ 0 h 246"/>
                <a:gd name="T20" fmla="*/ 185 w 233"/>
                <a:gd name="T21" fmla="*/ 165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3" h="246">
                  <a:moveTo>
                    <a:pt x="185" y="165"/>
                  </a:moveTo>
                  <a:lnTo>
                    <a:pt x="48" y="0"/>
                  </a:lnTo>
                  <a:lnTo>
                    <a:pt x="0" y="0"/>
                  </a:lnTo>
                  <a:lnTo>
                    <a:pt x="0" y="246"/>
                  </a:lnTo>
                  <a:lnTo>
                    <a:pt x="50" y="246"/>
                  </a:lnTo>
                  <a:lnTo>
                    <a:pt x="50" y="81"/>
                  </a:lnTo>
                  <a:lnTo>
                    <a:pt x="190" y="246"/>
                  </a:lnTo>
                  <a:lnTo>
                    <a:pt x="233" y="246"/>
                  </a:lnTo>
                  <a:lnTo>
                    <a:pt x="233" y="0"/>
                  </a:lnTo>
                  <a:lnTo>
                    <a:pt x="185" y="0"/>
                  </a:lnTo>
                  <a:lnTo>
                    <a:pt x="185" y="16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buClr>
                  <a:prstClr val="black"/>
                </a:buClr>
              </a:pPr>
              <a:endParaRPr lang="en-US" sz="2099" dirty="0">
                <a:solidFill>
                  <a:prstClr val="black"/>
                </a:solidFill>
                <a:latin typeface="Arial"/>
              </a:endParaRPr>
            </a:p>
          </p:txBody>
        </p:sp>
        <p:sp>
          <p:nvSpPr>
            <p:cNvPr id="35" name="Freeform 9"/>
            <p:cNvSpPr>
              <a:spLocks noEditPoints="1"/>
            </p:cNvSpPr>
            <p:nvPr userDrawn="1"/>
          </p:nvSpPr>
          <p:spPr bwMode="auto">
            <a:xfrm>
              <a:off x="10461891" y="6148765"/>
              <a:ext cx="342900" cy="427037"/>
            </a:xfrm>
            <a:custGeom>
              <a:avLst/>
              <a:gdLst>
                <a:gd name="T0" fmla="*/ 91 w 91"/>
                <a:gd name="T1" fmla="*/ 0 h 113"/>
                <a:gd name="T2" fmla="*/ 73 w 91"/>
                <a:gd name="T3" fmla="*/ 0 h 113"/>
                <a:gd name="T4" fmla="*/ 73 w 91"/>
                <a:gd name="T5" fmla="*/ 34 h 113"/>
                <a:gd name="T6" fmla="*/ 43 w 91"/>
                <a:gd name="T7" fmla="*/ 24 h 113"/>
                <a:gd name="T8" fmla="*/ 2 w 91"/>
                <a:gd name="T9" fmla="*/ 66 h 113"/>
                <a:gd name="T10" fmla="*/ 46 w 91"/>
                <a:gd name="T11" fmla="*/ 113 h 113"/>
                <a:gd name="T12" fmla="*/ 74 w 91"/>
                <a:gd name="T13" fmla="*/ 101 h 113"/>
                <a:gd name="T14" fmla="*/ 74 w 91"/>
                <a:gd name="T15" fmla="*/ 112 h 113"/>
                <a:gd name="T16" fmla="*/ 91 w 91"/>
                <a:gd name="T17" fmla="*/ 112 h 113"/>
                <a:gd name="T18" fmla="*/ 91 w 91"/>
                <a:gd name="T19" fmla="*/ 69 h 113"/>
                <a:gd name="T20" fmla="*/ 91 w 91"/>
                <a:gd name="T21" fmla="*/ 69 h 113"/>
                <a:gd name="T22" fmla="*/ 91 w 91"/>
                <a:gd name="T23" fmla="*/ 68 h 113"/>
                <a:gd name="T24" fmla="*/ 91 w 91"/>
                <a:gd name="T25" fmla="*/ 0 h 113"/>
                <a:gd name="T26" fmla="*/ 72 w 91"/>
                <a:gd name="T27" fmla="*/ 70 h 113"/>
                <a:gd name="T28" fmla="*/ 43 w 91"/>
                <a:gd name="T29" fmla="*/ 94 h 113"/>
                <a:gd name="T30" fmla="*/ 21 w 91"/>
                <a:gd name="T31" fmla="*/ 72 h 113"/>
                <a:gd name="T32" fmla="*/ 46 w 91"/>
                <a:gd name="T33" fmla="*/ 43 h 113"/>
                <a:gd name="T34" fmla="*/ 72 w 91"/>
                <a:gd name="T35" fmla="*/ 67 h 113"/>
                <a:gd name="T36" fmla="*/ 72 w 91"/>
                <a:gd name="T37" fmla="*/ 7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1" h="113">
                  <a:moveTo>
                    <a:pt x="91" y="0"/>
                  </a:moveTo>
                  <a:cubicBezTo>
                    <a:pt x="73" y="0"/>
                    <a:pt x="73" y="0"/>
                    <a:pt x="73" y="0"/>
                  </a:cubicBezTo>
                  <a:cubicBezTo>
                    <a:pt x="73" y="34"/>
                    <a:pt x="73" y="34"/>
                    <a:pt x="73" y="34"/>
                  </a:cubicBezTo>
                  <a:cubicBezTo>
                    <a:pt x="68" y="28"/>
                    <a:pt x="55" y="23"/>
                    <a:pt x="43" y="24"/>
                  </a:cubicBezTo>
                  <a:cubicBezTo>
                    <a:pt x="21" y="26"/>
                    <a:pt x="3" y="44"/>
                    <a:pt x="2" y="66"/>
                  </a:cubicBezTo>
                  <a:cubicBezTo>
                    <a:pt x="0" y="92"/>
                    <a:pt x="21" y="113"/>
                    <a:pt x="46" y="113"/>
                  </a:cubicBezTo>
                  <a:cubicBezTo>
                    <a:pt x="56" y="113"/>
                    <a:pt x="69" y="109"/>
                    <a:pt x="74" y="101"/>
                  </a:cubicBezTo>
                  <a:cubicBezTo>
                    <a:pt x="74" y="112"/>
                    <a:pt x="74" y="112"/>
                    <a:pt x="74" y="112"/>
                  </a:cubicBezTo>
                  <a:cubicBezTo>
                    <a:pt x="91" y="112"/>
                    <a:pt x="91" y="112"/>
                    <a:pt x="91" y="112"/>
                  </a:cubicBezTo>
                  <a:cubicBezTo>
                    <a:pt x="91" y="69"/>
                    <a:pt x="91" y="69"/>
                    <a:pt x="91" y="69"/>
                  </a:cubicBezTo>
                  <a:cubicBezTo>
                    <a:pt x="91" y="69"/>
                    <a:pt x="91" y="69"/>
                    <a:pt x="91" y="69"/>
                  </a:cubicBezTo>
                  <a:cubicBezTo>
                    <a:pt x="91" y="68"/>
                    <a:pt x="91" y="68"/>
                    <a:pt x="91" y="68"/>
                  </a:cubicBezTo>
                  <a:lnTo>
                    <a:pt x="91" y="0"/>
                  </a:lnTo>
                  <a:close/>
                  <a:moveTo>
                    <a:pt x="72" y="70"/>
                  </a:moveTo>
                  <a:cubicBezTo>
                    <a:pt x="71" y="85"/>
                    <a:pt x="58" y="96"/>
                    <a:pt x="43" y="94"/>
                  </a:cubicBezTo>
                  <a:cubicBezTo>
                    <a:pt x="32" y="93"/>
                    <a:pt x="22" y="83"/>
                    <a:pt x="21" y="72"/>
                  </a:cubicBezTo>
                  <a:cubicBezTo>
                    <a:pt x="19" y="56"/>
                    <a:pt x="31" y="43"/>
                    <a:pt x="46" y="43"/>
                  </a:cubicBezTo>
                  <a:cubicBezTo>
                    <a:pt x="60" y="43"/>
                    <a:pt x="71" y="54"/>
                    <a:pt x="72" y="67"/>
                  </a:cubicBezTo>
                  <a:lnTo>
                    <a:pt x="72"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buClr>
                  <a:prstClr val="black"/>
                </a:buClr>
              </a:pPr>
              <a:endParaRPr lang="en-US" sz="2099" dirty="0">
                <a:solidFill>
                  <a:prstClr val="black"/>
                </a:solidFill>
                <a:latin typeface="Arial"/>
              </a:endParaRPr>
            </a:p>
          </p:txBody>
        </p:sp>
        <p:sp>
          <p:nvSpPr>
            <p:cNvPr id="36" name="Freeform 10"/>
            <p:cNvSpPr>
              <a:spLocks noEditPoints="1"/>
            </p:cNvSpPr>
            <p:nvPr userDrawn="1"/>
          </p:nvSpPr>
          <p:spPr bwMode="auto">
            <a:xfrm>
              <a:off x="9912616" y="6239252"/>
              <a:ext cx="338138" cy="336550"/>
            </a:xfrm>
            <a:custGeom>
              <a:avLst/>
              <a:gdLst>
                <a:gd name="T0" fmla="*/ 45 w 90"/>
                <a:gd name="T1" fmla="*/ 0 h 89"/>
                <a:gd name="T2" fmla="*/ 0 w 90"/>
                <a:gd name="T3" fmla="*/ 45 h 89"/>
                <a:gd name="T4" fmla="*/ 45 w 90"/>
                <a:gd name="T5" fmla="*/ 89 h 89"/>
                <a:gd name="T6" fmla="*/ 90 w 90"/>
                <a:gd name="T7" fmla="*/ 45 h 89"/>
                <a:gd name="T8" fmla="*/ 45 w 90"/>
                <a:gd name="T9" fmla="*/ 0 h 89"/>
                <a:gd name="T10" fmla="*/ 45 w 90"/>
                <a:gd name="T11" fmla="*/ 70 h 89"/>
                <a:gd name="T12" fmla="*/ 19 w 90"/>
                <a:gd name="T13" fmla="*/ 45 h 89"/>
                <a:gd name="T14" fmla="*/ 45 w 90"/>
                <a:gd name="T15" fmla="*/ 19 h 89"/>
                <a:gd name="T16" fmla="*/ 71 w 90"/>
                <a:gd name="T17" fmla="*/ 45 h 89"/>
                <a:gd name="T18" fmla="*/ 45 w 90"/>
                <a:gd name="T19" fmla="*/ 7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0" h="89">
                  <a:moveTo>
                    <a:pt x="45" y="0"/>
                  </a:moveTo>
                  <a:cubicBezTo>
                    <a:pt x="20" y="0"/>
                    <a:pt x="0" y="20"/>
                    <a:pt x="0" y="45"/>
                  </a:cubicBezTo>
                  <a:cubicBezTo>
                    <a:pt x="0" y="69"/>
                    <a:pt x="20" y="89"/>
                    <a:pt x="45" y="89"/>
                  </a:cubicBezTo>
                  <a:cubicBezTo>
                    <a:pt x="70" y="89"/>
                    <a:pt x="90" y="69"/>
                    <a:pt x="90" y="45"/>
                  </a:cubicBezTo>
                  <a:cubicBezTo>
                    <a:pt x="90" y="20"/>
                    <a:pt x="70" y="0"/>
                    <a:pt x="45" y="0"/>
                  </a:cubicBezTo>
                  <a:close/>
                  <a:moveTo>
                    <a:pt x="45" y="70"/>
                  </a:moveTo>
                  <a:cubicBezTo>
                    <a:pt x="31" y="70"/>
                    <a:pt x="19" y="59"/>
                    <a:pt x="19" y="45"/>
                  </a:cubicBezTo>
                  <a:cubicBezTo>
                    <a:pt x="19" y="30"/>
                    <a:pt x="31" y="19"/>
                    <a:pt x="45" y="19"/>
                  </a:cubicBezTo>
                  <a:cubicBezTo>
                    <a:pt x="59" y="19"/>
                    <a:pt x="71" y="30"/>
                    <a:pt x="71" y="45"/>
                  </a:cubicBezTo>
                  <a:cubicBezTo>
                    <a:pt x="71" y="59"/>
                    <a:pt x="59" y="70"/>
                    <a:pt x="45" y="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buClr>
                  <a:prstClr val="black"/>
                </a:buClr>
              </a:pPr>
              <a:endParaRPr lang="en-US" sz="2099" dirty="0">
                <a:solidFill>
                  <a:prstClr val="black"/>
                </a:solidFill>
                <a:latin typeface="Arial"/>
              </a:endParaRPr>
            </a:p>
          </p:txBody>
        </p:sp>
      </p:grpSp>
    </p:spTree>
    <p:extLst>
      <p:ext uri="{BB962C8B-B14F-4D97-AF65-F5344CB8AC3E}">
        <p14:creationId xmlns:p14="http://schemas.microsoft.com/office/powerpoint/2010/main" val="1155742286"/>
      </p:ext>
    </p:extLst>
  </p:cSld>
  <p:clrMapOvr>
    <a:masterClrMapping/>
  </p:clrMapOvr>
</p:sldLayout>
</file>

<file path=ppt/slideLayouts/slideLayout490.xml><?xml version="1.0" encoding="utf-8"?>
<p:sldLayout xmlns:a="http://schemas.openxmlformats.org/drawingml/2006/main" xmlns:r="http://schemas.openxmlformats.org/officeDocument/2006/relationships" xmlns:p="http://schemas.openxmlformats.org/presentationml/2006/main" preserve="1" userDrawn="1">
  <p:cSld name="3_Title and Content">
    <p:spTree>
      <p:nvGrpSpPr>
        <p:cNvPr id="1" name=""/>
        <p:cNvGrpSpPr/>
        <p:nvPr/>
      </p:nvGrpSpPr>
      <p:grpSpPr>
        <a:xfrm>
          <a:off x="0" y="0"/>
          <a:ext cx="0" cy="0"/>
          <a:chOff x="0" y="0"/>
          <a:chExt cx="0" cy="0"/>
        </a:xfrm>
      </p:grpSpPr>
      <p:cxnSp>
        <p:nvCxnSpPr>
          <p:cNvPr id="21" name="Straight Connector 20">
            <a:extLst>
              <a:ext uri="{FF2B5EF4-FFF2-40B4-BE49-F238E27FC236}">
                <a16:creationId xmlns:a16="http://schemas.microsoft.com/office/drawing/2014/main" id="{62AE546F-DEF8-40D9-A0D8-A42D0050A51C}"/>
              </a:ext>
            </a:extLst>
          </p:cNvPr>
          <p:cNvCxnSpPr>
            <a:cxnSpLocks/>
          </p:cNvCxnSpPr>
          <p:nvPr userDrawn="1"/>
        </p:nvCxnSpPr>
        <p:spPr>
          <a:xfrm>
            <a:off x="6815896" y="6313359"/>
            <a:ext cx="4721577" cy="0"/>
          </a:xfrm>
          <a:prstGeom prst="line">
            <a:avLst/>
          </a:prstGeom>
          <a:ln w="6350">
            <a:solidFill>
              <a:srgbClr val="8B8A8D"/>
            </a:solidFill>
          </a:ln>
        </p:spPr>
        <p:style>
          <a:lnRef idx="1">
            <a:schemeClr val="accent1"/>
          </a:lnRef>
          <a:fillRef idx="0">
            <a:schemeClr val="accent1"/>
          </a:fillRef>
          <a:effectRef idx="0">
            <a:schemeClr val="accent1"/>
          </a:effectRef>
          <a:fontRef idx="minor">
            <a:schemeClr val="tx1"/>
          </a:fontRef>
        </p:style>
      </p:cxnSp>
      <p:sp>
        <p:nvSpPr>
          <p:cNvPr id="22" name="TextBox 21">
            <a:extLst>
              <a:ext uri="{FF2B5EF4-FFF2-40B4-BE49-F238E27FC236}">
                <a16:creationId xmlns:a16="http://schemas.microsoft.com/office/drawing/2014/main" id="{36DE15EB-3DF5-45EB-9F59-6F16083AE962}"/>
              </a:ext>
            </a:extLst>
          </p:cNvPr>
          <p:cNvSpPr txBox="1"/>
          <p:nvPr userDrawn="1"/>
        </p:nvSpPr>
        <p:spPr>
          <a:xfrm>
            <a:off x="0" y="1"/>
            <a:ext cx="6096000" cy="6858000"/>
          </a:xfrm>
          <a:prstGeom prst="rect">
            <a:avLst/>
          </a:prstGeom>
          <a:solidFill>
            <a:srgbClr val="00005E"/>
          </a:solidFill>
        </p:spPr>
        <p:txBody>
          <a:bodyPr vert="horz" wrap="square" lIns="0" tIns="0" rIns="0" bIns="0" rtlCol="0">
            <a:noAutofit/>
          </a:bodyPr>
          <a:lstStyle/>
          <a:p>
            <a:pPr marL="0" indent="0" fontAlgn="auto">
              <a:spcAft>
                <a:spcPts val="0"/>
              </a:spcAft>
              <a:buNone/>
            </a:pPr>
            <a:endParaRPr lang="en-GB" sz="900" b="1">
              <a:solidFill>
                <a:srgbClr val="8B8A8D"/>
              </a:solidFill>
            </a:endParaRPr>
          </a:p>
        </p:txBody>
      </p:sp>
      <p:sp>
        <p:nvSpPr>
          <p:cNvPr id="6" name="Title 1">
            <a:extLst>
              <a:ext uri="{FF2B5EF4-FFF2-40B4-BE49-F238E27FC236}">
                <a16:creationId xmlns:a16="http://schemas.microsoft.com/office/drawing/2014/main" id="{9ABD2CCD-BDA3-47FD-AC3B-ABD59DBCFDDC}"/>
              </a:ext>
            </a:extLst>
          </p:cNvPr>
          <p:cNvSpPr txBox="1">
            <a:spLocks/>
          </p:cNvSpPr>
          <p:nvPr userDrawn="1"/>
        </p:nvSpPr>
        <p:spPr>
          <a:xfrm>
            <a:off x="6769977" y="554595"/>
            <a:ext cx="4677566" cy="1217815"/>
          </a:xfrm>
          <a:prstGeom prst="rect">
            <a:avLst/>
          </a:prstGeom>
        </p:spPr>
        <p:txBody>
          <a:bodyPr vert="horz" lIns="0" tIns="0" rIns="0" bIns="0" rtlCol="0" anchor="t" anchorCtr="0">
            <a:noAutofit/>
          </a:bodyPr>
          <a:lstStyle>
            <a:lvl1pPr algn="l" defTabSz="1088776" rtl="0" eaLnBrk="1" latinLnBrk="0" hangingPunct="1">
              <a:spcBef>
                <a:spcPct val="0"/>
              </a:spcBef>
              <a:buNone/>
              <a:defRPr sz="2000" b="1" kern="1200">
                <a:solidFill>
                  <a:schemeClr val="accent1"/>
                </a:solidFill>
                <a:latin typeface="+mj-lt"/>
                <a:ea typeface="+mj-ea"/>
                <a:cs typeface="+mj-cs"/>
              </a:defRPr>
            </a:lvl1pPr>
          </a:lstStyle>
          <a:p>
            <a:pPr algn="ctr">
              <a:buClr>
                <a:prstClr val="black"/>
              </a:buClr>
              <a:defRPr/>
            </a:pPr>
            <a:r>
              <a:rPr lang="en-GB" sz="1600">
                <a:solidFill>
                  <a:srgbClr val="00005E"/>
                </a:solidFill>
              </a:rPr>
              <a:t>Overskrift</a:t>
            </a:r>
          </a:p>
        </p:txBody>
      </p:sp>
      <p:sp>
        <p:nvSpPr>
          <p:cNvPr id="7" name="Rectangle 6">
            <a:extLst>
              <a:ext uri="{FF2B5EF4-FFF2-40B4-BE49-F238E27FC236}">
                <a16:creationId xmlns:a16="http://schemas.microsoft.com/office/drawing/2014/main" id="{1EEC727B-C0B4-49D5-B160-386471F68380}"/>
              </a:ext>
            </a:extLst>
          </p:cNvPr>
          <p:cNvSpPr/>
          <p:nvPr userDrawn="1"/>
        </p:nvSpPr>
        <p:spPr>
          <a:xfrm>
            <a:off x="6759552" y="1268471"/>
            <a:ext cx="4687993" cy="253857"/>
          </a:xfrm>
          <a:prstGeom prst="rect">
            <a:avLst/>
          </a:prstGeom>
        </p:spPr>
        <p:txBody>
          <a:bodyPr wrap="square">
            <a:spAutoFit/>
          </a:bodyPr>
          <a:lstStyle/>
          <a:p>
            <a:pPr fontAlgn="auto">
              <a:spcAft>
                <a:spcPts val="0"/>
              </a:spcAft>
              <a:buClrTx/>
              <a:defRPr/>
            </a:pPr>
            <a:r>
              <a:rPr lang="en-GB" sz="1050" b="0" noProof="1">
                <a:solidFill>
                  <a:prstClr val="black"/>
                </a:solidFill>
              </a:rPr>
              <a:t>Indsæt tekst</a:t>
            </a:r>
            <a:endParaRPr lang="en-GB" sz="1050" b="0">
              <a:solidFill>
                <a:prstClr val="black"/>
              </a:solidFill>
            </a:endParaRPr>
          </a:p>
        </p:txBody>
      </p:sp>
      <p:graphicFrame>
        <p:nvGraphicFramePr>
          <p:cNvPr id="8" name="Table 7">
            <a:extLst>
              <a:ext uri="{FF2B5EF4-FFF2-40B4-BE49-F238E27FC236}">
                <a16:creationId xmlns:a16="http://schemas.microsoft.com/office/drawing/2014/main" id="{E8D6669A-52B4-4EF0-B6F7-D9DDD63C1EA4}"/>
              </a:ext>
            </a:extLst>
          </p:cNvPr>
          <p:cNvGraphicFramePr>
            <a:graphicFrameLocks noGrp="1"/>
          </p:cNvGraphicFramePr>
          <p:nvPr userDrawn="1"/>
        </p:nvGraphicFramePr>
        <p:xfrm>
          <a:off x="3627015" y="4447450"/>
          <a:ext cx="2253018" cy="2165628"/>
        </p:xfrm>
        <a:graphic>
          <a:graphicData uri="http://schemas.openxmlformats.org/drawingml/2006/table">
            <a:tbl>
              <a:tblPr firstRow="1" bandRow="1">
                <a:tableStyleId>{5C22544A-7EE6-4342-B048-85BDC9FD1C3A}</a:tableStyleId>
              </a:tblPr>
              <a:tblGrid>
                <a:gridCol w="1101190">
                  <a:extLst>
                    <a:ext uri="{9D8B030D-6E8A-4147-A177-3AD203B41FA5}">
                      <a16:colId xmlns:a16="http://schemas.microsoft.com/office/drawing/2014/main" val="20000"/>
                    </a:ext>
                  </a:extLst>
                </a:gridCol>
                <a:gridCol w="1151828">
                  <a:extLst>
                    <a:ext uri="{9D8B030D-6E8A-4147-A177-3AD203B41FA5}">
                      <a16:colId xmlns:a16="http://schemas.microsoft.com/office/drawing/2014/main" val="20001"/>
                    </a:ext>
                  </a:extLst>
                </a:gridCol>
              </a:tblGrid>
              <a:tr h="180469">
                <a:tc gridSpan="2">
                  <a:txBody>
                    <a:bodyPr/>
                    <a:lstStyle/>
                    <a:p>
                      <a:pPr marL="0" algn="l" defTabSz="914217" rtl="0" eaLnBrk="1" latinLnBrk="0" hangingPunct="1">
                        <a:lnSpc>
                          <a:spcPct val="120000"/>
                        </a:lnSpc>
                        <a:spcBef>
                          <a:spcPct val="85000"/>
                        </a:spcBef>
                        <a:buClr>
                          <a:srgbClr val="1E2866"/>
                        </a:buClr>
                      </a:pPr>
                      <a:r>
                        <a:rPr lang="en-US" sz="1000" b="1" kern="1200">
                          <a:solidFill>
                            <a:schemeClr val="bg1"/>
                          </a:solidFill>
                          <a:latin typeface="+mn-lt"/>
                          <a:ea typeface="+mn-ea"/>
                          <a:cs typeface="+mn-cs"/>
                        </a:rPr>
                        <a:t>KLASSER</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marL="0" algn="l" defTabSz="914217" rtl="0" eaLnBrk="1" latinLnBrk="0" hangingPunct="1">
                        <a:lnSpc>
                          <a:spcPct val="120000"/>
                        </a:lnSpc>
                        <a:spcBef>
                          <a:spcPct val="85000"/>
                        </a:spcBef>
                        <a:buClr>
                          <a:srgbClr val="1E2866"/>
                        </a:buClr>
                      </a:pPr>
                      <a:endParaRPr lang="da-DK" sz="900" b="0" kern="1200">
                        <a:solidFill>
                          <a:schemeClr val="bg1"/>
                        </a:solidFill>
                        <a:latin typeface="+mn-lt"/>
                        <a:ea typeface="+mn-ea"/>
                        <a:cs typeface="+mn-cs"/>
                      </a:endParaRPr>
                    </a:p>
                  </a:txBody>
                  <a:tcPr marL="0" marR="0" marT="0" marB="0">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180469">
                <a:tc>
                  <a:txBody>
                    <a:bodyPr/>
                    <a:lstStyle/>
                    <a:p>
                      <a:pPr marL="0" algn="l" defTabSz="914217" rtl="0" eaLnBrk="1" latinLnBrk="0" hangingPunct="1">
                        <a:lnSpc>
                          <a:spcPct val="120000"/>
                        </a:lnSpc>
                        <a:spcBef>
                          <a:spcPct val="85000"/>
                        </a:spcBef>
                        <a:buClr>
                          <a:srgbClr val="1E2866"/>
                        </a:buClr>
                      </a:pPr>
                      <a:r>
                        <a:rPr lang="en-US" sz="900" b="0" kern="1200">
                          <a:solidFill>
                            <a:schemeClr val="bg1"/>
                          </a:solidFill>
                          <a:latin typeface="+mn-lt"/>
                          <a:ea typeface="+mn-ea"/>
                          <a:cs typeface="+mn-cs"/>
                        </a:rPr>
                        <a:t>Investment Grade</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l" defTabSz="914217" rtl="0" eaLnBrk="1" latinLnBrk="0" hangingPunct="1">
                        <a:lnSpc>
                          <a:spcPct val="120000"/>
                        </a:lnSpc>
                        <a:spcBef>
                          <a:spcPct val="85000"/>
                        </a:spcBef>
                        <a:buClr>
                          <a:srgbClr val="1E2866"/>
                        </a:buClr>
                      </a:pPr>
                      <a:r>
                        <a:rPr lang="en-US" sz="900" b="0" kern="1200">
                          <a:solidFill>
                            <a:schemeClr val="bg1"/>
                          </a:solidFill>
                          <a:latin typeface="+mn-lt"/>
                          <a:ea typeface="+mn-ea"/>
                          <a:cs typeface="+mn-cs"/>
                        </a:rPr>
                        <a:t>Neutral</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180469">
                <a:tc>
                  <a:txBody>
                    <a:bodyPr/>
                    <a:lstStyle/>
                    <a:p>
                      <a:pPr marL="0" algn="l" defTabSz="914217" rtl="0" eaLnBrk="1" latinLnBrk="0" hangingPunct="1">
                        <a:lnSpc>
                          <a:spcPct val="120000"/>
                        </a:lnSpc>
                        <a:spcBef>
                          <a:spcPct val="85000"/>
                        </a:spcBef>
                        <a:buClr>
                          <a:srgbClr val="1E2866"/>
                        </a:buClr>
                      </a:pPr>
                      <a:r>
                        <a:rPr lang="en-US" sz="900" b="0" kern="1200">
                          <a:solidFill>
                            <a:schemeClr val="bg1"/>
                          </a:solidFill>
                          <a:latin typeface="+mn-lt"/>
                          <a:ea typeface="+mn-ea"/>
                          <a:cs typeface="+mn-cs"/>
                        </a:rPr>
                        <a:t>Speculative Grade</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l" defTabSz="914217" rtl="0" eaLnBrk="1" latinLnBrk="0" hangingPunct="1">
                        <a:lnSpc>
                          <a:spcPct val="120000"/>
                        </a:lnSpc>
                        <a:spcBef>
                          <a:spcPct val="85000"/>
                        </a:spcBef>
                        <a:buClr>
                          <a:srgbClr val="1E2866"/>
                        </a:buClr>
                      </a:pPr>
                      <a:r>
                        <a:rPr lang="en-US" sz="900" b="0" kern="1200">
                          <a:solidFill>
                            <a:schemeClr val="bg1"/>
                          </a:solidFill>
                          <a:latin typeface="+mn-lt"/>
                          <a:ea typeface="+mn-ea"/>
                          <a:cs typeface="+mn-cs"/>
                        </a:rPr>
                        <a:t>Neutral</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r h="180469">
                <a:tc>
                  <a:txBody>
                    <a:bodyPr/>
                    <a:lstStyle/>
                    <a:p>
                      <a:pPr marL="0" algn="l" defTabSz="914217" rtl="0" eaLnBrk="1" latinLnBrk="0" hangingPunct="1">
                        <a:lnSpc>
                          <a:spcPct val="120000"/>
                        </a:lnSpc>
                        <a:spcBef>
                          <a:spcPct val="85000"/>
                        </a:spcBef>
                        <a:buClr>
                          <a:srgbClr val="1E2866"/>
                        </a:buClr>
                      </a:pPr>
                      <a:endParaRPr lang="en-US" sz="900" b="0" kern="1200">
                        <a:solidFill>
                          <a:schemeClr val="bg1"/>
                        </a:solidFill>
                        <a:latin typeface="+mn-lt"/>
                        <a:ea typeface="+mn-ea"/>
                        <a:cs typeface="+mn-cs"/>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l" defTabSz="914217" rtl="0" eaLnBrk="1" latinLnBrk="0" hangingPunct="1">
                        <a:lnSpc>
                          <a:spcPct val="120000"/>
                        </a:lnSpc>
                        <a:spcBef>
                          <a:spcPct val="85000"/>
                        </a:spcBef>
                        <a:buClr>
                          <a:srgbClr val="1E2866"/>
                        </a:buClr>
                      </a:pPr>
                      <a:endParaRPr lang="en-US" sz="900" b="0" kern="1200">
                        <a:solidFill>
                          <a:schemeClr val="bg1"/>
                        </a:solidFill>
                        <a:latin typeface="+mn-lt"/>
                        <a:ea typeface="+mn-ea"/>
                        <a:cs typeface="+mn-cs"/>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3"/>
                  </a:ext>
                </a:extLst>
              </a:tr>
              <a:tr h="180469">
                <a:tc>
                  <a:txBody>
                    <a:bodyPr/>
                    <a:lstStyle/>
                    <a:p>
                      <a:pPr marL="0" marR="0" lvl="0" indent="0" algn="l" defTabSz="914217" rtl="0" eaLnBrk="1" fontAlgn="auto" latinLnBrk="0" hangingPunct="1">
                        <a:lnSpc>
                          <a:spcPct val="120000"/>
                        </a:lnSpc>
                        <a:spcBef>
                          <a:spcPct val="85000"/>
                        </a:spcBef>
                        <a:spcAft>
                          <a:spcPts val="0"/>
                        </a:spcAft>
                        <a:buClr>
                          <a:srgbClr val="1E2866"/>
                        </a:buClr>
                        <a:buSzTx/>
                        <a:buFontTx/>
                        <a:buNone/>
                        <a:tabLst/>
                        <a:defRPr/>
                      </a:pPr>
                      <a:r>
                        <a:rPr lang="en-US" sz="900" b="1" kern="1200">
                          <a:solidFill>
                            <a:schemeClr val="bg1"/>
                          </a:solidFill>
                          <a:latin typeface="+mn-lt"/>
                          <a:ea typeface="+mn-ea"/>
                          <a:cs typeface="+mn-cs"/>
                        </a:rPr>
                        <a:t>RENTER</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l" defTabSz="914217" rtl="0" eaLnBrk="1" latinLnBrk="0" hangingPunct="1">
                        <a:lnSpc>
                          <a:spcPct val="120000"/>
                        </a:lnSpc>
                        <a:spcBef>
                          <a:spcPct val="85000"/>
                        </a:spcBef>
                        <a:buClr>
                          <a:srgbClr val="1E2866"/>
                        </a:buClr>
                      </a:pPr>
                      <a:endParaRPr lang="en-US" sz="900" b="0" kern="1200">
                        <a:solidFill>
                          <a:schemeClr val="bg1"/>
                        </a:solidFill>
                        <a:latin typeface="+mn-lt"/>
                        <a:ea typeface="+mn-ea"/>
                        <a:cs typeface="+mn-cs"/>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4"/>
                  </a:ext>
                </a:extLst>
              </a:tr>
              <a:tr h="180469">
                <a:tc>
                  <a:txBody>
                    <a:bodyPr/>
                    <a:lstStyle/>
                    <a:p>
                      <a:pPr marL="0" algn="l" defTabSz="914217" rtl="0" eaLnBrk="1" latinLnBrk="0" hangingPunct="1">
                        <a:lnSpc>
                          <a:spcPct val="120000"/>
                        </a:lnSpc>
                        <a:spcBef>
                          <a:spcPct val="85000"/>
                        </a:spcBef>
                        <a:buClr>
                          <a:srgbClr val="1E2866"/>
                        </a:buClr>
                      </a:pPr>
                      <a:r>
                        <a:rPr lang="en-US" sz="900" b="0" kern="1200" err="1">
                          <a:solidFill>
                            <a:schemeClr val="bg1"/>
                          </a:solidFill>
                          <a:latin typeface="+mn-lt"/>
                          <a:ea typeface="+mn-ea"/>
                          <a:cs typeface="+mn-cs"/>
                        </a:rPr>
                        <a:t>Varighed</a:t>
                      </a:r>
                      <a:endParaRPr lang="en-US" sz="900" b="0" kern="1200">
                        <a:solidFill>
                          <a:schemeClr val="bg1"/>
                        </a:solidFill>
                        <a:latin typeface="+mn-lt"/>
                        <a:ea typeface="+mn-ea"/>
                        <a:cs typeface="+mn-cs"/>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l" defTabSz="914217" rtl="0" eaLnBrk="1" latinLnBrk="0" hangingPunct="1">
                        <a:lnSpc>
                          <a:spcPct val="120000"/>
                        </a:lnSpc>
                        <a:spcBef>
                          <a:spcPct val="85000"/>
                        </a:spcBef>
                        <a:buClr>
                          <a:srgbClr val="1E2866"/>
                        </a:buClr>
                      </a:pPr>
                      <a:r>
                        <a:rPr lang="en-US" sz="900" b="0" kern="1200">
                          <a:solidFill>
                            <a:schemeClr val="bg1"/>
                          </a:solidFill>
                          <a:latin typeface="+mn-lt"/>
                          <a:ea typeface="+mn-ea"/>
                          <a:cs typeface="+mn-cs"/>
                        </a:rPr>
                        <a:t>Neutral</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5"/>
                  </a:ext>
                </a:extLst>
              </a:tr>
              <a:tr h="180469">
                <a:tc>
                  <a:txBody>
                    <a:bodyPr/>
                    <a:lstStyle/>
                    <a:p>
                      <a:pPr marL="0" algn="l" defTabSz="914217" rtl="0" eaLnBrk="1" latinLnBrk="0" hangingPunct="1">
                        <a:lnSpc>
                          <a:spcPct val="120000"/>
                        </a:lnSpc>
                        <a:spcBef>
                          <a:spcPct val="85000"/>
                        </a:spcBef>
                        <a:buClr>
                          <a:srgbClr val="1E2866"/>
                        </a:buClr>
                      </a:pPr>
                      <a:r>
                        <a:rPr lang="en-US" sz="900" b="0" kern="1200" err="1">
                          <a:solidFill>
                            <a:schemeClr val="bg1"/>
                          </a:solidFill>
                          <a:latin typeface="+mn-lt"/>
                          <a:ea typeface="+mn-ea"/>
                          <a:cs typeface="+mn-cs"/>
                        </a:rPr>
                        <a:t>Rentekurve</a:t>
                      </a:r>
                      <a:endParaRPr lang="en-US" sz="900" b="0" kern="1200">
                        <a:solidFill>
                          <a:schemeClr val="bg1"/>
                        </a:solidFill>
                        <a:latin typeface="+mn-lt"/>
                        <a:ea typeface="+mn-ea"/>
                        <a:cs typeface="+mn-cs"/>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l" defTabSz="914217" rtl="0" eaLnBrk="1" latinLnBrk="0" hangingPunct="1">
                        <a:lnSpc>
                          <a:spcPct val="120000"/>
                        </a:lnSpc>
                        <a:spcBef>
                          <a:spcPct val="85000"/>
                        </a:spcBef>
                        <a:buClr>
                          <a:srgbClr val="1E2866"/>
                        </a:buClr>
                      </a:pPr>
                      <a:r>
                        <a:rPr lang="en-US" sz="900" b="0" kern="1200">
                          <a:solidFill>
                            <a:schemeClr val="bg1"/>
                          </a:solidFill>
                          <a:latin typeface="+mn-lt"/>
                          <a:ea typeface="+mn-ea"/>
                          <a:cs typeface="+mn-cs"/>
                        </a:rPr>
                        <a:t>Neutral</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6"/>
                  </a:ext>
                </a:extLst>
              </a:tr>
              <a:tr h="180469">
                <a:tc>
                  <a:txBody>
                    <a:bodyPr/>
                    <a:lstStyle/>
                    <a:p>
                      <a:pPr marL="0" algn="l" defTabSz="914217" rtl="0" eaLnBrk="1" latinLnBrk="0" hangingPunct="1">
                        <a:lnSpc>
                          <a:spcPct val="120000"/>
                        </a:lnSpc>
                        <a:spcBef>
                          <a:spcPct val="85000"/>
                        </a:spcBef>
                        <a:buClr>
                          <a:srgbClr val="1E2866"/>
                        </a:buClr>
                      </a:pPr>
                      <a:endParaRPr lang="en-US" sz="900" b="0" kern="1200">
                        <a:solidFill>
                          <a:schemeClr val="bg1"/>
                        </a:solidFill>
                        <a:latin typeface="+mn-lt"/>
                        <a:ea typeface="+mn-ea"/>
                        <a:cs typeface="+mn-cs"/>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l" defTabSz="914217" rtl="0" eaLnBrk="1" latinLnBrk="0" hangingPunct="1">
                        <a:lnSpc>
                          <a:spcPct val="120000"/>
                        </a:lnSpc>
                        <a:spcBef>
                          <a:spcPct val="85000"/>
                        </a:spcBef>
                        <a:buClr>
                          <a:srgbClr val="1E2866"/>
                        </a:buClr>
                      </a:pPr>
                      <a:endParaRPr lang="en-US" sz="900" b="0" kern="1200">
                        <a:solidFill>
                          <a:schemeClr val="bg1"/>
                        </a:solidFill>
                        <a:latin typeface="+mn-lt"/>
                        <a:ea typeface="+mn-ea"/>
                        <a:cs typeface="+mn-cs"/>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7"/>
                  </a:ext>
                </a:extLst>
              </a:tr>
              <a:tr h="180469">
                <a:tc>
                  <a:txBody>
                    <a:bodyPr/>
                    <a:lstStyle/>
                    <a:p>
                      <a:pPr marL="0" algn="l" defTabSz="914217" rtl="0" eaLnBrk="1" latinLnBrk="0" hangingPunct="1">
                        <a:lnSpc>
                          <a:spcPct val="120000"/>
                        </a:lnSpc>
                        <a:spcBef>
                          <a:spcPct val="85000"/>
                        </a:spcBef>
                        <a:buClr>
                          <a:srgbClr val="1E2866"/>
                        </a:buClr>
                      </a:pPr>
                      <a:endParaRPr lang="en-US" sz="900" b="0" kern="1200">
                        <a:solidFill>
                          <a:schemeClr val="bg1"/>
                        </a:solidFill>
                        <a:latin typeface="+mn-lt"/>
                        <a:ea typeface="+mn-ea"/>
                        <a:cs typeface="+mn-cs"/>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l" defTabSz="914217" rtl="0" eaLnBrk="1" latinLnBrk="0" hangingPunct="1">
                        <a:lnSpc>
                          <a:spcPct val="120000"/>
                        </a:lnSpc>
                        <a:spcBef>
                          <a:spcPct val="85000"/>
                        </a:spcBef>
                        <a:buClr>
                          <a:srgbClr val="1E2866"/>
                        </a:buClr>
                      </a:pPr>
                      <a:endParaRPr lang="en-US" sz="900" b="0" kern="1200">
                        <a:solidFill>
                          <a:schemeClr val="bg1"/>
                        </a:solidFill>
                        <a:latin typeface="+mn-lt"/>
                        <a:ea typeface="+mn-ea"/>
                        <a:cs typeface="+mn-cs"/>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8"/>
                  </a:ext>
                </a:extLst>
              </a:tr>
              <a:tr h="180469">
                <a:tc>
                  <a:txBody>
                    <a:bodyPr/>
                    <a:lstStyle/>
                    <a:p>
                      <a:pPr marL="0" algn="l" defTabSz="914217" rtl="0" eaLnBrk="1" latinLnBrk="0" hangingPunct="1">
                        <a:lnSpc>
                          <a:spcPct val="120000"/>
                        </a:lnSpc>
                        <a:spcBef>
                          <a:spcPct val="85000"/>
                        </a:spcBef>
                        <a:buClr>
                          <a:srgbClr val="1E2866"/>
                        </a:buClr>
                      </a:pPr>
                      <a:endParaRPr lang="en-US" sz="900" b="0" kern="1200">
                        <a:solidFill>
                          <a:schemeClr val="bg1"/>
                        </a:solidFill>
                        <a:latin typeface="+mn-lt"/>
                        <a:ea typeface="+mn-ea"/>
                        <a:cs typeface="+mn-cs"/>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l" defTabSz="914217" rtl="0" eaLnBrk="1" latinLnBrk="0" hangingPunct="1">
                        <a:lnSpc>
                          <a:spcPct val="120000"/>
                        </a:lnSpc>
                        <a:spcBef>
                          <a:spcPct val="85000"/>
                        </a:spcBef>
                        <a:buClr>
                          <a:srgbClr val="1E2866"/>
                        </a:buClr>
                      </a:pPr>
                      <a:endParaRPr lang="en-US" sz="900" b="0" kern="1200">
                        <a:solidFill>
                          <a:schemeClr val="bg1"/>
                        </a:solidFill>
                        <a:latin typeface="+mn-lt"/>
                        <a:ea typeface="+mn-ea"/>
                        <a:cs typeface="+mn-cs"/>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9"/>
                  </a:ext>
                </a:extLst>
              </a:tr>
              <a:tr h="180469">
                <a:tc>
                  <a:txBody>
                    <a:bodyPr/>
                    <a:lstStyle/>
                    <a:p>
                      <a:pPr marL="0" algn="l" defTabSz="914217" rtl="0" eaLnBrk="1" latinLnBrk="0" hangingPunct="1">
                        <a:lnSpc>
                          <a:spcPct val="120000"/>
                        </a:lnSpc>
                        <a:spcBef>
                          <a:spcPct val="85000"/>
                        </a:spcBef>
                        <a:buClr>
                          <a:srgbClr val="1E2866"/>
                        </a:buClr>
                      </a:pPr>
                      <a:endParaRPr lang="en-US" sz="900" b="0" kern="1200">
                        <a:solidFill>
                          <a:schemeClr val="bg1"/>
                        </a:solidFill>
                        <a:latin typeface="+mn-lt"/>
                        <a:ea typeface="+mn-ea"/>
                        <a:cs typeface="+mn-cs"/>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l" defTabSz="914217" rtl="0" eaLnBrk="1" latinLnBrk="0" hangingPunct="1">
                        <a:lnSpc>
                          <a:spcPct val="120000"/>
                        </a:lnSpc>
                        <a:spcBef>
                          <a:spcPct val="85000"/>
                        </a:spcBef>
                        <a:buClr>
                          <a:srgbClr val="1E2866"/>
                        </a:buClr>
                      </a:pPr>
                      <a:endParaRPr lang="en-US" sz="900" b="0" kern="1200">
                        <a:solidFill>
                          <a:schemeClr val="bg1"/>
                        </a:solidFill>
                        <a:latin typeface="+mn-lt"/>
                        <a:ea typeface="+mn-ea"/>
                        <a:cs typeface="+mn-cs"/>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10"/>
                  </a:ext>
                </a:extLst>
              </a:tr>
              <a:tr h="180469">
                <a:tc>
                  <a:txBody>
                    <a:bodyPr/>
                    <a:lstStyle/>
                    <a:p>
                      <a:pPr marL="0" algn="l" defTabSz="914217" rtl="0" eaLnBrk="1" latinLnBrk="0" hangingPunct="1">
                        <a:lnSpc>
                          <a:spcPct val="120000"/>
                        </a:lnSpc>
                        <a:spcBef>
                          <a:spcPct val="85000"/>
                        </a:spcBef>
                        <a:buClr>
                          <a:srgbClr val="1E2866"/>
                        </a:buClr>
                      </a:pPr>
                      <a:endParaRPr lang="en-US" sz="900" b="0" kern="1200">
                        <a:solidFill>
                          <a:schemeClr val="bg1"/>
                        </a:solidFill>
                        <a:latin typeface="+mn-lt"/>
                        <a:ea typeface="+mn-ea"/>
                        <a:cs typeface="+mn-cs"/>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l" defTabSz="914217" rtl="0" eaLnBrk="1" latinLnBrk="0" hangingPunct="1">
                        <a:lnSpc>
                          <a:spcPct val="120000"/>
                        </a:lnSpc>
                        <a:spcBef>
                          <a:spcPct val="85000"/>
                        </a:spcBef>
                        <a:buClr>
                          <a:srgbClr val="1E2866"/>
                        </a:buClr>
                      </a:pPr>
                      <a:endParaRPr lang="en-US" sz="900" b="0" kern="1200">
                        <a:solidFill>
                          <a:schemeClr val="bg1"/>
                        </a:solidFill>
                        <a:latin typeface="+mn-lt"/>
                        <a:ea typeface="+mn-ea"/>
                        <a:cs typeface="+mn-cs"/>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11"/>
                  </a:ext>
                </a:extLst>
              </a:tr>
            </a:tbl>
          </a:graphicData>
        </a:graphic>
      </p:graphicFrame>
      <p:graphicFrame>
        <p:nvGraphicFramePr>
          <p:cNvPr id="9" name="Table 8">
            <a:extLst>
              <a:ext uri="{FF2B5EF4-FFF2-40B4-BE49-F238E27FC236}">
                <a16:creationId xmlns:a16="http://schemas.microsoft.com/office/drawing/2014/main" id="{A330BB25-0D1D-4635-9F30-E8AFBE154792}"/>
              </a:ext>
            </a:extLst>
          </p:cNvPr>
          <p:cNvGraphicFramePr>
            <a:graphicFrameLocks noGrp="1"/>
          </p:cNvGraphicFramePr>
          <p:nvPr userDrawn="1"/>
        </p:nvGraphicFramePr>
        <p:xfrm>
          <a:off x="552827" y="4447456"/>
          <a:ext cx="2663602" cy="1938229"/>
        </p:xfrm>
        <a:graphic>
          <a:graphicData uri="http://schemas.openxmlformats.org/drawingml/2006/table">
            <a:tbl>
              <a:tblPr firstRow="1" bandRow="1">
                <a:tableStyleId>{7DF18680-E054-41AD-8BC1-D1AEF772440D}</a:tableStyleId>
              </a:tblPr>
              <a:tblGrid>
                <a:gridCol w="1682275">
                  <a:extLst>
                    <a:ext uri="{9D8B030D-6E8A-4147-A177-3AD203B41FA5}">
                      <a16:colId xmlns:a16="http://schemas.microsoft.com/office/drawing/2014/main" val="20000"/>
                    </a:ext>
                  </a:extLst>
                </a:gridCol>
                <a:gridCol w="981327">
                  <a:extLst>
                    <a:ext uri="{9D8B030D-6E8A-4147-A177-3AD203B41FA5}">
                      <a16:colId xmlns:a16="http://schemas.microsoft.com/office/drawing/2014/main" val="20001"/>
                    </a:ext>
                  </a:extLst>
                </a:gridCol>
              </a:tblGrid>
              <a:tr h="180469">
                <a:tc gridSpan="2">
                  <a:txBody>
                    <a:bodyPr/>
                    <a:lstStyle/>
                    <a:p>
                      <a:pPr marL="0" algn="l" defTabSz="914217" rtl="0" eaLnBrk="1" latinLnBrk="0" hangingPunct="1">
                        <a:lnSpc>
                          <a:spcPct val="120000"/>
                        </a:lnSpc>
                        <a:spcBef>
                          <a:spcPct val="85000"/>
                        </a:spcBef>
                        <a:buClr>
                          <a:srgbClr val="1E2866"/>
                        </a:buClr>
                      </a:pPr>
                      <a:r>
                        <a:rPr lang="en-US" sz="1000" kern="1200">
                          <a:solidFill>
                            <a:schemeClr val="bg1"/>
                          </a:solidFill>
                        </a:rPr>
                        <a:t>TYPER</a:t>
                      </a:r>
                      <a:endParaRPr lang="en-US" sz="1000" b="1" kern="1200">
                        <a:solidFill>
                          <a:schemeClr val="bg1"/>
                        </a:solidFill>
                        <a:latin typeface="+mn-lt"/>
                        <a:ea typeface="+mn-ea"/>
                        <a:cs typeface="+mn-cs"/>
                      </a:endParaRPr>
                    </a:p>
                  </a:txBody>
                  <a:tcPr marL="0" marR="0" marT="0" marB="0">
                    <a:lnL w="12700" cmpd="sng">
                      <a:noFill/>
                    </a:lnL>
                    <a:lnR w="12700" cap="flat" cmpd="sng" algn="ctr">
                      <a:solidFill>
                        <a:schemeClr val="bg1"/>
                      </a:solid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hMerge="1">
                  <a:txBody>
                    <a:bodyPr/>
                    <a:lstStyle/>
                    <a:p>
                      <a:pPr marL="0" algn="l" defTabSz="914217" rtl="0" eaLnBrk="1" latinLnBrk="0" hangingPunct="1">
                        <a:lnSpc>
                          <a:spcPct val="120000"/>
                        </a:lnSpc>
                        <a:spcBef>
                          <a:spcPct val="85000"/>
                        </a:spcBef>
                        <a:buClr>
                          <a:srgbClr val="1E2866"/>
                        </a:buClr>
                      </a:pPr>
                      <a:endParaRPr lang="da-DK" sz="900" b="0" kern="1200">
                        <a:solidFill>
                          <a:schemeClr val="bg1"/>
                        </a:solidFill>
                        <a:latin typeface="+mn-lt"/>
                        <a:ea typeface="+mn-ea"/>
                        <a:cs typeface="+mn-cs"/>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180469">
                <a:tc>
                  <a:txBody>
                    <a:bodyPr/>
                    <a:lstStyle/>
                    <a:p>
                      <a:pPr marL="0" algn="l" defTabSz="914217" rtl="0" eaLnBrk="1" latinLnBrk="0" hangingPunct="1">
                        <a:lnSpc>
                          <a:spcPct val="120000"/>
                        </a:lnSpc>
                        <a:spcBef>
                          <a:spcPct val="85000"/>
                        </a:spcBef>
                        <a:buClr>
                          <a:srgbClr val="1E2866"/>
                        </a:buClr>
                      </a:pPr>
                      <a:r>
                        <a:rPr lang="en-US" sz="900" kern="1200">
                          <a:solidFill>
                            <a:schemeClr val="bg1"/>
                          </a:solidFill>
                        </a:rPr>
                        <a:t>Danske </a:t>
                      </a:r>
                      <a:r>
                        <a:rPr lang="en-US" sz="900" kern="1200" err="1">
                          <a:solidFill>
                            <a:schemeClr val="bg1"/>
                          </a:solidFill>
                        </a:rPr>
                        <a:t>Obligationer</a:t>
                      </a:r>
                      <a:endParaRPr lang="en-US" sz="900" b="0" kern="1200">
                        <a:solidFill>
                          <a:schemeClr val="bg1"/>
                        </a:solidFill>
                        <a:latin typeface="+mn-lt"/>
                        <a:ea typeface="+mn-ea"/>
                        <a:cs typeface="+mn-cs"/>
                      </a:endParaRPr>
                    </a:p>
                  </a:txBody>
                  <a:tcPr marL="0" marR="0" marT="0" marB="0">
                    <a:lnL w="12700" cmpd="sng">
                      <a:noFill/>
                    </a:lnL>
                    <a:lnR w="12700" cmpd="sng">
                      <a:noFill/>
                    </a:lnR>
                    <a:lnT w="38100" cmpd="sng">
                      <a:noFill/>
                    </a:lnT>
                    <a:lnB w="12700" cmpd="sng">
                      <a:noFill/>
                    </a:lnB>
                    <a:lnTlToBr w="12700" cmpd="sng">
                      <a:noFill/>
                      <a:prstDash val="solid"/>
                    </a:lnTlToBr>
                    <a:lnBlToTr w="12700" cmpd="sng">
                      <a:noFill/>
                      <a:prstDash val="solid"/>
                    </a:lnBlToTr>
                    <a:noFill/>
                  </a:tcPr>
                </a:tc>
                <a:tc>
                  <a:txBody>
                    <a:bodyPr/>
                    <a:lstStyle/>
                    <a:p>
                      <a:pPr marL="0" algn="l" defTabSz="914217" rtl="0" eaLnBrk="1" latinLnBrk="0" hangingPunct="1">
                        <a:lnSpc>
                          <a:spcPct val="120000"/>
                        </a:lnSpc>
                        <a:spcBef>
                          <a:spcPct val="85000"/>
                        </a:spcBef>
                        <a:buClr>
                          <a:srgbClr val="1E2866"/>
                        </a:buClr>
                      </a:pPr>
                      <a:r>
                        <a:rPr lang="en-US" sz="900" b="0" kern="1200" err="1">
                          <a:solidFill>
                            <a:schemeClr val="bg1"/>
                          </a:solidFill>
                          <a:latin typeface="+mn-lt"/>
                          <a:ea typeface="+mn-ea"/>
                          <a:cs typeface="+mn-cs"/>
                        </a:rPr>
                        <a:t>Overvægt</a:t>
                      </a:r>
                      <a:endParaRPr lang="en-US" sz="900" b="0" kern="1200">
                        <a:solidFill>
                          <a:schemeClr val="bg1"/>
                        </a:solidFill>
                        <a:latin typeface="+mn-lt"/>
                        <a:ea typeface="+mn-ea"/>
                        <a:cs typeface="+mn-cs"/>
                      </a:endParaRPr>
                    </a:p>
                  </a:txBody>
                  <a:tcPr marL="0" marR="0" marT="0" marB="0">
                    <a:lnL w="12700" cmpd="sng">
                      <a:noFill/>
                    </a:lnL>
                    <a:lnR w="12700" cap="flat" cmpd="sng" algn="ctr">
                      <a:solidFill>
                        <a:schemeClr val="bg1"/>
                      </a:solidFill>
                      <a:prstDash val="solid"/>
                      <a:round/>
                      <a:headEnd type="none" w="med" len="med"/>
                      <a:tailEnd type="none" w="med" len="med"/>
                    </a:lnR>
                    <a:lnT w="381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180469">
                <a:tc>
                  <a:txBody>
                    <a:bodyPr/>
                    <a:lstStyle/>
                    <a:p>
                      <a:pPr marL="0" algn="l" defTabSz="914217" rtl="0" eaLnBrk="1" latinLnBrk="0" hangingPunct="1">
                        <a:lnSpc>
                          <a:spcPct val="120000"/>
                        </a:lnSpc>
                        <a:spcBef>
                          <a:spcPct val="85000"/>
                        </a:spcBef>
                        <a:buClr>
                          <a:srgbClr val="1E2866"/>
                        </a:buClr>
                      </a:pPr>
                      <a:r>
                        <a:rPr lang="en-US" sz="900" kern="1200">
                          <a:solidFill>
                            <a:schemeClr val="bg1"/>
                          </a:solidFill>
                        </a:rPr>
                        <a:t>Danske </a:t>
                      </a:r>
                      <a:r>
                        <a:rPr lang="en-US" sz="900" kern="1200" err="1">
                          <a:solidFill>
                            <a:schemeClr val="bg1"/>
                          </a:solidFill>
                        </a:rPr>
                        <a:t>stater</a:t>
                      </a:r>
                      <a:endParaRPr lang="en-US" sz="900" b="0" kern="1200">
                        <a:solidFill>
                          <a:schemeClr val="bg1"/>
                        </a:solidFill>
                        <a:latin typeface="+mn-lt"/>
                        <a:ea typeface="+mn-ea"/>
                        <a:cs typeface="+mn-cs"/>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marL="0" algn="l" defTabSz="914217" rtl="0" eaLnBrk="1" latinLnBrk="0" hangingPunct="1">
                        <a:lnSpc>
                          <a:spcPct val="120000"/>
                        </a:lnSpc>
                        <a:spcBef>
                          <a:spcPct val="85000"/>
                        </a:spcBef>
                        <a:buClr>
                          <a:srgbClr val="1E2866"/>
                        </a:buClr>
                      </a:pPr>
                      <a:r>
                        <a:rPr lang="en-US" sz="900" b="0" kern="1200">
                          <a:solidFill>
                            <a:schemeClr val="bg1"/>
                          </a:solidFill>
                          <a:latin typeface="+mn-lt"/>
                          <a:ea typeface="+mn-ea"/>
                          <a:cs typeface="+mn-cs"/>
                        </a:rPr>
                        <a:t>Neutral</a:t>
                      </a:r>
                    </a:p>
                  </a:txBody>
                  <a:tcPr marL="0" marR="0" marT="0" marB="0">
                    <a:lnL w="12700" cmpd="sng">
                      <a:noFill/>
                    </a:lnL>
                    <a:lnR w="12700" cap="flat" cmpd="sng" algn="ctr">
                      <a:solidFill>
                        <a:schemeClr val="bg1"/>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r h="180469">
                <a:tc>
                  <a:txBody>
                    <a:bodyPr/>
                    <a:lstStyle/>
                    <a:p>
                      <a:pPr marL="0" algn="l" defTabSz="914217" rtl="0" eaLnBrk="1" latinLnBrk="0" hangingPunct="1">
                        <a:lnSpc>
                          <a:spcPct val="120000"/>
                        </a:lnSpc>
                        <a:spcBef>
                          <a:spcPct val="85000"/>
                        </a:spcBef>
                        <a:buClr>
                          <a:srgbClr val="1E2866"/>
                        </a:buClr>
                      </a:pPr>
                      <a:r>
                        <a:rPr lang="en-US" sz="900" kern="1200">
                          <a:solidFill>
                            <a:schemeClr val="bg1"/>
                          </a:solidFill>
                        </a:rPr>
                        <a:t>Danske </a:t>
                      </a:r>
                      <a:r>
                        <a:rPr lang="en-US" sz="900" kern="1200" err="1">
                          <a:solidFill>
                            <a:schemeClr val="bg1"/>
                          </a:solidFill>
                        </a:rPr>
                        <a:t>konv</a:t>
                      </a:r>
                      <a:r>
                        <a:rPr lang="en-US" sz="900" kern="1200">
                          <a:solidFill>
                            <a:schemeClr val="bg1"/>
                          </a:solidFill>
                        </a:rPr>
                        <a:t>. realer</a:t>
                      </a:r>
                      <a:endParaRPr lang="en-US" sz="900" b="0" kern="1200">
                        <a:solidFill>
                          <a:schemeClr val="bg1"/>
                        </a:solidFill>
                        <a:latin typeface="+mn-lt"/>
                        <a:ea typeface="+mn-ea"/>
                        <a:cs typeface="+mn-cs"/>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marL="0" algn="l" defTabSz="914217" rtl="0" eaLnBrk="1" latinLnBrk="0" hangingPunct="1">
                        <a:lnSpc>
                          <a:spcPct val="120000"/>
                        </a:lnSpc>
                        <a:spcBef>
                          <a:spcPct val="85000"/>
                        </a:spcBef>
                        <a:buClr>
                          <a:srgbClr val="1E2866"/>
                        </a:buClr>
                      </a:pPr>
                      <a:r>
                        <a:rPr lang="en-US" sz="900" b="0" kern="1200" err="1">
                          <a:solidFill>
                            <a:schemeClr val="bg1"/>
                          </a:solidFill>
                          <a:latin typeface="+mn-lt"/>
                          <a:ea typeface="+mn-ea"/>
                          <a:cs typeface="+mn-cs"/>
                        </a:rPr>
                        <a:t>Overvægt</a:t>
                      </a:r>
                      <a:endParaRPr lang="en-US" sz="900" b="0" kern="1200">
                        <a:solidFill>
                          <a:schemeClr val="bg1"/>
                        </a:solidFill>
                        <a:latin typeface="+mn-lt"/>
                        <a:ea typeface="+mn-ea"/>
                        <a:cs typeface="+mn-cs"/>
                      </a:endParaRPr>
                    </a:p>
                  </a:txBody>
                  <a:tcPr marL="0" marR="0" marT="0" marB="0">
                    <a:lnL w="12700" cmpd="sng">
                      <a:noFill/>
                    </a:lnL>
                    <a:lnR w="12700" cap="flat" cmpd="sng" algn="ctr">
                      <a:solidFill>
                        <a:schemeClr val="bg1"/>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3"/>
                  </a:ext>
                </a:extLst>
              </a:tr>
              <a:tr h="180469">
                <a:tc>
                  <a:txBody>
                    <a:bodyPr/>
                    <a:lstStyle/>
                    <a:p>
                      <a:pPr marL="0" algn="l" defTabSz="914217" rtl="0" eaLnBrk="1" latinLnBrk="0" hangingPunct="1">
                        <a:lnSpc>
                          <a:spcPct val="120000"/>
                        </a:lnSpc>
                        <a:spcBef>
                          <a:spcPct val="85000"/>
                        </a:spcBef>
                        <a:buClr>
                          <a:srgbClr val="1E2866"/>
                        </a:buClr>
                      </a:pPr>
                      <a:r>
                        <a:rPr lang="en-US" sz="900" kern="1200">
                          <a:solidFill>
                            <a:schemeClr val="bg1"/>
                          </a:solidFill>
                        </a:rPr>
                        <a:t>Danske </a:t>
                      </a:r>
                      <a:r>
                        <a:rPr lang="en-US" sz="900" kern="1200" err="1">
                          <a:solidFill>
                            <a:schemeClr val="bg1"/>
                          </a:solidFill>
                        </a:rPr>
                        <a:t>inkonv</a:t>
                      </a:r>
                      <a:r>
                        <a:rPr lang="en-US" sz="900" kern="1200">
                          <a:solidFill>
                            <a:schemeClr val="bg1"/>
                          </a:solidFill>
                        </a:rPr>
                        <a:t>. realer</a:t>
                      </a:r>
                      <a:endParaRPr lang="en-US" sz="900" b="0" kern="1200">
                        <a:solidFill>
                          <a:schemeClr val="bg1"/>
                        </a:solidFill>
                        <a:latin typeface="+mn-lt"/>
                        <a:ea typeface="+mn-ea"/>
                        <a:cs typeface="+mn-cs"/>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marL="0" algn="l" defTabSz="914217" rtl="0" eaLnBrk="1" latinLnBrk="0" hangingPunct="1">
                        <a:lnSpc>
                          <a:spcPct val="120000"/>
                        </a:lnSpc>
                        <a:spcBef>
                          <a:spcPct val="85000"/>
                        </a:spcBef>
                        <a:buClr>
                          <a:srgbClr val="1E2866"/>
                        </a:buClr>
                      </a:pPr>
                      <a:r>
                        <a:rPr lang="en-US" sz="900" b="0" kern="1200" err="1">
                          <a:solidFill>
                            <a:schemeClr val="bg1"/>
                          </a:solidFill>
                          <a:latin typeface="+mn-lt"/>
                          <a:ea typeface="+mn-ea"/>
                          <a:cs typeface="+mn-cs"/>
                        </a:rPr>
                        <a:t>Overvægt</a:t>
                      </a:r>
                      <a:endParaRPr lang="en-US" sz="900" b="0" kern="1200">
                        <a:solidFill>
                          <a:schemeClr val="bg1"/>
                        </a:solidFill>
                        <a:latin typeface="+mn-lt"/>
                        <a:ea typeface="+mn-ea"/>
                        <a:cs typeface="+mn-cs"/>
                      </a:endParaRPr>
                    </a:p>
                  </a:txBody>
                  <a:tcPr marL="0" marR="0" marT="0" marB="0">
                    <a:lnL w="12700" cmpd="sng">
                      <a:noFill/>
                    </a:lnL>
                    <a:lnR w="12700" cap="flat" cmpd="sng" algn="ctr">
                      <a:solidFill>
                        <a:schemeClr val="bg1"/>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4"/>
                  </a:ext>
                </a:extLst>
              </a:tr>
              <a:tr h="180469">
                <a:tc>
                  <a:txBody>
                    <a:bodyPr/>
                    <a:lstStyle/>
                    <a:p>
                      <a:pPr marL="0" algn="l" defTabSz="914217" rtl="0" eaLnBrk="1" latinLnBrk="0" hangingPunct="1">
                        <a:lnSpc>
                          <a:spcPct val="120000"/>
                        </a:lnSpc>
                        <a:spcBef>
                          <a:spcPct val="85000"/>
                        </a:spcBef>
                        <a:buClr>
                          <a:srgbClr val="1E2866"/>
                        </a:buClr>
                      </a:pPr>
                      <a:r>
                        <a:rPr lang="en-US" sz="900" kern="1200" err="1">
                          <a:solidFill>
                            <a:schemeClr val="bg1"/>
                          </a:solidFill>
                        </a:rPr>
                        <a:t>Virksomhedsobligationer</a:t>
                      </a:r>
                      <a:endParaRPr lang="en-US" sz="900" b="0" kern="1200">
                        <a:solidFill>
                          <a:schemeClr val="bg1"/>
                        </a:solidFill>
                        <a:latin typeface="+mn-lt"/>
                        <a:ea typeface="+mn-ea"/>
                        <a:cs typeface="+mn-cs"/>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marL="0" algn="l" defTabSz="914217" rtl="0" eaLnBrk="1" latinLnBrk="0" hangingPunct="1">
                        <a:lnSpc>
                          <a:spcPct val="120000"/>
                        </a:lnSpc>
                        <a:spcBef>
                          <a:spcPct val="85000"/>
                        </a:spcBef>
                        <a:buClr>
                          <a:srgbClr val="1E2866"/>
                        </a:buClr>
                      </a:pPr>
                      <a:r>
                        <a:rPr lang="en-US" sz="900" b="0" kern="1200" err="1">
                          <a:solidFill>
                            <a:schemeClr val="bg1"/>
                          </a:solidFill>
                          <a:latin typeface="+mn-lt"/>
                          <a:ea typeface="+mn-ea"/>
                          <a:cs typeface="+mn-cs"/>
                        </a:rPr>
                        <a:t>Undervægt</a:t>
                      </a:r>
                      <a:endParaRPr lang="en-US" sz="900" b="0" kern="1200">
                        <a:solidFill>
                          <a:schemeClr val="bg1"/>
                        </a:solidFill>
                        <a:latin typeface="+mn-lt"/>
                        <a:ea typeface="+mn-ea"/>
                        <a:cs typeface="+mn-cs"/>
                      </a:endParaRPr>
                    </a:p>
                  </a:txBody>
                  <a:tcPr marL="0" marR="0" marT="0" marB="0">
                    <a:lnL w="12700" cmpd="sng">
                      <a:noFill/>
                    </a:lnL>
                    <a:lnR w="12700" cap="flat" cmpd="sng" algn="ctr">
                      <a:solidFill>
                        <a:schemeClr val="bg1"/>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5"/>
                  </a:ext>
                </a:extLst>
              </a:tr>
              <a:tr h="180469">
                <a:tc>
                  <a:txBody>
                    <a:bodyPr/>
                    <a:lstStyle/>
                    <a:p>
                      <a:pPr marL="0" algn="l" defTabSz="914217" rtl="0" eaLnBrk="1" latinLnBrk="0" hangingPunct="1">
                        <a:lnSpc>
                          <a:spcPct val="120000"/>
                        </a:lnSpc>
                        <a:spcBef>
                          <a:spcPct val="85000"/>
                        </a:spcBef>
                        <a:buClr>
                          <a:srgbClr val="1E2866"/>
                        </a:buClr>
                      </a:pPr>
                      <a:r>
                        <a:rPr lang="en-US" sz="900" b="0" kern="1200" err="1">
                          <a:solidFill>
                            <a:schemeClr val="bg1"/>
                          </a:solidFill>
                          <a:latin typeface="+mn-lt"/>
                          <a:ea typeface="+mn-ea"/>
                          <a:cs typeface="+mn-cs"/>
                        </a:rPr>
                        <a:t>Højrentelande</a:t>
                      </a:r>
                      <a:endParaRPr lang="en-US" sz="900" b="0" kern="1200">
                        <a:solidFill>
                          <a:schemeClr val="bg1"/>
                        </a:solidFill>
                        <a:latin typeface="+mn-lt"/>
                        <a:ea typeface="+mn-ea"/>
                        <a:cs typeface="+mn-cs"/>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marL="0" algn="l" defTabSz="914217" rtl="0" eaLnBrk="1" latinLnBrk="0" hangingPunct="1">
                        <a:lnSpc>
                          <a:spcPct val="120000"/>
                        </a:lnSpc>
                        <a:spcBef>
                          <a:spcPct val="85000"/>
                        </a:spcBef>
                        <a:buClr>
                          <a:srgbClr val="1E2866"/>
                        </a:buClr>
                      </a:pPr>
                      <a:r>
                        <a:rPr lang="en-US" sz="900" b="0" kern="1200" err="1">
                          <a:solidFill>
                            <a:schemeClr val="bg1"/>
                          </a:solidFill>
                          <a:latin typeface="+mn-lt"/>
                          <a:ea typeface="+mn-ea"/>
                          <a:cs typeface="+mn-cs"/>
                        </a:rPr>
                        <a:t>Overvægt</a:t>
                      </a:r>
                      <a:endParaRPr lang="en-US" sz="900" b="0" kern="1200">
                        <a:solidFill>
                          <a:schemeClr val="bg1"/>
                        </a:solidFill>
                        <a:latin typeface="+mn-lt"/>
                        <a:ea typeface="+mn-ea"/>
                        <a:cs typeface="+mn-cs"/>
                      </a:endParaRPr>
                    </a:p>
                  </a:txBody>
                  <a:tcPr marL="0" marR="0" marT="0" marB="0">
                    <a:lnL w="12700" cmpd="sng">
                      <a:noFill/>
                    </a:lnL>
                    <a:lnR w="12700" cap="flat" cmpd="sng" algn="ctr">
                      <a:solidFill>
                        <a:schemeClr val="bg1"/>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9"/>
                  </a:ext>
                </a:extLst>
              </a:tr>
              <a:tr h="180469">
                <a:tc>
                  <a:txBody>
                    <a:bodyPr/>
                    <a:lstStyle/>
                    <a:p>
                      <a:pPr marL="0" algn="l" defTabSz="914217" rtl="0" eaLnBrk="1" latinLnBrk="0" hangingPunct="1">
                        <a:lnSpc>
                          <a:spcPct val="120000"/>
                        </a:lnSpc>
                        <a:spcBef>
                          <a:spcPct val="85000"/>
                        </a:spcBef>
                        <a:buClr>
                          <a:srgbClr val="1E2866"/>
                        </a:buClr>
                      </a:pPr>
                      <a:r>
                        <a:rPr lang="en-US" sz="900" kern="1200" err="1">
                          <a:solidFill>
                            <a:schemeClr val="bg1"/>
                          </a:solidFill>
                        </a:rPr>
                        <a:t>Højrentelande</a:t>
                      </a:r>
                      <a:r>
                        <a:rPr lang="en-US" sz="900" kern="1200">
                          <a:solidFill>
                            <a:schemeClr val="bg1"/>
                          </a:solidFill>
                        </a:rPr>
                        <a:t> (</a:t>
                      </a:r>
                      <a:r>
                        <a:rPr lang="en-US" sz="900" kern="1200" err="1">
                          <a:solidFill>
                            <a:schemeClr val="bg1"/>
                          </a:solidFill>
                        </a:rPr>
                        <a:t>lokal</a:t>
                      </a:r>
                      <a:r>
                        <a:rPr lang="en-US" sz="900" kern="1200">
                          <a:solidFill>
                            <a:schemeClr val="bg1"/>
                          </a:solidFill>
                        </a:rPr>
                        <a:t> </a:t>
                      </a:r>
                      <a:r>
                        <a:rPr lang="en-US" sz="900" kern="1200" err="1">
                          <a:solidFill>
                            <a:schemeClr val="bg1"/>
                          </a:solidFill>
                        </a:rPr>
                        <a:t>valuta</a:t>
                      </a:r>
                      <a:r>
                        <a:rPr lang="en-US" sz="900" kern="1200">
                          <a:solidFill>
                            <a:schemeClr val="bg1"/>
                          </a:solidFill>
                        </a:rPr>
                        <a:t>)</a:t>
                      </a:r>
                      <a:endParaRPr lang="en-US" sz="900" b="0" kern="1200">
                        <a:solidFill>
                          <a:schemeClr val="bg1"/>
                        </a:solidFill>
                        <a:latin typeface="+mn-lt"/>
                        <a:ea typeface="+mn-ea"/>
                        <a:cs typeface="+mn-cs"/>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marL="0" algn="l" defTabSz="914217" rtl="0" eaLnBrk="1" latinLnBrk="0" hangingPunct="1">
                        <a:lnSpc>
                          <a:spcPct val="120000"/>
                        </a:lnSpc>
                        <a:spcBef>
                          <a:spcPct val="85000"/>
                        </a:spcBef>
                        <a:buClr>
                          <a:srgbClr val="1E2866"/>
                        </a:buClr>
                      </a:pPr>
                      <a:r>
                        <a:rPr lang="en-US" sz="900" b="0" kern="1200" err="1">
                          <a:solidFill>
                            <a:schemeClr val="bg1"/>
                          </a:solidFill>
                          <a:latin typeface="+mn-lt"/>
                          <a:ea typeface="+mn-ea"/>
                          <a:cs typeface="+mn-cs"/>
                        </a:rPr>
                        <a:t>Overvægt</a:t>
                      </a:r>
                      <a:endParaRPr lang="en-US" sz="900" b="0" kern="1200">
                        <a:solidFill>
                          <a:schemeClr val="bg1"/>
                        </a:solidFill>
                        <a:latin typeface="+mn-lt"/>
                        <a:ea typeface="+mn-ea"/>
                        <a:cs typeface="+mn-cs"/>
                      </a:endParaRPr>
                    </a:p>
                  </a:txBody>
                  <a:tcPr marL="0" marR="0" marT="0" marB="0">
                    <a:lnL w="12700" cmpd="sng">
                      <a:noFill/>
                    </a:lnL>
                    <a:lnR w="12700" cap="flat" cmpd="sng" algn="ctr">
                      <a:solidFill>
                        <a:schemeClr val="bg1"/>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10"/>
                  </a:ext>
                </a:extLst>
              </a:tr>
              <a:tr h="180469">
                <a:tc>
                  <a:txBody>
                    <a:bodyPr/>
                    <a:lstStyle/>
                    <a:p>
                      <a:pPr marL="0" marR="0" lvl="0" indent="0" algn="l" defTabSz="914217" rtl="0" eaLnBrk="1" fontAlgn="auto" latinLnBrk="0" hangingPunct="1">
                        <a:lnSpc>
                          <a:spcPct val="120000"/>
                        </a:lnSpc>
                        <a:spcBef>
                          <a:spcPct val="85000"/>
                        </a:spcBef>
                        <a:spcAft>
                          <a:spcPts val="0"/>
                        </a:spcAft>
                        <a:buClr>
                          <a:srgbClr val="1E2866"/>
                        </a:buClr>
                        <a:buSzTx/>
                        <a:buFontTx/>
                        <a:buNone/>
                        <a:tabLst/>
                        <a:defRPr/>
                      </a:pPr>
                      <a:r>
                        <a:rPr lang="en-US" sz="900" kern="1200" err="1">
                          <a:solidFill>
                            <a:schemeClr val="bg1"/>
                          </a:solidFill>
                        </a:rPr>
                        <a:t>Højrentelande</a:t>
                      </a:r>
                      <a:r>
                        <a:rPr lang="en-US" sz="900" kern="1200">
                          <a:solidFill>
                            <a:schemeClr val="bg1"/>
                          </a:solidFill>
                        </a:rPr>
                        <a:t> (</a:t>
                      </a:r>
                      <a:r>
                        <a:rPr lang="en-US" sz="900" kern="1200" err="1">
                          <a:solidFill>
                            <a:schemeClr val="bg1"/>
                          </a:solidFill>
                        </a:rPr>
                        <a:t>hård</a:t>
                      </a:r>
                      <a:r>
                        <a:rPr lang="en-US" sz="900" kern="1200">
                          <a:solidFill>
                            <a:schemeClr val="bg1"/>
                          </a:solidFill>
                        </a:rPr>
                        <a:t> </a:t>
                      </a:r>
                      <a:r>
                        <a:rPr lang="en-US" sz="900" kern="1200" err="1">
                          <a:solidFill>
                            <a:schemeClr val="bg1"/>
                          </a:solidFill>
                        </a:rPr>
                        <a:t>valuta</a:t>
                      </a:r>
                      <a:r>
                        <a:rPr lang="en-US" sz="900" kern="1200">
                          <a:solidFill>
                            <a:schemeClr val="bg1"/>
                          </a:solidFill>
                        </a:rPr>
                        <a:t>)</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marL="0" algn="l" defTabSz="914217" rtl="0" eaLnBrk="1" latinLnBrk="0" hangingPunct="1">
                        <a:lnSpc>
                          <a:spcPct val="120000"/>
                        </a:lnSpc>
                        <a:spcBef>
                          <a:spcPct val="85000"/>
                        </a:spcBef>
                        <a:buClr>
                          <a:srgbClr val="1E2866"/>
                        </a:buClr>
                      </a:pPr>
                      <a:r>
                        <a:rPr lang="en-US" sz="900" b="0" kern="1200">
                          <a:solidFill>
                            <a:schemeClr val="bg1"/>
                          </a:solidFill>
                          <a:latin typeface="+mn-lt"/>
                          <a:ea typeface="+mn-ea"/>
                          <a:cs typeface="+mn-cs"/>
                        </a:rPr>
                        <a:t>Neutral</a:t>
                      </a:r>
                    </a:p>
                  </a:txBody>
                  <a:tcPr marL="0" marR="0" marT="0" marB="0">
                    <a:lnL w="12700" cmpd="sng">
                      <a:noFill/>
                    </a:lnL>
                    <a:lnR w="12700" cap="flat" cmpd="sng" algn="ctr">
                      <a:solidFill>
                        <a:schemeClr val="bg1"/>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012356056"/>
                  </a:ext>
                </a:extLst>
              </a:tr>
              <a:tr h="313935">
                <a:tc>
                  <a:txBody>
                    <a:bodyPr/>
                    <a:lstStyle/>
                    <a:p>
                      <a:pPr marL="0" algn="l" defTabSz="914217" rtl="0" eaLnBrk="1" latinLnBrk="0" hangingPunct="1">
                        <a:lnSpc>
                          <a:spcPct val="120000"/>
                        </a:lnSpc>
                        <a:spcBef>
                          <a:spcPct val="85000"/>
                        </a:spcBef>
                        <a:buClr>
                          <a:srgbClr val="1E2866"/>
                        </a:buClr>
                      </a:pPr>
                      <a:r>
                        <a:rPr lang="en-US" sz="900" b="0" kern="1200" err="1">
                          <a:solidFill>
                            <a:schemeClr val="bg1"/>
                          </a:solidFill>
                          <a:latin typeface="+mn-lt"/>
                          <a:ea typeface="+mn-ea"/>
                          <a:cs typeface="+mn-cs"/>
                        </a:rPr>
                        <a:t>Virksomhedsobligationer</a:t>
                      </a:r>
                      <a:r>
                        <a:rPr lang="en-US" sz="900" b="0" kern="1200">
                          <a:solidFill>
                            <a:schemeClr val="bg1"/>
                          </a:solidFill>
                          <a:latin typeface="+mn-lt"/>
                          <a:ea typeface="+mn-ea"/>
                          <a:cs typeface="+mn-cs"/>
                        </a:rPr>
                        <a:t> </a:t>
                      </a:r>
                      <a:r>
                        <a:rPr lang="en-US" sz="900" b="0" kern="1200" err="1">
                          <a:solidFill>
                            <a:schemeClr val="bg1"/>
                          </a:solidFill>
                          <a:latin typeface="+mn-lt"/>
                          <a:ea typeface="+mn-ea"/>
                          <a:cs typeface="+mn-cs"/>
                        </a:rPr>
                        <a:t>højrentelande</a:t>
                      </a:r>
                      <a:endParaRPr lang="en-US" sz="900" b="0" kern="1200">
                        <a:solidFill>
                          <a:schemeClr val="bg1"/>
                        </a:solidFill>
                        <a:latin typeface="+mn-lt"/>
                        <a:ea typeface="+mn-ea"/>
                        <a:cs typeface="+mn-cs"/>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marL="0" algn="l" defTabSz="914217" rtl="0" eaLnBrk="1" latinLnBrk="0" hangingPunct="1">
                        <a:lnSpc>
                          <a:spcPct val="120000"/>
                        </a:lnSpc>
                        <a:spcBef>
                          <a:spcPct val="85000"/>
                        </a:spcBef>
                        <a:buClr>
                          <a:srgbClr val="1E2866"/>
                        </a:buClr>
                      </a:pPr>
                      <a:r>
                        <a:rPr lang="en-US" sz="900" b="0" kern="1200" err="1">
                          <a:solidFill>
                            <a:schemeClr val="bg1"/>
                          </a:solidFill>
                          <a:latin typeface="+mn-lt"/>
                          <a:ea typeface="+mn-ea"/>
                          <a:cs typeface="+mn-cs"/>
                        </a:rPr>
                        <a:t>Undervægt</a:t>
                      </a:r>
                      <a:endParaRPr lang="en-US" sz="900" b="0" kern="1200">
                        <a:solidFill>
                          <a:schemeClr val="bg1"/>
                        </a:solidFill>
                        <a:latin typeface="+mn-lt"/>
                        <a:ea typeface="+mn-ea"/>
                        <a:cs typeface="+mn-cs"/>
                      </a:endParaRPr>
                    </a:p>
                  </a:txBody>
                  <a:tcPr marL="0" marR="0" marT="0" marB="0">
                    <a:lnL w="12700" cmpd="sng">
                      <a:noFill/>
                    </a:lnL>
                    <a:lnR w="12700" cap="flat" cmpd="sng" algn="ctr">
                      <a:solidFill>
                        <a:schemeClr val="bg1"/>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11"/>
                  </a:ext>
                </a:extLst>
              </a:tr>
            </a:tbl>
          </a:graphicData>
        </a:graphic>
      </p:graphicFrame>
      <p:cxnSp>
        <p:nvCxnSpPr>
          <p:cNvPr id="10" name="Straight Connector 9">
            <a:extLst>
              <a:ext uri="{FF2B5EF4-FFF2-40B4-BE49-F238E27FC236}">
                <a16:creationId xmlns:a16="http://schemas.microsoft.com/office/drawing/2014/main" id="{77B9D441-D38E-4E42-AD43-4FDED6C71867}"/>
              </a:ext>
            </a:extLst>
          </p:cNvPr>
          <p:cNvCxnSpPr>
            <a:cxnSpLocks/>
          </p:cNvCxnSpPr>
          <p:nvPr userDrawn="1"/>
        </p:nvCxnSpPr>
        <p:spPr>
          <a:xfrm>
            <a:off x="6815896" y="3644180"/>
            <a:ext cx="4707869" cy="0"/>
          </a:xfrm>
          <a:prstGeom prst="line">
            <a:avLst/>
          </a:prstGeom>
          <a:ln w="6350">
            <a:solidFill>
              <a:srgbClr val="8B8A8D"/>
            </a:solidFill>
          </a:ln>
        </p:spPr>
        <p:style>
          <a:lnRef idx="1">
            <a:schemeClr val="accent1"/>
          </a:lnRef>
          <a:fillRef idx="0">
            <a:schemeClr val="accent1"/>
          </a:fillRef>
          <a:effectRef idx="0">
            <a:schemeClr val="accent1"/>
          </a:effectRef>
          <a:fontRef idx="minor">
            <a:schemeClr val="tx1"/>
          </a:fontRef>
        </p:style>
      </p:cxnSp>
      <p:sp>
        <p:nvSpPr>
          <p:cNvPr id="11" name="Rectangle 10">
            <a:extLst>
              <a:ext uri="{FF2B5EF4-FFF2-40B4-BE49-F238E27FC236}">
                <a16:creationId xmlns:a16="http://schemas.microsoft.com/office/drawing/2014/main" id="{B9FA59F9-A654-4E8D-A062-B0EB908A2245}"/>
              </a:ext>
            </a:extLst>
          </p:cNvPr>
          <p:cNvSpPr/>
          <p:nvPr userDrawn="1"/>
        </p:nvSpPr>
        <p:spPr>
          <a:xfrm>
            <a:off x="6815893" y="3325353"/>
            <a:ext cx="4751290" cy="31883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47" tIns="45673" rIns="91347" bIns="45673" numCol="1" spcCol="0" rtlCol="0" fromWordArt="0" anchor="ctr" anchorCtr="0" forceAA="0" compatLnSpc="1">
            <a:prstTxWarp prst="textNoShape">
              <a:avLst/>
            </a:prstTxWarp>
            <a:noAutofit/>
          </a:bodyPr>
          <a:lstStyle/>
          <a:p>
            <a:pPr algn="ctr">
              <a:buClr>
                <a:prstClr val="black"/>
              </a:buClr>
              <a:defRPr/>
            </a:pPr>
            <a:r>
              <a:rPr lang="en-GB" sz="1400" b="0">
                <a:solidFill>
                  <a:srgbClr val="00005E"/>
                </a:solidFill>
              </a:rPr>
              <a:t>OVERVÆGT</a:t>
            </a:r>
          </a:p>
        </p:txBody>
      </p:sp>
      <p:sp>
        <p:nvSpPr>
          <p:cNvPr id="12" name="Rectangle 11">
            <a:extLst>
              <a:ext uri="{FF2B5EF4-FFF2-40B4-BE49-F238E27FC236}">
                <a16:creationId xmlns:a16="http://schemas.microsoft.com/office/drawing/2014/main" id="{F8C508A3-DDA2-4413-BC8E-EFF8F9DF2A83}"/>
              </a:ext>
            </a:extLst>
          </p:cNvPr>
          <p:cNvSpPr/>
          <p:nvPr userDrawn="1"/>
        </p:nvSpPr>
        <p:spPr>
          <a:xfrm>
            <a:off x="6769977" y="3788163"/>
            <a:ext cx="4797206" cy="253857"/>
          </a:xfrm>
          <a:prstGeom prst="rect">
            <a:avLst/>
          </a:prstGeom>
        </p:spPr>
        <p:txBody>
          <a:bodyPr wrap="square">
            <a:spAutoFit/>
          </a:bodyPr>
          <a:lstStyle/>
          <a:p>
            <a:pPr fontAlgn="auto">
              <a:spcAft>
                <a:spcPts val="0"/>
              </a:spcAft>
              <a:buClrTx/>
              <a:defRPr/>
            </a:pPr>
            <a:r>
              <a:rPr lang="en-GB" sz="1050" b="0">
                <a:solidFill>
                  <a:prstClr val="black"/>
                </a:solidFill>
              </a:rPr>
              <a:t>Indsæt tekst</a:t>
            </a:r>
          </a:p>
        </p:txBody>
      </p:sp>
      <p:sp>
        <p:nvSpPr>
          <p:cNvPr id="13" name="Rectangle 12">
            <a:extLst>
              <a:ext uri="{FF2B5EF4-FFF2-40B4-BE49-F238E27FC236}">
                <a16:creationId xmlns:a16="http://schemas.microsoft.com/office/drawing/2014/main" id="{94A29658-627C-4403-A6D9-598066EFA78B}"/>
              </a:ext>
            </a:extLst>
          </p:cNvPr>
          <p:cNvSpPr/>
          <p:nvPr userDrawn="1"/>
        </p:nvSpPr>
        <p:spPr>
          <a:xfrm>
            <a:off x="6798287" y="4218619"/>
            <a:ext cx="4751290" cy="31883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47" tIns="45673" rIns="91347" bIns="45673" numCol="1" spcCol="0" rtlCol="0" fromWordArt="0" anchor="ctr" anchorCtr="0" forceAA="0" compatLnSpc="1">
            <a:prstTxWarp prst="textNoShape">
              <a:avLst/>
            </a:prstTxWarp>
            <a:noAutofit/>
          </a:bodyPr>
          <a:lstStyle/>
          <a:p>
            <a:pPr algn="ctr">
              <a:buClr>
                <a:prstClr val="black"/>
              </a:buClr>
              <a:defRPr/>
            </a:pPr>
            <a:r>
              <a:rPr lang="en-GB" sz="1400" b="0">
                <a:solidFill>
                  <a:srgbClr val="00005E"/>
                </a:solidFill>
              </a:rPr>
              <a:t>NEUTRAL</a:t>
            </a:r>
          </a:p>
        </p:txBody>
      </p:sp>
      <p:sp>
        <p:nvSpPr>
          <p:cNvPr id="14" name="Rectangle 13">
            <a:extLst>
              <a:ext uri="{FF2B5EF4-FFF2-40B4-BE49-F238E27FC236}">
                <a16:creationId xmlns:a16="http://schemas.microsoft.com/office/drawing/2014/main" id="{A5144BE6-577D-4D53-8765-1777B2BA65A9}"/>
              </a:ext>
            </a:extLst>
          </p:cNvPr>
          <p:cNvSpPr/>
          <p:nvPr userDrawn="1"/>
        </p:nvSpPr>
        <p:spPr>
          <a:xfrm>
            <a:off x="6752371" y="4681434"/>
            <a:ext cx="4797206" cy="253857"/>
          </a:xfrm>
          <a:prstGeom prst="rect">
            <a:avLst/>
          </a:prstGeom>
        </p:spPr>
        <p:txBody>
          <a:bodyPr wrap="square">
            <a:spAutoFit/>
          </a:bodyPr>
          <a:lstStyle/>
          <a:p>
            <a:pPr fontAlgn="auto">
              <a:spcAft>
                <a:spcPts val="0"/>
              </a:spcAft>
              <a:buClrTx/>
              <a:defRPr/>
            </a:pPr>
            <a:r>
              <a:rPr lang="en-GB" sz="1050" b="0">
                <a:solidFill>
                  <a:prstClr val="black"/>
                </a:solidFill>
              </a:rPr>
              <a:t>Indsæt tekst</a:t>
            </a:r>
          </a:p>
        </p:txBody>
      </p:sp>
      <p:sp>
        <p:nvSpPr>
          <p:cNvPr id="15" name="Rectangle 14">
            <a:extLst>
              <a:ext uri="{FF2B5EF4-FFF2-40B4-BE49-F238E27FC236}">
                <a16:creationId xmlns:a16="http://schemas.microsoft.com/office/drawing/2014/main" id="{93AF0E64-CABC-47EE-A0DA-962042F43517}"/>
              </a:ext>
            </a:extLst>
          </p:cNvPr>
          <p:cNvSpPr/>
          <p:nvPr userDrawn="1"/>
        </p:nvSpPr>
        <p:spPr>
          <a:xfrm>
            <a:off x="6815896" y="5087253"/>
            <a:ext cx="4707869" cy="31883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47" tIns="45673" rIns="91347" bIns="45673" numCol="1" spcCol="0" rtlCol="0" fromWordArt="0" anchor="ctr" anchorCtr="0" forceAA="0" compatLnSpc="1">
            <a:prstTxWarp prst="textNoShape">
              <a:avLst/>
            </a:prstTxWarp>
            <a:noAutofit/>
          </a:bodyPr>
          <a:lstStyle/>
          <a:p>
            <a:pPr algn="ctr">
              <a:buClr>
                <a:prstClr val="black"/>
              </a:buClr>
              <a:defRPr/>
            </a:pPr>
            <a:r>
              <a:rPr lang="en-GB" sz="1400" b="0">
                <a:solidFill>
                  <a:srgbClr val="00005E"/>
                </a:solidFill>
              </a:rPr>
              <a:t>UNDERVÆGT</a:t>
            </a:r>
          </a:p>
        </p:txBody>
      </p:sp>
      <p:sp>
        <p:nvSpPr>
          <p:cNvPr id="16" name="Rectangle 15">
            <a:extLst>
              <a:ext uri="{FF2B5EF4-FFF2-40B4-BE49-F238E27FC236}">
                <a16:creationId xmlns:a16="http://schemas.microsoft.com/office/drawing/2014/main" id="{69358E1D-4978-42A5-9B5E-0FDB3E864871}"/>
              </a:ext>
            </a:extLst>
          </p:cNvPr>
          <p:cNvSpPr/>
          <p:nvPr userDrawn="1"/>
        </p:nvSpPr>
        <p:spPr>
          <a:xfrm>
            <a:off x="6815893" y="5550068"/>
            <a:ext cx="4797206" cy="253857"/>
          </a:xfrm>
          <a:prstGeom prst="rect">
            <a:avLst/>
          </a:prstGeom>
        </p:spPr>
        <p:txBody>
          <a:bodyPr wrap="square">
            <a:spAutoFit/>
          </a:bodyPr>
          <a:lstStyle/>
          <a:p>
            <a:pPr fontAlgn="auto">
              <a:spcAft>
                <a:spcPts val="0"/>
              </a:spcAft>
              <a:buClrTx/>
              <a:defRPr/>
            </a:pPr>
            <a:r>
              <a:rPr lang="en-GB" sz="1050" b="0">
                <a:solidFill>
                  <a:prstClr val="black"/>
                </a:solidFill>
              </a:rPr>
              <a:t>Indsæt tekst</a:t>
            </a:r>
          </a:p>
        </p:txBody>
      </p:sp>
      <p:cxnSp>
        <p:nvCxnSpPr>
          <p:cNvPr id="17" name="Straight Connector 16">
            <a:extLst>
              <a:ext uri="{FF2B5EF4-FFF2-40B4-BE49-F238E27FC236}">
                <a16:creationId xmlns:a16="http://schemas.microsoft.com/office/drawing/2014/main" id="{7092653B-AC45-4E38-BD7F-16C079E2B8AB}"/>
              </a:ext>
            </a:extLst>
          </p:cNvPr>
          <p:cNvCxnSpPr>
            <a:cxnSpLocks/>
          </p:cNvCxnSpPr>
          <p:nvPr userDrawn="1"/>
        </p:nvCxnSpPr>
        <p:spPr>
          <a:xfrm>
            <a:off x="6815896" y="4564831"/>
            <a:ext cx="4707869" cy="0"/>
          </a:xfrm>
          <a:prstGeom prst="line">
            <a:avLst/>
          </a:prstGeom>
          <a:ln w="6350">
            <a:solidFill>
              <a:srgbClr val="8B8A8D"/>
            </a:solidFill>
          </a:ln>
        </p:spPr>
        <p:style>
          <a:lnRef idx="1">
            <a:schemeClr val="accent1"/>
          </a:lnRef>
          <a:fillRef idx="0">
            <a:schemeClr val="accent1"/>
          </a:fillRef>
          <a:effectRef idx="0">
            <a:schemeClr val="accent1"/>
          </a:effectRef>
          <a:fontRef idx="minor">
            <a:schemeClr val="tx1"/>
          </a:fontRef>
        </p:style>
      </p:cxnSp>
      <p:cxnSp>
        <p:nvCxnSpPr>
          <p:cNvPr id="18" name="Straight Connector 17">
            <a:extLst>
              <a:ext uri="{FF2B5EF4-FFF2-40B4-BE49-F238E27FC236}">
                <a16:creationId xmlns:a16="http://schemas.microsoft.com/office/drawing/2014/main" id="{38EAD08D-28DD-46AE-A74D-50CDD61FA1AA}"/>
              </a:ext>
            </a:extLst>
          </p:cNvPr>
          <p:cNvCxnSpPr>
            <a:cxnSpLocks/>
          </p:cNvCxnSpPr>
          <p:nvPr userDrawn="1"/>
        </p:nvCxnSpPr>
        <p:spPr>
          <a:xfrm>
            <a:off x="6817800" y="5425300"/>
            <a:ext cx="4707869" cy="0"/>
          </a:xfrm>
          <a:prstGeom prst="line">
            <a:avLst/>
          </a:prstGeom>
          <a:ln w="6350">
            <a:solidFill>
              <a:srgbClr val="8B8A8D"/>
            </a:solidFill>
          </a:ln>
        </p:spPr>
        <p:style>
          <a:lnRef idx="1">
            <a:schemeClr val="accent1"/>
          </a:lnRef>
          <a:fillRef idx="0">
            <a:schemeClr val="accent1"/>
          </a:fillRef>
          <a:effectRef idx="0">
            <a:schemeClr val="accent1"/>
          </a:effectRef>
          <a:fontRef idx="minor">
            <a:schemeClr val="tx1"/>
          </a:fontRef>
        </p:style>
      </p:cxnSp>
      <p:sp>
        <p:nvSpPr>
          <p:cNvPr id="19" name="Content Placeholder 1">
            <a:extLst>
              <a:ext uri="{FF2B5EF4-FFF2-40B4-BE49-F238E27FC236}">
                <a16:creationId xmlns:a16="http://schemas.microsoft.com/office/drawing/2014/main" id="{2A354151-31B1-4B9C-B461-4B91070393C6}"/>
              </a:ext>
            </a:extLst>
          </p:cNvPr>
          <p:cNvSpPr>
            <a:spLocks noGrp="1"/>
          </p:cNvSpPr>
          <p:nvPr>
            <p:ph idx="1" hasCustomPrompt="1"/>
          </p:nvPr>
        </p:nvSpPr>
        <p:spPr>
          <a:xfrm>
            <a:off x="3" y="1628428"/>
            <a:ext cx="6107544" cy="2384721"/>
          </a:xfrm>
          <a:prstGeom prst="rect">
            <a:avLst/>
          </a:prstGeom>
        </p:spPr>
        <p:txBody>
          <a:bodyPr/>
          <a:lstStyle>
            <a:lvl1pPr marL="0" indent="0" algn="ctr">
              <a:buNone/>
              <a:defRPr>
                <a:solidFill>
                  <a:schemeClr val="bg1"/>
                </a:solidFill>
              </a:defRPr>
            </a:lvl1pPr>
          </a:lstStyle>
          <a:p>
            <a:pPr marL="0" indent="0" algn="ctr">
              <a:buNone/>
            </a:pPr>
            <a:r>
              <a:rPr lang="en-GB" sz="5393" b="1">
                <a:latin typeface="Arial (headings)"/>
              </a:rPr>
              <a:t>Obligationer</a:t>
            </a:r>
            <a:br>
              <a:rPr lang="en-GB" sz="5393" b="1">
                <a:latin typeface="Arial (headings)"/>
              </a:rPr>
            </a:br>
            <a:r>
              <a:rPr lang="en-GB" sz="4396">
                <a:solidFill>
                  <a:srgbClr val="FF5959"/>
                </a:solidFill>
                <a:latin typeface="Arial (headings)"/>
              </a:rPr>
              <a:t>Undervægt</a:t>
            </a:r>
            <a:endParaRPr lang="en-GB" sz="4396">
              <a:solidFill>
                <a:srgbClr val="FF5959"/>
              </a:solidFill>
            </a:endParaRPr>
          </a:p>
        </p:txBody>
      </p:sp>
      <p:sp>
        <p:nvSpPr>
          <p:cNvPr id="20" name="Rectangle 19">
            <a:extLst>
              <a:ext uri="{FF2B5EF4-FFF2-40B4-BE49-F238E27FC236}">
                <a16:creationId xmlns:a16="http://schemas.microsoft.com/office/drawing/2014/main" id="{2AD8CBE9-78EE-40DD-8099-41DE36961ED7}"/>
              </a:ext>
            </a:extLst>
          </p:cNvPr>
          <p:cNvSpPr/>
          <p:nvPr userDrawn="1"/>
        </p:nvSpPr>
        <p:spPr>
          <a:xfrm>
            <a:off x="-1" y="83919"/>
            <a:ext cx="6096000" cy="31883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47" tIns="45673" rIns="91347" bIns="45673" numCol="1" spcCol="0" rtlCol="0" fromWordArt="0" anchor="ctr" anchorCtr="0" forceAA="0" compatLnSpc="1">
            <a:prstTxWarp prst="textNoShape">
              <a:avLst/>
            </a:prstTxWarp>
            <a:noAutofit/>
          </a:bodyPr>
          <a:lstStyle/>
          <a:p>
            <a:pPr algn="ctr">
              <a:buClr>
                <a:prstClr val="black"/>
              </a:buClr>
              <a:defRPr/>
            </a:pPr>
            <a:r>
              <a:rPr lang="en-GB" sz="1400" b="0">
                <a:solidFill>
                  <a:prstClr val="white"/>
                </a:solidFill>
              </a:rPr>
              <a:t>Month Anno</a:t>
            </a:r>
          </a:p>
        </p:txBody>
      </p:sp>
    </p:spTree>
    <p:extLst>
      <p:ext uri="{BB962C8B-B14F-4D97-AF65-F5344CB8AC3E}">
        <p14:creationId xmlns:p14="http://schemas.microsoft.com/office/powerpoint/2010/main" val="684759284"/>
      </p:ext>
    </p:extLst>
  </p:cSld>
  <p:clrMapOvr>
    <a:masterClrMapping/>
  </p:clrMapOvr>
  <p:hf hdr="0" ftr="0" dt="0"/>
</p:sldLayout>
</file>

<file path=ppt/slideLayouts/slideLayout49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5" name="TextBox 4">
            <a:extLst>
              <a:ext uri="{FF2B5EF4-FFF2-40B4-BE49-F238E27FC236}">
                <a16:creationId xmlns:a16="http://schemas.microsoft.com/office/drawing/2014/main" id="{74F90AF3-51BE-40B8-942C-79E99E75FA17}"/>
              </a:ext>
            </a:extLst>
          </p:cNvPr>
          <p:cNvSpPr txBox="1"/>
          <p:nvPr userDrawn="1"/>
        </p:nvSpPr>
        <p:spPr>
          <a:xfrm>
            <a:off x="0" y="1"/>
            <a:ext cx="6096000" cy="6858000"/>
          </a:xfrm>
          <a:prstGeom prst="rect">
            <a:avLst/>
          </a:prstGeom>
          <a:solidFill>
            <a:srgbClr val="00005E"/>
          </a:solidFill>
        </p:spPr>
        <p:txBody>
          <a:bodyPr vert="horz" wrap="square" lIns="0" tIns="0" rIns="0" bIns="0" rtlCol="0">
            <a:noAutofit/>
          </a:bodyPr>
          <a:lstStyle/>
          <a:p>
            <a:pPr fontAlgn="auto">
              <a:spcAft>
                <a:spcPts val="0"/>
              </a:spcAft>
              <a:buClr>
                <a:prstClr val="black"/>
              </a:buClr>
            </a:pPr>
            <a:endParaRPr lang="en-GB" sz="900">
              <a:solidFill>
                <a:srgbClr val="8B8A8D"/>
              </a:solidFill>
            </a:endParaRPr>
          </a:p>
        </p:txBody>
      </p:sp>
    </p:spTree>
    <p:extLst>
      <p:ext uri="{BB962C8B-B14F-4D97-AF65-F5344CB8AC3E}">
        <p14:creationId xmlns:p14="http://schemas.microsoft.com/office/powerpoint/2010/main" val="3185588110"/>
      </p:ext>
    </p:extLst>
  </p:cSld>
  <p:clrMapOvr>
    <a:masterClrMapping/>
  </p:clrMapOvr>
  <p:hf hdr="0" ftr="0" dt="0"/>
</p:sldLayout>
</file>

<file path=ppt/slideLayouts/slideLayout492.xml><?xml version="1.0" encoding="utf-8"?>
<p:sldLayout xmlns:a="http://schemas.openxmlformats.org/drawingml/2006/main" xmlns:r="http://schemas.openxmlformats.org/officeDocument/2006/relationships" xmlns:p="http://schemas.openxmlformats.org/presentationml/2006/main" preserve="1" userDrawn="1">
  <p:cSld name="5_Title and Content">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1A5E59F7-0370-405F-AD7D-12D423D4A4F5}"/>
              </a:ext>
            </a:extLst>
          </p:cNvPr>
          <p:cNvSpPr txBox="1"/>
          <p:nvPr userDrawn="1"/>
        </p:nvSpPr>
        <p:spPr>
          <a:xfrm>
            <a:off x="0" y="1"/>
            <a:ext cx="6096000" cy="6858000"/>
          </a:xfrm>
          <a:prstGeom prst="rect">
            <a:avLst/>
          </a:prstGeom>
          <a:solidFill>
            <a:srgbClr val="00005E"/>
          </a:solidFill>
        </p:spPr>
        <p:txBody>
          <a:bodyPr vert="horz" wrap="square" lIns="0" tIns="0" rIns="0" bIns="0" rtlCol="0">
            <a:noAutofit/>
          </a:bodyPr>
          <a:lstStyle/>
          <a:p>
            <a:pPr marL="0" indent="0" fontAlgn="auto">
              <a:spcAft>
                <a:spcPts val="0"/>
              </a:spcAft>
              <a:buNone/>
            </a:pPr>
            <a:endParaRPr lang="en-GB" sz="900" b="1">
              <a:solidFill>
                <a:srgbClr val="8B8A8D"/>
              </a:solidFill>
            </a:endParaRPr>
          </a:p>
        </p:txBody>
      </p:sp>
      <p:cxnSp>
        <p:nvCxnSpPr>
          <p:cNvPr id="3" name="Straight Connector 2">
            <a:extLst>
              <a:ext uri="{FF2B5EF4-FFF2-40B4-BE49-F238E27FC236}">
                <a16:creationId xmlns:a16="http://schemas.microsoft.com/office/drawing/2014/main" id="{E153C34E-F0F9-47D3-9A0D-0F5AA7FC38CD}"/>
              </a:ext>
            </a:extLst>
          </p:cNvPr>
          <p:cNvCxnSpPr>
            <a:cxnSpLocks/>
          </p:cNvCxnSpPr>
          <p:nvPr userDrawn="1"/>
        </p:nvCxnSpPr>
        <p:spPr>
          <a:xfrm>
            <a:off x="6815896" y="6313359"/>
            <a:ext cx="4721577" cy="0"/>
          </a:xfrm>
          <a:prstGeom prst="line">
            <a:avLst/>
          </a:prstGeom>
          <a:ln w="6350">
            <a:solidFill>
              <a:srgbClr val="8B8A8D"/>
            </a:solidFill>
          </a:ln>
        </p:spPr>
        <p:style>
          <a:lnRef idx="1">
            <a:schemeClr val="accent1"/>
          </a:lnRef>
          <a:fillRef idx="0">
            <a:schemeClr val="accent1"/>
          </a:fillRef>
          <a:effectRef idx="0">
            <a:schemeClr val="accent1"/>
          </a:effectRef>
          <a:fontRef idx="minor">
            <a:schemeClr val="tx1"/>
          </a:fontRef>
        </p:style>
      </p:cxnSp>
      <p:sp>
        <p:nvSpPr>
          <p:cNvPr id="4" name="Title 1">
            <a:extLst>
              <a:ext uri="{FF2B5EF4-FFF2-40B4-BE49-F238E27FC236}">
                <a16:creationId xmlns:a16="http://schemas.microsoft.com/office/drawing/2014/main" id="{3927457F-A6D1-44F6-BE5C-76ACE5D1029D}"/>
              </a:ext>
            </a:extLst>
          </p:cNvPr>
          <p:cNvSpPr txBox="1">
            <a:spLocks/>
          </p:cNvSpPr>
          <p:nvPr userDrawn="1"/>
        </p:nvSpPr>
        <p:spPr>
          <a:xfrm>
            <a:off x="6815896" y="842555"/>
            <a:ext cx="4707869" cy="569894"/>
          </a:xfrm>
          <a:prstGeom prst="rect">
            <a:avLst/>
          </a:prstGeom>
        </p:spPr>
        <p:txBody>
          <a:bodyPr vert="horz" lIns="0" tIns="0" rIns="0" bIns="0" rtlCol="0" anchor="t" anchorCtr="0">
            <a:noAutofit/>
          </a:bodyPr>
          <a:lstStyle>
            <a:lvl1pPr algn="l" defTabSz="1088776" rtl="0" eaLnBrk="1" latinLnBrk="0" hangingPunct="1">
              <a:spcBef>
                <a:spcPct val="0"/>
              </a:spcBef>
              <a:buNone/>
              <a:defRPr sz="2000" b="1" kern="1200">
                <a:solidFill>
                  <a:schemeClr val="accent1"/>
                </a:solidFill>
                <a:latin typeface="+mj-lt"/>
                <a:ea typeface="+mj-ea"/>
                <a:cs typeface="+mj-cs"/>
              </a:defRPr>
            </a:lvl1pPr>
          </a:lstStyle>
          <a:p>
            <a:pPr algn="ctr">
              <a:buClr>
                <a:prstClr val="black"/>
              </a:buClr>
              <a:defRPr/>
            </a:pPr>
            <a:r>
              <a:rPr lang="en-GB" sz="1400" b="0">
                <a:solidFill>
                  <a:schemeClr val="tx1"/>
                </a:solidFill>
              </a:rPr>
              <a:t>REGIONER</a:t>
            </a:r>
          </a:p>
        </p:txBody>
      </p:sp>
      <p:sp>
        <p:nvSpPr>
          <p:cNvPr id="5" name="Rectangle 4">
            <a:extLst>
              <a:ext uri="{FF2B5EF4-FFF2-40B4-BE49-F238E27FC236}">
                <a16:creationId xmlns:a16="http://schemas.microsoft.com/office/drawing/2014/main" id="{AED7595E-4BCC-43F1-ABFF-5AA67552F70F}"/>
              </a:ext>
            </a:extLst>
          </p:cNvPr>
          <p:cNvSpPr/>
          <p:nvPr userDrawn="1"/>
        </p:nvSpPr>
        <p:spPr>
          <a:xfrm>
            <a:off x="6759552" y="1196480"/>
            <a:ext cx="4687993" cy="253857"/>
          </a:xfrm>
          <a:prstGeom prst="rect">
            <a:avLst/>
          </a:prstGeom>
        </p:spPr>
        <p:txBody>
          <a:bodyPr wrap="square">
            <a:spAutoFit/>
          </a:bodyPr>
          <a:lstStyle/>
          <a:p>
            <a:pPr fontAlgn="auto">
              <a:spcAft>
                <a:spcPts val="0"/>
              </a:spcAft>
              <a:buClrTx/>
              <a:defRPr/>
            </a:pPr>
            <a:r>
              <a:rPr lang="en-GB" sz="1050" b="0" noProof="1">
                <a:solidFill>
                  <a:prstClr val="black"/>
                </a:solidFill>
              </a:rPr>
              <a:t>Indsæt tekst</a:t>
            </a:r>
          </a:p>
        </p:txBody>
      </p:sp>
      <p:cxnSp>
        <p:nvCxnSpPr>
          <p:cNvPr id="6" name="Straight Connector 5">
            <a:extLst>
              <a:ext uri="{FF2B5EF4-FFF2-40B4-BE49-F238E27FC236}">
                <a16:creationId xmlns:a16="http://schemas.microsoft.com/office/drawing/2014/main" id="{81A10345-518B-44AC-BD58-55CFCDFBF427}"/>
              </a:ext>
            </a:extLst>
          </p:cNvPr>
          <p:cNvCxnSpPr>
            <a:cxnSpLocks/>
          </p:cNvCxnSpPr>
          <p:nvPr userDrawn="1"/>
        </p:nvCxnSpPr>
        <p:spPr>
          <a:xfrm>
            <a:off x="6815896" y="3644180"/>
            <a:ext cx="4707869" cy="0"/>
          </a:xfrm>
          <a:prstGeom prst="line">
            <a:avLst/>
          </a:prstGeom>
          <a:ln w="6350">
            <a:solidFill>
              <a:srgbClr val="8B8A8D"/>
            </a:solidFill>
          </a:ln>
        </p:spPr>
        <p:style>
          <a:lnRef idx="1">
            <a:schemeClr val="accent1"/>
          </a:lnRef>
          <a:fillRef idx="0">
            <a:schemeClr val="accent1"/>
          </a:fillRef>
          <a:effectRef idx="0">
            <a:schemeClr val="accent1"/>
          </a:effectRef>
          <a:fontRef idx="minor">
            <a:schemeClr val="tx1"/>
          </a:fontRef>
        </p:style>
      </p:cxnSp>
      <p:sp>
        <p:nvSpPr>
          <p:cNvPr id="7" name="Rectangle 6">
            <a:extLst>
              <a:ext uri="{FF2B5EF4-FFF2-40B4-BE49-F238E27FC236}">
                <a16:creationId xmlns:a16="http://schemas.microsoft.com/office/drawing/2014/main" id="{9FD4B51F-974B-4E76-AFB6-42075C68EB7F}"/>
              </a:ext>
            </a:extLst>
          </p:cNvPr>
          <p:cNvSpPr/>
          <p:nvPr userDrawn="1"/>
        </p:nvSpPr>
        <p:spPr>
          <a:xfrm>
            <a:off x="6769977" y="3716177"/>
            <a:ext cx="4797206" cy="253857"/>
          </a:xfrm>
          <a:prstGeom prst="rect">
            <a:avLst/>
          </a:prstGeom>
        </p:spPr>
        <p:txBody>
          <a:bodyPr wrap="square">
            <a:spAutoFit/>
          </a:bodyPr>
          <a:lstStyle/>
          <a:p>
            <a:pPr fontAlgn="auto">
              <a:spcBef>
                <a:spcPts val="600"/>
              </a:spcBef>
              <a:spcAft>
                <a:spcPts val="0"/>
              </a:spcAft>
              <a:buClrTx/>
              <a:defRPr/>
            </a:pPr>
            <a:r>
              <a:rPr lang="en-GB" sz="1050" b="0" noProof="1">
                <a:solidFill>
                  <a:prstClr val="black"/>
                </a:solidFill>
              </a:rPr>
              <a:t>Indsæt tekst</a:t>
            </a:r>
          </a:p>
        </p:txBody>
      </p:sp>
      <p:sp>
        <p:nvSpPr>
          <p:cNvPr id="8" name="Rectangle 7">
            <a:extLst>
              <a:ext uri="{FF2B5EF4-FFF2-40B4-BE49-F238E27FC236}">
                <a16:creationId xmlns:a16="http://schemas.microsoft.com/office/drawing/2014/main" id="{0C30241D-FAB2-44BB-AF26-762A9C7F744D}"/>
              </a:ext>
            </a:extLst>
          </p:cNvPr>
          <p:cNvSpPr/>
          <p:nvPr userDrawn="1"/>
        </p:nvSpPr>
        <p:spPr>
          <a:xfrm>
            <a:off x="6815893" y="3325353"/>
            <a:ext cx="4751290" cy="31883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47" tIns="45673" rIns="91347" bIns="45673" numCol="1" spcCol="0" rtlCol="0" fromWordArt="0" anchor="ctr" anchorCtr="0" forceAA="0" compatLnSpc="1">
            <a:prstTxWarp prst="textNoShape">
              <a:avLst/>
            </a:prstTxWarp>
            <a:noAutofit/>
          </a:bodyPr>
          <a:lstStyle/>
          <a:p>
            <a:pPr algn="ctr">
              <a:buClr>
                <a:prstClr val="black"/>
              </a:buClr>
              <a:defRPr/>
            </a:pPr>
            <a:r>
              <a:rPr lang="en-GB" sz="1400" b="0">
                <a:solidFill>
                  <a:schemeClr val="tx1"/>
                </a:solidFill>
              </a:rPr>
              <a:t>SEKTORER</a:t>
            </a:r>
          </a:p>
        </p:txBody>
      </p:sp>
      <p:sp>
        <p:nvSpPr>
          <p:cNvPr id="9" name="Content Placeholder 1">
            <a:extLst>
              <a:ext uri="{FF2B5EF4-FFF2-40B4-BE49-F238E27FC236}">
                <a16:creationId xmlns:a16="http://schemas.microsoft.com/office/drawing/2014/main" id="{555A10A1-2F5B-46B9-B599-4CF327DC6CA1}"/>
              </a:ext>
            </a:extLst>
          </p:cNvPr>
          <p:cNvSpPr>
            <a:spLocks noGrp="1"/>
          </p:cNvSpPr>
          <p:nvPr>
            <p:ph idx="1" hasCustomPrompt="1"/>
          </p:nvPr>
        </p:nvSpPr>
        <p:spPr>
          <a:xfrm>
            <a:off x="3" y="1628428"/>
            <a:ext cx="6107544" cy="2384721"/>
          </a:xfrm>
          <a:prstGeom prst="rect">
            <a:avLst/>
          </a:prstGeom>
        </p:spPr>
        <p:txBody>
          <a:bodyPr/>
          <a:lstStyle>
            <a:lvl1pPr marL="0" indent="0" algn="ctr">
              <a:buNone/>
              <a:defRPr>
                <a:solidFill>
                  <a:schemeClr val="bg1"/>
                </a:solidFill>
              </a:defRPr>
            </a:lvl1pPr>
          </a:lstStyle>
          <a:p>
            <a:pPr marL="0" indent="0" algn="ctr">
              <a:buNone/>
            </a:pPr>
            <a:r>
              <a:rPr lang="en-GB" sz="5393" b="1">
                <a:latin typeface="Arial (headings)"/>
              </a:rPr>
              <a:t>Aktier</a:t>
            </a:r>
            <a:br>
              <a:rPr lang="en-GB" sz="5393" b="1">
                <a:latin typeface="Arial (headings)"/>
              </a:rPr>
            </a:br>
            <a:r>
              <a:rPr lang="en-GB" sz="4396">
                <a:solidFill>
                  <a:srgbClr val="40BFBF"/>
                </a:solidFill>
                <a:latin typeface="Arial (headings)"/>
              </a:rPr>
              <a:t>Overvægt</a:t>
            </a:r>
            <a:endParaRPr lang="en-GB" sz="4396">
              <a:solidFill>
                <a:srgbClr val="40BFBF"/>
              </a:solidFill>
            </a:endParaRPr>
          </a:p>
        </p:txBody>
      </p:sp>
      <p:graphicFrame>
        <p:nvGraphicFramePr>
          <p:cNvPr id="10" name="Table 9">
            <a:extLst>
              <a:ext uri="{FF2B5EF4-FFF2-40B4-BE49-F238E27FC236}">
                <a16:creationId xmlns:a16="http://schemas.microsoft.com/office/drawing/2014/main" id="{87403E4B-10F7-46BB-BDAF-0ED9AB1D999B}"/>
              </a:ext>
            </a:extLst>
          </p:cNvPr>
          <p:cNvGraphicFramePr>
            <a:graphicFrameLocks noGrp="1"/>
          </p:cNvGraphicFramePr>
          <p:nvPr userDrawn="1"/>
        </p:nvGraphicFramePr>
        <p:xfrm>
          <a:off x="3627015" y="4447450"/>
          <a:ext cx="2253018" cy="2165628"/>
        </p:xfrm>
        <a:graphic>
          <a:graphicData uri="http://schemas.openxmlformats.org/drawingml/2006/table">
            <a:tbl>
              <a:tblPr firstRow="1" bandRow="1">
                <a:tableStyleId>{5C22544A-7EE6-4342-B048-85BDC9FD1C3A}</a:tableStyleId>
              </a:tblPr>
              <a:tblGrid>
                <a:gridCol w="1101190">
                  <a:extLst>
                    <a:ext uri="{9D8B030D-6E8A-4147-A177-3AD203B41FA5}">
                      <a16:colId xmlns:a16="http://schemas.microsoft.com/office/drawing/2014/main" val="20000"/>
                    </a:ext>
                  </a:extLst>
                </a:gridCol>
                <a:gridCol w="1151828">
                  <a:extLst>
                    <a:ext uri="{9D8B030D-6E8A-4147-A177-3AD203B41FA5}">
                      <a16:colId xmlns:a16="http://schemas.microsoft.com/office/drawing/2014/main" val="20001"/>
                    </a:ext>
                  </a:extLst>
                </a:gridCol>
              </a:tblGrid>
              <a:tr h="180469">
                <a:tc gridSpan="2">
                  <a:txBody>
                    <a:bodyPr/>
                    <a:lstStyle/>
                    <a:p>
                      <a:pPr marL="0" algn="l" defTabSz="914217" rtl="0" eaLnBrk="1" latinLnBrk="0" hangingPunct="1">
                        <a:lnSpc>
                          <a:spcPct val="120000"/>
                        </a:lnSpc>
                        <a:spcBef>
                          <a:spcPct val="85000"/>
                        </a:spcBef>
                        <a:buClr>
                          <a:srgbClr val="1E2866"/>
                        </a:buClr>
                      </a:pPr>
                      <a:r>
                        <a:rPr lang="en-US" sz="1000" b="1" kern="1200">
                          <a:solidFill>
                            <a:schemeClr val="bg1"/>
                          </a:solidFill>
                          <a:latin typeface="+mn-lt"/>
                          <a:ea typeface="+mn-ea"/>
                          <a:cs typeface="+mn-cs"/>
                        </a:rPr>
                        <a:t>SEKTORER</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marL="0" algn="l" defTabSz="914217" rtl="0" eaLnBrk="1" latinLnBrk="0" hangingPunct="1">
                        <a:lnSpc>
                          <a:spcPct val="120000"/>
                        </a:lnSpc>
                        <a:spcBef>
                          <a:spcPct val="85000"/>
                        </a:spcBef>
                        <a:buClr>
                          <a:srgbClr val="1E2866"/>
                        </a:buClr>
                      </a:pPr>
                      <a:endParaRPr lang="da-DK" sz="900" b="0" kern="1200">
                        <a:solidFill>
                          <a:schemeClr val="bg1"/>
                        </a:solidFill>
                        <a:latin typeface="+mn-lt"/>
                        <a:ea typeface="+mn-ea"/>
                        <a:cs typeface="+mn-cs"/>
                      </a:endParaRPr>
                    </a:p>
                  </a:txBody>
                  <a:tcPr marL="0" marR="0" marT="0" marB="0">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180469">
                <a:tc>
                  <a:txBody>
                    <a:bodyPr/>
                    <a:lstStyle/>
                    <a:p>
                      <a:pPr marL="0" algn="l" defTabSz="914217" rtl="0" eaLnBrk="1" latinLnBrk="0" hangingPunct="1">
                        <a:lnSpc>
                          <a:spcPct val="120000"/>
                        </a:lnSpc>
                        <a:spcBef>
                          <a:spcPct val="85000"/>
                        </a:spcBef>
                        <a:buClr>
                          <a:srgbClr val="1E2866"/>
                        </a:buClr>
                      </a:pPr>
                      <a:r>
                        <a:rPr lang="en-US" sz="900" b="0" kern="1200" err="1">
                          <a:solidFill>
                            <a:schemeClr val="bg1"/>
                          </a:solidFill>
                          <a:latin typeface="+mn-lt"/>
                          <a:ea typeface="+mn-ea"/>
                          <a:cs typeface="+mn-cs"/>
                        </a:rPr>
                        <a:t>Industri</a:t>
                      </a:r>
                      <a:endParaRPr lang="en-US" sz="900" b="0" kern="1200">
                        <a:solidFill>
                          <a:schemeClr val="bg1"/>
                        </a:solidFill>
                        <a:latin typeface="+mn-lt"/>
                        <a:ea typeface="+mn-ea"/>
                        <a:cs typeface="+mn-cs"/>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l" defTabSz="914217" rtl="0" eaLnBrk="1" latinLnBrk="0" hangingPunct="1">
                        <a:lnSpc>
                          <a:spcPct val="120000"/>
                        </a:lnSpc>
                        <a:spcBef>
                          <a:spcPct val="85000"/>
                        </a:spcBef>
                        <a:buClr>
                          <a:srgbClr val="1E2866"/>
                        </a:buClr>
                      </a:pPr>
                      <a:r>
                        <a:rPr lang="en-US" sz="900" b="0" kern="1200" err="1">
                          <a:solidFill>
                            <a:schemeClr val="bg1"/>
                          </a:solidFill>
                          <a:latin typeface="+mn-lt"/>
                          <a:ea typeface="+mn-ea"/>
                          <a:cs typeface="+mn-cs"/>
                        </a:rPr>
                        <a:t>Overvægt</a:t>
                      </a:r>
                      <a:endParaRPr lang="en-US" sz="900" b="0" kern="1200">
                        <a:solidFill>
                          <a:schemeClr val="bg1"/>
                        </a:solidFill>
                        <a:latin typeface="+mn-lt"/>
                        <a:ea typeface="+mn-ea"/>
                        <a:cs typeface="+mn-cs"/>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180469">
                <a:tc>
                  <a:txBody>
                    <a:bodyPr/>
                    <a:lstStyle/>
                    <a:p>
                      <a:pPr marL="0" algn="l" defTabSz="914217" rtl="0" eaLnBrk="1" latinLnBrk="0" hangingPunct="1">
                        <a:lnSpc>
                          <a:spcPct val="120000"/>
                        </a:lnSpc>
                        <a:spcBef>
                          <a:spcPct val="85000"/>
                        </a:spcBef>
                        <a:buClr>
                          <a:srgbClr val="1E2866"/>
                        </a:buClr>
                      </a:pPr>
                      <a:r>
                        <a:rPr lang="en-US" sz="900" b="0" kern="1200" err="1">
                          <a:solidFill>
                            <a:schemeClr val="bg1"/>
                          </a:solidFill>
                          <a:latin typeface="+mn-lt"/>
                          <a:ea typeface="+mn-ea"/>
                          <a:cs typeface="+mn-cs"/>
                        </a:rPr>
                        <a:t>Cyklisk</a:t>
                      </a:r>
                      <a:r>
                        <a:rPr lang="en-US" sz="900" b="0" kern="1200">
                          <a:solidFill>
                            <a:schemeClr val="bg1"/>
                          </a:solidFill>
                          <a:latin typeface="+mn-lt"/>
                          <a:ea typeface="+mn-ea"/>
                          <a:cs typeface="+mn-cs"/>
                        </a:rPr>
                        <a:t> </a:t>
                      </a:r>
                      <a:r>
                        <a:rPr lang="en-US" sz="900" b="0" kern="1200" err="1">
                          <a:solidFill>
                            <a:schemeClr val="bg1"/>
                          </a:solidFill>
                          <a:latin typeface="+mn-lt"/>
                          <a:ea typeface="+mn-ea"/>
                          <a:cs typeface="+mn-cs"/>
                        </a:rPr>
                        <a:t>forbrug</a:t>
                      </a:r>
                      <a:endParaRPr lang="en-US" sz="900" b="0" kern="1200">
                        <a:solidFill>
                          <a:schemeClr val="bg1"/>
                        </a:solidFill>
                        <a:latin typeface="+mn-lt"/>
                        <a:ea typeface="+mn-ea"/>
                        <a:cs typeface="+mn-cs"/>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l" defTabSz="914217" rtl="0" eaLnBrk="1" latinLnBrk="0" hangingPunct="1">
                        <a:lnSpc>
                          <a:spcPct val="120000"/>
                        </a:lnSpc>
                        <a:spcBef>
                          <a:spcPct val="85000"/>
                        </a:spcBef>
                        <a:buClr>
                          <a:srgbClr val="1E2866"/>
                        </a:buClr>
                      </a:pPr>
                      <a:r>
                        <a:rPr lang="en-US" sz="900" b="0" kern="1200" err="1">
                          <a:solidFill>
                            <a:schemeClr val="bg1"/>
                          </a:solidFill>
                          <a:latin typeface="+mn-lt"/>
                          <a:ea typeface="+mn-ea"/>
                          <a:cs typeface="+mn-cs"/>
                        </a:rPr>
                        <a:t>Undervægt</a:t>
                      </a:r>
                      <a:endParaRPr lang="en-US" sz="900" b="0" kern="1200">
                        <a:solidFill>
                          <a:schemeClr val="bg1"/>
                        </a:solidFill>
                        <a:latin typeface="+mn-lt"/>
                        <a:ea typeface="+mn-ea"/>
                        <a:cs typeface="+mn-cs"/>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r h="180469">
                <a:tc>
                  <a:txBody>
                    <a:bodyPr/>
                    <a:lstStyle/>
                    <a:p>
                      <a:pPr marL="0" algn="l" defTabSz="914217" rtl="0" eaLnBrk="1" latinLnBrk="0" hangingPunct="1">
                        <a:lnSpc>
                          <a:spcPct val="120000"/>
                        </a:lnSpc>
                        <a:spcBef>
                          <a:spcPct val="85000"/>
                        </a:spcBef>
                        <a:buClr>
                          <a:srgbClr val="1E2866"/>
                        </a:buClr>
                      </a:pPr>
                      <a:r>
                        <a:rPr lang="en-US" sz="900" b="0" kern="1200" err="1">
                          <a:solidFill>
                            <a:schemeClr val="bg1"/>
                          </a:solidFill>
                          <a:latin typeface="+mn-lt"/>
                          <a:ea typeface="+mn-ea"/>
                          <a:cs typeface="+mn-cs"/>
                        </a:rPr>
                        <a:t>Stabilt</a:t>
                      </a:r>
                      <a:r>
                        <a:rPr lang="en-US" sz="900" b="0" kern="1200">
                          <a:solidFill>
                            <a:schemeClr val="bg1"/>
                          </a:solidFill>
                          <a:latin typeface="+mn-lt"/>
                          <a:ea typeface="+mn-ea"/>
                          <a:cs typeface="+mn-cs"/>
                        </a:rPr>
                        <a:t> </a:t>
                      </a:r>
                      <a:r>
                        <a:rPr lang="en-US" sz="900" b="0" kern="1200" err="1">
                          <a:solidFill>
                            <a:schemeClr val="bg1"/>
                          </a:solidFill>
                          <a:latin typeface="+mn-lt"/>
                          <a:ea typeface="+mn-ea"/>
                          <a:cs typeface="+mn-cs"/>
                        </a:rPr>
                        <a:t>forbrug</a:t>
                      </a:r>
                      <a:endParaRPr lang="en-US" sz="900" b="0" kern="1200">
                        <a:solidFill>
                          <a:schemeClr val="bg1"/>
                        </a:solidFill>
                        <a:latin typeface="+mn-lt"/>
                        <a:ea typeface="+mn-ea"/>
                        <a:cs typeface="+mn-cs"/>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l" defTabSz="914217" rtl="0" eaLnBrk="1" latinLnBrk="0" hangingPunct="1">
                        <a:lnSpc>
                          <a:spcPct val="120000"/>
                        </a:lnSpc>
                        <a:spcBef>
                          <a:spcPct val="85000"/>
                        </a:spcBef>
                        <a:buClr>
                          <a:srgbClr val="1E2866"/>
                        </a:buClr>
                      </a:pPr>
                      <a:r>
                        <a:rPr lang="en-US" sz="900" b="0" kern="1200" err="1">
                          <a:solidFill>
                            <a:schemeClr val="bg1"/>
                          </a:solidFill>
                          <a:latin typeface="+mn-lt"/>
                          <a:ea typeface="+mn-ea"/>
                          <a:cs typeface="+mn-cs"/>
                        </a:rPr>
                        <a:t>Undervægt</a:t>
                      </a:r>
                      <a:endParaRPr lang="en-US" sz="900" b="0" kern="1200">
                        <a:solidFill>
                          <a:schemeClr val="bg1"/>
                        </a:solidFill>
                        <a:latin typeface="+mn-lt"/>
                        <a:ea typeface="+mn-ea"/>
                        <a:cs typeface="+mn-cs"/>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3"/>
                  </a:ext>
                </a:extLst>
              </a:tr>
              <a:tr h="180469">
                <a:tc>
                  <a:txBody>
                    <a:bodyPr/>
                    <a:lstStyle/>
                    <a:p>
                      <a:pPr marL="0" algn="l" defTabSz="914217" rtl="0" eaLnBrk="1" latinLnBrk="0" hangingPunct="1">
                        <a:lnSpc>
                          <a:spcPct val="120000"/>
                        </a:lnSpc>
                        <a:spcBef>
                          <a:spcPct val="85000"/>
                        </a:spcBef>
                        <a:buClr>
                          <a:srgbClr val="1E2866"/>
                        </a:buClr>
                      </a:pPr>
                      <a:r>
                        <a:rPr lang="en-US" sz="900" b="0" kern="1200">
                          <a:solidFill>
                            <a:schemeClr val="bg1"/>
                          </a:solidFill>
                          <a:latin typeface="+mn-lt"/>
                          <a:ea typeface="+mn-ea"/>
                          <a:cs typeface="+mn-cs"/>
                        </a:rPr>
                        <a:t>Medicinal</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l" defTabSz="914217" rtl="0" eaLnBrk="1" latinLnBrk="0" hangingPunct="1">
                        <a:lnSpc>
                          <a:spcPct val="120000"/>
                        </a:lnSpc>
                        <a:spcBef>
                          <a:spcPct val="85000"/>
                        </a:spcBef>
                        <a:buClr>
                          <a:srgbClr val="1E2866"/>
                        </a:buClr>
                      </a:pPr>
                      <a:r>
                        <a:rPr lang="en-US" sz="900" b="0" kern="1200">
                          <a:solidFill>
                            <a:schemeClr val="bg1"/>
                          </a:solidFill>
                          <a:latin typeface="+mn-lt"/>
                          <a:ea typeface="+mn-ea"/>
                          <a:cs typeface="+mn-cs"/>
                        </a:rPr>
                        <a:t>Neutral</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4"/>
                  </a:ext>
                </a:extLst>
              </a:tr>
              <a:tr h="180469">
                <a:tc>
                  <a:txBody>
                    <a:bodyPr/>
                    <a:lstStyle/>
                    <a:p>
                      <a:pPr marL="0" algn="l" defTabSz="914217" rtl="0" eaLnBrk="1" latinLnBrk="0" hangingPunct="1">
                        <a:lnSpc>
                          <a:spcPct val="120000"/>
                        </a:lnSpc>
                        <a:spcBef>
                          <a:spcPct val="85000"/>
                        </a:spcBef>
                        <a:buClr>
                          <a:srgbClr val="1E2866"/>
                        </a:buClr>
                      </a:pPr>
                      <a:r>
                        <a:rPr lang="en-US" sz="900" b="0" kern="1200" err="1">
                          <a:solidFill>
                            <a:schemeClr val="bg1"/>
                          </a:solidFill>
                          <a:latin typeface="+mn-lt"/>
                          <a:ea typeface="+mn-ea"/>
                          <a:cs typeface="+mn-cs"/>
                        </a:rPr>
                        <a:t>Finans</a:t>
                      </a:r>
                      <a:endParaRPr lang="en-US" sz="900" b="0" kern="1200">
                        <a:solidFill>
                          <a:schemeClr val="bg1"/>
                        </a:solidFill>
                        <a:latin typeface="+mn-lt"/>
                        <a:ea typeface="+mn-ea"/>
                        <a:cs typeface="+mn-cs"/>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l" defTabSz="914217" rtl="0" eaLnBrk="1" latinLnBrk="0" hangingPunct="1">
                        <a:lnSpc>
                          <a:spcPct val="120000"/>
                        </a:lnSpc>
                        <a:spcBef>
                          <a:spcPct val="85000"/>
                        </a:spcBef>
                        <a:buClr>
                          <a:srgbClr val="1E2866"/>
                        </a:buClr>
                      </a:pPr>
                      <a:r>
                        <a:rPr lang="en-US" sz="900" b="0" kern="1200" err="1">
                          <a:solidFill>
                            <a:schemeClr val="bg1"/>
                          </a:solidFill>
                          <a:latin typeface="+mn-lt"/>
                          <a:ea typeface="+mn-ea"/>
                          <a:cs typeface="+mn-cs"/>
                        </a:rPr>
                        <a:t>Overvægt</a:t>
                      </a:r>
                      <a:endParaRPr lang="en-US" sz="900" b="0" kern="1200">
                        <a:solidFill>
                          <a:schemeClr val="bg1"/>
                        </a:solidFill>
                        <a:latin typeface="+mn-lt"/>
                        <a:ea typeface="+mn-ea"/>
                        <a:cs typeface="+mn-cs"/>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5"/>
                  </a:ext>
                </a:extLst>
              </a:tr>
              <a:tr h="180469">
                <a:tc>
                  <a:txBody>
                    <a:bodyPr/>
                    <a:lstStyle/>
                    <a:p>
                      <a:pPr marL="0" algn="l" defTabSz="914217" rtl="0" eaLnBrk="1" latinLnBrk="0" hangingPunct="1">
                        <a:lnSpc>
                          <a:spcPct val="120000"/>
                        </a:lnSpc>
                        <a:spcBef>
                          <a:spcPct val="85000"/>
                        </a:spcBef>
                        <a:buClr>
                          <a:srgbClr val="1E2866"/>
                        </a:buClr>
                      </a:pPr>
                      <a:r>
                        <a:rPr lang="en-US" sz="900" b="0" kern="1200" err="1">
                          <a:solidFill>
                            <a:schemeClr val="bg1"/>
                          </a:solidFill>
                          <a:latin typeface="+mn-lt"/>
                          <a:ea typeface="+mn-ea"/>
                          <a:cs typeface="+mn-cs"/>
                        </a:rPr>
                        <a:t>Finans</a:t>
                      </a:r>
                      <a:endParaRPr lang="en-US" sz="900" b="0" kern="1200">
                        <a:solidFill>
                          <a:schemeClr val="bg1"/>
                        </a:solidFill>
                        <a:latin typeface="+mn-lt"/>
                        <a:ea typeface="+mn-ea"/>
                        <a:cs typeface="+mn-cs"/>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l" defTabSz="914217" rtl="0" eaLnBrk="1" latinLnBrk="0" hangingPunct="1">
                        <a:lnSpc>
                          <a:spcPct val="120000"/>
                        </a:lnSpc>
                        <a:spcBef>
                          <a:spcPct val="85000"/>
                        </a:spcBef>
                        <a:buClr>
                          <a:srgbClr val="1E2866"/>
                        </a:buClr>
                      </a:pPr>
                      <a:r>
                        <a:rPr lang="en-US" sz="900" b="0" kern="1200">
                          <a:solidFill>
                            <a:schemeClr val="bg1"/>
                          </a:solidFill>
                          <a:latin typeface="+mn-lt"/>
                          <a:ea typeface="+mn-ea"/>
                          <a:cs typeface="+mn-cs"/>
                        </a:rPr>
                        <a:t>Neutral</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6"/>
                  </a:ext>
                </a:extLst>
              </a:tr>
              <a:tr h="180469">
                <a:tc>
                  <a:txBody>
                    <a:bodyPr/>
                    <a:lstStyle/>
                    <a:p>
                      <a:pPr marL="0" algn="l" defTabSz="914217" rtl="0" eaLnBrk="1" latinLnBrk="0" hangingPunct="1">
                        <a:lnSpc>
                          <a:spcPct val="120000"/>
                        </a:lnSpc>
                        <a:spcBef>
                          <a:spcPct val="85000"/>
                        </a:spcBef>
                        <a:buClr>
                          <a:srgbClr val="1E2866"/>
                        </a:buClr>
                      </a:pPr>
                      <a:r>
                        <a:rPr lang="en-US" sz="900" b="0" kern="1200">
                          <a:solidFill>
                            <a:schemeClr val="bg1"/>
                          </a:solidFill>
                          <a:latin typeface="+mn-lt"/>
                          <a:ea typeface="+mn-ea"/>
                          <a:cs typeface="+mn-cs"/>
                        </a:rPr>
                        <a:t>IT</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l" defTabSz="914217" rtl="0" eaLnBrk="1" latinLnBrk="0" hangingPunct="1">
                        <a:lnSpc>
                          <a:spcPct val="120000"/>
                        </a:lnSpc>
                        <a:spcBef>
                          <a:spcPct val="85000"/>
                        </a:spcBef>
                        <a:buClr>
                          <a:srgbClr val="1E2866"/>
                        </a:buClr>
                      </a:pPr>
                      <a:r>
                        <a:rPr lang="en-US" sz="900" b="0" kern="1200" err="1">
                          <a:solidFill>
                            <a:schemeClr val="bg1"/>
                          </a:solidFill>
                          <a:latin typeface="+mn-lt"/>
                          <a:ea typeface="+mn-ea"/>
                          <a:cs typeface="+mn-cs"/>
                        </a:rPr>
                        <a:t>Overvægt</a:t>
                      </a:r>
                      <a:endParaRPr lang="en-US" sz="900" b="0" kern="1200">
                        <a:solidFill>
                          <a:schemeClr val="bg1"/>
                        </a:solidFill>
                        <a:latin typeface="+mn-lt"/>
                        <a:ea typeface="+mn-ea"/>
                        <a:cs typeface="+mn-cs"/>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7"/>
                  </a:ext>
                </a:extLst>
              </a:tr>
              <a:tr h="180469">
                <a:tc>
                  <a:txBody>
                    <a:bodyPr/>
                    <a:lstStyle/>
                    <a:p>
                      <a:pPr marL="0" algn="l" defTabSz="914217" rtl="0" eaLnBrk="1" latinLnBrk="0" hangingPunct="1">
                        <a:lnSpc>
                          <a:spcPct val="120000"/>
                        </a:lnSpc>
                        <a:spcBef>
                          <a:spcPct val="85000"/>
                        </a:spcBef>
                        <a:buClr>
                          <a:srgbClr val="1E2866"/>
                        </a:buClr>
                      </a:pPr>
                      <a:r>
                        <a:rPr lang="en-US" sz="900" b="0" kern="1200">
                          <a:solidFill>
                            <a:schemeClr val="bg1"/>
                          </a:solidFill>
                          <a:latin typeface="+mn-lt"/>
                          <a:ea typeface="+mn-ea"/>
                          <a:cs typeface="+mn-cs"/>
                        </a:rPr>
                        <a:t>Telekom</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l" defTabSz="914217" rtl="0" eaLnBrk="1" latinLnBrk="0" hangingPunct="1">
                        <a:lnSpc>
                          <a:spcPct val="120000"/>
                        </a:lnSpc>
                        <a:spcBef>
                          <a:spcPct val="85000"/>
                        </a:spcBef>
                        <a:buClr>
                          <a:srgbClr val="1E2866"/>
                        </a:buClr>
                      </a:pPr>
                      <a:r>
                        <a:rPr lang="en-US" sz="900" b="0" kern="1200" err="1">
                          <a:solidFill>
                            <a:schemeClr val="bg1"/>
                          </a:solidFill>
                          <a:latin typeface="+mn-lt"/>
                          <a:ea typeface="+mn-ea"/>
                          <a:cs typeface="+mn-cs"/>
                        </a:rPr>
                        <a:t>Undervægt</a:t>
                      </a:r>
                      <a:endParaRPr lang="en-US" sz="900" b="0" kern="1200">
                        <a:solidFill>
                          <a:schemeClr val="bg1"/>
                        </a:solidFill>
                        <a:latin typeface="+mn-lt"/>
                        <a:ea typeface="+mn-ea"/>
                        <a:cs typeface="+mn-cs"/>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8"/>
                  </a:ext>
                </a:extLst>
              </a:tr>
              <a:tr h="180469">
                <a:tc>
                  <a:txBody>
                    <a:bodyPr/>
                    <a:lstStyle/>
                    <a:p>
                      <a:pPr marL="0" algn="l" defTabSz="914217" rtl="0" eaLnBrk="1" latinLnBrk="0" hangingPunct="1">
                        <a:lnSpc>
                          <a:spcPct val="120000"/>
                        </a:lnSpc>
                        <a:spcBef>
                          <a:spcPct val="85000"/>
                        </a:spcBef>
                        <a:buClr>
                          <a:srgbClr val="1E2866"/>
                        </a:buClr>
                      </a:pPr>
                      <a:r>
                        <a:rPr lang="en-US" sz="900" b="0" kern="1200" err="1">
                          <a:solidFill>
                            <a:schemeClr val="bg1"/>
                          </a:solidFill>
                          <a:latin typeface="+mn-lt"/>
                          <a:ea typeface="+mn-ea"/>
                          <a:cs typeface="+mn-cs"/>
                        </a:rPr>
                        <a:t>Forsyning</a:t>
                      </a:r>
                      <a:endParaRPr lang="en-US" sz="900" b="0" kern="1200">
                        <a:solidFill>
                          <a:schemeClr val="bg1"/>
                        </a:solidFill>
                        <a:latin typeface="+mn-lt"/>
                        <a:ea typeface="+mn-ea"/>
                        <a:cs typeface="+mn-cs"/>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l" defTabSz="914217" rtl="0" eaLnBrk="1" latinLnBrk="0" hangingPunct="1">
                        <a:lnSpc>
                          <a:spcPct val="120000"/>
                        </a:lnSpc>
                        <a:spcBef>
                          <a:spcPct val="85000"/>
                        </a:spcBef>
                        <a:buClr>
                          <a:srgbClr val="1E2866"/>
                        </a:buClr>
                      </a:pPr>
                      <a:r>
                        <a:rPr lang="en-US" sz="900" b="0" kern="1200" err="1">
                          <a:solidFill>
                            <a:schemeClr val="bg1"/>
                          </a:solidFill>
                          <a:latin typeface="+mn-lt"/>
                          <a:ea typeface="+mn-ea"/>
                          <a:cs typeface="+mn-cs"/>
                        </a:rPr>
                        <a:t>Undervægt</a:t>
                      </a:r>
                      <a:endParaRPr lang="en-US" sz="900" b="0" kern="1200">
                        <a:solidFill>
                          <a:schemeClr val="bg1"/>
                        </a:solidFill>
                        <a:latin typeface="+mn-lt"/>
                        <a:ea typeface="+mn-ea"/>
                        <a:cs typeface="+mn-cs"/>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9"/>
                  </a:ext>
                </a:extLst>
              </a:tr>
              <a:tr h="180469">
                <a:tc>
                  <a:txBody>
                    <a:bodyPr/>
                    <a:lstStyle/>
                    <a:p>
                      <a:pPr marL="0" algn="l" defTabSz="914217" rtl="0" eaLnBrk="1" latinLnBrk="0" hangingPunct="1">
                        <a:lnSpc>
                          <a:spcPct val="120000"/>
                        </a:lnSpc>
                        <a:spcBef>
                          <a:spcPct val="85000"/>
                        </a:spcBef>
                        <a:buClr>
                          <a:srgbClr val="1E2866"/>
                        </a:buClr>
                      </a:pPr>
                      <a:r>
                        <a:rPr lang="en-US" sz="900" b="0" kern="1200" err="1">
                          <a:solidFill>
                            <a:schemeClr val="bg1"/>
                          </a:solidFill>
                          <a:latin typeface="+mn-lt"/>
                          <a:ea typeface="+mn-ea"/>
                          <a:cs typeface="+mn-cs"/>
                        </a:rPr>
                        <a:t>Energi</a:t>
                      </a:r>
                      <a:endParaRPr lang="en-US" sz="900" b="0" kern="1200">
                        <a:solidFill>
                          <a:schemeClr val="bg1"/>
                        </a:solidFill>
                        <a:latin typeface="+mn-lt"/>
                        <a:ea typeface="+mn-ea"/>
                        <a:cs typeface="+mn-cs"/>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l" defTabSz="914217" rtl="0" eaLnBrk="1" latinLnBrk="0" hangingPunct="1">
                        <a:lnSpc>
                          <a:spcPct val="120000"/>
                        </a:lnSpc>
                        <a:spcBef>
                          <a:spcPct val="85000"/>
                        </a:spcBef>
                        <a:buClr>
                          <a:srgbClr val="1E2866"/>
                        </a:buClr>
                      </a:pPr>
                      <a:r>
                        <a:rPr lang="en-US" sz="900" b="0" kern="1200" err="1">
                          <a:solidFill>
                            <a:schemeClr val="bg1"/>
                          </a:solidFill>
                          <a:latin typeface="+mn-lt"/>
                          <a:ea typeface="+mn-ea"/>
                          <a:cs typeface="+mn-cs"/>
                        </a:rPr>
                        <a:t>Overvægt</a:t>
                      </a:r>
                      <a:endParaRPr lang="en-US" sz="900" b="0" kern="1200">
                        <a:solidFill>
                          <a:schemeClr val="bg1"/>
                        </a:solidFill>
                        <a:latin typeface="+mn-lt"/>
                        <a:ea typeface="+mn-ea"/>
                        <a:cs typeface="+mn-cs"/>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10"/>
                  </a:ext>
                </a:extLst>
              </a:tr>
              <a:tr h="180469">
                <a:tc>
                  <a:txBody>
                    <a:bodyPr/>
                    <a:lstStyle/>
                    <a:p>
                      <a:pPr marL="0" algn="l" defTabSz="914217" rtl="0" eaLnBrk="1" latinLnBrk="0" hangingPunct="1">
                        <a:lnSpc>
                          <a:spcPct val="120000"/>
                        </a:lnSpc>
                        <a:spcBef>
                          <a:spcPct val="85000"/>
                        </a:spcBef>
                        <a:buClr>
                          <a:srgbClr val="1E2866"/>
                        </a:buClr>
                      </a:pPr>
                      <a:endParaRPr lang="en-US" sz="900" b="0" kern="1200">
                        <a:solidFill>
                          <a:schemeClr val="bg1"/>
                        </a:solidFill>
                        <a:latin typeface="+mn-lt"/>
                        <a:ea typeface="+mn-ea"/>
                        <a:cs typeface="+mn-cs"/>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l" defTabSz="914217" rtl="0" eaLnBrk="1" latinLnBrk="0" hangingPunct="1">
                        <a:lnSpc>
                          <a:spcPct val="120000"/>
                        </a:lnSpc>
                        <a:spcBef>
                          <a:spcPct val="85000"/>
                        </a:spcBef>
                        <a:buClr>
                          <a:srgbClr val="1E2866"/>
                        </a:buClr>
                      </a:pPr>
                      <a:endParaRPr lang="en-US" sz="900" b="0" kern="1200">
                        <a:solidFill>
                          <a:schemeClr val="bg1"/>
                        </a:solidFill>
                        <a:latin typeface="+mn-lt"/>
                        <a:ea typeface="+mn-ea"/>
                        <a:cs typeface="+mn-cs"/>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11"/>
                  </a:ext>
                </a:extLst>
              </a:tr>
            </a:tbl>
          </a:graphicData>
        </a:graphic>
      </p:graphicFrame>
      <p:graphicFrame>
        <p:nvGraphicFramePr>
          <p:cNvPr id="11" name="Table 10">
            <a:extLst>
              <a:ext uri="{FF2B5EF4-FFF2-40B4-BE49-F238E27FC236}">
                <a16:creationId xmlns:a16="http://schemas.microsoft.com/office/drawing/2014/main" id="{27325D59-601D-4225-8630-33FA73A609BD}"/>
              </a:ext>
            </a:extLst>
          </p:cNvPr>
          <p:cNvGraphicFramePr>
            <a:graphicFrameLocks noGrp="1"/>
          </p:cNvGraphicFramePr>
          <p:nvPr userDrawn="1"/>
        </p:nvGraphicFramePr>
        <p:xfrm>
          <a:off x="552827" y="4447456"/>
          <a:ext cx="2663602" cy="1985159"/>
        </p:xfrm>
        <a:graphic>
          <a:graphicData uri="http://schemas.openxmlformats.org/drawingml/2006/table">
            <a:tbl>
              <a:tblPr firstRow="1" bandRow="1">
                <a:tableStyleId>{7DF18680-E054-41AD-8BC1-D1AEF772440D}</a:tableStyleId>
              </a:tblPr>
              <a:tblGrid>
                <a:gridCol w="1682275">
                  <a:extLst>
                    <a:ext uri="{9D8B030D-6E8A-4147-A177-3AD203B41FA5}">
                      <a16:colId xmlns:a16="http://schemas.microsoft.com/office/drawing/2014/main" val="20000"/>
                    </a:ext>
                  </a:extLst>
                </a:gridCol>
                <a:gridCol w="981327">
                  <a:extLst>
                    <a:ext uri="{9D8B030D-6E8A-4147-A177-3AD203B41FA5}">
                      <a16:colId xmlns:a16="http://schemas.microsoft.com/office/drawing/2014/main" val="20001"/>
                    </a:ext>
                  </a:extLst>
                </a:gridCol>
              </a:tblGrid>
              <a:tr h="180469">
                <a:tc gridSpan="2">
                  <a:txBody>
                    <a:bodyPr/>
                    <a:lstStyle/>
                    <a:p>
                      <a:pPr marL="0" algn="l" defTabSz="914217" rtl="0" eaLnBrk="1" latinLnBrk="0" hangingPunct="1">
                        <a:lnSpc>
                          <a:spcPct val="120000"/>
                        </a:lnSpc>
                        <a:spcBef>
                          <a:spcPct val="85000"/>
                        </a:spcBef>
                        <a:buClr>
                          <a:srgbClr val="1E2866"/>
                        </a:buClr>
                      </a:pPr>
                      <a:r>
                        <a:rPr lang="en-US" sz="1000" b="1" kern="1200">
                          <a:solidFill>
                            <a:schemeClr val="bg1"/>
                          </a:solidFill>
                          <a:latin typeface="+mn-lt"/>
                          <a:ea typeface="+mn-ea"/>
                          <a:cs typeface="+mn-cs"/>
                        </a:rPr>
                        <a:t>REGIONER</a:t>
                      </a:r>
                    </a:p>
                  </a:txBody>
                  <a:tcPr marL="0" marR="0" marT="0" marB="0">
                    <a:lnL w="12700" cmpd="sng">
                      <a:noFill/>
                    </a:lnL>
                    <a:lnR w="12700" cap="flat" cmpd="sng" algn="ctr">
                      <a:solidFill>
                        <a:schemeClr val="bg1"/>
                      </a:solid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hMerge="1">
                  <a:txBody>
                    <a:bodyPr/>
                    <a:lstStyle/>
                    <a:p>
                      <a:pPr marL="0" algn="l" defTabSz="914217" rtl="0" eaLnBrk="1" latinLnBrk="0" hangingPunct="1">
                        <a:lnSpc>
                          <a:spcPct val="120000"/>
                        </a:lnSpc>
                        <a:spcBef>
                          <a:spcPct val="85000"/>
                        </a:spcBef>
                        <a:buClr>
                          <a:srgbClr val="1E2866"/>
                        </a:buClr>
                      </a:pPr>
                      <a:endParaRPr lang="da-DK" sz="900" b="0" kern="1200">
                        <a:solidFill>
                          <a:schemeClr val="bg1"/>
                        </a:solidFill>
                        <a:latin typeface="+mn-lt"/>
                        <a:ea typeface="+mn-ea"/>
                        <a:cs typeface="+mn-cs"/>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180469">
                <a:tc>
                  <a:txBody>
                    <a:bodyPr/>
                    <a:lstStyle/>
                    <a:p>
                      <a:pPr marL="0" algn="l" defTabSz="914217" rtl="0" eaLnBrk="1" latinLnBrk="0" hangingPunct="1">
                        <a:lnSpc>
                          <a:spcPct val="120000"/>
                        </a:lnSpc>
                        <a:spcBef>
                          <a:spcPct val="85000"/>
                        </a:spcBef>
                        <a:buClr>
                          <a:srgbClr val="1E2866"/>
                        </a:buClr>
                      </a:pPr>
                      <a:r>
                        <a:rPr lang="en-US" sz="900" b="0" kern="1200">
                          <a:solidFill>
                            <a:schemeClr val="bg1"/>
                          </a:solidFill>
                          <a:latin typeface="+mn-lt"/>
                          <a:ea typeface="+mn-ea"/>
                          <a:cs typeface="+mn-cs"/>
                        </a:rPr>
                        <a:t>USA</a:t>
                      </a:r>
                    </a:p>
                  </a:txBody>
                  <a:tcPr marL="0" marR="0" marT="0" marB="0">
                    <a:lnL w="12700" cmpd="sng">
                      <a:noFill/>
                    </a:lnL>
                    <a:lnR w="12700" cmpd="sng">
                      <a:noFill/>
                    </a:lnR>
                    <a:lnT w="38100" cmpd="sng">
                      <a:noFill/>
                    </a:lnT>
                    <a:lnB w="12700" cmpd="sng">
                      <a:noFill/>
                    </a:lnB>
                    <a:lnTlToBr w="12700" cmpd="sng">
                      <a:noFill/>
                      <a:prstDash val="solid"/>
                    </a:lnTlToBr>
                    <a:lnBlToTr w="12700" cmpd="sng">
                      <a:noFill/>
                      <a:prstDash val="solid"/>
                    </a:lnBlToTr>
                    <a:noFill/>
                  </a:tcPr>
                </a:tc>
                <a:tc>
                  <a:txBody>
                    <a:bodyPr/>
                    <a:lstStyle/>
                    <a:p>
                      <a:pPr marL="0" algn="l" defTabSz="914217" rtl="0" eaLnBrk="1" latinLnBrk="0" hangingPunct="1">
                        <a:lnSpc>
                          <a:spcPct val="120000"/>
                        </a:lnSpc>
                        <a:spcBef>
                          <a:spcPct val="85000"/>
                        </a:spcBef>
                        <a:buClr>
                          <a:srgbClr val="1E2866"/>
                        </a:buClr>
                      </a:pPr>
                      <a:r>
                        <a:rPr lang="en-US" sz="900" b="0" kern="1200">
                          <a:solidFill>
                            <a:schemeClr val="bg1"/>
                          </a:solidFill>
                          <a:latin typeface="+mn-lt"/>
                          <a:ea typeface="+mn-ea"/>
                          <a:cs typeface="+mn-cs"/>
                        </a:rPr>
                        <a:t>Neutral</a:t>
                      </a:r>
                    </a:p>
                  </a:txBody>
                  <a:tcPr marL="0" marR="0" marT="0" marB="0">
                    <a:lnL w="12700" cmpd="sng">
                      <a:noFill/>
                    </a:lnL>
                    <a:lnR w="12700" cap="flat" cmpd="sng" algn="ctr">
                      <a:solidFill>
                        <a:schemeClr val="bg1"/>
                      </a:solidFill>
                      <a:prstDash val="solid"/>
                      <a:round/>
                      <a:headEnd type="none" w="med" len="med"/>
                      <a:tailEnd type="none" w="med" len="med"/>
                    </a:lnR>
                    <a:lnT w="381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180469">
                <a:tc>
                  <a:txBody>
                    <a:bodyPr/>
                    <a:lstStyle/>
                    <a:p>
                      <a:pPr marL="0" algn="l" defTabSz="914217" rtl="0" eaLnBrk="1" latinLnBrk="0" hangingPunct="1">
                        <a:lnSpc>
                          <a:spcPct val="120000"/>
                        </a:lnSpc>
                        <a:spcBef>
                          <a:spcPct val="85000"/>
                        </a:spcBef>
                        <a:buClr>
                          <a:srgbClr val="1E2866"/>
                        </a:buClr>
                      </a:pPr>
                      <a:r>
                        <a:rPr lang="en-US" sz="900" b="0" kern="1200">
                          <a:solidFill>
                            <a:schemeClr val="bg1"/>
                          </a:solidFill>
                          <a:latin typeface="+mn-lt"/>
                          <a:ea typeface="+mn-ea"/>
                          <a:cs typeface="+mn-cs"/>
                        </a:rPr>
                        <a:t>Europa</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marL="0" algn="l" defTabSz="914217" rtl="0" eaLnBrk="1" latinLnBrk="0" hangingPunct="1">
                        <a:lnSpc>
                          <a:spcPct val="120000"/>
                        </a:lnSpc>
                        <a:spcBef>
                          <a:spcPct val="85000"/>
                        </a:spcBef>
                        <a:buClr>
                          <a:srgbClr val="1E2866"/>
                        </a:buClr>
                      </a:pPr>
                      <a:r>
                        <a:rPr lang="en-US" sz="900" b="0" kern="1200" err="1">
                          <a:solidFill>
                            <a:schemeClr val="bg1"/>
                          </a:solidFill>
                          <a:latin typeface="+mn-lt"/>
                          <a:ea typeface="+mn-ea"/>
                          <a:cs typeface="+mn-cs"/>
                        </a:rPr>
                        <a:t>Undervægt</a:t>
                      </a:r>
                      <a:endParaRPr lang="en-US" sz="900" b="0" kern="1200">
                        <a:solidFill>
                          <a:schemeClr val="bg1"/>
                        </a:solidFill>
                        <a:latin typeface="+mn-lt"/>
                        <a:ea typeface="+mn-ea"/>
                        <a:cs typeface="+mn-cs"/>
                      </a:endParaRPr>
                    </a:p>
                  </a:txBody>
                  <a:tcPr marL="0" marR="0" marT="0" marB="0">
                    <a:lnL w="12700" cmpd="sng">
                      <a:noFill/>
                    </a:lnL>
                    <a:lnR w="12700" cap="flat" cmpd="sng" algn="ctr">
                      <a:solidFill>
                        <a:schemeClr val="bg1"/>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r h="180469">
                <a:tc>
                  <a:txBody>
                    <a:bodyPr/>
                    <a:lstStyle/>
                    <a:p>
                      <a:pPr marL="0" algn="l" defTabSz="914217" rtl="0" eaLnBrk="1" latinLnBrk="0" hangingPunct="1">
                        <a:lnSpc>
                          <a:spcPct val="120000"/>
                        </a:lnSpc>
                        <a:spcBef>
                          <a:spcPct val="85000"/>
                        </a:spcBef>
                        <a:buClr>
                          <a:srgbClr val="1E2866"/>
                        </a:buClr>
                      </a:pPr>
                      <a:r>
                        <a:rPr lang="en-US" sz="900" b="0" kern="1200" err="1">
                          <a:solidFill>
                            <a:schemeClr val="bg1"/>
                          </a:solidFill>
                          <a:latin typeface="+mn-lt"/>
                          <a:ea typeface="+mn-ea"/>
                          <a:cs typeface="+mn-cs"/>
                        </a:rPr>
                        <a:t>Danmark</a:t>
                      </a:r>
                      <a:endParaRPr lang="en-US" sz="900" b="0" kern="1200">
                        <a:solidFill>
                          <a:schemeClr val="bg1"/>
                        </a:solidFill>
                        <a:latin typeface="+mn-lt"/>
                        <a:ea typeface="+mn-ea"/>
                        <a:cs typeface="+mn-cs"/>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marL="0" algn="l" defTabSz="914217" rtl="0" eaLnBrk="1" latinLnBrk="0" hangingPunct="1">
                        <a:lnSpc>
                          <a:spcPct val="120000"/>
                        </a:lnSpc>
                        <a:spcBef>
                          <a:spcPct val="85000"/>
                        </a:spcBef>
                        <a:buClr>
                          <a:srgbClr val="1E2866"/>
                        </a:buClr>
                      </a:pPr>
                      <a:r>
                        <a:rPr lang="en-US" sz="900" b="0" kern="1200">
                          <a:solidFill>
                            <a:schemeClr val="bg1"/>
                          </a:solidFill>
                          <a:latin typeface="+mn-lt"/>
                          <a:ea typeface="+mn-ea"/>
                          <a:cs typeface="+mn-cs"/>
                        </a:rPr>
                        <a:t>Neutral</a:t>
                      </a:r>
                    </a:p>
                  </a:txBody>
                  <a:tcPr marL="0" marR="0" marT="0" marB="0">
                    <a:lnL w="12700" cmpd="sng">
                      <a:noFill/>
                    </a:lnL>
                    <a:lnR w="12700" cap="flat" cmpd="sng" algn="ctr">
                      <a:solidFill>
                        <a:schemeClr val="bg1"/>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3"/>
                  </a:ext>
                </a:extLst>
              </a:tr>
              <a:tr h="180469">
                <a:tc>
                  <a:txBody>
                    <a:bodyPr/>
                    <a:lstStyle/>
                    <a:p>
                      <a:pPr marL="0" algn="l" defTabSz="914217" rtl="0" eaLnBrk="1" latinLnBrk="0" hangingPunct="1">
                        <a:lnSpc>
                          <a:spcPct val="120000"/>
                        </a:lnSpc>
                        <a:spcBef>
                          <a:spcPct val="85000"/>
                        </a:spcBef>
                        <a:buClr>
                          <a:srgbClr val="1E2866"/>
                        </a:buClr>
                      </a:pPr>
                      <a:r>
                        <a:rPr lang="en-US" sz="900" b="0" kern="1200">
                          <a:solidFill>
                            <a:schemeClr val="bg1"/>
                          </a:solidFill>
                          <a:latin typeface="+mn-lt"/>
                          <a:ea typeface="+mn-ea"/>
                          <a:cs typeface="+mn-cs"/>
                        </a:rPr>
                        <a:t>Japan</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marL="0" algn="l" defTabSz="914217" rtl="0" eaLnBrk="1" latinLnBrk="0" hangingPunct="1">
                        <a:lnSpc>
                          <a:spcPct val="120000"/>
                        </a:lnSpc>
                        <a:spcBef>
                          <a:spcPct val="85000"/>
                        </a:spcBef>
                        <a:buClr>
                          <a:srgbClr val="1E2866"/>
                        </a:buClr>
                      </a:pPr>
                      <a:r>
                        <a:rPr lang="en-US" sz="900" b="0" kern="1200">
                          <a:solidFill>
                            <a:schemeClr val="bg1"/>
                          </a:solidFill>
                          <a:latin typeface="+mn-lt"/>
                          <a:ea typeface="+mn-ea"/>
                          <a:cs typeface="+mn-cs"/>
                        </a:rPr>
                        <a:t>Neutral</a:t>
                      </a:r>
                    </a:p>
                  </a:txBody>
                  <a:tcPr marL="0" marR="0" marT="0" marB="0">
                    <a:lnL w="12700" cmpd="sng">
                      <a:noFill/>
                    </a:lnL>
                    <a:lnR w="12700" cap="flat" cmpd="sng" algn="ctr">
                      <a:solidFill>
                        <a:schemeClr val="bg1"/>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4"/>
                  </a:ext>
                </a:extLst>
              </a:tr>
              <a:tr h="180469">
                <a:tc>
                  <a:txBody>
                    <a:bodyPr/>
                    <a:lstStyle/>
                    <a:p>
                      <a:pPr marL="0" algn="l" defTabSz="914217" rtl="0" eaLnBrk="1" latinLnBrk="0" hangingPunct="1">
                        <a:lnSpc>
                          <a:spcPct val="120000"/>
                        </a:lnSpc>
                        <a:spcBef>
                          <a:spcPct val="85000"/>
                        </a:spcBef>
                        <a:buClr>
                          <a:srgbClr val="1E2866"/>
                        </a:buClr>
                      </a:pPr>
                      <a:r>
                        <a:rPr lang="en-US" sz="900" b="0" kern="1200">
                          <a:solidFill>
                            <a:schemeClr val="bg1"/>
                          </a:solidFill>
                          <a:latin typeface="+mn-lt"/>
                          <a:ea typeface="+mn-ea"/>
                          <a:cs typeface="+mn-cs"/>
                        </a:rPr>
                        <a:t>Emerging Markets</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marL="0" algn="l" defTabSz="914217" rtl="0" eaLnBrk="1" latinLnBrk="0" hangingPunct="1">
                        <a:lnSpc>
                          <a:spcPct val="120000"/>
                        </a:lnSpc>
                        <a:spcBef>
                          <a:spcPct val="85000"/>
                        </a:spcBef>
                        <a:buClr>
                          <a:srgbClr val="1E2866"/>
                        </a:buClr>
                      </a:pPr>
                      <a:r>
                        <a:rPr lang="en-US" sz="900" b="0" kern="1200" err="1">
                          <a:solidFill>
                            <a:schemeClr val="bg1"/>
                          </a:solidFill>
                          <a:latin typeface="+mn-lt"/>
                          <a:ea typeface="+mn-ea"/>
                          <a:cs typeface="+mn-cs"/>
                        </a:rPr>
                        <a:t>Overvægt</a:t>
                      </a:r>
                      <a:endParaRPr lang="en-US" sz="900" b="0" kern="1200">
                        <a:solidFill>
                          <a:schemeClr val="bg1"/>
                        </a:solidFill>
                        <a:latin typeface="+mn-lt"/>
                        <a:ea typeface="+mn-ea"/>
                        <a:cs typeface="+mn-cs"/>
                      </a:endParaRPr>
                    </a:p>
                  </a:txBody>
                  <a:tcPr marL="0" marR="0" marT="0" marB="0">
                    <a:lnL w="12700" cmpd="sng">
                      <a:noFill/>
                    </a:lnL>
                    <a:lnR w="12700" cap="flat" cmpd="sng" algn="ctr">
                      <a:solidFill>
                        <a:schemeClr val="bg1"/>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5"/>
                  </a:ext>
                </a:extLst>
              </a:tr>
              <a:tr h="180469">
                <a:tc>
                  <a:txBody>
                    <a:bodyPr/>
                    <a:lstStyle/>
                    <a:p>
                      <a:pPr marL="0" algn="l" defTabSz="914217" rtl="0" eaLnBrk="1" latinLnBrk="0" hangingPunct="1">
                        <a:lnSpc>
                          <a:spcPct val="120000"/>
                        </a:lnSpc>
                        <a:spcBef>
                          <a:spcPct val="85000"/>
                        </a:spcBef>
                        <a:buClr>
                          <a:srgbClr val="1E2866"/>
                        </a:buClr>
                      </a:pPr>
                      <a:r>
                        <a:rPr lang="en-US" sz="900" b="0" kern="1200" err="1">
                          <a:solidFill>
                            <a:schemeClr val="bg1"/>
                          </a:solidFill>
                          <a:latin typeface="+mn-lt"/>
                          <a:ea typeface="+mn-ea"/>
                          <a:cs typeface="+mn-cs"/>
                        </a:rPr>
                        <a:t>Fjernøsten</a:t>
                      </a:r>
                      <a:endParaRPr lang="en-US" sz="900" b="0" kern="1200">
                        <a:solidFill>
                          <a:schemeClr val="bg1"/>
                        </a:solidFill>
                        <a:latin typeface="+mn-lt"/>
                        <a:ea typeface="+mn-ea"/>
                        <a:cs typeface="+mn-cs"/>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marL="0" algn="l" defTabSz="914217" rtl="0" eaLnBrk="1" latinLnBrk="0" hangingPunct="1">
                        <a:lnSpc>
                          <a:spcPct val="120000"/>
                        </a:lnSpc>
                        <a:spcBef>
                          <a:spcPct val="85000"/>
                        </a:spcBef>
                        <a:buClr>
                          <a:srgbClr val="1E2866"/>
                        </a:buClr>
                      </a:pPr>
                      <a:r>
                        <a:rPr lang="en-US" sz="900" b="0" kern="1200" err="1">
                          <a:solidFill>
                            <a:schemeClr val="bg1"/>
                          </a:solidFill>
                          <a:latin typeface="+mn-lt"/>
                          <a:ea typeface="+mn-ea"/>
                          <a:cs typeface="+mn-cs"/>
                        </a:rPr>
                        <a:t>Overvægt</a:t>
                      </a:r>
                      <a:endParaRPr lang="en-US" sz="900" b="0" kern="1200">
                        <a:solidFill>
                          <a:schemeClr val="bg1"/>
                        </a:solidFill>
                        <a:latin typeface="+mn-lt"/>
                        <a:ea typeface="+mn-ea"/>
                        <a:cs typeface="+mn-cs"/>
                      </a:endParaRPr>
                    </a:p>
                  </a:txBody>
                  <a:tcPr marL="0" marR="0" marT="0" marB="0">
                    <a:lnL w="12700" cmpd="sng">
                      <a:noFill/>
                    </a:lnL>
                    <a:lnR w="12700" cap="flat" cmpd="sng" algn="ctr">
                      <a:solidFill>
                        <a:schemeClr val="bg1"/>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9"/>
                  </a:ext>
                </a:extLst>
              </a:tr>
              <a:tr h="180469">
                <a:tc>
                  <a:txBody>
                    <a:bodyPr/>
                    <a:lstStyle/>
                    <a:p>
                      <a:pPr marL="0" algn="l" defTabSz="914217" rtl="0" eaLnBrk="1" latinLnBrk="0" hangingPunct="1">
                        <a:lnSpc>
                          <a:spcPct val="120000"/>
                        </a:lnSpc>
                        <a:spcBef>
                          <a:spcPct val="85000"/>
                        </a:spcBef>
                        <a:buClr>
                          <a:srgbClr val="1E2866"/>
                        </a:buClr>
                      </a:pPr>
                      <a:r>
                        <a:rPr lang="en-US" sz="900" b="0" kern="1200" err="1">
                          <a:solidFill>
                            <a:schemeClr val="bg1"/>
                          </a:solidFill>
                          <a:latin typeface="+mn-lt"/>
                          <a:ea typeface="+mn-ea"/>
                          <a:cs typeface="+mn-cs"/>
                        </a:rPr>
                        <a:t>Østeuropa</a:t>
                      </a:r>
                      <a:endParaRPr lang="en-US" sz="900" b="0" kern="1200">
                        <a:solidFill>
                          <a:schemeClr val="bg1"/>
                        </a:solidFill>
                        <a:latin typeface="+mn-lt"/>
                        <a:ea typeface="+mn-ea"/>
                        <a:cs typeface="+mn-cs"/>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marL="0" algn="l" defTabSz="914217" rtl="0" eaLnBrk="1" latinLnBrk="0" hangingPunct="1">
                        <a:lnSpc>
                          <a:spcPct val="120000"/>
                        </a:lnSpc>
                        <a:spcBef>
                          <a:spcPct val="85000"/>
                        </a:spcBef>
                        <a:buClr>
                          <a:srgbClr val="1E2866"/>
                        </a:buClr>
                      </a:pPr>
                      <a:r>
                        <a:rPr lang="en-US" sz="900" b="0" kern="1200">
                          <a:solidFill>
                            <a:schemeClr val="bg1"/>
                          </a:solidFill>
                          <a:latin typeface="+mn-lt"/>
                          <a:ea typeface="+mn-ea"/>
                          <a:cs typeface="+mn-cs"/>
                        </a:rPr>
                        <a:t>Neutral</a:t>
                      </a:r>
                    </a:p>
                  </a:txBody>
                  <a:tcPr marL="0" marR="0" marT="0" marB="0">
                    <a:lnL w="12700" cmpd="sng">
                      <a:noFill/>
                    </a:lnL>
                    <a:lnR w="12700" cap="flat" cmpd="sng" algn="ctr">
                      <a:solidFill>
                        <a:schemeClr val="bg1"/>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10"/>
                  </a:ext>
                </a:extLst>
              </a:tr>
              <a:tr h="180469">
                <a:tc>
                  <a:txBody>
                    <a:bodyPr/>
                    <a:lstStyle/>
                    <a:p>
                      <a:pPr marL="0" algn="l" defTabSz="914217" rtl="0" eaLnBrk="1" latinLnBrk="0" hangingPunct="1">
                        <a:lnSpc>
                          <a:spcPct val="120000"/>
                        </a:lnSpc>
                        <a:spcBef>
                          <a:spcPct val="85000"/>
                        </a:spcBef>
                        <a:buClr>
                          <a:srgbClr val="1E2866"/>
                        </a:buClr>
                      </a:pPr>
                      <a:r>
                        <a:rPr lang="en-US" sz="900" b="0" kern="1200" err="1">
                          <a:solidFill>
                            <a:schemeClr val="bg1"/>
                          </a:solidFill>
                          <a:latin typeface="+mn-lt"/>
                          <a:ea typeface="+mn-ea"/>
                          <a:cs typeface="+mn-cs"/>
                        </a:rPr>
                        <a:t>Latinamerika</a:t>
                      </a:r>
                      <a:endParaRPr lang="en-US" sz="900" b="0" kern="1200">
                        <a:solidFill>
                          <a:schemeClr val="bg1"/>
                        </a:solidFill>
                        <a:latin typeface="+mn-lt"/>
                        <a:ea typeface="+mn-ea"/>
                        <a:cs typeface="+mn-cs"/>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marL="0" algn="l" defTabSz="914217" rtl="0" eaLnBrk="1" latinLnBrk="0" hangingPunct="1">
                        <a:lnSpc>
                          <a:spcPct val="120000"/>
                        </a:lnSpc>
                        <a:spcBef>
                          <a:spcPct val="85000"/>
                        </a:spcBef>
                        <a:buClr>
                          <a:srgbClr val="1E2866"/>
                        </a:buClr>
                      </a:pPr>
                      <a:r>
                        <a:rPr lang="en-US" sz="900" b="0" kern="1200">
                          <a:solidFill>
                            <a:schemeClr val="bg1"/>
                          </a:solidFill>
                          <a:latin typeface="+mn-lt"/>
                          <a:ea typeface="+mn-ea"/>
                          <a:cs typeface="+mn-cs"/>
                        </a:rPr>
                        <a:t>Neutral</a:t>
                      </a:r>
                    </a:p>
                  </a:txBody>
                  <a:tcPr marL="0" marR="0" marT="0" marB="0">
                    <a:lnL w="12700" cmpd="sng">
                      <a:noFill/>
                    </a:lnL>
                    <a:lnR w="12700" cap="flat" cmpd="sng" algn="ctr">
                      <a:solidFill>
                        <a:schemeClr val="bg1"/>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012356056"/>
                  </a:ext>
                </a:extLst>
              </a:tr>
              <a:tr h="180469">
                <a:tc>
                  <a:txBody>
                    <a:bodyPr/>
                    <a:lstStyle/>
                    <a:p>
                      <a:pPr marL="0" algn="l" defTabSz="914217" rtl="0" eaLnBrk="1" latinLnBrk="0" hangingPunct="1">
                        <a:lnSpc>
                          <a:spcPct val="120000"/>
                        </a:lnSpc>
                        <a:spcBef>
                          <a:spcPct val="85000"/>
                        </a:spcBef>
                        <a:buClr>
                          <a:srgbClr val="1E2866"/>
                        </a:buClr>
                      </a:pPr>
                      <a:endParaRPr lang="en-US" sz="900" b="0" kern="1200">
                        <a:solidFill>
                          <a:schemeClr val="bg1"/>
                        </a:solidFill>
                        <a:latin typeface="+mn-lt"/>
                        <a:ea typeface="+mn-ea"/>
                        <a:cs typeface="+mn-cs"/>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marL="0" algn="l" defTabSz="914217" rtl="0" eaLnBrk="1" latinLnBrk="0" hangingPunct="1">
                        <a:lnSpc>
                          <a:spcPct val="120000"/>
                        </a:lnSpc>
                        <a:spcBef>
                          <a:spcPct val="85000"/>
                        </a:spcBef>
                        <a:buClr>
                          <a:srgbClr val="1E2866"/>
                        </a:buClr>
                      </a:pPr>
                      <a:endParaRPr lang="en-US" sz="900" b="0" kern="1200">
                        <a:solidFill>
                          <a:schemeClr val="bg1"/>
                        </a:solidFill>
                        <a:latin typeface="+mn-lt"/>
                        <a:ea typeface="+mn-ea"/>
                        <a:cs typeface="+mn-cs"/>
                      </a:endParaRPr>
                    </a:p>
                  </a:txBody>
                  <a:tcPr marL="0" marR="0" marT="0" marB="0">
                    <a:lnL w="12700" cmpd="sng">
                      <a:noFill/>
                    </a:lnL>
                    <a:lnR w="12700" cap="flat" cmpd="sng" algn="ctr">
                      <a:solidFill>
                        <a:schemeClr val="bg1"/>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11"/>
                  </a:ext>
                </a:extLst>
              </a:tr>
              <a:tr h="180469">
                <a:tc>
                  <a:txBody>
                    <a:bodyPr/>
                    <a:lstStyle/>
                    <a:p>
                      <a:pPr marL="0" algn="l" defTabSz="914217" rtl="0" eaLnBrk="1" latinLnBrk="0" hangingPunct="1">
                        <a:lnSpc>
                          <a:spcPct val="120000"/>
                        </a:lnSpc>
                        <a:spcBef>
                          <a:spcPct val="85000"/>
                        </a:spcBef>
                        <a:buClr>
                          <a:srgbClr val="1E2866"/>
                        </a:buClr>
                      </a:pPr>
                      <a:endParaRPr lang="en-US" sz="900" b="0" kern="1200">
                        <a:solidFill>
                          <a:schemeClr val="bg1"/>
                        </a:solidFill>
                        <a:latin typeface="+mn-lt"/>
                        <a:ea typeface="+mn-ea"/>
                        <a:cs typeface="+mn-cs"/>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marL="0" algn="l" defTabSz="914217" rtl="0" eaLnBrk="1" latinLnBrk="0" hangingPunct="1">
                        <a:lnSpc>
                          <a:spcPct val="120000"/>
                        </a:lnSpc>
                        <a:spcBef>
                          <a:spcPct val="85000"/>
                        </a:spcBef>
                        <a:buClr>
                          <a:srgbClr val="1E2866"/>
                        </a:buClr>
                      </a:pPr>
                      <a:endParaRPr lang="en-US" sz="900" b="0" kern="1200">
                        <a:solidFill>
                          <a:schemeClr val="bg1"/>
                        </a:solidFill>
                        <a:latin typeface="+mn-lt"/>
                        <a:ea typeface="+mn-ea"/>
                        <a:cs typeface="+mn-cs"/>
                      </a:endParaRPr>
                    </a:p>
                  </a:txBody>
                  <a:tcPr marL="0" marR="0" marT="0" marB="0">
                    <a:lnL w="12700" cmpd="sng">
                      <a:noFill/>
                    </a:lnL>
                    <a:lnR w="12700" cap="flat" cmpd="sng" algn="ctr">
                      <a:solidFill>
                        <a:schemeClr val="bg1"/>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12"/>
                  </a:ext>
                </a:extLst>
              </a:tr>
            </a:tbl>
          </a:graphicData>
        </a:graphic>
      </p:graphicFrame>
      <p:sp>
        <p:nvSpPr>
          <p:cNvPr id="12" name="Rectangle 11">
            <a:extLst>
              <a:ext uri="{FF2B5EF4-FFF2-40B4-BE49-F238E27FC236}">
                <a16:creationId xmlns:a16="http://schemas.microsoft.com/office/drawing/2014/main" id="{E707C7FC-2A1A-4246-B358-DAB05E8BAFED}"/>
              </a:ext>
            </a:extLst>
          </p:cNvPr>
          <p:cNvSpPr/>
          <p:nvPr userDrawn="1"/>
        </p:nvSpPr>
        <p:spPr>
          <a:xfrm>
            <a:off x="-1" y="83919"/>
            <a:ext cx="6096000" cy="31883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47" tIns="45673" rIns="91347" bIns="45673" numCol="1" spcCol="0" rtlCol="0" fromWordArt="0" anchor="ctr" anchorCtr="0" forceAA="0" compatLnSpc="1">
            <a:prstTxWarp prst="textNoShape">
              <a:avLst/>
            </a:prstTxWarp>
            <a:noAutofit/>
          </a:bodyPr>
          <a:lstStyle/>
          <a:p>
            <a:pPr algn="ctr">
              <a:buClr>
                <a:prstClr val="black"/>
              </a:buClr>
              <a:defRPr/>
            </a:pPr>
            <a:r>
              <a:rPr lang="en-GB" sz="1400" b="0">
                <a:solidFill>
                  <a:prstClr val="white"/>
                </a:solidFill>
              </a:rPr>
              <a:t>Måned Anno</a:t>
            </a:r>
          </a:p>
        </p:txBody>
      </p:sp>
      <p:cxnSp>
        <p:nvCxnSpPr>
          <p:cNvPr id="13" name="Straight Connector 12">
            <a:extLst>
              <a:ext uri="{FF2B5EF4-FFF2-40B4-BE49-F238E27FC236}">
                <a16:creationId xmlns:a16="http://schemas.microsoft.com/office/drawing/2014/main" id="{AD28FB16-0E2D-46C5-8B73-223F894FD5FC}"/>
              </a:ext>
            </a:extLst>
          </p:cNvPr>
          <p:cNvCxnSpPr>
            <a:cxnSpLocks/>
          </p:cNvCxnSpPr>
          <p:nvPr userDrawn="1"/>
        </p:nvCxnSpPr>
        <p:spPr>
          <a:xfrm>
            <a:off x="2" y="4618159"/>
            <a:ext cx="6095999" cy="0"/>
          </a:xfrm>
          <a:prstGeom prst="line">
            <a:avLst/>
          </a:prstGeom>
          <a:ln w="6350">
            <a:solidFill>
              <a:srgbClr val="8B8A8D"/>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068698371"/>
      </p:ext>
    </p:extLst>
  </p:cSld>
  <p:clrMapOvr>
    <a:masterClrMapping/>
  </p:clrMapOvr>
  <p:hf hdr="0" ftr="0" dt="0"/>
</p:sldLayout>
</file>

<file path=ppt/slideLayouts/slideLayout493.xml><?xml version="1.0" encoding="utf-8"?>
<p:sldLayout xmlns:a="http://schemas.openxmlformats.org/drawingml/2006/main" xmlns:r="http://schemas.openxmlformats.org/officeDocument/2006/relationships" xmlns:p="http://schemas.openxmlformats.org/presentationml/2006/main" userDrawn="1">
  <p:cSld name="1_Title and Content">
    <p:spTree>
      <p:nvGrpSpPr>
        <p:cNvPr id="1" name=""/>
        <p:cNvGrpSpPr/>
        <p:nvPr/>
      </p:nvGrpSpPr>
      <p:grpSpPr>
        <a:xfrm>
          <a:off x="0" y="0"/>
          <a:ext cx="0" cy="0"/>
          <a:chOff x="0" y="0"/>
          <a:chExt cx="0" cy="0"/>
        </a:xfrm>
      </p:grpSpPr>
      <p:sp>
        <p:nvSpPr>
          <p:cNvPr id="3" name="Content Placeholder 2"/>
          <p:cNvSpPr>
            <a:spLocks noGrp="1"/>
          </p:cNvSpPr>
          <p:nvPr>
            <p:ph idx="1"/>
          </p:nvPr>
        </p:nvSpPr>
        <p:spPr>
          <a:xfrm>
            <a:off x="647830" y="1331692"/>
            <a:ext cx="10905160" cy="233946"/>
          </a:xfrm>
        </p:spPr>
        <p:txBody>
          <a:bodyPr/>
          <a:lstStyle>
            <a:lvl1pPr marL="0" indent="0">
              <a:buNone/>
              <a:defRPr/>
            </a:lvl1pPr>
          </a:lstStyle>
          <a:p>
            <a:pPr lvl="0"/>
            <a:r>
              <a:rPr lang="en-GB"/>
              <a:t>Click to edit Master text styles</a:t>
            </a:r>
          </a:p>
        </p:txBody>
      </p:sp>
      <p:sp>
        <p:nvSpPr>
          <p:cNvPr id="4" name="Title 3"/>
          <p:cNvSpPr>
            <a:spLocks noGrp="1"/>
          </p:cNvSpPr>
          <p:nvPr>
            <p:ph type="title"/>
          </p:nvPr>
        </p:nvSpPr>
        <p:spPr/>
        <p:txBody>
          <a:bodyPr/>
          <a:lstStyle/>
          <a:p>
            <a:r>
              <a:rPr lang="en-GB"/>
              <a:t>Click to edit Master title style</a:t>
            </a:r>
          </a:p>
        </p:txBody>
      </p:sp>
      <p:sp>
        <p:nvSpPr>
          <p:cNvPr id="2" name="Rectangle 1"/>
          <p:cNvSpPr/>
          <p:nvPr userDrawn="1"/>
        </p:nvSpPr>
        <p:spPr>
          <a:xfrm>
            <a:off x="646008" y="1669918"/>
            <a:ext cx="10945566" cy="435153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47" tIns="45673" rIns="91347" bIns="45673" numCol="1" spcCol="0" rtlCol="0" fromWordArt="0" anchor="ctr" anchorCtr="0" forceAA="0" compatLnSpc="1">
            <a:prstTxWarp prst="textNoShape">
              <a:avLst/>
            </a:prstTxWarp>
            <a:noAutofit/>
          </a:bodyPr>
          <a:lstStyle/>
          <a:p>
            <a:pPr algn="ctr">
              <a:buClr>
                <a:prstClr val="black"/>
              </a:buClr>
            </a:pPr>
            <a:endParaRPr lang="en-GB" sz="1200">
              <a:solidFill>
                <a:prstClr val="black"/>
              </a:solidFill>
            </a:endParaRPr>
          </a:p>
        </p:txBody>
      </p:sp>
    </p:spTree>
    <p:extLst>
      <p:ext uri="{BB962C8B-B14F-4D97-AF65-F5344CB8AC3E}">
        <p14:creationId xmlns:p14="http://schemas.microsoft.com/office/powerpoint/2010/main" val="2049965427"/>
      </p:ext>
    </p:extLst>
  </p:cSld>
  <p:clrMapOvr>
    <a:masterClrMapping/>
  </p:clrMapOvr>
  <p:hf hdr="0" ftr="0" dt="0"/>
</p:sldLayout>
</file>

<file path=ppt/slideLayouts/slideLayout494.xml><?xml version="1.0" encoding="utf-8"?>
<p:sldLayout xmlns:a="http://schemas.openxmlformats.org/drawingml/2006/main" xmlns:r="http://schemas.openxmlformats.org/officeDocument/2006/relationships" xmlns:p="http://schemas.openxmlformats.org/presentationml/2006/main" userDrawn="1">
  <p:cSld name="Title and Content">
    <p:spTree>
      <p:nvGrpSpPr>
        <p:cNvPr id="1" name=""/>
        <p:cNvGrpSpPr/>
        <p:nvPr/>
      </p:nvGrpSpPr>
      <p:grpSpPr>
        <a:xfrm>
          <a:off x="0" y="0"/>
          <a:ext cx="0" cy="0"/>
          <a:chOff x="0" y="0"/>
          <a:chExt cx="0" cy="0"/>
        </a:xfrm>
      </p:grpSpPr>
      <p:sp>
        <p:nvSpPr>
          <p:cNvPr id="3" name="Content Placeholder 2"/>
          <p:cNvSpPr>
            <a:spLocks noGrp="1"/>
          </p:cNvSpPr>
          <p:nvPr>
            <p:ph idx="1"/>
          </p:nvPr>
        </p:nvSpPr>
        <p:spPr>
          <a:xfrm>
            <a:off x="3" y="1331698"/>
            <a:ext cx="6107544" cy="2385273"/>
          </a:xfrm>
        </p:spPr>
        <p:txBody>
          <a:bodyPr/>
          <a:lstStyle>
            <a:lvl1pPr>
              <a:defRPr sz="3996">
                <a:solidFill>
                  <a:schemeClr val="bg1"/>
                </a:solidFill>
              </a:defRPr>
            </a:lvl1pPr>
            <a:lvl2pPr>
              <a:defRPr sz="3996"/>
            </a:lvl2pPr>
            <a:lvl3pPr>
              <a:defRPr sz="3996"/>
            </a:lvl3pPr>
            <a:lvl4pPr>
              <a:defRPr sz="3996"/>
            </a:lvl4pPr>
            <a:lvl5pPr>
              <a:defRPr sz="3996"/>
            </a:lvl5pPr>
          </a:lstStyle>
          <a:p>
            <a:pPr lvl="0"/>
            <a:r>
              <a:rPr lang="en-GB"/>
              <a:t>Click to edit Master text styles</a:t>
            </a:r>
          </a:p>
        </p:txBody>
      </p:sp>
      <p:sp>
        <p:nvSpPr>
          <p:cNvPr id="22" name="Content Placeholder 2">
            <a:extLst>
              <a:ext uri="{FF2B5EF4-FFF2-40B4-BE49-F238E27FC236}">
                <a16:creationId xmlns:a16="http://schemas.microsoft.com/office/drawing/2014/main" id="{03B10AEE-A3C5-4408-8EF9-17166F0B6BA6}"/>
              </a:ext>
            </a:extLst>
          </p:cNvPr>
          <p:cNvSpPr>
            <a:spLocks noGrp="1"/>
          </p:cNvSpPr>
          <p:nvPr>
            <p:ph idx="10"/>
          </p:nvPr>
        </p:nvSpPr>
        <p:spPr>
          <a:xfrm>
            <a:off x="-11541" y="4709995"/>
            <a:ext cx="6107544" cy="287965"/>
          </a:xfrm>
        </p:spPr>
        <p:txBody>
          <a:bodyPr/>
          <a:lstStyle>
            <a:lvl1pPr algn="ctr">
              <a:defRPr sz="1400">
                <a:solidFill>
                  <a:schemeClr val="bg1"/>
                </a:solidFill>
              </a:defRPr>
            </a:lvl1pPr>
            <a:lvl2pPr>
              <a:defRPr sz="3996"/>
            </a:lvl2pPr>
            <a:lvl3pPr>
              <a:defRPr sz="3996"/>
            </a:lvl3pPr>
            <a:lvl4pPr>
              <a:defRPr sz="3996"/>
            </a:lvl4pPr>
            <a:lvl5pPr>
              <a:defRPr sz="3996"/>
            </a:lvl5pPr>
          </a:lstStyle>
          <a:p>
            <a:pPr lvl="0"/>
            <a:r>
              <a:rPr lang="en-GB"/>
              <a:t>Click to edit Master text styles</a:t>
            </a:r>
          </a:p>
        </p:txBody>
      </p:sp>
      <p:sp>
        <p:nvSpPr>
          <p:cNvPr id="24" name="Content Placeholder 2">
            <a:extLst>
              <a:ext uri="{FF2B5EF4-FFF2-40B4-BE49-F238E27FC236}">
                <a16:creationId xmlns:a16="http://schemas.microsoft.com/office/drawing/2014/main" id="{3BC63D29-2AE7-4CE6-8B91-3A4F14885B03}"/>
              </a:ext>
            </a:extLst>
          </p:cNvPr>
          <p:cNvSpPr>
            <a:spLocks noGrp="1"/>
          </p:cNvSpPr>
          <p:nvPr>
            <p:ph idx="11"/>
          </p:nvPr>
        </p:nvSpPr>
        <p:spPr>
          <a:xfrm>
            <a:off x="7505" y="91439"/>
            <a:ext cx="6107544" cy="287965"/>
          </a:xfrm>
        </p:spPr>
        <p:txBody>
          <a:bodyPr/>
          <a:lstStyle>
            <a:lvl1pPr algn="ctr">
              <a:defRPr sz="1400">
                <a:solidFill>
                  <a:schemeClr val="bg1"/>
                </a:solidFill>
              </a:defRPr>
            </a:lvl1pPr>
            <a:lvl2pPr>
              <a:defRPr sz="3996"/>
            </a:lvl2pPr>
            <a:lvl3pPr>
              <a:defRPr sz="3996"/>
            </a:lvl3pPr>
            <a:lvl4pPr>
              <a:defRPr sz="3996"/>
            </a:lvl4pPr>
            <a:lvl5pPr>
              <a:defRPr sz="3996"/>
            </a:lvl5pPr>
          </a:lstStyle>
          <a:p>
            <a:pPr lvl="0"/>
            <a:r>
              <a:rPr lang="en-GB"/>
              <a:t>Click to edit Master text styles</a:t>
            </a:r>
          </a:p>
        </p:txBody>
      </p:sp>
    </p:spTree>
    <p:extLst>
      <p:ext uri="{BB962C8B-B14F-4D97-AF65-F5344CB8AC3E}">
        <p14:creationId xmlns:p14="http://schemas.microsoft.com/office/powerpoint/2010/main" val="3160658872"/>
      </p:ext>
    </p:extLst>
  </p:cSld>
  <p:clrMapOvr>
    <a:masterClrMapping/>
  </p:clrMapOvr>
  <p:hf hdr="0" ftr="0" dt="0"/>
</p:sldLayout>
</file>

<file path=ppt/slideLayouts/slideLayout495.xml><?xml version="1.0" encoding="utf-8"?>
<p:sldLayout xmlns:a="http://schemas.openxmlformats.org/drawingml/2006/main" xmlns:r="http://schemas.openxmlformats.org/officeDocument/2006/relationships" xmlns:p="http://schemas.openxmlformats.org/presentationml/2006/main" userDrawn="1">
  <p:cSld name="2_Two Content">
    <p:spTree>
      <p:nvGrpSpPr>
        <p:cNvPr id="1" name=""/>
        <p:cNvGrpSpPr/>
        <p:nvPr/>
      </p:nvGrpSpPr>
      <p:grpSpPr>
        <a:xfrm>
          <a:off x="0" y="0"/>
          <a:ext cx="0" cy="0"/>
          <a:chOff x="0" y="0"/>
          <a:chExt cx="0" cy="0"/>
        </a:xfrm>
      </p:grpSpPr>
      <p:sp>
        <p:nvSpPr>
          <p:cNvPr id="2" name="Title 1"/>
          <p:cNvSpPr>
            <a:spLocks noGrp="1"/>
          </p:cNvSpPr>
          <p:nvPr>
            <p:ph type="title"/>
          </p:nvPr>
        </p:nvSpPr>
        <p:spPr>
          <a:xfrm>
            <a:off x="647834" y="360000"/>
            <a:ext cx="7198125" cy="720000"/>
          </a:xfrm>
        </p:spPr>
        <p:txBody>
          <a:bodyPr/>
          <a:lstStyle/>
          <a:p>
            <a:r>
              <a:rPr lang="en-GB"/>
              <a:t>Click to edit Master title style</a:t>
            </a:r>
          </a:p>
        </p:txBody>
      </p:sp>
      <p:sp>
        <p:nvSpPr>
          <p:cNvPr id="14" name="Text Placeholder 13"/>
          <p:cNvSpPr>
            <a:spLocks noGrp="1"/>
          </p:cNvSpPr>
          <p:nvPr>
            <p:ph type="body" sz="quarter" idx="18"/>
          </p:nvPr>
        </p:nvSpPr>
        <p:spPr>
          <a:xfrm>
            <a:off x="6180118" y="1331692"/>
            <a:ext cx="5362603" cy="233946"/>
          </a:xfrm>
        </p:spPr>
        <p:txBody>
          <a:bodyPr/>
          <a:lstStyle>
            <a:lvl1pPr marL="0" indent="0">
              <a:buNone/>
              <a:defRPr/>
            </a:lvl1pPr>
          </a:lstStyle>
          <a:p>
            <a:pPr lvl="0"/>
            <a:r>
              <a:rPr lang="en-GB"/>
              <a:t>Click to edit Master text styles</a:t>
            </a:r>
          </a:p>
        </p:txBody>
      </p:sp>
      <p:sp>
        <p:nvSpPr>
          <p:cNvPr id="15" name="Text Placeholder 13"/>
          <p:cNvSpPr>
            <a:spLocks noGrp="1"/>
          </p:cNvSpPr>
          <p:nvPr>
            <p:ph type="body" sz="quarter" idx="19"/>
          </p:nvPr>
        </p:nvSpPr>
        <p:spPr>
          <a:xfrm>
            <a:off x="6180118" y="3678348"/>
            <a:ext cx="5362603" cy="233946"/>
          </a:xfrm>
        </p:spPr>
        <p:txBody>
          <a:bodyPr/>
          <a:lstStyle>
            <a:lvl1pPr marL="0" indent="0">
              <a:buNone/>
              <a:defRPr/>
            </a:lvl1pPr>
          </a:lstStyle>
          <a:p>
            <a:pPr lvl="0"/>
            <a:r>
              <a:rPr lang="en-GB"/>
              <a:t>Click to edit Master text styles</a:t>
            </a:r>
          </a:p>
        </p:txBody>
      </p:sp>
      <p:sp>
        <p:nvSpPr>
          <p:cNvPr id="4" name="Content Placeholder 3"/>
          <p:cNvSpPr>
            <a:spLocks noGrp="1"/>
          </p:cNvSpPr>
          <p:nvPr>
            <p:ph sz="quarter" idx="20"/>
          </p:nvPr>
        </p:nvSpPr>
        <p:spPr>
          <a:xfrm>
            <a:off x="6179037" y="1693851"/>
            <a:ext cx="5362603" cy="1900360"/>
          </a:xfrm>
        </p:spPr>
        <p:txBody>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8" name="Content Placeholder 3"/>
          <p:cNvSpPr>
            <a:spLocks noGrp="1"/>
          </p:cNvSpPr>
          <p:nvPr>
            <p:ph sz="quarter" idx="21"/>
          </p:nvPr>
        </p:nvSpPr>
        <p:spPr>
          <a:xfrm>
            <a:off x="6185134" y="4028078"/>
            <a:ext cx="5362603" cy="1900360"/>
          </a:xfrm>
        </p:spPr>
        <p:txBody>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9" name="Text Placeholder 4"/>
          <p:cNvSpPr>
            <a:spLocks noGrp="1"/>
          </p:cNvSpPr>
          <p:nvPr>
            <p:ph type="body" sz="quarter" idx="22"/>
          </p:nvPr>
        </p:nvSpPr>
        <p:spPr>
          <a:xfrm>
            <a:off x="650041" y="1325837"/>
            <a:ext cx="5362603" cy="233946"/>
          </a:xfrm>
        </p:spPr>
        <p:txBody>
          <a:bodyPr/>
          <a:lstStyle/>
          <a:p>
            <a:endParaRPr lang="en-GB" b="1">
              <a:solidFill>
                <a:srgbClr val="8B8A8D"/>
              </a:solidFill>
            </a:endParaRPr>
          </a:p>
        </p:txBody>
      </p:sp>
      <p:sp>
        <p:nvSpPr>
          <p:cNvPr id="10" name="Text Placeholder 4"/>
          <p:cNvSpPr>
            <a:spLocks noGrp="1"/>
          </p:cNvSpPr>
          <p:nvPr>
            <p:ph type="body" sz="quarter" idx="23"/>
          </p:nvPr>
        </p:nvSpPr>
        <p:spPr>
          <a:xfrm>
            <a:off x="650041" y="3678348"/>
            <a:ext cx="5362603" cy="233946"/>
          </a:xfrm>
        </p:spPr>
        <p:txBody>
          <a:bodyPr/>
          <a:lstStyle/>
          <a:p>
            <a:endParaRPr lang="en-GB" b="1">
              <a:solidFill>
                <a:srgbClr val="8B8A8D"/>
              </a:solidFill>
            </a:endParaRPr>
          </a:p>
        </p:txBody>
      </p:sp>
      <p:sp>
        <p:nvSpPr>
          <p:cNvPr id="11" name="Content Placeholder 3"/>
          <p:cNvSpPr>
            <a:spLocks noGrp="1"/>
          </p:cNvSpPr>
          <p:nvPr>
            <p:ph sz="quarter" idx="24"/>
          </p:nvPr>
        </p:nvSpPr>
        <p:spPr>
          <a:xfrm>
            <a:off x="650041" y="1693851"/>
            <a:ext cx="5362603" cy="1900360"/>
          </a:xfrm>
        </p:spPr>
        <p:txBody>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13" name="Content Placeholder 3"/>
          <p:cNvSpPr>
            <a:spLocks noGrp="1"/>
          </p:cNvSpPr>
          <p:nvPr>
            <p:ph sz="quarter" idx="25"/>
          </p:nvPr>
        </p:nvSpPr>
        <p:spPr>
          <a:xfrm>
            <a:off x="650041" y="4028078"/>
            <a:ext cx="5362603" cy="1900360"/>
          </a:xfrm>
        </p:spPr>
        <p:txBody>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Tree>
    <p:extLst>
      <p:ext uri="{BB962C8B-B14F-4D97-AF65-F5344CB8AC3E}">
        <p14:creationId xmlns:p14="http://schemas.microsoft.com/office/powerpoint/2010/main" val="1465492159"/>
      </p:ext>
    </p:extLst>
  </p:cSld>
  <p:clrMapOvr>
    <a:masterClrMapping/>
  </p:clrMapOvr>
  <p:hf hdr="0" ftr="0" dt="0"/>
</p:sldLayout>
</file>

<file path=ppt/slideLayouts/slideLayout496.xml><?xml version="1.0" encoding="utf-8"?>
<p:sldLayout xmlns:a="http://schemas.openxmlformats.org/drawingml/2006/main" xmlns:r="http://schemas.openxmlformats.org/officeDocument/2006/relationships" xmlns:p="http://schemas.openxmlformats.org/presentationml/2006/main" showMasterSp="0" preserve="1" userDrawn="1">
  <p:cSld name="Title Slide">
    <p:bg>
      <p:bgPr>
        <a:solidFill>
          <a:schemeClr val="accent1"/>
        </a:soli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647835" y="1337955"/>
            <a:ext cx="7198125" cy="750046"/>
          </a:xfrm>
        </p:spPr>
        <p:txBody>
          <a:bodyPr>
            <a:noAutofit/>
          </a:bodyPr>
          <a:lstStyle>
            <a:lvl1pPr>
              <a:defRPr sz="2397">
                <a:solidFill>
                  <a:srgbClr val="FBD9CA"/>
                </a:solidFill>
              </a:defRPr>
            </a:lvl1pPr>
          </a:lstStyle>
          <a:p>
            <a:r>
              <a:rPr lang="en-GB" dirty="0"/>
              <a:t>Click to edit Master title style</a:t>
            </a:r>
          </a:p>
        </p:txBody>
      </p:sp>
      <p:sp>
        <p:nvSpPr>
          <p:cNvPr id="3" name="Subtitle 2"/>
          <p:cNvSpPr>
            <a:spLocks noGrp="1"/>
          </p:cNvSpPr>
          <p:nvPr>
            <p:ph type="subTitle" idx="1"/>
          </p:nvPr>
        </p:nvSpPr>
        <p:spPr>
          <a:xfrm>
            <a:off x="647835" y="2133156"/>
            <a:ext cx="7198125" cy="360000"/>
          </a:xfrm>
        </p:spPr>
        <p:txBody>
          <a:bodyPr>
            <a:noAutofit/>
          </a:bodyPr>
          <a:lstStyle>
            <a:lvl1pPr marL="0" indent="0" algn="l">
              <a:buNone/>
              <a:defRPr b="1">
                <a:solidFill>
                  <a:srgbClr val="FFFFFF"/>
                </a:solidFill>
              </a:defRPr>
            </a:lvl1pPr>
            <a:lvl2pPr marL="543754" indent="0" algn="ctr">
              <a:buNone/>
              <a:defRPr>
                <a:solidFill>
                  <a:schemeClr val="tx1">
                    <a:tint val="75000"/>
                  </a:schemeClr>
                </a:solidFill>
              </a:defRPr>
            </a:lvl2pPr>
            <a:lvl3pPr marL="1087506" indent="0" algn="ctr">
              <a:buNone/>
              <a:defRPr>
                <a:solidFill>
                  <a:schemeClr val="tx1">
                    <a:tint val="75000"/>
                  </a:schemeClr>
                </a:solidFill>
              </a:defRPr>
            </a:lvl3pPr>
            <a:lvl4pPr marL="1631258" indent="0" algn="ctr">
              <a:buNone/>
              <a:defRPr>
                <a:solidFill>
                  <a:schemeClr val="tx1">
                    <a:tint val="75000"/>
                  </a:schemeClr>
                </a:solidFill>
              </a:defRPr>
            </a:lvl4pPr>
            <a:lvl5pPr marL="2175012" indent="0" algn="ctr">
              <a:buNone/>
              <a:defRPr>
                <a:solidFill>
                  <a:schemeClr val="tx1">
                    <a:tint val="75000"/>
                  </a:schemeClr>
                </a:solidFill>
              </a:defRPr>
            </a:lvl5pPr>
            <a:lvl6pPr marL="2718767" indent="0" algn="ctr">
              <a:buNone/>
              <a:defRPr>
                <a:solidFill>
                  <a:schemeClr val="tx1">
                    <a:tint val="75000"/>
                  </a:schemeClr>
                </a:solidFill>
              </a:defRPr>
            </a:lvl6pPr>
            <a:lvl7pPr marL="3262519" indent="0" algn="ctr">
              <a:buNone/>
              <a:defRPr>
                <a:solidFill>
                  <a:schemeClr val="tx1">
                    <a:tint val="75000"/>
                  </a:schemeClr>
                </a:solidFill>
              </a:defRPr>
            </a:lvl7pPr>
            <a:lvl8pPr marL="3806272" indent="0" algn="ctr">
              <a:buNone/>
              <a:defRPr>
                <a:solidFill>
                  <a:schemeClr val="tx1">
                    <a:tint val="75000"/>
                  </a:schemeClr>
                </a:solidFill>
              </a:defRPr>
            </a:lvl8pPr>
            <a:lvl9pPr marL="4350025" indent="0" algn="ctr">
              <a:buNone/>
              <a:defRPr>
                <a:solidFill>
                  <a:schemeClr val="tx1">
                    <a:tint val="75000"/>
                  </a:schemeClr>
                </a:solidFill>
              </a:defRPr>
            </a:lvl9pPr>
          </a:lstStyle>
          <a:p>
            <a:r>
              <a:rPr lang="en-GB" dirty="0"/>
              <a:t>Click to edit Master subtitle style</a:t>
            </a:r>
          </a:p>
        </p:txBody>
      </p:sp>
      <p:sp>
        <p:nvSpPr>
          <p:cNvPr id="21" name="Text Placeholder 20"/>
          <p:cNvSpPr>
            <a:spLocks noGrp="1"/>
          </p:cNvSpPr>
          <p:nvPr>
            <p:ph type="body" sz="quarter" idx="13" hasCustomPrompt="1"/>
          </p:nvPr>
        </p:nvSpPr>
        <p:spPr>
          <a:xfrm>
            <a:off x="647835" y="2591405"/>
            <a:ext cx="7198125" cy="215949"/>
          </a:xfrm>
        </p:spPr>
        <p:txBody>
          <a:bodyPr>
            <a:noAutofit/>
          </a:bodyPr>
          <a:lstStyle>
            <a:lvl1pPr marL="0" indent="0">
              <a:buNone/>
              <a:defRPr sz="1300">
                <a:solidFill>
                  <a:srgbClr val="FFFFFF"/>
                </a:solidFill>
              </a:defRPr>
            </a:lvl1pPr>
            <a:lvl2pPr marL="256892" indent="0">
              <a:buNone/>
              <a:defRPr>
                <a:solidFill>
                  <a:schemeClr val="accent2"/>
                </a:solidFill>
              </a:defRPr>
            </a:lvl2pPr>
            <a:lvl3pPr marL="513783" indent="0">
              <a:buNone/>
              <a:defRPr>
                <a:solidFill>
                  <a:schemeClr val="accent2"/>
                </a:solidFill>
              </a:defRPr>
            </a:lvl3pPr>
            <a:lvl4pPr marL="770675" indent="0">
              <a:buNone/>
              <a:defRPr>
                <a:solidFill>
                  <a:schemeClr val="accent2"/>
                </a:solidFill>
              </a:defRPr>
            </a:lvl4pPr>
            <a:lvl5pPr marL="1027565" indent="0">
              <a:buNone/>
              <a:defRPr>
                <a:solidFill>
                  <a:schemeClr val="accent2"/>
                </a:solidFill>
              </a:defRPr>
            </a:lvl5pPr>
          </a:lstStyle>
          <a:p>
            <a:pPr lvl="0"/>
            <a:r>
              <a:rPr lang="en-GB" dirty="0"/>
              <a:t>Name, title</a:t>
            </a:r>
          </a:p>
        </p:txBody>
      </p:sp>
      <p:sp>
        <p:nvSpPr>
          <p:cNvPr id="22" name="Text Placeholder 20"/>
          <p:cNvSpPr>
            <a:spLocks noGrp="1"/>
          </p:cNvSpPr>
          <p:nvPr>
            <p:ph type="body" sz="quarter" idx="14" hasCustomPrompt="1"/>
          </p:nvPr>
        </p:nvSpPr>
        <p:spPr>
          <a:xfrm>
            <a:off x="647835" y="2843347"/>
            <a:ext cx="7198125" cy="215949"/>
          </a:xfrm>
        </p:spPr>
        <p:txBody>
          <a:bodyPr>
            <a:noAutofit/>
          </a:bodyPr>
          <a:lstStyle>
            <a:lvl1pPr marL="0" indent="0">
              <a:buNone/>
              <a:defRPr sz="1300">
                <a:solidFill>
                  <a:srgbClr val="FFFFFF"/>
                </a:solidFill>
              </a:defRPr>
            </a:lvl1pPr>
            <a:lvl2pPr marL="256892" indent="0">
              <a:buNone/>
              <a:defRPr>
                <a:solidFill>
                  <a:schemeClr val="accent2"/>
                </a:solidFill>
              </a:defRPr>
            </a:lvl2pPr>
            <a:lvl3pPr marL="513783" indent="0">
              <a:buNone/>
              <a:defRPr>
                <a:solidFill>
                  <a:schemeClr val="accent2"/>
                </a:solidFill>
              </a:defRPr>
            </a:lvl3pPr>
            <a:lvl4pPr marL="770675" indent="0">
              <a:buNone/>
              <a:defRPr>
                <a:solidFill>
                  <a:schemeClr val="accent2"/>
                </a:solidFill>
              </a:defRPr>
            </a:lvl4pPr>
            <a:lvl5pPr marL="1027565" indent="0">
              <a:buNone/>
              <a:defRPr>
                <a:solidFill>
                  <a:schemeClr val="accent2"/>
                </a:solidFill>
              </a:defRPr>
            </a:lvl5pPr>
          </a:lstStyle>
          <a:p>
            <a:pPr lvl="0"/>
            <a:r>
              <a:rPr lang="en-GB" dirty="0"/>
              <a:t>Date</a:t>
            </a:r>
          </a:p>
        </p:txBody>
      </p:sp>
      <p:sp>
        <p:nvSpPr>
          <p:cNvPr id="8" name="AutoShape 3"/>
          <p:cNvSpPr>
            <a:spLocks noChangeAspect="1" noChangeArrowheads="1" noTextEdit="1"/>
          </p:cNvSpPr>
          <p:nvPr userDrawn="1"/>
        </p:nvSpPr>
        <p:spPr bwMode="auto">
          <a:xfrm>
            <a:off x="8324271" y="2853665"/>
            <a:ext cx="3994698" cy="40043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341" tIns="45670" rIns="91341" bIns="45670" numCol="1" anchor="t" anchorCtr="0" compatLnSpc="1">
            <a:prstTxWarp prst="textNoShape">
              <a:avLst/>
            </a:prstTxWarp>
          </a:bodyPr>
          <a:lstStyle/>
          <a:p>
            <a:pPr defTabSz="1087506" fontAlgn="auto">
              <a:spcBef>
                <a:spcPts val="0"/>
              </a:spcBef>
              <a:spcAft>
                <a:spcPts val="0"/>
              </a:spcAft>
            </a:pPr>
            <a:endParaRPr lang="en-GB" sz="2097" dirty="0">
              <a:solidFill>
                <a:prstClr val="black"/>
              </a:solidFill>
              <a:latin typeface="Arial"/>
              <a:cs typeface="+mn-cs"/>
            </a:endParaRPr>
          </a:p>
        </p:txBody>
      </p:sp>
      <p:grpSp>
        <p:nvGrpSpPr>
          <p:cNvPr id="17" name="Pulse"/>
          <p:cNvGrpSpPr/>
          <p:nvPr userDrawn="1"/>
        </p:nvGrpSpPr>
        <p:grpSpPr>
          <a:xfrm>
            <a:off x="8749613" y="3029844"/>
            <a:ext cx="3445566" cy="3490105"/>
            <a:chOff x="8751888" y="3030538"/>
            <a:chExt cx="3446462" cy="3490913"/>
          </a:xfrm>
          <a:solidFill>
            <a:srgbClr val="0000FF"/>
          </a:solidFill>
        </p:grpSpPr>
        <p:sp>
          <p:nvSpPr>
            <p:cNvPr id="10" name="Freeform 5"/>
            <p:cNvSpPr>
              <a:spLocks/>
            </p:cNvSpPr>
            <p:nvPr userDrawn="1"/>
          </p:nvSpPr>
          <p:spPr bwMode="auto">
            <a:xfrm>
              <a:off x="9196388" y="3902076"/>
              <a:ext cx="449263" cy="1120775"/>
            </a:xfrm>
            <a:custGeom>
              <a:avLst/>
              <a:gdLst>
                <a:gd name="T0" fmla="*/ 71 w 142"/>
                <a:gd name="T1" fmla="*/ 355 h 355"/>
                <a:gd name="T2" fmla="*/ 71 w 142"/>
                <a:gd name="T3" fmla="*/ 355 h 355"/>
                <a:gd name="T4" fmla="*/ 0 w 142"/>
                <a:gd name="T5" fmla="*/ 284 h 355"/>
                <a:gd name="T6" fmla="*/ 0 w 142"/>
                <a:gd name="T7" fmla="*/ 71 h 355"/>
                <a:gd name="T8" fmla="*/ 71 w 142"/>
                <a:gd name="T9" fmla="*/ 0 h 355"/>
                <a:gd name="T10" fmla="*/ 142 w 142"/>
                <a:gd name="T11" fmla="*/ 71 h 355"/>
                <a:gd name="T12" fmla="*/ 142 w 142"/>
                <a:gd name="T13" fmla="*/ 284 h 355"/>
                <a:gd name="T14" fmla="*/ 71 w 142"/>
                <a:gd name="T15" fmla="*/ 355 h 3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2" h="355">
                  <a:moveTo>
                    <a:pt x="71" y="355"/>
                  </a:moveTo>
                  <a:cubicBezTo>
                    <a:pt x="71" y="355"/>
                    <a:pt x="71" y="355"/>
                    <a:pt x="71" y="355"/>
                  </a:cubicBezTo>
                  <a:cubicBezTo>
                    <a:pt x="32" y="355"/>
                    <a:pt x="0" y="323"/>
                    <a:pt x="0" y="284"/>
                  </a:cubicBezTo>
                  <a:cubicBezTo>
                    <a:pt x="0" y="71"/>
                    <a:pt x="0" y="71"/>
                    <a:pt x="0" y="71"/>
                  </a:cubicBezTo>
                  <a:cubicBezTo>
                    <a:pt x="0" y="32"/>
                    <a:pt x="32" y="0"/>
                    <a:pt x="71" y="0"/>
                  </a:cubicBezTo>
                  <a:cubicBezTo>
                    <a:pt x="110" y="0"/>
                    <a:pt x="142" y="32"/>
                    <a:pt x="142" y="71"/>
                  </a:cubicBezTo>
                  <a:cubicBezTo>
                    <a:pt x="142" y="284"/>
                    <a:pt x="142" y="284"/>
                    <a:pt x="142" y="284"/>
                  </a:cubicBezTo>
                  <a:cubicBezTo>
                    <a:pt x="142" y="323"/>
                    <a:pt x="110" y="355"/>
                    <a:pt x="71" y="35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506" fontAlgn="auto">
                <a:spcBef>
                  <a:spcPts val="0"/>
                </a:spcBef>
                <a:spcAft>
                  <a:spcPts val="0"/>
                </a:spcAft>
              </a:pPr>
              <a:endParaRPr lang="en-GB" sz="2097" dirty="0">
                <a:solidFill>
                  <a:prstClr val="black"/>
                </a:solidFill>
                <a:latin typeface="Arial"/>
                <a:cs typeface="+mn-cs"/>
              </a:endParaRPr>
            </a:p>
          </p:txBody>
        </p:sp>
        <p:sp>
          <p:nvSpPr>
            <p:cNvPr id="11" name="Freeform 6"/>
            <p:cNvSpPr>
              <a:spLocks/>
            </p:cNvSpPr>
            <p:nvPr userDrawn="1"/>
          </p:nvSpPr>
          <p:spPr bwMode="auto">
            <a:xfrm>
              <a:off x="8751888" y="4551363"/>
              <a:ext cx="265113" cy="449263"/>
            </a:xfrm>
            <a:custGeom>
              <a:avLst/>
              <a:gdLst>
                <a:gd name="T0" fmla="*/ 42 w 84"/>
                <a:gd name="T1" fmla="*/ 142 h 142"/>
                <a:gd name="T2" fmla="*/ 42 w 84"/>
                <a:gd name="T3" fmla="*/ 142 h 142"/>
                <a:gd name="T4" fmla="*/ 0 w 84"/>
                <a:gd name="T5" fmla="*/ 99 h 142"/>
                <a:gd name="T6" fmla="*/ 0 w 84"/>
                <a:gd name="T7" fmla="*/ 42 h 142"/>
                <a:gd name="T8" fmla="*/ 42 w 84"/>
                <a:gd name="T9" fmla="*/ 0 h 142"/>
                <a:gd name="T10" fmla="*/ 84 w 84"/>
                <a:gd name="T11" fmla="*/ 42 h 142"/>
                <a:gd name="T12" fmla="*/ 84 w 84"/>
                <a:gd name="T13" fmla="*/ 99 h 142"/>
                <a:gd name="T14" fmla="*/ 42 w 84"/>
                <a:gd name="T15" fmla="*/ 142 h 1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4" h="142">
                  <a:moveTo>
                    <a:pt x="42" y="142"/>
                  </a:moveTo>
                  <a:cubicBezTo>
                    <a:pt x="42" y="142"/>
                    <a:pt x="42" y="142"/>
                    <a:pt x="42" y="142"/>
                  </a:cubicBezTo>
                  <a:cubicBezTo>
                    <a:pt x="18" y="142"/>
                    <a:pt x="0" y="123"/>
                    <a:pt x="0" y="99"/>
                  </a:cubicBezTo>
                  <a:cubicBezTo>
                    <a:pt x="0" y="42"/>
                    <a:pt x="0" y="42"/>
                    <a:pt x="0" y="42"/>
                  </a:cubicBezTo>
                  <a:cubicBezTo>
                    <a:pt x="0" y="19"/>
                    <a:pt x="18" y="0"/>
                    <a:pt x="42" y="0"/>
                  </a:cubicBezTo>
                  <a:cubicBezTo>
                    <a:pt x="65" y="0"/>
                    <a:pt x="84" y="19"/>
                    <a:pt x="84" y="42"/>
                  </a:cubicBezTo>
                  <a:cubicBezTo>
                    <a:pt x="84" y="99"/>
                    <a:pt x="84" y="99"/>
                    <a:pt x="84" y="99"/>
                  </a:cubicBezTo>
                  <a:cubicBezTo>
                    <a:pt x="84" y="123"/>
                    <a:pt x="65" y="142"/>
                    <a:pt x="42" y="14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506" fontAlgn="auto">
                <a:spcBef>
                  <a:spcPts val="0"/>
                </a:spcBef>
                <a:spcAft>
                  <a:spcPts val="0"/>
                </a:spcAft>
              </a:pPr>
              <a:endParaRPr lang="en-GB" sz="2097" dirty="0">
                <a:solidFill>
                  <a:prstClr val="black"/>
                </a:solidFill>
                <a:latin typeface="Arial"/>
                <a:cs typeface="+mn-cs"/>
              </a:endParaRPr>
            </a:p>
          </p:txBody>
        </p:sp>
        <p:sp>
          <p:nvSpPr>
            <p:cNvPr id="12" name="Freeform 7"/>
            <p:cNvSpPr>
              <a:spLocks/>
            </p:cNvSpPr>
            <p:nvPr userDrawn="1"/>
          </p:nvSpPr>
          <p:spPr bwMode="auto">
            <a:xfrm>
              <a:off x="11436350" y="4529138"/>
              <a:ext cx="449263" cy="1117600"/>
            </a:xfrm>
            <a:custGeom>
              <a:avLst/>
              <a:gdLst>
                <a:gd name="T0" fmla="*/ 71 w 142"/>
                <a:gd name="T1" fmla="*/ 354 h 354"/>
                <a:gd name="T2" fmla="*/ 71 w 142"/>
                <a:gd name="T3" fmla="*/ 354 h 354"/>
                <a:gd name="T4" fmla="*/ 0 w 142"/>
                <a:gd name="T5" fmla="*/ 283 h 354"/>
                <a:gd name="T6" fmla="*/ 0 w 142"/>
                <a:gd name="T7" fmla="*/ 71 h 354"/>
                <a:gd name="T8" fmla="*/ 71 w 142"/>
                <a:gd name="T9" fmla="*/ 0 h 354"/>
                <a:gd name="T10" fmla="*/ 142 w 142"/>
                <a:gd name="T11" fmla="*/ 71 h 354"/>
                <a:gd name="T12" fmla="*/ 142 w 142"/>
                <a:gd name="T13" fmla="*/ 283 h 354"/>
                <a:gd name="T14" fmla="*/ 71 w 142"/>
                <a:gd name="T15" fmla="*/ 354 h 35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2" h="354">
                  <a:moveTo>
                    <a:pt x="71" y="354"/>
                  </a:moveTo>
                  <a:cubicBezTo>
                    <a:pt x="71" y="354"/>
                    <a:pt x="71" y="354"/>
                    <a:pt x="71" y="354"/>
                  </a:cubicBezTo>
                  <a:cubicBezTo>
                    <a:pt x="32" y="354"/>
                    <a:pt x="0" y="322"/>
                    <a:pt x="0" y="283"/>
                  </a:cubicBezTo>
                  <a:cubicBezTo>
                    <a:pt x="0" y="71"/>
                    <a:pt x="0" y="71"/>
                    <a:pt x="0" y="71"/>
                  </a:cubicBezTo>
                  <a:cubicBezTo>
                    <a:pt x="0" y="32"/>
                    <a:pt x="32" y="0"/>
                    <a:pt x="71" y="0"/>
                  </a:cubicBezTo>
                  <a:cubicBezTo>
                    <a:pt x="110" y="0"/>
                    <a:pt x="142" y="32"/>
                    <a:pt x="142" y="71"/>
                  </a:cubicBezTo>
                  <a:cubicBezTo>
                    <a:pt x="142" y="283"/>
                    <a:pt x="142" y="283"/>
                    <a:pt x="142" y="283"/>
                  </a:cubicBezTo>
                  <a:cubicBezTo>
                    <a:pt x="142" y="322"/>
                    <a:pt x="110" y="354"/>
                    <a:pt x="71" y="35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506" fontAlgn="auto">
                <a:spcBef>
                  <a:spcPts val="0"/>
                </a:spcBef>
                <a:spcAft>
                  <a:spcPts val="0"/>
                </a:spcAft>
              </a:pPr>
              <a:endParaRPr lang="en-GB" sz="2097" dirty="0">
                <a:solidFill>
                  <a:prstClr val="black"/>
                </a:solidFill>
                <a:latin typeface="Arial"/>
                <a:cs typeface="+mn-cs"/>
              </a:endParaRPr>
            </a:p>
          </p:txBody>
        </p:sp>
        <p:sp>
          <p:nvSpPr>
            <p:cNvPr id="14" name="Freeform 8"/>
            <p:cNvSpPr>
              <a:spLocks/>
            </p:cNvSpPr>
            <p:nvPr userDrawn="1"/>
          </p:nvSpPr>
          <p:spPr bwMode="auto">
            <a:xfrm>
              <a:off x="9869488" y="3030538"/>
              <a:ext cx="560388" cy="2506663"/>
            </a:xfrm>
            <a:custGeom>
              <a:avLst/>
              <a:gdLst>
                <a:gd name="T0" fmla="*/ 88 w 177"/>
                <a:gd name="T1" fmla="*/ 794 h 794"/>
                <a:gd name="T2" fmla="*/ 88 w 177"/>
                <a:gd name="T3" fmla="*/ 794 h 794"/>
                <a:gd name="T4" fmla="*/ 0 w 177"/>
                <a:gd name="T5" fmla="*/ 705 h 794"/>
                <a:gd name="T6" fmla="*/ 0 w 177"/>
                <a:gd name="T7" fmla="*/ 89 h 794"/>
                <a:gd name="T8" fmla="*/ 88 w 177"/>
                <a:gd name="T9" fmla="*/ 0 h 794"/>
                <a:gd name="T10" fmla="*/ 177 w 177"/>
                <a:gd name="T11" fmla="*/ 89 h 794"/>
                <a:gd name="T12" fmla="*/ 177 w 177"/>
                <a:gd name="T13" fmla="*/ 705 h 794"/>
                <a:gd name="T14" fmla="*/ 88 w 177"/>
                <a:gd name="T15" fmla="*/ 794 h 7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7" h="794">
                  <a:moveTo>
                    <a:pt x="88" y="794"/>
                  </a:moveTo>
                  <a:cubicBezTo>
                    <a:pt x="88" y="794"/>
                    <a:pt x="88" y="794"/>
                    <a:pt x="88" y="794"/>
                  </a:cubicBezTo>
                  <a:cubicBezTo>
                    <a:pt x="40" y="794"/>
                    <a:pt x="0" y="754"/>
                    <a:pt x="0" y="705"/>
                  </a:cubicBezTo>
                  <a:cubicBezTo>
                    <a:pt x="0" y="89"/>
                    <a:pt x="0" y="89"/>
                    <a:pt x="0" y="89"/>
                  </a:cubicBezTo>
                  <a:cubicBezTo>
                    <a:pt x="0" y="40"/>
                    <a:pt x="40" y="0"/>
                    <a:pt x="88" y="0"/>
                  </a:cubicBezTo>
                  <a:cubicBezTo>
                    <a:pt x="137" y="0"/>
                    <a:pt x="177" y="40"/>
                    <a:pt x="177" y="89"/>
                  </a:cubicBezTo>
                  <a:cubicBezTo>
                    <a:pt x="177" y="705"/>
                    <a:pt x="177" y="705"/>
                    <a:pt x="177" y="705"/>
                  </a:cubicBezTo>
                  <a:cubicBezTo>
                    <a:pt x="177" y="754"/>
                    <a:pt x="137" y="794"/>
                    <a:pt x="88" y="79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506" fontAlgn="auto">
                <a:spcBef>
                  <a:spcPts val="0"/>
                </a:spcBef>
                <a:spcAft>
                  <a:spcPts val="0"/>
                </a:spcAft>
              </a:pPr>
              <a:endParaRPr lang="en-GB" sz="2097" dirty="0">
                <a:solidFill>
                  <a:prstClr val="black"/>
                </a:solidFill>
                <a:latin typeface="Arial"/>
                <a:cs typeface="+mn-cs"/>
              </a:endParaRPr>
            </a:p>
          </p:txBody>
        </p:sp>
        <p:sp>
          <p:nvSpPr>
            <p:cNvPr id="15" name="Freeform 9"/>
            <p:cNvSpPr>
              <a:spLocks/>
            </p:cNvSpPr>
            <p:nvPr userDrawn="1"/>
          </p:nvSpPr>
          <p:spPr bwMode="auto">
            <a:xfrm>
              <a:off x="10653713" y="4014788"/>
              <a:ext cx="558800" cy="2506663"/>
            </a:xfrm>
            <a:custGeom>
              <a:avLst/>
              <a:gdLst>
                <a:gd name="T0" fmla="*/ 88 w 177"/>
                <a:gd name="T1" fmla="*/ 794 h 794"/>
                <a:gd name="T2" fmla="*/ 88 w 177"/>
                <a:gd name="T3" fmla="*/ 794 h 794"/>
                <a:gd name="T4" fmla="*/ 0 w 177"/>
                <a:gd name="T5" fmla="*/ 705 h 794"/>
                <a:gd name="T6" fmla="*/ 0 w 177"/>
                <a:gd name="T7" fmla="*/ 88 h 794"/>
                <a:gd name="T8" fmla="*/ 88 w 177"/>
                <a:gd name="T9" fmla="*/ 0 h 794"/>
                <a:gd name="T10" fmla="*/ 177 w 177"/>
                <a:gd name="T11" fmla="*/ 88 h 794"/>
                <a:gd name="T12" fmla="*/ 177 w 177"/>
                <a:gd name="T13" fmla="*/ 705 h 794"/>
                <a:gd name="T14" fmla="*/ 88 w 177"/>
                <a:gd name="T15" fmla="*/ 794 h 7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7" h="794">
                  <a:moveTo>
                    <a:pt x="88" y="794"/>
                  </a:moveTo>
                  <a:cubicBezTo>
                    <a:pt x="88" y="794"/>
                    <a:pt x="88" y="794"/>
                    <a:pt x="88" y="794"/>
                  </a:cubicBezTo>
                  <a:cubicBezTo>
                    <a:pt x="40" y="794"/>
                    <a:pt x="0" y="754"/>
                    <a:pt x="0" y="705"/>
                  </a:cubicBezTo>
                  <a:cubicBezTo>
                    <a:pt x="0" y="88"/>
                    <a:pt x="0" y="88"/>
                    <a:pt x="0" y="88"/>
                  </a:cubicBezTo>
                  <a:cubicBezTo>
                    <a:pt x="0" y="40"/>
                    <a:pt x="40" y="0"/>
                    <a:pt x="88" y="0"/>
                  </a:cubicBezTo>
                  <a:cubicBezTo>
                    <a:pt x="137" y="0"/>
                    <a:pt x="177" y="40"/>
                    <a:pt x="177" y="88"/>
                  </a:cubicBezTo>
                  <a:cubicBezTo>
                    <a:pt x="177" y="705"/>
                    <a:pt x="177" y="705"/>
                    <a:pt x="177" y="705"/>
                  </a:cubicBezTo>
                  <a:cubicBezTo>
                    <a:pt x="177" y="754"/>
                    <a:pt x="137" y="794"/>
                    <a:pt x="88" y="79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506" fontAlgn="auto">
                <a:spcBef>
                  <a:spcPts val="0"/>
                </a:spcBef>
                <a:spcAft>
                  <a:spcPts val="0"/>
                </a:spcAft>
              </a:pPr>
              <a:endParaRPr lang="en-GB" sz="2097" dirty="0">
                <a:solidFill>
                  <a:prstClr val="black"/>
                </a:solidFill>
                <a:latin typeface="Arial"/>
                <a:cs typeface="+mn-cs"/>
              </a:endParaRPr>
            </a:p>
          </p:txBody>
        </p:sp>
        <p:sp>
          <p:nvSpPr>
            <p:cNvPr id="16" name="Freeform 10"/>
            <p:cNvSpPr>
              <a:spLocks/>
            </p:cNvSpPr>
            <p:nvPr userDrawn="1"/>
          </p:nvSpPr>
          <p:spPr bwMode="auto">
            <a:xfrm>
              <a:off x="12058650" y="4551363"/>
              <a:ext cx="139700" cy="449263"/>
            </a:xfrm>
            <a:custGeom>
              <a:avLst/>
              <a:gdLst>
                <a:gd name="T0" fmla="*/ 44 w 44"/>
                <a:gd name="T1" fmla="*/ 0 h 142"/>
                <a:gd name="T2" fmla="*/ 0 w 44"/>
                <a:gd name="T3" fmla="*/ 42 h 142"/>
                <a:gd name="T4" fmla="*/ 0 w 44"/>
                <a:gd name="T5" fmla="*/ 99 h 142"/>
                <a:gd name="T6" fmla="*/ 44 w 44"/>
                <a:gd name="T7" fmla="*/ 142 h 142"/>
                <a:gd name="T8" fmla="*/ 44 w 44"/>
                <a:gd name="T9" fmla="*/ 0 h 142"/>
              </a:gdLst>
              <a:ahLst/>
              <a:cxnLst>
                <a:cxn ang="0">
                  <a:pos x="T0" y="T1"/>
                </a:cxn>
                <a:cxn ang="0">
                  <a:pos x="T2" y="T3"/>
                </a:cxn>
                <a:cxn ang="0">
                  <a:pos x="T4" y="T5"/>
                </a:cxn>
                <a:cxn ang="0">
                  <a:pos x="T6" y="T7"/>
                </a:cxn>
                <a:cxn ang="0">
                  <a:pos x="T8" y="T9"/>
                </a:cxn>
              </a:cxnLst>
              <a:rect l="0" t="0" r="r" b="b"/>
              <a:pathLst>
                <a:path w="44" h="142">
                  <a:moveTo>
                    <a:pt x="44" y="0"/>
                  </a:moveTo>
                  <a:cubicBezTo>
                    <a:pt x="20" y="0"/>
                    <a:pt x="0" y="19"/>
                    <a:pt x="0" y="42"/>
                  </a:cubicBezTo>
                  <a:cubicBezTo>
                    <a:pt x="0" y="99"/>
                    <a:pt x="0" y="99"/>
                    <a:pt x="0" y="99"/>
                  </a:cubicBezTo>
                  <a:cubicBezTo>
                    <a:pt x="0" y="123"/>
                    <a:pt x="20" y="142"/>
                    <a:pt x="44" y="142"/>
                  </a:cubicBezTo>
                  <a:lnTo>
                    <a:pt x="4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506" fontAlgn="auto">
                <a:spcBef>
                  <a:spcPts val="0"/>
                </a:spcBef>
                <a:spcAft>
                  <a:spcPts val="0"/>
                </a:spcAft>
              </a:pPr>
              <a:endParaRPr lang="en-GB" sz="2097" dirty="0">
                <a:solidFill>
                  <a:prstClr val="black"/>
                </a:solidFill>
                <a:latin typeface="Arial"/>
                <a:cs typeface="+mn-cs"/>
              </a:endParaRPr>
            </a:p>
          </p:txBody>
        </p:sp>
      </p:grpSp>
      <p:grpSp>
        <p:nvGrpSpPr>
          <p:cNvPr id="27" name="Logotype"/>
          <p:cNvGrpSpPr/>
          <p:nvPr userDrawn="1"/>
        </p:nvGrpSpPr>
        <p:grpSpPr>
          <a:xfrm>
            <a:off x="641188" y="530770"/>
            <a:ext cx="1383679" cy="288542"/>
            <a:chOff x="9501453" y="6148765"/>
            <a:chExt cx="2047875" cy="427037"/>
          </a:xfrm>
          <a:solidFill>
            <a:schemeClr val="bg1"/>
          </a:solidFill>
        </p:grpSpPr>
        <p:sp>
          <p:nvSpPr>
            <p:cNvPr id="28" name="Freeform 5"/>
            <p:cNvSpPr>
              <a:spLocks noEditPoints="1"/>
            </p:cNvSpPr>
            <p:nvPr userDrawn="1"/>
          </p:nvSpPr>
          <p:spPr bwMode="auto">
            <a:xfrm>
              <a:off x="11206428" y="6231315"/>
              <a:ext cx="342900" cy="344487"/>
            </a:xfrm>
            <a:custGeom>
              <a:avLst/>
              <a:gdLst>
                <a:gd name="T0" fmla="*/ 43 w 91"/>
                <a:gd name="T1" fmla="*/ 2 h 91"/>
                <a:gd name="T2" fmla="*/ 2 w 91"/>
                <a:gd name="T3" fmla="*/ 44 h 91"/>
                <a:gd name="T4" fmla="*/ 46 w 91"/>
                <a:gd name="T5" fmla="*/ 91 h 91"/>
                <a:gd name="T6" fmla="*/ 74 w 91"/>
                <a:gd name="T7" fmla="*/ 77 h 91"/>
                <a:gd name="T8" fmla="*/ 74 w 91"/>
                <a:gd name="T9" fmla="*/ 90 h 91"/>
                <a:gd name="T10" fmla="*/ 91 w 91"/>
                <a:gd name="T11" fmla="*/ 90 h 91"/>
                <a:gd name="T12" fmla="*/ 91 w 91"/>
                <a:gd name="T13" fmla="*/ 47 h 91"/>
                <a:gd name="T14" fmla="*/ 43 w 91"/>
                <a:gd name="T15" fmla="*/ 2 h 91"/>
                <a:gd name="T16" fmla="*/ 72 w 91"/>
                <a:gd name="T17" fmla="*/ 48 h 91"/>
                <a:gd name="T18" fmla="*/ 43 w 91"/>
                <a:gd name="T19" fmla="*/ 72 h 91"/>
                <a:gd name="T20" fmla="*/ 21 w 91"/>
                <a:gd name="T21" fmla="*/ 50 h 91"/>
                <a:gd name="T22" fmla="*/ 46 w 91"/>
                <a:gd name="T23" fmla="*/ 21 h 91"/>
                <a:gd name="T24" fmla="*/ 72 w 91"/>
                <a:gd name="T25" fmla="*/ 45 h 91"/>
                <a:gd name="T26" fmla="*/ 72 w 91"/>
                <a:gd name="T27" fmla="*/ 48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1" h="91">
                  <a:moveTo>
                    <a:pt x="43" y="2"/>
                  </a:moveTo>
                  <a:cubicBezTo>
                    <a:pt x="21" y="4"/>
                    <a:pt x="3" y="22"/>
                    <a:pt x="2" y="44"/>
                  </a:cubicBezTo>
                  <a:cubicBezTo>
                    <a:pt x="0" y="70"/>
                    <a:pt x="21" y="91"/>
                    <a:pt x="46" y="91"/>
                  </a:cubicBezTo>
                  <a:cubicBezTo>
                    <a:pt x="56" y="91"/>
                    <a:pt x="68" y="87"/>
                    <a:pt x="74" y="77"/>
                  </a:cubicBezTo>
                  <a:cubicBezTo>
                    <a:pt x="74" y="90"/>
                    <a:pt x="74" y="90"/>
                    <a:pt x="74" y="90"/>
                  </a:cubicBezTo>
                  <a:cubicBezTo>
                    <a:pt x="91" y="90"/>
                    <a:pt x="91" y="90"/>
                    <a:pt x="91" y="90"/>
                  </a:cubicBezTo>
                  <a:cubicBezTo>
                    <a:pt x="91" y="47"/>
                    <a:pt x="91" y="47"/>
                    <a:pt x="91" y="47"/>
                  </a:cubicBezTo>
                  <a:cubicBezTo>
                    <a:pt x="91" y="20"/>
                    <a:pt x="69" y="0"/>
                    <a:pt x="43" y="2"/>
                  </a:cubicBezTo>
                  <a:close/>
                  <a:moveTo>
                    <a:pt x="72" y="48"/>
                  </a:moveTo>
                  <a:cubicBezTo>
                    <a:pt x="71" y="63"/>
                    <a:pt x="58" y="74"/>
                    <a:pt x="43" y="72"/>
                  </a:cubicBezTo>
                  <a:cubicBezTo>
                    <a:pt x="32" y="71"/>
                    <a:pt x="22" y="61"/>
                    <a:pt x="21" y="50"/>
                  </a:cubicBezTo>
                  <a:cubicBezTo>
                    <a:pt x="19" y="34"/>
                    <a:pt x="31" y="21"/>
                    <a:pt x="46" y="21"/>
                  </a:cubicBezTo>
                  <a:cubicBezTo>
                    <a:pt x="60" y="21"/>
                    <a:pt x="71" y="32"/>
                    <a:pt x="72" y="45"/>
                  </a:cubicBezTo>
                  <a:lnTo>
                    <a:pt x="72" y="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506" fontAlgn="auto">
                <a:spcBef>
                  <a:spcPts val="0"/>
                </a:spcBef>
                <a:spcAft>
                  <a:spcPts val="0"/>
                </a:spcAft>
              </a:pPr>
              <a:endParaRPr lang="en-US" sz="2097" dirty="0">
                <a:solidFill>
                  <a:prstClr val="black"/>
                </a:solidFill>
                <a:latin typeface="Arial"/>
                <a:cs typeface="+mn-cs"/>
              </a:endParaRPr>
            </a:p>
          </p:txBody>
        </p:sp>
        <p:sp>
          <p:nvSpPr>
            <p:cNvPr id="29" name="Freeform 6"/>
            <p:cNvSpPr>
              <a:spLocks noEditPoints="1"/>
            </p:cNvSpPr>
            <p:nvPr userDrawn="1"/>
          </p:nvSpPr>
          <p:spPr bwMode="auto">
            <a:xfrm>
              <a:off x="10849241" y="6236077"/>
              <a:ext cx="334963" cy="339725"/>
            </a:xfrm>
            <a:custGeom>
              <a:avLst/>
              <a:gdLst>
                <a:gd name="T0" fmla="*/ 44 w 89"/>
                <a:gd name="T1" fmla="*/ 1 h 90"/>
                <a:gd name="T2" fmla="*/ 0 w 89"/>
                <a:gd name="T3" fmla="*/ 46 h 90"/>
                <a:gd name="T4" fmla="*/ 45 w 89"/>
                <a:gd name="T5" fmla="*/ 90 h 90"/>
                <a:gd name="T6" fmla="*/ 86 w 89"/>
                <a:gd name="T7" fmla="*/ 63 h 90"/>
                <a:gd name="T8" fmla="*/ 69 w 89"/>
                <a:gd name="T9" fmla="*/ 58 h 90"/>
                <a:gd name="T10" fmla="*/ 50 w 89"/>
                <a:gd name="T11" fmla="*/ 72 h 90"/>
                <a:gd name="T12" fmla="*/ 22 w 89"/>
                <a:gd name="T13" fmla="*/ 59 h 90"/>
                <a:gd name="T14" fmla="*/ 89 w 89"/>
                <a:gd name="T15" fmla="*/ 41 h 90"/>
                <a:gd name="T16" fmla="*/ 44 w 89"/>
                <a:gd name="T17" fmla="*/ 1 h 90"/>
                <a:gd name="T18" fmla="*/ 19 w 89"/>
                <a:gd name="T19" fmla="*/ 44 h 90"/>
                <a:gd name="T20" fmla="*/ 36 w 89"/>
                <a:gd name="T21" fmla="*/ 19 h 90"/>
                <a:gd name="T22" fmla="*/ 67 w 89"/>
                <a:gd name="T23" fmla="*/ 31 h 90"/>
                <a:gd name="T24" fmla="*/ 19 w 89"/>
                <a:gd name="T25" fmla="*/ 44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9" h="90">
                  <a:moveTo>
                    <a:pt x="44" y="1"/>
                  </a:moveTo>
                  <a:cubicBezTo>
                    <a:pt x="20" y="2"/>
                    <a:pt x="0" y="20"/>
                    <a:pt x="0" y="46"/>
                  </a:cubicBezTo>
                  <a:cubicBezTo>
                    <a:pt x="0" y="70"/>
                    <a:pt x="20" y="90"/>
                    <a:pt x="45" y="90"/>
                  </a:cubicBezTo>
                  <a:cubicBezTo>
                    <a:pt x="62" y="90"/>
                    <a:pt x="79" y="80"/>
                    <a:pt x="86" y="63"/>
                  </a:cubicBezTo>
                  <a:cubicBezTo>
                    <a:pt x="69" y="58"/>
                    <a:pt x="69" y="58"/>
                    <a:pt x="69" y="58"/>
                  </a:cubicBezTo>
                  <a:cubicBezTo>
                    <a:pt x="66" y="65"/>
                    <a:pt x="58" y="71"/>
                    <a:pt x="50" y="72"/>
                  </a:cubicBezTo>
                  <a:cubicBezTo>
                    <a:pt x="38" y="75"/>
                    <a:pt x="26" y="67"/>
                    <a:pt x="22" y="59"/>
                  </a:cubicBezTo>
                  <a:cubicBezTo>
                    <a:pt x="89" y="41"/>
                    <a:pt x="89" y="41"/>
                    <a:pt x="89" y="41"/>
                  </a:cubicBezTo>
                  <a:cubicBezTo>
                    <a:pt x="87" y="24"/>
                    <a:pt x="72" y="0"/>
                    <a:pt x="44" y="1"/>
                  </a:cubicBezTo>
                  <a:close/>
                  <a:moveTo>
                    <a:pt x="19" y="44"/>
                  </a:moveTo>
                  <a:cubicBezTo>
                    <a:pt x="19" y="34"/>
                    <a:pt x="24" y="24"/>
                    <a:pt x="36" y="19"/>
                  </a:cubicBezTo>
                  <a:cubicBezTo>
                    <a:pt x="50" y="14"/>
                    <a:pt x="62" y="21"/>
                    <a:pt x="67" y="31"/>
                  </a:cubicBezTo>
                  <a:lnTo>
                    <a:pt x="19" y="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506" fontAlgn="auto">
                <a:spcBef>
                  <a:spcPts val="0"/>
                </a:spcBef>
                <a:spcAft>
                  <a:spcPts val="0"/>
                </a:spcAft>
              </a:pPr>
              <a:endParaRPr lang="en-US" sz="2097" dirty="0">
                <a:solidFill>
                  <a:prstClr val="black"/>
                </a:solidFill>
                <a:latin typeface="Arial"/>
                <a:cs typeface="+mn-cs"/>
              </a:endParaRPr>
            </a:p>
          </p:txBody>
        </p:sp>
        <p:sp>
          <p:nvSpPr>
            <p:cNvPr id="30" name="Freeform 7"/>
            <p:cNvSpPr>
              <a:spLocks/>
            </p:cNvSpPr>
            <p:nvPr userDrawn="1"/>
          </p:nvSpPr>
          <p:spPr bwMode="auto">
            <a:xfrm>
              <a:off x="10292028" y="6239252"/>
              <a:ext cx="166688" cy="333375"/>
            </a:xfrm>
            <a:custGeom>
              <a:avLst/>
              <a:gdLst>
                <a:gd name="T0" fmla="*/ 44 w 44"/>
                <a:gd name="T1" fmla="*/ 18 h 88"/>
                <a:gd name="T2" fmla="*/ 44 w 44"/>
                <a:gd name="T3" fmla="*/ 0 h 88"/>
                <a:gd name="T4" fmla="*/ 19 w 44"/>
                <a:gd name="T5" fmla="*/ 13 h 88"/>
                <a:gd name="T6" fmla="*/ 19 w 44"/>
                <a:gd name="T7" fmla="*/ 3 h 88"/>
                <a:gd name="T8" fmla="*/ 0 w 44"/>
                <a:gd name="T9" fmla="*/ 3 h 88"/>
                <a:gd name="T10" fmla="*/ 0 w 44"/>
                <a:gd name="T11" fmla="*/ 44 h 88"/>
                <a:gd name="T12" fmla="*/ 0 w 44"/>
                <a:gd name="T13" fmla="*/ 88 h 88"/>
                <a:gd name="T14" fmla="*/ 20 w 44"/>
                <a:gd name="T15" fmla="*/ 88 h 88"/>
                <a:gd name="T16" fmla="*/ 20 w 44"/>
                <a:gd name="T17" fmla="*/ 46 h 88"/>
                <a:gd name="T18" fmla="*/ 44 w 44"/>
                <a:gd name="T19" fmla="*/ 1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 h="88">
                  <a:moveTo>
                    <a:pt x="44" y="18"/>
                  </a:moveTo>
                  <a:cubicBezTo>
                    <a:pt x="44" y="0"/>
                    <a:pt x="44" y="0"/>
                    <a:pt x="44" y="0"/>
                  </a:cubicBezTo>
                  <a:cubicBezTo>
                    <a:pt x="28" y="0"/>
                    <a:pt x="22" y="8"/>
                    <a:pt x="19" y="13"/>
                  </a:cubicBezTo>
                  <a:cubicBezTo>
                    <a:pt x="19" y="3"/>
                    <a:pt x="19" y="3"/>
                    <a:pt x="19" y="3"/>
                  </a:cubicBezTo>
                  <a:cubicBezTo>
                    <a:pt x="0" y="3"/>
                    <a:pt x="0" y="3"/>
                    <a:pt x="0" y="3"/>
                  </a:cubicBezTo>
                  <a:cubicBezTo>
                    <a:pt x="0" y="44"/>
                    <a:pt x="0" y="44"/>
                    <a:pt x="0" y="44"/>
                  </a:cubicBezTo>
                  <a:cubicBezTo>
                    <a:pt x="0" y="88"/>
                    <a:pt x="0" y="88"/>
                    <a:pt x="0" y="88"/>
                  </a:cubicBezTo>
                  <a:cubicBezTo>
                    <a:pt x="20" y="88"/>
                    <a:pt x="20" y="88"/>
                    <a:pt x="20" y="88"/>
                  </a:cubicBezTo>
                  <a:cubicBezTo>
                    <a:pt x="20" y="62"/>
                    <a:pt x="20" y="62"/>
                    <a:pt x="20" y="46"/>
                  </a:cubicBezTo>
                  <a:cubicBezTo>
                    <a:pt x="20" y="26"/>
                    <a:pt x="31" y="19"/>
                    <a:pt x="44"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506" fontAlgn="auto">
                <a:spcBef>
                  <a:spcPts val="0"/>
                </a:spcBef>
                <a:spcAft>
                  <a:spcPts val="0"/>
                </a:spcAft>
              </a:pPr>
              <a:endParaRPr lang="en-US" sz="2097" dirty="0">
                <a:solidFill>
                  <a:prstClr val="black"/>
                </a:solidFill>
                <a:latin typeface="Arial"/>
                <a:cs typeface="+mn-cs"/>
              </a:endParaRPr>
            </a:p>
          </p:txBody>
        </p:sp>
        <p:sp>
          <p:nvSpPr>
            <p:cNvPr id="31" name="Freeform 8"/>
            <p:cNvSpPr>
              <a:spLocks/>
            </p:cNvSpPr>
            <p:nvPr userDrawn="1"/>
          </p:nvSpPr>
          <p:spPr bwMode="auto">
            <a:xfrm>
              <a:off x="9501453" y="6182102"/>
              <a:ext cx="369888" cy="390525"/>
            </a:xfrm>
            <a:custGeom>
              <a:avLst/>
              <a:gdLst>
                <a:gd name="T0" fmla="*/ 185 w 233"/>
                <a:gd name="T1" fmla="*/ 165 h 246"/>
                <a:gd name="T2" fmla="*/ 48 w 233"/>
                <a:gd name="T3" fmla="*/ 0 h 246"/>
                <a:gd name="T4" fmla="*/ 0 w 233"/>
                <a:gd name="T5" fmla="*/ 0 h 246"/>
                <a:gd name="T6" fmla="*/ 0 w 233"/>
                <a:gd name="T7" fmla="*/ 246 h 246"/>
                <a:gd name="T8" fmla="*/ 50 w 233"/>
                <a:gd name="T9" fmla="*/ 246 h 246"/>
                <a:gd name="T10" fmla="*/ 50 w 233"/>
                <a:gd name="T11" fmla="*/ 81 h 246"/>
                <a:gd name="T12" fmla="*/ 190 w 233"/>
                <a:gd name="T13" fmla="*/ 246 h 246"/>
                <a:gd name="T14" fmla="*/ 233 w 233"/>
                <a:gd name="T15" fmla="*/ 246 h 246"/>
                <a:gd name="T16" fmla="*/ 233 w 233"/>
                <a:gd name="T17" fmla="*/ 0 h 246"/>
                <a:gd name="T18" fmla="*/ 185 w 233"/>
                <a:gd name="T19" fmla="*/ 0 h 246"/>
                <a:gd name="T20" fmla="*/ 185 w 233"/>
                <a:gd name="T21" fmla="*/ 165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3" h="246">
                  <a:moveTo>
                    <a:pt x="185" y="165"/>
                  </a:moveTo>
                  <a:lnTo>
                    <a:pt x="48" y="0"/>
                  </a:lnTo>
                  <a:lnTo>
                    <a:pt x="0" y="0"/>
                  </a:lnTo>
                  <a:lnTo>
                    <a:pt x="0" y="246"/>
                  </a:lnTo>
                  <a:lnTo>
                    <a:pt x="50" y="246"/>
                  </a:lnTo>
                  <a:lnTo>
                    <a:pt x="50" y="81"/>
                  </a:lnTo>
                  <a:lnTo>
                    <a:pt x="190" y="246"/>
                  </a:lnTo>
                  <a:lnTo>
                    <a:pt x="233" y="246"/>
                  </a:lnTo>
                  <a:lnTo>
                    <a:pt x="233" y="0"/>
                  </a:lnTo>
                  <a:lnTo>
                    <a:pt x="185" y="0"/>
                  </a:lnTo>
                  <a:lnTo>
                    <a:pt x="185" y="16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506" fontAlgn="auto">
                <a:spcBef>
                  <a:spcPts val="0"/>
                </a:spcBef>
                <a:spcAft>
                  <a:spcPts val="0"/>
                </a:spcAft>
              </a:pPr>
              <a:endParaRPr lang="en-US" sz="2097" dirty="0">
                <a:solidFill>
                  <a:prstClr val="black"/>
                </a:solidFill>
                <a:latin typeface="Arial"/>
                <a:cs typeface="+mn-cs"/>
              </a:endParaRPr>
            </a:p>
          </p:txBody>
        </p:sp>
        <p:sp>
          <p:nvSpPr>
            <p:cNvPr id="32" name="Freeform 9"/>
            <p:cNvSpPr>
              <a:spLocks noEditPoints="1"/>
            </p:cNvSpPr>
            <p:nvPr userDrawn="1"/>
          </p:nvSpPr>
          <p:spPr bwMode="auto">
            <a:xfrm>
              <a:off x="10461891" y="6148765"/>
              <a:ext cx="342900" cy="427037"/>
            </a:xfrm>
            <a:custGeom>
              <a:avLst/>
              <a:gdLst>
                <a:gd name="T0" fmla="*/ 91 w 91"/>
                <a:gd name="T1" fmla="*/ 0 h 113"/>
                <a:gd name="T2" fmla="*/ 73 w 91"/>
                <a:gd name="T3" fmla="*/ 0 h 113"/>
                <a:gd name="T4" fmla="*/ 73 w 91"/>
                <a:gd name="T5" fmla="*/ 34 h 113"/>
                <a:gd name="T6" fmla="*/ 43 w 91"/>
                <a:gd name="T7" fmla="*/ 24 h 113"/>
                <a:gd name="T8" fmla="*/ 2 w 91"/>
                <a:gd name="T9" fmla="*/ 66 h 113"/>
                <a:gd name="T10" fmla="*/ 46 w 91"/>
                <a:gd name="T11" fmla="*/ 113 h 113"/>
                <a:gd name="T12" fmla="*/ 74 w 91"/>
                <a:gd name="T13" fmla="*/ 101 h 113"/>
                <a:gd name="T14" fmla="*/ 74 w 91"/>
                <a:gd name="T15" fmla="*/ 112 h 113"/>
                <a:gd name="T16" fmla="*/ 91 w 91"/>
                <a:gd name="T17" fmla="*/ 112 h 113"/>
                <a:gd name="T18" fmla="*/ 91 w 91"/>
                <a:gd name="T19" fmla="*/ 69 h 113"/>
                <a:gd name="T20" fmla="*/ 91 w 91"/>
                <a:gd name="T21" fmla="*/ 69 h 113"/>
                <a:gd name="T22" fmla="*/ 91 w 91"/>
                <a:gd name="T23" fmla="*/ 68 h 113"/>
                <a:gd name="T24" fmla="*/ 91 w 91"/>
                <a:gd name="T25" fmla="*/ 0 h 113"/>
                <a:gd name="T26" fmla="*/ 72 w 91"/>
                <a:gd name="T27" fmla="*/ 70 h 113"/>
                <a:gd name="T28" fmla="*/ 43 w 91"/>
                <a:gd name="T29" fmla="*/ 94 h 113"/>
                <a:gd name="T30" fmla="*/ 21 w 91"/>
                <a:gd name="T31" fmla="*/ 72 h 113"/>
                <a:gd name="T32" fmla="*/ 46 w 91"/>
                <a:gd name="T33" fmla="*/ 43 h 113"/>
                <a:gd name="T34" fmla="*/ 72 w 91"/>
                <a:gd name="T35" fmla="*/ 67 h 113"/>
                <a:gd name="T36" fmla="*/ 72 w 91"/>
                <a:gd name="T37" fmla="*/ 7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1" h="113">
                  <a:moveTo>
                    <a:pt x="91" y="0"/>
                  </a:moveTo>
                  <a:cubicBezTo>
                    <a:pt x="73" y="0"/>
                    <a:pt x="73" y="0"/>
                    <a:pt x="73" y="0"/>
                  </a:cubicBezTo>
                  <a:cubicBezTo>
                    <a:pt x="73" y="34"/>
                    <a:pt x="73" y="34"/>
                    <a:pt x="73" y="34"/>
                  </a:cubicBezTo>
                  <a:cubicBezTo>
                    <a:pt x="68" y="28"/>
                    <a:pt x="55" y="23"/>
                    <a:pt x="43" y="24"/>
                  </a:cubicBezTo>
                  <a:cubicBezTo>
                    <a:pt x="21" y="26"/>
                    <a:pt x="3" y="44"/>
                    <a:pt x="2" y="66"/>
                  </a:cubicBezTo>
                  <a:cubicBezTo>
                    <a:pt x="0" y="92"/>
                    <a:pt x="21" y="113"/>
                    <a:pt x="46" y="113"/>
                  </a:cubicBezTo>
                  <a:cubicBezTo>
                    <a:pt x="56" y="113"/>
                    <a:pt x="69" y="109"/>
                    <a:pt x="74" y="101"/>
                  </a:cubicBezTo>
                  <a:cubicBezTo>
                    <a:pt x="74" y="112"/>
                    <a:pt x="74" y="112"/>
                    <a:pt x="74" y="112"/>
                  </a:cubicBezTo>
                  <a:cubicBezTo>
                    <a:pt x="91" y="112"/>
                    <a:pt x="91" y="112"/>
                    <a:pt x="91" y="112"/>
                  </a:cubicBezTo>
                  <a:cubicBezTo>
                    <a:pt x="91" y="69"/>
                    <a:pt x="91" y="69"/>
                    <a:pt x="91" y="69"/>
                  </a:cubicBezTo>
                  <a:cubicBezTo>
                    <a:pt x="91" y="69"/>
                    <a:pt x="91" y="69"/>
                    <a:pt x="91" y="69"/>
                  </a:cubicBezTo>
                  <a:cubicBezTo>
                    <a:pt x="91" y="68"/>
                    <a:pt x="91" y="68"/>
                    <a:pt x="91" y="68"/>
                  </a:cubicBezTo>
                  <a:lnTo>
                    <a:pt x="91" y="0"/>
                  </a:lnTo>
                  <a:close/>
                  <a:moveTo>
                    <a:pt x="72" y="70"/>
                  </a:moveTo>
                  <a:cubicBezTo>
                    <a:pt x="71" y="85"/>
                    <a:pt x="58" y="96"/>
                    <a:pt x="43" y="94"/>
                  </a:cubicBezTo>
                  <a:cubicBezTo>
                    <a:pt x="32" y="93"/>
                    <a:pt x="22" y="83"/>
                    <a:pt x="21" y="72"/>
                  </a:cubicBezTo>
                  <a:cubicBezTo>
                    <a:pt x="19" y="56"/>
                    <a:pt x="31" y="43"/>
                    <a:pt x="46" y="43"/>
                  </a:cubicBezTo>
                  <a:cubicBezTo>
                    <a:pt x="60" y="43"/>
                    <a:pt x="71" y="54"/>
                    <a:pt x="72" y="67"/>
                  </a:cubicBezTo>
                  <a:lnTo>
                    <a:pt x="72"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506" fontAlgn="auto">
                <a:spcBef>
                  <a:spcPts val="0"/>
                </a:spcBef>
                <a:spcAft>
                  <a:spcPts val="0"/>
                </a:spcAft>
              </a:pPr>
              <a:endParaRPr lang="en-US" sz="2097" dirty="0">
                <a:solidFill>
                  <a:prstClr val="black"/>
                </a:solidFill>
                <a:latin typeface="Arial"/>
                <a:cs typeface="+mn-cs"/>
              </a:endParaRPr>
            </a:p>
          </p:txBody>
        </p:sp>
        <p:sp>
          <p:nvSpPr>
            <p:cNvPr id="33" name="Freeform 10"/>
            <p:cNvSpPr>
              <a:spLocks noEditPoints="1"/>
            </p:cNvSpPr>
            <p:nvPr userDrawn="1"/>
          </p:nvSpPr>
          <p:spPr bwMode="auto">
            <a:xfrm>
              <a:off x="9912616" y="6239252"/>
              <a:ext cx="338138" cy="336550"/>
            </a:xfrm>
            <a:custGeom>
              <a:avLst/>
              <a:gdLst>
                <a:gd name="T0" fmla="*/ 45 w 90"/>
                <a:gd name="T1" fmla="*/ 0 h 89"/>
                <a:gd name="T2" fmla="*/ 0 w 90"/>
                <a:gd name="T3" fmla="*/ 45 h 89"/>
                <a:gd name="T4" fmla="*/ 45 w 90"/>
                <a:gd name="T5" fmla="*/ 89 h 89"/>
                <a:gd name="T6" fmla="*/ 90 w 90"/>
                <a:gd name="T7" fmla="*/ 45 h 89"/>
                <a:gd name="T8" fmla="*/ 45 w 90"/>
                <a:gd name="T9" fmla="*/ 0 h 89"/>
                <a:gd name="T10" fmla="*/ 45 w 90"/>
                <a:gd name="T11" fmla="*/ 70 h 89"/>
                <a:gd name="T12" fmla="*/ 19 w 90"/>
                <a:gd name="T13" fmla="*/ 45 h 89"/>
                <a:gd name="T14" fmla="*/ 45 w 90"/>
                <a:gd name="T15" fmla="*/ 19 h 89"/>
                <a:gd name="T16" fmla="*/ 71 w 90"/>
                <a:gd name="T17" fmla="*/ 45 h 89"/>
                <a:gd name="T18" fmla="*/ 45 w 90"/>
                <a:gd name="T19" fmla="*/ 7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0" h="89">
                  <a:moveTo>
                    <a:pt x="45" y="0"/>
                  </a:moveTo>
                  <a:cubicBezTo>
                    <a:pt x="20" y="0"/>
                    <a:pt x="0" y="20"/>
                    <a:pt x="0" y="45"/>
                  </a:cubicBezTo>
                  <a:cubicBezTo>
                    <a:pt x="0" y="69"/>
                    <a:pt x="20" y="89"/>
                    <a:pt x="45" y="89"/>
                  </a:cubicBezTo>
                  <a:cubicBezTo>
                    <a:pt x="70" y="89"/>
                    <a:pt x="90" y="69"/>
                    <a:pt x="90" y="45"/>
                  </a:cubicBezTo>
                  <a:cubicBezTo>
                    <a:pt x="90" y="20"/>
                    <a:pt x="70" y="0"/>
                    <a:pt x="45" y="0"/>
                  </a:cubicBezTo>
                  <a:close/>
                  <a:moveTo>
                    <a:pt x="45" y="70"/>
                  </a:moveTo>
                  <a:cubicBezTo>
                    <a:pt x="31" y="70"/>
                    <a:pt x="19" y="59"/>
                    <a:pt x="19" y="45"/>
                  </a:cubicBezTo>
                  <a:cubicBezTo>
                    <a:pt x="19" y="30"/>
                    <a:pt x="31" y="19"/>
                    <a:pt x="45" y="19"/>
                  </a:cubicBezTo>
                  <a:cubicBezTo>
                    <a:pt x="59" y="19"/>
                    <a:pt x="71" y="30"/>
                    <a:pt x="71" y="45"/>
                  </a:cubicBezTo>
                  <a:cubicBezTo>
                    <a:pt x="71" y="59"/>
                    <a:pt x="59" y="70"/>
                    <a:pt x="45" y="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506" fontAlgn="auto">
                <a:spcBef>
                  <a:spcPts val="0"/>
                </a:spcBef>
                <a:spcAft>
                  <a:spcPts val="0"/>
                </a:spcAft>
              </a:pPr>
              <a:endParaRPr lang="en-US" sz="2097" dirty="0">
                <a:solidFill>
                  <a:prstClr val="black"/>
                </a:solidFill>
                <a:latin typeface="Arial"/>
                <a:cs typeface="+mn-cs"/>
              </a:endParaRPr>
            </a:p>
          </p:txBody>
        </p:sp>
      </p:grpSp>
    </p:spTree>
    <p:extLst>
      <p:ext uri="{BB962C8B-B14F-4D97-AF65-F5344CB8AC3E}">
        <p14:creationId xmlns:p14="http://schemas.microsoft.com/office/powerpoint/2010/main" val="932090977"/>
      </p:ext>
    </p:extLst>
  </p:cSld>
  <p:clrMapOvr>
    <a:masterClrMapping/>
  </p:clrMapOvr>
</p:sldLayout>
</file>

<file path=ppt/slideLayouts/slideLayout497.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3" name="Content Placeholder 2"/>
          <p:cNvSpPr>
            <a:spLocks noGrp="1"/>
          </p:cNvSpPr>
          <p:nvPr>
            <p:ph idx="1"/>
          </p:nvPr>
        </p:nvSpPr>
        <p:spPr/>
        <p:txBody>
          <a:body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p>
        </p:txBody>
      </p:sp>
      <p:sp>
        <p:nvSpPr>
          <p:cNvPr id="6" name="Slide Number Placeholder 5"/>
          <p:cNvSpPr>
            <a:spLocks noGrp="1"/>
          </p:cNvSpPr>
          <p:nvPr>
            <p:ph type="sldNum" sz="quarter" idx="12"/>
          </p:nvPr>
        </p:nvSpPr>
        <p:spPr/>
        <p:txBody>
          <a:bodyPr/>
          <a:lstStyle>
            <a:lvl1pPr>
              <a:defRPr>
                <a:solidFill>
                  <a:srgbClr val="8B8A8D"/>
                </a:solidFill>
              </a:defRPr>
            </a:lvl1pPr>
          </a:lstStyle>
          <a:p>
            <a:fld id="{D14BCCD3-0010-4FBA-B965-2126ADC31932}" type="slidenum">
              <a:rPr lang="en-GB" smtClean="0"/>
              <a:pPr/>
              <a:t>‹#›</a:t>
            </a:fld>
            <a:endParaRPr lang="en-GB" dirty="0"/>
          </a:p>
        </p:txBody>
      </p:sp>
      <p:sp>
        <p:nvSpPr>
          <p:cNvPr id="4" name="Title 3"/>
          <p:cNvSpPr>
            <a:spLocks noGrp="1"/>
          </p:cNvSpPr>
          <p:nvPr>
            <p:ph type="title"/>
          </p:nvPr>
        </p:nvSpPr>
        <p:spPr/>
        <p:txBody>
          <a:bodyPr/>
          <a:lstStyle/>
          <a:p>
            <a:r>
              <a:rPr lang="en-GB" dirty="0"/>
              <a:t>Click to edit Master title style</a:t>
            </a:r>
          </a:p>
        </p:txBody>
      </p:sp>
      <p:sp>
        <p:nvSpPr>
          <p:cNvPr id="5" name="Footer Placeholder 4"/>
          <p:cNvSpPr>
            <a:spLocks noGrp="1"/>
          </p:cNvSpPr>
          <p:nvPr>
            <p:ph type="ftr" sz="quarter" idx="13"/>
          </p:nvPr>
        </p:nvSpPr>
        <p:spPr/>
        <p:txBody>
          <a:bodyPr/>
          <a:lstStyle>
            <a:lvl1pPr>
              <a:defRPr>
                <a:solidFill>
                  <a:srgbClr val="8B8A8D"/>
                </a:solidFill>
              </a:defRPr>
            </a:lvl1pPr>
          </a:lstStyle>
          <a:p>
            <a:endParaRPr lang="en-GB" dirty="0"/>
          </a:p>
        </p:txBody>
      </p:sp>
    </p:spTree>
    <p:extLst>
      <p:ext uri="{BB962C8B-B14F-4D97-AF65-F5344CB8AC3E}">
        <p14:creationId xmlns:p14="http://schemas.microsoft.com/office/powerpoint/2010/main" val="1516687993"/>
      </p:ext>
    </p:extLst>
  </p:cSld>
  <p:clrMapOvr>
    <a:masterClrMapping/>
  </p:clrMapOvr>
</p:sldLayout>
</file>

<file path=ppt/slideLayouts/slideLayout498.xml><?xml version="1.0" encoding="utf-8"?>
<p:sldLayout xmlns:a="http://schemas.openxmlformats.org/drawingml/2006/main" xmlns:r="http://schemas.openxmlformats.org/officeDocument/2006/relationships" xmlns:p="http://schemas.openxmlformats.org/presentationml/2006/main" preserve="1" userDrawn="1">
  <p:cSld name="Title and Content Narrow">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dirty="0"/>
              <a:t>Click to edit Master title style</a:t>
            </a:r>
          </a:p>
        </p:txBody>
      </p:sp>
      <p:sp>
        <p:nvSpPr>
          <p:cNvPr id="3" name="Content Placeholder 2"/>
          <p:cNvSpPr>
            <a:spLocks noGrp="1"/>
          </p:cNvSpPr>
          <p:nvPr>
            <p:ph idx="1"/>
          </p:nvPr>
        </p:nvSpPr>
        <p:spPr>
          <a:xfrm>
            <a:off x="647833" y="1331698"/>
            <a:ext cx="7198125" cy="4426975"/>
          </a:xfrm>
        </p:spPr>
        <p:txBody>
          <a:body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p>
        </p:txBody>
      </p:sp>
      <p:sp>
        <p:nvSpPr>
          <p:cNvPr id="6" name="Slide Number Placeholder 5"/>
          <p:cNvSpPr>
            <a:spLocks noGrp="1"/>
          </p:cNvSpPr>
          <p:nvPr>
            <p:ph type="sldNum" sz="quarter" idx="12"/>
          </p:nvPr>
        </p:nvSpPr>
        <p:spPr/>
        <p:txBody>
          <a:bodyPr/>
          <a:lstStyle/>
          <a:p>
            <a:fld id="{D14BCCD3-0010-4FBA-B965-2126ADC31932}" type="slidenum">
              <a:rPr lang="en-GB" smtClean="0"/>
              <a:pPr/>
              <a:t>‹#›</a:t>
            </a:fld>
            <a:endParaRPr lang="en-GB" dirty="0"/>
          </a:p>
        </p:txBody>
      </p:sp>
      <p:sp>
        <p:nvSpPr>
          <p:cNvPr id="4" name="Footer Placeholder 3"/>
          <p:cNvSpPr>
            <a:spLocks noGrp="1"/>
          </p:cNvSpPr>
          <p:nvPr>
            <p:ph type="ftr" sz="quarter" idx="13"/>
          </p:nvPr>
        </p:nvSpPr>
        <p:spPr/>
        <p:txBody>
          <a:bodyPr/>
          <a:lstStyle/>
          <a:p>
            <a:endParaRPr lang="en-GB" dirty="0"/>
          </a:p>
        </p:txBody>
      </p:sp>
    </p:spTree>
    <p:extLst>
      <p:ext uri="{BB962C8B-B14F-4D97-AF65-F5344CB8AC3E}">
        <p14:creationId xmlns:p14="http://schemas.microsoft.com/office/powerpoint/2010/main" val="2054655076"/>
      </p:ext>
    </p:extLst>
  </p:cSld>
  <p:clrMapOvr>
    <a:masterClrMapping/>
  </p:clrMapOvr>
</p:sldLayout>
</file>

<file path=ppt/slideLayouts/slideLayout499.xml><?xml version="1.0" encoding="utf-8"?>
<p:sldLayout xmlns:a="http://schemas.openxmlformats.org/drawingml/2006/main" xmlns:r="http://schemas.openxmlformats.org/officeDocument/2006/relationships" xmlns:p="http://schemas.openxmlformats.org/presentationml/2006/main" preserve="1" userDrawn="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647835" y="360000"/>
            <a:ext cx="7198125" cy="720000"/>
          </a:xfrm>
        </p:spPr>
        <p:txBody>
          <a:bodyPr/>
          <a:lstStyle/>
          <a:p>
            <a:r>
              <a:rPr lang="en-GB" dirty="0"/>
              <a:t>Click to edit Master title style</a:t>
            </a:r>
          </a:p>
        </p:txBody>
      </p:sp>
      <p:sp>
        <p:nvSpPr>
          <p:cNvPr id="3" name="Content Placeholder 2"/>
          <p:cNvSpPr>
            <a:spLocks noGrp="1"/>
          </p:cNvSpPr>
          <p:nvPr>
            <p:ph sz="half" idx="1"/>
          </p:nvPr>
        </p:nvSpPr>
        <p:spPr>
          <a:xfrm>
            <a:off x="647833" y="1331698"/>
            <a:ext cx="5362604" cy="4426975"/>
          </a:xfrm>
        </p:spPr>
        <p:txBody>
          <a:bodyPr>
            <a:noAutofit/>
          </a:bodyPr>
          <a:lstStyle>
            <a:lvl1pPr>
              <a:defRPr sz="1600"/>
            </a:lvl1pPr>
            <a:lvl2pPr>
              <a:defRPr sz="1200"/>
            </a:lvl2pPr>
            <a:lvl3pPr>
              <a:defRPr sz="1200"/>
            </a:lvl3pPr>
            <a:lvl4pPr>
              <a:defRPr sz="1200"/>
            </a:lvl4pPr>
            <a:lvl5pPr>
              <a:defRPr sz="1200"/>
            </a:lvl5pPr>
            <a:lvl6pPr>
              <a:defRPr sz="2097"/>
            </a:lvl6pPr>
            <a:lvl7pPr>
              <a:defRPr sz="2097"/>
            </a:lvl7pPr>
            <a:lvl8pPr>
              <a:defRPr sz="2097"/>
            </a:lvl8pPr>
            <a:lvl9pPr>
              <a:defRPr sz="2097"/>
            </a:lvl9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p>
        </p:txBody>
      </p:sp>
      <p:sp>
        <p:nvSpPr>
          <p:cNvPr id="4" name="Content Placeholder 3"/>
          <p:cNvSpPr>
            <a:spLocks noGrp="1"/>
          </p:cNvSpPr>
          <p:nvPr>
            <p:ph sz="half" idx="2"/>
          </p:nvPr>
        </p:nvSpPr>
        <p:spPr>
          <a:xfrm>
            <a:off x="6190393" y="1331698"/>
            <a:ext cx="5362604" cy="4426975"/>
          </a:xfrm>
        </p:spPr>
        <p:txBody>
          <a:bodyPr>
            <a:noAutofit/>
          </a:bodyPr>
          <a:lstStyle>
            <a:lvl1pPr>
              <a:defRPr sz="1600"/>
            </a:lvl1pPr>
            <a:lvl2pPr>
              <a:defRPr sz="1200"/>
            </a:lvl2pPr>
            <a:lvl3pPr>
              <a:defRPr sz="1200"/>
            </a:lvl3pPr>
            <a:lvl4pPr>
              <a:defRPr sz="1200"/>
            </a:lvl4pPr>
            <a:lvl5pPr>
              <a:defRPr sz="1200"/>
            </a:lvl5pPr>
            <a:lvl6pPr>
              <a:defRPr sz="2097"/>
            </a:lvl6pPr>
            <a:lvl7pPr>
              <a:defRPr sz="2097"/>
            </a:lvl7pPr>
            <a:lvl8pPr>
              <a:defRPr sz="2097"/>
            </a:lvl8pPr>
            <a:lvl9pPr>
              <a:defRPr sz="2097"/>
            </a:lvl9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p>
        </p:txBody>
      </p:sp>
      <p:sp>
        <p:nvSpPr>
          <p:cNvPr id="7" name="Slide Number Placeholder 6"/>
          <p:cNvSpPr>
            <a:spLocks noGrp="1"/>
          </p:cNvSpPr>
          <p:nvPr>
            <p:ph type="sldNum" sz="quarter" idx="12"/>
          </p:nvPr>
        </p:nvSpPr>
        <p:spPr/>
        <p:txBody>
          <a:bodyPr/>
          <a:lstStyle/>
          <a:p>
            <a:fld id="{D14BCCD3-0010-4FBA-B965-2126ADC31932}" type="slidenum">
              <a:rPr lang="en-GB" smtClean="0"/>
              <a:pPr/>
              <a:t>‹#›</a:t>
            </a:fld>
            <a:endParaRPr lang="en-GB" dirty="0"/>
          </a:p>
        </p:txBody>
      </p:sp>
      <p:sp>
        <p:nvSpPr>
          <p:cNvPr id="5" name="Footer Placeholder 4"/>
          <p:cNvSpPr>
            <a:spLocks noGrp="1"/>
          </p:cNvSpPr>
          <p:nvPr>
            <p:ph type="ftr" sz="quarter" idx="13"/>
          </p:nvPr>
        </p:nvSpPr>
        <p:spPr/>
        <p:txBody>
          <a:bodyPr/>
          <a:lstStyle/>
          <a:p>
            <a:endParaRPr lang="en-GB" dirty="0"/>
          </a:p>
        </p:txBody>
      </p:sp>
    </p:spTree>
    <p:extLst>
      <p:ext uri="{BB962C8B-B14F-4D97-AF65-F5344CB8AC3E}">
        <p14:creationId xmlns:p14="http://schemas.microsoft.com/office/powerpoint/2010/main" val="3659560307"/>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Three Content">
    <p:spTree>
      <p:nvGrpSpPr>
        <p:cNvPr id="1" name=""/>
        <p:cNvGrpSpPr/>
        <p:nvPr/>
      </p:nvGrpSpPr>
      <p:grpSpPr>
        <a:xfrm>
          <a:off x="0" y="0"/>
          <a:ext cx="0" cy="0"/>
          <a:chOff x="0" y="0"/>
          <a:chExt cx="0" cy="0"/>
        </a:xfrm>
      </p:grpSpPr>
      <p:sp>
        <p:nvSpPr>
          <p:cNvPr id="2" name="Title 1"/>
          <p:cNvSpPr>
            <a:spLocks noGrp="1"/>
          </p:cNvSpPr>
          <p:nvPr>
            <p:ph type="title"/>
          </p:nvPr>
        </p:nvSpPr>
        <p:spPr>
          <a:xfrm>
            <a:off x="647833" y="360000"/>
            <a:ext cx="7198125" cy="720000"/>
          </a:xfrm>
        </p:spPr>
        <p:txBody>
          <a:bodyPr/>
          <a:lstStyle/>
          <a:p>
            <a:r>
              <a:rPr lang="en-US" dirty="0"/>
              <a:t>Click to edit Master title style</a:t>
            </a:r>
          </a:p>
        </p:txBody>
      </p:sp>
      <p:sp>
        <p:nvSpPr>
          <p:cNvPr id="3" name="Content Placeholder 2"/>
          <p:cNvSpPr>
            <a:spLocks noGrp="1"/>
          </p:cNvSpPr>
          <p:nvPr>
            <p:ph sz="half" idx="1" hasCustomPrompt="1"/>
          </p:nvPr>
        </p:nvSpPr>
        <p:spPr>
          <a:xfrm>
            <a:off x="647832" y="1331694"/>
            <a:ext cx="3491091" cy="4426975"/>
          </a:xfrm>
        </p:spPr>
        <p:txBody>
          <a:bodyPr>
            <a:noAutofit/>
          </a:bodyPr>
          <a:lstStyle>
            <a:lvl1pPr>
              <a:defRPr sz="1600"/>
            </a:lvl1pPr>
            <a:lvl2pPr>
              <a:defRPr sz="1200"/>
            </a:lvl2pPr>
            <a:lvl3pPr>
              <a:defRPr sz="1200"/>
            </a:lvl3pPr>
            <a:lvl4pPr>
              <a:defRPr sz="1200"/>
            </a:lvl4pPr>
            <a:lvl5pPr>
              <a:defRPr sz="1200"/>
            </a:lvl5pPr>
            <a:lvl6pPr>
              <a:defRPr sz="2099"/>
            </a:lvl6pPr>
            <a:lvl7pPr>
              <a:defRPr sz="2099"/>
            </a:lvl7pPr>
            <a:lvl8pPr>
              <a:defRPr sz="2099"/>
            </a:lvl8pPr>
            <a:lvl9pPr>
              <a:defRPr sz="2099"/>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hasCustomPrompt="1"/>
          </p:nvPr>
        </p:nvSpPr>
        <p:spPr>
          <a:xfrm>
            <a:off x="4358465" y="1331694"/>
            <a:ext cx="3491091" cy="4426975"/>
          </a:xfrm>
        </p:spPr>
        <p:txBody>
          <a:bodyPr>
            <a:noAutofit/>
          </a:bodyPr>
          <a:lstStyle>
            <a:lvl1pPr>
              <a:defRPr sz="1600"/>
            </a:lvl1pPr>
            <a:lvl2pPr>
              <a:defRPr sz="1200"/>
            </a:lvl2pPr>
            <a:lvl3pPr>
              <a:defRPr sz="1200"/>
            </a:lvl3pPr>
            <a:lvl4pPr>
              <a:defRPr sz="1200"/>
            </a:lvl4pPr>
            <a:lvl5pPr>
              <a:defRPr sz="1200"/>
            </a:lvl5pPr>
            <a:lvl6pPr>
              <a:defRPr sz="2099"/>
            </a:lvl6pPr>
            <a:lvl7pPr>
              <a:defRPr sz="2099"/>
            </a:lvl7pPr>
            <a:lvl8pPr>
              <a:defRPr sz="2099"/>
            </a:lvl8pPr>
            <a:lvl9pPr>
              <a:defRPr sz="2099"/>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Slide Number Placeholder 6"/>
          <p:cNvSpPr>
            <a:spLocks noGrp="1"/>
          </p:cNvSpPr>
          <p:nvPr>
            <p:ph type="sldNum" sz="quarter" idx="12"/>
          </p:nvPr>
        </p:nvSpPr>
        <p:spPr/>
        <p:txBody>
          <a:bodyPr/>
          <a:lstStyle/>
          <a:p>
            <a:fld id="{D14BCCD3-0010-4FBA-B965-2126ADC31932}" type="slidenum">
              <a:rPr lang="en-US" smtClean="0"/>
              <a:pPr/>
              <a:t>‹#›</a:t>
            </a:fld>
            <a:endParaRPr lang="en-US" dirty="0"/>
          </a:p>
        </p:txBody>
      </p:sp>
      <p:sp>
        <p:nvSpPr>
          <p:cNvPr id="6" name="Content Placeholder 3"/>
          <p:cNvSpPr>
            <a:spLocks noGrp="1"/>
          </p:cNvSpPr>
          <p:nvPr>
            <p:ph sz="half" idx="13" hasCustomPrompt="1"/>
          </p:nvPr>
        </p:nvSpPr>
        <p:spPr>
          <a:xfrm>
            <a:off x="8065500" y="1331694"/>
            <a:ext cx="3491091" cy="4426975"/>
          </a:xfrm>
        </p:spPr>
        <p:txBody>
          <a:bodyPr>
            <a:noAutofit/>
          </a:bodyPr>
          <a:lstStyle>
            <a:lvl1pPr>
              <a:defRPr sz="1600"/>
            </a:lvl1pPr>
            <a:lvl2pPr>
              <a:defRPr sz="1200"/>
            </a:lvl2pPr>
            <a:lvl3pPr>
              <a:defRPr sz="1200"/>
            </a:lvl3pPr>
            <a:lvl4pPr>
              <a:defRPr sz="1200"/>
            </a:lvl4pPr>
            <a:lvl5pPr>
              <a:defRPr sz="1200"/>
            </a:lvl5pPr>
            <a:lvl6pPr>
              <a:defRPr sz="2099"/>
            </a:lvl6pPr>
            <a:lvl7pPr>
              <a:defRPr sz="2099"/>
            </a:lvl7pPr>
            <a:lvl8pPr>
              <a:defRPr sz="2099"/>
            </a:lvl8pPr>
            <a:lvl9pPr>
              <a:defRPr sz="2099"/>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Footer Placeholder 4"/>
          <p:cNvSpPr>
            <a:spLocks noGrp="1"/>
          </p:cNvSpPr>
          <p:nvPr>
            <p:ph type="ftr" sz="quarter" idx="14"/>
          </p:nvPr>
        </p:nvSpPr>
        <p:spPr/>
        <p:txBody>
          <a:bodyPr/>
          <a:lstStyle/>
          <a:p>
            <a:endParaRPr lang="en-US" dirty="0"/>
          </a:p>
        </p:txBody>
      </p:sp>
    </p:spTree>
    <p:extLst>
      <p:ext uri="{BB962C8B-B14F-4D97-AF65-F5344CB8AC3E}">
        <p14:creationId xmlns:p14="http://schemas.microsoft.com/office/powerpoint/2010/main" val="2096578383"/>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showMasterSp="0" preserve="1" userDrawn="1">
  <p:cSld name="End Slide Blue">
    <p:bg>
      <p:bgPr>
        <a:solidFill>
          <a:schemeClr val="accent1"/>
        </a:soli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647833" y="1338889"/>
            <a:ext cx="7198125" cy="795416"/>
          </a:xfrm>
        </p:spPr>
        <p:txBody>
          <a:bodyPr/>
          <a:lstStyle>
            <a:lvl1pPr>
              <a:defRPr sz="2898">
                <a:solidFill>
                  <a:srgbClr val="FBD9CA"/>
                </a:solidFill>
              </a:defRPr>
            </a:lvl1pPr>
          </a:lstStyle>
          <a:p>
            <a:r>
              <a:rPr lang="en-US" dirty="0"/>
              <a:t>Click to edit Master title style</a:t>
            </a:r>
          </a:p>
        </p:txBody>
      </p:sp>
      <p:sp>
        <p:nvSpPr>
          <p:cNvPr id="3" name="Subtitle 2"/>
          <p:cNvSpPr>
            <a:spLocks noGrp="1"/>
          </p:cNvSpPr>
          <p:nvPr>
            <p:ph type="subTitle" idx="1"/>
          </p:nvPr>
        </p:nvSpPr>
        <p:spPr>
          <a:xfrm>
            <a:off x="647833" y="2133114"/>
            <a:ext cx="7198125" cy="719833"/>
          </a:xfrm>
        </p:spPr>
        <p:txBody>
          <a:bodyPr/>
          <a:lstStyle>
            <a:lvl1pPr marL="0" indent="0" algn="l">
              <a:spcBef>
                <a:spcPts val="0"/>
              </a:spcBef>
              <a:buNone/>
              <a:defRPr b="1">
                <a:solidFill>
                  <a:srgbClr val="FFFFFF"/>
                </a:solidFill>
              </a:defRPr>
            </a:lvl1pPr>
            <a:lvl2pPr marL="544080" indent="0" algn="ctr">
              <a:buNone/>
              <a:defRPr>
                <a:solidFill>
                  <a:schemeClr val="tx1">
                    <a:tint val="75000"/>
                  </a:schemeClr>
                </a:solidFill>
              </a:defRPr>
            </a:lvl2pPr>
            <a:lvl3pPr marL="1088158" indent="0" algn="ctr">
              <a:buNone/>
              <a:defRPr>
                <a:solidFill>
                  <a:schemeClr val="tx1">
                    <a:tint val="75000"/>
                  </a:schemeClr>
                </a:solidFill>
              </a:defRPr>
            </a:lvl3pPr>
            <a:lvl4pPr marL="1632238" indent="0" algn="ctr">
              <a:buNone/>
              <a:defRPr>
                <a:solidFill>
                  <a:schemeClr val="tx1">
                    <a:tint val="75000"/>
                  </a:schemeClr>
                </a:solidFill>
              </a:defRPr>
            </a:lvl4pPr>
            <a:lvl5pPr marL="2176318" indent="0" algn="ctr">
              <a:buNone/>
              <a:defRPr>
                <a:solidFill>
                  <a:schemeClr val="tx1">
                    <a:tint val="75000"/>
                  </a:schemeClr>
                </a:solidFill>
              </a:defRPr>
            </a:lvl5pPr>
            <a:lvl6pPr marL="2720399" indent="0" algn="ctr">
              <a:buNone/>
              <a:defRPr>
                <a:solidFill>
                  <a:schemeClr val="tx1">
                    <a:tint val="75000"/>
                  </a:schemeClr>
                </a:solidFill>
              </a:defRPr>
            </a:lvl6pPr>
            <a:lvl7pPr marL="3264477" indent="0" algn="ctr">
              <a:buNone/>
              <a:defRPr>
                <a:solidFill>
                  <a:schemeClr val="tx1">
                    <a:tint val="75000"/>
                  </a:schemeClr>
                </a:solidFill>
              </a:defRPr>
            </a:lvl7pPr>
            <a:lvl8pPr marL="3808557" indent="0" algn="ctr">
              <a:buNone/>
              <a:defRPr>
                <a:solidFill>
                  <a:schemeClr val="tx1">
                    <a:tint val="75000"/>
                  </a:schemeClr>
                </a:solidFill>
              </a:defRPr>
            </a:lvl8pPr>
            <a:lvl9pPr marL="4352636" indent="0" algn="ctr">
              <a:buNone/>
              <a:defRPr>
                <a:solidFill>
                  <a:schemeClr val="tx1">
                    <a:tint val="75000"/>
                  </a:schemeClr>
                </a:solidFill>
              </a:defRPr>
            </a:lvl9pPr>
          </a:lstStyle>
          <a:p>
            <a:r>
              <a:rPr lang="en-US" dirty="0"/>
              <a:t>Click to edit Master subtitle style</a:t>
            </a:r>
          </a:p>
        </p:txBody>
      </p:sp>
      <p:sp>
        <p:nvSpPr>
          <p:cNvPr id="6" name="Text Placeholder 5"/>
          <p:cNvSpPr>
            <a:spLocks noGrp="1"/>
          </p:cNvSpPr>
          <p:nvPr>
            <p:ph type="body" sz="quarter" idx="10" hasCustomPrompt="1"/>
          </p:nvPr>
        </p:nvSpPr>
        <p:spPr>
          <a:xfrm>
            <a:off x="647834" y="3095284"/>
            <a:ext cx="1799756" cy="1259708"/>
          </a:xfrm>
        </p:spPr>
        <p:txBody>
          <a:bodyPr>
            <a:noAutofit/>
          </a:bodyPr>
          <a:lstStyle>
            <a:lvl1pPr marL="0" indent="0">
              <a:spcBef>
                <a:spcPts val="0"/>
              </a:spcBef>
              <a:buNone/>
              <a:defRPr sz="900">
                <a:solidFill>
                  <a:schemeClr val="bg1"/>
                </a:solidFill>
              </a:defRPr>
            </a:lvl1pPr>
            <a:lvl2pPr marL="257046" indent="0">
              <a:buNone/>
              <a:defRPr sz="900">
                <a:solidFill>
                  <a:schemeClr val="bg1"/>
                </a:solidFill>
              </a:defRPr>
            </a:lvl2pPr>
            <a:lvl3pPr marL="514091" indent="0">
              <a:buNone/>
              <a:defRPr sz="900">
                <a:solidFill>
                  <a:schemeClr val="bg1"/>
                </a:solidFill>
              </a:defRPr>
            </a:lvl3pPr>
            <a:lvl4pPr marL="771137" indent="0">
              <a:buNone/>
              <a:defRPr sz="900">
                <a:solidFill>
                  <a:schemeClr val="bg1"/>
                </a:solidFill>
              </a:defRPr>
            </a:lvl4pPr>
            <a:lvl5pPr marL="1028181" indent="0">
              <a:buNone/>
              <a:defRPr sz="900">
                <a:solidFill>
                  <a:schemeClr val="bg1"/>
                </a:solidFill>
              </a:defRPr>
            </a:lvl5pPr>
          </a:lstStyle>
          <a:p>
            <a:pPr lvl="0"/>
            <a:r>
              <a:rPr lang="en-US" dirty="0"/>
              <a:t>Disclaimer text</a:t>
            </a:r>
          </a:p>
        </p:txBody>
      </p:sp>
      <p:sp>
        <p:nvSpPr>
          <p:cNvPr id="15" name="Text Placeholder 5"/>
          <p:cNvSpPr>
            <a:spLocks noGrp="1"/>
          </p:cNvSpPr>
          <p:nvPr>
            <p:ph type="body" sz="quarter" idx="11" hasCustomPrompt="1"/>
          </p:nvPr>
        </p:nvSpPr>
        <p:spPr>
          <a:xfrm>
            <a:off x="2712507" y="3095284"/>
            <a:ext cx="1799756" cy="1259708"/>
          </a:xfrm>
        </p:spPr>
        <p:txBody>
          <a:bodyPr>
            <a:noAutofit/>
          </a:bodyPr>
          <a:lstStyle>
            <a:lvl1pPr marL="0" indent="0">
              <a:spcBef>
                <a:spcPts val="0"/>
              </a:spcBef>
              <a:buNone/>
              <a:defRPr sz="900">
                <a:solidFill>
                  <a:schemeClr val="bg1"/>
                </a:solidFill>
              </a:defRPr>
            </a:lvl1pPr>
            <a:lvl2pPr marL="257046" indent="0">
              <a:buNone/>
              <a:defRPr sz="900">
                <a:solidFill>
                  <a:schemeClr val="bg1"/>
                </a:solidFill>
              </a:defRPr>
            </a:lvl2pPr>
            <a:lvl3pPr marL="514091" indent="0">
              <a:buNone/>
              <a:defRPr sz="900">
                <a:solidFill>
                  <a:schemeClr val="bg1"/>
                </a:solidFill>
              </a:defRPr>
            </a:lvl3pPr>
            <a:lvl4pPr marL="771137" indent="0">
              <a:buNone/>
              <a:defRPr sz="900">
                <a:solidFill>
                  <a:schemeClr val="bg1"/>
                </a:solidFill>
              </a:defRPr>
            </a:lvl4pPr>
            <a:lvl5pPr marL="1028181" indent="0">
              <a:buNone/>
              <a:defRPr sz="900">
                <a:solidFill>
                  <a:schemeClr val="bg1"/>
                </a:solidFill>
              </a:defRPr>
            </a:lvl5pPr>
          </a:lstStyle>
          <a:p>
            <a:pPr lvl="0"/>
            <a:r>
              <a:rPr lang="en-US" dirty="0"/>
              <a:t>Disclaimer text</a:t>
            </a:r>
          </a:p>
        </p:txBody>
      </p:sp>
      <p:grpSp>
        <p:nvGrpSpPr>
          <p:cNvPr id="16" name="Pulse"/>
          <p:cNvGrpSpPr/>
          <p:nvPr userDrawn="1"/>
        </p:nvGrpSpPr>
        <p:grpSpPr>
          <a:xfrm>
            <a:off x="8749611" y="3029840"/>
            <a:ext cx="3445566" cy="3490105"/>
            <a:chOff x="8751888" y="3030538"/>
            <a:chExt cx="3446462" cy="3490913"/>
          </a:xfrm>
          <a:solidFill>
            <a:srgbClr val="0000FF"/>
          </a:solidFill>
        </p:grpSpPr>
        <p:sp>
          <p:nvSpPr>
            <p:cNvPr id="17" name="Freeform 5"/>
            <p:cNvSpPr>
              <a:spLocks/>
            </p:cNvSpPr>
            <p:nvPr userDrawn="1"/>
          </p:nvSpPr>
          <p:spPr bwMode="auto">
            <a:xfrm>
              <a:off x="9196388" y="3902076"/>
              <a:ext cx="449263" cy="1120775"/>
            </a:xfrm>
            <a:custGeom>
              <a:avLst/>
              <a:gdLst>
                <a:gd name="T0" fmla="*/ 71 w 142"/>
                <a:gd name="T1" fmla="*/ 355 h 355"/>
                <a:gd name="T2" fmla="*/ 71 w 142"/>
                <a:gd name="T3" fmla="*/ 355 h 355"/>
                <a:gd name="T4" fmla="*/ 0 w 142"/>
                <a:gd name="T5" fmla="*/ 284 h 355"/>
                <a:gd name="T6" fmla="*/ 0 w 142"/>
                <a:gd name="T7" fmla="*/ 71 h 355"/>
                <a:gd name="T8" fmla="*/ 71 w 142"/>
                <a:gd name="T9" fmla="*/ 0 h 355"/>
                <a:gd name="T10" fmla="*/ 142 w 142"/>
                <a:gd name="T11" fmla="*/ 71 h 355"/>
                <a:gd name="T12" fmla="*/ 142 w 142"/>
                <a:gd name="T13" fmla="*/ 284 h 355"/>
                <a:gd name="T14" fmla="*/ 71 w 142"/>
                <a:gd name="T15" fmla="*/ 355 h 3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2" h="355">
                  <a:moveTo>
                    <a:pt x="71" y="355"/>
                  </a:moveTo>
                  <a:cubicBezTo>
                    <a:pt x="71" y="355"/>
                    <a:pt x="71" y="355"/>
                    <a:pt x="71" y="355"/>
                  </a:cubicBezTo>
                  <a:cubicBezTo>
                    <a:pt x="32" y="355"/>
                    <a:pt x="0" y="323"/>
                    <a:pt x="0" y="284"/>
                  </a:cubicBezTo>
                  <a:cubicBezTo>
                    <a:pt x="0" y="71"/>
                    <a:pt x="0" y="71"/>
                    <a:pt x="0" y="71"/>
                  </a:cubicBezTo>
                  <a:cubicBezTo>
                    <a:pt x="0" y="32"/>
                    <a:pt x="32" y="0"/>
                    <a:pt x="71" y="0"/>
                  </a:cubicBezTo>
                  <a:cubicBezTo>
                    <a:pt x="110" y="0"/>
                    <a:pt x="142" y="32"/>
                    <a:pt x="142" y="71"/>
                  </a:cubicBezTo>
                  <a:cubicBezTo>
                    <a:pt x="142" y="284"/>
                    <a:pt x="142" y="284"/>
                    <a:pt x="142" y="284"/>
                  </a:cubicBezTo>
                  <a:cubicBezTo>
                    <a:pt x="142" y="323"/>
                    <a:pt x="110" y="355"/>
                    <a:pt x="71" y="35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buClr>
                  <a:prstClr val="black"/>
                </a:buClr>
              </a:pPr>
              <a:endParaRPr lang="en-GB" sz="2099" dirty="0">
                <a:solidFill>
                  <a:prstClr val="black"/>
                </a:solidFill>
                <a:latin typeface="Arial"/>
              </a:endParaRPr>
            </a:p>
          </p:txBody>
        </p:sp>
        <p:sp>
          <p:nvSpPr>
            <p:cNvPr id="24" name="Freeform 6"/>
            <p:cNvSpPr>
              <a:spLocks/>
            </p:cNvSpPr>
            <p:nvPr userDrawn="1"/>
          </p:nvSpPr>
          <p:spPr bwMode="auto">
            <a:xfrm>
              <a:off x="8751888" y="4551363"/>
              <a:ext cx="265113" cy="449263"/>
            </a:xfrm>
            <a:custGeom>
              <a:avLst/>
              <a:gdLst>
                <a:gd name="T0" fmla="*/ 42 w 84"/>
                <a:gd name="T1" fmla="*/ 142 h 142"/>
                <a:gd name="T2" fmla="*/ 42 w 84"/>
                <a:gd name="T3" fmla="*/ 142 h 142"/>
                <a:gd name="T4" fmla="*/ 0 w 84"/>
                <a:gd name="T5" fmla="*/ 99 h 142"/>
                <a:gd name="T6" fmla="*/ 0 w 84"/>
                <a:gd name="T7" fmla="*/ 42 h 142"/>
                <a:gd name="T8" fmla="*/ 42 w 84"/>
                <a:gd name="T9" fmla="*/ 0 h 142"/>
                <a:gd name="T10" fmla="*/ 84 w 84"/>
                <a:gd name="T11" fmla="*/ 42 h 142"/>
                <a:gd name="T12" fmla="*/ 84 w 84"/>
                <a:gd name="T13" fmla="*/ 99 h 142"/>
                <a:gd name="T14" fmla="*/ 42 w 84"/>
                <a:gd name="T15" fmla="*/ 142 h 1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4" h="142">
                  <a:moveTo>
                    <a:pt x="42" y="142"/>
                  </a:moveTo>
                  <a:cubicBezTo>
                    <a:pt x="42" y="142"/>
                    <a:pt x="42" y="142"/>
                    <a:pt x="42" y="142"/>
                  </a:cubicBezTo>
                  <a:cubicBezTo>
                    <a:pt x="18" y="142"/>
                    <a:pt x="0" y="123"/>
                    <a:pt x="0" y="99"/>
                  </a:cubicBezTo>
                  <a:cubicBezTo>
                    <a:pt x="0" y="42"/>
                    <a:pt x="0" y="42"/>
                    <a:pt x="0" y="42"/>
                  </a:cubicBezTo>
                  <a:cubicBezTo>
                    <a:pt x="0" y="19"/>
                    <a:pt x="18" y="0"/>
                    <a:pt x="42" y="0"/>
                  </a:cubicBezTo>
                  <a:cubicBezTo>
                    <a:pt x="65" y="0"/>
                    <a:pt x="84" y="19"/>
                    <a:pt x="84" y="42"/>
                  </a:cubicBezTo>
                  <a:cubicBezTo>
                    <a:pt x="84" y="99"/>
                    <a:pt x="84" y="99"/>
                    <a:pt x="84" y="99"/>
                  </a:cubicBezTo>
                  <a:cubicBezTo>
                    <a:pt x="84" y="123"/>
                    <a:pt x="65" y="142"/>
                    <a:pt x="42" y="14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buClr>
                  <a:prstClr val="black"/>
                </a:buClr>
              </a:pPr>
              <a:endParaRPr lang="en-GB" sz="2099" dirty="0">
                <a:solidFill>
                  <a:prstClr val="black"/>
                </a:solidFill>
                <a:latin typeface="Arial"/>
              </a:endParaRPr>
            </a:p>
          </p:txBody>
        </p:sp>
        <p:sp>
          <p:nvSpPr>
            <p:cNvPr id="25" name="Freeform 7"/>
            <p:cNvSpPr>
              <a:spLocks/>
            </p:cNvSpPr>
            <p:nvPr userDrawn="1"/>
          </p:nvSpPr>
          <p:spPr bwMode="auto">
            <a:xfrm>
              <a:off x="11436350" y="4529138"/>
              <a:ext cx="449263" cy="1117600"/>
            </a:xfrm>
            <a:custGeom>
              <a:avLst/>
              <a:gdLst>
                <a:gd name="T0" fmla="*/ 71 w 142"/>
                <a:gd name="T1" fmla="*/ 354 h 354"/>
                <a:gd name="T2" fmla="*/ 71 w 142"/>
                <a:gd name="T3" fmla="*/ 354 h 354"/>
                <a:gd name="T4" fmla="*/ 0 w 142"/>
                <a:gd name="T5" fmla="*/ 283 h 354"/>
                <a:gd name="T6" fmla="*/ 0 w 142"/>
                <a:gd name="T7" fmla="*/ 71 h 354"/>
                <a:gd name="T8" fmla="*/ 71 w 142"/>
                <a:gd name="T9" fmla="*/ 0 h 354"/>
                <a:gd name="T10" fmla="*/ 142 w 142"/>
                <a:gd name="T11" fmla="*/ 71 h 354"/>
                <a:gd name="T12" fmla="*/ 142 w 142"/>
                <a:gd name="T13" fmla="*/ 283 h 354"/>
                <a:gd name="T14" fmla="*/ 71 w 142"/>
                <a:gd name="T15" fmla="*/ 354 h 35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2" h="354">
                  <a:moveTo>
                    <a:pt x="71" y="354"/>
                  </a:moveTo>
                  <a:cubicBezTo>
                    <a:pt x="71" y="354"/>
                    <a:pt x="71" y="354"/>
                    <a:pt x="71" y="354"/>
                  </a:cubicBezTo>
                  <a:cubicBezTo>
                    <a:pt x="32" y="354"/>
                    <a:pt x="0" y="322"/>
                    <a:pt x="0" y="283"/>
                  </a:cubicBezTo>
                  <a:cubicBezTo>
                    <a:pt x="0" y="71"/>
                    <a:pt x="0" y="71"/>
                    <a:pt x="0" y="71"/>
                  </a:cubicBezTo>
                  <a:cubicBezTo>
                    <a:pt x="0" y="32"/>
                    <a:pt x="32" y="0"/>
                    <a:pt x="71" y="0"/>
                  </a:cubicBezTo>
                  <a:cubicBezTo>
                    <a:pt x="110" y="0"/>
                    <a:pt x="142" y="32"/>
                    <a:pt x="142" y="71"/>
                  </a:cubicBezTo>
                  <a:cubicBezTo>
                    <a:pt x="142" y="283"/>
                    <a:pt x="142" y="283"/>
                    <a:pt x="142" y="283"/>
                  </a:cubicBezTo>
                  <a:cubicBezTo>
                    <a:pt x="142" y="322"/>
                    <a:pt x="110" y="354"/>
                    <a:pt x="71" y="35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buClr>
                  <a:prstClr val="black"/>
                </a:buClr>
              </a:pPr>
              <a:endParaRPr lang="en-GB" sz="2099" dirty="0">
                <a:solidFill>
                  <a:prstClr val="black"/>
                </a:solidFill>
                <a:latin typeface="Arial"/>
              </a:endParaRPr>
            </a:p>
          </p:txBody>
        </p:sp>
        <p:sp>
          <p:nvSpPr>
            <p:cNvPr id="26" name="Freeform 8"/>
            <p:cNvSpPr>
              <a:spLocks/>
            </p:cNvSpPr>
            <p:nvPr userDrawn="1"/>
          </p:nvSpPr>
          <p:spPr bwMode="auto">
            <a:xfrm>
              <a:off x="9869488" y="3030538"/>
              <a:ext cx="560388" cy="2506663"/>
            </a:xfrm>
            <a:custGeom>
              <a:avLst/>
              <a:gdLst>
                <a:gd name="T0" fmla="*/ 88 w 177"/>
                <a:gd name="T1" fmla="*/ 794 h 794"/>
                <a:gd name="T2" fmla="*/ 88 w 177"/>
                <a:gd name="T3" fmla="*/ 794 h 794"/>
                <a:gd name="T4" fmla="*/ 0 w 177"/>
                <a:gd name="T5" fmla="*/ 705 h 794"/>
                <a:gd name="T6" fmla="*/ 0 w 177"/>
                <a:gd name="T7" fmla="*/ 89 h 794"/>
                <a:gd name="T8" fmla="*/ 88 w 177"/>
                <a:gd name="T9" fmla="*/ 0 h 794"/>
                <a:gd name="T10" fmla="*/ 177 w 177"/>
                <a:gd name="T11" fmla="*/ 89 h 794"/>
                <a:gd name="T12" fmla="*/ 177 w 177"/>
                <a:gd name="T13" fmla="*/ 705 h 794"/>
                <a:gd name="T14" fmla="*/ 88 w 177"/>
                <a:gd name="T15" fmla="*/ 794 h 7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7" h="794">
                  <a:moveTo>
                    <a:pt x="88" y="794"/>
                  </a:moveTo>
                  <a:cubicBezTo>
                    <a:pt x="88" y="794"/>
                    <a:pt x="88" y="794"/>
                    <a:pt x="88" y="794"/>
                  </a:cubicBezTo>
                  <a:cubicBezTo>
                    <a:pt x="40" y="794"/>
                    <a:pt x="0" y="754"/>
                    <a:pt x="0" y="705"/>
                  </a:cubicBezTo>
                  <a:cubicBezTo>
                    <a:pt x="0" y="89"/>
                    <a:pt x="0" y="89"/>
                    <a:pt x="0" y="89"/>
                  </a:cubicBezTo>
                  <a:cubicBezTo>
                    <a:pt x="0" y="40"/>
                    <a:pt x="40" y="0"/>
                    <a:pt x="88" y="0"/>
                  </a:cubicBezTo>
                  <a:cubicBezTo>
                    <a:pt x="137" y="0"/>
                    <a:pt x="177" y="40"/>
                    <a:pt x="177" y="89"/>
                  </a:cubicBezTo>
                  <a:cubicBezTo>
                    <a:pt x="177" y="705"/>
                    <a:pt x="177" y="705"/>
                    <a:pt x="177" y="705"/>
                  </a:cubicBezTo>
                  <a:cubicBezTo>
                    <a:pt x="177" y="754"/>
                    <a:pt x="137" y="794"/>
                    <a:pt x="88" y="79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buClr>
                  <a:prstClr val="black"/>
                </a:buClr>
              </a:pPr>
              <a:endParaRPr lang="en-GB" sz="2099" dirty="0">
                <a:solidFill>
                  <a:prstClr val="black"/>
                </a:solidFill>
                <a:latin typeface="Arial"/>
              </a:endParaRPr>
            </a:p>
          </p:txBody>
        </p:sp>
        <p:sp>
          <p:nvSpPr>
            <p:cNvPr id="27" name="Freeform 9"/>
            <p:cNvSpPr>
              <a:spLocks/>
            </p:cNvSpPr>
            <p:nvPr userDrawn="1"/>
          </p:nvSpPr>
          <p:spPr bwMode="auto">
            <a:xfrm>
              <a:off x="10653713" y="4014788"/>
              <a:ext cx="558800" cy="2506663"/>
            </a:xfrm>
            <a:custGeom>
              <a:avLst/>
              <a:gdLst>
                <a:gd name="T0" fmla="*/ 88 w 177"/>
                <a:gd name="T1" fmla="*/ 794 h 794"/>
                <a:gd name="T2" fmla="*/ 88 w 177"/>
                <a:gd name="T3" fmla="*/ 794 h 794"/>
                <a:gd name="T4" fmla="*/ 0 w 177"/>
                <a:gd name="T5" fmla="*/ 705 h 794"/>
                <a:gd name="T6" fmla="*/ 0 w 177"/>
                <a:gd name="T7" fmla="*/ 88 h 794"/>
                <a:gd name="T8" fmla="*/ 88 w 177"/>
                <a:gd name="T9" fmla="*/ 0 h 794"/>
                <a:gd name="T10" fmla="*/ 177 w 177"/>
                <a:gd name="T11" fmla="*/ 88 h 794"/>
                <a:gd name="T12" fmla="*/ 177 w 177"/>
                <a:gd name="T13" fmla="*/ 705 h 794"/>
                <a:gd name="T14" fmla="*/ 88 w 177"/>
                <a:gd name="T15" fmla="*/ 794 h 7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7" h="794">
                  <a:moveTo>
                    <a:pt x="88" y="794"/>
                  </a:moveTo>
                  <a:cubicBezTo>
                    <a:pt x="88" y="794"/>
                    <a:pt x="88" y="794"/>
                    <a:pt x="88" y="794"/>
                  </a:cubicBezTo>
                  <a:cubicBezTo>
                    <a:pt x="40" y="794"/>
                    <a:pt x="0" y="754"/>
                    <a:pt x="0" y="705"/>
                  </a:cubicBezTo>
                  <a:cubicBezTo>
                    <a:pt x="0" y="88"/>
                    <a:pt x="0" y="88"/>
                    <a:pt x="0" y="88"/>
                  </a:cubicBezTo>
                  <a:cubicBezTo>
                    <a:pt x="0" y="40"/>
                    <a:pt x="40" y="0"/>
                    <a:pt x="88" y="0"/>
                  </a:cubicBezTo>
                  <a:cubicBezTo>
                    <a:pt x="137" y="0"/>
                    <a:pt x="177" y="40"/>
                    <a:pt x="177" y="88"/>
                  </a:cubicBezTo>
                  <a:cubicBezTo>
                    <a:pt x="177" y="705"/>
                    <a:pt x="177" y="705"/>
                    <a:pt x="177" y="705"/>
                  </a:cubicBezTo>
                  <a:cubicBezTo>
                    <a:pt x="177" y="754"/>
                    <a:pt x="137" y="794"/>
                    <a:pt x="88" y="79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buClr>
                  <a:prstClr val="black"/>
                </a:buClr>
              </a:pPr>
              <a:endParaRPr lang="en-GB" sz="2099" dirty="0">
                <a:solidFill>
                  <a:prstClr val="black"/>
                </a:solidFill>
                <a:latin typeface="Arial"/>
              </a:endParaRPr>
            </a:p>
          </p:txBody>
        </p:sp>
        <p:sp>
          <p:nvSpPr>
            <p:cNvPr id="28" name="Freeform 10"/>
            <p:cNvSpPr>
              <a:spLocks/>
            </p:cNvSpPr>
            <p:nvPr userDrawn="1"/>
          </p:nvSpPr>
          <p:spPr bwMode="auto">
            <a:xfrm>
              <a:off x="12058650" y="4551363"/>
              <a:ext cx="139700" cy="449263"/>
            </a:xfrm>
            <a:custGeom>
              <a:avLst/>
              <a:gdLst>
                <a:gd name="T0" fmla="*/ 44 w 44"/>
                <a:gd name="T1" fmla="*/ 0 h 142"/>
                <a:gd name="T2" fmla="*/ 0 w 44"/>
                <a:gd name="T3" fmla="*/ 42 h 142"/>
                <a:gd name="T4" fmla="*/ 0 w 44"/>
                <a:gd name="T5" fmla="*/ 99 h 142"/>
                <a:gd name="T6" fmla="*/ 44 w 44"/>
                <a:gd name="T7" fmla="*/ 142 h 142"/>
                <a:gd name="T8" fmla="*/ 44 w 44"/>
                <a:gd name="T9" fmla="*/ 0 h 142"/>
              </a:gdLst>
              <a:ahLst/>
              <a:cxnLst>
                <a:cxn ang="0">
                  <a:pos x="T0" y="T1"/>
                </a:cxn>
                <a:cxn ang="0">
                  <a:pos x="T2" y="T3"/>
                </a:cxn>
                <a:cxn ang="0">
                  <a:pos x="T4" y="T5"/>
                </a:cxn>
                <a:cxn ang="0">
                  <a:pos x="T6" y="T7"/>
                </a:cxn>
                <a:cxn ang="0">
                  <a:pos x="T8" y="T9"/>
                </a:cxn>
              </a:cxnLst>
              <a:rect l="0" t="0" r="r" b="b"/>
              <a:pathLst>
                <a:path w="44" h="142">
                  <a:moveTo>
                    <a:pt x="44" y="0"/>
                  </a:moveTo>
                  <a:cubicBezTo>
                    <a:pt x="20" y="0"/>
                    <a:pt x="0" y="19"/>
                    <a:pt x="0" y="42"/>
                  </a:cubicBezTo>
                  <a:cubicBezTo>
                    <a:pt x="0" y="99"/>
                    <a:pt x="0" y="99"/>
                    <a:pt x="0" y="99"/>
                  </a:cubicBezTo>
                  <a:cubicBezTo>
                    <a:pt x="0" y="123"/>
                    <a:pt x="20" y="142"/>
                    <a:pt x="44" y="142"/>
                  </a:cubicBezTo>
                  <a:lnTo>
                    <a:pt x="4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buClr>
                  <a:prstClr val="black"/>
                </a:buClr>
              </a:pPr>
              <a:endParaRPr lang="en-GB" sz="2099" dirty="0">
                <a:solidFill>
                  <a:prstClr val="black"/>
                </a:solidFill>
                <a:latin typeface="Arial"/>
              </a:endParaRPr>
            </a:p>
          </p:txBody>
        </p:sp>
      </p:grpSp>
      <p:grpSp>
        <p:nvGrpSpPr>
          <p:cNvPr id="18" name="Logotype"/>
          <p:cNvGrpSpPr/>
          <p:nvPr userDrawn="1"/>
        </p:nvGrpSpPr>
        <p:grpSpPr>
          <a:xfrm>
            <a:off x="641186" y="530770"/>
            <a:ext cx="1383679" cy="288542"/>
            <a:chOff x="9501453" y="6148765"/>
            <a:chExt cx="2047875" cy="427037"/>
          </a:xfrm>
          <a:solidFill>
            <a:schemeClr val="bg1"/>
          </a:solidFill>
        </p:grpSpPr>
        <p:sp>
          <p:nvSpPr>
            <p:cNvPr id="19" name="Freeform 5"/>
            <p:cNvSpPr>
              <a:spLocks noEditPoints="1"/>
            </p:cNvSpPr>
            <p:nvPr userDrawn="1"/>
          </p:nvSpPr>
          <p:spPr bwMode="auto">
            <a:xfrm>
              <a:off x="11206428" y="6231315"/>
              <a:ext cx="342900" cy="344487"/>
            </a:xfrm>
            <a:custGeom>
              <a:avLst/>
              <a:gdLst>
                <a:gd name="T0" fmla="*/ 43 w 91"/>
                <a:gd name="T1" fmla="*/ 2 h 91"/>
                <a:gd name="T2" fmla="*/ 2 w 91"/>
                <a:gd name="T3" fmla="*/ 44 h 91"/>
                <a:gd name="T4" fmla="*/ 46 w 91"/>
                <a:gd name="T5" fmla="*/ 91 h 91"/>
                <a:gd name="T6" fmla="*/ 74 w 91"/>
                <a:gd name="T7" fmla="*/ 77 h 91"/>
                <a:gd name="T8" fmla="*/ 74 w 91"/>
                <a:gd name="T9" fmla="*/ 90 h 91"/>
                <a:gd name="T10" fmla="*/ 91 w 91"/>
                <a:gd name="T11" fmla="*/ 90 h 91"/>
                <a:gd name="T12" fmla="*/ 91 w 91"/>
                <a:gd name="T13" fmla="*/ 47 h 91"/>
                <a:gd name="T14" fmla="*/ 43 w 91"/>
                <a:gd name="T15" fmla="*/ 2 h 91"/>
                <a:gd name="T16" fmla="*/ 72 w 91"/>
                <a:gd name="T17" fmla="*/ 48 h 91"/>
                <a:gd name="T18" fmla="*/ 43 w 91"/>
                <a:gd name="T19" fmla="*/ 72 h 91"/>
                <a:gd name="T20" fmla="*/ 21 w 91"/>
                <a:gd name="T21" fmla="*/ 50 h 91"/>
                <a:gd name="T22" fmla="*/ 46 w 91"/>
                <a:gd name="T23" fmla="*/ 21 h 91"/>
                <a:gd name="T24" fmla="*/ 72 w 91"/>
                <a:gd name="T25" fmla="*/ 45 h 91"/>
                <a:gd name="T26" fmla="*/ 72 w 91"/>
                <a:gd name="T27" fmla="*/ 48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1" h="91">
                  <a:moveTo>
                    <a:pt x="43" y="2"/>
                  </a:moveTo>
                  <a:cubicBezTo>
                    <a:pt x="21" y="4"/>
                    <a:pt x="3" y="22"/>
                    <a:pt x="2" y="44"/>
                  </a:cubicBezTo>
                  <a:cubicBezTo>
                    <a:pt x="0" y="70"/>
                    <a:pt x="21" y="91"/>
                    <a:pt x="46" y="91"/>
                  </a:cubicBezTo>
                  <a:cubicBezTo>
                    <a:pt x="56" y="91"/>
                    <a:pt x="68" y="87"/>
                    <a:pt x="74" y="77"/>
                  </a:cubicBezTo>
                  <a:cubicBezTo>
                    <a:pt x="74" y="90"/>
                    <a:pt x="74" y="90"/>
                    <a:pt x="74" y="90"/>
                  </a:cubicBezTo>
                  <a:cubicBezTo>
                    <a:pt x="91" y="90"/>
                    <a:pt x="91" y="90"/>
                    <a:pt x="91" y="90"/>
                  </a:cubicBezTo>
                  <a:cubicBezTo>
                    <a:pt x="91" y="47"/>
                    <a:pt x="91" y="47"/>
                    <a:pt x="91" y="47"/>
                  </a:cubicBezTo>
                  <a:cubicBezTo>
                    <a:pt x="91" y="20"/>
                    <a:pt x="69" y="0"/>
                    <a:pt x="43" y="2"/>
                  </a:cubicBezTo>
                  <a:close/>
                  <a:moveTo>
                    <a:pt x="72" y="48"/>
                  </a:moveTo>
                  <a:cubicBezTo>
                    <a:pt x="71" y="63"/>
                    <a:pt x="58" y="74"/>
                    <a:pt x="43" y="72"/>
                  </a:cubicBezTo>
                  <a:cubicBezTo>
                    <a:pt x="32" y="71"/>
                    <a:pt x="22" y="61"/>
                    <a:pt x="21" y="50"/>
                  </a:cubicBezTo>
                  <a:cubicBezTo>
                    <a:pt x="19" y="34"/>
                    <a:pt x="31" y="21"/>
                    <a:pt x="46" y="21"/>
                  </a:cubicBezTo>
                  <a:cubicBezTo>
                    <a:pt x="60" y="21"/>
                    <a:pt x="71" y="32"/>
                    <a:pt x="72" y="45"/>
                  </a:cubicBezTo>
                  <a:lnTo>
                    <a:pt x="72" y="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buClr>
                  <a:prstClr val="black"/>
                </a:buClr>
              </a:pPr>
              <a:endParaRPr lang="en-US" sz="2099" dirty="0">
                <a:solidFill>
                  <a:prstClr val="black"/>
                </a:solidFill>
                <a:latin typeface="Arial"/>
              </a:endParaRPr>
            </a:p>
          </p:txBody>
        </p:sp>
        <p:sp>
          <p:nvSpPr>
            <p:cNvPr id="20" name="Freeform 6"/>
            <p:cNvSpPr>
              <a:spLocks noEditPoints="1"/>
            </p:cNvSpPr>
            <p:nvPr userDrawn="1"/>
          </p:nvSpPr>
          <p:spPr bwMode="auto">
            <a:xfrm>
              <a:off x="10849241" y="6236077"/>
              <a:ext cx="334963" cy="339725"/>
            </a:xfrm>
            <a:custGeom>
              <a:avLst/>
              <a:gdLst>
                <a:gd name="T0" fmla="*/ 44 w 89"/>
                <a:gd name="T1" fmla="*/ 1 h 90"/>
                <a:gd name="T2" fmla="*/ 0 w 89"/>
                <a:gd name="T3" fmla="*/ 46 h 90"/>
                <a:gd name="T4" fmla="*/ 45 w 89"/>
                <a:gd name="T5" fmla="*/ 90 h 90"/>
                <a:gd name="T6" fmla="*/ 86 w 89"/>
                <a:gd name="T7" fmla="*/ 63 h 90"/>
                <a:gd name="T8" fmla="*/ 69 w 89"/>
                <a:gd name="T9" fmla="*/ 58 h 90"/>
                <a:gd name="T10" fmla="*/ 50 w 89"/>
                <a:gd name="T11" fmla="*/ 72 h 90"/>
                <a:gd name="T12" fmla="*/ 22 w 89"/>
                <a:gd name="T13" fmla="*/ 59 h 90"/>
                <a:gd name="T14" fmla="*/ 89 w 89"/>
                <a:gd name="T15" fmla="*/ 41 h 90"/>
                <a:gd name="T16" fmla="*/ 44 w 89"/>
                <a:gd name="T17" fmla="*/ 1 h 90"/>
                <a:gd name="T18" fmla="*/ 19 w 89"/>
                <a:gd name="T19" fmla="*/ 44 h 90"/>
                <a:gd name="T20" fmla="*/ 36 w 89"/>
                <a:gd name="T21" fmla="*/ 19 h 90"/>
                <a:gd name="T22" fmla="*/ 67 w 89"/>
                <a:gd name="T23" fmla="*/ 31 h 90"/>
                <a:gd name="T24" fmla="*/ 19 w 89"/>
                <a:gd name="T25" fmla="*/ 44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9" h="90">
                  <a:moveTo>
                    <a:pt x="44" y="1"/>
                  </a:moveTo>
                  <a:cubicBezTo>
                    <a:pt x="20" y="2"/>
                    <a:pt x="0" y="20"/>
                    <a:pt x="0" y="46"/>
                  </a:cubicBezTo>
                  <a:cubicBezTo>
                    <a:pt x="0" y="70"/>
                    <a:pt x="20" y="90"/>
                    <a:pt x="45" y="90"/>
                  </a:cubicBezTo>
                  <a:cubicBezTo>
                    <a:pt x="62" y="90"/>
                    <a:pt x="79" y="80"/>
                    <a:pt x="86" y="63"/>
                  </a:cubicBezTo>
                  <a:cubicBezTo>
                    <a:pt x="69" y="58"/>
                    <a:pt x="69" y="58"/>
                    <a:pt x="69" y="58"/>
                  </a:cubicBezTo>
                  <a:cubicBezTo>
                    <a:pt x="66" y="65"/>
                    <a:pt x="58" y="71"/>
                    <a:pt x="50" y="72"/>
                  </a:cubicBezTo>
                  <a:cubicBezTo>
                    <a:pt x="38" y="75"/>
                    <a:pt x="26" y="67"/>
                    <a:pt x="22" y="59"/>
                  </a:cubicBezTo>
                  <a:cubicBezTo>
                    <a:pt x="89" y="41"/>
                    <a:pt x="89" y="41"/>
                    <a:pt x="89" y="41"/>
                  </a:cubicBezTo>
                  <a:cubicBezTo>
                    <a:pt x="87" y="24"/>
                    <a:pt x="72" y="0"/>
                    <a:pt x="44" y="1"/>
                  </a:cubicBezTo>
                  <a:close/>
                  <a:moveTo>
                    <a:pt x="19" y="44"/>
                  </a:moveTo>
                  <a:cubicBezTo>
                    <a:pt x="19" y="34"/>
                    <a:pt x="24" y="24"/>
                    <a:pt x="36" y="19"/>
                  </a:cubicBezTo>
                  <a:cubicBezTo>
                    <a:pt x="50" y="14"/>
                    <a:pt x="62" y="21"/>
                    <a:pt x="67" y="31"/>
                  </a:cubicBezTo>
                  <a:lnTo>
                    <a:pt x="19" y="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buClr>
                  <a:prstClr val="black"/>
                </a:buClr>
              </a:pPr>
              <a:endParaRPr lang="en-US" sz="2099" dirty="0">
                <a:solidFill>
                  <a:prstClr val="black"/>
                </a:solidFill>
                <a:latin typeface="Arial"/>
              </a:endParaRPr>
            </a:p>
          </p:txBody>
        </p:sp>
        <p:sp>
          <p:nvSpPr>
            <p:cNvPr id="21" name="Freeform 7"/>
            <p:cNvSpPr>
              <a:spLocks/>
            </p:cNvSpPr>
            <p:nvPr userDrawn="1"/>
          </p:nvSpPr>
          <p:spPr bwMode="auto">
            <a:xfrm>
              <a:off x="10292028" y="6239252"/>
              <a:ext cx="166688" cy="333375"/>
            </a:xfrm>
            <a:custGeom>
              <a:avLst/>
              <a:gdLst>
                <a:gd name="T0" fmla="*/ 44 w 44"/>
                <a:gd name="T1" fmla="*/ 18 h 88"/>
                <a:gd name="T2" fmla="*/ 44 w 44"/>
                <a:gd name="T3" fmla="*/ 0 h 88"/>
                <a:gd name="T4" fmla="*/ 19 w 44"/>
                <a:gd name="T5" fmla="*/ 13 h 88"/>
                <a:gd name="T6" fmla="*/ 19 w 44"/>
                <a:gd name="T7" fmla="*/ 3 h 88"/>
                <a:gd name="T8" fmla="*/ 0 w 44"/>
                <a:gd name="T9" fmla="*/ 3 h 88"/>
                <a:gd name="T10" fmla="*/ 0 w 44"/>
                <a:gd name="T11" fmla="*/ 44 h 88"/>
                <a:gd name="T12" fmla="*/ 0 w 44"/>
                <a:gd name="T13" fmla="*/ 88 h 88"/>
                <a:gd name="T14" fmla="*/ 20 w 44"/>
                <a:gd name="T15" fmla="*/ 88 h 88"/>
                <a:gd name="T16" fmla="*/ 20 w 44"/>
                <a:gd name="T17" fmla="*/ 46 h 88"/>
                <a:gd name="T18" fmla="*/ 44 w 44"/>
                <a:gd name="T19" fmla="*/ 1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 h="88">
                  <a:moveTo>
                    <a:pt x="44" y="18"/>
                  </a:moveTo>
                  <a:cubicBezTo>
                    <a:pt x="44" y="0"/>
                    <a:pt x="44" y="0"/>
                    <a:pt x="44" y="0"/>
                  </a:cubicBezTo>
                  <a:cubicBezTo>
                    <a:pt x="28" y="0"/>
                    <a:pt x="22" y="8"/>
                    <a:pt x="19" y="13"/>
                  </a:cubicBezTo>
                  <a:cubicBezTo>
                    <a:pt x="19" y="3"/>
                    <a:pt x="19" y="3"/>
                    <a:pt x="19" y="3"/>
                  </a:cubicBezTo>
                  <a:cubicBezTo>
                    <a:pt x="0" y="3"/>
                    <a:pt x="0" y="3"/>
                    <a:pt x="0" y="3"/>
                  </a:cubicBezTo>
                  <a:cubicBezTo>
                    <a:pt x="0" y="44"/>
                    <a:pt x="0" y="44"/>
                    <a:pt x="0" y="44"/>
                  </a:cubicBezTo>
                  <a:cubicBezTo>
                    <a:pt x="0" y="88"/>
                    <a:pt x="0" y="88"/>
                    <a:pt x="0" y="88"/>
                  </a:cubicBezTo>
                  <a:cubicBezTo>
                    <a:pt x="20" y="88"/>
                    <a:pt x="20" y="88"/>
                    <a:pt x="20" y="88"/>
                  </a:cubicBezTo>
                  <a:cubicBezTo>
                    <a:pt x="20" y="62"/>
                    <a:pt x="20" y="62"/>
                    <a:pt x="20" y="46"/>
                  </a:cubicBezTo>
                  <a:cubicBezTo>
                    <a:pt x="20" y="26"/>
                    <a:pt x="31" y="19"/>
                    <a:pt x="44"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buClr>
                  <a:prstClr val="black"/>
                </a:buClr>
              </a:pPr>
              <a:endParaRPr lang="en-US" sz="2099" dirty="0">
                <a:solidFill>
                  <a:prstClr val="black"/>
                </a:solidFill>
                <a:latin typeface="Arial"/>
              </a:endParaRPr>
            </a:p>
          </p:txBody>
        </p:sp>
        <p:sp>
          <p:nvSpPr>
            <p:cNvPr id="22" name="Freeform 8"/>
            <p:cNvSpPr>
              <a:spLocks/>
            </p:cNvSpPr>
            <p:nvPr userDrawn="1"/>
          </p:nvSpPr>
          <p:spPr bwMode="auto">
            <a:xfrm>
              <a:off x="9501453" y="6182102"/>
              <a:ext cx="369888" cy="390525"/>
            </a:xfrm>
            <a:custGeom>
              <a:avLst/>
              <a:gdLst>
                <a:gd name="T0" fmla="*/ 185 w 233"/>
                <a:gd name="T1" fmla="*/ 165 h 246"/>
                <a:gd name="T2" fmla="*/ 48 w 233"/>
                <a:gd name="T3" fmla="*/ 0 h 246"/>
                <a:gd name="T4" fmla="*/ 0 w 233"/>
                <a:gd name="T5" fmla="*/ 0 h 246"/>
                <a:gd name="T6" fmla="*/ 0 w 233"/>
                <a:gd name="T7" fmla="*/ 246 h 246"/>
                <a:gd name="T8" fmla="*/ 50 w 233"/>
                <a:gd name="T9" fmla="*/ 246 h 246"/>
                <a:gd name="T10" fmla="*/ 50 w 233"/>
                <a:gd name="T11" fmla="*/ 81 h 246"/>
                <a:gd name="T12" fmla="*/ 190 w 233"/>
                <a:gd name="T13" fmla="*/ 246 h 246"/>
                <a:gd name="T14" fmla="*/ 233 w 233"/>
                <a:gd name="T15" fmla="*/ 246 h 246"/>
                <a:gd name="T16" fmla="*/ 233 w 233"/>
                <a:gd name="T17" fmla="*/ 0 h 246"/>
                <a:gd name="T18" fmla="*/ 185 w 233"/>
                <a:gd name="T19" fmla="*/ 0 h 246"/>
                <a:gd name="T20" fmla="*/ 185 w 233"/>
                <a:gd name="T21" fmla="*/ 165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3" h="246">
                  <a:moveTo>
                    <a:pt x="185" y="165"/>
                  </a:moveTo>
                  <a:lnTo>
                    <a:pt x="48" y="0"/>
                  </a:lnTo>
                  <a:lnTo>
                    <a:pt x="0" y="0"/>
                  </a:lnTo>
                  <a:lnTo>
                    <a:pt x="0" y="246"/>
                  </a:lnTo>
                  <a:lnTo>
                    <a:pt x="50" y="246"/>
                  </a:lnTo>
                  <a:lnTo>
                    <a:pt x="50" y="81"/>
                  </a:lnTo>
                  <a:lnTo>
                    <a:pt x="190" y="246"/>
                  </a:lnTo>
                  <a:lnTo>
                    <a:pt x="233" y="246"/>
                  </a:lnTo>
                  <a:lnTo>
                    <a:pt x="233" y="0"/>
                  </a:lnTo>
                  <a:lnTo>
                    <a:pt x="185" y="0"/>
                  </a:lnTo>
                  <a:lnTo>
                    <a:pt x="185" y="16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buClr>
                  <a:prstClr val="black"/>
                </a:buClr>
              </a:pPr>
              <a:endParaRPr lang="en-US" sz="2099" dirty="0">
                <a:solidFill>
                  <a:prstClr val="black"/>
                </a:solidFill>
                <a:latin typeface="Arial"/>
              </a:endParaRPr>
            </a:p>
          </p:txBody>
        </p:sp>
        <p:sp>
          <p:nvSpPr>
            <p:cNvPr id="23" name="Freeform 9"/>
            <p:cNvSpPr>
              <a:spLocks noEditPoints="1"/>
            </p:cNvSpPr>
            <p:nvPr userDrawn="1"/>
          </p:nvSpPr>
          <p:spPr bwMode="auto">
            <a:xfrm>
              <a:off x="10461891" y="6148765"/>
              <a:ext cx="342900" cy="427037"/>
            </a:xfrm>
            <a:custGeom>
              <a:avLst/>
              <a:gdLst>
                <a:gd name="T0" fmla="*/ 91 w 91"/>
                <a:gd name="T1" fmla="*/ 0 h 113"/>
                <a:gd name="T2" fmla="*/ 73 w 91"/>
                <a:gd name="T3" fmla="*/ 0 h 113"/>
                <a:gd name="T4" fmla="*/ 73 w 91"/>
                <a:gd name="T5" fmla="*/ 34 h 113"/>
                <a:gd name="T6" fmla="*/ 43 w 91"/>
                <a:gd name="T7" fmla="*/ 24 h 113"/>
                <a:gd name="T8" fmla="*/ 2 w 91"/>
                <a:gd name="T9" fmla="*/ 66 h 113"/>
                <a:gd name="T10" fmla="*/ 46 w 91"/>
                <a:gd name="T11" fmla="*/ 113 h 113"/>
                <a:gd name="T12" fmla="*/ 74 w 91"/>
                <a:gd name="T13" fmla="*/ 101 h 113"/>
                <a:gd name="T14" fmla="*/ 74 w 91"/>
                <a:gd name="T15" fmla="*/ 112 h 113"/>
                <a:gd name="T16" fmla="*/ 91 w 91"/>
                <a:gd name="T17" fmla="*/ 112 h 113"/>
                <a:gd name="T18" fmla="*/ 91 w 91"/>
                <a:gd name="T19" fmla="*/ 69 h 113"/>
                <a:gd name="T20" fmla="*/ 91 w 91"/>
                <a:gd name="T21" fmla="*/ 69 h 113"/>
                <a:gd name="T22" fmla="*/ 91 w 91"/>
                <a:gd name="T23" fmla="*/ 68 h 113"/>
                <a:gd name="T24" fmla="*/ 91 w 91"/>
                <a:gd name="T25" fmla="*/ 0 h 113"/>
                <a:gd name="T26" fmla="*/ 72 w 91"/>
                <a:gd name="T27" fmla="*/ 70 h 113"/>
                <a:gd name="T28" fmla="*/ 43 w 91"/>
                <a:gd name="T29" fmla="*/ 94 h 113"/>
                <a:gd name="T30" fmla="*/ 21 w 91"/>
                <a:gd name="T31" fmla="*/ 72 h 113"/>
                <a:gd name="T32" fmla="*/ 46 w 91"/>
                <a:gd name="T33" fmla="*/ 43 h 113"/>
                <a:gd name="T34" fmla="*/ 72 w 91"/>
                <a:gd name="T35" fmla="*/ 67 h 113"/>
                <a:gd name="T36" fmla="*/ 72 w 91"/>
                <a:gd name="T37" fmla="*/ 7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1" h="113">
                  <a:moveTo>
                    <a:pt x="91" y="0"/>
                  </a:moveTo>
                  <a:cubicBezTo>
                    <a:pt x="73" y="0"/>
                    <a:pt x="73" y="0"/>
                    <a:pt x="73" y="0"/>
                  </a:cubicBezTo>
                  <a:cubicBezTo>
                    <a:pt x="73" y="34"/>
                    <a:pt x="73" y="34"/>
                    <a:pt x="73" y="34"/>
                  </a:cubicBezTo>
                  <a:cubicBezTo>
                    <a:pt x="68" y="28"/>
                    <a:pt x="55" y="23"/>
                    <a:pt x="43" y="24"/>
                  </a:cubicBezTo>
                  <a:cubicBezTo>
                    <a:pt x="21" y="26"/>
                    <a:pt x="3" y="44"/>
                    <a:pt x="2" y="66"/>
                  </a:cubicBezTo>
                  <a:cubicBezTo>
                    <a:pt x="0" y="92"/>
                    <a:pt x="21" y="113"/>
                    <a:pt x="46" y="113"/>
                  </a:cubicBezTo>
                  <a:cubicBezTo>
                    <a:pt x="56" y="113"/>
                    <a:pt x="69" y="109"/>
                    <a:pt x="74" y="101"/>
                  </a:cubicBezTo>
                  <a:cubicBezTo>
                    <a:pt x="74" y="112"/>
                    <a:pt x="74" y="112"/>
                    <a:pt x="74" y="112"/>
                  </a:cubicBezTo>
                  <a:cubicBezTo>
                    <a:pt x="91" y="112"/>
                    <a:pt x="91" y="112"/>
                    <a:pt x="91" y="112"/>
                  </a:cubicBezTo>
                  <a:cubicBezTo>
                    <a:pt x="91" y="69"/>
                    <a:pt x="91" y="69"/>
                    <a:pt x="91" y="69"/>
                  </a:cubicBezTo>
                  <a:cubicBezTo>
                    <a:pt x="91" y="69"/>
                    <a:pt x="91" y="69"/>
                    <a:pt x="91" y="69"/>
                  </a:cubicBezTo>
                  <a:cubicBezTo>
                    <a:pt x="91" y="68"/>
                    <a:pt x="91" y="68"/>
                    <a:pt x="91" y="68"/>
                  </a:cubicBezTo>
                  <a:lnTo>
                    <a:pt x="91" y="0"/>
                  </a:lnTo>
                  <a:close/>
                  <a:moveTo>
                    <a:pt x="72" y="70"/>
                  </a:moveTo>
                  <a:cubicBezTo>
                    <a:pt x="71" y="85"/>
                    <a:pt x="58" y="96"/>
                    <a:pt x="43" y="94"/>
                  </a:cubicBezTo>
                  <a:cubicBezTo>
                    <a:pt x="32" y="93"/>
                    <a:pt x="22" y="83"/>
                    <a:pt x="21" y="72"/>
                  </a:cubicBezTo>
                  <a:cubicBezTo>
                    <a:pt x="19" y="56"/>
                    <a:pt x="31" y="43"/>
                    <a:pt x="46" y="43"/>
                  </a:cubicBezTo>
                  <a:cubicBezTo>
                    <a:pt x="60" y="43"/>
                    <a:pt x="71" y="54"/>
                    <a:pt x="72" y="67"/>
                  </a:cubicBezTo>
                  <a:lnTo>
                    <a:pt x="72"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buClr>
                  <a:prstClr val="black"/>
                </a:buClr>
              </a:pPr>
              <a:endParaRPr lang="en-US" sz="2099" dirty="0">
                <a:solidFill>
                  <a:prstClr val="black"/>
                </a:solidFill>
                <a:latin typeface="Arial"/>
              </a:endParaRPr>
            </a:p>
          </p:txBody>
        </p:sp>
        <p:sp>
          <p:nvSpPr>
            <p:cNvPr id="29" name="Freeform 10"/>
            <p:cNvSpPr>
              <a:spLocks noEditPoints="1"/>
            </p:cNvSpPr>
            <p:nvPr userDrawn="1"/>
          </p:nvSpPr>
          <p:spPr bwMode="auto">
            <a:xfrm>
              <a:off x="9912616" y="6239252"/>
              <a:ext cx="338138" cy="336550"/>
            </a:xfrm>
            <a:custGeom>
              <a:avLst/>
              <a:gdLst>
                <a:gd name="T0" fmla="*/ 45 w 90"/>
                <a:gd name="T1" fmla="*/ 0 h 89"/>
                <a:gd name="T2" fmla="*/ 0 w 90"/>
                <a:gd name="T3" fmla="*/ 45 h 89"/>
                <a:gd name="T4" fmla="*/ 45 w 90"/>
                <a:gd name="T5" fmla="*/ 89 h 89"/>
                <a:gd name="T6" fmla="*/ 90 w 90"/>
                <a:gd name="T7" fmla="*/ 45 h 89"/>
                <a:gd name="T8" fmla="*/ 45 w 90"/>
                <a:gd name="T9" fmla="*/ 0 h 89"/>
                <a:gd name="T10" fmla="*/ 45 w 90"/>
                <a:gd name="T11" fmla="*/ 70 h 89"/>
                <a:gd name="T12" fmla="*/ 19 w 90"/>
                <a:gd name="T13" fmla="*/ 45 h 89"/>
                <a:gd name="T14" fmla="*/ 45 w 90"/>
                <a:gd name="T15" fmla="*/ 19 h 89"/>
                <a:gd name="T16" fmla="*/ 71 w 90"/>
                <a:gd name="T17" fmla="*/ 45 h 89"/>
                <a:gd name="T18" fmla="*/ 45 w 90"/>
                <a:gd name="T19" fmla="*/ 7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0" h="89">
                  <a:moveTo>
                    <a:pt x="45" y="0"/>
                  </a:moveTo>
                  <a:cubicBezTo>
                    <a:pt x="20" y="0"/>
                    <a:pt x="0" y="20"/>
                    <a:pt x="0" y="45"/>
                  </a:cubicBezTo>
                  <a:cubicBezTo>
                    <a:pt x="0" y="69"/>
                    <a:pt x="20" y="89"/>
                    <a:pt x="45" y="89"/>
                  </a:cubicBezTo>
                  <a:cubicBezTo>
                    <a:pt x="70" y="89"/>
                    <a:pt x="90" y="69"/>
                    <a:pt x="90" y="45"/>
                  </a:cubicBezTo>
                  <a:cubicBezTo>
                    <a:pt x="90" y="20"/>
                    <a:pt x="70" y="0"/>
                    <a:pt x="45" y="0"/>
                  </a:cubicBezTo>
                  <a:close/>
                  <a:moveTo>
                    <a:pt x="45" y="70"/>
                  </a:moveTo>
                  <a:cubicBezTo>
                    <a:pt x="31" y="70"/>
                    <a:pt x="19" y="59"/>
                    <a:pt x="19" y="45"/>
                  </a:cubicBezTo>
                  <a:cubicBezTo>
                    <a:pt x="19" y="30"/>
                    <a:pt x="31" y="19"/>
                    <a:pt x="45" y="19"/>
                  </a:cubicBezTo>
                  <a:cubicBezTo>
                    <a:pt x="59" y="19"/>
                    <a:pt x="71" y="30"/>
                    <a:pt x="71" y="45"/>
                  </a:cubicBezTo>
                  <a:cubicBezTo>
                    <a:pt x="71" y="59"/>
                    <a:pt x="59" y="70"/>
                    <a:pt x="45" y="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buClr>
                  <a:prstClr val="black"/>
                </a:buClr>
              </a:pPr>
              <a:endParaRPr lang="en-US" sz="2099" dirty="0">
                <a:solidFill>
                  <a:prstClr val="black"/>
                </a:solidFill>
                <a:latin typeface="Arial"/>
              </a:endParaRPr>
            </a:p>
          </p:txBody>
        </p:sp>
      </p:grpSp>
    </p:spTree>
    <p:extLst>
      <p:ext uri="{BB962C8B-B14F-4D97-AF65-F5344CB8AC3E}">
        <p14:creationId xmlns:p14="http://schemas.microsoft.com/office/powerpoint/2010/main" val="3553474021"/>
      </p:ext>
    </p:extLst>
  </p:cSld>
  <p:clrMapOvr>
    <a:masterClrMapping/>
  </p:clrMapOvr>
</p:sldLayout>
</file>

<file path=ppt/slideLayouts/slideLayout500.xml><?xml version="1.0" encoding="utf-8"?>
<p:sldLayout xmlns:a="http://schemas.openxmlformats.org/drawingml/2006/main" xmlns:r="http://schemas.openxmlformats.org/officeDocument/2006/relationships" xmlns:p="http://schemas.openxmlformats.org/presentationml/2006/main" preserve="1" userDrawn="1">
  <p:cSld name="Three Content">
    <p:spTree>
      <p:nvGrpSpPr>
        <p:cNvPr id="1" name=""/>
        <p:cNvGrpSpPr/>
        <p:nvPr/>
      </p:nvGrpSpPr>
      <p:grpSpPr>
        <a:xfrm>
          <a:off x="0" y="0"/>
          <a:ext cx="0" cy="0"/>
          <a:chOff x="0" y="0"/>
          <a:chExt cx="0" cy="0"/>
        </a:xfrm>
      </p:grpSpPr>
      <p:sp>
        <p:nvSpPr>
          <p:cNvPr id="2" name="Title 1"/>
          <p:cNvSpPr>
            <a:spLocks noGrp="1"/>
          </p:cNvSpPr>
          <p:nvPr>
            <p:ph type="title"/>
          </p:nvPr>
        </p:nvSpPr>
        <p:spPr>
          <a:xfrm>
            <a:off x="647835" y="360000"/>
            <a:ext cx="7198125" cy="720000"/>
          </a:xfrm>
        </p:spPr>
        <p:txBody>
          <a:bodyPr/>
          <a:lstStyle/>
          <a:p>
            <a:r>
              <a:rPr lang="en-GB" dirty="0"/>
              <a:t>Click to edit Master title style</a:t>
            </a:r>
          </a:p>
        </p:txBody>
      </p:sp>
      <p:sp>
        <p:nvSpPr>
          <p:cNvPr id="3" name="Content Placeholder 2"/>
          <p:cNvSpPr>
            <a:spLocks noGrp="1"/>
          </p:cNvSpPr>
          <p:nvPr>
            <p:ph sz="half" idx="1"/>
          </p:nvPr>
        </p:nvSpPr>
        <p:spPr>
          <a:xfrm>
            <a:off x="647832" y="1331698"/>
            <a:ext cx="3491091" cy="4426975"/>
          </a:xfrm>
        </p:spPr>
        <p:txBody>
          <a:bodyPr>
            <a:noAutofit/>
          </a:bodyPr>
          <a:lstStyle>
            <a:lvl1pPr>
              <a:defRPr sz="1600"/>
            </a:lvl1pPr>
            <a:lvl2pPr>
              <a:defRPr sz="1200"/>
            </a:lvl2pPr>
            <a:lvl3pPr>
              <a:defRPr sz="1200"/>
            </a:lvl3pPr>
            <a:lvl4pPr>
              <a:defRPr sz="1200"/>
            </a:lvl4pPr>
            <a:lvl5pPr>
              <a:defRPr sz="1200"/>
            </a:lvl5pPr>
            <a:lvl6pPr>
              <a:defRPr sz="2097"/>
            </a:lvl6pPr>
            <a:lvl7pPr>
              <a:defRPr sz="2097"/>
            </a:lvl7pPr>
            <a:lvl8pPr>
              <a:defRPr sz="2097"/>
            </a:lvl8pPr>
            <a:lvl9pPr>
              <a:defRPr sz="2097"/>
            </a:lvl9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p>
        </p:txBody>
      </p:sp>
      <p:sp>
        <p:nvSpPr>
          <p:cNvPr id="4" name="Content Placeholder 3"/>
          <p:cNvSpPr>
            <a:spLocks noGrp="1"/>
          </p:cNvSpPr>
          <p:nvPr>
            <p:ph sz="half" idx="2"/>
          </p:nvPr>
        </p:nvSpPr>
        <p:spPr>
          <a:xfrm>
            <a:off x="4358467" y="1331698"/>
            <a:ext cx="3491091" cy="4426975"/>
          </a:xfrm>
        </p:spPr>
        <p:txBody>
          <a:bodyPr>
            <a:noAutofit/>
          </a:bodyPr>
          <a:lstStyle>
            <a:lvl1pPr>
              <a:defRPr sz="1600"/>
            </a:lvl1pPr>
            <a:lvl2pPr>
              <a:defRPr sz="1200"/>
            </a:lvl2pPr>
            <a:lvl3pPr>
              <a:defRPr sz="1200"/>
            </a:lvl3pPr>
            <a:lvl4pPr>
              <a:defRPr sz="1200"/>
            </a:lvl4pPr>
            <a:lvl5pPr>
              <a:defRPr sz="1200"/>
            </a:lvl5pPr>
            <a:lvl6pPr>
              <a:defRPr sz="2097"/>
            </a:lvl6pPr>
            <a:lvl7pPr>
              <a:defRPr sz="2097"/>
            </a:lvl7pPr>
            <a:lvl8pPr>
              <a:defRPr sz="2097"/>
            </a:lvl8pPr>
            <a:lvl9pPr>
              <a:defRPr sz="2097"/>
            </a:lvl9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p>
        </p:txBody>
      </p:sp>
      <p:sp>
        <p:nvSpPr>
          <p:cNvPr id="7" name="Slide Number Placeholder 6"/>
          <p:cNvSpPr>
            <a:spLocks noGrp="1"/>
          </p:cNvSpPr>
          <p:nvPr>
            <p:ph type="sldNum" sz="quarter" idx="12"/>
          </p:nvPr>
        </p:nvSpPr>
        <p:spPr/>
        <p:txBody>
          <a:bodyPr/>
          <a:lstStyle/>
          <a:p>
            <a:fld id="{D14BCCD3-0010-4FBA-B965-2126ADC31932}" type="slidenum">
              <a:rPr lang="en-GB" smtClean="0"/>
              <a:pPr/>
              <a:t>‹#›</a:t>
            </a:fld>
            <a:endParaRPr lang="en-GB" dirty="0"/>
          </a:p>
        </p:txBody>
      </p:sp>
      <p:sp>
        <p:nvSpPr>
          <p:cNvPr id="6" name="Content Placeholder 3"/>
          <p:cNvSpPr>
            <a:spLocks noGrp="1"/>
          </p:cNvSpPr>
          <p:nvPr>
            <p:ph sz="half" idx="13"/>
          </p:nvPr>
        </p:nvSpPr>
        <p:spPr>
          <a:xfrm>
            <a:off x="8065502" y="1331698"/>
            <a:ext cx="3491091" cy="4426975"/>
          </a:xfrm>
        </p:spPr>
        <p:txBody>
          <a:bodyPr>
            <a:noAutofit/>
          </a:bodyPr>
          <a:lstStyle>
            <a:lvl1pPr>
              <a:defRPr sz="1600"/>
            </a:lvl1pPr>
            <a:lvl2pPr>
              <a:defRPr sz="1200"/>
            </a:lvl2pPr>
            <a:lvl3pPr>
              <a:defRPr sz="1200"/>
            </a:lvl3pPr>
            <a:lvl4pPr>
              <a:defRPr sz="1200"/>
            </a:lvl4pPr>
            <a:lvl5pPr>
              <a:defRPr sz="1200"/>
            </a:lvl5pPr>
            <a:lvl6pPr>
              <a:defRPr sz="2097"/>
            </a:lvl6pPr>
            <a:lvl7pPr>
              <a:defRPr sz="2097"/>
            </a:lvl7pPr>
            <a:lvl8pPr>
              <a:defRPr sz="2097"/>
            </a:lvl8pPr>
            <a:lvl9pPr>
              <a:defRPr sz="2097"/>
            </a:lvl9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p>
        </p:txBody>
      </p:sp>
      <p:sp>
        <p:nvSpPr>
          <p:cNvPr id="5" name="Footer Placeholder 4"/>
          <p:cNvSpPr>
            <a:spLocks noGrp="1"/>
          </p:cNvSpPr>
          <p:nvPr>
            <p:ph type="ftr" sz="quarter" idx="14"/>
          </p:nvPr>
        </p:nvSpPr>
        <p:spPr/>
        <p:txBody>
          <a:bodyPr/>
          <a:lstStyle/>
          <a:p>
            <a:endParaRPr lang="en-GB" dirty="0"/>
          </a:p>
        </p:txBody>
      </p:sp>
    </p:spTree>
    <p:extLst>
      <p:ext uri="{BB962C8B-B14F-4D97-AF65-F5344CB8AC3E}">
        <p14:creationId xmlns:p14="http://schemas.microsoft.com/office/powerpoint/2010/main" val="1507381728"/>
      </p:ext>
    </p:extLst>
  </p:cSld>
  <p:clrMapOvr>
    <a:masterClrMapping/>
  </p:clrMapOvr>
</p:sldLayout>
</file>

<file path=ppt/slideLayouts/slideLayout501.xml><?xml version="1.0" encoding="utf-8"?>
<p:sldLayout xmlns:a="http://schemas.openxmlformats.org/drawingml/2006/main" xmlns:r="http://schemas.openxmlformats.org/officeDocument/2006/relationships" xmlns:p="http://schemas.openxmlformats.org/presentationml/2006/main" preserve="1" userDrawn="1">
  <p:cSld name="Title">
    <p:spTree>
      <p:nvGrpSpPr>
        <p:cNvPr id="1" name=""/>
        <p:cNvGrpSpPr/>
        <p:nvPr/>
      </p:nvGrpSpPr>
      <p:grpSpPr>
        <a:xfrm>
          <a:off x="0" y="0"/>
          <a:ext cx="0" cy="0"/>
          <a:chOff x="0" y="0"/>
          <a:chExt cx="0" cy="0"/>
        </a:xfrm>
      </p:grpSpPr>
      <p:sp>
        <p:nvSpPr>
          <p:cNvPr id="2" name="Title 1"/>
          <p:cNvSpPr>
            <a:spLocks noGrp="1"/>
          </p:cNvSpPr>
          <p:nvPr>
            <p:ph type="title"/>
          </p:nvPr>
        </p:nvSpPr>
        <p:spPr>
          <a:xfrm>
            <a:off x="647835" y="360000"/>
            <a:ext cx="7198125" cy="720000"/>
          </a:xfrm>
        </p:spPr>
        <p:txBody>
          <a:bodyPr/>
          <a:lstStyle/>
          <a:p>
            <a:r>
              <a:rPr lang="en-GB" dirty="0"/>
              <a:t>Click to edit Master title style</a:t>
            </a:r>
          </a:p>
        </p:txBody>
      </p:sp>
      <p:sp>
        <p:nvSpPr>
          <p:cNvPr id="5" name="Slide Number Placeholder 4"/>
          <p:cNvSpPr>
            <a:spLocks noGrp="1"/>
          </p:cNvSpPr>
          <p:nvPr>
            <p:ph type="sldNum" sz="quarter" idx="12"/>
          </p:nvPr>
        </p:nvSpPr>
        <p:spPr/>
        <p:txBody>
          <a:bodyPr/>
          <a:lstStyle/>
          <a:p>
            <a:fld id="{D14BCCD3-0010-4FBA-B965-2126ADC31932}" type="slidenum">
              <a:rPr lang="en-GB" smtClean="0"/>
              <a:pPr/>
              <a:t>‹#›</a:t>
            </a:fld>
            <a:endParaRPr lang="en-GB" dirty="0"/>
          </a:p>
        </p:txBody>
      </p:sp>
      <p:sp>
        <p:nvSpPr>
          <p:cNvPr id="3" name="Footer Placeholder 2"/>
          <p:cNvSpPr>
            <a:spLocks noGrp="1"/>
          </p:cNvSpPr>
          <p:nvPr>
            <p:ph type="ftr" sz="quarter" idx="13"/>
          </p:nvPr>
        </p:nvSpPr>
        <p:spPr/>
        <p:txBody>
          <a:bodyPr/>
          <a:lstStyle/>
          <a:p>
            <a:endParaRPr lang="en-GB" dirty="0"/>
          </a:p>
        </p:txBody>
      </p:sp>
    </p:spTree>
    <p:extLst>
      <p:ext uri="{BB962C8B-B14F-4D97-AF65-F5344CB8AC3E}">
        <p14:creationId xmlns:p14="http://schemas.microsoft.com/office/powerpoint/2010/main" val="1146685762"/>
      </p:ext>
    </p:extLst>
  </p:cSld>
  <p:clrMapOvr>
    <a:masterClrMapping/>
  </p:clrMapOvr>
</p:sldLayout>
</file>

<file path=ppt/slideLayouts/slideLayout50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4" name="Slide Number Placeholder 3"/>
          <p:cNvSpPr>
            <a:spLocks noGrp="1"/>
          </p:cNvSpPr>
          <p:nvPr>
            <p:ph type="sldNum" sz="quarter" idx="12"/>
          </p:nvPr>
        </p:nvSpPr>
        <p:spPr/>
        <p:txBody>
          <a:bodyPr/>
          <a:lstStyle/>
          <a:p>
            <a:fld id="{D14BCCD3-0010-4FBA-B965-2126ADC31932}" type="slidenum">
              <a:rPr lang="en-GB" smtClean="0"/>
              <a:pPr/>
              <a:t>‹#›</a:t>
            </a:fld>
            <a:endParaRPr lang="en-GB" dirty="0"/>
          </a:p>
        </p:txBody>
      </p:sp>
      <p:sp>
        <p:nvSpPr>
          <p:cNvPr id="2" name="Footer Placeholder 1"/>
          <p:cNvSpPr>
            <a:spLocks noGrp="1"/>
          </p:cNvSpPr>
          <p:nvPr>
            <p:ph type="ftr" sz="quarter" idx="13"/>
          </p:nvPr>
        </p:nvSpPr>
        <p:spPr/>
        <p:txBody>
          <a:bodyPr/>
          <a:lstStyle/>
          <a:p>
            <a:endParaRPr lang="en-GB" dirty="0"/>
          </a:p>
        </p:txBody>
      </p:sp>
    </p:spTree>
    <p:extLst>
      <p:ext uri="{BB962C8B-B14F-4D97-AF65-F5344CB8AC3E}">
        <p14:creationId xmlns:p14="http://schemas.microsoft.com/office/powerpoint/2010/main" val="713036243"/>
      </p:ext>
    </p:extLst>
  </p:cSld>
  <p:clrMapOvr>
    <a:masterClrMapping/>
  </p:clrMapOvr>
</p:sldLayout>
</file>

<file path=ppt/slideLayouts/slideLayout503.xml><?xml version="1.0" encoding="utf-8"?>
<p:sldLayout xmlns:a="http://schemas.openxmlformats.org/drawingml/2006/main" xmlns:r="http://schemas.openxmlformats.org/officeDocument/2006/relationships" xmlns:p="http://schemas.openxmlformats.org/presentationml/2006/main" preserve="1" userDrawn="1">
  <p:cSld name="Image Left">
    <p:spTree>
      <p:nvGrpSpPr>
        <p:cNvPr id="1" name=""/>
        <p:cNvGrpSpPr/>
        <p:nvPr/>
      </p:nvGrpSpPr>
      <p:grpSpPr>
        <a:xfrm>
          <a:off x="0" y="0"/>
          <a:ext cx="0" cy="0"/>
          <a:chOff x="0" y="0"/>
          <a:chExt cx="0" cy="0"/>
        </a:xfrm>
      </p:grpSpPr>
      <p:sp>
        <p:nvSpPr>
          <p:cNvPr id="2" name="Title 1"/>
          <p:cNvSpPr>
            <a:spLocks noGrp="1"/>
          </p:cNvSpPr>
          <p:nvPr>
            <p:ph type="title"/>
          </p:nvPr>
        </p:nvSpPr>
        <p:spPr>
          <a:xfrm>
            <a:off x="647835" y="360000"/>
            <a:ext cx="7198125" cy="720000"/>
          </a:xfrm>
        </p:spPr>
        <p:txBody>
          <a:bodyPr/>
          <a:lstStyle/>
          <a:p>
            <a:r>
              <a:rPr lang="en-GB" dirty="0"/>
              <a:t>Click to edit Master title style</a:t>
            </a:r>
          </a:p>
        </p:txBody>
      </p:sp>
      <p:sp>
        <p:nvSpPr>
          <p:cNvPr id="4" name="Content Placeholder 3"/>
          <p:cNvSpPr>
            <a:spLocks noGrp="1"/>
          </p:cNvSpPr>
          <p:nvPr>
            <p:ph sz="half" idx="2"/>
          </p:nvPr>
        </p:nvSpPr>
        <p:spPr>
          <a:xfrm>
            <a:off x="6190393" y="1331698"/>
            <a:ext cx="5362604" cy="4430575"/>
          </a:xfrm>
        </p:spPr>
        <p:txBody>
          <a:bodyPr>
            <a:noAutofit/>
          </a:bodyPr>
          <a:lstStyle>
            <a:lvl1pPr>
              <a:defRPr sz="1600"/>
            </a:lvl1pPr>
            <a:lvl2pPr>
              <a:defRPr sz="1200"/>
            </a:lvl2pPr>
            <a:lvl3pPr>
              <a:defRPr sz="1200"/>
            </a:lvl3pPr>
            <a:lvl4pPr>
              <a:defRPr sz="1200"/>
            </a:lvl4pPr>
            <a:lvl5pPr>
              <a:defRPr sz="1200"/>
            </a:lvl5pPr>
            <a:lvl6pPr>
              <a:defRPr sz="2097"/>
            </a:lvl6pPr>
            <a:lvl7pPr>
              <a:defRPr sz="2097"/>
            </a:lvl7pPr>
            <a:lvl8pPr>
              <a:defRPr sz="2097"/>
            </a:lvl8pPr>
            <a:lvl9pPr>
              <a:defRPr sz="2097"/>
            </a:lvl9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p>
        </p:txBody>
      </p:sp>
      <p:sp>
        <p:nvSpPr>
          <p:cNvPr id="7" name="Slide Number Placeholder 6"/>
          <p:cNvSpPr>
            <a:spLocks noGrp="1"/>
          </p:cNvSpPr>
          <p:nvPr>
            <p:ph type="sldNum" sz="quarter" idx="12"/>
          </p:nvPr>
        </p:nvSpPr>
        <p:spPr/>
        <p:txBody>
          <a:bodyPr/>
          <a:lstStyle/>
          <a:p>
            <a:fld id="{D14BCCD3-0010-4FBA-B965-2126ADC31932}" type="slidenum">
              <a:rPr lang="en-GB" smtClean="0"/>
              <a:pPr/>
              <a:t>‹#›</a:t>
            </a:fld>
            <a:endParaRPr lang="en-GB" dirty="0"/>
          </a:p>
        </p:txBody>
      </p:sp>
      <p:sp>
        <p:nvSpPr>
          <p:cNvPr id="10" name="Picture Placeholder 9"/>
          <p:cNvSpPr>
            <a:spLocks noGrp="1"/>
          </p:cNvSpPr>
          <p:nvPr>
            <p:ph type="pic" sz="quarter" idx="14" hasCustomPrompt="1"/>
          </p:nvPr>
        </p:nvSpPr>
        <p:spPr>
          <a:xfrm>
            <a:off x="647833" y="1331698"/>
            <a:ext cx="5362604" cy="4426975"/>
          </a:xfrm>
          <a:solidFill>
            <a:schemeClr val="bg1">
              <a:lumMod val="95000"/>
            </a:schemeClr>
          </a:solidFill>
        </p:spPr>
        <p:txBody>
          <a:bodyPr anchor="ctr" anchorCtr="0"/>
          <a:lstStyle>
            <a:lvl1pPr marL="0" indent="0" algn="ctr">
              <a:buFontTx/>
              <a:buNone/>
              <a:defRPr/>
            </a:lvl1pPr>
          </a:lstStyle>
          <a:p>
            <a:r>
              <a:rPr lang="en-GB" dirty="0"/>
              <a:t>Picture</a:t>
            </a:r>
          </a:p>
        </p:txBody>
      </p:sp>
      <p:sp>
        <p:nvSpPr>
          <p:cNvPr id="6" name="Footer Placeholder 5"/>
          <p:cNvSpPr>
            <a:spLocks noGrp="1"/>
          </p:cNvSpPr>
          <p:nvPr>
            <p:ph type="ftr" sz="quarter" idx="15"/>
          </p:nvPr>
        </p:nvSpPr>
        <p:spPr/>
        <p:txBody>
          <a:bodyPr/>
          <a:lstStyle/>
          <a:p>
            <a:endParaRPr lang="en-GB" dirty="0"/>
          </a:p>
        </p:txBody>
      </p:sp>
    </p:spTree>
    <p:extLst>
      <p:ext uri="{BB962C8B-B14F-4D97-AF65-F5344CB8AC3E}">
        <p14:creationId xmlns:p14="http://schemas.microsoft.com/office/powerpoint/2010/main" val="2063510255"/>
      </p:ext>
    </p:extLst>
  </p:cSld>
  <p:clrMapOvr>
    <a:masterClrMapping/>
  </p:clrMapOvr>
</p:sldLayout>
</file>

<file path=ppt/slideLayouts/slideLayout504.xml><?xml version="1.0" encoding="utf-8"?>
<p:sldLayout xmlns:a="http://schemas.openxmlformats.org/drawingml/2006/main" xmlns:r="http://schemas.openxmlformats.org/officeDocument/2006/relationships" xmlns:p="http://schemas.openxmlformats.org/presentationml/2006/main" preserve="1" userDrawn="1">
  <p:cSld name="Image Right">
    <p:spTree>
      <p:nvGrpSpPr>
        <p:cNvPr id="1" name=""/>
        <p:cNvGrpSpPr/>
        <p:nvPr/>
      </p:nvGrpSpPr>
      <p:grpSpPr>
        <a:xfrm>
          <a:off x="0" y="0"/>
          <a:ext cx="0" cy="0"/>
          <a:chOff x="0" y="0"/>
          <a:chExt cx="0" cy="0"/>
        </a:xfrm>
      </p:grpSpPr>
      <p:sp>
        <p:nvSpPr>
          <p:cNvPr id="2" name="Title 1"/>
          <p:cNvSpPr>
            <a:spLocks noGrp="1"/>
          </p:cNvSpPr>
          <p:nvPr>
            <p:ph type="title"/>
          </p:nvPr>
        </p:nvSpPr>
        <p:spPr>
          <a:xfrm>
            <a:off x="647837" y="360000"/>
            <a:ext cx="8061900" cy="720000"/>
          </a:xfrm>
        </p:spPr>
        <p:txBody>
          <a:bodyPr/>
          <a:lstStyle/>
          <a:p>
            <a:r>
              <a:rPr lang="en-GB" dirty="0"/>
              <a:t>Click to edit Master title style</a:t>
            </a:r>
          </a:p>
        </p:txBody>
      </p:sp>
      <p:sp>
        <p:nvSpPr>
          <p:cNvPr id="4" name="Content Placeholder 3"/>
          <p:cNvSpPr>
            <a:spLocks noGrp="1"/>
          </p:cNvSpPr>
          <p:nvPr>
            <p:ph sz="half" idx="2"/>
          </p:nvPr>
        </p:nvSpPr>
        <p:spPr>
          <a:xfrm>
            <a:off x="647833" y="1331698"/>
            <a:ext cx="5362604" cy="4426975"/>
          </a:xfrm>
        </p:spPr>
        <p:txBody>
          <a:bodyPr>
            <a:noAutofit/>
          </a:bodyPr>
          <a:lstStyle>
            <a:lvl1pPr>
              <a:defRPr sz="1600"/>
            </a:lvl1pPr>
            <a:lvl2pPr>
              <a:defRPr sz="1200"/>
            </a:lvl2pPr>
            <a:lvl3pPr>
              <a:defRPr sz="1200"/>
            </a:lvl3pPr>
            <a:lvl4pPr>
              <a:defRPr sz="1200"/>
            </a:lvl4pPr>
            <a:lvl5pPr>
              <a:defRPr sz="1200"/>
            </a:lvl5pPr>
            <a:lvl6pPr>
              <a:defRPr sz="2097"/>
            </a:lvl6pPr>
            <a:lvl7pPr>
              <a:defRPr sz="2097"/>
            </a:lvl7pPr>
            <a:lvl8pPr>
              <a:defRPr sz="2097"/>
            </a:lvl8pPr>
            <a:lvl9pPr>
              <a:defRPr sz="2097"/>
            </a:lvl9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p>
        </p:txBody>
      </p:sp>
      <p:sp>
        <p:nvSpPr>
          <p:cNvPr id="7" name="Slide Number Placeholder 6"/>
          <p:cNvSpPr>
            <a:spLocks noGrp="1"/>
          </p:cNvSpPr>
          <p:nvPr>
            <p:ph type="sldNum" sz="quarter" idx="12"/>
          </p:nvPr>
        </p:nvSpPr>
        <p:spPr/>
        <p:txBody>
          <a:bodyPr/>
          <a:lstStyle/>
          <a:p>
            <a:fld id="{D14BCCD3-0010-4FBA-B965-2126ADC31932}" type="slidenum">
              <a:rPr lang="en-GB" smtClean="0"/>
              <a:pPr/>
              <a:t>‹#›</a:t>
            </a:fld>
            <a:endParaRPr lang="en-GB" dirty="0"/>
          </a:p>
        </p:txBody>
      </p:sp>
      <p:sp>
        <p:nvSpPr>
          <p:cNvPr id="10" name="Picture Placeholder 9"/>
          <p:cNvSpPr>
            <a:spLocks noGrp="1"/>
          </p:cNvSpPr>
          <p:nvPr>
            <p:ph type="pic" sz="quarter" idx="14" hasCustomPrompt="1"/>
          </p:nvPr>
        </p:nvSpPr>
        <p:spPr>
          <a:xfrm>
            <a:off x="6190393" y="1331698"/>
            <a:ext cx="5362604" cy="4426975"/>
          </a:xfrm>
          <a:solidFill>
            <a:schemeClr val="bg1">
              <a:lumMod val="95000"/>
            </a:schemeClr>
          </a:solidFill>
        </p:spPr>
        <p:txBody>
          <a:bodyPr anchor="ctr" anchorCtr="0"/>
          <a:lstStyle>
            <a:lvl1pPr marL="0" indent="0" algn="ctr">
              <a:buFontTx/>
              <a:buNone/>
              <a:defRPr/>
            </a:lvl1pPr>
          </a:lstStyle>
          <a:p>
            <a:r>
              <a:rPr lang="en-GB" dirty="0"/>
              <a:t>Picture</a:t>
            </a:r>
          </a:p>
        </p:txBody>
      </p:sp>
      <p:sp>
        <p:nvSpPr>
          <p:cNvPr id="3" name="Footer Placeholder 2"/>
          <p:cNvSpPr>
            <a:spLocks noGrp="1"/>
          </p:cNvSpPr>
          <p:nvPr>
            <p:ph type="ftr" sz="quarter" idx="15"/>
          </p:nvPr>
        </p:nvSpPr>
        <p:spPr/>
        <p:txBody>
          <a:bodyPr/>
          <a:lstStyle/>
          <a:p>
            <a:endParaRPr lang="en-GB" dirty="0"/>
          </a:p>
        </p:txBody>
      </p:sp>
    </p:spTree>
    <p:extLst>
      <p:ext uri="{BB962C8B-B14F-4D97-AF65-F5344CB8AC3E}">
        <p14:creationId xmlns:p14="http://schemas.microsoft.com/office/powerpoint/2010/main" val="634515463"/>
      </p:ext>
    </p:extLst>
  </p:cSld>
  <p:clrMapOvr>
    <a:masterClrMapping/>
  </p:clrMapOvr>
</p:sldLayout>
</file>

<file path=ppt/slideLayouts/slideLayout505.xml><?xml version="1.0" encoding="utf-8"?>
<p:sldLayout xmlns:a="http://schemas.openxmlformats.org/drawingml/2006/main" xmlns:r="http://schemas.openxmlformats.org/officeDocument/2006/relationships" xmlns:p="http://schemas.openxmlformats.org/presentationml/2006/main" preserve="1" userDrawn="1">
  <p:cSld name="Two Images">
    <p:spTree>
      <p:nvGrpSpPr>
        <p:cNvPr id="1" name=""/>
        <p:cNvGrpSpPr/>
        <p:nvPr/>
      </p:nvGrpSpPr>
      <p:grpSpPr>
        <a:xfrm>
          <a:off x="0" y="0"/>
          <a:ext cx="0" cy="0"/>
          <a:chOff x="0" y="0"/>
          <a:chExt cx="0" cy="0"/>
        </a:xfrm>
      </p:grpSpPr>
      <p:sp>
        <p:nvSpPr>
          <p:cNvPr id="2" name="Title 1"/>
          <p:cNvSpPr>
            <a:spLocks noGrp="1"/>
          </p:cNvSpPr>
          <p:nvPr>
            <p:ph type="title"/>
          </p:nvPr>
        </p:nvSpPr>
        <p:spPr>
          <a:xfrm>
            <a:off x="647837" y="360000"/>
            <a:ext cx="8061900" cy="720000"/>
          </a:xfrm>
        </p:spPr>
        <p:txBody>
          <a:bodyPr/>
          <a:lstStyle/>
          <a:p>
            <a:r>
              <a:rPr lang="en-GB" dirty="0"/>
              <a:t>Click to edit Master title style</a:t>
            </a:r>
          </a:p>
        </p:txBody>
      </p:sp>
      <p:sp>
        <p:nvSpPr>
          <p:cNvPr id="4" name="Content Placeholder 3"/>
          <p:cNvSpPr>
            <a:spLocks noGrp="1"/>
          </p:cNvSpPr>
          <p:nvPr>
            <p:ph sz="half" idx="2"/>
          </p:nvPr>
        </p:nvSpPr>
        <p:spPr>
          <a:xfrm>
            <a:off x="647832" y="1331698"/>
            <a:ext cx="3491091" cy="4426975"/>
          </a:xfrm>
        </p:spPr>
        <p:txBody>
          <a:bodyPr>
            <a:noAutofit/>
          </a:bodyPr>
          <a:lstStyle>
            <a:lvl1pPr>
              <a:defRPr sz="1600"/>
            </a:lvl1pPr>
            <a:lvl2pPr>
              <a:defRPr sz="1200"/>
            </a:lvl2pPr>
            <a:lvl3pPr>
              <a:defRPr sz="1200"/>
            </a:lvl3pPr>
            <a:lvl4pPr>
              <a:defRPr sz="1200"/>
            </a:lvl4pPr>
            <a:lvl5pPr>
              <a:defRPr sz="1200"/>
            </a:lvl5pPr>
            <a:lvl6pPr>
              <a:defRPr sz="2097"/>
            </a:lvl6pPr>
            <a:lvl7pPr>
              <a:defRPr sz="2097"/>
            </a:lvl7pPr>
            <a:lvl8pPr>
              <a:defRPr sz="2097"/>
            </a:lvl8pPr>
            <a:lvl9pPr>
              <a:defRPr sz="2097"/>
            </a:lvl9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p>
        </p:txBody>
      </p:sp>
      <p:sp>
        <p:nvSpPr>
          <p:cNvPr id="7" name="Slide Number Placeholder 6"/>
          <p:cNvSpPr>
            <a:spLocks noGrp="1"/>
          </p:cNvSpPr>
          <p:nvPr>
            <p:ph type="sldNum" sz="quarter" idx="12"/>
          </p:nvPr>
        </p:nvSpPr>
        <p:spPr/>
        <p:txBody>
          <a:bodyPr/>
          <a:lstStyle/>
          <a:p>
            <a:fld id="{D14BCCD3-0010-4FBA-B965-2126ADC31932}" type="slidenum">
              <a:rPr lang="en-GB" smtClean="0"/>
              <a:pPr/>
              <a:t>‹#›</a:t>
            </a:fld>
            <a:endParaRPr lang="en-GB" dirty="0"/>
          </a:p>
        </p:txBody>
      </p:sp>
      <p:sp>
        <p:nvSpPr>
          <p:cNvPr id="10" name="Picture Placeholder 9"/>
          <p:cNvSpPr>
            <a:spLocks noGrp="1"/>
          </p:cNvSpPr>
          <p:nvPr>
            <p:ph type="pic" sz="quarter" idx="14" hasCustomPrompt="1"/>
          </p:nvPr>
        </p:nvSpPr>
        <p:spPr>
          <a:xfrm>
            <a:off x="8065502" y="1331693"/>
            <a:ext cx="3491091" cy="2123508"/>
          </a:xfrm>
          <a:solidFill>
            <a:schemeClr val="bg1">
              <a:lumMod val="95000"/>
            </a:schemeClr>
          </a:solidFill>
        </p:spPr>
        <p:txBody>
          <a:bodyPr anchor="ctr" anchorCtr="0"/>
          <a:lstStyle>
            <a:lvl1pPr marL="0" indent="0" algn="ctr">
              <a:buFontTx/>
              <a:buNone/>
              <a:defRPr/>
            </a:lvl1pPr>
          </a:lstStyle>
          <a:p>
            <a:r>
              <a:rPr lang="en-GB" dirty="0"/>
              <a:t>Picture</a:t>
            </a:r>
          </a:p>
        </p:txBody>
      </p:sp>
      <p:sp>
        <p:nvSpPr>
          <p:cNvPr id="8" name="Content Placeholder 3"/>
          <p:cNvSpPr>
            <a:spLocks noGrp="1"/>
          </p:cNvSpPr>
          <p:nvPr>
            <p:ph sz="half" idx="15"/>
          </p:nvPr>
        </p:nvSpPr>
        <p:spPr>
          <a:xfrm>
            <a:off x="4358467" y="1331698"/>
            <a:ext cx="3491091" cy="4426975"/>
          </a:xfrm>
        </p:spPr>
        <p:txBody>
          <a:bodyPr>
            <a:noAutofit/>
          </a:bodyPr>
          <a:lstStyle>
            <a:lvl1pPr>
              <a:defRPr sz="1600"/>
            </a:lvl1pPr>
            <a:lvl2pPr>
              <a:defRPr sz="1200"/>
            </a:lvl2pPr>
            <a:lvl3pPr>
              <a:defRPr sz="1200"/>
            </a:lvl3pPr>
            <a:lvl4pPr>
              <a:defRPr sz="1200"/>
            </a:lvl4pPr>
            <a:lvl5pPr>
              <a:defRPr sz="1200"/>
            </a:lvl5pPr>
            <a:lvl6pPr>
              <a:defRPr sz="2097"/>
            </a:lvl6pPr>
            <a:lvl7pPr>
              <a:defRPr sz="2097"/>
            </a:lvl7pPr>
            <a:lvl8pPr>
              <a:defRPr sz="2097"/>
            </a:lvl8pPr>
            <a:lvl9pPr>
              <a:defRPr sz="2097"/>
            </a:lvl9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p>
        </p:txBody>
      </p:sp>
      <p:sp>
        <p:nvSpPr>
          <p:cNvPr id="11" name="Picture Placeholder 9"/>
          <p:cNvSpPr>
            <a:spLocks noGrp="1"/>
          </p:cNvSpPr>
          <p:nvPr>
            <p:ph type="pic" sz="quarter" idx="16" hasCustomPrompt="1"/>
          </p:nvPr>
        </p:nvSpPr>
        <p:spPr>
          <a:xfrm>
            <a:off x="8065502" y="3635159"/>
            <a:ext cx="3491091" cy="2123508"/>
          </a:xfrm>
          <a:solidFill>
            <a:schemeClr val="bg1">
              <a:lumMod val="95000"/>
            </a:schemeClr>
          </a:solidFill>
        </p:spPr>
        <p:txBody>
          <a:bodyPr anchor="ctr" anchorCtr="0"/>
          <a:lstStyle>
            <a:lvl1pPr marL="0" indent="0" algn="ctr">
              <a:buFontTx/>
              <a:buNone/>
              <a:defRPr/>
            </a:lvl1pPr>
          </a:lstStyle>
          <a:p>
            <a:r>
              <a:rPr lang="en-GB" dirty="0"/>
              <a:t>Picture</a:t>
            </a:r>
          </a:p>
        </p:txBody>
      </p:sp>
      <p:sp>
        <p:nvSpPr>
          <p:cNvPr id="5" name="Footer Placeholder 4"/>
          <p:cNvSpPr>
            <a:spLocks noGrp="1"/>
          </p:cNvSpPr>
          <p:nvPr>
            <p:ph type="ftr" sz="quarter" idx="17"/>
          </p:nvPr>
        </p:nvSpPr>
        <p:spPr/>
        <p:txBody>
          <a:bodyPr/>
          <a:lstStyle/>
          <a:p>
            <a:endParaRPr lang="en-GB" dirty="0"/>
          </a:p>
        </p:txBody>
      </p:sp>
    </p:spTree>
    <p:extLst>
      <p:ext uri="{BB962C8B-B14F-4D97-AF65-F5344CB8AC3E}">
        <p14:creationId xmlns:p14="http://schemas.microsoft.com/office/powerpoint/2010/main" val="673020972"/>
      </p:ext>
    </p:extLst>
  </p:cSld>
  <p:clrMapOvr>
    <a:masterClrMapping/>
  </p:clrMapOvr>
</p:sldLayout>
</file>

<file path=ppt/slideLayouts/slideLayout506.xml><?xml version="1.0" encoding="utf-8"?>
<p:sldLayout xmlns:a="http://schemas.openxmlformats.org/drawingml/2006/main" xmlns:r="http://schemas.openxmlformats.org/officeDocument/2006/relationships" xmlns:p="http://schemas.openxmlformats.org/presentationml/2006/main" preserve="1" userDrawn="1">
  <p:cSld name="Large Image">
    <p:spTree>
      <p:nvGrpSpPr>
        <p:cNvPr id="1" name=""/>
        <p:cNvGrpSpPr/>
        <p:nvPr/>
      </p:nvGrpSpPr>
      <p:grpSpPr>
        <a:xfrm>
          <a:off x="0" y="0"/>
          <a:ext cx="0" cy="0"/>
          <a:chOff x="0" y="0"/>
          <a:chExt cx="0" cy="0"/>
        </a:xfrm>
      </p:grpSpPr>
      <p:sp>
        <p:nvSpPr>
          <p:cNvPr id="10" name="Picture Placeholder 9"/>
          <p:cNvSpPr>
            <a:spLocks noGrp="1"/>
          </p:cNvSpPr>
          <p:nvPr>
            <p:ph type="pic" sz="quarter" idx="14" hasCustomPrompt="1"/>
          </p:nvPr>
        </p:nvSpPr>
        <p:spPr>
          <a:xfrm>
            <a:off x="647832" y="1979547"/>
            <a:ext cx="10905160" cy="3779125"/>
          </a:xfrm>
          <a:solidFill>
            <a:schemeClr val="bg1">
              <a:lumMod val="95000"/>
            </a:schemeClr>
          </a:solidFill>
        </p:spPr>
        <p:txBody>
          <a:bodyPr anchor="ctr" anchorCtr="0"/>
          <a:lstStyle>
            <a:lvl1pPr marL="0" indent="0" algn="ctr">
              <a:buFontTx/>
              <a:buNone/>
              <a:defRPr/>
            </a:lvl1pPr>
          </a:lstStyle>
          <a:p>
            <a:r>
              <a:rPr lang="en-GB" dirty="0"/>
              <a:t>Picture</a:t>
            </a:r>
          </a:p>
        </p:txBody>
      </p:sp>
      <p:sp>
        <p:nvSpPr>
          <p:cNvPr id="2" name="Title 1"/>
          <p:cNvSpPr>
            <a:spLocks noGrp="1"/>
          </p:cNvSpPr>
          <p:nvPr>
            <p:ph type="title"/>
          </p:nvPr>
        </p:nvSpPr>
        <p:spPr>
          <a:xfrm>
            <a:off x="2495951" y="397475"/>
            <a:ext cx="7198125" cy="943780"/>
          </a:xfrm>
        </p:spPr>
        <p:txBody>
          <a:bodyPr>
            <a:noAutofit/>
          </a:bodyPr>
          <a:lstStyle>
            <a:lvl1pPr algn="ctr">
              <a:defRPr sz="2896"/>
            </a:lvl1pPr>
          </a:lstStyle>
          <a:p>
            <a:r>
              <a:rPr lang="en-GB" dirty="0"/>
              <a:t>Click to edit Master title style</a:t>
            </a:r>
          </a:p>
        </p:txBody>
      </p:sp>
      <p:sp>
        <p:nvSpPr>
          <p:cNvPr id="7" name="Slide Number Placeholder 6"/>
          <p:cNvSpPr>
            <a:spLocks noGrp="1"/>
          </p:cNvSpPr>
          <p:nvPr>
            <p:ph type="sldNum" sz="quarter" idx="12"/>
          </p:nvPr>
        </p:nvSpPr>
        <p:spPr/>
        <p:txBody>
          <a:bodyPr/>
          <a:lstStyle/>
          <a:p>
            <a:fld id="{D14BCCD3-0010-4FBA-B965-2126ADC31932}" type="slidenum">
              <a:rPr lang="en-GB" smtClean="0"/>
              <a:pPr/>
              <a:t>‹#›</a:t>
            </a:fld>
            <a:endParaRPr lang="en-GB" dirty="0"/>
          </a:p>
        </p:txBody>
      </p:sp>
      <p:sp>
        <p:nvSpPr>
          <p:cNvPr id="9" name="Text Placeholder 9"/>
          <p:cNvSpPr>
            <a:spLocks noGrp="1"/>
          </p:cNvSpPr>
          <p:nvPr>
            <p:ph type="body" sz="quarter" idx="13" hasCustomPrompt="1"/>
          </p:nvPr>
        </p:nvSpPr>
        <p:spPr>
          <a:xfrm>
            <a:off x="2495951" y="1485240"/>
            <a:ext cx="7198125" cy="360363"/>
          </a:xfrm>
        </p:spPr>
        <p:txBody>
          <a:bodyPr>
            <a:noAutofit/>
          </a:bodyPr>
          <a:lstStyle>
            <a:lvl1pPr marL="0" indent="0" algn="ctr">
              <a:buFontTx/>
              <a:buNone/>
              <a:defRPr b="1">
                <a:solidFill>
                  <a:srgbClr val="8B8A8D"/>
                </a:solidFill>
              </a:defRPr>
            </a:lvl1pPr>
            <a:lvl2pPr marL="256892" indent="0">
              <a:buFontTx/>
              <a:buNone/>
              <a:defRPr b="1">
                <a:solidFill>
                  <a:schemeClr val="accent4"/>
                </a:solidFill>
              </a:defRPr>
            </a:lvl2pPr>
            <a:lvl3pPr marL="513783" indent="0">
              <a:buFontTx/>
              <a:buNone/>
              <a:defRPr b="1">
                <a:solidFill>
                  <a:schemeClr val="accent4"/>
                </a:solidFill>
              </a:defRPr>
            </a:lvl3pPr>
            <a:lvl4pPr marL="770675" indent="0">
              <a:buFontTx/>
              <a:buNone/>
              <a:defRPr b="1">
                <a:solidFill>
                  <a:schemeClr val="accent4"/>
                </a:solidFill>
              </a:defRPr>
            </a:lvl4pPr>
            <a:lvl5pPr marL="1027565" indent="0">
              <a:buFontTx/>
              <a:buNone/>
              <a:defRPr b="1">
                <a:solidFill>
                  <a:schemeClr val="accent4"/>
                </a:solidFill>
              </a:defRPr>
            </a:lvl5pPr>
          </a:lstStyle>
          <a:p>
            <a:pPr lvl="0"/>
            <a:r>
              <a:rPr lang="en-GB" dirty="0"/>
              <a:t>Click to add subtitle</a:t>
            </a:r>
          </a:p>
        </p:txBody>
      </p:sp>
      <p:sp>
        <p:nvSpPr>
          <p:cNvPr id="4" name="Footer Placeholder 3"/>
          <p:cNvSpPr>
            <a:spLocks noGrp="1"/>
          </p:cNvSpPr>
          <p:nvPr>
            <p:ph type="ftr" sz="quarter" idx="15"/>
          </p:nvPr>
        </p:nvSpPr>
        <p:spPr/>
        <p:txBody>
          <a:bodyPr/>
          <a:lstStyle/>
          <a:p>
            <a:endParaRPr lang="en-GB" dirty="0"/>
          </a:p>
        </p:txBody>
      </p:sp>
    </p:spTree>
    <p:extLst>
      <p:ext uri="{BB962C8B-B14F-4D97-AF65-F5344CB8AC3E}">
        <p14:creationId xmlns:p14="http://schemas.microsoft.com/office/powerpoint/2010/main" val="1353074726"/>
      </p:ext>
    </p:extLst>
  </p:cSld>
  <p:clrMapOvr>
    <a:masterClrMapping/>
  </p:clrMapOvr>
</p:sldLayout>
</file>

<file path=ppt/slideLayouts/slideLayout507.xml><?xml version="1.0" encoding="utf-8"?>
<p:sldLayout xmlns:a="http://schemas.openxmlformats.org/drawingml/2006/main" xmlns:r="http://schemas.openxmlformats.org/officeDocument/2006/relationships" xmlns:p="http://schemas.openxmlformats.org/presentationml/2006/main" preserve="1" userDrawn="1">
  <p:cSld name="Collage">
    <p:spTree>
      <p:nvGrpSpPr>
        <p:cNvPr id="1" name=""/>
        <p:cNvGrpSpPr/>
        <p:nvPr/>
      </p:nvGrpSpPr>
      <p:grpSpPr>
        <a:xfrm>
          <a:off x="0" y="0"/>
          <a:ext cx="0" cy="0"/>
          <a:chOff x="0" y="0"/>
          <a:chExt cx="0" cy="0"/>
        </a:xfrm>
      </p:grpSpPr>
      <p:sp>
        <p:nvSpPr>
          <p:cNvPr id="2" name="Title 1"/>
          <p:cNvSpPr>
            <a:spLocks noGrp="1"/>
          </p:cNvSpPr>
          <p:nvPr>
            <p:ph type="title"/>
          </p:nvPr>
        </p:nvSpPr>
        <p:spPr>
          <a:xfrm>
            <a:off x="2495951" y="397475"/>
            <a:ext cx="7198125" cy="943780"/>
          </a:xfrm>
        </p:spPr>
        <p:txBody>
          <a:bodyPr>
            <a:noAutofit/>
          </a:bodyPr>
          <a:lstStyle>
            <a:lvl1pPr algn="ctr">
              <a:defRPr sz="2896"/>
            </a:lvl1pPr>
          </a:lstStyle>
          <a:p>
            <a:r>
              <a:rPr lang="en-GB" dirty="0"/>
              <a:t>Click to edit Master title style</a:t>
            </a:r>
          </a:p>
        </p:txBody>
      </p:sp>
      <p:sp>
        <p:nvSpPr>
          <p:cNvPr id="7" name="Slide Number Placeholder 6"/>
          <p:cNvSpPr>
            <a:spLocks noGrp="1"/>
          </p:cNvSpPr>
          <p:nvPr>
            <p:ph type="sldNum" sz="quarter" idx="12"/>
          </p:nvPr>
        </p:nvSpPr>
        <p:spPr/>
        <p:txBody>
          <a:bodyPr/>
          <a:lstStyle/>
          <a:p>
            <a:fld id="{D14BCCD3-0010-4FBA-B965-2126ADC31932}" type="slidenum">
              <a:rPr lang="en-GB" smtClean="0"/>
              <a:pPr/>
              <a:t>‹#›</a:t>
            </a:fld>
            <a:endParaRPr lang="en-GB" dirty="0"/>
          </a:p>
        </p:txBody>
      </p:sp>
      <p:sp>
        <p:nvSpPr>
          <p:cNvPr id="9" name="Text Placeholder 9"/>
          <p:cNvSpPr>
            <a:spLocks noGrp="1"/>
          </p:cNvSpPr>
          <p:nvPr>
            <p:ph type="body" sz="quarter" idx="13" hasCustomPrompt="1"/>
          </p:nvPr>
        </p:nvSpPr>
        <p:spPr>
          <a:xfrm>
            <a:off x="2495951" y="1485240"/>
            <a:ext cx="7198125" cy="360363"/>
          </a:xfrm>
        </p:spPr>
        <p:txBody>
          <a:bodyPr>
            <a:noAutofit/>
          </a:bodyPr>
          <a:lstStyle>
            <a:lvl1pPr marL="0" indent="0" algn="ctr">
              <a:buFontTx/>
              <a:buNone/>
              <a:defRPr b="1">
                <a:solidFill>
                  <a:srgbClr val="8B8A8D"/>
                </a:solidFill>
              </a:defRPr>
            </a:lvl1pPr>
            <a:lvl2pPr marL="256892" indent="0">
              <a:buFontTx/>
              <a:buNone/>
              <a:defRPr b="1">
                <a:solidFill>
                  <a:schemeClr val="accent4"/>
                </a:solidFill>
              </a:defRPr>
            </a:lvl2pPr>
            <a:lvl3pPr marL="513783" indent="0">
              <a:buFontTx/>
              <a:buNone/>
              <a:defRPr b="1">
                <a:solidFill>
                  <a:schemeClr val="accent4"/>
                </a:solidFill>
              </a:defRPr>
            </a:lvl3pPr>
            <a:lvl4pPr marL="770675" indent="0">
              <a:buFontTx/>
              <a:buNone/>
              <a:defRPr b="1">
                <a:solidFill>
                  <a:schemeClr val="accent4"/>
                </a:solidFill>
              </a:defRPr>
            </a:lvl4pPr>
            <a:lvl5pPr marL="1027565" indent="0">
              <a:buFontTx/>
              <a:buNone/>
              <a:defRPr b="1">
                <a:solidFill>
                  <a:schemeClr val="accent4"/>
                </a:solidFill>
              </a:defRPr>
            </a:lvl5pPr>
          </a:lstStyle>
          <a:p>
            <a:pPr lvl="0"/>
            <a:r>
              <a:rPr lang="en-GB" dirty="0"/>
              <a:t>Click to add subtitle</a:t>
            </a:r>
          </a:p>
        </p:txBody>
      </p:sp>
      <p:sp>
        <p:nvSpPr>
          <p:cNvPr id="10" name="Picture Placeholder 9"/>
          <p:cNvSpPr>
            <a:spLocks noGrp="1"/>
          </p:cNvSpPr>
          <p:nvPr>
            <p:ph type="pic" sz="quarter" idx="14" hasCustomPrompt="1"/>
          </p:nvPr>
        </p:nvSpPr>
        <p:spPr>
          <a:xfrm>
            <a:off x="2406744" y="1989173"/>
            <a:ext cx="1745545" cy="1979542"/>
          </a:xfrm>
          <a:solidFill>
            <a:schemeClr val="bg1">
              <a:lumMod val="95000"/>
            </a:schemeClr>
          </a:solidFill>
        </p:spPr>
        <p:txBody>
          <a:bodyPr anchor="ctr" anchorCtr="0"/>
          <a:lstStyle>
            <a:lvl1pPr marL="0" indent="0" algn="ctr">
              <a:buFontTx/>
              <a:buNone/>
              <a:defRPr/>
            </a:lvl1pPr>
          </a:lstStyle>
          <a:p>
            <a:r>
              <a:rPr lang="en-GB" dirty="0"/>
              <a:t>Picture</a:t>
            </a:r>
          </a:p>
        </p:txBody>
      </p:sp>
      <p:sp>
        <p:nvSpPr>
          <p:cNvPr id="8" name="Picture Placeholder 9"/>
          <p:cNvSpPr>
            <a:spLocks noGrp="1"/>
          </p:cNvSpPr>
          <p:nvPr>
            <p:ph type="pic" sz="quarter" idx="15" hasCustomPrompt="1"/>
          </p:nvPr>
        </p:nvSpPr>
        <p:spPr>
          <a:xfrm>
            <a:off x="4367664" y="1989174"/>
            <a:ext cx="3488416" cy="3023300"/>
          </a:xfrm>
          <a:solidFill>
            <a:schemeClr val="bg1">
              <a:lumMod val="95000"/>
            </a:schemeClr>
          </a:solidFill>
        </p:spPr>
        <p:txBody>
          <a:bodyPr anchor="ctr" anchorCtr="0"/>
          <a:lstStyle>
            <a:lvl1pPr marL="0" indent="0" algn="ctr">
              <a:buFontTx/>
              <a:buNone/>
              <a:defRPr/>
            </a:lvl1pPr>
          </a:lstStyle>
          <a:p>
            <a:r>
              <a:rPr lang="en-GB" dirty="0"/>
              <a:t>Picture</a:t>
            </a:r>
          </a:p>
        </p:txBody>
      </p:sp>
      <p:sp>
        <p:nvSpPr>
          <p:cNvPr id="11" name="Picture Placeholder 9"/>
          <p:cNvSpPr>
            <a:spLocks noGrp="1"/>
          </p:cNvSpPr>
          <p:nvPr>
            <p:ph type="pic" sz="quarter" idx="16" hasCustomPrompt="1"/>
          </p:nvPr>
        </p:nvSpPr>
        <p:spPr>
          <a:xfrm>
            <a:off x="8061900" y="1989173"/>
            <a:ext cx="2555335" cy="1979542"/>
          </a:xfrm>
          <a:solidFill>
            <a:schemeClr val="bg1">
              <a:lumMod val="95000"/>
            </a:schemeClr>
          </a:solidFill>
        </p:spPr>
        <p:txBody>
          <a:bodyPr anchor="ctr" anchorCtr="0"/>
          <a:lstStyle>
            <a:lvl1pPr marL="0" indent="0" algn="ctr">
              <a:buFontTx/>
              <a:buNone/>
              <a:defRPr/>
            </a:lvl1pPr>
          </a:lstStyle>
          <a:p>
            <a:r>
              <a:rPr lang="en-GB" dirty="0"/>
              <a:t>Picture</a:t>
            </a:r>
          </a:p>
        </p:txBody>
      </p:sp>
      <p:sp>
        <p:nvSpPr>
          <p:cNvPr id="12" name="Picture Placeholder 9"/>
          <p:cNvSpPr>
            <a:spLocks noGrp="1"/>
          </p:cNvSpPr>
          <p:nvPr>
            <p:ph type="pic" sz="quarter" idx="17" hasCustomPrompt="1"/>
          </p:nvPr>
        </p:nvSpPr>
        <p:spPr>
          <a:xfrm>
            <a:off x="8061901" y="4148914"/>
            <a:ext cx="1691560" cy="1331692"/>
          </a:xfrm>
          <a:solidFill>
            <a:schemeClr val="bg1">
              <a:lumMod val="95000"/>
            </a:schemeClr>
          </a:solidFill>
        </p:spPr>
        <p:txBody>
          <a:bodyPr anchor="ctr" anchorCtr="0"/>
          <a:lstStyle>
            <a:lvl1pPr marL="0" indent="0" algn="ctr">
              <a:buFontTx/>
              <a:buNone/>
              <a:defRPr/>
            </a:lvl1pPr>
          </a:lstStyle>
          <a:p>
            <a:r>
              <a:rPr lang="en-GB" dirty="0"/>
              <a:t>Picture</a:t>
            </a:r>
          </a:p>
        </p:txBody>
      </p:sp>
      <p:sp>
        <p:nvSpPr>
          <p:cNvPr id="4" name="Footer Placeholder 3"/>
          <p:cNvSpPr>
            <a:spLocks noGrp="1"/>
          </p:cNvSpPr>
          <p:nvPr>
            <p:ph type="ftr" sz="quarter" idx="18"/>
          </p:nvPr>
        </p:nvSpPr>
        <p:spPr/>
        <p:txBody>
          <a:bodyPr/>
          <a:lstStyle/>
          <a:p>
            <a:endParaRPr lang="en-GB" dirty="0"/>
          </a:p>
        </p:txBody>
      </p:sp>
    </p:spTree>
    <p:extLst>
      <p:ext uri="{BB962C8B-B14F-4D97-AF65-F5344CB8AC3E}">
        <p14:creationId xmlns:p14="http://schemas.microsoft.com/office/powerpoint/2010/main" val="29226501"/>
      </p:ext>
    </p:extLst>
  </p:cSld>
  <p:clrMapOvr>
    <a:masterClrMapping/>
  </p:clrMapOvr>
</p:sldLayout>
</file>

<file path=ppt/slideLayouts/slideLayout508.xml><?xml version="1.0" encoding="utf-8"?>
<p:sldLayout xmlns:a="http://schemas.openxmlformats.org/drawingml/2006/main" xmlns:r="http://schemas.openxmlformats.org/officeDocument/2006/relationships" xmlns:p="http://schemas.openxmlformats.org/presentationml/2006/main" showMasterSp="0" preserve="1" userDrawn="1">
  <p:cSld name="Title Slide White">
    <p:bg>
      <p:bgPr>
        <a:solidFill>
          <a:schemeClr val="bg1"/>
        </a:soli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647835" y="1338894"/>
            <a:ext cx="7198125" cy="748627"/>
          </a:xfrm>
        </p:spPr>
        <p:txBody>
          <a:bodyPr>
            <a:noAutofit/>
          </a:bodyPr>
          <a:lstStyle>
            <a:lvl1pPr>
              <a:defRPr sz="2397">
                <a:solidFill>
                  <a:schemeClr val="accent1"/>
                </a:solidFill>
              </a:defRPr>
            </a:lvl1pPr>
          </a:lstStyle>
          <a:p>
            <a:r>
              <a:rPr lang="en-GB" dirty="0"/>
              <a:t>Click to edit Master title style</a:t>
            </a:r>
          </a:p>
        </p:txBody>
      </p:sp>
      <p:sp>
        <p:nvSpPr>
          <p:cNvPr id="3" name="Subtitle 2"/>
          <p:cNvSpPr>
            <a:spLocks noGrp="1"/>
          </p:cNvSpPr>
          <p:nvPr>
            <p:ph type="subTitle" idx="1"/>
          </p:nvPr>
        </p:nvSpPr>
        <p:spPr>
          <a:xfrm>
            <a:off x="647835" y="2133156"/>
            <a:ext cx="7198125" cy="360000"/>
          </a:xfrm>
        </p:spPr>
        <p:txBody>
          <a:bodyPr>
            <a:noAutofit/>
          </a:bodyPr>
          <a:lstStyle>
            <a:lvl1pPr marL="0" indent="0" algn="l">
              <a:buNone/>
              <a:defRPr b="1">
                <a:solidFill>
                  <a:schemeClr val="tx2"/>
                </a:solidFill>
              </a:defRPr>
            </a:lvl1pPr>
            <a:lvl2pPr marL="543754" indent="0" algn="ctr">
              <a:buNone/>
              <a:defRPr>
                <a:solidFill>
                  <a:schemeClr val="tx1">
                    <a:tint val="75000"/>
                  </a:schemeClr>
                </a:solidFill>
              </a:defRPr>
            </a:lvl2pPr>
            <a:lvl3pPr marL="1087506" indent="0" algn="ctr">
              <a:buNone/>
              <a:defRPr>
                <a:solidFill>
                  <a:schemeClr val="tx1">
                    <a:tint val="75000"/>
                  </a:schemeClr>
                </a:solidFill>
              </a:defRPr>
            </a:lvl3pPr>
            <a:lvl4pPr marL="1631258" indent="0" algn="ctr">
              <a:buNone/>
              <a:defRPr>
                <a:solidFill>
                  <a:schemeClr val="tx1">
                    <a:tint val="75000"/>
                  </a:schemeClr>
                </a:solidFill>
              </a:defRPr>
            </a:lvl4pPr>
            <a:lvl5pPr marL="2175012" indent="0" algn="ctr">
              <a:buNone/>
              <a:defRPr>
                <a:solidFill>
                  <a:schemeClr val="tx1">
                    <a:tint val="75000"/>
                  </a:schemeClr>
                </a:solidFill>
              </a:defRPr>
            </a:lvl5pPr>
            <a:lvl6pPr marL="2718767" indent="0" algn="ctr">
              <a:buNone/>
              <a:defRPr>
                <a:solidFill>
                  <a:schemeClr val="tx1">
                    <a:tint val="75000"/>
                  </a:schemeClr>
                </a:solidFill>
              </a:defRPr>
            </a:lvl6pPr>
            <a:lvl7pPr marL="3262519" indent="0" algn="ctr">
              <a:buNone/>
              <a:defRPr>
                <a:solidFill>
                  <a:schemeClr val="tx1">
                    <a:tint val="75000"/>
                  </a:schemeClr>
                </a:solidFill>
              </a:defRPr>
            </a:lvl7pPr>
            <a:lvl8pPr marL="3806272" indent="0" algn="ctr">
              <a:buNone/>
              <a:defRPr>
                <a:solidFill>
                  <a:schemeClr val="tx1">
                    <a:tint val="75000"/>
                  </a:schemeClr>
                </a:solidFill>
              </a:defRPr>
            </a:lvl8pPr>
            <a:lvl9pPr marL="4350025" indent="0" algn="ctr">
              <a:buNone/>
              <a:defRPr>
                <a:solidFill>
                  <a:schemeClr val="tx1">
                    <a:tint val="75000"/>
                  </a:schemeClr>
                </a:solidFill>
              </a:defRPr>
            </a:lvl9pPr>
          </a:lstStyle>
          <a:p>
            <a:r>
              <a:rPr lang="en-GB" dirty="0"/>
              <a:t>Click to edit Master subtitle style</a:t>
            </a:r>
          </a:p>
        </p:txBody>
      </p:sp>
      <p:sp>
        <p:nvSpPr>
          <p:cNvPr id="21" name="Text Placeholder 20"/>
          <p:cNvSpPr>
            <a:spLocks noGrp="1"/>
          </p:cNvSpPr>
          <p:nvPr>
            <p:ph type="body" sz="quarter" idx="13" hasCustomPrompt="1"/>
          </p:nvPr>
        </p:nvSpPr>
        <p:spPr>
          <a:xfrm>
            <a:off x="647835" y="2591405"/>
            <a:ext cx="7198125" cy="215949"/>
          </a:xfrm>
        </p:spPr>
        <p:txBody>
          <a:bodyPr>
            <a:noAutofit/>
          </a:bodyPr>
          <a:lstStyle>
            <a:lvl1pPr marL="0" indent="0">
              <a:buNone/>
              <a:defRPr sz="1300">
                <a:solidFill>
                  <a:schemeClr val="tx2"/>
                </a:solidFill>
              </a:defRPr>
            </a:lvl1pPr>
            <a:lvl2pPr marL="256892" indent="0">
              <a:buNone/>
              <a:defRPr>
                <a:solidFill>
                  <a:schemeClr val="accent2"/>
                </a:solidFill>
              </a:defRPr>
            </a:lvl2pPr>
            <a:lvl3pPr marL="513783" indent="0">
              <a:buNone/>
              <a:defRPr>
                <a:solidFill>
                  <a:schemeClr val="accent2"/>
                </a:solidFill>
              </a:defRPr>
            </a:lvl3pPr>
            <a:lvl4pPr marL="770675" indent="0">
              <a:buNone/>
              <a:defRPr>
                <a:solidFill>
                  <a:schemeClr val="accent2"/>
                </a:solidFill>
              </a:defRPr>
            </a:lvl4pPr>
            <a:lvl5pPr marL="1027565" indent="0">
              <a:buNone/>
              <a:defRPr>
                <a:solidFill>
                  <a:schemeClr val="accent2"/>
                </a:solidFill>
              </a:defRPr>
            </a:lvl5pPr>
          </a:lstStyle>
          <a:p>
            <a:pPr lvl="0"/>
            <a:r>
              <a:rPr lang="en-GB" dirty="0"/>
              <a:t>Name, title</a:t>
            </a:r>
          </a:p>
        </p:txBody>
      </p:sp>
      <p:sp>
        <p:nvSpPr>
          <p:cNvPr id="22" name="Text Placeholder 20"/>
          <p:cNvSpPr>
            <a:spLocks noGrp="1"/>
          </p:cNvSpPr>
          <p:nvPr>
            <p:ph type="body" sz="quarter" idx="14" hasCustomPrompt="1"/>
          </p:nvPr>
        </p:nvSpPr>
        <p:spPr>
          <a:xfrm>
            <a:off x="647835" y="2843347"/>
            <a:ext cx="7198125" cy="215949"/>
          </a:xfrm>
        </p:spPr>
        <p:txBody>
          <a:bodyPr>
            <a:noAutofit/>
          </a:bodyPr>
          <a:lstStyle>
            <a:lvl1pPr marL="0" indent="0">
              <a:buNone/>
              <a:defRPr sz="1300">
                <a:solidFill>
                  <a:schemeClr val="tx2"/>
                </a:solidFill>
              </a:defRPr>
            </a:lvl1pPr>
            <a:lvl2pPr marL="256892" indent="0">
              <a:buNone/>
              <a:defRPr>
                <a:solidFill>
                  <a:schemeClr val="accent2"/>
                </a:solidFill>
              </a:defRPr>
            </a:lvl2pPr>
            <a:lvl3pPr marL="513783" indent="0">
              <a:buNone/>
              <a:defRPr>
                <a:solidFill>
                  <a:schemeClr val="accent2"/>
                </a:solidFill>
              </a:defRPr>
            </a:lvl3pPr>
            <a:lvl4pPr marL="770675" indent="0">
              <a:buNone/>
              <a:defRPr>
                <a:solidFill>
                  <a:schemeClr val="accent2"/>
                </a:solidFill>
              </a:defRPr>
            </a:lvl4pPr>
            <a:lvl5pPr marL="1027565" indent="0">
              <a:buNone/>
              <a:defRPr>
                <a:solidFill>
                  <a:schemeClr val="accent2"/>
                </a:solidFill>
              </a:defRPr>
            </a:lvl5pPr>
          </a:lstStyle>
          <a:p>
            <a:pPr lvl="0"/>
            <a:r>
              <a:rPr lang="en-GB" dirty="0"/>
              <a:t>Date</a:t>
            </a:r>
          </a:p>
        </p:txBody>
      </p:sp>
      <p:grpSp>
        <p:nvGrpSpPr>
          <p:cNvPr id="10" name="Pulse"/>
          <p:cNvGrpSpPr/>
          <p:nvPr userDrawn="1"/>
        </p:nvGrpSpPr>
        <p:grpSpPr>
          <a:xfrm>
            <a:off x="8749613" y="3029844"/>
            <a:ext cx="3445566" cy="3490105"/>
            <a:chOff x="8751888" y="3030538"/>
            <a:chExt cx="3446462" cy="3490913"/>
          </a:xfrm>
          <a:solidFill>
            <a:schemeClr val="accent1"/>
          </a:solidFill>
        </p:grpSpPr>
        <p:sp>
          <p:nvSpPr>
            <p:cNvPr id="11" name="Freeform 5"/>
            <p:cNvSpPr>
              <a:spLocks/>
            </p:cNvSpPr>
            <p:nvPr userDrawn="1"/>
          </p:nvSpPr>
          <p:spPr bwMode="auto">
            <a:xfrm>
              <a:off x="9196388" y="3902076"/>
              <a:ext cx="449263" cy="1120775"/>
            </a:xfrm>
            <a:custGeom>
              <a:avLst/>
              <a:gdLst>
                <a:gd name="T0" fmla="*/ 71 w 142"/>
                <a:gd name="T1" fmla="*/ 355 h 355"/>
                <a:gd name="T2" fmla="*/ 71 w 142"/>
                <a:gd name="T3" fmla="*/ 355 h 355"/>
                <a:gd name="T4" fmla="*/ 0 w 142"/>
                <a:gd name="T5" fmla="*/ 284 h 355"/>
                <a:gd name="T6" fmla="*/ 0 w 142"/>
                <a:gd name="T7" fmla="*/ 71 h 355"/>
                <a:gd name="T8" fmla="*/ 71 w 142"/>
                <a:gd name="T9" fmla="*/ 0 h 355"/>
                <a:gd name="T10" fmla="*/ 142 w 142"/>
                <a:gd name="T11" fmla="*/ 71 h 355"/>
                <a:gd name="T12" fmla="*/ 142 w 142"/>
                <a:gd name="T13" fmla="*/ 284 h 355"/>
                <a:gd name="T14" fmla="*/ 71 w 142"/>
                <a:gd name="T15" fmla="*/ 355 h 3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2" h="355">
                  <a:moveTo>
                    <a:pt x="71" y="355"/>
                  </a:moveTo>
                  <a:cubicBezTo>
                    <a:pt x="71" y="355"/>
                    <a:pt x="71" y="355"/>
                    <a:pt x="71" y="355"/>
                  </a:cubicBezTo>
                  <a:cubicBezTo>
                    <a:pt x="32" y="355"/>
                    <a:pt x="0" y="323"/>
                    <a:pt x="0" y="284"/>
                  </a:cubicBezTo>
                  <a:cubicBezTo>
                    <a:pt x="0" y="71"/>
                    <a:pt x="0" y="71"/>
                    <a:pt x="0" y="71"/>
                  </a:cubicBezTo>
                  <a:cubicBezTo>
                    <a:pt x="0" y="32"/>
                    <a:pt x="32" y="0"/>
                    <a:pt x="71" y="0"/>
                  </a:cubicBezTo>
                  <a:cubicBezTo>
                    <a:pt x="110" y="0"/>
                    <a:pt x="142" y="32"/>
                    <a:pt x="142" y="71"/>
                  </a:cubicBezTo>
                  <a:cubicBezTo>
                    <a:pt x="142" y="284"/>
                    <a:pt x="142" y="284"/>
                    <a:pt x="142" y="284"/>
                  </a:cubicBezTo>
                  <a:cubicBezTo>
                    <a:pt x="142" y="323"/>
                    <a:pt x="110" y="355"/>
                    <a:pt x="71" y="35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506" fontAlgn="auto">
                <a:spcBef>
                  <a:spcPts val="0"/>
                </a:spcBef>
                <a:spcAft>
                  <a:spcPts val="0"/>
                </a:spcAft>
              </a:pPr>
              <a:endParaRPr lang="en-GB" sz="2097" dirty="0">
                <a:solidFill>
                  <a:prstClr val="black"/>
                </a:solidFill>
                <a:latin typeface="Arial"/>
                <a:cs typeface="+mn-cs"/>
              </a:endParaRPr>
            </a:p>
          </p:txBody>
        </p:sp>
        <p:sp>
          <p:nvSpPr>
            <p:cNvPr id="12" name="Freeform 6"/>
            <p:cNvSpPr>
              <a:spLocks/>
            </p:cNvSpPr>
            <p:nvPr userDrawn="1"/>
          </p:nvSpPr>
          <p:spPr bwMode="auto">
            <a:xfrm>
              <a:off x="8751888" y="4551363"/>
              <a:ext cx="265113" cy="449263"/>
            </a:xfrm>
            <a:custGeom>
              <a:avLst/>
              <a:gdLst>
                <a:gd name="T0" fmla="*/ 42 w 84"/>
                <a:gd name="T1" fmla="*/ 142 h 142"/>
                <a:gd name="T2" fmla="*/ 42 w 84"/>
                <a:gd name="T3" fmla="*/ 142 h 142"/>
                <a:gd name="T4" fmla="*/ 0 w 84"/>
                <a:gd name="T5" fmla="*/ 99 h 142"/>
                <a:gd name="T6" fmla="*/ 0 w 84"/>
                <a:gd name="T7" fmla="*/ 42 h 142"/>
                <a:gd name="T8" fmla="*/ 42 w 84"/>
                <a:gd name="T9" fmla="*/ 0 h 142"/>
                <a:gd name="T10" fmla="*/ 84 w 84"/>
                <a:gd name="T11" fmla="*/ 42 h 142"/>
                <a:gd name="T12" fmla="*/ 84 w 84"/>
                <a:gd name="T13" fmla="*/ 99 h 142"/>
                <a:gd name="T14" fmla="*/ 42 w 84"/>
                <a:gd name="T15" fmla="*/ 142 h 1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4" h="142">
                  <a:moveTo>
                    <a:pt x="42" y="142"/>
                  </a:moveTo>
                  <a:cubicBezTo>
                    <a:pt x="42" y="142"/>
                    <a:pt x="42" y="142"/>
                    <a:pt x="42" y="142"/>
                  </a:cubicBezTo>
                  <a:cubicBezTo>
                    <a:pt x="18" y="142"/>
                    <a:pt x="0" y="123"/>
                    <a:pt x="0" y="99"/>
                  </a:cubicBezTo>
                  <a:cubicBezTo>
                    <a:pt x="0" y="42"/>
                    <a:pt x="0" y="42"/>
                    <a:pt x="0" y="42"/>
                  </a:cubicBezTo>
                  <a:cubicBezTo>
                    <a:pt x="0" y="19"/>
                    <a:pt x="18" y="0"/>
                    <a:pt x="42" y="0"/>
                  </a:cubicBezTo>
                  <a:cubicBezTo>
                    <a:pt x="65" y="0"/>
                    <a:pt x="84" y="19"/>
                    <a:pt x="84" y="42"/>
                  </a:cubicBezTo>
                  <a:cubicBezTo>
                    <a:pt x="84" y="99"/>
                    <a:pt x="84" y="99"/>
                    <a:pt x="84" y="99"/>
                  </a:cubicBezTo>
                  <a:cubicBezTo>
                    <a:pt x="84" y="123"/>
                    <a:pt x="65" y="142"/>
                    <a:pt x="42" y="14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506" fontAlgn="auto">
                <a:spcBef>
                  <a:spcPts val="0"/>
                </a:spcBef>
                <a:spcAft>
                  <a:spcPts val="0"/>
                </a:spcAft>
              </a:pPr>
              <a:endParaRPr lang="en-GB" sz="2097" dirty="0">
                <a:solidFill>
                  <a:prstClr val="black"/>
                </a:solidFill>
                <a:latin typeface="Arial"/>
                <a:cs typeface="+mn-cs"/>
              </a:endParaRPr>
            </a:p>
          </p:txBody>
        </p:sp>
        <p:sp>
          <p:nvSpPr>
            <p:cNvPr id="14" name="Freeform 7"/>
            <p:cNvSpPr>
              <a:spLocks/>
            </p:cNvSpPr>
            <p:nvPr userDrawn="1"/>
          </p:nvSpPr>
          <p:spPr bwMode="auto">
            <a:xfrm>
              <a:off x="11436350" y="4529138"/>
              <a:ext cx="449263" cy="1117600"/>
            </a:xfrm>
            <a:custGeom>
              <a:avLst/>
              <a:gdLst>
                <a:gd name="T0" fmla="*/ 71 w 142"/>
                <a:gd name="T1" fmla="*/ 354 h 354"/>
                <a:gd name="T2" fmla="*/ 71 w 142"/>
                <a:gd name="T3" fmla="*/ 354 h 354"/>
                <a:gd name="T4" fmla="*/ 0 w 142"/>
                <a:gd name="T5" fmla="*/ 283 h 354"/>
                <a:gd name="T6" fmla="*/ 0 w 142"/>
                <a:gd name="T7" fmla="*/ 71 h 354"/>
                <a:gd name="T8" fmla="*/ 71 w 142"/>
                <a:gd name="T9" fmla="*/ 0 h 354"/>
                <a:gd name="T10" fmla="*/ 142 w 142"/>
                <a:gd name="T11" fmla="*/ 71 h 354"/>
                <a:gd name="T12" fmla="*/ 142 w 142"/>
                <a:gd name="T13" fmla="*/ 283 h 354"/>
                <a:gd name="T14" fmla="*/ 71 w 142"/>
                <a:gd name="T15" fmla="*/ 354 h 35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2" h="354">
                  <a:moveTo>
                    <a:pt x="71" y="354"/>
                  </a:moveTo>
                  <a:cubicBezTo>
                    <a:pt x="71" y="354"/>
                    <a:pt x="71" y="354"/>
                    <a:pt x="71" y="354"/>
                  </a:cubicBezTo>
                  <a:cubicBezTo>
                    <a:pt x="32" y="354"/>
                    <a:pt x="0" y="322"/>
                    <a:pt x="0" y="283"/>
                  </a:cubicBezTo>
                  <a:cubicBezTo>
                    <a:pt x="0" y="71"/>
                    <a:pt x="0" y="71"/>
                    <a:pt x="0" y="71"/>
                  </a:cubicBezTo>
                  <a:cubicBezTo>
                    <a:pt x="0" y="32"/>
                    <a:pt x="32" y="0"/>
                    <a:pt x="71" y="0"/>
                  </a:cubicBezTo>
                  <a:cubicBezTo>
                    <a:pt x="110" y="0"/>
                    <a:pt x="142" y="32"/>
                    <a:pt x="142" y="71"/>
                  </a:cubicBezTo>
                  <a:cubicBezTo>
                    <a:pt x="142" y="283"/>
                    <a:pt x="142" y="283"/>
                    <a:pt x="142" y="283"/>
                  </a:cubicBezTo>
                  <a:cubicBezTo>
                    <a:pt x="142" y="322"/>
                    <a:pt x="110" y="354"/>
                    <a:pt x="71" y="35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506" fontAlgn="auto">
                <a:spcBef>
                  <a:spcPts val="0"/>
                </a:spcBef>
                <a:spcAft>
                  <a:spcPts val="0"/>
                </a:spcAft>
              </a:pPr>
              <a:endParaRPr lang="en-GB" sz="2097" dirty="0">
                <a:solidFill>
                  <a:prstClr val="black"/>
                </a:solidFill>
                <a:latin typeface="Arial"/>
                <a:cs typeface="+mn-cs"/>
              </a:endParaRPr>
            </a:p>
          </p:txBody>
        </p:sp>
        <p:sp>
          <p:nvSpPr>
            <p:cNvPr id="15" name="Freeform 8"/>
            <p:cNvSpPr>
              <a:spLocks/>
            </p:cNvSpPr>
            <p:nvPr userDrawn="1"/>
          </p:nvSpPr>
          <p:spPr bwMode="auto">
            <a:xfrm>
              <a:off x="9869488" y="3030538"/>
              <a:ext cx="560388" cy="2506663"/>
            </a:xfrm>
            <a:custGeom>
              <a:avLst/>
              <a:gdLst>
                <a:gd name="T0" fmla="*/ 88 w 177"/>
                <a:gd name="T1" fmla="*/ 794 h 794"/>
                <a:gd name="T2" fmla="*/ 88 w 177"/>
                <a:gd name="T3" fmla="*/ 794 h 794"/>
                <a:gd name="T4" fmla="*/ 0 w 177"/>
                <a:gd name="T5" fmla="*/ 705 h 794"/>
                <a:gd name="T6" fmla="*/ 0 w 177"/>
                <a:gd name="T7" fmla="*/ 89 h 794"/>
                <a:gd name="T8" fmla="*/ 88 w 177"/>
                <a:gd name="T9" fmla="*/ 0 h 794"/>
                <a:gd name="T10" fmla="*/ 177 w 177"/>
                <a:gd name="T11" fmla="*/ 89 h 794"/>
                <a:gd name="T12" fmla="*/ 177 w 177"/>
                <a:gd name="T13" fmla="*/ 705 h 794"/>
                <a:gd name="T14" fmla="*/ 88 w 177"/>
                <a:gd name="T15" fmla="*/ 794 h 7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7" h="794">
                  <a:moveTo>
                    <a:pt x="88" y="794"/>
                  </a:moveTo>
                  <a:cubicBezTo>
                    <a:pt x="88" y="794"/>
                    <a:pt x="88" y="794"/>
                    <a:pt x="88" y="794"/>
                  </a:cubicBezTo>
                  <a:cubicBezTo>
                    <a:pt x="40" y="794"/>
                    <a:pt x="0" y="754"/>
                    <a:pt x="0" y="705"/>
                  </a:cubicBezTo>
                  <a:cubicBezTo>
                    <a:pt x="0" y="89"/>
                    <a:pt x="0" y="89"/>
                    <a:pt x="0" y="89"/>
                  </a:cubicBezTo>
                  <a:cubicBezTo>
                    <a:pt x="0" y="40"/>
                    <a:pt x="40" y="0"/>
                    <a:pt x="88" y="0"/>
                  </a:cubicBezTo>
                  <a:cubicBezTo>
                    <a:pt x="137" y="0"/>
                    <a:pt x="177" y="40"/>
                    <a:pt x="177" y="89"/>
                  </a:cubicBezTo>
                  <a:cubicBezTo>
                    <a:pt x="177" y="705"/>
                    <a:pt x="177" y="705"/>
                    <a:pt x="177" y="705"/>
                  </a:cubicBezTo>
                  <a:cubicBezTo>
                    <a:pt x="177" y="754"/>
                    <a:pt x="137" y="794"/>
                    <a:pt x="88" y="79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506" fontAlgn="auto">
                <a:spcBef>
                  <a:spcPts val="0"/>
                </a:spcBef>
                <a:spcAft>
                  <a:spcPts val="0"/>
                </a:spcAft>
              </a:pPr>
              <a:endParaRPr lang="en-GB" sz="2097" dirty="0">
                <a:solidFill>
                  <a:prstClr val="black"/>
                </a:solidFill>
                <a:latin typeface="Arial"/>
                <a:cs typeface="+mn-cs"/>
              </a:endParaRPr>
            </a:p>
          </p:txBody>
        </p:sp>
        <p:sp>
          <p:nvSpPr>
            <p:cNvPr id="16" name="Freeform 9"/>
            <p:cNvSpPr>
              <a:spLocks/>
            </p:cNvSpPr>
            <p:nvPr userDrawn="1"/>
          </p:nvSpPr>
          <p:spPr bwMode="auto">
            <a:xfrm>
              <a:off x="10653713" y="4014788"/>
              <a:ext cx="558800" cy="2506663"/>
            </a:xfrm>
            <a:custGeom>
              <a:avLst/>
              <a:gdLst>
                <a:gd name="T0" fmla="*/ 88 w 177"/>
                <a:gd name="T1" fmla="*/ 794 h 794"/>
                <a:gd name="T2" fmla="*/ 88 w 177"/>
                <a:gd name="T3" fmla="*/ 794 h 794"/>
                <a:gd name="T4" fmla="*/ 0 w 177"/>
                <a:gd name="T5" fmla="*/ 705 h 794"/>
                <a:gd name="T6" fmla="*/ 0 w 177"/>
                <a:gd name="T7" fmla="*/ 88 h 794"/>
                <a:gd name="T8" fmla="*/ 88 w 177"/>
                <a:gd name="T9" fmla="*/ 0 h 794"/>
                <a:gd name="T10" fmla="*/ 177 w 177"/>
                <a:gd name="T11" fmla="*/ 88 h 794"/>
                <a:gd name="T12" fmla="*/ 177 w 177"/>
                <a:gd name="T13" fmla="*/ 705 h 794"/>
                <a:gd name="T14" fmla="*/ 88 w 177"/>
                <a:gd name="T15" fmla="*/ 794 h 7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7" h="794">
                  <a:moveTo>
                    <a:pt x="88" y="794"/>
                  </a:moveTo>
                  <a:cubicBezTo>
                    <a:pt x="88" y="794"/>
                    <a:pt x="88" y="794"/>
                    <a:pt x="88" y="794"/>
                  </a:cubicBezTo>
                  <a:cubicBezTo>
                    <a:pt x="40" y="794"/>
                    <a:pt x="0" y="754"/>
                    <a:pt x="0" y="705"/>
                  </a:cubicBezTo>
                  <a:cubicBezTo>
                    <a:pt x="0" y="88"/>
                    <a:pt x="0" y="88"/>
                    <a:pt x="0" y="88"/>
                  </a:cubicBezTo>
                  <a:cubicBezTo>
                    <a:pt x="0" y="40"/>
                    <a:pt x="40" y="0"/>
                    <a:pt x="88" y="0"/>
                  </a:cubicBezTo>
                  <a:cubicBezTo>
                    <a:pt x="137" y="0"/>
                    <a:pt x="177" y="40"/>
                    <a:pt x="177" y="88"/>
                  </a:cubicBezTo>
                  <a:cubicBezTo>
                    <a:pt x="177" y="705"/>
                    <a:pt x="177" y="705"/>
                    <a:pt x="177" y="705"/>
                  </a:cubicBezTo>
                  <a:cubicBezTo>
                    <a:pt x="177" y="754"/>
                    <a:pt x="137" y="794"/>
                    <a:pt x="88" y="79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506" fontAlgn="auto">
                <a:spcBef>
                  <a:spcPts val="0"/>
                </a:spcBef>
                <a:spcAft>
                  <a:spcPts val="0"/>
                </a:spcAft>
              </a:pPr>
              <a:endParaRPr lang="en-GB" sz="2097" dirty="0">
                <a:solidFill>
                  <a:prstClr val="black"/>
                </a:solidFill>
                <a:latin typeface="Arial"/>
                <a:cs typeface="+mn-cs"/>
              </a:endParaRPr>
            </a:p>
          </p:txBody>
        </p:sp>
        <p:sp>
          <p:nvSpPr>
            <p:cNvPr id="17" name="Freeform 10"/>
            <p:cNvSpPr>
              <a:spLocks/>
            </p:cNvSpPr>
            <p:nvPr userDrawn="1"/>
          </p:nvSpPr>
          <p:spPr bwMode="auto">
            <a:xfrm>
              <a:off x="12058650" y="4551363"/>
              <a:ext cx="139700" cy="449263"/>
            </a:xfrm>
            <a:custGeom>
              <a:avLst/>
              <a:gdLst>
                <a:gd name="T0" fmla="*/ 44 w 44"/>
                <a:gd name="T1" fmla="*/ 0 h 142"/>
                <a:gd name="T2" fmla="*/ 0 w 44"/>
                <a:gd name="T3" fmla="*/ 42 h 142"/>
                <a:gd name="T4" fmla="*/ 0 w 44"/>
                <a:gd name="T5" fmla="*/ 99 h 142"/>
                <a:gd name="T6" fmla="*/ 44 w 44"/>
                <a:gd name="T7" fmla="*/ 142 h 142"/>
                <a:gd name="T8" fmla="*/ 44 w 44"/>
                <a:gd name="T9" fmla="*/ 0 h 142"/>
              </a:gdLst>
              <a:ahLst/>
              <a:cxnLst>
                <a:cxn ang="0">
                  <a:pos x="T0" y="T1"/>
                </a:cxn>
                <a:cxn ang="0">
                  <a:pos x="T2" y="T3"/>
                </a:cxn>
                <a:cxn ang="0">
                  <a:pos x="T4" y="T5"/>
                </a:cxn>
                <a:cxn ang="0">
                  <a:pos x="T6" y="T7"/>
                </a:cxn>
                <a:cxn ang="0">
                  <a:pos x="T8" y="T9"/>
                </a:cxn>
              </a:cxnLst>
              <a:rect l="0" t="0" r="r" b="b"/>
              <a:pathLst>
                <a:path w="44" h="142">
                  <a:moveTo>
                    <a:pt x="44" y="0"/>
                  </a:moveTo>
                  <a:cubicBezTo>
                    <a:pt x="20" y="0"/>
                    <a:pt x="0" y="19"/>
                    <a:pt x="0" y="42"/>
                  </a:cubicBezTo>
                  <a:cubicBezTo>
                    <a:pt x="0" y="99"/>
                    <a:pt x="0" y="99"/>
                    <a:pt x="0" y="99"/>
                  </a:cubicBezTo>
                  <a:cubicBezTo>
                    <a:pt x="0" y="123"/>
                    <a:pt x="20" y="142"/>
                    <a:pt x="44" y="142"/>
                  </a:cubicBezTo>
                  <a:lnTo>
                    <a:pt x="4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506" fontAlgn="auto">
                <a:spcBef>
                  <a:spcPts val="0"/>
                </a:spcBef>
                <a:spcAft>
                  <a:spcPts val="0"/>
                </a:spcAft>
              </a:pPr>
              <a:endParaRPr lang="en-GB" sz="2097" dirty="0">
                <a:solidFill>
                  <a:prstClr val="black"/>
                </a:solidFill>
                <a:latin typeface="Arial"/>
                <a:cs typeface="+mn-cs"/>
              </a:endParaRPr>
            </a:p>
          </p:txBody>
        </p:sp>
      </p:grpSp>
      <p:grpSp>
        <p:nvGrpSpPr>
          <p:cNvPr id="19" name="Logotype"/>
          <p:cNvGrpSpPr/>
          <p:nvPr userDrawn="1"/>
        </p:nvGrpSpPr>
        <p:grpSpPr>
          <a:xfrm>
            <a:off x="641188" y="530770"/>
            <a:ext cx="1383679" cy="288542"/>
            <a:chOff x="9501453" y="6148765"/>
            <a:chExt cx="2047875" cy="427037"/>
          </a:xfrm>
          <a:solidFill>
            <a:schemeClr val="bg2"/>
          </a:solidFill>
        </p:grpSpPr>
        <p:sp>
          <p:nvSpPr>
            <p:cNvPr id="20" name="Freeform 5"/>
            <p:cNvSpPr>
              <a:spLocks noEditPoints="1"/>
            </p:cNvSpPr>
            <p:nvPr userDrawn="1"/>
          </p:nvSpPr>
          <p:spPr bwMode="auto">
            <a:xfrm>
              <a:off x="11206428" y="6231315"/>
              <a:ext cx="342900" cy="344487"/>
            </a:xfrm>
            <a:custGeom>
              <a:avLst/>
              <a:gdLst>
                <a:gd name="T0" fmla="*/ 43 w 91"/>
                <a:gd name="T1" fmla="*/ 2 h 91"/>
                <a:gd name="T2" fmla="*/ 2 w 91"/>
                <a:gd name="T3" fmla="*/ 44 h 91"/>
                <a:gd name="T4" fmla="*/ 46 w 91"/>
                <a:gd name="T5" fmla="*/ 91 h 91"/>
                <a:gd name="T6" fmla="*/ 74 w 91"/>
                <a:gd name="T7" fmla="*/ 77 h 91"/>
                <a:gd name="T8" fmla="*/ 74 w 91"/>
                <a:gd name="T9" fmla="*/ 90 h 91"/>
                <a:gd name="T10" fmla="*/ 91 w 91"/>
                <a:gd name="T11" fmla="*/ 90 h 91"/>
                <a:gd name="T12" fmla="*/ 91 w 91"/>
                <a:gd name="T13" fmla="*/ 47 h 91"/>
                <a:gd name="T14" fmla="*/ 43 w 91"/>
                <a:gd name="T15" fmla="*/ 2 h 91"/>
                <a:gd name="T16" fmla="*/ 72 w 91"/>
                <a:gd name="T17" fmla="*/ 48 h 91"/>
                <a:gd name="T18" fmla="*/ 43 w 91"/>
                <a:gd name="T19" fmla="*/ 72 h 91"/>
                <a:gd name="T20" fmla="*/ 21 w 91"/>
                <a:gd name="T21" fmla="*/ 50 h 91"/>
                <a:gd name="T22" fmla="*/ 46 w 91"/>
                <a:gd name="T23" fmla="*/ 21 h 91"/>
                <a:gd name="T24" fmla="*/ 72 w 91"/>
                <a:gd name="T25" fmla="*/ 45 h 91"/>
                <a:gd name="T26" fmla="*/ 72 w 91"/>
                <a:gd name="T27" fmla="*/ 48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1" h="91">
                  <a:moveTo>
                    <a:pt x="43" y="2"/>
                  </a:moveTo>
                  <a:cubicBezTo>
                    <a:pt x="21" y="4"/>
                    <a:pt x="3" y="22"/>
                    <a:pt x="2" y="44"/>
                  </a:cubicBezTo>
                  <a:cubicBezTo>
                    <a:pt x="0" y="70"/>
                    <a:pt x="21" y="91"/>
                    <a:pt x="46" y="91"/>
                  </a:cubicBezTo>
                  <a:cubicBezTo>
                    <a:pt x="56" y="91"/>
                    <a:pt x="68" y="87"/>
                    <a:pt x="74" y="77"/>
                  </a:cubicBezTo>
                  <a:cubicBezTo>
                    <a:pt x="74" y="90"/>
                    <a:pt x="74" y="90"/>
                    <a:pt x="74" y="90"/>
                  </a:cubicBezTo>
                  <a:cubicBezTo>
                    <a:pt x="91" y="90"/>
                    <a:pt x="91" y="90"/>
                    <a:pt x="91" y="90"/>
                  </a:cubicBezTo>
                  <a:cubicBezTo>
                    <a:pt x="91" y="47"/>
                    <a:pt x="91" y="47"/>
                    <a:pt x="91" y="47"/>
                  </a:cubicBezTo>
                  <a:cubicBezTo>
                    <a:pt x="91" y="20"/>
                    <a:pt x="69" y="0"/>
                    <a:pt x="43" y="2"/>
                  </a:cubicBezTo>
                  <a:close/>
                  <a:moveTo>
                    <a:pt x="72" y="48"/>
                  </a:moveTo>
                  <a:cubicBezTo>
                    <a:pt x="71" y="63"/>
                    <a:pt x="58" y="74"/>
                    <a:pt x="43" y="72"/>
                  </a:cubicBezTo>
                  <a:cubicBezTo>
                    <a:pt x="32" y="71"/>
                    <a:pt x="22" y="61"/>
                    <a:pt x="21" y="50"/>
                  </a:cubicBezTo>
                  <a:cubicBezTo>
                    <a:pt x="19" y="34"/>
                    <a:pt x="31" y="21"/>
                    <a:pt x="46" y="21"/>
                  </a:cubicBezTo>
                  <a:cubicBezTo>
                    <a:pt x="60" y="21"/>
                    <a:pt x="71" y="32"/>
                    <a:pt x="72" y="45"/>
                  </a:cubicBezTo>
                  <a:lnTo>
                    <a:pt x="72" y="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506" fontAlgn="auto">
                <a:spcBef>
                  <a:spcPts val="0"/>
                </a:spcBef>
                <a:spcAft>
                  <a:spcPts val="0"/>
                </a:spcAft>
              </a:pPr>
              <a:endParaRPr lang="en-US" sz="2097" dirty="0">
                <a:solidFill>
                  <a:prstClr val="black"/>
                </a:solidFill>
                <a:latin typeface="Arial"/>
                <a:cs typeface="+mn-cs"/>
              </a:endParaRPr>
            </a:p>
          </p:txBody>
        </p:sp>
        <p:sp>
          <p:nvSpPr>
            <p:cNvPr id="23" name="Freeform 6"/>
            <p:cNvSpPr>
              <a:spLocks noEditPoints="1"/>
            </p:cNvSpPr>
            <p:nvPr userDrawn="1"/>
          </p:nvSpPr>
          <p:spPr bwMode="auto">
            <a:xfrm>
              <a:off x="10849241" y="6236077"/>
              <a:ext cx="334963" cy="339725"/>
            </a:xfrm>
            <a:custGeom>
              <a:avLst/>
              <a:gdLst>
                <a:gd name="T0" fmla="*/ 44 w 89"/>
                <a:gd name="T1" fmla="*/ 1 h 90"/>
                <a:gd name="T2" fmla="*/ 0 w 89"/>
                <a:gd name="T3" fmla="*/ 46 h 90"/>
                <a:gd name="T4" fmla="*/ 45 w 89"/>
                <a:gd name="T5" fmla="*/ 90 h 90"/>
                <a:gd name="T6" fmla="*/ 86 w 89"/>
                <a:gd name="T7" fmla="*/ 63 h 90"/>
                <a:gd name="T8" fmla="*/ 69 w 89"/>
                <a:gd name="T9" fmla="*/ 58 h 90"/>
                <a:gd name="T10" fmla="*/ 50 w 89"/>
                <a:gd name="T11" fmla="*/ 72 h 90"/>
                <a:gd name="T12" fmla="*/ 22 w 89"/>
                <a:gd name="T13" fmla="*/ 59 h 90"/>
                <a:gd name="T14" fmla="*/ 89 w 89"/>
                <a:gd name="T15" fmla="*/ 41 h 90"/>
                <a:gd name="T16" fmla="*/ 44 w 89"/>
                <a:gd name="T17" fmla="*/ 1 h 90"/>
                <a:gd name="T18" fmla="*/ 19 w 89"/>
                <a:gd name="T19" fmla="*/ 44 h 90"/>
                <a:gd name="T20" fmla="*/ 36 w 89"/>
                <a:gd name="T21" fmla="*/ 19 h 90"/>
                <a:gd name="T22" fmla="*/ 67 w 89"/>
                <a:gd name="T23" fmla="*/ 31 h 90"/>
                <a:gd name="T24" fmla="*/ 19 w 89"/>
                <a:gd name="T25" fmla="*/ 44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9" h="90">
                  <a:moveTo>
                    <a:pt x="44" y="1"/>
                  </a:moveTo>
                  <a:cubicBezTo>
                    <a:pt x="20" y="2"/>
                    <a:pt x="0" y="20"/>
                    <a:pt x="0" y="46"/>
                  </a:cubicBezTo>
                  <a:cubicBezTo>
                    <a:pt x="0" y="70"/>
                    <a:pt x="20" y="90"/>
                    <a:pt x="45" y="90"/>
                  </a:cubicBezTo>
                  <a:cubicBezTo>
                    <a:pt x="62" y="90"/>
                    <a:pt x="79" y="80"/>
                    <a:pt x="86" y="63"/>
                  </a:cubicBezTo>
                  <a:cubicBezTo>
                    <a:pt x="69" y="58"/>
                    <a:pt x="69" y="58"/>
                    <a:pt x="69" y="58"/>
                  </a:cubicBezTo>
                  <a:cubicBezTo>
                    <a:pt x="66" y="65"/>
                    <a:pt x="58" y="71"/>
                    <a:pt x="50" y="72"/>
                  </a:cubicBezTo>
                  <a:cubicBezTo>
                    <a:pt x="38" y="75"/>
                    <a:pt x="26" y="67"/>
                    <a:pt x="22" y="59"/>
                  </a:cubicBezTo>
                  <a:cubicBezTo>
                    <a:pt x="89" y="41"/>
                    <a:pt x="89" y="41"/>
                    <a:pt x="89" y="41"/>
                  </a:cubicBezTo>
                  <a:cubicBezTo>
                    <a:pt x="87" y="24"/>
                    <a:pt x="72" y="0"/>
                    <a:pt x="44" y="1"/>
                  </a:cubicBezTo>
                  <a:close/>
                  <a:moveTo>
                    <a:pt x="19" y="44"/>
                  </a:moveTo>
                  <a:cubicBezTo>
                    <a:pt x="19" y="34"/>
                    <a:pt x="24" y="24"/>
                    <a:pt x="36" y="19"/>
                  </a:cubicBezTo>
                  <a:cubicBezTo>
                    <a:pt x="50" y="14"/>
                    <a:pt x="62" y="21"/>
                    <a:pt x="67" y="31"/>
                  </a:cubicBezTo>
                  <a:lnTo>
                    <a:pt x="19" y="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506" fontAlgn="auto">
                <a:spcBef>
                  <a:spcPts val="0"/>
                </a:spcBef>
                <a:spcAft>
                  <a:spcPts val="0"/>
                </a:spcAft>
              </a:pPr>
              <a:endParaRPr lang="en-US" sz="2097" dirty="0">
                <a:solidFill>
                  <a:prstClr val="black"/>
                </a:solidFill>
                <a:latin typeface="Arial"/>
                <a:cs typeface="+mn-cs"/>
              </a:endParaRPr>
            </a:p>
          </p:txBody>
        </p:sp>
        <p:sp>
          <p:nvSpPr>
            <p:cNvPr id="24" name="Freeform 7"/>
            <p:cNvSpPr>
              <a:spLocks/>
            </p:cNvSpPr>
            <p:nvPr userDrawn="1"/>
          </p:nvSpPr>
          <p:spPr bwMode="auto">
            <a:xfrm>
              <a:off x="10292028" y="6239252"/>
              <a:ext cx="166688" cy="333375"/>
            </a:xfrm>
            <a:custGeom>
              <a:avLst/>
              <a:gdLst>
                <a:gd name="T0" fmla="*/ 44 w 44"/>
                <a:gd name="T1" fmla="*/ 18 h 88"/>
                <a:gd name="T2" fmla="*/ 44 w 44"/>
                <a:gd name="T3" fmla="*/ 0 h 88"/>
                <a:gd name="T4" fmla="*/ 19 w 44"/>
                <a:gd name="T5" fmla="*/ 13 h 88"/>
                <a:gd name="T6" fmla="*/ 19 w 44"/>
                <a:gd name="T7" fmla="*/ 3 h 88"/>
                <a:gd name="T8" fmla="*/ 0 w 44"/>
                <a:gd name="T9" fmla="*/ 3 h 88"/>
                <a:gd name="T10" fmla="*/ 0 w 44"/>
                <a:gd name="T11" fmla="*/ 44 h 88"/>
                <a:gd name="T12" fmla="*/ 0 w 44"/>
                <a:gd name="T13" fmla="*/ 88 h 88"/>
                <a:gd name="T14" fmla="*/ 20 w 44"/>
                <a:gd name="T15" fmla="*/ 88 h 88"/>
                <a:gd name="T16" fmla="*/ 20 w 44"/>
                <a:gd name="T17" fmla="*/ 46 h 88"/>
                <a:gd name="T18" fmla="*/ 44 w 44"/>
                <a:gd name="T19" fmla="*/ 1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 h="88">
                  <a:moveTo>
                    <a:pt x="44" y="18"/>
                  </a:moveTo>
                  <a:cubicBezTo>
                    <a:pt x="44" y="0"/>
                    <a:pt x="44" y="0"/>
                    <a:pt x="44" y="0"/>
                  </a:cubicBezTo>
                  <a:cubicBezTo>
                    <a:pt x="28" y="0"/>
                    <a:pt x="22" y="8"/>
                    <a:pt x="19" y="13"/>
                  </a:cubicBezTo>
                  <a:cubicBezTo>
                    <a:pt x="19" y="3"/>
                    <a:pt x="19" y="3"/>
                    <a:pt x="19" y="3"/>
                  </a:cubicBezTo>
                  <a:cubicBezTo>
                    <a:pt x="0" y="3"/>
                    <a:pt x="0" y="3"/>
                    <a:pt x="0" y="3"/>
                  </a:cubicBezTo>
                  <a:cubicBezTo>
                    <a:pt x="0" y="44"/>
                    <a:pt x="0" y="44"/>
                    <a:pt x="0" y="44"/>
                  </a:cubicBezTo>
                  <a:cubicBezTo>
                    <a:pt x="0" y="88"/>
                    <a:pt x="0" y="88"/>
                    <a:pt x="0" y="88"/>
                  </a:cubicBezTo>
                  <a:cubicBezTo>
                    <a:pt x="20" y="88"/>
                    <a:pt x="20" y="88"/>
                    <a:pt x="20" y="88"/>
                  </a:cubicBezTo>
                  <a:cubicBezTo>
                    <a:pt x="20" y="62"/>
                    <a:pt x="20" y="62"/>
                    <a:pt x="20" y="46"/>
                  </a:cubicBezTo>
                  <a:cubicBezTo>
                    <a:pt x="20" y="26"/>
                    <a:pt x="31" y="19"/>
                    <a:pt x="44"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506" fontAlgn="auto">
                <a:spcBef>
                  <a:spcPts val="0"/>
                </a:spcBef>
                <a:spcAft>
                  <a:spcPts val="0"/>
                </a:spcAft>
              </a:pPr>
              <a:endParaRPr lang="en-US" sz="2097" dirty="0">
                <a:solidFill>
                  <a:prstClr val="black"/>
                </a:solidFill>
                <a:latin typeface="Arial"/>
                <a:cs typeface="+mn-cs"/>
              </a:endParaRPr>
            </a:p>
          </p:txBody>
        </p:sp>
        <p:sp>
          <p:nvSpPr>
            <p:cNvPr id="25" name="Freeform 8"/>
            <p:cNvSpPr>
              <a:spLocks/>
            </p:cNvSpPr>
            <p:nvPr userDrawn="1"/>
          </p:nvSpPr>
          <p:spPr bwMode="auto">
            <a:xfrm>
              <a:off x="9501453" y="6182102"/>
              <a:ext cx="369888" cy="390525"/>
            </a:xfrm>
            <a:custGeom>
              <a:avLst/>
              <a:gdLst>
                <a:gd name="T0" fmla="*/ 185 w 233"/>
                <a:gd name="T1" fmla="*/ 165 h 246"/>
                <a:gd name="T2" fmla="*/ 48 w 233"/>
                <a:gd name="T3" fmla="*/ 0 h 246"/>
                <a:gd name="T4" fmla="*/ 0 w 233"/>
                <a:gd name="T5" fmla="*/ 0 h 246"/>
                <a:gd name="T6" fmla="*/ 0 w 233"/>
                <a:gd name="T7" fmla="*/ 246 h 246"/>
                <a:gd name="T8" fmla="*/ 50 w 233"/>
                <a:gd name="T9" fmla="*/ 246 h 246"/>
                <a:gd name="T10" fmla="*/ 50 w 233"/>
                <a:gd name="T11" fmla="*/ 81 h 246"/>
                <a:gd name="T12" fmla="*/ 190 w 233"/>
                <a:gd name="T13" fmla="*/ 246 h 246"/>
                <a:gd name="T14" fmla="*/ 233 w 233"/>
                <a:gd name="T15" fmla="*/ 246 h 246"/>
                <a:gd name="T16" fmla="*/ 233 w 233"/>
                <a:gd name="T17" fmla="*/ 0 h 246"/>
                <a:gd name="T18" fmla="*/ 185 w 233"/>
                <a:gd name="T19" fmla="*/ 0 h 246"/>
                <a:gd name="T20" fmla="*/ 185 w 233"/>
                <a:gd name="T21" fmla="*/ 165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3" h="246">
                  <a:moveTo>
                    <a:pt x="185" y="165"/>
                  </a:moveTo>
                  <a:lnTo>
                    <a:pt x="48" y="0"/>
                  </a:lnTo>
                  <a:lnTo>
                    <a:pt x="0" y="0"/>
                  </a:lnTo>
                  <a:lnTo>
                    <a:pt x="0" y="246"/>
                  </a:lnTo>
                  <a:lnTo>
                    <a:pt x="50" y="246"/>
                  </a:lnTo>
                  <a:lnTo>
                    <a:pt x="50" y="81"/>
                  </a:lnTo>
                  <a:lnTo>
                    <a:pt x="190" y="246"/>
                  </a:lnTo>
                  <a:lnTo>
                    <a:pt x="233" y="246"/>
                  </a:lnTo>
                  <a:lnTo>
                    <a:pt x="233" y="0"/>
                  </a:lnTo>
                  <a:lnTo>
                    <a:pt x="185" y="0"/>
                  </a:lnTo>
                  <a:lnTo>
                    <a:pt x="185" y="16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506" fontAlgn="auto">
                <a:spcBef>
                  <a:spcPts val="0"/>
                </a:spcBef>
                <a:spcAft>
                  <a:spcPts val="0"/>
                </a:spcAft>
              </a:pPr>
              <a:endParaRPr lang="en-US" sz="2097" dirty="0">
                <a:solidFill>
                  <a:prstClr val="black"/>
                </a:solidFill>
                <a:latin typeface="Arial"/>
                <a:cs typeface="+mn-cs"/>
              </a:endParaRPr>
            </a:p>
          </p:txBody>
        </p:sp>
        <p:sp>
          <p:nvSpPr>
            <p:cNvPr id="26" name="Freeform 9"/>
            <p:cNvSpPr>
              <a:spLocks noEditPoints="1"/>
            </p:cNvSpPr>
            <p:nvPr userDrawn="1"/>
          </p:nvSpPr>
          <p:spPr bwMode="auto">
            <a:xfrm>
              <a:off x="10461891" y="6148765"/>
              <a:ext cx="342900" cy="427037"/>
            </a:xfrm>
            <a:custGeom>
              <a:avLst/>
              <a:gdLst>
                <a:gd name="T0" fmla="*/ 91 w 91"/>
                <a:gd name="T1" fmla="*/ 0 h 113"/>
                <a:gd name="T2" fmla="*/ 73 w 91"/>
                <a:gd name="T3" fmla="*/ 0 h 113"/>
                <a:gd name="T4" fmla="*/ 73 w 91"/>
                <a:gd name="T5" fmla="*/ 34 h 113"/>
                <a:gd name="T6" fmla="*/ 43 w 91"/>
                <a:gd name="T7" fmla="*/ 24 h 113"/>
                <a:gd name="T8" fmla="*/ 2 w 91"/>
                <a:gd name="T9" fmla="*/ 66 h 113"/>
                <a:gd name="T10" fmla="*/ 46 w 91"/>
                <a:gd name="T11" fmla="*/ 113 h 113"/>
                <a:gd name="T12" fmla="*/ 74 w 91"/>
                <a:gd name="T13" fmla="*/ 101 h 113"/>
                <a:gd name="T14" fmla="*/ 74 w 91"/>
                <a:gd name="T15" fmla="*/ 112 h 113"/>
                <a:gd name="T16" fmla="*/ 91 w 91"/>
                <a:gd name="T17" fmla="*/ 112 h 113"/>
                <a:gd name="T18" fmla="*/ 91 w 91"/>
                <a:gd name="T19" fmla="*/ 69 h 113"/>
                <a:gd name="T20" fmla="*/ 91 w 91"/>
                <a:gd name="T21" fmla="*/ 69 h 113"/>
                <a:gd name="T22" fmla="*/ 91 w 91"/>
                <a:gd name="T23" fmla="*/ 68 h 113"/>
                <a:gd name="T24" fmla="*/ 91 w 91"/>
                <a:gd name="T25" fmla="*/ 0 h 113"/>
                <a:gd name="T26" fmla="*/ 72 w 91"/>
                <a:gd name="T27" fmla="*/ 70 h 113"/>
                <a:gd name="T28" fmla="*/ 43 w 91"/>
                <a:gd name="T29" fmla="*/ 94 h 113"/>
                <a:gd name="T30" fmla="*/ 21 w 91"/>
                <a:gd name="T31" fmla="*/ 72 h 113"/>
                <a:gd name="T32" fmla="*/ 46 w 91"/>
                <a:gd name="T33" fmla="*/ 43 h 113"/>
                <a:gd name="T34" fmla="*/ 72 w 91"/>
                <a:gd name="T35" fmla="*/ 67 h 113"/>
                <a:gd name="T36" fmla="*/ 72 w 91"/>
                <a:gd name="T37" fmla="*/ 7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1" h="113">
                  <a:moveTo>
                    <a:pt x="91" y="0"/>
                  </a:moveTo>
                  <a:cubicBezTo>
                    <a:pt x="73" y="0"/>
                    <a:pt x="73" y="0"/>
                    <a:pt x="73" y="0"/>
                  </a:cubicBezTo>
                  <a:cubicBezTo>
                    <a:pt x="73" y="34"/>
                    <a:pt x="73" y="34"/>
                    <a:pt x="73" y="34"/>
                  </a:cubicBezTo>
                  <a:cubicBezTo>
                    <a:pt x="68" y="28"/>
                    <a:pt x="55" y="23"/>
                    <a:pt x="43" y="24"/>
                  </a:cubicBezTo>
                  <a:cubicBezTo>
                    <a:pt x="21" y="26"/>
                    <a:pt x="3" y="44"/>
                    <a:pt x="2" y="66"/>
                  </a:cubicBezTo>
                  <a:cubicBezTo>
                    <a:pt x="0" y="92"/>
                    <a:pt x="21" y="113"/>
                    <a:pt x="46" y="113"/>
                  </a:cubicBezTo>
                  <a:cubicBezTo>
                    <a:pt x="56" y="113"/>
                    <a:pt x="69" y="109"/>
                    <a:pt x="74" y="101"/>
                  </a:cubicBezTo>
                  <a:cubicBezTo>
                    <a:pt x="74" y="112"/>
                    <a:pt x="74" y="112"/>
                    <a:pt x="74" y="112"/>
                  </a:cubicBezTo>
                  <a:cubicBezTo>
                    <a:pt x="91" y="112"/>
                    <a:pt x="91" y="112"/>
                    <a:pt x="91" y="112"/>
                  </a:cubicBezTo>
                  <a:cubicBezTo>
                    <a:pt x="91" y="69"/>
                    <a:pt x="91" y="69"/>
                    <a:pt x="91" y="69"/>
                  </a:cubicBezTo>
                  <a:cubicBezTo>
                    <a:pt x="91" y="69"/>
                    <a:pt x="91" y="69"/>
                    <a:pt x="91" y="69"/>
                  </a:cubicBezTo>
                  <a:cubicBezTo>
                    <a:pt x="91" y="68"/>
                    <a:pt x="91" y="68"/>
                    <a:pt x="91" y="68"/>
                  </a:cubicBezTo>
                  <a:lnTo>
                    <a:pt x="91" y="0"/>
                  </a:lnTo>
                  <a:close/>
                  <a:moveTo>
                    <a:pt x="72" y="70"/>
                  </a:moveTo>
                  <a:cubicBezTo>
                    <a:pt x="71" y="85"/>
                    <a:pt x="58" y="96"/>
                    <a:pt x="43" y="94"/>
                  </a:cubicBezTo>
                  <a:cubicBezTo>
                    <a:pt x="32" y="93"/>
                    <a:pt x="22" y="83"/>
                    <a:pt x="21" y="72"/>
                  </a:cubicBezTo>
                  <a:cubicBezTo>
                    <a:pt x="19" y="56"/>
                    <a:pt x="31" y="43"/>
                    <a:pt x="46" y="43"/>
                  </a:cubicBezTo>
                  <a:cubicBezTo>
                    <a:pt x="60" y="43"/>
                    <a:pt x="71" y="54"/>
                    <a:pt x="72" y="67"/>
                  </a:cubicBezTo>
                  <a:lnTo>
                    <a:pt x="72"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506" fontAlgn="auto">
                <a:spcBef>
                  <a:spcPts val="0"/>
                </a:spcBef>
                <a:spcAft>
                  <a:spcPts val="0"/>
                </a:spcAft>
              </a:pPr>
              <a:endParaRPr lang="en-US" sz="2097" dirty="0">
                <a:solidFill>
                  <a:prstClr val="black"/>
                </a:solidFill>
                <a:latin typeface="Arial"/>
                <a:cs typeface="+mn-cs"/>
              </a:endParaRPr>
            </a:p>
          </p:txBody>
        </p:sp>
        <p:sp>
          <p:nvSpPr>
            <p:cNvPr id="27" name="Freeform 10"/>
            <p:cNvSpPr>
              <a:spLocks noEditPoints="1"/>
            </p:cNvSpPr>
            <p:nvPr userDrawn="1"/>
          </p:nvSpPr>
          <p:spPr bwMode="auto">
            <a:xfrm>
              <a:off x="9912616" y="6239252"/>
              <a:ext cx="338138" cy="336550"/>
            </a:xfrm>
            <a:custGeom>
              <a:avLst/>
              <a:gdLst>
                <a:gd name="T0" fmla="*/ 45 w 90"/>
                <a:gd name="T1" fmla="*/ 0 h 89"/>
                <a:gd name="T2" fmla="*/ 0 w 90"/>
                <a:gd name="T3" fmla="*/ 45 h 89"/>
                <a:gd name="T4" fmla="*/ 45 w 90"/>
                <a:gd name="T5" fmla="*/ 89 h 89"/>
                <a:gd name="T6" fmla="*/ 90 w 90"/>
                <a:gd name="T7" fmla="*/ 45 h 89"/>
                <a:gd name="T8" fmla="*/ 45 w 90"/>
                <a:gd name="T9" fmla="*/ 0 h 89"/>
                <a:gd name="T10" fmla="*/ 45 w 90"/>
                <a:gd name="T11" fmla="*/ 70 h 89"/>
                <a:gd name="T12" fmla="*/ 19 w 90"/>
                <a:gd name="T13" fmla="*/ 45 h 89"/>
                <a:gd name="T14" fmla="*/ 45 w 90"/>
                <a:gd name="T15" fmla="*/ 19 h 89"/>
                <a:gd name="T16" fmla="*/ 71 w 90"/>
                <a:gd name="T17" fmla="*/ 45 h 89"/>
                <a:gd name="T18" fmla="*/ 45 w 90"/>
                <a:gd name="T19" fmla="*/ 7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0" h="89">
                  <a:moveTo>
                    <a:pt x="45" y="0"/>
                  </a:moveTo>
                  <a:cubicBezTo>
                    <a:pt x="20" y="0"/>
                    <a:pt x="0" y="20"/>
                    <a:pt x="0" y="45"/>
                  </a:cubicBezTo>
                  <a:cubicBezTo>
                    <a:pt x="0" y="69"/>
                    <a:pt x="20" y="89"/>
                    <a:pt x="45" y="89"/>
                  </a:cubicBezTo>
                  <a:cubicBezTo>
                    <a:pt x="70" y="89"/>
                    <a:pt x="90" y="69"/>
                    <a:pt x="90" y="45"/>
                  </a:cubicBezTo>
                  <a:cubicBezTo>
                    <a:pt x="90" y="20"/>
                    <a:pt x="70" y="0"/>
                    <a:pt x="45" y="0"/>
                  </a:cubicBezTo>
                  <a:close/>
                  <a:moveTo>
                    <a:pt x="45" y="70"/>
                  </a:moveTo>
                  <a:cubicBezTo>
                    <a:pt x="31" y="70"/>
                    <a:pt x="19" y="59"/>
                    <a:pt x="19" y="45"/>
                  </a:cubicBezTo>
                  <a:cubicBezTo>
                    <a:pt x="19" y="30"/>
                    <a:pt x="31" y="19"/>
                    <a:pt x="45" y="19"/>
                  </a:cubicBezTo>
                  <a:cubicBezTo>
                    <a:pt x="59" y="19"/>
                    <a:pt x="71" y="30"/>
                    <a:pt x="71" y="45"/>
                  </a:cubicBezTo>
                  <a:cubicBezTo>
                    <a:pt x="71" y="59"/>
                    <a:pt x="59" y="70"/>
                    <a:pt x="45" y="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506" fontAlgn="auto">
                <a:spcBef>
                  <a:spcPts val="0"/>
                </a:spcBef>
                <a:spcAft>
                  <a:spcPts val="0"/>
                </a:spcAft>
              </a:pPr>
              <a:endParaRPr lang="en-US" sz="2097" dirty="0">
                <a:solidFill>
                  <a:prstClr val="black"/>
                </a:solidFill>
                <a:latin typeface="Arial"/>
                <a:cs typeface="+mn-cs"/>
              </a:endParaRPr>
            </a:p>
          </p:txBody>
        </p:sp>
      </p:grpSp>
    </p:spTree>
    <p:extLst>
      <p:ext uri="{BB962C8B-B14F-4D97-AF65-F5344CB8AC3E}">
        <p14:creationId xmlns:p14="http://schemas.microsoft.com/office/powerpoint/2010/main" val="1028447918"/>
      </p:ext>
    </p:extLst>
  </p:cSld>
  <p:clrMapOvr>
    <a:masterClrMapping/>
  </p:clrMapOvr>
</p:sldLayout>
</file>

<file path=ppt/slideLayouts/slideLayout509.xml><?xml version="1.0" encoding="utf-8"?>
<p:sldLayout xmlns:a="http://schemas.openxmlformats.org/drawingml/2006/main" xmlns:r="http://schemas.openxmlformats.org/officeDocument/2006/relationships" xmlns:p="http://schemas.openxmlformats.org/presentationml/2006/main" showMasterSp="0" preserve="1" userDrawn="1">
  <p:cSld name="Title Slide Pulse Pattern">
    <p:bg>
      <p:bgPr>
        <a:solidFill>
          <a:schemeClr val="accent1"/>
        </a:soli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647835" y="1338894"/>
            <a:ext cx="7198125" cy="748627"/>
          </a:xfrm>
        </p:spPr>
        <p:txBody>
          <a:bodyPr>
            <a:noAutofit/>
          </a:bodyPr>
          <a:lstStyle>
            <a:lvl1pPr>
              <a:defRPr sz="2397">
                <a:solidFill>
                  <a:srgbClr val="FBD9CA"/>
                </a:solidFill>
              </a:defRPr>
            </a:lvl1pPr>
          </a:lstStyle>
          <a:p>
            <a:r>
              <a:rPr lang="en-GB" dirty="0"/>
              <a:t>Click to edit Master title style</a:t>
            </a:r>
          </a:p>
        </p:txBody>
      </p:sp>
      <p:sp>
        <p:nvSpPr>
          <p:cNvPr id="3" name="Subtitle 2"/>
          <p:cNvSpPr>
            <a:spLocks noGrp="1"/>
          </p:cNvSpPr>
          <p:nvPr>
            <p:ph type="subTitle" idx="1"/>
          </p:nvPr>
        </p:nvSpPr>
        <p:spPr>
          <a:xfrm>
            <a:off x="647835" y="2133156"/>
            <a:ext cx="7198125" cy="360000"/>
          </a:xfrm>
        </p:spPr>
        <p:txBody>
          <a:bodyPr/>
          <a:lstStyle>
            <a:lvl1pPr marL="0" indent="0" algn="l">
              <a:buNone/>
              <a:defRPr b="1">
                <a:solidFill>
                  <a:srgbClr val="FFFFFF"/>
                </a:solidFill>
              </a:defRPr>
            </a:lvl1pPr>
            <a:lvl2pPr marL="543754" indent="0" algn="ctr">
              <a:buNone/>
              <a:defRPr>
                <a:solidFill>
                  <a:schemeClr val="tx1">
                    <a:tint val="75000"/>
                  </a:schemeClr>
                </a:solidFill>
              </a:defRPr>
            </a:lvl2pPr>
            <a:lvl3pPr marL="1087506" indent="0" algn="ctr">
              <a:buNone/>
              <a:defRPr>
                <a:solidFill>
                  <a:schemeClr val="tx1">
                    <a:tint val="75000"/>
                  </a:schemeClr>
                </a:solidFill>
              </a:defRPr>
            </a:lvl3pPr>
            <a:lvl4pPr marL="1631258" indent="0" algn="ctr">
              <a:buNone/>
              <a:defRPr>
                <a:solidFill>
                  <a:schemeClr val="tx1">
                    <a:tint val="75000"/>
                  </a:schemeClr>
                </a:solidFill>
              </a:defRPr>
            </a:lvl4pPr>
            <a:lvl5pPr marL="2175012" indent="0" algn="ctr">
              <a:buNone/>
              <a:defRPr>
                <a:solidFill>
                  <a:schemeClr val="tx1">
                    <a:tint val="75000"/>
                  </a:schemeClr>
                </a:solidFill>
              </a:defRPr>
            </a:lvl5pPr>
            <a:lvl6pPr marL="2718767" indent="0" algn="ctr">
              <a:buNone/>
              <a:defRPr>
                <a:solidFill>
                  <a:schemeClr val="tx1">
                    <a:tint val="75000"/>
                  </a:schemeClr>
                </a:solidFill>
              </a:defRPr>
            </a:lvl6pPr>
            <a:lvl7pPr marL="3262519" indent="0" algn="ctr">
              <a:buNone/>
              <a:defRPr>
                <a:solidFill>
                  <a:schemeClr val="tx1">
                    <a:tint val="75000"/>
                  </a:schemeClr>
                </a:solidFill>
              </a:defRPr>
            </a:lvl7pPr>
            <a:lvl8pPr marL="3806272" indent="0" algn="ctr">
              <a:buNone/>
              <a:defRPr>
                <a:solidFill>
                  <a:schemeClr val="tx1">
                    <a:tint val="75000"/>
                  </a:schemeClr>
                </a:solidFill>
              </a:defRPr>
            </a:lvl8pPr>
            <a:lvl9pPr marL="4350025" indent="0" algn="ctr">
              <a:buNone/>
              <a:defRPr>
                <a:solidFill>
                  <a:schemeClr val="tx1">
                    <a:tint val="75000"/>
                  </a:schemeClr>
                </a:solidFill>
              </a:defRPr>
            </a:lvl9pPr>
          </a:lstStyle>
          <a:p>
            <a:r>
              <a:rPr lang="en-GB" dirty="0"/>
              <a:t>Click to edit Master subtitle style</a:t>
            </a:r>
          </a:p>
        </p:txBody>
      </p:sp>
      <p:sp>
        <p:nvSpPr>
          <p:cNvPr id="21" name="Text Placeholder 20"/>
          <p:cNvSpPr>
            <a:spLocks noGrp="1"/>
          </p:cNvSpPr>
          <p:nvPr>
            <p:ph type="body" sz="quarter" idx="13" hasCustomPrompt="1"/>
          </p:nvPr>
        </p:nvSpPr>
        <p:spPr>
          <a:xfrm>
            <a:off x="647835" y="2591405"/>
            <a:ext cx="7198125" cy="215949"/>
          </a:xfrm>
        </p:spPr>
        <p:txBody>
          <a:bodyPr>
            <a:noAutofit/>
          </a:bodyPr>
          <a:lstStyle>
            <a:lvl1pPr marL="0" indent="0">
              <a:buNone/>
              <a:defRPr sz="1300">
                <a:solidFill>
                  <a:srgbClr val="FFFFFF"/>
                </a:solidFill>
              </a:defRPr>
            </a:lvl1pPr>
            <a:lvl2pPr marL="256892" indent="0">
              <a:buNone/>
              <a:defRPr>
                <a:solidFill>
                  <a:schemeClr val="accent2"/>
                </a:solidFill>
              </a:defRPr>
            </a:lvl2pPr>
            <a:lvl3pPr marL="513783" indent="0">
              <a:buNone/>
              <a:defRPr>
                <a:solidFill>
                  <a:schemeClr val="accent2"/>
                </a:solidFill>
              </a:defRPr>
            </a:lvl3pPr>
            <a:lvl4pPr marL="770675" indent="0">
              <a:buNone/>
              <a:defRPr>
                <a:solidFill>
                  <a:schemeClr val="accent2"/>
                </a:solidFill>
              </a:defRPr>
            </a:lvl4pPr>
            <a:lvl5pPr marL="1027565" indent="0">
              <a:buNone/>
              <a:defRPr>
                <a:solidFill>
                  <a:schemeClr val="accent2"/>
                </a:solidFill>
              </a:defRPr>
            </a:lvl5pPr>
          </a:lstStyle>
          <a:p>
            <a:pPr lvl="0"/>
            <a:r>
              <a:rPr lang="en-GB" dirty="0"/>
              <a:t>Name, title</a:t>
            </a:r>
          </a:p>
        </p:txBody>
      </p:sp>
      <p:sp>
        <p:nvSpPr>
          <p:cNvPr id="22" name="Text Placeholder 20"/>
          <p:cNvSpPr>
            <a:spLocks noGrp="1"/>
          </p:cNvSpPr>
          <p:nvPr>
            <p:ph type="body" sz="quarter" idx="14" hasCustomPrompt="1"/>
          </p:nvPr>
        </p:nvSpPr>
        <p:spPr>
          <a:xfrm>
            <a:off x="647835" y="2843347"/>
            <a:ext cx="7198125" cy="215949"/>
          </a:xfrm>
        </p:spPr>
        <p:txBody>
          <a:bodyPr>
            <a:noAutofit/>
          </a:bodyPr>
          <a:lstStyle>
            <a:lvl1pPr marL="0" indent="0">
              <a:buNone/>
              <a:defRPr sz="1300">
                <a:solidFill>
                  <a:srgbClr val="FFFFFF"/>
                </a:solidFill>
              </a:defRPr>
            </a:lvl1pPr>
            <a:lvl2pPr marL="256892" indent="0">
              <a:buNone/>
              <a:defRPr>
                <a:solidFill>
                  <a:schemeClr val="accent2"/>
                </a:solidFill>
              </a:defRPr>
            </a:lvl2pPr>
            <a:lvl3pPr marL="513783" indent="0">
              <a:buNone/>
              <a:defRPr>
                <a:solidFill>
                  <a:schemeClr val="accent2"/>
                </a:solidFill>
              </a:defRPr>
            </a:lvl3pPr>
            <a:lvl4pPr marL="770675" indent="0">
              <a:buNone/>
              <a:defRPr>
                <a:solidFill>
                  <a:schemeClr val="accent2"/>
                </a:solidFill>
              </a:defRPr>
            </a:lvl4pPr>
            <a:lvl5pPr marL="1027565" indent="0">
              <a:buNone/>
              <a:defRPr>
                <a:solidFill>
                  <a:schemeClr val="accent2"/>
                </a:solidFill>
              </a:defRPr>
            </a:lvl5pPr>
          </a:lstStyle>
          <a:p>
            <a:pPr lvl="0"/>
            <a:r>
              <a:rPr lang="en-GB" dirty="0"/>
              <a:t>Date</a:t>
            </a:r>
          </a:p>
        </p:txBody>
      </p:sp>
      <p:grpSp>
        <p:nvGrpSpPr>
          <p:cNvPr id="60" name="Pulse"/>
          <p:cNvGrpSpPr/>
          <p:nvPr userDrawn="1"/>
        </p:nvGrpSpPr>
        <p:grpSpPr>
          <a:xfrm>
            <a:off x="3" y="2990165"/>
            <a:ext cx="12200823" cy="3558351"/>
            <a:chOff x="0" y="2990850"/>
            <a:chExt cx="12204700" cy="3559175"/>
          </a:xfrm>
          <a:solidFill>
            <a:srgbClr val="0000FF"/>
          </a:solidFill>
        </p:grpSpPr>
        <p:sp>
          <p:nvSpPr>
            <p:cNvPr id="11" name="Freeform 5"/>
            <p:cNvSpPr>
              <a:spLocks/>
            </p:cNvSpPr>
            <p:nvPr userDrawn="1"/>
          </p:nvSpPr>
          <p:spPr bwMode="auto">
            <a:xfrm>
              <a:off x="1820863" y="4627563"/>
              <a:ext cx="260350" cy="439738"/>
            </a:xfrm>
            <a:custGeom>
              <a:avLst/>
              <a:gdLst>
                <a:gd name="T0" fmla="*/ 41 w 82"/>
                <a:gd name="T1" fmla="*/ 138 h 138"/>
                <a:gd name="T2" fmla="*/ 41 w 82"/>
                <a:gd name="T3" fmla="*/ 138 h 138"/>
                <a:gd name="T4" fmla="*/ 0 w 82"/>
                <a:gd name="T5" fmla="*/ 96 h 138"/>
                <a:gd name="T6" fmla="*/ 0 w 82"/>
                <a:gd name="T7" fmla="*/ 41 h 138"/>
                <a:gd name="T8" fmla="*/ 41 w 82"/>
                <a:gd name="T9" fmla="*/ 0 h 138"/>
                <a:gd name="T10" fmla="*/ 82 w 82"/>
                <a:gd name="T11" fmla="*/ 41 h 138"/>
                <a:gd name="T12" fmla="*/ 82 w 82"/>
                <a:gd name="T13" fmla="*/ 96 h 138"/>
                <a:gd name="T14" fmla="*/ 41 w 82"/>
                <a:gd name="T15" fmla="*/ 138 h 13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138">
                  <a:moveTo>
                    <a:pt x="41" y="138"/>
                  </a:moveTo>
                  <a:cubicBezTo>
                    <a:pt x="41" y="138"/>
                    <a:pt x="41" y="138"/>
                    <a:pt x="41" y="138"/>
                  </a:cubicBezTo>
                  <a:cubicBezTo>
                    <a:pt x="19" y="138"/>
                    <a:pt x="0" y="119"/>
                    <a:pt x="0" y="96"/>
                  </a:cubicBezTo>
                  <a:cubicBezTo>
                    <a:pt x="0" y="41"/>
                    <a:pt x="0" y="41"/>
                    <a:pt x="0" y="41"/>
                  </a:cubicBezTo>
                  <a:cubicBezTo>
                    <a:pt x="0" y="19"/>
                    <a:pt x="19" y="0"/>
                    <a:pt x="41" y="0"/>
                  </a:cubicBezTo>
                  <a:cubicBezTo>
                    <a:pt x="64" y="0"/>
                    <a:pt x="82" y="19"/>
                    <a:pt x="82" y="41"/>
                  </a:cubicBezTo>
                  <a:cubicBezTo>
                    <a:pt x="82" y="96"/>
                    <a:pt x="82" y="96"/>
                    <a:pt x="82" y="96"/>
                  </a:cubicBezTo>
                  <a:cubicBezTo>
                    <a:pt x="82" y="119"/>
                    <a:pt x="64" y="138"/>
                    <a:pt x="41" y="13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506" fontAlgn="auto">
                <a:spcBef>
                  <a:spcPts val="0"/>
                </a:spcBef>
                <a:spcAft>
                  <a:spcPts val="0"/>
                </a:spcAft>
              </a:pPr>
              <a:endParaRPr lang="en-GB" sz="2097" dirty="0">
                <a:solidFill>
                  <a:prstClr val="black"/>
                </a:solidFill>
                <a:latin typeface="Arial"/>
                <a:cs typeface="+mn-cs"/>
              </a:endParaRPr>
            </a:p>
          </p:txBody>
        </p:sp>
        <p:sp>
          <p:nvSpPr>
            <p:cNvPr id="12" name="Freeform 6"/>
            <p:cNvSpPr>
              <a:spLocks/>
            </p:cNvSpPr>
            <p:nvPr userDrawn="1"/>
          </p:nvSpPr>
          <p:spPr bwMode="auto">
            <a:xfrm>
              <a:off x="1211263" y="4605338"/>
              <a:ext cx="434975" cy="1092200"/>
            </a:xfrm>
            <a:custGeom>
              <a:avLst/>
              <a:gdLst>
                <a:gd name="T0" fmla="*/ 69 w 137"/>
                <a:gd name="T1" fmla="*/ 343 h 343"/>
                <a:gd name="T2" fmla="*/ 69 w 137"/>
                <a:gd name="T3" fmla="*/ 343 h 343"/>
                <a:gd name="T4" fmla="*/ 0 w 137"/>
                <a:gd name="T5" fmla="*/ 275 h 343"/>
                <a:gd name="T6" fmla="*/ 0 w 137"/>
                <a:gd name="T7" fmla="*/ 69 h 343"/>
                <a:gd name="T8" fmla="*/ 69 w 137"/>
                <a:gd name="T9" fmla="*/ 0 h 343"/>
                <a:gd name="T10" fmla="*/ 137 w 137"/>
                <a:gd name="T11" fmla="*/ 69 h 343"/>
                <a:gd name="T12" fmla="*/ 137 w 137"/>
                <a:gd name="T13" fmla="*/ 275 h 343"/>
                <a:gd name="T14" fmla="*/ 69 w 137"/>
                <a:gd name="T15" fmla="*/ 343 h 3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7" h="343">
                  <a:moveTo>
                    <a:pt x="69" y="343"/>
                  </a:moveTo>
                  <a:cubicBezTo>
                    <a:pt x="69" y="343"/>
                    <a:pt x="69" y="343"/>
                    <a:pt x="69" y="343"/>
                  </a:cubicBezTo>
                  <a:cubicBezTo>
                    <a:pt x="31" y="343"/>
                    <a:pt x="0" y="313"/>
                    <a:pt x="0" y="275"/>
                  </a:cubicBezTo>
                  <a:cubicBezTo>
                    <a:pt x="0" y="69"/>
                    <a:pt x="0" y="69"/>
                    <a:pt x="0" y="69"/>
                  </a:cubicBezTo>
                  <a:cubicBezTo>
                    <a:pt x="0" y="31"/>
                    <a:pt x="31" y="0"/>
                    <a:pt x="69" y="0"/>
                  </a:cubicBezTo>
                  <a:cubicBezTo>
                    <a:pt x="106" y="0"/>
                    <a:pt x="137" y="31"/>
                    <a:pt x="137" y="69"/>
                  </a:cubicBezTo>
                  <a:cubicBezTo>
                    <a:pt x="137" y="275"/>
                    <a:pt x="137" y="275"/>
                    <a:pt x="137" y="275"/>
                  </a:cubicBezTo>
                  <a:cubicBezTo>
                    <a:pt x="137" y="313"/>
                    <a:pt x="106" y="343"/>
                    <a:pt x="69" y="34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506" fontAlgn="auto">
                <a:spcBef>
                  <a:spcPts val="0"/>
                </a:spcBef>
                <a:spcAft>
                  <a:spcPts val="0"/>
                </a:spcAft>
              </a:pPr>
              <a:endParaRPr lang="en-GB" sz="2097" dirty="0">
                <a:solidFill>
                  <a:prstClr val="black"/>
                </a:solidFill>
                <a:latin typeface="Arial"/>
                <a:cs typeface="+mn-cs"/>
              </a:endParaRPr>
            </a:p>
          </p:txBody>
        </p:sp>
        <p:sp>
          <p:nvSpPr>
            <p:cNvPr id="14" name="Freeform 7"/>
            <p:cNvSpPr>
              <a:spLocks/>
            </p:cNvSpPr>
            <p:nvPr userDrawn="1"/>
          </p:nvSpPr>
          <p:spPr bwMode="auto">
            <a:xfrm>
              <a:off x="447675" y="4105275"/>
              <a:ext cx="544513" cy="2444750"/>
            </a:xfrm>
            <a:custGeom>
              <a:avLst/>
              <a:gdLst>
                <a:gd name="T0" fmla="*/ 86 w 171"/>
                <a:gd name="T1" fmla="*/ 768 h 768"/>
                <a:gd name="T2" fmla="*/ 86 w 171"/>
                <a:gd name="T3" fmla="*/ 768 h 768"/>
                <a:gd name="T4" fmla="*/ 0 w 171"/>
                <a:gd name="T5" fmla="*/ 682 h 768"/>
                <a:gd name="T6" fmla="*/ 0 w 171"/>
                <a:gd name="T7" fmla="*/ 85 h 768"/>
                <a:gd name="T8" fmla="*/ 86 w 171"/>
                <a:gd name="T9" fmla="*/ 0 h 768"/>
                <a:gd name="T10" fmla="*/ 171 w 171"/>
                <a:gd name="T11" fmla="*/ 85 h 768"/>
                <a:gd name="T12" fmla="*/ 171 w 171"/>
                <a:gd name="T13" fmla="*/ 682 h 768"/>
                <a:gd name="T14" fmla="*/ 86 w 171"/>
                <a:gd name="T15" fmla="*/ 768 h 76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1" h="768">
                  <a:moveTo>
                    <a:pt x="86" y="768"/>
                  </a:moveTo>
                  <a:cubicBezTo>
                    <a:pt x="86" y="768"/>
                    <a:pt x="86" y="768"/>
                    <a:pt x="86" y="768"/>
                  </a:cubicBezTo>
                  <a:cubicBezTo>
                    <a:pt x="38" y="768"/>
                    <a:pt x="0" y="730"/>
                    <a:pt x="0" y="682"/>
                  </a:cubicBezTo>
                  <a:cubicBezTo>
                    <a:pt x="0" y="85"/>
                    <a:pt x="0" y="85"/>
                    <a:pt x="0" y="85"/>
                  </a:cubicBezTo>
                  <a:cubicBezTo>
                    <a:pt x="0" y="38"/>
                    <a:pt x="38" y="0"/>
                    <a:pt x="86" y="0"/>
                  </a:cubicBezTo>
                  <a:cubicBezTo>
                    <a:pt x="133" y="0"/>
                    <a:pt x="171" y="38"/>
                    <a:pt x="171" y="85"/>
                  </a:cubicBezTo>
                  <a:cubicBezTo>
                    <a:pt x="171" y="682"/>
                    <a:pt x="171" y="682"/>
                    <a:pt x="171" y="682"/>
                  </a:cubicBezTo>
                  <a:cubicBezTo>
                    <a:pt x="171" y="730"/>
                    <a:pt x="133" y="768"/>
                    <a:pt x="86" y="76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506" fontAlgn="auto">
                <a:spcBef>
                  <a:spcPts val="0"/>
                </a:spcBef>
                <a:spcAft>
                  <a:spcPts val="0"/>
                </a:spcAft>
              </a:pPr>
              <a:endParaRPr lang="en-GB" sz="2097" dirty="0">
                <a:solidFill>
                  <a:prstClr val="black"/>
                </a:solidFill>
                <a:latin typeface="Arial"/>
                <a:cs typeface="+mn-cs"/>
              </a:endParaRPr>
            </a:p>
          </p:txBody>
        </p:sp>
        <p:sp>
          <p:nvSpPr>
            <p:cNvPr id="15" name="Freeform 8"/>
            <p:cNvSpPr>
              <a:spLocks/>
            </p:cNvSpPr>
            <p:nvPr userDrawn="1"/>
          </p:nvSpPr>
          <p:spPr bwMode="auto">
            <a:xfrm>
              <a:off x="10529888" y="3994150"/>
              <a:ext cx="434975" cy="1092200"/>
            </a:xfrm>
            <a:custGeom>
              <a:avLst/>
              <a:gdLst>
                <a:gd name="T0" fmla="*/ 69 w 137"/>
                <a:gd name="T1" fmla="*/ 343 h 343"/>
                <a:gd name="T2" fmla="*/ 69 w 137"/>
                <a:gd name="T3" fmla="*/ 343 h 343"/>
                <a:gd name="T4" fmla="*/ 0 w 137"/>
                <a:gd name="T5" fmla="*/ 275 h 343"/>
                <a:gd name="T6" fmla="*/ 0 w 137"/>
                <a:gd name="T7" fmla="*/ 69 h 343"/>
                <a:gd name="T8" fmla="*/ 69 w 137"/>
                <a:gd name="T9" fmla="*/ 0 h 343"/>
                <a:gd name="T10" fmla="*/ 137 w 137"/>
                <a:gd name="T11" fmla="*/ 69 h 343"/>
                <a:gd name="T12" fmla="*/ 137 w 137"/>
                <a:gd name="T13" fmla="*/ 275 h 343"/>
                <a:gd name="T14" fmla="*/ 69 w 137"/>
                <a:gd name="T15" fmla="*/ 343 h 3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7" h="343">
                  <a:moveTo>
                    <a:pt x="69" y="343"/>
                  </a:moveTo>
                  <a:cubicBezTo>
                    <a:pt x="69" y="343"/>
                    <a:pt x="69" y="343"/>
                    <a:pt x="69" y="343"/>
                  </a:cubicBezTo>
                  <a:cubicBezTo>
                    <a:pt x="31" y="343"/>
                    <a:pt x="0" y="313"/>
                    <a:pt x="0" y="275"/>
                  </a:cubicBezTo>
                  <a:cubicBezTo>
                    <a:pt x="0" y="69"/>
                    <a:pt x="0" y="69"/>
                    <a:pt x="0" y="69"/>
                  </a:cubicBezTo>
                  <a:cubicBezTo>
                    <a:pt x="0" y="31"/>
                    <a:pt x="31" y="0"/>
                    <a:pt x="69" y="0"/>
                  </a:cubicBezTo>
                  <a:cubicBezTo>
                    <a:pt x="107" y="0"/>
                    <a:pt x="137" y="31"/>
                    <a:pt x="137" y="69"/>
                  </a:cubicBezTo>
                  <a:cubicBezTo>
                    <a:pt x="137" y="275"/>
                    <a:pt x="137" y="275"/>
                    <a:pt x="137" y="275"/>
                  </a:cubicBezTo>
                  <a:cubicBezTo>
                    <a:pt x="137" y="313"/>
                    <a:pt x="107" y="343"/>
                    <a:pt x="69" y="34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506" fontAlgn="auto">
                <a:spcBef>
                  <a:spcPts val="0"/>
                </a:spcBef>
                <a:spcAft>
                  <a:spcPts val="0"/>
                </a:spcAft>
              </a:pPr>
              <a:endParaRPr lang="en-GB" sz="2097" dirty="0">
                <a:solidFill>
                  <a:prstClr val="black"/>
                </a:solidFill>
                <a:latin typeface="Arial"/>
                <a:cs typeface="+mn-cs"/>
              </a:endParaRPr>
            </a:p>
          </p:txBody>
        </p:sp>
        <p:sp>
          <p:nvSpPr>
            <p:cNvPr id="16" name="Freeform 9"/>
            <p:cNvSpPr>
              <a:spLocks/>
            </p:cNvSpPr>
            <p:nvPr userDrawn="1"/>
          </p:nvSpPr>
          <p:spPr bwMode="auto">
            <a:xfrm>
              <a:off x="10094913" y="4627563"/>
              <a:ext cx="260350" cy="439738"/>
            </a:xfrm>
            <a:custGeom>
              <a:avLst/>
              <a:gdLst>
                <a:gd name="T0" fmla="*/ 41 w 82"/>
                <a:gd name="T1" fmla="*/ 138 h 138"/>
                <a:gd name="T2" fmla="*/ 41 w 82"/>
                <a:gd name="T3" fmla="*/ 138 h 138"/>
                <a:gd name="T4" fmla="*/ 0 w 82"/>
                <a:gd name="T5" fmla="*/ 96 h 138"/>
                <a:gd name="T6" fmla="*/ 0 w 82"/>
                <a:gd name="T7" fmla="*/ 41 h 138"/>
                <a:gd name="T8" fmla="*/ 41 w 82"/>
                <a:gd name="T9" fmla="*/ 0 h 138"/>
                <a:gd name="T10" fmla="*/ 82 w 82"/>
                <a:gd name="T11" fmla="*/ 41 h 138"/>
                <a:gd name="T12" fmla="*/ 82 w 82"/>
                <a:gd name="T13" fmla="*/ 96 h 138"/>
                <a:gd name="T14" fmla="*/ 41 w 82"/>
                <a:gd name="T15" fmla="*/ 138 h 13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138">
                  <a:moveTo>
                    <a:pt x="41" y="138"/>
                  </a:moveTo>
                  <a:cubicBezTo>
                    <a:pt x="41" y="138"/>
                    <a:pt x="41" y="138"/>
                    <a:pt x="41" y="138"/>
                  </a:cubicBezTo>
                  <a:cubicBezTo>
                    <a:pt x="18" y="138"/>
                    <a:pt x="0" y="119"/>
                    <a:pt x="0" y="96"/>
                  </a:cubicBezTo>
                  <a:cubicBezTo>
                    <a:pt x="0" y="41"/>
                    <a:pt x="0" y="41"/>
                    <a:pt x="0" y="41"/>
                  </a:cubicBezTo>
                  <a:cubicBezTo>
                    <a:pt x="0" y="19"/>
                    <a:pt x="18" y="0"/>
                    <a:pt x="41" y="0"/>
                  </a:cubicBezTo>
                  <a:cubicBezTo>
                    <a:pt x="63" y="0"/>
                    <a:pt x="82" y="19"/>
                    <a:pt x="82" y="41"/>
                  </a:cubicBezTo>
                  <a:cubicBezTo>
                    <a:pt x="82" y="96"/>
                    <a:pt x="82" y="96"/>
                    <a:pt x="82" y="96"/>
                  </a:cubicBezTo>
                  <a:cubicBezTo>
                    <a:pt x="82" y="119"/>
                    <a:pt x="63" y="138"/>
                    <a:pt x="41" y="13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506" fontAlgn="auto">
                <a:spcBef>
                  <a:spcPts val="0"/>
                </a:spcBef>
                <a:spcAft>
                  <a:spcPts val="0"/>
                </a:spcAft>
              </a:pPr>
              <a:endParaRPr lang="en-GB" sz="2097" dirty="0">
                <a:solidFill>
                  <a:prstClr val="black"/>
                </a:solidFill>
                <a:latin typeface="Arial"/>
                <a:cs typeface="+mn-cs"/>
              </a:endParaRPr>
            </a:p>
          </p:txBody>
        </p:sp>
        <p:sp>
          <p:nvSpPr>
            <p:cNvPr id="17" name="Freeform 10"/>
            <p:cNvSpPr>
              <a:spLocks/>
            </p:cNvSpPr>
            <p:nvPr userDrawn="1"/>
          </p:nvSpPr>
          <p:spPr bwMode="auto">
            <a:xfrm>
              <a:off x="11183938" y="3144838"/>
              <a:ext cx="544513" cy="2444750"/>
            </a:xfrm>
            <a:custGeom>
              <a:avLst/>
              <a:gdLst>
                <a:gd name="T0" fmla="*/ 86 w 171"/>
                <a:gd name="T1" fmla="*/ 768 h 768"/>
                <a:gd name="T2" fmla="*/ 86 w 171"/>
                <a:gd name="T3" fmla="*/ 768 h 768"/>
                <a:gd name="T4" fmla="*/ 0 w 171"/>
                <a:gd name="T5" fmla="*/ 682 h 768"/>
                <a:gd name="T6" fmla="*/ 0 w 171"/>
                <a:gd name="T7" fmla="*/ 85 h 768"/>
                <a:gd name="T8" fmla="*/ 86 w 171"/>
                <a:gd name="T9" fmla="*/ 0 h 768"/>
                <a:gd name="T10" fmla="*/ 171 w 171"/>
                <a:gd name="T11" fmla="*/ 85 h 768"/>
                <a:gd name="T12" fmla="*/ 171 w 171"/>
                <a:gd name="T13" fmla="*/ 682 h 768"/>
                <a:gd name="T14" fmla="*/ 86 w 171"/>
                <a:gd name="T15" fmla="*/ 768 h 76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1" h="768">
                  <a:moveTo>
                    <a:pt x="86" y="768"/>
                  </a:moveTo>
                  <a:cubicBezTo>
                    <a:pt x="86" y="768"/>
                    <a:pt x="86" y="768"/>
                    <a:pt x="86" y="768"/>
                  </a:cubicBezTo>
                  <a:cubicBezTo>
                    <a:pt x="38" y="768"/>
                    <a:pt x="0" y="730"/>
                    <a:pt x="0" y="682"/>
                  </a:cubicBezTo>
                  <a:cubicBezTo>
                    <a:pt x="0" y="85"/>
                    <a:pt x="0" y="85"/>
                    <a:pt x="0" y="85"/>
                  </a:cubicBezTo>
                  <a:cubicBezTo>
                    <a:pt x="0" y="38"/>
                    <a:pt x="38" y="0"/>
                    <a:pt x="86" y="0"/>
                  </a:cubicBezTo>
                  <a:cubicBezTo>
                    <a:pt x="133" y="0"/>
                    <a:pt x="171" y="38"/>
                    <a:pt x="171" y="85"/>
                  </a:cubicBezTo>
                  <a:cubicBezTo>
                    <a:pt x="171" y="682"/>
                    <a:pt x="171" y="682"/>
                    <a:pt x="171" y="682"/>
                  </a:cubicBezTo>
                  <a:cubicBezTo>
                    <a:pt x="171" y="730"/>
                    <a:pt x="133" y="768"/>
                    <a:pt x="86" y="76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506" fontAlgn="auto">
                <a:spcBef>
                  <a:spcPts val="0"/>
                </a:spcBef>
                <a:spcAft>
                  <a:spcPts val="0"/>
                </a:spcAft>
              </a:pPr>
              <a:endParaRPr lang="en-GB" sz="2097" dirty="0">
                <a:solidFill>
                  <a:prstClr val="black"/>
                </a:solidFill>
                <a:latin typeface="Arial"/>
                <a:cs typeface="+mn-cs"/>
              </a:endParaRPr>
            </a:p>
          </p:txBody>
        </p:sp>
        <p:sp>
          <p:nvSpPr>
            <p:cNvPr id="18" name="Freeform 11"/>
            <p:cNvSpPr>
              <a:spLocks noEditPoints="1"/>
            </p:cNvSpPr>
            <p:nvPr userDrawn="1"/>
          </p:nvSpPr>
          <p:spPr bwMode="auto">
            <a:xfrm>
              <a:off x="7742238" y="4083050"/>
              <a:ext cx="434975" cy="1092200"/>
            </a:xfrm>
            <a:custGeom>
              <a:avLst/>
              <a:gdLst>
                <a:gd name="T0" fmla="*/ 69 w 137"/>
                <a:gd name="T1" fmla="*/ 13 h 343"/>
                <a:gd name="T2" fmla="*/ 124 w 137"/>
                <a:gd name="T3" fmla="*/ 68 h 343"/>
                <a:gd name="T4" fmla="*/ 124 w 137"/>
                <a:gd name="T5" fmla="*/ 274 h 343"/>
                <a:gd name="T6" fmla="*/ 69 w 137"/>
                <a:gd name="T7" fmla="*/ 329 h 343"/>
                <a:gd name="T8" fmla="*/ 14 w 137"/>
                <a:gd name="T9" fmla="*/ 274 h 343"/>
                <a:gd name="T10" fmla="*/ 14 w 137"/>
                <a:gd name="T11" fmla="*/ 68 h 343"/>
                <a:gd name="T12" fmla="*/ 69 w 137"/>
                <a:gd name="T13" fmla="*/ 13 h 343"/>
                <a:gd name="T14" fmla="*/ 69 w 137"/>
                <a:gd name="T15" fmla="*/ 0 h 343"/>
                <a:gd name="T16" fmla="*/ 69 w 137"/>
                <a:gd name="T17" fmla="*/ 0 h 343"/>
                <a:gd name="T18" fmla="*/ 0 w 137"/>
                <a:gd name="T19" fmla="*/ 68 h 343"/>
                <a:gd name="T20" fmla="*/ 0 w 137"/>
                <a:gd name="T21" fmla="*/ 274 h 343"/>
                <a:gd name="T22" fmla="*/ 69 w 137"/>
                <a:gd name="T23" fmla="*/ 343 h 343"/>
                <a:gd name="T24" fmla="*/ 137 w 137"/>
                <a:gd name="T25" fmla="*/ 274 h 343"/>
                <a:gd name="T26" fmla="*/ 137 w 137"/>
                <a:gd name="T27" fmla="*/ 68 h 343"/>
                <a:gd name="T28" fmla="*/ 69 w 137"/>
                <a:gd name="T29" fmla="*/ 0 h 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7" h="343">
                  <a:moveTo>
                    <a:pt x="69" y="13"/>
                  </a:moveTo>
                  <a:cubicBezTo>
                    <a:pt x="99" y="13"/>
                    <a:pt x="124" y="38"/>
                    <a:pt x="124" y="68"/>
                  </a:cubicBezTo>
                  <a:cubicBezTo>
                    <a:pt x="124" y="274"/>
                    <a:pt x="124" y="274"/>
                    <a:pt x="124" y="274"/>
                  </a:cubicBezTo>
                  <a:cubicBezTo>
                    <a:pt x="124" y="304"/>
                    <a:pt x="99" y="329"/>
                    <a:pt x="69" y="329"/>
                  </a:cubicBezTo>
                  <a:cubicBezTo>
                    <a:pt x="39" y="329"/>
                    <a:pt x="14" y="304"/>
                    <a:pt x="14" y="274"/>
                  </a:cubicBezTo>
                  <a:cubicBezTo>
                    <a:pt x="14" y="68"/>
                    <a:pt x="14" y="68"/>
                    <a:pt x="14" y="68"/>
                  </a:cubicBezTo>
                  <a:cubicBezTo>
                    <a:pt x="14" y="38"/>
                    <a:pt x="39" y="13"/>
                    <a:pt x="69" y="13"/>
                  </a:cubicBezTo>
                  <a:moveTo>
                    <a:pt x="69" y="0"/>
                  </a:moveTo>
                  <a:cubicBezTo>
                    <a:pt x="69" y="0"/>
                    <a:pt x="69" y="0"/>
                    <a:pt x="69" y="0"/>
                  </a:cubicBezTo>
                  <a:cubicBezTo>
                    <a:pt x="31" y="0"/>
                    <a:pt x="0" y="30"/>
                    <a:pt x="0" y="68"/>
                  </a:cubicBezTo>
                  <a:cubicBezTo>
                    <a:pt x="0" y="274"/>
                    <a:pt x="0" y="274"/>
                    <a:pt x="0" y="274"/>
                  </a:cubicBezTo>
                  <a:cubicBezTo>
                    <a:pt x="0" y="312"/>
                    <a:pt x="31" y="343"/>
                    <a:pt x="69" y="343"/>
                  </a:cubicBezTo>
                  <a:cubicBezTo>
                    <a:pt x="107" y="343"/>
                    <a:pt x="137" y="312"/>
                    <a:pt x="137" y="274"/>
                  </a:cubicBezTo>
                  <a:cubicBezTo>
                    <a:pt x="137" y="68"/>
                    <a:pt x="137" y="68"/>
                    <a:pt x="137" y="68"/>
                  </a:cubicBezTo>
                  <a:cubicBezTo>
                    <a:pt x="137" y="30"/>
                    <a:pt x="107" y="0"/>
                    <a:pt x="6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506" fontAlgn="auto">
                <a:spcBef>
                  <a:spcPts val="0"/>
                </a:spcBef>
                <a:spcAft>
                  <a:spcPts val="0"/>
                </a:spcAft>
              </a:pPr>
              <a:endParaRPr lang="en-GB" sz="2097" dirty="0">
                <a:solidFill>
                  <a:prstClr val="black"/>
                </a:solidFill>
                <a:latin typeface="Arial"/>
                <a:cs typeface="+mn-cs"/>
              </a:endParaRPr>
            </a:p>
          </p:txBody>
        </p:sp>
        <p:sp>
          <p:nvSpPr>
            <p:cNvPr id="19" name="Freeform 12"/>
            <p:cNvSpPr>
              <a:spLocks/>
            </p:cNvSpPr>
            <p:nvPr userDrawn="1"/>
          </p:nvSpPr>
          <p:spPr bwMode="auto">
            <a:xfrm>
              <a:off x="9480550" y="4605338"/>
              <a:ext cx="439738" cy="1092200"/>
            </a:xfrm>
            <a:custGeom>
              <a:avLst/>
              <a:gdLst>
                <a:gd name="T0" fmla="*/ 69 w 138"/>
                <a:gd name="T1" fmla="*/ 343 h 343"/>
                <a:gd name="T2" fmla="*/ 69 w 138"/>
                <a:gd name="T3" fmla="*/ 343 h 343"/>
                <a:gd name="T4" fmla="*/ 0 w 138"/>
                <a:gd name="T5" fmla="*/ 275 h 343"/>
                <a:gd name="T6" fmla="*/ 0 w 138"/>
                <a:gd name="T7" fmla="*/ 69 h 343"/>
                <a:gd name="T8" fmla="*/ 69 w 138"/>
                <a:gd name="T9" fmla="*/ 0 h 343"/>
                <a:gd name="T10" fmla="*/ 138 w 138"/>
                <a:gd name="T11" fmla="*/ 69 h 343"/>
                <a:gd name="T12" fmla="*/ 138 w 138"/>
                <a:gd name="T13" fmla="*/ 275 h 343"/>
                <a:gd name="T14" fmla="*/ 69 w 138"/>
                <a:gd name="T15" fmla="*/ 343 h 3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8" h="343">
                  <a:moveTo>
                    <a:pt x="69" y="343"/>
                  </a:moveTo>
                  <a:cubicBezTo>
                    <a:pt x="69" y="343"/>
                    <a:pt x="69" y="343"/>
                    <a:pt x="69" y="343"/>
                  </a:cubicBezTo>
                  <a:cubicBezTo>
                    <a:pt x="31" y="343"/>
                    <a:pt x="0" y="313"/>
                    <a:pt x="0" y="275"/>
                  </a:cubicBezTo>
                  <a:cubicBezTo>
                    <a:pt x="0" y="69"/>
                    <a:pt x="0" y="69"/>
                    <a:pt x="0" y="69"/>
                  </a:cubicBezTo>
                  <a:cubicBezTo>
                    <a:pt x="0" y="31"/>
                    <a:pt x="31" y="0"/>
                    <a:pt x="69" y="0"/>
                  </a:cubicBezTo>
                  <a:cubicBezTo>
                    <a:pt x="107" y="0"/>
                    <a:pt x="138" y="31"/>
                    <a:pt x="138" y="69"/>
                  </a:cubicBezTo>
                  <a:cubicBezTo>
                    <a:pt x="138" y="275"/>
                    <a:pt x="138" y="275"/>
                    <a:pt x="138" y="275"/>
                  </a:cubicBezTo>
                  <a:cubicBezTo>
                    <a:pt x="138" y="313"/>
                    <a:pt x="107" y="343"/>
                    <a:pt x="69" y="34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506" fontAlgn="auto">
                <a:spcBef>
                  <a:spcPts val="0"/>
                </a:spcBef>
                <a:spcAft>
                  <a:spcPts val="0"/>
                </a:spcAft>
              </a:pPr>
              <a:endParaRPr lang="en-GB" sz="2097" dirty="0">
                <a:solidFill>
                  <a:prstClr val="black"/>
                </a:solidFill>
                <a:latin typeface="Arial"/>
                <a:cs typeface="+mn-cs"/>
              </a:endParaRPr>
            </a:p>
          </p:txBody>
        </p:sp>
        <p:sp>
          <p:nvSpPr>
            <p:cNvPr id="46" name="Freeform 13"/>
            <p:cNvSpPr>
              <a:spLocks noEditPoints="1"/>
            </p:cNvSpPr>
            <p:nvPr userDrawn="1"/>
          </p:nvSpPr>
          <p:spPr bwMode="auto">
            <a:xfrm>
              <a:off x="8397875" y="3230563"/>
              <a:ext cx="546100" cy="2447925"/>
            </a:xfrm>
            <a:custGeom>
              <a:avLst/>
              <a:gdLst>
                <a:gd name="T0" fmla="*/ 86 w 172"/>
                <a:gd name="T1" fmla="*/ 14 h 769"/>
                <a:gd name="T2" fmla="*/ 158 w 172"/>
                <a:gd name="T3" fmla="*/ 86 h 769"/>
                <a:gd name="T4" fmla="*/ 158 w 172"/>
                <a:gd name="T5" fmla="*/ 683 h 769"/>
                <a:gd name="T6" fmla="*/ 86 w 172"/>
                <a:gd name="T7" fmla="*/ 755 h 769"/>
                <a:gd name="T8" fmla="*/ 14 w 172"/>
                <a:gd name="T9" fmla="*/ 683 h 769"/>
                <a:gd name="T10" fmla="*/ 14 w 172"/>
                <a:gd name="T11" fmla="*/ 86 h 769"/>
                <a:gd name="T12" fmla="*/ 86 w 172"/>
                <a:gd name="T13" fmla="*/ 14 h 769"/>
                <a:gd name="T14" fmla="*/ 86 w 172"/>
                <a:gd name="T15" fmla="*/ 0 h 769"/>
                <a:gd name="T16" fmla="*/ 0 w 172"/>
                <a:gd name="T17" fmla="*/ 86 h 769"/>
                <a:gd name="T18" fmla="*/ 0 w 172"/>
                <a:gd name="T19" fmla="*/ 683 h 769"/>
                <a:gd name="T20" fmla="*/ 86 w 172"/>
                <a:gd name="T21" fmla="*/ 769 h 769"/>
                <a:gd name="T22" fmla="*/ 172 w 172"/>
                <a:gd name="T23" fmla="*/ 683 h 769"/>
                <a:gd name="T24" fmla="*/ 172 w 172"/>
                <a:gd name="T25" fmla="*/ 86 h 769"/>
                <a:gd name="T26" fmla="*/ 86 w 172"/>
                <a:gd name="T27" fmla="*/ 0 h 7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2" h="769">
                  <a:moveTo>
                    <a:pt x="86" y="14"/>
                  </a:moveTo>
                  <a:cubicBezTo>
                    <a:pt x="126" y="14"/>
                    <a:pt x="158" y="46"/>
                    <a:pt x="158" y="86"/>
                  </a:cubicBezTo>
                  <a:cubicBezTo>
                    <a:pt x="158" y="683"/>
                    <a:pt x="158" y="683"/>
                    <a:pt x="158" y="683"/>
                  </a:cubicBezTo>
                  <a:cubicBezTo>
                    <a:pt x="158" y="723"/>
                    <a:pt x="126" y="755"/>
                    <a:pt x="86" y="755"/>
                  </a:cubicBezTo>
                  <a:cubicBezTo>
                    <a:pt x="46" y="755"/>
                    <a:pt x="14" y="723"/>
                    <a:pt x="14" y="683"/>
                  </a:cubicBezTo>
                  <a:cubicBezTo>
                    <a:pt x="14" y="86"/>
                    <a:pt x="14" y="86"/>
                    <a:pt x="14" y="86"/>
                  </a:cubicBezTo>
                  <a:cubicBezTo>
                    <a:pt x="14" y="46"/>
                    <a:pt x="46" y="14"/>
                    <a:pt x="86" y="14"/>
                  </a:cubicBezTo>
                  <a:moveTo>
                    <a:pt x="86" y="0"/>
                  </a:moveTo>
                  <a:cubicBezTo>
                    <a:pt x="38" y="0"/>
                    <a:pt x="0" y="39"/>
                    <a:pt x="0" y="86"/>
                  </a:cubicBezTo>
                  <a:cubicBezTo>
                    <a:pt x="0" y="683"/>
                    <a:pt x="0" y="683"/>
                    <a:pt x="0" y="683"/>
                  </a:cubicBezTo>
                  <a:cubicBezTo>
                    <a:pt x="0" y="730"/>
                    <a:pt x="38" y="769"/>
                    <a:pt x="86" y="769"/>
                  </a:cubicBezTo>
                  <a:cubicBezTo>
                    <a:pt x="133" y="769"/>
                    <a:pt x="172" y="730"/>
                    <a:pt x="172" y="683"/>
                  </a:cubicBezTo>
                  <a:cubicBezTo>
                    <a:pt x="172" y="86"/>
                    <a:pt x="172" y="86"/>
                    <a:pt x="172" y="86"/>
                  </a:cubicBezTo>
                  <a:cubicBezTo>
                    <a:pt x="172" y="39"/>
                    <a:pt x="133" y="0"/>
                    <a:pt x="8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506" fontAlgn="auto">
                <a:spcBef>
                  <a:spcPts val="0"/>
                </a:spcBef>
                <a:spcAft>
                  <a:spcPts val="0"/>
                </a:spcAft>
              </a:pPr>
              <a:endParaRPr lang="en-GB" sz="2097" dirty="0">
                <a:solidFill>
                  <a:prstClr val="black"/>
                </a:solidFill>
                <a:latin typeface="Arial"/>
                <a:cs typeface="+mn-cs"/>
              </a:endParaRPr>
            </a:p>
          </p:txBody>
        </p:sp>
        <p:sp>
          <p:nvSpPr>
            <p:cNvPr id="47" name="Freeform 14"/>
            <p:cNvSpPr>
              <a:spLocks noEditPoints="1"/>
            </p:cNvSpPr>
            <p:nvPr userDrawn="1"/>
          </p:nvSpPr>
          <p:spPr bwMode="auto">
            <a:xfrm>
              <a:off x="1951038" y="4083050"/>
              <a:ext cx="439738" cy="1092200"/>
            </a:xfrm>
            <a:custGeom>
              <a:avLst/>
              <a:gdLst>
                <a:gd name="T0" fmla="*/ 69 w 138"/>
                <a:gd name="T1" fmla="*/ 13 h 343"/>
                <a:gd name="T2" fmla="*/ 124 w 138"/>
                <a:gd name="T3" fmla="*/ 68 h 343"/>
                <a:gd name="T4" fmla="*/ 124 w 138"/>
                <a:gd name="T5" fmla="*/ 274 h 343"/>
                <a:gd name="T6" fmla="*/ 69 w 138"/>
                <a:gd name="T7" fmla="*/ 329 h 343"/>
                <a:gd name="T8" fmla="*/ 14 w 138"/>
                <a:gd name="T9" fmla="*/ 274 h 343"/>
                <a:gd name="T10" fmla="*/ 14 w 138"/>
                <a:gd name="T11" fmla="*/ 68 h 343"/>
                <a:gd name="T12" fmla="*/ 69 w 138"/>
                <a:gd name="T13" fmla="*/ 13 h 343"/>
                <a:gd name="T14" fmla="*/ 69 w 138"/>
                <a:gd name="T15" fmla="*/ 0 h 343"/>
                <a:gd name="T16" fmla="*/ 0 w 138"/>
                <a:gd name="T17" fmla="*/ 68 h 343"/>
                <a:gd name="T18" fmla="*/ 0 w 138"/>
                <a:gd name="T19" fmla="*/ 274 h 343"/>
                <a:gd name="T20" fmla="*/ 69 w 138"/>
                <a:gd name="T21" fmla="*/ 343 h 343"/>
                <a:gd name="T22" fmla="*/ 138 w 138"/>
                <a:gd name="T23" fmla="*/ 274 h 343"/>
                <a:gd name="T24" fmla="*/ 138 w 138"/>
                <a:gd name="T25" fmla="*/ 68 h 343"/>
                <a:gd name="T26" fmla="*/ 69 w 138"/>
                <a:gd name="T27" fmla="*/ 0 h 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8" h="343">
                  <a:moveTo>
                    <a:pt x="69" y="13"/>
                  </a:moveTo>
                  <a:cubicBezTo>
                    <a:pt x="99" y="13"/>
                    <a:pt x="124" y="38"/>
                    <a:pt x="124" y="68"/>
                  </a:cubicBezTo>
                  <a:cubicBezTo>
                    <a:pt x="124" y="274"/>
                    <a:pt x="124" y="274"/>
                    <a:pt x="124" y="274"/>
                  </a:cubicBezTo>
                  <a:cubicBezTo>
                    <a:pt x="124" y="304"/>
                    <a:pt x="99" y="329"/>
                    <a:pt x="69" y="329"/>
                  </a:cubicBezTo>
                  <a:cubicBezTo>
                    <a:pt x="39" y="329"/>
                    <a:pt x="14" y="304"/>
                    <a:pt x="14" y="274"/>
                  </a:cubicBezTo>
                  <a:cubicBezTo>
                    <a:pt x="14" y="68"/>
                    <a:pt x="14" y="68"/>
                    <a:pt x="14" y="68"/>
                  </a:cubicBezTo>
                  <a:cubicBezTo>
                    <a:pt x="14" y="38"/>
                    <a:pt x="39" y="13"/>
                    <a:pt x="69" y="13"/>
                  </a:cubicBezTo>
                  <a:moveTo>
                    <a:pt x="69" y="0"/>
                  </a:moveTo>
                  <a:cubicBezTo>
                    <a:pt x="31" y="0"/>
                    <a:pt x="0" y="30"/>
                    <a:pt x="0" y="68"/>
                  </a:cubicBezTo>
                  <a:cubicBezTo>
                    <a:pt x="0" y="274"/>
                    <a:pt x="0" y="274"/>
                    <a:pt x="0" y="274"/>
                  </a:cubicBezTo>
                  <a:cubicBezTo>
                    <a:pt x="0" y="312"/>
                    <a:pt x="31" y="343"/>
                    <a:pt x="69" y="343"/>
                  </a:cubicBezTo>
                  <a:cubicBezTo>
                    <a:pt x="107" y="343"/>
                    <a:pt x="138" y="312"/>
                    <a:pt x="138" y="274"/>
                  </a:cubicBezTo>
                  <a:cubicBezTo>
                    <a:pt x="138" y="68"/>
                    <a:pt x="138" y="68"/>
                    <a:pt x="138" y="68"/>
                  </a:cubicBezTo>
                  <a:cubicBezTo>
                    <a:pt x="138" y="30"/>
                    <a:pt x="107" y="0"/>
                    <a:pt x="6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506" fontAlgn="auto">
                <a:spcBef>
                  <a:spcPts val="0"/>
                </a:spcBef>
                <a:spcAft>
                  <a:spcPts val="0"/>
                </a:spcAft>
              </a:pPr>
              <a:endParaRPr lang="en-GB" sz="2097" dirty="0">
                <a:solidFill>
                  <a:prstClr val="black"/>
                </a:solidFill>
                <a:latin typeface="Arial"/>
                <a:cs typeface="+mn-cs"/>
              </a:endParaRPr>
            </a:p>
          </p:txBody>
        </p:sp>
        <p:sp>
          <p:nvSpPr>
            <p:cNvPr id="48" name="Freeform 15"/>
            <p:cNvSpPr>
              <a:spLocks noEditPoints="1"/>
            </p:cNvSpPr>
            <p:nvPr userDrawn="1"/>
          </p:nvSpPr>
          <p:spPr bwMode="auto">
            <a:xfrm>
              <a:off x="2606675" y="3230563"/>
              <a:ext cx="546100" cy="2447925"/>
            </a:xfrm>
            <a:custGeom>
              <a:avLst/>
              <a:gdLst>
                <a:gd name="T0" fmla="*/ 86 w 172"/>
                <a:gd name="T1" fmla="*/ 14 h 769"/>
                <a:gd name="T2" fmla="*/ 158 w 172"/>
                <a:gd name="T3" fmla="*/ 86 h 769"/>
                <a:gd name="T4" fmla="*/ 158 w 172"/>
                <a:gd name="T5" fmla="*/ 683 h 769"/>
                <a:gd name="T6" fmla="*/ 86 w 172"/>
                <a:gd name="T7" fmla="*/ 755 h 769"/>
                <a:gd name="T8" fmla="*/ 14 w 172"/>
                <a:gd name="T9" fmla="*/ 683 h 769"/>
                <a:gd name="T10" fmla="*/ 14 w 172"/>
                <a:gd name="T11" fmla="*/ 86 h 769"/>
                <a:gd name="T12" fmla="*/ 86 w 172"/>
                <a:gd name="T13" fmla="*/ 14 h 769"/>
                <a:gd name="T14" fmla="*/ 86 w 172"/>
                <a:gd name="T15" fmla="*/ 0 h 769"/>
                <a:gd name="T16" fmla="*/ 0 w 172"/>
                <a:gd name="T17" fmla="*/ 86 h 769"/>
                <a:gd name="T18" fmla="*/ 0 w 172"/>
                <a:gd name="T19" fmla="*/ 683 h 769"/>
                <a:gd name="T20" fmla="*/ 86 w 172"/>
                <a:gd name="T21" fmla="*/ 769 h 769"/>
                <a:gd name="T22" fmla="*/ 172 w 172"/>
                <a:gd name="T23" fmla="*/ 683 h 769"/>
                <a:gd name="T24" fmla="*/ 172 w 172"/>
                <a:gd name="T25" fmla="*/ 86 h 769"/>
                <a:gd name="T26" fmla="*/ 86 w 172"/>
                <a:gd name="T27" fmla="*/ 0 h 7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2" h="769">
                  <a:moveTo>
                    <a:pt x="86" y="14"/>
                  </a:moveTo>
                  <a:cubicBezTo>
                    <a:pt x="126" y="14"/>
                    <a:pt x="158" y="46"/>
                    <a:pt x="158" y="86"/>
                  </a:cubicBezTo>
                  <a:cubicBezTo>
                    <a:pt x="158" y="683"/>
                    <a:pt x="158" y="683"/>
                    <a:pt x="158" y="683"/>
                  </a:cubicBezTo>
                  <a:cubicBezTo>
                    <a:pt x="158" y="723"/>
                    <a:pt x="126" y="755"/>
                    <a:pt x="86" y="755"/>
                  </a:cubicBezTo>
                  <a:cubicBezTo>
                    <a:pt x="46" y="755"/>
                    <a:pt x="14" y="723"/>
                    <a:pt x="14" y="683"/>
                  </a:cubicBezTo>
                  <a:cubicBezTo>
                    <a:pt x="14" y="86"/>
                    <a:pt x="14" y="86"/>
                    <a:pt x="14" y="86"/>
                  </a:cubicBezTo>
                  <a:cubicBezTo>
                    <a:pt x="14" y="46"/>
                    <a:pt x="46" y="14"/>
                    <a:pt x="86" y="14"/>
                  </a:cubicBezTo>
                  <a:moveTo>
                    <a:pt x="86" y="0"/>
                  </a:moveTo>
                  <a:cubicBezTo>
                    <a:pt x="39" y="0"/>
                    <a:pt x="0" y="39"/>
                    <a:pt x="0" y="86"/>
                  </a:cubicBezTo>
                  <a:cubicBezTo>
                    <a:pt x="0" y="683"/>
                    <a:pt x="0" y="683"/>
                    <a:pt x="0" y="683"/>
                  </a:cubicBezTo>
                  <a:cubicBezTo>
                    <a:pt x="0" y="730"/>
                    <a:pt x="39" y="769"/>
                    <a:pt x="86" y="769"/>
                  </a:cubicBezTo>
                  <a:cubicBezTo>
                    <a:pt x="133" y="769"/>
                    <a:pt x="172" y="730"/>
                    <a:pt x="172" y="683"/>
                  </a:cubicBezTo>
                  <a:cubicBezTo>
                    <a:pt x="172" y="86"/>
                    <a:pt x="172" y="86"/>
                    <a:pt x="172" y="86"/>
                  </a:cubicBezTo>
                  <a:cubicBezTo>
                    <a:pt x="172" y="39"/>
                    <a:pt x="133" y="0"/>
                    <a:pt x="8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506" fontAlgn="auto">
                <a:spcBef>
                  <a:spcPts val="0"/>
                </a:spcBef>
                <a:spcAft>
                  <a:spcPts val="0"/>
                </a:spcAft>
              </a:pPr>
              <a:endParaRPr lang="en-GB" sz="2097" dirty="0">
                <a:solidFill>
                  <a:prstClr val="black"/>
                </a:solidFill>
                <a:latin typeface="Arial"/>
                <a:cs typeface="+mn-cs"/>
              </a:endParaRPr>
            </a:p>
          </p:txBody>
        </p:sp>
        <p:sp>
          <p:nvSpPr>
            <p:cNvPr id="49" name="Freeform 16"/>
            <p:cNvSpPr>
              <a:spLocks/>
            </p:cNvSpPr>
            <p:nvPr userDrawn="1"/>
          </p:nvSpPr>
          <p:spPr bwMode="auto">
            <a:xfrm>
              <a:off x="8718550" y="4105275"/>
              <a:ext cx="546100" cy="2444750"/>
            </a:xfrm>
            <a:custGeom>
              <a:avLst/>
              <a:gdLst>
                <a:gd name="T0" fmla="*/ 86 w 172"/>
                <a:gd name="T1" fmla="*/ 768 h 768"/>
                <a:gd name="T2" fmla="*/ 86 w 172"/>
                <a:gd name="T3" fmla="*/ 768 h 768"/>
                <a:gd name="T4" fmla="*/ 0 w 172"/>
                <a:gd name="T5" fmla="*/ 682 h 768"/>
                <a:gd name="T6" fmla="*/ 0 w 172"/>
                <a:gd name="T7" fmla="*/ 85 h 768"/>
                <a:gd name="T8" fmla="*/ 86 w 172"/>
                <a:gd name="T9" fmla="*/ 0 h 768"/>
                <a:gd name="T10" fmla="*/ 172 w 172"/>
                <a:gd name="T11" fmla="*/ 85 h 768"/>
                <a:gd name="T12" fmla="*/ 172 w 172"/>
                <a:gd name="T13" fmla="*/ 682 h 768"/>
                <a:gd name="T14" fmla="*/ 86 w 172"/>
                <a:gd name="T15" fmla="*/ 768 h 76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2" h="768">
                  <a:moveTo>
                    <a:pt x="86" y="768"/>
                  </a:moveTo>
                  <a:cubicBezTo>
                    <a:pt x="86" y="768"/>
                    <a:pt x="86" y="768"/>
                    <a:pt x="86" y="768"/>
                  </a:cubicBezTo>
                  <a:cubicBezTo>
                    <a:pt x="39" y="768"/>
                    <a:pt x="0" y="730"/>
                    <a:pt x="0" y="682"/>
                  </a:cubicBezTo>
                  <a:cubicBezTo>
                    <a:pt x="0" y="85"/>
                    <a:pt x="0" y="85"/>
                    <a:pt x="0" y="85"/>
                  </a:cubicBezTo>
                  <a:cubicBezTo>
                    <a:pt x="0" y="38"/>
                    <a:pt x="39" y="0"/>
                    <a:pt x="86" y="0"/>
                  </a:cubicBezTo>
                  <a:cubicBezTo>
                    <a:pt x="133" y="0"/>
                    <a:pt x="172" y="38"/>
                    <a:pt x="172" y="85"/>
                  </a:cubicBezTo>
                  <a:cubicBezTo>
                    <a:pt x="172" y="682"/>
                    <a:pt x="172" y="682"/>
                    <a:pt x="172" y="682"/>
                  </a:cubicBezTo>
                  <a:cubicBezTo>
                    <a:pt x="172" y="730"/>
                    <a:pt x="133" y="768"/>
                    <a:pt x="86" y="76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506" fontAlgn="auto">
                <a:spcBef>
                  <a:spcPts val="0"/>
                </a:spcBef>
                <a:spcAft>
                  <a:spcPts val="0"/>
                </a:spcAft>
              </a:pPr>
              <a:endParaRPr lang="en-GB" sz="2097" dirty="0">
                <a:solidFill>
                  <a:prstClr val="black"/>
                </a:solidFill>
                <a:latin typeface="Arial"/>
                <a:cs typeface="+mn-cs"/>
              </a:endParaRPr>
            </a:p>
          </p:txBody>
        </p:sp>
        <p:sp>
          <p:nvSpPr>
            <p:cNvPr id="50" name="Freeform 17"/>
            <p:cNvSpPr>
              <a:spLocks noEditPoints="1"/>
            </p:cNvSpPr>
            <p:nvPr userDrawn="1"/>
          </p:nvSpPr>
          <p:spPr bwMode="auto">
            <a:xfrm>
              <a:off x="4465638" y="3841750"/>
              <a:ext cx="438150" cy="1092200"/>
            </a:xfrm>
            <a:custGeom>
              <a:avLst/>
              <a:gdLst>
                <a:gd name="T0" fmla="*/ 69 w 138"/>
                <a:gd name="T1" fmla="*/ 14 h 343"/>
                <a:gd name="T2" fmla="*/ 124 w 138"/>
                <a:gd name="T3" fmla="*/ 69 h 343"/>
                <a:gd name="T4" fmla="*/ 124 w 138"/>
                <a:gd name="T5" fmla="*/ 275 h 343"/>
                <a:gd name="T6" fmla="*/ 69 w 138"/>
                <a:gd name="T7" fmla="*/ 330 h 343"/>
                <a:gd name="T8" fmla="*/ 14 w 138"/>
                <a:gd name="T9" fmla="*/ 275 h 343"/>
                <a:gd name="T10" fmla="*/ 14 w 138"/>
                <a:gd name="T11" fmla="*/ 69 h 343"/>
                <a:gd name="T12" fmla="*/ 69 w 138"/>
                <a:gd name="T13" fmla="*/ 14 h 343"/>
                <a:gd name="T14" fmla="*/ 69 w 138"/>
                <a:gd name="T15" fmla="*/ 0 h 343"/>
                <a:gd name="T16" fmla="*/ 0 w 138"/>
                <a:gd name="T17" fmla="*/ 69 h 343"/>
                <a:gd name="T18" fmla="*/ 0 w 138"/>
                <a:gd name="T19" fmla="*/ 275 h 343"/>
                <a:gd name="T20" fmla="*/ 69 w 138"/>
                <a:gd name="T21" fmla="*/ 343 h 343"/>
                <a:gd name="T22" fmla="*/ 138 w 138"/>
                <a:gd name="T23" fmla="*/ 275 h 343"/>
                <a:gd name="T24" fmla="*/ 138 w 138"/>
                <a:gd name="T25" fmla="*/ 69 h 343"/>
                <a:gd name="T26" fmla="*/ 69 w 138"/>
                <a:gd name="T27" fmla="*/ 0 h 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8" h="343">
                  <a:moveTo>
                    <a:pt x="69" y="14"/>
                  </a:moveTo>
                  <a:cubicBezTo>
                    <a:pt x="99" y="14"/>
                    <a:pt x="124" y="39"/>
                    <a:pt x="124" y="69"/>
                  </a:cubicBezTo>
                  <a:cubicBezTo>
                    <a:pt x="124" y="275"/>
                    <a:pt x="124" y="275"/>
                    <a:pt x="124" y="275"/>
                  </a:cubicBezTo>
                  <a:cubicBezTo>
                    <a:pt x="124" y="305"/>
                    <a:pt x="99" y="330"/>
                    <a:pt x="69" y="330"/>
                  </a:cubicBezTo>
                  <a:cubicBezTo>
                    <a:pt x="39" y="330"/>
                    <a:pt x="14" y="305"/>
                    <a:pt x="14" y="275"/>
                  </a:cubicBezTo>
                  <a:cubicBezTo>
                    <a:pt x="14" y="69"/>
                    <a:pt x="14" y="69"/>
                    <a:pt x="14" y="69"/>
                  </a:cubicBezTo>
                  <a:cubicBezTo>
                    <a:pt x="14" y="39"/>
                    <a:pt x="39" y="14"/>
                    <a:pt x="69" y="14"/>
                  </a:cubicBezTo>
                  <a:moveTo>
                    <a:pt x="69" y="0"/>
                  </a:moveTo>
                  <a:cubicBezTo>
                    <a:pt x="31" y="0"/>
                    <a:pt x="0" y="31"/>
                    <a:pt x="0" y="69"/>
                  </a:cubicBezTo>
                  <a:cubicBezTo>
                    <a:pt x="0" y="275"/>
                    <a:pt x="0" y="275"/>
                    <a:pt x="0" y="275"/>
                  </a:cubicBezTo>
                  <a:cubicBezTo>
                    <a:pt x="0" y="313"/>
                    <a:pt x="31" y="343"/>
                    <a:pt x="69" y="343"/>
                  </a:cubicBezTo>
                  <a:cubicBezTo>
                    <a:pt x="107" y="343"/>
                    <a:pt x="138" y="313"/>
                    <a:pt x="138" y="275"/>
                  </a:cubicBezTo>
                  <a:cubicBezTo>
                    <a:pt x="138" y="69"/>
                    <a:pt x="138" y="69"/>
                    <a:pt x="138" y="69"/>
                  </a:cubicBezTo>
                  <a:cubicBezTo>
                    <a:pt x="138" y="31"/>
                    <a:pt x="107" y="0"/>
                    <a:pt x="6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506" fontAlgn="auto">
                <a:spcBef>
                  <a:spcPts val="0"/>
                </a:spcBef>
                <a:spcAft>
                  <a:spcPts val="0"/>
                </a:spcAft>
              </a:pPr>
              <a:endParaRPr lang="en-GB" sz="2097" dirty="0">
                <a:solidFill>
                  <a:prstClr val="black"/>
                </a:solidFill>
                <a:latin typeface="Arial"/>
                <a:cs typeface="+mn-cs"/>
              </a:endParaRPr>
            </a:p>
          </p:txBody>
        </p:sp>
        <p:sp>
          <p:nvSpPr>
            <p:cNvPr id="51" name="Freeform 18"/>
            <p:cNvSpPr>
              <a:spLocks/>
            </p:cNvSpPr>
            <p:nvPr userDrawn="1"/>
          </p:nvSpPr>
          <p:spPr bwMode="auto">
            <a:xfrm>
              <a:off x="7259638" y="4475163"/>
              <a:ext cx="260350" cy="436563"/>
            </a:xfrm>
            <a:custGeom>
              <a:avLst/>
              <a:gdLst>
                <a:gd name="T0" fmla="*/ 41 w 82"/>
                <a:gd name="T1" fmla="*/ 137 h 137"/>
                <a:gd name="T2" fmla="*/ 41 w 82"/>
                <a:gd name="T3" fmla="*/ 137 h 137"/>
                <a:gd name="T4" fmla="*/ 0 w 82"/>
                <a:gd name="T5" fmla="*/ 96 h 137"/>
                <a:gd name="T6" fmla="*/ 0 w 82"/>
                <a:gd name="T7" fmla="*/ 41 h 137"/>
                <a:gd name="T8" fmla="*/ 41 w 82"/>
                <a:gd name="T9" fmla="*/ 0 h 137"/>
                <a:gd name="T10" fmla="*/ 82 w 82"/>
                <a:gd name="T11" fmla="*/ 41 h 137"/>
                <a:gd name="T12" fmla="*/ 82 w 82"/>
                <a:gd name="T13" fmla="*/ 96 h 137"/>
                <a:gd name="T14" fmla="*/ 41 w 82"/>
                <a:gd name="T15" fmla="*/ 137 h 13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137">
                  <a:moveTo>
                    <a:pt x="41" y="137"/>
                  </a:moveTo>
                  <a:cubicBezTo>
                    <a:pt x="41" y="137"/>
                    <a:pt x="41" y="137"/>
                    <a:pt x="41" y="137"/>
                  </a:cubicBezTo>
                  <a:cubicBezTo>
                    <a:pt x="18" y="137"/>
                    <a:pt x="0" y="119"/>
                    <a:pt x="0" y="96"/>
                  </a:cubicBezTo>
                  <a:cubicBezTo>
                    <a:pt x="0" y="41"/>
                    <a:pt x="0" y="41"/>
                    <a:pt x="0" y="41"/>
                  </a:cubicBezTo>
                  <a:cubicBezTo>
                    <a:pt x="0" y="19"/>
                    <a:pt x="18" y="0"/>
                    <a:pt x="41" y="0"/>
                  </a:cubicBezTo>
                  <a:cubicBezTo>
                    <a:pt x="64" y="0"/>
                    <a:pt x="82" y="19"/>
                    <a:pt x="82" y="41"/>
                  </a:cubicBezTo>
                  <a:cubicBezTo>
                    <a:pt x="82" y="96"/>
                    <a:pt x="82" y="96"/>
                    <a:pt x="82" y="96"/>
                  </a:cubicBezTo>
                  <a:cubicBezTo>
                    <a:pt x="82" y="119"/>
                    <a:pt x="64" y="137"/>
                    <a:pt x="41" y="13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506" fontAlgn="auto">
                <a:spcBef>
                  <a:spcPts val="0"/>
                </a:spcBef>
                <a:spcAft>
                  <a:spcPts val="0"/>
                </a:spcAft>
              </a:pPr>
              <a:endParaRPr lang="en-GB" sz="2097" dirty="0">
                <a:solidFill>
                  <a:prstClr val="black"/>
                </a:solidFill>
                <a:latin typeface="Arial"/>
                <a:cs typeface="+mn-cs"/>
              </a:endParaRPr>
            </a:p>
          </p:txBody>
        </p:sp>
        <p:sp>
          <p:nvSpPr>
            <p:cNvPr id="52" name="Freeform 19"/>
            <p:cNvSpPr>
              <a:spLocks noEditPoints="1"/>
            </p:cNvSpPr>
            <p:nvPr userDrawn="1"/>
          </p:nvSpPr>
          <p:spPr bwMode="auto">
            <a:xfrm>
              <a:off x="4030663" y="4475163"/>
              <a:ext cx="260350" cy="436563"/>
            </a:xfrm>
            <a:custGeom>
              <a:avLst/>
              <a:gdLst>
                <a:gd name="T0" fmla="*/ 41 w 82"/>
                <a:gd name="T1" fmla="*/ 14 h 137"/>
                <a:gd name="T2" fmla="*/ 69 w 82"/>
                <a:gd name="T3" fmla="*/ 41 h 137"/>
                <a:gd name="T4" fmla="*/ 69 w 82"/>
                <a:gd name="T5" fmla="*/ 96 h 137"/>
                <a:gd name="T6" fmla="*/ 41 w 82"/>
                <a:gd name="T7" fmla="*/ 124 h 137"/>
                <a:gd name="T8" fmla="*/ 14 w 82"/>
                <a:gd name="T9" fmla="*/ 96 h 137"/>
                <a:gd name="T10" fmla="*/ 14 w 82"/>
                <a:gd name="T11" fmla="*/ 41 h 137"/>
                <a:gd name="T12" fmla="*/ 41 w 82"/>
                <a:gd name="T13" fmla="*/ 14 h 137"/>
                <a:gd name="T14" fmla="*/ 41 w 82"/>
                <a:gd name="T15" fmla="*/ 0 h 137"/>
                <a:gd name="T16" fmla="*/ 0 w 82"/>
                <a:gd name="T17" fmla="*/ 41 h 137"/>
                <a:gd name="T18" fmla="*/ 0 w 82"/>
                <a:gd name="T19" fmla="*/ 96 h 137"/>
                <a:gd name="T20" fmla="*/ 41 w 82"/>
                <a:gd name="T21" fmla="*/ 137 h 137"/>
                <a:gd name="T22" fmla="*/ 82 w 82"/>
                <a:gd name="T23" fmla="*/ 96 h 137"/>
                <a:gd name="T24" fmla="*/ 82 w 82"/>
                <a:gd name="T25" fmla="*/ 41 h 137"/>
                <a:gd name="T26" fmla="*/ 41 w 82"/>
                <a:gd name="T27" fmla="*/ 0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2" h="137">
                  <a:moveTo>
                    <a:pt x="41" y="14"/>
                  </a:moveTo>
                  <a:cubicBezTo>
                    <a:pt x="56" y="14"/>
                    <a:pt x="69" y="26"/>
                    <a:pt x="69" y="41"/>
                  </a:cubicBezTo>
                  <a:cubicBezTo>
                    <a:pt x="69" y="96"/>
                    <a:pt x="69" y="96"/>
                    <a:pt x="69" y="96"/>
                  </a:cubicBezTo>
                  <a:cubicBezTo>
                    <a:pt x="69" y="112"/>
                    <a:pt x="56" y="124"/>
                    <a:pt x="41" y="124"/>
                  </a:cubicBezTo>
                  <a:cubicBezTo>
                    <a:pt x="26" y="124"/>
                    <a:pt x="14" y="112"/>
                    <a:pt x="14" y="96"/>
                  </a:cubicBezTo>
                  <a:cubicBezTo>
                    <a:pt x="14" y="41"/>
                    <a:pt x="14" y="41"/>
                    <a:pt x="14" y="41"/>
                  </a:cubicBezTo>
                  <a:cubicBezTo>
                    <a:pt x="14" y="26"/>
                    <a:pt x="26" y="14"/>
                    <a:pt x="41" y="14"/>
                  </a:cubicBezTo>
                  <a:moveTo>
                    <a:pt x="41" y="0"/>
                  </a:moveTo>
                  <a:cubicBezTo>
                    <a:pt x="19" y="0"/>
                    <a:pt x="0" y="19"/>
                    <a:pt x="0" y="41"/>
                  </a:cubicBezTo>
                  <a:cubicBezTo>
                    <a:pt x="0" y="96"/>
                    <a:pt x="0" y="96"/>
                    <a:pt x="0" y="96"/>
                  </a:cubicBezTo>
                  <a:cubicBezTo>
                    <a:pt x="0" y="119"/>
                    <a:pt x="19" y="137"/>
                    <a:pt x="41" y="137"/>
                  </a:cubicBezTo>
                  <a:cubicBezTo>
                    <a:pt x="64" y="137"/>
                    <a:pt x="82" y="119"/>
                    <a:pt x="82" y="96"/>
                  </a:cubicBezTo>
                  <a:cubicBezTo>
                    <a:pt x="82" y="41"/>
                    <a:pt x="82" y="41"/>
                    <a:pt x="82" y="41"/>
                  </a:cubicBezTo>
                  <a:cubicBezTo>
                    <a:pt x="82" y="19"/>
                    <a:pt x="64" y="0"/>
                    <a:pt x="4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506" fontAlgn="auto">
                <a:spcBef>
                  <a:spcPts val="0"/>
                </a:spcBef>
                <a:spcAft>
                  <a:spcPts val="0"/>
                </a:spcAft>
              </a:pPr>
              <a:endParaRPr lang="en-GB" sz="2097" dirty="0">
                <a:solidFill>
                  <a:prstClr val="black"/>
                </a:solidFill>
                <a:latin typeface="Arial"/>
                <a:cs typeface="+mn-cs"/>
              </a:endParaRPr>
            </a:p>
          </p:txBody>
        </p:sp>
        <p:sp>
          <p:nvSpPr>
            <p:cNvPr id="53" name="Freeform 20"/>
            <p:cNvSpPr>
              <a:spLocks/>
            </p:cNvSpPr>
            <p:nvPr userDrawn="1"/>
          </p:nvSpPr>
          <p:spPr bwMode="auto">
            <a:xfrm>
              <a:off x="6648450" y="4452938"/>
              <a:ext cx="436563" cy="1092200"/>
            </a:xfrm>
            <a:custGeom>
              <a:avLst/>
              <a:gdLst>
                <a:gd name="T0" fmla="*/ 68 w 137"/>
                <a:gd name="T1" fmla="*/ 343 h 343"/>
                <a:gd name="T2" fmla="*/ 68 w 137"/>
                <a:gd name="T3" fmla="*/ 343 h 343"/>
                <a:gd name="T4" fmla="*/ 0 w 137"/>
                <a:gd name="T5" fmla="*/ 275 h 343"/>
                <a:gd name="T6" fmla="*/ 0 w 137"/>
                <a:gd name="T7" fmla="*/ 69 h 343"/>
                <a:gd name="T8" fmla="*/ 68 w 137"/>
                <a:gd name="T9" fmla="*/ 0 h 343"/>
                <a:gd name="T10" fmla="*/ 137 w 137"/>
                <a:gd name="T11" fmla="*/ 69 h 343"/>
                <a:gd name="T12" fmla="*/ 137 w 137"/>
                <a:gd name="T13" fmla="*/ 275 h 343"/>
                <a:gd name="T14" fmla="*/ 68 w 137"/>
                <a:gd name="T15" fmla="*/ 343 h 3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7" h="343">
                  <a:moveTo>
                    <a:pt x="68" y="343"/>
                  </a:moveTo>
                  <a:cubicBezTo>
                    <a:pt x="68" y="343"/>
                    <a:pt x="68" y="343"/>
                    <a:pt x="68" y="343"/>
                  </a:cubicBezTo>
                  <a:cubicBezTo>
                    <a:pt x="30" y="343"/>
                    <a:pt x="0" y="313"/>
                    <a:pt x="0" y="275"/>
                  </a:cubicBezTo>
                  <a:cubicBezTo>
                    <a:pt x="0" y="69"/>
                    <a:pt x="0" y="69"/>
                    <a:pt x="0" y="69"/>
                  </a:cubicBezTo>
                  <a:cubicBezTo>
                    <a:pt x="0" y="31"/>
                    <a:pt x="30" y="0"/>
                    <a:pt x="68" y="0"/>
                  </a:cubicBezTo>
                  <a:cubicBezTo>
                    <a:pt x="106" y="0"/>
                    <a:pt x="137" y="31"/>
                    <a:pt x="137" y="69"/>
                  </a:cubicBezTo>
                  <a:cubicBezTo>
                    <a:pt x="137" y="275"/>
                    <a:pt x="137" y="275"/>
                    <a:pt x="137" y="275"/>
                  </a:cubicBezTo>
                  <a:cubicBezTo>
                    <a:pt x="137" y="313"/>
                    <a:pt x="106" y="343"/>
                    <a:pt x="68" y="34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506" fontAlgn="auto">
                <a:spcBef>
                  <a:spcPts val="0"/>
                </a:spcBef>
                <a:spcAft>
                  <a:spcPts val="0"/>
                </a:spcAft>
              </a:pPr>
              <a:endParaRPr lang="en-GB" sz="2097" dirty="0">
                <a:solidFill>
                  <a:prstClr val="black"/>
                </a:solidFill>
                <a:latin typeface="Arial"/>
                <a:cs typeface="+mn-cs"/>
              </a:endParaRPr>
            </a:p>
          </p:txBody>
        </p:sp>
        <p:sp>
          <p:nvSpPr>
            <p:cNvPr id="54" name="Freeform 21"/>
            <p:cNvSpPr>
              <a:spLocks/>
            </p:cNvSpPr>
            <p:nvPr userDrawn="1"/>
          </p:nvSpPr>
          <p:spPr bwMode="auto">
            <a:xfrm>
              <a:off x="5119688" y="2990850"/>
              <a:ext cx="547688" cy="2444750"/>
            </a:xfrm>
            <a:custGeom>
              <a:avLst/>
              <a:gdLst>
                <a:gd name="T0" fmla="*/ 86 w 172"/>
                <a:gd name="T1" fmla="*/ 768 h 768"/>
                <a:gd name="T2" fmla="*/ 86 w 172"/>
                <a:gd name="T3" fmla="*/ 768 h 768"/>
                <a:gd name="T4" fmla="*/ 0 w 172"/>
                <a:gd name="T5" fmla="*/ 682 h 768"/>
                <a:gd name="T6" fmla="*/ 0 w 172"/>
                <a:gd name="T7" fmla="*/ 85 h 768"/>
                <a:gd name="T8" fmla="*/ 86 w 172"/>
                <a:gd name="T9" fmla="*/ 0 h 768"/>
                <a:gd name="T10" fmla="*/ 172 w 172"/>
                <a:gd name="T11" fmla="*/ 85 h 768"/>
                <a:gd name="T12" fmla="*/ 172 w 172"/>
                <a:gd name="T13" fmla="*/ 682 h 768"/>
                <a:gd name="T14" fmla="*/ 86 w 172"/>
                <a:gd name="T15" fmla="*/ 768 h 76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2" h="768">
                  <a:moveTo>
                    <a:pt x="86" y="768"/>
                  </a:moveTo>
                  <a:cubicBezTo>
                    <a:pt x="86" y="768"/>
                    <a:pt x="86" y="768"/>
                    <a:pt x="86" y="768"/>
                  </a:cubicBezTo>
                  <a:cubicBezTo>
                    <a:pt x="39" y="768"/>
                    <a:pt x="0" y="730"/>
                    <a:pt x="0" y="682"/>
                  </a:cubicBezTo>
                  <a:cubicBezTo>
                    <a:pt x="0" y="85"/>
                    <a:pt x="0" y="85"/>
                    <a:pt x="0" y="85"/>
                  </a:cubicBezTo>
                  <a:cubicBezTo>
                    <a:pt x="0" y="38"/>
                    <a:pt x="39" y="0"/>
                    <a:pt x="86" y="0"/>
                  </a:cubicBezTo>
                  <a:cubicBezTo>
                    <a:pt x="133" y="0"/>
                    <a:pt x="172" y="38"/>
                    <a:pt x="172" y="85"/>
                  </a:cubicBezTo>
                  <a:cubicBezTo>
                    <a:pt x="172" y="682"/>
                    <a:pt x="172" y="682"/>
                    <a:pt x="172" y="682"/>
                  </a:cubicBezTo>
                  <a:cubicBezTo>
                    <a:pt x="172" y="730"/>
                    <a:pt x="133" y="768"/>
                    <a:pt x="86" y="76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506" fontAlgn="auto">
                <a:spcBef>
                  <a:spcPts val="0"/>
                </a:spcBef>
                <a:spcAft>
                  <a:spcPts val="0"/>
                </a:spcAft>
              </a:pPr>
              <a:endParaRPr lang="en-GB" sz="2097" dirty="0">
                <a:solidFill>
                  <a:prstClr val="black"/>
                </a:solidFill>
                <a:latin typeface="Arial"/>
                <a:cs typeface="+mn-cs"/>
              </a:endParaRPr>
            </a:p>
          </p:txBody>
        </p:sp>
        <p:sp>
          <p:nvSpPr>
            <p:cNvPr id="55" name="Freeform 22"/>
            <p:cNvSpPr>
              <a:spLocks/>
            </p:cNvSpPr>
            <p:nvPr userDrawn="1"/>
          </p:nvSpPr>
          <p:spPr bwMode="auto">
            <a:xfrm>
              <a:off x="5886450" y="3952875"/>
              <a:ext cx="542925" cy="2444750"/>
            </a:xfrm>
            <a:custGeom>
              <a:avLst/>
              <a:gdLst>
                <a:gd name="T0" fmla="*/ 85 w 171"/>
                <a:gd name="T1" fmla="*/ 768 h 768"/>
                <a:gd name="T2" fmla="*/ 85 w 171"/>
                <a:gd name="T3" fmla="*/ 768 h 768"/>
                <a:gd name="T4" fmla="*/ 0 w 171"/>
                <a:gd name="T5" fmla="*/ 682 h 768"/>
                <a:gd name="T6" fmla="*/ 0 w 171"/>
                <a:gd name="T7" fmla="*/ 85 h 768"/>
                <a:gd name="T8" fmla="*/ 85 w 171"/>
                <a:gd name="T9" fmla="*/ 0 h 768"/>
                <a:gd name="T10" fmla="*/ 171 w 171"/>
                <a:gd name="T11" fmla="*/ 85 h 768"/>
                <a:gd name="T12" fmla="*/ 171 w 171"/>
                <a:gd name="T13" fmla="*/ 682 h 768"/>
                <a:gd name="T14" fmla="*/ 85 w 171"/>
                <a:gd name="T15" fmla="*/ 768 h 76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1" h="768">
                  <a:moveTo>
                    <a:pt x="85" y="768"/>
                  </a:moveTo>
                  <a:cubicBezTo>
                    <a:pt x="85" y="768"/>
                    <a:pt x="85" y="768"/>
                    <a:pt x="85" y="768"/>
                  </a:cubicBezTo>
                  <a:cubicBezTo>
                    <a:pt x="38" y="768"/>
                    <a:pt x="0" y="730"/>
                    <a:pt x="0" y="682"/>
                  </a:cubicBezTo>
                  <a:cubicBezTo>
                    <a:pt x="0" y="85"/>
                    <a:pt x="0" y="85"/>
                    <a:pt x="0" y="85"/>
                  </a:cubicBezTo>
                  <a:cubicBezTo>
                    <a:pt x="0" y="38"/>
                    <a:pt x="38" y="0"/>
                    <a:pt x="85" y="0"/>
                  </a:cubicBezTo>
                  <a:cubicBezTo>
                    <a:pt x="133" y="0"/>
                    <a:pt x="171" y="38"/>
                    <a:pt x="171" y="85"/>
                  </a:cubicBezTo>
                  <a:cubicBezTo>
                    <a:pt x="171" y="682"/>
                    <a:pt x="171" y="682"/>
                    <a:pt x="171" y="682"/>
                  </a:cubicBezTo>
                  <a:cubicBezTo>
                    <a:pt x="171" y="730"/>
                    <a:pt x="133" y="768"/>
                    <a:pt x="85" y="76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506" fontAlgn="auto">
                <a:spcBef>
                  <a:spcPts val="0"/>
                </a:spcBef>
                <a:spcAft>
                  <a:spcPts val="0"/>
                </a:spcAft>
              </a:pPr>
              <a:endParaRPr lang="en-GB" sz="2097" dirty="0">
                <a:solidFill>
                  <a:prstClr val="black"/>
                </a:solidFill>
                <a:latin typeface="Arial"/>
                <a:cs typeface="+mn-cs"/>
              </a:endParaRPr>
            </a:p>
          </p:txBody>
        </p:sp>
        <p:sp>
          <p:nvSpPr>
            <p:cNvPr id="56" name="Freeform 23"/>
            <p:cNvSpPr>
              <a:spLocks/>
            </p:cNvSpPr>
            <p:nvPr userDrawn="1"/>
          </p:nvSpPr>
          <p:spPr bwMode="auto">
            <a:xfrm>
              <a:off x="3790950" y="4716463"/>
              <a:ext cx="436563" cy="1092200"/>
            </a:xfrm>
            <a:custGeom>
              <a:avLst/>
              <a:gdLst>
                <a:gd name="T0" fmla="*/ 68 w 137"/>
                <a:gd name="T1" fmla="*/ 343 h 343"/>
                <a:gd name="T2" fmla="*/ 68 w 137"/>
                <a:gd name="T3" fmla="*/ 343 h 343"/>
                <a:gd name="T4" fmla="*/ 0 w 137"/>
                <a:gd name="T5" fmla="*/ 274 h 343"/>
                <a:gd name="T6" fmla="*/ 0 w 137"/>
                <a:gd name="T7" fmla="*/ 68 h 343"/>
                <a:gd name="T8" fmla="*/ 68 w 137"/>
                <a:gd name="T9" fmla="*/ 0 h 343"/>
                <a:gd name="T10" fmla="*/ 137 w 137"/>
                <a:gd name="T11" fmla="*/ 68 h 343"/>
                <a:gd name="T12" fmla="*/ 137 w 137"/>
                <a:gd name="T13" fmla="*/ 274 h 343"/>
                <a:gd name="T14" fmla="*/ 68 w 137"/>
                <a:gd name="T15" fmla="*/ 343 h 3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7" h="343">
                  <a:moveTo>
                    <a:pt x="68" y="343"/>
                  </a:moveTo>
                  <a:cubicBezTo>
                    <a:pt x="68" y="343"/>
                    <a:pt x="68" y="343"/>
                    <a:pt x="68" y="343"/>
                  </a:cubicBezTo>
                  <a:cubicBezTo>
                    <a:pt x="30" y="343"/>
                    <a:pt x="0" y="312"/>
                    <a:pt x="0" y="274"/>
                  </a:cubicBezTo>
                  <a:cubicBezTo>
                    <a:pt x="0" y="68"/>
                    <a:pt x="0" y="68"/>
                    <a:pt x="0" y="68"/>
                  </a:cubicBezTo>
                  <a:cubicBezTo>
                    <a:pt x="0" y="30"/>
                    <a:pt x="30" y="0"/>
                    <a:pt x="68" y="0"/>
                  </a:cubicBezTo>
                  <a:cubicBezTo>
                    <a:pt x="106" y="0"/>
                    <a:pt x="137" y="30"/>
                    <a:pt x="137" y="68"/>
                  </a:cubicBezTo>
                  <a:cubicBezTo>
                    <a:pt x="137" y="274"/>
                    <a:pt x="137" y="274"/>
                    <a:pt x="137" y="274"/>
                  </a:cubicBezTo>
                  <a:cubicBezTo>
                    <a:pt x="137" y="312"/>
                    <a:pt x="106" y="343"/>
                    <a:pt x="68" y="34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506" fontAlgn="auto">
                <a:spcBef>
                  <a:spcPts val="0"/>
                </a:spcBef>
                <a:spcAft>
                  <a:spcPts val="0"/>
                </a:spcAft>
              </a:pPr>
              <a:endParaRPr lang="en-GB" sz="2097" dirty="0">
                <a:solidFill>
                  <a:prstClr val="black"/>
                </a:solidFill>
                <a:latin typeface="Arial"/>
                <a:cs typeface="+mn-cs"/>
              </a:endParaRPr>
            </a:p>
          </p:txBody>
        </p:sp>
        <p:sp>
          <p:nvSpPr>
            <p:cNvPr id="57" name="Freeform 24"/>
            <p:cNvSpPr>
              <a:spLocks/>
            </p:cNvSpPr>
            <p:nvPr userDrawn="1"/>
          </p:nvSpPr>
          <p:spPr bwMode="auto">
            <a:xfrm>
              <a:off x="3028950" y="3841750"/>
              <a:ext cx="542925" cy="2447925"/>
            </a:xfrm>
            <a:custGeom>
              <a:avLst/>
              <a:gdLst>
                <a:gd name="T0" fmla="*/ 85 w 171"/>
                <a:gd name="T1" fmla="*/ 769 h 769"/>
                <a:gd name="T2" fmla="*/ 85 w 171"/>
                <a:gd name="T3" fmla="*/ 769 h 769"/>
                <a:gd name="T4" fmla="*/ 0 w 171"/>
                <a:gd name="T5" fmla="*/ 683 h 769"/>
                <a:gd name="T6" fmla="*/ 0 w 171"/>
                <a:gd name="T7" fmla="*/ 86 h 769"/>
                <a:gd name="T8" fmla="*/ 85 w 171"/>
                <a:gd name="T9" fmla="*/ 0 h 769"/>
                <a:gd name="T10" fmla="*/ 171 w 171"/>
                <a:gd name="T11" fmla="*/ 86 h 769"/>
                <a:gd name="T12" fmla="*/ 171 w 171"/>
                <a:gd name="T13" fmla="*/ 683 h 769"/>
                <a:gd name="T14" fmla="*/ 85 w 171"/>
                <a:gd name="T15" fmla="*/ 769 h 76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1" h="769">
                  <a:moveTo>
                    <a:pt x="85" y="769"/>
                  </a:moveTo>
                  <a:cubicBezTo>
                    <a:pt x="85" y="769"/>
                    <a:pt x="85" y="769"/>
                    <a:pt x="85" y="769"/>
                  </a:cubicBezTo>
                  <a:cubicBezTo>
                    <a:pt x="38" y="769"/>
                    <a:pt x="0" y="730"/>
                    <a:pt x="0" y="683"/>
                  </a:cubicBezTo>
                  <a:cubicBezTo>
                    <a:pt x="0" y="86"/>
                    <a:pt x="0" y="86"/>
                    <a:pt x="0" y="86"/>
                  </a:cubicBezTo>
                  <a:cubicBezTo>
                    <a:pt x="0" y="39"/>
                    <a:pt x="38" y="0"/>
                    <a:pt x="85" y="0"/>
                  </a:cubicBezTo>
                  <a:cubicBezTo>
                    <a:pt x="133" y="0"/>
                    <a:pt x="171" y="39"/>
                    <a:pt x="171" y="86"/>
                  </a:cubicBezTo>
                  <a:cubicBezTo>
                    <a:pt x="171" y="683"/>
                    <a:pt x="171" y="683"/>
                    <a:pt x="171" y="683"/>
                  </a:cubicBezTo>
                  <a:cubicBezTo>
                    <a:pt x="171" y="730"/>
                    <a:pt x="133" y="769"/>
                    <a:pt x="85" y="76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506" fontAlgn="auto">
                <a:spcBef>
                  <a:spcPts val="0"/>
                </a:spcBef>
                <a:spcAft>
                  <a:spcPts val="0"/>
                </a:spcAft>
              </a:pPr>
              <a:endParaRPr lang="en-GB" sz="2097" dirty="0">
                <a:solidFill>
                  <a:prstClr val="black"/>
                </a:solidFill>
                <a:latin typeface="Arial"/>
                <a:cs typeface="+mn-cs"/>
              </a:endParaRPr>
            </a:p>
          </p:txBody>
        </p:sp>
        <p:sp>
          <p:nvSpPr>
            <p:cNvPr id="58" name="Freeform 25"/>
            <p:cNvSpPr>
              <a:spLocks/>
            </p:cNvSpPr>
            <p:nvPr userDrawn="1"/>
          </p:nvSpPr>
          <p:spPr bwMode="auto">
            <a:xfrm>
              <a:off x="0" y="3148013"/>
              <a:ext cx="228600" cy="2438400"/>
            </a:xfrm>
            <a:custGeom>
              <a:avLst/>
              <a:gdLst>
                <a:gd name="T0" fmla="*/ 0 w 72"/>
                <a:gd name="T1" fmla="*/ 0 h 766"/>
                <a:gd name="T2" fmla="*/ 0 w 72"/>
                <a:gd name="T3" fmla="*/ 766 h 766"/>
                <a:gd name="T4" fmla="*/ 72 w 72"/>
                <a:gd name="T5" fmla="*/ 681 h 766"/>
                <a:gd name="T6" fmla="*/ 72 w 72"/>
                <a:gd name="T7" fmla="*/ 84 h 766"/>
                <a:gd name="T8" fmla="*/ 0 w 72"/>
                <a:gd name="T9" fmla="*/ 0 h 766"/>
              </a:gdLst>
              <a:ahLst/>
              <a:cxnLst>
                <a:cxn ang="0">
                  <a:pos x="T0" y="T1"/>
                </a:cxn>
                <a:cxn ang="0">
                  <a:pos x="T2" y="T3"/>
                </a:cxn>
                <a:cxn ang="0">
                  <a:pos x="T4" y="T5"/>
                </a:cxn>
                <a:cxn ang="0">
                  <a:pos x="T6" y="T7"/>
                </a:cxn>
                <a:cxn ang="0">
                  <a:pos x="T8" y="T9"/>
                </a:cxn>
              </a:cxnLst>
              <a:rect l="0" t="0" r="r" b="b"/>
              <a:pathLst>
                <a:path w="72" h="766">
                  <a:moveTo>
                    <a:pt x="0" y="0"/>
                  </a:moveTo>
                  <a:cubicBezTo>
                    <a:pt x="0" y="766"/>
                    <a:pt x="0" y="766"/>
                    <a:pt x="0" y="766"/>
                  </a:cubicBezTo>
                  <a:cubicBezTo>
                    <a:pt x="41" y="759"/>
                    <a:pt x="72" y="724"/>
                    <a:pt x="72" y="681"/>
                  </a:cubicBezTo>
                  <a:cubicBezTo>
                    <a:pt x="72" y="84"/>
                    <a:pt x="72" y="84"/>
                    <a:pt x="72" y="84"/>
                  </a:cubicBezTo>
                  <a:cubicBezTo>
                    <a:pt x="72" y="42"/>
                    <a:pt x="41" y="6"/>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506" fontAlgn="auto">
                <a:spcBef>
                  <a:spcPts val="0"/>
                </a:spcBef>
                <a:spcAft>
                  <a:spcPts val="0"/>
                </a:spcAft>
              </a:pPr>
              <a:endParaRPr lang="en-GB" sz="2097" dirty="0">
                <a:solidFill>
                  <a:prstClr val="black"/>
                </a:solidFill>
                <a:latin typeface="Arial"/>
                <a:cs typeface="+mn-cs"/>
              </a:endParaRPr>
            </a:p>
          </p:txBody>
        </p:sp>
        <p:sp>
          <p:nvSpPr>
            <p:cNvPr id="59" name="Freeform 26"/>
            <p:cNvSpPr>
              <a:spLocks/>
            </p:cNvSpPr>
            <p:nvPr userDrawn="1"/>
          </p:nvSpPr>
          <p:spPr bwMode="auto">
            <a:xfrm>
              <a:off x="11950700" y="4105275"/>
              <a:ext cx="254000" cy="2444750"/>
            </a:xfrm>
            <a:custGeom>
              <a:avLst/>
              <a:gdLst>
                <a:gd name="T0" fmla="*/ 80 w 80"/>
                <a:gd name="T1" fmla="*/ 0 h 768"/>
                <a:gd name="T2" fmla="*/ 0 w 80"/>
                <a:gd name="T3" fmla="*/ 85 h 768"/>
                <a:gd name="T4" fmla="*/ 0 w 80"/>
                <a:gd name="T5" fmla="*/ 682 h 768"/>
                <a:gd name="T6" fmla="*/ 80 w 80"/>
                <a:gd name="T7" fmla="*/ 768 h 768"/>
                <a:gd name="T8" fmla="*/ 80 w 80"/>
                <a:gd name="T9" fmla="*/ 0 h 768"/>
              </a:gdLst>
              <a:ahLst/>
              <a:cxnLst>
                <a:cxn ang="0">
                  <a:pos x="T0" y="T1"/>
                </a:cxn>
                <a:cxn ang="0">
                  <a:pos x="T2" y="T3"/>
                </a:cxn>
                <a:cxn ang="0">
                  <a:pos x="T4" y="T5"/>
                </a:cxn>
                <a:cxn ang="0">
                  <a:pos x="T6" y="T7"/>
                </a:cxn>
                <a:cxn ang="0">
                  <a:pos x="T8" y="T9"/>
                </a:cxn>
              </a:cxnLst>
              <a:rect l="0" t="0" r="r" b="b"/>
              <a:pathLst>
                <a:path w="80" h="768">
                  <a:moveTo>
                    <a:pt x="80" y="0"/>
                  </a:moveTo>
                  <a:cubicBezTo>
                    <a:pt x="36" y="2"/>
                    <a:pt x="0" y="39"/>
                    <a:pt x="0" y="85"/>
                  </a:cubicBezTo>
                  <a:cubicBezTo>
                    <a:pt x="0" y="682"/>
                    <a:pt x="0" y="682"/>
                    <a:pt x="0" y="682"/>
                  </a:cubicBezTo>
                  <a:cubicBezTo>
                    <a:pt x="0" y="728"/>
                    <a:pt x="36" y="766"/>
                    <a:pt x="80" y="768"/>
                  </a:cubicBezTo>
                  <a:lnTo>
                    <a:pt x="8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506" fontAlgn="auto">
                <a:spcBef>
                  <a:spcPts val="0"/>
                </a:spcBef>
                <a:spcAft>
                  <a:spcPts val="0"/>
                </a:spcAft>
              </a:pPr>
              <a:endParaRPr lang="en-GB" sz="2097" dirty="0">
                <a:solidFill>
                  <a:prstClr val="black"/>
                </a:solidFill>
                <a:latin typeface="Arial"/>
                <a:cs typeface="+mn-cs"/>
              </a:endParaRPr>
            </a:p>
          </p:txBody>
        </p:sp>
      </p:grpSp>
      <p:grpSp>
        <p:nvGrpSpPr>
          <p:cNvPr id="31" name="Logotype"/>
          <p:cNvGrpSpPr/>
          <p:nvPr userDrawn="1"/>
        </p:nvGrpSpPr>
        <p:grpSpPr>
          <a:xfrm>
            <a:off x="641188" y="530770"/>
            <a:ext cx="1383679" cy="288542"/>
            <a:chOff x="9501453" y="6148765"/>
            <a:chExt cx="2047875" cy="427037"/>
          </a:xfrm>
          <a:solidFill>
            <a:schemeClr val="bg1"/>
          </a:solidFill>
        </p:grpSpPr>
        <p:sp>
          <p:nvSpPr>
            <p:cNvPr id="32" name="Freeform 5"/>
            <p:cNvSpPr>
              <a:spLocks noEditPoints="1"/>
            </p:cNvSpPr>
            <p:nvPr userDrawn="1"/>
          </p:nvSpPr>
          <p:spPr bwMode="auto">
            <a:xfrm>
              <a:off x="11206428" y="6231315"/>
              <a:ext cx="342900" cy="344487"/>
            </a:xfrm>
            <a:custGeom>
              <a:avLst/>
              <a:gdLst>
                <a:gd name="T0" fmla="*/ 43 w 91"/>
                <a:gd name="T1" fmla="*/ 2 h 91"/>
                <a:gd name="T2" fmla="*/ 2 w 91"/>
                <a:gd name="T3" fmla="*/ 44 h 91"/>
                <a:gd name="T4" fmla="*/ 46 w 91"/>
                <a:gd name="T5" fmla="*/ 91 h 91"/>
                <a:gd name="T6" fmla="*/ 74 w 91"/>
                <a:gd name="T7" fmla="*/ 77 h 91"/>
                <a:gd name="T8" fmla="*/ 74 w 91"/>
                <a:gd name="T9" fmla="*/ 90 h 91"/>
                <a:gd name="T10" fmla="*/ 91 w 91"/>
                <a:gd name="T11" fmla="*/ 90 h 91"/>
                <a:gd name="T12" fmla="*/ 91 w 91"/>
                <a:gd name="T13" fmla="*/ 47 h 91"/>
                <a:gd name="T14" fmla="*/ 43 w 91"/>
                <a:gd name="T15" fmla="*/ 2 h 91"/>
                <a:gd name="T16" fmla="*/ 72 w 91"/>
                <a:gd name="T17" fmla="*/ 48 h 91"/>
                <a:gd name="T18" fmla="*/ 43 w 91"/>
                <a:gd name="T19" fmla="*/ 72 h 91"/>
                <a:gd name="T20" fmla="*/ 21 w 91"/>
                <a:gd name="T21" fmla="*/ 50 h 91"/>
                <a:gd name="T22" fmla="*/ 46 w 91"/>
                <a:gd name="T23" fmla="*/ 21 h 91"/>
                <a:gd name="T24" fmla="*/ 72 w 91"/>
                <a:gd name="T25" fmla="*/ 45 h 91"/>
                <a:gd name="T26" fmla="*/ 72 w 91"/>
                <a:gd name="T27" fmla="*/ 48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1" h="91">
                  <a:moveTo>
                    <a:pt x="43" y="2"/>
                  </a:moveTo>
                  <a:cubicBezTo>
                    <a:pt x="21" y="4"/>
                    <a:pt x="3" y="22"/>
                    <a:pt x="2" y="44"/>
                  </a:cubicBezTo>
                  <a:cubicBezTo>
                    <a:pt x="0" y="70"/>
                    <a:pt x="21" y="91"/>
                    <a:pt x="46" y="91"/>
                  </a:cubicBezTo>
                  <a:cubicBezTo>
                    <a:pt x="56" y="91"/>
                    <a:pt x="68" y="87"/>
                    <a:pt x="74" y="77"/>
                  </a:cubicBezTo>
                  <a:cubicBezTo>
                    <a:pt x="74" y="90"/>
                    <a:pt x="74" y="90"/>
                    <a:pt x="74" y="90"/>
                  </a:cubicBezTo>
                  <a:cubicBezTo>
                    <a:pt x="91" y="90"/>
                    <a:pt x="91" y="90"/>
                    <a:pt x="91" y="90"/>
                  </a:cubicBezTo>
                  <a:cubicBezTo>
                    <a:pt x="91" y="47"/>
                    <a:pt x="91" y="47"/>
                    <a:pt x="91" y="47"/>
                  </a:cubicBezTo>
                  <a:cubicBezTo>
                    <a:pt x="91" y="20"/>
                    <a:pt x="69" y="0"/>
                    <a:pt x="43" y="2"/>
                  </a:cubicBezTo>
                  <a:close/>
                  <a:moveTo>
                    <a:pt x="72" y="48"/>
                  </a:moveTo>
                  <a:cubicBezTo>
                    <a:pt x="71" y="63"/>
                    <a:pt x="58" y="74"/>
                    <a:pt x="43" y="72"/>
                  </a:cubicBezTo>
                  <a:cubicBezTo>
                    <a:pt x="32" y="71"/>
                    <a:pt x="22" y="61"/>
                    <a:pt x="21" y="50"/>
                  </a:cubicBezTo>
                  <a:cubicBezTo>
                    <a:pt x="19" y="34"/>
                    <a:pt x="31" y="21"/>
                    <a:pt x="46" y="21"/>
                  </a:cubicBezTo>
                  <a:cubicBezTo>
                    <a:pt x="60" y="21"/>
                    <a:pt x="71" y="32"/>
                    <a:pt x="72" y="45"/>
                  </a:cubicBezTo>
                  <a:lnTo>
                    <a:pt x="72" y="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506" fontAlgn="auto">
                <a:spcBef>
                  <a:spcPts val="0"/>
                </a:spcBef>
                <a:spcAft>
                  <a:spcPts val="0"/>
                </a:spcAft>
              </a:pPr>
              <a:endParaRPr lang="en-US" sz="2097" dirty="0">
                <a:solidFill>
                  <a:prstClr val="black"/>
                </a:solidFill>
                <a:latin typeface="Arial"/>
                <a:cs typeface="+mn-cs"/>
              </a:endParaRPr>
            </a:p>
          </p:txBody>
        </p:sp>
        <p:sp>
          <p:nvSpPr>
            <p:cNvPr id="33" name="Freeform 6"/>
            <p:cNvSpPr>
              <a:spLocks noEditPoints="1"/>
            </p:cNvSpPr>
            <p:nvPr userDrawn="1"/>
          </p:nvSpPr>
          <p:spPr bwMode="auto">
            <a:xfrm>
              <a:off x="10849241" y="6236077"/>
              <a:ext cx="334963" cy="339725"/>
            </a:xfrm>
            <a:custGeom>
              <a:avLst/>
              <a:gdLst>
                <a:gd name="T0" fmla="*/ 44 w 89"/>
                <a:gd name="T1" fmla="*/ 1 h 90"/>
                <a:gd name="T2" fmla="*/ 0 w 89"/>
                <a:gd name="T3" fmla="*/ 46 h 90"/>
                <a:gd name="T4" fmla="*/ 45 w 89"/>
                <a:gd name="T5" fmla="*/ 90 h 90"/>
                <a:gd name="T6" fmla="*/ 86 w 89"/>
                <a:gd name="T7" fmla="*/ 63 h 90"/>
                <a:gd name="T8" fmla="*/ 69 w 89"/>
                <a:gd name="T9" fmla="*/ 58 h 90"/>
                <a:gd name="T10" fmla="*/ 50 w 89"/>
                <a:gd name="T11" fmla="*/ 72 h 90"/>
                <a:gd name="T12" fmla="*/ 22 w 89"/>
                <a:gd name="T13" fmla="*/ 59 h 90"/>
                <a:gd name="T14" fmla="*/ 89 w 89"/>
                <a:gd name="T15" fmla="*/ 41 h 90"/>
                <a:gd name="T16" fmla="*/ 44 w 89"/>
                <a:gd name="T17" fmla="*/ 1 h 90"/>
                <a:gd name="T18" fmla="*/ 19 w 89"/>
                <a:gd name="T19" fmla="*/ 44 h 90"/>
                <a:gd name="T20" fmla="*/ 36 w 89"/>
                <a:gd name="T21" fmla="*/ 19 h 90"/>
                <a:gd name="T22" fmla="*/ 67 w 89"/>
                <a:gd name="T23" fmla="*/ 31 h 90"/>
                <a:gd name="T24" fmla="*/ 19 w 89"/>
                <a:gd name="T25" fmla="*/ 44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9" h="90">
                  <a:moveTo>
                    <a:pt x="44" y="1"/>
                  </a:moveTo>
                  <a:cubicBezTo>
                    <a:pt x="20" y="2"/>
                    <a:pt x="0" y="20"/>
                    <a:pt x="0" y="46"/>
                  </a:cubicBezTo>
                  <a:cubicBezTo>
                    <a:pt x="0" y="70"/>
                    <a:pt x="20" y="90"/>
                    <a:pt x="45" y="90"/>
                  </a:cubicBezTo>
                  <a:cubicBezTo>
                    <a:pt x="62" y="90"/>
                    <a:pt x="79" y="80"/>
                    <a:pt x="86" y="63"/>
                  </a:cubicBezTo>
                  <a:cubicBezTo>
                    <a:pt x="69" y="58"/>
                    <a:pt x="69" y="58"/>
                    <a:pt x="69" y="58"/>
                  </a:cubicBezTo>
                  <a:cubicBezTo>
                    <a:pt x="66" y="65"/>
                    <a:pt x="58" y="71"/>
                    <a:pt x="50" y="72"/>
                  </a:cubicBezTo>
                  <a:cubicBezTo>
                    <a:pt x="38" y="75"/>
                    <a:pt x="26" y="67"/>
                    <a:pt x="22" y="59"/>
                  </a:cubicBezTo>
                  <a:cubicBezTo>
                    <a:pt x="89" y="41"/>
                    <a:pt x="89" y="41"/>
                    <a:pt x="89" y="41"/>
                  </a:cubicBezTo>
                  <a:cubicBezTo>
                    <a:pt x="87" y="24"/>
                    <a:pt x="72" y="0"/>
                    <a:pt x="44" y="1"/>
                  </a:cubicBezTo>
                  <a:close/>
                  <a:moveTo>
                    <a:pt x="19" y="44"/>
                  </a:moveTo>
                  <a:cubicBezTo>
                    <a:pt x="19" y="34"/>
                    <a:pt x="24" y="24"/>
                    <a:pt x="36" y="19"/>
                  </a:cubicBezTo>
                  <a:cubicBezTo>
                    <a:pt x="50" y="14"/>
                    <a:pt x="62" y="21"/>
                    <a:pt x="67" y="31"/>
                  </a:cubicBezTo>
                  <a:lnTo>
                    <a:pt x="19" y="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506" fontAlgn="auto">
                <a:spcBef>
                  <a:spcPts val="0"/>
                </a:spcBef>
                <a:spcAft>
                  <a:spcPts val="0"/>
                </a:spcAft>
              </a:pPr>
              <a:endParaRPr lang="en-US" sz="2097" dirty="0">
                <a:solidFill>
                  <a:prstClr val="black"/>
                </a:solidFill>
                <a:latin typeface="Arial"/>
                <a:cs typeface="+mn-cs"/>
              </a:endParaRPr>
            </a:p>
          </p:txBody>
        </p:sp>
        <p:sp>
          <p:nvSpPr>
            <p:cNvPr id="34" name="Freeform 7"/>
            <p:cNvSpPr>
              <a:spLocks/>
            </p:cNvSpPr>
            <p:nvPr userDrawn="1"/>
          </p:nvSpPr>
          <p:spPr bwMode="auto">
            <a:xfrm>
              <a:off x="10292028" y="6239252"/>
              <a:ext cx="166688" cy="333375"/>
            </a:xfrm>
            <a:custGeom>
              <a:avLst/>
              <a:gdLst>
                <a:gd name="T0" fmla="*/ 44 w 44"/>
                <a:gd name="T1" fmla="*/ 18 h 88"/>
                <a:gd name="T2" fmla="*/ 44 w 44"/>
                <a:gd name="T3" fmla="*/ 0 h 88"/>
                <a:gd name="T4" fmla="*/ 19 w 44"/>
                <a:gd name="T5" fmla="*/ 13 h 88"/>
                <a:gd name="T6" fmla="*/ 19 w 44"/>
                <a:gd name="T7" fmla="*/ 3 h 88"/>
                <a:gd name="T8" fmla="*/ 0 w 44"/>
                <a:gd name="T9" fmla="*/ 3 h 88"/>
                <a:gd name="T10" fmla="*/ 0 w 44"/>
                <a:gd name="T11" fmla="*/ 44 h 88"/>
                <a:gd name="T12" fmla="*/ 0 w 44"/>
                <a:gd name="T13" fmla="*/ 88 h 88"/>
                <a:gd name="T14" fmla="*/ 20 w 44"/>
                <a:gd name="T15" fmla="*/ 88 h 88"/>
                <a:gd name="T16" fmla="*/ 20 w 44"/>
                <a:gd name="T17" fmla="*/ 46 h 88"/>
                <a:gd name="T18" fmla="*/ 44 w 44"/>
                <a:gd name="T19" fmla="*/ 1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 h="88">
                  <a:moveTo>
                    <a:pt x="44" y="18"/>
                  </a:moveTo>
                  <a:cubicBezTo>
                    <a:pt x="44" y="0"/>
                    <a:pt x="44" y="0"/>
                    <a:pt x="44" y="0"/>
                  </a:cubicBezTo>
                  <a:cubicBezTo>
                    <a:pt x="28" y="0"/>
                    <a:pt x="22" y="8"/>
                    <a:pt x="19" y="13"/>
                  </a:cubicBezTo>
                  <a:cubicBezTo>
                    <a:pt x="19" y="3"/>
                    <a:pt x="19" y="3"/>
                    <a:pt x="19" y="3"/>
                  </a:cubicBezTo>
                  <a:cubicBezTo>
                    <a:pt x="0" y="3"/>
                    <a:pt x="0" y="3"/>
                    <a:pt x="0" y="3"/>
                  </a:cubicBezTo>
                  <a:cubicBezTo>
                    <a:pt x="0" y="44"/>
                    <a:pt x="0" y="44"/>
                    <a:pt x="0" y="44"/>
                  </a:cubicBezTo>
                  <a:cubicBezTo>
                    <a:pt x="0" y="88"/>
                    <a:pt x="0" y="88"/>
                    <a:pt x="0" y="88"/>
                  </a:cubicBezTo>
                  <a:cubicBezTo>
                    <a:pt x="20" y="88"/>
                    <a:pt x="20" y="88"/>
                    <a:pt x="20" y="88"/>
                  </a:cubicBezTo>
                  <a:cubicBezTo>
                    <a:pt x="20" y="62"/>
                    <a:pt x="20" y="62"/>
                    <a:pt x="20" y="46"/>
                  </a:cubicBezTo>
                  <a:cubicBezTo>
                    <a:pt x="20" y="26"/>
                    <a:pt x="31" y="19"/>
                    <a:pt x="44"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506" fontAlgn="auto">
                <a:spcBef>
                  <a:spcPts val="0"/>
                </a:spcBef>
                <a:spcAft>
                  <a:spcPts val="0"/>
                </a:spcAft>
              </a:pPr>
              <a:endParaRPr lang="en-US" sz="2097" dirty="0">
                <a:solidFill>
                  <a:prstClr val="black"/>
                </a:solidFill>
                <a:latin typeface="Arial"/>
                <a:cs typeface="+mn-cs"/>
              </a:endParaRPr>
            </a:p>
          </p:txBody>
        </p:sp>
        <p:sp>
          <p:nvSpPr>
            <p:cNvPr id="35" name="Freeform 8"/>
            <p:cNvSpPr>
              <a:spLocks/>
            </p:cNvSpPr>
            <p:nvPr userDrawn="1"/>
          </p:nvSpPr>
          <p:spPr bwMode="auto">
            <a:xfrm>
              <a:off x="9501453" y="6182102"/>
              <a:ext cx="369888" cy="390525"/>
            </a:xfrm>
            <a:custGeom>
              <a:avLst/>
              <a:gdLst>
                <a:gd name="T0" fmla="*/ 185 w 233"/>
                <a:gd name="T1" fmla="*/ 165 h 246"/>
                <a:gd name="T2" fmla="*/ 48 w 233"/>
                <a:gd name="T3" fmla="*/ 0 h 246"/>
                <a:gd name="T4" fmla="*/ 0 w 233"/>
                <a:gd name="T5" fmla="*/ 0 h 246"/>
                <a:gd name="T6" fmla="*/ 0 w 233"/>
                <a:gd name="T7" fmla="*/ 246 h 246"/>
                <a:gd name="T8" fmla="*/ 50 w 233"/>
                <a:gd name="T9" fmla="*/ 246 h 246"/>
                <a:gd name="T10" fmla="*/ 50 w 233"/>
                <a:gd name="T11" fmla="*/ 81 h 246"/>
                <a:gd name="T12" fmla="*/ 190 w 233"/>
                <a:gd name="T13" fmla="*/ 246 h 246"/>
                <a:gd name="T14" fmla="*/ 233 w 233"/>
                <a:gd name="T15" fmla="*/ 246 h 246"/>
                <a:gd name="T16" fmla="*/ 233 w 233"/>
                <a:gd name="T17" fmla="*/ 0 h 246"/>
                <a:gd name="T18" fmla="*/ 185 w 233"/>
                <a:gd name="T19" fmla="*/ 0 h 246"/>
                <a:gd name="T20" fmla="*/ 185 w 233"/>
                <a:gd name="T21" fmla="*/ 165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3" h="246">
                  <a:moveTo>
                    <a:pt x="185" y="165"/>
                  </a:moveTo>
                  <a:lnTo>
                    <a:pt x="48" y="0"/>
                  </a:lnTo>
                  <a:lnTo>
                    <a:pt x="0" y="0"/>
                  </a:lnTo>
                  <a:lnTo>
                    <a:pt x="0" y="246"/>
                  </a:lnTo>
                  <a:lnTo>
                    <a:pt x="50" y="246"/>
                  </a:lnTo>
                  <a:lnTo>
                    <a:pt x="50" y="81"/>
                  </a:lnTo>
                  <a:lnTo>
                    <a:pt x="190" y="246"/>
                  </a:lnTo>
                  <a:lnTo>
                    <a:pt x="233" y="246"/>
                  </a:lnTo>
                  <a:lnTo>
                    <a:pt x="233" y="0"/>
                  </a:lnTo>
                  <a:lnTo>
                    <a:pt x="185" y="0"/>
                  </a:lnTo>
                  <a:lnTo>
                    <a:pt x="185" y="16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506" fontAlgn="auto">
                <a:spcBef>
                  <a:spcPts val="0"/>
                </a:spcBef>
                <a:spcAft>
                  <a:spcPts val="0"/>
                </a:spcAft>
              </a:pPr>
              <a:endParaRPr lang="en-US" sz="2097" dirty="0">
                <a:solidFill>
                  <a:prstClr val="black"/>
                </a:solidFill>
                <a:latin typeface="Arial"/>
                <a:cs typeface="+mn-cs"/>
              </a:endParaRPr>
            </a:p>
          </p:txBody>
        </p:sp>
        <p:sp>
          <p:nvSpPr>
            <p:cNvPr id="36" name="Freeform 9"/>
            <p:cNvSpPr>
              <a:spLocks noEditPoints="1"/>
            </p:cNvSpPr>
            <p:nvPr userDrawn="1"/>
          </p:nvSpPr>
          <p:spPr bwMode="auto">
            <a:xfrm>
              <a:off x="10461891" y="6148765"/>
              <a:ext cx="342900" cy="427037"/>
            </a:xfrm>
            <a:custGeom>
              <a:avLst/>
              <a:gdLst>
                <a:gd name="T0" fmla="*/ 91 w 91"/>
                <a:gd name="T1" fmla="*/ 0 h 113"/>
                <a:gd name="T2" fmla="*/ 73 w 91"/>
                <a:gd name="T3" fmla="*/ 0 h 113"/>
                <a:gd name="T4" fmla="*/ 73 w 91"/>
                <a:gd name="T5" fmla="*/ 34 h 113"/>
                <a:gd name="T6" fmla="*/ 43 w 91"/>
                <a:gd name="T7" fmla="*/ 24 h 113"/>
                <a:gd name="T8" fmla="*/ 2 w 91"/>
                <a:gd name="T9" fmla="*/ 66 h 113"/>
                <a:gd name="T10" fmla="*/ 46 w 91"/>
                <a:gd name="T11" fmla="*/ 113 h 113"/>
                <a:gd name="T12" fmla="*/ 74 w 91"/>
                <a:gd name="T13" fmla="*/ 101 h 113"/>
                <a:gd name="T14" fmla="*/ 74 w 91"/>
                <a:gd name="T15" fmla="*/ 112 h 113"/>
                <a:gd name="T16" fmla="*/ 91 w 91"/>
                <a:gd name="T17" fmla="*/ 112 h 113"/>
                <a:gd name="T18" fmla="*/ 91 w 91"/>
                <a:gd name="T19" fmla="*/ 69 h 113"/>
                <a:gd name="T20" fmla="*/ 91 w 91"/>
                <a:gd name="T21" fmla="*/ 69 h 113"/>
                <a:gd name="T22" fmla="*/ 91 w 91"/>
                <a:gd name="T23" fmla="*/ 68 h 113"/>
                <a:gd name="T24" fmla="*/ 91 w 91"/>
                <a:gd name="T25" fmla="*/ 0 h 113"/>
                <a:gd name="T26" fmla="*/ 72 w 91"/>
                <a:gd name="T27" fmla="*/ 70 h 113"/>
                <a:gd name="T28" fmla="*/ 43 w 91"/>
                <a:gd name="T29" fmla="*/ 94 h 113"/>
                <a:gd name="T30" fmla="*/ 21 w 91"/>
                <a:gd name="T31" fmla="*/ 72 h 113"/>
                <a:gd name="T32" fmla="*/ 46 w 91"/>
                <a:gd name="T33" fmla="*/ 43 h 113"/>
                <a:gd name="T34" fmla="*/ 72 w 91"/>
                <a:gd name="T35" fmla="*/ 67 h 113"/>
                <a:gd name="T36" fmla="*/ 72 w 91"/>
                <a:gd name="T37" fmla="*/ 7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1" h="113">
                  <a:moveTo>
                    <a:pt x="91" y="0"/>
                  </a:moveTo>
                  <a:cubicBezTo>
                    <a:pt x="73" y="0"/>
                    <a:pt x="73" y="0"/>
                    <a:pt x="73" y="0"/>
                  </a:cubicBezTo>
                  <a:cubicBezTo>
                    <a:pt x="73" y="34"/>
                    <a:pt x="73" y="34"/>
                    <a:pt x="73" y="34"/>
                  </a:cubicBezTo>
                  <a:cubicBezTo>
                    <a:pt x="68" y="28"/>
                    <a:pt x="55" y="23"/>
                    <a:pt x="43" y="24"/>
                  </a:cubicBezTo>
                  <a:cubicBezTo>
                    <a:pt x="21" y="26"/>
                    <a:pt x="3" y="44"/>
                    <a:pt x="2" y="66"/>
                  </a:cubicBezTo>
                  <a:cubicBezTo>
                    <a:pt x="0" y="92"/>
                    <a:pt x="21" y="113"/>
                    <a:pt x="46" y="113"/>
                  </a:cubicBezTo>
                  <a:cubicBezTo>
                    <a:pt x="56" y="113"/>
                    <a:pt x="69" y="109"/>
                    <a:pt x="74" y="101"/>
                  </a:cubicBezTo>
                  <a:cubicBezTo>
                    <a:pt x="74" y="112"/>
                    <a:pt x="74" y="112"/>
                    <a:pt x="74" y="112"/>
                  </a:cubicBezTo>
                  <a:cubicBezTo>
                    <a:pt x="91" y="112"/>
                    <a:pt x="91" y="112"/>
                    <a:pt x="91" y="112"/>
                  </a:cubicBezTo>
                  <a:cubicBezTo>
                    <a:pt x="91" y="69"/>
                    <a:pt x="91" y="69"/>
                    <a:pt x="91" y="69"/>
                  </a:cubicBezTo>
                  <a:cubicBezTo>
                    <a:pt x="91" y="69"/>
                    <a:pt x="91" y="69"/>
                    <a:pt x="91" y="69"/>
                  </a:cubicBezTo>
                  <a:cubicBezTo>
                    <a:pt x="91" y="68"/>
                    <a:pt x="91" y="68"/>
                    <a:pt x="91" y="68"/>
                  </a:cubicBezTo>
                  <a:lnTo>
                    <a:pt x="91" y="0"/>
                  </a:lnTo>
                  <a:close/>
                  <a:moveTo>
                    <a:pt x="72" y="70"/>
                  </a:moveTo>
                  <a:cubicBezTo>
                    <a:pt x="71" y="85"/>
                    <a:pt x="58" y="96"/>
                    <a:pt x="43" y="94"/>
                  </a:cubicBezTo>
                  <a:cubicBezTo>
                    <a:pt x="32" y="93"/>
                    <a:pt x="22" y="83"/>
                    <a:pt x="21" y="72"/>
                  </a:cubicBezTo>
                  <a:cubicBezTo>
                    <a:pt x="19" y="56"/>
                    <a:pt x="31" y="43"/>
                    <a:pt x="46" y="43"/>
                  </a:cubicBezTo>
                  <a:cubicBezTo>
                    <a:pt x="60" y="43"/>
                    <a:pt x="71" y="54"/>
                    <a:pt x="72" y="67"/>
                  </a:cubicBezTo>
                  <a:lnTo>
                    <a:pt x="72"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506" fontAlgn="auto">
                <a:spcBef>
                  <a:spcPts val="0"/>
                </a:spcBef>
                <a:spcAft>
                  <a:spcPts val="0"/>
                </a:spcAft>
              </a:pPr>
              <a:endParaRPr lang="en-US" sz="2097" dirty="0">
                <a:solidFill>
                  <a:prstClr val="black"/>
                </a:solidFill>
                <a:latin typeface="Arial"/>
                <a:cs typeface="+mn-cs"/>
              </a:endParaRPr>
            </a:p>
          </p:txBody>
        </p:sp>
        <p:sp>
          <p:nvSpPr>
            <p:cNvPr id="37" name="Freeform 10"/>
            <p:cNvSpPr>
              <a:spLocks noEditPoints="1"/>
            </p:cNvSpPr>
            <p:nvPr userDrawn="1"/>
          </p:nvSpPr>
          <p:spPr bwMode="auto">
            <a:xfrm>
              <a:off x="9912616" y="6239252"/>
              <a:ext cx="338138" cy="336550"/>
            </a:xfrm>
            <a:custGeom>
              <a:avLst/>
              <a:gdLst>
                <a:gd name="T0" fmla="*/ 45 w 90"/>
                <a:gd name="T1" fmla="*/ 0 h 89"/>
                <a:gd name="T2" fmla="*/ 0 w 90"/>
                <a:gd name="T3" fmla="*/ 45 h 89"/>
                <a:gd name="T4" fmla="*/ 45 w 90"/>
                <a:gd name="T5" fmla="*/ 89 h 89"/>
                <a:gd name="T6" fmla="*/ 90 w 90"/>
                <a:gd name="T7" fmla="*/ 45 h 89"/>
                <a:gd name="T8" fmla="*/ 45 w 90"/>
                <a:gd name="T9" fmla="*/ 0 h 89"/>
                <a:gd name="T10" fmla="*/ 45 w 90"/>
                <a:gd name="T11" fmla="*/ 70 h 89"/>
                <a:gd name="T12" fmla="*/ 19 w 90"/>
                <a:gd name="T13" fmla="*/ 45 h 89"/>
                <a:gd name="T14" fmla="*/ 45 w 90"/>
                <a:gd name="T15" fmla="*/ 19 h 89"/>
                <a:gd name="T16" fmla="*/ 71 w 90"/>
                <a:gd name="T17" fmla="*/ 45 h 89"/>
                <a:gd name="T18" fmla="*/ 45 w 90"/>
                <a:gd name="T19" fmla="*/ 7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0" h="89">
                  <a:moveTo>
                    <a:pt x="45" y="0"/>
                  </a:moveTo>
                  <a:cubicBezTo>
                    <a:pt x="20" y="0"/>
                    <a:pt x="0" y="20"/>
                    <a:pt x="0" y="45"/>
                  </a:cubicBezTo>
                  <a:cubicBezTo>
                    <a:pt x="0" y="69"/>
                    <a:pt x="20" y="89"/>
                    <a:pt x="45" y="89"/>
                  </a:cubicBezTo>
                  <a:cubicBezTo>
                    <a:pt x="70" y="89"/>
                    <a:pt x="90" y="69"/>
                    <a:pt x="90" y="45"/>
                  </a:cubicBezTo>
                  <a:cubicBezTo>
                    <a:pt x="90" y="20"/>
                    <a:pt x="70" y="0"/>
                    <a:pt x="45" y="0"/>
                  </a:cubicBezTo>
                  <a:close/>
                  <a:moveTo>
                    <a:pt x="45" y="70"/>
                  </a:moveTo>
                  <a:cubicBezTo>
                    <a:pt x="31" y="70"/>
                    <a:pt x="19" y="59"/>
                    <a:pt x="19" y="45"/>
                  </a:cubicBezTo>
                  <a:cubicBezTo>
                    <a:pt x="19" y="30"/>
                    <a:pt x="31" y="19"/>
                    <a:pt x="45" y="19"/>
                  </a:cubicBezTo>
                  <a:cubicBezTo>
                    <a:pt x="59" y="19"/>
                    <a:pt x="71" y="30"/>
                    <a:pt x="71" y="45"/>
                  </a:cubicBezTo>
                  <a:cubicBezTo>
                    <a:pt x="71" y="59"/>
                    <a:pt x="59" y="70"/>
                    <a:pt x="45" y="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506" fontAlgn="auto">
                <a:spcBef>
                  <a:spcPts val="0"/>
                </a:spcBef>
                <a:spcAft>
                  <a:spcPts val="0"/>
                </a:spcAft>
              </a:pPr>
              <a:endParaRPr lang="en-US" sz="2097" dirty="0">
                <a:solidFill>
                  <a:prstClr val="black"/>
                </a:solidFill>
                <a:latin typeface="Arial"/>
                <a:cs typeface="+mn-cs"/>
              </a:endParaRPr>
            </a:p>
          </p:txBody>
        </p:sp>
      </p:grpSp>
    </p:spTree>
    <p:extLst>
      <p:ext uri="{BB962C8B-B14F-4D97-AF65-F5344CB8AC3E}">
        <p14:creationId xmlns:p14="http://schemas.microsoft.com/office/powerpoint/2010/main" val="2104303916"/>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preserve="1" userDrawn="1">
  <p:cSld name="2_Three Content">
    <p:spTree>
      <p:nvGrpSpPr>
        <p:cNvPr id="1" name=""/>
        <p:cNvGrpSpPr/>
        <p:nvPr/>
      </p:nvGrpSpPr>
      <p:grpSpPr>
        <a:xfrm>
          <a:off x="0" y="0"/>
          <a:ext cx="0" cy="0"/>
          <a:chOff x="0" y="0"/>
          <a:chExt cx="0" cy="0"/>
        </a:xfrm>
      </p:grpSpPr>
      <p:sp>
        <p:nvSpPr>
          <p:cNvPr id="2" name="Title 1"/>
          <p:cNvSpPr>
            <a:spLocks noGrp="1"/>
          </p:cNvSpPr>
          <p:nvPr>
            <p:ph type="title"/>
          </p:nvPr>
        </p:nvSpPr>
        <p:spPr>
          <a:xfrm>
            <a:off x="647833" y="360000"/>
            <a:ext cx="7198125" cy="720000"/>
          </a:xfrm>
        </p:spPr>
        <p:txBody>
          <a:bodyPr/>
          <a:lstStyle/>
          <a:p>
            <a:r>
              <a:rPr lang="en-US" dirty="0"/>
              <a:t>Click to edit Master title style</a:t>
            </a:r>
          </a:p>
        </p:txBody>
      </p:sp>
      <p:sp>
        <p:nvSpPr>
          <p:cNvPr id="9" name="Text Placeholder 8"/>
          <p:cNvSpPr>
            <a:spLocks noGrp="1"/>
          </p:cNvSpPr>
          <p:nvPr>
            <p:ph type="body" sz="quarter" idx="14" hasCustomPrompt="1"/>
          </p:nvPr>
        </p:nvSpPr>
        <p:spPr>
          <a:xfrm>
            <a:off x="669751" y="1331693"/>
            <a:ext cx="3491091" cy="2715114"/>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 name="Text Placeholder 13"/>
          <p:cNvSpPr>
            <a:spLocks noGrp="1"/>
          </p:cNvSpPr>
          <p:nvPr>
            <p:ph type="body" sz="quarter" idx="19" hasCustomPrompt="1"/>
          </p:nvPr>
        </p:nvSpPr>
        <p:spPr>
          <a:xfrm>
            <a:off x="647832" y="4226862"/>
            <a:ext cx="3491091" cy="233946"/>
          </a:xfrm>
        </p:spPr>
        <p:txBody>
          <a:bodyPr/>
          <a:lstStyle>
            <a:lvl1pPr marL="0" indent="0">
              <a:buNone/>
              <a:defRPr/>
            </a:lvl1pPr>
          </a:lstStyle>
          <a:p>
            <a:pPr lvl="0"/>
            <a:r>
              <a:rPr lang="en-US" dirty="0"/>
              <a:t>Click to edit Master text styles</a:t>
            </a:r>
          </a:p>
        </p:txBody>
      </p:sp>
      <p:sp>
        <p:nvSpPr>
          <p:cNvPr id="11" name="Text Placeholder 13"/>
          <p:cNvSpPr>
            <a:spLocks noGrp="1"/>
          </p:cNvSpPr>
          <p:nvPr>
            <p:ph type="body" sz="quarter" idx="20" hasCustomPrompt="1"/>
          </p:nvPr>
        </p:nvSpPr>
        <p:spPr>
          <a:xfrm>
            <a:off x="4359329" y="4245146"/>
            <a:ext cx="3491091" cy="233946"/>
          </a:xfrm>
        </p:spPr>
        <p:txBody>
          <a:bodyPr/>
          <a:lstStyle>
            <a:lvl1pPr marL="0" indent="0">
              <a:buNone/>
              <a:defRPr/>
            </a:lvl1pPr>
          </a:lstStyle>
          <a:p>
            <a:pPr lvl="0"/>
            <a:r>
              <a:rPr lang="en-US" dirty="0"/>
              <a:t>Click to edit Master text styles</a:t>
            </a:r>
          </a:p>
        </p:txBody>
      </p:sp>
      <p:sp>
        <p:nvSpPr>
          <p:cNvPr id="12" name="Text Placeholder 13"/>
          <p:cNvSpPr>
            <a:spLocks noGrp="1"/>
          </p:cNvSpPr>
          <p:nvPr>
            <p:ph type="body" sz="quarter" idx="21" hasCustomPrompt="1"/>
          </p:nvPr>
        </p:nvSpPr>
        <p:spPr>
          <a:xfrm>
            <a:off x="8070826" y="4239051"/>
            <a:ext cx="3491091" cy="233946"/>
          </a:xfrm>
        </p:spPr>
        <p:txBody>
          <a:bodyPr/>
          <a:lstStyle>
            <a:lvl1pPr marL="0" indent="0">
              <a:buNone/>
              <a:defRPr/>
            </a:lvl1pPr>
          </a:lstStyle>
          <a:p>
            <a:pPr lvl="0"/>
            <a:r>
              <a:rPr lang="en-US" dirty="0"/>
              <a:t>Click to edit Master text styles</a:t>
            </a:r>
          </a:p>
        </p:txBody>
      </p:sp>
      <p:sp>
        <p:nvSpPr>
          <p:cNvPr id="13" name="Text Placeholder 8"/>
          <p:cNvSpPr>
            <a:spLocks noGrp="1"/>
          </p:cNvSpPr>
          <p:nvPr>
            <p:ph type="body" sz="quarter" idx="22" hasCustomPrompt="1"/>
          </p:nvPr>
        </p:nvSpPr>
        <p:spPr>
          <a:xfrm>
            <a:off x="4381248" y="1337788"/>
            <a:ext cx="3491091" cy="2715114"/>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4" name="Text Placeholder 8"/>
          <p:cNvSpPr>
            <a:spLocks noGrp="1"/>
          </p:cNvSpPr>
          <p:nvPr>
            <p:ph type="body" sz="quarter" idx="23" hasCustomPrompt="1"/>
          </p:nvPr>
        </p:nvSpPr>
        <p:spPr>
          <a:xfrm>
            <a:off x="8068368" y="1343882"/>
            <a:ext cx="3491091" cy="2715114"/>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3412033116"/>
      </p:ext>
    </p:extLst>
  </p:cSld>
  <p:clrMapOvr>
    <a:masterClrMapping/>
  </p:clrMapOvr>
</p:sldLayout>
</file>

<file path=ppt/slideLayouts/slideLayout510.xml><?xml version="1.0" encoding="utf-8"?>
<p:sldLayout xmlns:a="http://schemas.openxmlformats.org/drawingml/2006/main" xmlns:r="http://schemas.openxmlformats.org/officeDocument/2006/relationships" xmlns:p="http://schemas.openxmlformats.org/presentationml/2006/main" showMasterSp="0" preserve="1" userDrawn="1">
  <p:cSld name="Title Slide Image">
    <p:bg>
      <p:bgPr>
        <a:solidFill>
          <a:srgbClr val="FDECE4"/>
        </a:solidFill>
        <a:effectLst/>
      </p:bgPr>
    </p:bg>
    <p:spTree>
      <p:nvGrpSpPr>
        <p:cNvPr id="1" name=""/>
        <p:cNvGrpSpPr/>
        <p:nvPr/>
      </p:nvGrpSpPr>
      <p:grpSpPr>
        <a:xfrm>
          <a:off x="0" y="0"/>
          <a:ext cx="0" cy="0"/>
          <a:chOff x="0" y="0"/>
          <a:chExt cx="0" cy="0"/>
        </a:xfrm>
      </p:grpSpPr>
      <p:sp useBgFill="1">
        <p:nvSpPr>
          <p:cNvPr id="28" name="Picture Placeholder 5"/>
          <p:cNvSpPr>
            <a:spLocks noGrp="1"/>
          </p:cNvSpPr>
          <p:nvPr>
            <p:ph type="pic" sz="quarter" idx="15" hasCustomPrompt="1"/>
          </p:nvPr>
        </p:nvSpPr>
        <p:spPr>
          <a:xfrm>
            <a:off x="3177" y="0"/>
            <a:ext cx="12192000" cy="6858000"/>
          </a:xfrm>
        </p:spPr>
        <p:txBody>
          <a:bodyPr anchor="ctr" anchorCtr="0"/>
          <a:lstStyle>
            <a:lvl1pPr marL="0" indent="0" algn="ctr">
              <a:buNone/>
              <a:defRPr baseline="0">
                <a:solidFill>
                  <a:schemeClr val="tx1"/>
                </a:solidFill>
              </a:defRPr>
            </a:lvl1pPr>
          </a:lstStyle>
          <a:p>
            <a:r>
              <a:rPr lang="en-GB" dirty="0"/>
              <a:t>Insert picture by using Nordea Image Bank button or use as pink slide</a:t>
            </a:r>
          </a:p>
        </p:txBody>
      </p:sp>
      <p:sp>
        <p:nvSpPr>
          <p:cNvPr id="2" name="Title 1"/>
          <p:cNvSpPr>
            <a:spLocks noGrp="1"/>
          </p:cNvSpPr>
          <p:nvPr>
            <p:ph type="ctrTitle"/>
          </p:nvPr>
        </p:nvSpPr>
        <p:spPr>
          <a:xfrm>
            <a:off x="647835" y="1338894"/>
            <a:ext cx="7198125" cy="748627"/>
          </a:xfrm>
        </p:spPr>
        <p:txBody>
          <a:bodyPr>
            <a:noAutofit/>
          </a:bodyPr>
          <a:lstStyle>
            <a:lvl1pPr>
              <a:defRPr sz="2397">
                <a:solidFill>
                  <a:schemeClr val="accent1"/>
                </a:solidFill>
              </a:defRPr>
            </a:lvl1pPr>
          </a:lstStyle>
          <a:p>
            <a:r>
              <a:rPr lang="en-GB" dirty="0"/>
              <a:t>Click to edit Master title style</a:t>
            </a:r>
          </a:p>
        </p:txBody>
      </p:sp>
      <p:sp>
        <p:nvSpPr>
          <p:cNvPr id="3" name="Subtitle 2"/>
          <p:cNvSpPr>
            <a:spLocks noGrp="1"/>
          </p:cNvSpPr>
          <p:nvPr>
            <p:ph type="subTitle" idx="1"/>
          </p:nvPr>
        </p:nvSpPr>
        <p:spPr>
          <a:xfrm>
            <a:off x="647835" y="2133156"/>
            <a:ext cx="7198125" cy="360000"/>
          </a:xfrm>
        </p:spPr>
        <p:txBody>
          <a:bodyPr>
            <a:noAutofit/>
          </a:bodyPr>
          <a:lstStyle>
            <a:lvl1pPr marL="0" indent="0" algn="l">
              <a:buNone/>
              <a:defRPr b="1">
                <a:solidFill>
                  <a:schemeClr val="tx2"/>
                </a:solidFill>
              </a:defRPr>
            </a:lvl1pPr>
            <a:lvl2pPr marL="543754" indent="0" algn="ctr">
              <a:buNone/>
              <a:defRPr>
                <a:solidFill>
                  <a:schemeClr val="tx1">
                    <a:tint val="75000"/>
                  </a:schemeClr>
                </a:solidFill>
              </a:defRPr>
            </a:lvl2pPr>
            <a:lvl3pPr marL="1087506" indent="0" algn="ctr">
              <a:buNone/>
              <a:defRPr>
                <a:solidFill>
                  <a:schemeClr val="tx1">
                    <a:tint val="75000"/>
                  </a:schemeClr>
                </a:solidFill>
              </a:defRPr>
            </a:lvl3pPr>
            <a:lvl4pPr marL="1631258" indent="0" algn="ctr">
              <a:buNone/>
              <a:defRPr>
                <a:solidFill>
                  <a:schemeClr val="tx1">
                    <a:tint val="75000"/>
                  </a:schemeClr>
                </a:solidFill>
              </a:defRPr>
            </a:lvl4pPr>
            <a:lvl5pPr marL="2175012" indent="0" algn="ctr">
              <a:buNone/>
              <a:defRPr>
                <a:solidFill>
                  <a:schemeClr val="tx1">
                    <a:tint val="75000"/>
                  </a:schemeClr>
                </a:solidFill>
              </a:defRPr>
            </a:lvl5pPr>
            <a:lvl6pPr marL="2718767" indent="0" algn="ctr">
              <a:buNone/>
              <a:defRPr>
                <a:solidFill>
                  <a:schemeClr val="tx1">
                    <a:tint val="75000"/>
                  </a:schemeClr>
                </a:solidFill>
              </a:defRPr>
            </a:lvl6pPr>
            <a:lvl7pPr marL="3262519" indent="0" algn="ctr">
              <a:buNone/>
              <a:defRPr>
                <a:solidFill>
                  <a:schemeClr val="tx1">
                    <a:tint val="75000"/>
                  </a:schemeClr>
                </a:solidFill>
              </a:defRPr>
            </a:lvl7pPr>
            <a:lvl8pPr marL="3806272" indent="0" algn="ctr">
              <a:buNone/>
              <a:defRPr>
                <a:solidFill>
                  <a:schemeClr val="tx1">
                    <a:tint val="75000"/>
                  </a:schemeClr>
                </a:solidFill>
              </a:defRPr>
            </a:lvl8pPr>
            <a:lvl9pPr marL="4350025" indent="0" algn="ctr">
              <a:buNone/>
              <a:defRPr>
                <a:solidFill>
                  <a:schemeClr val="tx1">
                    <a:tint val="75000"/>
                  </a:schemeClr>
                </a:solidFill>
              </a:defRPr>
            </a:lvl9pPr>
          </a:lstStyle>
          <a:p>
            <a:r>
              <a:rPr lang="en-GB" dirty="0"/>
              <a:t>Click to edit Master subtitle style</a:t>
            </a:r>
          </a:p>
        </p:txBody>
      </p:sp>
      <p:sp>
        <p:nvSpPr>
          <p:cNvPr id="21" name="Text Placeholder 20"/>
          <p:cNvSpPr>
            <a:spLocks noGrp="1"/>
          </p:cNvSpPr>
          <p:nvPr>
            <p:ph type="body" sz="quarter" idx="13" hasCustomPrompt="1"/>
          </p:nvPr>
        </p:nvSpPr>
        <p:spPr>
          <a:xfrm>
            <a:off x="647835" y="2591405"/>
            <a:ext cx="7198125" cy="215949"/>
          </a:xfrm>
        </p:spPr>
        <p:txBody>
          <a:bodyPr>
            <a:noAutofit/>
          </a:bodyPr>
          <a:lstStyle>
            <a:lvl1pPr marL="0" indent="0">
              <a:buNone/>
              <a:defRPr sz="1300">
                <a:solidFill>
                  <a:schemeClr val="tx2"/>
                </a:solidFill>
              </a:defRPr>
            </a:lvl1pPr>
            <a:lvl2pPr marL="256892" indent="0">
              <a:buNone/>
              <a:defRPr>
                <a:solidFill>
                  <a:schemeClr val="accent2"/>
                </a:solidFill>
              </a:defRPr>
            </a:lvl2pPr>
            <a:lvl3pPr marL="513783" indent="0">
              <a:buNone/>
              <a:defRPr>
                <a:solidFill>
                  <a:schemeClr val="accent2"/>
                </a:solidFill>
              </a:defRPr>
            </a:lvl3pPr>
            <a:lvl4pPr marL="770675" indent="0">
              <a:buNone/>
              <a:defRPr>
                <a:solidFill>
                  <a:schemeClr val="accent2"/>
                </a:solidFill>
              </a:defRPr>
            </a:lvl4pPr>
            <a:lvl5pPr marL="1027565" indent="0">
              <a:buNone/>
              <a:defRPr>
                <a:solidFill>
                  <a:schemeClr val="accent2"/>
                </a:solidFill>
              </a:defRPr>
            </a:lvl5pPr>
          </a:lstStyle>
          <a:p>
            <a:pPr lvl="0"/>
            <a:r>
              <a:rPr lang="en-GB" dirty="0"/>
              <a:t>Name, title</a:t>
            </a:r>
          </a:p>
        </p:txBody>
      </p:sp>
      <p:sp>
        <p:nvSpPr>
          <p:cNvPr id="22" name="Text Placeholder 20"/>
          <p:cNvSpPr>
            <a:spLocks noGrp="1"/>
          </p:cNvSpPr>
          <p:nvPr>
            <p:ph type="body" sz="quarter" idx="14" hasCustomPrompt="1"/>
          </p:nvPr>
        </p:nvSpPr>
        <p:spPr>
          <a:xfrm>
            <a:off x="647835" y="2843347"/>
            <a:ext cx="7198125" cy="215949"/>
          </a:xfrm>
        </p:spPr>
        <p:txBody>
          <a:bodyPr>
            <a:noAutofit/>
          </a:bodyPr>
          <a:lstStyle>
            <a:lvl1pPr marL="0" indent="0">
              <a:buNone/>
              <a:defRPr sz="1300">
                <a:solidFill>
                  <a:schemeClr val="tx2"/>
                </a:solidFill>
              </a:defRPr>
            </a:lvl1pPr>
            <a:lvl2pPr marL="256892" indent="0">
              <a:buNone/>
              <a:defRPr>
                <a:solidFill>
                  <a:schemeClr val="accent2"/>
                </a:solidFill>
              </a:defRPr>
            </a:lvl2pPr>
            <a:lvl3pPr marL="513783" indent="0">
              <a:buNone/>
              <a:defRPr>
                <a:solidFill>
                  <a:schemeClr val="accent2"/>
                </a:solidFill>
              </a:defRPr>
            </a:lvl3pPr>
            <a:lvl4pPr marL="770675" indent="0">
              <a:buNone/>
              <a:defRPr>
                <a:solidFill>
                  <a:schemeClr val="accent2"/>
                </a:solidFill>
              </a:defRPr>
            </a:lvl4pPr>
            <a:lvl5pPr marL="1027565" indent="0">
              <a:buNone/>
              <a:defRPr>
                <a:solidFill>
                  <a:schemeClr val="accent2"/>
                </a:solidFill>
              </a:defRPr>
            </a:lvl5pPr>
          </a:lstStyle>
          <a:p>
            <a:pPr lvl="0"/>
            <a:r>
              <a:rPr lang="en-GB" dirty="0"/>
              <a:t>Date</a:t>
            </a:r>
          </a:p>
        </p:txBody>
      </p:sp>
      <p:grpSp>
        <p:nvGrpSpPr>
          <p:cNvPr id="10" name="Pulse"/>
          <p:cNvGrpSpPr/>
          <p:nvPr userDrawn="1"/>
        </p:nvGrpSpPr>
        <p:grpSpPr>
          <a:xfrm>
            <a:off x="8749613" y="3029844"/>
            <a:ext cx="3445566" cy="3490105"/>
            <a:chOff x="8751888" y="3030538"/>
            <a:chExt cx="3446462" cy="3490913"/>
          </a:xfrm>
          <a:solidFill>
            <a:schemeClr val="accent1"/>
          </a:solidFill>
        </p:grpSpPr>
        <p:sp>
          <p:nvSpPr>
            <p:cNvPr id="11" name="Freeform 5"/>
            <p:cNvSpPr>
              <a:spLocks/>
            </p:cNvSpPr>
            <p:nvPr userDrawn="1"/>
          </p:nvSpPr>
          <p:spPr bwMode="auto">
            <a:xfrm>
              <a:off x="9196388" y="3902076"/>
              <a:ext cx="449263" cy="1120775"/>
            </a:xfrm>
            <a:custGeom>
              <a:avLst/>
              <a:gdLst>
                <a:gd name="T0" fmla="*/ 71 w 142"/>
                <a:gd name="T1" fmla="*/ 355 h 355"/>
                <a:gd name="T2" fmla="*/ 71 w 142"/>
                <a:gd name="T3" fmla="*/ 355 h 355"/>
                <a:gd name="T4" fmla="*/ 0 w 142"/>
                <a:gd name="T5" fmla="*/ 284 h 355"/>
                <a:gd name="T6" fmla="*/ 0 w 142"/>
                <a:gd name="T7" fmla="*/ 71 h 355"/>
                <a:gd name="T8" fmla="*/ 71 w 142"/>
                <a:gd name="T9" fmla="*/ 0 h 355"/>
                <a:gd name="T10" fmla="*/ 142 w 142"/>
                <a:gd name="T11" fmla="*/ 71 h 355"/>
                <a:gd name="T12" fmla="*/ 142 w 142"/>
                <a:gd name="T13" fmla="*/ 284 h 355"/>
                <a:gd name="T14" fmla="*/ 71 w 142"/>
                <a:gd name="T15" fmla="*/ 355 h 3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2" h="355">
                  <a:moveTo>
                    <a:pt x="71" y="355"/>
                  </a:moveTo>
                  <a:cubicBezTo>
                    <a:pt x="71" y="355"/>
                    <a:pt x="71" y="355"/>
                    <a:pt x="71" y="355"/>
                  </a:cubicBezTo>
                  <a:cubicBezTo>
                    <a:pt x="32" y="355"/>
                    <a:pt x="0" y="323"/>
                    <a:pt x="0" y="284"/>
                  </a:cubicBezTo>
                  <a:cubicBezTo>
                    <a:pt x="0" y="71"/>
                    <a:pt x="0" y="71"/>
                    <a:pt x="0" y="71"/>
                  </a:cubicBezTo>
                  <a:cubicBezTo>
                    <a:pt x="0" y="32"/>
                    <a:pt x="32" y="0"/>
                    <a:pt x="71" y="0"/>
                  </a:cubicBezTo>
                  <a:cubicBezTo>
                    <a:pt x="110" y="0"/>
                    <a:pt x="142" y="32"/>
                    <a:pt x="142" y="71"/>
                  </a:cubicBezTo>
                  <a:cubicBezTo>
                    <a:pt x="142" y="284"/>
                    <a:pt x="142" y="284"/>
                    <a:pt x="142" y="284"/>
                  </a:cubicBezTo>
                  <a:cubicBezTo>
                    <a:pt x="142" y="323"/>
                    <a:pt x="110" y="355"/>
                    <a:pt x="71" y="35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506" fontAlgn="auto">
                <a:spcBef>
                  <a:spcPts val="0"/>
                </a:spcBef>
                <a:spcAft>
                  <a:spcPts val="0"/>
                </a:spcAft>
              </a:pPr>
              <a:endParaRPr lang="en-GB" sz="2097" dirty="0">
                <a:solidFill>
                  <a:prstClr val="black"/>
                </a:solidFill>
                <a:latin typeface="Arial"/>
                <a:cs typeface="+mn-cs"/>
              </a:endParaRPr>
            </a:p>
          </p:txBody>
        </p:sp>
        <p:sp>
          <p:nvSpPr>
            <p:cNvPr id="12" name="Freeform 6"/>
            <p:cNvSpPr>
              <a:spLocks/>
            </p:cNvSpPr>
            <p:nvPr userDrawn="1"/>
          </p:nvSpPr>
          <p:spPr bwMode="auto">
            <a:xfrm>
              <a:off x="8751888" y="4551363"/>
              <a:ext cx="265113" cy="449263"/>
            </a:xfrm>
            <a:custGeom>
              <a:avLst/>
              <a:gdLst>
                <a:gd name="T0" fmla="*/ 42 w 84"/>
                <a:gd name="T1" fmla="*/ 142 h 142"/>
                <a:gd name="T2" fmla="*/ 42 w 84"/>
                <a:gd name="T3" fmla="*/ 142 h 142"/>
                <a:gd name="T4" fmla="*/ 0 w 84"/>
                <a:gd name="T5" fmla="*/ 99 h 142"/>
                <a:gd name="T6" fmla="*/ 0 w 84"/>
                <a:gd name="T7" fmla="*/ 42 h 142"/>
                <a:gd name="T8" fmla="*/ 42 w 84"/>
                <a:gd name="T9" fmla="*/ 0 h 142"/>
                <a:gd name="T10" fmla="*/ 84 w 84"/>
                <a:gd name="T11" fmla="*/ 42 h 142"/>
                <a:gd name="T12" fmla="*/ 84 w 84"/>
                <a:gd name="T13" fmla="*/ 99 h 142"/>
                <a:gd name="T14" fmla="*/ 42 w 84"/>
                <a:gd name="T15" fmla="*/ 142 h 1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4" h="142">
                  <a:moveTo>
                    <a:pt x="42" y="142"/>
                  </a:moveTo>
                  <a:cubicBezTo>
                    <a:pt x="42" y="142"/>
                    <a:pt x="42" y="142"/>
                    <a:pt x="42" y="142"/>
                  </a:cubicBezTo>
                  <a:cubicBezTo>
                    <a:pt x="18" y="142"/>
                    <a:pt x="0" y="123"/>
                    <a:pt x="0" y="99"/>
                  </a:cubicBezTo>
                  <a:cubicBezTo>
                    <a:pt x="0" y="42"/>
                    <a:pt x="0" y="42"/>
                    <a:pt x="0" y="42"/>
                  </a:cubicBezTo>
                  <a:cubicBezTo>
                    <a:pt x="0" y="19"/>
                    <a:pt x="18" y="0"/>
                    <a:pt x="42" y="0"/>
                  </a:cubicBezTo>
                  <a:cubicBezTo>
                    <a:pt x="65" y="0"/>
                    <a:pt x="84" y="19"/>
                    <a:pt x="84" y="42"/>
                  </a:cubicBezTo>
                  <a:cubicBezTo>
                    <a:pt x="84" y="99"/>
                    <a:pt x="84" y="99"/>
                    <a:pt x="84" y="99"/>
                  </a:cubicBezTo>
                  <a:cubicBezTo>
                    <a:pt x="84" y="123"/>
                    <a:pt x="65" y="142"/>
                    <a:pt x="42" y="14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506" fontAlgn="auto">
                <a:spcBef>
                  <a:spcPts val="0"/>
                </a:spcBef>
                <a:spcAft>
                  <a:spcPts val="0"/>
                </a:spcAft>
              </a:pPr>
              <a:endParaRPr lang="en-GB" sz="2097" dirty="0">
                <a:solidFill>
                  <a:prstClr val="black"/>
                </a:solidFill>
                <a:latin typeface="Arial"/>
                <a:cs typeface="+mn-cs"/>
              </a:endParaRPr>
            </a:p>
          </p:txBody>
        </p:sp>
        <p:sp>
          <p:nvSpPr>
            <p:cNvPr id="14" name="Freeform 7"/>
            <p:cNvSpPr>
              <a:spLocks/>
            </p:cNvSpPr>
            <p:nvPr userDrawn="1"/>
          </p:nvSpPr>
          <p:spPr bwMode="auto">
            <a:xfrm>
              <a:off x="11436350" y="4529138"/>
              <a:ext cx="449263" cy="1117600"/>
            </a:xfrm>
            <a:custGeom>
              <a:avLst/>
              <a:gdLst>
                <a:gd name="T0" fmla="*/ 71 w 142"/>
                <a:gd name="T1" fmla="*/ 354 h 354"/>
                <a:gd name="T2" fmla="*/ 71 w 142"/>
                <a:gd name="T3" fmla="*/ 354 h 354"/>
                <a:gd name="T4" fmla="*/ 0 w 142"/>
                <a:gd name="T5" fmla="*/ 283 h 354"/>
                <a:gd name="T6" fmla="*/ 0 w 142"/>
                <a:gd name="T7" fmla="*/ 71 h 354"/>
                <a:gd name="T8" fmla="*/ 71 w 142"/>
                <a:gd name="T9" fmla="*/ 0 h 354"/>
                <a:gd name="T10" fmla="*/ 142 w 142"/>
                <a:gd name="T11" fmla="*/ 71 h 354"/>
                <a:gd name="T12" fmla="*/ 142 w 142"/>
                <a:gd name="T13" fmla="*/ 283 h 354"/>
                <a:gd name="T14" fmla="*/ 71 w 142"/>
                <a:gd name="T15" fmla="*/ 354 h 35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2" h="354">
                  <a:moveTo>
                    <a:pt x="71" y="354"/>
                  </a:moveTo>
                  <a:cubicBezTo>
                    <a:pt x="71" y="354"/>
                    <a:pt x="71" y="354"/>
                    <a:pt x="71" y="354"/>
                  </a:cubicBezTo>
                  <a:cubicBezTo>
                    <a:pt x="32" y="354"/>
                    <a:pt x="0" y="322"/>
                    <a:pt x="0" y="283"/>
                  </a:cubicBezTo>
                  <a:cubicBezTo>
                    <a:pt x="0" y="71"/>
                    <a:pt x="0" y="71"/>
                    <a:pt x="0" y="71"/>
                  </a:cubicBezTo>
                  <a:cubicBezTo>
                    <a:pt x="0" y="32"/>
                    <a:pt x="32" y="0"/>
                    <a:pt x="71" y="0"/>
                  </a:cubicBezTo>
                  <a:cubicBezTo>
                    <a:pt x="110" y="0"/>
                    <a:pt x="142" y="32"/>
                    <a:pt x="142" y="71"/>
                  </a:cubicBezTo>
                  <a:cubicBezTo>
                    <a:pt x="142" y="283"/>
                    <a:pt x="142" y="283"/>
                    <a:pt x="142" y="283"/>
                  </a:cubicBezTo>
                  <a:cubicBezTo>
                    <a:pt x="142" y="322"/>
                    <a:pt x="110" y="354"/>
                    <a:pt x="71" y="35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506" fontAlgn="auto">
                <a:spcBef>
                  <a:spcPts val="0"/>
                </a:spcBef>
                <a:spcAft>
                  <a:spcPts val="0"/>
                </a:spcAft>
              </a:pPr>
              <a:endParaRPr lang="en-GB" sz="2097" dirty="0">
                <a:solidFill>
                  <a:prstClr val="black"/>
                </a:solidFill>
                <a:latin typeface="Arial"/>
                <a:cs typeface="+mn-cs"/>
              </a:endParaRPr>
            </a:p>
          </p:txBody>
        </p:sp>
        <p:sp>
          <p:nvSpPr>
            <p:cNvPr id="15" name="Freeform 8"/>
            <p:cNvSpPr>
              <a:spLocks/>
            </p:cNvSpPr>
            <p:nvPr userDrawn="1"/>
          </p:nvSpPr>
          <p:spPr bwMode="auto">
            <a:xfrm>
              <a:off x="9869488" y="3030538"/>
              <a:ext cx="560388" cy="2506663"/>
            </a:xfrm>
            <a:custGeom>
              <a:avLst/>
              <a:gdLst>
                <a:gd name="T0" fmla="*/ 88 w 177"/>
                <a:gd name="T1" fmla="*/ 794 h 794"/>
                <a:gd name="T2" fmla="*/ 88 w 177"/>
                <a:gd name="T3" fmla="*/ 794 h 794"/>
                <a:gd name="T4" fmla="*/ 0 w 177"/>
                <a:gd name="T5" fmla="*/ 705 h 794"/>
                <a:gd name="T6" fmla="*/ 0 w 177"/>
                <a:gd name="T7" fmla="*/ 89 h 794"/>
                <a:gd name="T8" fmla="*/ 88 w 177"/>
                <a:gd name="T9" fmla="*/ 0 h 794"/>
                <a:gd name="T10" fmla="*/ 177 w 177"/>
                <a:gd name="T11" fmla="*/ 89 h 794"/>
                <a:gd name="T12" fmla="*/ 177 w 177"/>
                <a:gd name="T13" fmla="*/ 705 h 794"/>
                <a:gd name="T14" fmla="*/ 88 w 177"/>
                <a:gd name="T15" fmla="*/ 794 h 7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7" h="794">
                  <a:moveTo>
                    <a:pt x="88" y="794"/>
                  </a:moveTo>
                  <a:cubicBezTo>
                    <a:pt x="88" y="794"/>
                    <a:pt x="88" y="794"/>
                    <a:pt x="88" y="794"/>
                  </a:cubicBezTo>
                  <a:cubicBezTo>
                    <a:pt x="40" y="794"/>
                    <a:pt x="0" y="754"/>
                    <a:pt x="0" y="705"/>
                  </a:cubicBezTo>
                  <a:cubicBezTo>
                    <a:pt x="0" y="89"/>
                    <a:pt x="0" y="89"/>
                    <a:pt x="0" y="89"/>
                  </a:cubicBezTo>
                  <a:cubicBezTo>
                    <a:pt x="0" y="40"/>
                    <a:pt x="40" y="0"/>
                    <a:pt x="88" y="0"/>
                  </a:cubicBezTo>
                  <a:cubicBezTo>
                    <a:pt x="137" y="0"/>
                    <a:pt x="177" y="40"/>
                    <a:pt x="177" y="89"/>
                  </a:cubicBezTo>
                  <a:cubicBezTo>
                    <a:pt x="177" y="705"/>
                    <a:pt x="177" y="705"/>
                    <a:pt x="177" y="705"/>
                  </a:cubicBezTo>
                  <a:cubicBezTo>
                    <a:pt x="177" y="754"/>
                    <a:pt x="137" y="794"/>
                    <a:pt x="88" y="79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506" fontAlgn="auto">
                <a:spcBef>
                  <a:spcPts val="0"/>
                </a:spcBef>
                <a:spcAft>
                  <a:spcPts val="0"/>
                </a:spcAft>
              </a:pPr>
              <a:endParaRPr lang="en-GB" sz="2097" dirty="0">
                <a:solidFill>
                  <a:prstClr val="black"/>
                </a:solidFill>
                <a:latin typeface="Arial"/>
                <a:cs typeface="+mn-cs"/>
              </a:endParaRPr>
            </a:p>
          </p:txBody>
        </p:sp>
        <p:sp>
          <p:nvSpPr>
            <p:cNvPr id="16" name="Freeform 9"/>
            <p:cNvSpPr>
              <a:spLocks/>
            </p:cNvSpPr>
            <p:nvPr userDrawn="1"/>
          </p:nvSpPr>
          <p:spPr bwMode="auto">
            <a:xfrm>
              <a:off x="10653713" y="4014788"/>
              <a:ext cx="558800" cy="2506663"/>
            </a:xfrm>
            <a:custGeom>
              <a:avLst/>
              <a:gdLst>
                <a:gd name="T0" fmla="*/ 88 w 177"/>
                <a:gd name="T1" fmla="*/ 794 h 794"/>
                <a:gd name="T2" fmla="*/ 88 w 177"/>
                <a:gd name="T3" fmla="*/ 794 h 794"/>
                <a:gd name="T4" fmla="*/ 0 w 177"/>
                <a:gd name="T5" fmla="*/ 705 h 794"/>
                <a:gd name="T6" fmla="*/ 0 w 177"/>
                <a:gd name="T7" fmla="*/ 88 h 794"/>
                <a:gd name="T8" fmla="*/ 88 w 177"/>
                <a:gd name="T9" fmla="*/ 0 h 794"/>
                <a:gd name="T10" fmla="*/ 177 w 177"/>
                <a:gd name="T11" fmla="*/ 88 h 794"/>
                <a:gd name="T12" fmla="*/ 177 w 177"/>
                <a:gd name="T13" fmla="*/ 705 h 794"/>
                <a:gd name="T14" fmla="*/ 88 w 177"/>
                <a:gd name="T15" fmla="*/ 794 h 7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7" h="794">
                  <a:moveTo>
                    <a:pt x="88" y="794"/>
                  </a:moveTo>
                  <a:cubicBezTo>
                    <a:pt x="88" y="794"/>
                    <a:pt x="88" y="794"/>
                    <a:pt x="88" y="794"/>
                  </a:cubicBezTo>
                  <a:cubicBezTo>
                    <a:pt x="40" y="794"/>
                    <a:pt x="0" y="754"/>
                    <a:pt x="0" y="705"/>
                  </a:cubicBezTo>
                  <a:cubicBezTo>
                    <a:pt x="0" y="88"/>
                    <a:pt x="0" y="88"/>
                    <a:pt x="0" y="88"/>
                  </a:cubicBezTo>
                  <a:cubicBezTo>
                    <a:pt x="0" y="40"/>
                    <a:pt x="40" y="0"/>
                    <a:pt x="88" y="0"/>
                  </a:cubicBezTo>
                  <a:cubicBezTo>
                    <a:pt x="137" y="0"/>
                    <a:pt x="177" y="40"/>
                    <a:pt x="177" y="88"/>
                  </a:cubicBezTo>
                  <a:cubicBezTo>
                    <a:pt x="177" y="705"/>
                    <a:pt x="177" y="705"/>
                    <a:pt x="177" y="705"/>
                  </a:cubicBezTo>
                  <a:cubicBezTo>
                    <a:pt x="177" y="754"/>
                    <a:pt x="137" y="794"/>
                    <a:pt x="88" y="79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506" fontAlgn="auto">
                <a:spcBef>
                  <a:spcPts val="0"/>
                </a:spcBef>
                <a:spcAft>
                  <a:spcPts val="0"/>
                </a:spcAft>
              </a:pPr>
              <a:endParaRPr lang="en-GB" sz="2097" dirty="0">
                <a:solidFill>
                  <a:prstClr val="black"/>
                </a:solidFill>
                <a:latin typeface="Arial"/>
                <a:cs typeface="+mn-cs"/>
              </a:endParaRPr>
            </a:p>
          </p:txBody>
        </p:sp>
        <p:sp>
          <p:nvSpPr>
            <p:cNvPr id="17" name="Freeform 10"/>
            <p:cNvSpPr>
              <a:spLocks/>
            </p:cNvSpPr>
            <p:nvPr userDrawn="1"/>
          </p:nvSpPr>
          <p:spPr bwMode="auto">
            <a:xfrm>
              <a:off x="12058650" y="4551363"/>
              <a:ext cx="139700" cy="449263"/>
            </a:xfrm>
            <a:custGeom>
              <a:avLst/>
              <a:gdLst>
                <a:gd name="T0" fmla="*/ 44 w 44"/>
                <a:gd name="T1" fmla="*/ 0 h 142"/>
                <a:gd name="T2" fmla="*/ 0 w 44"/>
                <a:gd name="T3" fmla="*/ 42 h 142"/>
                <a:gd name="T4" fmla="*/ 0 w 44"/>
                <a:gd name="T5" fmla="*/ 99 h 142"/>
                <a:gd name="T6" fmla="*/ 44 w 44"/>
                <a:gd name="T7" fmla="*/ 142 h 142"/>
                <a:gd name="T8" fmla="*/ 44 w 44"/>
                <a:gd name="T9" fmla="*/ 0 h 142"/>
              </a:gdLst>
              <a:ahLst/>
              <a:cxnLst>
                <a:cxn ang="0">
                  <a:pos x="T0" y="T1"/>
                </a:cxn>
                <a:cxn ang="0">
                  <a:pos x="T2" y="T3"/>
                </a:cxn>
                <a:cxn ang="0">
                  <a:pos x="T4" y="T5"/>
                </a:cxn>
                <a:cxn ang="0">
                  <a:pos x="T6" y="T7"/>
                </a:cxn>
                <a:cxn ang="0">
                  <a:pos x="T8" y="T9"/>
                </a:cxn>
              </a:cxnLst>
              <a:rect l="0" t="0" r="r" b="b"/>
              <a:pathLst>
                <a:path w="44" h="142">
                  <a:moveTo>
                    <a:pt x="44" y="0"/>
                  </a:moveTo>
                  <a:cubicBezTo>
                    <a:pt x="20" y="0"/>
                    <a:pt x="0" y="19"/>
                    <a:pt x="0" y="42"/>
                  </a:cubicBezTo>
                  <a:cubicBezTo>
                    <a:pt x="0" y="99"/>
                    <a:pt x="0" y="99"/>
                    <a:pt x="0" y="99"/>
                  </a:cubicBezTo>
                  <a:cubicBezTo>
                    <a:pt x="0" y="123"/>
                    <a:pt x="20" y="142"/>
                    <a:pt x="44" y="142"/>
                  </a:cubicBezTo>
                  <a:lnTo>
                    <a:pt x="4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506" fontAlgn="auto">
                <a:spcBef>
                  <a:spcPts val="0"/>
                </a:spcBef>
                <a:spcAft>
                  <a:spcPts val="0"/>
                </a:spcAft>
              </a:pPr>
              <a:endParaRPr lang="en-GB" sz="2097" dirty="0">
                <a:solidFill>
                  <a:prstClr val="black"/>
                </a:solidFill>
                <a:latin typeface="Arial"/>
                <a:cs typeface="+mn-cs"/>
              </a:endParaRPr>
            </a:p>
          </p:txBody>
        </p:sp>
      </p:grpSp>
      <p:grpSp>
        <p:nvGrpSpPr>
          <p:cNvPr id="19" name="Logotype"/>
          <p:cNvGrpSpPr/>
          <p:nvPr userDrawn="1"/>
        </p:nvGrpSpPr>
        <p:grpSpPr>
          <a:xfrm>
            <a:off x="641188" y="530770"/>
            <a:ext cx="1383679" cy="288542"/>
            <a:chOff x="9501453" y="6148765"/>
            <a:chExt cx="2047875" cy="427037"/>
          </a:xfrm>
          <a:solidFill>
            <a:schemeClr val="bg2"/>
          </a:solidFill>
        </p:grpSpPr>
        <p:sp>
          <p:nvSpPr>
            <p:cNvPr id="20" name="Freeform 5"/>
            <p:cNvSpPr>
              <a:spLocks noEditPoints="1"/>
            </p:cNvSpPr>
            <p:nvPr userDrawn="1"/>
          </p:nvSpPr>
          <p:spPr bwMode="auto">
            <a:xfrm>
              <a:off x="11206428" y="6231315"/>
              <a:ext cx="342900" cy="344487"/>
            </a:xfrm>
            <a:custGeom>
              <a:avLst/>
              <a:gdLst>
                <a:gd name="T0" fmla="*/ 43 w 91"/>
                <a:gd name="T1" fmla="*/ 2 h 91"/>
                <a:gd name="T2" fmla="*/ 2 w 91"/>
                <a:gd name="T3" fmla="*/ 44 h 91"/>
                <a:gd name="T4" fmla="*/ 46 w 91"/>
                <a:gd name="T5" fmla="*/ 91 h 91"/>
                <a:gd name="T6" fmla="*/ 74 w 91"/>
                <a:gd name="T7" fmla="*/ 77 h 91"/>
                <a:gd name="T8" fmla="*/ 74 w 91"/>
                <a:gd name="T9" fmla="*/ 90 h 91"/>
                <a:gd name="T10" fmla="*/ 91 w 91"/>
                <a:gd name="T11" fmla="*/ 90 h 91"/>
                <a:gd name="T12" fmla="*/ 91 w 91"/>
                <a:gd name="T13" fmla="*/ 47 h 91"/>
                <a:gd name="T14" fmla="*/ 43 w 91"/>
                <a:gd name="T15" fmla="*/ 2 h 91"/>
                <a:gd name="T16" fmla="*/ 72 w 91"/>
                <a:gd name="T17" fmla="*/ 48 h 91"/>
                <a:gd name="T18" fmla="*/ 43 w 91"/>
                <a:gd name="T19" fmla="*/ 72 h 91"/>
                <a:gd name="T20" fmla="*/ 21 w 91"/>
                <a:gd name="T21" fmla="*/ 50 h 91"/>
                <a:gd name="T22" fmla="*/ 46 w 91"/>
                <a:gd name="T23" fmla="*/ 21 h 91"/>
                <a:gd name="T24" fmla="*/ 72 w 91"/>
                <a:gd name="T25" fmla="*/ 45 h 91"/>
                <a:gd name="T26" fmla="*/ 72 w 91"/>
                <a:gd name="T27" fmla="*/ 48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1" h="91">
                  <a:moveTo>
                    <a:pt x="43" y="2"/>
                  </a:moveTo>
                  <a:cubicBezTo>
                    <a:pt x="21" y="4"/>
                    <a:pt x="3" y="22"/>
                    <a:pt x="2" y="44"/>
                  </a:cubicBezTo>
                  <a:cubicBezTo>
                    <a:pt x="0" y="70"/>
                    <a:pt x="21" y="91"/>
                    <a:pt x="46" y="91"/>
                  </a:cubicBezTo>
                  <a:cubicBezTo>
                    <a:pt x="56" y="91"/>
                    <a:pt x="68" y="87"/>
                    <a:pt x="74" y="77"/>
                  </a:cubicBezTo>
                  <a:cubicBezTo>
                    <a:pt x="74" y="90"/>
                    <a:pt x="74" y="90"/>
                    <a:pt x="74" y="90"/>
                  </a:cubicBezTo>
                  <a:cubicBezTo>
                    <a:pt x="91" y="90"/>
                    <a:pt x="91" y="90"/>
                    <a:pt x="91" y="90"/>
                  </a:cubicBezTo>
                  <a:cubicBezTo>
                    <a:pt x="91" y="47"/>
                    <a:pt x="91" y="47"/>
                    <a:pt x="91" y="47"/>
                  </a:cubicBezTo>
                  <a:cubicBezTo>
                    <a:pt x="91" y="20"/>
                    <a:pt x="69" y="0"/>
                    <a:pt x="43" y="2"/>
                  </a:cubicBezTo>
                  <a:close/>
                  <a:moveTo>
                    <a:pt x="72" y="48"/>
                  </a:moveTo>
                  <a:cubicBezTo>
                    <a:pt x="71" y="63"/>
                    <a:pt x="58" y="74"/>
                    <a:pt x="43" y="72"/>
                  </a:cubicBezTo>
                  <a:cubicBezTo>
                    <a:pt x="32" y="71"/>
                    <a:pt x="22" y="61"/>
                    <a:pt x="21" y="50"/>
                  </a:cubicBezTo>
                  <a:cubicBezTo>
                    <a:pt x="19" y="34"/>
                    <a:pt x="31" y="21"/>
                    <a:pt x="46" y="21"/>
                  </a:cubicBezTo>
                  <a:cubicBezTo>
                    <a:pt x="60" y="21"/>
                    <a:pt x="71" y="32"/>
                    <a:pt x="72" y="45"/>
                  </a:cubicBezTo>
                  <a:lnTo>
                    <a:pt x="72" y="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506" fontAlgn="auto">
                <a:spcBef>
                  <a:spcPts val="0"/>
                </a:spcBef>
                <a:spcAft>
                  <a:spcPts val="0"/>
                </a:spcAft>
              </a:pPr>
              <a:endParaRPr lang="en-US" sz="2097" dirty="0">
                <a:solidFill>
                  <a:prstClr val="black"/>
                </a:solidFill>
                <a:latin typeface="Arial"/>
                <a:cs typeface="+mn-cs"/>
              </a:endParaRPr>
            </a:p>
          </p:txBody>
        </p:sp>
        <p:sp>
          <p:nvSpPr>
            <p:cNvPr id="23" name="Freeform 6"/>
            <p:cNvSpPr>
              <a:spLocks noEditPoints="1"/>
            </p:cNvSpPr>
            <p:nvPr userDrawn="1"/>
          </p:nvSpPr>
          <p:spPr bwMode="auto">
            <a:xfrm>
              <a:off x="10849241" y="6236077"/>
              <a:ext cx="334963" cy="339725"/>
            </a:xfrm>
            <a:custGeom>
              <a:avLst/>
              <a:gdLst>
                <a:gd name="T0" fmla="*/ 44 w 89"/>
                <a:gd name="T1" fmla="*/ 1 h 90"/>
                <a:gd name="T2" fmla="*/ 0 w 89"/>
                <a:gd name="T3" fmla="*/ 46 h 90"/>
                <a:gd name="T4" fmla="*/ 45 w 89"/>
                <a:gd name="T5" fmla="*/ 90 h 90"/>
                <a:gd name="T6" fmla="*/ 86 w 89"/>
                <a:gd name="T7" fmla="*/ 63 h 90"/>
                <a:gd name="T8" fmla="*/ 69 w 89"/>
                <a:gd name="T9" fmla="*/ 58 h 90"/>
                <a:gd name="T10" fmla="*/ 50 w 89"/>
                <a:gd name="T11" fmla="*/ 72 h 90"/>
                <a:gd name="T12" fmla="*/ 22 w 89"/>
                <a:gd name="T13" fmla="*/ 59 h 90"/>
                <a:gd name="T14" fmla="*/ 89 w 89"/>
                <a:gd name="T15" fmla="*/ 41 h 90"/>
                <a:gd name="T16" fmla="*/ 44 w 89"/>
                <a:gd name="T17" fmla="*/ 1 h 90"/>
                <a:gd name="T18" fmla="*/ 19 w 89"/>
                <a:gd name="T19" fmla="*/ 44 h 90"/>
                <a:gd name="T20" fmla="*/ 36 w 89"/>
                <a:gd name="T21" fmla="*/ 19 h 90"/>
                <a:gd name="T22" fmla="*/ 67 w 89"/>
                <a:gd name="T23" fmla="*/ 31 h 90"/>
                <a:gd name="T24" fmla="*/ 19 w 89"/>
                <a:gd name="T25" fmla="*/ 44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9" h="90">
                  <a:moveTo>
                    <a:pt x="44" y="1"/>
                  </a:moveTo>
                  <a:cubicBezTo>
                    <a:pt x="20" y="2"/>
                    <a:pt x="0" y="20"/>
                    <a:pt x="0" y="46"/>
                  </a:cubicBezTo>
                  <a:cubicBezTo>
                    <a:pt x="0" y="70"/>
                    <a:pt x="20" y="90"/>
                    <a:pt x="45" y="90"/>
                  </a:cubicBezTo>
                  <a:cubicBezTo>
                    <a:pt x="62" y="90"/>
                    <a:pt x="79" y="80"/>
                    <a:pt x="86" y="63"/>
                  </a:cubicBezTo>
                  <a:cubicBezTo>
                    <a:pt x="69" y="58"/>
                    <a:pt x="69" y="58"/>
                    <a:pt x="69" y="58"/>
                  </a:cubicBezTo>
                  <a:cubicBezTo>
                    <a:pt x="66" y="65"/>
                    <a:pt x="58" y="71"/>
                    <a:pt x="50" y="72"/>
                  </a:cubicBezTo>
                  <a:cubicBezTo>
                    <a:pt x="38" y="75"/>
                    <a:pt x="26" y="67"/>
                    <a:pt x="22" y="59"/>
                  </a:cubicBezTo>
                  <a:cubicBezTo>
                    <a:pt x="89" y="41"/>
                    <a:pt x="89" y="41"/>
                    <a:pt x="89" y="41"/>
                  </a:cubicBezTo>
                  <a:cubicBezTo>
                    <a:pt x="87" y="24"/>
                    <a:pt x="72" y="0"/>
                    <a:pt x="44" y="1"/>
                  </a:cubicBezTo>
                  <a:close/>
                  <a:moveTo>
                    <a:pt x="19" y="44"/>
                  </a:moveTo>
                  <a:cubicBezTo>
                    <a:pt x="19" y="34"/>
                    <a:pt x="24" y="24"/>
                    <a:pt x="36" y="19"/>
                  </a:cubicBezTo>
                  <a:cubicBezTo>
                    <a:pt x="50" y="14"/>
                    <a:pt x="62" y="21"/>
                    <a:pt x="67" y="31"/>
                  </a:cubicBezTo>
                  <a:lnTo>
                    <a:pt x="19" y="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506" fontAlgn="auto">
                <a:spcBef>
                  <a:spcPts val="0"/>
                </a:spcBef>
                <a:spcAft>
                  <a:spcPts val="0"/>
                </a:spcAft>
              </a:pPr>
              <a:endParaRPr lang="en-US" sz="2097" dirty="0">
                <a:solidFill>
                  <a:prstClr val="black"/>
                </a:solidFill>
                <a:latin typeface="Arial"/>
                <a:cs typeface="+mn-cs"/>
              </a:endParaRPr>
            </a:p>
          </p:txBody>
        </p:sp>
        <p:sp>
          <p:nvSpPr>
            <p:cNvPr id="24" name="Freeform 7"/>
            <p:cNvSpPr>
              <a:spLocks/>
            </p:cNvSpPr>
            <p:nvPr userDrawn="1"/>
          </p:nvSpPr>
          <p:spPr bwMode="auto">
            <a:xfrm>
              <a:off x="10292028" y="6239252"/>
              <a:ext cx="166688" cy="333375"/>
            </a:xfrm>
            <a:custGeom>
              <a:avLst/>
              <a:gdLst>
                <a:gd name="T0" fmla="*/ 44 w 44"/>
                <a:gd name="T1" fmla="*/ 18 h 88"/>
                <a:gd name="T2" fmla="*/ 44 w 44"/>
                <a:gd name="T3" fmla="*/ 0 h 88"/>
                <a:gd name="T4" fmla="*/ 19 w 44"/>
                <a:gd name="T5" fmla="*/ 13 h 88"/>
                <a:gd name="T6" fmla="*/ 19 w 44"/>
                <a:gd name="T7" fmla="*/ 3 h 88"/>
                <a:gd name="T8" fmla="*/ 0 w 44"/>
                <a:gd name="T9" fmla="*/ 3 h 88"/>
                <a:gd name="T10" fmla="*/ 0 w 44"/>
                <a:gd name="T11" fmla="*/ 44 h 88"/>
                <a:gd name="T12" fmla="*/ 0 w 44"/>
                <a:gd name="T13" fmla="*/ 88 h 88"/>
                <a:gd name="T14" fmla="*/ 20 w 44"/>
                <a:gd name="T15" fmla="*/ 88 h 88"/>
                <a:gd name="T16" fmla="*/ 20 w 44"/>
                <a:gd name="T17" fmla="*/ 46 h 88"/>
                <a:gd name="T18" fmla="*/ 44 w 44"/>
                <a:gd name="T19" fmla="*/ 1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 h="88">
                  <a:moveTo>
                    <a:pt x="44" y="18"/>
                  </a:moveTo>
                  <a:cubicBezTo>
                    <a:pt x="44" y="0"/>
                    <a:pt x="44" y="0"/>
                    <a:pt x="44" y="0"/>
                  </a:cubicBezTo>
                  <a:cubicBezTo>
                    <a:pt x="28" y="0"/>
                    <a:pt x="22" y="8"/>
                    <a:pt x="19" y="13"/>
                  </a:cubicBezTo>
                  <a:cubicBezTo>
                    <a:pt x="19" y="3"/>
                    <a:pt x="19" y="3"/>
                    <a:pt x="19" y="3"/>
                  </a:cubicBezTo>
                  <a:cubicBezTo>
                    <a:pt x="0" y="3"/>
                    <a:pt x="0" y="3"/>
                    <a:pt x="0" y="3"/>
                  </a:cubicBezTo>
                  <a:cubicBezTo>
                    <a:pt x="0" y="44"/>
                    <a:pt x="0" y="44"/>
                    <a:pt x="0" y="44"/>
                  </a:cubicBezTo>
                  <a:cubicBezTo>
                    <a:pt x="0" y="88"/>
                    <a:pt x="0" y="88"/>
                    <a:pt x="0" y="88"/>
                  </a:cubicBezTo>
                  <a:cubicBezTo>
                    <a:pt x="20" y="88"/>
                    <a:pt x="20" y="88"/>
                    <a:pt x="20" y="88"/>
                  </a:cubicBezTo>
                  <a:cubicBezTo>
                    <a:pt x="20" y="62"/>
                    <a:pt x="20" y="62"/>
                    <a:pt x="20" y="46"/>
                  </a:cubicBezTo>
                  <a:cubicBezTo>
                    <a:pt x="20" y="26"/>
                    <a:pt x="31" y="19"/>
                    <a:pt x="44"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506" fontAlgn="auto">
                <a:spcBef>
                  <a:spcPts val="0"/>
                </a:spcBef>
                <a:spcAft>
                  <a:spcPts val="0"/>
                </a:spcAft>
              </a:pPr>
              <a:endParaRPr lang="en-US" sz="2097" dirty="0">
                <a:solidFill>
                  <a:prstClr val="black"/>
                </a:solidFill>
                <a:latin typeface="Arial"/>
                <a:cs typeface="+mn-cs"/>
              </a:endParaRPr>
            </a:p>
          </p:txBody>
        </p:sp>
        <p:sp>
          <p:nvSpPr>
            <p:cNvPr id="25" name="Freeform 8"/>
            <p:cNvSpPr>
              <a:spLocks/>
            </p:cNvSpPr>
            <p:nvPr userDrawn="1"/>
          </p:nvSpPr>
          <p:spPr bwMode="auto">
            <a:xfrm>
              <a:off x="9501453" y="6182102"/>
              <a:ext cx="369888" cy="390525"/>
            </a:xfrm>
            <a:custGeom>
              <a:avLst/>
              <a:gdLst>
                <a:gd name="T0" fmla="*/ 185 w 233"/>
                <a:gd name="T1" fmla="*/ 165 h 246"/>
                <a:gd name="T2" fmla="*/ 48 w 233"/>
                <a:gd name="T3" fmla="*/ 0 h 246"/>
                <a:gd name="T4" fmla="*/ 0 w 233"/>
                <a:gd name="T5" fmla="*/ 0 h 246"/>
                <a:gd name="T6" fmla="*/ 0 w 233"/>
                <a:gd name="T7" fmla="*/ 246 h 246"/>
                <a:gd name="T8" fmla="*/ 50 w 233"/>
                <a:gd name="T9" fmla="*/ 246 h 246"/>
                <a:gd name="T10" fmla="*/ 50 w 233"/>
                <a:gd name="T11" fmla="*/ 81 h 246"/>
                <a:gd name="T12" fmla="*/ 190 w 233"/>
                <a:gd name="T13" fmla="*/ 246 h 246"/>
                <a:gd name="T14" fmla="*/ 233 w 233"/>
                <a:gd name="T15" fmla="*/ 246 h 246"/>
                <a:gd name="T16" fmla="*/ 233 w 233"/>
                <a:gd name="T17" fmla="*/ 0 h 246"/>
                <a:gd name="T18" fmla="*/ 185 w 233"/>
                <a:gd name="T19" fmla="*/ 0 h 246"/>
                <a:gd name="T20" fmla="*/ 185 w 233"/>
                <a:gd name="T21" fmla="*/ 165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3" h="246">
                  <a:moveTo>
                    <a:pt x="185" y="165"/>
                  </a:moveTo>
                  <a:lnTo>
                    <a:pt x="48" y="0"/>
                  </a:lnTo>
                  <a:lnTo>
                    <a:pt x="0" y="0"/>
                  </a:lnTo>
                  <a:lnTo>
                    <a:pt x="0" y="246"/>
                  </a:lnTo>
                  <a:lnTo>
                    <a:pt x="50" y="246"/>
                  </a:lnTo>
                  <a:lnTo>
                    <a:pt x="50" y="81"/>
                  </a:lnTo>
                  <a:lnTo>
                    <a:pt x="190" y="246"/>
                  </a:lnTo>
                  <a:lnTo>
                    <a:pt x="233" y="246"/>
                  </a:lnTo>
                  <a:lnTo>
                    <a:pt x="233" y="0"/>
                  </a:lnTo>
                  <a:lnTo>
                    <a:pt x="185" y="0"/>
                  </a:lnTo>
                  <a:lnTo>
                    <a:pt x="185" y="16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506" fontAlgn="auto">
                <a:spcBef>
                  <a:spcPts val="0"/>
                </a:spcBef>
                <a:spcAft>
                  <a:spcPts val="0"/>
                </a:spcAft>
              </a:pPr>
              <a:endParaRPr lang="en-US" sz="2097" dirty="0">
                <a:solidFill>
                  <a:prstClr val="black"/>
                </a:solidFill>
                <a:latin typeface="Arial"/>
                <a:cs typeface="+mn-cs"/>
              </a:endParaRPr>
            </a:p>
          </p:txBody>
        </p:sp>
        <p:sp>
          <p:nvSpPr>
            <p:cNvPr id="26" name="Freeform 9"/>
            <p:cNvSpPr>
              <a:spLocks noEditPoints="1"/>
            </p:cNvSpPr>
            <p:nvPr userDrawn="1"/>
          </p:nvSpPr>
          <p:spPr bwMode="auto">
            <a:xfrm>
              <a:off x="10461891" y="6148765"/>
              <a:ext cx="342900" cy="427037"/>
            </a:xfrm>
            <a:custGeom>
              <a:avLst/>
              <a:gdLst>
                <a:gd name="T0" fmla="*/ 91 w 91"/>
                <a:gd name="T1" fmla="*/ 0 h 113"/>
                <a:gd name="T2" fmla="*/ 73 w 91"/>
                <a:gd name="T3" fmla="*/ 0 h 113"/>
                <a:gd name="T4" fmla="*/ 73 w 91"/>
                <a:gd name="T5" fmla="*/ 34 h 113"/>
                <a:gd name="T6" fmla="*/ 43 w 91"/>
                <a:gd name="T7" fmla="*/ 24 h 113"/>
                <a:gd name="T8" fmla="*/ 2 w 91"/>
                <a:gd name="T9" fmla="*/ 66 h 113"/>
                <a:gd name="T10" fmla="*/ 46 w 91"/>
                <a:gd name="T11" fmla="*/ 113 h 113"/>
                <a:gd name="T12" fmla="*/ 74 w 91"/>
                <a:gd name="T13" fmla="*/ 101 h 113"/>
                <a:gd name="T14" fmla="*/ 74 w 91"/>
                <a:gd name="T15" fmla="*/ 112 h 113"/>
                <a:gd name="T16" fmla="*/ 91 w 91"/>
                <a:gd name="T17" fmla="*/ 112 h 113"/>
                <a:gd name="T18" fmla="*/ 91 w 91"/>
                <a:gd name="T19" fmla="*/ 69 h 113"/>
                <a:gd name="T20" fmla="*/ 91 w 91"/>
                <a:gd name="T21" fmla="*/ 69 h 113"/>
                <a:gd name="T22" fmla="*/ 91 w 91"/>
                <a:gd name="T23" fmla="*/ 68 h 113"/>
                <a:gd name="T24" fmla="*/ 91 w 91"/>
                <a:gd name="T25" fmla="*/ 0 h 113"/>
                <a:gd name="T26" fmla="*/ 72 w 91"/>
                <a:gd name="T27" fmla="*/ 70 h 113"/>
                <a:gd name="T28" fmla="*/ 43 w 91"/>
                <a:gd name="T29" fmla="*/ 94 h 113"/>
                <a:gd name="T30" fmla="*/ 21 w 91"/>
                <a:gd name="T31" fmla="*/ 72 h 113"/>
                <a:gd name="T32" fmla="*/ 46 w 91"/>
                <a:gd name="T33" fmla="*/ 43 h 113"/>
                <a:gd name="T34" fmla="*/ 72 w 91"/>
                <a:gd name="T35" fmla="*/ 67 h 113"/>
                <a:gd name="T36" fmla="*/ 72 w 91"/>
                <a:gd name="T37" fmla="*/ 7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1" h="113">
                  <a:moveTo>
                    <a:pt x="91" y="0"/>
                  </a:moveTo>
                  <a:cubicBezTo>
                    <a:pt x="73" y="0"/>
                    <a:pt x="73" y="0"/>
                    <a:pt x="73" y="0"/>
                  </a:cubicBezTo>
                  <a:cubicBezTo>
                    <a:pt x="73" y="34"/>
                    <a:pt x="73" y="34"/>
                    <a:pt x="73" y="34"/>
                  </a:cubicBezTo>
                  <a:cubicBezTo>
                    <a:pt x="68" y="28"/>
                    <a:pt x="55" y="23"/>
                    <a:pt x="43" y="24"/>
                  </a:cubicBezTo>
                  <a:cubicBezTo>
                    <a:pt x="21" y="26"/>
                    <a:pt x="3" y="44"/>
                    <a:pt x="2" y="66"/>
                  </a:cubicBezTo>
                  <a:cubicBezTo>
                    <a:pt x="0" y="92"/>
                    <a:pt x="21" y="113"/>
                    <a:pt x="46" y="113"/>
                  </a:cubicBezTo>
                  <a:cubicBezTo>
                    <a:pt x="56" y="113"/>
                    <a:pt x="69" y="109"/>
                    <a:pt x="74" y="101"/>
                  </a:cubicBezTo>
                  <a:cubicBezTo>
                    <a:pt x="74" y="112"/>
                    <a:pt x="74" y="112"/>
                    <a:pt x="74" y="112"/>
                  </a:cubicBezTo>
                  <a:cubicBezTo>
                    <a:pt x="91" y="112"/>
                    <a:pt x="91" y="112"/>
                    <a:pt x="91" y="112"/>
                  </a:cubicBezTo>
                  <a:cubicBezTo>
                    <a:pt x="91" y="69"/>
                    <a:pt x="91" y="69"/>
                    <a:pt x="91" y="69"/>
                  </a:cubicBezTo>
                  <a:cubicBezTo>
                    <a:pt x="91" y="69"/>
                    <a:pt x="91" y="69"/>
                    <a:pt x="91" y="69"/>
                  </a:cubicBezTo>
                  <a:cubicBezTo>
                    <a:pt x="91" y="68"/>
                    <a:pt x="91" y="68"/>
                    <a:pt x="91" y="68"/>
                  </a:cubicBezTo>
                  <a:lnTo>
                    <a:pt x="91" y="0"/>
                  </a:lnTo>
                  <a:close/>
                  <a:moveTo>
                    <a:pt x="72" y="70"/>
                  </a:moveTo>
                  <a:cubicBezTo>
                    <a:pt x="71" y="85"/>
                    <a:pt x="58" y="96"/>
                    <a:pt x="43" y="94"/>
                  </a:cubicBezTo>
                  <a:cubicBezTo>
                    <a:pt x="32" y="93"/>
                    <a:pt x="22" y="83"/>
                    <a:pt x="21" y="72"/>
                  </a:cubicBezTo>
                  <a:cubicBezTo>
                    <a:pt x="19" y="56"/>
                    <a:pt x="31" y="43"/>
                    <a:pt x="46" y="43"/>
                  </a:cubicBezTo>
                  <a:cubicBezTo>
                    <a:pt x="60" y="43"/>
                    <a:pt x="71" y="54"/>
                    <a:pt x="72" y="67"/>
                  </a:cubicBezTo>
                  <a:lnTo>
                    <a:pt x="72"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506" fontAlgn="auto">
                <a:spcBef>
                  <a:spcPts val="0"/>
                </a:spcBef>
                <a:spcAft>
                  <a:spcPts val="0"/>
                </a:spcAft>
              </a:pPr>
              <a:endParaRPr lang="en-US" sz="2097" dirty="0">
                <a:solidFill>
                  <a:prstClr val="black"/>
                </a:solidFill>
                <a:latin typeface="Arial"/>
                <a:cs typeface="+mn-cs"/>
              </a:endParaRPr>
            </a:p>
          </p:txBody>
        </p:sp>
        <p:sp>
          <p:nvSpPr>
            <p:cNvPr id="27" name="Freeform 10"/>
            <p:cNvSpPr>
              <a:spLocks noEditPoints="1"/>
            </p:cNvSpPr>
            <p:nvPr userDrawn="1"/>
          </p:nvSpPr>
          <p:spPr bwMode="auto">
            <a:xfrm>
              <a:off x="9912616" y="6239252"/>
              <a:ext cx="338138" cy="336550"/>
            </a:xfrm>
            <a:custGeom>
              <a:avLst/>
              <a:gdLst>
                <a:gd name="T0" fmla="*/ 45 w 90"/>
                <a:gd name="T1" fmla="*/ 0 h 89"/>
                <a:gd name="T2" fmla="*/ 0 w 90"/>
                <a:gd name="T3" fmla="*/ 45 h 89"/>
                <a:gd name="T4" fmla="*/ 45 w 90"/>
                <a:gd name="T5" fmla="*/ 89 h 89"/>
                <a:gd name="T6" fmla="*/ 90 w 90"/>
                <a:gd name="T7" fmla="*/ 45 h 89"/>
                <a:gd name="T8" fmla="*/ 45 w 90"/>
                <a:gd name="T9" fmla="*/ 0 h 89"/>
                <a:gd name="T10" fmla="*/ 45 w 90"/>
                <a:gd name="T11" fmla="*/ 70 h 89"/>
                <a:gd name="T12" fmla="*/ 19 w 90"/>
                <a:gd name="T13" fmla="*/ 45 h 89"/>
                <a:gd name="T14" fmla="*/ 45 w 90"/>
                <a:gd name="T15" fmla="*/ 19 h 89"/>
                <a:gd name="T16" fmla="*/ 71 w 90"/>
                <a:gd name="T17" fmla="*/ 45 h 89"/>
                <a:gd name="T18" fmla="*/ 45 w 90"/>
                <a:gd name="T19" fmla="*/ 7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0" h="89">
                  <a:moveTo>
                    <a:pt x="45" y="0"/>
                  </a:moveTo>
                  <a:cubicBezTo>
                    <a:pt x="20" y="0"/>
                    <a:pt x="0" y="20"/>
                    <a:pt x="0" y="45"/>
                  </a:cubicBezTo>
                  <a:cubicBezTo>
                    <a:pt x="0" y="69"/>
                    <a:pt x="20" y="89"/>
                    <a:pt x="45" y="89"/>
                  </a:cubicBezTo>
                  <a:cubicBezTo>
                    <a:pt x="70" y="89"/>
                    <a:pt x="90" y="69"/>
                    <a:pt x="90" y="45"/>
                  </a:cubicBezTo>
                  <a:cubicBezTo>
                    <a:pt x="90" y="20"/>
                    <a:pt x="70" y="0"/>
                    <a:pt x="45" y="0"/>
                  </a:cubicBezTo>
                  <a:close/>
                  <a:moveTo>
                    <a:pt x="45" y="70"/>
                  </a:moveTo>
                  <a:cubicBezTo>
                    <a:pt x="31" y="70"/>
                    <a:pt x="19" y="59"/>
                    <a:pt x="19" y="45"/>
                  </a:cubicBezTo>
                  <a:cubicBezTo>
                    <a:pt x="19" y="30"/>
                    <a:pt x="31" y="19"/>
                    <a:pt x="45" y="19"/>
                  </a:cubicBezTo>
                  <a:cubicBezTo>
                    <a:pt x="59" y="19"/>
                    <a:pt x="71" y="30"/>
                    <a:pt x="71" y="45"/>
                  </a:cubicBezTo>
                  <a:cubicBezTo>
                    <a:pt x="71" y="59"/>
                    <a:pt x="59" y="70"/>
                    <a:pt x="45" y="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506" fontAlgn="auto">
                <a:spcBef>
                  <a:spcPts val="0"/>
                </a:spcBef>
                <a:spcAft>
                  <a:spcPts val="0"/>
                </a:spcAft>
              </a:pPr>
              <a:endParaRPr lang="en-US" sz="2097" dirty="0">
                <a:solidFill>
                  <a:prstClr val="black"/>
                </a:solidFill>
                <a:latin typeface="Arial"/>
                <a:cs typeface="+mn-cs"/>
              </a:endParaRPr>
            </a:p>
          </p:txBody>
        </p:sp>
      </p:grpSp>
    </p:spTree>
    <p:extLst>
      <p:ext uri="{BB962C8B-B14F-4D97-AF65-F5344CB8AC3E}">
        <p14:creationId xmlns:p14="http://schemas.microsoft.com/office/powerpoint/2010/main" val="3412762633"/>
      </p:ext>
    </p:extLst>
  </p:cSld>
  <p:clrMapOvr>
    <a:masterClrMapping/>
  </p:clrMapOvr>
</p:sldLayout>
</file>

<file path=ppt/slideLayouts/slideLayout511.xml><?xml version="1.0" encoding="utf-8"?>
<p:sldLayout xmlns:a="http://schemas.openxmlformats.org/drawingml/2006/main" xmlns:r="http://schemas.openxmlformats.org/officeDocument/2006/relationships" xmlns:p="http://schemas.openxmlformats.org/presentationml/2006/main" showMasterSp="0" preserve="1" userDrawn="1">
  <p:cSld name="Title Slide Image Blue">
    <p:bg>
      <p:bgPr>
        <a:solidFill>
          <a:schemeClr val="bg2"/>
        </a:solidFill>
        <a:effectLst/>
      </p:bgPr>
    </p:bg>
    <p:spTree>
      <p:nvGrpSpPr>
        <p:cNvPr id="1" name=""/>
        <p:cNvGrpSpPr/>
        <p:nvPr/>
      </p:nvGrpSpPr>
      <p:grpSpPr>
        <a:xfrm>
          <a:off x="0" y="0"/>
          <a:ext cx="0" cy="0"/>
          <a:chOff x="0" y="0"/>
          <a:chExt cx="0" cy="0"/>
        </a:xfrm>
      </p:grpSpPr>
      <p:sp>
        <p:nvSpPr>
          <p:cNvPr id="25" name="Rectangle 24"/>
          <p:cNvSpPr/>
          <p:nvPr userDrawn="1"/>
        </p:nvSpPr>
        <p:spPr>
          <a:xfrm>
            <a:off x="0" y="4"/>
            <a:ext cx="12230067" cy="6857999"/>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91341" tIns="45670" rIns="91341" bIns="45670" rtlCol="0" anchor="ctr"/>
          <a:lstStyle/>
          <a:p>
            <a:pPr algn="ctr" defTabSz="1087506" fontAlgn="auto">
              <a:spcBef>
                <a:spcPts val="0"/>
              </a:spcBef>
              <a:spcAft>
                <a:spcPts val="0"/>
              </a:spcAft>
            </a:pPr>
            <a:endParaRPr lang="en-GB" sz="2097" dirty="0">
              <a:solidFill>
                <a:prstClr val="white"/>
              </a:solidFill>
            </a:endParaRPr>
          </a:p>
        </p:txBody>
      </p:sp>
      <p:sp>
        <p:nvSpPr>
          <p:cNvPr id="2" name="Title 1"/>
          <p:cNvSpPr>
            <a:spLocks noGrp="1"/>
          </p:cNvSpPr>
          <p:nvPr>
            <p:ph type="ctrTitle"/>
          </p:nvPr>
        </p:nvSpPr>
        <p:spPr>
          <a:xfrm>
            <a:off x="647835" y="4782653"/>
            <a:ext cx="7198125" cy="626705"/>
          </a:xfrm>
        </p:spPr>
        <p:txBody>
          <a:bodyPr>
            <a:noAutofit/>
          </a:bodyPr>
          <a:lstStyle>
            <a:lvl1pPr>
              <a:defRPr sz="2397">
                <a:solidFill>
                  <a:srgbClr val="FBD9CA"/>
                </a:solidFill>
              </a:defRPr>
            </a:lvl1pPr>
          </a:lstStyle>
          <a:p>
            <a:r>
              <a:rPr lang="en-GB" dirty="0"/>
              <a:t>Click to edit Master title style</a:t>
            </a:r>
          </a:p>
        </p:txBody>
      </p:sp>
      <p:sp>
        <p:nvSpPr>
          <p:cNvPr id="3" name="Subtitle 2"/>
          <p:cNvSpPr>
            <a:spLocks noGrp="1"/>
          </p:cNvSpPr>
          <p:nvPr>
            <p:ph type="subTitle" idx="1"/>
          </p:nvPr>
        </p:nvSpPr>
        <p:spPr>
          <a:xfrm>
            <a:off x="647835" y="5434742"/>
            <a:ext cx="7198125" cy="360000"/>
          </a:xfrm>
        </p:spPr>
        <p:txBody>
          <a:bodyPr>
            <a:noAutofit/>
          </a:bodyPr>
          <a:lstStyle>
            <a:lvl1pPr marL="0" indent="0" algn="l">
              <a:buNone/>
              <a:defRPr b="1">
                <a:solidFill>
                  <a:schemeClr val="bg1"/>
                </a:solidFill>
              </a:defRPr>
            </a:lvl1pPr>
            <a:lvl2pPr marL="543754" indent="0" algn="ctr">
              <a:buNone/>
              <a:defRPr>
                <a:solidFill>
                  <a:schemeClr val="tx1">
                    <a:tint val="75000"/>
                  </a:schemeClr>
                </a:solidFill>
              </a:defRPr>
            </a:lvl2pPr>
            <a:lvl3pPr marL="1087506" indent="0" algn="ctr">
              <a:buNone/>
              <a:defRPr>
                <a:solidFill>
                  <a:schemeClr val="tx1">
                    <a:tint val="75000"/>
                  </a:schemeClr>
                </a:solidFill>
              </a:defRPr>
            </a:lvl3pPr>
            <a:lvl4pPr marL="1631258" indent="0" algn="ctr">
              <a:buNone/>
              <a:defRPr>
                <a:solidFill>
                  <a:schemeClr val="tx1">
                    <a:tint val="75000"/>
                  </a:schemeClr>
                </a:solidFill>
              </a:defRPr>
            </a:lvl4pPr>
            <a:lvl5pPr marL="2175012" indent="0" algn="ctr">
              <a:buNone/>
              <a:defRPr>
                <a:solidFill>
                  <a:schemeClr val="tx1">
                    <a:tint val="75000"/>
                  </a:schemeClr>
                </a:solidFill>
              </a:defRPr>
            </a:lvl5pPr>
            <a:lvl6pPr marL="2718767" indent="0" algn="ctr">
              <a:buNone/>
              <a:defRPr>
                <a:solidFill>
                  <a:schemeClr val="tx1">
                    <a:tint val="75000"/>
                  </a:schemeClr>
                </a:solidFill>
              </a:defRPr>
            </a:lvl6pPr>
            <a:lvl7pPr marL="3262519" indent="0" algn="ctr">
              <a:buNone/>
              <a:defRPr>
                <a:solidFill>
                  <a:schemeClr val="tx1">
                    <a:tint val="75000"/>
                  </a:schemeClr>
                </a:solidFill>
              </a:defRPr>
            </a:lvl7pPr>
            <a:lvl8pPr marL="3806272" indent="0" algn="ctr">
              <a:buNone/>
              <a:defRPr>
                <a:solidFill>
                  <a:schemeClr val="tx1">
                    <a:tint val="75000"/>
                  </a:schemeClr>
                </a:solidFill>
              </a:defRPr>
            </a:lvl8pPr>
            <a:lvl9pPr marL="4350025" indent="0" algn="ctr">
              <a:buNone/>
              <a:defRPr>
                <a:solidFill>
                  <a:schemeClr val="tx1">
                    <a:tint val="75000"/>
                  </a:schemeClr>
                </a:solidFill>
              </a:defRPr>
            </a:lvl9pPr>
          </a:lstStyle>
          <a:p>
            <a:r>
              <a:rPr lang="en-GB" dirty="0"/>
              <a:t>Click to edit Master subtitle style</a:t>
            </a:r>
          </a:p>
        </p:txBody>
      </p:sp>
      <p:sp>
        <p:nvSpPr>
          <p:cNvPr id="21" name="Text Placeholder 20"/>
          <p:cNvSpPr>
            <a:spLocks noGrp="1"/>
          </p:cNvSpPr>
          <p:nvPr>
            <p:ph type="body" sz="quarter" idx="13" hasCustomPrompt="1"/>
          </p:nvPr>
        </p:nvSpPr>
        <p:spPr>
          <a:xfrm>
            <a:off x="647835" y="5912759"/>
            <a:ext cx="7198125" cy="215949"/>
          </a:xfrm>
        </p:spPr>
        <p:txBody>
          <a:bodyPr>
            <a:noAutofit/>
          </a:bodyPr>
          <a:lstStyle>
            <a:lvl1pPr marL="0" indent="0">
              <a:buNone/>
              <a:defRPr sz="1300">
                <a:solidFill>
                  <a:srgbClr val="FFFFFF"/>
                </a:solidFill>
              </a:defRPr>
            </a:lvl1pPr>
            <a:lvl2pPr marL="256892" indent="0">
              <a:buNone/>
              <a:defRPr>
                <a:solidFill>
                  <a:schemeClr val="accent2"/>
                </a:solidFill>
              </a:defRPr>
            </a:lvl2pPr>
            <a:lvl3pPr marL="513783" indent="0">
              <a:buNone/>
              <a:defRPr>
                <a:solidFill>
                  <a:schemeClr val="accent2"/>
                </a:solidFill>
              </a:defRPr>
            </a:lvl3pPr>
            <a:lvl4pPr marL="770675" indent="0">
              <a:buNone/>
              <a:defRPr>
                <a:solidFill>
                  <a:schemeClr val="accent2"/>
                </a:solidFill>
              </a:defRPr>
            </a:lvl4pPr>
            <a:lvl5pPr marL="1027565" indent="0">
              <a:buNone/>
              <a:defRPr>
                <a:solidFill>
                  <a:schemeClr val="accent2"/>
                </a:solidFill>
              </a:defRPr>
            </a:lvl5pPr>
          </a:lstStyle>
          <a:p>
            <a:pPr lvl="0"/>
            <a:r>
              <a:rPr lang="en-GB" dirty="0"/>
              <a:t>Name, title</a:t>
            </a:r>
          </a:p>
        </p:txBody>
      </p:sp>
      <p:sp>
        <p:nvSpPr>
          <p:cNvPr id="22" name="Text Placeholder 20"/>
          <p:cNvSpPr>
            <a:spLocks noGrp="1"/>
          </p:cNvSpPr>
          <p:nvPr>
            <p:ph type="body" sz="quarter" idx="14" hasCustomPrompt="1"/>
          </p:nvPr>
        </p:nvSpPr>
        <p:spPr>
          <a:xfrm>
            <a:off x="647835" y="6164700"/>
            <a:ext cx="7198125" cy="215949"/>
          </a:xfrm>
        </p:spPr>
        <p:txBody>
          <a:bodyPr>
            <a:noAutofit/>
          </a:bodyPr>
          <a:lstStyle>
            <a:lvl1pPr marL="0" indent="0">
              <a:buNone/>
              <a:defRPr sz="1300">
                <a:solidFill>
                  <a:srgbClr val="FFFFFF"/>
                </a:solidFill>
              </a:defRPr>
            </a:lvl1pPr>
            <a:lvl2pPr marL="256892" indent="0">
              <a:buNone/>
              <a:defRPr>
                <a:solidFill>
                  <a:schemeClr val="accent2"/>
                </a:solidFill>
              </a:defRPr>
            </a:lvl2pPr>
            <a:lvl3pPr marL="513783" indent="0">
              <a:buNone/>
              <a:defRPr>
                <a:solidFill>
                  <a:schemeClr val="accent2"/>
                </a:solidFill>
              </a:defRPr>
            </a:lvl3pPr>
            <a:lvl4pPr marL="770675" indent="0">
              <a:buNone/>
              <a:defRPr>
                <a:solidFill>
                  <a:schemeClr val="accent2"/>
                </a:solidFill>
              </a:defRPr>
            </a:lvl4pPr>
            <a:lvl5pPr marL="1027565" indent="0">
              <a:buNone/>
              <a:defRPr>
                <a:solidFill>
                  <a:schemeClr val="accent2"/>
                </a:solidFill>
              </a:defRPr>
            </a:lvl5pPr>
          </a:lstStyle>
          <a:p>
            <a:pPr lvl="0"/>
            <a:r>
              <a:rPr lang="en-GB" dirty="0"/>
              <a:t>Date</a:t>
            </a:r>
          </a:p>
        </p:txBody>
      </p:sp>
      <p:grpSp>
        <p:nvGrpSpPr>
          <p:cNvPr id="16" name="Pulse"/>
          <p:cNvGrpSpPr/>
          <p:nvPr userDrawn="1"/>
        </p:nvGrpSpPr>
        <p:grpSpPr>
          <a:xfrm>
            <a:off x="8749613" y="3029844"/>
            <a:ext cx="3445566" cy="3490105"/>
            <a:chOff x="8751888" y="3030538"/>
            <a:chExt cx="3446462" cy="3490913"/>
          </a:xfrm>
          <a:solidFill>
            <a:srgbClr val="0000FF"/>
          </a:solidFill>
        </p:grpSpPr>
        <p:sp>
          <p:nvSpPr>
            <p:cNvPr id="17" name="Freeform 5"/>
            <p:cNvSpPr>
              <a:spLocks/>
            </p:cNvSpPr>
            <p:nvPr userDrawn="1"/>
          </p:nvSpPr>
          <p:spPr bwMode="auto">
            <a:xfrm>
              <a:off x="9196388" y="3902076"/>
              <a:ext cx="449263" cy="1120775"/>
            </a:xfrm>
            <a:custGeom>
              <a:avLst/>
              <a:gdLst>
                <a:gd name="T0" fmla="*/ 71 w 142"/>
                <a:gd name="T1" fmla="*/ 355 h 355"/>
                <a:gd name="T2" fmla="*/ 71 w 142"/>
                <a:gd name="T3" fmla="*/ 355 h 355"/>
                <a:gd name="T4" fmla="*/ 0 w 142"/>
                <a:gd name="T5" fmla="*/ 284 h 355"/>
                <a:gd name="T6" fmla="*/ 0 w 142"/>
                <a:gd name="T7" fmla="*/ 71 h 355"/>
                <a:gd name="T8" fmla="*/ 71 w 142"/>
                <a:gd name="T9" fmla="*/ 0 h 355"/>
                <a:gd name="T10" fmla="*/ 142 w 142"/>
                <a:gd name="T11" fmla="*/ 71 h 355"/>
                <a:gd name="T12" fmla="*/ 142 w 142"/>
                <a:gd name="T13" fmla="*/ 284 h 355"/>
                <a:gd name="T14" fmla="*/ 71 w 142"/>
                <a:gd name="T15" fmla="*/ 355 h 3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2" h="355">
                  <a:moveTo>
                    <a:pt x="71" y="355"/>
                  </a:moveTo>
                  <a:cubicBezTo>
                    <a:pt x="71" y="355"/>
                    <a:pt x="71" y="355"/>
                    <a:pt x="71" y="355"/>
                  </a:cubicBezTo>
                  <a:cubicBezTo>
                    <a:pt x="32" y="355"/>
                    <a:pt x="0" y="323"/>
                    <a:pt x="0" y="284"/>
                  </a:cubicBezTo>
                  <a:cubicBezTo>
                    <a:pt x="0" y="71"/>
                    <a:pt x="0" y="71"/>
                    <a:pt x="0" y="71"/>
                  </a:cubicBezTo>
                  <a:cubicBezTo>
                    <a:pt x="0" y="32"/>
                    <a:pt x="32" y="0"/>
                    <a:pt x="71" y="0"/>
                  </a:cubicBezTo>
                  <a:cubicBezTo>
                    <a:pt x="110" y="0"/>
                    <a:pt x="142" y="32"/>
                    <a:pt x="142" y="71"/>
                  </a:cubicBezTo>
                  <a:cubicBezTo>
                    <a:pt x="142" y="284"/>
                    <a:pt x="142" y="284"/>
                    <a:pt x="142" y="284"/>
                  </a:cubicBezTo>
                  <a:cubicBezTo>
                    <a:pt x="142" y="323"/>
                    <a:pt x="110" y="355"/>
                    <a:pt x="71" y="35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506" fontAlgn="auto">
                <a:spcBef>
                  <a:spcPts val="0"/>
                </a:spcBef>
                <a:spcAft>
                  <a:spcPts val="0"/>
                </a:spcAft>
              </a:pPr>
              <a:endParaRPr lang="en-GB" sz="2097" dirty="0">
                <a:solidFill>
                  <a:prstClr val="black"/>
                </a:solidFill>
                <a:latin typeface="Arial"/>
                <a:cs typeface="+mn-cs"/>
              </a:endParaRPr>
            </a:p>
          </p:txBody>
        </p:sp>
        <p:sp>
          <p:nvSpPr>
            <p:cNvPr id="18" name="Freeform 6"/>
            <p:cNvSpPr>
              <a:spLocks/>
            </p:cNvSpPr>
            <p:nvPr userDrawn="1"/>
          </p:nvSpPr>
          <p:spPr bwMode="auto">
            <a:xfrm>
              <a:off x="8751888" y="4551363"/>
              <a:ext cx="265113" cy="449263"/>
            </a:xfrm>
            <a:custGeom>
              <a:avLst/>
              <a:gdLst>
                <a:gd name="T0" fmla="*/ 42 w 84"/>
                <a:gd name="T1" fmla="*/ 142 h 142"/>
                <a:gd name="T2" fmla="*/ 42 w 84"/>
                <a:gd name="T3" fmla="*/ 142 h 142"/>
                <a:gd name="T4" fmla="*/ 0 w 84"/>
                <a:gd name="T5" fmla="*/ 99 h 142"/>
                <a:gd name="T6" fmla="*/ 0 w 84"/>
                <a:gd name="T7" fmla="*/ 42 h 142"/>
                <a:gd name="T8" fmla="*/ 42 w 84"/>
                <a:gd name="T9" fmla="*/ 0 h 142"/>
                <a:gd name="T10" fmla="*/ 84 w 84"/>
                <a:gd name="T11" fmla="*/ 42 h 142"/>
                <a:gd name="T12" fmla="*/ 84 w 84"/>
                <a:gd name="T13" fmla="*/ 99 h 142"/>
                <a:gd name="T14" fmla="*/ 42 w 84"/>
                <a:gd name="T15" fmla="*/ 142 h 1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4" h="142">
                  <a:moveTo>
                    <a:pt x="42" y="142"/>
                  </a:moveTo>
                  <a:cubicBezTo>
                    <a:pt x="42" y="142"/>
                    <a:pt x="42" y="142"/>
                    <a:pt x="42" y="142"/>
                  </a:cubicBezTo>
                  <a:cubicBezTo>
                    <a:pt x="18" y="142"/>
                    <a:pt x="0" y="123"/>
                    <a:pt x="0" y="99"/>
                  </a:cubicBezTo>
                  <a:cubicBezTo>
                    <a:pt x="0" y="42"/>
                    <a:pt x="0" y="42"/>
                    <a:pt x="0" y="42"/>
                  </a:cubicBezTo>
                  <a:cubicBezTo>
                    <a:pt x="0" y="19"/>
                    <a:pt x="18" y="0"/>
                    <a:pt x="42" y="0"/>
                  </a:cubicBezTo>
                  <a:cubicBezTo>
                    <a:pt x="65" y="0"/>
                    <a:pt x="84" y="19"/>
                    <a:pt x="84" y="42"/>
                  </a:cubicBezTo>
                  <a:cubicBezTo>
                    <a:pt x="84" y="99"/>
                    <a:pt x="84" y="99"/>
                    <a:pt x="84" y="99"/>
                  </a:cubicBezTo>
                  <a:cubicBezTo>
                    <a:pt x="84" y="123"/>
                    <a:pt x="65" y="142"/>
                    <a:pt x="42" y="14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506" fontAlgn="auto">
                <a:spcBef>
                  <a:spcPts val="0"/>
                </a:spcBef>
                <a:spcAft>
                  <a:spcPts val="0"/>
                </a:spcAft>
              </a:pPr>
              <a:endParaRPr lang="en-GB" sz="2097" dirty="0">
                <a:solidFill>
                  <a:prstClr val="black"/>
                </a:solidFill>
                <a:latin typeface="Arial"/>
                <a:cs typeface="+mn-cs"/>
              </a:endParaRPr>
            </a:p>
          </p:txBody>
        </p:sp>
        <p:sp>
          <p:nvSpPr>
            <p:cNvPr id="19" name="Freeform 7"/>
            <p:cNvSpPr>
              <a:spLocks/>
            </p:cNvSpPr>
            <p:nvPr userDrawn="1"/>
          </p:nvSpPr>
          <p:spPr bwMode="auto">
            <a:xfrm>
              <a:off x="11436350" y="4529138"/>
              <a:ext cx="449263" cy="1117600"/>
            </a:xfrm>
            <a:custGeom>
              <a:avLst/>
              <a:gdLst>
                <a:gd name="T0" fmla="*/ 71 w 142"/>
                <a:gd name="T1" fmla="*/ 354 h 354"/>
                <a:gd name="T2" fmla="*/ 71 w 142"/>
                <a:gd name="T3" fmla="*/ 354 h 354"/>
                <a:gd name="T4" fmla="*/ 0 w 142"/>
                <a:gd name="T5" fmla="*/ 283 h 354"/>
                <a:gd name="T6" fmla="*/ 0 w 142"/>
                <a:gd name="T7" fmla="*/ 71 h 354"/>
                <a:gd name="T8" fmla="*/ 71 w 142"/>
                <a:gd name="T9" fmla="*/ 0 h 354"/>
                <a:gd name="T10" fmla="*/ 142 w 142"/>
                <a:gd name="T11" fmla="*/ 71 h 354"/>
                <a:gd name="T12" fmla="*/ 142 w 142"/>
                <a:gd name="T13" fmla="*/ 283 h 354"/>
                <a:gd name="T14" fmla="*/ 71 w 142"/>
                <a:gd name="T15" fmla="*/ 354 h 35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2" h="354">
                  <a:moveTo>
                    <a:pt x="71" y="354"/>
                  </a:moveTo>
                  <a:cubicBezTo>
                    <a:pt x="71" y="354"/>
                    <a:pt x="71" y="354"/>
                    <a:pt x="71" y="354"/>
                  </a:cubicBezTo>
                  <a:cubicBezTo>
                    <a:pt x="32" y="354"/>
                    <a:pt x="0" y="322"/>
                    <a:pt x="0" y="283"/>
                  </a:cubicBezTo>
                  <a:cubicBezTo>
                    <a:pt x="0" y="71"/>
                    <a:pt x="0" y="71"/>
                    <a:pt x="0" y="71"/>
                  </a:cubicBezTo>
                  <a:cubicBezTo>
                    <a:pt x="0" y="32"/>
                    <a:pt x="32" y="0"/>
                    <a:pt x="71" y="0"/>
                  </a:cubicBezTo>
                  <a:cubicBezTo>
                    <a:pt x="110" y="0"/>
                    <a:pt x="142" y="32"/>
                    <a:pt x="142" y="71"/>
                  </a:cubicBezTo>
                  <a:cubicBezTo>
                    <a:pt x="142" y="283"/>
                    <a:pt x="142" y="283"/>
                    <a:pt x="142" y="283"/>
                  </a:cubicBezTo>
                  <a:cubicBezTo>
                    <a:pt x="142" y="322"/>
                    <a:pt x="110" y="354"/>
                    <a:pt x="71" y="35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506" fontAlgn="auto">
                <a:spcBef>
                  <a:spcPts val="0"/>
                </a:spcBef>
                <a:spcAft>
                  <a:spcPts val="0"/>
                </a:spcAft>
              </a:pPr>
              <a:endParaRPr lang="en-GB" sz="2097" dirty="0">
                <a:solidFill>
                  <a:prstClr val="black"/>
                </a:solidFill>
                <a:latin typeface="Arial"/>
                <a:cs typeface="+mn-cs"/>
              </a:endParaRPr>
            </a:p>
          </p:txBody>
        </p:sp>
        <p:sp>
          <p:nvSpPr>
            <p:cNvPr id="20" name="Freeform 8"/>
            <p:cNvSpPr>
              <a:spLocks/>
            </p:cNvSpPr>
            <p:nvPr userDrawn="1"/>
          </p:nvSpPr>
          <p:spPr bwMode="auto">
            <a:xfrm>
              <a:off x="9869488" y="3030538"/>
              <a:ext cx="560388" cy="2506663"/>
            </a:xfrm>
            <a:custGeom>
              <a:avLst/>
              <a:gdLst>
                <a:gd name="T0" fmla="*/ 88 w 177"/>
                <a:gd name="T1" fmla="*/ 794 h 794"/>
                <a:gd name="T2" fmla="*/ 88 w 177"/>
                <a:gd name="T3" fmla="*/ 794 h 794"/>
                <a:gd name="T4" fmla="*/ 0 w 177"/>
                <a:gd name="T5" fmla="*/ 705 h 794"/>
                <a:gd name="T6" fmla="*/ 0 w 177"/>
                <a:gd name="T7" fmla="*/ 89 h 794"/>
                <a:gd name="T8" fmla="*/ 88 w 177"/>
                <a:gd name="T9" fmla="*/ 0 h 794"/>
                <a:gd name="T10" fmla="*/ 177 w 177"/>
                <a:gd name="T11" fmla="*/ 89 h 794"/>
                <a:gd name="T12" fmla="*/ 177 w 177"/>
                <a:gd name="T13" fmla="*/ 705 h 794"/>
                <a:gd name="T14" fmla="*/ 88 w 177"/>
                <a:gd name="T15" fmla="*/ 794 h 7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7" h="794">
                  <a:moveTo>
                    <a:pt x="88" y="794"/>
                  </a:moveTo>
                  <a:cubicBezTo>
                    <a:pt x="88" y="794"/>
                    <a:pt x="88" y="794"/>
                    <a:pt x="88" y="794"/>
                  </a:cubicBezTo>
                  <a:cubicBezTo>
                    <a:pt x="40" y="794"/>
                    <a:pt x="0" y="754"/>
                    <a:pt x="0" y="705"/>
                  </a:cubicBezTo>
                  <a:cubicBezTo>
                    <a:pt x="0" y="89"/>
                    <a:pt x="0" y="89"/>
                    <a:pt x="0" y="89"/>
                  </a:cubicBezTo>
                  <a:cubicBezTo>
                    <a:pt x="0" y="40"/>
                    <a:pt x="40" y="0"/>
                    <a:pt x="88" y="0"/>
                  </a:cubicBezTo>
                  <a:cubicBezTo>
                    <a:pt x="137" y="0"/>
                    <a:pt x="177" y="40"/>
                    <a:pt x="177" y="89"/>
                  </a:cubicBezTo>
                  <a:cubicBezTo>
                    <a:pt x="177" y="705"/>
                    <a:pt x="177" y="705"/>
                    <a:pt x="177" y="705"/>
                  </a:cubicBezTo>
                  <a:cubicBezTo>
                    <a:pt x="177" y="754"/>
                    <a:pt x="137" y="794"/>
                    <a:pt x="88" y="79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506" fontAlgn="auto">
                <a:spcBef>
                  <a:spcPts val="0"/>
                </a:spcBef>
                <a:spcAft>
                  <a:spcPts val="0"/>
                </a:spcAft>
              </a:pPr>
              <a:endParaRPr lang="en-GB" sz="2097" dirty="0">
                <a:solidFill>
                  <a:prstClr val="black"/>
                </a:solidFill>
                <a:latin typeface="Arial"/>
                <a:cs typeface="+mn-cs"/>
              </a:endParaRPr>
            </a:p>
          </p:txBody>
        </p:sp>
        <p:sp>
          <p:nvSpPr>
            <p:cNvPr id="23" name="Freeform 9"/>
            <p:cNvSpPr>
              <a:spLocks/>
            </p:cNvSpPr>
            <p:nvPr userDrawn="1"/>
          </p:nvSpPr>
          <p:spPr bwMode="auto">
            <a:xfrm>
              <a:off x="10653713" y="4014788"/>
              <a:ext cx="558800" cy="2506663"/>
            </a:xfrm>
            <a:custGeom>
              <a:avLst/>
              <a:gdLst>
                <a:gd name="T0" fmla="*/ 88 w 177"/>
                <a:gd name="T1" fmla="*/ 794 h 794"/>
                <a:gd name="T2" fmla="*/ 88 w 177"/>
                <a:gd name="T3" fmla="*/ 794 h 794"/>
                <a:gd name="T4" fmla="*/ 0 w 177"/>
                <a:gd name="T5" fmla="*/ 705 h 794"/>
                <a:gd name="T6" fmla="*/ 0 w 177"/>
                <a:gd name="T7" fmla="*/ 88 h 794"/>
                <a:gd name="T8" fmla="*/ 88 w 177"/>
                <a:gd name="T9" fmla="*/ 0 h 794"/>
                <a:gd name="T10" fmla="*/ 177 w 177"/>
                <a:gd name="T11" fmla="*/ 88 h 794"/>
                <a:gd name="T12" fmla="*/ 177 w 177"/>
                <a:gd name="T13" fmla="*/ 705 h 794"/>
                <a:gd name="T14" fmla="*/ 88 w 177"/>
                <a:gd name="T15" fmla="*/ 794 h 7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7" h="794">
                  <a:moveTo>
                    <a:pt x="88" y="794"/>
                  </a:moveTo>
                  <a:cubicBezTo>
                    <a:pt x="88" y="794"/>
                    <a:pt x="88" y="794"/>
                    <a:pt x="88" y="794"/>
                  </a:cubicBezTo>
                  <a:cubicBezTo>
                    <a:pt x="40" y="794"/>
                    <a:pt x="0" y="754"/>
                    <a:pt x="0" y="705"/>
                  </a:cubicBezTo>
                  <a:cubicBezTo>
                    <a:pt x="0" y="88"/>
                    <a:pt x="0" y="88"/>
                    <a:pt x="0" y="88"/>
                  </a:cubicBezTo>
                  <a:cubicBezTo>
                    <a:pt x="0" y="40"/>
                    <a:pt x="40" y="0"/>
                    <a:pt x="88" y="0"/>
                  </a:cubicBezTo>
                  <a:cubicBezTo>
                    <a:pt x="137" y="0"/>
                    <a:pt x="177" y="40"/>
                    <a:pt x="177" y="88"/>
                  </a:cubicBezTo>
                  <a:cubicBezTo>
                    <a:pt x="177" y="705"/>
                    <a:pt x="177" y="705"/>
                    <a:pt x="177" y="705"/>
                  </a:cubicBezTo>
                  <a:cubicBezTo>
                    <a:pt x="177" y="754"/>
                    <a:pt x="137" y="794"/>
                    <a:pt x="88" y="79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506" fontAlgn="auto">
                <a:spcBef>
                  <a:spcPts val="0"/>
                </a:spcBef>
                <a:spcAft>
                  <a:spcPts val="0"/>
                </a:spcAft>
              </a:pPr>
              <a:endParaRPr lang="en-GB" sz="2097" dirty="0">
                <a:solidFill>
                  <a:prstClr val="black"/>
                </a:solidFill>
                <a:latin typeface="Arial"/>
                <a:cs typeface="+mn-cs"/>
              </a:endParaRPr>
            </a:p>
          </p:txBody>
        </p:sp>
        <p:sp>
          <p:nvSpPr>
            <p:cNvPr id="24" name="Freeform 10"/>
            <p:cNvSpPr>
              <a:spLocks/>
            </p:cNvSpPr>
            <p:nvPr userDrawn="1"/>
          </p:nvSpPr>
          <p:spPr bwMode="auto">
            <a:xfrm>
              <a:off x="12058650" y="4551363"/>
              <a:ext cx="139700" cy="449263"/>
            </a:xfrm>
            <a:custGeom>
              <a:avLst/>
              <a:gdLst>
                <a:gd name="T0" fmla="*/ 44 w 44"/>
                <a:gd name="T1" fmla="*/ 0 h 142"/>
                <a:gd name="T2" fmla="*/ 0 w 44"/>
                <a:gd name="T3" fmla="*/ 42 h 142"/>
                <a:gd name="T4" fmla="*/ 0 w 44"/>
                <a:gd name="T5" fmla="*/ 99 h 142"/>
                <a:gd name="T6" fmla="*/ 44 w 44"/>
                <a:gd name="T7" fmla="*/ 142 h 142"/>
                <a:gd name="T8" fmla="*/ 44 w 44"/>
                <a:gd name="T9" fmla="*/ 0 h 142"/>
              </a:gdLst>
              <a:ahLst/>
              <a:cxnLst>
                <a:cxn ang="0">
                  <a:pos x="T0" y="T1"/>
                </a:cxn>
                <a:cxn ang="0">
                  <a:pos x="T2" y="T3"/>
                </a:cxn>
                <a:cxn ang="0">
                  <a:pos x="T4" y="T5"/>
                </a:cxn>
                <a:cxn ang="0">
                  <a:pos x="T6" y="T7"/>
                </a:cxn>
                <a:cxn ang="0">
                  <a:pos x="T8" y="T9"/>
                </a:cxn>
              </a:cxnLst>
              <a:rect l="0" t="0" r="r" b="b"/>
              <a:pathLst>
                <a:path w="44" h="142">
                  <a:moveTo>
                    <a:pt x="44" y="0"/>
                  </a:moveTo>
                  <a:cubicBezTo>
                    <a:pt x="20" y="0"/>
                    <a:pt x="0" y="19"/>
                    <a:pt x="0" y="42"/>
                  </a:cubicBezTo>
                  <a:cubicBezTo>
                    <a:pt x="0" y="99"/>
                    <a:pt x="0" y="99"/>
                    <a:pt x="0" y="99"/>
                  </a:cubicBezTo>
                  <a:cubicBezTo>
                    <a:pt x="0" y="123"/>
                    <a:pt x="20" y="142"/>
                    <a:pt x="44" y="142"/>
                  </a:cubicBezTo>
                  <a:lnTo>
                    <a:pt x="4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506" fontAlgn="auto">
                <a:spcBef>
                  <a:spcPts val="0"/>
                </a:spcBef>
                <a:spcAft>
                  <a:spcPts val="0"/>
                </a:spcAft>
              </a:pPr>
              <a:endParaRPr lang="en-GB" sz="2097" dirty="0">
                <a:solidFill>
                  <a:prstClr val="black"/>
                </a:solidFill>
                <a:latin typeface="Arial"/>
                <a:cs typeface="+mn-cs"/>
              </a:endParaRPr>
            </a:p>
          </p:txBody>
        </p:sp>
      </p:grpSp>
      <p:grpSp>
        <p:nvGrpSpPr>
          <p:cNvPr id="28" name="Logotype"/>
          <p:cNvGrpSpPr/>
          <p:nvPr userDrawn="1"/>
        </p:nvGrpSpPr>
        <p:grpSpPr>
          <a:xfrm>
            <a:off x="5370280" y="298005"/>
            <a:ext cx="1383679" cy="288542"/>
            <a:chOff x="9501453" y="6148765"/>
            <a:chExt cx="2047875" cy="427037"/>
          </a:xfrm>
          <a:solidFill>
            <a:schemeClr val="bg1"/>
          </a:solidFill>
        </p:grpSpPr>
        <p:sp>
          <p:nvSpPr>
            <p:cNvPr id="29" name="Freeform 5"/>
            <p:cNvSpPr>
              <a:spLocks noEditPoints="1"/>
            </p:cNvSpPr>
            <p:nvPr userDrawn="1"/>
          </p:nvSpPr>
          <p:spPr bwMode="auto">
            <a:xfrm>
              <a:off x="11206428" y="6231315"/>
              <a:ext cx="342900" cy="344487"/>
            </a:xfrm>
            <a:custGeom>
              <a:avLst/>
              <a:gdLst>
                <a:gd name="T0" fmla="*/ 43 w 91"/>
                <a:gd name="T1" fmla="*/ 2 h 91"/>
                <a:gd name="T2" fmla="*/ 2 w 91"/>
                <a:gd name="T3" fmla="*/ 44 h 91"/>
                <a:gd name="T4" fmla="*/ 46 w 91"/>
                <a:gd name="T5" fmla="*/ 91 h 91"/>
                <a:gd name="T6" fmla="*/ 74 w 91"/>
                <a:gd name="T7" fmla="*/ 77 h 91"/>
                <a:gd name="T8" fmla="*/ 74 w 91"/>
                <a:gd name="T9" fmla="*/ 90 h 91"/>
                <a:gd name="T10" fmla="*/ 91 w 91"/>
                <a:gd name="T11" fmla="*/ 90 h 91"/>
                <a:gd name="T12" fmla="*/ 91 w 91"/>
                <a:gd name="T13" fmla="*/ 47 h 91"/>
                <a:gd name="T14" fmla="*/ 43 w 91"/>
                <a:gd name="T15" fmla="*/ 2 h 91"/>
                <a:gd name="T16" fmla="*/ 72 w 91"/>
                <a:gd name="T17" fmla="*/ 48 h 91"/>
                <a:gd name="T18" fmla="*/ 43 w 91"/>
                <a:gd name="T19" fmla="*/ 72 h 91"/>
                <a:gd name="T20" fmla="*/ 21 w 91"/>
                <a:gd name="T21" fmla="*/ 50 h 91"/>
                <a:gd name="T22" fmla="*/ 46 w 91"/>
                <a:gd name="T23" fmla="*/ 21 h 91"/>
                <a:gd name="T24" fmla="*/ 72 w 91"/>
                <a:gd name="T25" fmla="*/ 45 h 91"/>
                <a:gd name="T26" fmla="*/ 72 w 91"/>
                <a:gd name="T27" fmla="*/ 48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1" h="91">
                  <a:moveTo>
                    <a:pt x="43" y="2"/>
                  </a:moveTo>
                  <a:cubicBezTo>
                    <a:pt x="21" y="4"/>
                    <a:pt x="3" y="22"/>
                    <a:pt x="2" y="44"/>
                  </a:cubicBezTo>
                  <a:cubicBezTo>
                    <a:pt x="0" y="70"/>
                    <a:pt x="21" y="91"/>
                    <a:pt x="46" y="91"/>
                  </a:cubicBezTo>
                  <a:cubicBezTo>
                    <a:pt x="56" y="91"/>
                    <a:pt x="68" y="87"/>
                    <a:pt x="74" y="77"/>
                  </a:cubicBezTo>
                  <a:cubicBezTo>
                    <a:pt x="74" y="90"/>
                    <a:pt x="74" y="90"/>
                    <a:pt x="74" y="90"/>
                  </a:cubicBezTo>
                  <a:cubicBezTo>
                    <a:pt x="91" y="90"/>
                    <a:pt x="91" y="90"/>
                    <a:pt x="91" y="90"/>
                  </a:cubicBezTo>
                  <a:cubicBezTo>
                    <a:pt x="91" y="47"/>
                    <a:pt x="91" y="47"/>
                    <a:pt x="91" y="47"/>
                  </a:cubicBezTo>
                  <a:cubicBezTo>
                    <a:pt x="91" y="20"/>
                    <a:pt x="69" y="0"/>
                    <a:pt x="43" y="2"/>
                  </a:cubicBezTo>
                  <a:close/>
                  <a:moveTo>
                    <a:pt x="72" y="48"/>
                  </a:moveTo>
                  <a:cubicBezTo>
                    <a:pt x="71" y="63"/>
                    <a:pt x="58" y="74"/>
                    <a:pt x="43" y="72"/>
                  </a:cubicBezTo>
                  <a:cubicBezTo>
                    <a:pt x="32" y="71"/>
                    <a:pt x="22" y="61"/>
                    <a:pt x="21" y="50"/>
                  </a:cubicBezTo>
                  <a:cubicBezTo>
                    <a:pt x="19" y="34"/>
                    <a:pt x="31" y="21"/>
                    <a:pt x="46" y="21"/>
                  </a:cubicBezTo>
                  <a:cubicBezTo>
                    <a:pt x="60" y="21"/>
                    <a:pt x="71" y="32"/>
                    <a:pt x="72" y="45"/>
                  </a:cubicBezTo>
                  <a:lnTo>
                    <a:pt x="72" y="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506" fontAlgn="auto">
                <a:spcBef>
                  <a:spcPts val="0"/>
                </a:spcBef>
                <a:spcAft>
                  <a:spcPts val="0"/>
                </a:spcAft>
              </a:pPr>
              <a:endParaRPr lang="en-US" sz="2097" dirty="0">
                <a:solidFill>
                  <a:prstClr val="black"/>
                </a:solidFill>
                <a:latin typeface="Arial"/>
                <a:cs typeface="+mn-cs"/>
              </a:endParaRPr>
            </a:p>
          </p:txBody>
        </p:sp>
        <p:sp>
          <p:nvSpPr>
            <p:cNvPr id="30" name="Freeform 6"/>
            <p:cNvSpPr>
              <a:spLocks noEditPoints="1"/>
            </p:cNvSpPr>
            <p:nvPr userDrawn="1"/>
          </p:nvSpPr>
          <p:spPr bwMode="auto">
            <a:xfrm>
              <a:off x="10849241" y="6236077"/>
              <a:ext cx="334963" cy="339725"/>
            </a:xfrm>
            <a:custGeom>
              <a:avLst/>
              <a:gdLst>
                <a:gd name="T0" fmla="*/ 44 w 89"/>
                <a:gd name="T1" fmla="*/ 1 h 90"/>
                <a:gd name="T2" fmla="*/ 0 w 89"/>
                <a:gd name="T3" fmla="*/ 46 h 90"/>
                <a:gd name="T4" fmla="*/ 45 w 89"/>
                <a:gd name="T5" fmla="*/ 90 h 90"/>
                <a:gd name="T6" fmla="*/ 86 w 89"/>
                <a:gd name="T7" fmla="*/ 63 h 90"/>
                <a:gd name="T8" fmla="*/ 69 w 89"/>
                <a:gd name="T9" fmla="*/ 58 h 90"/>
                <a:gd name="T10" fmla="*/ 50 w 89"/>
                <a:gd name="T11" fmla="*/ 72 h 90"/>
                <a:gd name="T12" fmla="*/ 22 w 89"/>
                <a:gd name="T13" fmla="*/ 59 h 90"/>
                <a:gd name="T14" fmla="*/ 89 w 89"/>
                <a:gd name="T15" fmla="*/ 41 h 90"/>
                <a:gd name="T16" fmla="*/ 44 w 89"/>
                <a:gd name="T17" fmla="*/ 1 h 90"/>
                <a:gd name="T18" fmla="*/ 19 w 89"/>
                <a:gd name="T19" fmla="*/ 44 h 90"/>
                <a:gd name="T20" fmla="*/ 36 w 89"/>
                <a:gd name="T21" fmla="*/ 19 h 90"/>
                <a:gd name="T22" fmla="*/ 67 w 89"/>
                <a:gd name="T23" fmla="*/ 31 h 90"/>
                <a:gd name="T24" fmla="*/ 19 w 89"/>
                <a:gd name="T25" fmla="*/ 44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9" h="90">
                  <a:moveTo>
                    <a:pt x="44" y="1"/>
                  </a:moveTo>
                  <a:cubicBezTo>
                    <a:pt x="20" y="2"/>
                    <a:pt x="0" y="20"/>
                    <a:pt x="0" y="46"/>
                  </a:cubicBezTo>
                  <a:cubicBezTo>
                    <a:pt x="0" y="70"/>
                    <a:pt x="20" y="90"/>
                    <a:pt x="45" y="90"/>
                  </a:cubicBezTo>
                  <a:cubicBezTo>
                    <a:pt x="62" y="90"/>
                    <a:pt x="79" y="80"/>
                    <a:pt x="86" y="63"/>
                  </a:cubicBezTo>
                  <a:cubicBezTo>
                    <a:pt x="69" y="58"/>
                    <a:pt x="69" y="58"/>
                    <a:pt x="69" y="58"/>
                  </a:cubicBezTo>
                  <a:cubicBezTo>
                    <a:pt x="66" y="65"/>
                    <a:pt x="58" y="71"/>
                    <a:pt x="50" y="72"/>
                  </a:cubicBezTo>
                  <a:cubicBezTo>
                    <a:pt x="38" y="75"/>
                    <a:pt x="26" y="67"/>
                    <a:pt x="22" y="59"/>
                  </a:cubicBezTo>
                  <a:cubicBezTo>
                    <a:pt x="89" y="41"/>
                    <a:pt x="89" y="41"/>
                    <a:pt x="89" y="41"/>
                  </a:cubicBezTo>
                  <a:cubicBezTo>
                    <a:pt x="87" y="24"/>
                    <a:pt x="72" y="0"/>
                    <a:pt x="44" y="1"/>
                  </a:cubicBezTo>
                  <a:close/>
                  <a:moveTo>
                    <a:pt x="19" y="44"/>
                  </a:moveTo>
                  <a:cubicBezTo>
                    <a:pt x="19" y="34"/>
                    <a:pt x="24" y="24"/>
                    <a:pt x="36" y="19"/>
                  </a:cubicBezTo>
                  <a:cubicBezTo>
                    <a:pt x="50" y="14"/>
                    <a:pt x="62" y="21"/>
                    <a:pt x="67" y="31"/>
                  </a:cubicBezTo>
                  <a:lnTo>
                    <a:pt x="19" y="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506" fontAlgn="auto">
                <a:spcBef>
                  <a:spcPts val="0"/>
                </a:spcBef>
                <a:spcAft>
                  <a:spcPts val="0"/>
                </a:spcAft>
              </a:pPr>
              <a:endParaRPr lang="en-US" sz="2097" dirty="0">
                <a:solidFill>
                  <a:prstClr val="black"/>
                </a:solidFill>
                <a:latin typeface="Arial"/>
                <a:cs typeface="+mn-cs"/>
              </a:endParaRPr>
            </a:p>
          </p:txBody>
        </p:sp>
        <p:sp>
          <p:nvSpPr>
            <p:cNvPr id="31" name="Freeform 7"/>
            <p:cNvSpPr>
              <a:spLocks/>
            </p:cNvSpPr>
            <p:nvPr userDrawn="1"/>
          </p:nvSpPr>
          <p:spPr bwMode="auto">
            <a:xfrm>
              <a:off x="10292028" y="6239252"/>
              <a:ext cx="166688" cy="333375"/>
            </a:xfrm>
            <a:custGeom>
              <a:avLst/>
              <a:gdLst>
                <a:gd name="T0" fmla="*/ 44 w 44"/>
                <a:gd name="T1" fmla="*/ 18 h 88"/>
                <a:gd name="T2" fmla="*/ 44 w 44"/>
                <a:gd name="T3" fmla="*/ 0 h 88"/>
                <a:gd name="T4" fmla="*/ 19 w 44"/>
                <a:gd name="T5" fmla="*/ 13 h 88"/>
                <a:gd name="T6" fmla="*/ 19 w 44"/>
                <a:gd name="T7" fmla="*/ 3 h 88"/>
                <a:gd name="T8" fmla="*/ 0 w 44"/>
                <a:gd name="T9" fmla="*/ 3 h 88"/>
                <a:gd name="T10" fmla="*/ 0 w 44"/>
                <a:gd name="T11" fmla="*/ 44 h 88"/>
                <a:gd name="T12" fmla="*/ 0 w 44"/>
                <a:gd name="T13" fmla="*/ 88 h 88"/>
                <a:gd name="T14" fmla="*/ 20 w 44"/>
                <a:gd name="T15" fmla="*/ 88 h 88"/>
                <a:gd name="T16" fmla="*/ 20 w 44"/>
                <a:gd name="T17" fmla="*/ 46 h 88"/>
                <a:gd name="T18" fmla="*/ 44 w 44"/>
                <a:gd name="T19" fmla="*/ 1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 h="88">
                  <a:moveTo>
                    <a:pt x="44" y="18"/>
                  </a:moveTo>
                  <a:cubicBezTo>
                    <a:pt x="44" y="0"/>
                    <a:pt x="44" y="0"/>
                    <a:pt x="44" y="0"/>
                  </a:cubicBezTo>
                  <a:cubicBezTo>
                    <a:pt x="28" y="0"/>
                    <a:pt x="22" y="8"/>
                    <a:pt x="19" y="13"/>
                  </a:cubicBezTo>
                  <a:cubicBezTo>
                    <a:pt x="19" y="3"/>
                    <a:pt x="19" y="3"/>
                    <a:pt x="19" y="3"/>
                  </a:cubicBezTo>
                  <a:cubicBezTo>
                    <a:pt x="0" y="3"/>
                    <a:pt x="0" y="3"/>
                    <a:pt x="0" y="3"/>
                  </a:cubicBezTo>
                  <a:cubicBezTo>
                    <a:pt x="0" y="44"/>
                    <a:pt x="0" y="44"/>
                    <a:pt x="0" y="44"/>
                  </a:cubicBezTo>
                  <a:cubicBezTo>
                    <a:pt x="0" y="88"/>
                    <a:pt x="0" y="88"/>
                    <a:pt x="0" y="88"/>
                  </a:cubicBezTo>
                  <a:cubicBezTo>
                    <a:pt x="20" y="88"/>
                    <a:pt x="20" y="88"/>
                    <a:pt x="20" y="88"/>
                  </a:cubicBezTo>
                  <a:cubicBezTo>
                    <a:pt x="20" y="62"/>
                    <a:pt x="20" y="62"/>
                    <a:pt x="20" y="46"/>
                  </a:cubicBezTo>
                  <a:cubicBezTo>
                    <a:pt x="20" y="26"/>
                    <a:pt x="31" y="19"/>
                    <a:pt x="44"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506" fontAlgn="auto">
                <a:spcBef>
                  <a:spcPts val="0"/>
                </a:spcBef>
                <a:spcAft>
                  <a:spcPts val="0"/>
                </a:spcAft>
              </a:pPr>
              <a:endParaRPr lang="en-US" sz="2097" dirty="0">
                <a:solidFill>
                  <a:prstClr val="black"/>
                </a:solidFill>
                <a:latin typeface="Arial"/>
                <a:cs typeface="+mn-cs"/>
              </a:endParaRPr>
            </a:p>
          </p:txBody>
        </p:sp>
        <p:sp>
          <p:nvSpPr>
            <p:cNvPr id="32" name="Freeform 8"/>
            <p:cNvSpPr>
              <a:spLocks/>
            </p:cNvSpPr>
            <p:nvPr userDrawn="1"/>
          </p:nvSpPr>
          <p:spPr bwMode="auto">
            <a:xfrm>
              <a:off x="9501453" y="6182102"/>
              <a:ext cx="369888" cy="390525"/>
            </a:xfrm>
            <a:custGeom>
              <a:avLst/>
              <a:gdLst>
                <a:gd name="T0" fmla="*/ 185 w 233"/>
                <a:gd name="T1" fmla="*/ 165 h 246"/>
                <a:gd name="T2" fmla="*/ 48 w 233"/>
                <a:gd name="T3" fmla="*/ 0 h 246"/>
                <a:gd name="T4" fmla="*/ 0 w 233"/>
                <a:gd name="T5" fmla="*/ 0 h 246"/>
                <a:gd name="T6" fmla="*/ 0 w 233"/>
                <a:gd name="T7" fmla="*/ 246 h 246"/>
                <a:gd name="T8" fmla="*/ 50 w 233"/>
                <a:gd name="T9" fmla="*/ 246 h 246"/>
                <a:gd name="T10" fmla="*/ 50 w 233"/>
                <a:gd name="T11" fmla="*/ 81 h 246"/>
                <a:gd name="T12" fmla="*/ 190 w 233"/>
                <a:gd name="T13" fmla="*/ 246 h 246"/>
                <a:gd name="T14" fmla="*/ 233 w 233"/>
                <a:gd name="T15" fmla="*/ 246 h 246"/>
                <a:gd name="T16" fmla="*/ 233 w 233"/>
                <a:gd name="T17" fmla="*/ 0 h 246"/>
                <a:gd name="T18" fmla="*/ 185 w 233"/>
                <a:gd name="T19" fmla="*/ 0 h 246"/>
                <a:gd name="T20" fmla="*/ 185 w 233"/>
                <a:gd name="T21" fmla="*/ 165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3" h="246">
                  <a:moveTo>
                    <a:pt x="185" y="165"/>
                  </a:moveTo>
                  <a:lnTo>
                    <a:pt x="48" y="0"/>
                  </a:lnTo>
                  <a:lnTo>
                    <a:pt x="0" y="0"/>
                  </a:lnTo>
                  <a:lnTo>
                    <a:pt x="0" y="246"/>
                  </a:lnTo>
                  <a:lnTo>
                    <a:pt x="50" y="246"/>
                  </a:lnTo>
                  <a:lnTo>
                    <a:pt x="50" y="81"/>
                  </a:lnTo>
                  <a:lnTo>
                    <a:pt x="190" y="246"/>
                  </a:lnTo>
                  <a:lnTo>
                    <a:pt x="233" y="246"/>
                  </a:lnTo>
                  <a:lnTo>
                    <a:pt x="233" y="0"/>
                  </a:lnTo>
                  <a:lnTo>
                    <a:pt x="185" y="0"/>
                  </a:lnTo>
                  <a:lnTo>
                    <a:pt x="185" y="16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506" fontAlgn="auto">
                <a:spcBef>
                  <a:spcPts val="0"/>
                </a:spcBef>
                <a:spcAft>
                  <a:spcPts val="0"/>
                </a:spcAft>
              </a:pPr>
              <a:endParaRPr lang="en-US" sz="2097" dirty="0">
                <a:solidFill>
                  <a:prstClr val="black"/>
                </a:solidFill>
                <a:latin typeface="Arial"/>
                <a:cs typeface="+mn-cs"/>
              </a:endParaRPr>
            </a:p>
          </p:txBody>
        </p:sp>
        <p:sp>
          <p:nvSpPr>
            <p:cNvPr id="33" name="Freeform 9"/>
            <p:cNvSpPr>
              <a:spLocks noEditPoints="1"/>
            </p:cNvSpPr>
            <p:nvPr userDrawn="1"/>
          </p:nvSpPr>
          <p:spPr bwMode="auto">
            <a:xfrm>
              <a:off x="10461891" y="6148765"/>
              <a:ext cx="342900" cy="427037"/>
            </a:xfrm>
            <a:custGeom>
              <a:avLst/>
              <a:gdLst>
                <a:gd name="T0" fmla="*/ 91 w 91"/>
                <a:gd name="T1" fmla="*/ 0 h 113"/>
                <a:gd name="T2" fmla="*/ 73 w 91"/>
                <a:gd name="T3" fmla="*/ 0 h 113"/>
                <a:gd name="T4" fmla="*/ 73 w 91"/>
                <a:gd name="T5" fmla="*/ 34 h 113"/>
                <a:gd name="T6" fmla="*/ 43 w 91"/>
                <a:gd name="T7" fmla="*/ 24 h 113"/>
                <a:gd name="T8" fmla="*/ 2 w 91"/>
                <a:gd name="T9" fmla="*/ 66 h 113"/>
                <a:gd name="T10" fmla="*/ 46 w 91"/>
                <a:gd name="T11" fmla="*/ 113 h 113"/>
                <a:gd name="T12" fmla="*/ 74 w 91"/>
                <a:gd name="T13" fmla="*/ 101 h 113"/>
                <a:gd name="T14" fmla="*/ 74 w 91"/>
                <a:gd name="T15" fmla="*/ 112 h 113"/>
                <a:gd name="T16" fmla="*/ 91 w 91"/>
                <a:gd name="T17" fmla="*/ 112 h 113"/>
                <a:gd name="T18" fmla="*/ 91 w 91"/>
                <a:gd name="T19" fmla="*/ 69 h 113"/>
                <a:gd name="T20" fmla="*/ 91 w 91"/>
                <a:gd name="T21" fmla="*/ 69 h 113"/>
                <a:gd name="T22" fmla="*/ 91 w 91"/>
                <a:gd name="T23" fmla="*/ 68 h 113"/>
                <a:gd name="T24" fmla="*/ 91 w 91"/>
                <a:gd name="T25" fmla="*/ 0 h 113"/>
                <a:gd name="T26" fmla="*/ 72 w 91"/>
                <a:gd name="T27" fmla="*/ 70 h 113"/>
                <a:gd name="T28" fmla="*/ 43 w 91"/>
                <a:gd name="T29" fmla="*/ 94 h 113"/>
                <a:gd name="T30" fmla="*/ 21 w 91"/>
                <a:gd name="T31" fmla="*/ 72 h 113"/>
                <a:gd name="T32" fmla="*/ 46 w 91"/>
                <a:gd name="T33" fmla="*/ 43 h 113"/>
                <a:gd name="T34" fmla="*/ 72 w 91"/>
                <a:gd name="T35" fmla="*/ 67 h 113"/>
                <a:gd name="T36" fmla="*/ 72 w 91"/>
                <a:gd name="T37" fmla="*/ 7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1" h="113">
                  <a:moveTo>
                    <a:pt x="91" y="0"/>
                  </a:moveTo>
                  <a:cubicBezTo>
                    <a:pt x="73" y="0"/>
                    <a:pt x="73" y="0"/>
                    <a:pt x="73" y="0"/>
                  </a:cubicBezTo>
                  <a:cubicBezTo>
                    <a:pt x="73" y="34"/>
                    <a:pt x="73" y="34"/>
                    <a:pt x="73" y="34"/>
                  </a:cubicBezTo>
                  <a:cubicBezTo>
                    <a:pt x="68" y="28"/>
                    <a:pt x="55" y="23"/>
                    <a:pt x="43" y="24"/>
                  </a:cubicBezTo>
                  <a:cubicBezTo>
                    <a:pt x="21" y="26"/>
                    <a:pt x="3" y="44"/>
                    <a:pt x="2" y="66"/>
                  </a:cubicBezTo>
                  <a:cubicBezTo>
                    <a:pt x="0" y="92"/>
                    <a:pt x="21" y="113"/>
                    <a:pt x="46" y="113"/>
                  </a:cubicBezTo>
                  <a:cubicBezTo>
                    <a:pt x="56" y="113"/>
                    <a:pt x="69" y="109"/>
                    <a:pt x="74" y="101"/>
                  </a:cubicBezTo>
                  <a:cubicBezTo>
                    <a:pt x="74" y="112"/>
                    <a:pt x="74" y="112"/>
                    <a:pt x="74" y="112"/>
                  </a:cubicBezTo>
                  <a:cubicBezTo>
                    <a:pt x="91" y="112"/>
                    <a:pt x="91" y="112"/>
                    <a:pt x="91" y="112"/>
                  </a:cubicBezTo>
                  <a:cubicBezTo>
                    <a:pt x="91" y="69"/>
                    <a:pt x="91" y="69"/>
                    <a:pt x="91" y="69"/>
                  </a:cubicBezTo>
                  <a:cubicBezTo>
                    <a:pt x="91" y="69"/>
                    <a:pt x="91" y="69"/>
                    <a:pt x="91" y="69"/>
                  </a:cubicBezTo>
                  <a:cubicBezTo>
                    <a:pt x="91" y="68"/>
                    <a:pt x="91" y="68"/>
                    <a:pt x="91" y="68"/>
                  </a:cubicBezTo>
                  <a:lnTo>
                    <a:pt x="91" y="0"/>
                  </a:lnTo>
                  <a:close/>
                  <a:moveTo>
                    <a:pt x="72" y="70"/>
                  </a:moveTo>
                  <a:cubicBezTo>
                    <a:pt x="71" y="85"/>
                    <a:pt x="58" y="96"/>
                    <a:pt x="43" y="94"/>
                  </a:cubicBezTo>
                  <a:cubicBezTo>
                    <a:pt x="32" y="93"/>
                    <a:pt x="22" y="83"/>
                    <a:pt x="21" y="72"/>
                  </a:cubicBezTo>
                  <a:cubicBezTo>
                    <a:pt x="19" y="56"/>
                    <a:pt x="31" y="43"/>
                    <a:pt x="46" y="43"/>
                  </a:cubicBezTo>
                  <a:cubicBezTo>
                    <a:pt x="60" y="43"/>
                    <a:pt x="71" y="54"/>
                    <a:pt x="72" y="67"/>
                  </a:cubicBezTo>
                  <a:lnTo>
                    <a:pt x="72"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506" fontAlgn="auto">
                <a:spcBef>
                  <a:spcPts val="0"/>
                </a:spcBef>
                <a:spcAft>
                  <a:spcPts val="0"/>
                </a:spcAft>
              </a:pPr>
              <a:endParaRPr lang="en-US" sz="2097" dirty="0">
                <a:solidFill>
                  <a:prstClr val="black"/>
                </a:solidFill>
                <a:latin typeface="Arial"/>
                <a:cs typeface="+mn-cs"/>
              </a:endParaRPr>
            </a:p>
          </p:txBody>
        </p:sp>
        <p:sp>
          <p:nvSpPr>
            <p:cNvPr id="34" name="Freeform 10"/>
            <p:cNvSpPr>
              <a:spLocks noEditPoints="1"/>
            </p:cNvSpPr>
            <p:nvPr userDrawn="1"/>
          </p:nvSpPr>
          <p:spPr bwMode="auto">
            <a:xfrm>
              <a:off x="9912616" y="6239252"/>
              <a:ext cx="338138" cy="336550"/>
            </a:xfrm>
            <a:custGeom>
              <a:avLst/>
              <a:gdLst>
                <a:gd name="T0" fmla="*/ 45 w 90"/>
                <a:gd name="T1" fmla="*/ 0 h 89"/>
                <a:gd name="T2" fmla="*/ 0 w 90"/>
                <a:gd name="T3" fmla="*/ 45 h 89"/>
                <a:gd name="T4" fmla="*/ 45 w 90"/>
                <a:gd name="T5" fmla="*/ 89 h 89"/>
                <a:gd name="T6" fmla="*/ 90 w 90"/>
                <a:gd name="T7" fmla="*/ 45 h 89"/>
                <a:gd name="T8" fmla="*/ 45 w 90"/>
                <a:gd name="T9" fmla="*/ 0 h 89"/>
                <a:gd name="T10" fmla="*/ 45 w 90"/>
                <a:gd name="T11" fmla="*/ 70 h 89"/>
                <a:gd name="T12" fmla="*/ 19 w 90"/>
                <a:gd name="T13" fmla="*/ 45 h 89"/>
                <a:gd name="T14" fmla="*/ 45 w 90"/>
                <a:gd name="T15" fmla="*/ 19 h 89"/>
                <a:gd name="T16" fmla="*/ 71 w 90"/>
                <a:gd name="T17" fmla="*/ 45 h 89"/>
                <a:gd name="T18" fmla="*/ 45 w 90"/>
                <a:gd name="T19" fmla="*/ 7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0" h="89">
                  <a:moveTo>
                    <a:pt x="45" y="0"/>
                  </a:moveTo>
                  <a:cubicBezTo>
                    <a:pt x="20" y="0"/>
                    <a:pt x="0" y="20"/>
                    <a:pt x="0" y="45"/>
                  </a:cubicBezTo>
                  <a:cubicBezTo>
                    <a:pt x="0" y="69"/>
                    <a:pt x="20" y="89"/>
                    <a:pt x="45" y="89"/>
                  </a:cubicBezTo>
                  <a:cubicBezTo>
                    <a:pt x="70" y="89"/>
                    <a:pt x="90" y="69"/>
                    <a:pt x="90" y="45"/>
                  </a:cubicBezTo>
                  <a:cubicBezTo>
                    <a:pt x="90" y="20"/>
                    <a:pt x="70" y="0"/>
                    <a:pt x="45" y="0"/>
                  </a:cubicBezTo>
                  <a:close/>
                  <a:moveTo>
                    <a:pt x="45" y="70"/>
                  </a:moveTo>
                  <a:cubicBezTo>
                    <a:pt x="31" y="70"/>
                    <a:pt x="19" y="59"/>
                    <a:pt x="19" y="45"/>
                  </a:cubicBezTo>
                  <a:cubicBezTo>
                    <a:pt x="19" y="30"/>
                    <a:pt x="31" y="19"/>
                    <a:pt x="45" y="19"/>
                  </a:cubicBezTo>
                  <a:cubicBezTo>
                    <a:pt x="59" y="19"/>
                    <a:pt x="71" y="30"/>
                    <a:pt x="71" y="45"/>
                  </a:cubicBezTo>
                  <a:cubicBezTo>
                    <a:pt x="71" y="59"/>
                    <a:pt x="59" y="70"/>
                    <a:pt x="45" y="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506" fontAlgn="auto">
                <a:spcBef>
                  <a:spcPts val="0"/>
                </a:spcBef>
                <a:spcAft>
                  <a:spcPts val="0"/>
                </a:spcAft>
              </a:pPr>
              <a:endParaRPr lang="en-US" sz="2097" dirty="0">
                <a:solidFill>
                  <a:prstClr val="black"/>
                </a:solidFill>
                <a:latin typeface="Arial"/>
                <a:cs typeface="+mn-cs"/>
              </a:endParaRPr>
            </a:p>
          </p:txBody>
        </p:sp>
      </p:grpSp>
    </p:spTree>
    <p:extLst>
      <p:ext uri="{BB962C8B-B14F-4D97-AF65-F5344CB8AC3E}">
        <p14:creationId xmlns:p14="http://schemas.microsoft.com/office/powerpoint/2010/main" val="1727208366"/>
      </p:ext>
    </p:extLst>
  </p:cSld>
  <p:clrMapOvr>
    <a:masterClrMapping/>
  </p:clrMapOvr>
</p:sldLayout>
</file>

<file path=ppt/slideLayouts/slideLayout512.xml><?xml version="1.0" encoding="utf-8"?>
<p:sldLayout xmlns:a="http://schemas.openxmlformats.org/drawingml/2006/main" xmlns:r="http://schemas.openxmlformats.org/officeDocument/2006/relationships" xmlns:p="http://schemas.openxmlformats.org/presentationml/2006/main" showMasterSp="0" preserve="1" userDrawn="1">
  <p:cSld name="Title Slide Image Pink">
    <p:bg>
      <p:bgRef idx="1001">
        <a:schemeClr val="bg1"/>
      </p:bgRef>
    </p:bg>
    <p:spTree>
      <p:nvGrpSpPr>
        <p:cNvPr id="1" name=""/>
        <p:cNvGrpSpPr/>
        <p:nvPr/>
      </p:nvGrpSpPr>
      <p:grpSpPr>
        <a:xfrm>
          <a:off x="0" y="0"/>
          <a:ext cx="0" cy="0"/>
          <a:chOff x="0" y="0"/>
          <a:chExt cx="0" cy="0"/>
        </a:xfrm>
      </p:grpSpPr>
      <p:sp>
        <p:nvSpPr>
          <p:cNvPr id="4" name="Rectangle 3"/>
          <p:cNvSpPr/>
          <p:nvPr userDrawn="1"/>
        </p:nvSpPr>
        <p:spPr>
          <a:xfrm>
            <a:off x="1" y="939384"/>
            <a:ext cx="12190026" cy="3815116"/>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91341" tIns="45670" rIns="91341" bIns="45670" rtlCol="0" anchor="ctr"/>
          <a:lstStyle/>
          <a:p>
            <a:pPr algn="ctr" defTabSz="1087506" fontAlgn="auto">
              <a:spcBef>
                <a:spcPts val="0"/>
              </a:spcBef>
              <a:spcAft>
                <a:spcPts val="0"/>
              </a:spcAft>
            </a:pPr>
            <a:endParaRPr lang="en-GB" sz="2097" dirty="0">
              <a:solidFill>
                <a:prstClr val="white"/>
              </a:solidFill>
            </a:endParaRPr>
          </a:p>
        </p:txBody>
      </p:sp>
      <p:sp>
        <p:nvSpPr>
          <p:cNvPr id="7" name="Picture Placeholder 6"/>
          <p:cNvSpPr>
            <a:spLocks noGrp="1"/>
          </p:cNvSpPr>
          <p:nvPr>
            <p:ph type="pic" sz="quarter" idx="15" hasCustomPrompt="1"/>
          </p:nvPr>
        </p:nvSpPr>
        <p:spPr>
          <a:xfrm>
            <a:off x="0" y="0"/>
            <a:ext cx="12200822" cy="6858000"/>
          </a:xfrm>
          <a:noFill/>
        </p:spPr>
        <p:txBody>
          <a:bodyPr anchor="ctr" anchorCtr="0"/>
          <a:lstStyle>
            <a:lvl1pPr marL="0" indent="0" algn="ctr">
              <a:buNone/>
              <a:defRPr>
                <a:solidFill>
                  <a:schemeClr val="tx1"/>
                </a:solidFill>
              </a:defRPr>
            </a:lvl1pPr>
          </a:lstStyle>
          <a:p>
            <a:r>
              <a:rPr lang="en-GB" dirty="0"/>
              <a:t>Insert picture by using Nordea Image Bank button</a:t>
            </a:r>
          </a:p>
        </p:txBody>
      </p:sp>
      <p:sp>
        <p:nvSpPr>
          <p:cNvPr id="2" name="Title 1"/>
          <p:cNvSpPr>
            <a:spLocks noGrp="1"/>
          </p:cNvSpPr>
          <p:nvPr>
            <p:ph type="ctrTitle"/>
          </p:nvPr>
        </p:nvSpPr>
        <p:spPr>
          <a:xfrm>
            <a:off x="647835" y="4774893"/>
            <a:ext cx="7198125" cy="634465"/>
          </a:xfrm>
        </p:spPr>
        <p:txBody>
          <a:bodyPr>
            <a:noAutofit/>
          </a:bodyPr>
          <a:lstStyle>
            <a:lvl1pPr>
              <a:defRPr sz="2397">
                <a:solidFill>
                  <a:schemeClr val="accent1"/>
                </a:solidFill>
              </a:defRPr>
            </a:lvl1pPr>
          </a:lstStyle>
          <a:p>
            <a:r>
              <a:rPr lang="en-GB" dirty="0"/>
              <a:t>Click to edit Master title style</a:t>
            </a:r>
          </a:p>
        </p:txBody>
      </p:sp>
      <p:sp>
        <p:nvSpPr>
          <p:cNvPr id="3" name="Subtitle 2"/>
          <p:cNvSpPr>
            <a:spLocks noGrp="1"/>
          </p:cNvSpPr>
          <p:nvPr>
            <p:ph type="subTitle" idx="1"/>
          </p:nvPr>
        </p:nvSpPr>
        <p:spPr>
          <a:xfrm>
            <a:off x="647835" y="5434742"/>
            <a:ext cx="7198125" cy="360000"/>
          </a:xfrm>
        </p:spPr>
        <p:txBody>
          <a:bodyPr>
            <a:noAutofit/>
          </a:bodyPr>
          <a:lstStyle>
            <a:lvl1pPr marL="0" indent="0" algn="l">
              <a:buNone/>
              <a:defRPr b="1">
                <a:solidFill>
                  <a:schemeClr val="tx2"/>
                </a:solidFill>
              </a:defRPr>
            </a:lvl1pPr>
            <a:lvl2pPr marL="543754" indent="0" algn="ctr">
              <a:buNone/>
              <a:defRPr>
                <a:solidFill>
                  <a:schemeClr val="tx1">
                    <a:tint val="75000"/>
                  </a:schemeClr>
                </a:solidFill>
              </a:defRPr>
            </a:lvl2pPr>
            <a:lvl3pPr marL="1087506" indent="0" algn="ctr">
              <a:buNone/>
              <a:defRPr>
                <a:solidFill>
                  <a:schemeClr val="tx1">
                    <a:tint val="75000"/>
                  </a:schemeClr>
                </a:solidFill>
              </a:defRPr>
            </a:lvl3pPr>
            <a:lvl4pPr marL="1631258" indent="0" algn="ctr">
              <a:buNone/>
              <a:defRPr>
                <a:solidFill>
                  <a:schemeClr val="tx1">
                    <a:tint val="75000"/>
                  </a:schemeClr>
                </a:solidFill>
              </a:defRPr>
            </a:lvl4pPr>
            <a:lvl5pPr marL="2175012" indent="0" algn="ctr">
              <a:buNone/>
              <a:defRPr>
                <a:solidFill>
                  <a:schemeClr val="tx1">
                    <a:tint val="75000"/>
                  </a:schemeClr>
                </a:solidFill>
              </a:defRPr>
            </a:lvl5pPr>
            <a:lvl6pPr marL="2718767" indent="0" algn="ctr">
              <a:buNone/>
              <a:defRPr>
                <a:solidFill>
                  <a:schemeClr val="tx1">
                    <a:tint val="75000"/>
                  </a:schemeClr>
                </a:solidFill>
              </a:defRPr>
            </a:lvl6pPr>
            <a:lvl7pPr marL="3262519" indent="0" algn="ctr">
              <a:buNone/>
              <a:defRPr>
                <a:solidFill>
                  <a:schemeClr val="tx1">
                    <a:tint val="75000"/>
                  </a:schemeClr>
                </a:solidFill>
              </a:defRPr>
            </a:lvl7pPr>
            <a:lvl8pPr marL="3806272" indent="0" algn="ctr">
              <a:buNone/>
              <a:defRPr>
                <a:solidFill>
                  <a:schemeClr val="tx1">
                    <a:tint val="75000"/>
                  </a:schemeClr>
                </a:solidFill>
              </a:defRPr>
            </a:lvl8pPr>
            <a:lvl9pPr marL="4350025" indent="0" algn="ctr">
              <a:buNone/>
              <a:defRPr>
                <a:solidFill>
                  <a:schemeClr val="tx1">
                    <a:tint val="75000"/>
                  </a:schemeClr>
                </a:solidFill>
              </a:defRPr>
            </a:lvl9pPr>
          </a:lstStyle>
          <a:p>
            <a:r>
              <a:rPr lang="en-GB" dirty="0"/>
              <a:t>Click to edit Master subtitle style</a:t>
            </a:r>
          </a:p>
        </p:txBody>
      </p:sp>
      <p:sp>
        <p:nvSpPr>
          <p:cNvPr id="21" name="Text Placeholder 20"/>
          <p:cNvSpPr>
            <a:spLocks noGrp="1"/>
          </p:cNvSpPr>
          <p:nvPr>
            <p:ph type="body" sz="quarter" idx="13" hasCustomPrompt="1"/>
          </p:nvPr>
        </p:nvSpPr>
        <p:spPr>
          <a:xfrm>
            <a:off x="647835" y="5912759"/>
            <a:ext cx="7198125" cy="215949"/>
          </a:xfrm>
        </p:spPr>
        <p:txBody>
          <a:bodyPr>
            <a:noAutofit/>
          </a:bodyPr>
          <a:lstStyle>
            <a:lvl1pPr marL="0" indent="0">
              <a:buNone/>
              <a:defRPr sz="1300">
                <a:solidFill>
                  <a:schemeClr val="tx2"/>
                </a:solidFill>
              </a:defRPr>
            </a:lvl1pPr>
            <a:lvl2pPr marL="256892" indent="0">
              <a:buNone/>
              <a:defRPr>
                <a:solidFill>
                  <a:schemeClr val="accent2"/>
                </a:solidFill>
              </a:defRPr>
            </a:lvl2pPr>
            <a:lvl3pPr marL="513783" indent="0">
              <a:buNone/>
              <a:defRPr>
                <a:solidFill>
                  <a:schemeClr val="accent2"/>
                </a:solidFill>
              </a:defRPr>
            </a:lvl3pPr>
            <a:lvl4pPr marL="770675" indent="0">
              <a:buNone/>
              <a:defRPr>
                <a:solidFill>
                  <a:schemeClr val="accent2"/>
                </a:solidFill>
              </a:defRPr>
            </a:lvl4pPr>
            <a:lvl5pPr marL="1027565" indent="0">
              <a:buNone/>
              <a:defRPr>
                <a:solidFill>
                  <a:schemeClr val="accent2"/>
                </a:solidFill>
              </a:defRPr>
            </a:lvl5pPr>
          </a:lstStyle>
          <a:p>
            <a:pPr lvl="0"/>
            <a:r>
              <a:rPr lang="en-GB" dirty="0"/>
              <a:t>Name, title</a:t>
            </a:r>
          </a:p>
        </p:txBody>
      </p:sp>
      <p:sp>
        <p:nvSpPr>
          <p:cNvPr id="22" name="Text Placeholder 20"/>
          <p:cNvSpPr>
            <a:spLocks noGrp="1"/>
          </p:cNvSpPr>
          <p:nvPr>
            <p:ph type="body" sz="quarter" idx="14" hasCustomPrompt="1"/>
          </p:nvPr>
        </p:nvSpPr>
        <p:spPr>
          <a:xfrm>
            <a:off x="647835" y="6164700"/>
            <a:ext cx="7198125" cy="215949"/>
          </a:xfrm>
        </p:spPr>
        <p:txBody>
          <a:bodyPr>
            <a:noAutofit/>
          </a:bodyPr>
          <a:lstStyle>
            <a:lvl1pPr marL="0" indent="0">
              <a:buNone/>
              <a:defRPr sz="1300">
                <a:solidFill>
                  <a:schemeClr val="tx2"/>
                </a:solidFill>
              </a:defRPr>
            </a:lvl1pPr>
            <a:lvl2pPr marL="256892" indent="0">
              <a:buNone/>
              <a:defRPr>
                <a:solidFill>
                  <a:schemeClr val="accent2"/>
                </a:solidFill>
              </a:defRPr>
            </a:lvl2pPr>
            <a:lvl3pPr marL="513783" indent="0">
              <a:buNone/>
              <a:defRPr>
                <a:solidFill>
                  <a:schemeClr val="accent2"/>
                </a:solidFill>
              </a:defRPr>
            </a:lvl3pPr>
            <a:lvl4pPr marL="770675" indent="0">
              <a:buNone/>
              <a:defRPr>
                <a:solidFill>
                  <a:schemeClr val="accent2"/>
                </a:solidFill>
              </a:defRPr>
            </a:lvl4pPr>
            <a:lvl5pPr marL="1027565" indent="0">
              <a:buNone/>
              <a:defRPr>
                <a:solidFill>
                  <a:schemeClr val="accent2"/>
                </a:solidFill>
              </a:defRPr>
            </a:lvl5pPr>
          </a:lstStyle>
          <a:p>
            <a:pPr lvl="0"/>
            <a:r>
              <a:rPr lang="en-GB" dirty="0"/>
              <a:t>Date</a:t>
            </a:r>
          </a:p>
        </p:txBody>
      </p:sp>
      <p:grpSp>
        <p:nvGrpSpPr>
          <p:cNvPr id="16" name="Pulse"/>
          <p:cNvGrpSpPr/>
          <p:nvPr userDrawn="1"/>
        </p:nvGrpSpPr>
        <p:grpSpPr>
          <a:xfrm>
            <a:off x="8749613" y="3029844"/>
            <a:ext cx="3445566" cy="3490105"/>
            <a:chOff x="8751888" y="3030538"/>
            <a:chExt cx="3446462" cy="3490913"/>
          </a:xfrm>
          <a:solidFill>
            <a:schemeClr val="accent1"/>
          </a:solidFill>
        </p:grpSpPr>
        <p:sp>
          <p:nvSpPr>
            <p:cNvPr id="17" name="Freeform 5"/>
            <p:cNvSpPr>
              <a:spLocks/>
            </p:cNvSpPr>
            <p:nvPr userDrawn="1"/>
          </p:nvSpPr>
          <p:spPr bwMode="auto">
            <a:xfrm>
              <a:off x="9196388" y="3902076"/>
              <a:ext cx="449263" cy="1120775"/>
            </a:xfrm>
            <a:custGeom>
              <a:avLst/>
              <a:gdLst>
                <a:gd name="T0" fmla="*/ 71 w 142"/>
                <a:gd name="T1" fmla="*/ 355 h 355"/>
                <a:gd name="T2" fmla="*/ 71 w 142"/>
                <a:gd name="T3" fmla="*/ 355 h 355"/>
                <a:gd name="T4" fmla="*/ 0 w 142"/>
                <a:gd name="T5" fmla="*/ 284 h 355"/>
                <a:gd name="T6" fmla="*/ 0 w 142"/>
                <a:gd name="T7" fmla="*/ 71 h 355"/>
                <a:gd name="T8" fmla="*/ 71 w 142"/>
                <a:gd name="T9" fmla="*/ 0 h 355"/>
                <a:gd name="T10" fmla="*/ 142 w 142"/>
                <a:gd name="T11" fmla="*/ 71 h 355"/>
                <a:gd name="T12" fmla="*/ 142 w 142"/>
                <a:gd name="T13" fmla="*/ 284 h 355"/>
                <a:gd name="T14" fmla="*/ 71 w 142"/>
                <a:gd name="T15" fmla="*/ 355 h 3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2" h="355">
                  <a:moveTo>
                    <a:pt x="71" y="355"/>
                  </a:moveTo>
                  <a:cubicBezTo>
                    <a:pt x="71" y="355"/>
                    <a:pt x="71" y="355"/>
                    <a:pt x="71" y="355"/>
                  </a:cubicBezTo>
                  <a:cubicBezTo>
                    <a:pt x="32" y="355"/>
                    <a:pt x="0" y="323"/>
                    <a:pt x="0" y="284"/>
                  </a:cubicBezTo>
                  <a:cubicBezTo>
                    <a:pt x="0" y="71"/>
                    <a:pt x="0" y="71"/>
                    <a:pt x="0" y="71"/>
                  </a:cubicBezTo>
                  <a:cubicBezTo>
                    <a:pt x="0" y="32"/>
                    <a:pt x="32" y="0"/>
                    <a:pt x="71" y="0"/>
                  </a:cubicBezTo>
                  <a:cubicBezTo>
                    <a:pt x="110" y="0"/>
                    <a:pt x="142" y="32"/>
                    <a:pt x="142" y="71"/>
                  </a:cubicBezTo>
                  <a:cubicBezTo>
                    <a:pt x="142" y="284"/>
                    <a:pt x="142" y="284"/>
                    <a:pt x="142" y="284"/>
                  </a:cubicBezTo>
                  <a:cubicBezTo>
                    <a:pt x="142" y="323"/>
                    <a:pt x="110" y="355"/>
                    <a:pt x="71" y="35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506" fontAlgn="auto">
                <a:spcBef>
                  <a:spcPts val="0"/>
                </a:spcBef>
                <a:spcAft>
                  <a:spcPts val="0"/>
                </a:spcAft>
              </a:pPr>
              <a:endParaRPr lang="en-GB" sz="2097" dirty="0">
                <a:solidFill>
                  <a:prstClr val="black"/>
                </a:solidFill>
                <a:latin typeface="Arial"/>
                <a:cs typeface="+mn-cs"/>
              </a:endParaRPr>
            </a:p>
          </p:txBody>
        </p:sp>
        <p:sp>
          <p:nvSpPr>
            <p:cNvPr id="18" name="Freeform 6"/>
            <p:cNvSpPr>
              <a:spLocks/>
            </p:cNvSpPr>
            <p:nvPr userDrawn="1"/>
          </p:nvSpPr>
          <p:spPr bwMode="auto">
            <a:xfrm>
              <a:off x="8751888" y="4551363"/>
              <a:ext cx="265113" cy="449263"/>
            </a:xfrm>
            <a:custGeom>
              <a:avLst/>
              <a:gdLst>
                <a:gd name="T0" fmla="*/ 42 w 84"/>
                <a:gd name="T1" fmla="*/ 142 h 142"/>
                <a:gd name="T2" fmla="*/ 42 w 84"/>
                <a:gd name="T3" fmla="*/ 142 h 142"/>
                <a:gd name="T4" fmla="*/ 0 w 84"/>
                <a:gd name="T5" fmla="*/ 99 h 142"/>
                <a:gd name="T6" fmla="*/ 0 w 84"/>
                <a:gd name="T7" fmla="*/ 42 h 142"/>
                <a:gd name="T8" fmla="*/ 42 w 84"/>
                <a:gd name="T9" fmla="*/ 0 h 142"/>
                <a:gd name="T10" fmla="*/ 84 w 84"/>
                <a:gd name="T11" fmla="*/ 42 h 142"/>
                <a:gd name="T12" fmla="*/ 84 w 84"/>
                <a:gd name="T13" fmla="*/ 99 h 142"/>
                <a:gd name="T14" fmla="*/ 42 w 84"/>
                <a:gd name="T15" fmla="*/ 142 h 1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4" h="142">
                  <a:moveTo>
                    <a:pt x="42" y="142"/>
                  </a:moveTo>
                  <a:cubicBezTo>
                    <a:pt x="42" y="142"/>
                    <a:pt x="42" y="142"/>
                    <a:pt x="42" y="142"/>
                  </a:cubicBezTo>
                  <a:cubicBezTo>
                    <a:pt x="18" y="142"/>
                    <a:pt x="0" y="123"/>
                    <a:pt x="0" y="99"/>
                  </a:cubicBezTo>
                  <a:cubicBezTo>
                    <a:pt x="0" y="42"/>
                    <a:pt x="0" y="42"/>
                    <a:pt x="0" y="42"/>
                  </a:cubicBezTo>
                  <a:cubicBezTo>
                    <a:pt x="0" y="19"/>
                    <a:pt x="18" y="0"/>
                    <a:pt x="42" y="0"/>
                  </a:cubicBezTo>
                  <a:cubicBezTo>
                    <a:pt x="65" y="0"/>
                    <a:pt x="84" y="19"/>
                    <a:pt x="84" y="42"/>
                  </a:cubicBezTo>
                  <a:cubicBezTo>
                    <a:pt x="84" y="99"/>
                    <a:pt x="84" y="99"/>
                    <a:pt x="84" y="99"/>
                  </a:cubicBezTo>
                  <a:cubicBezTo>
                    <a:pt x="84" y="123"/>
                    <a:pt x="65" y="142"/>
                    <a:pt x="42" y="14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506" fontAlgn="auto">
                <a:spcBef>
                  <a:spcPts val="0"/>
                </a:spcBef>
                <a:spcAft>
                  <a:spcPts val="0"/>
                </a:spcAft>
              </a:pPr>
              <a:endParaRPr lang="en-GB" sz="2097" dirty="0">
                <a:solidFill>
                  <a:prstClr val="black"/>
                </a:solidFill>
                <a:latin typeface="Arial"/>
                <a:cs typeface="+mn-cs"/>
              </a:endParaRPr>
            </a:p>
          </p:txBody>
        </p:sp>
        <p:sp>
          <p:nvSpPr>
            <p:cNvPr id="19" name="Freeform 7"/>
            <p:cNvSpPr>
              <a:spLocks/>
            </p:cNvSpPr>
            <p:nvPr userDrawn="1"/>
          </p:nvSpPr>
          <p:spPr bwMode="auto">
            <a:xfrm>
              <a:off x="11436350" y="4529138"/>
              <a:ext cx="449263" cy="1117600"/>
            </a:xfrm>
            <a:custGeom>
              <a:avLst/>
              <a:gdLst>
                <a:gd name="T0" fmla="*/ 71 w 142"/>
                <a:gd name="T1" fmla="*/ 354 h 354"/>
                <a:gd name="T2" fmla="*/ 71 w 142"/>
                <a:gd name="T3" fmla="*/ 354 h 354"/>
                <a:gd name="T4" fmla="*/ 0 w 142"/>
                <a:gd name="T5" fmla="*/ 283 h 354"/>
                <a:gd name="T6" fmla="*/ 0 w 142"/>
                <a:gd name="T7" fmla="*/ 71 h 354"/>
                <a:gd name="T8" fmla="*/ 71 w 142"/>
                <a:gd name="T9" fmla="*/ 0 h 354"/>
                <a:gd name="T10" fmla="*/ 142 w 142"/>
                <a:gd name="T11" fmla="*/ 71 h 354"/>
                <a:gd name="T12" fmla="*/ 142 w 142"/>
                <a:gd name="T13" fmla="*/ 283 h 354"/>
                <a:gd name="T14" fmla="*/ 71 w 142"/>
                <a:gd name="T15" fmla="*/ 354 h 35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2" h="354">
                  <a:moveTo>
                    <a:pt x="71" y="354"/>
                  </a:moveTo>
                  <a:cubicBezTo>
                    <a:pt x="71" y="354"/>
                    <a:pt x="71" y="354"/>
                    <a:pt x="71" y="354"/>
                  </a:cubicBezTo>
                  <a:cubicBezTo>
                    <a:pt x="32" y="354"/>
                    <a:pt x="0" y="322"/>
                    <a:pt x="0" y="283"/>
                  </a:cubicBezTo>
                  <a:cubicBezTo>
                    <a:pt x="0" y="71"/>
                    <a:pt x="0" y="71"/>
                    <a:pt x="0" y="71"/>
                  </a:cubicBezTo>
                  <a:cubicBezTo>
                    <a:pt x="0" y="32"/>
                    <a:pt x="32" y="0"/>
                    <a:pt x="71" y="0"/>
                  </a:cubicBezTo>
                  <a:cubicBezTo>
                    <a:pt x="110" y="0"/>
                    <a:pt x="142" y="32"/>
                    <a:pt x="142" y="71"/>
                  </a:cubicBezTo>
                  <a:cubicBezTo>
                    <a:pt x="142" y="283"/>
                    <a:pt x="142" y="283"/>
                    <a:pt x="142" y="283"/>
                  </a:cubicBezTo>
                  <a:cubicBezTo>
                    <a:pt x="142" y="322"/>
                    <a:pt x="110" y="354"/>
                    <a:pt x="71" y="35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506" fontAlgn="auto">
                <a:spcBef>
                  <a:spcPts val="0"/>
                </a:spcBef>
                <a:spcAft>
                  <a:spcPts val="0"/>
                </a:spcAft>
              </a:pPr>
              <a:endParaRPr lang="en-GB" sz="2097" dirty="0">
                <a:solidFill>
                  <a:prstClr val="black"/>
                </a:solidFill>
                <a:latin typeface="Arial"/>
                <a:cs typeface="+mn-cs"/>
              </a:endParaRPr>
            </a:p>
          </p:txBody>
        </p:sp>
        <p:sp>
          <p:nvSpPr>
            <p:cNvPr id="20" name="Freeform 8"/>
            <p:cNvSpPr>
              <a:spLocks/>
            </p:cNvSpPr>
            <p:nvPr userDrawn="1"/>
          </p:nvSpPr>
          <p:spPr bwMode="auto">
            <a:xfrm>
              <a:off x="9869488" y="3030538"/>
              <a:ext cx="560388" cy="2506663"/>
            </a:xfrm>
            <a:custGeom>
              <a:avLst/>
              <a:gdLst>
                <a:gd name="T0" fmla="*/ 88 w 177"/>
                <a:gd name="T1" fmla="*/ 794 h 794"/>
                <a:gd name="T2" fmla="*/ 88 w 177"/>
                <a:gd name="T3" fmla="*/ 794 h 794"/>
                <a:gd name="T4" fmla="*/ 0 w 177"/>
                <a:gd name="T5" fmla="*/ 705 h 794"/>
                <a:gd name="T6" fmla="*/ 0 w 177"/>
                <a:gd name="T7" fmla="*/ 89 h 794"/>
                <a:gd name="T8" fmla="*/ 88 w 177"/>
                <a:gd name="T9" fmla="*/ 0 h 794"/>
                <a:gd name="T10" fmla="*/ 177 w 177"/>
                <a:gd name="T11" fmla="*/ 89 h 794"/>
                <a:gd name="T12" fmla="*/ 177 w 177"/>
                <a:gd name="T13" fmla="*/ 705 h 794"/>
                <a:gd name="T14" fmla="*/ 88 w 177"/>
                <a:gd name="T15" fmla="*/ 794 h 7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7" h="794">
                  <a:moveTo>
                    <a:pt x="88" y="794"/>
                  </a:moveTo>
                  <a:cubicBezTo>
                    <a:pt x="88" y="794"/>
                    <a:pt x="88" y="794"/>
                    <a:pt x="88" y="794"/>
                  </a:cubicBezTo>
                  <a:cubicBezTo>
                    <a:pt x="40" y="794"/>
                    <a:pt x="0" y="754"/>
                    <a:pt x="0" y="705"/>
                  </a:cubicBezTo>
                  <a:cubicBezTo>
                    <a:pt x="0" y="89"/>
                    <a:pt x="0" y="89"/>
                    <a:pt x="0" y="89"/>
                  </a:cubicBezTo>
                  <a:cubicBezTo>
                    <a:pt x="0" y="40"/>
                    <a:pt x="40" y="0"/>
                    <a:pt x="88" y="0"/>
                  </a:cubicBezTo>
                  <a:cubicBezTo>
                    <a:pt x="137" y="0"/>
                    <a:pt x="177" y="40"/>
                    <a:pt x="177" y="89"/>
                  </a:cubicBezTo>
                  <a:cubicBezTo>
                    <a:pt x="177" y="705"/>
                    <a:pt x="177" y="705"/>
                    <a:pt x="177" y="705"/>
                  </a:cubicBezTo>
                  <a:cubicBezTo>
                    <a:pt x="177" y="754"/>
                    <a:pt x="137" y="794"/>
                    <a:pt x="88" y="79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506" fontAlgn="auto">
                <a:spcBef>
                  <a:spcPts val="0"/>
                </a:spcBef>
                <a:spcAft>
                  <a:spcPts val="0"/>
                </a:spcAft>
              </a:pPr>
              <a:endParaRPr lang="en-GB" sz="2097" dirty="0">
                <a:solidFill>
                  <a:prstClr val="black"/>
                </a:solidFill>
                <a:latin typeface="Arial"/>
                <a:cs typeface="+mn-cs"/>
              </a:endParaRPr>
            </a:p>
          </p:txBody>
        </p:sp>
        <p:sp>
          <p:nvSpPr>
            <p:cNvPr id="23" name="Freeform 9"/>
            <p:cNvSpPr>
              <a:spLocks/>
            </p:cNvSpPr>
            <p:nvPr userDrawn="1"/>
          </p:nvSpPr>
          <p:spPr bwMode="auto">
            <a:xfrm>
              <a:off x="10653713" y="4014788"/>
              <a:ext cx="558800" cy="2506663"/>
            </a:xfrm>
            <a:custGeom>
              <a:avLst/>
              <a:gdLst>
                <a:gd name="T0" fmla="*/ 88 w 177"/>
                <a:gd name="T1" fmla="*/ 794 h 794"/>
                <a:gd name="T2" fmla="*/ 88 w 177"/>
                <a:gd name="T3" fmla="*/ 794 h 794"/>
                <a:gd name="T4" fmla="*/ 0 w 177"/>
                <a:gd name="T5" fmla="*/ 705 h 794"/>
                <a:gd name="T6" fmla="*/ 0 w 177"/>
                <a:gd name="T7" fmla="*/ 88 h 794"/>
                <a:gd name="T8" fmla="*/ 88 w 177"/>
                <a:gd name="T9" fmla="*/ 0 h 794"/>
                <a:gd name="T10" fmla="*/ 177 w 177"/>
                <a:gd name="T11" fmla="*/ 88 h 794"/>
                <a:gd name="T12" fmla="*/ 177 w 177"/>
                <a:gd name="T13" fmla="*/ 705 h 794"/>
                <a:gd name="T14" fmla="*/ 88 w 177"/>
                <a:gd name="T15" fmla="*/ 794 h 7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7" h="794">
                  <a:moveTo>
                    <a:pt x="88" y="794"/>
                  </a:moveTo>
                  <a:cubicBezTo>
                    <a:pt x="88" y="794"/>
                    <a:pt x="88" y="794"/>
                    <a:pt x="88" y="794"/>
                  </a:cubicBezTo>
                  <a:cubicBezTo>
                    <a:pt x="40" y="794"/>
                    <a:pt x="0" y="754"/>
                    <a:pt x="0" y="705"/>
                  </a:cubicBezTo>
                  <a:cubicBezTo>
                    <a:pt x="0" y="88"/>
                    <a:pt x="0" y="88"/>
                    <a:pt x="0" y="88"/>
                  </a:cubicBezTo>
                  <a:cubicBezTo>
                    <a:pt x="0" y="40"/>
                    <a:pt x="40" y="0"/>
                    <a:pt x="88" y="0"/>
                  </a:cubicBezTo>
                  <a:cubicBezTo>
                    <a:pt x="137" y="0"/>
                    <a:pt x="177" y="40"/>
                    <a:pt x="177" y="88"/>
                  </a:cubicBezTo>
                  <a:cubicBezTo>
                    <a:pt x="177" y="705"/>
                    <a:pt x="177" y="705"/>
                    <a:pt x="177" y="705"/>
                  </a:cubicBezTo>
                  <a:cubicBezTo>
                    <a:pt x="177" y="754"/>
                    <a:pt x="137" y="794"/>
                    <a:pt x="88" y="79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506" fontAlgn="auto">
                <a:spcBef>
                  <a:spcPts val="0"/>
                </a:spcBef>
                <a:spcAft>
                  <a:spcPts val="0"/>
                </a:spcAft>
              </a:pPr>
              <a:endParaRPr lang="en-GB" sz="2097" dirty="0">
                <a:solidFill>
                  <a:prstClr val="black"/>
                </a:solidFill>
                <a:latin typeface="Arial"/>
                <a:cs typeface="+mn-cs"/>
              </a:endParaRPr>
            </a:p>
          </p:txBody>
        </p:sp>
        <p:sp>
          <p:nvSpPr>
            <p:cNvPr id="24" name="Freeform 10"/>
            <p:cNvSpPr>
              <a:spLocks/>
            </p:cNvSpPr>
            <p:nvPr userDrawn="1"/>
          </p:nvSpPr>
          <p:spPr bwMode="auto">
            <a:xfrm>
              <a:off x="12058650" y="4551363"/>
              <a:ext cx="139700" cy="449263"/>
            </a:xfrm>
            <a:custGeom>
              <a:avLst/>
              <a:gdLst>
                <a:gd name="T0" fmla="*/ 44 w 44"/>
                <a:gd name="T1" fmla="*/ 0 h 142"/>
                <a:gd name="T2" fmla="*/ 0 w 44"/>
                <a:gd name="T3" fmla="*/ 42 h 142"/>
                <a:gd name="T4" fmla="*/ 0 w 44"/>
                <a:gd name="T5" fmla="*/ 99 h 142"/>
                <a:gd name="T6" fmla="*/ 44 w 44"/>
                <a:gd name="T7" fmla="*/ 142 h 142"/>
                <a:gd name="T8" fmla="*/ 44 w 44"/>
                <a:gd name="T9" fmla="*/ 0 h 142"/>
              </a:gdLst>
              <a:ahLst/>
              <a:cxnLst>
                <a:cxn ang="0">
                  <a:pos x="T0" y="T1"/>
                </a:cxn>
                <a:cxn ang="0">
                  <a:pos x="T2" y="T3"/>
                </a:cxn>
                <a:cxn ang="0">
                  <a:pos x="T4" y="T5"/>
                </a:cxn>
                <a:cxn ang="0">
                  <a:pos x="T6" y="T7"/>
                </a:cxn>
                <a:cxn ang="0">
                  <a:pos x="T8" y="T9"/>
                </a:cxn>
              </a:cxnLst>
              <a:rect l="0" t="0" r="r" b="b"/>
              <a:pathLst>
                <a:path w="44" h="142">
                  <a:moveTo>
                    <a:pt x="44" y="0"/>
                  </a:moveTo>
                  <a:cubicBezTo>
                    <a:pt x="20" y="0"/>
                    <a:pt x="0" y="19"/>
                    <a:pt x="0" y="42"/>
                  </a:cubicBezTo>
                  <a:cubicBezTo>
                    <a:pt x="0" y="99"/>
                    <a:pt x="0" y="99"/>
                    <a:pt x="0" y="99"/>
                  </a:cubicBezTo>
                  <a:cubicBezTo>
                    <a:pt x="0" y="123"/>
                    <a:pt x="20" y="142"/>
                    <a:pt x="44" y="142"/>
                  </a:cubicBezTo>
                  <a:lnTo>
                    <a:pt x="4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506" fontAlgn="auto">
                <a:spcBef>
                  <a:spcPts val="0"/>
                </a:spcBef>
                <a:spcAft>
                  <a:spcPts val="0"/>
                </a:spcAft>
              </a:pPr>
              <a:endParaRPr lang="en-GB" sz="2097" dirty="0">
                <a:solidFill>
                  <a:prstClr val="black"/>
                </a:solidFill>
                <a:latin typeface="Arial"/>
                <a:cs typeface="+mn-cs"/>
              </a:endParaRPr>
            </a:p>
          </p:txBody>
        </p:sp>
      </p:grpSp>
      <p:grpSp>
        <p:nvGrpSpPr>
          <p:cNvPr id="33" name="Logotype"/>
          <p:cNvGrpSpPr/>
          <p:nvPr userDrawn="1"/>
        </p:nvGrpSpPr>
        <p:grpSpPr>
          <a:xfrm>
            <a:off x="5370280" y="298005"/>
            <a:ext cx="1383679" cy="288542"/>
            <a:chOff x="9501453" y="6148765"/>
            <a:chExt cx="2047875" cy="427037"/>
          </a:xfrm>
          <a:solidFill>
            <a:schemeClr val="bg2"/>
          </a:solidFill>
        </p:grpSpPr>
        <p:sp>
          <p:nvSpPr>
            <p:cNvPr id="34" name="Freeform 5"/>
            <p:cNvSpPr>
              <a:spLocks noEditPoints="1"/>
            </p:cNvSpPr>
            <p:nvPr userDrawn="1"/>
          </p:nvSpPr>
          <p:spPr bwMode="auto">
            <a:xfrm>
              <a:off x="11206428" y="6231315"/>
              <a:ext cx="342900" cy="344487"/>
            </a:xfrm>
            <a:custGeom>
              <a:avLst/>
              <a:gdLst>
                <a:gd name="T0" fmla="*/ 43 w 91"/>
                <a:gd name="T1" fmla="*/ 2 h 91"/>
                <a:gd name="T2" fmla="*/ 2 w 91"/>
                <a:gd name="T3" fmla="*/ 44 h 91"/>
                <a:gd name="T4" fmla="*/ 46 w 91"/>
                <a:gd name="T5" fmla="*/ 91 h 91"/>
                <a:gd name="T6" fmla="*/ 74 w 91"/>
                <a:gd name="T7" fmla="*/ 77 h 91"/>
                <a:gd name="T8" fmla="*/ 74 w 91"/>
                <a:gd name="T9" fmla="*/ 90 h 91"/>
                <a:gd name="T10" fmla="*/ 91 w 91"/>
                <a:gd name="T11" fmla="*/ 90 h 91"/>
                <a:gd name="T12" fmla="*/ 91 w 91"/>
                <a:gd name="T13" fmla="*/ 47 h 91"/>
                <a:gd name="T14" fmla="*/ 43 w 91"/>
                <a:gd name="T15" fmla="*/ 2 h 91"/>
                <a:gd name="T16" fmla="*/ 72 w 91"/>
                <a:gd name="T17" fmla="*/ 48 h 91"/>
                <a:gd name="T18" fmla="*/ 43 w 91"/>
                <a:gd name="T19" fmla="*/ 72 h 91"/>
                <a:gd name="T20" fmla="*/ 21 w 91"/>
                <a:gd name="T21" fmla="*/ 50 h 91"/>
                <a:gd name="T22" fmla="*/ 46 w 91"/>
                <a:gd name="T23" fmla="*/ 21 h 91"/>
                <a:gd name="T24" fmla="*/ 72 w 91"/>
                <a:gd name="T25" fmla="*/ 45 h 91"/>
                <a:gd name="T26" fmla="*/ 72 w 91"/>
                <a:gd name="T27" fmla="*/ 48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1" h="91">
                  <a:moveTo>
                    <a:pt x="43" y="2"/>
                  </a:moveTo>
                  <a:cubicBezTo>
                    <a:pt x="21" y="4"/>
                    <a:pt x="3" y="22"/>
                    <a:pt x="2" y="44"/>
                  </a:cubicBezTo>
                  <a:cubicBezTo>
                    <a:pt x="0" y="70"/>
                    <a:pt x="21" y="91"/>
                    <a:pt x="46" y="91"/>
                  </a:cubicBezTo>
                  <a:cubicBezTo>
                    <a:pt x="56" y="91"/>
                    <a:pt x="68" y="87"/>
                    <a:pt x="74" y="77"/>
                  </a:cubicBezTo>
                  <a:cubicBezTo>
                    <a:pt x="74" y="90"/>
                    <a:pt x="74" y="90"/>
                    <a:pt x="74" y="90"/>
                  </a:cubicBezTo>
                  <a:cubicBezTo>
                    <a:pt x="91" y="90"/>
                    <a:pt x="91" y="90"/>
                    <a:pt x="91" y="90"/>
                  </a:cubicBezTo>
                  <a:cubicBezTo>
                    <a:pt x="91" y="47"/>
                    <a:pt x="91" y="47"/>
                    <a:pt x="91" y="47"/>
                  </a:cubicBezTo>
                  <a:cubicBezTo>
                    <a:pt x="91" y="20"/>
                    <a:pt x="69" y="0"/>
                    <a:pt x="43" y="2"/>
                  </a:cubicBezTo>
                  <a:close/>
                  <a:moveTo>
                    <a:pt x="72" y="48"/>
                  </a:moveTo>
                  <a:cubicBezTo>
                    <a:pt x="71" y="63"/>
                    <a:pt x="58" y="74"/>
                    <a:pt x="43" y="72"/>
                  </a:cubicBezTo>
                  <a:cubicBezTo>
                    <a:pt x="32" y="71"/>
                    <a:pt x="22" y="61"/>
                    <a:pt x="21" y="50"/>
                  </a:cubicBezTo>
                  <a:cubicBezTo>
                    <a:pt x="19" y="34"/>
                    <a:pt x="31" y="21"/>
                    <a:pt x="46" y="21"/>
                  </a:cubicBezTo>
                  <a:cubicBezTo>
                    <a:pt x="60" y="21"/>
                    <a:pt x="71" y="32"/>
                    <a:pt x="72" y="45"/>
                  </a:cubicBezTo>
                  <a:lnTo>
                    <a:pt x="72" y="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506" fontAlgn="auto">
                <a:spcBef>
                  <a:spcPts val="0"/>
                </a:spcBef>
                <a:spcAft>
                  <a:spcPts val="0"/>
                </a:spcAft>
              </a:pPr>
              <a:endParaRPr lang="en-US" sz="2097" dirty="0">
                <a:solidFill>
                  <a:prstClr val="black"/>
                </a:solidFill>
                <a:latin typeface="Arial"/>
                <a:cs typeface="+mn-cs"/>
              </a:endParaRPr>
            </a:p>
          </p:txBody>
        </p:sp>
        <p:sp>
          <p:nvSpPr>
            <p:cNvPr id="35" name="Freeform 6"/>
            <p:cNvSpPr>
              <a:spLocks noEditPoints="1"/>
            </p:cNvSpPr>
            <p:nvPr userDrawn="1"/>
          </p:nvSpPr>
          <p:spPr bwMode="auto">
            <a:xfrm>
              <a:off x="10849241" y="6236077"/>
              <a:ext cx="334963" cy="339725"/>
            </a:xfrm>
            <a:custGeom>
              <a:avLst/>
              <a:gdLst>
                <a:gd name="T0" fmla="*/ 44 w 89"/>
                <a:gd name="T1" fmla="*/ 1 h 90"/>
                <a:gd name="T2" fmla="*/ 0 w 89"/>
                <a:gd name="T3" fmla="*/ 46 h 90"/>
                <a:gd name="T4" fmla="*/ 45 w 89"/>
                <a:gd name="T5" fmla="*/ 90 h 90"/>
                <a:gd name="T6" fmla="*/ 86 w 89"/>
                <a:gd name="T7" fmla="*/ 63 h 90"/>
                <a:gd name="T8" fmla="*/ 69 w 89"/>
                <a:gd name="T9" fmla="*/ 58 h 90"/>
                <a:gd name="T10" fmla="*/ 50 w 89"/>
                <a:gd name="T11" fmla="*/ 72 h 90"/>
                <a:gd name="T12" fmla="*/ 22 w 89"/>
                <a:gd name="T13" fmla="*/ 59 h 90"/>
                <a:gd name="T14" fmla="*/ 89 w 89"/>
                <a:gd name="T15" fmla="*/ 41 h 90"/>
                <a:gd name="T16" fmla="*/ 44 w 89"/>
                <a:gd name="T17" fmla="*/ 1 h 90"/>
                <a:gd name="T18" fmla="*/ 19 w 89"/>
                <a:gd name="T19" fmla="*/ 44 h 90"/>
                <a:gd name="T20" fmla="*/ 36 w 89"/>
                <a:gd name="T21" fmla="*/ 19 h 90"/>
                <a:gd name="T22" fmla="*/ 67 w 89"/>
                <a:gd name="T23" fmla="*/ 31 h 90"/>
                <a:gd name="T24" fmla="*/ 19 w 89"/>
                <a:gd name="T25" fmla="*/ 44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9" h="90">
                  <a:moveTo>
                    <a:pt x="44" y="1"/>
                  </a:moveTo>
                  <a:cubicBezTo>
                    <a:pt x="20" y="2"/>
                    <a:pt x="0" y="20"/>
                    <a:pt x="0" y="46"/>
                  </a:cubicBezTo>
                  <a:cubicBezTo>
                    <a:pt x="0" y="70"/>
                    <a:pt x="20" y="90"/>
                    <a:pt x="45" y="90"/>
                  </a:cubicBezTo>
                  <a:cubicBezTo>
                    <a:pt x="62" y="90"/>
                    <a:pt x="79" y="80"/>
                    <a:pt x="86" y="63"/>
                  </a:cubicBezTo>
                  <a:cubicBezTo>
                    <a:pt x="69" y="58"/>
                    <a:pt x="69" y="58"/>
                    <a:pt x="69" y="58"/>
                  </a:cubicBezTo>
                  <a:cubicBezTo>
                    <a:pt x="66" y="65"/>
                    <a:pt x="58" y="71"/>
                    <a:pt x="50" y="72"/>
                  </a:cubicBezTo>
                  <a:cubicBezTo>
                    <a:pt x="38" y="75"/>
                    <a:pt x="26" y="67"/>
                    <a:pt x="22" y="59"/>
                  </a:cubicBezTo>
                  <a:cubicBezTo>
                    <a:pt x="89" y="41"/>
                    <a:pt x="89" y="41"/>
                    <a:pt x="89" y="41"/>
                  </a:cubicBezTo>
                  <a:cubicBezTo>
                    <a:pt x="87" y="24"/>
                    <a:pt x="72" y="0"/>
                    <a:pt x="44" y="1"/>
                  </a:cubicBezTo>
                  <a:close/>
                  <a:moveTo>
                    <a:pt x="19" y="44"/>
                  </a:moveTo>
                  <a:cubicBezTo>
                    <a:pt x="19" y="34"/>
                    <a:pt x="24" y="24"/>
                    <a:pt x="36" y="19"/>
                  </a:cubicBezTo>
                  <a:cubicBezTo>
                    <a:pt x="50" y="14"/>
                    <a:pt x="62" y="21"/>
                    <a:pt x="67" y="31"/>
                  </a:cubicBezTo>
                  <a:lnTo>
                    <a:pt x="19" y="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506" fontAlgn="auto">
                <a:spcBef>
                  <a:spcPts val="0"/>
                </a:spcBef>
                <a:spcAft>
                  <a:spcPts val="0"/>
                </a:spcAft>
              </a:pPr>
              <a:endParaRPr lang="en-US" sz="2097" dirty="0">
                <a:solidFill>
                  <a:prstClr val="black"/>
                </a:solidFill>
                <a:latin typeface="Arial"/>
                <a:cs typeface="+mn-cs"/>
              </a:endParaRPr>
            </a:p>
          </p:txBody>
        </p:sp>
        <p:sp>
          <p:nvSpPr>
            <p:cNvPr id="36" name="Freeform 7"/>
            <p:cNvSpPr>
              <a:spLocks/>
            </p:cNvSpPr>
            <p:nvPr userDrawn="1"/>
          </p:nvSpPr>
          <p:spPr bwMode="auto">
            <a:xfrm>
              <a:off x="10292028" y="6239252"/>
              <a:ext cx="166688" cy="333375"/>
            </a:xfrm>
            <a:custGeom>
              <a:avLst/>
              <a:gdLst>
                <a:gd name="T0" fmla="*/ 44 w 44"/>
                <a:gd name="T1" fmla="*/ 18 h 88"/>
                <a:gd name="T2" fmla="*/ 44 w 44"/>
                <a:gd name="T3" fmla="*/ 0 h 88"/>
                <a:gd name="T4" fmla="*/ 19 w 44"/>
                <a:gd name="T5" fmla="*/ 13 h 88"/>
                <a:gd name="T6" fmla="*/ 19 w 44"/>
                <a:gd name="T7" fmla="*/ 3 h 88"/>
                <a:gd name="T8" fmla="*/ 0 w 44"/>
                <a:gd name="T9" fmla="*/ 3 h 88"/>
                <a:gd name="T10" fmla="*/ 0 w 44"/>
                <a:gd name="T11" fmla="*/ 44 h 88"/>
                <a:gd name="T12" fmla="*/ 0 w 44"/>
                <a:gd name="T13" fmla="*/ 88 h 88"/>
                <a:gd name="T14" fmla="*/ 20 w 44"/>
                <a:gd name="T15" fmla="*/ 88 h 88"/>
                <a:gd name="T16" fmla="*/ 20 w 44"/>
                <a:gd name="T17" fmla="*/ 46 h 88"/>
                <a:gd name="T18" fmla="*/ 44 w 44"/>
                <a:gd name="T19" fmla="*/ 1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 h="88">
                  <a:moveTo>
                    <a:pt x="44" y="18"/>
                  </a:moveTo>
                  <a:cubicBezTo>
                    <a:pt x="44" y="0"/>
                    <a:pt x="44" y="0"/>
                    <a:pt x="44" y="0"/>
                  </a:cubicBezTo>
                  <a:cubicBezTo>
                    <a:pt x="28" y="0"/>
                    <a:pt x="22" y="8"/>
                    <a:pt x="19" y="13"/>
                  </a:cubicBezTo>
                  <a:cubicBezTo>
                    <a:pt x="19" y="3"/>
                    <a:pt x="19" y="3"/>
                    <a:pt x="19" y="3"/>
                  </a:cubicBezTo>
                  <a:cubicBezTo>
                    <a:pt x="0" y="3"/>
                    <a:pt x="0" y="3"/>
                    <a:pt x="0" y="3"/>
                  </a:cubicBezTo>
                  <a:cubicBezTo>
                    <a:pt x="0" y="44"/>
                    <a:pt x="0" y="44"/>
                    <a:pt x="0" y="44"/>
                  </a:cubicBezTo>
                  <a:cubicBezTo>
                    <a:pt x="0" y="88"/>
                    <a:pt x="0" y="88"/>
                    <a:pt x="0" y="88"/>
                  </a:cubicBezTo>
                  <a:cubicBezTo>
                    <a:pt x="20" y="88"/>
                    <a:pt x="20" y="88"/>
                    <a:pt x="20" y="88"/>
                  </a:cubicBezTo>
                  <a:cubicBezTo>
                    <a:pt x="20" y="62"/>
                    <a:pt x="20" y="62"/>
                    <a:pt x="20" y="46"/>
                  </a:cubicBezTo>
                  <a:cubicBezTo>
                    <a:pt x="20" y="26"/>
                    <a:pt x="31" y="19"/>
                    <a:pt x="44"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506" fontAlgn="auto">
                <a:spcBef>
                  <a:spcPts val="0"/>
                </a:spcBef>
                <a:spcAft>
                  <a:spcPts val="0"/>
                </a:spcAft>
              </a:pPr>
              <a:endParaRPr lang="en-US" sz="2097" dirty="0">
                <a:solidFill>
                  <a:prstClr val="black"/>
                </a:solidFill>
                <a:latin typeface="Arial"/>
                <a:cs typeface="+mn-cs"/>
              </a:endParaRPr>
            </a:p>
          </p:txBody>
        </p:sp>
        <p:sp>
          <p:nvSpPr>
            <p:cNvPr id="37" name="Freeform 8"/>
            <p:cNvSpPr>
              <a:spLocks/>
            </p:cNvSpPr>
            <p:nvPr userDrawn="1"/>
          </p:nvSpPr>
          <p:spPr bwMode="auto">
            <a:xfrm>
              <a:off x="9501453" y="6182102"/>
              <a:ext cx="369888" cy="390525"/>
            </a:xfrm>
            <a:custGeom>
              <a:avLst/>
              <a:gdLst>
                <a:gd name="T0" fmla="*/ 185 w 233"/>
                <a:gd name="T1" fmla="*/ 165 h 246"/>
                <a:gd name="T2" fmla="*/ 48 w 233"/>
                <a:gd name="T3" fmla="*/ 0 h 246"/>
                <a:gd name="T4" fmla="*/ 0 w 233"/>
                <a:gd name="T5" fmla="*/ 0 h 246"/>
                <a:gd name="T6" fmla="*/ 0 w 233"/>
                <a:gd name="T7" fmla="*/ 246 h 246"/>
                <a:gd name="T8" fmla="*/ 50 w 233"/>
                <a:gd name="T9" fmla="*/ 246 h 246"/>
                <a:gd name="T10" fmla="*/ 50 w 233"/>
                <a:gd name="T11" fmla="*/ 81 h 246"/>
                <a:gd name="T12" fmla="*/ 190 w 233"/>
                <a:gd name="T13" fmla="*/ 246 h 246"/>
                <a:gd name="T14" fmla="*/ 233 w 233"/>
                <a:gd name="T15" fmla="*/ 246 h 246"/>
                <a:gd name="T16" fmla="*/ 233 w 233"/>
                <a:gd name="T17" fmla="*/ 0 h 246"/>
                <a:gd name="T18" fmla="*/ 185 w 233"/>
                <a:gd name="T19" fmla="*/ 0 h 246"/>
                <a:gd name="T20" fmla="*/ 185 w 233"/>
                <a:gd name="T21" fmla="*/ 165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3" h="246">
                  <a:moveTo>
                    <a:pt x="185" y="165"/>
                  </a:moveTo>
                  <a:lnTo>
                    <a:pt x="48" y="0"/>
                  </a:lnTo>
                  <a:lnTo>
                    <a:pt x="0" y="0"/>
                  </a:lnTo>
                  <a:lnTo>
                    <a:pt x="0" y="246"/>
                  </a:lnTo>
                  <a:lnTo>
                    <a:pt x="50" y="246"/>
                  </a:lnTo>
                  <a:lnTo>
                    <a:pt x="50" y="81"/>
                  </a:lnTo>
                  <a:lnTo>
                    <a:pt x="190" y="246"/>
                  </a:lnTo>
                  <a:lnTo>
                    <a:pt x="233" y="246"/>
                  </a:lnTo>
                  <a:lnTo>
                    <a:pt x="233" y="0"/>
                  </a:lnTo>
                  <a:lnTo>
                    <a:pt x="185" y="0"/>
                  </a:lnTo>
                  <a:lnTo>
                    <a:pt x="185" y="16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506" fontAlgn="auto">
                <a:spcBef>
                  <a:spcPts val="0"/>
                </a:spcBef>
                <a:spcAft>
                  <a:spcPts val="0"/>
                </a:spcAft>
              </a:pPr>
              <a:endParaRPr lang="en-US" sz="2097" dirty="0">
                <a:solidFill>
                  <a:prstClr val="black"/>
                </a:solidFill>
                <a:latin typeface="Arial"/>
                <a:cs typeface="+mn-cs"/>
              </a:endParaRPr>
            </a:p>
          </p:txBody>
        </p:sp>
        <p:sp>
          <p:nvSpPr>
            <p:cNvPr id="38" name="Freeform 9"/>
            <p:cNvSpPr>
              <a:spLocks noEditPoints="1"/>
            </p:cNvSpPr>
            <p:nvPr userDrawn="1"/>
          </p:nvSpPr>
          <p:spPr bwMode="auto">
            <a:xfrm>
              <a:off x="10461891" y="6148765"/>
              <a:ext cx="342900" cy="427037"/>
            </a:xfrm>
            <a:custGeom>
              <a:avLst/>
              <a:gdLst>
                <a:gd name="T0" fmla="*/ 91 w 91"/>
                <a:gd name="T1" fmla="*/ 0 h 113"/>
                <a:gd name="T2" fmla="*/ 73 w 91"/>
                <a:gd name="T3" fmla="*/ 0 h 113"/>
                <a:gd name="T4" fmla="*/ 73 w 91"/>
                <a:gd name="T5" fmla="*/ 34 h 113"/>
                <a:gd name="T6" fmla="*/ 43 w 91"/>
                <a:gd name="T7" fmla="*/ 24 h 113"/>
                <a:gd name="T8" fmla="*/ 2 w 91"/>
                <a:gd name="T9" fmla="*/ 66 h 113"/>
                <a:gd name="T10" fmla="*/ 46 w 91"/>
                <a:gd name="T11" fmla="*/ 113 h 113"/>
                <a:gd name="T12" fmla="*/ 74 w 91"/>
                <a:gd name="T13" fmla="*/ 101 h 113"/>
                <a:gd name="T14" fmla="*/ 74 w 91"/>
                <a:gd name="T15" fmla="*/ 112 h 113"/>
                <a:gd name="T16" fmla="*/ 91 w 91"/>
                <a:gd name="T17" fmla="*/ 112 h 113"/>
                <a:gd name="T18" fmla="*/ 91 w 91"/>
                <a:gd name="T19" fmla="*/ 69 h 113"/>
                <a:gd name="T20" fmla="*/ 91 w 91"/>
                <a:gd name="T21" fmla="*/ 69 h 113"/>
                <a:gd name="T22" fmla="*/ 91 w 91"/>
                <a:gd name="T23" fmla="*/ 68 h 113"/>
                <a:gd name="T24" fmla="*/ 91 w 91"/>
                <a:gd name="T25" fmla="*/ 0 h 113"/>
                <a:gd name="T26" fmla="*/ 72 w 91"/>
                <a:gd name="T27" fmla="*/ 70 h 113"/>
                <a:gd name="T28" fmla="*/ 43 w 91"/>
                <a:gd name="T29" fmla="*/ 94 h 113"/>
                <a:gd name="T30" fmla="*/ 21 w 91"/>
                <a:gd name="T31" fmla="*/ 72 h 113"/>
                <a:gd name="T32" fmla="*/ 46 w 91"/>
                <a:gd name="T33" fmla="*/ 43 h 113"/>
                <a:gd name="T34" fmla="*/ 72 w 91"/>
                <a:gd name="T35" fmla="*/ 67 h 113"/>
                <a:gd name="T36" fmla="*/ 72 w 91"/>
                <a:gd name="T37" fmla="*/ 7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1" h="113">
                  <a:moveTo>
                    <a:pt x="91" y="0"/>
                  </a:moveTo>
                  <a:cubicBezTo>
                    <a:pt x="73" y="0"/>
                    <a:pt x="73" y="0"/>
                    <a:pt x="73" y="0"/>
                  </a:cubicBezTo>
                  <a:cubicBezTo>
                    <a:pt x="73" y="34"/>
                    <a:pt x="73" y="34"/>
                    <a:pt x="73" y="34"/>
                  </a:cubicBezTo>
                  <a:cubicBezTo>
                    <a:pt x="68" y="28"/>
                    <a:pt x="55" y="23"/>
                    <a:pt x="43" y="24"/>
                  </a:cubicBezTo>
                  <a:cubicBezTo>
                    <a:pt x="21" y="26"/>
                    <a:pt x="3" y="44"/>
                    <a:pt x="2" y="66"/>
                  </a:cubicBezTo>
                  <a:cubicBezTo>
                    <a:pt x="0" y="92"/>
                    <a:pt x="21" y="113"/>
                    <a:pt x="46" y="113"/>
                  </a:cubicBezTo>
                  <a:cubicBezTo>
                    <a:pt x="56" y="113"/>
                    <a:pt x="69" y="109"/>
                    <a:pt x="74" y="101"/>
                  </a:cubicBezTo>
                  <a:cubicBezTo>
                    <a:pt x="74" y="112"/>
                    <a:pt x="74" y="112"/>
                    <a:pt x="74" y="112"/>
                  </a:cubicBezTo>
                  <a:cubicBezTo>
                    <a:pt x="91" y="112"/>
                    <a:pt x="91" y="112"/>
                    <a:pt x="91" y="112"/>
                  </a:cubicBezTo>
                  <a:cubicBezTo>
                    <a:pt x="91" y="69"/>
                    <a:pt x="91" y="69"/>
                    <a:pt x="91" y="69"/>
                  </a:cubicBezTo>
                  <a:cubicBezTo>
                    <a:pt x="91" y="69"/>
                    <a:pt x="91" y="69"/>
                    <a:pt x="91" y="69"/>
                  </a:cubicBezTo>
                  <a:cubicBezTo>
                    <a:pt x="91" y="68"/>
                    <a:pt x="91" y="68"/>
                    <a:pt x="91" y="68"/>
                  </a:cubicBezTo>
                  <a:lnTo>
                    <a:pt x="91" y="0"/>
                  </a:lnTo>
                  <a:close/>
                  <a:moveTo>
                    <a:pt x="72" y="70"/>
                  </a:moveTo>
                  <a:cubicBezTo>
                    <a:pt x="71" y="85"/>
                    <a:pt x="58" y="96"/>
                    <a:pt x="43" y="94"/>
                  </a:cubicBezTo>
                  <a:cubicBezTo>
                    <a:pt x="32" y="93"/>
                    <a:pt x="22" y="83"/>
                    <a:pt x="21" y="72"/>
                  </a:cubicBezTo>
                  <a:cubicBezTo>
                    <a:pt x="19" y="56"/>
                    <a:pt x="31" y="43"/>
                    <a:pt x="46" y="43"/>
                  </a:cubicBezTo>
                  <a:cubicBezTo>
                    <a:pt x="60" y="43"/>
                    <a:pt x="71" y="54"/>
                    <a:pt x="72" y="67"/>
                  </a:cubicBezTo>
                  <a:lnTo>
                    <a:pt x="72"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506" fontAlgn="auto">
                <a:spcBef>
                  <a:spcPts val="0"/>
                </a:spcBef>
                <a:spcAft>
                  <a:spcPts val="0"/>
                </a:spcAft>
              </a:pPr>
              <a:endParaRPr lang="en-US" sz="2097" dirty="0">
                <a:solidFill>
                  <a:prstClr val="black"/>
                </a:solidFill>
                <a:latin typeface="Arial"/>
                <a:cs typeface="+mn-cs"/>
              </a:endParaRPr>
            </a:p>
          </p:txBody>
        </p:sp>
        <p:sp>
          <p:nvSpPr>
            <p:cNvPr id="39" name="Freeform 10"/>
            <p:cNvSpPr>
              <a:spLocks noEditPoints="1"/>
            </p:cNvSpPr>
            <p:nvPr userDrawn="1"/>
          </p:nvSpPr>
          <p:spPr bwMode="auto">
            <a:xfrm>
              <a:off x="9912616" y="6239252"/>
              <a:ext cx="338138" cy="336550"/>
            </a:xfrm>
            <a:custGeom>
              <a:avLst/>
              <a:gdLst>
                <a:gd name="T0" fmla="*/ 45 w 90"/>
                <a:gd name="T1" fmla="*/ 0 h 89"/>
                <a:gd name="T2" fmla="*/ 0 w 90"/>
                <a:gd name="T3" fmla="*/ 45 h 89"/>
                <a:gd name="T4" fmla="*/ 45 w 90"/>
                <a:gd name="T5" fmla="*/ 89 h 89"/>
                <a:gd name="T6" fmla="*/ 90 w 90"/>
                <a:gd name="T7" fmla="*/ 45 h 89"/>
                <a:gd name="T8" fmla="*/ 45 w 90"/>
                <a:gd name="T9" fmla="*/ 0 h 89"/>
                <a:gd name="T10" fmla="*/ 45 w 90"/>
                <a:gd name="T11" fmla="*/ 70 h 89"/>
                <a:gd name="T12" fmla="*/ 19 w 90"/>
                <a:gd name="T13" fmla="*/ 45 h 89"/>
                <a:gd name="T14" fmla="*/ 45 w 90"/>
                <a:gd name="T15" fmla="*/ 19 h 89"/>
                <a:gd name="T16" fmla="*/ 71 w 90"/>
                <a:gd name="T17" fmla="*/ 45 h 89"/>
                <a:gd name="T18" fmla="*/ 45 w 90"/>
                <a:gd name="T19" fmla="*/ 7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0" h="89">
                  <a:moveTo>
                    <a:pt x="45" y="0"/>
                  </a:moveTo>
                  <a:cubicBezTo>
                    <a:pt x="20" y="0"/>
                    <a:pt x="0" y="20"/>
                    <a:pt x="0" y="45"/>
                  </a:cubicBezTo>
                  <a:cubicBezTo>
                    <a:pt x="0" y="69"/>
                    <a:pt x="20" y="89"/>
                    <a:pt x="45" y="89"/>
                  </a:cubicBezTo>
                  <a:cubicBezTo>
                    <a:pt x="70" y="89"/>
                    <a:pt x="90" y="69"/>
                    <a:pt x="90" y="45"/>
                  </a:cubicBezTo>
                  <a:cubicBezTo>
                    <a:pt x="90" y="20"/>
                    <a:pt x="70" y="0"/>
                    <a:pt x="45" y="0"/>
                  </a:cubicBezTo>
                  <a:close/>
                  <a:moveTo>
                    <a:pt x="45" y="70"/>
                  </a:moveTo>
                  <a:cubicBezTo>
                    <a:pt x="31" y="70"/>
                    <a:pt x="19" y="59"/>
                    <a:pt x="19" y="45"/>
                  </a:cubicBezTo>
                  <a:cubicBezTo>
                    <a:pt x="19" y="30"/>
                    <a:pt x="31" y="19"/>
                    <a:pt x="45" y="19"/>
                  </a:cubicBezTo>
                  <a:cubicBezTo>
                    <a:pt x="59" y="19"/>
                    <a:pt x="71" y="30"/>
                    <a:pt x="71" y="45"/>
                  </a:cubicBezTo>
                  <a:cubicBezTo>
                    <a:pt x="71" y="59"/>
                    <a:pt x="59" y="70"/>
                    <a:pt x="45" y="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506" fontAlgn="auto">
                <a:spcBef>
                  <a:spcPts val="0"/>
                </a:spcBef>
                <a:spcAft>
                  <a:spcPts val="0"/>
                </a:spcAft>
              </a:pPr>
              <a:endParaRPr lang="en-US" sz="2097" dirty="0">
                <a:solidFill>
                  <a:prstClr val="black"/>
                </a:solidFill>
                <a:latin typeface="Arial"/>
                <a:cs typeface="+mn-cs"/>
              </a:endParaRPr>
            </a:p>
          </p:txBody>
        </p:sp>
      </p:grpSp>
    </p:spTree>
    <p:extLst>
      <p:ext uri="{BB962C8B-B14F-4D97-AF65-F5344CB8AC3E}">
        <p14:creationId xmlns:p14="http://schemas.microsoft.com/office/powerpoint/2010/main" val="1902564964"/>
      </p:ext>
    </p:extLst>
  </p:cSld>
  <p:clrMapOvr>
    <a:overrideClrMapping bg1="lt1" tx1="dk1" bg2="lt2" tx2="dk2" accent1="accent1" accent2="accent2" accent3="accent3" accent4="accent4" accent5="accent5" accent6="accent6" hlink="hlink" folHlink="folHlink"/>
  </p:clrMapOvr>
</p:sldLayout>
</file>

<file path=ppt/slideLayouts/slideLayout513.xml><?xml version="1.0" encoding="utf-8"?>
<p:sldLayout xmlns:a="http://schemas.openxmlformats.org/drawingml/2006/main" xmlns:r="http://schemas.openxmlformats.org/officeDocument/2006/relationships" xmlns:p="http://schemas.openxmlformats.org/presentationml/2006/main" showMasterSp="0" preserve="1" userDrawn="1">
  <p:cSld name="Chapter Divider White">
    <p:bg>
      <p:bgPr>
        <a:solidFill>
          <a:schemeClr val="bg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1871531" y="1088778"/>
            <a:ext cx="8400000" cy="999227"/>
          </a:xfrm>
        </p:spPr>
        <p:txBody>
          <a:bodyPr anchor="b" anchorCtr="0">
            <a:noAutofit/>
          </a:bodyPr>
          <a:lstStyle>
            <a:lvl1pPr algn="ctr">
              <a:defRPr sz="2896" b="1" cap="none" baseline="0">
                <a:solidFill>
                  <a:schemeClr val="bg2"/>
                </a:solidFill>
              </a:defRPr>
            </a:lvl1pPr>
          </a:lstStyle>
          <a:p>
            <a:r>
              <a:rPr lang="en-GB" dirty="0"/>
              <a:t>Click to edit Master title style</a:t>
            </a:r>
          </a:p>
        </p:txBody>
      </p:sp>
      <p:sp>
        <p:nvSpPr>
          <p:cNvPr id="3" name="Text Placeholder 2"/>
          <p:cNvSpPr>
            <a:spLocks noGrp="1"/>
          </p:cNvSpPr>
          <p:nvPr>
            <p:ph type="body" idx="1"/>
          </p:nvPr>
        </p:nvSpPr>
        <p:spPr>
          <a:xfrm>
            <a:off x="1871531" y="2160000"/>
            <a:ext cx="8400000" cy="720000"/>
          </a:xfrm>
        </p:spPr>
        <p:txBody>
          <a:bodyPr anchor="t" anchorCtr="0">
            <a:noAutofit/>
          </a:bodyPr>
          <a:lstStyle>
            <a:lvl1pPr marL="0" indent="0" algn="ctr">
              <a:buNone/>
              <a:defRPr sz="1897" b="1">
                <a:solidFill>
                  <a:schemeClr val="accent2"/>
                </a:solidFill>
              </a:defRPr>
            </a:lvl1pPr>
            <a:lvl2pPr marL="543754" indent="0">
              <a:buNone/>
              <a:defRPr sz="2097">
                <a:solidFill>
                  <a:schemeClr val="tx1">
                    <a:tint val="75000"/>
                  </a:schemeClr>
                </a:solidFill>
              </a:defRPr>
            </a:lvl2pPr>
            <a:lvl3pPr marL="1087506" indent="0">
              <a:buNone/>
              <a:defRPr sz="1897">
                <a:solidFill>
                  <a:schemeClr val="tx1">
                    <a:tint val="75000"/>
                  </a:schemeClr>
                </a:solidFill>
              </a:defRPr>
            </a:lvl3pPr>
            <a:lvl4pPr marL="1631258" indent="0">
              <a:buNone/>
              <a:defRPr sz="1697">
                <a:solidFill>
                  <a:schemeClr val="tx1">
                    <a:tint val="75000"/>
                  </a:schemeClr>
                </a:solidFill>
              </a:defRPr>
            </a:lvl4pPr>
            <a:lvl5pPr marL="2175012" indent="0">
              <a:buNone/>
              <a:defRPr sz="1697">
                <a:solidFill>
                  <a:schemeClr val="tx1">
                    <a:tint val="75000"/>
                  </a:schemeClr>
                </a:solidFill>
              </a:defRPr>
            </a:lvl5pPr>
            <a:lvl6pPr marL="2718767" indent="0">
              <a:buNone/>
              <a:defRPr sz="1697">
                <a:solidFill>
                  <a:schemeClr val="tx1">
                    <a:tint val="75000"/>
                  </a:schemeClr>
                </a:solidFill>
              </a:defRPr>
            </a:lvl6pPr>
            <a:lvl7pPr marL="3262519" indent="0">
              <a:buNone/>
              <a:defRPr sz="1697">
                <a:solidFill>
                  <a:schemeClr val="tx1">
                    <a:tint val="75000"/>
                  </a:schemeClr>
                </a:solidFill>
              </a:defRPr>
            </a:lvl7pPr>
            <a:lvl8pPr marL="3806272" indent="0">
              <a:buNone/>
              <a:defRPr sz="1697">
                <a:solidFill>
                  <a:schemeClr val="tx1">
                    <a:tint val="75000"/>
                  </a:schemeClr>
                </a:solidFill>
              </a:defRPr>
            </a:lvl8pPr>
            <a:lvl9pPr marL="4350025" indent="0">
              <a:buNone/>
              <a:defRPr sz="1697">
                <a:solidFill>
                  <a:schemeClr val="tx1">
                    <a:tint val="75000"/>
                  </a:schemeClr>
                </a:solidFill>
              </a:defRPr>
            </a:lvl9pPr>
          </a:lstStyle>
          <a:p>
            <a:pPr lvl="0"/>
            <a:r>
              <a:rPr lang="en-GB" dirty="0"/>
              <a:t>Click to edit Master text styles</a:t>
            </a:r>
          </a:p>
        </p:txBody>
      </p:sp>
      <p:grpSp>
        <p:nvGrpSpPr>
          <p:cNvPr id="11" name="Pulse"/>
          <p:cNvGrpSpPr/>
          <p:nvPr userDrawn="1"/>
        </p:nvGrpSpPr>
        <p:grpSpPr>
          <a:xfrm>
            <a:off x="8749613" y="3029844"/>
            <a:ext cx="3445566" cy="3490105"/>
            <a:chOff x="8751888" y="3030538"/>
            <a:chExt cx="3446462" cy="3490913"/>
          </a:xfrm>
          <a:solidFill>
            <a:schemeClr val="accent1"/>
          </a:solidFill>
        </p:grpSpPr>
        <p:sp>
          <p:nvSpPr>
            <p:cNvPr id="12" name="Freeform 5"/>
            <p:cNvSpPr>
              <a:spLocks/>
            </p:cNvSpPr>
            <p:nvPr userDrawn="1"/>
          </p:nvSpPr>
          <p:spPr bwMode="auto">
            <a:xfrm>
              <a:off x="9196388" y="3902076"/>
              <a:ext cx="449263" cy="1120775"/>
            </a:xfrm>
            <a:custGeom>
              <a:avLst/>
              <a:gdLst>
                <a:gd name="T0" fmla="*/ 71 w 142"/>
                <a:gd name="T1" fmla="*/ 355 h 355"/>
                <a:gd name="T2" fmla="*/ 71 w 142"/>
                <a:gd name="T3" fmla="*/ 355 h 355"/>
                <a:gd name="T4" fmla="*/ 0 w 142"/>
                <a:gd name="T5" fmla="*/ 284 h 355"/>
                <a:gd name="T6" fmla="*/ 0 w 142"/>
                <a:gd name="T7" fmla="*/ 71 h 355"/>
                <a:gd name="T8" fmla="*/ 71 w 142"/>
                <a:gd name="T9" fmla="*/ 0 h 355"/>
                <a:gd name="T10" fmla="*/ 142 w 142"/>
                <a:gd name="T11" fmla="*/ 71 h 355"/>
                <a:gd name="T12" fmla="*/ 142 w 142"/>
                <a:gd name="T13" fmla="*/ 284 h 355"/>
                <a:gd name="T14" fmla="*/ 71 w 142"/>
                <a:gd name="T15" fmla="*/ 355 h 3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2" h="355">
                  <a:moveTo>
                    <a:pt x="71" y="355"/>
                  </a:moveTo>
                  <a:cubicBezTo>
                    <a:pt x="71" y="355"/>
                    <a:pt x="71" y="355"/>
                    <a:pt x="71" y="355"/>
                  </a:cubicBezTo>
                  <a:cubicBezTo>
                    <a:pt x="32" y="355"/>
                    <a:pt x="0" y="323"/>
                    <a:pt x="0" y="284"/>
                  </a:cubicBezTo>
                  <a:cubicBezTo>
                    <a:pt x="0" y="71"/>
                    <a:pt x="0" y="71"/>
                    <a:pt x="0" y="71"/>
                  </a:cubicBezTo>
                  <a:cubicBezTo>
                    <a:pt x="0" y="32"/>
                    <a:pt x="32" y="0"/>
                    <a:pt x="71" y="0"/>
                  </a:cubicBezTo>
                  <a:cubicBezTo>
                    <a:pt x="110" y="0"/>
                    <a:pt x="142" y="32"/>
                    <a:pt x="142" y="71"/>
                  </a:cubicBezTo>
                  <a:cubicBezTo>
                    <a:pt x="142" y="284"/>
                    <a:pt x="142" y="284"/>
                    <a:pt x="142" y="284"/>
                  </a:cubicBezTo>
                  <a:cubicBezTo>
                    <a:pt x="142" y="323"/>
                    <a:pt x="110" y="355"/>
                    <a:pt x="71" y="35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506" fontAlgn="auto">
                <a:spcBef>
                  <a:spcPts val="0"/>
                </a:spcBef>
                <a:spcAft>
                  <a:spcPts val="0"/>
                </a:spcAft>
              </a:pPr>
              <a:endParaRPr lang="en-GB" sz="2097" dirty="0">
                <a:solidFill>
                  <a:prstClr val="black"/>
                </a:solidFill>
                <a:latin typeface="Arial"/>
                <a:cs typeface="+mn-cs"/>
              </a:endParaRPr>
            </a:p>
          </p:txBody>
        </p:sp>
        <p:sp>
          <p:nvSpPr>
            <p:cNvPr id="13" name="Freeform 6"/>
            <p:cNvSpPr>
              <a:spLocks/>
            </p:cNvSpPr>
            <p:nvPr userDrawn="1"/>
          </p:nvSpPr>
          <p:spPr bwMode="auto">
            <a:xfrm>
              <a:off x="8751888" y="4551363"/>
              <a:ext cx="265113" cy="449263"/>
            </a:xfrm>
            <a:custGeom>
              <a:avLst/>
              <a:gdLst>
                <a:gd name="T0" fmla="*/ 42 w 84"/>
                <a:gd name="T1" fmla="*/ 142 h 142"/>
                <a:gd name="T2" fmla="*/ 42 w 84"/>
                <a:gd name="T3" fmla="*/ 142 h 142"/>
                <a:gd name="T4" fmla="*/ 0 w 84"/>
                <a:gd name="T5" fmla="*/ 99 h 142"/>
                <a:gd name="T6" fmla="*/ 0 w 84"/>
                <a:gd name="T7" fmla="*/ 42 h 142"/>
                <a:gd name="T8" fmla="*/ 42 w 84"/>
                <a:gd name="T9" fmla="*/ 0 h 142"/>
                <a:gd name="T10" fmla="*/ 84 w 84"/>
                <a:gd name="T11" fmla="*/ 42 h 142"/>
                <a:gd name="T12" fmla="*/ 84 w 84"/>
                <a:gd name="T13" fmla="*/ 99 h 142"/>
                <a:gd name="T14" fmla="*/ 42 w 84"/>
                <a:gd name="T15" fmla="*/ 142 h 1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4" h="142">
                  <a:moveTo>
                    <a:pt x="42" y="142"/>
                  </a:moveTo>
                  <a:cubicBezTo>
                    <a:pt x="42" y="142"/>
                    <a:pt x="42" y="142"/>
                    <a:pt x="42" y="142"/>
                  </a:cubicBezTo>
                  <a:cubicBezTo>
                    <a:pt x="18" y="142"/>
                    <a:pt x="0" y="123"/>
                    <a:pt x="0" y="99"/>
                  </a:cubicBezTo>
                  <a:cubicBezTo>
                    <a:pt x="0" y="42"/>
                    <a:pt x="0" y="42"/>
                    <a:pt x="0" y="42"/>
                  </a:cubicBezTo>
                  <a:cubicBezTo>
                    <a:pt x="0" y="19"/>
                    <a:pt x="18" y="0"/>
                    <a:pt x="42" y="0"/>
                  </a:cubicBezTo>
                  <a:cubicBezTo>
                    <a:pt x="65" y="0"/>
                    <a:pt x="84" y="19"/>
                    <a:pt x="84" y="42"/>
                  </a:cubicBezTo>
                  <a:cubicBezTo>
                    <a:pt x="84" y="99"/>
                    <a:pt x="84" y="99"/>
                    <a:pt x="84" y="99"/>
                  </a:cubicBezTo>
                  <a:cubicBezTo>
                    <a:pt x="84" y="123"/>
                    <a:pt x="65" y="142"/>
                    <a:pt x="42" y="14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506" fontAlgn="auto">
                <a:spcBef>
                  <a:spcPts val="0"/>
                </a:spcBef>
                <a:spcAft>
                  <a:spcPts val="0"/>
                </a:spcAft>
              </a:pPr>
              <a:endParaRPr lang="en-GB" sz="2097" dirty="0">
                <a:solidFill>
                  <a:prstClr val="black"/>
                </a:solidFill>
                <a:latin typeface="Arial"/>
                <a:cs typeface="+mn-cs"/>
              </a:endParaRPr>
            </a:p>
          </p:txBody>
        </p:sp>
        <p:sp>
          <p:nvSpPr>
            <p:cNvPr id="14" name="Freeform 7"/>
            <p:cNvSpPr>
              <a:spLocks/>
            </p:cNvSpPr>
            <p:nvPr userDrawn="1"/>
          </p:nvSpPr>
          <p:spPr bwMode="auto">
            <a:xfrm>
              <a:off x="11436350" y="4529138"/>
              <a:ext cx="449263" cy="1117600"/>
            </a:xfrm>
            <a:custGeom>
              <a:avLst/>
              <a:gdLst>
                <a:gd name="T0" fmla="*/ 71 w 142"/>
                <a:gd name="T1" fmla="*/ 354 h 354"/>
                <a:gd name="T2" fmla="*/ 71 w 142"/>
                <a:gd name="T3" fmla="*/ 354 h 354"/>
                <a:gd name="T4" fmla="*/ 0 w 142"/>
                <a:gd name="T5" fmla="*/ 283 h 354"/>
                <a:gd name="T6" fmla="*/ 0 w 142"/>
                <a:gd name="T7" fmla="*/ 71 h 354"/>
                <a:gd name="T8" fmla="*/ 71 w 142"/>
                <a:gd name="T9" fmla="*/ 0 h 354"/>
                <a:gd name="T10" fmla="*/ 142 w 142"/>
                <a:gd name="T11" fmla="*/ 71 h 354"/>
                <a:gd name="T12" fmla="*/ 142 w 142"/>
                <a:gd name="T13" fmla="*/ 283 h 354"/>
                <a:gd name="T14" fmla="*/ 71 w 142"/>
                <a:gd name="T15" fmla="*/ 354 h 35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2" h="354">
                  <a:moveTo>
                    <a:pt x="71" y="354"/>
                  </a:moveTo>
                  <a:cubicBezTo>
                    <a:pt x="71" y="354"/>
                    <a:pt x="71" y="354"/>
                    <a:pt x="71" y="354"/>
                  </a:cubicBezTo>
                  <a:cubicBezTo>
                    <a:pt x="32" y="354"/>
                    <a:pt x="0" y="322"/>
                    <a:pt x="0" y="283"/>
                  </a:cubicBezTo>
                  <a:cubicBezTo>
                    <a:pt x="0" y="71"/>
                    <a:pt x="0" y="71"/>
                    <a:pt x="0" y="71"/>
                  </a:cubicBezTo>
                  <a:cubicBezTo>
                    <a:pt x="0" y="32"/>
                    <a:pt x="32" y="0"/>
                    <a:pt x="71" y="0"/>
                  </a:cubicBezTo>
                  <a:cubicBezTo>
                    <a:pt x="110" y="0"/>
                    <a:pt x="142" y="32"/>
                    <a:pt x="142" y="71"/>
                  </a:cubicBezTo>
                  <a:cubicBezTo>
                    <a:pt x="142" y="283"/>
                    <a:pt x="142" y="283"/>
                    <a:pt x="142" y="283"/>
                  </a:cubicBezTo>
                  <a:cubicBezTo>
                    <a:pt x="142" y="322"/>
                    <a:pt x="110" y="354"/>
                    <a:pt x="71" y="35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506" fontAlgn="auto">
                <a:spcBef>
                  <a:spcPts val="0"/>
                </a:spcBef>
                <a:spcAft>
                  <a:spcPts val="0"/>
                </a:spcAft>
              </a:pPr>
              <a:endParaRPr lang="en-GB" sz="2097" dirty="0">
                <a:solidFill>
                  <a:prstClr val="black"/>
                </a:solidFill>
                <a:latin typeface="Arial"/>
                <a:cs typeface="+mn-cs"/>
              </a:endParaRPr>
            </a:p>
          </p:txBody>
        </p:sp>
        <p:sp>
          <p:nvSpPr>
            <p:cNvPr id="15" name="Freeform 8"/>
            <p:cNvSpPr>
              <a:spLocks/>
            </p:cNvSpPr>
            <p:nvPr userDrawn="1"/>
          </p:nvSpPr>
          <p:spPr bwMode="auto">
            <a:xfrm>
              <a:off x="9869488" y="3030538"/>
              <a:ext cx="560388" cy="2506663"/>
            </a:xfrm>
            <a:custGeom>
              <a:avLst/>
              <a:gdLst>
                <a:gd name="T0" fmla="*/ 88 w 177"/>
                <a:gd name="T1" fmla="*/ 794 h 794"/>
                <a:gd name="T2" fmla="*/ 88 w 177"/>
                <a:gd name="T3" fmla="*/ 794 h 794"/>
                <a:gd name="T4" fmla="*/ 0 w 177"/>
                <a:gd name="T5" fmla="*/ 705 h 794"/>
                <a:gd name="T6" fmla="*/ 0 w 177"/>
                <a:gd name="T7" fmla="*/ 89 h 794"/>
                <a:gd name="T8" fmla="*/ 88 w 177"/>
                <a:gd name="T9" fmla="*/ 0 h 794"/>
                <a:gd name="T10" fmla="*/ 177 w 177"/>
                <a:gd name="T11" fmla="*/ 89 h 794"/>
                <a:gd name="T12" fmla="*/ 177 w 177"/>
                <a:gd name="T13" fmla="*/ 705 h 794"/>
                <a:gd name="T14" fmla="*/ 88 w 177"/>
                <a:gd name="T15" fmla="*/ 794 h 7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7" h="794">
                  <a:moveTo>
                    <a:pt x="88" y="794"/>
                  </a:moveTo>
                  <a:cubicBezTo>
                    <a:pt x="88" y="794"/>
                    <a:pt x="88" y="794"/>
                    <a:pt x="88" y="794"/>
                  </a:cubicBezTo>
                  <a:cubicBezTo>
                    <a:pt x="40" y="794"/>
                    <a:pt x="0" y="754"/>
                    <a:pt x="0" y="705"/>
                  </a:cubicBezTo>
                  <a:cubicBezTo>
                    <a:pt x="0" y="89"/>
                    <a:pt x="0" y="89"/>
                    <a:pt x="0" y="89"/>
                  </a:cubicBezTo>
                  <a:cubicBezTo>
                    <a:pt x="0" y="40"/>
                    <a:pt x="40" y="0"/>
                    <a:pt x="88" y="0"/>
                  </a:cubicBezTo>
                  <a:cubicBezTo>
                    <a:pt x="137" y="0"/>
                    <a:pt x="177" y="40"/>
                    <a:pt x="177" y="89"/>
                  </a:cubicBezTo>
                  <a:cubicBezTo>
                    <a:pt x="177" y="705"/>
                    <a:pt x="177" y="705"/>
                    <a:pt x="177" y="705"/>
                  </a:cubicBezTo>
                  <a:cubicBezTo>
                    <a:pt x="177" y="754"/>
                    <a:pt x="137" y="794"/>
                    <a:pt x="88" y="79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506" fontAlgn="auto">
                <a:spcBef>
                  <a:spcPts val="0"/>
                </a:spcBef>
                <a:spcAft>
                  <a:spcPts val="0"/>
                </a:spcAft>
              </a:pPr>
              <a:endParaRPr lang="en-GB" sz="2097" dirty="0">
                <a:solidFill>
                  <a:prstClr val="black"/>
                </a:solidFill>
                <a:latin typeface="Arial"/>
                <a:cs typeface="+mn-cs"/>
              </a:endParaRPr>
            </a:p>
          </p:txBody>
        </p:sp>
        <p:sp>
          <p:nvSpPr>
            <p:cNvPr id="16" name="Freeform 9"/>
            <p:cNvSpPr>
              <a:spLocks/>
            </p:cNvSpPr>
            <p:nvPr userDrawn="1"/>
          </p:nvSpPr>
          <p:spPr bwMode="auto">
            <a:xfrm>
              <a:off x="10653713" y="4014788"/>
              <a:ext cx="558800" cy="2506663"/>
            </a:xfrm>
            <a:custGeom>
              <a:avLst/>
              <a:gdLst>
                <a:gd name="T0" fmla="*/ 88 w 177"/>
                <a:gd name="T1" fmla="*/ 794 h 794"/>
                <a:gd name="T2" fmla="*/ 88 w 177"/>
                <a:gd name="T3" fmla="*/ 794 h 794"/>
                <a:gd name="T4" fmla="*/ 0 w 177"/>
                <a:gd name="T5" fmla="*/ 705 h 794"/>
                <a:gd name="T6" fmla="*/ 0 w 177"/>
                <a:gd name="T7" fmla="*/ 88 h 794"/>
                <a:gd name="T8" fmla="*/ 88 w 177"/>
                <a:gd name="T9" fmla="*/ 0 h 794"/>
                <a:gd name="T10" fmla="*/ 177 w 177"/>
                <a:gd name="T11" fmla="*/ 88 h 794"/>
                <a:gd name="T12" fmla="*/ 177 w 177"/>
                <a:gd name="T13" fmla="*/ 705 h 794"/>
                <a:gd name="T14" fmla="*/ 88 w 177"/>
                <a:gd name="T15" fmla="*/ 794 h 7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7" h="794">
                  <a:moveTo>
                    <a:pt x="88" y="794"/>
                  </a:moveTo>
                  <a:cubicBezTo>
                    <a:pt x="88" y="794"/>
                    <a:pt x="88" y="794"/>
                    <a:pt x="88" y="794"/>
                  </a:cubicBezTo>
                  <a:cubicBezTo>
                    <a:pt x="40" y="794"/>
                    <a:pt x="0" y="754"/>
                    <a:pt x="0" y="705"/>
                  </a:cubicBezTo>
                  <a:cubicBezTo>
                    <a:pt x="0" y="88"/>
                    <a:pt x="0" y="88"/>
                    <a:pt x="0" y="88"/>
                  </a:cubicBezTo>
                  <a:cubicBezTo>
                    <a:pt x="0" y="40"/>
                    <a:pt x="40" y="0"/>
                    <a:pt x="88" y="0"/>
                  </a:cubicBezTo>
                  <a:cubicBezTo>
                    <a:pt x="137" y="0"/>
                    <a:pt x="177" y="40"/>
                    <a:pt x="177" y="88"/>
                  </a:cubicBezTo>
                  <a:cubicBezTo>
                    <a:pt x="177" y="705"/>
                    <a:pt x="177" y="705"/>
                    <a:pt x="177" y="705"/>
                  </a:cubicBezTo>
                  <a:cubicBezTo>
                    <a:pt x="177" y="754"/>
                    <a:pt x="137" y="794"/>
                    <a:pt x="88" y="79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506" fontAlgn="auto">
                <a:spcBef>
                  <a:spcPts val="0"/>
                </a:spcBef>
                <a:spcAft>
                  <a:spcPts val="0"/>
                </a:spcAft>
              </a:pPr>
              <a:endParaRPr lang="en-GB" sz="2097" dirty="0">
                <a:solidFill>
                  <a:prstClr val="black"/>
                </a:solidFill>
                <a:latin typeface="Arial"/>
                <a:cs typeface="+mn-cs"/>
              </a:endParaRPr>
            </a:p>
          </p:txBody>
        </p:sp>
        <p:sp>
          <p:nvSpPr>
            <p:cNvPr id="17" name="Freeform 10"/>
            <p:cNvSpPr>
              <a:spLocks/>
            </p:cNvSpPr>
            <p:nvPr userDrawn="1"/>
          </p:nvSpPr>
          <p:spPr bwMode="auto">
            <a:xfrm>
              <a:off x="12058650" y="4551363"/>
              <a:ext cx="139700" cy="449263"/>
            </a:xfrm>
            <a:custGeom>
              <a:avLst/>
              <a:gdLst>
                <a:gd name="T0" fmla="*/ 44 w 44"/>
                <a:gd name="T1" fmla="*/ 0 h 142"/>
                <a:gd name="T2" fmla="*/ 0 w 44"/>
                <a:gd name="T3" fmla="*/ 42 h 142"/>
                <a:gd name="T4" fmla="*/ 0 w 44"/>
                <a:gd name="T5" fmla="*/ 99 h 142"/>
                <a:gd name="T6" fmla="*/ 44 w 44"/>
                <a:gd name="T7" fmla="*/ 142 h 142"/>
                <a:gd name="T8" fmla="*/ 44 w 44"/>
                <a:gd name="T9" fmla="*/ 0 h 142"/>
              </a:gdLst>
              <a:ahLst/>
              <a:cxnLst>
                <a:cxn ang="0">
                  <a:pos x="T0" y="T1"/>
                </a:cxn>
                <a:cxn ang="0">
                  <a:pos x="T2" y="T3"/>
                </a:cxn>
                <a:cxn ang="0">
                  <a:pos x="T4" y="T5"/>
                </a:cxn>
                <a:cxn ang="0">
                  <a:pos x="T6" y="T7"/>
                </a:cxn>
                <a:cxn ang="0">
                  <a:pos x="T8" y="T9"/>
                </a:cxn>
              </a:cxnLst>
              <a:rect l="0" t="0" r="r" b="b"/>
              <a:pathLst>
                <a:path w="44" h="142">
                  <a:moveTo>
                    <a:pt x="44" y="0"/>
                  </a:moveTo>
                  <a:cubicBezTo>
                    <a:pt x="20" y="0"/>
                    <a:pt x="0" y="19"/>
                    <a:pt x="0" y="42"/>
                  </a:cubicBezTo>
                  <a:cubicBezTo>
                    <a:pt x="0" y="99"/>
                    <a:pt x="0" y="99"/>
                    <a:pt x="0" y="99"/>
                  </a:cubicBezTo>
                  <a:cubicBezTo>
                    <a:pt x="0" y="123"/>
                    <a:pt x="20" y="142"/>
                    <a:pt x="44" y="142"/>
                  </a:cubicBezTo>
                  <a:lnTo>
                    <a:pt x="4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506" fontAlgn="auto">
                <a:spcBef>
                  <a:spcPts val="0"/>
                </a:spcBef>
                <a:spcAft>
                  <a:spcPts val="0"/>
                </a:spcAft>
              </a:pPr>
              <a:endParaRPr lang="en-GB" sz="2097" dirty="0">
                <a:solidFill>
                  <a:prstClr val="black"/>
                </a:solidFill>
                <a:latin typeface="Arial"/>
                <a:cs typeface="+mn-cs"/>
              </a:endParaRPr>
            </a:p>
          </p:txBody>
        </p:sp>
      </p:grpSp>
    </p:spTree>
    <p:extLst>
      <p:ext uri="{BB962C8B-B14F-4D97-AF65-F5344CB8AC3E}">
        <p14:creationId xmlns:p14="http://schemas.microsoft.com/office/powerpoint/2010/main" val="3360450289"/>
      </p:ext>
    </p:extLst>
  </p:cSld>
  <p:clrMapOvr>
    <a:masterClrMapping/>
  </p:clrMapOvr>
</p:sldLayout>
</file>

<file path=ppt/slideLayouts/slideLayout514.xml><?xml version="1.0" encoding="utf-8"?>
<p:sldLayout xmlns:a="http://schemas.openxmlformats.org/drawingml/2006/main" xmlns:r="http://schemas.openxmlformats.org/officeDocument/2006/relationships" xmlns:p="http://schemas.openxmlformats.org/presentationml/2006/main" preserve="1" userDrawn="1">
  <p:cSld name="Chapter Divider Pulse Pattern">
    <p:bg>
      <p:bgPr>
        <a:solidFill>
          <a:srgbClr val="FDECE4"/>
        </a:solidFill>
        <a:effectLst/>
      </p:bgPr>
    </p:bg>
    <p:spTree>
      <p:nvGrpSpPr>
        <p:cNvPr id="1" name=""/>
        <p:cNvGrpSpPr/>
        <p:nvPr/>
      </p:nvGrpSpPr>
      <p:grpSpPr>
        <a:xfrm>
          <a:off x="0" y="0"/>
          <a:ext cx="0" cy="0"/>
          <a:chOff x="0" y="0"/>
          <a:chExt cx="0" cy="0"/>
        </a:xfrm>
      </p:grpSpPr>
      <p:sp useBgFill="1">
        <p:nvSpPr>
          <p:cNvPr id="53" name="Picture Placeholder 5"/>
          <p:cNvSpPr>
            <a:spLocks noGrp="1"/>
          </p:cNvSpPr>
          <p:nvPr>
            <p:ph type="pic" sz="quarter" idx="15" hasCustomPrompt="1"/>
          </p:nvPr>
        </p:nvSpPr>
        <p:spPr>
          <a:xfrm>
            <a:off x="1" y="0"/>
            <a:ext cx="12192000" cy="6858000"/>
          </a:xfrm>
        </p:spPr>
        <p:txBody>
          <a:bodyPr anchor="ctr" anchorCtr="0"/>
          <a:lstStyle>
            <a:lvl1pPr marL="0" marR="0" indent="0" algn="ctr" defTabSz="1087506" rtl="0" eaLnBrk="1" fontAlgn="auto" latinLnBrk="0" hangingPunct="1">
              <a:lnSpc>
                <a:spcPct val="100000"/>
              </a:lnSpc>
              <a:spcBef>
                <a:spcPts val="1200"/>
              </a:spcBef>
              <a:spcAft>
                <a:spcPts val="0"/>
              </a:spcAft>
              <a:buClrTx/>
              <a:buSzTx/>
              <a:buFont typeface="Arial" pitchFamily="34" charset="0"/>
              <a:buNone/>
              <a:tabLst/>
              <a:defRPr>
                <a:solidFill>
                  <a:schemeClr val="tx1"/>
                </a:solidFill>
              </a:defRPr>
            </a:lvl1pPr>
          </a:lstStyle>
          <a:p>
            <a:r>
              <a:rPr lang="en-GB" dirty="0"/>
              <a:t>Insert picture by using Nordea Image Bank button or use as pink slide</a:t>
            </a:r>
          </a:p>
        </p:txBody>
      </p:sp>
      <p:sp>
        <p:nvSpPr>
          <p:cNvPr id="2" name="Title 1"/>
          <p:cNvSpPr>
            <a:spLocks noGrp="1"/>
          </p:cNvSpPr>
          <p:nvPr>
            <p:ph type="title"/>
          </p:nvPr>
        </p:nvSpPr>
        <p:spPr>
          <a:xfrm>
            <a:off x="1871531" y="1090548"/>
            <a:ext cx="8400000" cy="1000568"/>
          </a:xfrm>
        </p:spPr>
        <p:txBody>
          <a:bodyPr anchor="b" anchorCtr="0">
            <a:noAutofit/>
          </a:bodyPr>
          <a:lstStyle>
            <a:lvl1pPr algn="ctr">
              <a:defRPr sz="2896" b="1" cap="none" baseline="0">
                <a:solidFill>
                  <a:schemeClr val="bg2"/>
                </a:solidFill>
              </a:defRPr>
            </a:lvl1pPr>
          </a:lstStyle>
          <a:p>
            <a:r>
              <a:rPr lang="en-GB" dirty="0"/>
              <a:t>Click to edit Master title style</a:t>
            </a:r>
          </a:p>
        </p:txBody>
      </p:sp>
      <p:sp>
        <p:nvSpPr>
          <p:cNvPr id="3" name="Text Placeholder 2"/>
          <p:cNvSpPr>
            <a:spLocks noGrp="1"/>
          </p:cNvSpPr>
          <p:nvPr>
            <p:ph type="body" idx="1"/>
          </p:nvPr>
        </p:nvSpPr>
        <p:spPr>
          <a:xfrm>
            <a:off x="1871531" y="2160000"/>
            <a:ext cx="8400000" cy="720000"/>
          </a:xfrm>
        </p:spPr>
        <p:txBody>
          <a:bodyPr anchor="t" anchorCtr="0">
            <a:noAutofit/>
          </a:bodyPr>
          <a:lstStyle>
            <a:lvl1pPr marL="0" indent="0" algn="ctr">
              <a:buNone/>
              <a:defRPr sz="1897" b="1">
                <a:solidFill>
                  <a:schemeClr val="tx2"/>
                </a:solidFill>
              </a:defRPr>
            </a:lvl1pPr>
            <a:lvl2pPr marL="543754" indent="0">
              <a:buNone/>
              <a:defRPr sz="2097">
                <a:solidFill>
                  <a:schemeClr val="tx1">
                    <a:tint val="75000"/>
                  </a:schemeClr>
                </a:solidFill>
              </a:defRPr>
            </a:lvl2pPr>
            <a:lvl3pPr marL="1087506" indent="0">
              <a:buNone/>
              <a:defRPr sz="1897">
                <a:solidFill>
                  <a:schemeClr val="tx1">
                    <a:tint val="75000"/>
                  </a:schemeClr>
                </a:solidFill>
              </a:defRPr>
            </a:lvl3pPr>
            <a:lvl4pPr marL="1631258" indent="0">
              <a:buNone/>
              <a:defRPr sz="1697">
                <a:solidFill>
                  <a:schemeClr val="tx1">
                    <a:tint val="75000"/>
                  </a:schemeClr>
                </a:solidFill>
              </a:defRPr>
            </a:lvl4pPr>
            <a:lvl5pPr marL="2175012" indent="0">
              <a:buNone/>
              <a:defRPr sz="1697">
                <a:solidFill>
                  <a:schemeClr val="tx1">
                    <a:tint val="75000"/>
                  </a:schemeClr>
                </a:solidFill>
              </a:defRPr>
            </a:lvl5pPr>
            <a:lvl6pPr marL="2718767" indent="0">
              <a:buNone/>
              <a:defRPr sz="1697">
                <a:solidFill>
                  <a:schemeClr val="tx1">
                    <a:tint val="75000"/>
                  </a:schemeClr>
                </a:solidFill>
              </a:defRPr>
            </a:lvl6pPr>
            <a:lvl7pPr marL="3262519" indent="0">
              <a:buNone/>
              <a:defRPr sz="1697">
                <a:solidFill>
                  <a:schemeClr val="tx1">
                    <a:tint val="75000"/>
                  </a:schemeClr>
                </a:solidFill>
              </a:defRPr>
            </a:lvl7pPr>
            <a:lvl8pPr marL="3806272" indent="0">
              <a:buNone/>
              <a:defRPr sz="1697">
                <a:solidFill>
                  <a:schemeClr val="tx1">
                    <a:tint val="75000"/>
                  </a:schemeClr>
                </a:solidFill>
              </a:defRPr>
            </a:lvl8pPr>
            <a:lvl9pPr marL="4350025" indent="0">
              <a:buNone/>
              <a:defRPr sz="1697">
                <a:solidFill>
                  <a:schemeClr val="tx1">
                    <a:tint val="75000"/>
                  </a:schemeClr>
                </a:solidFill>
              </a:defRPr>
            </a:lvl9pPr>
          </a:lstStyle>
          <a:p>
            <a:pPr lvl="0"/>
            <a:r>
              <a:rPr lang="en-GB" dirty="0"/>
              <a:t>Click to edit Master text styles</a:t>
            </a:r>
          </a:p>
        </p:txBody>
      </p:sp>
      <p:grpSp>
        <p:nvGrpSpPr>
          <p:cNvPr id="28" name="Pulse"/>
          <p:cNvGrpSpPr/>
          <p:nvPr userDrawn="1"/>
        </p:nvGrpSpPr>
        <p:grpSpPr>
          <a:xfrm>
            <a:off x="3" y="2990165"/>
            <a:ext cx="12200823" cy="3558351"/>
            <a:chOff x="0" y="2990850"/>
            <a:chExt cx="12204700" cy="3559175"/>
          </a:xfrm>
          <a:solidFill>
            <a:srgbClr val="0000A0"/>
          </a:solidFill>
        </p:grpSpPr>
        <p:sp>
          <p:nvSpPr>
            <p:cNvPr id="29" name="Freeform 5"/>
            <p:cNvSpPr>
              <a:spLocks/>
            </p:cNvSpPr>
            <p:nvPr userDrawn="1"/>
          </p:nvSpPr>
          <p:spPr bwMode="auto">
            <a:xfrm>
              <a:off x="1820863" y="4627563"/>
              <a:ext cx="260350" cy="439738"/>
            </a:xfrm>
            <a:custGeom>
              <a:avLst/>
              <a:gdLst>
                <a:gd name="T0" fmla="*/ 41 w 82"/>
                <a:gd name="T1" fmla="*/ 138 h 138"/>
                <a:gd name="T2" fmla="*/ 41 w 82"/>
                <a:gd name="T3" fmla="*/ 138 h 138"/>
                <a:gd name="T4" fmla="*/ 0 w 82"/>
                <a:gd name="T5" fmla="*/ 96 h 138"/>
                <a:gd name="T6" fmla="*/ 0 w 82"/>
                <a:gd name="T7" fmla="*/ 41 h 138"/>
                <a:gd name="T8" fmla="*/ 41 w 82"/>
                <a:gd name="T9" fmla="*/ 0 h 138"/>
                <a:gd name="T10" fmla="*/ 82 w 82"/>
                <a:gd name="T11" fmla="*/ 41 h 138"/>
                <a:gd name="T12" fmla="*/ 82 w 82"/>
                <a:gd name="T13" fmla="*/ 96 h 138"/>
                <a:gd name="T14" fmla="*/ 41 w 82"/>
                <a:gd name="T15" fmla="*/ 138 h 13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138">
                  <a:moveTo>
                    <a:pt x="41" y="138"/>
                  </a:moveTo>
                  <a:cubicBezTo>
                    <a:pt x="41" y="138"/>
                    <a:pt x="41" y="138"/>
                    <a:pt x="41" y="138"/>
                  </a:cubicBezTo>
                  <a:cubicBezTo>
                    <a:pt x="19" y="138"/>
                    <a:pt x="0" y="119"/>
                    <a:pt x="0" y="96"/>
                  </a:cubicBezTo>
                  <a:cubicBezTo>
                    <a:pt x="0" y="41"/>
                    <a:pt x="0" y="41"/>
                    <a:pt x="0" y="41"/>
                  </a:cubicBezTo>
                  <a:cubicBezTo>
                    <a:pt x="0" y="19"/>
                    <a:pt x="19" y="0"/>
                    <a:pt x="41" y="0"/>
                  </a:cubicBezTo>
                  <a:cubicBezTo>
                    <a:pt x="64" y="0"/>
                    <a:pt x="82" y="19"/>
                    <a:pt x="82" y="41"/>
                  </a:cubicBezTo>
                  <a:cubicBezTo>
                    <a:pt x="82" y="96"/>
                    <a:pt x="82" y="96"/>
                    <a:pt x="82" y="96"/>
                  </a:cubicBezTo>
                  <a:cubicBezTo>
                    <a:pt x="82" y="119"/>
                    <a:pt x="64" y="138"/>
                    <a:pt x="41" y="13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506" fontAlgn="auto">
                <a:spcBef>
                  <a:spcPts val="0"/>
                </a:spcBef>
                <a:spcAft>
                  <a:spcPts val="0"/>
                </a:spcAft>
              </a:pPr>
              <a:endParaRPr lang="en-GB" sz="2097" dirty="0">
                <a:solidFill>
                  <a:prstClr val="black"/>
                </a:solidFill>
                <a:latin typeface="Arial"/>
                <a:cs typeface="+mn-cs"/>
              </a:endParaRPr>
            </a:p>
          </p:txBody>
        </p:sp>
        <p:sp>
          <p:nvSpPr>
            <p:cNvPr id="54" name="Freeform 6"/>
            <p:cNvSpPr>
              <a:spLocks/>
            </p:cNvSpPr>
            <p:nvPr userDrawn="1"/>
          </p:nvSpPr>
          <p:spPr bwMode="auto">
            <a:xfrm>
              <a:off x="1211263" y="4605338"/>
              <a:ext cx="434975" cy="1092200"/>
            </a:xfrm>
            <a:custGeom>
              <a:avLst/>
              <a:gdLst>
                <a:gd name="T0" fmla="*/ 69 w 137"/>
                <a:gd name="T1" fmla="*/ 343 h 343"/>
                <a:gd name="T2" fmla="*/ 69 w 137"/>
                <a:gd name="T3" fmla="*/ 343 h 343"/>
                <a:gd name="T4" fmla="*/ 0 w 137"/>
                <a:gd name="T5" fmla="*/ 275 h 343"/>
                <a:gd name="T6" fmla="*/ 0 w 137"/>
                <a:gd name="T7" fmla="*/ 69 h 343"/>
                <a:gd name="T8" fmla="*/ 69 w 137"/>
                <a:gd name="T9" fmla="*/ 0 h 343"/>
                <a:gd name="T10" fmla="*/ 137 w 137"/>
                <a:gd name="T11" fmla="*/ 69 h 343"/>
                <a:gd name="T12" fmla="*/ 137 w 137"/>
                <a:gd name="T13" fmla="*/ 275 h 343"/>
                <a:gd name="T14" fmla="*/ 69 w 137"/>
                <a:gd name="T15" fmla="*/ 343 h 3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7" h="343">
                  <a:moveTo>
                    <a:pt x="69" y="343"/>
                  </a:moveTo>
                  <a:cubicBezTo>
                    <a:pt x="69" y="343"/>
                    <a:pt x="69" y="343"/>
                    <a:pt x="69" y="343"/>
                  </a:cubicBezTo>
                  <a:cubicBezTo>
                    <a:pt x="31" y="343"/>
                    <a:pt x="0" y="313"/>
                    <a:pt x="0" y="275"/>
                  </a:cubicBezTo>
                  <a:cubicBezTo>
                    <a:pt x="0" y="69"/>
                    <a:pt x="0" y="69"/>
                    <a:pt x="0" y="69"/>
                  </a:cubicBezTo>
                  <a:cubicBezTo>
                    <a:pt x="0" y="31"/>
                    <a:pt x="31" y="0"/>
                    <a:pt x="69" y="0"/>
                  </a:cubicBezTo>
                  <a:cubicBezTo>
                    <a:pt x="106" y="0"/>
                    <a:pt x="137" y="31"/>
                    <a:pt x="137" y="69"/>
                  </a:cubicBezTo>
                  <a:cubicBezTo>
                    <a:pt x="137" y="275"/>
                    <a:pt x="137" y="275"/>
                    <a:pt x="137" y="275"/>
                  </a:cubicBezTo>
                  <a:cubicBezTo>
                    <a:pt x="137" y="313"/>
                    <a:pt x="106" y="343"/>
                    <a:pt x="69" y="34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506" fontAlgn="auto">
                <a:spcBef>
                  <a:spcPts val="0"/>
                </a:spcBef>
                <a:spcAft>
                  <a:spcPts val="0"/>
                </a:spcAft>
              </a:pPr>
              <a:endParaRPr lang="en-GB" sz="2097" dirty="0">
                <a:solidFill>
                  <a:prstClr val="black"/>
                </a:solidFill>
                <a:latin typeface="Arial"/>
                <a:cs typeface="+mn-cs"/>
              </a:endParaRPr>
            </a:p>
          </p:txBody>
        </p:sp>
        <p:sp>
          <p:nvSpPr>
            <p:cNvPr id="55" name="Freeform 7"/>
            <p:cNvSpPr>
              <a:spLocks/>
            </p:cNvSpPr>
            <p:nvPr userDrawn="1"/>
          </p:nvSpPr>
          <p:spPr bwMode="auto">
            <a:xfrm>
              <a:off x="447675" y="4105275"/>
              <a:ext cx="544513" cy="2444750"/>
            </a:xfrm>
            <a:custGeom>
              <a:avLst/>
              <a:gdLst>
                <a:gd name="T0" fmla="*/ 86 w 171"/>
                <a:gd name="T1" fmla="*/ 768 h 768"/>
                <a:gd name="T2" fmla="*/ 86 w 171"/>
                <a:gd name="T3" fmla="*/ 768 h 768"/>
                <a:gd name="T4" fmla="*/ 0 w 171"/>
                <a:gd name="T5" fmla="*/ 682 h 768"/>
                <a:gd name="T6" fmla="*/ 0 w 171"/>
                <a:gd name="T7" fmla="*/ 85 h 768"/>
                <a:gd name="T8" fmla="*/ 86 w 171"/>
                <a:gd name="T9" fmla="*/ 0 h 768"/>
                <a:gd name="T10" fmla="*/ 171 w 171"/>
                <a:gd name="T11" fmla="*/ 85 h 768"/>
                <a:gd name="T12" fmla="*/ 171 w 171"/>
                <a:gd name="T13" fmla="*/ 682 h 768"/>
                <a:gd name="T14" fmla="*/ 86 w 171"/>
                <a:gd name="T15" fmla="*/ 768 h 76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1" h="768">
                  <a:moveTo>
                    <a:pt x="86" y="768"/>
                  </a:moveTo>
                  <a:cubicBezTo>
                    <a:pt x="86" y="768"/>
                    <a:pt x="86" y="768"/>
                    <a:pt x="86" y="768"/>
                  </a:cubicBezTo>
                  <a:cubicBezTo>
                    <a:pt x="38" y="768"/>
                    <a:pt x="0" y="730"/>
                    <a:pt x="0" y="682"/>
                  </a:cubicBezTo>
                  <a:cubicBezTo>
                    <a:pt x="0" y="85"/>
                    <a:pt x="0" y="85"/>
                    <a:pt x="0" y="85"/>
                  </a:cubicBezTo>
                  <a:cubicBezTo>
                    <a:pt x="0" y="38"/>
                    <a:pt x="38" y="0"/>
                    <a:pt x="86" y="0"/>
                  </a:cubicBezTo>
                  <a:cubicBezTo>
                    <a:pt x="133" y="0"/>
                    <a:pt x="171" y="38"/>
                    <a:pt x="171" y="85"/>
                  </a:cubicBezTo>
                  <a:cubicBezTo>
                    <a:pt x="171" y="682"/>
                    <a:pt x="171" y="682"/>
                    <a:pt x="171" y="682"/>
                  </a:cubicBezTo>
                  <a:cubicBezTo>
                    <a:pt x="171" y="730"/>
                    <a:pt x="133" y="768"/>
                    <a:pt x="86" y="76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506" fontAlgn="auto">
                <a:spcBef>
                  <a:spcPts val="0"/>
                </a:spcBef>
                <a:spcAft>
                  <a:spcPts val="0"/>
                </a:spcAft>
              </a:pPr>
              <a:endParaRPr lang="en-GB" sz="2097" dirty="0">
                <a:solidFill>
                  <a:prstClr val="black"/>
                </a:solidFill>
                <a:latin typeface="Arial"/>
                <a:cs typeface="+mn-cs"/>
              </a:endParaRPr>
            </a:p>
          </p:txBody>
        </p:sp>
        <p:sp>
          <p:nvSpPr>
            <p:cNvPr id="56" name="Freeform 8"/>
            <p:cNvSpPr>
              <a:spLocks/>
            </p:cNvSpPr>
            <p:nvPr userDrawn="1"/>
          </p:nvSpPr>
          <p:spPr bwMode="auto">
            <a:xfrm>
              <a:off x="10529888" y="3994150"/>
              <a:ext cx="434975" cy="1092200"/>
            </a:xfrm>
            <a:custGeom>
              <a:avLst/>
              <a:gdLst>
                <a:gd name="T0" fmla="*/ 69 w 137"/>
                <a:gd name="T1" fmla="*/ 343 h 343"/>
                <a:gd name="T2" fmla="*/ 69 w 137"/>
                <a:gd name="T3" fmla="*/ 343 h 343"/>
                <a:gd name="T4" fmla="*/ 0 w 137"/>
                <a:gd name="T5" fmla="*/ 275 h 343"/>
                <a:gd name="T6" fmla="*/ 0 w 137"/>
                <a:gd name="T7" fmla="*/ 69 h 343"/>
                <a:gd name="T8" fmla="*/ 69 w 137"/>
                <a:gd name="T9" fmla="*/ 0 h 343"/>
                <a:gd name="T10" fmla="*/ 137 w 137"/>
                <a:gd name="T11" fmla="*/ 69 h 343"/>
                <a:gd name="T12" fmla="*/ 137 w 137"/>
                <a:gd name="T13" fmla="*/ 275 h 343"/>
                <a:gd name="T14" fmla="*/ 69 w 137"/>
                <a:gd name="T15" fmla="*/ 343 h 3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7" h="343">
                  <a:moveTo>
                    <a:pt x="69" y="343"/>
                  </a:moveTo>
                  <a:cubicBezTo>
                    <a:pt x="69" y="343"/>
                    <a:pt x="69" y="343"/>
                    <a:pt x="69" y="343"/>
                  </a:cubicBezTo>
                  <a:cubicBezTo>
                    <a:pt x="31" y="343"/>
                    <a:pt x="0" y="313"/>
                    <a:pt x="0" y="275"/>
                  </a:cubicBezTo>
                  <a:cubicBezTo>
                    <a:pt x="0" y="69"/>
                    <a:pt x="0" y="69"/>
                    <a:pt x="0" y="69"/>
                  </a:cubicBezTo>
                  <a:cubicBezTo>
                    <a:pt x="0" y="31"/>
                    <a:pt x="31" y="0"/>
                    <a:pt x="69" y="0"/>
                  </a:cubicBezTo>
                  <a:cubicBezTo>
                    <a:pt x="107" y="0"/>
                    <a:pt x="137" y="31"/>
                    <a:pt x="137" y="69"/>
                  </a:cubicBezTo>
                  <a:cubicBezTo>
                    <a:pt x="137" y="275"/>
                    <a:pt x="137" y="275"/>
                    <a:pt x="137" y="275"/>
                  </a:cubicBezTo>
                  <a:cubicBezTo>
                    <a:pt x="137" y="313"/>
                    <a:pt x="107" y="343"/>
                    <a:pt x="69" y="34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506" fontAlgn="auto">
                <a:spcBef>
                  <a:spcPts val="0"/>
                </a:spcBef>
                <a:spcAft>
                  <a:spcPts val="0"/>
                </a:spcAft>
              </a:pPr>
              <a:endParaRPr lang="en-GB" sz="2097" dirty="0">
                <a:solidFill>
                  <a:prstClr val="black"/>
                </a:solidFill>
                <a:latin typeface="Arial"/>
                <a:cs typeface="+mn-cs"/>
              </a:endParaRPr>
            </a:p>
          </p:txBody>
        </p:sp>
        <p:sp>
          <p:nvSpPr>
            <p:cNvPr id="57" name="Freeform 9"/>
            <p:cNvSpPr>
              <a:spLocks/>
            </p:cNvSpPr>
            <p:nvPr userDrawn="1"/>
          </p:nvSpPr>
          <p:spPr bwMode="auto">
            <a:xfrm>
              <a:off x="10094913" y="4627563"/>
              <a:ext cx="260350" cy="439738"/>
            </a:xfrm>
            <a:custGeom>
              <a:avLst/>
              <a:gdLst>
                <a:gd name="T0" fmla="*/ 41 w 82"/>
                <a:gd name="T1" fmla="*/ 138 h 138"/>
                <a:gd name="T2" fmla="*/ 41 w 82"/>
                <a:gd name="T3" fmla="*/ 138 h 138"/>
                <a:gd name="T4" fmla="*/ 0 w 82"/>
                <a:gd name="T5" fmla="*/ 96 h 138"/>
                <a:gd name="T6" fmla="*/ 0 w 82"/>
                <a:gd name="T7" fmla="*/ 41 h 138"/>
                <a:gd name="T8" fmla="*/ 41 w 82"/>
                <a:gd name="T9" fmla="*/ 0 h 138"/>
                <a:gd name="T10" fmla="*/ 82 w 82"/>
                <a:gd name="T11" fmla="*/ 41 h 138"/>
                <a:gd name="T12" fmla="*/ 82 w 82"/>
                <a:gd name="T13" fmla="*/ 96 h 138"/>
                <a:gd name="T14" fmla="*/ 41 w 82"/>
                <a:gd name="T15" fmla="*/ 138 h 13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138">
                  <a:moveTo>
                    <a:pt x="41" y="138"/>
                  </a:moveTo>
                  <a:cubicBezTo>
                    <a:pt x="41" y="138"/>
                    <a:pt x="41" y="138"/>
                    <a:pt x="41" y="138"/>
                  </a:cubicBezTo>
                  <a:cubicBezTo>
                    <a:pt x="18" y="138"/>
                    <a:pt x="0" y="119"/>
                    <a:pt x="0" y="96"/>
                  </a:cubicBezTo>
                  <a:cubicBezTo>
                    <a:pt x="0" y="41"/>
                    <a:pt x="0" y="41"/>
                    <a:pt x="0" y="41"/>
                  </a:cubicBezTo>
                  <a:cubicBezTo>
                    <a:pt x="0" y="19"/>
                    <a:pt x="18" y="0"/>
                    <a:pt x="41" y="0"/>
                  </a:cubicBezTo>
                  <a:cubicBezTo>
                    <a:pt x="63" y="0"/>
                    <a:pt x="82" y="19"/>
                    <a:pt x="82" y="41"/>
                  </a:cubicBezTo>
                  <a:cubicBezTo>
                    <a:pt x="82" y="96"/>
                    <a:pt x="82" y="96"/>
                    <a:pt x="82" y="96"/>
                  </a:cubicBezTo>
                  <a:cubicBezTo>
                    <a:pt x="82" y="119"/>
                    <a:pt x="63" y="138"/>
                    <a:pt x="41" y="13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506" fontAlgn="auto">
                <a:spcBef>
                  <a:spcPts val="0"/>
                </a:spcBef>
                <a:spcAft>
                  <a:spcPts val="0"/>
                </a:spcAft>
              </a:pPr>
              <a:endParaRPr lang="en-GB" sz="2097" dirty="0">
                <a:solidFill>
                  <a:prstClr val="black"/>
                </a:solidFill>
                <a:latin typeface="Arial"/>
                <a:cs typeface="+mn-cs"/>
              </a:endParaRPr>
            </a:p>
          </p:txBody>
        </p:sp>
        <p:sp>
          <p:nvSpPr>
            <p:cNvPr id="58" name="Freeform 10"/>
            <p:cNvSpPr>
              <a:spLocks/>
            </p:cNvSpPr>
            <p:nvPr userDrawn="1"/>
          </p:nvSpPr>
          <p:spPr bwMode="auto">
            <a:xfrm>
              <a:off x="11183938" y="3144838"/>
              <a:ext cx="544513" cy="2444750"/>
            </a:xfrm>
            <a:custGeom>
              <a:avLst/>
              <a:gdLst>
                <a:gd name="T0" fmla="*/ 86 w 171"/>
                <a:gd name="T1" fmla="*/ 768 h 768"/>
                <a:gd name="T2" fmla="*/ 86 w 171"/>
                <a:gd name="T3" fmla="*/ 768 h 768"/>
                <a:gd name="T4" fmla="*/ 0 w 171"/>
                <a:gd name="T5" fmla="*/ 682 h 768"/>
                <a:gd name="T6" fmla="*/ 0 w 171"/>
                <a:gd name="T7" fmla="*/ 85 h 768"/>
                <a:gd name="T8" fmla="*/ 86 w 171"/>
                <a:gd name="T9" fmla="*/ 0 h 768"/>
                <a:gd name="T10" fmla="*/ 171 w 171"/>
                <a:gd name="T11" fmla="*/ 85 h 768"/>
                <a:gd name="T12" fmla="*/ 171 w 171"/>
                <a:gd name="T13" fmla="*/ 682 h 768"/>
                <a:gd name="T14" fmla="*/ 86 w 171"/>
                <a:gd name="T15" fmla="*/ 768 h 76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1" h="768">
                  <a:moveTo>
                    <a:pt x="86" y="768"/>
                  </a:moveTo>
                  <a:cubicBezTo>
                    <a:pt x="86" y="768"/>
                    <a:pt x="86" y="768"/>
                    <a:pt x="86" y="768"/>
                  </a:cubicBezTo>
                  <a:cubicBezTo>
                    <a:pt x="38" y="768"/>
                    <a:pt x="0" y="730"/>
                    <a:pt x="0" y="682"/>
                  </a:cubicBezTo>
                  <a:cubicBezTo>
                    <a:pt x="0" y="85"/>
                    <a:pt x="0" y="85"/>
                    <a:pt x="0" y="85"/>
                  </a:cubicBezTo>
                  <a:cubicBezTo>
                    <a:pt x="0" y="38"/>
                    <a:pt x="38" y="0"/>
                    <a:pt x="86" y="0"/>
                  </a:cubicBezTo>
                  <a:cubicBezTo>
                    <a:pt x="133" y="0"/>
                    <a:pt x="171" y="38"/>
                    <a:pt x="171" y="85"/>
                  </a:cubicBezTo>
                  <a:cubicBezTo>
                    <a:pt x="171" y="682"/>
                    <a:pt x="171" y="682"/>
                    <a:pt x="171" y="682"/>
                  </a:cubicBezTo>
                  <a:cubicBezTo>
                    <a:pt x="171" y="730"/>
                    <a:pt x="133" y="768"/>
                    <a:pt x="86" y="76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506" fontAlgn="auto">
                <a:spcBef>
                  <a:spcPts val="0"/>
                </a:spcBef>
                <a:spcAft>
                  <a:spcPts val="0"/>
                </a:spcAft>
              </a:pPr>
              <a:endParaRPr lang="en-GB" sz="2097" dirty="0">
                <a:solidFill>
                  <a:prstClr val="black"/>
                </a:solidFill>
                <a:latin typeface="Arial"/>
                <a:cs typeface="+mn-cs"/>
              </a:endParaRPr>
            </a:p>
          </p:txBody>
        </p:sp>
        <p:sp>
          <p:nvSpPr>
            <p:cNvPr id="59" name="Freeform 11"/>
            <p:cNvSpPr>
              <a:spLocks noEditPoints="1"/>
            </p:cNvSpPr>
            <p:nvPr userDrawn="1"/>
          </p:nvSpPr>
          <p:spPr bwMode="auto">
            <a:xfrm>
              <a:off x="7742238" y="4083050"/>
              <a:ext cx="434975" cy="1092200"/>
            </a:xfrm>
            <a:custGeom>
              <a:avLst/>
              <a:gdLst>
                <a:gd name="T0" fmla="*/ 69 w 137"/>
                <a:gd name="T1" fmla="*/ 13 h 343"/>
                <a:gd name="T2" fmla="*/ 124 w 137"/>
                <a:gd name="T3" fmla="*/ 68 h 343"/>
                <a:gd name="T4" fmla="*/ 124 w 137"/>
                <a:gd name="T5" fmla="*/ 274 h 343"/>
                <a:gd name="T6" fmla="*/ 69 w 137"/>
                <a:gd name="T7" fmla="*/ 329 h 343"/>
                <a:gd name="T8" fmla="*/ 14 w 137"/>
                <a:gd name="T9" fmla="*/ 274 h 343"/>
                <a:gd name="T10" fmla="*/ 14 w 137"/>
                <a:gd name="T11" fmla="*/ 68 h 343"/>
                <a:gd name="T12" fmla="*/ 69 w 137"/>
                <a:gd name="T13" fmla="*/ 13 h 343"/>
                <a:gd name="T14" fmla="*/ 69 w 137"/>
                <a:gd name="T15" fmla="*/ 0 h 343"/>
                <a:gd name="T16" fmla="*/ 69 w 137"/>
                <a:gd name="T17" fmla="*/ 0 h 343"/>
                <a:gd name="T18" fmla="*/ 0 w 137"/>
                <a:gd name="T19" fmla="*/ 68 h 343"/>
                <a:gd name="T20" fmla="*/ 0 w 137"/>
                <a:gd name="T21" fmla="*/ 274 h 343"/>
                <a:gd name="T22" fmla="*/ 69 w 137"/>
                <a:gd name="T23" fmla="*/ 343 h 343"/>
                <a:gd name="T24" fmla="*/ 137 w 137"/>
                <a:gd name="T25" fmla="*/ 274 h 343"/>
                <a:gd name="T26" fmla="*/ 137 w 137"/>
                <a:gd name="T27" fmla="*/ 68 h 343"/>
                <a:gd name="T28" fmla="*/ 69 w 137"/>
                <a:gd name="T29" fmla="*/ 0 h 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7" h="343">
                  <a:moveTo>
                    <a:pt x="69" y="13"/>
                  </a:moveTo>
                  <a:cubicBezTo>
                    <a:pt x="99" y="13"/>
                    <a:pt x="124" y="38"/>
                    <a:pt x="124" y="68"/>
                  </a:cubicBezTo>
                  <a:cubicBezTo>
                    <a:pt x="124" y="274"/>
                    <a:pt x="124" y="274"/>
                    <a:pt x="124" y="274"/>
                  </a:cubicBezTo>
                  <a:cubicBezTo>
                    <a:pt x="124" y="304"/>
                    <a:pt x="99" y="329"/>
                    <a:pt x="69" y="329"/>
                  </a:cubicBezTo>
                  <a:cubicBezTo>
                    <a:pt x="39" y="329"/>
                    <a:pt x="14" y="304"/>
                    <a:pt x="14" y="274"/>
                  </a:cubicBezTo>
                  <a:cubicBezTo>
                    <a:pt x="14" y="68"/>
                    <a:pt x="14" y="68"/>
                    <a:pt x="14" y="68"/>
                  </a:cubicBezTo>
                  <a:cubicBezTo>
                    <a:pt x="14" y="38"/>
                    <a:pt x="39" y="13"/>
                    <a:pt x="69" y="13"/>
                  </a:cubicBezTo>
                  <a:moveTo>
                    <a:pt x="69" y="0"/>
                  </a:moveTo>
                  <a:cubicBezTo>
                    <a:pt x="69" y="0"/>
                    <a:pt x="69" y="0"/>
                    <a:pt x="69" y="0"/>
                  </a:cubicBezTo>
                  <a:cubicBezTo>
                    <a:pt x="31" y="0"/>
                    <a:pt x="0" y="30"/>
                    <a:pt x="0" y="68"/>
                  </a:cubicBezTo>
                  <a:cubicBezTo>
                    <a:pt x="0" y="274"/>
                    <a:pt x="0" y="274"/>
                    <a:pt x="0" y="274"/>
                  </a:cubicBezTo>
                  <a:cubicBezTo>
                    <a:pt x="0" y="312"/>
                    <a:pt x="31" y="343"/>
                    <a:pt x="69" y="343"/>
                  </a:cubicBezTo>
                  <a:cubicBezTo>
                    <a:pt x="107" y="343"/>
                    <a:pt x="137" y="312"/>
                    <a:pt x="137" y="274"/>
                  </a:cubicBezTo>
                  <a:cubicBezTo>
                    <a:pt x="137" y="68"/>
                    <a:pt x="137" y="68"/>
                    <a:pt x="137" y="68"/>
                  </a:cubicBezTo>
                  <a:cubicBezTo>
                    <a:pt x="137" y="30"/>
                    <a:pt x="107" y="0"/>
                    <a:pt x="6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506" fontAlgn="auto">
                <a:spcBef>
                  <a:spcPts val="0"/>
                </a:spcBef>
                <a:spcAft>
                  <a:spcPts val="0"/>
                </a:spcAft>
              </a:pPr>
              <a:endParaRPr lang="en-GB" sz="2097" dirty="0">
                <a:solidFill>
                  <a:prstClr val="black"/>
                </a:solidFill>
                <a:latin typeface="Arial"/>
                <a:cs typeface="+mn-cs"/>
              </a:endParaRPr>
            </a:p>
          </p:txBody>
        </p:sp>
        <p:sp>
          <p:nvSpPr>
            <p:cNvPr id="60" name="Freeform 12"/>
            <p:cNvSpPr>
              <a:spLocks/>
            </p:cNvSpPr>
            <p:nvPr userDrawn="1"/>
          </p:nvSpPr>
          <p:spPr bwMode="auto">
            <a:xfrm>
              <a:off x="9480550" y="4605338"/>
              <a:ext cx="439738" cy="1092200"/>
            </a:xfrm>
            <a:custGeom>
              <a:avLst/>
              <a:gdLst>
                <a:gd name="T0" fmla="*/ 69 w 138"/>
                <a:gd name="T1" fmla="*/ 343 h 343"/>
                <a:gd name="T2" fmla="*/ 69 w 138"/>
                <a:gd name="T3" fmla="*/ 343 h 343"/>
                <a:gd name="T4" fmla="*/ 0 w 138"/>
                <a:gd name="T5" fmla="*/ 275 h 343"/>
                <a:gd name="T6" fmla="*/ 0 w 138"/>
                <a:gd name="T7" fmla="*/ 69 h 343"/>
                <a:gd name="T8" fmla="*/ 69 w 138"/>
                <a:gd name="T9" fmla="*/ 0 h 343"/>
                <a:gd name="T10" fmla="*/ 138 w 138"/>
                <a:gd name="T11" fmla="*/ 69 h 343"/>
                <a:gd name="T12" fmla="*/ 138 w 138"/>
                <a:gd name="T13" fmla="*/ 275 h 343"/>
                <a:gd name="T14" fmla="*/ 69 w 138"/>
                <a:gd name="T15" fmla="*/ 343 h 3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8" h="343">
                  <a:moveTo>
                    <a:pt x="69" y="343"/>
                  </a:moveTo>
                  <a:cubicBezTo>
                    <a:pt x="69" y="343"/>
                    <a:pt x="69" y="343"/>
                    <a:pt x="69" y="343"/>
                  </a:cubicBezTo>
                  <a:cubicBezTo>
                    <a:pt x="31" y="343"/>
                    <a:pt x="0" y="313"/>
                    <a:pt x="0" y="275"/>
                  </a:cubicBezTo>
                  <a:cubicBezTo>
                    <a:pt x="0" y="69"/>
                    <a:pt x="0" y="69"/>
                    <a:pt x="0" y="69"/>
                  </a:cubicBezTo>
                  <a:cubicBezTo>
                    <a:pt x="0" y="31"/>
                    <a:pt x="31" y="0"/>
                    <a:pt x="69" y="0"/>
                  </a:cubicBezTo>
                  <a:cubicBezTo>
                    <a:pt x="107" y="0"/>
                    <a:pt x="138" y="31"/>
                    <a:pt x="138" y="69"/>
                  </a:cubicBezTo>
                  <a:cubicBezTo>
                    <a:pt x="138" y="275"/>
                    <a:pt x="138" y="275"/>
                    <a:pt x="138" y="275"/>
                  </a:cubicBezTo>
                  <a:cubicBezTo>
                    <a:pt x="138" y="313"/>
                    <a:pt x="107" y="343"/>
                    <a:pt x="69" y="34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506" fontAlgn="auto">
                <a:spcBef>
                  <a:spcPts val="0"/>
                </a:spcBef>
                <a:spcAft>
                  <a:spcPts val="0"/>
                </a:spcAft>
              </a:pPr>
              <a:endParaRPr lang="en-GB" sz="2097" dirty="0">
                <a:solidFill>
                  <a:prstClr val="black"/>
                </a:solidFill>
                <a:latin typeface="Arial"/>
                <a:cs typeface="+mn-cs"/>
              </a:endParaRPr>
            </a:p>
          </p:txBody>
        </p:sp>
        <p:sp>
          <p:nvSpPr>
            <p:cNvPr id="61" name="Freeform 13"/>
            <p:cNvSpPr>
              <a:spLocks noEditPoints="1"/>
            </p:cNvSpPr>
            <p:nvPr userDrawn="1"/>
          </p:nvSpPr>
          <p:spPr bwMode="auto">
            <a:xfrm>
              <a:off x="8397875" y="3230563"/>
              <a:ext cx="546100" cy="2447925"/>
            </a:xfrm>
            <a:custGeom>
              <a:avLst/>
              <a:gdLst>
                <a:gd name="T0" fmla="*/ 86 w 172"/>
                <a:gd name="T1" fmla="*/ 14 h 769"/>
                <a:gd name="T2" fmla="*/ 158 w 172"/>
                <a:gd name="T3" fmla="*/ 86 h 769"/>
                <a:gd name="T4" fmla="*/ 158 w 172"/>
                <a:gd name="T5" fmla="*/ 683 h 769"/>
                <a:gd name="T6" fmla="*/ 86 w 172"/>
                <a:gd name="T7" fmla="*/ 755 h 769"/>
                <a:gd name="T8" fmla="*/ 14 w 172"/>
                <a:gd name="T9" fmla="*/ 683 h 769"/>
                <a:gd name="T10" fmla="*/ 14 w 172"/>
                <a:gd name="T11" fmla="*/ 86 h 769"/>
                <a:gd name="T12" fmla="*/ 86 w 172"/>
                <a:gd name="T13" fmla="*/ 14 h 769"/>
                <a:gd name="T14" fmla="*/ 86 w 172"/>
                <a:gd name="T15" fmla="*/ 0 h 769"/>
                <a:gd name="T16" fmla="*/ 0 w 172"/>
                <a:gd name="T17" fmla="*/ 86 h 769"/>
                <a:gd name="T18" fmla="*/ 0 w 172"/>
                <a:gd name="T19" fmla="*/ 683 h 769"/>
                <a:gd name="T20" fmla="*/ 86 w 172"/>
                <a:gd name="T21" fmla="*/ 769 h 769"/>
                <a:gd name="T22" fmla="*/ 172 w 172"/>
                <a:gd name="T23" fmla="*/ 683 h 769"/>
                <a:gd name="T24" fmla="*/ 172 w 172"/>
                <a:gd name="T25" fmla="*/ 86 h 769"/>
                <a:gd name="T26" fmla="*/ 86 w 172"/>
                <a:gd name="T27" fmla="*/ 0 h 7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2" h="769">
                  <a:moveTo>
                    <a:pt x="86" y="14"/>
                  </a:moveTo>
                  <a:cubicBezTo>
                    <a:pt x="126" y="14"/>
                    <a:pt x="158" y="46"/>
                    <a:pt x="158" y="86"/>
                  </a:cubicBezTo>
                  <a:cubicBezTo>
                    <a:pt x="158" y="683"/>
                    <a:pt x="158" y="683"/>
                    <a:pt x="158" y="683"/>
                  </a:cubicBezTo>
                  <a:cubicBezTo>
                    <a:pt x="158" y="723"/>
                    <a:pt x="126" y="755"/>
                    <a:pt x="86" y="755"/>
                  </a:cubicBezTo>
                  <a:cubicBezTo>
                    <a:pt x="46" y="755"/>
                    <a:pt x="14" y="723"/>
                    <a:pt x="14" y="683"/>
                  </a:cubicBezTo>
                  <a:cubicBezTo>
                    <a:pt x="14" y="86"/>
                    <a:pt x="14" y="86"/>
                    <a:pt x="14" y="86"/>
                  </a:cubicBezTo>
                  <a:cubicBezTo>
                    <a:pt x="14" y="46"/>
                    <a:pt x="46" y="14"/>
                    <a:pt x="86" y="14"/>
                  </a:cubicBezTo>
                  <a:moveTo>
                    <a:pt x="86" y="0"/>
                  </a:moveTo>
                  <a:cubicBezTo>
                    <a:pt x="38" y="0"/>
                    <a:pt x="0" y="39"/>
                    <a:pt x="0" y="86"/>
                  </a:cubicBezTo>
                  <a:cubicBezTo>
                    <a:pt x="0" y="683"/>
                    <a:pt x="0" y="683"/>
                    <a:pt x="0" y="683"/>
                  </a:cubicBezTo>
                  <a:cubicBezTo>
                    <a:pt x="0" y="730"/>
                    <a:pt x="38" y="769"/>
                    <a:pt x="86" y="769"/>
                  </a:cubicBezTo>
                  <a:cubicBezTo>
                    <a:pt x="133" y="769"/>
                    <a:pt x="172" y="730"/>
                    <a:pt x="172" y="683"/>
                  </a:cubicBezTo>
                  <a:cubicBezTo>
                    <a:pt x="172" y="86"/>
                    <a:pt x="172" y="86"/>
                    <a:pt x="172" y="86"/>
                  </a:cubicBezTo>
                  <a:cubicBezTo>
                    <a:pt x="172" y="39"/>
                    <a:pt x="133" y="0"/>
                    <a:pt x="8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506" fontAlgn="auto">
                <a:spcBef>
                  <a:spcPts val="0"/>
                </a:spcBef>
                <a:spcAft>
                  <a:spcPts val="0"/>
                </a:spcAft>
              </a:pPr>
              <a:endParaRPr lang="en-GB" sz="2097" dirty="0">
                <a:solidFill>
                  <a:prstClr val="black"/>
                </a:solidFill>
                <a:latin typeface="Arial"/>
                <a:cs typeface="+mn-cs"/>
              </a:endParaRPr>
            </a:p>
          </p:txBody>
        </p:sp>
        <p:sp>
          <p:nvSpPr>
            <p:cNvPr id="62" name="Freeform 14"/>
            <p:cNvSpPr>
              <a:spLocks noEditPoints="1"/>
            </p:cNvSpPr>
            <p:nvPr userDrawn="1"/>
          </p:nvSpPr>
          <p:spPr bwMode="auto">
            <a:xfrm>
              <a:off x="1951038" y="4083050"/>
              <a:ext cx="439738" cy="1092200"/>
            </a:xfrm>
            <a:custGeom>
              <a:avLst/>
              <a:gdLst>
                <a:gd name="T0" fmla="*/ 69 w 138"/>
                <a:gd name="T1" fmla="*/ 13 h 343"/>
                <a:gd name="T2" fmla="*/ 124 w 138"/>
                <a:gd name="T3" fmla="*/ 68 h 343"/>
                <a:gd name="T4" fmla="*/ 124 w 138"/>
                <a:gd name="T5" fmla="*/ 274 h 343"/>
                <a:gd name="T6" fmla="*/ 69 w 138"/>
                <a:gd name="T7" fmla="*/ 329 h 343"/>
                <a:gd name="T8" fmla="*/ 14 w 138"/>
                <a:gd name="T9" fmla="*/ 274 h 343"/>
                <a:gd name="T10" fmla="*/ 14 w 138"/>
                <a:gd name="T11" fmla="*/ 68 h 343"/>
                <a:gd name="T12" fmla="*/ 69 w 138"/>
                <a:gd name="T13" fmla="*/ 13 h 343"/>
                <a:gd name="T14" fmla="*/ 69 w 138"/>
                <a:gd name="T15" fmla="*/ 0 h 343"/>
                <a:gd name="T16" fmla="*/ 0 w 138"/>
                <a:gd name="T17" fmla="*/ 68 h 343"/>
                <a:gd name="T18" fmla="*/ 0 w 138"/>
                <a:gd name="T19" fmla="*/ 274 h 343"/>
                <a:gd name="T20" fmla="*/ 69 w 138"/>
                <a:gd name="T21" fmla="*/ 343 h 343"/>
                <a:gd name="T22" fmla="*/ 138 w 138"/>
                <a:gd name="T23" fmla="*/ 274 h 343"/>
                <a:gd name="T24" fmla="*/ 138 w 138"/>
                <a:gd name="T25" fmla="*/ 68 h 343"/>
                <a:gd name="T26" fmla="*/ 69 w 138"/>
                <a:gd name="T27" fmla="*/ 0 h 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8" h="343">
                  <a:moveTo>
                    <a:pt x="69" y="13"/>
                  </a:moveTo>
                  <a:cubicBezTo>
                    <a:pt x="99" y="13"/>
                    <a:pt x="124" y="38"/>
                    <a:pt x="124" y="68"/>
                  </a:cubicBezTo>
                  <a:cubicBezTo>
                    <a:pt x="124" y="274"/>
                    <a:pt x="124" y="274"/>
                    <a:pt x="124" y="274"/>
                  </a:cubicBezTo>
                  <a:cubicBezTo>
                    <a:pt x="124" y="304"/>
                    <a:pt x="99" y="329"/>
                    <a:pt x="69" y="329"/>
                  </a:cubicBezTo>
                  <a:cubicBezTo>
                    <a:pt x="39" y="329"/>
                    <a:pt x="14" y="304"/>
                    <a:pt x="14" y="274"/>
                  </a:cubicBezTo>
                  <a:cubicBezTo>
                    <a:pt x="14" y="68"/>
                    <a:pt x="14" y="68"/>
                    <a:pt x="14" y="68"/>
                  </a:cubicBezTo>
                  <a:cubicBezTo>
                    <a:pt x="14" y="38"/>
                    <a:pt x="39" y="13"/>
                    <a:pt x="69" y="13"/>
                  </a:cubicBezTo>
                  <a:moveTo>
                    <a:pt x="69" y="0"/>
                  </a:moveTo>
                  <a:cubicBezTo>
                    <a:pt x="31" y="0"/>
                    <a:pt x="0" y="30"/>
                    <a:pt x="0" y="68"/>
                  </a:cubicBezTo>
                  <a:cubicBezTo>
                    <a:pt x="0" y="274"/>
                    <a:pt x="0" y="274"/>
                    <a:pt x="0" y="274"/>
                  </a:cubicBezTo>
                  <a:cubicBezTo>
                    <a:pt x="0" y="312"/>
                    <a:pt x="31" y="343"/>
                    <a:pt x="69" y="343"/>
                  </a:cubicBezTo>
                  <a:cubicBezTo>
                    <a:pt x="107" y="343"/>
                    <a:pt x="138" y="312"/>
                    <a:pt x="138" y="274"/>
                  </a:cubicBezTo>
                  <a:cubicBezTo>
                    <a:pt x="138" y="68"/>
                    <a:pt x="138" y="68"/>
                    <a:pt x="138" y="68"/>
                  </a:cubicBezTo>
                  <a:cubicBezTo>
                    <a:pt x="138" y="30"/>
                    <a:pt x="107" y="0"/>
                    <a:pt x="6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506" fontAlgn="auto">
                <a:spcBef>
                  <a:spcPts val="0"/>
                </a:spcBef>
                <a:spcAft>
                  <a:spcPts val="0"/>
                </a:spcAft>
              </a:pPr>
              <a:endParaRPr lang="en-GB" sz="2097" dirty="0">
                <a:solidFill>
                  <a:prstClr val="black"/>
                </a:solidFill>
                <a:latin typeface="Arial"/>
                <a:cs typeface="+mn-cs"/>
              </a:endParaRPr>
            </a:p>
          </p:txBody>
        </p:sp>
        <p:sp>
          <p:nvSpPr>
            <p:cNvPr id="63" name="Freeform 15"/>
            <p:cNvSpPr>
              <a:spLocks noEditPoints="1"/>
            </p:cNvSpPr>
            <p:nvPr userDrawn="1"/>
          </p:nvSpPr>
          <p:spPr bwMode="auto">
            <a:xfrm>
              <a:off x="2606675" y="3230563"/>
              <a:ext cx="546100" cy="2447925"/>
            </a:xfrm>
            <a:custGeom>
              <a:avLst/>
              <a:gdLst>
                <a:gd name="T0" fmla="*/ 86 w 172"/>
                <a:gd name="T1" fmla="*/ 14 h 769"/>
                <a:gd name="T2" fmla="*/ 158 w 172"/>
                <a:gd name="T3" fmla="*/ 86 h 769"/>
                <a:gd name="T4" fmla="*/ 158 w 172"/>
                <a:gd name="T5" fmla="*/ 683 h 769"/>
                <a:gd name="T6" fmla="*/ 86 w 172"/>
                <a:gd name="T7" fmla="*/ 755 h 769"/>
                <a:gd name="T8" fmla="*/ 14 w 172"/>
                <a:gd name="T9" fmla="*/ 683 h 769"/>
                <a:gd name="T10" fmla="*/ 14 w 172"/>
                <a:gd name="T11" fmla="*/ 86 h 769"/>
                <a:gd name="T12" fmla="*/ 86 w 172"/>
                <a:gd name="T13" fmla="*/ 14 h 769"/>
                <a:gd name="T14" fmla="*/ 86 w 172"/>
                <a:gd name="T15" fmla="*/ 0 h 769"/>
                <a:gd name="T16" fmla="*/ 0 w 172"/>
                <a:gd name="T17" fmla="*/ 86 h 769"/>
                <a:gd name="T18" fmla="*/ 0 w 172"/>
                <a:gd name="T19" fmla="*/ 683 h 769"/>
                <a:gd name="T20" fmla="*/ 86 w 172"/>
                <a:gd name="T21" fmla="*/ 769 h 769"/>
                <a:gd name="T22" fmla="*/ 172 w 172"/>
                <a:gd name="T23" fmla="*/ 683 h 769"/>
                <a:gd name="T24" fmla="*/ 172 w 172"/>
                <a:gd name="T25" fmla="*/ 86 h 769"/>
                <a:gd name="T26" fmla="*/ 86 w 172"/>
                <a:gd name="T27" fmla="*/ 0 h 7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2" h="769">
                  <a:moveTo>
                    <a:pt x="86" y="14"/>
                  </a:moveTo>
                  <a:cubicBezTo>
                    <a:pt x="126" y="14"/>
                    <a:pt x="158" y="46"/>
                    <a:pt x="158" y="86"/>
                  </a:cubicBezTo>
                  <a:cubicBezTo>
                    <a:pt x="158" y="683"/>
                    <a:pt x="158" y="683"/>
                    <a:pt x="158" y="683"/>
                  </a:cubicBezTo>
                  <a:cubicBezTo>
                    <a:pt x="158" y="723"/>
                    <a:pt x="126" y="755"/>
                    <a:pt x="86" y="755"/>
                  </a:cubicBezTo>
                  <a:cubicBezTo>
                    <a:pt x="46" y="755"/>
                    <a:pt x="14" y="723"/>
                    <a:pt x="14" y="683"/>
                  </a:cubicBezTo>
                  <a:cubicBezTo>
                    <a:pt x="14" y="86"/>
                    <a:pt x="14" y="86"/>
                    <a:pt x="14" y="86"/>
                  </a:cubicBezTo>
                  <a:cubicBezTo>
                    <a:pt x="14" y="46"/>
                    <a:pt x="46" y="14"/>
                    <a:pt x="86" y="14"/>
                  </a:cubicBezTo>
                  <a:moveTo>
                    <a:pt x="86" y="0"/>
                  </a:moveTo>
                  <a:cubicBezTo>
                    <a:pt x="39" y="0"/>
                    <a:pt x="0" y="39"/>
                    <a:pt x="0" y="86"/>
                  </a:cubicBezTo>
                  <a:cubicBezTo>
                    <a:pt x="0" y="683"/>
                    <a:pt x="0" y="683"/>
                    <a:pt x="0" y="683"/>
                  </a:cubicBezTo>
                  <a:cubicBezTo>
                    <a:pt x="0" y="730"/>
                    <a:pt x="39" y="769"/>
                    <a:pt x="86" y="769"/>
                  </a:cubicBezTo>
                  <a:cubicBezTo>
                    <a:pt x="133" y="769"/>
                    <a:pt x="172" y="730"/>
                    <a:pt x="172" y="683"/>
                  </a:cubicBezTo>
                  <a:cubicBezTo>
                    <a:pt x="172" y="86"/>
                    <a:pt x="172" y="86"/>
                    <a:pt x="172" y="86"/>
                  </a:cubicBezTo>
                  <a:cubicBezTo>
                    <a:pt x="172" y="39"/>
                    <a:pt x="133" y="0"/>
                    <a:pt x="8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506" fontAlgn="auto">
                <a:spcBef>
                  <a:spcPts val="0"/>
                </a:spcBef>
                <a:spcAft>
                  <a:spcPts val="0"/>
                </a:spcAft>
              </a:pPr>
              <a:endParaRPr lang="en-GB" sz="2097" dirty="0">
                <a:solidFill>
                  <a:prstClr val="black"/>
                </a:solidFill>
                <a:latin typeface="Arial"/>
                <a:cs typeface="+mn-cs"/>
              </a:endParaRPr>
            </a:p>
          </p:txBody>
        </p:sp>
        <p:sp>
          <p:nvSpPr>
            <p:cNvPr id="64" name="Freeform 16"/>
            <p:cNvSpPr>
              <a:spLocks/>
            </p:cNvSpPr>
            <p:nvPr userDrawn="1"/>
          </p:nvSpPr>
          <p:spPr bwMode="auto">
            <a:xfrm>
              <a:off x="8718550" y="4105275"/>
              <a:ext cx="546100" cy="2444750"/>
            </a:xfrm>
            <a:custGeom>
              <a:avLst/>
              <a:gdLst>
                <a:gd name="T0" fmla="*/ 86 w 172"/>
                <a:gd name="T1" fmla="*/ 768 h 768"/>
                <a:gd name="T2" fmla="*/ 86 w 172"/>
                <a:gd name="T3" fmla="*/ 768 h 768"/>
                <a:gd name="T4" fmla="*/ 0 w 172"/>
                <a:gd name="T5" fmla="*/ 682 h 768"/>
                <a:gd name="T6" fmla="*/ 0 w 172"/>
                <a:gd name="T7" fmla="*/ 85 h 768"/>
                <a:gd name="T8" fmla="*/ 86 w 172"/>
                <a:gd name="T9" fmla="*/ 0 h 768"/>
                <a:gd name="T10" fmla="*/ 172 w 172"/>
                <a:gd name="T11" fmla="*/ 85 h 768"/>
                <a:gd name="T12" fmla="*/ 172 w 172"/>
                <a:gd name="T13" fmla="*/ 682 h 768"/>
                <a:gd name="T14" fmla="*/ 86 w 172"/>
                <a:gd name="T15" fmla="*/ 768 h 76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2" h="768">
                  <a:moveTo>
                    <a:pt x="86" y="768"/>
                  </a:moveTo>
                  <a:cubicBezTo>
                    <a:pt x="86" y="768"/>
                    <a:pt x="86" y="768"/>
                    <a:pt x="86" y="768"/>
                  </a:cubicBezTo>
                  <a:cubicBezTo>
                    <a:pt x="39" y="768"/>
                    <a:pt x="0" y="730"/>
                    <a:pt x="0" y="682"/>
                  </a:cubicBezTo>
                  <a:cubicBezTo>
                    <a:pt x="0" y="85"/>
                    <a:pt x="0" y="85"/>
                    <a:pt x="0" y="85"/>
                  </a:cubicBezTo>
                  <a:cubicBezTo>
                    <a:pt x="0" y="38"/>
                    <a:pt x="39" y="0"/>
                    <a:pt x="86" y="0"/>
                  </a:cubicBezTo>
                  <a:cubicBezTo>
                    <a:pt x="133" y="0"/>
                    <a:pt x="172" y="38"/>
                    <a:pt x="172" y="85"/>
                  </a:cubicBezTo>
                  <a:cubicBezTo>
                    <a:pt x="172" y="682"/>
                    <a:pt x="172" y="682"/>
                    <a:pt x="172" y="682"/>
                  </a:cubicBezTo>
                  <a:cubicBezTo>
                    <a:pt x="172" y="730"/>
                    <a:pt x="133" y="768"/>
                    <a:pt x="86" y="76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506" fontAlgn="auto">
                <a:spcBef>
                  <a:spcPts val="0"/>
                </a:spcBef>
                <a:spcAft>
                  <a:spcPts val="0"/>
                </a:spcAft>
              </a:pPr>
              <a:endParaRPr lang="en-GB" sz="2097" dirty="0">
                <a:solidFill>
                  <a:prstClr val="black"/>
                </a:solidFill>
                <a:latin typeface="Arial"/>
                <a:cs typeface="+mn-cs"/>
              </a:endParaRPr>
            </a:p>
          </p:txBody>
        </p:sp>
        <p:sp>
          <p:nvSpPr>
            <p:cNvPr id="65" name="Freeform 17"/>
            <p:cNvSpPr>
              <a:spLocks noEditPoints="1"/>
            </p:cNvSpPr>
            <p:nvPr userDrawn="1"/>
          </p:nvSpPr>
          <p:spPr bwMode="auto">
            <a:xfrm>
              <a:off x="4465638" y="3841750"/>
              <a:ext cx="438150" cy="1092200"/>
            </a:xfrm>
            <a:custGeom>
              <a:avLst/>
              <a:gdLst>
                <a:gd name="T0" fmla="*/ 69 w 138"/>
                <a:gd name="T1" fmla="*/ 14 h 343"/>
                <a:gd name="T2" fmla="*/ 124 w 138"/>
                <a:gd name="T3" fmla="*/ 69 h 343"/>
                <a:gd name="T4" fmla="*/ 124 w 138"/>
                <a:gd name="T5" fmla="*/ 275 h 343"/>
                <a:gd name="T6" fmla="*/ 69 w 138"/>
                <a:gd name="T7" fmla="*/ 330 h 343"/>
                <a:gd name="T8" fmla="*/ 14 w 138"/>
                <a:gd name="T9" fmla="*/ 275 h 343"/>
                <a:gd name="T10" fmla="*/ 14 w 138"/>
                <a:gd name="T11" fmla="*/ 69 h 343"/>
                <a:gd name="T12" fmla="*/ 69 w 138"/>
                <a:gd name="T13" fmla="*/ 14 h 343"/>
                <a:gd name="T14" fmla="*/ 69 w 138"/>
                <a:gd name="T15" fmla="*/ 0 h 343"/>
                <a:gd name="T16" fmla="*/ 0 w 138"/>
                <a:gd name="T17" fmla="*/ 69 h 343"/>
                <a:gd name="T18" fmla="*/ 0 w 138"/>
                <a:gd name="T19" fmla="*/ 275 h 343"/>
                <a:gd name="T20" fmla="*/ 69 w 138"/>
                <a:gd name="T21" fmla="*/ 343 h 343"/>
                <a:gd name="T22" fmla="*/ 138 w 138"/>
                <a:gd name="T23" fmla="*/ 275 h 343"/>
                <a:gd name="T24" fmla="*/ 138 w 138"/>
                <a:gd name="T25" fmla="*/ 69 h 343"/>
                <a:gd name="T26" fmla="*/ 69 w 138"/>
                <a:gd name="T27" fmla="*/ 0 h 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8" h="343">
                  <a:moveTo>
                    <a:pt x="69" y="14"/>
                  </a:moveTo>
                  <a:cubicBezTo>
                    <a:pt x="99" y="14"/>
                    <a:pt x="124" y="39"/>
                    <a:pt x="124" y="69"/>
                  </a:cubicBezTo>
                  <a:cubicBezTo>
                    <a:pt x="124" y="275"/>
                    <a:pt x="124" y="275"/>
                    <a:pt x="124" y="275"/>
                  </a:cubicBezTo>
                  <a:cubicBezTo>
                    <a:pt x="124" y="305"/>
                    <a:pt x="99" y="330"/>
                    <a:pt x="69" y="330"/>
                  </a:cubicBezTo>
                  <a:cubicBezTo>
                    <a:pt x="39" y="330"/>
                    <a:pt x="14" y="305"/>
                    <a:pt x="14" y="275"/>
                  </a:cubicBezTo>
                  <a:cubicBezTo>
                    <a:pt x="14" y="69"/>
                    <a:pt x="14" y="69"/>
                    <a:pt x="14" y="69"/>
                  </a:cubicBezTo>
                  <a:cubicBezTo>
                    <a:pt x="14" y="39"/>
                    <a:pt x="39" y="14"/>
                    <a:pt x="69" y="14"/>
                  </a:cubicBezTo>
                  <a:moveTo>
                    <a:pt x="69" y="0"/>
                  </a:moveTo>
                  <a:cubicBezTo>
                    <a:pt x="31" y="0"/>
                    <a:pt x="0" y="31"/>
                    <a:pt x="0" y="69"/>
                  </a:cubicBezTo>
                  <a:cubicBezTo>
                    <a:pt x="0" y="275"/>
                    <a:pt x="0" y="275"/>
                    <a:pt x="0" y="275"/>
                  </a:cubicBezTo>
                  <a:cubicBezTo>
                    <a:pt x="0" y="313"/>
                    <a:pt x="31" y="343"/>
                    <a:pt x="69" y="343"/>
                  </a:cubicBezTo>
                  <a:cubicBezTo>
                    <a:pt x="107" y="343"/>
                    <a:pt x="138" y="313"/>
                    <a:pt x="138" y="275"/>
                  </a:cubicBezTo>
                  <a:cubicBezTo>
                    <a:pt x="138" y="69"/>
                    <a:pt x="138" y="69"/>
                    <a:pt x="138" y="69"/>
                  </a:cubicBezTo>
                  <a:cubicBezTo>
                    <a:pt x="138" y="31"/>
                    <a:pt x="107" y="0"/>
                    <a:pt x="6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506" fontAlgn="auto">
                <a:spcBef>
                  <a:spcPts val="0"/>
                </a:spcBef>
                <a:spcAft>
                  <a:spcPts val="0"/>
                </a:spcAft>
              </a:pPr>
              <a:endParaRPr lang="en-GB" sz="2097" dirty="0">
                <a:solidFill>
                  <a:prstClr val="black"/>
                </a:solidFill>
                <a:latin typeface="Arial"/>
                <a:cs typeface="+mn-cs"/>
              </a:endParaRPr>
            </a:p>
          </p:txBody>
        </p:sp>
        <p:sp>
          <p:nvSpPr>
            <p:cNvPr id="66" name="Freeform 18"/>
            <p:cNvSpPr>
              <a:spLocks/>
            </p:cNvSpPr>
            <p:nvPr userDrawn="1"/>
          </p:nvSpPr>
          <p:spPr bwMode="auto">
            <a:xfrm>
              <a:off x="7259638" y="4475163"/>
              <a:ext cx="260350" cy="436563"/>
            </a:xfrm>
            <a:custGeom>
              <a:avLst/>
              <a:gdLst>
                <a:gd name="T0" fmla="*/ 41 w 82"/>
                <a:gd name="T1" fmla="*/ 137 h 137"/>
                <a:gd name="T2" fmla="*/ 41 w 82"/>
                <a:gd name="T3" fmla="*/ 137 h 137"/>
                <a:gd name="T4" fmla="*/ 0 w 82"/>
                <a:gd name="T5" fmla="*/ 96 h 137"/>
                <a:gd name="T6" fmla="*/ 0 w 82"/>
                <a:gd name="T7" fmla="*/ 41 h 137"/>
                <a:gd name="T8" fmla="*/ 41 w 82"/>
                <a:gd name="T9" fmla="*/ 0 h 137"/>
                <a:gd name="T10" fmla="*/ 82 w 82"/>
                <a:gd name="T11" fmla="*/ 41 h 137"/>
                <a:gd name="T12" fmla="*/ 82 w 82"/>
                <a:gd name="T13" fmla="*/ 96 h 137"/>
                <a:gd name="T14" fmla="*/ 41 w 82"/>
                <a:gd name="T15" fmla="*/ 137 h 13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137">
                  <a:moveTo>
                    <a:pt x="41" y="137"/>
                  </a:moveTo>
                  <a:cubicBezTo>
                    <a:pt x="41" y="137"/>
                    <a:pt x="41" y="137"/>
                    <a:pt x="41" y="137"/>
                  </a:cubicBezTo>
                  <a:cubicBezTo>
                    <a:pt x="18" y="137"/>
                    <a:pt x="0" y="119"/>
                    <a:pt x="0" y="96"/>
                  </a:cubicBezTo>
                  <a:cubicBezTo>
                    <a:pt x="0" y="41"/>
                    <a:pt x="0" y="41"/>
                    <a:pt x="0" y="41"/>
                  </a:cubicBezTo>
                  <a:cubicBezTo>
                    <a:pt x="0" y="19"/>
                    <a:pt x="18" y="0"/>
                    <a:pt x="41" y="0"/>
                  </a:cubicBezTo>
                  <a:cubicBezTo>
                    <a:pt x="64" y="0"/>
                    <a:pt x="82" y="19"/>
                    <a:pt x="82" y="41"/>
                  </a:cubicBezTo>
                  <a:cubicBezTo>
                    <a:pt x="82" y="96"/>
                    <a:pt x="82" y="96"/>
                    <a:pt x="82" y="96"/>
                  </a:cubicBezTo>
                  <a:cubicBezTo>
                    <a:pt x="82" y="119"/>
                    <a:pt x="64" y="137"/>
                    <a:pt x="41" y="13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506" fontAlgn="auto">
                <a:spcBef>
                  <a:spcPts val="0"/>
                </a:spcBef>
                <a:spcAft>
                  <a:spcPts val="0"/>
                </a:spcAft>
              </a:pPr>
              <a:endParaRPr lang="en-GB" sz="2097" dirty="0">
                <a:solidFill>
                  <a:prstClr val="black"/>
                </a:solidFill>
                <a:latin typeface="Arial"/>
                <a:cs typeface="+mn-cs"/>
              </a:endParaRPr>
            </a:p>
          </p:txBody>
        </p:sp>
        <p:sp>
          <p:nvSpPr>
            <p:cNvPr id="67" name="Freeform 19"/>
            <p:cNvSpPr>
              <a:spLocks noEditPoints="1"/>
            </p:cNvSpPr>
            <p:nvPr userDrawn="1"/>
          </p:nvSpPr>
          <p:spPr bwMode="auto">
            <a:xfrm>
              <a:off x="4030663" y="4475163"/>
              <a:ext cx="260350" cy="436563"/>
            </a:xfrm>
            <a:custGeom>
              <a:avLst/>
              <a:gdLst>
                <a:gd name="T0" fmla="*/ 41 w 82"/>
                <a:gd name="T1" fmla="*/ 14 h 137"/>
                <a:gd name="T2" fmla="*/ 69 w 82"/>
                <a:gd name="T3" fmla="*/ 41 h 137"/>
                <a:gd name="T4" fmla="*/ 69 w 82"/>
                <a:gd name="T5" fmla="*/ 96 h 137"/>
                <a:gd name="T6" fmla="*/ 41 w 82"/>
                <a:gd name="T7" fmla="*/ 124 h 137"/>
                <a:gd name="T8" fmla="*/ 14 w 82"/>
                <a:gd name="T9" fmla="*/ 96 h 137"/>
                <a:gd name="T10" fmla="*/ 14 w 82"/>
                <a:gd name="T11" fmla="*/ 41 h 137"/>
                <a:gd name="T12" fmla="*/ 41 w 82"/>
                <a:gd name="T13" fmla="*/ 14 h 137"/>
                <a:gd name="T14" fmla="*/ 41 w 82"/>
                <a:gd name="T15" fmla="*/ 0 h 137"/>
                <a:gd name="T16" fmla="*/ 0 w 82"/>
                <a:gd name="T17" fmla="*/ 41 h 137"/>
                <a:gd name="T18" fmla="*/ 0 w 82"/>
                <a:gd name="T19" fmla="*/ 96 h 137"/>
                <a:gd name="T20" fmla="*/ 41 w 82"/>
                <a:gd name="T21" fmla="*/ 137 h 137"/>
                <a:gd name="T22" fmla="*/ 82 w 82"/>
                <a:gd name="T23" fmla="*/ 96 h 137"/>
                <a:gd name="T24" fmla="*/ 82 w 82"/>
                <a:gd name="T25" fmla="*/ 41 h 137"/>
                <a:gd name="T26" fmla="*/ 41 w 82"/>
                <a:gd name="T27" fmla="*/ 0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2" h="137">
                  <a:moveTo>
                    <a:pt x="41" y="14"/>
                  </a:moveTo>
                  <a:cubicBezTo>
                    <a:pt x="56" y="14"/>
                    <a:pt x="69" y="26"/>
                    <a:pt x="69" y="41"/>
                  </a:cubicBezTo>
                  <a:cubicBezTo>
                    <a:pt x="69" y="96"/>
                    <a:pt x="69" y="96"/>
                    <a:pt x="69" y="96"/>
                  </a:cubicBezTo>
                  <a:cubicBezTo>
                    <a:pt x="69" y="112"/>
                    <a:pt x="56" y="124"/>
                    <a:pt x="41" y="124"/>
                  </a:cubicBezTo>
                  <a:cubicBezTo>
                    <a:pt x="26" y="124"/>
                    <a:pt x="14" y="112"/>
                    <a:pt x="14" y="96"/>
                  </a:cubicBezTo>
                  <a:cubicBezTo>
                    <a:pt x="14" y="41"/>
                    <a:pt x="14" y="41"/>
                    <a:pt x="14" y="41"/>
                  </a:cubicBezTo>
                  <a:cubicBezTo>
                    <a:pt x="14" y="26"/>
                    <a:pt x="26" y="14"/>
                    <a:pt x="41" y="14"/>
                  </a:cubicBezTo>
                  <a:moveTo>
                    <a:pt x="41" y="0"/>
                  </a:moveTo>
                  <a:cubicBezTo>
                    <a:pt x="19" y="0"/>
                    <a:pt x="0" y="19"/>
                    <a:pt x="0" y="41"/>
                  </a:cubicBezTo>
                  <a:cubicBezTo>
                    <a:pt x="0" y="96"/>
                    <a:pt x="0" y="96"/>
                    <a:pt x="0" y="96"/>
                  </a:cubicBezTo>
                  <a:cubicBezTo>
                    <a:pt x="0" y="119"/>
                    <a:pt x="19" y="137"/>
                    <a:pt x="41" y="137"/>
                  </a:cubicBezTo>
                  <a:cubicBezTo>
                    <a:pt x="64" y="137"/>
                    <a:pt x="82" y="119"/>
                    <a:pt x="82" y="96"/>
                  </a:cubicBezTo>
                  <a:cubicBezTo>
                    <a:pt x="82" y="41"/>
                    <a:pt x="82" y="41"/>
                    <a:pt x="82" y="41"/>
                  </a:cubicBezTo>
                  <a:cubicBezTo>
                    <a:pt x="82" y="19"/>
                    <a:pt x="64" y="0"/>
                    <a:pt x="4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506" fontAlgn="auto">
                <a:spcBef>
                  <a:spcPts val="0"/>
                </a:spcBef>
                <a:spcAft>
                  <a:spcPts val="0"/>
                </a:spcAft>
              </a:pPr>
              <a:endParaRPr lang="en-GB" sz="2097" dirty="0">
                <a:solidFill>
                  <a:prstClr val="black"/>
                </a:solidFill>
                <a:latin typeface="Arial"/>
                <a:cs typeface="+mn-cs"/>
              </a:endParaRPr>
            </a:p>
          </p:txBody>
        </p:sp>
        <p:sp>
          <p:nvSpPr>
            <p:cNvPr id="68" name="Freeform 20"/>
            <p:cNvSpPr>
              <a:spLocks/>
            </p:cNvSpPr>
            <p:nvPr userDrawn="1"/>
          </p:nvSpPr>
          <p:spPr bwMode="auto">
            <a:xfrm>
              <a:off x="6648450" y="4452938"/>
              <a:ext cx="436563" cy="1092200"/>
            </a:xfrm>
            <a:custGeom>
              <a:avLst/>
              <a:gdLst>
                <a:gd name="T0" fmla="*/ 68 w 137"/>
                <a:gd name="T1" fmla="*/ 343 h 343"/>
                <a:gd name="T2" fmla="*/ 68 w 137"/>
                <a:gd name="T3" fmla="*/ 343 h 343"/>
                <a:gd name="T4" fmla="*/ 0 w 137"/>
                <a:gd name="T5" fmla="*/ 275 h 343"/>
                <a:gd name="T6" fmla="*/ 0 w 137"/>
                <a:gd name="T7" fmla="*/ 69 h 343"/>
                <a:gd name="T8" fmla="*/ 68 w 137"/>
                <a:gd name="T9" fmla="*/ 0 h 343"/>
                <a:gd name="T10" fmla="*/ 137 w 137"/>
                <a:gd name="T11" fmla="*/ 69 h 343"/>
                <a:gd name="T12" fmla="*/ 137 w 137"/>
                <a:gd name="T13" fmla="*/ 275 h 343"/>
                <a:gd name="T14" fmla="*/ 68 w 137"/>
                <a:gd name="T15" fmla="*/ 343 h 3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7" h="343">
                  <a:moveTo>
                    <a:pt x="68" y="343"/>
                  </a:moveTo>
                  <a:cubicBezTo>
                    <a:pt x="68" y="343"/>
                    <a:pt x="68" y="343"/>
                    <a:pt x="68" y="343"/>
                  </a:cubicBezTo>
                  <a:cubicBezTo>
                    <a:pt x="30" y="343"/>
                    <a:pt x="0" y="313"/>
                    <a:pt x="0" y="275"/>
                  </a:cubicBezTo>
                  <a:cubicBezTo>
                    <a:pt x="0" y="69"/>
                    <a:pt x="0" y="69"/>
                    <a:pt x="0" y="69"/>
                  </a:cubicBezTo>
                  <a:cubicBezTo>
                    <a:pt x="0" y="31"/>
                    <a:pt x="30" y="0"/>
                    <a:pt x="68" y="0"/>
                  </a:cubicBezTo>
                  <a:cubicBezTo>
                    <a:pt x="106" y="0"/>
                    <a:pt x="137" y="31"/>
                    <a:pt x="137" y="69"/>
                  </a:cubicBezTo>
                  <a:cubicBezTo>
                    <a:pt x="137" y="275"/>
                    <a:pt x="137" y="275"/>
                    <a:pt x="137" y="275"/>
                  </a:cubicBezTo>
                  <a:cubicBezTo>
                    <a:pt x="137" y="313"/>
                    <a:pt x="106" y="343"/>
                    <a:pt x="68" y="34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506" fontAlgn="auto">
                <a:spcBef>
                  <a:spcPts val="0"/>
                </a:spcBef>
                <a:spcAft>
                  <a:spcPts val="0"/>
                </a:spcAft>
              </a:pPr>
              <a:endParaRPr lang="en-GB" sz="2097" dirty="0">
                <a:solidFill>
                  <a:prstClr val="black"/>
                </a:solidFill>
                <a:latin typeface="Arial"/>
                <a:cs typeface="+mn-cs"/>
              </a:endParaRPr>
            </a:p>
          </p:txBody>
        </p:sp>
        <p:sp>
          <p:nvSpPr>
            <p:cNvPr id="69" name="Freeform 21"/>
            <p:cNvSpPr>
              <a:spLocks/>
            </p:cNvSpPr>
            <p:nvPr userDrawn="1"/>
          </p:nvSpPr>
          <p:spPr bwMode="auto">
            <a:xfrm>
              <a:off x="5119688" y="2990850"/>
              <a:ext cx="547688" cy="2444750"/>
            </a:xfrm>
            <a:custGeom>
              <a:avLst/>
              <a:gdLst>
                <a:gd name="T0" fmla="*/ 86 w 172"/>
                <a:gd name="T1" fmla="*/ 768 h 768"/>
                <a:gd name="T2" fmla="*/ 86 w 172"/>
                <a:gd name="T3" fmla="*/ 768 h 768"/>
                <a:gd name="T4" fmla="*/ 0 w 172"/>
                <a:gd name="T5" fmla="*/ 682 h 768"/>
                <a:gd name="T6" fmla="*/ 0 w 172"/>
                <a:gd name="T7" fmla="*/ 85 h 768"/>
                <a:gd name="T8" fmla="*/ 86 w 172"/>
                <a:gd name="T9" fmla="*/ 0 h 768"/>
                <a:gd name="T10" fmla="*/ 172 w 172"/>
                <a:gd name="T11" fmla="*/ 85 h 768"/>
                <a:gd name="T12" fmla="*/ 172 w 172"/>
                <a:gd name="T13" fmla="*/ 682 h 768"/>
                <a:gd name="T14" fmla="*/ 86 w 172"/>
                <a:gd name="T15" fmla="*/ 768 h 76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2" h="768">
                  <a:moveTo>
                    <a:pt x="86" y="768"/>
                  </a:moveTo>
                  <a:cubicBezTo>
                    <a:pt x="86" y="768"/>
                    <a:pt x="86" y="768"/>
                    <a:pt x="86" y="768"/>
                  </a:cubicBezTo>
                  <a:cubicBezTo>
                    <a:pt x="39" y="768"/>
                    <a:pt x="0" y="730"/>
                    <a:pt x="0" y="682"/>
                  </a:cubicBezTo>
                  <a:cubicBezTo>
                    <a:pt x="0" y="85"/>
                    <a:pt x="0" y="85"/>
                    <a:pt x="0" y="85"/>
                  </a:cubicBezTo>
                  <a:cubicBezTo>
                    <a:pt x="0" y="38"/>
                    <a:pt x="39" y="0"/>
                    <a:pt x="86" y="0"/>
                  </a:cubicBezTo>
                  <a:cubicBezTo>
                    <a:pt x="133" y="0"/>
                    <a:pt x="172" y="38"/>
                    <a:pt x="172" y="85"/>
                  </a:cubicBezTo>
                  <a:cubicBezTo>
                    <a:pt x="172" y="682"/>
                    <a:pt x="172" y="682"/>
                    <a:pt x="172" y="682"/>
                  </a:cubicBezTo>
                  <a:cubicBezTo>
                    <a:pt x="172" y="730"/>
                    <a:pt x="133" y="768"/>
                    <a:pt x="86" y="76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506" fontAlgn="auto">
                <a:spcBef>
                  <a:spcPts val="0"/>
                </a:spcBef>
                <a:spcAft>
                  <a:spcPts val="0"/>
                </a:spcAft>
              </a:pPr>
              <a:endParaRPr lang="en-GB" sz="2097" dirty="0">
                <a:solidFill>
                  <a:prstClr val="black"/>
                </a:solidFill>
                <a:latin typeface="Arial"/>
                <a:cs typeface="+mn-cs"/>
              </a:endParaRPr>
            </a:p>
          </p:txBody>
        </p:sp>
        <p:sp>
          <p:nvSpPr>
            <p:cNvPr id="70" name="Freeform 22"/>
            <p:cNvSpPr>
              <a:spLocks/>
            </p:cNvSpPr>
            <p:nvPr userDrawn="1"/>
          </p:nvSpPr>
          <p:spPr bwMode="auto">
            <a:xfrm>
              <a:off x="5886450" y="3952875"/>
              <a:ext cx="542925" cy="2444750"/>
            </a:xfrm>
            <a:custGeom>
              <a:avLst/>
              <a:gdLst>
                <a:gd name="T0" fmla="*/ 85 w 171"/>
                <a:gd name="T1" fmla="*/ 768 h 768"/>
                <a:gd name="T2" fmla="*/ 85 w 171"/>
                <a:gd name="T3" fmla="*/ 768 h 768"/>
                <a:gd name="T4" fmla="*/ 0 w 171"/>
                <a:gd name="T5" fmla="*/ 682 h 768"/>
                <a:gd name="T6" fmla="*/ 0 w 171"/>
                <a:gd name="T7" fmla="*/ 85 h 768"/>
                <a:gd name="T8" fmla="*/ 85 w 171"/>
                <a:gd name="T9" fmla="*/ 0 h 768"/>
                <a:gd name="T10" fmla="*/ 171 w 171"/>
                <a:gd name="T11" fmla="*/ 85 h 768"/>
                <a:gd name="T12" fmla="*/ 171 w 171"/>
                <a:gd name="T13" fmla="*/ 682 h 768"/>
                <a:gd name="T14" fmla="*/ 85 w 171"/>
                <a:gd name="T15" fmla="*/ 768 h 76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1" h="768">
                  <a:moveTo>
                    <a:pt x="85" y="768"/>
                  </a:moveTo>
                  <a:cubicBezTo>
                    <a:pt x="85" y="768"/>
                    <a:pt x="85" y="768"/>
                    <a:pt x="85" y="768"/>
                  </a:cubicBezTo>
                  <a:cubicBezTo>
                    <a:pt x="38" y="768"/>
                    <a:pt x="0" y="730"/>
                    <a:pt x="0" y="682"/>
                  </a:cubicBezTo>
                  <a:cubicBezTo>
                    <a:pt x="0" y="85"/>
                    <a:pt x="0" y="85"/>
                    <a:pt x="0" y="85"/>
                  </a:cubicBezTo>
                  <a:cubicBezTo>
                    <a:pt x="0" y="38"/>
                    <a:pt x="38" y="0"/>
                    <a:pt x="85" y="0"/>
                  </a:cubicBezTo>
                  <a:cubicBezTo>
                    <a:pt x="133" y="0"/>
                    <a:pt x="171" y="38"/>
                    <a:pt x="171" y="85"/>
                  </a:cubicBezTo>
                  <a:cubicBezTo>
                    <a:pt x="171" y="682"/>
                    <a:pt x="171" y="682"/>
                    <a:pt x="171" y="682"/>
                  </a:cubicBezTo>
                  <a:cubicBezTo>
                    <a:pt x="171" y="730"/>
                    <a:pt x="133" y="768"/>
                    <a:pt x="85" y="76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506" fontAlgn="auto">
                <a:spcBef>
                  <a:spcPts val="0"/>
                </a:spcBef>
                <a:spcAft>
                  <a:spcPts val="0"/>
                </a:spcAft>
              </a:pPr>
              <a:endParaRPr lang="en-GB" sz="2097" dirty="0">
                <a:solidFill>
                  <a:prstClr val="black"/>
                </a:solidFill>
                <a:latin typeface="Arial"/>
                <a:cs typeface="+mn-cs"/>
              </a:endParaRPr>
            </a:p>
          </p:txBody>
        </p:sp>
        <p:sp>
          <p:nvSpPr>
            <p:cNvPr id="71" name="Freeform 23"/>
            <p:cNvSpPr>
              <a:spLocks/>
            </p:cNvSpPr>
            <p:nvPr userDrawn="1"/>
          </p:nvSpPr>
          <p:spPr bwMode="auto">
            <a:xfrm>
              <a:off x="3790950" y="4716463"/>
              <a:ext cx="436563" cy="1092200"/>
            </a:xfrm>
            <a:custGeom>
              <a:avLst/>
              <a:gdLst>
                <a:gd name="T0" fmla="*/ 68 w 137"/>
                <a:gd name="T1" fmla="*/ 343 h 343"/>
                <a:gd name="T2" fmla="*/ 68 w 137"/>
                <a:gd name="T3" fmla="*/ 343 h 343"/>
                <a:gd name="T4" fmla="*/ 0 w 137"/>
                <a:gd name="T5" fmla="*/ 274 h 343"/>
                <a:gd name="T6" fmla="*/ 0 w 137"/>
                <a:gd name="T7" fmla="*/ 68 h 343"/>
                <a:gd name="T8" fmla="*/ 68 w 137"/>
                <a:gd name="T9" fmla="*/ 0 h 343"/>
                <a:gd name="T10" fmla="*/ 137 w 137"/>
                <a:gd name="T11" fmla="*/ 68 h 343"/>
                <a:gd name="T12" fmla="*/ 137 w 137"/>
                <a:gd name="T13" fmla="*/ 274 h 343"/>
                <a:gd name="T14" fmla="*/ 68 w 137"/>
                <a:gd name="T15" fmla="*/ 343 h 3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7" h="343">
                  <a:moveTo>
                    <a:pt x="68" y="343"/>
                  </a:moveTo>
                  <a:cubicBezTo>
                    <a:pt x="68" y="343"/>
                    <a:pt x="68" y="343"/>
                    <a:pt x="68" y="343"/>
                  </a:cubicBezTo>
                  <a:cubicBezTo>
                    <a:pt x="30" y="343"/>
                    <a:pt x="0" y="312"/>
                    <a:pt x="0" y="274"/>
                  </a:cubicBezTo>
                  <a:cubicBezTo>
                    <a:pt x="0" y="68"/>
                    <a:pt x="0" y="68"/>
                    <a:pt x="0" y="68"/>
                  </a:cubicBezTo>
                  <a:cubicBezTo>
                    <a:pt x="0" y="30"/>
                    <a:pt x="30" y="0"/>
                    <a:pt x="68" y="0"/>
                  </a:cubicBezTo>
                  <a:cubicBezTo>
                    <a:pt x="106" y="0"/>
                    <a:pt x="137" y="30"/>
                    <a:pt x="137" y="68"/>
                  </a:cubicBezTo>
                  <a:cubicBezTo>
                    <a:pt x="137" y="274"/>
                    <a:pt x="137" y="274"/>
                    <a:pt x="137" y="274"/>
                  </a:cubicBezTo>
                  <a:cubicBezTo>
                    <a:pt x="137" y="312"/>
                    <a:pt x="106" y="343"/>
                    <a:pt x="68" y="34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506" fontAlgn="auto">
                <a:spcBef>
                  <a:spcPts val="0"/>
                </a:spcBef>
                <a:spcAft>
                  <a:spcPts val="0"/>
                </a:spcAft>
              </a:pPr>
              <a:endParaRPr lang="en-GB" sz="2097" dirty="0">
                <a:solidFill>
                  <a:prstClr val="black"/>
                </a:solidFill>
                <a:latin typeface="Arial"/>
                <a:cs typeface="+mn-cs"/>
              </a:endParaRPr>
            </a:p>
          </p:txBody>
        </p:sp>
        <p:sp>
          <p:nvSpPr>
            <p:cNvPr id="72" name="Freeform 24"/>
            <p:cNvSpPr>
              <a:spLocks/>
            </p:cNvSpPr>
            <p:nvPr userDrawn="1"/>
          </p:nvSpPr>
          <p:spPr bwMode="auto">
            <a:xfrm>
              <a:off x="3028950" y="3841750"/>
              <a:ext cx="542925" cy="2447925"/>
            </a:xfrm>
            <a:custGeom>
              <a:avLst/>
              <a:gdLst>
                <a:gd name="T0" fmla="*/ 85 w 171"/>
                <a:gd name="T1" fmla="*/ 769 h 769"/>
                <a:gd name="T2" fmla="*/ 85 w 171"/>
                <a:gd name="T3" fmla="*/ 769 h 769"/>
                <a:gd name="T4" fmla="*/ 0 w 171"/>
                <a:gd name="T5" fmla="*/ 683 h 769"/>
                <a:gd name="T6" fmla="*/ 0 w 171"/>
                <a:gd name="T7" fmla="*/ 86 h 769"/>
                <a:gd name="T8" fmla="*/ 85 w 171"/>
                <a:gd name="T9" fmla="*/ 0 h 769"/>
                <a:gd name="T10" fmla="*/ 171 w 171"/>
                <a:gd name="T11" fmla="*/ 86 h 769"/>
                <a:gd name="T12" fmla="*/ 171 w 171"/>
                <a:gd name="T13" fmla="*/ 683 h 769"/>
                <a:gd name="T14" fmla="*/ 85 w 171"/>
                <a:gd name="T15" fmla="*/ 769 h 76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1" h="769">
                  <a:moveTo>
                    <a:pt x="85" y="769"/>
                  </a:moveTo>
                  <a:cubicBezTo>
                    <a:pt x="85" y="769"/>
                    <a:pt x="85" y="769"/>
                    <a:pt x="85" y="769"/>
                  </a:cubicBezTo>
                  <a:cubicBezTo>
                    <a:pt x="38" y="769"/>
                    <a:pt x="0" y="730"/>
                    <a:pt x="0" y="683"/>
                  </a:cubicBezTo>
                  <a:cubicBezTo>
                    <a:pt x="0" y="86"/>
                    <a:pt x="0" y="86"/>
                    <a:pt x="0" y="86"/>
                  </a:cubicBezTo>
                  <a:cubicBezTo>
                    <a:pt x="0" y="39"/>
                    <a:pt x="38" y="0"/>
                    <a:pt x="85" y="0"/>
                  </a:cubicBezTo>
                  <a:cubicBezTo>
                    <a:pt x="133" y="0"/>
                    <a:pt x="171" y="39"/>
                    <a:pt x="171" y="86"/>
                  </a:cubicBezTo>
                  <a:cubicBezTo>
                    <a:pt x="171" y="683"/>
                    <a:pt x="171" y="683"/>
                    <a:pt x="171" y="683"/>
                  </a:cubicBezTo>
                  <a:cubicBezTo>
                    <a:pt x="171" y="730"/>
                    <a:pt x="133" y="769"/>
                    <a:pt x="85" y="76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506" fontAlgn="auto">
                <a:spcBef>
                  <a:spcPts val="0"/>
                </a:spcBef>
                <a:spcAft>
                  <a:spcPts val="0"/>
                </a:spcAft>
              </a:pPr>
              <a:endParaRPr lang="en-GB" sz="2097" dirty="0">
                <a:solidFill>
                  <a:prstClr val="black"/>
                </a:solidFill>
                <a:latin typeface="Arial"/>
                <a:cs typeface="+mn-cs"/>
              </a:endParaRPr>
            </a:p>
          </p:txBody>
        </p:sp>
        <p:sp>
          <p:nvSpPr>
            <p:cNvPr id="73" name="Freeform 25"/>
            <p:cNvSpPr>
              <a:spLocks/>
            </p:cNvSpPr>
            <p:nvPr userDrawn="1"/>
          </p:nvSpPr>
          <p:spPr bwMode="auto">
            <a:xfrm>
              <a:off x="0" y="3148013"/>
              <a:ext cx="228600" cy="2438400"/>
            </a:xfrm>
            <a:custGeom>
              <a:avLst/>
              <a:gdLst>
                <a:gd name="T0" fmla="*/ 0 w 72"/>
                <a:gd name="T1" fmla="*/ 0 h 766"/>
                <a:gd name="T2" fmla="*/ 0 w 72"/>
                <a:gd name="T3" fmla="*/ 766 h 766"/>
                <a:gd name="T4" fmla="*/ 72 w 72"/>
                <a:gd name="T5" fmla="*/ 681 h 766"/>
                <a:gd name="T6" fmla="*/ 72 w 72"/>
                <a:gd name="T7" fmla="*/ 84 h 766"/>
                <a:gd name="T8" fmla="*/ 0 w 72"/>
                <a:gd name="T9" fmla="*/ 0 h 766"/>
              </a:gdLst>
              <a:ahLst/>
              <a:cxnLst>
                <a:cxn ang="0">
                  <a:pos x="T0" y="T1"/>
                </a:cxn>
                <a:cxn ang="0">
                  <a:pos x="T2" y="T3"/>
                </a:cxn>
                <a:cxn ang="0">
                  <a:pos x="T4" y="T5"/>
                </a:cxn>
                <a:cxn ang="0">
                  <a:pos x="T6" y="T7"/>
                </a:cxn>
                <a:cxn ang="0">
                  <a:pos x="T8" y="T9"/>
                </a:cxn>
              </a:cxnLst>
              <a:rect l="0" t="0" r="r" b="b"/>
              <a:pathLst>
                <a:path w="72" h="766">
                  <a:moveTo>
                    <a:pt x="0" y="0"/>
                  </a:moveTo>
                  <a:cubicBezTo>
                    <a:pt x="0" y="766"/>
                    <a:pt x="0" y="766"/>
                    <a:pt x="0" y="766"/>
                  </a:cubicBezTo>
                  <a:cubicBezTo>
                    <a:pt x="41" y="759"/>
                    <a:pt x="72" y="724"/>
                    <a:pt x="72" y="681"/>
                  </a:cubicBezTo>
                  <a:cubicBezTo>
                    <a:pt x="72" y="84"/>
                    <a:pt x="72" y="84"/>
                    <a:pt x="72" y="84"/>
                  </a:cubicBezTo>
                  <a:cubicBezTo>
                    <a:pt x="72" y="42"/>
                    <a:pt x="41" y="6"/>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506" fontAlgn="auto">
                <a:spcBef>
                  <a:spcPts val="0"/>
                </a:spcBef>
                <a:spcAft>
                  <a:spcPts val="0"/>
                </a:spcAft>
              </a:pPr>
              <a:endParaRPr lang="en-GB" sz="2097" dirty="0">
                <a:solidFill>
                  <a:prstClr val="black"/>
                </a:solidFill>
                <a:latin typeface="Arial"/>
                <a:cs typeface="+mn-cs"/>
              </a:endParaRPr>
            </a:p>
          </p:txBody>
        </p:sp>
        <p:sp>
          <p:nvSpPr>
            <p:cNvPr id="74" name="Freeform 26"/>
            <p:cNvSpPr>
              <a:spLocks/>
            </p:cNvSpPr>
            <p:nvPr userDrawn="1"/>
          </p:nvSpPr>
          <p:spPr bwMode="auto">
            <a:xfrm>
              <a:off x="11950700" y="4105275"/>
              <a:ext cx="254000" cy="2444750"/>
            </a:xfrm>
            <a:custGeom>
              <a:avLst/>
              <a:gdLst>
                <a:gd name="T0" fmla="*/ 80 w 80"/>
                <a:gd name="T1" fmla="*/ 0 h 768"/>
                <a:gd name="T2" fmla="*/ 0 w 80"/>
                <a:gd name="T3" fmla="*/ 85 h 768"/>
                <a:gd name="T4" fmla="*/ 0 w 80"/>
                <a:gd name="T5" fmla="*/ 682 h 768"/>
                <a:gd name="T6" fmla="*/ 80 w 80"/>
                <a:gd name="T7" fmla="*/ 768 h 768"/>
                <a:gd name="T8" fmla="*/ 80 w 80"/>
                <a:gd name="T9" fmla="*/ 0 h 768"/>
              </a:gdLst>
              <a:ahLst/>
              <a:cxnLst>
                <a:cxn ang="0">
                  <a:pos x="T0" y="T1"/>
                </a:cxn>
                <a:cxn ang="0">
                  <a:pos x="T2" y="T3"/>
                </a:cxn>
                <a:cxn ang="0">
                  <a:pos x="T4" y="T5"/>
                </a:cxn>
                <a:cxn ang="0">
                  <a:pos x="T6" y="T7"/>
                </a:cxn>
                <a:cxn ang="0">
                  <a:pos x="T8" y="T9"/>
                </a:cxn>
              </a:cxnLst>
              <a:rect l="0" t="0" r="r" b="b"/>
              <a:pathLst>
                <a:path w="80" h="768">
                  <a:moveTo>
                    <a:pt x="80" y="0"/>
                  </a:moveTo>
                  <a:cubicBezTo>
                    <a:pt x="36" y="2"/>
                    <a:pt x="0" y="39"/>
                    <a:pt x="0" y="85"/>
                  </a:cubicBezTo>
                  <a:cubicBezTo>
                    <a:pt x="0" y="682"/>
                    <a:pt x="0" y="682"/>
                    <a:pt x="0" y="682"/>
                  </a:cubicBezTo>
                  <a:cubicBezTo>
                    <a:pt x="0" y="728"/>
                    <a:pt x="36" y="766"/>
                    <a:pt x="80" y="768"/>
                  </a:cubicBezTo>
                  <a:lnTo>
                    <a:pt x="8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506" fontAlgn="auto">
                <a:spcBef>
                  <a:spcPts val="0"/>
                </a:spcBef>
                <a:spcAft>
                  <a:spcPts val="0"/>
                </a:spcAft>
              </a:pPr>
              <a:endParaRPr lang="en-GB" sz="2097" dirty="0">
                <a:solidFill>
                  <a:prstClr val="black"/>
                </a:solidFill>
                <a:latin typeface="Arial"/>
                <a:cs typeface="+mn-cs"/>
              </a:endParaRPr>
            </a:p>
          </p:txBody>
        </p:sp>
      </p:grpSp>
    </p:spTree>
    <p:extLst>
      <p:ext uri="{BB962C8B-B14F-4D97-AF65-F5344CB8AC3E}">
        <p14:creationId xmlns:p14="http://schemas.microsoft.com/office/powerpoint/2010/main" val="18035715"/>
      </p:ext>
    </p:extLst>
  </p:cSld>
  <p:clrMapOvr>
    <a:masterClrMapping/>
  </p:clrMapOvr>
</p:sldLayout>
</file>

<file path=ppt/slideLayouts/slideLayout515.xml><?xml version="1.0" encoding="utf-8"?>
<p:sldLayout xmlns:a="http://schemas.openxmlformats.org/drawingml/2006/main" xmlns:r="http://schemas.openxmlformats.org/officeDocument/2006/relationships" xmlns:p="http://schemas.openxmlformats.org/presentationml/2006/main" preserve="1" userDrawn="1">
  <p:cSld name="Quote White">
    <p:bg>
      <p:bgPr>
        <a:solidFill>
          <a:schemeClr val="bg1"/>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640850" y="1088778"/>
            <a:ext cx="6862299" cy="2268219"/>
          </a:xfrm>
        </p:spPr>
        <p:txBody>
          <a:bodyPr>
            <a:noAutofit/>
          </a:bodyPr>
          <a:lstStyle>
            <a:lvl1pPr algn="ctr">
              <a:defRPr sz="2896">
                <a:solidFill>
                  <a:srgbClr val="0000A0"/>
                </a:solidFill>
              </a:defRPr>
            </a:lvl1pPr>
          </a:lstStyle>
          <a:p>
            <a:r>
              <a:rPr lang="en-GB" dirty="0"/>
              <a:t>Click and type quote</a:t>
            </a:r>
          </a:p>
        </p:txBody>
      </p:sp>
      <p:sp>
        <p:nvSpPr>
          <p:cNvPr id="5" name="Slide Number Placeholder 4"/>
          <p:cNvSpPr>
            <a:spLocks noGrp="1"/>
          </p:cNvSpPr>
          <p:nvPr>
            <p:ph type="sldNum" sz="quarter" idx="12"/>
          </p:nvPr>
        </p:nvSpPr>
        <p:spPr/>
        <p:txBody>
          <a:bodyPr/>
          <a:lstStyle>
            <a:lvl1pPr>
              <a:defRPr>
                <a:solidFill>
                  <a:srgbClr val="8B8A8D"/>
                </a:solidFill>
              </a:defRPr>
            </a:lvl1pPr>
          </a:lstStyle>
          <a:p>
            <a:fld id="{D14BCCD3-0010-4FBA-B965-2126ADC31932}" type="slidenum">
              <a:rPr lang="en-GB" smtClean="0"/>
              <a:pPr/>
              <a:t>‹#›</a:t>
            </a:fld>
            <a:endParaRPr lang="en-GB" dirty="0"/>
          </a:p>
        </p:txBody>
      </p:sp>
      <p:sp>
        <p:nvSpPr>
          <p:cNvPr id="6" name="Text Placeholder 9"/>
          <p:cNvSpPr>
            <a:spLocks noGrp="1"/>
          </p:cNvSpPr>
          <p:nvPr>
            <p:ph type="body" sz="quarter" idx="13" hasCustomPrompt="1"/>
          </p:nvPr>
        </p:nvSpPr>
        <p:spPr>
          <a:xfrm>
            <a:off x="2640515" y="3572695"/>
            <a:ext cx="6862299" cy="539875"/>
          </a:xfrm>
        </p:spPr>
        <p:txBody>
          <a:bodyPr>
            <a:noAutofit/>
          </a:bodyPr>
          <a:lstStyle>
            <a:lvl1pPr marL="0" indent="0" algn="ctr">
              <a:buFontTx/>
              <a:buNone/>
              <a:defRPr b="1">
                <a:solidFill>
                  <a:srgbClr val="8B8A8D"/>
                </a:solidFill>
              </a:defRPr>
            </a:lvl1pPr>
            <a:lvl2pPr marL="256892" indent="0">
              <a:buFontTx/>
              <a:buNone/>
              <a:defRPr b="1">
                <a:solidFill>
                  <a:schemeClr val="accent4"/>
                </a:solidFill>
              </a:defRPr>
            </a:lvl2pPr>
            <a:lvl3pPr marL="513783" indent="0">
              <a:buFontTx/>
              <a:buNone/>
              <a:defRPr b="1">
                <a:solidFill>
                  <a:schemeClr val="accent4"/>
                </a:solidFill>
              </a:defRPr>
            </a:lvl3pPr>
            <a:lvl4pPr marL="770675" indent="0">
              <a:buFontTx/>
              <a:buNone/>
              <a:defRPr b="1">
                <a:solidFill>
                  <a:schemeClr val="accent4"/>
                </a:solidFill>
              </a:defRPr>
            </a:lvl4pPr>
            <a:lvl5pPr marL="1027565" indent="0">
              <a:buFontTx/>
              <a:buNone/>
              <a:defRPr b="1">
                <a:solidFill>
                  <a:schemeClr val="accent4"/>
                </a:solidFill>
              </a:defRPr>
            </a:lvl5pPr>
          </a:lstStyle>
          <a:p>
            <a:pPr lvl="0"/>
            <a:r>
              <a:rPr lang="en-GB" dirty="0"/>
              <a:t>Name</a:t>
            </a:r>
          </a:p>
        </p:txBody>
      </p:sp>
      <p:sp>
        <p:nvSpPr>
          <p:cNvPr id="3" name="Footer Placeholder 2"/>
          <p:cNvSpPr>
            <a:spLocks noGrp="1"/>
          </p:cNvSpPr>
          <p:nvPr>
            <p:ph type="ftr" sz="quarter" idx="14"/>
          </p:nvPr>
        </p:nvSpPr>
        <p:spPr/>
        <p:txBody>
          <a:bodyPr/>
          <a:lstStyle>
            <a:lvl1pPr>
              <a:defRPr>
                <a:solidFill>
                  <a:srgbClr val="8B8A8D"/>
                </a:solidFill>
              </a:defRPr>
            </a:lvl1pPr>
          </a:lstStyle>
          <a:p>
            <a:endParaRPr lang="en-GB" dirty="0"/>
          </a:p>
        </p:txBody>
      </p:sp>
    </p:spTree>
    <p:extLst>
      <p:ext uri="{BB962C8B-B14F-4D97-AF65-F5344CB8AC3E}">
        <p14:creationId xmlns:p14="http://schemas.microsoft.com/office/powerpoint/2010/main" val="1366817813"/>
      </p:ext>
    </p:extLst>
  </p:cSld>
  <p:clrMapOvr>
    <a:masterClrMapping/>
  </p:clrMapOvr>
</p:sldLayout>
</file>

<file path=ppt/slideLayouts/slideLayout516.xml><?xml version="1.0" encoding="utf-8"?>
<p:sldLayout xmlns:a="http://schemas.openxmlformats.org/drawingml/2006/main" xmlns:r="http://schemas.openxmlformats.org/officeDocument/2006/relationships" xmlns:p="http://schemas.openxmlformats.org/presentationml/2006/main" showMasterSp="0" preserve="1" userDrawn="1">
  <p:cSld name="Quote Blue">
    <p:bg>
      <p:bgPr>
        <a:solidFill>
          <a:schemeClr val="accent1"/>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640850" y="1090552"/>
            <a:ext cx="6862299" cy="2267475"/>
          </a:xfrm>
        </p:spPr>
        <p:txBody>
          <a:bodyPr>
            <a:noAutofit/>
          </a:bodyPr>
          <a:lstStyle>
            <a:lvl1pPr algn="ctr">
              <a:defRPr sz="2896">
                <a:solidFill>
                  <a:srgbClr val="FBD9CA"/>
                </a:solidFill>
              </a:defRPr>
            </a:lvl1pPr>
          </a:lstStyle>
          <a:p>
            <a:r>
              <a:rPr lang="en-GB" dirty="0"/>
              <a:t>Click and type quote</a:t>
            </a:r>
          </a:p>
        </p:txBody>
      </p:sp>
      <p:sp>
        <p:nvSpPr>
          <p:cNvPr id="5" name="Slide Number Placeholder 4"/>
          <p:cNvSpPr>
            <a:spLocks noGrp="1"/>
          </p:cNvSpPr>
          <p:nvPr>
            <p:ph type="sldNum" sz="quarter" idx="12"/>
          </p:nvPr>
        </p:nvSpPr>
        <p:spPr/>
        <p:txBody>
          <a:bodyPr/>
          <a:lstStyle>
            <a:lvl1pPr>
              <a:defRPr>
                <a:solidFill>
                  <a:schemeClr val="bg1"/>
                </a:solidFill>
              </a:defRPr>
            </a:lvl1pPr>
          </a:lstStyle>
          <a:p>
            <a:fld id="{D14BCCD3-0010-4FBA-B965-2126ADC31932}" type="slidenum">
              <a:rPr lang="en-GB" smtClean="0">
                <a:solidFill>
                  <a:prstClr val="white"/>
                </a:solidFill>
              </a:rPr>
              <a:pPr/>
              <a:t>‹#›</a:t>
            </a:fld>
            <a:endParaRPr lang="en-GB" dirty="0">
              <a:solidFill>
                <a:prstClr val="white"/>
              </a:solidFill>
            </a:endParaRPr>
          </a:p>
        </p:txBody>
      </p:sp>
      <p:sp>
        <p:nvSpPr>
          <p:cNvPr id="6" name="Text Placeholder 9"/>
          <p:cNvSpPr>
            <a:spLocks noGrp="1"/>
          </p:cNvSpPr>
          <p:nvPr>
            <p:ph type="body" sz="quarter" idx="13" hasCustomPrompt="1"/>
          </p:nvPr>
        </p:nvSpPr>
        <p:spPr>
          <a:xfrm>
            <a:off x="2640515" y="3572695"/>
            <a:ext cx="6862299" cy="539875"/>
          </a:xfrm>
        </p:spPr>
        <p:txBody>
          <a:bodyPr>
            <a:noAutofit/>
          </a:bodyPr>
          <a:lstStyle>
            <a:lvl1pPr marL="0" indent="0" algn="ctr">
              <a:buFontTx/>
              <a:buNone/>
              <a:defRPr b="1">
                <a:solidFill>
                  <a:schemeClr val="bg1"/>
                </a:solidFill>
              </a:defRPr>
            </a:lvl1pPr>
            <a:lvl2pPr marL="256892" indent="0">
              <a:buFontTx/>
              <a:buNone/>
              <a:defRPr b="1">
                <a:solidFill>
                  <a:schemeClr val="accent4"/>
                </a:solidFill>
              </a:defRPr>
            </a:lvl2pPr>
            <a:lvl3pPr marL="513783" indent="0">
              <a:buFontTx/>
              <a:buNone/>
              <a:defRPr b="1">
                <a:solidFill>
                  <a:schemeClr val="accent4"/>
                </a:solidFill>
              </a:defRPr>
            </a:lvl3pPr>
            <a:lvl4pPr marL="770675" indent="0">
              <a:buFontTx/>
              <a:buNone/>
              <a:defRPr b="1">
                <a:solidFill>
                  <a:schemeClr val="accent4"/>
                </a:solidFill>
              </a:defRPr>
            </a:lvl4pPr>
            <a:lvl5pPr marL="1027565" indent="0">
              <a:buFontTx/>
              <a:buNone/>
              <a:defRPr b="1">
                <a:solidFill>
                  <a:schemeClr val="accent4"/>
                </a:solidFill>
              </a:defRPr>
            </a:lvl5pPr>
          </a:lstStyle>
          <a:p>
            <a:pPr lvl="0"/>
            <a:r>
              <a:rPr lang="en-GB" dirty="0"/>
              <a:t>Name</a:t>
            </a:r>
          </a:p>
        </p:txBody>
      </p:sp>
      <p:cxnSp>
        <p:nvCxnSpPr>
          <p:cNvPr id="8" name="Straight Connector 7"/>
          <p:cNvCxnSpPr/>
          <p:nvPr userDrawn="1"/>
        </p:nvCxnSpPr>
        <p:spPr>
          <a:xfrm>
            <a:off x="647831" y="6316537"/>
            <a:ext cx="10890764" cy="0"/>
          </a:xfrm>
          <a:prstGeom prst="line">
            <a:avLst/>
          </a:prstGeom>
          <a:ln w="9525">
            <a:solidFill>
              <a:schemeClr val="bg1"/>
            </a:solidFill>
          </a:ln>
        </p:spPr>
        <p:style>
          <a:lnRef idx="1">
            <a:schemeClr val="accent1"/>
          </a:lnRef>
          <a:fillRef idx="0">
            <a:schemeClr val="accent1"/>
          </a:fillRef>
          <a:effectRef idx="0">
            <a:schemeClr val="accent1"/>
          </a:effectRef>
          <a:fontRef idx="minor">
            <a:schemeClr val="tx1"/>
          </a:fontRef>
        </p:style>
      </p:cxnSp>
      <p:grpSp>
        <p:nvGrpSpPr>
          <p:cNvPr id="23" name="Logotype, static"/>
          <p:cNvGrpSpPr/>
          <p:nvPr userDrawn="1"/>
        </p:nvGrpSpPr>
        <p:grpSpPr>
          <a:xfrm>
            <a:off x="10686683" y="6387823"/>
            <a:ext cx="863463" cy="180060"/>
            <a:chOff x="9501453" y="6148765"/>
            <a:chExt cx="2047875" cy="427037"/>
          </a:xfrm>
          <a:solidFill>
            <a:schemeClr val="bg1"/>
          </a:solidFill>
        </p:grpSpPr>
        <p:sp>
          <p:nvSpPr>
            <p:cNvPr id="24" name="Freeform 5"/>
            <p:cNvSpPr>
              <a:spLocks noEditPoints="1"/>
            </p:cNvSpPr>
            <p:nvPr userDrawn="1"/>
          </p:nvSpPr>
          <p:spPr bwMode="auto">
            <a:xfrm>
              <a:off x="11206428" y="6231315"/>
              <a:ext cx="342900" cy="344487"/>
            </a:xfrm>
            <a:custGeom>
              <a:avLst/>
              <a:gdLst>
                <a:gd name="T0" fmla="*/ 43 w 91"/>
                <a:gd name="T1" fmla="*/ 2 h 91"/>
                <a:gd name="T2" fmla="*/ 2 w 91"/>
                <a:gd name="T3" fmla="*/ 44 h 91"/>
                <a:gd name="T4" fmla="*/ 46 w 91"/>
                <a:gd name="T5" fmla="*/ 91 h 91"/>
                <a:gd name="T6" fmla="*/ 74 w 91"/>
                <a:gd name="T7" fmla="*/ 77 h 91"/>
                <a:gd name="T8" fmla="*/ 74 w 91"/>
                <a:gd name="T9" fmla="*/ 90 h 91"/>
                <a:gd name="T10" fmla="*/ 91 w 91"/>
                <a:gd name="T11" fmla="*/ 90 h 91"/>
                <a:gd name="T12" fmla="*/ 91 w 91"/>
                <a:gd name="T13" fmla="*/ 47 h 91"/>
                <a:gd name="T14" fmla="*/ 43 w 91"/>
                <a:gd name="T15" fmla="*/ 2 h 91"/>
                <a:gd name="T16" fmla="*/ 72 w 91"/>
                <a:gd name="T17" fmla="*/ 48 h 91"/>
                <a:gd name="T18" fmla="*/ 43 w 91"/>
                <a:gd name="T19" fmla="*/ 72 h 91"/>
                <a:gd name="T20" fmla="*/ 21 w 91"/>
                <a:gd name="T21" fmla="*/ 50 h 91"/>
                <a:gd name="T22" fmla="*/ 46 w 91"/>
                <a:gd name="T23" fmla="*/ 21 h 91"/>
                <a:gd name="T24" fmla="*/ 72 w 91"/>
                <a:gd name="T25" fmla="*/ 45 h 91"/>
                <a:gd name="T26" fmla="*/ 72 w 91"/>
                <a:gd name="T27" fmla="*/ 48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1" h="91">
                  <a:moveTo>
                    <a:pt x="43" y="2"/>
                  </a:moveTo>
                  <a:cubicBezTo>
                    <a:pt x="21" y="4"/>
                    <a:pt x="3" y="22"/>
                    <a:pt x="2" y="44"/>
                  </a:cubicBezTo>
                  <a:cubicBezTo>
                    <a:pt x="0" y="70"/>
                    <a:pt x="21" y="91"/>
                    <a:pt x="46" y="91"/>
                  </a:cubicBezTo>
                  <a:cubicBezTo>
                    <a:pt x="56" y="91"/>
                    <a:pt x="68" y="87"/>
                    <a:pt x="74" y="77"/>
                  </a:cubicBezTo>
                  <a:cubicBezTo>
                    <a:pt x="74" y="90"/>
                    <a:pt x="74" y="90"/>
                    <a:pt x="74" y="90"/>
                  </a:cubicBezTo>
                  <a:cubicBezTo>
                    <a:pt x="91" y="90"/>
                    <a:pt x="91" y="90"/>
                    <a:pt x="91" y="90"/>
                  </a:cubicBezTo>
                  <a:cubicBezTo>
                    <a:pt x="91" y="47"/>
                    <a:pt x="91" y="47"/>
                    <a:pt x="91" y="47"/>
                  </a:cubicBezTo>
                  <a:cubicBezTo>
                    <a:pt x="91" y="20"/>
                    <a:pt x="69" y="0"/>
                    <a:pt x="43" y="2"/>
                  </a:cubicBezTo>
                  <a:close/>
                  <a:moveTo>
                    <a:pt x="72" y="48"/>
                  </a:moveTo>
                  <a:cubicBezTo>
                    <a:pt x="71" y="63"/>
                    <a:pt x="58" y="74"/>
                    <a:pt x="43" y="72"/>
                  </a:cubicBezTo>
                  <a:cubicBezTo>
                    <a:pt x="32" y="71"/>
                    <a:pt x="22" y="61"/>
                    <a:pt x="21" y="50"/>
                  </a:cubicBezTo>
                  <a:cubicBezTo>
                    <a:pt x="19" y="34"/>
                    <a:pt x="31" y="21"/>
                    <a:pt x="46" y="21"/>
                  </a:cubicBezTo>
                  <a:cubicBezTo>
                    <a:pt x="60" y="21"/>
                    <a:pt x="71" y="32"/>
                    <a:pt x="72" y="45"/>
                  </a:cubicBezTo>
                  <a:lnTo>
                    <a:pt x="72" y="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506" fontAlgn="auto">
                <a:spcBef>
                  <a:spcPts val="0"/>
                </a:spcBef>
                <a:spcAft>
                  <a:spcPts val="0"/>
                </a:spcAft>
              </a:pPr>
              <a:endParaRPr lang="en-US" sz="2097" dirty="0">
                <a:solidFill>
                  <a:prstClr val="black"/>
                </a:solidFill>
                <a:latin typeface="Arial"/>
                <a:cs typeface="+mn-cs"/>
              </a:endParaRPr>
            </a:p>
          </p:txBody>
        </p:sp>
        <p:sp>
          <p:nvSpPr>
            <p:cNvPr id="25" name="Freeform 6"/>
            <p:cNvSpPr>
              <a:spLocks noEditPoints="1"/>
            </p:cNvSpPr>
            <p:nvPr userDrawn="1"/>
          </p:nvSpPr>
          <p:spPr bwMode="auto">
            <a:xfrm>
              <a:off x="10849241" y="6236077"/>
              <a:ext cx="334963" cy="339725"/>
            </a:xfrm>
            <a:custGeom>
              <a:avLst/>
              <a:gdLst>
                <a:gd name="T0" fmla="*/ 44 w 89"/>
                <a:gd name="T1" fmla="*/ 1 h 90"/>
                <a:gd name="T2" fmla="*/ 0 w 89"/>
                <a:gd name="T3" fmla="*/ 46 h 90"/>
                <a:gd name="T4" fmla="*/ 45 w 89"/>
                <a:gd name="T5" fmla="*/ 90 h 90"/>
                <a:gd name="T6" fmla="*/ 86 w 89"/>
                <a:gd name="T7" fmla="*/ 63 h 90"/>
                <a:gd name="T8" fmla="*/ 69 w 89"/>
                <a:gd name="T9" fmla="*/ 58 h 90"/>
                <a:gd name="T10" fmla="*/ 50 w 89"/>
                <a:gd name="T11" fmla="*/ 72 h 90"/>
                <a:gd name="T12" fmla="*/ 22 w 89"/>
                <a:gd name="T13" fmla="*/ 59 h 90"/>
                <a:gd name="T14" fmla="*/ 89 w 89"/>
                <a:gd name="T15" fmla="*/ 41 h 90"/>
                <a:gd name="T16" fmla="*/ 44 w 89"/>
                <a:gd name="T17" fmla="*/ 1 h 90"/>
                <a:gd name="T18" fmla="*/ 19 w 89"/>
                <a:gd name="T19" fmla="*/ 44 h 90"/>
                <a:gd name="T20" fmla="*/ 36 w 89"/>
                <a:gd name="T21" fmla="*/ 19 h 90"/>
                <a:gd name="T22" fmla="*/ 67 w 89"/>
                <a:gd name="T23" fmla="*/ 31 h 90"/>
                <a:gd name="T24" fmla="*/ 19 w 89"/>
                <a:gd name="T25" fmla="*/ 44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9" h="90">
                  <a:moveTo>
                    <a:pt x="44" y="1"/>
                  </a:moveTo>
                  <a:cubicBezTo>
                    <a:pt x="20" y="2"/>
                    <a:pt x="0" y="20"/>
                    <a:pt x="0" y="46"/>
                  </a:cubicBezTo>
                  <a:cubicBezTo>
                    <a:pt x="0" y="70"/>
                    <a:pt x="20" y="90"/>
                    <a:pt x="45" y="90"/>
                  </a:cubicBezTo>
                  <a:cubicBezTo>
                    <a:pt x="62" y="90"/>
                    <a:pt x="79" y="80"/>
                    <a:pt x="86" y="63"/>
                  </a:cubicBezTo>
                  <a:cubicBezTo>
                    <a:pt x="69" y="58"/>
                    <a:pt x="69" y="58"/>
                    <a:pt x="69" y="58"/>
                  </a:cubicBezTo>
                  <a:cubicBezTo>
                    <a:pt x="66" y="65"/>
                    <a:pt x="58" y="71"/>
                    <a:pt x="50" y="72"/>
                  </a:cubicBezTo>
                  <a:cubicBezTo>
                    <a:pt x="38" y="75"/>
                    <a:pt x="26" y="67"/>
                    <a:pt x="22" y="59"/>
                  </a:cubicBezTo>
                  <a:cubicBezTo>
                    <a:pt x="89" y="41"/>
                    <a:pt x="89" y="41"/>
                    <a:pt x="89" y="41"/>
                  </a:cubicBezTo>
                  <a:cubicBezTo>
                    <a:pt x="87" y="24"/>
                    <a:pt x="72" y="0"/>
                    <a:pt x="44" y="1"/>
                  </a:cubicBezTo>
                  <a:close/>
                  <a:moveTo>
                    <a:pt x="19" y="44"/>
                  </a:moveTo>
                  <a:cubicBezTo>
                    <a:pt x="19" y="34"/>
                    <a:pt x="24" y="24"/>
                    <a:pt x="36" y="19"/>
                  </a:cubicBezTo>
                  <a:cubicBezTo>
                    <a:pt x="50" y="14"/>
                    <a:pt x="62" y="21"/>
                    <a:pt x="67" y="31"/>
                  </a:cubicBezTo>
                  <a:lnTo>
                    <a:pt x="19" y="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506" fontAlgn="auto">
                <a:spcBef>
                  <a:spcPts val="0"/>
                </a:spcBef>
                <a:spcAft>
                  <a:spcPts val="0"/>
                </a:spcAft>
              </a:pPr>
              <a:endParaRPr lang="en-US" sz="2097" dirty="0">
                <a:solidFill>
                  <a:prstClr val="black"/>
                </a:solidFill>
                <a:latin typeface="Arial"/>
                <a:cs typeface="+mn-cs"/>
              </a:endParaRPr>
            </a:p>
          </p:txBody>
        </p:sp>
        <p:sp>
          <p:nvSpPr>
            <p:cNvPr id="26" name="Freeform 7"/>
            <p:cNvSpPr>
              <a:spLocks/>
            </p:cNvSpPr>
            <p:nvPr userDrawn="1"/>
          </p:nvSpPr>
          <p:spPr bwMode="auto">
            <a:xfrm>
              <a:off x="10292028" y="6239252"/>
              <a:ext cx="166688" cy="333375"/>
            </a:xfrm>
            <a:custGeom>
              <a:avLst/>
              <a:gdLst>
                <a:gd name="T0" fmla="*/ 44 w 44"/>
                <a:gd name="T1" fmla="*/ 18 h 88"/>
                <a:gd name="T2" fmla="*/ 44 w 44"/>
                <a:gd name="T3" fmla="*/ 0 h 88"/>
                <a:gd name="T4" fmla="*/ 19 w 44"/>
                <a:gd name="T5" fmla="*/ 13 h 88"/>
                <a:gd name="T6" fmla="*/ 19 w 44"/>
                <a:gd name="T7" fmla="*/ 3 h 88"/>
                <a:gd name="T8" fmla="*/ 0 w 44"/>
                <a:gd name="T9" fmla="*/ 3 h 88"/>
                <a:gd name="T10" fmla="*/ 0 w 44"/>
                <a:gd name="T11" fmla="*/ 44 h 88"/>
                <a:gd name="T12" fmla="*/ 0 w 44"/>
                <a:gd name="T13" fmla="*/ 88 h 88"/>
                <a:gd name="T14" fmla="*/ 20 w 44"/>
                <a:gd name="T15" fmla="*/ 88 h 88"/>
                <a:gd name="T16" fmla="*/ 20 w 44"/>
                <a:gd name="T17" fmla="*/ 46 h 88"/>
                <a:gd name="T18" fmla="*/ 44 w 44"/>
                <a:gd name="T19" fmla="*/ 1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 h="88">
                  <a:moveTo>
                    <a:pt x="44" y="18"/>
                  </a:moveTo>
                  <a:cubicBezTo>
                    <a:pt x="44" y="0"/>
                    <a:pt x="44" y="0"/>
                    <a:pt x="44" y="0"/>
                  </a:cubicBezTo>
                  <a:cubicBezTo>
                    <a:pt x="28" y="0"/>
                    <a:pt x="22" y="8"/>
                    <a:pt x="19" y="13"/>
                  </a:cubicBezTo>
                  <a:cubicBezTo>
                    <a:pt x="19" y="3"/>
                    <a:pt x="19" y="3"/>
                    <a:pt x="19" y="3"/>
                  </a:cubicBezTo>
                  <a:cubicBezTo>
                    <a:pt x="0" y="3"/>
                    <a:pt x="0" y="3"/>
                    <a:pt x="0" y="3"/>
                  </a:cubicBezTo>
                  <a:cubicBezTo>
                    <a:pt x="0" y="44"/>
                    <a:pt x="0" y="44"/>
                    <a:pt x="0" y="44"/>
                  </a:cubicBezTo>
                  <a:cubicBezTo>
                    <a:pt x="0" y="88"/>
                    <a:pt x="0" y="88"/>
                    <a:pt x="0" y="88"/>
                  </a:cubicBezTo>
                  <a:cubicBezTo>
                    <a:pt x="20" y="88"/>
                    <a:pt x="20" y="88"/>
                    <a:pt x="20" y="88"/>
                  </a:cubicBezTo>
                  <a:cubicBezTo>
                    <a:pt x="20" y="62"/>
                    <a:pt x="20" y="62"/>
                    <a:pt x="20" y="46"/>
                  </a:cubicBezTo>
                  <a:cubicBezTo>
                    <a:pt x="20" y="26"/>
                    <a:pt x="31" y="19"/>
                    <a:pt x="44"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506" fontAlgn="auto">
                <a:spcBef>
                  <a:spcPts val="0"/>
                </a:spcBef>
                <a:spcAft>
                  <a:spcPts val="0"/>
                </a:spcAft>
              </a:pPr>
              <a:endParaRPr lang="en-US" sz="2097" dirty="0">
                <a:solidFill>
                  <a:prstClr val="black"/>
                </a:solidFill>
                <a:latin typeface="Arial"/>
                <a:cs typeface="+mn-cs"/>
              </a:endParaRPr>
            </a:p>
          </p:txBody>
        </p:sp>
        <p:sp>
          <p:nvSpPr>
            <p:cNvPr id="27" name="Freeform 8"/>
            <p:cNvSpPr>
              <a:spLocks/>
            </p:cNvSpPr>
            <p:nvPr userDrawn="1"/>
          </p:nvSpPr>
          <p:spPr bwMode="auto">
            <a:xfrm>
              <a:off x="9501453" y="6182102"/>
              <a:ext cx="369888" cy="390525"/>
            </a:xfrm>
            <a:custGeom>
              <a:avLst/>
              <a:gdLst>
                <a:gd name="T0" fmla="*/ 185 w 233"/>
                <a:gd name="T1" fmla="*/ 165 h 246"/>
                <a:gd name="T2" fmla="*/ 48 w 233"/>
                <a:gd name="T3" fmla="*/ 0 h 246"/>
                <a:gd name="T4" fmla="*/ 0 w 233"/>
                <a:gd name="T5" fmla="*/ 0 h 246"/>
                <a:gd name="T6" fmla="*/ 0 w 233"/>
                <a:gd name="T7" fmla="*/ 246 h 246"/>
                <a:gd name="T8" fmla="*/ 50 w 233"/>
                <a:gd name="T9" fmla="*/ 246 h 246"/>
                <a:gd name="T10" fmla="*/ 50 w 233"/>
                <a:gd name="T11" fmla="*/ 81 h 246"/>
                <a:gd name="T12" fmla="*/ 190 w 233"/>
                <a:gd name="T13" fmla="*/ 246 h 246"/>
                <a:gd name="T14" fmla="*/ 233 w 233"/>
                <a:gd name="T15" fmla="*/ 246 h 246"/>
                <a:gd name="T16" fmla="*/ 233 w 233"/>
                <a:gd name="T17" fmla="*/ 0 h 246"/>
                <a:gd name="T18" fmla="*/ 185 w 233"/>
                <a:gd name="T19" fmla="*/ 0 h 246"/>
                <a:gd name="T20" fmla="*/ 185 w 233"/>
                <a:gd name="T21" fmla="*/ 165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3" h="246">
                  <a:moveTo>
                    <a:pt x="185" y="165"/>
                  </a:moveTo>
                  <a:lnTo>
                    <a:pt x="48" y="0"/>
                  </a:lnTo>
                  <a:lnTo>
                    <a:pt x="0" y="0"/>
                  </a:lnTo>
                  <a:lnTo>
                    <a:pt x="0" y="246"/>
                  </a:lnTo>
                  <a:lnTo>
                    <a:pt x="50" y="246"/>
                  </a:lnTo>
                  <a:lnTo>
                    <a:pt x="50" y="81"/>
                  </a:lnTo>
                  <a:lnTo>
                    <a:pt x="190" y="246"/>
                  </a:lnTo>
                  <a:lnTo>
                    <a:pt x="233" y="246"/>
                  </a:lnTo>
                  <a:lnTo>
                    <a:pt x="233" y="0"/>
                  </a:lnTo>
                  <a:lnTo>
                    <a:pt x="185" y="0"/>
                  </a:lnTo>
                  <a:lnTo>
                    <a:pt x="185" y="16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506" fontAlgn="auto">
                <a:spcBef>
                  <a:spcPts val="0"/>
                </a:spcBef>
                <a:spcAft>
                  <a:spcPts val="0"/>
                </a:spcAft>
              </a:pPr>
              <a:endParaRPr lang="en-US" sz="2097" dirty="0">
                <a:solidFill>
                  <a:prstClr val="black"/>
                </a:solidFill>
                <a:latin typeface="Arial"/>
                <a:cs typeface="+mn-cs"/>
              </a:endParaRPr>
            </a:p>
          </p:txBody>
        </p:sp>
        <p:sp>
          <p:nvSpPr>
            <p:cNvPr id="28" name="Freeform 9"/>
            <p:cNvSpPr>
              <a:spLocks noEditPoints="1"/>
            </p:cNvSpPr>
            <p:nvPr userDrawn="1"/>
          </p:nvSpPr>
          <p:spPr bwMode="auto">
            <a:xfrm>
              <a:off x="10461891" y="6148765"/>
              <a:ext cx="342900" cy="427037"/>
            </a:xfrm>
            <a:custGeom>
              <a:avLst/>
              <a:gdLst>
                <a:gd name="T0" fmla="*/ 91 w 91"/>
                <a:gd name="T1" fmla="*/ 0 h 113"/>
                <a:gd name="T2" fmla="*/ 73 w 91"/>
                <a:gd name="T3" fmla="*/ 0 h 113"/>
                <a:gd name="T4" fmla="*/ 73 w 91"/>
                <a:gd name="T5" fmla="*/ 34 h 113"/>
                <a:gd name="T6" fmla="*/ 43 w 91"/>
                <a:gd name="T7" fmla="*/ 24 h 113"/>
                <a:gd name="T8" fmla="*/ 2 w 91"/>
                <a:gd name="T9" fmla="*/ 66 h 113"/>
                <a:gd name="T10" fmla="*/ 46 w 91"/>
                <a:gd name="T11" fmla="*/ 113 h 113"/>
                <a:gd name="T12" fmla="*/ 74 w 91"/>
                <a:gd name="T13" fmla="*/ 101 h 113"/>
                <a:gd name="T14" fmla="*/ 74 w 91"/>
                <a:gd name="T15" fmla="*/ 112 h 113"/>
                <a:gd name="T16" fmla="*/ 91 w 91"/>
                <a:gd name="T17" fmla="*/ 112 h 113"/>
                <a:gd name="T18" fmla="*/ 91 w 91"/>
                <a:gd name="T19" fmla="*/ 69 h 113"/>
                <a:gd name="T20" fmla="*/ 91 w 91"/>
                <a:gd name="T21" fmla="*/ 69 h 113"/>
                <a:gd name="T22" fmla="*/ 91 w 91"/>
                <a:gd name="T23" fmla="*/ 68 h 113"/>
                <a:gd name="T24" fmla="*/ 91 w 91"/>
                <a:gd name="T25" fmla="*/ 0 h 113"/>
                <a:gd name="T26" fmla="*/ 72 w 91"/>
                <a:gd name="T27" fmla="*/ 70 h 113"/>
                <a:gd name="T28" fmla="*/ 43 w 91"/>
                <a:gd name="T29" fmla="*/ 94 h 113"/>
                <a:gd name="T30" fmla="*/ 21 w 91"/>
                <a:gd name="T31" fmla="*/ 72 h 113"/>
                <a:gd name="T32" fmla="*/ 46 w 91"/>
                <a:gd name="T33" fmla="*/ 43 h 113"/>
                <a:gd name="T34" fmla="*/ 72 w 91"/>
                <a:gd name="T35" fmla="*/ 67 h 113"/>
                <a:gd name="T36" fmla="*/ 72 w 91"/>
                <a:gd name="T37" fmla="*/ 7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1" h="113">
                  <a:moveTo>
                    <a:pt x="91" y="0"/>
                  </a:moveTo>
                  <a:cubicBezTo>
                    <a:pt x="73" y="0"/>
                    <a:pt x="73" y="0"/>
                    <a:pt x="73" y="0"/>
                  </a:cubicBezTo>
                  <a:cubicBezTo>
                    <a:pt x="73" y="34"/>
                    <a:pt x="73" y="34"/>
                    <a:pt x="73" y="34"/>
                  </a:cubicBezTo>
                  <a:cubicBezTo>
                    <a:pt x="68" y="28"/>
                    <a:pt x="55" y="23"/>
                    <a:pt x="43" y="24"/>
                  </a:cubicBezTo>
                  <a:cubicBezTo>
                    <a:pt x="21" y="26"/>
                    <a:pt x="3" y="44"/>
                    <a:pt x="2" y="66"/>
                  </a:cubicBezTo>
                  <a:cubicBezTo>
                    <a:pt x="0" y="92"/>
                    <a:pt x="21" y="113"/>
                    <a:pt x="46" y="113"/>
                  </a:cubicBezTo>
                  <a:cubicBezTo>
                    <a:pt x="56" y="113"/>
                    <a:pt x="69" y="109"/>
                    <a:pt x="74" y="101"/>
                  </a:cubicBezTo>
                  <a:cubicBezTo>
                    <a:pt x="74" y="112"/>
                    <a:pt x="74" y="112"/>
                    <a:pt x="74" y="112"/>
                  </a:cubicBezTo>
                  <a:cubicBezTo>
                    <a:pt x="91" y="112"/>
                    <a:pt x="91" y="112"/>
                    <a:pt x="91" y="112"/>
                  </a:cubicBezTo>
                  <a:cubicBezTo>
                    <a:pt x="91" y="69"/>
                    <a:pt x="91" y="69"/>
                    <a:pt x="91" y="69"/>
                  </a:cubicBezTo>
                  <a:cubicBezTo>
                    <a:pt x="91" y="69"/>
                    <a:pt x="91" y="69"/>
                    <a:pt x="91" y="69"/>
                  </a:cubicBezTo>
                  <a:cubicBezTo>
                    <a:pt x="91" y="68"/>
                    <a:pt x="91" y="68"/>
                    <a:pt x="91" y="68"/>
                  </a:cubicBezTo>
                  <a:lnTo>
                    <a:pt x="91" y="0"/>
                  </a:lnTo>
                  <a:close/>
                  <a:moveTo>
                    <a:pt x="72" y="70"/>
                  </a:moveTo>
                  <a:cubicBezTo>
                    <a:pt x="71" y="85"/>
                    <a:pt x="58" y="96"/>
                    <a:pt x="43" y="94"/>
                  </a:cubicBezTo>
                  <a:cubicBezTo>
                    <a:pt x="32" y="93"/>
                    <a:pt x="22" y="83"/>
                    <a:pt x="21" y="72"/>
                  </a:cubicBezTo>
                  <a:cubicBezTo>
                    <a:pt x="19" y="56"/>
                    <a:pt x="31" y="43"/>
                    <a:pt x="46" y="43"/>
                  </a:cubicBezTo>
                  <a:cubicBezTo>
                    <a:pt x="60" y="43"/>
                    <a:pt x="71" y="54"/>
                    <a:pt x="72" y="67"/>
                  </a:cubicBezTo>
                  <a:lnTo>
                    <a:pt x="72"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506" fontAlgn="auto">
                <a:spcBef>
                  <a:spcPts val="0"/>
                </a:spcBef>
                <a:spcAft>
                  <a:spcPts val="0"/>
                </a:spcAft>
              </a:pPr>
              <a:endParaRPr lang="en-US" sz="2097" dirty="0">
                <a:solidFill>
                  <a:prstClr val="black"/>
                </a:solidFill>
                <a:latin typeface="Arial"/>
                <a:cs typeface="+mn-cs"/>
              </a:endParaRPr>
            </a:p>
          </p:txBody>
        </p:sp>
        <p:sp>
          <p:nvSpPr>
            <p:cNvPr id="29" name="Freeform 10"/>
            <p:cNvSpPr>
              <a:spLocks noEditPoints="1"/>
            </p:cNvSpPr>
            <p:nvPr userDrawn="1"/>
          </p:nvSpPr>
          <p:spPr bwMode="auto">
            <a:xfrm>
              <a:off x="9912616" y="6239252"/>
              <a:ext cx="338138" cy="336550"/>
            </a:xfrm>
            <a:custGeom>
              <a:avLst/>
              <a:gdLst>
                <a:gd name="T0" fmla="*/ 45 w 90"/>
                <a:gd name="T1" fmla="*/ 0 h 89"/>
                <a:gd name="T2" fmla="*/ 0 w 90"/>
                <a:gd name="T3" fmla="*/ 45 h 89"/>
                <a:gd name="T4" fmla="*/ 45 w 90"/>
                <a:gd name="T5" fmla="*/ 89 h 89"/>
                <a:gd name="T6" fmla="*/ 90 w 90"/>
                <a:gd name="T7" fmla="*/ 45 h 89"/>
                <a:gd name="T8" fmla="*/ 45 w 90"/>
                <a:gd name="T9" fmla="*/ 0 h 89"/>
                <a:gd name="T10" fmla="*/ 45 w 90"/>
                <a:gd name="T11" fmla="*/ 70 h 89"/>
                <a:gd name="T12" fmla="*/ 19 w 90"/>
                <a:gd name="T13" fmla="*/ 45 h 89"/>
                <a:gd name="T14" fmla="*/ 45 w 90"/>
                <a:gd name="T15" fmla="*/ 19 h 89"/>
                <a:gd name="T16" fmla="*/ 71 w 90"/>
                <a:gd name="T17" fmla="*/ 45 h 89"/>
                <a:gd name="T18" fmla="*/ 45 w 90"/>
                <a:gd name="T19" fmla="*/ 7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0" h="89">
                  <a:moveTo>
                    <a:pt x="45" y="0"/>
                  </a:moveTo>
                  <a:cubicBezTo>
                    <a:pt x="20" y="0"/>
                    <a:pt x="0" y="20"/>
                    <a:pt x="0" y="45"/>
                  </a:cubicBezTo>
                  <a:cubicBezTo>
                    <a:pt x="0" y="69"/>
                    <a:pt x="20" y="89"/>
                    <a:pt x="45" y="89"/>
                  </a:cubicBezTo>
                  <a:cubicBezTo>
                    <a:pt x="70" y="89"/>
                    <a:pt x="90" y="69"/>
                    <a:pt x="90" y="45"/>
                  </a:cubicBezTo>
                  <a:cubicBezTo>
                    <a:pt x="90" y="20"/>
                    <a:pt x="70" y="0"/>
                    <a:pt x="45" y="0"/>
                  </a:cubicBezTo>
                  <a:close/>
                  <a:moveTo>
                    <a:pt x="45" y="70"/>
                  </a:moveTo>
                  <a:cubicBezTo>
                    <a:pt x="31" y="70"/>
                    <a:pt x="19" y="59"/>
                    <a:pt x="19" y="45"/>
                  </a:cubicBezTo>
                  <a:cubicBezTo>
                    <a:pt x="19" y="30"/>
                    <a:pt x="31" y="19"/>
                    <a:pt x="45" y="19"/>
                  </a:cubicBezTo>
                  <a:cubicBezTo>
                    <a:pt x="59" y="19"/>
                    <a:pt x="71" y="30"/>
                    <a:pt x="71" y="45"/>
                  </a:cubicBezTo>
                  <a:cubicBezTo>
                    <a:pt x="71" y="59"/>
                    <a:pt x="59" y="70"/>
                    <a:pt x="45" y="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506" fontAlgn="auto">
                <a:spcBef>
                  <a:spcPts val="0"/>
                </a:spcBef>
                <a:spcAft>
                  <a:spcPts val="0"/>
                </a:spcAft>
              </a:pPr>
              <a:endParaRPr lang="en-US" sz="2097" dirty="0">
                <a:solidFill>
                  <a:prstClr val="black"/>
                </a:solidFill>
                <a:latin typeface="Arial"/>
                <a:cs typeface="+mn-cs"/>
              </a:endParaRPr>
            </a:p>
          </p:txBody>
        </p:sp>
      </p:grpSp>
      <p:sp>
        <p:nvSpPr>
          <p:cNvPr id="3" name="Footer Placeholder 2"/>
          <p:cNvSpPr>
            <a:spLocks noGrp="1"/>
          </p:cNvSpPr>
          <p:nvPr>
            <p:ph type="ftr" sz="quarter" idx="14"/>
          </p:nvPr>
        </p:nvSpPr>
        <p:spPr/>
        <p:txBody>
          <a:bodyPr/>
          <a:lstStyle>
            <a:lvl1pPr>
              <a:defRPr>
                <a:solidFill>
                  <a:schemeClr val="bg1"/>
                </a:solidFill>
              </a:defRPr>
            </a:lvl1pPr>
          </a:lstStyle>
          <a:p>
            <a:endParaRPr lang="en-GB" dirty="0">
              <a:solidFill>
                <a:prstClr val="white"/>
              </a:solidFill>
            </a:endParaRPr>
          </a:p>
        </p:txBody>
      </p:sp>
    </p:spTree>
    <p:extLst>
      <p:ext uri="{BB962C8B-B14F-4D97-AF65-F5344CB8AC3E}">
        <p14:creationId xmlns:p14="http://schemas.microsoft.com/office/powerpoint/2010/main" val="187227010"/>
      </p:ext>
    </p:extLst>
  </p:cSld>
  <p:clrMapOvr>
    <a:masterClrMapping/>
  </p:clrMapOvr>
</p:sldLayout>
</file>

<file path=ppt/slideLayouts/slideLayout517.xml><?xml version="1.0" encoding="utf-8"?>
<p:sldLayout xmlns:a="http://schemas.openxmlformats.org/drawingml/2006/main" xmlns:r="http://schemas.openxmlformats.org/officeDocument/2006/relationships" xmlns:p="http://schemas.openxmlformats.org/presentationml/2006/main" showMasterSp="0" preserve="1" userDrawn="1">
  <p:cSld name="Quote Pulse Pattern">
    <p:bg>
      <p:bgPr>
        <a:solidFill>
          <a:schemeClr val="accent1"/>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640850" y="166208"/>
            <a:ext cx="6862299" cy="2326704"/>
          </a:xfrm>
        </p:spPr>
        <p:txBody>
          <a:bodyPr>
            <a:noAutofit/>
          </a:bodyPr>
          <a:lstStyle>
            <a:lvl1pPr algn="ctr">
              <a:defRPr sz="2896">
                <a:solidFill>
                  <a:srgbClr val="FBD9CA"/>
                </a:solidFill>
              </a:defRPr>
            </a:lvl1pPr>
          </a:lstStyle>
          <a:p>
            <a:r>
              <a:rPr lang="en-GB" dirty="0"/>
              <a:t>Click and type quote</a:t>
            </a:r>
          </a:p>
        </p:txBody>
      </p:sp>
      <p:sp>
        <p:nvSpPr>
          <p:cNvPr id="5" name="Slide Number Placeholder 4"/>
          <p:cNvSpPr>
            <a:spLocks noGrp="1"/>
          </p:cNvSpPr>
          <p:nvPr>
            <p:ph type="sldNum" sz="quarter" idx="12"/>
          </p:nvPr>
        </p:nvSpPr>
        <p:spPr/>
        <p:txBody>
          <a:bodyPr/>
          <a:lstStyle>
            <a:lvl1pPr>
              <a:defRPr>
                <a:solidFill>
                  <a:schemeClr val="bg1"/>
                </a:solidFill>
              </a:defRPr>
            </a:lvl1pPr>
          </a:lstStyle>
          <a:p>
            <a:fld id="{D14BCCD3-0010-4FBA-B965-2126ADC31932}" type="slidenum">
              <a:rPr lang="en-GB" smtClean="0">
                <a:solidFill>
                  <a:prstClr val="white"/>
                </a:solidFill>
              </a:rPr>
              <a:pPr/>
              <a:t>‹#›</a:t>
            </a:fld>
            <a:endParaRPr lang="en-GB" dirty="0">
              <a:solidFill>
                <a:prstClr val="white"/>
              </a:solidFill>
            </a:endParaRPr>
          </a:p>
        </p:txBody>
      </p:sp>
      <p:sp>
        <p:nvSpPr>
          <p:cNvPr id="6" name="Text Placeholder 9"/>
          <p:cNvSpPr>
            <a:spLocks noGrp="1"/>
          </p:cNvSpPr>
          <p:nvPr>
            <p:ph type="body" sz="quarter" idx="13" hasCustomPrompt="1"/>
          </p:nvPr>
        </p:nvSpPr>
        <p:spPr>
          <a:xfrm>
            <a:off x="2640515" y="2708618"/>
            <a:ext cx="6862299" cy="539875"/>
          </a:xfrm>
        </p:spPr>
        <p:txBody>
          <a:bodyPr>
            <a:noAutofit/>
          </a:bodyPr>
          <a:lstStyle>
            <a:lvl1pPr marL="0" indent="0" algn="ctr">
              <a:buFontTx/>
              <a:buNone/>
              <a:defRPr b="1">
                <a:solidFill>
                  <a:schemeClr val="bg1"/>
                </a:solidFill>
              </a:defRPr>
            </a:lvl1pPr>
            <a:lvl2pPr marL="256892" indent="0">
              <a:buFontTx/>
              <a:buNone/>
              <a:defRPr b="1">
                <a:solidFill>
                  <a:schemeClr val="accent4"/>
                </a:solidFill>
              </a:defRPr>
            </a:lvl2pPr>
            <a:lvl3pPr marL="513783" indent="0">
              <a:buFontTx/>
              <a:buNone/>
              <a:defRPr b="1">
                <a:solidFill>
                  <a:schemeClr val="accent4"/>
                </a:solidFill>
              </a:defRPr>
            </a:lvl3pPr>
            <a:lvl4pPr marL="770675" indent="0">
              <a:buFontTx/>
              <a:buNone/>
              <a:defRPr b="1">
                <a:solidFill>
                  <a:schemeClr val="accent4"/>
                </a:solidFill>
              </a:defRPr>
            </a:lvl4pPr>
            <a:lvl5pPr marL="1027565" indent="0">
              <a:buFontTx/>
              <a:buNone/>
              <a:defRPr b="1">
                <a:solidFill>
                  <a:schemeClr val="accent4"/>
                </a:solidFill>
              </a:defRPr>
            </a:lvl5pPr>
          </a:lstStyle>
          <a:p>
            <a:pPr lvl="0"/>
            <a:r>
              <a:rPr lang="en-GB" dirty="0"/>
              <a:t>Name</a:t>
            </a:r>
          </a:p>
        </p:txBody>
      </p:sp>
      <p:cxnSp>
        <p:nvCxnSpPr>
          <p:cNvPr id="8" name="Straight Connector 7"/>
          <p:cNvCxnSpPr/>
          <p:nvPr userDrawn="1"/>
        </p:nvCxnSpPr>
        <p:spPr>
          <a:xfrm>
            <a:off x="647831" y="6316537"/>
            <a:ext cx="10890764" cy="0"/>
          </a:xfrm>
          <a:prstGeom prst="line">
            <a:avLst/>
          </a:prstGeom>
          <a:ln w="9525">
            <a:solidFill>
              <a:schemeClr val="bg1"/>
            </a:solidFill>
          </a:ln>
        </p:spPr>
        <p:style>
          <a:lnRef idx="1">
            <a:schemeClr val="accent1"/>
          </a:lnRef>
          <a:fillRef idx="0">
            <a:schemeClr val="accent1"/>
          </a:fillRef>
          <a:effectRef idx="0">
            <a:schemeClr val="accent1"/>
          </a:effectRef>
          <a:fontRef idx="minor">
            <a:schemeClr val="tx1"/>
          </a:fontRef>
        </p:style>
      </p:cxnSp>
      <p:grpSp>
        <p:nvGrpSpPr>
          <p:cNvPr id="74" name="Pulse"/>
          <p:cNvGrpSpPr/>
          <p:nvPr userDrawn="1"/>
        </p:nvGrpSpPr>
        <p:grpSpPr>
          <a:xfrm>
            <a:off x="2" y="3347270"/>
            <a:ext cx="12201523" cy="2642575"/>
            <a:chOff x="0" y="3348038"/>
            <a:chExt cx="12204700" cy="2643187"/>
          </a:xfrm>
          <a:solidFill>
            <a:srgbClr val="0000FF"/>
          </a:solidFill>
        </p:grpSpPr>
        <p:sp>
          <p:nvSpPr>
            <p:cNvPr id="45" name="Freeform 5"/>
            <p:cNvSpPr>
              <a:spLocks/>
            </p:cNvSpPr>
            <p:nvPr userDrawn="1"/>
          </p:nvSpPr>
          <p:spPr bwMode="auto">
            <a:xfrm>
              <a:off x="1906588" y="4092575"/>
              <a:ext cx="323850" cy="812800"/>
            </a:xfrm>
            <a:custGeom>
              <a:avLst/>
              <a:gdLst>
                <a:gd name="T0" fmla="*/ 51 w 102"/>
                <a:gd name="T1" fmla="*/ 255 h 255"/>
                <a:gd name="T2" fmla="*/ 51 w 102"/>
                <a:gd name="T3" fmla="*/ 255 h 255"/>
                <a:gd name="T4" fmla="*/ 0 w 102"/>
                <a:gd name="T5" fmla="*/ 204 h 255"/>
                <a:gd name="T6" fmla="*/ 0 w 102"/>
                <a:gd name="T7" fmla="*/ 51 h 255"/>
                <a:gd name="T8" fmla="*/ 51 w 102"/>
                <a:gd name="T9" fmla="*/ 0 h 255"/>
                <a:gd name="T10" fmla="*/ 102 w 102"/>
                <a:gd name="T11" fmla="*/ 51 h 255"/>
                <a:gd name="T12" fmla="*/ 102 w 102"/>
                <a:gd name="T13" fmla="*/ 204 h 255"/>
                <a:gd name="T14" fmla="*/ 51 w 102"/>
                <a:gd name="T15" fmla="*/ 255 h 2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 h="255">
                  <a:moveTo>
                    <a:pt x="51" y="255"/>
                  </a:moveTo>
                  <a:cubicBezTo>
                    <a:pt x="51" y="255"/>
                    <a:pt x="51" y="255"/>
                    <a:pt x="51" y="255"/>
                  </a:cubicBezTo>
                  <a:cubicBezTo>
                    <a:pt x="23" y="255"/>
                    <a:pt x="0" y="232"/>
                    <a:pt x="0" y="204"/>
                  </a:cubicBezTo>
                  <a:cubicBezTo>
                    <a:pt x="0" y="51"/>
                    <a:pt x="0" y="51"/>
                    <a:pt x="0" y="51"/>
                  </a:cubicBezTo>
                  <a:cubicBezTo>
                    <a:pt x="0" y="23"/>
                    <a:pt x="23" y="0"/>
                    <a:pt x="51" y="0"/>
                  </a:cubicBezTo>
                  <a:cubicBezTo>
                    <a:pt x="79" y="0"/>
                    <a:pt x="102" y="23"/>
                    <a:pt x="102" y="51"/>
                  </a:cubicBezTo>
                  <a:cubicBezTo>
                    <a:pt x="102" y="204"/>
                    <a:pt x="102" y="204"/>
                    <a:pt x="102" y="204"/>
                  </a:cubicBezTo>
                  <a:cubicBezTo>
                    <a:pt x="102" y="232"/>
                    <a:pt x="79" y="255"/>
                    <a:pt x="51" y="25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506" fontAlgn="auto">
                <a:spcBef>
                  <a:spcPts val="0"/>
                </a:spcBef>
                <a:spcAft>
                  <a:spcPts val="0"/>
                </a:spcAft>
              </a:pPr>
              <a:endParaRPr lang="en-GB" sz="2097" dirty="0">
                <a:solidFill>
                  <a:prstClr val="black"/>
                </a:solidFill>
                <a:latin typeface="Arial"/>
                <a:cs typeface="+mn-cs"/>
              </a:endParaRPr>
            </a:p>
          </p:txBody>
        </p:sp>
        <p:sp>
          <p:nvSpPr>
            <p:cNvPr id="46" name="Freeform 6"/>
            <p:cNvSpPr>
              <a:spLocks/>
            </p:cNvSpPr>
            <p:nvPr userDrawn="1"/>
          </p:nvSpPr>
          <p:spPr bwMode="auto">
            <a:xfrm>
              <a:off x="3979863" y="4564063"/>
              <a:ext cx="193675" cy="325438"/>
            </a:xfrm>
            <a:custGeom>
              <a:avLst/>
              <a:gdLst>
                <a:gd name="T0" fmla="*/ 30 w 61"/>
                <a:gd name="T1" fmla="*/ 102 h 102"/>
                <a:gd name="T2" fmla="*/ 30 w 61"/>
                <a:gd name="T3" fmla="*/ 102 h 102"/>
                <a:gd name="T4" fmla="*/ 0 w 61"/>
                <a:gd name="T5" fmla="*/ 71 h 102"/>
                <a:gd name="T6" fmla="*/ 0 w 61"/>
                <a:gd name="T7" fmla="*/ 30 h 102"/>
                <a:gd name="T8" fmla="*/ 30 w 61"/>
                <a:gd name="T9" fmla="*/ 0 h 102"/>
                <a:gd name="T10" fmla="*/ 61 w 61"/>
                <a:gd name="T11" fmla="*/ 30 h 102"/>
                <a:gd name="T12" fmla="*/ 61 w 61"/>
                <a:gd name="T13" fmla="*/ 71 h 102"/>
                <a:gd name="T14" fmla="*/ 30 w 61"/>
                <a:gd name="T15" fmla="*/ 102 h 10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1" h="102">
                  <a:moveTo>
                    <a:pt x="30" y="102"/>
                  </a:moveTo>
                  <a:cubicBezTo>
                    <a:pt x="30" y="102"/>
                    <a:pt x="30" y="102"/>
                    <a:pt x="30" y="102"/>
                  </a:cubicBezTo>
                  <a:cubicBezTo>
                    <a:pt x="13" y="102"/>
                    <a:pt x="0" y="88"/>
                    <a:pt x="0" y="71"/>
                  </a:cubicBezTo>
                  <a:cubicBezTo>
                    <a:pt x="0" y="30"/>
                    <a:pt x="0" y="30"/>
                    <a:pt x="0" y="30"/>
                  </a:cubicBezTo>
                  <a:cubicBezTo>
                    <a:pt x="0" y="14"/>
                    <a:pt x="13" y="0"/>
                    <a:pt x="30" y="0"/>
                  </a:cubicBezTo>
                  <a:cubicBezTo>
                    <a:pt x="47" y="0"/>
                    <a:pt x="61" y="14"/>
                    <a:pt x="61" y="30"/>
                  </a:cubicBezTo>
                  <a:cubicBezTo>
                    <a:pt x="61" y="71"/>
                    <a:pt x="61" y="71"/>
                    <a:pt x="61" y="71"/>
                  </a:cubicBezTo>
                  <a:cubicBezTo>
                    <a:pt x="61" y="88"/>
                    <a:pt x="47" y="102"/>
                    <a:pt x="30" y="10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506" fontAlgn="auto">
                <a:spcBef>
                  <a:spcPts val="0"/>
                </a:spcBef>
                <a:spcAft>
                  <a:spcPts val="0"/>
                </a:spcAft>
              </a:pPr>
              <a:endParaRPr lang="en-GB" sz="2097" dirty="0">
                <a:solidFill>
                  <a:prstClr val="black"/>
                </a:solidFill>
                <a:latin typeface="Arial"/>
                <a:cs typeface="+mn-cs"/>
              </a:endParaRPr>
            </a:p>
          </p:txBody>
        </p:sp>
        <p:sp>
          <p:nvSpPr>
            <p:cNvPr id="47" name="Freeform 7"/>
            <p:cNvSpPr>
              <a:spLocks/>
            </p:cNvSpPr>
            <p:nvPr userDrawn="1"/>
          </p:nvSpPr>
          <p:spPr bwMode="auto">
            <a:xfrm>
              <a:off x="1585913" y="4564063"/>
              <a:ext cx="193675" cy="325438"/>
            </a:xfrm>
            <a:custGeom>
              <a:avLst/>
              <a:gdLst>
                <a:gd name="T0" fmla="*/ 30 w 61"/>
                <a:gd name="T1" fmla="*/ 102 h 102"/>
                <a:gd name="T2" fmla="*/ 30 w 61"/>
                <a:gd name="T3" fmla="*/ 102 h 102"/>
                <a:gd name="T4" fmla="*/ 0 w 61"/>
                <a:gd name="T5" fmla="*/ 71 h 102"/>
                <a:gd name="T6" fmla="*/ 0 w 61"/>
                <a:gd name="T7" fmla="*/ 30 h 102"/>
                <a:gd name="T8" fmla="*/ 30 w 61"/>
                <a:gd name="T9" fmla="*/ 0 h 102"/>
                <a:gd name="T10" fmla="*/ 61 w 61"/>
                <a:gd name="T11" fmla="*/ 30 h 102"/>
                <a:gd name="T12" fmla="*/ 61 w 61"/>
                <a:gd name="T13" fmla="*/ 71 h 102"/>
                <a:gd name="T14" fmla="*/ 30 w 61"/>
                <a:gd name="T15" fmla="*/ 102 h 10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1" h="102">
                  <a:moveTo>
                    <a:pt x="30" y="102"/>
                  </a:moveTo>
                  <a:cubicBezTo>
                    <a:pt x="30" y="102"/>
                    <a:pt x="30" y="102"/>
                    <a:pt x="30" y="102"/>
                  </a:cubicBezTo>
                  <a:cubicBezTo>
                    <a:pt x="13" y="102"/>
                    <a:pt x="0" y="88"/>
                    <a:pt x="0" y="71"/>
                  </a:cubicBezTo>
                  <a:cubicBezTo>
                    <a:pt x="0" y="30"/>
                    <a:pt x="0" y="30"/>
                    <a:pt x="0" y="30"/>
                  </a:cubicBezTo>
                  <a:cubicBezTo>
                    <a:pt x="0" y="14"/>
                    <a:pt x="13" y="0"/>
                    <a:pt x="30" y="0"/>
                  </a:cubicBezTo>
                  <a:cubicBezTo>
                    <a:pt x="47" y="0"/>
                    <a:pt x="61" y="14"/>
                    <a:pt x="61" y="30"/>
                  </a:cubicBezTo>
                  <a:cubicBezTo>
                    <a:pt x="61" y="71"/>
                    <a:pt x="61" y="71"/>
                    <a:pt x="61" y="71"/>
                  </a:cubicBezTo>
                  <a:cubicBezTo>
                    <a:pt x="61" y="88"/>
                    <a:pt x="47" y="102"/>
                    <a:pt x="30" y="10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506" fontAlgn="auto">
                <a:spcBef>
                  <a:spcPts val="0"/>
                </a:spcBef>
                <a:spcAft>
                  <a:spcPts val="0"/>
                </a:spcAft>
              </a:pPr>
              <a:endParaRPr lang="en-GB" sz="2097" dirty="0">
                <a:solidFill>
                  <a:prstClr val="black"/>
                </a:solidFill>
                <a:latin typeface="Arial"/>
                <a:cs typeface="+mn-cs"/>
              </a:endParaRPr>
            </a:p>
          </p:txBody>
        </p:sp>
        <p:sp>
          <p:nvSpPr>
            <p:cNvPr id="48" name="Freeform 8"/>
            <p:cNvSpPr>
              <a:spLocks/>
            </p:cNvSpPr>
            <p:nvPr userDrawn="1"/>
          </p:nvSpPr>
          <p:spPr bwMode="auto">
            <a:xfrm>
              <a:off x="3524250" y="4548188"/>
              <a:ext cx="325438" cy="809625"/>
            </a:xfrm>
            <a:custGeom>
              <a:avLst/>
              <a:gdLst>
                <a:gd name="T0" fmla="*/ 51 w 102"/>
                <a:gd name="T1" fmla="*/ 254 h 254"/>
                <a:gd name="T2" fmla="*/ 51 w 102"/>
                <a:gd name="T3" fmla="*/ 254 h 254"/>
                <a:gd name="T4" fmla="*/ 0 w 102"/>
                <a:gd name="T5" fmla="*/ 203 h 254"/>
                <a:gd name="T6" fmla="*/ 0 w 102"/>
                <a:gd name="T7" fmla="*/ 51 h 254"/>
                <a:gd name="T8" fmla="*/ 51 w 102"/>
                <a:gd name="T9" fmla="*/ 0 h 254"/>
                <a:gd name="T10" fmla="*/ 102 w 102"/>
                <a:gd name="T11" fmla="*/ 51 h 254"/>
                <a:gd name="T12" fmla="*/ 102 w 102"/>
                <a:gd name="T13" fmla="*/ 203 h 254"/>
                <a:gd name="T14" fmla="*/ 51 w 102"/>
                <a:gd name="T15" fmla="*/ 254 h 25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 h="254">
                  <a:moveTo>
                    <a:pt x="51" y="254"/>
                  </a:moveTo>
                  <a:cubicBezTo>
                    <a:pt x="51" y="254"/>
                    <a:pt x="51" y="254"/>
                    <a:pt x="51" y="254"/>
                  </a:cubicBezTo>
                  <a:cubicBezTo>
                    <a:pt x="23" y="254"/>
                    <a:pt x="0" y="232"/>
                    <a:pt x="0" y="203"/>
                  </a:cubicBezTo>
                  <a:cubicBezTo>
                    <a:pt x="0" y="51"/>
                    <a:pt x="0" y="51"/>
                    <a:pt x="0" y="51"/>
                  </a:cubicBezTo>
                  <a:cubicBezTo>
                    <a:pt x="0" y="23"/>
                    <a:pt x="23" y="0"/>
                    <a:pt x="51" y="0"/>
                  </a:cubicBezTo>
                  <a:cubicBezTo>
                    <a:pt x="79" y="0"/>
                    <a:pt x="102" y="23"/>
                    <a:pt x="102" y="51"/>
                  </a:cubicBezTo>
                  <a:cubicBezTo>
                    <a:pt x="102" y="203"/>
                    <a:pt x="102" y="203"/>
                    <a:pt x="102" y="203"/>
                  </a:cubicBezTo>
                  <a:cubicBezTo>
                    <a:pt x="102" y="232"/>
                    <a:pt x="79" y="254"/>
                    <a:pt x="51" y="25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506" fontAlgn="auto">
                <a:spcBef>
                  <a:spcPts val="0"/>
                </a:spcBef>
                <a:spcAft>
                  <a:spcPts val="0"/>
                </a:spcAft>
              </a:pPr>
              <a:endParaRPr lang="en-GB" sz="2097" dirty="0">
                <a:solidFill>
                  <a:prstClr val="black"/>
                </a:solidFill>
                <a:latin typeface="Arial"/>
                <a:cs typeface="+mn-cs"/>
              </a:endParaRPr>
            </a:p>
          </p:txBody>
        </p:sp>
        <p:sp>
          <p:nvSpPr>
            <p:cNvPr id="49" name="Freeform 9"/>
            <p:cNvSpPr>
              <a:spLocks/>
            </p:cNvSpPr>
            <p:nvPr userDrawn="1"/>
          </p:nvSpPr>
          <p:spPr bwMode="auto">
            <a:xfrm>
              <a:off x="2393950" y="3462338"/>
              <a:ext cx="403225" cy="1814513"/>
            </a:xfrm>
            <a:custGeom>
              <a:avLst/>
              <a:gdLst>
                <a:gd name="T0" fmla="*/ 64 w 127"/>
                <a:gd name="T1" fmla="*/ 570 h 570"/>
                <a:gd name="T2" fmla="*/ 64 w 127"/>
                <a:gd name="T3" fmla="*/ 570 h 570"/>
                <a:gd name="T4" fmla="*/ 0 w 127"/>
                <a:gd name="T5" fmla="*/ 506 h 570"/>
                <a:gd name="T6" fmla="*/ 0 w 127"/>
                <a:gd name="T7" fmla="*/ 64 h 570"/>
                <a:gd name="T8" fmla="*/ 64 w 127"/>
                <a:gd name="T9" fmla="*/ 0 h 570"/>
                <a:gd name="T10" fmla="*/ 127 w 127"/>
                <a:gd name="T11" fmla="*/ 64 h 570"/>
                <a:gd name="T12" fmla="*/ 127 w 127"/>
                <a:gd name="T13" fmla="*/ 506 h 570"/>
                <a:gd name="T14" fmla="*/ 64 w 127"/>
                <a:gd name="T15" fmla="*/ 570 h 5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7" h="570">
                  <a:moveTo>
                    <a:pt x="64" y="570"/>
                  </a:moveTo>
                  <a:cubicBezTo>
                    <a:pt x="64" y="570"/>
                    <a:pt x="64" y="570"/>
                    <a:pt x="64" y="570"/>
                  </a:cubicBezTo>
                  <a:cubicBezTo>
                    <a:pt x="29" y="570"/>
                    <a:pt x="0" y="541"/>
                    <a:pt x="0" y="506"/>
                  </a:cubicBezTo>
                  <a:cubicBezTo>
                    <a:pt x="0" y="64"/>
                    <a:pt x="0" y="64"/>
                    <a:pt x="0" y="64"/>
                  </a:cubicBezTo>
                  <a:cubicBezTo>
                    <a:pt x="0" y="29"/>
                    <a:pt x="29" y="0"/>
                    <a:pt x="64" y="0"/>
                  </a:cubicBezTo>
                  <a:cubicBezTo>
                    <a:pt x="99" y="0"/>
                    <a:pt x="127" y="29"/>
                    <a:pt x="127" y="64"/>
                  </a:cubicBezTo>
                  <a:cubicBezTo>
                    <a:pt x="127" y="506"/>
                    <a:pt x="127" y="506"/>
                    <a:pt x="127" y="506"/>
                  </a:cubicBezTo>
                  <a:cubicBezTo>
                    <a:pt x="127" y="541"/>
                    <a:pt x="99" y="570"/>
                    <a:pt x="64" y="57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506" fontAlgn="auto">
                <a:spcBef>
                  <a:spcPts val="0"/>
                </a:spcBef>
                <a:spcAft>
                  <a:spcPts val="0"/>
                </a:spcAft>
              </a:pPr>
              <a:endParaRPr lang="en-GB" sz="2097" dirty="0">
                <a:solidFill>
                  <a:prstClr val="black"/>
                </a:solidFill>
                <a:latin typeface="Arial"/>
                <a:cs typeface="+mn-cs"/>
              </a:endParaRPr>
            </a:p>
          </p:txBody>
        </p:sp>
        <p:sp>
          <p:nvSpPr>
            <p:cNvPr id="50" name="Freeform 10"/>
            <p:cNvSpPr>
              <a:spLocks/>
            </p:cNvSpPr>
            <p:nvPr userDrawn="1"/>
          </p:nvSpPr>
          <p:spPr bwMode="auto">
            <a:xfrm>
              <a:off x="311150" y="3462338"/>
              <a:ext cx="406400" cy="1814513"/>
            </a:xfrm>
            <a:custGeom>
              <a:avLst/>
              <a:gdLst>
                <a:gd name="T0" fmla="*/ 64 w 128"/>
                <a:gd name="T1" fmla="*/ 570 h 570"/>
                <a:gd name="T2" fmla="*/ 64 w 128"/>
                <a:gd name="T3" fmla="*/ 570 h 570"/>
                <a:gd name="T4" fmla="*/ 0 w 128"/>
                <a:gd name="T5" fmla="*/ 506 h 570"/>
                <a:gd name="T6" fmla="*/ 0 w 128"/>
                <a:gd name="T7" fmla="*/ 64 h 570"/>
                <a:gd name="T8" fmla="*/ 64 w 128"/>
                <a:gd name="T9" fmla="*/ 0 h 570"/>
                <a:gd name="T10" fmla="*/ 128 w 128"/>
                <a:gd name="T11" fmla="*/ 64 h 570"/>
                <a:gd name="T12" fmla="*/ 128 w 128"/>
                <a:gd name="T13" fmla="*/ 506 h 570"/>
                <a:gd name="T14" fmla="*/ 64 w 128"/>
                <a:gd name="T15" fmla="*/ 570 h 5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8" h="570">
                  <a:moveTo>
                    <a:pt x="64" y="570"/>
                  </a:moveTo>
                  <a:cubicBezTo>
                    <a:pt x="64" y="570"/>
                    <a:pt x="64" y="570"/>
                    <a:pt x="64" y="570"/>
                  </a:cubicBezTo>
                  <a:cubicBezTo>
                    <a:pt x="29" y="570"/>
                    <a:pt x="0" y="541"/>
                    <a:pt x="0" y="506"/>
                  </a:cubicBezTo>
                  <a:cubicBezTo>
                    <a:pt x="0" y="64"/>
                    <a:pt x="0" y="64"/>
                    <a:pt x="0" y="64"/>
                  </a:cubicBezTo>
                  <a:cubicBezTo>
                    <a:pt x="0" y="29"/>
                    <a:pt x="29" y="0"/>
                    <a:pt x="64" y="0"/>
                  </a:cubicBezTo>
                  <a:cubicBezTo>
                    <a:pt x="99" y="0"/>
                    <a:pt x="128" y="29"/>
                    <a:pt x="128" y="64"/>
                  </a:cubicBezTo>
                  <a:cubicBezTo>
                    <a:pt x="128" y="506"/>
                    <a:pt x="128" y="506"/>
                    <a:pt x="128" y="506"/>
                  </a:cubicBezTo>
                  <a:cubicBezTo>
                    <a:pt x="128" y="541"/>
                    <a:pt x="99" y="570"/>
                    <a:pt x="64" y="57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506" fontAlgn="auto">
                <a:spcBef>
                  <a:spcPts val="0"/>
                </a:spcBef>
                <a:spcAft>
                  <a:spcPts val="0"/>
                </a:spcAft>
              </a:pPr>
              <a:endParaRPr lang="en-GB" sz="2097" dirty="0">
                <a:solidFill>
                  <a:prstClr val="black"/>
                </a:solidFill>
                <a:latin typeface="Arial"/>
                <a:cs typeface="+mn-cs"/>
              </a:endParaRPr>
            </a:p>
          </p:txBody>
        </p:sp>
        <p:sp>
          <p:nvSpPr>
            <p:cNvPr id="51" name="Freeform 11"/>
            <p:cNvSpPr>
              <a:spLocks/>
            </p:cNvSpPr>
            <p:nvPr userDrawn="1"/>
          </p:nvSpPr>
          <p:spPr bwMode="auto">
            <a:xfrm>
              <a:off x="2959100" y="4175125"/>
              <a:ext cx="403225" cy="1816100"/>
            </a:xfrm>
            <a:custGeom>
              <a:avLst/>
              <a:gdLst>
                <a:gd name="T0" fmla="*/ 64 w 127"/>
                <a:gd name="T1" fmla="*/ 570 h 570"/>
                <a:gd name="T2" fmla="*/ 64 w 127"/>
                <a:gd name="T3" fmla="*/ 570 h 570"/>
                <a:gd name="T4" fmla="*/ 0 w 127"/>
                <a:gd name="T5" fmla="*/ 506 h 570"/>
                <a:gd name="T6" fmla="*/ 0 w 127"/>
                <a:gd name="T7" fmla="*/ 64 h 570"/>
                <a:gd name="T8" fmla="*/ 64 w 127"/>
                <a:gd name="T9" fmla="*/ 0 h 570"/>
                <a:gd name="T10" fmla="*/ 127 w 127"/>
                <a:gd name="T11" fmla="*/ 64 h 570"/>
                <a:gd name="T12" fmla="*/ 127 w 127"/>
                <a:gd name="T13" fmla="*/ 506 h 570"/>
                <a:gd name="T14" fmla="*/ 64 w 127"/>
                <a:gd name="T15" fmla="*/ 570 h 5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7" h="570">
                  <a:moveTo>
                    <a:pt x="64" y="570"/>
                  </a:moveTo>
                  <a:cubicBezTo>
                    <a:pt x="64" y="570"/>
                    <a:pt x="64" y="570"/>
                    <a:pt x="64" y="570"/>
                  </a:cubicBezTo>
                  <a:cubicBezTo>
                    <a:pt x="29" y="570"/>
                    <a:pt x="0" y="541"/>
                    <a:pt x="0" y="506"/>
                  </a:cubicBezTo>
                  <a:cubicBezTo>
                    <a:pt x="0" y="64"/>
                    <a:pt x="0" y="64"/>
                    <a:pt x="0" y="64"/>
                  </a:cubicBezTo>
                  <a:cubicBezTo>
                    <a:pt x="0" y="28"/>
                    <a:pt x="29" y="0"/>
                    <a:pt x="64" y="0"/>
                  </a:cubicBezTo>
                  <a:cubicBezTo>
                    <a:pt x="99" y="0"/>
                    <a:pt x="127" y="28"/>
                    <a:pt x="127" y="64"/>
                  </a:cubicBezTo>
                  <a:cubicBezTo>
                    <a:pt x="127" y="506"/>
                    <a:pt x="127" y="506"/>
                    <a:pt x="127" y="506"/>
                  </a:cubicBezTo>
                  <a:cubicBezTo>
                    <a:pt x="127" y="541"/>
                    <a:pt x="99" y="570"/>
                    <a:pt x="64" y="57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506" fontAlgn="auto">
                <a:spcBef>
                  <a:spcPts val="0"/>
                </a:spcBef>
                <a:spcAft>
                  <a:spcPts val="0"/>
                </a:spcAft>
              </a:pPr>
              <a:endParaRPr lang="en-GB" sz="2097" dirty="0">
                <a:solidFill>
                  <a:prstClr val="black"/>
                </a:solidFill>
                <a:latin typeface="Arial"/>
                <a:cs typeface="+mn-cs"/>
              </a:endParaRPr>
            </a:p>
          </p:txBody>
        </p:sp>
        <p:sp>
          <p:nvSpPr>
            <p:cNvPr id="52" name="Freeform 12"/>
            <p:cNvSpPr>
              <a:spLocks noEditPoints="1"/>
            </p:cNvSpPr>
            <p:nvPr userDrawn="1"/>
          </p:nvSpPr>
          <p:spPr bwMode="auto">
            <a:xfrm>
              <a:off x="1131888" y="4548188"/>
              <a:ext cx="323850" cy="809625"/>
            </a:xfrm>
            <a:custGeom>
              <a:avLst/>
              <a:gdLst>
                <a:gd name="T0" fmla="*/ 51 w 102"/>
                <a:gd name="T1" fmla="*/ 10 h 254"/>
                <a:gd name="T2" fmla="*/ 92 w 102"/>
                <a:gd name="T3" fmla="*/ 51 h 254"/>
                <a:gd name="T4" fmla="*/ 92 w 102"/>
                <a:gd name="T5" fmla="*/ 203 h 254"/>
                <a:gd name="T6" fmla="*/ 51 w 102"/>
                <a:gd name="T7" fmla="*/ 244 h 254"/>
                <a:gd name="T8" fmla="*/ 10 w 102"/>
                <a:gd name="T9" fmla="*/ 203 h 254"/>
                <a:gd name="T10" fmla="*/ 10 w 102"/>
                <a:gd name="T11" fmla="*/ 51 h 254"/>
                <a:gd name="T12" fmla="*/ 51 w 102"/>
                <a:gd name="T13" fmla="*/ 10 h 254"/>
                <a:gd name="T14" fmla="*/ 51 w 102"/>
                <a:gd name="T15" fmla="*/ 0 h 254"/>
                <a:gd name="T16" fmla="*/ 0 w 102"/>
                <a:gd name="T17" fmla="*/ 51 h 254"/>
                <a:gd name="T18" fmla="*/ 0 w 102"/>
                <a:gd name="T19" fmla="*/ 203 h 254"/>
                <a:gd name="T20" fmla="*/ 51 w 102"/>
                <a:gd name="T21" fmla="*/ 254 h 254"/>
                <a:gd name="T22" fmla="*/ 102 w 102"/>
                <a:gd name="T23" fmla="*/ 203 h 254"/>
                <a:gd name="T24" fmla="*/ 102 w 102"/>
                <a:gd name="T25" fmla="*/ 51 h 254"/>
                <a:gd name="T26" fmla="*/ 51 w 102"/>
                <a:gd name="T27" fmla="*/ 0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2" h="254">
                  <a:moveTo>
                    <a:pt x="51" y="10"/>
                  </a:moveTo>
                  <a:cubicBezTo>
                    <a:pt x="74" y="10"/>
                    <a:pt x="92" y="28"/>
                    <a:pt x="92" y="51"/>
                  </a:cubicBezTo>
                  <a:cubicBezTo>
                    <a:pt x="92" y="203"/>
                    <a:pt x="92" y="203"/>
                    <a:pt x="92" y="203"/>
                  </a:cubicBezTo>
                  <a:cubicBezTo>
                    <a:pt x="92" y="226"/>
                    <a:pt x="74" y="244"/>
                    <a:pt x="51" y="244"/>
                  </a:cubicBezTo>
                  <a:cubicBezTo>
                    <a:pt x="29" y="244"/>
                    <a:pt x="10" y="226"/>
                    <a:pt x="10" y="203"/>
                  </a:cubicBezTo>
                  <a:cubicBezTo>
                    <a:pt x="10" y="51"/>
                    <a:pt x="10" y="51"/>
                    <a:pt x="10" y="51"/>
                  </a:cubicBezTo>
                  <a:cubicBezTo>
                    <a:pt x="10" y="28"/>
                    <a:pt x="29" y="10"/>
                    <a:pt x="51" y="10"/>
                  </a:cubicBezTo>
                  <a:moveTo>
                    <a:pt x="51" y="0"/>
                  </a:moveTo>
                  <a:cubicBezTo>
                    <a:pt x="23" y="0"/>
                    <a:pt x="0" y="23"/>
                    <a:pt x="0" y="51"/>
                  </a:cubicBezTo>
                  <a:cubicBezTo>
                    <a:pt x="0" y="203"/>
                    <a:pt x="0" y="203"/>
                    <a:pt x="0" y="203"/>
                  </a:cubicBezTo>
                  <a:cubicBezTo>
                    <a:pt x="0" y="232"/>
                    <a:pt x="23" y="254"/>
                    <a:pt x="51" y="254"/>
                  </a:cubicBezTo>
                  <a:cubicBezTo>
                    <a:pt x="79" y="254"/>
                    <a:pt x="102" y="232"/>
                    <a:pt x="102" y="203"/>
                  </a:cubicBezTo>
                  <a:cubicBezTo>
                    <a:pt x="102" y="51"/>
                    <a:pt x="102" y="51"/>
                    <a:pt x="102" y="51"/>
                  </a:cubicBezTo>
                  <a:cubicBezTo>
                    <a:pt x="102" y="23"/>
                    <a:pt x="79" y="0"/>
                    <a:pt x="5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506" fontAlgn="auto">
                <a:spcBef>
                  <a:spcPts val="0"/>
                </a:spcBef>
                <a:spcAft>
                  <a:spcPts val="0"/>
                </a:spcAft>
              </a:pPr>
              <a:endParaRPr lang="en-GB" sz="2097" dirty="0">
                <a:solidFill>
                  <a:prstClr val="black"/>
                </a:solidFill>
                <a:latin typeface="Arial"/>
                <a:cs typeface="+mn-cs"/>
              </a:endParaRPr>
            </a:p>
          </p:txBody>
        </p:sp>
        <p:sp>
          <p:nvSpPr>
            <p:cNvPr id="53" name="Freeform 13"/>
            <p:cNvSpPr>
              <a:spLocks noEditPoints="1"/>
            </p:cNvSpPr>
            <p:nvPr userDrawn="1"/>
          </p:nvSpPr>
          <p:spPr bwMode="auto">
            <a:xfrm>
              <a:off x="565150" y="4175125"/>
              <a:ext cx="404813" cy="1816100"/>
            </a:xfrm>
            <a:custGeom>
              <a:avLst/>
              <a:gdLst>
                <a:gd name="T0" fmla="*/ 64 w 127"/>
                <a:gd name="T1" fmla="*/ 10 h 570"/>
                <a:gd name="T2" fmla="*/ 117 w 127"/>
                <a:gd name="T3" fmla="*/ 64 h 570"/>
                <a:gd name="T4" fmla="*/ 117 w 127"/>
                <a:gd name="T5" fmla="*/ 506 h 570"/>
                <a:gd name="T6" fmla="*/ 64 w 127"/>
                <a:gd name="T7" fmla="*/ 560 h 570"/>
                <a:gd name="T8" fmla="*/ 10 w 127"/>
                <a:gd name="T9" fmla="*/ 506 h 570"/>
                <a:gd name="T10" fmla="*/ 10 w 127"/>
                <a:gd name="T11" fmla="*/ 64 h 570"/>
                <a:gd name="T12" fmla="*/ 64 w 127"/>
                <a:gd name="T13" fmla="*/ 10 h 570"/>
                <a:gd name="T14" fmla="*/ 64 w 127"/>
                <a:gd name="T15" fmla="*/ 0 h 570"/>
                <a:gd name="T16" fmla="*/ 0 w 127"/>
                <a:gd name="T17" fmla="*/ 64 h 570"/>
                <a:gd name="T18" fmla="*/ 0 w 127"/>
                <a:gd name="T19" fmla="*/ 506 h 570"/>
                <a:gd name="T20" fmla="*/ 64 w 127"/>
                <a:gd name="T21" fmla="*/ 570 h 570"/>
                <a:gd name="T22" fmla="*/ 127 w 127"/>
                <a:gd name="T23" fmla="*/ 506 h 570"/>
                <a:gd name="T24" fmla="*/ 127 w 127"/>
                <a:gd name="T25" fmla="*/ 64 h 570"/>
                <a:gd name="T26" fmla="*/ 64 w 127"/>
                <a:gd name="T27" fmla="*/ 0 h 5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7" h="570">
                  <a:moveTo>
                    <a:pt x="64" y="10"/>
                  </a:moveTo>
                  <a:cubicBezTo>
                    <a:pt x="93" y="10"/>
                    <a:pt x="117" y="34"/>
                    <a:pt x="117" y="64"/>
                  </a:cubicBezTo>
                  <a:cubicBezTo>
                    <a:pt x="117" y="506"/>
                    <a:pt x="117" y="506"/>
                    <a:pt x="117" y="506"/>
                  </a:cubicBezTo>
                  <a:cubicBezTo>
                    <a:pt x="117" y="536"/>
                    <a:pt x="93" y="560"/>
                    <a:pt x="64" y="560"/>
                  </a:cubicBezTo>
                  <a:cubicBezTo>
                    <a:pt x="34" y="560"/>
                    <a:pt x="10" y="536"/>
                    <a:pt x="10" y="506"/>
                  </a:cubicBezTo>
                  <a:cubicBezTo>
                    <a:pt x="10" y="64"/>
                    <a:pt x="10" y="64"/>
                    <a:pt x="10" y="64"/>
                  </a:cubicBezTo>
                  <a:cubicBezTo>
                    <a:pt x="10" y="34"/>
                    <a:pt x="34" y="10"/>
                    <a:pt x="64" y="10"/>
                  </a:cubicBezTo>
                  <a:moveTo>
                    <a:pt x="64" y="0"/>
                  </a:moveTo>
                  <a:cubicBezTo>
                    <a:pt x="29" y="0"/>
                    <a:pt x="0" y="28"/>
                    <a:pt x="0" y="64"/>
                  </a:cubicBezTo>
                  <a:cubicBezTo>
                    <a:pt x="0" y="506"/>
                    <a:pt x="0" y="506"/>
                    <a:pt x="0" y="506"/>
                  </a:cubicBezTo>
                  <a:cubicBezTo>
                    <a:pt x="0" y="541"/>
                    <a:pt x="29" y="570"/>
                    <a:pt x="64" y="570"/>
                  </a:cubicBezTo>
                  <a:cubicBezTo>
                    <a:pt x="99" y="570"/>
                    <a:pt x="127" y="541"/>
                    <a:pt x="127" y="506"/>
                  </a:cubicBezTo>
                  <a:cubicBezTo>
                    <a:pt x="127" y="64"/>
                    <a:pt x="127" y="64"/>
                    <a:pt x="127" y="64"/>
                  </a:cubicBezTo>
                  <a:cubicBezTo>
                    <a:pt x="127" y="28"/>
                    <a:pt x="99" y="0"/>
                    <a:pt x="6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506" fontAlgn="auto">
                <a:spcBef>
                  <a:spcPts val="0"/>
                </a:spcBef>
                <a:spcAft>
                  <a:spcPts val="0"/>
                </a:spcAft>
              </a:pPr>
              <a:endParaRPr lang="en-GB" sz="2097" dirty="0">
                <a:solidFill>
                  <a:prstClr val="black"/>
                </a:solidFill>
                <a:latin typeface="Arial"/>
                <a:cs typeface="+mn-cs"/>
              </a:endParaRPr>
            </a:p>
          </p:txBody>
        </p:sp>
        <p:sp>
          <p:nvSpPr>
            <p:cNvPr id="54" name="Freeform 14"/>
            <p:cNvSpPr>
              <a:spLocks/>
            </p:cNvSpPr>
            <p:nvPr userDrawn="1"/>
          </p:nvSpPr>
          <p:spPr bwMode="auto">
            <a:xfrm>
              <a:off x="10434638" y="4092575"/>
              <a:ext cx="323850" cy="812800"/>
            </a:xfrm>
            <a:custGeom>
              <a:avLst/>
              <a:gdLst>
                <a:gd name="T0" fmla="*/ 51 w 102"/>
                <a:gd name="T1" fmla="*/ 255 h 255"/>
                <a:gd name="T2" fmla="*/ 51 w 102"/>
                <a:gd name="T3" fmla="*/ 255 h 255"/>
                <a:gd name="T4" fmla="*/ 0 w 102"/>
                <a:gd name="T5" fmla="*/ 204 h 255"/>
                <a:gd name="T6" fmla="*/ 0 w 102"/>
                <a:gd name="T7" fmla="*/ 51 h 255"/>
                <a:gd name="T8" fmla="*/ 51 w 102"/>
                <a:gd name="T9" fmla="*/ 0 h 255"/>
                <a:gd name="T10" fmla="*/ 102 w 102"/>
                <a:gd name="T11" fmla="*/ 51 h 255"/>
                <a:gd name="T12" fmla="*/ 102 w 102"/>
                <a:gd name="T13" fmla="*/ 204 h 255"/>
                <a:gd name="T14" fmla="*/ 51 w 102"/>
                <a:gd name="T15" fmla="*/ 255 h 2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 h="255">
                  <a:moveTo>
                    <a:pt x="51" y="255"/>
                  </a:moveTo>
                  <a:cubicBezTo>
                    <a:pt x="51" y="255"/>
                    <a:pt x="51" y="255"/>
                    <a:pt x="51" y="255"/>
                  </a:cubicBezTo>
                  <a:cubicBezTo>
                    <a:pt x="23" y="255"/>
                    <a:pt x="0" y="232"/>
                    <a:pt x="0" y="204"/>
                  </a:cubicBezTo>
                  <a:cubicBezTo>
                    <a:pt x="0" y="51"/>
                    <a:pt x="0" y="51"/>
                    <a:pt x="0" y="51"/>
                  </a:cubicBezTo>
                  <a:cubicBezTo>
                    <a:pt x="0" y="23"/>
                    <a:pt x="23" y="0"/>
                    <a:pt x="51" y="0"/>
                  </a:cubicBezTo>
                  <a:cubicBezTo>
                    <a:pt x="79" y="0"/>
                    <a:pt x="102" y="23"/>
                    <a:pt x="102" y="51"/>
                  </a:cubicBezTo>
                  <a:cubicBezTo>
                    <a:pt x="102" y="204"/>
                    <a:pt x="102" y="204"/>
                    <a:pt x="102" y="204"/>
                  </a:cubicBezTo>
                  <a:cubicBezTo>
                    <a:pt x="102" y="232"/>
                    <a:pt x="79" y="255"/>
                    <a:pt x="51" y="25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506" fontAlgn="auto">
                <a:spcBef>
                  <a:spcPts val="0"/>
                </a:spcBef>
                <a:spcAft>
                  <a:spcPts val="0"/>
                </a:spcAft>
              </a:pPr>
              <a:endParaRPr lang="en-GB" sz="2097" dirty="0">
                <a:solidFill>
                  <a:prstClr val="black"/>
                </a:solidFill>
                <a:latin typeface="Arial"/>
                <a:cs typeface="+mn-cs"/>
              </a:endParaRPr>
            </a:p>
          </p:txBody>
        </p:sp>
        <p:sp>
          <p:nvSpPr>
            <p:cNvPr id="55" name="Freeform 15"/>
            <p:cNvSpPr>
              <a:spLocks/>
            </p:cNvSpPr>
            <p:nvPr userDrawn="1"/>
          </p:nvSpPr>
          <p:spPr bwMode="auto">
            <a:xfrm>
              <a:off x="10110788" y="4564063"/>
              <a:ext cx="193675" cy="325438"/>
            </a:xfrm>
            <a:custGeom>
              <a:avLst/>
              <a:gdLst>
                <a:gd name="T0" fmla="*/ 31 w 61"/>
                <a:gd name="T1" fmla="*/ 102 h 102"/>
                <a:gd name="T2" fmla="*/ 31 w 61"/>
                <a:gd name="T3" fmla="*/ 102 h 102"/>
                <a:gd name="T4" fmla="*/ 0 w 61"/>
                <a:gd name="T5" fmla="*/ 71 h 102"/>
                <a:gd name="T6" fmla="*/ 0 w 61"/>
                <a:gd name="T7" fmla="*/ 30 h 102"/>
                <a:gd name="T8" fmla="*/ 31 w 61"/>
                <a:gd name="T9" fmla="*/ 0 h 102"/>
                <a:gd name="T10" fmla="*/ 61 w 61"/>
                <a:gd name="T11" fmla="*/ 30 h 102"/>
                <a:gd name="T12" fmla="*/ 61 w 61"/>
                <a:gd name="T13" fmla="*/ 71 h 102"/>
                <a:gd name="T14" fmla="*/ 31 w 61"/>
                <a:gd name="T15" fmla="*/ 102 h 10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1" h="102">
                  <a:moveTo>
                    <a:pt x="31" y="102"/>
                  </a:moveTo>
                  <a:cubicBezTo>
                    <a:pt x="31" y="102"/>
                    <a:pt x="31" y="102"/>
                    <a:pt x="31" y="102"/>
                  </a:cubicBezTo>
                  <a:cubicBezTo>
                    <a:pt x="14" y="102"/>
                    <a:pt x="0" y="88"/>
                    <a:pt x="0" y="71"/>
                  </a:cubicBezTo>
                  <a:cubicBezTo>
                    <a:pt x="0" y="30"/>
                    <a:pt x="0" y="30"/>
                    <a:pt x="0" y="30"/>
                  </a:cubicBezTo>
                  <a:cubicBezTo>
                    <a:pt x="0" y="14"/>
                    <a:pt x="14" y="0"/>
                    <a:pt x="31" y="0"/>
                  </a:cubicBezTo>
                  <a:cubicBezTo>
                    <a:pt x="48" y="0"/>
                    <a:pt x="61" y="14"/>
                    <a:pt x="61" y="30"/>
                  </a:cubicBezTo>
                  <a:cubicBezTo>
                    <a:pt x="61" y="71"/>
                    <a:pt x="61" y="71"/>
                    <a:pt x="61" y="71"/>
                  </a:cubicBezTo>
                  <a:cubicBezTo>
                    <a:pt x="61" y="88"/>
                    <a:pt x="48" y="102"/>
                    <a:pt x="31" y="10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506" fontAlgn="auto">
                <a:spcBef>
                  <a:spcPts val="0"/>
                </a:spcBef>
                <a:spcAft>
                  <a:spcPts val="0"/>
                </a:spcAft>
              </a:pPr>
              <a:endParaRPr lang="en-GB" sz="2097" dirty="0">
                <a:solidFill>
                  <a:prstClr val="black"/>
                </a:solidFill>
                <a:latin typeface="Arial"/>
                <a:cs typeface="+mn-cs"/>
              </a:endParaRPr>
            </a:p>
          </p:txBody>
        </p:sp>
        <p:sp>
          <p:nvSpPr>
            <p:cNvPr id="56" name="Freeform 16"/>
            <p:cNvSpPr>
              <a:spLocks/>
            </p:cNvSpPr>
            <p:nvPr userDrawn="1"/>
          </p:nvSpPr>
          <p:spPr bwMode="auto">
            <a:xfrm>
              <a:off x="10920413" y="3462338"/>
              <a:ext cx="403225" cy="1814513"/>
            </a:xfrm>
            <a:custGeom>
              <a:avLst/>
              <a:gdLst>
                <a:gd name="T0" fmla="*/ 63 w 127"/>
                <a:gd name="T1" fmla="*/ 570 h 570"/>
                <a:gd name="T2" fmla="*/ 63 w 127"/>
                <a:gd name="T3" fmla="*/ 570 h 570"/>
                <a:gd name="T4" fmla="*/ 0 w 127"/>
                <a:gd name="T5" fmla="*/ 506 h 570"/>
                <a:gd name="T6" fmla="*/ 0 w 127"/>
                <a:gd name="T7" fmla="*/ 64 h 570"/>
                <a:gd name="T8" fmla="*/ 63 w 127"/>
                <a:gd name="T9" fmla="*/ 0 h 570"/>
                <a:gd name="T10" fmla="*/ 127 w 127"/>
                <a:gd name="T11" fmla="*/ 64 h 570"/>
                <a:gd name="T12" fmla="*/ 127 w 127"/>
                <a:gd name="T13" fmla="*/ 506 h 570"/>
                <a:gd name="T14" fmla="*/ 63 w 127"/>
                <a:gd name="T15" fmla="*/ 570 h 5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7" h="570">
                  <a:moveTo>
                    <a:pt x="63" y="570"/>
                  </a:moveTo>
                  <a:cubicBezTo>
                    <a:pt x="63" y="570"/>
                    <a:pt x="63" y="570"/>
                    <a:pt x="63" y="570"/>
                  </a:cubicBezTo>
                  <a:cubicBezTo>
                    <a:pt x="28" y="570"/>
                    <a:pt x="0" y="541"/>
                    <a:pt x="0" y="506"/>
                  </a:cubicBezTo>
                  <a:cubicBezTo>
                    <a:pt x="0" y="64"/>
                    <a:pt x="0" y="64"/>
                    <a:pt x="0" y="64"/>
                  </a:cubicBezTo>
                  <a:cubicBezTo>
                    <a:pt x="0" y="29"/>
                    <a:pt x="28" y="0"/>
                    <a:pt x="63" y="0"/>
                  </a:cubicBezTo>
                  <a:cubicBezTo>
                    <a:pt x="98" y="0"/>
                    <a:pt x="127" y="29"/>
                    <a:pt x="127" y="64"/>
                  </a:cubicBezTo>
                  <a:cubicBezTo>
                    <a:pt x="127" y="506"/>
                    <a:pt x="127" y="506"/>
                    <a:pt x="127" y="506"/>
                  </a:cubicBezTo>
                  <a:cubicBezTo>
                    <a:pt x="127" y="541"/>
                    <a:pt x="98" y="570"/>
                    <a:pt x="63" y="57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506" fontAlgn="auto">
                <a:spcBef>
                  <a:spcPts val="0"/>
                </a:spcBef>
                <a:spcAft>
                  <a:spcPts val="0"/>
                </a:spcAft>
              </a:pPr>
              <a:endParaRPr lang="en-GB" sz="2097" dirty="0">
                <a:solidFill>
                  <a:prstClr val="black"/>
                </a:solidFill>
                <a:latin typeface="Arial"/>
                <a:cs typeface="+mn-cs"/>
              </a:endParaRPr>
            </a:p>
          </p:txBody>
        </p:sp>
        <p:sp>
          <p:nvSpPr>
            <p:cNvPr id="57" name="Freeform 17"/>
            <p:cNvSpPr>
              <a:spLocks/>
            </p:cNvSpPr>
            <p:nvPr userDrawn="1"/>
          </p:nvSpPr>
          <p:spPr bwMode="auto">
            <a:xfrm>
              <a:off x="11487150" y="4175125"/>
              <a:ext cx="403225" cy="1816100"/>
            </a:xfrm>
            <a:custGeom>
              <a:avLst/>
              <a:gdLst>
                <a:gd name="T0" fmla="*/ 63 w 127"/>
                <a:gd name="T1" fmla="*/ 570 h 570"/>
                <a:gd name="T2" fmla="*/ 63 w 127"/>
                <a:gd name="T3" fmla="*/ 570 h 570"/>
                <a:gd name="T4" fmla="*/ 0 w 127"/>
                <a:gd name="T5" fmla="*/ 506 h 570"/>
                <a:gd name="T6" fmla="*/ 0 w 127"/>
                <a:gd name="T7" fmla="*/ 64 h 570"/>
                <a:gd name="T8" fmla="*/ 63 w 127"/>
                <a:gd name="T9" fmla="*/ 0 h 570"/>
                <a:gd name="T10" fmla="*/ 127 w 127"/>
                <a:gd name="T11" fmla="*/ 64 h 570"/>
                <a:gd name="T12" fmla="*/ 127 w 127"/>
                <a:gd name="T13" fmla="*/ 506 h 570"/>
                <a:gd name="T14" fmla="*/ 63 w 127"/>
                <a:gd name="T15" fmla="*/ 570 h 5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7" h="570">
                  <a:moveTo>
                    <a:pt x="63" y="570"/>
                  </a:moveTo>
                  <a:cubicBezTo>
                    <a:pt x="63" y="570"/>
                    <a:pt x="63" y="570"/>
                    <a:pt x="63" y="570"/>
                  </a:cubicBezTo>
                  <a:cubicBezTo>
                    <a:pt x="28" y="570"/>
                    <a:pt x="0" y="541"/>
                    <a:pt x="0" y="506"/>
                  </a:cubicBezTo>
                  <a:cubicBezTo>
                    <a:pt x="0" y="64"/>
                    <a:pt x="0" y="64"/>
                    <a:pt x="0" y="64"/>
                  </a:cubicBezTo>
                  <a:cubicBezTo>
                    <a:pt x="0" y="28"/>
                    <a:pt x="28" y="0"/>
                    <a:pt x="63" y="0"/>
                  </a:cubicBezTo>
                  <a:cubicBezTo>
                    <a:pt x="99" y="0"/>
                    <a:pt x="127" y="28"/>
                    <a:pt x="127" y="64"/>
                  </a:cubicBezTo>
                  <a:cubicBezTo>
                    <a:pt x="127" y="506"/>
                    <a:pt x="127" y="506"/>
                    <a:pt x="127" y="506"/>
                  </a:cubicBezTo>
                  <a:cubicBezTo>
                    <a:pt x="127" y="541"/>
                    <a:pt x="99" y="570"/>
                    <a:pt x="63" y="57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506" fontAlgn="auto">
                <a:spcBef>
                  <a:spcPts val="0"/>
                </a:spcBef>
                <a:spcAft>
                  <a:spcPts val="0"/>
                </a:spcAft>
              </a:pPr>
              <a:endParaRPr lang="en-GB" sz="2097" dirty="0">
                <a:solidFill>
                  <a:prstClr val="black"/>
                </a:solidFill>
                <a:latin typeface="Arial"/>
                <a:cs typeface="+mn-cs"/>
              </a:endParaRPr>
            </a:p>
          </p:txBody>
        </p:sp>
        <p:sp>
          <p:nvSpPr>
            <p:cNvPr id="58" name="Freeform 18"/>
            <p:cNvSpPr>
              <a:spLocks noEditPoints="1"/>
            </p:cNvSpPr>
            <p:nvPr userDrawn="1"/>
          </p:nvSpPr>
          <p:spPr bwMode="auto">
            <a:xfrm>
              <a:off x="8367713" y="4159250"/>
              <a:ext cx="325438" cy="809625"/>
            </a:xfrm>
            <a:custGeom>
              <a:avLst/>
              <a:gdLst>
                <a:gd name="T0" fmla="*/ 51 w 102"/>
                <a:gd name="T1" fmla="*/ 10 h 254"/>
                <a:gd name="T2" fmla="*/ 92 w 102"/>
                <a:gd name="T3" fmla="*/ 51 h 254"/>
                <a:gd name="T4" fmla="*/ 92 w 102"/>
                <a:gd name="T5" fmla="*/ 203 h 254"/>
                <a:gd name="T6" fmla="*/ 51 w 102"/>
                <a:gd name="T7" fmla="*/ 244 h 254"/>
                <a:gd name="T8" fmla="*/ 10 w 102"/>
                <a:gd name="T9" fmla="*/ 203 h 254"/>
                <a:gd name="T10" fmla="*/ 10 w 102"/>
                <a:gd name="T11" fmla="*/ 51 h 254"/>
                <a:gd name="T12" fmla="*/ 51 w 102"/>
                <a:gd name="T13" fmla="*/ 10 h 254"/>
                <a:gd name="T14" fmla="*/ 51 w 102"/>
                <a:gd name="T15" fmla="*/ 0 h 254"/>
                <a:gd name="T16" fmla="*/ 51 w 102"/>
                <a:gd name="T17" fmla="*/ 0 h 254"/>
                <a:gd name="T18" fmla="*/ 0 w 102"/>
                <a:gd name="T19" fmla="*/ 51 h 254"/>
                <a:gd name="T20" fmla="*/ 0 w 102"/>
                <a:gd name="T21" fmla="*/ 203 h 254"/>
                <a:gd name="T22" fmla="*/ 51 w 102"/>
                <a:gd name="T23" fmla="*/ 254 h 254"/>
                <a:gd name="T24" fmla="*/ 102 w 102"/>
                <a:gd name="T25" fmla="*/ 203 h 254"/>
                <a:gd name="T26" fmla="*/ 102 w 102"/>
                <a:gd name="T27" fmla="*/ 51 h 254"/>
                <a:gd name="T28" fmla="*/ 51 w 102"/>
                <a:gd name="T29" fmla="*/ 0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2" h="254">
                  <a:moveTo>
                    <a:pt x="51" y="10"/>
                  </a:moveTo>
                  <a:cubicBezTo>
                    <a:pt x="73" y="10"/>
                    <a:pt x="92" y="28"/>
                    <a:pt x="92" y="51"/>
                  </a:cubicBezTo>
                  <a:cubicBezTo>
                    <a:pt x="92" y="203"/>
                    <a:pt x="92" y="203"/>
                    <a:pt x="92" y="203"/>
                  </a:cubicBezTo>
                  <a:cubicBezTo>
                    <a:pt x="92" y="226"/>
                    <a:pt x="73" y="244"/>
                    <a:pt x="51" y="244"/>
                  </a:cubicBezTo>
                  <a:cubicBezTo>
                    <a:pt x="28" y="244"/>
                    <a:pt x="10" y="226"/>
                    <a:pt x="10" y="203"/>
                  </a:cubicBezTo>
                  <a:cubicBezTo>
                    <a:pt x="10" y="51"/>
                    <a:pt x="10" y="51"/>
                    <a:pt x="10" y="51"/>
                  </a:cubicBezTo>
                  <a:cubicBezTo>
                    <a:pt x="10" y="28"/>
                    <a:pt x="28" y="10"/>
                    <a:pt x="51" y="10"/>
                  </a:cubicBezTo>
                  <a:moveTo>
                    <a:pt x="51" y="0"/>
                  </a:moveTo>
                  <a:cubicBezTo>
                    <a:pt x="51" y="0"/>
                    <a:pt x="51" y="0"/>
                    <a:pt x="51" y="0"/>
                  </a:cubicBezTo>
                  <a:cubicBezTo>
                    <a:pt x="23" y="0"/>
                    <a:pt x="0" y="23"/>
                    <a:pt x="0" y="51"/>
                  </a:cubicBezTo>
                  <a:cubicBezTo>
                    <a:pt x="0" y="203"/>
                    <a:pt x="0" y="203"/>
                    <a:pt x="0" y="203"/>
                  </a:cubicBezTo>
                  <a:cubicBezTo>
                    <a:pt x="0" y="231"/>
                    <a:pt x="23" y="254"/>
                    <a:pt x="51" y="254"/>
                  </a:cubicBezTo>
                  <a:cubicBezTo>
                    <a:pt x="79" y="254"/>
                    <a:pt x="102" y="231"/>
                    <a:pt x="102" y="203"/>
                  </a:cubicBezTo>
                  <a:cubicBezTo>
                    <a:pt x="102" y="51"/>
                    <a:pt x="102" y="51"/>
                    <a:pt x="102" y="51"/>
                  </a:cubicBezTo>
                  <a:cubicBezTo>
                    <a:pt x="102" y="23"/>
                    <a:pt x="79" y="0"/>
                    <a:pt x="5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506" fontAlgn="auto">
                <a:spcBef>
                  <a:spcPts val="0"/>
                </a:spcBef>
                <a:spcAft>
                  <a:spcPts val="0"/>
                </a:spcAft>
              </a:pPr>
              <a:endParaRPr lang="en-GB" sz="2097" dirty="0">
                <a:solidFill>
                  <a:prstClr val="black"/>
                </a:solidFill>
                <a:latin typeface="Arial"/>
                <a:cs typeface="+mn-cs"/>
              </a:endParaRPr>
            </a:p>
          </p:txBody>
        </p:sp>
        <p:sp>
          <p:nvSpPr>
            <p:cNvPr id="59" name="Freeform 19"/>
            <p:cNvSpPr>
              <a:spLocks/>
            </p:cNvSpPr>
            <p:nvPr userDrawn="1"/>
          </p:nvSpPr>
          <p:spPr bwMode="auto">
            <a:xfrm>
              <a:off x="9658350" y="4548188"/>
              <a:ext cx="322263" cy="809625"/>
            </a:xfrm>
            <a:custGeom>
              <a:avLst/>
              <a:gdLst>
                <a:gd name="T0" fmla="*/ 51 w 101"/>
                <a:gd name="T1" fmla="*/ 254 h 254"/>
                <a:gd name="T2" fmla="*/ 51 w 101"/>
                <a:gd name="T3" fmla="*/ 254 h 254"/>
                <a:gd name="T4" fmla="*/ 0 w 101"/>
                <a:gd name="T5" fmla="*/ 203 h 254"/>
                <a:gd name="T6" fmla="*/ 0 w 101"/>
                <a:gd name="T7" fmla="*/ 51 h 254"/>
                <a:gd name="T8" fmla="*/ 51 w 101"/>
                <a:gd name="T9" fmla="*/ 0 h 254"/>
                <a:gd name="T10" fmla="*/ 101 w 101"/>
                <a:gd name="T11" fmla="*/ 51 h 254"/>
                <a:gd name="T12" fmla="*/ 101 w 101"/>
                <a:gd name="T13" fmla="*/ 203 h 254"/>
                <a:gd name="T14" fmla="*/ 51 w 101"/>
                <a:gd name="T15" fmla="*/ 254 h 25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1" h="254">
                  <a:moveTo>
                    <a:pt x="51" y="254"/>
                  </a:moveTo>
                  <a:cubicBezTo>
                    <a:pt x="51" y="254"/>
                    <a:pt x="51" y="254"/>
                    <a:pt x="51" y="254"/>
                  </a:cubicBezTo>
                  <a:cubicBezTo>
                    <a:pt x="22" y="254"/>
                    <a:pt x="0" y="232"/>
                    <a:pt x="0" y="203"/>
                  </a:cubicBezTo>
                  <a:cubicBezTo>
                    <a:pt x="0" y="51"/>
                    <a:pt x="0" y="51"/>
                    <a:pt x="0" y="51"/>
                  </a:cubicBezTo>
                  <a:cubicBezTo>
                    <a:pt x="0" y="23"/>
                    <a:pt x="22" y="0"/>
                    <a:pt x="51" y="0"/>
                  </a:cubicBezTo>
                  <a:cubicBezTo>
                    <a:pt x="79" y="0"/>
                    <a:pt x="101" y="23"/>
                    <a:pt x="101" y="51"/>
                  </a:cubicBezTo>
                  <a:cubicBezTo>
                    <a:pt x="101" y="203"/>
                    <a:pt x="101" y="203"/>
                    <a:pt x="101" y="203"/>
                  </a:cubicBezTo>
                  <a:cubicBezTo>
                    <a:pt x="101" y="232"/>
                    <a:pt x="79" y="254"/>
                    <a:pt x="51" y="25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506" fontAlgn="auto">
                <a:spcBef>
                  <a:spcPts val="0"/>
                </a:spcBef>
                <a:spcAft>
                  <a:spcPts val="0"/>
                </a:spcAft>
              </a:pPr>
              <a:endParaRPr lang="en-GB" sz="2097" dirty="0">
                <a:solidFill>
                  <a:prstClr val="black"/>
                </a:solidFill>
                <a:latin typeface="Arial"/>
                <a:cs typeface="+mn-cs"/>
              </a:endParaRPr>
            </a:p>
          </p:txBody>
        </p:sp>
        <p:sp>
          <p:nvSpPr>
            <p:cNvPr id="60" name="Freeform 20"/>
            <p:cNvSpPr>
              <a:spLocks noEditPoints="1"/>
            </p:cNvSpPr>
            <p:nvPr userDrawn="1"/>
          </p:nvSpPr>
          <p:spPr bwMode="auto">
            <a:xfrm>
              <a:off x="8855075" y="3525838"/>
              <a:ext cx="403225" cy="1816100"/>
            </a:xfrm>
            <a:custGeom>
              <a:avLst/>
              <a:gdLst>
                <a:gd name="T0" fmla="*/ 63 w 127"/>
                <a:gd name="T1" fmla="*/ 11 h 570"/>
                <a:gd name="T2" fmla="*/ 117 w 127"/>
                <a:gd name="T3" fmla="*/ 64 h 570"/>
                <a:gd name="T4" fmla="*/ 117 w 127"/>
                <a:gd name="T5" fmla="*/ 507 h 570"/>
                <a:gd name="T6" fmla="*/ 63 w 127"/>
                <a:gd name="T7" fmla="*/ 560 h 570"/>
                <a:gd name="T8" fmla="*/ 10 w 127"/>
                <a:gd name="T9" fmla="*/ 507 h 570"/>
                <a:gd name="T10" fmla="*/ 10 w 127"/>
                <a:gd name="T11" fmla="*/ 64 h 570"/>
                <a:gd name="T12" fmla="*/ 63 w 127"/>
                <a:gd name="T13" fmla="*/ 11 h 570"/>
                <a:gd name="T14" fmla="*/ 63 w 127"/>
                <a:gd name="T15" fmla="*/ 0 h 570"/>
                <a:gd name="T16" fmla="*/ 0 w 127"/>
                <a:gd name="T17" fmla="*/ 64 h 570"/>
                <a:gd name="T18" fmla="*/ 0 w 127"/>
                <a:gd name="T19" fmla="*/ 507 h 570"/>
                <a:gd name="T20" fmla="*/ 63 w 127"/>
                <a:gd name="T21" fmla="*/ 570 h 570"/>
                <a:gd name="T22" fmla="*/ 127 w 127"/>
                <a:gd name="T23" fmla="*/ 507 h 570"/>
                <a:gd name="T24" fmla="*/ 127 w 127"/>
                <a:gd name="T25" fmla="*/ 64 h 570"/>
                <a:gd name="T26" fmla="*/ 63 w 127"/>
                <a:gd name="T27" fmla="*/ 0 h 5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7" h="570">
                  <a:moveTo>
                    <a:pt x="63" y="11"/>
                  </a:moveTo>
                  <a:cubicBezTo>
                    <a:pt x="93" y="11"/>
                    <a:pt x="117" y="35"/>
                    <a:pt x="117" y="64"/>
                  </a:cubicBezTo>
                  <a:cubicBezTo>
                    <a:pt x="117" y="507"/>
                    <a:pt x="117" y="507"/>
                    <a:pt x="117" y="507"/>
                  </a:cubicBezTo>
                  <a:cubicBezTo>
                    <a:pt x="117" y="536"/>
                    <a:pt x="93" y="560"/>
                    <a:pt x="63" y="560"/>
                  </a:cubicBezTo>
                  <a:cubicBezTo>
                    <a:pt x="34" y="560"/>
                    <a:pt x="10" y="536"/>
                    <a:pt x="10" y="507"/>
                  </a:cubicBezTo>
                  <a:cubicBezTo>
                    <a:pt x="10" y="64"/>
                    <a:pt x="10" y="64"/>
                    <a:pt x="10" y="64"/>
                  </a:cubicBezTo>
                  <a:cubicBezTo>
                    <a:pt x="10" y="35"/>
                    <a:pt x="34" y="11"/>
                    <a:pt x="63" y="11"/>
                  </a:cubicBezTo>
                  <a:moveTo>
                    <a:pt x="63" y="0"/>
                  </a:moveTo>
                  <a:cubicBezTo>
                    <a:pt x="28" y="0"/>
                    <a:pt x="0" y="29"/>
                    <a:pt x="0" y="64"/>
                  </a:cubicBezTo>
                  <a:cubicBezTo>
                    <a:pt x="0" y="507"/>
                    <a:pt x="0" y="507"/>
                    <a:pt x="0" y="507"/>
                  </a:cubicBezTo>
                  <a:cubicBezTo>
                    <a:pt x="0" y="542"/>
                    <a:pt x="28" y="570"/>
                    <a:pt x="63" y="570"/>
                  </a:cubicBezTo>
                  <a:cubicBezTo>
                    <a:pt x="98" y="570"/>
                    <a:pt x="127" y="542"/>
                    <a:pt x="127" y="507"/>
                  </a:cubicBezTo>
                  <a:cubicBezTo>
                    <a:pt x="127" y="64"/>
                    <a:pt x="127" y="64"/>
                    <a:pt x="127" y="64"/>
                  </a:cubicBezTo>
                  <a:cubicBezTo>
                    <a:pt x="127" y="29"/>
                    <a:pt x="98" y="0"/>
                    <a:pt x="6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506" fontAlgn="auto">
                <a:spcBef>
                  <a:spcPts val="0"/>
                </a:spcBef>
                <a:spcAft>
                  <a:spcPts val="0"/>
                </a:spcAft>
              </a:pPr>
              <a:endParaRPr lang="en-GB" sz="2097" dirty="0">
                <a:solidFill>
                  <a:prstClr val="black"/>
                </a:solidFill>
                <a:latin typeface="Arial"/>
                <a:cs typeface="+mn-cs"/>
              </a:endParaRPr>
            </a:p>
          </p:txBody>
        </p:sp>
        <p:sp>
          <p:nvSpPr>
            <p:cNvPr id="61" name="Freeform 21"/>
            <p:cNvSpPr>
              <a:spLocks noEditPoints="1"/>
            </p:cNvSpPr>
            <p:nvPr userDrawn="1"/>
          </p:nvSpPr>
          <p:spPr bwMode="auto">
            <a:xfrm>
              <a:off x="4075113" y="4159250"/>
              <a:ext cx="323850" cy="809625"/>
            </a:xfrm>
            <a:custGeom>
              <a:avLst/>
              <a:gdLst>
                <a:gd name="T0" fmla="*/ 51 w 102"/>
                <a:gd name="T1" fmla="*/ 10 h 254"/>
                <a:gd name="T2" fmla="*/ 92 w 102"/>
                <a:gd name="T3" fmla="*/ 51 h 254"/>
                <a:gd name="T4" fmla="*/ 92 w 102"/>
                <a:gd name="T5" fmla="*/ 203 h 254"/>
                <a:gd name="T6" fmla="*/ 51 w 102"/>
                <a:gd name="T7" fmla="*/ 244 h 254"/>
                <a:gd name="T8" fmla="*/ 10 w 102"/>
                <a:gd name="T9" fmla="*/ 203 h 254"/>
                <a:gd name="T10" fmla="*/ 10 w 102"/>
                <a:gd name="T11" fmla="*/ 51 h 254"/>
                <a:gd name="T12" fmla="*/ 51 w 102"/>
                <a:gd name="T13" fmla="*/ 10 h 254"/>
                <a:gd name="T14" fmla="*/ 51 w 102"/>
                <a:gd name="T15" fmla="*/ 0 h 254"/>
                <a:gd name="T16" fmla="*/ 0 w 102"/>
                <a:gd name="T17" fmla="*/ 51 h 254"/>
                <a:gd name="T18" fmla="*/ 0 w 102"/>
                <a:gd name="T19" fmla="*/ 203 h 254"/>
                <a:gd name="T20" fmla="*/ 51 w 102"/>
                <a:gd name="T21" fmla="*/ 254 h 254"/>
                <a:gd name="T22" fmla="*/ 102 w 102"/>
                <a:gd name="T23" fmla="*/ 203 h 254"/>
                <a:gd name="T24" fmla="*/ 102 w 102"/>
                <a:gd name="T25" fmla="*/ 51 h 254"/>
                <a:gd name="T26" fmla="*/ 51 w 102"/>
                <a:gd name="T27" fmla="*/ 0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2" h="254">
                  <a:moveTo>
                    <a:pt x="51" y="10"/>
                  </a:moveTo>
                  <a:cubicBezTo>
                    <a:pt x="74" y="10"/>
                    <a:pt x="92" y="28"/>
                    <a:pt x="92" y="51"/>
                  </a:cubicBezTo>
                  <a:cubicBezTo>
                    <a:pt x="92" y="203"/>
                    <a:pt x="92" y="203"/>
                    <a:pt x="92" y="203"/>
                  </a:cubicBezTo>
                  <a:cubicBezTo>
                    <a:pt x="92" y="226"/>
                    <a:pt x="74" y="244"/>
                    <a:pt x="51" y="244"/>
                  </a:cubicBezTo>
                  <a:cubicBezTo>
                    <a:pt x="29" y="244"/>
                    <a:pt x="10" y="226"/>
                    <a:pt x="10" y="203"/>
                  </a:cubicBezTo>
                  <a:cubicBezTo>
                    <a:pt x="10" y="51"/>
                    <a:pt x="10" y="51"/>
                    <a:pt x="10" y="51"/>
                  </a:cubicBezTo>
                  <a:cubicBezTo>
                    <a:pt x="10" y="28"/>
                    <a:pt x="29" y="10"/>
                    <a:pt x="51" y="10"/>
                  </a:cubicBezTo>
                  <a:moveTo>
                    <a:pt x="51" y="0"/>
                  </a:moveTo>
                  <a:cubicBezTo>
                    <a:pt x="23" y="0"/>
                    <a:pt x="0" y="23"/>
                    <a:pt x="0" y="51"/>
                  </a:cubicBezTo>
                  <a:cubicBezTo>
                    <a:pt x="0" y="203"/>
                    <a:pt x="0" y="203"/>
                    <a:pt x="0" y="203"/>
                  </a:cubicBezTo>
                  <a:cubicBezTo>
                    <a:pt x="0" y="231"/>
                    <a:pt x="23" y="254"/>
                    <a:pt x="51" y="254"/>
                  </a:cubicBezTo>
                  <a:cubicBezTo>
                    <a:pt x="79" y="254"/>
                    <a:pt x="102" y="231"/>
                    <a:pt x="102" y="203"/>
                  </a:cubicBezTo>
                  <a:cubicBezTo>
                    <a:pt x="102" y="51"/>
                    <a:pt x="102" y="51"/>
                    <a:pt x="102" y="51"/>
                  </a:cubicBezTo>
                  <a:cubicBezTo>
                    <a:pt x="102" y="23"/>
                    <a:pt x="79" y="0"/>
                    <a:pt x="5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506" fontAlgn="auto">
                <a:spcBef>
                  <a:spcPts val="0"/>
                </a:spcBef>
                <a:spcAft>
                  <a:spcPts val="0"/>
                </a:spcAft>
              </a:pPr>
              <a:endParaRPr lang="en-GB" sz="2097" dirty="0">
                <a:solidFill>
                  <a:prstClr val="black"/>
                </a:solidFill>
                <a:latin typeface="Arial"/>
                <a:cs typeface="+mn-cs"/>
              </a:endParaRPr>
            </a:p>
          </p:txBody>
        </p:sp>
        <p:sp>
          <p:nvSpPr>
            <p:cNvPr id="62" name="Freeform 22"/>
            <p:cNvSpPr>
              <a:spLocks noEditPoints="1"/>
            </p:cNvSpPr>
            <p:nvPr userDrawn="1"/>
          </p:nvSpPr>
          <p:spPr bwMode="auto">
            <a:xfrm>
              <a:off x="4560888" y="3525838"/>
              <a:ext cx="403225" cy="1816100"/>
            </a:xfrm>
            <a:custGeom>
              <a:avLst/>
              <a:gdLst>
                <a:gd name="T0" fmla="*/ 63 w 127"/>
                <a:gd name="T1" fmla="*/ 11 h 570"/>
                <a:gd name="T2" fmla="*/ 117 w 127"/>
                <a:gd name="T3" fmla="*/ 64 h 570"/>
                <a:gd name="T4" fmla="*/ 117 w 127"/>
                <a:gd name="T5" fmla="*/ 507 h 570"/>
                <a:gd name="T6" fmla="*/ 63 w 127"/>
                <a:gd name="T7" fmla="*/ 560 h 570"/>
                <a:gd name="T8" fmla="*/ 10 w 127"/>
                <a:gd name="T9" fmla="*/ 507 h 570"/>
                <a:gd name="T10" fmla="*/ 10 w 127"/>
                <a:gd name="T11" fmla="*/ 64 h 570"/>
                <a:gd name="T12" fmla="*/ 63 w 127"/>
                <a:gd name="T13" fmla="*/ 11 h 570"/>
                <a:gd name="T14" fmla="*/ 63 w 127"/>
                <a:gd name="T15" fmla="*/ 0 h 570"/>
                <a:gd name="T16" fmla="*/ 0 w 127"/>
                <a:gd name="T17" fmla="*/ 64 h 570"/>
                <a:gd name="T18" fmla="*/ 0 w 127"/>
                <a:gd name="T19" fmla="*/ 507 h 570"/>
                <a:gd name="T20" fmla="*/ 63 w 127"/>
                <a:gd name="T21" fmla="*/ 570 h 570"/>
                <a:gd name="T22" fmla="*/ 127 w 127"/>
                <a:gd name="T23" fmla="*/ 507 h 570"/>
                <a:gd name="T24" fmla="*/ 127 w 127"/>
                <a:gd name="T25" fmla="*/ 64 h 570"/>
                <a:gd name="T26" fmla="*/ 63 w 127"/>
                <a:gd name="T27" fmla="*/ 0 h 5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7" h="570">
                  <a:moveTo>
                    <a:pt x="63" y="11"/>
                  </a:moveTo>
                  <a:cubicBezTo>
                    <a:pt x="93" y="11"/>
                    <a:pt x="117" y="35"/>
                    <a:pt x="117" y="64"/>
                  </a:cubicBezTo>
                  <a:cubicBezTo>
                    <a:pt x="117" y="507"/>
                    <a:pt x="117" y="507"/>
                    <a:pt x="117" y="507"/>
                  </a:cubicBezTo>
                  <a:cubicBezTo>
                    <a:pt x="117" y="536"/>
                    <a:pt x="93" y="560"/>
                    <a:pt x="63" y="560"/>
                  </a:cubicBezTo>
                  <a:cubicBezTo>
                    <a:pt x="34" y="560"/>
                    <a:pt x="10" y="536"/>
                    <a:pt x="10" y="507"/>
                  </a:cubicBezTo>
                  <a:cubicBezTo>
                    <a:pt x="10" y="64"/>
                    <a:pt x="10" y="64"/>
                    <a:pt x="10" y="64"/>
                  </a:cubicBezTo>
                  <a:cubicBezTo>
                    <a:pt x="10" y="35"/>
                    <a:pt x="34" y="11"/>
                    <a:pt x="63" y="11"/>
                  </a:cubicBezTo>
                  <a:moveTo>
                    <a:pt x="63" y="0"/>
                  </a:moveTo>
                  <a:cubicBezTo>
                    <a:pt x="28" y="0"/>
                    <a:pt x="0" y="29"/>
                    <a:pt x="0" y="64"/>
                  </a:cubicBezTo>
                  <a:cubicBezTo>
                    <a:pt x="0" y="507"/>
                    <a:pt x="0" y="507"/>
                    <a:pt x="0" y="507"/>
                  </a:cubicBezTo>
                  <a:cubicBezTo>
                    <a:pt x="0" y="542"/>
                    <a:pt x="28" y="570"/>
                    <a:pt x="63" y="570"/>
                  </a:cubicBezTo>
                  <a:cubicBezTo>
                    <a:pt x="99" y="570"/>
                    <a:pt x="127" y="542"/>
                    <a:pt x="127" y="507"/>
                  </a:cubicBezTo>
                  <a:cubicBezTo>
                    <a:pt x="127" y="64"/>
                    <a:pt x="127" y="64"/>
                    <a:pt x="127" y="64"/>
                  </a:cubicBezTo>
                  <a:cubicBezTo>
                    <a:pt x="127" y="29"/>
                    <a:pt x="99" y="0"/>
                    <a:pt x="6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506" fontAlgn="auto">
                <a:spcBef>
                  <a:spcPts val="0"/>
                </a:spcBef>
                <a:spcAft>
                  <a:spcPts val="0"/>
                </a:spcAft>
              </a:pPr>
              <a:endParaRPr lang="en-GB" sz="2097" dirty="0">
                <a:solidFill>
                  <a:prstClr val="black"/>
                </a:solidFill>
                <a:latin typeface="Arial"/>
                <a:cs typeface="+mn-cs"/>
              </a:endParaRPr>
            </a:p>
          </p:txBody>
        </p:sp>
        <p:sp>
          <p:nvSpPr>
            <p:cNvPr id="63" name="Freeform 23"/>
            <p:cNvSpPr>
              <a:spLocks/>
            </p:cNvSpPr>
            <p:nvPr userDrawn="1"/>
          </p:nvSpPr>
          <p:spPr bwMode="auto">
            <a:xfrm>
              <a:off x="9093200" y="4175125"/>
              <a:ext cx="403225" cy="1816100"/>
            </a:xfrm>
            <a:custGeom>
              <a:avLst/>
              <a:gdLst>
                <a:gd name="T0" fmla="*/ 63 w 127"/>
                <a:gd name="T1" fmla="*/ 570 h 570"/>
                <a:gd name="T2" fmla="*/ 63 w 127"/>
                <a:gd name="T3" fmla="*/ 570 h 570"/>
                <a:gd name="T4" fmla="*/ 0 w 127"/>
                <a:gd name="T5" fmla="*/ 506 h 570"/>
                <a:gd name="T6" fmla="*/ 0 w 127"/>
                <a:gd name="T7" fmla="*/ 64 h 570"/>
                <a:gd name="T8" fmla="*/ 63 w 127"/>
                <a:gd name="T9" fmla="*/ 0 h 570"/>
                <a:gd name="T10" fmla="*/ 127 w 127"/>
                <a:gd name="T11" fmla="*/ 64 h 570"/>
                <a:gd name="T12" fmla="*/ 127 w 127"/>
                <a:gd name="T13" fmla="*/ 506 h 570"/>
                <a:gd name="T14" fmla="*/ 63 w 127"/>
                <a:gd name="T15" fmla="*/ 570 h 5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7" h="570">
                  <a:moveTo>
                    <a:pt x="63" y="570"/>
                  </a:moveTo>
                  <a:cubicBezTo>
                    <a:pt x="63" y="570"/>
                    <a:pt x="63" y="570"/>
                    <a:pt x="63" y="570"/>
                  </a:cubicBezTo>
                  <a:cubicBezTo>
                    <a:pt x="28" y="570"/>
                    <a:pt x="0" y="541"/>
                    <a:pt x="0" y="506"/>
                  </a:cubicBezTo>
                  <a:cubicBezTo>
                    <a:pt x="0" y="64"/>
                    <a:pt x="0" y="64"/>
                    <a:pt x="0" y="64"/>
                  </a:cubicBezTo>
                  <a:cubicBezTo>
                    <a:pt x="0" y="28"/>
                    <a:pt x="28" y="0"/>
                    <a:pt x="63" y="0"/>
                  </a:cubicBezTo>
                  <a:cubicBezTo>
                    <a:pt x="98" y="0"/>
                    <a:pt x="127" y="28"/>
                    <a:pt x="127" y="64"/>
                  </a:cubicBezTo>
                  <a:cubicBezTo>
                    <a:pt x="127" y="506"/>
                    <a:pt x="127" y="506"/>
                    <a:pt x="127" y="506"/>
                  </a:cubicBezTo>
                  <a:cubicBezTo>
                    <a:pt x="127" y="541"/>
                    <a:pt x="98" y="570"/>
                    <a:pt x="63" y="57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506" fontAlgn="auto">
                <a:spcBef>
                  <a:spcPts val="0"/>
                </a:spcBef>
                <a:spcAft>
                  <a:spcPts val="0"/>
                </a:spcAft>
              </a:pPr>
              <a:endParaRPr lang="en-GB" sz="2097" dirty="0">
                <a:solidFill>
                  <a:prstClr val="black"/>
                </a:solidFill>
                <a:latin typeface="Arial"/>
                <a:cs typeface="+mn-cs"/>
              </a:endParaRPr>
            </a:p>
          </p:txBody>
        </p:sp>
        <p:sp>
          <p:nvSpPr>
            <p:cNvPr id="64" name="Freeform 24"/>
            <p:cNvSpPr>
              <a:spLocks noEditPoints="1"/>
            </p:cNvSpPr>
            <p:nvPr userDrawn="1"/>
          </p:nvSpPr>
          <p:spPr bwMode="auto">
            <a:xfrm>
              <a:off x="5940425" y="3981450"/>
              <a:ext cx="323850" cy="808038"/>
            </a:xfrm>
            <a:custGeom>
              <a:avLst/>
              <a:gdLst>
                <a:gd name="T0" fmla="*/ 51 w 102"/>
                <a:gd name="T1" fmla="*/ 10 h 254"/>
                <a:gd name="T2" fmla="*/ 91 w 102"/>
                <a:gd name="T3" fmla="*/ 51 h 254"/>
                <a:gd name="T4" fmla="*/ 91 w 102"/>
                <a:gd name="T5" fmla="*/ 203 h 254"/>
                <a:gd name="T6" fmla="*/ 51 w 102"/>
                <a:gd name="T7" fmla="*/ 244 h 254"/>
                <a:gd name="T8" fmla="*/ 10 w 102"/>
                <a:gd name="T9" fmla="*/ 203 h 254"/>
                <a:gd name="T10" fmla="*/ 10 w 102"/>
                <a:gd name="T11" fmla="*/ 51 h 254"/>
                <a:gd name="T12" fmla="*/ 51 w 102"/>
                <a:gd name="T13" fmla="*/ 10 h 254"/>
                <a:gd name="T14" fmla="*/ 51 w 102"/>
                <a:gd name="T15" fmla="*/ 0 h 254"/>
                <a:gd name="T16" fmla="*/ 0 w 102"/>
                <a:gd name="T17" fmla="*/ 51 h 254"/>
                <a:gd name="T18" fmla="*/ 0 w 102"/>
                <a:gd name="T19" fmla="*/ 203 h 254"/>
                <a:gd name="T20" fmla="*/ 51 w 102"/>
                <a:gd name="T21" fmla="*/ 254 h 254"/>
                <a:gd name="T22" fmla="*/ 102 w 102"/>
                <a:gd name="T23" fmla="*/ 203 h 254"/>
                <a:gd name="T24" fmla="*/ 102 w 102"/>
                <a:gd name="T25" fmla="*/ 51 h 254"/>
                <a:gd name="T26" fmla="*/ 51 w 102"/>
                <a:gd name="T27" fmla="*/ 0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2" h="254">
                  <a:moveTo>
                    <a:pt x="51" y="10"/>
                  </a:moveTo>
                  <a:cubicBezTo>
                    <a:pt x="73" y="10"/>
                    <a:pt x="91" y="28"/>
                    <a:pt x="91" y="51"/>
                  </a:cubicBezTo>
                  <a:cubicBezTo>
                    <a:pt x="91" y="203"/>
                    <a:pt x="91" y="203"/>
                    <a:pt x="91" y="203"/>
                  </a:cubicBezTo>
                  <a:cubicBezTo>
                    <a:pt x="91" y="226"/>
                    <a:pt x="73" y="244"/>
                    <a:pt x="51" y="244"/>
                  </a:cubicBezTo>
                  <a:cubicBezTo>
                    <a:pt x="28" y="244"/>
                    <a:pt x="10" y="226"/>
                    <a:pt x="10" y="203"/>
                  </a:cubicBezTo>
                  <a:cubicBezTo>
                    <a:pt x="10" y="51"/>
                    <a:pt x="10" y="51"/>
                    <a:pt x="10" y="51"/>
                  </a:cubicBezTo>
                  <a:cubicBezTo>
                    <a:pt x="10" y="28"/>
                    <a:pt x="28" y="10"/>
                    <a:pt x="51" y="10"/>
                  </a:cubicBezTo>
                  <a:moveTo>
                    <a:pt x="51" y="0"/>
                  </a:moveTo>
                  <a:cubicBezTo>
                    <a:pt x="23" y="0"/>
                    <a:pt x="0" y="23"/>
                    <a:pt x="0" y="51"/>
                  </a:cubicBezTo>
                  <a:cubicBezTo>
                    <a:pt x="0" y="203"/>
                    <a:pt x="0" y="203"/>
                    <a:pt x="0" y="203"/>
                  </a:cubicBezTo>
                  <a:cubicBezTo>
                    <a:pt x="0" y="231"/>
                    <a:pt x="23" y="254"/>
                    <a:pt x="51" y="254"/>
                  </a:cubicBezTo>
                  <a:cubicBezTo>
                    <a:pt x="79" y="254"/>
                    <a:pt x="102" y="231"/>
                    <a:pt x="102" y="203"/>
                  </a:cubicBezTo>
                  <a:cubicBezTo>
                    <a:pt x="102" y="51"/>
                    <a:pt x="102" y="51"/>
                    <a:pt x="102" y="51"/>
                  </a:cubicBezTo>
                  <a:cubicBezTo>
                    <a:pt x="102" y="23"/>
                    <a:pt x="79" y="0"/>
                    <a:pt x="5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506" fontAlgn="auto">
                <a:spcBef>
                  <a:spcPts val="0"/>
                </a:spcBef>
                <a:spcAft>
                  <a:spcPts val="0"/>
                </a:spcAft>
              </a:pPr>
              <a:endParaRPr lang="en-GB" sz="2097" dirty="0">
                <a:solidFill>
                  <a:prstClr val="black"/>
                </a:solidFill>
                <a:latin typeface="Arial"/>
                <a:cs typeface="+mn-cs"/>
              </a:endParaRPr>
            </a:p>
          </p:txBody>
        </p:sp>
        <p:sp>
          <p:nvSpPr>
            <p:cNvPr id="65" name="Freeform 25"/>
            <p:cNvSpPr>
              <a:spLocks/>
            </p:cNvSpPr>
            <p:nvPr userDrawn="1"/>
          </p:nvSpPr>
          <p:spPr bwMode="auto">
            <a:xfrm>
              <a:off x="8008938" y="4449763"/>
              <a:ext cx="193675" cy="323850"/>
            </a:xfrm>
            <a:custGeom>
              <a:avLst/>
              <a:gdLst>
                <a:gd name="T0" fmla="*/ 31 w 61"/>
                <a:gd name="T1" fmla="*/ 102 h 102"/>
                <a:gd name="T2" fmla="*/ 31 w 61"/>
                <a:gd name="T3" fmla="*/ 102 h 102"/>
                <a:gd name="T4" fmla="*/ 0 w 61"/>
                <a:gd name="T5" fmla="*/ 72 h 102"/>
                <a:gd name="T6" fmla="*/ 0 w 61"/>
                <a:gd name="T7" fmla="*/ 31 h 102"/>
                <a:gd name="T8" fmla="*/ 31 w 61"/>
                <a:gd name="T9" fmla="*/ 0 h 102"/>
                <a:gd name="T10" fmla="*/ 61 w 61"/>
                <a:gd name="T11" fmla="*/ 31 h 102"/>
                <a:gd name="T12" fmla="*/ 61 w 61"/>
                <a:gd name="T13" fmla="*/ 72 h 102"/>
                <a:gd name="T14" fmla="*/ 31 w 61"/>
                <a:gd name="T15" fmla="*/ 102 h 10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1" h="102">
                  <a:moveTo>
                    <a:pt x="31" y="102"/>
                  </a:moveTo>
                  <a:cubicBezTo>
                    <a:pt x="31" y="102"/>
                    <a:pt x="31" y="102"/>
                    <a:pt x="31" y="102"/>
                  </a:cubicBezTo>
                  <a:cubicBezTo>
                    <a:pt x="14" y="102"/>
                    <a:pt x="0" y="89"/>
                    <a:pt x="0" y="72"/>
                  </a:cubicBezTo>
                  <a:cubicBezTo>
                    <a:pt x="0" y="31"/>
                    <a:pt x="0" y="31"/>
                    <a:pt x="0" y="31"/>
                  </a:cubicBezTo>
                  <a:cubicBezTo>
                    <a:pt x="0" y="14"/>
                    <a:pt x="14" y="0"/>
                    <a:pt x="31" y="0"/>
                  </a:cubicBezTo>
                  <a:cubicBezTo>
                    <a:pt x="47" y="0"/>
                    <a:pt x="61" y="14"/>
                    <a:pt x="61" y="31"/>
                  </a:cubicBezTo>
                  <a:cubicBezTo>
                    <a:pt x="61" y="72"/>
                    <a:pt x="61" y="72"/>
                    <a:pt x="61" y="72"/>
                  </a:cubicBezTo>
                  <a:cubicBezTo>
                    <a:pt x="61" y="89"/>
                    <a:pt x="47" y="102"/>
                    <a:pt x="31" y="10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506" fontAlgn="auto">
                <a:spcBef>
                  <a:spcPts val="0"/>
                </a:spcBef>
                <a:spcAft>
                  <a:spcPts val="0"/>
                </a:spcAft>
              </a:pPr>
              <a:endParaRPr lang="en-GB" sz="2097" dirty="0">
                <a:solidFill>
                  <a:prstClr val="black"/>
                </a:solidFill>
                <a:latin typeface="Arial"/>
                <a:cs typeface="+mn-cs"/>
              </a:endParaRPr>
            </a:p>
          </p:txBody>
        </p:sp>
        <p:sp>
          <p:nvSpPr>
            <p:cNvPr id="66" name="Freeform 26"/>
            <p:cNvSpPr>
              <a:spLocks noEditPoints="1"/>
            </p:cNvSpPr>
            <p:nvPr userDrawn="1"/>
          </p:nvSpPr>
          <p:spPr bwMode="auto">
            <a:xfrm>
              <a:off x="5616575" y="4449763"/>
              <a:ext cx="193675" cy="323850"/>
            </a:xfrm>
            <a:custGeom>
              <a:avLst/>
              <a:gdLst>
                <a:gd name="T0" fmla="*/ 30 w 61"/>
                <a:gd name="T1" fmla="*/ 11 h 102"/>
                <a:gd name="T2" fmla="*/ 51 w 61"/>
                <a:gd name="T3" fmla="*/ 31 h 102"/>
                <a:gd name="T4" fmla="*/ 51 w 61"/>
                <a:gd name="T5" fmla="*/ 72 h 102"/>
                <a:gd name="T6" fmla="*/ 30 w 61"/>
                <a:gd name="T7" fmla="*/ 92 h 102"/>
                <a:gd name="T8" fmla="*/ 10 w 61"/>
                <a:gd name="T9" fmla="*/ 72 h 102"/>
                <a:gd name="T10" fmla="*/ 10 w 61"/>
                <a:gd name="T11" fmla="*/ 31 h 102"/>
                <a:gd name="T12" fmla="*/ 30 w 61"/>
                <a:gd name="T13" fmla="*/ 11 h 102"/>
                <a:gd name="T14" fmla="*/ 30 w 61"/>
                <a:gd name="T15" fmla="*/ 0 h 102"/>
                <a:gd name="T16" fmla="*/ 0 w 61"/>
                <a:gd name="T17" fmla="*/ 31 h 102"/>
                <a:gd name="T18" fmla="*/ 0 w 61"/>
                <a:gd name="T19" fmla="*/ 72 h 102"/>
                <a:gd name="T20" fmla="*/ 30 w 61"/>
                <a:gd name="T21" fmla="*/ 102 h 102"/>
                <a:gd name="T22" fmla="*/ 61 w 61"/>
                <a:gd name="T23" fmla="*/ 72 h 102"/>
                <a:gd name="T24" fmla="*/ 61 w 61"/>
                <a:gd name="T25" fmla="*/ 31 h 102"/>
                <a:gd name="T26" fmla="*/ 30 w 61"/>
                <a:gd name="T27" fmla="*/ 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1" h="102">
                  <a:moveTo>
                    <a:pt x="30" y="11"/>
                  </a:moveTo>
                  <a:cubicBezTo>
                    <a:pt x="42" y="11"/>
                    <a:pt x="51" y="20"/>
                    <a:pt x="51" y="31"/>
                  </a:cubicBezTo>
                  <a:cubicBezTo>
                    <a:pt x="51" y="72"/>
                    <a:pt x="51" y="72"/>
                    <a:pt x="51" y="72"/>
                  </a:cubicBezTo>
                  <a:cubicBezTo>
                    <a:pt x="51" y="83"/>
                    <a:pt x="42" y="92"/>
                    <a:pt x="30" y="92"/>
                  </a:cubicBezTo>
                  <a:cubicBezTo>
                    <a:pt x="19" y="92"/>
                    <a:pt x="10" y="83"/>
                    <a:pt x="10" y="72"/>
                  </a:cubicBezTo>
                  <a:cubicBezTo>
                    <a:pt x="10" y="31"/>
                    <a:pt x="10" y="31"/>
                    <a:pt x="10" y="31"/>
                  </a:cubicBezTo>
                  <a:cubicBezTo>
                    <a:pt x="10" y="20"/>
                    <a:pt x="19" y="11"/>
                    <a:pt x="30" y="11"/>
                  </a:cubicBezTo>
                  <a:moveTo>
                    <a:pt x="30" y="0"/>
                  </a:moveTo>
                  <a:cubicBezTo>
                    <a:pt x="14" y="0"/>
                    <a:pt x="0" y="14"/>
                    <a:pt x="0" y="31"/>
                  </a:cubicBezTo>
                  <a:cubicBezTo>
                    <a:pt x="0" y="72"/>
                    <a:pt x="0" y="72"/>
                    <a:pt x="0" y="72"/>
                  </a:cubicBezTo>
                  <a:cubicBezTo>
                    <a:pt x="0" y="89"/>
                    <a:pt x="14" y="102"/>
                    <a:pt x="30" y="102"/>
                  </a:cubicBezTo>
                  <a:cubicBezTo>
                    <a:pt x="47" y="102"/>
                    <a:pt x="61" y="89"/>
                    <a:pt x="61" y="72"/>
                  </a:cubicBezTo>
                  <a:cubicBezTo>
                    <a:pt x="61" y="31"/>
                    <a:pt x="61" y="31"/>
                    <a:pt x="61" y="31"/>
                  </a:cubicBezTo>
                  <a:cubicBezTo>
                    <a:pt x="61" y="14"/>
                    <a:pt x="47" y="0"/>
                    <a:pt x="3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506" fontAlgn="auto">
                <a:spcBef>
                  <a:spcPts val="0"/>
                </a:spcBef>
                <a:spcAft>
                  <a:spcPts val="0"/>
                </a:spcAft>
              </a:pPr>
              <a:endParaRPr lang="en-GB" sz="2097" dirty="0">
                <a:solidFill>
                  <a:prstClr val="black"/>
                </a:solidFill>
                <a:latin typeface="Arial"/>
                <a:cs typeface="+mn-cs"/>
              </a:endParaRPr>
            </a:p>
          </p:txBody>
        </p:sp>
        <p:sp>
          <p:nvSpPr>
            <p:cNvPr id="67" name="Freeform 27"/>
            <p:cNvSpPr>
              <a:spLocks/>
            </p:cNvSpPr>
            <p:nvPr userDrawn="1"/>
          </p:nvSpPr>
          <p:spPr bwMode="auto">
            <a:xfrm>
              <a:off x="7558088" y="4433888"/>
              <a:ext cx="320675" cy="811213"/>
            </a:xfrm>
            <a:custGeom>
              <a:avLst/>
              <a:gdLst>
                <a:gd name="T0" fmla="*/ 50 w 101"/>
                <a:gd name="T1" fmla="*/ 255 h 255"/>
                <a:gd name="T2" fmla="*/ 50 w 101"/>
                <a:gd name="T3" fmla="*/ 255 h 255"/>
                <a:gd name="T4" fmla="*/ 0 w 101"/>
                <a:gd name="T5" fmla="*/ 204 h 255"/>
                <a:gd name="T6" fmla="*/ 0 w 101"/>
                <a:gd name="T7" fmla="*/ 51 h 255"/>
                <a:gd name="T8" fmla="*/ 50 w 101"/>
                <a:gd name="T9" fmla="*/ 0 h 255"/>
                <a:gd name="T10" fmla="*/ 101 w 101"/>
                <a:gd name="T11" fmla="*/ 51 h 255"/>
                <a:gd name="T12" fmla="*/ 101 w 101"/>
                <a:gd name="T13" fmla="*/ 204 h 255"/>
                <a:gd name="T14" fmla="*/ 50 w 101"/>
                <a:gd name="T15" fmla="*/ 255 h 2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1" h="255">
                  <a:moveTo>
                    <a:pt x="50" y="255"/>
                  </a:moveTo>
                  <a:cubicBezTo>
                    <a:pt x="50" y="255"/>
                    <a:pt x="50" y="255"/>
                    <a:pt x="50" y="255"/>
                  </a:cubicBezTo>
                  <a:cubicBezTo>
                    <a:pt x="22" y="255"/>
                    <a:pt x="0" y="232"/>
                    <a:pt x="0" y="204"/>
                  </a:cubicBezTo>
                  <a:cubicBezTo>
                    <a:pt x="0" y="51"/>
                    <a:pt x="0" y="51"/>
                    <a:pt x="0" y="51"/>
                  </a:cubicBezTo>
                  <a:cubicBezTo>
                    <a:pt x="0" y="23"/>
                    <a:pt x="22" y="0"/>
                    <a:pt x="50" y="0"/>
                  </a:cubicBezTo>
                  <a:cubicBezTo>
                    <a:pt x="79" y="0"/>
                    <a:pt x="101" y="23"/>
                    <a:pt x="101" y="51"/>
                  </a:cubicBezTo>
                  <a:cubicBezTo>
                    <a:pt x="101" y="204"/>
                    <a:pt x="101" y="204"/>
                    <a:pt x="101" y="204"/>
                  </a:cubicBezTo>
                  <a:cubicBezTo>
                    <a:pt x="101" y="232"/>
                    <a:pt x="79" y="255"/>
                    <a:pt x="50" y="25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506" fontAlgn="auto">
                <a:spcBef>
                  <a:spcPts val="0"/>
                </a:spcBef>
                <a:spcAft>
                  <a:spcPts val="0"/>
                </a:spcAft>
              </a:pPr>
              <a:endParaRPr lang="en-GB" sz="2097" dirty="0">
                <a:solidFill>
                  <a:prstClr val="black"/>
                </a:solidFill>
                <a:latin typeface="Arial"/>
                <a:cs typeface="+mn-cs"/>
              </a:endParaRPr>
            </a:p>
          </p:txBody>
        </p:sp>
        <p:sp>
          <p:nvSpPr>
            <p:cNvPr id="68" name="Freeform 28"/>
            <p:cNvSpPr>
              <a:spLocks/>
            </p:cNvSpPr>
            <p:nvPr userDrawn="1"/>
          </p:nvSpPr>
          <p:spPr bwMode="auto">
            <a:xfrm>
              <a:off x="6423025" y="3348038"/>
              <a:ext cx="406400" cy="1814513"/>
            </a:xfrm>
            <a:custGeom>
              <a:avLst/>
              <a:gdLst>
                <a:gd name="T0" fmla="*/ 64 w 128"/>
                <a:gd name="T1" fmla="*/ 570 h 570"/>
                <a:gd name="T2" fmla="*/ 64 w 128"/>
                <a:gd name="T3" fmla="*/ 570 h 570"/>
                <a:gd name="T4" fmla="*/ 0 w 128"/>
                <a:gd name="T5" fmla="*/ 507 h 570"/>
                <a:gd name="T6" fmla="*/ 0 w 128"/>
                <a:gd name="T7" fmla="*/ 64 h 570"/>
                <a:gd name="T8" fmla="*/ 64 w 128"/>
                <a:gd name="T9" fmla="*/ 0 h 570"/>
                <a:gd name="T10" fmla="*/ 128 w 128"/>
                <a:gd name="T11" fmla="*/ 64 h 570"/>
                <a:gd name="T12" fmla="*/ 128 w 128"/>
                <a:gd name="T13" fmla="*/ 507 h 570"/>
                <a:gd name="T14" fmla="*/ 64 w 128"/>
                <a:gd name="T15" fmla="*/ 570 h 5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8" h="570">
                  <a:moveTo>
                    <a:pt x="64" y="570"/>
                  </a:moveTo>
                  <a:cubicBezTo>
                    <a:pt x="64" y="570"/>
                    <a:pt x="64" y="570"/>
                    <a:pt x="64" y="570"/>
                  </a:cubicBezTo>
                  <a:cubicBezTo>
                    <a:pt x="29" y="570"/>
                    <a:pt x="0" y="542"/>
                    <a:pt x="0" y="507"/>
                  </a:cubicBezTo>
                  <a:cubicBezTo>
                    <a:pt x="0" y="64"/>
                    <a:pt x="0" y="64"/>
                    <a:pt x="0" y="64"/>
                  </a:cubicBezTo>
                  <a:cubicBezTo>
                    <a:pt x="0" y="29"/>
                    <a:pt x="29" y="0"/>
                    <a:pt x="64" y="0"/>
                  </a:cubicBezTo>
                  <a:cubicBezTo>
                    <a:pt x="99" y="0"/>
                    <a:pt x="128" y="29"/>
                    <a:pt x="128" y="64"/>
                  </a:cubicBezTo>
                  <a:cubicBezTo>
                    <a:pt x="128" y="507"/>
                    <a:pt x="128" y="507"/>
                    <a:pt x="128" y="507"/>
                  </a:cubicBezTo>
                  <a:cubicBezTo>
                    <a:pt x="128" y="542"/>
                    <a:pt x="99" y="570"/>
                    <a:pt x="64" y="57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506" fontAlgn="auto">
                <a:spcBef>
                  <a:spcPts val="0"/>
                </a:spcBef>
                <a:spcAft>
                  <a:spcPts val="0"/>
                </a:spcAft>
              </a:pPr>
              <a:endParaRPr lang="en-GB" sz="2097" dirty="0">
                <a:solidFill>
                  <a:prstClr val="black"/>
                </a:solidFill>
                <a:latin typeface="Arial"/>
                <a:cs typeface="+mn-cs"/>
              </a:endParaRPr>
            </a:p>
          </p:txBody>
        </p:sp>
        <p:sp>
          <p:nvSpPr>
            <p:cNvPr id="69" name="Freeform 29"/>
            <p:cNvSpPr>
              <a:spLocks/>
            </p:cNvSpPr>
            <p:nvPr userDrawn="1"/>
          </p:nvSpPr>
          <p:spPr bwMode="auto">
            <a:xfrm>
              <a:off x="6992938" y="4060825"/>
              <a:ext cx="403225" cy="1816100"/>
            </a:xfrm>
            <a:custGeom>
              <a:avLst/>
              <a:gdLst>
                <a:gd name="T0" fmla="*/ 63 w 127"/>
                <a:gd name="T1" fmla="*/ 570 h 570"/>
                <a:gd name="T2" fmla="*/ 63 w 127"/>
                <a:gd name="T3" fmla="*/ 570 h 570"/>
                <a:gd name="T4" fmla="*/ 0 w 127"/>
                <a:gd name="T5" fmla="*/ 507 h 570"/>
                <a:gd name="T6" fmla="*/ 0 w 127"/>
                <a:gd name="T7" fmla="*/ 64 h 570"/>
                <a:gd name="T8" fmla="*/ 63 w 127"/>
                <a:gd name="T9" fmla="*/ 0 h 570"/>
                <a:gd name="T10" fmla="*/ 127 w 127"/>
                <a:gd name="T11" fmla="*/ 64 h 570"/>
                <a:gd name="T12" fmla="*/ 127 w 127"/>
                <a:gd name="T13" fmla="*/ 507 h 570"/>
                <a:gd name="T14" fmla="*/ 63 w 127"/>
                <a:gd name="T15" fmla="*/ 570 h 5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7" h="570">
                  <a:moveTo>
                    <a:pt x="63" y="570"/>
                  </a:moveTo>
                  <a:cubicBezTo>
                    <a:pt x="63" y="570"/>
                    <a:pt x="63" y="570"/>
                    <a:pt x="63" y="570"/>
                  </a:cubicBezTo>
                  <a:cubicBezTo>
                    <a:pt x="28" y="570"/>
                    <a:pt x="0" y="542"/>
                    <a:pt x="0" y="507"/>
                  </a:cubicBezTo>
                  <a:cubicBezTo>
                    <a:pt x="0" y="64"/>
                    <a:pt x="0" y="64"/>
                    <a:pt x="0" y="64"/>
                  </a:cubicBezTo>
                  <a:cubicBezTo>
                    <a:pt x="0" y="29"/>
                    <a:pt x="28" y="0"/>
                    <a:pt x="63" y="0"/>
                  </a:cubicBezTo>
                  <a:cubicBezTo>
                    <a:pt x="98" y="0"/>
                    <a:pt x="127" y="29"/>
                    <a:pt x="127" y="64"/>
                  </a:cubicBezTo>
                  <a:cubicBezTo>
                    <a:pt x="127" y="507"/>
                    <a:pt x="127" y="507"/>
                    <a:pt x="127" y="507"/>
                  </a:cubicBezTo>
                  <a:cubicBezTo>
                    <a:pt x="127" y="542"/>
                    <a:pt x="98" y="570"/>
                    <a:pt x="63" y="57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506" fontAlgn="auto">
                <a:spcBef>
                  <a:spcPts val="0"/>
                </a:spcBef>
                <a:spcAft>
                  <a:spcPts val="0"/>
                </a:spcAft>
              </a:pPr>
              <a:endParaRPr lang="en-GB" sz="2097" dirty="0">
                <a:solidFill>
                  <a:prstClr val="black"/>
                </a:solidFill>
                <a:latin typeface="Arial"/>
                <a:cs typeface="+mn-cs"/>
              </a:endParaRPr>
            </a:p>
          </p:txBody>
        </p:sp>
        <p:sp>
          <p:nvSpPr>
            <p:cNvPr id="70" name="Freeform 30"/>
            <p:cNvSpPr>
              <a:spLocks/>
            </p:cNvSpPr>
            <p:nvPr userDrawn="1"/>
          </p:nvSpPr>
          <p:spPr bwMode="auto">
            <a:xfrm>
              <a:off x="5438775" y="4627563"/>
              <a:ext cx="323850" cy="812800"/>
            </a:xfrm>
            <a:custGeom>
              <a:avLst/>
              <a:gdLst>
                <a:gd name="T0" fmla="*/ 51 w 102"/>
                <a:gd name="T1" fmla="*/ 255 h 255"/>
                <a:gd name="T2" fmla="*/ 51 w 102"/>
                <a:gd name="T3" fmla="*/ 255 h 255"/>
                <a:gd name="T4" fmla="*/ 0 w 102"/>
                <a:gd name="T5" fmla="*/ 204 h 255"/>
                <a:gd name="T6" fmla="*/ 0 w 102"/>
                <a:gd name="T7" fmla="*/ 51 h 255"/>
                <a:gd name="T8" fmla="*/ 51 w 102"/>
                <a:gd name="T9" fmla="*/ 0 h 255"/>
                <a:gd name="T10" fmla="*/ 102 w 102"/>
                <a:gd name="T11" fmla="*/ 51 h 255"/>
                <a:gd name="T12" fmla="*/ 102 w 102"/>
                <a:gd name="T13" fmla="*/ 204 h 255"/>
                <a:gd name="T14" fmla="*/ 51 w 102"/>
                <a:gd name="T15" fmla="*/ 255 h 2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 h="255">
                  <a:moveTo>
                    <a:pt x="51" y="255"/>
                  </a:moveTo>
                  <a:cubicBezTo>
                    <a:pt x="51" y="255"/>
                    <a:pt x="51" y="255"/>
                    <a:pt x="51" y="255"/>
                  </a:cubicBezTo>
                  <a:cubicBezTo>
                    <a:pt x="23" y="255"/>
                    <a:pt x="0" y="232"/>
                    <a:pt x="0" y="204"/>
                  </a:cubicBezTo>
                  <a:cubicBezTo>
                    <a:pt x="0" y="51"/>
                    <a:pt x="0" y="51"/>
                    <a:pt x="0" y="51"/>
                  </a:cubicBezTo>
                  <a:cubicBezTo>
                    <a:pt x="0" y="23"/>
                    <a:pt x="23" y="0"/>
                    <a:pt x="51" y="0"/>
                  </a:cubicBezTo>
                  <a:cubicBezTo>
                    <a:pt x="79" y="0"/>
                    <a:pt x="102" y="23"/>
                    <a:pt x="102" y="51"/>
                  </a:cubicBezTo>
                  <a:cubicBezTo>
                    <a:pt x="102" y="204"/>
                    <a:pt x="102" y="204"/>
                    <a:pt x="102" y="204"/>
                  </a:cubicBezTo>
                  <a:cubicBezTo>
                    <a:pt x="102" y="232"/>
                    <a:pt x="79" y="255"/>
                    <a:pt x="51" y="25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506" fontAlgn="auto">
                <a:spcBef>
                  <a:spcPts val="0"/>
                </a:spcBef>
                <a:spcAft>
                  <a:spcPts val="0"/>
                </a:spcAft>
              </a:pPr>
              <a:endParaRPr lang="en-GB" sz="2097" dirty="0">
                <a:solidFill>
                  <a:prstClr val="black"/>
                </a:solidFill>
                <a:latin typeface="Arial"/>
                <a:cs typeface="+mn-cs"/>
              </a:endParaRPr>
            </a:p>
          </p:txBody>
        </p:sp>
        <p:sp>
          <p:nvSpPr>
            <p:cNvPr id="71" name="Freeform 31"/>
            <p:cNvSpPr>
              <a:spLocks/>
            </p:cNvSpPr>
            <p:nvPr userDrawn="1"/>
          </p:nvSpPr>
          <p:spPr bwMode="auto">
            <a:xfrm>
              <a:off x="4872038" y="3981450"/>
              <a:ext cx="403225" cy="1814513"/>
            </a:xfrm>
            <a:custGeom>
              <a:avLst/>
              <a:gdLst>
                <a:gd name="T0" fmla="*/ 64 w 127"/>
                <a:gd name="T1" fmla="*/ 570 h 570"/>
                <a:gd name="T2" fmla="*/ 64 w 127"/>
                <a:gd name="T3" fmla="*/ 570 h 570"/>
                <a:gd name="T4" fmla="*/ 0 w 127"/>
                <a:gd name="T5" fmla="*/ 506 h 570"/>
                <a:gd name="T6" fmla="*/ 0 w 127"/>
                <a:gd name="T7" fmla="*/ 63 h 570"/>
                <a:gd name="T8" fmla="*/ 64 w 127"/>
                <a:gd name="T9" fmla="*/ 0 h 570"/>
                <a:gd name="T10" fmla="*/ 127 w 127"/>
                <a:gd name="T11" fmla="*/ 63 h 570"/>
                <a:gd name="T12" fmla="*/ 127 w 127"/>
                <a:gd name="T13" fmla="*/ 506 h 570"/>
                <a:gd name="T14" fmla="*/ 64 w 127"/>
                <a:gd name="T15" fmla="*/ 570 h 5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7" h="570">
                  <a:moveTo>
                    <a:pt x="64" y="570"/>
                  </a:moveTo>
                  <a:cubicBezTo>
                    <a:pt x="64" y="570"/>
                    <a:pt x="64" y="570"/>
                    <a:pt x="64" y="570"/>
                  </a:cubicBezTo>
                  <a:cubicBezTo>
                    <a:pt x="29" y="570"/>
                    <a:pt x="0" y="541"/>
                    <a:pt x="0" y="506"/>
                  </a:cubicBezTo>
                  <a:cubicBezTo>
                    <a:pt x="0" y="63"/>
                    <a:pt x="0" y="63"/>
                    <a:pt x="0" y="63"/>
                  </a:cubicBezTo>
                  <a:cubicBezTo>
                    <a:pt x="0" y="28"/>
                    <a:pt x="29" y="0"/>
                    <a:pt x="64" y="0"/>
                  </a:cubicBezTo>
                  <a:cubicBezTo>
                    <a:pt x="99" y="0"/>
                    <a:pt x="127" y="28"/>
                    <a:pt x="127" y="63"/>
                  </a:cubicBezTo>
                  <a:cubicBezTo>
                    <a:pt x="127" y="506"/>
                    <a:pt x="127" y="506"/>
                    <a:pt x="127" y="506"/>
                  </a:cubicBezTo>
                  <a:cubicBezTo>
                    <a:pt x="127" y="541"/>
                    <a:pt x="99" y="570"/>
                    <a:pt x="64" y="57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506" fontAlgn="auto">
                <a:spcBef>
                  <a:spcPts val="0"/>
                </a:spcBef>
                <a:spcAft>
                  <a:spcPts val="0"/>
                </a:spcAft>
              </a:pPr>
              <a:endParaRPr lang="en-GB" sz="2097" dirty="0">
                <a:solidFill>
                  <a:prstClr val="black"/>
                </a:solidFill>
                <a:latin typeface="Arial"/>
                <a:cs typeface="+mn-cs"/>
              </a:endParaRPr>
            </a:p>
          </p:txBody>
        </p:sp>
        <p:sp>
          <p:nvSpPr>
            <p:cNvPr id="72" name="Freeform 32"/>
            <p:cNvSpPr>
              <a:spLocks/>
            </p:cNvSpPr>
            <p:nvPr userDrawn="1"/>
          </p:nvSpPr>
          <p:spPr bwMode="auto">
            <a:xfrm>
              <a:off x="0" y="4095750"/>
              <a:ext cx="152400" cy="809625"/>
            </a:xfrm>
            <a:custGeom>
              <a:avLst/>
              <a:gdLst>
                <a:gd name="T0" fmla="*/ 0 w 48"/>
                <a:gd name="T1" fmla="*/ 0 h 254"/>
                <a:gd name="T2" fmla="*/ 0 w 48"/>
                <a:gd name="T3" fmla="*/ 254 h 254"/>
                <a:gd name="T4" fmla="*/ 48 w 48"/>
                <a:gd name="T5" fmla="*/ 203 h 254"/>
                <a:gd name="T6" fmla="*/ 48 w 48"/>
                <a:gd name="T7" fmla="*/ 50 h 254"/>
                <a:gd name="T8" fmla="*/ 0 w 48"/>
                <a:gd name="T9" fmla="*/ 0 h 254"/>
              </a:gdLst>
              <a:ahLst/>
              <a:cxnLst>
                <a:cxn ang="0">
                  <a:pos x="T0" y="T1"/>
                </a:cxn>
                <a:cxn ang="0">
                  <a:pos x="T2" y="T3"/>
                </a:cxn>
                <a:cxn ang="0">
                  <a:pos x="T4" y="T5"/>
                </a:cxn>
                <a:cxn ang="0">
                  <a:pos x="T6" y="T7"/>
                </a:cxn>
                <a:cxn ang="0">
                  <a:pos x="T8" y="T9"/>
                </a:cxn>
              </a:cxnLst>
              <a:rect l="0" t="0" r="r" b="b"/>
              <a:pathLst>
                <a:path w="48" h="254">
                  <a:moveTo>
                    <a:pt x="0" y="0"/>
                  </a:moveTo>
                  <a:cubicBezTo>
                    <a:pt x="0" y="254"/>
                    <a:pt x="0" y="254"/>
                    <a:pt x="0" y="254"/>
                  </a:cubicBezTo>
                  <a:cubicBezTo>
                    <a:pt x="27" y="252"/>
                    <a:pt x="48" y="230"/>
                    <a:pt x="48" y="203"/>
                  </a:cubicBezTo>
                  <a:cubicBezTo>
                    <a:pt x="48" y="50"/>
                    <a:pt x="48" y="50"/>
                    <a:pt x="48" y="50"/>
                  </a:cubicBezTo>
                  <a:cubicBezTo>
                    <a:pt x="48" y="23"/>
                    <a:pt x="27" y="1"/>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506" fontAlgn="auto">
                <a:spcBef>
                  <a:spcPts val="0"/>
                </a:spcBef>
                <a:spcAft>
                  <a:spcPts val="0"/>
                </a:spcAft>
              </a:pPr>
              <a:endParaRPr lang="en-GB" sz="2097" dirty="0">
                <a:solidFill>
                  <a:prstClr val="black"/>
                </a:solidFill>
                <a:latin typeface="Arial"/>
                <a:cs typeface="+mn-cs"/>
              </a:endParaRPr>
            </a:p>
          </p:txBody>
        </p:sp>
        <p:sp>
          <p:nvSpPr>
            <p:cNvPr id="73" name="Freeform 33"/>
            <p:cNvSpPr>
              <a:spLocks/>
            </p:cNvSpPr>
            <p:nvPr userDrawn="1"/>
          </p:nvSpPr>
          <p:spPr bwMode="auto">
            <a:xfrm>
              <a:off x="12052300" y="4548188"/>
              <a:ext cx="152400" cy="809625"/>
            </a:xfrm>
            <a:custGeom>
              <a:avLst/>
              <a:gdLst>
                <a:gd name="T0" fmla="*/ 48 w 48"/>
                <a:gd name="T1" fmla="*/ 0 h 254"/>
                <a:gd name="T2" fmla="*/ 0 w 48"/>
                <a:gd name="T3" fmla="*/ 51 h 254"/>
                <a:gd name="T4" fmla="*/ 0 w 48"/>
                <a:gd name="T5" fmla="*/ 203 h 254"/>
                <a:gd name="T6" fmla="*/ 48 w 48"/>
                <a:gd name="T7" fmla="*/ 254 h 254"/>
                <a:gd name="T8" fmla="*/ 48 w 48"/>
                <a:gd name="T9" fmla="*/ 0 h 254"/>
              </a:gdLst>
              <a:ahLst/>
              <a:cxnLst>
                <a:cxn ang="0">
                  <a:pos x="T0" y="T1"/>
                </a:cxn>
                <a:cxn ang="0">
                  <a:pos x="T2" y="T3"/>
                </a:cxn>
                <a:cxn ang="0">
                  <a:pos x="T4" y="T5"/>
                </a:cxn>
                <a:cxn ang="0">
                  <a:pos x="T6" y="T7"/>
                </a:cxn>
                <a:cxn ang="0">
                  <a:pos x="T8" y="T9"/>
                </a:cxn>
              </a:cxnLst>
              <a:rect l="0" t="0" r="r" b="b"/>
              <a:pathLst>
                <a:path w="48" h="254">
                  <a:moveTo>
                    <a:pt x="48" y="0"/>
                  </a:moveTo>
                  <a:cubicBezTo>
                    <a:pt x="20" y="2"/>
                    <a:pt x="0" y="24"/>
                    <a:pt x="0" y="51"/>
                  </a:cubicBezTo>
                  <a:cubicBezTo>
                    <a:pt x="0" y="203"/>
                    <a:pt x="0" y="203"/>
                    <a:pt x="0" y="203"/>
                  </a:cubicBezTo>
                  <a:cubicBezTo>
                    <a:pt x="0" y="231"/>
                    <a:pt x="20" y="253"/>
                    <a:pt x="48" y="254"/>
                  </a:cubicBezTo>
                  <a:lnTo>
                    <a:pt x="4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506" fontAlgn="auto">
                <a:spcBef>
                  <a:spcPts val="0"/>
                </a:spcBef>
                <a:spcAft>
                  <a:spcPts val="0"/>
                </a:spcAft>
              </a:pPr>
              <a:endParaRPr lang="en-GB" sz="2097" dirty="0">
                <a:solidFill>
                  <a:prstClr val="black"/>
                </a:solidFill>
                <a:latin typeface="Arial"/>
                <a:cs typeface="+mn-cs"/>
              </a:endParaRPr>
            </a:p>
          </p:txBody>
        </p:sp>
      </p:grpSp>
      <p:grpSp>
        <p:nvGrpSpPr>
          <p:cNvPr id="37" name="Logotype, static"/>
          <p:cNvGrpSpPr/>
          <p:nvPr userDrawn="1"/>
        </p:nvGrpSpPr>
        <p:grpSpPr>
          <a:xfrm>
            <a:off x="10686683" y="6387823"/>
            <a:ext cx="863463" cy="180060"/>
            <a:chOff x="9501453" y="6148765"/>
            <a:chExt cx="2047875" cy="427037"/>
          </a:xfrm>
          <a:solidFill>
            <a:schemeClr val="bg1"/>
          </a:solidFill>
        </p:grpSpPr>
        <p:sp>
          <p:nvSpPr>
            <p:cNvPr id="38" name="Freeform 5"/>
            <p:cNvSpPr>
              <a:spLocks noEditPoints="1"/>
            </p:cNvSpPr>
            <p:nvPr userDrawn="1"/>
          </p:nvSpPr>
          <p:spPr bwMode="auto">
            <a:xfrm>
              <a:off x="11206428" y="6231315"/>
              <a:ext cx="342900" cy="344487"/>
            </a:xfrm>
            <a:custGeom>
              <a:avLst/>
              <a:gdLst>
                <a:gd name="T0" fmla="*/ 43 w 91"/>
                <a:gd name="T1" fmla="*/ 2 h 91"/>
                <a:gd name="T2" fmla="*/ 2 w 91"/>
                <a:gd name="T3" fmla="*/ 44 h 91"/>
                <a:gd name="T4" fmla="*/ 46 w 91"/>
                <a:gd name="T5" fmla="*/ 91 h 91"/>
                <a:gd name="T6" fmla="*/ 74 w 91"/>
                <a:gd name="T7" fmla="*/ 77 h 91"/>
                <a:gd name="T8" fmla="*/ 74 w 91"/>
                <a:gd name="T9" fmla="*/ 90 h 91"/>
                <a:gd name="T10" fmla="*/ 91 w 91"/>
                <a:gd name="T11" fmla="*/ 90 h 91"/>
                <a:gd name="T12" fmla="*/ 91 w 91"/>
                <a:gd name="T13" fmla="*/ 47 h 91"/>
                <a:gd name="T14" fmla="*/ 43 w 91"/>
                <a:gd name="T15" fmla="*/ 2 h 91"/>
                <a:gd name="T16" fmla="*/ 72 w 91"/>
                <a:gd name="T17" fmla="*/ 48 h 91"/>
                <a:gd name="T18" fmla="*/ 43 w 91"/>
                <a:gd name="T19" fmla="*/ 72 h 91"/>
                <a:gd name="T20" fmla="*/ 21 w 91"/>
                <a:gd name="T21" fmla="*/ 50 h 91"/>
                <a:gd name="T22" fmla="*/ 46 w 91"/>
                <a:gd name="T23" fmla="*/ 21 h 91"/>
                <a:gd name="T24" fmla="*/ 72 w 91"/>
                <a:gd name="T25" fmla="*/ 45 h 91"/>
                <a:gd name="T26" fmla="*/ 72 w 91"/>
                <a:gd name="T27" fmla="*/ 48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1" h="91">
                  <a:moveTo>
                    <a:pt x="43" y="2"/>
                  </a:moveTo>
                  <a:cubicBezTo>
                    <a:pt x="21" y="4"/>
                    <a:pt x="3" y="22"/>
                    <a:pt x="2" y="44"/>
                  </a:cubicBezTo>
                  <a:cubicBezTo>
                    <a:pt x="0" y="70"/>
                    <a:pt x="21" y="91"/>
                    <a:pt x="46" y="91"/>
                  </a:cubicBezTo>
                  <a:cubicBezTo>
                    <a:pt x="56" y="91"/>
                    <a:pt x="68" y="87"/>
                    <a:pt x="74" y="77"/>
                  </a:cubicBezTo>
                  <a:cubicBezTo>
                    <a:pt x="74" y="90"/>
                    <a:pt x="74" y="90"/>
                    <a:pt x="74" y="90"/>
                  </a:cubicBezTo>
                  <a:cubicBezTo>
                    <a:pt x="91" y="90"/>
                    <a:pt x="91" y="90"/>
                    <a:pt x="91" y="90"/>
                  </a:cubicBezTo>
                  <a:cubicBezTo>
                    <a:pt x="91" y="47"/>
                    <a:pt x="91" y="47"/>
                    <a:pt x="91" y="47"/>
                  </a:cubicBezTo>
                  <a:cubicBezTo>
                    <a:pt x="91" y="20"/>
                    <a:pt x="69" y="0"/>
                    <a:pt x="43" y="2"/>
                  </a:cubicBezTo>
                  <a:close/>
                  <a:moveTo>
                    <a:pt x="72" y="48"/>
                  </a:moveTo>
                  <a:cubicBezTo>
                    <a:pt x="71" y="63"/>
                    <a:pt x="58" y="74"/>
                    <a:pt x="43" y="72"/>
                  </a:cubicBezTo>
                  <a:cubicBezTo>
                    <a:pt x="32" y="71"/>
                    <a:pt x="22" y="61"/>
                    <a:pt x="21" y="50"/>
                  </a:cubicBezTo>
                  <a:cubicBezTo>
                    <a:pt x="19" y="34"/>
                    <a:pt x="31" y="21"/>
                    <a:pt x="46" y="21"/>
                  </a:cubicBezTo>
                  <a:cubicBezTo>
                    <a:pt x="60" y="21"/>
                    <a:pt x="71" y="32"/>
                    <a:pt x="72" y="45"/>
                  </a:cubicBezTo>
                  <a:lnTo>
                    <a:pt x="72" y="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506" fontAlgn="auto">
                <a:spcBef>
                  <a:spcPts val="0"/>
                </a:spcBef>
                <a:spcAft>
                  <a:spcPts val="0"/>
                </a:spcAft>
              </a:pPr>
              <a:endParaRPr lang="en-US" sz="2097" dirty="0">
                <a:solidFill>
                  <a:prstClr val="black"/>
                </a:solidFill>
                <a:latin typeface="Arial"/>
                <a:cs typeface="+mn-cs"/>
              </a:endParaRPr>
            </a:p>
          </p:txBody>
        </p:sp>
        <p:sp>
          <p:nvSpPr>
            <p:cNvPr id="39" name="Freeform 6"/>
            <p:cNvSpPr>
              <a:spLocks noEditPoints="1"/>
            </p:cNvSpPr>
            <p:nvPr userDrawn="1"/>
          </p:nvSpPr>
          <p:spPr bwMode="auto">
            <a:xfrm>
              <a:off x="10849241" y="6236077"/>
              <a:ext cx="334963" cy="339725"/>
            </a:xfrm>
            <a:custGeom>
              <a:avLst/>
              <a:gdLst>
                <a:gd name="T0" fmla="*/ 44 w 89"/>
                <a:gd name="T1" fmla="*/ 1 h 90"/>
                <a:gd name="T2" fmla="*/ 0 w 89"/>
                <a:gd name="T3" fmla="*/ 46 h 90"/>
                <a:gd name="T4" fmla="*/ 45 w 89"/>
                <a:gd name="T5" fmla="*/ 90 h 90"/>
                <a:gd name="T6" fmla="*/ 86 w 89"/>
                <a:gd name="T7" fmla="*/ 63 h 90"/>
                <a:gd name="T8" fmla="*/ 69 w 89"/>
                <a:gd name="T9" fmla="*/ 58 h 90"/>
                <a:gd name="T10" fmla="*/ 50 w 89"/>
                <a:gd name="T11" fmla="*/ 72 h 90"/>
                <a:gd name="T12" fmla="*/ 22 w 89"/>
                <a:gd name="T13" fmla="*/ 59 h 90"/>
                <a:gd name="T14" fmla="*/ 89 w 89"/>
                <a:gd name="T15" fmla="*/ 41 h 90"/>
                <a:gd name="T16" fmla="*/ 44 w 89"/>
                <a:gd name="T17" fmla="*/ 1 h 90"/>
                <a:gd name="T18" fmla="*/ 19 w 89"/>
                <a:gd name="T19" fmla="*/ 44 h 90"/>
                <a:gd name="T20" fmla="*/ 36 w 89"/>
                <a:gd name="T21" fmla="*/ 19 h 90"/>
                <a:gd name="T22" fmla="*/ 67 w 89"/>
                <a:gd name="T23" fmla="*/ 31 h 90"/>
                <a:gd name="T24" fmla="*/ 19 w 89"/>
                <a:gd name="T25" fmla="*/ 44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9" h="90">
                  <a:moveTo>
                    <a:pt x="44" y="1"/>
                  </a:moveTo>
                  <a:cubicBezTo>
                    <a:pt x="20" y="2"/>
                    <a:pt x="0" y="20"/>
                    <a:pt x="0" y="46"/>
                  </a:cubicBezTo>
                  <a:cubicBezTo>
                    <a:pt x="0" y="70"/>
                    <a:pt x="20" y="90"/>
                    <a:pt x="45" y="90"/>
                  </a:cubicBezTo>
                  <a:cubicBezTo>
                    <a:pt x="62" y="90"/>
                    <a:pt x="79" y="80"/>
                    <a:pt x="86" y="63"/>
                  </a:cubicBezTo>
                  <a:cubicBezTo>
                    <a:pt x="69" y="58"/>
                    <a:pt x="69" y="58"/>
                    <a:pt x="69" y="58"/>
                  </a:cubicBezTo>
                  <a:cubicBezTo>
                    <a:pt x="66" y="65"/>
                    <a:pt x="58" y="71"/>
                    <a:pt x="50" y="72"/>
                  </a:cubicBezTo>
                  <a:cubicBezTo>
                    <a:pt x="38" y="75"/>
                    <a:pt x="26" y="67"/>
                    <a:pt x="22" y="59"/>
                  </a:cubicBezTo>
                  <a:cubicBezTo>
                    <a:pt x="89" y="41"/>
                    <a:pt x="89" y="41"/>
                    <a:pt x="89" y="41"/>
                  </a:cubicBezTo>
                  <a:cubicBezTo>
                    <a:pt x="87" y="24"/>
                    <a:pt x="72" y="0"/>
                    <a:pt x="44" y="1"/>
                  </a:cubicBezTo>
                  <a:close/>
                  <a:moveTo>
                    <a:pt x="19" y="44"/>
                  </a:moveTo>
                  <a:cubicBezTo>
                    <a:pt x="19" y="34"/>
                    <a:pt x="24" y="24"/>
                    <a:pt x="36" y="19"/>
                  </a:cubicBezTo>
                  <a:cubicBezTo>
                    <a:pt x="50" y="14"/>
                    <a:pt x="62" y="21"/>
                    <a:pt x="67" y="31"/>
                  </a:cubicBezTo>
                  <a:lnTo>
                    <a:pt x="19" y="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506" fontAlgn="auto">
                <a:spcBef>
                  <a:spcPts val="0"/>
                </a:spcBef>
                <a:spcAft>
                  <a:spcPts val="0"/>
                </a:spcAft>
              </a:pPr>
              <a:endParaRPr lang="en-US" sz="2097" dirty="0">
                <a:solidFill>
                  <a:prstClr val="black"/>
                </a:solidFill>
                <a:latin typeface="Arial"/>
                <a:cs typeface="+mn-cs"/>
              </a:endParaRPr>
            </a:p>
          </p:txBody>
        </p:sp>
        <p:sp>
          <p:nvSpPr>
            <p:cNvPr id="40" name="Freeform 7"/>
            <p:cNvSpPr>
              <a:spLocks/>
            </p:cNvSpPr>
            <p:nvPr userDrawn="1"/>
          </p:nvSpPr>
          <p:spPr bwMode="auto">
            <a:xfrm>
              <a:off x="10292028" y="6239252"/>
              <a:ext cx="166688" cy="333375"/>
            </a:xfrm>
            <a:custGeom>
              <a:avLst/>
              <a:gdLst>
                <a:gd name="T0" fmla="*/ 44 w 44"/>
                <a:gd name="T1" fmla="*/ 18 h 88"/>
                <a:gd name="T2" fmla="*/ 44 w 44"/>
                <a:gd name="T3" fmla="*/ 0 h 88"/>
                <a:gd name="T4" fmla="*/ 19 w 44"/>
                <a:gd name="T5" fmla="*/ 13 h 88"/>
                <a:gd name="T6" fmla="*/ 19 w 44"/>
                <a:gd name="T7" fmla="*/ 3 h 88"/>
                <a:gd name="T8" fmla="*/ 0 w 44"/>
                <a:gd name="T9" fmla="*/ 3 h 88"/>
                <a:gd name="T10" fmla="*/ 0 w 44"/>
                <a:gd name="T11" fmla="*/ 44 h 88"/>
                <a:gd name="T12" fmla="*/ 0 w 44"/>
                <a:gd name="T13" fmla="*/ 88 h 88"/>
                <a:gd name="T14" fmla="*/ 20 w 44"/>
                <a:gd name="T15" fmla="*/ 88 h 88"/>
                <a:gd name="T16" fmla="*/ 20 w 44"/>
                <a:gd name="T17" fmla="*/ 46 h 88"/>
                <a:gd name="T18" fmla="*/ 44 w 44"/>
                <a:gd name="T19" fmla="*/ 1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 h="88">
                  <a:moveTo>
                    <a:pt x="44" y="18"/>
                  </a:moveTo>
                  <a:cubicBezTo>
                    <a:pt x="44" y="0"/>
                    <a:pt x="44" y="0"/>
                    <a:pt x="44" y="0"/>
                  </a:cubicBezTo>
                  <a:cubicBezTo>
                    <a:pt x="28" y="0"/>
                    <a:pt x="22" y="8"/>
                    <a:pt x="19" y="13"/>
                  </a:cubicBezTo>
                  <a:cubicBezTo>
                    <a:pt x="19" y="3"/>
                    <a:pt x="19" y="3"/>
                    <a:pt x="19" y="3"/>
                  </a:cubicBezTo>
                  <a:cubicBezTo>
                    <a:pt x="0" y="3"/>
                    <a:pt x="0" y="3"/>
                    <a:pt x="0" y="3"/>
                  </a:cubicBezTo>
                  <a:cubicBezTo>
                    <a:pt x="0" y="44"/>
                    <a:pt x="0" y="44"/>
                    <a:pt x="0" y="44"/>
                  </a:cubicBezTo>
                  <a:cubicBezTo>
                    <a:pt x="0" y="88"/>
                    <a:pt x="0" y="88"/>
                    <a:pt x="0" y="88"/>
                  </a:cubicBezTo>
                  <a:cubicBezTo>
                    <a:pt x="20" y="88"/>
                    <a:pt x="20" y="88"/>
                    <a:pt x="20" y="88"/>
                  </a:cubicBezTo>
                  <a:cubicBezTo>
                    <a:pt x="20" y="62"/>
                    <a:pt x="20" y="62"/>
                    <a:pt x="20" y="46"/>
                  </a:cubicBezTo>
                  <a:cubicBezTo>
                    <a:pt x="20" y="26"/>
                    <a:pt x="31" y="19"/>
                    <a:pt x="44"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506" fontAlgn="auto">
                <a:spcBef>
                  <a:spcPts val="0"/>
                </a:spcBef>
                <a:spcAft>
                  <a:spcPts val="0"/>
                </a:spcAft>
              </a:pPr>
              <a:endParaRPr lang="en-US" sz="2097" dirty="0">
                <a:solidFill>
                  <a:prstClr val="black"/>
                </a:solidFill>
                <a:latin typeface="Arial"/>
                <a:cs typeface="+mn-cs"/>
              </a:endParaRPr>
            </a:p>
          </p:txBody>
        </p:sp>
        <p:sp>
          <p:nvSpPr>
            <p:cNvPr id="41" name="Freeform 8"/>
            <p:cNvSpPr>
              <a:spLocks/>
            </p:cNvSpPr>
            <p:nvPr userDrawn="1"/>
          </p:nvSpPr>
          <p:spPr bwMode="auto">
            <a:xfrm>
              <a:off x="9501453" y="6182102"/>
              <a:ext cx="369888" cy="390525"/>
            </a:xfrm>
            <a:custGeom>
              <a:avLst/>
              <a:gdLst>
                <a:gd name="T0" fmla="*/ 185 w 233"/>
                <a:gd name="T1" fmla="*/ 165 h 246"/>
                <a:gd name="T2" fmla="*/ 48 w 233"/>
                <a:gd name="T3" fmla="*/ 0 h 246"/>
                <a:gd name="T4" fmla="*/ 0 w 233"/>
                <a:gd name="T5" fmla="*/ 0 h 246"/>
                <a:gd name="T6" fmla="*/ 0 w 233"/>
                <a:gd name="T7" fmla="*/ 246 h 246"/>
                <a:gd name="T8" fmla="*/ 50 w 233"/>
                <a:gd name="T9" fmla="*/ 246 h 246"/>
                <a:gd name="T10" fmla="*/ 50 w 233"/>
                <a:gd name="T11" fmla="*/ 81 h 246"/>
                <a:gd name="T12" fmla="*/ 190 w 233"/>
                <a:gd name="T13" fmla="*/ 246 h 246"/>
                <a:gd name="T14" fmla="*/ 233 w 233"/>
                <a:gd name="T15" fmla="*/ 246 h 246"/>
                <a:gd name="T16" fmla="*/ 233 w 233"/>
                <a:gd name="T17" fmla="*/ 0 h 246"/>
                <a:gd name="T18" fmla="*/ 185 w 233"/>
                <a:gd name="T19" fmla="*/ 0 h 246"/>
                <a:gd name="T20" fmla="*/ 185 w 233"/>
                <a:gd name="T21" fmla="*/ 165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3" h="246">
                  <a:moveTo>
                    <a:pt x="185" y="165"/>
                  </a:moveTo>
                  <a:lnTo>
                    <a:pt x="48" y="0"/>
                  </a:lnTo>
                  <a:lnTo>
                    <a:pt x="0" y="0"/>
                  </a:lnTo>
                  <a:lnTo>
                    <a:pt x="0" y="246"/>
                  </a:lnTo>
                  <a:lnTo>
                    <a:pt x="50" y="246"/>
                  </a:lnTo>
                  <a:lnTo>
                    <a:pt x="50" y="81"/>
                  </a:lnTo>
                  <a:lnTo>
                    <a:pt x="190" y="246"/>
                  </a:lnTo>
                  <a:lnTo>
                    <a:pt x="233" y="246"/>
                  </a:lnTo>
                  <a:lnTo>
                    <a:pt x="233" y="0"/>
                  </a:lnTo>
                  <a:lnTo>
                    <a:pt x="185" y="0"/>
                  </a:lnTo>
                  <a:lnTo>
                    <a:pt x="185" y="16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506" fontAlgn="auto">
                <a:spcBef>
                  <a:spcPts val="0"/>
                </a:spcBef>
                <a:spcAft>
                  <a:spcPts val="0"/>
                </a:spcAft>
              </a:pPr>
              <a:endParaRPr lang="en-US" sz="2097" dirty="0">
                <a:solidFill>
                  <a:prstClr val="black"/>
                </a:solidFill>
                <a:latin typeface="Arial"/>
                <a:cs typeface="+mn-cs"/>
              </a:endParaRPr>
            </a:p>
          </p:txBody>
        </p:sp>
        <p:sp>
          <p:nvSpPr>
            <p:cNvPr id="42" name="Freeform 9"/>
            <p:cNvSpPr>
              <a:spLocks noEditPoints="1"/>
            </p:cNvSpPr>
            <p:nvPr userDrawn="1"/>
          </p:nvSpPr>
          <p:spPr bwMode="auto">
            <a:xfrm>
              <a:off x="10461891" y="6148765"/>
              <a:ext cx="342900" cy="427037"/>
            </a:xfrm>
            <a:custGeom>
              <a:avLst/>
              <a:gdLst>
                <a:gd name="T0" fmla="*/ 91 w 91"/>
                <a:gd name="T1" fmla="*/ 0 h 113"/>
                <a:gd name="T2" fmla="*/ 73 w 91"/>
                <a:gd name="T3" fmla="*/ 0 h 113"/>
                <a:gd name="T4" fmla="*/ 73 w 91"/>
                <a:gd name="T5" fmla="*/ 34 h 113"/>
                <a:gd name="T6" fmla="*/ 43 w 91"/>
                <a:gd name="T7" fmla="*/ 24 h 113"/>
                <a:gd name="T8" fmla="*/ 2 w 91"/>
                <a:gd name="T9" fmla="*/ 66 h 113"/>
                <a:gd name="T10" fmla="*/ 46 w 91"/>
                <a:gd name="T11" fmla="*/ 113 h 113"/>
                <a:gd name="T12" fmla="*/ 74 w 91"/>
                <a:gd name="T13" fmla="*/ 101 h 113"/>
                <a:gd name="T14" fmla="*/ 74 w 91"/>
                <a:gd name="T15" fmla="*/ 112 h 113"/>
                <a:gd name="T16" fmla="*/ 91 w 91"/>
                <a:gd name="T17" fmla="*/ 112 h 113"/>
                <a:gd name="T18" fmla="*/ 91 w 91"/>
                <a:gd name="T19" fmla="*/ 69 h 113"/>
                <a:gd name="T20" fmla="*/ 91 w 91"/>
                <a:gd name="T21" fmla="*/ 69 h 113"/>
                <a:gd name="T22" fmla="*/ 91 w 91"/>
                <a:gd name="T23" fmla="*/ 68 h 113"/>
                <a:gd name="T24" fmla="*/ 91 w 91"/>
                <a:gd name="T25" fmla="*/ 0 h 113"/>
                <a:gd name="T26" fmla="*/ 72 w 91"/>
                <a:gd name="T27" fmla="*/ 70 h 113"/>
                <a:gd name="T28" fmla="*/ 43 w 91"/>
                <a:gd name="T29" fmla="*/ 94 h 113"/>
                <a:gd name="T30" fmla="*/ 21 w 91"/>
                <a:gd name="T31" fmla="*/ 72 h 113"/>
                <a:gd name="T32" fmla="*/ 46 w 91"/>
                <a:gd name="T33" fmla="*/ 43 h 113"/>
                <a:gd name="T34" fmla="*/ 72 w 91"/>
                <a:gd name="T35" fmla="*/ 67 h 113"/>
                <a:gd name="T36" fmla="*/ 72 w 91"/>
                <a:gd name="T37" fmla="*/ 7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1" h="113">
                  <a:moveTo>
                    <a:pt x="91" y="0"/>
                  </a:moveTo>
                  <a:cubicBezTo>
                    <a:pt x="73" y="0"/>
                    <a:pt x="73" y="0"/>
                    <a:pt x="73" y="0"/>
                  </a:cubicBezTo>
                  <a:cubicBezTo>
                    <a:pt x="73" y="34"/>
                    <a:pt x="73" y="34"/>
                    <a:pt x="73" y="34"/>
                  </a:cubicBezTo>
                  <a:cubicBezTo>
                    <a:pt x="68" y="28"/>
                    <a:pt x="55" y="23"/>
                    <a:pt x="43" y="24"/>
                  </a:cubicBezTo>
                  <a:cubicBezTo>
                    <a:pt x="21" y="26"/>
                    <a:pt x="3" y="44"/>
                    <a:pt x="2" y="66"/>
                  </a:cubicBezTo>
                  <a:cubicBezTo>
                    <a:pt x="0" y="92"/>
                    <a:pt x="21" y="113"/>
                    <a:pt x="46" y="113"/>
                  </a:cubicBezTo>
                  <a:cubicBezTo>
                    <a:pt x="56" y="113"/>
                    <a:pt x="69" y="109"/>
                    <a:pt x="74" y="101"/>
                  </a:cubicBezTo>
                  <a:cubicBezTo>
                    <a:pt x="74" y="112"/>
                    <a:pt x="74" y="112"/>
                    <a:pt x="74" y="112"/>
                  </a:cubicBezTo>
                  <a:cubicBezTo>
                    <a:pt x="91" y="112"/>
                    <a:pt x="91" y="112"/>
                    <a:pt x="91" y="112"/>
                  </a:cubicBezTo>
                  <a:cubicBezTo>
                    <a:pt x="91" y="69"/>
                    <a:pt x="91" y="69"/>
                    <a:pt x="91" y="69"/>
                  </a:cubicBezTo>
                  <a:cubicBezTo>
                    <a:pt x="91" y="69"/>
                    <a:pt x="91" y="69"/>
                    <a:pt x="91" y="69"/>
                  </a:cubicBezTo>
                  <a:cubicBezTo>
                    <a:pt x="91" y="68"/>
                    <a:pt x="91" y="68"/>
                    <a:pt x="91" y="68"/>
                  </a:cubicBezTo>
                  <a:lnTo>
                    <a:pt x="91" y="0"/>
                  </a:lnTo>
                  <a:close/>
                  <a:moveTo>
                    <a:pt x="72" y="70"/>
                  </a:moveTo>
                  <a:cubicBezTo>
                    <a:pt x="71" y="85"/>
                    <a:pt x="58" y="96"/>
                    <a:pt x="43" y="94"/>
                  </a:cubicBezTo>
                  <a:cubicBezTo>
                    <a:pt x="32" y="93"/>
                    <a:pt x="22" y="83"/>
                    <a:pt x="21" y="72"/>
                  </a:cubicBezTo>
                  <a:cubicBezTo>
                    <a:pt x="19" y="56"/>
                    <a:pt x="31" y="43"/>
                    <a:pt x="46" y="43"/>
                  </a:cubicBezTo>
                  <a:cubicBezTo>
                    <a:pt x="60" y="43"/>
                    <a:pt x="71" y="54"/>
                    <a:pt x="72" y="67"/>
                  </a:cubicBezTo>
                  <a:lnTo>
                    <a:pt x="72"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506" fontAlgn="auto">
                <a:spcBef>
                  <a:spcPts val="0"/>
                </a:spcBef>
                <a:spcAft>
                  <a:spcPts val="0"/>
                </a:spcAft>
              </a:pPr>
              <a:endParaRPr lang="en-US" sz="2097" dirty="0">
                <a:solidFill>
                  <a:prstClr val="black"/>
                </a:solidFill>
                <a:latin typeface="Arial"/>
                <a:cs typeface="+mn-cs"/>
              </a:endParaRPr>
            </a:p>
          </p:txBody>
        </p:sp>
        <p:sp>
          <p:nvSpPr>
            <p:cNvPr id="43" name="Freeform 10"/>
            <p:cNvSpPr>
              <a:spLocks noEditPoints="1"/>
            </p:cNvSpPr>
            <p:nvPr userDrawn="1"/>
          </p:nvSpPr>
          <p:spPr bwMode="auto">
            <a:xfrm>
              <a:off x="9912616" y="6239252"/>
              <a:ext cx="338138" cy="336550"/>
            </a:xfrm>
            <a:custGeom>
              <a:avLst/>
              <a:gdLst>
                <a:gd name="T0" fmla="*/ 45 w 90"/>
                <a:gd name="T1" fmla="*/ 0 h 89"/>
                <a:gd name="T2" fmla="*/ 0 w 90"/>
                <a:gd name="T3" fmla="*/ 45 h 89"/>
                <a:gd name="T4" fmla="*/ 45 w 90"/>
                <a:gd name="T5" fmla="*/ 89 h 89"/>
                <a:gd name="T6" fmla="*/ 90 w 90"/>
                <a:gd name="T7" fmla="*/ 45 h 89"/>
                <a:gd name="T8" fmla="*/ 45 w 90"/>
                <a:gd name="T9" fmla="*/ 0 h 89"/>
                <a:gd name="T10" fmla="*/ 45 w 90"/>
                <a:gd name="T11" fmla="*/ 70 h 89"/>
                <a:gd name="T12" fmla="*/ 19 w 90"/>
                <a:gd name="T13" fmla="*/ 45 h 89"/>
                <a:gd name="T14" fmla="*/ 45 w 90"/>
                <a:gd name="T15" fmla="*/ 19 h 89"/>
                <a:gd name="T16" fmla="*/ 71 w 90"/>
                <a:gd name="T17" fmla="*/ 45 h 89"/>
                <a:gd name="T18" fmla="*/ 45 w 90"/>
                <a:gd name="T19" fmla="*/ 7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0" h="89">
                  <a:moveTo>
                    <a:pt x="45" y="0"/>
                  </a:moveTo>
                  <a:cubicBezTo>
                    <a:pt x="20" y="0"/>
                    <a:pt x="0" y="20"/>
                    <a:pt x="0" y="45"/>
                  </a:cubicBezTo>
                  <a:cubicBezTo>
                    <a:pt x="0" y="69"/>
                    <a:pt x="20" y="89"/>
                    <a:pt x="45" y="89"/>
                  </a:cubicBezTo>
                  <a:cubicBezTo>
                    <a:pt x="70" y="89"/>
                    <a:pt x="90" y="69"/>
                    <a:pt x="90" y="45"/>
                  </a:cubicBezTo>
                  <a:cubicBezTo>
                    <a:pt x="90" y="20"/>
                    <a:pt x="70" y="0"/>
                    <a:pt x="45" y="0"/>
                  </a:cubicBezTo>
                  <a:close/>
                  <a:moveTo>
                    <a:pt x="45" y="70"/>
                  </a:moveTo>
                  <a:cubicBezTo>
                    <a:pt x="31" y="70"/>
                    <a:pt x="19" y="59"/>
                    <a:pt x="19" y="45"/>
                  </a:cubicBezTo>
                  <a:cubicBezTo>
                    <a:pt x="19" y="30"/>
                    <a:pt x="31" y="19"/>
                    <a:pt x="45" y="19"/>
                  </a:cubicBezTo>
                  <a:cubicBezTo>
                    <a:pt x="59" y="19"/>
                    <a:pt x="71" y="30"/>
                    <a:pt x="71" y="45"/>
                  </a:cubicBezTo>
                  <a:cubicBezTo>
                    <a:pt x="71" y="59"/>
                    <a:pt x="59" y="70"/>
                    <a:pt x="45" y="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506" fontAlgn="auto">
                <a:spcBef>
                  <a:spcPts val="0"/>
                </a:spcBef>
                <a:spcAft>
                  <a:spcPts val="0"/>
                </a:spcAft>
              </a:pPr>
              <a:endParaRPr lang="en-US" sz="2097" dirty="0">
                <a:solidFill>
                  <a:prstClr val="black"/>
                </a:solidFill>
                <a:latin typeface="Arial"/>
                <a:cs typeface="+mn-cs"/>
              </a:endParaRPr>
            </a:p>
          </p:txBody>
        </p:sp>
      </p:grpSp>
      <p:sp>
        <p:nvSpPr>
          <p:cNvPr id="3" name="Footer Placeholder 2"/>
          <p:cNvSpPr>
            <a:spLocks noGrp="1"/>
          </p:cNvSpPr>
          <p:nvPr>
            <p:ph type="ftr" sz="quarter" idx="14"/>
          </p:nvPr>
        </p:nvSpPr>
        <p:spPr/>
        <p:txBody>
          <a:bodyPr/>
          <a:lstStyle>
            <a:lvl1pPr>
              <a:defRPr>
                <a:solidFill>
                  <a:schemeClr val="bg1"/>
                </a:solidFill>
              </a:defRPr>
            </a:lvl1pPr>
          </a:lstStyle>
          <a:p>
            <a:endParaRPr lang="en-GB" dirty="0">
              <a:solidFill>
                <a:prstClr val="white"/>
              </a:solidFill>
            </a:endParaRPr>
          </a:p>
        </p:txBody>
      </p:sp>
    </p:spTree>
    <p:extLst>
      <p:ext uri="{BB962C8B-B14F-4D97-AF65-F5344CB8AC3E}">
        <p14:creationId xmlns:p14="http://schemas.microsoft.com/office/powerpoint/2010/main" val="546809103"/>
      </p:ext>
    </p:extLst>
  </p:cSld>
  <p:clrMapOvr>
    <a:masterClrMapping/>
  </p:clrMapOvr>
</p:sldLayout>
</file>

<file path=ppt/slideLayouts/slideLayout518.xml><?xml version="1.0" encoding="utf-8"?>
<p:sldLayout xmlns:a="http://schemas.openxmlformats.org/drawingml/2006/main" xmlns:r="http://schemas.openxmlformats.org/officeDocument/2006/relationships" xmlns:p="http://schemas.openxmlformats.org/presentationml/2006/main" showMasterSp="0" preserve="1" userDrawn="1">
  <p:cSld name="End Slide White">
    <p:bg>
      <p:bgPr>
        <a:solidFill>
          <a:schemeClr val="bg1"/>
        </a:solidFill>
        <a:effectLst/>
      </p:bgPr>
    </p:bg>
    <p:spTree>
      <p:nvGrpSpPr>
        <p:cNvPr id="1" name=""/>
        <p:cNvGrpSpPr/>
        <p:nvPr/>
      </p:nvGrpSpPr>
      <p:grpSpPr>
        <a:xfrm>
          <a:off x="0" y="0"/>
          <a:ext cx="0" cy="0"/>
          <a:chOff x="0" y="0"/>
          <a:chExt cx="0" cy="0"/>
        </a:xfrm>
      </p:grpSpPr>
      <p:grpSp>
        <p:nvGrpSpPr>
          <p:cNvPr id="37" name="Pulse"/>
          <p:cNvGrpSpPr/>
          <p:nvPr userDrawn="1"/>
        </p:nvGrpSpPr>
        <p:grpSpPr>
          <a:xfrm>
            <a:off x="8749613" y="3029844"/>
            <a:ext cx="3445566" cy="3490105"/>
            <a:chOff x="8751888" y="3030538"/>
            <a:chExt cx="3446462" cy="3490913"/>
          </a:xfrm>
          <a:solidFill>
            <a:schemeClr val="accent1"/>
          </a:solidFill>
        </p:grpSpPr>
        <p:sp>
          <p:nvSpPr>
            <p:cNvPr id="38" name="Freeform 5"/>
            <p:cNvSpPr>
              <a:spLocks/>
            </p:cNvSpPr>
            <p:nvPr userDrawn="1"/>
          </p:nvSpPr>
          <p:spPr bwMode="auto">
            <a:xfrm>
              <a:off x="9196388" y="3902076"/>
              <a:ext cx="449263" cy="1120775"/>
            </a:xfrm>
            <a:custGeom>
              <a:avLst/>
              <a:gdLst>
                <a:gd name="T0" fmla="*/ 71 w 142"/>
                <a:gd name="T1" fmla="*/ 355 h 355"/>
                <a:gd name="T2" fmla="*/ 71 w 142"/>
                <a:gd name="T3" fmla="*/ 355 h 355"/>
                <a:gd name="T4" fmla="*/ 0 w 142"/>
                <a:gd name="T5" fmla="*/ 284 h 355"/>
                <a:gd name="T6" fmla="*/ 0 w 142"/>
                <a:gd name="T7" fmla="*/ 71 h 355"/>
                <a:gd name="T8" fmla="*/ 71 w 142"/>
                <a:gd name="T9" fmla="*/ 0 h 355"/>
                <a:gd name="T10" fmla="*/ 142 w 142"/>
                <a:gd name="T11" fmla="*/ 71 h 355"/>
                <a:gd name="T12" fmla="*/ 142 w 142"/>
                <a:gd name="T13" fmla="*/ 284 h 355"/>
                <a:gd name="T14" fmla="*/ 71 w 142"/>
                <a:gd name="T15" fmla="*/ 355 h 3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2" h="355">
                  <a:moveTo>
                    <a:pt x="71" y="355"/>
                  </a:moveTo>
                  <a:cubicBezTo>
                    <a:pt x="71" y="355"/>
                    <a:pt x="71" y="355"/>
                    <a:pt x="71" y="355"/>
                  </a:cubicBezTo>
                  <a:cubicBezTo>
                    <a:pt x="32" y="355"/>
                    <a:pt x="0" y="323"/>
                    <a:pt x="0" y="284"/>
                  </a:cubicBezTo>
                  <a:cubicBezTo>
                    <a:pt x="0" y="71"/>
                    <a:pt x="0" y="71"/>
                    <a:pt x="0" y="71"/>
                  </a:cubicBezTo>
                  <a:cubicBezTo>
                    <a:pt x="0" y="32"/>
                    <a:pt x="32" y="0"/>
                    <a:pt x="71" y="0"/>
                  </a:cubicBezTo>
                  <a:cubicBezTo>
                    <a:pt x="110" y="0"/>
                    <a:pt x="142" y="32"/>
                    <a:pt x="142" y="71"/>
                  </a:cubicBezTo>
                  <a:cubicBezTo>
                    <a:pt x="142" y="284"/>
                    <a:pt x="142" y="284"/>
                    <a:pt x="142" y="284"/>
                  </a:cubicBezTo>
                  <a:cubicBezTo>
                    <a:pt x="142" y="323"/>
                    <a:pt x="110" y="355"/>
                    <a:pt x="71" y="35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506" fontAlgn="auto">
                <a:spcBef>
                  <a:spcPts val="0"/>
                </a:spcBef>
                <a:spcAft>
                  <a:spcPts val="0"/>
                </a:spcAft>
              </a:pPr>
              <a:endParaRPr lang="en-GB" sz="2097" dirty="0">
                <a:solidFill>
                  <a:prstClr val="black"/>
                </a:solidFill>
                <a:latin typeface="Arial"/>
                <a:cs typeface="+mn-cs"/>
              </a:endParaRPr>
            </a:p>
          </p:txBody>
        </p:sp>
        <p:sp>
          <p:nvSpPr>
            <p:cNvPr id="39" name="Freeform 6"/>
            <p:cNvSpPr>
              <a:spLocks/>
            </p:cNvSpPr>
            <p:nvPr userDrawn="1"/>
          </p:nvSpPr>
          <p:spPr bwMode="auto">
            <a:xfrm>
              <a:off x="8751888" y="4551363"/>
              <a:ext cx="265113" cy="449263"/>
            </a:xfrm>
            <a:custGeom>
              <a:avLst/>
              <a:gdLst>
                <a:gd name="T0" fmla="*/ 42 w 84"/>
                <a:gd name="T1" fmla="*/ 142 h 142"/>
                <a:gd name="T2" fmla="*/ 42 w 84"/>
                <a:gd name="T3" fmla="*/ 142 h 142"/>
                <a:gd name="T4" fmla="*/ 0 w 84"/>
                <a:gd name="T5" fmla="*/ 99 h 142"/>
                <a:gd name="T6" fmla="*/ 0 w 84"/>
                <a:gd name="T7" fmla="*/ 42 h 142"/>
                <a:gd name="T8" fmla="*/ 42 w 84"/>
                <a:gd name="T9" fmla="*/ 0 h 142"/>
                <a:gd name="T10" fmla="*/ 84 w 84"/>
                <a:gd name="T11" fmla="*/ 42 h 142"/>
                <a:gd name="T12" fmla="*/ 84 w 84"/>
                <a:gd name="T13" fmla="*/ 99 h 142"/>
                <a:gd name="T14" fmla="*/ 42 w 84"/>
                <a:gd name="T15" fmla="*/ 142 h 1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4" h="142">
                  <a:moveTo>
                    <a:pt x="42" y="142"/>
                  </a:moveTo>
                  <a:cubicBezTo>
                    <a:pt x="42" y="142"/>
                    <a:pt x="42" y="142"/>
                    <a:pt x="42" y="142"/>
                  </a:cubicBezTo>
                  <a:cubicBezTo>
                    <a:pt x="18" y="142"/>
                    <a:pt x="0" y="123"/>
                    <a:pt x="0" y="99"/>
                  </a:cubicBezTo>
                  <a:cubicBezTo>
                    <a:pt x="0" y="42"/>
                    <a:pt x="0" y="42"/>
                    <a:pt x="0" y="42"/>
                  </a:cubicBezTo>
                  <a:cubicBezTo>
                    <a:pt x="0" y="19"/>
                    <a:pt x="18" y="0"/>
                    <a:pt x="42" y="0"/>
                  </a:cubicBezTo>
                  <a:cubicBezTo>
                    <a:pt x="65" y="0"/>
                    <a:pt x="84" y="19"/>
                    <a:pt x="84" y="42"/>
                  </a:cubicBezTo>
                  <a:cubicBezTo>
                    <a:pt x="84" y="99"/>
                    <a:pt x="84" y="99"/>
                    <a:pt x="84" y="99"/>
                  </a:cubicBezTo>
                  <a:cubicBezTo>
                    <a:pt x="84" y="123"/>
                    <a:pt x="65" y="142"/>
                    <a:pt x="42" y="14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506" fontAlgn="auto">
                <a:spcBef>
                  <a:spcPts val="0"/>
                </a:spcBef>
                <a:spcAft>
                  <a:spcPts val="0"/>
                </a:spcAft>
              </a:pPr>
              <a:endParaRPr lang="en-GB" sz="2097" dirty="0">
                <a:solidFill>
                  <a:prstClr val="black"/>
                </a:solidFill>
                <a:latin typeface="Arial"/>
                <a:cs typeface="+mn-cs"/>
              </a:endParaRPr>
            </a:p>
          </p:txBody>
        </p:sp>
        <p:sp>
          <p:nvSpPr>
            <p:cNvPr id="40" name="Freeform 7"/>
            <p:cNvSpPr>
              <a:spLocks/>
            </p:cNvSpPr>
            <p:nvPr userDrawn="1"/>
          </p:nvSpPr>
          <p:spPr bwMode="auto">
            <a:xfrm>
              <a:off x="11436350" y="4529138"/>
              <a:ext cx="449263" cy="1117600"/>
            </a:xfrm>
            <a:custGeom>
              <a:avLst/>
              <a:gdLst>
                <a:gd name="T0" fmla="*/ 71 w 142"/>
                <a:gd name="T1" fmla="*/ 354 h 354"/>
                <a:gd name="T2" fmla="*/ 71 w 142"/>
                <a:gd name="T3" fmla="*/ 354 h 354"/>
                <a:gd name="T4" fmla="*/ 0 w 142"/>
                <a:gd name="T5" fmla="*/ 283 h 354"/>
                <a:gd name="T6" fmla="*/ 0 w 142"/>
                <a:gd name="T7" fmla="*/ 71 h 354"/>
                <a:gd name="T8" fmla="*/ 71 w 142"/>
                <a:gd name="T9" fmla="*/ 0 h 354"/>
                <a:gd name="T10" fmla="*/ 142 w 142"/>
                <a:gd name="T11" fmla="*/ 71 h 354"/>
                <a:gd name="T12" fmla="*/ 142 w 142"/>
                <a:gd name="T13" fmla="*/ 283 h 354"/>
                <a:gd name="T14" fmla="*/ 71 w 142"/>
                <a:gd name="T15" fmla="*/ 354 h 35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2" h="354">
                  <a:moveTo>
                    <a:pt x="71" y="354"/>
                  </a:moveTo>
                  <a:cubicBezTo>
                    <a:pt x="71" y="354"/>
                    <a:pt x="71" y="354"/>
                    <a:pt x="71" y="354"/>
                  </a:cubicBezTo>
                  <a:cubicBezTo>
                    <a:pt x="32" y="354"/>
                    <a:pt x="0" y="322"/>
                    <a:pt x="0" y="283"/>
                  </a:cubicBezTo>
                  <a:cubicBezTo>
                    <a:pt x="0" y="71"/>
                    <a:pt x="0" y="71"/>
                    <a:pt x="0" y="71"/>
                  </a:cubicBezTo>
                  <a:cubicBezTo>
                    <a:pt x="0" y="32"/>
                    <a:pt x="32" y="0"/>
                    <a:pt x="71" y="0"/>
                  </a:cubicBezTo>
                  <a:cubicBezTo>
                    <a:pt x="110" y="0"/>
                    <a:pt x="142" y="32"/>
                    <a:pt x="142" y="71"/>
                  </a:cubicBezTo>
                  <a:cubicBezTo>
                    <a:pt x="142" y="283"/>
                    <a:pt x="142" y="283"/>
                    <a:pt x="142" y="283"/>
                  </a:cubicBezTo>
                  <a:cubicBezTo>
                    <a:pt x="142" y="322"/>
                    <a:pt x="110" y="354"/>
                    <a:pt x="71" y="35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506" fontAlgn="auto">
                <a:spcBef>
                  <a:spcPts val="0"/>
                </a:spcBef>
                <a:spcAft>
                  <a:spcPts val="0"/>
                </a:spcAft>
              </a:pPr>
              <a:endParaRPr lang="en-GB" sz="2097" dirty="0">
                <a:solidFill>
                  <a:prstClr val="black"/>
                </a:solidFill>
                <a:latin typeface="Arial"/>
                <a:cs typeface="+mn-cs"/>
              </a:endParaRPr>
            </a:p>
          </p:txBody>
        </p:sp>
        <p:sp>
          <p:nvSpPr>
            <p:cNvPr id="41" name="Freeform 8"/>
            <p:cNvSpPr>
              <a:spLocks/>
            </p:cNvSpPr>
            <p:nvPr userDrawn="1"/>
          </p:nvSpPr>
          <p:spPr bwMode="auto">
            <a:xfrm>
              <a:off x="9869488" y="3030538"/>
              <a:ext cx="560388" cy="2506663"/>
            </a:xfrm>
            <a:custGeom>
              <a:avLst/>
              <a:gdLst>
                <a:gd name="T0" fmla="*/ 88 w 177"/>
                <a:gd name="T1" fmla="*/ 794 h 794"/>
                <a:gd name="T2" fmla="*/ 88 w 177"/>
                <a:gd name="T3" fmla="*/ 794 h 794"/>
                <a:gd name="T4" fmla="*/ 0 w 177"/>
                <a:gd name="T5" fmla="*/ 705 h 794"/>
                <a:gd name="T6" fmla="*/ 0 w 177"/>
                <a:gd name="T7" fmla="*/ 89 h 794"/>
                <a:gd name="T8" fmla="*/ 88 w 177"/>
                <a:gd name="T9" fmla="*/ 0 h 794"/>
                <a:gd name="T10" fmla="*/ 177 w 177"/>
                <a:gd name="T11" fmla="*/ 89 h 794"/>
                <a:gd name="T12" fmla="*/ 177 w 177"/>
                <a:gd name="T13" fmla="*/ 705 h 794"/>
                <a:gd name="T14" fmla="*/ 88 w 177"/>
                <a:gd name="T15" fmla="*/ 794 h 7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7" h="794">
                  <a:moveTo>
                    <a:pt x="88" y="794"/>
                  </a:moveTo>
                  <a:cubicBezTo>
                    <a:pt x="88" y="794"/>
                    <a:pt x="88" y="794"/>
                    <a:pt x="88" y="794"/>
                  </a:cubicBezTo>
                  <a:cubicBezTo>
                    <a:pt x="40" y="794"/>
                    <a:pt x="0" y="754"/>
                    <a:pt x="0" y="705"/>
                  </a:cubicBezTo>
                  <a:cubicBezTo>
                    <a:pt x="0" y="89"/>
                    <a:pt x="0" y="89"/>
                    <a:pt x="0" y="89"/>
                  </a:cubicBezTo>
                  <a:cubicBezTo>
                    <a:pt x="0" y="40"/>
                    <a:pt x="40" y="0"/>
                    <a:pt x="88" y="0"/>
                  </a:cubicBezTo>
                  <a:cubicBezTo>
                    <a:pt x="137" y="0"/>
                    <a:pt x="177" y="40"/>
                    <a:pt x="177" y="89"/>
                  </a:cubicBezTo>
                  <a:cubicBezTo>
                    <a:pt x="177" y="705"/>
                    <a:pt x="177" y="705"/>
                    <a:pt x="177" y="705"/>
                  </a:cubicBezTo>
                  <a:cubicBezTo>
                    <a:pt x="177" y="754"/>
                    <a:pt x="137" y="794"/>
                    <a:pt x="88" y="79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506" fontAlgn="auto">
                <a:spcBef>
                  <a:spcPts val="0"/>
                </a:spcBef>
                <a:spcAft>
                  <a:spcPts val="0"/>
                </a:spcAft>
              </a:pPr>
              <a:endParaRPr lang="en-GB" sz="2097" dirty="0">
                <a:solidFill>
                  <a:prstClr val="black"/>
                </a:solidFill>
                <a:latin typeface="Arial"/>
                <a:cs typeface="+mn-cs"/>
              </a:endParaRPr>
            </a:p>
          </p:txBody>
        </p:sp>
        <p:sp>
          <p:nvSpPr>
            <p:cNvPr id="42" name="Freeform 9"/>
            <p:cNvSpPr>
              <a:spLocks/>
            </p:cNvSpPr>
            <p:nvPr userDrawn="1"/>
          </p:nvSpPr>
          <p:spPr bwMode="auto">
            <a:xfrm>
              <a:off x="10653713" y="4014788"/>
              <a:ext cx="558800" cy="2506663"/>
            </a:xfrm>
            <a:custGeom>
              <a:avLst/>
              <a:gdLst>
                <a:gd name="T0" fmla="*/ 88 w 177"/>
                <a:gd name="T1" fmla="*/ 794 h 794"/>
                <a:gd name="T2" fmla="*/ 88 w 177"/>
                <a:gd name="T3" fmla="*/ 794 h 794"/>
                <a:gd name="T4" fmla="*/ 0 w 177"/>
                <a:gd name="T5" fmla="*/ 705 h 794"/>
                <a:gd name="T6" fmla="*/ 0 w 177"/>
                <a:gd name="T7" fmla="*/ 88 h 794"/>
                <a:gd name="T8" fmla="*/ 88 w 177"/>
                <a:gd name="T9" fmla="*/ 0 h 794"/>
                <a:gd name="T10" fmla="*/ 177 w 177"/>
                <a:gd name="T11" fmla="*/ 88 h 794"/>
                <a:gd name="T12" fmla="*/ 177 w 177"/>
                <a:gd name="T13" fmla="*/ 705 h 794"/>
                <a:gd name="T14" fmla="*/ 88 w 177"/>
                <a:gd name="T15" fmla="*/ 794 h 7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7" h="794">
                  <a:moveTo>
                    <a:pt x="88" y="794"/>
                  </a:moveTo>
                  <a:cubicBezTo>
                    <a:pt x="88" y="794"/>
                    <a:pt x="88" y="794"/>
                    <a:pt x="88" y="794"/>
                  </a:cubicBezTo>
                  <a:cubicBezTo>
                    <a:pt x="40" y="794"/>
                    <a:pt x="0" y="754"/>
                    <a:pt x="0" y="705"/>
                  </a:cubicBezTo>
                  <a:cubicBezTo>
                    <a:pt x="0" y="88"/>
                    <a:pt x="0" y="88"/>
                    <a:pt x="0" y="88"/>
                  </a:cubicBezTo>
                  <a:cubicBezTo>
                    <a:pt x="0" y="40"/>
                    <a:pt x="40" y="0"/>
                    <a:pt x="88" y="0"/>
                  </a:cubicBezTo>
                  <a:cubicBezTo>
                    <a:pt x="137" y="0"/>
                    <a:pt x="177" y="40"/>
                    <a:pt x="177" y="88"/>
                  </a:cubicBezTo>
                  <a:cubicBezTo>
                    <a:pt x="177" y="705"/>
                    <a:pt x="177" y="705"/>
                    <a:pt x="177" y="705"/>
                  </a:cubicBezTo>
                  <a:cubicBezTo>
                    <a:pt x="177" y="754"/>
                    <a:pt x="137" y="794"/>
                    <a:pt x="88" y="79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506" fontAlgn="auto">
                <a:spcBef>
                  <a:spcPts val="0"/>
                </a:spcBef>
                <a:spcAft>
                  <a:spcPts val="0"/>
                </a:spcAft>
              </a:pPr>
              <a:endParaRPr lang="en-GB" sz="2097" dirty="0">
                <a:solidFill>
                  <a:prstClr val="black"/>
                </a:solidFill>
                <a:latin typeface="Arial"/>
                <a:cs typeface="+mn-cs"/>
              </a:endParaRPr>
            </a:p>
          </p:txBody>
        </p:sp>
        <p:sp>
          <p:nvSpPr>
            <p:cNvPr id="43" name="Freeform 10"/>
            <p:cNvSpPr>
              <a:spLocks/>
            </p:cNvSpPr>
            <p:nvPr userDrawn="1"/>
          </p:nvSpPr>
          <p:spPr bwMode="auto">
            <a:xfrm>
              <a:off x="12058650" y="4551363"/>
              <a:ext cx="139700" cy="449263"/>
            </a:xfrm>
            <a:custGeom>
              <a:avLst/>
              <a:gdLst>
                <a:gd name="T0" fmla="*/ 44 w 44"/>
                <a:gd name="T1" fmla="*/ 0 h 142"/>
                <a:gd name="T2" fmla="*/ 0 w 44"/>
                <a:gd name="T3" fmla="*/ 42 h 142"/>
                <a:gd name="T4" fmla="*/ 0 w 44"/>
                <a:gd name="T5" fmla="*/ 99 h 142"/>
                <a:gd name="T6" fmla="*/ 44 w 44"/>
                <a:gd name="T7" fmla="*/ 142 h 142"/>
                <a:gd name="T8" fmla="*/ 44 w 44"/>
                <a:gd name="T9" fmla="*/ 0 h 142"/>
              </a:gdLst>
              <a:ahLst/>
              <a:cxnLst>
                <a:cxn ang="0">
                  <a:pos x="T0" y="T1"/>
                </a:cxn>
                <a:cxn ang="0">
                  <a:pos x="T2" y="T3"/>
                </a:cxn>
                <a:cxn ang="0">
                  <a:pos x="T4" y="T5"/>
                </a:cxn>
                <a:cxn ang="0">
                  <a:pos x="T6" y="T7"/>
                </a:cxn>
                <a:cxn ang="0">
                  <a:pos x="T8" y="T9"/>
                </a:cxn>
              </a:cxnLst>
              <a:rect l="0" t="0" r="r" b="b"/>
              <a:pathLst>
                <a:path w="44" h="142">
                  <a:moveTo>
                    <a:pt x="44" y="0"/>
                  </a:moveTo>
                  <a:cubicBezTo>
                    <a:pt x="20" y="0"/>
                    <a:pt x="0" y="19"/>
                    <a:pt x="0" y="42"/>
                  </a:cubicBezTo>
                  <a:cubicBezTo>
                    <a:pt x="0" y="99"/>
                    <a:pt x="0" y="99"/>
                    <a:pt x="0" y="99"/>
                  </a:cubicBezTo>
                  <a:cubicBezTo>
                    <a:pt x="0" y="123"/>
                    <a:pt x="20" y="142"/>
                    <a:pt x="44" y="142"/>
                  </a:cubicBezTo>
                  <a:lnTo>
                    <a:pt x="4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506" fontAlgn="auto">
                <a:spcBef>
                  <a:spcPts val="0"/>
                </a:spcBef>
                <a:spcAft>
                  <a:spcPts val="0"/>
                </a:spcAft>
              </a:pPr>
              <a:endParaRPr lang="en-GB" sz="2097" dirty="0">
                <a:solidFill>
                  <a:prstClr val="black"/>
                </a:solidFill>
                <a:latin typeface="Arial"/>
                <a:cs typeface="+mn-cs"/>
              </a:endParaRPr>
            </a:p>
          </p:txBody>
        </p:sp>
      </p:grpSp>
      <p:sp>
        <p:nvSpPr>
          <p:cNvPr id="2" name="Title 1"/>
          <p:cNvSpPr>
            <a:spLocks noGrp="1"/>
          </p:cNvSpPr>
          <p:nvPr>
            <p:ph type="ctrTitle"/>
          </p:nvPr>
        </p:nvSpPr>
        <p:spPr>
          <a:xfrm>
            <a:off x="647835" y="1337958"/>
            <a:ext cx="7198125" cy="795289"/>
          </a:xfrm>
        </p:spPr>
        <p:txBody>
          <a:bodyPr/>
          <a:lstStyle>
            <a:lvl1pPr>
              <a:defRPr sz="2896">
                <a:solidFill>
                  <a:schemeClr val="accent1"/>
                </a:solidFill>
              </a:defRPr>
            </a:lvl1pPr>
          </a:lstStyle>
          <a:p>
            <a:r>
              <a:rPr lang="en-GB" dirty="0"/>
              <a:t>Click to edit Master title style</a:t>
            </a:r>
          </a:p>
        </p:txBody>
      </p:sp>
      <p:sp>
        <p:nvSpPr>
          <p:cNvPr id="3" name="Subtitle 2"/>
          <p:cNvSpPr>
            <a:spLocks noGrp="1"/>
          </p:cNvSpPr>
          <p:nvPr>
            <p:ph type="subTitle" idx="1"/>
          </p:nvPr>
        </p:nvSpPr>
        <p:spPr>
          <a:xfrm>
            <a:off x="647835" y="2133118"/>
            <a:ext cx="7198125" cy="719833"/>
          </a:xfrm>
        </p:spPr>
        <p:txBody>
          <a:bodyPr/>
          <a:lstStyle>
            <a:lvl1pPr marL="0" indent="0" algn="l">
              <a:spcBef>
                <a:spcPts val="0"/>
              </a:spcBef>
              <a:buNone/>
              <a:defRPr b="1">
                <a:solidFill>
                  <a:schemeClr val="tx2"/>
                </a:solidFill>
              </a:defRPr>
            </a:lvl1pPr>
            <a:lvl2pPr marL="543754" indent="0" algn="ctr">
              <a:buNone/>
              <a:defRPr>
                <a:solidFill>
                  <a:schemeClr val="tx1">
                    <a:tint val="75000"/>
                  </a:schemeClr>
                </a:solidFill>
              </a:defRPr>
            </a:lvl2pPr>
            <a:lvl3pPr marL="1087506" indent="0" algn="ctr">
              <a:buNone/>
              <a:defRPr>
                <a:solidFill>
                  <a:schemeClr val="tx1">
                    <a:tint val="75000"/>
                  </a:schemeClr>
                </a:solidFill>
              </a:defRPr>
            </a:lvl3pPr>
            <a:lvl4pPr marL="1631258" indent="0" algn="ctr">
              <a:buNone/>
              <a:defRPr>
                <a:solidFill>
                  <a:schemeClr val="tx1">
                    <a:tint val="75000"/>
                  </a:schemeClr>
                </a:solidFill>
              </a:defRPr>
            </a:lvl4pPr>
            <a:lvl5pPr marL="2175012" indent="0" algn="ctr">
              <a:buNone/>
              <a:defRPr>
                <a:solidFill>
                  <a:schemeClr val="tx1">
                    <a:tint val="75000"/>
                  </a:schemeClr>
                </a:solidFill>
              </a:defRPr>
            </a:lvl5pPr>
            <a:lvl6pPr marL="2718767" indent="0" algn="ctr">
              <a:buNone/>
              <a:defRPr>
                <a:solidFill>
                  <a:schemeClr val="tx1">
                    <a:tint val="75000"/>
                  </a:schemeClr>
                </a:solidFill>
              </a:defRPr>
            </a:lvl6pPr>
            <a:lvl7pPr marL="3262519" indent="0" algn="ctr">
              <a:buNone/>
              <a:defRPr>
                <a:solidFill>
                  <a:schemeClr val="tx1">
                    <a:tint val="75000"/>
                  </a:schemeClr>
                </a:solidFill>
              </a:defRPr>
            </a:lvl7pPr>
            <a:lvl8pPr marL="3806272" indent="0" algn="ctr">
              <a:buNone/>
              <a:defRPr>
                <a:solidFill>
                  <a:schemeClr val="tx1">
                    <a:tint val="75000"/>
                  </a:schemeClr>
                </a:solidFill>
              </a:defRPr>
            </a:lvl8pPr>
            <a:lvl9pPr marL="4350025" indent="0" algn="ctr">
              <a:buNone/>
              <a:defRPr>
                <a:solidFill>
                  <a:schemeClr val="tx1">
                    <a:tint val="75000"/>
                  </a:schemeClr>
                </a:solidFill>
              </a:defRPr>
            </a:lvl9pPr>
          </a:lstStyle>
          <a:p>
            <a:r>
              <a:rPr lang="en-GB" dirty="0"/>
              <a:t>Click to edit Master subtitle style</a:t>
            </a:r>
          </a:p>
        </p:txBody>
      </p:sp>
      <p:sp>
        <p:nvSpPr>
          <p:cNvPr id="6" name="Text Placeholder 5"/>
          <p:cNvSpPr>
            <a:spLocks noGrp="1"/>
          </p:cNvSpPr>
          <p:nvPr>
            <p:ph type="body" sz="quarter" idx="10" hasCustomPrompt="1"/>
          </p:nvPr>
        </p:nvSpPr>
        <p:spPr>
          <a:xfrm>
            <a:off x="647836" y="3095284"/>
            <a:ext cx="1799756" cy="1259708"/>
          </a:xfrm>
        </p:spPr>
        <p:txBody>
          <a:bodyPr>
            <a:noAutofit/>
          </a:bodyPr>
          <a:lstStyle>
            <a:lvl1pPr marL="0" indent="0">
              <a:spcBef>
                <a:spcPts val="0"/>
              </a:spcBef>
              <a:buNone/>
              <a:defRPr sz="900">
                <a:solidFill>
                  <a:schemeClr val="tx1"/>
                </a:solidFill>
              </a:defRPr>
            </a:lvl1pPr>
            <a:lvl2pPr marL="256892" indent="0">
              <a:buNone/>
              <a:defRPr sz="900">
                <a:solidFill>
                  <a:schemeClr val="bg1"/>
                </a:solidFill>
              </a:defRPr>
            </a:lvl2pPr>
            <a:lvl3pPr marL="513783" indent="0">
              <a:buNone/>
              <a:defRPr sz="900">
                <a:solidFill>
                  <a:schemeClr val="bg1"/>
                </a:solidFill>
              </a:defRPr>
            </a:lvl3pPr>
            <a:lvl4pPr marL="770675" indent="0">
              <a:buNone/>
              <a:defRPr sz="900">
                <a:solidFill>
                  <a:schemeClr val="bg1"/>
                </a:solidFill>
              </a:defRPr>
            </a:lvl4pPr>
            <a:lvl5pPr marL="1027565" indent="0">
              <a:buNone/>
              <a:defRPr sz="900">
                <a:solidFill>
                  <a:schemeClr val="bg1"/>
                </a:solidFill>
              </a:defRPr>
            </a:lvl5pPr>
          </a:lstStyle>
          <a:p>
            <a:pPr lvl="0"/>
            <a:r>
              <a:rPr lang="en-GB" dirty="0"/>
              <a:t>Disclaimer text</a:t>
            </a:r>
          </a:p>
        </p:txBody>
      </p:sp>
      <p:sp>
        <p:nvSpPr>
          <p:cNvPr id="15" name="Text Placeholder 5"/>
          <p:cNvSpPr>
            <a:spLocks noGrp="1"/>
          </p:cNvSpPr>
          <p:nvPr>
            <p:ph type="body" sz="quarter" idx="11" hasCustomPrompt="1"/>
          </p:nvPr>
        </p:nvSpPr>
        <p:spPr>
          <a:xfrm>
            <a:off x="2712507" y="3095284"/>
            <a:ext cx="1799756" cy="1259708"/>
          </a:xfrm>
        </p:spPr>
        <p:txBody>
          <a:bodyPr>
            <a:noAutofit/>
          </a:bodyPr>
          <a:lstStyle>
            <a:lvl1pPr marL="0" indent="0">
              <a:spcBef>
                <a:spcPts val="0"/>
              </a:spcBef>
              <a:buNone/>
              <a:defRPr sz="900">
                <a:solidFill>
                  <a:schemeClr val="tx1"/>
                </a:solidFill>
              </a:defRPr>
            </a:lvl1pPr>
            <a:lvl2pPr marL="256892" indent="0">
              <a:buNone/>
              <a:defRPr sz="900">
                <a:solidFill>
                  <a:schemeClr val="bg1"/>
                </a:solidFill>
              </a:defRPr>
            </a:lvl2pPr>
            <a:lvl3pPr marL="513783" indent="0">
              <a:buNone/>
              <a:defRPr sz="900">
                <a:solidFill>
                  <a:schemeClr val="bg1"/>
                </a:solidFill>
              </a:defRPr>
            </a:lvl3pPr>
            <a:lvl4pPr marL="770675" indent="0">
              <a:buNone/>
              <a:defRPr sz="900">
                <a:solidFill>
                  <a:schemeClr val="bg1"/>
                </a:solidFill>
              </a:defRPr>
            </a:lvl4pPr>
            <a:lvl5pPr marL="1027565" indent="0">
              <a:buNone/>
              <a:defRPr sz="900">
                <a:solidFill>
                  <a:schemeClr val="bg1"/>
                </a:solidFill>
              </a:defRPr>
            </a:lvl5pPr>
          </a:lstStyle>
          <a:p>
            <a:pPr lvl="0"/>
            <a:r>
              <a:rPr lang="en-GB" dirty="0"/>
              <a:t>Disclaimer text</a:t>
            </a:r>
          </a:p>
        </p:txBody>
      </p:sp>
      <p:grpSp>
        <p:nvGrpSpPr>
          <p:cNvPr id="30" name="Logotype"/>
          <p:cNvGrpSpPr/>
          <p:nvPr userDrawn="1"/>
        </p:nvGrpSpPr>
        <p:grpSpPr>
          <a:xfrm>
            <a:off x="640638" y="532679"/>
            <a:ext cx="1383679" cy="288542"/>
            <a:chOff x="9501453" y="6148765"/>
            <a:chExt cx="2047875" cy="427037"/>
          </a:xfrm>
          <a:solidFill>
            <a:schemeClr val="bg2"/>
          </a:solidFill>
        </p:grpSpPr>
        <p:sp>
          <p:nvSpPr>
            <p:cNvPr id="31" name="Freeform 5"/>
            <p:cNvSpPr>
              <a:spLocks noEditPoints="1"/>
            </p:cNvSpPr>
            <p:nvPr userDrawn="1"/>
          </p:nvSpPr>
          <p:spPr bwMode="auto">
            <a:xfrm>
              <a:off x="11206428" y="6231315"/>
              <a:ext cx="342900" cy="344487"/>
            </a:xfrm>
            <a:custGeom>
              <a:avLst/>
              <a:gdLst>
                <a:gd name="T0" fmla="*/ 43 w 91"/>
                <a:gd name="T1" fmla="*/ 2 h 91"/>
                <a:gd name="T2" fmla="*/ 2 w 91"/>
                <a:gd name="T3" fmla="*/ 44 h 91"/>
                <a:gd name="T4" fmla="*/ 46 w 91"/>
                <a:gd name="T5" fmla="*/ 91 h 91"/>
                <a:gd name="T6" fmla="*/ 74 w 91"/>
                <a:gd name="T7" fmla="*/ 77 h 91"/>
                <a:gd name="T8" fmla="*/ 74 w 91"/>
                <a:gd name="T9" fmla="*/ 90 h 91"/>
                <a:gd name="T10" fmla="*/ 91 w 91"/>
                <a:gd name="T11" fmla="*/ 90 h 91"/>
                <a:gd name="T12" fmla="*/ 91 w 91"/>
                <a:gd name="T13" fmla="*/ 47 h 91"/>
                <a:gd name="T14" fmla="*/ 43 w 91"/>
                <a:gd name="T15" fmla="*/ 2 h 91"/>
                <a:gd name="T16" fmla="*/ 72 w 91"/>
                <a:gd name="T17" fmla="*/ 48 h 91"/>
                <a:gd name="T18" fmla="*/ 43 w 91"/>
                <a:gd name="T19" fmla="*/ 72 h 91"/>
                <a:gd name="T20" fmla="*/ 21 w 91"/>
                <a:gd name="T21" fmla="*/ 50 h 91"/>
                <a:gd name="T22" fmla="*/ 46 w 91"/>
                <a:gd name="T23" fmla="*/ 21 h 91"/>
                <a:gd name="T24" fmla="*/ 72 w 91"/>
                <a:gd name="T25" fmla="*/ 45 h 91"/>
                <a:gd name="T26" fmla="*/ 72 w 91"/>
                <a:gd name="T27" fmla="*/ 48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1" h="91">
                  <a:moveTo>
                    <a:pt x="43" y="2"/>
                  </a:moveTo>
                  <a:cubicBezTo>
                    <a:pt x="21" y="4"/>
                    <a:pt x="3" y="22"/>
                    <a:pt x="2" y="44"/>
                  </a:cubicBezTo>
                  <a:cubicBezTo>
                    <a:pt x="0" y="70"/>
                    <a:pt x="21" y="91"/>
                    <a:pt x="46" y="91"/>
                  </a:cubicBezTo>
                  <a:cubicBezTo>
                    <a:pt x="56" y="91"/>
                    <a:pt x="68" y="87"/>
                    <a:pt x="74" y="77"/>
                  </a:cubicBezTo>
                  <a:cubicBezTo>
                    <a:pt x="74" y="90"/>
                    <a:pt x="74" y="90"/>
                    <a:pt x="74" y="90"/>
                  </a:cubicBezTo>
                  <a:cubicBezTo>
                    <a:pt x="91" y="90"/>
                    <a:pt x="91" y="90"/>
                    <a:pt x="91" y="90"/>
                  </a:cubicBezTo>
                  <a:cubicBezTo>
                    <a:pt x="91" y="47"/>
                    <a:pt x="91" y="47"/>
                    <a:pt x="91" y="47"/>
                  </a:cubicBezTo>
                  <a:cubicBezTo>
                    <a:pt x="91" y="20"/>
                    <a:pt x="69" y="0"/>
                    <a:pt x="43" y="2"/>
                  </a:cubicBezTo>
                  <a:close/>
                  <a:moveTo>
                    <a:pt x="72" y="48"/>
                  </a:moveTo>
                  <a:cubicBezTo>
                    <a:pt x="71" y="63"/>
                    <a:pt x="58" y="74"/>
                    <a:pt x="43" y="72"/>
                  </a:cubicBezTo>
                  <a:cubicBezTo>
                    <a:pt x="32" y="71"/>
                    <a:pt x="22" y="61"/>
                    <a:pt x="21" y="50"/>
                  </a:cubicBezTo>
                  <a:cubicBezTo>
                    <a:pt x="19" y="34"/>
                    <a:pt x="31" y="21"/>
                    <a:pt x="46" y="21"/>
                  </a:cubicBezTo>
                  <a:cubicBezTo>
                    <a:pt x="60" y="21"/>
                    <a:pt x="71" y="32"/>
                    <a:pt x="72" y="45"/>
                  </a:cubicBezTo>
                  <a:lnTo>
                    <a:pt x="72" y="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506" fontAlgn="auto">
                <a:spcBef>
                  <a:spcPts val="0"/>
                </a:spcBef>
                <a:spcAft>
                  <a:spcPts val="0"/>
                </a:spcAft>
              </a:pPr>
              <a:endParaRPr lang="en-US" sz="2097" dirty="0">
                <a:solidFill>
                  <a:prstClr val="black"/>
                </a:solidFill>
                <a:latin typeface="Arial"/>
                <a:cs typeface="+mn-cs"/>
              </a:endParaRPr>
            </a:p>
          </p:txBody>
        </p:sp>
        <p:sp>
          <p:nvSpPr>
            <p:cNvPr id="32" name="Freeform 6"/>
            <p:cNvSpPr>
              <a:spLocks noEditPoints="1"/>
            </p:cNvSpPr>
            <p:nvPr userDrawn="1"/>
          </p:nvSpPr>
          <p:spPr bwMode="auto">
            <a:xfrm>
              <a:off x="10849241" y="6236077"/>
              <a:ext cx="334963" cy="339725"/>
            </a:xfrm>
            <a:custGeom>
              <a:avLst/>
              <a:gdLst>
                <a:gd name="T0" fmla="*/ 44 w 89"/>
                <a:gd name="T1" fmla="*/ 1 h 90"/>
                <a:gd name="T2" fmla="*/ 0 w 89"/>
                <a:gd name="T3" fmla="*/ 46 h 90"/>
                <a:gd name="T4" fmla="*/ 45 w 89"/>
                <a:gd name="T5" fmla="*/ 90 h 90"/>
                <a:gd name="T6" fmla="*/ 86 w 89"/>
                <a:gd name="T7" fmla="*/ 63 h 90"/>
                <a:gd name="T8" fmla="*/ 69 w 89"/>
                <a:gd name="T9" fmla="*/ 58 h 90"/>
                <a:gd name="T10" fmla="*/ 50 w 89"/>
                <a:gd name="T11" fmla="*/ 72 h 90"/>
                <a:gd name="T12" fmla="*/ 22 w 89"/>
                <a:gd name="T13" fmla="*/ 59 h 90"/>
                <a:gd name="T14" fmla="*/ 89 w 89"/>
                <a:gd name="T15" fmla="*/ 41 h 90"/>
                <a:gd name="T16" fmla="*/ 44 w 89"/>
                <a:gd name="T17" fmla="*/ 1 h 90"/>
                <a:gd name="T18" fmla="*/ 19 w 89"/>
                <a:gd name="T19" fmla="*/ 44 h 90"/>
                <a:gd name="T20" fmla="*/ 36 w 89"/>
                <a:gd name="T21" fmla="*/ 19 h 90"/>
                <a:gd name="T22" fmla="*/ 67 w 89"/>
                <a:gd name="T23" fmla="*/ 31 h 90"/>
                <a:gd name="T24" fmla="*/ 19 w 89"/>
                <a:gd name="T25" fmla="*/ 44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9" h="90">
                  <a:moveTo>
                    <a:pt x="44" y="1"/>
                  </a:moveTo>
                  <a:cubicBezTo>
                    <a:pt x="20" y="2"/>
                    <a:pt x="0" y="20"/>
                    <a:pt x="0" y="46"/>
                  </a:cubicBezTo>
                  <a:cubicBezTo>
                    <a:pt x="0" y="70"/>
                    <a:pt x="20" y="90"/>
                    <a:pt x="45" y="90"/>
                  </a:cubicBezTo>
                  <a:cubicBezTo>
                    <a:pt x="62" y="90"/>
                    <a:pt x="79" y="80"/>
                    <a:pt x="86" y="63"/>
                  </a:cubicBezTo>
                  <a:cubicBezTo>
                    <a:pt x="69" y="58"/>
                    <a:pt x="69" y="58"/>
                    <a:pt x="69" y="58"/>
                  </a:cubicBezTo>
                  <a:cubicBezTo>
                    <a:pt x="66" y="65"/>
                    <a:pt x="58" y="71"/>
                    <a:pt x="50" y="72"/>
                  </a:cubicBezTo>
                  <a:cubicBezTo>
                    <a:pt x="38" y="75"/>
                    <a:pt x="26" y="67"/>
                    <a:pt x="22" y="59"/>
                  </a:cubicBezTo>
                  <a:cubicBezTo>
                    <a:pt x="89" y="41"/>
                    <a:pt x="89" y="41"/>
                    <a:pt x="89" y="41"/>
                  </a:cubicBezTo>
                  <a:cubicBezTo>
                    <a:pt x="87" y="24"/>
                    <a:pt x="72" y="0"/>
                    <a:pt x="44" y="1"/>
                  </a:cubicBezTo>
                  <a:close/>
                  <a:moveTo>
                    <a:pt x="19" y="44"/>
                  </a:moveTo>
                  <a:cubicBezTo>
                    <a:pt x="19" y="34"/>
                    <a:pt x="24" y="24"/>
                    <a:pt x="36" y="19"/>
                  </a:cubicBezTo>
                  <a:cubicBezTo>
                    <a:pt x="50" y="14"/>
                    <a:pt x="62" y="21"/>
                    <a:pt x="67" y="31"/>
                  </a:cubicBezTo>
                  <a:lnTo>
                    <a:pt x="19" y="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506" fontAlgn="auto">
                <a:spcBef>
                  <a:spcPts val="0"/>
                </a:spcBef>
                <a:spcAft>
                  <a:spcPts val="0"/>
                </a:spcAft>
              </a:pPr>
              <a:endParaRPr lang="en-US" sz="2097" dirty="0">
                <a:solidFill>
                  <a:prstClr val="black"/>
                </a:solidFill>
                <a:latin typeface="Arial"/>
                <a:cs typeface="+mn-cs"/>
              </a:endParaRPr>
            </a:p>
          </p:txBody>
        </p:sp>
        <p:sp>
          <p:nvSpPr>
            <p:cNvPr id="33" name="Freeform 7"/>
            <p:cNvSpPr>
              <a:spLocks/>
            </p:cNvSpPr>
            <p:nvPr userDrawn="1"/>
          </p:nvSpPr>
          <p:spPr bwMode="auto">
            <a:xfrm>
              <a:off x="10292028" y="6239252"/>
              <a:ext cx="166688" cy="333375"/>
            </a:xfrm>
            <a:custGeom>
              <a:avLst/>
              <a:gdLst>
                <a:gd name="T0" fmla="*/ 44 w 44"/>
                <a:gd name="T1" fmla="*/ 18 h 88"/>
                <a:gd name="T2" fmla="*/ 44 w 44"/>
                <a:gd name="T3" fmla="*/ 0 h 88"/>
                <a:gd name="T4" fmla="*/ 19 w 44"/>
                <a:gd name="T5" fmla="*/ 13 h 88"/>
                <a:gd name="T6" fmla="*/ 19 w 44"/>
                <a:gd name="T7" fmla="*/ 3 h 88"/>
                <a:gd name="T8" fmla="*/ 0 w 44"/>
                <a:gd name="T9" fmla="*/ 3 h 88"/>
                <a:gd name="T10" fmla="*/ 0 w 44"/>
                <a:gd name="T11" fmla="*/ 44 h 88"/>
                <a:gd name="T12" fmla="*/ 0 w 44"/>
                <a:gd name="T13" fmla="*/ 88 h 88"/>
                <a:gd name="T14" fmla="*/ 20 w 44"/>
                <a:gd name="T15" fmla="*/ 88 h 88"/>
                <a:gd name="T16" fmla="*/ 20 w 44"/>
                <a:gd name="T17" fmla="*/ 46 h 88"/>
                <a:gd name="T18" fmla="*/ 44 w 44"/>
                <a:gd name="T19" fmla="*/ 1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 h="88">
                  <a:moveTo>
                    <a:pt x="44" y="18"/>
                  </a:moveTo>
                  <a:cubicBezTo>
                    <a:pt x="44" y="0"/>
                    <a:pt x="44" y="0"/>
                    <a:pt x="44" y="0"/>
                  </a:cubicBezTo>
                  <a:cubicBezTo>
                    <a:pt x="28" y="0"/>
                    <a:pt x="22" y="8"/>
                    <a:pt x="19" y="13"/>
                  </a:cubicBezTo>
                  <a:cubicBezTo>
                    <a:pt x="19" y="3"/>
                    <a:pt x="19" y="3"/>
                    <a:pt x="19" y="3"/>
                  </a:cubicBezTo>
                  <a:cubicBezTo>
                    <a:pt x="0" y="3"/>
                    <a:pt x="0" y="3"/>
                    <a:pt x="0" y="3"/>
                  </a:cubicBezTo>
                  <a:cubicBezTo>
                    <a:pt x="0" y="44"/>
                    <a:pt x="0" y="44"/>
                    <a:pt x="0" y="44"/>
                  </a:cubicBezTo>
                  <a:cubicBezTo>
                    <a:pt x="0" y="88"/>
                    <a:pt x="0" y="88"/>
                    <a:pt x="0" y="88"/>
                  </a:cubicBezTo>
                  <a:cubicBezTo>
                    <a:pt x="20" y="88"/>
                    <a:pt x="20" y="88"/>
                    <a:pt x="20" y="88"/>
                  </a:cubicBezTo>
                  <a:cubicBezTo>
                    <a:pt x="20" y="62"/>
                    <a:pt x="20" y="62"/>
                    <a:pt x="20" y="46"/>
                  </a:cubicBezTo>
                  <a:cubicBezTo>
                    <a:pt x="20" y="26"/>
                    <a:pt x="31" y="19"/>
                    <a:pt x="44"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506" fontAlgn="auto">
                <a:spcBef>
                  <a:spcPts val="0"/>
                </a:spcBef>
                <a:spcAft>
                  <a:spcPts val="0"/>
                </a:spcAft>
              </a:pPr>
              <a:endParaRPr lang="en-US" sz="2097" dirty="0">
                <a:solidFill>
                  <a:prstClr val="black"/>
                </a:solidFill>
                <a:latin typeface="Arial"/>
                <a:cs typeface="+mn-cs"/>
              </a:endParaRPr>
            </a:p>
          </p:txBody>
        </p:sp>
        <p:sp>
          <p:nvSpPr>
            <p:cNvPr id="34" name="Freeform 8"/>
            <p:cNvSpPr>
              <a:spLocks/>
            </p:cNvSpPr>
            <p:nvPr userDrawn="1"/>
          </p:nvSpPr>
          <p:spPr bwMode="auto">
            <a:xfrm>
              <a:off x="9501453" y="6182102"/>
              <a:ext cx="369888" cy="390525"/>
            </a:xfrm>
            <a:custGeom>
              <a:avLst/>
              <a:gdLst>
                <a:gd name="T0" fmla="*/ 185 w 233"/>
                <a:gd name="T1" fmla="*/ 165 h 246"/>
                <a:gd name="T2" fmla="*/ 48 w 233"/>
                <a:gd name="T3" fmla="*/ 0 h 246"/>
                <a:gd name="T4" fmla="*/ 0 w 233"/>
                <a:gd name="T5" fmla="*/ 0 h 246"/>
                <a:gd name="T6" fmla="*/ 0 w 233"/>
                <a:gd name="T7" fmla="*/ 246 h 246"/>
                <a:gd name="T8" fmla="*/ 50 w 233"/>
                <a:gd name="T9" fmla="*/ 246 h 246"/>
                <a:gd name="T10" fmla="*/ 50 w 233"/>
                <a:gd name="T11" fmla="*/ 81 h 246"/>
                <a:gd name="T12" fmla="*/ 190 w 233"/>
                <a:gd name="T13" fmla="*/ 246 h 246"/>
                <a:gd name="T14" fmla="*/ 233 w 233"/>
                <a:gd name="T15" fmla="*/ 246 h 246"/>
                <a:gd name="T16" fmla="*/ 233 w 233"/>
                <a:gd name="T17" fmla="*/ 0 h 246"/>
                <a:gd name="T18" fmla="*/ 185 w 233"/>
                <a:gd name="T19" fmla="*/ 0 h 246"/>
                <a:gd name="T20" fmla="*/ 185 w 233"/>
                <a:gd name="T21" fmla="*/ 165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3" h="246">
                  <a:moveTo>
                    <a:pt x="185" y="165"/>
                  </a:moveTo>
                  <a:lnTo>
                    <a:pt x="48" y="0"/>
                  </a:lnTo>
                  <a:lnTo>
                    <a:pt x="0" y="0"/>
                  </a:lnTo>
                  <a:lnTo>
                    <a:pt x="0" y="246"/>
                  </a:lnTo>
                  <a:lnTo>
                    <a:pt x="50" y="246"/>
                  </a:lnTo>
                  <a:lnTo>
                    <a:pt x="50" y="81"/>
                  </a:lnTo>
                  <a:lnTo>
                    <a:pt x="190" y="246"/>
                  </a:lnTo>
                  <a:lnTo>
                    <a:pt x="233" y="246"/>
                  </a:lnTo>
                  <a:lnTo>
                    <a:pt x="233" y="0"/>
                  </a:lnTo>
                  <a:lnTo>
                    <a:pt x="185" y="0"/>
                  </a:lnTo>
                  <a:lnTo>
                    <a:pt x="185" y="16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506" fontAlgn="auto">
                <a:spcBef>
                  <a:spcPts val="0"/>
                </a:spcBef>
                <a:spcAft>
                  <a:spcPts val="0"/>
                </a:spcAft>
              </a:pPr>
              <a:endParaRPr lang="en-US" sz="2097" dirty="0">
                <a:solidFill>
                  <a:prstClr val="black"/>
                </a:solidFill>
                <a:latin typeface="Arial"/>
                <a:cs typeface="+mn-cs"/>
              </a:endParaRPr>
            </a:p>
          </p:txBody>
        </p:sp>
        <p:sp>
          <p:nvSpPr>
            <p:cNvPr id="35" name="Freeform 9"/>
            <p:cNvSpPr>
              <a:spLocks noEditPoints="1"/>
            </p:cNvSpPr>
            <p:nvPr userDrawn="1"/>
          </p:nvSpPr>
          <p:spPr bwMode="auto">
            <a:xfrm>
              <a:off x="10461891" y="6148765"/>
              <a:ext cx="342900" cy="427037"/>
            </a:xfrm>
            <a:custGeom>
              <a:avLst/>
              <a:gdLst>
                <a:gd name="T0" fmla="*/ 91 w 91"/>
                <a:gd name="T1" fmla="*/ 0 h 113"/>
                <a:gd name="T2" fmla="*/ 73 w 91"/>
                <a:gd name="T3" fmla="*/ 0 h 113"/>
                <a:gd name="T4" fmla="*/ 73 w 91"/>
                <a:gd name="T5" fmla="*/ 34 h 113"/>
                <a:gd name="T6" fmla="*/ 43 w 91"/>
                <a:gd name="T7" fmla="*/ 24 h 113"/>
                <a:gd name="T8" fmla="*/ 2 w 91"/>
                <a:gd name="T9" fmla="*/ 66 h 113"/>
                <a:gd name="T10" fmla="*/ 46 w 91"/>
                <a:gd name="T11" fmla="*/ 113 h 113"/>
                <a:gd name="T12" fmla="*/ 74 w 91"/>
                <a:gd name="T13" fmla="*/ 101 h 113"/>
                <a:gd name="T14" fmla="*/ 74 w 91"/>
                <a:gd name="T15" fmla="*/ 112 h 113"/>
                <a:gd name="T16" fmla="*/ 91 w 91"/>
                <a:gd name="T17" fmla="*/ 112 h 113"/>
                <a:gd name="T18" fmla="*/ 91 w 91"/>
                <a:gd name="T19" fmla="*/ 69 h 113"/>
                <a:gd name="T20" fmla="*/ 91 w 91"/>
                <a:gd name="T21" fmla="*/ 69 h 113"/>
                <a:gd name="T22" fmla="*/ 91 w 91"/>
                <a:gd name="T23" fmla="*/ 68 h 113"/>
                <a:gd name="T24" fmla="*/ 91 w 91"/>
                <a:gd name="T25" fmla="*/ 0 h 113"/>
                <a:gd name="T26" fmla="*/ 72 w 91"/>
                <a:gd name="T27" fmla="*/ 70 h 113"/>
                <a:gd name="T28" fmla="*/ 43 w 91"/>
                <a:gd name="T29" fmla="*/ 94 h 113"/>
                <a:gd name="T30" fmla="*/ 21 w 91"/>
                <a:gd name="T31" fmla="*/ 72 h 113"/>
                <a:gd name="T32" fmla="*/ 46 w 91"/>
                <a:gd name="T33" fmla="*/ 43 h 113"/>
                <a:gd name="T34" fmla="*/ 72 w 91"/>
                <a:gd name="T35" fmla="*/ 67 h 113"/>
                <a:gd name="T36" fmla="*/ 72 w 91"/>
                <a:gd name="T37" fmla="*/ 7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1" h="113">
                  <a:moveTo>
                    <a:pt x="91" y="0"/>
                  </a:moveTo>
                  <a:cubicBezTo>
                    <a:pt x="73" y="0"/>
                    <a:pt x="73" y="0"/>
                    <a:pt x="73" y="0"/>
                  </a:cubicBezTo>
                  <a:cubicBezTo>
                    <a:pt x="73" y="34"/>
                    <a:pt x="73" y="34"/>
                    <a:pt x="73" y="34"/>
                  </a:cubicBezTo>
                  <a:cubicBezTo>
                    <a:pt x="68" y="28"/>
                    <a:pt x="55" y="23"/>
                    <a:pt x="43" y="24"/>
                  </a:cubicBezTo>
                  <a:cubicBezTo>
                    <a:pt x="21" y="26"/>
                    <a:pt x="3" y="44"/>
                    <a:pt x="2" y="66"/>
                  </a:cubicBezTo>
                  <a:cubicBezTo>
                    <a:pt x="0" y="92"/>
                    <a:pt x="21" y="113"/>
                    <a:pt x="46" y="113"/>
                  </a:cubicBezTo>
                  <a:cubicBezTo>
                    <a:pt x="56" y="113"/>
                    <a:pt x="69" y="109"/>
                    <a:pt x="74" y="101"/>
                  </a:cubicBezTo>
                  <a:cubicBezTo>
                    <a:pt x="74" y="112"/>
                    <a:pt x="74" y="112"/>
                    <a:pt x="74" y="112"/>
                  </a:cubicBezTo>
                  <a:cubicBezTo>
                    <a:pt x="91" y="112"/>
                    <a:pt x="91" y="112"/>
                    <a:pt x="91" y="112"/>
                  </a:cubicBezTo>
                  <a:cubicBezTo>
                    <a:pt x="91" y="69"/>
                    <a:pt x="91" y="69"/>
                    <a:pt x="91" y="69"/>
                  </a:cubicBezTo>
                  <a:cubicBezTo>
                    <a:pt x="91" y="69"/>
                    <a:pt x="91" y="69"/>
                    <a:pt x="91" y="69"/>
                  </a:cubicBezTo>
                  <a:cubicBezTo>
                    <a:pt x="91" y="68"/>
                    <a:pt x="91" y="68"/>
                    <a:pt x="91" y="68"/>
                  </a:cubicBezTo>
                  <a:lnTo>
                    <a:pt x="91" y="0"/>
                  </a:lnTo>
                  <a:close/>
                  <a:moveTo>
                    <a:pt x="72" y="70"/>
                  </a:moveTo>
                  <a:cubicBezTo>
                    <a:pt x="71" y="85"/>
                    <a:pt x="58" y="96"/>
                    <a:pt x="43" y="94"/>
                  </a:cubicBezTo>
                  <a:cubicBezTo>
                    <a:pt x="32" y="93"/>
                    <a:pt x="22" y="83"/>
                    <a:pt x="21" y="72"/>
                  </a:cubicBezTo>
                  <a:cubicBezTo>
                    <a:pt x="19" y="56"/>
                    <a:pt x="31" y="43"/>
                    <a:pt x="46" y="43"/>
                  </a:cubicBezTo>
                  <a:cubicBezTo>
                    <a:pt x="60" y="43"/>
                    <a:pt x="71" y="54"/>
                    <a:pt x="72" y="67"/>
                  </a:cubicBezTo>
                  <a:lnTo>
                    <a:pt x="72"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506" fontAlgn="auto">
                <a:spcBef>
                  <a:spcPts val="0"/>
                </a:spcBef>
                <a:spcAft>
                  <a:spcPts val="0"/>
                </a:spcAft>
              </a:pPr>
              <a:endParaRPr lang="en-US" sz="2097" dirty="0">
                <a:solidFill>
                  <a:prstClr val="black"/>
                </a:solidFill>
                <a:latin typeface="Arial"/>
                <a:cs typeface="+mn-cs"/>
              </a:endParaRPr>
            </a:p>
          </p:txBody>
        </p:sp>
        <p:sp>
          <p:nvSpPr>
            <p:cNvPr id="36" name="Freeform 10"/>
            <p:cNvSpPr>
              <a:spLocks noEditPoints="1"/>
            </p:cNvSpPr>
            <p:nvPr userDrawn="1"/>
          </p:nvSpPr>
          <p:spPr bwMode="auto">
            <a:xfrm>
              <a:off x="9912616" y="6239252"/>
              <a:ext cx="338138" cy="336550"/>
            </a:xfrm>
            <a:custGeom>
              <a:avLst/>
              <a:gdLst>
                <a:gd name="T0" fmla="*/ 45 w 90"/>
                <a:gd name="T1" fmla="*/ 0 h 89"/>
                <a:gd name="T2" fmla="*/ 0 w 90"/>
                <a:gd name="T3" fmla="*/ 45 h 89"/>
                <a:gd name="T4" fmla="*/ 45 w 90"/>
                <a:gd name="T5" fmla="*/ 89 h 89"/>
                <a:gd name="T6" fmla="*/ 90 w 90"/>
                <a:gd name="T7" fmla="*/ 45 h 89"/>
                <a:gd name="T8" fmla="*/ 45 w 90"/>
                <a:gd name="T9" fmla="*/ 0 h 89"/>
                <a:gd name="T10" fmla="*/ 45 w 90"/>
                <a:gd name="T11" fmla="*/ 70 h 89"/>
                <a:gd name="T12" fmla="*/ 19 w 90"/>
                <a:gd name="T13" fmla="*/ 45 h 89"/>
                <a:gd name="T14" fmla="*/ 45 w 90"/>
                <a:gd name="T15" fmla="*/ 19 h 89"/>
                <a:gd name="T16" fmla="*/ 71 w 90"/>
                <a:gd name="T17" fmla="*/ 45 h 89"/>
                <a:gd name="T18" fmla="*/ 45 w 90"/>
                <a:gd name="T19" fmla="*/ 7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0" h="89">
                  <a:moveTo>
                    <a:pt x="45" y="0"/>
                  </a:moveTo>
                  <a:cubicBezTo>
                    <a:pt x="20" y="0"/>
                    <a:pt x="0" y="20"/>
                    <a:pt x="0" y="45"/>
                  </a:cubicBezTo>
                  <a:cubicBezTo>
                    <a:pt x="0" y="69"/>
                    <a:pt x="20" y="89"/>
                    <a:pt x="45" y="89"/>
                  </a:cubicBezTo>
                  <a:cubicBezTo>
                    <a:pt x="70" y="89"/>
                    <a:pt x="90" y="69"/>
                    <a:pt x="90" y="45"/>
                  </a:cubicBezTo>
                  <a:cubicBezTo>
                    <a:pt x="90" y="20"/>
                    <a:pt x="70" y="0"/>
                    <a:pt x="45" y="0"/>
                  </a:cubicBezTo>
                  <a:close/>
                  <a:moveTo>
                    <a:pt x="45" y="70"/>
                  </a:moveTo>
                  <a:cubicBezTo>
                    <a:pt x="31" y="70"/>
                    <a:pt x="19" y="59"/>
                    <a:pt x="19" y="45"/>
                  </a:cubicBezTo>
                  <a:cubicBezTo>
                    <a:pt x="19" y="30"/>
                    <a:pt x="31" y="19"/>
                    <a:pt x="45" y="19"/>
                  </a:cubicBezTo>
                  <a:cubicBezTo>
                    <a:pt x="59" y="19"/>
                    <a:pt x="71" y="30"/>
                    <a:pt x="71" y="45"/>
                  </a:cubicBezTo>
                  <a:cubicBezTo>
                    <a:pt x="71" y="59"/>
                    <a:pt x="59" y="70"/>
                    <a:pt x="45" y="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506" fontAlgn="auto">
                <a:spcBef>
                  <a:spcPts val="0"/>
                </a:spcBef>
                <a:spcAft>
                  <a:spcPts val="0"/>
                </a:spcAft>
              </a:pPr>
              <a:endParaRPr lang="en-US" sz="2097" dirty="0">
                <a:solidFill>
                  <a:prstClr val="black"/>
                </a:solidFill>
                <a:latin typeface="Arial"/>
                <a:cs typeface="+mn-cs"/>
              </a:endParaRPr>
            </a:p>
          </p:txBody>
        </p:sp>
      </p:grpSp>
    </p:spTree>
    <p:extLst>
      <p:ext uri="{BB962C8B-B14F-4D97-AF65-F5344CB8AC3E}">
        <p14:creationId xmlns:p14="http://schemas.microsoft.com/office/powerpoint/2010/main" val="302486062"/>
      </p:ext>
    </p:extLst>
  </p:cSld>
  <p:clrMapOvr>
    <a:masterClrMapping/>
  </p:clrMapOvr>
</p:sldLayout>
</file>

<file path=ppt/slideLayouts/slideLayout519.xml><?xml version="1.0" encoding="utf-8"?>
<p:sldLayout xmlns:a="http://schemas.openxmlformats.org/drawingml/2006/main" xmlns:r="http://schemas.openxmlformats.org/officeDocument/2006/relationships" xmlns:p="http://schemas.openxmlformats.org/presentationml/2006/main" showMasterSp="0" preserve="1" userDrawn="1">
  <p:cSld name="End Slide Blue">
    <p:bg>
      <p:bgPr>
        <a:solidFill>
          <a:schemeClr val="accent1"/>
        </a:soli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647835" y="1338889"/>
            <a:ext cx="7198125" cy="795416"/>
          </a:xfrm>
        </p:spPr>
        <p:txBody>
          <a:bodyPr/>
          <a:lstStyle>
            <a:lvl1pPr>
              <a:defRPr sz="2896">
                <a:solidFill>
                  <a:srgbClr val="FBD9CA"/>
                </a:solidFill>
              </a:defRPr>
            </a:lvl1pPr>
          </a:lstStyle>
          <a:p>
            <a:r>
              <a:rPr lang="en-GB" dirty="0"/>
              <a:t>Click to edit Master title style</a:t>
            </a:r>
          </a:p>
        </p:txBody>
      </p:sp>
      <p:sp>
        <p:nvSpPr>
          <p:cNvPr id="3" name="Subtitle 2"/>
          <p:cNvSpPr>
            <a:spLocks noGrp="1"/>
          </p:cNvSpPr>
          <p:nvPr>
            <p:ph type="subTitle" idx="1"/>
          </p:nvPr>
        </p:nvSpPr>
        <p:spPr>
          <a:xfrm>
            <a:off x="647835" y="2133118"/>
            <a:ext cx="7198125" cy="719833"/>
          </a:xfrm>
        </p:spPr>
        <p:txBody>
          <a:bodyPr/>
          <a:lstStyle>
            <a:lvl1pPr marL="0" indent="0" algn="l">
              <a:spcBef>
                <a:spcPts val="0"/>
              </a:spcBef>
              <a:buNone/>
              <a:defRPr b="1">
                <a:solidFill>
                  <a:srgbClr val="FFFFFF"/>
                </a:solidFill>
              </a:defRPr>
            </a:lvl1pPr>
            <a:lvl2pPr marL="543754" indent="0" algn="ctr">
              <a:buNone/>
              <a:defRPr>
                <a:solidFill>
                  <a:schemeClr val="tx1">
                    <a:tint val="75000"/>
                  </a:schemeClr>
                </a:solidFill>
              </a:defRPr>
            </a:lvl2pPr>
            <a:lvl3pPr marL="1087506" indent="0" algn="ctr">
              <a:buNone/>
              <a:defRPr>
                <a:solidFill>
                  <a:schemeClr val="tx1">
                    <a:tint val="75000"/>
                  </a:schemeClr>
                </a:solidFill>
              </a:defRPr>
            </a:lvl3pPr>
            <a:lvl4pPr marL="1631258" indent="0" algn="ctr">
              <a:buNone/>
              <a:defRPr>
                <a:solidFill>
                  <a:schemeClr val="tx1">
                    <a:tint val="75000"/>
                  </a:schemeClr>
                </a:solidFill>
              </a:defRPr>
            </a:lvl4pPr>
            <a:lvl5pPr marL="2175012" indent="0" algn="ctr">
              <a:buNone/>
              <a:defRPr>
                <a:solidFill>
                  <a:schemeClr val="tx1">
                    <a:tint val="75000"/>
                  </a:schemeClr>
                </a:solidFill>
              </a:defRPr>
            </a:lvl5pPr>
            <a:lvl6pPr marL="2718767" indent="0" algn="ctr">
              <a:buNone/>
              <a:defRPr>
                <a:solidFill>
                  <a:schemeClr val="tx1">
                    <a:tint val="75000"/>
                  </a:schemeClr>
                </a:solidFill>
              </a:defRPr>
            </a:lvl6pPr>
            <a:lvl7pPr marL="3262519" indent="0" algn="ctr">
              <a:buNone/>
              <a:defRPr>
                <a:solidFill>
                  <a:schemeClr val="tx1">
                    <a:tint val="75000"/>
                  </a:schemeClr>
                </a:solidFill>
              </a:defRPr>
            </a:lvl7pPr>
            <a:lvl8pPr marL="3806272" indent="0" algn="ctr">
              <a:buNone/>
              <a:defRPr>
                <a:solidFill>
                  <a:schemeClr val="tx1">
                    <a:tint val="75000"/>
                  </a:schemeClr>
                </a:solidFill>
              </a:defRPr>
            </a:lvl8pPr>
            <a:lvl9pPr marL="4350025" indent="0" algn="ctr">
              <a:buNone/>
              <a:defRPr>
                <a:solidFill>
                  <a:schemeClr val="tx1">
                    <a:tint val="75000"/>
                  </a:schemeClr>
                </a:solidFill>
              </a:defRPr>
            </a:lvl9pPr>
          </a:lstStyle>
          <a:p>
            <a:r>
              <a:rPr lang="en-GB" dirty="0"/>
              <a:t>Click to edit Master subtitle style</a:t>
            </a:r>
          </a:p>
        </p:txBody>
      </p:sp>
      <p:sp>
        <p:nvSpPr>
          <p:cNvPr id="6" name="Text Placeholder 5"/>
          <p:cNvSpPr>
            <a:spLocks noGrp="1"/>
          </p:cNvSpPr>
          <p:nvPr>
            <p:ph type="body" sz="quarter" idx="10" hasCustomPrompt="1"/>
          </p:nvPr>
        </p:nvSpPr>
        <p:spPr>
          <a:xfrm>
            <a:off x="647836" y="3095284"/>
            <a:ext cx="1799756" cy="1259708"/>
          </a:xfrm>
        </p:spPr>
        <p:txBody>
          <a:bodyPr>
            <a:noAutofit/>
          </a:bodyPr>
          <a:lstStyle>
            <a:lvl1pPr marL="0" indent="0">
              <a:spcBef>
                <a:spcPts val="0"/>
              </a:spcBef>
              <a:buNone/>
              <a:defRPr sz="900">
                <a:solidFill>
                  <a:schemeClr val="bg1"/>
                </a:solidFill>
              </a:defRPr>
            </a:lvl1pPr>
            <a:lvl2pPr marL="256892" indent="0">
              <a:buNone/>
              <a:defRPr sz="900">
                <a:solidFill>
                  <a:schemeClr val="bg1"/>
                </a:solidFill>
              </a:defRPr>
            </a:lvl2pPr>
            <a:lvl3pPr marL="513783" indent="0">
              <a:buNone/>
              <a:defRPr sz="900">
                <a:solidFill>
                  <a:schemeClr val="bg1"/>
                </a:solidFill>
              </a:defRPr>
            </a:lvl3pPr>
            <a:lvl4pPr marL="770675" indent="0">
              <a:buNone/>
              <a:defRPr sz="900">
                <a:solidFill>
                  <a:schemeClr val="bg1"/>
                </a:solidFill>
              </a:defRPr>
            </a:lvl4pPr>
            <a:lvl5pPr marL="1027565" indent="0">
              <a:buNone/>
              <a:defRPr sz="900">
                <a:solidFill>
                  <a:schemeClr val="bg1"/>
                </a:solidFill>
              </a:defRPr>
            </a:lvl5pPr>
          </a:lstStyle>
          <a:p>
            <a:pPr lvl="0"/>
            <a:r>
              <a:rPr lang="en-GB" dirty="0"/>
              <a:t>Disclaimer text</a:t>
            </a:r>
          </a:p>
        </p:txBody>
      </p:sp>
      <p:sp>
        <p:nvSpPr>
          <p:cNvPr id="15" name="Text Placeholder 5"/>
          <p:cNvSpPr>
            <a:spLocks noGrp="1"/>
          </p:cNvSpPr>
          <p:nvPr>
            <p:ph type="body" sz="quarter" idx="11" hasCustomPrompt="1"/>
          </p:nvPr>
        </p:nvSpPr>
        <p:spPr>
          <a:xfrm>
            <a:off x="2712507" y="3095284"/>
            <a:ext cx="1799756" cy="1259708"/>
          </a:xfrm>
        </p:spPr>
        <p:txBody>
          <a:bodyPr>
            <a:noAutofit/>
          </a:bodyPr>
          <a:lstStyle>
            <a:lvl1pPr marL="0" indent="0">
              <a:spcBef>
                <a:spcPts val="0"/>
              </a:spcBef>
              <a:buNone/>
              <a:defRPr sz="900">
                <a:solidFill>
                  <a:schemeClr val="bg1"/>
                </a:solidFill>
              </a:defRPr>
            </a:lvl1pPr>
            <a:lvl2pPr marL="256892" indent="0">
              <a:buNone/>
              <a:defRPr sz="900">
                <a:solidFill>
                  <a:schemeClr val="bg1"/>
                </a:solidFill>
              </a:defRPr>
            </a:lvl2pPr>
            <a:lvl3pPr marL="513783" indent="0">
              <a:buNone/>
              <a:defRPr sz="900">
                <a:solidFill>
                  <a:schemeClr val="bg1"/>
                </a:solidFill>
              </a:defRPr>
            </a:lvl3pPr>
            <a:lvl4pPr marL="770675" indent="0">
              <a:buNone/>
              <a:defRPr sz="900">
                <a:solidFill>
                  <a:schemeClr val="bg1"/>
                </a:solidFill>
              </a:defRPr>
            </a:lvl4pPr>
            <a:lvl5pPr marL="1027565" indent="0">
              <a:buNone/>
              <a:defRPr sz="900">
                <a:solidFill>
                  <a:schemeClr val="bg1"/>
                </a:solidFill>
              </a:defRPr>
            </a:lvl5pPr>
          </a:lstStyle>
          <a:p>
            <a:pPr lvl="0"/>
            <a:r>
              <a:rPr lang="en-GB" dirty="0"/>
              <a:t>Disclaimer text</a:t>
            </a:r>
          </a:p>
        </p:txBody>
      </p:sp>
      <p:grpSp>
        <p:nvGrpSpPr>
          <p:cNvPr id="16" name="Pulse"/>
          <p:cNvGrpSpPr/>
          <p:nvPr userDrawn="1"/>
        </p:nvGrpSpPr>
        <p:grpSpPr>
          <a:xfrm>
            <a:off x="8749613" y="3029844"/>
            <a:ext cx="3445566" cy="3490105"/>
            <a:chOff x="8751888" y="3030538"/>
            <a:chExt cx="3446462" cy="3490913"/>
          </a:xfrm>
          <a:solidFill>
            <a:srgbClr val="0000FF"/>
          </a:solidFill>
        </p:grpSpPr>
        <p:sp>
          <p:nvSpPr>
            <p:cNvPr id="17" name="Freeform 5"/>
            <p:cNvSpPr>
              <a:spLocks/>
            </p:cNvSpPr>
            <p:nvPr userDrawn="1"/>
          </p:nvSpPr>
          <p:spPr bwMode="auto">
            <a:xfrm>
              <a:off x="9196388" y="3902076"/>
              <a:ext cx="449263" cy="1120775"/>
            </a:xfrm>
            <a:custGeom>
              <a:avLst/>
              <a:gdLst>
                <a:gd name="T0" fmla="*/ 71 w 142"/>
                <a:gd name="T1" fmla="*/ 355 h 355"/>
                <a:gd name="T2" fmla="*/ 71 w 142"/>
                <a:gd name="T3" fmla="*/ 355 h 355"/>
                <a:gd name="T4" fmla="*/ 0 w 142"/>
                <a:gd name="T5" fmla="*/ 284 h 355"/>
                <a:gd name="T6" fmla="*/ 0 w 142"/>
                <a:gd name="T7" fmla="*/ 71 h 355"/>
                <a:gd name="T8" fmla="*/ 71 w 142"/>
                <a:gd name="T9" fmla="*/ 0 h 355"/>
                <a:gd name="T10" fmla="*/ 142 w 142"/>
                <a:gd name="T11" fmla="*/ 71 h 355"/>
                <a:gd name="T12" fmla="*/ 142 w 142"/>
                <a:gd name="T13" fmla="*/ 284 h 355"/>
                <a:gd name="T14" fmla="*/ 71 w 142"/>
                <a:gd name="T15" fmla="*/ 355 h 3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2" h="355">
                  <a:moveTo>
                    <a:pt x="71" y="355"/>
                  </a:moveTo>
                  <a:cubicBezTo>
                    <a:pt x="71" y="355"/>
                    <a:pt x="71" y="355"/>
                    <a:pt x="71" y="355"/>
                  </a:cubicBezTo>
                  <a:cubicBezTo>
                    <a:pt x="32" y="355"/>
                    <a:pt x="0" y="323"/>
                    <a:pt x="0" y="284"/>
                  </a:cubicBezTo>
                  <a:cubicBezTo>
                    <a:pt x="0" y="71"/>
                    <a:pt x="0" y="71"/>
                    <a:pt x="0" y="71"/>
                  </a:cubicBezTo>
                  <a:cubicBezTo>
                    <a:pt x="0" y="32"/>
                    <a:pt x="32" y="0"/>
                    <a:pt x="71" y="0"/>
                  </a:cubicBezTo>
                  <a:cubicBezTo>
                    <a:pt x="110" y="0"/>
                    <a:pt x="142" y="32"/>
                    <a:pt x="142" y="71"/>
                  </a:cubicBezTo>
                  <a:cubicBezTo>
                    <a:pt x="142" y="284"/>
                    <a:pt x="142" y="284"/>
                    <a:pt x="142" y="284"/>
                  </a:cubicBezTo>
                  <a:cubicBezTo>
                    <a:pt x="142" y="323"/>
                    <a:pt x="110" y="355"/>
                    <a:pt x="71" y="35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506" fontAlgn="auto">
                <a:spcBef>
                  <a:spcPts val="0"/>
                </a:spcBef>
                <a:spcAft>
                  <a:spcPts val="0"/>
                </a:spcAft>
              </a:pPr>
              <a:endParaRPr lang="en-GB" sz="2097" dirty="0">
                <a:solidFill>
                  <a:prstClr val="black"/>
                </a:solidFill>
                <a:latin typeface="Arial"/>
                <a:cs typeface="+mn-cs"/>
              </a:endParaRPr>
            </a:p>
          </p:txBody>
        </p:sp>
        <p:sp>
          <p:nvSpPr>
            <p:cNvPr id="24" name="Freeform 6"/>
            <p:cNvSpPr>
              <a:spLocks/>
            </p:cNvSpPr>
            <p:nvPr userDrawn="1"/>
          </p:nvSpPr>
          <p:spPr bwMode="auto">
            <a:xfrm>
              <a:off x="8751888" y="4551363"/>
              <a:ext cx="265113" cy="449263"/>
            </a:xfrm>
            <a:custGeom>
              <a:avLst/>
              <a:gdLst>
                <a:gd name="T0" fmla="*/ 42 w 84"/>
                <a:gd name="T1" fmla="*/ 142 h 142"/>
                <a:gd name="T2" fmla="*/ 42 w 84"/>
                <a:gd name="T3" fmla="*/ 142 h 142"/>
                <a:gd name="T4" fmla="*/ 0 w 84"/>
                <a:gd name="T5" fmla="*/ 99 h 142"/>
                <a:gd name="T6" fmla="*/ 0 w 84"/>
                <a:gd name="T7" fmla="*/ 42 h 142"/>
                <a:gd name="T8" fmla="*/ 42 w 84"/>
                <a:gd name="T9" fmla="*/ 0 h 142"/>
                <a:gd name="T10" fmla="*/ 84 w 84"/>
                <a:gd name="T11" fmla="*/ 42 h 142"/>
                <a:gd name="T12" fmla="*/ 84 w 84"/>
                <a:gd name="T13" fmla="*/ 99 h 142"/>
                <a:gd name="T14" fmla="*/ 42 w 84"/>
                <a:gd name="T15" fmla="*/ 142 h 1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4" h="142">
                  <a:moveTo>
                    <a:pt x="42" y="142"/>
                  </a:moveTo>
                  <a:cubicBezTo>
                    <a:pt x="42" y="142"/>
                    <a:pt x="42" y="142"/>
                    <a:pt x="42" y="142"/>
                  </a:cubicBezTo>
                  <a:cubicBezTo>
                    <a:pt x="18" y="142"/>
                    <a:pt x="0" y="123"/>
                    <a:pt x="0" y="99"/>
                  </a:cubicBezTo>
                  <a:cubicBezTo>
                    <a:pt x="0" y="42"/>
                    <a:pt x="0" y="42"/>
                    <a:pt x="0" y="42"/>
                  </a:cubicBezTo>
                  <a:cubicBezTo>
                    <a:pt x="0" y="19"/>
                    <a:pt x="18" y="0"/>
                    <a:pt x="42" y="0"/>
                  </a:cubicBezTo>
                  <a:cubicBezTo>
                    <a:pt x="65" y="0"/>
                    <a:pt x="84" y="19"/>
                    <a:pt x="84" y="42"/>
                  </a:cubicBezTo>
                  <a:cubicBezTo>
                    <a:pt x="84" y="99"/>
                    <a:pt x="84" y="99"/>
                    <a:pt x="84" y="99"/>
                  </a:cubicBezTo>
                  <a:cubicBezTo>
                    <a:pt x="84" y="123"/>
                    <a:pt x="65" y="142"/>
                    <a:pt x="42" y="14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506" fontAlgn="auto">
                <a:spcBef>
                  <a:spcPts val="0"/>
                </a:spcBef>
                <a:spcAft>
                  <a:spcPts val="0"/>
                </a:spcAft>
              </a:pPr>
              <a:endParaRPr lang="en-GB" sz="2097" dirty="0">
                <a:solidFill>
                  <a:prstClr val="black"/>
                </a:solidFill>
                <a:latin typeface="Arial"/>
                <a:cs typeface="+mn-cs"/>
              </a:endParaRPr>
            </a:p>
          </p:txBody>
        </p:sp>
        <p:sp>
          <p:nvSpPr>
            <p:cNvPr id="25" name="Freeform 7"/>
            <p:cNvSpPr>
              <a:spLocks/>
            </p:cNvSpPr>
            <p:nvPr userDrawn="1"/>
          </p:nvSpPr>
          <p:spPr bwMode="auto">
            <a:xfrm>
              <a:off x="11436350" y="4529138"/>
              <a:ext cx="449263" cy="1117600"/>
            </a:xfrm>
            <a:custGeom>
              <a:avLst/>
              <a:gdLst>
                <a:gd name="T0" fmla="*/ 71 w 142"/>
                <a:gd name="T1" fmla="*/ 354 h 354"/>
                <a:gd name="T2" fmla="*/ 71 w 142"/>
                <a:gd name="T3" fmla="*/ 354 h 354"/>
                <a:gd name="T4" fmla="*/ 0 w 142"/>
                <a:gd name="T5" fmla="*/ 283 h 354"/>
                <a:gd name="T6" fmla="*/ 0 w 142"/>
                <a:gd name="T7" fmla="*/ 71 h 354"/>
                <a:gd name="T8" fmla="*/ 71 w 142"/>
                <a:gd name="T9" fmla="*/ 0 h 354"/>
                <a:gd name="T10" fmla="*/ 142 w 142"/>
                <a:gd name="T11" fmla="*/ 71 h 354"/>
                <a:gd name="T12" fmla="*/ 142 w 142"/>
                <a:gd name="T13" fmla="*/ 283 h 354"/>
                <a:gd name="T14" fmla="*/ 71 w 142"/>
                <a:gd name="T15" fmla="*/ 354 h 35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2" h="354">
                  <a:moveTo>
                    <a:pt x="71" y="354"/>
                  </a:moveTo>
                  <a:cubicBezTo>
                    <a:pt x="71" y="354"/>
                    <a:pt x="71" y="354"/>
                    <a:pt x="71" y="354"/>
                  </a:cubicBezTo>
                  <a:cubicBezTo>
                    <a:pt x="32" y="354"/>
                    <a:pt x="0" y="322"/>
                    <a:pt x="0" y="283"/>
                  </a:cubicBezTo>
                  <a:cubicBezTo>
                    <a:pt x="0" y="71"/>
                    <a:pt x="0" y="71"/>
                    <a:pt x="0" y="71"/>
                  </a:cubicBezTo>
                  <a:cubicBezTo>
                    <a:pt x="0" y="32"/>
                    <a:pt x="32" y="0"/>
                    <a:pt x="71" y="0"/>
                  </a:cubicBezTo>
                  <a:cubicBezTo>
                    <a:pt x="110" y="0"/>
                    <a:pt x="142" y="32"/>
                    <a:pt x="142" y="71"/>
                  </a:cubicBezTo>
                  <a:cubicBezTo>
                    <a:pt x="142" y="283"/>
                    <a:pt x="142" y="283"/>
                    <a:pt x="142" y="283"/>
                  </a:cubicBezTo>
                  <a:cubicBezTo>
                    <a:pt x="142" y="322"/>
                    <a:pt x="110" y="354"/>
                    <a:pt x="71" y="35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506" fontAlgn="auto">
                <a:spcBef>
                  <a:spcPts val="0"/>
                </a:spcBef>
                <a:spcAft>
                  <a:spcPts val="0"/>
                </a:spcAft>
              </a:pPr>
              <a:endParaRPr lang="en-GB" sz="2097" dirty="0">
                <a:solidFill>
                  <a:prstClr val="black"/>
                </a:solidFill>
                <a:latin typeface="Arial"/>
                <a:cs typeface="+mn-cs"/>
              </a:endParaRPr>
            </a:p>
          </p:txBody>
        </p:sp>
        <p:sp>
          <p:nvSpPr>
            <p:cNvPr id="26" name="Freeform 8"/>
            <p:cNvSpPr>
              <a:spLocks/>
            </p:cNvSpPr>
            <p:nvPr userDrawn="1"/>
          </p:nvSpPr>
          <p:spPr bwMode="auto">
            <a:xfrm>
              <a:off x="9869488" y="3030538"/>
              <a:ext cx="560388" cy="2506663"/>
            </a:xfrm>
            <a:custGeom>
              <a:avLst/>
              <a:gdLst>
                <a:gd name="T0" fmla="*/ 88 w 177"/>
                <a:gd name="T1" fmla="*/ 794 h 794"/>
                <a:gd name="T2" fmla="*/ 88 w 177"/>
                <a:gd name="T3" fmla="*/ 794 h 794"/>
                <a:gd name="T4" fmla="*/ 0 w 177"/>
                <a:gd name="T5" fmla="*/ 705 h 794"/>
                <a:gd name="T6" fmla="*/ 0 w 177"/>
                <a:gd name="T7" fmla="*/ 89 h 794"/>
                <a:gd name="T8" fmla="*/ 88 w 177"/>
                <a:gd name="T9" fmla="*/ 0 h 794"/>
                <a:gd name="T10" fmla="*/ 177 w 177"/>
                <a:gd name="T11" fmla="*/ 89 h 794"/>
                <a:gd name="T12" fmla="*/ 177 w 177"/>
                <a:gd name="T13" fmla="*/ 705 h 794"/>
                <a:gd name="T14" fmla="*/ 88 w 177"/>
                <a:gd name="T15" fmla="*/ 794 h 7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7" h="794">
                  <a:moveTo>
                    <a:pt x="88" y="794"/>
                  </a:moveTo>
                  <a:cubicBezTo>
                    <a:pt x="88" y="794"/>
                    <a:pt x="88" y="794"/>
                    <a:pt x="88" y="794"/>
                  </a:cubicBezTo>
                  <a:cubicBezTo>
                    <a:pt x="40" y="794"/>
                    <a:pt x="0" y="754"/>
                    <a:pt x="0" y="705"/>
                  </a:cubicBezTo>
                  <a:cubicBezTo>
                    <a:pt x="0" y="89"/>
                    <a:pt x="0" y="89"/>
                    <a:pt x="0" y="89"/>
                  </a:cubicBezTo>
                  <a:cubicBezTo>
                    <a:pt x="0" y="40"/>
                    <a:pt x="40" y="0"/>
                    <a:pt x="88" y="0"/>
                  </a:cubicBezTo>
                  <a:cubicBezTo>
                    <a:pt x="137" y="0"/>
                    <a:pt x="177" y="40"/>
                    <a:pt x="177" y="89"/>
                  </a:cubicBezTo>
                  <a:cubicBezTo>
                    <a:pt x="177" y="705"/>
                    <a:pt x="177" y="705"/>
                    <a:pt x="177" y="705"/>
                  </a:cubicBezTo>
                  <a:cubicBezTo>
                    <a:pt x="177" y="754"/>
                    <a:pt x="137" y="794"/>
                    <a:pt x="88" y="79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506" fontAlgn="auto">
                <a:spcBef>
                  <a:spcPts val="0"/>
                </a:spcBef>
                <a:spcAft>
                  <a:spcPts val="0"/>
                </a:spcAft>
              </a:pPr>
              <a:endParaRPr lang="en-GB" sz="2097" dirty="0">
                <a:solidFill>
                  <a:prstClr val="black"/>
                </a:solidFill>
                <a:latin typeface="Arial"/>
                <a:cs typeface="+mn-cs"/>
              </a:endParaRPr>
            </a:p>
          </p:txBody>
        </p:sp>
        <p:sp>
          <p:nvSpPr>
            <p:cNvPr id="27" name="Freeform 9"/>
            <p:cNvSpPr>
              <a:spLocks/>
            </p:cNvSpPr>
            <p:nvPr userDrawn="1"/>
          </p:nvSpPr>
          <p:spPr bwMode="auto">
            <a:xfrm>
              <a:off x="10653713" y="4014788"/>
              <a:ext cx="558800" cy="2506663"/>
            </a:xfrm>
            <a:custGeom>
              <a:avLst/>
              <a:gdLst>
                <a:gd name="T0" fmla="*/ 88 w 177"/>
                <a:gd name="T1" fmla="*/ 794 h 794"/>
                <a:gd name="T2" fmla="*/ 88 w 177"/>
                <a:gd name="T3" fmla="*/ 794 h 794"/>
                <a:gd name="T4" fmla="*/ 0 w 177"/>
                <a:gd name="T5" fmla="*/ 705 h 794"/>
                <a:gd name="T6" fmla="*/ 0 w 177"/>
                <a:gd name="T7" fmla="*/ 88 h 794"/>
                <a:gd name="T8" fmla="*/ 88 w 177"/>
                <a:gd name="T9" fmla="*/ 0 h 794"/>
                <a:gd name="T10" fmla="*/ 177 w 177"/>
                <a:gd name="T11" fmla="*/ 88 h 794"/>
                <a:gd name="T12" fmla="*/ 177 w 177"/>
                <a:gd name="T13" fmla="*/ 705 h 794"/>
                <a:gd name="T14" fmla="*/ 88 w 177"/>
                <a:gd name="T15" fmla="*/ 794 h 7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7" h="794">
                  <a:moveTo>
                    <a:pt x="88" y="794"/>
                  </a:moveTo>
                  <a:cubicBezTo>
                    <a:pt x="88" y="794"/>
                    <a:pt x="88" y="794"/>
                    <a:pt x="88" y="794"/>
                  </a:cubicBezTo>
                  <a:cubicBezTo>
                    <a:pt x="40" y="794"/>
                    <a:pt x="0" y="754"/>
                    <a:pt x="0" y="705"/>
                  </a:cubicBezTo>
                  <a:cubicBezTo>
                    <a:pt x="0" y="88"/>
                    <a:pt x="0" y="88"/>
                    <a:pt x="0" y="88"/>
                  </a:cubicBezTo>
                  <a:cubicBezTo>
                    <a:pt x="0" y="40"/>
                    <a:pt x="40" y="0"/>
                    <a:pt x="88" y="0"/>
                  </a:cubicBezTo>
                  <a:cubicBezTo>
                    <a:pt x="137" y="0"/>
                    <a:pt x="177" y="40"/>
                    <a:pt x="177" y="88"/>
                  </a:cubicBezTo>
                  <a:cubicBezTo>
                    <a:pt x="177" y="705"/>
                    <a:pt x="177" y="705"/>
                    <a:pt x="177" y="705"/>
                  </a:cubicBezTo>
                  <a:cubicBezTo>
                    <a:pt x="177" y="754"/>
                    <a:pt x="137" y="794"/>
                    <a:pt x="88" y="79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506" fontAlgn="auto">
                <a:spcBef>
                  <a:spcPts val="0"/>
                </a:spcBef>
                <a:spcAft>
                  <a:spcPts val="0"/>
                </a:spcAft>
              </a:pPr>
              <a:endParaRPr lang="en-GB" sz="2097" dirty="0">
                <a:solidFill>
                  <a:prstClr val="black"/>
                </a:solidFill>
                <a:latin typeface="Arial"/>
                <a:cs typeface="+mn-cs"/>
              </a:endParaRPr>
            </a:p>
          </p:txBody>
        </p:sp>
        <p:sp>
          <p:nvSpPr>
            <p:cNvPr id="28" name="Freeform 10"/>
            <p:cNvSpPr>
              <a:spLocks/>
            </p:cNvSpPr>
            <p:nvPr userDrawn="1"/>
          </p:nvSpPr>
          <p:spPr bwMode="auto">
            <a:xfrm>
              <a:off x="12058650" y="4551363"/>
              <a:ext cx="139700" cy="449263"/>
            </a:xfrm>
            <a:custGeom>
              <a:avLst/>
              <a:gdLst>
                <a:gd name="T0" fmla="*/ 44 w 44"/>
                <a:gd name="T1" fmla="*/ 0 h 142"/>
                <a:gd name="T2" fmla="*/ 0 w 44"/>
                <a:gd name="T3" fmla="*/ 42 h 142"/>
                <a:gd name="T4" fmla="*/ 0 w 44"/>
                <a:gd name="T5" fmla="*/ 99 h 142"/>
                <a:gd name="T6" fmla="*/ 44 w 44"/>
                <a:gd name="T7" fmla="*/ 142 h 142"/>
                <a:gd name="T8" fmla="*/ 44 w 44"/>
                <a:gd name="T9" fmla="*/ 0 h 142"/>
              </a:gdLst>
              <a:ahLst/>
              <a:cxnLst>
                <a:cxn ang="0">
                  <a:pos x="T0" y="T1"/>
                </a:cxn>
                <a:cxn ang="0">
                  <a:pos x="T2" y="T3"/>
                </a:cxn>
                <a:cxn ang="0">
                  <a:pos x="T4" y="T5"/>
                </a:cxn>
                <a:cxn ang="0">
                  <a:pos x="T6" y="T7"/>
                </a:cxn>
                <a:cxn ang="0">
                  <a:pos x="T8" y="T9"/>
                </a:cxn>
              </a:cxnLst>
              <a:rect l="0" t="0" r="r" b="b"/>
              <a:pathLst>
                <a:path w="44" h="142">
                  <a:moveTo>
                    <a:pt x="44" y="0"/>
                  </a:moveTo>
                  <a:cubicBezTo>
                    <a:pt x="20" y="0"/>
                    <a:pt x="0" y="19"/>
                    <a:pt x="0" y="42"/>
                  </a:cubicBezTo>
                  <a:cubicBezTo>
                    <a:pt x="0" y="99"/>
                    <a:pt x="0" y="99"/>
                    <a:pt x="0" y="99"/>
                  </a:cubicBezTo>
                  <a:cubicBezTo>
                    <a:pt x="0" y="123"/>
                    <a:pt x="20" y="142"/>
                    <a:pt x="44" y="142"/>
                  </a:cubicBezTo>
                  <a:lnTo>
                    <a:pt x="4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506" fontAlgn="auto">
                <a:spcBef>
                  <a:spcPts val="0"/>
                </a:spcBef>
                <a:spcAft>
                  <a:spcPts val="0"/>
                </a:spcAft>
              </a:pPr>
              <a:endParaRPr lang="en-GB" sz="2097" dirty="0">
                <a:solidFill>
                  <a:prstClr val="black"/>
                </a:solidFill>
                <a:latin typeface="Arial"/>
                <a:cs typeface="+mn-cs"/>
              </a:endParaRPr>
            </a:p>
          </p:txBody>
        </p:sp>
      </p:grpSp>
      <p:grpSp>
        <p:nvGrpSpPr>
          <p:cNvPr id="18" name="Logotype"/>
          <p:cNvGrpSpPr/>
          <p:nvPr userDrawn="1"/>
        </p:nvGrpSpPr>
        <p:grpSpPr>
          <a:xfrm>
            <a:off x="641188" y="530770"/>
            <a:ext cx="1383679" cy="288542"/>
            <a:chOff x="9501453" y="6148765"/>
            <a:chExt cx="2047875" cy="427037"/>
          </a:xfrm>
          <a:solidFill>
            <a:schemeClr val="bg1"/>
          </a:solidFill>
        </p:grpSpPr>
        <p:sp>
          <p:nvSpPr>
            <p:cNvPr id="19" name="Freeform 5"/>
            <p:cNvSpPr>
              <a:spLocks noEditPoints="1"/>
            </p:cNvSpPr>
            <p:nvPr userDrawn="1"/>
          </p:nvSpPr>
          <p:spPr bwMode="auto">
            <a:xfrm>
              <a:off x="11206428" y="6231315"/>
              <a:ext cx="342900" cy="344487"/>
            </a:xfrm>
            <a:custGeom>
              <a:avLst/>
              <a:gdLst>
                <a:gd name="T0" fmla="*/ 43 w 91"/>
                <a:gd name="T1" fmla="*/ 2 h 91"/>
                <a:gd name="T2" fmla="*/ 2 w 91"/>
                <a:gd name="T3" fmla="*/ 44 h 91"/>
                <a:gd name="T4" fmla="*/ 46 w 91"/>
                <a:gd name="T5" fmla="*/ 91 h 91"/>
                <a:gd name="T6" fmla="*/ 74 w 91"/>
                <a:gd name="T7" fmla="*/ 77 h 91"/>
                <a:gd name="T8" fmla="*/ 74 w 91"/>
                <a:gd name="T9" fmla="*/ 90 h 91"/>
                <a:gd name="T10" fmla="*/ 91 w 91"/>
                <a:gd name="T11" fmla="*/ 90 h 91"/>
                <a:gd name="T12" fmla="*/ 91 w 91"/>
                <a:gd name="T13" fmla="*/ 47 h 91"/>
                <a:gd name="T14" fmla="*/ 43 w 91"/>
                <a:gd name="T15" fmla="*/ 2 h 91"/>
                <a:gd name="T16" fmla="*/ 72 w 91"/>
                <a:gd name="T17" fmla="*/ 48 h 91"/>
                <a:gd name="T18" fmla="*/ 43 w 91"/>
                <a:gd name="T19" fmla="*/ 72 h 91"/>
                <a:gd name="T20" fmla="*/ 21 w 91"/>
                <a:gd name="T21" fmla="*/ 50 h 91"/>
                <a:gd name="T22" fmla="*/ 46 w 91"/>
                <a:gd name="T23" fmla="*/ 21 h 91"/>
                <a:gd name="T24" fmla="*/ 72 w 91"/>
                <a:gd name="T25" fmla="*/ 45 h 91"/>
                <a:gd name="T26" fmla="*/ 72 w 91"/>
                <a:gd name="T27" fmla="*/ 48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1" h="91">
                  <a:moveTo>
                    <a:pt x="43" y="2"/>
                  </a:moveTo>
                  <a:cubicBezTo>
                    <a:pt x="21" y="4"/>
                    <a:pt x="3" y="22"/>
                    <a:pt x="2" y="44"/>
                  </a:cubicBezTo>
                  <a:cubicBezTo>
                    <a:pt x="0" y="70"/>
                    <a:pt x="21" y="91"/>
                    <a:pt x="46" y="91"/>
                  </a:cubicBezTo>
                  <a:cubicBezTo>
                    <a:pt x="56" y="91"/>
                    <a:pt x="68" y="87"/>
                    <a:pt x="74" y="77"/>
                  </a:cubicBezTo>
                  <a:cubicBezTo>
                    <a:pt x="74" y="90"/>
                    <a:pt x="74" y="90"/>
                    <a:pt x="74" y="90"/>
                  </a:cubicBezTo>
                  <a:cubicBezTo>
                    <a:pt x="91" y="90"/>
                    <a:pt x="91" y="90"/>
                    <a:pt x="91" y="90"/>
                  </a:cubicBezTo>
                  <a:cubicBezTo>
                    <a:pt x="91" y="47"/>
                    <a:pt x="91" y="47"/>
                    <a:pt x="91" y="47"/>
                  </a:cubicBezTo>
                  <a:cubicBezTo>
                    <a:pt x="91" y="20"/>
                    <a:pt x="69" y="0"/>
                    <a:pt x="43" y="2"/>
                  </a:cubicBezTo>
                  <a:close/>
                  <a:moveTo>
                    <a:pt x="72" y="48"/>
                  </a:moveTo>
                  <a:cubicBezTo>
                    <a:pt x="71" y="63"/>
                    <a:pt x="58" y="74"/>
                    <a:pt x="43" y="72"/>
                  </a:cubicBezTo>
                  <a:cubicBezTo>
                    <a:pt x="32" y="71"/>
                    <a:pt x="22" y="61"/>
                    <a:pt x="21" y="50"/>
                  </a:cubicBezTo>
                  <a:cubicBezTo>
                    <a:pt x="19" y="34"/>
                    <a:pt x="31" y="21"/>
                    <a:pt x="46" y="21"/>
                  </a:cubicBezTo>
                  <a:cubicBezTo>
                    <a:pt x="60" y="21"/>
                    <a:pt x="71" y="32"/>
                    <a:pt x="72" y="45"/>
                  </a:cubicBezTo>
                  <a:lnTo>
                    <a:pt x="72" y="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506" fontAlgn="auto">
                <a:spcBef>
                  <a:spcPts val="0"/>
                </a:spcBef>
                <a:spcAft>
                  <a:spcPts val="0"/>
                </a:spcAft>
              </a:pPr>
              <a:endParaRPr lang="en-US" sz="2097" dirty="0">
                <a:solidFill>
                  <a:prstClr val="black"/>
                </a:solidFill>
                <a:latin typeface="Arial"/>
                <a:cs typeface="+mn-cs"/>
              </a:endParaRPr>
            </a:p>
          </p:txBody>
        </p:sp>
        <p:sp>
          <p:nvSpPr>
            <p:cNvPr id="20" name="Freeform 6"/>
            <p:cNvSpPr>
              <a:spLocks noEditPoints="1"/>
            </p:cNvSpPr>
            <p:nvPr userDrawn="1"/>
          </p:nvSpPr>
          <p:spPr bwMode="auto">
            <a:xfrm>
              <a:off x="10849241" y="6236077"/>
              <a:ext cx="334963" cy="339725"/>
            </a:xfrm>
            <a:custGeom>
              <a:avLst/>
              <a:gdLst>
                <a:gd name="T0" fmla="*/ 44 w 89"/>
                <a:gd name="T1" fmla="*/ 1 h 90"/>
                <a:gd name="T2" fmla="*/ 0 w 89"/>
                <a:gd name="T3" fmla="*/ 46 h 90"/>
                <a:gd name="T4" fmla="*/ 45 w 89"/>
                <a:gd name="T5" fmla="*/ 90 h 90"/>
                <a:gd name="T6" fmla="*/ 86 w 89"/>
                <a:gd name="T7" fmla="*/ 63 h 90"/>
                <a:gd name="T8" fmla="*/ 69 w 89"/>
                <a:gd name="T9" fmla="*/ 58 h 90"/>
                <a:gd name="T10" fmla="*/ 50 w 89"/>
                <a:gd name="T11" fmla="*/ 72 h 90"/>
                <a:gd name="T12" fmla="*/ 22 w 89"/>
                <a:gd name="T13" fmla="*/ 59 h 90"/>
                <a:gd name="T14" fmla="*/ 89 w 89"/>
                <a:gd name="T15" fmla="*/ 41 h 90"/>
                <a:gd name="T16" fmla="*/ 44 w 89"/>
                <a:gd name="T17" fmla="*/ 1 h 90"/>
                <a:gd name="T18" fmla="*/ 19 w 89"/>
                <a:gd name="T19" fmla="*/ 44 h 90"/>
                <a:gd name="T20" fmla="*/ 36 w 89"/>
                <a:gd name="T21" fmla="*/ 19 h 90"/>
                <a:gd name="T22" fmla="*/ 67 w 89"/>
                <a:gd name="T23" fmla="*/ 31 h 90"/>
                <a:gd name="T24" fmla="*/ 19 w 89"/>
                <a:gd name="T25" fmla="*/ 44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9" h="90">
                  <a:moveTo>
                    <a:pt x="44" y="1"/>
                  </a:moveTo>
                  <a:cubicBezTo>
                    <a:pt x="20" y="2"/>
                    <a:pt x="0" y="20"/>
                    <a:pt x="0" y="46"/>
                  </a:cubicBezTo>
                  <a:cubicBezTo>
                    <a:pt x="0" y="70"/>
                    <a:pt x="20" y="90"/>
                    <a:pt x="45" y="90"/>
                  </a:cubicBezTo>
                  <a:cubicBezTo>
                    <a:pt x="62" y="90"/>
                    <a:pt x="79" y="80"/>
                    <a:pt x="86" y="63"/>
                  </a:cubicBezTo>
                  <a:cubicBezTo>
                    <a:pt x="69" y="58"/>
                    <a:pt x="69" y="58"/>
                    <a:pt x="69" y="58"/>
                  </a:cubicBezTo>
                  <a:cubicBezTo>
                    <a:pt x="66" y="65"/>
                    <a:pt x="58" y="71"/>
                    <a:pt x="50" y="72"/>
                  </a:cubicBezTo>
                  <a:cubicBezTo>
                    <a:pt x="38" y="75"/>
                    <a:pt x="26" y="67"/>
                    <a:pt x="22" y="59"/>
                  </a:cubicBezTo>
                  <a:cubicBezTo>
                    <a:pt x="89" y="41"/>
                    <a:pt x="89" y="41"/>
                    <a:pt x="89" y="41"/>
                  </a:cubicBezTo>
                  <a:cubicBezTo>
                    <a:pt x="87" y="24"/>
                    <a:pt x="72" y="0"/>
                    <a:pt x="44" y="1"/>
                  </a:cubicBezTo>
                  <a:close/>
                  <a:moveTo>
                    <a:pt x="19" y="44"/>
                  </a:moveTo>
                  <a:cubicBezTo>
                    <a:pt x="19" y="34"/>
                    <a:pt x="24" y="24"/>
                    <a:pt x="36" y="19"/>
                  </a:cubicBezTo>
                  <a:cubicBezTo>
                    <a:pt x="50" y="14"/>
                    <a:pt x="62" y="21"/>
                    <a:pt x="67" y="31"/>
                  </a:cubicBezTo>
                  <a:lnTo>
                    <a:pt x="19" y="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506" fontAlgn="auto">
                <a:spcBef>
                  <a:spcPts val="0"/>
                </a:spcBef>
                <a:spcAft>
                  <a:spcPts val="0"/>
                </a:spcAft>
              </a:pPr>
              <a:endParaRPr lang="en-US" sz="2097" dirty="0">
                <a:solidFill>
                  <a:prstClr val="black"/>
                </a:solidFill>
                <a:latin typeface="Arial"/>
                <a:cs typeface="+mn-cs"/>
              </a:endParaRPr>
            </a:p>
          </p:txBody>
        </p:sp>
        <p:sp>
          <p:nvSpPr>
            <p:cNvPr id="21" name="Freeform 7"/>
            <p:cNvSpPr>
              <a:spLocks/>
            </p:cNvSpPr>
            <p:nvPr userDrawn="1"/>
          </p:nvSpPr>
          <p:spPr bwMode="auto">
            <a:xfrm>
              <a:off x="10292028" y="6239252"/>
              <a:ext cx="166688" cy="333375"/>
            </a:xfrm>
            <a:custGeom>
              <a:avLst/>
              <a:gdLst>
                <a:gd name="T0" fmla="*/ 44 w 44"/>
                <a:gd name="T1" fmla="*/ 18 h 88"/>
                <a:gd name="T2" fmla="*/ 44 w 44"/>
                <a:gd name="T3" fmla="*/ 0 h 88"/>
                <a:gd name="T4" fmla="*/ 19 w 44"/>
                <a:gd name="T5" fmla="*/ 13 h 88"/>
                <a:gd name="T6" fmla="*/ 19 w 44"/>
                <a:gd name="T7" fmla="*/ 3 h 88"/>
                <a:gd name="T8" fmla="*/ 0 w 44"/>
                <a:gd name="T9" fmla="*/ 3 h 88"/>
                <a:gd name="T10" fmla="*/ 0 w 44"/>
                <a:gd name="T11" fmla="*/ 44 h 88"/>
                <a:gd name="T12" fmla="*/ 0 w 44"/>
                <a:gd name="T13" fmla="*/ 88 h 88"/>
                <a:gd name="T14" fmla="*/ 20 w 44"/>
                <a:gd name="T15" fmla="*/ 88 h 88"/>
                <a:gd name="T16" fmla="*/ 20 w 44"/>
                <a:gd name="T17" fmla="*/ 46 h 88"/>
                <a:gd name="T18" fmla="*/ 44 w 44"/>
                <a:gd name="T19" fmla="*/ 1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 h="88">
                  <a:moveTo>
                    <a:pt x="44" y="18"/>
                  </a:moveTo>
                  <a:cubicBezTo>
                    <a:pt x="44" y="0"/>
                    <a:pt x="44" y="0"/>
                    <a:pt x="44" y="0"/>
                  </a:cubicBezTo>
                  <a:cubicBezTo>
                    <a:pt x="28" y="0"/>
                    <a:pt x="22" y="8"/>
                    <a:pt x="19" y="13"/>
                  </a:cubicBezTo>
                  <a:cubicBezTo>
                    <a:pt x="19" y="3"/>
                    <a:pt x="19" y="3"/>
                    <a:pt x="19" y="3"/>
                  </a:cubicBezTo>
                  <a:cubicBezTo>
                    <a:pt x="0" y="3"/>
                    <a:pt x="0" y="3"/>
                    <a:pt x="0" y="3"/>
                  </a:cubicBezTo>
                  <a:cubicBezTo>
                    <a:pt x="0" y="44"/>
                    <a:pt x="0" y="44"/>
                    <a:pt x="0" y="44"/>
                  </a:cubicBezTo>
                  <a:cubicBezTo>
                    <a:pt x="0" y="88"/>
                    <a:pt x="0" y="88"/>
                    <a:pt x="0" y="88"/>
                  </a:cubicBezTo>
                  <a:cubicBezTo>
                    <a:pt x="20" y="88"/>
                    <a:pt x="20" y="88"/>
                    <a:pt x="20" y="88"/>
                  </a:cubicBezTo>
                  <a:cubicBezTo>
                    <a:pt x="20" y="62"/>
                    <a:pt x="20" y="62"/>
                    <a:pt x="20" y="46"/>
                  </a:cubicBezTo>
                  <a:cubicBezTo>
                    <a:pt x="20" y="26"/>
                    <a:pt x="31" y="19"/>
                    <a:pt x="44"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506" fontAlgn="auto">
                <a:spcBef>
                  <a:spcPts val="0"/>
                </a:spcBef>
                <a:spcAft>
                  <a:spcPts val="0"/>
                </a:spcAft>
              </a:pPr>
              <a:endParaRPr lang="en-US" sz="2097" dirty="0">
                <a:solidFill>
                  <a:prstClr val="black"/>
                </a:solidFill>
                <a:latin typeface="Arial"/>
                <a:cs typeface="+mn-cs"/>
              </a:endParaRPr>
            </a:p>
          </p:txBody>
        </p:sp>
        <p:sp>
          <p:nvSpPr>
            <p:cNvPr id="22" name="Freeform 8"/>
            <p:cNvSpPr>
              <a:spLocks/>
            </p:cNvSpPr>
            <p:nvPr userDrawn="1"/>
          </p:nvSpPr>
          <p:spPr bwMode="auto">
            <a:xfrm>
              <a:off x="9501453" y="6182102"/>
              <a:ext cx="369888" cy="390525"/>
            </a:xfrm>
            <a:custGeom>
              <a:avLst/>
              <a:gdLst>
                <a:gd name="T0" fmla="*/ 185 w 233"/>
                <a:gd name="T1" fmla="*/ 165 h 246"/>
                <a:gd name="T2" fmla="*/ 48 w 233"/>
                <a:gd name="T3" fmla="*/ 0 h 246"/>
                <a:gd name="T4" fmla="*/ 0 w 233"/>
                <a:gd name="T5" fmla="*/ 0 h 246"/>
                <a:gd name="T6" fmla="*/ 0 w 233"/>
                <a:gd name="T7" fmla="*/ 246 h 246"/>
                <a:gd name="T8" fmla="*/ 50 w 233"/>
                <a:gd name="T9" fmla="*/ 246 h 246"/>
                <a:gd name="T10" fmla="*/ 50 w 233"/>
                <a:gd name="T11" fmla="*/ 81 h 246"/>
                <a:gd name="T12" fmla="*/ 190 w 233"/>
                <a:gd name="T13" fmla="*/ 246 h 246"/>
                <a:gd name="T14" fmla="*/ 233 w 233"/>
                <a:gd name="T15" fmla="*/ 246 h 246"/>
                <a:gd name="T16" fmla="*/ 233 w 233"/>
                <a:gd name="T17" fmla="*/ 0 h 246"/>
                <a:gd name="T18" fmla="*/ 185 w 233"/>
                <a:gd name="T19" fmla="*/ 0 h 246"/>
                <a:gd name="T20" fmla="*/ 185 w 233"/>
                <a:gd name="T21" fmla="*/ 165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3" h="246">
                  <a:moveTo>
                    <a:pt x="185" y="165"/>
                  </a:moveTo>
                  <a:lnTo>
                    <a:pt x="48" y="0"/>
                  </a:lnTo>
                  <a:lnTo>
                    <a:pt x="0" y="0"/>
                  </a:lnTo>
                  <a:lnTo>
                    <a:pt x="0" y="246"/>
                  </a:lnTo>
                  <a:lnTo>
                    <a:pt x="50" y="246"/>
                  </a:lnTo>
                  <a:lnTo>
                    <a:pt x="50" y="81"/>
                  </a:lnTo>
                  <a:lnTo>
                    <a:pt x="190" y="246"/>
                  </a:lnTo>
                  <a:lnTo>
                    <a:pt x="233" y="246"/>
                  </a:lnTo>
                  <a:lnTo>
                    <a:pt x="233" y="0"/>
                  </a:lnTo>
                  <a:lnTo>
                    <a:pt x="185" y="0"/>
                  </a:lnTo>
                  <a:lnTo>
                    <a:pt x="185" y="16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506" fontAlgn="auto">
                <a:spcBef>
                  <a:spcPts val="0"/>
                </a:spcBef>
                <a:spcAft>
                  <a:spcPts val="0"/>
                </a:spcAft>
              </a:pPr>
              <a:endParaRPr lang="en-US" sz="2097" dirty="0">
                <a:solidFill>
                  <a:prstClr val="black"/>
                </a:solidFill>
                <a:latin typeface="Arial"/>
                <a:cs typeface="+mn-cs"/>
              </a:endParaRPr>
            </a:p>
          </p:txBody>
        </p:sp>
        <p:sp>
          <p:nvSpPr>
            <p:cNvPr id="23" name="Freeform 9"/>
            <p:cNvSpPr>
              <a:spLocks noEditPoints="1"/>
            </p:cNvSpPr>
            <p:nvPr userDrawn="1"/>
          </p:nvSpPr>
          <p:spPr bwMode="auto">
            <a:xfrm>
              <a:off x="10461891" y="6148765"/>
              <a:ext cx="342900" cy="427037"/>
            </a:xfrm>
            <a:custGeom>
              <a:avLst/>
              <a:gdLst>
                <a:gd name="T0" fmla="*/ 91 w 91"/>
                <a:gd name="T1" fmla="*/ 0 h 113"/>
                <a:gd name="T2" fmla="*/ 73 w 91"/>
                <a:gd name="T3" fmla="*/ 0 h 113"/>
                <a:gd name="T4" fmla="*/ 73 w 91"/>
                <a:gd name="T5" fmla="*/ 34 h 113"/>
                <a:gd name="T6" fmla="*/ 43 w 91"/>
                <a:gd name="T7" fmla="*/ 24 h 113"/>
                <a:gd name="T8" fmla="*/ 2 w 91"/>
                <a:gd name="T9" fmla="*/ 66 h 113"/>
                <a:gd name="T10" fmla="*/ 46 w 91"/>
                <a:gd name="T11" fmla="*/ 113 h 113"/>
                <a:gd name="T12" fmla="*/ 74 w 91"/>
                <a:gd name="T13" fmla="*/ 101 h 113"/>
                <a:gd name="T14" fmla="*/ 74 w 91"/>
                <a:gd name="T15" fmla="*/ 112 h 113"/>
                <a:gd name="T16" fmla="*/ 91 w 91"/>
                <a:gd name="T17" fmla="*/ 112 h 113"/>
                <a:gd name="T18" fmla="*/ 91 w 91"/>
                <a:gd name="T19" fmla="*/ 69 h 113"/>
                <a:gd name="T20" fmla="*/ 91 w 91"/>
                <a:gd name="T21" fmla="*/ 69 h 113"/>
                <a:gd name="T22" fmla="*/ 91 w 91"/>
                <a:gd name="T23" fmla="*/ 68 h 113"/>
                <a:gd name="T24" fmla="*/ 91 w 91"/>
                <a:gd name="T25" fmla="*/ 0 h 113"/>
                <a:gd name="T26" fmla="*/ 72 w 91"/>
                <a:gd name="T27" fmla="*/ 70 h 113"/>
                <a:gd name="T28" fmla="*/ 43 w 91"/>
                <a:gd name="T29" fmla="*/ 94 h 113"/>
                <a:gd name="T30" fmla="*/ 21 w 91"/>
                <a:gd name="T31" fmla="*/ 72 h 113"/>
                <a:gd name="T32" fmla="*/ 46 w 91"/>
                <a:gd name="T33" fmla="*/ 43 h 113"/>
                <a:gd name="T34" fmla="*/ 72 w 91"/>
                <a:gd name="T35" fmla="*/ 67 h 113"/>
                <a:gd name="T36" fmla="*/ 72 w 91"/>
                <a:gd name="T37" fmla="*/ 7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1" h="113">
                  <a:moveTo>
                    <a:pt x="91" y="0"/>
                  </a:moveTo>
                  <a:cubicBezTo>
                    <a:pt x="73" y="0"/>
                    <a:pt x="73" y="0"/>
                    <a:pt x="73" y="0"/>
                  </a:cubicBezTo>
                  <a:cubicBezTo>
                    <a:pt x="73" y="34"/>
                    <a:pt x="73" y="34"/>
                    <a:pt x="73" y="34"/>
                  </a:cubicBezTo>
                  <a:cubicBezTo>
                    <a:pt x="68" y="28"/>
                    <a:pt x="55" y="23"/>
                    <a:pt x="43" y="24"/>
                  </a:cubicBezTo>
                  <a:cubicBezTo>
                    <a:pt x="21" y="26"/>
                    <a:pt x="3" y="44"/>
                    <a:pt x="2" y="66"/>
                  </a:cubicBezTo>
                  <a:cubicBezTo>
                    <a:pt x="0" y="92"/>
                    <a:pt x="21" y="113"/>
                    <a:pt x="46" y="113"/>
                  </a:cubicBezTo>
                  <a:cubicBezTo>
                    <a:pt x="56" y="113"/>
                    <a:pt x="69" y="109"/>
                    <a:pt x="74" y="101"/>
                  </a:cubicBezTo>
                  <a:cubicBezTo>
                    <a:pt x="74" y="112"/>
                    <a:pt x="74" y="112"/>
                    <a:pt x="74" y="112"/>
                  </a:cubicBezTo>
                  <a:cubicBezTo>
                    <a:pt x="91" y="112"/>
                    <a:pt x="91" y="112"/>
                    <a:pt x="91" y="112"/>
                  </a:cubicBezTo>
                  <a:cubicBezTo>
                    <a:pt x="91" y="69"/>
                    <a:pt x="91" y="69"/>
                    <a:pt x="91" y="69"/>
                  </a:cubicBezTo>
                  <a:cubicBezTo>
                    <a:pt x="91" y="69"/>
                    <a:pt x="91" y="69"/>
                    <a:pt x="91" y="69"/>
                  </a:cubicBezTo>
                  <a:cubicBezTo>
                    <a:pt x="91" y="68"/>
                    <a:pt x="91" y="68"/>
                    <a:pt x="91" y="68"/>
                  </a:cubicBezTo>
                  <a:lnTo>
                    <a:pt x="91" y="0"/>
                  </a:lnTo>
                  <a:close/>
                  <a:moveTo>
                    <a:pt x="72" y="70"/>
                  </a:moveTo>
                  <a:cubicBezTo>
                    <a:pt x="71" y="85"/>
                    <a:pt x="58" y="96"/>
                    <a:pt x="43" y="94"/>
                  </a:cubicBezTo>
                  <a:cubicBezTo>
                    <a:pt x="32" y="93"/>
                    <a:pt x="22" y="83"/>
                    <a:pt x="21" y="72"/>
                  </a:cubicBezTo>
                  <a:cubicBezTo>
                    <a:pt x="19" y="56"/>
                    <a:pt x="31" y="43"/>
                    <a:pt x="46" y="43"/>
                  </a:cubicBezTo>
                  <a:cubicBezTo>
                    <a:pt x="60" y="43"/>
                    <a:pt x="71" y="54"/>
                    <a:pt x="72" y="67"/>
                  </a:cubicBezTo>
                  <a:lnTo>
                    <a:pt x="72"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506" fontAlgn="auto">
                <a:spcBef>
                  <a:spcPts val="0"/>
                </a:spcBef>
                <a:spcAft>
                  <a:spcPts val="0"/>
                </a:spcAft>
              </a:pPr>
              <a:endParaRPr lang="en-US" sz="2097" dirty="0">
                <a:solidFill>
                  <a:prstClr val="black"/>
                </a:solidFill>
                <a:latin typeface="Arial"/>
                <a:cs typeface="+mn-cs"/>
              </a:endParaRPr>
            </a:p>
          </p:txBody>
        </p:sp>
        <p:sp>
          <p:nvSpPr>
            <p:cNvPr id="29" name="Freeform 10"/>
            <p:cNvSpPr>
              <a:spLocks noEditPoints="1"/>
            </p:cNvSpPr>
            <p:nvPr userDrawn="1"/>
          </p:nvSpPr>
          <p:spPr bwMode="auto">
            <a:xfrm>
              <a:off x="9912616" y="6239252"/>
              <a:ext cx="338138" cy="336550"/>
            </a:xfrm>
            <a:custGeom>
              <a:avLst/>
              <a:gdLst>
                <a:gd name="T0" fmla="*/ 45 w 90"/>
                <a:gd name="T1" fmla="*/ 0 h 89"/>
                <a:gd name="T2" fmla="*/ 0 w 90"/>
                <a:gd name="T3" fmla="*/ 45 h 89"/>
                <a:gd name="T4" fmla="*/ 45 w 90"/>
                <a:gd name="T5" fmla="*/ 89 h 89"/>
                <a:gd name="T6" fmla="*/ 90 w 90"/>
                <a:gd name="T7" fmla="*/ 45 h 89"/>
                <a:gd name="T8" fmla="*/ 45 w 90"/>
                <a:gd name="T9" fmla="*/ 0 h 89"/>
                <a:gd name="T10" fmla="*/ 45 w 90"/>
                <a:gd name="T11" fmla="*/ 70 h 89"/>
                <a:gd name="T12" fmla="*/ 19 w 90"/>
                <a:gd name="T13" fmla="*/ 45 h 89"/>
                <a:gd name="T14" fmla="*/ 45 w 90"/>
                <a:gd name="T15" fmla="*/ 19 h 89"/>
                <a:gd name="T16" fmla="*/ 71 w 90"/>
                <a:gd name="T17" fmla="*/ 45 h 89"/>
                <a:gd name="T18" fmla="*/ 45 w 90"/>
                <a:gd name="T19" fmla="*/ 7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0" h="89">
                  <a:moveTo>
                    <a:pt x="45" y="0"/>
                  </a:moveTo>
                  <a:cubicBezTo>
                    <a:pt x="20" y="0"/>
                    <a:pt x="0" y="20"/>
                    <a:pt x="0" y="45"/>
                  </a:cubicBezTo>
                  <a:cubicBezTo>
                    <a:pt x="0" y="69"/>
                    <a:pt x="20" y="89"/>
                    <a:pt x="45" y="89"/>
                  </a:cubicBezTo>
                  <a:cubicBezTo>
                    <a:pt x="70" y="89"/>
                    <a:pt x="90" y="69"/>
                    <a:pt x="90" y="45"/>
                  </a:cubicBezTo>
                  <a:cubicBezTo>
                    <a:pt x="90" y="20"/>
                    <a:pt x="70" y="0"/>
                    <a:pt x="45" y="0"/>
                  </a:cubicBezTo>
                  <a:close/>
                  <a:moveTo>
                    <a:pt x="45" y="70"/>
                  </a:moveTo>
                  <a:cubicBezTo>
                    <a:pt x="31" y="70"/>
                    <a:pt x="19" y="59"/>
                    <a:pt x="19" y="45"/>
                  </a:cubicBezTo>
                  <a:cubicBezTo>
                    <a:pt x="19" y="30"/>
                    <a:pt x="31" y="19"/>
                    <a:pt x="45" y="19"/>
                  </a:cubicBezTo>
                  <a:cubicBezTo>
                    <a:pt x="59" y="19"/>
                    <a:pt x="71" y="30"/>
                    <a:pt x="71" y="45"/>
                  </a:cubicBezTo>
                  <a:cubicBezTo>
                    <a:pt x="71" y="59"/>
                    <a:pt x="59" y="70"/>
                    <a:pt x="45" y="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506" fontAlgn="auto">
                <a:spcBef>
                  <a:spcPts val="0"/>
                </a:spcBef>
                <a:spcAft>
                  <a:spcPts val="0"/>
                </a:spcAft>
              </a:pPr>
              <a:endParaRPr lang="en-US" sz="2097" dirty="0">
                <a:solidFill>
                  <a:prstClr val="black"/>
                </a:solidFill>
                <a:latin typeface="Arial"/>
                <a:cs typeface="+mn-cs"/>
              </a:endParaRPr>
            </a:p>
          </p:txBody>
        </p:sp>
      </p:grpSp>
    </p:spTree>
    <p:extLst>
      <p:ext uri="{BB962C8B-B14F-4D97-AF65-F5344CB8AC3E}">
        <p14:creationId xmlns:p14="http://schemas.microsoft.com/office/powerpoint/2010/main" val="4203971450"/>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userDrawn="1">
  <p:cSld name="1_Three Content">
    <p:spTree>
      <p:nvGrpSpPr>
        <p:cNvPr id="1" name=""/>
        <p:cNvGrpSpPr/>
        <p:nvPr/>
      </p:nvGrpSpPr>
      <p:grpSpPr>
        <a:xfrm>
          <a:off x="0" y="0"/>
          <a:ext cx="0" cy="0"/>
          <a:chOff x="0" y="0"/>
          <a:chExt cx="0" cy="0"/>
        </a:xfrm>
      </p:grpSpPr>
      <p:sp>
        <p:nvSpPr>
          <p:cNvPr id="2" name="Title 1"/>
          <p:cNvSpPr>
            <a:spLocks noGrp="1"/>
          </p:cNvSpPr>
          <p:nvPr>
            <p:ph type="title"/>
          </p:nvPr>
        </p:nvSpPr>
        <p:spPr>
          <a:xfrm>
            <a:off x="647832" y="360000"/>
            <a:ext cx="7198125" cy="720000"/>
          </a:xfrm>
        </p:spPr>
        <p:txBody>
          <a:bodyPr/>
          <a:lstStyle/>
          <a:p>
            <a:r>
              <a:rPr lang="en-US" dirty="0"/>
              <a:t>Click to edit Master title style</a:t>
            </a:r>
          </a:p>
        </p:txBody>
      </p:sp>
      <p:sp>
        <p:nvSpPr>
          <p:cNvPr id="3" name="Content Placeholder 2"/>
          <p:cNvSpPr>
            <a:spLocks noGrp="1"/>
          </p:cNvSpPr>
          <p:nvPr>
            <p:ph sz="half" idx="1" hasCustomPrompt="1"/>
          </p:nvPr>
        </p:nvSpPr>
        <p:spPr>
          <a:xfrm>
            <a:off x="647831" y="4520554"/>
            <a:ext cx="3491091" cy="1238113"/>
          </a:xfrm>
        </p:spPr>
        <p:txBody>
          <a:bodyPr>
            <a:noAutofit/>
          </a:bodyPr>
          <a:lstStyle>
            <a:lvl1pPr>
              <a:defRPr sz="1600"/>
            </a:lvl1pPr>
            <a:lvl2pPr>
              <a:defRPr sz="1200"/>
            </a:lvl2pPr>
            <a:lvl3pPr>
              <a:defRPr sz="1200"/>
            </a:lvl3pPr>
            <a:lvl4pPr>
              <a:defRPr sz="1200"/>
            </a:lvl4pPr>
            <a:lvl5pPr>
              <a:defRPr sz="1200"/>
            </a:lvl5pPr>
            <a:lvl6pPr>
              <a:defRPr sz="2099"/>
            </a:lvl6pPr>
            <a:lvl7pPr>
              <a:defRPr sz="2099"/>
            </a:lvl7pPr>
            <a:lvl8pPr>
              <a:defRPr sz="2099"/>
            </a:lvl8pPr>
            <a:lvl9pPr>
              <a:defRPr sz="2099"/>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hasCustomPrompt="1"/>
          </p:nvPr>
        </p:nvSpPr>
        <p:spPr>
          <a:xfrm>
            <a:off x="4358465" y="4520554"/>
            <a:ext cx="3491091" cy="1238113"/>
          </a:xfrm>
        </p:spPr>
        <p:txBody>
          <a:bodyPr>
            <a:noAutofit/>
          </a:bodyPr>
          <a:lstStyle>
            <a:lvl1pPr>
              <a:defRPr sz="1600"/>
            </a:lvl1pPr>
            <a:lvl2pPr>
              <a:defRPr sz="1200"/>
            </a:lvl2pPr>
            <a:lvl3pPr>
              <a:defRPr sz="1200"/>
            </a:lvl3pPr>
            <a:lvl4pPr>
              <a:defRPr sz="1200"/>
            </a:lvl4pPr>
            <a:lvl5pPr>
              <a:defRPr sz="1200"/>
            </a:lvl5pPr>
            <a:lvl6pPr>
              <a:defRPr sz="2099"/>
            </a:lvl6pPr>
            <a:lvl7pPr>
              <a:defRPr sz="2099"/>
            </a:lvl7pPr>
            <a:lvl8pPr>
              <a:defRPr sz="2099"/>
            </a:lvl8pPr>
            <a:lvl9pPr>
              <a:defRPr sz="2099"/>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Content Placeholder 3"/>
          <p:cNvSpPr>
            <a:spLocks noGrp="1"/>
          </p:cNvSpPr>
          <p:nvPr>
            <p:ph sz="half" idx="13" hasCustomPrompt="1"/>
          </p:nvPr>
        </p:nvSpPr>
        <p:spPr>
          <a:xfrm>
            <a:off x="8065500" y="4520554"/>
            <a:ext cx="3491091" cy="1238113"/>
          </a:xfrm>
        </p:spPr>
        <p:txBody>
          <a:bodyPr>
            <a:noAutofit/>
          </a:bodyPr>
          <a:lstStyle>
            <a:lvl1pPr>
              <a:defRPr sz="1600"/>
            </a:lvl1pPr>
            <a:lvl2pPr>
              <a:defRPr sz="1200"/>
            </a:lvl2pPr>
            <a:lvl3pPr>
              <a:defRPr sz="1200"/>
            </a:lvl3pPr>
            <a:lvl4pPr>
              <a:defRPr sz="1200"/>
            </a:lvl4pPr>
            <a:lvl5pPr>
              <a:defRPr sz="1200"/>
            </a:lvl5pPr>
            <a:lvl6pPr>
              <a:defRPr sz="2099"/>
            </a:lvl6pPr>
            <a:lvl7pPr>
              <a:defRPr sz="2099"/>
            </a:lvl7pPr>
            <a:lvl8pPr>
              <a:defRPr sz="2099"/>
            </a:lvl8pPr>
            <a:lvl9pPr>
              <a:defRPr sz="2099"/>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9" name="Text Placeholder 8"/>
          <p:cNvSpPr>
            <a:spLocks noGrp="1"/>
          </p:cNvSpPr>
          <p:nvPr>
            <p:ph type="body" sz="quarter" idx="14" hasCustomPrompt="1"/>
          </p:nvPr>
        </p:nvSpPr>
        <p:spPr>
          <a:xfrm>
            <a:off x="669751" y="1331693"/>
            <a:ext cx="3491091" cy="2715115"/>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 name="Text Placeholder 13"/>
          <p:cNvSpPr>
            <a:spLocks noGrp="1"/>
          </p:cNvSpPr>
          <p:nvPr>
            <p:ph type="body" sz="quarter" idx="19" hasCustomPrompt="1"/>
          </p:nvPr>
        </p:nvSpPr>
        <p:spPr>
          <a:xfrm>
            <a:off x="647831" y="4226861"/>
            <a:ext cx="3491091" cy="233946"/>
          </a:xfrm>
        </p:spPr>
        <p:txBody>
          <a:bodyPr/>
          <a:lstStyle>
            <a:lvl1pPr marL="0" indent="0">
              <a:buNone/>
              <a:defRPr/>
            </a:lvl1pPr>
          </a:lstStyle>
          <a:p>
            <a:pPr lvl="0"/>
            <a:r>
              <a:rPr lang="en-US" dirty="0"/>
              <a:t>Click to edit Master text styles</a:t>
            </a:r>
          </a:p>
        </p:txBody>
      </p:sp>
      <p:sp>
        <p:nvSpPr>
          <p:cNvPr id="11" name="Text Placeholder 13"/>
          <p:cNvSpPr>
            <a:spLocks noGrp="1"/>
          </p:cNvSpPr>
          <p:nvPr>
            <p:ph type="body" sz="quarter" idx="20" hasCustomPrompt="1"/>
          </p:nvPr>
        </p:nvSpPr>
        <p:spPr>
          <a:xfrm>
            <a:off x="4359329" y="4245145"/>
            <a:ext cx="3491091" cy="233946"/>
          </a:xfrm>
        </p:spPr>
        <p:txBody>
          <a:bodyPr/>
          <a:lstStyle>
            <a:lvl1pPr marL="0" indent="0">
              <a:buNone/>
              <a:defRPr/>
            </a:lvl1pPr>
          </a:lstStyle>
          <a:p>
            <a:pPr lvl="0"/>
            <a:r>
              <a:rPr lang="en-US" dirty="0"/>
              <a:t>Click to edit Master text styles</a:t>
            </a:r>
          </a:p>
        </p:txBody>
      </p:sp>
      <p:sp>
        <p:nvSpPr>
          <p:cNvPr id="12" name="Text Placeholder 13"/>
          <p:cNvSpPr>
            <a:spLocks noGrp="1"/>
          </p:cNvSpPr>
          <p:nvPr>
            <p:ph type="body" sz="quarter" idx="21" hasCustomPrompt="1"/>
          </p:nvPr>
        </p:nvSpPr>
        <p:spPr>
          <a:xfrm>
            <a:off x="8070826" y="4239050"/>
            <a:ext cx="3491091" cy="233946"/>
          </a:xfrm>
        </p:spPr>
        <p:txBody>
          <a:bodyPr/>
          <a:lstStyle>
            <a:lvl1pPr marL="0" indent="0">
              <a:buNone/>
              <a:defRPr/>
            </a:lvl1pPr>
          </a:lstStyle>
          <a:p>
            <a:pPr lvl="0"/>
            <a:r>
              <a:rPr lang="en-US" dirty="0"/>
              <a:t>Click to edit Master text styles</a:t>
            </a:r>
          </a:p>
        </p:txBody>
      </p:sp>
      <p:sp>
        <p:nvSpPr>
          <p:cNvPr id="13" name="Text Placeholder 8"/>
          <p:cNvSpPr>
            <a:spLocks noGrp="1"/>
          </p:cNvSpPr>
          <p:nvPr>
            <p:ph type="body" sz="quarter" idx="22" hasCustomPrompt="1"/>
          </p:nvPr>
        </p:nvSpPr>
        <p:spPr>
          <a:xfrm>
            <a:off x="4381248" y="1337787"/>
            <a:ext cx="3491091" cy="2715115"/>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4" name="Text Placeholder 8"/>
          <p:cNvSpPr>
            <a:spLocks noGrp="1"/>
          </p:cNvSpPr>
          <p:nvPr>
            <p:ph type="body" sz="quarter" idx="23" hasCustomPrompt="1"/>
          </p:nvPr>
        </p:nvSpPr>
        <p:spPr>
          <a:xfrm>
            <a:off x="8068368" y="1343882"/>
            <a:ext cx="3491091" cy="2715115"/>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3970235211"/>
      </p:ext>
    </p:extLst>
  </p:cSld>
  <p:clrMapOvr>
    <a:masterClrMapping/>
  </p:clrMapOvr>
</p:sldLayout>
</file>

<file path=ppt/slideLayouts/slideLayout520.xml><?xml version="1.0" encoding="utf-8"?>
<p:sldLayout xmlns:a="http://schemas.openxmlformats.org/drawingml/2006/main" xmlns:r="http://schemas.openxmlformats.org/officeDocument/2006/relationships" xmlns:p="http://schemas.openxmlformats.org/presentationml/2006/main" preserve="1" userDrawn="1">
  <p:cSld name="2_Three Content">
    <p:spTree>
      <p:nvGrpSpPr>
        <p:cNvPr id="1" name=""/>
        <p:cNvGrpSpPr/>
        <p:nvPr/>
      </p:nvGrpSpPr>
      <p:grpSpPr>
        <a:xfrm>
          <a:off x="0" y="0"/>
          <a:ext cx="0" cy="0"/>
          <a:chOff x="0" y="0"/>
          <a:chExt cx="0" cy="0"/>
        </a:xfrm>
      </p:grpSpPr>
      <p:sp>
        <p:nvSpPr>
          <p:cNvPr id="2" name="Title 1"/>
          <p:cNvSpPr>
            <a:spLocks noGrp="1"/>
          </p:cNvSpPr>
          <p:nvPr>
            <p:ph type="title"/>
          </p:nvPr>
        </p:nvSpPr>
        <p:spPr>
          <a:xfrm>
            <a:off x="647835" y="360000"/>
            <a:ext cx="7198125" cy="720000"/>
          </a:xfrm>
        </p:spPr>
        <p:txBody>
          <a:bodyPr/>
          <a:lstStyle/>
          <a:p>
            <a:r>
              <a:rPr lang="en-GB" dirty="0"/>
              <a:t>Click to edit Master title style</a:t>
            </a:r>
          </a:p>
        </p:txBody>
      </p:sp>
      <p:sp>
        <p:nvSpPr>
          <p:cNvPr id="9" name="Text Placeholder 8"/>
          <p:cNvSpPr>
            <a:spLocks noGrp="1"/>
          </p:cNvSpPr>
          <p:nvPr>
            <p:ph type="body" sz="quarter" idx="14"/>
          </p:nvPr>
        </p:nvSpPr>
        <p:spPr>
          <a:xfrm>
            <a:off x="669753" y="1331693"/>
            <a:ext cx="3491091" cy="2715114"/>
          </a:xfrm>
        </p:spPr>
        <p:txBody>
          <a:body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p>
        </p:txBody>
      </p:sp>
      <p:sp>
        <p:nvSpPr>
          <p:cNvPr id="10" name="Text Placeholder 13"/>
          <p:cNvSpPr>
            <a:spLocks noGrp="1"/>
          </p:cNvSpPr>
          <p:nvPr>
            <p:ph type="body" sz="quarter" idx="19"/>
          </p:nvPr>
        </p:nvSpPr>
        <p:spPr>
          <a:xfrm>
            <a:off x="647832" y="4226862"/>
            <a:ext cx="3491091" cy="233946"/>
          </a:xfrm>
        </p:spPr>
        <p:txBody>
          <a:bodyPr/>
          <a:lstStyle>
            <a:lvl1pPr marL="0" indent="0">
              <a:buNone/>
              <a:defRPr/>
            </a:lvl1pPr>
          </a:lstStyle>
          <a:p>
            <a:pPr lvl="0"/>
            <a:r>
              <a:rPr lang="en-GB" dirty="0"/>
              <a:t>Click to edit Master text styles</a:t>
            </a:r>
          </a:p>
        </p:txBody>
      </p:sp>
      <p:sp>
        <p:nvSpPr>
          <p:cNvPr id="11" name="Text Placeholder 13"/>
          <p:cNvSpPr>
            <a:spLocks noGrp="1"/>
          </p:cNvSpPr>
          <p:nvPr>
            <p:ph type="body" sz="quarter" idx="20"/>
          </p:nvPr>
        </p:nvSpPr>
        <p:spPr>
          <a:xfrm>
            <a:off x="4359331" y="4245146"/>
            <a:ext cx="3491091" cy="233946"/>
          </a:xfrm>
        </p:spPr>
        <p:txBody>
          <a:bodyPr/>
          <a:lstStyle>
            <a:lvl1pPr marL="0" indent="0">
              <a:buNone/>
              <a:defRPr/>
            </a:lvl1pPr>
          </a:lstStyle>
          <a:p>
            <a:pPr lvl="0"/>
            <a:r>
              <a:rPr lang="en-GB" dirty="0"/>
              <a:t>Click to edit Master text styles</a:t>
            </a:r>
          </a:p>
        </p:txBody>
      </p:sp>
      <p:sp>
        <p:nvSpPr>
          <p:cNvPr id="12" name="Text Placeholder 13"/>
          <p:cNvSpPr>
            <a:spLocks noGrp="1"/>
          </p:cNvSpPr>
          <p:nvPr>
            <p:ph type="body" sz="quarter" idx="21"/>
          </p:nvPr>
        </p:nvSpPr>
        <p:spPr>
          <a:xfrm>
            <a:off x="8070826" y="4239051"/>
            <a:ext cx="3491091" cy="233946"/>
          </a:xfrm>
        </p:spPr>
        <p:txBody>
          <a:bodyPr/>
          <a:lstStyle>
            <a:lvl1pPr marL="0" indent="0">
              <a:buNone/>
              <a:defRPr/>
            </a:lvl1pPr>
          </a:lstStyle>
          <a:p>
            <a:pPr lvl="0"/>
            <a:r>
              <a:rPr lang="en-GB" dirty="0"/>
              <a:t>Click to edit Master text styles</a:t>
            </a:r>
          </a:p>
        </p:txBody>
      </p:sp>
      <p:sp>
        <p:nvSpPr>
          <p:cNvPr id="13" name="Text Placeholder 8"/>
          <p:cNvSpPr>
            <a:spLocks noGrp="1"/>
          </p:cNvSpPr>
          <p:nvPr>
            <p:ph type="body" sz="quarter" idx="22"/>
          </p:nvPr>
        </p:nvSpPr>
        <p:spPr>
          <a:xfrm>
            <a:off x="4381250" y="1337788"/>
            <a:ext cx="3491091" cy="2715114"/>
          </a:xfrm>
        </p:spPr>
        <p:txBody>
          <a:body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p>
        </p:txBody>
      </p:sp>
      <p:sp>
        <p:nvSpPr>
          <p:cNvPr id="14" name="Text Placeholder 8"/>
          <p:cNvSpPr>
            <a:spLocks noGrp="1"/>
          </p:cNvSpPr>
          <p:nvPr>
            <p:ph type="body" sz="quarter" idx="23"/>
          </p:nvPr>
        </p:nvSpPr>
        <p:spPr>
          <a:xfrm>
            <a:off x="8068370" y="1343882"/>
            <a:ext cx="3491091" cy="2715114"/>
          </a:xfrm>
        </p:spPr>
        <p:txBody>
          <a:body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p>
        </p:txBody>
      </p:sp>
    </p:spTree>
    <p:extLst>
      <p:ext uri="{BB962C8B-B14F-4D97-AF65-F5344CB8AC3E}">
        <p14:creationId xmlns:p14="http://schemas.microsoft.com/office/powerpoint/2010/main" val="721239513"/>
      </p:ext>
    </p:extLst>
  </p:cSld>
  <p:clrMapOvr>
    <a:masterClrMapping/>
  </p:clrMapOvr>
</p:sldLayout>
</file>

<file path=ppt/slideLayouts/slideLayout521.xml><?xml version="1.0" encoding="utf-8"?>
<p:sldLayout xmlns:a="http://schemas.openxmlformats.org/drawingml/2006/main" xmlns:r="http://schemas.openxmlformats.org/officeDocument/2006/relationships" xmlns:p="http://schemas.openxmlformats.org/presentationml/2006/main" userDrawn="1">
  <p:cSld name="1_Title and Content">
    <p:spTree>
      <p:nvGrpSpPr>
        <p:cNvPr id="1" name=""/>
        <p:cNvGrpSpPr/>
        <p:nvPr/>
      </p:nvGrpSpPr>
      <p:grpSpPr>
        <a:xfrm>
          <a:off x="0" y="0"/>
          <a:ext cx="0" cy="0"/>
          <a:chOff x="0" y="0"/>
          <a:chExt cx="0" cy="0"/>
        </a:xfrm>
      </p:grpSpPr>
      <p:sp>
        <p:nvSpPr>
          <p:cNvPr id="3" name="Content Placeholder 2"/>
          <p:cNvSpPr>
            <a:spLocks noGrp="1"/>
          </p:cNvSpPr>
          <p:nvPr>
            <p:ph idx="1"/>
          </p:nvPr>
        </p:nvSpPr>
        <p:spPr>
          <a:xfrm>
            <a:off x="647830" y="1331692"/>
            <a:ext cx="10905160" cy="233946"/>
          </a:xfrm>
        </p:spPr>
        <p:txBody>
          <a:bodyPr/>
          <a:lstStyle>
            <a:lvl1pPr marL="0" indent="0">
              <a:buNone/>
              <a:defRPr/>
            </a:lvl1pPr>
          </a:lstStyle>
          <a:p>
            <a:pPr lvl="0"/>
            <a:r>
              <a:rPr lang="en-GB" dirty="0"/>
              <a:t>Click to edit Master text styles</a:t>
            </a:r>
          </a:p>
        </p:txBody>
      </p:sp>
      <p:sp>
        <p:nvSpPr>
          <p:cNvPr id="4" name="Title 3"/>
          <p:cNvSpPr>
            <a:spLocks noGrp="1"/>
          </p:cNvSpPr>
          <p:nvPr>
            <p:ph type="title"/>
          </p:nvPr>
        </p:nvSpPr>
        <p:spPr/>
        <p:txBody>
          <a:bodyPr/>
          <a:lstStyle/>
          <a:p>
            <a:r>
              <a:rPr lang="en-GB" dirty="0"/>
              <a:t>Click to edit Master title style</a:t>
            </a:r>
          </a:p>
        </p:txBody>
      </p:sp>
      <p:sp>
        <p:nvSpPr>
          <p:cNvPr id="2" name="Rectangle 1"/>
          <p:cNvSpPr/>
          <p:nvPr userDrawn="1"/>
        </p:nvSpPr>
        <p:spPr>
          <a:xfrm>
            <a:off x="646008" y="1669918"/>
            <a:ext cx="10945566" cy="435153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47" tIns="45673" rIns="91347" bIns="45673" numCol="1" spcCol="0" rtlCol="0" fromWordArt="0" anchor="ctr" anchorCtr="0" forceAA="0" compatLnSpc="1">
            <a:prstTxWarp prst="textNoShape">
              <a:avLst/>
            </a:prstTxWarp>
            <a:noAutofit/>
          </a:bodyPr>
          <a:lstStyle/>
          <a:p>
            <a:pPr algn="ctr"/>
            <a:endParaRPr lang="en-GB" sz="1200" dirty="0">
              <a:solidFill>
                <a:schemeClr val="tx1"/>
              </a:solidFill>
            </a:endParaRPr>
          </a:p>
        </p:txBody>
      </p:sp>
    </p:spTree>
    <p:extLst>
      <p:ext uri="{BB962C8B-B14F-4D97-AF65-F5344CB8AC3E}">
        <p14:creationId xmlns:p14="http://schemas.microsoft.com/office/powerpoint/2010/main" val="3902763505"/>
      </p:ext>
    </p:extLst>
  </p:cSld>
  <p:clrMapOvr>
    <a:masterClrMapping/>
  </p:clrMapOvr>
</p:sldLayout>
</file>

<file path=ppt/slideLayouts/slideLayout522.xml><?xml version="1.0" encoding="utf-8"?>
<p:sldLayout xmlns:a="http://schemas.openxmlformats.org/drawingml/2006/main" xmlns:r="http://schemas.openxmlformats.org/officeDocument/2006/relationships" xmlns:p="http://schemas.openxmlformats.org/presentationml/2006/main" showMasterSp="0" preserve="1" userDrawn="1">
  <p:cSld name="Title Slide">
    <p:bg>
      <p:bgPr>
        <a:solidFill>
          <a:schemeClr val="accent1"/>
        </a:soli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647837" y="1337955"/>
            <a:ext cx="7198125" cy="750046"/>
          </a:xfrm>
        </p:spPr>
        <p:txBody>
          <a:bodyPr>
            <a:noAutofit/>
          </a:bodyPr>
          <a:lstStyle>
            <a:lvl1pPr>
              <a:defRPr sz="2395">
                <a:solidFill>
                  <a:srgbClr val="FBD9CA"/>
                </a:solidFill>
              </a:defRPr>
            </a:lvl1pPr>
          </a:lstStyle>
          <a:p>
            <a:r>
              <a:rPr lang="en-US" dirty="0"/>
              <a:t>Click to edit Master title style</a:t>
            </a:r>
          </a:p>
        </p:txBody>
      </p:sp>
      <p:sp>
        <p:nvSpPr>
          <p:cNvPr id="3" name="Subtitle 2"/>
          <p:cNvSpPr>
            <a:spLocks noGrp="1"/>
          </p:cNvSpPr>
          <p:nvPr>
            <p:ph type="subTitle" idx="1"/>
          </p:nvPr>
        </p:nvSpPr>
        <p:spPr>
          <a:xfrm>
            <a:off x="647837" y="2133156"/>
            <a:ext cx="7198125" cy="360000"/>
          </a:xfrm>
        </p:spPr>
        <p:txBody>
          <a:bodyPr>
            <a:noAutofit/>
          </a:bodyPr>
          <a:lstStyle>
            <a:lvl1pPr marL="0" indent="0" algn="l">
              <a:buNone/>
              <a:defRPr b="1">
                <a:solidFill>
                  <a:srgbClr val="FFFFFF"/>
                </a:solidFill>
              </a:defRPr>
            </a:lvl1pPr>
            <a:lvl2pPr marL="543319" indent="0" algn="ctr">
              <a:buNone/>
              <a:defRPr>
                <a:solidFill>
                  <a:schemeClr val="tx1">
                    <a:tint val="75000"/>
                  </a:schemeClr>
                </a:solidFill>
              </a:defRPr>
            </a:lvl2pPr>
            <a:lvl3pPr marL="1086637" indent="0" algn="ctr">
              <a:buNone/>
              <a:defRPr>
                <a:solidFill>
                  <a:schemeClr val="tx1">
                    <a:tint val="75000"/>
                  </a:schemeClr>
                </a:solidFill>
              </a:defRPr>
            </a:lvl3pPr>
            <a:lvl4pPr marL="1629954" indent="0" algn="ctr">
              <a:buNone/>
              <a:defRPr>
                <a:solidFill>
                  <a:schemeClr val="tx1">
                    <a:tint val="75000"/>
                  </a:schemeClr>
                </a:solidFill>
              </a:defRPr>
            </a:lvl4pPr>
            <a:lvl5pPr marL="2173273" indent="0" algn="ctr">
              <a:buNone/>
              <a:defRPr>
                <a:solidFill>
                  <a:schemeClr val="tx1">
                    <a:tint val="75000"/>
                  </a:schemeClr>
                </a:solidFill>
              </a:defRPr>
            </a:lvl5pPr>
            <a:lvl6pPr marL="2716593" indent="0" algn="ctr">
              <a:buNone/>
              <a:defRPr>
                <a:solidFill>
                  <a:schemeClr val="tx1">
                    <a:tint val="75000"/>
                  </a:schemeClr>
                </a:solidFill>
              </a:defRPr>
            </a:lvl6pPr>
            <a:lvl7pPr marL="3259910" indent="0" algn="ctr">
              <a:buNone/>
              <a:defRPr>
                <a:solidFill>
                  <a:schemeClr val="tx1">
                    <a:tint val="75000"/>
                  </a:schemeClr>
                </a:solidFill>
              </a:defRPr>
            </a:lvl7pPr>
            <a:lvl8pPr marL="3803228" indent="0" algn="ctr">
              <a:buNone/>
              <a:defRPr>
                <a:solidFill>
                  <a:schemeClr val="tx1">
                    <a:tint val="75000"/>
                  </a:schemeClr>
                </a:solidFill>
              </a:defRPr>
            </a:lvl8pPr>
            <a:lvl9pPr marL="4346545" indent="0" algn="ctr">
              <a:buNone/>
              <a:defRPr>
                <a:solidFill>
                  <a:schemeClr val="tx1">
                    <a:tint val="75000"/>
                  </a:schemeClr>
                </a:solidFill>
              </a:defRPr>
            </a:lvl9pPr>
          </a:lstStyle>
          <a:p>
            <a:r>
              <a:rPr lang="en-US" dirty="0"/>
              <a:t>Click to edit Master subtitle style</a:t>
            </a:r>
          </a:p>
        </p:txBody>
      </p:sp>
      <p:sp>
        <p:nvSpPr>
          <p:cNvPr id="21" name="Text Placeholder 20"/>
          <p:cNvSpPr>
            <a:spLocks noGrp="1"/>
          </p:cNvSpPr>
          <p:nvPr>
            <p:ph type="body" sz="quarter" idx="13" hasCustomPrompt="1"/>
          </p:nvPr>
        </p:nvSpPr>
        <p:spPr>
          <a:xfrm>
            <a:off x="647837" y="2591410"/>
            <a:ext cx="7198125" cy="215949"/>
          </a:xfrm>
        </p:spPr>
        <p:txBody>
          <a:bodyPr>
            <a:noAutofit/>
          </a:bodyPr>
          <a:lstStyle>
            <a:lvl1pPr marL="0" indent="0">
              <a:buNone/>
              <a:defRPr sz="1300">
                <a:solidFill>
                  <a:srgbClr val="FFFFFF"/>
                </a:solidFill>
              </a:defRPr>
            </a:lvl1pPr>
            <a:lvl2pPr marL="256687" indent="0">
              <a:buNone/>
              <a:defRPr>
                <a:solidFill>
                  <a:schemeClr val="accent2"/>
                </a:solidFill>
              </a:defRPr>
            </a:lvl2pPr>
            <a:lvl3pPr marL="513372" indent="0">
              <a:buNone/>
              <a:defRPr>
                <a:solidFill>
                  <a:schemeClr val="accent2"/>
                </a:solidFill>
              </a:defRPr>
            </a:lvl3pPr>
            <a:lvl4pPr marL="770059" indent="0">
              <a:buNone/>
              <a:defRPr>
                <a:solidFill>
                  <a:schemeClr val="accent2"/>
                </a:solidFill>
              </a:defRPr>
            </a:lvl4pPr>
            <a:lvl5pPr marL="1026744" indent="0">
              <a:buNone/>
              <a:defRPr>
                <a:solidFill>
                  <a:schemeClr val="accent2"/>
                </a:solidFill>
              </a:defRPr>
            </a:lvl5pPr>
          </a:lstStyle>
          <a:p>
            <a:pPr lvl="0"/>
            <a:r>
              <a:rPr lang="en-US" dirty="0"/>
              <a:t>Name, title</a:t>
            </a:r>
          </a:p>
        </p:txBody>
      </p:sp>
      <p:sp>
        <p:nvSpPr>
          <p:cNvPr id="22" name="Text Placeholder 20"/>
          <p:cNvSpPr>
            <a:spLocks noGrp="1"/>
          </p:cNvSpPr>
          <p:nvPr>
            <p:ph type="body" sz="quarter" idx="14" hasCustomPrompt="1"/>
          </p:nvPr>
        </p:nvSpPr>
        <p:spPr>
          <a:xfrm>
            <a:off x="647837" y="2843352"/>
            <a:ext cx="7198125" cy="215949"/>
          </a:xfrm>
        </p:spPr>
        <p:txBody>
          <a:bodyPr>
            <a:noAutofit/>
          </a:bodyPr>
          <a:lstStyle>
            <a:lvl1pPr marL="0" indent="0">
              <a:buNone/>
              <a:defRPr sz="1300">
                <a:solidFill>
                  <a:srgbClr val="FFFFFF"/>
                </a:solidFill>
              </a:defRPr>
            </a:lvl1pPr>
            <a:lvl2pPr marL="256687" indent="0">
              <a:buNone/>
              <a:defRPr>
                <a:solidFill>
                  <a:schemeClr val="accent2"/>
                </a:solidFill>
              </a:defRPr>
            </a:lvl2pPr>
            <a:lvl3pPr marL="513372" indent="0">
              <a:buNone/>
              <a:defRPr>
                <a:solidFill>
                  <a:schemeClr val="accent2"/>
                </a:solidFill>
              </a:defRPr>
            </a:lvl3pPr>
            <a:lvl4pPr marL="770059" indent="0">
              <a:buNone/>
              <a:defRPr>
                <a:solidFill>
                  <a:schemeClr val="accent2"/>
                </a:solidFill>
              </a:defRPr>
            </a:lvl4pPr>
            <a:lvl5pPr marL="1026744" indent="0">
              <a:buNone/>
              <a:defRPr>
                <a:solidFill>
                  <a:schemeClr val="accent2"/>
                </a:solidFill>
              </a:defRPr>
            </a:lvl5pPr>
          </a:lstStyle>
          <a:p>
            <a:pPr lvl="0"/>
            <a:r>
              <a:rPr lang="en-US" dirty="0"/>
              <a:t>Date</a:t>
            </a:r>
          </a:p>
        </p:txBody>
      </p:sp>
      <p:sp>
        <p:nvSpPr>
          <p:cNvPr id="8" name="AutoShape 3"/>
          <p:cNvSpPr>
            <a:spLocks noChangeAspect="1" noChangeArrowheads="1" noTextEdit="1"/>
          </p:cNvSpPr>
          <p:nvPr userDrawn="1"/>
        </p:nvSpPr>
        <p:spPr bwMode="auto">
          <a:xfrm>
            <a:off x="8324271" y="2853666"/>
            <a:ext cx="3994698" cy="40043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272" tIns="45635" rIns="91272" bIns="45635" numCol="1" anchor="t" anchorCtr="0" compatLnSpc="1">
            <a:prstTxWarp prst="textNoShape">
              <a:avLst/>
            </a:prstTxWarp>
          </a:bodyPr>
          <a:lstStyle/>
          <a:p>
            <a:pPr defTabSz="1086637" fontAlgn="auto">
              <a:spcBef>
                <a:spcPts val="0"/>
              </a:spcBef>
              <a:spcAft>
                <a:spcPts val="0"/>
              </a:spcAft>
            </a:pPr>
            <a:endParaRPr lang="en-US" sz="2095" dirty="0">
              <a:solidFill>
                <a:prstClr val="black"/>
              </a:solidFill>
              <a:latin typeface="Arial"/>
              <a:cs typeface="+mn-cs"/>
            </a:endParaRPr>
          </a:p>
        </p:txBody>
      </p:sp>
      <p:grpSp>
        <p:nvGrpSpPr>
          <p:cNvPr id="17" name="Pulse"/>
          <p:cNvGrpSpPr/>
          <p:nvPr userDrawn="1"/>
        </p:nvGrpSpPr>
        <p:grpSpPr>
          <a:xfrm>
            <a:off x="8749617" y="3029849"/>
            <a:ext cx="3445566" cy="3490105"/>
            <a:chOff x="8751888" y="3030538"/>
            <a:chExt cx="3446462" cy="3490913"/>
          </a:xfrm>
          <a:solidFill>
            <a:srgbClr val="0000FF"/>
          </a:solidFill>
        </p:grpSpPr>
        <p:sp>
          <p:nvSpPr>
            <p:cNvPr id="10" name="Freeform 5"/>
            <p:cNvSpPr>
              <a:spLocks/>
            </p:cNvSpPr>
            <p:nvPr userDrawn="1"/>
          </p:nvSpPr>
          <p:spPr bwMode="auto">
            <a:xfrm>
              <a:off x="9196388" y="3902076"/>
              <a:ext cx="449263" cy="1120775"/>
            </a:xfrm>
            <a:custGeom>
              <a:avLst/>
              <a:gdLst>
                <a:gd name="T0" fmla="*/ 71 w 142"/>
                <a:gd name="T1" fmla="*/ 355 h 355"/>
                <a:gd name="T2" fmla="*/ 71 w 142"/>
                <a:gd name="T3" fmla="*/ 355 h 355"/>
                <a:gd name="T4" fmla="*/ 0 w 142"/>
                <a:gd name="T5" fmla="*/ 284 h 355"/>
                <a:gd name="T6" fmla="*/ 0 w 142"/>
                <a:gd name="T7" fmla="*/ 71 h 355"/>
                <a:gd name="T8" fmla="*/ 71 w 142"/>
                <a:gd name="T9" fmla="*/ 0 h 355"/>
                <a:gd name="T10" fmla="*/ 142 w 142"/>
                <a:gd name="T11" fmla="*/ 71 h 355"/>
                <a:gd name="T12" fmla="*/ 142 w 142"/>
                <a:gd name="T13" fmla="*/ 284 h 355"/>
                <a:gd name="T14" fmla="*/ 71 w 142"/>
                <a:gd name="T15" fmla="*/ 355 h 3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2" h="355">
                  <a:moveTo>
                    <a:pt x="71" y="355"/>
                  </a:moveTo>
                  <a:cubicBezTo>
                    <a:pt x="71" y="355"/>
                    <a:pt x="71" y="355"/>
                    <a:pt x="71" y="355"/>
                  </a:cubicBezTo>
                  <a:cubicBezTo>
                    <a:pt x="32" y="355"/>
                    <a:pt x="0" y="323"/>
                    <a:pt x="0" y="284"/>
                  </a:cubicBezTo>
                  <a:cubicBezTo>
                    <a:pt x="0" y="71"/>
                    <a:pt x="0" y="71"/>
                    <a:pt x="0" y="71"/>
                  </a:cubicBezTo>
                  <a:cubicBezTo>
                    <a:pt x="0" y="32"/>
                    <a:pt x="32" y="0"/>
                    <a:pt x="71" y="0"/>
                  </a:cubicBezTo>
                  <a:cubicBezTo>
                    <a:pt x="110" y="0"/>
                    <a:pt x="142" y="32"/>
                    <a:pt x="142" y="71"/>
                  </a:cubicBezTo>
                  <a:cubicBezTo>
                    <a:pt x="142" y="284"/>
                    <a:pt x="142" y="284"/>
                    <a:pt x="142" y="284"/>
                  </a:cubicBezTo>
                  <a:cubicBezTo>
                    <a:pt x="142" y="323"/>
                    <a:pt x="110" y="355"/>
                    <a:pt x="71" y="35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637" fontAlgn="auto">
                <a:spcBef>
                  <a:spcPts val="0"/>
                </a:spcBef>
                <a:spcAft>
                  <a:spcPts val="0"/>
                </a:spcAft>
              </a:pPr>
              <a:endParaRPr lang="en-GB" sz="2095" dirty="0">
                <a:solidFill>
                  <a:prstClr val="black"/>
                </a:solidFill>
                <a:latin typeface="Arial"/>
                <a:cs typeface="+mn-cs"/>
              </a:endParaRPr>
            </a:p>
          </p:txBody>
        </p:sp>
        <p:sp>
          <p:nvSpPr>
            <p:cNvPr id="11" name="Freeform 6"/>
            <p:cNvSpPr>
              <a:spLocks/>
            </p:cNvSpPr>
            <p:nvPr userDrawn="1"/>
          </p:nvSpPr>
          <p:spPr bwMode="auto">
            <a:xfrm>
              <a:off x="8751888" y="4551363"/>
              <a:ext cx="265113" cy="449263"/>
            </a:xfrm>
            <a:custGeom>
              <a:avLst/>
              <a:gdLst>
                <a:gd name="T0" fmla="*/ 42 w 84"/>
                <a:gd name="T1" fmla="*/ 142 h 142"/>
                <a:gd name="T2" fmla="*/ 42 w 84"/>
                <a:gd name="T3" fmla="*/ 142 h 142"/>
                <a:gd name="T4" fmla="*/ 0 w 84"/>
                <a:gd name="T5" fmla="*/ 99 h 142"/>
                <a:gd name="T6" fmla="*/ 0 w 84"/>
                <a:gd name="T7" fmla="*/ 42 h 142"/>
                <a:gd name="T8" fmla="*/ 42 w 84"/>
                <a:gd name="T9" fmla="*/ 0 h 142"/>
                <a:gd name="T10" fmla="*/ 84 w 84"/>
                <a:gd name="T11" fmla="*/ 42 h 142"/>
                <a:gd name="T12" fmla="*/ 84 w 84"/>
                <a:gd name="T13" fmla="*/ 99 h 142"/>
                <a:gd name="T14" fmla="*/ 42 w 84"/>
                <a:gd name="T15" fmla="*/ 142 h 1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4" h="142">
                  <a:moveTo>
                    <a:pt x="42" y="142"/>
                  </a:moveTo>
                  <a:cubicBezTo>
                    <a:pt x="42" y="142"/>
                    <a:pt x="42" y="142"/>
                    <a:pt x="42" y="142"/>
                  </a:cubicBezTo>
                  <a:cubicBezTo>
                    <a:pt x="18" y="142"/>
                    <a:pt x="0" y="123"/>
                    <a:pt x="0" y="99"/>
                  </a:cubicBezTo>
                  <a:cubicBezTo>
                    <a:pt x="0" y="42"/>
                    <a:pt x="0" y="42"/>
                    <a:pt x="0" y="42"/>
                  </a:cubicBezTo>
                  <a:cubicBezTo>
                    <a:pt x="0" y="19"/>
                    <a:pt x="18" y="0"/>
                    <a:pt x="42" y="0"/>
                  </a:cubicBezTo>
                  <a:cubicBezTo>
                    <a:pt x="65" y="0"/>
                    <a:pt x="84" y="19"/>
                    <a:pt x="84" y="42"/>
                  </a:cubicBezTo>
                  <a:cubicBezTo>
                    <a:pt x="84" y="99"/>
                    <a:pt x="84" y="99"/>
                    <a:pt x="84" y="99"/>
                  </a:cubicBezTo>
                  <a:cubicBezTo>
                    <a:pt x="84" y="123"/>
                    <a:pt x="65" y="142"/>
                    <a:pt x="42" y="14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637" fontAlgn="auto">
                <a:spcBef>
                  <a:spcPts val="0"/>
                </a:spcBef>
                <a:spcAft>
                  <a:spcPts val="0"/>
                </a:spcAft>
              </a:pPr>
              <a:endParaRPr lang="en-GB" sz="2095" dirty="0">
                <a:solidFill>
                  <a:prstClr val="black"/>
                </a:solidFill>
                <a:latin typeface="Arial"/>
                <a:cs typeface="+mn-cs"/>
              </a:endParaRPr>
            </a:p>
          </p:txBody>
        </p:sp>
        <p:sp>
          <p:nvSpPr>
            <p:cNvPr id="12" name="Freeform 7"/>
            <p:cNvSpPr>
              <a:spLocks/>
            </p:cNvSpPr>
            <p:nvPr userDrawn="1"/>
          </p:nvSpPr>
          <p:spPr bwMode="auto">
            <a:xfrm>
              <a:off x="11436350" y="4529138"/>
              <a:ext cx="449263" cy="1117600"/>
            </a:xfrm>
            <a:custGeom>
              <a:avLst/>
              <a:gdLst>
                <a:gd name="T0" fmla="*/ 71 w 142"/>
                <a:gd name="T1" fmla="*/ 354 h 354"/>
                <a:gd name="T2" fmla="*/ 71 w 142"/>
                <a:gd name="T3" fmla="*/ 354 h 354"/>
                <a:gd name="T4" fmla="*/ 0 w 142"/>
                <a:gd name="T5" fmla="*/ 283 h 354"/>
                <a:gd name="T6" fmla="*/ 0 w 142"/>
                <a:gd name="T7" fmla="*/ 71 h 354"/>
                <a:gd name="T8" fmla="*/ 71 w 142"/>
                <a:gd name="T9" fmla="*/ 0 h 354"/>
                <a:gd name="T10" fmla="*/ 142 w 142"/>
                <a:gd name="T11" fmla="*/ 71 h 354"/>
                <a:gd name="T12" fmla="*/ 142 w 142"/>
                <a:gd name="T13" fmla="*/ 283 h 354"/>
                <a:gd name="T14" fmla="*/ 71 w 142"/>
                <a:gd name="T15" fmla="*/ 354 h 35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2" h="354">
                  <a:moveTo>
                    <a:pt x="71" y="354"/>
                  </a:moveTo>
                  <a:cubicBezTo>
                    <a:pt x="71" y="354"/>
                    <a:pt x="71" y="354"/>
                    <a:pt x="71" y="354"/>
                  </a:cubicBezTo>
                  <a:cubicBezTo>
                    <a:pt x="32" y="354"/>
                    <a:pt x="0" y="322"/>
                    <a:pt x="0" y="283"/>
                  </a:cubicBezTo>
                  <a:cubicBezTo>
                    <a:pt x="0" y="71"/>
                    <a:pt x="0" y="71"/>
                    <a:pt x="0" y="71"/>
                  </a:cubicBezTo>
                  <a:cubicBezTo>
                    <a:pt x="0" y="32"/>
                    <a:pt x="32" y="0"/>
                    <a:pt x="71" y="0"/>
                  </a:cubicBezTo>
                  <a:cubicBezTo>
                    <a:pt x="110" y="0"/>
                    <a:pt x="142" y="32"/>
                    <a:pt x="142" y="71"/>
                  </a:cubicBezTo>
                  <a:cubicBezTo>
                    <a:pt x="142" y="283"/>
                    <a:pt x="142" y="283"/>
                    <a:pt x="142" y="283"/>
                  </a:cubicBezTo>
                  <a:cubicBezTo>
                    <a:pt x="142" y="322"/>
                    <a:pt x="110" y="354"/>
                    <a:pt x="71" y="35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637" fontAlgn="auto">
                <a:spcBef>
                  <a:spcPts val="0"/>
                </a:spcBef>
                <a:spcAft>
                  <a:spcPts val="0"/>
                </a:spcAft>
              </a:pPr>
              <a:endParaRPr lang="en-GB" sz="2095" dirty="0">
                <a:solidFill>
                  <a:prstClr val="black"/>
                </a:solidFill>
                <a:latin typeface="Arial"/>
                <a:cs typeface="+mn-cs"/>
              </a:endParaRPr>
            </a:p>
          </p:txBody>
        </p:sp>
        <p:sp>
          <p:nvSpPr>
            <p:cNvPr id="14" name="Freeform 8"/>
            <p:cNvSpPr>
              <a:spLocks/>
            </p:cNvSpPr>
            <p:nvPr userDrawn="1"/>
          </p:nvSpPr>
          <p:spPr bwMode="auto">
            <a:xfrm>
              <a:off x="9869488" y="3030538"/>
              <a:ext cx="560388" cy="2506663"/>
            </a:xfrm>
            <a:custGeom>
              <a:avLst/>
              <a:gdLst>
                <a:gd name="T0" fmla="*/ 88 w 177"/>
                <a:gd name="T1" fmla="*/ 794 h 794"/>
                <a:gd name="T2" fmla="*/ 88 w 177"/>
                <a:gd name="T3" fmla="*/ 794 h 794"/>
                <a:gd name="T4" fmla="*/ 0 w 177"/>
                <a:gd name="T5" fmla="*/ 705 h 794"/>
                <a:gd name="T6" fmla="*/ 0 w 177"/>
                <a:gd name="T7" fmla="*/ 89 h 794"/>
                <a:gd name="T8" fmla="*/ 88 w 177"/>
                <a:gd name="T9" fmla="*/ 0 h 794"/>
                <a:gd name="T10" fmla="*/ 177 w 177"/>
                <a:gd name="T11" fmla="*/ 89 h 794"/>
                <a:gd name="T12" fmla="*/ 177 w 177"/>
                <a:gd name="T13" fmla="*/ 705 h 794"/>
                <a:gd name="T14" fmla="*/ 88 w 177"/>
                <a:gd name="T15" fmla="*/ 794 h 7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7" h="794">
                  <a:moveTo>
                    <a:pt x="88" y="794"/>
                  </a:moveTo>
                  <a:cubicBezTo>
                    <a:pt x="88" y="794"/>
                    <a:pt x="88" y="794"/>
                    <a:pt x="88" y="794"/>
                  </a:cubicBezTo>
                  <a:cubicBezTo>
                    <a:pt x="40" y="794"/>
                    <a:pt x="0" y="754"/>
                    <a:pt x="0" y="705"/>
                  </a:cubicBezTo>
                  <a:cubicBezTo>
                    <a:pt x="0" y="89"/>
                    <a:pt x="0" y="89"/>
                    <a:pt x="0" y="89"/>
                  </a:cubicBezTo>
                  <a:cubicBezTo>
                    <a:pt x="0" y="40"/>
                    <a:pt x="40" y="0"/>
                    <a:pt x="88" y="0"/>
                  </a:cubicBezTo>
                  <a:cubicBezTo>
                    <a:pt x="137" y="0"/>
                    <a:pt x="177" y="40"/>
                    <a:pt x="177" y="89"/>
                  </a:cubicBezTo>
                  <a:cubicBezTo>
                    <a:pt x="177" y="705"/>
                    <a:pt x="177" y="705"/>
                    <a:pt x="177" y="705"/>
                  </a:cubicBezTo>
                  <a:cubicBezTo>
                    <a:pt x="177" y="754"/>
                    <a:pt x="137" y="794"/>
                    <a:pt x="88" y="79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637" fontAlgn="auto">
                <a:spcBef>
                  <a:spcPts val="0"/>
                </a:spcBef>
                <a:spcAft>
                  <a:spcPts val="0"/>
                </a:spcAft>
              </a:pPr>
              <a:endParaRPr lang="en-GB" sz="2095" dirty="0">
                <a:solidFill>
                  <a:prstClr val="black"/>
                </a:solidFill>
                <a:latin typeface="Arial"/>
                <a:cs typeface="+mn-cs"/>
              </a:endParaRPr>
            </a:p>
          </p:txBody>
        </p:sp>
        <p:sp>
          <p:nvSpPr>
            <p:cNvPr id="15" name="Freeform 9"/>
            <p:cNvSpPr>
              <a:spLocks/>
            </p:cNvSpPr>
            <p:nvPr userDrawn="1"/>
          </p:nvSpPr>
          <p:spPr bwMode="auto">
            <a:xfrm>
              <a:off x="10653713" y="4014788"/>
              <a:ext cx="558800" cy="2506663"/>
            </a:xfrm>
            <a:custGeom>
              <a:avLst/>
              <a:gdLst>
                <a:gd name="T0" fmla="*/ 88 w 177"/>
                <a:gd name="T1" fmla="*/ 794 h 794"/>
                <a:gd name="T2" fmla="*/ 88 w 177"/>
                <a:gd name="T3" fmla="*/ 794 h 794"/>
                <a:gd name="T4" fmla="*/ 0 w 177"/>
                <a:gd name="T5" fmla="*/ 705 h 794"/>
                <a:gd name="T6" fmla="*/ 0 w 177"/>
                <a:gd name="T7" fmla="*/ 88 h 794"/>
                <a:gd name="T8" fmla="*/ 88 w 177"/>
                <a:gd name="T9" fmla="*/ 0 h 794"/>
                <a:gd name="T10" fmla="*/ 177 w 177"/>
                <a:gd name="T11" fmla="*/ 88 h 794"/>
                <a:gd name="T12" fmla="*/ 177 w 177"/>
                <a:gd name="T13" fmla="*/ 705 h 794"/>
                <a:gd name="T14" fmla="*/ 88 w 177"/>
                <a:gd name="T15" fmla="*/ 794 h 7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7" h="794">
                  <a:moveTo>
                    <a:pt x="88" y="794"/>
                  </a:moveTo>
                  <a:cubicBezTo>
                    <a:pt x="88" y="794"/>
                    <a:pt x="88" y="794"/>
                    <a:pt x="88" y="794"/>
                  </a:cubicBezTo>
                  <a:cubicBezTo>
                    <a:pt x="40" y="794"/>
                    <a:pt x="0" y="754"/>
                    <a:pt x="0" y="705"/>
                  </a:cubicBezTo>
                  <a:cubicBezTo>
                    <a:pt x="0" y="88"/>
                    <a:pt x="0" y="88"/>
                    <a:pt x="0" y="88"/>
                  </a:cubicBezTo>
                  <a:cubicBezTo>
                    <a:pt x="0" y="40"/>
                    <a:pt x="40" y="0"/>
                    <a:pt x="88" y="0"/>
                  </a:cubicBezTo>
                  <a:cubicBezTo>
                    <a:pt x="137" y="0"/>
                    <a:pt x="177" y="40"/>
                    <a:pt x="177" y="88"/>
                  </a:cubicBezTo>
                  <a:cubicBezTo>
                    <a:pt x="177" y="705"/>
                    <a:pt x="177" y="705"/>
                    <a:pt x="177" y="705"/>
                  </a:cubicBezTo>
                  <a:cubicBezTo>
                    <a:pt x="177" y="754"/>
                    <a:pt x="137" y="794"/>
                    <a:pt x="88" y="79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637" fontAlgn="auto">
                <a:spcBef>
                  <a:spcPts val="0"/>
                </a:spcBef>
                <a:spcAft>
                  <a:spcPts val="0"/>
                </a:spcAft>
              </a:pPr>
              <a:endParaRPr lang="en-GB" sz="2095" dirty="0">
                <a:solidFill>
                  <a:prstClr val="black"/>
                </a:solidFill>
                <a:latin typeface="Arial"/>
                <a:cs typeface="+mn-cs"/>
              </a:endParaRPr>
            </a:p>
          </p:txBody>
        </p:sp>
        <p:sp>
          <p:nvSpPr>
            <p:cNvPr id="16" name="Freeform 10"/>
            <p:cNvSpPr>
              <a:spLocks/>
            </p:cNvSpPr>
            <p:nvPr userDrawn="1"/>
          </p:nvSpPr>
          <p:spPr bwMode="auto">
            <a:xfrm>
              <a:off x="12058650" y="4551363"/>
              <a:ext cx="139700" cy="449263"/>
            </a:xfrm>
            <a:custGeom>
              <a:avLst/>
              <a:gdLst>
                <a:gd name="T0" fmla="*/ 44 w 44"/>
                <a:gd name="T1" fmla="*/ 0 h 142"/>
                <a:gd name="T2" fmla="*/ 0 w 44"/>
                <a:gd name="T3" fmla="*/ 42 h 142"/>
                <a:gd name="T4" fmla="*/ 0 w 44"/>
                <a:gd name="T5" fmla="*/ 99 h 142"/>
                <a:gd name="T6" fmla="*/ 44 w 44"/>
                <a:gd name="T7" fmla="*/ 142 h 142"/>
                <a:gd name="T8" fmla="*/ 44 w 44"/>
                <a:gd name="T9" fmla="*/ 0 h 142"/>
              </a:gdLst>
              <a:ahLst/>
              <a:cxnLst>
                <a:cxn ang="0">
                  <a:pos x="T0" y="T1"/>
                </a:cxn>
                <a:cxn ang="0">
                  <a:pos x="T2" y="T3"/>
                </a:cxn>
                <a:cxn ang="0">
                  <a:pos x="T4" y="T5"/>
                </a:cxn>
                <a:cxn ang="0">
                  <a:pos x="T6" y="T7"/>
                </a:cxn>
                <a:cxn ang="0">
                  <a:pos x="T8" y="T9"/>
                </a:cxn>
              </a:cxnLst>
              <a:rect l="0" t="0" r="r" b="b"/>
              <a:pathLst>
                <a:path w="44" h="142">
                  <a:moveTo>
                    <a:pt x="44" y="0"/>
                  </a:moveTo>
                  <a:cubicBezTo>
                    <a:pt x="20" y="0"/>
                    <a:pt x="0" y="19"/>
                    <a:pt x="0" y="42"/>
                  </a:cubicBezTo>
                  <a:cubicBezTo>
                    <a:pt x="0" y="99"/>
                    <a:pt x="0" y="99"/>
                    <a:pt x="0" y="99"/>
                  </a:cubicBezTo>
                  <a:cubicBezTo>
                    <a:pt x="0" y="123"/>
                    <a:pt x="20" y="142"/>
                    <a:pt x="44" y="142"/>
                  </a:cubicBezTo>
                  <a:lnTo>
                    <a:pt x="4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637" fontAlgn="auto">
                <a:spcBef>
                  <a:spcPts val="0"/>
                </a:spcBef>
                <a:spcAft>
                  <a:spcPts val="0"/>
                </a:spcAft>
              </a:pPr>
              <a:endParaRPr lang="en-GB" sz="2095" dirty="0">
                <a:solidFill>
                  <a:prstClr val="black"/>
                </a:solidFill>
                <a:latin typeface="Arial"/>
                <a:cs typeface="+mn-cs"/>
              </a:endParaRPr>
            </a:p>
          </p:txBody>
        </p:sp>
      </p:grpSp>
      <p:grpSp>
        <p:nvGrpSpPr>
          <p:cNvPr id="27" name="Logotype"/>
          <p:cNvGrpSpPr/>
          <p:nvPr userDrawn="1"/>
        </p:nvGrpSpPr>
        <p:grpSpPr>
          <a:xfrm>
            <a:off x="641192" y="530771"/>
            <a:ext cx="1383679" cy="288542"/>
            <a:chOff x="9501453" y="6148765"/>
            <a:chExt cx="2047875" cy="427037"/>
          </a:xfrm>
          <a:solidFill>
            <a:schemeClr val="bg1"/>
          </a:solidFill>
        </p:grpSpPr>
        <p:sp>
          <p:nvSpPr>
            <p:cNvPr id="28" name="Freeform 5"/>
            <p:cNvSpPr>
              <a:spLocks noEditPoints="1"/>
            </p:cNvSpPr>
            <p:nvPr userDrawn="1"/>
          </p:nvSpPr>
          <p:spPr bwMode="auto">
            <a:xfrm>
              <a:off x="11206428" y="6231315"/>
              <a:ext cx="342900" cy="344487"/>
            </a:xfrm>
            <a:custGeom>
              <a:avLst/>
              <a:gdLst>
                <a:gd name="T0" fmla="*/ 43 w 91"/>
                <a:gd name="T1" fmla="*/ 2 h 91"/>
                <a:gd name="T2" fmla="*/ 2 w 91"/>
                <a:gd name="T3" fmla="*/ 44 h 91"/>
                <a:gd name="T4" fmla="*/ 46 w 91"/>
                <a:gd name="T5" fmla="*/ 91 h 91"/>
                <a:gd name="T6" fmla="*/ 74 w 91"/>
                <a:gd name="T7" fmla="*/ 77 h 91"/>
                <a:gd name="T8" fmla="*/ 74 w 91"/>
                <a:gd name="T9" fmla="*/ 90 h 91"/>
                <a:gd name="T10" fmla="*/ 91 w 91"/>
                <a:gd name="T11" fmla="*/ 90 h 91"/>
                <a:gd name="T12" fmla="*/ 91 w 91"/>
                <a:gd name="T13" fmla="*/ 47 h 91"/>
                <a:gd name="T14" fmla="*/ 43 w 91"/>
                <a:gd name="T15" fmla="*/ 2 h 91"/>
                <a:gd name="T16" fmla="*/ 72 w 91"/>
                <a:gd name="T17" fmla="*/ 48 h 91"/>
                <a:gd name="T18" fmla="*/ 43 w 91"/>
                <a:gd name="T19" fmla="*/ 72 h 91"/>
                <a:gd name="T20" fmla="*/ 21 w 91"/>
                <a:gd name="T21" fmla="*/ 50 h 91"/>
                <a:gd name="T22" fmla="*/ 46 w 91"/>
                <a:gd name="T23" fmla="*/ 21 h 91"/>
                <a:gd name="T24" fmla="*/ 72 w 91"/>
                <a:gd name="T25" fmla="*/ 45 h 91"/>
                <a:gd name="T26" fmla="*/ 72 w 91"/>
                <a:gd name="T27" fmla="*/ 48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1" h="91">
                  <a:moveTo>
                    <a:pt x="43" y="2"/>
                  </a:moveTo>
                  <a:cubicBezTo>
                    <a:pt x="21" y="4"/>
                    <a:pt x="3" y="22"/>
                    <a:pt x="2" y="44"/>
                  </a:cubicBezTo>
                  <a:cubicBezTo>
                    <a:pt x="0" y="70"/>
                    <a:pt x="21" y="91"/>
                    <a:pt x="46" y="91"/>
                  </a:cubicBezTo>
                  <a:cubicBezTo>
                    <a:pt x="56" y="91"/>
                    <a:pt x="68" y="87"/>
                    <a:pt x="74" y="77"/>
                  </a:cubicBezTo>
                  <a:cubicBezTo>
                    <a:pt x="74" y="90"/>
                    <a:pt x="74" y="90"/>
                    <a:pt x="74" y="90"/>
                  </a:cubicBezTo>
                  <a:cubicBezTo>
                    <a:pt x="91" y="90"/>
                    <a:pt x="91" y="90"/>
                    <a:pt x="91" y="90"/>
                  </a:cubicBezTo>
                  <a:cubicBezTo>
                    <a:pt x="91" y="47"/>
                    <a:pt x="91" y="47"/>
                    <a:pt x="91" y="47"/>
                  </a:cubicBezTo>
                  <a:cubicBezTo>
                    <a:pt x="91" y="20"/>
                    <a:pt x="69" y="0"/>
                    <a:pt x="43" y="2"/>
                  </a:cubicBezTo>
                  <a:close/>
                  <a:moveTo>
                    <a:pt x="72" y="48"/>
                  </a:moveTo>
                  <a:cubicBezTo>
                    <a:pt x="71" y="63"/>
                    <a:pt x="58" y="74"/>
                    <a:pt x="43" y="72"/>
                  </a:cubicBezTo>
                  <a:cubicBezTo>
                    <a:pt x="32" y="71"/>
                    <a:pt x="22" y="61"/>
                    <a:pt x="21" y="50"/>
                  </a:cubicBezTo>
                  <a:cubicBezTo>
                    <a:pt x="19" y="34"/>
                    <a:pt x="31" y="21"/>
                    <a:pt x="46" y="21"/>
                  </a:cubicBezTo>
                  <a:cubicBezTo>
                    <a:pt x="60" y="21"/>
                    <a:pt x="71" y="32"/>
                    <a:pt x="72" y="45"/>
                  </a:cubicBezTo>
                  <a:lnTo>
                    <a:pt x="72" y="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637" fontAlgn="auto">
                <a:spcBef>
                  <a:spcPts val="0"/>
                </a:spcBef>
                <a:spcAft>
                  <a:spcPts val="0"/>
                </a:spcAft>
              </a:pPr>
              <a:endParaRPr lang="en-US" sz="2095" dirty="0">
                <a:solidFill>
                  <a:prstClr val="black"/>
                </a:solidFill>
                <a:latin typeface="Arial"/>
                <a:cs typeface="+mn-cs"/>
              </a:endParaRPr>
            </a:p>
          </p:txBody>
        </p:sp>
        <p:sp>
          <p:nvSpPr>
            <p:cNvPr id="29" name="Freeform 6"/>
            <p:cNvSpPr>
              <a:spLocks noEditPoints="1"/>
            </p:cNvSpPr>
            <p:nvPr userDrawn="1"/>
          </p:nvSpPr>
          <p:spPr bwMode="auto">
            <a:xfrm>
              <a:off x="10849241" y="6236077"/>
              <a:ext cx="334963" cy="339725"/>
            </a:xfrm>
            <a:custGeom>
              <a:avLst/>
              <a:gdLst>
                <a:gd name="T0" fmla="*/ 44 w 89"/>
                <a:gd name="T1" fmla="*/ 1 h 90"/>
                <a:gd name="T2" fmla="*/ 0 w 89"/>
                <a:gd name="T3" fmla="*/ 46 h 90"/>
                <a:gd name="T4" fmla="*/ 45 w 89"/>
                <a:gd name="T5" fmla="*/ 90 h 90"/>
                <a:gd name="T6" fmla="*/ 86 w 89"/>
                <a:gd name="T7" fmla="*/ 63 h 90"/>
                <a:gd name="T8" fmla="*/ 69 w 89"/>
                <a:gd name="T9" fmla="*/ 58 h 90"/>
                <a:gd name="T10" fmla="*/ 50 w 89"/>
                <a:gd name="T11" fmla="*/ 72 h 90"/>
                <a:gd name="T12" fmla="*/ 22 w 89"/>
                <a:gd name="T13" fmla="*/ 59 h 90"/>
                <a:gd name="T14" fmla="*/ 89 w 89"/>
                <a:gd name="T15" fmla="*/ 41 h 90"/>
                <a:gd name="T16" fmla="*/ 44 w 89"/>
                <a:gd name="T17" fmla="*/ 1 h 90"/>
                <a:gd name="T18" fmla="*/ 19 w 89"/>
                <a:gd name="T19" fmla="*/ 44 h 90"/>
                <a:gd name="T20" fmla="*/ 36 w 89"/>
                <a:gd name="T21" fmla="*/ 19 h 90"/>
                <a:gd name="T22" fmla="*/ 67 w 89"/>
                <a:gd name="T23" fmla="*/ 31 h 90"/>
                <a:gd name="T24" fmla="*/ 19 w 89"/>
                <a:gd name="T25" fmla="*/ 44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9" h="90">
                  <a:moveTo>
                    <a:pt x="44" y="1"/>
                  </a:moveTo>
                  <a:cubicBezTo>
                    <a:pt x="20" y="2"/>
                    <a:pt x="0" y="20"/>
                    <a:pt x="0" y="46"/>
                  </a:cubicBezTo>
                  <a:cubicBezTo>
                    <a:pt x="0" y="70"/>
                    <a:pt x="20" y="90"/>
                    <a:pt x="45" y="90"/>
                  </a:cubicBezTo>
                  <a:cubicBezTo>
                    <a:pt x="62" y="90"/>
                    <a:pt x="79" y="80"/>
                    <a:pt x="86" y="63"/>
                  </a:cubicBezTo>
                  <a:cubicBezTo>
                    <a:pt x="69" y="58"/>
                    <a:pt x="69" y="58"/>
                    <a:pt x="69" y="58"/>
                  </a:cubicBezTo>
                  <a:cubicBezTo>
                    <a:pt x="66" y="65"/>
                    <a:pt x="58" y="71"/>
                    <a:pt x="50" y="72"/>
                  </a:cubicBezTo>
                  <a:cubicBezTo>
                    <a:pt x="38" y="75"/>
                    <a:pt x="26" y="67"/>
                    <a:pt x="22" y="59"/>
                  </a:cubicBezTo>
                  <a:cubicBezTo>
                    <a:pt x="89" y="41"/>
                    <a:pt x="89" y="41"/>
                    <a:pt x="89" y="41"/>
                  </a:cubicBezTo>
                  <a:cubicBezTo>
                    <a:pt x="87" y="24"/>
                    <a:pt x="72" y="0"/>
                    <a:pt x="44" y="1"/>
                  </a:cubicBezTo>
                  <a:close/>
                  <a:moveTo>
                    <a:pt x="19" y="44"/>
                  </a:moveTo>
                  <a:cubicBezTo>
                    <a:pt x="19" y="34"/>
                    <a:pt x="24" y="24"/>
                    <a:pt x="36" y="19"/>
                  </a:cubicBezTo>
                  <a:cubicBezTo>
                    <a:pt x="50" y="14"/>
                    <a:pt x="62" y="21"/>
                    <a:pt x="67" y="31"/>
                  </a:cubicBezTo>
                  <a:lnTo>
                    <a:pt x="19" y="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637" fontAlgn="auto">
                <a:spcBef>
                  <a:spcPts val="0"/>
                </a:spcBef>
                <a:spcAft>
                  <a:spcPts val="0"/>
                </a:spcAft>
              </a:pPr>
              <a:endParaRPr lang="en-US" sz="2095" dirty="0">
                <a:solidFill>
                  <a:prstClr val="black"/>
                </a:solidFill>
                <a:latin typeface="Arial"/>
                <a:cs typeface="+mn-cs"/>
              </a:endParaRPr>
            </a:p>
          </p:txBody>
        </p:sp>
        <p:sp>
          <p:nvSpPr>
            <p:cNvPr id="30" name="Freeform 7"/>
            <p:cNvSpPr>
              <a:spLocks/>
            </p:cNvSpPr>
            <p:nvPr userDrawn="1"/>
          </p:nvSpPr>
          <p:spPr bwMode="auto">
            <a:xfrm>
              <a:off x="10292028" y="6239252"/>
              <a:ext cx="166688" cy="333375"/>
            </a:xfrm>
            <a:custGeom>
              <a:avLst/>
              <a:gdLst>
                <a:gd name="T0" fmla="*/ 44 w 44"/>
                <a:gd name="T1" fmla="*/ 18 h 88"/>
                <a:gd name="T2" fmla="*/ 44 w 44"/>
                <a:gd name="T3" fmla="*/ 0 h 88"/>
                <a:gd name="T4" fmla="*/ 19 w 44"/>
                <a:gd name="T5" fmla="*/ 13 h 88"/>
                <a:gd name="T6" fmla="*/ 19 w 44"/>
                <a:gd name="T7" fmla="*/ 3 h 88"/>
                <a:gd name="T8" fmla="*/ 0 w 44"/>
                <a:gd name="T9" fmla="*/ 3 h 88"/>
                <a:gd name="T10" fmla="*/ 0 w 44"/>
                <a:gd name="T11" fmla="*/ 44 h 88"/>
                <a:gd name="T12" fmla="*/ 0 w 44"/>
                <a:gd name="T13" fmla="*/ 88 h 88"/>
                <a:gd name="T14" fmla="*/ 20 w 44"/>
                <a:gd name="T15" fmla="*/ 88 h 88"/>
                <a:gd name="T16" fmla="*/ 20 w 44"/>
                <a:gd name="T17" fmla="*/ 46 h 88"/>
                <a:gd name="T18" fmla="*/ 44 w 44"/>
                <a:gd name="T19" fmla="*/ 1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 h="88">
                  <a:moveTo>
                    <a:pt x="44" y="18"/>
                  </a:moveTo>
                  <a:cubicBezTo>
                    <a:pt x="44" y="0"/>
                    <a:pt x="44" y="0"/>
                    <a:pt x="44" y="0"/>
                  </a:cubicBezTo>
                  <a:cubicBezTo>
                    <a:pt x="28" y="0"/>
                    <a:pt x="22" y="8"/>
                    <a:pt x="19" y="13"/>
                  </a:cubicBezTo>
                  <a:cubicBezTo>
                    <a:pt x="19" y="3"/>
                    <a:pt x="19" y="3"/>
                    <a:pt x="19" y="3"/>
                  </a:cubicBezTo>
                  <a:cubicBezTo>
                    <a:pt x="0" y="3"/>
                    <a:pt x="0" y="3"/>
                    <a:pt x="0" y="3"/>
                  </a:cubicBezTo>
                  <a:cubicBezTo>
                    <a:pt x="0" y="44"/>
                    <a:pt x="0" y="44"/>
                    <a:pt x="0" y="44"/>
                  </a:cubicBezTo>
                  <a:cubicBezTo>
                    <a:pt x="0" y="88"/>
                    <a:pt x="0" y="88"/>
                    <a:pt x="0" y="88"/>
                  </a:cubicBezTo>
                  <a:cubicBezTo>
                    <a:pt x="20" y="88"/>
                    <a:pt x="20" y="88"/>
                    <a:pt x="20" y="88"/>
                  </a:cubicBezTo>
                  <a:cubicBezTo>
                    <a:pt x="20" y="62"/>
                    <a:pt x="20" y="62"/>
                    <a:pt x="20" y="46"/>
                  </a:cubicBezTo>
                  <a:cubicBezTo>
                    <a:pt x="20" y="26"/>
                    <a:pt x="31" y="19"/>
                    <a:pt x="44"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637" fontAlgn="auto">
                <a:spcBef>
                  <a:spcPts val="0"/>
                </a:spcBef>
                <a:spcAft>
                  <a:spcPts val="0"/>
                </a:spcAft>
              </a:pPr>
              <a:endParaRPr lang="en-US" sz="2095" dirty="0">
                <a:solidFill>
                  <a:prstClr val="black"/>
                </a:solidFill>
                <a:latin typeface="Arial"/>
                <a:cs typeface="+mn-cs"/>
              </a:endParaRPr>
            </a:p>
          </p:txBody>
        </p:sp>
        <p:sp>
          <p:nvSpPr>
            <p:cNvPr id="31" name="Freeform 8"/>
            <p:cNvSpPr>
              <a:spLocks/>
            </p:cNvSpPr>
            <p:nvPr userDrawn="1"/>
          </p:nvSpPr>
          <p:spPr bwMode="auto">
            <a:xfrm>
              <a:off x="9501453" y="6182102"/>
              <a:ext cx="369888" cy="390525"/>
            </a:xfrm>
            <a:custGeom>
              <a:avLst/>
              <a:gdLst>
                <a:gd name="T0" fmla="*/ 185 w 233"/>
                <a:gd name="T1" fmla="*/ 165 h 246"/>
                <a:gd name="T2" fmla="*/ 48 w 233"/>
                <a:gd name="T3" fmla="*/ 0 h 246"/>
                <a:gd name="T4" fmla="*/ 0 w 233"/>
                <a:gd name="T5" fmla="*/ 0 h 246"/>
                <a:gd name="T6" fmla="*/ 0 w 233"/>
                <a:gd name="T7" fmla="*/ 246 h 246"/>
                <a:gd name="T8" fmla="*/ 50 w 233"/>
                <a:gd name="T9" fmla="*/ 246 h 246"/>
                <a:gd name="T10" fmla="*/ 50 w 233"/>
                <a:gd name="T11" fmla="*/ 81 h 246"/>
                <a:gd name="T12" fmla="*/ 190 w 233"/>
                <a:gd name="T13" fmla="*/ 246 h 246"/>
                <a:gd name="T14" fmla="*/ 233 w 233"/>
                <a:gd name="T15" fmla="*/ 246 h 246"/>
                <a:gd name="T16" fmla="*/ 233 w 233"/>
                <a:gd name="T17" fmla="*/ 0 h 246"/>
                <a:gd name="T18" fmla="*/ 185 w 233"/>
                <a:gd name="T19" fmla="*/ 0 h 246"/>
                <a:gd name="T20" fmla="*/ 185 w 233"/>
                <a:gd name="T21" fmla="*/ 165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3" h="246">
                  <a:moveTo>
                    <a:pt x="185" y="165"/>
                  </a:moveTo>
                  <a:lnTo>
                    <a:pt x="48" y="0"/>
                  </a:lnTo>
                  <a:lnTo>
                    <a:pt x="0" y="0"/>
                  </a:lnTo>
                  <a:lnTo>
                    <a:pt x="0" y="246"/>
                  </a:lnTo>
                  <a:lnTo>
                    <a:pt x="50" y="246"/>
                  </a:lnTo>
                  <a:lnTo>
                    <a:pt x="50" y="81"/>
                  </a:lnTo>
                  <a:lnTo>
                    <a:pt x="190" y="246"/>
                  </a:lnTo>
                  <a:lnTo>
                    <a:pt x="233" y="246"/>
                  </a:lnTo>
                  <a:lnTo>
                    <a:pt x="233" y="0"/>
                  </a:lnTo>
                  <a:lnTo>
                    <a:pt x="185" y="0"/>
                  </a:lnTo>
                  <a:lnTo>
                    <a:pt x="185" y="16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637" fontAlgn="auto">
                <a:spcBef>
                  <a:spcPts val="0"/>
                </a:spcBef>
                <a:spcAft>
                  <a:spcPts val="0"/>
                </a:spcAft>
              </a:pPr>
              <a:endParaRPr lang="en-US" sz="2095" dirty="0">
                <a:solidFill>
                  <a:prstClr val="black"/>
                </a:solidFill>
                <a:latin typeface="Arial"/>
                <a:cs typeface="+mn-cs"/>
              </a:endParaRPr>
            </a:p>
          </p:txBody>
        </p:sp>
        <p:sp>
          <p:nvSpPr>
            <p:cNvPr id="32" name="Freeform 9"/>
            <p:cNvSpPr>
              <a:spLocks noEditPoints="1"/>
            </p:cNvSpPr>
            <p:nvPr userDrawn="1"/>
          </p:nvSpPr>
          <p:spPr bwMode="auto">
            <a:xfrm>
              <a:off x="10461891" y="6148765"/>
              <a:ext cx="342900" cy="427037"/>
            </a:xfrm>
            <a:custGeom>
              <a:avLst/>
              <a:gdLst>
                <a:gd name="T0" fmla="*/ 91 w 91"/>
                <a:gd name="T1" fmla="*/ 0 h 113"/>
                <a:gd name="T2" fmla="*/ 73 w 91"/>
                <a:gd name="T3" fmla="*/ 0 h 113"/>
                <a:gd name="T4" fmla="*/ 73 w 91"/>
                <a:gd name="T5" fmla="*/ 34 h 113"/>
                <a:gd name="T6" fmla="*/ 43 w 91"/>
                <a:gd name="T7" fmla="*/ 24 h 113"/>
                <a:gd name="T8" fmla="*/ 2 w 91"/>
                <a:gd name="T9" fmla="*/ 66 h 113"/>
                <a:gd name="T10" fmla="*/ 46 w 91"/>
                <a:gd name="T11" fmla="*/ 113 h 113"/>
                <a:gd name="T12" fmla="*/ 74 w 91"/>
                <a:gd name="T13" fmla="*/ 101 h 113"/>
                <a:gd name="T14" fmla="*/ 74 w 91"/>
                <a:gd name="T15" fmla="*/ 112 h 113"/>
                <a:gd name="T16" fmla="*/ 91 w 91"/>
                <a:gd name="T17" fmla="*/ 112 h 113"/>
                <a:gd name="T18" fmla="*/ 91 w 91"/>
                <a:gd name="T19" fmla="*/ 69 h 113"/>
                <a:gd name="T20" fmla="*/ 91 w 91"/>
                <a:gd name="T21" fmla="*/ 69 h 113"/>
                <a:gd name="T22" fmla="*/ 91 w 91"/>
                <a:gd name="T23" fmla="*/ 68 h 113"/>
                <a:gd name="T24" fmla="*/ 91 w 91"/>
                <a:gd name="T25" fmla="*/ 0 h 113"/>
                <a:gd name="T26" fmla="*/ 72 w 91"/>
                <a:gd name="T27" fmla="*/ 70 h 113"/>
                <a:gd name="T28" fmla="*/ 43 w 91"/>
                <a:gd name="T29" fmla="*/ 94 h 113"/>
                <a:gd name="T30" fmla="*/ 21 w 91"/>
                <a:gd name="T31" fmla="*/ 72 h 113"/>
                <a:gd name="T32" fmla="*/ 46 w 91"/>
                <a:gd name="T33" fmla="*/ 43 h 113"/>
                <a:gd name="T34" fmla="*/ 72 w 91"/>
                <a:gd name="T35" fmla="*/ 67 h 113"/>
                <a:gd name="T36" fmla="*/ 72 w 91"/>
                <a:gd name="T37" fmla="*/ 7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1" h="113">
                  <a:moveTo>
                    <a:pt x="91" y="0"/>
                  </a:moveTo>
                  <a:cubicBezTo>
                    <a:pt x="73" y="0"/>
                    <a:pt x="73" y="0"/>
                    <a:pt x="73" y="0"/>
                  </a:cubicBezTo>
                  <a:cubicBezTo>
                    <a:pt x="73" y="34"/>
                    <a:pt x="73" y="34"/>
                    <a:pt x="73" y="34"/>
                  </a:cubicBezTo>
                  <a:cubicBezTo>
                    <a:pt x="68" y="28"/>
                    <a:pt x="55" y="23"/>
                    <a:pt x="43" y="24"/>
                  </a:cubicBezTo>
                  <a:cubicBezTo>
                    <a:pt x="21" y="26"/>
                    <a:pt x="3" y="44"/>
                    <a:pt x="2" y="66"/>
                  </a:cubicBezTo>
                  <a:cubicBezTo>
                    <a:pt x="0" y="92"/>
                    <a:pt x="21" y="113"/>
                    <a:pt x="46" y="113"/>
                  </a:cubicBezTo>
                  <a:cubicBezTo>
                    <a:pt x="56" y="113"/>
                    <a:pt x="69" y="109"/>
                    <a:pt x="74" y="101"/>
                  </a:cubicBezTo>
                  <a:cubicBezTo>
                    <a:pt x="74" y="112"/>
                    <a:pt x="74" y="112"/>
                    <a:pt x="74" y="112"/>
                  </a:cubicBezTo>
                  <a:cubicBezTo>
                    <a:pt x="91" y="112"/>
                    <a:pt x="91" y="112"/>
                    <a:pt x="91" y="112"/>
                  </a:cubicBezTo>
                  <a:cubicBezTo>
                    <a:pt x="91" y="69"/>
                    <a:pt x="91" y="69"/>
                    <a:pt x="91" y="69"/>
                  </a:cubicBezTo>
                  <a:cubicBezTo>
                    <a:pt x="91" y="69"/>
                    <a:pt x="91" y="69"/>
                    <a:pt x="91" y="69"/>
                  </a:cubicBezTo>
                  <a:cubicBezTo>
                    <a:pt x="91" y="68"/>
                    <a:pt x="91" y="68"/>
                    <a:pt x="91" y="68"/>
                  </a:cubicBezTo>
                  <a:lnTo>
                    <a:pt x="91" y="0"/>
                  </a:lnTo>
                  <a:close/>
                  <a:moveTo>
                    <a:pt x="72" y="70"/>
                  </a:moveTo>
                  <a:cubicBezTo>
                    <a:pt x="71" y="85"/>
                    <a:pt x="58" y="96"/>
                    <a:pt x="43" y="94"/>
                  </a:cubicBezTo>
                  <a:cubicBezTo>
                    <a:pt x="32" y="93"/>
                    <a:pt x="22" y="83"/>
                    <a:pt x="21" y="72"/>
                  </a:cubicBezTo>
                  <a:cubicBezTo>
                    <a:pt x="19" y="56"/>
                    <a:pt x="31" y="43"/>
                    <a:pt x="46" y="43"/>
                  </a:cubicBezTo>
                  <a:cubicBezTo>
                    <a:pt x="60" y="43"/>
                    <a:pt x="71" y="54"/>
                    <a:pt x="72" y="67"/>
                  </a:cubicBezTo>
                  <a:lnTo>
                    <a:pt x="72"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637" fontAlgn="auto">
                <a:spcBef>
                  <a:spcPts val="0"/>
                </a:spcBef>
                <a:spcAft>
                  <a:spcPts val="0"/>
                </a:spcAft>
              </a:pPr>
              <a:endParaRPr lang="en-US" sz="2095" dirty="0">
                <a:solidFill>
                  <a:prstClr val="black"/>
                </a:solidFill>
                <a:latin typeface="Arial"/>
                <a:cs typeface="+mn-cs"/>
              </a:endParaRPr>
            </a:p>
          </p:txBody>
        </p:sp>
        <p:sp>
          <p:nvSpPr>
            <p:cNvPr id="33" name="Freeform 10"/>
            <p:cNvSpPr>
              <a:spLocks noEditPoints="1"/>
            </p:cNvSpPr>
            <p:nvPr userDrawn="1"/>
          </p:nvSpPr>
          <p:spPr bwMode="auto">
            <a:xfrm>
              <a:off x="9912616" y="6239252"/>
              <a:ext cx="338138" cy="336550"/>
            </a:xfrm>
            <a:custGeom>
              <a:avLst/>
              <a:gdLst>
                <a:gd name="T0" fmla="*/ 45 w 90"/>
                <a:gd name="T1" fmla="*/ 0 h 89"/>
                <a:gd name="T2" fmla="*/ 0 w 90"/>
                <a:gd name="T3" fmla="*/ 45 h 89"/>
                <a:gd name="T4" fmla="*/ 45 w 90"/>
                <a:gd name="T5" fmla="*/ 89 h 89"/>
                <a:gd name="T6" fmla="*/ 90 w 90"/>
                <a:gd name="T7" fmla="*/ 45 h 89"/>
                <a:gd name="T8" fmla="*/ 45 w 90"/>
                <a:gd name="T9" fmla="*/ 0 h 89"/>
                <a:gd name="T10" fmla="*/ 45 w 90"/>
                <a:gd name="T11" fmla="*/ 70 h 89"/>
                <a:gd name="T12" fmla="*/ 19 w 90"/>
                <a:gd name="T13" fmla="*/ 45 h 89"/>
                <a:gd name="T14" fmla="*/ 45 w 90"/>
                <a:gd name="T15" fmla="*/ 19 h 89"/>
                <a:gd name="T16" fmla="*/ 71 w 90"/>
                <a:gd name="T17" fmla="*/ 45 h 89"/>
                <a:gd name="T18" fmla="*/ 45 w 90"/>
                <a:gd name="T19" fmla="*/ 7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0" h="89">
                  <a:moveTo>
                    <a:pt x="45" y="0"/>
                  </a:moveTo>
                  <a:cubicBezTo>
                    <a:pt x="20" y="0"/>
                    <a:pt x="0" y="20"/>
                    <a:pt x="0" y="45"/>
                  </a:cubicBezTo>
                  <a:cubicBezTo>
                    <a:pt x="0" y="69"/>
                    <a:pt x="20" y="89"/>
                    <a:pt x="45" y="89"/>
                  </a:cubicBezTo>
                  <a:cubicBezTo>
                    <a:pt x="70" y="89"/>
                    <a:pt x="90" y="69"/>
                    <a:pt x="90" y="45"/>
                  </a:cubicBezTo>
                  <a:cubicBezTo>
                    <a:pt x="90" y="20"/>
                    <a:pt x="70" y="0"/>
                    <a:pt x="45" y="0"/>
                  </a:cubicBezTo>
                  <a:close/>
                  <a:moveTo>
                    <a:pt x="45" y="70"/>
                  </a:moveTo>
                  <a:cubicBezTo>
                    <a:pt x="31" y="70"/>
                    <a:pt x="19" y="59"/>
                    <a:pt x="19" y="45"/>
                  </a:cubicBezTo>
                  <a:cubicBezTo>
                    <a:pt x="19" y="30"/>
                    <a:pt x="31" y="19"/>
                    <a:pt x="45" y="19"/>
                  </a:cubicBezTo>
                  <a:cubicBezTo>
                    <a:pt x="59" y="19"/>
                    <a:pt x="71" y="30"/>
                    <a:pt x="71" y="45"/>
                  </a:cubicBezTo>
                  <a:cubicBezTo>
                    <a:pt x="71" y="59"/>
                    <a:pt x="59" y="70"/>
                    <a:pt x="45" y="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637" fontAlgn="auto">
                <a:spcBef>
                  <a:spcPts val="0"/>
                </a:spcBef>
                <a:spcAft>
                  <a:spcPts val="0"/>
                </a:spcAft>
              </a:pPr>
              <a:endParaRPr lang="en-US" sz="2095" dirty="0">
                <a:solidFill>
                  <a:prstClr val="black"/>
                </a:solidFill>
                <a:latin typeface="Arial"/>
                <a:cs typeface="+mn-cs"/>
              </a:endParaRPr>
            </a:p>
          </p:txBody>
        </p:sp>
      </p:grpSp>
    </p:spTree>
    <p:extLst>
      <p:ext uri="{BB962C8B-B14F-4D97-AF65-F5344CB8AC3E}">
        <p14:creationId xmlns:p14="http://schemas.microsoft.com/office/powerpoint/2010/main" val="4039853984"/>
      </p:ext>
    </p:extLst>
  </p:cSld>
  <p:clrMapOvr>
    <a:masterClrMapping/>
  </p:clrMapOvr>
</p:sldLayout>
</file>

<file path=ppt/slideLayouts/slideLayout523.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3" name="Content Placeholder 2"/>
          <p:cNvSpPr>
            <a:spLocks noGrp="1"/>
          </p:cNvSpPr>
          <p:nvPr>
            <p:ph idx="1"/>
          </p:nvPr>
        </p:nvSpPr>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Slide Number Placeholder 5"/>
          <p:cNvSpPr>
            <a:spLocks noGrp="1"/>
          </p:cNvSpPr>
          <p:nvPr>
            <p:ph type="sldNum" sz="quarter" idx="12"/>
          </p:nvPr>
        </p:nvSpPr>
        <p:spPr/>
        <p:txBody>
          <a:bodyPr/>
          <a:lstStyle>
            <a:lvl1pPr>
              <a:defRPr>
                <a:solidFill>
                  <a:srgbClr val="8B8A8D"/>
                </a:solidFill>
              </a:defRPr>
            </a:lvl1pPr>
          </a:lstStyle>
          <a:p>
            <a:fld id="{D14BCCD3-0010-4FBA-B965-2126ADC31932}" type="slidenum">
              <a:rPr lang="en-US" smtClean="0"/>
              <a:pPr/>
              <a:t>‹#›</a:t>
            </a:fld>
            <a:endParaRPr lang="en-US" dirty="0"/>
          </a:p>
        </p:txBody>
      </p:sp>
      <p:sp>
        <p:nvSpPr>
          <p:cNvPr id="4" name="Title 3"/>
          <p:cNvSpPr>
            <a:spLocks noGrp="1"/>
          </p:cNvSpPr>
          <p:nvPr>
            <p:ph type="title"/>
          </p:nvPr>
        </p:nvSpPr>
        <p:spPr/>
        <p:txBody>
          <a:bodyPr/>
          <a:lstStyle/>
          <a:p>
            <a:r>
              <a:rPr lang="en-US" dirty="0"/>
              <a:t>Click to edit Master title style</a:t>
            </a:r>
          </a:p>
        </p:txBody>
      </p:sp>
      <p:sp>
        <p:nvSpPr>
          <p:cNvPr id="5" name="Footer Placeholder 4"/>
          <p:cNvSpPr>
            <a:spLocks noGrp="1"/>
          </p:cNvSpPr>
          <p:nvPr>
            <p:ph type="ftr" sz="quarter" idx="13"/>
          </p:nvPr>
        </p:nvSpPr>
        <p:spPr/>
        <p:txBody>
          <a:bodyPr/>
          <a:lstStyle>
            <a:lvl1pPr>
              <a:defRPr>
                <a:solidFill>
                  <a:srgbClr val="8B8A8D"/>
                </a:solidFill>
              </a:defRPr>
            </a:lvl1pPr>
          </a:lstStyle>
          <a:p>
            <a:endParaRPr lang="en-US" dirty="0"/>
          </a:p>
        </p:txBody>
      </p:sp>
    </p:spTree>
    <p:extLst>
      <p:ext uri="{BB962C8B-B14F-4D97-AF65-F5344CB8AC3E}">
        <p14:creationId xmlns:p14="http://schemas.microsoft.com/office/powerpoint/2010/main" val="2274949711"/>
      </p:ext>
    </p:extLst>
  </p:cSld>
  <p:clrMapOvr>
    <a:masterClrMapping/>
  </p:clrMapOvr>
</p:sldLayout>
</file>

<file path=ppt/slideLayouts/slideLayout524.xml><?xml version="1.0" encoding="utf-8"?>
<p:sldLayout xmlns:a="http://schemas.openxmlformats.org/drawingml/2006/main" xmlns:r="http://schemas.openxmlformats.org/officeDocument/2006/relationships" xmlns:p="http://schemas.openxmlformats.org/presentationml/2006/main" preserve="1" userDrawn="1">
  <p:cSld name="Title and Content Narrow">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Click to edit Master title style</a:t>
            </a:r>
          </a:p>
        </p:txBody>
      </p:sp>
      <p:sp>
        <p:nvSpPr>
          <p:cNvPr id="3" name="Content Placeholder 2"/>
          <p:cNvSpPr>
            <a:spLocks noGrp="1"/>
          </p:cNvSpPr>
          <p:nvPr>
            <p:ph idx="1"/>
          </p:nvPr>
        </p:nvSpPr>
        <p:spPr>
          <a:xfrm>
            <a:off x="647835" y="1331699"/>
            <a:ext cx="7198125" cy="4426975"/>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Slide Number Placeholder 5"/>
          <p:cNvSpPr>
            <a:spLocks noGrp="1"/>
          </p:cNvSpPr>
          <p:nvPr>
            <p:ph type="sldNum" sz="quarter" idx="12"/>
          </p:nvPr>
        </p:nvSpPr>
        <p:spPr/>
        <p:txBody>
          <a:bodyPr/>
          <a:lstStyle/>
          <a:p>
            <a:fld id="{D14BCCD3-0010-4FBA-B965-2126ADC31932}" type="slidenum">
              <a:rPr lang="en-US" smtClean="0"/>
              <a:pPr/>
              <a:t>‹#›</a:t>
            </a:fld>
            <a:endParaRPr lang="en-US" dirty="0"/>
          </a:p>
        </p:txBody>
      </p:sp>
      <p:sp>
        <p:nvSpPr>
          <p:cNvPr id="4" name="Footer Placeholder 3"/>
          <p:cNvSpPr>
            <a:spLocks noGrp="1"/>
          </p:cNvSpPr>
          <p:nvPr>
            <p:ph type="ftr" sz="quarter" idx="13"/>
          </p:nvPr>
        </p:nvSpPr>
        <p:spPr/>
        <p:txBody>
          <a:bodyPr/>
          <a:lstStyle/>
          <a:p>
            <a:endParaRPr lang="en-US" dirty="0"/>
          </a:p>
        </p:txBody>
      </p:sp>
    </p:spTree>
    <p:extLst>
      <p:ext uri="{BB962C8B-B14F-4D97-AF65-F5344CB8AC3E}">
        <p14:creationId xmlns:p14="http://schemas.microsoft.com/office/powerpoint/2010/main" val="2765489498"/>
      </p:ext>
    </p:extLst>
  </p:cSld>
  <p:clrMapOvr>
    <a:masterClrMapping/>
  </p:clrMapOvr>
</p:sldLayout>
</file>

<file path=ppt/slideLayouts/slideLayout525.xml><?xml version="1.0" encoding="utf-8"?>
<p:sldLayout xmlns:a="http://schemas.openxmlformats.org/drawingml/2006/main" xmlns:r="http://schemas.openxmlformats.org/officeDocument/2006/relationships" xmlns:p="http://schemas.openxmlformats.org/presentationml/2006/main" preserve="1" userDrawn="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647837" y="360000"/>
            <a:ext cx="7198125" cy="720000"/>
          </a:xfrm>
        </p:spPr>
        <p:txBody>
          <a:bodyPr/>
          <a:lstStyle/>
          <a:p>
            <a:r>
              <a:rPr lang="en-US" dirty="0"/>
              <a:t>Click to edit Master title style</a:t>
            </a:r>
          </a:p>
        </p:txBody>
      </p:sp>
      <p:sp>
        <p:nvSpPr>
          <p:cNvPr id="3" name="Content Placeholder 2"/>
          <p:cNvSpPr>
            <a:spLocks noGrp="1"/>
          </p:cNvSpPr>
          <p:nvPr>
            <p:ph sz="half" idx="1"/>
          </p:nvPr>
        </p:nvSpPr>
        <p:spPr>
          <a:xfrm>
            <a:off x="647834" y="1331699"/>
            <a:ext cx="5362604" cy="4426975"/>
          </a:xfrm>
        </p:spPr>
        <p:txBody>
          <a:bodyPr>
            <a:noAutofit/>
          </a:bodyPr>
          <a:lstStyle>
            <a:lvl1pPr>
              <a:defRPr sz="1600"/>
            </a:lvl1pPr>
            <a:lvl2pPr>
              <a:defRPr sz="1200"/>
            </a:lvl2pPr>
            <a:lvl3pPr>
              <a:defRPr sz="1200"/>
            </a:lvl3pPr>
            <a:lvl4pPr>
              <a:defRPr sz="1200"/>
            </a:lvl4pPr>
            <a:lvl5pPr>
              <a:defRPr sz="1200"/>
            </a:lvl5pPr>
            <a:lvl6pPr>
              <a:defRPr sz="2095"/>
            </a:lvl6pPr>
            <a:lvl7pPr>
              <a:defRPr sz="2095"/>
            </a:lvl7pPr>
            <a:lvl8pPr>
              <a:defRPr sz="2095"/>
            </a:lvl8pPr>
            <a:lvl9pPr>
              <a:defRPr sz="2095"/>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6190397" y="1331699"/>
            <a:ext cx="5362604" cy="4426975"/>
          </a:xfrm>
        </p:spPr>
        <p:txBody>
          <a:bodyPr>
            <a:noAutofit/>
          </a:bodyPr>
          <a:lstStyle>
            <a:lvl1pPr>
              <a:defRPr sz="1600"/>
            </a:lvl1pPr>
            <a:lvl2pPr>
              <a:defRPr sz="1200"/>
            </a:lvl2pPr>
            <a:lvl3pPr>
              <a:defRPr sz="1200"/>
            </a:lvl3pPr>
            <a:lvl4pPr>
              <a:defRPr sz="1200"/>
            </a:lvl4pPr>
            <a:lvl5pPr>
              <a:defRPr sz="1200"/>
            </a:lvl5pPr>
            <a:lvl6pPr>
              <a:defRPr sz="2095"/>
            </a:lvl6pPr>
            <a:lvl7pPr>
              <a:defRPr sz="2095"/>
            </a:lvl7pPr>
            <a:lvl8pPr>
              <a:defRPr sz="2095"/>
            </a:lvl8pPr>
            <a:lvl9pPr>
              <a:defRPr sz="2095"/>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Slide Number Placeholder 6"/>
          <p:cNvSpPr>
            <a:spLocks noGrp="1"/>
          </p:cNvSpPr>
          <p:nvPr>
            <p:ph type="sldNum" sz="quarter" idx="12"/>
          </p:nvPr>
        </p:nvSpPr>
        <p:spPr/>
        <p:txBody>
          <a:bodyPr/>
          <a:lstStyle/>
          <a:p>
            <a:fld id="{D14BCCD3-0010-4FBA-B965-2126ADC31932}" type="slidenum">
              <a:rPr lang="en-US" smtClean="0"/>
              <a:pPr/>
              <a:t>‹#›</a:t>
            </a:fld>
            <a:endParaRPr lang="en-US" dirty="0"/>
          </a:p>
        </p:txBody>
      </p:sp>
      <p:sp>
        <p:nvSpPr>
          <p:cNvPr id="5" name="Footer Placeholder 4"/>
          <p:cNvSpPr>
            <a:spLocks noGrp="1"/>
          </p:cNvSpPr>
          <p:nvPr>
            <p:ph type="ftr" sz="quarter" idx="13"/>
          </p:nvPr>
        </p:nvSpPr>
        <p:spPr/>
        <p:txBody>
          <a:bodyPr/>
          <a:lstStyle/>
          <a:p>
            <a:endParaRPr lang="en-US" dirty="0"/>
          </a:p>
        </p:txBody>
      </p:sp>
    </p:spTree>
    <p:extLst>
      <p:ext uri="{BB962C8B-B14F-4D97-AF65-F5344CB8AC3E}">
        <p14:creationId xmlns:p14="http://schemas.microsoft.com/office/powerpoint/2010/main" val="386836270"/>
      </p:ext>
    </p:extLst>
  </p:cSld>
  <p:clrMapOvr>
    <a:masterClrMapping/>
  </p:clrMapOvr>
</p:sldLayout>
</file>

<file path=ppt/slideLayouts/slideLayout526.xml><?xml version="1.0" encoding="utf-8"?>
<p:sldLayout xmlns:a="http://schemas.openxmlformats.org/drawingml/2006/main" xmlns:r="http://schemas.openxmlformats.org/officeDocument/2006/relationships" xmlns:p="http://schemas.openxmlformats.org/presentationml/2006/main" preserve="1" userDrawn="1">
  <p:cSld name="Three Content">
    <p:spTree>
      <p:nvGrpSpPr>
        <p:cNvPr id="1" name=""/>
        <p:cNvGrpSpPr/>
        <p:nvPr/>
      </p:nvGrpSpPr>
      <p:grpSpPr>
        <a:xfrm>
          <a:off x="0" y="0"/>
          <a:ext cx="0" cy="0"/>
          <a:chOff x="0" y="0"/>
          <a:chExt cx="0" cy="0"/>
        </a:xfrm>
      </p:grpSpPr>
      <p:sp>
        <p:nvSpPr>
          <p:cNvPr id="2" name="Title 1"/>
          <p:cNvSpPr>
            <a:spLocks noGrp="1"/>
          </p:cNvSpPr>
          <p:nvPr>
            <p:ph type="title"/>
          </p:nvPr>
        </p:nvSpPr>
        <p:spPr>
          <a:xfrm>
            <a:off x="647837" y="360000"/>
            <a:ext cx="7198125" cy="720000"/>
          </a:xfrm>
        </p:spPr>
        <p:txBody>
          <a:bodyPr/>
          <a:lstStyle/>
          <a:p>
            <a:r>
              <a:rPr lang="en-US" dirty="0"/>
              <a:t>Click to edit Master title style</a:t>
            </a:r>
          </a:p>
        </p:txBody>
      </p:sp>
      <p:sp>
        <p:nvSpPr>
          <p:cNvPr id="3" name="Content Placeholder 2"/>
          <p:cNvSpPr>
            <a:spLocks noGrp="1"/>
          </p:cNvSpPr>
          <p:nvPr>
            <p:ph sz="half" idx="1"/>
          </p:nvPr>
        </p:nvSpPr>
        <p:spPr>
          <a:xfrm>
            <a:off x="647832" y="1331699"/>
            <a:ext cx="3491091" cy="4426975"/>
          </a:xfrm>
        </p:spPr>
        <p:txBody>
          <a:bodyPr>
            <a:noAutofit/>
          </a:bodyPr>
          <a:lstStyle>
            <a:lvl1pPr>
              <a:defRPr sz="1600"/>
            </a:lvl1pPr>
            <a:lvl2pPr>
              <a:defRPr sz="1200"/>
            </a:lvl2pPr>
            <a:lvl3pPr>
              <a:defRPr sz="1200"/>
            </a:lvl3pPr>
            <a:lvl4pPr>
              <a:defRPr sz="1200"/>
            </a:lvl4pPr>
            <a:lvl5pPr>
              <a:defRPr sz="1200"/>
            </a:lvl5pPr>
            <a:lvl6pPr>
              <a:defRPr sz="2095"/>
            </a:lvl6pPr>
            <a:lvl7pPr>
              <a:defRPr sz="2095"/>
            </a:lvl7pPr>
            <a:lvl8pPr>
              <a:defRPr sz="2095"/>
            </a:lvl8pPr>
            <a:lvl9pPr>
              <a:defRPr sz="2095"/>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358469" y="1331699"/>
            <a:ext cx="3491091" cy="4426975"/>
          </a:xfrm>
        </p:spPr>
        <p:txBody>
          <a:bodyPr>
            <a:noAutofit/>
          </a:bodyPr>
          <a:lstStyle>
            <a:lvl1pPr>
              <a:defRPr sz="1600"/>
            </a:lvl1pPr>
            <a:lvl2pPr>
              <a:defRPr sz="1200"/>
            </a:lvl2pPr>
            <a:lvl3pPr>
              <a:defRPr sz="1200"/>
            </a:lvl3pPr>
            <a:lvl4pPr>
              <a:defRPr sz="1200"/>
            </a:lvl4pPr>
            <a:lvl5pPr>
              <a:defRPr sz="1200"/>
            </a:lvl5pPr>
            <a:lvl6pPr>
              <a:defRPr sz="2095"/>
            </a:lvl6pPr>
            <a:lvl7pPr>
              <a:defRPr sz="2095"/>
            </a:lvl7pPr>
            <a:lvl8pPr>
              <a:defRPr sz="2095"/>
            </a:lvl8pPr>
            <a:lvl9pPr>
              <a:defRPr sz="2095"/>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Slide Number Placeholder 6"/>
          <p:cNvSpPr>
            <a:spLocks noGrp="1"/>
          </p:cNvSpPr>
          <p:nvPr>
            <p:ph type="sldNum" sz="quarter" idx="12"/>
          </p:nvPr>
        </p:nvSpPr>
        <p:spPr/>
        <p:txBody>
          <a:bodyPr/>
          <a:lstStyle/>
          <a:p>
            <a:fld id="{D14BCCD3-0010-4FBA-B965-2126ADC31932}" type="slidenum">
              <a:rPr lang="en-US" smtClean="0"/>
              <a:pPr/>
              <a:t>‹#›</a:t>
            </a:fld>
            <a:endParaRPr lang="en-US" dirty="0"/>
          </a:p>
        </p:txBody>
      </p:sp>
      <p:sp>
        <p:nvSpPr>
          <p:cNvPr id="6" name="Content Placeholder 3"/>
          <p:cNvSpPr>
            <a:spLocks noGrp="1"/>
          </p:cNvSpPr>
          <p:nvPr>
            <p:ph sz="half" idx="13"/>
          </p:nvPr>
        </p:nvSpPr>
        <p:spPr>
          <a:xfrm>
            <a:off x="8065504" y="1331699"/>
            <a:ext cx="3491091" cy="4426975"/>
          </a:xfrm>
        </p:spPr>
        <p:txBody>
          <a:bodyPr>
            <a:noAutofit/>
          </a:bodyPr>
          <a:lstStyle>
            <a:lvl1pPr>
              <a:defRPr sz="1600"/>
            </a:lvl1pPr>
            <a:lvl2pPr>
              <a:defRPr sz="1200"/>
            </a:lvl2pPr>
            <a:lvl3pPr>
              <a:defRPr sz="1200"/>
            </a:lvl3pPr>
            <a:lvl4pPr>
              <a:defRPr sz="1200"/>
            </a:lvl4pPr>
            <a:lvl5pPr>
              <a:defRPr sz="1200"/>
            </a:lvl5pPr>
            <a:lvl6pPr>
              <a:defRPr sz="2095"/>
            </a:lvl6pPr>
            <a:lvl7pPr>
              <a:defRPr sz="2095"/>
            </a:lvl7pPr>
            <a:lvl8pPr>
              <a:defRPr sz="2095"/>
            </a:lvl8pPr>
            <a:lvl9pPr>
              <a:defRPr sz="2095"/>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Footer Placeholder 4"/>
          <p:cNvSpPr>
            <a:spLocks noGrp="1"/>
          </p:cNvSpPr>
          <p:nvPr>
            <p:ph type="ftr" sz="quarter" idx="14"/>
          </p:nvPr>
        </p:nvSpPr>
        <p:spPr/>
        <p:txBody>
          <a:bodyPr/>
          <a:lstStyle/>
          <a:p>
            <a:endParaRPr lang="en-US" dirty="0"/>
          </a:p>
        </p:txBody>
      </p:sp>
    </p:spTree>
    <p:extLst>
      <p:ext uri="{BB962C8B-B14F-4D97-AF65-F5344CB8AC3E}">
        <p14:creationId xmlns:p14="http://schemas.microsoft.com/office/powerpoint/2010/main" val="46724651"/>
      </p:ext>
    </p:extLst>
  </p:cSld>
  <p:clrMapOvr>
    <a:masterClrMapping/>
  </p:clrMapOvr>
</p:sldLayout>
</file>

<file path=ppt/slideLayouts/slideLayout527.xml><?xml version="1.0" encoding="utf-8"?>
<p:sldLayout xmlns:a="http://schemas.openxmlformats.org/drawingml/2006/main" xmlns:r="http://schemas.openxmlformats.org/officeDocument/2006/relationships" xmlns:p="http://schemas.openxmlformats.org/presentationml/2006/main" preserve="1" userDrawn="1">
  <p:cSld name="Title">
    <p:spTree>
      <p:nvGrpSpPr>
        <p:cNvPr id="1" name=""/>
        <p:cNvGrpSpPr/>
        <p:nvPr/>
      </p:nvGrpSpPr>
      <p:grpSpPr>
        <a:xfrm>
          <a:off x="0" y="0"/>
          <a:ext cx="0" cy="0"/>
          <a:chOff x="0" y="0"/>
          <a:chExt cx="0" cy="0"/>
        </a:xfrm>
      </p:grpSpPr>
      <p:sp>
        <p:nvSpPr>
          <p:cNvPr id="2" name="Title 1"/>
          <p:cNvSpPr>
            <a:spLocks noGrp="1"/>
          </p:cNvSpPr>
          <p:nvPr>
            <p:ph type="title"/>
          </p:nvPr>
        </p:nvSpPr>
        <p:spPr>
          <a:xfrm>
            <a:off x="647837" y="360000"/>
            <a:ext cx="7198125" cy="720000"/>
          </a:xfrm>
        </p:spPr>
        <p:txBody>
          <a:bodyPr/>
          <a:lstStyle/>
          <a:p>
            <a:r>
              <a:rPr lang="en-US" dirty="0"/>
              <a:t>Click to edit Master title style</a:t>
            </a:r>
          </a:p>
        </p:txBody>
      </p:sp>
      <p:sp>
        <p:nvSpPr>
          <p:cNvPr id="5" name="Slide Number Placeholder 4"/>
          <p:cNvSpPr>
            <a:spLocks noGrp="1"/>
          </p:cNvSpPr>
          <p:nvPr>
            <p:ph type="sldNum" sz="quarter" idx="12"/>
          </p:nvPr>
        </p:nvSpPr>
        <p:spPr/>
        <p:txBody>
          <a:bodyPr/>
          <a:lstStyle/>
          <a:p>
            <a:fld id="{D14BCCD3-0010-4FBA-B965-2126ADC31932}" type="slidenum">
              <a:rPr lang="en-US" smtClean="0"/>
              <a:pPr/>
              <a:t>‹#›</a:t>
            </a:fld>
            <a:endParaRPr lang="en-US" dirty="0"/>
          </a:p>
        </p:txBody>
      </p:sp>
      <p:sp>
        <p:nvSpPr>
          <p:cNvPr id="3" name="Footer Placeholder 2"/>
          <p:cNvSpPr>
            <a:spLocks noGrp="1"/>
          </p:cNvSpPr>
          <p:nvPr>
            <p:ph type="ftr" sz="quarter" idx="13"/>
          </p:nvPr>
        </p:nvSpPr>
        <p:spPr/>
        <p:txBody>
          <a:bodyPr/>
          <a:lstStyle/>
          <a:p>
            <a:endParaRPr lang="en-US" dirty="0"/>
          </a:p>
        </p:txBody>
      </p:sp>
    </p:spTree>
    <p:extLst>
      <p:ext uri="{BB962C8B-B14F-4D97-AF65-F5344CB8AC3E}">
        <p14:creationId xmlns:p14="http://schemas.microsoft.com/office/powerpoint/2010/main" val="1523796671"/>
      </p:ext>
    </p:extLst>
  </p:cSld>
  <p:clrMapOvr>
    <a:masterClrMapping/>
  </p:clrMapOvr>
</p:sldLayout>
</file>

<file path=ppt/slideLayouts/slideLayout52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4" name="Slide Number Placeholder 3"/>
          <p:cNvSpPr>
            <a:spLocks noGrp="1"/>
          </p:cNvSpPr>
          <p:nvPr>
            <p:ph type="sldNum" sz="quarter" idx="12"/>
          </p:nvPr>
        </p:nvSpPr>
        <p:spPr/>
        <p:txBody>
          <a:bodyPr/>
          <a:lstStyle/>
          <a:p>
            <a:fld id="{D14BCCD3-0010-4FBA-B965-2126ADC31932}" type="slidenum">
              <a:rPr lang="en-US" smtClean="0"/>
              <a:pPr/>
              <a:t>‹#›</a:t>
            </a:fld>
            <a:endParaRPr lang="en-US" dirty="0"/>
          </a:p>
        </p:txBody>
      </p:sp>
      <p:sp>
        <p:nvSpPr>
          <p:cNvPr id="2" name="Footer Placeholder 1"/>
          <p:cNvSpPr>
            <a:spLocks noGrp="1"/>
          </p:cNvSpPr>
          <p:nvPr>
            <p:ph type="ftr" sz="quarter" idx="13"/>
          </p:nvPr>
        </p:nvSpPr>
        <p:spPr/>
        <p:txBody>
          <a:bodyPr/>
          <a:lstStyle/>
          <a:p>
            <a:endParaRPr lang="en-US" dirty="0"/>
          </a:p>
        </p:txBody>
      </p:sp>
    </p:spTree>
    <p:extLst>
      <p:ext uri="{BB962C8B-B14F-4D97-AF65-F5344CB8AC3E}">
        <p14:creationId xmlns:p14="http://schemas.microsoft.com/office/powerpoint/2010/main" val="3895909336"/>
      </p:ext>
    </p:extLst>
  </p:cSld>
  <p:clrMapOvr>
    <a:masterClrMapping/>
  </p:clrMapOvr>
</p:sldLayout>
</file>

<file path=ppt/slideLayouts/slideLayout529.xml><?xml version="1.0" encoding="utf-8"?>
<p:sldLayout xmlns:a="http://schemas.openxmlformats.org/drawingml/2006/main" xmlns:r="http://schemas.openxmlformats.org/officeDocument/2006/relationships" xmlns:p="http://schemas.openxmlformats.org/presentationml/2006/main" preserve="1" userDrawn="1">
  <p:cSld name="Image Left">
    <p:spTree>
      <p:nvGrpSpPr>
        <p:cNvPr id="1" name=""/>
        <p:cNvGrpSpPr/>
        <p:nvPr/>
      </p:nvGrpSpPr>
      <p:grpSpPr>
        <a:xfrm>
          <a:off x="0" y="0"/>
          <a:ext cx="0" cy="0"/>
          <a:chOff x="0" y="0"/>
          <a:chExt cx="0" cy="0"/>
        </a:xfrm>
      </p:grpSpPr>
      <p:sp>
        <p:nvSpPr>
          <p:cNvPr id="2" name="Title 1"/>
          <p:cNvSpPr>
            <a:spLocks noGrp="1"/>
          </p:cNvSpPr>
          <p:nvPr>
            <p:ph type="title"/>
          </p:nvPr>
        </p:nvSpPr>
        <p:spPr>
          <a:xfrm>
            <a:off x="647837" y="360000"/>
            <a:ext cx="7198125" cy="720000"/>
          </a:xfrm>
        </p:spPr>
        <p:txBody>
          <a:bodyPr/>
          <a:lstStyle/>
          <a:p>
            <a:r>
              <a:rPr lang="en-US" dirty="0"/>
              <a:t>Click to edit Master title style</a:t>
            </a:r>
          </a:p>
        </p:txBody>
      </p:sp>
      <p:sp>
        <p:nvSpPr>
          <p:cNvPr id="4" name="Content Placeholder 3"/>
          <p:cNvSpPr>
            <a:spLocks noGrp="1"/>
          </p:cNvSpPr>
          <p:nvPr>
            <p:ph sz="half" idx="2"/>
          </p:nvPr>
        </p:nvSpPr>
        <p:spPr>
          <a:xfrm>
            <a:off x="6190397" y="1331700"/>
            <a:ext cx="5362604" cy="4430575"/>
          </a:xfrm>
        </p:spPr>
        <p:txBody>
          <a:bodyPr>
            <a:noAutofit/>
          </a:bodyPr>
          <a:lstStyle>
            <a:lvl1pPr>
              <a:defRPr sz="1600"/>
            </a:lvl1pPr>
            <a:lvl2pPr>
              <a:defRPr sz="1200"/>
            </a:lvl2pPr>
            <a:lvl3pPr>
              <a:defRPr sz="1200"/>
            </a:lvl3pPr>
            <a:lvl4pPr>
              <a:defRPr sz="1200"/>
            </a:lvl4pPr>
            <a:lvl5pPr>
              <a:defRPr sz="1200"/>
            </a:lvl5pPr>
            <a:lvl6pPr>
              <a:defRPr sz="2095"/>
            </a:lvl6pPr>
            <a:lvl7pPr>
              <a:defRPr sz="2095"/>
            </a:lvl7pPr>
            <a:lvl8pPr>
              <a:defRPr sz="2095"/>
            </a:lvl8pPr>
            <a:lvl9pPr>
              <a:defRPr sz="2095"/>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Slide Number Placeholder 6"/>
          <p:cNvSpPr>
            <a:spLocks noGrp="1"/>
          </p:cNvSpPr>
          <p:nvPr>
            <p:ph type="sldNum" sz="quarter" idx="12"/>
          </p:nvPr>
        </p:nvSpPr>
        <p:spPr/>
        <p:txBody>
          <a:bodyPr/>
          <a:lstStyle/>
          <a:p>
            <a:fld id="{D14BCCD3-0010-4FBA-B965-2126ADC31932}" type="slidenum">
              <a:rPr lang="en-US" smtClean="0"/>
              <a:pPr/>
              <a:t>‹#›</a:t>
            </a:fld>
            <a:endParaRPr lang="en-US" dirty="0"/>
          </a:p>
        </p:txBody>
      </p:sp>
      <p:sp>
        <p:nvSpPr>
          <p:cNvPr id="10" name="Picture Placeholder 9"/>
          <p:cNvSpPr>
            <a:spLocks noGrp="1"/>
          </p:cNvSpPr>
          <p:nvPr>
            <p:ph type="pic" sz="quarter" idx="14" hasCustomPrompt="1"/>
          </p:nvPr>
        </p:nvSpPr>
        <p:spPr>
          <a:xfrm>
            <a:off x="647834" y="1331699"/>
            <a:ext cx="5362604" cy="4426975"/>
          </a:xfrm>
          <a:solidFill>
            <a:schemeClr val="bg1">
              <a:lumMod val="95000"/>
            </a:schemeClr>
          </a:solidFill>
        </p:spPr>
        <p:txBody>
          <a:bodyPr anchor="ctr" anchorCtr="0"/>
          <a:lstStyle>
            <a:lvl1pPr marL="0" indent="0" algn="ctr">
              <a:buFontTx/>
              <a:buNone/>
              <a:defRPr/>
            </a:lvl1pPr>
          </a:lstStyle>
          <a:p>
            <a:r>
              <a:rPr lang="en-US" dirty="0"/>
              <a:t>Picture</a:t>
            </a:r>
            <a:endParaRPr lang="en-GB" dirty="0"/>
          </a:p>
        </p:txBody>
      </p:sp>
      <p:sp>
        <p:nvSpPr>
          <p:cNvPr id="6" name="Footer Placeholder 5"/>
          <p:cNvSpPr>
            <a:spLocks noGrp="1"/>
          </p:cNvSpPr>
          <p:nvPr>
            <p:ph type="ftr" sz="quarter" idx="15"/>
          </p:nvPr>
        </p:nvSpPr>
        <p:spPr/>
        <p:txBody>
          <a:bodyPr/>
          <a:lstStyle/>
          <a:p>
            <a:endParaRPr lang="en-US" dirty="0"/>
          </a:p>
        </p:txBody>
      </p:sp>
    </p:spTree>
    <p:extLst>
      <p:ext uri="{BB962C8B-B14F-4D97-AF65-F5344CB8AC3E}">
        <p14:creationId xmlns:p14="http://schemas.microsoft.com/office/powerpoint/2010/main" val="2532808238"/>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showMasterSp="0" userDrawn="1">
  <p:cSld name="1_Title Slide Image Blue">
    <p:bg>
      <p:bgPr>
        <a:solidFill>
          <a:schemeClr val="bg2"/>
        </a:solidFill>
        <a:effectLst/>
      </p:bgPr>
    </p:bg>
    <p:spTree>
      <p:nvGrpSpPr>
        <p:cNvPr id="1" name=""/>
        <p:cNvGrpSpPr/>
        <p:nvPr/>
      </p:nvGrpSpPr>
      <p:grpSpPr>
        <a:xfrm>
          <a:off x="0" y="0"/>
          <a:ext cx="0" cy="0"/>
          <a:chOff x="0" y="0"/>
          <a:chExt cx="0" cy="0"/>
        </a:xfrm>
      </p:grpSpPr>
      <p:sp>
        <p:nvSpPr>
          <p:cNvPr id="25" name="Rectangle 24"/>
          <p:cNvSpPr/>
          <p:nvPr userDrawn="1"/>
        </p:nvSpPr>
        <p:spPr>
          <a:xfrm>
            <a:off x="0" y="939383"/>
            <a:ext cx="12190026" cy="3815117"/>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88449" eaLnBrk="1" fontAlgn="auto" hangingPunct="1">
              <a:spcBef>
                <a:spcPts val="0"/>
              </a:spcBef>
              <a:spcAft>
                <a:spcPts val="0"/>
              </a:spcAft>
              <a:buClrTx/>
            </a:pPr>
            <a:endParaRPr lang="en-US" sz="2099" b="0" dirty="0">
              <a:solidFill>
                <a:prstClr val="white"/>
              </a:solidFill>
            </a:endParaRPr>
          </a:p>
        </p:txBody>
      </p:sp>
      <p:sp>
        <p:nvSpPr>
          <p:cNvPr id="2" name="Title 1"/>
          <p:cNvSpPr>
            <a:spLocks noGrp="1"/>
          </p:cNvSpPr>
          <p:nvPr>
            <p:ph type="ctrTitle"/>
          </p:nvPr>
        </p:nvSpPr>
        <p:spPr>
          <a:xfrm>
            <a:off x="647832" y="4782649"/>
            <a:ext cx="7198125" cy="626705"/>
          </a:xfrm>
        </p:spPr>
        <p:txBody>
          <a:bodyPr>
            <a:noAutofit/>
          </a:bodyPr>
          <a:lstStyle>
            <a:lvl1pPr>
              <a:defRPr sz="2399">
                <a:solidFill>
                  <a:srgbClr val="FBD9CA"/>
                </a:solidFill>
              </a:defRPr>
            </a:lvl1pPr>
          </a:lstStyle>
          <a:p>
            <a:r>
              <a:rPr lang="en-US" dirty="0"/>
              <a:t>Click to edit Master title style</a:t>
            </a:r>
          </a:p>
        </p:txBody>
      </p:sp>
      <p:sp>
        <p:nvSpPr>
          <p:cNvPr id="3" name="Subtitle 2"/>
          <p:cNvSpPr>
            <a:spLocks noGrp="1"/>
          </p:cNvSpPr>
          <p:nvPr>
            <p:ph type="subTitle" idx="1"/>
          </p:nvPr>
        </p:nvSpPr>
        <p:spPr>
          <a:xfrm>
            <a:off x="647832" y="5434772"/>
            <a:ext cx="7198125" cy="360000"/>
          </a:xfrm>
        </p:spPr>
        <p:txBody>
          <a:bodyPr>
            <a:noAutofit/>
          </a:bodyPr>
          <a:lstStyle>
            <a:lvl1pPr marL="0" indent="0" algn="l">
              <a:buNone/>
              <a:defRPr b="1">
                <a:solidFill>
                  <a:schemeClr val="bg1"/>
                </a:solidFill>
              </a:defRPr>
            </a:lvl1pPr>
            <a:lvl2pPr marL="544225" indent="0" algn="ctr">
              <a:buNone/>
              <a:defRPr>
                <a:solidFill>
                  <a:schemeClr val="tx1">
                    <a:tint val="75000"/>
                  </a:schemeClr>
                </a:solidFill>
              </a:defRPr>
            </a:lvl2pPr>
            <a:lvl3pPr marL="1088449" indent="0" algn="ctr">
              <a:buNone/>
              <a:defRPr>
                <a:solidFill>
                  <a:schemeClr val="tx1">
                    <a:tint val="75000"/>
                  </a:schemeClr>
                </a:solidFill>
              </a:defRPr>
            </a:lvl3pPr>
            <a:lvl4pPr marL="1632674" indent="0" algn="ctr">
              <a:buNone/>
              <a:defRPr>
                <a:solidFill>
                  <a:schemeClr val="tx1">
                    <a:tint val="75000"/>
                  </a:schemeClr>
                </a:solidFill>
              </a:defRPr>
            </a:lvl4pPr>
            <a:lvl5pPr marL="2176899" indent="0" algn="ctr">
              <a:buNone/>
              <a:defRPr>
                <a:solidFill>
                  <a:schemeClr val="tx1">
                    <a:tint val="75000"/>
                  </a:schemeClr>
                </a:solidFill>
              </a:defRPr>
            </a:lvl5pPr>
            <a:lvl6pPr marL="2721123" indent="0" algn="ctr">
              <a:buNone/>
              <a:defRPr>
                <a:solidFill>
                  <a:schemeClr val="tx1">
                    <a:tint val="75000"/>
                  </a:schemeClr>
                </a:solidFill>
              </a:defRPr>
            </a:lvl6pPr>
            <a:lvl7pPr marL="3265348" indent="0" algn="ctr">
              <a:buNone/>
              <a:defRPr>
                <a:solidFill>
                  <a:schemeClr val="tx1">
                    <a:tint val="75000"/>
                  </a:schemeClr>
                </a:solidFill>
              </a:defRPr>
            </a:lvl7pPr>
            <a:lvl8pPr marL="3809573" indent="0" algn="ctr">
              <a:buNone/>
              <a:defRPr>
                <a:solidFill>
                  <a:schemeClr val="tx1">
                    <a:tint val="75000"/>
                  </a:schemeClr>
                </a:solidFill>
              </a:defRPr>
            </a:lvl8pPr>
            <a:lvl9pPr marL="4353797" indent="0" algn="ctr">
              <a:buNone/>
              <a:defRPr>
                <a:solidFill>
                  <a:schemeClr val="tx1">
                    <a:tint val="75000"/>
                  </a:schemeClr>
                </a:solidFill>
              </a:defRPr>
            </a:lvl9pPr>
          </a:lstStyle>
          <a:p>
            <a:r>
              <a:rPr lang="en-US" dirty="0"/>
              <a:t>Click to edit Master subtitle style</a:t>
            </a:r>
          </a:p>
        </p:txBody>
      </p:sp>
      <p:sp>
        <p:nvSpPr>
          <p:cNvPr id="21" name="Text Placeholder 20"/>
          <p:cNvSpPr>
            <a:spLocks noGrp="1"/>
          </p:cNvSpPr>
          <p:nvPr>
            <p:ph type="body" sz="quarter" idx="13" hasCustomPrompt="1"/>
          </p:nvPr>
        </p:nvSpPr>
        <p:spPr>
          <a:xfrm>
            <a:off x="647832" y="5912753"/>
            <a:ext cx="7198125" cy="215950"/>
          </a:xfrm>
        </p:spPr>
        <p:txBody>
          <a:bodyPr>
            <a:noAutofit/>
          </a:bodyPr>
          <a:lstStyle>
            <a:lvl1pPr marL="0" indent="0">
              <a:buNone/>
              <a:defRPr sz="1300">
                <a:solidFill>
                  <a:srgbClr val="FFFFFF"/>
                </a:solidFill>
              </a:defRPr>
            </a:lvl1pPr>
            <a:lvl2pPr marL="257114" indent="0">
              <a:buNone/>
              <a:defRPr>
                <a:solidFill>
                  <a:schemeClr val="accent2"/>
                </a:solidFill>
              </a:defRPr>
            </a:lvl2pPr>
            <a:lvl3pPr marL="514228" indent="0">
              <a:buNone/>
              <a:defRPr>
                <a:solidFill>
                  <a:schemeClr val="accent2"/>
                </a:solidFill>
              </a:defRPr>
            </a:lvl3pPr>
            <a:lvl4pPr marL="771343" indent="0">
              <a:buNone/>
              <a:defRPr>
                <a:solidFill>
                  <a:schemeClr val="accent2"/>
                </a:solidFill>
              </a:defRPr>
            </a:lvl4pPr>
            <a:lvl5pPr marL="1028456" indent="0">
              <a:buNone/>
              <a:defRPr>
                <a:solidFill>
                  <a:schemeClr val="accent2"/>
                </a:solidFill>
              </a:defRPr>
            </a:lvl5pPr>
          </a:lstStyle>
          <a:p>
            <a:pPr lvl="0"/>
            <a:r>
              <a:rPr lang="en-US" dirty="0"/>
              <a:t>Name, title</a:t>
            </a:r>
          </a:p>
        </p:txBody>
      </p:sp>
      <p:sp>
        <p:nvSpPr>
          <p:cNvPr id="22" name="Text Placeholder 20"/>
          <p:cNvSpPr>
            <a:spLocks noGrp="1"/>
          </p:cNvSpPr>
          <p:nvPr>
            <p:ph type="body" sz="quarter" idx="14" hasCustomPrompt="1"/>
          </p:nvPr>
        </p:nvSpPr>
        <p:spPr>
          <a:xfrm>
            <a:off x="647832" y="6164695"/>
            <a:ext cx="7198125" cy="215950"/>
          </a:xfrm>
        </p:spPr>
        <p:txBody>
          <a:bodyPr>
            <a:noAutofit/>
          </a:bodyPr>
          <a:lstStyle>
            <a:lvl1pPr marL="0" indent="0">
              <a:buNone/>
              <a:defRPr sz="1300">
                <a:solidFill>
                  <a:srgbClr val="FFFFFF"/>
                </a:solidFill>
              </a:defRPr>
            </a:lvl1pPr>
            <a:lvl2pPr marL="257114" indent="0">
              <a:buNone/>
              <a:defRPr>
                <a:solidFill>
                  <a:schemeClr val="accent2"/>
                </a:solidFill>
              </a:defRPr>
            </a:lvl2pPr>
            <a:lvl3pPr marL="514228" indent="0">
              <a:buNone/>
              <a:defRPr>
                <a:solidFill>
                  <a:schemeClr val="accent2"/>
                </a:solidFill>
              </a:defRPr>
            </a:lvl3pPr>
            <a:lvl4pPr marL="771343" indent="0">
              <a:buNone/>
              <a:defRPr>
                <a:solidFill>
                  <a:schemeClr val="accent2"/>
                </a:solidFill>
              </a:defRPr>
            </a:lvl4pPr>
            <a:lvl5pPr marL="1028456" indent="0">
              <a:buNone/>
              <a:defRPr>
                <a:solidFill>
                  <a:schemeClr val="accent2"/>
                </a:solidFill>
              </a:defRPr>
            </a:lvl5pPr>
          </a:lstStyle>
          <a:p>
            <a:pPr lvl="0"/>
            <a:r>
              <a:rPr lang="en-US" dirty="0"/>
              <a:t>Date</a:t>
            </a:r>
          </a:p>
        </p:txBody>
      </p:sp>
      <p:sp>
        <p:nvSpPr>
          <p:cNvPr id="7" name="Picture Placeholder 6"/>
          <p:cNvSpPr>
            <a:spLocks noGrp="1"/>
          </p:cNvSpPr>
          <p:nvPr>
            <p:ph type="pic" sz="quarter" idx="15" hasCustomPrompt="1"/>
          </p:nvPr>
        </p:nvSpPr>
        <p:spPr>
          <a:xfrm>
            <a:off x="-1" y="939383"/>
            <a:ext cx="12200823" cy="3815467"/>
          </a:xfrm>
          <a:noFill/>
        </p:spPr>
        <p:txBody>
          <a:bodyPr anchor="ctr" anchorCtr="0"/>
          <a:lstStyle>
            <a:lvl1pPr marL="0" marR="0" indent="0" algn="ctr" defTabSz="1088449" rtl="0" eaLnBrk="1" fontAlgn="auto" latinLnBrk="0" hangingPunct="1">
              <a:lnSpc>
                <a:spcPct val="100000"/>
              </a:lnSpc>
              <a:spcBef>
                <a:spcPts val="1200"/>
              </a:spcBef>
              <a:spcAft>
                <a:spcPts val="0"/>
              </a:spcAft>
              <a:buClrTx/>
              <a:buSzTx/>
              <a:buFont typeface="Arial" pitchFamily="34" charset="0"/>
              <a:buNone/>
              <a:tabLst/>
              <a:defRPr>
                <a:solidFill>
                  <a:schemeClr val="tx1"/>
                </a:solidFill>
              </a:defRPr>
            </a:lvl1pPr>
          </a:lstStyle>
          <a:p>
            <a:r>
              <a:rPr lang="en-US" dirty="0"/>
              <a:t>Insert picture by using Nordea Image Bank button</a:t>
            </a:r>
          </a:p>
        </p:txBody>
      </p:sp>
      <p:grpSp>
        <p:nvGrpSpPr>
          <p:cNvPr id="16" name="Pulse"/>
          <p:cNvGrpSpPr/>
          <p:nvPr userDrawn="1"/>
        </p:nvGrpSpPr>
        <p:grpSpPr>
          <a:xfrm>
            <a:off x="8749609" y="3029868"/>
            <a:ext cx="3445565" cy="3490105"/>
            <a:chOff x="8751888" y="3030538"/>
            <a:chExt cx="3446462" cy="3490913"/>
          </a:xfrm>
          <a:solidFill>
            <a:srgbClr val="0000FF">
              <a:alpha val="50000"/>
            </a:srgbClr>
          </a:solidFill>
        </p:grpSpPr>
        <p:sp>
          <p:nvSpPr>
            <p:cNvPr id="17" name="Freeform 5"/>
            <p:cNvSpPr>
              <a:spLocks/>
            </p:cNvSpPr>
            <p:nvPr userDrawn="1"/>
          </p:nvSpPr>
          <p:spPr bwMode="auto">
            <a:xfrm>
              <a:off x="9196388" y="3902076"/>
              <a:ext cx="449263" cy="1120775"/>
            </a:xfrm>
            <a:custGeom>
              <a:avLst/>
              <a:gdLst>
                <a:gd name="T0" fmla="*/ 71 w 142"/>
                <a:gd name="T1" fmla="*/ 355 h 355"/>
                <a:gd name="T2" fmla="*/ 71 w 142"/>
                <a:gd name="T3" fmla="*/ 355 h 355"/>
                <a:gd name="T4" fmla="*/ 0 w 142"/>
                <a:gd name="T5" fmla="*/ 284 h 355"/>
                <a:gd name="T6" fmla="*/ 0 w 142"/>
                <a:gd name="T7" fmla="*/ 71 h 355"/>
                <a:gd name="T8" fmla="*/ 71 w 142"/>
                <a:gd name="T9" fmla="*/ 0 h 355"/>
                <a:gd name="T10" fmla="*/ 142 w 142"/>
                <a:gd name="T11" fmla="*/ 71 h 355"/>
                <a:gd name="T12" fmla="*/ 142 w 142"/>
                <a:gd name="T13" fmla="*/ 284 h 355"/>
                <a:gd name="T14" fmla="*/ 71 w 142"/>
                <a:gd name="T15" fmla="*/ 355 h 3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2" h="355">
                  <a:moveTo>
                    <a:pt x="71" y="355"/>
                  </a:moveTo>
                  <a:cubicBezTo>
                    <a:pt x="71" y="355"/>
                    <a:pt x="71" y="355"/>
                    <a:pt x="71" y="355"/>
                  </a:cubicBezTo>
                  <a:cubicBezTo>
                    <a:pt x="32" y="355"/>
                    <a:pt x="0" y="323"/>
                    <a:pt x="0" y="284"/>
                  </a:cubicBezTo>
                  <a:cubicBezTo>
                    <a:pt x="0" y="71"/>
                    <a:pt x="0" y="71"/>
                    <a:pt x="0" y="71"/>
                  </a:cubicBezTo>
                  <a:cubicBezTo>
                    <a:pt x="0" y="32"/>
                    <a:pt x="32" y="0"/>
                    <a:pt x="71" y="0"/>
                  </a:cubicBezTo>
                  <a:cubicBezTo>
                    <a:pt x="110" y="0"/>
                    <a:pt x="142" y="32"/>
                    <a:pt x="142" y="71"/>
                  </a:cubicBezTo>
                  <a:cubicBezTo>
                    <a:pt x="142" y="284"/>
                    <a:pt x="142" y="284"/>
                    <a:pt x="142" y="284"/>
                  </a:cubicBezTo>
                  <a:cubicBezTo>
                    <a:pt x="142" y="323"/>
                    <a:pt x="110" y="355"/>
                    <a:pt x="71" y="35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449" eaLnBrk="1" fontAlgn="auto" hangingPunct="1">
                <a:spcBef>
                  <a:spcPts val="0"/>
                </a:spcBef>
                <a:spcAft>
                  <a:spcPts val="0"/>
                </a:spcAft>
                <a:buClrTx/>
              </a:pPr>
              <a:endParaRPr lang="en-GB" sz="2099" b="0" dirty="0">
                <a:solidFill>
                  <a:prstClr val="black"/>
                </a:solidFill>
                <a:latin typeface="Arial"/>
              </a:endParaRPr>
            </a:p>
          </p:txBody>
        </p:sp>
        <p:sp>
          <p:nvSpPr>
            <p:cNvPr id="18" name="Freeform 6"/>
            <p:cNvSpPr>
              <a:spLocks/>
            </p:cNvSpPr>
            <p:nvPr userDrawn="1"/>
          </p:nvSpPr>
          <p:spPr bwMode="auto">
            <a:xfrm>
              <a:off x="8751888" y="4551363"/>
              <a:ext cx="265113" cy="449263"/>
            </a:xfrm>
            <a:custGeom>
              <a:avLst/>
              <a:gdLst>
                <a:gd name="T0" fmla="*/ 42 w 84"/>
                <a:gd name="T1" fmla="*/ 142 h 142"/>
                <a:gd name="T2" fmla="*/ 42 w 84"/>
                <a:gd name="T3" fmla="*/ 142 h 142"/>
                <a:gd name="T4" fmla="*/ 0 w 84"/>
                <a:gd name="T5" fmla="*/ 99 h 142"/>
                <a:gd name="T6" fmla="*/ 0 w 84"/>
                <a:gd name="T7" fmla="*/ 42 h 142"/>
                <a:gd name="T8" fmla="*/ 42 w 84"/>
                <a:gd name="T9" fmla="*/ 0 h 142"/>
                <a:gd name="T10" fmla="*/ 84 w 84"/>
                <a:gd name="T11" fmla="*/ 42 h 142"/>
                <a:gd name="T12" fmla="*/ 84 w 84"/>
                <a:gd name="T13" fmla="*/ 99 h 142"/>
                <a:gd name="T14" fmla="*/ 42 w 84"/>
                <a:gd name="T15" fmla="*/ 142 h 1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4" h="142">
                  <a:moveTo>
                    <a:pt x="42" y="142"/>
                  </a:moveTo>
                  <a:cubicBezTo>
                    <a:pt x="42" y="142"/>
                    <a:pt x="42" y="142"/>
                    <a:pt x="42" y="142"/>
                  </a:cubicBezTo>
                  <a:cubicBezTo>
                    <a:pt x="18" y="142"/>
                    <a:pt x="0" y="123"/>
                    <a:pt x="0" y="99"/>
                  </a:cubicBezTo>
                  <a:cubicBezTo>
                    <a:pt x="0" y="42"/>
                    <a:pt x="0" y="42"/>
                    <a:pt x="0" y="42"/>
                  </a:cubicBezTo>
                  <a:cubicBezTo>
                    <a:pt x="0" y="19"/>
                    <a:pt x="18" y="0"/>
                    <a:pt x="42" y="0"/>
                  </a:cubicBezTo>
                  <a:cubicBezTo>
                    <a:pt x="65" y="0"/>
                    <a:pt x="84" y="19"/>
                    <a:pt x="84" y="42"/>
                  </a:cubicBezTo>
                  <a:cubicBezTo>
                    <a:pt x="84" y="99"/>
                    <a:pt x="84" y="99"/>
                    <a:pt x="84" y="99"/>
                  </a:cubicBezTo>
                  <a:cubicBezTo>
                    <a:pt x="84" y="123"/>
                    <a:pt x="65" y="142"/>
                    <a:pt x="42" y="14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449" eaLnBrk="1" fontAlgn="auto" hangingPunct="1">
                <a:spcBef>
                  <a:spcPts val="0"/>
                </a:spcBef>
                <a:spcAft>
                  <a:spcPts val="0"/>
                </a:spcAft>
                <a:buClrTx/>
              </a:pPr>
              <a:endParaRPr lang="en-GB" sz="2099" b="0" dirty="0">
                <a:solidFill>
                  <a:prstClr val="black"/>
                </a:solidFill>
                <a:latin typeface="Arial"/>
              </a:endParaRPr>
            </a:p>
          </p:txBody>
        </p:sp>
        <p:sp>
          <p:nvSpPr>
            <p:cNvPr id="19" name="Freeform 7"/>
            <p:cNvSpPr>
              <a:spLocks/>
            </p:cNvSpPr>
            <p:nvPr userDrawn="1"/>
          </p:nvSpPr>
          <p:spPr bwMode="auto">
            <a:xfrm>
              <a:off x="11436350" y="4529138"/>
              <a:ext cx="449263" cy="1117600"/>
            </a:xfrm>
            <a:custGeom>
              <a:avLst/>
              <a:gdLst>
                <a:gd name="T0" fmla="*/ 71 w 142"/>
                <a:gd name="T1" fmla="*/ 354 h 354"/>
                <a:gd name="T2" fmla="*/ 71 w 142"/>
                <a:gd name="T3" fmla="*/ 354 h 354"/>
                <a:gd name="T4" fmla="*/ 0 w 142"/>
                <a:gd name="T5" fmla="*/ 283 h 354"/>
                <a:gd name="T6" fmla="*/ 0 w 142"/>
                <a:gd name="T7" fmla="*/ 71 h 354"/>
                <a:gd name="T8" fmla="*/ 71 w 142"/>
                <a:gd name="T9" fmla="*/ 0 h 354"/>
                <a:gd name="T10" fmla="*/ 142 w 142"/>
                <a:gd name="T11" fmla="*/ 71 h 354"/>
                <a:gd name="T12" fmla="*/ 142 w 142"/>
                <a:gd name="T13" fmla="*/ 283 h 354"/>
                <a:gd name="T14" fmla="*/ 71 w 142"/>
                <a:gd name="T15" fmla="*/ 354 h 35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2" h="354">
                  <a:moveTo>
                    <a:pt x="71" y="354"/>
                  </a:moveTo>
                  <a:cubicBezTo>
                    <a:pt x="71" y="354"/>
                    <a:pt x="71" y="354"/>
                    <a:pt x="71" y="354"/>
                  </a:cubicBezTo>
                  <a:cubicBezTo>
                    <a:pt x="32" y="354"/>
                    <a:pt x="0" y="322"/>
                    <a:pt x="0" y="283"/>
                  </a:cubicBezTo>
                  <a:cubicBezTo>
                    <a:pt x="0" y="71"/>
                    <a:pt x="0" y="71"/>
                    <a:pt x="0" y="71"/>
                  </a:cubicBezTo>
                  <a:cubicBezTo>
                    <a:pt x="0" y="32"/>
                    <a:pt x="32" y="0"/>
                    <a:pt x="71" y="0"/>
                  </a:cubicBezTo>
                  <a:cubicBezTo>
                    <a:pt x="110" y="0"/>
                    <a:pt x="142" y="32"/>
                    <a:pt x="142" y="71"/>
                  </a:cubicBezTo>
                  <a:cubicBezTo>
                    <a:pt x="142" y="283"/>
                    <a:pt x="142" y="283"/>
                    <a:pt x="142" y="283"/>
                  </a:cubicBezTo>
                  <a:cubicBezTo>
                    <a:pt x="142" y="322"/>
                    <a:pt x="110" y="354"/>
                    <a:pt x="71" y="35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449" eaLnBrk="1" fontAlgn="auto" hangingPunct="1">
                <a:spcBef>
                  <a:spcPts val="0"/>
                </a:spcBef>
                <a:spcAft>
                  <a:spcPts val="0"/>
                </a:spcAft>
                <a:buClrTx/>
              </a:pPr>
              <a:endParaRPr lang="en-GB" sz="2099" b="0" dirty="0">
                <a:solidFill>
                  <a:prstClr val="black"/>
                </a:solidFill>
                <a:latin typeface="Arial"/>
              </a:endParaRPr>
            </a:p>
          </p:txBody>
        </p:sp>
        <p:sp>
          <p:nvSpPr>
            <p:cNvPr id="20" name="Freeform 8"/>
            <p:cNvSpPr>
              <a:spLocks/>
            </p:cNvSpPr>
            <p:nvPr userDrawn="1"/>
          </p:nvSpPr>
          <p:spPr bwMode="auto">
            <a:xfrm>
              <a:off x="9869488" y="3030538"/>
              <a:ext cx="560388" cy="2506663"/>
            </a:xfrm>
            <a:custGeom>
              <a:avLst/>
              <a:gdLst>
                <a:gd name="T0" fmla="*/ 88 w 177"/>
                <a:gd name="T1" fmla="*/ 794 h 794"/>
                <a:gd name="T2" fmla="*/ 88 w 177"/>
                <a:gd name="T3" fmla="*/ 794 h 794"/>
                <a:gd name="T4" fmla="*/ 0 w 177"/>
                <a:gd name="T5" fmla="*/ 705 h 794"/>
                <a:gd name="T6" fmla="*/ 0 w 177"/>
                <a:gd name="T7" fmla="*/ 89 h 794"/>
                <a:gd name="T8" fmla="*/ 88 w 177"/>
                <a:gd name="T9" fmla="*/ 0 h 794"/>
                <a:gd name="T10" fmla="*/ 177 w 177"/>
                <a:gd name="T11" fmla="*/ 89 h 794"/>
                <a:gd name="T12" fmla="*/ 177 w 177"/>
                <a:gd name="T13" fmla="*/ 705 h 794"/>
                <a:gd name="T14" fmla="*/ 88 w 177"/>
                <a:gd name="T15" fmla="*/ 794 h 7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7" h="794">
                  <a:moveTo>
                    <a:pt x="88" y="794"/>
                  </a:moveTo>
                  <a:cubicBezTo>
                    <a:pt x="88" y="794"/>
                    <a:pt x="88" y="794"/>
                    <a:pt x="88" y="794"/>
                  </a:cubicBezTo>
                  <a:cubicBezTo>
                    <a:pt x="40" y="794"/>
                    <a:pt x="0" y="754"/>
                    <a:pt x="0" y="705"/>
                  </a:cubicBezTo>
                  <a:cubicBezTo>
                    <a:pt x="0" y="89"/>
                    <a:pt x="0" y="89"/>
                    <a:pt x="0" y="89"/>
                  </a:cubicBezTo>
                  <a:cubicBezTo>
                    <a:pt x="0" y="40"/>
                    <a:pt x="40" y="0"/>
                    <a:pt x="88" y="0"/>
                  </a:cubicBezTo>
                  <a:cubicBezTo>
                    <a:pt x="137" y="0"/>
                    <a:pt x="177" y="40"/>
                    <a:pt x="177" y="89"/>
                  </a:cubicBezTo>
                  <a:cubicBezTo>
                    <a:pt x="177" y="705"/>
                    <a:pt x="177" y="705"/>
                    <a:pt x="177" y="705"/>
                  </a:cubicBezTo>
                  <a:cubicBezTo>
                    <a:pt x="177" y="754"/>
                    <a:pt x="137" y="794"/>
                    <a:pt x="88" y="79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449" eaLnBrk="1" fontAlgn="auto" hangingPunct="1">
                <a:spcBef>
                  <a:spcPts val="0"/>
                </a:spcBef>
                <a:spcAft>
                  <a:spcPts val="0"/>
                </a:spcAft>
                <a:buClrTx/>
              </a:pPr>
              <a:endParaRPr lang="en-GB" sz="2099" b="0" dirty="0">
                <a:solidFill>
                  <a:prstClr val="black"/>
                </a:solidFill>
                <a:latin typeface="Arial"/>
              </a:endParaRPr>
            </a:p>
          </p:txBody>
        </p:sp>
        <p:sp>
          <p:nvSpPr>
            <p:cNvPr id="23" name="Freeform 9"/>
            <p:cNvSpPr>
              <a:spLocks/>
            </p:cNvSpPr>
            <p:nvPr userDrawn="1"/>
          </p:nvSpPr>
          <p:spPr bwMode="auto">
            <a:xfrm>
              <a:off x="10653713" y="4014788"/>
              <a:ext cx="558800" cy="2506663"/>
            </a:xfrm>
            <a:custGeom>
              <a:avLst/>
              <a:gdLst>
                <a:gd name="T0" fmla="*/ 88 w 177"/>
                <a:gd name="T1" fmla="*/ 794 h 794"/>
                <a:gd name="T2" fmla="*/ 88 w 177"/>
                <a:gd name="T3" fmla="*/ 794 h 794"/>
                <a:gd name="T4" fmla="*/ 0 w 177"/>
                <a:gd name="T5" fmla="*/ 705 h 794"/>
                <a:gd name="T6" fmla="*/ 0 w 177"/>
                <a:gd name="T7" fmla="*/ 88 h 794"/>
                <a:gd name="T8" fmla="*/ 88 w 177"/>
                <a:gd name="T9" fmla="*/ 0 h 794"/>
                <a:gd name="T10" fmla="*/ 177 w 177"/>
                <a:gd name="T11" fmla="*/ 88 h 794"/>
                <a:gd name="T12" fmla="*/ 177 w 177"/>
                <a:gd name="T13" fmla="*/ 705 h 794"/>
                <a:gd name="T14" fmla="*/ 88 w 177"/>
                <a:gd name="T15" fmla="*/ 794 h 7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7" h="794">
                  <a:moveTo>
                    <a:pt x="88" y="794"/>
                  </a:moveTo>
                  <a:cubicBezTo>
                    <a:pt x="88" y="794"/>
                    <a:pt x="88" y="794"/>
                    <a:pt x="88" y="794"/>
                  </a:cubicBezTo>
                  <a:cubicBezTo>
                    <a:pt x="40" y="794"/>
                    <a:pt x="0" y="754"/>
                    <a:pt x="0" y="705"/>
                  </a:cubicBezTo>
                  <a:cubicBezTo>
                    <a:pt x="0" y="88"/>
                    <a:pt x="0" y="88"/>
                    <a:pt x="0" y="88"/>
                  </a:cubicBezTo>
                  <a:cubicBezTo>
                    <a:pt x="0" y="40"/>
                    <a:pt x="40" y="0"/>
                    <a:pt x="88" y="0"/>
                  </a:cubicBezTo>
                  <a:cubicBezTo>
                    <a:pt x="137" y="0"/>
                    <a:pt x="177" y="40"/>
                    <a:pt x="177" y="88"/>
                  </a:cubicBezTo>
                  <a:cubicBezTo>
                    <a:pt x="177" y="705"/>
                    <a:pt x="177" y="705"/>
                    <a:pt x="177" y="705"/>
                  </a:cubicBezTo>
                  <a:cubicBezTo>
                    <a:pt x="177" y="754"/>
                    <a:pt x="137" y="794"/>
                    <a:pt x="88" y="79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449" eaLnBrk="1" fontAlgn="auto" hangingPunct="1">
                <a:spcBef>
                  <a:spcPts val="0"/>
                </a:spcBef>
                <a:spcAft>
                  <a:spcPts val="0"/>
                </a:spcAft>
                <a:buClrTx/>
              </a:pPr>
              <a:endParaRPr lang="en-GB" sz="2099" b="0" dirty="0">
                <a:solidFill>
                  <a:prstClr val="black"/>
                </a:solidFill>
                <a:latin typeface="Arial"/>
              </a:endParaRPr>
            </a:p>
          </p:txBody>
        </p:sp>
        <p:sp>
          <p:nvSpPr>
            <p:cNvPr id="24" name="Freeform 10"/>
            <p:cNvSpPr>
              <a:spLocks/>
            </p:cNvSpPr>
            <p:nvPr userDrawn="1"/>
          </p:nvSpPr>
          <p:spPr bwMode="auto">
            <a:xfrm>
              <a:off x="12058650" y="4551363"/>
              <a:ext cx="139700" cy="449263"/>
            </a:xfrm>
            <a:custGeom>
              <a:avLst/>
              <a:gdLst>
                <a:gd name="T0" fmla="*/ 44 w 44"/>
                <a:gd name="T1" fmla="*/ 0 h 142"/>
                <a:gd name="T2" fmla="*/ 0 w 44"/>
                <a:gd name="T3" fmla="*/ 42 h 142"/>
                <a:gd name="T4" fmla="*/ 0 w 44"/>
                <a:gd name="T5" fmla="*/ 99 h 142"/>
                <a:gd name="T6" fmla="*/ 44 w 44"/>
                <a:gd name="T7" fmla="*/ 142 h 142"/>
                <a:gd name="T8" fmla="*/ 44 w 44"/>
                <a:gd name="T9" fmla="*/ 0 h 142"/>
              </a:gdLst>
              <a:ahLst/>
              <a:cxnLst>
                <a:cxn ang="0">
                  <a:pos x="T0" y="T1"/>
                </a:cxn>
                <a:cxn ang="0">
                  <a:pos x="T2" y="T3"/>
                </a:cxn>
                <a:cxn ang="0">
                  <a:pos x="T4" y="T5"/>
                </a:cxn>
                <a:cxn ang="0">
                  <a:pos x="T6" y="T7"/>
                </a:cxn>
                <a:cxn ang="0">
                  <a:pos x="T8" y="T9"/>
                </a:cxn>
              </a:cxnLst>
              <a:rect l="0" t="0" r="r" b="b"/>
              <a:pathLst>
                <a:path w="44" h="142">
                  <a:moveTo>
                    <a:pt x="44" y="0"/>
                  </a:moveTo>
                  <a:cubicBezTo>
                    <a:pt x="20" y="0"/>
                    <a:pt x="0" y="19"/>
                    <a:pt x="0" y="42"/>
                  </a:cubicBezTo>
                  <a:cubicBezTo>
                    <a:pt x="0" y="99"/>
                    <a:pt x="0" y="99"/>
                    <a:pt x="0" y="99"/>
                  </a:cubicBezTo>
                  <a:cubicBezTo>
                    <a:pt x="0" y="123"/>
                    <a:pt x="20" y="142"/>
                    <a:pt x="44" y="142"/>
                  </a:cubicBezTo>
                  <a:lnTo>
                    <a:pt x="4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449" eaLnBrk="1" fontAlgn="auto" hangingPunct="1">
                <a:spcBef>
                  <a:spcPts val="0"/>
                </a:spcBef>
                <a:spcAft>
                  <a:spcPts val="0"/>
                </a:spcAft>
                <a:buClrTx/>
              </a:pPr>
              <a:endParaRPr lang="en-GB" sz="2099" b="0" dirty="0">
                <a:solidFill>
                  <a:prstClr val="black"/>
                </a:solidFill>
                <a:latin typeface="Arial"/>
              </a:endParaRPr>
            </a:p>
          </p:txBody>
        </p:sp>
      </p:grpSp>
      <p:grpSp>
        <p:nvGrpSpPr>
          <p:cNvPr id="28" name="Logotype"/>
          <p:cNvGrpSpPr/>
          <p:nvPr userDrawn="1"/>
        </p:nvGrpSpPr>
        <p:grpSpPr>
          <a:xfrm>
            <a:off x="5370337" y="298034"/>
            <a:ext cx="1383679" cy="288542"/>
            <a:chOff x="9501453" y="6148765"/>
            <a:chExt cx="2047875" cy="427037"/>
          </a:xfrm>
          <a:solidFill>
            <a:schemeClr val="bg1"/>
          </a:solidFill>
        </p:grpSpPr>
        <p:sp>
          <p:nvSpPr>
            <p:cNvPr id="29" name="Freeform 5"/>
            <p:cNvSpPr>
              <a:spLocks noEditPoints="1"/>
            </p:cNvSpPr>
            <p:nvPr userDrawn="1"/>
          </p:nvSpPr>
          <p:spPr bwMode="auto">
            <a:xfrm>
              <a:off x="11206428" y="6231315"/>
              <a:ext cx="342900" cy="344487"/>
            </a:xfrm>
            <a:custGeom>
              <a:avLst/>
              <a:gdLst>
                <a:gd name="T0" fmla="*/ 43 w 91"/>
                <a:gd name="T1" fmla="*/ 2 h 91"/>
                <a:gd name="T2" fmla="*/ 2 w 91"/>
                <a:gd name="T3" fmla="*/ 44 h 91"/>
                <a:gd name="T4" fmla="*/ 46 w 91"/>
                <a:gd name="T5" fmla="*/ 91 h 91"/>
                <a:gd name="T6" fmla="*/ 74 w 91"/>
                <a:gd name="T7" fmla="*/ 77 h 91"/>
                <a:gd name="T8" fmla="*/ 74 w 91"/>
                <a:gd name="T9" fmla="*/ 90 h 91"/>
                <a:gd name="T10" fmla="*/ 91 w 91"/>
                <a:gd name="T11" fmla="*/ 90 h 91"/>
                <a:gd name="T12" fmla="*/ 91 w 91"/>
                <a:gd name="T13" fmla="*/ 47 h 91"/>
                <a:gd name="T14" fmla="*/ 43 w 91"/>
                <a:gd name="T15" fmla="*/ 2 h 91"/>
                <a:gd name="T16" fmla="*/ 72 w 91"/>
                <a:gd name="T17" fmla="*/ 48 h 91"/>
                <a:gd name="T18" fmla="*/ 43 w 91"/>
                <a:gd name="T19" fmla="*/ 72 h 91"/>
                <a:gd name="T20" fmla="*/ 21 w 91"/>
                <a:gd name="T21" fmla="*/ 50 h 91"/>
                <a:gd name="T22" fmla="*/ 46 w 91"/>
                <a:gd name="T23" fmla="*/ 21 h 91"/>
                <a:gd name="T24" fmla="*/ 72 w 91"/>
                <a:gd name="T25" fmla="*/ 45 h 91"/>
                <a:gd name="T26" fmla="*/ 72 w 91"/>
                <a:gd name="T27" fmla="*/ 48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1" h="91">
                  <a:moveTo>
                    <a:pt x="43" y="2"/>
                  </a:moveTo>
                  <a:cubicBezTo>
                    <a:pt x="21" y="4"/>
                    <a:pt x="3" y="22"/>
                    <a:pt x="2" y="44"/>
                  </a:cubicBezTo>
                  <a:cubicBezTo>
                    <a:pt x="0" y="70"/>
                    <a:pt x="21" y="91"/>
                    <a:pt x="46" y="91"/>
                  </a:cubicBezTo>
                  <a:cubicBezTo>
                    <a:pt x="56" y="91"/>
                    <a:pt x="68" y="87"/>
                    <a:pt x="74" y="77"/>
                  </a:cubicBezTo>
                  <a:cubicBezTo>
                    <a:pt x="74" y="90"/>
                    <a:pt x="74" y="90"/>
                    <a:pt x="74" y="90"/>
                  </a:cubicBezTo>
                  <a:cubicBezTo>
                    <a:pt x="91" y="90"/>
                    <a:pt x="91" y="90"/>
                    <a:pt x="91" y="90"/>
                  </a:cubicBezTo>
                  <a:cubicBezTo>
                    <a:pt x="91" y="47"/>
                    <a:pt x="91" y="47"/>
                    <a:pt x="91" y="47"/>
                  </a:cubicBezTo>
                  <a:cubicBezTo>
                    <a:pt x="91" y="20"/>
                    <a:pt x="69" y="0"/>
                    <a:pt x="43" y="2"/>
                  </a:cubicBezTo>
                  <a:close/>
                  <a:moveTo>
                    <a:pt x="72" y="48"/>
                  </a:moveTo>
                  <a:cubicBezTo>
                    <a:pt x="71" y="63"/>
                    <a:pt x="58" y="74"/>
                    <a:pt x="43" y="72"/>
                  </a:cubicBezTo>
                  <a:cubicBezTo>
                    <a:pt x="32" y="71"/>
                    <a:pt x="22" y="61"/>
                    <a:pt x="21" y="50"/>
                  </a:cubicBezTo>
                  <a:cubicBezTo>
                    <a:pt x="19" y="34"/>
                    <a:pt x="31" y="21"/>
                    <a:pt x="46" y="21"/>
                  </a:cubicBezTo>
                  <a:cubicBezTo>
                    <a:pt x="60" y="21"/>
                    <a:pt x="71" y="32"/>
                    <a:pt x="72" y="45"/>
                  </a:cubicBezTo>
                  <a:lnTo>
                    <a:pt x="72" y="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449" eaLnBrk="1" fontAlgn="auto" hangingPunct="1">
                <a:spcBef>
                  <a:spcPts val="0"/>
                </a:spcBef>
                <a:spcAft>
                  <a:spcPts val="0"/>
                </a:spcAft>
                <a:buClrTx/>
              </a:pPr>
              <a:endParaRPr lang="en-US" sz="2099" b="0" dirty="0">
                <a:solidFill>
                  <a:prstClr val="black"/>
                </a:solidFill>
                <a:latin typeface="Arial"/>
              </a:endParaRPr>
            </a:p>
          </p:txBody>
        </p:sp>
        <p:sp>
          <p:nvSpPr>
            <p:cNvPr id="30" name="Freeform 6"/>
            <p:cNvSpPr>
              <a:spLocks noEditPoints="1"/>
            </p:cNvSpPr>
            <p:nvPr userDrawn="1"/>
          </p:nvSpPr>
          <p:spPr bwMode="auto">
            <a:xfrm>
              <a:off x="10849241" y="6236077"/>
              <a:ext cx="334963" cy="339725"/>
            </a:xfrm>
            <a:custGeom>
              <a:avLst/>
              <a:gdLst>
                <a:gd name="T0" fmla="*/ 44 w 89"/>
                <a:gd name="T1" fmla="*/ 1 h 90"/>
                <a:gd name="T2" fmla="*/ 0 w 89"/>
                <a:gd name="T3" fmla="*/ 46 h 90"/>
                <a:gd name="T4" fmla="*/ 45 w 89"/>
                <a:gd name="T5" fmla="*/ 90 h 90"/>
                <a:gd name="T6" fmla="*/ 86 w 89"/>
                <a:gd name="T7" fmla="*/ 63 h 90"/>
                <a:gd name="T8" fmla="*/ 69 w 89"/>
                <a:gd name="T9" fmla="*/ 58 h 90"/>
                <a:gd name="T10" fmla="*/ 50 w 89"/>
                <a:gd name="T11" fmla="*/ 72 h 90"/>
                <a:gd name="T12" fmla="*/ 22 w 89"/>
                <a:gd name="T13" fmla="*/ 59 h 90"/>
                <a:gd name="T14" fmla="*/ 89 w 89"/>
                <a:gd name="T15" fmla="*/ 41 h 90"/>
                <a:gd name="T16" fmla="*/ 44 w 89"/>
                <a:gd name="T17" fmla="*/ 1 h 90"/>
                <a:gd name="T18" fmla="*/ 19 w 89"/>
                <a:gd name="T19" fmla="*/ 44 h 90"/>
                <a:gd name="T20" fmla="*/ 36 w 89"/>
                <a:gd name="T21" fmla="*/ 19 h 90"/>
                <a:gd name="T22" fmla="*/ 67 w 89"/>
                <a:gd name="T23" fmla="*/ 31 h 90"/>
                <a:gd name="T24" fmla="*/ 19 w 89"/>
                <a:gd name="T25" fmla="*/ 44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9" h="90">
                  <a:moveTo>
                    <a:pt x="44" y="1"/>
                  </a:moveTo>
                  <a:cubicBezTo>
                    <a:pt x="20" y="2"/>
                    <a:pt x="0" y="20"/>
                    <a:pt x="0" y="46"/>
                  </a:cubicBezTo>
                  <a:cubicBezTo>
                    <a:pt x="0" y="70"/>
                    <a:pt x="20" y="90"/>
                    <a:pt x="45" y="90"/>
                  </a:cubicBezTo>
                  <a:cubicBezTo>
                    <a:pt x="62" y="90"/>
                    <a:pt x="79" y="80"/>
                    <a:pt x="86" y="63"/>
                  </a:cubicBezTo>
                  <a:cubicBezTo>
                    <a:pt x="69" y="58"/>
                    <a:pt x="69" y="58"/>
                    <a:pt x="69" y="58"/>
                  </a:cubicBezTo>
                  <a:cubicBezTo>
                    <a:pt x="66" y="65"/>
                    <a:pt x="58" y="71"/>
                    <a:pt x="50" y="72"/>
                  </a:cubicBezTo>
                  <a:cubicBezTo>
                    <a:pt x="38" y="75"/>
                    <a:pt x="26" y="67"/>
                    <a:pt x="22" y="59"/>
                  </a:cubicBezTo>
                  <a:cubicBezTo>
                    <a:pt x="89" y="41"/>
                    <a:pt x="89" y="41"/>
                    <a:pt x="89" y="41"/>
                  </a:cubicBezTo>
                  <a:cubicBezTo>
                    <a:pt x="87" y="24"/>
                    <a:pt x="72" y="0"/>
                    <a:pt x="44" y="1"/>
                  </a:cubicBezTo>
                  <a:close/>
                  <a:moveTo>
                    <a:pt x="19" y="44"/>
                  </a:moveTo>
                  <a:cubicBezTo>
                    <a:pt x="19" y="34"/>
                    <a:pt x="24" y="24"/>
                    <a:pt x="36" y="19"/>
                  </a:cubicBezTo>
                  <a:cubicBezTo>
                    <a:pt x="50" y="14"/>
                    <a:pt x="62" y="21"/>
                    <a:pt x="67" y="31"/>
                  </a:cubicBezTo>
                  <a:lnTo>
                    <a:pt x="19" y="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449" eaLnBrk="1" fontAlgn="auto" hangingPunct="1">
                <a:spcBef>
                  <a:spcPts val="0"/>
                </a:spcBef>
                <a:spcAft>
                  <a:spcPts val="0"/>
                </a:spcAft>
                <a:buClrTx/>
              </a:pPr>
              <a:endParaRPr lang="en-US" sz="2099" b="0" dirty="0">
                <a:solidFill>
                  <a:prstClr val="black"/>
                </a:solidFill>
                <a:latin typeface="Arial"/>
              </a:endParaRPr>
            </a:p>
          </p:txBody>
        </p:sp>
        <p:sp>
          <p:nvSpPr>
            <p:cNvPr id="31" name="Freeform 7"/>
            <p:cNvSpPr>
              <a:spLocks/>
            </p:cNvSpPr>
            <p:nvPr userDrawn="1"/>
          </p:nvSpPr>
          <p:spPr bwMode="auto">
            <a:xfrm>
              <a:off x="10292028" y="6239252"/>
              <a:ext cx="166688" cy="333375"/>
            </a:xfrm>
            <a:custGeom>
              <a:avLst/>
              <a:gdLst>
                <a:gd name="T0" fmla="*/ 44 w 44"/>
                <a:gd name="T1" fmla="*/ 18 h 88"/>
                <a:gd name="T2" fmla="*/ 44 w 44"/>
                <a:gd name="T3" fmla="*/ 0 h 88"/>
                <a:gd name="T4" fmla="*/ 19 w 44"/>
                <a:gd name="T5" fmla="*/ 13 h 88"/>
                <a:gd name="T6" fmla="*/ 19 w 44"/>
                <a:gd name="T7" fmla="*/ 3 h 88"/>
                <a:gd name="T8" fmla="*/ 0 w 44"/>
                <a:gd name="T9" fmla="*/ 3 h 88"/>
                <a:gd name="T10" fmla="*/ 0 w 44"/>
                <a:gd name="T11" fmla="*/ 44 h 88"/>
                <a:gd name="T12" fmla="*/ 0 w 44"/>
                <a:gd name="T13" fmla="*/ 88 h 88"/>
                <a:gd name="T14" fmla="*/ 20 w 44"/>
                <a:gd name="T15" fmla="*/ 88 h 88"/>
                <a:gd name="T16" fmla="*/ 20 w 44"/>
                <a:gd name="T17" fmla="*/ 46 h 88"/>
                <a:gd name="T18" fmla="*/ 44 w 44"/>
                <a:gd name="T19" fmla="*/ 1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 h="88">
                  <a:moveTo>
                    <a:pt x="44" y="18"/>
                  </a:moveTo>
                  <a:cubicBezTo>
                    <a:pt x="44" y="0"/>
                    <a:pt x="44" y="0"/>
                    <a:pt x="44" y="0"/>
                  </a:cubicBezTo>
                  <a:cubicBezTo>
                    <a:pt x="28" y="0"/>
                    <a:pt x="22" y="8"/>
                    <a:pt x="19" y="13"/>
                  </a:cubicBezTo>
                  <a:cubicBezTo>
                    <a:pt x="19" y="3"/>
                    <a:pt x="19" y="3"/>
                    <a:pt x="19" y="3"/>
                  </a:cubicBezTo>
                  <a:cubicBezTo>
                    <a:pt x="0" y="3"/>
                    <a:pt x="0" y="3"/>
                    <a:pt x="0" y="3"/>
                  </a:cubicBezTo>
                  <a:cubicBezTo>
                    <a:pt x="0" y="44"/>
                    <a:pt x="0" y="44"/>
                    <a:pt x="0" y="44"/>
                  </a:cubicBezTo>
                  <a:cubicBezTo>
                    <a:pt x="0" y="88"/>
                    <a:pt x="0" y="88"/>
                    <a:pt x="0" y="88"/>
                  </a:cubicBezTo>
                  <a:cubicBezTo>
                    <a:pt x="20" y="88"/>
                    <a:pt x="20" y="88"/>
                    <a:pt x="20" y="88"/>
                  </a:cubicBezTo>
                  <a:cubicBezTo>
                    <a:pt x="20" y="62"/>
                    <a:pt x="20" y="62"/>
                    <a:pt x="20" y="46"/>
                  </a:cubicBezTo>
                  <a:cubicBezTo>
                    <a:pt x="20" y="26"/>
                    <a:pt x="31" y="19"/>
                    <a:pt x="44"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449" eaLnBrk="1" fontAlgn="auto" hangingPunct="1">
                <a:spcBef>
                  <a:spcPts val="0"/>
                </a:spcBef>
                <a:spcAft>
                  <a:spcPts val="0"/>
                </a:spcAft>
                <a:buClrTx/>
              </a:pPr>
              <a:endParaRPr lang="en-US" sz="2099" b="0" dirty="0">
                <a:solidFill>
                  <a:prstClr val="black"/>
                </a:solidFill>
                <a:latin typeface="Arial"/>
              </a:endParaRPr>
            </a:p>
          </p:txBody>
        </p:sp>
        <p:sp>
          <p:nvSpPr>
            <p:cNvPr id="32" name="Freeform 8"/>
            <p:cNvSpPr>
              <a:spLocks/>
            </p:cNvSpPr>
            <p:nvPr userDrawn="1"/>
          </p:nvSpPr>
          <p:spPr bwMode="auto">
            <a:xfrm>
              <a:off x="9501453" y="6182102"/>
              <a:ext cx="369888" cy="390525"/>
            </a:xfrm>
            <a:custGeom>
              <a:avLst/>
              <a:gdLst>
                <a:gd name="T0" fmla="*/ 185 w 233"/>
                <a:gd name="T1" fmla="*/ 165 h 246"/>
                <a:gd name="T2" fmla="*/ 48 w 233"/>
                <a:gd name="T3" fmla="*/ 0 h 246"/>
                <a:gd name="T4" fmla="*/ 0 w 233"/>
                <a:gd name="T5" fmla="*/ 0 h 246"/>
                <a:gd name="T6" fmla="*/ 0 w 233"/>
                <a:gd name="T7" fmla="*/ 246 h 246"/>
                <a:gd name="T8" fmla="*/ 50 w 233"/>
                <a:gd name="T9" fmla="*/ 246 h 246"/>
                <a:gd name="T10" fmla="*/ 50 w 233"/>
                <a:gd name="T11" fmla="*/ 81 h 246"/>
                <a:gd name="T12" fmla="*/ 190 w 233"/>
                <a:gd name="T13" fmla="*/ 246 h 246"/>
                <a:gd name="T14" fmla="*/ 233 w 233"/>
                <a:gd name="T15" fmla="*/ 246 h 246"/>
                <a:gd name="T16" fmla="*/ 233 w 233"/>
                <a:gd name="T17" fmla="*/ 0 h 246"/>
                <a:gd name="T18" fmla="*/ 185 w 233"/>
                <a:gd name="T19" fmla="*/ 0 h 246"/>
                <a:gd name="T20" fmla="*/ 185 w 233"/>
                <a:gd name="T21" fmla="*/ 165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3" h="246">
                  <a:moveTo>
                    <a:pt x="185" y="165"/>
                  </a:moveTo>
                  <a:lnTo>
                    <a:pt x="48" y="0"/>
                  </a:lnTo>
                  <a:lnTo>
                    <a:pt x="0" y="0"/>
                  </a:lnTo>
                  <a:lnTo>
                    <a:pt x="0" y="246"/>
                  </a:lnTo>
                  <a:lnTo>
                    <a:pt x="50" y="246"/>
                  </a:lnTo>
                  <a:lnTo>
                    <a:pt x="50" y="81"/>
                  </a:lnTo>
                  <a:lnTo>
                    <a:pt x="190" y="246"/>
                  </a:lnTo>
                  <a:lnTo>
                    <a:pt x="233" y="246"/>
                  </a:lnTo>
                  <a:lnTo>
                    <a:pt x="233" y="0"/>
                  </a:lnTo>
                  <a:lnTo>
                    <a:pt x="185" y="0"/>
                  </a:lnTo>
                  <a:lnTo>
                    <a:pt x="185" y="16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449" eaLnBrk="1" fontAlgn="auto" hangingPunct="1">
                <a:spcBef>
                  <a:spcPts val="0"/>
                </a:spcBef>
                <a:spcAft>
                  <a:spcPts val="0"/>
                </a:spcAft>
                <a:buClrTx/>
              </a:pPr>
              <a:endParaRPr lang="en-US" sz="2099" b="0" dirty="0">
                <a:solidFill>
                  <a:prstClr val="black"/>
                </a:solidFill>
                <a:latin typeface="Arial"/>
              </a:endParaRPr>
            </a:p>
          </p:txBody>
        </p:sp>
        <p:sp>
          <p:nvSpPr>
            <p:cNvPr id="33" name="Freeform 9"/>
            <p:cNvSpPr>
              <a:spLocks noEditPoints="1"/>
            </p:cNvSpPr>
            <p:nvPr userDrawn="1"/>
          </p:nvSpPr>
          <p:spPr bwMode="auto">
            <a:xfrm>
              <a:off x="10461891" y="6148765"/>
              <a:ext cx="342900" cy="427037"/>
            </a:xfrm>
            <a:custGeom>
              <a:avLst/>
              <a:gdLst>
                <a:gd name="T0" fmla="*/ 91 w 91"/>
                <a:gd name="T1" fmla="*/ 0 h 113"/>
                <a:gd name="T2" fmla="*/ 73 w 91"/>
                <a:gd name="T3" fmla="*/ 0 h 113"/>
                <a:gd name="T4" fmla="*/ 73 w 91"/>
                <a:gd name="T5" fmla="*/ 34 h 113"/>
                <a:gd name="T6" fmla="*/ 43 w 91"/>
                <a:gd name="T7" fmla="*/ 24 h 113"/>
                <a:gd name="T8" fmla="*/ 2 w 91"/>
                <a:gd name="T9" fmla="*/ 66 h 113"/>
                <a:gd name="T10" fmla="*/ 46 w 91"/>
                <a:gd name="T11" fmla="*/ 113 h 113"/>
                <a:gd name="T12" fmla="*/ 74 w 91"/>
                <a:gd name="T13" fmla="*/ 101 h 113"/>
                <a:gd name="T14" fmla="*/ 74 w 91"/>
                <a:gd name="T15" fmla="*/ 112 h 113"/>
                <a:gd name="T16" fmla="*/ 91 w 91"/>
                <a:gd name="T17" fmla="*/ 112 h 113"/>
                <a:gd name="T18" fmla="*/ 91 w 91"/>
                <a:gd name="T19" fmla="*/ 69 h 113"/>
                <a:gd name="T20" fmla="*/ 91 w 91"/>
                <a:gd name="T21" fmla="*/ 69 h 113"/>
                <a:gd name="T22" fmla="*/ 91 w 91"/>
                <a:gd name="T23" fmla="*/ 68 h 113"/>
                <a:gd name="T24" fmla="*/ 91 w 91"/>
                <a:gd name="T25" fmla="*/ 0 h 113"/>
                <a:gd name="T26" fmla="*/ 72 w 91"/>
                <a:gd name="T27" fmla="*/ 70 h 113"/>
                <a:gd name="T28" fmla="*/ 43 w 91"/>
                <a:gd name="T29" fmla="*/ 94 h 113"/>
                <a:gd name="T30" fmla="*/ 21 w 91"/>
                <a:gd name="T31" fmla="*/ 72 h 113"/>
                <a:gd name="T32" fmla="*/ 46 w 91"/>
                <a:gd name="T33" fmla="*/ 43 h 113"/>
                <a:gd name="T34" fmla="*/ 72 w 91"/>
                <a:gd name="T35" fmla="*/ 67 h 113"/>
                <a:gd name="T36" fmla="*/ 72 w 91"/>
                <a:gd name="T37" fmla="*/ 7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1" h="113">
                  <a:moveTo>
                    <a:pt x="91" y="0"/>
                  </a:moveTo>
                  <a:cubicBezTo>
                    <a:pt x="73" y="0"/>
                    <a:pt x="73" y="0"/>
                    <a:pt x="73" y="0"/>
                  </a:cubicBezTo>
                  <a:cubicBezTo>
                    <a:pt x="73" y="34"/>
                    <a:pt x="73" y="34"/>
                    <a:pt x="73" y="34"/>
                  </a:cubicBezTo>
                  <a:cubicBezTo>
                    <a:pt x="68" y="28"/>
                    <a:pt x="55" y="23"/>
                    <a:pt x="43" y="24"/>
                  </a:cubicBezTo>
                  <a:cubicBezTo>
                    <a:pt x="21" y="26"/>
                    <a:pt x="3" y="44"/>
                    <a:pt x="2" y="66"/>
                  </a:cubicBezTo>
                  <a:cubicBezTo>
                    <a:pt x="0" y="92"/>
                    <a:pt x="21" y="113"/>
                    <a:pt x="46" y="113"/>
                  </a:cubicBezTo>
                  <a:cubicBezTo>
                    <a:pt x="56" y="113"/>
                    <a:pt x="69" y="109"/>
                    <a:pt x="74" y="101"/>
                  </a:cubicBezTo>
                  <a:cubicBezTo>
                    <a:pt x="74" y="112"/>
                    <a:pt x="74" y="112"/>
                    <a:pt x="74" y="112"/>
                  </a:cubicBezTo>
                  <a:cubicBezTo>
                    <a:pt x="91" y="112"/>
                    <a:pt x="91" y="112"/>
                    <a:pt x="91" y="112"/>
                  </a:cubicBezTo>
                  <a:cubicBezTo>
                    <a:pt x="91" y="69"/>
                    <a:pt x="91" y="69"/>
                    <a:pt x="91" y="69"/>
                  </a:cubicBezTo>
                  <a:cubicBezTo>
                    <a:pt x="91" y="69"/>
                    <a:pt x="91" y="69"/>
                    <a:pt x="91" y="69"/>
                  </a:cubicBezTo>
                  <a:cubicBezTo>
                    <a:pt x="91" y="68"/>
                    <a:pt x="91" y="68"/>
                    <a:pt x="91" y="68"/>
                  </a:cubicBezTo>
                  <a:lnTo>
                    <a:pt x="91" y="0"/>
                  </a:lnTo>
                  <a:close/>
                  <a:moveTo>
                    <a:pt x="72" y="70"/>
                  </a:moveTo>
                  <a:cubicBezTo>
                    <a:pt x="71" y="85"/>
                    <a:pt x="58" y="96"/>
                    <a:pt x="43" y="94"/>
                  </a:cubicBezTo>
                  <a:cubicBezTo>
                    <a:pt x="32" y="93"/>
                    <a:pt x="22" y="83"/>
                    <a:pt x="21" y="72"/>
                  </a:cubicBezTo>
                  <a:cubicBezTo>
                    <a:pt x="19" y="56"/>
                    <a:pt x="31" y="43"/>
                    <a:pt x="46" y="43"/>
                  </a:cubicBezTo>
                  <a:cubicBezTo>
                    <a:pt x="60" y="43"/>
                    <a:pt x="71" y="54"/>
                    <a:pt x="72" y="67"/>
                  </a:cubicBezTo>
                  <a:lnTo>
                    <a:pt x="72"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449" eaLnBrk="1" fontAlgn="auto" hangingPunct="1">
                <a:spcBef>
                  <a:spcPts val="0"/>
                </a:spcBef>
                <a:spcAft>
                  <a:spcPts val="0"/>
                </a:spcAft>
                <a:buClrTx/>
              </a:pPr>
              <a:endParaRPr lang="en-US" sz="2099" b="0" dirty="0">
                <a:solidFill>
                  <a:prstClr val="black"/>
                </a:solidFill>
                <a:latin typeface="Arial"/>
              </a:endParaRPr>
            </a:p>
          </p:txBody>
        </p:sp>
        <p:sp>
          <p:nvSpPr>
            <p:cNvPr id="34" name="Freeform 10"/>
            <p:cNvSpPr>
              <a:spLocks noEditPoints="1"/>
            </p:cNvSpPr>
            <p:nvPr userDrawn="1"/>
          </p:nvSpPr>
          <p:spPr bwMode="auto">
            <a:xfrm>
              <a:off x="9912616" y="6239252"/>
              <a:ext cx="338138" cy="336550"/>
            </a:xfrm>
            <a:custGeom>
              <a:avLst/>
              <a:gdLst>
                <a:gd name="T0" fmla="*/ 45 w 90"/>
                <a:gd name="T1" fmla="*/ 0 h 89"/>
                <a:gd name="T2" fmla="*/ 0 w 90"/>
                <a:gd name="T3" fmla="*/ 45 h 89"/>
                <a:gd name="T4" fmla="*/ 45 w 90"/>
                <a:gd name="T5" fmla="*/ 89 h 89"/>
                <a:gd name="T6" fmla="*/ 90 w 90"/>
                <a:gd name="T7" fmla="*/ 45 h 89"/>
                <a:gd name="T8" fmla="*/ 45 w 90"/>
                <a:gd name="T9" fmla="*/ 0 h 89"/>
                <a:gd name="T10" fmla="*/ 45 w 90"/>
                <a:gd name="T11" fmla="*/ 70 h 89"/>
                <a:gd name="T12" fmla="*/ 19 w 90"/>
                <a:gd name="T13" fmla="*/ 45 h 89"/>
                <a:gd name="T14" fmla="*/ 45 w 90"/>
                <a:gd name="T15" fmla="*/ 19 h 89"/>
                <a:gd name="T16" fmla="*/ 71 w 90"/>
                <a:gd name="T17" fmla="*/ 45 h 89"/>
                <a:gd name="T18" fmla="*/ 45 w 90"/>
                <a:gd name="T19" fmla="*/ 7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0" h="89">
                  <a:moveTo>
                    <a:pt x="45" y="0"/>
                  </a:moveTo>
                  <a:cubicBezTo>
                    <a:pt x="20" y="0"/>
                    <a:pt x="0" y="20"/>
                    <a:pt x="0" y="45"/>
                  </a:cubicBezTo>
                  <a:cubicBezTo>
                    <a:pt x="0" y="69"/>
                    <a:pt x="20" y="89"/>
                    <a:pt x="45" y="89"/>
                  </a:cubicBezTo>
                  <a:cubicBezTo>
                    <a:pt x="70" y="89"/>
                    <a:pt x="90" y="69"/>
                    <a:pt x="90" y="45"/>
                  </a:cubicBezTo>
                  <a:cubicBezTo>
                    <a:pt x="90" y="20"/>
                    <a:pt x="70" y="0"/>
                    <a:pt x="45" y="0"/>
                  </a:cubicBezTo>
                  <a:close/>
                  <a:moveTo>
                    <a:pt x="45" y="70"/>
                  </a:moveTo>
                  <a:cubicBezTo>
                    <a:pt x="31" y="70"/>
                    <a:pt x="19" y="59"/>
                    <a:pt x="19" y="45"/>
                  </a:cubicBezTo>
                  <a:cubicBezTo>
                    <a:pt x="19" y="30"/>
                    <a:pt x="31" y="19"/>
                    <a:pt x="45" y="19"/>
                  </a:cubicBezTo>
                  <a:cubicBezTo>
                    <a:pt x="59" y="19"/>
                    <a:pt x="71" y="30"/>
                    <a:pt x="71" y="45"/>
                  </a:cubicBezTo>
                  <a:cubicBezTo>
                    <a:pt x="71" y="59"/>
                    <a:pt x="59" y="70"/>
                    <a:pt x="45" y="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449" eaLnBrk="1" fontAlgn="auto" hangingPunct="1">
                <a:spcBef>
                  <a:spcPts val="0"/>
                </a:spcBef>
                <a:spcAft>
                  <a:spcPts val="0"/>
                </a:spcAft>
                <a:buClrTx/>
              </a:pPr>
              <a:endParaRPr lang="en-US" sz="2099" b="0" dirty="0">
                <a:solidFill>
                  <a:prstClr val="black"/>
                </a:solidFill>
                <a:latin typeface="Arial"/>
              </a:endParaRPr>
            </a:p>
          </p:txBody>
        </p:sp>
      </p:grpSp>
    </p:spTree>
    <p:extLst>
      <p:ext uri="{BB962C8B-B14F-4D97-AF65-F5344CB8AC3E}">
        <p14:creationId xmlns:p14="http://schemas.microsoft.com/office/powerpoint/2010/main" val="1919693478"/>
      </p:ext>
    </p:extLst>
  </p:cSld>
  <p:clrMapOvr>
    <a:masterClrMapping/>
  </p:clrMapOvr>
</p:sldLayout>
</file>

<file path=ppt/slideLayouts/slideLayout530.xml><?xml version="1.0" encoding="utf-8"?>
<p:sldLayout xmlns:a="http://schemas.openxmlformats.org/drawingml/2006/main" xmlns:r="http://schemas.openxmlformats.org/officeDocument/2006/relationships" xmlns:p="http://schemas.openxmlformats.org/presentationml/2006/main" preserve="1" userDrawn="1">
  <p:cSld name="Image Right">
    <p:spTree>
      <p:nvGrpSpPr>
        <p:cNvPr id="1" name=""/>
        <p:cNvGrpSpPr/>
        <p:nvPr/>
      </p:nvGrpSpPr>
      <p:grpSpPr>
        <a:xfrm>
          <a:off x="0" y="0"/>
          <a:ext cx="0" cy="0"/>
          <a:chOff x="0" y="0"/>
          <a:chExt cx="0" cy="0"/>
        </a:xfrm>
      </p:grpSpPr>
      <p:sp>
        <p:nvSpPr>
          <p:cNvPr id="2" name="Title 1"/>
          <p:cNvSpPr>
            <a:spLocks noGrp="1"/>
          </p:cNvSpPr>
          <p:nvPr>
            <p:ph type="title"/>
          </p:nvPr>
        </p:nvSpPr>
        <p:spPr>
          <a:xfrm>
            <a:off x="647841" y="360000"/>
            <a:ext cx="8061900" cy="720000"/>
          </a:xfrm>
        </p:spPr>
        <p:txBody>
          <a:bodyPr/>
          <a:lstStyle/>
          <a:p>
            <a:r>
              <a:rPr lang="en-US" dirty="0"/>
              <a:t>Click to edit Master title style</a:t>
            </a:r>
          </a:p>
        </p:txBody>
      </p:sp>
      <p:sp>
        <p:nvSpPr>
          <p:cNvPr id="4" name="Content Placeholder 3"/>
          <p:cNvSpPr>
            <a:spLocks noGrp="1"/>
          </p:cNvSpPr>
          <p:nvPr>
            <p:ph sz="half" idx="2"/>
          </p:nvPr>
        </p:nvSpPr>
        <p:spPr>
          <a:xfrm>
            <a:off x="647834" y="1331699"/>
            <a:ext cx="5362604" cy="4426975"/>
          </a:xfrm>
        </p:spPr>
        <p:txBody>
          <a:bodyPr>
            <a:noAutofit/>
          </a:bodyPr>
          <a:lstStyle>
            <a:lvl1pPr>
              <a:defRPr sz="1600"/>
            </a:lvl1pPr>
            <a:lvl2pPr>
              <a:defRPr sz="1200"/>
            </a:lvl2pPr>
            <a:lvl3pPr>
              <a:defRPr sz="1200"/>
            </a:lvl3pPr>
            <a:lvl4pPr>
              <a:defRPr sz="1200"/>
            </a:lvl4pPr>
            <a:lvl5pPr>
              <a:defRPr sz="1200"/>
            </a:lvl5pPr>
            <a:lvl6pPr>
              <a:defRPr sz="2095"/>
            </a:lvl6pPr>
            <a:lvl7pPr>
              <a:defRPr sz="2095"/>
            </a:lvl7pPr>
            <a:lvl8pPr>
              <a:defRPr sz="2095"/>
            </a:lvl8pPr>
            <a:lvl9pPr>
              <a:defRPr sz="2095"/>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Slide Number Placeholder 6"/>
          <p:cNvSpPr>
            <a:spLocks noGrp="1"/>
          </p:cNvSpPr>
          <p:nvPr>
            <p:ph type="sldNum" sz="quarter" idx="12"/>
          </p:nvPr>
        </p:nvSpPr>
        <p:spPr/>
        <p:txBody>
          <a:bodyPr/>
          <a:lstStyle/>
          <a:p>
            <a:fld id="{D14BCCD3-0010-4FBA-B965-2126ADC31932}" type="slidenum">
              <a:rPr lang="en-US" smtClean="0"/>
              <a:pPr/>
              <a:t>‹#›</a:t>
            </a:fld>
            <a:endParaRPr lang="en-US" dirty="0"/>
          </a:p>
        </p:txBody>
      </p:sp>
      <p:sp>
        <p:nvSpPr>
          <p:cNvPr id="10" name="Picture Placeholder 9"/>
          <p:cNvSpPr>
            <a:spLocks noGrp="1"/>
          </p:cNvSpPr>
          <p:nvPr>
            <p:ph type="pic" sz="quarter" idx="14" hasCustomPrompt="1"/>
          </p:nvPr>
        </p:nvSpPr>
        <p:spPr>
          <a:xfrm>
            <a:off x="6190397" y="1331699"/>
            <a:ext cx="5362604" cy="4426975"/>
          </a:xfrm>
          <a:solidFill>
            <a:schemeClr val="bg1">
              <a:lumMod val="95000"/>
            </a:schemeClr>
          </a:solidFill>
        </p:spPr>
        <p:txBody>
          <a:bodyPr anchor="ctr" anchorCtr="0"/>
          <a:lstStyle>
            <a:lvl1pPr marL="0" indent="0" algn="ctr">
              <a:buFontTx/>
              <a:buNone/>
              <a:defRPr/>
            </a:lvl1pPr>
          </a:lstStyle>
          <a:p>
            <a:r>
              <a:rPr lang="en-US" dirty="0"/>
              <a:t>Picture</a:t>
            </a:r>
            <a:endParaRPr lang="en-GB" dirty="0"/>
          </a:p>
        </p:txBody>
      </p:sp>
      <p:sp>
        <p:nvSpPr>
          <p:cNvPr id="3" name="Footer Placeholder 2"/>
          <p:cNvSpPr>
            <a:spLocks noGrp="1"/>
          </p:cNvSpPr>
          <p:nvPr>
            <p:ph type="ftr" sz="quarter" idx="15"/>
          </p:nvPr>
        </p:nvSpPr>
        <p:spPr/>
        <p:txBody>
          <a:bodyPr/>
          <a:lstStyle/>
          <a:p>
            <a:endParaRPr lang="en-US" dirty="0"/>
          </a:p>
        </p:txBody>
      </p:sp>
    </p:spTree>
    <p:extLst>
      <p:ext uri="{BB962C8B-B14F-4D97-AF65-F5344CB8AC3E}">
        <p14:creationId xmlns:p14="http://schemas.microsoft.com/office/powerpoint/2010/main" val="2958897434"/>
      </p:ext>
    </p:extLst>
  </p:cSld>
  <p:clrMapOvr>
    <a:masterClrMapping/>
  </p:clrMapOvr>
</p:sldLayout>
</file>

<file path=ppt/slideLayouts/slideLayout531.xml><?xml version="1.0" encoding="utf-8"?>
<p:sldLayout xmlns:a="http://schemas.openxmlformats.org/drawingml/2006/main" xmlns:r="http://schemas.openxmlformats.org/officeDocument/2006/relationships" xmlns:p="http://schemas.openxmlformats.org/presentationml/2006/main" preserve="1" userDrawn="1">
  <p:cSld name="Two Images">
    <p:spTree>
      <p:nvGrpSpPr>
        <p:cNvPr id="1" name=""/>
        <p:cNvGrpSpPr/>
        <p:nvPr/>
      </p:nvGrpSpPr>
      <p:grpSpPr>
        <a:xfrm>
          <a:off x="0" y="0"/>
          <a:ext cx="0" cy="0"/>
          <a:chOff x="0" y="0"/>
          <a:chExt cx="0" cy="0"/>
        </a:xfrm>
      </p:grpSpPr>
      <p:sp>
        <p:nvSpPr>
          <p:cNvPr id="2" name="Title 1"/>
          <p:cNvSpPr>
            <a:spLocks noGrp="1"/>
          </p:cNvSpPr>
          <p:nvPr>
            <p:ph type="title"/>
          </p:nvPr>
        </p:nvSpPr>
        <p:spPr>
          <a:xfrm>
            <a:off x="647841" y="360000"/>
            <a:ext cx="8061900" cy="720000"/>
          </a:xfrm>
        </p:spPr>
        <p:txBody>
          <a:bodyPr/>
          <a:lstStyle/>
          <a:p>
            <a:r>
              <a:rPr lang="en-US" dirty="0"/>
              <a:t>Click to edit Master title style</a:t>
            </a:r>
          </a:p>
        </p:txBody>
      </p:sp>
      <p:sp>
        <p:nvSpPr>
          <p:cNvPr id="4" name="Content Placeholder 3"/>
          <p:cNvSpPr>
            <a:spLocks noGrp="1"/>
          </p:cNvSpPr>
          <p:nvPr>
            <p:ph sz="half" idx="2"/>
          </p:nvPr>
        </p:nvSpPr>
        <p:spPr>
          <a:xfrm>
            <a:off x="647832" y="1331699"/>
            <a:ext cx="3491091" cy="4426975"/>
          </a:xfrm>
        </p:spPr>
        <p:txBody>
          <a:bodyPr>
            <a:noAutofit/>
          </a:bodyPr>
          <a:lstStyle>
            <a:lvl1pPr>
              <a:defRPr sz="1600"/>
            </a:lvl1pPr>
            <a:lvl2pPr>
              <a:defRPr sz="1200"/>
            </a:lvl2pPr>
            <a:lvl3pPr>
              <a:defRPr sz="1200"/>
            </a:lvl3pPr>
            <a:lvl4pPr>
              <a:defRPr sz="1200"/>
            </a:lvl4pPr>
            <a:lvl5pPr>
              <a:defRPr sz="1200"/>
            </a:lvl5pPr>
            <a:lvl6pPr>
              <a:defRPr sz="2095"/>
            </a:lvl6pPr>
            <a:lvl7pPr>
              <a:defRPr sz="2095"/>
            </a:lvl7pPr>
            <a:lvl8pPr>
              <a:defRPr sz="2095"/>
            </a:lvl8pPr>
            <a:lvl9pPr>
              <a:defRPr sz="2095"/>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Slide Number Placeholder 6"/>
          <p:cNvSpPr>
            <a:spLocks noGrp="1"/>
          </p:cNvSpPr>
          <p:nvPr>
            <p:ph type="sldNum" sz="quarter" idx="12"/>
          </p:nvPr>
        </p:nvSpPr>
        <p:spPr/>
        <p:txBody>
          <a:bodyPr/>
          <a:lstStyle/>
          <a:p>
            <a:fld id="{D14BCCD3-0010-4FBA-B965-2126ADC31932}" type="slidenum">
              <a:rPr lang="en-US" smtClean="0"/>
              <a:pPr/>
              <a:t>‹#›</a:t>
            </a:fld>
            <a:endParaRPr lang="en-US" dirty="0"/>
          </a:p>
        </p:txBody>
      </p:sp>
      <p:sp>
        <p:nvSpPr>
          <p:cNvPr id="10" name="Picture Placeholder 9"/>
          <p:cNvSpPr>
            <a:spLocks noGrp="1"/>
          </p:cNvSpPr>
          <p:nvPr>
            <p:ph type="pic" sz="quarter" idx="14" hasCustomPrompt="1"/>
          </p:nvPr>
        </p:nvSpPr>
        <p:spPr>
          <a:xfrm>
            <a:off x="8065504" y="1331693"/>
            <a:ext cx="3491091" cy="2123508"/>
          </a:xfrm>
          <a:solidFill>
            <a:schemeClr val="bg1">
              <a:lumMod val="95000"/>
            </a:schemeClr>
          </a:solidFill>
        </p:spPr>
        <p:txBody>
          <a:bodyPr anchor="ctr" anchorCtr="0"/>
          <a:lstStyle>
            <a:lvl1pPr marL="0" indent="0" algn="ctr">
              <a:buFontTx/>
              <a:buNone/>
              <a:defRPr/>
            </a:lvl1pPr>
          </a:lstStyle>
          <a:p>
            <a:r>
              <a:rPr lang="en-US" dirty="0"/>
              <a:t>Picture</a:t>
            </a:r>
            <a:endParaRPr lang="en-GB" dirty="0"/>
          </a:p>
        </p:txBody>
      </p:sp>
      <p:sp>
        <p:nvSpPr>
          <p:cNvPr id="8" name="Content Placeholder 3"/>
          <p:cNvSpPr>
            <a:spLocks noGrp="1"/>
          </p:cNvSpPr>
          <p:nvPr>
            <p:ph sz="half" idx="15"/>
          </p:nvPr>
        </p:nvSpPr>
        <p:spPr>
          <a:xfrm>
            <a:off x="4358469" y="1331699"/>
            <a:ext cx="3491091" cy="4426975"/>
          </a:xfrm>
        </p:spPr>
        <p:txBody>
          <a:bodyPr>
            <a:noAutofit/>
          </a:bodyPr>
          <a:lstStyle>
            <a:lvl1pPr>
              <a:defRPr sz="1600"/>
            </a:lvl1pPr>
            <a:lvl2pPr>
              <a:defRPr sz="1200"/>
            </a:lvl2pPr>
            <a:lvl3pPr>
              <a:defRPr sz="1200"/>
            </a:lvl3pPr>
            <a:lvl4pPr>
              <a:defRPr sz="1200"/>
            </a:lvl4pPr>
            <a:lvl5pPr>
              <a:defRPr sz="1200"/>
            </a:lvl5pPr>
            <a:lvl6pPr>
              <a:defRPr sz="2095"/>
            </a:lvl6pPr>
            <a:lvl7pPr>
              <a:defRPr sz="2095"/>
            </a:lvl7pPr>
            <a:lvl8pPr>
              <a:defRPr sz="2095"/>
            </a:lvl8pPr>
            <a:lvl9pPr>
              <a:defRPr sz="2095"/>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1" name="Picture Placeholder 9"/>
          <p:cNvSpPr>
            <a:spLocks noGrp="1"/>
          </p:cNvSpPr>
          <p:nvPr>
            <p:ph type="pic" sz="quarter" idx="16" hasCustomPrompt="1"/>
          </p:nvPr>
        </p:nvSpPr>
        <p:spPr>
          <a:xfrm>
            <a:off x="8065504" y="3635159"/>
            <a:ext cx="3491091" cy="2123508"/>
          </a:xfrm>
          <a:solidFill>
            <a:schemeClr val="bg1">
              <a:lumMod val="95000"/>
            </a:schemeClr>
          </a:solidFill>
        </p:spPr>
        <p:txBody>
          <a:bodyPr anchor="ctr" anchorCtr="0"/>
          <a:lstStyle>
            <a:lvl1pPr marL="0" indent="0" algn="ctr">
              <a:buFontTx/>
              <a:buNone/>
              <a:defRPr/>
            </a:lvl1pPr>
          </a:lstStyle>
          <a:p>
            <a:r>
              <a:rPr lang="en-US" dirty="0"/>
              <a:t>Picture</a:t>
            </a:r>
            <a:endParaRPr lang="en-GB" dirty="0"/>
          </a:p>
        </p:txBody>
      </p:sp>
      <p:sp>
        <p:nvSpPr>
          <p:cNvPr id="5" name="Footer Placeholder 4"/>
          <p:cNvSpPr>
            <a:spLocks noGrp="1"/>
          </p:cNvSpPr>
          <p:nvPr>
            <p:ph type="ftr" sz="quarter" idx="17"/>
          </p:nvPr>
        </p:nvSpPr>
        <p:spPr/>
        <p:txBody>
          <a:bodyPr/>
          <a:lstStyle/>
          <a:p>
            <a:endParaRPr lang="en-US" dirty="0"/>
          </a:p>
        </p:txBody>
      </p:sp>
    </p:spTree>
    <p:extLst>
      <p:ext uri="{BB962C8B-B14F-4D97-AF65-F5344CB8AC3E}">
        <p14:creationId xmlns:p14="http://schemas.microsoft.com/office/powerpoint/2010/main" val="1937067310"/>
      </p:ext>
    </p:extLst>
  </p:cSld>
  <p:clrMapOvr>
    <a:masterClrMapping/>
  </p:clrMapOvr>
</p:sldLayout>
</file>

<file path=ppt/slideLayouts/slideLayout532.xml><?xml version="1.0" encoding="utf-8"?>
<p:sldLayout xmlns:a="http://schemas.openxmlformats.org/drawingml/2006/main" xmlns:r="http://schemas.openxmlformats.org/officeDocument/2006/relationships" xmlns:p="http://schemas.openxmlformats.org/presentationml/2006/main" preserve="1" userDrawn="1">
  <p:cSld name="Large Image">
    <p:spTree>
      <p:nvGrpSpPr>
        <p:cNvPr id="1" name=""/>
        <p:cNvGrpSpPr/>
        <p:nvPr/>
      </p:nvGrpSpPr>
      <p:grpSpPr>
        <a:xfrm>
          <a:off x="0" y="0"/>
          <a:ext cx="0" cy="0"/>
          <a:chOff x="0" y="0"/>
          <a:chExt cx="0" cy="0"/>
        </a:xfrm>
      </p:grpSpPr>
      <p:sp>
        <p:nvSpPr>
          <p:cNvPr id="10" name="Picture Placeholder 9"/>
          <p:cNvSpPr>
            <a:spLocks noGrp="1"/>
          </p:cNvSpPr>
          <p:nvPr>
            <p:ph type="pic" sz="quarter" idx="14" hasCustomPrompt="1"/>
          </p:nvPr>
        </p:nvSpPr>
        <p:spPr>
          <a:xfrm>
            <a:off x="647832" y="1979548"/>
            <a:ext cx="10905160" cy="3779125"/>
          </a:xfrm>
          <a:solidFill>
            <a:schemeClr val="bg1">
              <a:lumMod val="95000"/>
            </a:schemeClr>
          </a:solidFill>
        </p:spPr>
        <p:txBody>
          <a:bodyPr anchor="ctr" anchorCtr="0"/>
          <a:lstStyle>
            <a:lvl1pPr marL="0" indent="0" algn="ctr">
              <a:buFontTx/>
              <a:buNone/>
              <a:defRPr/>
            </a:lvl1pPr>
          </a:lstStyle>
          <a:p>
            <a:r>
              <a:rPr lang="en-US" dirty="0"/>
              <a:t>Picture</a:t>
            </a:r>
            <a:endParaRPr lang="en-GB" dirty="0"/>
          </a:p>
        </p:txBody>
      </p:sp>
      <p:sp>
        <p:nvSpPr>
          <p:cNvPr id="2" name="Title 1"/>
          <p:cNvSpPr>
            <a:spLocks noGrp="1"/>
          </p:cNvSpPr>
          <p:nvPr>
            <p:ph type="title"/>
          </p:nvPr>
        </p:nvSpPr>
        <p:spPr>
          <a:xfrm>
            <a:off x="2495951" y="397476"/>
            <a:ext cx="7198125" cy="943780"/>
          </a:xfrm>
        </p:spPr>
        <p:txBody>
          <a:bodyPr>
            <a:noAutofit/>
          </a:bodyPr>
          <a:lstStyle>
            <a:lvl1pPr algn="ctr">
              <a:defRPr sz="2893"/>
            </a:lvl1pPr>
          </a:lstStyle>
          <a:p>
            <a:r>
              <a:rPr lang="en-US" dirty="0"/>
              <a:t>Click to edit Master title style</a:t>
            </a:r>
          </a:p>
        </p:txBody>
      </p:sp>
      <p:sp>
        <p:nvSpPr>
          <p:cNvPr id="7" name="Slide Number Placeholder 6"/>
          <p:cNvSpPr>
            <a:spLocks noGrp="1"/>
          </p:cNvSpPr>
          <p:nvPr>
            <p:ph type="sldNum" sz="quarter" idx="12"/>
          </p:nvPr>
        </p:nvSpPr>
        <p:spPr/>
        <p:txBody>
          <a:bodyPr/>
          <a:lstStyle/>
          <a:p>
            <a:fld id="{D14BCCD3-0010-4FBA-B965-2126ADC31932}" type="slidenum">
              <a:rPr lang="en-US" smtClean="0"/>
              <a:pPr/>
              <a:t>‹#›</a:t>
            </a:fld>
            <a:endParaRPr lang="en-US" dirty="0"/>
          </a:p>
        </p:txBody>
      </p:sp>
      <p:sp>
        <p:nvSpPr>
          <p:cNvPr id="9" name="Text Placeholder 9"/>
          <p:cNvSpPr>
            <a:spLocks noGrp="1"/>
          </p:cNvSpPr>
          <p:nvPr>
            <p:ph type="body" sz="quarter" idx="13" hasCustomPrompt="1"/>
          </p:nvPr>
        </p:nvSpPr>
        <p:spPr>
          <a:xfrm>
            <a:off x="2495951" y="1485245"/>
            <a:ext cx="7198125" cy="360363"/>
          </a:xfrm>
        </p:spPr>
        <p:txBody>
          <a:bodyPr>
            <a:noAutofit/>
          </a:bodyPr>
          <a:lstStyle>
            <a:lvl1pPr marL="0" indent="0" algn="ctr">
              <a:buFontTx/>
              <a:buNone/>
              <a:defRPr b="1">
                <a:solidFill>
                  <a:srgbClr val="8B8A8D"/>
                </a:solidFill>
              </a:defRPr>
            </a:lvl1pPr>
            <a:lvl2pPr marL="256687" indent="0">
              <a:buFontTx/>
              <a:buNone/>
              <a:defRPr b="1">
                <a:solidFill>
                  <a:schemeClr val="accent4"/>
                </a:solidFill>
              </a:defRPr>
            </a:lvl2pPr>
            <a:lvl3pPr marL="513372" indent="0">
              <a:buFontTx/>
              <a:buNone/>
              <a:defRPr b="1">
                <a:solidFill>
                  <a:schemeClr val="accent4"/>
                </a:solidFill>
              </a:defRPr>
            </a:lvl3pPr>
            <a:lvl4pPr marL="770059" indent="0">
              <a:buFontTx/>
              <a:buNone/>
              <a:defRPr b="1">
                <a:solidFill>
                  <a:schemeClr val="accent4"/>
                </a:solidFill>
              </a:defRPr>
            </a:lvl4pPr>
            <a:lvl5pPr marL="1026744" indent="0">
              <a:buFontTx/>
              <a:buNone/>
              <a:defRPr b="1">
                <a:solidFill>
                  <a:schemeClr val="accent4"/>
                </a:solidFill>
              </a:defRPr>
            </a:lvl5pPr>
          </a:lstStyle>
          <a:p>
            <a:pPr lvl="0"/>
            <a:r>
              <a:rPr lang="en-US" dirty="0"/>
              <a:t>Click to add subtitle</a:t>
            </a:r>
          </a:p>
        </p:txBody>
      </p:sp>
      <p:sp>
        <p:nvSpPr>
          <p:cNvPr id="4" name="Footer Placeholder 3"/>
          <p:cNvSpPr>
            <a:spLocks noGrp="1"/>
          </p:cNvSpPr>
          <p:nvPr>
            <p:ph type="ftr" sz="quarter" idx="15"/>
          </p:nvPr>
        </p:nvSpPr>
        <p:spPr/>
        <p:txBody>
          <a:bodyPr/>
          <a:lstStyle/>
          <a:p>
            <a:endParaRPr lang="en-US" dirty="0"/>
          </a:p>
        </p:txBody>
      </p:sp>
    </p:spTree>
    <p:extLst>
      <p:ext uri="{BB962C8B-B14F-4D97-AF65-F5344CB8AC3E}">
        <p14:creationId xmlns:p14="http://schemas.microsoft.com/office/powerpoint/2010/main" val="2574990922"/>
      </p:ext>
    </p:extLst>
  </p:cSld>
  <p:clrMapOvr>
    <a:masterClrMapping/>
  </p:clrMapOvr>
</p:sldLayout>
</file>

<file path=ppt/slideLayouts/slideLayout533.xml><?xml version="1.0" encoding="utf-8"?>
<p:sldLayout xmlns:a="http://schemas.openxmlformats.org/drawingml/2006/main" xmlns:r="http://schemas.openxmlformats.org/officeDocument/2006/relationships" xmlns:p="http://schemas.openxmlformats.org/presentationml/2006/main" preserve="1" userDrawn="1">
  <p:cSld name="Collage">
    <p:spTree>
      <p:nvGrpSpPr>
        <p:cNvPr id="1" name=""/>
        <p:cNvGrpSpPr/>
        <p:nvPr/>
      </p:nvGrpSpPr>
      <p:grpSpPr>
        <a:xfrm>
          <a:off x="0" y="0"/>
          <a:ext cx="0" cy="0"/>
          <a:chOff x="0" y="0"/>
          <a:chExt cx="0" cy="0"/>
        </a:xfrm>
      </p:grpSpPr>
      <p:sp>
        <p:nvSpPr>
          <p:cNvPr id="2" name="Title 1"/>
          <p:cNvSpPr>
            <a:spLocks noGrp="1"/>
          </p:cNvSpPr>
          <p:nvPr>
            <p:ph type="title"/>
          </p:nvPr>
        </p:nvSpPr>
        <p:spPr>
          <a:xfrm>
            <a:off x="2495951" y="397476"/>
            <a:ext cx="7198125" cy="943780"/>
          </a:xfrm>
        </p:spPr>
        <p:txBody>
          <a:bodyPr>
            <a:noAutofit/>
          </a:bodyPr>
          <a:lstStyle>
            <a:lvl1pPr algn="ctr">
              <a:defRPr sz="2893"/>
            </a:lvl1pPr>
          </a:lstStyle>
          <a:p>
            <a:r>
              <a:rPr lang="en-US" dirty="0"/>
              <a:t>Click to edit Master title style</a:t>
            </a:r>
          </a:p>
        </p:txBody>
      </p:sp>
      <p:sp>
        <p:nvSpPr>
          <p:cNvPr id="7" name="Slide Number Placeholder 6"/>
          <p:cNvSpPr>
            <a:spLocks noGrp="1"/>
          </p:cNvSpPr>
          <p:nvPr>
            <p:ph type="sldNum" sz="quarter" idx="12"/>
          </p:nvPr>
        </p:nvSpPr>
        <p:spPr/>
        <p:txBody>
          <a:bodyPr/>
          <a:lstStyle/>
          <a:p>
            <a:fld id="{D14BCCD3-0010-4FBA-B965-2126ADC31932}" type="slidenum">
              <a:rPr lang="en-US" smtClean="0"/>
              <a:pPr/>
              <a:t>‹#›</a:t>
            </a:fld>
            <a:endParaRPr lang="en-US" dirty="0"/>
          </a:p>
        </p:txBody>
      </p:sp>
      <p:sp>
        <p:nvSpPr>
          <p:cNvPr id="9" name="Text Placeholder 9"/>
          <p:cNvSpPr>
            <a:spLocks noGrp="1"/>
          </p:cNvSpPr>
          <p:nvPr>
            <p:ph type="body" sz="quarter" idx="13" hasCustomPrompt="1"/>
          </p:nvPr>
        </p:nvSpPr>
        <p:spPr>
          <a:xfrm>
            <a:off x="2495951" y="1485245"/>
            <a:ext cx="7198125" cy="360363"/>
          </a:xfrm>
        </p:spPr>
        <p:txBody>
          <a:bodyPr>
            <a:noAutofit/>
          </a:bodyPr>
          <a:lstStyle>
            <a:lvl1pPr marL="0" indent="0" algn="ctr">
              <a:buFontTx/>
              <a:buNone/>
              <a:defRPr b="1">
                <a:solidFill>
                  <a:srgbClr val="8B8A8D"/>
                </a:solidFill>
              </a:defRPr>
            </a:lvl1pPr>
            <a:lvl2pPr marL="256687" indent="0">
              <a:buFontTx/>
              <a:buNone/>
              <a:defRPr b="1">
                <a:solidFill>
                  <a:schemeClr val="accent4"/>
                </a:solidFill>
              </a:defRPr>
            </a:lvl2pPr>
            <a:lvl3pPr marL="513372" indent="0">
              <a:buFontTx/>
              <a:buNone/>
              <a:defRPr b="1">
                <a:solidFill>
                  <a:schemeClr val="accent4"/>
                </a:solidFill>
              </a:defRPr>
            </a:lvl3pPr>
            <a:lvl4pPr marL="770059" indent="0">
              <a:buFontTx/>
              <a:buNone/>
              <a:defRPr b="1">
                <a:solidFill>
                  <a:schemeClr val="accent4"/>
                </a:solidFill>
              </a:defRPr>
            </a:lvl4pPr>
            <a:lvl5pPr marL="1026744" indent="0">
              <a:buFontTx/>
              <a:buNone/>
              <a:defRPr b="1">
                <a:solidFill>
                  <a:schemeClr val="accent4"/>
                </a:solidFill>
              </a:defRPr>
            </a:lvl5pPr>
          </a:lstStyle>
          <a:p>
            <a:pPr lvl="0"/>
            <a:r>
              <a:rPr lang="en-US" dirty="0"/>
              <a:t>Click to add subtitle</a:t>
            </a:r>
          </a:p>
        </p:txBody>
      </p:sp>
      <p:sp>
        <p:nvSpPr>
          <p:cNvPr id="10" name="Picture Placeholder 9"/>
          <p:cNvSpPr>
            <a:spLocks noGrp="1"/>
          </p:cNvSpPr>
          <p:nvPr>
            <p:ph type="pic" sz="quarter" idx="14" hasCustomPrompt="1"/>
          </p:nvPr>
        </p:nvSpPr>
        <p:spPr>
          <a:xfrm>
            <a:off x="2406744" y="1989173"/>
            <a:ext cx="1745545" cy="1979542"/>
          </a:xfrm>
          <a:solidFill>
            <a:schemeClr val="bg1">
              <a:lumMod val="95000"/>
            </a:schemeClr>
          </a:solidFill>
        </p:spPr>
        <p:txBody>
          <a:bodyPr anchor="ctr" anchorCtr="0"/>
          <a:lstStyle>
            <a:lvl1pPr marL="0" indent="0" algn="ctr">
              <a:buFontTx/>
              <a:buNone/>
              <a:defRPr/>
            </a:lvl1pPr>
          </a:lstStyle>
          <a:p>
            <a:r>
              <a:rPr lang="en-US" dirty="0"/>
              <a:t>Picture</a:t>
            </a:r>
            <a:endParaRPr lang="en-GB" dirty="0"/>
          </a:p>
        </p:txBody>
      </p:sp>
      <p:sp>
        <p:nvSpPr>
          <p:cNvPr id="8" name="Picture Placeholder 9"/>
          <p:cNvSpPr>
            <a:spLocks noGrp="1"/>
          </p:cNvSpPr>
          <p:nvPr>
            <p:ph type="pic" sz="quarter" idx="15" hasCustomPrompt="1"/>
          </p:nvPr>
        </p:nvSpPr>
        <p:spPr>
          <a:xfrm>
            <a:off x="4367664" y="1989174"/>
            <a:ext cx="3488416" cy="3023300"/>
          </a:xfrm>
          <a:solidFill>
            <a:schemeClr val="bg1">
              <a:lumMod val="95000"/>
            </a:schemeClr>
          </a:solidFill>
        </p:spPr>
        <p:txBody>
          <a:bodyPr anchor="ctr" anchorCtr="0"/>
          <a:lstStyle>
            <a:lvl1pPr marL="0" indent="0" algn="ctr">
              <a:buFontTx/>
              <a:buNone/>
              <a:defRPr/>
            </a:lvl1pPr>
          </a:lstStyle>
          <a:p>
            <a:r>
              <a:rPr lang="en-US" dirty="0"/>
              <a:t>Picture</a:t>
            </a:r>
            <a:endParaRPr lang="en-GB" dirty="0"/>
          </a:p>
        </p:txBody>
      </p:sp>
      <p:sp>
        <p:nvSpPr>
          <p:cNvPr id="11" name="Picture Placeholder 9"/>
          <p:cNvSpPr>
            <a:spLocks noGrp="1"/>
          </p:cNvSpPr>
          <p:nvPr>
            <p:ph type="pic" sz="quarter" idx="16" hasCustomPrompt="1"/>
          </p:nvPr>
        </p:nvSpPr>
        <p:spPr>
          <a:xfrm>
            <a:off x="8061900" y="1989173"/>
            <a:ext cx="2555335" cy="1979542"/>
          </a:xfrm>
          <a:solidFill>
            <a:schemeClr val="bg1">
              <a:lumMod val="95000"/>
            </a:schemeClr>
          </a:solidFill>
        </p:spPr>
        <p:txBody>
          <a:bodyPr anchor="ctr" anchorCtr="0"/>
          <a:lstStyle>
            <a:lvl1pPr marL="0" indent="0" algn="ctr">
              <a:buFontTx/>
              <a:buNone/>
              <a:defRPr/>
            </a:lvl1pPr>
          </a:lstStyle>
          <a:p>
            <a:r>
              <a:rPr lang="en-US" dirty="0"/>
              <a:t>Picture</a:t>
            </a:r>
            <a:endParaRPr lang="en-GB" dirty="0"/>
          </a:p>
        </p:txBody>
      </p:sp>
      <p:sp>
        <p:nvSpPr>
          <p:cNvPr id="12" name="Picture Placeholder 9"/>
          <p:cNvSpPr>
            <a:spLocks noGrp="1"/>
          </p:cNvSpPr>
          <p:nvPr>
            <p:ph type="pic" sz="quarter" idx="17" hasCustomPrompt="1"/>
          </p:nvPr>
        </p:nvSpPr>
        <p:spPr>
          <a:xfrm>
            <a:off x="8061903" y="4148914"/>
            <a:ext cx="1691560" cy="1331692"/>
          </a:xfrm>
          <a:solidFill>
            <a:schemeClr val="bg1">
              <a:lumMod val="95000"/>
            </a:schemeClr>
          </a:solidFill>
        </p:spPr>
        <p:txBody>
          <a:bodyPr anchor="ctr" anchorCtr="0"/>
          <a:lstStyle>
            <a:lvl1pPr marL="0" indent="0" algn="ctr">
              <a:buFontTx/>
              <a:buNone/>
              <a:defRPr/>
            </a:lvl1pPr>
          </a:lstStyle>
          <a:p>
            <a:r>
              <a:rPr lang="en-US" dirty="0"/>
              <a:t>Picture</a:t>
            </a:r>
            <a:endParaRPr lang="en-GB" dirty="0"/>
          </a:p>
        </p:txBody>
      </p:sp>
      <p:sp>
        <p:nvSpPr>
          <p:cNvPr id="4" name="Footer Placeholder 3"/>
          <p:cNvSpPr>
            <a:spLocks noGrp="1"/>
          </p:cNvSpPr>
          <p:nvPr>
            <p:ph type="ftr" sz="quarter" idx="18"/>
          </p:nvPr>
        </p:nvSpPr>
        <p:spPr/>
        <p:txBody>
          <a:bodyPr/>
          <a:lstStyle/>
          <a:p>
            <a:endParaRPr lang="en-US" dirty="0"/>
          </a:p>
        </p:txBody>
      </p:sp>
    </p:spTree>
    <p:extLst>
      <p:ext uri="{BB962C8B-B14F-4D97-AF65-F5344CB8AC3E}">
        <p14:creationId xmlns:p14="http://schemas.microsoft.com/office/powerpoint/2010/main" val="1065846565"/>
      </p:ext>
    </p:extLst>
  </p:cSld>
  <p:clrMapOvr>
    <a:masterClrMapping/>
  </p:clrMapOvr>
</p:sldLayout>
</file>

<file path=ppt/slideLayouts/slideLayout534.xml><?xml version="1.0" encoding="utf-8"?>
<p:sldLayout xmlns:a="http://schemas.openxmlformats.org/drawingml/2006/main" xmlns:r="http://schemas.openxmlformats.org/officeDocument/2006/relationships" xmlns:p="http://schemas.openxmlformats.org/presentationml/2006/main" showMasterSp="0" preserve="1" userDrawn="1">
  <p:cSld name="Title Slide White">
    <p:bg>
      <p:bgPr>
        <a:solidFill>
          <a:schemeClr val="bg1"/>
        </a:soli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647837" y="1338899"/>
            <a:ext cx="7198125" cy="748627"/>
          </a:xfrm>
        </p:spPr>
        <p:txBody>
          <a:bodyPr>
            <a:noAutofit/>
          </a:bodyPr>
          <a:lstStyle>
            <a:lvl1pPr>
              <a:defRPr sz="2395">
                <a:solidFill>
                  <a:schemeClr val="accent1"/>
                </a:solidFill>
              </a:defRPr>
            </a:lvl1pPr>
          </a:lstStyle>
          <a:p>
            <a:r>
              <a:rPr lang="en-US" dirty="0"/>
              <a:t>Click to edit Master title style</a:t>
            </a:r>
          </a:p>
        </p:txBody>
      </p:sp>
      <p:sp>
        <p:nvSpPr>
          <p:cNvPr id="3" name="Subtitle 2"/>
          <p:cNvSpPr>
            <a:spLocks noGrp="1"/>
          </p:cNvSpPr>
          <p:nvPr>
            <p:ph type="subTitle" idx="1"/>
          </p:nvPr>
        </p:nvSpPr>
        <p:spPr>
          <a:xfrm>
            <a:off x="647837" y="2133156"/>
            <a:ext cx="7198125" cy="360000"/>
          </a:xfrm>
        </p:spPr>
        <p:txBody>
          <a:bodyPr>
            <a:noAutofit/>
          </a:bodyPr>
          <a:lstStyle>
            <a:lvl1pPr marL="0" indent="0" algn="l">
              <a:buNone/>
              <a:defRPr b="1">
                <a:solidFill>
                  <a:schemeClr val="tx2"/>
                </a:solidFill>
              </a:defRPr>
            </a:lvl1pPr>
            <a:lvl2pPr marL="543319" indent="0" algn="ctr">
              <a:buNone/>
              <a:defRPr>
                <a:solidFill>
                  <a:schemeClr val="tx1">
                    <a:tint val="75000"/>
                  </a:schemeClr>
                </a:solidFill>
              </a:defRPr>
            </a:lvl2pPr>
            <a:lvl3pPr marL="1086637" indent="0" algn="ctr">
              <a:buNone/>
              <a:defRPr>
                <a:solidFill>
                  <a:schemeClr val="tx1">
                    <a:tint val="75000"/>
                  </a:schemeClr>
                </a:solidFill>
              </a:defRPr>
            </a:lvl3pPr>
            <a:lvl4pPr marL="1629954" indent="0" algn="ctr">
              <a:buNone/>
              <a:defRPr>
                <a:solidFill>
                  <a:schemeClr val="tx1">
                    <a:tint val="75000"/>
                  </a:schemeClr>
                </a:solidFill>
              </a:defRPr>
            </a:lvl4pPr>
            <a:lvl5pPr marL="2173273" indent="0" algn="ctr">
              <a:buNone/>
              <a:defRPr>
                <a:solidFill>
                  <a:schemeClr val="tx1">
                    <a:tint val="75000"/>
                  </a:schemeClr>
                </a:solidFill>
              </a:defRPr>
            </a:lvl5pPr>
            <a:lvl6pPr marL="2716593" indent="0" algn="ctr">
              <a:buNone/>
              <a:defRPr>
                <a:solidFill>
                  <a:schemeClr val="tx1">
                    <a:tint val="75000"/>
                  </a:schemeClr>
                </a:solidFill>
              </a:defRPr>
            </a:lvl6pPr>
            <a:lvl7pPr marL="3259910" indent="0" algn="ctr">
              <a:buNone/>
              <a:defRPr>
                <a:solidFill>
                  <a:schemeClr val="tx1">
                    <a:tint val="75000"/>
                  </a:schemeClr>
                </a:solidFill>
              </a:defRPr>
            </a:lvl7pPr>
            <a:lvl8pPr marL="3803228" indent="0" algn="ctr">
              <a:buNone/>
              <a:defRPr>
                <a:solidFill>
                  <a:schemeClr val="tx1">
                    <a:tint val="75000"/>
                  </a:schemeClr>
                </a:solidFill>
              </a:defRPr>
            </a:lvl8pPr>
            <a:lvl9pPr marL="4346545" indent="0" algn="ctr">
              <a:buNone/>
              <a:defRPr>
                <a:solidFill>
                  <a:schemeClr val="tx1">
                    <a:tint val="75000"/>
                  </a:schemeClr>
                </a:solidFill>
              </a:defRPr>
            </a:lvl9pPr>
          </a:lstStyle>
          <a:p>
            <a:r>
              <a:rPr lang="en-US" dirty="0"/>
              <a:t>Click to edit Master subtitle style</a:t>
            </a:r>
          </a:p>
        </p:txBody>
      </p:sp>
      <p:sp>
        <p:nvSpPr>
          <p:cNvPr id="21" name="Text Placeholder 20"/>
          <p:cNvSpPr>
            <a:spLocks noGrp="1"/>
          </p:cNvSpPr>
          <p:nvPr>
            <p:ph type="body" sz="quarter" idx="13" hasCustomPrompt="1"/>
          </p:nvPr>
        </p:nvSpPr>
        <p:spPr>
          <a:xfrm>
            <a:off x="647837" y="2591410"/>
            <a:ext cx="7198125" cy="215949"/>
          </a:xfrm>
        </p:spPr>
        <p:txBody>
          <a:bodyPr>
            <a:noAutofit/>
          </a:bodyPr>
          <a:lstStyle>
            <a:lvl1pPr marL="0" indent="0">
              <a:buNone/>
              <a:defRPr sz="1300">
                <a:solidFill>
                  <a:schemeClr val="tx2"/>
                </a:solidFill>
              </a:defRPr>
            </a:lvl1pPr>
            <a:lvl2pPr marL="256687" indent="0">
              <a:buNone/>
              <a:defRPr>
                <a:solidFill>
                  <a:schemeClr val="accent2"/>
                </a:solidFill>
              </a:defRPr>
            </a:lvl2pPr>
            <a:lvl3pPr marL="513372" indent="0">
              <a:buNone/>
              <a:defRPr>
                <a:solidFill>
                  <a:schemeClr val="accent2"/>
                </a:solidFill>
              </a:defRPr>
            </a:lvl3pPr>
            <a:lvl4pPr marL="770059" indent="0">
              <a:buNone/>
              <a:defRPr>
                <a:solidFill>
                  <a:schemeClr val="accent2"/>
                </a:solidFill>
              </a:defRPr>
            </a:lvl4pPr>
            <a:lvl5pPr marL="1026744" indent="0">
              <a:buNone/>
              <a:defRPr>
                <a:solidFill>
                  <a:schemeClr val="accent2"/>
                </a:solidFill>
              </a:defRPr>
            </a:lvl5pPr>
          </a:lstStyle>
          <a:p>
            <a:pPr lvl="0"/>
            <a:r>
              <a:rPr lang="en-US" dirty="0"/>
              <a:t>Name, title</a:t>
            </a:r>
          </a:p>
        </p:txBody>
      </p:sp>
      <p:sp>
        <p:nvSpPr>
          <p:cNvPr id="22" name="Text Placeholder 20"/>
          <p:cNvSpPr>
            <a:spLocks noGrp="1"/>
          </p:cNvSpPr>
          <p:nvPr>
            <p:ph type="body" sz="quarter" idx="14" hasCustomPrompt="1"/>
          </p:nvPr>
        </p:nvSpPr>
        <p:spPr>
          <a:xfrm>
            <a:off x="647837" y="2843352"/>
            <a:ext cx="7198125" cy="215949"/>
          </a:xfrm>
        </p:spPr>
        <p:txBody>
          <a:bodyPr>
            <a:noAutofit/>
          </a:bodyPr>
          <a:lstStyle>
            <a:lvl1pPr marL="0" indent="0">
              <a:buNone/>
              <a:defRPr sz="1300">
                <a:solidFill>
                  <a:schemeClr val="tx2"/>
                </a:solidFill>
              </a:defRPr>
            </a:lvl1pPr>
            <a:lvl2pPr marL="256687" indent="0">
              <a:buNone/>
              <a:defRPr>
                <a:solidFill>
                  <a:schemeClr val="accent2"/>
                </a:solidFill>
              </a:defRPr>
            </a:lvl2pPr>
            <a:lvl3pPr marL="513372" indent="0">
              <a:buNone/>
              <a:defRPr>
                <a:solidFill>
                  <a:schemeClr val="accent2"/>
                </a:solidFill>
              </a:defRPr>
            </a:lvl3pPr>
            <a:lvl4pPr marL="770059" indent="0">
              <a:buNone/>
              <a:defRPr>
                <a:solidFill>
                  <a:schemeClr val="accent2"/>
                </a:solidFill>
              </a:defRPr>
            </a:lvl4pPr>
            <a:lvl5pPr marL="1026744" indent="0">
              <a:buNone/>
              <a:defRPr>
                <a:solidFill>
                  <a:schemeClr val="accent2"/>
                </a:solidFill>
              </a:defRPr>
            </a:lvl5pPr>
          </a:lstStyle>
          <a:p>
            <a:pPr lvl="0"/>
            <a:r>
              <a:rPr lang="en-US" dirty="0"/>
              <a:t>Date</a:t>
            </a:r>
          </a:p>
        </p:txBody>
      </p:sp>
      <p:grpSp>
        <p:nvGrpSpPr>
          <p:cNvPr id="10" name="Pulse"/>
          <p:cNvGrpSpPr/>
          <p:nvPr userDrawn="1"/>
        </p:nvGrpSpPr>
        <p:grpSpPr>
          <a:xfrm>
            <a:off x="8749617" y="3029849"/>
            <a:ext cx="3445566" cy="3490105"/>
            <a:chOff x="8751888" y="3030538"/>
            <a:chExt cx="3446462" cy="3490913"/>
          </a:xfrm>
          <a:solidFill>
            <a:schemeClr val="accent1"/>
          </a:solidFill>
        </p:grpSpPr>
        <p:sp>
          <p:nvSpPr>
            <p:cNvPr id="11" name="Freeform 5"/>
            <p:cNvSpPr>
              <a:spLocks/>
            </p:cNvSpPr>
            <p:nvPr userDrawn="1"/>
          </p:nvSpPr>
          <p:spPr bwMode="auto">
            <a:xfrm>
              <a:off x="9196388" y="3902076"/>
              <a:ext cx="449263" cy="1120775"/>
            </a:xfrm>
            <a:custGeom>
              <a:avLst/>
              <a:gdLst>
                <a:gd name="T0" fmla="*/ 71 w 142"/>
                <a:gd name="T1" fmla="*/ 355 h 355"/>
                <a:gd name="T2" fmla="*/ 71 w 142"/>
                <a:gd name="T3" fmla="*/ 355 h 355"/>
                <a:gd name="T4" fmla="*/ 0 w 142"/>
                <a:gd name="T5" fmla="*/ 284 h 355"/>
                <a:gd name="T6" fmla="*/ 0 w 142"/>
                <a:gd name="T7" fmla="*/ 71 h 355"/>
                <a:gd name="T8" fmla="*/ 71 w 142"/>
                <a:gd name="T9" fmla="*/ 0 h 355"/>
                <a:gd name="T10" fmla="*/ 142 w 142"/>
                <a:gd name="T11" fmla="*/ 71 h 355"/>
                <a:gd name="T12" fmla="*/ 142 w 142"/>
                <a:gd name="T13" fmla="*/ 284 h 355"/>
                <a:gd name="T14" fmla="*/ 71 w 142"/>
                <a:gd name="T15" fmla="*/ 355 h 3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2" h="355">
                  <a:moveTo>
                    <a:pt x="71" y="355"/>
                  </a:moveTo>
                  <a:cubicBezTo>
                    <a:pt x="71" y="355"/>
                    <a:pt x="71" y="355"/>
                    <a:pt x="71" y="355"/>
                  </a:cubicBezTo>
                  <a:cubicBezTo>
                    <a:pt x="32" y="355"/>
                    <a:pt x="0" y="323"/>
                    <a:pt x="0" y="284"/>
                  </a:cubicBezTo>
                  <a:cubicBezTo>
                    <a:pt x="0" y="71"/>
                    <a:pt x="0" y="71"/>
                    <a:pt x="0" y="71"/>
                  </a:cubicBezTo>
                  <a:cubicBezTo>
                    <a:pt x="0" y="32"/>
                    <a:pt x="32" y="0"/>
                    <a:pt x="71" y="0"/>
                  </a:cubicBezTo>
                  <a:cubicBezTo>
                    <a:pt x="110" y="0"/>
                    <a:pt x="142" y="32"/>
                    <a:pt x="142" y="71"/>
                  </a:cubicBezTo>
                  <a:cubicBezTo>
                    <a:pt x="142" y="284"/>
                    <a:pt x="142" y="284"/>
                    <a:pt x="142" y="284"/>
                  </a:cubicBezTo>
                  <a:cubicBezTo>
                    <a:pt x="142" y="323"/>
                    <a:pt x="110" y="355"/>
                    <a:pt x="71" y="35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637" fontAlgn="auto">
                <a:spcBef>
                  <a:spcPts val="0"/>
                </a:spcBef>
                <a:spcAft>
                  <a:spcPts val="0"/>
                </a:spcAft>
              </a:pPr>
              <a:endParaRPr lang="en-GB" sz="2095" dirty="0">
                <a:solidFill>
                  <a:prstClr val="black"/>
                </a:solidFill>
                <a:latin typeface="Arial"/>
                <a:cs typeface="+mn-cs"/>
              </a:endParaRPr>
            </a:p>
          </p:txBody>
        </p:sp>
        <p:sp>
          <p:nvSpPr>
            <p:cNvPr id="12" name="Freeform 6"/>
            <p:cNvSpPr>
              <a:spLocks/>
            </p:cNvSpPr>
            <p:nvPr userDrawn="1"/>
          </p:nvSpPr>
          <p:spPr bwMode="auto">
            <a:xfrm>
              <a:off x="8751888" y="4551363"/>
              <a:ext cx="265113" cy="449263"/>
            </a:xfrm>
            <a:custGeom>
              <a:avLst/>
              <a:gdLst>
                <a:gd name="T0" fmla="*/ 42 w 84"/>
                <a:gd name="T1" fmla="*/ 142 h 142"/>
                <a:gd name="T2" fmla="*/ 42 w 84"/>
                <a:gd name="T3" fmla="*/ 142 h 142"/>
                <a:gd name="T4" fmla="*/ 0 w 84"/>
                <a:gd name="T5" fmla="*/ 99 h 142"/>
                <a:gd name="T6" fmla="*/ 0 w 84"/>
                <a:gd name="T7" fmla="*/ 42 h 142"/>
                <a:gd name="T8" fmla="*/ 42 w 84"/>
                <a:gd name="T9" fmla="*/ 0 h 142"/>
                <a:gd name="T10" fmla="*/ 84 w 84"/>
                <a:gd name="T11" fmla="*/ 42 h 142"/>
                <a:gd name="T12" fmla="*/ 84 w 84"/>
                <a:gd name="T13" fmla="*/ 99 h 142"/>
                <a:gd name="T14" fmla="*/ 42 w 84"/>
                <a:gd name="T15" fmla="*/ 142 h 1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4" h="142">
                  <a:moveTo>
                    <a:pt x="42" y="142"/>
                  </a:moveTo>
                  <a:cubicBezTo>
                    <a:pt x="42" y="142"/>
                    <a:pt x="42" y="142"/>
                    <a:pt x="42" y="142"/>
                  </a:cubicBezTo>
                  <a:cubicBezTo>
                    <a:pt x="18" y="142"/>
                    <a:pt x="0" y="123"/>
                    <a:pt x="0" y="99"/>
                  </a:cubicBezTo>
                  <a:cubicBezTo>
                    <a:pt x="0" y="42"/>
                    <a:pt x="0" y="42"/>
                    <a:pt x="0" y="42"/>
                  </a:cubicBezTo>
                  <a:cubicBezTo>
                    <a:pt x="0" y="19"/>
                    <a:pt x="18" y="0"/>
                    <a:pt x="42" y="0"/>
                  </a:cubicBezTo>
                  <a:cubicBezTo>
                    <a:pt x="65" y="0"/>
                    <a:pt x="84" y="19"/>
                    <a:pt x="84" y="42"/>
                  </a:cubicBezTo>
                  <a:cubicBezTo>
                    <a:pt x="84" y="99"/>
                    <a:pt x="84" y="99"/>
                    <a:pt x="84" y="99"/>
                  </a:cubicBezTo>
                  <a:cubicBezTo>
                    <a:pt x="84" y="123"/>
                    <a:pt x="65" y="142"/>
                    <a:pt x="42" y="14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637" fontAlgn="auto">
                <a:spcBef>
                  <a:spcPts val="0"/>
                </a:spcBef>
                <a:spcAft>
                  <a:spcPts val="0"/>
                </a:spcAft>
              </a:pPr>
              <a:endParaRPr lang="en-GB" sz="2095" dirty="0">
                <a:solidFill>
                  <a:prstClr val="black"/>
                </a:solidFill>
                <a:latin typeface="Arial"/>
                <a:cs typeface="+mn-cs"/>
              </a:endParaRPr>
            </a:p>
          </p:txBody>
        </p:sp>
        <p:sp>
          <p:nvSpPr>
            <p:cNvPr id="14" name="Freeform 7"/>
            <p:cNvSpPr>
              <a:spLocks/>
            </p:cNvSpPr>
            <p:nvPr userDrawn="1"/>
          </p:nvSpPr>
          <p:spPr bwMode="auto">
            <a:xfrm>
              <a:off x="11436350" y="4529138"/>
              <a:ext cx="449263" cy="1117600"/>
            </a:xfrm>
            <a:custGeom>
              <a:avLst/>
              <a:gdLst>
                <a:gd name="T0" fmla="*/ 71 w 142"/>
                <a:gd name="T1" fmla="*/ 354 h 354"/>
                <a:gd name="T2" fmla="*/ 71 w 142"/>
                <a:gd name="T3" fmla="*/ 354 h 354"/>
                <a:gd name="T4" fmla="*/ 0 w 142"/>
                <a:gd name="T5" fmla="*/ 283 h 354"/>
                <a:gd name="T6" fmla="*/ 0 w 142"/>
                <a:gd name="T7" fmla="*/ 71 h 354"/>
                <a:gd name="T8" fmla="*/ 71 w 142"/>
                <a:gd name="T9" fmla="*/ 0 h 354"/>
                <a:gd name="T10" fmla="*/ 142 w 142"/>
                <a:gd name="T11" fmla="*/ 71 h 354"/>
                <a:gd name="T12" fmla="*/ 142 w 142"/>
                <a:gd name="T13" fmla="*/ 283 h 354"/>
                <a:gd name="T14" fmla="*/ 71 w 142"/>
                <a:gd name="T15" fmla="*/ 354 h 35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2" h="354">
                  <a:moveTo>
                    <a:pt x="71" y="354"/>
                  </a:moveTo>
                  <a:cubicBezTo>
                    <a:pt x="71" y="354"/>
                    <a:pt x="71" y="354"/>
                    <a:pt x="71" y="354"/>
                  </a:cubicBezTo>
                  <a:cubicBezTo>
                    <a:pt x="32" y="354"/>
                    <a:pt x="0" y="322"/>
                    <a:pt x="0" y="283"/>
                  </a:cubicBezTo>
                  <a:cubicBezTo>
                    <a:pt x="0" y="71"/>
                    <a:pt x="0" y="71"/>
                    <a:pt x="0" y="71"/>
                  </a:cubicBezTo>
                  <a:cubicBezTo>
                    <a:pt x="0" y="32"/>
                    <a:pt x="32" y="0"/>
                    <a:pt x="71" y="0"/>
                  </a:cubicBezTo>
                  <a:cubicBezTo>
                    <a:pt x="110" y="0"/>
                    <a:pt x="142" y="32"/>
                    <a:pt x="142" y="71"/>
                  </a:cubicBezTo>
                  <a:cubicBezTo>
                    <a:pt x="142" y="283"/>
                    <a:pt x="142" y="283"/>
                    <a:pt x="142" y="283"/>
                  </a:cubicBezTo>
                  <a:cubicBezTo>
                    <a:pt x="142" y="322"/>
                    <a:pt x="110" y="354"/>
                    <a:pt x="71" y="35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637" fontAlgn="auto">
                <a:spcBef>
                  <a:spcPts val="0"/>
                </a:spcBef>
                <a:spcAft>
                  <a:spcPts val="0"/>
                </a:spcAft>
              </a:pPr>
              <a:endParaRPr lang="en-GB" sz="2095" dirty="0">
                <a:solidFill>
                  <a:prstClr val="black"/>
                </a:solidFill>
                <a:latin typeface="Arial"/>
                <a:cs typeface="+mn-cs"/>
              </a:endParaRPr>
            </a:p>
          </p:txBody>
        </p:sp>
        <p:sp>
          <p:nvSpPr>
            <p:cNvPr id="15" name="Freeform 8"/>
            <p:cNvSpPr>
              <a:spLocks/>
            </p:cNvSpPr>
            <p:nvPr userDrawn="1"/>
          </p:nvSpPr>
          <p:spPr bwMode="auto">
            <a:xfrm>
              <a:off x="9869488" y="3030538"/>
              <a:ext cx="560388" cy="2506663"/>
            </a:xfrm>
            <a:custGeom>
              <a:avLst/>
              <a:gdLst>
                <a:gd name="T0" fmla="*/ 88 w 177"/>
                <a:gd name="T1" fmla="*/ 794 h 794"/>
                <a:gd name="T2" fmla="*/ 88 w 177"/>
                <a:gd name="T3" fmla="*/ 794 h 794"/>
                <a:gd name="T4" fmla="*/ 0 w 177"/>
                <a:gd name="T5" fmla="*/ 705 h 794"/>
                <a:gd name="T6" fmla="*/ 0 w 177"/>
                <a:gd name="T7" fmla="*/ 89 h 794"/>
                <a:gd name="T8" fmla="*/ 88 w 177"/>
                <a:gd name="T9" fmla="*/ 0 h 794"/>
                <a:gd name="T10" fmla="*/ 177 w 177"/>
                <a:gd name="T11" fmla="*/ 89 h 794"/>
                <a:gd name="T12" fmla="*/ 177 w 177"/>
                <a:gd name="T13" fmla="*/ 705 h 794"/>
                <a:gd name="T14" fmla="*/ 88 w 177"/>
                <a:gd name="T15" fmla="*/ 794 h 7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7" h="794">
                  <a:moveTo>
                    <a:pt x="88" y="794"/>
                  </a:moveTo>
                  <a:cubicBezTo>
                    <a:pt x="88" y="794"/>
                    <a:pt x="88" y="794"/>
                    <a:pt x="88" y="794"/>
                  </a:cubicBezTo>
                  <a:cubicBezTo>
                    <a:pt x="40" y="794"/>
                    <a:pt x="0" y="754"/>
                    <a:pt x="0" y="705"/>
                  </a:cubicBezTo>
                  <a:cubicBezTo>
                    <a:pt x="0" y="89"/>
                    <a:pt x="0" y="89"/>
                    <a:pt x="0" y="89"/>
                  </a:cubicBezTo>
                  <a:cubicBezTo>
                    <a:pt x="0" y="40"/>
                    <a:pt x="40" y="0"/>
                    <a:pt x="88" y="0"/>
                  </a:cubicBezTo>
                  <a:cubicBezTo>
                    <a:pt x="137" y="0"/>
                    <a:pt x="177" y="40"/>
                    <a:pt x="177" y="89"/>
                  </a:cubicBezTo>
                  <a:cubicBezTo>
                    <a:pt x="177" y="705"/>
                    <a:pt x="177" y="705"/>
                    <a:pt x="177" y="705"/>
                  </a:cubicBezTo>
                  <a:cubicBezTo>
                    <a:pt x="177" y="754"/>
                    <a:pt x="137" y="794"/>
                    <a:pt x="88" y="79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637" fontAlgn="auto">
                <a:spcBef>
                  <a:spcPts val="0"/>
                </a:spcBef>
                <a:spcAft>
                  <a:spcPts val="0"/>
                </a:spcAft>
              </a:pPr>
              <a:endParaRPr lang="en-GB" sz="2095" dirty="0">
                <a:solidFill>
                  <a:prstClr val="black"/>
                </a:solidFill>
                <a:latin typeface="Arial"/>
                <a:cs typeface="+mn-cs"/>
              </a:endParaRPr>
            </a:p>
          </p:txBody>
        </p:sp>
        <p:sp>
          <p:nvSpPr>
            <p:cNvPr id="16" name="Freeform 9"/>
            <p:cNvSpPr>
              <a:spLocks/>
            </p:cNvSpPr>
            <p:nvPr userDrawn="1"/>
          </p:nvSpPr>
          <p:spPr bwMode="auto">
            <a:xfrm>
              <a:off x="10653713" y="4014788"/>
              <a:ext cx="558800" cy="2506663"/>
            </a:xfrm>
            <a:custGeom>
              <a:avLst/>
              <a:gdLst>
                <a:gd name="T0" fmla="*/ 88 w 177"/>
                <a:gd name="T1" fmla="*/ 794 h 794"/>
                <a:gd name="T2" fmla="*/ 88 w 177"/>
                <a:gd name="T3" fmla="*/ 794 h 794"/>
                <a:gd name="T4" fmla="*/ 0 w 177"/>
                <a:gd name="T5" fmla="*/ 705 h 794"/>
                <a:gd name="T6" fmla="*/ 0 w 177"/>
                <a:gd name="T7" fmla="*/ 88 h 794"/>
                <a:gd name="T8" fmla="*/ 88 w 177"/>
                <a:gd name="T9" fmla="*/ 0 h 794"/>
                <a:gd name="T10" fmla="*/ 177 w 177"/>
                <a:gd name="T11" fmla="*/ 88 h 794"/>
                <a:gd name="T12" fmla="*/ 177 w 177"/>
                <a:gd name="T13" fmla="*/ 705 h 794"/>
                <a:gd name="T14" fmla="*/ 88 w 177"/>
                <a:gd name="T15" fmla="*/ 794 h 7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7" h="794">
                  <a:moveTo>
                    <a:pt x="88" y="794"/>
                  </a:moveTo>
                  <a:cubicBezTo>
                    <a:pt x="88" y="794"/>
                    <a:pt x="88" y="794"/>
                    <a:pt x="88" y="794"/>
                  </a:cubicBezTo>
                  <a:cubicBezTo>
                    <a:pt x="40" y="794"/>
                    <a:pt x="0" y="754"/>
                    <a:pt x="0" y="705"/>
                  </a:cubicBezTo>
                  <a:cubicBezTo>
                    <a:pt x="0" y="88"/>
                    <a:pt x="0" y="88"/>
                    <a:pt x="0" y="88"/>
                  </a:cubicBezTo>
                  <a:cubicBezTo>
                    <a:pt x="0" y="40"/>
                    <a:pt x="40" y="0"/>
                    <a:pt x="88" y="0"/>
                  </a:cubicBezTo>
                  <a:cubicBezTo>
                    <a:pt x="137" y="0"/>
                    <a:pt x="177" y="40"/>
                    <a:pt x="177" y="88"/>
                  </a:cubicBezTo>
                  <a:cubicBezTo>
                    <a:pt x="177" y="705"/>
                    <a:pt x="177" y="705"/>
                    <a:pt x="177" y="705"/>
                  </a:cubicBezTo>
                  <a:cubicBezTo>
                    <a:pt x="177" y="754"/>
                    <a:pt x="137" y="794"/>
                    <a:pt x="88" y="79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637" fontAlgn="auto">
                <a:spcBef>
                  <a:spcPts val="0"/>
                </a:spcBef>
                <a:spcAft>
                  <a:spcPts val="0"/>
                </a:spcAft>
              </a:pPr>
              <a:endParaRPr lang="en-GB" sz="2095" dirty="0">
                <a:solidFill>
                  <a:prstClr val="black"/>
                </a:solidFill>
                <a:latin typeface="Arial"/>
                <a:cs typeface="+mn-cs"/>
              </a:endParaRPr>
            </a:p>
          </p:txBody>
        </p:sp>
        <p:sp>
          <p:nvSpPr>
            <p:cNvPr id="17" name="Freeform 10"/>
            <p:cNvSpPr>
              <a:spLocks/>
            </p:cNvSpPr>
            <p:nvPr userDrawn="1"/>
          </p:nvSpPr>
          <p:spPr bwMode="auto">
            <a:xfrm>
              <a:off x="12058650" y="4551363"/>
              <a:ext cx="139700" cy="449263"/>
            </a:xfrm>
            <a:custGeom>
              <a:avLst/>
              <a:gdLst>
                <a:gd name="T0" fmla="*/ 44 w 44"/>
                <a:gd name="T1" fmla="*/ 0 h 142"/>
                <a:gd name="T2" fmla="*/ 0 w 44"/>
                <a:gd name="T3" fmla="*/ 42 h 142"/>
                <a:gd name="T4" fmla="*/ 0 w 44"/>
                <a:gd name="T5" fmla="*/ 99 h 142"/>
                <a:gd name="T6" fmla="*/ 44 w 44"/>
                <a:gd name="T7" fmla="*/ 142 h 142"/>
                <a:gd name="T8" fmla="*/ 44 w 44"/>
                <a:gd name="T9" fmla="*/ 0 h 142"/>
              </a:gdLst>
              <a:ahLst/>
              <a:cxnLst>
                <a:cxn ang="0">
                  <a:pos x="T0" y="T1"/>
                </a:cxn>
                <a:cxn ang="0">
                  <a:pos x="T2" y="T3"/>
                </a:cxn>
                <a:cxn ang="0">
                  <a:pos x="T4" y="T5"/>
                </a:cxn>
                <a:cxn ang="0">
                  <a:pos x="T6" y="T7"/>
                </a:cxn>
                <a:cxn ang="0">
                  <a:pos x="T8" y="T9"/>
                </a:cxn>
              </a:cxnLst>
              <a:rect l="0" t="0" r="r" b="b"/>
              <a:pathLst>
                <a:path w="44" h="142">
                  <a:moveTo>
                    <a:pt x="44" y="0"/>
                  </a:moveTo>
                  <a:cubicBezTo>
                    <a:pt x="20" y="0"/>
                    <a:pt x="0" y="19"/>
                    <a:pt x="0" y="42"/>
                  </a:cubicBezTo>
                  <a:cubicBezTo>
                    <a:pt x="0" y="99"/>
                    <a:pt x="0" y="99"/>
                    <a:pt x="0" y="99"/>
                  </a:cubicBezTo>
                  <a:cubicBezTo>
                    <a:pt x="0" y="123"/>
                    <a:pt x="20" y="142"/>
                    <a:pt x="44" y="142"/>
                  </a:cubicBezTo>
                  <a:lnTo>
                    <a:pt x="4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637" fontAlgn="auto">
                <a:spcBef>
                  <a:spcPts val="0"/>
                </a:spcBef>
                <a:spcAft>
                  <a:spcPts val="0"/>
                </a:spcAft>
              </a:pPr>
              <a:endParaRPr lang="en-GB" sz="2095" dirty="0">
                <a:solidFill>
                  <a:prstClr val="black"/>
                </a:solidFill>
                <a:latin typeface="Arial"/>
                <a:cs typeface="+mn-cs"/>
              </a:endParaRPr>
            </a:p>
          </p:txBody>
        </p:sp>
      </p:grpSp>
      <p:grpSp>
        <p:nvGrpSpPr>
          <p:cNvPr id="19" name="Logotype"/>
          <p:cNvGrpSpPr/>
          <p:nvPr userDrawn="1"/>
        </p:nvGrpSpPr>
        <p:grpSpPr>
          <a:xfrm>
            <a:off x="641192" y="530771"/>
            <a:ext cx="1383679" cy="288542"/>
            <a:chOff x="9501453" y="6148765"/>
            <a:chExt cx="2047875" cy="427037"/>
          </a:xfrm>
          <a:solidFill>
            <a:schemeClr val="bg2"/>
          </a:solidFill>
        </p:grpSpPr>
        <p:sp>
          <p:nvSpPr>
            <p:cNvPr id="20" name="Freeform 5"/>
            <p:cNvSpPr>
              <a:spLocks noEditPoints="1"/>
            </p:cNvSpPr>
            <p:nvPr userDrawn="1"/>
          </p:nvSpPr>
          <p:spPr bwMode="auto">
            <a:xfrm>
              <a:off x="11206428" y="6231315"/>
              <a:ext cx="342900" cy="344487"/>
            </a:xfrm>
            <a:custGeom>
              <a:avLst/>
              <a:gdLst>
                <a:gd name="T0" fmla="*/ 43 w 91"/>
                <a:gd name="T1" fmla="*/ 2 h 91"/>
                <a:gd name="T2" fmla="*/ 2 w 91"/>
                <a:gd name="T3" fmla="*/ 44 h 91"/>
                <a:gd name="T4" fmla="*/ 46 w 91"/>
                <a:gd name="T5" fmla="*/ 91 h 91"/>
                <a:gd name="T6" fmla="*/ 74 w 91"/>
                <a:gd name="T7" fmla="*/ 77 h 91"/>
                <a:gd name="T8" fmla="*/ 74 w 91"/>
                <a:gd name="T9" fmla="*/ 90 h 91"/>
                <a:gd name="T10" fmla="*/ 91 w 91"/>
                <a:gd name="T11" fmla="*/ 90 h 91"/>
                <a:gd name="T12" fmla="*/ 91 w 91"/>
                <a:gd name="T13" fmla="*/ 47 h 91"/>
                <a:gd name="T14" fmla="*/ 43 w 91"/>
                <a:gd name="T15" fmla="*/ 2 h 91"/>
                <a:gd name="T16" fmla="*/ 72 w 91"/>
                <a:gd name="T17" fmla="*/ 48 h 91"/>
                <a:gd name="T18" fmla="*/ 43 w 91"/>
                <a:gd name="T19" fmla="*/ 72 h 91"/>
                <a:gd name="T20" fmla="*/ 21 w 91"/>
                <a:gd name="T21" fmla="*/ 50 h 91"/>
                <a:gd name="T22" fmla="*/ 46 w 91"/>
                <a:gd name="T23" fmla="*/ 21 h 91"/>
                <a:gd name="T24" fmla="*/ 72 w 91"/>
                <a:gd name="T25" fmla="*/ 45 h 91"/>
                <a:gd name="T26" fmla="*/ 72 w 91"/>
                <a:gd name="T27" fmla="*/ 48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1" h="91">
                  <a:moveTo>
                    <a:pt x="43" y="2"/>
                  </a:moveTo>
                  <a:cubicBezTo>
                    <a:pt x="21" y="4"/>
                    <a:pt x="3" y="22"/>
                    <a:pt x="2" y="44"/>
                  </a:cubicBezTo>
                  <a:cubicBezTo>
                    <a:pt x="0" y="70"/>
                    <a:pt x="21" y="91"/>
                    <a:pt x="46" y="91"/>
                  </a:cubicBezTo>
                  <a:cubicBezTo>
                    <a:pt x="56" y="91"/>
                    <a:pt x="68" y="87"/>
                    <a:pt x="74" y="77"/>
                  </a:cubicBezTo>
                  <a:cubicBezTo>
                    <a:pt x="74" y="90"/>
                    <a:pt x="74" y="90"/>
                    <a:pt x="74" y="90"/>
                  </a:cubicBezTo>
                  <a:cubicBezTo>
                    <a:pt x="91" y="90"/>
                    <a:pt x="91" y="90"/>
                    <a:pt x="91" y="90"/>
                  </a:cubicBezTo>
                  <a:cubicBezTo>
                    <a:pt x="91" y="47"/>
                    <a:pt x="91" y="47"/>
                    <a:pt x="91" y="47"/>
                  </a:cubicBezTo>
                  <a:cubicBezTo>
                    <a:pt x="91" y="20"/>
                    <a:pt x="69" y="0"/>
                    <a:pt x="43" y="2"/>
                  </a:cubicBezTo>
                  <a:close/>
                  <a:moveTo>
                    <a:pt x="72" y="48"/>
                  </a:moveTo>
                  <a:cubicBezTo>
                    <a:pt x="71" y="63"/>
                    <a:pt x="58" y="74"/>
                    <a:pt x="43" y="72"/>
                  </a:cubicBezTo>
                  <a:cubicBezTo>
                    <a:pt x="32" y="71"/>
                    <a:pt x="22" y="61"/>
                    <a:pt x="21" y="50"/>
                  </a:cubicBezTo>
                  <a:cubicBezTo>
                    <a:pt x="19" y="34"/>
                    <a:pt x="31" y="21"/>
                    <a:pt x="46" y="21"/>
                  </a:cubicBezTo>
                  <a:cubicBezTo>
                    <a:pt x="60" y="21"/>
                    <a:pt x="71" y="32"/>
                    <a:pt x="72" y="45"/>
                  </a:cubicBezTo>
                  <a:lnTo>
                    <a:pt x="72" y="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637" fontAlgn="auto">
                <a:spcBef>
                  <a:spcPts val="0"/>
                </a:spcBef>
                <a:spcAft>
                  <a:spcPts val="0"/>
                </a:spcAft>
              </a:pPr>
              <a:endParaRPr lang="en-US" sz="2095" dirty="0">
                <a:solidFill>
                  <a:prstClr val="black"/>
                </a:solidFill>
                <a:latin typeface="Arial"/>
                <a:cs typeface="+mn-cs"/>
              </a:endParaRPr>
            </a:p>
          </p:txBody>
        </p:sp>
        <p:sp>
          <p:nvSpPr>
            <p:cNvPr id="23" name="Freeform 6"/>
            <p:cNvSpPr>
              <a:spLocks noEditPoints="1"/>
            </p:cNvSpPr>
            <p:nvPr userDrawn="1"/>
          </p:nvSpPr>
          <p:spPr bwMode="auto">
            <a:xfrm>
              <a:off x="10849241" y="6236077"/>
              <a:ext cx="334963" cy="339725"/>
            </a:xfrm>
            <a:custGeom>
              <a:avLst/>
              <a:gdLst>
                <a:gd name="T0" fmla="*/ 44 w 89"/>
                <a:gd name="T1" fmla="*/ 1 h 90"/>
                <a:gd name="T2" fmla="*/ 0 w 89"/>
                <a:gd name="T3" fmla="*/ 46 h 90"/>
                <a:gd name="T4" fmla="*/ 45 w 89"/>
                <a:gd name="T5" fmla="*/ 90 h 90"/>
                <a:gd name="T6" fmla="*/ 86 w 89"/>
                <a:gd name="T7" fmla="*/ 63 h 90"/>
                <a:gd name="T8" fmla="*/ 69 w 89"/>
                <a:gd name="T9" fmla="*/ 58 h 90"/>
                <a:gd name="T10" fmla="*/ 50 w 89"/>
                <a:gd name="T11" fmla="*/ 72 h 90"/>
                <a:gd name="T12" fmla="*/ 22 w 89"/>
                <a:gd name="T13" fmla="*/ 59 h 90"/>
                <a:gd name="T14" fmla="*/ 89 w 89"/>
                <a:gd name="T15" fmla="*/ 41 h 90"/>
                <a:gd name="T16" fmla="*/ 44 w 89"/>
                <a:gd name="T17" fmla="*/ 1 h 90"/>
                <a:gd name="T18" fmla="*/ 19 w 89"/>
                <a:gd name="T19" fmla="*/ 44 h 90"/>
                <a:gd name="T20" fmla="*/ 36 w 89"/>
                <a:gd name="T21" fmla="*/ 19 h 90"/>
                <a:gd name="T22" fmla="*/ 67 w 89"/>
                <a:gd name="T23" fmla="*/ 31 h 90"/>
                <a:gd name="T24" fmla="*/ 19 w 89"/>
                <a:gd name="T25" fmla="*/ 44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9" h="90">
                  <a:moveTo>
                    <a:pt x="44" y="1"/>
                  </a:moveTo>
                  <a:cubicBezTo>
                    <a:pt x="20" y="2"/>
                    <a:pt x="0" y="20"/>
                    <a:pt x="0" y="46"/>
                  </a:cubicBezTo>
                  <a:cubicBezTo>
                    <a:pt x="0" y="70"/>
                    <a:pt x="20" y="90"/>
                    <a:pt x="45" y="90"/>
                  </a:cubicBezTo>
                  <a:cubicBezTo>
                    <a:pt x="62" y="90"/>
                    <a:pt x="79" y="80"/>
                    <a:pt x="86" y="63"/>
                  </a:cubicBezTo>
                  <a:cubicBezTo>
                    <a:pt x="69" y="58"/>
                    <a:pt x="69" y="58"/>
                    <a:pt x="69" y="58"/>
                  </a:cubicBezTo>
                  <a:cubicBezTo>
                    <a:pt x="66" y="65"/>
                    <a:pt x="58" y="71"/>
                    <a:pt x="50" y="72"/>
                  </a:cubicBezTo>
                  <a:cubicBezTo>
                    <a:pt x="38" y="75"/>
                    <a:pt x="26" y="67"/>
                    <a:pt x="22" y="59"/>
                  </a:cubicBezTo>
                  <a:cubicBezTo>
                    <a:pt x="89" y="41"/>
                    <a:pt x="89" y="41"/>
                    <a:pt x="89" y="41"/>
                  </a:cubicBezTo>
                  <a:cubicBezTo>
                    <a:pt x="87" y="24"/>
                    <a:pt x="72" y="0"/>
                    <a:pt x="44" y="1"/>
                  </a:cubicBezTo>
                  <a:close/>
                  <a:moveTo>
                    <a:pt x="19" y="44"/>
                  </a:moveTo>
                  <a:cubicBezTo>
                    <a:pt x="19" y="34"/>
                    <a:pt x="24" y="24"/>
                    <a:pt x="36" y="19"/>
                  </a:cubicBezTo>
                  <a:cubicBezTo>
                    <a:pt x="50" y="14"/>
                    <a:pt x="62" y="21"/>
                    <a:pt x="67" y="31"/>
                  </a:cubicBezTo>
                  <a:lnTo>
                    <a:pt x="19" y="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637" fontAlgn="auto">
                <a:spcBef>
                  <a:spcPts val="0"/>
                </a:spcBef>
                <a:spcAft>
                  <a:spcPts val="0"/>
                </a:spcAft>
              </a:pPr>
              <a:endParaRPr lang="en-US" sz="2095" dirty="0">
                <a:solidFill>
                  <a:prstClr val="black"/>
                </a:solidFill>
                <a:latin typeface="Arial"/>
                <a:cs typeface="+mn-cs"/>
              </a:endParaRPr>
            </a:p>
          </p:txBody>
        </p:sp>
        <p:sp>
          <p:nvSpPr>
            <p:cNvPr id="24" name="Freeform 7"/>
            <p:cNvSpPr>
              <a:spLocks/>
            </p:cNvSpPr>
            <p:nvPr userDrawn="1"/>
          </p:nvSpPr>
          <p:spPr bwMode="auto">
            <a:xfrm>
              <a:off x="10292028" y="6239252"/>
              <a:ext cx="166688" cy="333375"/>
            </a:xfrm>
            <a:custGeom>
              <a:avLst/>
              <a:gdLst>
                <a:gd name="T0" fmla="*/ 44 w 44"/>
                <a:gd name="T1" fmla="*/ 18 h 88"/>
                <a:gd name="T2" fmla="*/ 44 w 44"/>
                <a:gd name="T3" fmla="*/ 0 h 88"/>
                <a:gd name="T4" fmla="*/ 19 w 44"/>
                <a:gd name="T5" fmla="*/ 13 h 88"/>
                <a:gd name="T6" fmla="*/ 19 w 44"/>
                <a:gd name="T7" fmla="*/ 3 h 88"/>
                <a:gd name="T8" fmla="*/ 0 w 44"/>
                <a:gd name="T9" fmla="*/ 3 h 88"/>
                <a:gd name="T10" fmla="*/ 0 w 44"/>
                <a:gd name="T11" fmla="*/ 44 h 88"/>
                <a:gd name="T12" fmla="*/ 0 w 44"/>
                <a:gd name="T13" fmla="*/ 88 h 88"/>
                <a:gd name="T14" fmla="*/ 20 w 44"/>
                <a:gd name="T15" fmla="*/ 88 h 88"/>
                <a:gd name="T16" fmla="*/ 20 w 44"/>
                <a:gd name="T17" fmla="*/ 46 h 88"/>
                <a:gd name="T18" fmla="*/ 44 w 44"/>
                <a:gd name="T19" fmla="*/ 1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 h="88">
                  <a:moveTo>
                    <a:pt x="44" y="18"/>
                  </a:moveTo>
                  <a:cubicBezTo>
                    <a:pt x="44" y="0"/>
                    <a:pt x="44" y="0"/>
                    <a:pt x="44" y="0"/>
                  </a:cubicBezTo>
                  <a:cubicBezTo>
                    <a:pt x="28" y="0"/>
                    <a:pt x="22" y="8"/>
                    <a:pt x="19" y="13"/>
                  </a:cubicBezTo>
                  <a:cubicBezTo>
                    <a:pt x="19" y="3"/>
                    <a:pt x="19" y="3"/>
                    <a:pt x="19" y="3"/>
                  </a:cubicBezTo>
                  <a:cubicBezTo>
                    <a:pt x="0" y="3"/>
                    <a:pt x="0" y="3"/>
                    <a:pt x="0" y="3"/>
                  </a:cubicBezTo>
                  <a:cubicBezTo>
                    <a:pt x="0" y="44"/>
                    <a:pt x="0" y="44"/>
                    <a:pt x="0" y="44"/>
                  </a:cubicBezTo>
                  <a:cubicBezTo>
                    <a:pt x="0" y="88"/>
                    <a:pt x="0" y="88"/>
                    <a:pt x="0" y="88"/>
                  </a:cubicBezTo>
                  <a:cubicBezTo>
                    <a:pt x="20" y="88"/>
                    <a:pt x="20" y="88"/>
                    <a:pt x="20" y="88"/>
                  </a:cubicBezTo>
                  <a:cubicBezTo>
                    <a:pt x="20" y="62"/>
                    <a:pt x="20" y="62"/>
                    <a:pt x="20" y="46"/>
                  </a:cubicBezTo>
                  <a:cubicBezTo>
                    <a:pt x="20" y="26"/>
                    <a:pt x="31" y="19"/>
                    <a:pt x="44"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637" fontAlgn="auto">
                <a:spcBef>
                  <a:spcPts val="0"/>
                </a:spcBef>
                <a:spcAft>
                  <a:spcPts val="0"/>
                </a:spcAft>
              </a:pPr>
              <a:endParaRPr lang="en-US" sz="2095" dirty="0">
                <a:solidFill>
                  <a:prstClr val="black"/>
                </a:solidFill>
                <a:latin typeface="Arial"/>
                <a:cs typeface="+mn-cs"/>
              </a:endParaRPr>
            </a:p>
          </p:txBody>
        </p:sp>
        <p:sp>
          <p:nvSpPr>
            <p:cNvPr id="25" name="Freeform 8"/>
            <p:cNvSpPr>
              <a:spLocks/>
            </p:cNvSpPr>
            <p:nvPr userDrawn="1"/>
          </p:nvSpPr>
          <p:spPr bwMode="auto">
            <a:xfrm>
              <a:off x="9501453" y="6182102"/>
              <a:ext cx="369888" cy="390525"/>
            </a:xfrm>
            <a:custGeom>
              <a:avLst/>
              <a:gdLst>
                <a:gd name="T0" fmla="*/ 185 w 233"/>
                <a:gd name="T1" fmla="*/ 165 h 246"/>
                <a:gd name="T2" fmla="*/ 48 w 233"/>
                <a:gd name="T3" fmla="*/ 0 h 246"/>
                <a:gd name="T4" fmla="*/ 0 w 233"/>
                <a:gd name="T5" fmla="*/ 0 h 246"/>
                <a:gd name="T6" fmla="*/ 0 w 233"/>
                <a:gd name="T7" fmla="*/ 246 h 246"/>
                <a:gd name="T8" fmla="*/ 50 w 233"/>
                <a:gd name="T9" fmla="*/ 246 h 246"/>
                <a:gd name="T10" fmla="*/ 50 w 233"/>
                <a:gd name="T11" fmla="*/ 81 h 246"/>
                <a:gd name="T12" fmla="*/ 190 w 233"/>
                <a:gd name="T13" fmla="*/ 246 h 246"/>
                <a:gd name="T14" fmla="*/ 233 w 233"/>
                <a:gd name="T15" fmla="*/ 246 h 246"/>
                <a:gd name="T16" fmla="*/ 233 w 233"/>
                <a:gd name="T17" fmla="*/ 0 h 246"/>
                <a:gd name="T18" fmla="*/ 185 w 233"/>
                <a:gd name="T19" fmla="*/ 0 h 246"/>
                <a:gd name="T20" fmla="*/ 185 w 233"/>
                <a:gd name="T21" fmla="*/ 165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3" h="246">
                  <a:moveTo>
                    <a:pt x="185" y="165"/>
                  </a:moveTo>
                  <a:lnTo>
                    <a:pt x="48" y="0"/>
                  </a:lnTo>
                  <a:lnTo>
                    <a:pt x="0" y="0"/>
                  </a:lnTo>
                  <a:lnTo>
                    <a:pt x="0" y="246"/>
                  </a:lnTo>
                  <a:lnTo>
                    <a:pt x="50" y="246"/>
                  </a:lnTo>
                  <a:lnTo>
                    <a:pt x="50" y="81"/>
                  </a:lnTo>
                  <a:lnTo>
                    <a:pt x="190" y="246"/>
                  </a:lnTo>
                  <a:lnTo>
                    <a:pt x="233" y="246"/>
                  </a:lnTo>
                  <a:lnTo>
                    <a:pt x="233" y="0"/>
                  </a:lnTo>
                  <a:lnTo>
                    <a:pt x="185" y="0"/>
                  </a:lnTo>
                  <a:lnTo>
                    <a:pt x="185" y="16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637" fontAlgn="auto">
                <a:spcBef>
                  <a:spcPts val="0"/>
                </a:spcBef>
                <a:spcAft>
                  <a:spcPts val="0"/>
                </a:spcAft>
              </a:pPr>
              <a:endParaRPr lang="en-US" sz="2095" dirty="0">
                <a:solidFill>
                  <a:prstClr val="black"/>
                </a:solidFill>
                <a:latin typeface="Arial"/>
                <a:cs typeface="+mn-cs"/>
              </a:endParaRPr>
            </a:p>
          </p:txBody>
        </p:sp>
        <p:sp>
          <p:nvSpPr>
            <p:cNvPr id="26" name="Freeform 9"/>
            <p:cNvSpPr>
              <a:spLocks noEditPoints="1"/>
            </p:cNvSpPr>
            <p:nvPr userDrawn="1"/>
          </p:nvSpPr>
          <p:spPr bwMode="auto">
            <a:xfrm>
              <a:off x="10461891" y="6148765"/>
              <a:ext cx="342900" cy="427037"/>
            </a:xfrm>
            <a:custGeom>
              <a:avLst/>
              <a:gdLst>
                <a:gd name="T0" fmla="*/ 91 w 91"/>
                <a:gd name="T1" fmla="*/ 0 h 113"/>
                <a:gd name="T2" fmla="*/ 73 w 91"/>
                <a:gd name="T3" fmla="*/ 0 h 113"/>
                <a:gd name="T4" fmla="*/ 73 w 91"/>
                <a:gd name="T5" fmla="*/ 34 h 113"/>
                <a:gd name="T6" fmla="*/ 43 w 91"/>
                <a:gd name="T7" fmla="*/ 24 h 113"/>
                <a:gd name="T8" fmla="*/ 2 w 91"/>
                <a:gd name="T9" fmla="*/ 66 h 113"/>
                <a:gd name="T10" fmla="*/ 46 w 91"/>
                <a:gd name="T11" fmla="*/ 113 h 113"/>
                <a:gd name="T12" fmla="*/ 74 w 91"/>
                <a:gd name="T13" fmla="*/ 101 h 113"/>
                <a:gd name="T14" fmla="*/ 74 w 91"/>
                <a:gd name="T15" fmla="*/ 112 h 113"/>
                <a:gd name="T16" fmla="*/ 91 w 91"/>
                <a:gd name="T17" fmla="*/ 112 h 113"/>
                <a:gd name="T18" fmla="*/ 91 w 91"/>
                <a:gd name="T19" fmla="*/ 69 h 113"/>
                <a:gd name="T20" fmla="*/ 91 w 91"/>
                <a:gd name="T21" fmla="*/ 69 h 113"/>
                <a:gd name="T22" fmla="*/ 91 w 91"/>
                <a:gd name="T23" fmla="*/ 68 h 113"/>
                <a:gd name="T24" fmla="*/ 91 w 91"/>
                <a:gd name="T25" fmla="*/ 0 h 113"/>
                <a:gd name="T26" fmla="*/ 72 w 91"/>
                <a:gd name="T27" fmla="*/ 70 h 113"/>
                <a:gd name="T28" fmla="*/ 43 w 91"/>
                <a:gd name="T29" fmla="*/ 94 h 113"/>
                <a:gd name="T30" fmla="*/ 21 w 91"/>
                <a:gd name="T31" fmla="*/ 72 h 113"/>
                <a:gd name="T32" fmla="*/ 46 w 91"/>
                <a:gd name="T33" fmla="*/ 43 h 113"/>
                <a:gd name="T34" fmla="*/ 72 w 91"/>
                <a:gd name="T35" fmla="*/ 67 h 113"/>
                <a:gd name="T36" fmla="*/ 72 w 91"/>
                <a:gd name="T37" fmla="*/ 7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1" h="113">
                  <a:moveTo>
                    <a:pt x="91" y="0"/>
                  </a:moveTo>
                  <a:cubicBezTo>
                    <a:pt x="73" y="0"/>
                    <a:pt x="73" y="0"/>
                    <a:pt x="73" y="0"/>
                  </a:cubicBezTo>
                  <a:cubicBezTo>
                    <a:pt x="73" y="34"/>
                    <a:pt x="73" y="34"/>
                    <a:pt x="73" y="34"/>
                  </a:cubicBezTo>
                  <a:cubicBezTo>
                    <a:pt x="68" y="28"/>
                    <a:pt x="55" y="23"/>
                    <a:pt x="43" y="24"/>
                  </a:cubicBezTo>
                  <a:cubicBezTo>
                    <a:pt x="21" y="26"/>
                    <a:pt x="3" y="44"/>
                    <a:pt x="2" y="66"/>
                  </a:cubicBezTo>
                  <a:cubicBezTo>
                    <a:pt x="0" y="92"/>
                    <a:pt x="21" y="113"/>
                    <a:pt x="46" y="113"/>
                  </a:cubicBezTo>
                  <a:cubicBezTo>
                    <a:pt x="56" y="113"/>
                    <a:pt x="69" y="109"/>
                    <a:pt x="74" y="101"/>
                  </a:cubicBezTo>
                  <a:cubicBezTo>
                    <a:pt x="74" y="112"/>
                    <a:pt x="74" y="112"/>
                    <a:pt x="74" y="112"/>
                  </a:cubicBezTo>
                  <a:cubicBezTo>
                    <a:pt x="91" y="112"/>
                    <a:pt x="91" y="112"/>
                    <a:pt x="91" y="112"/>
                  </a:cubicBezTo>
                  <a:cubicBezTo>
                    <a:pt x="91" y="69"/>
                    <a:pt x="91" y="69"/>
                    <a:pt x="91" y="69"/>
                  </a:cubicBezTo>
                  <a:cubicBezTo>
                    <a:pt x="91" y="69"/>
                    <a:pt x="91" y="69"/>
                    <a:pt x="91" y="69"/>
                  </a:cubicBezTo>
                  <a:cubicBezTo>
                    <a:pt x="91" y="68"/>
                    <a:pt x="91" y="68"/>
                    <a:pt x="91" y="68"/>
                  </a:cubicBezTo>
                  <a:lnTo>
                    <a:pt x="91" y="0"/>
                  </a:lnTo>
                  <a:close/>
                  <a:moveTo>
                    <a:pt x="72" y="70"/>
                  </a:moveTo>
                  <a:cubicBezTo>
                    <a:pt x="71" y="85"/>
                    <a:pt x="58" y="96"/>
                    <a:pt x="43" y="94"/>
                  </a:cubicBezTo>
                  <a:cubicBezTo>
                    <a:pt x="32" y="93"/>
                    <a:pt x="22" y="83"/>
                    <a:pt x="21" y="72"/>
                  </a:cubicBezTo>
                  <a:cubicBezTo>
                    <a:pt x="19" y="56"/>
                    <a:pt x="31" y="43"/>
                    <a:pt x="46" y="43"/>
                  </a:cubicBezTo>
                  <a:cubicBezTo>
                    <a:pt x="60" y="43"/>
                    <a:pt x="71" y="54"/>
                    <a:pt x="72" y="67"/>
                  </a:cubicBezTo>
                  <a:lnTo>
                    <a:pt x="72"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637" fontAlgn="auto">
                <a:spcBef>
                  <a:spcPts val="0"/>
                </a:spcBef>
                <a:spcAft>
                  <a:spcPts val="0"/>
                </a:spcAft>
              </a:pPr>
              <a:endParaRPr lang="en-US" sz="2095" dirty="0">
                <a:solidFill>
                  <a:prstClr val="black"/>
                </a:solidFill>
                <a:latin typeface="Arial"/>
                <a:cs typeface="+mn-cs"/>
              </a:endParaRPr>
            </a:p>
          </p:txBody>
        </p:sp>
        <p:sp>
          <p:nvSpPr>
            <p:cNvPr id="27" name="Freeform 10"/>
            <p:cNvSpPr>
              <a:spLocks noEditPoints="1"/>
            </p:cNvSpPr>
            <p:nvPr userDrawn="1"/>
          </p:nvSpPr>
          <p:spPr bwMode="auto">
            <a:xfrm>
              <a:off x="9912616" y="6239252"/>
              <a:ext cx="338138" cy="336550"/>
            </a:xfrm>
            <a:custGeom>
              <a:avLst/>
              <a:gdLst>
                <a:gd name="T0" fmla="*/ 45 w 90"/>
                <a:gd name="T1" fmla="*/ 0 h 89"/>
                <a:gd name="T2" fmla="*/ 0 w 90"/>
                <a:gd name="T3" fmla="*/ 45 h 89"/>
                <a:gd name="T4" fmla="*/ 45 w 90"/>
                <a:gd name="T5" fmla="*/ 89 h 89"/>
                <a:gd name="T6" fmla="*/ 90 w 90"/>
                <a:gd name="T7" fmla="*/ 45 h 89"/>
                <a:gd name="T8" fmla="*/ 45 w 90"/>
                <a:gd name="T9" fmla="*/ 0 h 89"/>
                <a:gd name="T10" fmla="*/ 45 w 90"/>
                <a:gd name="T11" fmla="*/ 70 h 89"/>
                <a:gd name="T12" fmla="*/ 19 w 90"/>
                <a:gd name="T13" fmla="*/ 45 h 89"/>
                <a:gd name="T14" fmla="*/ 45 w 90"/>
                <a:gd name="T15" fmla="*/ 19 h 89"/>
                <a:gd name="T16" fmla="*/ 71 w 90"/>
                <a:gd name="T17" fmla="*/ 45 h 89"/>
                <a:gd name="T18" fmla="*/ 45 w 90"/>
                <a:gd name="T19" fmla="*/ 7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0" h="89">
                  <a:moveTo>
                    <a:pt x="45" y="0"/>
                  </a:moveTo>
                  <a:cubicBezTo>
                    <a:pt x="20" y="0"/>
                    <a:pt x="0" y="20"/>
                    <a:pt x="0" y="45"/>
                  </a:cubicBezTo>
                  <a:cubicBezTo>
                    <a:pt x="0" y="69"/>
                    <a:pt x="20" y="89"/>
                    <a:pt x="45" y="89"/>
                  </a:cubicBezTo>
                  <a:cubicBezTo>
                    <a:pt x="70" y="89"/>
                    <a:pt x="90" y="69"/>
                    <a:pt x="90" y="45"/>
                  </a:cubicBezTo>
                  <a:cubicBezTo>
                    <a:pt x="90" y="20"/>
                    <a:pt x="70" y="0"/>
                    <a:pt x="45" y="0"/>
                  </a:cubicBezTo>
                  <a:close/>
                  <a:moveTo>
                    <a:pt x="45" y="70"/>
                  </a:moveTo>
                  <a:cubicBezTo>
                    <a:pt x="31" y="70"/>
                    <a:pt x="19" y="59"/>
                    <a:pt x="19" y="45"/>
                  </a:cubicBezTo>
                  <a:cubicBezTo>
                    <a:pt x="19" y="30"/>
                    <a:pt x="31" y="19"/>
                    <a:pt x="45" y="19"/>
                  </a:cubicBezTo>
                  <a:cubicBezTo>
                    <a:pt x="59" y="19"/>
                    <a:pt x="71" y="30"/>
                    <a:pt x="71" y="45"/>
                  </a:cubicBezTo>
                  <a:cubicBezTo>
                    <a:pt x="71" y="59"/>
                    <a:pt x="59" y="70"/>
                    <a:pt x="45" y="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637" fontAlgn="auto">
                <a:spcBef>
                  <a:spcPts val="0"/>
                </a:spcBef>
                <a:spcAft>
                  <a:spcPts val="0"/>
                </a:spcAft>
              </a:pPr>
              <a:endParaRPr lang="en-US" sz="2095" dirty="0">
                <a:solidFill>
                  <a:prstClr val="black"/>
                </a:solidFill>
                <a:latin typeface="Arial"/>
                <a:cs typeface="+mn-cs"/>
              </a:endParaRPr>
            </a:p>
          </p:txBody>
        </p:sp>
      </p:grpSp>
    </p:spTree>
    <p:extLst>
      <p:ext uri="{BB962C8B-B14F-4D97-AF65-F5344CB8AC3E}">
        <p14:creationId xmlns:p14="http://schemas.microsoft.com/office/powerpoint/2010/main" val="560609774"/>
      </p:ext>
    </p:extLst>
  </p:cSld>
  <p:clrMapOvr>
    <a:masterClrMapping/>
  </p:clrMapOvr>
</p:sldLayout>
</file>

<file path=ppt/slideLayouts/slideLayout535.xml><?xml version="1.0" encoding="utf-8"?>
<p:sldLayout xmlns:a="http://schemas.openxmlformats.org/drawingml/2006/main" xmlns:r="http://schemas.openxmlformats.org/officeDocument/2006/relationships" xmlns:p="http://schemas.openxmlformats.org/presentationml/2006/main" showMasterSp="0" preserve="1" userDrawn="1">
  <p:cSld name="Title Slide Pulse Pattern">
    <p:bg>
      <p:bgPr>
        <a:solidFill>
          <a:schemeClr val="accent1"/>
        </a:soli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647837" y="1338899"/>
            <a:ext cx="7198125" cy="748627"/>
          </a:xfrm>
        </p:spPr>
        <p:txBody>
          <a:bodyPr>
            <a:noAutofit/>
          </a:bodyPr>
          <a:lstStyle>
            <a:lvl1pPr>
              <a:defRPr sz="2395">
                <a:solidFill>
                  <a:srgbClr val="FBD9CA"/>
                </a:solidFill>
              </a:defRPr>
            </a:lvl1pPr>
          </a:lstStyle>
          <a:p>
            <a:r>
              <a:rPr lang="en-US" dirty="0"/>
              <a:t>Click to edit Master title style</a:t>
            </a:r>
          </a:p>
        </p:txBody>
      </p:sp>
      <p:sp>
        <p:nvSpPr>
          <p:cNvPr id="3" name="Subtitle 2"/>
          <p:cNvSpPr>
            <a:spLocks noGrp="1"/>
          </p:cNvSpPr>
          <p:nvPr>
            <p:ph type="subTitle" idx="1"/>
          </p:nvPr>
        </p:nvSpPr>
        <p:spPr>
          <a:xfrm>
            <a:off x="647837" y="2133156"/>
            <a:ext cx="7198125" cy="360000"/>
          </a:xfrm>
        </p:spPr>
        <p:txBody>
          <a:bodyPr/>
          <a:lstStyle>
            <a:lvl1pPr marL="0" indent="0" algn="l">
              <a:buNone/>
              <a:defRPr b="1">
                <a:solidFill>
                  <a:srgbClr val="FFFFFF"/>
                </a:solidFill>
              </a:defRPr>
            </a:lvl1pPr>
            <a:lvl2pPr marL="543319" indent="0" algn="ctr">
              <a:buNone/>
              <a:defRPr>
                <a:solidFill>
                  <a:schemeClr val="tx1">
                    <a:tint val="75000"/>
                  </a:schemeClr>
                </a:solidFill>
              </a:defRPr>
            </a:lvl2pPr>
            <a:lvl3pPr marL="1086637" indent="0" algn="ctr">
              <a:buNone/>
              <a:defRPr>
                <a:solidFill>
                  <a:schemeClr val="tx1">
                    <a:tint val="75000"/>
                  </a:schemeClr>
                </a:solidFill>
              </a:defRPr>
            </a:lvl3pPr>
            <a:lvl4pPr marL="1629954" indent="0" algn="ctr">
              <a:buNone/>
              <a:defRPr>
                <a:solidFill>
                  <a:schemeClr val="tx1">
                    <a:tint val="75000"/>
                  </a:schemeClr>
                </a:solidFill>
              </a:defRPr>
            </a:lvl4pPr>
            <a:lvl5pPr marL="2173273" indent="0" algn="ctr">
              <a:buNone/>
              <a:defRPr>
                <a:solidFill>
                  <a:schemeClr val="tx1">
                    <a:tint val="75000"/>
                  </a:schemeClr>
                </a:solidFill>
              </a:defRPr>
            </a:lvl5pPr>
            <a:lvl6pPr marL="2716593" indent="0" algn="ctr">
              <a:buNone/>
              <a:defRPr>
                <a:solidFill>
                  <a:schemeClr val="tx1">
                    <a:tint val="75000"/>
                  </a:schemeClr>
                </a:solidFill>
              </a:defRPr>
            </a:lvl6pPr>
            <a:lvl7pPr marL="3259910" indent="0" algn="ctr">
              <a:buNone/>
              <a:defRPr>
                <a:solidFill>
                  <a:schemeClr val="tx1">
                    <a:tint val="75000"/>
                  </a:schemeClr>
                </a:solidFill>
              </a:defRPr>
            </a:lvl7pPr>
            <a:lvl8pPr marL="3803228" indent="0" algn="ctr">
              <a:buNone/>
              <a:defRPr>
                <a:solidFill>
                  <a:schemeClr val="tx1">
                    <a:tint val="75000"/>
                  </a:schemeClr>
                </a:solidFill>
              </a:defRPr>
            </a:lvl8pPr>
            <a:lvl9pPr marL="4346545" indent="0" algn="ctr">
              <a:buNone/>
              <a:defRPr>
                <a:solidFill>
                  <a:schemeClr val="tx1">
                    <a:tint val="75000"/>
                  </a:schemeClr>
                </a:solidFill>
              </a:defRPr>
            </a:lvl9pPr>
          </a:lstStyle>
          <a:p>
            <a:r>
              <a:rPr lang="en-US" dirty="0"/>
              <a:t>Click to edit Master subtitle style</a:t>
            </a:r>
          </a:p>
        </p:txBody>
      </p:sp>
      <p:sp>
        <p:nvSpPr>
          <p:cNvPr id="21" name="Text Placeholder 20"/>
          <p:cNvSpPr>
            <a:spLocks noGrp="1"/>
          </p:cNvSpPr>
          <p:nvPr>
            <p:ph type="body" sz="quarter" idx="13" hasCustomPrompt="1"/>
          </p:nvPr>
        </p:nvSpPr>
        <p:spPr>
          <a:xfrm>
            <a:off x="647837" y="2591410"/>
            <a:ext cx="7198125" cy="215949"/>
          </a:xfrm>
        </p:spPr>
        <p:txBody>
          <a:bodyPr>
            <a:noAutofit/>
          </a:bodyPr>
          <a:lstStyle>
            <a:lvl1pPr marL="0" indent="0">
              <a:buNone/>
              <a:defRPr sz="1300">
                <a:solidFill>
                  <a:srgbClr val="FFFFFF"/>
                </a:solidFill>
              </a:defRPr>
            </a:lvl1pPr>
            <a:lvl2pPr marL="256687" indent="0">
              <a:buNone/>
              <a:defRPr>
                <a:solidFill>
                  <a:schemeClr val="accent2"/>
                </a:solidFill>
              </a:defRPr>
            </a:lvl2pPr>
            <a:lvl3pPr marL="513372" indent="0">
              <a:buNone/>
              <a:defRPr>
                <a:solidFill>
                  <a:schemeClr val="accent2"/>
                </a:solidFill>
              </a:defRPr>
            </a:lvl3pPr>
            <a:lvl4pPr marL="770059" indent="0">
              <a:buNone/>
              <a:defRPr>
                <a:solidFill>
                  <a:schemeClr val="accent2"/>
                </a:solidFill>
              </a:defRPr>
            </a:lvl4pPr>
            <a:lvl5pPr marL="1026744" indent="0">
              <a:buNone/>
              <a:defRPr>
                <a:solidFill>
                  <a:schemeClr val="accent2"/>
                </a:solidFill>
              </a:defRPr>
            </a:lvl5pPr>
          </a:lstStyle>
          <a:p>
            <a:pPr lvl="0"/>
            <a:r>
              <a:rPr lang="en-US" dirty="0"/>
              <a:t>Name, title</a:t>
            </a:r>
          </a:p>
        </p:txBody>
      </p:sp>
      <p:sp>
        <p:nvSpPr>
          <p:cNvPr id="22" name="Text Placeholder 20"/>
          <p:cNvSpPr>
            <a:spLocks noGrp="1"/>
          </p:cNvSpPr>
          <p:nvPr>
            <p:ph type="body" sz="quarter" idx="14" hasCustomPrompt="1"/>
          </p:nvPr>
        </p:nvSpPr>
        <p:spPr>
          <a:xfrm>
            <a:off x="647837" y="2843352"/>
            <a:ext cx="7198125" cy="215949"/>
          </a:xfrm>
        </p:spPr>
        <p:txBody>
          <a:bodyPr>
            <a:noAutofit/>
          </a:bodyPr>
          <a:lstStyle>
            <a:lvl1pPr marL="0" indent="0">
              <a:buNone/>
              <a:defRPr sz="1300">
                <a:solidFill>
                  <a:srgbClr val="FFFFFF"/>
                </a:solidFill>
              </a:defRPr>
            </a:lvl1pPr>
            <a:lvl2pPr marL="256687" indent="0">
              <a:buNone/>
              <a:defRPr>
                <a:solidFill>
                  <a:schemeClr val="accent2"/>
                </a:solidFill>
              </a:defRPr>
            </a:lvl2pPr>
            <a:lvl3pPr marL="513372" indent="0">
              <a:buNone/>
              <a:defRPr>
                <a:solidFill>
                  <a:schemeClr val="accent2"/>
                </a:solidFill>
              </a:defRPr>
            </a:lvl3pPr>
            <a:lvl4pPr marL="770059" indent="0">
              <a:buNone/>
              <a:defRPr>
                <a:solidFill>
                  <a:schemeClr val="accent2"/>
                </a:solidFill>
              </a:defRPr>
            </a:lvl4pPr>
            <a:lvl5pPr marL="1026744" indent="0">
              <a:buNone/>
              <a:defRPr>
                <a:solidFill>
                  <a:schemeClr val="accent2"/>
                </a:solidFill>
              </a:defRPr>
            </a:lvl5pPr>
          </a:lstStyle>
          <a:p>
            <a:pPr lvl="0"/>
            <a:r>
              <a:rPr lang="en-US" dirty="0"/>
              <a:t>Date</a:t>
            </a:r>
          </a:p>
        </p:txBody>
      </p:sp>
      <p:grpSp>
        <p:nvGrpSpPr>
          <p:cNvPr id="60" name="Pulse"/>
          <p:cNvGrpSpPr/>
          <p:nvPr userDrawn="1"/>
        </p:nvGrpSpPr>
        <p:grpSpPr>
          <a:xfrm>
            <a:off x="5" y="2990170"/>
            <a:ext cx="12200823" cy="3558351"/>
            <a:chOff x="0" y="2990850"/>
            <a:chExt cx="12204700" cy="3559175"/>
          </a:xfrm>
          <a:solidFill>
            <a:srgbClr val="0000FF"/>
          </a:solidFill>
        </p:grpSpPr>
        <p:sp>
          <p:nvSpPr>
            <p:cNvPr id="11" name="Freeform 5"/>
            <p:cNvSpPr>
              <a:spLocks/>
            </p:cNvSpPr>
            <p:nvPr userDrawn="1"/>
          </p:nvSpPr>
          <p:spPr bwMode="auto">
            <a:xfrm>
              <a:off x="1820863" y="4627563"/>
              <a:ext cx="260350" cy="439738"/>
            </a:xfrm>
            <a:custGeom>
              <a:avLst/>
              <a:gdLst>
                <a:gd name="T0" fmla="*/ 41 w 82"/>
                <a:gd name="T1" fmla="*/ 138 h 138"/>
                <a:gd name="T2" fmla="*/ 41 w 82"/>
                <a:gd name="T3" fmla="*/ 138 h 138"/>
                <a:gd name="T4" fmla="*/ 0 w 82"/>
                <a:gd name="T5" fmla="*/ 96 h 138"/>
                <a:gd name="T6" fmla="*/ 0 w 82"/>
                <a:gd name="T7" fmla="*/ 41 h 138"/>
                <a:gd name="T8" fmla="*/ 41 w 82"/>
                <a:gd name="T9" fmla="*/ 0 h 138"/>
                <a:gd name="T10" fmla="*/ 82 w 82"/>
                <a:gd name="T11" fmla="*/ 41 h 138"/>
                <a:gd name="T12" fmla="*/ 82 w 82"/>
                <a:gd name="T13" fmla="*/ 96 h 138"/>
                <a:gd name="T14" fmla="*/ 41 w 82"/>
                <a:gd name="T15" fmla="*/ 138 h 13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138">
                  <a:moveTo>
                    <a:pt x="41" y="138"/>
                  </a:moveTo>
                  <a:cubicBezTo>
                    <a:pt x="41" y="138"/>
                    <a:pt x="41" y="138"/>
                    <a:pt x="41" y="138"/>
                  </a:cubicBezTo>
                  <a:cubicBezTo>
                    <a:pt x="19" y="138"/>
                    <a:pt x="0" y="119"/>
                    <a:pt x="0" y="96"/>
                  </a:cubicBezTo>
                  <a:cubicBezTo>
                    <a:pt x="0" y="41"/>
                    <a:pt x="0" y="41"/>
                    <a:pt x="0" y="41"/>
                  </a:cubicBezTo>
                  <a:cubicBezTo>
                    <a:pt x="0" y="19"/>
                    <a:pt x="19" y="0"/>
                    <a:pt x="41" y="0"/>
                  </a:cubicBezTo>
                  <a:cubicBezTo>
                    <a:pt x="64" y="0"/>
                    <a:pt x="82" y="19"/>
                    <a:pt x="82" y="41"/>
                  </a:cubicBezTo>
                  <a:cubicBezTo>
                    <a:pt x="82" y="96"/>
                    <a:pt x="82" y="96"/>
                    <a:pt x="82" y="96"/>
                  </a:cubicBezTo>
                  <a:cubicBezTo>
                    <a:pt x="82" y="119"/>
                    <a:pt x="64" y="138"/>
                    <a:pt x="41" y="13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637" fontAlgn="auto">
                <a:spcBef>
                  <a:spcPts val="0"/>
                </a:spcBef>
                <a:spcAft>
                  <a:spcPts val="0"/>
                </a:spcAft>
              </a:pPr>
              <a:endParaRPr lang="en-GB" sz="2095" dirty="0">
                <a:solidFill>
                  <a:prstClr val="black"/>
                </a:solidFill>
                <a:latin typeface="Arial"/>
                <a:cs typeface="+mn-cs"/>
              </a:endParaRPr>
            </a:p>
          </p:txBody>
        </p:sp>
        <p:sp>
          <p:nvSpPr>
            <p:cNvPr id="12" name="Freeform 6"/>
            <p:cNvSpPr>
              <a:spLocks/>
            </p:cNvSpPr>
            <p:nvPr userDrawn="1"/>
          </p:nvSpPr>
          <p:spPr bwMode="auto">
            <a:xfrm>
              <a:off x="1211263" y="4605338"/>
              <a:ext cx="434975" cy="1092200"/>
            </a:xfrm>
            <a:custGeom>
              <a:avLst/>
              <a:gdLst>
                <a:gd name="T0" fmla="*/ 69 w 137"/>
                <a:gd name="T1" fmla="*/ 343 h 343"/>
                <a:gd name="T2" fmla="*/ 69 w 137"/>
                <a:gd name="T3" fmla="*/ 343 h 343"/>
                <a:gd name="T4" fmla="*/ 0 w 137"/>
                <a:gd name="T5" fmla="*/ 275 h 343"/>
                <a:gd name="T6" fmla="*/ 0 w 137"/>
                <a:gd name="T7" fmla="*/ 69 h 343"/>
                <a:gd name="T8" fmla="*/ 69 w 137"/>
                <a:gd name="T9" fmla="*/ 0 h 343"/>
                <a:gd name="T10" fmla="*/ 137 w 137"/>
                <a:gd name="T11" fmla="*/ 69 h 343"/>
                <a:gd name="T12" fmla="*/ 137 w 137"/>
                <a:gd name="T13" fmla="*/ 275 h 343"/>
                <a:gd name="T14" fmla="*/ 69 w 137"/>
                <a:gd name="T15" fmla="*/ 343 h 3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7" h="343">
                  <a:moveTo>
                    <a:pt x="69" y="343"/>
                  </a:moveTo>
                  <a:cubicBezTo>
                    <a:pt x="69" y="343"/>
                    <a:pt x="69" y="343"/>
                    <a:pt x="69" y="343"/>
                  </a:cubicBezTo>
                  <a:cubicBezTo>
                    <a:pt x="31" y="343"/>
                    <a:pt x="0" y="313"/>
                    <a:pt x="0" y="275"/>
                  </a:cubicBezTo>
                  <a:cubicBezTo>
                    <a:pt x="0" y="69"/>
                    <a:pt x="0" y="69"/>
                    <a:pt x="0" y="69"/>
                  </a:cubicBezTo>
                  <a:cubicBezTo>
                    <a:pt x="0" y="31"/>
                    <a:pt x="31" y="0"/>
                    <a:pt x="69" y="0"/>
                  </a:cubicBezTo>
                  <a:cubicBezTo>
                    <a:pt x="106" y="0"/>
                    <a:pt x="137" y="31"/>
                    <a:pt x="137" y="69"/>
                  </a:cubicBezTo>
                  <a:cubicBezTo>
                    <a:pt x="137" y="275"/>
                    <a:pt x="137" y="275"/>
                    <a:pt x="137" y="275"/>
                  </a:cubicBezTo>
                  <a:cubicBezTo>
                    <a:pt x="137" y="313"/>
                    <a:pt x="106" y="343"/>
                    <a:pt x="69" y="34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637" fontAlgn="auto">
                <a:spcBef>
                  <a:spcPts val="0"/>
                </a:spcBef>
                <a:spcAft>
                  <a:spcPts val="0"/>
                </a:spcAft>
              </a:pPr>
              <a:endParaRPr lang="en-GB" sz="2095" dirty="0">
                <a:solidFill>
                  <a:prstClr val="black"/>
                </a:solidFill>
                <a:latin typeface="Arial"/>
                <a:cs typeface="+mn-cs"/>
              </a:endParaRPr>
            </a:p>
          </p:txBody>
        </p:sp>
        <p:sp>
          <p:nvSpPr>
            <p:cNvPr id="14" name="Freeform 7"/>
            <p:cNvSpPr>
              <a:spLocks/>
            </p:cNvSpPr>
            <p:nvPr userDrawn="1"/>
          </p:nvSpPr>
          <p:spPr bwMode="auto">
            <a:xfrm>
              <a:off x="447675" y="4105275"/>
              <a:ext cx="544513" cy="2444750"/>
            </a:xfrm>
            <a:custGeom>
              <a:avLst/>
              <a:gdLst>
                <a:gd name="T0" fmla="*/ 86 w 171"/>
                <a:gd name="T1" fmla="*/ 768 h 768"/>
                <a:gd name="T2" fmla="*/ 86 w 171"/>
                <a:gd name="T3" fmla="*/ 768 h 768"/>
                <a:gd name="T4" fmla="*/ 0 w 171"/>
                <a:gd name="T5" fmla="*/ 682 h 768"/>
                <a:gd name="T6" fmla="*/ 0 w 171"/>
                <a:gd name="T7" fmla="*/ 85 h 768"/>
                <a:gd name="T8" fmla="*/ 86 w 171"/>
                <a:gd name="T9" fmla="*/ 0 h 768"/>
                <a:gd name="T10" fmla="*/ 171 w 171"/>
                <a:gd name="T11" fmla="*/ 85 h 768"/>
                <a:gd name="T12" fmla="*/ 171 w 171"/>
                <a:gd name="T13" fmla="*/ 682 h 768"/>
                <a:gd name="T14" fmla="*/ 86 w 171"/>
                <a:gd name="T15" fmla="*/ 768 h 76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1" h="768">
                  <a:moveTo>
                    <a:pt x="86" y="768"/>
                  </a:moveTo>
                  <a:cubicBezTo>
                    <a:pt x="86" y="768"/>
                    <a:pt x="86" y="768"/>
                    <a:pt x="86" y="768"/>
                  </a:cubicBezTo>
                  <a:cubicBezTo>
                    <a:pt x="38" y="768"/>
                    <a:pt x="0" y="730"/>
                    <a:pt x="0" y="682"/>
                  </a:cubicBezTo>
                  <a:cubicBezTo>
                    <a:pt x="0" y="85"/>
                    <a:pt x="0" y="85"/>
                    <a:pt x="0" y="85"/>
                  </a:cubicBezTo>
                  <a:cubicBezTo>
                    <a:pt x="0" y="38"/>
                    <a:pt x="38" y="0"/>
                    <a:pt x="86" y="0"/>
                  </a:cubicBezTo>
                  <a:cubicBezTo>
                    <a:pt x="133" y="0"/>
                    <a:pt x="171" y="38"/>
                    <a:pt x="171" y="85"/>
                  </a:cubicBezTo>
                  <a:cubicBezTo>
                    <a:pt x="171" y="682"/>
                    <a:pt x="171" y="682"/>
                    <a:pt x="171" y="682"/>
                  </a:cubicBezTo>
                  <a:cubicBezTo>
                    <a:pt x="171" y="730"/>
                    <a:pt x="133" y="768"/>
                    <a:pt x="86" y="76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637" fontAlgn="auto">
                <a:spcBef>
                  <a:spcPts val="0"/>
                </a:spcBef>
                <a:spcAft>
                  <a:spcPts val="0"/>
                </a:spcAft>
              </a:pPr>
              <a:endParaRPr lang="en-GB" sz="2095" dirty="0">
                <a:solidFill>
                  <a:prstClr val="black"/>
                </a:solidFill>
                <a:latin typeface="Arial"/>
                <a:cs typeface="+mn-cs"/>
              </a:endParaRPr>
            </a:p>
          </p:txBody>
        </p:sp>
        <p:sp>
          <p:nvSpPr>
            <p:cNvPr id="15" name="Freeform 8"/>
            <p:cNvSpPr>
              <a:spLocks/>
            </p:cNvSpPr>
            <p:nvPr userDrawn="1"/>
          </p:nvSpPr>
          <p:spPr bwMode="auto">
            <a:xfrm>
              <a:off x="10529888" y="3994150"/>
              <a:ext cx="434975" cy="1092200"/>
            </a:xfrm>
            <a:custGeom>
              <a:avLst/>
              <a:gdLst>
                <a:gd name="T0" fmla="*/ 69 w 137"/>
                <a:gd name="T1" fmla="*/ 343 h 343"/>
                <a:gd name="T2" fmla="*/ 69 w 137"/>
                <a:gd name="T3" fmla="*/ 343 h 343"/>
                <a:gd name="T4" fmla="*/ 0 w 137"/>
                <a:gd name="T5" fmla="*/ 275 h 343"/>
                <a:gd name="T6" fmla="*/ 0 w 137"/>
                <a:gd name="T7" fmla="*/ 69 h 343"/>
                <a:gd name="T8" fmla="*/ 69 w 137"/>
                <a:gd name="T9" fmla="*/ 0 h 343"/>
                <a:gd name="T10" fmla="*/ 137 w 137"/>
                <a:gd name="T11" fmla="*/ 69 h 343"/>
                <a:gd name="T12" fmla="*/ 137 w 137"/>
                <a:gd name="T13" fmla="*/ 275 h 343"/>
                <a:gd name="T14" fmla="*/ 69 w 137"/>
                <a:gd name="T15" fmla="*/ 343 h 3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7" h="343">
                  <a:moveTo>
                    <a:pt x="69" y="343"/>
                  </a:moveTo>
                  <a:cubicBezTo>
                    <a:pt x="69" y="343"/>
                    <a:pt x="69" y="343"/>
                    <a:pt x="69" y="343"/>
                  </a:cubicBezTo>
                  <a:cubicBezTo>
                    <a:pt x="31" y="343"/>
                    <a:pt x="0" y="313"/>
                    <a:pt x="0" y="275"/>
                  </a:cubicBezTo>
                  <a:cubicBezTo>
                    <a:pt x="0" y="69"/>
                    <a:pt x="0" y="69"/>
                    <a:pt x="0" y="69"/>
                  </a:cubicBezTo>
                  <a:cubicBezTo>
                    <a:pt x="0" y="31"/>
                    <a:pt x="31" y="0"/>
                    <a:pt x="69" y="0"/>
                  </a:cubicBezTo>
                  <a:cubicBezTo>
                    <a:pt x="107" y="0"/>
                    <a:pt x="137" y="31"/>
                    <a:pt x="137" y="69"/>
                  </a:cubicBezTo>
                  <a:cubicBezTo>
                    <a:pt x="137" y="275"/>
                    <a:pt x="137" y="275"/>
                    <a:pt x="137" y="275"/>
                  </a:cubicBezTo>
                  <a:cubicBezTo>
                    <a:pt x="137" y="313"/>
                    <a:pt x="107" y="343"/>
                    <a:pt x="69" y="34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637" fontAlgn="auto">
                <a:spcBef>
                  <a:spcPts val="0"/>
                </a:spcBef>
                <a:spcAft>
                  <a:spcPts val="0"/>
                </a:spcAft>
              </a:pPr>
              <a:endParaRPr lang="en-GB" sz="2095" dirty="0">
                <a:solidFill>
                  <a:prstClr val="black"/>
                </a:solidFill>
                <a:latin typeface="Arial"/>
                <a:cs typeface="+mn-cs"/>
              </a:endParaRPr>
            </a:p>
          </p:txBody>
        </p:sp>
        <p:sp>
          <p:nvSpPr>
            <p:cNvPr id="16" name="Freeform 9"/>
            <p:cNvSpPr>
              <a:spLocks/>
            </p:cNvSpPr>
            <p:nvPr userDrawn="1"/>
          </p:nvSpPr>
          <p:spPr bwMode="auto">
            <a:xfrm>
              <a:off x="10094913" y="4627563"/>
              <a:ext cx="260350" cy="439738"/>
            </a:xfrm>
            <a:custGeom>
              <a:avLst/>
              <a:gdLst>
                <a:gd name="T0" fmla="*/ 41 w 82"/>
                <a:gd name="T1" fmla="*/ 138 h 138"/>
                <a:gd name="T2" fmla="*/ 41 w 82"/>
                <a:gd name="T3" fmla="*/ 138 h 138"/>
                <a:gd name="T4" fmla="*/ 0 w 82"/>
                <a:gd name="T5" fmla="*/ 96 h 138"/>
                <a:gd name="T6" fmla="*/ 0 w 82"/>
                <a:gd name="T7" fmla="*/ 41 h 138"/>
                <a:gd name="T8" fmla="*/ 41 w 82"/>
                <a:gd name="T9" fmla="*/ 0 h 138"/>
                <a:gd name="T10" fmla="*/ 82 w 82"/>
                <a:gd name="T11" fmla="*/ 41 h 138"/>
                <a:gd name="T12" fmla="*/ 82 w 82"/>
                <a:gd name="T13" fmla="*/ 96 h 138"/>
                <a:gd name="T14" fmla="*/ 41 w 82"/>
                <a:gd name="T15" fmla="*/ 138 h 13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138">
                  <a:moveTo>
                    <a:pt x="41" y="138"/>
                  </a:moveTo>
                  <a:cubicBezTo>
                    <a:pt x="41" y="138"/>
                    <a:pt x="41" y="138"/>
                    <a:pt x="41" y="138"/>
                  </a:cubicBezTo>
                  <a:cubicBezTo>
                    <a:pt x="18" y="138"/>
                    <a:pt x="0" y="119"/>
                    <a:pt x="0" y="96"/>
                  </a:cubicBezTo>
                  <a:cubicBezTo>
                    <a:pt x="0" y="41"/>
                    <a:pt x="0" y="41"/>
                    <a:pt x="0" y="41"/>
                  </a:cubicBezTo>
                  <a:cubicBezTo>
                    <a:pt x="0" y="19"/>
                    <a:pt x="18" y="0"/>
                    <a:pt x="41" y="0"/>
                  </a:cubicBezTo>
                  <a:cubicBezTo>
                    <a:pt x="63" y="0"/>
                    <a:pt x="82" y="19"/>
                    <a:pt x="82" y="41"/>
                  </a:cubicBezTo>
                  <a:cubicBezTo>
                    <a:pt x="82" y="96"/>
                    <a:pt x="82" y="96"/>
                    <a:pt x="82" y="96"/>
                  </a:cubicBezTo>
                  <a:cubicBezTo>
                    <a:pt x="82" y="119"/>
                    <a:pt x="63" y="138"/>
                    <a:pt x="41" y="13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637" fontAlgn="auto">
                <a:spcBef>
                  <a:spcPts val="0"/>
                </a:spcBef>
                <a:spcAft>
                  <a:spcPts val="0"/>
                </a:spcAft>
              </a:pPr>
              <a:endParaRPr lang="en-GB" sz="2095" dirty="0">
                <a:solidFill>
                  <a:prstClr val="black"/>
                </a:solidFill>
                <a:latin typeface="Arial"/>
                <a:cs typeface="+mn-cs"/>
              </a:endParaRPr>
            </a:p>
          </p:txBody>
        </p:sp>
        <p:sp>
          <p:nvSpPr>
            <p:cNvPr id="17" name="Freeform 10"/>
            <p:cNvSpPr>
              <a:spLocks/>
            </p:cNvSpPr>
            <p:nvPr userDrawn="1"/>
          </p:nvSpPr>
          <p:spPr bwMode="auto">
            <a:xfrm>
              <a:off x="11183938" y="3144838"/>
              <a:ext cx="544513" cy="2444750"/>
            </a:xfrm>
            <a:custGeom>
              <a:avLst/>
              <a:gdLst>
                <a:gd name="T0" fmla="*/ 86 w 171"/>
                <a:gd name="T1" fmla="*/ 768 h 768"/>
                <a:gd name="T2" fmla="*/ 86 w 171"/>
                <a:gd name="T3" fmla="*/ 768 h 768"/>
                <a:gd name="T4" fmla="*/ 0 w 171"/>
                <a:gd name="T5" fmla="*/ 682 h 768"/>
                <a:gd name="T6" fmla="*/ 0 w 171"/>
                <a:gd name="T7" fmla="*/ 85 h 768"/>
                <a:gd name="T8" fmla="*/ 86 w 171"/>
                <a:gd name="T9" fmla="*/ 0 h 768"/>
                <a:gd name="T10" fmla="*/ 171 w 171"/>
                <a:gd name="T11" fmla="*/ 85 h 768"/>
                <a:gd name="T12" fmla="*/ 171 w 171"/>
                <a:gd name="T13" fmla="*/ 682 h 768"/>
                <a:gd name="T14" fmla="*/ 86 w 171"/>
                <a:gd name="T15" fmla="*/ 768 h 76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1" h="768">
                  <a:moveTo>
                    <a:pt x="86" y="768"/>
                  </a:moveTo>
                  <a:cubicBezTo>
                    <a:pt x="86" y="768"/>
                    <a:pt x="86" y="768"/>
                    <a:pt x="86" y="768"/>
                  </a:cubicBezTo>
                  <a:cubicBezTo>
                    <a:pt x="38" y="768"/>
                    <a:pt x="0" y="730"/>
                    <a:pt x="0" y="682"/>
                  </a:cubicBezTo>
                  <a:cubicBezTo>
                    <a:pt x="0" y="85"/>
                    <a:pt x="0" y="85"/>
                    <a:pt x="0" y="85"/>
                  </a:cubicBezTo>
                  <a:cubicBezTo>
                    <a:pt x="0" y="38"/>
                    <a:pt x="38" y="0"/>
                    <a:pt x="86" y="0"/>
                  </a:cubicBezTo>
                  <a:cubicBezTo>
                    <a:pt x="133" y="0"/>
                    <a:pt x="171" y="38"/>
                    <a:pt x="171" y="85"/>
                  </a:cubicBezTo>
                  <a:cubicBezTo>
                    <a:pt x="171" y="682"/>
                    <a:pt x="171" y="682"/>
                    <a:pt x="171" y="682"/>
                  </a:cubicBezTo>
                  <a:cubicBezTo>
                    <a:pt x="171" y="730"/>
                    <a:pt x="133" y="768"/>
                    <a:pt x="86" y="76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637" fontAlgn="auto">
                <a:spcBef>
                  <a:spcPts val="0"/>
                </a:spcBef>
                <a:spcAft>
                  <a:spcPts val="0"/>
                </a:spcAft>
              </a:pPr>
              <a:endParaRPr lang="en-GB" sz="2095" dirty="0">
                <a:solidFill>
                  <a:prstClr val="black"/>
                </a:solidFill>
                <a:latin typeface="Arial"/>
                <a:cs typeface="+mn-cs"/>
              </a:endParaRPr>
            </a:p>
          </p:txBody>
        </p:sp>
        <p:sp>
          <p:nvSpPr>
            <p:cNvPr id="18" name="Freeform 11"/>
            <p:cNvSpPr>
              <a:spLocks noEditPoints="1"/>
            </p:cNvSpPr>
            <p:nvPr userDrawn="1"/>
          </p:nvSpPr>
          <p:spPr bwMode="auto">
            <a:xfrm>
              <a:off x="7742238" y="4083050"/>
              <a:ext cx="434975" cy="1092200"/>
            </a:xfrm>
            <a:custGeom>
              <a:avLst/>
              <a:gdLst>
                <a:gd name="T0" fmla="*/ 69 w 137"/>
                <a:gd name="T1" fmla="*/ 13 h 343"/>
                <a:gd name="T2" fmla="*/ 124 w 137"/>
                <a:gd name="T3" fmla="*/ 68 h 343"/>
                <a:gd name="T4" fmla="*/ 124 w 137"/>
                <a:gd name="T5" fmla="*/ 274 h 343"/>
                <a:gd name="T6" fmla="*/ 69 w 137"/>
                <a:gd name="T7" fmla="*/ 329 h 343"/>
                <a:gd name="T8" fmla="*/ 14 w 137"/>
                <a:gd name="T9" fmla="*/ 274 h 343"/>
                <a:gd name="T10" fmla="*/ 14 w 137"/>
                <a:gd name="T11" fmla="*/ 68 h 343"/>
                <a:gd name="T12" fmla="*/ 69 w 137"/>
                <a:gd name="T13" fmla="*/ 13 h 343"/>
                <a:gd name="T14" fmla="*/ 69 w 137"/>
                <a:gd name="T15" fmla="*/ 0 h 343"/>
                <a:gd name="T16" fmla="*/ 69 w 137"/>
                <a:gd name="T17" fmla="*/ 0 h 343"/>
                <a:gd name="T18" fmla="*/ 0 w 137"/>
                <a:gd name="T19" fmla="*/ 68 h 343"/>
                <a:gd name="T20" fmla="*/ 0 w 137"/>
                <a:gd name="T21" fmla="*/ 274 h 343"/>
                <a:gd name="T22" fmla="*/ 69 w 137"/>
                <a:gd name="T23" fmla="*/ 343 h 343"/>
                <a:gd name="T24" fmla="*/ 137 w 137"/>
                <a:gd name="T25" fmla="*/ 274 h 343"/>
                <a:gd name="T26" fmla="*/ 137 w 137"/>
                <a:gd name="T27" fmla="*/ 68 h 343"/>
                <a:gd name="T28" fmla="*/ 69 w 137"/>
                <a:gd name="T29" fmla="*/ 0 h 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7" h="343">
                  <a:moveTo>
                    <a:pt x="69" y="13"/>
                  </a:moveTo>
                  <a:cubicBezTo>
                    <a:pt x="99" y="13"/>
                    <a:pt x="124" y="38"/>
                    <a:pt x="124" y="68"/>
                  </a:cubicBezTo>
                  <a:cubicBezTo>
                    <a:pt x="124" y="274"/>
                    <a:pt x="124" y="274"/>
                    <a:pt x="124" y="274"/>
                  </a:cubicBezTo>
                  <a:cubicBezTo>
                    <a:pt x="124" y="304"/>
                    <a:pt x="99" y="329"/>
                    <a:pt x="69" y="329"/>
                  </a:cubicBezTo>
                  <a:cubicBezTo>
                    <a:pt x="39" y="329"/>
                    <a:pt x="14" y="304"/>
                    <a:pt x="14" y="274"/>
                  </a:cubicBezTo>
                  <a:cubicBezTo>
                    <a:pt x="14" y="68"/>
                    <a:pt x="14" y="68"/>
                    <a:pt x="14" y="68"/>
                  </a:cubicBezTo>
                  <a:cubicBezTo>
                    <a:pt x="14" y="38"/>
                    <a:pt x="39" y="13"/>
                    <a:pt x="69" y="13"/>
                  </a:cubicBezTo>
                  <a:moveTo>
                    <a:pt x="69" y="0"/>
                  </a:moveTo>
                  <a:cubicBezTo>
                    <a:pt x="69" y="0"/>
                    <a:pt x="69" y="0"/>
                    <a:pt x="69" y="0"/>
                  </a:cubicBezTo>
                  <a:cubicBezTo>
                    <a:pt x="31" y="0"/>
                    <a:pt x="0" y="30"/>
                    <a:pt x="0" y="68"/>
                  </a:cubicBezTo>
                  <a:cubicBezTo>
                    <a:pt x="0" y="274"/>
                    <a:pt x="0" y="274"/>
                    <a:pt x="0" y="274"/>
                  </a:cubicBezTo>
                  <a:cubicBezTo>
                    <a:pt x="0" y="312"/>
                    <a:pt x="31" y="343"/>
                    <a:pt x="69" y="343"/>
                  </a:cubicBezTo>
                  <a:cubicBezTo>
                    <a:pt x="107" y="343"/>
                    <a:pt x="137" y="312"/>
                    <a:pt x="137" y="274"/>
                  </a:cubicBezTo>
                  <a:cubicBezTo>
                    <a:pt x="137" y="68"/>
                    <a:pt x="137" y="68"/>
                    <a:pt x="137" y="68"/>
                  </a:cubicBezTo>
                  <a:cubicBezTo>
                    <a:pt x="137" y="30"/>
                    <a:pt x="107" y="0"/>
                    <a:pt x="6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637" fontAlgn="auto">
                <a:spcBef>
                  <a:spcPts val="0"/>
                </a:spcBef>
                <a:spcAft>
                  <a:spcPts val="0"/>
                </a:spcAft>
              </a:pPr>
              <a:endParaRPr lang="en-GB" sz="2095" dirty="0">
                <a:solidFill>
                  <a:prstClr val="black"/>
                </a:solidFill>
                <a:latin typeface="Arial"/>
                <a:cs typeface="+mn-cs"/>
              </a:endParaRPr>
            </a:p>
          </p:txBody>
        </p:sp>
        <p:sp>
          <p:nvSpPr>
            <p:cNvPr id="19" name="Freeform 12"/>
            <p:cNvSpPr>
              <a:spLocks/>
            </p:cNvSpPr>
            <p:nvPr userDrawn="1"/>
          </p:nvSpPr>
          <p:spPr bwMode="auto">
            <a:xfrm>
              <a:off x="9480550" y="4605338"/>
              <a:ext cx="439738" cy="1092200"/>
            </a:xfrm>
            <a:custGeom>
              <a:avLst/>
              <a:gdLst>
                <a:gd name="T0" fmla="*/ 69 w 138"/>
                <a:gd name="T1" fmla="*/ 343 h 343"/>
                <a:gd name="T2" fmla="*/ 69 w 138"/>
                <a:gd name="T3" fmla="*/ 343 h 343"/>
                <a:gd name="T4" fmla="*/ 0 w 138"/>
                <a:gd name="T5" fmla="*/ 275 h 343"/>
                <a:gd name="T6" fmla="*/ 0 w 138"/>
                <a:gd name="T7" fmla="*/ 69 h 343"/>
                <a:gd name="T8" fmla="*/ 69 w 138"/>
                <a:gd name="T9" fmla="*/ 0 h 343"/>
                <a:gd name="T10" fmla="*/ 138 w 138"/>
                <a:gd name="T11" fmla="*/ 69 h 343"/>
                <a:gd name="T12" fmla="*/ 138 w 138"/>
                <a:gd name="T13" fmla="*/ 275 h 343"/>
                <a:gd name="T14" fmla="*/ 69 w 138"/>
                <a:gd name="T15" fmla="*/ 343 h 3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8" h="343">
                  <a:moveTo>
                    <a:pt x="69" y="343"/>
                  </a:moveTo>
                  <a:cubicBezTo>
                    <a:pt x="69" y="343"/>
                    <a:pt x="69" y="343"/>
                    <a:pt x="69" y="343"/>
                  </a:cubicBezTo>
                  <a:cubicBezTo>
                    <a:pt x="31" y="343"/>
                    <a:pt x="0" y="313"/>
                    <a:pt x="0" y="275"/>
                  </a:cubicBezTo>
                  <a:cubicBezTo>
                    <a:pt x="0" y="69"/>
                    <a:pt x="0" y="69"/>
                    <a:pt x="0" y="69"/>
                  </a:cubicBezTo>
                  <a:cubicBezTo>
                    <a:pt x="0" y="31"/>
                    <a:pt x="31" y="0"/>
                    <a:pt x="69" y="0"/>
                  </a:cubicBezTo>
                  <a:cubicBezTo>
                    <a:pt x="107" y="0"/>
                    <a:pt x="138" y="31"/>
                    <a:pt x="138" y="69"/>
                  </a:cubicBezTo>
                  <a:cubicBezTo>
                    <a:pt x="138" y="275"/>
                    <a:pt x="138" y="275"/>
                    <a:pt x="138" y="275"/>
                  </a:cubicBezTo>
                  <a:cubicBezTo>
                    <a:pt x="138" y="313"/>
                    <a:pt x="107" y="343"/>
                    <a:pt x="69" y="34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637" fontAlgn="auto">
                <a:spcBef>
                  <a:spcPts val="0"/>
                </a:spcBef>
                <a:spcAft>
                  <a:spcPts val="0"/>
                </a:spcAft>
              </a:pPr>
              <a:endParaRPr lang="en-GB" sz="2095" dirty="0">
                <a:solidFill>
                  <a:prstClr val="black"/>
                </a:solidFill>
                <a:latin typeface="Arial"/>
                <a:cs typeface="+mn-cs"/>
              </a:endParaRPr>
            </a:p>
          </p:txBody>
        </p:sp>
        <p:sp>
          <p:nvSpPr>
            <p:cNvPr id="46" name="Freeform 13"/>
            <p:cNvSpPr>
              <a:spLocks noEditPoints="1"/>
            </p:cNvSpPr>
            <p:nvPr userDrawn="1"/>
          </p:nvSpPr>
          <p:spPr bwMode="auto">
            <a:xfrm>
              <a:off x="8397875" y="3230563"/>
              <a:ext cx="546100" cy="2447925"/>
            </a:xfrm>
            <a:custGeom>
              <a:avLst/>
              <a:gdLst>
                <a:gd name="T0" fmla="*/ 86 w 172"/>
                <a:gd name="T1" fmla="*/ 14 h 769"/>
                <a:gd name="T2" fmla="*/ 158 w 172"/>
                <a:gd name="T3" fmla="*/ 86 h 769"/>
                <a:gd name="T4" fmla="*/ 158 w 172"/>
                <a:gd name="T5" fmla="*/ 683 h 769"/>
                <a:gd name="T6" fmla="*/ 86 w 172"/>
                <a:gd name="T7" fmla="*/ 755 h 769"/>
                <a:gd name="T8" fmla="*/ 14 w 172"/>
                <a:gd name="T9" fmla="*/ 683 h 769"/>
                <a:gd name="T10" fmla="*/ 14 w 172"/>
                <a:gd name="T11" fmla="*/ 86 h 769"/>
                <a:gd name="T12" fmla="*/ 86 w 172"/>
                <a:gd name="T13" fmla="*/ 14 h 769"/>
                <a:gd name="T14" fmla="*/ 86 w 172"/>
                <a:gd name="T15" fmla="*/ 0 h 769"/>
                <a:gd name="T16" fmla="*/ 0 w 172"/>
                <a:gd name="T17" fmla="*/ 86 h 769"/>
                <a:gd name="T18" fmla="*/ 0 w 172"/>
                <a:gd name="T19" fmla="*/ 683 h 769"/>
                <a:gd name="T20" fmla="*/ 86 w 172"/>
                <a:gd name="T21" fmla="*/ 769 h 769"/>
                <a:gd name="T22" fmla="*/ 172 w 172"/>
                <a:gd name="T23" fmla="*/ 683 h 769"/>
                <a:gd name="T24" fmla="*/ 172 w 172"/>
                <a:gd name="T25" fmla="*/ 86 h 769"/>
                <a:gd name="T26" fmla="*/ 86 w 172"/>
                <a:gd name="T27" fmla="*/ 0 h 7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2" h="769">
                  <a:moveTo>
                    <a:pt x="86" y="14"/>
                  </a:moveTo>
                  <a:cubicBezTo>
                    <a:pt x="126" y="14"/>
                    <a:pt x="158" y="46"/>
                    <a:pt x="158" y="86"/>
                  </a:cubicBezTo>
                  <a:cubicBezTo>
                    <a:pt x="158" y="683"/>
                    <a:pt x="158" y="683"/>
                    <a:pt x="158" y="683"/>
                  </a:cubicBezTo>
                  <a:cubicBezTo>
                    <a:pt x="158" y="723"/>
                    <a:pt x="126" y="755"/>
                    <a:pt x="86" y="755"/>
                  </a:cubicBezTo>
                  <a:cubicBezTo>
                    <a:pt x="46" y="755"/>
                    <a:pt x="14" y="723"/>
                    <a:pt x="14" y="683"/>
                  </a:cubicBezTo>
                  <a:cubicBezTo>
                    <a:pt x="14" y="86"/>
                    <a:pt x="14" y="86"/>
                    <a:pt x="14" y="86"/>
                  </a:cubicBezTo>
                  <a:cubicBezTo>
                    <a:pt x="14" y="46"/>
                    <a:pt x="46" y="14"/>
                    <a:pt x="86" y="14"/>
                  </a:cubicBezTo>
                  <a:moveTo>
                    <a:pt x="86" y="0"/>
                  </a:moveTo>
                  <a:cubicBezTo>
                    <a:pt x="38" y="0"/>
                    <a:pt x="0" y="39"/>
                    <a:pt x="0" y="86"/>
                  </a:cubicBezTo>
                  <a:cubicBezTo>
                    <a:pt x="0" y="683"/>
                    <a:pt x="0" y="683"/>
                    <a:pt x="0" y="683"/>
                  </a:cubicBezTo>
                  <a:cubicBezTo>
                    <a:pt x="0" y="730"/>
                    <a:pt x="38" y="769"/>
                    <a:pt x="86" y="769"/>
                  </a:cubicBezTo>
                  <a:cubicBezTo>
                    <a:pt x="133" y="769"/>
                    <a:pt x="172" y="730"/>
                    <a:pt x="172" y="683"/>
                  </a:cubicBezTo>
                  <a:cubicBezTo>
                    <a:pt x="172" y="86"/>
                    <a:pt x="172" y="86"/>
                    <a:pt x="172" y="86"/>
                  </a:cubicBezTo>
                  <a:cubicBezTo>
                    <a:pt x="172" y="39"/>
                    <a:pt x="133" y="0"/>
                    <a:pt x="8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637" fontAlgn="auto">
                <a:spcBef>
                  <a:spcPts val="0"/>
                </a:spcBef>
                <a:spcAft>
                  <a:spcPts val="0"/>
                </a:spcAft>
              </a:pPr>
              <a:endParaRPr lang="en-GB" sz="2095" dirty="0">
                <a:solidFill>
                  <a:prstClr val="black"/>
                </a:solidFill>
                <a:latin typeface="Arial"/>
                <a:cs typeface="+mn-cs"/>
              </a:endParaRPr>
            </a:p>
          </p:txBody>
        </p:sp>
        <p:sp>
          <p:nvSpPr>
            <p:cNvPr id="47" name="Freeform 14"/>
            <p:cNvSpPr>
              <a:spLocks noEditPoints="1"/>
            </p:cNvSpPr>
            <p:nvPr userDrawn="1"/>
          </p:nvSpPr>
          <p:spPr bwMode="auto">
            <a:xfrm>
              <a:off x="1951038" y="4083050"/>
              <a:ext cx="439738" cy="1092200"/>
            </a:xfrm>
            <a:custGeom>
              <a:avLst/>
              <a:gdLst>
                <a:gd name="T0" fmla="*/ 69 w 138"/>
                <a:gd name="T1" fmla="*/ 13 h 343"/>
                <a:gd name="T2" fmla="*/ 124 w 138"/>
                <a:gd name="T3" fmla="*/ 68 h 343"/>
                <a:gd name="T4" fmla="*/ 124 w 138"/>
                <a:gd name="T5" fmla="*/ 274 h 343"/>
                <a:gd name="T6" fmla="*/ 69 w 138"/>
                <a:gd name="T7" fmla="*/ 329 h 343"/>
                <a:gd name="T8" fmla="*/ 14 w 138"/>
                <a:gd name="T9" fmla="*/ 274 h 343"/>
                <a:gd name="T10" fmla="*/ 14 w 138"/>
                <a:gd name="T11" fmla="*/ 68 h 343"/>
                <a:gd name="T12" fmla="*/ 69 w 138"/>
                <a:gd name="T13" fmla="*/ 13 h 343"/>
                <a:gd name="T14" fmla="*/ 69 w 138"/>
                <a:gd name="T15" fmla="*/ 0 h 343"/>
                <a:gd name="T16" fmla="*/ 0 w 138"/>
                <a:gd name="T17" fmla="*/ 68 h 343"/>
                <a:gd name="T18" fmla="*/ 0 w 138"/>
                <a:gd name="T19" fmla="*/ 274 h 343"/>
                <a:gd name="T20" fmla="*/ 69 w 138"/>
                <a:gd name="T21" fmla="*/ 343 h 343"/>
                <a:gd name="T22" fmla="*/ 138 w 138"/>
                <a:gd name="T23" fmla="*/ 274 h 343"/>
                <a:gd name="T24" fmla="*/ 138 w 138"/>
                <a:gd name="T25" fmla="*/ 68 h 343"/>
                <a:gd name="T26" fmla="*/ 69 w 138"/>
                <a:gd name="T27" fmla="*/ 0 h 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8" h="343">
                  <a:moveTo>
                    <a:pt x="69" y="13"/>
                  </a:moveTo>
                  <a:cubicBezTo>
                    <a:pt x="99" y="13"/>
                    <a:pt x="124" y="38"/>
                    <a:pt x="124" y="68"/>
                  </a:cubicBezTo>
                  <a:cubicBezTo>
                    <a:pt x="124" y="274"/>
                    <a:pt x="124" y="274"/>
                    <a:pt x="124" y="274"/>
                  </a:cubicBezTo>
                  <a:cubicBezTo>
                    <a:pt x="124" y="304"/>
                    <a:pt x="99" y="329"/>
                    <a:pt x="69" y="329"/>
                  </a:cubicBezTo>
                  <a:cubicBezTo>
                    <a:pt x="39" y="329"/>
                    <a:pt x="14" y="304"/>
                    <a:pt x="14" y="274"/>
                  </a:cubicBezTo>
                  <a:cubicBezTo>
                    <a:pt x="14" y="68"/>
                    <a:pt x="14" y="68"/>
                    <a:pt x="14" y="68"/>
                  </a:cubicBezTo>
                  <a:cubicBezTo>
                    <a:pt x="14" y="38"/>
                    <a:pt x="39" y="13"/>
                    <a:pt x="69" y="13"/>
                  </a:cubicBezTo>
                  <a:moveTo>
                    <a:pt x="69" y="0"/>
                  </a:moveTo>
                  <a:cubicBezTo>
                    <a:pt x="31" y="0"/>
                    <a:pt x="0" y="30"/>
                    <a:pt x="0" y="68"/>
                  </a:cubicBezTo>
                  <a:cubicBezTo>
                    <a:pt x="0" y="274"/>
                    <a:pt x="0" y="274"/>
                    <a:pt x="0" y="274"/>
                  </a:cubicBezTo>
                  <a:cubicBezTo>
                    <a:pt x="0" y="312"/>
                    <a:pt x="31" y="343"/>
                    <a:pt x="69" y="343"/>
                  </a:cubicBezTo>
                  <a:cubicBezTo>
                    <a:pt x="107" y="343"/>
                    <a:pt x="138" y="312"/>
                    <a:pt x="138" y="274"/>
                  </a:cubicBezTo>
                  <a:cubicBezTo>
                    <a:pt x="138" y="68"/>
                    <a:pt x="138" y="68"/>
                    <a:pt x="138" y="68"/>
                  </a:cubicBezTo>
                  <a:cubicBezTo>
                    <a:pt x="138" y="30"/>
                    <a:pt x="107" y="0"/>
                    <a:pt x="6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637" fontAlgn="auto">
                <a:spcBef>
                  <a:spcPts val="0"/>
                </a:spcBef>
                <a:spcAft>
                  <a:spcPts val="0"/>
                </a:spcAft>
              </a:pPr>
              <a:endParaRPr lang="en-GB" sz="2095" dirty="0">
                <a:solidFill>
                  <a:prstClr val="black"/>
                </a:solidFill>
                <a:latin typeface="Arial"/>
                <a:cs typeface="+mn-cs"/>
              </a:endParaRPr>
            </a:p>
          </p:txBody>
        </p:sp>
        <p:sp>
          <p:nvSpPr>
            <p:cNvPr id="48" name="Freeform 15"/>
            <p:cNvSpPr>
              <a:spLocks noEditPoints="1"/>
            </p:cNvSpPr>
            <p:nvPr userDrawn="1"/>
          </p:nvSpPr>
          <p:spPr bwMode="auto">
            <a:xfrm>
              <a:off x="2606675" y="3230563"/>
              <a:ext cx="546100" cy="2447925"/>
            </a:xfrm>
            <a:custGeom>
              <a:avLst/>
              <a:gdLst>
                <a:gd name="T0" fmla="*/ 86 w 172"/>
                <a:gd name="T1" fmla="*/ 14 h 769"/>
                <a:gd name="T2" fmla="*/ 158 w 172"/>
                <a:gd name="T3" fmla="*/ 86 h 769"/>
                <a:gd name="T4" fmla="*/ 158 w 172"/>
                <a:gd name="T5" fmla="*/ 683 h 769"/>
                <a:gd name="T6" fmla="*/ 86 w 172"/>
                <a:gd name="T7" fmla="*/ 755 h 769"/>
                <a:gd name="T8" fmla="*/ 14 w 172"/>
                <a:gd name="T9" fmla="*/ 683 h 769"/>
                <a:gd name="T10" fmla="*/ 14 w 172"/>
                <a:gd name="T11" fmla="*/ 86 h 769"/>
                <a:gd name="T12" fmla="*/ 86 w 172"/>
                <a:gd name="T13" fmla="*/ 14 h 769"/>
                <a:gd name="T14" fmla="*/ 86 w 172"/>
                <a:gd name="T15" fmla="*/ 0 h 769"/>
                <a:gd name="T16" fmla="*/ 0 w 172"/>
                <a:gd name="T17" fmla="*/ 86 h 769"/>
                <a:gd name="T18" fmla="*/ 0 w 172"/>
                <a:gd name="T19" fmla="*/ 683 h 769"/>
                <a:gd name="T20" fmla="*/ 86 w 172"/>
                <a:gd name="T21" fmla="*/ 769 h 769"/>
                <a:gd name="T22" fmla="*/ 172 w 172"/>
                <a:gd name="T23" fmla="*/ 683 h 769"/>
                <a:gd name="T24" fmla="*/ 172 w 172"/>
                <a:gd name="T25" fmla="*/ 86 h 769"/>
                <a:gd name="T26" fmla="*/ 86 w 172"/>
                <a:gd name="T27" fmla="*/ 0 h 7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2" h="769">
                  <a:moveTo>
                    <a:pt x="86" y="14"/>
                  </a:moveTo>
                  <a:cubicBezTo>
                    <a:pt x="126" y="14"/>
                    <a:pt x="158" y="46"/>
                    <a:pt x="158" y="86"/>
                  </a:cubicBezTo>
                  <a:cubicBezTo>
                    <a:pt x="158" y="683"/>
                    <a:pt x="158" y="683"/>
                    <a:pt x="158" y="683"/>
                  </a:cubicBezTo>
                  <a:cubicBezTo>
                    <a:pt x="158" y="723"/>
                    <a:pt x="126" y="755"/>
                    <a:pt x="86" y="755"/>
                  </a:cubicBezTo>
                  <a:cubicBezTo>
                    <a:pt x="46" y="755"/>
                    <a:pt x="14" y="723"/>
                    <a:pt x="14" y="683"/>
                  </a:cubicBezTo>
                  <a:cubicBezTo>
                    <a:pt x="14" y="86"/>
                    <a:pt x="14" y="86"/>
                    <a:pt x="14" y="86"/>
                  </a:cubicBezTo>
                  <a:cubicBezTo>
                    <a:pt x="14" y="46"/>
                    <a:pt x="46" y="14"/>
                    <a:pt x="86" y="14"/>
                  </a:cubicBezTo>
                  <a:moveTo>
                    <a:pt x="86" y="0"/>
                  </a:moveTo>
                  <a:cubicBezTo>
                    <a:pt x="39" y="0"/>
                    <a:pt x="0" y="39"/>
                    <a:pt x="0" y="86"/>
                  </a:cubicBezTo>
                  <a:cubicBezTo>
                    <a:pt x="0" y="683"/>
                    <a:pt x="0" y="683"/>
                    <a:pt x="0" y="683"/>
                  </a:cubicBezTo>
                  <a:cubicBezTo>
                    <a:pt x="0" y="730"/>
                    <a:pt x="39" y="769"/>
                    <a:pt x="86" y="769"/>
                  </a:cubicBezTo>
                  <a:cubicBezTo>
                    <a:pt x="133" y="769"/>
                    <a:pt x="172" y="730"/>
                    <a:pt x="172" y="683"/>
                  </a:cubicBezTo>
                  <a:cubicBezTo>
                    <a:pt x="172" y="86"/>
                    <a:pt x="172" y="86"/>
                    <a:pt x="172" y="86"/>
                  </a:cubicBezTo>
                  <a:cubicBezTo>
                    <a:pt x="172" y="39"/>
                    <a:pt x="133" y="0"/>
                    <a:pt x="8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637" fontAlgn="auto">
                <a:spcBef>
                  <a:spcPts val="0"/>
                </a:spcBef>
                <a:spcAft>
                  <a:spcPts val="0"/>
                </a:spcAft>
              </a:pPr>
              <a:endParaRPr lang="en-GB" sz="2095" dirty="0">
                <a:solidFill>
                  <a:prstClr val="black"/>
                </a:solidFill>
                <a:latin typeface="Arial"/>
                <a:cs typeface="+mn-cs"/>
              </a:endParaRPr>
            </a:p>
          </p:txBody>
        </p:sp>
        <p:sp>
          <p:nvSpPr>
            <p:cNvPr id="49" name="Freeform 16"/>
            <p:cNvSpPr>
              <a:spLocks/>
            </p:cNvSpPr>
            <p:nvPr userDrawn="1"/>
          </p:nvSpPr>
          <p:spPr bwMode="auto">
            <a:xfrm>
              <a:off x="8718550" y="4105275"/>
              <a:ext cx="546100" cy="2444750"/>
            </a:xfrm>
            <a:custGeom>
              <a:avLst/>
              <a:gdLst>
                <a:gd name="T0" fmla="*/ 86 w 172"/>
                <a:gd name="T1" fmla="*/ 768 h 768"/>
                <a:gd name="T2" fmla="*/ 86 w 172"/>
                <a:gd name="T3" fmla="*/ 768 h 768"/>
                <a:gd name="T4" fmla="*/ 0 w 172"/>
                <a:gd name="T5" fmla="*/ 682 h 768"/>
                <a:gd name="T6" fmla="*/ 0 w 172"/>
                <a:gd name="T7" fmla="*/ 85 h 768"/>
                <a:gd name="T8" fmla="*/ 86 w 172"/>
                <a:gd name="T9" fmla="*/ 0 h 768"/>
                <a:gd name="T10" fmla="*/ 172 w 172"/>
                <a:gd name="T11" fmla="*/ 85 h 768"/>
                <a:gd name="T12" fmla="*/ 172 w 172"/>
                <a:gd name="T13" fmla="*/ 682 h 768"/>
                <a:gd name="T14" fmla="*/ 86 w 172"/>
                <a:gd name="T15" fmla="*/ 768 h 76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2" h="768">
                  <a:moveTo>
                    <a:pt x="86" y="768"/>
                  </a:moveTo>
                  <a:cubicBezTo>
                    <a:pt x="86" y="768"/>
                    <a:pt x="86" y="768"/>
                    <a:pt x="86" y="768"/>
                  </a:cubicBezTo>
                  <a:cubicBezTo>
                    <a:pt x="39" y="768"/>
                    <a:pt x="0" y="730"/>
                    <a:pt x="0" y="682"/>
                  </a:cubicBezTo>
                  <a:cubicBezTo>
                    <a:pt x="0" y="85"/>
                    <a:pt x="0" y="85"/>
                    <a:pt x="0" y="85"/>
                  </a:cubicBezTo>
                  <a:cubicBezTo>
                    <a:pt x="0" y="38"/>
                    <a:pt x="39" y="0"/>
                    <a:pt x="86" y="0"/>
                  </a:cubicBezTo>
                  <a:cubicBezTo>
                    <a:pt x="133" y="0"/>
                    <a:pt x="172" y="38"/>
                    <a:pt x="172" y="85"/>
                  </a:cubicBezTo>
                  <a:cubicBezTo>
                    <a:pt x="172" y="682"/>
                    <a:pt x="172" y="682"/>
                    <a:pt x="172" y="682"/>
                  </a:cubicBezTo>
                  <a:cubicBezTo>
                    <a:pt x="172" y="730"/>
                    <a:pt x="133" y="768"/>
                    <a:pt x="86" y="76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637" fontAlgn="auto">
                <a:spcBef>
                  <a:spcPts val="0"/>
                </a:spcBef>
                <a:spcAft>
                  <a:spcPts val="0"/>
                </a:spcAft>
              </a:pPr>
              <a:endParaRPr lang="en-GB" sz="2095" dirty="0">
                <a:solidFill>
                  <a:prstClr val="black"/>
                </a:solidFill>
                <a:latin typeface="Arial"/>
                <a:cs typeface="+mn-cs"/>
              </a:endParaRPr>
            </a:p>
          </p:txBody>
        </p:sp>
        <p:sp>
          <p:nvSpPr>
            <p:cNvPr id="50" name="Freeform 17"/>
            <p:cNvSpPr>
              <a:spLocks noEditPoints="1"/>
            </p:cNvSpPr>
            <p:nvPr userDrawn="1"/>
          </p:nvSpPr>
          <p:spPr bwMode="auto">
            <a:xfrm>
              <a:off x="4465638" y="3841750"/>
              <a:ext cx="438150" cy="1092200"/>
            </a:xfrm>
            <a:custGeom>
              <a:avLst/>
              <a:gdLst>
                <a:gd name="T0" fmla="*/ 69 w 138"/>
                <a:gd name="T1" fmla="*/ 14 h 343"/>
                <a:gd name="T2" fmla="*/ 124 w 138"/>
                <a:gd name="T3" fmla="*/ 69 h 343"/>
                <a:gd name="T4" fmla="*/ 124 w 138"/>
                <a:gd name="T5" fmla="*/ 275 h 343"/>
                <a:gd name="T6" fmla="*/ 69 w 138"/>
                <a:gd name="T7" fmla="*/ 330 h 343"/>
                <a:gd name="T8" fmla="*/ 14 w 138"/>
                <a:gd name="T9" fmla="*/ 275 h 343"/>
                <a:gd name="T10" fmla="*/ 14 w 138"/>
                <a:gd name="T11" fmla="*/ 69 h 343"/>
                <a:gd name="T12" fmla="*/ 69 w 138"/>
                <a:gd name="T13" fmla="*/ 14 h 343"/>
                <a:gd name="T14" fmla="*/ 69 w 138"/>
                <a:gd name="T15" fmla="*/ 0 h 343"/>
                <a:gd name="T16" fmla="*/ 0 w 138"/>
                <a:gd name="T17" fmla="*/ 69 h 343"/>
                <a:gd name="T18" fmla="*/ 0 w 138"/>
                <a:gd name="T19" fmla="*/ 275 h 343"/>
                <a:gd name="T20" fmla="*/ 69 w 138"/>
                <a:gd name="T21" fmla="*/ 343 h 343"/>
                <a:gd name="T22" fmla="*/ 138 w 138"/>
                <a:gd name="T23" fmla="*/ 275 h 343"/>
                <a:gd name="T24" fmla="*/ 138 w 138"/>
                <a:gd name="T25" fmla="*/ 69 h 343"/>
                <a:gd name="T26" fmla="*/ 69 w 138"/>
                <a:gd name="T27" fmla="*/ 0 h 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8" h="343">
                  <a:moveTo>
                    <a:pt x="69" y="14"/>
                  </a:moveTo>
                  <a:cubicBezTo>
                    <a:pt x="99" y="14"/>
                    <a:pt x="124" y="39"/>
                    <a:pt x="124" y="69"/>
                  </a:cubicBezTo>
                  <a:cubicBezTo>
                    <a:pt x="124" y="275"/>
                    <a:pt x="124" y="275"/>
                    <a:pt x="124" y="275"/>
                  </a:cubicBezTo>
                  <a:cubicBezTo>
                    <a:pt x="124" y="305"/>
                    <a:pt x="99" y="330"/>
                    <a:pt x="69" y="330"/>
                  </a:cubicBezTo>
                  <a:cubicBezTo>
                    <a:pt x="39" y="330"/>
                    <a:pt x="14" y="305"/>
                    <a:pt x="14" y="275"/>
                  </a:cubicBezTo>
                  <a:cubicBezTo>
                    <a:pt x="14" y="69"/>
                    <a:pt x="14" y="69"/>
                    <a:pt x="14" y="69"/>
                  </a:cubicBezTo>
                  <a:cubicBezTo>
                    <a:pt x="14" y="39"/>
                    <a:pt x="39" y="14"/>
                    <a:pt x="69" y="14"/>
                  </a:cubicBezTo>
                  <a:moveTo>
                    <a:pt x="69" y="0"/>
                  </a:moveTo>
                  <a:cubicBezTo>
                    <a:pt x="31" y="0"/>
                    <a:pt x="0" y="31"/>
                    <a:pt x="0" y="69"/>
                  </a:cubicBezTo>
                  <a:cubicBezTo>
                    <a:pt x="0" y="275"/>
                    <a:pt x="0" y="275"/>
                    <a:pt x="0" y="275"/>
                  </a:cubicBezTo>
                  <a:cubicBezTo>
                    <a:pt x="0" y="313"/>
                    <a:pt x="31" y="343"/>
                    <a:pt x="69" y="343"/>
                  </a:cubicBezTo>
                  <a:cubicBezTo>
                    <a:pt x="107" y="343"/>
                    <a:pt x="138" y="313"/>
                    <a:pt x="138" y="275"/>
                  </a:cubicBezTo>
                  <a:cubicBezTo>
                    <a:pt x="138" y="69"/>
                    <a:pt x="138" y="69"/>
                    <a:pt x="138" y="69"/>
                  </a:cubicBezTo>
                  <a:cubicBezTo>
                    <a:pt x="138" y="31"/>
                    <a:pt x="107" y="0"/>
                    <a:pt x="6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637" fontAlgn="auto">
                <a:spcBef>
                  <a:spcPts val="0"/>
                </a:spcBef>
                <a:spcAft>
                  <a:spcPts val="0"/>
                </a:spcAft>
              </a:pPr>
              <a:endParaRPr lang="en-GB" sz="2095" dirty="0">
                <a:solidFill>
                  <a:prstClr val="black"/>
                </a:solidFill>
                <a:latin typeface="Arial"/>
                <a:cs typeface="+mn-cs"/>
              </a:endParaRPr>
            </a:p>
          </p:txBody>
        </p:sp>
        <p:sp>
          <p:nvSpPr>
            <p:cNvPr id="51" name="Freeform 18"/>
            <p:cNvSpPr>
              <a:spLocks/>
            </p:cNvSpPr>
            <p:nvPr userDrawn="1"/>
          </p:nvSpPr>
          <p:spPr bwMode="auto">
            <a:xfrm>
              <a:off x="7259638" y="4475163"/>
              <a:ext cx="260350" cy="436563"/>
            </a:xfrm>
            <a:custGeom>
              <a:avLst/>
              <a:gdLst>
                <a:gd name="T0" fmla="*/ 41 w 82"/>
                <a:gd name="T1" fmla="*/ 137 h 137"/>
                <a:gd name="T2" fmla="*/ 41 w 82"/>
                <a:gd name="T3" fmla="*/ 137 h 137"/>
                <a:gd name="T4" fmla="*/ 0 w 82"/>
                <a:gd name="T5" fmla="*/ 96 h 137"/>
                <a:gd name="T6" fmla="*/ 0 w 82"/>
                <a:gd name="T7" fmla="*/ 41 h 137"/>
                <a:gd name="T8" fmla="*/ 41 w 82"/>
                <a:gd name="T9" fmla="*/ 0 h 137"/>
                <a:gd name="T10" fmla="*/ 82 w 82"/>
                <a:gd name="T11" fmla="*/ 41 h 137"/>
                <a:gd name="T12" fmla="*/ 82 w 82"/>
                <a:gd name="T13" fmla="*/ 96 h 137"/>
                <a:gd name="T14" fmla="*/ 41 w 82"/>
                <a:gd name="T15" fmla="*/ 137 h 13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137">
                  <a:moveTo>
                    <a:pt x="41" y="137"/>
                  </a:moveTo>
                  <a:cubicBezTo>
                    <a:pt x="41" y="137"/>
                    <a:pt x="41" y="137"/>
                    <a:pt x="41" y="137"/>
                  </a:cubicBezTo>
                  <a:cubicBezTo>
                    <a:pt x="18" y="137"/>
                    <a:pt x="0" y="119"/>
                    <a:pt x="0" y="96"/>
                  </a:cubicBezTo>
                  <a:cubicBezTo>
                    <a:pt x="0" y="41"/>
                    <a:pt x="0" y="41"/>
                    <a:pt x="0" y="41"/>
                  </a:cubicBezTo>
                  <a:cubicBezTo>
                    <a:pt x="0" y="19"/>
                    <a:pt x="18" y="0"/>
                    <a:pt x="41" y="0"/>
                  </a:cubicBezTo>
                  <a:cubicBezTo>
                    <a:pt x="64" y="0"/>
                    <a:pt x="82" y="19"/>
                    <a:pt x="82" y="41"/>
                  </a:cubicBezTo>
                  <a:cubicBezTo>
                    <a:pt x="82" y="96"/>
                    <a:pt x="82" y="96"/>
                    <a:pt x="82" y="96"/>
                  </a:cubicBezTo>
                  <a:cubicBezTo>
                    <a:pt x="82" y="119"/>
                    <a:pt x="64" y="137"/>
                    <a:pt x="41" y="13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637" fontAlgn="auto">
                <a:spcBef>
                  <a:spcPts val="0"/>
                </a:spcBef>
                <a:spcAft>
                  <a:spcPts val="0"/>
                </a:spcAft>
              </a:pPr>
              <a:endParaRPr lang="en-GB" sz="2095" dirty="0">
                <a:solidFill>
                  <a:prstClr val="black"/>
                </a:solidFill>
                <a:latin typeface="Arial"/>
                <a:cs typeface="+mn-cs"/>
              </a:endParaRPr>
            </a:p>
          </p:txBody>
        </p:sp>
        <p:sp>
          <p:nvSpPr>
            <p:cNvPr id="52" name="Freeform 19"/>
            <p:cNvSpPr>
              <a:spLocks noEditPoints="1"/>
            </p:cNvSpPr>
            <p:nvPr userDrawn="1"/>
          </p:nvSpPr>
          <p:spPr bwMode="auto">
            <a:xfrm>
              <a:off x="4030663" y="4475163"/>
              <a:ext cx="260350" cy="436563"/>
            </a:xfrm>
            <a:custGeom>
              <a:avLst/>
              <a:gdLst>
                <a:gd name="T0" fmla="*/ 41 w 82"/>
                <a:gd name="T1" fmla="*/ 14 h 137"/>
                <a:gd name="T2" fmla="*/ 69 w 82"/>
                <a:gd name="T3" fmla="*/ 41 h 137"/>
                <a:gd name="T4" fmla="*/ 69 w 82"/>
                <a:gd name="T5" fmla="*/ 96 h 137"/>
                <a:gd name="T6" fmla="*/ 41 w 82"/>
                <a:gd name="T7" fmla="*/ 124 h 137"/>
                <a:gd name="T8" fmla="*/ 14 w 82"/>
                <a:gd name="T9" fmla="*/ 96 h 137"/>
                <a:gd name="T10" fmla="*/ 14 w 82"/>
                <a:gd name="T11" fmla="*/ 41 h 137"/>
                <a:gd name="T12" fmla="*/ 41 w 82"/>
                <a:gd name="T13" fmla="*/ 14 h 137"/>
                <a:gd name="T14" fmla="*/ 41 w 82"/>
                <a:gd name="T15" fmla="*/ 0 h 137"/>
                <a:gd name="T16" fmla="*/ 0 w 82"/>
                <a:gd name="T17" fmla="*/ 41 h 137"/>
                <a:gd name="T18" fmla="*/ 0 w 82"/>
                <a:gd name="T19" fmla="*/ 96 h 137"/>
                <a:gd name="T20" fmla="*/ 41 w 82"/>
                <a:gd name="T21" fmla="*/ 137 h 137"/>
                <a:gd name="T22" fmla="*/ 82 w 82"/>
                <a:gd name="T23" fmla="*/ 96 h 137"/>
                <a:gd name="T24" fmla="*/ 82 w 82"/>
                <a:gd name="T25" fmla="*/ 41 h 137"/>
                <a:gd name="T26" fmla="*/ 41 w 82"/>
                <a:gd name="T27" fmla="*/ 0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2" h="137">
                  <a:moveTo>
                    <a:pt x="41" y="14"/>
                  </a:moveTo>
                  <a:cubicBezTo>
                    <a:pt x="56" y="14"/>
                    <a:pt x="69" y="26"/>
                    <a:pt x="69" y="41"/>
                  </a:cubicBezTo>
                  <a:cubicBezTo>
                    <a:pt x="69" y="96"/>
                    <a:pt x="69" y="96"/>
                    <a:pt x="69" y="96"/>
                  </a:cubicBezTo>
                  <a:cubicBezTo>
                    <a:pt x="69" y="112"/>
                    <a:pt x="56" y="124"/>
                    <a:pt x="41" y="124"/>
                  </a:cubicBezTo>
                  <a:cubicBezTo>
                    <a:pt x="26" y="124"/>
                    <a:pt x="14" y="112"/>
                    <a:pt x="14" y="96"/>
                  </a:cubicBezTo>
                  <a:cubicBezTo>
                    <a:pt x="14" y="41"/>
                    <a:pt x="14" y="41"/>
                    <a:pt x="14" y="41"/>
                  </a:cubicBezTo>
                  <a:cubicBezTo>
                    <a:pt x="14" y="26"/>
                    <a:pt x="26" y="14"/>
                    <a:pt x="41" y="14"/>
                  </a:cubicBezTo>
                  <a:moveTo>
                    <a:pt x="41" y="0"/>
                  </a:moveTo>
                  <a:cubicBezTo>
                    <a:pt x="19" y="0"/>
                    <a:pt x="0" y="19"/>
                    <a:pt x="0" y="41"/>
                  </a:cubicBezTo>
                  <a:cubicBezTo>
                    <a:pt x="0" y="96"/>
                    <a:pt x="0" y="96"/>
                    <a:pt x="0" y="96"/>
                  </a:cubicBezTo>
                  <a:cubicBezTo>
                    <a:pt x="0" y="119"/>
                    <a:pt x="19" y="137"/>
                    <a:pt x="41" y="137"/>
                  </a:cubicBezTo>
                  <a:cubicBezTo>
                    <a:pt x="64" y="137"/>
                    <a:pt x="82" y="119"/>
                    <a:pt x="82" y="96"/>
                  </a:cubicBezTo>
                  <a:cubicBezTo>
                    <a:pt x="82" y="41"/>
                    <a:pt x="82" y="41"/>
                    <a:pt x="82" y="41"/>
                  </a:cubicBezTo>
                  <a:cubicBezTo>
                    <a:pt x="82" y="19"/>
                    <a:pt x="64" y="0"/>
                    <a:pt x="4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637" fontAlgn="auto">
                <a:spcBef>
                  <a:spcPts val="0"/>
                </a:spcBef>
                <a:spcAft>
                  <a:spcPts val="0"/>
                </a:spcAft>
              </a:pPr>
              <a:endParaRPr lang="en-GB" sz="2095" dirty="0">
                <a:solidFill>
                  <a:prstClr val="black"/>
                </a:solidFill>
                <a:latin typeface="Arial"/>
                <a:cs typeface="+mn-cs"/>
              </a:endParaRPr>
            </a:p>
          </p:txBody>
        </p:sp>
        <p:sp>
          <p:nvSpPr>
            <p:cNvPr id="53" name="Freeform 20"/>
            <p:cNvSpPr>
              <a:spLocks/>
            </p:cNvSpPr>
            <p:nvPr userDrawn="1"/>
          </p:nvSpPr>
          <p:spPr bwMode="auto">
            <a:xfrm>
              <a:off x="6648450" y="4452938"/>
              <a:ext cx="436563" cy="1092200"/>
            </a:xfrm>
            <a:custGeom>
              <a:avLst/>
              <a:gdLst>
                <a:gd name="T0" fmla="*/ 68 w 137"/>
                <a:gd name="T1" fmla="*/ 343 h 343"/>
                <a:gd name="T2" fmla="*/ 68 w 137"/>
                <a:gd name="T3" fmla="*/ 343 h 343"/>
                <a:gd name="T4" fmla="*/ 0 w 137"/>
                <a:gd name="T5" fmla="*/ 275 h 343"/>
                <a:gd name="T6" fmla="*/ 0 w 137"/>
                <a:gd name="T7" fmla="*/ 69 h 343"/>
                <a:gd name="T8" fmla="*/ 68 w 137"/>
                <a:gd name="T9" fmla="*/ 0 h 343"/>
                <a:gd name="T10" fmla="*/ 137 w 137"/>
                <a:gd name="T11" fmla="*/ 69 h 343"/>
                <a:gd name="T12" fmla="*/ 137 w 137"/>
                <a:gd name="T13" fmla="*/ 275 h 343"/>
                <a:gd name="T14" fmla="*/ 68 w 137"/>
                <a:gd name="T15" fmla="*/ 343 h 3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7" h="343">
                  <a:moveTo>
                    <a:pt x="68" y="343"/>
                  </a:moveTo>
                  <a:cubicBezTo>
                    <a:pt x="68" y="343"/>
                    <a:pt x="68" y="343"/>
                    <a:pt x="68" y="343"/>
                  </a:cubicBezTo>
                  <a:cubicBezTo>
                    <a:pt x="30" y="343"/>
                    <a:pt x="0" y="313"/>
                    <a:pt x="0" y="275"/>
                  </a:cubicBezTo>
                  <a:cubicBezTo>
                    <a:pt x="0" y="69"/>
                    <a:pt x="0" y="69"/>
                    <a:pt x="0" y="69"/>
                  </a:cubicBezTo>
                  <a:cubicBezTo>
                    <a:pt x="0" y="31"/>
                    <a:pt x="30" y="0"/>
                    <a:pt x="68" y="0"/>
                  </a:cubicBezTo>
                  <a:cubicBezTo>
                    <a:pt x="106" y="0"/>
                    <a:pt x="137" y="31"/>
                    <a:pt x="137" y="69"/>
                  </a:cubicBezTo>
                  <a:cubicBezTo>
                    <a:pt x="137" y="275"/>
                    <a:pt x="137" y="275"/>
                    <a:pt x="137" y="275"/>
                  </a:cubicBezTo>
                  <a:cubicBezTo>
                    <a:pt x="137" y="313"/>
                    <a:pt x="106" y="343"/>
                    <a:pt x="68" y="34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637" fontAlgn="auto">
                <a:spcBef>
                  <a:spcPts val="0"/>
                </a:spcBef>
                <a:spcAft>
                  <a:spcPts val="0"/>
                </a:spcAft>
              </a:pPr>
              <a:endParaRPr lang="en-GB" sz="2095" dirty="0">
                <a:solidFill>
                  <a:prstClr val="black"/>
                </a:solidFill>
                <a:latin typeface="Arial"/>
                <a:cs typeface="+mn-cs"/>
              </a:endParaRPr>
            </a:p>
          </p:txBody>
        </p:sp>
        <p:sp>
          <p:nvSpPr>
            <p:cNvPr id="54" name="Freeform 21"/>
            <p:cNvSpPr>
              <a:spLocks/>
            </p:cNvSpPr>
            <p:nvPr userDrawn="1"/>
          </p:nvSpPr>
          <p:spPr bwMode="auto">
            <a:xfrm>
              <a:off x="5119688" y="2990850"/>
              <a:ext cx="547688" cy="2444750"/>
            </a:xfrm>
            <a:custGeom>
              <a:avLst/>
              <a:gdLst>
                <a:gd name="T0" fmla="*/ 86 w 172"/>
                <a:gd name="T1" fmla="*/ 768 h 768"/>
                <a:gd name="T2" fmla="*/ 86 w 172"/>
                <a:gd name="T3" fmla="*/ 768 h 768"/>
                <a:gd name="T4" fmla="*/ 0 w 172"/>
                <a:gd name="T5" fmla="*/ 682 h 768"/>
                <a:gd name="T6" fmla="*/ 0 w 172"/>
                <a:gd name="T7" fmla="*/ 85 h 768"/>
                <a:gd name="T8" fmla="*/ 86 w 172"/>
                <a:gd name="T9" fmla="*/ 0 h 768"/>
                <a:gd name="T10" fmla="*/ 172 w 172"/>
                <a:gd name="T11" fmla="*/ 85 h 768"/>
                <a:gd name="T12" fmla="*/ 172 w 172"/>
                <a:gd name="T13" fmla="*/ 682 h 768"/>
                <a:gd name="T14" fmla="*/ 86 w 172"/>
                <a:gd name="T15" fmla="*/ 768 h 76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2" h="768">
                  <a:moveTo>
                    <a:pt x="86" y="768"/>
                  </a:moveTo>
                  <a:cubicBezTo>
                    <a:pt x="86" y="768"/>
                    <a:pt x="86" y="768"/>
                    <a:pt x="86" y="768"/>
                  </a:cubicBezTo>
                  <a:cubicBezTo>
                    <a:pt x="39" y="768"/>
                    <a:pt x="0" y="730"/>
                    <a:pt x="0" y="682"/>
                  </a:cubicBezTo>
                  <a:cubicBezTo>
                    <a:pt x="0" y="85"/>
                    <a:pt x="0" y="85"/>
                    <a:pt x="0" y="85"/>
                  </a:cubicBezTo>
                  <a:cubicBezTo>
                    <a:pt x="0" y="38"/>
                    <a:pt x="39" y="0"/>
                    <a:pt x="86" y="0"/>
                  </a:cubicBezTo>
                  <a:cubicBezTo>
                    <a:pt x="133" y="0"/>
                    <a:pt x="172" y="38"/>
                    <a:pt x="172" y="85"/>
                  </a:cubicBezTo>
                  <a:cubicBezTo>
                    <a:pt x="172" y="682"/>
                    <a:pt x="172" y="682"/>
                    <a:pt x="172" y="682"/>
                  </a:cubicBezTo>
                  <a:cubicBezTo>
                    <a:pt x="172" y="730"/>
                    <a:pt x="133" y="768"/>
                    <a:pt x="86" y="76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637" fontAlgn="auto">
                <a:spcBef>
                  <a:spcPts val="0"/>
                </a:spcBef>
                <a:spcAft>
                  <a:spcPts val="0"/>
                </a:spcAft>
              </a:pPr>
              <a:endParaRPr lang="en-GB" sz="2095" dirty="0">
                <a:solidFill>
                  <a:prstClr val="black"/>
                </a:solidFill>
                <a:latin typeface="Arial"/>
                <a:cs typeface="+mn-cs"/>
              </a:endParaRPr>
            </a:p>
          </p:txBody>
        </p:sp>
        <p:sp>
          <p:nvSpPr>
            <p:cNvPr id="55" name="Freeform 22"/>
            <p:cNvSpPr>
              <a:spLocks/>
            </p:cNvSpPr>
            <p:nvPr userDrawn="1"/>
          </p:nvSpPr>
          <p:spPr bwMode="auto">
            <a:xfrm>
              <a:off x="5886450" y="3952875"/>
              <a:ext cx="542925" cy="2444750"/>
            </a:xfrm>
            <a:custGeom>
              <a:avLst/>
              <a:gdLst>
                <a:gd name="T0" fmla="*/ 85 w 171"/>
                <a:gd name="T1" fmla="*/ 768 h 768"/>
                <a:gd name="T2" fmla="*/ 85 w 171"/>
                <a:gd name="T3" fmla="*/ 768 h 768"/>
                <a:gd name="T4" fmla="*/ 0 w 171"/>
                <a:gd name="T5" fmla="*/ 682 h 768"/>
                <a:gd name="T6" fmla="*/ 0 w 171"/>
                <a:gd name="T7" fmla="*/ 85 h 768"/>
                <a:gd name="T8" fmla="*/ 85 w 171"/>
                <a:gd name="T9" fmla="*/ 0 h 768"/>
                <a:gd name="T10" fmla="*/ 171 w 171"/>
                <a:gd name="T11" fmla="*/ 85 h 768"/>
                <a:gd name="T12" fmla="*/ 171 w 171"/>
                <a:gd name="T13" fmla="*/ 682 h 768"/>
                <a:gd name="T14" fmla="*/ 85 w 171"/>
                <a:gd name="T15" fmla="*/ 768 h 76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1" h="768">
                  <a:moveTo>
                    <a:pt x="85" y="768"/>
                  </a:moveTo>
                  <a:cubicBezTo>
                    <a:pt x="85" y="768"/>
                    <a:pt x="85" y="768"/>
                    <a:pt x="85" y="768"/>
                  </a:cubicBezTo>
                  <a:cubicBezTo>
                    <a:pt x="38" y="768"/>
                    <a:pt x="0" y="730"/>
                    <a:pt x="0" y="682"/>
                  </a:cubicBezTo>
                  <a:cubicBezTo>
                    <a:pt x="0" y="85"/>
                    <a:pt x="0" y="85"/>
                    <a:pt x="0" y="85"/>
                  </a:cubicBezTo>
                  <a:cubicBezTo>
                    <a:pt x="0" y="38"/>
                    <a:pt x="38" y="0"/>
                    <a:pt x="85" y="0"/>
                  </a:cubicBezTo>
                  <a:cubicBezTo>
                    <a:pt x="133" y="0"/>
                    <a:pt x="171" y="38"/>
                    <a:pt x="171" y="85"/>
                  </a:cubicBezTo>
                  <a:cubicBezTo>
                    <a:pt x="171" y="682"/>
                    <a:pt x="171" y="682"/>
                    <a:pt x="171" y="682"/>
                  </a:cubicBezTo>
                  <a:cubicBezTo>
                    <a:pt x="171" y="730"/>
                    <a:pt x="133" y="768"/>
                    <a:pt x="85" y="76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637" fontAlgn="auto">
                <a:spcBef>
                  <a:spcPts val="0"/>
                </a:spcBef>
                <a:spcAft>
                  <a:spcPts val="0"/>
                </a:spcAft>
              </a:pPr>
              <a:endParaRPr lang="en-GB" sz="2095" dirty="0">
                <a:solidFill>
                  <a:prstClr val="black"/>
                </a:solidFill>
                <a:latin typeface="Arial"/>
                <a:cs typeface="+mn-cs"/>
              </a:endParaRPr>
            </a:p>
          </p:txBody>
        </p:sp>
        <p:sp>
          <p:nvSpPr>
            <p:cNvPr id="56" name="Freeform 23"/>
            <p:cNvSpPr>
              <a:spLocks/>
            </p:cNvSpPr>
            <p:nvPr userDrawn="1"/>
          </p:nvSpPr>
          <p:spPr bwMode="auto">
            <a:xfrm>
              <a:off x="3790950" y="4716463"/>
              <a:ext cx="436563" cy="1092200"/>
            </a:xfrm>
            <a:custGeom>
              <a:avLst/>
              <a:gdLst>
                <a:gd name="T0" fmla="*/ 68 w 137"/>
                <a:gd name="T1" fmla="*/ 343 h 343"/>
                <a:gd name="T2" fmla="*/ 68 w 137"/>
                <a:gd name="T3" fmla="*/ 343 h 343"/>
                <a:gd name="T4" fmla="*/ 0 w 137"/>
                <a:gd name="T5" fmla="*/ 274 h 343"/>
                <a:gd name="T6" fmla="*/ 0 w 137"/>
                <a:gd name="T7" fmla="*/ 68 h 343"/>
                <a:gd name="T8" fmla="*/ 68 w 137"/>
                <a:gd name="T9" fmla="*/ 0 h 343"/>
                <a:gd name="T10" fmla="*/ 137 w 137"/>
                <a:gd name="T11" fmla="*/ 68 h 343"/>
                <a:gd name="T12" fmla="*/ 137 w 137"/>
                <a:gd name="T13" fmla="*/ 274 h 343"/>
                <a:gd name="T14" fmla="*/ 68 w 137"/>
                <a:gd name="T15" fmla="*/ 343 h 3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7" h="343">
                  <a:moveTo>
                    <a:pt x="68" y="343"/>
                  </a:moveTo>
                  <a:cubicBezTo>
                    <a:pt x="68" y="343"/>
                    <a:pt x="68" y="343"/>
                    <a:pt x="68" y="343"/>
                  </a:cubicBezTo>
                  <a:cubicBezTo>
                    <a:pt x="30" y="343"/>
                    <a:pt x="0" y="312"/>
                    <a:pt x="0" y="274"/>
                  </a:cubicBezTo>
                  <a:cubicBezTo>
                    <a:pt x="0" y="68"/>
                    <a:pt x="0" y="68"/>
                    <a:pt x="0" y="68"/>
                  </a:cubicBezTo>
                  <a:cubicBezTo>
                    <a:pt x="0" y="30"/>
                    <a:pt x="30" y="0"/>
                    <a:pt x="68" y="0"/>
                  </a:cubicBezTo>
                  <a:cubicBezTo>
                    <a:pt x="106" y="0"/>
                    <a:pt x="137" y="30"/>
                    <a:pt x="137" y="68"/>
                  </a:cubicBezTo>
                  <a:cubicBezTo>
                    <a:pt x="137" y="274"/>
                    <a:pt x="137" y="274"/>
                    <a:pt x="137" y="274"/>
                  </a:cubicBezTo>
                  <a:cubicBezTo>
                    <a:pt x="137" y="312"/>
                    <a:pt x="106" y="343"/>
                    <a:pt x="68" y="34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637" fontAlgn="auto">
                <a:spcBef>
                  <a:spcPts val="0"/>
                </a:spcBef>
                <a:spcAft>
                  <a:spcPts val="0"/>
                </a:spcAft>
              </a:pPr>
              <a:endParaRPr lang="en-GB" sz="2095" dirty="0">
                <a:solidFill>
                  <a:prstClr val="black"/>
                </a:solidFill>
                <a:latin typeface="Arial"/>
                <a:cs typeface="+mn-cs"/>
              </a:endParaRPr>
            </a:p>
          </p:txBody>
        </p:sp>
        <p:sp>
          <p:nvSpPr>
            <p:cNvPr id="57" name="Freeform 24"/>
            <p:cNvSpPr>
              <a:spLocks/>
            </p:cNvSpPr>
            <p:nvPr userDrawn="1"/>
          </p:nvSpPr>
          <p:spPr bwMode="auto">
            <a:xfrm>
              <a:off x="3028950" y="3841750"/>
              <a:ext cx="542925" cy="2447925"/>
            </a:xfrm>
            <a:custGeom>
              <a:avLst/>
              <a:gdLst>
                <a:gd name="T0" fmla="*/ 85 w 171"/>
                <a:gd name="T1" fmla="*/ 769 h 769"/>
                <a:gd name="T2" fmla="*/ 85 w 171"/>
                <a:gd name="T3" fmla="*/ 769 h 769"/>
                <a:gd name="T4" fmla="*/ 0 w 171"/>
                <a:gd name="T5" fmla="*/ 683 h 769"/>
                <a:gd name="T6" fmla="*/ 0 w 171"/>
                <a:gd name="T7" fmla="*/ 86 h 769"/>
                <a:gd name="T8" fmla="*/ 85 w 171"/>
                <a:gd name="T9" fmla="*/ 0 h 769"/>
                <a:gd name="T10" fmla="*/ 171 w 171"/>
                <a:gd name="T11" fmla="*/ 86 h 769"/>
                <a:gd name="T12" fmla="*/ 171 w 171"/>
                <a:gd name="T13" fmla="*/ 683 h 769"/>
                <a:gd name="T14" fmla="*/ 85 w 171"/>
                <a:gd name="T15" fmla="*/ 769 h 76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1" h="769">
                  <a:moveTo>
                    <a:pt x="85" y="769"/>
                  </a:moveTo>
                  <a:cubicBezTo>
                    <a:pt x="85" y="769"/>
                    <a:pt x="85" y="769"/>
                    <a:pt x="85" y="769"/>
                  </a:cubicBezTo>
                  <a:cubicBezTo>
                    <a:pt x="38" y="769"/>
                    <a:pt x="0" y="730"/>
                    <a:pt x="0" y="683"/>
                  </a:cubicBezTo>
                  <a:cubicBezTo>
                    <a:pt x="0" y="86"/>
                    <a:pt x="0" y="86"/>
                    <a:pt x="0" y="86"/>
                  </a:cubicBezTo>
                  <a:cubicBezTo>
                    <a:pt x="0" y="39"/>
                    <a:pt x="38" y="0"/>
                    <a:pt x="85" y="0"/>
                  </a:cubicBezTo>
                  <a:cubicBezTo>
                    <a:pt x="133" y="0"/>
                    <a:pt x="171" y="39"/>
                    <a:pt x="171" y="86"/>
                  </a:cubicBezTo>
                  <a:cubicBezTo>
                    <a:pt x="171" y="683"/>
                    <a:pt x="171" y="683"/>
                    <a:pt x="171" y="683"/>
                  </a:cubicBezTo>
                  <a:cubicBezTo>
                    <a:pt x="171" y="730"/>
                    <a:pt x="133" y="769"/>
                    <a:pt x="85" y="76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637" fontAlgn="auto">
                <a:spcBef>
                  <a:spcPts val="0"/>
                </a:spcBef>
                <a:spcAft>
                  <a:spcPts val="0"/>
                </a:spcAft>
              </a:pPr>
              <a:endParaRPr lang="en-GB" sz="2095" dirty="0">
                <a:solidFill>
                  <a:prstClr val="black"/>
                </a:solidFill>
                <a:latin typeface="Arial"/>
                <a:cs typeface="+mn-cs"/>
              </a:endParaRPr>
            </a:p>
          </p:txBody>
        </p:sp>
        <p:sp>
          <p:nvSpPr>
            <p:cNvPr id="58" name="Freeform 25"/>
            <p:cNvSpPr>
              <a:spLocks/>
            </p:cNvSpPr>
            <p:nvPr userDrawn="1"/>
          </p:nvSpPr>
          <p:spPr bwMode="auto">
            <a:xfrm>
              <a:off x="0" y="3148013"/>
              <a:ext cx="228600" cy="2438400"/>
            </a:xfrm>
            <a:custGeom>
              <a:avLst/>
              <a:gdLst>
                <a:gd name="T0" fmla="*/ 0 w 72"/>
                <a:gd name="T1" fmla="*/ 0 h 766"/>
                <a:gd name="T2" fmla="*/ 0 w 72"/>
                <a:gd name="T3" fmla="*/ 766 h 766"/>
                <a:gd name="T4" fmla="*/ 72 w 72"/>
                <a:gd name="T5" fmla="*/ 681 h 766"/>
                <a:gd name="T6" fmla="*/ 72 w 72"/>
                <a:gd name="T7" fmla="*/ 84 h 766"/>
                <a:gd name="T8" fmla="*/ 0 w 72"/>
                <a:gd name="T9" fmla="*/ 0 h 766"/>
              </a:gdLst>
              <a:ahLst/>
              <a:cxnLst>
                <a:cxn ang="0">
                  <a:pos x="T0" y="T1"/>
                </a:cxn>
                <a:cxn ang="0">
                  <a:pos x="T2" y="T3"/>
                </a:cxn>
                <a:cxn ang="0">
                  <a:pos x="T4" y="T5"/>
                </a:cxn>
                <a:cxn ang="0">
                  <a:pos x="T6" y="T7"/>
                </a:cxn>
                <a:cxn ang="0">
                  <a:pos x="T8" y="T9"/>
                </a:cxn>
              </a:cxnLst>
              <a:rect l="0" t="0" r="r" b="b"/>
              <a:pathLst>
                <a:path w="72" h="766">
                  <a:moveTo>
                    <a:pt x="0" y="0"/>
                  </a:moveTo>
                  <a:cubicBezTo>
                    <a:pt x="0" y="766"/>
                    <a:pt x="0" y="766"/>
                    <a:pt x="0" y="766"/>
                  </a:cubicBezTo>
                  <a:cubicBezTo>
                    <a:pt x="41" y="759"/>
                    <a:pt x="72" y="724"/>
                    <a:pt x="72" y="681"/>
                  </a:cubicBezTo>
                  <a:cubicBezTo>
                    <a:pt x="72" y="84"/>
                    <a:pt x="72" y="84"/>
                    <a:pt x="72" y="84"/>
                  </a:cubicBezTo>
                  <a:cubicBezTo>
                    <a:pt x="72" y="42"/>
                    <a:pt x="41" y="6"/>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637" fontAlgn="auto">
                <a:spcBef>
                  <a:spcPts val="0"/>
                </a:spcBef>
                <a:spcAft>
                  <a:spcPts val="0"/>
                </a:spcAft>
              </a:pPr>
              <a:endParaRPr lang="en-GB" sz="2095" dirty="0">
                <a:solidFill>
                  <a:prstClr val="black"/>
                </a:solidFill>
                <a:latin typeface="Arial"/>
                <a:cs typeface="+mn-cs"/>
              </a:endParaRPr>
            </a:p>
          </p:txBody>
        </p:sp>
        <p:sp>
          <p:nvSpPr>
            <p:cNvPr id="59" name="Freeform 26"/>
            <p:cNvSpPr>
              <a:spLocks/>
            </p:cNvSpPr>
            <p:nvPr userDrawn="1"/>
          </p:nvSpPr>
          <p:spPr bwMode="auto">
            <a:xfrm>
              <a:off x="11950700" y="4105275"/>
              <a:ext cx="254000" cy="2444750"/>
            </a:xfrm>
            <a:custGeom>
              <a:avLst/>
              <a:gdLst>
                <a:gd name="T0" fmla="*/ 80 w 80"/>
                <a:gd name="T1" fmla="*/ 0 h 768"/>
                <a:gd name="T2" fmla="*/ 0 w 80"/>
                <a:gd name="T3" fmla="*/ 85 h 768"/>
                <a:gd name="T4" fmla="*/ 0 w 80"/>
                <a:gd name="T5" fmla="*/ 682 h 768"/>
                <a:gd name="T6" fmla="*/ 80 w 80"/>
                <a:gd name="T7" fmla="*/ 768 h 768"/>
                <a:gd name="T8" fmla="*/ 80 w 80"/>
                <a:gd name="T9" fmla="*/ 0 h 768"/>
              </a:gdLst>
              <a:ahLst/>
              <a:cxnLst>
                <a:cxn ang="0">
                  <a:pos x="T0" y="T1"/>
                </a:cxn>
                <a:cxn ang="0">
                  <a:pos x="T2" y="T3"/>
                </a:cxn>
                <a:cxn ang="0">
                  <a:pos x="T4" y="T5"/>
                </a:cxn>
                <a:cxn ang="0">
                  <a:pos x="T6" y="T7"/>
                </a:cxn>
                <a:cxn ang="0">
                  <a:pos x="T8" y="T9"/>
                </a:cxn>
              </a:cxnLst>
              <a:rect l="0" t="0" r="r" b="b"/>
              <a:pathLst>
                <a:path w="80" h="768">
                  <a:moveTo>
                    <a:pt x="80" y="0"/>
                  </a:moveTo>
                  <a:cubicBezTo>
                    <a:pt x="36" y="2"/>
                    <a:pt x="0" y="39"/>
                    <a:pt x="0" y="85"/>
                  </a:cubicBezTo>
                  <a:cubicBezTo>
                    <a:pt x="0" y="682"/>
                    <a:pt x="0" y="682"/>
                    <a:pt x="0" y="682"/>
                  </a:cubicBezTo>
                  <a:cubicBezTo>
                    <a:pt x="0" y="728"/>
                    <a:pt x="36" y="766"/>
                    <a:pt x="80" y="768"/>
                  </a:cubicBezTo>
                  <a:lnTo>
                    <a:pt x="8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637" fontAlgn="auto">
                <a:spcBef>
                  <a:spcPts val="0"/>
                </a:spcBef>
                <a:spcAft>
                  <a:spcPts val="0"/>
                </a:spcAft>
              </a:pPr>
              <a:endParaRPr lang="en-GB" sz="2095" dirty="0">
                <a:solidFill>
                  <a:prstClr val="black"/>
                </a:solidFill>
                <a:latin typeface="Arial"/>
                <a:cs typeface="+mn-cs"/>
              </a:endParaRPr>
            </a:p>
          </p:txBody>
        </p:sp>
      </p:grpSp>
      <p:grpSp>
        <p:nvGrpSpPr>
          <p:cNvPr id="31" name="Logotype"/>
          <p:cNvGrpSpPr/>
          <p:nvPr userDrawn="1"/>
        </p:nvGrpSpPr>
        <p:grpSpPr>
          <a:xfrm>
            <a:off x="641192" y="530771"/>
            <a:ext cx="1383679" cy="288542"/>
            <a:chOff x="9501453" y="6148765"/>
            <a:chExt cx="2047875" cy="427037"/>
          </a:xfrm>
          <a:solidFill>
            <a:schemeClr val="bg1"/>
          </a:solidFill>
        </p:grpSpPr>
        <p:sp>
          <p:nvSpPr>
            <p:cNvPr id="32" name="Freeform 5"/>
            <p:cNvSpPr>
              <a:spLocks noEditPoints="1"/>
            </p:cNvSpPr>
            <p:nvPr userDrawn="1"/>
          </p:nvSpPr>
          <p:spPr bwMode="auto">
            <a:xfrm>
              <a:off x="11206428" y="6231315"/>
              <a:ext cx="342900" cy="344487"/>
            </a:xfrm>
            <a:custGeom>
              <a:avLst/>
              <a:gdLst>
                <a:gd name="T0" fmla="*/ 43 w 91"/>
                <a:gd name="T1" fmla="*/ 2 h 91"/>
                <a:gd name="T2" fmla="*/ 2 w 91"/>
                <a:gd name="T3" fmla="*/ 44 h 91"/>
                <a:gd name="T4" fmla="*/ 46 w 91"/>
                <a:gd name="T5" fmla="*/ 91 h 91"/>
                <a:gd name="T6" fmla="*/ 74 w 91"/>
                <a:gd name="T7" fmla="*/ 77 h 91"/>
                <a:gd name="T8" fmla="*/ 74 w 91"/>
                <a:gd name="T9" fmla="*/ 90 h 91"/>
                <a:gd name="T10" fmla="*/ 91 w 91"/>
                <a:gd name="T11" fmla="*/ 90 h 91"/>
                <a:gd name="T12" fmla="*/ 91 w 91"/>
                <a:gd name="T13" fmla="*/ 47 h 91"/>
                <a:gd name="T14" fmla="*/ 43 w 91"/>
                <a:gd name="T15" fmla="*/ 2 h 91"/>
                <a:gd name="T16" fmla="*/ 72 w 91"/>
                <a:gd name="T17" fmla="*/ 48 h 91"/>
                <a:gd name="T18" fmla="*/ 43 w 91"/>
                <a:gd name="T19" fmla="*/ 72 h 91"/>
                <a:gd name="T20" fmla="*/ 21 w 91"/>
                <a:gd name="T21" fmla="*/ 50 h 91"/>
                <a:gd name="T22" fmla="*/ 46 w 91"/>
                <a:gd name="T23" fmla="*/ 21 h 91"/>
                <a:gd name="T24" fmla="*/ 72 w 91"/>
                <a:gd name="T25" fmla="*/ 45 h 91"/>
                <a:gd name="T26" fmla="*/ 72 w 91"/>
                <a:gd name="T27" fmla="*/ 48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1" h="91">
                  <a:moveTo>
                    <a:pt x="43" y="2"/>
                  </a:moveTo>
                  <a:cubicBezTo>
                    <a:pt x="21" y="4"/>
                    <a:pt x="3" y="22"/>
                    <a:pt x="2" y="44"/>
                  </a:cubicBezTo>
                  <a:cubicBezTo>
                    <a:pt x="0" y="70"/>
                    <a:pt x="21" y="91"/>
                    <a:pt x="46" y="91"/>
                  </a:cubicBezTo>
                  <a:cubicBezTo>
                    <a:pt x="56" y="91"/>
                    <a:pt x="68" y="87"/>
                    <a:pt x="74" y="77"/>
                  </a:cubicBezTo>
                  <a:cubicBezTo>
                    <a:pt x="74" y="90"/>
                    <a:pt x="74" y="90"/>
                    <a:pt x="74" y="90"/>
                  </a:cubicBezTo>
                  <a:cubicBezTo>
                    <a:pt x="91" y="90"/>
                    <a:pt x="91" y="90"/>
                    <a:pt x="91" y="90"/>
                  </a:cubicBezTo>
                  <a:cubicBezTo>
                    <a:pt x="91" y="47"/>
                    <a:pt x="91" y="47"/>
                    <a:pt x="91" y="47"/>
                  </a:cubicBezTo>
                  <a:cubicBezTo>
                    <a:pt x="91" y="20"/>
                    <a:pt x="69" y="0"/>
                    <a:pt x="43" y="2"/>
                  </a:cubicBezTo>
                  <a:close/>
                  <a:moveTo>
                    <a:pt x="72" y="48"/>
                  </a:moveTo>
                  <a:cubicBezTo>
                    <a:pt x="71" y="63"/>
                    <a:pt x="58" y="74"/>
                    <a:pt x="43" y="72"/>
                  </a:cubicBezTo>
                  <a:cubicBezTo>
                    <a:pt x="32" y="71"/>
                    <a:pt x="22" y="61"/>
                    <a:pt x="21" y="50"/>
                  </a:cubicBezTo>
                  <a:cubicBezTo>
                    <a:pt x="19" y="34"/>
                    <a:pt x="31" y="21"/>
                    <a:pt x="46" y="21"/>
                  </a:cubicBezTo>
                  <a:cubicBezTo>
                    <a:pt x="60" y="21"/>
                    <a:pt x="71" y="32"/>
                    <a:pt x="72" y="45"/>
                  </a:cubicBezTo>
                  <a:lnTo>
                    <a:pt x="72" y="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637" fontAlgn="auto">
                <a:spcBef>
                  <a:spcPts val="0"/>
                </a:spcBef>
                <a:spcAft>
                  <a:spcPts val="0"/>
                </a:spcAft>
              </a:pPr>
              <a:endParaRPr lang="en-US" sz="2095" dirty="0">
                <a:solidFill>
                  <a:prstClr val="black"/>
                </a:solidFill>
                <a:latin typeface="Arial"/>
                <a:cs typeface="+mn-cs"/>
              </a:endParaRPr>
            </a:p>
          </p:txBody>
        </p:sp>
        <p:sp>
          <p:nvSpPr>
            <p:cNvPr id="33" name="Freeform 6"/>
            <p:cNvSpPr>
              <a:spLocks noEditPoints="1"/>
            </p:cNvSpPr>
            <p:nvPr userDrawn="1"/>
          </p:nvSpPr>
          <p:spPr bwMode="auto">
            <a:xfrm>
              <a:off x="10849241" y="6236077"/>
              <a:ext cx="334963" cy="339725"/>
            </a:xfrm>
            <a:custGeom>
              <a:avLst/>
              <a:gdLst>
                <a:gd name="T0" fmla="*/ 44 w 89"/>
                <a:gd name="T1" fmla="*/ 1 h 90"/>
                <a:gd name="T2" fmla="*/ 0 w 89"/>
                <a:gd name="T3" fmla="*/ 46 h 90"/>
                <a:gd name="T4" fmla="*/ 45 w 89"/>
                <a:gd name="T5" fmla="*/ 90 h 90"/>
                <a:gd name="T6" fmla="*/ 86 w 89"/>
                <a:gd name="T7" fmla="*/ 63 h 90"/>
                <a:gd name="T8" fmla="*/ 69 w 89"/>
                <a:gd name="T9" fmla="*/ 58 h 90"/>
                <a:gd name="T10" fmla="*/ 50 w 89"/>
                <a:gd name="T11" fmla="*/ 72 h 90"/>
                <a:gd name="T12" fmla="*/ 22 w 89"/>
                <a:gd name="T13" fmla="*/ 59 h 90"/>
                <a:gd name="T14" fmla="*/ 89 w 89"/>
                <a:gd name="T15" fmla="*/ 41 h 90"/>
                <a:gd name="T16" fmla="*/ 44 w 89"/>
                <a:gd name="T17" fmla="*/ 1 h 90"/>
                <a:gd name="T18" fmla="*/ 19 w 89"/>
                <a:gd name="T19" fmla="*/ 44 h 90"/>
                <a:gd name="T20" fmla="*/ 36 w 89"/>
                <a:gd name="T21" fmla="*/ 19 h 90"/>
                <a:gd name="T22" fmla="*/ 67 w 89"/>
                <a:gd name="T23" fmla="*/ 31 h 90"/>
                <a:gd name="T24" fmla="*/ 19 w 89"/>
                <a:gd name="T25" fmla="*/ 44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9" h="90">
                  <a:moveTo>
                    <a:pt x="44" y="1"/>
                  </a:moveTo>
                  <a:cubicBezTo>
                    <a:pt x="20" y="2"/>
                    <a:pt x="0" y="20"/>
                    <a:pt x="0" y="46"/>
                  </a:cubicBezTo>
                  <a:cubicBezTo>
                    <a:pt x="0" y="70"/>
                    <a:pt x="20" y="90"/>
                    <a:pt x="45" y="90"/>
                  </a:cubicBezTo>
                  <a:cubicBezTo>
                    <a:pt x="62" y="90"/>
                    <a:pt x="79" y="80"/>
                    <a:pt x="86" y="63"/>
                  </a:cubicBezTo>
                  <a:cubicBezTo>
                    <a:pt x="69" y="58"/>
                    <a:pt x="69" y="58"/>
                    <a:pt x="69" y="58"/>
                  </a:cubicBezTo>
                  <a:cubicBezTo>
                    <a:pt x="66" y="65"/>
                    <a:pt x="58" y="71"/>
                    <a:pt x="50" y="72"/>
                  </a:cubicBezTo>
                  <a:cubicBezTo>
                    <a:pt x="38" y="75"/>
                    <a:pt x="26" y="67"/>
                    <a:pt x="22" y="59"/>
                  </a:cubicBezTo>
                  <a:cubicBezTo>
                    <a:pt x="89" y="41"/>
                    <a:pt x="89" y="41"/>
                    <a:pt x="89" y="41"/>
                  </a:cubicBezTo>
                  <a:cubicBezTo>
                    <a:pt x="87" y="24"/>
                    <a:pt x="72" y="0"/>
                    <a:pt x="44" y="1"/>
                  </a:cubicBezTo>
                  <a:close/>
                  <a:moveTo>
                    <a:pt x="19" y="44"/>
                  </a:moveTo>
                  <a:cubicBezTo>
                    <a:pt x="19" y="34"/>
                    <a:pt x="24" y="24"/>
                    <a:pt x="36" y="19"/>
                  </a:cubicBezTo>
                  <a:cubicBezTo>
                    <a:pt x="50" y="14"/>
                    <a:pt x="62" y="21"/>
                    <a:pt x="67" y="31"/>
                  </a:cubicBezTo>
                  <a:lnTo>
                    <a:pt x="19" y="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637" fontAlgn="auto">
                <a:spcBef>
                  <a:spcPts val="0"/>
                </a:spcBef>
                <a:spcAft>
                  <a:spcPts val="0"/>
                </a:spcAft>
              </a:pPr>
              <a:endParaRPr lang="en-US" sz="2095" dirty="0">
                <a:solidFill>
                  <a:prstClr val="black"/>
                </a:solidFill>
                <a:latin typeface="Arial"/>
                <a:cs typeface="+mn-cs"/>
              </a:endParaRPr>
            </a:p>
          </p:txBody>
        </p:sp>
        <p:sp>
          <p:nvSpPr>
            <p:cNvPr id="34" name="Freeform 7"/>
            <p:cNvSpPr>
              <a:spLocks/>
            </p:cNvSpPr>
            <p:nvPr userDrawn="1"/>
          </p:nvSpPr>
          <p:spPr bwMode="auto">
            <a:xfrm>
              <a:off x="10292028" y="6239252"/>
              <a:ext cx="166688" cy="333375"/>
            </a:xfrm>
            <a:custGeom>
              <a:avLst/>
              <a:gdLst>
                <a:gd name="T0" fmla="*/ 44 w 44"/>
                <a:gd name="T1" fmla="*/ 18 h 88"/>
                <a:gd name="T2" fmla="*/ 44 w 44"/>
                <a:gd name="T3" fmla="*/ 0 h 88"/>
                <a:gd name="T4" fmla="*/ 19 w 44"/>
                <a:gd name="T5" fmla="*/ 13 h 88"/>
                <a:gd name="T6" fmla="*/ 19 w 44"/>
                <a:gd name="T7" fmla="*/ 3 h 88"/>
                <a:gd name="T8" fmla="*/ 0 w 44"/>
                <a:gd name="T9" fmla="*/ 3 h 88"/>
                <a:gd name="T10" fmla="*/ 0 w 44"/>
                <a:gd name="T11" fmla="*/ 44 h 88"/>
                <a:gd name="T12" fmla="*/ 0 w 44"/>
                <a:gd name="T13" fmla="*/ 88 h 88"/>
                <a:gd name="T14" fmla="*/ 20 w 44"/>
                <a:gd name="T15" fmla="*/ 88 h 88"/>
                <a:gd name="T16" fmla="*/ 20 w 44"/>
                <a:gd name="T17" fmla="*/ 46 h 88"/>
                <a:gd name="T18" fmla="*/ 44 w 44"/>
                <a:gd name="T19" fmla="*/ 1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 h="88">
                  <a:moveTo>
                    <a:pt x="44" y="18"/>
                  </a:moveTo>
                  <a:cubicBezTo>
                    <a:pt x="44" y="0"/>
                    <a:pt x="44" y="0"/>
                    <a:pt x="44" y="0"/>
                  </a:cubicBezTo>
                  <a:cubicBezTo>
                    <a:pt x="28" y="0"/>
                    <a:pt x="22" y="8"/>
                    <a:pt x="19" y="13"/>
                  </a:cubicBezTo>
                  <a:cubicBezTo>
                    <a:pt x="19" y="3"/>
                    <a:pt x="19" y="3"/>
                    <a:pt x="19" y="3"/>
                  </a:cubicBezTo>
                  <a:cubicBezTo>
                    <a:pt x="0" y="3"/>
                    <a:pt x="0" y="3"/>
                    <a:pt x="0" y="3"/>
                  </a:cubicBezTo>
                  <a:cubicBezTo>
                    <a:pt x="0" y="44"/>
                    <a:pt x="0" y="44"/>
                    <a:pt x="0" y="44"/>
                  </a:cubicBezTo>
                  <a:cubicBezTo>
                    <a:pt x="0" y="88"/>
                    <a:pt x="0" y="88"/>
                    <a:pt x="0" y="88"/>
                  </a:cubicBezTo>
                  <a:cubicBezTo>
                    <a:pt x="20" y="88"/>
                    <a:pt x="20" y="88"/>
                    <a:pt x="20" y="88"/>
                  </a:cubicBezTo>
                  <a:cubicBezTo>
                    <a:pt x="20" y="62"/>
                    <a:pt x="20" y="62"/>
                    <a:pt x="20" y="46"/>
                  </a:cubicBezTo>
                  <a:cubicBezTo>
                    <a:pt x="20" y="26"/>
                    <a:pt x="31" y="19"/>
                    <a:pt x="44"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637" fontAlgn="auto">
                <a:spcBef>
                  <a:spcPts val="0"/>
                </a:spcBef>
                <a:spcAft>
                  <a:spcPts val="0"/>
                </a:spcAft>
              </a:pPr>
              <a:endParaRPr lang="en-US" sz="2095" dirty="0">
                <a:solidFill>
                  <a:prstClr val="black"/>
                </a:solidFill>
                <a:latin typeface="Arial"/>
                <a:cs typeface="+mn-cs"/>
              </a:endParaRPr>
            </a:p>
          </p:txBody>
        </p:sp>
        <p:sp>
          <p:nvSpPr>
            <p:cNvPr id="35" name="Freeform 8"/>
            <p:cNvSpPr>
              <a:spLocks/>
            </p:cNvSpPr>
            <p:nvPr userDrawn="1"/>
          </p:nvSpPr>
          <p:spPr bwMode="auto">
            <a:xfrm>
              <a:off x="9501453" y="6182102"/>
              <a:ext cx="369888" cy="390525"/>
            </a:xfrm>
            <a:custGeom>
              <a:avLst/>
              <a:gdLst>
                <a:gd name="T0" fmla="*/ 185 w 233"/>
                <a:gd name="T1" fmla="*/ 165 h 246"/>
                <a:gd name="T2" fmla="*/ 48 w 233"/>
                <a:gd name="T3" fmla="*/ 0 h 246"/>
                <a:gd name="T4" fmla="*/ 0 w 233"/>
                <a:gd name="T5" fmla="*/ 0 h 246"/>
                <a:gd name="T6" fmla="*/ 0 w 233"/>
                <a:gd name="T7" fmla="*/ 246 h 246"/>
                <a:gd name="T8" fmla="*/ 50 w 233"/>
                <a:gd name="T9" fmla="*/ 246 h 246"/>
                <a:gd name="T10" fmla="*/ 50 w 233"/>
                <a:gd name="T11" fmla="*/ 81 h 246"/>
                <a:gd name="T12" fmla="*/ 190 w 233"/>
                <a:gd name="T13" fmla="*/ 246 h 246"/>
                <a:gd name="T14" fmla="*/ 233 w 233"/>
                <a:gd name="T15" fmla="*/ 246 h 246"/>
                <a:gd name="T16" fmla="*/ 233 w 233"/>
                <a:gd name="T17" fmla="*/ 0 h 246"/>
                <a:gd name="T18" fmla="*/ 185 w 233"/>
                <a:gd name="T19" fmla="*/ 0 h 246"/>
                <a:gd name="T20" fmla="*/ 185 w 233"/>
                <a:gd name="T21" fmla="*/ 165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3" h="246">
                  <a:moveTo>
                    <a:pt x="185" y="165"/>
                  </a:moveTo>
                  <a:lnTo>
                    <a:pt x="48" y="0"/>
                  </a:lnTo>
                  <a:lnTo>
                    <a:pt x="0" y="0"/>
                  </a:lnTo>
                  <a:lnTo>
                    <a:pt x="0" y="246"/>
                  </a:lnTo>
                  <a:lnTo>
                    <a:pt x="50" y="246"/>
                  </a:lnTo>
                  <a:lnTo>
                    <a:pt x="50" y="81"/>
                  </a:lnTo>
                  <a:lnTo>
                    <a:pt x="190" y="246"/>
                  </a:lnTo>
                  <a:lnTo>
                    <a:pt x="233" y="246"/>
                  </a:lnTo>
                  <a:lnTo>
                    <a:pt x="233" y="0"/>
                  </a:lnTo>
                  <a:lnTo>
                    <a:pt x="185" y="0"/>
                  </a:lnTo>
                  <a:lnTo>
                    <a:pt x="185" y="16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637" fontAlgn="auto">
                <a:spcBef>
                  <a:spcPts val="0"/>
                </a:spcBef>
                <a:spcAft>
                  <a:spcPts val="0"/>
                </a:spcAft>
              </a:pPr>
              <a:endParaRPr lang="en-US" sz="2095" dirty="0">
                <a:solidFill>
                  <a:prstClr val="black"/>
                </a:solidFill>
                <a:latin typeface="Arial"/>
                <a:cs typeface="+mn-cs"/>
              </a:endParaRPr>
            </a:p>
          </p:txBody>
        </p:sp>
        <p:sp>
          <p:nvSpPr>
            <p:cNvPr id="36" name="Freeform 9"/>
            <p:cNvSpPr>
              <a:spLocks noEditPoints="1"/>
            </p:cNvSpPr>
            <p:nvPr userDrawn="1"/>
          </p:nvSpPr>
          <p:spPr bwMode="auto">
            <a:xfrm>
              <a:off x="10461891" y="6148765"/>
              <a:ext cx="342900" cy="427037"/>
            </a:xfrm>
            <a:custGeom>
              <a:avLst/>
              <a:gdLst>
                <a:gd name="T0" fmla="*/ 91 w 91"/>
                <a:gd name="T1" fmla="*/ 0 h 113"/>
                <a:gd name="T2" fmla="*/ 73 w 91"/>
                <a:gd name="T3" fmla="*/ 0 h 113"/>
                <a:gd name="T4" fmla="*/ 73 w 91"/>
                <a:gd name="T5" fmla="*/ 34 h 113"/>
                <a:gd name="T6" fmla="*/ 43 w 91"/>
                <a:gd name="T7" fmla="*/ 24 h 113"/>
                <a:gd name="T8" fmla="*/ 2 w 91"/>
                <a:gd name="T9" fmla="*/ 66 h 113"/>
                <a:gd name="T10" fmla="*/ 46 w 91"/>
                <a:gd name="T11" fmla="*/ 113 h 113"/>
                <a:gd name="T12" fmla="*/ 74 w 91"/>
                <a:gd name="T13" fmla="*/ 101 h 113"/>
                <a:gd name="T14" fmla="*/ 74 w 91"/>
                <a:gd name="T15" fmla="*/ 112 h 113"/>
                <a:gd name="T16" fmla="*/ 91 w 91"/>
                <a:gd name="T17" fmla="*/ 112 h 113"/>
                <a:gd name="T18" fmla="*/ 91 w 91"/>
                <a:gd name="T19" fmla="*/ 69 h 113"/>
                <a:gd name="T20" fmla="*/ 91 w 91"/>
                <a:gd name="T21" fmla="*/ 69 h 113"/>
                <a:gd name="T22" fmla="*/ 91 w 91"/>
                <a:gd name="T23" fmla="*/ 68 h 113"/>
                <a:gd name="T24" fmla="*/ 91 w 91"/>
                <a:gd name="T25" fmla="*/ 0 h 113"/>
                <a:gd name="T26" fmla="*/ 72 w 91"/>
                <a:gd name="T27" fmla="*/ 70 h 113"/>
                <a:gd name="T28" fmla="*/ 43 w 91"/>
                <a:gd name="T29" fmla="*/ 94 h 113"/>
                <a:gd name="T30" fmla="*/ 21 w 91"/>
                <a:gd name="T31" fmla="*/ 72 h 113"/>
                <a:gd name="T32" fmla="*/ 46 w 91"/>
                <a:gd name="T33" fmla="*/ 43 h 113"/>
                <a:gd name="T34" fmla="*/ 72 w 91"/>
                <a:gd name="T35" fmla="*/ 67 h 113"/>
                <a:gd name="T36" fmla="*/ 72 w 91"/>
                <a:gd name="T37" fmla="*/ 7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1" h="113">
                  <a:moveTo>
                    <a:pt x="91" y="0"/>
                  </a:moveTo>
                  <a:cubicBezTo>
                    <a:pt x="73" y="0"/>
                    <a:pt x="73" y="0"/>
                    <a:pt x="73" y="0"/>
                  </a:cubicBezTo>
                  <a:cubicBezTo>
                    <a:pt x="73" y="34"/>
                    <a:pt x="73" y="34"/>
                    <a:pt x="73" y="34"/>
                  </a:cubicBezTo>
                  <a:cubicBezTo>
                    <a:pt x="68" y="28"/>
                    <a:pt x="55" y="23"/>
                    <a:pt x="43" y="24"/>
                  </a:cubicBezTo>
                  <a:cubicBezTo>
                    <a:pt x="21" y="26"/>
                    <a:pt x="3" y="44"/>
                    <a:pt x="2" y="66"/>
                  </a:cubicBezTo>
                  <a:cubicBezTo>
                    <a:pt x="0" y="92"/>
                    <a:pt x="21" y="113"/>
                    <a:pt x="46" y="113"/>
                  </a:cubicBezTo>
                  <a:cubicBezTo>
                    <a:pt x="56" y="113"/>
                    <a:pt x="69" y="109"/>
                    <a:pt x="74" y="101"/>
                  </a:cubicBezTo>
                  <a:cubicBezTo>
                    <a:pt x="74" y="112"/>
                    <a:pt x="74" y="112"/>
                    <a:pt x="74" y="112"/>
                  </a:cubicBezTo>
                  <a:cubicBezTo>
                    <a:pt x="91" y="112"/>
                    <a:pt x="91" y="112"/>
                    <a:pt x="91" y="112"/>
                  </a:cubicBezTo>
                  <a:cubicBezTo>
                    <a:pt x="91" y="69"/>
                    <a:pt x="91" y="69"/>
                    <a:pt x="91" y="69"/>
                  </a:cubicBezTo>
                  <a:cubicBezTo>
                    <a:pt x="91" y="69"/>
                    <a:pt x="91" y="69"/>
                    <a:pt x="91" y="69"/>
                  </a:cubicBezTo>
                  <a:cubicBezTo>
                    <a:pt x="91" y="68"/>
                    <a:pt x="91" y="68"/>
                    <a:pt x="91" y="68"/>
                  </a:cubicBezTo>
                  <a:lnTo>
                    <a:pt x="91" y="0"/>
                  </a:lnTo>
                  <a:close/>
                  <a:moveTo>
                    <a:pt x="72" y="70"/>
                  </a:moveTo>
                  <a:cubicBezTo>
                    <a:pt x="71" y="85"/>
                    <a:pt x="58" y="96"/>
                    <a:pt x="43" y="94"/>
                  </a:cubicBezTo>
                  <a:cubicBezTo>
                    <a:pt x="32" y="93"/>
                    <a:pt x="22" y="83"/>
                    <a:pt x="21" y="72"/>
                  </a:cubicBezTo>
                  <a:cubicBezTo>
                    <a:pt x="19" y="56"/>
                    <a:pt x="31" y="43"/>
                    <a:pt x="46" y="43"/>
                  </a:cubicBezTo>
                  <a:cubicBezTo>
                    <a:pt x="60" y="43"/>
                    <a:pt x="71" y="54"/>
                    <a:pt x="72" y="67"/>
                  </a:cubicBezTo>
                  <a:lnTo>
                    <a:pt x="72"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637" fontAlgn="auto">
                <a:spcBef>
                  <a:spcPts val="0"/>
                </a:spcBef>
                <a:spcAft>
                  <a:spcPts val="0"/>
                </a:spcAft>
              </a:pPr>
              <a:endParaRPr lang="en-US" sz="2095" dirty="0">
                <a:solidFill>
                  <a:prstClr val="black"/>
                </a:solidFill>
                <a:latin typeface="Arial"/>
                <a:cs typeface="+mn-cs"/>
              </a:endParaRPr>
            </a:p>
          </p:txBody>
        </p:sp>
        <p:sp>
          <p:nvSpPr>
            <p:cNvPr id="37" name="Freeform 10"/>
            <p:cNvSpPr>
              <a:spLocks noEditPoints="1"/>
            </p:cNvSpPr>
            <p:nvPr userDrawn="1"/>
          </p:nvSpPr>
          <p:spPr bwMode="auto">
            <a:xfrm>
              <a:off x="9912616" y="6239252"/>
              <a:ext cx="338138" cy="336550"/>
            </a:xfrm>
            <a:custGeom>
              <a:avLst/>
              <a:gdLst>
                <a:gd name="T0" fmla="*/ 45 w 90"/>
                <a:gd name="T1" fmla="*/ 0 h 89"/>
                <a:gd name="T2" fmla="*/ 0 w 90"/>
                <a:gd name="T3" fmla="*/ 45 h 89"/>
                <a:gd name="T4" fmla="*/ 45 w 90"/>
                <a:gd name="T5" fmla="*/ 89 h 89"/>
                <a:gd name="T6" fmla="*/ 90 w 90"/>
                <a:gd name="T7" fmla="*/ 45 h 89"/>
                <a:gd name="T8" fmla="*/ 45 w 90"/>
                <a:gd name="T9" fmla="*/ 0 h 89"/>
                <a:gd name="T10" fmla="*/ 45 w 90"/>
                <a:gd name="T11" fmla="*/ 70 h 89"/>
                <a:gd name="T12" fmla="*/ 19 w 90"/>
                <a:gd name="T13" fmla="*/ 45 h 89"/>
                <a:gd name="T14" fmla="*/ 45 w 90"/>
                <a:gd name="T15" fmla="*/ 19 h 89"/>
                <a:gd name="T16" fmla="*/ 71 w 90"/>
                <a:gd name="T17" fmla="*/ 45 h 89"/>
                <a:gd name="T18" fmla="*/ 45 w 90"/>
                <a:gd name="T19" fmla="*/ 7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0" h="89">
                  <a:moveTo>
                    <a:pt x="45" y="0"/>
                  </a:moveTo>
                  <a:cubicBezTo>
                    <a:pt x="20" y="0"/>
                    <a:pt x="0" y="20"/>
                    <a:pt x="0" y="45"/>
                  </a:cubicBezTo>
                  <a:cubicBezTo>
                    <a:pt x="0" y="69"/>
                    <a:pt x="20" y="89"/>
                    <a:pt x="45" y="89"/>
                  </a:cubicBezTo>
                  <a:cubicBezTo>
                    <a:pt x="70" y="89"/>
                    <a:pt x="90" y="69"/>
                    <a:pt x="90" y="45"/>
                  </a:cubicBezTo>
                  <a:cubicBezTo>
                    <a:pt x="90" y="20"/>
                    <a:pt x="70" y="0"/>
                    <a:pt x="45" y="0"/>
                  </a:cubicBezTo>
                  <a:close/>
                  <a:moveTo>
                    <a:pt x="45" y="70"/>
                  </a:moveTo>
                  <a:cubicBezTo>
                    <a:pt x="31" y="70"/>
                    <a:pt x="19" y="59"/>
                    <a:pt x="19" y="45"/>
                  </a:cubicBezTo>
                  <a:cubicBezTo>
                    <a:pt x="19" y="30"/>
                    <a:pt x="31" y="19"/>
                    <a:pt x="45" y="19"/>
                  </a:cubicBezTo>
                  <a:cubicBezTo>
                    <a:pt x="59" y="19"/>
                    <a:pt x="71" y="30"/>
                    <a:pt x="71" y="45"/>
                  </a:cubicBezTo>
                  <a:cubicBezTo>
                    <a:pt x="71" y="59"/>
                    <a:pt x="59" y="70"/>
                    <a:pt x="45" y="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637" fontAlgn="auto">
                <a:spcBef>
                  <a:spcPts val="0"/>
                </a:spcBef>
                <a:spcAft>
                  <a:spcPts val="0"/>
                </a:spcAft>
              </a:pPr>
              <a:endParaRPr lang="en-US" sz="2095" dirty="0">
                <a:solidFill>
                  <a:prstClr val="black"/>
                </a:solidFill>
                <a:latin typeface="Arial"/>
                <a:cs typeface="+mn-cs"/>
              </a:endParaRPr>
            </a:p>
          </p:txBody>
        </p:sp>
      </p:grpSp>
    </p:spTree>
    <p:extLst>
      <p:ext uri="{BB962C8B-B14F-4D97-AF65-F5344CB8AC3E}">
        <p14:creationId xmlns:p14="http://schemas.microsoft.com/office/powerpoint/2010/main" val="3336162220"/>
      </p:ext>
    </p:extLst>
  </p:cSld>
  <p:clrMapOvr>
    <a:masterClrMapping/>
  </p:clrMapOvr>
</p:sldLayout>
</file>

<file path=ppt/slideLayouts/slideLayout536.xml><?xml version="1.0" encoding="utf-8"?>
<p:sldLayout xmlns:a="http://schemas.openxmlformats.org/drawingml/2006/main" xmlns:r="http://schemas.openxmlformats.org/officeDocument/2006/relationships" xmlns:p="http://schemas.openxmlformats.org/presentationml/2006/main" showMasterSp="0" preserve="1" userDrawn="1">
  <p:cSld name="Title Slide Image">
    <p:bg>
      <p:bgPr>
        <a:solidFill>
          <a:srgbClr val="FDECE4"/>
        </a:solidFill>
        <a:effectLst/>
      </p:bgPr>
    </p:bg>
    <p:spTree>
      <p:nvGrpSpPr>
        <p:cNvPr id="1" name=""/>
        <p:cNvGrpSpPr/>
        <p:nvPr/>
      </p:nvGrpSpPr>
      <p:grpSpPr>
        <a:xfrm>
          <a:off x="0" y="0"/>
          <a:ext cx="0" cy="0"/>
          <a:chOff x="0" y="0"/>
          <a:chExt cx="0" cy="0"/>
        </a:xfrm>
      </p:grpSpPr>
      <p:sp useBgFill="1">
        <p:nvSpPr>
          <p:cNvPr id="28" name="Picture Placeholder 5"/>
          <p:cNvSpPr>
            <a:spLocks noGrp="1"/>
          </p:cNvSpPr>
          <p:nvPr>
            <p:ph type="pic" sz="quarter" idx="15" hasCustomPrompt="1"/>
          </p:nvPr>
        </p:nvSpPr>
        <p:spPr>
          <a:xfrm>
            <a:off x="3179" y="0"/>
            <a:ext cx="12192000" cy="6858000"/>
          </a:xfrm>
        </p:spPr>
        <p:txBody>
          <a:bodyPr anchor="ctr" anchorCtr="0"/>
          <a:lstStyle>
            <a:lvl1pPr marL="0" indent="0" algn="ctr">
              <a:buNone/>
              <a:defRPr baseline="0">
                <a:solidFill>
                  <a:schemeClr val="tx1"/>
                </a:solidFill>
              </a:defRPr>
            </a:lvl1pPr>
          </a:lstStyle>
          <a:p>
            <a:r>
              <a:rPr lang="sv-SE" dirty="0"/>
              <a:t>Insert picture by using Nordea Image Bank button or use as pink slide</a:t>
            </a:r>
            <a:endParaRPr lang="en-GB" dirty="0"/>
          </a:p>
        </p:txBody>
      </p:sp>
      <p:sp>
        <p:nvSpPr>
          <p:cNvPr id="2" name="Title 1"/>
          <p:cNvSpPr>
            <a:spLocks noGrp="1"/>
          </p:cNvSpPr>
          <p:nvPr>
            <p:ph type="ctrTitle"/>
          </p:nvPr>
        </p:nvSpPr>
        <p:spPr>
          <a:xfrm>
            <a:off x="647837" y="1338899"/>
            <a:ext cx="7198125" cy="748627"/>
          </a:xfrm>
        </p:spPr>
        <p:txBody>
          <a:bodyPr>
            <a:noAutofit/>
          </a:bodyPr>
          <a:lstStyle>
            <a:lvl1pPr>
              <a:defRPr sz="2395">
                <a:solidFill>
                  <a:schemeClr val="accent1"/>
                </a:solidFill>
              </a:defRPr>
            </a:lvl1pPr>
          </a:lstStyle>
          <a:p>
            <a:r>
              <a:rPr lang="en-US" dirty="0"/>
              <a:t>Click to edit Master title style</a:t>
            </a:r>
          </a:p>
        </p:txBody>
      </p:sp>
      <p:sp>
        <p:nvSpPr>
          <p:cNvPr id="3" name="Subtitle 2"/>
          <p:cNvSpPr>
            <a:spLocks noGrp="1"/>
          </p:cNvSpPr>
          <p:nvPr>
            <p:ph type="subTitle" idx="1"/>
          </p:nvPr>
        </p:nvSpPr>
        <p:spPr>
          <a:xfrm>
            <a:off x="647837" y="2133156"/>
            <a:ext cx="7198125" cy="360000"/>
          </a:xfrm>
        </p:spPr>
        <p:txBody>
          <a:bodyPr>
            <a:noAutofit/>
          </a:bodyPr>
          <a:lstStyle>
            <a:lvl1pPr marL="0" indent="0" algn="l">
              <a:buNone/>
              <a:defRPr b="1">
                <a:solidFill>
                  <a:schemeClr val="tx2"/>
                </a:solidFill>
              </a:defRPr>
            </a:lvl1pPr>
            <a:lvl2pPr marL="543319" indent="0" algn="ctr">
              <a:buNone/>
              <a:defRPr>
                <a:solidFill>
                  <a:schemeClr val="tx1">
                    <a:tint val="75000"/>
                  </a:schemeClr>
                </a:solidFill>
              </a:defRPr>
            </a:lvl2pPr>
            <a:lvl3pPr marL="1086637" indent="0" algn="ctr">
              <a:buNone/>
              <a:defRPr>
                <a:solidFill>
                  <a:schemeClr val="tx1">
                    <a:tint val="75000"/>
                  </a:schemeClr>
                </a:solidFill>
              </a:defRPr>
            </a:lvl3pPr>
            <a:lvl4pPr marL="1629954" indent="0" algn="ctr">
              <a:buNone/>
              <a:defRPr>
                <a:solidFill>
                  <a:schemeClr val="tx1">
                    <a:tint val="75000"/>
                  </a:schemeClr>
                </a:solidFill>
              </a:defRPr>
            </a:lvl4pPr>
            <a:lvl5pPr marL="2173273" indent="0" algn="ctr">
              <a:buNone/>
              <a:defRPr>
                <a:solidFill>
                  <a:schemeClr val="tx1">
                    <a:tint val="75000"/>
                  </a:schemeClr>
                </a:solidFill>
              </a:defRPr>
            </a:lvl5pPr>
            <a:lvl6pPr marL="2716593" indent="0" algn="ctr">
              <a:buNone/>
              <a:defRPr>
                <a:solidFill>
                  <a:schemeClr val="tx1">
                    <a:tint val="75000"/>
                  </a:schemeClr>
                </a:solidFill>
              </a:defRPr>
            </a:lvl6pPr>
            <a:lvl7pPr marL="3259910" indent="0" algn="ctr">
              <a:buNone/>
              <a:defRPr>
                <a:solidFill>
                  <a:schemeClr val="tx1">
                    <a:tint val="75000"/>
                  </a:schemeClr>
                </a:solidFill>
              </a:defRPr>
            </a:lvl7pPr>
            <a:lvl8pPr marL="3803228" indent="0" algn="ctr">
              <a:buNone/>
              <a:defRPr>
                <a:solidFill>
                  <a:schemeClr val="tx1">
                    <a:tint val="75000"/>
                  </a:schemeClr>
                </a:solidFill>
              </a:defRPr>
            </a:lvl8pPr>
            <a:lvl9pPr marL="4346545" indent="0" algn="ctr">
              <a:buNone/>
              <a:defRPr>
                <a:solidFill>
                  <a:schemeClr val="tx1">
                    <a:tint val="75000"/>
                  </a:schemeClr>
                </a:solidFill>
              </a:defRPr>
            </a:lvl9pPr>
          </a:lstStyle>
          <a:p>
            <a:r>
              <a:rPr lang="en-US" dirty="0"/>
              <a:t>Click to edit Master subtitle style</a:t>
            </a:r>
          </a:p>
        </p:txBody>
      </p:sp>
      <p:sp>
        <p:nvSpPr>
          <p:cNvPr id="21" name="Text Placeholder 20"/>
          <p:cNvSpPr>
            <a:spLocks noGrp="1"/>
          </p:cNvSpPr>
          <p:nvPr>
            <p:ph type="body" sz="quarter" idx="13" hasCustomPrompt="1"/>
          </p:nvPr>
        </p:nvSpPr>
        <p:spPr>
          <a:xfrm>
            <a:off x="647837" y="2591410"/>
            <a:ext cx="7198125" cy="215949"/>
          </a:xfrm>
        </p:spPr>
        <p:txBody>
          <a:bodyPr>
            <a:noAutofit/>
          </a:bodyPr>
          <a:lstStyle>
            <a:lvl1pPr marL="0" indent="0">
              <a:buNone/>
              <a:defRPr sz="1300">
                <a:solidFill>
                  <a:schemeClr val="tx2"/>
                </a:solidFill>
              </a:defRPr>
            </a:lvl1pPr>
            <a:lvl2pPr marL="256687" indent="0">
              <a:buNone/>
              <a:defRPr>
                <a:solidFill>
                  <a:schemeClr val="accent2"/>
                </a:solidFill>
              </a:defRPr>
            </a:lvl2pPr>
            <a:lvl3pPr marL="513372" indent="0">
              <a:buNone/>
              <a:defRPr>
                <a:solidFill>
                  <a:schemeClr val="accent2"/>
                </a:solidFill>
              </a:defRPr>
            </a:lvl3pPr>
            <a:lvl4pPr marL="770059" indent="0">
              <a:buNone/>
              <a:defRPr>
                <a:solidFill>
                  <a:schemeClr val="accent2"/>
                </a:solidFill>
              </a:defRPr>
            </a:lvl4pPr>
            <a:lvl5pPr marL="1026744" indent="0">
              <a:buNone/>
              <a:defRPr>
                <a:solidFill>
                  <a:schemeClr val="accent2"/>
                </a:solidFill>
              </a:defRPr>
            </a:lvl5pPr>
          </a:lstStyle>
          <a:p>
            <a:pPr lvl="0"/>
            <a:r>
              <a:rPr lang="en-US" dirty="0"/>
              <a:t>Name, title</a:t>
            </a:r>
          </a:p>
        </p:txBody>
      </p:sp>
      <p:sp>
        <p:nvSpPr>
          <p:cNvPr id="22" name="Text Placeholder 20"/>
          <p:cNvSpPr>
            <a:spLocks noGrp="1"/>
          </p:cNvSpPr>
          <p:nvPr>
            <p:ph type="body" sz="quarter" idx="14" hasCustomPrompt="1"/>
          </p:nvPr>
        </p:nvSpPr>
        <p:spPr>
          <a:xfrm>
            <a:off x="647837" y="2843352"/>
            <a:ext cx="7198125" cy="215949"/>
          </a:xfrm>
        </p:spPr>
        <p:txBody>
          <a:bodyPr>
            <a:noAutofit/>
          </a:bodyPr>
          <a:lstStyle>
            <a:lvl1pPr marL="0" indent="0">
              <a:buNone/>
              <a:defRPr sz="1300">
                <a:solidFill>
                  <a:schemeClr val="tx2"/>
                </a:solidFill>
              </a:defRPr>
            </a:lvl1pPr>
            <a:lvl2pPr marL="256687" indent="0">
              <a:buNone/>
              <a:defRPr>
                <a:solidFill>
                  <a:schemeClr val="accent2"/>
                </a:solidFill>
              </a:defRPr>
            </a:lvl2pPr>
            <a:lvl3pPr marL="513372" indent="0">
              <a:buNone/>
              <a:defRPr>
                <a:solidFill>
                  <a:schemeClr val="accent2"/>
                </a:solidFill>
              </a:defRPr>
            </a:lvl3pPr>
            <a:lvl4pPr marL="770059" indent="0">
              <a:buNone/>
              <a:defRPr>
                <a:solidFill>
                  <a:schemeClr val="accent2"/>
                </a:solidFill>
              </a:defRPr>
            </a:lvl4pPr>
            <a:lvl5pPr marL="1026744" indent="0">
              <a:buNone/>
              <a:defRPr>
                <a:solidFill>
                  <a:schemeClr val="accent2"/>
                </a:solidFill>
              </a:defRPr>
            </a:lvl5pPr>
          </a:lstStyle>
          <a:p>
            <a:pPr lvl="0"/>
            <a:r>
              <a:rPr lang="en-US" dirty="0"/>
              <a:t>Date</a:t>
            </a:r>
          </a:p>
        </p:txBody>
      </p:sp>
      <p:grpSp>
        <p:nvGrpSpPr>
          <p:cNvPr id="10" name="Pulse"/>
          <p:cNvGrpSpPr/>
          <p:nvPr userDrawn="1"/>
        </p:nvGrpSpPr>
        <p:grpSpPr>
          <a:xfrm>
            <a:off x="8749617" y="3029849"/>
            <a:ext cx="3445566" cy="3490105"/>
            <a:chOff x="8751888" y="3030538"/>
            <a:chExt cx="3446462" cy="3490913"/>
          </a:xfrm>
          <a:solidFill>
            <a:schemeClr val="accent1"/>
          </a:solidFill>
        </p:grpSpPr>
        <p:sp>
          <p:nvSpPr>
            <p:cNvPr id="11" name="Freeform 5"/>
            <p:cNvSpPr>
              <a:spLocks/>
            </p:cNvSpPr>
            <p:nvPr userDrawn="1"/>
          </p:nvSpPr>
          <p:spPr bwMode="auto">
            <a:xfrm>
              <a:off x="9196388" y="3902076"/>
              <a:ext cx="449263" cy="1120775"/>
            </a:xfrm>
            <a:custGeom>
              <a:avLst/>
              <a:gdLst>
                <a:gd name="T0" fmla="*/ 71 w 142"/>
                <a:gd name="T1" fmla="*/ 355 h 355"/>
                <a:gd name="T2" fmla="*/ 71 w 142"/>
                <a:gd name="T3" fmla="*/ 355 h 355"/>
                <a:gd name="T4" fmla="*/ 0 w 142"/>
                <a:gd name="T5" fmla="*/ 284 h 355"/>
                <a:gd name="T6" fmla="*/ 0 w 142"/>
                <a:gd name="T7" fmla="*/ 71 h 355"/>
                <a:gd name="T8" fmla="*/ 71 w 142"/>
                <a:gd name="T9" fmla="*/ 0 h 355"/>
                <a:gd name="T10" fmla="*/ 142 w 142"/>
                <a:gd name="T11" fmla="*/ 71 h 355"/>
                <a:gd name="T12" fmla="*/ 142 w 142"/>
                <a:gd name="T13" fmla="*/ 284 h 355"/>
                <a:gd name="T14" fmla="*/ 71 w 142"/>
                <a:gd name="T15" fmla="*/ 355 h 3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2" h="355">
                  <a:moveTo>
                    <a:pt x="71" y="355"/>
                  </a:moveTo>
                  <a:cubicBezTo>
                    <a:pt x="71" y="355"/>
                    <a:pt x="71" y="355"/>
                    <a:pt x="71" y="355"/>
                  </a:cubicBezTo>
                  <a:cubicBezTo>
                    <a:pt x="32" y="355"/>
                    <a:pt x="0" y="323"/>
                    <a:pt x="0" y="284"/>
                  </a:cubicBezTo>
                  <a:cubicBezTo>
                    <a:pt x="0" y="71"/>
                    <a:pt x="0" y="71"/>
                    <a:pt x="0" y="71"/>
                  </a:cubicBezTo>
                  <a:cubicBezTo>
                    <a:pt x="0" y="32"/>
                    <a:pt x="32" y="0"/>
                    <a:pt x="71" y="0"/>
                  </a:cubicBezTo>
                  <a:cubicBezTo>
                    <a:pt x="110" y="0"/>
                    <a:pt x="142" y="32"/>
                    <a:pt x="142" y="71"/>
                  </a:cubicBezTo>
                  <a:cubicBezTo>
                    <a:pt x="142" y="284"/>
                    <a:pt x="142" y="284"/>
                    <a:pt x="142" y="284"/>
                  </a:cubicBezTo>
                  <a:cubicBezTo>
                    <a:pt x="142" y="323"/>
                    <a:pt x="110" y="355"/>
                    <a:pt x="71" y="35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637" fontAlgn="auto">
                <a:spcBef>
                  <a:spcPts val="0"/>
                </a:spcBef>
                <a:spcAft>
                  <a:spcPts val="0"/>
                </a:spcAft>
              </a:pPr>
              <a:endParaRPr lang="en-GB" sz="2095" dirty="0">
                <a:solidFill>
                  <a:prstClr val="black"/>
                </a:solidFill>
                <a:latin typeface="Arial"/>
                <a:cs typeface="+mn-cs"/>
              </a:endParaRPr>
            </a:p>
          </p:txBody>
        </p:sp>
        <p:sp>
          <p:nvSpPr>
            <p:cNvPr id="12" name="Freeform 6"/>
            <p:cNvSpPr>
              <a:spLocks/>
            </p:cNvSpPr>
            <p:nvPr userDrawn="1"/>
          </p:nvSpPr>
          <p:spPr bwMode="auto">
            <a:xfrm>
              <a:off x="8751888" y="4551363"/>
              <a:ext cx="265113" cy="449263"/>
            </a:xfrm>
            <a:custGeom>
              <a:avLst/>
              <a:gdLst>
                <a:gd name="T0" fmla="*/ 42 w 84"/>
                <a:gd name="T1" fmla="*/ 142 h 142"/>
                <a:gd name="T2" fmla="*/ 42 w 84"/>
                <a:gd name="T3" fmla="*/ 142 h 142"/>
                <a:gd name="T4" fmla="*/ 0 w 84"/>
                <a:gd name="T5" fmla="*/ 99 h 142"/>
                <a:gd name="T6" fmla="*/ 0 w 84"/>
                <a:gd name="T7" fmla="*/ 42 h 142"/>
                <a:gd name="T8" fmla="*/ 42 w 84"/>
                <a:gd name="T9" fmla="*/ 0 h 142"/>
                <a:gd name="T10" fmla="*/ 84 w 84"/>
                <a:gd name="T11" fmla="*/ 42 h 142"/>
                <a:gd name="T12" fmla="*/ 84 w 84"/>
                <a:gd name="T13" fmla="*/ 99 h 142"/>
                <a:gd name="T14" fmla="*/ 42 w 84"/>
                <a:gd name="T15" fmla="*/ 142 h 1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4" h="142">
                  <a:moveTo>
                    <a:pt x="42" y="142"/>
                  </a:moveTo>
                  <a:cubicBezTo>
                    <a:pt x="42" y="142"/>
                    <a:pt x="42" y="142"/>
                    <a:pt x="42" y="142"/>
                  </a:cubicBezTo>
                  <a:cubicBezTo>
                    <a:pt x="18" y="142"/>
                    <a:pt x="0" y="123"/>
                    <a:pt x="0" y="99"/>
                  </a:cubicBezTo>
                  <a:cubicBezTo>
                    <a:pt x="0" y="42"/>
                    <a:pt x="0" y="42"/>
                    <a:pt x="0" y="42"/>
                  </a:cubicBezTo>
                  <a:cubicBezTo>
                    <a:pt x="0" y="19"/>
                    <a:pt x="18" y="0"/>
                    <a:pt x="42" y="0"/>
                  </a:cubicBezTo>
                  <a:cubicBezTo>
                    <a:pt x="65" y="0"/>
                    <a:pt x="84" y="19"/>
                    <a:pt x="84" y="42"/>
                  </a:cubicBezTo>
                  <a:cubicBezTo>
                    <a:pt x="84" y="99"/>
                    <a:pt x="84" y="99"/>
                    <a:pt x="84" y="99"/>
                  </a:cubicBezTo>
                  <a:cubicBezTo>
                    <a:pt x="84" y="123"/>
                    <a:pt x="65" y="142"/>
                    <a:pt x="42" y="14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637" fontAlgn="auto">
                <a:spcBef>
                  <a:spcPts val="0"/>
                </a:spcBef>
                <a:spcAft>
                  <a:spcPts val="0"/>
                </a:spcAft>
              </a:pPr>
              <a:endParaRPr lang="en-GB" sz="2095" dirty="0">
                <a:solidFill>
                  <a:prstClr val="black"/>
                </a:solidFill>
                <a:latin typeface="Arial"/>
                <a:cs typeface="+mn-cs"/>
              </a:endParaRPr>
            </a:p>
          </p:txBody>
        </p:sp>
        <p:sp>
          <p:nvSpPr>
            <p:cNvPr id="14" name="Freeform 7"/>
            <p:cNvSpPr>
              <a:spLocks/>
            </p:cNvSpPr>
            <p:nvPr userDrawn="1"/>
          </p:nvSpPr>
          <p:spPr bwMode="auto">
            <a:xfrm>
              <a:off x="11436350" y="4529138"/>
              <a:ext cx="449263" cy="1117600"/>
            </a:xfrm>
            <a:custGeom>
              <a:avLst/>
              <a:gdLst>
                <a:gd name="T0" fmla="*/ 71 w 142"/>
                <a:gd name="T1" fmla="*/ 354 h 354"/>
                <a:gd name="T2" fmla="*/ 71 w 142"/>
                <a:gd name="T3" fmla="*/ 354 h 354"/>
                <a:gd name="T4" fmla="*/ 0 w 142"/>
                <a:gd name="T5" fmla="*/ 283 h 354"/>
                <a:gd name="T6" fmla="*/ 0 w 142"/>
                <a:gd name="T7" fmla="*/ 71 h 354"/>
                <a:gd name="T8" fmla="*/ 71 w 142"/>
                <a:gd name="T9" fmla="*/ 0 h 354"/>
                <a:gd name="T10" fmla="*/ 142 w 142"/>
                <a:gd name="T11" fmla="*/ 71 h 354"/>
                <a:gd name="T12" fmla="*/ 142 w 142"/>
                <a:gd name="T13" fmla="*/ 283 h 354"/>
                <a:gd name="T14" fmla="*/ 71 w 142"/>
                <a:gd name="T15" fmla="*/ 354 h 35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2" h="354">
                  <a:moveTo>
                    <a:pt x="71" y="354"/>
                  </a:moveTo>
                  <a:cubicBezTo>
                    <a:pt x="71" y="354"/>
                    <a:pt x="71" y="354"/>
                    <a:pt x="71" y="354"/>
                  </a:cubicBezTo>
                  <a:cubicBezTo>
                    <a:pt x="32" y="354"/>
                    <a:pt x="0" y="322"/>
                    <a:pt x="0" y="283"/>
                  </a:cubicBezTo>
                  <a:cubicBezTo>
                    <a:pt x="0" y="71"/>
                    <a:pt x="0" y="71"/>
                    <a:pt x="0" y="71"/>
                  </a:cubicBezTo>
                  <a:cubicBezTo>
                    <a:pt x="0" y="32"/>
                    <a:pt x="32" y="0"/>
                    <a:pt x="71" y="0"/>
                  </a:cubicBezTo>
                  <a:cubicBezTo>
                    <a:pt x="110" y="0"/>
                    <a:pt x="142" y="32"/>
                    <a:pt x="142" y="71"/>
                  </a:cubicBezTo>
                  <a:cubicBezTo>
                    <a:pt x="142" y="283"/>
                    <a:pt x="142" y="283"/>
                    <a:pt x="142" y="283"/>
                  </a:cubicBezTo>
                  <a:cubicBezTo>
                    <a:pt x="142" y="322"/>
                    <a:pt x="110" y="354"/>
                    <a:pt x="71" y="35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637" fontAlgn="auto">
                <a:spcBef>
                  <a:spcPts val="0"/>
                </a:spcBef>
                <a:spcAft>
                  <a:spcPts val="0"/>
                </a:spcAft>
              </a:pPr>
              <a:endParaRPr lang="en-GB" sz="2095" dirty="0">
                <a:solidFill>
                  <a:prstClr val="black"/>
                </a:solidFill>
                <a:latin typeface="Arial"/>
                <a:cs typeface="+mn-cs"/>
              </a:endParaRPr>
            </a:p>
          </p:txBody>
        </p:sp>
        <p:sp>
          <p:nvSpPr>
            <p:cNvPr id="15" name="Freeform 8"/>
            <p:cNvSpPr>
              <a:spLocks/>
            </p:cNvSpPr>
            <p:nvPr userDrawn="1"/>
          </p:nvSpPr>
          <p:spPr bwMode="auto">
            <a:xfrm>
              <a:off x="9869488" y="3030538"/>
              <a:ext cx="560388" cy="2506663"/>
            </a:xfrm>
            <a:custGeom>
              <a:avLst/>
              <a:gdLst>
                <a:gd name="T0" fmla="*/ 88 w 177"/>
                <a:gd name="T1" fmla="*/ 794 h 794"/>
                <a:gd name="T2" fmla="*/ 88 w 177"/>
                <a:gd name="T3" fmla="*/ 794 h 794"/>
                <a:gd name="T4" fmla="*/ 0 w 177"/>
                <a:gd name="T5" fmla="*/ 705 h 794"/>
                <a:gd name="T6" fmla="*/ 0 w 177"/>
                <a:gd name="T7" fmla="*/ 89 h 794"/>
                <a:gd name="T8" fmla="*/ 88 w 177"/>
                <a:gd name="T9" fmla="*/ 0 h 794"/>
                <a:gd name="T10" fmla="*/ 177 w 177"/>
                <a:gd name="T11" fmla="*/ 89 h 794"/>
                <a:gd name="T12" fmla="*/ 177 w 177"/>
                <a:gd name="T13" fmla="*/ 705 h 794"/>
                <a:gd name="T14" fmla="*/ 88 w 177"/>
                <a:gd name="T15" fmla="*/ 794 h 7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7" h="794">
                  <a:moveTo>
                    <a:pt x="88" y="794"/>
                  </a:moveTo>
                  <a:cubicBezTo>
                    <a:pt x="88" y="794"/>
                    <a:pt x="88" y="794"/>
                    <a:pt x="88" y="794"/>
                  </a:cubicBezTo>
                  <a:cubicBezTo>
                    <a:pt x="40" y="794"/>
                    <a:pt x="0" y="754"/>
                    <a:pt x="0" y="705"/>
                  </a:cubicBezTo>
                  <a:cubicBezTo>
                    <a:pt x="0" y="89"/>
                    <a:pt x="0" y="89"/>
                    <a:pt x="0" y="89"/>
                  </a:cubicBezTo>
                  <a:cubicBezTo>
                    <a:pt x="0" y="40"/>
                    <a:pt x="40" y="0"/>
                    <a:pt x="88" y="0"/>
                  </a:cubicBezTo>
                  <a:cubicBezTo>
                    <a:pt x="137" y="0"/>
                    <a:pt x="177" y="40"/>
                    <a:pt x="177" y="89"/>
                  </a:cubicBezTo>
                  <a:cubicBezTo>
                    <a:pt x="177" y="705"/>
                    <a:pt x="177" y="705"/>
                    <a:pt x="177" y="705"/>
                  </a:cubicBezTo>
                  <a:cubicBezTo>
                    <a:pt x="177" y="754"/>
                    <a:pt x="137" y="794"/>
                    <a:pt x="88" y="79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637" fontAlgn="auto">
                <a:spcBef>
                  <a:spcPts val="0"/>
                </a:spcBef>
                <a:spcAft>
                  <a:spcPts val="0"/>
                </a:spcAft>
              </a:pPr>
              <a:endParaRPr lang="en-GB" sz="2095" dirty="0">
                <a:solidFill>
                  <a:prstClr val="black"/>
                </a:solidFill>
                <a:latin typeface="Arial"/>
                <a:cs typeface="+mn-cs"/>
              </a:endParaRPr>
            </a:p>
          </p:txBody>
        </p:sp>
        <p:sp>
          <p:nvSpPr>
            <p:cNvPr id="16" name="Freeform 9"/>
            <p:cNvSpPr>
              <a:spLocks/>
            </p:cNvSpPr>
            <p:nvPr userDrawn="1"/>
          </p:nvSpPr>
          <p:spPr bwMode="auto">
            <a:xfrm>
              <a:off x="10653713" y="4014788"/>
              <a:ext cx="558800" cy="2506663"/>
            </a:xfrm>
            <a:custGeom>
              <a:avLst/>
              <a:gdLst>
                <a:gd name="T0" fmla="*/ 88 w 177"/>
                <a:gd name="T1" fmla="*/ 794 h 794"/>
                <a:gd name="T2" fmla="*/ 88 w 177"/>
                <a:gd name="T3" fmla="*/ 794 h 794"/>
                <a:gd name="T4" fmla="*/ 0 w 177"/>
                <a:gd name="T5" fmla="*/ 705 h 794"/>
                <a:gd name="T6" fmla="*/ 0 w 177"/>
                <a:gd name="T7" fmla="*/ 88 h 794"/>
                <a:gd name="T8" fmla="*/ 88 w 177"/>
                <a:gd name="T9" fmla="*/ 0 h 794"/>
                <a:gd name="T10" fmla="*/ 177 w 177"/>
                <a:gd name="T11" fmla="*/ 88 h 794"/>
                <a:gd name="T12" fmla="*/ 177 w 177"/>
                <a:gd name="T13" fmla="*/ 705 h 794"/>
                <a:gd name="T14" fmla="*/ 88 w 177"/>
                <a:gd name="T15" fmla="*/ 794 h 7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7" h="794">
                  <a:moveTo>
                    <a:pt x="88" y="794"/>
                  </a:moveTo>
                  <a:cubicBezTo>
                    <a:pt x="88" y="794"/>
                    <a:pt x="88" y="794"/>
                    <a:pt x="88" y="794"/>
                  </a:cubicBezTo>
                  <a:cubicBezTo>
                    <a:pt x="40" y="794"/>
                    <a:pt x="0" y="754"/>
                    <a:pt x="0" y="705"/>
                  </a:cubicBezTo>
                  <a:cubicBezTo>
                    <a:pt x="0" y="88"/>
                    <a:pt x="0" y="88"/>
                    <a:pt x="0" y="88"/>
                  </a:cubicBezTo>
                  <a:cubicBezTo>
                    <a:pt x="0" y="40"/>
                    <a:pt x="40" y="0"/>
                    <a:pt x="88" y="0"/>
                  </a:cubicBezTo>
                  <a:cubicBezTo>
                    <a:pt x="137" y="0"/>
                    <a:pt x="177" y="40"/>
                    <a:pt x="177" y="88"/>
                  </a:cubicBezTo>
                  <a:cubicBezTo>
                    <a:pt x="177" y="705"/>
                    <a:pt x="177" y="705"/>
                    <a:pt x="177" y="705"/>
                  </a:cubicBezTo>
                  <a:cubicBezTo>
                    <a:pt x="177" y="754"/>
                    <a:pt x="137" y="794"/>
                    <a:pt x="88" y="79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637" fontAlgn="auto">
                <a:spcBef>
                  <a:spcPts val="0"/>
                </a:spcBef>
                <a:spcAft>
                  <a:spcPts val="0"/>
                </a:spcAft>
              </a:pPr>
              <a:endParaRPr lang="en-GB" sz="2095" dirty="0">
                <a:solidFill>
                  <a:prstClr val="black"/>
                </a:solidFill>
                <a:latin typeface="Arial"/>
                <a:cs typeface="+mn-cs"/>
              </a:endParaRPr>
            </a:p>
          </p:txBody>
        </p:sp>
        <p:sp>
          <p:nvSpPr>
            <p:cNvPr id="17" name="Freeform 10"/>
            <p:cNvSpPr>
              <a:spLocks/>
            </p:cNvSpPr>
            <p:nvPr userDrawn="1"/>
          </p:nvSpPr>
          <p:spPr bwMode="auto">
            <a:xfrm>
              <a:off x="12058650" y="4551363"/>
              <a:ext cx="139700" cy="449263"/>
            </a:xfrm>
            <a:custGeom>
              <a:avLst/>
              <a:gdLst>
                <a:gd name="T0" fmla="*/ 44 w 44"/>
                <a:gd name="T1" fmla="*/ 0 h 142"/>
                <a:gd name="T2" fmla="*/ 0 w 44"/>
                <a:gd name="T3" fmla="*/ 42 h 142"/>
                <a:gd name="T4" fmla="*/ 0 w 44"/>
                <a:gd name="T5" fmla="*/ 99 h 142"/>
                <a:gd name="T6" fmla="*/ 44 w 44"/>
                <a:gd name="T7" fmla="*/ 142 h 142"/>
                <a:gd name="T8" fmla="*/ 44 w 44"/>
                <a:gd name="T9" fmla="*/ 0 h 142"/>
              </a:gdLst>
              <a:ahLst/>
              <a:cxnLst>
                <a:cxn ang="0">
                  <a:pos x="T0" y="T1"/>
                </a:cxn>
                <a:cxn ang="0">
                  <a:pos x="T2" y="T3"/>
                </a:cxn>
                <a:cxn ang="0">
                  <a:pos x="T4" y="T5"/>
                </a:cxn>
                <a:cxn ang="0">
                  <a:pos x="T6" y="T7"/>
                </a:cxn>
                <a:cxn ang="0">
                  <a:pos x="T8" y="T9"/>
                </a:cxn>
              </a:cxnLst>
              <a:rect l="0" t="0" r="r" b="b"/>
              <a:pathLst>
                <a:path w="44" h="142">
                  <a:moveTo>
                    <a:pt x="44" y="0"/>
                  </a:moveTo>
                  <a:cubicBezTo>
                    <a:pt x="20" y="0"/>
                    <a:pt x="0" y="19"/>
                    <a:pt x="0" y="42"/>
                  </a:cubicBezTo>
                  <a:cubicBezTo>
                    <a:pt x="0" y="99"/>
                    <a:pt x="0" y="99"/>
                    <a:pt x="0" y="99"/>
                  </a:cubicBezTo>
                  <a:cubicBezTo>
                    <a:pt x="0" y="123"/>
                    <a:pt x="20" y="142"/>
                    <a:pt x="44" y="142"/>
                  </a:cubicBezTo>
                  <a:lnTo>
                    <a:pt x="4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637" fontAlgn="auto">
                <a:spcBef>
                  <a:spcPts val="0"/>
                </a:spcBef>
                <a:spcAft>
                  <a:spcPts val="0"/>
                </a:spcAft>
              </a:pPr>
              <a:endParaRPr lang="en-GB" sz="2095" dirty="0">
                <a:solidFill>
                  <a:prstClr val="black"/>
                </a:solidFill>
                <a:latin typeface="Arial"/>
                <a:cs typeface="+mn-cs"/>
              </a:endParaRPr>
            </a:p>
          </p:txBody>
        </p:sp>
      </p:grpSp>
      <p:grpSp>
        <p:nvGrpSpPr>
          <p:cNvPr id="19" name="Logotype"/>
          <p:cNvGrpSpPr/>
          <p:nvPr userDrawn="1"/>
        </p:nvGrpSpPr>
        <p:grpSpPr>
          <a:xfrm>
            <a:off x="641192" y="530771"/>
            <a:ext cx="1383679" cy="288542"/>
            <a:chOff x="9501453" y="6148765"/>
            <a:chExt cx="2047875" cy="427037"/>
          </a:xfrm>
          <a:solidFill>
            <a:schemeClr val="bg2"/>
          </a:solidFill>
        </p:grpSpPr>
        <p:sp>
          <p:nvSpPr>
            <p:cNvPr id="20" name="Freeform 5"/>
            <p:cNvSpPr>
              <a:spLocks noEditPoints="1"/>
            </p:cNvSpPr>
            <p:nvPr userDrawn="1"/>
          </p:nvSpPr>
          <p:spPr bwMode="auto">
            <a:xfrm>
              <a:off x="11206428" y="6231315"/>
              <a:ext cx="342900" cy="344487"/>
            </a:xfrm>
            <a:custGeom>
              <a:avLst/>
              <a:gdLst>
                <a:gd name="T0" fmla="*/ 43 w 91"/>
                <a:gd name="T1" fmla="*/ 2 h 91"/>
                <a:gd name="T2" fmla="*/ 2 w 91"/>
                <a:gd name="T3" fmla="*/ 44 h 91"/>
                <a:gd name="T4" fmla="*/ 46 w 91"/>
                <a:gd name="T5" fmla="*/ 91 h 91"/>
                <a:gd name="T6" fmla="*/ 74 w 91"/>
                <a:gd name="T7" fmla="*/ 77 h 91"/>
                <a:gd name="T8" fmla="*/ 74 w 91"/>
                <a:gd name="T9" fmla="*/ 90 h 91"/>
                <a:gd name="T10" fmla="*/ 91 w 91"/>
                <a:gd name="T11" fmla="*/ 90 h 91"/>
                <a:gd name="T12" fmla="*/ 91 w 91"/>
                <a:gd name="T13" fmla="*/ 47 h 91"/>
                <a:gd name="T14" fmla="*/ 43 w 91"/>
                <a:gd name="T15" fmla="*/ 2 h 91"/>
                <a:gd name="T16" fmla="*/ 72 w 91"/>
                <a:gd name="T17" fmla="*/ 48 h 91"/>
                <a:gd name="T18" fmla="*/ 43 w 91"/>
                <a:gd name="T19" fmla="*/ 72 h 91"/>
                <a:gd name="T20" fmla="*/ 21 w 91"/>
                <a:gd name="T21" fmla="*/ 50 h 91"/>
                <a:gd name="T22" fmla="*/ 46 w 91"/>
                <a:gd name="T23" fmla="*/ 21 h 91"/>
                <a:gd name="T24" fmla="*/ 72 w 91"/>
                <a:gd name="T25" fmla="*/ 45 h 91"/>
                <a:gd name="T26" fmla="*/ 72 w 91"/>
                <a:gd name="T27" fmla="*/ 48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1" h="91">
                  <a:moveTo>
                    <a:pt x="43" y="2"/>
                  </a:moveTo>
                  <a:cubicBezTo>
                    <a:pt x="21" y="4"/>
                    <a:pt x="3" y="22"/>
                    <a:pt x="2" y="44"/>
                  </a:cubicBezTo>
                  <a:cubicBezTo>
                    <a:pt x="0" y="70"/>
                    <a:pt x="21" y="91"/>
                    <a:pt x="46" y="91"/>
                  </a:cubicBezTo>
                  <a:cubicBezTo>
                    <a:pt x="56" y="91"/>
                    <a:pt x="68" y="87"/>
                    <a:pt x="74" y="77"/>
                  </a:cubicBezTo>
                  <a:cubicBezTo>
                    <a:pt x="74" y="90"/>
                    <a:pt x="74" y="90"/>
                    <a:pt x="74" y="90"/>
                  </a:cubicBezTo>
                  <a:cubicBezTo>
                    <a:pt x="91" y="90"/>
                    <a:pt x="91" y="90"/>
                    <a:pt x="91" y="90"/>
                  </a:cubicBezTo>
                  <a:cubicBezTo>
                    <a:pt x="91" y="47"/>
                    <a:pt x="91" y="47"/>
                    <a:pt x="91" y="47"/>
                  </a:cubicBezTo>
                  <a:cubicBezTo>
                    <a:pt x="91" y="20"/>
                    <a:pt x="69" y="0"/>
                    <a:pt x="43" y="2"/>
                  </a:cubicBezTo>
                  <a:close/>
                  <a:moveTo>
                    <a:pt x="72" y="48"/>
                  </a:moveTo>
                  <a:cubicBezTo>
                    <a:pt x="71" y="63"/>
                    <a:pt x="58" y="74"/>
                    <a:pt x="43" y="72"/>
                  </a:cubicBezTo>
                  <a:cubicBezTo>
                    <a:pt x="32" y="71"/>
                    <a:pt x="22" y="61"/>
                    <a:pt x="21" y="50"/>
                  </a:cubicBezTo>
                  <a:cubicBezTo>
                    <a:pt x="19" y="34"/>
                    <a:pt x="31" y="21"/>
                    <a:pt x="46" y="21"/>
                  </a:cubicBezTo>
                  <a:cubicBezTo>
                    <a:pt x="60" y="21"/>
                    <a:pt x="71" y="32"/>
                    <a:pt x="72" y="45"/>
                  </a:cubicBezTo>
                  <a:lnTo>
                    <a:pt x="72" y="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637" fontAlgn="auto">
                <a:spcBef>
                  <a:spcPts val="0"/>
                </a:spcBef>
                <a:spcAft>
                  <a:spcPts val="0"/>
                </a:spcAft>
              </a:pPr>
              <a:endParaRPr lang="en-US" sz="2095" dirty="0">
                <a:solidFill>
                  <a:prstClr val="black"/>
                </a:solidFill>
                <a:latin typeface="Arial"/>
                <a:cs typeface="+mn-cs"/>
              </a:endParaRPr>
            </a:p>
          </p:txBody>
        </p:sp>
        <p:sp>
          <p:nvSpPr>
            <p:cNvPr id="23" name="Freeform 6"/>
            <p:cNvSpPr>
              <a:spLocks noEditPoints="1"/>
            </p:cNvSpPr>
            <p:nvPr userDrawn="1"/>
          </p:nvSpPr>
          <p:spPr bwMode="auto">
            <a:xfrm>
              <a:off x="10849241" y="6236077"/>
              <a:ext cx="334963" cy="339725"/>
            </a:xfrm>
            <a:custGeom>
              <a:avLst/>
              <a:gdLst>
                <a:gd name="T0" fmla="*/ 44 w 89"/>
                <a:gd name="T1" fmla="*/ 1 h 90"/>
                <a:gd name="T2" fmla="*/ 0 w 89"/>
                <a:gd name="T3" fmla="*/ 46 h 90"/>
                <a:gd name="T4" fmla="*/ 45 w 89"/>
                <a:gd name="T5" fmla="*/ 90 h 90"/>
                <a:gd name="T6" fmla="*/ 86 w 89"/>
                <a:gd name="T7" fmla="*/ 63 h 90"/>
                <a:gd name="T8" fmla="*/ 69 w 89"/>
                <a:gd name="T9" fmla="*/ 58 h 90"/>
                <a:gd name="T10" fmla="*/ 50 w 89"/>
                <a:gd name="T11" fmla="*/ 72 h 90"/>
                <a:gd name="T12" fmla="*/ 22 w 89"/>
                <a:gd name="T13" fmla="*/ 59 h 90"/>
                <a:gd name="T14" fmla="*/ 89 w 89"/>
                <a:gd name="T15" fmla="*/ 41 h 90"/>
                <a:gd name="T16" fmla="*/ 44 w 89"/>
                <a:gd name="T17" fmla="*/ 1 h 90"/>
                <a:gd name="T18" fmla="*/ 19 w 89"/>
                <a:gd name="T19" fmla="*/ 44 h 90"/>
                <a:gd name="T20" fmla="*/ 36 w 89"/>
                <a:gd name="T21" fmla="*/ 19 h 90"/>
                <a:gd name="T22" fmla="*/ 67 w 89"/>
                <a:gd name="T23" fmla="*/ 31 h 90"/>
                <a:gd name="T24" fmla="*/ 19 w 89"/>
                <a:gd name="T25" fmla="*/ 44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9" h="90">
                  <a:moveTo>
                    <a:pt x="44" y="1"/>
                  </a:moveTo>
                  <a:cubicBezTo>
                    <a:pt x="20" y="2"/>
                    <a:pt x="0" y="20"/>
                    <a:pt x="0" y="46"/>
                  </a:cubicBezTo>
                  <a:cubicBezTo>
                    <a:pt x="0" y="70"/>
                    <a:pt x="20" y="90"/>
                    <a:pt x="45" y="90"/>
                  </a:cubicBezTo>
                  <a:cubicBezTo>
                    <a:pt x="62" y="90"/>
                    <a:pt x="79" y="80"/>
                    <a:pt x="86" y="63"/>
                  </a:cubicBezTo>
                  <a:cubicBezTo>
                    <a:pt x="69" y="58"/>
                    <a:pt x="69" y="58"/>
                    <a:pt x="69" y="58"/>
                  </a:cubicBezTo>
                  <a:cubicBezTo>
                    <a:pt x="66" y="65"/>
                    <a:pt x="58" y="71"/>
                    <a:pt x="50" y="72"/>
                  </a:cubicBezTo>
                  <a:cubicBezTo>
                    <a:pt x="38" y="75"/>
                    <a:pt x="26" y="67"/>
                    <a:pt x="22" y="59"/>
                  </a:cubicBezTo>
                  <a:cubicBezTo>
                    <a:pt x="89" y="41"/>
                    <a:pt x="89" y="41"/>
                    <a:pt x="89" y="41"/>
                  </a:cubicBezTo>
                  <a:cubicBezTo>
                    <a:pt x="87" y="24"/>
                    <a:pt x="72" y="0"/>
                    <a:pt x="44" y="1"/>
                  </a:cubicBezTo>
                  <a:close/>
                  <a:moveTo>
                    <a:pt x="19" y="44"/>
                  </a:moveTo>
                  <a:cubicBezTo>
                    <a:pt x="19" y="34"/>
                    <a:pt x="24" y="24"/>
                    <a:pt x="36" y="19"/>
                  </a:cubicBezTo>
                  <a:cubicBezTo>
                    <a:pt x="50" y="14"/>
                    <a:pt x="62" y="21"/>
                    <a:pt x="67" y="31"/>
                  </a:cubicBezTo>
                  <a:lnTo>
                    <a:pt x="19" y="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637" fontAlgn="auto">
                <a:spcBef>
                  <a:spcPts val="0"/>
                </a:spcBef>
                <a:spcAft>
                  <a:spcPts val="0"/>
                </a:spcAft>
              </a:pPr>
              <a:endParaRPr lang="en-US" sz="2095" dirty="0">
                <a:solidFill>
                  <a:prstClr val="black"/>
                </a:solidFill>
                <a:latin typeface="Arial"/>
                <a:cs typeface="+mn-cs"/>
              </a:endParaRPr>
            </a:p>
          </p:txBody>
        </p:sp>
        <p:sp>
          <p:nvSpPr>
            <p:cNvPr id="24" name="Freeform 7"/>
            <p:cNvSpPr>
              <a:spLocks/>
            </p:cNvSpPr>
            <p:nvPr userDrawn="1"/>
          </p:nvSpPr>
          <p:spPr bwMode="auto">
            <a:xfrm>
              <a:off x="10292028" y="6239252"/>
              <a:ext cx="166688" cy="333375"/>
            </a:xfrm>
            <a:custGeom>
              <a:avLst/>
              <a:gdLst>
                <a:gd name="T0" fmla="*/ 44 w 44"/>
                <a:gd name="T1" fmla="*/ 18 h 88"/>
                <a:gd name="T2" fmla="*/ 44 w 44"/>
                <a:gd name="T3" fmla="*/ 0 h 88"/>
                <a:gd name="T4" fmla="*/ 19 w 44"/>
                <a:gd name="T5" fmla="*/ 13 h 88"/>
                <a:gd name="T6" fmla="*/ 19 w 44"/>
                <a:gd name="T7" fmla="*/ 3 h 88"/>
                <a:gd name="T8" fmla="*/ 0 w 44"/>
                <a:gd name="T9" fmla="*/ 3 h 88"/>
                <a:gd name="T10" fmla="*/ 0 w 44"/>
                <a:gd name="T11" fmla="*/ 44 h 88"/>
                <a:gd name="T12" fmla="*/ 0 w 44"/>
                <a:gd name="T13" fmla="*/ 88 h 88"/>
                <a:gd name="T14" fmla="*/ 20 w 44"/>
                <a:gd name="T15" fmla="*/ 88 h 88"/>
                <a:gd name="T16" fmla="*/ 20 w 44"/>
                <a:gd name="T17" fmla="*/ 46 h 88"/>
                <a:gd name="T18" fmla="*/ 44 w 44"/>
                <a:gd name="T19" fmla="*/ 1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 h="88">
                  <a:moveTo>
                    <a:pt x="44" y="18"/>
                  </a:moveTo>
                  <a:cubicBezTo>
                    <a:pt x="44" y="0"/>
                    <a:pt x="44" y="0"/>
                    <a:pt x="44" y="0"/>
                  </a:cubicBezTo>
                  <a:cubicBezTo>
                    <a:pt x="28" y="0"/>
                    <a:pt x="22" y="8"/>
                    <a:pt x="19" y="13"/>
                  </a:cubicBezTo>
                  <a:cubicBezTo>
                    <a:pt x="19" y="3"/>
                    <a:pt x="19" y="3"/>
                    <a:pt x="19" y="3"/>
                  </a:cubicBezTo>
                  <a:cubicBezTo>
                    <a:pt x="0" y="3"/>
                    <a:pt x="0" y="3"/>
                    <a:pt x="0" y="3"/>
                  </a:cubicBezTo>
                  <a:cubicBezTo>
                    <a:pt x="0" y="44"/>
                    <a:pt x="0" y="44"/>
                    <a:pt x="0" y="44"/>
                  </a:cubicBezTo>
                  <a:cubicBezTo>
                    <a:pt x="0" y="88"/>
                    <a:pt x="0" y="88"/>
                    <a:pt x="0" y="88"/>
                  </a:cubicBezTo>
                  <a:cubicBezTo>
                    <a:pt x="20" y="88"/>
                    <a:pt x="20" y="88"/>
                    <a:pt x="20" y="88"/>
                  </a:cubicBezTo>
                  <a:cubicBezTo>
                    <a:pt x="20" y="62"/>
                    <a:pt x="20" y="62"/>
                    <a:pt x="20" y="46"/>
                  </a:cubicBezTo>
                  <a:cubicBezTo>
                    <a:pt x="20" y="26"/>
                    <a:pt x="31" y="19"/>
                    <a:pt x="44"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637" fontAlgn="auto">
                <a:spcBef>
                  <a:spcPts val="0"/>
                </a:spcBef>
                <a:spcAft>
                  <a:spcPts val="0"/>
                </a:spcAft>
              </a:pPr>
              <a:endParaRPr lang="en-US" sz="2095" dirty="0">
                <a:solidFill>
                  <a:prstClr val="black"/>
                </a:solidFill>
                <a:latin typeface="Arial"/>
                <a:cs typeface="+mn-cs"/>
              </a:endParaRPr>
            </a:p>
          </p:txBody>
        </p:sp>
        <p:sp>
          <p:nvSpPr>
            <p:cNvPr id="25" name="Freeform 8"/>
            <p:cNvSpPr>
              <a:spLocks/>
            </p:cNvSpPr>
            <p:nvPr userDrawn="1"/>
          </p:nvSpPr>
          <p:spPr bwMode="auto">
            <a:xfrm>
              <a:off x="9501453" y="6182102"/>
              <a:ext cx="369888" cy="390525"/>
            </a:xfrm>
            <a:custGeom>
              <a:avLst/>
              <a:gdLst>
                <a:gd name="T0" fmla="*/ 185 w 233"/>
                <a:gd name="T1" fmla="*/ 165 h 246"/>
                <a:gd name="T2" fmla="*/ 48 w 233"/>
                <a:gd name="T3" fmla="*/ 0 h 246"/>
                <a:gd name="T4" fmla="*/ 0 w 233"/>
                <a:gd name="T5" fmla="*/ 0 h 246"/>
                <a:gd name="T6" fmla="*/ 0 w 233"/>
                <a:gd name="T7" fmla="*/ 246 h 246"/>
                <a:gd name="T8" fmla="*/ 50 w 233"/>
                <a:gd name="T9" fmla="*/ 246 h 246"/>
                <a:gd name="T10" fmla="*/ 50 w 233"/>
                <a:gd name="T11" fmla="*/ 81 h 246"/>
                <a:gd name="T12" fmla="*/ 190 w 233"/>
                <a:gd name="T13" fmla="*/ 246 h 246"/>
                <a:gd name="T14" fmla="*/ 233 w 233"/>
                <a:gd name="T15" fmla="*/ 246 h 246"/>
                <a:gd name="T16" fmla="*/ 233 w 233"/>
                <a:gd name="T17" fmla="*/ 0 h 246"/>
                <a:gd name="T18" fmla="*/ 185 w 233"/>
                <a:gd name="T19" fmla="*/ 0 h 246"/>
                <a:gd name="T20" fmla="*/ 185 w 233"/>
                <a:gd name="T21" fmla="*/ 165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3" h="246">
                  <a:moveTo>
                    <a:pt x="185" y="165"/>
                  </a:moveTo>
                  <a:lnTo>
                    <a:pt x="48" y="0"/>
                  </a:lnTo>
                  <a:lnTo>
                    <a:pt x="0" y="0"/>
                  </a:lnTo>
                  <a:lnTo>
                    <a:pt x="0" y="246"/>
                  </a:lnTo>
                  <a:lnTo>
                    <a:pt x="50" y="246"/>
                  </a:lnTo>
                  <a:lnTo>
                    <a:pt x="50" y="81"/>
                  </a:lnTo>
                  <a:lnTo>
                    <a:pt x="190" y="246"/>
                  </a:lnTo>
                  <a:lnTo>
                    <a:pt x="233" y="246"/>
                  </a:lnTo>
                  <a:lnTo>
                    <a:pt x="233" y="0"/>
                  </a:lnTo>
                  <a:lnTo>
                    <a:pt x="185" y="0"/>
                  </a:lnTo>
                  <a:lnTo>
                    <a:pt x="185" y="16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637" fontAlgn="auto">
                <a:spcBef>
                  <a:spcPts val="0"/>
                </a:spcBef>
                <a:spcAft>
                  <a:spcPts val="0"/>
                </a:spcAft>
              </a:pPr>
              <a:endParaRPr lang="en-US" sz="2095" dirty="0">
                <a:solidFill>
                  <a:prstClr val="black"/>
                </a:solidFill>
                <a:latin typeface="Arial"/>
                <a:cs typeface="+mn-cs"/>
              </a:endParaRPr>
            </a:p>
          </p:txBody>
        </p:sp>
        <p:sp>
          <p:nvSpPr>
            <p:cNvPr id="26" name="Freeform 9"/>
            <p:cNvSpPr>
              <a:spLocks noEditPoints="1"/>
            </p:cNvSpPr>
            <p:nvPr userDrawn="1"/>
          </p:nvSpPr>
          <p:spPr bwMode="auto">
            <a:xfrm>
              <a:off x="10461891" y="6148765"/>
              <a:ext cx="342900" cy="427037"/>
            </a:xfrm>
            <a:custGeom>
              <a:avLst/>
              <a:gdLst>
                <a:gd name="T0" fmla="*/ 91 w 91"/>
                <a:gd name="T1" fmla="*/ 0 h 113"/>
                <a:gd name="T2" fmla="*/ 73 w 91"/>
                <a:gd name="T3" fmla="*/ 0 h 113"/>
                <a:gd name="T4" fmla="*/ 73 w 91"/>
                <a:gd name="T5" fmla="*/ 34 h 113"/>
                <a:gd name="T6" fmla="*/ 43 w 91"/>
                <a:gd name="T7" fmla="*/ 24 h 113"/>
                <a:gd name="T8" fmla="*/ 2 w 91"/>
                <a:gd name="T9" fmla="*/ 66 h 113"/>
                <a:gd name="T10" fmla="*/ 46 w 91"/>
                <a:gd name="T11" fmla="*/ 113 h 113"/>
                <a:gd name="T12" fmla="*/ 74 w 91"/>
                <a:gd name="T13" fmla="*/ 101 h 113"/>
                <a:gd name="T14" fmla="*/ 74 w 91"/>
                <a:gd name="T15" fmla="*/ 112 h 113"/>
                <a:gd name="T16" fmla="*/ 91 w 91"/>
                <a:gd name="T17" fmla="*/ 112 h 113"/>
                <a:gd name="T18" fmla="*/ 91 w 91"/>
                <a:gd name="T19" fmla="*/ 69 h 113"/>
                <a:gd name="T20" fmla="*/ 91 w 91"/>
                <a:gd name="T21" fmla="*/ 69 h 113"/>
                <a:gd name="T22" fmla="*/ 91 w 91"/>
                <a:gd name="T23" fmla="*/ 68 h 113"/>
                <a:gd name="T24" fmla="*/ 91 w 91"/>
                <a:gd name="T25" fmla="*/ 0 h 113"/>
                <a:gd name="T26" fmla="*/ 72 w 91"/>
                <a:gd name="T27" fmla="*/ 70 h 113"/>
                <a:gd name="T28" fmla="*/ 43 w 91"/>
                <a:gd name="T29" fmla="*/ 94 h 113"/>
                <a:gd name="T30" fmla="*/ 21 w 91"/>
                <a:gd name="T31" fmla="*/ 72 h 113"/>
                <a:gd name="T32" fmla="*/ 46 w 91"/>
                <a:gd name="T33" fmla="*/ 43 h 113"/>
                <a:gd name="T34" fmla="*/ 72 w 91"/>
                <a:gd name="T35" fmla="*/ 67 h 113"/>
                <a:gd name="T36" fmla="*/ 72 w 91"/>
                <a:gd name="T37" fmla="*/ 7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1" h="113">
                  <a:moveTo>
                    <a:pt x="91" y="0"/>
                  </a:moveTo>
                  <a:cubicBezTo>
                    <a:pt x="73" y="0"/>
                    <a:pt x="73" y="0"/>
                    <a:pt x="73" y="0"/>
                  </a:cubicBezTo>
                  <a:cubicBezTo>
                    <a:pt x="73" y="34"/>
                    <a:pt x="73" y="34"/>
                    <a:pt x="73" y="34"/>
                  </a:cubicBezTo>
                  <a:cubicBezTo>
                    <a:pt x="68" y="28"/>
                    <a:pt x="55" y="23"/>
                    <a:pt x="43" y="24"/>
                  </a:cubicBezTo>
                  <a:cubicBezTo>
                    <a:pt x="21" y="26"/>
                    <a:pt x="3" y="44"/>
                    <a:pt x="2" y="66"/>
                  </a:cubicBezTo>
                  <a:cubicBezTo>
                    <a:pt x="0" y="92"/>
                    <a:pt x="21" y="113"/>
                    <a:pt x="46" y="113"/>
                  </a:cubicBezTo>
                  <a:cubicBezTo>
                    <a:pt x="56" y="113"/>
                    <a:pt x="69" y="109"/>
                    <a:pt x="74" y="101"/>
                  </a:cubicBezTo>
                  <a:cubicBezTo>
                    <a:pt x="74" y="112"/>
                    <a:pt x="74" y="112"/>
                    <a:pt x="74" y="112"/>
                  </a:cubicBezTo>
                  <a:cubicBezTo>
                    <a:pt x="91" y="112"/>
                    <a:pt x="91" y="112"/>
                    <a:pt x="91" y="112"/>
                  </a:cubicBezTo>
                  <a:cubicBezTo>
                    <a:pt x="91" y="69"/>
                    <a:pt x="91" y="69"/>
                    <a:pt x="91" y="69"/>
                  </a:cubicBezTo>
                  <a:cubicBezTo>
                    <a:pt x="91" y="69"/>
                    <a:pt x="91" y="69"/>
                    <a:pt x="91" y="69"/>
                  </a:cubicBezTo>
                  <a:cubicBezTo>
                    <a:pt x="91" y="68"/>
                    <a:pt x="91" y="68"/>
                    <a:pt x="91" y="68"/>
                  </a:cubicBezTo>
                  <a:lnTo>
                    <a:pt x="91" y="0"/>
                  </a:lnTo>
                  <a:close/>
                  <a:moveTo>
                    <a:pt x="72" y="70"/>
                  </a:moveTo>
                  <a:cubicBezTo>
                    <a:pt x="71" y="85"/>
                    <a:pt x="58" y="96"/>
                    <a:pt x="43" y="94"/>
                  </a:cubicBezTo>
                  <a:cubicBezTo>
                    <a:pt x="32" y="93"/>
                    <a:pt x="22" y="83"/>
                    <a:pt x="21" y="72"/>
                  </a:cubicBezTo>
                  <a:cubicBezTo>
                    <a:pt x="19" y="56"/>
                    <a:pt x="31" y="43"/>
                    <a:pt x="46" y="43"/>
                  </a:cubicBezTo>
                  <a:cubicBezTo>
                    <a:pt x="60" y="43"/>
                    <a:pt x="71" y="54"/>
                    <a:pt x="72" y="67"/>
                  </a:cubicBezTo>
                  <a:lnTo>
                    <a:pt x="72"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637" fontAlgn="auto">
                <a:spcBef>
                  <a:spcPts val="0"/>
                </a:spcBef>
                <a:spcAft>
                  <a:spcPts val="0"/>
                </a:spcAft>
              </a:pPr>
              <a:endParaRPr lang="en-US" sz="2095" dirty="0">
                <a:solidFill>
                  <a:prstClr val="black"/>
                </a:solidFill>
                <a:latin typeface="Arial"/>
                <a:cs typeface="+mn-cs"/>
              </a:endParaRPr>
            </a:p>
          </p:txBody>
        </p:sp>
        <p:sp>
          <p:nvSpPr>
            <p:cNvPr id="27" name="Freeform 10"/>
            <p:cNvSpPr>
              <a:spLocks noEditPoints="1"/>
            </p:cNvSpPr>
            <p:nvPr userDrawn="1"/>
          </p:nvSpPr>
          <p:spPr bwMode="auto">
            <a:xfrm>
              <a:off x="9912616" y="6239252"/>
              <a:ext cx="338138" cy="336550"/>
            </a:xfrm>
            <a:custGeom>
              <a:avLst/>
              <a:gdLst>
                <a:gd name="T0" fmla="*/ 45 w 90"/>
                <a:gd name="T1" fmla="*/ 0 h 89"/>
                <a:gd name="T2" fmla="*/ 0 w 90"/>
                <a:gd name="T3" fmla="*/ 45 h 89"/>
                <a:gd name="T4" fmla="*/ 45 w 90"/>
                <a:gd name="T5" fmla="*/ 89 h 89"/>
                <a:gd name="T6" fmla="*/ 90 w 90"/>
                <a:gd name="T7" fmla="*/ 45 h 89"/>
                <a:gd name="T8" fmla="*/ 45 w 90"/>
                <a:gd name="T9" fmla="*/ 0 h 89"/>
                <a:gd name="T10" fmla="*/ 45 w 90"/>
                <a:gd name="T11" fmla="*/ 70 h 89"/>
                <a:gd name="T12" fmla="*/ 19 w 90"/>
                <a:gd name="T13" fmla="*/ 45 h 89"/>
                <a:gd name="T14" fmla="*/ 45 w 90"/>
                <a:gd name="T15" fmla="*/ 19 h 89"/>
                <a:gd name="T16" fmla="*/ 71 w 90"/>
                <a:gd name="T17" fmla="*/ 45 h 89"/>
                <a:gd name="T18" fmla="*/ 45 w 90"/>
                <a:gd name="T19" fmla="*/ 7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0" h="89">
                  <a:moveTo>
                    <a:pt x="45" y="0"/>
                  </a:moveTo>
                  <a:cubicBezTo>
                    <a:pt x="20" y="0"/>
                    <a:pt x="0" y="20"/>
                    <a:pt x="0" y="45"/>
                  </a:cubicBezTo>
                  <a:cubicBezTo>
                    <a:pt x="0" y="69"/>
                    <a:pt x="20" y="89"/>
                    <a:pt x="45" y="89"/>
                  </a:cubicBezTo>
                  <a:cubicBezTo>
                    <a:pt x="70" y="89"/>
                    <a:pt x="90" y="69"/>
                    <a:pt x="90" y="45"/>
                  </a:cubicBezTo>
                  <a:cubicBezTo>
                    <a:pt x="90" y="20"/>
                    <a:pt x="70" y="0"/>
                    <a:pt x="45" y="0"/>
                  </a:cubicBezTo>
                  <a:close/>
                  <a:moveTo>
                    <a:pt x="45" y="70"/>
                  </a:moveTo>
                  <a:cubicBezTo>
                    <a:pt x="31" y="70"/>
                    <a:pt x="19" y="59"/>
                    <a:pt x="19" y="45"/>
                  </a:cubicBezTo>
                  <a:cubicBezTo>
                    <a:pt x="19" y="30"/>
                    <a:pt x="31" y="19"/>
                    <a:pt x="45" y="19"/>
                  </a:cubicBezTo>
                  <a:cubicBezTo>
                    <a:pt x="59" y="19"/>
                    <a:pt x="71" y="30"/>
                    <a:pt x="71" y="45"/>
                  </a:cubicBezTo>
                  <a:cubicBezTo>
                    <a:pt x="71" y="59"/>
                    <a:pt x="59" y="70"/>
                    <a:pt x="45" y="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637" fontAlgn="auto">
                <a:spcBef>
                  <a:spcPts val="0"/>
                </a:spcBef>
                <a:spcAft>
                  <a:spcPts val="0"/>
                </a:spcAft>
              </a:pPr>
              <a:endParaRPr lang="en-US" sz="2095" dirty="0">
                <a:solidFill>
                  <a:prstClr val="black"/>
                </a:solidFill>
                <a:latin typeface="Arial"/>
                <a:cs typeface="+mn-cs"/>
              </a:endParaRPr>
            </a:p>
          </p:txBody>
        </p:sp>
      </p:grpSp>
    </p:spTree>
    <p:extLst>
      <p:ext uri="{BB962C8B-B14F-4D97-AF65-F5344CB8AC3E}">
        <p14:creationId xmlns:p14="http://schemas.microsoft.com/office/powerpoint/2010/main" val="4012464938"/>
      </p:ext>
    </p:extLst>
  </p:cSld>
  <p:clrMapOvr>
    <a:masterClrMapping/>
  </p:clrMapOvr>
</p:sldLayout>
</file>

<file path=ppt/slideLayouts/slideLayout537.xml><?xml version="1.0" encoding="utf-8"?>
<p:sldLayout xmlns:a="http://schemas.openxmlformats.org/drawingml/2006/main" xmlns:r="http://schemas.openxmlformats.org/officeDocument/2006/relationships" xmlns:p="http://schemas.openxmlformats.org/presentationml/2006/main" showMasterSp="0" preserve="1" userDrawn="1">
  <p:cSld name="Title Slide Image Blue">
    <p:bg>
      <p:bgPr>
        <a:solidFill>
          <a:schemeClr val="bg2"/>
        </a:solidFill>
        <a:effectLst/>
      </p:bgPr>
    </p:bg>
    <p:spTree>
      <p:nvGrpSpPr>
        <p:cNvPr id="1" name=""/>
        <p:cNvGrpSpPr/>
        <p:nvPr/>
      </p:nvGrpSpPr>
      <p:grpSpPr>
        <a:xfrm>
          <a:off x="0" y="0"/>
          <a:ext cx="0" cy="0"/>
          <a:chOff x="0" y="0"/>
          <a:chExt cx="0" cy="0"/>
        </a:xfrm>
      </p:grpSpPr>
      <p:sp>
        <p:nvSpPr>
          <p:cNvPr id="25" name="Rectangle 24"/>
          <p:cNvSpPr/>
          <p:nvPr userDrawn="1"/>
        </p:nvSpPr>
        <p:spPr>
          <a:xfrm>
            <a:off x="1" y="939385"/>
            <a:ext cx="12190026" cy="3815116"/>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91272" tIns="45635" rIns="91272" bIns="45635" rtlCol="0" anchor="ctr"/>
          <a:lstStyle/>
          <a:p>
            <a:pPr algn="ctr" defTabSz="1086637" fontAlgn="auto">
              <a:spcBef>
                <a:spcPts val="0"/>
              </a:spcBef>
              <a:spcAft>
                <a:spcPts val="0"/>
              </a:spcAft>
            </a:pPr>
            <a:endParaRPr lang="en-US" sz="2095" dirty="0">
              <a:solidFill>
                <a:prstClr val="white"/>
              </a:solidFill>
            </a:endParaRPr>
          </a:p>
        </p:txBody>
      </p:sp>
      <p:sp>
        <p:nvSpPr>
          <p:cNvPr id="2" name="Title 1"/>
          <p:cNvSpPr>
            <a:spLocks noGrp="1"/>
          </p:cNvSpPr>
          <p:nvPr>
            <p:ph type="ctrTitle"/>
          </p:nvPr>
        </p:nvSpPr>
        <p:spPr>
          <a:xfrm>
            <a:off x="647837" y="4782657"/>
            <a:ext cx="7198125" cy="626705"/>
          </a:xfrm>
        </p:spPr>
        <p:txBody>
          <a:bodyPr>
            <a:noAutofit/>
          </a:bodyPr>
          <a:lstStyle>
            <a:lvl1pPr>
              <a:defRPr sz="2395">
                <a:solidFill>
                  <a:srgbClr val="FBD9CA"/>
                </a:solidFill>
              </a:defRPr>
            </a:lvl1pPr>
          </a:lstStyle>
          <a:p>
            <a:r>
              <a:rPr lang="en-US" dirty="0"/>
              <a:t>Click to edit Master title style</a:t>
            </a:r>
          </a:p>
        </p:txBody>
      </p:sp>
      <p:sp>
        <p:nvSpPr>
          <p:cNvPr id="3" name="Subtitle 2"/>
          <p:cNvSpPr>
            <a:spLocks noGrp="1"/>
          </p:cNvSpPr>
          <p:nvPr>
            <p:ph type="subTitle" idx="1"/>
          </p:nvPr>
        </p:nvSpPr>
        <p:spPr>
          <a:xfrm>
            <a:off x="647837" y="5434743"/>
            <a:ext cx="7198125" cy="360000"/>
          </a:xfrm>
        </p:spPr>
        <p:txBody>
          <a:bodyPr>
            <a:noAutofit/>
          </a:bodyPr>
          <a:lstStyle>
            <a:lvl1pPr marL="0" indent="0" algn="l">
              <a:buNone/>
              <a:defRPr b="1">
                <a:solidFill>
                  <a:schemeClr val="bg1"/>
                </a:solidFill>
              </a:defRPr>
            </a:lvl1pPr>
            <a:lvl2pPr marL="543319" indent="0" algn="ctr">
              <a:buNone/>
              <a:defRPr>
                <a:solidFill>
                  <a:schemeClr val="tx1">
                    <a:tint val="75000"/>
                  </a:schemeClr>
                </a:solidFill>
              </a:defRPr>
            </a:lvl2pPr>
            <a:lvl3pPr marL="1086637" indent="0" algn="ctr">
              <a:buNone/>
              <a:defRPr>
                <a:solidFill>
                  <a:schemeClr val="tx1">
                    <a:tint val="75000"/>
                  </a:schemeClr>
                </a:solidFill>
              </a:defRPr>
            </a:lvl3pPr>
            <a:lvl4pPr marL="1629954" indent="0" algn="ctr">
              <a:buNone/>
              <a:defRPr>
                <a:solidFill>
                  <a:schemeClr val="tx1">
                    <a:tint val="75000"/>
                  </a:schemeClr>
                </a:solidFill>
              </a:defRPr>
            </a:lvl4pPr>
            <a:lvl5pPr marL="2173273" indent="0" algn="ctr">
              <a:buNone/>
              <a:defRPr>
                <a:solidFill>
                  <a:schemeClr val="tx1">
                    <a:tint val="75000"/>
                  </a:schemeClr>
                </a:solidFill>
              </a:defRPr>
            </a:lvl5pPr>
            <a:lvl6pPr marL="2716593" indent="0" algn="ctr">
              <a:buNone/>
              <a:defRPr>
                <a:solidFill>
                  <a:schemeClr val="tx1">
                    <a:tint val="75000"/>
                  </a:schemeClr>
                </a:solidFill>
              </a:defRPr>
            </a:lvl6pPr>
            <a:lvl7pPr marL="3259910" indent="0" algn="ctr">
              <a:buNone/>
              <a:defRPr>
                <a:solidFill>
                  <a:schemeClr val="tx1">
                    <a:tint val="75000"/>
                  </a:schemeClr>
                </a:solidFill>
              </a:defRPr>
            </a:lvl7pPr>
            <a:lvl8pPr marL="3803228" indent="0" algn="ctr">
              <a:buNone/>
              <a:defRPr>
                <a:solidFill>
                  <a:schemeClr val="tx1">
                    <a:tint val="75000"/>
                  </a:schemeClr>
                </a:solidFill>
              </a:defRPr>
            </a:lvl8pPr>
            <a:lvl9pPr marL="4346545" indent="0" algn="ctr">
              <a:buNone/>
              <a:defRPr>
                <a:solidFill>
                  <a:schemeClr val="tx1">
                    <a:tint val="75000"/>
                  </a:schemeClr>
                </a:solidFill>
              </a:defRPr>
            </a:lvl9pPr>
          </a:lstStyle>
          <a:p>
            <a:r>
              <a:rPr lang="en-US" dirty="0"/>
              <a:t>Click to edit Master subtitle style</a:t>
            </a:r>
          </a:p>
        </p:txBody>
      </p:sp>
      <p:sp>
        <p:nvSpPr>
          <p:cNvPr id="21" name="Text Placeholder 20"/>
          <p:cNvSpPr>
            <a:spLocks noGrp="1"/>
          </p:cNvSpPr>
          <p:nvPr>
            <p:ph type="body" sz="quarter" idx="13" hasCustomPrompt="1"/>
          </p:nvPr>
        </p:nvSpPr>
        <p:spPr>
          <a:xfrm>
            <a:off x="647837" y="5912764"/>
            <a:ext cx="7198125" cy="215949"/>
          </a:xfrm>
        </p:spPr>
        <p:txBody>
          <a:bodyPr>
            <a:noAutofit/>
          </a:bodyPr>
          <a:lstStyle>
            <a:lvl1pPr marL="0" indent="0">
              <a:buNone/>
              <a:defRPr sz="1300">
                <a:solidFill>
                  <a:srgbClr val="FFFFFF"/>
                </a:solidFill>
              </a:defRPr>
            </a:lvl1pPr>
            <a:lvl2pPr marL="256687" indent="0">
              <a:buNone/>
              <a:defRPr>
                <a:solidFill>
                  <a:schemeClr val="accent2"/>
                </a:solidFill>
              </a:defRPr>
            </a:lvl2pPr>
            <a:lvl3pPr marL="513372" indent="0">
              <a:buNone/>
              <a:defRPr>
                <a:solidFill>
                  <a:schemeClr val="accent2"/>
                </a:solidFill>
              </a:defRPr>
            </a:lvl3pPr>
            <a:lvl4pPr marL="770059" indent="0">
              <a:buNone/>
              <a:defRPr>
                <a:solidFill>
                  <a:schemeClr val="accent2"/>
                </a:solidFill>
              </a:defRPr>
            </a:lvl4pPr>
            <a:lvl5pPr marL="1026744" indent="0">
              <a:buNone/>
              <a:defRPr>
                <a:solidFill>
                  <a:schemeClr val="accent2"/>
                </a:solidFill>
              </a:defRPr>
            </a:lvl5pPr>
          </a:lstStyle>
          <a:p>
            <a:pPr lvl="0"/>
            <a:r>
              <a:rPr lang="en-US" dirty="0"/>
              <a:t>Name, title</a:t>
            </a:r>
          </a:p>
        </p:txBody>
      </p:sp>
      <p:sp>
        <p:nvSpPr>
          <p:cNvPr id="22" name="Text Placeholder 20"/>
          <p:cNvSpPr>
            <a:spLocks noGrp="1"/>
          </p:cNvSpPr>
          <p:nvPr>
            <p:ph type="body" sz="quarter" idx="14" hasCustomPrompt="1"/>
          </p:nvPr>
        </p:nvSpPr>
        <p:spPr>
          <a:xfrm>
            <a:off x="647837" y="6164705"/>
            <a:ext cx="7198125" cy="215949"/>
          </a:xfrm>
        </p:spPr>
        <p:txBody>
          <a:bodyPr>
            <a:noAutofit/>
          </a:bodyPr>
          <a:lstStyle>
            <a:lvl1pPr marL="0" indent="0">
              <a:buNone/>
              <a:defRPr sz="1300">
                <a:solidFill>
                  <a:srgbClr val="FFFFFF"/>
                </a:solidFill>
              </a:defRPr>
            </a:lvl1pPr>
            <a:lvl2pPr marL="256687" indent="0">
              <a:buNone/>
              <a:defRPr>
                <a:solidFill>
                  <a:schemeClr val="accent2"/>
                </a:solidFill>
              </a:defRPr>
            </a:lvl2pPr>
            <a:lvl3pPr marL="513372" indent="0">
              <a:buNone/>
              <a:defRPr>
                <a:solidFill>
                  <a:schemeClr val="accent2"/>
                </a:solidFill>
              </a:defRPr>
            </a:lvl3pPr>
            <a:lvl4pPr marL="770059" indent="0">
              <a:buNone/>
              <a:defRPr>
                <a:solidFill>
                  <a:schemeClr val="accent2"/>
                </a:solidFill>
              </a:defRPr>
            </a:lvl4pPr>
            <a:lvl5pPr marL="1026744" indent="0">
              <a:buNone/>
              <a:defRPr>
                <a:solidFill>
                  <a:schemeClr val="accent2"/>
                </a:solidFill>
              </a:defRPr>
            </a:lvl5pPr>
          </a:lstStyle>
          <a:p>
            <a:pPr lvl="0"/>
            <a:r>
              <a:rPr lang="en-US" dirty="0"/>
              <a:t>Date</a:t>
            </a:r>
          </a:p>
        </p:txBody>
      </p:sp>
      <p:sp>
        <p:nvSpPr>
          <p:cNvPr id="7" name="Picture Placeholder 6"/>
          <p:cNvSpPr>
            <a:spLocks noGrp="1"/>
          </p:cNvSpPr>
          <p:nvPr>
            <p:ph type="pic" sz="quarter" idx="15" hasCustomPrompt="1"/>
          </p:nvPr>
        </p:nvSpPr>
        <p:spPr>
          <a:xfrm>
            <a:off x="3" y="939391"/>
            <a:ext cx="12200823" cy="3815467"/>
          </a:xfrm>
          <a:noFill/>
        </p:spPr>
        <p:txBody>
          <a:bodyPr anchor="ctr" anchorCtr="0"/>
          <a:lstStyle>
            <a:lvl1pPr marL="0" marR="0" indent="0" algn="ctr" defTabSz="1086637" rtl="0" eaLnBrk="1" fontAlgn="auto" latinLnBrk="0" hangingPunct="1">
              <a:lnSpc>
                <a:spcPct val="100000"/>
              </a:lnSpc>
              <a:spcBef>
                <a:spcPts val="1200"/>
              </a:spcBef>
              <a:spcAft>
                <a:spcPts val="0"/>
              </a:spcAft>
              <a:buClrTx/>
              <a:buSzTx/>
              <a:buFont typeface="Arial" pitchFamily="34" charset="0"/>
              <a:buNone/>
              <a:tabLst/>
              <a:defRPr>
                <a:solidFill>
                  <a:schemeClr val="tx1"/>
                </a:solidFill>
              </a:defRPr>
            </a:lvl1pPr>
          </a:lstStyle>
          <a:p>
            <a:r>
              <a:rPr lang="sv-SE" dirty="0"/>
              <a:t>Insert picture by using Nordea Image Bank button</a:t>
            </a:r>
            <a:endParaRPr lang="en-GB" dirty="0"/>
          </a:p>
        </p:txBody>
      </p:sp>
      <p:grpSp>
        <p:nvGrpSpPr>
          <p:cNvPr id="16" name="Pulse"/>
          <p:cNvGrpSpPr/>
          <p:nvPr userDrawn="1"/>
        </p:nvGrpSpPr>
        <p:grpSpPr>
          <a:xfrm>
            <a:off x="8749617" y="3029849"/>
            <a:ext cx="3445566" cy="3490105"/>
            <a:chOff x="8751888" y="3030538"/>
            <a:chExt cx="3446462" cy="3490913"/>
          </a:xfrm>
          <a:solidFill>
            <a:srgbClr val="0000FF"/>
          </a:solidFill>
        </p:grpSpPr>
        <p:sp>
          <p:nvSpPr>
            <p:cNvPr id="17" name="Freeform 5"/>
            <p:cNvSpPr>
              <a:spLocks/>
            </p:cNvSpPr>
            <p:nvPr userDrawn="1"/>
          </p:nvSpPr>
          <p:spPr bwMode="auto">
            <a:xfrm>
              <a:off x="9196388" y="3902076"/>
              <a:ext cx="449263" cy="1120775"/>
            </a:xfrm>
            <a:custGeom>
              <a:avLst/>
              <a:gdLst>
                <a:gd name="T0" fmla="*/ 71 w 142"/>
                <a:gd name="T1" fmla="*/ 355 h 355"/>
                <a:gd name="T2" fmla="*/ 71 w 142"/>
                <a:gd name="T3" fmla="*/ 355 h 355"/>
                <a:gd name="T4" fmla="*/ 0 w 142"/>
                <a:gd name="T5" fmla="*/ 284 h 355"/>
                <a:gd name="T6" fmla="*/ 0 w 142"/>
                <a:gd name="T7" fmla="*/ 71 h 355"/>
                <a:gd name="T8" fmla="*/ 71 w 142"/>
                <a:gd name="T9" fmla="*/ 0 h 355"/>
                <a:gd name="T10" fmla="*/ 142 w 142"/>
                <a:gd name="T11" fmla="*/ 71 h 355"/>
                <a:gd name="T12" fmla="*/ 142 w 142"/>
                <a:gd name="T13" fmla="*/ 284 h 355"/>
                <a:gd name="T14" fmla="*/ 71 w 142"/>
                <a:gd name="T15" fmla="*/ 355 h 3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2" h="355">
                  <a:moveTo>
                    <a:pt x="71" y="355"/>
                  </a:moveTo>
                  <a:cubicBezTo>
                    <a:pt x="71" y="355"/>
                    <a:pt x="71" y="355"/>
                    <a:pt x="71" y="355"/>
                  </a:cubicBezTo>
                  <a:cubicBezTo>
                    <a:pt x="32" y="355"/>
                    <a:pt x="0" y="323"/>
                    <a:pt x="0" y="284"/>
                  </a:cubicBezTo>
                  <a:cubicBezTo>
                    <a:pt x="0" y="71"/>
                    <a:pt x="0" y="71"/>
                    <a:pt x="0" y="71"/>
                  </a:cubicBezTo>
                  <a:cubicBezTo>
                    <a:pt x="0" y="32"/>
                    <a:pt x="32" y="0"/>
                    <a:pt x="71" y="0"/>
                  </a:cubicBezTo>
                  <a:cubicBezTo>
                    <a:pt x="110" y="0"/>
                    <a:pt x="142" y="32"/>
                    <a:pt x="142" y="71"/>
                  </a:cubicBezTo>
                  <a:cubicBezTo>
                    <a:pt x="142" y="284"/>
                    <a:pt x="142" y="284"/>
                    <a:pt x="142" y="284"/>
                  </a:cubicBezTo>
                  <a:cubicBezTo>
                    <a:pt x="142" y="323"/>
                    <a:pt x="110" y="355"/>
                    <a:pt x="71" y="35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637" fontAlgn="auto">
                <a:spcBef>
                  <a:spcPts val="0"/>
                </a:spcBef>
                <a:spcAft>
                  <a:spcPts val="0"/>
                </a:spcAft>
              </a:pPr>
              <a:endParaRPr lang="en-GB" sz="2095" dirty="0">
                <a:solidFill>
                  <a:prstClr val="black"/>
                </a:solidFill>
                <a:latin typeface="Arial"/>
                <a:cs typeface="+mn-cs"/>
              </a:endParaRPr>
            </a:p>
          </p:txBody>
        </p:sp>
        <p:sp>
          <p:nvSpPr>
            <p:cNvPr id="18" name="Freeform 6"/>
            <p:cNvSpPr>
              <a:spLocks/>
            </p:cNvSpPr>
            <p:nvPr userDrawn="1"/>
          </p:nvSpPr>
          <p:spPr bwMode="auto">
            <a:xfrm>
              <a:off x="8751888" y="4551363"/>
              <a:ext cx="265113" cy="449263"/>
            </a:xfrm>
            <a:custGeom>
              <a:avLst/>
              <a:gdLst>
                <a:gd name="T0" fmla="*/ 42 w 84"/>
                <a:gd name="T1" fmla="*/ 142 h 142"/>
                <a:gd name="T2" fmla="*/ 42 w 84"/>
                <a:gd name="T3" fmla="*/ 142 h 142"/>
                <a:gd name="T4" fmla="*/ 0 w 84"/>
                <a:gd name="T5" fmla="*/ 99 h 142"/>
                <a:gd name="T6" fmla="*/ 0 w 84"/>
                <a:gd name="T7" fmla="*/ 42 h 142"/>
                <a:gd name="T8" fmla="*/ 42 w 84"/>
                <a:gd name="T9" fmla="*/ 0 h 142"/>
                <a:gd name="T10" fmla="*/ 84 w 84"/>
                <a:gd name="T11" fmla="*/ 42 h 142"/>
                <a:gd name="T12" fmla="*/ 84 w 84"/>
                <a:gd name="T13" fmla="*/ 99 h 142"/>
                <a:gd name="T14" fmla="*/ 42 w 84"/>
                <a:gd name="T15" fmla="*/ 142 h 1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4" h="142">
                  <a:moveTo>
                    <a:pt x="42" y="142"/>
                  </a:moveTo>
                  <a:cubicBezTo>
                    <a:pt x="42" y="142"/>
                    <a:pt x="42" y="142"/>
                    <a:pt x="42" y="142"/>
                  </a:cubicBezTo>
                  <a:cubicBezTo>
                    <a:pt x="18" y="142"/>
                    <a:pt x="0" y="123"/>
                    <a:pt x="0" y="99"/>
                  </a:cubicBezTo>
                  <a:cubicBezTo>
                    <a:pt x="0" y="42"/>
                    <a:pt x="0" y="42"/>
                    <a:pt x="0" y="42"/>
                  </a:cubicBezTo>
                  <a:cubicBezTo>
                    <a:pt x="0" y="19"/>
                    <a:pt x="18" y="0"/>
                    <a:pt x="42" y="0"/>
                  </a:cubicBezTo>
                  <a:cubicBezTo>
                    <a:pt x="65" y="0"/>
                    <a:pt x="84" y="19"/>
                    <a:pt x="84" y="42"/>
                  </a:cubicBezTo>
                  <a:cubicBezTo>
                    <a:pt x="84" y="99"/>
                    <a:pt x="84" y="99"/>
                    <a:pt x="84" y="99"/>
                  </a:cubicBezTo>
                  <a:cubicBezTo>
                    <a:pt x="84" y="123"/>
                    <a:pt x="65" y="142"/>
                    <a:pt x="42" y="14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637" fontAlgn="auto">
                <a:spcBef>
                  <a:spcPts val="0"/>
                </a:spcBef>
                <a:spcAft>
                  <a:spcPts val="0"/>
                </a:spcAft>
              </a:pPr>
              <a:endParaRPr lang="en-GB" sz="2095" dirty="0">
                <a:solidFill>
                  <a:prstClr val="black"/>
                </a:solidFill>
                <a:latin typeface="Arial"/>
                <a:cs typeface="+mn-cs"/>
              </a:endParaRPr>
            </a:p>
          </p:txBody>
        </p:sp>
        <p:sp>
          <p:nvSpPr>
            <p:cNvPr id="19" name="Freeform 7"/>
            <p:cNvSpPr>
              <a:spLocks/>
            </p:cNvSpPr>
            <p:nvPr userDrawn="1"/>
          </p:nvSpPr>
          <p:spPr bwMode="auto">
            <a:xfrm>
              <a:off x="11436350" y="4529138"/>
              <a:ext cx="449263" cy="1117600"/>
            </a:xfrm>
            <a:custGeom>
              <a:avLst/>
              <a:gdLst>
                <a:gd name="T0" fmla="*/ 71 w 142"/>
                <a:gd name="T1" fmla="*/ 354 h 354"/>
                <a:gd name="T2" fmla="*/ 71 w 142"/>
                <a:gd name="T3" fmla="*/ 354 h 354"/>
                <a:gd name="T4" fmla="*/ 0 w 142"/>
                <a:gd name="T5" fmla="*/ 283 h 354"/>
                <a:gd name="T6" fmla="*/ 0 w 142"/>
                <a:gd name="T7" fmla="*/ 71 h 354"/>
                <a:gd name="T8" fmla="*/ 71 w 142"/>
                <a:gd name="T9" fmla="*/ 0 h 354"/>
                <a:gd name="T10" fmla="*/ 142 w 142"/>
                <a:gd name="T11" fmla="*/ 71 h 354"/>
                <a:gd name="T12" fmla="*/ 142 w 142"/>
                <a:gd name="T13" fmla="*/ 283 h 354"/>
                <a:gd name="T14" fmla="*/ 71 w 142"/>
                <a:gd name="T15" fmla="*/ 354 h 35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2" h="354">
                  <a:moveTo>
                    <a:pt x="71" y="354"/>
                  </a:moveTo>
                  <a:cubicBezTo>
                    <a:pt x="71" y="354"/>
                    <a:pt x="71" y="354"/>
                    <a:pt x="71" y="354"/>
                  </a:cubicBezTo>
                  <a:cubicBezTo>
                    <a:pt x="32" y="354"/>
                    <a:pt x="0" y="322"/>
                    <a:pt x="0" y="283"/>
                  </a:cubicBezTo>
                  <a:cubicBezTo>
                    <a:pt x="0" y="71"/>
                    <a:pt x="0" y="71"/>
                    <a:pt x="0" y="71"/>
                  </a:cubicBezTo>
                  <a:cubicBezTo>
                    <a:pt x="0" y="32"/>
                    <a:pt x="32" y="0"/>
                    <a:pt x="71" y="0"/>
                  </a:cubicBezTo>
                  <a:cubicBezTo>
                    <a:pt x="110" y="0"/>
                    <a:pt x="142" y="32"/>
                    <a:pt x="142" y="71"/>
                  </a:cubicBezTo>
                  <a:cubicBezTo>
                    <a:pt x="142" y="283"/>
                    <a:pt x="142" y="283"/>
                    <a:pt x="142" y="283"/>
                  </a:cubicBezTo>
                  <a:cubicBezTo>
                    <a:pt x="142" y="322"/>
                    <a:pt x="110" y="354"/>
                    <a:pt x="71" y="35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637" fontAlgn="auto">
                <a:spcBef>
                  <a:spcPts val="0"/>
                </a:spcBef>
                <a:spcAft>
                  <a:spcPts val="0"/>
                </a:spcAft>
              </a:pPr>
              <a:endParaRPr lang="en-GB" sz="2095" dirty="0">
                <a:solidFill>
                  <a:prstClr val="black"/>
                </a:solidFill>
                <a:latin typeface="Arial"/>
                <a:cs typeface="+mn-cs"/>
              </a:endParaRPr>
            </a:p>
          </p:txBody>
        </p:sp>
        <p:sp>
          <p:nvSpPr>
            <p:cNvPr id="20" name="Freeform 8"/>
            <p:cNvSpPr>
              <a:spLocks/>
            </p:cNvSpPr>
            <p:nvPr userDrawn="1"/>
          </p:nvSpPr>
          <p:spPr bwMode="auto">
            <a:xfrm>
              <a:off x="9869488" y="3030538"/>
              <a:ext cx="560388" cy="2506663"/>
            </a:xfrm>
            <a:custGeom>
              <a:avLst/>
              <a:gdLst>
                <a:gd name="T0" fmla="*/ 88 w 177"/>
                <a:gd name="T1" fmla="*/ 794 h 794"/>
                <a:gd name="T2" fmla="*/ 88 w 177"/>
                <a:gd name="T3" fmla="*/ 794 h 794"/>
                <a:gd name="T4" fmla="*/ 0 w 177"/>
                <a:gd name="T5" fmla="*/ 705 h 794"/>
                <a:gd name="T6" fmla="*/ 0 w 177"/>
                <a:gd name="T7" fmla="*/ 89 h 794"/>
                <a:gd name="T8" fmla="*/ 88 w 177"/>
                <a:gd name="T9" fmla="*/ 0 h 794"/>
                <a:gd name="T10" fmla="*/ 177 w 177"/>
                <a:gd name="T11" fmla="*/ 89 h 794"/>
                <a:gd name="T12" fmla="*/ 177 w 177"/>
                <a:gd name="T13" fmla="*/ 705 h 794"/>
                <a:gd name="T14" fmla="*/ 88 w 177"/>
                <a:gd name="T15" fmla="*/ 794 h 7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7" h="794">
                  <a:moveTo>
                    <a:pt x="88" y="794"/>
                  </a:moveTo>
                  <a:cubicBezTo>
                    <a:pt x="88" y="794"/>
                    <a:pt x="88" y="794"/>
                    <a:pt x="88" y="794"/>
                  </a:cubicBezTo>
                  <a:cubicBezTo>
                    <a:pt x="40" y="794"/>
                    <a:pt x="0" y="754"/>
                    <a:pt x="0" y="705"/>
                  </a:cubicBezTo>
                  <a:cubicBezTo>
                    <a:pt x="0" y="89"/>
                    <a:pt x="0" y="89"/>
                    <a:pt x="0" y="89"/>
                  </a:cubicBezTo>
                  <a:cubicBezTo>
                    <a:pt x="0" y="40"/>
                    <a:pt x="40" y="0"/>
                    <a:pt x="88" y="0"/>
                  </a:cubicBezTo>
                  <a:cubicBezTo>
                    <a:pt x="137" y="0"/>
                    <a:pt x="177" y="40"/>
                    <a:pt x="177" y="89"/>
                  </a:cubicBezTo>
                  <a:cubicBezTo>
                    <a:pt x="177" y="705"/>
                    <a:pt x="177" y="705"/>
                    <a:pt x="177" y="705"/>
                  </a:cubicBezTo>
                  <a:cubicBezTo>
                    <a:pt x="177" y="754"/>
                    <a:pt x="137" y="794"/>
                    <a:pt x="88" y="79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637" fontAlgn="auto">
                <a:spcBef>
                  <a:spcPts val="0"/>
                </a:spcBef>
                <a:spcAft>
                  <a:spcPts val="0"/>
                </a:spcAft>
              </a:pPr>
              <a:endParaRPr lang="en-GB" sz="2095" dirty="0">
                <a:solidFill>
                  <a:prstClr val="black"/>
                </a:solidFill>
                <a:latin typeface="Arial"/>
                <a:cs typeface="+mn-cs"/>
              </a:endParaRPr>
            </a:p>
          </p:txBody>
        </p:sp>
        <p:sp>
          <p:nvSpPr>
            <p:cNvPr id="23" name="Freeform 9"/>
            <p:cNvSpPr>
              <a:spLocks/>
            </p:cNvSpPr>
            <p:nvPr userDrawn="1"/>
          </p:nvSpPr>
          <p:spPr bwMode="auto">
            <a:xfrm>
              <a:off x="10653713" y="4014788"/>
              <a:ext cx="558800" cy="2506663"/>
            </a:xfrm>
            <a:custGeom>
              <a:avLst/>
              <a:gdLst>
                <a:gd name="T0" fmla="*/ 88 w 177"/>
                <a:gd name="T1" fmla="*/ 794 h 794"/>
                <a:gd name="T2" fmla="*/ 88 w 177"/>
                <a:gd name="T3" fmla="*/ 794 h 794"/>
                <a:gd name="T4" fmla="*/ 0 w 177"/>
                <a:gd name="T5" fmla="*/ 705 h 794"/>
                <a:gd name="T6" fmla="*/ 0 w 177"/>
                <a:gd name="T7" fmla="*/ 88 h 794"/>
                <a:gd name="T8" fmla="*/ 88 w 177"/>
                <a:gd name="T9" fmla="*/ 0 h 794"/>
                <a:gd name="T10" fmla="*/ 177 w 177"/>
                <a:gd name="T11" fmla="*/ 88 h 794"/>
                <a:gd name="T12" fmla="*/ 177 w 177"/>
                <a:gd name="T13" fmla="*/ 705 h 794"/>
                <a:gd name="T14" fmla="*/ 88 w 177"/>
                <a:gd name="T15" fmla="*/ 794 h 7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7" h="794">
                  <a:moveTo>
                    <a:pt x="88" y="794"/>
                  </a:moveTo>
                  <a:cubicBezTo>
                    <a:pt x="88" y="794"/>
                    <a:pt x="88" y="794"/>
                    <a:pt x="88" y="794"/>
                  </a:cubicBezTo>
                  <a:cubicBezTo>
                    <a:pt x="40" y="794"/>
                    <a:pt x="0" y="754"/>
                    <a:pt x="0" y="705"/>
                  </a:cubicBezTo>
                  <a:cubicBezTo>
                    <a:pt x="0" y="88"/>
                    <a:pt x="0" y="88"/>
                    <a:pt x="0" y="88"/>
                  </a:cubicBezTo>
                  <a:cubicBezTo>
                    <a:pt x="0" y="40"/>
                    <a:pt x="40" y="0"/>
                    <a:pt x="88" y="0"/>
                  </a:cubicBezTo>
                  <a:cubicBezTo>
                    <a:pt x="137" y="0"/>
                    <a:pt x="177" y="40"/>
                    <a:pt x="177" y="88"/>
                  </a:cubicBezTo>
                  <a:cubicBezTo>
                    <a:pt x="177" y="705"/>
                    <a:pt x="177" y="705"/>
                    <a:pt x="177" y="705"/>
                  </a:cubicBezTo>
                  <a:cubicBezTo>
                    <a:pt x="177" y="754"/>
                    <a:pt x="137" y="794"/>
                    <a:pt x="88" y="79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637" fontAlgn="auto">
                <a:spcBef>
                  <a:spcPts val="0"/>
                </a:spcBef>
                <a:spcAft>
                  <a:spcPts val="0"/>
                </a:spcAft>
              </a:pPr>
              <a:endParaRPr lang="en-GB" sz="2095" dirty="0">
                <a:solidFill>
                  <a:prstClr val="black"/>
                </a:solidFill>
                <a:latin typeface="Arial"/>
                <a:cs typeface="+mn-cs"/>
              </a:endParaRPr>
            </a:p>
          </p:txBody>
        </p:sp>
        <p:sp>
          <p:nvSpPr>
            <p:cNvPr id="24" name="Freeform 10"/>
            <p:cNvSpPr>
              <a:spLocks/>
            </p:cNvSpPr>
            <p:nvPr userDrawn="1"/>
          </p:nvSpPr>
          <p:spPr bwMode="auto">
            <a:xfrm>
              <a:off x="12058650" y="4551363"/>
              <a:ext cx="139700" cy="449263"/>
            </a:xfrm>
            <a:custGeom>
              <a:avLst/>
              <a:gdLst>
                <a:gd name="T0" fmla="*/ 44 w 44"/>
                <a:gd name="T1" fmla="*/ 0 h 142"/>
                <a:gd name="T2" fmla="*/ 0 w 44"/>
                <a:gd name="T3" fmla="*/ 42 h 142"/>
                <a:gd name="T4" fmla="*/ 0 w 44"/>
                <a:gd name="T5" fmla="*/ 99 h 142"/>
                <a:gd name="T6" fmla="*/ 44 w 44"/>
                <a:gd name="T7" fmla="*/ 142 h 142"/>
                <a:gd name="T8" fmla="*/ 44 w 44"/>
                <a:gd name="T9" fmla="*/ 0 h 142"/>
              </a:gdLst>
              <a:ahLst/>
              <a:cxnLst>
                <a:cxn ang="0">
                  <a:pos x="T0" y="T1"/>
                </a:cxn>
                <a:cxn ang="0">
                  <a:pos x="T2" y="T3"/>
                </a:cxn>
                <a:cxn ang="0">
                  <a:pos x="T4" y="T5"/>
                </a:cxn>
                <a:cxn ang="0">
                  <a:pos x="T6" y="T7"/>
                </a:cxn>
                <a:cxn ang="0">
                  <a:pos x="T8" y="T9"/>
                </a:cxn>
              </a:cxnLst>
              <a:rect l="0" t="0" r="r" b="b"/>
              <a:pathLst>
                <a:path w="44" h="142">
                  <a:moveTo>
                    <a:pt x="44" y="0"/>
                  </a:moveTo>
                  <a:cubicBezTo>
                    <a:pt x="20" y="0"/>
                    <a:pt x="0" y="19"/>
                    <a:pt x="0" y="42"/>
                  </a:cubicBezTo>
                  <a:cubicBezTo>
                    <a:pt x="0" y="99"/>
                    <a:pt x="0" y="99"/>
                    <a:pt x="0" y="99"/>
                  </a:cubicBezTo>
                  <a:cubicBezTo>
                    <a:pt x="0" y="123"/>
                    <a:pt x="20" y="142"/>
                    <a:pt x="44" y="142"/>
                  </a:cubicBezTo>
                  <a:lnTo>
                    <a:pt x="4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637" fontAlgn="auto">
                <a:spcBef>
                  <a:spcPts val="0"/>
                </a:spcBef>
                <a:spcAft>
                  <a:spcPts val="0"/>
                </a:spcAft>
              </a:pPr>
              <a:endParaRPr lang="en-GB" sz="2095" dirty="0">
                <a:solidFill>
                  <a:prstClr val="black"/>
                </a:solidFill>
                <a:latin typeface="Arial"/>
                <a:cs typeface="+mn-cs"/>
              </a:endParaRPr>
            </a:p>
          </p:txBody>
        </p:sp>
      </p:grpSp>
      <p:grpSp>
        <p:nvGrpSpPr>
          <p:cNvPr id="28" name="Logotype"/>
          <p:cNvGrpSpPr/>
          <p:nvPr userDrawn="1"/>
        </p:nvGrpSpPr>
        <p:grpSpPr>
          <a:xfrm>
            <a:off x="5370284" y="298006"/>
            <a:ext cx="1383679" cy="288542"/>
            <a:chOff x="9501453" y="6148765"/>
            <a:chExt cx="2047875" cy="427037"/>
          </a:xfrm>
          <a:solidFill>
            <a:schemeClr val="bg1"/>
          </a:solidFill>
        </p:grpSpPr>
        <p:sp>
          <p:nvSpPr>
            <p:cNvPr id="29" name="Freeform 5"/>
            <p:cNvSpPr>
              <a:spLocks noEditPoints="1"/>
            </p:cNvSpPr>
            <p:nvPr userDrawn="1"/>
          </p:nvSpPr>
          <p:spPr bwMode="auto">
            <a:xfrm>
              <a:off x="11206428" y="6231315"/>
              <a:ext cx="342900" cy="344487"/>
            </a:xfrm>
            <a:custGeom>
              <a:avLst/>
              <a:gdLst>
                <a:gd name="T0" fmla="*/ 43 w 91"/>
                <a:gd name="T1" fmla="*/ 2 h 91"/>
                <a:gd name="T2" fmla="*/ 2 w 91"/>
                <a:gd name="T3" fmla="*/ 44 h 91"/>
                <a:gd name="T4" fmla="*/ 46 w 91"/>
                <a:gd name="T5" fmla="*/ 91 h 91"/>
                <a:gd name="T6" fmla="*/ 74 w 91"/>
                <a:gd name="T7" fmla="*/ 77 h 91"/>
                <a:gd name="T8" fmla="*/ 74 w 91"/>
                <a:gd name="T9" fmla="*/ 90 h 91"/>
                <a:gd name="T10" fmla="*/ 91 w 91"/>
                <a:gd name="T11" fmla="*/ 90 h 91"/>
                <a:gd name="T12" fmla="*/ 91 w 91"/>
                <a:gd name="T13" fmla="*/ 47 h 91"/>
                <a:gd name="T14" fmla="*/ 43 w 91"/>
                <a:gd name="T15" fmla="*/ 2 h 91"/>
                <a:gd name="T16" fmla="*/ 72 w 91"/>
                <a:gd name="T17" fmla="*/ 48 h 91"/>
                <a:gd name="T18" fmla="*/ 43 w 91"/>
                <a:gd name="T19" fmla="*/ 72 h 91"/>
                <a:gd name="T20" fmla="*/ 21 w 91"/>
                <a:gd name="T21" fmla="*/ 50 h 91"/>
                <a:gd name="T22" fmla="*/ 46 w 91"/>
                <a:gd name="T23" fmla="*/ 21 h 91"/>
                <a:gd name="T24" fmla="*/ 72 w 91"/>
                <a:gd name="T25" fmla="*/ 45 h 91"/>
                <a:gd name="T26" fmla="*/ 72 w 91"/>
                <a:gd name="T27" fmla="*/ 48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1" h="91">
                  <a:moveTo>
                    <a:pt x="43" y="2"/>
                  </a:moveTo>
                  <a:cubicBezTo>
                    <a:pt x="21" y="4"/>
                    <a:pt x="3" y="22"/>
                    <a:pt x="2" y="44"/>
                  </a:cubicBezTo>
                  <a:cubicBezTo>
                    <a:pt x="0" y="70"/>
                    <a:pt x="21" y="91"/>
                    <a:pt x="46" y="91"/>
                  </a:cubicBezTo>
                  <a:cubicBezTo>
                    <a:pt x="56" y="91"/>
                    <a:pt x="68" y="87"/>
                    <a:pt x="74" y="77"/>
                  </a:cubicBezTo>
                  <a:cubicBezTo>
                    <a:pt x="74" y="90"/>
                    <a:pt x="74" y="90"/>
                    <a:pt x="74" y="90"/>
                  </a:cubicBezTo>
                  <a:cubicBezTo>
                    <a:pt x="91" y="90"/>
                    <a:pt x="91" y="90"/>
                    <a:pt x="91" y="90"/>
                  </a:cubicBezTo>
                  <a:cubicBezTo>
                    <a:pt x="91" y="47"/>
                    <a:pt x="91" y="47"/>
                    <a:pt x="91" y="47"/>
                  </a:cubicBezTo>
                  <a:cubicBezTo>
                    <a:pt x="91" y="20"/>
                    <a:pt x="69" y="0"/>
                    <a:pt x="43" y="2"/>
                  </a:cubicBezTo>
                  <a:close/>
                  <a:moveTo>
                    <a:pt x="72" y="48"/>
                  </a:moveTo>
                  <a:cubicBezTo>
                    <a:pt x="71" y="63"/>
                    <a:pt x="58" y="74"/>
                    <a:pt x="43" y="72"/>
                  </a:cubicBezTo>
                  <a:cubicBezTo>
                    <a:pt x="32" y="71"/>
                    <a:pt x="22" y="61"/>
                    <a:pt x="21" y="50"/>
                  </a:cubicBezTo>
                  <a:cubicBezTo>
                    <a:pt x="19" y="34"/>
                    <a:pt x="31" y="21"/>
                    <a:pt x="46" y="21"/>
                  </a:cubicBezTo>
                  <a:cubicBezTo>
                    <a:pt x="60" y="21"/>
                    <a:pt x="71" y="32"/>
                    <a:pt x="72" y="45"/>
                  </a:cubicBezTo>
                  <a:lnTo>
                    <a:pt x="72" y="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637" fontAlgn="auto">
                <a:spcBef>
                  <a:spcPts val="0"/>
                </a:spcBef>
                <a:spcAft>
                  <a:spcPts val="0"/>
                </a:spcAft>
              </a:pPr>
              <a:endParaRPr lang="en-US" sz="2095" dirty="0">
                <a:solidFill>
                  <a:prstClr val="black"/>
                </a:solidFill>
                <a:latin typeface="Arial"/>
                <a:cs typeface="+mn-cs"/>
              </a:endParaRPr>
            </a:p>
          </p:txBody>
        </p:sp>
        <p:sp>
          <p:nvSpPr>
            <p:cNvPr id="30" name="Freeform 6"/>
            <p:cNvSpPr>
              <a:spLocks noEditPoints="1"/>
            </p:cNvSpPr>
            <p:nvPr userDrawn="1"/>
          </p:nvSpPr>
          <p:spPr bwMode="auto">
            <a:xfrm>
              <a:off x="10849241" y="6236077"/>
              <a:ext cx="334963" cy="339725"/>
            </a:xfrm>
            <a:custGeom>
              <a:avLst/>
              <a:gdLst>
                <a:gd name="T0" fmla="*/ 44 w 89"/>
                <a:gd name="T1" fmla="*/ 1 h 90"/>
                <a:gd name="T2" fmla="*/ 0 w 89"/>
                <a:gd name="T3" fmla="*/ 46 h 90"/>
                <a:gd name="T4" fmla="*/ 45 w 89"/>
                <a:gd name="T5" fmla="*/ 90 h 90"/>
                <a:gd name="T6" fmla="*/ 86 w 89"/>
                <a:gd name="T7" fmla="*/ 63 h 90"/>
                <a:gd name="T8" fmla="*/ 69 w 89"/>
                <a:gd name="T9" fmla="*/ 58 h 90"/>
                <a:gd name="T10" fmla="*/ 50 w 89"/>
                <a:gd name="T11" fmla="*/ 72 h 90"/>
                <a:gd name="T12" fmla="*/ 22 w 89"/>
                <a:gd name="T13" fmla="*/ 59 h 90"/>
                <a:gd name="T14" fmla="*/ 89 w 89"/>
                <a:gd name="T15" fmla="*/ 41 h 90"/>
                <a:gd name="T16" fmla="*/ 44 w 89"/>
                <a:gd name="T17" fmla="*/ 1 h 90"/>
                <a:gd name="T18" fmla="*/ 19 w 89"/>
                <a:gd name="T19" fmla="*/ 44 h 90"/>
                <a:gd name="T20" fmla="*/ 36 w 89"/>
                <a:gd name="T21" fmla="*/ 19 h 90"/>
                <a:gd name="T22" fmla="*/ 67 w 89"/>
                <a:gd name="T23" fmla="*/ 31 h 90"/>
                <a:gd name="T24" fmla="*/ 19 w 89"/>
                <a:gd name="T25" fmla="*/ 44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9" h="90">
                  <a:moveTo>
                    <a:pt x="44" y="1"/>
                  </a:moveTo>
                  <a:cubicBezTo>
                    <a:pt x="20" y="2"/>
                    <a:pt x="0" y="20"/>
                    <a:pt x="0" y="46"/>
                  </a:cubicBezTo>
                  <a:cubicBezTo>
                    <a:pt x="0" y="70"/>
                    <a:pt x="20" y="90"/>
                    <a:pt x="45" y="90"/>
                  </a:cubicBezTo>
                  <a:cubicBezTo>
                    <a:pt x="62" y="90"/>
                    <a:pt x="79" y="80"/>
                    <a:pt x="86" y="63"/>
                  </a:cubicBezTo>
                  <a:cubicBezTo>
                    <a:pt x="69" y="58"/>
                    <a:pt x="69" y="58"/>
                    <a:pt x="69" y="58"/>
                  </a:cubicBezTo>
                  <a:cubicBezTo>
                    <a:pt x="66" y="65"/>
                    <a:pt x="58" y="71"/>
                    <a:pt x="50" y="72"/>
                  </a:cubicBezTo>
                  <a:cubicBezTo>
                    <a:pt x="38" y="75"/>
                    <a:pt x="26" y="67"/>
                    <a:pt x="22" y="59"/>
                  </a:cubicBezTo>
                  <a:cubicBezTo>
                    <a:pt x="89" y="41"/>
                    <a:pt x="89" y="41"/>
                    <a:pt x="89" y="41"/>
                  </a:cubicBezTo>
                  <a:cubicBezTo>
                    <a:pt x="87" y="24"/>
                    <a:pt x="72" y="0"/>
                    <a:pt x="44" y="1"/>
                  </a:cubicBezTo>
                  <a:close/>
                  <a:moveTo>
                    <a:pt x="19" y="44"/>
                  </a:moveTo>
                  <a:cubicBezTo>
                    <a:pt x="19" y="34"/>
                    <a:pt x="24" y="24"/>
                    <a:pt x="36" y="19"/>
                  </a:cubicBezTo>
                  <a:cubicBezTo>
                    <a:pt x="50" y="14"/>
                    <a:pt x="62" y="21"/>
                    <a:pt x="67" y="31"/>
                  </a:cubicBezTo>
                  <a:lnTo>
                    <a:pt x="19" y="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637" fontAlgn="auto">
                <a:spcBef>
                  <a:spcPts val="0"/>
                </a:spcBef>
                <a:spcAft>
                  <a:spcPts val="0"/>
                </a:spcAft>
              </a:pPr>
              <a:endParaRPr lang="en-US" sz="2095" dirty="0">
                <a:solidFill>
                  <a:prstClr val="black"/>
                </a:solidFill>
                <a:latin typeface="Arial"/>
                <a:cs typeface="+mn-cs"/>
              </a:endParaRPr>
            </a:p>
          </p:txBody>
        </p:sp>
        <p:sp>
          <p:nvSpPr>
            <p:cNvPr id="31" name="Freeform 7"/>
            <p:cNvSpPr>
              <a:spLocks/>
            </p:cNvSpPr>
            <p:nvPr userDrawn="1"/>
          </p:nvSpPr>
          <p:spPr bwMode="auto">
            <a:xfrm>
              <a:off x="10292028" y="6239252"/>
              <a:ext cx="166688" cy="333375"/>
            </a:xfrm>
            <a:custGeom>
              <a:avLst/>
              <a:gdLst>
                <a:gd name="T0" fmla="*/ 44 w 44"/>
                <a:gd name="T1" fmla="*/ 18 h 88"/>
                <a:gd name="T2" fmla="*/ 44 w 44"/>
                <a:gd name="T3" fmla="*/ 0 h 88"/>
                <a:gd name="T4" fmla="*/ 19 w 44"/>
                <a:gd name="T5" fmla="*/ 13 h 88"/>
                <a:gd name="T6" fmla="*/ 19 w 44"/>
                <a:gd name="T7" fmla="*/ 3 h 88"/>
                <a:gd name="T8" fmla="*/ 0 w 44"/>
                <a:gd name="T9" fmla="*/ 3 h 88"/>
                <a:gd name="T10" fmla="*/ 0 w 44"/>
                <a:gd name="T11" fmla="*/ 44 h 88"/>
                <a:gd name="T12" fmla="*/ 0 w 44"/>
                <a:gd name="T13" fmla="*/ 88 h 88"/>
                <a:gd name="T14" fmla="*/ 20 w 44"/>
                <a:gd name="T15" fmla="*/ 88 h 88"/>
                <a:gd name="T16" fmla="*/ 20 w 44"/>
                <a:gd name="T17" fmla="*/ 46 h 88"/>
                <a:gd name="T18" fmla="*/ 44 w 44"/>
                <a:gd name="T19" fmla="*/ 1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 h="88">
                  <a:moveTo>
                    <a:pt x="44" y="18"/>
                  </a:moveTo>
                  <a:cubicBezTo>
                    <a:pt x="44" y="0"/>
                    <a:pt x="44" y="0"/>
                    <a:pt x="44" y="0"/>
                  </a:cubicBezTo>
                  <a:cubicBezTo>
                    <a:pt x="28" y="0"/>
                    <a:pt x="22" y="8"/>
                    <a:pt x="19" y="13"/>
                  </a:cubicBezTo>
                  <a:cubicBezTo>
                    <a:pt x="19" y="3"/>
                    <a:pt x="19" y="3"/>
                    <a:pt x="19" y="3"/>
                  </a:cubicBezTo>
                  <a:cubicBezTo>
                    <a:pt x="0" y="3"/>
                    <a:pt x="0" y="3"/>
                    <a:pt x="0" y="3"/>
                  </a:cubicBezTo>
                  <a:cubicBezTo>
                    <a:pt x="0" y="44"/>
                    <a:pt x="0" y="44"/>
                    <a:pt x="0" y="44"/>
                  </a:cubicBezTo>
                  <a:cubicBezTo>
                    <a:pt x="0" y="88"/>
                    <a:pt x="0" y="88"/>
                    <a:pt x="0" y="88"/>
                  </a:cubicBezTo>
                  <a:cubicBezTo>
                    <a:pt x="20" y="88"/>
                    <a:pt x="20" y="88"/>
                    <a:pt x="20" y="88"/>
                  </a:cubicBezTo>
                  <a:cubicBezTo>
                    <a:pt x="20" y="62"/>
                    <a:pt x="20" y="62"/>
                    <a:pt x="20" y="46"/>
                  </a:cubicBezTo>
                  <a:cubicBezTo>
                    <a:pt x="20" y="26"/>
                    <a:pt x="31" y="19"/>
                    <a:pt x="44"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637" fontAlgn="auto">
                <a:spcBef>
                  <a:spcPts val="0"/>
                </a:spcBef>
                <a:spcAft>
                  <a:spcPts val="0"/>
                </a:spcAft>
              </a:pPr>
              <a:endParaRPr lang="en-US" sz="2095" dirty="0">
                <a:solidFill>
                  <a:prstClr val="black"/>
                </a:solidFill>
                <a:latin typeface="Arial"/>
                <a:cs typeface="+mn-cs"/>
              </a:endParaRPr>
            </a:p>
          </p:txBody>
        </p:sp>
        <p:sp>
          <p:nvSpPr>
            <p:cNvPr id="32" name="Freeform 8"/>
            <p:cNvSpPr>
              <a:spLocks/>
            </p:cNvSpPr>
            <p:nvPr userDrawn="1"/>
          </p:nvSpPr>
          <p:spPr bwMode="auto">
            <a:xfrm>
              <a:off x="9501453" y="6182102"/>
              <a:ext cx="369888" cy="390525"/>
            </a:xfrm>
            <a:custGeom>
              <a:avLst/>
              <a:gdLst>
                <a:gd name="T0" fmla="*/ 185 w 233"/>
                <a:gd name="T1" fmla="*/ 165 h 246"/>
                <a:gd name="T2" fmla="*/ 48 w 233"/>
                <a:gd name="T3" fmla="*/ 0 h 246"/>
                <a:gd name="T4" fmla="*/ 0 w 233"/>
                <a:gd name="T5" fmla="*/ 0 h 246"/>
                <a:gd name="T6" fmla="*/ 0 w 233"/>
                <a:gd name="T7" fmla="*/ 246 h 246"/>
                <a:gd name="T8" fmla="*/ 50 w 233"/>
                <a:gd name="T9" fmla="*/ 246 h 246"/>
                <a:gd name="T10" fmla="*/ 50 w 233"/>
                <a:gd name="T11" fmla="*/ 81 h 246"/>
                <a:gd name="T12" fmla="*/ 190 w 233"/>
                <a:gd name="T13" fmla="*/ 246 h 246"/>
                <a:gd name="T14" fmla="*/ 233 w 233"/>
                <a:gd name="T15" fmla="*/ 246 h 246"/>
                <a:gd name="T16" fmla="*/ 233 w 233"/>
                <a:gd name="T17" fmla="*/ 0 h 246"/>
                <a:gd name="T18" fmla="*/ 185 w 233"/>
                <a:gd name="T19" fmla="*/ 0 h 246"/>
                <a:gd name="T20" fmla="*/ 185 w 233"/>
                <a:gd name="T21" fmla="*/ 165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3" h="246">
                  <a:moveTo>
                    <a:pt x="185" y="165"/>
                  </a:moveTo>
                  <a:lnTo>
                    <a:pt x="48" y="0"/>
                  </a:lnTo>
                  <a:lnTo>
                    <a:pt x="0" y="0"/>
                  </a:lnTo>
                  <a:lnTo>
                    <a:pt x="0" y="246"/>
                  </a:lnTo>
                  <a:lnTo>
                    <a:pt x="50" y="246"/>
                  </a:lnTo>
                  <a:lnTo>
                    <a:pt x="50" y="81"/>
                  </a:lnTo>
                  <a:lnTo>
                    <a:pt x="190" y="246"/>
                  </a:lnTo>
                  <a:lnTo>
                    <a:pt x="233" y="246"/>
                  </a:lnTo>
                  <a:lnTo>
                    <a:pt x="233" y="0"/>
                  </a:lnTo>
                  <a:lnTo>
                    <a:pt x="185" y="0"/>
                  </a:lnTo>
                  <a:lnTo>
                    <a:pt x="185" y="16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637" fontAlgn="auto">
                <a:spcBef>
                  <a:spcPts val="0"/>
                </a:spcBef>
                <a:spcAft>
                  <a:spcPts val="0"/>
                </a:spcAft>
              </a:pPr>
              <a:endParaRPr lang="en-US" sz="2095" dirty="0">
                <a:solidFill>
                  <a:prstClr val="black"/>
                </a:solidFill>
                <a:latin typeface="Arial"/>
                <a:cs typeface="+mn-cs"/>
              </a:endParaRPr>
            </a:p>
          </p:txBody>
        </p:sp>
        <p:sp>
          <p:nvSpPr>
            <p:cNvPr id="33" name="Freeform 9"/>
            <p:cNvSpPr>
              <a:spLocks noEditPoints="1"/>
            </p:cNvSpPr>
            <p:nvPr userDrawn="1"/>
          </p:nvSpPr>
          <p:spPr bwMode="auto">
            <a:xfrm>
              <a:off x="10461891" y="6148765"/>
              <a:ext cx="342900" cy="427037"/>
            </a:xfrm>
            <a:custGeom>
              <a:avLst/>
              <a:gdLst>
                <a:gd name="T0" fmla="*/ 91 w 91"/>
                <a:gd name="T1" fmla="*/ 0 h 113"/>
                <a:gd name="T2" fmla="*/ 73 w 91"/>
                <a:gd name="T3" fmla="*/ 0 h 113"/>
                <a:gd name="T4" fmla="*/ 73 w 91"/>
                <a:gd name="T5" fmla="*/ 34 h 113"/>
                <a:gd name="T6" fmla="*/ 43 w 91"/>
                <a:gd name="T7" fmla="*/ 24 h 113"/>
                <a:gd name="T8" fmla="*/ 2 w 91"/>
                <a:gd name="T9" fmla="*/ 66 h 113"/>
                <a:gd name="T10" fmla="*/ 46 w 91"/>
                <a:gd name="T11" fmla="*/ 113 h 113"/>
                <a:gd name="T12" fmla="*/ 74 w 91"/>
                <a:gd name="T13" fmla="*/ 101 h 113"/>
                <a:gd name="T14" fmla="*/ 74 w 91"/>
                <a:gd name="T15" fmla="*/ 112 h 113"/>
                <a:gd name="T16" fmla="*/ 91 w 91"/>
                <a:gd name="T17" fmla="*/ 112 h 113"/>
                <a:gd name="T18" fmla="*/ 91 w 91"/>
                <a:gd name="T19" fmla="*/ 69 h 113"/>
                <a:gd name="T20" fmla="*/ 91 w 91"/>
                <a:gd name="T21" fmla="*/ 69 h 113"/>
                <a:gd name="T22" fmla="*/ 91 w 91"/>
                <a:gd name="T23" fmla="*/ 68 h 113"/>
                <a:gd name="T24" fmla="*/ 91 w 91"/>
                <a:gd name="T25" fmla="*/ 0 h 113"/>
                <a:gd name="T26" fmla="*/ 72 w 91"/>
                <a:gd name="T27" fmla="*/ 70 h 113"/>
                <a:gd name="T28" fmla="*/ 43 w 91"/>
                <a:gd name="T29" fmla="*/ 94 h 113"/>
                <a:gd name="T30" fmla="*/ 21 w 91"/>
                <a:gd name="T31" fmla="*/ 72 h 113"/>
                <a:gd name="T32" fmla="*/ 46 w 91"/>
                <a:gd name="T33" fmla="*/ 43 h 113"/>
                <a:gd name="T34" fmla="*/ 72 w 91"/>
                <a:gd name="T35" fmla="*/ 67 h 113"/>
                <a:gd name="T36" fmla="*/ 72 w 91"/>
                <a:gd name="T37" fmla="*/ 7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1" h="113">
                  <a:moveTo>
                    <a:pt x="91" y="0"/>
                  </a:moveTo>
                  <a:cubicBezTo>
                    <a:pt x="73" y="0"/>
                    <a:pt x="73" y="0"/>
                    <a:pt x="73" y="0"/>
                  </a:cubicBezTo>
                  <a:cubicBezTo>
                    <a:pt x="73" y="34"/>
                    <a:pt x="73" y="34"/>
                    <a:pt x="73" y="34"/>
                  </a:cubicBezTo>
                  <a:cubicBezTo>
                    <a:pt x="68" y="28"/>
                    <a:pt x="55" y="23"/>
                    <a:pt x="43" y="24"/>
                  </a:cubicBezTo>
                  <a:cubicBezTo>
                    <a:pt x="21" y="26"/>
                    <a:pt x="3" y="44"/>
                    <a:pt x="2" y="66"/>
                  </a:cubicBezTo>
                  <a:cubicBezTo>
                    <a:pt x="0" y="92"/>
                    <a:pt x="21" y="113"/>
                    <a:pt x="46" y="113"/>
                  </a:cubicBezTo>
                  <a:cubicBezTo>
                    <a:pt x="56" y="113"/>
                    <a:pt x="69" y="109"/>
                    <a:pt x="74" y="101"/>
                  </a:cubicBezTo>
                  <a:cubicBezTo>
                    <a:pt x="74" y="112"/>
                    <a:pt x="74" y="112"/>
                    <a:pt x="74" y="112"/>
                  </a:cubicBezTo>
                  <a:cubicBezTo>
                    <a:pt x="91" y="112"/>
                    <a:pt x="91" y="112"/>
                    <a:pt x="91" y="112"/>
                  </a:cubicBezTo>
                  <a:cubicBezTo>
                    <a:pt x="91" y="69"/>
                    <a:pt x="91" y="69"/>
                    <a:pt x="91" y="69"/>
                  </a:cubicBezTo>
                  <a:cubicBezTo>
                    <a:pt x="91" y="69"/>
                    <a:pt x="91" y="69"/>
                    <a:pt x="91" y="69"/>
                  </a:cubicBezTo>
                  <a:cubicBezTo>
                    <a:pt x="91" y="68"/>
                    <a:pt x="91" y="68"/>
                    <a:pt x="91" y="68"/>
                  </a:cubicBezTo>
                  <a:lnTo>
                    <a:pt x="91" y="0"/>
                  </a:lnTo>
                  <a:close/>
                  <a:moveTo>
                    <a:pt x="72" y="70"/>
                  </a:moveTo>
                  <a:cubicBezTo>
                    <a:pt x="71" y="85"/>
                    <a:pt x="58" y="96"/>
                    <a:pt x="43" y="94"/>
                  </a:cubicBezTo>
                  <a:cubicBezTo>
                    <a:pt x="32" y="93"/>
                    <a:pt x="22" y="83"/>
                    <a:pt x="21" y="72"/>
                  </a:cubicBezTo>
                  <a:cubicBezTo>
                    <a:pt x="19" y="56"/>
                    <a:pt x="31" y="43"/>
                    <a:pt x="46" y="43"/>
                  </a:cubicBezTo>
                  <a:cubicBezTo>
                    <a:pt x="60" y="43"/>
                    <a:pt x="71" y="54"/>
                    <a:pt x="72" y="67"/>
                  </a:cubicBezTo>
                  <a:lnTo>
                    <a:pt x="72"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637" fontAlgn="auto">
                <a:spcBef>
                  <a:spcPts val="0"/>
                </a:spcBef>
                <a:spcAft>
                  <a:spcPts val="0"/>
                </a:spcAft>
              </a:pPr>
              <a:endParaRPr lang="en-US" sz="2095" dirty="0">
                <a:solidFill>
                  <a:prstClr val="black"/>
                </a:solidFill>
                <a:latin typeface="Arial"/>
                <a:cs typeface="+mn-cs"/>
              </a:endParaRPr>
            </a:p>
          </p:txBody>
        </p:sp>
        <p:sp>
          <p:nvSpPr>
            <p:cNvPr id="34" name="Freeform 10"/>
            <p:cNvSpPr>
              <a:spLocks noEditPoints="1"/>
            </p:cNvSpPr>
            <p:nvPr userDrawn="1"/>
          </p:nvSpPr>
          <p:spPr bwMode="auto">
            <a:xfrm>
              <a:off x="9912616" y="6239252"/>
              <a:ext cx="338138" cy="336550"/>
            </a:xfrm>
            <a:custGeom>
              <a:avLst/>
              <a:gdLst>
                <a:gd name="T0" fmla="*/ 45 w 90"/>
                <a:gd name="T1" fmla="*/ 0 h 89"/>
                <a:gd name="T2" fmla="*/ 0 w 90"/>
                <a:gd name="T3" fmla="*/ 45 h 89"/>
                <a:gd name="T4" fmla="*/ 45 w 90"/>
                <a:gd name="T5" fmla="*/ 89 h 89"/>
                <a:gd name="T6" fmla="*/ 90 w 90"/>
                <a:gd name="T7" fmla="*/ 45 h 89"/>
                <a:gd name="T8" fmla="*/ 45 w 90"/>
                <a:gd name="T9" fmla="*/ 0 h 89"/>
                <a:gd name="T10" fmla="*/ 45 w 90"/>
                <a:gd name="T11" fmla="*/ 70 h 89"/>
                <a:gd name="T12" fmla="*/ 19 w 90"/>
                <a:gd name="T13" fmla="*/ 45 h 89"/>
                <a:gd name="T14" fmla="*/ 45 w 90"/>
                <a:gd name="T15" fmla="*/ 19 h 89"/>
                <a:gd name="T16" fmla="*/ 71 w 90"/>
                <a:gd name="T17" fmla="*/ 45 h 89"/>
                <a:gd name="T18" fmla="*/ 45 w 90"/>
                <a:gd name="T19" fmla="*/ 7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0" h="89">
                  <a:moveTo>
                    <a:pt x="45" y="0"/>
                  </a:moveTo>
                  <a:cubicBezTo>
                    <a:pt x="20" y="0"/>
                    <a:pt x="0" y="20"/>
                    <a:pt x="0" y="45"/>
                  </a:cubicBezTo>
                  <a:cubicBezTo>
                    <a:pt x="0" y="69"/>
                    <a:pt x="20" y="89"/>
                    <a:pt x="45" y="89"/>
                  </a:cubicBezTo>
                  <a:cubicBezTo>
                    <a:pt x="70" y="89"/>
                    <a:pt x="90" y="69"/>
                    <a:pt x="90" y="45"/>
                  </a:cubicBezTo>
                  <a:cubicBezTo>
                    <a:pt x="90" y="20"/>
                    <a:pt x="70" y="0"/>
                    <a:pt x="45" y="0"/>
                  </a:cubicBezTo>
                  <a:close/>
                  <a:moveTo>
                    <a:pt x="45" y="70"/>
                  </a:moveTo>
                  <a:cubicBezTo>
                    <a:pt x="31" y="70"/>
                    <a:pt x="19" y="59"/>
                    <a:pt x="19" y="45"/>
                  </a:cubicBezTo>
                  <a:cubicBezTo>
                    <a:pt x="19" y="30"/>
                    <a:pt x="31" y="19"/>
                    <a:pt x="45" y="19"/>
                  </a:cubicBezTo>
                  <a:cubicBezTo>
                    <a:pt x="59" y="19"/>
                    <a:pt x="71" y="30"/>
                    <a:pt x="71" y="45"/>
                  </a:cubicBezTo>
                  <a:cubicBezTo>
                    <a:pt x="71" y="59"/>
                    <a:pt x="59" y="70"/>
                    <a:pt x="45" y="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637" fontAlgn="auto">
                <a:spcBef>
                  <a:spcPts val="0"/>
                </a:spcBef>
                <a:spcAft>
                  <a:spcPts val="0"/>
                </a:spcAft>
              </a:pPr>
              <a:endParaRPr lang="en-US" sz="2095" dirty="0">
                <a:solidFill>
                  <a:prstClr val="black"/>
                </a:solidFill>
                <a:latin typeface="Arial"/>
                <a:cs typeface="+mn-cs"/>
              </a:endParaRPr>
            </a:p>
          </p:txBody>
        </p:sp>
      </p:grpSp>
    </p:spTree>
    <p:extLst>
      <p:ext uri="{BB962C8B-B14F-4D97-AF65-F5344CB8AC3E}">
        <p14:creationId xmlns:p14="http://schemas.microsoft.com/office/powerpoint/2010/main" val="2053216262"/>
      </p:ext>
    </p:extLst>
  </p:cSld>
  <p:clrMapOvr>
    <a:masterClrMapping/>
  </p:clrMapOvr>
</p:sldLayout>
</file>

<file path=ppt/slideLayouts/slideLayout538.xml><?xml version="1.0" encoding="utf-8"?>
<p:sldLayout xmlns:a="http://schemas.openxmlformats.org/drawingml/2006/main" xmlns:r="http://schemas.openxmlformats.org/officeDocument/2006/relationships" xmlns:p="http://schemas.openxmlformats.org/presentationml/2006/main" showMasterSp="0" preserve="1" userDrawn="1">
  <p:cSld name="Title Slide Image Pink">
    <p:bg>
      <p:bgRef idx="1001">
        <a:schemeClr val="bg1"/>
      </p:bgRef>
    </p:bg>
    <p:spTree>
      <p:nvGrpSpPr>
        <p:cNvPr id="1" name=""/>
        <p:cNvGrpSpPr/>
        <p:nvPr/>
      </p:nvGrpSpPr>
      <p:grpSpPr>
        <a:xfrm>
          <a:off x="0" y="0"/>
          <a:ext cx="0" cy="0"/>
          <a:chOff x="0" y="0"/>
          <a:chExt cx="0" cy="0"/>
        </a:xfrm>
      </p:grpSpPr>
      <p:sp>
        <p:nvSpPr>
          <p:cNvPr id="5" name="Rectangle 4"/>
          <p:cNvSpPr/>
          <p:nvPr userDrawn="1"/>
        </p:nvSpPr>
        <p:spPr>
          <a:xfrm>
            <a:off x="1" y="0"/>
            <a:ext cx="12190026" cy="6858000"/>
          </a:xfrm>
          <a:prstGeom prst="rect">
            <a:avLst/>
          </a:prstGeom>
          <a:solidFill>
            <a:srgbClr val="FDECE4"/>
          </a:solidFill>
          <a:ln>
            <a:noFill/>
          </a:ln>
        </p:spPr>
        <p:style>
          <a:lnRef idx="2">
            <a:schemeClr val="accent1">
              <a:shade val="50000"/>
            </a:schemeClr>
          </a:lnRef>
          <a:fillRef idx="1">
            <a:schemeClr val="accent1"/>
          </a:fillRef>
          <a:effectRef idx="0">
            <a:schemeClr val="accent1"/>
          </a:effectRef>
          <a:fontRef idx="minor">
            <a:schemeClr val="lt1"/>
          </a:fontRef>
        </p:style>
        <p:txBody>
          <a:bodyPr lIns="91272" tIns="45635" rIns="91272" bIns="45635" rtlCol="0" anchor="ctr"/>
          <a:lstStyle/>
          <a:p>
            <a:pPr algn="ctr" defTabSz="1086637" fontAlgn="auto">
              <a:spcBef>
                <a:spcPts val="0"/>
              </a:spcBef>
              <a:spcAft>
                <a:spcPts val="0"/>
              </a:spcAft>
            </a:pPr>
            <a:endParaRPr lang="en-US" sz="2095" dirty="0">
              <a:solidFill>
                <a:prstClr val="white"/>
              </a:solidFill>
            </a:endParaRPr>
          </a:p>
        </p:txBody>
      </p:sp>
      <p:sp>
        <p:nvSpPr>
          <p:cNvPr id="4" name="Rectangle 3"/>
          <p:cNvSpPr/>
          <p:nvPr userDrawn="1"/>
        </p:nvSpPr>
        <p:spPr>
          <a:xfrm>
            <a:off x="1" y="939385"/>
            <a:ext cx="12190026" cy="3815116"/>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91272" tIns="45635" rIns="91272" bIns="45635" rtlCol="0" anchor="ctr"/>
          <a:lstStyle/>
          <a:p>
            <a:pPr algn="ctr" defTabSz="1086637" fontAlgn="auto">
              <a:spcBef>
                <a:spcPts val="0"/>
              </a:spcBef>
              <a:spcAft>
                <a:spcPts val="0"/>
              </a:spcAft>
            </a:pPr>
            <a:endParaRPr lang="en-US" sz="2095" dirty="0">
              <a:solidFill>
                <a:prstClr val="white"/>
              </a:solidFill>
            </a:endParaRPr>
          </a:p>
        </p:txBody>
      </p:sp>
      <p:sp>
        <p:nvSpPr>
          <p:cNvPr id="7" name="Picture Placeholder 6"/>
          <p:cNvSpPr>
            <a:spLocks noGrp="1"/>
          </p:cNvSpPr>
          <p:nvPr>
            <p:ph type="pic" sz="quarter" idx="15" hasCustomPrompt="1"/>
          </p:nvPr>
        </p:nvSpPr>
        <p:spPr>
          <a:xfrm>
            <a:off x="3" y="940205"/>
            <a:ext cx="12200823" cy="3815467"/>
          </a:xfrm>
          <a:noFill/>
        </p:spPr>
        <p:txBody>
          <a:bodyPr anchor="ctr" anchorCtr="0"/>
          <a:lstStyle>
            <a:lvl1pPr marL="0" indent="0" algn="ctr">
              <a:buNone/>
              <a:defRPr>
                <a:solidFill>
                  <a:schemeClr val="tx1"/>
                </a:solidFill>
              </a:defRPr>
            </a:lvl1pPr>
          </a:lstStyle>
          <a:p>
            <a:r>
              <a:rPr lang="sv-SE" dirty="0"/>
              <a:t>Insert picture by using Nordea Image Bank button</a:t>
            </a:r>
            <a:endParaRPr lang="en-GB" dirty="0"/>
          </a:p>
        </p:txBody>
      </p:sp>
      <p:sp>
        <p:nvSpPr>
          <p:cNvPr id="2" name="Title 1"/>
          <p:cNvSpPr>
            <a:spLocks noGrp="1"/>
          </p:cNvSpPr>
          <p:nvPr>
            <p:ph type="ctrTitle"/>
          </p:nvPr>
        </p:nvSpPr>
        <p:spPr>
          <a:xfrm>
            <a:off x="647837" y="4774897"/>
            <a:ext cx="7198125" cy="634465"/>
          </a:xfrm>
        </p:spPr>
        <p:txBody>
          <a:bodyPr>
            <a:noAutofit/>
          </a:bodyPr>
          <a:lstStyle>
            <a:lvl1pPr>
              <a:defRPr sz="2395">
                <a:solidFill>
                  <a:schemeClr val="accent1"/>
                </a:solidFill>
              </a:defRPr>
            </a:lvl1pPr>
          </a:lstStyle>
          <a:p>
            <a:r>
              <a:rPr lang="en-US" dirty="0"/>
              <a:t>Click to edit Master title style</a:t>
            </a:r>
          </a:p>
        </p:txBody>
      </p:sp>
      <p:sp>
        <p:nvSpPr>
          <p:cNvPr id="3" name="Subtitle 2"/>
          <p:cNvSpPr>
            <a:spLocks noGrp="1"/>
          </p:cNvSpPr>
          <p:nvPr>
            <p:ph type="subTitle" idx="1"/>
          </p:nvPr>
        </p:nvSpPr>
        <p:spPr>
          <a:xfrm>
            <a:off x="647837" y="5434743"/>
            <a:ext cx="7198125" cy="360000"/>
          </a:xfrm>
        </p:spPr>
        <p:txBody>
          <a:bodyPr>
            <a:noAutofit/>
          </a:bodyPr>
          <a:lstStyle>
            <a:lvl1pPr marL="0" indent="0" algn="l">
              <a:buNone/>
              <a:defRPr b="1">
                <a:solidFill>
                  <a:schemeClr val="tx2"/>
                </a:solidFill>
              </a:defRPr>
            </a:lvl1pPr>
            <a:lvl2pPr marL="543319" indent="0" algn="ctr">
              <a:buNone/>
              <a:defRPr>
                <a:solidFill>
                  <a:schemeClr val="tx1">
                    <a:tint val="75000"/>
                  </a:schemeClr>
                </a:solidFill>
              </a:defRPr>
            </a:lvl2pPr>
            <a:lvl3pPr marL="1086637" indent="0" algn="ctr">
              <a:buNone/>
              <a:defRPr>
                <a:solidFill>
                  <a:schemeClr val="tx1">
                    <a:tint val="75000"/>
                  </a:schemeClr>
                </a:solidFill>
              </a:defRPr>
            </a:lvl3pPr>
            <a:lvl4pPr marL="1629954" indent="0" algn="ctr">
              <a:buNone/>
              <a:defRPr>
                <a:solidFill>
                  <a:schemeClr val="tx1">
                    <a:tint val="75000"/>
                  </a:schemeClr>
                </a:solidFill>
              </a:defRPr>
            </a:lvl4pPr>
            <a:lvl5pPr marL="2173273" indent="0" algn="ctr">
              <a:buNone/>
              <a:defRPr>
                <a:solidFill>
                  <a:schemeClr val="tx1">
                    <a:tint val="75000"/>
                  </a:schemeClr>
                </a:solidFill>
              </a:defRPr>
            </a:lvl5pPr>
            <a:lvl6pPr marL="2716593" indent="0" algn="ctr">
              <a:buNone/>
              <a:defRPr>
                <a:solidFill>
                  <a:schemeClr val="tx1">
                    <a:tint val="75000"/>
                  </a:schemeClr>
                </a:solidFill>
              </a:defRPr>
            </a:lvl6pPr>
            <a:lvl7pPr marL="3259910" indent="0" algn="ctr">
              <a:buNone/>
              <a:defRPr>
                <a:solidFill>
                  <a:schemeClr val="tx1">
                    <a:tint val="75000"/>
                  </a:schemeClr>
                </a:solidFill>
              </a:defRPr>
            </a:lvl7pPr>
            <a:lvl8pPr marL="3803228" indent="0" algn="ctr">
              <a:buNone/>
              <a:defRPr>
                <a:solidFill>
                  <a:schemeClr val="tx1">
                    <a:tint val="75000"/>
                  </a:schemeClr>
                </a:solidFill>
              </a:defRPr>
            </a:lvl8pPr>
            <a:lvl9pPr marL="4346545" indent="0" algn="ctr">
              <a:buNone/>
              <a:defRPr>
                <a:solidFill>
                  <a:schemeClr val="tx1">
                    <a:tint val="75000"/>
                  </a:schemeClr>
                </a:solidFill>
              </a:defRPr>
            </a:lvl9pPr>
          </a:lstStyle>
          <a:p>
            <a:r>
              <a:rPr lang="en-US" dirty="0"/>
              <a:t>Click to edit Master subtitle style</a:t>
            </a:r>
          </a:p>
        </p:txBody>
      </p:sp>
      <p:sp>
        <p:nvSpPr>
          <p:cNvPr id="21" name="Text Placeholder 20"/>
          <p:cNvSpPr>
            <a:spLocks noGrp="1"/>
          </p:cNvSpPr>
          <p:nvPr>
            <p:ph type="body" sz="quarter" idx="13" hasCustomPrompt="1"/>
          </p:nvPr>
        </p:nvSpPr>
        <p:spPr>
          <a:xfrm>
            <a:off x="647837" y="5912764"/>
            <a:ext cx="7198125" cy="215949"/>
          </a:xfrm>
        </p:spPr>
        <p:txBody>
          <a:bodyPr>
            <a:noAutofit/>
          </a:bodyPr>
          <a:lstStyle>
            <a:lvl1pPr marL="0" indent="0">
              <a:buNone/>
              <a:defRPr sz="1300">
                <a:solidFill>
                  <a:schemeClr val="tx2"/>
                </a:solidFill>
              </a:defRPr>
            </a:lvl1pPr>
            <a:lvl2pPr marL="256687" indent="0">
              <a:buNone/>
              <a:defRPr>
                <a:solidFill>
                  <a:schemeClr val="accent2"/>
                </a:solidFill>
              </a:defRPr>
            </a:lvl2pPr>
            <a:lvl3pPr marL="513372" indent="0">
              <a:buNone/>
              <a:defRPr>
                <a:solidFill>
                  <a:schemeClr val="accent2"/>
                </a:solidFill>
              </a:defRPr>
            </a:lvl3pPr>
            <a:lvl4pPr marL="770059" indent="0">
              <a:buNone/>
              <a:defRPr>
                <a:solidFill>
                  <a:schemeClr val="accent2"/>
                </a:solidFill>
              </a:defRPr>
            </a:lvl4pPr>
            <a:lvl5pPr marL="1026744" indent="0">
              <a:buNone/>
              <a:defRPr>
                <a:solidFill>
                  <a:schemeClr val="accent2"/>
                </a:solidFill>
              </a:defRPr>
            </a:lvl5pPr>
          </a:lstStyle>
          <a:p>
            <a:pPr lvl="0"/>
            <a:r>
              <a:rPr lang="en-US" dirty="0"/>
              <a:t>Name, title</a:t>
            </a:r>
          </a:p>
        </p:txBody>
      </p:sp>
      <p:sp>
        <p:nvSpPr>
          <p:cNvPr id="22" name="Text Placeholder 20"/>
          <p:cNvSpPr>
            <a:spLocks noGrp="1"/>
          </p:cNvSpPr>
          <p:nvPr>
            <p:ph type="body" sz="quarter" idx="14" hasCustomPrompt="1"/>
          </p:nvPr>
        </p:nvSpPr>
        <p:spPr>
          <a:xfrm>
            <a:off x="647837" y="6164705"/>
            <a:ext cx="7198125" cy="215949"/>
          </a:xfrm>
        </p:spPr>
        <p:txBody>
          <a:bodyPr>
            <a:noAutofit/>
          </a:bodyPr>
          <a:lstStyle>
            <a:lvl1pPr marL="0" indent="0">
              <a:buNone/>
              <a:defRPr sz="1300">
                <a:solidFill>
                  <a:schemeClr val="tx2"/>
                </a:solidFill>
              </a:defRPr>
            </a:lvl1pPr>
            <a:lvl2pPr marL="256687" indent="0">
              <a:buNone/>
              <a:defRPr>
                <a:solidFill>
                  <a:schemeClr val="accent2"/>
                </a:solidFill>
              </a:defRPr>
            </a:lvl2pPr>
            <a:lvl3pPr marL="513372" indent="0">
              <a:buNone/>
              <a:defRPr>
                <a:solidFill>
                  <a:schemeClr val="accent2"/>
                </a:solidFill>
              </a:defRPr>
            </a:lvl3pPr>
            <a:lvl4pPr marL="770059" indent="0">
              <a:buNone/>
              <a:defRPr>
                <a:solidFill>
                  <a:schemeClr val="accent2"/>
                </a:solidFill>
              </a:defRPr>
            </a:lvl4pPr>
            <a:lvl5pPr marL="1026744" indent="0">
              <a:buNone/>
              <a:defRPr>
                <a:solidFill>
                  <a:schemeClr val="accent2"/>
                </a:solidFill>
              </a:defRPr>
            </a:lvl5pPr>
          </a:lstStyle>
          <a:p>
            <a:pPr lvl="0"/>
            <a:r>
              <a:rPr lang="en-US" dirty="0"/>
              <a:t>Date</a:t>
            </a:r>
          </a:p>
        </p:txBody>
      </p:sp>
      <p:grpSp>
        <p:nvGrpSpPr>
          <p:cNvPr id="16" name="Pulse"/>
          <p:cNvGrpSpPr/>
          <p:nvPr userDrawn="1"/>
        </p:nvGrpSpPr>
        <p:grpSpPr>
          <a:xfrm>
            <a:off x="8749617" y="3029849"/>
            <a:ext cx="3445566" cy="3490105"/>
            <a:chOff x="8751888" y="3030538"/>
            <a:chExt cx="3446462" cy="3490913"/>
          </a:xfrm>
          <a:solidFill>
            <a:schemeClr val="accent1"/>
          </a:solidFill>
        </p:grpSpPr>
        <p:sp>
          <p:nvSpPr>
            <p:cNvPr id="17" name="Freeform 5"/>
            <p:cNvSpPr>
              <a:spLocks/>
            </p:cNvSpPr>
            <p:nvPr userDrawn="1"/>
          </p:nvSpPr>
          <p:spPr bwMode="auto">
            <a:xfrm>
              <a:off x="9196388" y="3902076"/>
              <a:ext cx="449263" cy="1120775"/>
            </a:xfrm>
            <a:custGeom>
              <a:avLst/>
              <a:gdLst>
                <a:gd name="T0" fmla="*/ 71 w 142"/>
                <a:gd name="T1" fmla="*/ 355 h 355"/>
                <a:gd name="T2" fmla="*/ 71 w 142"/>
                <a:gd name="T3" fmla="*/ 355 h 355"/>
                <a:gd name="T4" fmla="*/ 0 w 142"/>
                <a:gd name="T5" fmla="*/ 284 h 355"/>
                <a:gd name="T6" fmla="*/ 0 w 142"/>
                <a:gd name="T7" fmla="*/ 71 h 355"/>
                <a:gd name="T8" fmla="*/ 71 w 142"/>
                <a:gd name="T9" fmla="*/ 0 h 355"/>
                <a:gd name="T10" fmla="*/ 142 w 142"/>
                <a:gd name="T11" fmla="*/ 71 h 355"/>
                <a:gd name="T12" fmla="*/ 142 w 142"/>
                <a:gd name="T13" fmla="*/ 284 h 355"/>
                <a:gd name="T14" fmla="*/ 71 w 142"/>
                <a:gd name="T15" fmla="*/ 355 h 3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2" h="355">
                  <a:moveTo>
                    <a:pt x="71" y="355"/>
                  </a:moveTo>
                  <a:cubicBezTo>
                    <a:pt x="71" y="355"/>
                    <a:pt x="71" y="355"/>
                    <a:pt x="71" y="355"/>
                  </a:cubicBezTo>
                  <a:cubicBezTo>
                    <a:pt x="32" y="355"/>
                    <a:pt x="0" y="323"/>
                    <a:pt x="0" y="284"/>
                  </a:cubicBezTo>
                  <a:cubicBezTo>
                    <a:pt x="0" y="71"/>
                    <a:pt x="0" y="71"/>
                    <a:pt x="0" y="71"/>
                  </a:cubicBezTo>
                  <a:cubicBezTo>
                    <a:pt x="0" y="32"/>
                    <a:pt x="32" y="0"/>
                    <a:pt x="71" y="0"/>
                  </a:cubicBezTo>
                  <a:cubicBezTo>
                    <a:pt x="110" y="0"/>
                    <a:pt x="142" y="32"/>
                    <a:pt x="142" y="71"/>
                  </a:cubicBezTo>
                  <a:cubicBezTo>
                    <a:pt x="142" y="284"/>
                    <a:pt x="142" y="284"/>
                    <a:pt x="142" y="284"/>
                  </a:cubicBezTo>
                  <a:cubicBezTo>
                    <a:pt x="142" y="323"/>
                    <a:pt x="110" y="355"/>
                    <a:pt x="71" y="35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637" fontAlgn="auto">
                <a:spcBef>
                  <a:spcPts val="0"/>
                </a:spcBef>
                <a:spcAft>
                  <a:spcPts val="0"/>
                </a:spcAft>
              </a:pPr>
              <a:endParaRPr lang="en-GB" sz="2095" dirty="0">
                <a:solidFill>
                  <a:prstClr val="black"/>
                </a:solidFill>
                <a:latin typeface="Arial"/>
                <a:cs typeface="+mn-cs"/>
              </a:endParaRPr>
            </a:p>
          </p:txBody>
        </p:sp>
        <p:sp>
          <p:nvSpPr>
            <p:cNvPr id="18" name="Freeform 6"/>
            <p:cNvSpPr>
              <a:spLocks/>
            </p:cNvSpPr>
            <p:nvPr userDrawn="1"/>
          </p:nvSpPr>
          <p:spPr bwMode="auto">
            <a:xfrm>
              <a:off x="8751888" y="4551363"/>
              <a:ext cx="265113" cy="449263"/>
            </a:xfrm>
            <a:custGeom>
              <a:avLst/>
              <a:gdLst>
                <a:gd name="T0" fmla="*/ 42 w 84"/>
                <a:gd name="T1" fmla="*/ 142 h 142"/>
                <a:gd name="T2" fmla="*/ 42 w 84"/>
                <a:gd name="T3" fmla="*/ 142 h 142"/>
                <a:gd name="T4" fmla="*/ 0 w 84"/>
                <a:gd name="T5" fmla="*/ 99 h 142"/>
                <a:gd name="T6" fmla="*/ 0 w 84"/>
                <a:gd name="T7" fmla="*/ 42 h 142"/>
                <a:gd name="T8" fmla="*/ 42 w 84"/>
                <a:gd name="T9" fmla="*/ 0 h 142"/>
                <a:gd name="T10" fmla="*/ 84 w 84"/>
                <a:gd name="T11" fmla="*/ 42 h 142"/>
                <a:gd name="T12" fmla="*/ 84 w 84"/>
                <a:gd name="T13" fmla="*/ 99 h 142"/>
                <a:gd name="T14" fmla="*/ 42 w 84"/>
                <a:gd name="T15" fmla="*/ 142 h 1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4" h="142">
                  <a:moveTo>
                    <a:pt x="42" y="142"/>
                  </a:moveTo>
                  <a:cubicBezTo>
                    <a:pt x="42" y="142"/>
                    <a:pt x="42" y="142"/>
                    <a:pt x="42" y="142"/>
                  </a:cubicBezTo>
                  <a:cubicBezTo>
                    <a:pt x="18" y="142"/>
                    <a:pt x="0" y="123"/>
                    <a:pt x="0" y="99"/>
                  </a:cubicBezTo>
                  <a:cubicBezTo>
                    <a:pt x="0" y="42"/>
                    <a:pt x="0" y="42"/>
                    <a:pt x="0" y="42"/>
                  </a:cubicBezTo>
                  <a:cubicBezTo>
                    <a:pt x="0" y="19"/>
                    <a:pt x="18" y="0"/>
                    <a:pt x="42" y="0"/>
                  </a:cubicBezTo>
                  <a:cubicBezTo>
                    <a:pt x="65" y="0"/>
                    <a:pt x="84" y="19"/>
                    <a:pt x="84" y="42"/>
                  </a:cubicBezTo>
                  <a:cubicBezTo>
                    <a:pt x="84" y="99"/>
                    <a:pt x="84" y="99"/>
                    <a:pt x="84" y="99"/>
                  </a:cubicBezTo>
                  <a:cubicBezTo>
                    <a:pt x="84" y="123"/>
                    <a:pt x="65" y="142"/>
                    <a:pt x="42" y="14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637" fontAlgn="auto">
                <a:spcBef>
                  <a:spcPts val="0"/>
                </a:spcBef>
                <a:spcAft>
                  <a:spcPts val="0"/>
                </a:spcAft>
              </a:pPr>
              <a:endParaRPr lang="en-GB" sz="2095" dirty="0">
                <a:solidFill>
                  <a:prstClr val="black"/>
                </a:solidFill>
                <a:latin typeface="Arial"/>
                <a:cs typeface="+mn-cs"/>
              </a:endParaRPr>
            </a:p>
          </p:txBody>
        </p:sp>
        <p:sp>
          <p:nvSpPr>
            <p:cNvPr id="19" name="Freeform 7"/>
            <p:cNvSpPr>
              <a:spLocks/>
            </p:cNvSpPr>
            <p:nvPr userDrawn="1"/>
          </p:nvSpPr>
          <p:spPr bwMode="auto">
            <a:xfrm>
              <a:off x="11436350" y="4529138"/>
              <a:ext cx="449263" cy="1117600"/>
            </a:xfrm>
            <a:custGeom>
              <a:avLst/>
              <a:gdLst>
                <a:gd name="T0" fmla="*/ 71 w 142"/>
                <a:gd name="T1" fmla="*/ 354 h 354"/>
                <a:gd name="T2" fmla="*/ 71 w 142"/>
                <a:gd name="T3" fmla="*/ 354 h 354"/>
                <a:gd name="T4" fmla="*/ 0 w 142"/>
                <a:gd name="T5" fmla="*/ 283 h 354"/>
                <a:gd name="T6" fmla="*/ 0 w 142"/>
                <a:gd name="T7" fmla="*/ 71 h 354"/>
                <a:gd name="T8" fmla="*/ 71 w 142"/>
                <a:gd name="T9" fmla="*/ 0 h 354"/>
                <a:gd name="T10" fmla="*/ 142 w 142"/>
                <a:gd name="T11" fmla="*/ 71 h 354"/>
                <a:gd name="T12" fmla="*/ 142 w 142"/>
                <a:gd name="T13" fmla="*/ 283 h 354"/>
                <a:gd name="T14" fmla="*/ 71 w 142"/>
                <a:gd name="T15" fmla="*/ 354 h 35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2" h="354">
                  <a:moveTo>
                    <a:pt x="71" y="354"/>
                  </a:moveTo>
                  <a:cubicBezTo>
                    <a:pt x="71" y="354"/>
                    <a:pt x="71" y="354"/>
                    <a:pt x="71" y="354"/>
                  </a:cubicBezTo>
                  <a:cubicBezTo>
                    <a:pt x="32" y="354"/>
                    <a:pt x="0" y="322"/>
                    <a:pt x="0" y="283"/>
                  </a:cubicBezTo>
                  <a:cubicBezTo>
                    <a:pt x="0" y="71"/>
                    <a:pt x="0" y="71"/>
                    <a:pt x="0" y="71"/>
                  </a:cubicBezTo>
                  <a:cubicBezTo>
                    <a:pt x="0" y="32"/>
                    <a:pt x="32" y="0"/>
                    <a:pt x="71" y="0"/>
                  </a:cubicBezTo>
                  <a:cubicBezTo>
                    <a:pt x="110" y="0"/>
                    <a:pt x="142" y="32"/>
                    <a:pt x="142" y="71"/>
                  </a:cubicBezTo>
                  <a:cubicBezTo>
                    <a:pt x="142" y="283"/>
                    <a:pt x="142" y="283"/>
                    <a:pt x="142" y="283"/>
                  </a:cubicBezTo>
                  <a:cubicBezTo>
                    <a:pt x="142" y="322"/>
                    <a:pt x="110" y="354"/>
                    <a:pt x="71" y="35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637" fontAlgn="auto">
                <a:spcBef>
                  <a:spcPts val="0"/>
                </a:spcBef>
                <a:spcAft>
                  <a:spcPts val="0"/>
                </a:spcAft>
              </a:pPr>
              <a:endParaRPr lang="en-GB" sz="2095" dirty="0">
                <a:solidFill>
                  <a:prstClr val="black"/>
                </a:solidFill>
                <a:latin typeface="Arial"/>
                <a:cs typeface="+mn-cs"/>
              </a:endParaRPr>
            </a:p>
          </p:txBody>
        </p:sp>
        <p:sp>
          <p:nvSpPr>
            <p:cNvPr id="20" name="Freeform 8"/>
            <p:cNvSpPr>
              <a:spLocks/>
            </p:cNvSpPr>
            <p:nvPr userDrawn="1"/>
          </p:nvSpPr>
          <p:spPr bwMode="auto">
            <a:xfrm>
              <a:off x="9869488" y="3030538"/>
              <a:ext cx="560388" cy="2506663"/>
            </a:xfrm>
            <a:custGeom>
              <a:avLst/>
              <a:gdLst>
                <a:gd name="T0" fmla="*/ 88 w 177"/>
                <a:gd name="T1" fmla="*/ 794 h 794"/>
                <a:gd name="T2" fmla="*/ 88 w 177"/>
                <a:gd name="T3" fmla="*/ 794 h 794"/>
                <a:gd name="T4" fmla="*/ 0 w 177"/>
                <a:gd name="T5" fmla="*/ 705 h 794"/>
                <a:gd name="T6" fmla="*/ 0 w 177"/>
                <a:gd name="T7" fmla="*/ 89 h 794"/>
                <a:gd name="T8" fmla="*/ 88 w 177"/>
                <a:gd name="T9" fmla="*/ 0 h 794"/>
                <a:gd name="T10" fmla="*/ 177 w 177"/>
                <a:gd name="T11" fmla="*/ 89 h 794"/>
                <a:gd name="T12" fmla="*/ 177 w 177"/>
                <a:gd name="T13" fmla="*/ 705 h 794"/>
                <a:gd name="T14" fmla="*/ 88 w 177"/>
                <a:gd name="T15" fmla="*/ 794 h 7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7" h="794">
                  <a:moveTo>
                    <a:pt x="88" y="794"/>
                  </a:moveTo>
                  <a:cubicBezTo>
                    <a:pt x="88" y="794"/>
                    <a:pt x="88" y="794"/>
                    <a:pt x="88" y="794"/>
                  </a:cubicBezTo>
                  <a:cubicBezTo>
                    <a:pt x="40" y="794"/>
                    <a:pt x="0" y="754"/>
                    <a:pt x="0" y="705"/>
                  </a:cubicBezTo>
                  <a:cubicBezTo>
                    <a:pt x="0" y="89"/>
                    <a:pt x="0" y="89"/>
                    <a:pt x="0" y="89"/>
                  </a:cubicBezTo>
                  <a:cubicBezTo>
                    <a:pt x="0" y="40"/>
                    <a:pt x="40" y="0"/>
                    <a:pt x="88" y="0"/>
                  </a:cubicBezTo>
                  <a:cubicBezTo>
                    <a:pt x="137" y="0"/>
                    <a:pt x="177" y="40"/>
                    <a:pt x="177" y="89"/>
                  </a:cubicBezTo>
                  <a:cubicBezTo>
                    <a:pt x="177" y="705"/>
                    <a:pt x="177" y="705"/>
                    <a:pt x="177" y="705"/>
                  </a:cubicBezTo>
                  <a:cubicBezTo>
                    <a:pt x="177" y="754"/>
                    <a:pt x="137" y="794"/>
                    <a:pt x="88" y="79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637" fontAlgn="auto">
                <a:spcBef>
                  <a:spcPts val="0"/>
                </a:spcBef>
                <a:spcAft>
                  <a:spcPts val="0"/>
                </a:spcAft>
              </a:pPr>
              <a:endParaRPr lang="en-GB" sz="2095" dirty="0">
                <a:solidFill>
                  <a:prstClr val="black"/>
                </a:solidFill>
                <a:latin typeface="Arial"/>
                <a:cs typeface="+mn-cs"/>
              </a:endParaRPr>
            </a:p>
          </p:txBody>
        </p:sp>
        <p:sp>
          <p:nvSpPr>
            <p:cNvPr id="23" name="Freeform 9"/>
            <p:cNvSpPr>
              <a:spLocks/>
            </p:cNvSpPr>
            <p:nvPr userDrawn="1"/>
          </p:nvSpPr>
          <p:spPr bwMode="auto">
            <a:xfrm>
              <a:off x="10653713" y="4014788"/>
              <a:ext cx="558800" cy="2506663"/>
            </a:xfrm>
            <a:custGeom>
              <a:avLst/>
              <a:gdLst>
                <a:gd name="T0" fmla="*/ 88 w 177"/>
                <a:gd name="T1" fmla="*/ 794 h 794"/>
                <a:gd name="T2" fmla="*/ 88 w 177"/>
                <a:gd name="T3" fmla="*/ 794 h 794"/>
                <a:gd name="T4" fmla="*/ 0 w 177"/>
                <a:gd name="T5" fmla="*/ 705 h 794"/>
                <a:gd name="T6" fmla="*/ 0 w 177"/>
                <a:gd name="T7" fmla="*/ 88 h 794"/>
                <a:gd name="T8" fmla="*/ 88 w 177"/>
                <a:gd name="T9" fmla="*/ 0 h 794"/>
                <a:gd name="T10" fmla="*/ 177 w 177"/>
                <a:gd name="T11" fmla="*/ 88 h 794"/>
                <a:gd name="T12" fmla="*/ 177 w 177"/>
                <a:gd name="T13" fmla="*/ 705 h 794"/>
                <a:gd name="T14" fmla="*/ 88 w 177"/>
                <a:gd name="T15" fmla="*/ 794 h 7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7" h="794">
                  <a:moveTo>
                    <a:pt x="88" y="794"/>
                  </a:moveTo>
                  <a:cubicBezTo>
                    <a:pt x="88" y="794"/>
                    <a:pt x="88" y="794"/>
                    <a:pt x="88" y="794"/>
                  </a:cubicBezTo>
                  <a:cubicBezTo>
                    <a:pt x="40" y="794"/>
                    <a:pt x="0" y="754"/>
                    <a:pt x="0" y="705"/>
                  </a:cubicBezTo>
                  <a:cubicBezTo>
                    <a:pt x="0" y="88"/>
                    <a:pt x="0" y="88"/>
                    <a:pt x="0" y="88"/>
                  </a:cubicBezTo>
                  <a:cubicBezTo>
                    <a:pt x="0" y="40"/>
                    <a:pt x="40" y="0"/>
                    <a:pt x="88" y="0"/>
                  </a:cubicBezTo>
                  <a:cubicBezTo>
                    <a:pt x="137" y="0"/>
                    <a:pt x="177" y="40"/>
                    <a:pt x="177" y="88"/>
                  </a:cubicBezTo>
                  <a:cubicBezTo>
                    <a:pt x="177" y="705"/>
                    <a:pt x="177" y="705"/>
                    <a:pt x="177" y="705"/>
                  </a:cubicBezTo>
                  <a:cubicBezTo>
                    <a:pt x="177" y="754"/>
                    <a:pt x="137" y="794"/>
                    <a:pt x="88" y="79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637" fontAlgn="auto">
                <a:spcBef>
                  <a:spcPts val="0"/>
                </a:spcBef>
                <a:spcAft>
                  <a:spcPts val="0"/>
                </a:spcAft>
              </a:pPr>
              <a:endParaRPr lang="en-GB" sz="2095" dirty="0">
                <a:solidFill>
                  <a:prstClr val="black"/>
                </a:solidFill>
                <a:latin typeface="Arial"/>
                <a:cs typeface="+mn-cs"/>
              </a:endParaRPr>
            </a:p>
          </p:txBody>
        </p:sp>
        <p:sp>
          <p:nvSpPr>
            <p:cNvPr id="24" name="Freeform 10"/>
            <p:cNvSpPr>
              <a:spLocks/>
            </p:cNvSpPr>
            <p:nvPr userDrawn="1"/>
          </p:nvSpPr>
          <p:spPr bwMode="auto">
            <a:xfrm>
              <a:off x="12058650" y="4551363"/>
              <a:ext cx="139700" cy="449263"/>
            </a:xfrm>
            <a:custGeom>
              <a:avLst/>
              <a:gdLst>
                <a:gd name="T0" fmla="*/ 44 w 44"/>
                <a:gd name="T1" fmla="*/ 0 h 142"/>
                <a:gd name="T2" fmla="*/ 0 w 44"/>
                <a:gd name="T3" fmla="*/ 42 h 142"/>
                <a:gd name="T4" fmla="*/ 0 w 44"/>
                <a:gd name="T5" fmla="*/ 99 h 142"/>
                <a:gd name="T6" fmla="*/ 44 w 44"/>
                <a:gd name="T7" fmla="*/ 142 h 142"/>
                <a:gd name="T8" fmla="*/ 44 w 44"/>
                <a:gd name="T9" fmla="*/ 0 h 142"/>
              </a:gdLst>
              <a:ahLst/>
              <a:cxnLst>
                <a:cxn ang="0">
                  <a:pos x="T0" y="T1"/>
                </a:cxn>
                <a:cxn ang="0">
                  <a:pos x="T2" y="T3"/>
                </a:cxn>
                <a:cxn ang="0">
                  <a:pos x="T4" y="T5"/>
                </a:cxn>
                <a:cxn ang="0">
                  <a:pos x="T6" y="T7"/>
                </a:cxn>
                <a:cxn ang="0">
                  <a:pos x="T8" y="T9"/>
                </a:cxn>
              </a:cxnLst>
              <a:rect l="0" t="0" r="r" b="b"/>
              <a:pathLst>
                <a:path w="44" h="142">
                  <a:moveTo>
                    <a:pt x="44" y="0"/>
                  </a:moveTo>
                  <a:cubicBezTo>
                    <a:pt x="20" y="0"/>
                    <a:pt x="0" y="19"/>
                    <a:pt x="0" y="42"/>
                  </a:cubicBezTo>
                  <a:cubicBezTo>
                    <a:pt x="0" y="99"/>
                    <a:pt x="0" y="99"/>
                    <a:pt x="0" y="99"/>
                  </a:cubicBezTo>
                  <a:cubicBezTo>
                    <a:pt x="0" y="123"/>
                    <a:pt x="20" y="142"/>
                    <a:pt x="44" y="142"/>
                  </a:cubicBezTo>
                  <a:lnTo>
                    <a:pt x="4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637" fontAlgn="auto">
                <a:spcBef>
                  <a:spcPts val="0"/>
                </a:spcBef>
                <a:spcAft>
                  <a:spcPts val="0"/>
                </a:spcAft>
              </a:pPr>
              <a:endParaRPr lang="en-GB" sz="2095" dirty="0">
                <a:solidFill>
                  <a:prstClr val="black"/>
                </a:solidFill>
                <a:latin typeface="Arial"/>
                <a:cs typeface="+mn-cs"/>
              </a:endParaRPr>
            </a:p>
          </p:txBody>
        </p:sp>
      </p:grpSp>
      <p:grpSp>
        <p:nvGrpSpPr>
          <p:cNvPr id="33" name="Logotype"/>
          <p:cNvGrpSpPr/>
          <p:nvPr userDrawn="1"/>
        </p:nvGrpSpPr>
        <p:grpSpPr>
          <a:xfrm>
            <a:off x="5370284" y="298006"/>
            <a:ext cx="1383679" cy="288542"/>
            <a:chOff x="9501453" y="6148765"/>
            <a:chExt cx="2047875" cy="427037"/>
          </a:xfrm>
          <a:solidFill>
            <a:schemeClr val="bg2"/>
          </a:solidFill>
        </p:grpSpPr>
        <p:sp>
          <p:nvSpPr>
            <p:cNvPr id="34" name="Freeform 5"/>
            <p:cNvSpPr>
              <a:spLocks noEditPoints="1"/>
            </p:cNvSpPr>
            <p:nvPr userDrawn="1"/>
          </p:nvSpPr>
          <p:spPr bwMode="auto">
            <a:xfrm>
              <a:off x="11206428" y="6231315"/>
              <a:ext cx="342900" cy="344487"/>
            </a:xfrm>
            <a:custGeom>
              <a:avLst/>
              <a:gdLst>
                <a:gd name="T0" fmla="*/ 43 w 91"/>
                <a:gd name="T1" fmla="*/ 2 h 91"/>
                <a:gd name="T2" fmla="*/ 2 w 91"/>
                <a:gd name="T3" fmla="*/ 44 h 91"/>
                <a:gd name="T4" fmla="*/ 46 w 91"/>
                <a:gd name="T5" fmla="*/ 91 h 91"/>
                <a:gd name="T6" fmla="*/ 74 w 91"/>
                <a:gd name="T7" fmla="*/ 77 h 91"/>
                <a:gd name="T8" fmla="*/ 74 w 91"/>
                <a:gd name="T9" fmla="*/ 90 h 91"/>
                <a:gd name="T10" fmla="*/ 91 w 91"/>
                <a:gd name="T11" fmla="*/ 90 h 91"/>
                <a:gd name="T12" fmla="*/ 91 w 91"/>
                <a:gd name="T13" fmla="*/ 47 h 91"/>
                <a:gd name="T14" fmla="*/ 43 w 91"/>
                <a:gd name="T15" fmla="*/ 2 h 91"/>
                <a:gd name="T16" fmla="*/ 72 w 91"/>
                <a:gd name="T17" fmla="*/ 48 h 91"/>
                <a:gd name="T18" fmla="*/ 43 w 91"/>
                <a:gd name="T19" fmla="*/ 72 h 91"/>
                <a:gd name="T20" fmla="*/ 21 w 91"/>
                <a:gd name="T21" fmla="*/ 50 h 91"/>
                <a:gd name="T22" fmla="*/ 46 w 91"/>
                <a:gd name="T23" fmla="*/ 21 h 91"/>
                <a:gd name="T24" fmla="*/ 72 w 91"/>
                <a:gd name="T25" fmla="*/ 45 h 91"/>
                <a:gd name="T26" fmla="*/ 72 w 91"/>
                <a:gd name="T27" fmla="*/ 48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1" h="91">
                  <a:moveTo>
                    <a:pt x="43" y="2"/>
                  </a:moveTo>
                  <a:cubicBezTo>
                    <a:pt x="21" y="4"/>
                    <a:pt x="3" y="22"/>
                    <a:pt x="2" y="44"/>
                  </a:cubicBezTo>
                  <a:cubicBezTo>
                    <a:pt x="0" y="70"/>
                    <a:pt x="21" y="91"/>
                    <a:pt x="46" y="91"/>
                  </a:cubicBezTo>
                  <a:cubicBezTo>
                    <a:pt x="56" y="91"/>
                    <a:pt x="68" y="87"/>
                    <a:pt x="74" y="77"/>
                  </a:cubicBezTo>
                  <a:cubicBezTo>
                    <a:pt x="74" y="90"/>
                    <a:pt x="74" y="90"/>
                    <a:pt x="74" y="90"/>
                  </a:cubicBezTo>
                  <a:cubicBezTo>
                    <a:pt x="91" y="90"/>
                    <a:pt x="91" y="90"/>
                    <a:pt x="91" y="90"/>
                  </a:cubicBezTo>
                  <a:cubicBezTo>
                    <a:pt x="91" y="47"/>
                    <a:pt x="91" y="47"/>
                    <a:pt x="91" y="47"/>
                  </a:cubicBezTo>
                  <a:cubicBezTo>
                    <a:pt x="91" y="20"/>
                    <a:pt x="69" y="0"/>
                    <a:pt x="43" y="2"/>
                  </a:cubicBezTo>
                  <a:close/>
                  <a:moveTo>
                    <a:pt x="72" y="48"/>
                  </a:moveTo>
                  <a:cubicBezTo>
                    <a:pt x="71" y="63"/>
                    <a:pt x="58" y="74"/>
                    <a:pt x="43" y="72"/>
                  </a:cubicBezTo>
                  <a:cubicBezTo>
                    <a:pt x="32" y="71"/>
                    <a:pt x="22" y="61"/>
                    <a:pt x="21" y="50"/>
                  </a:cubicBezTo>
                  <a:cubicBezTo>
                    <a:pt x="19" y="34"/>
                    <a:pt x="31" y="21"/>
                    <a:pt x="46" y="21"/>
                  </a:cubicBezTo>
                  <a:cubicBezTo>
                    <a:pt x="60" y="21"/>
                    <a:pt x="71" y="32"/>
                    <a:pt x="72" y="45"/>
                  </a:cubicBezTo>
                  <a:lnTo>
                    <a:pt x="72" y="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637" fontAlgn="auto">
                <a:spcBef>
                  <a:spcPts val="0"/>
                </a:spcBef>
                <a:spcAft>
                  <a:spcPts val="0"/>
                </a:spcAft>
              </a:pPr>
              <a:endParaRPr lang="en-US" sz="2095" dirty="0">
                <a:solidFill>
                  <a:prstClr val="black"/>
                </a:solidFill>
                <a:latin typeface="Arial"/>
                <a:cs typeface="+mn-cs"/>
              </a:endParaRPr>
            </a:p>
          </p:txBody>
        </p:sp>
        <p:sp>
          <p:nvSpPr>
            <p:cNvPr id="35" name="Freeform 6"/>
            <p:cNvSpPr>
              <a:spLocks noEditPoints="1"/>
            </p:cNvSpPr>
            <p:nvPr userDrawn="1"/>
          </p:nvSpPr>
          <p:spPr bwMode="auto">
            <a:xfrm>
              <a:off x="10849241" y="6236077"/>
              <a:ext cx="334963" cy="339725"/>
            </a:xfrm>
            <a:custGeom>
              <a:avLst/>
              <a:gdLst>
                <a:gd name="T0" fmla="*/ 44 w 89"/>
                <a:gd name="T1" fmla="*/ 1 h 90"/>
                <a:gd name="T2" fmla="*/ 0 w 89"/>
                <a:gd name="T3" fmla="*/ 46 h 90"/>
                <a:gd name="T4" fmla="*/ 45 w 89"/>
                <a:gd name="T5" fmla="*/ 90 h 90"/>
                <a:gd name="T6" fmla="*/ 86 w 89"/>
                <a:gd name="T7" fmla="*/ 63 h 90"/>
                <a:gd name="T8" fmla="*/ 69 w 89"/>
                <a:gd name="T9" fmla="*/ 58 h 90"/>
                <a:gd name="T10" fmla="*/ 50 w 89"/>
                <a:gd name="T11" fmla="*/ 72 h 90"/>
                <a:gd name="T12" fmla="*/ 22 w 89"/>
                <a:gd name="T13" fmla="*/ 59 h 90"/>
                <a:gd name="T14" fmla="*/ 89 w 89"/>
                <a:gd name="T15" fmla="*/ 41 h 90"/>
                <a:gd name="T16" fmla="*/ 44 w 89"/>
                <a:gd name="T17" fmla="*/ 1 h 90"/>
                <a:gd name="T18" fmla="*/ 19 w 89"/>
                <a:gd name="T19" fmla="*/ 44 h 90"/>
                <a:gd name="T20" fmla="*/ 36 w 89"/>
                <a:gd name="T21" fmla="*/ 19 h 90"/>
                <a:gd name="T22" fmla="*/ 67 w 89"/>
                <a:gd name="T23" fmla="*/ 31 h 90"/>
                <a:gd name="T24" fmla="*/ 19 w 89"/>
                <a:gd name="T25" fmla="*/ 44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9" h="90">
                  <a:moveTo>
                    <a:pt x="44" y="1"/>
                  </a:moveTo>
                  <a:cubicBezTo>
                    <a:pt x="20" y="2"/>
                    <a:pt x="0" y="20"/>
                    <a:pt x="0" y="46"/>
                  </a:cubicBezTo>
                  <a:cubicBezTo>
                    <a:pt x="0" y="70"/>
                    <a:pt x="20" y="90"/>
                    <a:pt x="45" y="90"/>
                  </a:cubicBezTo>
                  <a:cubicBezTo>
                    <a:pt x="62" y="90"/>
                    <a:pt x="79" y="80"/>
                    <a:pt x="86" y="63"/>
                  </a:cubicBezTo>
                  <a:cubicBezTo>
                    <a:pt x="69" y="58"/>
                    <a:pt x="69" y="58"/>
                    <a:pt x="69" y="58"/>
                  </a:cubicBezTo>
                  <a:cubicBezTo>
                    <a:pt x="66" y="65"/>
                    <a:pt x="58" y="71"/>
                    <a:pt x="50" y="72"/>
                  </a:cubicBezTo>
                  <a:cubicBezTo>
                    <a:pt x="38" y="75"/>
                    <a:pt x="26" y="67"/>
                    <a:pt x="22" y="59"/>
                  </a:cubicBezTo>
                  <a:cubicBezTo>
                    <a:pt x="89" y="41"/>
                    <a:pt x="89" y="41"/>
                    <a:pt x="89" y="41"/>
                  </a:cubicBezTo>
                  <a:cubicBezTo>
                    <a:pt x="87" y="24"/>
                    <a:pt x="72" y="0"/>
                    <a:pt x="44" y="1"/>
                  </a:cubicBezTo>
                  <a:close/>
                  <a:moveTo>
                    <a:pt x="19" y="44"/>
                  </a:moveTo>
                  <a:cubicBezTo>
                    <a:pt x="19" y="34"/>
                    <a:pt x="24" y="24"/>
                    <a:pt x="36" y="19"/>
                  </a:cubicBezTo>
                  <a:cubicBezTo>
                    <a:pt x="50" y="14"/>
                    <a:pt x="62" y="21"/>
                    <a:pt x="67" y="31"/>
                  </a:cubicBezTo>
                  <a:lnTo>
                    <a:pt x="19" y="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637" fontAlgn="auto">
                <a:spcBef>
                  <a:spcPts val="0"/>
                </a:spcBef>
                <a:spcAft>
                  <a:spcPts val="0"/>
                </a:spcAft>
              </a:pPr>
              <a:endParaRPr lang="en-US" sz="2095" dirty="0">
                <a:solidFill>
                  <a:prstClr val="black"/>
                </a:solidFill>
                <a:latin typeface="Arial"/>
                <a:cs typeface="+mn-cs"/>
              </a:endParaRPr>
            </a:p>
          </p:txBody>
        </p:sp>
        <p:sp>
          <p:nvSpPr>
            <p:cNvPr id="36" name="Freeform 7"/>
            <p:cNvSpPr>
              <a:spLocks/>
            </p:cNvSpPr>
            <p:nvPr userDrawn="1"/>
          </p:nvSpPr>
          <p:spPr bwMode="auto">
            <a:xfrm>
              <a:off x="10292028" y="6239252"/>
              <a:ext cx="166688" cy="333375"/>
            </a:xfrm>
            <a:custGeom>
              <a:avLst/>
              <a:gdLst>
                <a:gd name="T0" fmla="*/ 44 w 44"/>
                <a:gd name="T1" fmla="*/ 18 h 88"/>
                <a:gd name="T2" fmla="*/ 44 w 44"/>
                <a:gd name="T3" fmla="*/ 0 h 88"/>
                <a:gd name="T4" fmla="*/ 19 w 44"/>
                <a:gd name="T5" fmla="*/ 13 h 88"/>
                <a:gd name="T6" fmla="*/ 19 w 44"/>
                <a:gd name="T7" fmla="*/ 3 h 88"/>
                <a:gd name="T8" fmla="*/ 0 w 44"/>
                <a:gd name="T9" fmla="*/ 3 h 88"/>
                <a:gd name="T10" fmla="*/ 0 w 44"/>
                <a:gd name="T11" fmla="*/ 44 h 88"/>
                <a:gd name="T12" fmla="*/ 0 w 44"/>
                <a:gd name="T13" fmla="*/ 88 h 88"/>
                <a:gd name="T14" fmla="*/ 20 w 44"/>
                <a:gd name="T15" fmla="*/ 88 h 88"/>
                <a:gd name="T16" fmla="*/ 20 w 44"/>
                <a:gd name="T17" fmla="*/ 46 h 88"/>
                <a:gd name="T18" fmla="*/ 44 w 44"/>
                <a:gd name="T19" fmla="*/ 1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 h="88">
                  <a:moveTo>
                    <a:pt x="44" y="18"/>
                  </a:moveTo>
                  <a:cubicBezTo>
                    <a:pt x="44" y="0"/>
                    <a:pt x="44" y="0"/>
                    <a:pt x="44" y="0"/>
                  </a:cubicBezTo>
                  <a:cubicBezTo>
                    <a:pt x="28" y="0"/>
                    <a:pt x="22" y="8"/>
                    <a:pt x="19" y="13"/>
                  </a:cubicBezTo>
                  <a:cubicBezTo>
                    <a:pt x="19" y="3"/>
                    <a:pt x="19" y="3"/>
                    <a:pt x="19" y="3"/>
                  </a:cubicBezTo>
                  <a:cubicBezTo>
                    <a:pt x="0" y="3"/>
                    <a:pt x="0" y="3"/>
                    <a:pt x="0" y="3"/>
                  </a:cubicBezTo>
                  <a:cubicBezTo>
                    <a:pt x="0" y="44"/>
                    <a:pt x="0" y="44"/>
                    <a:pt x="0" y="44"/>
                  </a:cubicBezTo>
                  <a:cubicBezTo>
                    <a:pt x="0" y="88"/>
                    <a:pt x="0" y="88"/>
                    <a:pt x="0" y="88"/>
                  </a:cubicBezTo>
                  <a:cubicBezTo>
                    <a:pt x="20" y="88"/>
                    <a:pt x="20" y="88"/>
                    <a:pt x="20" y="88"/>
                  </a:cubicBezTo>
                  <a:cubicBezTo>
                    <a:pt x="20" y="62"/>
                    <a:pt x="20" y="62"/>
                    <a:pt x="20" y="46"/>
                  </a:cubicBezTo>
                  <a:cubicBezTo>
                    <a:pt x="20" y="26"/>
                    <a:pt x="31" y="19"/>
                    <a:pt x="44"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637" fontAlgn="auto">
                <a:spcBef>
                  <a:spcPts val="0"/>
                </a:spcBef>
                <a:spcAft>
                  <a:spcPts val="0"/>
                </a:spcAft>
              </a:pPr>
              <a:endParaRPr lang="en-US" sz="2095" dirty="0">
                <a:solidFill>
                  <a:prstClr val="black"/>
                </a:solidFill>
                <a:latin typeface="Arial"/>
                <a:cs typeface="+mn-cs"/>
              </a:endParaRPr>
            </a:p>
          </p:txBody>
        </p:sp>
        <p:sp>
          <p:nvSpPr>
            <p:cNvPr id="37" name="Freeform 8"/>
            <p:cNvSpPr>
              <a:spLocks/>
            </p:cNvSpPr>
            <p:nvPr userDrawn="1"/>
          </p:nvSpPr>
          <p:spPr bwMode="auto">
            <a:xfrm>
              <a:off x="9501453" y="6182102"/>
              <a:ext cx="369888" cy="390525"/>
            </a:xfrm>
            <a:custGeom>
              <a:avLst/>
              <a:gdLst>
                <a:gd name="T0" fmla="*/ 185 w 233"/>
                <a:gd name="T1" fmla="*/ 165 h 246"/>
                <a:gd name="T2" fmla="*/ 48 w 233"/>
                <a:gd name="T3" fmla="*/ 0 h 246"/>
                <a:gd name="T4" fmla="*/ 0 w 233"/>
                <a:gd name="T5" fmla="*/ 0 h 246"/>
                <a:gd name="T6" fmla="*/ 0 w 233"/>
                <a:gd name="T7" fmla="*/ 246 h 246"/>
                <a:gd name="T8" fmla="*/ 50 w 233"/>
                <a:gd name="T9" fmla="*/ 246 h 246"/>
                <a:gd name="T10" fmla="*/ 50 w 233"/>
                <a:gd name="T11" fmla="*/ 81 h 246"/>
                <a:gd name="T12" fmla="*/ 190 w 233"/>
                <a:gd name="T13" fmla="*/ 246 h 246"/>
                <a:gd name="T14" fmla="*/ 233 w 233"/>
                <a:gd name="T15" fmla="*/ 246 h 246"/>
                <a:gd name="T16" fmla="*/ 233 w 233"/>
                <a:gd name="T17" fmla="*/ 0 h 246"/>
                <a:gd name="T18" fmla="*/ 185 w 233"/>
                <a:gd name="T19" fmla="*/ 0 h 246"/>
                <a:gd name="T20" fmla="*/ 185 w 233"/>
                <a:gd name="T21" fmla="*/ 165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3" h="246">
                  <a:moveTo>
                    <a:pt x="185" y="165"/>
                  </a:moveTo>
                  <a:lnTo>
                    <a:pt x="48" y="0"/>
                  </a:lnTo>
                  <a:lnTo>
                    <a:pt x="0" y="0"/>
                  </a:lnTo>
                  <a:lnTo>
                    <a:pt x="0" y="246"/>
                  </a:lnTo>
                  <a:lnTo>
                    <a:pt x="50" y="246"/>
                  </a:lnTo>
                  <a:lnTo>
                    <a:pt x="50" y="81"/>
                  </a:lnTo>
                  <a:lnTo>
                    <a:pt x="190" y="246"/>
                  </a:lnTo>
                  <a:lnTo>
                    <a:pt x="233" y="246"/>
                  </a:lnTo>
                  <a:lnTo>
                    <a:pt x="233" y="0"/>
                  </a:lnTo>
                  <a:lnTo>
                    <a:pt x="185" y="0"/>
                  </a:lnTo>
                  <a:lnTo>
                    <a:pt x="185" y="16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637" fontAlgn="auto">
                <a:spcBef>
                  <a:spcPts val="0"/>
                </a:spcBef>
                <a:spcAft>
                  <a:spcPts val="0"/>
                </a:spcAft>
              </a:pPr>
              <a:endParaRPr lang="en-US" sz="2095" dirty="0">
                <a:solidFill>
                  <a:prstClr val="black"/>
                </a:solidFill>
                <a:latin typeface="Arial"/>
                <a:cs typeface="+mn-cs"/>
              </a:endParaRPr>
            </a:p>
          </p:txBody>
        </p:sp>
        <p:sp>
          <p:nvSpPr>
            <p:cNvPr id="38" name="Freeform 9"/>
            <p:cNvSpPr>
              <a:spLocks noEditPoints="1"/>
            </p:cNvSpPr>
            <p:nvPr userDrawn="1"/>
          </p:nvSpPr>
          <p:spPr bwMode="auto">
            <a:xfrm>
              <a:off x="10461891" y="6148765"/>
              <a:ext cx="342900" cy="427037"/>
            </a:xfrm>
            <a:custGeom>
              <a:avLst/>
              <a:gdLst>
                <a:gd name="T0" fmla="*/ 91 w 91"/>
                <a:gd name="T1" fmla="*/ 0 h 113"/>
                <a:gd name="T2" fmla="*/ 73 w 91"/>
                <a:gd name="T3" fmla="*/ 0 h 113"/>
                <a:gd name="T4" fmla="*/ 73 w 91"/>
                <a:gd name="T5" fmla="*/ 34 h 113"/>
                <a:gd name="T6" fmla="*/ 43 w 91"/>
                <a:gd name="T7" fmla="*/ 24 h 113"/>
                <a:gd name="T8" fmla="*/ 2 w 91"/>
                <a:gd name="T9" fmla="*/ 66 h 113"/>
                <a:gd name="T10" fmla="*/ 46 w 91"/>
                <a:gd name="T11" fmla="*/ 113 h 113"/>
                <a:gd name="T12" fmla="*/ 74 w 91"/>
                <a:gd name="T13" fmla="*/ 101 h 113"/>
                <a:gd name="T14" fmla="*/ 74 w 91"/>
                <a:gd name="T15" fmla="*/ 112 h 113"/>
                <a:gd name="T16" fmla="*/ 91 w 91"/>
                <a:gd name="T17" fmla="*/ 112 h 113"/>
                <a:gd name="T18" fmla="*/ 91 w 91"/>
                <a:gd name="T19" fmla="*/ 69 h 113"/>
                <a:gd name="T20" fmla="*/ 91 w 91"/>
                <a:gd name="T21" fmla="*/ 69 h 113"/>
                <a:gd name="T22" fmla="*/ 91 w 91"/>
                <a:gd name="T23" fmla="*/ 68 h 113"/>
                <a:gd name="T24" fmla="*/ 91 w 91"/>
                <a:gd name="T25" fmla="*/ 0 h 113"/>
                <a:gd name="T26" fmla="*/ 72 w 91"/>
                <a:gd name="T27" fmla="*/ 70 h 113"/>
                <a:gd name="T28" fmla="*/ 43 w 91"/>
                <a:gd name="T29" fmla="*/ 94 h 113"/>
                <a:gd name="T30" fmla="*/ 21 w 91"/>
                <a:gd name="T31" fmla="*/ 72 h 113"/>
                <a:gd name="T32" fmla="*/ 46 w 91"/>
                <a:gd name="T33" fmla="*/ 43 h 113"/>
                <a:gd name="T34" fmla="*/ 72 w 91"/>
                <a:gd name="T35" fmla="*/ 67 h 113"/>
                <a:gd name="T36" fmla="*/ 72 w 91"/>
                <a:gd name="T37" fmla="*/ 7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1" h="113">
                  <a:moveTo>
                    <a:pt x="91" y="0"/>
                  </a:moveTo>
                  <a:cubicBezTo>
                    <a:pt x="73" y="0"/>
                    <a:pt x="73" y="0"/>
                    <a:pt x="73" y="0"/>
                  </a:cubicBezTo>
                  <a:cubicBezTo>
                    <a:pt x="73" y="34"/>
                    <a:pt x="73" y="34"/>
                    <a:pt x="73" y="34"/>
                  </a:cubicBezTo>
                  <a:cubicBezTo>
                    <a:pt x="68" y="28"/>
                    <a:pt x="55" y="23"/>
                    <a:pt x="43" y="24"/>
                  </a:cubicBezTo>
                  <a:cubicBezTo>
                    <a:pt x="21" y="26"/>
                    <a:pt x="3" y="44"/>
                    <a:pt x="2" y="66"/>
                  </a:cubicBezTo>
                  <a:cubicBezTo>
                    <a:pt x="0" y="92"/>
                    <a:pt x="21" y="113"/>
                    <a:pt x="46" y="113"/>
                  </a:cubicBezTo>
                  <a:cubicBezTo>
                    <a:pt x="56" y="113"/>
                    <a:pt x="69" y="109"/>
                    <a:pt x="74" y="101"/>
                  </a:cubicBezTo>
                  <a:cubicBezTo>
                    <a:pt x="74" y="112"/>
                    <a:pt x="74" y="112"/>
                    <a:pt x="74" y="112"/>
                  </a:cubicBezTo>
                  <a:cubicBezTo>
                    <a:pt x="91" y="112"/>
                    <a:pt x="91" y="112"/>
                    <a:pt x="91" y="112"/>
                  </a:cubicBezTo>
                  <a:cubicBezTo>
                    <a:pt x="91" y="69"/>
                    <a:pt x="91" y="69"/>
                    <a:pt x="91" y="69"/>
                  </a:cubicBezTo>
                  <a:cubicBezTo>
                    <a:pt x="91" y="69"/>
                    <a:pt x="91" y="69"/>
                    <a:pt x="91" y="69"/>
                  </a:cubicBezTo>
                  <a:cubicBezTo>
                    <a:pt x="91" y="68"/>
                    <a:pt x="91" y="68"/>
                    <a:pt x="91" y="68"/>
                  </a:cubicBezTo>
                  <a:lnTo>
                    <a:pt x="91" y="0"/>
                  </a:lnTo>
                  <a:close/>
                  <a:moveTo>
                    <a:pt x="72" y="70"/>
                  </a:moveTo>
                  <a:cubicBezTo>
                    <a:pt x="71" y="85"/>
                    <a:pt x="58" y="96"/>
                    <a:pt x="43" y="94"/>
                  </a:cubicBezTo>
                  <a:cubicBezTo>
                    <a:pt x="32" y="93"/>
                    <a:pt x="22" y="83"/>
                    <a:pt x="21" y="72"/>
                  </a:cubicBezTo>
                  <a:cubicBezTo>
                    <a:pt x="19" y="56"/>
                    <a:pt x="31" y="43"/>
                    <a:pt x="46" y="43"/>
                  </a:cubicBezTo>
                  <a:cubicBezTo>
                    <a:pt x="60" y="43"/>
                    <a:pt x="71" y="54"/>
                    <a:pt x="72" y="67"/>
                  </a:cubicBezTo>
                  <a:lnTo>
                    <a:pt x="72"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637" fontAlgn="auto">
                <a:spcBef>
                  <a:spcPts val="0"/>
                </a:spcBef>
                <a:spcAft>
                  <a:spcPts val="0"/>
                </a:spcAft>
              </a:pPr>
              <a:endParaRPr lang="en-US" sz="2095" dirty="0">
                <a:solidFill>
                  <a:prstClr val="black"/>
                </a:solidFill>
                <a:latin typeface="Arial"/>
                <a:cs typeface="+mn-cs"/>
              </a:endParaRPr>
            </a:p>
          </p:txBody>
        </p:sp>
        <p:sp>
          <p:nvSpPr>
            <p:cNvPr id="39" name="Freeform 10"/>
            <p:cNvSpPr>
              <a:spLocks noEditPoints="1"/>
            </p:cNvSpPr>
            <p:nvPr userDrawn="1"/>
          </p:nvSpPr>
          <p:spPr bwMode="auto">
            <a:xfrm>
              <a:off x="9912616" y="6239252"/>
              <a:ext cx="338138" cy="336550"/>
            </a:xfrm>
            <a:custGeom>
              <a:avLst/>
              <a:gdLst>
                <a:gd name="T0" fmla="*/ 45 w 90"/>
                <a:gd name="T1" fmla="*/ 0 h 89"/>
                <a:gd name="T2" fmla="*/ 0 w 90"/>
                <a:gd name="T3" fmla="*/ 45 h 89"/>
                <a:gd name="T4" fmla="*/ 45 w 90"/>
                <a:gd name="T5" fmla="*/ 89 h 89"/>
                <a:gd name="T6" fmla="*/ 90 w 90"/>
                <a:gd name="T7" fmla="*/ 45 h 89"/>
                <a:gd name="T8" fmla="*/ 45 w 90"/>
                <a:gd name="T9" fmla="*/ 0 h 89"/>
                <a:gd name="T10" fmla="*/ 45 w 90"/>
                <a:gd name="T11" fmla="*/ 70 h 89"/>
                <a:gd name="T12" fmla="*/ 19 w 90"/>
                <a:gd name="T13" fmla="*/ 45 h 89"/>
                <a:gd name="T14" fmla="*/ 45 w 90"/>
                <a:gd name="T15" fmla="*/ 19 h 89"/>
                <a:gd name="T16" fmla="*/ 71 w 90"/>
                <a:gd name="T17" fmla="*/ 45 h 89"/>
                <a:gd name="T18" fmla="*/ 45 w 90"/>
                <a:gd name="T19" fmla="*/ 7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0" h="89">
                  <a:moveTo>
                    <a:pt x="45" y="0"/>
                  </a:moveTo>
                  <a:cubicBezTo>
                    <a:pt x="20" y="0"/>
                    <a:pt x="0" y="20"/>
                    <a:pt x="0" y="45"/>
                  </a:cubicBezTo>
                  <a:cubicBezTo>
                    <a:pt x="0" y="69"/>
                    <a:pt x="20" y="89"/>
                    <a:pt x="45" y="89"/>
                  </a:cubicBezTo>
                  <a:cubicBezTo>
                    <a:pt x="70" y="89"/>
                    <a:pt x="90" y="69"/>
                    <a:pt x="90" y="45"/>
                  </a:cubicBezTo>
                  <a:cubicBezTo>
                    <a:pt x="90" y="20"/>
                    <a:pt x="70" y="0"/>
                    <a:pt x="45" y="0"/>
                  </a:cubicBezTo>
                  <a:close/>
                  <a:moveTo>
                    <a:pt x="45" y="70"/>
                  </a:moveTo>
                  <a:cubicBezTo>
                    <a:pt x="31" y="70"/>
                    <a:pt x="19" y="59"/>
                    <a:pt x="19" y="45"/>
                  </a:cubicBezTo>
                  <a:cubicBezTo>
                    <a:pt x="19" y="30"/>
                    <a:pt x="31" y="19"/>
                    <a:pt x="45" y="19"/>
                  </a:cubicBezTo>
                  <a:cubicBezTo>
                    <a:pt x="59" y="19"/>
                    <a:pt x="71" y="30"/>
                    <a:pt x="71" y="45"/>
                  </a:cubicBezTo>
                  <a:cubicBezTo>
                    <a:pt x="71" y="59"/>
                    <a:pt x="59" y="70"/>
                    <a:pt x="45" y="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637" fontAlgn="auto">
                <a:spcBef>
                  <a:spcPts val="0"/>
                </a:spcBef>
                <a:spcAft>
                  <a:spcPts val="0"/>
                </a:spcAft>
              </a:pPr>
              <a:endParaRPr lang="en-US" sz="2095" dirty="0">
                <a:solidFill>
                  <a:prstClr val="black"/>
                </a:solidFill>
                <a:latin typeface="Arial"/>
                <a:cs typeface="+mn-cs"/>
              </a:endParaRPr>
            </a:p>
          </p:txBody>
        </p:sp>
      </p:grpSp>
    </p:spTree>
    <p:extLst>
      <p:ext uri="{BB962C8B-B14F-4D97-AF65-F5344CB8AC3E}">
        <p14:creationId xmlns:p14="http://schemas.microsoft.com/office/powerpoint/2010/main" val="4272533635"/>
      </p:ext>
    </p:extLst>
  </p:cSld>
  <p:clrMapOvr>
    <a:overrideClrMapping bg1="lt1" tx1="dk1" bg2="lt2" tx2="dk2" accent1="accent1" accent2="accent2" accent3="accent3" accent4="accent4" accent5="accent5" accent6="accent6" hlink="hlink" folHlink="folHlink"/>
  </p:clrMapOvr>
</p:sldLayout>
</file>

<file path=ppt/slideLayouts/slideLayout539.xml><?xml version="1.0" encoding="utf-8"?>
<p:sldLayout xmlns:a="http://schemas.openxmlformats.org/drawingml/2006/main" xmlns:r="http://schemas.openxmlformats.org/officeDocument/2006/relationships" xmlns:p="http://schemas.openxmlformats.org/presentationml/2006/main" showMasterSp="0" preserve="1" userDrawn="1">
  <p:cSld name="Chapter Divider White">
    <p:bg>
      <p:bgPr>
        <a:solidFill>
          <a:schemeClr val="bg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1871531" y="1088783"/>
            <a:ext cx="8400000" cy="999227"/>
          </a:xfrm>
        </p:spPr>
        <p:txBody>
          <a:bodyPr anchor="b" anchorCtr="0">
            <a:noAutofit/>
          </a:bodyPr>
          <a:lstStyle>
            <a:lvl1pPr algn="ctr">
              <a:defRPr sz="2893" b="1" cap="none" baseline="0">
                <a:solidFill>
                  <a:schemeClr val="bg2"/>
                </a:solidFill>
              </a:defRPr>
            </a:lvl1pPr>
          </a:lstStyle>
          <a:p>
            <a:r>
              <a:rPr lang="en-US" dirty="0"/>
              <a:t>Click to edit Master title style</a:t>
            </a:r>
          </a:p>
        </p:txBody>
      </p:sp>
      <p:sp>
        <p:nvSpPr>
          <p:cNvPr id="3" name="Text Placeholder 2"/>
          <p:cNvSpPr>
            <a:spLocks noGrp="1"/>
          </p:cNvSpPr>
          <p:nvPr>
            <p:ph type="body" idx="1"/>
          </p:nvPr>
        </p:nvSpPr>
        <p:spPr>
          <a:xfrm>
            <a:off x="1871531" y="2160000"/>
            <a:ext cx="8400000" cy="720000"/>
          </a:xfrm>
        </p:spPr>
        <p:txBody>
          <a:bodyPr anchor="t" anchorCtr="0">
            <a:noAutofit/>
          </a:bodyPr>
          <a:lstStyle>
            <a:lvl1pPr marL="0" indent="0" algn="ctr">
              <a:buNone/>
              <a:defRPr sz="1895" b="1">
                <a:solidFill>
                  <a:schemeClr val="accent2"/>
                </a:solidFill>
              </a:defRPr>
            </a:lvl1pPr>
            <a:lvl2pPr marL="543319" indent="0">
              <a:buNone/>
              <a:defRPr sz="2095">
                <a:solidFill>
                  <a:schemeClr val="tx1">
                    <a:tint val="75000"/>
                  </a:schemeClr>
                </a:solidFill>
              </a:defRPr>
            </a:lvl2pPr>
            <a:lvl3pPr marL="1086637" indent="0">
              <a:buNone/>
              <a:defRPr sz="1895">
                <a:solidFill>
                  <a:schemeClr val="tx1">
                    <a:tint val="75000"/>
                  </a:schemeClr>
                </a:solidFill>
              </a:defRPr>
            </a:lvl3pPr>
            <a:lvl4pPr marL="1629954" indent="0">
              <a:buNone/>
              <a:defRPr sz="1695">
                <a:solidFill>
                  <a:schemeClr val="tx1">
                    <a:tint val="75000"/>
                  </a:schemeClr>
                </a:solidFill>
              </a:defRPr>
            </a:lvl4pPr>
            <a:lvl5pPr marL="2173273" indent="0">
              <a:buNone/>
              <a:defRPr sz="1695">
                <a:solidFill>
                  <a:schemeClr val="tx1">
                    <a:tint val="75000"/>
                  </a:schemeClr>
                </a:solidFill>
              </a:defRPr>
            </a:lvl5pPr>
            <a:lvl6pPr marL="2716593" indent="0">
              <a:buNone/>
              <a:defRPr sz="1695">
                <a:solidFill>
                  <a:schemeClr val="tx1">
                    <a:tint val="75000"/>
                  </a:schemeClr>
                </a:solidFill>
              </a:defRPr>
            </a:lvl6pPr>
            <a:lvl7pPr marL="3259910" indent="0">
              <a:buNone/>
              <a:defRPr sz="1695">
                <a:solidFill>
                  <a:schemeClr val="tx1">
                    <a:tint val="75000"/>
                  </a:schemeClr>
                </a:solidFill>
              </a:defRPr>
            </a:lvl7pPr>
            <a:lvl8pPr marL="3803228" indent="0">
              <a:buNone/>
              <a:defRPr sz="1695">
                <a:solidFill>
                  <a:schemeClr val="tx1">
                    <a:tint val="75000"/>
                  </a:schemeClr>
                </a:solidFill>
              </a:defRPr>
            </a:lvl8pPr>
            <a:lvl9pPr marL="4346545" indent="0">
              <a:buNone/>
              <a:defRPr sz="1695">
                <a:solidFill>
                  <a:schemeClr val="tx1">
                    <a:tint val="75000"/>
                  </a:schemeClr>
                </a:solidFill>
              </a:defRPr>
            </a:lvl9pPr>
          </a:lstStyle>
          <a:p>
            <a:pPr lvl="0"/>
            <a:r>
              <a:rPr lang="en-US" dirty="0"/>
              <a:t>Click to edit Master text styles</a:t>
            </a:r>
          </a:p>
        </p:txBody>
      </p:sp>
      <p:grpSp>
        <p:nvGrpSpPr>
          <p:cNvPr id="11" name="Pulse"/>
          <p:cNvGrpSpPr/>
          <p:nvPr userDrawn="1"/>
        </p:nvGrpSpPr>
        <p:grpSpPr>
          <a:xfrm>
            <a:off x="8749617" y="3029849"/>
            <a:ext cx="3445566" cy="3490105"/>
            <a:chOff x="8751888" y="3030538"/>
            <a:chExt cx="3446462" cy="3490913"/>
          </a:xfrm>
          <a:solidFill>
            <a:schemeClr val="accent1"/>
          </a:solidFill>
        </p:grpSpPr>
        <p:sp>
          <p:nvSpPr>
            <p:cNvPr id="12" name="Freeform 5"/>
            <p:cNvSpPr>
              <a:spLocks/>
            </p:cNvSpPr>
            <p:nvPr userDrawn="1"/>
          </p:nvSpPr>
          <p:spPr bwMode="auto">
            <a:xfrm>
              <a:off x="9196388" y="3902076"/>
              <a:ext cx="449263" cy="1120775"/>
            </a:xfrm>
            <a:custGeom>
              <a:avLst/>
              <a:gdLst>
                <a:gd name="T0" fmla="*/ 71 w 142"/>
                <a:gd name="T1" fmla="*/ 355 h 355"/>
                <a:gd name="T2" fmla="*/ 71 w 142"/>
                <a:gd name="T3" fmla="*/ 355 h 355"/>
                <a:gd name="T4" fmla="*/ 0 w 142"/>
                <a:gd name="T5" fmla="*/ 284 h 355"/>
                <a:gd name="T6" fmla="*/ 0 w 142"/>
                <a:gd name="T7" fmla="*/ 71 h 355"/>
                <a:gd name="T8" fmla="*/ 71 w 142"/>
                <a:gd name="T9" fmla="*/ 0 h 355"/>
                <a:gd name="T10" fmla="*/ 142 w 142"/>
                <a:gd name="T11" fmla="*/ 71 h 355"/>
                <a:gd name="T12" fmla="*/ 142 w 142"/>
                <a:gd name="T13" fmla="*/ 284 h 355"/>
                <a:gd name="T14" fmla="*/ 71 w 142"/>
                <a:gd name="T15" fmla="*/ 355 h 3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2" h="355">
                  <a:moveTo>
                    <a:pt x="71" y="355"/>
                  </a:moveTo>
                  <a:cubicBezTo>
                    <a:pt x="71" y="355"/>
                    <a:pt x="71" y="355"/>
                    <a:pt x="71" y="355"/>
                  </a:cubicBezTo>
                  <a:cubicBezTo>
                    <a:pt x="32" y="355"/>
                    <a:pt x="0" y="323"/>
                    <a:pt x="0" y="284"/>
                  </a:cubicBezTo>
                  <a:cubicBezTo>
                    <a:pt x="0" y="71"/>
                    <a:pt x="0" y="71"/>
                    <a:pt x="0" y="71"/>
                  </a:cubicBezTo>
                  <a:cubicBezTo>
                    <a:pt x="0" y="32"/>
                    <a:pt x="32" y="0"/>
                    <a:pt x="71" y="0"/>
                  </a:cubicBezTo>
                  <a:cubicBezTo>
                    <a:pt x="110" y="0"/>
                    <a:pt x="142" y="32"/>
                    <a:pt x="142" y="71"/>
                  </a:cubicBezTo>
                  <a:cubicBezTo>
                    <a:pt x="142" y="284"/>
                    <a:pt x="142" y="284"/>
                    <a:pt x="142" y="284"/>
                  </a:cubicBezTo>
                  <a:cubicBezTo>
                    <a:pt x="142" y="323"/>
                    <a:pt x="110" y="355"/>
                    <a:pt x="71" y="35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637" fontAlgn="auto">
                <a:spcBef>
                  <a:spcPts val="0"/>
                </a:spcBef>
                <a:spcAft>
                  <a:spcPts val="0"/>
                </a:spcAft>
              </a:pPr>
              <a:endParaRPr lang="en-GB" sz="2095" dirty="0">
                <a:solidFill>
                  <a:prstClr val="black"/>
                </a:solidFill>
                <a:latin typeface="Arial"/>
                <a:cs typeface="+mn-cs"/>
              </a:endParaRPr>
            </a:p>
          </p:txBody>
        </p:sp>
        <p:sp>
          <p:nvSpPr>
            <p:cNvPr id="13" name="Freeform 6"/>
            <p:cNvSpPr>
              <a:spLocks/>
            </p:cNvSpPr>
            <p:nvPr userDrawn="1"/>
          </p:nvSpPr>
          <p:spPr bwMode="auto">
            <a:xfrm>
              <a:off x="8751888" y="4551363"/>
              <a:ext cx="265113" cy="449263"/>
            </a:xfrm>
            <a:custGeom>
              <a:avLst/>
              <a:gdLst>
                <a:gd name="T0" fmla="*/ 42 w 84"/>
                <a:gd name="T1" fmla="*/ 142 h 142"/>
                <a:gd name="T2" fmla="*/ 42 w 84"/>
                <a:gd name="T3" fmla="*/ 142 h 142"/>
                <a:gd name="T4" fmla="*/ 0 w 84"/>
                <a:gd name="T5" fmla="*/ 99 h 142"/>
                <a:gd name="T6" fmla="*/ 0 w 84"/>
                <a:gd name="T7" fmla="*/ 42 h 142"/>
                <a:gd name="T8" fmla="*/ 42 w 84"/>
                <a:gd name="T9" fmla="*/ 0 h 142"/>
                <a:gd name="T10" fmla="*/ 84 w 84"/>
                <a:gd name="T11" fmla="*/ 42 h 142"/>
                <a:gd name="T12" fmla="*/ 84 w 84"/>
                <a:gd name="T13" fmla="*/ 99 h 142"/>
                <a:gd name="T14" fmla="*/ 42 w 84"/>
                <a:gd name="T15" fmla="*/ 142 h 1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4" h="142">
                  <a:moveTo>
                    <a:pt x="42" y="142"/>
                  </a:moveTo>
                  <a:cubicBezTo>
                    <a:pt x="42" y="142"/>
                    <a:pt x="42" y="142"/>
                    <a:pt x="42" y="142"/>
                  </a:cubicBezTo>
                  <a:cubicBezTo>
                    <a:pt x="18" y="142"/>
                    <a:pt x="0" y="123"/>
                    <a:pt x="0" y="99"/>
                  </a:cubicBezTo>
                  <a:cubicBezTo>
                    <a:pt x="0" y="42"/>
                    <a:pt x="0" y="42"/>
                    <a:pt x="0" y="42"/>
                  </a:cubicBezTo>
                  <a:cubicBezTo>
                    <a:pt x="0" y="19"/>
                    <a:pt x="18" y="0"/>
                    <a:pt x="42" y="0"/>
                  </a:cubicBezTo>
                  <a:cubicBezTo>
                    <a:pt x="65" y="0"/>
                    <a:pt x="84" y="19"/>
                    <a:pt x="84" y="42"/>
                  </a:cubicBezTo>
                  <a:cubicBezTo>
                    <a:pt x="84" y="99"/>
                    <a:pt x="84" y="99"/>
                    <a:pt x="84" y="99"/>
                  </a:cubicBezTo>
                  <a:cubicBezTo>
                    <a:pt x="84" y="123"/>
                    <a:pt x="65" y="142"/>
                    <a:pt x="42" y="14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637" fontAlgn="auto">
                <a:spcBef>
                  <a:spcPts val="0"/>
                </a:spcBef>
                <a:spcAft>
                  <a:spcPts val="0"/>
                </a:spcAft>
              </a:pPr>
              <a:endParaRPr lang="en-GB" sz="2095" dirty="0">
                <a:solidFill>
                  <a:prstClr val="black"/>
                </a:solidFill>
                <a:latin typeface="Arial"/>
                <a:cs typeface="+mn-cs"/>
              </a:endParaRPr>
            </a:p>
          </p:txBody>
        </p:sp>
        <p:sp>
          <p:nvSpPr>
            <p:cNvPr id="14" name="Freeform 7"/>
            <p:cNvSpPr>
              <a:spLocks/>
            </p:cNvSpPr>
            <p:nvPr userDrawn="1"/>
          </p:nvSpPr>
          <p:spPr bwMode="auto">
            <a:xfrm>
              <a:off x="11436350" y="4529138"/>
              <a:ext cx="449263" cy="1117600"/>
            </a:xfrm>
            <a:custGeom>
              <a:avLst/>
              <a:gdLst>
                <a:gd name="T0" fmla="*/ 71 w 142"/>
                <a:gd name="T1" fmla="*/ 354 h 354"/>
                <a:gd name="T2" fmla="*/ 71 w 142"/>
                <a:gd name="T3" fmla="*/ 354 h 354"/>
                <a:gd name="T4" fmla="*/ 0 w 142"/>
                <a:gd name="T5" fmla="*/ 283 h 354"/>
                <a:gd name="T6" fmla="*/ 0 w 142"/>
                <a:gd name="T7" fmla="*/ 71 h 354"/>
                <a:gd name="T8" fmla="*/ 71 w 142"/>
                <a:gd name="T9" fmla="*/ 0 h 354"/>
                <a:gd name="T10" fmla="*/ 142 w 142"/>
                <a:gd name="T11" fmla="*/ 71 h 354"/>
                <a:gd name="T12" fmla="*/ 142 w 142"/>
                <a:gd name="T13" fmla="*/ 283 h 354"/>
                <a:gd name="T14" fmla="*/ 71 w 142"/>
                <a:gd name="T15" fmla="*/ 354 h 35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2" h="354">
                  <a:moveTo>
                    <a:pt x="71" y="354"/>
                  </a:moveTo>
                  <a:cubicBezTo>
                    <a:pt x="71" y="354"/>
                    <a:pt x="71" y="354"/>
                    <a:pt x="71" y="354"/>
                  </a:cubicBezTo>
                  <a:cubicBezTo>
                    <a:pt x="32" y="354"/>
                    <a:pt x="0" y="322"/>
                    <a:pt x="0" y="283"/>
                  </a:cubicBezTo>
                  <a:cubicBezTo>
                    <a:pt x="0" y="71"/>
                    <a:pt x="0" y="71"/>
                    <a:pt x="0" y="71"/>
                  </a:cubicBezTo>
                  <a:cubicBezTo>
                    <a:pt x="0" y="32"/>
                    <a:pt x="32" y="0"/>
                    <a:pt x="71" y="0"/>
                  </a:cubicBezTo>
                  <a:cubicBezTo>
                    <a:pt x="110" y="0"/>
                    <a:pt x="142" y="32"/>
                    <a:pt x="142" y="71"/>
                  </a:cubicBezTo>
                  <a:cubicBezTo>
                    <a:pt x="142" y="283"/>
                    <a:pt x="142" y="283"/>
                    <a:pt x="142" y="283"/>
                  </a:cubicBezTo>
                  <a:cubicBezTo>
                    <a:pt x="142" y="322"/>
                    <a:pt x="110" y="354"/>
                    <a:pt x="71" y="35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637" fontAlgn="auto">
                <a:spcBef>
                  <a:spcPts val="0"/>
                </a:spcBef>
                <a:spcAft>
                  <a:spcPts val="0"/>
                </a:spcAft>
              </a:pPr>
              <a:endParaRPr lang="en-GB" sz="2095" dirty="0">
                <a:solidFill>
                  <a:prstClr val="black"/>
                </a:solidFill>
                <a:latin typeface="Arial"/>
                <a:cs typeface="+mn-cs"/>
              </a:endParaRPr>
            </a:p>
          </p:txBody>
        </p:sp>
        <p:sp>
          <p:nvSpPr>
            <p:cNvPr id="15" name="Freeform 8"/>
            <p:cNvSpPr>
              <a:spLocks/>
            </p:cNvSpPr>
            <p:nvPr userDrawn="1"/>
          </p:nvSpPr>
          <p:spPr bwMode="auto">
            <a:xfrm>
              <a:off x="9869488" y="3030538"/>
              <a:ext cx="560388" cy="2506663"/>
            </a:xfrm>
            <a:custGeom>
              <a:avLst/>
              <a:gdLst>
                <a:gd name="T0" fmla="*/ 88 w 177"/>
                <a:gd name="T1" fmla="*/ 794 h 794"/>
                <a:gd name="T2" fmla="*/ 88 w 177"/>
                <a:gd name="T3" fmla="*/ 794 h 794"/>
                <a:gd name="T4" fmla="*/ 0 w 177"/>
                <a:gd name="T5" fmla="*/ 705 h 794"/>
                <a:gd name="T6" fmla="*/ 0 w 177"/>
                <a:gd name="T7" fmla="*/ 89 h 794"/>
                <a:gd name="T8" fmla="*/ 88 w 177"/>
                <a:gd name="T9" fmla="*/ 0 h 794"/>
                <a:gd name="T10" fmla="*/ 177 w 177"/>
                <a:gd name="T11" fmla="*/ 89 h 794"/>
                <a:gd name="T12" fmla="*/ 177 w 177"/>
                <a:gd name="T13" fmla="*/ 705 h 794"/>
                <a:gd name="T14" fmla="*/ 88 w 177"/>
                <a:gd name="T15" fmla="*/ 794 h 7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7" h="794">
                  <a:moveTo>
                    <a:pt x="88" y="794"/>
                  </a:moveTo>
                  <a:cubicBezTo>
                    <a:pt x="88" y="794"/>
                    <a:pt x="88" y="794"/>
                    <a:pt x="88" y="794"/>
                  </a:cubicBezTo>
                  <a:cubicBezTo>
                    <a:pt x="40" y="794"/>
                    <a:pt x="0" y="754"/>
                    <a:pt x="0" y="705"/>
                  </a:cubicBezTo>
                  <a:cubicBezTo>
                    <a:pt x="0" y="89"/>
                    <a:pt x="0" y="89"/>
                    <a:pt x="0" y="89"/>
                  </a:cubicBezTo>
                  <a:cubicBezTo>
                    <a:pt x="0" y="40"/>
                    <a:pt x="40" y="0"/>
                    <a:pt x="88" y="0"/>
                  </a:cubicBezTo>
                  <a:cubicBezTo>
                    <a:pt x="137" y="0"/>
                    <a:pt x="177" y="40"/>
                    <a:pt x="177" y="89"/>
                  </a:cubicBezTo>
                  <a:cubicBezTo>
                    <a:pt x="177" y="705"/>
                    <a:pt x="177" y="705"/>
                    <a:pt x="177" y="705"/>
                  </a:cubicBezTo>
                  <a:cubicBezTo>
                    <a:pt x="177" y="754"/>
                    <a:pt x="137" y="794"/>
                    <a:pt x="88" y="79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637" fontAlgn="auto">
                <a:spcBef>
                  <a:spcPts val="0"/>
                </a:spcBef>
                <a:spcAft>
                  <a:spcPts val="0"/>
                </a:spcAft>
              </a:pPr>
              <a:endParaRPr lang="en-GB" sz="2095" dirty="0">
                <a:solidFill>
                  <a:prstClr val="black"/>
                </a:solidFill>
                <a:latin typeface="Arial"/>
                <a:cs typeface="+mn-cs"/>
              </a:endParaRPr>
            </a:p>
          </p:txBody>
        </p:sp>
        <p:sp>
          <p:nvSpPr>
            <p:cNvPr id="16" name="Freeform 9"/>
            <p:cNvSpPr>
              <a:spLocks/>
            </p:cNvSpPr>
            <p:nvPr userDrawn="1"/>
          </p:nvSpPr>
          <p:spPr bwMode="auto">
            <a:xfrm>
              <a:off x="10653713" y="4014788"/>
              <a:ext cx="558800" cy="2506663"/>
            </a:xfrm>
            <a:custGeom>
              <a:avLst/>
              <a:gdLst>
                <a:gd name="T0" fmla="*/ 88 w 177"/>
                <a:gd name="T1" fmla="*/ 794 h 794"/>
                <a:gd name="T2" fmla="*/ 88 w 177"/>
                <a:gd name="T3" fmla="*/ 794 h 794"/>
                <a:gd name="T4" fmla="*/ 0 w 177"/>
                <a:gd name="T5" fmla="*/ 705 h 794"/>
                <a:gd name="T6" fmla="*/ 0 w 177"/>
                <a:gd name="T7" fmla="*/ 88 h 794"/>
                <a:gd name="T8" fmla="*/ 88 w 177"/>
                <a:gd name="T9" fmla="*/ 0 h 794"/>
                <a:gd name="T10" fmla="*/ 177 w 177"/>
                <a:gd name="T11" fmla="*/ 88 h 794"/>
                <a:gd name="T12" fmla="*/ 177 w 177"/>
                <a:gd name="T13" fmla="*/ 705 h 794"/>
                <a:gd name="T14" fmla="*/ 88 w 177"/>
                <a:gd name="T15" fmla="*/ 794 h 7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7" h="794">
                  <a:moveTo>
                    <a:pt x="88" y="794"/>
                  </a:moveTo>
                  <a:cubicBezTo>
                    <a:pt x="88" y="794"/>
                    <a:pt x="88" y="794"/>
                    <a:pt x="88" y="794"/>
                  </a:cubicBezTo>
                  <a:cubicBezTo>
                    <a:pt x="40" y="794"/>
                    <a:pt x="0" y="754"/>
                    <a:pt x="0" y="705"/>
                  </a:cubicBezTo>
                  <a:cubicBezTo>
                    <a:pt x="0" y="88"/>
                    <a:pt x="0" y="88"/>
                    <a:pt x="0" y="88"/>
                  </a:cubicBezTo>
                  <a:cubicBezTo>
                    <a:pt x="0" y="40"/>
                    <a:pt x="40" y="0"/>
                    <a:pt x="88" y="0"/>
                  </a:cubicBezTo>
                  <a:cubicBezTo>
                    <a:pt x="137" y="0"/>
                    <a:pt x="177" y="40"/>
                    <a:pt x="177" y="88"/>
                  </a:cubicBezTo>
                  <a:cubicBezTo>
                    <a:pt x="177" y="705"/>
                    <a:pt x="177" y="705"/>
                    <a:pt x="177" y="705"/>
                  </a:cubicBezTo>
                  <a:cubicBezTo>
                    <a:pt x="177" y="754"/>
                    <a:pt x="137" y="794"/>
                    <a:pt x="88" y="79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637" fontAlgn="auto">
                <a:spcBef>
                  <a:spcPts val="0"/>
                </a:spcBef>
                <a:spcAft>
                  <a:spcPts val="0"/>
                </a:spcAft>
              </a:pPr>
              <a:endParaRPr lang="en-GB" sz="2095" dirty="0">
                <a:solidFill>
                  <a:prstClr val="black"/>
                </a:solidFill>
                <a:latin typeface="Arial"/>
                <a:cs typeface="+mn-cs"/>
              </a:endParaRPr>
            </a:p>
          </p:txBody>
        </p:sp>
        <p:sp>
          <p:nvSpPr>
            <p:cNvPr id="17" name="Freeform 10"/>
            <p:cNvSpPr>
              <a:spLocks/>
            </p:cNvSpPr>
            <p:nvPr userDrawn="1"/>
          </p:nvSpPr>
          <p:spPr bwMode="auto">
            <a:xfrm>
              <a:off x="12058650" y="4551363"/>
              <a:ext cx="139700" cy="449263"/>
            </a:xfrm>
            <a:custGeom>
              <a:avLst/>
              <a:gdLst>
                <a:gd name="T0" fmla="*/ 44 w 44"/>
                <a:gd name="T1" fmla="*/ 0 h 142"/>
                <a:gd name="T2" fmla="*/ 0 w 44"/>
                <a:gd name="T3" fmla="*/ 42 h 142"/>
                <a:gd name="T4" fmla="*/ 0 w 44"/>
                <a:gd name="T5" fmla="*/ 99 h 142"/>
                <a:gd name="T6" fmla="*/ 44 w 44"/>
                <a:gd name="T7" fmla="*/ 142 h 142"/>
                <a:gd name="T8" fmla="*/ 44 w 44"/>
                <a:gd name="T9" fmla="*/ 0 h 142"/>
              </a:gdLst>
              <a:ahLst/>
              <a:cxnLst>
                <a:cxn ang="0">
                  <a:pos x="T0" y="T1"/>
                </a:cxn>
                <a:cxn ang="0">
                  <a:pos x="T2" y="T3"/>
                </a:cxn>
                <a:cxn ang="0">
                  <a:pos x="T4" y="T5"/>
                </a:cxn>
                <a:cxn ang="0">
                  <a:pos x="T6" y="T7"/>
                </a:cxn>
                <a:cxn ang="0">
                  <a:pos x="T8" y="T9"/>
                </a:cxn>
              </a:cxnLst>
              <a:rect l="0" t="0" r="r" b="b"/>
              <a:pathLst>
                <a:path w="44" h="142">
                  <a:moveTo>
                    <a:pt x="44" y="0"/>
                  </a:moveTo>
                  <a:cubicBezTo>
                    <a:pt x="20" y="0"/>
                    <a:pt x="0" y="19"/>
                    <a:pt x="0" y="42"/>
                  </a:cubicBezTo>
                  <a:cubicBezTo>
                    <a:pt x="0" y="99"/>
                    <a:pt x="0" y="99"/>
                    <a:pt x="0" y="99"/>
                  </a:cubicBezTo>
                  <a:cubicBezTo>
                    <a:pt x="0" y="123"/>
                    <a:pt x="20" y="142"/>
                    <a:pt x="44" y="142"/>
                  </a:cubicBezTo>
                  <a:lnTo>
                    <a:pt x="4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637" fontAlgn="auto">
                <a:spcBef>
                  <a:spcPts val="0"/>
                </a:spcBef>
                <a:spcAft>
                  <a:spcPts val="0"/>
                </a:spcAft>
              </a:pPr>
              <a:endParaRPr lang="en-GB" sz="2095" dirty="0">
                <a:solidFill>
                  <a:prstClr val="black"/>
                </a:solidFill>
                <a:latin typeface="Arial"/>
                <a:cs typeface="+mn-cs"/>
              </a:endParaRPr>
            </a:p>
          </p:txBody>
        </p:sp>
      </p:grpSp>
    </p:spTree>
    <p:extLst>
      <p:ext uri="{BB962C8B-B14F-4D97-AF65-F5344CB8AC3E}">
        <p14:creationId xmlns:p14="http://schemas.microsoft.com/office/powerpoint/2010/main" val="1172791476"/>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userDrawn="1">
  <p:cSld name="3_Two Content">
    <p:spTree>
      <p:nvGrpSpPr>
        <p:cNvPr id="1" name=""/>
        <p:cNvGrpSpPr/>
        <p:nvPr/>
      </p:nvGrpSpPr>
      <p:grpSpPr>
        <a:xfrm>
          <a:off x="0" y="0"/>
          <a:ext cx="0" cy="0"/>
          <a:chOff x="0" y="0"/>
          <a:chExt cx="0" cy="0"/>
        </a:xfrm>
      </p:grpSpPr>
      <p:sp>
        <p:nvSpPr>
          <p:cNvPr id="2" name="Title 1"/>
          <p:cNvSpPr>
            <a:spLocks noGrp="1"/>
          </p:cNvSpPr>
          <p:nvPr>
            <p:ph type="title"/>
          </p:nvPr>
        </p:nvSpPr>
        <p:spPr>
          <a:xfrm>
            <a:off x="647833" y="360000"/>
            <a:ext cx="7198125" cy="720000"/>
          </a:xfrm>
        </p:spPr>
        <p:txBody>
          <a:bodyPr/>
          <a:lstStyle/>
          <a:p>
            <a:r>
              <a:rPr lang="en-GB" dirty="0"/>
              <a:t>Click to edit Master title style</a:t>
            </a:r>
          </a:p>
        </p:txBody>
      </p:sp>
      <p:sp>
        <p:nvSpPr>
          <p:cNvPr id="9" name="Text Placeholder 4"/>
          <p:cNvSpPr>
            <a:spLocks noGrp="1"/>
          </p:cNvSpPr>
          <p:nvPr>
            <p:ph type="body" sz="quarter" idx="22"/>
          </p:nvPr>
        </p:nvSpPr>
        <p:spPr>
          <a:xfrm>
            <a:off x="6337968" y="1331693"/>
            <a:ext cx="5362604" cy="233946"/>
          </a:xfrm>
        </p:spPr>
        <p:txBody>
          <a:bodyPr/>
          <a:lstStyle>
            <a:lvl1pPr marL="0" indent="0">
              <a:buNone/>
              <a:defRPr sz="1200" b="0"/>
            </a:lvl1pPr>
          </a:lstStyle>
          <a:p>
            <a:endParaRPr lang="en-GB" b="1" dirty="0">
              <a:solidFill>
                <a:srgbClr val="8B8A8D"/>
              </a:solidFill>
            </a:endParaRPr>
          </a:p>
        </p:txBody>
      </p:sp>
      <p:sp>
        <p:nvSpPr>
          <p:cNvPr id="12" name="Text Placeholder 4"/>
          <p:cNvSpPr>
            <a:spLocks noGrp="1"/>
          </p:cNvSpPr>
          <p:nvPr>
            <p:ph type="body" sz="quarter" idx="23"/>
          </p:nvPr>
        </p:nvSpPr>
        <p:spPr>
          <a:xfrm>
            <a:off x="6337968" y="3703543"/>
            <a:ext cx="5362604" cy="233946"/>
          </a:xfrm>
        </p:spPr>
        <p:txBody>
          <a:bodyPr/>
          <a:lstStyle>
            <a:lvl1pPr marL="0" indent="0">
              <a:buNone/>
              <a:defRPr sz="1200" b="0"/>
            </a:lvl1pPr>
          </a:lstStyle>
          <a:p>
            <a:endParaRPr lang="en-GB" b="1" dirty="0">
              <a:solidFill>
                <a:srgbClr val="8B8A8D"/>
              </a:solidFill>
            </a:endParaRPr>
          </a:p>
        </p:txBody>
      </p:sp>
      <p:sp>
        <p:nvSpPr>
          <p:cNvPr id="19" name="Text Box 6"/>
          <p:cNvSpPr txBox="1">
            <a:spLocks noChangeArrowheads="1"/>
          </p:cNvSpPr>
          <p:nvPr userDrawn="1"/>
        </p:nvSpPr>
        <p:spPr bwMode="auto">
          <a:xfrm>
            <a:off x="8210148" y="3431344"/>
            <a:ext cx="3166533" cy="232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108843" tIns="54421" rIns="108843" bIns="54421">
            <a:spAutoFit/>
          </a:bodyPr>
          <a:lstStyle>
            <a:lvl1pPr eaLnBrk="0" hangingPunct="0">
              <a:defRPr sz="2000">
                <a:solidFill>
                  <a:schemeClr val="tx1"/>
                </a:solidFill>
                <a:latin typeface="Arial" charset="0"/>
                <a:cs typeface="Arial" charset="0"/>
              </a:defRPr>
            </a:lvl1pPr>
            <a:lvl2pPr marL="742950" indent="-285750" eaLnBrk="0" hangingPunct="0">
              <a:defRPr sz="2000">
                <a:solidFill>
                  <a:schemeClr val="tx1"/>
                </a:solidFill>
                <a:latin typeface="Arial" charset="0"/>
                <a:cs typeface="Arial" charset="0"/>
              </a:defRPr>
            </a:lvl2pPr>
            <a:lvl3pPr marL="1143000" indent="-228600" eaLnBrk="0" hangingPunct="0">
              <a:defRPr sz="2000">
                <a:solidFill>
                  <a:schemeClr val="tx1"/>
                </a:solidFill>
                <a:latin typeface="Arial" charset="0"/>
                <a:cs typeface="Arial" charset="0"/>
              </a:defRPr>
            </a:lvl3pPr>
            <a:lvl4pPr marL="1600200" indent="-228600" eaLnBrk="0" hangingPunct="0">
              <a:defRPr sz="2000">
                <a:solidFill>
                  <a:schemeClr val="tx1"/>
                </a:solidFill>
                <a:latin typeface="Arial" charset="0"/>
                <a:cs typeface="Arial" charset="0"/>
              </a:defRPr>
            </a:lvl4pPr>
            <a:lvl5pPr marL="2057400" indent="-228600" eaLnBrk="0" hangingPunct="0">
              <a:defRPr sz="2000">
                <a:solidFill>
                  <a:schemeClr val="tx1"/>
                </a:solidFill>
                <a:latin typeface="Arial" charset="0"/>
                <a:cs typeface="Arial" charset="0"/>
              </a:defRPr>
            </a:lvl5pPr>
            <a:lvl6pPr marL="2514600" indent="-228600" eaLnBrk="0" fontAlgn="base" hangingPunct="0">
              <a:spcBef>
                <a:spcPct val="0"/>
              </a:spcBef>
              <a:spcAft>
                <a:spcPct val="0"/>
              </a:spcAft>
              <a:defRPr sz="2000">
                <a:solidFill>
                  <a:schemeClr val="tx1"/>
                </a:solidFill>
                <a:latin typeface="Arial" charset="0"/>
                <a:cs typeface="Arial" charset="0"/>
              </a:defRPr>
            </a:lvl6pPr>
            <a:lvl7pPr marL="2971800" indent="-228600" eaLnBrk="0" fontAlgn="base" hangingPunct="0">
              <a:spcBef>
                <a:spcPct val="0"/>
              </a:spcBef>
              <a:spcAft>
                <a:spcPct val="0"/>
              </a:spcAft>
              <a:defRPr sz="2000">
                <a:solidFill>
                  <a:schemeClr val="tx1"/>
                </a:solidFill>
                <a:latin typeface="Arial" charset="0"/>
                <a:cs typeface="Arial" charset="0"/>
              </a:defRPr>
            </a:lvl7pPr>
            <a:lvl8pPr marL="3429000" indent="-228600" eaLnBrk="0" fontAlgn="base" hangingPunct="0">
              <a:spcBef>
                <a:spcPct val="0"/>
              </a:spcBef>
              <a:spcAft>
                <a:spcPct val="0"/>
              </a:spcAft>
              <a:defRPr sz="2000">
                <a:solidFill>
                  <a:schemeClr val="tx1"/>
                </a:solidFill>
                <a:latin typeface="Arial" charset="0"/>
                <a:cs typeface="Arial" charset="0"/>
              </a:defRPr>
            </a:lvl8pPr>
            <a:lvl9pPr marL="3886200" indent="-228600" eaLnBrk="0" fontAlgn="base" hangingPunct="0">
              <a:spcBef>
                <a:spcPct val="0"/>
              </a:spcBef>
              <a:spcAft>
                <a:spcPct val="0"/>
              </a:spcAft>
              <a:defRPr sz="2000">
                <a:solidFill>
                  <a:schemeClr val="tx1"/>
                </a:solidFill>
                <a:latin typeface="Arial" charset="0"/>
                <a:cs typeface="Arial" charset="0"/>
              </a:defRPr>
            </a:lvl9pPr>
          </a:lstStyle>
          <a:p>
            <a:pPr algn="r" defTabSz="1088376" eaLnBrk="1" fontAlgn="auto" hangingPunct="1">
              <a:spcBef>
                <a:spcPct val="50000"/>
              </a:spcBef>
              <a:spcAft>
                <a:spcPts val="0"/>
              </a:spcAft>
              <a:buClrTx/>
            </a:pPr>
            <a:r>
              <a:rPr lang="en-GB" sz="800" b="0" i="1" dirty="0">
                <a:solidFill>
                  <a:prstClr val="black"/>
                </a:solidFill>
              </a:rPr>
              <a:t>Source: Thomson Reuters </a:t>
            </a:r>
          </a:p>
        </p:txBody>
      </p:sp>
      <p:sp>
        <p:nvSpPr>
          <p:cNvPr id="20" name="Text Box 6"/>
          <p:cNvSpPr txBox="1">
            <a:spLocks noChangeArrowheads="1"/>
          </p:cNvSpPr>
          <p:nvPr userDrawn="1"/>
        </p:nvSpPr>
        <p:spPr bwMode="auto">
          <a:xfrm>
            <a:off x="8210148" y="5765574"/>
            <a:ext cx="3166533" cy="232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108843" tIns="54421" rIns="108843" bIns="54421">
            <a:spAutoFit/>
          </a:bodyPr>
          <a:lstStyle>
            <a:lvl1pPr eaLnBrk="0" hangingPunct="0">
              <a:defRPr sz="2000">
                <a:solidFill>
                  <a:schemeClr val="tx1"/>
                </a:solidFill>
                <a:latin typeface="Arial" charset="0"/>
                <a:cs typeface="Arial" charset="0"/>
              </a:defRPr>
            </a:lvl1pPr>
            <a:lvl2pPr marL="742950" indent="-285750" eaLnBrk="0" hangingPunct="0">
              <a:defRPr sz="2000">
                <a:solidFill>
                  <a:schemeClr val="tx1"/>
                </a:solidFill>
                <a:latin typeface="Arial" charset="0"/>
                <a:cs typeface="Arial" charset="0"/>
              </a:defRPr>
            </a:lvl2pPr>
            <a:lvl3pPr marL="1143000" indent="-228600" eaLnBrk="0" hangingPunct="0">
              <a:defRPr sz="2000">
                <a:solidFill>
                  <a:schemeClr val="tx1"/>
                </a:solidFill>
                <a:latin typeface="Arial" charset="0"/>
                <a:cs typeface="Arial" charset="0"/>
              </a:defRPr>
            </a:lvl3pPr>
            <a:lvl4pPr marL="1600200" indent="-228600" eaLnBrk="0" hangingPunct="0">
              <a:defRPr sz="2000">
                <a:solidFill>
                  <a:schemeClr val="tx1"/>
                </a:solidFill>
                <a:latin typeface="Arial" charset="0"/>
                <a:cs typeface="Arial" charset="0"/>
              </a:defRPr>
            </a:lvl4pPr>
            <a:lvl5pPr marL="2057400" indent="-228600" eaLnBrk="0" hangingPunct="0">
              <a:defRPr sz="2000">
                <a:solidFill>
                  <a:schemeClr val="tx1"/>
                </a:solidFill>
                <a:latin typeface="Arial" charset="0"/>
                <a:cs typeface="Arial" charset="0"/>
              </a:defRPr>
            </a:lvl5pPr>
            <a:lvl6pPr marL="2514600" indent="-228600" eaLnBrk="0" fontAlgn="base" hangingPunct="0">
              <a:spcBef>
                <a:spcPct val="0"/>
              </a:spcBef>
              <a:spcAft>
                <a:spcPct val="0"/>
              </a:spcAft>
              <a:defRPr sz="2000">
                <a:solidFill>
                  <a:schemeClr val="tx1"/>
                </a:solidFill>
                <a:latin typeface="Arial" charset="0"/>
                <a:cs typeface="Arial" charset="0"/>
              </a:defRPr>
            </a:lvl6pPr>
            <a:lvl7pPr marL="2971800" indent="-228600" eaLnBrk="0" fontAlgn="base" hangingPunct="0">
              <a:spcBef>
                <a:spcPct val="0"/>
              </a:spcBef>
              <a:spcAft>
                <a:spcPct val="0"/>
              </a:spcAft>
              <a:defRPr sz="2000">
                <a:solidFill>
                  <a:schemeClr val="tx1"/>
                </a:solidFill>
                <a:latin typeface="Arial" charset="0"/>
                <a:cs typeface="Arial" charset="0"/>
              </a:defRPr>
            </a:lvl7pPr>
            <a:lvl8pPr marL="3429000" indent="-228600" eaLnBrk="0" fontAlgn="base" hangingPunct="0">
              <a:spcBef>
                <a:spcPct val="0"/>
              </a:spcBef>
              <a:spcAft>
                <a:spcPct val="0"/>
              </a:spcAft>
              <a:defRPr sz="2000">
                <a:solidFill>
                  <a:schemeClr val="tx1"/>
                </a:solidFill>
                <a:latin typeface="Arial" charset="0"/>
                <a:cs typeface="Arial" charset="0"/>
              </a:defRPr>
            </a:lvl8pPr>
            <a:lvl9pPr marL="3886200" indent="-228600" eaLnBrk="0" fontAlgn="base" hangingPunct="0">
              <a:spcBef>
                <a:spcPct val="0"/>
              </a:spcBef>
              <a:spcAft>
                <a:spcPct val="0"/>
              </a:spcAft>
              <a:defRPr sz="2000">
                <a:solidFill>
                  <a:schemeClr val="tx1"/>
                </a:solidFill>
                <a:latin typeface="Arial" charset="0"/>
                <a:cs typeface="Arial" charset="0"/>
              </a:defRPr>
            </a:lvl9pPr>
          </a:lstStyle>
          <a:p>
            <a:pPr algn="r" defTabSz="1088376" eaLnBrk="1" fontAlgn="auto" hangingPunct="1">
              <a:spcBef>
                <a:spcPct val="50000"/>
              </a:spcBef>
              <a:spcAft>
                <a:spcPts val="0"/>
              </a:spcAft>
              <a:buClrTx/>
            </a:pPr>
            <a:r>
              <a:rPr lang="en-GB" sz="800" b="0" i="1" dirty="0">
                <a:solidFill>
                  <a:prstClr val="black"/>
                </a:solidFill>
              </a:rPr>
              <a:t>Source: Thomson Reuters </a:t>
            </a:r>
          </a:p>
        </p:txBody>
      </p:sp>
      <p:sp>
        <p:nvSpPr>
          <p:cNvPr id="4" name="Text Placeholder 3"/>
          <p:cNvSpPr>
            <a:spLocks noGrp="1"/>
          </p:cNvSpPr>
          <p:nvPr>
            <p:ph type="body" sz="quarter" idx="24"/>
          </p:nvPr>
        </p:nvSpPr>
        <p:spPr>
          <a:xfrm>
            <a:off x="652298" y="1337953"/>
            <a:ext cx="5308804" cy="4601096"/>
          </a:xfrm>
          <a:solidFill>
            <a:srgbClr val="99CCFF"/>
          </a:solidFill>
          <a:ln>
            <a:solidFill>
              <a:srgbClr val="99CCFF"/>
            </a:solidFill>
          </a:ln>
        </p:spPr>
        <p:txBody>
          <a:bodyPr lIns="143990" tIns="143990" rIns="143990" bIns="143990"/>
          <a:lstStyle>
            <a:lvl1pPr>
              <a:defRPr sz="1300">
                <a:solidFill>
                  <a:srgbClr val="0000A0"/>
                </a:solidFill>
              </a:defRPr>
            </a:lvl1pPr>
            <a:lvl2pPr>
              <a:defRPr sz="1300">
                <a:solidFill>
                  <a:srgbClr val="0000A0"/>
                </a:solidFill>
              </a:defRPr>
            </a:lvl2pPr>
            <a:lvl3pPr>
              <a:defRPr sz="1300">
                <a:solidFill>
                  <a:srgbClr val="0000A0"/>
                </a:solidFill>
              </a:defRPr>
            </a:lvl3pPr>
            <a:lvl4pPr>
              <a:defRPr sz="1300">
                <a:solidFill>
                  <a:srgbClr val="0000A0"/>
                </a:solidFill>
              </a:defRPr>
            </a:lvl4pPr>
            <a:lvl5pPr>
              <a:defRPr sz="1300">
                <a:solidFill>
                  <a:srgbClr val="0000A0"/>
                </a:solidFill>
              </a:defRPr>
            </a:lvl5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p>
        </p:txBody>
      </p:sp>
    </p:spTree>
    <p:extLst>
      <p:ext uri="{BB962C8B-B14F-4D97-AF65-F5344CB8AC3E}">
        <p14:creationId xmlns:p14="http://schemas.microsoft.com/office/powerpoint/2010/main" val="419316448"/>
      </p:ext>
    </p:extLst>
  </p:cSld>
  <p:clrMapOvr>
    <a:masterClrMapping/>
  </p:clrMapOvr>
</p:sldLayout>
</file>

<file path=ppt/slideLayouts/slideLayout540.xml><?xml version="1.0" encoding="utf-8"?>
<p:sldLayout xmlns:a="http://schemas.openxmlformats.org/drawingml/2006/main" xmlns:r="http://schemas.openxmlformats.org/officeDocument/2006/relationships" xmlns:p="http://schemas.openxmlformats.org/presentationml/2006/main" preserve="1" userDrawn="1">
  <p:cSld name="Chapter Divider Pulse Pattern">
    <p:bg>
      <p:bgPr>
        <a:solidFill>
          <a:srgbClr val="FDECE4"/>
        </a:solidFill>
        <a:effectLst/>
      </p:bgPr>
    </p:bg>
    <p:spTree>
      <p:nvGrpSpPr>
        <p:cNvPr id="1" name=""/>
        <p:cNvGrpSpPr/>
        <p:nvPr/>
      </p:nvGrpSpPr>
      <p:grpSpPr>
        <a:xfrm>
          <a:off x="0" y="0"/>
          <a:ext cx="0" cy="0"/>
          <a:chOff x="0" y="0"/>
          <a:chExt cx="0" cy="0"/>
        </a:xfrm>
      </p:grpSpPr>
      <p:sp useBgFill="1">
        <p:nvSpPr>
          <p:cNvPr id="53" name="Picture Placeholder 5"/>
          <p:cNvSpPr>
            <a:spLocks noGrp="1"/>
          </p:cNvSpPr>
          <p:nvPr>
            <p:ph type="pic" sz="quarter" idx="15" hasCustomPrompt="1"/>
          </p:nvPr>
        </p:nvSpPr>
        <p:spPr>
          <a:xfrm>
            <a:off x="3" y="0"/>
            <a:ext cx="12192000" cy="6858000"/>
          </a:xfrm>
        </p:spPr>
        <p:txBody>
          <a:bodyPr anchor="ctr" anchorCtr="0"/>
          <a:lstStyle>
            <a:lvl1pPr marL="0" marR="0" indent="0" algn="ctr" defTabSz="1086637" rtl="0" eaLnBrk="1" fontAlgn="auto" latinLnBrk="0" hangingPunct="1">
              <a:lnSpc>
                <a:spcPct val="100000"/>
              </a:lnSpc>
              <a:spcBef>
                <a:spcPts val="1200"/>
              </a:spcBef>
              <a:spcAft>
                <a:spcPts val="0"/>
              </a:spcAft>
              <a:buClrTx/>
              <a:buSzTx/>
              <a:buFont typeface="Arial" pitchFamily="34" charset="0"/>
              <a:buNone/>
              <a:tabLst/>
              <a:defRPr>
                <a:solidFill>
                  <a:schemeClr val="tx1"/>
                </a:solidFill>
              </a:defRPr>
            </a:lvl1pPr>
          </a:lstStyle>
          <a:p>
            <a:r>
              <a:rPr lang="sv-SE" dirty="0"/>
              <a:t>Insert picture by using Nordea Image Bank button or use as pink slide</a:t>
            </a:r>
            <a:endParaRPr lang="en-GB" dirty="0"/>
          </a:p>
        </p:txBody>
      </p:sp>
      <p:sp>
        <p:nvSpPr>
          <p:cNvPr id="2" name="Title 1"/>
          <p:cNvSpPr>
            <a:spLocks noGrp="1"/>
          </p:cNvSpPr>
          <p:nvPr>
            <p:ph type="title"/>
          </p:nvPr>
        </p:nvSpPr>
        <p:spPr>
          <a:xfrm>
            <a:off x="1871531" y="1090548"/>
            <a:ext cx="8400000" cy="1000568"/>
          </a:xfrm>
        </p:spPr>
        <p:txBody>
          <a:bodyPr anchor="b" anchorCtr="0">
            <a:noAutofit/>
          </a:bodyPr>
          <a:lstStyle>
            <a:lvl1pPr algn="ctr">
              <a:defRPr sz="2893" b="1" cap="none" baseline="0">
                <a:solidFill>
                  <a:schemeClr val="bg2"/>
                </a:solidFill>
              </a:defRPr>
            </a:lvl1pPr>
          </a:lstStyle>
          <a:p>
            <a:r>
              <a:rPr lang="en-US" dirty="0"/>
              <a:t>Click to edit Master title style</a:t>
            </a:r>
          </a:p>
        </p:txBody>
      </p:sp>
      <p:sp>
        <p:nvSpPr>
          <p:cNvPr id="3" name="Text Placeholder 2"/>
          <p:cNvSpPr>
            <a:spLocks noGrp="1"/>
          </p:cNvSpPr>
          <p:nvPr>
            <p:ph type="body" idx="1"/>
          </p:nvPr>
        </p:nvSpPr>
        <p:spPr>
          <a:xfrm>
            <a:off x="1871531" y="2160000"/>
            <a:ext cx="8400000" cy="720000"/>
          </a:xfrm>
        </p:spPr>
        <p:txBody>
          <a:bodyPr anchor="t" anchorCtr="0">
            <a:noAutofit/>
          </a:bodyPr>
          <a:lstStyle>
            <a:lvl1pPr marL="0" indent="0" algn="ctr">
              <a:buNone/>
              <a:defRPr sz="1895" b="1">
                <a:solidFill>
                  <a:schemeClr val="tx2"/>
                </a:solidFill>
              </a:defRPr>
            </a:lvl1pPr>
            <a:lvl2pPr marL="543319" indent="0">
              <a:buNone/>
              <a:defRPr sz="2095">
                <a:solidFill>
                  <a:schemeClr val="tx1">
                    <a:tint val="75000"/>
                  </a:schemeClr>
                </a:solidFill>
              </a:defRPr>
            </a:lvl2pPr>
            <a:lvl3pPr marL="1086637" indent="0">
              <a:buNone/>
              <a:defRPr sz="1895">
                <a:solidFill>
                  <a:schemeClr val="tx1">
                    <a:tint val="75000"/>
                  </a:schemeClr>
                </a:solidFill>
              </a:defRPr>
            </a:lvl3pPr>
            <a:lvl4pPr marL="1629954" indent="0">
              <a:buNone/>
              <a:defRPr sz="1695">
                <a:solidFill>
                  <a:schemeClr val="tx1">
                    <a:tint val="75000"/>
                  </a:schemeClr>
                </a:solidFill>
              </a:defRPr>
            </a:lvl4pPr>
            <a:lvl5pPr marL="2173273" indent="0">
              <a:buNone/>
              <a:defRPr sz="1695">
                <a:solidFill>
                  <a:schemeClr val="tx1">
                    <a:tint val="75000"/>
                  </a:schemeClr>
                </a:solidFill>
              </a:defRPr>
            </a:lvl5pPr>
            <a:lvl6pPr marL="2716593" indent="0">
              <a:buNone/>
              <a:defRPr sz="1695">
                <a:solidFill>
                  <a:schemeClr val="tx1">
                    <a:tint val="75000"/>
                  </a:schemeClr>
                </a:solidFill>
              </a:defRPr>
            </a:lvl6pPr>
            <a:lvl7pPr marL="3259910" indent="0">
              <a:buNone/>
              <a:defRPr sz="1695">
                <a:solidFill>
                  <a:schemeClr val="tx1">
                    <a:tint val="75000"/>
                  </a:schemeClr>
                </a:solidFill>
              </a:defRPr>
            </a:lvl7pPr>
            <a:lvl8pPr marL="3803228" indent="0">
              <a:buNone/>
              <a:defRPr sz="1695">
                <a:solidFill>
                  <a:schemeClr val="tx1">
                    <a:tint val="75000"/>
                  </a:schemeClr>
                </a:solidFill>
              </a:defRPr>
            </a:lvl8pPr>
            <a:lvl9pPr marL="4346545" indent="0">
              <a:buNone/>
              <a:defRPr sz="1695">
                <a:solidFill>
                  <a:schemeClr val="tx1">
                    <a:tint val="75000"/>
                  </a:schemeClr>
                </a:solidFill>
              </a:defRPr>
            </a:lvl9pPr>
          </a:lstStyle>
          <a:p>
            <a:pPr lvl="0"/>
            <a:r>
              <a:rPr lang="en-US" dirty="0"/>
              <a:t>Click to edit Master text styles</a:t>
            </a:r>
          </a:p>
        </p:txBody>
      </p:sp>
      <p:grpSp>
        <p:nvGrpSpPr>
          <p:cNvPr id="28" name="Pulse"/>
          <p:cNvGrpSpPr/>
          <p:nvPr userDrawn="1"/>
        </p:nvGrpSpPr>
        <p:grpSpPr>
          <a:xfrm>
            <a:off x="5" y="2990170"/>
            <a:ext cx="12200823" cy="3558351"/>
            <a:chOff x="0" y="2990850"/>
            <a:chExt cx="12204700" cy="3559175"/>
          </a:xfrm>
          <a:solidFill>
            <a:srgbClr val="0000A0"/>
          </a:solidFill>
        </p:grpSpPr>
        <p:sp>
          <p:nvSpPr>
            <p:cNvPr id="29" name="Freeform 5"/>
            <p:cNvSpPr>
              <a:spLocks/>
            </p:cNvSpPr>
            <p:nvPr userDrawn="1"/>
          </p:nvSpPr>
          <p:spPr bwMode="auto">
            <a:xfrm>
              <a:off x="1820863" y="4627563"/>
              <a:ext cx="260350" cy="439738"/>
            </a:xfrm>
            <a:custGeom>
              <a:avLst/>
              <a:gdLst>
                <a:gd name="T0" fmla="*/ 41 w 82"/>
                <a:gd name="T1" fmla="*/ 138 h 138"/>
                <a:gd name="T2" fmla="*/ 41 w 82"/>
                <a:gd name="T3" fmla="*/ 138 h 138"/>
                <a:gd name="T4" fmla="*/ 0 w 82"/>
                <a:gd name="T5" fmla="*/ 96 h 138"/>
                <a:gd name="T6" fmla="*/ 0 w 82"/>
                <a:gd name="T7" fmla="*/ 41 h 138"/>
                <a:gd name="T8" fmla="*/ 41 w 82"/>
                <a:gd name="T9" fmla="*/ 0 h 138"/>
                <a:gd name="T10" fmla="*/ 82 w 82"/>
                <a:gd name="T11" fmla="*/ 41 h 138"/>
                <a:gd name="T12" fmla="*/ 82 w 82"/>
                <a:gd name="T13" fmla="*/ 96 h 138"/>
                <a:gd name="T14" fmla="*/ 41 w 82"/>
                <a:gd name="T15" fmla="*/ 138 h 13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138">
                  <a:moveTo>
                    <a:pt x="41" y="138"/>
                  </a:moveTo>
                  <a:cubicBezTo>
                    <a:pt x="41" y="138"/>
                    <a:pt x="41" y="138"/>
                    <a:pt x="41" y="138"/>
                  </a:cubicBezTo>
                  <a:cubicBezTo>
                    <a:pt x="19" y="138"/>
                    <a:pt x="0" y="119"/>
                    <a:pt x="0" y="96"/>
                  </a:cubicBezTo>
                  <a:cubicBezTo>
                    <a:pt x="0" y="41"/>
                    <a:pt x="0" y="41"/>
                    <a:pt x="0" y="41"/>
                  </a:cubicBezTo>
                  <a:cubicBezTo>
                    <a:pt x="0" y="19"/>
                    <a:pt x="19" y="0"/>
                    <a:pt x="41" y="0"/>
                  </a:cubicBezTo>
                  <a:cubicBezTo>
                    <a:pt x="64" y="0"/>
                    <a:pt x="82" y="19"/>
                    <a:pt x="82" y="41"/>
                  </a:cubicBezTo>
                  <a:cubicBezTo>
                    <a:pt x="82" y="96"/>
                    <a:pt x="82" y="96"/>
                    <a:pt x="82" y="96"/>
                  </a:cubicBezTo>
                  <a:cubicBezTo>
                    <a:pt x="82" y="119"/>
                    <a:pt x="64" y="138"/>
                    <a:pt x="41" y="13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637" fontAlgn="auto">
                <a:spcBef>
                  <a:spcPts val="0"/>
                </a:spcBef>
                <a:spcAft>
                  <a:spcPts val="0"/>
                </a:spcAft>
              </a:pPr>
              <a:endParaRPr lang="en-GB" sz="2095" dirty="0">
                <a:solidFill>
                  <a:prstClr val="black"/>
                </a:solidFill>
                <a:latin typeface="Arial"/>
                <a:cs typeface="+mn-cs"/>
              </a:endParaRPr>
            </a:p>
          </p:txBody>
        </p:sp>
        <p:sp>
          <p:nvSpPr>
            <p:cNvPr id="54" name="Freeform 6"/>
            <p:cNvSpPr>
              <a:spLocks/>
            </p:cNvSpPr>
            <p:nvPr userDrawn="1"/>
          </p:nvSpPr>
          <p:spPr bwMode="auto">
            <a:xfrm>
              <a:off x="1211263" y="4605338"/>
              <a:ext cx="434975" cy="1092200"/>
            </a:xfrm>
            <a:custGeom>
              <a:avLst/>
              <a:gdLst>
                <a:gd name="T0" fmla="*/ 69 w 137"/>
                <a:gd name="T1" fmla="*/ 343 h 343"/>
                <a:gd name="T2" fmla="*/ 69 w 137"/>
                <a:gd name="T3" fmla="*/ 343 h 343"/>
                <a:gd name="T4" fmla="*/ 0 w 137"/>
                <a:gd name="T5" fmla="*/ 275 h 343"/>
                <a:gd name="T6" fmla="*/ 0 w 137"/>
                <a:gd name="T7" fmla="*/ 69 h 343"/>
                <a:gd name="T8" fmla="*/ 69 w 137"/>
                <a:gd name="T9" fmla="*/ 0 h 343"/>
                <a:gd name="T10" fmla="*/ 137 w 137"/>
                <a:gd name="T11" fmla="*/ 69 h 343"/>
                <a:gd name="T12" fmla="*/ 137 w 137"/>
                <a:gd name="T13" fmla="*/ 275 h 343"/>
                <a:gd name="T14" fmla="*/ 69 w 137"/>
                <a:gd name="T15" fmla="*/ 343 h 3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7" h="343">
                  <a:moveTo>
                    <a:pt x="69" y="343"/>
                  </a:moveTo>
                  <a:cubicBezTo>
                    <a:pt x="69" y="343"/>
                    <a:pt x="69" y="343"/>
                    <a:pt x="69" y="343"/>
                  </a:cubicBezTo>
                  <a:cubicBezTo>
                    <a:pt x="31" y="343"/>
                    <a:pt x="0" y="313"/>
                    <a:pt x="0" y="275"/>
                  </a:cubicBezTo>
                  <a:cubicBezTo>
                    <a:pt x="0" y="69"/>
                    <a:pt x="0" y="69"/>
                    <a:pt x="0" y="69"/>
                  </a:cubicBezTo>
                  <a:cubicBezTo>
                    <a:pt x="0" y="31"/>
                    <a:pt x="31" y="0"/>
                    <a:pt x="69" y="0"/>
                  </a:cubicBezTo>
                  <a:cubicBezTo>
                    <a:pt x="106" y="0"/>
                    <a:pt x="137" y="31"/>
                    <a:pt x="137" y="69"/>
                  </a:cubicBezTo>
                  <a:cubicBezTo>
                    <a:pt x="137" y="275"/>
                    <a:pt x="137" y="275"/>
                    <a:pt x="137" y="275"/>
                  </a:cubicBezTo>
                  <a:cubicBezTo>
                    <a:pt x="137" y="313"/>
                    <a:pt x="106" y="343"/>
                    <a:pt x="69" y="34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637" fontAlgn="auto">
                <a:spcBef>
                  <a:spcPts val="0"/>
                </a:spcBef>
                <a:spcAft>
                  <a:spcPts val="0"/>
                </a:spcAft>
              </a:pPr>
              <a:endParaRPr lang="en-GB" sz="2095" dirty="0">
                <a:solidFill>
                  <a:prstClr val="black"/>
                </a:solidFill>
                <a:latin typeface="Arial"/>
                <a:cs typeface="+mn-cs"/>
              </a:endParaRPr>
            </a:p>
          </p:txBody>
        </p:sp>
        <p:sp>
          <p:nvSpPr>
            <p:cNvPr id="55" name="Freeform 7"/>
            <p:cNvSpPr>
              <a:spLocks/>
            </p:cNvSpPr>
            <p:nvPr userDrawn="1"/>
          </p:nvSpPr>
          <p:spPr bwMode="auto">
            <a:xfrm>
              <a:off x="447675" y="4105275"/>
              <a:ext cx="544513" cy="2444750"/>
            </a:xfrm>
            <a:custGeom>
              <a:avLst/>
              <a:gdLst>
                <a:gd name="T0" fmla="*/ 86 w 171"/>
                <a:gd name="T1" fmla="*/ 768 h 768"/>
                <a:gd name="T2" fmla="*/ 86 w 171"/>
                <a:gd name="T3" fmla="*/ 768 h 768"/>
                <a:gd name="T4" fmla="*/ 0 w 171"/>
                <a:gd name="T5" fmla="*/ 682 h 768"/>
                <a:gd name="T6" fmla="*/ 0 w 171"/>
                <a:gd name="T7" fmla="*/ 85 h 768"/>
                <a:gd name="T8" fmla="*/ 86 w 171"/>
                <a:gd name="T9" fmla="*/ 0 h 768"/>
                <a:gd name="T10" fmla="*/ 171 w 171"/>
                <a:gd name="T11" fmla="*/ 85 h 768"/>
                <a:gd name="T12" fmla="*/ 171 w 171"/>
                <a:gd name="T13" fmla="*/ 682 h 768"/>
                <a:gd name="T14" fmla="*/ 86 w 171"/>
                <a:gd name="T15" fmla="*/ 768 h 76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1" h="768">
                  <a:moveTo>
                    <a:pt x="86" y="768"/>
                  </a:moveTo>
                  <a:cubicBezTo>
                    <a:pt x="86" y="768"/>
                    <a:pt x="86" y="768"/>
                    <a:pt x="86" y="768"/>
                  </a:cubicBezTo>
                  <a:cubicBezTo>
                    <a:pt x="38" y="768"/>
                    <a:pt x="0" y="730"/>
                    <a:pt x="0" y="682"/>
                  </a:cubicBezTo>
                  <a:cubicBezTo>
                    <a:pt x="0" y="85"/>
                    <a:pt x="0" y="85"/>
                    <a:pt x="0" y="85"/>
                  </a:cubicBezTo>
                  <a:cubicBezTo>
                    <a:pt x="0" y="38"/>
                    <a:pt x="38" y="0"/>
                    <a:pt x="86" y="0"/>
                  </a:cubicBezTo>
                  <a:cubicBezTo>
                    <a:pt x="133" y="0"/>
                    <a:pt x="171" y="38"/>
                    <a:pt x="171" y="85"/>
                  </a:cubicBezTo>
                  <a:cubicBezTo>
                    <a:pt x="171" y="682"/>
                    <a:pt x="171" y="682"/>
                    <a:pt x="171" y="682"/>
                  </a:cubicBezTo>
                  <a:cubicBezTo>
                    <a:pt x="171" y="730"/>
                    <a:pt x="133" y="768"/>
                    <a:pt x="86" y="76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637" fontAlgn="auto">
                <a:spcBef>
                  <a:spcPts val="0"/>
                </a:spcBef>
                <a:spcAft>
                  <a:spcPts val="0"/>
                </a:spcAft>
              </a:pPr>
              <a:endParaRPr lang="en-GB" sz="2095" dirty="0">
                <a:solidFill>
                  <a:prstClr val="black"/>
                </a:solidFill>
                <a:latin typeface="Arial"/>
                <a:cs typeface="+mn-cs"/>
              </a:endParaRPr>
            </a:p>
          </p:txBody>
        </p:sp>
        <p:sp>
          <p:nvSpPr>
            <p:cNvPr id="56" name="Freeform 8"/>
            <p:cNvSpPr>
              <a:spLocks/>
            </p:cNvSpPr>
            <p:nvPr userDrawn="1"/>
          </p:nvSpPr>
          <p:spPr bwMode="auto">
            <a:xfrm>
              <a:off x="10529888" y="3994150"/>
              <a:ext cx="434975" cy="1092200"/>
            </a:xfrm>
            <a:custGeom>
              <a:avLst/>
              <a:gdLst>
                <a:gd name="T0" fmla="*/ 69 w 137"/>
                <a:gd name="T1" fmla="*/ 343 h 343"/>
                <a:gd name="T2" fmla="*/ 69 w 137"/>
                <a:gd name="T3" fmla="*/ 343 h 343"/>
                <a:gd name="T4" fmla="*/ 0 w 137"/>
                <a:gd name="T5" fmla="*/ 275 h 343"/>
                <a:gd name="T6" fmla="*/ 0 w 137"/>
                <a:gd name="T7" fmla="*/ 69 h 343"/>
                <a:gd name="T8" fmla="*/ 69 w 137"/>
                <a:gd name="T9" fmla="*/ 0 h 343"/>
                <a:gd name="T10" fmla="*/ 137 w 137"/>
                <a:gd name="T11" fmla="*/ 69 h 343"/>
                <a:gd name="T12" fmla="*/ 137 w 137"/>
                <a:gd name="T13" fmla="*/ 275 h 343"/>
                <a:gd name="T14" fmla="*/ 69 w 137"/>
                <a:gd name="T15" fmla="*/ 343 h 3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7" h="343">
                  <a:moveTo>
                    <a:pt x="69" y="343"/>
                  </a:moveTo>
                  <a:cubicBezTo>
                    <a:pt x="69" y="343"/>
                    <a:pt x="69" y="343"/>
                    <a:pt x="69" y="343"/>
                  </a:cubicBezTo>
                  <a:cubicBezTo>
                    <a:pt x="31" y="343"/>
                    <a:pt x="0" y="313"/>
                    <a:pt x="0" y="275"/>
                  </a:cubicBezTo>
                  <a:cubicBezTo>
                    <a:pt x="0" y="69"/>
                    <a:pt x="0" y="69"/>
                    <a:pt x="0" y="69"/>
                  </a:cubicBezTo>
                  <a:cubicBezTo>
                    <a:pt x="0" y="31"/>
                    <a:pt x="31" y="0"/>
                    <a:pt x="69" y="0"/>
                  </a:cubicBezTo>
                  <a:cubicBezTo>
                    <a:pt x="107" y="0"/>
                    <a:pt x="137" y="31"/>
                    <a:pt x="137" y="69"/>
                  </a:cubicBezTo>
                  <a:cubicBezTo>
                    <a:pt x="137" y="275"/>
                    <a:pt x="137" y="275"/>
                    <a:pt x="137" y="275"/>
                  </a:cubicBezTo>
                  <a:cubicBezTo>
                    <a:pt x="137" y="313"/>
                    <a:pt x="107" y="343"/>
                    <a:pt x="69" y="34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637" fontAlgn="auto">
                <a:spcBef>
                  <a:spcPts val="0"/>
                </a:spcBef>
                <a:spcAft>
                  <a:spcPts val="0"/>
                </a:spcAft>
              </a:pPr>
              <a:endParaRPr lang="en-GB" sz="2095" dirty="0">
                <a:solidFill>
                  <a:prstClr val="black"/>
                </a:solidFill>
                <a:latin typeface="Arial"/>
                <a:cs typeface="+mn-cs"/>
              </a:endParaRPr>
            </a:p>
          </p:txBody>
        </p:sp>
        <p:sp>
          <p:nvSpPr>
            <p:cNvPr id="57" name="Freeform 9"/>
            <p:cNvSpPr>
              <a:spLocks/>
            </p:cNvSpPr>
            <p:nvPr userDrawn="1"/>
          </p:nvSpPr>
          <p:spPr bwMode="auto">
            <a:xfrm>
              <a:off x="10094913" y="4627563"/>
              <a:ext cx="260350" cy="439738"/>
            </a:xfrm>
            <a:custGeom>
              <a:avLst/>
              <a:gdLst>
                <a:gd name="T0" fmla="*/ 41 w 82"/>
                <a:gd name="T1" fmla="*/ 138 h 138"/>
                <a:gd name="T2" fmla="*/ 41 w 82"/>
                <a:gd name="T3" fmla="*/ 138 h 138"/>
                <a:gd name="T4" fmla="*/ 0 w 82"/>
                <a:gd name="T5" fmla="*/ 96 h 138"/>
                <a:gd name="T6" fmla="*/ 0 w 82"/>
                <a:gd name="T7" fmla="*/ 41 h 138"/>
                <a:gd name="T8" fmla="*/ 41 w 82"/>
                <a:gd name="T9" fmla="*/ 0 h 138"/>
                <a:gd name="T10" fmla="*/ 82 w 82"/>
                <a:gd name="T11" fmla="*/ 41 h 138"/>
                <a:gd name="T12" fmla="*/ 82 w 82"/>
                <a:gd name="T13" fmla="*/ 96 h 138"/>
                <a:gd name="T14" fmla="*/ 41 w 82"/>
                <a:gd name="T15" fmla="*/ 138 h 13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138">
                  <a:moveTo>
                    <a:pt x="41" y="138"/>
                  </a:moveTo>
                  <a:cubicBezTo>
                    <a:pt x="41" y="138"/>
                    <a:pt x="41" y="138"/>
                    <a:pt x="41" y="138"/>
                  </a:cubicBezTo>
                  <a:cubicBezTo>
                    <a:pt x="18" y="138"/>
                    <a:pt x="0" y="119"/>
                    <a:pt x="0" y="96"/>
                  </a:cubicBezTo>
                  <a:cubicBezTo>
                    <a:pt x="0" y="41"/>
                    <a:pt x="0" y="41"/>
                    <a:pt x="0" y="41"/>
                  </a:cubicBezTo>
                  <a:cubicBezTo>
                    <a:pt x="0" y="19"/>
                    <a:pt x="18" y="0"/>
                    <a:pt x="41" y="0"/>
                  </a:cubicBezTo>
                  <a:cubicBezTo>
                    <a:pt x="63" y="0"/>
                    <a:pt x="82" y="19"/>
                    <a:pt x="82" y="41"/>
                  </a:cubicBezTo>
                  <a:cubicBezTo>
                    <a:pt x="82" y="96"/>
                    <a:pt x="82" y="96"/>
                    <a:pt x="82" y="96"/>
                  </a:cubicBezTo>
                  <a:cubicBezTo>
                    <a:pt x="82" y="119"/>
                    <a:pt x="63" y="138"/>
                    <a:pt x="41" y="13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637" fontAlgn="auto">
                <a:spcBef>
                  <a:spcPts val="0"/>
                </a:spcBef>
                <a:spcAft>
                  <a:spcPts val="0"/>
                </a:spcAft>
              </a:pPr>
              <a:endParaRPr lang="en-GB" sz="2095" dirty="0">
                <a:solidFill>
                  <a:prstClr val="black"/>
                </a:solidFill>
                <a:latin typeface="Arial"/>
                <a:cs typeface="+mn-cs"/>
              </a:endParaRPr>
            </a:p>
          </p:txBody>
        </p:sp>
        <p:sp>
          <p:nvSpPr>
            <p:cNvPr id="58" name="Freeform 10"/>
            <p:cNvSpPr>
              <a:spLocks/>
            </p:cNvSpPr>
            <p:nvPr userDrawn="1"/>
          </p:nvSpPr>
          <p:spPr bwMode="auto">
            <a:xfrm>
              <a:off x="11183938" y="3144838"/>
              <a:ext cx="544513" cy="2444750"/>
            </a:xfrm>
            <a:custGeom>
              <a:avLst/>
              <a:gdLst>
                <a:gd name="T0" fmla="*/ 86 w 171"/>
                <a:gd name="T1" fmla="*/ 768 h 768"/>
                <a:gd name="T2" fmla="*/ 86 w 171"/>
                <a:gd name="T3" fmla="*/ 768 h 768"/>
                <a:gd name="T4" fmla="*/ 0 w 171"/>
                <a:gd name="T5" fmla="*/ 682 h 768"/>
                <a:gd name="T6" fmla="*/ 0 w 171"/>
                <a:gd name="T7" fmla="*/ 85 h 768"/>
                <a:gd name="T8" fmla="*/ 86 w 171"/>
                <a:gd name="T9" fmla="*/ 0 h 768"/>
                <a:gd name="T10" fmla="*/ 171 w 171"/>
                <a:gd name="T11" fmla="*/ 85 h 768"/>
                <a:gd name="T12" fmla="*/ 171 w 171"/>
                <a:gd name="T13" fmla="*/ 682 h 768"/>
                <a:gd name="T14" fmla="*/ 86 w 171"/>
                <a:gd name="T15" fmla="*/ 768 h 76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1" h="768">
                  <a:moveTo>
                    <a:pt x="86" y="768"/>
                  </a:moveTo>
                  <a:cubicBezTo>
                    <a:pt x="86" y="768"/>
                    <a:pt x="86" y="768"/>
                    <a:pt x="86" y="768"/>
                  </a:cubicBezTo>
                  <a:cubicBezTo>
                    <a:pt x="38" y="768"/>
                    <a:pt x="0" y="730"/>
                    <a:pt x="0" y="682"/>
                  </a:cubicBezTo>
                  <a:cubicBezTo>
                    <a:pt x="0" y="85"/>
                    <a:pt x="0" y="85"/>
                    <a:pt x="0" y="85"/>
                  </a:cubicBezTo>
                  <a:cubicBezTo>
                    <a:pt x="0" y="38"/>
                    <a:pt x="38" y="0"/>
                    <a:pt x="86" y="0"/>
                  </a:cubicBezTo>
                  <a:cubicBezTo>
                    <a:pt x="133" y="0"/>
                    <a:pt x="171" y="38"/>
                    <a:pt x="171" y="85"/>
                  </a:cubicBezTo>
                  <a:cubicBezTo>
                    <a:pt x="171" y="682"/>
                    <a:pt x="171" y="682"/>
                    <a:pt x="171" y="682"/>
                  </a:cubicBezTo>
                  <a:cubicBezTo>
                    <a:pt x="171" y="730"/>
                    <a:pt x="133" y="768"/>
                    <a:pt x="86" y="76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637" fontAlgn="auto">
                <a:spcBef>
                  <a:spcPts val="0"/>
                </a:spcBef>
                <a:spcAft>
                  <a:spcPts val="0"/>
                </a:spcAft>
              </a:pPr>
              <a:endParaRPr lang="en-GB" sz="2095" dirty="0">
                <a:solidFill>
                  <a:prstClr val="black"/>
                </a:solidFill>
                <a:latin typeface="Arial"/>
                <a:cs typeface="+mn-cs"/>
              </a:endParaRPr>
            </a:p>
          </p:txBody>
        </p:sp>
        <p:sp>
          <p:nvSpPr>
            <p:cNvPr id="59" name="Freeform 11"/>
            <p:cNvSpPr>
              <a:spLocks noEditPoints="1"/>
            </p:cNvSpPr>
            <p:nvPr userDrawn="1"/>
          </p:nvSpPr>
          <p:spPr bwMode="auto">
            <a:xfrm>
              <a:off x="7742238" y="4083050"/>
              <a:ext cx="434975" cy="1092200"/>
            </a:xfrm>
            <a:custGeom>
              <a:avLst/>
              <a:gdLst>
                <a:gd name="T0" fmla="*/ 69 w 137"/>
                <a:gd name="T1" fmla="*/ 13 h 343"/>
                <a:gd name="T2" fmla="*/ 124 w 137"/>
                <a:gd name="T3" fmla="*/ 68 h 343"/>
                <a:gd name="T4" fmla="*/ 124 w 137"/>
                <a:gd name="T5" fmla="*/ 274 h 343"/>
                <a:gd name="T6" fmla="*/ 69 w 137"/>
                <a:gd name="T7" fmla="*/ 329 h 343"/>
                <a:gd name="T8" fmla="*/ 14 w 137"/>
                <a:gd name="T9" fmla="*/ 274 h 343"/>
                <a:gd name="T10" fmla="*/ 14 w 137"/>
                <a:gd name="T11" fmla="*/ 68 h 343"/>
                <a:gd name="T12" fmla="*/ 69 w 137"/>
                <a:gd name="T13" fmla="*/ 13 h 343"/>
                <a:gd name="T14" fmla="*/ 69 w 137"/>
                <a:gd name="T15" fmla="*/ 0 h 343"/>
                <a:gd name="T16" fmla="*/ 69 w 137"/>
                <a:gd name="T17" fmla="*/ 0 h 343"/>
                <a:gd name="T18" fmla="*/ 0 w 137"/>
                <a:gd name="T19" fmla="*/ 68 h 343"/>
                <a:gd name="T20" fmla="*/ 0 w 137"/>
                <a:gd name="T21" fmla="*/ 274 h 343"/>
                <a:gd name="T22" fmla="*/ 69 w 137"/>
                <a:gd name="T23" fmla="*/ 343 h 343"/>
                <a:gd name="T24" fmla="*/ 137 w 137"/>
                <a:gd name="T25" fmla="*/ 274 h 343"/>
                <a:gd name="T26" fmla="*/ 137 w 137"/>
                <a:gd name="T27" fmla="*/ 68 h 343"/>
                <a:gd name="T28" fmla="*/ 69 w 137"/>
                <a:gd name="T29" fmla="*/ 0 h 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7" h="343">
                  <a:moveTo>
                    <a:pt x="69" y="13"/>
                  </a:moveTo>
                  <a:cubicBezTo>
                    <a:pt x="99" y="13"/>
                    <a:pt x="124" y="38"/>
                    <a:pt x="124" y="68"/>
                  </a:cubicBezTo>
                  <a:cubicBezTo>
                    <a:pt x="124" y="274"/>
                    <a:pt x="124" y="274"/>
                    <a:pt x="124" y="274"/>
                  </a:cubicBezTo>
                  <a:cubicBezTo>
                    <a:pt x="124" y="304"/>
                    <a:pt x="99" y="329"/>
                    <a:pt x="69" y="329"/>
                  </a:cubicBezTo>
                  <a:cubicBezTo>
                    <a:pt x="39" y="329"/>
                    <a:pt x="14" y="304"/>
                    <a:pt x="14" y="274"/>
                  </a:cubicBezTo>
                  <a:cubicBezTo>
                    <a:pt x="14" y="68"/>
                    <a:pt x="14" y="68"/>
                    <a:pt x="14" y="68"/>
                  </a:cubicBezTo>
                  <a:cubicBezTo>
                    <a:pt x="14" y="38"/>
                    <a:pt x="39" y="13"/>
                    <a:pt x="69" y="13"/>
                  </a:cubicBezTo>
                  <a:moveTo>
                    <a:pt x="69" y="0"/>
                  </a:moveTo>
                  <a:cubicBezTo>
                    <a:pt x="69" y="0"/>
                    <a:pt x="69" y="0"/>
                    <a:pt x="69" y="0"/>
                  </a:cubicBezTo>
                  <a:cubicBezTo>
                    <a:pt x="31" y="0"/>
                    <a:pt x="0" y="30"/>
                    <a:pt x="0" y="68"/>
                  </a:cubicBezTo>
                  <a:cubicBezTo>
                    <a:pt x="0" y="274"/>
                    <a:pt x="0" y="274"/>
                    <a:pt x="0" y="274"/>
                  </a:cubicBezTo>
                  <a:cubicBezTo>
                    <a:pt x="0" y="312"/>
                    <a:pt x="31" y="343"/>
                    <a:pt x="69" y="343"/>
                  </a:cubicBezTo>
                  <a:cubicBezTo>
                    <a:pt x="107" y="343"/>
                    <a:pt x="137" y="312"/>
                    <a:pt x="137" y="274"/>
                  </a:cubicBezTo>
                  <a:cubicBezTo>
                    <a:pt x="137" y="68"/>
                    <a:pt x="137" y="68"/>
                    <a:pt x="137" y="68"/>
                  </a:cubicBezTo>
                  <a:cubicBezTo>
                    <a:pt x="137" y="30"/>
                    <a:pt x="107" y="0"/>
                    <a:pt x="6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637" fontAlgn="auto">
                <a:spcBef>
                  <a:spcPts val="0"/>
                </a:spcBef>
                <a:spcAft>
                  <a:spcPts val="0"/>
                </a:spcAft>
              </a:pPr>
              <a:endParaRPr lang="en-GB" sz="2095" dirty="0">
                <a:solidFill>
                  <a:prstClr val="black"/>
                </a:solidFill>
                <a:latin typeface="Arial"/>
                <a:cs typeface="+mn-cs"/>
              </a:endParaRPr>
            </a:p>
          </p:txBody>
        </p:sp>
        <p:sp>
          <p:nvSpPr>
            <p:cNvPr id="60" name="Freeform 12"/>
            <p:cNvSpPr>
              <a:spLocks/>
            </p:cNvSpPr>
            <p:nvPr userDrawn="1"/>
          </p:nvSpPr>
          <p:spPr bwMode="auto">
            <a:xfrm>
              <a:off x="9480550" y="4605338"/>
              <a:ext cx="439738" cy="1092200"/>
            </a:xfrm>
            <a:custGeom>
              <a:avLst/>
              <a:gdLst>
                <a:gd name="T0" fmla="*/ 69 w 138"/>
                <a:gd name="T1" fmla="*/ 343 h 343"/>
                <a:gd name="T2" fmla="*/ 69 w 138"/>
                <a:gd name="T3" fmla="*/ 343 h 343"/>
                <a:gd name="T4" fmla="*/ 0 w 138"/>
                <a:gd name="T5" fmla="*/ 275 h 343"/>
                <a:gd name="T6" fmla="*/ 0 w 138"/>
                <a:gd name="T7" fmla="*/ 69 h 343"/>
                <a:gd name="T8" fmla="*/ 69 w 138"/>
                <a:gd name="T9" fmla="*/ 0 h 343"/>
                <a:gd name="T10" fmla="*/ 138 w 138"/>
                <a:gd name="T11" fmla="*/ 69 h 343"/>
                <a:gd name="T12" fmla="*/ 138 w 138"/>
                <a:gd name="T13" fmla="*/ 275 h 343"/>
                <a:gd name="T14" fmla="*/ 69 w 138"/>
                <a:gd name="T15" fmla="*/ 343 h 3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8" h="343">
                  <a:moveTo>
                    <a:pt x="69" y="343"/>
                  </a:moveTo>
                  <a:cubicBezTo>
                    <a:pt x="69" y="343"/>
                    <a:pt x="69" y="343"/>
                    <a:pt x="69" y="343"/>
                  </a:cubicBezTo>
                  <a:cubicBezTo>
                    <a:pt x="31" y="343"/>
                    <a:pt x="0" y="313"/>
                    <a:pt x="0" y="275"/>
                  </a:cubicBezTo>
                  <a:cubicBezTo>
                    <a:pt x="0" y="69"/>
                    <a:pt x="0" y="69"/>
                    <a:pt x="0" y="69"/>
                  </a:cubicBezTo>
                  <a:cubicBezTo>
                    <a:pt x="0" y="31"/>
                    <a:pt x="31" y="0"/>
                    <a:pt x="69" y="0"/>
                  </a:cubicBezTo>
                  <a:cubicBezTo>
                    <a:pt x="107" y="0"/>
                    <a:pt x="138" y="31"/>
                    <a:pt x="138" y="69"/>
                  </a:cubicBezTo>
                  <a:cubicBezTo>
                    <a:pt x="138" y="275"/>
                    <a:pt x="138" y="275"/>
                    <a:pt x="138" y="275"/>
                  </a:cubicBezTo>
                  <a:cubicBezTo>
                    <a:pt x="138" y="313"/>
                    <a:pt x="107" y="343"/>
                    <a:pt x="69" y="34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637" fontAlgn="auto">
                <a:spcBef>
                  <a:spcPts val="0"/>
                </a:spcBef>
                <a:spcAft>
                  <a:spcPts val="0"/>
                </a:spcAft>
              </a:pPr>
              <a:endParaRPr lang="en-GB" sz="2095" dirty="0">
                <a:solidFill>
                  <a:prstClr val="black"/>
                </a:solidFill>
                <a:latin typeface="Arial"/>
                <a:cs typeface="+mn-cs"/>
              </a:endParaRPr>
            </a:p>
          </p:txBody>
        </p:sp>
        <p:sp>
          <p:nvSpPr>
            <p:cNvPr id="61" name="Freeform 13"/>
            <p:cNvSpPr>
              <a:spLocks noEditPoints="1"/>
            </p:cNvSpPr>
            <p:nvPr userDrawn="1"/>
          </p:nvSpPr>
          <p:spPr bwMode="auto">
            <a:xfrm>
              <a:off x="8397875" y="3230563"/>
              <a:ext cx="546100" cy="2447925"/>
            </a:xfrm>
            <a:custGeom>
              <a:avLst/>
              <a:gdLst>
                <a:gd name="T0" fmla="*/ 86 w 172"/>
                <a:gd name="T1" fmla="*/ 14 h 769"/>
                <a:gd name="T2" fmla="*/ 158 w 172"/>
                <a:gd name="T3" fmla="*/ 86 h 769"/>
                <a:gd name="T4" fmla="*/ 158 w 172"/>
                <a:gd name="T5" fmla="*/ 683 h 769"/>
                <a:gd name="T6" fmla="*/ 86 w 172"/>
                <a:gd name="T7" fmla="*/ 755 h 769"/>
                <a:gd name="T8" fmla="*/ 14 w 172"/>
                <a:gd name="T9" fmla="*/ 683 h 769"/>
                <a:gd name="T10" fmla="*/ 14 w 172"/>
                <a:gd name="T11" fmla="*/ 86 h 769"/>
                <a:gd name="T12" fmla="*/ 86 w 172"/>
                <a:gd name="T13" fmla="*/ 14 h 769"/>
                <a:gd name="T14" fmla="*/ 86 w 172"/>
                <a:gd name="T15" fmla="*/ 0 h 769"/>
                <a:gd name="T16" fmla="*/ 0 w 172"/>
                <a:gd name="T17" fmla="*/ 86 h 769"/>
                <a:gd name="T18" fmla="*/ 0 w 172"/>
                <a:gd name="T19" fmla="*/ 683 h 769"/>
                <a:gd name="T20" fmla="*/ 86 w 172"/>
                <a:gd name="T21" fmla="*/ 769 h 769"/>
                <a:gd name="T22" fmla="*/ 172 w 172"/>
                <a:gd name="T23" fmla="*/ 683 h 769"/>
                <a:gd name="T24" fmla="*/ 172 w 172"/>
                <a:gd name="T25" fmla="*/ 86 h 769"/>
                <a:gd name="T26" fmla="*/ 86 w 172"/>
                <a:gd name="T27" fmla="*/ 0 h 7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2" h="769">
                  <a:moveTo>
                    <a:pt x="86" y="14"/>
                  </a:moveTo>
                  <a:cubicBezTo>
                    <a:pt x="126" y="14"/>
                    <a:pt x="158" y="46"/>
                    <a:pt x="158" y="86"/>
                  </a:cubicBezTo>
                  <a:cubicBezTo>
                    <a:pt x="158" y="683"/>
                    <a:pt x="158" y="683"/>
                    <a:pt x="158" y="683"/>
                  </a:cubicBezTo>
                  <a:cubicBezTo>
                    <a:pt x="158" y="723"/>
                    <a:pt x="126" y="755"/>
                    <a:pt x="86" y="755"/>
                  </a:cubicBezTo>
                  <a:cubicBezTo>
                    <a:pt x="46" y="755"/>
                    <a:pt x="14" y="723"/>
                    <a:pt x="14" y="683"/>
                  </a:cubicBezTo>
                  <a:cubicBezTo>
                    <a:pt x="14" y="86"/>
                    <a:pt x="14" y="86"/>
                    <a:pt x="14" y="86"/>
                  </a:cubicBezTo>
                  <a:cubicBezTo>
                    <a:pt x="14" y="46"/>
                    <a:pt x="46" y="14"/>
                    <a:pt x="86" y="14"/>
                  </a:cubicBezTo>
                  <a:moveTo>
                    <a:pt x="86" y="0"/>
                  </a:moveTo>
                  <a:cubicBezTo>
                    <a:pt x="38" y="0"/>
                    <a:pt x="0" y="39"/>
                    <a:pt x="0" y="86"/>
                  </a:cubicBezTo>
                  <a:cubicBezTo>
                    <a:pt x="0" y="683"/>
                    <a:pt x="0" y="683"/>
                    <a:pt x="0" y="683"/>
                  </a:cubicBezTo>
                  <a:cubicBezTo>
                    <a:pt x="0" y="730"/>
                    <a:pt x="38" y="769"/>
                    <a:pt x="86" y="769"/>
                  </a:cubicBezTo>
                  <a:cubicBezTo>
                    <a:pt x="133" y="769"/>
                    <a:pt x="172" y="730"/>
                    <a:pt x="172" y="683"/>
                  </a:cubicBezTo>
                  <a:cubicBezTo>
                    <a:pt x="172" y="86"/>
                    <a:pt x="172" y="86"/>
                    <a:pt x="172" y="86"/>
                  </a:cubicBezTo>
                  <a:cubicBezTo>
                    <a:pt x="172" y="39"/>
                    <a:pt x="133" y="0"/>
                    <a:pt x="8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637" fontAlgn="auto">
                <a:spcBef>
                  <a:spcPts val="0"/>
                </a:spcBef>
                <a:spcAft>
                  <a:spcPts val="0"/>
                </a:spcAft>
              </a:pPr>
              <a:endParaRPr lang="en-GB" sz="2095" dirty="0">
                <a:solidFill>
                  <a:prstClr val="black"/>
                </a:solidFill>
                <a:latin typeface="Arial"/>
                <a:cs typeface="+mn-cs"/>
              </a:endParaRPr>
            </a:p>
          </p:txBody>
        </p:sp>
        <p:sp>
          <p:nvSpPr>
            <p:cNvPr id="62" name="Freeform 14"/>
            <p:cNvSpPr>
              <a:spLocks noEditPoints="1"/>
            </p:cNvSpPr>
            <p:nvPr userDrawn="1"/>
          </p:nvSpPr>
          <p:spPr bwMode="auto">
            <a:xfrm>
              <a:off x="1951038" y="4083050"/>
              <a:ext cx="439738" cy="1092200"/>
            </a:xfrm>
            <a:custGeom>
              <a:avLst/>
              <a:gdLst>
                <a:gd name="T0" fmla="*/ 69 w 138"/>
                <a:gd name="T1" fmla="*/ 13 h 343"/>
                <a:gd name="T2" fmla="*/ 124 w 138"/>
                <a:gd name="T3" fmla="*/ 68 h 343"/>
                <a:gd name="T4" fmla="*/ 124 w 138"/>
                <a:gd name="T5" fmla="*/ 274 h 343"/>
                <a:gd name="T6" fmla="*/ 69 w 138"/>
                <a:gd name="T7" fmla="*/ 329 h 343"/>
                <a:gd name="T8" fmla="*/ 14 w 138"/>
                <a:gd name="T9" fmla="*/ 274 h 343"/>
                <a:gd name="T10" fmla="*/ 14 w 138"/>
                <a:gd name="T11" fmla="*/ 68 h 343"/>
                <a:gd name="T12" fmla="*/ 69 w 138"/>
                <a:gd name="T13" fmla="*/ 13 h 343"/>
                <a:gd name="T14" fmla="*/ 69 w 138"/>
                <a:gd name="T15" fmla="*/ 0 h 343"/>
                <a:gd name="T16" fmla="*/ 0 w 138"/>
                <a:gd name="T17" fmla="*/ 68 h 343"/>
                <a:gd name="T18" fmla="*/ 0 w 138"/>
                <a:gd name="T19" fmla="*/ 274 h 343"/>
                <a:gd name="T20" fmla="*/ 69 w 138"/>
                <a:gd name="T21" fmla="*/ 343 h 343"/>
                <a:gd name="T22" fmla="*/ 138 w 138"/>
                <a:gd name="T23" fmla="*/ 274 h 343"/>
                <a:gd name="T24" fmla="*/ 138 w 138"/>
                <a:gd name="T25" fmla="*/ 68 h 343"/>
                <a:gd name="T26" fmla="*/ 69 w 138"/>
                <a:gd name="T27" fmla="*/ 0 h 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8" h="343">
                  <a:moveTo>
                    <a:pt x="69" y="13"/>
                  </a:moveTo>
                  <a:cubicBezTo>
                    <a:pt x="99" y="13"/>
                    <a:pt x="124" y="38"/>
                    <a:pt x="124" y="68"/>
                  </a:cubicBezTo>
                  <a:cubicBezTo>
                    <a:pt x="124" y="274"/>
                    <a:pt x="124" y="274"/>
                    <a:pt x="124" y="274"/>
                  </a:cubicBezTo>
                  <a:cubicBezTo>
                    <a:pt x="124" y="304"/>
                    <a:pt x="99" y="329"/>
                    <a:pt x="69" y="329"/>
                  </a:cubicBezTo>
                  <a:cubicBezTo>
                    <a:pt x="39" y="329"/>
                    <a:pt x="14" y="304"/>
                    <a:pt x="14" y="274"/>
                  </a:cubicBezTo>
                  <a:cubicBezTo>
                    <a:pt x="14" y="68"/>
                    <a:pt x="14" y="68"/>
                    <a:pt x="14" y="68"/>
                  </a:cubicBezTo>
                  <a:cubicBezTo>
                    <a:pt x="14" y="38"/>
                    <a:pt x="39" y="13"/>
                    <a:pt x="69" y="13"/>
                  </a:cubicBezTo>
                  <a:moveTo>
                    <a:pt x="69" y="0"/>
                  </a:moveTo>
                  <a:cubicBezTo>
                    <a:pt x="31" y="0"/>
                    <a:pt x="0" y="30"/>
                    <a:pt x="0" y="68"/>
                  </a:cubicBezTo>
                  <a:cubicBezTo>
                    <a:pt x="0" y="274"/>
                    <a:pt x="0" y="274"/>
                    <a:pt x="0" y="274"/>
                  </a:cubicBezTo>
                  <a:cubicBezTo>
                    <a:pt x="0" y="312"/>
                    <a:pt x="31" y="343"/>
                    <a:pt x="69" y="343"/>
                  </a:cubicBezTo>
                  <a:cubicBezTo>
                    <a:pt x="107" y="343"/>
                    <a:pt x="138" y="312"/>
                    <a:pt x="138" y="274"/>
                  </a:cubicBezTo>
                  <a:cubicBezTo>
                    <a:pt x="138" y="68"/>
                    <a:pt x="138" y="68"/>
                    <a:pt x="138" y="68"/>
                  </a:cubicBezTo>
                  <a:cubicBezTo>
                    <a:pt x="138" y="30"/>
                    <a:pt x="107" y="0"/>
                    <a:pt x="6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637" fontAlgn="auto">
                <a:spcBef>
                  <a:spcPts val="0"/>
                </a:spcBef>
                <a:spcAft>
                  <a:spcPts val="0"/>
                </a:spcAft>
              </a:pPr>
              <a:endParaRPr lang="en-GB" sz="2095" dirty="0">
                <a:solidFill>
                  <a:prstClr val="black"/>
                </a:solidFill>
                <a:latin typeface="Arial"/>
                <a:cs typeface="+mn-cs"/>
              </a:endParaRPr>
            </a:p>
          </p:txBody>
        </p:sp>
        <p:sp>
          <p:nvSpPr>
            <p:cNvPr id="63" name="Freeform 15"/>
            <p:cNvSpPr>
              <a:spLocks noEditPoints="1"/>
            </p:cNvSpPr>
            <p:nvPr userDrawn="1"/>
          </p:nvSpPr>
          <p:spPr bwMode="auto">
            <a:xfrm>
              <a:off x="2606675" y="3230563"/>
              <a:ext cx="546100" cy="2447925"/>
            </a:xfrm>
            <a:custGeom>
              <a:avLst/>
              <a:gdLst>
                <a:gd name="T0" fmla="*/ 86 w 172"/>
                <a:gd name="T1" fmla="*/ 14 h 769"/>
                <a:gd name="T2" fmla="*/ 158 w 172"/>
                <a:gd name="T3" fmla="*/ 86 h 769"/>
                <a:gd name="T4" fmla="*/ 158 w 172"/>
                <a:gd name="T5" fmla="*/ 683 h 769"/>
                <a:gd name="T6" fmla="*/ 86 w 172"/>
                <a:gd name="T7" fmla="*/ 755 h 769"/>
                <a:gd name="T8" fmla="*/ 14 w 172"/>
                <a:gd name="T9" fmla="*/ 683 h 769"/>
                <a:gd name="T10" fmla="*/ 14 w 172"/>
                <a:gd name="T11" fmla="*/ 86 h 769"/>
                <a:gd name="T12" fmla="*/ 86 w 172"/>
                <a:gd name="T13" fmla="*/ 14 h 769"/>
                <a:gd name="T14" fmla="*/ 86 w 172"/>
                <a:gd name="T15" fmla="*/ 0 h 769"/>
                <a:gd name="T16" fmla="*/ 0 w 172"/>
                <a:gd name="T17" fmla="*/ 86 h 769"/>
                <a:gd name="T18" fmla="*/ 0 w 172"/>
                <a:gd name="T19" fmla="*/ 683 h 769"/>
                <a:gd name="T20" fmla="*/ 86 w 172"/>
                <a:gd name="T21" fmla="*/ 769 h 769"/>
                <a:gd name="T22" fmla="*/ 172 w 172"/>
                <a:gd name="T23" fmla="*/ 683 h 769"/>
                <a:gd name="T24" fmla="*/ 172 w 172"/>
                <a:gd name="T25" fmla="*/ 86 h 769"/>
                <a:gd name="T26" fmla="*/ 86 w 172"/>
                <a:gd name="T27" fmla="*/ 0 h 7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2" h="769">
                  <a:moveTo>
                    <a:pt x="86" y="14"/>
                  </a:moveTo>
                  <a:cubicBezTo>
                    <a:pt x="126" y="14"/>
                    <a:pt x="158" y="46"/>
                    <a:pt x="158" y="86"/>
                  </a:cubicBezTo>
                  <a:cubicBezTo>
                    <a:pt x="158" y="683"/>
                    <a:pt x="158" y="683"/>
                    <a:pt x="158" y="683"/>
                  </a:cubicBezTo>
                  <a:cubicBezTo>
                    <a:pt x="158" y="723"/>
                    <a:pt x="126" y="755"/>
                    <a:pt x="86" y="755"/>
                  </a:cubicBezTo>
                  <a:cubicBezTo>
                    <a:pt x="46" y="755"/>
                    <a:pt x="14" y="723"/>
                    <a:pt x="14" y="683"/>
                  </a:cubicBezTo>
                  <a:cubicBezTo>
                    <a:pt x="14" y="86"/>
                    <a:pt x="14" y="86"/>
                    <a:pt x="14" y="86"/>
                  </a:cubicBezTo>
                  <a:cubicBezTo>
                    <a:pt x="14" y="46"/>
                    <a:pt x="46" y="14"/>
                    <a:pt x="86" y="14"/>
                  </a:cubicBezTo>
                  <a:moveTo>
                    <a:pt x="86" y="0"/>
                  </a:moveTo>
                  <a:cubicBezTo>
                    <a:pt x="39" y="0"/>
                    <a:pt x="0" y="39"/>
                    <a:pt x="0" y="86"/>
                  </a:cubicBezTo>
                  <a:cubicBezTo>
                    <a:pt x="0" y="683"/>
                    <a:pt x="0" y="683"/>
                    <a:pt x="0" y="683"/>
                  </a:cubicBezTo>
                  <a:cubicBezTo>
                    <a:pt x="0" y="730"/>
                    <a:pt x="39" y="769"/>
                    <a:pt x="86" y="769"/>
                  </a:cubicBezTo>
                  <a:cubicBezTo>
                    <a:pt x="133" y="769"/>
                    <a:pt x="172" y="730"/>
                    <a:pt x="172" y="683"/>
                  </a:cubicBezTo>
                  <a:cubicBezTo>
                    <a:pt x="172" y="86"/>
                    <a:pt x="172" y="86"/>
                    <a:pt x="172" y="86"/>
                  </a:cubicBezTo>
                  <a:cubicBezTo>
                    <a:pt x="172" y="39"/>
                    <a:pt x="133" y="0"/>
                    <a:pt x="8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637" fontAlgn="auto">
                <a:spcBef>
                  <a:spcPts val="0"/>
                </a:spcBef>
                <a:spcAft>
                  <a:spcPts val="0"/>
                </a:spcAft>
              </a:pPr>
              <a:endParaRPr lang="en-GB" sz="2095" dirty="0">
                <a:solidFill>
                  <a:prstClr val="black"/>
                </a:solidFill>
                <a:latin typeface="Arial"/>
                <a:cs typeface="+mn-cs"/>
              </a:endParaRPr>
            </a:p>
          </p:txBody>
        </p:sp>
        <p:sp>
          <p:nvSpPr>
            <p:cNvPr id="64" name="Freeform 16"/>
            <p:cNvSpPr>
              <a:spLocks/>
            </p:cNvSpPr>
            <p:nvPr userDrawn="1"/>
          </p:nvSpPr>
          <p:spPr bwMode="auto">
            <a:xfrm>
              <a:off x="8718550" y="4105275"/>
              <a:ext cx="546100" cy="2444750"/>
            </a:xfrm>
            <a:custGeom>
              <a:avLst/>
              <a:gdLst>
                <a:gd name="T0" fmla="*/ 86 w 172"/>
                <a:gd name="T1" fmla="*/ 768 h 768"/>
                <a:gd name="T2" fmla="*/ 86 w 172"/>
                <a:gd name="T3" fmla="*/ 768 h 768"/>
                <a:gd name="T4" fmla="*/ 0 w 172"/>
                <a:gd name="T5" fmla="*/ 682 h 768"/>
                <a:gd name="T6" fmla="*/ 0 w 172"/>
                <a:gd name="T7" fmla="*/ 85 h 768"/>
                <a:gd name="T8" fmla="*/ 86 w 172"/>
                <a:gd name="T9" fmla="*/ 0 h 768"/>
                <a:gd name="T10" fmla="*/ 172 w 172"/>
                <a:gd name="T11" fmla="*/ 85 h 768"/>
                <a:gd name="T12" fmla="*/ 172 w 172"/>
                <a:gd name="T13" fmla="*/ 682 h 768"/>
                <a:gd name="T14" fmla="*/ 86 w 172"/>
                <a:gd name="T15" fmla="*/ 768 h 76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2" h="768">
                  <a:moveTo>
                    <a:pt x="86" y="768"/>
                  </a:moveTo>
                  <a:cubicBezTo>
                    <a:pt x="86" y="768"/>
                    <a:pt x="86" y="768"/>
                    <a:pt x="86" y="768"/>
                  </a:cubicBezTo>
                  <a:cubicBezTo>
                    <a:pt x="39" y="768"/>
                    <a:pt x="0" y="730"/>
                    <a:pt x="0" y="682"/>
                  </a:cubicBezTo>
                  <a:cubicBezTo>
                    <a:pt x="0" y="85"/>
                    <a:pt x="0" y="85"/>
                    <a:pt x="0" y="85"/>
                  </a:cubicBezTo>
                  <a:cubicBezTo>
                    <a:pt x="0" y="38"/>
                    <a:pt x="39" y="0"/>
                    <a:pt x="86" y="0"/>
                  </a:cubicBezTo>
                  <a:cubicBezTo>
                    <a:pt x="133" y="0"/>
                    <a:pt x="172" y="38"/>
                    <a:pt x="172" y="85"/>
                  </a:cubicBezTo>
                  <a:cubicBezTo>
                    <a:pt x="172" y="682"/>
                    <a:pt x="172" y="682"/>
                    <a:pt x="172" y="682"/>
                  </a:cubicBezTo>
                  <a:cubicBezTo>
                    <a:pt x="172" y="730"/>
                    <a:pt x="133" y="768"/>
                    <a:pt x="86" y="76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637" fontAlgn="auto">
                <a:spcBef>
                  <a:spcPts val="0"/>
                </a:spcBef>
                <a:spcAft>
                  <a:spcPts val="0"/>
                </a:spcAft>
              </a:pPr>
              <a:endParaRPr lang="en-GB" sz="2095" dirty="0">
                <a:solidFill>
                  <a:prstClr val="black"/>
                </a:solidFill>
                <a:latin typeface="Arial"/>
                <a:cs typeface="+mn-cs"/>
              </a:endParaRPr>
            </a:p>
          </p:txBody>
        </p:sp>
        <p:sp>
          <p:nvSpPr>
            <p:cNvPr id="65" name="Freeform 17"/>
            <p:cNvSpPr>
              <a:spLocks noEditPoints="1"/>
            </p:cNvSpPr>
            <p:nvPr userDrawn="1"/>
          </p:nvSpPr>
          <p:spPr bwMode="auto">
            <a:xfrm>
              <a:off x="4465638" y="3841750"/>
              <a:ext cx="438150" cy="1092200"/>
            </a:xfrm>
            <a:custGeom>
              <a:avLst/>
              <a:gdLst>
                <a:gd name="T0" fmla="*/ 69 w 138"/>
                <a:gd name="T1" fmla="*/ 14 h 343"/>
                <a:gd name="T2" fmla="*/ 124 w 138"/>
                <a:gd name="T3" fmla="*/ 69 h 343"/>
                <a:gd name="T4" fmla="*/ 124 w 138"/>
                <a:gd name="T5" fmla="*/ 275 h 343"/>
                <a:gd name="T6" fmla="*/ 69 w 138"/>
                <a:gd name="T7" fmla="*/ 330 h 343"/>
                <a:gd name="T8" fmla="*/ 14 w 138"/>
                <a:gd name="T9" fmla="*/ 275 h 343"/>
                <a:gd name="T10" fmla="*/ 14 w 138"/>
                <a:gd name="T11" fmla="*/ 69 h 343"/>
                <a:gd name="T12" fmla="*/ 69 w 138"/>
                <a:gd name="T13" fmla="*/ 14 h 343"/>
                <a:gd name="T14" fmla="*/ 69 w 138"/>
                <a:gd name="T15" fmla="*/ 0 h 343"/>
                <a:gd name="T16" fmla="*/ 0 w 138"/>
                <a:gd name="T17" fmla="*/ 69 h 343"/>
                <a:gd name="T18" fmla="*/ 0 w 138"/>
                <a:gd name="T19" fmla="*/ 275 h 343"/>
                <a:gd name="T20" fmla="*/ 69 w 138"/>
                <a:gd name="T21" fmla="*/ 343 h 343"/>
                <a:gd name="T22" fmla="*/ 138 w 138"/>
                <a:gd name="T23" fmla="*/ 275 h 343"/>
                <a:gd name="T24" fmla="*/ 138 w 138"/>
                <a:gd name="T25" fmla="*/ 69 h 343"/>
                <a:gd name="T26" fmla="*/ 69 w 138"/>
                <a:gd name="T27" fmla="*/ 0 h 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8" h="343">
                  <a:moveTo>
                    <a:pt x="69" y="14"/>
                  </a:moveTo>
                  <a:cubicBezTo>
                    <a:pt x="99" y="14"/>
                    <a:pt x="124" y="39"/>
                    <a:pt x="124" y="69"/>
                  </a:cubicBezTo>
                  <a:cubicBezTo>
                    <a:pt x="124" y="275"/>
                    <a:pt x="124" y="275"/>
                    <a:pt x="124" y="275"/>
                  </a:cubicBezTo>
                  <a:cubicBezTo>
                    <a:pt x="124" y="305"/>
                    <a:pt x="99" y="330"/>
                    <a:pt x="69" y="330"/>
                  </a:cubicBezTo>
                  <a:cubicBezTo>
                    <a:pt x="39" y="330"/>
                    <a:pt x="14" y="305"/>
                    <a:pt x="14" y="275"/>
                  </a:cubicBezTo>
                  <a:cubicBezTo>
                    <a:pt x="14" y="69"/>
                    <a:pt x="14" y="69"/>
                    <a:pt x="14" y="69"/>
                  </a:cubicBezTo>
                  <a:cubicBezTo>
                    <a:pt x="14" y="39"/>
                    <a:pt x="39" y="14"/>
                    <a:pt x="69" y="14"/>
                  </a:cubicBezTo>
                  <a:moveTo>
                    <a:pt x="69" y="0"/>
                  </a:moveTo>
                  <a:cubicBezTo>
                    <a:pt x="31" y="0"/>
                    <a:pt x="0" y="31"/>
                    <a:pt x="0" y="69"/>
                  </a:cubicBezTo>
                  <a:cubicBezTo>
                    <a:pt x="0" y="275"/>
                    <a:pt x="0" y="275"/>
                    <a:pt x="0" y="275"/>
                  </a:cubicBezTo>
                  <a:cubicBezTo>
                    <a:pt x="0" y="313"/>
                    <a:pt x="31" y="343"/>
                    <a:pt x="69" y="343"/>
                  </a:cubicBezTo>
                  <a:cubicBezTo>
                    <a:pt x="107" y="343"/>
                    <a:pt x="138" y="313"/>
                    <a:pt x="138" y="275"/>
                  </a:cubicBezTo>
                  <a:cubicBezTo>
                    <a:pt x="138" y="69"/>
                    <a:pt x="138" y="69"/>
                    <a:pt x="138" y="69"/>
                  </a:cubicBezTo>
                  <a:cubicBezTo>
                    <a:pt x="138" y="31"/>
                    <a:pt x="107" y="0"/>
                    <a:pt x="6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637" fontAlgn="auto">
                <a:spcBef>
                  <a:spcPts val="0"/>
                </a:spcBef>
                <a:spcAft>
                  <a:spcPts val="0"/>
                </a:spcAft>
              </a:pPr>
              <a:endParaRPr lang="en-GB" sz="2095" dirty="0">
                <a:solidFill>
                  <a:prstClr val="black"/>
                </a:solidFill>
                <a:latin typeface="Arial"/>
                <a:cs typeface="+mn-cs"/>
              </a:endParaRPr>
            </a:p>
          </p:txBody>
        </p:sp>
        <p:sp>
          <p:nvSpPr>
            <p:cNvPr id="66" name="Freeform 18"/>
            <p:cNvSpPr>
              <a:spLocks/>
            </p:cNvSpPr>
            <p:nvPr userDrawn="1"/>
          </p:nvSpPr>
          <p:spPr bwMode="auto">
            <a:xfrm>
              <a:off x="7259638" y="4475163"/>
              <a:ext cx="260350" cy="436563"/>
            </a:xfrm>
            <a:custGeom>
              <a:avLst/>
              <a:gdLst>
                <a:gd name="T0" fmla="*/ 41 w 82"/>
                <a:gd name="T1" fmla="*/ 137 h 137"/>
                <a:gd name="T2" fmla="*/ 41 w 82"/>
                <a:gd name="T3" fmla="*/ 137 h 137"/>
                <a:gd name="T4" fmla="*/ 0 w 82"/>
                <a:gd name="T5" fmla="*/ 96 h 137"/>
                <a:gd name="T6" fmla="*/ 0 w 82"/>
                <a:gd name="T7" fmla="*/ 41 h 137"/>
                <a:gd name="T8" fmla="*/ 41 w 82"/>
                <a:gd name="T9" fmla="*/ 0 h 137"/>
                <a:gd name="T10" fmla="*/ 82 w 82"/>
                <a:gd name="T11" fmla="*/ 41 h 137"/>
                <a:gd name="T12" fmla="*/ 82 w 82"/>
                <a:gd name="T13" fmla="*/ 96 h 137"/>
                <a:gd name="T14" fmla="*/ 41 w 82"/>
                <a:gd name="T15" fmla="*/ 137 h 13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137">
                  <a:moveTo>
                    <a:pt x="41" y="137"/>
                  </a:moveTo>
                  <a:cubicBezTo>
                    <a:pt x="41" y="137"/>
                    <a:pt x="41" y="137"/>
                    <a:pt x="41" y="137"/>
                  </a:cubicBezTo>
                  <a:cubicBezTo>
                    <a:pt x="18" y="137"/>
                    <a:pt x="0" y="119"/>
                    <a:pt x="0" y="96"/>
                  </a:cubicBezTo>
                  <a:cubicBezTo>
                    <a:pt x="0" y="41"/>
                    <a:pt x="0" y="41"/>
                    <a:pt x="0" y="41"/>
                  </a:cubicBezTo>
                  <a:cubicBezTo>
                    <a:pt x="0" y="19"/>
                    <a:pt x="18" y="0"/>
                    <a:pt x="41" y="0"/>
                  </a:cubicBezTo>
                  <a:cubicBezTo>
                    <a:pt x="64" y="0"/>
                    <a:pt x="82" y="19"/>
                    <a:pt x="82" y="41"/>
                  </a:cubicBezTo>
                  <a:cubicBezTo>
                    <a:pt x="82" y="96"/>
                    <a:pt x="82" y="96"/>
                    <a:pt x="82" y="96"/>
                  </a:cubicBezTo>
                  <a:cubicBezTo>
                    <a:pt x="82" y="119"/>
                    <a:pt x="64" y="137"/>
                    <a:pt x="41" y="13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637" fontAlgn="auto">
                <a:spcBef>
                  <a:spcPts val="0"/>
                </a:spcBef>
                <a:spcAft>
                  <a:spcPts val="0"/>
                </a:spcAft>
              </a:pPr>
              <a:endParaRPr lang="en-GB" sz="2095" dirty="0">
                <a:solidFill>
                  <a:prstClr val="black"/>
                </a:solidFill>
                <a:latin typeface="Arial"/>
                <a:cs typeface="+mn-cs"/>
              </a:endParaRPr>
            </a:p>
          </p:txBody>
        </p:sp>
        <p:sp>
          <p:nvSpPr>
            <p:cNvPr id="67" name="Freeform 19"/>
            <p:cNvSpPr>
              <a:spLocks noEditPoints="1"/>
            </p:cNvSpPr>
            <p:nvPr userDrawn="1"/>
          </p:nvSpPr>
          <p:spPr bwMode="auto">
            <a:xfrm>
              <a:off x="4030663" y="4475163"/>
              <a:ext cx="260350" cy="436563"/>
            </a:xfrm>
            <a:custGeom>
              <a:avLst/>
              <a:gdLst>
                <a:gd name="T0" fmla="*/ 41 w 82"/>
                <a:gd name="T1" fmla="*/ 14 h 137"/>
                <a:gd name="T2" fmla="*/ 69 w 82"/>
                <a:gd name="T3" fmla="*/ 41 h 137"/>
                <a:gd name="T4" fmla="*/ 69 w 82"/>
                <a:gd name="T5" fmla="*/ 96 h 137"/>
                <a:gd name="T6" fmla="*/ 41 w 82"/>
                <a:gd name="T7" fmla="*/ 124 h 137"/>
                <a:gd name="T8" fmla="*/ 14 w 82"/>
                <a:gd name="T9" fmla="*/ 96 h 137"/>
                <a:gd name="T10" fmla="*/ 14 w 82"/>
                <a:gd name="T11" fmla="*/ 41 h 137"/>
                <a:gd name="T12" fmla="*/ 41 w 82"/>
                <a:gd name="T13" fmla="*/ 14 h 137"/>
                <a:gd name="T14" fmla="*/ 41 w 82"/>
                <a:gd name="T15" fmla="*/ 0 h 137"/>
                <a:gd name="T16" fmla="*/ 0 w 82"/>
                <a:gd name="T17" fmla="*/ 41 h 137"/>
                <a:gd name="T18" fmla="*/ 0 w 82"/>
                <a:gd name="T19" fmla="*/ 96 h 137"/>
                <a:gd name="T20" fmla="*/ 41 w 82"/>
                <a:gd name="T21" fmla="*/ 137 h 137"/>
                <a:gd name="T22" fmla="*/ 82 w 82"/>
                <a:gd name="T23" fmla="*/ 96 h 137"/>
                <a:gd name="T24" fmla="*/ 82 w 82"/>
                <a:gd name="T25" fmla="*/ 41 h 137"/>
                <a:gd name="T26" fmla="*/ 41 w 82"/>
                <a:gd name="T27" fmla="*/ 0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2" h="137">
                  <a:moveTo>
                    <a:pt x="41" y="14"/>
                  </a:moveTo>
                  <a:cubicBezTo>
                    <a:pt x="56" y="14"/>
                    <a:pt x="69" y="26"/>
                    <a:pt x="69" y="41"/>
                  </a:cubicBezTo>
                  <a:cubicBezTo>
                    <a:pt x="69" y="96"/>
                    <a:pt x="69" y="96"/>
                    <a:pt x="69" y="96"/>
                  </a:cubicBezTo>
                  <a:cubicBezTo>
                    <a:pt x="69" y="112"/>
                    <a:pt x="56" y="124"/>
                    <a:pt x="41" y="124"/>
                  </a:cubicBezTo>
                  <a:cubicBezTo>
                    <a:pt x="26" y="124"/>
                    <a:pt x="14" y="112"/>
                    <a:pt x="14" y="96"/>
                  </a:cubicBezTo>
                  <a:cubicBezTo>
                    <a:pt x="14" y="41"/>
                    <a:pt x="14" y="41"/>
                    <a:pt x="14" y="41"/>
                  </a:cubicBezTo>
                  <a:cubicBezTo>
                    <a:pt x="14" y="26"/>
                    <a:pt x="26" y="14"/>
                    <a:pt x="41" y="14"/>
                  </a:cubicBezTo>
                  <a:moveTo>
                    <a:pt x="41" y="0"/>
                  </a:moveTo>
                  <a:cubicBezTo>
                    <a:pt x="19" y="0"/>
                    <a:pt x="0" y="19"/>
                    <a:pt x="0" y="41"/>
                  </a:cubicBezTo>
                  <a:cubicBezTo>
                    <a:pt x="0" y="96"/>
                    <a:pt x="0" y="96"/>
                    <a:pt x="0" y="96"/>
                  </a:cubicBezTo>
                  <a:cubicBezTo>
                    <a:pt x="0" y="119"/>
                    <a:pt x="19" y="137"/>
                    <a:pt x="41" y="137"/>
                  </a:cubicBezTo>
                  <a:cubicBezTo>
                    <a:pt x="64" y="137"/>
                    <a:pt x="82" y="119"/>
                    <a:pt x="82" y="96"/>
                  </a:cubicBezTo>
                  <a:cubicBezTo>
                    <a:pt x="82" y="41"/>
                    <a:pt x="82" y="41"/>
                    <a:pt x="82" y="41"/>
                  </a:cubicBezTo>
                  <a:cubicBezTo>
                    <a:pt x="82" y="19"/>
                    <a:pt x="64" y="0"/>
                    <a:pt x="4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637" fontAlgn="auto">
                <a:spcBef>
                  <a:spcPts val="0"/>
                </a:spcBef>
                <a:spcAft>
                  <a:spcPts val="0"/>
                </a:spcAft>
              </a:pPr>
              <a:endParaRPr lang="en-GB" sz="2095" dirty="0">
                <a:solidFill>
                  <a:prstClr val="black"/>
                </a:solidFill>
                <a:latin typeface="Arial"/>
                <a:cs typeface="+mn-cs"/>
              </a:endParaRPr>
            </a:p>
          </p:txBody>
        </p:sp>
        <p:sp>
          <p:nvSpPr>
            <p:cNvPr id="68" name="Freeform 20"/>
            <p:cNvSpPr>
              <a:spLocks/>
            </p:cNvSpPr>
            <p:nvPr userDrawn="1"/>
          </p:nvSpPr>
          <p:spPr bwMode="auto">
            <a:xfrm>
              <a:off x="6648450" y="4452938"/>
              <a:ext cx="436563" cy="1092200"/>
            </a:xfrm>
            <a:custGeom>
              <a:avLst/>
              <a:gdLst>
                <a:gd name="T0" fmla="*/ 68 w 137"/>
                <a:gd name="T1" fmla="*/ 343 h 343"/>
                <a:gd name="T2" fmla="*/ 68 w 137"/>
                <a:gd name="T3" fmla="*/ 343 h 343"/>
                <a:gd name="T4" fmla="*/ 0 w 137"/>
                <a:gd name="T5" fmla="*/ 275 h 343"/>
                <a:gd name="T6" fmla="*/ 0 w 137"/>
                <a:gd name="T7" fmla="*/ 69 h 343"/>
                <a:gd name="T8" fmla="*/ 68 w 137"/>
                <a:gd name="T9" fmla="*/ 0 h 343"/>
                <a:gd name="T10" fmla="*/ 137 w 137"/>
                <a:gd name="T11" fmla="*/ 69 h 343"/>
                <a:gd name="T12" fmla="*/ 137 w 137"/>
                <a:gd name="T13" fmla="*/ 275 h 343"/>
                <a:gd name="T14" fmla="*/ 68 w 137"/>
                <a:gd name="T15" fmla="*/ 343 h 3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7" h="343">
                  <a:moveTo>
                    <a:pt x="68" y="343"/>
                  </a:moveTo>
                  <a:cubicBezTo>
                    <a:pt x="68" y="343"/>
                    <a:pt x="68" y="343"/>
                    <a:pt x="68" y="343"/>
                  </a:cubicBezTo>
                  <a:cubicBezTo>
                    <a:pt x="30" y="343"/>
                    <a:pt x="0" y="313"/>
                    <a:pt x="0" y="275"/>
                  </a:cubicBezTo>
                  <a:cubicBezTo>
                    <a:pt x="0" y="69"/>
                    <a:pt x="0" y="69"/>
                    <a:pt x="0" y="69"/>
                  </a:cubicBezTo>
                  <a:cubicBezTo>
                    <a:pt x="0" y="31"/>
                    <a:pt x="30" y="0"/>
                    <a:pt x="68" y="0"/>
                  </a:cubicBezTo>
                  <a:cubicBezTo>
                    <a:pt x="106" y="0"/>
                    <a:pt x="137" y="31"/>
                    <a:pt x="137" y="69"/>
                  </a:cubicBezTo>
                  <a:cubicBezTo>
                    <a:pt x="137" y="275"/>
                    <a:pt x="137" y="275"/>
                    <a:pt x="137" y="275"/>
                  </a:cubicBezTo>
                  <a:cubicBezTo>
                    <a:pt x="137" y="313"/>
                    <a:pt x="106" y="343"/>
                    <a:pt x="68" y="34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637" fontAlgn="auto">
                <a:spcBef>
                  <a:spcPts val="0"/>
                </a:spcBef>
                <a:spcAft>
                  <a:spcPts val="0"/>
                </a:spcAft>
              </a:pPr>
              <a:endParaRPr lang="en-GB" sz="2095" dirty="0">
                <a:solidFill>
                  <a:prstClr val="black"/>
                </a:solidFill>
                <a:latin typeface="Arial"/>
                <a:cs typeface="+mn-cs"/>
              </a:endParaRPr>
            </a:p>
          </p:txBody>
        </p:sp>
        <p:sp>
          <p:nvSpPr>
            <p:cNvPr id="69" name="Freeform 21"/>
            <p:cNvSpPr>
              <a:spLocks/>
            </p:cNvSpPr>
            <p:nvPr userDrawn="1"/>
          </p:nvSpPr>
          <p:spPr bwMode="auto">
            <a:xfrm>
              <a:off x="5119688" y="2990850"/>
              <a:ext cx="547688" cy="2444750"/>
            </a:xfrm>
            <a:custGeom>
              <a:avLst/>
              <a:gdLst>
                <a:gd name="T0" fmla="*/ 86 w 172"/>
                <a:gd name="T1" fmla="*/ 768 h 768"/>
                <a:gd name="T2" fmla="*/ 86 w 172"/>
                <a:gd name="T3" fmla="*/ 768 h 768"/>
                <a:gd name="T4" fmla="*/ 0 w 172"/>
                <a:gd name="T5" fmla="*/ 682 h 768"/>
                <a:gd name="T6" fmla="*/ 0 w 172"/>
                <a:gd name="T7" fmla="*/ 85 h 768"/>
                <a:gd name="T8" fmla="*/ 86 w 172"/>
                <a:gd name="T9" fmla="*/ 0 h 768"/>
                <a:gd name="T10" fmla="*/ 172 w 172"/>
                <a:gd name="T11" fmla="*/ 85 h 768"/>
                <a:gd name="T12" fmla="*/ 172 w 172"/>
                <a:gd name="T13" fmla="*/ 682 h 768"/>
                <a:gd name="T14" fmla="*/ 86 w 172"/>
                <a:gd name="T15" fmla="*/ 768 h 76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2" h="768">
                  <a:moveTo>
                    <a:pt x="86" y="768"/>
                  </a:moveTo>
                  <a:cubicBezTo>
                    <a:pt x="86" y="768"/>
                    <a:pt x="86" y="768"/>
                    <a:pt x="86" y="768"/>
                  </a:cubicBezTo>
                  <a:cubicBezTo>
                    <a:pt x="39" y="768"/>
                    <a:pt x="0" y="730"/>
                    <a:pt x="0" y="682"/>
                  </a:cubicBezTo>
                  <a:cubicBezTo>
                    <a:pt x="0" y="85"/>
                    <a:pt x="0" y="85"/>
                    <a:pt x="0" y="85"/>
                  </a:cubicBezTo>
                  <a:cubicBezTo>
                    <a:pt x="0" y="38"/>
                    <a:pt x="39" y="0"/>
                    <a:pt x="86" y="0"/>
                  </a:cubicBezTo>
                  <a:cubicBezTo>
                    <a:pt x="133" y="0"/>
                    <a:pt x="172" y="38"/>
                    <a:pt x="172" y="85"/>
                  </a:cubicBezTo>
                  <a:cubicBezTo>
                    <a:pt x="172" y="682"/>
                    <a:pt x="172" y="682"/>
                    <a:pt x="172" y="682"/>
                  </a:cubicBezTo>
                  <a:cubicBezTo>
                    <a:pt x="172" y="730"/>
                    <a:pt x="133" y="768"/>
                    <a:pt x="86" y="76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637" fontAlgn="auto">
                <a:spcBef>
                  <a:spcPts val="0"/>
                </a:spcBef>
                <a:spcAft>
                  <a:spcPts val="0"/>
                </a:spcAft>
              </a:pPr>
              <a:endParaRPr lang="en-GB" sz="2095" dirty="0">
                <a:solidFill>
                  <a:prstClr val="black"/>
                </a:solidFill>
                <a:latin typeface="Arial"/>
                <a:cs typeface="+mn-cs"/>
              </a:endParaRPr>
            </a:p>
          </p:txBody>
        </p:sp>
        <p:sp>
          <p:nvSpPr>
            <p:cNvPr id="70" name="Freeform 22"/>
            <p:cNvSpPr>
              <a:spLocks/>
            </p:cNvSpPr>
            <p:nvPr userDrawn="1"/>
          </p:nvSpPr>
          <p:spPr bwMode="auto">
            <a:xfrm>
              <a:off x="5886450" y="3952875"/>
              <a:ext cx="542925" cy="2444750"/>
            </a:xfrm>
            <a:custGeom>
              <a:avLst/>
              <a:gdLst>
                <a:gd name="T0" fmla="*/ 85 w 171"/>
                <a:gd name="T1" fmla="*/ 768 h 768"/>
                <a:gd name="T2" fmla="*/ 85 w 171"/>
                <a:gd name="T3" fmla="*/ 768 h 768"/>
                <a:gd name="T4" fmla="*/ 0 w 171"/>
                <a:gd name="T5" fmla="*/ 682 h 768"/>
                <a:gd name="T6" fmla="*/ 0 w 171"/>
                <a:gd name="T7" fmla="*/ 85 h 768"/>
                <a:gd name="T8" fmla="*/ 85 w 171"/>
                <a:gd name="T9" fmla="*/ 0 h 768"/>
                <a:gd name="T10" fmla="*/ 171 w 171"/>
                <a:gd name="T11" fmla="*/ 85 h 768"/>
                <a:gd name="T12" fmla="*/ 171 w 171"/>
                <a:gd name="T13" fmla="*/ 682 h 768"/>
                <a:gd name="T14" fmla="*/ 85 w 171"/>
                <a:gd name="T15" fmla="*/ 768 h 76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1" h="768">
                  <a:moveTo>
                    <a:pt x="85" y="768"/>
                  </a:moveTo>
                  <a:cubicBezTo>
                    <a:pt x="85" y="768"/>
                    <a:pt x="85" y="768"/>
                    <a:pt x="85" y="768"/>
                  </a:cubicBezTo>
                  <a:cubicBezTo>
                    <a:pt x="38" y="768"/>
                    <a:pt x="0" y="730"/>
                    <a:pt x="0" y="682"/>
                  </a:cubicBezTo>
                  <a:cubicBezTo>
                    <a:pt x="0" y="85"/>
                    <a:pt x="0" y="85"/>
                    <a:pt x="0" y="85"/>
                  </a:cubicBezTo>
                  <a:cubicBezTo>
                    <a:pt x="0" y="38"/>
                    <a:pt x="38" y="0"/>
                    <a:pt x="85" y="0"/>
                  </a:cubicBezTo>
                  <a:cubicBezTo>
                    <a:pt x="133" y="0"/>
                    <a:pt x="171" y="38"/>
                    <a:pt x="171" y="85"/>
                  </a:cubicBezTo>
                  <a:cubicBezTo>
                    <a:pt x="171" y="682"/>
                    <a:pt x="171" y="682"/>
                    <a:pt x="171" y="682"/>
                  </a:cubicBezTo>
                  <a:cubicBezTo>
                    <a:pt x="171" y="730"/>
                    <a:pt x="133" y="768"/>
                    <a:pt x="85" y="76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637" fontAlgn="auto">
                <a:spcBef>
                  <a:spcPts val="0"/>
                </a:spcBef>
                <a:spcAft>
                  <a:spcPts val="0"/>
                </a:spcAft>
              </a:pPr>
              <a:endParaRPr lang="en-GB" sz="2095" dirty="0">
                <a:solidFill>
                  <a:prstClr val="black"/>
                </a:solidFill>
                <a:latin typeface="Arial"/>
                <a:cs typeface="+mn-cs"/>
              </a:endParaRPr>
            </a:p>
          </p:txBody>
        </p:sp>
        <p:sp>
          <p:nvSpPr>
            <p:cNvPr id="71" name="Freeform 23"/>
            <p:cNvSpPr>
              <a:spLocks/>
            </p:cNvSpPr>
            <p:nvPr userDrawn="1"/>
          </p:nvSpPr>
          <p:spPr bwMode="auto">
            <a:xfrm>
              <a:off x="3790950" y="4716463"/>
              <a:ext cx="436563" cy="1092200"/>
            </a:xfrm>
            <a:custGeom>
              <a:avLst/>
              <a:gdLst>
                <a:gd name="T0" fmla="*/ 68 w 137"/>
                <a:gd name="T1" fmla="*/ 343 h 343"/>
                <a:gd name="T2" fmla="*/ 68 w 137"/>
                <a:gd name="T3" fmla="*/ 343 h 343"/>
                <a:gd name="T4" fmla="*/ 0 w 137"/>
                <a:gd name="T5" fmla="*/ 274 h 343"/>
                <a:gd name="T6" fmla="*/ 0 w 137"/>
                <a:gd name="T7" fmla="*/ 68 h 343"/>
                <a:gd name="T8" fmla="*/ 68 w 137"/>
                <a:gd name="T9" fmla="*/ 0 h 343"/>
                <a:gd name="T10" fmla="*/ 137 w 137"/>
                <a:gd name="T11" fmla="*/ 68 h 343"/>
                <a:gd name="T12" fmla="*/ 137 w 137"/>
                <a:gd name="T13" fmla="*/ 274 h 343"/>
                <a:gd name="T14" fmla="*/ 68 w 137"/>
                <a:gd name="T15" fmla="*/ 343 h 3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7" h="343">
                  <a:moveTo>
                    <a:pt x="68" y="343"/>
                  </a:moveTo>
                  <a:cubicBezTo>
                    <a:pt x="68" y="343"/>
                    <a:pt x="68" y="343"/>
                    <a:pt x="68" y="343"/>
                  </a:cubicBezTo>
                  <a:cubicBezTo>
                    <a:pt x="30" y="343"/>
                    <a:pt x="0" y="312"/>
                    <a:pt x="0" y="274"/>
                  </a:cubicBezTo>
                  <a:cubicBezTo>
                    <a:pt x="0" y="68"/>
                    <a:pt x="0" y="68"/>
                    <a:pt x="0" y="68"/>
                  </a:cubicBezTo>
                  <a:cubicBezTo>
                    <a:pt x="0" y="30"/>
                    <a:pt x="30" y="0"/>
                    <a:pt x="68" y="0"/>
                  </a:cubicBezTo>
                  <a:cubicBezTo>
                    <a:pt x="106" y="0"/>
                    <a:pt x="137" y="30"/>
                    <a:pt x="137" y="68"/>
                  </a:cubicBezTo>
                  <a:cubicBezTo>
                    <a:pt x="137" y="274"/>
                    <a:pt x="137" y="274"/>
                    <a:pt x="137" y="274"/>
                  </a:cubicBezTo>
                  <a:cubicBezTo>
                    <a:pt x="137" y="312"/>
                    <a:pt x="106" y="343"/>
                    <a:pt x="68" y="34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637" fontAlgn="auto">
                <a:spcBef>
                  <a:spcPts val="0"/>
                </a:spcBef>
                <a:spcAft>
                  <a:spcPts val="0"/>
                </a:spcAft>
              </a:pPr>
              <a:endParaRPr lang="en-GB" sz="2095" dirty="0">
                <a:solidFill>
                  <a:prstClr val="black"/>
                </a:solidFill>
                <a:latin typeface="Arial"/>
                <a:cs typeface="+mn-cs"/>
              </a:endParaRPr>
            </a:p>
          </p:txBody>
        </p:sp>
        <p:sp>
          <p:nvSpPr>
            <p:cNvPr id="72" name="Freeform 24"/>
            <p:cNvSpPr>
              <a:spLocks/>
            </p:cNvSpPr>
            <p:nvPr userDrawn="1"/>
          </p:nvSpPr>
          <p:spPr bwMode="auto">
            <a:xfrm>
              <a:off x="3028950" y="3841750"/>
              <a:ext cx="542925" cy="2447925"/>
            </a:xfrm>
            <a:custGeom>
              <a:avLst/>
              <a:gdLst>
                <a:gd name="T0" fmla="*/ 85 w 171"/>
                <a:gd name="T1" fmla="*/ 769 h 769"/>
                <a:gd name="T2" fmla="*/ 85 w 171"/>
                <a:gd name="T3" fmla="*/ 769 h 769"/>
                <a:gd name="T4" fmla="*/ 0 w 171"/>
                <a:gd name="T5" fmla="*/ 683 h 769"/>
                <a:gd name="T6" fmla="*/ 0 w 171"/>
                <a:gd name="T7" fmla="*/ 86 h 769"/>
                <a:gd name="T8" fmla="*/ 85 w 171"/>
                <a:gd name="T9" fmla="*/ 0 h 769"/>
                <a:gd name="T10" fmla="*/ 171 w 171"/>
                <a:gd name="T11" fmla="*/ 86 h 769"/>
                <a:gd name="T12" fmla="*/ 171 w 171"/>
                <a:gd name="T13" fmla="*/ 683 h 769"/>
                <a:gd name="T14" fmla="*/ 85 w 171"/>
                <a:gd name="T15" fmla="*/ 769 h 76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1" h="769">
                  <a:moveTo>
                    <a:pt x="85" y="769"/>
                  </a:moveTo>
                  <a:cubicBezTo>
                    <a:pt x="85" y="769"/>
                    <a:pt x="85" y="769"/>
                    <a:pt x="85" y="769"/>
                  </a:cubicBezTo>
                  <a:cubicBezTo>
                    <a:pt x="38" y="769"/>
                    <a:pt x="0" y="730"/>
                    <a:pt x="0" y="683"/>
                  </a:cubicBezTo>
                  <a:cubicBezTo>
                    <a:pt x="0" y="86"/>
                    <a:pt x="0" y="86"/>
                    <a:pt x="0" y="86"/>
                  </a:cubicBezTo>
                  <a:cubicBezTo>
                    <a:pt x="0" y="39"/>
                    <a:pt x="38" y="0"/>
                    <a:pt x="85" y="0"/>
                  </a:cubicBezTo>
                  <a:cubicBezTo>
                    <a:pt x="133" y="0"/>
                    <a:pt x="171" y="39"/>
                    <a:pt x="171" y="86"/>
                  </a:cubicBezTo>
                  <a:cubicBezTo>
                    <a:pt x="171" y="683"/>
                    <a:pt x="171" y="683"/>
                    <a:pt x="171" y="683"/>
                  </a:cubicBezTo>
                  <a:cubicBezTo>
                    <a:pt x="171" y="730"/>
                    <a:pt x="133" y="769"/>
                    <a:pt x="85" y="76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637" fontAlgn="auto">
                <a:spcBef>
                  <a:spcPts val="0"/>
                </a:spcBef>
                <a:spcAft>
                  <a:spcPts val="0"/>
                </a:spcAft>
              </a:pPr>
              <a:endParaRPr lang="en-GB" sz="2095" dirty="0">
                <a:solidFill>
                  <a:prstClr val="black"/>
                </a:solidFill>
                <a:latin typeface="Arial"/>
                <a:cs typeface="+mn-cs"/>
              </a:endParaRPr>
            </a:p>
          </p:txBody>
        </p:sp>
        <p:sp>
          <p:nvSpPr>
            <p:cNvPr id="73" name="Freeform 25"/>
            <p:cNvSpPr>
              <a:spLocks/>
            </p:cNvSpPr>
            <p:nvPr userDrawn="1"/>
          </p:nvSpPr>
          <p:spPr bwMode="auto">
            <a:xfrm>
              <a:off x="0" y="3148013"/>
              <a:ext cx="228600" cy="2438400"/>
            </a:xfrm>
            <a:custGeom>
              <a:avLst/>
              <a:gdLst>
                <a:gd name="T0" fmla="*/ 0 w 72"/>
                <a:gd name="T1" fmla="*/ 0 h 766"/>
                <a:gd name="T2" fmla="*/ 0 w 72"/>
                <a:gd name="T3" fmla="*/ 766 h 766"/>
                <a:gd name="T4" fmla="*/ 72 w 72"/>
                <a:gd name="T5" fmla="*/ 681 h 766"/>
                <a:gd name="T6" fmla="*/ 72 w 72"/>
                <a:gd name="T7" fmla="*/ 84 h 766"/>
                <a:gd name="T8" fmla="*/ 0 w 72"/>
                <a:gd name="T9" fmla="*/ 0 h 766"/>
              </a:gdLst>
              <a:ahLst/>
              <a:cxnLst>
                <a:cxn ang="0">
                  <a:pos x="T0" y="T1"/>
                </a:cxn>
                <a:cxn ang="0">
                  <a:pos x="T2" y="T3"/>
                </a:cxn>
                <a:cxn ang="0">
                  <a:pos x="T4" y="T5"/>
                </a:cxn>
                <a:cxn ang="0">
                  <a:pos x="T6" y="T7"/>
                </a:cxn>
                <a:cxn ang="0">
                  <a:pos x="T8" y="T9"/>
                </a:cxn>
              </a:cxnLst>
              <a:rect l="0" t="0" r="r" b="b"/>
              <a:pathLst>
                <a:path w="72" h="766">
                  <a:moveTo>
                    <a:pt x="0" y="0"/>
                  </a:moveTo>
                  <a:cubicBezTo>
                    <a:pt x="0" y="766"/>
                    <a:pt x="0" y="766"/>
                    <a:pt x="0" y="766"/>
                  </a:cubicBezTo>
                  <a:cubicBezTo>
                    <a:pt x="41" y="759"/>
                    <a:pt x="72" y="724"/>
                    <a:pt x="72" y="681"/>
                  </a:cubicBezTo>
                  <a:cubicBezTo>
                    <a:pt x="72" y="84"/>
                    <a:pt x="72" y="84"/>
                    <a:pt x="72" y="84"/>
                  </a:cubicBezTo>
                  <a:cubicBezTo>
                    <a:pt x="72" y="42"/>
                    <a:pt x="41" y="6"/>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637" fontAlgn="auto">
                <a:spcBef>
                  <a:spcPts val="0"/>
                </a:spcBef>
                <a:spcAft>
                  <a:spcPts val="0"/>
                </a:spcAft>
              </a:pPr>
              <a:endParaRPr lang="en-GB" sz="2095" dirty="0">
                <a:solidFill>
                  <a:prstClr val="black"/>
                </a:solidFill>
                <a:latin typeface="Arial"/>
                <a:cs typeface="+mn-cs"/>
              </a:endParaRPr>
            </a:p>
          </p:txBody>
        </p:sp>
        <p:sp>
          <p:nvSpPr>
            <p:cNvPr id="74" name="Freeform 26"/>
            <p:cNvSpPr>
              <a:spLocks/>
            </p:cNvSpPr>
            <p:nvPr userDrawn="1"/>
          </p:nvSpPr>
          <p:spPr bwMode="auto">
            <a:xfrm>
              <a:off x="11950700" y="4105275"/>
              <a:ext cx="254000" cy="2444750"/>
            </a:xfrm>
            <a:custGeom>
              <a:avLst/>
              <a:gdLst>
                <a:gd name="T0" fmla="*/ 80 w 80"/>
                <a:gd name="T1" fmla="*/ 0 h 768"/>
                <a:gd name="T2" fmla="*/ 0 w 80"/>
                <a:gd name="T3" fmla="*/ 85 h 768"/>
                <a:gd name="T4" fmla="*/ 0 w 80"/>
                <a:gd name="T5" fmla="*/ 682 h 768"/>
                <a:gd name="T6" fmla="*/ 80 w 80"/>
                <a:gd name="T7" fmla="*/ 768 h 768"/>
                <a:gd name="T8" fmla="*/ 80 w 80"/>
                <a:gd name="T9" fmla="*/ 0 h 768"/>
              </a:gdLst>
              <a:ahLst/>
              <a:cxnLst>
                <a:cxn ang="0">
                  <a:pos x="T0" y="T1"/>
                </a:cxn>
                <a:cxn ang="0">
                  <a:pos x="T2" y="T3"/>
                </a:cxn>
                <a:cxn ang="0">
                  <a:pos x="T4" y="T5"/>
                </a:cxn>
                <a:cxn ang="0">
                  <a:pos x="T6" y="T7"/>
                </a:cxn>
                <a:cxn ang="0">
                  <a:pos x="T8" y="T9"/>
                </a:cxn>
              </a:cxnLst>
              <a:rect l="0" t="0" r="r" b="b"/>
              <a:pathLst>
                <a:path w="80" h="768">
                  <a:moveTo>
                    <a:pt x="80" y="0"/>
                  </a:moveTo>
                  <a:cubicBezTo>
                    <a:pt x="36" y="2"/>
                    <a:pt x="0" y="39"/>
                    <a:pt x="0" y="85"/>
                  </a:cubicBezTo>
                  <a:cubicBezTo>
                    <a:pt x="0" y="682"/>
                    <a:pt x="0" y="682"/>
                    <a:pt x="0" y="682"/>
                  </a:cubicBezTo>
                  <a:cubicBezTo>
                    <a:pt x="0" y="728"/>
                    <a:pt x="36" y="766"/>
                    <a:pt x="80" y="768"/>
                  </a:cubicBezTo>
                  <a:lnTo>
                    <a:pt x="8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637" fontAlgn="auto">
                <a:spcBef>
                  <a:spcPts val="0"/>
                </a:spcBef>
                <a:spcAft>
                  <a:spcPts val="0"/>
                </a:spcAft>
              </a:pPr>
              <a:endParaRPr lang="en-GB" sz="2095" dirty="0">
                <a:solidFill>
                  <a:prstClr val="black"/>
                </a:solidFill>
                <a:latin typeface="Arial"/>
                <a:cs typeface="+mn-cs"/>
              </a:endParaRPr>
            </a:p>
          </p:txBody>
        </p:sp>
      </p:grpSp>
    </p:spTree>
    <p:extLst>
      <p:ext uri="{BB962C8B-B14F-4D97-AF65-F5344CB8AC3E}">
        <p14:creationId xmlns:p14="http://schemas.microsoft.com/office/powerpoint/2010/main" val="959751593"/>
      </p:ext>
    </p:extLst>
  </p:cSld>
  <p:clrMapOvr>
    <a:masterClrMapping/>
  </p:clrMapOvr>
</p:sldLayout>
</file>

<file path=ppt/slideLayouts/slideLayout541.xml><?xml version="1.0" encoding="utf-8"?>
<p:sldLayout xmlns:a="http://schemas.openxmlformats.org/drawingml/2006/main" xmlns:r="http://schemas.openxmlformats.org/officeDocument/2006/relationships" xmlns:p="http://schemas.openxmlformats.org/presentationml/2006/main" preserve="1" userDrawn="1">
  <p:cSld name="Quote White">
    <p:bg>
      <p:bgPr>
        <a:solidFill>
          <a:schemeClr val="bg1"/>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640850" y="1088783"/>
            <a:ext cx="6862299" cy="2268219"/>
          </a:xfrm>
        </p:spPr>
        <p:txBody>
          <a:bodyPr>
            <a:noAutofit/>
          </a:bodyPr>
          <a:lstStyle>
            <a:lvl1pPr algn="ctr">
              <a:defRPr sz="2893">
                <a:solidFill>
                  <a:srgbClr val="0000A0"/>
                </a:solidFill>
              </a:defRPr>
            </a:lvl1pPr>
          </a:lstStyle>
          <a:p>
            <a:r>
              <a:rPr lang="en-US" dirty="0"/>
              <a:t>Click and type quote</a:t>
            </a:r>
          </a:p>
        </p:txBody>
      </p:sp>
      <p:sp>
        <p:nvSpPr>
          <p:cNvPr id="5" name="Slide Number Placeholder 4"/>
          <p:cNvSpPr>
            <a:spLocks noGrp="1"/>
          </p:cNvSpPr>
          <p:nvPr>
            <p:ph type="sldNum" sz="quarter" idx="12"/>
          </p:nvPr>
        </p:nvSpPr>
        <p:spPr/>
        <p:txBody>
          <a:bodyPr/>
          <a:lstStyle>
            <a:lvl1pPr>
              <a:defRPr>
                <a:solidFill>
                  <a:srgbClr val="8B8A8D"/>
                </a:solidFill>
              </a:defRPr>
            </a:lvl1pPr>
          </a:lstStyle>
          <a:p>
            <a:fld id="{D14BCCD3-0010-4FBA-B965-2126ADC31932}" type="slidenum">
              <a:rPr lang="en-US" smtClean="0"/>
              <a:pPr/>
              <a:t>‹#›</a:t>
            </a:fld>
            <a:endParaRPr lang="en-US" dirty="0"/>
          </a:p>
        </p:txBody>
      </p:sp>
      <p:sp>
        <p:nvSpPr>
          <p:cNvPr id="6" name="Text Placeholder 9"/>
          <p:cNvSpPr>
            <a:spLocks noGrp="1"/>
          </p:cNvSpPr>
          <p:nvPr>
            <p:ph type="body" sz="quarter" idx="13" hasCustomPrompt="1"/>
          </p:nvPr>
        </p:nvSpPr>
        <p:spPr>
          <a:xfrm>
            <a:off x="2640515" y="3572695"/>
            <a:ext cx="6862299" cy="539875"/>
          </a:xfrm>
        </p:spPr>
        <p:txBody>
          <a:bodyPr>
            <a:noAutofit/>
          </a:bodyPr>
          <a:lstStyle>
            <a:lvl1pPr marL="0" indent="0" algn="ctr">
              <a:buFontTx/>
              <a:buNone/>
              <a:defRPr b="1">
                <a:solidFill>
                  <a:srgbClr val="8B8A8D"/>
                </a:solidFill>
              </a:defRPr>
            </a:lvl1pPr>
            <a:lvl2pPr marL="256687" indent="0">
              <a:buFontTx/>
              <a:buNone/>
              <a:defRPr b="1">
                <a:solidFill>
                  <a:schemeClr val="accent4"/>
                </a:solidFill>
              </a:defRPr>
            </a:lvl2pPr>
            <a:lvl3pPr marL="513372" indent="0">
              <a:buFontTx/>
              <a:buNone/>
              <a:defRPr b="1">
                <a:solidFill>
                  <a:schemeClr val="accent4"/>
                </a:solidFill>
              </a:defRPr>
            </a:lvl3pPr>
            <a:lvl4pPr marL="770059" indent="0">
              <a:buFontTx/>
              <a:buNone/>
              <a:defRPr b="1">
                <a:solidFill>
                  <a:schemeClr val="accent4"/>
                </a:solidFill>
              </a:defRPr>
            </a:lvl4pPr>
            <a:lvl5pPr marL="1026744" indent="0">
              <a:buFontTx/>
              <a:buNone/>
              <a:defRPr b="1">
                <a:solidFill>
                  <a:schemeClr val="accent4"/>
                </a:solidFill>
              </a:defRPr>
            </a:lvl5pPr>
          </a:lstStyle>
          <a:p>
            <a:pPr lvl="0"/>
            <a:r>
              <a:rPr lang="en-US" dirty="0"/>
              <a:t>Name</a:t>
            </a:r>
          </a:p>
        </p:txBody>
      </p:sp>
      <p:sp>
        <p:nvSpPr>
          <p:cNvPr id="3" name="Footer Placeholder 2"/>
          <p:cNvSpPr>
            <a:spLocks noGrp="1"/>
          </p:cNvSpPr>
          <p:nvPr>
            <p:ph type="ftr" sz="quarter" idx="14"/>
          </p:nvPr>
        </p:nvSpPr>
        <p:spPr/>
        <p:txBody>
          <a:bodyPr/>
          <a:lstStyle>
            <a:lvl1pPr>
              <a:defRPr>
                <a:solidFill>
                  <a:srgbClr val="8B8A8D"/>
                </a:solidFill>
              </a:defRPr>
            </a:lvl1pPr>
          </a:lstStyle>
          <a:p>
            <a:endParaRPr lang="en-US" dirty="0"/>
          </a:p>
        </p:txBody>
      </p:sp>
    </p:spTree>
    <p:extLst>
      <p:ext uri="{BB962C8B-B14F-4D97-AF65-F5344CB8AC3E}">
        <p14:creationId xmlns:p14="http://schemas.microsoft.com/office/powerpoint/2010/main" val="1056830538"/>
      </p:ext>
    </p:extLst>
  </p:cSld>
  <p:clrMapOvr>
    <a:masterClrMapping/>
  </p:clrMapOvr>
</p:sldLayout>
</file>

<file path=ppt/slideLayouts/slideLayout542.xml><?xml version="1.0" encoding="utf-8"?>
<p:sldLayout xmlns:a="http://schemas.openxmlformats.org/drawingml/2006/main" xmlns:r="http://schemas.openxmlformats.org/officeDocument/2006/relationships" xmlns:p="http://schemas.openxmlformats.org/presentationml/2006/main" showMasterSp="0" preserve="1" userDrawn="1">
  <p:cSld name="Quote Blue">
    <p:bg>
      <p:bgPr>
        <a:solidFill>
          <a:schemeClr val="accent1"/>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640850" y="1090556"/>
            <a:ext cx="6862299" cy="2267475"/>
          </a:xfrm>
        </p:spPr>
        <p:txBody>
          <a:bodyPr>
            <a:noAutofit/>
          </a:bodyPr>
          <a:lstStyle>
            <a:lvl1pPr algn="ctr">
              <a:defRPr sz="2893">
                <a:solidFill>
                  <a:srgbClr val="FBD9CA"/>
                </a:solidFill>
              </a:defRPr>
            </a:lvl1pPr>
          </a:lstStyle>
          <a:p>
            <a:r>
              <a:rPr lang="en-US" dirty="0"/>
              <a:t>Click and type quote</a:t>
            </a:r>
          </a:p>
        </p:txBody>
      </p:sp>
      <p:sp>
        <p:nvSpPr>
          <p:cNvPr id="5" name="Slide Number Placeholder 4"/>
          <p:cNvSpPr>
            <a:spLocks noGrp="1"/>
          </p:cNvSpPr>
          <p:nvPr>
            <p:ph type="sldNum" sz="quarter" idx="12"/>
          </p:nvPr>
        </p:nvSpPr>
        <p:spPr/>
        <p:txBody>
          <a:bodyPr/>
          <a:lstStyle>
            <a:lvl1pPr>
              <a:defRPr>
                <a:solidFill>
                  <a:schemeClr val="bg1"/>
                </a:solidFill>
              </a:defRPr>
            </a:lvl1pPr>
          </a:lstStyle>
          <a:p>
            <a:fld id="{D14BCCD3-0010-4FBA-B965-2126ADC31932}" type="slidenum">
              <a:rPr lang="en-US" smtClean="0">
                <a:solidFill>
                  <a:prstClr val="white"/>
                </a:solidFill>
              </a:rPr>
              <a:pPr/>
              <a:t>‹#›</a:t>
            </a:fld>
            <a:endParaRPr lang="en-US" dirty="0">
              <a:solidFill>
                <a:prstClr val="white"/>
              </a:solidFill>
            </a:endParaRPr>
          </a:p>
        </p:txBody>
      </p:sp>
      <p:sp>
        <p:nvSpPr>
          <p:cNvPr id="6" name="Text Placeholder 9"/>
          <p:cNvSpPr>
            <a:spLocks noGrp="1"/>
          </p:cNvSpPr>
          <p:nvPr>
            <p:ph type="body" sz="quarter" idx="13" hasCustomPrompt="1"/>
          </p:nvPr>
        </p:nvSpPr>
        <p:spPr>
          <a:xfrm>
            <a:off x="2640515" y="3572695"/>
            <a:ext cx="6862299" cy="539875"/>
          </a:xfrm>
        </p:spPr>
        <p:txBody>
          <a:bodyPr>
            <a:noAutofit/>
          </a:bodyPr>
          <a:lstStyle>
            <a:lvl1pPr marL="0" indent="0" algn="ctr">
              <a:buFontTx/>
              <a:buNone/>
              <a:defRPr b="1">
                <a:solidFill>
                  <a:schemeClr val="bg1"/>
                </a:solidFill>
              </a:defRPr>
            </a:lvl1pPr>
            <a:lvl2pPr marL="256687" indent="0">
              <a:buFontTx/>
              <a:buNone/>
              <a:defRPr b="1">
                <a:solidFill>
                  <a:schemeClr val="accent4"/>
                </a:solidFill>
              </a:defRPr>
            </a:lvl2pPr>
            <a:lvl3pPr marL="513372" indent="0">
              <a:buFontTx/>
              <a:buNone/>
              <a:defRPr b="1">
                <a:solidFill>
                  <a:schemeClr val="accent4"/>
                </a:solidFill>
              </a:defRPr>
            </a:lvl3pPr>
            <a:lvl4pPr marL="770059" indent="0">
              <a:buFontTx/>
              <a:buNone/>
              <a:defRPr b="1">
                <a:solidFill>
                  <a:schemeClr val="accent4"/>
                </a:solidFill>
              </a:defRPr>
            </a:lvl4pPr>
            <a:lvl5pPr marL="1026744" indent="0">
              <a:buFontTx/>
              <a:buNone/>
              <a:defRPr b="1">
                <a:solidFill>
                  <a:schemeClr val="accent4"/>
                </a:solidFill>
              </a:defRPr>
            </a:lvl5pPr>
          </a:lstStyle>
          <a:p>
            <a:pPr lvl="0"/>
            <a:r>
              <a:rPr lang="en-US" dirty="0"/>
              <a:t>Name</a:t>
            </a:r>
          </a:p>
        </p:txBody>
      </p:sp>
      <p:cxnSp>
        <p:nvCxnSpPr>
          <p:cNvPr id="8" name="Straight Connector 7"/>
          <p:cNvCxnSpPr/>
          <p:nvPr userDrawn="1"/>
        </p:nvCxnSpPr>
        <p:spPr>
          <a:xfrm>
            <a:off x="647831" y="6316537"/>
            <a:ext cx="10890764" cy="0"/>
          </a:xfrm>
          <a:prstGeom prst="line">
            <a:avLst/>
          </a:prstGeom>
          <a:ln w="9525">
            <a:solidFill>
              <a:schemeClr val="bg1"/>
            </a:solidFill>
          </a:ln>
        </p:spPr>
        <p:style>
          <a:lnRef idx="1">
            <a:schemeClr val="accent1"/>
          </a:lnRef>
          <a:fillRef idx="0">
            <a:schemeClr val="accent1"/>
          </a:fillRef>
          <a:effectRef idx="0">
            <a:schemeClr val="accent1"/>
          </a:effectRef>
          <a:fontRef idx="minor">
            <a:schemeClr val="tx1"/>
          </a:fontRef>
        </p:style>
      </p:cxnSp>
      <p:grpSp>
        <p:nvGrpSpPr>
          <p:cNvPr id="23" name="Logotype, static"/>
          <p:cNvGrpSpPr/>
          <p:nvPr userDrawn="1"/>
        </p:nvGrpSpPr>
        <p:grpSpPr>
          <a:xfrm>
            <a:off x="10686683" y="6387823"/>
            <a:ext cx="863463" cy="180060"/>
            <a:chOff x="9501453" y="6148765"/>
            <a:chExt cx="2047875" cy="427037"/>
          </a:xfrm>
          <a:solidFill>
            <a:schemeClr val="bg1"/>
          </a:solidFill>
        </p:grpSpPr>
        <p:sp>
          <p:nvSpPr>
            <p:cNvPr id="24" name="Freeform 5"/>
            <p:cNvSpPr>
              <a:spLocks noEditPoints="1"/>
            </p:cNvSpPr>
            <p:nvPr userDrawn="1"/>
          </p:nvSpPr>
          <p:spPr bwMode="auto">
            <a:xfrm>
              <a:off x="11206428" y="6231315"/>
              <a:ext cx="342900" cy="344487"/>
            </a:xfrm>
            <a:custGeom>
              <a:avLst/>
              <a:gdLst>
                <a:gd name="T0" fmla="*/ 43 w 91"/>
                <a:gd name="T1" fmla="*/ 2 h 91"/>
                <a:gd name="T2" fmla="*/ 2 w 91"/>
                <a:gd name="T3" fmla="*/ 44 h 91"/>
                <a:gd name="T4" fmla="*/ 46 w 91"/>
                <a:gd name="T5" fmla="*/ 91 h 91"/>
                <a:gd name="T6" fmla="*/ 74 w 91"/>
                <a:gd name="T7" fmla="*/ 77 h 91"/>
                <a:gd name="T8" fmla="*/ 74 w 91"/>
                <a:gd name="T9" fmla="*/ 90 h 91"/>
                <a:gd name="T10" fmla="*/ 91 w 91"/>
                <a:gd name="T11" fmla="*/ 90 h 91"/>
                <a:gd name="T12" fmla="*/ 91 w 91"/>
                <a:gd name="T13" fmla="*/ 47 h 91"/>
                <a:gd name="T14" fmla="*/ 43 w 91"/>
                <a:gd name="T15" fmla="*/ 2 h 91"/>
                <a:gd name="T16" fmla="*/ 72 w 91"/>
                <a:gd name="T17" fmla="*/ 48 h 91"/>
                <a:gd name="T18" fmla="*/ 43 w 91"/>
                <a:gd name="T19" fmla="*/ 72 h 91"/>
                <a:gd name="T20" fmla="*/ 21 w 91"/>
                <a:gd name="T21" fmla="*/ 50 h 91"/>
                <a:gd name="T22" fmla="*/ 46 w 91"/>
                <a:gd name="T23" fmla="*/ 21 h 91"/>
                <a:gd name="T24" fmla="*/ 72 w 91"/>
                <a:gd name="T25" fmla="*/ 45 h 91"/>
                <a:gd name="T26" fmla="*/ 72 w 91"/>
                <a:gd name="T27" fmla="*/ 48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1" h="91">
                  <a:moveTo>
                    <a:pt x="43" y="2"/>
                  </a:moveTo>
                  <a:cubicBezTo>
                    <a:pt x="21" y="4"/>
                    <a:pt x="3" y="22"/>
                    <a:pt x="2" y="44"/>
                  </a:cubicBezTo>
                  <a:cubicBezTo>
                    <a:pt x="0" y="70"/>
                    <a:pt x="21" y="91"/>
                    <a:pt x="46" y="91"/>
                  </a:cubicBezTo>
                  <a:cubicBezTo>
                    <a:pt x="56" y="91"/>
                    <a:pt x="68" y="87"/>
                    <a:pt x="74" y="77"/>
                  </a:cubicBezTo>
                  <a:cubicBezTo>
                    <a:pt x="74" y="90"/>
                    <a:pt x="74" y="90"/>
                    <a:pt x="74" y="90"/>
                  </a:cubicBezTo>
                  <a:cubicBezTo>
                    <a:pt x="91" y="90"/>
                    <a:pt x="91" y="90"/>
                    <a:pt x="91" y="90"/>
                  </a:cubicBezTo>
                  <a:cubicBezTo>
                    <a:pt x="91" y="47"/>
                    <a:pt x="91" y="47"/>
                    <a:pt x="91" y="47"/>
                  </a:cubicBezTo>
                  <a:cubicBezTo>
                    <a:pt x="91" y="20"/>
                    <a:pt x="69" y="0"/>
                    <a:pt x="43" y="2"/>
                  </a:cubicBezTo>
                  <a:close/>
                  <a:moveTo>
                    <a:pt x="72" y="48"/>
                  </a:moveTo>
                  <a:cubicBezTo>
                    <a:pt x="71" y="63"/>
                    <a:pt x="58" y="74"/>
                    <a:pt x="43" y="72"/>
                  </a:cubicBezTo>
                  <a:cubicBezTo>
                    <a:pt x="32" y="71"/>
                    <a:pt x="22" y="61"/>
                    <a:pt x="21" y="50"/>
                  </a:cubicBezTo>
                  <a:cubicBezTo>
                    <a:pt x="19" y="34"/>
                    <a:pt x="31" y="21"/>
                    <a:pt x="46" y="21"/>
                  </a:cubicBezTo>
                  <a:cubicBezTo>
                    <a:pt x="60" y="21"/>
                    <a:pt x="71" y="32"/>
                    <a:pt x="72" y="45"/>
                  </a:cubicBezTo>
                  <a:lnTo>
                    <a:pt x="72" y="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637" fontAlgn="auto">
                <a:spcBef>
                  <a:spcPts val="0"/>
                </a:spcBef>
                <a:spcAft>
                  <a:spcPts val="0"/>
                </a:spcAft>
              </a:pPr>
              <a:endParaRPr lang="en-US" sz="2095" dirty="0">
                <a:solidFill>
                  <a:prstClr val="black"/>
                </a:solidFill>
                <a:latin typeface="Arial"/>
                <a:cs typeface="+mn-cs"/>
              </a:endParaRPr>
            </a:p>
          </p:txBody>
        </p:sp>
        <p:sp>
          <p:nvSpPr>
            <p:cNvPr id="25" name="Freeform 6"/>
            <p:cNvSpPr>
              <a:spLocks noEditPoints="1"/>
            </p:cNvSpPr>
            <p:nvPr userDrawn="1"/>
          </p:nvSpPr>
          <p:spPr bwMode="auto">
            <a:xfrm>
              <a:off x="10849241" y="6236077"/>
              <a:ext cx="334963" cy="339725"/>
            </a:xfrm>
            <a:custGeom>
              <a:avLst/>
              <a:gdLst>
                <a:gd name="T0" fmla="*/ 44 w 89"/>
                <a:gd name="T1" fmla="*/ 1 h 90"/>
                <a:gd name="T2" fmla="*/ 0 w 89"/>
                <a:gd name="T3" fmla="*/ 46 h 90"/>
                <a:gd name="T4" fmla="*/ 45 w 89"/>
                <a:gd name="T5" fmla="*/ 90 h 90"/>
                <a:gd name="T6" fmla="*/ 86 w 89"/>
                <a:gd name="T7" fmla="*/ 63 h 90"/>
                <a:gd name="T8" fmla="*/ 69 w 89"/>
                <a:gd name="T9" fmla="*/ 58 h 90"/>
                <a:gd name="T10" fmla="*/ 50 w 89"/>
                <a:gd name="T11" fmla="*/ 72 h 90"/>
                <a:gd name="T12" fmla="*/ 22 w 89"/>
                <a:gd name="T13" fmla="*/ 59 h 90"/>
                <a:gd name="T14" fmla="*/ 89 w 89"/>
                <a:gd name="T15" fmla="*/ 41 h 90"/>
                <a:gd name="T16" fmla="*/ 44 w 89"/>
                <a:gd name="T17" fmla="*/ 1 h 90"/>
                <a:gd name="T18" fmla="*/ 19 w 89"/>
                <a:gd name="T19" fmla="*/ 44 h 90"/>
                <a:gd name="T20" fmla="*/ 36 w 89"/>
                <a:gd name="T21" fmla="*/ 19 h 90"/>
                <a:gd name="T22" fmla="*/ 67 w 89"/>
                <a:gd name="T23" fmla="*/ 31 h 90"/>
                <a:gd name="T24" fmla="*/ 19 w 89"/>
                <a:gd name="T25" fmla="*/ 44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9" h="90">
                  <a:moveTo>
                    <a:pt x="44" y="1"/>
                  </a:moveTo>
                  <a:cubicBezTo>
                    <a:pt x="20" y="2"/>
                    <a:pt x="0" y="20"/>
                    <a:pt x="0" y="46"/>
                  </a:cubicBezTo>
                  <a:cubicBezTo>
                    <a:pt x="0" y="70"/>
                    <a:pt x="20" y="90"/>
                    <a:pt x="45" y="90"/>
                  </a:cubicBezTo>
                  <a:cubicBezTo>
                    <a:pt x="62" y="90"/>
                    <a:pt x="79" y="80"/>
                    <a:pt x="86" y="63"/>
                  </a:cubicBezTo>
                  <a:cubicBezTo>
                    <a:pt x="69" y="58"/>
                    <a:pt x="69" y="58"/>
                    <a:pt x="69" y="58"/>
                  </a:cubicBezTo>
                  <a:cubicBezTo>
                    <a:pt x="66" y="65"/>
                    <a:pt x="58" y="71"/>
                    <a:pt x="50" y="72"/>
                  </a:cubicBezTo>
                  <a:cubicBezTo>
                    <a:pt x="38" y="75"/>
                    <a:pt x="26" y="67"/>
                    <a:pt x="22" y="59"/>
                  </a:cubicBezTo>
                  <a:cubicBezTo>
                    <a:pt x="89" y="41"/>
                    <a:pt x="89" y="41"/>
                    <a:pt x="89" y="41"/>
                  </a:cubicBezTo>
                  <a:cubicBezTo>
                    <a:pt x="87" y="24"/>
                    <a:pt x="72" y="0"/>
                    <a:pt x="44" y="1"/>
                  </a:cubicBezTo>
                  <a:close/>
                  <a:moveTo>
                    <a:pt x="19" y="44"/>
                  </a:moveTo>
                  <a:cubicBezTo>
                    <a:pt x="19" y="34"/>
                    <a:pt x="24" y="24"/>
                    <a:pt x="36" y="19"/>
                  </a:cubicBezTo>
                  <a:cubicBezTo>
                    <a:pt x="50" y="14"/>
                    <a:pt x="62" y="21"/>
                    <a:pt x="67" y="31"/>
                  </a:cubicBezTo>
                  <a:lnTo>
                    <a:pt x="19" y="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637" fontAlgn="auto">
                <a:spcBef>
                  <a:spcPts val="0"/>
                </a:spcBef>
                <a:spcAft>
                  <a:spcPts val="0"/>
                </a:spcAft>
              </a:pPr>
              <a:endParaRPr lang="en-US" sz="2095" dirty="0">
                <a:solidFill>
                  <a:prstClr val="black"/>
                </a:solidFill>
                <a:latin typeface="Arial"/>
                <a:cs typeface="+mn-cs"/>
              </a:endParaRPr>
            </a:p>
          </p:txBody>
        </p:sp>
        <p:sp>
          <p:nvSpPr>
            <p:cNvPr id="26" name="Freeform 7"/>
            <p:cNvSpPr>
              <a:spLocks/>
            </p:cNvSpPr>
            <p:nvPr userDrawn="1"/>
          </p:nvSpPr>
          <p:spPr bwMode="auto">
            <a:xfrm>
              <a:off x="10292028" y="6239252"/>
              <a:ext cx="166688" cy="333375"/>
            </a:xfrm>
            <a:custGeom>
              <a:avLst/>
              <a:gdLst>
                <a:gd name="T0" fmla="*/ 44 w 44"/>
                <a:gd name="T1" fmla="*/ 18 h 88"/>
                <a:gd name="T2" fmla="*/ 44 w 44"/>
                <a:gd name="T3" fmla="*/ 0 h 88"/>
                <a:gd name="T4" fmla="*/ 19 w 44"/>
                <a:gd name="T5" fmla="*/ 13 h 88"/>
                <a:gd name="T6" fmla="*/ 19 w 44"/>
                <a:gd name="T7" fmla="*/ 3 h 88"/>
                <a:gd name="T8" fmla="*/ 0 w 44"/>
                <a:gd name="T9" fmla="*/ 3 h 88"/>
                <a:gd name="T10" fmla="*/ 0 w 44"/>
                <a:gd name="T11" fmla="*/ 44 h 88"/>
                <a:gd name="T12" fmla="*/ 0 w 44"/>
                <a:gd name="T13" fmla="*/ 88 h 88"/>
                <a:gd name="T14" fmla="*/ 20 w 44"/>
                <a:gd name="T15" fmla="*/ 88 h 88"/>
                <a:gd name="T16" fmla="*/ 20 w 44"/>
                <a:gd name="T17" fmla="*/ 46 h 88"/>
                <a:gd name="T18" fmla="*/ 44 w 44"/>
                <a:gd name="T19" fmla="*/ 1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 h="88">
                  <a:moveTo>
                    <a:pt x="44" y="18"/>
                  </a:moveTo>
                  <a:cubicBezTo>
                    <a:pt x="44" y="0"/>
                    <a:pt x="44" y="0"/>
                    <a:pt x="44" y="0"/>
                  </a:cubicBezTo>
                  <a:cubicBezTo>
                    <a:pt x="28" y="0"/>
                    <a:pt x="22" y="8"/>
                    <a:pt x="19" y="13"/>
                  </a:cubicBezTo>
                  <a:cubicBezTo>
                    <a:pt x="19" y="3"/>
                    <a:pt x="19" y="3"/>
                    <a:pt x="19" y="3"/>
                  </a:cubicBezTo>
                  <a:cubicBezTo>
                    <a:pt x="0" y="3"/>
                    <a:pt x="0" y="3"/>
                    <a:pt x="0" y="3"/>
                  </a:cubicBezTo>
                  <a:cubicBezTo>
                    <a:pt x="0" y="44"/>
                    <a:pt x="0" y="44"/>
                    <a:pt x="0" y="44"/>
                  </a:cubicBezTo>
                  <a:cubicBezTo>
                    <a:pt x="0" y="88"/>
                    <a:pt x="0" y="88"/>
                    <a:pt x="0" y="88"/>
                  </a:cubicBezTo>
                  <a:cubicBezTo>
                    <a:pt x="20" y="88"/>
                    <a:pt x="20" y="88"/>
                    <a:pt x="20" y="88"/>
                  </a:cubicBezTo>
                  <a:cubicBezTo>
                    <a:pt x="20" y="62"/>
                    <a:pt x="20" y="62"/>
                    <a:pt x="20" y="46"/>
                  </a:cubicBezTo>
                  <a:cubicBezTo>
                    <a:pt x="20" y="26"/>
                    <a:pt x="31" y="19"/>
                    <a:pt x="44"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637" fontAlgn="auto">
                <a:spcBef>
                  <a:spcPts val="0"/>
                </a:spcBef>
                <a:spcAft>
                  <a:spcPts val="0"/>
                </a:spcAft>
              </a:pPr>
              <a:endParaRPr lang="en-US" sz="2095" dirty="0">
                <a:solidFill>
                  <a:prstClr val="black"/>
                </a:solidFill>
                <a:latin typeface="Arial"/>
                <a:cs typeface="+mn-cs"/>
              </a:endParaRPr>
            </a:p>
          </p:txBody>
        </p:sp>
        <p:sp>
          <p:nvSpPr>
            <p:cNvPr id="27" name="Freeform 8"/>
            <p:cNvSpPr>
              <a:spLocks/>
            </p:cNvSpPr>
            <p:nvPr userDrawn="1"/>
          </p:nvSpPr>
          <p:spPr bwMode="auto">
            <a:xfrm>
              <a:off x="9501453" y="6182102"/>
              <a:ext cx="369888" cy="390525"/>
            </a:xfrm>
            <a:custGeom>
              <a:avLst/>
              <a:gdLst>
                <a:gd name="T0" fmla="*/ 185 w 233"/>
                <a:gd name="T1" fmla="*/ 165 h 246"/>
                <a:gd name="T2" fmla="*/ 48 w 233"/>
                <a:gd name="T3" fmla="*/ 0 h 246"/>
                <a:gd name="T4" fmla="*/ 0 w 233"/>
                <a:gd name="T5" fmla="*/ 0 h 246"/>
                <a:gd name="T6" fmla="*/ 0 w 233"/>
                <a:gd name="T7" fmla="*/ 246 h 246"/>
                <a:gd name="T8" fmla="*/ 50 w 233"/>
                <a:gd name="T9" fmla="*/ 246 h 246"/>
                <a:gd name="T10" fmla="*/ 50 w 233"/>
                <a:gd name="T11" fmla="*/ 81 h 246"/>
                <a:gd name="T12" fmla="*/ 190 w 233"/>
                <a:gd name="T13" fmla="*/ 246 h 246"/>
                <a:gd name="T14" fmla="*/ 233 w 233"/>
                <a:gd name="T15" fmla="*/ 246 h 246"/>
                <a:gd name="T16" fmla="*/ 233 w 233"/>
                <a:gd name="T17" fmla="*/ 0 h 246"/>
                <a:gd name="T18" fmla="*/ 185 w 233"/>
                <a:gd name="T19" fmla="*/ 0 h 246"/>
                <a:gd name="T20" fmla="*/ 185 w 233"/>
                <a:gd name="T21" fmla="*/ 165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3" h="246">
                  <a:moveTo>
                    <a:pt x="185" y="165"/>
                  </a:moveTo>
                  <a:lnTo>
                    <a:pt x="48" y="0"/>
                  </a:lnTo>
                  <a:lnTo>
                    <a:pt x="0" y="0"/>
                  </a:lnTo>
                  <a:lnTo>
                    <a:pt x="0" y="246"/>
                  </a:lnTo>
                  <a:lnTo>
                    <a:pt x="50" y="246"/>
                  </a:lnTo>
                  <a:lnTo>
                    <a:pt x="50" y="81"/>
                  </a:lnTo>
                  <a:lnTo>
                    <a:pt x="190" y="246"/>
                  </a:lnTo>
                  <a:lnTo>
                    <a:pt x="233" y="246"/>
                  </a:lnTo>
                  <a:lnTo>
                    <a:pt x="233" y="0"/>
                  </a:lnTo>
                  <a:lnTo>
                    <a:pt x="185" y="0"/>
                  </a:lnTo>
                  <a:lnTo>
                    <a:pt x="185" y="16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637" fontAlgn="auto">
                <a:spcBef>
                  <a:spcPts val="0"/>
                </a:spcBef>
                <a:spcAft>
                  <a:spcPts val="0"/>
                </a:spcAft>
              </a:pPr>
              <a:endParaRPr lang="en-US" sz="2095" dirty="0">
                <a:solidFill>
                  <a:prstClr val="black"/>
                </a:solidFill>
                <a:latin typeface="Arial"/>
                <a:cs typeface="+mn-cs"/>
              </a:endParaRPr>
            </a:p>
          </p:txBody>
        </p:sp>
        <p:sp>
          <p:nvSpPr>
            <p:cNvPr id="28" name="Freeform 9"/>
            <p:cNvSpPr>
              <a:spLocks noEditPoints="1"/>
            </p:cNvSpPr>
            <p:nvPr userDrawn="1"/>
          </p:nvSpPr>
          <p:spPr bwMode="auto">
            <a:xfrm>
              <a:off x="10461891" y="6148765"/>
              <a:ext cx="342900" cy="427037"/>
            </a:xfrm>
            <a:custGeom>
              <a:avLst/>
              <a:gdLst>
                <a:gd name="T0" fmla="*/ 91 w 91"/>
                <a:gd name="T1" fmla="*/ 0 h 113"/>
                <a:gd name="T2" fmla="*/ 73 w 91"/>
                <a:gd name="T3" fmla="*/ 0 h 113"/>
                <a:gd name="T4" fmla="*/ 73 w 91"/>
                <a:gd name="T5" fmla="*/ 34 h 113"/>
                <a:gd name="T6" fmla="*/ 43 w 91"/>
                <a:gd name="T7" fmla="*/ 24 h 113"/>
                <a:gd name="T8" fmla="*/ 2 w 91"/>
                <a:gd name="T9" fmla="*/ 66 h 113"/>
                <a:gd name="T10" fmla="*/ 46 w 91"/>
                <a:gd name="T11" fmla="*/ 113 h 113"/>
                <a:gd name="T12" fmla="*/ 74 w 91"/>
                <a:gd name="T13" fmla="*/ 101 h 113"/>
                <a:gd name="T14" fmla="*/ 74 w 91"/>
                <a:gd name="T15" fmla="*/ 112 h 113"/>
                <a:gd name="T16" fmla="*/ 91 w 91"/>
                <a:gd name="T17" fmla="*/ 112 h 113"/>
                <a:gd name="T18" fmla="*/ 91 w 91"/>
                <a:gd name="T19" fmla="*/ 69 h 113"/>
                <a:gd name="T20" fmla="*/ 91 w 91"/>
                <a:gd name="T21" fmla="*/ 69 h 113"/>
                <a:gd name="T22" fmla="*/ 91 w 91"/>
                <a:gd name="T23" fmla="*/ 68 h 113"/>
                <a:gd name="T24" fmla="*/ 91 w 91"/>
                <a:gd name="T25" fmla="*/ 0 h 113"/>
                <a:gd name="T26" fmla="*/ 72 w 91"/>
                <a:gd name="T27" fmla="*/ 70 h 113"/>
                <a:gd name="T28" fmla="*/ 43 w 91"/>
                <a:gd name="T29" fmla="*/ 94 h 113"/>
                <a:gd name="T30" fmla="*/ 21 w 91"/>
                <a:gd name="T31" fmla="*/ 72 h 113"/>
                <a:gd name="T32" fmla="*/ 46 w 91"/>
                <a:gd name="T33" fmla="*/ 43 h 113"/>
                <a:gd name="T34" fmla="*/ 72 w 91"/>
                <a:gd name="T35" fmla="*/ 67 h 113"/>
                <a:gd name="T36" fmla="*/ 72 w 91"/>
                <a:gd name="T37" fmla="*/ 7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1" h="113">
                  <a:moveTo>
                    <a:pt x="91" y="0"/>
                  </a:moveTo>
                  <a:cubicBezTo>
                    <a:pt x="73" y="0"/>
                    <a:pt x="73" y="0"/>
                    <a:pt x="73" y="0"/>
                  </a:cubicBezTo>
                  <a:cubicBezTo>
                    <a:pt x="73" y="34"/>
                    <a:pt x="73" y="34"/>
                    <a:pt x="73" y="34"/>
                  </a:cubicBezTo>
                  <a:cubicBezTo>
                    <a:pt x="68" y="28"/>
                    <a:pt x="55" y="23"/>
                    <a:pt x="43" y="24"/>
                  </a:cubicBezTo>
                  <a:cubicBezTo>
                    <a:pt x="21" y="26"/>
                    <a:pt x="3" y="44"/>
                    <a:pt x="2" y="66"/>
                  </a:cubicBezTo>
                  <a:cubicBezTo>
                    <a:pt x="0" y="92"/>
                    <a:pt x="21" y="113"/>
                    <a:pt x="46" y="113"/>
                  </a:cubicBezTo>
                  <a:cubicBezTo>
                    <a:pt x="56" y="113"/>
                    <a:pt x="69" y="109"/>
                    <a:pt x="74" y="101"/>
                  </a:cubicBezTo>
                  <a:cubicBezTo>
                    <a:pt x="74" y="112"/>
                    <a:pt x="74" y="112"/>
                    <a:pt x="74" y="112"/>
                  </a:cubicBezTo>
                  <a:cubicBezTo>
                    <a:pt x="91" y="112"/>
                    <a:pt x="91" y="112"/>
                    <a:pt x="91" y="112"/>
                  </a:cubicBezTo>
                  <a:cubicBezTo>
                    <a:pt x="91" y="69"/>
                    <a:pt x="91" y="69"/>
                    <a:pt x="91" y="69"/>
                  </a:cubicBezTo>
                  <a:cubicBezTo>
                    <a:pt x="91" y="69"/>
                    <a:pt x="91" y="69"/>
                    <a:pt x="91" y="69"/>
                  </a:cubicBezTo>
                  <a:cubicBezTo>
                    <a:pt x="91" y="68"/>
                    <a:pt x="91" y="68"/>
                    <a:pt x="91" y="68"/>
                  </a:cubicBezTo>
                  <a:lnTo>
                    <a:pt x="91" y="0"/>
                  </a:lnTo>
                  <a:close/>
                  <a:moveTo>
                    <a:pt x="72" y="70"/>
                  </a:moveTo>
                  <a:cubicBezTo>
                    <a:pt x="71" y="85"/>
                    <a:pt x="58" y="96"/>
                    <a:pt x="43" y="94"/>
                  </a:cubicBezTo>
                  <a:cubicBezTo>
                    <a:pt x="32" y="93"/>
                    <a:pt x="22" y="83"/>
                    <a:pt x="21" y="72"/>
                  </a:cubicBezTo>
                  <a:cubicBezTo>
                    <a:pt x="19" y="56"/>
                    <a:pt x="31" y="43"/>
                    <a:pt x="46" y="43"/>
                  </a:cubicBezTo>
                  <a:cubicBezTo>
                    <a:pt x="60" y="43"/>
                    <a:pt x="71" y="54"/>
                    <a:pt x="72" y="67"/>
                  </a:cubicBezTo>
                  <a:lnTo>
                    <a:pt x="72"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637" fontAlgn="auto">
                <a:spcBef>
                  <a:spcPts val="0"/>
                </a:spcBef>
                <a:spcAft>
                  <a:spcPts val="0"/>
                </a:spcAft>
              </a:pPr>
              <a:endParaRPr lang="en-US" sz="2095" dirty="0">
                <a:solidFill>
                  <a:prstClr val="black"/>
                </a:solidFill>
                <a:latin typeface="Arial"/>
                <a:cs typeface="+mn-cs"/>
              </a:endParaRPr>
            </a:p>
          </p:txBody>
        </p:sp>
        <p:sp>
          <p:nvSpPr>
            <p:cNvPr id="29" name="Freeform 10"/>
            <p:cNvSpPr>
              <a:spLocks noEditPoints="1"/>
            </p:cNvSpPr>
            <p:nvPr userDrawn="1"/>
          </p:nvSpPr>
          <p:spPr bwMode="auto">
            <a:xfrm>
              <a:off x="9912616" y="6239252"/>
              <a:ext cx="338138" cy="336550"/>
            </a:xfrm>
            <a:custGeom>
              <a:avLst/>
              <a:gdLst>
                <a:gd name="T0" fmla="*/ 45 w 90"/>
                <a:gd name="T1" fmla="*/ 0 h 89"/>
                <a:gd name="T2" fmla="*/ 0 w 90"/>
                <a:gd name="T3" fmla="*/ 45 h 89"/>
                <a:gd name="T4" fmla="*/ 45 w 90"/>
                <a:gd name="T5" fmla="*/ 89 h 89"/>
                <a:gd name="T6" fmla="*/ 90 w 90"/>
                <a:gd name="T7" fmla="*/ 45 h 89"/>
                <a:gd name="T8" fmla="*/ 45 w 90"/>
                <a:gd name="T9" fmla="*/ 0 h 89"/>
                <a:gd name="T10" fmla="*/ 45 w 90"/>
                <a:gd name="T11" fmla="*/ 70 h 89"/>
                <a:gd name="T12" fmla="*/ 19 w 90"/>
                <a:gd name="T13" fmla="*/ 45 h 89"/>
                <a:gd name="T14" fmla="*/ 45 w 90"/>
                <a:gd name="T15" fmla="*/ 19 h 89"/>
                <a:gd name="T16" fmla="*/ 71 w 90"/>
                <a:gd name="T17" fmla="*/ 45 h 89"/>
                <a:gd name="T18" fmla="*/ 45 w 90"/>
                <a:gd name="T19" fmla="*/ 7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0" h="89">
                  <a:moveTo>
                    <a:pt x="45" y="0"/>
                  </a:moveTo>
                  <a:cubicBezTo>
                    <a:pt x="20" y="0"/>
                    <a:pt x="0" y="20"/>
                    <a:pt x="0" y="45"/>
                  </a:cubicBezTo>
                  <a:cubicBezTo>
                    <a:pt x="0" y="69"/>
                    <a:pt x="20" y="89"/>
                    <a:pt x="45" y="89"/>
                  </a:cubicBezTo>
                  <a:cubicBezTo>
                    <a:pt x="70" y="89"/>
                    <a:pt x="90" y="69"/>
                    <a:pt x="90" y="45"/>
                  </a:cubicBezTo>
                  <a:cubicBezTo>
                    <a:pt x="90" y="20"/>
                    <a:pt x="70" y="0"/>
                    <a:pt x="45" y="0"/>
                  </a:cubicBezTo>
                  <a:close/>
                  <a:moveTo>
                    <a:pt x="45" y="70"/>
                  </a:moveTo>
                  <a:cubicBezTo>
                    <a:pt x="31" y="70"/>
                    <a:pt x="19" y="59"/>
                    <a:pt x="19" y="45"/>
                  </a:cubicBezTo>
                  <a:cubicBezTo>
                    <a:pt x="19" y="30"/>
                    <a:pt x="31" y="19"/>
                    <a:pt x="45" y="19"/>
                  </a:cubicBezTo>
                  <a:cubicBezTo>
                    <a:pt x="59" y="19"/>
                    <a:pt x="71" y="30"/>
                    <a:pt x="71" y="45"/>
                  </a:cubicBezTo>
                  <a:cubicBezTo>
                    <a:pt x="71" y="59"/>
                    <a:pt x="59" y="70"/>
                    <a:pt x="45" y="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637" fontAlgn="auto">
                <a:spcBef>
                  <a:spcPts val="0"/>
                </a:spcBef>
                <a:spcAft>
                  <a:spcPts val="0"/>
                </a:spcAft>
              </a:pPr>
              <a:endParaRPr lang="en-US" sz="2095" dirty="0">
                <a:solidFill>
                  <a:prstClr val="black"/>
                </a:solidFill>
                <a:latin typeface="Arial"/>
                <a:cs typeface="+mn-cs"/>
              </a:endParaRPr>
            </a:p>
          </p:txBody>
        </p:sp>
      </p:grpSp>
      <p:sp>
        <p:nvSpPr>
          <p:cNvPr id="3" name="Footer Placeholder 2"/>
          <p:cNvSpPr>
            <a:spLocks noGrp="1"/>
          </p:cNvSpPr>
          <p:nvPr>
            <p:ph type="ftr" sz="quarter" idx="14"/>
          </p:nvPr>
        </p:nvSpPr>
        <p:spPr/>
        <p:txBody>
          <a:bodyPr/>
          <a:lstStyle>
            <a:lvl1pPr>
              <a:defRPr>
                <a:solidFill>
                  <a:schemeClr val="bg1"/>
                </a:solidFill>
              </a:defRPr>
            </a:lvl1pPr>
          </a:lstStyle>
          <a:p>
            <a:endParaRPr lang="en-US" dirty="0">
              <a:solidFill>
                <a:prstClr val="white"/>
              </a:solidFill>
            </a:endParaRPr>
          </a:p>
        </p:txBody>
      </p:sp>
    </p:spTree>
    <p:extLst>
      <p:ext uri="{BB962C8B-B14F-4D97-AF65-F5344CB8AC3E}">
        <p14:creationId xmlns:p14="http://schemas.microsoft.com/office/powerpoint/2010/main" val="1844627429"/>
      </p:ext>
    </p:extLst>
  </p:cSld>
  <p:clrMapOvr>
    <a:masterClrMapping/>
  </p:clrMapOvr>
</p:sldLayout>
</file>

<file path=ppt/slideLayouts/slideLayout543.xml><?xml version="1.0" encoding="utf-8"?>
<p:sldLayout xmlns:a="http://schemas.openxmlformats.org/drawingml/2006/main" xmlns:r="http://schemas.openxmlformats.org/officeDocument/2006/relationships" xmlns:p="http://schemas.openxmlformats.org/presentationml/2006/main" showMasterSp="0" preserve="1" userDrawn="1">
  <p:cSld name="Quote Pulse Pattern">
    <p:bg>
      <p:bgPr>
        <a:solidFill>
          <a:schemeClr val="accent1"/>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640850" y="166208"/>
            <a:ext cx="6862299" cy="2326704"/>
          </a:xfrm>
        </p:spPr>
        <p:txBody>
          <a:bodyPr>
            <a:noAutofit/>
          </a:bodyPr>
          <a:lstStyle>
            <a:lvl1pPr algn="ctr">
              <a:defRPr sz="2893">
                <a:solidFill>
                  <a:srgbClr val="FBD9CA"/>
                </a:solidFill>
              </a:defRPr>
            </a:lvl1pPr>
          </a:lstStyle>
          <a:p>
            <a:r>
              <a:rPr lang="en-US" dirty="0"/>
              <a:t>Click and type quote</a:t>
            </a:r>
          </a:p>
        </p:txBody>
      </p:sp>
      <p:sp>
        <p:nvSpPr>
          <p:cNvPr id="5" name="Slide Number Placeholder 4"/>
          <p:cNvSpPr>
            <a:spLocks noGrp="1"/>
          </p:cNvSpPr>
          <p:nvPr>
            <p:ph type="sldNum" sz="quarter" idx="12"/>
          </p:nvPr>
        </p:nvSpPr>
        <p:spPr/>
        <p:txBody>
          <a:bodyPr/>
          <a:lstStyle>
            <a:lvl1pPr>
              <a:defRPr>
                <a:solidFill>
                  <a:schemeClr val="bg1"/>
                </a:solidFill>
              </a:defRPr>
            </a:lvl1pPr>
          </a:lstStyle>
          <a:p>
            <a:fld id="{D14BCCD3-0010-4FBA-B965-2126ADC31932}" type="slidenum">
              <a:rPr lang="en-US" smtClean="0">
                <a:solidFill>
                  <a:prstClr val="white"/>
                </a:solidFill>
              </a:rPr>
              <a:pPr/>
              <a:t>‹#›</a:t>
            </a:fld>
            <a:endParaRPr lang="en-US" dirty="0">
              <a:solidFill>
                <a:prstClr val="white"/>
              </a:solidFill>
            </a:endParaRPr>
          </a:p>
        </p:txBody>
      </p:sp>
      <p:sp>
        <p:nvSpPr>
          <p:cNvPr id="6" name="Text Placeholder 9"/>
          <p:cNvSpPr>
            <a:spLocks noGrp="1"/>
          </p:cNvSpPr>
          <p:nvPr>
            <p:ph type="body" sz="quarter" idx="13" hasCustomPrompt="1"/>
          </p:nvPr>
        </p:nvSpPr>
        <p:spPr>
          <a:xfrm>
            <a:off x="2640515" y="2708623"/>
            <a:ext cx="6862299" cy="539875"/>
          </a:xfrm>
        </p:spPr>
        <p:txBody>
          <a:bodyPr>
            <a:noAutofit/>
          </a:bodyPr>
          <a:lstStyle>
            <a:lvl1pPr marL="0" indent="0" algn="ctr">
              <a:buFontTx/>
              <a:buNone/>
              <a:defRPr b="1">
                <a:solidFill>
                  <a:schemeClr val="bg1"/>
                </a:solidFill>
              </a:defRPr>
            </a:lvl1pPr>
            <a:lvl2pPr marL="256687" indent="0">
              <a:buFontTx/>
              <a:buNone/>
              <a:defRPr b="1">
                <a:solidFill>
                  <a:schemeClr val="accent4"/>
                </a:solidFill>
              </a:defRPr>
            </a:lvl2pPr>
            <a:lvl3pPr marL="513372" indent="0">
              <a:buFontTx/>
              <a:buNone/>
              <a:defRPr b="1">
                <a:solidFill>
                  <a:schemeClr val="accent4"/>
                </a:solidFill>
              </a:defRPr>
            </a:lvl3pPr>
            <a:lvl4pPr marL="770059" indent="0">
              <a:buFontTx/>
              <a:buNone/>
              <a:defRPr b="1">
                <a:solidFill>
                  <a:schemeClr val="accent4"/>
                </a:solidFill>
              </a:defRPr>
            </a:lvl4pPr>
            <a:lvl5pPr marL="1026744" indent="0">
              <a:buFontTx/>
              <a:buNone/>
              <a:defRPr b="1">
                <a:solidFill>
                  <a:schemeClr val="accent4"/>
                </a:solidFill>
              </a:defRPr>
            </a:lvl5pPr>
          </a:lstStyle>
          <a:p>
            <a:pPr lvl="0"/>
            <a:r>
              <a:rPr lang="en-US" dirty="0"/>
              <a:t>Name</a:t>
            </a:r>
          </a:p>
        </p:txBody>
      </p:sp>
      <p:cxnSp>
        <p:nvCxnSpPr>
          <p:cNvPr id="8" name="Straight Connector 7"/>
          <p:cNvCxnSpPr/>
          <p:nvPr userDrawn="1"/>
        </p:nvCxnSpPr>
        <p:spPr>
          <a:xfrm>
            <a:off x="647831" y="6316537"/>
            <a:ext cx="10890764" cy="0"/>
          </a:xfrm>
          <a:prstGeom prst="line">
            <a:avLst/>
          </a:prstGeom>
          <a:ln w="9525">
            <a:solidFill>
              <a:schemeClr val="bg1"/>
            </a:solidFill>
          </a:ln>
        </p:spPr>
        <p:style>
          <a:lnRef idx="1">
            <a:schemeClr val="accent1"/>
          </a:lnRef>
          <a:fillRef idx="0">
            <a:schemeClr val="accent1"/>
          </a:fillRef>
          <a:effectRef idx="0">
            <a:schemeClr val="accent1"/>
          </a:effectRef>
          <a:fontRef idx="minor">
            <a:schemeClr val="tx1"/>
          </a:fontRef>
        </p:style>
      </p:cxnSp>
      <p:grpSp>
        <p:nvGrpSpPr>
          <p:cNvPr id="74" name="Pulse"/>
          <p:cNvGrpSpPr/>
          <p:nvPr userDrawn="1"/>
        </p:nvGrpSpPr>
        <p:grpSpPr>
          <a:xfrm>
            <a:off x="4" y="3347275"/>
            <a:ext cx="12201523" cy="2642575"/>
            <a:chOff x="0" y="3348038"/>
            <a:chExt cx="12204700" cy="2643187"/>
          </a:xfrm>
          <a:solidFill>
            <a:srgbClr val="0000FF"/>
          </a:solidFill>
        </p:grpSpPr>
        <p:sp>
          <p:nvSpPr>
            <p:cNvPr id="45" name="Freeform 5"/>
            <p:cNvSpPr>
              <a:spLocks/>
            </p:cNvSpPr>
            <p:nvPr userDrawn="1"/>
          </p:nvSpPr>
          <p:spPr bwMode="auto">
            <a:xfrm>
              <a:off x="1906588" y="4092575"/>
              <a:ext cx="323850" cy="812800"/>
            </a:xfrm>
            <a:custGeom>
              <a:avLst/>
              <a:gdLst>
                <a:gd name="T0" fmla="*/ 51 w 102"/>
                <a:gd name="T1" fmla="*/ 255 h 255"/>
                <a:gd name="T2" fmla="*/ 51 w 102"/>
                <a:gd name="T3" fmla="*/ 255 h 255"/>
                <a:gd name="T4" fmla="*/ 0 w 102"/>
                <a:gd name="T5" fmla="*/ 204 h 255"/>
                <a:gd name="T6" fmla="*/ 0 w 102"/>
                <a:gd name="T7" fmla="*/ 51 h 255"/>
                <a:gd name="T8" fmla="*/ 51 w 102"/>
                <a:gd name="T9" fmla="*/ 0 h 255"/>
                <a:gd name="T10" fmla="*/ 102 w 102"/>
                <a:gd name="T11" fmla="*/ 51 h 255"/>
                <a:gd name="T12" fmla="*/ 102 w 102"/>
                <a:gd name="T13" fmla="*/ 204 h 255"/>
                <a:gd name="T14" fmla="*/ 51 w 102"/>
                <a:gd name="T15" fmla="*/ 255 h 2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 h="255">
                  <a:moveTo>
                    <a:pt x="51" y="255"/>
                  </a:moveTo>
                  <a:cubicBezTo>
                    <a:pt x="51" y="255"/>
                    <a:pt x="51" y="255"/>
                    <a:pt x="51" y="255"/>
                  </a:cubicBezTo>
                  <a:cubicBezTo>
                    <a:pt x="23" y="255"/>
                    <a:pt x="0" y="232"/>
                    <a:pt x="0" y="204"/>
                  </a:cubicBezTo>
                  <a:cubicBezTo>
                    <a:pt x="0" y="51"/>
                    <a:pt x="0" y="51"/>
                    <a:pt x="0" y="51"/>
                  </a:cubicBezTo>
                  <a:cubicBezTo>
                    <a:pt x="0" y="23"/>
                    <a:pt x="23" y="0"/>
                    <a:pt x="51" y="0"/>
                  </a:cubicBezTo>
                  <a:cubicBezTo>
                    <a:pt x="79" y="0"/>
                    <a:pt x="102" y="23"/>
                    <a:pt x="102" y="51"/>
                  </a:cubicBezTo>
                  <a:cubicBezTo>
                    <a:pt x="102" y="204"/>
                    <a:pt x="102" y="204"/>
                    <a:pt x="102" y="204"/>
                  </a:cubicBezTo>
                  <a:cubicBezTo>
                    <a:pt x="102" y="232"/>
                    <a:pt x="79" y="255"/>
                    <a:pt x="51" y="25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637" fontAlgn="auto">
                <a:spcBef>
                  <a:spcPts val="0"/>
                </a:spcBef>
                <a:spcAft>
                  <a:spcPts val="0"/>
                </a:spcAft>
              </a:pPr>
              <a:endParaRPr lang="en-GB" sz="2095" dirty="0">
                <a:solidFill>
                  <a:prstClr val="black"/>
                </a:solidFill>
                <a:latin typeface="Arial"/>
                <a:cs typeface="+mn-cs"/>
              </a:endParaRPr>
            </a:p>
          </p:txBody>
        </p:sp>
        <p:sp>
          <p:nvSpPr>
            <p:cNvPr id="46" name="Freeform 6"/>
            <p:cNvSpPr>
              <a:spLocks/>
            </p:cNvSpPr>
            <p:nvPr userDrawn="1"/>
          </p:nvSpPr>
          <p:spPr bwMode="auto">
            <a:xfrm>
              <a:off x="3979863" y="4564063"/>
              <a:ext cx="193675" cy="325438"/>
            </a:xfrm>
            <a:custGeom>
              <a:avLst/>
              <a:gdLst>
                <a:gd name="T0" fmla="*/ 30 w 61"/>
                <a:gd name="T1" fmla="*/ 102 h 102"/>
                <a:gd name="T2" fmla="*/ 30 w 61"/>
                <a:gd name="T3" fmla="*/ 102 h 102"/>
                <a:gd name="T4" fmla="*/ 0 w 61"/>
                <a:gd name="T5" fmla="*/ 71 h 102"/>
                <a:gd name="T6" fmla="*/ 0 w 61"/>
                <a:gd name="T7" fmla="*/ 30 h 102"/>
                <a:gd name="T8" fmla="*/ 30 w 61"/>
                <a:gd name="T9" fmla="*/ 0 h 102"/>
                <a:gd name="T10" fmla="*/ 61 w 61"/>
                <a:gd name="T11" fmla="*/ 30 h 102"/>
                <a:gd name="T12" fmla="*/ 61 w 61"/>
                <a:gd name="T13" fmla="*/ 71 h 102"/>
                <a:gd name="T14" fmla="*/ 30 w 61"/>
                <a:gd name="T15" fmla="*/ 102 h 10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1" h="102">
                  <a:moveTo>
                    <a:pt x="30" y="102"/>
                  </a:moveTo>
                  <a:cubicBezTo>
                    <a:pt x="30" y="102"/>
                    <a:pt x="30" y="102"/>
                    <a:pt x="30" y="102"/>
                  </a:cubicBezTo>
                  <a:cubicBezTo>
                    <a:pt x="13" y="102"/>
                    <a:pt x="0" y="88"/>
                    <a:pt x="0" y="71"/>
                  </a:cubicBezTo>
                  <a:cubicBezTo>
                    <a:pt x="0" y="30"/>
                    <a:pt x="0" y="30"/>
                    <a:pt x="0" y="30"/>
                  </a:cubicBezTo>
                  <a:cubicBezTo>
                    <a:pt x="0" y="14"/>
                    <a:pt x="13" y="0"/>
                    <a:pt x="30" y="0"/>
                  </a:cubicBezTo>
                  <a:cubicBezTo>
                    <a:pt x="47" y="0"/>
                    <a:pt x="61" y="14"/>
                    <a:pt x="61" y="30"/>
                  </a:cubicBezTo>
                  <a:cubicBezTo>
                    <a:pt x="61" y="71"/>
                    <a:pt x="61" y="71"/>
                    <a:pt x="61" y="71"/>
                  </a:cubicBezTo>
                  <a:cubicBezTo>
                    <a:pt x="61" y="88"/>
                    <a:pt x="47" y="102"/>
                    <a:pt x="30" y="10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637" fontAlgn="auto">
                <a:spcBef>
                  <a:spcPts val="0"/>
                </a:spcBef>
                <a:spcAft>
                  <a:spcPts val="0"/>
                </a:spcAft>
              </a:pPr>
              <a:endParaRPr lang="en-GB" sz="2095" dirty="0">
                <a:solidFill>
                  <a:prstClr val="black"/>
                </a:solidFill>
                <a:latin typeface="Arial"/>
                <a:cs typeface="+mn-cs"/>
              </a:endParaRPr>
            </a:p>
          </p:txBody>
        </p:sp>
        <p:sp>
          <p:nvSpPr>
            <p:cNvPr id="47" name="Freeform 7"/>
            <p:cNvSpPr>
              <a:spLocks/>
            </p:cNvSpPr>
            <p:nvPr userDrawn="1"/>
          </p:nvSpPr>
          <p:spPr bwMode="auto">
            <a:xfrm>
              <a:off x="1585913" y="4564063"/>
              <a:ext cx="193675" cy="325438"/>
            </a:xfrm>
            <a:custGeom>
              <a:avLst/>
              <a:gdLst>
                <a:gd name="T0" fmla="*/ 30 w 61"/>
                <a:gd name="T1" fmla="*/ 102 h 102"/>
                <a:gd name="T2" fmla="*/ 30 w 61"/>
                <a:gd name="T3" fmla="*/ 102 h 102"/>
                <a:gd name="T4" fmla="*/ 0 w 61"/>
                <a:gd name="T5" fmla="*/ 71 h 102"/>
                <a:gd name="T6" fmla="*/ 0 w 61"/>
                <a:gd name="T7" fmla="*/ 30 h 102"/>
                <a:gd name="T8" fmla="*/ 30 w 61"/>
                <a:gd name="T9" fmla="*/ 0 h 102"/>
                <a:gd name="T10" fmla="*/ 61 w 61"/>
                <a:gd name="T11" fmla="*/ 30 h 102"/>
                <a:gd name="T12" fmla="*/ 61 w 61"/>
                <a:gd name="T13" fmla="*/ 71 h 102"/>
                <a:gd name="T14" fmla="*/ 30 w 61"/>
                <a:gd name="T15" fmla="*/ 102 h 10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1" h="102">
                  <a:moveTo>
                    <a:pt x="30" y="102"/>
                  </a:moveTo>
                  <a:cubicBezTo>
                    <a:pt x="30" y="102"/>
                    <a:pt x="30" y="102"/>
                    <a:pt x="30" y="102"/>
                  </a:cubicBezTo>
                  <a:cubicBezTo>
                    <a:pt x="13" y="102"/>
                    <a:pt x="0" y="88"/>
                    <a:pt x="0" y="71"/>
                  </a:cubicBezTo>
                  <a:cubicBezTo>
                    <a:pt x="0" y="30"/>
                    <a:pt x="0" y="30"/>
                    <a:pt x="0" y="30"/>
                  </a:cubicBezTo>
                  <a:cubicBezTo>
                    <a:pt x="0" y="14"/>
                    <a:pt x="13" y="0"/>
                    <a:pt x="30" y="0"/>
                  </a:cubicBezTo>
                  <a:cubicBezTo>
                    <a:pt x="47" y="0"/>
                    <a:pt x="61" y="14"/>
                    <a:pt x="61" y="30"/>
                  </a:cubicBezTo>
                  <a:cubicBezTo>
                    <a:pt x="61" y="71"/>
                    <a:pt x="61" y="71"/>
                    <a:pt x="61" y="71"/>
                  </a:cubicBezTo>
                  <a:cubicBezTo>
                    <a:pt x="61" y="88"/>
                    <a:pt x="47" y="102"/>
                    <a:pt x="30" y="10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637" fontAlgn="auto">
                <a:spcBef>
                  <a:spcPts val="0"/>
                </a:spcBef>
                <a:spcAft>
                  <a:spcPts val="0"/>
                </a:spcAft>
              </a:pPr>
              <a:endParaRPr lang="en-GB" sz="2095" dirty="0">
                <a:solidFill>
                  <a:prstClr val="black"/>
                </a:solidFill>
                <a:latin typeface="Arial"/>
                <a:cs typeface="+mn-cs"/>
              </a:endParaRPr>
            </a:p>
          </p:txBody>
        </p:sp>
        <p:sp>
          <p:nvSpPr>
            <p:cNvPr id="48" name="Freeform 8"/>
            <p:cNvSpPr>
              <a:spLocks/>
            </p:cNvSpPr>
            <p:nvPr userDrawn="1"/>
          </p:nvSpPr>
          <p:spPr bwMode="auto">
            <a:xfrm>
              <a:off x="3524250" y="4548188"/>
              <a:ext cx="325438" cy="809625"/>
            </a:xfrm>
            <a:custGeom>
              <a:avLst/>
              <a:gdLst>
                <a:gd name="T0" fmla="*/ 51 w 102"/>
                <a:gd name="T1" fmla="*/ 254 h 254"/>
                <a:gd name="T2" fmla="*/ 51 w 102"/>
                <a:gd name="T3" fmla="*/ 254 h 254"/>
                <a:gd name="T4" fmla="*/ 0 w 102"/>
                <a:gd name="T5" fmla="*/ 203 h 254"/>
                <a:gd name="T6" fmla="*/ 0 w 102"/>
                <a:gd name="T7" fmla="*/ 51 h 254"/>
                <a:gd name="T8" fmla="*/ 51 w 102"/>
                <a:gd name="T9" fmla="*/ 0 h 254"/>
                <a:gd name="T10" fmla="*/ 102 w 102"/>
                <a:gd name="T11" fmla="*/ 51 h 254"/>
                <a:gd name="T12" fmla="*/ 102 w 102"/>
                <a:gd name="T13" fmla="*/ 203 h 254"/>
                <a:gd name="T14" fmla="*/ 51 w 102"/>
                <a:gd name="T15" fmla="*/ 254 h 25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 h="254">
                  <a:moveTo>
                    <a:pt x="51" y="254"/>
                  </a:moveTo>
                  <a:cubicBezTo>
                    <a:pt x="51" y="254"/>
                    <a:pt x="51" y="254"/>
                    <a:pt x="51" y="254"/>
                  </a:cubicBezTo>
                  <a:cubicBezTo>
                    <a:pt x="23" y="254"/>
                    <a:pt x="0" y="232"/>
                    <a:pt x="0" y="203"/>
                  </a:cubicBezTo>
                  <a:cubicBezTo>
                    <a:pt x="0" y="51"/>
                    <a:pt x="0" y="51"/>
                    <a:pt x="0" y="51"/>
                  </a:cubicBezTo>
                  <a:cubicBezTo>
                    <a:pt x="0" y="23"/>
                    <a:pt x="23" y="0"/>
                    <a:pt x="51" y="0"/>
                  </a:cubicBezTo>
                  <a:cubicBezTo>
                    <a:pt x="79" y="0"/>
                    <a:pt x="102" y="23"/>
                    <a:pt x="102" y="51"/>
                  </a:cubicBezTo>
                  <a:cubicBezTo>
                    <a:pt x="102" y="203"/>
                    <a:pt x="102" y="203"/>
                    <a:pt x="102" y="203"/>
                  </a:cubicBezTo>
                  <a:cubicBezTo>
                    <a:pt x="102" y="232"/>
                    <a:pt x="79" y="254"/>
                    <a:pt x="51" y="25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637" fontAlgn="auto">
                <a:spcBef>
                  <a:spcPts val="0"/>
                </a:spcBef>
                <a:spcAft>
                  <a:spcPts val="0"/>
                </a:spcAft>
              </a:pPr>
              <a:endParaRPr lang="en-GB" sz="2095" dirty="0">
                <a:solidFill>
                  <a:prstClr val="black"/>
                </a:solidFill>
                <a:latin typeface="Arial"/>
                <a:cs typeface="+mn-cs"/>
              </a:endParaRPr>
            </a:p>
          </p:txBody>
        </p:sp>
        <p:sp>
          <p:nvSpPr>
            <p:cNvPr id="49" name="Freeform 9"/>
            <p:cNvSpPr>
              <a:spLocks/>
            </p:cNvSpPr>
            <p:nvPr userDrawn="1"/>
          </p:nvSpPr>
          <p:spPr bwMode="auto">
            <a:xfrm>
              <a:off x="2393950" y="3462338"/>
              <a:ext cx="403225" cy="1814513"/>
            </a:xfrm>
            <a:custGeom>
              <a:avLst/>
              <a:gdLst>
                <a:gd name="T0" fmla="*/ 64 w 127"/>
                <a:gd name="T1" fmla="*/ 570 h 570"/>
                <a:gd name="T2" fmla="*/ 64 w 127"/>
                <a:gd name="T3" fmla="*/ 570 h 570"/>
                <a:gd name="T4" fmla="*/ 0 w 127"/>
                <a:gd name="T5" fmla="*/ 506 h 570"/>
                <a:gd name="T6" fmla="*/ 0 w 127"/>
                <a:gd name="T7" fmla="*/ 64 h 570"/>
                <a:gd name="T8" fmla="*/ 64 w 127"/>
                <a:gd name="T9" fmla="*/ 0 h 570"/>
                <a:gd name="T10" fmla="*/ 127 w 127"/>
                <a:gd name="T11" fmla="*/ 64 h 570"/>
                <a:gd name="T12" fmla="*/ 127 w 127"/>
                <a:gd name="T13" fmla="*/ 506 h 570"/>
                <a:gd name="T14" fmla="*/ 64 w 127"/>
                <a:gd name="T15" fmla="*/ 570 h 5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7" h="570">
                  <a:moveTo>
                    <a:pt x="64" y="570"/>
                  </a:moveTo>
                  <a:cubicBezTo>
                    <a:pt x="64" y="570"/>
                    <a:pt x="64" y="570"/>
                    <a:pt x="64" y="570"/>
                  </a:cubicBezTo>
                  <a:cubicBezTo>
                    <a:pt x="29" y="570"/>
                    <a:pt x="0" y="541"/>
                    <a:pt x="0" y="506"/>
                  </a:cubicBezTo>
                  <a:cubicBezTo>
                    <a:pt x="0" y="64"/>
                    <a:pt x="0" y="64"/>
                    <a:pt x="0" y="64"/>
                  </a:cubicBezTo>
                  <a:cubicBezTo>
                    <a:pt x="0" y="29"/>
                    <a:pt x="29" y="0"/>
                    <a:pt x="64" y="0"/>
                  </a:cubicBezTo>
                  <a:cubicBezTo>
                    <a:pt x="99" y="0"/>
                    <a:pt x="127" y="29"/>
                    <a:pt x="127" y="64"/>
                  </a:cubicBezTo>
                  <a:cubicBezTo>
                    <a:pt x="127" y="506"/>
                    <a:pt x="127" y="506"/>
                    <a:pt x="127" y="506"/>
                  </a:cubicBezTo>
                  <a:cubicBezTo>
                    <a:pt x="127" y="541"/>
                    <a:pt x="99" y="570"/>
                    <a:pt x="64" y="57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637" fontAlgn="auto">
                <a:spcBef>
                  <a:spcPts val="0"/>
                </a:spcBef>
                <a:spcAft>
                  <a:spcPts val="0"/>
                </a:spcAft>
              </a:pPr>
              <a:endParaRPr lang="en-GB" sz="2095" dirty="0">
                <a:solidFill>
                  <a:prstClr val="black"/>
                </a:solidFill>
                <a:latin typeface="Arial"/>
                <a:cs typeface="+mn-cs"/>
              </a:endParaRPr>
            </a:p>
          </p:txBody>
        </p:sp>
        <p:sp>
          <p:nvSpPr>
            <p:cNvPr id="50" name="Freeform 10"/>
            <p:cNvSpPr>
              <a:spLocks/>
            </p:cNvSpPr>
            <p:nvPr userDrawn="1"/>
          </p:nvSpPr>
          <p:spPr bwMode="auto">
            <a:xfrm>
              <a:off x="311150" y="3462338"/>
              <a:ext cx="406400" cy="1814513"/>
            </a:xfrm>
            <a:custGeom>
              <a:avLst/>
              <a:gdLst>
                <a:gd name="T0" fmla="*/ 64 w 128"/>
                <a:gd name="T1" fmla="*/ 570 h 570"/>
                <a:gd name="T2" fmla="*/ 64 w 128"/>
                <a:gd name="T3" fmla="*/ 570 h 570"/>
                <a:gd name="T4" fmla="*/ 0 w 128"/>
                <a:gd name="T5" fmla="*/ 506 h 570"/>
                <a:gd name="T6" fmla="*/ 0 w 128"/>
                <a:gd name="T7" fmla="*/ 64 h 570"/>
                <a:gd name="T8" fmla="*/ 64 w 128"/>
                <a:gd name="T9" fmla="*/ 0 h 570"/>
                <a:gd name="T10" fmla="*/ 128 w 128"/>
                <a:gd name="T11" fmla="*/ 64 h 570"/>
                <a:gd name="T12" fmla="*/ 128 w 128"/>
                <a:gd name="T13" fmla="*/ 506 h 570"/>
                <a:gd name="T14" fmla="*/ 64 w 128"/>
                <a:gd name="T15" fmla="*/ 570 h 5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8" h="570">
                  <a:moveTo>
                    <a:pt x="64" y="570"/>
                  </a:moveTo>
                  <a:cubicBezTo>
                    <a:pt x="64" y="570"/>
                    <a:pt x="64" y="570"/>
                    <a:pt x="64" y="570"/>
                  </a:cubicBezTo>
                  <a:cubicBezTo>
                    <a:pt x="29" y="570"/>
                    <a:pt x="0" y="541"/>
                    <a:pt x="0" y="506"/>
                  </a:cubicBezTo>
                  <a:cubicBezTo>
                    <a:pt x="0" y="64"/>
                    <a:pt x="0" y="64"/>
                    <a:pt x="0" y="64"/>
                  </a:cubicBezTo>
                  <a:cubicBezTo>
                    <a:pt x="0" y="29"/>
                    <a:pt x="29" y="0"/>
                    <a:pt x="64" y="0"/>
                  </a:cubicBezTo>
                  <a:cubicBezTo>
                    <a:pt x="99" y="0"/>
                    <a:pt x="128" y="29"/>
                    <a:pt x="128" y="64"/>
                  </a:cubicBezTo>
                  <a:cubicBezTo>
                    <a:pt x="128" y="506"/>
                    <a:pt x="128" y="506"/>
                    <a:pt x="128" y="506"/>
                  </a:cubicBezTo>
                  <a:cubicBezTo>
                    <a:pt x="128" y="541"/>
                    <a:pt x="99" y="570"/>
                    <a:pt x="64" y="57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637" fontAlgn="auto">
                <a:spcBef>
                  <a:spcPts val="0"/>
                </a:spcBef>
                <a:spcAft>
                  <a:spcPts val="0"/>
                </a:spcAft>
              </a:pPr>
              <a:endParaRPr lang="en-GB" sz="2095" dirty="0">
                <a:solidFill>
                  <a:prstClr val="black"/>
                </a:solidFill>
                <a:latin typeface="Arial"/>
                <a:cs typeface="+mn-cs"/>
              </a:endParaRPr>
            </a:p>
          </p:txBody>
        </p:sp>
        <p:sp>
          <p:nvSpPr>
            <p:cNvPr id="51" name="Freeform 11"/>
            <p:cNvSpPr>
              <a:spLocks/>
            </p:cNvSpPr>
            <p:nvPr userDrawn="1"/>
          </p:nvSpPr>
          <p:spPr bwMode="auto">
            <a:xfrm>
              <a:off x="2959100" y="4175125"/>
              <a:ext cx="403225" cy="1816100"/>
            </a:xfrm>
            <a:custGeom>
              <a:avLst/>
              <a:gdLst>
                <a:gd name="T0" fmla="*/ 64 w 127"/>
                <a:gd name="T1" fmla="*/ 570 h 570"/>
                <a:gd name="T2" fmla="*/ 64 w 127"/>
                <a:gd name="T3" fmla="*/ 570 h 570"/>
                <a:gd name="T4" fmla="*/ 0 w 127"/>
                <a:gd name="T5" fmla="*/ 506 h 570"/>
                <a:gd name="T6" fmla="*/ 0 w 127"/>
                <a:gd name="T7" fmla="*/ 64 h 570"/>
                <a:gd name="T8" fmla="*/ 64 w 127"/>
                <a:gd name="T9" fmla="*/ 0 h 570"/>
                <a:gd name="T10" fmla="*/ 127 w 127"/>
                <a:gd name="T11" fmla="*/ 64 h 570"/>
                <a:gd name="T12" fmla="*/ 127 w 127"/>
                <a:gd name="T13" fmla="*/ 506 h 570"/>
                <a:gd name="T14" fmla="*/ 64 w 127"/>
                <a:gd name="T15" fmla="*/ 570 h 5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7" h="570">
                  <a:moveTo>
                    <a:pt x="64" y="570"/>
                  </a:moveTo>
                  <a:cubicBezTo>
                    <a:pt x="64" y="570"/>
                    <a:pt x="64" y="570"/>
                    <a:pt x="64" y="570"/>
                  </a:cubicBezTo>
                  <a:cubicBezTo>
                    <a:pt x="29" y="570"/>
                    <a:pt x="0" y="541"/>
                    <a:pt x="0" y="506"/>
                  </a:cubicBezTo>
                  <a:cubicBezTo>
                    <a:pt x="0" y="64"/>
                    <a:pt x="0" y="64"/>
                    <a:pt x="0" y="64"/>
                  </a:cubicBezTo>
                  <a:cubicBezTo>
                    <a:pt x="0" y="28"/>
                    <a:pt x="29" y="0"/>
                    <a:pt x="64" y="0"/>
                  </a:cubicBezTo>
                  <a:cubicBezTo>
                    <a:pt x="99" y="0"/>
                    <a:pt x="127" y="28"/>
                    <a:pt x="127" y="64"/>
                  </a:cubicBezTo>
                  <a:cubicBezTo>
                    <a:pt x="127" y="506"/>
                    <a:pt x="127" y="506"/>
                    <a:pt x="127" y="506"/>
                  </a:cubicBezTo>
                  <a:cubicBezTo>
                    <a:pt x="127" y="541"/>
                    <a:pt x="99" y="570"/>
                    <a:pt x="64" y="57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637" fontAlgn="auto">
                <a:spcBef>
                  <a:spcPts val="0"/>
                </a:spcBef>
                <a:spcAft>
                  <a:spcPts val="0"/>
                </a:spcAft>
              </a:pPr>
              <a:endParaRPr lang="en-GB" sz="2095" dirty="0">
                <a:solidFill>
                  <a:prstClr val="black"/>
                </a:solidFill>
                <a:latin typeface="Arial"/>
                <a:cs typeface="+mn-cs"/>
              </a:endParaRPr>
            </a:p>
          </p:txBody>
        </p:sp>
        <p:sp>
          <p:nvSpPr>
            <p:cNvPr id="52" name="Freeform 12"/>
            <p:cNvSpPr>
              <a:spLocks noEditPoints="1"/>
            </p:cNvSpPr>
            <p:nvPr userDrawn="1"/>
          </p:nvSpPr>
          <p:spPr bwMode="auto">
            <a:xfrm>
              <a:off x="1131888" y="4548188"/>
              <a:ext cx="323850" cy="809625"/>
            </a:xfrm>
            <a:custGeom>
              <a:avLst/>
              <a:gdLst>
                <a:gd name="T0" fmla="*/ 51 w 102"/>
                <a:gd name="T1" fmla="*/ 10 h 254"/>
                <a:gd name="T2" fmla="*/ 92 w 102"/>
                <a:gd name="T3" fmla="*/ 51 h 254"/>
                <a:gd name="T4" fmla="*/ 92 w 102"/>
                <a:gd name="T5" fmla="*/ 203 h 254"/>
                <a:gd name="T6" fmla="*/ 51 w 102"/>
                <a:gd name="T7" fmla="*/ 244 h 254"/>
                <a:gd name="T8" fmla="*/ 10 w 102"/>
                <a:gd name="T9" fmla="*/ 203 h 254"/>
                <a:gd name="T10" fmla="*/ 10 w 102"/>
                <a:gd name="T11" fmla="*/ 51 h 254"/>
                <a:gd name="T12" fmla="*/ 51 w 102"/>
                <a:gd name="T13" fmla="*/ 10 h 254"/>
                <a:gd name="T14" fmla="*/ 51 w 102"/>
                <a:gd name="T15" fmla="*/ 0 h 254"/>
                <a:gd name="T16" fmla="*/ 0 w 102"/>
                <a:gd name="T17" fmla="*/ 51 h 254"/>
                <a:gd name="T18" fmla="*/ 0 w 102"/>
                <a:gd name="T19" fmla="*/ 203 h 254"/>
                <a:gd name="T20" fmla="*/ 51 w 102"/>
                <a:gd name="T21" fmla="*/ 254 h 254"/>
                <a:gd name="T22" fmla="*/ 102 w 102"/>
                <a:gd name="T23" fmla="*/ 203 h 254"/>
                <a:gd name="T24" fmla="*/ 102 w 102"/>
                <a:gd name="T25" fmla="*/ 51 h 254"/>
                <a:gd name="T26" fmla="*/ 51 w 102"/>
                <a:gd name="T27" fmla="*/ 0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2" h="254">
                  <a:moveTo>
                    <a:pt x="51" y="10"/>
                  </a:moveTo>
                  <a:cubicBezTo>
                    <a:pt x="74" y="10"/>
                    <a:pt x="92" y="28"/>
                    <a:pt x="92" y="51"/>
                  </a:cubicBezTo>
                  <a:cubicBezTo>
                    <a:pt x="92" y="203"/>
                    <a:pt x="92" y="203"/>
                    <a:pt x="92" y="203"/>
                  </a:cubicBezTo>
                  <a:cubicBezTo>
                    <a:pt x="92" y="226"/>
                    <a:pt x="74" y="244"/>
                    <a:pt x="51" y="244"/>
                  </a:cubicBezTo>
                  <a:cubicBezTo>
                    <a:pt x="29" y="244"/>
                    <a:pt x="10" y="226"/>
                    <a:pt x="10" y="203"/>
                  </a:cubicBezTo>
                  <a:cubicBezTo>
                    <a:pt x="10" y="51"/>
                    <a:pt x="10" y="51"/>
                    <a:pt x="10" y="51"/>
                  </a:cubicBezTo>
                  <a:cubicBezTo>
                    <a:pt x="10" y="28"/>
                    <a:pt x="29" y="10"/>
                    <a:pt x="51" y="10"/>
                  </a:cubicBezTo>
                  <a:moveTo>
                    <a:pt x="51" y="0"/>
                  </a:moveTo>
                  <a:cubicBezTo>
                    <a:pt x="23" y="0"/>
                    <a:pt x="0" y="23"/>
                    <a:pt x="0" y="51"/>
                  </a:cubicBezTo>
                  <a:cubicBezTo>
                    <a:pt x="0" y="203"/>
                    <a:pt x="0" y="203"/>
                    <a:pt x="0" y="203"/>
                  </a:cubicBezTo>
                  <a:cubicBezTo>
                    <a:pt x="0" y="232"/>
                    <a:pt x="23" y="254"/>
                    <a:pt x="51" y="254"/>
                  </a:cubicBezTo>
                  <a:cubicBezTo>
                    <a:pt x="79" y="254"/>
                    <a:pt x="102" y="232"/>
                    <a:pt x="102" y="203"/>
                  </a:cubicBezTo>
                  <a:cubicBezTo>
                    <a:pt x="102" y="51"/>
                    <a:pt x="102" y="51"/>
                    <a:pt x="102" y="51"/>
                  </a:cubicBezTo>
                  <a:cubicBezTo>
                    <a:pt x="102" y="23"/>
                    <a:pt x="79" y="0"/>
                    <a:pt x="5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637" fontAlgn="auto">
                <a:spcBef>
                  <a:spcPts val="0"/>
                </a:spcBef>
                <a:spcAft>
                  <a:spcPts val="0"/>
                </a:spcAft>
              </a:pPr>
              <a:endParaRPr lang="en-GB" sz="2095" dirty="0">
                <a:solidFill>
                  <a:prstClr val="black"/>
                </a:solidFill>
                <a:latin typeface="Arial"/>
                <a:cs typeface="+mn-cs"/>
              </a:endParaRPr>
            </a:p>
          </p:txBody>
        </p:sp>
        <p:sp>
          <p:nvSpPr>
            <p:cNvPr id="53" name="Freeform 13"/>
            <p:cNvSpPr>
              <a:spLocks noEditPoints="1"/>
            </p:cNvSpPr>
            <p:nvPr userDrawn="1"/>
          </p:nvSpPr>
          <p:spPr bwMode="auto">
            <a:xfrm>
              <a:off x="565150" y="4175125"/>
              <a:ext cx="404813" cy="1816100"/>
            </a:xfrm>
            <a:custGeom>
              <a:avLst/>
              <a:gdLst>
                <a:gd name="T0" fmla="*/ 64 w 127"/>
                <a:gd name="T1" fmla="*/ 10 h 570"/>
                <a:gd name="T2" fmla="*/ 117 w 127"/>
                <a:gd name="T3" fmla="*/ 64 h 570"/>
                <a:gd name="T4" fmla="*/ 117 w 127"/>
                <a:gd name="T5" fmla="*/ 506 h 570"/>
                <a:gd name="T6" fmla="*/ 64 w 127"/>
                <a:gd name="T7" fmla="*/ 560 h 570"/>
                <a:gd name="T8" fmla="*/ 10 w 127"/>
                <a:gd name="T9" fmla="*/ 506 h 570"/>
                <a:gd name="T10" fmla="*/ 10 w 127"/>
                <a:gd name="T11" fmla="*/ 64 h 570"/>
                <a:gd name="T12" fmla="*/ 64 w 127"/>
                <a:gd name="T13" fmla="*/ 10 h 570"/>
                <a:gd name="T14" fmla="*/ 64 w 127"/>
                <a:gd name="T15" fmla="*/ 0 h 570"/>
                <a:gd name="T16" fmla="*/ 0 w 127"/>
                <a:gd name="T17" fmla="*/ 64 h 570"/>
                <a:gd name="T18" fmla="*/ 0 w 127"/>
                <a:gd name="T19" fmla="*/ 506 h 570"/>
                <a:gd name="T20" fmla="*/ 64 w 127"/>
                <a:gd name="T21" fmla="*/ 570 h 570"/>
                <a:gd name="T22" fmla="*/ 127 w 127"/>
                <a:gd name="T23" fmla="*/ 506 h 570"/>
                <a:gd name="T24" fmla="*/ 127 w 127"/>
                <a:gd name="T25" fmla="*/ 64 h 570"/>
                <a:gd name="T26" fmla="*/ 64 w 127"/>
                <a:gd name="T27" fmla="*/ 0 h 5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7" h="570">
                  <a:moveTo>
                    <a:pt x="64" y="10"/>
                  </a:moveTo>
                  <a:cubicBezTo>
                    <a:pt x="93" y="10"/>
                    <a:pt x="117" y="34"/>
                    <a:pt x="117" y="64"/>
                  </a:cubicBezTo>
                  <a:cubicBezTo>
                    <a:pt x="117" y="506"/>
                    <a:pt x="117" y="506"/>
                    <a:pt x="117" y="506"/>
                  </a:cubicBezTo>
                  <a:cubicBezTo>
                    <a:pt x="117" y="536"/>
                    <a:pt x="93" y="560"/>
                    <a:pt x="64" y="560"/>
                  </a:cubicBezTo>
                  <a:cubicBezTo>
                    <a:pt x="34" y="560"/>
                    <a:pt x="10" y="536"/>
                    <a:pt x="10" y="506"/>
                  </a:cubicBezTo>
                  <a:cubicBezTo>
                    <a:pt x="10" y="64"/>
                    <a:pt x="10" y="64"/>
                    <a:pt x="10" y="64"/>
                  </a:cubicBezTo>
                  <a:cubicBezTo>
                    <a:pt x="10" y="34"/>
                    <a:pt x="34" y="10"/>
                    <a:pt x="64" y="10"/>
                  </a:cubicBezTo>
                  <a:moveTo>
                    <a:pt x="64" y="0"/>
                  </a:moveTo>
                  <a:cubicBezTo>
                    <a:pt x="29" y="0"/>
                    <a:pt x="0" y="28"/>
                    <a:pt x="0" y="64"/>
                  </a:cubicBezTo>
                  <a:cubicBezTo>
                    <a:pt x="0" y="506"/>
                    <a:pt x="0" y="506"/>
                    <a:pt x="0" y="506"/>
                  </a:cubicBezTo>
                  <a:cubicBezTo>
                    <a:pt x="0" y="541"/>
                    <a:pt x="29" y="570"/>
                    <a:pt x="64" y="570"/>
                  </a:cubicBezTo>
                  <a:cubicBezTo>
                    <a:pt x="99" y="570"/>
                    <a:pt x="127" y="541"/>
                    <a:pt x="127" y="506"/>
                  </a:cubicBezTo>
                  <a:cubicBezTo>
                    <a:pt x="127" y="64"/>
                    <a:pt x="127" y="64"/>
                    <a:pt x="127" y="64"/>
                  </a:cubicBezTo>
                  <a:cubicBezTo>
                    <a:pt x="127" y="28"/>
                    <a:pt x="99" y="0"/>
                    <a:pt x="6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637" fontAlgn="auto">
                <a:spcBef>
                  <a:spcPts val="0"/>
                </a:spcBef>
                <a:spcAft>
                  <a:spcPts val="0"/>
                </a:spcAft>
              </a:pPr>
              <a:endParaRPr lang="en-GB" sz="2095" dirty="0">
                <a:solidFill>
                  <a:prstClr val="black"/>
                </a:solidFill>
                <a:latin typeface="Arial"/>
                <a:cs typeface="+mn-cs"/>
              </a:endParaRPr>
            </a:p>
          </p:txBody>
        </p:sp>
        <p:sp>
          <p:nvSpPr>
            <p:cNvPr id="54" name="Freeform 14"/>
            <p:cNvSpPr>
              <a:spLocks/>
            </p:cNvSpPr>
            <p:nvPr userDrawn="1"/>
          </p:nvSpPr>
          <p:spPr bwMode="auto">
            <a:xfrm>
              <a:off x="10434638" y="4092575"/>
              <a:ext cx="323850" cy="812800"/>
            </a:xfrm>
            <a:custGeom>
              <a:avLst/>
              <a:gdLst>
                <a:gd name="T0" fmla="*/ 51 w 102"/>
                <a:gd name="T1" fmla="*/ 255 h 255"/>
                <a:gd name="T2" fmla="*/ 51 w 102"/>
                <a:gd name="T3" fmla="*/ 255 h 255"/>
                <a:gd name="T4" fmla="*/ 0 w 102"/>
                <a:gd name="T5" fmla="*/ 204 h 255"/>
                <a:gd name="T6" fmla="*/ 0 w 102"/>
                <a:gd name="T7" fmla="*/ 51 h 255"/>
                <a:gd name="T8" fmla="*/ 51 w 102"/>
                <a:gd name="T9" fmla="*/ 0 h 255"/>
                <a:gd name="T10" fmla="*/ 102 w 102"/>
                <a:gd name="T11" fmla="*/ 51 h 255"/>
                <a:gd name="T12" fmla="*/ 102 w 102"/>
                <a:gd name="T13" fmla="*/ 204 h 255"/>
                <a:gd name="T14" fmla="*/ 51 w 102"/>
                <a:gd name="T15" fmla="*/ 255 h 2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 h="255">
                  <a:moveTo>
                    <a:pt x="51" y="255"/>
                  </a:moveTo>
                  <a:cubicBezTo>
                    <a:pt x="51" y="255"/>
                    <a:pt x="51" y="255"/>
                    <a:pt x="51" y="255"/>
                  </a:cubicBezTo>
                  <a:cubicBezTo>
                    <a:pt x="23" y="255"/>
                    <a:pt x="0" y="232"/>
                    <a:pt x="0" y="204"/>
                  </a:cubicBezTo>
                  <a:cubicBezTo>
                    <a:pt x="0" y="51"/>
                    <a:pt x="0" y="51"/>
                    <a:pt x="0" y="51"/>
                  </a:cubicBezTo>
                  <a:cubicBezTo>
                    <a:pt x="0" y="23"/>
                    <a:pt x="23" y="0"/>
                    <a:pt x="51" y="0"/>
                  </a:cubicBezTo>
                  <a:cubicBezTo>
                    <a:pt x="79" y="0"/>
                    <a:pt x="102" y="23"/>
                    <a:pt x="102" y="51"/>
                  </a:cubicBezTo>
                  <a:cubicBezTo>
                    <a:pt x="102" y="204"/>
                    <a:pt x="102" y="204"/>
                    <a:pt x="102" y="204"/>
                  </a:cubicBezTo>
                  <a:cubicBezTo>
                    <a:pt x="102" y="232"/>
                    <a:pt x="79" y="255"/>
                    <a:pt x="51" y="25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637" fontAlgn="auto">
                <a:spcBef>
                  <a:spcPts val="0"/>
                </a:spcBef>
                <a:spcAft>
                  <a:spcPts val="0"/>
                </a:spcAft>
              </a:pPr>
              <a:endParaRPr lang="en-GB" sz="2095" dirty="0">
                <a:solidFill>
                  <a:prstClr val="black"/>
                </a:solidFill>
                <a:latin typeface="Arial"/>
                <a:cs typeface="+mn-cs"/>
              </a:endParaRPr>
            </a:p>
          </p:txBody>
        </p:sp>
        <p:sp>
          <p:nvSpPr>
            <p:cNvPr id="55" name="Freeform 15"/>
            <p:cNvSpPr>
              <a:spLocks/>
            </p:cNvSpPr>
            <p:nvPr userDrawn="1"/>
          </p:nvSpPr>
          <p:spPr bwMode="auto">
            <a:xfrm>
              <a:off x="10110788" y="4564063"/>
              <a:ext cx="193675" cy="325438"/>
            </a:xfrm>
            <a:custGeom>
              <a:avLst/>
              <a:gdLst>
                <a:gd name="T0" fmla="*/ 31 w 61"/>
                <a:gd name="T1" fmla="*/ 102 h 102"/>
                <a:gd name="T2" fmla="*/ 31 w 61"/>
                <a:gd name="T3" fmla="*/ 102 h 102"/>
                <a:gd name="T4" fmla="*/ 0 w 61"/>
                <a:gd name="T5" fmla="*/ 71 h 102"/>
                <a:gd name="T6" fmla="*/ 0 w 61"/>
                <a:gd name="T7" fmla="*/ 30 h 102"/>
                <a:gd name="T8" fmla="*/ 31 w 61"/>
                <a:gd name="T9" fmla="*/ 0 h 102"/>
                <a:gd name="T10" fmla="*/ 61 w 61"/>
                <a:gd name="T11" fmla="*/ 30 h 102"/>
                <a:gd name="T12" fmla="*/ 61 w 61"/>
                <a:gd name="T13" fmla="*/ 71 h 102"/>
                <a:gd name="T14" fmla="*/ 31 w 61"/>
                <a:gd name="T15" fmla="*/ 102 h 10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1" h="102">
                  <a:moveTo>
                    <a:pt x="31" y="102"/>
                  </a:moveTo>
                  <a:cubicBezTo>
                    <a:pt x="31" y="102"/>
                    <a:pt x="31" y="102"/>
                    <a:pt x="31" y="102"/>
                  </a:cubicBezTo>
                  <a:cubicBezTo>
                    <a:pt x="14" y="102"/>
                    <a:pt x="0" y="88"/>
                    <a:pt x="0" y="71"/>
                  </a:cubicBezTo>
                  <a:cubicBezTo>
                    <a:pt x="0" y="30"/>
                    <a:pt x="0" y="30"/>
                    <a:pt x="0" y="30"/>
                  </a:cubicBezTo>
                  <a:cubicBezTo>
                    <a:pt x="0" y="14"/>
                    <a:pt x="14" y="0"/>
                    <a:pt x="31" y="0"/>
                  </a:cubicBezTo>
                  <a:cubicBezTo>
                    <a:pt x="48" y="0"/>
                    <a:pt x="61" y="14"/>
                    <a:pt x="61" y="30"/>
                  </a:cubicBezTo>
                  <a:cubicBezTo>
                    <a:pt x="61" y="71"/>
                    <a:pt x="61" y="71"/>
                    <a:pt x="61" y="71"/>
                  </a:cubicBezTo>
                  <a:cubicBezTo>
                    <a:pt x="61" y="88"/>
                    <a:pt x="48" y="102"/>
                    <a:pt x="31" y="10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637" fontAlgn="auto">
                <a:spcBef>
                  <a:spcPts val="0"/>
                </a:spcBef>
                <a:spcAft>
                  <a:spcPts val="0"/>
                </a:spcAft>
              </a:pPr>
              <a:endParaRPr lang="en-GB" sz="2095" dirty="0">
                <a:solidFill>
                  <a:prstClr val="black"/>
                </a:solidFill>
                <a:latin typeface="Arial"/>
                <a:cs typeface="+mn-cs"/>
              </a:endParaRPr>
            </a:p>
          </p:txBody>
        </p:sp>
        <p:sp>
          <p:nvSpPr>
            <p:cNvPr id="56" name="Freeform 16"/>
            <p:cNvSpPr>
              <a:spLocks/>
            </p:cNvSpPr>
            <p:nvPr userDrawn="1"/>
          </p:nvSpPr>
          <p:spPr bwMode="auto">
            <a:xfrm>
              <a:off x="10920413" y="3462338"/>
              <a:ext cx="403225" cy="1814513"/>
            </a:xfrm>
            <a:custGeom>
              <a:avLst/>
              <a:gdLst>
                <a:gd name="T0" fmla="*/ 63 w 127"/>
                <a:gd name="T1" fmla="*/ 570 h 570"/>
                <a:gd name="T2" fmla="*/ 63 w 127"/>
                <a:gd name="T3" fmla="*/ 570 h 570"/>
                <a:gd name="T4" fmla="*/ 0 w 127"/>
                <a:gd name="T5" fmla="*/ 506 h 570"/>
                <a:gd name="T6" fmla="*/ 0 w 127"/>
                <a:gd name="T7" fmla="*/ 64 h 570"/>
                <a:gd name="T8" fmla="*/ 63 w 127"/>
                <a:gd name="T9" fmla="*/ 0 h 570"/>
                <a:gd name="T10" fmla="*/ 127 w 127"/>
                <a:gd name="T11" fmla="*/ 64 h 570"/>
                <a:gd name="T12" fmla="*/ 127 w 127"/>
                <a:gd name="T13" fmla="*/ 506 h 570"/>
                <a:gd name="T14" fmla="*/ 63 w 127"/>
                <a:gd name="T15" fmla="*/ 570 h 5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7" h="570">
                  <a:moveTo>
                    <a:pt x="63" y="570"/>
                  </a:moveTo>
                  <a:cubicBezTo>
                    <a:pt x="63" y="570"/>
                    <a:pt x="63" y="570"/>
                    <a:pt x="63" y="570"/>
                  </a:cubicBezTo>
                  <a:cubicBezTo>
                    <a:pt x="28" y="570"/>
                    <a:pt x="0" y="541"/>
                    <a:pt x="0" y="506"/>
                  </a:cubicBezTo>
                  <a:cubicBezTo>
                    <a:pt x="0" y="64"/>
                    <a:pt x="0" y="64"/>
                    <a:pt x="0" y="64"/>
                  </a:cubicBezTo>
                  <a:cubicBezTo>
                    <a:pt x="0" y="29"/>
                    <a:pt x="28" y="0"/>
                    <a:pt x="63" y="0"/>
                  </a:cubicBezTo>
                  <a:cubicBezTo>
                    <a:pt x="98" y="0"/>
                    <a:pt x="127" y="29"/>
                    <a:pt x="127" y="64"/>
                  </a:cubicBezTo>
                  <a:cubicBezTo>
                    <a:pt x="127" y="506"/>
                    <a:pt x="127" y="506"/>
                    <a:pt x="127" y="506"/>
                  </a:cubicBezTo>
                  <a:cubicBezTo>
                    <a:pt x="127" y="541"/>
                    <a:pt x="98" y="570"/>
                    <a:pt x="63" y="57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637" fontAlgn="auto">
                <a:spcBef>
                  <a:spcPts val="0"/>
                </a:spcBef>
                <a:spcAft>
                  <a:spcPts val="0"/>
                </a:spcAft>
              </a:pPr>
              <a:endParaRPr lang="en-GB" sz="2095" dirty="0">
                <a:solidFill>
                  <a:prstClr val="black"/>
                </a:solidFill>
                <a:latin typeface="Arial"/>
                <a:cs typeface="+mn-cs"/>
              </a:endParaRPr>
            </a:p>
          </p:txBody>
        </p:sp>
        <p:sp>
          <p:nvSpPr>
            <p:cNvPr id="57" name="Freeform 17"/>
            <p:cNvSpPr>
              <a:spLocks/>
            </p:cNvSpPr>
            <p:nvPr userDrawn="1"/>
          </p:nvSpPr>
          <p:spPr bwMode="auto">
            <a:xfrm>
              <a:off x="11487150" y="4175125"/>
              <a:ext cx="403225" cy="1816100"/>
            </a:xfrm>
            <a:custGeom>
              <a:avLst/>
              <a:gdLst>
                <a:gd name="T0" fmla="*/ 63 w 127"/>
                <a:gd name="T1" fmla="*/ 570 h 570"/>
                <a:gd name="T2" fmla="*/ 63 w 127"/>
                <a:gd name="T3" fmla="*/ 570 h 570"/>
                <a:gd name="T4" fmla="*/ 0 w 127"/>
                <a:gd name="T5" fmla="*/ 506 h 570"/>
                <a:gd name="T6" fmla="*/ 0 w 127"/>
                <a:gd name="T7" fmla="*/ 64 h 570"/>
                <a:gd name="T8" fmla="*/ 63 w 127"/>
                <a:gd name="T9" fmla="*/ 0 h 570"/>
                <a:gd name="T10" fmla="*/ 127 w 127"/>
                <a:gd name="T11" fmla="*/ 64 h 570"/>
                <a:gd name="T12" fmla="*/ 127 w 127"/>
                <a:gd name="T13" fmla="*/ 506 h 570"/>
                <a:gd name="T14" fmla="*/ 63 w 127"/>
                <a:gd name="T15" fmla="*/ 570 h 5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7" h="570">
                  <a:moveTo>
                    <a:pt x="63" y="570"/>
                  </a:moveTo>
                  <a:cubicBezTo>
                    <a:pt x="63" y="570"/>
                    <a:pt x="63" y="570"/>
                    <a:pt x="63" y="570"/>
                  </a:cubicBezTo>
                  <a:cubicBezTo>
                    <a:pt x="28" y="570"/>
                    <a:pt x="0" y="541"/>
                    <a:pt x="0" y="506"/>
                  </a:cubicBezTo>
                  <a:cubicBezTo>
                    <a:pt x="0" y="64"/>
                    <a:pt x="0" y="64"/>
                    <a:pt x="0" y="64"/>
                  </a:cubicBezTo>
                  <a:cubicBezTo>
                    <a:pt x="0" y="28"/>
                    <a:pt x="28" y="0"/>
                    <a:pt x="63" y="0"/>
                  </a:cubicBezTo>
                  <a:cubicBezTo>
                    <a:pt x="99" y="0"/>
                    <a:pt x="127" y="28"/>
                    <a:pt x="127" y="64"/>
                  </a:cubicBezTo>
                  <a:cubicBezTo>
                    <a:pt x="127" y="506"/>
                    <a:pt x="127" y="506"/>
                    <a:pt x="127" y="506"/>
                  </a:cubicBezTo>
                  <a:cubicBezTo>
                    <a:pt x="127" y="541"/>
                    <a:pt x="99" y="570"/>
                    <a:pt x="63" y="57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637" fontAlgn="auto">
                <a:spcBef>
                  <a:spcPts val="0"/>
                </a:spcBef>
                <a:spcAft>
                  <a:spcPts val="0"/>
                </a:spcAft>
              </a:pPr>
              <a:endParaRPr lang="en-GB" sz="2095" dirty="0">
                <a:solidFill>
                  <a:prstClr val="black"/>
                </a:solidFill>
                <a:latin typeface="Arial"/>
                <a:cs typeface="+mn-cs"/>
              </a:endParaRPr>
            </a:p>
          </p:txBody>
        </p:sp>
        <p:sp>
          <p:nvSpPr>
            <p:cNvPr id="58" name="Freeform 18"/>
            <p:cNvSpPr>
              <a:spLocks noEditPoints="1"/>
            </p:cNvSpPr>
            <p:nvPr userDrawn="1"/>
          </p:nvSpPr>
          <p:spPr bwMode="auto">
            <a:xfrm>
              <a:off x="8367713" y="4159250"/>
              <a:ext cx="325438" cy="809625"/>
            </a:xfrm>
            <a:custGeom>
              <a:avLst/>
              <a:gdLst>
                <a:gd name="T0" fmla="*/ 51 w 102"/>
                <a:gd name="T1" fmla="*/ 10 h 254"/>
                <a:gd name="T2" fmla="*/ 92 w 102"/>
                <a:gd name="T3" fmla="*/ 51 h 254"/>
                <a:gd name="T4" fmla="*/ 92 w 102"/>
                <a:gd name="T5" fmla="*/ 203 h 254"/>
                <a:gd name="T6" fmla="*/ 51 w 102"/>
                <a:gd name="T7" fmla="*/ 244 h 254"/>
                <a:gd name="T8" fmla="*/ 10 w 102"/>
                <a:gd name="T9" fmla="*/ 203 h 254"/>
                <a:gd name="T10" fmla="*/ 10 w 102"/>
                <a:gd name="T11" fmla="*/ 51 h 254"/>
                <a:gd name="T12" fmla="*/ 51 w 102"/>
                <a:gd name="T13" fmla="*/ 10 h 254"/>
                <a:gd name="T14" fmla="*/ 51 w 102"/>
                <a:gd name="T15" fmla="*/ 0 h 254"/>
                <a:gd name="T16" fmla="*/ 51 w 102"/>
                <a:gd name="T17" fmla="*/ 0 h 254"/>
                <a:gd name="T18" fmla="*/ 0 w 102"/>
                <a:gd name="T19" fmla="*/ 51 h 254"/>
                <a:gd name="T20" fmla="*/ 0 w 102"/>
                <a:gd name="T21" fmla="*/ 203 h 254"/>
                <a:gd name="T22" fmla="*/ 51 w 102"/>
                <a:gd name="T23" fmla="*/ 254 h 254"/>
                <a:gd name="T24" fmla="*/ 102 w 102"/>
                <a:gd name="T25" fmla="*/ 203 h 254"/>
                <a:gd name="T26" fmla="*/ 102 w 102"/>
                <a:gd name="T27" fmla="*/ 51 h 254"/>
                <a:gd name="T28" fmla="*/ 51 w 102"/>
                <a:gd name="T29" fmla="*/ 0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2" h="254">
                  <a:moveTo>
                    <a:pt x="51" y="10"/>
                  </a:moveTo>
                  <a:cubicBezTo>
                    <a:pt x="73" y="10"/>
                    <a:pt x="92" y="28"/>
                    <a:pt x="92" y="51"/>
                  </a:cubicBezTo>
                  <a:cubicBezTo>
                    <a:pt x="92" y="203"/>
                    <a:pt x="92" y="203"/>
                    <a:pt x="92" y="203"/>
                  </a:cubicBezTo>
                  <a:cubicBezTo>
                    <a:pt x="92" y="226"/>
                    <a:pt x="73" y="244"/>
                    <a:pt x="51" y="244"/>
                  </a:cubicBezTo>
                  <a:cubicBezTo>
                    <a:pt x="28" y="244"/>
                    <a:pt x="10" y="226"/>
                    <a:pt x="10" y="203"/>
                  </a:cubicBezTo>
                  <a:cubicBezTo>
                    <a:pt x="10" y="51"/>
                    <a:pt x="10" y="51"/>
                    <a:pt x="10" y="51"/>
                  </a:cubicBezTo>
                  <a:cubicBezTo>
                    <a:pt x="10" y="28"/>
                    <a:pt x="28" y="10"/>
                    <a:pt x="51" y="10"/>
                  </a:cubicBezTo>
                  <a:moveTo>
                    <a:pt x="51" y="0"/>
                  </a:moveTo>
                  <a:cubicBezTo>
                    <a:pt x="51" y="0"/>
                    <a:pt x="51" y="0"/>
                    <a:pt x="51" y="0"/>
                  </a:cubicBezTo>
                  <a:cubicBezTo>
                    <a:pt x="23" y="0"/>
                    <a:pt x="0" y="23"/>
                    <a:pt x="0" y="51"/>
                  </a:cubicBezTo>
                  <a:cubicBezTo>
                    <a:pt x="0" y="203"/>
                    <a:pt x="0" y="203"/>
                    <a:pt x="0" y="203"/>
                  </a:cubicBezTo>
                  <a:cubicBezTo>
                    <a:pt x="0" y="231"/>
                    <a:pt x="23" y="254"/>
                    <a:pt x="51" y="254"/>
                  </a:cubicBezTo>
                  <a:cubicBezTo>
                    <a:pt x="79" y="254"/>
                    <a:pt x="102" y="231"/>
                    <a:pt x="102" y="203"/>
                  </a:cubicBezTo>
                  <a:cubicBezTo>
                    <a:pt x="102" y="51"/>
                    <a:pt x="102" y="51"/>
                    <a:pt x="102" y="51"/>
                  </a:cubicBezTo>
                  <a:cubicBezTo>
                    <a:pt x="102" y="23"/>
                    <a:pt x="79" y="0"/>
                    <a:pt x="5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637" fontAlgn="auto">
                <a:spcBef>
                  <a:spcPts val="0"/>
                </a:spcBef>
                <a:spcAft>
                  <a:spcPts val="0"/>
                </a:spcAft>
              </a:pPr>
              <a:endParaRPr lang="en-GB" sz="2095" dirty="0">
                <a:solidFill>
                  <a:prstClr val="black"/>
                </a:solidFill>
                <a:latin typeface="Arial"/>
                <a:cs typeface="+mn-cs"/>
              </a:endParaRPr>
            </a:p>
          </p:txBody>
        </p:sp>
        <p:sp>
          <p:nvSpPr>
            <p:cNvPr id="59" name="Freeform 19"/>
            <p:cNvSpPr>
              <a:spLocks/>
            </p:cNvSpPr>
            <p:nvPr userDrawn="1"/>
          </p:nvSpPr>
          <p:spPr bwMode="auto">
            <a:xfrm>
              <a:off x="9658350" y="4548188"/>
              <a:ext cx="322263" cy="809625"/>
            </a:xfrm>
            <a:custGeom>
              <a:avLst/>
              <a:gdLst>
                <a:gd name="T0" fmla="*/ 51 w 101"/>
                <a:gd name="T1" fmla="*/ 254 h 254"/>
                <a:gd name="T2" fmla="*/ 51 w 101"/>
                <a:gd name="T3" fmla="*/ 254 h 254"/>
                <a:gd name="T4" fmla="*/ 0 w 101"/>
                <a:gd name="T5" fmla="*/ 203 h 254"/>
                <a:gd name="T6" fmla="*/ 0 w 101"/>
                <a:gd name="T7" fmla="*/ 51 h 254"/>
                <a:gd name="T8" fmla="*/ 51 w 101"/>
                <a:gd name="T9" fmla="*/ 0 h 254"/>
                <a:gd name="T10" fmla="*/ 101 w 101"/>
                <a:gd name="T11" fmla="*/ 51 h 254"/>
                <a:gd name="T12" fmla="*/ 101 w 101"/>
                <a:gd name="T13" fmla="*/ 203 h 254"/>
                <a:gd name="T14" fmla="*/ 51 w 101"/>
                <a:gd name="T15" fmla="*/ 254 h 25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1" h="254">
                  <a:moveTo>
                    <a:pt x="51" y="254"/>
                  </a:moveTo>
                  <a:cubicBezTo>
                    <a:pt x="51" y="254"/>
                    <a:pt x="51" y="254"/>
                    <a:pt x="51" y="254"/>
                  </a:cubicBezTo>
                  <a:cubicBezTo>
                    <a:pt x="22" y="254"/>
                    <a:pt x="0" y="232"/>
                    <a:pt x="0" y="203"/>
                  </a:cubicBezTo>
                  <a:cubicBezTo>
                    <a:pt x="0" y="51"/>
                    <a:pt x="0" y="51"/>
                    <a:pt x="0" y="51"/>
                  </a:cubicBezTo>
                  <a:cubicBezTo>
                    <a:pt x="0" y="23"/>
                    <a:pt x="22" y="0"/>
                    <a:pt x="51" y="0"/>
                  </a:cubicBezTo>
                  <a:cubicBezTo>
                    <a:pt x="79" y="0"/>
                    <a:pt x="101" y="23"/>
                    <a:pt x="101" y="51"/>
                  </a:cubicBezTo>
                  <a:cubicBezTo>
                    <a:pt x="101" y="203"/>
                    <a:pt x="101" y="203"/>
                    <a:pt x="101" y="203"/>
                  </a:cubicBezTo>
                  <a:cubicBezTo>
                    <a:pt x="101" y="232"/>
                    <a:pt x="79" y="254"/>
                    <a:pt x="51" y="25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637" fontAlgn="auto">
                <a:spcBef>
                  <a:spcPts val="0"/>
                </a:spcBef>
                <a:spcAft>
                  <a:spcPts val="0"/>
                </a:spcAft>
              </a:pPr>
              <a:endParaRPr lang="en-GB" sz="2095" dirty="0">
                <a:solidFill>
                  <a:prstClr val="black"/>
                </a:solidFill>
                <a:latin typeface="Arial"/>
                <a:cs typeface="+mn-cs"/>
              </a:endParaRPr>
            </a:p>
          </p:txBody>
        </p:sp>
        <p:sp>
          <p:nvSpPr>
            <p:cNvPr id="60" name="Freeform 20"/>
            <p:cNvSpPr>
              <a:spLocks noEditPoints="1"/>
            </p:cNvSpPr>
            <p:nvPr userDrawn="1"/>
          </p:nvSpPr>
          <p:spPr bwMode="auto">
            <a:xfrm>
              <a:off x="8855075" y="3525838"/>
              <a:ext cx="403225" cy="1816100"/>
            </a:xfrm>
            <a:custGeom>
              <a:avLst/>
              <a:gdLst>
                <a:gd name="T0" fmla="*/ 63 w 127"/>
                <a:gd name="T1" fmla="*/ 11 h 570"/>
                <a:gd name="T2" fmla="*/ 117 w 127"/>
                <a:gd name="T3" fmla="*/ 64 h 570"/>
                <a:gd name="T4" fmla="*/ 117 w 127"/>
                <a:gd name="T5" fmla="*/ 507 h 570"/>
                <a:gd name="T6" fmla="*/ 63 w 127"/>
                <a:gd name="T7" fmla="*/ 560 h 570"/>
                <a:gd name="T8" fmla="*/ 10 w 127"/>
                <a:gd name="T9" fmla="*/ 507 h 570"/>
                <a:gd name="T10" fmla="*/ 10 w 127"/>
                <a:gd name="T11" fmla="*/ 64 h 570"/>
                <a:gd name="T12" fmla="*/ 63 w 127"/>
                <a:gd name="T13" fmla="*/ 11 h 570"/>
                <a:gd name="T14" fmla="*/ 63 w 127"/>
                <a:gd name="T15" fmla="*/ 0 h 570"/>
                <a:gd name="T16" fmla="*/ 0 w 127"/>
                <a:gd name="T17" fmla="*/ 64 h 570"/>
                <a:gd name="T18" fmla="*/ 0 w 127"/>
                <a:gd name="T19" fmla="*/ 507 h 570"/>
                <a:gd name="T20" fmla="*/ 63 w 127"/>
                <a:gd name="T21" fmla="*/ 570 h 570"/>
                <a:gd name="T22" fmla="*/ 127 w 127"/>
                <a:gd name="T23" fmla="*/ 507 h 570"/>
                <a:gd name="T24" fmla="*/ 127 w 127"/>
                <a:gd name="T25" fmla="*/ 64 h 570"/>
                <a:gd name="T26" fmla="*/ 63 w 127"/>
                <a:gd name="T27" fmla="*/ 0 h 5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7" h="570">
                  <a:moveTo>
                    <a:pt x="63" y="11"/>
                  </a:moveTo>
                  <a:cubicBezTo>
                    <a:pt x="93" y="11"/>
                    <a:pt x="117" y="35"/>
                    <a:pt x="117" y="64"/>
                  </a:cubicBezTo>
                  <a:cubicBezTo>
                    <a:pt x="117" y="507"/>
                    <a:pt x="117" y="507"/>
                    <a:pt x="117" y="507"/>
                  </a:cubicBezTo>
                  <a:cubicBezTo>
                    <a:pt x="117" y="536"/>
                    <a:pt x="93" y="560"/>
                    <a:pt x="63" y="560"/>
                  </a:cubicBezTo>
                  <a:cubicBezTo>
                    <a:pt x="34" y="560"/>
                    <a:pt x="10" y="536"/>
                    <a:pt x="10" y="507"/>
                  </a:cubicBezTo>
                  <a:cubicBezTo>
                    <a:pt x="10" y="64"/>
                    <a:pt x="10" y="64"/>
                    <a:pt x="10" y="64"/>
                  </a:cubicBezTo>
                  <a:cubicBezTo>
                    <a:pt x="10" y="35"/>
                    <a:pt x="34" y="11"/>
                    <a:pt x="63" y="11"/>
                  </a:cubicBezTo>
                  <a:moveTo>
                    <a:pt x="63" y="0"/>
                  </a:moveTo>
                  <a:cubicBezTo>
                    <a:pt x="28" y="0"/>
                    <a:pt x="0" y="29"/>
                    <a:pt x="0" y="64"/>
                  </a:cubicBezTo>
                  <a:cubicBezTo>
                    <a:pt x="0" y="507"/>
                    <a:pt x="0" y="507"/>
                    <a:pt x="0" y="507"/>
                  </a:cubicBezTo>
                  <a:cubicBezTo>
                    <a:pt x="0" y="542"/>
                    <a:pt x="28" y="570"/>
                    <a:pt x="63" y="570"/>
                  </a:cubicBezTo>
                  <a:cubicBezTo>
                    <a:pt x="98" y="570"/>
                    <a:pt x="127" y="542"/>
                    <a:pt x="127" y="507"/>
                  </a:cubicBezTo>
                  <a:cubicBezTo>
                    <a:pt x="127" y="64"/>
                    <a:pt x="127" y="64"/>
                    <a:pt x="127" y="64"/>
                  </a:cubicBezTo>
                  <a:cubicBezTo>
                    <a:pt x="127" y="29"/>
                    <a:pt x="98" y="0"/>
                    <a:pt x="6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637" fontAlgn="auto">
                <a:spcBef>
                  <a:spcPts val="0"/>
                </a:spcBef>
                <a:spcAft>
                  <a:spcPts val="0"/>
                </a:spcAft>
              </a:pPr>
              <a:endParaRPr lang="en-GB" sz="2095" dirty="0">
                <a:solidFill>
                  <a:prstClr val="black"/>
                </a:solidFill>
                <a:latin typeface="Arial"/>
                <a:cs typeface="+mn-cs"/>
              </a:endParaRPr>
            </a:p>
          </p:txBody>
        </p:sp>
        <p:sp>
          <p:nvSpPr>
            <p:cNvPr id="61" name="Freeform 21"/>
            <p:cNvSpPr>
              <a:spLocks noEditPoints="1"/>
            </p:cNvSpPr>
            <p:nvPr userDrawn="1"/>
          </p:nvSpPr>
          <p:spPr bwMode="auto">
            <a:xfrm>
              <a:off x="4075113" y="4159250"/>
              <a:ext cx="323850" cy="809625"/>
            </a:xfrm>
            <a:custGeom>
              <a:avLst/>
              <a:gdLst>
                <a:gd name="T0" fmla="*/ 51 w 102"/>
                <a:gd name="T1" fmla="*/ 10 h 254"/>
                <a:gd name="T2" fmla="*/ 92 w 102"/>
                <a:gd name="T3" fmla="*/ 51 h 254"/>
                <a:gd name="T4" fmla="*/ 92 w 102"/>
                <a:gd name="T5" fmla="*/ 203 h 254"/>
                <a:gd name="T6" fmla="*/ 51 w 102"/>
                <a:gd name="T7" fmla="*/ 244 h 254"/>
                <a:gd name="T8" fmla="*/ 10 w 102"/>
                <a:gd name="T9" fmla="*/ 203 h 254"/>
                <a:gd name="T10" fmla="*/ 10 w 102"/>
                <a:gd name="T11" fmla="*/ 51 h 254"/>
                <a:gd name="T12" fmla="*/ 51 w 102"/>
                <a:gd name="T13" fmla="*/ 10 h 254"/>
                <a:gd name="T14" fmla="*/ 51 w 102"/>
                <a:gd name="T15" fmla="*/ 0 h 254"/>
                <a:gd name="T16" fmla="*/ 0 w 102"/>
                <a:gd name="T17" fmla="*/ 51 h 254"/>
                <a:gd name="T18" fmla="*/ 0 w 102"/>
                <a:gd name="T19" fmla="*/ 203 h 254"/>
                <a:gd name="T20" fmla="*/ 51 w 102"/>
                <a:gd name="T21" fmla="*/ 254 h 254"/>
                <a:gd name="T22" fmla="*/ 102 w 102"/>
                <a:gd name="T23" fmla="*/ 203 h 254"/>
                <a:gd name="T24" fmla="*/ 102 w 102"/>
                <a:gd name="T25" fmla="*/ 51 h 254"/>
                <a:gd name="T26" fmla="*/ 51 w 102"/>
                <a:gd name="T27" fmla="*/ 0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2" h="254">
                  <a:moveTo>
                    <a:pt x="51" y="10"/>
                  </a:moveTo>
                  <a:cubicBezTo>
                    <a:pt x="74" y="10"/>
                    <a:pt x="92" y="28"/>
                    <a:pt x="92" y="51"/>
                  </a:cubicBezTo>
                  <a:cubicBezTo>
                    <a:pt x="92" y="203"/>
                    <a:pt x="92" y="203"/>
                    <a:pt x="92" y="203"/>
                  </a:cubicBezTo>
                  <a:cubicBezTo>
                    <a:pt x="92" y="226"/>
                    <a:pt x="74" y="244"/>
                    <a:pt x="51" y="244"/>
                  </a:cubicBezTo>
                  <a:cubicBezTo>
                    <a:pt x="29" y="244"/>
                    <a:pt x="10" y="226"/>
                    <a:pt x="10" y="203"/>
                  </a:cubicBezTo>
                  <a:cubicBezTo>
                    <a:pt x="10" y="51"/>
                    <a:pt x="10" y="51"/>
                    <a:pt x="10" y="51"/>
                  </a:cubicBezTo>
                  <a:cubicBezTo>
                    <a:pt x="10" y="28"/>
                    <a:pt x="29" y="10"/>
                    <a:pt x="51" y="10"/>
                  </a:cubicBezTo>
                  <a:moveTo>
                    <a:pt x="51" y="0"/>
                  </a:moveTo>
                  <a:cubicBezTo>
                    <a:pt x="23" y="0"/>
                    <a:pt x="0" y="23"/>
                    <a:pt x="0" y="51"/>
                  </a:cubicBezTo>
                  <a:cubicBezTo>
                    <a:pt x="0" y="203"/>
                    <a:pt x="0" y="203"/>
                    <a:pt x="0" y="203"/>
                  </a:cubicBezTo>
                  <a:cubicBezTo>
                    <a:pt x="0" y="231"/>
                    <a:pt x="23" y="254"/>
                    <a:pt x="51" y="254"/>
                  </a:cubicBezTo>
                  <a:cubicBezTo>
                    <a:pt x="79" y="254"/>
                    <a:pt x="102" y="231"/>
                    <a:pt x="102" y="203"/>
                  </a:cubicBezTo>
                  <a:cubicBezTo>
                    <a:pt x="102" y="51"/>
                    <a:pt x="102" y="51"/>
                    <a:pt x="102" y="51"/>
                  </a:cubicBezTo>
                  <a:cubicBezTo>
                    <a:pt x="102" y="23"/>
                    <a:pt x="79" y="0"/>
                    <a:pt x="5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637" fontAlgn="auto">
                <a:spcBef>
                  <a:spcPts val="0"/>
                </a:spcBef>
                <a:spcAft>
                  <a:spcPts val="0"/>
                </a:spcAft>
              </a:pPr>
              <a:endParaRPr lang="en-GB" sz="2095" dirty="0">
                <a:solidFill>
                  <a:prstClr val="black"/>
                </a:solidFill>
                <a:latin typeface="Arial"/>
                <a:cs typeface="+mn-cs"/>
              </a:endParaRPr>
            </a:p>
          </p:txBody>
        </p:sp>
        <p:sp>
          <p:nvSpPr>
            <p:cNvPr id="62" name="Freeform 22"/>
            <p:cNvSpPr>
              <a:spLocks noEditPoints="1"/>
            </p:cNvSpPr>
            <p:nvPr userDrawn="1"/>
          </p:nvSpPr>
          <p:spPr bwMode="auto">
            <a:xfrm>
              <a:off x="4560888" y="3525838"/>
              <a:ext cx="403225" cy="1816100"/>
            </a:xfrm>
            <a:custGeom>
              <a:avLst/>
              <a:gdLst>
                <a:gd name="T0" fmla="*/ 63 w 127"/>
                <a:gd name="T1" fmla="*/ 11 h 570"/>
                <a:gd name="T2" fmla="*/ 117 w 127"/>
                <a:gd name="T3" fmla="*/ 64 h 570"/>
                <a:gd name="T4" fmla="*/ 117 w 127"/>
                <a:gd name="T5" fmla="*/ 507 h 570"/>
                <a:gd name="T6" fmla="*/ 63 w 127"/>
                <a:gd name="T7" fmla="*/ 560 h 570"/>
                <a:gd name="T8" fmla="*/ 10 w 127"/>
                <a:gd name="T9" fmla="*/ 507 h 570"/>
                <a:gd name="T10" fmla="*/ 10 w 127"/>
                <a:gd name="T11" fmla="*/ 64 h 570"/>
                <a:gd name="T12" fmla="*/ 63 w 127"/>
                <a:gd name="T13" fmla="*/ 11 h 570"/>
                <a:gd name="T14" fmla="*/ 63 w 127"/>
                <a:gd name="T15" fmla="*/ 0 h 570"/>
                <a:gd name="T16" fmla="*/ 0 w 127"/>
                <a:gd name="T17" fmla="*/ 64 h 570"/>
                <a:gd name="T18" fmla="*/ 0 w 127"/>
                <a:gd name="T19" fmla="*/ 507 h 570"/>
                <a:gd name="T20" fmla="*/ 63 w 127"/>
                <a:gd name="T21" fmla="*/ 570 h 570"/>
                <a:gd name="T22" fmla="*/ 127 w 127"/>
                <a:gd name="T23" fmla="*/ 507 h 570"/>
                <a:gd name="T24" fmla="*/ 127 w 127"/>
                <a:gd name="T25" fmla="*/ 64 h 570"/>
                <a:gd name="T26" fmla="*/ 63 w 127"/>
                <a:gd name="T27" fmla="*/ 0 h 5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7" h="570">
                  <a:moveTo>
                    <a:pt x="63" y="11"/>
                  </a:moveTo>
                  <a:cubicBezTo>
                    <a:pt x="93" y="11"/>
                    <a:pt x="117" y="35"/>
                    <a:pt x="117" y="64"/>
                  </a:cubicBezTo>
                  <a:cubicBezTo>
                    <a:pt x="117" y="507"/>
                    <a:pt x="117" y="507"/>
                    <a:pt x="117" y="507"/>
                  </a:cubicBezTo>
                  <a:cubicBezTo>
                    <a:pt x="117" y="536"/>
                    <a:pt x="93" y="560"/>
                    <a:pt x="63" y="560"/>
                  </a:cubicBezTo>
                  <a:cubicBezTo>
                    <a:pt x="34" y="560"/>
                    <a:pt x="10" y="536"/>
                    <a:pt x="10" y="507"/>
                  </a:cubicBezTo>
                  <a:cubicBezTo>
                    <a:pt x="10" y="64"/>
                    <a:pt x="10" y="64"/>
                    <a:pt x="10" y="64"/>
                  </a:cubicBezTo>
                  <a:cubicBezTo>
                    <a:pt x="10" y="35"/>
                    <a:pt x="34" y="11"/>
                    <a:pt x="63" y="11"/>
                  </a:cubicBezTo>
                  <a:moveTo>
                    <a:pt x="63" y="0"/>
                  </a:moveTo>
                  <a:cubicBezTo>
                    <a:pt x="28" y="0"/>
                    <a:pt x="0" y="29"/>
                    <a:pt x="0" y="64"/>
                  </a:cubicBezTo>
                  <a:cubicBezTo>
                    <a:pt x="0" y="507"/>
                    <a:pt x="0" y="507"/>
                    <a:pt x="0" y="507"/>
                  </a:cubicBezTo>
                  <a:cubicBezTo>
                    <a:pt x="0" y="542"/>
                    <a:pt x="28" y="570"/>
                    <a:pt x="63" y="570"/>
                  </a:cubicBezTo>
                  <a:cubicBezTo>
                    <a:pt x="99" y="570"/>
                    <a:pt x="127" y="542"/>
                    <a:pt x="127" y="507"/>
                  </a:cubicBezTo>
                  <a:cubicBezTo>
                    <a:pt x="127" y="64"/>
                    <a:pt x="127" y="64"/>
                    <a:pt x="127" y="64"/>
                  </a:cubicBezTo>
                  <a:cubicBezTo>
                    <a:pt x="127" y="29"/>
                    <a:pt x="99" y="0"/>
                    <a:pt x="6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637" fontAlgn="auto">
                <a:spcBef>
                  <a:spcPts val="0"/>
                </a:spcBef>
                <a:spcAft>
                  <a:spcPts val="0"/>
                </a:spcAft>
              </a:pPr>
              <a:endParaRPr lang="en-GB" sz="2095" dirty="0">
                <a:solidFill>
                  <a:prstClr val="black"/>
                </a:solidFill>
                <a:latin typeface="Arial"/>
                <a:cs typeface="+mn-cs"/>
              </a:endParaRPr>
            </a:p>
          </p:txBody>
        </p:sp>
        <p:sp>
          <p:nvSpPr>
            <p:cNvPr id="63" name="Freeform 23"/>
            <p:cNvSpPr>
              <a:spLocks/>
            </p:cNvSpPr>
            <p:nvPr userDrawn="1"/>
          </p:nvSpPr>
          <p:spPr bwMode="auto">
            <a:xfrm>
              <a:off x="9093200" y="4175125"/>
              <a:ext cx="403225" cy="1816100"/>
            </a:xfrm>
            <a:custGeom>
              <a:avLst/>
              <a:gdLst>
                <a:gd name="T0" fmla="*/ 63 w 127"/>
                <a:gd name="T1" fmla="*/ 570 h 570"/>
                <a:gd name="T2" fmla="*/ 63 w 127"/>
                <a:gd name="T3" fmla="*/ 570 h 570"/>
                <a:gd name="T4" fmla="*/ 0 w 127"/>
                <a:gd name="T5" fmla="*/ 506 h 570"/>
                <a:gd name="T6" fmla="*/ 0 w 127"/>
                <a:gd name="T7" fmla="*/ 64 h 570"/>
                <a:gd name="T8" fmla="*/ 63 w 127"/>
                <a:gd name="T9" fmla="*/ 0 h 570"/>
                <a:gd name="T10" fmla="*/ 127 w 127"/>
                <a:gd name="T11" fmla="*/ 64 h 570"/>
                <a:gd name="T12" fmla="*/ 127 w 127"/>
                <a:gd name="T13" fmla="*/ 506 h 570"/>
                <a:gd name="T14" fmla="*/ 63 w 127"/>
                <a:gd name="T15" fmla="*/ 570 h 5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7" h="570">
                  <a:moveTo>
                    <a:pt x="63" y="570"/>
                  </a:moveTo>
                  <a:cubicBezTo>
                    <a:pt x="63" y="570"/>
                    <a:pt x="63" y="570"/>
                    <a:pt x="63" y="570"/>
                  </a:cubicBezTo>
                  <a:cubicBezTo>
                    <a:pt x="28" y="570"/>
                    <a:pt x="0" y="541"/>
                    <a:pt x="0" y="506"/>
                  </a:cubicBezTo>
                  <a:cubicBezTo>
                    <a:pt x="0" y="64"/>
                    <a:pt x="0" y="64"/>
                    <a:pt x="0" y="64"/>
                  </a:cubicBezTo>
                  <a:cubicBezTo>
                    <a:pt x="0" y="28"/>
                    <a:pt x="28" y="0"/>
                    <a:pt x="63" y="0"/>
                  </a:cubicBezTo>
                  <a:cubicBezTo>
                    <a:pt x="98" y="0"/>
                    <a:pt x="127" y="28"/>
                    <a:pt x="127" y="64"/>
                  </a:cubicBezTo>
                  <a:cubicBezTo>
                    <a:pt x="127" y="506"/>
                    <a:pt x="127" y="506"/>
                    <a:pt x="127" y="506"/>
                  </a:cubicBezTo>
                  <a:cubicBezTo>
                    <a:pt x="127" y="541"/>
                    <a:pt x="98" y="570"/>
                    <a:pt x="63" y="57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637" fontAlgn="auto">
                <a:spcBef>
                  <a:spcPts val="0"/>
                </a:spcBef>
                <a:spcAft>
                  <a:spcPts val="0"/>
                </a:spcAft>
              </a:pPr>
              <a:endParaRPr lang="en-GB" sz="2095" dirty="0">
                <a:solidFill>
                  <a:prstClr val="black"/>
                </a:solidFill>
                <a:latin typeface="Arial"/>
                <a:cs typeface="+mn-cs"/>
              </a:endParaRPr>
            </a:p>
          </p:txBody>
        </p:sp>
        <p:sp>
          <p:nvSpPr>
            <p:cNvPr id="64" name="Freeform 24"/>
            <p:cNvSpPr>
              <a:spLocks noEditPoints="1"/>
            </p:cNvSpPr>
            <p:nvPr userDrawn="1"/>
          </p:nvSpPr>
          <p:spPr bwMode="auto">
            <a:xfrm>
              <a:off x="5940425" y="3981450"/>
              <a:ext cx="323850" cy="808038"/>
            </a:xfrm>
            <a:custGeom>
              <a:avLst/>
              <a:gdLst>
                <a:gd name="T0" fmla="*/ 51 w 102"/>
                <a:gd name="T1" fmla="*/ 10 h 254"/>
                <a:gd name="T2" fmla="*/ 91 w 102"/>
                <a:gd name="T3" fmla="*/ 51 h 254"/>
                <a:gd name="T4" fmla="*/ 91 w 102"/>
                <a:gd name="T5" fmla="*/ 203 h 254"/>
                <a:gd name="T6" fmla="*/ 51 w 102"/>
                <a:gd name="T7" fmla="*/ 244 h 254"/>
                <a:gd name="T8" fmla="*/ 10 w 102"/>
                <a:gd name="T9" fmla="*/ 203 h 254"/>
                <a:gd name="T10" fmla="*/ 10 w 102"/>
                <a:gd name="T11" fmla="*/ 51 h 254"/>
                <a:gd name="T12" fmla="*/ 51 w 102"/>
                <a:gd name="T13" fmla="*/ 10 h 254"/>
                <a:gd name="T14" fmla="*/ 51 w 102"/>
                <a:gd name="T15" fmla="*/ 0 h 254"/>
                <a:gd name="T16" fmla="*/ 0 w 102"/>
                <a:gd name="T17" fmla="*/ 51 h 254"/>
                <a:gd name="T18" fmla="*/ 0 w 102"/>
                <a:gd name="T19" fmla="*/ 203 h 254"/>
                <a:gd name="T20" fmla="*/ 51 w 102"/>
                <a:gd name="T21" fmla="*/ 254 h 254"/>
                <a:gd name="T22" fmla="*/ 102 w 102"/>
                <a:gd name="T23" fmla="*/ 203 h 254"/>
                <a:gd name="T24" fmla="*/ 102 w 102"/>
                <a:gd name="T25" fmla="*/ 51 h 254"/>
                <a:gd name="T26" fmla="*/ 51 w 102"/>
                <a:gd name="T27" fmla="*/ 0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2" h="254">
                  <a:moveTo>
                    <a:pt x="51" y="10"/>
                  </a:moveTo>
                  <a:cubicBezTo>
                    <a:pt x="73" y="10"/>
                    <a:pt x="91" y="28"/>
                    <a:pt x="91" y="51"/>
                  </a:cubicBezTo>
                  <a:cubicBezTo>
                    <a:pt x="91" y="203"/>
                    <a:pt x="91" y="203"/>
                    <a:pt x="91" y="203"/>
                  </a:cubicBezTo>
                  <a:cubicBezTo>
                    <a:pt x="91" y="226"/>
                    <a:pt x="73" y="244"/>
                    <a:pt x="51" y="244"/>
                  </a:cubicBezTo>
                  <a:cubicBezTo>
                    <a:pt x="28" y="244"/>
                    <a:pt x="10" y="226"/>
                    <a:pt x="10" y="203"/>
                  </a:cubicBezTo>
                  <a:cubicBezTo>
                    <a:pt x="10" y="51"/>
                    <a:pt x="10" y="51"/>
                    <a:pt x="10" y="51"/>
                  </a:cubicBezTo>
                  <a:cubicBezTo>
                    <a:pt x="10" y="28"/>
                    <a:pt x="28" y="10"/>
                    <a:pt x="51" y="10"/>
                  </a:cubicBezTo>
                  <a:moveTo>
                    <a:pt x="51" y="0"/>
                  </a:moveTo>
                  <a:cubicBezTo>
                    <a:pt x="23" y="0"/>
                    <a:pt x="0" y="23"/>
                    <a:pt x="0" y="51"/>
                  </a:cubicBezTo>
                  <a:cubicBezTo>
                    <a:pt x="0" y="203"/>
                    <a:pt x="0" y="203"/>
                    <a:pt x="0" y="203"/>
                  </a:cubicBezTo>
                  <a:cubicBezTo>
                    <a:pt x="0" y="231"/>
                    <a:pt x="23" y="254"/>
                    <a:pt x="51" y="254"/>
                  </a:cubicBezTo>
                  <a:cubicBezTo>
                    <a:pt x="79" y="254"/>
                    <a:pt x="102" y="231"/>
                    <a:pt x="102" y="203"/>
                  </a:cubicBezTo>
                  <a:cubicBezTo>
                    <a:pt x="102" y="51"/>
                    <a:pt x="102" y="51"/>
                    <a:pt x="102" y="51"/>
                  </a:cubicBezTo>
                  <a:cubicBezTo>
                    <a:pt x="102" y="23"/>
                    <a:pt x="79" y="0"/>
                    <a:pt x="5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637" fontAlgn="auto">
                <a:spcBef>
                  <a:spcPts val="0"/>
                </a:spcBef>
                <a:spcAft>
                  <a:spcPts val="0"/>
                </a:spcAft>
              </a:pPr>
              <a:endParaRPr lang="en-GB" sz="2095" dirty="0">
                <a:solidFill>
                  <a:prstClr val="black"/>
                </a:solidFill>
                <a:latin typeface="Arial"/>
                <a:cs typeface="+mn-cs"/>
              </a:endParaRPr>
            </a:p>
          </p:txBody>
        </p:sp>
        <p:sp>
          <p:nvSpPr>
            <p:cNvPr id="65" name="Freeform 25"/>
            <p:cNvSpPr>
              <a:spLocks/>
            </p:cNvSpPr>
            <p:nvPr userDrawn="1"/>
          </p:nvSpPr>
          <p:spPr bwMode="auto">
            <a:xfrm>
              <a:off x="8008938" y="4449763"/>
              <a:ext cx="193675" cy="323850"/>
            </a:xfrm>
            <a:custGeom>
              <a:avLst/>
              <a:gdLst>
                <a:gd name="T0" fmla="*/ 31 w 61"/>
                <a:gd name="T1" fmla="*/ 102 h 102"/>
                <a:gd name="T2" fmla="*/ 31 w 61"/>
                <a:gd name="T3" fmla="*/ 102 h 102"/>
                <a:gd name="T4" fmla="*/ 0 w 61"/>
                <a:gd name="T5" fmla="*/ 72 h 102"/>
                <a:gd name="T6" fmla="*/ 0 w 61"/>
                <a:gd name="T7" fmla="*/ 31 h 102"/>
                <a:gd name="T8" fmla="*/ 31 w 61"/>
                <a:gd name="T9" fmla="*/ 0 h 102"/>
                <a:gd name="T10" fmla="*/ 61 w 61"/>
                <a:gd name="T11" fmla="*/ 31 h 102"/>
                <a:gd name="T12" fmla="*/ 61 w 61"/>
                <a:gd name="T13" fmla="*/ 72 h 102"/>
                <a:gd name="T14" fmla="*/ 31 w 61"/>
                <a:gd name="T15" fmla="*/ 102 h 10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1" h="102">
                  <a:moveTo>
                    <a:pt x="31" y="102"/>
                  </a:moveTo>
                  <a:cubicBezTo>
                    <a:pt x="31" y="102"/>
                    <a:pt x="31" y="102"/>
                    <a:pt x="31" y="102"/>
                  </a:cubicBezTo>
                  <a:cubicBezTo>
                    <a:pt x="14" y="102"/>
                    <a:pt x="0" y="89"/>
                    <a:pt x="0" y="72"/>
                  </a:cubicBezTo>
                  <a:cubicBezTo>
                    <a:pt x="0" y="31"/>
                    <a:pt x="0" y="31"/>
                    <a:pt x="0" y="31"/>
                  </a:cubicBezTo>
                  <a:cubicBezTo>
                    <a:pt x="0" y="14"/>
                    <a:pt x="14" y="0"/>
                    <a:pt x="31" y="0"/>
                  </a:cubicBezTo>
                  <a:cubicBezTo>
                    <a:pt x="47" y="0"/>
                    <a:pt x="61" y="14"/>
                    <a:pt x="61" y="31"/>
                  </a:cubicBezTo>
                  <a:cubicBezTo>
                    <a:pt x="61" y="72"/>
                    <a:pt x="61" y="72"/>
                    <a:pt x="61" y="72"/>
                  </a:cubicBezTo>
                  <a:cubicBezTo>
                    <a:pt x="61" y="89"/>
                    <a:pt x="47" y="102"/>
                    <a:pt x="31" y="10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637" fontAlgn="auto">
                <a:spcBef>
                  <a:spcPts val="0"/>
                </a:spcBef>
                <a:spcAft>
                  <a:spcPts val="0"/>
                </a:spcAft>
              </a:pPr>
              <a:endParaRPr lang="en-GB" sz="2095" dirty="0">
                <a:solidFill>
                  <a:prstClr val="black"/>
                </a:solidFill>
                <a:latin typeface="Arial"/>
                <a:cs typeface="+mn-cs"/>
              </a:endParaRPr>
            </a:p>
          </p:txBody>
        </p:sp>
        <p:sp>
          <p:nvSpPr>
            <p:cNvPr id="66" name="Freeform 26"/>
            <p:cNvSpPr>
              <a:spLocks noEditPoints="1"/>
            </p:cNvSpPr>
            <p:nvPr userDrawn="1"/>
          </p:nvSpPr>
          <p:spPr bwMode="auto">
            <a:xfrm>
              <a:off x="5616575" y="4449763"/>
              <a:ext cx="193675" cy="323850"/>
            </a:xfrm>
            <a:custGeom>
              <a:avLst/>
              <a:gdLst>
                <a:gd name="T0" fmla="*/ 30 w 61"/>
                <a:gd name="T1" fmla="*/ 11 h 102"/>
                <a:gd name="T2" fmla="*/ 51 w 61"/>
                <a:gd name="T3" fmla="*/ 31 h 102"/>
                <a:gd name="T4" fmla="*/ 51 w 61"/>
                <a:gd name="T5" fmla="*/ 72 h 102"/>
                <a:gd name="T6" fmla="*/ 30 w 61"/>
                <a:gd name="T7" fmla="*/ 92 h 102"/>
                <a:gd name="T8" fmla="*/ 10 w 61"/>
                <a:gd name="T9" fmla="*/ 72 h 102"/>
                <a:gd name="T10" fmla="*/ 10 w 61"/>
                <a:gd name="T11" fmla="*/ 31 h 102"/>
                <a:gd name="T12" fmla="*/ 30 w 61"/>
                <a:gd name="T13" fmla="*/ 11 h 102"/>
                <a:gd name="T14" fmla="*/ 30 w 61"/>
                <a:gd name="T15" fmla="*/ 0 h 102"/>
                <a:gd name="T16" fmla="*/ 0 w 61"/>
                <a:gd name="T17" fmla="*/ 31 h 102"/>
                <a:gd name="T18" fmla="*/ 0 w 61"/>
                <a:gd name="T19" fmla="*/ 72 h 102"/>
                <a:gd name="T20" fmla="*/ 30 w 61"/>
                <a:gd name="T21" fmla="*/ 102 h 102"/>
                <a:gd name="T22" fmla="*/ 61 w 61"/>
                <a:gd name="T23" fmla="*/ 72 h 102"/>
                <a:gd name="T24" fmla="*/ 61 w 61"/>
                <a:gd name="T25" fmla="*/ 31 h 102"/>
                <a:gd name="T26" fmla="*/ 30 w 61"/>
                <a:gd name="T27" fmla="*/ 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1" h="102">
                  <a:moveTo>
                    <a:pt x="30" y="11"/>
                  </a:moveTo>
                  <a:cubicBezTo>
                    <a:pt x="42" y="11"/>
                    <a:pt x="51" y="20"/>
                    <a:pt x="51" y="31"/>
                  </a:cubicBezTo>
                  <a:cubicBezTo>
                    <a:pt x="51" y="72"/>
                    <a:pt x="51" y="72"/>
                    <a:pt x="51" y="72"/>
                  </a:cubicBezTo>
                  <a:cubicBezTo>
                    <a:pt x="51" y="83"/>
                    <a:pt x="42" y="92"/>
                    <a:pt x="30" y="92"/>
                  </a:cubicBezTo>
                  <a:cubicBezTo>
                    <a:pt x="19" y="92"/>
                    <a:pt x="10" y="83"/>
                    <a:pt x="10" y="72"/>
                  </a:cubicBezTo>
                  <a:cubicBezTo>
                    <a:pt x="10" y="31"/>
                    <a:pt x="10" y="31"/>
                    <a:pt x="10" y="31"/>
                  </a:cubicBezTo>
                  <a:cubicBezTo>
                    <a:pt x="10" y="20"/>
                    <a:pt x="19" y="11"/>
                    <a:pt x="30" y="11"/>
                  </a:cubicBezTo>
                  <a:moveTo>
                    <a:pt x="30" y="0"/>
                  </a:moveTo>
                  <a:cubicBezTo>
                    <a:pt x="14" y="0"/>
                    <a:pt x="0" y="14"/>
                    <a:pt x="0" y="31"/>
                  </a:cubicBezTo>
                  <a:cubicBezTo>
                    <a:pt x="0" y="72"/>
                    <a:pt x="0" y="72"/>
                    <a:pt x="0" y="72"/>
                  </a:cubicBezTo>
                  <a:cubicBezTo>
                    <a:pt x="0" y="89"/>
                    <a:pt x="14" y="102"/>
                    <a:pt x="30" y="102"/>
                  </a:cubicBezTo>
                  <a:cubicBezTo>
                    <a:pt x="47" y="102"/>
                    <a:pt x="61" y="89"/>
                    <a:pt x="61" y="72"/>
                  </a:cubicBezTo>
                  <a:cubicBezTo>
                    <a:pt x="61" y="31"/>
                    <a:pt x="61" y="31"/>
                    <a:pt x="61" y="31"/>
                  </a:cubicBezTo>
                  <a:cubicBezTo>
                    <a:pt x="61" y="14"/>
                    <a:pt x="47" y="0"/>
                    <a:pt x="3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637" fontAlgn="auto">
                <a:spcBef>
                  <a:spcPts val="0"/>
                </a:spcBef>
                <a:spcAft>
                  <a:spcPts val="0"/>
                </a:spcAft>
              </a:pPr>
              <a:endParaRPr lang="en-GB" sz="2095" dirty="0">
                <a:solidFill>
                  <a:prstClr val="black"/>
                </a:solidFill>
                <a:latin typeface="Arial"/>
                <a:cs typeface="+mn-cs"/>
              </a:endParaRPr>
            </a:p>
          </p:txBody>
        </p:sp>
        <p:sp>
          <p:nvSpPr>
            <p:cNvPr id="67" name="Freeform 27"/>
            <p:cNvSpPr>
              <a:spLocks/>
            </p:cNvSpPr>
            <p:nvPr userDrawn="1"/>
          </p:nvSpPr>
          <p:spPr bwMode="auto">
            <a:xfrm>
              <a:off x="7558088" y="4433888"/>
              <a:ext cx="320675" cy="811213"/>
            </a:xfrm>
            <a:custGeom>
              <a:avLst/>
              <a:gdLst>
                <a:gd name="T0" fmla="*/ 50 w 101"/>
                <a:gd name="T1" fmla="*/ 255 h 255"/>
                <a:gd name="T2" fmla="*/ 50 w 101"/>
                <a:gd name="T3" fmla="*/ 255 h 255"/>
                <a:gd name="T4" fmla="*/ 0 w 101"/>
                <a:gd name="T5" fmla="*/ 204 h 255"/>
                <a:gd name="T6" fmla="*/ 0 w 101"/>
                <a:gd name="T7" fmla="*/ 51 h 255"/>
                <a:gd name="T8" fmla="*/ 50 w 101"/>
                <a:gd name="T9" fmla="*/ 0 h 255"/>
                <a:gd name="T10" fmla="*/ 101 w 101"/>
                <a:gd name="T11" fmla="*/ 51 h 255"/>
                <a:gd name="T12" fmla="*/ 101 w 101"/>
                <a:gd name="T13" fmla="*/ 204 h 255"/>
                <a:gd name="T14" fmla="*/ 50 w 101"/>
                <a:gd name="T15" fmla="*/ 255 h 2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1" h="255">
                  <a:moveTo>
                    <a:pt x="50" y="255"/>
                  </a:moveTo>
                  <a:cubicBezTo>
                    <a:pt x="50" y="255"/>
                    <a:pt x="50" y="255"/>
                    <a:pt x="50" y="255"/>
                  </a:cubicBezTo>
                  <a:cubicBezTo>
                    <a:pt x="22" y="255"/>
                    <a:pt x="0" y="232"/>
                    <a:pt x="0" y="204"/>
                  </a:cubicBezTo>
                  <a:cubicBezTo>
                    <a:pt x="0" y="51"/>
                    <a:pt x="0" y="51"/>
                    <a:pt x="0" y="51"/>
                  </a:cubicBezTo>
                  <a:cubicBezTo>
                    <a:pt x="0" y="23"/>
                    <a:pt x="22" y="0"/>
                    <a:pt x="50" y="0"/>
                  </a:cubicBezTo>
                  <a:cubicBezTo>
                    <a:pt x="79" y="0"/>
                    <a:pt x="101" y="23"/>
                    <a:pt x="101" y="51"/>
                  </a:cubicBezTo>
                  <a:cubicBezTo>
                    <a:pt x="101" y="204"/>
                    <a:pt x="101" y="204"/>
                    <a:pt x="101" y="204"/>
                  </a:cubicBezTo>
                  <a:cubicBezTo>
                    <a:pt x="101" y="232"/>
                    <a:pt x="79" y="255"/>
                    <a:pt x="50" y="25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637" fontAlgn="auto">
                <a:spcBef>
                  <a:spcPts val="0"/>
                </a:spcBef>
                <a:spcAft>
                  <a:spcPts val="0"/>
                </a:spcAft>
              </a:pPr>
              <a:endParaRPr lang="en-GB" sz="2095" dirty="0">
                <a:solidFill>
                  <a:prstClr val="black"/>
                </a:solidFill>
                <a:latin typeface="Arial"/>
                <a:cs typeface="+mn-cs"/>
              </a:endParaRPr>
            </a:p>
          </p:txBody>
        </p:sp>
        <p:sp>
          <p:nvSpPr>
            <p:cNvPr id="68" name="Freeform 28"/>
            <p:cNvSpPr>
              <a:spLocks/>
            </p:cNvSpPr>
            <p:nvPr userDrawn="1"/>
          </p:nvSpPr>
          <p:spPr bwMode="auto">
            <a:xfrm>
              <a:off x="6423025" y="3348038"/>
              <a:ext cx="406400" cy="1814513"/>
            </a:xfrm>
            <a:custGeom>
              <a:avLst/>
              <a:gdLst>
                <a:gd name="T0" fmla="*/ 64 w 128"/>
                <a:gd name="T1" fmla="*/ 570 h 570"/>
                <a:gd name="T2" fmla="*/ 64 w 128"/>
                <a:gd name="T3" fmla="*/ 570 h 570"/>
                <a:gd name="T4" fmla="*/ 0 w 128"/>
                <a:gd name="T5" fmla="*/ 507 h 570"/>
                <a:gd name="T6" fmla="*/ 0 w 128"/>
                <a:gd name="T7" fmla="*/ 64 h 570"/>
                <a:gd name="T8" fmla="*/ 64 w 128"/>
                <a:gd name="T9" fmla="*/ 0 h 570"/>
                <a:gd name="T10" fmla="*/ 128 w 128"/>
                <a:gd name="T11" fmla="*/ 64 h 570"/>
                <a:gd name="T12" fmla="*/ 128 w 128"/>
                <a:gd name="T13" fmla="*/ 507 h 570"/>
                <a:gd name="T14" fmla="*/ 64 w 128"/>
                <a:gd name="T15" fmla="*/ 570 h 5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8" h="570">
                  <a:moveTo>
                    <a:pt x="64" y="570"/>
                  </a:moveTo>
                  <a:cubicBezTo>
                    <a:pt x="64" y="570"/>
                    <a:pt x="64" y="570"/>
                    <a:pt x="64" y="570"/>
                  </a:cubicBezTo>
                  <a:cubicBezTo>
                    <a:pt x="29" y="570"/>
                    <a:pt x="0" y="542"/>
                    <a:pt x="0" y="507"/>
                  </a:cubicBezTo>
                  <a:cubicBezTo>
                    <a:pt x="0" y="64"/>
                    <a:pt x="0" y="64"/>
                    <a:pt x="0" y="64"/>
                  </a:cubicBezTo>
                  <a:cubicBezTo>
                    <a:pt x="0" y="29"/>
                    <a:pt x="29" y="0"/>
                    <a:pt x="64" y="0"/>
                  </a:cubicBezTo>
                  <a:cubicBezTo>
                    <a:pt x="99" y="0"/>
                    <a:pt x="128" y="29"/>
                    <a:pt x="128" y="64"/>
                  </a:cubicBezTo>
                  <a:cubicBezTo>
                    <a:pt x="128" y="507"/>
                    <a:pt x="128" y="507"/>
                    <a:pt x="128" y="507"/>
                  </a:cubicBezTo>
                  <a:cubicBezTo>
                    <a:pt x="128" y="542"/>
                    <a:pt x="99" y="570"/>
                    <a:pt x="64" y="57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637" fontAlgn="auto">
                <a:spcBef>
                  <a:spcPts val="0"/>
                </a:spcBef>
                <a:spcAft>
                  <a:spcPts val="0"/>
                </a:spcAft>
              </a:pPr>
              <a:endParaRPr lang="en-GB" sz="2095" dirty="0">
                <a:solidFill>
                  <a:prstClr val="black"/>
                </a:solidFill>
                <a:latin typeface="Arial"/>
                <a:cs typeface="+mn-cs"/>
              </a:endParaRPr>
            </a:p>
          </p:txBody>
        </p:sp>
        <p:sp>
          <p:nvSpPr>
            <p:cNvPr id="69" name="Freeform 29"/>
            <p:cNvSpPr>
              <a:spLocks/>
            </p:cNvSpPr>
            <p:nvPr userDrawn="1"/>
          </p:nvSpPr>
          <p:spPr bwMode="auto">
            <a:xfrm>
              <a:off x="6992938" y="4060825"/>
              <a:ext cx="403225" cy="1816100"/>
            </a:xfrm>
            <a:custGeom>
              <a:avLst/>
              <a:gdLst>
                <a:gd name="T0" fmla="*/ 63 w 127"/>
                <a:gd name="T1" fmla="*/ 570 h 570"/>
                <a:gd name="T2" fmla="*/ 63 w 127"/>
                <a:gd name="T3" fmla="*/ 570 h 570"/>
                <a:gd name="T4" fmla="*/ 0 w 127"/>
                <a:gd name="T5" fmla="*/ 507 h 570"/>
                <a:gd name="T6" fmla="*/ 0 w 127"/>
                <a:gd name="T7" fmla="*/ 64 h 570"/>
                <a:gd name="T8" fmla="*/ 63 w 127"/>
                <a:gd name="T9" fmla="*/ 0 h 570"/>
                <a:gd name="T10" fmla="*/ 127 w 127"/>
                <a:gd name="T11" fmla="*/ 64 h 570"/>
                <a:gd name="T12" fmla="*/ 127 w 127"/>
                <a:gd name="T13" fmla="*/ 507 h 570"/>
                <a:gd name="T14" fmla="*/ 63 w 127"/>
                <a:gd name="T15" fmla="*/ 570 h 5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7" h="570">
                  <a:moveTo>
                    <a:pt x="63" y="570"/>
                  </a:moveTo>
                  <a:cubicBezTo>
                    <a:pt x="63" y="570"/>
                    <a:pt x="63" y="570"/>
                    <a:pt x="63" y="570"/>
                  </a:cubicBezTo>
                  <a:cubicBezTo>
                    <a:pt x="28" y="570"/>
                    <a:pt x="0" y="542"/>
                    <a:pt x="0" y="507"/>
                  </a:cubicBezTo>
                  <a:cubicBezTo>
                    <a:pt x="0" y="64"/>
                    <a:pt x="0" y="64"/>
                    <a:pt x="0" y="64"/>
                  </a:cubicBezTo>
                  <a:cubicBezTo>
                    <a:pt x="0" y="29"/>
                    <a:pt x="28" y="0"/>
                    <a:pt x="63" y="0"/>
                  </a:cubicBezTo>
                  <a:cubicBezTo>
                    <a:pt x="98" y="0"/>
                    <a:pt x="127" y="29"/>
                    <a:pt x="127" y="64"/>
                  </a:cubicBezTo>
                  <a:cubicBezTo>
                    <a:pt x="127" y="507"/>
                    <a:pt x="127" y="507"/>
                    <a:pt x="127" y="507"/>
                  </a:cubicBezTo>
                  <a:cubicBezTo>
                    <a:pt x="127" y="542"/>
                    <a:pt x="98" y="570"/>
                    <a:pt x="63" y="57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637" fontAlgn="auto">
                <a:spcBef>
                  <a:spcPts val="0"/>
                </a:spcBef>
                <a:spcAft>
                  <a:spcPts val="0"/>
                </a:spcAft>
              </a:pPr>
              <a:endParaRPr lang="en-GB" sz="2095" dirty="0">
                <a:solidFill>
                  <a:prstClr val="black"/>
                </a:solidFill>
                <a:latin typeface="Arial"/>
                <a:cs typeface="+mn-cs"/>
              </a:endParaRPr>
            </a:p>
          </p:txBody>
        </p:sp>
        <p:sp>
          <p:nvSpPr>
            <p:cNvPr id="70" name="Freeform 30"/>
            <p:cNvSpPr>
              <a:spLocks/>
            </p:cNvSpPr>
            <p:nvPr userDrawn="1"/>
          </p:nvSpPr>
          <p:spPr bwMode="auto">
            <a:xfrm>
              <a:off x="5438775" y="4627563"/>
              <a:ext cx="323850" cy="812800"/>
            </a:xfrm>
            <a:custGeom>
              <a:avLst/>
              <a:gdLst>
                <a:gd name="T0" fmla="*/ 51 w 102"/>
                <a:gd name="T1" fmla="*/ 255 h 255"/>
                <a:gd name="T2" fmla="*/ 51 w 102"/>
                <a:gd name="T3" fmla="*/ 255 h 255"/>
                <a:gd name="T4" fmla="*/ 0 w 102"/>
                <a:gd name="T5" fmla="*/ 204 h 255"/>
                <a:gd name="T6" fmla="*/ 0 w 102"/>
                <a:gd name="T7" fmla="*/ 51 h 255"/>
                <a:gd name="T8" fmla="*/ 51 w 102"/>
                <a:gd name="T9" fmla="*/ 0 h 255"/>
                <a:gd name="T10" fmla="*/ 102 w 102"/>
                <a:gd name="T11" fmla="*/ 51 h 255"/>
                <a:gd name="T12" fmla="*/ 102 w 102"/>
                <a:gd name="T13" fmla="*/ 204 h 255"/>
                <a:gd name="T14" fmla="*/ 51 w 102"/>
                <a:gd name="T15" fmla="*/ 255 h 2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 h="255">
                  <a:moveTo>
                    <a:pt x="51" y="255"/>
                  </a:moveTo>
                  <a:cubicBezTo>
                    <a:pt x="51" y="255"/>
                    <a:pt x="51" y="255"/>
                    <a:pt x="51" y="255"/>
                  </a:cubicBezTo>
                  <a:cubicBezTo>
                    <a:pt x="23" y="255"/>
                    <a:pt x="0" y="232"/>
                    <a:pt x="0" y="204"/>
                  </a:cubicBezTo>
                  <a:cubicBezTo>
                    <a:pt x="0" y="51"/>
                    <a:pt x="0" y="51"/>
                    <a:pt x="0" y="51"/>
                  </a:cubicBezTo>
                  <a:cubicBezTo>
                    <a:pt x="0" y="23"/>
                    <a:pt x="23" y="0"/>
                    <a:pt x="51" y="0"/>
                  </a:cubicBezTo>
                  <a:cubicBezTo>
                    <a:pt x="79" y="0"/>
                    <a:pt x="102" y="23"/>
                    <a:pt x="102" y="51"/>
                  </a:cubicBezTo>
                  <a:cubicBezTo>
                    <a:pt x="102" y="204"/>
                    <a:pt x="102" y="204"/>
                    <a:pt x="102" y="204"/>
                  </a:cubicBezTo>
                  <a:cubicBezTo>
                    <a:pt x="102" y="232"/>
                    <a:pt x="79" y="255"/>
                    <a:pt x="51" y="25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637" fontAlgn="auto">
                <a:spcBef>
                  <a:spcPts val="0"/>
                </a:spcBef>
                <a:spcAft>
                  <a:spcPts val="0"/>
                </a:spcAft>
              </a:pPr>
              <a:endParaRPr lang="en-GB" sz="2095" dirty="0">
                <a:solidFill>
                  <a:prstClr val="black"/>
                </a:solidFill>
                <a:latin typeface="Arial"/>
                <a:cs typeface="+mn-cs"/>
              </a:endParaRPr>
            </a:p>
          </p:txBody>
        </p:sp>
        <p:sp>
          <p:nvSpPr>
            <p:cNvPr id="71" name="Freeform 31"/>
            <p:cNvSpPr>
              <a:spLocks/>
            </p:cNvSpPr>
            <p:nvPr userDrawn="1"/>
          </p:nvSpPr>
          <p:spPr bwMode="auto">
            <a:xfrm>
              <a:off x="4872038" y="3981450"/>
              <a:ext cx="403225" cy="1814513"/>
            </a:xfrm>
            <a:custGeom>
              <a:avLst/>
              <a:gdLst>
                <a:gd name="T0" fmla="*/ 64 w 127"/>
                <a:gd name="T1" fmla="*/ 570 h 570"/>
                <a:gd name="T2" fmla="*/ 64 w 127"/>
                <a:gd name="T3" fmla="*/ 570 h 570"/>
                <a:gd name="T4" fmla="*/ 0 w 127"/>
                <a:gd name="T5" fmla="*/ 506 h 570"/>
                <a:gd name="T6" fmla="*/ 0 w 127"/>
                <a:gd name="T7" fmla="*/ 63 h 570"/>
                <a:gd name="T8" fmla="*/ 64 w 127"/>
                <a:gd name="T9" fmla="*/ 0 h 570"/>
                <a:gd name="T10" fmla="*/ 127 w 127"/>
                <a:gd name="T11" fmla="*/ 63 h 570"/>
                <a:gd name="T12" fmla="*/ 127 w 127"/>
                <a:gd name="T13" fmla="*/ 506 h 570"/>
                <a:gd name="T14" fmla="*/ 64 w 127"/>
                <a:gd name="T15" fmla="*/ 570 h 5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7" h="570">
                  <a:moveTo>
                    <a:pt x="64" y="570"/>
                  </a:moveTo>
                  <a:cubicBezTo>
                    <a:pt x="64" y="570"/>
                    <a:pt x="64" y="570"/>
                    <a:pt x="64" y="570"/>
                  </a:cubicBezTo>
                  <a:cubicBezTo>
                    <a:pt x="29" y="570"/>
                    <a:pt x="0" y="541"/>
                    <a:pt x="0" y="506"/>
                  </a:cubicBezTo>
                  <a:cubicBezTo>
                    <a:pt x="0" y="63"/>
                    <a:pt x="0" y="63"/>
                    <a:pt x="0" y="63"/>
                  </a:cubicBezTo>
                  <a:cubicBezTo>
                    <a:pt x="0" y="28"/>
                    <a:pt x="29" y="0"/>
                    <a:pt x="64" y="0"/>
                  </a:cubicBezTo>
                  <a:cubicBezTo>
                    <a:pt x="99" y="0"/>
                    <a:pt x="127" y="28"/>
                    <a:pt x="127" y="63"/>
                  </a:cubicBezTo>
                  <a:cubicBezTo>
                    <a:pt x="127" y="506"/>
                    <a:pt x="127" y="506"/>
                    <a:pt x="127" y="506"/>
                  </a:cubicBezTo>
                  <a:cubicBezTo>
                    <a:pt x="127" y="541"/>
                    <a:pt x="99" y="570"/>
                    <a:pt x="64" y="57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637" fontAlgn="auto">
                <a:spcBef>
                  <a:spcPts val="0"/>
                </a:spcBef>
                <a:spcAft>
                  <a:spcPts val="0"/>
                </a:spcAft>
              </a:pPr>
              <a:endParaRPr lang="en-GB" sz="2095" dirty="0">
                <a:solidFill>
                  <a:prstClr val="black"/>
                </a:solidFill>
                <a:latin typeface="Arial"/>
                <a:cs typeface="+mn-cs"/>
              </a:endParaRPr>
            </a:p>
          </p:txBody>
        </p:sp>
        <p:sp>
          <p:nvSpPr>
            <p:cNvPr id="72" name="Freeform 32"/>
            <p:cNvSpPr>
              <a:spLocks/>
            </p:cNvSpPr>
            <p:nvPr userDrawn="1"/>
          </p:nvSpPr>
          <p:spPr bwMode="auto">
            <a:xfrm>
              <a:off x="0" y="4095750"/>
              <a:ext cx="152400" cy="809625"/>
            </a:xfrm>
            <a:custGeom>
              <a:avLst/>
              <a:gdLst>
                <a:gd name="T0" fmla="*/ 0 w 48"/>
                <a:gd name="T1" fmla="*/ 0 h 254"/>
                <a:gd name="T2" fmla="*/ 0 w 48"/>
                <a:gd name="T3" fmla="*/ 254 h 254"/>
                <a:gd name="T4" fmla="*/ 48 w 48"/>
                <a:gd name="T5" fmla="*/ 203 h 254"/>
                <a:gd name="T6" fmla="*/ 48 w 48"/>
                <a:gd name="T7" fmla="*/ 50 h 254"/>
                <a:gd name="T8" fmla="*/ 0 w 48"/>
                <a:gd name="T9" fmla="*/ 0 h 254"/>
              </a:gdLst>
              <a:ahLst/>
              <a:cxnLst>
                <a:cxn ang="0">
                  <a:pos x="T0" y="T1"/>
                </a:cxn>
                <a:cxn ang="0">
                  <a:pos x="T2" y="T3"/>
                </a:cxn>
                <a:cxn ang="0">
                  <a:pos x="T4" y="T5"/>
                </a:cxn>
                <a:cxn ang="0">
                  <a:pos x="T6" y="T7"/>
                </a:cxn>
                <a:cxn ang="0">
                  <a:pos x="T8" y="T9"/>
                </a:cxn>
              </a:cxnLst>
              <a:rect l="0" t="0" r="r" b="b"/>
              <a:pathLst>
                <a:path w="48" h="254">
                  <a:moveTo>
                    <a:pt x="0" y="0"/>
                  </a:moveTo>
                  <a:cubicBezTo>
                    <a:pt x="0" y="254"/>
                    <a:pt x="0" y="254"/>
                    <a:pt x="0" y="254"/>
                  </a:cubicBezTo>
                  <a:cubicBezTo>
                    <a:pt x="27" y="252"/>
                    <a:pt x="48" y="230"/>
                    <a:pt x="48" y="203"/>
                  </a:cubicBezTo>
                  <a:cubicBezTo>
                    <a:pt x="48" y="50"/>
                    <a:pt x="48" y="50"/>
                    <a:pt x="48" y="50"/>
                  </a:cubicBezTo>
                  <a:cubicBezTo>
                    <a:pt x="48" y="23"/>
                    <a:pt x="27" y="1"/>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637" fontAlgn="auto">
                <a:spcBef>
                  <a:spcPts val="0"/>
                </a:spcBef>
                <a:spcAft>
                  <a:spcPts val="0"/>
                </a:spcAft>
              </a:pPr>
              <a:endParaRPr lang="en-GB" sz="2095" dirty="0">
                <a:solidFill>
                  <a:prstClr val="black"/>
                </a:solidFill>
                <a:latin typeface="Arial"/>
                <a:cs typeface="+mn-cs"/>
              </a:endParaRPr>
            </a:p>
          </p:txBody>
        </p:sp>
        <p:sp>
          <p:nvSpPr>
            <p:cNvPr id="73" name="Freeform 33"/>
            <p:cNvSpPr>
              <a:spLocks/>
            </p:cNvSpPr>
            <p:nvPr userDrawn="1"/>
          </p:nvSpPr>
          <p:spPr bwMode="auto">
            <a:xfrm>
              <a:off x="12052300" y="4548188"/>
              <a:ext cx="152400" cy="809625"/>
            </a:xfrm>
            <a:custGeom>
              <a:avLst/>
              <a:gdLst>
                <a:gd name="T0" fmla="*/ 48 w 48"/>
                <a:gd name="T1" fmla="*/ 0 h 254"/>
                <a:gd name="T2" fmla="*/ 0 w 48"/>
                <a:gd name="T3" fmla="*/ 51 h 254"/>
                <a:gd name="T4" fmla="*/ 0 w 48"/>
                <a:gd name="T5" fmla="*/ 203 h 254"/>
                <a:gd name="T6" fmla="*/ 48 w 48"/>
                <a:gd name="T7" fmla="*/ 254 h 254"/>
                <a:gd name="T8" fmla="*/ 48 w 48"/>
                <a:gd name="T9" fmla="*/ 0 h 254"/>
              </a:gdLst>
              <a:ahLst/>
              <a:cxnLst>
                <a:cxn ang="0">
                  <a:pos x="T0" y="T1"/>
                </a:cxn>
                <a:cxn ang="0">
                  <a:pos x="T2" y="T3"/>
                </a:cxn>
                <a:cxn ang="0">
                  <a:pos x="T4" y="T5"/>
                </a:cxn>
                <a:cxn ang="0">
                  <a:pos x="T6" y="T7"/>
                </a:cxn>
                <a:cxn ang="0">
                  <a:pos x="T8" y="T9"/>
                </a:cxn>
              </a:cxnLst>
              <a:rect l="0" t="0" r="r" b="b"/>
              <a:pathLst>
                <a:path w="48" h="254">
                  <a:moveTo>
                    <a:pt x="48" y="0"/>
                  </a:moveTo>
                  <a:cubicBezTo>
                    <a:pt x="20" y="2"/>
                    <a:pt x="0" y="24"/>
                    <a:pt x="0" y="51"/>
                  </a:cubicBezTo>
                  <a:cubicBezTo>
                    <a:pt x="0" y="203"/>
                    <a:pt x="0" y="203"/>
                    <a:pt x="0" y="203"/>
                  </a:cubicBezTo>
                  <a:cubicBezTo>
                    <a:pt x="0" y="231"/>
                    <a:pt x="20" y="253"/>
                    <a:pt x="48" y="254"/>
                  </a:cubicBezTo>
                  <a:lnTo>
                    <a:pt x="4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637" fontAlgn="auto">
                <a:spcBef>
                  <a:spcPts val="0"/>
                </a:spcBef>
                <a:spcAft>
                  <a:spcPts val="0"/>
                </a:spcAft>
              </a:pPr>
              <a:endParaRPr lang="en-GB" sz="2095" dirty="0">
                <a:solidFill>
                  <a:prstClr val="black"/>
                </a:solidFill>
                <a:latin typeface="Arial"/>
                <a:cs typeface="+mn-cs"/>
              </a:endParaRPr>
            </a:p>
          </p:txBody>
        </p:sp>
      </p:grpSp>
      <p:grpSp>
        <p:nvGrpSpPr>
          <p:cNvPr id="37" name="Logotype, static"/>
          <p:cNvGrpSpPr/>
          <p:nvPr userDrawn="1"/>
        </p:nvGrpSpPr>
        <p:grpSpPr>
          <a:xfrm>
            <a:off x="10686683" y="6387823"/>
            <a:ext cx="863463" cy="180060"/>
            <a:chOff x="9501453" y="6148765"/>
            <a:chExt cx="2047875" cy="427037"/>
          </a:xfrm>
          <a:solidFill>
            <a:schemeClr val="bg1"/>
          </a:solidFill>
        </p:grpSpPr>
        <p:sp>
          <p:nvSpPr>
            <p:cNvPr id="38" name="Freeform 5"/>
            <p:cNvSpPr>
              <a:spLocks noEditPoints="1"/>
            </p:cNvSpPr>
            <p:nvPr userDrawn="1"/>
          </p:nvSpPr>
          <p:spPr bwMode="auto">
            <a:xfrm>
              <a:off x="11206428" y="6231315"/>
              <a:ext cx="342900" cy="344487"/>
            </a:xfrm>
            <a:custGeom>
              <a:avLst/>
              <a:gdLst>
                <a:gd name="T0" fmla="*/ 43 w 91"/>
                <a:gd name="T1" fmla="*/ 2 h 91"/>
                <a:gd name="T2" fmla="*/ 2 w 91"/>
                <a:gd name="T3" fmla="*/ 44 h 91"/>
                <a:gd name="T4" fmla="*/ 46 w 91"/>
                <a:gd name="T5" fmla="*/ 91 h 91"/>
                <a:gd name="T6" fmla="*/ 74 w 91"/>
                <a:gd name="T7" fmla="*/ 77 h 91"/>
                <a:gd name="T8" fmla="*/ 74 w 91"/>
                <a:gd name="T9" fmla="*/ 90 h 91"/>
                <a:gd name="T10" fmla="*/ 91 w 91"/>
                <a:gd name="T11" fmla="*/ 90 h 91"/>
                <a:gd name="T12" fmla="*/ 91 w 91"/>
                <a:gd name="T13" fmla="*/ 47 h 91"/>
                <a:gd name="T14" fmla="*/ 43 w 91"/>
                <a:gd name="T15" fmla="*/ 2 h 91"/>
                <a:gd name="T16" fmla="*/ 72 w 91"/>
                <a:gd name="T17" fmla="*/ 48 h 91"/>
                <a:gd name="T18" fmla="*/ 43 w 91"/>
                <a:gd name="T19" fmla="*/ 72 h 91"/>
                <a:gd name="T20" fmla="*/ 21 w 91"/>
                <a:gd name="T21" fmla="*/ 50 h 91"/>
                <a:gd name="T22" fmla="*/ 46 w 91"/>
                <a:gd name="T23" fmla="*/ 21 h 91"/>
                <a:gd name="T24" fmla="*/ 72 w 91"/>
                <a:gd name="T25" fmla="*/ 45 h 91"/>
                <a:gd name="T26" fmla="*/ 72 w 91"/>
                <a:gd name="T27" fmla="*/ 48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1" h="91">
                  <a:moveTo>
                    <a:pt x="43" y="2"/>
                  </a:moveTo>
                  <a:cubicBezTo>
                    <a:pt x="21" y="4"/>
                    <a:pt x="3" y="22"/>
                    <a:pt x="2" y="44"/>
                  </a:cubicBezTo>
                  <a:cubicBezTo>
                    <a:pt x="0" y="70"/>
                    <a:pt x="21" y="91"/>
                    <a:pt x="46" y="91"/>
                  </a:cubicBezTo>
                  <a:cubicBezTo>
                    <a:pt x="56" y="91"/>
                    <a:pt x="68" y="87"/>
                    <a:pt x="74" y="77"/>
                  </a:cubicBezTo>
                  <a:cubicBezTo>
                    <a:pt x="74" y="90"/>
                    <a:pt x="74" y="90"/>
                    <a:pt x="74" y="90"/>
                  </a:cubicBezTo>
                  <a:cubicBezTo>
                    <a:pt x="91" y="90"/>
                    <a:pt x="91" y="90"/>
                    <a:pt x="91" y="90"/>
                  </a:cubicBezTo>
                  <a:cubicBezTo>
                    <a:pt x="91" y="47"/>
                    <a:pt x="91" y="47"/>
                    <a:pt x="91" y="47"/>
                  </a:cubicBezTo>
                  <a:cubicBezTo>
                    <a:pt x="91" y="20"/>
                    <a:pt x="69" y="0"/>
                    <a:pt x="43" y="2"/>
                  </a:cubicBezTo>
                  <a:close/>
                  <a:moveTo>
                    <a:pt x="72" y="48"/>
                  </a:moveTo>
                  <a:cubicBezTo>
                    <a:pt x="71" y="63"/>
                    <a:pt x="58" y="74"/>
                    <a:pt x="43" y="72"/>
                  </a:cubicBezTo>
                  <a:cubicBezTo>
                    <a:pt x="32" y="71"/>
                    <a:pt x="22" y="61"/>
                    <a:pt x="21" y="50"/>
                  </a:cubicBezTo>
                  <a:cubicBezTo>
                    <a:pt x="19" y="34"/>
                    <a:pt x="31" y="21"/>
                    <a:pt x="46" y="21"/>
                  </a:cubicBezTo>
                  <a:cubicBezTo>
                    <a:pt x="60" y="21"/>
                    <a:pt x="71" y="32"/>
                    <a:pt x="72" y="45"/>
                  </a:cubicBezTo>
                  <a:lnTo>
                    <a:pt x="72" y="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637" fontAlgn="auto">
                <a:spcBef>
                  <a:spcPts val="0"/>
                </a:spcBef>
                <a:spcAft>
                  <a:spcPts val="0"/>
                </a:spcAft>
              </a:pPr>
              <a:endParaRPr lang="en-US" sz="2095" dirty="0">
                <a:solidFill>
                  <a:prstClr val="black"/>
                </a:solidFill>
                <a:latin typeface="Arial"/>
                <a:cs typeface="+mn-cs"/>
              </a:endParaRPr>
            </a:p>
          </p:txBody>
        </p:sp>
        <p:sp>
          <p:nvSpPr>
            <p:cNvPr id="39" name="Freeform 6"/>
            <p:cNvSpPr>
              <a:spLocks noEditPoints="1"/>
            </p:cNvSpPr>
            <p:nvPr userDrawn="1"/>
          </p:nvSpPr>
          <p:spPr bwMode="auto">
            <a:xfrm>
              <a:off x="10849241" y="6236077"/>
              <a:ext cx="334963" cy="339725"/>
            </a:xfrm>
            <a:custGeom>
              <a:avLst/>
              <a:gdLst>
                <a:gd name="T0" fmla="*/ 44 w 89"/>
                <a:gd name="T1" fmla="*/ 1 h 90"/>
                <a:gd name="T2" fmla="*/ 0 w 89"/>
                <a:gd name="T3" fmla="*/ 46 h 90"/>
                <a:gd name="T4" fmla="*/ 45 w 89"/>
                <a:gd name="T5" fmla="*/ 90 h 90"/>
                <a:gd name="T6" fmla="*/ 86 w 89"/>
                <a:gd name="T7" fmla="*/ 63 h 90"/>
                <a:gd name="T8" fmla="*/ 69 w 89"/>
                <a:gd name="T9" fmla="*/ 58 h 90"/>
                <a:gd name="T10" fmla="*/ 50 w 89"/>
                <a:gd name="T11" fmla="*/ 72 h 90"/>
                <a:gd name="T12" fmla="*/ 22 w 89"/>
                <a:gd name="T13" fmla="*/ 59 h 90"/>
                <a:gd name="T14" fmla="*/ 89 w 89"/>
                <a:gd name="T15" fmla="*/ 41 h 90"/>
                <a:gd name="T16" fmla="*/ 44 w 89"/>
                <a:gd name="T17" fmla="*/ 1 h 90"/>
                <a:gd name="T18" fmla="*/ 19 w 89"/>
                <a:gd name="T19" fmla="*/ 44 h 90"/>
                <a:gd name="T20" fmla="*/ 36 w 89"/>
                <a:gd name="T21" fmla="*/ 19 h 90"/>
                <a:gd name="T22" fmla="*/ 67 w 89"/>
                <a:gd name="T23" fmla="*/ 31 h 90"/>
                <a:gd name="T24" fmla="*/ 19 w 89"/>
                <a:gd name="T25" fmla="*/ 44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9" h="90">
                  <a:moveTo>
                    <a:pt x="44" y="1"/>
                  </a:moveTo>
                  <a:cubicBezTo>
                    <a:pt x="20" y="2"/>
                    <a:pt x="0" y="20"/>
                    <a:pt x="0" y="46"/>
                  </a:cubicBezTo>
                  <a:cubicBezTo>
                    <a:pt x="0" y="70"/>
                    <a:pt x="20" y="90"/>
                    <a:pt x="45" y="90"/>
                  </a:cubicBezTo>
                  <a:cubicBezTo>
                    <a:pt x="62" y="90"/>
                    <a:pt x="79" y="80"/>
                    <a:pt x="86" y="63"/>
                  </a:cubicBezTo>
                  <a:cubicBezTo>
                    <a:pt x="69" y="58"/>
                    <a:pt x="69" y="58"/>
                    <a:pt x="69" y="58"/>
                  </a:cubicBezTo>
                  <a:cubicBezTo>
                    <a:pt x="66" y="65"/>
                    <a:pt x="58" y="71"/>
                    <a:pt x="50" y="72"/>
                  </a:cubicBezTo>
                  <a:cubicBezTo>
                    <a:pt x="38" y="75"/>
                    <a:pt x="26" y="67"/>
                    <a:pt x="22" y="59"/>
                  </a:cubicBezTo>
                  <a:cubicBezTo>
                    <a:pt x="89" y="41"/>
                    <a:pt x="89" y="41"/>
                    <a:pt x="89" y="41"/>
                  </a:cubicBezTo>
                  <a:cubicBezTo>
                    <a:pt x="87" y="24"/>
                    <a:pt x="72" y="0"/>
                    <a:pt x="44" y="1"/>
                  </a:cubicBezTo>
                  <a:close/>
                  <a:moveTo>
                    <a:pt x="19" y="44"/>
                  </a:moveTo>
                  <a:cubicBezTo>
                    <a:pt x="19" y="34"/>
                    <a:pt x="24" y="24"/>
                    <a:pt x="36" y="19"/>
                  </a:cubicBezTo>
                  <a:cubicBezTo>
                    <a:pt x="50" y="14"/>
                    <a:pt x="62" y="21"/>
                    <a:pt x="67" y="31"/>
                  </a:cubicBezTo>
                  <a:lnTo>
                    <a:pt x="19" y="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637" fontAlgn="auto">
                <a:spcBef>
                  <a:spcPts val="0"/>
                </a:spcBef>
                <a:spcAft>
                  <a:spcPts val="0"/>
                </a:spcAft>
              </a:pPr>
              <a:endParaRPr lang="en-US" sz="2095" dirty="0">
                <a:solidFill>
                  <a:prstClr val="black"/>
                </a:solidFill>
                <a:latin typeface="Arial"/>
                <a:cs typeface="+mn-cs"/>
              </a:endParaRPr>
            </a:p>
          </p:txBody>
        </p:sp>
        <p:sp>
          <p:nvSpPr>
            <p:cNvPr id="40" name="Freeform 7"/>
            <p:cNvSpPr>
              <a:spLocks/>
            </p:cNvSpPr>
            <p:nvPr userDrawn="1"/>
          </p:nvSpPr>
          <p:spPr bwMode="auto">
            <a:xfrm>
              <a:off x="10292028" y="6239252"/>
              <a:ext cx="166688" cy="333375"/>
            </a:xfrm>
            <a:custGeom>
              <a:avLst/>
              <a:gdLst>
                <a:gd name="T0" fmla="*/ 44 w 44"/>
                <a:gd name="T1" fmla="*/ 18 h 88"/>
                <a:gd name="T2" fmla="*/ 44 w 44"/>
                <a:gd name="T3" fmla="*/ 0 h 88"/>
                <a:gd name="T4" fmla="*/ 19 w 44"/>
                <a:gd name="T5" fmla="*/ 13 h 88"/>
                <a:gd name="T6" fmla="*/ 19 w 44"/>
                <a:gd name="T7" fmla="*/ 3 h 88"/>
                <a:gd name="T8" fmla="*/ 0 w 44"/>
                <a:gd name="T9" fmla="*/ 3 h 88"/>
                <a:gd name="T10" fmla="*/ 0 w 44"/>
                <a:gd name="T11" fmla="*/ 44 h 88"/>
                <a:gd name="T12" fmla="*/ 0 w 44"/>
                <a:gd name="T13" fmla="*/ 88 h 88"/>
                <a:gd name="T14" fmla="*/ 20 w 44"/>
                <a:gd name="T15" fmla="*/ 88 h 88"/>
                <a:gd name="T16" fmla="*/ 20 w 44"/>
                <a:gd name="T17" fmla="*/ 46 h 88"/>
                <a:gd name="T18" fmla="*/ 44 w 44"/>
                <a:gd name="T19" fmla="*/ 1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 h="88">
                  <a:moveTo>
                    <a:pt x="44" y="18"/>
                  </a:moveTo>
                  <a:cubicBezTo>
                    <a:pt x="44" y="0"/>
                    <a:pt x="44" y="0"/>
                    <a:pt x="44" y="0"/>
                  </a:cubicBezTo>
                  <a:cubicBezTo>
                    <a:pt x="28" y="0"/>
                    <a:pt x="22" y="8"/>
                    <a:pt x="19" y="13"/>
                  </a:cubicBezTo>
                  <a:cubicBezTo>
                    <a:pt x="19" y="3"/>
                    <a:pt x="19" y="3"/>
                    <a:pt x="19" y="3"/>
                  </a:cubicBezTo>
                  <a:cubicBezTo>
                    <a:pt x="0" y="3"/>
                    <a:pt x="0" y="3"/>
                    <a:pt x="0" y="3"/>
                  </a:cubicBezTo>
                  <a:cubicBezTo>
                    <a:pt x="0" y="44"/>
                    <a:pt x="0" y="44"/>
                    <a:pt x="0" y="44"/>
                  </a:cubicBezTo>
                  <a:cubicBezTo>
                    <a:pt x="0" y="88"/>
                    <a:pt x="0" y="88"/>
                    <a:pt x="0" y="88"/>
                  </a:cubicBezTo>
                  <a:cubicBezTo>
                    <a:pt x="20" y="88"/>
                    <a:pt x="20" y="88"/>
                    <a:pt x="20" y="88"/>
                  </a:cubicBezTo>
                  <a:cubicBezTo>
                    <a:pt x="20" y="62"/>
                    <a:pt x="20" y="62"/>
                    <a:pt x="20" y="46"/>
                  </a:cubicBezTo>
                  <a:cubicBezTo>
                    <a:pt x="20" y="26"/>
                    <a:pt x="31" y="19"/>
                    <a:pt x="44"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637" fontAlgn="auto">
                <a:spcBef>
                  <a:spcPts val="0"/>
                </a:spcBef>
                <a:spcAft>
                  <a:spcPts val="0"/>
                </a:spcAft>
              </a:pPr>
              <a:endParaRPr lang="en-US" sz="2095" dirty="0">
                <a:solidFill>
                  <a:prstClr val="black"/>
                </a:solidFill>
                <a:latin typeface="Arial"/>
                <a:cs typeface="+mn-cs"/>
              </a:endParaRPr>
            </a:p>
          </p:txBody>
        </p:sp>
        <p:sp>
          <p:nvSpPr>
            <p:cNvPr id="41" name="Freeform 8"/>
            <p:cNvSpPr>
              <a:spLocks/>
            </p:cNvSpPr>
            <p:nvPr userDrawn="1"/>
          </p:nvSpPr>
          <p:spPr bwMode="auto">
            <a:xfrm>
              <a:off x="9501453" y="6182102"/>
              <a:ext cx="369888" cy="390525"/>
            </a:xfrm>
            <a:custGeom>
              <a:avLst/>
              <a:gdLst>
                <a:gd name="T0" fmla="*/ 185 w 233"/>
                <a:gd name="T1" fmla="*/ 165 h 246"/>
                <a:gd name="T2" fmla="*/ 48 w 233"/>
                <a:gd name="T3" fmla="*/ 0 h 246"/>
                <a:gd name="T4" fmla="*/ 0 w 233"/>
                <a:gd name="T5" fmla="*/ 0 h 246"/>
                <a:gd name="T6" fmla="*/ 0 w 233"/>
                <a:gd name="T7" fmla="*/ 246 h 246"/>
                <a:gd name="T8" fmla="*/ 50 w 233"/>
                <a:gd name="T9" fmla="*/ 246 h 246"/>
                <a:gd name="T10" fmla="*/ 50 w 233"/>
                <a:gd name="T11" fmla="*/ 81 h 246"/>
                <a:gd name="T12" fmla="*/ 190 w 233"/>
                <a:gd name="T13" fmla="*/ 246 h 246"/>
                <a:gd name="T14" fmla="*/ 233 w 233"/>
                <a:gd name="T15" fmla="*/ 246 h 246"/>
                <a:gd name="T16" fmla="*/ 233 w 233"/>
                <a:gd name="T17" fmla="*/ 0 h 246"/>
                <a:gd name="T18" fmla="*/ 185 w 233"/>
                <a:gd name="T19" fmla="*/ 0 h 246"/>
                <a:gd name="T20" fmla="*/ 185 w 233"/>
                <a:gd name="T21" fmla="*/ 165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3" h="246">
                  <a:moveTo>
                    <a:pt x="185" y="165"/>
                  </a:moveTo>
                  <a:lnTo>
                    <a:pt x="48" y="0"/>
                  </a:lnTo>
                  <a:lnTo>
                    <a:pt x="0" y="0"/>
                  </a:lnTo>
                  <a:lnTo>
                    <a:pt x="0" y="246"/>
                  </a:lnTo>
                  <a:lnTo>
                    <a:pt x="50" y="246"/>
                  </a:lnTo>
                  <a:lnTo>
                    <a:pt x="50" y="81"/>
                  </a:lnTo>
                  <a:lnTo>
                    <a:pt x="190" y="246"/>
                  </a:lnTo>
                  <a:lnTo>
                    <a:pt x="233" y="246"/>
                  </a:lnTo>
                  <a:lnTo>
                    <a:pt x="233" y="0"/>
                  </a:lnTo>
                  <a:lnTo>
                    <a:pt x="185" y="0"/>
                  </a:lnTo>
                  <a:lnTo>
                    <a:pt x="185" y="16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637" fontAlgn="auto">
                <a:spcBef>
                  <a:spcPts val="0"/>
                </a:spcBef>
                <a:spcAft>
                  <a:spcPts val="0"/>
                </a:spcAft>
              </a:pPr>
              <a:endParaRPr lang="en-US" sz="2095" dirty="0">
                <a:solidFill>
                  <a:prstClr val="black"/>
                </a:solidFill>
                <a:latin typeface="Arial"/>
                <a:cs typeface="+mn-cs"/>
              </a:endParaRPr>
            </a:p>
          </p:txBody>
        </p:sp>
        <p:sp>
          <p:nvSpPr>
            <p:cNvPr id="42" name="Freeform 9"/>
            <p:cNvSpPr>
              <a:spLocks noEditPoints="1"/>
            </p:cNvSpPr>
            <p:nvPr userDrawn="1"/>
          </p:nvSpPr>
          <p:spPr bwMode="auto">
            <a:xfrm>
              <a:off x="10461891" y="6148765"/>
              <a:ext cx="342900" cy="427037"/>
            </a:xfrm>
            <a:custGeom>
              <a:avLst/>
              <a:gdLst>
                <a:gd name="T0" fmla="*/ 91 w 91"/>
                <a:gd name="T1" fmla="*/ 0 h 113"/>
                <a:gd name="T2" fmla="*/ 73 w 91"/>
                <a:gd name="T3" fmla="*/ 0 h 113"/>
                <a:gd name="T4" fmla="*/ 73 w 91"/>
                <a:gd name="T5" fmla="*/ 34 h 113"/>
                <a:gd name="T6" fmla="*/ 43 w 91"/>
                <a:gd name="T7" fmla="*/ 24 h 113"/>
                <a:gd name="T8" fmla="*/ 2 w 91"/>
                <a:gd name="T9" fmla="*/ 66 h 113"/>
                <a:gd name="T10" fmla="*/ 46 w 91"/>
                <a:gd name="T11" fmla="*/ 113 h 113"/>
                <a:gd name="T12" fmla="*/ 74 w 91"/>
                <a:gd name="T13" fmla="*/ 101 h 113"/>
                <a:gd name="T14" fmla="*/ 74 w 91"/>
                <a:gd name="T15" fmla="*/ 112 h 113"/>
                <a:gd name="T16" fmla="*/ 91 w 91"/>
                <a:gd name="T17" fmla="*/ 112 h 113"/>
                <a:gd name="T18" fmla="*/ 91 w 91"/>
                <a:gd name="T19" fmla="*/ 69 h 113"/>
                <a:gd name="T20" fmla="*/ 91 w 91"/>
                <a:gd name="T21" fmla="*/ 69 h 113"/>
                <a:gd name="T22" fmla="*/ 91 w 91"/>
                <a:gd name="T23" fmla="*/ 68 h 113"/>
                <a:gd name="T24" fmla="*/ 91 w 91"/>
                <a:gd name="T25" fmla="*/ 0 h 113"/>
                <a:gd name="T26" fmla="*/ 72 w 91"/>
                <a:gd name="T27" fmla="*/ 70 h 113"/>
                <a:gd name="T28" fmla="*/ 43 w 91"/>
                <a:gd name="T29" fmla="*/ 94 h 113"/>
                <a:gd name="T30" fmla="*/ 21 w 91"/>
                <a:gd name="T31" fmla="*/ 72 h 113"/>
                <a:gd name="T32" fmla="*/ 46 w 91"/>
                <a:gd name="T33" fmla="*/ 43 h 113"/>
                <a:gd name="T34" fmla="*/ 72 w 91"/>
                <a:gd name="T35" fmla="*/ 67 h 113"/>
                <a:gd name="T36" fmla="*/ 72 w 91"/>
                <a:gd name="T37" fmla="*/ 7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1" h="113">
                  <a:moveTo>
                    <a:pt x="91" y="0"/>
                  </a:moveTo>
                  <a:cubicBezTo>
                    <a:pt x="73" y="0"/>
                    <a:pt x="73" y="0"/>
                    <a:pt x="73" y="0"/>
                  </a:cubicBezTo>
                  <a:cubicBezTo>
                    <a:pt x="73" y="34"/>
                    <a:pt x="73" y="34"/>
                    <a:pt x="73" y="34"/>
                  </a:cubicBezTo>
                  <a:cubicBezTo>
                    <a:pt x="68" y="28"/>
                    <a:pt x="55" y="23"/>
                    <a:pt x="43" y="24"/>
                  </a:cubicBezTo>
                  <a:cubicBezTo>
                    <a:pt x="21" y="26"/>
                    <a:pt x="3" y="44"/>
                    <a:pt x="2" y="66"/>
                  </a:cubicBezTo>
                  <a:cubicBezTo>
                    <a:pt x="0" y="92"/>
                    <a:pt x="21" y="113"/>
                    <a:pt x="46" y="113"/>
                  </a:cubicBezTo>
                  <a:cubicBezTo>
                    <a:pt x="56" y="113"/>
                    <a:pt x="69" y="109"/>
                    <a:pt x="74" y="101"/>
                  </a:cubicBezTo>
                  <a:cubicBezTo>
                    <a:pt x="74" y="112"/>
                    <a:pt x="74" y="112"/>
                    <a:pt x="74" y="112"/>
                  </a:cubicBezTo>
                  <a:cubicBezTo>
                    <a:pt x="91" y="112"/>
                    <a:pt x="91" y="112"/>
                    <a:pt x="91" y="112"/>
                  </a:cubicBezTo>
                  <a:cubicBezTo>
                    <a:pt x="91" y="69"/>
                    <a:pt x="91" y="69"/>
                    <a:pt x="91" y="69"/>
                  </a:cubicBezTo>
                  <a:cubicBezTo>
                    <a:pt x="91" y="69"/>
                    <a:pt x="91" y="69"/>
                    <a:pt x="91" y="69"/>
                  </a:cubicBezTo>
                  <a:cubicBezTo>
                    <a:pt x="91" y="68"/>
                    <a:pt x="91" y="68"/>
                    <a:pt x="91" y="68"/>
                  </a:cubicBezTo>
                  <a:lnTo>
                    <a:pt x="91" y="0"/>
                  </a:lnTo>
                  <a:close/>
                  <a:moveTo>
                    <a:pt x="72" y="70"/>
                  </a:moveTo>
                  <a:cubicBezTo>
                    <a:pt x="71" y="85"/>
                    <a:pt x="58" y="96"/>
                    <a:pt x="43" y="94"/>
                  </a:cubicBezTo>
                  <a:cubicBezTo>
                    <a:pt x="32" y="93"/>
                    <a:pt x="22" y="83"/>
                    <a:pt x="21" y="72"/>
                  </a:cubicBezTo>
                  <a:cubicBezTo>
                    <a:pt x="19" y="56"/>
                    <a:pt x="31" y="43"/>
                    <a:pt x="46" y="43"/>
                  </a:cubicBezTo>
                  <a:cubicBezTo>
                    <a:pt x="60" y="43"/>
                    <a:pt x="71" y="54"/>
                    <a:pt x="72" y="67"/>
                  </a:cubicBezTo>
                  <a:lnTo>
                    <a:pt x="72"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637" fontAlgn="auto">
                <a:spcBef>
                  <a:spcPts val="0"/>
                </a:spcBef>
                <a:spcAft>
                  <a:spcPts val="0"/>
                </a:spcAft>
              </a:pPr>
              <a:endParaRPr lang="en-US" sz="2095" dirty="0">
                <a:solidFill>
                  <a:prstClr val="black"/>
                </a:solidFill>
                <a:latin typeface="Arial"/>
                <a:cs typeface="+mn-cs"/>
              </a:endParaRPr>
            </a:p>
          </p:txBody>
        </p:sp>
        <p:sp>
          <p:nvSpPr>
            <p:cNvPr id="43" name="Freeform 10"/>
            <p:cNvSpPr>
              <a:spLocks noEditPoints="1"/>
            </p:cNvSpPr>
            <p:nvPr userDrawn="1"/>
          </p:nvSpPr>
          <p:spPr bwMode="auto">
            <a:xfrm>
              <a:off x="9912616" y="6239252"/>
              <a:ext cx="338138" cy="336550"/>
            </a:xfrm>
            <a:custGeom>
              <a:avLst/>
              <a:gdLst>
                <a:gd name="T0" fmla="*/ 45 w 90"/>
                <a:gd name="T1" fmla="*/ 0 h 89"/>
                <a:gd name="T2" fmla="*/ 0 w 90"/>
                <a:gd name="T3" fmla="*/ 45 h 89"/>
                <a:gd name="T4" fmla="*/ 45 w 90"/>
                <a:gd name="T5" fmla="*/ 89 h 89"/>
                <a:gd name="T6" fmla="*/ 90 w 90"/>
                <a:gd name="T7" fmla="*/ 45 h 89"/>
                <a:gd name="T8" fmla="*/ 45 w 90"/>
                <a:gd name="T9" fmla="*/ 0 h 89"/>
                <a:gd name="T10" fmla="*/ 45 w 90"/>
                <a:gd name="T11" fmla="*/ 70 h 89"/>
                <a:gd name="T12" fmla="*/ 19 w 90"/>
                <a:gd name="T13" fmla="*/ 45 h 89"/>
                <a:gd name="T14" fmla="*/ 45 w 90"/>
                <a:gd name="T15" fmla="*/ 19 h 89"/>
                <a:gd name="T16" fmla="*/ 71 w 90"/>
                <a:gd name="T17" fmla="*/ 45 h 89"/>
                <a:gd name="T18" fmla="*/ 45 w 90"/>
                <a:gd name="T19" fmla="*/ 7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0" h="89">
                  <a:moveTo>
                    <a:pt x="45" y="0"/>
                  </a:moveTo>
                  <a:cubicBezTo>
                    <a:pt x="20" y="0"/>
                    <a:pt x="0" y="20"/>
                    <a:pt x="0" y="45"/>
                  </a:cubicBezTo>
                  <a:cubicBezTo>
                    <a:pt x="0" y="69"/>
                    <a:pt x="20" y="89"/>
                    <a:pt x="45" y="89"/>
                  </a:cubicBezTo>
                  <a:cubicBezTo>
                    <a:pt x="70" y="89"/>
                    <a:pt x="90" y="69"/>
                    <a:pt x="90" y="45"/>
                  </a:cubicBezTo>
                  <a:cubicBezTo>
                    <a:pt x="90" y="20"/>
                    <a:pt x="70" y="0"/>
                    <a:pt x="45" y="0"/>
                  </a:cubicBezTo>
                  <a:close/>
                  <a:moveTo>
                    <a:pt x="45" y="70"/>
                  </a:moveTo>
                  <a:cubicBezTo>
                    <a:pt x="31" y="70"/>
                    <a:pt x="19" y="59"/>
                    <a:pt x="19" y="45"/>
                  </a:cubicBezTo>
                  <a:cubicBezTo>
                    <a:pt x="19" y="30"/>
                    <a:pt x="31" y="19"/>
                    <a:pt x="45" y="19"/>
                  </a:cubicBezTo>
                  <a:cubicBezTo>
                    <a:pt x="59" y="19"/>
                    <a:pt x="71" y="30"/>
                    <a:pt x="71" y="45"/>
                  </a:cubicBezTo>
                  <a:cubicBezTo>
                    <a:pt x="71" y="59"/>
                    <a:pt x="59" y="70"/>
                    <a:pt x="45" y="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637" fontAlgn="auto">
                <a:spcBef>
                  <a:spcPts val="0"/>
                </a:spcBef>
                <a:spcAft>
                  <a:spcPts val="0"/>
                </a:spcAft>
              </a:pPr>
              <a:endParaRPr lang="en-US" sz="2095" dirty="0">
                <a:solidFill>
                  <a:prstClr val="black"/>
                </a:solidFill>
                <a:latin typeface="Arial"/>
                <a:cs typeface="+mn-cs"/>
              </a:endParaRPr>
            </a:p>
          </p:txBody>
        </p:sp>
      </p:grpSp>
      <p:sp>
        <p:nvSpPr>
          <p:cNvPr id="3" name="Footer Placeholder 2"/>
          <p:cNvSpPr>
            <a:spLocks noGrp="1"/>
          </p:cNvSpPr>
          <p:nvPr>
            <p:ph type="ftr" sz="quarter" idx="14"/>
          </p:nvPr>
        </p:nvSpPr>
        <p:spPr/>
        <p:txBody>
          <a:bodyPr/>
          <a:lstStyle>
            <a:lvl1pPr>
              <a:defRPr>
                <a:solidFill>
                  <a:schemeClr val="bg1"/>
                </a:solidFill>
              </a:defRPr>
            </a:lvl1pPr>
          </a:lstStyle>
          <a:p>
            <a:endParaRPr lang="en-US" dirty="0">
              <a:solidFill>
                <a:prstClr val="white"/>
              </a:solidFill>
            </a:endParaRPr>
          </a:p>
        </p:txBody>
      </p:sp>
    </p:spTree>
    <p:extLst>
      <p:ext uri="{BB962C8B-B14F-4D97-AF65-F5344CB8AC3E}">
        <p14:creationId xmlns:p14="http://schemas.microsoft.com/office/powerpoint/2010/main" val="189003342"/>
      </p:ext>
    </p:extLst>
  </p:cSld>
  <p:clrMapOvr>
    <a:masterClrMapping/>
  </p:clrMapOvr>
</p:sldLayout>
</file>

<file path=ppt/slideLayouts/slideLayout544.xml><?xml version="1.0" encoding="utf-8"?>
<p:sldLayout xmlns:a="http://schemas.openxmlformats.org/drawingml/2006/main" xmlns:r="http://schemas.openxmlformats.org/officeDocument/2006/relationships" xmlns:p="http://schemas.openxmlformats.org/presentationml/2006/main" showMasterSp="0" preserve="1" userDrawn="1">
  <p:cSld name="End Slide White">
    <p:bg>
      <p:bgPr>
        <a:solidFill>
          <a:schemeClr val="bg1"/>
        </a:solidFill>
        <a:effectLst/>
      </p:bgPr>
    </p:bg>
    <p:spTree>
      <p:nvGrpSpPr>
        <p:cNvPr id="1" name=""/>
        <p:cNvGrpSpPr/>
        <p:nvPr/>
      </p:nvGrpSpPr>
      <p:grpSpPr>
        <a:xfrm>
          <a:off x="0" y="0"/>
          <a:ext cx="0" cy="0"/>
          <a:chOff x="0" y="0"/>
          <a:chExt cx="0" cy="0"/>
        </a:xfrm>
      </p:grpSpPr>
      <p:grpSp>
        <p:nvGrpSpPr>
          <p:cNvPr id="37" name="Pulse"/>
          <p:cNvGrpSpPr/>
          <p:nvPr userDrawn="1"/>
        </p:nvGrpSpPr>
        <p:grpSpPr>
          <a:xfrm>
            <a:off x="8749617" y="3029849"/>
            <a:ext cx="3445566" cy="3490105"/>
            <a:chOff x="8751888" y="3030538"/>
            <a:chExt cx="3446462" cy="3490913"/>
          </a:xfrm>
          <a:solidFill>
            <a:schemeClr val="accent1"/>
          </a:solidFill>
        </p:grpSpPr>
        <p:sp>
          <p:nvSpPr>
            <p:cNvPr id="38" name="Freeform 5"/>
            <p:cNvSpPr>
              <a:spLocks/>
            </p:cNvSpPr>
            <p:nvPr userDrawn="1"/>
          </p:nvSpPr>
          <p:spPr bwMode="auto">
            <a:xfrm>
              <a:off x="9196388" y="3902076"/>
              <a:ext cx="449263" cy="1120775"/>
            </a:xfrm>
            <a:custGeom>
              <a:avLst/>
              <a:gdLst>
                <a:gd name="T0" fmla="*/ 71 w 142"/>
                <a:gd name="T1" fmla="*/ 355 h 355"/>
                <a:gd name="T2" fmla="*/ 71 w 142"/>
                <a:gd name="T3" fmla="*/ 355 h 355"/>
                <a:gd name="T4" fmla="*/ 0 w 142"/>
                <a:gd name="T5" fmla="*/ 284 h 355"/>
                <a:gd name="T6" fmla="*/ 0 w 142"/>
                <a:gd name="T7" fmla="*/ 71 h 355"/>
                <a:gd name="T8" fmla="*/ 71 w 142"/>
                <a:gd name="T9" fmla="*/ 0 h 355"/>
                <a:gd name="T10" fmla="*/ 142 w 142"/>
                <a:gd name="T11" fmla="*/ 71 h 355"/>
                <a:gd name="T12" fmla="*/ 142 w 142"/>
                <a:gd name="T13" fmla="*/ 284 h 355"/>
                <a:gd name="T14" fmla="*/ 71 w 142"/>
                <a:gd name="T15" fmla="*/ 355 h 3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2" h="355">
                  <a:moveTo>
                    <a:pt x="71" y="355"/>
                  </a:moveTo>
                  <a:cubicBezTo>
                    <a:pt x="71" y="355"/>
                    <a:pt x="71" y="355"/>
                    <a:pt x="71" y="355"/>
                  </a:cubicBezTo>
                  <a:cubicBezTo>
                    <a:pt x="32" y="355"/>
                    <a:pt x="0" y="323"/>
                    <a:pt x="0" y="284"/>
                  </a:cubicBezTo>
                  <a:cubicBezTo>
                    <a:pt x="0" y="71"/>
                    <a:pt x="0" y="71"/>
                    <a:pt x="0" y="71"/>
                  </a:cubicBezTo>
                  <a:cubicBezTo>
                    <a:pt x="0" y="32"/>
                    <a:pt x="32" y="0"/>
                    <a:pt x="71" y="0"/>
                  </a:cubicBezTo>
                  <a:cubicBezTo>
                    <a:pt x="110" y="0"/>
                    <a:pt x="142" y="32"/>
                    <a:pt x="142" y="71"/>
                  </a:cubicBezTo>
                  <a:cubicBezTo>
                    <a:pt x="142" y="284"/>
                    <a:pt x="142" y="284"/>
                    <a:pt x="142" y="284"/>
                  </a:cubicBezTo>
                  <a:cubicBezTo>
                    <a:pt x="142" y="323"/>
                    <a:pt x="110" y="355"/>
                    <a:pt x="71" y="35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637" fontAlgn="auto">
                <a:spcBef>
                  <a:spcPts val="0"/>
                </a:spcBef>
                <a:spcAft>
                  <a:spcPts val="0"/>
                </a:spcAft>
              </a:pPr>
              <a:endParaRPr lang="en-GB" sz="2095" dirty="0">
                <a:solidFill>
                  <a:prstClr val="black"/>
                </a:solidFill>
                <a:latin typeface="Arial"/>
                <a:cs typeface="+mn-cs"/>
              </a:endParaRPr>
            </a:p>
          </p:txBody>
        </p:sp>
        <p:sp>
          <p:nvSpPr>
            <p:cNvPr id="39" name="Freeform 6"/>
            <p:cNvSpPr>
              <a:spLocks/>
            </p:cNvSpPr>
            <p:nvPr userDrawn="1"/>
          </p:nvSpPr>
          <p:spPr bwMode="auto">
            <a:xfrm>
              <a:off x="8751888" y="4551363"/>
              <a:ext cx="265113" cy="449263"/>
            </a:xfrm>
            <a:custGeom>
              <a:avLst/>
              <a:gdLst>
                <a:gd name="T0" fmla="*/ 42 w 84"/>
                <a:gd name="T1" fmla="*/ 142 h 142"/>
                <a:gd name="T2" fmla="*/ 42 w 84"/>
                <a:gd name="T3" fmla="*/ 142 h 142"/>
                <a:gd name="T4" fmla="*/ 0 w 84"/>
                <a:gd name="T5" fmla="*/ 99 h 142"/>
                <a:gd name="T6" fmla="*/ 0 w 84"/>
                <a:gd name="T7" fmla="*/ 42 h 142"/>
                <a:gd name="T8" fmla="*/ 42 w 84"/>
                <a:gd name="T9" fmla="*/ 0 h 142"/>
                <a:gd name="T10" fmla="*/ 84 w 84"/>
                <a:gd name="T11" fmla="*/ 42 h 142"/>
                <a:gd name="T12" fmla="*/ 84 w 84"/>
                <a:gd name="T13" fmla="*/ 99 h 142"/>
                <a:gd name="T14" fmla="*/ 42 w 84"/>
                <a:gd name="T15" fmla="*/ 142 h 1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4" h="142">
                  <a:moveTo>
                    <a:pt x="42" y="142"/>
                  </a:moveTo>
                  <a:cubicBezTo>
                    <a:pt x="42" y="142"/>
                    <a:pt x="42" y="142"/>
                    <a:pt x="42" y="142"/>
                  </a:cubicBezTo>
                  <a:cubicBezTo>
                    <a:pt x="18" y="142"/>
                    <a:pt x="0" y="123"/>
                    <a:pt x="0" y="99"/>
                  </a:cubicBezTo>
                  <a:cubicBezTo>
                    <a:pt x="0" y="42"/>
                    <a:pt x="0" y="42"/>
                    <a:pt x="0" y="42"/>
                  </a:cubicBezTo>
                  <a:cubicBezTo>
                    <a:pt x="0" y="19"/>
                    <a:pt x="18" y="0"/>
                    <a:pt x="42" y="0"/>
                  </a:cubicBezTo>
                  <a:cubicBezTo>
                    <a:pt x="65" y="0"/>
                    <a:pt x="84" y="19"/>
                    <a:pt x="84" y="42"/>
                  </a:cubicBezTo>
                  <a:cubicBezTo>
                    <a:pt x="84" y="99"/>
                    <a:pt x="84" y="99"/>
                    <a:pt x="84" y="99"/>
                  </a:cubicBezTo>
                  <a:cubicBezTo>
                    <a:pt x="84" y="123"/>
                    <a:pt x="65" y="142"/>
                    <a:pt x="42" y="14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637" fontAlgn="auto">
                <a:spcBef>
                  <a:spcPts val="0"/>
                </a:spcBef>
                <a:spcAft>
                  <a:spcPts val="0"/>
                </a:spcAft>
              </a:pPr>
              <a:endParaRPr lang="en-GB" sz="2095" dirty="0">
                <a:solidFill>
                  <a:prstClr val="black"/>
                </a:solidFill>
                <a:latin typeface="Arial"/>
                <a:cs typeface="+mn-cs"/>
              </a:endParaRPr>
            </a:p>
          </p:txBody>
        </p:sp>
        <p:sp>
          <p:nvSpPr>
            <p:cNvPr id="40" name="Freeform 7"/>
            <p:cNvSpPr>
              <a:spLocks/>
            </p:cNvSpPr>
            <p:nvPr userDrawn="1"/>
          </p:nvSpPr>
          <p:spPr bwMode="auto">
            <a:xfrm>
              <a:off x="11436350" y="4529138"/>
              <a:ext cx="449263" cy="1117600"/>
            </a:xfrm>
            <a:custGeom>
              <a:avLst/>
              <a:gdLst>
                <a:gd name="T0" fmla="*/ 71 w 142"/>
                <a:gd name="T1" fmla="*/ 354 h 354"/>
                <a:gd name="T2" fmla="*/ 71 w 142"/>
                <a:gd name="T3" fmla="*/ 354 h 354"/>
                <a:gd name="T4" fmla="*/ 0 w 142"/>
                <a:gd name="T5" fmla="*/ 283 h 354"/>
                <a:gd name="T6" fmla="*/ 0 w 142"/>
                <a:gd name="T7" fmla="*/ 71 h 354"/>
                <a:gd name="T8" fmla="*/ 71 w 142"/>
                <a:gd name="T9" fmla="*/ 0 h 354"/>
                <a:gd name="T10" fmla="*/ 142 w 142"/>
                <a:gd name="T11" fmla="*/ 71 h 354"/>
                <a:gd name="T12" fmla="*/ 142 w 142"/>
                <a:gd name="T13" fmla="*/ 283 h 354"/>
                <a:gd name="T14" fmla="*/ 71 w 142"/>
                <a:gd name="T15" fmla="*/ 354 h 35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2" h="354">
                  <a:moveTo>
                    <a:pt x="71" y="354"/>
                  </a:moveTo>
                  <a:cubicBezTo>
                    <a:pt x="71" y="354"/>
                    <a:pt x="71" y="354"/>
                    <a:pt x="71" y="354"/>
                  </a:cubicBezTo>
                  <a:cubicBezTo>
                    <a:pt x="32" y="354"/>
                    <a:pt x="0" y="322"/>
                    <a:pt x="0" y="283"/>
                  </a:cubicBezTo>
                  <a:cubicBezTo>
                    <a:pt x="0" y="71"/>
                    <a:pt x="0" y="71"/>
                    <a:pt x="0" y="71"/>
                  </a:cubicBezTo>
                  <a:cubicBezTo>
                    <a:pt x="0" y="32"/>
                    <a:pt x="32" y="0"/>
                    <a:pt x="71" y="0"/>
                  </a:cubicBezTo>
                  <a:cubicBezTo>
                    <a:pt x="110" y="0"/>
                    <a:pt x="142" y="32"/>
                    <a:pt x="142" y="71"/>
                  </a:cubicBezTo>
                  <a:cubicBezTo>
                    <a:pt x="142" y="283"/>
                    <a:pt x="142" y="283"/>
                    <a:pt x="142" y="283"/>
                  </a:cubicBezTo>
                  <a:cubicBezTo>
                    <a:pt x="142" y="322"/>
                    <a:pt x="110" y="354"/>
                    <a:pt x="71" y="35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637" fontAlgn="auto">
                <a:spcBef>
                  <a:spcPts val="0"/>
                </a:spcBef>
                <a:spcAft>
                  <a:spcPts val="0"/>
                </a:spcAft>
              </a:pPr>
              <a:endParaRPr lang="en-GB" sz="2095" dirty="0">
                <a:solidFill>
                  <a:prstClr val="black"/>
                </a:solidFill>
                <a:latin typeface="Arial"/>
                <a:cs typeface="+mn-cs"/>
              </a:endParaRPr>
            </a:p>
          </p:txBody>
        </p:sp>
        <p:sp>
          <p:nvSpPr>
            <p:cNvPr id="41" name="Freeform 8"/>
            <p:cNvSpPr>
              <a:spLocks/>
            </p:cNvSpPr>
            <p:nvPr userDrawn="1"/>
          </p:nvSpPr>
          <p:spPr bwMode="auto">
            <a:xfrm>
              <a:off x="9869488" y="3030538"/>
              <a:ext cx="560388" cy="2506663"/>
            </a:xfrm>
            <a:custGeom>
              <a:avLst/>
              <a:gdLst>
                <a:gd name="T0" fmla="*/ 88 w 177"/>
                <a:gd name="T1" fmla="*/ 794 h 794"/>
                <a:gd name="T2" fmla="*/ 88 w 177"/>
                <a:gd name="T3" fmla="*/ 794 h 794"/>
                <a:gd name="T4" fmla="*/ 0 w 177"/>
                <a:gd name="T5" fmla="*/ 705 h 794"/>
                <a:gd name="T6" fmla="*/ 0 w 177"/>
                <a:gd name="T7" fmla="*/ 89 h 794"/>
                <a:gd name="T8" fmla="*/ 88 w 177"/>
                <a:gd name="T9" fmla="*/ 0 h 794"/>
                <a:gd name="T10" fmla="*/ 177 w 177"/>
                <a:gd name="T11" fmla="*/ 89 h 794"/>
                <a:gd name="T12" fmla="*/ 177 w 177"/>
                <a:gd name="T13" fmla="*/ 705 h 794"/>
                <a:gd name="T14" fmla="*/ 88 w 177"/>
                <a:gd name="T15" fmla="*/ 794 h 7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7" h="794">
                  <a:moveTo>
                    <a:pt x="88" y="794"/>
                  </a:moveTo>
                  <a:cubicBezTo>
                    <a:pt x="88" y="794"/>
                    <a:pt x="88" y="794"/>
                    <a:pt x="88" y="794"/>
                  </a:cubicBezTo>
                  <a:cubicBezTo>
                    <a:pt x="40" y="794"/>
                    <a:pt x="0" y="754"/>
                    <a:pt x="0" y="705"/>
                  </a:cubicBezTo>
                  <a:cubicBezTo>
                    <a:pt x="0" y="89"/>
                    <a:pt x="0" y="89"/>
                    <a:pt x="0" y="89"/>
                  </a:cubicBezTo>
                  <a:cubicBezTo>
                    <a:pt x="0" y="40"/>
                    <a:pt x="40" y="0"/>
                    <a:pt x="88" y="0"/>
                  </a:cubicBezTo>
                  <a:cubicBezTo>
                    <a:pt x="137" y="0"/>
                    <a:pt x="177" y="40"/>
                    <a:pt x="177" y="89"/>
                  </a:cubicBezTo>
                  <a:cubicBezTo>
                    <a:pt x="177" y="705"/>
                    <a:pt x="177" y="705"/>
                    <a:pt x="177" y="705"/>
                  </a:cubicBezTo>
                  <a:cubicBezTo>
                    <a:pt x="177" y="754"/>
                    <a:pt x="137" y="794"/>
                    <a:pt x="88" y="79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637" fontAlgn="auto">
                <a:spcBef>
                  <a:spcPts val="0"/>
                </a:spcBef>
                <a:spcAft>
                  <a:spcPts val="0"/>
                </a:spcAft>
              </a:pPr>
              <a:endParaRPr lang="en-GB" sz="2095" dirty="0">
                <a:solidFill>
                  <a:prstClr val="black"/>
                </a:solidFill>
                <a:latin typeface="Arial"/>
                <a:cs typeface="+mn-cs"/>
              </a:endParaRPr>
            </a:p>
          </p:txBody>
        </p:sp>
        <p:sp>
          <p:nvSpPr>
            <p:cNvPr id="42" name="Freeform 9"/>
            <p:cNvSpPr>
              <a:spLocks/>
            </p:cNvSpPr>
            <p:nvPr userDrawn="1"/>
          </p:nvSpPr>
          <p:spPr bwMode="auto">
            <a:xfrm>
              <a:off x="10653713" y="4014788"/>
              <a:ext cx="558800" cy="2506663"/>
            </a:xfrm>
            <a:custGeom>
              <a:avLst/>
              <a:gdLst>
                <a:gd name="T0" fmla="*/ 88 w 177"/>
                <a:gd name="T1" fmla="*/ 794 h 794"/>
                <a:gd name="T2" fmla="*/ 88 w 177"/>
                <a:gd name="T3" fmla="*/ 794 h 794"/>
                <a:gd name="T4" fmla="*/ 0 w 177"/>
                <a:gd name="T5" fmla="*/ 705 h 794"/>
                <a:gd name="T6" fmla="*/ 0 w 177"/>
                <a:gd name="T7" fmla="*/ 88 h 794"/>
                <a:gd name="T8" fmla="*/ 88 w 177"/>
                <a:gd name="T9" fmla="*/ 0 h 794"/>
                <a:gd name="T10" fmla="*/ 177 w 177"/>
                <a:gd name="T11" fmla="*/ 88 h 794"/>
                <a:gd name="T12" fmla="*/ 177 w 177"/>
                <a:gd name="T13" fmla="*/ 705 h 794"/>
                <a:gd name="T14" fmla="*/ 88 w 177"/>
                <a:gd name="T15" fmla="*/ 794 h 7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7" h="794">
                  <a:moveTo>
                    <a:pt x="88" y="794"/>
                  </a:moveTo>
                  <a:cubicBezTo>
                    <a:pt x="88" y="794"/>
                    <a:pt x="88" y="794"/>
                    <a:pt x="88" y="794"/>
                  </a:cubicBezTo>
                  <a:cubicBezTo>
                    <a:pt x="40" y="794"/>
                    <a:pt x="0" y="754"/>
                    <a:pt x="0" y="705"/>
                  </a:cubicBezTo>
                  <a:cubicBezTo>
                    <a:pt x="0" y="88"/>
                    <a:pt x="0" y="88"/>
                    <a:pt x="0" y="88"/>
                  </a:cubicBezTo>
                  <a:cubicBezTo>
                    <a:pt x="0" y="40"/>
                    <a:pt x="40" y="0"/>
                    <a:pt x="88" y="0"/>
                  </a:cubicBezTo>
                  <a:cubicBezTo>
                    <a:pt x="137" y="0"/>
                    <a:pt x="177" y="40"/>
                    <a:pt x="177" y="88"/>
                  </a:cubicBezTo>
                  <a:cubicBezTo>
                    <a:pt x="177" y="705"/>
                    <a:pt x="177" y="705"/>
                    <a:pt x="177" y="705"/>
                  </a:cubicBezTo>
                  <a:cubicBezTo>
                    <a:pt x="177" y="754"/>
                    <a:pt x="137" y="794"/>
                    <a:pt x="88" y="79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637" fontAlgn="auto">
                <a:spcBef>
                  <a:spcPts val="0"/>
                </a:spcBef>
                <a:spcAft>
                  <a:spcPts val="0"/>
                </a:spcAft>
              </a:pPr>
              <a:endParaRPr lang="en-GB" sz="2095" dirty="0">
                <a:solidFill>
                  <a:prstClr val="black"/>
                </a:solidFill>
                <a:latin typeface="Arial"/>
                <a:cs typeface="+mn-cs"/>
              </a:endParaRPr>
            </a:p>
          </p:txBody>
        </p:sp>
        <p:sp>
          <p:nvSpPr>
            <p:cNvPr id="43" name="Freeform 10"/>
            <p:cNvSpPr>
              <a:spLocks/>
            </p:cNvSpPr>
            <p:nvPr userDrawn="1"/>
          </p:nvSpPr>
          <p:spPr bwMode="auto">
            <a:xfrm>
              <a:off x="12058650" y="4551363"/>
              <a:ext cx="139700" cy="449263"/>
            </a:xfrm>
            <a:custGeom>
              <a:avLst/>
              <a:gdLst>
                <a:gd name="T0" fmla="*/ 44 w 44"/>
                <a:gd name="T1" fmla="*/ 0 h 142"/>
                <a:gd name="T2" fmla="*/ 0 w 44"/>
                <a:gd name="T3" fmla="*/ 42 h 142"/>
                <a:gd name="T4" fmla="*/ 0 w 44"/>
                <a:gd name="T5" fmla="*/ 99 h 142"/>
                <a:gd name="T6" fmla="*/ 44 w 44"/>
                <a:gd name="T7" fmla="*/ 142 h 142"/>
                <a:gd name="T8" fmla="*/ 44 w 44"/>
                <a:gd name="T9" fmla="*/ 0 h 142"/>
              </a:gdLst>
              <a:ahLst/>
              <a:cxnLst>
                <a:cxn ang="0">
                  <a:pos x="T0" y="T1"/>
                </a:cxn>
                <a:cxn ang="0">
                  <a:pos x="T2" y="T3"/>
                </a:cxn>
                <a:cxn ang="0">
                  <a:pos x="T4" y="T5"/>
                </a:cxn>
                <a:cxn ang="0">
                  <a:pos x="T6" y="T7"/>
                </a:cxn>
                <a:cxn ang="0">
                  <a:pos x="T8" y="T9"/>
                </a:cxn>
              </a:cxnLst>
              <a:rect l="0" t="0" r="r" b="b"/>
              <a:pathLst>
                <a:path w="44" h="142">
                  <a:moveTo>
                    <a:pt x="44" y="0"/>
                  </a:moveTo>
                  <a:cubicBezTo>
                    <a:pt x="20" y="0"/>
                    <a:pt x="0" y="19"/>
                    <a:pt x="0" y="42"/>
                  </a:cubicBezTo>
                  <a:cubicBezTo>
                    <a:pt x="0" y="99"/>
                    <a:pt x="0" y="99"/>
                    <a:pt x="0" y="99"/>
                  </a:cubicBezTo>
                  <a:cubicBezTo>
                    <a:pt x="0" y="123"/>
                    <a:pt x="20" y="142"/>
                    <a:pt x="44" y="142"/>
                  </a:cubicBezTo>
                  <a:lnTo>
                    <a:pt x="4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637" fontAlgn="auto">
                <a:spcBef>
                  <a:spcPts val="0"/>
                </a:spcBef>
                <a:spcAft>
                  <a:spcPts val="0"/>
                </a:spcAft>
              </a:pPr>
              <a:endParaRPr lang="en-GB" sz="2095" dirty="0">
                <a:solidFill>
                  <a:prstClr val="black"/>
                </a:solidFill>
                <a:latin typeface="Arial"/>
                <a:cs typeface="+mn-cs"/>
              </a:endParaRPr>
            </a:p>
          </p:txBody>
        </p:sp>
      </p:grpSp>
      <p:sp>
        <p:nvSpPr>
          <p:cNvPr id="2" name="Title 1"/>
          <p:cNvSpPr>
            <a:spLocks noGrp="1"/>
          </p:cNvSpPr>
          <p:nvPr>
            <p:ph type="ctrTitle"/>
          </p:nvPr>
        </p:nvSpPr>
        <p:spPr>
          <a:xfrm>
            <a:off x="647837" y="1337958"/>
            <a:ext cx="7198125" cy="795289"/>
          </a:xfrm>
        </p:spPr>
        <p:txBody>
          <a:bodyPr/>
          <a:lstStyle>
            <a:lvl1pPr>
              <a:defRPr sz="2893">
                <a:solidFill>
                  <a:schemeClr val="accent1"/>
                </a:solidFill>
              </a:defRPr>
            </a:lvl1pPr>
          </a:lstStyle>
          <a:p>
            <a:r>
              <a:rPr lang="en-US" dirty="0"/>
              <a:t>Click to edit Master title style</a:t>
            </a:r>
          </a:p>
        </p:txBody>
      </p:sp>
      <p:sp>
        <p:nvSpPr>
          <p:cNvPr id="3" name="Subtitle 2"/>
          <p:cNvSpPr>
            <a:spLocks noGrp="1"/>
          </p:cNvSpPr>
          <p:nvPr>
            <p:ph type="subTitle" idx="1"/>
          </p:nvPr>
        </p:nvSpPr>
        <p:spPr>
          <a:xfrm>
            <a:off x="647837" y="2133122"/>
            <a:ext cx="7198125" cy="719833"/>
          </a:xfrm>
        </p:spPr>
        <p:txBody>
          <a:bodyPr/>
          <a:lstStyle>
            <a:lvl1pPr marL="0" indent="0" algn="l">
              <a:spcBef>
                <a:spcPts val="0"/>
              </a:spcBef>
              <a:buNone/>
              <a:defRPr b="1">
                <a:solidFill>
                  <a:schemeClr val="tx2"/>
                </a:solidFill>
              </a:defRPr>
            </a:lvl1pPr>
            <a:lvl2pPr marL="543319" indent="0" algn="ctr">
              <a:buNone/>
              <a:defRPr>
                <a:solidFill>
                  <a:schemeClr val="tx1">
                    <a:tint val="75000"/>
                  </a:schemeClr>
                </a:solidFill>
              </a:defRPr>
            </a:lvl2pPr>
            <a:lvl3pPr marL="1086637" indent="0" algn="ctr">
              <a:buNone/>
              <a:defRPr>
                <a:solidFill>
                  <a:schemeClr val="tx1">
                    <a:tint val="75000"/>
                  </a:schemeClr>
                </a:solidFill>
              </a:defRPr>
            </a:lvl3pPr>
            <a:lvl4pPr marL="1629954" indent="0" algn="ctr">
              <a:buNone/>
              <a:defRPr>
                <a:solidFill>
                  <a:schemeClr val="tx1">
                    <a:tint val="75000"/>
                  </a:schemeClr>
                </a:solidFill>
              </a:defRPr>
            </a:lvl4pPr>
            <a:lvl5pPr marL="2173273" indent="0" algn="ctr">
              <a:buNone/>
              <a:defRPr>
                <a:solidFill>
                  <a:schemeClr val="tx1">
                    <a:tint val="75000"/>
                  </a:schemeClr>
                </a:solidFill>
              </a:defRPr>
            </a:lvl5pPr>
            <a:lvl6pPr marL="2716593" indent="0" algn="ctr">
              <a:buNone/>
              <a:defRPr>
                <a:solidFill>
                  <a:schemeClr val="tx1">
                    <a:tint val="75000"/>
                  </a:schemeClr>
                </a:solidFill>
              </a:defRPr>
            </a:lvl6pPr>
            <a:lvl7pPr marL="3259910" indent="0" algn="ctr">
              <a:buNone/>
              <a:defRPr>
                <a:solidFill>
                  <a:schemeClr val="tx1">
                    <a:tint val="75000"/>
                  </a:schemeClr>
                </a:solidFill>
              </a:defRPr>
            </a:lvl7pPr>
            <a:lvl8pPr marL="3803228" indent="0" algn="ctr">
              <a:buNone/>
              <a:defRPr>
                <a:solidFill>
                  <a:schemeClr val="tx1">
                    <a:tint val="75000"/>
                  </a:schemeClr>
                </a:solidFill>
              </a:defRPr>
            </a:lvl8pPr>
            <a:lvl9pPr marL="4346545" indent="0" algn="ctr">
              <a:buNone/>
              <a:defRPr>
                <a:solidFill>
                  <a:schemeClr val="tx1">
                    <a:tint val="75000"/>
                  </a:schemeClr>
                </a:solidFill>
              </a:defRPr>
            </a:lvl9pPr>
          </a:lstStyle>
          <a:p>
            <a:r>
              <a:rPr lang="en-US" dirty="0"/>
              <a:t>Click to edit Master subtitle style</a:t>
            </a:r>
          </a:p>
        </p:txBody>
      </p:sp>
      <p:sp>
        <p:nvSpPr>
          <p:cNvPr id="6" name="Text Placeholder 5"/>
          <p:cNvSpPr>
            <a:spLocks noGrp="1"/>
          </p:cNvSpPr>
          <p:nvPr>
            <p:ph type="body" sz="quarter" idx="10" hasCustomPrompt="1"/>
          </p:nvPr>
        </p:nvSpPr>
        <p:spPr>
          <a:xfrm>
            <a:off x="647840" y="3095284"/>
            <a:ext cx="1799756" cy="1259708"/>
          </a:xfrm>
        </p:spPr>
        <p:txBody>
          <a:bodyPr>
            <a:noAutofit/>
          </a:bodyPr>
          <a:lstStyle>
            <a:lvl1pPr marL="0" indent="0">
              <a:spcBef>
                <a:spcPts val="0"/>
              </a:spcBef>
              <a:buNone/>
              <a:defRPr sz="900">
                <a:solidFill>
                  <a:schemeClr val="tx1"/>
                </a:solidFill>
              </a:defRPr>
            </a:lvl1pPr>
            <a:lvl2pPr marL="256687" indent="0">
              <a:buNone/>
              <a:defRPr sz="900">
                <a:solidFill>
                  <a:schemeClr val="bg1"/>
                </a:solidFill>
              </a:defRPr>
            </a:lvl2pPr>
            <a:lvl3pPr marL="513372" indent="0">
              <a:buNone/>
              <a:defRPr sz="900">
                <a:solidFill>
                  <a:schemeClr val="bg1"/>
                </a:solidFill>
              </a:defRPr>
            </a:lvl3pPr>
            <a:lvl4pPr marL="770059" indent="0">
              <a:buNone/>
              <a:defRPr sz="900">
                <a:solidFill>
                  <a:schemeClr val="bg1"/>
                </a:solidFill>
              </a:defRPr>
            </a:lvl4pPr>
            <a:lvl5pPr marL="1026744" indent="0">
              <a:buNone/>
              <a:defRPr sz="900">
                <a:solidFill>
                  <a:schemeClr val="bg1"/>
                </a:solidFill>
              </a:defRPr>
            </a:lvl5pPr>
          </a:lstStyle>
          <a:p>
            <a:pPr lvl="0"/>
            <a:r>
              <a:rPr lang="en-US" dirty="0"/>
              <a:t>Disclaimer text</a:t>
            </a:r>
          </a:p>
        </p:txBody>
      </p:sp>
      <p:sp>
        <p:nvSpPr>
          <p:cNvPr id="15" name="Text Placeholder 5"/>
          <p:cNvSpPr>
            <a:spLocks noGrp="1"/>
          </p:cNvSpPr>
          <p:nvPr>
            <p:ph type="body" sz="quarter" idx="11" hasCustomPrompt="1"/>
          </p:nvPr>
        </p:nvSpPr>
        <p:spPr>
          <a:xfrm>
            <a:off x="2712509" y="3095284"/>
            <a:ext cx="1799756" cy="1259708"/>
          </a:xfrm>
        </p:spPr>
        <p:txBody>
          <a:bodyPr>
            <a:noAutofit/>
          </a:bodyPr>
          <a:lstStyle>
            <a:lvl1pPr marL="0" indent="0">
              <a:spcBef>
                <a:spcPts val="0"/>
              </a:spcBef>
              <a:buNone/>
              <a:defRPr sz="900">
                <a:solidFill>
                  <a:schemeClr val="tx1"/>
                </a:solidFill>
              </a:defRPr>
            </a:lvl1pPr>
            <a:lvl2pPr marL="256687" indent="0">
              <a:buNone/>
              <a:defRPr sz="900">
                <a:solidFill>
                  <a:schemeClr val="bg1"/>
                </a:solidFill>
              </a:defRPr>
            </a:lvl2pPr>
            <a:lvl3pPr marL="513372" indent="0">
              <a:buNone/>
              <a:defRPr sz="900">
                <a:solidFill>
                  <a:schemeClr val="bg1"/>
                </a:solidFill>
              </a:defRPr>
            </a:lvl3pPr>
            <a:lvl4pPr marL="770059" indent="0">
              <a:buNone/>
              <a:defRPr sz="900">
                <a:solidFill>
                  <a:schemeClr val="bg1"/>
                </a:solidFill>
              </a:defRPr>
            </a:lvl4pPr>
            <a:lvl5pPr marL="1026744" indent="0">
              <a:buNone/>
              <a:defRPr sz="900">
                <a:solidFill>
                  <a:schemeClr val="bg1"/>
                </a:solidFill>
              </a:defRPr>
            </a:lvl5pPr>
          </a:lstStyle>
          <a:p>
            <a:pPr lvl="0"/>
            <a:r>
              <a:rPr lang="en-US" dirty="0"/>
              <a:t>Disclaimer text</a:t>
            </a:r>
          </a:p>
        </p:txBody>
      </p:sp>
      <p:grpSp>
        <p:nvGrpSpPr>
          <p:cNvPr id="30" name="Logotype"/>
          <p:cNvGrpSpPr/>
          <p:nvPr userDrawn="1"/>
        </p:nvGrpSpPr>
        <p:grpSpPr>
          <a:xfrm>
            <a:off x="640642" y="532679"/>
            <a:ext cx="1383679" cy="288542"/>
            <a:chOff x="9501453" y="6148765"/>
            <a:chExt cx="2047875" cy="427037"/>
          </a:xfrm>
          <a:solidFill>
            <a:schemeClr val="bg2"/>
          </a:solidFill>
        </p:grpSpPr>
        <p:sp>
          <p:nvSpPr>
            <p:cNvPr id="31" name="Freeform 5"/>
            <p:cNvSpPr>
              <a:spLocks noEditPoints="1"/>
            </p:cNvSpPr>
            <p:nvPr userDrawn="1"/>
          </p:nvSpPr>
          <p:spPr bwMode="auto">
            <a:xfrm>
              <a:off x="11206428" y="6231315"/>
              <a:ext cx="342900" cy="344487"/>
            </a:xfrm>
            <a:custGeom>
              <a:avLst/>
              <a:gdLst>
                <a:gd name="T0" fmla="*/ 43 w 91"/>
                <a:gd name="T1" fmla="*/ 2 h 91"/>
                <a:gd name="T2" fmla="*/ 2 w 91"/>
                <a:gd name="T3" fmla="*/ 44 h 91"/>
                <a:gd name="T4" fmla="*/ 46 w 91"/>
                <a:gd name="T5" fmla="*/ 91 h 91"/>
                <a:gd name="T6" fmla="*/ 74 w 91"/>
                <a:gd name="T7" fmla="*/ 77 h 91"/>
                <a:gd name="T8" fmla="*/ 74 w 91"/>
                <a:gd name="T9" fmla="*/ 90 h 91"/>
                <a:gd name="T10" fmla="*/ 91 w 91"/>
                <a:gd name="T11" fmla="*/ 90 h 91"/>
                <a:gd name="T12" fmla="*/ 91 w 91"/>
                <a:gd name="T13" fmla="*/ 47 h 91"/>
                <a:gd name="T14" fmla="*/ 43 w 91"/>
                <a:gd name="T15" fmla="*/ 2 h 91"/>
                <a:gd name="T16" fmla="*/ 72 w 91"/>
                <a:gd name="T17" fmla="*/ 48 h 91"/>
                <a:gd name="T18" fmla="*/ 43 w 91"/>
                <a:gd name="T19" fmla="*/ 72 h 91"/>
                <a:gd name="T20" fmla="*/ 21 w 91"/>
                <a:gd name="T21" fmla="*/ 50 h 91"/>
                <a:gd name="T22" fmla="*/ 46 w 91"/>
                <a:gd name="T23" fmla="*/ 21 h 91"/>
                <a:gd name="T24" fmla="*/ 72 w 91"/>
                <a:gd name="T25" fmla="*/ 45 h 91"/>
                <a:gd name="T26" fmla="*/ 72 w 91"/>
                <a:gd name="T27" fmla="*/ 48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1" h="91">
                  <a:moveTo>
                    <a:pt x="43" y="2"/>
                  </a:moveTo>
                  <a:cubicBezTo>
                    <a:pt x="21" y="4"/>
                    <a:pt x="3" y="22"/>
                    <a:pt x="2" y="44"/>
                  </a:cubicBezTo>
                  <a:cubicBezTo>
                    <a:pt x="0" y="70"/>
                    <a:pt x="21" y="91"/>
                    <a:pt x="46" y="91"/>
                  </a:cubicBezTo>
                  <a:cubicBezTo>
                    <a:pt x="56" y="91"/>
                    <a:pt x="68" y="87"/>
                    <a:pt x="74" y="77"/>
                  </a:cubicBezTo>
                  <a:cubicBezTo>
                    <a:pt x="74" y="90"/>
                    <a:pt x="74" y="90"/>
                    <a:pt x="74" y="90"/>
                  </a:cubicBezTo>
                  <a:cubicBezTo>
                    <a:pt x="91" y="90"/>
                    <a:pt x="91" y="90"/>
                    <a:pt x="91" y="90"/>
                  </a:cubicBezTo>
                  <a:cubicBezTo>
                    <a:pt x="91" y="47"/>
                    <a:pt x="91" y="47"/>
                    <a:pt x="91" y="47"/>
                  </a:cubicBezTo>
                  <a:cubicBezTo>
                    <a:pt x="91" y="20"/>
                    <a:pt x="69" y="0"/>
                    <a:pt x="43" y="2"/>
                  </a:cubicBezTo>
                  <a:close/>
                  <a:moveTo>
                    <a:pt x="72" y="48"/>
                  </a:moveTo>
                  <a:cubicBezTo>
                    <a:pt x="71" y="63"/>
                    <a:pt x="58" y="74"/>
                    <a:pt x="43" y="72"/>
                  </a:cubicBezTo>
                  <a:cubicBezTo>
                    <a:pt x="32" y="71"/>
                    <a:pt x="22" y="61"/>
                    <a:pt x="21" y="50"/>
                  </a:cubicBezTo>
                  <a:cubicBezTo>
                    <a:pt x="19" y="34"/>
                    <a:pt x="31" y="21"/>
                    <a:pt x="46" y="21"/>
                  </a:cubicBezTo>
                  <a:cubicBezTo>
                    <a:pt x="60" y="21"/>
                    <a:pt x="71" y="32"/>
                    <a:pt x="72" y="45"/>
                  </a:cubicBezTo>
                  <a:lnTo>
                    <a:pt x="72" y="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637" fontAlgn="auto">
                <a:spcBef>
                  <a:spcPts val="0"/>
                </a:spcBef>
                <a:spcAft>
                  <a:spcPts val="0"/>
                </a:spcAft>
              </a:pPr>
              <a:endParaRPr lang="en-US" sz="2095" dirty="0">
                <a:solidFill>
                  <a:prstClr val="black"/>
                </a:solidFill>
                <a:latin typeface="Arial"/>
                <a:cs typeface="+mn-cs"/>
              </a:endParaRPr>
            </a:p>
          </p:txBody>
        </p:sp>
        <p:sp>
          <p:nvSpPr>
            <p:cNvPr id="32" name="Freeform 6"/>
            <p:cNvSpPr>
              <a:spLocks noEditPoints="1"/>
            </p:cNvSpPr>
            <p:nvPr userDrawn="1"/>
          </p:nvSpPr>
          <p:spPr bwMode="auto">
            <a:xfrm>
              <a:off x="10849241" y="6236077"/>
              <a:ext cx="334963" cy="339725"/>
            </a:xfrm>
            <a:custGeom>
              <a:avLst/>
              <a:gdLst>
                <a:gd name="T0" fmla="*/ 44 w 89"/>
                <a:gd name="T1" fmla="*/ 1 h 90"/>
                <a:gd name="T2" fmla="*/ 0 w 89"/>
                <a:gd name="T3" fmla="*/ 46 h 90"/>
                <a:gd name="T4" fmla="*/ 45 w 89"/>
                <a:gd name="T5" fmla="*/ 90 h 90"/>
                <a:gd name="T6" fmla="*/ 86 w 89"/>
                <a:gd name="T7" fmla="*/ 63 h 90"/>
                <a:gd name="T8" fmla="*/ 69 w 89"/>
                <a:gd name="T9" fmla="*/ 58 h 90"/>
                <a:gd name="T10" fmla="*/ 50 w 89"/>
                <a:gd name="T11" fmla="*/ 72 h 90"/>
                <a:gd name="T12" fmla="*/ 22 w 89"/>
                <a:gd name="T13" fmla="*/ 59 h 90"/>
                <a:gd name="T14" fmla="*/ 89 w 89"/>
                <a:gd name="T15" fmla="*/ 41 h 90"/>
                <a:gd name="T16" fmla="*/ 44 w 89"/>
                <a:gd name="T17" fmla="*/ 1 h 90"/>
                <a:gd name="T18" fmla="*/ 19 w 89"/>
                <a:gd name="T19" fmla="*/ 44 h 90"/>
                <a:gd name="T20" fmla="*/ 36 w 89"/>
                <a:gd name="T21" fmla="*/ 19 h 90"/>
                <a:gd name="T22" fmla="*/ 67 w 89"/>
                <a:gd name="T23" fmla="*/ 31 h 90"/>
                <a:gd name="T24" fmla="*/ 19 w 89"/>
                <a:gd name="T25" fmla="*/ 44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9" h="90">
                  <a:moveTo>
                    <a:pt x="44" y="1"/>
                  </a:moveTo>
                  <a:cubicBezTo>
                    <a:pt x="20" y="2"/>
                    <a:pt x="0" y="20"/>
                    <a:pt x="0" y="46"/>
                  </a:cubicBezTo>
                  <a:cubicBezTo>
                    <a:pt x="0" y="70"/>
                    <a:pt x="20" y="90"/>
                    <a:pt x="45" y="90"/>
                  </a:cubicBezTo>
                  <a:cubicBezTo>
                    <a:pt x="62" y="90"/>
                    <a:pt x="79" y="80"/>
                    <a:pt x="86" y="63"/>
                  </a:cubicBezTo>
                  <a:cubicBezTo>
                    <a:pt x="69" y="58"/>
                    <a:pt x="69" y="58"/>
                    <a:pt x="69" y="58"/>
                  </a:cubicBezTo>
                  <a:cubicBezTo>
                    <a:pt x="66" y="65"/>
                    <a:pt x="58" y="71"/>
                    <a:pt x="50" y="72"/>
                  </a:cubicBezTo>
                  <a:cubicBezTo>
                    <a:pt x="38" y="75"/>
                    <a:pt x="26" y="67"/>
                    <a:pt x="22" y="59"/>
                  </a:cubicBezTo>
                  <a:cubicBezTo>
                    <a:pt x="89" y="41"/>
                    <a:pt x="89" y="41"/>
                    <a:pt x="89" y="41"/>
                  </a:cubicBezTo>
                  <a:cubicBezTo>
                    <a:pt x="87" y="24"/>
                    <a:pt x="72" y="0"/>
                    <a:pt x="44" y="1"/>
                  </a:cubicBezTo>
                  <a:close/>
                  <a:moveTo>
                    <a:pt x="19" y="44"/>
                  </a:moveTo>
                  <a:cubicBezTo>
                    <a:pt x="19" y="34"/>
                    <a:pt x="24" y="24"/>
                    <a:pt x="36" y="19"/>
                  </a:cubicBezTo>
                  <a:cubicBezTo>
                    <a:pt x="50" y="14"/>
                    <a:pt x="62" y="21"/>
                    <a:pt x="67" y="31"/>
                  </a:cubicBezTo>
                  <a:lnTo>
                    <a:pt x="19" y="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637" fontAlgn="auto">
                <a:spcBef>
                  <a:spcPts val="0"/>
                </a:spcBef>
                <a:spcAft>
                  <a:spcPts val="0"/>
                </a:spcAft>
              </a:pPr>
              <a:endParaRPr lang="en-US" sz="2095" dirty="0">
                <a:solidFill>
                  <a:prstClr val="black"/>
                </a:solidFill>
                <a:latin typeface="Arial"/>
                <a:cs typeface="+mn-cs"/>
              </a:endParaRPr>
            </a:p>
          </p:txBody>
        </p:sp>
        <p:sp>
          <p:nvSpPr>
            <p:cNvPr id="33" name="Freeform 7"/>
            <p:cNvSpPr>
              <a:spLocks/>
            </p:cNvSpPr>
            <p:nvPr userDrawn="1"/>
          </p:nvSpPr>
          <p:spPr bwMode="auto">
            <a:xfrm>
              <a:off x="10292028" y="6239252"/>
              <a:ext cx="166688" cy="333375"/>
            </a:xfrm>
            <a:custGeom>
              <a:avLst/>
              <a:gdLst>
                <a:gd name="T0" fmla="*/ 44 w 44"/>
                <a:gd name="T1" fmla="*/ 18 h 88"/>
                <a:gd name="T2" fmla="*/ 44 w 44"/>
                <a:gd name="T3" fmla="*/ 0 h 88"/>
                <a:gd name="T4" fmla="*/ 19 w 44"/>
                <a:gd name="T5" fmla="*/ 13 h 88"/>
                <a:gd name="T6" fmla="*/ 19 w 44"/>
                <a:gd name="T7" fmla="*/ 3 h 88"/>
                <a:gd name="T8" fmla="*/ 0 w 44"/>
                <a:gd name="T9" fmla="*/ 3 h 88"/>
                <a:gd name="T10" fmla="*/ 0 w 44"/>
                <a:gd name="T11" fmla="*/ 44 h 88"/>
                <a:gd name="T12" fmla="*/ 0 w 44"/>
                <a:gd name="T13" fmla="*/ 88 h 88"/>
                <a:gd name="T14" fmla="*/ 20 w 44"/>
                <a:gd name="T15" fmla="*/ 88 h 88"/>
                <a:gd name="T16" fmla="*/ 20 w 44"/>
                <a:gd name="T17" fmla="*/ 46 h 88"/>
                <a:gd name="T18" fmla="*/ 44 w 44"/>
                <a:gd name="T19" fmla="*/ 1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 h="88">
                  <a:moveTo>
                    <a:pt x="44" y="18"/>
                  </a:moveTo>
                  <a:cubicBezTo>
                    <a:pt x="44" y="0"/>
                    <a:pt x="44" y="0"/>
                    <a:pt x="44" y="0"/>
                  </a:cubicBezTo>
                  <a:cubicBezTo>
                    <a:pt x="28" y="0"/>
                    <a:pt x="22" y="8"/>
                    <a:pt x="19" y="13"/>
                  </a:cubicBezTo>
                  <a:cubicBezTo>
                    <a:pt x="19" y="3"/>
                    <a:pt x="19" y="3"/>
                    <a:pt x="19" y="3"/>
                  </a:cubicBezTo>
                  <a:cubicBezTo>
                    <a:pt x="0" y="3"/>
                    <a:pt x="0" y="3"/>
                    <a:pt x="0" y="3"/>
                  </a:cubicBezTo>
                  <a:cubicBezTo>
                    <a:pt x="0" y="44"/>
                    <a:pt x="0" y="44"/>
                    <a:pt x="0" y="44"/>
                  </a:cubicBezTo>
                  <a:cubicBezTo>
                    <a:pt x="0" y="88"/>
                    <a:pt x="0" y="88"/>
                    <a:pt x="0" y="88"/>
                  </a:cubicBezTo>
                  <a:cubicBezTo>
                    <a:pt x="20" y="88"/>
                    <a:pt x="20" y="88"/>
                    <a:pt x="20" y="88"/>
                  </a:cubicBezTo>
                  <a:cubicBezTo>
                    <a:pt x="20" y="62"/>
                    <a:pt x="20" y="62"/>
                    <a:pt x="20" y="46"/>
                  </a:cubicBezTo>
                  <a:cubicBezTo>
                    <a:pt x="20" y="26"/>
                    <a:pt x="31" y="19"/>
                    <a:pt x="44"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637" fontAlgn="auto">
                <a:spcBef>
                  <a:spcPts val="0"/>
                </a:spcBef>
                <a:spcAft>
                  <a:spcPts val="0"/>
                </a:spcAft>
              </a:pPr>
              <a:endParaRPr lang="en-US" sz="2095" dirty="0">
                <a:solidFill>
                  <a:prstClr val="black"/>
                </a:solidFill>
                <a:latin typeface="Arial"/>
                <a:cs typeface="+mn-cs"/>
              </a:endParaRPr>
            </a:p>
          </p:txBody>
        </p:sp>
        <p:sp>
          <p:nvSpPr>
            <p:cNvPr id="34" name="Freeform 8"/>
            <p:cNvSpPr>
              <a:spLocks/>
            </p:cNvSpPr>
            <p:nvPr userDrawn="1"/>
          </p:nvSpPr>
          <p:spPr bwMode="auto">
            <a:xfrm>
              <a:off x="9501453" y="6182102"/>
              <a:ext cx="369888" cy="390525"/>
            </a:xfrm>
            <a:custGeom>
              <a:avLst/>
              <a:gdLst>
                <a:gd name="T0" fmla="*/ 185 w 233"/>
                <a:gd name="T1" fmla="*/ 165 h 246"/>
                <a:gd name="T2" fmla="*/ 48 w 233"/>
                <a:gd name="T3" fmla="*/ 0 h 246"/>
                <a:gd name="T4" fmla="*/ 0 w 233"/>
                <a:gd name="T5" fmla="*/ 0 h 246"/>
                <a:gd name="T6" fmla="*/ 0 w 233"/>
                <a:gd name="T7" fmla="*/ 246 h 246"/>
                <a:gd name="T8" fmla="*/ 50 w 233"/>
                <a:gd name="T9" fmla="*/ 246 h 246"/>
                <a:gd name="T10" fmla="*/ 50 w 233"/>
                <a:gd name="T11" fmla="*/ 81 h 246"/>
                <a:gd name="T12" fmla="*/ 190 w 233"/>
                <a:gd name="T13" fmla="*/ 246 h 246"/>
                <a:gd name="T14" fmla="*/ 233 w 233"/>
                <a:gd name="T15" fmla="*/ 246 h 246"/>
                <a:gd name="T16" fmla="*/ 233 w 233"/>
                <a:gd name="T17" fmla="*/ 0 h 246"/>
                <a:gd name="T18" fmla="*/ 185 w 233"/>
                <a:gd name="T19" fmla="*/ 0 h 246"/>
                <a:gd name="T20" fmla="*/ 185 w 233"/>
                <a:gd name="T21" fmla="*/ 165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3" h="246">
                  <a:moveTo>
                    <a:pt x="185" y="165"/>
                  </a:moveTo>
                  <a:lnTo>
                    <a:pt x="48" y="0"/>
                  </a:lnTo>
                  <a:lnTo>
                    <a:pt x="0" y="0"/>
                  </a:lnTo>
                  <a:lnTo>
                    <a:pt x="0" y="246"/>
                  </a:lnTo>
                  <a:lnTo>
                    <a:pt x="50" y="246"/>
                  </a:lnTo>
                  <a:lnTo>
                    <a:pt x="50" y="81"/>
                  </a:lnTo>
                  <a:lnTo>
                    <a:pt x="190" y="246"/>
                  </a:lnTo>
                  <a:lnTo>
                    <a:pt x="233" y="246"/>
                  </a:lnTo>
                  <a:lnTo>
                    <a:pt x="233" y="0"/>
                  </a:lnTo>
                  <a:lnTo>
                    <a:pt x="185" y="0"/>
                  </a:lnTo>
                  <a:lnTo>
                    <a:pt x="185" y="16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637" fontAlgn="auto">
                <a:spcBef>
                  <a:spcPts val="0"/>
                </a:spcBef>
                <a:spcAft>
                  <a:spcPts val="0"/>
                </a:spcAft>
              </a:pPr>
              <a:endParaRPr lang="en-US" sz="2095" dirty="0">
                <a:solidFill>
                  <a:prstClr val="black"/>
                </a:solidFill>
                <a:latin typeface="Arial"/>
                <a:cs typeface="+mn-cs"/>
              </a:endParaRPr>
            </a:p>
          </p:txBody>
        </p:sp>
        <p:sp>
          <p:nvSpPr>
            <p:cNvPr id="35" name="Freeform 9"/>
            <p:cNvSpPr>
              <a:spLocks noEditPoints="1"/>
            </p:cNvSpPr>
            <p:nvPr userDrawn="1"/>
          </p:nvSpPr>
          <p:spPr bwMode="auto">
            <a:xfrm>
              <a:off x="10461891" y="6148765"/>
              <a:ext cx="342900" cy="427037"/>
            </a:xfrm>
            <a:custGeom>
              <a:avLst/>
              <a:gdLst>
                <a:gd name="T0" fmla="*/ 91 w 91"/>
                <a:gd name="T1" fmla="*/ 0 h 113"/>
                <a:gd name="T2" fmla="*/ 73 w 91"/>
                <a:gd name="T3" fmla="*/ 0 h 113"/>
                <a:gd name="T4" fmla="*/ 73 w 91"/>
                <a:gd name="T5" fmla="*/ 34 h 113"/>
                <a:gd name="T6" fmla="*/ 43 w 91"/>
                <a:gd name="T7" fmla="*/ 24 h 113"/>
                <a:gd name="T8" fmla="*/ 2 w 91"/>
                <a:gd name="T9" fmla="*/ 66 h 113"/>
                <a:gd name="T10" fmla="*/ 46 w 91"/>
                <a:gd name="T11" fmla="*/ 113 h 113"/>
                <a:gd name="T12" fmla="*/ 74 w 91"/>
                <a:gd name="T13" fmla="*/ 101 h 113"/>
                <a:gd name="T14" fmla="*/ 74 w 91"/>
                <a:gd name="T15" fmla="*/ 112 h 113"/>
                <a:gd name="T16" fmla="*/ 91 w 91"/>
                <a:gd name="T17" fmla="*/ 112 h 113"/>
                <a:gd name="T18" fmla="*/ 91 w 91"/>
                <a:gd name="T19" fmla="*/ 69 h 113"/>
                <a:gd name="T20" fmla="*/ 91 w 91"/>
                <a:gd name="T21" fmla="*/ 69 h 113"/>
                <a:gd name="T22" fmla="*/ 91 w 91"/>
                <a:gd name="T23" fmla="*/ 68 h 113"/>
                <a:gd name="T24" fmla="*/ 91 w 91"/>
                <a:gd name="T25" fmla="*/ 0 h 113"/>
                <a:gd name="T26" fmla="*/ 72 w 91"/>
                <a:gd name="T27" fmla="*/ 70 h 113"/>
                <a:gd name="T28" fmla="*/ 43 w 91"/>
                <a:gd name="T29" fmla="*/ 94 h 113"/>
                <a:gd name="T30" fmla="*/ 21 w 91"/>
                <a:gd name="T31" fmla="*/ 72 h 113"/>
                <a:gd name="T32" fmla="*/ 46 w 91"/>
                <a:gd name="T33" fmla="*/ 43 h 113"/>
                <a:gd name="T34" fmla="*/ 72 w 91"/>
                <a:gd name="T35" fmla="*/ 67 h 113"/>
                <a:gd name="T36" fmla="*/ 72 w 91"/>
                <a:gd name="T37" fmla="*/ 7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1" h="113">
                  <a:moveTo>
                    <a:pt x="91" y="0"/>
                  </a:moveTo>
                  <a:cubicBezTo>
                    <a:pt x="73" y="0"/>
                    <a:pt x="73" y="0"/>
                    <a:pt x="73" y="0"/>
                  </a:cubicBezTo>
                  <a:cubicBezTo>
                    <a:pt x="73" y="34"/>
                    <a:pt x="73" y="34"/>
                    <a:pt x="73" y="34"/>
                  </a:cubicBezTo>
                  <a:cubicBezTo>
                    <a:pt x="68" y="28"/>
                    <a:pt x="55" y="23"/>
                    <a:pt x="43" y="24"/>
                  </a:cubicBezTo>
                  <a:cubicBezTo>
                    <a:pt x="21" y="26"/>
                    <a:pt x="3" y="44"/>
                    <a:pt x="2" y="66"/>
                  </a:cubicBezTo>
                  <a:cubicBezTo>
                    <a:pt x="0" y="92"/>
                    <a:pt x="21" y="113"/>
                    <a:pt x="46" y="113"/>
                  </a:cubicBezTo>
                  <a:cubicBezTo>
                    <a:pt x="56" y="113"/>
                    <a:pt x="69" y="109"/>
                    <a:pt x="74" y="101"/>
                  </a:cubicBezTo>
                  <a:cubicBezTo>
                    <a:pt x="74" y="112"/>
                    <a:pt x="74" y="112"/>
                    <a:pt x="74" y="112"/>
                  </a:cubicBezTo>
                  <a:cubicBezTo>
                    <a:pt x="91" y="112"/>
                    <a:pt x="91" y="112"/>
                    <a:pt x="91" y="112"/>
                  </a:cubicBezTo>
                  <a:cubicBezTo>
                    <a:pt x="91" y="69"/>
                    <a:pt x="91" y="69"/>
                    <a:pt x="91" y="69"/>
                  </a:cubicBezTo>
                  <a:cubicBezTo>
                    <a:pt x="91" y="69"/>
                    <a:pt x="91" y="69"/>
                    <a:pt x="91" y="69"/>
                  </a:cubicBezTo>
                  <a:cubicBezTo>
                    <a:pt x="91" y="68"/>
                    <a:pt x="91" y="68"/>
                    <a:pt x="91" y="68"/>
                  </a:cubicBezTo>
                  <a:lnTo>
                    <a:pt x="91" y="0"/>
                  </a:lnTo>
                  <a:close/>
                  <a:moveTo>
                    <a:pt x="72" y="70"/>
                  </a:moveTo>
                  <a:cubicBezTo>
                    <a:pt x="71" y="85"/>
                    <a:pt x="58" y="96"/>
                    <a:pt x="43" y="94"/>
                  </a:cubicBezTo>
                  <a:cubicBezTo>
                    <a:pt x="32" y="93"/>
                    <a:pt x="22" y="83"/>
                    <a:pt x="21" y="72"/>
                  </a:cubicBezTo>
                  <a:cubicBezTo>
                    <a:pt x="19" y="56"/>
                    <a:pt x="31" y="43"/>
                    <a:pt x="46" y="43"/>
                  </a:cubicBezTo>
                  <a:cubicBezTo>
                    <a:pt x="60" y="43"/>
                    <a:pt x="71" y="54"/>
                    <a:pt x="72" y="67"/>
                  </a:cubicBezTo>
                  <a:lnTo>
                    <a:pt x="72"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637" fontAlgn="auto">
                <a:spcBef>
                  <a:spcPts val="0"/>
                </a:spcBef>
                <a:spcAft>
                  <a:spcPts val="0"/>
                </a:spcAft>
              </a:pPr>
              <a:endParaRPr lang="en-US" sz="2095" dirty="0">
                <a:solidFill>
                  <a:prstClr val="black"/>
                </a:solidFill>
                <a:latin typeface="Arial"/>
                <a:cs typeface="+mn-cs"/>
              </a:endParaRPr>
            </a:p>
          </p:txBody>
        </p:sp>
        <p:sp>
          <p:nvSpPr>
            <p:cNvPr id="36" name="Freeform 10"/>
            <p:cNvSpPr>
              <a:spLocks noEditPoints="1"/>
            </p:cNvSpPr>
            <p:nvPr userDrawn="1"/>
          </p:nvSpPr>
          <p:spPr bwMode="auto">
            <a:xfrm>
              <a:off x="9912616" y="6239252"/>
              <a:ext cx="338138" cy="336550"/>
            </a:xfrm>
            <a:custGeom>
              <a:avLst/>
              <a:gdLst>
                <a:gd name="T0" fmla="*/ 45 w 90"/>
                <a:gd name="T1" fmla="*/ 0 h 89"/>
                <a:gd name="T2" fmla="*/ 0 w 90"/>
                <a:gd name="T3" fmla="*/ 45 h 89"/>
                <a:gd name="T4" fmla="*/ 45 w 90"/>
                <a:gd name="T5" fmla="*/ 89 h 89"/>
                <a:gd name="T6" fmla="*/ 90 w 90"/>
                <a:gd name="T7" fmla="*/ 45 h 89"/>
                <a:gd name="T8" fmla="*/ 45 w 90"/>
                <a:gd name="T9" fmla="*/ 0 h 89"/>
                <a:gd name="T10" fmla="*/ 45 w 90"/>
                <a:gd name="T11" fmla="*/ 70 h 89"/>
                <a:gd name="T12" fmla="*/ 19 w 90"/>
                <a:gd name="T13" fmla="*/ 45 h 89"/>
                <a:gd name="T14" fmla="*/ 45 w 90"/>
                <a:gd name="T15" fmla="*/ 19 h 89"/>
                <a:gd name="T16" fmla="*/ 71 w 90"/>
                <a:gd name="T17" fmla="*/ 45 h 89"/>
                <a:gd name="T18" fmla="*/ 45 w 90"/>
                <a:gd name="T19" fmla="*/ 7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0" h="89">
                  <a:moveTo>
                    <a:pt x="45" y="0"/>
                  </a:moveTo>
                  <a:cubicBezTo>
                    <a:pt x="20" y="0"/>
                    <a:pt x="0" y="20"/>
                    <a:pt x="0" y="45"/>
                  </a:cubicBezTo>
                  <a:cubicBezTo>
                    <a:pt x="0" y="69"/>
                    <a:pt x="20" y="89"/>
                    <a:pt x="45" y="89"/>
                  </a:cubicBezTo>
                  <a:cubicBezTo>
                    <a:pt x="70" y="89"/>
                    <a:pt x="90" y="69"/>
                    <a:pt x="90" y="45"/>
                  </a:cubicBezTo>
                  <a:cubicBezTo>
                    <a:pt x="90" y="20"/>
                    <a:pt x="70" y="0"/>
                    <a:pt x="45" y="0"/>
                  </a:cubicBezTo>
                  <a:close/>
                  <a:moveTo>
                    <a:pt x="45" y="70"/>
                  </a:moveTo>
                  <a:cubicBezTo>
                    <a:pt x="31" y="70"/>
                    <a:pt x="19" y="59"/>
                    <a:pt x="19" y="45"/>
                  </a:cubicBezTo>
                  <a:cubicBezTo>
                    <a:pt x="19" y="30"/>
                    <a:pt x="31" y="19"/>
                    <a:pt x="45" y="19"/>
                  </a:cubicBezTo>
                  <a:cubicBezTo>
                    <a:pt x="59" y="19"/>
                    <a:pt x="71" y="30"/>
                    <a:pt x="71" y="45"/>
                  </a:cubicBezTo>
                  <a:cubicBezTo>
                    <a:pt x="71" y="59"/>
                    <a:pt x="59" y="70"/>
                    <a:pt x="45" y="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637" fontAlgn="auto">
                <a:spcBef>
                  <a:spcPts val="0"/>
                </a:spcBef>
                <a:spcAft>
                  <a:spcPts val="0"/>
                </a:spcAft>
              </a:pPr>
              <a:endParaRPr lang="en-US" sz="2095" dirty="0">
                <a:solidFill>
                  <a:prstClr val="black"/>
                </a:solidFill>
                <a:latin typeface="Arial"/>
                <a:cs typeface="+mn-cs"/>
              </a:endParaRPr>
            </a:p>
          </p:txBody>
        </p:sp>
      </p:grpSp>
    </p:spTree>
    <p:extLst>
      <p:ext uri="{BB962C8B-B14F-4D97-AF65-F5344CB8AC3E}">
        <p14:creationId xmlns:p14="http://schemas.microsoft.com/office/powerpoint/2010/main" val="89371416"/>
      </p:ext>
    </p:extLst>
  </p:cSld>
  <p:clrMapOvr>
    <a:masterClrMapping/>
  </p:clrMapOvr>
</p:sldLayout>
</file>

<file path=ppt/slideLayouts/slideLayout545.xml><?xml version="1.0" encoding="utf-8"?>
<p:sldLayout xmlns:a="http://schemas.openxmlformats.org/drawingml/2006/main" xmlns:r="http://schemas.openxmlformats.org/officeDocument/2006/relationships" xmlns:p="http://schemas.openxmlformats.org/presentationml/2006/main" showMasterSp="0" preserve="1" userDrawn="1">
  <p:cSld name="End Slide Blue">
    <p:bg>
      <p:bgPr>
        <a:solidFill>
          <a:schemeClr val="accent1"/>
        </a:soli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647837" y="1338889"/>
            <a:ext cx="7198125" cy="795416"/>
          </a:xfrm>
        </p:spPr>
        <p:txBody>
          <a:bodyPr/>
          <a:lstStyle>
            <a:lvl1pPr>
              <a:defRPr sz="2893">
                <a:solidFill>
                  <a:srgbClr val="FBD9CA"/>
                </a:solidFill>
              </a:defRPr>
            </a:lvl1pPr>
          </a:lstStyle>
          <a:p>
            <a:r>
              <a:rPr lang="en-US" dirty="0"/>
              <a:t>Click to edit Master title style</a:t>
            </a:r>
          </a:p>
        </p:txBody>
      </p:sp>
      <p:sp>
        <p:nvSpPr>
          <p:cNvPr id="3" name="Subtitle 2"/>
          <p:cNvSpPr>
            <a:spLocks noGrp="1"/>
          </p:cNvSpPr>
          <p:nvPr>
            <p:ph type="subTitle" idx="1"/>
          </p:nvPr>
        </p:nvSpPr>
        <p:spPr>
          <a:xfrm>
            <a:off x="647837" y="2133122"/>
            <a:ext cx="7198125" cy="719833"/>
          </a:xfrm>
        </p:spPr>
        <p:txBody>
          <a:bodyPr/>
          <a:lstStyle>
            <a:lvl1pPr marL="0" indent="0" algn="l">
              <a:spcBef>
                <a:spcPts val="0"/>
              </a:spcBef>
              <a:buNone/>
              <a:defRPr b="1">
                <a:solidFill>
                  <a:srgbClr val="FFFFFF"/>
                </a:solidFill>
              </a:defRPr>
            </a:lvl1pPr>
            <a:lvl2pPr marL="543319" indent="0" algn="ctr">
              <a:buNone/>
              <a:defRPr>
                <a:solidFill>
                  <a:schemeClr val="tx1">
                    <a:tint val="75000"/>
                  </a:schemeClr>
                </a:solidFill>
              </a:defRPr>
            </a:lvl2pPr>
            <a:lvl3pPr marL="1086637" indent="0" algn="ctr">
              <a:buNone/>
              <a:defRPr>
                <a:solidFill>
                  <a:schemeClr val="tx1">
                    <a:tint val="75000"/>
                  </a:schemeClr>
                </a:solidFill>
              </a:defRPr>
            </a:lvl3pPr>
            <a:lvl4pPr marL="1629954" indent="0" algn="ctr">
              <a:buNone/>
              <a:defRPr>
                <a:solidFill>
                  <a:schemeClr val="tx1">
                    <a:tint val="75000"/>
                  </a:schemeClr>
                </a:solidFill>
              </a:defRPr>
            </a:lvl4pPr>
            <a:lvl5pPr marL="2173273" indent="0" algn="ctr">
              <a:buNone/>
              <a:defRPr>
                <a:solidFill>
                  <a:schemeClr val="tx1">
                    <a:tint val="75000"/>
                  </a:schemeClr>
                </a:solidFill>
              </a:defRPr>
            </a:lvl5pPr>
            <a:lvl6pPr marL="2716593" indent="0" algn="ctr">
              <a:buNone/>
              <a:defRPr>
                <a:solidFill>
                  <a:schemeClr val="tx1">
                    <a:tint val="75000"/>
                  </a:schemeClr>
                </a:solidFill>
              </a:defRPr>
            </a:lvl6pPr>
            <a:lvl7pPr marL="3259910" indent="0" algn="ctr">
              <a:buNone/>
              <a:defRPr>
                <a:solidFill>
                  <a:schemeClr val="tx1">
                    <a:tint val="75000"/>
                  </a:schemeClr>
                </a:solidFill>
              </a:defRPr>
            </a:lvl7pPr>
            <a:lvl8pPr marL="3803228" indent="0" algn="ctr">
              <a:buNone/>
              <a:defRPr>
                <a:solidFill>
                  <a:schemeClr val="tx1">
                    <a:tint val="75000"/>
                  </a:schemeClr>
                </a:solidFill>
              </a:defRPr>
            </a:lvl8pPr>
            <a:lvl9pPr marL="4346545" indent="0" algn="ctr">
              <a:buNone/>
              <a:defRPr>
                <a:solidFill>
                  <a:schemeClr val="tx1">
                    <a:tint val="75000"/>
                  </a:schemeClr>
                </a:solidFill>
              </a:defRPr>
            </a:lvl9pPr>
          </a:lstStyle>
          <a:p>
            <a:r>
              <a:rPr lang="en-US" dirty="0"/>
              <a:t>Click to edit Master subtitle style</a:t>
            </a:r>
          </a:p>
        </p:txBody>
      </p:sp>
      <p:sp>
        <p:nvSpPr>
          <p:cNvPr id="6" name="Text Placeholder 5"/>
          <p:cNvSpPr>
            <a:spLocks noGrp="1"/>
          </p:cNvSpPr>
          <p:nvPr>
            <p:ph type="body" sz="quarter" idx="10" hasCustomPrompt="1"/>
          </p:nvPr>
        </p:nvSpPr>
        <p:spPr>
          <a:xfrm>
            <a:off x="647840" y="3095284"/>
            <a:ext cx="1799756" cy="1259708"/>
          </a:xfrm>
        </p:spPr>
        <p:txBody>
          <a:bodyPr>
            <a:noAutofit/>
          </a:bodyPr>
          <a:lstStyle>
            <a:lvl1pPr marL="0" indent="0">
              <a:spcBef>
                <a:spcPts val="0"/>
              </a:spcBef>
              <a:buNone/>
              <a:defRPr sz="900">
                <a:solidFill>
                  <a:schemeClr val="bg1"/>
                </a:solidFill>
              </a:defRPr>
            </a:lvl1pPr>
            <a:lvl2pPr marL="256687" indent="0">
              <a:buNone/>
              <a:defRPr sz="900">
                <a:solidFill>
                  <a:schemeClr val="bg1"/>
                </a:solidFill>
              </a:defRPr>
            </a:lvl2pPr>
            <a:lvl3pPr marL="513372" indent="0">
              <a:buNone/>
              <a:defRPr sz="900">
                <a:solidFill>
                  <a:schemeClr val="bg1"/>
                </a:solidFill>
              </a:defRPr>
            </a:lvl3pPr>
            <a:lvl4pPr marL="770059" indent="0">
              <a:buNone/>
              <a:defRPr sz="900">
                <a:solidFill>
                  <a:schemeClr val="bg1"/>
                </a:solidFill>
              </a:defRPr>
            </a:lvl4pPr>
            <a:lvl5pPr marL="1026744" indent="0">
              <a:buNone/>
              <a:defRPr sz="900">
                <a:solidFill>
                  <a:schemeClr val="bg1"/>
                </a:solidFill>
              </a:defRPr>
            </a:lvl5pPr>
          </a:lstStyle>
          <a:p>
            <a:pPr lvl="0"/>
            <a:r>
              <a:rPr lang="en-US" dirty="0"/>
              <a:t>Disclaimer text</a:t>
            </a:r>
          </a:p>
        </p:txBody>
      </p:sp>
      <p:sp>
        <p:nvSpPr>
          <p:cNvPr id="15" name="Text Placeholder 5"/>
          <p:cNvSpPr>
            <a:spLocks noGrp="1"/>
          </p:cNvSpPr>
          <p:nvPr>
            <p:ph type="body" sz="quarter" idx="11" hasCustomPrompt="1"/>
          </p:nvPr>
        </p:nvSpPr>
        <p:spPr>
          <a:xfrm>
            <a:off x="2712509" y="3095284"/>
            <a:ext cx="1799756" cy="1259708"/>
          </a:xfrm>
        </p:spPr>
        <p:txBody>
          <a:bodyPr>
            <a:noAutofit/>
          </a:bodyPr>
          <a:lstStyle>
            <a:lvl1pPr marL="0" indent="0">
              <a:spcBef>
                <a:spcPts val="0"/>
              </a:spcBef>
              <a:buNone/>
              <a:defRPr sz="900">
                <a:solidFill>
                  <a:schemeClr val="bg1"/>
                </a:solidFill>
              </a:defRPr>
            </a:lvl1pPr>
            <a:lvl2pPr marL="256687" indent="0">
              <a:buNone/>
              <a:defRPr sz="900">
                <a:solidFill>
                  <a:schemeClr val="bg1"/>
                </a:solidFill>
              </a:defRPr>
            </a:lvl2pPr>
            <a:lvl3pPr marL="513372" indent="0">
              <a:buNone/>
              <a:defRPr sz="900">
                <a:solidFill>
                  <a:schemeClr val="bg1"/>
                </a:solidFill>
              </a:defRPr>
            </a:lvl3pPr>
            <a:lvl4pPr marL="770059" indent="0">
              <a:buNone/>
              <a:defRPr sz="900">
                <a:solidFill>
                  <a:schemeClr val="bg1"/>
                </a:solidFill>
              </a:defRPr>
            </a:lvl4pPr>
            <a:lvl5pPr marL="1026744" indent="0">
              <a:buNone/>
              <a:defRPr sz="900">
                <a:solidFill>
                  <a:schemeClr val="bg1"/>
                </a:solidFill>
              </a:defRPr>
            </a:lvl5pPr>
          </a:lstStyle>
          <a:p>
            <a:pPr lvl="0"/>
            <a:r>
              <a:rPr lang="en-US" dirty="0"/>
              <a:t>Disclaimer text</a:t>
            </a:r>
          </a:p>
        </p:txBody>
      </p:sp>
      <p:grpSp>
        <p:nvGrpSpPr>
          <p:cNvPr id="16" name="Pulse"/>
          <p:cNvGrpSpPr/>
          <p:nvPr userDrawn="1"/>
        </p:nvGrpSpPr>
        <p:grpSpPr>
          <a:xfrm>
            <a:off x="8749617" y="3029849"/>
            <a:ext cx="3445566" cy="3490105"/>
            <a:chOff x="8751888" y="3030538"/>
            <a:chExt cx="3446462" cy="3490913"/>
          </a:xfrm>
          <a:solidFill>
            <a:srgbClr val="0000FF"/>
          </a:solidFill>
        </p:grpSpPr>
        <p:sp>
          <p:nvSpPr>
            <p:cNvPr id="17" name="Freeform 5"/>
            <p:cNvSpPr>
              <a:spLocks/>
            </p:cNvSpPr>
            <p:nvPr userDrawn="1"/>
          </p:nvSpPr>
          <p:spPr bwMode="auto">
            <a:xfrm>
              <a:off x="9196388" y="3902076"/>
              <a:ext cx="449263" cy="1120775"/>
            </a:xfrm>
            <a:custGeom>
              <a:avLst/>
              <a:gdLst>
                <a:gd name="T0" fmla="*/ 71 w 142"/>
                <a:gd name="T1" fmla="*/ 355 h 355"/>
                <a:gd name="T2" fmla="*/ 71 w 142"/>
                <a:gd name="T3" fmla="*/ 355 h 355"/>
                <a:gd name="T4" fmla="*/ 0 w 142"/>
                <a:gd name="T5" fmla="*/ 284 h 355"/>
                <a:gd name="T6" fmla="*/ 0 w 142"/>
                <a:gd name="T7" fmla="*/ 71 h 355"/>
                <a:gd name="T8" fmla="*/ 71 w 142"/>
                <a:gd name="T9" fmla="*/ 0 h 355"/>
                <a:gd name="T10" fmla="*/ 142 w 142"/>
                <a:gd name="T11" fmla="*/ 71 h 355"/>
                <a:gd name="T12" fmla="*/ 142 w 142"/>
                <a:gd name="T13" fmla="*/ 284 h 355"/>
                <a:gd name="T14" fmla="*/ 71 w 142"/>
                <a:gd name="T15" fmla="*/ 355 h 3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2" h="355">
                  <a:moveTo>
                    <a:pt x="71" y="355"/>
                  </a:moveTo>
                  <a:cubicBezTo>
                    <a:pt x="71" y="355"/>
                    <a:pt x="71" y="355"/>
                    <a:pt x="71" y="355"/>
                  </a:cubicBezTo>
                  <a:cubicBezTo>
                    <a:pt x="32" y="355"/>
                    <a:pt x="0" y="323"/>
                    <a:pt x="0" y="284"/>
                  </a:cubicBezTo>
                  <a:cubicBezTo>
                    <a:pt x="0" y="71"/>
                    <a:pt x="0" y="71"/>
                    <a:pt x="0" y="71"/>
                  </a:cubicBezTo>
                  <a:cubicBezTo>
                    <a:pt x="0" y="32"/>
                    <a:pt x="32" y="0"/>
                    <a:pt x="71" y="0"/>
                  </a:cubicBezTo>
                  <a:cubicBezTo>
                    <a:pt x="110" y="0"/>
                    <a:pt x="142" y="32"/>
                    <a:pt x="142" y="71"/>
                  </a:cubicBezTo>
                  <a:cubicBezTo>
                    <a:pt x="142" y="284"/>
                    <a:pt x="142" y="284"/>
                    <a:pt x="142" y="284"/>
                  </a:cubicBezTo>
                  <a:cubicBezTo>
                    <a:pt x="142" y="323"/>
                    <a:pt x="110" y="355"/>
                    <a:pt x="71" y="35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637" fontAlgn="auto">
                <a:spcBef>
                  <a:spcPts val="0"/>
                </a:spcBef>
                <a:spcAft>
                  <a:spcPts val="0"/>
                </a:spcAft>
              </a:pPr>
              <a:endParaRPr lang="en-GB" sz="2095" dirty="0">
                <a:solidFill>
                  <a:prstClr val="black"/>
                </a:solidFill>
                <a:latin typeface="Arial"/>
                <a:cs typeface="+mn-cs"/>
              </a:endParaRPr>
            </a:p>
          </p:txBody>
        </p:sp>
        <p:sp>
          <p:nvSpPr>
            <p:cNvPr id="24" name="Freeform 6"/>
            <p:cNvSpPr>
              <a:spLocks/>
            </p:cNvSpPr>
            <p:nvPr userDrawn="1"/>
          </p:nvSpPr>
          <p:spPr bwMode="auto">
            <a:xfrm>
              <a:off x="8751888" y="4551363"/>
              <a:ext cx="265113" cy="449263"/>
            </a:xfrm>
            <a:custGeom>
              <a:avLst/>
              <a:gdLst>
                <a:gd name="T0" fmla="*/ 42 w 84"/>
                <a:gd name="T1" fmla="*/ 142 h 142"/>
                <a:gd name="T2" fmla="*/ 42 w 84"/>
                <a:gd name="T3" fmla="*/ 142 h 142"/>
                <a:gd name="T4" fmla="*/ 0 w 84"/>
                <a:gd name="T5" fmla="*/ 99 h 142"/>
                <a:gd name="T6" fmla="*/ 0 w 84"/>
                <a:gd name="T7" fmla="*/ 42 h 142"/>
                <a:gd name="T8" fmla="*/ 42 w 84"/>
                <a:gd name="T9" fmla="*/ 0 h 142"/>
                <a:gd name="T10" fmla="*/ 84 w 84"/>
                <a:gd name="T11" fmla="*/ 42 h 142"/>
                <a:gd name="T12" fmla="*/ 84 w 84"/>
                <a:gd name="T13" fmla="*/ 99 h 142"/>
                <a:gd name="T14" fmla="*/ 42 w 84"/>
                <a:gd name="T15" fmla="*/ 142 h 1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4" h="142">
                  <a:moveTo>
                    <a:pt x="42" y="142"/>
                  </a:moveTo>
                  <a:cubicBezTo>
                    <a:pt x="42" y="142"/>
                    <a:pt x="42" y="142"/>
                    <a:pt x="42" y="142"/>
                  </a:cubicBezTo>
                  <a:cubicBezTo>
                    <a:pt x="18" y="142"/>
                    <a:pt x="0" y="123"/>
                    <a:pt x="0" y="99"/>
                  </a:cubicBezTo>
                  <a:cubicBezTo>
                    <a:pt x="0" y="42"/>
                    <a:pt x="0" y="42"/>
                    <a:pt x="0" y="42"/>
                  </a:cubicBezTo>
                  <a:cubicBezTo>
                    <a:pt x="0" y="19"/>
                    <a:pt x="18" y="0"/>
                    <a:pt x="42" y="0"/>
                  </a:cubicBezTo>
                  <a:cubicBezTo>
                    <a:pt x="65" y="0"/>
                    <a:pt x="84" y="19"/>
                    <a:pt x="84" y="42"/>
                  </a:cubicBezTo>
                  <a:cubicBezTo>
                    <a:pt x="84" y="99"/>
                    <a:pt x="84" y="99"/>
                    <a:pt x="84" y="99"/>
                  </a:cubicBezTo>
                  <a:cubicBezTo>
                    <a:pt x="84" y="123"/>
                    <a:pt x="65" y="142"/>
                    <a:pt x="42" y="14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637" fontAlgn="auto">
                <a:spcBef>
                  <a:spcPts val="0"/>
                </a:spcBef>
                <a:spcAft>
                  <a:spcPts val="0"/>
                </a:spcAft>
              </a:pPr>
              <a:endParaRPr lang="en-GB" sz="2095" dirty="0">
                <a:solidFill>
                  <a:prstClr val="black"/>
                </a:solidFill>
                <a:latin typeface="Arial"/>
                <a:cs typeface="+mn-cs"/>
              </a:endParaRPr>
            </a:p>
          </p:txBody>
        </p:sp>
        <p:sp>
          <p:nvSpPr>
            <p:cNvPr id="25" name="Freeform 7"/>
            <p:cNvSpPr>
              <a:spLocks/>
            </p:cNvSpPr>
            <p:nvPr userDrawn="1"/>
          </p:nvSpPr>
          <p:spPr bwMode="auto">
            <a:xfrm>
              <a:off x="11436350" y="4529138"/>
              <a:ext cx="449263" cy="1117600"/>
            </a:xfrm>
            <a:custGeom>
              <a:avLst/>
              <a:gdLst>
                <a:gd name="T0" fmla="*/ 71 w 142"/>
                <a:gd name="T1" fmla="*/ 354 h 354"/>
                <a:gd name="T2" fmla="*/ 71 w 142"/>
                <a:gd name="T3" fmla="*/ 354 h 354"/>
                <a:gd name="T4" fmla="*/ 0 w 142"/>
                <a:gd name="T5" fmla="*/ 283 h 354"/>
                <a:gd name="T6" fmla="*/ 0 w 142"/>
                <a:gd name="T7" fmla="*/ 71 h 354"/>
                <a:gd name="T8" fmla="*/ 71 w 142"/>
                <a:gd name="T9" fmla="*/ 0 h 354"/>
                <a:gd name="T10" fmla="*/ 142 w 142"/>
                <a:gd name="T11" fmla="*/ 71 h 354"/>
                <a:gd name="T12" fmla="*/ 142 w 142"/>
                <a:gd name="T13" fmla="*/ 283 h 354"/>
                <a:gd name="T14" fmla="*/ 71 w 142"/>
                <a:gd name="T15" fmla="*/ 354 h 35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2" h="354">
                  <a:moveTo>
                    <a:pt x="71" y="354"/>
                  </a:moveTo>
                  <a:cubicBezTo>
                    <a:pt x="71" y="354"/>
                    <a:pt x="71" y="354"/>
                    <a:pt x="71" y="354"/>
                  </a:cubicBezTo>
                  <a:cubicBezTo>
                    <a:pt x="32" y="354"/>
                    <a:pt x="0" y="322"/>
                    <a:pt x="0" y="283"/>
                  </a:cubicBezTo>
                  <a:cubicBezTo>
                    <a:pt x="0" y="71"/>
                    <a:pt x="0" y="71"/>
                    <a:pt x="0" y="71"/>
                  </a:cubicBezTo>
                  <a:cubicBezTo>
                    <a:pt x="0" y="32"/>
                    <a:pt x="32" y="0"/>
                    <a:pt x="71" y="0"/>
                  </a:cubicBezTo>
                  <a:cubicBezTo>
                    <a:pt x="110" y="0"/>
                    <a:pt x="142" y="32"/>
                    <a:pt x="142" y="71"/>
                  </a:cubicBezTo>
                  <a:cubicBezTo>
                    <a:pt x="142" y="283"/>
                    <a:pt x="142" y="283"/>
                    <a:pt x="142" y="283"/>
                  </a:cubicBezTo>
                  <a:cubicBezTo>
                    <a:pt x="142" y="322"/>
                    <a:pt x="110" y="354"/>
                    <a:pt x="71" y="35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637" fontAlgn="auto">
                <a:spcBef>
                  <a:spcPts val="0"/>
                </a:spcBef>
                <a:spcAft>
                  <a:spcPts val="0"/>
                </a:spcAft>
              </a:pPr>
              <a:endParaRPr lang="en-GB" sz="2095" dirty="0">
                <a:solidFill>
                  <a:prstClr val="black"/>
                </a:solidFill>
                <a:latin typeface="Arial"/>
                <a:cs typeface="+mn-cs"/>
              </a:endParaRPr>
            </a:p>
          </p:txBody>
        </p:sp>
        <p:sp>
          <p:nvSpPr>
            <p:cNvPr id="26" name="Freeform 8"/>
            <p:cNvSpPr>
              <a:spLocks/>
            </p:cNvSpPr>
            <p:nvPr userDrawn="1"/>
          </p:nvSpPr>
          <p:spPr bwMode="auto">
            <a:xfrm>
              <a:off x="9869488" y="3030538"/>
              <a:ext cx="560388" cy="2506663"/>
            </a:xfrm>
            <a:custGeom>
              <a:avLst/>
              <a:gdLst>
                <a:gd name="T0" fmla="*/ 88 w 177"/>
                <a:gd name="T1" fmla="*/ 794 h 794"/>
                <a:gd name="T2" fmla="*/ 88 w 177"/>
                <a:gd name="T3" fmla="*/ 794 h 794"/>
                <a:gd name="T4" fmla="*/ 0 w 177"/>
                <a:gd name="T5" fmla="*/ 705 h 794"/>
                <a:gd name="T6" fmla="*/ 0 w 177"/>
                <a:gd name="T7" fmla="*/ 89 h 794"/>
                <a:gd name="T8" fmla="*/ 88 w 177"/>
                <a:gd name="T9" fmla="*/ 0 h 794"/>
                <a:gd name="T10" fmla="*/ 177 w 177"/>
                <a:gd name="T11" fmla="*/ 89 h 794"/>
                <a:gd name="T12" fmla="*/ 177 w 177"/>
                <a:gd name="T13" fmla="*/ 705 h 794"/>
                <a:gd name="T14" fmla="*/ 88 w 177"/>
                <a:gd name="T15" fmla="*/ 794 h 7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7" h="794">
                  <a:moveTo>
                    <a:pt x="88" y="794"/>
                  </a:moveTo>
                  <a:cubicBezTo>
                    <a:pt x="88" y="794"/>
                    <a:pt x="88" y="794"/>
                    <a:pt x="88" y="794"/>
                  </a:cubicBezTo>
                  <a:cubicBezTo>
                    <a:pt x="40" y="794"/>
                    <a:pt x="0" y="754"/>
                    <a:pt x="0" y="705"/>
                  </a:cubicBezTo>
                  <a:cubicBezTo>
                    <a:pt x="0" y="89"/>
                    <a:pt x="0" y="89"/>
                    <a:pt x="0" y="89"/>
                  </a:cubicBezTo>
                  <a:cubicBezTo>
                    <a:pt x="0" y="40"/>
                    <a:pt x="40" y="0"/>
                    <a:pt x="88" y="0"/>
                  </a:cubicBezTo>
                  <a:cubicBezTo>
                    <a:pt x="137" y="0"/>
                    <a:pt x="177" y="40"/>
                    <a:pt x="177" y="89"/>
                  </a:cubicBezTo>
                  <a:cubicBezTo>
                    <a:pt x="177" y="705"/>
                    <a:pt x="177" y="705"/>
                    <a:pt x="177" y="705"/>
                  </a:cubicBezTo>
                  <a:cubicBezTo>
                    <a:pt x="177" y="754"/>
                    <a:pt x="137" y="794"/>
                    <a:pt x="88" y="79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637" fontAlgn="auto">
                <a:spcBef>
                  <a:spcPts val="0"/>
                </a:spcBef>
                <a:spcAft>
                  <a:spcPts val="0"/>
                </a:spcAft>
              </a:pPr>
              <a:endParaRPr lang="en-GB" sz="2095" dirty="0">
                <a:solidFill>
                  <a:prstClr val="black"/>
                </a:solidFill>
                <a:latin typeface="Arial"/>
                <a:cs typeface="+mn-cs"/>
              </a:endParaRPr>
            </a:p>
          </p:txBody>
        </p:sp>
        <p:sp>
          <p:nvSpPr>
            <p:cNvPr id="27" name="Freeform 9"/>
            <p:cNvSpPr>
              <a:spLocks/>
            </p:cNvSpPr>
            <p:nvPr userDrawn="1"/>
          </p:nvSpPr>
          <p:spPr bwMode="auto">
            <a:xfrm>
              <a:off x="10653713" y="4014788"/>
              <a:ext cx="558800" cy="2506663"/>
            </a:xfrm>
            <a:custGeom>
              <a:avLst/>
              <a:gdLst>
                <a:gd name="T0" fmla="*/ 88 w 177"/>
                <a:gd name="T1" fmla="*/ 794 h 794"/>
                <a:gd name="T2" fmla="*/ 88 w 177"/>
                <a:gd name="T3" fmla="*/ 794 h 794"/>
                <a:gd name="T4" fmla="*/ 0 w 177"/>
                <a:gd name="T5" fmla="*/ 705 h 794"/>
                <a:gd name="T6" fmla="*/ 0 w 177"/>
                <a:gd name="T7" fmla="*/ 88 h 794"/>
                <a:gd name="T8" fmla="*/ 88 w 177"/>
                <a:gd name="T9" fmla="*/ 0 h 794"/>
                <a:gd name="T10" fmla="*/ 177 w 177"/>
                <a:gd name="T11" fmla="*/ 88 h 794"/>
                <a:gd name="T12" fmla="*/ 177 w 177"/>
                <a:gd name="T13" fmla="*/ 705 h 794"/>
                <a:gd name="T14" fmla="*/ 88 w 177"/>
                <a:gd name="T15" fmla="*/ 794 h 7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7" h="794">
                  <a:moveTo>
                    <a:pt x="88" y="794"/>
                  </a:moveTo>
                  <a:cubicBezTo>
                    <a:pt x="88" y="794"/>
                    <a:pt x="88" y="794"/>
                    <a:pt x="88" y="794"/>
                  </a:cubicBezTo>
                  <a:cubicBezTo>
                    <a:pt x="40" y="794"/>
                    <a:pt x="0" y="754"/>
                    <a:pt x="0" y="705"/>
                  </a:cubicBezTo>
                  <a:cubicBezTo>
                    <a:pt x="0" y="88"/>
                    <a:pt x="0" y="88"/>
                    <a:pt x="0" y="88"/>
                  </a:cubicBezTo>
                  <a:cubicBezTo>
                    <a:pt x="0" y="40"/>
                    <a:pt x="40" y="0"/>
                    <a:pt x="88" y="0"/>
                  </a:cubicBezTo>
                  <a:cubicBezTo>
                    <a:pt x="137" y="0"/>
                    <a:pt x="177" y="40"/>
                    <a:pt x="177" y="88"/>
                  </a:cubicBezTo>
                  <a:cubicBezTo>
                    <a:pt x="177" y="705"/>
                    <a:pt x="177" y="705"/>
                    <a:pt x="177" y="705"/>
                  </a:cubicBezTo>
                  <a:cubicBezTo>
                    <a:pt x="177" y="754"/>
                    <a:pt x="137" y="794"/>
                    <a:pt x="88" y="79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637" fontAlgn="auto">
                <a:spcBef>
                  <a:spcPts val="0"/>
                </a:spcBef>
                <a:spcAft>
                  <a:spcPts val="0"/>
                </a:spcAft>
              </a:pPr>
              <a:endParaRPr lang="en-GB" sz="2095" dirty="0">
                <a:solidFill>
                  <a:prstClr val="black"/>
                </a:solidFill>
                <a:latin typeface="Arial"/>
                <a:cs typeface="+mn-cs"/>
              </a:endParaRPr>
            </a:p>
          </p:txBody>
        </p:sp>
        <p:sp>
          <p:nvSpPr>
            <p:cNvPr id="28" name="Freeform 10"/>
            <p:cNvSpPr>
              <a:spLocks/>
            </p:cNvSpPr>
            <p:nvPr userDrawn="1"/>
          </p:nvSpPr>
          <p:spPr bwMode="auto">
            <a:xfrm>
              <a:off x="12058650" y="4551363"/>
              <a:ext cx="139700" cy="449263"/>
            </a:xfrm>
            <a:custGeom>
              <a:avLst/>
              <a:gdLst>
                <a:gd name="T0" fmla="*/ 44 w 44"/>
                <a:gd name="T1" fmla="*/ 0 h 142"/>
                <a:gd name="T2" fmla="*/ 0 w 44"/>
                <a:gd name="T3" fmla="*/ 42 h 142"/>
                <a:gd name="T4" fmla="*/ 0 w 44"/>
                <a:gd name="T5" fmla="*/ 99 h 142"/>
                <a:gd name="T6" fmla="*/ 44 w 44"/>
                <a:gd name="T7" fmla="*/ 142 h 142"/>
                <a:gd name="T8" fmla="*/ 44 w 44"/>
                <a:gd name="T9" fmla="*/ 0 h 142"/>
              </a:gdLst>
              <a:ahLst/>
              <a:cxnLst>
                <a:cxn ang="0">
                  <a:pos x="T0" y="T1"/>
                </a:cxn>
                <a:cxn ang="0">
                  <a:pos x="T2" y="T3"/>
                </a:cxn>
                <a:cxn ang="0">
                  <a:pos x="T4" y="T5"/>
                </a:cxn>
                <a:cxn ang="0">
                  <a:pos x="T6" y="T7"/>
                </a:cxn>
                <a:cxn ang="0">
                  <a:pos x="T8" y="T9"/>
                </a:cxn>
              </a:cxnLst>
              <a:rect l="0" t="0" r="r" b="b"/>
              <a:pathLst>
                <a:path w="44" h="142">
                  <a:moveTo>
                    <a:pt x="44" y="0"/>
                  </a:moveTo>
                  <a:cubicBezTo>
                    <a:pt x="20" y="0"/>
                    <a:pt x="0" y="19"/>
                    <a:pt x="0" y="42"/>
                  </a:cubicBezTo>
                  <a:cubicBezTo>
                    <a:pt x="0" y="99"/>
                    <a:pt x="0" y="99"/>
                    <a:pt x="0" y="99"/>
                  </a:cubicBezTo>
                  <a:cubicBezTo>
                    <a:pt x="0" y="123"/>
                    <a:pt x="20" y="142"/>
                    <a:pt x="44" y="142"/>
                  </a:cubicBezTo>
                  <a:lnTo>
                    <a:pt x="4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637" fontAlgn="auto">
                <a:spcBef>
                  <a:spcPts val="0"/>
                </a:spcBef>
                <a:spcAft>
                  <a:spcPts val="0"/>
                </a:spcAft>
              </a:pPr>
              <a:endParaRPr lang="en-GB" sz="2095" dirty="0">
                <a:solidFill>
                  <a:prstClr val="black"/>
                </a:solidFill>
                <a:latin typeface="Arial"/>
                <a:cs typeface="+mn-cs"/>
              </a:endParaRPr>
            </a:p>
          </p:txBody>
        </p:sp>
      </p:grpSp>
      <p:grpSp>
        <p:nvGrpSpPr>
          <p:cNvPr id="18" name="Logotype"/>
          <p:cNvGrpSpPr/>
          <p:nvPr userDrawn="1"/>
        </p:nvGrpSpPr>
        <p:grpSpPr>
          <a:xfrm>
            <a:off x="641192" y="530771"/>
            <a:ext cx="1383679" cy="288542"/>
            <a:chOff x="9501453" y="6148765"/>
            <a:chExt cx="2047875" cy="427037"/>
          </a:xfrm>
          <a:solidFill>
            <a:schemeClr val="bg1"/>
          </a:solidFill>
        </p:grpSpPr>
        <p:sp>
          <p:nvSpPr>
            <p:cNvPr id="19" name="Freeform 5"/>
            <p:cNvSpPr>
              <a:spLocks noEditPoints="1"/>
            </p:cNvSpPr>
            <p:nvPr userDrawn="1"/>
          </p:nvSpPr>
          <p:spPr bwMode="auto">
            <a:xfrm>
              <a:off x="11206428" y="6231315"/>
              <a:ext cx="342900" cy="344487"/>
            </a:xfrm>
            <a:custGeom>
              <a:avLst/>
              <a:gdLst>
                <a:gd name="T0" fmla="*/ 43 w 91"/>
                <a:gd name="T1" fmla="*/ 2 h 91"/>
                <a:gd name="T2" fmla="*/ 2 w 91"/>
                <a:gd name="T3" fmla="*/ 44 h 91"/>
                <a:gd name="T4" fmla="*/ 46 w 91"/>
                <a:gd name="T5" fmla="*/ 91 h 91"/>
                <a:gd name="T6" fmla="*/ 74 w 91"/>
                <a:gd name="T7" fmla="*/ 77 h 91"/>
                <a:gd name="T8" fmla="*/ 74 w 91"/>
                <a:gd name="T9" fmla="*/ 90 h 91"/>
                <a:gd name="T10" fmla="*/ 91 w 91"/>
                <a:gd name="T11" fmla="*/ 90 h 91"/>
                <a:gd name="T12" fmla="*/ 91 w 91"/>
                <a:gd name="T13" fmla="*/ 47 h 91"/>
                <a:gd name="T14" fmla="*/ 43 w 91"/>
                <a:gd name="T15" fmla="*/ 2 h 91"/>
                <a:gd name="T16" fmla="*/ 72 w 91"/>
                <a:gd name="T17" fmla="*/ 48 h 91"/>
                <a:gd name="T18" fmla="*/ 43 w 91"/>
                <a:gd name="T19" fmla="*/ 72 h 91"/>
                <a:gd name="T20" fmla="*/ 21 w 91"/>
                <a:gd name="T21" fmla="*/ 50 h 91"/>
                <a:gd name="T22" fmla="*/ 46 w 91"/>
                <a:gd name="T23" fmla="*/ 21 h 91"/>
                <a:gd name="T24" fmla="*/ 72 w 91"/>
                <a:gd name="T25" fmla="*/ 45 h 91"/>
                <a:gd name="T26" fmla="*/ 72 w 91"/>
                <a:gd name="T27" fmla="*/ 48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1" h="91">
                  <a:moveTo>
                    <a:pt x="43" y="2"/>
                  </a:moveTo>
                  <a:cubicBezTo>
                    <a:pt x="21" y="4"/>
                    <a:pt x="3" y="22"/>
                    <a:pt x="2" y="44"/>
                  </a:cubicBezTo>
                  <a:cubicBezTo>
                    <a:pt x="0" y="70"/>
                    <a:pt x="21" y="91"/>
                    <a:pt x="46" y="91"/>
                  </a:cubicBezTo>
                  <a:cubicBezTo>
                    <a:pt x="56" y="91"/>
                    <a:pt x="68" y="87"/>
                    <a:pt x="74" y="77"/>
                  </a:cubicBezTo>
                  <a:cubicBezTo>
                    <a:pt x="74" y="90"/>
                    <a:pt x="74" y="90"/>
                    <a:pt x="74" y="90"/>
                  </a:cubicBezTo>
                  <a:cubicBezTo>
                    <a:pt x="91" y="90"/>
                    <a:pt x="91" y="90"/>
                    <a:pt x="91" y="90"/>
                  </a:cubicBezTo>
                  <a:cubicBezTo>
                    <a:pt x="91" y="47"/>
                    <a:pt x="91" y="47"/>
                    <a:pt x="91" y="47"/>
                  </a:cubicBezTo>
                  <a:cubicBezTo>
                    <a:pt x="91" y="20"/>
                    <a:pt x="69" y="0"/>
                    <a:pt x="43" y="2"/>
                  </a:cubicBezTo>
                  <a:close/>
                  <a:moveTo>
                    <a:pt x="72" y="48"/>
                  </a:moveTo>
                  <a:cubicBezTo>
                    <a:pt x="71" y="63"/>
                    <a:pt x="58" y="74"/>
                    <a:pt x="43" y="72"/>
                  </a:cubicBezTo>
                  <a:cubicBezTo>
                    <a:pt x="32" y="71"/>
                    <a:pt x="22" y="61"/>
                    <a:pt x="21" y="50"/>
                  </a:cubicBezTo>
                  <a:cubicBezTo>
                    <a:pt x="19" y="34"/>
                    <a:pt x="31" y="21"/>
                    <a:pt x="46" y="21"/>
                  </a:cubicBezTo>
                  <a:cubicBezTo>
                    <a:pt x="60" y="21"/>
                    <a:pt x="71" y="32"/>
                    <a:pt x="72" y="45"/>
                  </a:cubicBezTo>
                  <a:lnTo>
                    <a:pt x="72" y="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637" fontAlgn="auto">
                <a:spcBef>
                  <a:spcPts val="0"/>
                </a:spcBef>
                <a:spcAft>
                  <a:spcPts val="0"/>
                </a:spcAft>
              </a:pPr>
              <a:endParaRPr lang="en-US" sz="2095" dirty="0">
                <a:solidFill>
                  <a:prstClr val="black"/>
                </a:solidFill>
                <a:latin typeface="Arial"/>
                <a:cs typeface="+mn-cs"/>
              </a:endParaRPr>
            </a:p>
          </p:txBody>
        </p:sp>
        <p:sp>
          <p:nvSpPr>
            <p:cNvPr id="20" name="Freeform 6"/>
            <p:cNvSpPr>
              <a:spLocks noEditPoints="1"/>
            </p:cNvSpPr>
            <p:nvPr userDrawn="1"/>
          </p:nvSpPr>
          <p:spPr bwMode="auto">
            <a:xfrm>
              <a:off x="10849241" y="6236077"/>
              <a:ext cx="334963" cy="339725"/>
            </a:xfrm>
            <a:custGeom>
              <a:avLst/>
              <a:gdLst>
                <a:gd name="T0" fmla="*/ 44 w 89"/>
                <a:gd name="T1" fmla="*/ 1 h 90"/>
                <a:gd name="T2" fmla="*/ 0 w 89"/>
                <a:gd name="T3" fmla="*/ 46 h 90"/>
                <a:gd name="T4" fmla="*/ 45 w 89"/>
                <a:gd name="T5" fmla="*/ 90 h 90"/>
                <a:gd name="T6" fmla="*/ 86 w 89"/>
                <a:gd name="T7" fmla="*/ 63 h 90"/>
                <a:gd name="T8" fmla="*/ 69 w 89"/>
                <a:gd name="T9" fmla="*/ 58 h 90"/>
                <a:gd name="T10" fmla="*/ 50 w 89"/>
                <a:gd name="T11" fmla="*/ 72 h 90"/>
                <a:gd name="T12" fmla="*/ 22 w 89"/>
                <a:gd name="T13" fmla="*/ 59 h 90"/>
                <a:gd name="T14" fmla="*/ 89 w 89"/>
                <a:gd name="T15" fmla="*/ 41 h 90"/>
                <a:gd name="T16" fmla="*/ 44 w 89"/>
                <a:gd name="T17" fmla="*/ 1 h 90"/>
                <a:gd name="T18" fmla="*/ 19 w 89"/>
                <a:gd name="T19" fmla="*/ 44 h 90"/>
                <a:gd name="T20" fmla="*/ 36 w 89"/>
                <a:gd name="T21" fmla="*/ 19 h 90"/>
                <a:gd name="T22" fmla="*/ 67 w 89"/>
                <a:gd name="T23" fmla="*/ 31 h 90"/>
                <a:gd name="T24" fmla="*/ 19 w 89"/>
                <a:gd name="T25" fmla="*/ 44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9" h="90">
                  <a:moveTo>
                    <a:pt x="44" y="1"/>
                  </a:moveTo>
                  <a:cubicBezTo>
                    <a:pt x="20" y="2"/>
                    <a:pt x="0" y="20"/>
                    <a:pt x="0" y="46"/>
                  </a:cubicBezTo>
                  <a:cubicBezTo>
                    <a:pt x="0" y="70"/>
                    <a:pt x="20" y="90"/>
                    <a:pt x="45" y="90"/>
                  </a:cubicBezTo>
                  <a:cubicBezTo>
                    <a:pt x="62" y="90"/>
                    <a:pt x="79" y="80"/>
                    <a:pt x="86" y="63"/>
                  </a:cubicBezTo>
                  <a:cubicBezTo>
                    <a:pt x="69" y="58"/>
                    <a:pt x="69" y="58"/>
                    <a:pt x="69" y="58"/>
                  </a:cubicBezTo>
                  <a:cubicBezTo>
                    <a:pt x="66" y="65"/>
                    <a:pt x="58" y="71"/>
                    <a:pt x="50" y="72"/>
                  </a:cubicBezTo>
                  <a:cubicBezTo>
                    <a:pt x="38" y="75"/>
                    <a:pt x="26" y="67"/>
                    <a:pt x="22" y="59"/>
                  </a:cubicBezTo>
                  <a:cubicBezTo>
                    <a:pt x="89" y="41"/>
                    <a:pt x="89" y="41"/>
                    <a:pt x="89" y="41"/>
                  </a:cubicBezTo>
                  <a:cubicBezTo>
                    <a:pt x="87" y="24"/>
                    <a:pt x="72" y="0"/>
                    <a:pt x="44" y="1"/>
                  </a:cubicBezTo>
                  <a:close/>
                  <a:moveTo>
                    <a:pt x="19" y="44"/>
                  </a:moveTo>
                  <a:cubicBezTo>
                    <a:pt x="19" y="34"/>
                    <a:pt x="24" y="24"/>
                    <a:pt x="36" y="19"/>
                  </a:cubicBezTo>
                  <a:cubicBezTo>
                    <a:pt x="50" y="14"/>
                    <a:pt x="62" y="21"/>
                    <a:pt x="67" y="31"/>
                  </a:cubicBezTo>
                  <a:lnTo>
                    <a:pt x="19" y="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637" fontAlgn="auto">
                <a:spcBef>
                  <a:spcPts val="0"/>
                </a:spcBef>
                <a:spcAft>
                  <a:spcPts val="0"/>
                </a:spcAft>
              </a:pPr>
              <a:endParaRPr lang="en-US" sz="2095" dirty="0">
                <a:solidFill>
                  <a:prstClr val="black"/>
                </a:solidFill>
                <a:latin typeface="Arial"/>
                <a:cs typeface="+mn-cs"/>
              </a:endParaRPr>
            </a:p>
          </p:txBody>
        </p:sp>
        <p:sp>
          <p:nvSpPr>
            <p:cNvPr id="21" name="Freeform 7"/>
            <p:cNvSpPr>
              <a:spLocks/>
            </p:cNvSpPr>
            <p:nvPr userDrawn="1"/>
          </p:nvSpPr>
          <p:spPr bwMode="auto">
            <a:xfrm>
              <a:off x="10292028" y="6239252"/>
              <a:ext cx="166688" cy="333375"/>
            </a:xfrm>
            <a:custGeom>
              <a:avLst/>
              <a:gdLst>
                <a:gd name="T0" fmla="*/ 44 w 44"/>
                <a:gd name="T1" fmla="*/ 18 h 88"/>
                <a:gd name="T2" fmla="*/ 44 w 44"/>
                <a:gd name="T3" fmla="*/ 0 h 88"/>
                <a:gd name="T4" fmla="*/ 19 w 44"/>
                <a:gd name="T5" fmla="*/ 13 h 88"/>
                <a:gd name="T6" fmla="*/ 19 w 44"/>
                <a:gd name="T7" fmla="*/ 3 h 88"/>
                <a:gd name="T8" fmla="*/ 0 w 44"/>
                <a:gd name="T9" fmla="*/ 3 h 88"/>
                <a:gd name="T10" fmla="*/ 0 w 44"/>
                <a:gd name="T11" fmla="*/ 44 h 88"/>
                <a:gd name="T12" fmla="*/ 0 w 44"/>
                <a:gd name="T13" fmla="*/ 88 h 88"/>
                <a:gd name="T14" fmla="*/ 20 w 44"/>
                <a:gd name="T15" fmla="*/ 88 h 88"/>
                <a:gd name="T16" fmla="*/ 20 w 44"/>
                <a:gd name="T17" fmla="*/ 46 h 88"/>
                <a:gd name="T18" fmla="*/ 44 w 44"/>
                <a:gd name="T19" fmla="*/ 1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 h="88">
                  <a:moveTo>
                    <a:pt x="44" y="18"/>
                  </a:moveTo>
                  <a:cubicBezTo>
                    <a:pt x="44" y="0"/>
                    <a:pt x="44" y="0"/>
                    <a:pt x="44" y="0"/>
                  </a:cubicBezTo>
                  <a:cubicBezTo>
                    <a:pt x="28" y="0"/>
                    <a:pt x="22" y="8"/>
                    <a:pt x="19" y="13"/>
                  </a:cubicBezTo>
                  <a:cubicBezTo>
                    <a:pt x="19" y="3"/>
                    <a:pt x="19" y="3"/>
                    <a:pt x="19" y="3"/>
                  </a:cubicBezTo>
                  <a:cubicBezTo>
                    <a:pt x="0" y="3"/>
                    <a:pt x="0" y="3"/>
                    <a:pt x="0" y="3"/>
                  </a:cubicBezTo>
                  <a:cubicBezTo>
                    <a:pt x="0" y="44"/>
                    <a:pt x="0" y="44"/>
                    <a:pt x="0" y="44"/>
                  </a:cubicBezTo>
                  <a:cubicBezTo>
                    <a:pt x="0" y="88"/>
                    <a:pt x="0" y="88"/>
                    <a:pt x="0" y="88"/>
                  </a:cubicBezTo>
                  <a:cubicBezTo>
                    <a:pt x="20" y="88"/>
                    <a:pt x="20" y="88"/>
                    <a:pt x="20" y="88"/>
                  </a:cubicBezTo>
                  <a:cubicBezTo>
                    <a:pt x="20" y="62"/>
                    <a:pt x="20" y="62"/>
                    <a:pt x="20" y="46"/>
                  </a:cubicBezTo>
                  <a:cubicBezTo>
                    <a:pt x="20" y="26"/>
                    <a:pt x="31" y="19"/>
                    <a:pt x="44"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637" fontAlgn="auto">
                <a:spcBef>
                  <a:spcPts val="0"/>
                </a:spcBef>
                <a:spcAft>
                  <a:spcPts val="0"/>
                </a:spcAft>
              </a:pPr>
              <a:endParaRPr lang="en-US" sz="2095" dirty="0">
                <a:solidFill>
                  <a:prstClr val="black"/>
                </a:solidFill>
                <a:latin typeface="Arial"/>
                <a:cs typeface="+mn-cs"/>
              </a:endParaRPr>
            </a:p>
          </p:txBody>
        </p:sp>
        <p:sp>
          <p:nvSpPr>
            <p:cNvPr id="22" name="Freeform 8"/>
            <p:cNvSpPr>
              <a:spLocks/>
            </p:cNvSpPr>
            <p:nvPr userDrawn="1"/>
          </p:nvSpPr>
          <p:spPr bwMode="auto">
            <a:xfrm>
              <a:off x="9501453" y="6182102"/>
              <a:ext cx="369888" cy="390525"/>
            </a:xfrm>
            <a:custGeom>
              <a:avLst/>
              <a:gdLst>
                <a:gd name="T0" fmla="*/ 185 w 233"/>
                <a:gd name="T1" fmla="*/ 165 h 246"/>
                <a:gd name="T2" fmla="*/ 48 w 233"/>
                <a:gd name="T3" fmla="*/ 0 h 246"/>
                <a:gd name="T4" fmla="*/ 0 w 233"/>
                <a:gd name="T5" fmla="*/ 0 h 246"/>
                <a:gd name="T6" fmla="*/ 0 w 233"/>
                <a:gd name="T7" fmla="*/ 246 h 246"/>
                <a:gd name="T8" fmla="*/ 50 w 233"/>
                <a:gd name="T9" fmla="*/ 246 h 246"/>
                <a:gd name="T10" fmla="*/ 50 w 233"/>
                <a:gd name="T11" fmla="*/ 81 h 246"/>
                <a:gd name="T12" fmla="*/ 190 w 233"/>
                <a:gd name="T13" fmla="*/ 246 h 246"/>
                <a:gd name="T14" fmla="*/ 233 w 233"/>
                <a:gd name="T15" fmla="*/ 246 h 246"/>
                <a:gd name="T16" fmla="*/ 233 w 233"/>
                <a:gd name="T17" fmla="*/ 0 h 246"/>
                <a:gd name="T18" fmla="*/ 185 w 233"/>
                <a:gd name="T19" fmla="*/ 0 h 246"/>
                <a:gd name="T20" fmla="*/ 185 w 233"/>
                <a:gd name="T21" fmla="*/ 165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3" h="246">
                  <a:moveTo>
                    <a:pt x="185" y="165"/>
                  </a:moveTo>
                  <a:lnTo>
                    <a:pt x="48" y="0"/>
                  </a:lnTo>
                  <a:lnTo>
                    <a:pt x="0" y="0"/>
                  </a:lnTo>
                  <a:lnTo>
                    <a:pt x="0" y="246"/>
                  </a:lnTo>
                  <a:lnTo>
                    <a:pt x="50" y="246"/>
                  </a:lnTo>
                  <a:lnTo>
                    <a:pt x="50" y="81"/>
                  </a:lnTo>
                  <a:lnTo>
                    <a:pt x="190" y="246"/>
                  </a:lnTo>
                  <a:lnTo>
                    <a:pt x="233" y="246"/>
                  </a:lnTo>
                  <a:lnTo>
                    <a:pt x="233" y="0"/>
                  </a:lnTo>
                  <a:lnTo>
                    <a:pt x="185" y="0"/>
                  </a:lnTo>
                  <a:lnTo>
                    <a:pt x="185" y="16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637" fontAlgn="auto">
                <a:spcBef>
                  <a:spcPts val="0"/>
                </a:spcBef>
                <a:spcAft>
                  <a:spcPts val="0"/>
                </a:spcAft>
              </a:pPr>
              <a:endParaRPr lang="en-US" sz="2095" dirty="0">
                <a:solidFill>
                  <a:prstClr val="black"/>
                </a:solidFill>
                <a:latin typeface="Arial"/>
                <a:cs typeface="+mn-cs"/>
              </a:endParaRPr>
            </a:p>
          </p:txBody>
        </p:sp>
        <p:sp>
          <p:nvSpPr>
            <p:cNvPr id="23" name="Freeform 9"/>
            <p:cNvSpPr>
              <a:spLocks noEditPoints="1"/>
            </p:cNvSpPr>
            <p:nvPr userDrawn="1"/>
          </p:nvSpPr>
          <p:spPr bwMode="auto">
            <a:xfrm>
              <a:off x="10461891" y="6148765"/>
              <a:ext cx="342900" cy="427037"/>
            </a:xfrm>
            <a:custGeom>
              <a:avLst/>
              <a:gdLst>
                <a:gd name="T0" fmla="*/ 91 w 91"/>
                <a:gd name="T1" fmla="*/ 0 h 113"/>
                <a:gd name="T2" fmla="*/ 73 w 91"/>
                <a:gd name="T3" fmla="*/ 0 h 113"/>
                <a:gd name="T4" fmla="*/ 73 w 91"/>
                <a:gd name="T5" fmla="*/ 34 h 113"/>
                <a:gd name="T6" fmla="*/ 43 w 91"/>
                <a:gd name="T7" fmla="*/ 24 h 113"/>
                <a:gd name="T8" fmla="*/ 2 w 91"/>
                <a:gd name="T9" fmla="*/ 66 h 113"/>
                <a:gd name="T10" fmla="*/ 46 w 91"/>
                <a:gd name="T11" fmla="*/ 113 h 113"/>
                <a:gd name="T12" fmla="*/ 74 w 91"/>
                <a:gd name="T13" fmla="*/ 101 h 113"/>
                <a:gd name="T14" fmla="*/ 74 w 91"/>
                <a:gd name="T15" fmla="*/ 112 h 113"/>
                <a:gd name="T16" fmla="*/ 91 w 91"/>
                <a:gd name="T17" fmla="*/ 112 h 113"/>
                <a:gd name="T18" fmla="*/ 91 w 91"/>
                <a:gd name="T19" fmla="*/ 69 h 113"/>
                <a:gd name="T20" fmla="*/ 91 w 91"/>
                <a:gd name="T21" fmla="*/ 69 h 113"/>
                <a:gd name="T22" fmla="*/ 91 w 91"/>
                <a:gd name="T23" fmla="*/ 68 h 113"/>
                <a:gd name="T24" fmla="*/ 91 w 91"/>
                <a:gd name="T25" fmla="*/ 0 h 113"/>
                <a:gd name="T26" fmla="*/ 72 w 91"/>
                <a:gd name="T27" fmla="*/ 70 h 113"/>
                <a:gd name="T28" fmla="*/ 43 w 91"/>
                <a:gd name="T29" fmla="*/ 94 h 113"/>
                <a:gd name="T30" fmla="*/ 21 w 91"/>
                <a:gd name="T31" fmla="*/ 72 h 113"/>
                <a:gd name="T32" fmla="*/ 46 w 91"/>
                <a:gd name="T33" fmla="*/ 43 h 113"/>
                <a:gd name="T34" fmla="*/ 72 w 91"/>
                <a:gd name="T35" fmla="*/ 67 h 113"/>
                <a:gd name="T36" fmla="*/ 72 w 91"/>
                <a:gd name="T37" fmla="*/ 7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1" h="113">
                  <a:moveTo>
                    <a:pt x="91" y="0"/>
                  </a:moveTo>
                  <a:cubicBezTo>
                    <a:pt x="73" y="0"/>
                    <a:pt x="73" y="0"/>
                    <a:pt x="73" y="0"/>
                  </a:cubicBezTo>
                  <a:cubicBezTo>
                    <a:pt x="73" y="34"/>
                    <a:pt x="73" y="34"/>
                    <a:pt x="73" y="34"/>
                  </a:cubicBezTo>
                  <a:cubicBezTo>
                    <a:pt x="68" y="28"/>
                    <a:pt x="55" y="23"/>
                    <a:pt x="43" y="24"/>
                  </a:cubicBezTo>
                  <a:cubicBezTo>
                    <a:pt x="21" y="26"/>
                    <a:pt x="3" y="44"/>
                    <a:pt x="2" y="66"/>
                  </a:cubicBezTo>
                  <a:cubicBezTo>
                    <a:pt x="0" y="92"/>
                    <a:pt x="21" y="113"/>
                    <a:pt x="46" y="113"/>
                  </a:cubicBezTo>
                  <a:cubicBezTo>
                    <a:pt x="56" y="113"/>
                    <a:pt x="69" y="109"/>
                    <a:pt x="74" y="101"/>
                  </a:cubicBezTo>
                  <a:cubicBezTo>
                    <a:pt x="74" y="112"/>
                    <a:pt x="74" y="112"/>
                    <a:pt x="74" y="112"/>
                  </a:cubicBezTo>
                  <a:cubicBezTo>
                    <a:pt x="91" y="112"/>
                    <a:pt x="91" y="112"/>
                    <a:pt x="91" y="112"/>
                  </a:cubicBezTo>
                  <a:cubicBezTo>
                    <a:pt x="91" y="69"/>
                    <a:pt x="91" y="69"/>
                    <a:pt x="91" y="69"/>
                  </a:cubicBezTo>
                  <a:cubicBezTo>
                    <a:pt x="91" y="69"/>
                    <a:pt x="91" y="69"/>
                    <a:pt x="91" y="69"/>
                  </a:cubicBezTo>
                  <a:cubicBezTo>
                    <a:pt x="91" y="68"/>
                    <a:pt x="91" y="68"/>
                    <a:pt x="91" y="68"/>
                  </a:cubicBezTo>
                  <a:lnTo>
                    <a:pt x="91" y="0"/>
                  </a:lnTo>
                  <a:close/>
                  <a:moveTo>
                    <a:pt x="72" y="70"/>
                  </a:moveTo>
                  <a:cubicBezTo>
                    <a:pt x="71" y="85"/>
                    <a:pt x="58" y="96"/>
                    <a:pt x="43" y="94"/>
                  </a:cubicBezTo>
                  <a:cubicBezTo>
                    <a:pt x="32" y="93"/>
                    <a:pt x="22" y="83"/>
                    <a:pt x="21" y="72"/>
                  </a:cubicBezTo>
                  <a:cubicBezTo>
                    <a:pt x="19" y="56"/>
                    <a:pt x="31" y="43"/>
                    <a:pt x="46" y="43"/>
                  </a:cubicBezTo>
                  <a:cubicBezTo>
                    <a:pt x="60" y="43"/>
                    <a:pt x="71" y="54"/>
                    <a:pt x="72" y="67"/>
                  </a:cubicBezTo>
                  <a:lnTo>
                    <a:pt x="72"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637" fontAlgn="auto">
                <a:spcBef>
                  <a:spcPts val="0"/>
                </a:spcBef>
                <a:spcAft>
                  <a:spcPts val="0"/>
                </a:spcAft>
              </a:pPr>
              <a:endParaRPr lang="en-US" sz="2095" dirty="0">
                <a:solidFill>
                  <a:prstClr val="black"/>
                </a:solidFill>
                <a:latin typeface="Arial"/>
                <a:cs typeface="+mn-cs"/>
              </a:endParaRPr>
            </a:p>
          </p:txBody>
        </p:sp>
        <p:sp>
          <p:nvSpPr>
            <p:cNvPr id="29" name="Freeform 10"/>
            <p:cNvSpPr>
              <a:spLocks noEditPoints="1"/>
            </p:cNvSpPr>
            <p:nvPr userDrawn="1"/>
          </p:nvSpPr>
          <p:spPr bwMode="auto">
            <a:xfrm>
              <a:off x="9912616" y="6239252"/>
              <a:ext cx="338138" cy="336550"/>
            </a:xfrm>
            <a:custGeom>
              <a:avLst/>
              <a:gdLst>
                <a:gd name="T0" fmla="*/ 45 w 90"/>
                <a:gd name="T1" fmla="*/ 0 h 89"/>
                <a:gd name="T2" fmla="*/ 0 w 90"/>
                <a:gd name="T3" fmla="*/ 45 h 89"/>
                <a:gd name="T4" fmla="*/ 45 w 90"/>
                <a:gd name="T5" fmla="*/ 89 h 89"/>
                <a:gd name="T6" fmla="*/ 90 w 90"/>
                <a:gd name="T7" fmla="*/ 45 h 89"/>
                <a:gd name="T8" fmla="*/ 45 w 90"/>
                <a:gd name="T9" fmla="*/ 0 h 89"/>
                <a:gd name="T10" fmla="*/ 45 w 90"/>
                <a:gd name="T11" fmla="*/ 70 h 89"/>
                <a:gd name="T12" fmla="*/ 19 w 90"/>
                <a:gd name="T13" fmla="*/ 45 h 89"/>
                <a:gd name="T14" fmla="*/ 45 w 90"/>
                <a:gd name="T15" fmla="*/ 19 h 89"/>
                <a:gd name="T16" fmla="*/ 71 w 90"/>
                <a:gd name="T17" fmla="*/ 45 h 89"/>
                <a:gd name="T18" fmla="*/ 45 w 90"/>
                <a:gd name="T19" fmla="*/ 7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0" h="89">
                  <a:moveTo>
                    <a:pt x="45" y="0"/>
                  </a:moveTo>
                  <a:cubicBezTo>
                    <a:pt x="20" y="0"/>
                    <a:pt x="0" y="20"/>
                    <a:pt x="0" y="45"/>
                  </a:cubicBezTo>
                  <a:cubicBezTo>
                    <a:pt x="0" y="69"/>
                    <a:pt x="20" y="89"/>
                    <a:pt x="45" y="89"/>
                  </a:cubicBezTo>
                  <a:cubicBezTo>
                    <a:pt x="70" y="89"/>
                    <a:pt x="90" y="69"/>
                    <a:pt x="90" y="45"/>
                  </a:cubicBezTo>
                  <a:cubicBezTo>
                    <a:pt x="90" y="20"/>
                    <a:pt x="70" y="0"/>
                    <a:pt x="45" y="0"/>
                  </a:cubicBezTo>
                  <a:close/>
                  <a:moveTo>
                    <a:pt x="45" y="70"/>
                  </a:moveTo>
                  <a:cubicBezTo>
                    <a:pt x="31" y="70"/>
                    <a:pt x="19" y="59"/>
                    <a:pt x="19" y="45"/>
                  </a:cubicBezTo>
                  <a:cubicBezTo>
                    <a:pt x="19" y="30"/>
                    <a:pt x="31" y="19"/>
                    <a:pt x="45" y="19"/>
                  </a:cubicBezTo>
                  <a:cubicBezTo>
                    <a:pt x="59" y="19"/>
                    <a:pt x="71" y="30"/>
                    <a:pt x="71" y="45"/>
                  </a:cubicBezTo>
                  <a:cubicBezTo>
                    <a:pt x="71" y="59"/>
                    <a:pt x="59" y="70"/>
                    <a:pt x="45" y="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637" fontAlgn="auto">
                <a:spcBef>
                  <a:spcPts val="0"/>
                </a:spcBef>
                <a:spcAft>
                  <a:spcPts val="0"/>
                </a:spcAft>
              </a:pPr>
              <a:endParaRPr lang="en-US" sz="2095" dirty="0">
                <a:solidFill>
                  <a:prstClr val="black"/>
                </a:solidFill>
                <a:latin typeface="Arial"/>
                <a:cs typeface="+mn-cs"/>
              </a:endParaRPr>
            </a:p>
          </p:txBody>
        </p:sp>
      </p:grpSp>
    </p:spTree>
    <p:extLst>
      <p:ext uri="{BB962C8B-B14F-4D97-AF65-F5344CB8AC3E}">
        <p14:creationId xmlns:p14="http://schemas.microsoft.com/office/powerpoint/2010/main" val="2087944158"/>
      </p:ext>
    </p:extLst>
  </p:cSld>
  <p:clrMapOvr>
    <a:masterClrMapping/>
  </p:clrMapOvr>
</p:sldLayout>
</file>

<file path=ppt/slideLayouts/slideLayout546.xml><?xml version="1.0" encoding="utf-8"?>
<p:sldLayout xmlns:a="http://schemas.openxmlformats.org/drawingml/2006/main" xmlns:r="http://schemas.openxmlformats.org/officeDocument/2006/relationships" xmlns:p="http://schemas.openxmlformats.org/presentationml/2006/main" preserve="1" userDrawn="1">
  <p:cSld name="2_Three Content">
    <p:spTree>
      <p:nvGrpSpPr>
        <p:cNvPr id="1" name=""/>
        <p:cNvGrpSpPr/>
        <p:nvPr/>
      </p:nvGrpSpPr>
      <p:grpSpPr>
        <a:xfrm>
          <a:off x="0" y="0"/>
          <a:ext cx="0" cy="0"/>
          <a:chOff x="0" y="0"/>
          <a:chExt cx="0" cy="0"/>
        </a:xfrm>
      </p:grpSpPr>
      <p:sp>
        <p:nvSpPr>
          <p:cNvPr id="2" name="Title 1"/>
          <p:cNvSpPr>
            <a:spLocks noGrp="1"/>
          </p:cNvSpPr>
          <p:nvPr>
            <p:ph type="title"/>
          </p:nvPr>
        </p:nvSpPr>
        <p:spPr>
          <a:xfrm>
            <a:off x="647837" y="360000"/>
            <a:ext cx="7198125" cy="720000"/>
          </a:xfrm>
        </p:spPr>
        <p:txBody>
          <a:bodyPr/>
          <a:lstStyle/>
          <a:p>
            <a:r>
              <a:rPr lang="en-US" dirty="0"/>
              <a:t>Click to edit Master title style</a:t>
            </a:r>
          </a:p>
        </p:txBody>
      </p:sp>
      <p:sp>
        <p:nvSpPr>
          <p:cNvPr id="9" name="Text Placeholder 8"/>
          <p:cNvSpPr>
            <a:spLocks noGrp="1"/>
          </p:cNvSpPr>
          <p:nvPr>
            <p:ph type="body" sz="quarter" idx="14"/>
          </p:nvPr>
        </p:nvSpPr>
        <p:spPr>
          <a:xfrm>
            <a:off x="669755" y="1331693"/>
            <a:ext cx="3491091" cy="2715114"/>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 name="Text Placeholder 13"/>
          <p:cNvSpPr>
            <a:spLocks noGrp="1"/>
          </p:cNvSpPr>
          <p:nvPr>
            <p:ph type="body" sz="quarter" idx="19"/>
          </p:nvPr>
        </p:nvSpPr>
        <p:spPr>
          <a:xfrm>
            <a:off x="647832" y="4226862"/>
            <a:ext cx="3491091" cy="233946"/>
          </a:xfrm>
        </p:spPr>
        <p:txBody>
          <a:bodyPr/>
          <a:lstStyle>
            <a:lvl1pPr marL="0" indent="0">
              <a:buNone/>
              <a:defRPr/>
            </a:lvl1pPr>
          </a:lstStyle>
          <a:p>
            <a:pPr lvl="0"/>
            <a:r>
              <a:rPr lang="en-US" dirty="0"/>
              <a:t>Click to edit Master text styles</a:t>
            </a:r>
          </a:p>
        </p:txBody>
      </p:sp>
      <p:sp>
        <p:nvSpPr>
          <p:cNvPr id="11" name="Text Placeholder 13"/>
          <p:cNvSpPr>
            <a:spLocks noGrp="1"/>
          </p:cNvSpPr>
          <p:nvPr>
            <p:ph type="body" sz="quarter" idx="20"/>
          </p:nvPr>
        </p:nvSpPr>
        <p:spPr>
          <a:xfrm>
            <a:off x="4359333" y="4245146"/>
            <a:ext cx="3491091" cy="233946"/>
          </a:xfrm>
        </p:spPr>
        <p:txBody>
          <a:bodyPr/>
          <a:lstStyle>
            <a:lvl1pPr marL="0" indent="0">
              <a:buNone/>
              <a:defRPr/>
            </a:lvl1pPr>
          </a:lstStyle>
          <a:p>
            <a:pPr lvl="0"/>
            <a:r>
              <a:rPr lang="en-US" dirty="0"/>
              <a:t>Click to edit Master text styles</a:t>
            </a:r>
          </a:p>
        </p:txBody>
      </p:sp>
      <p:sp>
        <p:nvSpPr>
          <p:cNvPr id="12" name="Text Placeholder 13"/>
          <p:cNvSpPr>
            <a:spLocks noGrp="1"/>
          </p:cNvSpPr>
          <p:nvPr>
            <p:ph type="body" sz="quarter" idx="21"/>
          </p:nvPr>
        </p:nvSpPr>
        <p:spPr>
          <a:xfrm>
            <a:off x="8070826" y="4239051"/>
            <a:ext cx="3491091" cy="233946"/>
          </a:xfrm>
        </p:spPr>
        <p:txBody>
          <a:bodyPr/>
          <a:lstStyle>
            <a:lvl1pPr marL="0" indent="0">
              <a:buNone/>
              <a:defRPr/>
            </a:lvl1pPr>
          </a:lstStyle>
          <a:p>
            <a:pPr lvl="0"/>
            <a:r>
              <a:rPr lang="en-US" dirty="0"/>
              <a:t>Click to edit Master text styles</a:t>
            </a:r>
          </a:p>
        </p:txBody>
      </p:sp>
      <p:sp>
        <p:nvSpPr>
          <p:cNvPr id="13" name="Text Placeholder 8"/>
          <p:cNvSpPr>
            <a:spLocks noGrp="1"/>
          </p:cNvSpPr>
          <p:nvPr>
            <p:ph type="body" sz="quarter" idx="22"/>
          </p:nvPr>
        </p:nvSpPr>
        <p:spPr>
          <a:xfrm>
            <a:off x="4381252" y="1337789"/>
            <a:ext cx="3491091" cy="2715114"/>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4" name="Text Placeholder 8"/>
          <p:cNvSpPr>
            <a:spLocks noGrp="1"/>
          </p:cNvSpPr>
          <p:nvPr>
            <p:ph type="body" sz="quarter" idx="23"/>
          </p:nvPr>
        </p:nvSpPr>
        <p:spPr>
          <a:xfrm>
            <a:off x="8068372" y="1343882"/>
            <a:ext cx="3491091" cy="2715114"/>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409558657"/>
      </p:ext>
    </p:extLst>
  </p:cSld>
  <p:clrMapOvr>
    <a:masterClrMapping/>
  </p:clrMapOvr>
</p:sldLayout>
</file>

<file path=ppt/slideLayouts/slideLayout547.xml><?xml version="1.0" encoding="utf-8"?>
<p:sldLayout xmlns:a="http://schemas.openxmlformats.org/drawingml/2006/main" xmlns:r="http://schemas.openxmlformats.org/officeDocument/2006/relationships" xmlns:p="http://schemas.openxmlformats.org/presentationml/2006/main" showMasterSp="0" preserve="1" userDrawn="1">
  <p:cSld name="Title Slide">
    <p:bg>
      <p:bgPr>
        <a:solidFill>
          <a:schemeClr val="accent1"/>
        </a:soli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647836" y="1337955"/>
            <a:ext cx="7198125" cy="750046"/>
          </a:xfrm>
        </p:spPr>
        <p:txBody>
          <a:bodyPr>
            <a:noAutofit/>
          </a:bodyPr>
          <a:lstStyle>
            <a:lvl1pPr>
              <a:defRPr sz="2396">
                <a:solidFill>
                  <a:srgbClr val="FBD9CA"/>
                </a:solidFill>
              </a:defRPr>
            </a:lvl1pPr>
          </a:lstStyle>
          <a:p>
            <a:r>
              <a:rPr lang="en-US" dirty="0"/>
              <a:t>Click to edit Master title style</a:t>
            </a:r>
          </a:p>
        </p:txBody>
      </p:sp>
      <p:sp>
        <p:nvSpPr>
          <p:cNvPr id="3" name="Subtitle 2"/>
          <p:cNvSpPr>
            <a:spLocks noGrp="1"/>
          </p:cNvSpPr>
          <p:nvPr>
            <p:ph type="subTitle" idx="1"/>
          </p:nvPr>
        </p:nvSpPr>
        <p:spPr>
          <a:xfrm>
            <a:off x="647836" y="2133156"/>
            <a:ext cx="7198125" cy="360000"/>
          </a:xfrm>
        </p:spPr>
        <p:txBody>
          <a:bodyPr>
            <a:noAutofit/>
          </a:bodyPr>
          <a:lstStyle>
            <a:lvl1pPr marL="0" indent="0" algn="l">
              <a:buNone/>
              <a:defRPr b="1">
                <a:solidFill>
                  <a:srgbClr val="FFFFFF"/>
                </a:solidFill>
              </a:defRPr>
            </a:lvl1pPr>
            <a:lvl2pPr marL="543482" indent="0" algn="ctr">
              <a:buNone/>
              <a:defRPr>
                <a:solidFill>
                  <a:schemeClr val="tx1">
                    <a:tint val="75000"/>
                  </a:schemeClr>
                </a:solidFill>
              </a:defRPr>
            </a:lvl2pPr>
            <a:lvl3pPr marL="1086963" indent="0" algn="ctr">
              <a:buNone/>
              <a:defRPr>
                <a:solidFill>
                  <a:schemeClr val="tx1">
                    <a:tint val="75000"/>
                  </a:schemeClr>
                </a:solidFill>
              </a:defRPr>
            </a:lvl3pPr>
            <a:lvl4pPr marL="1630443" indent="0" algn="ctr">
              <a:buNone/>
              <a:defRPr>
                <a:solidFill>
                  <a:schemeClr val="tx1">
                    <a:tint val="75000"/>
                  </a:schemeClr>
                </a:solidFill>
              </a:defRPr>
            </a:lvl4pPr>
            <a:lvl5pPr marL="2173925" indent="0" algn="ctr">
              <a:buNone/>
              <a:defRPr>
                <a:solidFill>
                  <a:schemeClr val="tx1">
                    <a:tint val="75000"/>
                  </a:schemeClr>
                </a:solidFill>
              </a:defRPr>
            </a:lvl5pPr>
            <a:lvl6pPr marL="2717408" indent="0" algn="ctr">
              <a:buNone/>
              <a:defRPr>
                <a:solidFill>
                  <a:schemeClr val="tx1">
                    <a:tint val="75000"/>
                  </a:schemeClr>
                </a:solidFill>
              </a:defRPr>
            </a:lvl6pPr>
            <a:lvl7pPr marL="3260888" indent="0" algn="ctr">
              <a:buNone/>
              <a:defRPr>
                <a:solidFill>
                  <a:schemeClr val="tx1">
                    <a:tint val="75000"/>
                  </a:schemeClr>
                </a:solidFill>
              </a:defRPr>
            </a:lvl7pPr>
            <a:lvl8pPr marL="3804369" indent="0" algn="ctr">
              <a:buNone/>
              <a:defRPr>
                <a:solidFill>
                  <a:schemeClr val="tx1">
                    <a:tint val="75000"/>
                  </a:schemeClr>
                </a:solidFill>
              </a:defRPr>
            </a:lvl8pPr>
            <a:lvl9pPr marL="4347849" indent="0" algn="ctr">
              <a:buNone/>
              <a:defRPr>
                <a:solidFill>
                  <a:schemeClr val="tx1">
                    <a:tint val="75000"/>
                  </a:schemeClr>
                </a:solidFill>
              </a:defRPr>
            </a:lvl9pPr>
          </a:lstStyle>
          <a:p>
            <a:r>
              <a:rPr lang="en-US" dirty="0"/>
              <a:t>Click to edit Master subtitle style</a:t>
            </a:r>
          </a:p>
        </p:txBody>
      </p:sp>
      <p:sp>
        <p:nvSpPr>
          <p:cNvPr id="21" name="Text Placeholder 20"/>
          <p:cNvSpPr>
            <a:spLocks noGrp="1"/>
          </p:cNvSpPr>
          <p:nvPr>
            <p:ph type="body" sz="quarter" idx="13" hasCustomPrompt="1"/>
          </p:nvPr>
        </p:nvSpPr>
        <p:spPr>
          <a:xfrm>
            <a:off x="647836" y="2591408"/>
            <a:ext cx="7198125" cy="215949"/>
          </a:xfrm>
        </p:spPr>
        <p:txBody>
          <a:bodyPr>
            <a:noAutofit/>
          </a:bodyPr>
          <a:lstStyle>
            <a:lvl1pPr marL="0" indent="0">
              <a:buNone/>
              <a:defRPr sz="1300">
                <a:solidFill>
                  <a:srgbClr val="FFFFFF"/>
                </a:solidFill>
              </a:defRPr>
            </a:lvl1pPr>
            <a:lvl2pPr marL="256764" indent="0">
              <a:buNone/>
              <a:defRPr>
                <a:solidFill>
                  <a:schemeClr val="accent2"/>
                </a:solidFill>
              </a:defRPr>
            </a:lvl2pPr>
            <a:lvl3pPr marL="513526" indent="0">
              <a:buNone/>
              <a:defRPr>
                <a:solidFill>
                  <a:schemeClr val="accent2"/>
                </a:solidFill>
              </a:defRPr>
            </a:lvl3pPr>
            <a:lvl4pPr marL="770290" indent="0">
              <a:buNone/>
              <a:defRPr>
                <a:solidFill>
                  <a:schemeClr val="accent2"/>
                </a:solidFill>
              </a:defRPr>
            </a:lvl4pPr>
            <a:lvl5pPr marL="1027052" indent="0">
              <a:buNone/>
              <a:defRPr>
                <a:solidFill>
                  <a:schemeClr val="accent2"/>
                </a:solidFill>
              </a:defRPr>
            </a:lvl5pPr>
          </a:lstStyle>
          <a:p>
            <a:pPr lvl="0"/>
            <a:r>
              <a:rPr lang="en-US" dirty="0"/>
              <a:t>Name, title</a:t>
            </a:r>
          </a:p>
        </p:txBody>
      </p:sp>
      <p:sp>
        <p:nvSpPr>
          <p:cNvPr id="22" name="Text Placeholder 20"/>
          <p:cNvSpPr>
            <a:spLocks noGrp="1"/>
          </p:cNvSpPr>
          <p:nvPr>
            <p:ph type="body" sz="quarter" idx="14" hasCustomPrompt="1"/>
          </p:nvPr>
        </p:nvSpPr>
        <p:spPr>
          <a:xfrm>
            <a:off x="647836" y="2843350"/>
            <a:ext cx="7198125" cy="215949"/>
          </a:xfrm>
        </p:spPr>
        <p:txBody>
          <a:bodyPr>
            <a:noAutofit/>
          </a:bodyPr>
          <a:lstStyle>
            <a:lvl1pPr marL="0" indent="0">
              <a:buNone/>
              <a:defRPr sz="1300">
                <a:solidFill>
                  <a:srgbClr val="FFFFFF"/>
                </a:solidFill>
              </a:defRPr>
            </a:lvl1pPr>
            <a:lvl2pPr marL="256764" indent="0">
              <a:buNone/>
              <a:defRPr>
                <a:solidFill>
                  <a:schemeClr val="accent2"/>
                </a:solidFill>
              </a:defRPr>
            </a:lvl2pPr>
            <a:lvl3pPr marL="513526" indent="0">
              <a:buNone/>
              <a:defRPr>
                <a:solidFill>
                  <a:schemeClr val="accent2"/>
                </a:solidFill>
              </a:defRPr>
            </a:lvl3pPr>
            <a:lvl4pPr marL="770290" indent="0">
              <a:buNone/>
              <a:defRPr>
                <a:solidFill>
                  <a:schemeClr val="accent2"/>
                </a:solidFill>
              </a:defRPr>
            </a:lvl4pPr>
            <a:lvl5pPr marL="1027052" indent="0">
              <a:buNone/>
              <a:defRPr>
                <a:solidFill>
                  <a:schemeClr val="accent2"/>
                </a:solidFill>
              </a:defRPr>
            </a:lvl5pPr>
          </a:lstStyle>
          <a:p>
            <a:pPr lvl="0"/>
            <a:r>
              <a:rPr lang="en-US" dirty="0"/>
              <a:t>Date</a:t>
            </a:r>
          </a:p>
        </p:txBody>
      </p:sp>
      <p:sp>
        <p:nvSpPr>
          <p:cNvPr id="8" name="AutoShape 3"/>
          <p:cNvSpPr>
            <a:spLocks noChangeAspect="1" noChangeArrowheads="1" noTextEdit="1"/>
          </p:cNvSpPr>
          <p:nvPr userDrawn="1"/>
        </p:nvSpPr>
        <p:spPr bwMode="auto">
          <a:xfrm>
            <a:off x="8324271" y="2853666"/>
            <a:ext cx="3994698" cy="40043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296" tIns="45647" rIns="91296" bIns="45647" numCol="1" anchor="t" anchorCtr="0" compatLnSpc="1">
            <a:prstTxWarp prst="textNoShape">
              <a:avLst/>
            </a:prstTxWarp>
          </a:bodyPr>
          <a:lstStyle/>
          <a:p>
            <a:pPr defTabSz="1086963" fontAlgn="auto">
              <a:spcBef>
                <a:spcPts val="0"/>
              </a:spcBef>
              <a:spcAft>
                <a:spcPts val="0"/>
              </a:spcAft>
            </a:pPr>
            <a:endParaRPr lang="en-US" sz="2096" dirty="0">
              <a:solidFill>
                <a:prstClr val="black"/>
              </a:solidFill>
              <a:latin typeface="Arial"/>
              <a:cs typeface="+mn-cs"/>
            </a:endParaRPr>
          </a:p>
        </p:txBody>
      </p:sp>
      <p:grpSp>
        <p:nvGrpSpPr>
          <p:cNvPr id="17" name="Pulse"/>
          <p:cNvGrpSpPr/>
          <p:nvPr userDrawn="1"/>
        </p:nvGrpSpPr>
        <p:grpSpPr>
          <a:xfrm>
            <a:off x="8749616" y="3029847"/>
            <a:ext cx="3445566" cy="3490105"/>
            <a:chOff x="8751888" y="3030538"/>
            <a:chExt cx="3446462" cy="3490913"/>
          </a:xfrm>
          <a:solidFill>
            <a:srgbClr val="0000FF"/>
          </a:solidFill>
        </p:grpSpPr>
        <p:sp>
          <p:nvSpPr>
            <p:cNvPr id="10" name="Freeform 5"/>
            <p:cNvSpPr>
              <a:spLocks/>
            </p:cNvSpPr>
            <p:nvPr userDrawn="1"/>
          </p:nvSpPr>
          <p:spPr bwMode="auto">
            <a:xfrm>
              <a:off x="9196388" y="3902076"/>
              <a:ext cx="449263" cy="1120775"/>
            </a:xfrm>
            <a:custGeom>
              <a:avLst/>
              <a:gdLst>
                <a:gd name="T0" fmla="*/ 71 w 142"/>
                <a:gd name="T1" fmla="*/ 355 h 355"/>
                <a:gd name="T2" fmla="*/ 71 w 142"/>
                <a:gd name="T3" fmla="*/ 355 h 355"/>
                <a:gd name="T4" fmla="*/ 0 w 142"/>
                <a:gd name="T5" fmla="*/ 284 h 355"/>
                <a:gd name="T6" fmla="*/ 0 w 142"/>
                <a:gd name="T7" fmla="*/ 71 h 355"/>
                <a:gd name="T8" fmla="*/ 71 w 142"/>
                <a:gd name="T9" fmla="*/ 0 h 355"/>
                <a:gd name="T10" fmla="*/ 142 w 142"/>
                <a:gd name="T11" fmla="*/ 71 h 355"/>
                <a:gd name="T12" fmla="*/ 142 w 142"/>
                <a:gd name="T13" fmla="*/ 284 h 355"/>
                <a:gd name="T14" fmla="*/ 71 w 142"/>
                <a:gd name="T15" fmla="*/ 355 h 3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2" h="355">
                  <a:moveTo>
                    <a:pt x="71" y="355"/>
                  </a:moveTo>
                  <a:cubicBezTo>
                    <a:pt x="71" y="355"/>
                    <a:pt x="71" y="355"/>
                    <a:pt x="71" y="355"/>
                  </a:cubicBezTo>
                  <a:cubicBezTo>
                    <a:pt x="32" y="355"/>
                    <a:pt x="0" y="323"/>
                    <a:pt x="0" y="284"/>
                  </a:cubicBezTo>
                  <a:cubicBezTo>
                    <a:pt x="0" y="71"/>
                    <a:pt x="0" y="71"/>
                    <a:pt x="0" y="71"/>
                  </a:cubicBezTo>
                  <a:cubicBezTo>
                    <a:pt x="0" y="32"/>
                    <a:pt x="32" y="0"/>
                    <a:pt x="71" y="0"/>
                  </a:cubicBezTo>
                  <a:cubicBezTo>
                    <a:pt x="110" y="0"/>
                    <a:pt x="142" y="32"/>
                    <a:pt x="142" y="71"/>
                  </a:cubicBezTo>
                  <a:cubicBezTo>
                    <a:pt x="142" y="284"/>
                    <a:pt x="142" y="284"/>
                    <a:pt x="142" y="284"/>
                  </a:cubicBezTo>
                  <a:cubicBezTo>
                    <a:pt x="142" y="323"/>
                    <a:pt x="110" y="355"/>
                    <a:pt x="71" y="35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963" fontAlgn="auto">
                <a:spcBef>
                  <a:spcPts val="0"/>
                </a:spcBef>
                <a:spcAft>
                  <a:spcPts val="0"/>
                </a:spcAft>
              </a:pPr>
              <a:endParaRPr lang="en-GB" sz="2096" dirty="0">
                <a:solidFill>
                  <a:prstClr val="black"/>
                </a:solidFill>
                <a:latin typeface="Arial"/>
                <a:cs typeface="+mn-cs"/>
              </a:endParaRPr>
            </a:p>
          </p:txBody>
        </p:sp>
        <p:sp>
          <p:nvSpPr>
            <p:cNvPr id="11" name="Freeform 6"/>
            <p:cNvSpPr>
              <a:spLocks/>
            </p:cNvSpPr>
            <p:nvPr userDrawn="1"/>
          </p:nvSpPr>
          <p:spPr bwMode="auto">
            <a:xfrm>
              <a:off x="8751888" y="4551363"/>
              <a:ext cx="265113" cy="449263"/>
            </a:xfrm>
            <a:custGeom>
              <a:avLst/>
              <a:gdLst>
                <a:gd name="T0" fmla="*/ 42 w 84"/>
                <a:gd name="T1" fmla="*/ 142 h 142"/>
                <a:gd name="T2" fmla="*/ 42 w 84"/>
                <a:gd name="T3" fmla="*/ 142 h 142"/>
                <a:gd name="T4" fmla="*/ 0 w 84"/>
                <a:gd name="T5" fmla="*/ 99 h 142"/>
                <a:gd name="T6" fmla="*/ 0 w 84"/>
                <a:gd name="T7" fmla="*/ 42 h 142"/>
                <a:gd name="T8" fmla="*/ 42 w 84"/>
                <a:gd name="T9" fmla="*/ 0 h 142"/>
                <a:gd name="T10" fmla="*/ 84 w 84"/>
                <a:gd name="T11" fmla="*/ 42 h 142"/>
                <a:gd name="T12" fmla="*/ 84 w 84"/>
                <a:gd name="T13" fmla="*/ 99 h 142"/>
                <a:gd name="T14" fmla="*/ 42 w 84"/>
                <a:gd name="T15" fmla="*/ 142 h 1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4" h="142">
                  <a:moveTo>
                    <a:pt x="42" y="142"/>
                  </a:moveTo>
                  <a:cubicBezTo>
                    <a:pt x="42" y="142"/>
                    <a:pt x="42" y="142"/>
                    <a:pt x="42" y="142"/>
                  </a:cubicBezTo>
                  <a:cubicBezTo>
                    <a:pt x="18" y="142"/>
                    <a:pt x="0" y="123"/>
                    <a:pt x="0" y="99"/>
                  </a:cubicBezTo>
                  <a:cubicBezTo>
                    <a:pt x="0" y="42"/>
                    <a:pt x="0" y="42"/>
                    <a:pt x="0" y="42"/>
                  </a:cubicBezTo>
                  <a:cubicBezTo>
                    <a:pt x="0" y="19"/>
                    <a:pt x="18" y="0"/>
                    <a:pt x="42" y="0"/>
                  </a:cubicBezTo>
                  <a:cubicBezTo>
                    <a:pt x="65" y="0"/>
                    <a:pt x="84" y="19"/>
                    <a:pt x="84" y="42"/>
                  </a:cubicBezTo>
                  <a:cubicBezTo>
                    <a:pt x="84" y="99"/>
                    <a:pt x="84" y="99"/>
                    <a:pt x="84" y="99"/>
                  </a:cubicBezTo>
                  <a:cubicBezTo>
                    <a:pt x="84" y="123"/>
                    <a:pt x="65" y="142"/>
                    <a:pt x="42" y="14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963" fontAlgn="auto">
                <a:spcBef>
                  <a:spcPts val="0"/>
                </a:spcBef>
                <a:spcAft>
                  <a:spcPts val="0"/>
                </a:spcAft>
              </a:pPr>
              <a:endParaRPr lang="en-GB" sz="2096" dirty="0">
                <a:solidFill>
                  <a:prstClr val="black"/>
                </a:solidFill>
                <a:latin typeface="Arial"/>
                <a:cs typeface="+mn-cs"/>
              </a:endParaRPr>
            </a:p>
          </p:txBody>
        </p:sp>
        <p:sp>
          <p:nvSpPr>
            <p:cNvPr id="12" name="Freeform 7"/>
            <p:cNvSpPr>
              <a:spLocks/>
            </p:cNvSpPr>
            <p:nvPr userDrawn="1"/>
          </p:nvSpPr>
          <p:spPr bwMode="auto">
            <a:xfrm>
              <a:off x="11436350" y="4529138"/>
              <a:ext cx="449263" cy="1117600"/>
            </a:xfrm>
            <a:custGeom>
              <a:avLst/>
              <a:gdLst>
                <a:gd name="T0" fmla="*/ 71 w 142"/>
                <a:gd name="T1" fmla="*/ 354 h 354"/>
                <a:gd name="T2" fmla="*/ 71 w 142"/>
                <a:gd name="T3" fmla="*/ 354 h 354"/>
                <a:gd name="T4" fmla="*/ 0 w 142"/>
                <a:gd name="T5" fmla="*/ 283 h 354"/>
                <a:gd name="T6" fmla="*/ 0 w 142"/>
                <a:gd name="T7" fmla="*/ 71 h 354"/>
                <a:gd name="T8" fmla="*/ 71 w 142"/>
                <a:gd name="T9" fmla="*/ 0 h 354"/>
                <a:gd name="T10" fmla="*/ 142 w 142"/>
                <a:gd name="T11" fmla="*/ 71 h 354"/>
                <a:gd name="T12" fmla="*/ 142 w 142"/>
                <a:gd name="T13" fmla="*/ 283 h 354"/>
                <a:gd name="T14" fmla="*/ 71 w 142"/>
                <a:gd name="T15" fmla="*/ 354 h 35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2" h="354">
                  <a:moveTo>
                    <a:pt x="71" y="354"/>
                  </a:moveTo>
                  <a:cubicBezTo>
                    <a:pt x="71" y="354"/>
                    <a:pt x="71" y="354"/>
                    <a:pt x="71" y="354"/>
                  </a:cubicBezTo>
                  <a:cubicBezTo>
                    <a:pt x="32" y="354"/>
                    <a:pt x="0" y="322"/>
                    <a:pt x="0" y="283"/>
                  </a:cubicBezTo>
                  <a:cubicBezTo>
                    <a:pt x="0" y="71"/>
                    <a:pt x="0" y="71"/>
                    <a:pt x="0" y="71"/>
                  </a:cubicBezTo>
                  <a:cubicBezTo>
                    <a:pt x="0" y="32"/>
                    <a:pt x="32" y="0"/>
                    <a:pt x="71" y="0"/>
                  </a:cubicBezTo>
                  <a:cubicBezTo>
                    <a:pt x="110" y="0"/>
                    <a:pt x="142" y="32"/>
                    <a:pt x="142" y="71"/>
                  </a:cubicBezTo>
                  <a:cubicBezTo>
                    <a:pt x="142" y="283"/>
                    <a:pt x="142" y="283"/>
                    <a:pt x="142" y="283"/>
                  </a:cubicBezTo>
                  <a:cubicBezTo>
                    <a:pt x="142" y="322"/>
                    <a:pt x="110" y="354"/>
                    <a:pt x="71" y="35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963" fontAlgn="auto">
                <a:spcBef>
                  <a:spcPts val="0"/>
                </a:spcBef>
                <a:spcAft>
                  <a:spcPts val="0"/>
                </a:spcAft>
              </a:pPr>
              <a:endParaRPr lang="en-GB" sz="2096" dirty="0">
                <a:solidFill>
                  <a:prstClr val="black"/>
                </a:solidFill>
                <a:latin typeface="Arial"/>
                <a:cs typeface="+mn-cs"/>
              </a:endParaRPr>
            </a:p>
          </p:txBody>
        </p:sp>
        <p:sp>
          <p:nvSpPr>
            <p:cNvPr id="14" name="Freeform 8"/>
            <p:cNvSpPr>
              <a:spLocks/>
            </p:cNvSpPr>
            <p:nvPr userDrawn="1"/>
          </p:nvSpPr>
          <p:spPr bwMode="auto">
            <a:xfrm>
              <a:off x="9869488" y="3030538"/>
              <a:ext cx="560388" cy="2506663"/>
            </a:xfrm>
            <a:custGeom>
              <a:avLst/>
              <a:gdLst>
                <a:gd name="T0" fmla="*/ 88 w 177"/>
                <a:gd name="T1" fmla="*/ 794 h 794"/>
                <a:gd name="T2" fmla="*/ 88 w 177"/>
                <a:gd name="T3" fmla="*/ 794 h 794"/>
                <a:gd name="T4" fmla="*/ 0 w 177"/>
                <a:gd name="T5" fmla="*/ 705 h 794"/>
                <a:gd name="T6" fmla="*/ 0 w 177"/>
                <a:gd name="T7" fmla="*/ 89 h 794"/>
                <a:gd name="T8" fmla="*/ 88 w 177"/>
                <a:gd name="T9" fmla="*/ 0 h 794"/>
                <a:gd name="T10" fmla="*/ 177 w 177"/>
                <a:gd name="T11" fmla="*/ 89 h 794"/>
                <a:gd name="T12" fmla="*/ 177 w 177"/>
                <a:gd name="T13" fmla="*/ 705 h 794"/>
                <a:gd name="T14" fmla="*/ 88 w 177"/>
                <a:gd name="T15" fmla="*/ 794 h 7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7" h="794">
                  <a:moveTo>
                    <a:pt x="88" y="794"/>
                  </a:moveTo>
                  <a:cubicBezTo>
                    <a:pt x="88" y="794"/>
                    <a:pt x="88" y="794"/>
                    <a:pt x="88" y="794"/>
                  </a:cubicBezTo>
                  <a:cubicBezTo>
                    <a:pt x="40" y="794"/>
                    <a:pt x="0" y="754"/>
                    <a:pt x="0" y="705"/>
                  </a:cubicBezTo>
                  <a:cubicBezTo>
                    <a:pt x="0" y="89"/>
                    <a:pt x="0" y="89"/>
                    <a:pt x="0" y="89"/>
                  </a:cubicBezTo>
                  <a:cubicBezTo>
                    <a:pt x="0" y="40"/>
                    <a:pt x="40" y="0"/>
                    <a:pt x="88" y="0"/>
                  </a:cubicBezTo>
                  <a:cubicBezTo>
                    <a:pt x="137" y="0"/>
                    <a:pt x="177" y="40"/>
                    <a:pt x="177" y="89"/>
                  </a:cubicBezTo>
                  <a:cubicBezTo>
                    <a:pt x="177" y="705"/>
                    <a:pt x="177" y="705"/>
                    <a:pt x="177" y="705"/>
                  </a:cubicBezTo>
                  <a:cubicBezTo>
                    <a:pt x="177" y="754"/>
                    <a:pt x="137" y="794"/>
                    <a:pt x="88" y="79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963" fontAlgn="auto">
                <a:spcBef>
                  <a:spcPts val="0"/>
                </a:spcBef>
                <a:spcAft>
                  <a:spcPts val="0"/>
                </a:spcAft>
              </a:pPr>
              <a:endParaRPr lang="en-GB" sz="2096" dirty="0">
                <a:solidFill>
                  <a:prstClr val="black"/>
                </a:solidFill>
                <a:latin typeface="Arial"/>
                <a:cs typeface="+mn-cs"/>
              </a:endParaRPr>
            </a:p>
          </p:txBody>
        </p:sp>
        <p:sp>
          <p:nvSpPr>
            <p:cNvPr id="15" name="Freeform 9"/>
            <p:cNvSpPr>
              <a:spLocks/>
            </p:cNvSpPr>
            <p:nvPr userDrawn="1"/>
          </p:nvSpPr>
          <p:spPr bwMode="auto">
            <a:xfrm>
              <a:off x="10653713" y="4014788"/>
              <a:ext cx="558800" cy="2506663"/>
            </a:xfrm>
            <a:custGeom>
              <a:avLst/>
              <a:gdLst>
                <a:gd name="T0" fmla="*/ 88 w 177"/>
                <a:gd name="T1" fmla="*/ 794 h 794"/>
                <a:gd name="T2" fmla="*/ 88 w 177"/>
                <a:gd name="T3" fmla="*/ 794 h 794"/>
                <a:gd name="T4" fmla="*/ 0 w 177"/>
                <a:gd name="T5" fmla="*/ 705 h 794"/>
                <a:gd name="T6" fmla="*/ 0 w 177"/>
                <a:gd name="T7" fmla="*/ 88 h 794"/>
                <a:gd name="T8" fmla="*/ 88 w 177"/>
                <a:gd name="T9" fmla="*/ 0 h 794"/>
                <a:gd name="T10" fmla="*/ 177 w 177"/>
                <a:gd name="T11" fmla="*/ 88 h 794"/>
                <a:gd name="T12" fmla="*/ 177 w 177"/>
                <a:gd name="T13" fmla="*/ 705 h 794"/>
                <a:gd name="T14" fmla="*/ 88 w 177"/>
                <a:gd name="T15" fmla="*/ 794 h 7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7" h="794">
                  <a:moveTo>
                    <a:pt x="88" y="794"/>
                  </a:moveTo>
                  <a:cubicBezTo>
                    <a:pt x="88" y="794"/>
                    <a:pt x="88" y="794"/>
                    <a:pt x="88" y="794"/>
                  </a:cubicBezTo>
                  <a:cubicBezTo>
                    <a:pt x="40" y="794"/>
                    <a:pt x="0" y="754"/>
                    <a:pt x="0" y="705"/>
                  </a:cubicBezTo>
                  <a:cubicBezTo>
                    <a:pt x="0" y="88"/>
                    <a:pt x="0" y="88"/>
                    <a:pt x="0" y="88"/>
                  </a:cubicBezTo>
                  <a:cubicBezTo>
                    <a:pt x="0" y="40"/>
                    <a:pt x="40" y="0"/>
                    <a:pt x="88" y="0"/>
                  </a:cubicBezTo>
                  <a:cubicBezTo>
                    <a:pt x="137" y="0"/>
                    <a:pt x="177" y="40"/>
                    <a:pt x="177" y="88"/>
                  </a:cubicBezTo>
                  <a:cubicBezTo>
                    <a:pt x="177" y="705"/>
                    <a:pt x="177" y="705"/>
                    <a:pt x="177" y="705"/>
                  </a:cubicBezTo>
                  <a:cubicBezTo>
                    <a:pt x="177" y="754"/>
                    <a:pt x="137" y="794"/>
                    <a:pt x="88" y="79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963" fontAlgn="auto">
                <a:spcBef>
                  <a:spcPts val="0"/>
                </a:spcBef>
                <a:spcAft>
                  <a:spcPts val="0"/>
                </a:spcAft>
              </a:pPr>
              <a:endParaRPr lang="en-GB" sz="2096" dirty="0">
                <a:solidFill>
                  <a:prstClr val="black"/>
                </a:solidFill>
                <a:latin typeface="Arial"/>
                <a:cs typeface="+mn-cs"/>
              </a:endParaRPr>
            </a:p>
          </p:txBody>
        </p:sp>
        <p:sp>
          <p:nvSpPr>
            <p:cNvPr id="16" name="Freeform 10"/>
            <p:cNvSpPr>
              <a:spLocks/>
            </p:cNvSpPr>
            <p:nvPr userDrawn="1"/>
          </p:nvSpPr>
          <p:spPr bwMode="auto">
            <a:xfrm>
              <a:off x="12058650" y="4551363"/>
              <a:ext cx="139700" cy="449263"/>
            </a:xfrm>
            <a:custGeom>
              <a:avLst/>
              <a:gdLst>
                <a:gd name="T0" fmla="*/ 44 w 44"/>
                <a:gd name="T1" fmla="*/ 0 h 142"/>
                <a:gd name="T2" fmla="*/ 0 w 44"/>
                <a:gd name="T3" fmla="*/ 42 h 142"/>
                <a:gd name="T4" fmla="*/ 0 w 44"/>
                <a:gd name="T5" fmla="*/ 99 h 142"/>
                <a:gd name="T6" fmla="*/ 44 w 44"/>
                <a:gd name="T7" fmla="*/ 142 h 142"/>
                <a:gd name="T8" fmla="*/ 44 w 44"/>
                <a:gd name="T9" fmla="*/ 0 h 142"/>
              </a:gdLst>
              <a:ahLst/>
              <a:cxnLst>
                <a:cxn ang="0">
                  <a:pos x="T0" y="T1"/>
                </a:cxn>
                <a:cxn ang="0">
                  <a:pos x="T2" y="T3"/>
                </a:cxn>
                <a:cxn ang="0">
                  <a:pos x="T4" y="T5"/>
                </a:cxn>
                <a:cxn ang="0">
                  <a:pos x="T6" y="T7"/>
                </a:cxn>
                <a:cxn ang="0">
                  <a:pos x="T8" y="T9"/>
                </a:cxn>
              </a:cxnLst>
              <a:rect l="0" t="0" r="r" b="b"/>
              <a:pathLst>
                <a:path w="44" h="142">
                  <a:moveTo>
                    <a:pt x="44" y="0"/>
                  </a:moveTo>
                  <a:cubicBezTo>
                    <a:pt x="20" y="0"/>
                    <a:pt x="0" y="19"/>
                    <a:pt x="0" y="42"/>
                  </a:cubicBezTo>
                  <a:cubicBezTo>
                    <a:pt x="0" y="99"/>
                    <a:pt x="0" y="99"/>
                    <a:pt x="0" y="99"/>
                  </a:cubicBezTo>
                  <a:cubicBezTo>
                    <a:pt x="0" y="123"/>
                    <a:pt x="20" y="142"/>
                    <a:pt x="44" y="142"/>
                  </a:cubicBezTo>
                  <a:lnTo>
                    <a:pt x="4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963" fontAlgn="auto">
                <a:spcBef>
                  <a:spcPts val="0"/>
                </a:spcBef>
                <a:spcAft>
                  <a:spcPts val="0"/>
                </a:spcAft>
              </a:pPr>
              <a:endParaRPr lang="en-GB" sz="2096" dirty="0">
                <a:solidFill>
                  <a:prstClr val="black"/>
                </a:solidFill>
                <a:latin typeface="Arial"/>
                <a:cs typeface="+mn-cs"/>
              </a:endParaRPr>
            </a:p>
          </p:txBody>
        </p:sp>
      </p:grpSp>
      <p:grpSp>
        <p:nvGrpSpPr>
          <p:cNvPr id="27" name="Logotype"/>
          <p:cNvGrpSpPr/>
          <p:nvPr userDrawn="1"/>
        </p:nvGrpSpPr>
        <p:grpSpPr>
          <a:xfrm>
            <a:off x="641191" y="530771"/>
            <a:ext cx="1383679" cy="288542"/>
            <a:chOff x="9501453" y="6148765"/>
            <a:chExt cx="2047875" cy="427037"/>
          </a:xfrm>
          <a:solidFill>
            <a:schemeClr val="bg1"/>
          </a:solidFill>
        </p:grpSpPr>
        <p:sp>
          <p:nvSpPr>
            <p:cNvPr id="28" name="Freeform 5"/>
            <p:cNvSpPr>
              <a:spLocks noEditPoints="1"/>
            </p:cNvSpPr>
            <p:nvPr userDrawn="1"/>
          </p:nvSpPr>
          <p:spPr bwMode="auto">
            <a:xfrm>
              <a:off x="11206428" y="6231315"/>
              <a:ext cx="342900" cy="344487"/>
            </a:xfrm>
            <a:custGeom>
              <a:avLst/>
              <a:gdLst>
                <a:gd name="T0" fmla="*/ 43 w 91"/>
                <a:gd name="T1" fmla="*/ 2 h 91"/>
                <a:gd name="T2" fmla="*/ 2 w 91"/>
                <a:gd name="T3" fmla="*/ 44 h 91"/>
                <a:gd name="T4" fmla="*/ 46 w 91"/>
                <a:gd name="T5" fmla="*/ 91 h 91"/>
                <a:gd name="T6" fmla="*/ 74 w 91"/>
                <a:gd name="T7" fmla="*/ 77 h 91"/>
                <a:gd name="T8" fmla="*/ 74 w 91"/>
                <a:gd name="T9" fmla="*/ 90 h 91"/>
                <a:gd name="T10" fmla="*/ 91 w 91"/>
                <a:gd name="T11" fmla="*/ 90 h 91"/>
                <a:gd name="T12" fmla="*/ 91 w 91"/>
                <a:gd name="T13" fmla="*/ 47 h 91"/>
                <a:gd name="T14" fmla="*/ 43 w 91"/>
                <a:gd name="T15" fmla="*/ 2 h 91"/>
                <a:gd name="T16" fmla="*/ 72 w 91"/>
                <a:gd name="T17" fmla="*/ 48 h 91"/>
                <a:gd name="T18" fmla="*/ 43 w 91"/>
                <a:gd name="T19" fmla="*/ 72 h 91"/>
                <a:gd name="T20" fmla="*/ 21 w 91"/>
                <a:gd name="T21" fmla="*/ 50 h 91"/>
                <a:gd name="T22" fmla="*/ 46 w 91"/>
                <a:gd name="T23" fmla="*/ 21 h 91"/>
                <a:gd name="T24" fmla="*/ 72 w 91"/>
                <a:gd name="T25" fmla="*/ 45 h 91"/>
                <a:gd name="T26" fmla="*/ 72 w 91"/>
                <a:gd name="T27" fmla="*/ 48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1" h="91">
                  <a:moveTo>
                    <a:pt x="43" y="2"/>
                  </a:moveTo>
                  <a:cubicBezTo>
                    <a:pt x="21" y="4"/>
                    <a:pt x="3" y="22"/>
                    <a:pt x="2" y="44"/>
                  </a:cubicBezTo>
                  <a:cubicBezTo>
                    <a:pt x="0" y="70"/>
                    <a:pt x="21" y="91"/>
                    <a:pt x="46" y="91"/>
                  </a:cubicBezTo>
                  <a:cubicBezTo>
                    <a:pt x="56" y="91"/>
                    <a:pt x="68" y="87"/>
                    <a:pt x="74" y="77"/>
                  </a:cubicBezTo>
                  <a:cubicBezTo>
                    <a:pt x="74" y="90"/>
                    <a:pt x="74" y="90"/>
                    <a:pt x="74" y="90"/>
                  </a:cubicBezTo>
                  <a:cubicBezTo>
                    <a:pt x="91" y="90"/>
                    <a:pt x="91" y="90"/>
                    <a:pt x="91" y="90"/>
                  </a:cubicBezTo>
                  <a:cubicBezTo>
                    <a:pt x="91" y="47"/>
                    <a:pt x="91" y="47"/>
                    <a:pt x="91" y="47"/>
                  </a:cubicBezTo>
                  <a:cubicBezTo>
                    <a:pt x="91" y="20"/>
                    <a:pt x="69" y="0"/>
                    <a:pt x="43" y="2"/>
                  </a:cubicBezTo>
                  <a:close/>
                  <a:moveTo>
                    <a:pt x="72" y="48"/>
                  </a:moveTo>
                  <a:cubicBezTo>
                    <a:pt x="71" y="63"/>
                    <a:pt x="58" y="74"/>
                    <a:pt x="43" y="72"/>
                  </a:cubicBezTo>
                  <a:cubicBezTo>
                    <a:pt x="32" y="71"/>
                    <a:pt x="22" y="61"/>
                    <a:pt x="21" y="50"/>
                  </a:cubicBezTo>
                  <a:cubicBezTo>
                    <a:pt x="19" y="34"/>
                    <a:pt x="31" y="21"/>
                    <a:pt x="46" y="21"/>
                  </a:cubicBezTo>
                  <a:cubicBezTo>
                    <a:pt x="60" y="21"/>
                    <a:pt x="71" y="32"/>
                    <a:pt x="72" y="45"/>
                  </a:cubicBezTo>
                  <a:lnTo>
                    <a:pt x="72" y="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963" fontAlgn="auto">
                <a:spcBef>
                  <a:spcPts val="0"/>
                </a:spcBef>
                <a:spcAft>
                  <a:spcPts val="0"/>
                </a:spcAft>
              </a:pPr>
              <a:endParaRPr lang="en-US" sz="2096" dirty="0">
                <a:solidFill>
                  <a:prstClr val="black"/>
                </a:solidFill>
                <a:latin typeface="Arial"/>
                <a:cs typeface="+mn-cs"/>
              </a:endParaRPr>
            </a:p>
          </p:txBody>
        </p:sp>
        <p:sp>
          <p:nvSpPr>
            <p:cNvPr id="29" name="Freeform 6"/>
            <p:cNvSpPr>
              <a:spLocks noEditPoints="1"/>
            </p:cNvSpPr>
            <p:nvPr userDrawn="1"/>
          </p:nvSpPr>
          <p:spPr bwMode="auto">
            <a:xfrm>
              <a:off x="10849241" y="6236077"/>
              <a:ext cx="334963" cy="339725"/>
            </a:xfrm>
            <a:custGeom>
              <a:avLst/>
              <a:gdLst>
                <a:gd name="T0" fmla="*/ 44 w 89"/>
                <a:gd name="T1" fmla="*/ 1 h 90"/>
                <a:gd name="T2" fmla="*/ 0 w 89"/>
                <a:gd name="T3" fmla="*/ 46 h 90"/>
                <a:gd name="T4" fmla="*/ 45 w 89"/>
                <a:gd name="T5" fmla="*/ 90 h 90"/>
                <a:gd name="T6" fmla="*/ 86 w 89"/>
                <a:gd name="T7" fmla="*/ 63 h 90"/>
                <a:gd name="T8" fmla="*/ 69 w 89"/>
                <a:gd name="T9" fmla="*/ 58 h 90"/>
                <a:gd name="T10" fmla="*/ 50 w 89"/>
                <a:gd name="T11" fmla="*/ 72 h 90"/>
                <a:gd name="T12" fmla="*/ 22 w 89"/>
                <a:gd name="T13" fmla="*/ 59 h 90"/>
                <a:gd name="T14" fmla="*/ 89 w 89"/>
                <a:gd name="T15" fmla="*/ 41 h 90"/>
                <a:gd name="T16" fmla="*/ 44 w 89"/>
                <a:gd name="T17" fmla="*/ 1 h 90"/>
                <a:gd name="T18" fmla="*/ 19 w 89"/>
                <a:gd name="T19" fmla="*/ 44 h 90"/>
                <a:gd name="T20" fmla="*/ 36 w 89"/>
                <a:gd name="T21" fmla="*/ 19 h 90"/>
                <a:gd name="T22" fmla="*/ 67 w 89"/>
                <a:gd name="T23" fmla="*/ 31 h 90"/>
                <a:gd name="T24" fmla="*/ 19 w 89"/>
                <a:gd name="T25" fmla="*/ 44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9" h="90">
                  <a:moveTo>
                    <a:pt x="44" y="1"/>
                  </a:moveTo>
                  <a:cubicBezTo>
                    <a:pt x="20" y="2"/>
                    <a:pt x="0" y="20"/>
                    <a:pt x="0" y="46"/>
                  </a:cubicBezTo>
                  <a:cubicBezTo>
                    <a:pt x="0" y="70"/>
                    <a:pt x="20" y="90"/>
                    <a:pt x="45" y="90"/>
                  </a:cubicBezTo>
                  <a:cubicBezTo>
                    <a:pt x="62" y="90"/>
                    <a:pt x="79" y="80"/>
                    <a:pt x="86" y="63"/>
                  </a:cubicBezTo>
                  <a:cubicBezTo>
                    <a:pt x="69" y="58"/>
                    <a:pt x="69" y="58"/>
                    <a:pt x="69" y="58"/>
                  </a:cubicBezTo>
                  <a:cubicBezTo>
                    <a:pt x="66" y="65"/>
                    <a:pt x="58" y="71"/>
                    <a:pt x="50" y="72"/>
                  </a:cubicBezTo>
                  <a:cubicBezTo>
                    <a:pt x="38" y="75"/>
                    <a:pt x="26" y="67"/>
                    <a:pt x="22" y="59"/>
                  </a:cubicBezTo>
                  <a:cubicBezTo>
                    <a:pt x="89" y="41"/>
                    <a:pt x="89" y="41"/>
                    <a:pt x="89" y="41"/>
                  </a:cubicBezTo>
                  <a:cubicBezTo>
                    <a:pt x="87" y="24"/>
                    <a:pt x="72" y="0"/>
                    <a:pt x="44" y="1"/>
                  </a:cubicBezTo>
                  <a:close/>
                  <a:moveTo>
                    <a:pt x="19" y="44"/>
                  </a:moveTo>
                  <a:cubicBezTo>
                    <a:pt x="19" y="34"/>
                    <a:pt x="24" y="24"/>
                    <a:pt x="36" y="19"/>
                  </a:cubicBezTo>
                  <a:cubicBezTo>
                    <a:pt x="50" y="14"/>
                    <a:pt x="62" y="21"/>
                    <a:pt x="67" y="31"/>
                  </a:cubicBezTo>
                  <a:lnTo>
                    <a:pt x="19" y="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963" fontAlgn="auto">
                <a:spcBef>
                  <a:spcPts val="0"/>
                </a:spcBef>
                <a:spcAft>
                  <a:spcPts val="0"/>
                </a:spcAft>
              </a:pPr>
              <a:endParaRPr lang="en-US" sz="2096" dirty="0">
                <a:solidFill>
                  <a:prstClr val="black"/>
                </a:solidFill>
                <a:latin typeface="Arial"/>
                <a:cs typeface="+mn-cs"/>
              </a:endParaRPr>
            </a:p>
          </p:txBody>
        </p:sp>
        <p:sp>
          <p:nvSpPr>
            <p:cNvPr id="30" name="Freeform 7"/>
            <p:cNvSpPr>
              <a:spLocks/>
            </p:cNvSpPr>
            <p:nvPr userDrawn="1"/>
          </p:nvSpPr>
          <p:spPr bwMode="auto">
            <a:xfrm>
              <a:off x="10292028" y="6239252"/>
              <a:ext cx="166688" cy="333375"/>
            </a:xfrm>
            <a:custGeom>
              <a:avLst/>
              <a:gdLst>
                <a:gd name="T0" fmla="*/ 44 w 44"/>
                <a:gd name="T1" fmla="*/ 18 h 88"/>
                <a:gd name="T2" fmla="*/ 44 w 44"/>
                <a:gd name="T3" fmla="*/ 0 h 88"/>
                <a:gd name="T4" fmla="*/ 19 w 44"/>
                <a:gd name="T5" fmla="*/ 13 h 88"/>
                <a:gd name="T6" fmla="*/ 19 w 44"/>
                <a:gd name="T7" fmla="*/ 3 h 88"/>
                <a:gd name="T8" fmla="*/ 0 w 44"/>
                <a:gd name="T9" fmla="*/ 3 h 88"/>
                <a:gd name="T10" fmla="*/ 0 w 44"/>
                <a:gd name="T11" fmla="*/ 44 h 88"/>
                <a:gd name="T12" fmla="*/ 0 w 44"/>
                <a:gd name="T13" fmla="*/ 88 h 88"/>
                <a:gd name="T14" fmla="*/ 20 w 44"/>
                <a:gd name="T15" fmla="*/ 88 h 88"/>
                <a:gd name="T16" fmla="*/ 20 w 44"/>
                <a:gd name="T17" fmla="*/ 46 h 88"/>
                <a:gd name="T18" fmla="*/ 44 w 44"/>
                <a:gd name="T19" fmla="*/ 1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 h="88">
                  <a:moveTo>
                    <a:pt x="44" y="18"/>
                  </a:moveTo>
                  <a:cubicBezTo>
                    <a:pt x="44" y="0"/>
                    <a:pt x="44" y="0"/>
                    <a:pt x="44" y="0"/>
                  </a:cubicBezTo>
                  <a:cubicBezTo>
                    <a:pt x="28" y="0"/>
                    <a:pt x="22" y="8"/>
                    <a:pt x="19" y="13"/>
                  </a:cubicBezTo>
                  <a:cubicBezTo>
                    <a:pt x="19" y="3"/>
                    <a:pt x="19" y="3"/>
                    <a:pt x="19" y="3"/>
                  </a:cubicBezTo>
                  <a:cubicBezTo>
                    <a:pt x="0" y="3"/>
                    <a:pt x="0" y="3"/>
                    <a:pt x="0" y="3"/>
                  </a:cubicBezTo>
                  <a:cubicBezTo>
                    <a:pt x="0" y="44"/>
                    <a:pt x="0" y="44"/>
                    <a:pt x="0" y="44"/>
                  </a:cubicBezTo>
                  <a:cubicBezTo>
                    <a:pt x="0" y="88"/>
                    <a:pt x="0" y="88"/>
                    <a:pt x="0" y="88"/>
                  </a:cubicBezTo>
                  <a:cubicBezTo>
                    <a:pt x="20" y="88"/>
                    <a:pt x="20" y="88"/>
                    <a:pt x="20" y="88"/>
                  </a:cubicBezTo>
                  <a:cubicBezTo>
                    <a:pt x="20" y="62"/>
                    <a:pt x="20" y="62"/>
                    <a:pt x="20" y="46"/>
                  </a:cubicBezTo>
                  <a:cubicBezTo>
                    <a:pt x="20" y="26"/>
                    <a:pt x="31" y="19"/>
                    <a:pt x="44"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963" fontAlgn="auto">
                <a:spcBef>
                  <a:spcPts val="0"/>
                </a:spcBef>
                <a:spcAft>
                  <a:spcPts val="0"/>
                </a:spcAft>
              </a:pPr>
              <a:endParaRPr lang="en-US" sz="2096" dirty="0">
                <a:solidFill>
                  <a:prstClr val="black"/>
                </a:solidFill>
                <a:latin typeface="Arial"/>
                <a:cs typeface="+mn-cs"/>
              </a:endParaRPr>
            </a:p>
          </p:txBody>
        </p:sp>
        <p:sp>
          <p:nvSpPr>
            <p:cNvPr id="31" name="Freeform 8"/>
            <p:cNvSpPr>
              <a:spLocks/>
            </p:cNvSpPr>
            <p:nvPr userDrawn="1"/>
          </p:nvSpPr>
          <p:spPr bwMode="auto">
            <a:xfrm>
              <a:off x="9501453" y="6182102"/>
              <a:ext cx="369888" cy="390525"/>
            </a:xfrm>
            <a:custGeom>
              <a:avLst/>
              <a:gdLst>
                <a:gd name="T0" fmla="*/ 185 w 233"/>
                <a:gd name="T1" fmla="*/ 165 h 246"/>
                <a:gd name="T2" fmla="*/ 48 w 233"/>
                <a:gd name="T3" fmla="*/ 0 h 246"/>
                <a:gd name="T4" fmla="*/ 0 w 233"/>
                <a:gd name="T5" fmla="*/ 0 h 246"/>
                <a:gd name="T6" fmla="*/ 0 w 233"/>
                <a:gd name="T7" fmla="*/ 246 h 246"/>
                <a:gd name="T8" fmla="*/ 50 w 233"/>
                <a:gd name="T9" fmla="*/ 246 h 246"/>
                <a:gd name="T10" fmla="*/ 50 w 233"/>
                <a:gd name="T11" fmla="*/ 81 h 246"/>
                <a:gd name="T12" fmla="*/ 190 w 233"/>
                <a:gd name="T13" fmla="*/ 246 h 246"/>
                <a:gd name="T14" fmla="*/ 233 w 233"/>
                <a:gd name="T15" fmla="*/ 246 h 246"/>
                <a:gd name="T16" fmla="*/ 233 w 233"/>
                <a:gd name="T17" fmla="*/ 0 h 246"/>
                <a:gd name="T18" fmla="*/ 185 w 233"/>
                <a:gd name="T19" fmla="*/ 0 h 246"/>
                <a:gd name="T20" fmla="*/ 185 w 233"/>
                <a:gd name="T21" fmla="*/ 165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3" h="246">
                  <a:moveTo>
                    <a:pt x="185" y="165"/>
                  </a:moveTo>
                  <a:lnTo>
                    <a:pt x="48" y="0"/>
                  </a:lnTo>
                  <a:lnTo>
                    <a:pt x="0" y="0"/>
                  </a:lnTo>
                  <a:lnTo>
                    <a:pt x="0" y="246"/>
                  </a:lnTo>
                  <a:lnTo>
                    <a:pt x="50" y="246"/>
                  </a:lnTo>
                  <a:lnTo>
                    <a:pt x="50" y="81"/>
                  </a:lnTo>
                  <a:lnTo>
                    <a:pt x="190" y="246"/>
                  </a:lnTo>
                  <a:lnTo>
                    <a:pt x="233" y="246"/>
                  </a:lnTo>
                  <a:lnTo>
                    <a:pt x="233" y="0"/>
                  </a:lnTo>
                  <a:lnTo>
                    <a:pt x="185" y="0"/>
                  </a:lnTo>
                  <a:lnTo>
                    <a:pt x="185" y="16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963" fontAlgn="auto">
                <a:spcBef>
                  <a:spcPts val="0"/>
                </a:spcBef>
                <a:spcAft>
                  <a:spcPts val="0"/>
                </a:spcAft>
              </a:pPr>
              <a:endParaRPr lang="en-US" sz="2096" dirty="0">
                <a:solidFill>
                  <a:prstClr val="black"/>
                </a:solidFill>
                <a:latin typeface="Arial"/>
                <a:cs typeface="+mn-cs"/>
              </a:endParaRPr>
            </a:p>
          </p:txBody>
        </p:sp>
        <p:sp>
          <p:nvSpPr>
            <p:cNvPr id="32" name="Freeform 9"/>
            <p:cNvSpPr>
              <a:spLocks noEditPoints="1"/>
            </p:cNvSpPr>
            <p:nvPr userDrawn="1"/>
          </p:nvSpPr>
          <p:spPr bwMode="auto">
            <a:xfrm>
              <a:off x="10461891" y="6148765"/>
              <a:ext cx="342900" cy="427037"/>
            </a:xfrm>
            <a:custGeom>
              <a:avLst/>
              <a:gdLst>
                <a:gd name="T0" fmla="*/ 91 w 91"/>
                <a:gd name="T1" fmla="*/ 0 h 113"/>
                <a:gd name="T2" fmla="*/ 73 w 91"/>
                <a:gd name="T3" fmla="*/ 0 h 113"/>
                <a:gd name="T4" fmla="*/ 73 w 91"/>
                <a:gd name="T5" fmla="*/ 34 h 113"/>
                <a:gd name="T6" fmla="*/ 43 w 91"/>
                <a:gd name="T7" fmla="*/ 24 h 113"/>
                <a:gd name="T8" fmla="*/ 2 w 91"/>
                <a:gd name="T9" fmla="*/ 66 h 113"/>
                <a:gd name="T10" fmla="*/ 46 w 91"/>
                <a:gd name="T11" fmla="*/ 113 h 113"/>
                <a:gd name="T12" fmla="*/ 74 w 91"/>
                <a:gd name="T13" fmla="*/ 101 h 113"/>
                <a:gd name="T14" fmla="*/ 74 w 91"/>
                <a:gd name="T15" fmla="*/ 112 h 113"/>
                <a:gd name="T16" fmla="*/ 91 w 91"/>
                <a:gd name="T17" fmla="*/ 112 h 113"/>
                <a:gd name="T18" fmla="*/ 91 w 91"/>
                <a:gd name="T19" fmla="*/ 69 h 113"/>
                <a:gd name="T20" fmla="*/ 91 w 91"/>
                <a:gd name="T21" fmla="*/ 69 h 113"/>
                <a:gd name="T22" fmla="*/ 91 w 91"/>
                <a:gd name="T23" fmla="*/ 68 h 113"/>
                <a:gd name="T24" fmla="*/ 91 w 91"/>
                <a:gd name="T25" fmla="*/ 0 h 113"/>
                <a:gd name="T26" fmla="*/ 72 w 91"/>
                <a:gd name="T27" fmla="*/ 70 h 113"/>
                <a:gd name="T28" fmla="*/ 43 w 91"/>
                <a:gd name="T29" fmla="*/ 94 h 113"/>
                <a:gd name="T30" fmla="*/ 21 w 91"/>
                <a:gd name="T31" fmla="*/ 72 h 113"/>
                <a:gd name="T32" fmla="*/ 46 w 91"/>
                <a:gd name="T33" fmla="*/ 43 h 113"/>
                <a:gd name="T34" fmla="*/ 72 w 91"/>
                <a:gd name="T35" fmla="*/ 67 h 113"/>
                <a:gd name="T36" fmla="*/ 72 w 91"/>
                <a:gd name="T37" fmla="*/ 7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1" h="113">
                  <a:moveTo>
                    <a:pt x="91" y="0"/>
                  </a:moveTo>
                  <a:cubicBezTo>
                    <a:pt x="73" y="0"/>
                    <a:pt x="73" y="0"/>
                    <a:pt x="73" y="0"/>
                  </a:cubicBezTo>
                  <a:cubicBezTo>
                    <a:pt x="73" y="34"/>
                    <a:pt x="73" y="34"/>
                    <a:pt x="73" y="34"/>
                  </a:cubicBezTo>
                  <a:cubicBezTo>
                    <a:pt x="68" y="28"/>
                    <a:pt x="55" y="23"/>
                    <a:pt x="43" y="24"/>
                  </a:cubicBezTo>
                  <a:cubicBezTo>
                    <a:pt x="21" y="26"/>
                    <a:pt x="3" y="44"/>
                    <a:pt x="2" y="66"/>
                  </a:cubicBezTo>
                  <a:cubicBezTo>
                    <a:pt x="0" y="92"/>
                    <a:pt x="21" y="113"/>
                    <a:pt x="46" y="113"/>
                  </a:cubicBezTo>
                  <a:cubicBezTo>
                    <a:pt x="56" y="113"/>
                    <a:pt x="69" y="109"/>
                    <a:pt x="74" y="101"/>
                  </a:cubicBezTo>
                  <a:cubicBezTo>
                    <a:pt x="74" y="112"/>
                    <a:pt x="74" y="112"/>
                    <a:pt x="74" y="112"/>
                  </a:cubicBezTo>
                  <a:cubicBezTo>
                    <a:pt x="91" y="112"/>
                    <a:pt x="91" y="112"/>
                    <a:pt x="91" y="112"/>
                  </a:cubicBezTo>
                  <a:cubicBezTo>
                    <a:pt x="91" y="69"/>
                    <a:pt x="91" y="69"/>
                    <a:pt x="91" y="69"/>
                  </a:cubicBezTo>
                  <a:cubicBezTo>
                    <a:pt x="91" y="69"/>
                    <a:pt x="91" y="69"/>
                    <a:pt x="91" y="69"/>
                  </a:cubicBezTo>
                  <a:cubicBezTo>
                    <a:pt x="91" y="68"/>
                    <a:pt x="91" y="68"/>
                    <a:pt x="91" y="68"/>
                  </a:cubicBezTo>
                  <a:lnTo>
                    <a:pt x="91" y="0"/>
                  </a:lnTo>
                  <a:close/>
                  <a:moveTo>
                    <a:pt x="72" y="70"/>
                  </a:moveTo>
                  <a:cubicBezTo>
                    <a:pt x="71" y="85"/>
                    <a:pt x="58" y="96"/>
                    <a:pt x="43" y="94"/>
                  </a:cubicBezTo>
                  <a:cubicBezTo>
                    <a:pt x="32" y="93"/>
                    <a:pt x="22" y="83"/>
                    <a:pt x="21" y="72"/>
                  </a:cubicBezTo>
                  <a:cubicBezTo>
                    <a:pt x="19" y="56"/>
                    <a:pt x="31" y="43"/>
                    <a:pt x="46" y="43"/>
                  </a:cubicBezTo>
                  <a:cubicBezTo>
                    <a:pt x="60" y="43"/>
                    <a:pt x="71" y="54"/>
                    <a:pt x="72" y="67"/>
                  </a:cubicBezTo>
                  <a:lnTo>
                    <a:pt x="72"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963" fontAlgn="auto">
                <a:spcBef>
                  <a:spcPts val="0"/>
                </a:spcBef>
                <a:spcAft>
                  <a:spcPts val="0"/>
                </a:spcAft>
              </a:pPr>
              <a:endParaRPr lang="en-US" sz="2096" dirty="0">
                <a:solidFill>
                  <a:prstClr val="black"/>
                </a:solidFill>
                <a:latin typeface="Arial"/>
                <a:cs typeface="+mn-cs"/>
              </a:endParaRPr>
            </a:p>
          </p:txBody>
        </p:sp>
        <p:sp>
          <p:nvSpPr>
            <p:cNvPr id="33" name="Freeform 10"/>
            <p:cNvSpPr>
              <a:spLocks noEditPoints="1"/>
            </p:cNvSpPr>
            <p:nvPr userDrawn="1"/>
          </p:nvSpPr>
          <p:spPr bwMode="auto">
            <a:xfrm>
              <a:off x="9912616" y="6239252"/>
              <a:ext cx="338138" cy="336550"/>
            </a:xfrm>
            <a:custGeom>
              <a:avLst/>
              <a:gdLst>
                <a:gd name="T0" fmla="*/ 45 w 90"/>
                <a:gd name="T1" fmla="*/ 0 h 89"/>
                <a:gd name="T2" fmla="*/ 0 w 90"/>
                <a:gd name="T3" fmla="*/ 45 h 89"/>
                <a:gd name="T4" fmla="*/ 45 w 90"/>
                <a:gd name="T5" fmla="*/ 89 h 89"/>
                <a:gd name="T6" fmla="*/ 90 w 90"/>
                <a:gd name="T7" fmla="*/ 45 h 89"/>
                <a:gd name="T8" fmla="*/ 45 w 90"/>
                <a:gd name="T9" fmla="*/ 0 h 89"/>
                <a:gd name="T10" fmla="*/ 45 w 90"/>
                <a:gd name="T11" fmla="*/ 70 h 89"/>
                <a:gd name="T12" fmla="*/ 19 w 90"/>
                <a:gd name="T13" fmla="*/ 45 h 89"/>
                <a:gd name="T14" fmla="*/ 45 w 90"/>
                <a:gd name="T15" fmla="*/ 19 h 89"/>
                <a:gd name="T16" fmla="*/ 71 w 90"/>
                <a:gd name="T17" fmla="*/ 45 h 89"/>
                <a:gd name="T18" fmla="*/ 45 w 90"/>
                <a:gd name="T19" fmla="*/ 7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0" h="89">
                  <a:moveTo>
                    <a:pt x="45" y="0"/>
                  </a:moveTo>
                  <a:cubicBezTo>
                    <a:pt x="20" y="0"/>
                    <a:pt x="0" y="20"/>
                    <a:pt x="0" y="45"/>
                  </a:cubicBezTo>
                  <a:cubicBezTo>
                    <a:pt x="0" y="69"/>
                    <a:pt x="20" y="89"/>
                    <a:pt x="45" y="89"/>
                  </a:cubicBezTo>
                  <a:cubicBezTo>
                    <a:pt x="70" y="89"/>
                    <a:pt x="90" y="69"/>
                    <a:pt x="90" y="45"/>
                  </a:cubicBezTo>
                  <a:cubicBezTo>
                    <a:pt x="90" y="20"/>
                    <a:pt x="70" y="0"/>
                    <a:pt x="45" y="0"/>
                  </a:cubicBezTo>
                  <a:close/>
                  <a:moveTo>
                    <a:pt x="45" y="70"/>
                  </a:moveTo>
                  <a:cubicBezTo>
                    <a:pt x="31" y="70"/>
                    <a:pt x="19" y="59"/>
                    <a:pt x="19" y="45"/>
                  </a:cubicBezTo>
                  <a:cubicBezTo>
                    <a:pt x="19" y="30"/>
                    <a:pt x="31" y="19"/>
                    <a:pt x="45" y="19"/>
                  </a:cubicBezTo>
                  <a:cubicBezTo>
                    <a:pt x="59" y="19"/>
                    <a:pt x="71" y="30"/>
                    <a:pt x="71" y="45"/>
                  </a:cubicBezTo>
                  <a:cubicBezTo>
                    <a:pt x="71" y="59"/>
                    <a:pt x="59" y="70"/>
                    <a:pt x="45" y="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963" fontAlgn="auto">
                <a:spcBef>
                  <a:spcPts val="0"/>
                </a:spcBef>
                <a:spcAft>
                  <a:spcPts val="0"/>
                </a:spcAft>
              </a:pPr>
              <a:endParaRPr lang="en-US" sz="2096" dirty="0">
                <a:solidFill>
                  <a:prstClr val="black"/>
                </a:solidFill>
                <a:latin typeface="Arial"/>
                <a:cs typeface="+mn-cs"/>
              </a:endParaRPr>
            </a:p>
          </p:txBody>
        </p:sp>
      </p:grpSp>
    </p:spTree>
    <p:extLst>
      <p:ext uri="{BB962C8B-B14F-4D97-AF65-F5344CB8AC3E}">
        <p14:creationId xmlns:p14="http://schemas.microsoft.com/office/powerpoint/2010/main" val="3587754782"/>
      </p:ext>
    </p:extLst>
  </p:cSld>
  <p:clrMapOvr>
    <a:masterClrMapping/>
  </p:clrMapOvr>
</p:sldLayout>
</file>

<file path=ppt/slideLayouts/slideLayout548.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3" name="Content Placeholder 2"/>
          <p:cNvSpPr>
            <a:spLocks noGrp="1"/>
          </p:cNvSpPr>
          <p:nvPr>
            <p:ph idx="1"/>
          </p:nvPr>
        </p:nvSpPr>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Slide Number Placeholder 5"/>
          <p:cNvSpPr>
            <a:spLocks noGrp="1"/>
          </p:cNvSpPr>
          <p:nvPr>
            <p:ph type="sldNum" sz="quarter" idx="12"/>
          </p:nvPr>
        </p:nvSpPr>
        <p:spPr/>
        <p:txBody>
          <a:bodyPr/>
          <a:lstStyle>
            <a:lvl1pPr>
              <a:defRPr>
                <a:solidFill>
                  <a:srgbClr val="8B8A8D"/>
                </a:solidFill>
              </a:defRPr>
            </a:lvl1pPr>
          </a:lstStyle>
          <a:p>
            <a:fld id="{D14BCCD3-0010-4FBA-B965-2126ADC31932}" type="slidenum">
              <a:rPr lang="en-US" smtClean="0"/>
              <a:pPr/>
              <a:t>‹#›</a:t>
            </a:fld>
            <a:endParaRPr lang="en-US" dirty="0"/>
          </a:p>
        </p:txBody>
      </p:sp>
      <p:sp>
        <p:nvSpPr>
          <p:cNvPr id="4" name="Title 3"/>
          <p:cNvSpPr>
            <a:spLocks noGrp="1"/>
          </p:cNvSpPr>
          <p:nvPr>
            <p:ph type="title"/>
          </p:nvPr>
        </p:nvSpPr>
        <p:spPr/>
        <p:txBody>
          <a:bodyPr/>
          <a:lstStyle/>
          <a:p>
            <a:r>
              <a:rPr lang="en-US" dirty="0"/>
              <a:t>Click to edit Master title style</a:t>
            </a:r>
          </a:p>
        </p:txBody>
      </p:sp>
      <p:sp>
        <p:nvSpPr>
          <p:cNvPr id="5" name="Footer Placeholder 4"/>
          <p:cNvSpPr>
            <a:spLocks noGrp="1"/>
          </p:cNvSpPr>
          <p:nvPr>
            <p:ph type="ftr" sz="quarter" idx="13"/>
          </p:nvPr>
        </p:nvSpPr>
        <p:spPr/>
        <p:txBody>
          <a:bodyPr/>
          <a:lstStyle>
            <a:lvl1pPr>
              <a:defRPr>
                <a:solidFill>
                  <a:srgbClr val="8B8A8D"/>
                </a:solidFill>
              </a:defRPr>
            </a:lvl1pPr>
          </a:lstStyle>
          <a:p>
            <a:endParaRPr lang="en-US" dirty="0"/>
          </a:p>
        </p:txBody>
      </p:sp>
    </p:spTree>
    <p:extLst>
      <p:ext uri="{BB962C8B-B14F-4D97-AF65-F5344CB8AC3E}">
        <p14:creationId xmlns:p14="http://schemas.microsoft.com/office/powerpoint/2010/main" val="3117796590"/>
      </p:ext>
    </p:extLst>
  </p:cSld>
  <p:clrMapOvr>
    <a:masterClrMapping/>
  </p:clrMapOvr>
</p:sldLayout>
</file>

<file path=ppt/slideLayouts/slideLayout549.xml><?xml version="1.0" encoding="utf-8"?>
<p:sldLayout xmlns:a="http://schemas.openxmlformats.org/drawingml/2006/main" xmlns:r="http://schemas.openxmlformats.org/officeDocument/2006/relationships" xmlns:p="http://schemas.openxmlformats.org/presentationml/2006/main" preserve="1" userDrawn="1">
  <p:cSld name="Title and Content Narrow">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Click to edit Master title style</a:t>
            </a:r>
          </a:p>
        </p:txBody>
      </p:sp>
      <p:sp>
        <p:nvSpPr>
          <p:cNvPr id="3" name="Content Placeholder 2"/>
          <p:cNvSpPr>
            <a:spLocks noGrp="1"/>
          </p:cNvSpPr>
          <p:nvPr>
            <p:ph idx="1"/>
          </p:nvPr>
        </p:nvSpPr>
        <p:spPr>
          <a:xfrm>
            <a:off x="647834" y="1331699"/>
            <a:ext cx="7198125" cy="4426975"/>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Slide Number Placeholder 5"/>
          <p:cNvSpPr>
            <a:spLocks noGrp="1"/>
          </p:cNvSpPr>
          <p:nvPr>
            <p:ph type="sldNum" sz="quarter" idx="12"/>
          </p:nvPr>
        </p:nvSpPr>
        <p:spPr/>
        <p:txBody>
          <a:bodyPr/>
          <a:lstStyle/>
          <a:p>
            <a:fld id="{D14BCCD3-0010-4FBA-B965-2126ADC31932}" type="slidenum">
              <a:rPr lang="en-US" smtClean="0"/>
              <a:pPr/>
              <a:t>‹#›</a:t>
            </a:fld>
            <a:endParaRPr lang="en-US" dirty="0"/>
          </a:p>
        </p:txBody>
      </p:sp>
      <p:sp>
        <p:nvSpPr>
          <p:cNvPr id="4" name="Footer Placeholder 3"/>
          <p:cNvSpPr>
            <a:spLocks noGrp="1"/>
          </p:cNvSpPr>
          <p:nvPr>
            <p:ph type="ftr" sz="quarter" idx="13"/>
          </p:nvPr>
        </p:nvSpPr>
        <p:spPr/>
        <p:txBody>
          <a:bodyPr/>
          <a:lstStyle/>
          <a:p>
            <a:endParaRPr lang="en-US" dirty="0"/>
          </a:p>
        </p:txBody>
      </p:sp>
    </p:spTree>
    <p:extLst>
      <p:ext uri="{BB962C8B-B14F-4D97-AF65-F5344CB8AC3E}">
        <p14:creationId xmlns:p14="http://schemas.microsoft.com/office/powerpoint/2010/main" val="119644995"/>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userDrawn="1">
  <p:cSld name="3_Three Content">
    <p:spTree>
      <p:nvGrpSpPr>
        <p:cNvPr id="1" name=""/>
        <p:cNvGrpSpPr/>
        <p:nvPr/>
      </p:nvGrpSpPr>
      <p:grpSpPr>
        <a:xfrm>
          <a:off x="0" y="0"/>
          <a:ext cx="0" cy="0"/>
          <a:chOff x="0" y="0"/>
          <a:chExt cx="0" cy="0"/>
        </a:xfrm>
      </p:grpSpPr>
      <p:sp>
        <p:nvSpPr>
          <p:cNvPr id="2" name="Title 1"/>
          <p:cNvSpPr>
            <a:spLocks noGrp="1"/>
          </p:cNvSpPr>
          <p:nvPr>
            <p:ph type="title"/>
          </p:nvPr>
        </p:nvSpPr>
        <p:spPr>
          <a:xfrm>
            <a:off x="647832" y="360000"/>
            <a:ext cx="7198125" cy="720000"/>
          </a:xfrm>
        </p:spPr>
        <p:txBody>
          <a:bodyPr/>
          <a:lstStyle/>
          <a:p>
            <a:r>
              <a:rPr lang="en-US" dirty="0"/>
              <a:t>Click to edit Master title style</a:t>
            </a:r>
          </a:p>
        </p:txBody>
      </p:sp>
      <p:sp>
        <p:nvSpPr>
          <p:cNvPr id="9" name="Text Placeholder 8"/>
          <p:cNvSpPr>
            <a:spLocks noGrp="1"/>
          </p:cNvSpPr>
          <p:nvPr>
            <p:ph type="body" sz="quarter" idx="14"/>
          </p:nvPr>
        </p:nvSpPr>
        <p:spPr>
          <a:xfrm>
            <a:off x="657562" y="1331811"/>
            <a:ext cx="3491091" cy="2699375"/>
          </a:xfrm>
          <a:solidFill>
            <a:srgbClr val="99CCFF"/>
          </a:solidFill>
          <a:ln>
            <a:solidFill>
              <a:srgbClr val="99CCFF"/>
            </a:solidFill>
          </a:ln>
        </p:spPr>
        <p:txBody>
          <a:bodyPr lIns="144000" tIns="144000"/>
          <a:lstStyle>
            <a:lvl1pPr>
              <a:defRPr sz="1400"/>
            </a:lvl1pPr>
            <a:lvl2pPr>
              <a:defRPr sz="1400"/>
            </a:lvl2pPr>
            <a:lvl3pPr>
              <a:defRPr sz="1400"/>
            </a:lvl3pPr>
            <a:lvl4pPr>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3" name="Text Placeholder 8"/>
          <p:cNvSpPr>
            <a:spLocks noGrp="1"/>
          </p:cNvSpPr>
          <p:nvPr>
            <p:ph type="body" sz="quarter" idx="22"/>
          </p:nvPr>
        </p:nvSpPr>
        <p:spPr>
          <a:xfrm>
            <a:off x="4381248" y="1337787"/>
            <a:ext cx="3491091" cy="2699375"/>
          </a:xfrm>
          <a:solidFill>
            <a:srgbClr val="0000A0"/>
          </a:solidFill>
          <a:ln>
            <a:solidFill>
              <a:srgbClr val="0000A0"/>
            </a:solidFill>
          </a:ln>
        </p:spPr>
        <p:txBody>
          <a:bodyPr lIns="144000" tIns="144000"/>
          <a:lstStyle>
            <a:lvl1pPr>
              <a:defRPr sz="1400">
                <a:solidFill>
                  <a:schemeClr val="bg1"/>
                </a:solidFill>
              </a:defRPr>
            </a:lvl1pPr>
            <a:lvl2pPr>
              <a:defRPr sz="1400">
                <a:solidFill>
                  <a:schemeClr val="bg1"/>
                </a:solidFill>
              </a:defRPr>
            </a:lvl2pPr>
            <a:lvl3pPr>
              <a:defRPr sz="1400">
                <a:solidFill>
                  <a:schemeClr val="bg1"/>
                </a:solidFill>
              </a:defRPr>
            </a:lvl3pPr>
            <a:lvl4pPr>
              <a:defRPr sz="1400">
                <a:solidFill>
                  <a:schemeClr val="bg1"/>
                </a:solidFill>
              </a:defRPr>
            </a:lvl4pPr>
            <a:lvl5pPr>
              <a:defRPr sz="1400">
                <a:solidFill>
                  <a:schemeClr val="bg1"/>
                </a:solidFill>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4" name="Text Placeholder 8"/>
          <p:cNvSpPr>
            <a:spLocks noGrp="1"/>
          </p:cNvSpPr>
          <p:nvPr>
            <p:ph type="body" sz="quarter" idx="23"/>
          </p:nvPr>
        </p:nvSpPr>
        <p:spPr>
          <a:xfrm>
            <a:off x="8056179" y="1344000"/>
            <a:ext cx="3491091" cy="2699375"/>
          </a:xfrm>
          <a:solidFill>
            <a:srgbClr val="8B8A8D"/>
          </a:solidFill>
          <a:ln>
            <a:solidFill>
              <a:srgbClr val="8B8A8D"/>
            </a:solidFill>
          </a:ln>
        </p:spPr>
        <p:txBody>
          <a:bodyPr lIns="144000" tIns="144000" rIns="144000" bIns="144000"/>
          <a:lstStyle>
            <a:lvl1pPr>
              <a:defRPr sz="1400">
                <a:solidFill>
                  <a:srgbClr val="00005E"/>
                </a:solidFill>
              </a:defRPr>
            </a:lvl1pPr>
            <a:lvl2pPr>
              <a:defRPr sz="1400">
                <a:solidFill>
                  <a:srgbClr val="00005E"/>
                </a:solidFill>
              </a:defRPr>
            </a:lvl2pPr>
            <a:lvl3pPr>
              <a:defRPr sz="1400">
                <a:solidFill>
                  <a:srgbClr val="00005E"/>
                </a:solidFill>
              </a:defRPr>
            </a:lvl3pPr>
            <a:lvl4pPr>
              <a:defRPr sz="1400">
                <a:solidFill>
                  <a:srgbClr val="00005E"/>
                </a:solidFill>
              </a:defRPr>
            </a:lvl4pPr>
            <a:lvl5pPr>
              <a:defRPr sz="1400">
                <a:solidFill>
                  <a:srgbClr val="00005E"/>
                </a:solidFill>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3380721791"/>
      </p:ext>
    </p:extLst>
  </p:cSld>
  <p:clrMapOvr>
    <a:masterClrMapping/>
  </p:clrMapOvr>
</p:sldLayout>
</file>

<file path=ppt/slideLayouts/slideLayout550.xml><?xml version="1.0" encoding="utf-8"?>
<p:sldLayout xmlns:a="http://schemas.openxmlformats.org/drawingml/2006/main" xmlns:r="http://schemas.openxmlformats.org/officeDocument/2006/relationships" xmlns:p="http://schemas.openxmlformats.org/presentationml/2006/main" preserve="1" userDrawn="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647836" y="360000"/>
            <a:ext cx="7198125" cy="720000"/>
          </a:xfrm>
        </p:spPr>
        <p:txBody>
          <a:bodyPr/>
          <a:lstStyle/>
          <a:p>
            <a:r>
              <a:rPr lang="en-US" dirty="0"/>
              <a:t>Click to edit Master title style</a:t>
            </a:r>
          </a:p>
        </p:txBody>
      </p:sp>
      <p:sp>
        <p:nvSpPr>
          <p:cNvPr id="3" name="Content Placeholder 2"/>
          <p:cNvSpPr>
            <a:spLocks noGrp="1"/>
          </p:cNvSpPr>
          <p:nvPr>
            <p:ph sz="half" idx="1"/>
          </p:nvPr>
        </p:nvSpPr>
        <p:spPr>
          <a:xfrm>
            <a:off x="647834" y="1331699"/>
            <a:ext cx="5362604" cy="4426975"/>
          </a:xfrm>
        </p:spPr>
        <p:txBody>
          <a:bodyPr>
            <a:noAutofit/>
          </a:bodyPr>
          <a:lstStyle>
            <a:lvl1pPr>
              <a:defRPr sz="1600"/>
            </a:lvl1pPr>
            <a:lvl2pPr>
              <a:defRPr sz="1200"/>
            </a:lvl2pPr>
            <a:lvl3pPr>
              <a:defRPr sz="1200"/>
            </a:lvl3pPr>
            <a:lvl4pPr>
              <a:defRPr sz="1200"/>
            </a:lvl4pPr>
            <a:lvl5pPr>
              <a:defRPr sz="1200"/>
            </a:lvl5pPr>
            <a:lvl6pPr>
              <a:defRPr sz="2096"/>
            </a:lvl6pPr>
            <a:lvl7pPr>
              <a:defRPr sz="2096"/>
            </a:lvl7pPr>
            <a:lvl8pPr>
              <a:defRPr sz="2096"/>
            </a:lvl8pPr>
            <a:lvl9pPr>
              <a:defRPr sz="2096"/>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6190396" y="1331699"/>
            <a:ext cx="5362604" cy="4426975"/>
          </a:xfrm>
        </p:spPr>
        <p:txBody>
          <a:bodyPr>
            <a:noAutofit/>
          </a:bodyPr>
          <a:lstStyle>
            <a:lvl1pPr>
              <a:defRPr sz="1600"/>
            </a:lvl1pPr>
            <a:lvl2pPr>
              <a:defRPr sz="1200"/>
            </a:lvl2pPr>
            <a:lvl3pPr>
              <a:defRPr sz="1200"/>
            </a:lvl3pPr>
            <a:lvl4pPr>
              <a:defRPr sz="1200"/>
            </a:lvl4pPr>
            <a:lvl5pPr>
              <a:defRPr sz="1200"/>
            </a:lvl5pPr>
            <a:lvl6pPr>
              <a:defRPr sz="2096"/>
            </a:lvl6pPr>
            <a:lvl7pPr>
              <a:defRPr sz="2096"/>
            </a:lvl7pPr>
            <a:lvl8pPr>
              <a:defRPr sz="2096"/>
            </a:lvl8pPr>
            <a:lvl9pPr>
              <a:defRPr sz="2096"/>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Slide Number Placeholder 6"/>
          <p:cNvSpPr>
            <a:spLocks noGrp="1"/>
          </p:cNvSpPr>
          <p:nvPr>
            <p:ph type="sldNum" sz="quarter" idx="12"/>
          </p:nvPr>
        </p:nvSpPr>
        <p:spPr/>
        <p:txBody>
          <a:bodyPr/>
          <a:lstStyle/>
          <a:p>
            <a:fld id="{D14BCCD3-0010-4FBA-B965-2126ADC31932}" type="slidenum">
              <a:rPr lang="en-US" smtClean="0"/>
              <a:pPr/>
              <a:t>‹#›</a:t>
            </a:fld>
            <a:endParaRPr lang="en-US" dirty="0"/>
          </a:p>
        </p:txBody>
      </p:sp>
      <p:sp>
        <p:nvSpPr>
          <p:cNvPr id="5" name="Footer Placeholder 4"/>
          <p:cNvSpPr>
            <a:spLocks noGrp="1"/>
          </p:cNvSpPr>
          <p:nvPr>
            <p:ph type="ftr" sz="quarter" idx="13"/>
          </p:nvPr>
        </p:nvSpPr>
        <p:spPr/>
        <p:txBody>
          <a:bodyPr/>
          <a:lstStyle/>
          <a:p>
            <a:endParaRPr lang="en-US" dirty="0"/>
          </a:p>
        </p:txBody>
      </p:sp>
    </p:spTree>
    <p:extLst>
      <p:ext uri="{BB962C8B-B14F-4D97-AF65-F5344CB8AC3E}">
        <p14:creationId xmlns:p14="http://schemas.microsoft.com/office/powerpoint/2010/main" val="3492145861"/>
      </p:ext>
    </p:extLst>
  </p:cSld>
  <p:clrMapOvr>
    <a:masterClrMapping/>
  </p:clrMapOvr>
</p:sldLayout>
</file>

<file path=ppt/slideLayouts/slideLayout551.xml><?xml version="1.0" encoding="utf-8"?>
<p:sldLayout xmlns:a="http://schemas.openxmlformats.org/drawingml/2006/main" xmlns:r="http://schemas.openxmlformats.org/officeDocument/2006/relationships" xmlns:p="http://schemas.openxmlformats.org/presentationml/2006/main" preserve="1" userDrawn="1">
  <p:cSld name="Three Content">
    <p:spTree>
      <p:nvGrpSpPr>
        <p:cNvPr id="1" name=""/>
        <p:cNvGrpSpPr/>
        <p:nvPr/>
      </p:nvGrpSpPr>
      <p:grpSpPr>
        <a:xfrm>
          <a:off x="0" y="0"/>
          <a:ext cx="0" cy="0"/>
          <a:chOff x="0" y="0"/>
          <a:chExt cx="0" cy="0"/>
        </a:xfrm>
      </p:grpSpPr>
      <p:sp>
        <p:nvSpPr>
          <p:cNvPr id="2" name="Title 1"/>
          <p:cNvSpPr>
            <a:spLocks noGrp="1"/>
          </p:cNvSpPr>
          <p:nvPr>
            <p:ph type="title"/>
          </p:nvPr>
        </p:nvSpPr>
        <p:spPr>
          <a:xfrm>
            <a:off x="647836" y="360000"/>
            <a:ext cx="7198125" cy="720000"/>
          </a:xfrm>
        </p:spPr>
        <p:txBody>
          <a:bodyPr/>
          <a:lstStyle/>
          <a:p>
            <a:r>
              <a:rPr lang="en-US" dirty="0"/>
              <a:t>Click to edit Master title style</a:t>
            </a:r>
          </a:p>
        </p:txBody>
      </p:sp>
      <p:sp>
        <p:nvSpPr>
          <p:cNvPr id="3" name="Content Placeholder 2"/>
          <p:cNvSpPr>
            <a:spLocks noGrp="1"/>
          </p:cNvSpPr>
          <p:nvPr>
            <p:ph sz="half" idx="1"/>
          </p:nvPr>
        </p:nvSpPr>
        <p:spPr>
          <a:xfrm>
            <a:off x="647832" y="1331699"/>
            <a:ext cx="3491091" cy="4426975"/>
          </a:xfrm>
        </p:spPr>
        <p:txBody>
          <a:bodyPr>
            <a:noAutofit/>
          </a:bodyPr>
          <a:lstStyle>
            <a:lvl1pPr>
              <a:defRPr sz="1600"/>
            </a:lvl1pPr>
            <a:lvl2pPr>
              <a:defRPr sz="1200"/>
            </a:lvl2pPr>
            <a:lvl3pPr>
              <a:defRPr sz="1200"/>
            </a:lvl3pPr>
            <a:lvl4pPr>
              <a:defRPr sz="1200"/>
            </a:lvl4pPr>
            <a:lvl5pPr>
              <a:defRPr sz="1200"/>
            </a:lvl5pPr>
            <a:lvl6pPr>
              <a:defRPr sz="2096"/>
            </a:lvl6pPr>
            <a:lvl7pPr>
              <a:defRPr sz="2096"/>
            </a:lvl7pPr>
            <a:lvl8pPr>
              <a:defRPr sz="2096"/>
            </a:lvl8pPr>
            <a:lvl9pPr>
              <a:defRPr sz="2096"/>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358468" y="1331699"/>
            <a:ext cx="3491091" cy="4426975"/>
          </a:xfrm>
        </p:spPr>
        <p:txBody>
          <a:bodyPr>
            <a:noAutofit/>
          </a:bodyPr>
          <a:lstStyle>
            <a:lvl1pPr>
              <a:defRPr sz="1600"/>
            </a:lvl1pPr>
            <a:lvl2pPr>
              <a:defRPr sz="1200"/>
            </a:lvl2pPr>
            <a:lvl3pPr>
              <a:defRPr sz="1200"/>
            </a:lvl3pPr>
            <a:lvl4pPr>
              <a:defRPr sz="1200"/>
            </a:lvl4pPr>
            <a:lvl5pPr>
              <a:defRPr sz="1200"/>
            </a:lvl5pPr>
            <a:lvl6pPr>
              <a:defRPr sz="2096"/>
            </a:lvl6pPr>
            <a:lvl7pPr>
              <a:defRPr sz="2096"/>
            </a:lvl7pPr>
            <a:lvl8pPr>
              <a:defRPr sz="2096"/>
            </a:lvl8pPr>
            <a:lvl9pPr>
              <a:defRPr sz="2096"/>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Slide Number Placeholder 6"/>
          <p:cNvSpPr>
            <a:spLocks noGrp="1"/>
          </p:cNvSpPr>
          <p:nvPr>
            <p:ph type="sldNum" sz="quarter" idx="12"/>
          </p:nvPr>
        </p:nvSpPr>
        <p:spPr/>
        <p:txBody>
          <a:bodyPr/>
          <a:lstStyle/>
          <a:p>
            <a:fld id="{D14BCCD3-0010-4FBA-B965-2126ADC31932}" type="slidenum">
              <a:rPr lang="en-US" smtClean="0"/>
              <a:pPr/>
              <a:t>‹#›</a:t>
            </a:fld>
            <a:endParaRPr lang="en-US" dirty="0"/>
          </a:p>
        </p:txBody>
      </p:sp>
      <p:sp>
        <p:nvSpPr>
          <p:cNvPr id="6" name="Content Placeholder 3"/>
          <p:cNvSpPr>
            <a:spLocks noGrp="1"/>
          </p:cNvSpPr>
          <p:nvPr>
            <p:ph sz="half" idx="13"/>
          </p:nvPr>
        </p:nvSpPr>
        <p:spPr>
          <a:xfrm>
            <a:off x="8065503" y="1331699"/>
            <a:ext cx="3491091" cy="4426975"/>
          </a:xfrm>
        </p:spPr>
        <p:txBody>
          <a:bodyPr>
            <a:noAutofit/>
          </a:bodyPr>
          <a:lstStyle>
            <a:lvl1pPr>
              <a:defRPr sz="1600"/>
            </a:lvl1pPr>
            <a:lvl2pPr>
              <a:defRPr sz="1200"/>
            </a:lvl2pPr>
            <a:lvl3pPr>
              <a:defRPr sz="1200"/>
            </a:lvl3pPr>
            <a:lvl4pPr>
              <a:defRPr sz="1200"/>
            </a:lvl4pPr>
            <a:lvl5pPr>
              <a:defRPr sz="1200"/>
            </a:lvl5pPr>
            <a:lvl6pPr>
              <a:defRPr sz="2096"/>
            </a:lvl6pPr>
            <a:lvl7pPr>
              <a:defRPr sz="2096"/>
            </a:lvl7pPr>
            <a:lvl8pPr>
              <a:defRPr sz="2096"/>
            </a:lvl8pPr>
            <a:lvl9pPr>
              <a:defRPr sz="2096"/>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Footer Placeholder 4"/>
          <p:cNvSpPr>
            <a:spLocks noGrp="1"/>
          </p:cNvSpPr>
          <p:nvPr>
            <p:ph type="ftr" sz="quarter" idx="14"/>
          </p:nvPr>
        </p:nvSpPr>
        <p:spPr/>
        <p:txBody>
          <a:bodyPr/>
          <a:lstStyle/>
          <a:p>
            <a:endParaRPr lang="en-US" dirty="0"/>
          </a:p>
        </p:txBody>
      </p:sp>
    </p:spTree>
    <p:extLst>
      <p:ext uri="{BB962C8B-B14F-4D97-AF65-F5344CB8AC3E}">
        <p14:creationId xmlns:p14="http://schemas.microsoft.com/office/powerpoint/2010/main" val="2225202469"/>
      </p:ext>
    </p:extLst>
  </p:cSld>
  <p:clrMapOvr>
    <a:masterClrMapping/>
  </p:clrMapOvr>
</p:sldLayout>
</file>

<file path=ppt/slideLayouts/slideLayout552.xml><?xml version="1.0" encoding="utf-8"?>
<p:sldLayout xmlns:a="http://schemas.openxmlformats.org/drawingml/2006/main" xmlns:r="http://schemas.openxmlformats.org/officeDocument/2006/relationships" xmlns:p="http://schemas.openxmlformats.org/presentationml/2006/main" preserve="1" userDrawn="1">
  <p:cSld name="Title">
    <p:spTree>
      <p:nvGrpSpPr>
        <p:cNvPr id="1" name=""/>
        <p:cNvGrpSpPr/>
        <p:nvPr/>
      </p:nvGrpSpPr>
      <p:grpSpPr>
        <a:xfrm>
          <a:off x="0" y="0"/>
          <a:ext cx="0" cy="0"/>
          <a:chOff x="0" y="0"/>
          <a:chExt cx="0" cy="0"/>
        </a:xfrm>
      </p:grpSpPr>
      <p:sp>
        <p:nvSpPr>
          <p:cNvPr id="2" name="Title 1"/>
          <p:cNvSpPr>
            <a:spLocks noGrp="1"/>
          </p:cNvSpPr>
          <p:nvPr>
            <p:ph type="title"/>
          </p:nvPr>
        </p:nvSpPr>
        <p:spPr>
          <a:xfrm>
            <a:off x="647836" y="360000"/>
            <a:ext cx="7198125" cy="720000"/>
          </a:xfrm>
        </p:spPr>
        <p:txBody>
          <a:bodyPr/>
          <a:lstStyle/>
          <a:p>
            <a:r>
              <a:rPr lang="en-US" dirty="0"/>
              <a:t>Click to edit Master title style</a:t>
            </a:r>
          </a:p>
        </p:txBody>
      </p:sp>
      <p:sp>
        <p:nvSpPr>
          <p:cNvPr id="5" name="Slide Number Placeholder 4"/>
          <p:cNvSpPr>
            <a:spLocks noGrp="1"/>
          </p:cNvSpPr>
          <p:nvPr>
            <p:ph type="sldNum" sz="quarter" idx="12"/>
          </p:nvPr>
        </p:nvSpPr>
        <p:spPr/>
        <p:txBody>
          <a:bodyPr/>
          <a:lstStyle/>
          <a:p>
            <a:fld id="{D14BCCD3-0010-4FBA-B965-2126ADC31932}" type="slidenum">
              <a:rPr lang="en-US" smtClean="0"/>
              <a:pPr/>
              <a:t>‹#›</a:t>
            </a:fld>
            <a:endParaRPr lang="en-US" dirty="0"/>
          </a:p>
        </p:txBody>
      </p:sp>
      <p:sp>
        <p:nvSpPr>
          <p:cNvPr id="3" name="Footer Placeholder 2"/>
          <p:cNvSpPr>
            <a:spLocks noGrp="1"/>
          </p:cNvSpPr>
          <p:nvPr>
            <p:ph type="ftr" sz="quarter" idx="13"/>
          </p:nvPr>
        </p:nvSpPr>
        <p:spPr/>
        <p:txBody>
          <a:bodyPr/>
          <a:lstStyle/>
          <a:p>
            <a:endParaRPr lang="en-US" dirty="0"/>
          </a:p>
        </p:txBody>
      </p:sp>
    </p:spTree>
    <p:extLst>
      <p:ext uri="{BB962C8B-B14F-4D97-AF65-F5344CB8AC3E}">
        <p14:creationId xmlns:p14="http://schemas.microsoft.com/office/powerpoint/2010/main" val="3127156427"/>
      </p:ext>
    </p:extLst>
  </p:cSld>
  <p:clrMapOvr>
    <a:masterClrMapping/>
  </p:clrMapOvr>
</p:sldLayout>
</file>

<file path=ppt/slideLayouts/slideLayout55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4" name="Slide Number Placeholder 3"/>
          <p:cNvSpPr>
            <a:spLocks noGrp="1"/>
          </p:cNvSpPr>
          <p:nvPr>
            <p:ph type="sldNum" sz="quarter" idx="12"/>
          </p:nvPr>
        </p:nvSpPr>
        <p:spPr/>
        <p:txBody>
          <a:bodyPr/>
          <a:lstStyle/>
          <a:p>
            <a:fld id="{D14BCCD3-0010-4FBA-B965-2126ADC31932}" type="slidenum">
              <a:rPr lang="en-US" smtClean="0"/>
              <a:pPr/>
              <a:t>‹#›</a:t>
            </a:fld>
            <a:endParaRPr lang="en-US" dirty="0"/>
          </a:p>
        </p:txBody>
      </p:sp>
      <p:sp>
        <p:nvSpPr>
          <p:cNvPr id="2" name="Footer Placeholder 1"/>
          <p:cNvSpPr>
            <a:spLocks noGrp="1"/>
          </p:cNvSpPr>
          <p:nvPr>
            <p:ph type="ftr" sz="quarter" idx="13"/>
          </p:nvPr>
        </p:nvSpPr>
        <p:spPr/>
        <p:txBody>
          <a:bodyPr/>
          <a:lstStyle/>
          <a:p>
            <a:endParaRPr lang="en-US" dirty="0"/>
          </a:p>
        </p:txBody>
      </p:sp>
    </p:spTree>
    <p:extLst>
      <p:ext uri="{BB962C8B-B14F-4D97-AF65-F5344CB8AC3E}">
        <p14:creationId xmlns:p14="http://schemas.microsoft.com/office/powerpoint/2010/main" val="899991488"/>
      </p:ext>
    </p:extLst>
  </p:cSld>
  <p:clrMapOvr>
    <a:masterClrMapping/>
  </p:clrMapOvr>
</p:sldLayout>
</file>

<file path=ppt/slideLayouts/slideLayout554.xml><?xml version="1.0" encoding="utf-8"?>
<p:sldLayout xmlns:a="http://schemas.openxmlformats.org/drawingml/2006/main" xmlns:r="http://schemas.openxmlformats.org/officeDocument/2006/relationships" xmlns:p="http://schemas.openxmlformats.org/presentationml/2006/main" preserve="1" userDrawn="1">
  <p:cSld name="Image Left">
    <p:spTree>
      <p:nvGrpSpPr>
        <p:cNvPr id="1" name=""/>
        <p:cNvGrpSpPr/>
        <p:nvPr/>
      </p:nvGrpSpPr>
      <p:grpSpPr>
        <a:xfrm>
          <a:off x="0" y="0"/>
          <a:ext cx="0" cy="0"/>
          <a:chOff x="0" y="0"/>
          <a:chExt cx="0" cy="0"/>
        </a:xfrm>
      </p:grpSpPr>
      <p:sp>
        <p:nvSpPr>
          <p:cNvPr id="2" name="Title 1"/>
          <p:cNvSpPr>
            <a:spLocks noGrp="1"/>
          </p:cNvSpPr>
          <p:nvPr>
            <p:ph type="title"/>
          </p:nvPr>
        </p:nvSpPr>
        <p:spPr>
          <a:xfrm>
            <a:off x="647836" y="360000"/>
            <a:ext cx="7198125" cy="720000"/>
          </a:xfrm>
        </p:spPr>
        <p:txBody>
          <a:bodyPr/>
          <a:lstStyle/>
          <a:p>
            <a:r>
              <a:rPr lang="en-US" dirty="0"/>
              <a:t>Click to edit Master title style</a:t>
            </a:r>
          </a:p>
        </p:txBody>
      </p:sp>
      <p:sp>
        <p:nvSpPr>
          <p:cNvPr id="4" name="Content Placeholder 3"/>
          <p:cNvSpPr>
            <a:spLocks noGrp="1"/>
          </p:cNvSpPr>
          <p:nvPr>
            <p:ph sz="half" idx="2"/>
          </p:nvPr>
        </p:nvSpPr>
        <p:spPr>
          <a:xfrm>
            <a:off x="6190396" y="1331700"/>
            <a:ext cx="5362604" cy="4430575"/>
          </a:xfrm>
        </p:spPr>
        <p:txBody>
          <a:bodyPr>
            <a:noAutofit/>
          </a:bodyPr>
          <a:lstStyle>
            <a:lvl1pPr>
              <a:defRPr sz="1600"/>
            </a:lvl1pPr>
            <a:lvl2pPr>
              <a:defRPr sz="1200"/>
            </a:lvl2pPr>
            <a:lvl3pPr>
              <a:defRPr sz="1200"/>
            </a:lvl3pPr>
            <a:lvl4pPr>
              <a:defRPr sz="1200"/>
            </a:lvl4pPr>
            <a:lvl5pPr>
              <a:defRPr sz="1200"/>
            </a:lvl5pPr>
            <a:lvl6pPr>
              <a:defRPr sz="2096"/>
            </a:lvl6pPr>
            <a:lvl7pPr>
              <a:defRPr sz="2096"/>
            </a:lvl7pPr>
            <a:lvl8pPr>
              <a:defRPr sz="2096"/>
            </a:lvl8pPr>
            <a:lvl9pPr>
              <a:defRPr sz="2096"/>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Slide Number Placeholder 6"/>
          <p:cNvSpPr>
            <a:spLocks noGrp="1"/>
          </p:cNvSpPr>
          <p:nvPr>
            <p:ph type="sldNum" sz="quarter" idx="12"/>
          </p:nvPr>
        </p:nvSpPr>
        <p:spPr/>
        <p:txBody>
          <a:bodyPr/>
          <a:lstStyle/>
          <a:p>
            <a:fld id="{D14BCCD3-0010-4FBA-B965-2126ADC31932}" type="slidenum">
              <a:rPr lang="en-US" smtClean="0"/>
              <a:pPr/>
              <a:t>‹#›</a:t>
            </a:fld>
            <a:endParaRPr lang="en-US" dirty="0"/>
          </a:p>
        </p:txBody>
      </p:sp>
      <p:sp>
        <p:nvSpPr>
          <p:cNvPr id="10" name="Picture Placeholder 9"/>
          <p:cNvSpPr>
            <a:spLocks noGrp="1"/>
          </p:cNvSpPr>
          <p:nvPr>
            <p:ph type="pic" sz="quarter" idx="14" hasCustomPrompt="1"/>
          </p:nvPr>
        </p:nvSpPr>
        <p:spPr>
          <a:xfrm>
            <a:off x="647834" y="1331699"/>
            <a:ext cx="5362604" cy="4426975"/>
          </a:xfrm>
          <a:solidFill>
            <a:schemeClr val="bg1">
              <a:lumMod val="95000"/>
            </a:schemeClr>
          </a:solidFill>
        </p:spPr>
        <p:txBody>
          <a:bodyPr anchor="ctr" anchorCtr="0"/>
          <a:lstStyle>
            <a:lvl1pPr marL="0" indent="0" algn="ctr">
              <a:buFontTx/>
              <a:buNone/>
              <a:defRPr/>
            </a:lvl1pPr>
          </a:lstStyle>
          <a:p>
            <a:r>
              <a:rPr lang="en-US" dirty="0"/>
              <a:t>Picture</a:t>
            </a:r>
            <a:endParaRPr lang="en-GB" dirty="0"/>
          </a:p>
        </p:txBody>
      </p:sp>
      <p:sp>
        <p:nvSpPr>
          <p:cNvPr id="6" name="Footer Placeholder 5"/>
          <p:cNvSpPr>
            <a:spLocks noGrp="1"/>
          </p:cNvSpPr>
          <p:nvPr>
            <p:ph type="ftr" sz="quarter" idx="15"/>
          </p:nvPr>
        </p:nvSpPr>
        <p:spPr/>
        <p:txBody>
          <a:bodyPr/>
          <a:lstStyle/>
          <a:p>
            <a:endParaRPr lang="en-US" dirty="0"/>
          </a:p>
        </p:txBody>
      </p:sp>
    </p:spTree>
    <p:extLst>
      <p:ext uri="{BB962C8B-B14F-4D97-AF65-F5344CB8AC3E}">
        <p14:creationId xmlns:p14="http://schemas.microsoft.com/office/powerpoint/2010/main" val="3589094747"/>
      </p:ext>
    </p:extLst>
  </p:cSld>
  <p:clrMapOvr>
    <a:masterClrMapping/>
  </p:clrMapOvr>
</p:sldLayout>
</file>

<file path=ppt/slideLayouts/slideLayout555.xml><?xml version="1.0" encoding="utf-8"?>
<p:sldLayout xmlns:a="http://schemas.openxmlformats.org/drawingml/2006/main" xmlns:r="http://schemas.openxmlformats.org/officeDocument/2006/relationships" xmlns:p="http://schemas.openxmlformats.org/presentationml/2006/main" preserve="1" userDrawn="1">
  <p:cSld name="Image Right">
    <p:spTree>
      <p:nvGrpSpPr>
        <p:cNvPr id="1" name=""/>
        <p:cNvGrpSpPr/>
        <p:nvPr/>
      </p:nvGrpSpPr>
      <p:grpSpPr>
        <a:xfrm>
          <a:off x="0" y="0"/>
          <a:ext cx="0" cy="0"/>
          <a:chOff x="0" y="0"/>
          <a:chExt cx="0" cy="0"/>
        </a:xfrm>
      </p:grpSpPr>
      <p:sp>
        <p:nvSpPr>
          <p:cNvPr id="2" name="Title 1"/>
          <p:cNvSpPr>
            <a:spLocks noGrp="1"/>
          </p:cNvSpPr>
          <p:nvPr>
            <p:ph type="title"/>
          </p:nvPr>
        </p:nvSpPr>
        <p:spPr>
          <a:xfrm>
            <a:off x="647840" y="360000"/>
            <a:ext cx="8061900" cy="720000"/>
          </a:xfrm>
        </p:spPr>
        <p:txBody>
          <a:bodyPr/>
          <a:lstStyle/>
          <a:p>
            <a:r>
              <a:rPr lang="en-US" dirty="0"/>
              <a:t>Click to edit Master title style</a:t>
            </a:r>
          </a:p>
        </p:txBody>
      </p:sp>
      <p:sp>
        <p:nvSpPr>
          <p:cNvPr id="4" name="Content Placeholder 3"/>
          <p:cNvSpPr>
            <a:spLocks noGrp="1"/>
          </p:cNvSpPr>
          <p:nvPr>
            <p:ph sz="half" idx="2"/>
          </p:nvPr>
        </p:nvSpPr>
        <p:spPr>
          <a:xfrm>
            <a:off x="647834" y="1331699"/>
            <a:ext cx="5362604" cy="4426975"/>
          </a:xfrm>
        </p:spPr>
        <p:txBody>
          <a:bodyPr>
            <a:noAutofit/>
          </a:bodyPr>
          <a:lstStyle>
            <a:lvl1pPr>
              <a:defRPr sz="1600"/>
            </a:lvl1pPr>
            <a:lvl2pPr>
              <a:defRPr sz="1200"/>
            </a:lvl2pPr>
            <a:lvl3pPr>
              <a:defRPr sz="1200"/>
            </a:lvl3pPr>
            <a:lvl4pPr>
              <a:defRPr sz="1200"/>
            </a:lvl4pPr>
            <a:lvl5pPr>
              <a:defRPr sz="1200"/>
            </a:lvl5pPr>
            <a:lvl6pPr>
              <a:defRPr sz="2096"/>
            </a:lvl6pPr>
            <a:lvl7pPr>
              <a:defRPr sz="2096"/>
            </a:lvl7pPr>
            <a:lvl8pPr>
              <a:defRPr sz="2096"/>
            </a:lvl8pPr>
            <a:lvl9pPr>
              <a:defRPr sz="2096"/>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Slide Number Placeholder 6"/>
          <p:cNvSpPr>
            <a:spLocks noGrp="1"/>
          </p:cNvSpPr>
          <p:nvPr>
            <p:ph type="sldNum" sz="quarter" idx="12"/>
          </p:nvPr>
        </p:nvSpPr>
        <p:spPr/>
        <p:txBody>
          <a:bodyPr/>
          <a:lstStyle/>
          <a:p>
            <a:fld id="{D14BCCD3-0010-4FBA-B965-2126ADC31932}" type="slidenum">
              <a:rPr lang="en-US" smtClean="0"/>
              <a:pPr/>
              <a:t>‹#›</a:t>
            </a:fld>
            <a:endParaRPr lang="en-US" dirty="0"/>
          </a:p>
        </p:txBody>
      </p:sp>
      <p:sp>
        <p:nvSpPr>
          <p:cNvPr id="10" name="Picture Placeholder 9"/>
          <p:cNvSpPr>
            <a:spLocks noGrp="1"/>
          </p:cNvSpPr>
          <p:nvPr>
            <p:ph type="pic" sz="quarter" idx="14" hasCustomPrompt="1"/>
          </p:nvPr>
        </p:nvSpPr>
        <p:spPr>
          <a:xfrm>
            <a:off x="6190396" y="1331699"/>
            <a:ext cx="5362604" cy="4426975"/>
          </a:xfrm>
          <a:solidFill>
            <a:schemeClr val="bg1">
              <a:lumMod val="95000"/>
            </a:schemeClr>
          </a:solidFill>
        </p:spPr>
        <p:txBody>
          <a:bodyPr anchor="ctr" anchorCtr="0"/>
          <a:lstStyle>
            <a:lvl1pPr marL="0" indent="0" algn="ctr">
              <a:buFontTx/>
              <a:buNone/>
              <a:defRPr/>
            </a:lvl1pPr>
          </a:lstStyle>
          <a:p>
            <a:r>
              <a:rPr lang="en-US" dirty="0"/>
              <a:t>Picture</a:t>
            </a:r>
            <a:endParaRPr lang="en-GB" dirty="0"/>
          </a:p>
        </p:txBody>
      </p:sp>
      <p:sp>
        <p:nvSpPr>
          <p:cNvPr id="3" name="Footer Placeholder 2"/>
          <p:cNvSpPr>
            <a:spLocks noGrp="1"/>
          </p:cNvSpPr>
          <p:nvPr>
            <p:ph type="ftr" sz="quarter" idx="15"/>
          </p:nvPr>
        </p:nvSpPr>
        <p:spPr/>
        <p:txBody>
          <a:bodyPr/>
          <a:lstStyle/>
          <a:p>
            <a:endParaRPr lang="en-US" dirty="0"/>
          </a:p>
        </p:txBody>
      </p:sp>
    </p:spTree>
    <p:extLst>
      <p:ext uri="{BB962C8B-B14F-4D97-AF65-F5344CB8AC3E}">
        <p14:creationId xmlns:p14="http://schemas.microsoft.com/office/powerpoint/2010/main" val="586034571"/>
      </p:ext>
    </p:extLst>
  </p:cSld>
  <p:clrMapOvr>
    <a:masterClrMapping/>
  </p:clrMapOvr>
</p:sldLayout>
</file>

<file path=ppt/slideLayouts/slideLayout556.xml><?xml version="1.0" encoding="utf-8"?>
<p:sldLayout xmlns:a="http://schemas.openxmlformats.org/drawingml/2006/main" xmlns:r="http://schemas.openxmlformats.org/officeDocument/2006/relationships" xmlns:p="http://schemas.openxmlformats.org/presentationml/2006/main" preserve="1" userDrawn="1">
  <p:cSld name="Two Images">
    <p:spTree>
      <p:nvGrpSpPr>
        <p:cNvPr id="1" name=""/>
        <p:cNvGrpSpPr/>
        <p:nvPr/>
      </p:nvGrpSpPr>
      <p:grpSpPr>
        <a:xfrm>
          <a:off x="0" y="0"/>
          <a:ext cx="0" cy="0"/>
          <a:chOff x="0" y="0"/>
          <a:chExt cx="0" cy="0"/>
        </a:xfrm>
      </p:grpSpPr>
      <p:sp>
        <p:nvSpPr>
          <p:cNvPr id="2" name="Title 1"/>
          <p:cNvSpPr>
            <a:spLocks noGrp="1"/>
          </p:cNvSpPr>
          <p:nvPr>
            <p:ph type="title"/>
          </p:nvPr>
        </p:nvSpPr>
        <p:spPr>
          <a:xfrm>
            <a:off x="647840" y="360000"/>
            <a:ext cx="8061900" cy="720000"/>
          </a:xfrm>
        </p:spPr>
        <p:txBody>
          <a:bodyPr/>
          <a:lstStyle/>
          <a:p>
            <a:r>
              <a:rPr lang="en-US" dirty="0"/>
              <a:t>Click to edit Master title style</a:t>
            </a:r>
          </a:p>
        </p:txBody>
      </p:sp>
      <p:sp>
        <p:nvSpPr>
          <p:cNvPr id="4" name="Content Placeholder 3"/>
          <p:cNvSpPr>
            <a:spLocks noGrp="1"/>
          </p:cNvSpPr>
          <p:nvPr>
            <p:ph sz="half" idx="2"/>
          </p:nvPr>
        </p:nvSpPr>
        <p:spPr>
          <a:xfrm>
            <a:off x="647832" y="1331699"/>
            <a:ext cx="3491091" cy="4426975"/>
          </a:xfrm>
        </p:spPr>
        <p:txBody>
          <a:bodyPr>
            <a:noAutofit/>
          </a:bodyPr>
          <a:lstStyle>
            <a:lvl1pPr>
              <a:defRPr sz="1600"/>
            </a:lvl1pPr>
            <a:lvl2pPr>
              <a:defRPr sz="1200"/>
            </a:lvl2pPr>
            <a:lvl3pPr>
              <a:defRPr sz="1200"/>
            </a:lvl3pPr>
            <a:lvl4pPr>
              <a:defRPr sz="1200"/>
            </a:lvl4pPr>
            <a:lvl5pPr>
              <a:defRPr sz="1200"/>
            </a:lvl5pPr>
            <a:lvl6pPr>
              <a:defRPr sz="2096"/>
            </a:lvl6pPr>
            <a:lvl7pPr>
              <a:defRPr sz="2096"/>
            </a:lvl7pPr>
            <a:lvl8pPr>
              <a:defRPr sz="2096"/>
            </a:lvl8pPr>
            <a:lvl9pPr>
              <a:defRPr sz="2096"/>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Slide Number Placeholder 6"/>
          <p:cNvSpPr>
            <a:spLocks noGrp="1"/>
          </p:cNvSpPr>
          <p:nvPr>
            <p:ph type="sldNum" sz="quarter" idx="12"/>
          </p:nvPr>
        </p:nvSpPr>
        <p:spPr/>
        <p:txBody>
          <a:bodyPr/>
          <a:lstStyle/>
          <a:p>
            <a:fld id="{D14BCCD3-0010-4FBA-B965-2126ADC31932}" type="slidenum">
              <a:rPr lang="en-US" smtClean="0"/>
              <a:pPr/>
              <a:t>‹#›</a:t>
            </a:fld>
            <a:endParaRPr lang="en-US" dirty="0"/>
          </a:p>
        </p:txBody>
      </p:sp>
      <p:sp>
        <p:nvSpPr>
          <p:cNvPr id="10" name="Picture Placeholder 9"/>
          <p:cNvSpPr>
            <a:spLocks noGrp="1"/>
          </p:cNvSpPr>
          <p:nvPr>
            <p:ph type="pic" sz="quarter" idx="14" hasCustomPrompt="1"/>
          </p:nvPr>
        </p:nvSpPr>
        <p:spPr>
          <a:xfrm>
            <a:off x="8065503" y="1331693"/>
            <a:ext cx="3491091" cy="2123508"/>
          </a:xfrm>
          <a:solidFill>
            <a:schemeClr val="bg1">
              <a:lumMod val="95000"/>
            </a:schemeClr>
          </a:solidFill>
        </p:spPr>
        <p:txBody>
          <a:bodyPr anchor="ctr" anchorCtr="0"/>
          <a:lstStyle>
            <a:lvl1pPr marL="0" indent="0" algn="ctr">
              <a:buFontTx/>
              <a:buNone/>
              <a:defRPr/>
            </a:lvl1pPr>
          </a:lstStyle>
          <a:p>
            <a:r>
              <a:rPr lang="en-US" dirty="0"/>
              <a:t>Picture</a:t>
            </a:r>
            <a:endParaRPr lang="en-GB" dirty="0"/>
          </a:p>
        </p:txBody>
      </p:sp>
      <p:sp>
        <p:nvSpPr>
          <p:cNvPr id="8" name="Content Placeholder 3"/>
          <p:cNvSpPr>
            <a:spLocks noGrp="1"/>
          </p:cNvSpPr>
          <p:nvPr>
            <p:ph sz="half" idx="15"/>
          </p:nvPr>
        </p:nvSpPr>
        <p:spPr>
          <a:xfrm>
            <a:off x="4358468" y="1331699"/>
            <a:ext cx="3491091" cy="4426975"/>
          </a:xfrm>
        </p:spPr>
        <p:txBody>
          <a:bodyPr>
            <a:noAutofit/>
          </a:bodyPr>
          <a:lstStyle>
            <a:lvl1pPr>
              <a:defRPr sz="1600"/>
            </a:lvl1pPr>
            <a:lvl2pPr>
              <a:defRPr sz="1200"/>
            </a:lvl2pPr>
            <a:lvl3pPr>
              <a:defRPr sz="1200"/>
            </a:lvl3pPr>
            <a:lvl4pPr>
              <a:defRPr sz="1200"/>
            </a:lvl4pPr>
            <a:lvl5pPr>
              <a:defRPr sz="1200"/>
            </a:lvl5pPr>
            <a:lvl6pPr>
              <a:defRPr sz="2096"/>
            </a:lvl6pPr>
            <a:lvl7pPr>
              <a:defRPr sz="2096"/>
            </a:lvl7pPr>
            <a:lvl8pPr>
              <a:defRPr sz="2096"/>
            </a:lvl8pPr>
            <a:lvl9pPr>
              <a:defRPr sz="2096"/>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1" name="Picture Placeholder 9"/>
          <p:cNvSpPr>
            <a:spLocks noGrp="1"/>
          </p:cNvSpPr>
          <p:nvPr>
            <p:ph type="pic" sz="quarter" idx="16" hasCustomPrompt="1"/>
          </p:nvPr>
        </p:nvSpPr>
        <p:spPr>
          <a:xfrm>
            <a:off x="8065503" y="3635159"/>
            <a:ext cx="3491091" cy="2123508"/>
          </a:xfrm>
          <a:solidFill>
            <a:schemeClr val="bg1">
              <a:lumMod val="95000"/>
            </a:schemeClr>
          </a:solidFill>
        </p:spPr>
        <p:txBody>
          <a:bodyPr anchor="ctr" anchorCtr="0"/>
          <a:lstStyle>
            <a:lvl1pPr marL="0" indent="0" algn="ctr">
              <a:buFontTx/>
              <a:buNone/>
              <a:defRPr/>
            </a:lvl1pPr>
          </a:lstStyle>
          <a:p>
            <a:r>
              <a:rPr lang="en-US" dirty="0"/>
              <a:t>Picture</a:t>
            </a:r>
            <a:endParaRPr lang="en-GB" dirty="0"/>
          </a:p>
        </p:txBody>
      </p:sp>
      <p:sp>
        <p:nvSpPr>
          <p:cNvPr id="5" name="Footer Placeholder 4"/>
          <p:cNvSpPr>
            <a:spLocks noGrp="1"/>
          </p:cNvSpPr>
          <p:nvPr>
            <p:ph type="ftr" sz="quarter" idx="17"/>
          </p:nvPr>
        </p:nvSpPr>
        <p:spPr/>
        <p:txBody>
          <a:bodyPr/>
          <a:lstStyle/>
          <a:p>
            <a:endParaRPr lang="en-US" dirty="0"/>
          </a:p>
        </p:txBody>
      </p:sp>
    </p:spTree>
    <p:extLst>
      <p:ext uri="{BB962C8B-B14F-4D97-AF65-F5344CB8AC3E}">
        <p14:creationId xmlns:p14="http://schemas.microsoft.com/office/powerpoint/2010/main" val="1930200225"/>
      </p:ext>
    </p:extLst>
  </p:cSld>
  <p:clrMapOvr>
    <a:masterClrMapping/>
  </p:clrMapOvr>
</p:sldLayout>
</file>

<file path=ppt/slideLayouts/slideLayout557.xml><?xml version="1.0" encoding="utf-8"?>
<p:sldLayout xmlns:a="http://schemas.openxmlformats.org/drawingml/2006/main" xmlns:r="http://schemas.openxmlformats.org/officeDocument/2006/relationships" xmlns:p="http://schemas.openxmlformats.org/presentationml/2006/main" preserve="1" userDrawn="1">
  <p:cSld name="Large Image">
    <p:spTree>
      <p:nvGrpSpPr>
        <p:cNvPr id="1" name=""/>
        <p:cNvGrpSpPr/>
        <p:nvPr/>
      </p:nvGrpSpPr>
      <p:grpSpPr>
        <a:xfrm>
          <a:off x="0" y="0"/>
          <a:ext cx="0" cy="0"/>
          <a:chOff x="0" y="0"/>
          <a:chExt cx="0" cy="0"/>
        </a:xfrm>
      </p:grpSpPr>
      <p:sp>
        <p:nvSpPr>
          <p:cNvPr id="10" name="Picture Placeholder 9"/>
          <p:cNvSpPr>
            <a:spLocks noGrp="1"/>
          </p:cNvSpPr>
          <p:nvPr>
            <p:ph type="pic" sz="quarter" idx="14" hasCustomPrompt="1"/>
          </p:nvPr>
        </p:nvSpPr>
        <p:spPr>
          <a:xfrm>
            <a:off x="647832" y="1979548"/>
            <a:ext cx="10905160" cy="3779125"/>
          </a:xfrm>
          <a:solidFill>
            <a:schemeClr val="bg1">
              <a:lumMod val="95000"/>
            </a:schemeClr>
          </a:solidFill>
        </p:spPr>
        <p:txBody>
          <a:bodyPr anchor="ctr" anchorCtr="0"/>
          <a:lstStyle>
            <a:lvl1pPr marL="0" indent="0" algn="ctr">
              <a:buFontTx/>
              <a:buNone/>
              <a:defRPr/>
            </a:lvl1pPr>
          </a:lstStyle>
          <a:p>
            <a:r>
              <a:rPr lang="en-US" dirty="0"/>
              <a:t>Picture</a:t>
            </a:r>
            <a:endParaRPr lang="en-GB" dirty="0"/>
          </a:p>
        </p:txBody>
      </p:sp>
      <p:sp>
        <p:nvSpPr>
          <p:cNvPr id="2" name="Title 1"/>
          <p:cNvSpPr>
            <a:spLocks noGrp="1"/>
          </p:cNvSpPr>
          <p:nvPr>
            <p:ph type="title"/>
          </p:nvPr>
        </p:nvSpPr>
        <p:spPr>
          <a:xfrm>
            <a:off x="2495951" y="397476"/>
            <a:ext cx="7198125" cy="943780"/>
          </a:xfrm>
        </p:spPr>
        <p:txBody>
          <a:bodyPr>
            <a:noAutofit/>
          </a:bodyPr>
          <a:lstStyle>
            <a:lvl1pPr algn="ctr">
              <a:defRPr sz="2894"/>
            </a:lvl1pPr>
          </a:lstStyle>
          <a:p>
            <a:r>
              <a:rPr lang="en-US" dirty="0"/>
              <a:t>Click to edit Master title style</a:t>
            </a:r>
          </a:p>
        </p:txBody>
      </p:sp>
      <p:sp>
        <p:nvSpPr>
          <p:cNvPr id="7" name="Slide Number Placeholder 6"/>
          <p:cNvSpPr>
            <a:spLocks noGrp="1"/>
          </p:cNvSpPr>
          <p:nvPr>
            <p:ph type="sldNum" sz="quarter" idx="12"/>
          </p:nvPr>
        </p:nvSpPr>
        <p:spPr/>
        <p:txBody>
          <a:bodyPr/>
          <a:lstStyle/>
          <a:p>
            <a:fld id="{D14BCCD3-0010-4FBA-B965-2126ADC31932}" type="slidenum">
              <a:rPr lang="en-US" smtClean="0"/>
              <a:pPr/>
              <a:t>‹#›</a:t>
            </a:fld>
            <a:endParaRPr lang="en-US" dirty="0"/>
          </a:p>
        </p:txBody>
      </p:sp>
      <p:sp>
        <p:nvSpPr>
          <p:cNvPr id="9" name="Text Placeholder 9"/>
          <p:cNvSpPr>
            <a:spLocks noGrp="1"/>
          </p:cNvSpPr>
          <p:nvPr>
            <p:ph type="body" sz="quarter" idx="13" hasCustomPrompt="1"/>
          </p:nvPr>
        </p:nvSpPr>
        <p:spPr>
          <a:xfrm>
            <a:off x="2495951" y="1485243"/>
            <a:ext cx="7198125" cy="360363"/>
          </a:xfrm>
        </p:spPr>
        <p:txBody>
          <a:bodyPr>
            <a:noAutofit/>
          </a:bodyPr>
          <a:lstStyle>
            <a:lvl1pPr marL="0" indent="0" algn="ctr">
              <a:buFontTx/>
              <a:buNone/>
              <a:defRPr b="1">
                <a:solidFill>
                  <a:srgbClr val="8B8A8D"/>
                </a:solidFill>
              </a:defRPr>
            </a:lvl1pPr>
            <a:lvl2pPr marL="256764" indent="0">
              <a:buFontTx/>
              <a:buNone/>
              <a:defRPr b="1">
                <a:solidFill>
                  <a:schemeClr val="accent4"/>
                </a:solidFill>
              </a:defRPr>
            </a:lvl2pPr>
            <a:lvl3pPr marL="513526" indent="0">
              <a:buFontTx/>
              <a:buNone/>
              <a:defRPr b="1">
                <a:solidFill>
                  <a:schemeClr val="accent4"/>
                </a:solidFill>
              </a:defRPr>
            </a:lvl3pPr>
            <a:lvl4pPr marL="770290" indent="0">
              <a:buFontTx/>
              <a:buNone/>
              <a:defRPr b="1">
                <a:solidFill>
                  <a:schemeClr val="accent4"/>
                </a:solidFill>
              </a:defRPr>
            </a:lvl4pPr>
            <a:lvl5pPr marL="1027052" indent="0">
              <a:buFontTx/>
              <a:buNone/>
              <a:defRPr b="1">
                <a:solidFill>
                  <a:schemeClr val="accent4"/>
                </a:solidFill>
              </a:defRPr>
            </a:lvl5pPr>
          </a:lstStyle>
          <a:p>
            <a:pPr lvl="0"/>
            <a:r>
              <a:rPr lang="en-US" dirty="0"/>
              <a:t>Click to add subtitle</a:t>
            </a:r>
          </a:p>
        </p:txBody>
      </p:sp>
      <p:sp>
        <p:nvSpPr>
          <p:cNvPr id="4" name="Footer Placeholder 3"/>
          <p:cNvSpPr>
            <a:spLocks noGrp="1"/>
          </p:cNvSpPr>
          <p:nvPr>
            <p:ph type="ftr" sz="quarter" idx="15"/>
          </p:nvPr>
        </p:nvSpPr>
        <p:spPr/>
        <p:txBody>
          <a:bodyPr/>
          <a:lstStyle/>
          <a:p>
            <a:endParaRPr lang="en-US" dirty="0"/>
          </a:p>
        </p:txBody>
      </p:sp>
    </p:spTree>
    <p:extLst>
      <p:ext uri="{BB962C8B-B14F-4D97-AF65-F5344CB8AC3E}">
        <p14:creationId xmlns:p14="http://schemas.microsoft.com/office/powerpoint/2010/main" val="1696389025"/>
      </p:ext>
    </p:extLst>
  </p:cSld>
  <p:clrMapOvr>
    <a:masterClrMapping/>
  </p:clrMapOvr>
</p:sldLayout>
</file>

<file path=ppt/slideLayouts/slideLayout558.xml><?xml version="1.0" encoding="utf-8"?>
<p:sldLayout xmlns:a="http://schemas.openxmlformats.org/drawingml/2006/main" xmlns:r="http://schemas.openxmlformats.org/officeDocument/2006/relationships" xmlns:p="http://schemas.openxmlformats.org/presentationml/2006/main" preserve="1" userDrawn="1">
  <p:cSld name="Collage">
    <p:spTree>
      <p:nvGrpSpPr>
        <p:cNvPr id="1" name=""/>
        <p:cNvGrpSpPr/>
        <p:nvPr/>
      </p:nvGrpSpPr>
      <p:grpSpPr>
        <a:xfrm>
          <a:off x="0" y="0"/>
          <a:ext cx="0" cy="0"/>
          <a:chOff x="0" y="0"/>
          <a:chExt cx="0" cy="0"/>
        </a:xfrm>
      </p:grpSpPr>
      <p:sp>
        <p:nvSpPr>
          <p:cNvPr id="2" name="Title 1"/>
          <p:cNvSpPr>
            <a:spLocks noGrp="1"/>
          </p:cNvSpPr>
          <p:nvPr>
            <p:ph type="title"/>
          </p:nvPr>
        </p:nvSpPr>
        <p:spPr>
          <a:xfrm>
            <a:off x="2495951" y="397476"/>
            <a:ext cx="7198125" cy="943780"/>
          </a:xfrm>
        </p:spPr>
        <p:txBody>
          <a:bodyPr>
            <a:noAutofit/>
          </a:bodyPr>
          <a:lstStyle>
            <a:lvl1pPr algn="ctr">
              <a:defRPr sz="2894"/>
            </a:lvl1pPr>
          </a:lstStyle>
          <a:p>
            <a:r>
              <a:rPr lang="en-US" dirty="0"/>
              <a:t>Click to edit Master title style</a:t>
            </a:r>
          </a:p>
        </p:txBody>
      </p:sp>
      <p:sp>
        <p:nvSpPr>
          <p:cNvPr id="7" name="Slide Number Placeholder 6"/>
          <p:cNvSpPr>
            <a:spLocks noGrp="1"/>
          </p:cNvSpPr>
          <p:nvPr>
            <p:ph type="sldNum" sz="quarter" idx="12"/>
          </p:nvPr>
        </p:nvSpPr>
        <p:spPr/>
        <p:txBody>
          <a:bodyPr/>
          <a:lstStyle/>
          <a:p>
            <a:fld id="{D14BCCD3-0010-4FBA-B965-2126ADC31932}" type="slidenum">
              <a:rPr lang="en-US" smtClean="0"/>
              <a:pPr/>
              <a:t>‹#›</a:t>
            </a:fld>
            <a:endParaRPr lang="en-US" dirty="0"/>
          </a:p>
        </p:txBody>
      </p:sp>
      <p:sp>
        <p:nvSpPr>
          <p:cNvPr id="9" name="Text Placeholder 9"/>
          <p:cNvSpPr>
            <a:spLocks noGrp="1"/>
          </p:cNvSpPr>
          <p:nvPr>
            <p:ph type="body" sz="quarter" idx="13" hasCustomPrompt="1"/>
          </p:nvPr>
        </p:nvSpPr>
        <p:spPr>
          <a:xfrm>
            <a:off x="2495951" y="1485243"/>
            <a:ext cx="7198125" cy="360363"/>
          </a:xfrm>
        </p:spPr>
        <p:txBody>
          <a:bodyPr>
            <a:noAutofit/>
          </a:bodyPr>
          <a:lstStyle>
            <a:lvl1pPr marL="0" indent="0" algn="ctr">
              <a:buFontTx/>
              <a:buNone/>
              <a:defRPr b="1">
                <a:solidFill>
                  <a:srgbClr val="8B8A8D"/>
                </a:solidFill>
              </a:defRPr>
            </a:lvl1pPr>
            <a:lvl2pPr marL="256764" indent="0">
              <a:buFontTx/>
              <a:buNone/>
              <a:defRPr b="1">
                <a:solidFill>
                  <a:schemeClr val="accent4"/>
                </a:solidFill>
              </a:defRPr>
            </a:lvl2pPr>
            <a:lvl3pPr marL="513526" indent="0">
              <a:buFontTx/>
              <a:buNone/>
              <a:defRPr b="1">
                <a:solidFill>
                  <a:schemeClr val="accent4"/>
                </a:solidFill>
              </a:defRPr>
            </a:lvl3pPr>
            <a:lvl4pPr marL="770290" indent="0">
              <a:buFontTx/>
              <a:buNone/>
              <a:defRPr b="1">
                <a:solidFill>
                  <a:schemeClr val="accent4"/>
                </a:solidFill>
              </a:defRPr>
            </a:lvl4pPr>
            <a:lvl5pPr marL="1027052" indent="0">
              <a:buFontTx/>
              <a:buNone/>
              <a:defRPr b="1">
                <a:solidFill>
                  <a:schemeClr val="accent4"/>
                </a:solidFill>
              </a:defRPr>
            </a:lvl5pPr>
          </a:lstStyle>
          <a:p>
            <a:pPr lvl="0"/>
            <a:r>
              <a:rPr lang="en-US" dirty="0"/>
              <a:t>Click to add subtitle</a:t>
            </a:r>
          </a:p>
        </p:txBody>
      </p:sp>
      <p:sp>
        <p:nvSpPr>
          <p:cNvPr id="10" name="Picture Placeholder 9"/>
          <p:cNvSpPr>
            <a:spLocks noGrp="1"/>
          </p:cNvSpPr>
          <p:nvPr>
            <p:ph type="pic" sz="quarter" idx="14" hasCustomPrompt="1"/>
          </p:nvPr>
        </p:nvSpPr>
        <p:spPr>
          <a:xfrm>
            <a:off x="2406744" y="1989173"/>
            <a:ext cx="1745545" cy="1979542"/>
          </a:xfrm>
          <a:solidFill>
            <a:schemeClr val="bg1">
              <a:lumMod val="95000"/>
            </a:schemeClr>
          </a:solidFill>
        </p:spPr>
        <p:txBody>
          <a:bodyPr anchor="ctr" anchorCtr="0"/>
          <a:lstStyle>
            <a:lvl1pPr marL="0" indent="0" algn="ctr">
              <a:buFontTx/>
              <a:buNone/>
              <a:defRPr/>
            </a:lvl1pPr>
          </a:lstStyle>
          <a:p>
            <a:r>
              <a:rPr lang="en-US" dirty="0"/>
              <a:t>Picture</a:t>
            </a:r>
            <a:endParaRPr lang="en-GB" dirty="0"/>
          </a:p>
        </p:txBody>
      </p:sp>
      <p:sp>
        <p:nvSpPr>
          <p:cNvPr id="8" name="Picture Placeholder 9"/>
          <p:cNvSpPr>
            <a:spLocks noGrp="1"/>
          </p:cNvSpPr>
          <p:nvPr>
            <p:ph type="pic" sz="quarter" idx="15" hasCustomPrompt="1"/>
          </p:nvPr>
        </p:nvSpPr>
        <p:spPr>
          <a:xfrm>
            <a:off x="4367664" y="1989174"/>
            <a:ext cx="3488416" cy="3023300"/>
          </a:xfrm>
          <a:solidFill>
            <a:schemeClr val="bg1">
              <a:lumMod val="95000"/>
            </a:schemeClr>
          </a:solidFill>
        </p:spPr>
        <p:txBody>
          <a:bodyPr anchor="ctr" anchorCtr="0"/>
          <a:lstStyle>
            <a:lvl1pPr marL="0" indent="0" algn="ctr">
              <a:buFontTx/>
              <a:buNone/>
              <a:defRPr/>
            </a:lvl1pPr>
          </a:lstStyle>
          <a:p>
            <a:r>
              <a:rPr lang="en-US" dirty="0"/>
              <a:t>Picture</a:t>
            </a:r>
            <a:endParaRPr lang="en-GB" dirty="0"/>
          </a:p>
        </p:txBody>
      </p:sp>
      <p:sp>
        <p:nvSpPr>
          <p:cNvPr id="11" name="Picture Placeholder 9"/>
          <p:cNvSpPr>
            <a:spLocks noGrp="1"/>
          </p:cNvSpPr>
          <p:nvPr>
            <p:ph type="pic" sz="quarter" idx="16" hasCustomPrompt="1"/>
          </p:nvPr>
        </p:nvSpPr>
        <p:spPr>
          <a:xfrm>
            <a:off x="8061900" y="1989173"/>
            <a:ext cx="2555335" cy="1979542"/>
          </a:xfrm>
          <a:solidFill>
            <a:schemeClr val="bg1">
              <a:lumMod val="95000"/>
            </a:schemeClr>
          </a:solidFill>
        </p:spPr>
        <p:txBody>
          <a:bodyPr anchor="ctr" anchorCtr="0"/>
          <a:lstStyle>
            <a:lvl1pPr marL="0" indent="0" algn="ctr">
              <a:buFontTx/>
              <a:buNone/>
              <a:defRPr/>
            </a:lvl1pPr>
          </a:lstStyle>
          <a:p>
            <a:r>
              <a:rPr lang="en-US" dirty="0"/>
              <a:t>Picture</a:t>
            </a:r>
            <a:endParaRPr lang="en-GB" dirty="0"/>
          </a:p>
        </p:txBody>
      </p:sp>
      <p:sp>
        <p:nvSpPr>
          <p:cNvPr id="12" name="Picture Placeholder 9"/>
          <p:cNvSpPr>
            <a:spLocks noGrp="1"/>
          </p:cNvSpPr>
          <p:nvPr>
            <p:ph type="pic" sz="quarter" idx="17" hasCustomPrompt="1"/>
          </p:nvPr>
        </p:nvSpPr>
        <p:spPr>
          <a:xfrm>
            <a:off x="8061903" y="4148914"/>
            <a:ext cx="1691560" cy="1331692"/>
          </a:xfrm>
          <a:solidFill>
            <a:schemeClr val="bg1">
              <a:lumMod val="95000"/>
            </a:schemeClr>
          </a:solidFill>
        </p:spPr>
        <p:txBody>
          <a:bodyPr anchor="ctr" anchorCtr="0"/>
          <a:lstStyle>
            <a:lvl1pPr marL="0" indent="0" algn="ctr">
              <a:buFontTx/>
              <a:buNone/>
              <a:defRPr/>
            </a:lvl1pPr>
          </a:lstStyle>
          <a:p>
            <a:r>
              <a:rPr lang="en-US" dirty="0"/>
              <a:t>Picture</a:t>
            </a:r>
            <a:endParaRPr lang="en-GB" dirty="0"/>
          </a:p>
        </p:txBody>
      </p:sp>
      <p:sp>
        <p:nvSpPr>
          <p:cNvPr id="4" name="Footer Placeholder 3"/>
          <p:cNvSpPr>
            <a:spLocks noGrp="1"/>
          </p:cNvSpPr>
          <p:nvPr>
            <p:ph type="ftr" sz="quarter" idx="18"/>
          </p:nvPr>
        </p:nvSpPr>
        <p:spPr/>
        <p:txBody>
          <a:bodyPr/>
          <a:lstStyle/>
          <a:p>
            <a:endParaRPr lang="en-US" dirty="0"/>
          </a:p>
        </p:txBody>
      </p:sp>
    </p:spTree>
    <p:extLst>
      <p:ext uri="{BB962C8B-B14F-4D97-AF65-F5344CB8AC3E}">
        <p14:creationId xmlns:p14="http://schemas.microsoft.com/office/powerpoint/2010/main" val="473503220"/>
      </p:ext>
    </p:extLst>
  </p:cSld>
  <p:clrMapOvr>
    <a:masterClrMapping/>
  </p:clrMapOvr>
</p:sldLayout>
</file>

<file path=ppt/slideLayouts/slideLayout559.xml><?xml version="1.0" encoding="utf-8"?>
<p:sldLayout xmlns:a="http://schemas.openxmlformats.org/drawingml/2006/main" xmlns:r="http://schemas.openxmlformats.org/officeDocument/2006/relationships" xmlns:p="http://schemas.openxmlformats.org/presentationml/2006/main" showMasterSp="0" preserve="1" userDrawn="1">
  <p:cSld name="Title Slide White">
    <p:bg>
      <p:bgPr>
        <a:solidFill>
          <a:schemeClr val="bg1"/>
        </a:soli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647836" y="1338897"/>
            <a:ext cx="7198125" cy="748627"/>
          </a:xfrm>
        </p:spPr>
        <p:txBody>
          <a:bodyPr>
            <a:noAutofit/>
          </a:bodyPr>
          <a:lstStyle>
            <a:lvl1pPr>
              <a:defRPr sz="2396">
                <a:solidFill>
                  <a:schemeClr val="accent1"/>
                </a:solidFill>
              </a:defRPr>
            </a:lvl1pPr>
          </a:lstStyle>
          <a:p>
            <a:r>
              <a:rPr lang="en-US" dirty="0"/>
              <a:t>Click to edit Master title style</a:t>
            </a:r>
          </a:p>
        </p:txBody>
      </p:sp>
      <p:sp>
        <p:nvSpPr>
          <p:cNvPr id="3" name="Subtitle 2"/>
          <p:cNvSpPr>
            <a:spLocks noGrp="1"/>
          </p:cNvSpPr>
          <p:nvPr>
            <p:ph type="subTitle" idx="1"/>
          </p:nvPr>
        </p:nvSpPr>
        <p:spPr>
          <a:xfrm>
            <a:off x="647836" y="2133156"/>
            <a:ext cx="7198125" cy="360000"/>
          </a:xfrm>
        </p:spPr>
        <p:txBody>
          <a:bodyPr>
            <a:noAutofit/>
          </a:bodyPr>
          <a:lstStyle>
            <a:lvl1pPr marL="0" indent="0" algn="l">
              <a:buNone/>
              <a:defRPr b="1">
                <a:solidFill>
                  <a:schemeClr val="tx2"/>
                </a:solidFill>
              </a:defRPr>
            </a:lvl1pPr>
            <a:lvl2pPr marL="543482" indent="0" algn="ctr">
              <a:buNone/>
              <a:defRPr>
                <a:solidFill>
                  <a:schemeClr val="tx1">
                    <a:tint val="75000"/>
                  </a:schemeClr>
                </a:solidFill>
              </a:defRPr>
            </a:lvl2pPr>
            <a:lvl3pPr marL="1086963" indent="0" algn="ctr">
              <a:buNone/>
              <a:defRPr>
                <a:solidFill>
                  <a:schemeClr val="tx1">
                    <a:tint val="75000"/>
                  </a:schemeClr>
                </a:solidFill>
              </a:defRPr>
            </a:lvl3pPr>
            <a:lvl4pPr marL="1630443" indent="0" algn="ctr">
              <a:buNone/>
              <a:defRPr>
                <a:solidFill>
                  <a:schemeClr val="tx1">
                    <a:tint val="75000"/>
                  </a:schemeClr>
                </a:solidFill>
              </a:defRPr>
            </a:lvl4pPr>
            <a:lvl5pPr marL="2173925" indent="0" algn="ctr">
              <a:buNone/>
              <a:defRPr>
                <a:solidFill>
                  <a:schemeClr val="tx1">
                    <a:tint val="75000"/>
                  </a:schemeClr>
                </a:solidFill>
              </a:defRPr>
            </a:lvl5pPr>
            <a:lvl6pPr marL="2717408" indent="0" algn="ctr">
              <a:buNone/>
              <a:defRPr>
                <a:solidFill>
                  <a:schemeClr val="tx1">
                    <a:tint val="75000"/>
                  </a:schemeClr>
                </a:solidFill>
              </a:defRPr>
            </a:lvl6pPr>
            <a:lvl7pPr marL="3260888" indent="0" algn="ctr">
              <a:buNone/>
              <a:defRPr>
                <a:solidFill>
                  <a:schemeClr val="tx1">
                    <a:tint val="75000"/>
                  </a:schemeClr>
                </a:solidFill>
              </a:defRPr>
            </a:lvl7pPr>
            <a:lvl8pPr marL="3804369" indent="0" algn="ctr">
              <a:buNone/>
              <a:defRPr>
                <a:solidFill>
                  <a:schemeClr val="tx1">
                    <a:tint val="75000"/>
                  </a:schemeClr>
                </a:solidFill>
              </a:defRPr>
            </a:lvl8pPr>
            <a:lvl9pPr marL="4347849" indent="0" algn="ctr">
              <a:buNone/>
              <a:defRPr>
                <a:solidFill>
                  <a:schemeClr val="tx1">
                    <a:tint val="75000"/>
                  </a:schemeClr>
                </a:solidFill>
              </a:defRPr>
            </a:lvl9pPr>
          </a:lstStyle>
          <a:p>
            <a:r>
              <a:rPr lang="en-US" dirty="0"/>
              <a:t>Click to edit Master subtitle style</a:t>
            </a:r>
          </a:p>
        </p:txBody>
      </p:sp>
      <p:sp>
        <p:nvSpPr>
          <p:cNvPr id="21" name="Text Placeholder 20"/>
          <p:cNvSpPr>
            <a:spLocks noGrp="1"/>
          </p:cNvSpPr>
          <p:nvPr>
            <p:ph type="body" sz="quarter" idx="13" hasCustomPrompt="1"/>
          </p:nvPr>
        </p:nvSpPr>
        <p:spPr>
          <a:xfrm>
            <a:off x="647836" y="2591408"/>
            <a:ext cx="7198125" cy="215949"/>
          </a:xfrm>
        </p:spPr>
        <p:txBody>
          <a:bodyPr>
            <a:noAutofit/>
          </a:bodyPr>
          <a:lstStyle>
            <a:lvl1pPr marL="0" indent="0">
              <a:buNone/>
              <a:defRPr sz="1300">
                <a:solidFill>
                  <a:schemeClr val="tx2"/>
                </a:solidFill>
              </a:defRPr>
            </a:lvl1pPr>
            <a:lvl2pPr marL="256764" indent="0">
              <a:buNone/>
              <a:defRPr>
                <a:solidFill>
                  <a:schemeClr val="accent2"/>
                </a:solidFill>
              </a:defRPr>
            </a:lvl2pPr>
            <a:lvl3pPr marL="513526" indent="0">
              <a:buNone/>
              <a:defRPr>
                <a:solidFill>
                  <a:schemeClr val="accent2"/>
                </a:solidFill>
              </a:defRPr>
            </a:lvl3pPr>
            <a:lvl4pPr marL="770290" indent="0">
              <a:buNone/>
              <a:defRPr>
                <a:solidFill>
                  <a:schemeClr val="accent2"/>
                </a:solidFill>
              </a:defRPr>
            </a:lvl4pPr>
            <a:lvl5pPr marL="1027052" indent="0">
              <a:buNone/>
              <a:defRPr>
                <a:solidFill>
                  <a:schemeClr val="accent2"/>
                </a:solidFill>
              </a:defRPr>
            </a:lvl5pPr>
          </a:lstStyle>
          <a:p>
            <a:pPr lvl="0"/>
            <a:r>
              <a:rPr lang="en-US" dirty="0"/>
              <a:t>Name, title</a:t>
            </a:r>
          </a:p>
        </p:txBody>
      </p:sp>
      <p:sp>
        <p:nvSpPr>
          <p:cNvPr id="22" name="Text Placeholder 20"/>
          <p:cNvSpPr>
            <a:spLocks noGrp="1"/>
          </p:cNvSpPr>
          <p:nvPr>
            <p:ph type="body" sz="quarter" idx="14" hasCustomPrompt="1"/>
          </p:nvPr>
        </p:nvSpPr>
        <p:spPr>
          <a:xfrm>
            <a:off x="647836" y="2843350"/>
            <a:ext cx="7198125" cy="215949"/>
          </a:xfrm>
        </p:spPr>
        <p:txBody>
          <a:bodyPr>
            <a:noAutofit/>
          </a:bodyPr>
          <a:lstStyle>
            <a:lvl1pPr marL="0" indent="0">
              <a:buNone/>
              <a:defRPr sz="1300">
                <a:solidFill>
                  <a:schemeClr val="tx2"/>
                </a:solidFill>
              </a:defRPr>
            </a:lvl1pPr>
            <a:lvl2pPr marL="256764" indent="0">
              <a:buNone/>
              <a:defRPr>
                <a:solidFill>
                  <a:schemeClr val="accent2"/>
                </a:solidFill>
              </a:defRPr>
            </a:lvl2pPr>
            <a:lvl3pPr marL="513526" indent="0">
              <a:buNone/>
              <a:defRPr>
                <a:solidFill>
                  <a:schemeClr val="accent2"/>
                </a:solidFill>
              </a:defRPr>
            </a:lvl3pPr>
            <a:lvl4pPr marL="770290" indent="0">
              <a:buNone/>
              <a:defRPr>
                <a:solidFill>
                  <a:schemeClr val="accent2"/>
                </a:solidFill>
              </a:defRPr>
            </a:lvl4pPr>
            <a:lvl5pPr marL="1027052" indent="0">
              <a:buNone/>
              <a:defRPr>
                <a:solidFill>
                  <a:schemeClr val="accent2"/>
                </a:solidFill>
              </a:defRPr>
            </a:lvl5pPr>
          </a:lstStyle>
          <a:p>
            <a:pPr lvl="0"/>
            <a:r>
              <a:rPr lang="en-US" dirty="0"/>
              <a:t>Date</a:t>
            </a:r>
          </a:p>
        </p:txBody>
      </p:sp>
      <p:grpSp>
        <p:nvGrpSpPr>
          <p:cNvPr id="10" name="Pulse"/>
          <p:cNvGrpSpPr/>
          <p:nvPr userDrawn="1"/>
        </p:nvGrpSpPr>
        <p:grpSpPr>
          <a:xfrm>
            <a:off x="8749616" y="3029847"/>
            <a:ext cx="3445566" cy="3490105"/>
            <a:chOff x="8751888" y="3030538"/>
            <a:chExt cx="3446462" cy="3490913"/>
          </a:xfrm>
          <a:solidFill>
            <a:schemeClr val="accent1"/>
          </a:solidFill>
        </p:grpSpPr>
        <p:sp>
          <p:nvSpPr>
            <p:cNvPr id="11" name="Freeform 5"/>
            <p:cNvSpPr>
              <a:spLocks/>
            </p:cNvSpPr>
            <p:nvPr userDrawn="1"/>
          </p:nvSpPr>
          <p:spPr bwMode="auto">
            <a:xfrm>
              <a:off x="9196388" y="3902076"/>
              <a:ext cx="449263" cy="1120775"/>
            </a:xfrm>
            <a:custGeom>
              <a:avLst/>
              <a:gdLst>
                <a:gd name="T0" fmla="*/ 71 w 142"/>
                <a:gd name="T1" fmla="*/ 355 h 355"/>
                <a:gd name="T2" fmla="*/ 71 w 142"/>
                <a:gd name="T3" fmla="*/ 355 h 355"/>
                <a:gd name="T4" fmla="*/ 0 w 142"/>
                <a:gd name="T5" fmla="*/ 284 h 355"/>
                <a:gd name="T6" fmla="*/ 0 w 142"/>
                <a:gd name="T7" fmla="*/ 71 h 355"/>
                <a:gd name="T8" fmla="*/ 71 w 142"/>
                <a:gd name="T9" fmla="*/ 0 h 355"/>
                <a:gd name="T10" fmla="*/ 142 w 142"/>
                <a:gd name="T11" fmla="*/ 71 h 355"/>
                <a:gd name="T12" fmla="*/ 142 w 142"/>
                <a:gd name="T13" fmla="*/ 284 h 355"/>
                <a:gd name="T14" fmla="*/ 71 w 142"/>
                <a:gd name="T15" fmla="*/ 355 h 3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2" h="355">
                  <a:moveTo>
                    <a:pt x="71" y="355"/>
                  </a:moveTo>
                  <a:cubicBezTo>
                    <a:pt x="71" y="355"/>
                    <a:pt x="71" y="355"/>
                    <a:pt x="71" y="355"/>
                  </a:cubicBezTo>
                  <a:cubicBezTo>
                    <a:pt x="32" y="355"/>
                    <a:pt x="0" y="323"/>
                    <a:pt x="0" y="284"/>
                  </a:cubicBezTo>
                  <a:cubicBezTo>
                    <a:pt x="0" y="71"/>
                    <a:pt x="0" y="71"/>
                    <a:pt x="0" y="71"/>
                  </a:cubicBezTo>
                  <a:cubicBezTo>
                    <a:pt x="0" y="32"/>
                    <a:pt x="32" y="0"/>
                    <a:pt x="71" y="0"/>
                  </a:cubicBezTo>
                  <a:cubicBezTo>
                    <a:pt x="110" y="0"/>
                    <a:pt x="142" y="32"/>
                    <a:pt x="142" y="71"/>
                  </a:cubicBezTo>
                  <a:cubicBezTo>
                    <a:pt x="142" y="284"/>
                    <a:pt x="142" y="284"/>
                    <a:pt x="142" y="284"/>
                  </a:cubicBezTo>
                  <a:cubicBezTo>
                    <a:pt x="142" y="323"/>
                    <a:pt x="110" y="355"/>
                    <a:pt x="71" y="35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963" fontAlgn="auto">
                <a:spcBef>
                  <a:spcPts val="0"/>
                </a:spcBef>
                <a:spcAft>
                  <a:spcPts val="0"/>
                </a:spcAft>
              </a:pPr>
              <a:endParaRPr lang="en-GB" sz="2096" dirty="0">
                <a:solidFill>
                  <a:prstClr val="black"/>
                </a:solidFill>
                <a:latin typeface="Arial"/>
                <a:cs typeface="+mn-cs"/>
              </a:endParaRPr>
            </a:p>
          </p:txBody>
        </p:sp>
        <p:sp>
          <p:nvSpPr>
            <p:cNvPr id="12" name="Freeform 6"/>
            <p:cNvSpPr>
              <a:spLocks/>
            </p:cNvSpPr>
            <p:nvPr userDrawn="1"/>
          </p:nvSpPr>
          <p:spPr bwMode="auto">
            <a:xfrm>
              <a:off x="8751888" y="4551363"/>
              <a:ext cx="265113" cy="449263"/>
            </a:xfrm>
            <a:custGeom>
              <a:avLst/>
              <a:gdLst>
                <a:gd name="T0" fmla="*/ 42 w 84"/>
                <a:gd name="T1" fmla="*/ 142 h 142"/>
                <a:gd name="T2" fmla="*/ 42 w 84"/>
                <a:gd name="T3" fmla="*/ 142 h 142"/>
                <a:gd name="T4" fmla="*/ 0 w 84"/>
                <a:gd name="T5" fmla="*/ 99 h 142"/>
                <a:gd name="T6" fmla="*/ 0 w 84"/>
                <a:gd name="T7" fmla="*/ 42 h 142"/>
                <a:gd name="T8" fmla="*/ 42 w 84"/>
                <a:gd name="T9" fmla="*/ 0 h 142"/>
                <a:gd name="T10" fmla="*/ 84 w 84"/>
                <a:gd name="T11" fmla="*/ 42 h 142"/>
                <a:gd name="T12" fmla="*/ 84 w 84"/>
                <a:gd name="T13" fmla="*/ 99 h 142"/>
                <a:gd name="T14" fmla="*/ 42 w 84"/>
                <a:gd name="T15" fmla="*/ 142 h 1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4" h="142">
                  <a:moveTo>
                    <a:pt x="42" y="142"/>
                  </a:moveTo>
                  <a:cubicBezTo>
                    <a:pt x="42" y="142"/>
                    <a:pt x="42" y="142"/>
                    <a:pt x="42" y="142"/>
                  </a:cubicBezTo>
                  <a:cubicBezTo>
                    <a:pt x="18" y="142"/>
                    <a:pt x="0" y="123"/>
                    <a:pt x="0" y="99"/>
                  </a:cubicBezTo>
                  <a:cubicBezTo>
                    <a:pt x="0" y="42"/>
                    <a:pt x="0" y="42"/>
                    <a:pt x="0" y="42"/>
                  </a:cubicBezTo>
                  <a:cubicBezTo>
                    <a:pt x="0" y="19"/>
                    <a:pt x="18" y="0"/>
                    <a:pt x="42" y="0"/>
                  </a:cubicBezTo>
                  <a:cubicBezTo>
                    <a:pt x="65" y="0"/>
                    <a:pt x="84" y="19"/>
                    <a:pt x="84" y="42"/>
                  </a:cubicBezTo>
                  <a:cubicBezTo>
                    <a:pt x="84" y="99"/>
                    <a:pt x="84" y="99"/>
                    <a:pt x="84" y="99"/>
                  </a:cubicBezTo>
                  <a:cubicBezTo>
                    <a:pt x="84" y="123"/>
                    <a:pt x="65" y="142"/>
                    <a:pt x="42" y="14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963" fontAlgn="auto">
                <a:spcBef>
                  <a:spcPts val="0"/>
                </a:spcBef>
                <a:spcAft>
                  <a:spcPts val="0"/>
                </a:spcAft>
              </a:pPr>
              <a:endParaRPr lang="en-GB" sz="2096" dirty="0">
                <a:solidFill>
                  <a:prstClr val="black"/>
                </a:solidFill>
                <a:latin typeface="Arial"/>
                <a:cs typeface="+mn-cs"/>
              </a:endParaRPr>
            </a:p>
          </p:txBody>
        </p:sp>
        <p:sp>
          <p:nvSpPr>
            <p:cNvPr id="14" name="Freeform 7"/>
            <p:cNvSpPr>
              <a:spLocks/>
            </p:cNvSpPr>
            <p:nvPr userDrawn="1"/>
          </p:nvSpPr>
          <p:spPr bwMode="auto">
            <a:xfrm>
              <a:off x="11436350" y="4529138"/>
              <a:ext cx="449263" cy="1117600"/>
            </a:xfrm>
            <a:custGeom>
              <a:avLst/>
              <a:gdLst>
                <a:gd name="T0" fmla="*/ 71 w 142"/>
                <a:gd name="T1" fmla="*/ 354 h 354"/>
                <a:gd name="T2" fmla="*/ 71 w 142"/>
                <a:gd name="T3" fmla="*/ 354 h 354"/>
                <a:gd name="T4" fmla="*/ 0 w 142"/>
                <a:gd name="T5" fmla="*/ 283 h 354"/>
                <a:gd name="T6" fmla="*/ 0 w 142"/>
                <a:gd name="T7" fmla="*/ 71 h 354"/>
                <a:gd name="T8" fmla="*/ 71 w 142"/>
                <a:gd name="T9" fmla="*/ 0 h 354"/>
                <a:gd name="T10" fmla="*/ 142 w 142"/>
                <a:gd name="T11" fmla="*/ 71 h 354"/>
                <a:gd name="T12" fmla="*/ 142 w 142"/>
                <a:gd name="T13" fmla="*/ 283 h 354"/>
                <a:gd name="T14" fmla="*/ 71 w 142"/>
                <a:gd name="T15" fmla="*/ 354 h 35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2" h="354">
                  <a:moveTo>
                    <a:pt x="71" y="354"/>
                  </a:moveTo>
                  <a:cubicBezTo>
                    <a:pt x="71" y="354"/>
                    <a:pt x="71" y="354"/>
                    <a:pt x="71" y="354"/>
                  </a:cubicBezTo>
                  <a:cubicBezTo>
                    <a:pt x="32" y="354"/>
                    <a:pt x="0" y="322"/>
                    <a:pt x="0" y="283"/>
                  </a:cubicBezTo>
                  <a:cubicBezTo>
                    <a:pt x="0" y="71"/>
                    <a:pt x="0" y="71"/>
                    <a:pt x="0" y="71"/>
                  </a:cubicBezTo>
                  <a:cubicBezTo>
                    <a:pt x="0" y="32"/>
                    <a:pt x="32" y="0"/>
                    <a:pt x="71" y="0"/>
                  </a:cubicBezTo>
                  <a:cubicBezTo>
                    <a:pt x="110" y="0"/>
                    <a:pt x="142" y="32"/>
                    <a:pt x="142" y="71"/>
                  </a:cubicBezTo>
                  <a:cubicBezTo>
                    <a:pt x="142" y="283"/>
                    <a:pt x="142" y="283"/>
                    <a:pt x="142" y="283"/>
                  </a:cubicBezTo>
                  <a:cubicBezTo>
                    <a:pt x="142" y="322"/>
                    <a:pt x="110" y="354"/>
                    <a:pt x="71" y="35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963" fontAlgn="auto">
                <a:spcBef>
                  <a:spcPts val="0"/>
                </a:spcBef>
                <a:spcAft>
                  <a:spcPts val="0"/>
                </a:spcAft>
              </a:pPr>
              <a:endParaRPr lang="en-GB" sz="2096" dirty="0">
                <a:solidFill>
                  <a:prstClr val="black"/>
                </a:solidFill>
                <a:latin typeface="Arial"/>
                <a:cs typeface="+mn-cs"/>
              </a:endParaRPr>
            </a:p>
          </p:txBody>
        </p:sp>
        <p:sp>
          <p:nvSpPr>
            <p:cNvPr id="15" name="Freeform 8"/>
            <p:cNvSpPr>
              <a:spLocks/>
            </p:cNvSpPr>
            <p:nvPr userDrawn="1"/>
          </p:nvSpPr>
          <p:spPr bwMode="auto">
            <a:xfrm>
              <a:off x="9869488" y="3030538"/>
              <a:ext cx="560388" cy="2506663"/>
            </a:xfrm>
            <a:custGeom>
              <a:avLst/>
              <a:gdLst>
                <a:gd name="T0" fmla="*/ 88 w 177"/>
                <a:gd name="T1" fmla="*/ 794 h 794"/>
                <a:gd name="T2" fmla="*/ 88 w 177"/>
                <a:gd name="T3" fmla="*/ 794 h 794"/>
                <a:gd name="T4" fmla="*/ 0 w 177"/>
                <a:gd name="T5" fmla="*/ 705 h 794"/>
                <a:gd name="T6" fmla="*/ 0 w 177"/>
                <a:gd name="T7" fmla="*/ 89 h 794"/>
                <a:gd name="T8" fmla="*/ 88 w 177"/>
                <a:gd name="T9" fmla="*/ 0 h 794"/>
                <a:gd name="T10" fmla="*/ 177 w 177"/>
                <a:gd name="T11" fmla="*/ 89 h 794"/>
                <a:gd name="T12" fmla="*/ 177 w 177"/>
                <a:gd name="T13" fmla="*/ 705 h 794"/>
                <a:gd name="T14" fmla="*/ 88 w 177"/>
                <a:gd name="T15" fmla="*/ 794 h 7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7" h="794">
                  <a:moveTo>
                    <a:pt x="88" y="794"/>
                  </a:moveTo>
                  <a:cubicBezTo>
                    <a:pt x="88" y="794"/>
                    <a:pt x="88" y="794"/>
                    <a:pt x="88" y="794"/>
                  </a:cubicBezTo>
                  <a:cubicBezTo>
                    <a:pt x="40" y="794"/>
                    <a:pt x="0" y="754"/>
                    <a:pt x="0" y="705"/>
                  </a:cubicBezTo>
                  <a:cubicBezTo>
                    <a:pt x="0" y="89"/>
                    <a:pt x="0" y="89"/>
                    <a:pt x="0" y="89"/>
                  </a:cubicBezTo>
                  <a:cubicBezTo>
                    <a:pt x="0" y="40"/>
                    <a:pt x="40" y="0"/>
                    <a:pt x="88" y="0"/>
                  </a:cubicBezTo>
                  <a:cubicBezTo>
                    <a:pt x="137" y="0"/>
                    <a:pt x="177" y="40"/>
                    <a:pt x="177" y="89"/>
                  </a:cubicBezTo>
                  <a:cubicBezTo>
                    <a:pt x="177" y="705"/>
                    <a:pt x="177" y="705"/>
                    <a:pt x="177" y="705"/>
                  </a:cubicBezTo>
                  <a:cubicBezTo>
                    <a:pt x="177" y="754"/>
                    <a:pt x="137" y="794"/>
                    <a:pt x="88" y="79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963" fontAlgn="auto">
                <a:spcBef>
                  <a:spcPts val="0"/>
                </a:spcBef>
                <a:spcAft>
                  <a:spcPts val="0"/>
                </a:spcAft>
              </a:pPr>
              <a:endParaRPr lang="en-GB" sz="2096" dirty="0">
                <a:solidFill>
                  <a:prstClr val="black"/>
                </a:solidFill>
                <a:latin typeface="Arial"/>
                <a:cs typeface="+mn-cs"/>
              </a:endParaRPr>
            </a:p>
          </p:txBody>
        </p:sp>
        <p:sp>
          <p:nvSpPr>
            <p:cNvPr id="16" name="Freeform 9"/>
            <p:cNvSpPr>
              <a:spLocks/>
            </p:cNvSpPr>
            <p:nvPr userDrawn="1"/>
          </p:nvSpPr>
          <p:spPr bwMode="auto">
            <a:xfrm>
              <a:off x="10653713" y="4014788"/>
              <a:ext cx="558800" cy="2506663"/>
            </a:xfrm>
            <a:custGeom>
              <a:avLst/>
              <a:gdLst>
                <a:gd name="T0" fmla="*/ 88 w 177"/>
                <a:gd name="T1" fmla="*/ 794 h 794"/>
                <a:gd name="T2" fmla="*/ 88 w 177"/>
                <a:gd name="T3" fmla="*/ 794 h 794"/>
                <a:gd name="T4" fmla="*/ 0 w 177"/>
                <a:gd name="T5" fmla="*/ 705 h 794"/>
                <a:gd name="T6" fmla="*/ 0 w 177"/>
                <a:gd name="T7" fmla="*/ 88 h 794"/>
                <a:gd name="T8" fmla="*/ 88 w 177"/>
                <a:gd name="T9" fmla="*/ 0 h 794"/>
                <a:gd name="T10" fmla="*/ 177 w 177"/>
                <a:gd name="T11" fmla="*/ 88 h 794"/>
                <a:gd name="T12" fmla="*/ 177 w 177"/>
                <a:gd name="T13" fmla="*/ 705 h 794"/>
                <a:gd name="T14" fmla="*/ 88 w 177"/>
                <a:gd name="T15" fmla="*/ 794 h 7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7" h="794">
                  <a:moveTo>
                    <a:pt x="88" y="794"/>
                  </a:moveTo>
                  <a:cubicBezTo>
                    <a:pt x="88" y="794"/>
                    <a:pt x="88" y="794"/>
                    <a:pt x="88" y="794"/>
                  </a:cubicBezTo>
                  <a:cubicBezTo>
                    <a:pt x="40" y="794"/>
                    <a:pt x="0" y="754"/>
                    <a:pt x="0" y="705"/>
                  </a:cubicBezTo>
                  <a:cubicBezTo>
                    <a:pt x="0" y="88"/>
                    <a:pt x="0" y="88"/>
                    <a:pt x="0" y="88"/>
                  </a:cubicBezTo>
                  <a:cubicBezTo>
                    <a:pt x="0" y="40"/>
                    <a:pt x="40" y="0"/>
                    <a:pt x="88" y="0"/>
                  </a:cubicBezTo>
                  <a:cubicBezTo>
                    <a:pt x="137" y="0"/>
                    <a:pt x="177" y="40"/>
                    <a:pt x="177" y="88"/>
                  </a:cubicBezTo>
                  <a:cubicBezTo>
                    <a:pt x="177" y="705"/>
                    <a:pt x="177" y="705"/>
                    <a:pt x="177" y="705"/>
                  </a:cubicBezTo>
                  <a:cubicBezTo>
                    <a:pt x="177" y="754"/>
                    <a:pt x="137" y="794"/>
                    <a:pt x="88" y="79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963" fontAlgn="auto">
                <a:spcBef>
                  <a:spcPts val="0"/>
                </a:spcBef>
                <a:spcAft>
                  <a:spcPts val="0"/>
                </a:spcAft>
              </a:pPr>
              <a:endParaRPr lang="en-GB" sz="2096" dirty="0">
                <a:solidFill>
                  <a:prstClr val="black"/>
                </a:solidFill>
                <a:latin typeface="Arial"/>
                <a:cs typeface="+mn-cs"/>
              </a:endParaRPr>
            </a:p>
          </p:txBody>
        </p:sp>
        <p:sp>
          <p:nvSpPr>
            <p:cNvPr id="17" name="Freeform 10"/>
            <p:cNvSpPr>
              <a:spLocks/>
            </p:cNvSpPr>
            <p:nvPr userDrawn="1"/>
          </p:nvSpPr>
          <p:spPr bwMode="auto">
            <a:xfrm>
              <a:off x="12058650" y="4551363"/>
              <a:ext cx="139700" cy="449263"/>
            </a:xfrm>
            <a:custGeom>
              <a:avLst/>
              <a:gdLst>
                <a:gd name="T0" fmla="*/ 44 w 44"/>
                <a:gd name="T1" fmla="*/ 0 h 142"/>
                <a:gd name="T2" fmla="*/ 0 w 44"/>
                <a:gd name="T3" fmla="*/ 42 h 142"/>
                <a:gd name="T4" fmla="*/ 0 w 44"/>
                <a:gd name="T5" fmla="*/ 99 h 142"/>
                <a:gd name="T6" fmla="*/ 44 w 44"/>
                <a:gd name="T7" fmla="*/ 142 h 142"/>
                <a:gd name="T8" fmla="*/ 44 w 44"/>
                <a:gd name="T9" fmla="*/ 0 h 142"/>
              </a:gdLst>
              <a:ahLst/>
              <a:cxnLst>
                <a:cxn ang="0">
                  <a:pos x="T0" y="T1"/>
                </a:cxn>
                <a:cxn ang="0">
                  <a:pos x="T2" y="T3"/>
                </a:cxn>
                <a:cxn ang="0">
                  <a:pos x="T4" y="T5"/>
                </a:cxn>
                <a:cxn ang="0">
                  <a:pos x="T6" y="T7"/>
                </a:cxn>
                <a:cxn ang="0">
                  <a:pos x="T8" y="T9"/>
                </a:cxn>
              </a:cxnLst>
              <a:rect l="0" t="0" r="r" b="b"/>
              <a:pathLst>
                <a:path w="44" h="142">
                  <a:moveTo>
                    <a:pt x="44" y="0"/>
                  </a:moveTo>
                  <a:cubicBezTo>
                    <a:pt x="20" y="0"/>
                    <a:pt x="0" y="19"/>
                    <a:pt x="0" y="42"/>
                  </a:cubicBezTo>
                  <a:cubicBezTo>
                    <a:pt x="0" y="99"/>
                    <a:pt x="0" y="99"/>
                    <a:pt x="0" y="99"/>
                  </a:cubicBezTo>
                  <a:cubicBezTo>
                    <a:pt x="0" y="123"/>
                    <a:pt x="20" y="142"/>
                    <a:pt x="44" y="142"/>
                  </a:cubicBezTo>
                  <a:lnTo>
                    <a:pt x="4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963" fontAlgn="auto">
                <a:spcBef>
                  <a:spcPts val="0"/>
                </a:spcBef>
                <a:spcAft>
                  <a:spcPts val="0"/>
                </a:spcAft>
              </a:pPr>
              <a:endParaRPr lang="en-GB" sz="2096" dirty="0">
                <a:solidFill>
                  <a:prstClr val="black"/>
                </a:solidFill>
                <a:latin typeface="Arial"/>
                <a:cs typeface="+mn-cs"/>
              </a:endParaRPr>
            </a:p>
          </p:txBody>
        </p:sp>
      </p:grpSp>
      <p:grpSp>
        <p:nvGrpSpPr>
          <p:cNvPr id="19" name="Logotype"/>
          <p:cNvGrpSpPr/>
          <p:nvPr userDrawn="1"/>
        </p:nvGrpSpPr>
        <p:grpSpPr>
          <a:xfrm>
            <a:off x="641191" y="530771"/>
            <a:ext cx="1383679" cy="288542"/>
            <a:chOff x="9501453" y="6148765"/>
            <a:chExt cx="2047875" cy="427037"/>
          </a:xfrm>
          <a:solidFill>
            <a:schemeClr val="bg2"/>
          </a:solidFill>
        </p:grpSpPr>
        <p:sp>
          <p:nvSpPr>
            <p:cNvPr id="20" name="Freeform 5"/>
            <p:cNvSpPr>
              <a:spLocks noEditPoints="1"/>
            </p:cNvSpPr>
            <p:nvPr userDrawn="1"/>
          </p:nvSpPr>
          <p:spPr bwMode="auto">
            <a:xfrm>
              <a:off x="11206428" y="6231315"/>
              <a:ext cx="342900" cy="344487"/>
            </a:xfrm>
            <a:custGeom>
              <a:avLst/>
              <a:gdLst>
                <a:gd name="T0" fmla="*/ 43 w 91"/>
                <a:gd name="T1" fmla="*/ 2 h 91"/>
                <a:gd name="T2" fmla="*/ 2 w 91"/>
                <a:gd name="T3" fmla="*/ 44 h 91"/>
                <a:gd name="T4" fmla="*/ 46 w 91"/>
                <a:gd name="T5" fmla="*/ 91 h 91"/>
                <a:gd name="T6" fmla="*/ 74 w 91"/>
                <a:gd name="T7" fmla="*/ 77 h 91"/>
                <a:gd name="T8" fmla="*/ 74 w 91"/>
                <a:gd name="T9" fmla="*/ 90 h 91"/>
                <a:gd name="T10" fmla="*/ 91 w 91"/>
                <a:gd name="T11" fmla="*/ 90 h 91"/>
                <a:gd name="T12" fmla="*/ 91 w 91"/>
                <a:gd name="T13" fmla="*/ 47 h 91"/>
                <a:gd name="T14" fmla="*/ 43 w 91"/>
                <a:gd name="T15" fmla="*/ 2 h 91"/>
                <a:gd name="T16" fmla="*/ 72 w 91"/>
                <a:gd name="T17" fmla="*/ 48 h 91"/>
                <a:gd name="T18" fmla="*/ 43 w 91"/>
                <a:gd name="T19" fmla="*/ 72 h 91"/>
                <a:gd name="T20" fmla="*/ 21 w 91"/>
                <a:gd name="T21" fmla="*/ 50 h 91"/>
                <a:gd name="T22" fmla="*/ 46 w 91"/>
                <a:gd name="T23" fmla="*/ 21 h 91"/>
                <a:gd name="T24" fmla="*/ 72 w 91"/>
                <a:gd name="T25" fmla="*/ 45 h 91"/>
                <a:gd name="T26" fmla="*/ 72 w 91"/>
                <a:gd name="T27" fmla="*/ 48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1" h="91">
                  <a:moveTo>
                    <a:pt x="43" y="2"/>
                  </a:moveTo>
                  <a:cubicBezTo>
                    <a:pt x="21" y="4"/>
                    <a:pt x="3" y="22"/>
                    <a:pt x="2" y="44"/>
                  </a:cubicBezTo>
                  <a:cubicBezTo>
                    <a:pt x="0" y="70"/>
                    <a:pt x="21" y="91"/>
                    <a:pt x="46" y="91"/>
                  </a:cubicBezTo>
                  <a:cubicBezTo>
                    <a:pt x="56" y="91"/>
                    <a:pt x="68" y="87"/>
                    <a:pt x="74" y="77"/>
                  </a:cubicBezTo>
                  <a:cubicBezTo>
                    <a:pt x="74" y="90"/>
                    <a:pt x="74" y="90"/>
                    <a:pt x="74" y="90"/>
                  </a:cubicBezTo>
                  <a:cubicBezTo>
                    <a:pt x="91" y="90"/>
                    <a:pt x="91" y="90"/>
                    <a:pt x="91" y="90"/>
                  </a:cubicBezTo>
                  <a:cubicBezTo>
                    <a:pt x="91" y="47"/>
                    <a:pt x="91" y="47"/>
                    <a:pt x="91" y="47"/>
                  </a:cubicBezTo>
                  <a:cubicBezTo>
                    <a:pt x="91" y="20"/>
                    <a:pt x="69" y="0"/>
                    <a:pt x="43" y="2"/>
                  </a:cubicBezTo>
                  <a:close/>
                  <a:moveTo>
                    <a:pt x="72" y="48"/>
                  </a:moveTo>
                  <a:cubicBezTo>
                    <a:pt x="71" y="63"/>
                    <a:pt x="58" y="74"/>
                    <a:pt x="43" y="72"/>
                  </a:cubicBezTo>
                  <a:cubicBezTo>
                    <a:pt x="32" y="71"/>
                    <a:pt x="22" y="61"/>
                    <a:pt x="21" y="50"/>
                  </a:cubicBezTo>
                  <a:cubicBezTo>
                    <a:pt x="19" y="34"/>
                    <a:pt x="31" y="21"/>
                    <a:pt x="46" y="21"/>
                  </a:cubicBezTo>
                  <a:cubicBezTo>
                    <a:pt x="60" y="21"/>
                    <a:pt x="71" y="32"/>
                    <a:pt x="72" y="45"/>
                  </a:cubicBezTo>
                  <a:lnTo>
                    <a:pt x="72" y="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963" fontAlgn="auto">
                <a:spcBef>
                  <a:spcPts val="0"/>
                </a:spcBef>
                <a:spcAft>
                  <a:spcPts val="0"/>
                </a:spcAft>
              </a:pPr>
              <a:endParaRPr lang="en-US" sz="2096" dirty="0">
                <a:solidFill>
                  <a:prstClr val="black"/>
                </a:solidFill>
                <a:latin typeface="Arial"/>
                <a:cs typeface="+mn-cs"/>
              </a:endParaRPr>
            </a:p>
          </p:txBody>
        </p:sp>
        <p:sp>
          <p:nvSpPr>
            <p:cNvPr id="23" name="Freeform 6"/>
            <p:cNvSpPr>
              <a:spLocks noEditPoints="1"/>
            </p:cNvSpPr>
            <p:nvPr userDrawn="1"/>
          </p:nvSpPr>
          <p:spPr bwMode="auto">
            <a:xfrm>
              <a:off x="10849241" y="6236077"/>
              <a:ext cx="334963" cy="339725"/>
            </a:xfrm>
            <a:custGeom>
              <a:avLst/>
              <a:gdLst>
                <a:gd name="T0" fmla="*/ 44 w 89"/>
                <a:gd name="T1" fmla="*/ 1 h 90"/>
                <a:gd name="T2" fmla="*/ 0 w 89"/>
                <a:gd name="T3" fmla="*/ 46 h 90"/>
                <a:gd name="T4" fmla="*/ 45 w 89"/>
                <a:gd name="T5" fmla="*/ 90 h 90"/>
                <a:gd name="T6" fmla="*/ 86 w 89"/>
                <a:gd name="T7" fmla="*/ 63 h 90"/>
                <a:gd name="T8" fmla="*/ 69 w 89"/>
                <a:gd name="T9" fmla="*/ 58 h 90"/>
                <a:gd name="T10" fmla="*/ 50 w 89"/>
                <a:gd name="T11" fmla="*/ 72 h 90"/>
                <a:gd name="T12" fmla="*/ 22 w 89"/>
                <a:gd name="T13" fmla="*/ 59 h 90"/>
                <a:gd name="T14" fmla="*/ 89 w 89"/>
                <a:gd name="T15" fmla="*/ 41 h 90"/>
                <a:gd name="T16" fmla="*/ 44 w 89"/>
                <a:gd name="T17" fmla="*/ 1 h 90"/>
                <a:gd name="T18" fmla="*/ 19 w 89"/>
                <a:gd name="T19" fmla="*/ 44 h 90"/>
                <a:gd name="T20" fmla="*/ 36 w 89"/>
                <a:gd name="T21" fmla="*/ 19 h 90"/>
                <a:gd name="T22" fmla="*/ 67 w 89"/>
                <a:gd name="T23" fmla="*/ 31 h 90"/>
                <a:gd name="T24" fmla="*/ 19 w 89"/>
                <a:gd name="T25" fmla="*/ 44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9" h="90">
                  <a:moveTo>
                    <a:pt x="44" y="1"/>
                  </a:moveTo>
                  <a:cubicBezTo>
                    <a:pt x="20" y="2"/>
                    <a:pt x="0" y="20"/>
                    <a:pt x="0" y="46"/>
                  </a:cubicBezTo>
                  <a:cubicBezTo>
                    <a:pt x="0" y="70"/>
                    <a:pt x="20" y="90"/>
                    <a:pt x="45" y="90"/>
                  </a:cubicBezTo>
                  <a:cubicBezTo>
                    <a:pt x="62" y="90"/>
                    <a:pt x="79" y="80"/>
                    <a:pt x="86" y="63"/>
                  </a:cubicBezTo>
                  <a:cubicBezTo>
                    <a:pt x="69" y="58"/>
                    <a:pt x="69" y="58"/>
                    <a:pt x="69" y="58"/>
                  </a:cubicBezTo>
                  <a:cubicBezTo>
                    <a:pt x="66" y="65"/>
                    <a:pt x="58" y="71"/>
                    <a:pt x="50" y="72"/>
                  </a:cubicBezTo>
                  <a:cubicBezTo>
                    <a:pt x="38" y="75"/>
                    <a:pt x="26" y="67"/>
                    <a:pt x="22" y="59"/>
                  </a:cubicBezTo>
                  <a:cubicBezTo>
                    <a:pt x="89" y="41"/>
                    <a:pt x="89" y="41"/>
                    <a:pt x="89" y="41"/>
                  </a:cubicBezTo>
                  <a:cubicBezTo>
                    <a:pt x="87" y="24"/>
                    <a:pt x="72" y="0"/>
                    <a:pt x="44" y="1"/>
                  </a:cubicBezTo>
                  <a:close/>
                  <a:moveTo>
                    <a:pt x="19" y="44"/>
                  </a:moveTo>
                  <a:cubicBezTo>
                    <a:pt x="19" y="34"/>
                    <a:pt x="24" y="24"/>
                    <a:pt x="36" y="19"/>
                  </a:cubicBezTo>
                  <a:cubicBezTo>
                    <a:pt x="50" y="14"/>
                    <a:pt x="62" y="21"/>
                    <a:pt x="67" y="31"/>
                  </a:cubicBezTo>
                  <a:lnTo>
                    <a:pt x="19" y="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963" fontAlgn="auto">
                <a:spcBef>
                  <a:spcPts val="0"/>
                </a:spcBef>
                <a:spcAft>
                  <a:spcPts val="0"/>
                </a:spcAft>
              </a:pPr>
              <a:endParaRPr lang="en-US" sz="2096" dirty="0">
                <a:solidFill>
                  <a:prstClr val="black"/>
                </a:solidFill>
                <a:latin typeface="Arial"/>
                <a:cs typeface="+mn-cs"/>
              </a:endParaRPr>
            </a:p>
          </p:txBody>
        </p:sp>
        <p:sp>
          <p:nvSpPr>
            <p:cNvPr id="24" name="Freeform 7"/>
            <p:cNvSpPr>
              <a:spLocks/>
            </p:cNvSpPr>
            <p:nvPr userDrawn="1"/>
          </p:nvSpPr>
          <p:spPr bwMode="auto">
            <a:xfrm>
              <a:off x="10292028" y="6239252"/>
              <a:ext cx="166688" cy="333375"/>
            </a:xfrm>
            <a:custGeom>
              <a:avLst/>
              <a:gdLst>
                <a:gd name="T0" fmla="*/ 44 w 44"/>
                <a:gd name="T1" fmla="*/ 18 h 88"/>
                <a:gd name="T2" fmla="*/ 44 w 44"/>
                <a:gd name="T3" fmla="*/ 0 h 88"/>
                <a:gd name="T4" fmla="*/ 19 w 44"/>
                <a:gd name="T5" fmla="*/ 13 h 88"/>
                <a:gd name="T6" fmla="*/ 19 w 44"/>
                <a:gd name="T7" fmla="*/ 3 h 88"/>
                <a:gd name="T8" fmla="*/ 0 w 44"/>
                <a:gd name="T9" fmla="*/ 3 h 88"/>
                <a:gd name="T10" fmla="*/ 0 w 44"/>
                <a:gd name="T11" fmla="*/ 44 h 88"/>
                <a:gd name="T12" fmla="*/ 0 w 44"/>
                <a:gd name="T13" fmla="*/ 88 h 88"/>
                <a:gd name="T14" fmla="*/ 20 w 44"/>
                <a:gd name="T15" fmla="*/ 88 h 88"/>
                <a:gd name="T16" fmla="*/ 20 w 44"/>
                <a:gd name="T17" fmla="*/ 46 h 88"/>
                <a:gd name="T18" fmla="*/ 44 w 44"/>
                <a:gd name="T19" fmla="*/ 1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 h="88">
                  <a:moveTo>
                    <a:pt x="44" y="18"/>
                  </a:moveTo>
                  <a:cubicBezTo>
                    <a:pt x="44" y="0"/>
                    <a:pt x="44" y="0"/>
                    <a:pt x="44" y="0"/>
                  </a:cubicBezTo>
                  <a:cubicBezTo>
                    <a:pt x="28" y="0"/>
                    <a:pt x="22" y="8"/>
                    <a:pt x="19" y="13"/>
                  </a:cubicBezTo>
                  <a:cubicBezTo>
                    <a:pt x="19" y="3"/>
                    <a:pt x="19" y="3"/>
                    <a:pt x="19" y="3"/>
                  </a:cubicBezTo>
                  <a:cubicBezTo>
                    <a:pt x="0" y="3"/>
                    <a:pt x="0" y="3"/>
                    <a:pt x="0" y="3"/>
                  </a:cubicBezTo>
                  <a:cubicBezTo>
                    <a:pt x="0" y="44"/>
                    <a:pt x="0" y="44"/>
                    <a:pt x="0" y="44"/>
                  </a:cubicBezTo>
                  <a:cubicBezTo>
                    <a:pt x="0" y="88"/>
                    <a:pt x="0" y="88"/>
                    <a:pt x="0" y="88"/>
                  </a:cubicBezTo>
                  <a:cubicBezTo>
                    <a:pt x="20" y="88"/>
                    <a:pt x="20" y="88"/>
                    <a:pt x="20" y="88"/>
                  </a:cubicBezTo>
                  <a:cubicBezTo>
                    <a:pt x="20" y="62"/>
                    <a:pt x="20" y="62"/>
                    <a:pt x="20" y="46"/>
                  </a:cubicBezTo>
                  <a:cubicBezTo>
                    <a:pt x="20" y="26"/>
                    <a:pt x="31" y="19"/>
                    <a:pt x="44"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963" fontAlgn="auto">
                <a:spcBef>
                  <a:spcPts val="0"/>
                </a:spcBef>
                <a:spcAft>
                  <a:spcPts val="0"/>
                </a:spcAft>
              </a:pPr>
              <a:endParaRPr lang="en-US" sz="2096" dirty="0">
                <a:solidFill>
                  <a:prstClr val="black"/>
                </a:solidFill>
                <a:latin typeface="Arial"/>
                <a:cs typeface="+mn-cs"/>
              </a:endParaRPr>
            </a:p>
          </p:txBody>
        </p:sp>
        <p:sp>
          <p:nvSpPr>
            <p:cNvPr id="25" name="Freeform 8"/>
            <p:cNvSpPr>
              <a:spLocks/>
            </p:cNvSpPr>
            <p:nvPr userDrawn="1"/>
          </p:nvSpPr>
          <p:spPr bwMode="auto">
            <a:xfrm>
              <a:off x="9501453" y="6182102"/>
              <a:ext cx="369888" cy="390525"/>
            </a:xfrm>
            <a:custGeom>
              <a:avLst/>
              <a:gdLst>
                <a:gd name="T0" fmla="*/ 185 w 233"/>
                <a:gd name="T1" fmla="*/ 165 h 246"/>
                <a:gd name="T2" fmla="*/ 48 w 233"/>
                <a:gd name="T3" fmla="*/ 0 h 246"/>
                <a:gd name="T4" fmla="*/ 0 w 233"/>
                <a:gd name="T5" fmla="*/ 0 h 246"/>
                <a:gd name="T6" fmla="*/ 0 w 233"/>
                <a:gd name="T7" fmla="*/ 246 h 246"/>
                <a:gd name="T8" fmla="*/ 50 w 233"/>
                <a:gd name="T9" fmla="*/ 246 h 246"/>
                <a:gd name="T10" fmla="*/ 50 w 233"/>
                <a:gd name="T11" fmla="*/ 81 h 246"/>
                <a:gd name="T12" fmla="*/ 190 w 233"/>
                <a:gd name="T13" fmla="*/ 246 h 246"/>
                <a:gd name="T14" fmla="*/ 233 w 233"/>
                <a:gd name="T15" fmla="*/ 246 h 246"/>
                <a:gd name="T16" fmla="*/ 233 w 233"/>
                <a:gd name="T17" fmla="*/ 0 h 246"/>
                <a:gd name="T18" fmla="*/ 185 w 233"/>
                <a:gd name="T19" fmla="*/ 0 h 246"/>
                <a:gd name="T20" fmla="*/ 185 w 233"/>
                <a:gd name="T21" fmla="*/ 165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3" h="246">
                  <a:moveTo>
                    <a:pt x="185" y="165"/>
                  </a:moveTo>
                  <a:lnTo>
                    <a:pt x="48" y="0"/>
                  </a:lnTo>
                  <a:lnTo>
                    <a:pt x="0" y="0"/>
                  </a:lnTo>
                  <a:lnTo>
                    <a:pt x="0" y="246"/>
                  </a:lnTo>
                  <a:lnTo>
                    <a:pt x="50" y="246"/>
                  </a:lnTo>
                  <a:lnTo>
                    <a:pt x="50" y="81"/>
                  </a:lnTo>
                  <a:lnTo>
                    <a:pt x="190" y="246"/>
                  </a:lnTo>
                  <a:lnTo>
                    <a:pt x="233" y="246"/>
                  </a:lnTo>
                  <a:lnTo>
                    <a:pt x="233" y="0"/>
                  </a:lnTo>
                  <a:lnTo>
                    <a:pt x="185" y="0"/>
                  </a:lnTo>
                  <a:lnTo>
                    <a:pt x="185" y="16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963" fontAlgn="auto">
                <a:spcBef>
                  <a:spcPts val="0"/>
                </a:spcBef>
                <a:spcAft>
                  <a:spcPts val="0"/>
                </a:spcAft>
              </a:pPr>
              <a:endParaRPr lang="en-US" sz="2096" dirty="0">
                <a:solidFill>
                  <a:prstClr val="black"/>
                </a:solidFill>
                <a:latin typeface="Arial"/>
                <a:cs typeface="+mn-cs"/>
              </a:endParaRPr>
            </a:p>
          </p:txBody>
        </p:sp>
        <p:sp>
          <p:nvSpPr>
            <p:cNvPr id="26" name="Freeform 9"/>
            <p:cNvSpPr>
              <a:spLocks noEditPoints="1"/>
            </p:cNvSpPr>
            <p:nvPr userDrawn="1"/>
          </p:nvSpPr>
          <p:spPr bwMode="auto">
            <a:xfrm>
              <a:off x="10461891" y="6148765"/>
              <a:ext cx="342900" cy="427037"/>
            </a:xfrm>
            <a:custGeom>
              <a:avLst/>
              <a:gdLst>
                <a:gd name="T0" fmla="*/ 91 w 91"/>
                <a:gd name="T1" fmla="*/ 0 h 113"/>
                <a:gd name="T2" fmla="*/ 73 w 91"/>
                <a:gd name="T3" fmla="*/ 0 h 113"/>
                <a:gd name="T4" fmla="*/ 73 w 91"/>
                <a:gd name="T5" fmla="*/ 34 h 113"/>
                <a:gd name="T6" fmla="*/ 43 w 91"/>
                <a:gd name="T7" fmla="*/ 24 h 113"/>
                <a:gd name="T8" fmla="*/ 2 w 91"/>
                <a:gd name="T9" fmla="*/ 66 h 113"/>
                <a:gd name="T10" fmla="*/ 46 w 91"/>
                <a:gd name="T11" fmla="*/ 113 h 113"/>
                <a:gd name="T12" fmla="*/ 74 w 91"/>
                <a:gd name="T13" fmla="*/ 101 h 113"/>
                <a:gd name="T14" fmla="*/ 74 w 91"/>
                <a:gd name="T15" fmla="*/ 112 h 113"/>
                <a:gd name="T16" fmla="*/ 91 w 91"/>
                <a:gd name="T17" fmla="*/ 112 h 113"/>
                <a:gd name="T18" fmla="*/ 91 w 91"/>
                <a:gd name="T19" fmla="*/ 69 h 113"/>
                <a:gd name="T20" fmla="*/ 91 w 91"/>
                <a:gd name="T21" fmla="*/ 69 h 113"/>
                <a:gd name="T22" fmla="*/ 91 w 91"/>
                <a:gd name="T23" fmla="*/ 68 h 113"/>
                <a:gd name="T24" fmla="*/ 91 w 91"/>
                <a:gd name="T25" fmla="*/ 0 h 113"/>
                <a:gd name="T26" fmla="*/ 72 w 91"/>
                <a:gd name="T27" fmla="*/ 70 h 113"/>
                <a:gd name="T28" fmla="*/ 43 w 91"/>
                <a:gd name="T29" fmla="*/ 94 h 113"/>
                <a:gd name="T30" fmla="*/ 21 w 91"/>
                <a:gd name="T31" fmla="*/ 72 h 113"/>
                <a:gd name="T32" fmla="*/ 46 w 91"/>
                <a:gd name="T33" fmla="*/ 43 h 113"/>
                <a:gd name="T34" fmla="*/ 72 w 91"/>
                <a:gd name="T35" fmla="*/ 67 h 113"/>
                <a:gd name="T36" fmla="*/ 72 w 91"/>
                <a:gd name="T37" fmla="*/ 7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1" h="113">
                  <a:moveTo>
                    <a:pt x="91" y="0"/>
                  </a:moveTo>
                  <a:cubicBezTo>
                    <a:pt x="73" y="0"/>
                    <a:pt x="73" y="0"/>
                    <a:pt x="73" y="0"/>
                  </a:cubicBezTo>
                  <a:cubicBezTo>
                    <a:pt x="73" y="34"/>
                    <a:pt x="73" y="34"/>
                    <a:pt x="73" y="34"/>
                  </a:cubicBezTo>
                  <a:cubicBezTo>
                    <a:pt x="68" y="28"/>
                    <a:pt x="55" y="23"/>
                    <a:pt x="43" y="24"/>
                  </a:cubicBezTo>
                  <a:cubicBezTo>
                    <a:pt x="21" y="26"/>
                    <a:pt x="3" y="44"/>
                    <a:pt x="2" y="66"/>
                  </a:cubicBezTo>
                  <a:cubicBezTo>
                    <a:pt x="0" y="92"/>
                    <a:pt x="21" y="113"/>
                    <a:pt x="46" y="113"/>
                  </a:cubicBezTo>
                  <a:cubicBezTo>
                    <a:pt x="56" y="113"/>
                    <a:pt x="69" y="109"/>
                    <a:pt x="74" y="101"/>
                  </a:cubicBezTo>
                  <a:cubicBezTo>
                    <a:pt x="74" y="112"/>
                    <a:pt x="74" y="112"/>
                    <a:pt x="74" y="112"/>
                  </a:cubicBezTo>
                  <a:cubicBezTo>
                    <a:pt x="91" y="112"/>
                    <a:pt x="91" y="112"/>
                    <a:pt x="91" y="112"/>
                  </a:cubicBezTo>
                  <a:cubicBezTo>
                    <a:pt x="91" y="69"/>
                    <a:pt x="91" y="69"/>
                    <a:pt x="91" y="69"/>
                  </a:cubicBezTo>
                  <a:cubicBezTo>
                    <a:pt x="91" y="69"/>
                    <a:pt x="91" y="69"/>
                    <a:pt x="91" y="69"/>
                  </a:cubicBezTo>
                  <a:cubicBezTo>
                    <a:pt x="91" y="68"/>
                    <a:pt x="91" y="68"/>
                    <a:pt x="91" y="68"/>
                  </a:cubicBezTo>
                  <a:lnTo>
                    <a:pt x="91" y="0"/>
                  </a:lnTo>
                  <a:close/>
                  <a:moveTo>
                    <a:pt x="72" y="70"/>
                  </a:moveTo>
                  <a:cubicBezTo>
                    <a:pt x="71" y="85"/>
                    <a:pt x="58" y="96"/>
                    <a:pt x="43" y="94"/>
                  </a:cubicBezTo>
                  <a:cubicBezTo>
                    <a:pt x="32" y="93"/>
                    <a:pt x="22" y="83"/>
                    <a:pt x="21" y="72"/>
                  </a:cubicBezTo>
                  <a:cubicBezTo>
                    <a:pt x="19" y="56"/>
                    <a:pt x="31" y="43"/>
                    <a:pt x="46" y="43"/>
                  </a:cubicBezTo>
                  <a:cubicBezTo>
                    <a:pt x="60" y="43"/>
                    <a:pt x="71" y="54"/>
                    <a:pt x="72" y="67"/>
                  </a:cubicBezTo>
                  <a:lnTo>
                    <a:pt x="72"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963" fontAlgn="auto">
                <a:spcBef>
                  <a:spcPts val="0"/>
                </a:spcBef>
                <a:spcAft>
                  <a:spcPts val="0"/>
                </a:spcAft>
              </a:pPr>
              <a:endParaRPr lang="en-US" sz="2096" dirty="0">
                <a:solidFill>
                  <a:prstClr val="black"/>
                </a:solidFill>
                <a:latin typeface="Arial"/>
                <a:cs typeface="+mn-cs"/>
              </a:endParaRPr>
            </a:p>
          </p:txBody>
        </p:sp>
        <p:sp>
          <p:nvSpPr>
            <p:cNvPr id="27" name="Freeform 10"/>
            <p:cNvSpPr>
              <a:spLocks noEditPoints="1"/>
            </p:cNvSpPr>
            <p:nvPr userDrawn="1"/>
          </p:nvSpPr>
          <p:spPr bwMode="auto">
            <a:xfrm>
              <a:off x="9912616" y="6239252"/>
              <a:ext cx="338138" cy="336550"/>
            </a:xfrm>
            <a:custGeom>
              <a:avLst/>
              <a:gdLst>
                <a:gd name="T0" fmla="*/ 45 w 90"/>
                <a:gd name="T1" fmla="*/ 0 h 89"/>
                <a:gd name="T2" fmla="*/ 0 w 90"/>
                <a:gd name="T3" fmla="*/ 45 h 89"/>
                <a:gd name="T4" fmla="*/ 45 w 90"/>
                <a:gd name="T5" fmla="*/ 89 h 89"/>
                <a:gd name="T6" fmla="*/ 90 w 90"/>
                <a:gd name="T7" fmla="*/ 45 h 89"/>
                <a:gd name="T8" fmla="*/ 45 w 90"/>
                <a:gd name="T9" fmla="*/ 0 h 89"/>
                <a:gd name="T10" fmla="*/ 45 w 90"/>
                <a:gd name="T11" fmla="*/ 70 h 89"/>
                <a:gd name="T12" fmla="*/ 19 w 90"/>
                <a:gd name="T13" fmla="*/ 45 h 89"/>
                <a:gd name="T14" fmla="*/ 45 w 90"/>
                <a:gd name="T15" fmla="*/ 19 h 89"/>
                <a:gd name="T16" fmla="*/ 71 w 90"/>
                <a:gd name="T17" fmla="*/ 45 h 89"/>
                <a:gd name="T18" fmla="*/ 45 w 90"/>
                <a:gd name="T19" fmla="*/ 7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0" h="89">
                  <a:moveTo>
                    <a:pt x="45" y="0"/>
                  </a:moveTo>
                  <a:cubicBezTo>
                    <a:pt x="20" y="0"/>
                    <a:pt x="0" y="20"/>
                    <a:pt x="0" y="45"/>
                  </a:cubicBezTo>
                  <a:cubicBezTo>
                    <a:pt x="0" y="69"/>
                    <a:pt x="20" y="89"/>
                    <a:pt x="45" y="89"/>
                  </a:cubicBezTo>
                  <a:cubicBezTo>
                    <a:pt x="70" y="89"/>
                    <a:pt x="90" y="69"/>
                    <a:pt x="90" y="45"/>
                  </a:cubicBezTo>
                  <a:cubicBezTo>
                    <a:pt x="90" y="20"/>
                    <a:pt x="70" y="0"/>
                    <a:pt x="45" y="0"/>
                  </a:cubicBezTo>
                  <a:close/>
                  <a:moveTo>
                    <a:pt x="45" y="70"/>
                  </a:moveTo>
                  <a:cubicBezTo>
                    <a:pt x="31" y="70"/>
                    <a:pt x="19" y="59"/>
                    <a:pt x="19" y="45"/>
                  </a:cubicBezTo>
                  <a:cubicBezTo>
                    <a:pt x="19" y="30"/>
                    <a:pt x="31" y="19"/>
                    <a:pt x="45" y="19"/>
                  </a:cubicBezTo>
                  <a:cubicBezTo>
                    <a:pt x="59" y="19"/>
                    <a:pt x="71" y="30"/>
                    <a:pt x="71" y="45"/>
                  </a:cubicBezTo>
                  <a:cubicBezTo>
                    <a:pt x="71" y="59"/>
                    <a:pt x="59" y="70"/>
                    <a:pt x="45" y="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963" fontAlgn="auto">
                <a:spcBef>
                  <a:spcPts val="0"/>
                </a:spcBef>
                <a:spcAft>
                  <a:spcPts val="0"/>
                </a:spcAft>
              </a:pPr>
              <a:endParaRPr lang="en-US" sz="2096" dirty="0">
                <a:solidFill>
                  <a:prstClr val="black"/>
                </a:solidFill>
                <a:latin typeface="Arial"/>
                <a:cs typeface="+mn-cs"/>
              </a:endParaRPr>
            </a:p>
          </p:txBody>
        </p:sp>
      </p:grpSp>
    </p:spTree>
    <p:extLst>
      <p:ext uri="{BB962C8B-B14F-4D97-AF65-F5344CB8AC3E}">
        <p14:creationId xmlns:p14="http://schemas.microsoft.com/office/powerpoint/2010/main" val="4027173050"/>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userDrawn="1">
  <p:cSld name="1_Title and Content">
    <p:spTree>
      <p:nvGrpSpPr>
        <p:cNvPr id="1" name=""/>
        <p:cNvGrpSpPr/>
        <p:nvPr/>
      </p:nvGrpSpPr>
      <p:grpSpPr>
        <a:xfrm>
          <a:off x="0" y="0"/>
          <a:ext cx="0" cy="0"/>
          <a:chOff x="0" y="0"/>
          <a:chExt cx="0" cy="0"/>
        </a:xfrm>
      </p:grpSpPr>
      <p:sp>
        <p:nvSpPr>
          <p:cNvPr id="3" name="Content Placeholder 2"/>
          <p:cNvSpPr>
            <a:spLocks noGrp="1"/>
          </p:cNvSpPr>
          <p:nvPr>
            <p:ph idx="1"/>
          </p:nvPr>
        </p:nvSpPr>
        <p:spPr>
          <a:xfrm>
            <a:off x="647830" y="1331692"/>
            <a:ext cx="10905160" cy="233946"/>
          </a:xfrm>
        </p:spPr>
        <p:txBody>
          <a:bodyPr/>
          <a:lstStyle>
            <a:lvl1pPr marL="0" indent="0">
              <a:buNone/>
              <a:defRPr/>
            </a:lvl1pPr>
          </a:lstStyle>
          <a:p>
            <a:pPr lvl="0"/>
            <a:r>
              <a:rPr lang="en-US" dirty="0"/>
              <a:t>Click to edit Master text styles</a:t>
            </a:r>
          </a:p>
        </p:txBody>
      </p:sp>
      <p:sp>
        <p:nvSpPr>
          <p:cNvPr id="4" name="Title 3"/>
          <p:cNvSpPr>
            <a:spLocks noGrp="1"/>
          </p:cNvSpPr>
          <p:nvPr>
            <p:ph type="title"/>
          </p:nvPr>
        </p:nvSpPr>
        <p:spPr/>
        <p:txBody>
          <a:bodyPr/>
          <a:lstStyle/>
          <a:p>
            <a:r>
              <a:rPr lang="en-US" dirty="0"/>
              <a:t>Click to edit Master title style</a:t>
            </a:r>
          </a:p>
        </p:txBody>
      </p:sp>
      <p:sp>
        <p:nvSpPr>
          <p:cNvPr id="2" name="Rectangle 1"/>
          <p:cNvSpPr/>
          <p:nvPr userDrawn="1"/>
        </p:nvSpPr>
        <p:spPr>
          <a:xfrm>
            <a:off x="646008" y="1669918"/>
            <a:ext cx="10945566" cy="435153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buClr>
                <a:prstClr val="black"/>
              </a:buClr>
            </a:pPr>
            <a:endParaRPr lang="en-US" sz="1200" dirty="0">
              <a:solidFill>
                <a:prstClr val="black"/>
              </a:solidFill>
            </a:endParaRPr>
          </a:p>
        </p:txBody>
      </p:sp>
    </p:spTree>
    <p:extLst>
      <p:ext uri="{BB962C8B-B14F-4D97-AF65-F5344CB8AC3E}">
        <p14:creationId xmlns:p14="http://schemas.microsoft.com/office/powerpoint/2010/main" val="2017021310"/>
      </p:ext>
    </p:extLst>
  </p:cSld>
  <p:clrMapOvr>
    <a:masterClrMapping/>
  </p:clrMapOvr>
</p:sldLayout>
</file>

<file path=ppt/slideLayouts/slideLayout560.xml><?xml version="1.0" encoding="utf-8"?>
<p:sldLayout xmlns:a="http://schemas.openxmlformats.org/drawingml/2006/main" xmlns:r="http://schemas.openxmlformats.org/officeDocument/2006/relationships" xmlns:p="http://schemas.openxmlformats.org/presentationml/2006/main" showMasterSp="0" preserve="1" userDrawn="1">
  <p:cSld name="Title Slide Pulse Pattern">
    <p:bg>
      <p:bgPr>
        <a:solidFill>
          <a:schemeClr val="accent1"/>
        </a:soli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647836" y="1338897"/>
            <a:ext cx="7198125" cy="748627"/>
          </a:xfrm>
        </p:spPr>
        <p:txBody>
          <a:bodyPr>
            <a:noAutofit/>
          </a:bodyPr>
          <a:lstStyle>
            <a:lvl1pPr>
              <a:defRPr sz="2396">
                <a:solidFill>
                  <a:srgbClr val="FBD9CA"/>
                </a:solidFill>
              </a:defRPr>
            </a:lvl1pPr>
          </a:lstStyle>
          <a:p>
            <a:r>
              <a:rPr lang="en-US" dirty="0"/>
              <a:t>Click to edit Master title style</a:t>
            </a:r>
          </a:p>
        </p:txBody>
      </p:sp>
      <p:sp>
        <p:nvSpPr>
          <p:cNvPr id="3" name="Subtitle 2"/>
          <p:cNvSpPr>
            <a:spLocks noGrp="1"/>
          </p:cNvSpPr>
          <p:nvPr>
            <p:ph type="subTitle" idx="1"/>
          </p:nvPr>
        </p:nvSpPr>
        <p:spPr>
          <a:xfrm>
            <a:off x="647836" y="2133156"/>
            <a:ext cx="7198125" cy="360000"/>
          </a:xfrm>
        </p:spPr>
        <p:txBody>
          <a:bodyPr/>
          <a:lstStyle>
            <a:lvl1pPr marL="0" indent="0" algn="l">
              <a:buNone/>
              <a:defRPr b="1">
                <a:solidFill>
                  <a:srgbClr val="FFFFFF"/>
                </a:solidFill>
              </a:defRPr>
            </a:lvl1pPr>
            <a:lvl2pPr marL="543482" indent="0" algn="ctr">
              <a:buNone/>
              <a:defRPr>
                <a:solidFill>
                  <a:schemeClr val="tx1">
                    <a:tint val="75000"/>
                  </a:schemeClr>
                </a:solidFill>
              </a:defRPr>
            </a:lvl2pPr>
            <a:lvl3pPr marL="1086963" indent="0" algn="ctr">
              <a:buNone/>
              <a:defRPr>
                <a:solidFill>
                  <a:schemeClr val="tx1">
                    <a:tint val="75000"/>
                  </a:schemeClr>
                </a:solidFill>
              </a:defRPr>
            </a:lvl3pPr>
            <a:lvl4pPr marL="1630443" indent="0" algn="ctr">
              <a:buNone/>
              <a:defRPr>
                <a:solidFill>
                  <a:schemeClr val="tx1">
                    <a:tint val="75000"/>
                  </a:schemeClr>
                </a:solidFill>
              </a:defRPr>
            </a:lvl4pPr>
            <a:lvl5pPr marL="2173925" indent="0" algn="ctr">
              <a:buNone/>
              <a:defRPr>
                <a:solidFill>
                  <a:schemeClr val="tx1">
                    <a:tint val="75000"/>
                  </a:schemeClr>
                </a:solidFill>
              </a:defRPr>
            </a:lvl5pPr>
            <a:lvl6pPr marL="2717408" indent="0" algn="ctr">
              <a:buNone/>
              <a:defRPr>
                <a:solidFill>
                  <a:schemeClr val="tx1">
                    <a:tint val="75000"/>
                  </a:schemeClr>
                </a:solidFill>
              </a:defRPr>
            </a:lvl6pPr>
            <a:lvl7pPr marL="3260888" indent="0" algn="ctr">
              <a:buNone/>
              <a:defRPr>
                <a:solidFill>
                  <a:schemeClr val="tx1">
                    <a:tint val="75000"/>
                  </a:schemeClr>
                </a:solidFill>
              </a:defRPr>
            </a:lvl7pPr>
            <a:lvl8pPr marL="3804369" indent="0" algn="ctr">
              <a:buNone/>
              <a:defRPr>
                <a:solidFill>
                  <a:schemeClr val="tx1">
                    <a:tint val="75000"/>
                  </a:schemeClr>
                </a:solidFill>
              </a:defRPr>
            </a:lvl8pPr>
            <a:lvl9pPr marL="4347849" indent="0" algn="ctr">
              <a:buNone/>
              <a:defRPr>
                <a:solidFill>
                  <a:schemeClr val="tx1">
                    <a:tint val="75000"/>
                  </a:schemeClr>
                </a:solidFill>
              </a:defRPr>
            </a:lvl9pPr>
          </a:lstStyle>
          <a:p>
            <a:r>
              <a:rPr lang="en-US" dirty="0"/>
              <a:t>Click to edit Master subtitle style</a:t>
            </a:r>
          </a:p>
        </p:txBody>
      </p:sp>
      <p:sp>
        <p:nvSpPr>
          <p:cNvPr id="21" name="Text Placeholder 20"/>
          <p:cNvSpPr>
            <a:spLocks noGrp="1"/>
          </p:cNvSpPr>
          <p:nvPr>
            <p:ph type="body" sz="quarter" idx="13" hasCustomPrompt="1"/>
          </p:nvPr>
        </p:nvSpPr>
        <p:spPr>
          <a:xfrm>
            <a:off x="647836" y="2591408"/>
            <a:ext cx="7198125" cy="215949"/>
          </a:xfrm>
        </p:spPr>
        <p:txBody>
          <a:bodyPr>
            <a:noAutofit/>
          </a:bodyPr>
          <a:lstStyle>
            <a:lvl1pPr marL="0" indent="0">
              <a:buNone/>
              <a:defRPr sz="1300">
                <a:solidFill>
                  <a:srgbClr val="FFFFFF"/>
                </a:solidFill>
              </a:defRPr>
            </a:lvl1pPr>
            <a:lvl2pPr marL="256764" indent="0">
              <a:buNone/>
              <a:defRPr>
                <a:solidFill>
                  <a:schemeClr val="accent2"/>
                </a:solidFill>
              </a:defRPr>
            </a:lvl2pPr>
            <a:lvl3pPr marL="513526" indent="0">
              <a:buNone/>
              <a:defRPr>
                <a:solidFill>
                  <a:schemeClr val="accent2"/>
                </a:solidFill>
              </a:defRPr>
            </a:lvl3pPr>
            <a:lvl4pPr marL="770290" indent="0">
              <a:buNone/>
              <a:defRPr>
                <a:solidFill>
                  <a:schemeClr val="accent2"/>
                </a:solidFill>
              </a:defRPr>
            </a:lvl4pPr>
            <a:lvl5pPr marL="1027052" indent="0">
              <a:buNone/>
              <a:defRPr>
                <a:solidFill>
                  <a:schemeClr val="accent2"/>
                </a:solidFill>
              </a:defRPr>
            </a:lvl5pPr>
          </a:lstStyle>
          <a:p>
            <a:pPr lvl="0"/>
            <a:r>
              <a:rPr lang="en-US" dirty="0"/>
              <a:t>Name, title</a:t>
            </a:r>
          </a:p>
        </p:txBody>
      </p:sp>
      <p:sp>
        <p:nvSpPr>
          <p:cNvPr id="22" name="Text Placeholder 20"/>
          <p:cNvSpPr>
            <a:spLocks noGrp="1"/>
          </p:cNvSpPr>
          <p:nvPr>
            <p:ph type="body" sz="quarter" idx="14" hasCustomPrompt="1"/>
          </p:nvPr>
        </p:nvSpPr>
        <p:spPr>
          <a:xfrm>
            <a:off x="647836" y="2843350"/>
            <a:ext cx="7198125" cy="215949"/>
          </a:xfrm>
        </p:spPr>
        <p:txBody>
          <a:bodyPr>
            <a:noAutofit/>
          </a:bodyPr>
          <a:lstStyle>
            <a:lvl1pPr marL="0" indent="0">
              <a:buNone/>
              <a:defRPr sz="1300">
                <a:solidFill>
                  <a:srgbClr val="FFFFFF"/>
                </a:solidFill>
              </a:defRPr>
            </a:lvl1pPr>
            <a:lvl2pPr marL="256764" indent="0">
              <a:buNone/>
              <a:defRPr>
                <a:solidFill>
                  <a:schemeClr val="accent2"/>
                </a:solidFill>
              </a:defRPr>
            </a:lvl2pPr>
            <a:lvl3pPr marL="513526" indent="0">
              <a:buNone/>
              <a:defRPr>
                <a:solidFill>
                  <a:schemeClr val="accent2"/>
                </a:solidFill>
              </a:defRPr>
            </a:lvl3pPr>
            <a:lvl4pPr marL="770290" indent="0">
              <a:buNone/>
              <a:defRPr>
                <a:solidFill>
                  <a:schemeClr val="accent2"/>
                </a:solidFill>
              </a:defRPr>
            </a:lvl4pPr>
            <a:lvl5pPr marL="1027052" indent="0">
              <a:buNone/>
              <a:defRPr>
                <a:solidFill>
                  <a:schemeClr val="accent2"/>
                </a:solidFill>
              </a:defRPr>
            </a:lvl5pPr>
          </a:lstStyle>
          <a:p>
            <a:pPr lvl="0"/>
            <a:r>
              <a:rPr lang="en-US" dirty="0"/>
              <a:t>Date</a:t>
            </a:r>
          </a:p>
        </p:txBody>
      </p:sp>
      <p:grpSp>
        <p:nvGrpSpPr>
          <p:cNvPr id="60" name="Pulse"/>
          <p:cNvGrpSpPr/>
          <p:nvPr userDrawn="1"/>
        </p:nvGrpSpPr>
        <p:grpSpPr>
          <a:xfrm>
            <a:off x="4" y="2990168"/>
            <a:ext cx="12200823" cy="3558351"/>
            <a:chOff x="0" y="2990850"/>
            <a:chExt cx="12204700" cy="3559175"/>
          </a:xfrm>
          <a:solidFill>
            <a:srgbClr val="0000FF"/>
          </a:solidFill>
        </p:grpSpPr>
        <p:sp>
          <p:nvSpPr>
            <p:cNvPr id="11" name="Freeform 5"/>
            <p:cNvSpPr>
              <a:spLocks/>
            </p:cNvSpPr>
            <p:nvPr userDrawn="1"/>
          </p:nvSpPr>
          <p:spPr bwMode="auto">
            <a:xfrm>
              <a:off x="1820863" y="4627563"/>
              <a:ext cx="260350" cy="439738"/>
            </a:xfrm>
            <a:custGeom>
              <a:avLst/>
              <a:gdLst>
                <a:gd name="T0" fmla="*/ 41 w 82"/>
                <a:gd name="T1" fmla="*/ 138 h 138"/>
                <a:gd name="T2" fmla="*/ 41 w 82"/>
                <a:gd name="T3" fmla="*/ 138 h 138"/>
                <a:gd name="T4" fmla="*/ 0 w 82"/>
                <a:gd name="T5" fmla="*/ 96 h 138"/>
                <a:gd name="T6" fmla="*/ 0 w 82"/>
                <a:gd name="T7" fmla="*/ 41 h 138"/>
                <a:gd name="T8" fmla="*/ 41 w 82"/>
                <a:gd name="T9" fmla="*/ 0 h 138"/>
                <a:gd name="T10" fmla="*/ 82 w 82"/>
                <a:gd name="T11" fmla="*/ 41 h 138"/>
                <a:gd name="T12" fmla="*/ 82 w 82"/>
                <a:gd name="T13" fmla="*/ 96 h 138"/>
                <a:gd name="T14" fmla="*/ 41 w 82"/>
                <a:gd name="T15" fmla="*/ 138 h 13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138">
                  <a:moveTo>
                    <a:pt x="41" y="138"/>
                  </a:moveTo>
                  <a:cubicBezTo>
                    <a:pt x="41" y="138"/>
                    <a:pt x="41" y="138"/>
                    <a:pt x="41" y="138"/>
                  </a:cubicBezTo>
                  <a:cubicBezTo>
                    <a:pt x="19" y="138"/>
                    <a:pt x="0" y="119"/>
                    <a:pt x="0" y="96"/>
                  </a:cubicBezTo>
                  <a:cubicBezTo>
                    <a:pt x="0" y="41"/>
                    <a:pt x="0" y="41"/>
                    <a:pt x="0" y="41"/>
                  </a:cubicBezTo>
                  <a:cubicBezTo>
                    <a:pt x="0" y="19"/>
                    <a:pt x="19" y="0"/>
                    <a:pt x="41" y="0"/>
                  </a:cubicBezTo>
                  <a:cubicBezTo>
                    <a:pt x="64" y="0"/>
                    <a:pt x="82" y="19"/>
                    <a:pt x="82" y="41"/>
                  </a:cubicBezTo>
                  <a:cubicBezTo>
                    <a:pt x="82" y="96"/>
                    <a:pt x="82" y="96"/>
                    <a:pt x="82" y="96"/>
                  </a:cubicBezTo>
                  <a:cubicBezTo>
                    <a:pt x="82" y="119"/>
                    <a:pt x="64" y="138"/>
                    <a:pt x="41" y="13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963" fontAlgn="auto">
                <a:spcBef>
                  <a:spcPts val="0"/>
                </a:spcBef>
                <a:spcAft>
                  <a:spcPts val="0"/>
                </a:spcAft>
              </a:pPr>
              <a:endParaRPr lang="en-GB" sz="2096" dirty="0">
                <a:solidFill>
                  <a:prstClr val="black"/>
                </a:solidFill>
                <a:latin typeface="Arial"/>
                <a:cs typeface="+mn-cs"/>
              </a:endParaRPr>
            </a:p>
          </p:txBody>
        </p:sp>
        <p:sp>
          <p:nvSpPr>
            <p:cNvPr id="12" name="Freeform 6"/>
            <p:cNvSpPr>
              <a:spLocks/>
            </p:cNvSpPr>
            <p:nvPr userDrawn="1"/>
          </p:nvSpPr>
          <p:spPr bwMode="auto">
            <a:xfrm>
              <a:off x="1211263" y="4605338"/>
              <a:ext cx="434975" cy="1092200"/>
            </a:xfrm>
            <a:custGeom>
              <a:avLst/>
              <a:gdLst>
                <a:gd name="T0" fmla="*/ 69 w 137"/>
                <a:gd name="T1" fmla="*/ 343 h 343"/>
                <a:gd name="T2" fmla="*/ 69 w 137"/>
                <a:gd name="T3" fmla="*/ 343 h 343"/>
                <a:gd name="T4" fmla="*/ 0 w 137"/>
                <a:gd name="T5" fmla="*/ 275 h 343"/>
                <a:gd name="T6" fmla="*/ 0 w 137"/>
                <a:gd name="T7" fmla="*/ 69 h 343"/>
                <a:gd name="T8" fmla="*/ 69 w 137"/>
                <a:gd name="T9" fmla="*/ 0 h 343"/>
                <a:gd name="T10" fmla="*/ 137 w 137"/>
                <a:gd name="T11" fmla="*/ 69 h 343"/>
                <a:gd name="T12" fmla="*/ 137 w 137"/>
                <a:gd name="T13" fmla="*/ 275 h 343"/>
                <a:gd name="T14" fmla="*/ 69 w 137"/>
                <a:gd name="T15" fmla="*/ 343 h 3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7" h="343">
                  <a:moveTo>
                    <a:pt x="69" y="343"/>
                  </a:moveTo>
                  <a:cubicBezTo>
                    <a:pt x="69" y="343"/>
                    <a:pt x="69" y="343"/>
                    <a:pt x="69" y="343"/>
                  </a:cubicBezTo>
                  <a:cubicBezTo>
                    <a:pt x="31" y="343"/>
                    <a:pt x="0" y="313"/>
                    <a:pt x="0" y="275"/>
                  </a:cubicBezTo>
                  <a:cubicBezTo>
                    <a:pt x="0" y="69"/>
                    <a:pt x="0" y="69"/>
                    <a:pt x="0" y="69"/>
                  </a:cubicBezTo>
                  <a:cubicBezTo>
                    <a:pt x="0" y="31"/>
                    <a:pt x="31" y="0"/>
                    <a:pt x="69" y="0"/>
                  </a:cubicBezTo>
                  <a:cubicBezTo>
                    <a:pt x="106" y="0"/>
                    <a:pt x="137" y="31"/>
                    <a:pt x="137" y="69"/>
                  </a:cubicBezTo>
                  <a:cubicBezTo>
                    <a:pt x="137" y="275"/>
                    <a:pt x="137" y="275"/>
                    <a:pt x="137" y="275"/>
                  </a:cubicBezTo>
                  <a:cubicBezTo>
                    <a:pt x="137" y="313"/>
                    <a:pt x="106" y="343"/>
                    <a:pt x="69" y="34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963" fontAlgn="auto">
                <a:spcBef>
                  <a:spcPts val="0"/>
                </a:spcBef>
                <a:spcAft>
                  <a:spcPts val="0"/>
                </a:spcAft>
              </a:pPr>
              <a:endParaRPr lang="en-GB" sz="2096" dirty="0">
                <a:solidFill>
                  <a:prstClr val="black"/>
                </a:solidFill>
                <a:latin typeface="Arial"/>
                <a:cs typeface="+mn-cs"/>
              </a:endParaRPr>
            </a:p>
          </p:txBody>
        </p:sp>
        <p:sp>
          <p:nvSpPr>
            <p:cNvPr id="14" name="Freeform 7"/>
            <p:cNvSpPr>
              <a:spLocks/>
            </p:cNvSpPr>
            <p:nvPr userDrawn="1"/>
          </p:nvSpPr>
          <p:spPr bwMode="auto">
            <a:xfrm>
              <a:off x="447675" y="4105275"/>
              <a:ext cx="544513" cy="2444750"/>
            </a:xfrm>
            <a:custGeom>
              <a:avLst/>
              <a:gdLst>
                <a:gd name="T0" fmla="*/ 86 w 171"/>
                <a:gd name="T1" fmla="*/ 768 h 768"/>
                <a:gd name="T2" fmla="*/ 86 w 171"/>
                <a:gd name="T3" fmla="*/ 768 h 768"/>
                <a:gd name="T4" fmla="*/ 0 w 171"/>
                <a:gd name="T5" fmla="*/ 682 h 768"/>
                <a:gd name="T6" fmla="*/ 0 w 171"/>
                <a:gd name="T7" fmla="*/ 85 h 768"/>
                <a:gd name="T8" fmla="*/ 86 w 171"/>
                <a:gd name="T9" fmla="*/ 0 h 768"/>
                <a:gd name="T10" fmla="*/ 171 w 171"/>
                <a:gd name="T11" fmla="*/ 85 h 768"/>
                <a:gd name="T12" fmla="*/ 171 w 171"/>
                <a:gd name="T13" fmla="*/ 682 h 768"/>
                <a:gd name="T14" fmla="*/ 86 w 171"/>
                <a:gd name="T15" fmla="*/ 768 h 76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1" h="768">
                  <a:moveTo>
                    <a:pt x="86" y="768"/>
                  </a:moveTo>
                  <a:cubicBezTo>
                    <a:pt x="86" y="768"/>
                    <a:pt x="86" y="768"/>
                    <a:pt x="86" y="768"/>
                  </a:cubicBezTo>
                  <a:cubicBezTo>
                    <a:pt x="38" y="768"/>
                    <a:pt x="0" y="730"/>
                    <a:pt x="0" y="682"/>
                  </a:cubicBezTo>
                  <a:cubicBezTo>
                    <a:pt x="0" y="85"/>
                    <a:pt x="0" y="85"/>
                    <a:pt x="0" y="85"/>
                  </a:cubicBezTo>
                  <a:cubicBezTo>
                    <a:pt x="0" y="38"/>
                    <a:pt x="38" y="0"/>
                    <a:pt x="86" y="0"/>
                  </a:cubicBezTo>
                  <a:cubicBezTo>
                    <a:pt x="133" y="0"/>
                    <a:pt x="171" y="38"/>
                    <a:pt x="171" y="85"/>
                  </a:cubicBezTo>
                  <a:cubicBezTo>
                    <a:pt x="171" y="682"/>
                    <a:pt x="171" y="682"/>
                    <a:pt x="171" y="682"/>
                  </a:cubicBezTo>
                  <a:cubicBezTo>
                    <a:pt x="171" y="730"/>
                    <a:pt x="133" y="768"/>
                    <a:pt x="86" y="76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963" fontAlgn="auto">
                <a:spcBef>
                  <a:spcPts val="0"/>
                </a:spcBef>
                <a:spcAft>
                  <a:spcPts val="0"/>
                </a:spcAft>
              </a:pPr>
              <a:endParaRPr lang="en-GB" sz="2096" dirty="0">
                <a:solidFill>
                  <a:prstClr val="black"/>
                </a:solidFill>
                <a:latin typeface="Arial"/>
                <a:cs typeface="+mn-cs"/>
              </a:endParaRPr>
            </a:p>
          </p:txBody>
        </p:sp>
        <p:sp>
          <p:nvSpPr>
            <p:cNvPr id="15" name="Freeform 8"/>
            <p:cNvSpPr>
              <a:spLocks/>
            </p:cNvSpPr>
            <p:nvPr userDrawn="1"/>
          </p:nvSpPr>
          <p:spPr bwMode="auto">
            <a:xfrm>
              <a:off x="10529888" y="3994150"/>
              <a:ext cx="434975" cy="1092200"/>
            </a:xfrm>
            <a:custGeom>
              <a:avLst/>
              <a:gdLst>
                <a:gd name="T0" fmla="*/ 69 w 137"/>
                <a:gd name="T1" fmla="*/ 343 h 343"/>
                <a:gd name="T2" fmla="*/ 69 w 137"/>
                <a:gd name="T3" fmla="*/ 343 h 343"/>
                <a:gd name="T4" fmla="*/ 0 w 137"/>
                <a:gd name="T5" fmla="*/ 275 h 343"/>
                <a:gd name="T6" fmla="*/ 0 w 137"/>
                <a:gd name="T7" fmla="*/ 69 h 343"/>
                <a:gd name="T8" fmla="*/ 69 w 137"/>
                <a:gd name="T9" fmla="*/ 0 h 343"/>
                <a:gd name="T10" fmla="*/ 137 w 137"/>
                <a:gd name="T11" fmla="*/ 69 h 343"/>
                <a:gd name="T12" fmla="*/ 137 w 137"/>
                <a:gd name="T13" fmla="*/ 275 h 343"/>
                <a:gd name="T14" fmla="*/ 69 w 137"/>
                <a:gd name="T15" fmla="*/ 343 h 3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7" h="343">
                  <a:moveTo>
                    <a:pt x="69" y="343"/>
                  </a:moveTo>
                  <a:cubicBezTo>
                    <a:pt x="69" y="343"/>
                    <a:pt x="69" y="343"/>
                    <a:pt x="69" y="343"/>
                  </a:cubicBezTo>
                  <a:cubicBezTo>
                    <a:pt x="31" y="343"/>
                    <a:pt x="0" y="313"/>
                    <a:pt x="0" y="275"/>
                  </a:cubicBezTo>
                  <a:cubicBezTo>
                    <a:pt x="0" y="69"/>
                    <a:pt x="0" y="69"/>
                    <a:pt x="0" y="69"/>
                  </a:cubicBezTo>
                  <a:cubicBezTo>
                    <a:pt x="0" y="31"/>
                    <a:pt x="31" y="0"/>
                    <a:pt x="69" y="0"/>
                  </a:cubicBezTo>
                  <a:cubicBezTo>
                    <a:pt x="107" y="0"/>
                    <a:pt x="137" y="31"/>
                    <a:pt x="137" y="69"/>
                  </a:cubicBezTo>
                  <a:cubicBezTo>
                    <a:pt x="137" y="275"/>
                    <a:pt x="137" y="275"/>
                    <a:pt x="137" y="275"/>
                  </a:cubicBezTo>
                  <a:cubicBezTo>
                    <a:pt x="137" y="313"/>
                    <a:pt x="107" y="343"/>
                    <a:pt x="69" y="34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963" fontAlgn="auto">
                <a:spcBef>
                  <a:spcPts val="0"/>
                </a:spcBef>
                <a:spcAft>
                  <a:spcPts val="0"/>
                </a:spcAft>
              </a:pPr>
              <a:endParaRPr lang="en-GB" sz="2096" dirty="0">
                <a:solidFill>
                  <a:prstClr val="black"/>
                </a:solidFill>
                <a:latin typeface="Arial"/>
                <a:cs typeface="+mn-cs"/>
              </a:endParaRPr>
            </a:p>
          </p:txBody>
        </p:sp>
        <p:sp>
          <p:nvSpPr>
            <p:cNvPr id="16" name="Freeform 9"/>
            <p:cNvSpPr>
              <a:spLocks/>
            </p:cNvSpPr>
            <p:nvPr userDrawn="1"/>
          </p:nvSpPr>
          <p:spPr bwMode="auto">
            <a:xfrm>
              <a:off x="10094913" y="4627563"/>
              <a:ext cx="260350" cy="439738"/>
            </a:xfrm>
            <a:custGeom>
              <a:avLst/>
              <a:gdLst>
                <a:gd name="T0" fmla="*/ 41 w 82"/>
                <a:gd name="T1" fmla="*/ 138 h 138"/>
                <a:gd name="T2" fmla="*/ 41 w 82"/>
                <a:gd name="T3" fmla="*/ 138 h 138"/>
                <a:gd name="T4" fmla="*/ 0 w 82"/>
                <a:gd name="T5" fmla="*/ 96 h 138"/>
                <a:gd name="T6" fmla="*/ 0 w 82"/>
                <a:gd name="T7" fmla="*/ 41 h 138"/>
                <a:gd name="T8" fmla="*/ 41 w 82"/>
                <a:gd name="T9" fmla="*/ 0 h 138"/>
                <a:gd name="T10" fmla="*/ 82 w 82"/>
                <a:gd name="T11" fmla="*/ 41 h 138"/>
                <a:gd name="T12" fmla="*/ 82 w 82"/>
                <a:gd name="T13" fmla="*/ 96 h 138"/>
                <a:gd name="T14" fmla="*/ 41 w 82"/>
                <a:gd name="T15" fmla="*/ 138 h 13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138">
                  <a:moveTo>
                    <a:pt x="41" y="138"/>
                  </a:moveTo>
                  <a:cubicBezTo>
                    <a:pt x="41" y="138"/>
                    <a:pt x="41" y="138"/>
                    <a:pt x="41" y="138"/>
                  </a:cubicBezTo>
                  <a:cubicBezTo>
                    <a:pt x="18" y="138"/>
                    <a:pt x="0" y="119"/>
                    <a:pt x="0" y="96"/>
                  </a:cubicBezTo>
                  <a:cubicBezTo>
                    <a:pt x="0" y="41"/>
                    <a:pt x="0" y="41"/>
                    <a:pt x="0" y="41"/>
                  </a:cubicBezTo>
                  <a:cubicBezTo>
                    <a:pt x="0" y="19"/>
                    <a:pt x="18" y="0"/>
                    <a:pt x="41" y="0"/>
                  </a:cubicBezTo>
                  <a:cubicBezTo>
                    <a:pt x="63" y="0"/>
                    <a:pt x="82" y="19"/>
                    <a:pt x="82" y="41"/>
                  </a:cubicBezTo>
                  <a:cubicBezTo>
                    <a:pt x="82" y="96"/>
                    <a:pt x="82" y="96"/>
                    <a:pt x="82" y="96"/>
                  </a:cubicBezTo>
                  <a:cubicBezTo>
                    <a:pt x="82" y="119"/>
                    <a:pt x="63" y="138"/>
                    <a:pt x="41" y="13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963" fontAlgn="auto">
                <a:spcBef>
                  <a:spcPts val="0"/>
                </a:spcBef>
                <a:spcAft>
                  <a:spcPts val="0"/>
                </a:spcAft>
              </a:pPr>
              <a:endParaRPr lang="en-GB" sz="2096" dirty="0">
                <a:solidFill>
                  <a:prstClr val="black"/>
                </a:solidFill>
                <a:latin typeface="Arial"/>
                <a:cs typeface="+mn-cs"/>
              </a:endParaRPr>
            </a:p>
          </p:txBody>
        </p:sp>
        <p:sp>
          <p:nvSpPr>
            <p:cNvPr id="17" name="Freeform 10"/>
            <p:cNvSpPr>
              <a:spLocks/>
            </p:cNvSpPr>
            <p:nvPr userDrawn="1"/>
          </p:nvSpPr>
          <p:spPr bwMode="auto">
            <a:xfrm>
              <a:off x="11183938" y="3144838"/>
              <a:ext cx="544513" cy="2444750"/>
            </a:xfrm>
            <a:custGeom>
              <a:avLst/>
              <a:gdLst>
                <a:gd name="T0" fmla="*/ 86 w 171"/>
                <a:gd name="T1" fmla="*/ 768 h 768"/>
                <a:gd name="T2" fmla="*/ 86 w 171"/>
                <a:gd name="T3" fmla="*/ 768 h 768"/>
                <a:gd name="T4" fmla="*/ 0 w 171"/>
                <a:gd name="T5" fmla="*/ 682 h 768"/>
                <a:gd name="T6" fmla="*/ 0 w 171"/>
                <a:gd name="T7" fmla="*/ 85 h 768"/>
                <a:gd name="T8" fmla="*/ 86 w 171"/>
                <a:gd name="T9" fmla="*/ 0 h 768"/>
                <a:gd name="T10" fmla="*/ 171 w 171"/>
                <a:gd name="T11" fmla="*/ 85 h 768"/>
                <a:gd name="T12" fmla="*/ 171 w 171"/>
                <a:gd name="T13" fmla="*/ 682 h 768"/>
                <a:gd name="T14" fmla="*/ 86 w 171"/>
                <a:gd name="T15" fmla="*/ 768 h 76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1" h="768">
                  <a:moveTo>
                    <a:pt x="86" y="768"/>
                  </a:moveTo>
                  <a:cubicBezTo>
                    <a:pt x="86" y="768"/>
                    <a:pt x="86" y="768"/>
                    <a:pt x="86" y="768"/>
                  </a:cubicBezTo>
                  <a:cubicBezTo>
                    <a:pt x="38" y="768"/>
                    <a:pt x="0" y="730"/>
                    <a:pt x="0" y="682"/>
                  </a:cubicBezTo>
                  <a:cubicBezTo>
                    <a:pt x="0" y="85"/>
                    <a:pt x="0" y="85"/>
                    <a:pt x="0" y="85"/>
                  </a:cubicBezTo>
                  <a:cubicBezTo>
                    <a:pt x="0" y="38"/>
                    <a:pt x="38" y="0"/>
                    <a:pt x="86" y="0"/>
                  </a:cubicBezTo>
                  <a:cubicBezTo>
                    <a:pt x="133" y="0"/>
                    <a:pt x="171" y="38"/>
                    <a:pt x="171" y="85"/>
                  </a:cubicBezTo>
                  <a:cubicBezTo>
                    <a:pt x="171" y="682"/>
                    <a:pt x="171" y="682"/>
                    <a:pt x="171" y="682"/>
                  </a:cubicBezTo>
                  <a:cubicBezTo>
                    <a:pt x="171" y="730"/>
                    <a:pt x="133" y="768"/>
                    <a:pt x="86" y="76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963" fontAlgn="auto">
                <a:spcBef>
                  <a:spcPts val="0"/>
                </a:spcBef>
                <a:spcAft>
                  <a:spcPts val="0"/>
                </a:spcAft>
              </a:pPr>
              <a:endParaRPr lang="en-GB" sz="2096" dirty="0">
                <a:solidFill>
                  <a:prstClr val="black"/>
                </a:solidFill>
                <a:latin typeface="Arial"/>
                <a:cs typeface="+mn-cs"/>
              </a:endParaRPr>
            </a:p>
          </p:txBody>
        </p:sp>
        <p:sp>
          <p:nvSpPr>
            <p:cNvPr id="18" name="Freeform 11"/>
            <p:cNvSpPr>
              <a:spLocks noEditPoints="1"/>
            </p:cNvSpPr>
            <p:nvPr userDrawn="1"/>
          </p:nvSpPr>
          <p:spPr bwMode="auto">
            <a:xfrm>
              <a:off x="7742238" y="4083050"/>
              <a:ext cx="434975" cy="1092200"/>
            </a:xfrm>
            <a:custGeom>
              <a:avLst/>
              <a:gdLst>
                <a:gd name="T0" fmla="*/ 69 w 137"/>
                <a:gd name="T1" fmla="*/ 13 h 343"/>
                <a:gd name="T2" fmla="*/ 124 w 137"/>
                <a:gd name="T3" fmla="*/ 68 h 343"/>
                <a:gd name="T4" fmla="*/ 124 w 137"/>
                <a:gd name="T5" fmla="*/ 274 h 343"/>
                <a:gd name="T6" fmla="*/ 69 w 137"/>
                <a:gd name="T7" fmla="*/ 329 h 343"/>
                <a:gd name="T8" fmla="*/ 14 w 137"/>
                <a:gd name="T9" fmla="*/ 274 h 343"/>
                <a:gd name="T10" fmla="*/ 14 w 137"/>
                <a:gd name="T11" fmla="*/ 68 h 343"/>
                <a:gd name="T12" fmla="*/ 69 w 137"/>
                <a:gd name="T13" fmla="*/ 13 h 343"/>
                <a:gd name="T14" fmla="*/ 69 w 137"/>
                <a:gd name="T15" fmla="*/ 0 h 343"/>
                <a:gd name="T16" fmla="*/ 69 w 137"/>
                <a:gd name="T17" fmla="*/ 0 h 343"/>
                <a:gd name="T18" fmla="*/ 0 w 137"/>
                <a:gd name="T19" fmla="*/ 68 h 343"/>
                <a:gd name="T20" fmla="*/ 0 w 137"/>
                <a:gd name="T21" fmla="*/ 274 h 343"/>
                <a:gd name="T22" fmla="*/ 69 w 137"/>
                <a:gd name="T23" fmla="*/ 343 h 343"/>
                <a:gd name="T24" fmla="*/ 137 w 137"/>
                <a:gd name="T25" fmla="*/ 274 h 343"/>
                <a:gd name="T26" fmla="*/ 137 w 137"/>
                <a:gd name="T27" fmla="*/ 68 h 343"/>
                <a:gd name="T28" fmla="*/ 69 w 137"/>
                <a:gd name="T29" fmla="*/ 0 h 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7" h="343">
                  <a:moveTo>
                    <a:pt x="69" y="13"/>
                  </a:moveTo>
                  <a:cubicBezTo>
                    <a:pt x="99" y="13"/>
                    <a:pt x="124" y="38"/>
                    <a:pt x="124" y="68"/>
                  </a:cubicBezTo>
                  <a:cubicBezTo>
                    <a:pt x="124" y="274"/>
                    <a:pt x="124" y="274"/>
                    <a:pt x="124" y="274"/>
                  </a:cubicBezTo>
                  <a:cubicBezTo>
                    <a:pt x="124" y="304"/>
                    <a:pt x="99" y="329"/>
                    <a:pt x="69" y="329"/>
                  </a:cubicBezTo>
                  <a:cubicBezTo>
                    <a:pt x="39" y="329"/>
                    <a:pt x="14" y="304"/>
                    <a:pt x="14" y="274"/>
                  </a:cubicBezTo>
                  <a:cubicBezTo>
                    <a:pt x="14" y="68"/>
                    <a:pt x="14" y="68"/>
                    <a:pt x="14" y="68"/>
                  </a:cubicBezTo>
                  <a:cubicBezTo>
                    <a:pt x="14" y="38"/>
                    <a:pt x="39" y="13"/>
                    <a:pt x="69" y="13"/>
                  </a:cubicBezTo>
                  <a:moveTo>
                    <a:pt x="69" y="0"/>
                  </a:moveTo>
                  <a:cubicBezTo>
                    <a:pt x="69" y="0"/>
                    <a:pt x="69" y="0"/>
                    <a:pt x="69" y="0"/>
                  </a:cubicBezTo>
                  <a:cubicBezTo>
                    <a:pt x="31" y="0"/>
                    <a:pt x="0" y="30"/>
                    <a:pt x="0" y="68"/>
                  </a:cubicBezTo>
                  <a:cubicBezTo>
                    <a:pt x="0" y="274"/>
                    <a:pt x="0" y="274"/>
                    <a:pt x="0" y="274"/>
                  </a:cubicBezTo>
                  <a:cubicBezTo>
                    <a:pt x="0" y="312"/>
                    <a:pt x="31" y="343"/>
                    <a:pt x="69" y="343"/>
                  </a:cubicBezTo>
                  <a:cubicBezTo>
                    <a:pt x="107" y="343"/>
                    <a:pt x="137" y="312"/>
                    <a:pt x="137" y="274"/>
                  </a:cubicBezTo>
                  <a:cubicBezTo>
                    <a:pt x="137" y="68"/>
                    <a:pt x="137" y="68"/>
                    <a:pt x="137" y="68"/>
                  </a:cubicBezTo>
                  <a:cubicBezTo>
                    <a:pt x="137" y="30"/>
                    <a:pt x="107" y="0"/>
                    <a:pt x="6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963" fontAlgn="auto">
                <a:spcBef>
                  <a:spcPts val="0"/>
                </a:spcBef>
                <a:spcAft>
                  <a:spcPts val="0"/>
                </a:spcAft>
              </a:pPr>
              <a:endParaRPr lang="en-GB" sz="2096" dirty="0">
                <a:solidFill>
                  <a:prstClr val="black"/>
                </a:solidFill>
                <a:latin typeface="Arial"/>
                <a:cs typeface="+mn-cs"/>
              </a:endParaRPr>
            </a:p>
          </p:txBody>
        </p:sp>
        <p:sp>
          <p:nvSpPr>
            <p:cNvPr id="19" name="Freeform 12"/>
            <p:cNvSpPr>
              <a:spLocks/>
            </p:cNvSpPr>
            <p:nvPr userDrawn="1"/>
          </p:nvSpPr>
          <p:spPr bwMode="auto">
            <a:xfrm>
              <a:off x="9480550" y="4605338"/>
              <a:ext cx="439738" cy="1092200"/>
            </a:xfrm>
            <a:custGeom>
              <a:avLst/>
              <a:gdLst>
                <a:gd name="T0" fmla="*/ 69 w 138"/>
                <a:gd name="T1" fmla="*/ 343 h 343"/>
                <a:gd name="T2" fmla="*/ 69 w 138"/>
                <a:gd name="T3" fmla="*/ 343 h 343"/>
                <a:gd name="T4" fmla="*/ 0 w 138"/>
                <a:gd name="T5" fmla="*/ 275 h 343"/>
                <a:gd name="T6" fmla="*/ 0 w 138"/>
                <a:gd name="T7" fmla="*/ 69 h 343"/>
                <a:gd name="T8" fmla="*/ 69 w 138"/>
                <a:gd name="T9" fmla="*/ 0 h 343"/>
                <a:gd name="T10" fmla="*/ 138 w 138"/>
                <a:gd name="T11" fmla="*/ 69 h 343"/>
                <a:gd name="T12" fmla="*/ 138 w 138"/>
                <a:gd name="T13" fmla="*/ 275 h 343"/>
                <a:gd name="T14" fmla="*/ 69 w 138"/>
                <a:gd name="T15" fmla="*/ 343 h 3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8" h="343">
                  <a:moveTo>
                    <a:pt x="69" y="343"/>
                  </a:moveTo>
                  <a:cubicBezTo>
                    <a:pt x="69" y="343"/>
                    <a:pt x="69" y="343"/>
                    <a:pt x="69" y="343"/>
                  </a:cubicBezTo>
                  <a:cubicBezTo>
                    <a:pt x="31" y="343"/>
                    <a:pt x="0" y="313"/>
                    <a:pt x="0" y="275"/>
                  </a:cubicBezTo>
                  <a:cubicBezTo>
                    <a:pt x="0" y="69"/>
                    <a:pt x="0" y="69"/>
                    <a:pt x="0" y="69"/>
                  </a:cubicBezTo>
                  <a:cubicBezTo>
                    <a:pt x="0" y="31"/>
                    <a:pt x="31" y="0"/>
                    <a:pt x="69" y="0"/>
                  </a:cubicBezTo>
                  <a:cubicBezTo>
                    <a:pt x="107" y="0"/>
                    <a:pt x="138" y="31"/>
                    <a:pt x="138" y="69"/>
                  </a:cubicBezTo>
                  <a:cubicBezTo>
                    <a:pt x="138" y="275"/>
                    <a:pt x="138" y="275"/>
                    <a:pt x="138" y="275"/>
                  </a:cubicBezTo>
                  <a:cubicBezTo>
                    <a:pt x="138" y="313"/>
                    <a:pt x="107" y="343"/>
                    <a:pt x="69" y="34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963" fontAlgn="auto">
                <a:spcBef>
                  <a:spcPts val="0"/>
                </a:spcBef>
                <a:spcAft>
                  <a:spcPts val="0"/>
                </a:spcAft>
              </a:pPr>
              <a:endParaRPr lang="en-GB" sz="2096" dirty="0">
                <a:solidFill>
                  <a:prstClr val="black"/>
                </a:solidFill>
                <a:latin typeface="Arial"/>
                <a:cs typeface="+mn-cs"/>
              </a:endParaRPr>
            </a:p>
          </p:txBody>
        </p:sp>
        <p:sp>
          <p:nvSpPr>
            <p:cNvPr id="46" name="Freeform 13"/>
            <p:cNvSpPr>
              <a:spLocks noEditPoints="1"/>
            </p:cNvSpPr>
            <p:nvPr userDrawn="1"/>
          </p:nvSpPr>
          <p:spPr bwMode="auto">
            <a:xfrm>
              <a:off x="8397875" y="3230563"/>
              <a:ext cx="546100" cy="2447925"/>
            </a:xfrm>
            <a:custGeom>
              <a:avLst/>
              <a:gdLst>
                <a:gd name="T0" fmla="*/ 86 w 172"/>
                <a:gd name="T1" fmla="*/ 14 h 769"/>
                <a:gd name="T2" fmla="*/ 158 w 172"/>
                <a:gd name="T3" fmla="*/ 86 h 769"/>
                <a:gd name="T4" fmla="*/ 158 w 172"/>
                <a:gd name="T5" fmla="*/ 683 h 769"/>
                <a:gd name="T6" fmla="*/ 86 w 172"/>
                <a:gd name="T7" fmla="*/ 755 h 769"/>
                <a:gd name="T8" fmla="*/ 14 w 172"/>
                <a:gd name="T9" fmla="*/ 683 h 769"/>
                <a:gd name="T10" fmla="*/ 14 w 172"/>
                <a:gd name="T11" fmla="*/ 86 h 769"/>
                <a:gd name="T12" fmla="*/ 86 w 172"/>
                <a:gd name="T13" fmla="*/ 14 h 769"/>
                <a:gd name="T14" fmla="*/ 86 w 172"/>
                <a:gd name="T15" fmla="*/ 0 h 769"/>
                <a:gd name="T16" fmla="*/ 0 w 172"/>
                <a:gd name="T17" fmla="*/ 86 h 769"/>
                <a:gd name="T18" fmla="*/ 0 w 172"/>
                <a:gd name="T19" fmla="*/ 683 h 769"/>
                <a:gd name="T20" fmla="*/ 86 w 172"/>
                <a:gd name="T21" fmla="*/ 769 h 769"/>
                <a:gd name="T22" fmla="*/ 172 w 172"/>
                <a:gd name="T23" fmla="*/ 683 h 769"/>
                <a:gd name="T24" fmla="*/ 172 w 172"/>
                <a:gd name="T25" fmla="*/ 86 h 769"/>
                <a:gd name="T26" fmla="*/ 86 w 172"/>
                <a:gd name="T27" fmla="*/ 0 h 7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2" h="769">
                  <a:moveTo>
                    <a:pt x="86" y="14"/>
                  </a:moveTo>
                  <a:cubicBezTo>
                    <a:pt x="126" y="14"/>
                    <a:pt x="158" y="46"/>
                    <a:pt x="158" y="86"/>
                  </a:cubicBezTo>
                  <a:cubicBezTo>
                    <a:pt x="158" y="683"/>
                    <a:pt x="158" y="683"/>
                    <a:pt x="158" y="683"/>
                  </a:cubicBezTo>
                  <a:cubicBezTo>
                    <a:pt x="158" y="723"/>
                    <a:pt x="126" y="755"/>
                    <a:pt x="86" y="755"/>
                  </a:cubicBezTo>
                  <a:cubicBezTo>
                    <a:pt x="46" y="755"/>
                    <a:pt x="14" y="723"/>
                    <a:pt x="14" y="683"/>
                  </a:cubicBezTo>
                  <a:cubicBezTo>
                    <a:pt x="14" y="86"/>
                    <a:pt x="14" y="86"/>
                    <a:pt x="14" y="86"/>
                  </a:cubicBezTo>
                  <a:cubicBezTo>
                    <a:pt x="14" y="46"/>
                    <a:pt x="46" y="14"/>
                    <a:pt x="86" y="14"/>
                  </a:cubicBezTo>
                  <a:moveTo>
                    <a:pt x="86" y="0"/>
                  </a:moveTo>
                  <a:cubicBezTo>
                    <a:pt x="38" y="0"/>
                    <a:pt x="0" y="39"/>
                    <a:pt x="0" y="86"/>
                  </a:cubicBezTo>
                  <a:cubicBezTo>
                    <a:pt x="0" y="683"/>
                    <a:pt x="0" y="683"/>
                    <a:pt x="0" y="683"/>
                  </a:cubicBezTo>
                  <a:cubicBezTo>
                    <a:pt x="0" y="730"/>
                    <a:pt x="38" y="769"/>
                    <a:pt x="86" y="769"/>
                  </a:cubicBezTo>
                  <a:cubicBezTo>
                    <a:pt x="133" y="769"/>
                    <a:pt x="172" y="730"/>
                    <a:pt x="172" y="683"/>
                  </a:cubicBezTo>
                  <a:cubicBezTo>
                    <a:pt x="172" y="86"/>
                    <a:pt x="172" y="86"/>
                    <a:pt x="172" y="86"/>
                  </a:cubicBezTo>
                  <a:cubicBezTo>
                    <a:pt x="172" y="39"/>
                    <a:pt x="133" y="0"/>
                    <a:pt x="8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963" fontAlgn="auto">
                <a:spcBef>
                  <a:spcPts val="0"/>
                </a:spcBef>
                <a:spcAft>
                  <a:spcPts val="0"/>
                </a:spcAft>
              </a:pPr>
              <a:endParaRPr lang="en-GB" sz="2096" dirty="0">
                <a:solidFill>
                  <a:prstClr val="black"/>
                </a:solidFill>
                <a:latin typeface="Arial"/>
                <a:cs typeface="+mn-cs"/>
              </a:endParaRPr>
            </a:p>
          </p:txBody>
        </p:sp>
        <p:sp>
          <p:nvSpPr>
            <p:cNvPr id="47" name="Freeform 14"/>
            <p:cNvSpPr>
              <a:spLocks noEditPoints="1"/>
            </p:cNvSpPr>
            <p:nvPr userDrawn="1"/>
          </p:nvSpPr>
          <p:spPr bwMode="auto">
            <a:xfrm>
              <a:off x="1951038" y="4083050"/>
              <a:ext cx="439738" cy="1092200"/>
            </a:xfrm>
            <a:custGeom>
              <a:avLst/>
              <a:gdLst>
                <a:gd name="T0" fmla="*/ 69 w 138"/>
                <a:gd name="T1" fmla="*/ 13 h 343"/>
                <a:gd name="T2" fmla="*/ 124 w 138"/>
                <a:gd name="T3" fmla="*/ 68 h 343"/>
                <a:gd name="T4" fmla="*/ 124 w 138"/>
                <a:gd name="T5" fmla="*/ 274 h 343"/>
                <a:gd name="T6" fmla="*/ 69 w 138"/>
                <a:gd name="T7" fmla="*/ 329 h 343"/>
                <a:gd name="T8" fmla="*/ 14 w 138"/>
                <a:gd name="T9" fmla="*/ 274 h 343"/>
                <a:gd name="T10" fmla="*/ 14 w 138"/>
                <a:gd name="T11" fmla="*/ 68 h 343"/>
                <a:gd name="T12" fmla="*/ 69 w 138"/>
                <a:gd name="T13" fmla="*/ 13 h 343"/>
                <a:gd name="T14" fmla="*/ 69 w 138"/>
                <a:gd name="T15" fmla="*/ 0 h 343"/>
                <a:gd name="T16" fmla="*/ 0 w 138"/>
                <a:gd name="T17" fmla="*/ 68 h 343"/>
                <a:gd name="T18" fmla="*/ 0 w 138"/>
                <a:gd name="T19" fmla="*/ 274 h 343"/>
                <a:gd name="T20" fmla="*/ 69 w 138"/>
                <a:gd name="T21" fmla="*/ 343 h 343"/>
                <a:gd name="T22" fmla="*/ 138 w 138"/>
                <a:gd name="T23" fmla="*/ 274 h 343"/>
                <a:gd name="T24" fmla="*/ 138 w 138"/>
                <a:gd name="T25" fmla="*/ 68 h 343"/>
                <a:gd name="T26" fmla="*/ 69 w 138"/>
                <a:gd name="T27" fmla="*/ 0 h 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8" h="343">
                  <a:moveTo>
                    <a:pt x="69" y="13"/>
                  </a:moveTo>
                  <a:cubicBezTo>
                    <a:pt x="99" y="13"/>
                    <a:pt x="124" y="38"/>
                    <a:pt x="124" y="68"/>
                  </a:cubicBezTo>
                  <a:cubicBezTo>
                    <a:pt x="124" y="274"/>
                    <a:pt x="124" y="274"/>
                    <a:pt x="124" y="274"/>
                  </a:cubicBezTo>
                  <a:cubicBezTo>
                    <a:pt x="124" y="304"/>
                    <a:pt x="99" y="329"/>
                    <a:pt x="69" y="329"/>
                  </a:cubicBezTo>
                  <a:cubicBezTo>
                    <a:pt x="39" y="329"/>
                    <a:pt x="14" y="304"/>
                    <a:pt x="14" y="274"/>
                  </a:cubicBezTo>
                  <a:cubicBezTo>
                    <a:pt x="14" y="68"/>
                    <a:pt x="14" y="68"/>
                    <a:pt x="14" y="68"/>
                  </a:cubicBezTo>
                  <a:cubicBezTo>
                    <a:pt x="14" y="38"/>
                    <a:pt x="39" y="13"/>
                    <a:pt x="69" y="13"/>
                  </a:cubicBezTo>
                  <a:moveTo>
                    <a:pt x="69" y="0"/>
                  </a:moveTo>
                  <a:cubicBezTo>
                    <a:pt x="31" y="0"/>
                    <a:pt x="0" y="30"/>
                    <a:pt x="0" y="68"/>
                  </a:cubicBezTo>
                  <a:cubicBezTo>
                    <a:pt x="0" y="274"/>
                    <a:pt x="0" y="274"/>
                    <a:pt x="0" y="274"/>
                  </a:cubicBezTo>
                  <a:cubicBezTo>
                    <a:pt x="0" y="312"/>
                    <a:pt x="31" y="343"/>
                    <a:pt x="69" y="343"/>
                  </a:cubicBezTo>
                  <a:cubicBezTo>
                    <a:pt x="107" y="343"/>
                    <a:pt x="138" y="312"/>
                    <a:pt x="138" y="274"/>
                  </a:cubicBezTo>
                  <a:cubicBezTo>
                    <a:pt x="138" y="68"/>
                    <a:pt x="138" y="68"/>
                    <a:pt x="138" y="68"/>
                  </a:cubicBezTo>
                  <a:cubicBezTo>
                    <a:pt x="138" y="30"/>
                    <a:pt x="107" y="0"/>
                    <a:pt x="6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963" fontAlgn="auto">
                <a:spcBef>
                  <a:spcPts val="0"/>
                </a:spcBef>
                <a:spcAft>
                  <a:spcPts val="0"/>
                </a:spcAft>
              </a:pPr>
              <a:endParaRPr lang="en-GB" sz="2096" dirty="0">
                <a:solidFill>
                  <a:prstClr val="black"/>
                </a:solidFill>
                <a:latin typeface="Arial"/>
                <a:cs typeface="+mn-cs"/>
              </a:endParaRPr>
            </a:p>
          </p:txBody>
        </p:sp>
        <p:sp>
          <p:nvSpPr>
            <p:cNvPr id="48" name="Freeform 15"/>
            <p:cNvSpPr>
              <a:spLocks noEditPoints="1"/>
            </p:cNvSpPr>
            <p:nvPr userDrawn="1"/>
          </p:nvSpPr>
          <p:spPr bwMode="auto">
            <a:xfrm>
              <a:off x="2606675" y="3230563"/>
              <a:ext cx="546100" cy="2447925"/>
            </a:xfrm>
            <a:custGeom>
              <a:avLst/>
              <a:gdLst>
                <a:gd name="T0" fmla="*/ 86 w 172"/>
                <a:gd name="T1" fmla="*/ 14 h 769"/>
                <a:gd name="T2" fmla="*/ 158 w 172"/>
                <a:gd name="T3" fmla="*/ 86 h 769"/>
                <a:gd name="T4" fmla="*/ 158 w 172"/>
                <a:gd name="T5" fmla="*/ 683 h 769"/>
                <a:gd name="T6" fmla="*/ 86 w 172"/>
                <a:gd name="T7" fmla="*/ 755 h 769"/>
                <a:gd name="T8" fmla="*/ 14 w 172"/>
                <a:gd name="T9" fmla="*/ 683 h 769"/>
                <a:gd name="T10" fmla="*/ 14 w 172"/>
                <a:gd name="T11" fmla="*/ 86 h 769"/>
                <a:gd name="T12" fmla="*/ 86 w 172"/>
                <a:gd name="T13" fmla="*/ 14 h 769"/>
                <a:gd name="T14" fmla="*/ 86 w 172"/>
                <a:gd name="T15" fmla="*/ 0 h 769"/>
                <a:gd name="T16" fmla="*/ 0 w 172"/>
                <a:gd name="T17" fmla="*/ 86 h 769"/>
                <a:gd name="T18" fmla="*/ 0 w 172"/>
                <a:gd name="T19" fmla="*/ 683 h 769"/>
                <a:gd name="T20" fmla="*/ 86 w 172"/>
                <a:gd name="T21" fmla="*/ 769 h 769"/>
                <a:gd name="T22" fmla="*/ 172 w 172"/>
                <a:gd name="T23" fmla="*/ 683 h 769"/>
                <a:gd name="T24" fmla="*/ 172 w 172"/>
                <a:gd name="T25" fmla="*/ 86 h 769"/>
                <a:gd name="T26" fmla="*/ 86 w 172"/>
                <a:gd name="T27" fmla="*/ 0 h 7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2" h="769">
                  <a:moveTo>
                    <a:pt x="86" y="14"/>
                  </a:moveTo>
                  <a:cubicBezTo>
                    <a:pt x="126" y="14"/>
                    <a:pt x="158" y="46"/>
                    <a:pt x="158" y="86"/>
                  </a:cubicBezTo>
                  <a:cubicBezTo>
                    <a:pt x="158" y="683"/>
                    <a:pt x="158" y="683"/>
                    <a:pt x="158" y="683"/>
                  </a:cubicBezTo>
                  <a:cubicBezTo>
                    <a:pt x="158" y="723"/>
                    <a:pt x="126" y="755"/>
                    <a:pt x="86" y="755"/>
                  </a:cubicBezTo>
                  <a:cubicBezTo>
                    <a:pt x="46" y="755"/>
                    <a:pt x="14" y="723"/>
                    <a:pt x="14" y="683"/>
                  </a:cubicBezTo>
                  <a:cubicBezTo>
                    <a:pt x="14" y="86"/>
                    <a:pt x="14" y="86"/>
                    <a:pt x="14" y="86"/>
                  </a:cubicBezTo>
                  <a:cubicBezTo>
                    <a:pt x="14" y="46"/>
                    <a:pt x="46" y="14"/>
                    <a:pt x="86" y="14"/>
                  </a:cubicBezTo>
                  <a:moveTo>
                    <a:pt x="86" y="0"/>
                  </a:moveTo>
                  <a:cubicBezTo>
                    <a:pt x="39" y="0"/>
                    <a:pt x="0" y="39"/>
                    <a:pt x="0" y="86"/>
                  </a:cubicBezTo>
                  <a:cubicBezTo>
                    <a:pt x="0" y="683"/>
                    <a:pt x="0" y="683"/>
                    <a:pt x="0" y="683"/>
                  </a:cubicBezTo>
                  <a:cubicBezTo>
                    <a:pt x="0" y="730"/>
                    <a:pt x="39" y="769"/>
                    <a:pt x="86" y="769"/>
                  </a:cubicBezTo>
                  <a:cubicBezTo>
                    <a:pt x="133" y="769"/>
                    <a:pt x="172" y="730"/>
                    <a:pt x="172" y="683"/>
                  </a:cubicBezTo>
                  <a:cubicBezTo>
                    <a:pt x="172" y="86"/>
                    <a:pt x="172" y="86"/>
                    <a:pt x="172" y="86"/>
                  </a:cubicBezTo>
                  <a:cubicBezTo>
                    <a:pt x="172" y="39"/>
                    <a:pt x="133" y="0"/>
                    <a:pt x="8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963" fontAlgn="auto">
                <a:spcBef>
                  <a:spcPts val="0"/>
                </a:spcBef>
                <a:spcAft>
                  <a:spcPts val="0"/>
                </a:spcAft>
              </a:pPr>
              <a:endParaRPr lang="en-GB" sz="2096" dirty="0">
                <a:solidFill>
                  <a:prstClr val="black"/>
                </a:solidFill>
                <a:latin typeface="Arial"/>
                <a:cs typeface="+mn-cs"/>
              </a:endParaRPr>
            </a:p>
          </p:txBody>
        </p:sp>
        <p:sp>
          <p:nvSpPr>
            <p:cNvPr id="49" name="Freeform 16"/>
            <p:cNvSpPr>
              <a:spLocks/>
            </p:cNvSpPr>
            <p:nvPr userDrawn="1"/>
          </p:nvSpPr>
          <p:spPr bwMode="auto">
            <a:xfrm>
              <a:off x="8718550" y="4105275"/>
              <a:ext cx="546100" cy="2444750"/>
            </a:xfrm>
            <a:custGeom>
              <a:avLst/>
              <a:gdLst>
                <a:gd name="T0" fmla="*/ 86 w 172"/>
                <a:gd name="T1" fmla="*/ 768 h 768"/>
                <a:gd name="T2" fmla="*/ 86 w 172"/>
                <a:gd name="T3" fmla="*/ 768 h 768"/>
                <a:gd name="T4" fmla="*/ 0 w 172"/>
                <a:gd name="T5" fmla="*/ 682 h 768"/>
                <a:gd name="T6" fmla="*/ 0 w 172"/>
                <a:gd name="T7" fmla="*/ 85 h 768"/>
                <a:gd name="T8" fmla="*/ 86 w 172"/>
                <a:gd name="T9" fmla="*/ 0 h 768"/>
                <a:gd name="T10" fmla="*/ 172 w 172"/>
                <a:gd name="T11" fmla="*/ 85 h 768"/>
                <a:gd name="T12" fmla="*/ 172 w 172"/>
                <a:gd name="T13" fmla="*/ 682 h 768"/>
                <a:gd name="T14" fmla="*/ 86 w 172"/>
                <a:gd name="T15" fmla="*/ 768 h 76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2" h="768">
                  <a:moveTo>
                    <a:pt x="86" y="768"/>
                  </a:moveTo>
                  <a:cubicBezTo>
                    <a:pt x="86" y="768"/>
                    <a:pt x="86" y="768"/>
                    <a:pt x="86" y="768"/>
                  </a:cubicBezTo>
                  <a:cubicBezTo>
                    <a:pt x="39" y="768"/>
                    <a:pt x="0" y="730"/>
                    <a:pt x="0" y="682"/>
                  </a:cubicBezTo>
                  <a:cubicBezTo>
                    <a:pt x="0" y="85"/>
                    <a:pt x="0" y="85"/>
                    <a:pt x="0" y="85"/>
                  </a:cubicBezTo>
                  <a:cubicBezTo>
                    <a:pt x="0" y="38"/>
                    <a:pt x="39" y="0"/>
                    <a:pt x="86" y="0"/>
                  </a:cubicBezTo>
                  <a:cubicBezTo>
                    <a:pt x="133" y="0"/>
                    <a:pt x="172" y="38"/>
                    <a:pt x="172" y="85"/>
                  </a:cubicBezTo>
                  <a:cubicBezTo>
                    <a:pt x="172" y="682"/>
                    <a:pt x="172" y="682"/>
                    <a:pt x="172" y="682"/>
                  </a:cubicBezTo>
                  <a:cubicBezTo>
                    <a:pt x="172" y="730"/>
                    <a:pt x="133" y="768"/>
                    <a:pt x="86" y="76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963" fontAlgn="auto">
                <a:spcBef>
                  <a:spcPts val="0"/>
                </a:spcBef>
                <a:spcAft>
                  <a:spcPts val="0"/>
                </a:spcAft>
              </a:pPr>
              <a:endParaRPr lang="en-GB" sz="2096" dirty="0">
                <a:solidFill>
                  <a:prstClr val="black"/>
                </a:solidFill>
                <a:latin typeface="Arial"/>
                <a:cs typeface="+mn-cs"/>
              </a:endParaRPr>
            </a:p>
          </p:txBody>
        </p:sp>
        <p:sp>
          <p:nvSpPr>
            <p:cNvPr id="50" name="Freeform 17"/>
            <p:cNvSpPr>
              <a:spLocks noEditPoints="1"/>
            </p:cNvSpPr>
            <p:nvPr userDrawn="1"/>
          </p:nvSpPr>
          <p:spPr bwMode="auto">
            <a:xfrm>
              <a:off x="4465638" y="3841750"/>
              <a:ext cx="438150" cy="1092200"/>
            </a:xfrm>
            <a:custGeom>
              <a:avLst/>
              <a:gdLst>
                <a:gd name="T0" fmla="*/ 69 w 138"/>
                <a:gd name="T1" fmla="*/ 14 h 343"/>
                <a:gd name="T2" fmla="*/ 124 w 138"/>
                <a:gd name="T3" fmla="*/ 69 h 343"/>
                <a:gd name="T4" fmla="*/ 124 w 138"/>
                <a:gd name="T5" fmla="*/ 275 h 343"/>
                <a:gd name="T6" fmla="*/ 69 w 138"/>
                <a:gd name="T7" fmla="*/ 330 h 343"/>
                <a:gd name="T8" fmla="*/ 14 w 138"/>
                <a:gd name="T9" fmla="*/ 275 h 343"/>
                <a:gd name="T10" fmla="*/ 14 w 138"/>
                <a:gd name="T11" fmla="*/ 69 h 343"/>
                <a:gd name="T12" fmla="*/ 69 w 138"/>
                <a:gd name="T13" fmla="*/ 14 h 343"/>
                <a:gd name="T14" fmla="*/ 69 w 138"/>
                <a:gd name="T15" fmla="*/ 0 h 343"/>
                <a:gd name="T16" fmla="*/ 0 w 138"/>
                <a:gd name="T17" fmla="*/ 69 h 343"/>
                <a:gd name="T18" fmla="*/ 0 w 138"/>
                <a:gd name="T19" fmla="*/ 275 h 343"/>
                <a:gd name="T20" fmla="*/ 69 w 138"/>
                <a:gd name="T21" fmla="*/ 343 h 343"/>
                <a:gd name="T22" fmla="*/ 138 w 138"/>
                <a:gd name="T23" fmla="*/ 275 h 343"/>
                <a:gd name="T24" fmla="*/ 138 w 138"/>
                <a:gd name="T25" fmla="*/ 69 h 343"/>
                <a:gd name="T26" fmla="*/ 69 w 138"/>
                <a:gd name="T27" fmla="*/ 0 h 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8" h="343">
                  <a:moveTo>
                    <a:pt x="69" y="14"/>
                  </a:moveTo>
                  <a:cubicBezTo>
                    <a:pt x="99" y="14"/>
                    <a:pt x="124" y="39"/>
                    <a:pt x="124" y="69"/>
                  </a:cubicBezTo>
                  <a:cubicBezTo>
                    <a:pt x="124" y="275"/>
                    <a:pt x="124" y="275"/>
                    <a:pt x="124" y="275"/>
                  </a:cubicBezTo>
                  <a:cubicBezTo>
                    <a:pt x="124" y="305"/>
                    <a:pt x="99" y="330"/>
                    <a:pt x="69" y="330"/>
                  </a:cubicBezTo>
                  <a:cubicBezTo>
                    <a:pt x="39" y="330"/>
                    <a:pt x="14" y="305"/>
                    <a:pt x="14" y="275"/>
                  </a:cubicBezTo>
                  <a:cubicBezTo>
                    <a:pt x="14" y="69"/>
                    <a:pt x="14" y="69"/>
                    <a:pt x="14" y="69"/>
                  </a:cubicBezTo>
                  <a:cubicBezTo>
                    <a:pt x="14" y="39"/>
                    <a:pt x="39" y="14"/>
                    <a:pt x="69" y="14"/>
                  </a:cubicBezTo>
                  <a:moveTo>
                    <a:pt x="69" y="0"/>
                  </a:moveTo>
                  <a:cubicBezTo>
                    <a:pt x="31" y="0"/>
                    <a:pt x="0" y="31"/>
                    <a:pt x="0" y="69"/>
                  </a:cubicBezTo>
                  <a:cubicBezTo>
                    <a:pt x="0" y="275"/>
                    <a:pt x="0" y="275"/>
                    <a:pt x="0" y="275"/>
                  </a:cubicBezTo>
                  <a:cubicBezTo>
                    <a:pt x="0" y="313"/>
                    <a:pt x="31" y="343"/>
                    <a:pt x="69" y="343"/>
                  </a:cubicBezTo>
                  <a:cubicBezTo>
                    <a:pt x="107" y="343"/>
                    <a:pt x="138" y="313"/>
                    <a:pt x="138" y="275"/>
                  </a:cubicBezTo>
                  <a:cubicBezTo>
                    <a:pt x="138" y="69"/>
                    <a:pt x="138" y="69"/>
                    <a:pt x="138" y="69"/>
                  </a:cubicBezTo>
                  <a:cubicBezTo>
                    <a:pt x="138" y="31"/>
                    <a:pt x="107" y="0"/>
                    <a:pt x="6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963" fontAlgn="auto">
                <a:spcBef>
                  <a:spcPts val="0"/>
                </a:spcBef>
                <a:spcAft>
                  <a:spcPts val="0"/>
                </a:spcAft>
              </a:pPr>
              <a:endParaRPr lang="en-GB" sz="2096" dirty="0">
                <a:solidFill>
                  <a:prstClr val="black"/>
                </a:solidFill>
                <a:latin typeface="Arial"/>
                <a:cs typeface="+mn-cs"/>
              </a:endParaRPr>
            </a:p>
          </p:txBody>
        </p:sp>
        <p:sp>
          <p:nvSpPr>
            <p:cNvPr id="51" name="Freeform 18"/>
            <p:cNvSpPr>
              <a:spLocks/>
            </p:cNvSpPr>
            <p:nvPr userDrawn="1"/>
          </p:nvSpPr>
          <p:spPr bwMode="auto">
            <a:xfrm>
              <a:off x="7259638" y="4475163"/>
              <a:ext cx="260350" cy="436563"/>
            </a:xfrm>
            <a:custGeom>
              <a:avLst/>
              <a:gdLst>
                <a:gd name="T0" fmla="*/ 41 w 82"/>
                <a:gd name="T1" fmla="*/ 137 h 137"/>
                <a:gd name="T2" fmla="*/ 41 w 82"/>
                <a:gd name="T3" fmla="*/ 137 h 137"/>
                <a:gd name="T4" fmla="*/ 0 w 82"/>
                <a:gd name="T5" fmla="*/ 96 h 137"/>
                <a:gd name="T6" fmla="*/ 0 w 82"/>
                <a:gd name="T7" fmla="*/ 41 h 137"/>
                <a:gd name="T8" fmla="*/ 41 w 82"/>
                <a:gd name="T9" fmla="*/ 0 h 137"/>
                <a:gd name="T10" fmla="*/ 82 w 82"/>
                <a:gd name="T11" fmla="*/ 41 h 137"/>
                <a:gd name="T12" fmla="*/ 82 w 82"/>
                <a:gd name="T13" fmla="*/ 96 h 137"/>
                <a:gd name="T14" fmla="*/ 41 w 82"/>
                <a:gd name="T15" fmla="*/ 137 h 13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137">
                  <a:moveTo>
                    <a:pt x="41" y="137"/>
                  </a:moveTo>
                  <a:cubicBezTo>
                    <a:pt x="41" y="137"/>
                    <a:pt x="41" y="137"/>
                    <a:pt x="41" y="137"/>
                  </a:cubicBezTo>
                  <a:cubicBezTo>
                    <a:pt x="18" y="137"/>
                    <a:pt x="0" y="119"/>
                    <a:pt x="0" y="96"/>
                  </a:cubicBezTo>
                  <a:cubicBezTo>
                    <a:pt x="0" y="41"/>
                    <a:pt x="0" y="41"/>
                    <a:pt x="0" y="41"/>
                  </a:cubicBezTo>
                  <a:cubicBezTo>
                    <a:pt x="0" y="19"/>
                    <a:pt x="18" y="0"/>
                    <a:pt x="41" y="0"/>
                  </a:cubicBezTo>
                  <a:cubicBezTo>
                    <a:pt x="64" y="0"/>
                    <a:pt x="82" y="19"/>
                    <a:pt x="82" y="41"/>
                  </a:cubicBezTo>
                  <a:cubicBezTo>
                    <a:pt x="82" y="96"/>
                    <a:pt x="82" y="96"/>
                    <a:pt x="82" y="96"/>
                  </a:cubicBezTo>
                  <a:cubicBezTo>
                    <a:pt x="82" y="119"/>
                    <a:pt x="64" y="137"/>
                    <a:pt x="41" y="13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963" fontAlgn="auto">
                <a:spcBef>
                  <a:spcPts val="0"/>
                </a:spcBef>
                <a:spcAft>
                  <a:spcPts val="0"/>
                </a:spcAft>
              </a:pPr>
              <a:endParaRPr lang="en-GB" sz="2096" dirty="0">
                <a:solidFill>
                  <a:prstClr val="black"/>
                </a:solidFill>
                <a:latin typeface="Arial"/>
                <a:cs typeface="+mn-cs"/>
              </a:endParaRPr>
            </a:p>
          </p:txBody>
        </p:sp>
        <p:sp>
          <p:nvSpPr>
            <p:cNvPr id="52" name="Freeform 19"/>
            <p:cNvSpPr>
              <a:spLocks noEditPoints="1"/>
            </p:cNvSpPr>
            <p:nvPr userDrawn="1"/>
          </p:nvSpPr>
          <p:spPr bwMode="auto">
            <a:xfrm>
              <a:off x="4030663" y="4475163"/>
              <a:ext cx="260350" cy="436563"/>
            </a:xfrm>
            <a:custGeom>
              <a:avLst/>
              <a:gdLst>
                <a:gd name="T0" fmla="*/ 41 w 82"/>
                <a:gd name="T1" fmla="*/ 14 h 137"/>
                <a:gd name="T2" fmla="*/ 69 w 82"/>
                <a:gd name="T3" fmla="*/ 41 h 137"/>
                <a:gd name="T4" fmla="*/ 69 w 82"/>
                <a:gd name="T5" fmla="*/ 96 h 137"/>
                <a:gd name="T6" fmla="*/ 41 w 82"/>
                <a:gd name="T7" fmla="*/ 124 h 137"/>
                <a:gd name="T8" fmla="*/ 14 w 82"/>
                <a:gd name="T9" fmla="*/ 96 h 137"/>
                <a:gd name="T10" fmla="*/ 14 w 82"/>
                <a:gd name="T11" fmla="*/ 41 h 137"/>
                <a:gd name="T12" fmla="*/ 41 w 82"/>
                <a:gd name="T13" fmla="*/ 14 h 137"/>
                <a:gd name="T14" fmla="*/ 41 w 82"/>
                <a:gd name="T15" fmla="*/ 0 h 137"/>
                <a:gd name="T16" fmla="*/ 0 w 82"/>
                <a:gd name="T17" fmla="*/ 41 h 137"/>
                <a:gd name="T18" fmla="*/ 0 w 82"/>
                <a:gd name="T19" fmla="*/ 96 h 137"/>
                <a:gd name="T20" fmla="*/ 41 w 82"/>
                <a:gd name="T21" fmla="*/ 137 h 137"/>
                <a:gd name="T22" fmla="*/ 82 w 82"/>
                <a:gd name="T23" fmla="*/ 96 h 137"/>
                <a:gd name="T24" fmla="*/ 82 w 82"/>
                <a:gd name="T25" fmla="*/ 41 h 137"/>
                <a:gd name="T26" fmla="*/ 41 w 82"/>
                <a:gd name="T27" fmla="*/ 0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2" h="137">
                  <a:moveTo>
                    <a:pt x="41" y="14"/>
                  </a:moveTo>
                  <a:cubicBezTo>
                    <a:pt x="56" y="14"/>
                    <a:pt x="69" y="26"/>
                    <a:pt x="69" y="41"/>
                  </a:cubicBezTo>
                  <a:cubicBezTo>
                    <a:pt x="69" y="96"/>
                    <a:pt x="69" y="96"/>
                    <a:pt x="69" y="96"/>
                  </a:cubicBezTo>
                  <a:cubicBezTo>
                    <a:pt x="69" y="112"/>
                    <a:pt x="56" y="124"/>
                    <a:pt x="41" y="124"/>
                  </a:cubicBezTo>
                  <a:cubicBezTo>
                    <a:pt x="26" y="124"/>
                    <a:pt x="14" y="112"/>
                    <a:pt x="14" y="96"/>
                  </a:cubicBezTo>
                  <a:cubicBezTo>
                    <a:pt x="14" y="41"/>
                    <a:pt x="14" y="41"/>
                    <a:pt x="14" y="41"/>
                  </a:cubicBezTo>
                  <a:cubicBezTo>
                    <a:pt x="14" y="26"/>
                    <a:pt x="26" y="14"/>
                    <a:pt x="41" y="14"/>
                  </a:cubicBezTo>
                  <a:moveTo>
                    <a:pt x="41" y="0"/>
                  </a:moveTo>
                  <a:cubicBezTo>
                    <a:pt x="19" y="0"/>
                    <a:pt x="0" y="19"/>
                    <a:pt x="0" y="41"/>
                  </a:cubicBezTo>
                  <a:cubicBezTo>
                    <a:pt x="0" y="96"/>
                    <a:pt x="0" y="96"/>
                    <a:pt x="0" y="96"/>
                  </a:cubicBezTo>
                  <a:cubicBezTo>
                    <a:pt x="0" y="119"/>
                    <a:pt x="19" y="137"/>
                    <a:pt x="41" y="137"/>
                  </a:cubicBezTo>
                  <a:cubicBezTo>
                    <a:pt x="64" y="137"/>
                    <a:pt x="82" y="119"/>
                    <a:pt x="82" y="96"/>
                  </a:cubicBezTo>
                  <a:cubicBezTo>
                    <a:pt x="82" y="41"/>
                    <a:pt x="82" y="41"/>
                    <a:pt x="82" y="41"/>
                  </a:cubicBezTo>
                  <a:cubicBezTo>
                    <a:pt x="82" y="19"/>
                    <a:pt x="64" y="0"/>
                    <a:pt x="4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963" fontAlgn="auto">
                <a:spcBef>
                  <a:spcPts val="0"/>
                </a:spcBef>
                <a:spcAft>
                  <a:spcPts val="0"/>
                </a:spcAft>
              </a:pPr>
              <a:endParaRPr lang="en-GB" sz="2096" dirty="0">
                <a:solidFill>
                  <a:prstClr val="black"/>
                </a:solidFill>
                <a:latin typeface="Arial"/>
                <a:cs typeface="+mn-cs"/>
              </a:endParaRPr>
            </a:p>
          </p:txBody>
        </p:sp>
        <p:sp>
          <p:nvSpPr>
            <p:cNvPr id="53" name="Freeform 20"/>
            <p:cNvSpPr>
              <a:spLocks/>
            </p:cNvSpPr>
            <p:nvPr userDrawn="1"/>
          </p:nvSpPr>
          <p:spPr bwMode="auto">
            <a:xfrm>
              <a:off x="6648450" y="4452938"/>
              <a:ext cx="436563" cy="1092200"/>
            </a:xfrm>
            <a:custGeom>
              <a:avLst/>
              <a:gdLst>
                <a:gd name="T0" fmla="*/ 68 w 137"/>
                <a:gd name="T1" fmla="*/ 343 h 343"/>
                <a:gd name="T2" fmla="*/ 68 w 137"/>
                <a:gd name="T3" fmla="*/ 343 h 343"/>
                <a:gd name="T4" fmla="*/ 0 w 137"/>
                <a:gd name="T5" fmla="*/ 275 h 343"/>
                <a:gd name="T6" fmla="*/ 0 w 137"/>
                <a:gd name="T7" fmla="*/ 69 h 343"/>
                <a:gd name="T8" fmla="*/ 68 w 137"/>
                <a:gd name="T9" fmla="*/ 0 h 343"/>
                <a:gd name="T10" fmla="*/ 137 w 137"/>
                <a:gd name="T11" fmla="*/ 69 h 343"/>
                <a:gd name="T12" fmla="*/ 137 w 137"/>
                <a:gd name="T13" fmla="*/ 275 h 343"/>
                <a:gd name="T14" fmla="*/ 68 w 137"/>
                <a:gd name="T15" fmla="*/ 343 h 3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7" h="343">
                  <a:moveTo>
                    <a:pt x="68" y="343"/>
                  </a:moveTo>
                  <a:cubicBezTo>
                    <a:pt x="68" y="343"/>
                    <a:pt x="68" y="343"/>
                    <a:pt x="68" y="343"/>
                  </a:cubicBezTo>
                  <a:cubicBezTo>
                    <a:pt x="30" y="343"/>
                    <a:pt x="0" y="313"/>
                    <a:pt x="0" y="275"/>
                  </a:cubicBezTo>
                  <a:cubicBezTo>
                    <a:pt x="0" y="69"/>
                    <a:pt x="0" y="69"/>
                    <a:pt x="0" y="69"/>
                  </a:cubicBezTo>
                  <a:cubicBezTo>
                    <a:pt x="0" y="31"/>
                    <a:pt x="30" y="0"/>
                    <a:pt x="68" y="0"/>
                  </a:cubicBezTo>
                  <a:cubicBezTo>
                    <a:pt x="106" y="0"/>
                    <a:pt x="137" y="31"/>
                    <a:pt x="137" y="69"/>
                  </a:cubicBezTo>
                  <a:cubicBezTo>
                    <a:pt x="137" y="275"/>
                    <a:pt x="137" y="275"/>
                    <a:pt x="137" y="275"/>
                  </a:cubicBezTo>
                  <a:cubicBezTo>
                    <a:pt x="137" y="313"/>
                    <a:pt x="106" y="343"/>
                    <a:pt x="68" y="34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963" fontAlgn="auto">
                <a:spcBef>
                  <a:spcPts val="0"/>
                </a:spcBef>
                <a:spcAft>
                  <a:spcPts val="0"/>
                </a:spcAft>
              </a:pPr>
              <a:endParaRPr lang="en-GB" sz="2096" dirty="0">
                <a:solidFill>
                  <a:prstClr val="black"/>
                </a:solidFill>
                <a:latin typeface="Arial"/>
                <a:cs typeface="+mn-cs"/>
              </a:endParaRPr>
            </a:p>
          </p:txBody>
        </p:sp>
        <p:sp>
          <p:nvSpPr>
            <p:cNvPr id="54" name="Freeform 21"/>
            <p:cNvSpPr>
              <a:spLocks/>
            </p:cNvSpPr>
            <p:nvPr userDrawn="1"/>
          </p:nvSpPr>
          <p:spPr bwMode="auto">
            <a:xfrm>
              <a:off x="5119688" y="2990850"/>
              <a:ext cx="547688" cy="2444750"/>
            </a:xfrm>
            <a:custGeom>
              <a:avLst/>
              <a:gdLst>
                <a:gd name="T0" fmla="*/ 86 w 172"/>
                <a:gd name="T1" fmla="*/ 768 h 768"/>
                <a:gd name="T2" fmla="*/ 86 w 172"/>
                <a:gd name="T3" fmla="*/ 768 h 768"/>
                <a:gd name="T4" fmla="*/ 0 w 172"/>
                <a:gd name="T5" fmla="*/ 682 h 768"/>
                <a:gd name="T6" fmla="*/ 0 w 172"/>
                <a:gd name="T7" fmla="*/ 85 h 768"/>
                <a:gd name="T8" fmla="*/ 86 w 172"/>
                <a:gd name="T9" fmla="*/ 0 h 768"/>
                <a:gd name="T10" fmla="*/ 172 w 172"/>
                <a:gd name="T11" fmla="*/ 85 h 768"/>
                <a:gd name="T12" fmla="*/ 172 w 172"/>
                <a:gd name="T13" fmla="*/ 682 h 768"/>
                <a:gd name="T14" fmla="*/ 86 w 172"/>
                <a:gd name="T15" fmla="*/ 768 h 76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2" h="768">
                  <a:moveTo>
                    <a:pt x="86" y="768"/>
                  </a:moveTo>
                  <a:cubicBezTo>
                    <a:pt x="86" y="768"/>
                    <a:pt x="86" y="768"/>
                    <a:pt x="86" y="768"/>
                  </a:cubicBezTo>
                  <a:cubicBezTo>
                    <a:pt x="39" y="768"/>
                    <a:pt x="0" y="730"/>
                    <a:pt x="0" y="682"/>
                  </a:cubicBezTo>
                  <a:cubicBezTo>
                    <a:pt x="0" y="85"/>
                    <a:pt x="0" y="85"/>
                    <a:pt x="0" y="85"/>
                  </a:cubicBezTo>
                  <a:cubicBezTo>
                    <a:pt x="0" y="38"/>
                    <a:pt x="39" y="0"/>
                    <a:pt x="86" y="0"/>
                  </a:cubicBezTo>
                  <a:cubicBezTo>
                    <a:pt x="133" y="0"/>
                    <a:pt x="172" y="38"/>
                    <a:pt x="172" y="85"/>
                  </a:cubicBezTo>
                  <a:cubicBezTo>
                    <a:pt x="172" y="682"/>
                    <a:pt x="172" y="682"/>
                    <a:pt x="172" y="682"/>
                  </a:cubicBezTo>
                  <a:cubicBezTo>
                    <a:pt x="172" y="730"/>
                    <a:pt x="133" y="768"/>
                    <a:pt x="86" y="76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963" fontAlgn="auto">
                <a:spcBef>
                  <a:spcPts val="0"/>
                </a:spcBef>
                <a:spcAft>
                  <a:spcPts val="0"/>
                </a:spcAft>
              </a:pPr>
              <a:endParaRPr lang="en-GB" sz="2096" dirty="0">
                <a:solidFill>
                  <a:prstClr val="black"/>
                </a:solidFill>
                <a:latin typeface="Arial"/>
                <a:cs typeface="+mn-cs"/>
              </a:endParaRPr>
            </a:p>
          </p:txBody>
        </p:sp>
        <p:sp>
          <p:nvSpPr>
            <p:cNvPr id="55" name="Freeform 22"/>
            <p:cNvSpPr>
              <a:spLocks/>
            </p:cNvSpPr>
            <p:nvPr userDrawn="1"/>
          </p:nvSpPr>
          <p:spPr bwMode="auto">
            <a:xfrm>
              <a:off x="5886450" y="3952875"/>
              <a:ext cx="542925" cy="2444750"/>
            </a:xfrm>
            <a:custGeom>
              <a:avLst/>
              <a:gdLst>
                <a:gd name="T0" fmla="*/ 85 w 171"/>
                <a:gd name="T1" fmla="*/ 768 h 768"/>
                <a:gd name="T2" fmla="*/ 85 w 171"/>
                <a:gd name="T3" fmla="*/ 768 h 768"/>
                <a:gd name="T4" fmla="*/ 0 w 171"/>
                <a:gd name="T5" fmla="*/ 682 h 768"/>
                <a:gd name="T6" fmla="*/ 0 w 171"/>
                <a:gd name="T7" fmla="*/ 85 h 768"/>
                <a:gd name="T8" fmla="*/ 85 w 171"/>
                <a:gd name="T9" fmla="*/ 0 h 768"/>
                <a:gd name="T10" fmla="*/ 171 w 171"/>
                <a:gd name="T11" fmla="*/ 85 h 768"/>
                <a:gd name="T12" fmla="*/ 171 w 171"/>
                <a:gd name="T13" fmla="*/ 682 h 768"/>
                <a:gd name="T14" fmla="*/ 85 w 171"/>
                <a:gd name="T15" fmla="*/ 768 h 76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1" h="768">
                  <a:moveTo>
                    <a:pt x="85" y="768"/>
                  </a:moveTo>
                  <a:cubicBezTo>
                    <a:pt x="85" y="768"/>
                    <a:pt x="85" y="768"/>
                    <a:pt x="85" y="768"/>
                  </a:cubicBezTo>
                  <a:cubicBezTo>
                    <a:pt x="38" y="768"/>
                    <a:pt x="0" y="730"/>
                    <a:pt x="0" y="682"/>
                  </a:cubicBezTo>
                  <a:cubicBezTo>
                    <a:pt x="0" y="85"/>
                    <a:pt x="0" y="85"/>
                    <a:pt x="0" y="85"/>
                  </a:cubicBezTo>
                  <a:cubicBezTo>
                    <a:pt x="0" y="38"/>
                    <a:pt x="38" y="0"/>
                    <a:pt x="85" y="0"/>
                  </a:cubicBezTo>
                  <a:cubicBezTo>
                    <a:pt x="133" y="0"/>
                    <a:pt x="171" y="38"/>
                    <a:pt x="171" y="85"/>
                  </a:cubicBezTo>
                  <a:cubicBezTo>
                    <a:pt x="171" y="682"/>
                    <a:pt x="171" y="682"/>
                    <a:pt x="171" y="682"/>
                  </a:cubicBezTo>
                  <a:cubicBezTo>
                    <a:pt x="171" y="730"/>
                    <a:pt x="133" y="768"/>
                    <a:pt x="85" y="76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963" fontAlgn="auto">
                <a:spcBef>
                  <a:spcPts val="0"/>
                </a:spcBef>
                <a:spcAft>
                  <a:spcPts val="0"/>
                </a:spcAft>
              </a:pPr>
              <a:endParaRPr lang="en-GB" sz="2096" dirty="0">
                <a:solidFill>
                  <a:prstClr val="black"/>
                </a:solidFill>
                <a:latin typeface="Arial"/>
                <a:cs typeface="+mn-cs"/>
              </a:endParaRPr>
            </a:p>
          </p:txBody>
        </p:sp>
        <p:sp>
          <p:nvSpPr>
            <p:cNvPr id="56" name="Freeform 23"/>
            <p:cNvSpPr>
              <a:spLocks/>
            </p:cNvSpPr>
            <p:nvPr userDrawn="1"/>
          </p:nvSpPr>
          <p:spPr bwMode="auto">
            <a:xfrm>
              <a:off x="3790950" y="4716463"/>
              <a:ext cx="436563" cy="1092200"/>
            </a:xfrm>
            <a:custGeom>
              <a:avLst/>
              <a:gdLst>
                <a:gd name="T0" fmla="*/ 68 w 137"/>
                <a:gd name="T1" fmla="*/ 343 h 343"/>
                <a:gd name="T2" fmla="*/ 68 w 137"/>
                <a:gd name="T3" fmla="*/ 343 h 343"/>
                <a:gd name="T4" fmla="*/ 0 w 137"/>
                <a:gd name="T5" fmla="*/ 274 h 343"/>
                <a:gd name="T6" fmla="*/ 0 w 137"/>
                <a:gd name="T7" fmla="*/ 68 h 343"/>
                <a:gd name="T8" fmla="*/ 68 w 137"/>
                <a:gd name="T9" fmla="*/ 0 h 343"/>
                <a:gd name="T10" fmla="*/ 137 w 137"/>
                <a:gd name="T11" fmla="*/ 68 h 343"/>
                <a:gd name="T12" fmla="*/ 137 w 137"/>
                <a:gd name="T13" fmla="*/ 274 h 343"/>
                <a:gd name="T14" fmla="*/ 68 w 137"/>
                <a:gd name="T15" fmla="*/ 343 h 3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7" h="343">
                  <a:moveTo>
                    <a:pt x="68" y="343"/>
                  </a:moveTo>
                  <a:cubicBezTo>
                    <a:pt x="68" y="343"/>
                    <a:pt x="68" y="343"/>
                    <a:pt x="68" y="343"/>
                  </a:cubicBezTo>
                  <a:cubicBezTo>
                    <a:pt x="30" y="343"/>
                    <a:pt x="0" y="312"/>
                    <a:pt x="0" y="274"/>
                  </a:cubicBezTo>
                  <a:cubicBezTo>
                    <a:pt x="0" y="68"/>
                    <a:pt x="0" y="68"/>
                    <a:pt x="0" y="68"/>
                  </a:cubicBezTo>
                  <a:cubicBezTo>
                    <a:pt x="0" y="30"/>
                    <a:pt x="30" y="0"/>
                    <a:pt x="68" y="0"/>
                  </a:cubicBezTo>
                  <a:cubicBezTo>
                    <a:pt x="106" y="0"/>
                    <a:pt x="137" y="30"/>
                    <a:pt x="137" y="68"/>
                  </a:cubicBezTo>
                  <a:cubicBezTo>
                    <a:pt x="137" y="274"/>
                    <a:pt x="137" y="274"/>
                    <a:pt x="137" y="274"/>
                  </a:cubicBezTo>
                  <a:cubicBezTo>
                    <a:pt x="137" y="312"/>
                    <a:pt x="106" y="343"/>
                    <a:pt x="68" y="34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963" fontAlgn="auto">
                <a:spcBef>
                  <a:spcPts val="0"/>
                </a:spcBef>
                <a:spcAft>
                  <a:spcPts val="0"/>
                </a:spcAft>
              </a:pPr>
              <a:endParaRPr lang="en-GB" sz="2096" dirty="0">
                <a:solidFill>
                  <a:prstClr val="black"/>
                </a:solidFill>
                <a:latin typeface="Arial"/>
                <a:cs typeface="+mn-cs"/>
              </a:endParaRPr>
            </a:p>
          </p:txBody>
        </p:sp>
        <p:sp>
          <p:nvSpPr>
            <p:cNvPr id="57" name="Freeform 24"/>
            <p:cNvSpPr>
              <a:spLocks/>
            </p:cNvSpPr>
            <p:nvPr userDrawn="1"/>
          </p:nvSpPr>
          <p:spPr bwMode="auto">
            <a:xfrm>
              <a:off x="3028950" y="3841750"/>
              <a:ext cx="542925" cy="2447925"/>
            </a:xfrm>
            <a:custGeom>
              <a:avLst/>
              <a:gdLst>
                <a:gd name="T0" fmla="*/ 85 w 171"/>
                <a:gd name="T1" fmla="*/ 769 h 769"/>
                <a:gd name="T2" fmla="*/ 85 w 171"/>
                <a:gd name="T3" fmla="*/ 769 h 769"/>
                <a:gd name="T4" fmla="*/ 0 w 171"/>
                <a:gd name="T5" fmla="*/ 683 h 769"/>
                <a:gd name="T6" fmla="*/ 0 w 171"/>
                <a:gd name="T7" fmla="*/ 86 h 769"/>
                <a:gd name="T8" fmla="*/ 85 w 171"/>
                <a:gd name="T9" fmla="*/ 0 h 769"/>
                <a:gd name="T10" fmla="*/ 171 w 171"/>
                <a:gd name="T11" fmla="*/ 86 h 769"/>
                <a:gd name="T12" fmla="*/ 171 w 171"/>
                <a:gd name="T13" fmla="*/ 683 h 769"/>
                <a:gd name="T14" fmla="*/ 85 w 171"/>
                <a:gd name="T15" fmla="*/ 769 h 76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1" h="769">
                  <a:moveTo>
                    <a:pt x="85" y="769"/>
                  </a:moveTo>
                  <a:cubicBezTo>
                    <a:pt x="85" y="769"/>
                    <a:pt x="85" y="769"/>
                    <a:pt x="85" y="769"/>
                  </a:cubicBezTo>
                  <a:cubicBezTo>
                    <a:pt x="38" y="769"/>
                    <a:pt x="0" y="730"/>
                    <a:pt x="0" y="683"/>
                  </a:cubicBezTo>
                  <a:cubicBezTo>
                    <a:pt x="0" y="86"/>
                    <a:pt x="0" y="86"/>
                    <a:pt x="0" y="86"/>
                  </a:cubicBezTo>
                  <a:cubicBezTo>
                    <a:pt x="0" y="39"/>
                    <a:pt x="38" y="0"/>
                    <a:pt x="85" y="0"/>
                  </a:cubicBezTo>
                  <a:cubicBezTo>
                    <a:pt x="133" y="0"/>
                    <a:pt x="171" y="39"/>
                    <a:pt x="171" y="86"/>
                  </a:cubicBezTo>
                  <a:cubicBezTo>
                    <a:pt x="171" y="683"/>
                    <a:pt x="171" y="683"/>
                    <a:pt x="171" y="683"/>
                  </a:cubicBezTo>
                  <a:cubicBezTo>
                    <a:pt x="171" y="730"/>
                    <a:pt x="133" y="769"/>
                    <a:pt x="85" y="76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963" fontAlgn="auto">
                <a:spcBef>
                  <a:spcPts val="0"/>
                </a:spcBef>
                <a:spcAft>
                  <a:spcPts val="0"/>
                </a:spcAft>
              </a:pPr>
              <a:endParaRPr lang="en-GB" sz="2096" dirty="0">
                <a:solidFill>
                  <a:prstClr val="black"/>
                </a:solidFill>
                <a:latin typeface="Arial"/>
                <a:cs typeface="+mn-cs"/>
              </a:endParaRPr>
            </a:p>
          </p:txBody>
        </p:sp>
        <p:sp>
          <p:nvSpPr>
            <p:cNvPr id="58" name="Freeform 25"/>
            <p:cNvSpPr>
              <a:spLocks/>
            </p:cNvSpPr>
            <p:nvPr userDrawn="1"/>
          </p:nvSpPr>
          <p:spPr bwMode="auto">
            <a:xfrm>
              <a:off x="0" y="3148013"/>
              <a:ext cx="228600" cy="2438400"/>
            </a:xfrm>
            <a:custGeom>
              <a:avLst/>
              <a:gdLst>
                <a:gd name="T0" fmla="*/ 0 w 72"/>
                <a:gd name="T1" fmla="*/ 0 h 766"/>
                <a:gd name="T2" fmla="*/ 0 w 72"/>
                <a:gd name="T3" fmla="*/ 766 h 766"/>
                <a:gd name="T4" fmla="*/ 72 w 72"/>
                <a:gd name="T5" fmla="*/ 681 h 766"/>
                <a:gd name="T6" fmla="*/ 72 w 72"/>
                <a:gd name="T7" fmla="*/ 84 h 766"/>
                <a:gd name="T8" fmla="*/ 0 w 72"/>
                <a:gd name="T9" fmla="*/ 0 h 766"/>
              </a:gdLst>
              <a:ahLst/>
              <a:cxnLst>
                <a:cxn ang="0">
                  <a:pos x="T0" y="T1"/>
                </a:cxn>
                <a:cxn ang="0">
                  <a:pos x="T2" y="T3"/>
                </a:cxn>
                <a:cxn ang="0">
                  <a:pos x="T4" y="T5"/>
                </a:cxn>
                <a:cxn ang="0">
                  <a:pos x="T6" y="T7"/>
                </a:cxn>
                <a:cxn ang="0">
                  <a:pos x="T8" y="T9"/>
                </a:cxn>
              </a:cxnLst>
              <a:rect l="0" t="0" r="r" b="b"/>
              <a:pathLst>
                <a:path w="72" h="766">
                  <a:moveTo>
                    <a:pt x="0" y="0"/>
                  </a:moveTo>
                  <a:cubicBezTo>
                    <a:pt x="0" y="766"/>
                    <a:pt x="0" y="766"/>
                    <a:pt x="0" y="766"/>
                  </a:cubicBezTo>
                  <a:cubicBezTo>
                    <a:pt x="41" y="759"/>
                    <a:pt x="72" y="724"/>
                    <a:pt x="72" y="681"/>
                  </a:cubicBezTo>
                  <a:cubicBezTo>
                    <a:pt x="72" y="84"/>
                    <a:pt x="72" y="84"/>
                    <a:pt x="72" y="84"/>
                  </a:cubicBezTo>
                  <a:cubicBezTo>
                    <a:pt x="72" y="42"/>
                    <a:pt x="41" y="6"/>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963" fontAlgn="auto">
                <a:spcBef>
                  <a:spcPts val="0"/>
                </a:spcBef>
                <a:spcAft>
                  <a:spcPts val="0"/>
                </a:spcAft>
              </a:pPr>
              <a:endParaRPr lang="en-GB" sz="2096" dirty="0">
                <a:solidFill>
                  <a:prstClr val="black"/>
                </a:solidFill>
                <a:latin typeface="Arial"/>
                <a:cs typeface="+mn-cs"/>
              </a:endParaRPr>
            </a:p>
          </p:txBody>
        </p:sp>
        <p:sp>
          <p:nvSpPr>
            <p:cNvPr id="59" name="Freeform 26"/>
            <p:cNvSpPr>
              <a:spLocks/>
            </p:cNvSpPr>
            <p:nvPr userDrawn="1"/>
          </p:nvSpPr>
          <p:spPr bwMode="auto">
            <a:xfrm>
              <a:off x="11950700" y="4105275"/>
              <a:ext cx="254000" cy="2444750"/>
            </a:xfrm>
            <a:custGeom>
              <a:avLst/>
              <a:gdLst>
                <a:gd name="T0" fmla="*/ 80 w 80"/>
                <a:gd name="T1" fmla="*/ 0 h 768"/>
                <a:gd name="T2" fmla="*/ 0 w 80"/>
                <a:gd name="T3" fmla="*/ 85 h 768"/>
                <a:gd name="T4" fmla="*/ 0 w 80"/>
                <a:gd name="T5" fmla="*/ 682 h 768"/>
                <a:gd name="T6" fmla="*/ 80 w 80"/>
                <a:gd name="T7" fmla="*/ 768 h 768"/>
                <a:gd name="T8" fmla="*/ 80 w 80"/>
                <a:gd name="T9" fmla="*/ 0 h 768"/>
              </a:gdLst>
              <a:ahLst/>
              <a:cxnLst>
                <a:cxn ang="0">
                  <a:pos x="T0" y="T1"/>
                </a:cxn>
                <a:cxn ang="0">
                  <a:pos x="T2" y="T3"/>
                </a:cxn>
                <a:cxn ang="0">
                  <a:pos x="T4" y="T5"/>
                </a:cxn>
                <a:cxn ang="0">
                  <a:pos x="T6" y="T7"/>
                </a:cxn>
                <a:cxn ang="0">
                  <a:pos x="T8" y="T9"/>
                </a:cxn>
              </a:cxnLst>
              <a:rect l="0" t="0" r="r" b="b"/>
              <a:pathLst>
                <a:path w="80" h="768">
                  <a:moveTo>
                    <a:pt x="80" y="0"/>
                  </a:moveTo>
                  <a:cubicBezTo>
                    <a:pt x="36" y="2"/>
                    <a:pt x="0" y="39"/>
                    <a:pt x="0" y="85"/>
                  </a:cubicBezTo>
                  <a:cubicBezTo>
                    <a:pt x="0" y="682"/>
                    <a:pt x="0" y="682"/>
                    <a:pt x="0" y="682"/>
                  </a:cubicBezTo>
                  <a:cubicBezTo>
                    <a:pt x="0" y="728"/>
                    <a:pt x="36" y="766"/>
                    <a:pt x="80" y="768"/>
                  </a:cubicBezTo>
                  <a:lnTo>
                    <a:pt x="8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963" fontAlgn="auto">
                <a:spcBef>
                  <a:spcPts val="0"/>
                </a:spcBef>
                <a:spcAft>
                  <a:spcPts val="0"/>
                </a:spcAft>
              </a:pPr>
              <a:endParaRPr lang="en-GB" sz="2096" dirty="0">
                <a:solidFill>
                  <a:prstClr val="black"/>
                </a:solidFill>
                <a:latin typeface="Arial"/>
                <a:cs typeface="+mn-cs"/>
              </a:endParaRPr>
            </a:p>
          </p:txBody>
        </p:sp>
      </p:grpSp>
      <p:grpSp>
        <p:nvGrpSpPr>
          <p:cNvPr id="31" name="Logotype"/>
          <p:cNvGrpSpPr/>
          <p:nvPr userDrawn="1"/>
        </p:nvGrpSpPr>
        <p:grpSpPr>
          <a:xfrm>
            <a:off x="641191" y="530771"/>
            <a:ext cx="1383679" cy="288542"/>
            <a:chOff x="9501453" y="6148765"/>
            <a:chExt cx="2047875" cy="427037"/>
          </a:xfrm>
          <a:solidFill>
            <a:schemeClr val="bg1"/>
          </a:solidFill>
        </p:grpSpPr>
        <p:sp>
          <p:nvSpPr>
            <p:cNvPr id="32" name="Freeform 5"/>
            <p:cNvSpPr>
              <a:spLocks noEditPoints="1"/>
            </p:cNvSpPr>
            <p:nvPr userDrawn="1"/>
          </p:nvSpPr>
          <p:spPr bwMode="auto">
            <a:xfrm>
              <a:off x="11206428" y="6231315"/>
              <a:ext cx="342900" cy="344487"/>
            </a:xfrm>
            <a:custGeom>
              <a:avLst/>
              <a:gdLst>
                <a:gd name="T0" fmla="*/ 43 w 91"/>
                <a:gd name="T1" fmla="*/ 2 h 91"/>
                <a:gd name="T2" fmla="*/ 2 w 91"/>
                <a:gd name="T3" fmla="*/ 44 h 91"/>
                <a:gd name="T4" fmla="*/ 46 w 91"/>
                <a:gd name="T5" fmla="*/ 91 h 91"/>
                <a:gd name="T6" fmla="*/ 74 w 91"/>
                <a:gd name="T7" fmla="*/ 77 h 91"/>
                <a:gd name="T8" fmla="*/ 74 w 91"/>
                <a:gd name="T9" fmla="*/ 90 h 91"/>
                <a:gd name="T10" fmla="*/ 91 w 91"/>
                <a:gd name="T11" fmla="*/ 90 h 91"/>
                <a:gd name="T12" fmla="*/ 91 w 91"/>
                <a:gd name="T13" fmla="*/ 47 h 91"/>
                <a:gd name="T14" fmla="*/ 43 w 91"/>
                <a:gd name="T15" fmla="*/ 2 h 91"/>
                <a:gd name="T16" fmla="*/ 72 w 91"/>
                <a:gd name="T17" fmla="*/ 48 h 91"/>
                <a:gd name="T18" fmla="*/ 43 w 91"/>
                <a:gd name="T19" fmla="*/ 72 h 91"/>
                <a:gd name="T20" fmla="*/ 21 w 91"/>
                <a:gd name="T21" fmla="*/ 50 h 91"/>
                <a:gd name="T22" fmla="*/ 46 w 91"/>
                <a:gd name="T23" fmla="*/ 21 h 91"/>
                <a:gd name="T24" fmla="*/ 72 w 91"/>
                <a:gd name="T25" fmla="*/ 45 h 91"/>
                <a:gd name="T26" fmla="*/ 72 w 91"/>
                <a:gd name="T27" fmla="*/ 48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1" h="91">
                  <a:moveTo>
                    <a:pt x="43" y="2"/>
                  </a:moveTo>
                  <a:cubicBezTo>
                    <a:pt x="21" y="4"/>
                    <a:pt x="3" y="22"/>
                    <a:pt x="2" y="44"/>
                  </a:cubicBezTo>
                  <a:cubicBezTo>
                    <a:pt x="0" y="70"/>
                    <a:pt x="21" y="91"/>
                    <a:pt x="46" y="91"/>
                  </a:cubicBezTo>
                  <a:cubicBezTo>
                    <a:pt x="56" y="91"/>
                    <a:pt x="68" y="87"/>
                    <a:pt x="74" y="77"/>
                  </a:cubicBezTo>
                  <a:cubicBezTo>
                    <a:pt x="74" y="90"/>
                    <a:pt x="74" y="90"/>
                    <a:pt x="74" y="90"/>
                  </a:cubicBezTo>
                  <a:cubicBezTo>
                    <a:pt x="91" y="90"/>
                    <a:pt x="91" y="90"/>
                    <a:pt x="91" y="90"/>
                  </a:cubicBezTo>
                  <a:cubicBezTo>
                    <a:pt x="91" y="47"/>
                    <a:pt x="91" y="47"/>
                    <a:pt x="91" y="47"/>
                  </a:cubicBezTo>
                  <a:cubicBezTo>
                    <a:pt x="91" y="20"/>
                    <a:pt x="69" y="0"/>
                    <a:pt x="43" y="2"/>
                  </a:cubicBezTo>
                  <a:close/>
                  <a:moveTo>
                    <a:pt x="72" y="48"/>
                  </a:moveTo>
                  <a:cubicBezTo>
                    <a:pt x="71" y="63"/>
                    <a:pt x="58" y="74"/>
                    <a:pt x="43" y="72"/>
                  </a:cubicBezTo>
                  <a:cubicBezTo>
                    <a:pt x="32" y="71"/>
                    <a:pt x="22" y="61"/>
                    <a:pt x="21" y="50"/>
                  </a:cubicBezTo>
                  <a:cubicBezTo>
                    <a:pt x="19" y="34"/>
                    <a:pt x="31" y="21"/>
                    <a:pt x="46" y="21"/>
                  </a:cubicBezTo>
                  <a:cubicBezTo>
                    <a:pt x="60" y="21"/>
                    <a:pt x="71" y="32"/>
                    <a:pt x="72" y="45"/>
                  </a:cubicBezTo>
                  <a:lnTo>
                    <a:pt x="72" y="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963" fontAlgn="auto">
                <a:spcBef>
                  <a:spcPts val="0"/>
                </a:spcBef>
                <a:spcAft>
                  <a:spcPts val="0"/>
                </a:spcAft>
              </a:pPr>
              <a:endParaRPr lang="en-US" sz="2096" dirty="0">
                <a:solidFill>
                  <a:prstClr val="black"/>
                </a:solidFill>
                <a:latin typeface="Arial"/>
                <a:cs typeface="+mn-cs"/>
              </a:endParaRPr>
            </a:p>
          </p:txBody>
        </p:sp>
        <p:sp>
          <p:nvSpPr>
            <p:cNvPr id="33" name="Freeform 6"/>
            <p:cNvSpPr>
              <a:spLocks noEditPoints="1"/>
            </p:cNvSpPr>
            <p:nvPr userDrawn="1"/>
          </p:nvSpPr>
          <p:spPr bwMode="auto">
            <a:xfrm>
              <a:off x="10849241" y="6236077"/>
              <a:ext cx="334963" cy="339725"/>
            </a:xfrm>
            <a:custGeom>
              <a:avLst/>
              <a:gdLst>
                <a:gd name="T0" fmla="*/ 44 w 89"/>
                <a:gd name="T1" fmla="*/ 1 h 90"/>
                <a:gd name="T2" fmla="*/ 0 w 89"/>
                <a:gd name="T3" fmla="*/ 46 h 90"/>
                <a:gd name="T4" fmla="*/ 45 w 89"/>
                <a:gd name="T5" fmla="*/ 90 h 90"/>
                <a:gd name="T6" fmla="*/ 86 w 89"/>
                <a:gd name="T7" fmla="*/ 63 h 90"/>
                <a:gd name="T8" fmla="*/ 69 w 89"/>
                <a:gd name="T9" fmla="*/ 58 h 90"/>
                <a:gd name="T10" fmla="*/ 50 w 89"/>
                <a:gd name="T11" fmla="*/ 72 h 90"/>
                <a:gd name="T12" fmla="*/ 22 w 89"/>
                <a:gd name="T13" fmla="*/ 59 h 90"/>
                <a:gd name="T14" fmla="*/ 89 w 89"/>
                <a:gd name="T15" fmla="*/ 41 h 90"/>
                <a:gd name="T16" fmla="*/ 44 w 89"/>
                <a:gd name="T17" fmla="*/ 1 h 90"/>
                <a:gd name="T18" fmla="*/ 19 w 89"/>
                <a:gd name="T19" fmla="*/ 44 h 90"/>
                <a:gd name="T20" fmla="*/ 36 w 89"/>
                <a:gd name="T21" fmla="*/ 19 h 90"/>
                <a:gd name="T22" fmla="*/ 67 w 89"/>
                <a:gd name="T23" fmla="*/ 31 h 90"/>
                <a:gd name="T24" fmla="*/ 19 w 89"/>
                <a:gd name="T25" fmla="*/ 44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9" h="90">
                  <a:moveTo>
                    <a:pt x="44" y="1"/>
                  </a:moveTo>
                  <a:cubicBezTo>
                    <a:pt x="20" y="2"/>
                    <a:pt x="0" y="20"/>
                    <a:pt x="0" y="46"/>
                  </a:cubicBezTo>
                  <a:cubicBezTo>
                    <a:pt x="0" y="70"/>
                    <a:pt x="20" y="90"/>
                    <a:pt x="45" y="90"/>
                  </a:cubicBezTo>
                  <a:cubicBezTo>
                    <a:pt x="62" y="90"/>
                    <a:pt x="79" y="80"/>
                    <a:pt x="86" y="63"/>
                  </a:cubicBezTo>
                  <a:cubicBezTo>
                    <a:pt x="69" y="58"/>
                    <a:pt x="69" y="58"/>
                    <a:pt x="69" y="58"/>
                  </a:cubicBezTo>
                  <a:cubicBezTo>
                    <a:pt x="66" y="65"/>
                    <a:pt x="58" y="71"/>
                    <a:pt x="50" y="72"/>
                  </a:cubicBezTo>
                  <a:cubicBezTo>
                    <a:pt x="38" y="75"/>
                    <a:pt x="26" y="67"/>
                    <a:pt x="22" y="59"/>
                  </a:cubicBezTo>
                  <a:cubicBezTo>
                    <a:pt x="89" y="41"/>
                    <a:pt x="89" y="41"/>
                    <a:pt x="89" y="41"/>
                  </a:cubicBezTo>
                  <a:cubicBezTo>
                    <a:pt x="87" y="24"/>
                    <a:pt x="72" y="0"/>
                    <a:pt x="44" y="1"/>
                  </a:cubicBezTo>
                  <a:close/>
                  <a:moveTo>
                    <a:pt x="19" y="44"/>
                  </a:moveTo>
                  <a:cubicBezTo>
                    <a:pt x="19" y="34"/>
                    <a:pt x="24" y="24"/>
                    <a:pt x="36" y="19"/>
                  </a:cubicBezTo>
                  <a:cubicBezTo>
                    <a:pt x="50" y="14"/>
                    <a:pt x="62" y="21"/>
                    <a:pt x="67" y="31"/>
                  </a:cubicBezTo>
                  <a:lnTo>
                    <a:pt x="19" y="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963" fontAlgn="auto">
                <a:spcBef>
                  <a:spcPts val="0"/>
                </a:spcBef>
                <a:spcAft>
                  <a:spcPts val="0"/>
                </a:spcAft>
              </a:pPr>
              <a:endParaRPr lang="en-US" sz="2096" dirty="0">
                <a:solidFill>
                  <a:prstClr val="black"/>
                </a:solidFill>
                <a:latin typeface="Arial"/>
                <a:cs typeface="+mn-cs"/>
              </a:endParaRPr>
            </a:p>
          </p:txBody>
        </p:sp>
        <p:sp>
          <p:nvSpPr>
            <p:cNvPr id="34" name="Freeform 7"/>
            <p:cNvSpPr>
              <a:spLocks/>
            </p:cNvSpPr>
            <p:nvPr userDrawn="1"/>
          </p:nvSpPr>
          <p:spPr bwMode="auto">
            <a:xfrm>
              <a:off x="10292028" y="6239252"/>
              <a:ext cx="166688" cy="333375"/>
            </a:xfrm>
            <a:custGeom>
              <a:avLst/>
              <a:gdLst>
                <a:gd name="T0" fmla="*/ 44 w 44"/>
                <a:gd name="T1" fmla="*/ 18 h 88"/>
                <a:gd name="T2" fmla="*/ 44 w 44"/>
                <a:gd name="T3" fmla="*/ 0 h 88"/>
                <a:gd name="T4" fmla="*/ 19 w 44"/>
                <a:gd name="T5" fmla="*/ 13 h 88"/>
                <a:gd name="T6" fmla="*/ 19 w 44"/>
                <a:gd name="T7" fmla="*/ 3 h 88"/>
                <a:gd name="T8" fmla="*/ 0 w 44"/>
                <a:gd name="T9" fmla="*/ 3 h 88"/>
                <a:gd name="T10" fmla="*/ 0 w 44"/>
                <a:gd name="T11" fmla="*/ 44 h 88"/>
                <a:gd name="T12" fmla="*/ 0 w 44"/>
                <a:gd name="T13" fmla="*/ 88 h 88"/>
                <a:gd name="T14" fmla="*/ 20 w 44"/>
                <a:gd name="T15" fmla="*/ 88 h 88"/>
                <a:gd name="T16" fmla="*/ 20 w 44"/>
                <a:gd name="T17" fmla="*/ 46 h 88"/>
                <a:gd name="T18" fmla="*/ 44 w 44"/>
                <a:gd name="T19" fmla="*/ 1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 h="88">
                  <a:moveTo>
                    <a:pt x="44" y="18"/>
                  </a:moveTo>
                  <a:cubicBezTo>
                    <a:pt x="44" y="0"/>
                    <a:pt x="44" y="0"/>
                    <a:pt x="44" y="0"/>
                  </a:cubicBezTo>
                  <a:cubicBezTo>
                    <a:pt x="28" y="0"/>
                    <a:pt x="22" y="8"/>
                    <a:pt x="19" y="13"/>
                  </a:cubicBezTo>
                  <a:cubicBezTo>
                    <a:pt x="19" y="3"/>
                    <a:pt x="19" y="3"/>
                    <a:pt x="19" y="3"/>
                  </a:cubicBezTo>
                  <a:cubicBezTo>
                    <a:pt x="0" y="3"/>
                    <a:pt x="0" y="3"/>
                    <a:pt x="0" y="3"/>
                  </a:cubicBezTo>
                  <a:cubicBezTo>
                    <a:pt x="0" y="44"/>
                    <a:pt x="0" y="44"/>
                    <a:pt x="0" y="44"/>
                  </a:cubicBezTo>
                  <a:cubicBezTo>
                    <a:pt x="0" y="88"/>
                    <a:pt x="0" y="88"/>
                    <a:pt x="0" y="88"/>
                  </a:cubicBezTo>
                  <a:cubicBezTo>
                    <a:pt x="20" y="88"/>
                    <a:pt x="20" y="88"/>
                    <a:pt x="20" y="88"/>
                  </a:cubicBezTo>
                  <a:cubicBezTo>
                    <a:pt x="20" y="62"/>
                    <a:pt x="20" y="62"/>
                    <a:pt x="20" y="46"/>
                  </a:cubicBezTo>
                  <a:cubicBezTo>
                    <a:pt x="20" y="26"/>
                    <a:pt x="31" y="19"/>
                    <a:pt x="44"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963" fontAlgn="auto">
                <a:spcBef>
                  <a:spcPts val="0"/>
                </a:spcBef>
                <a:spcAft>
                  <a:spcPts val="0"/>
                </a:spcAft>
              </a:pPr>
              <a:endParaRPr lang="en-US" sz="2096" dirty="0">
                <a:solidFill>
                  <a:prstClr val="black"/>
                </a:solidFill>
                <a:latin typeface="Arial"/>
                <a:cs typeface="+mn-cs"/>
              </a:endParaRPr>
            </a:p>
          </p:txBody>
        </p:sp>
        <p:sp>
          <p:nvSpPr>
            <p:cNvPr id="35" name="Freeform 8"/>
            <p:cNvSpPr>
              <a:spLocks/>
            </p:cNvSpPr>
            <p:nvPr userDrawn="1"/>
          </p:nvSpPr>
          <p:spPr bwMode="auto">
            <a:xfrm>
              <a:off x="9501453" y="6182102"/>
              <a:ext cx="369888" cy="390525"/>
            </a:xfrm>
            <a:custGeom>
              <a:avLst/>
              <a:gdLst>
                <a:gd name="T0" fmla="*/ 185 w 233"/>
                <a:gd name="T1" fmla="*/ 165 h 246"/>
                <a:gd name="T2" fmla="*/ 48 w 233"/>
                <a:gd name="T3" fmla="*/ 0 h 246"/>
                <a:gd name="T4" fmla="*/ 0 w 233"/>
                <a:gd name="T5" fmla="*/ 0 h 246"/>
                <a:gd name="T6" fmla="*/ 0 w 233"/>
                <a:gd name="T7" fmla="*/ 246 h 246"/>
                <a:gd name="T8" fmla="*/ 50 w 233"/>
                <a:gd name="T9" fmla="*/ 246 h 246"/>
                <a:gd name="T10" fmla="*/ 50 w 233"/>
                <a:gd name="T11" fmla="*/ 81 h 246"/>
                <a:gd name="T12" fmla="*/ 190 w 233"/>
                <a:gd name="T13" fmla="*/ 246 h 246"/>
                <a:gd name="T14" fmla="*/ 233 w 233"/>
                <a:gd name="T15" fmla="*/ 246 h 246"/>
                <a:gd name="T16" fmla="*/ 233 w 233"/>
                <a:gd name="T17" fmla="*/ 0 h 246"/>
                <a:gd name="T18" fmla="*/ 185 w 233"/>
                <a:gd name="T19" fmla="*/ 0 h 246"/>
                <a:gd name="T20" fmla="*/ 185 w 233"/>
                <a:gd name="T21" fmla="*/ 165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3" h="246">
                  <a:moveTo>
                    <a:pt x="185" y="165"/>
                  </a:moveTo>
                  <a:lnTo>
                    <a:pt x="48" y="0"/>
                  </a:lnTo>
                  <a:lnTo>
                    <a:pt x="0" y="0"/>
                  </a:lnTo>
                  <a:lnTo>
                    <a:pt x="0" y="246"/>
                  </a:lnTo>
                  <a:lnTo>
                    <a:pt x="50" y="246"/>
                  </a:lnTo>
                  <a:lnTo>
                    <a:pt x="50" y="81"/>
                  </a:lnTo>
                  <a:lnTo>
                    <a:pt x="190" y="246"/>
                  </a:lnTo>
                  <a:lnTo>
                    <a:pt x="233" y="246"/>
                  </a:lnTo>
                  <a:lnTo>
                    <a:pt x="233" y="0"/>
                  </a:lnTo>
                  <a:lnTo>
                    <a:pt x="185" y="0"/>
                  </a:lnTo>
                  <a:lnTo>
                    <a:pt x="185" y="16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963" fontAlgn="auto">
                <a:spcBef>
                  <a:spcPts val="0"/>
                </a:spcBef>
                <a:spcAft>
                  <a:spcPts val="0"/>
                </a:spcAft>
              </a:pPr>
              <a:endParaRPr lang="en-US" sz="2096" dirty="0">
                <a:solidFill>
                  <a:prstClr val="black"/>
                </a:solidFill>
                <a:latin typeface="Arial"/>
                <a:cs typeface="+mn-cs"/>
              </a:endParaRPr>
            </a:p>
          </p:txBody>
        </p:sp>
        <p:sp>
          <p:nvSpPr>
            <p:cNvPr id="36" name="Freeform 9"/>
            <p:cNvSpPr>
              <a:spLocks noEditPoints="1"/>
            </p:cNvSpPr>
            <p:nvPr userDrawn="1"/>
          </p:nvSpPr>
          <p:spPr bwMode="auto">
            <a:xfrm>
              <a:off x="10461891" y="6148765"/>
              <a:ext cx="342900" cy="427037"/>
            </a:xfrm>
            <a:custGeom>
              <a:avLst/>
              <a:gdLst>
                <a:gd name="T0" fmla="*/ 91 w 91"/>
                <a:gd name="T1" fmla="*/ 0 h 113"/>
                <a:gd name="T2" fmla="*/ 73 w 91"/>
                <a:gd name="T3" fmla="*/ 0 h 113"/>
                <a:gd name="T4" fmla="*/ 73 w 91"/>
                <a:gd name="T5" fmla="*/ 34 h 113"/>
                <a:gd name="T6" fmla="*/ 43 w 91"/>
                <a:gd name="T7" fmla="*/ 24 h 113"/>
                <a:gd name="T8" fmla="*/ 2 w 91"/>
                <a:gd name="T9" fmla="*/ 66 h 113"/>
                <a:gd name="T10" fmla="*/ 46 w 91"/>
                <a:gd name="T11" fmla="*/ 113 h 113"/>
                <a:gd name="T12" fmla="*/ 74 w 91"/>
                <a:gd name="T13" fmla="*/ 101 h 113"/>
                <a:gd name="T14" fmla="*/ 74 w 91"/>
                <a:gd name="T15" fmla="*/ 112 h 113"/>
                <a:gd name="T16" fmla="*/ 91 w 91"/>
                <a:gd name="T17" fmla="*/ 112 h 113"/>
                <a:gd name="T18" fmla="*/ 91 w 91"/>
                <a:gd name="T19" fmla="*/ 69 h 113"/>
                <a:gd name="T20" fmla="*/ 91 w 91"/>
                <a:gd name="T21" fmla="*/ 69 h 113"/>
                <a:gd name="T22" fmla="*/ 91 w 91"/>
                <a:gd name="T23" fmla="*/ 68 h 113"/>
                <a:gd name="T24" fmla="*/ 91 w 91"/>
                <a:gd name="T25" fmla="*/ 0 h 113"/>
                <a:gd name="T26" fmla="*/ 72 w 91"/>
                <a:gd name="T27" fmla="*/ 70 h 113"/>
                <a:gd name="T28" fmla="*/ 43 w 91"/>
                <a:gd name="T29" fmla="*/ 94 h 113"/>
                <a:gd name="T30" fmla="*/ 21 w 91"/>
                <a:gd name="T31" fmla="*/ 72 h 113"/>
                <a:gd name="T32" fmla="*/ 46 w 91"/>
                <a:gd name="T33" fmla="*/ 43 h 113"/>
                <a:gd name="T34" fmla="*/ 72 w 91"/>
                <a:gd name="T35" fmla="*/ 67 h 113"/>
                <a:gd name="T36" fmla="*/ 72 w 91"/>
                <a:gd name="T37" fmla="*/ 7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1" h="113">
                  <a:moveTo>
                    <a:pt x="91" y="0"/>
                  </a:moveTo>
                  <a:cubicBezTo>
                    <a:pt x="73" y="0"/>
                    <a:pt x="73" y="0"/>
                    <a:pt x="73" y="0"/>
                  </a:cubicBezTo>
                  <a:cubicBezTo>
                    <a:pt x="73" y="34"/>
                    <a:pt x="73" y="34"/>
                    <a:pt x="73" y="34"/>
                  </a:cubicBezTo>
                  <a:cubicBezTo>
                    <a:pt x="68" y="28"/>
                    <a:pt x="55" y="23"/>
                    <a:pt x="43" y="24"/>
                  </a:cubicBezTo>
                  <a:cubicBezTo>
                    <a:pt x="21" y="26"/>
                    <a:pt x="3" y="44"/>
                    <a:pt x="2" y="66"/>
                  </a:cubicBezTo>
                  <a:cubicBezTo>
                    <a:pt x="0" y="92"/>
                    <a:pt x="21" y="113"/>
                    <a:pt x="46" y="113"/>
                  </a:cubicBezTo>
                  <a:cubicBezTo>
                    <a:pt x="56" y="113"/>
                    <a:pt x="69" y="109"/>
                    <a:pt x="74" y="101"/>
                  </a:cubicBezTo>
                  <a:cubicBezTo>
                    <a:pt x="74" y="112"/>
                    <a:pt x="74" y="112"/>
                    <a:pt x="74" y="112"/>
                  </a:cubicBezTo>
                  <a:cubicBezTo>
                    <a:pt x="91" y="112"/>
                    <a:pt x="91" y="112"/>
                    <a:pt x="91" y="112"/>
                  </a:cubicBezTo>
                  <a:cubicBezTo>
                    <a:pt x="91" y="69"/>
                    <a:pt x="91" y="69"/>
                    <a:pt x="91" y="69"/>
                  </a:cubicBezTo>
                  <a:cubicBezTo>
                    <a:pt x="91" y="69"/>
                    <a:pt x="91" y="69"/>
                    <a:pt x="91" y="69"/>
                  </a:cubicBezTo>
                  <a:cubicBezTo>
                    <a:pt x="91" y="68"/>
                    <a:pt x="91" y="68"/>
                    <a:pt x="91" y="68"/>
                  </a:cubicBezTo>
                  <a:lnTo>
                    <a:pt x="91" y="0"/>
                  </a:lnTo>
                  <a:close/>
                  <a:moveTo>
                    <a:pt x="72" y="70"/>
                  </a:moveTo>
                  <a:cubicBezTo>
                    <a:pt x="71" y="85"/>
                    <a:pt x="58" y="96"/>
                    <a:pt x="43" y="94"/>
                  </a:cubicBezTo>
                  <a:cubicBezTo>
                    <a:pt x="32" y="93"/>
                    <a:pt x="22" y="83"/>
                    <a:pt x="21" y="72"/>
                  </a:cubicBezTo>
                  <a:cubicBezTo>
                    <a:pt x="19" y="56"/>
                    <a:pt x="31" y="43"/>
                    <a:pt x="46" y="43"/>
                  </a:cubicBezTo>
                  <a:cubicBezTo>
                    <a:pt x="60" y="43"/>
                    <a:pt x="71" y="54"/>
                    <a:pt x="72" y="67"/>
                  </a:cubicBezTo>
                  <a:lnTo>
                    <a:pt x="72"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963" fontAlgn="auto">
                <a:spcBef>
                  <a:spcPts val="0"/>
                </a:spcBef>
                <a:spcAft>
                  <a:spcPts val="0"/>
                </a:spcAft>
              </a:pPr>
              <a:endParaRPr lang="en-US" sz="2096" dirty="0">
                <a:solidFill>
                  <a:prstClr val="black"/>
                </a:solidFill>
                <a:latin typeface="Arial"/>
                <a:cs typeface="+mn-cs"/>
              </a:endParaRPr>
            </a:p>
          </p:txBody>
        </p:sp>
        <p:sp>
          <p:nvSpPr>
            <p:cNvPr id="37" name="Freeform 10"/>
            <p:cNvSpPr>
              <a:spLocks noEditPoints="1"/>
            </p:cNvSpPr>
            <p:nvPr userDrawn="1"/>
          </p:nvSpPr>
          <p:spPr bwMode="auto">
            <a:xfrm>
              <a:off x="9912616" y="6239252"/>
              <a:ext cx="338138" cy="336550"/>
            </a:xfrm>
            <a:custGeom>
              <a:avLst/>
              <a:gdLst>
                <a:gd name="T0" fmla="*/ 45 w 90"/>
                <a:gd name="T1" fmla="*/ 0 h 89"/>
                <a:gd name="T2" fmla="*/ 0 w 90"/>
                <a:gd name="T3" fmla="*/ 45 h 89"/>
                <a:gd name="T4" fmla="*/ 45 w 90"/>
                <a:gd name="T5" fmla="*/ 89 h 89"/>
                <a:gd name="T6" fmla="*/ 90 w 90"/>
                <a:gd name="T7" fmla="*/ 45 h 89"/>
                <a:gd name="T8" fmla="*/ 45 w 90"/>
                <a:gd name="T9" fmla="*/ 0 h 89"/>
                <a:gd name="T10" fmla="*/ 45 w 90"/>
                <a:gd name="T11" fmla="*/ 70 h 89"/>
                <a:gd name="T12" fmla="*/ 19 w 90"/>
                <a:gd name="T13" fmla="*/ 45 h 89"/>
                <a:gd name="T14" fmla="*/ 45 w 90"/>
                <a:gd name="T15" fmla="*/ 19 h 89"/>
                <a:gd name="T16" fmla="*/ 71 w 90"/>
                <a:gd name="T17" fmla="*/ 45 h 89"/>
                <a:gd name="T18" fmla="*/ 45 w 90"/>
                <a:gd name="T19" fmla="*/ 7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0" h="89">
                  <a:moveTo>
                    <a:pt x="45" y="0"/>
                  </a:moveTo>
                  <a:cubicBezTo>
                    <a:pt x="20" y="0"/>
                    <a:pt x="0" y="20"/>
                    <a:pt x="0" y="45"/>
                  </a:cubicBezTo>
                  <a:cubicBezTo>
                    <a:pt x="0" y="69"/>
                    <a:pt x="20" y="89"/>
                    <a:pt x="45" y="89"/>
                  </a:cubicBezTo>
                  <a:cubicBezTo>
                    <a:pt x="70" y="89"/>
                    <a:pt x="90" y="69"/>
                    <a:pt x="90" y="45"/>
                  </a:cubicBezTo>
                  <a:cubicBezTo>
                    <a:pt x="90" y="20"/>
                    <a:pt x="70" y="0"/>
                    <a:pt x="45" y="0"/>
                  </a:cubicBezTo>
                  <a:close/>
                  <a:moveTo>
                    <a:pt x="45" y="70"/>
                  </a:moveTo>
                  <a:cubicBezTo>
                    <a:pt x="31" y="70"/>
                    <a:pt x="19" y="59"/>
                    <a:pt x="19" y="45"/>
                  </a:cubicBezTo>
                  <a:cubicBezTo>
                    <a:pt x="19" y="30"/>
                    <a:pt x="31" y="19"/>
                    <a:pt x="45" y="19"/>
                  </a:cubicBezTo>
                  <a:cubicBezTo>
                    <a:pt x="59" y="19"/>
                    <a:pt x="71" y="30"/>
                    <a:pt x="71" y="45"/>
                  </a:cubicBezTo>
                  <a:cubicBezTo>
                    <a:pt x="71" y="59"/>
                    <a:pt x="59" y="70"/>
                    <a:pt x="45" y="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963" fontAlgn="auto">
                <a:spcBef>
                  <a:spcPts val="0"/>
                </a:spcBef>
                <a:spcAft>
                  <a:spcPts val="0"/>
                </a:spcAft>
              </a:pPr>
              <a:endParaRPr lang="en-US" sz="2096" dirty="0">
                <a:solidFill>
                  <a:prstClr val="black"/>
                </a:solidFill>
                <a:latin typeface="Arial"/>
                <a:cs typeface="+mn-cs"/>
              </a:endParaRPr>
            </a:p>
          </p:txBody>
        </p:sp>
      </p:grpSp>
    </p:spTree>
    <p:extLst>
      <p:ext uri="{BB962C8B-B14F-4D97-AF65-F5344CB8AC3E}">
        <p14:creationId xmlns:p14="http://schemas.microsoft.com/office/powerpoint/2010/main" val="987475565"/>
      </p:ext>
    </p:extLst>
  </p:cSld>
  <p:clrMapOvr>
    <a:masterClrMapping/>
  </p:clrMapOvr>
</p:sldLayout>
</file>

<file path=ppt/slideLayouts/slideLayout561.xml><?xml version="1.0" encoding="utf-8"?>
<p:sldLayout xmlns:a="http://schemas.openxmlformats.org/drawingml/2006/main" xmlns:r="http://schemas.openxmlformats.org/officeDocument/2006/relationships" xmlns:p="http://schemas.openxmlformats.org/presentationml/2006/main" showMasterSp="0" preserve="1" userDrawn="1">
  <p:cSld name="Title Slide Image">
    <p:bg>
      <p:bgPr>
        <a:solidFill>
          <a:srgbClr val="FDECE4"/>
        </a:solidFill>
        <a:effectLst/>
      </p:bgPr>
    </p:bg>
    <p:spTree>
      <p:nvGrpSpPr>
        <p:cNvPr id="1" name=""/>
        <p:cNvGrpSpPr/>
        <p:nvPr/>
      </p:nvGrpSpPr>
      <p:grpSpPr>
        <a:xfrm>
          <a:off x="0" y="0"/>
          <a:ext cx="0" cy="0"/>
          <a:chOff x="0" y="0"/>
          <a:chExt cx="0" cy="0"/>
        </a:xfrm>
      </p:grpSpPr>
      <p:sp useBgFill="1">
        <p:nvSpPr>
          <p:cNvPr id="28" name="Picture Placeholder 5"/>
          <p:cNvSpPr>
            <a:spLocks noGrp="1"/>
          </p:cNvSpPr>
          <p:nvPr>
            <p:ph type="pic" sz="quarter" idx="15" hasCustomPrompt="1"/>
          </p:nvPr>
        </p:nvSpPr>
        <p:spPr>
          <a:xfrm>
            <a:off x="3178" y="0"/>
            <a:ext cx="12192000" cy="6858000"/>
          </a:xfrm>
        </p:spPr>
        <p:txBody>
          <a:bodyPr anchor="ctr" anchorCtr="0"/>
          <a:lstStyle>
            <a:lvl1pPr marL="0" indent="0" algn="ctr">
              <a:buNone/>
              <a:defRPr baseline="0">
                <a:solidFill>
                  <a:schemeClr val="tx1"/>
                </a:solidFill>
              </a:defRPr>
            </a:lvl1pPr>
          </a:lstStyle>
          <a:p>
            <a:r>
              <a:rPr lang="sv-SE" dirty="0"/>
              <a:t>Insert picture by using Nordea Image Bank button or use as pink slide</a:t>
            </a:r>
            <a:endParaRPr lang="en-GB" dirty="0"/>
          </a:p>
        </p:txBody>
      </p:sp>
      <p:sp>
        <p:nvSpPr>
          <p:cNvPr id="2" name="Title 1"/>
          <p:cNvSpPr>
            <a:spLocks noGrp="1"/>
          </p:cNvSpPr>
          <p:nvPr>
            <p:ph type="ctrTitle"/>
          </p:nvPr>
        </p:nvSpPr>
        <p:spPr>
          <a:xfrm>
            <a:off x="647836" y="1338897"/>
            <a:ext cx="7198125" cy="748627"/>
          </a:xfrm>
        </p:spPr>
        <p:txBody>
          <a:bodyPr>
            <a:noAutofit/>
          </a:bodyPr>
          <a:lstStyle>
            <a:lvl1pPr>
              <a:defRPr sz="2396">
                <a:solidFill>
                  <a:schemeClr val="accent1"/>
                </a:solidFill>
              </a:defRPr>
            </a:lvl1pPr>
          </a:lstStyle>
          <a:p>
            <a:r>
              <a:rPr lang="en-US" dirty="0"/>
              <a:t>Click to edit Master title style</a:t>
            </a:r>
          </a:p>
        </p:txBody>
      </p:sp>
      <p:sp>
        <p:nvSpPr>
          <p:cNvPr id="3" name="Subtitle 2"/>
          <p:cNvSpPr>
            <a:spLocks noGrp="1"/>
          </p:cNvSpPr>
          <p:nvPr>
            <p:ph type="subTitle" idx="1"/>
          </p:nvPr>
        </p:nvSpPr>
        <p:spPr>
          <a:xfrm>
            <a:off x="647836" y="2133156"/>
            <a:ext cx="7198125" cy="360000"/>
          </a:xfrm>
        </p:spPr>
        <p:txBody>
          <a:bodyPr>
            <a:noAutofit/>
          </a:bodyPr>
          <a:lstStyle>
            <a:lvl1pPr marL="0" indent="0" algn="l">
              <a:buNone/>
              <a:defRPr b="1">
                <a:solidFill>
                  <a:schemeClr val="tx2"/>
                </a:solidFill>
              </a:defRPr>
            </a:lvl1pPr>
            <a:lvl2pPr marL="543482" indent="0" algn="ctr">
              <a:buNone/>
              <a:defRPr>
                <a:solidFill>
                  <a:schemeClr val="tx1">
                    <a:tint val="75000"/>
                  </a:schemeClr>
                </a:solidFill>
              </a:defRPr>
            </a:lvl2pPr>
            <a:lvl3pPr marL="1086963" indent="0" algn="ctr">
              <a:buNone/>
              <a:defRPr>
                <a:solidFill>
                  <a:schemeClr val="tx1">
                    <a:tint val="75000"/>
                  </a:schemeClr>
                </a:solidFill>
              </a:defRPr>
            </a:lvl3pPr>
            <a:lvl4pPr marL="1630443" indent="0" algn="ctr">
              <a:buNone/>
              <a:defRPr>
                <a:solidFill>
                  <a:schemeClr val="tx1">
                    <a:tint val="75000"/>
                  </a:schemeClr>
                </a:solidFill>
              </a:defRPr>
            </a:lvl4pPr>
            <a:lvl5pPr marL="2173925" indent="0" algn="ctr">
              <a:buNone/>
              <a:defRPr>
                <a:solidFill>
                  <a:schemeClr val="tx1">
                    <a:tint val="75000"/>
                  </a:schemeClr>
                </a:solidFill>
              </a:defRPr>
            </a:lvl5pPr>
            <a:lvl6pPr marL="2717408" indent="0" algn="ctr">
              <a:buNone/>
              <a:defRPr>
                <a:solidFill>
                  <a:schemeClr val="tx1">
                    <a:tint val="75000"/>
                  </a:schemeClr>
                </a:solidFill>
              </a:defRPr>
            </a:lvl6pPr>
            <a:lvl7pPr marL="3260888" indent="0" algn="ctr">
              <a:buNone/>
              <a:defRPr>
                <a:solidFill>
                  <a:schemeClr val="tx1">
                    <a:tint val="75000"/>
                  </a:schemeClr>
                </a:solidFill>
              </a:defRPr>
            </a:lvl7pPr>
            <a:lvl8pPr marL="3804369" indent="0" algn="ctr">
              <a:buNone/>
              <a:defRPr>
                <a:solidFill>
                  <a:schemeClr val="tx1">
                    <a:tint val="75000"/>
                  </a:schemeClr>
                </a:solidFill>
              </a:defRPr>
            </a:lvl8pPr>
            <a:lvl9pPr marL="4347849" indent="0" algn="ctr">
              <a:buNone/>
              <a:defRPr>
                <a:solidFill>
                  <a:schemeClr val="tx1">
                    <a:tint val="75000"/>
                  </a:schemeClr>
                </a:solidFill>
              </a:defRPr>
            </a:lvl9pPr>
          </a:lstStyle>
          <a:p>
            <a:r>
              <a:rPr lang="en-US" dirty="0"/>
              <a:t>Click to edit Master subtitle style</a:t>
            </a:r>
          </a:p>
        </p:txBody>
      </p:sp>
      <p:sp>
        <p:nvSpPr>
          <p:cNvPr id="21" name="Text Placeholder 20"/>
          <p:cNvSpPr>
            <a:spLocks noGrp="1"/>
          </p:cNvSpPr>
          <p:nvPr>
            <p:ph type="body" sz="quarter" idx="13" hasCustomPrompt="1"/>
          </p:nvPr>
        </p:nvSpPr>
        <p:spPr>
          <a:xfrm>
            <a:off x="647836" y="2591408"/>
            <a:ext cx="7198125" cy="215949"/>
          </a:xfrm>
        </p:spPr>
        <p:txBody>
          <a:bodyPr>
            <a:noAutofit/>
          </a:bodyPr>
          <a:lstStyle>
            <a:lvl1pPr marL="0" indent="0">
              <a:buNone/>
              <a:defRPr sz="1300">
                <a:solidFill>
                  <a:schemeClr val="tx2"/>
                </a:solidFill>
              </a:defRPr>
            </a:lvl1pPr>
            <a:lvl2pPr marL="256764" indent="0">
              <a:buNone/>
              <a:defRPr>
                <a:solidFill>
                  <a:schemeClr val="accent2"/>
                </a:solidFill>
              </a:defRPr>
            </a:lvl2pPr>
            <a:lvl3pPr marL="513526" indent="0">
              <a:buNone/>
              <a:defRPr>
                <a:solidFill>
                  <a:schemeClr val="accent2"/>
                </a:solidFill>
              </a:defRPr>
            </a:lvl3pPr>
            <a:lvl4pPr marL="770290" indent="0">
              <a:buNone/>
              <a:defRPr>
                <a:solidFill>
                  <a:schemeClr val="accent2"/>
                </a:solidFill>
              </a:defRPr>
            </a:lvl4pPr>
            <a:lvl5pPr marL="1027052" indent="0">
              <a:buNone/>
              <a:defRPr>
                <a:solidFill>
                  <a:schemeClr val="accent2"/>
                </a:solidFill>
              </a:defRPr>
            </a:lvl5pPr>
          </a:lstStyle>
          <a:p>
            <a:pPr lvl="0"/>
            <a:r>
              <a:rPr lang="en-US" dirty="0"/>
              <a:t>Name, title</a:t>
            </a:r>
          </a:p>
        </p:txBody>
      </p:sp>
      <p:sp>
        <p:nvSpPr>
          <p:cNvPr id="22" name="Text Placeholder 20"/>
          <p:cNvSpPr>
            <a:spLocks noGrp="1"/>
          </p:cNvSpPr>
          <p:nvPr>
            <p:ph type="body" sz="quarter" idx="14" hasCustomPrompt="1"/>
          </p:nvPr>
        </p:nvSpPr>
        <p:spPr>
          <a:xfrm>
            <a:off x="647836" y="2843350"/>
            <a:ext cx="7198125" cy="215949"/>
          </a:xfrm>
        </p:spPr>
        <p:txBody>
          <a:bodyPr>
            <a:noAutofit/>
          </a:bodyPr>
          <a:lstStyle>
            <a:lvl1pPr marL="0" indent="0">
              <a:buNone/>
              <a:defRPr sz="1300">
                <a:solidFill>
                  <a:schemeClr val="tx2"/>
                </a:solidFill>
              </a:defRPr>
            </a:lvl1pPr>
            <a:lvl2pPr marL="256764" indent="0">
              <a:buNone/>
              <a:defRPr>
                <a:solidFill>
                  <a:schemeClr val="accent2"/>
                </a:solidFill>
              </a:defRPr>
            </a:lvl2pPr>
            <a:lvl3pPr marL="513526" indent="0">
              <a:buNone/>
              <a:defRPr>
                <a:solidFill>
                  <a:schemeClr val="accent2"/>
                </a:solidFill>
              </a:defRPr>
            </a:lvl3pPr>
            <a:lvl4pPr marL="770290" indent="0">
              <a:buNone/>
              <a:defRPr>
                <a:solidFill>
                  <a:schemeClr val="accent2"/>
                </a:solidFill>
              </a:defRPr>
            </a:lvl4pPr>
            <a:lvl5pPr marL="1027052" indent="0">
              <a:buNone/>
              <a:defRPr>
                <a:solidFill>
                  <a:schemeClr val="accent2"/>
                </a:solidFill>
              </a:defRPr>
            </a:lvl5pPr>
          </a:lstStyle>
          <a:p>
            <a:pPr lvl="0"/>
            <a:r>
              <a:rPr lang="en-US" dirty="0"/>
              <a:t>Date</a:t>
            </a:r>
          </a:p>
        </p:txBody>
      </p:sp>
      <p:grpSp>
        <p:nvGrpSpPr>
          <p:cNvPr id="10" name="Pulse"/>
          <p:cNvGrpSpPr/>
          <p:nvPr userDrawn="1"/>
        </p:nvGrpSpPr>
        <p:grpSpPr>
          <a:xfrm>
            <a:off x="8749616" y="3029847"/>
            <a:ext cx="3445566" cy="3490105"/>
            <a:chOff x="8751888" y="3030538"/>
            <a:chExt cx="3446462" cy="3490913"/>
          </a:xfrm>
          <a:solidFill>
            <a:schemeClr val="accent1"/>
          </a:solidFill>
        </p:grpSpPr>
        <p:sp>
          <p:nvSpPr>
            <p:cNvPr id="11" name="Freeform 5"/>
            <p:cNvSpPr>
              <a:spLocks/>
            </p:cNvSpPr>
            <p:nvPr userDrawn="1"/>
          </p:nvSpPr>
          <p:spPr bwMode="auto">
            <a:xfrm>
              <a:off x="9196388" y="3902076"/>
              <a:ext cx="449263" cy="1120775"/>
            </a:xfrm>
            <a:custGeom>
              <a:avLst/>
              <a:gdLst>
                <a:gd name="T0" fmla="*/ 71 w 142"/>
                <a:gd name="T1" fmla="*/ 355 h 355"/>
                <a:gd name="T2" fmla="*/ 71 w 142"/>
                <a:gd name="T3" fmla="*/ 355 h 355"/>
                <a:gd name="T4" fmla="*/ 0 w 142"/>
                <a:gd name="T5" fmla="*/ 284 h 355"/>
                <a:gd name="T6" fmla="*/ 0 w 142"/>
                <a:gd name="T7" fmla="*/ 71 h 355"/>
                <a:gd name="T8" fmla="*/ 71 w 142"/>
                <a:gd name="T9" fmla="*/ 0 h 355"/>
                <a:gd name="T10" fmla="*/ 142 w 142"/>
                <a:gd name="T11" fmla="*/ 71 h 355"/>
                <a:gd name="T12" fmla="*/ 142 w 142"/>
                <a:gd name="T13" fmla="*/ 284 h 355"/>
                <a:gd name="T14" fmla="*/ 71 w 142"/>
                <a:gd name="T15" fmla="*/ 355 h 3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2" h="355">
                  <a:moveTo>
                    <a:pt x="71" y="355"/>
                  </a:moveTo>
                  <a:cubicBezTo>
                    <a:pt x="71" y="355"/>
                    <a:pt x="71" y="355"/>
                    <a:pt x="71" y="355"/>
                  </a:cubicBezTo>
                  <a:cubicBezTo>
                    <a:pt x="32" y="355"/>
                    <a:pt x="0" y="323"/>
                    <a:pt x="0" y="284"/>
                  </a:cubicBezTo>
                  <a:cubicBezTo>
                    <a:pt x="0" y="71"/>
                    <a:pt x="0" y="71"/>
                    <a:pt x="0" y="71"/>
                  </a:cubicBezTo>
                  <a:cubicBezTo>
                    <a:pt x="0" y="32"/>
                    <a:pt x="32" y="0"/>
                    <a:pt x="71" y="0"/>
                  </a:cubicBezTo>
                  <a:cubicBezTo>
                    <a:pt x="110" y="0"/>
                    <a:pt x="142" y="32"/>
                    <a:pt x="142" y="71"/>
                  </a:cubicBezTo>
                  <a:cubicBezTo>
                    <a:pt x="142" y="284"/>
                    <a:pt x="142" y="284"/>
                    <a:pt x="142" y="284"/>
                  </a:cubicBezTo>
                  <a:cubicBezTo>
                    <a:pt x="142" y="323"/>
                    <a:pt x="110" y="355"/>
                    <a:pt x="71" y="35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963" fontAlgn="auto">
                <a:spcBef>
                  <a:spcPts val="0"/>
                </a:spcBef>
                <a:spcAft>
                  <a:spcPts val="0"/>
                </a:spcAft>
              </a:pPr>
              <a:endParaRPr lang="en-GB" sz="2096" dirty="0">
                <a:solidFill>
                  <a:prstClr val="black"/>
                </a:solidFill>
                <a:latin typeface="Arial"/>
                <a:cs typeface="+mn-cs"/>
              </a:endParaRPr>
            </a:p>
          </p:txBody>
        </p:sp>
        <p:sp>
          <p:nvSpPr>
            <p:cNvPr id="12" name="Freeform 6"/>
            <p:cNvSpPr>
              <a:spLocks/>
            </p:cNvSpPr>
            <p:nvPr userDrawn="1"/>
          </p:nvSpPr>
          <p:spPr bwMode="auto">
            <a:xfrm>
              <a:off x="8751888" y="4551363"/>
              <a:ext cx="265113" cy="449263"/>
            </a:xfrm>
            <a:custGeom>
              <a:avLst/>
              <a:gdLst>
                <a:gd name="T0" fmla="*/ 42 w 84"/>
                <a:gd name="T1" fmla="*/ 142 h 142"/>
                <a:gd name="T2" fmla="*/ 42 w 84"/>
                <a:gd name="T3" fmla="*/ 142 h 142"/>
                <a:gd name="T4" fmla="*/ 0 w 84"/>
                <a:gd name="T5" fmla="*/ 99 h 142"/>
                <a:gd name="T6" fmla="*/ 0 w 84"/>
                <a:gd name="T7" fmla="*/ 42 h 142"/>
                <a:gd name="T8" fmla="*/ 42 w 84"/>
                <a:gd name="T9" fmla="*/ 0 h 142"/>
                <a:gd name="T10" fmla="*/ 84 w 84"/>
                <a:gd name="T11" fmla="*/ 42 h 142"/>
                <a:gd name="T12" fmla="*/ 84 w 84"/>
                <a:gd name="T13" fmla="*/ 99 h 142"/>
                <a:gd name="T14" fmla="*/ 42 w 84"/>
                <a:gd name="T15" fmla="*/ 142 h 1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4" h="142">
                  <a:moveTo>
                    <a:pt x="42" y="142"/>
                  </a:moveTo>
                  <a:cubicBezTo>
                    <a:pt x="42" y="142"/>
                    <a:pt x="42" y="142"/>
                    <a:pt x="42" y="142"/>
                  </a:cubicBezTo>
                  <a:cubicBezTo>
                    <a:pt x="18" y="142"/>
                    <a:pt x="0" y="123"/>
                    <a:pt x="0" y="99"/>
                  </a:cubicBezTo>
                  <a:cubicBezTo>
                    <a:pt x="0" y="42"/>
                    <a:pt x="0" y="42"/>
                    <a:pt x="0" y="42"/>
                  </a:cubicBezTo>
                  <a:cubicBezTo>
                    <a:pt x="0" y="19"/>
                    <a:pt x="18" y="0"/>
                    <a:pt x="42" y="0"/>
                  </a:cubicBezTo>
                  <a:cubicBezTo>
                    <a:pt x="65" y="0"/>
                    <a:pt x="84" y="19"/>
                    <a:pt x="84" y="42"/>
                  </a:cubicBezTo>
                  <a:cubicBezTo>
                    <a:pt x="84" y="99"/>
                    <a:pt x="84" y="99"/>
                    <a:pt x="84" y="99"/>
                  </a:cubicBezTo>
                  <a:cubicBezTo>
                    <a:pt x="84" y="123"/>
                    <a:pt x="65" y="142"/>
                    <a:pt x="42" y="14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963" fontAlgn="auto">
                <a:spcBef>
                  <a:spcPts val="0"/>
                </a:spcBef>
                <a:spcAft>
                  <a:spcPts val="0"/>
                </a:spcAft>
              </a:pPr>
              <a:endParaRPr lang="en-GB" sz="2096" dirty="0">
                <a:solidFill>
                  <a:prstClr val="black"/>
                </a:solidFill>
                <a:latin typeface="Arial"/>
                <a:cs typeface="+mn-cs"/>
              </a:endParaRPr>
            </a:p>
          </p:txBody>
        </p:sp>
        <p:sp>
          <p:nvSpPr>
            <p:cNvPr id="14" name="Freeform 7"/>
            <p:cNvSpPr>
              <a:spLocks/>
            </p:cNvSpPr>
            <p:nvPr userDrawn="1"/>
          </p:nvSpPr>
          <p:spPr bwMode="auto">
            <a:xfrm>
              <a:off x="11436350" y="4529138"/>
              <a:ext cx="449263" cy="1117600"/>
            </a:xfrm>
            <a:custGeom>
              <a:avLst/>
              <a:gdLst>
                <a:gd name="T0" fmla="*/ 71 w 142"/>
                <a:gd name="T1" fmla="*/ 354 h 354"/>
                <a:gd name="T2" fmla="*/ 71 w 142"/>
                <a:gd name="T3" fmla="*/ 354 h 354"/>
                <a:gd name="T4" fmla="*/ 0 w 142"/>
                <a:gd name="T5" fmla="*/ 283 h 354"/>
                <a:gd name="T6" fmla="*/ 0 w 142"/>
                <a:gd name="T7" fmla="*/ 71 h 354"/>
                <a:gd name="T8" fmla="*/ 71 w 142"/>
                <a:gd name="T9" fmla="*/ 0 h 354"/>
                <a:gd name="T10" fmla="*/ 142 w 142"/>
                <a:gd name="T11" fmla="*/ 71 h 354"/>
                <a:gd name="T12" fmla="*/ 142 w 142"/>
                <a:gd name="T13" fmla="*/ 283 h 354"/>
                <a:gd name="T14" fmla="*/ 71 w 142"/>
                <a:gd name="T15" fmla="*/ 354 h 35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2" h="354">
                  <a:moveTo>
                    <a:pt x="71" y="354"/>
                  </a:moveTo>
                  <a:cubicBezTo>
                    <a:pt x="71" y="354"/>
                    <a:pt x="71" y="354"/>
                    <a:pt x="71" y="354"/>
                  </a:cubicBezTo>
                  <a:cubicBezTo>
                    <a:pt x="32" y="354"/>
                    <a:pt x="0" y="322"/>
                    <a:pt x="0" y="283"/>
                  </a:cubicBezTo>
                  <a:cubicBezTo>
                    <a:pt x="0" y="71"/>
                    <a:pt x="0" y="71"/>
                    <a:pt x="0" y="71"/>
                  </a:cubicBezTo>
                  <a:cubicBezTo>
                    <a:pt x="0" y="32"/>
                    <a:pt x="32" y="0"/>
                    <a:pt x="71" y="0"/>
                  </a:cubicBezTo>
                  <a:cubicBezTo>
                    <a:pt x="110" y="0"/>
                    <a:pt x="142" y="32"/>
                    <a:pt x="142" y="71"/>
                  </a:cubicBezTo>
                  <a:cubicBezTo>
                    <a:pt x="142" y="283"/>
                    <a:pt x="142" y="283"/>
                    <a:pt x="142" y="283"/>
                  </a:cubicBezTo>
                  <a:cubicBezTo>
                    <a:pt x="142" y="322"/>
                    <a:pt x="110" y="354"/>
                    <a:pt x="71" y="35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963" fontAlgn="auto">
                <a:spcBef>
                  <a:spcPts val="0"/>
                </a:spcBef>
                <a:spcAft>
                  <a:spcPts val="0"/>
                </a:spcAft>
              </a:pPr>
              <a:endParaRPr lang="en-GB" sz="2096" dirty="0">
                <a:solidFill>
                  <a:prstClr val="black"/>
                </a:solidFill>
                <a:latin typeface="Arial"/>
                <a:cs typeface="+mn-cs"/>
              </a:endParaRPr>
            </a:p>
          </p:txBody>
        </p:sp>
        <p:sp>
          <p:nvSpPr>
            <p:cNvPr id="15" name="Freeform 8"/>
            <p:cNvSpPr>
              <a:spLocks/>
            </p:cNvSpPr>
            <p:nvPr userDrawn="1"/>
          </p:nvSpPr>
          <p:spPr bwMode="auto">
            <a:xfrm>
              <a:off x="9869488" y="3030538"/>
              <a:ext cx="560388" cy="2506663"/>
            </a:xfrm>
            <a:custGeom>
              <a:avLst/>
              <a:gdLst>
                <a:gd name="T0" fmla="*/ 88 w 177"/>
                <a:gd name="T1" fmla="*/ 794 h 794"/>
                <a:gd name="T2" fmla="*/ 88 w 177"/>
                <a:gd name="T3" fmla="*/ 794 h 794"/>
                <a:gd name="T4" fmla="*/ 0 w 177"/>
                <a:gd name="T5" fmla="*/ 705 h 794"/>
                <a:gd name="T6" fmla="*/ 0 w 177"/>
                <a:gd name="T7" fmla="*/ 89 h 794"/>
                <a:gd name="T8" fmla="*/ 88 w 177"/>
                <a:gd name="T9" fmla="*/ 0 h 794"/>
                <a:gd name="T10" fmla="*/ 177 w 177"/>
                <a:gd name="T11" fmla="*/ 89 h 794"/>
                <a:gd name="T12" fmla="*/ 177 w 177"/>
                <a:gd name="T13" fmla="*/ 705 h 794"/>
                <a:gd name="T14" fmla="*/ 88 w 177"/>
                <a:gd name="T15" fmla="*/ 794 h 7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7" h="794">
                  <a:moveTo>
                    <a:pt x="88" y="794"/>
                  </a:moveTo>
                  <a:cubicBezTo>
                    <a:pt x="88" y="794"/>
                    <a:pt x="88" y="794"/>
                    <a:pt x="88" y="794"/>
                  </a:cubicBezTo>
                  <a:cubicBezTo>
                    <a:pt x="40" y="794"/>
                    <a:pt x="0" y="754"/>
                    <a:pt x="0" y="705"/>
                  </a:cubicBezTo>
                  <a:cubicBezTo>
                    <a:pt x="0" y="89"/>
                    <a:pt x="0" y="89"/>
                    <a:pt x="0" y="89"/>
                  </a:cubicBezTo>
                  <a:cubicBezTo>
                    <a:pt x="0" y="40"/>
                    <a:pt x="40" y="0"/>
                    <a:pt x="88" y="0"/>
                  </a:cubicBezTo>
                  <a:cubicBezTo>
                    <a:pt x="137" y="0"/>
                    <a:pt x="177" y="40"/>
                    <a:pt x="177" y="89"/>
                  </a:cubicBezTo>
                  <a:cubicBezTo>
                    <a:pt x="177" y="705"/>
                    <a:pt x="177" y="705"/>
                    <a:pt x="177" y="705"/>
                  </a:cubicBezTo>
                  <a:cubicBezTo>
                    <a:pt x="177" y="754"/>
                    <a:pt x="137" y="794"/>
                    <a:pt x="88" y="79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963" fontAlgn="auto">
                <a:spcBef>
                  <a:spcPts val="0"/>
                </a:spcBef>
                <a:spcAft>
                  <a:spcPts val="0"/>
                </a:spcAft>
              </a:pPr>
              <a:endParaRPr lang="en-GB" sz="2096" dirty="0">
                <a:solidFill>
                  <a:prstClr val="black"/>
                </a:solidFill>
                <a:latin typeface="Arial"/>
                <a:cs typeface="+mn-cs"/>
              </a:endParaRPr>
            </a:p>
          </p:txBody>
        </p:sp>
        <p:sp>
          <p:nvSpPr>
            <p:cNvPr id="16" name="Freeform 9"/>
            <p:cNvSpPr>
              <a:spLocks/>
            </p:cNvSpPr>
            <p:nvPr userDrawn="1"/>
          </p:nvSpPr>
          <p:spPr bwMode="auto">
            <a:xfrm>
              <a:off x="10653713" y="4014788"/>
              <a:ext cx="558800" cy="2506663"/>
            </a:xfrm>
            <a:custGeom>
              <a:avLst/>
              <a:gdLst>
                <a:gd name="T0" fmla="*/ 88 w 177"/>
                <a:gd name="T1" fmla="*/ 794 h 794"/>
                <a:gd name="T2" fmla="*/ 88 w 177"/>
                <a:gd name="T3" fmla="*/ 794 h 794"/>
                <a:gd name="T4" fmla="*/ 0 w 177"/>
                <a:gd name="T5" fmla="*/ 705 h 794"/>
                <a:gd name="T6" fmla="*/ 0 w 177"/>
                <a:gd name="T7" fmla="*/ 88 h 794"/>
                <a:gd name="T8" fmla="*/ 88 w 177"/>
                <a:gd name="T9" fmla="*/ 0 h 794"/>
                <a:gd name="T10" fmla="*/ 177 w 177"/>
                <a:gd name="T11" fmla="*/ 88 h 794"/>
                <a:gd name="T12" fmla="*/ 177 w 177"/>
                <a:gd name="T13" fmla="*/ 705 h 794"/>
                <a:gd name="T14" fmla="*/ 88 w 177"/>
                <a:gd name="T15" fmla="*/ 794 h 7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7" h="794">
                  <a:moveTo>
                    <a:pt x="88" y="794"/>
                  </a:moveTo>
                  <a:cubicBezTo>
                    <a:pt x="88" y="794"/>
                    <a:pt x="88" y="794"/>
                    <a:pt x="88" y="794"/>
                  </a:cubicBezTo>
                  <a:cubicBezTo>
                    <a:pt x="40" y="794"/>
                    <a:pt x="0" y="754"/>
                    <a:pt x="0" y="705"/>
                  </a:cubicBezTo>
                  <a:cubicBezTo>
                    <a:pt x="0" y="88"/>
                    <a:pt x="0" y="88"/>
                    <a:pt x="0" y="88"/>
                  </a:cubicBezTo>
                  <a:cubicBezTo>
                    <a:pt x="0" y="40"/>
                    <a:pt x="40" y="0"/>
                    <a:pt x="88" y="0"/>
                  </a:cubicBezTo>
                  <a:cubicBezTo>
                    <a:pt x="137" y="0"/>
                    <a:pt x="177" y="40"/>
                    <a:pt x="177" y="88"/>
                  </a:cubicBezTo>
                  <a:cubicBezTo>
                    <a:pt x="177" y="705"/>
                    <a:pt x="177" y="705"/>
                    <a:pt x="177" y="705"/>
                  </a:cubicBezTo>
                  <a:cubicBezTo>
                    <a:pt x="177" y="754"/>
                    <a:pt x="137" y="794"/>
                    <a:pt x="88" y="79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963" fontAlgn="auto">
                <a:spcBef>
                  <a:spcPts val="0"/>
                </a:spcBef>
                <a:spcAft>
                  <a:spcPts val="0"/>
                </a:spcAft>
              </a:pPr>
              <a:endParaRPr lang="en-GB" sz="2096" dirty="0">
                <a:solidFill>
                  <a:prstClr val="black"/>
                </a:solidFill>
                <a:latin typeface="Arial"/>
                <a:cs typeface="+mn-cs"/>
              </a:endParaRPr>
            </a:p>
          </p:txBody>
        </p:sp>
        <p:sp>
          <p:nvSpPr>
            <p:cNvPr id="17" name="Freeform 10"/>
            <p:cNvSpPr>
              <a:spLocks/>
            </p:cNvSpPr>
            <p:nvPr userDrawn="1"/>
          </p:nvSpPr>
          <p:spPr bwMode="auto">
            <a:xfrm>
              <a:off x="12058650" y="4551363"/>
              <a:ext cx="139700" cy="449263"/>
            </a:xfrm>
            <a:custGeom>
              <a:avLst/>
              <a:gdLst>
                <a:gd name="T0" fmla="*/ 44 w 44"/>
                <a:gd name="T1" fmla="*/ 0 h 142"/>
                <a:gd name="T2" fmla="*/ 0 w 44"/>
                <a:gd name="T3" fmla="*/ 42 h 142"/>
                <a:gd name="T4" fmla="*/ 0 w 44"/>
                <a:gd name="T5" fmla="*/ 99 h 142"/>
                <a:gd name="T6" fmla="*/ 44 w 44"/>
                <a:gd name="T7" fmla="*/ 142 h 142"/>
                <a:gd name="T8" fmla="*/ 44 w 44"/>
                <a:gd name="T9" fmla="*/ 0 h 142"/>
              </a:gdLst>
              <a:ahLst/>
              <a:cxnLst>
                <a:cxn ang="0">
                  <a:pos x="T0" y="T1"/>
                </a:cxn>
                <a:cxn ang="0">
                  <a:pos x="T2" y="T3"/>
                </a:cxn>
                <a:cxn ang="0">
                  <a:pos x="T4" y="T5"/>
                </a:cxn>
                <a:cxn ang="0">
                  <a:pos x="T6" y="T7"/>
                </a:cxn>
                <a:cxn ang="0">
                  <a:pos x="T8" y="T9"/>
                </a:cxn>
              </a:cxnLst>
              <a:rect l="0" t="0" r="r" b="b"/>
              <a:pathLst>
                <a:path w="44" h="142">
                  <a:moveTo>
                    <a:pt x="44" y="0"/>
                  </a:moveTo>
                  <a:cubicBezTo>
                    <a:pt x="20" y="0"/>
                    <a:pt x="0" y="19"/>
                    <a:pt x="0" y="42"/>
                  </a:cubicBezTo>
                  <a:cubicBezTo>
                    <a:pt x="0" y="99"/>
                    <a:pt x="0" y="99"/>
                    <a:pt x="0" y="99"/>
                  </a:cubicBezTo>
                  <a:cubicBezTo>
                    <a:pt x="0" y="123"/>
                    <a:pt x="20" y="142"/>
                    <a:pt x="44" y="142"/>
                  </a:cubicBezTo>
                  <a:lnTo>
                    <a:pt x="4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963" fontAlgn="auto">
                <a:spcBef>
                  <a:spcPts val="0"/>
                </a:spcBef>
                <a:spcAft>
                  <a:spcPts val="0"/>
                </a:spcAft>
              </a:pPr>
              <a:endParaRPr lang="en-GB" sz="2096" dirty="0">
                <a:solidFill>
                  <a:prstClr val="black"/>
                </a:solidFill>
                <a:latin typeface="Arial"/>
                <a:cs typeface="+mn-cs"/>
              </a:endParaRPr>
            </a:p>
          </p:txBody>
        </p:sp>
      </p:grpSp>
      <p:grpSp>
        <p:nvGrpSpPr>
          <p:cNvPr id="19" name="Logotype"/>
          <p:cNvGrpSpPr/>
          <p:nvPr userDrawn="1"/>
        </p:nvGrpSpPr>
        <p:grpSpPr>
          <a:xfrm>
            <a:off x="641191" y="530771"/>
            <a:ext cx="1383679" cy="288542"/>
            <a:chOff x="9501453" y="6148765"/>
            <a:chExt cx="2047875" cy="427037"/>
          </a:xfrm>
          <a:solidFill>
            <a:schemeClr val="bg2"/>
          </a:solidFill>
        </p:grpSpPr>
        <p:sp>
          <p:nvSpPr>
            <p:cNvPr id="20" name="Freeform 5"/>
            <p:cNvSpPr>
              <a:spLocks noEditPoints="1"/>
            </p:cNvSpPr>
            <p:nvPr userDrawn="1"/>
          </p:nvSpPr>
          <p:spPr bwMode="auto">
            <a:xfrm>
              <a:off x="11206428" y="6231315"/>
              <a:ext cx="342900" cy="344487"/>
            </a:xfrm>
            <a:custGeom>
              <a:avLst/>
              <a:gdLst>
                <a:gd name="T0" fmla="*/ 43 w 91"/>
                <a:gd name="T1" fmla="*/ 2 h 91"/>
                <a:gd name="T2" fmla="*/ 2 w 91"/>
                <a:gd name="T3" fmla="*/ 44 h 91"/>
                <a:gd name="T4" fmla="*/ 46 w 91"/>
                <a:gd name="T5" fmla="*/ 91 h 91"/>
                <a:gd name="T6" fmla="*/ 74 w 91"/>
                <a:gd name="T7" fmla="*/ 77 h 91"/>
                <a:gd name="T8" fmla="*/ 74 w 91"/>
                <a:gd name="T9" fmla="*/ 90 h 91"/>
                <a:gd name="T10" fmla="*/ 91 w 91"/>
                <a:gd name="T11" fmla="*/ 90 h 91"/>
                <a:gd name="T12" fmla="*/ 91 w 91"/>
                <a:gd name="T13" fmla="*/ 47 h 91"/>
                <a:gd name="T14" fmla="*/ 43 w 91"/>
                <a:gd name="T15" fmla="*/ 2 h 91"/>
                <a:gd name="T16" fmla="*/ 72 w 91"/>
                <a:gd name="T17" fmla="*/ 48 h 91"/>
                <a:gd name="T18" fmla="*/ 43 w 91"/>
                <a:gd name="T19" fmla="*/ 72 h 91"/>
                <a:gd name="T20" fmla="*/ 21 w 91"/>
                <a:gd name="T21" fmla="*/ 50 h 91"/>
                <a:gd name="T22" fmla="*/ 46 w 91"/>
                <a:gd name="T23" fmla="*/ 21 h 91"/>
                <a:gd name="T24" fmla="*/ 72 w 91"/>
                <a:gd name="T25" fmla="*/ 45 h 91"/>
                <a:gd name="T26" fmla="*/ 72 w 91"/>
                <a:gd name="T27" fmla="*/ 48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1" h="91">
                  <a:moveTo>
                    <a:pt x="43" y="2"/>
                  </a:moveTo>
                  <a:cubicBezTo>
                    <a:pt x="21" y="4"/>
                    <a:pt x="3" y="22"/>
                    <a:pt x="2" y="44"/>
                  </a:cubicBezTo>
                  <a:cubicBezTo>
                    <a:pt x="0" y="70"/>
                    <a:pt x="21" y="91"/>
                    <a:pt x="46" y="91"/>
                  </a:cubicBezTo>
                  <a:cubicBezTo>
                    <a:pt x="56" y="91"/>
                    <a:pt x="68" y="87"/>
                    <a:pt x="74" y="77"/>
                  </a:cubicBezTo>
                  <a:cubicBezTo>
                    <a:pt x="74" y="90"/>
                    <a:pt x="74" y="90"/>
                    <a:pt x="74" y="90"/>
                  </a:cubicBezTo>
                  <a:cubicBezTo>
                    <a:pt x="91" y="90"/>
                    <a:pt x="91" y="90"/>
                    <a:pt x="91" y="90"/>
                  </a:cubicBezTo>
                  <a:cubicBezTo>
                    <a:pt x="91" y="47"/>
                    <a:pt x="91" y="47"/>
                    <a:pt x="91" y="47"/>
                  </a:cubicBezTo>
                  <a:cubicBezTo>
                    <a:pt x="91" y="20"/>
                    <a:pt x="69" y="0"/>
                    <a:pt x="43" y="2"/>
                  </a:cubicBezTo>
                  <a:close/>
                  <a:moveTo>
                    <a:pt x="72" y="48"/>
                  </a:moveTo>
                  <a:cubicBezTo>
                    <a:pt x="71" y="63"/>
                    <a:pt x="58" y="74"/>
                    <a:pt x="43" y="72"/>
                  </a:cubicBezTo>
                  <a:cubicBezTo>
                    <a:pt x="32" y="71"/>
                    <a:pt x="22" y="61"/>
                    <a:pt x="21" y="50"/>
                  </a:cubicBezTo>
                  <a:cubicBezTo>
                    <a:pt x="19" y="34"/>
                    <a:pt x="31" y="21"/>
                    <a:pt x="46" y="21"/>
                  </a:cubicBezTo>
                  <a:cubicBezTo>
                    <a:pt x="60" y="21"/>
                    <a:pt x="71" y="32"/>
                    <a:pt x="72" y="45"/>
                  </a:cubicBezTo>
                  <a:lnTo>
                    <a:pt x="72" y="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963" fontAlgn="auto">
                <a:spcBef>
                  <a:spcPts val="0"/>
                </a:spcBef>
                <a:spcAft>
                  <a:spcPts val="0"/>
                </a:spcAft>
              </a:pPr>
              <a:endParaRPr lang="en-US" sz="2096" dirty="0">
                <a:solidFill>
                  <a:prstClr val="black"/>
                </a:solidFill>
                <a:latin typeface="Arial"/>
                <a:cs typeface="+mn-cs"/>
              </a:endParaRPr>
            </a:p>
          </p:txBody>
        </p:sp>
        <p:sp>
          <p:nvSpPr>
            <p:cNvPr id="23" name="Freeform 6"/>
            <p:cNvSpPr>
              <a:spLocks noEditPoints="1"/>
            </p:cNvSpPr>
            <p:nvPr userDrawn="1"/>
          </p:nvSpPr>
          <p:spPr bwMode="auto">
            <a:xfrm>
              <a:off x="10849241" y="6236077"/>
              <a:ext cx="334963" cy="339725"/>
            </a:xfrm>
            <a:custGeom>
              <a:avLst/>
              <a:gdLst>
                <a:gd name="T0" fmla="*/ 44 w 89"/>
                <a:gd name="T1" fmla="*/ 1 h 90"/>
                <a:gd name="T2" fmla="*/ 0 w 89"/>
                <a:gd name="T3" fmla="*/ 46 h 90"/>
                <a:gd name="T4" fmla="*/ 45 w 89"/>
                <a:gd name="T5" fmla="*/ 90 h 90"/>
                <a:gd name="T6" fmla="*/ 86 w 89"/>
                <a:gd name="T7" fmla="*/ 63 h 90"/>
                <a:gd name="T8" fmla="*/ 69 w 89"/>
                <a:gd name="T9" fmla="*/ 58 h 90"/>
                <a:gd name="T10" fmla="*/ 50 w 89"/>
                <a:gd name="T11" fmla="*/ 72 h 90"/>
                <a:gd name="T12" fmla="*/ 22 w 89"/>
                <a:gd name="T13" fmla="*/ 59 h 90"/>
                <a:gd name="T14" fmla="*/ 89 w 89"/>
                <a:gd name="T15" fmla="*/ 41 h 90"/>
                <a:gd name="T16" fmla="*/ 44 w 89"/>
                <a:gd name="T17" fmla="*/ 1 h 90"/>
                <a:gd name="T18" fmla="*/ 19 w 89"/>
                <a:gd name="T19" fmla="*/ 44 h 90"/>
                <a:gd name="T20" fmla="*/ 36 w 89"/>
                <a:gd name="T21" fmla="*/ 19 h 90"/>
                <a:gd name="T22" fmla="*/ 67 w 89"/>
                <a:gd name="T23" fmla="*/ 31 h 90"/>
                <a:gd name="T24" fmla="*/ 19 w 89"/>
                <a:gd name="T25" fmla="*/ 44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9" h="90">
                  <a:moveTo>
                    <a:pt x="44" y="1"/>
                  </a:moveTo>
                  <a:cubicBezTo>
                    <a:pt x="20" y="2"/>
                    <a:pt x="0" y="20"/>
                    <a:pt x="0" y="46"/>
                  </a:cubicBezTo>
                  <a:cubicBezTo>
                    <a:pt x="0" y="70"/>
                    <a:pt x="20" y="90"/>
                    <a:pt x="45" y="90"/>
                  </a:cubicBezTo>
                  <a:cubicBezTo>
                    <a:pt x="62" y="90"/>
                    <a:pt x="79" y="80"/>
                    <a:pt x="86" y="63"/>
                  </a:cubicBezTo>
                  <a:cubicBezTo>
                    <a:pt x="69" y="58"/>
                    <a:pt x="69" y="58"/>
                    <a:pt x="69" y="58"/>
                  </a:cubicBezTo>
                  <a:cubicBezTo>
                    <a:pt x="66" y="65"/>
                    <a:pt x="58" y="71"/>
                    <a:pt x="50" y="72"/>
                  </a:cubicBezTo>
                  <a:cubicBezTo>
                    <a:pt x="38" y="75"/>
                    <a:pt x="26" y="67"/>
                    <a:pt x="22" y="59"/>
                  </a:cubicBezTo>
                  <a:cubicBezTo>
                    <a:pt x="89" y="41"/>
                    <a:pt x="89" y="41"/>
                    <a:pt x="89" y="41"/>
                  </a:cubicBezTo>
                  <a:cubicBezTo>
                    <a:pt x="87" y="24"/>
                    <a:pt x="72" y="0"/>
                    <a:pt x="44" y="1"/>
                  </a:cubicBezTo>
                  <a:close/>
                  <a:moveTo>
                    <a:pt x="19" y="44"/>
                  </a:moveTo>
                  <a:cubicBezTo>
                    <a:pt x="19" y="34"/>
                    <a:pt x="24" y="24"/>
                    <a:pt x="36" y="19"/>
                  </a:cubicBezTo>
                  <a:cubicBezTo>
                    <a:pt x="50" y="14"/>
                    <a:pt x="62" y="21"/>
                    <a:pt x="67" y="31"/>
                  </a:cubicBezTo>
                  <a:lnTo>
                    <a:pt x="19" y="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963" fontAlgn="auto">
                <a:spcBef>
                  <a:spcPts val="0"/>
                </a:spcBef>
                <a:spcAft>
                  <a:spcPts val="0"/>
                </a:spcAft>
              </a:pPr>
              <a:endParaRPr lang="en-US" sz="2096" dirty="0">
                <a:solidFill>
                  <a:prstClr val="black"/>
                </a:solidFill>
                <a:latin typeface="Arial"/>
                <a:cs typeface="+mn-cs"/>
              </a:endParaRPr>
            </a:p>
          </p:txBody>
        </p:sp>
        <p:sp>
          <p:nvSpPr>
            <p:cNvPr id="24" name="Freeform 7"/>
            <p:cNvSpPr>
              <a:spLocks/>
            </p:cNvSpPr>
            <p:nvPr userDrawn="1"/>
          </p:nvSpPr>
          <p:spPr bwMode="auto">
            <a:xfrm>
              <a:off x="10292028" y="6239252"/>
              <a:ext cx="166688" cy="333375"/>
            </a:xfrm>
            <a:custGeom>
              <a:avLst/>
              <a:gdLst>
                <a:gd name="T0" fmla="*/ 44 w 44"/>
                <a:gd name="T1" fmla="*/ 18 h 88"/>
                <a:gd name="T2" fmla="*/ 44 w 44"/>
                <a:gd name="T3" fmla="*/ 0 h 88"/>
                <a:gd name="T4" fmla="*/ 19 w 44"/>
                <a:gd name="T5" fmla="*/ 13 h 88"/>
                <a:gd name="T6" fmla="*/ 19 w 44"/>
                <a:gd name="T7" fmla="*/ 3 h 88"/>
                <a:gd name="T8" fmla="*/ 0 w 44"/>
                <a:gd name="T9" fmla="*/ 3 h 88"/>
                <a:gd name="T10" fmla="*/ 0 w 44"/>
                <a:gd name="T11" fmla="*/ 44 h 88"/>
                <a:gd name="T12" fmla="*/ 0 w 44"/>
                <a:gd name="T13" fmla="*/ 88 h 88"/>
                <a:gd name="T14" fmla="*/ 20 w 44"/>
                <a:gd name="T15" fmla="*/ 88 h 88"/>
                <a:gd name="T16" fmla="*/ 20 w 44"/>
                <a:gd name="T17" fmla="*/ 46 h 88"/>
                <a:gd name="T18" fmla="*/ 44 w 44"/>
                <a:gd name="T19" fmla="*/ 1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 h="88">
                  <a:moveTo>
                    <a:pt x="44" y="18"/>
                  </a:moveTo>
                  <a:cubicBezTo>
                    <a:pt x="44" y="0"/>
                    <a:pt x="44" y="0"/>
                    <a:pt x="44" y="0"/>
                  </a:cubicBezTo>
                  <a:cubicBezTo>
                    <a:pt x="28" y="0"/>
                    <a:pt x="22" y="8"/>
                    <a:pt x="19" y="13"/>
                  </a:cubicBezTo>
                  <a:cubicBezTo>
                    <a:pt x="19" y="3"/>
                    <a:pt x="19" y="3"/>
                    <a:pt x="19" y="3"/>
                  </a:cubicBezTo>
                  <a:cubicBezTo>
                    <a:pt x="0" y="3"/>
                    <a:pt x="0" y="3"/>
                    <a:pt x="0" y="3"/>
                  </a:cubicBezTo>
                  <a:cubicBezTo>
                    <a:pt x="0" y="44"/>
                    <a:pt x="0" y="44"/>
                    <a:pt x="0" y="44"/>
                  </a:cubicBezTo>
                  <a:cubicBezTo>
                    <a:pt x="0" y="88"/>
                    <a:pt x="0" y="88"/>
                    <a:pt x="0" y="88"/>
                  </a:cubicBezTo>
                  <a:cubicBezTo>
                    <a:pt x="20" y="88"/>
                    <a:pt x="20" y="88"/>
                    <a:pt x="20" y="88"/>
                  </a:cubicBezTo>
                  <a:cubicBezTo>
                    <a:pt x="20" y="62"/>
                    <a:pt x="20" y="62"/>
                    <a:pt x="20" y="46"/>
                  </a:cubicBezTo>
                  <a:cubicBezTo>
                    <a:pt x="20" y="26"/>
                    <a:pt x="31" y="19"/>
                    <a:pt x="44"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963" fontAlgn="auto">
                <a:spcBef>
                  <a:spcPts val="0"/>
                </a:spcBef>
                <a:spcAft>
                  <a:spcPts val="0"/>
                </a:spcAft>
              </a:pPr>
              <a:endParaRPr lang="en-US" sz="2096" dirty="0">
                <a:solidFill>
                  <a:prstClr val="black"/>
                </a:solidFill>
                <a:latin typeface="Arial"/>
                <a:cs typeface="+mn-cs"/>
              </a:endParaRPr>
            </a:p>
          </p:txBody>
        </p:sp>
        <p:sp>
          <p:nvSpPr>
            <p:cNvPr id="25" name="Freeform 8"/>
            <p:cNvSpPr>
              <a:spLocks/>
            </p:cNvSpPr>
            <p:nvPr userDrawn="1"/>
          </p:nvSpPr>
          <p:spPr bwMode="auto">
            <a:xfrm>
              <a:off x="9501453" y="6182102"/>
              <a:ext cx="369888" cy="390525"/>
            </a:xfrm>
            <a:custGeom>
              <a:avLst/>
              <a:gdLst>
                <a:gd name="T0" fmla="*/ 185 w 233"/>
                <a:gd name="T1" fmla="*/ 165 h 246"/>
                <a:gd name="T2" fmla="*/ 48 w 233"/>
                <a:gd name="T3" fmla="*/ 0 h 246"/>
                <a:gd name="T4" fmla="*/ 0 w 233"/>
                <a:gd name="T5" fmla="*/ 0 h 246"/>
                <a:gd name="T6" fmla="*/ 0 w 233"/>
                <a:gd name="T7" fmla="*/ 246 h 246"/>
                <a:gd name="T8" fmla="*/ 50 w 233"/>
                <a:gd name="T9" fmla="*/ 246 h 246"/>
                <a:gd name="T10" fmla="*/ 50 w 233"/>
                <a:gd name="T11" fmla="*/ 81 h 246"/>
                <a:gd name="T12" fmla="*/ 190 w 233"/>
                <a:gd name="T13" fmla="*/ 246 h 246"/>
                <a:gd name="T14" fmla="*/ 233 w 233"/>
                <a:gd name="T15" fmla="*/ 246 h 246"/>
                <a:gd name="T16" fmla="*/ 233 w 233"/>
                <a:gd name="T17" fmla="*/ 0 h 246"/>
                <a:gd name="T18" fmla="*/ 185 w 233"/>
                <a:gd name="T19" fmla="*/ 0 h 246"/>
                <a:gd name="T20" fmla="*/ 185 w 233"/>
                <a:gd name="T21" fmla="*/ 165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3" h="246">
                  <a:moveTo>
                    <a:pt x="185" y="165"/>
                  </a:moveTo>
                  <a:lnTo>
                    <a:pt x="48" y="0"/>
                  </a:lnTo>
                  <a:lnTo>
                    <a:pt x="0" y="0"/>
                  </a:lnTo>
                  <a:lnTo>
                    <a:pt x="0" y="246"/>
                  </a:lnTo>
                  <a:lnTo>
                    <a:pt x="50" y="246"/>
                  </a:lnTo>
                  <a:lnTo>
                    <a:pt x="50" y="81"/>
                  </a:lnTo>
                  <a:lnTo>
                    <a:pt x="190" y="246"/>
                  </a:lnTo>
                  <a:lnTo>
                    <a:pt x="233" y="246"/>
                  </a:lnTo>
                  <a:lnTo>
                    <a:pt x="233" y="0"/>
                  </a:lnTo>
                  <a:lnTo>
                    <a:pt x="185" y="0"/>
                  </a:lnTo>
                  <a:lnTo>
                    <a:pt x="185" y="16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963" fontAlgn="auto">
                <a:spcBef>
                  <a:spcPts val="0"/>
                </a:spcBef>
                <a:spcAft>
                  <a:spcPts val="0"/>
                </a:spcAft>
              </a:pPr>
              <a:endParaRPr lang="en-US" sz="2096" dirty="0">
                <a:solidFill>
                  <a:prstClr val="black"/>
                </a:solidFill>
                <a:latin typeface="Arial"/>
                <a:cs typeface="+mn-cs"/>
              </a:endParaRPr>
            </a:p>
          </p:txBody>
        </p:sp>
        <p:sp>
          <p:nvSpPr>
            <p:cNvPr id="26" name="Freeform 9"/>
            <p:cNvSpPr>
              <a:spLocks noEditPoints="1"/>
            </p:cNvSpPr>
            <p:nvPr userDrawn="1"/>
          </p:nvSpPr>
          <p:spPr bwMode="auto">
            <a:xfrm>
              <a:off x="10461891" y="6148765"/>
              <a:ext cx="342900" cy="427037"/>
            </a:xfrm>
            <a:custGeom>
              <a:avLst/>
              <a:gdLst>
                <a:gd name="T0" fmla="*/ 91 w 91"/>
                <a:gd name="T1" fmla="*/ 0 h 113"/>
                <a:gd name="T2" fmla="*/ 73 w 91"/>
                <a:gd name="T3" fmla="*/ 0 h 113"/>
                <a:gd name="T4" fmla="*/ 73 w 91"/>
                <a:gd name="T5" fmla="*/ 34 h 113"/>
                <a:gd name="T6" fmla="*/ 43 w 91"/>
                <a:gd name="T7" fmla="*/ 24 h 113"/>
                <a:gd name="T8" fmla="*/ 2 w 91"/>
                <a:gd name="T9" fmla="*/ 66 h 113"/>
                <a:gd name="T10" fmla="*/ 46 w 91"/>
                <a:gd name="T11" fmla="*/ 113 h 113"/>
                <a:gd name="T12" fmla="*/ 74 w 91"/>
                <a:gd name="T13" fmla="*/ 101 h 113"/>
                <a:gd name="T14" fmla="*/ 74 w 91"/>
                <a:gd name="T15" fmla="*/ 112 h 113"/>
                <a:gd name="T16" fmla="*/ 91 w 91"/>
                <a:gd name="T17" fmla="*/ 112 h 113"/>
                <a:gd name="T18" fmla="*/ 91 w 91"/>
                <a:gd name="T19" fmla="*/ 69 h 113"/>
                <a:gd name="T20" fmla="*/ 91 w 91"/>
                <a:gd name="T21" fmla="*/ 69 h 113"/>
                <a:gd name="T22" fmla="*/ 91 w 91"/>
                <a:gd name="T23" fmla="*/ 68 h 113"/>
                <a:gd name="T24" fmla="*/ 91 w 91"/>
                <a:gd name="T25" fmla="*/ 0 h 113"/>
                <a:gd name="T26" fmla="*/ 72 w 91"/>
                <a:gd name="T27" fmla="*/ 70 h 113"/>
                <a:gd name="T28" fmla="*/ 43 w 91"/>
                <a:gd name="T29" fmla="*/ 94 h 113"/>
                <a:gd name="T30" fmla="*/ 21 w 91"/>
                <a:gd name="T31" fmla="*/ 72 h 113"/>
                <a:gd name="T32" fmla="*/ 46 w 91"/>
                <a:gd name="T33" fmla="*/ 43 h 113"/>
                <a:gd name="T34" fmla="*/ 72 w 91"/>
                <a:gd name="T35" fmla="*/ 67 h 113"/>
                <a:gd name="T36" fmla="*/ 72 w 91"/>
                <a:gd name="T37" fmla="*/ 7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1" h="113">
                  <a:moveTo>
                    <a:pt x="91" y="0"/>
                  </a:moveTo>
                  <a:cubicBezTo>
                    <a:pt x="73" y="0"/>
                    <a:pt x="73" y="0"/>
                    <a:pt x="73" y="0"/>
                  </a:cubicBezTo>
                  <a:cubicBezTo>
                    <a:pt x="73" y="34"/>
                    <a:pt x="73" y="34"/>
                    <a:pt x="73" y="34"/>
                  </a:cubicBezTo>
                  <a:cubicBezTo>
                    <a:pt x="68" y="28"/>
                    <a:pt x="55" y="23"/>
                    <a:pt x="43" y="24"/>
                  </a:cubicBezTo>
                  <a:cubicBezTo>
                    <a:pt x="21" y="26"/>
                    <a:pt x="3" y="44"/>
                    <a:pt x="2" y="66"/>
                  </a:cubicBezTo>
                  <a:cubicBezTo>
                    <a:pt x="0" y="92"/>
                    <a:pt x="21" y="113"/>
                    <a:pt x="46" y="113"/>
                  </a:cubicBezTo>
                  <a:cubicBezTo>
                    <a:pt x="56" y="113"/>
                    <a:pt x="69" y="109"/>
                    <a:pt x="74" y="101"/>
                  </a:cubicBezTo>
                  <a:cubicBezTo>
                    <a:pt x="74" y="112"/>
                    <a:pt x="74" y="112"/>
                    <a:pt x="74" y="112"/>
                  </a:cubicBezTo>
                  <a:cubicBezTo>
                    <a:pt x="91" y="112"/>
                    <a:pt x="91" y="112"/>
                    <a:pt x="91" y="112"/>
                  </a:cubicBezTo>
                  <a:cubicBezTo>
                    <a:pt x="91" y="69"/>
                    <a:pt x="91" y="69"/>
                    <a:pt x="91" y="69"/>
                  </a:cubicBezTo>
                  <a:cubicBezTo>
                    <a:pt x="91" y="69"/>
                    <a:pt x="91" y="69"/>
                    <a:pt x="91" y="69"/>
                  </a:cubicBezTo>
                  <a:cubicBezTo>
                    <a:pt x="91" y="68"/>
                    <a:pt x="91" y="68"/>
                    <a:pt x="91" y="68"/>
                  </a:cubicBezTo>
                  <a:lnTo>
                    <a:pt x="91" y="0"/>
                  </a:lnTo>
                  <a:close/>
                  <a:moveTo>
                    <a:pt x="72" y="70"/>
                  </a:moveTo>
                  <a:cubicBezTo>
                    <a:pt x="71" y="85"/>
                    <a:pt x="58" y="96"/>
                    <a:pt x="43" y="94"/>
                  </a:cubicBezTo>
                  <a:cubicBezTo>
                    <a:pt x="32" y="93"/>
                    <a:pt x="22" y="83"/>
                    <a:pt x="21" y="72"/>
                  </a:cubicBezTo>
                  <a:cubicBezTo>
                    <a:pt x="19" y="56"/>
                    <a:pt x="31" y="43"/>
                    <a:pt x="46" y="43"/>
                  </a:cubicBezTo>
                  <a:cubicBezTo>
                    <a:pt x="60" y="43"/>
                    <a:pt x="71" y="54"/>
                    <a:pt x="72" y="67"/>
                  </a:cubicBezTo>
                  <a:lnTo>
                    <a:pt x="72"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963" fontAlgn="auto">
                <a:spcBef>
                  <a:spcPts val="0"/>
                </a:spcBef>
                <a:spcAft>
                  <a:spcPts val="0"/>
                </a:spcAft>
              </a:pPr>
              <a:endParaRPr lang="en-US" sz="2096" dirty="0">
                <a:solidFill>
                  <a:prstClr val="black"/>
                </a:solidFill>
                <a:latin typeface="Arial"/>
                <a:cs typeface="+mn-cs"/>
              </a:endParaRPr>
            </a:p>
          </p:txBody>
        </p:sp>
        <p:sp>
          <p:nvSpPr>
            <p:cNvPr id="27" name="Freeform 10"/>
            <p:cNvSpPr>
              <a:spLocks noEditPoints="1"/>
            </p:cNvSpPr>
            <p:nvPr userDrawn="1"/>
          </p:nvSpPr>
          <p:spPr bwMode="auto">
            <a:xfrm>
              <a:off x="9912616" y="6239252"/>
              <a:ext cx="338138" cy="336550"/>
            </a:xfrm>
            <a:custGeom>
              <a:avLst/>
              <a:gdLst>
                <a:gd name="T0" fmla="*/ 45 w 90"/>
                <a:gd name="T1" fmla="*/ 0 h 89"/>
                <a:gd name="T2" fmla="*/ 0 w 90"/>
                <a:gd name="T3" fmla="*/ 45 h 89"/>
                <a:gd name="T4" fmla="*/ 45 w 90"/>
                <a:gd name="T5" fmla="*/ 89 h 89"/>
                <a:gd name="T6" fmla="*/ 90 w 90"/>
                <a:gd name="T7" fmla="*/ 45 h 89"/>
                <a:gd name="T8" fmla="*/ 45 w 90"/>
                <a:gd name="T9" fmla="*/ 0 h 89"/>
                <a:gd name="T10" fmla="*/ 45 w 90"/>
                <a:gd name="T11" fmla="*/ 70 h 89"/>
                <a:gd name="T12" fmla="*/ 19 w 90"/>
                <a:gd name="T13" fmla="*/ 45 h 89"/>
                <a:gd name="T14" fmla="*/ 45 w 90"/>
                <a:gd name="T15" fmla="*/ 19 h 89"/>
                <a:gd name="T16" fmla="*/ 71 w 90"/>
                <a:gd name="T17" fmla="*/ 45 h 89"/>
                <a:gd name="T18" fmla="*/ 45 w 90"/>
                <a:gd name="T19" fmla="*/ 7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0" h="89">
                  <a:moveTo>
                    <a:pt x="45" y="0"/>
                  </a:moveTo>
                  <a:cubicBezTo>
                    <a:pt x="20" y="0"/>
                    <a:pt x="0" y="20"/>
                    <a:pt x="0" y="45"/>
                  </a:cubicBezTo>
                  <a:cubicBezTo>
                    <a:pt x="0" y="69"/>
                    <a:pt x="20" y="89"/>
                    <a:pt x="45" y="89"/>
                  </a:cubicBezTo>
                  <a:cubicBezTo>
                    <a:pt x="70" y="89"/>
                    <a:pt x="90" y="69"/>
                    <a:pt x="90" y="45"/>
                  </a:cubicBezTo>
                  <a:cubicBezTo>
                    <a:pt x="90" y="20"/>
                    <a:pt x="70" y="0"/>
                    <a:pt x="45" y="0"/>
                  </a:cubicBezTo>
                  <a:close/>
                  <a:moveTo>
                    <a:pt x="45" y="70"/>
                  </a:moveTo>
                  <a:cubicBezTo>
                    <a:pt x="31" y="70"/>
                    <a:pt x="19" y="59"/>
                    <a:pt x="19" y="45"/>
                  </a:cubicBezTo>
                  <a:cubicBezTo>
                    <a:pt x="19" y="30"/>
                    <a:pt x="31" y="19"/>
                    <a:pt x="45" y="19"/>
                  </a:cubicBezTo>
                  <a:cubicBezTo>
                    <a:pt x="59" y="19"/>
                    <a:pt x="71" y="30"/>
                    <a:pt x="71" y="45"/>
                  </a:cubicBezTo>
                  <a:cubicBezTo>
                    <a:pt x="71" y="59"/>
                    <a:pt x="59" y="70"/>
                    <a:pt x="45" y="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963" fontAlgn="auto">
                <a:spcBef>
                  <a:spcPts val="0"/>
                </a:spcBef>
                <a:spcAft>
                  <a:spcPts val="0"/>
                </a:spcAft>
              </a:pPr>
              <a:endParaRPr lang="en-US" sz="2096" dirty="0">
                <a:solidFill>
                  <a:prstClr val="black"/>
                </a:solidFill>
                <a:latin typeface="Arial"/>
                <a:cs typeface="+mn-cs"/>
              </a:endParaRPr>
            </a:p>
          </p:txBody>
        </p:sp>
      </p:grpSp>
    </p:spTree>
    <p:extLst>
      <p:ext uri="{BB962C8B-B14F-4D97-AF65-F5344CB8AC3E}">
        <p14:creationId xmlns:p14="http://schemas.microsoft.com/office/powerpoint/2010/main" val="3165566878"/>
      </p:ext>
    </p:extLst>
  </p:cSld>
  <p:clrMapOvr>
    <a:masterClrMapping/>
  </p:clrMapOvr>
</p:sldLayout>
</file>

<file path=ppt/slideLayouts/slideLayout562.xml><?xml version="1.0" encoding="utf-8"?>
<p:sldLayout xmlns:a="http://schemas.openxmlformats.org/drawingml/2006/main" xmlns:r="http://schemas.openxmlformats.org/officeDocument/2006/relationships" xmlns:p="http://schemas.openxmlformats.org/presentationml/2006/main" showMasterSp="0" preserve="1" userDrawn="1">
  <p:cSld name="Title Slide Image Blue">
    <p:bg>
      <p:bgPr>
        <a:solidFill>
          <a:schemeClr val="bg2"/>
        </a:solidFill>
        <a:effectLst/>
      </p:bgPr>
    </p:bg>
    <p:spTree>
      <p:nvGrpSpPr>
        <p:cNvPr id="1" name=""/>
        <p:cNvGrpSpPr/>
        <p:nvPr/>
      </p:nvGrpSpPr>
      <p:grpSpPr>
        <a:xfrm>
          <a:off x="0" y="0"/>
          <a:ext cx="0" cy="0"/>
          <a:chOff x="0" y="0"/>
          <a:chExt cx="0" cy="0"/>
        </a:xfrm>
      </p:grpSpPr>
      <p:sp>
        <p:nvSpPr>
          <p:cNvPr id="25" name="Rectangle 24"/>
          <p:cNvSpPr/>
          <p:nvPr userDrawn="1"/>
        </p:nvSpPr>
        <p:spPr>
          <a:xfrm>
            <a:off x="1" y="939385"/>
            <a:ext cx="12190026" cy="3815116"/>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91296" tIns="45647" rIns="91296" bIns="45647" rtlCol="0" anchor="ctr"/>
          <a:lstStyle/>
          <a:p>
            <a:pPr algn="ctr" defTabSz="1086963" fontAlgn="auto">
              <a:spcBef>
                <a:spcPts val="0"/>
              </a:spcBef>
              <a:spcAft>
                <a:spcPts val="0"/>
              </a:spcAft>
            </a:pPr>
            <a:endParaRPr lang="en-US" sz="2096" dirty="0">
              <a:solidFill>
                <a:prstClr val="white"/>
              </a:solidFill>
            </a:endParaRPr>
          </a:p>
        </p:txBody>
      </p:sp>
      <p:sp>
        <p:nvSpPr>
          <p:cNvPr id="2" name="Title 1"/>
          <p:cNvSpPr>
            <a:spLocks noGrp="1"/>
          </p:cNvSpPr>
          <p:nvPr>
            <p:ph type="ctrTitle"/>
          </p:nvPr>
        </p:nvSpPr>
        <p:spPr>
          <a:xfrm>
            <a:off x="647836" y="4782655"/>
            <a:ext cx="7198125" cy="626705"/>
          </a:xfrm>
        </p:spPr>
        <p:txBody>
          <a:bodyPr>
            <a:noAutofit/>
          </a:bodyPr>
          <a:lstStyle>
            <a:lvl1pPr>
              <a:defRPr sz="2396">
                <a:solidFill>
                  <a:srgbClr val="FBD9CA"/>
                </a:solidFill>
              </a:defRPr>
            </a:lvl1pPr>
          </a:lstStyle>
          <a:p>
            <a:r>
              <a:rPr lang="en-US" dirty="0"/>
              <a:t>Click to edit Master title style</a:t>
            </a:r>
          </a:p>
        </p:txBody>
      </p:sp>
      <p:sp>
        <p:nvSpPr>
          <p:cNvPr id="3" name="Subtitle 2"/>
          <p:cNvSpPr>
            <a:spLocks noGrp="1"/>
          </p:cNvSpPr>
          <p:nvPr>
            <p:ph type="subTitle" idx="1"/>
          </p:nvPr>
        </p:nvSpPr>
        <p:spPr>
          <a:xfrm>
            <a:off x="647836" y="5434743"/>
            <a:ext cx="7198125" cy="360000"/>
          </a:xfrm>
        </p:spPr>
        <p:txBody>
          <a:bodyPr>
            <a:noAutofit/>
          </a:bodyPr>
          <a:lstStyle>
            <a:lvl1pPr marL="0" indent="0" algn="l">
              <a:buNone/>
              <a:defRPr b="1">
                <a:solidFill>
                  <a:schemeClr val="bg1"/>
                </a:solidFill>
              </a:defRPr>
            </a:lvl1pPr>
            <a:lvl2pPr marL="543482" indent="0" algn="ctr">
              <a:buNone/>
              <a:defRPr>
                <a:solidFill>
                  <a:schemeClr val="tx1">
                    <a:tint val="75000"/>
                  </a:schemeClr>
                </a:solidFill>
              </a:defRPr>
            </a:lvl2pPr>
            <a:lvl3pPr marL="1086963" indent="0" algn="ctr">
              <a:buNone/>
              <a:defRPr>
                <a:solidFill>
                  <a:schemeClr val="tx1">
                    <a:tint val="75000"/>
                  </a:schemeClr>
                </a:solidFill>
              </a:defRPr>
            </a:lvl3pPr>
            <a:lvl4pPr marL="1630443" indent="0" algn="ctr">
              <a:buNone/>
              <a:defRPr>
                <a:solidFill>
                  <a:schemeClr val="tx1">
                    <a:tint val="75000"/>
                  </a:schemeClr>
                </a:solidFill>
              </a:defRPr>
            </a:lvl4pPr>
            <a:lvl5pPr marL="2173925" indent="0" algn="ctr">
              <a:buNone/>
              <a:defRPr>
                <a:solidFill>
                  <a:schemeClr val="tx1">
                    <a:tint val="75000"/>
                  </a:schemeClr>
                </a:solidFill>
              </a:defRPr>
            </a:lvl5pPr>
            <a:lvl6pPr marL="2717408" indent="0" algn="ctr">
              <a:buNone/>
              <a:defRPr>
                <a:solidFill>
                  <a:schemeClr val="tx1">
                    <a:tint val="75000"/>
                  </a:schemeClr>
                </a:solidFill>
              </a:defRPr>
            </a:lvl6pPr>
            <a:lvl7pPr marL="3260888" indent="0" algn="ctr">
              <a:buNone/>
              <a:defRPr>
                <a:solidFill>
                  <a:schemeClr val="tx1">
                    <a:tint val="75000"/>
                  </a:schemeClr>
                </a:solidFill>
              </a:defRPr>
            </a:lvl7pPr>
            <a:lvl8pPr marL="3804369" indent="0" algn="ctr">
              <a:buNone/>
              <a:defRPr>
                <a:solidFill>
                  <a:schemeClr val="tx1">
                    <a:tint val="75000"/>
                  </a:schemeClr>
                </a:solidFill>
              </a:defRPr>
            </a:lvl8pPr>
            <a:lvl9pPr marL="4347849" indent="0" algn="ctr">
              <a:buNone/>
              <a:defRPr>
                <a:solidFill>
                  <a:schemeClr val="tx1">
                    <a:tint val="75000"/>
                  </a:schemeClr>
                </a:solidFill>
              </a:defRPr>
            </a:lvl9pPr>
          </a:lstStyle>
          <a:p>
            <a:r>
              <a:rPr lang="en-US" dirty="0"/>
              <a:t>Click to edit Master subtitle style</a:t>
            </a:r>
          </a:p>
        </p:txBody>
      </p:sp>
      <p:sp>
        <p:nvSpPr>
          <p:cNvPr id="21" name="Text Placeholder 20"/>
          <p:cNvSpPr>
            <a:spLocks noGrp="1"/>
          </p:cNvSpPr>
          <p:nvPr>
            <p:ph type="body" sz="quarter" idx="13" hasCustomPrompt="1"/>
          </p:nvPr>
        </p:nvSpPr>
        <p:spPr>
          <a:xfrm>
            <a:off x="647836" y="5912762"/>
            <a:ext cx="7198125" cy="215949"/>
          </a:xfrm>
        </p:spPr>
        <p:txBody>
          <a:bodyPr>
            <a:noAutofit/>
          </a:bodyPr>
          <a:lstStyle>
            <a:lvl1pPr marL="0" indent="0">
              <a:buNone/>
              <a:defRPr sz="1300">
                <a:solidFill>
                  <a:srgbClr val="FFFFFF"/>
                </a:solidFill>
              </a:defRPr>
            </a:lvl1pPr>
            <a:lvl2pPr marL="256764" indent="0">
              <a:buNone/>
              <a:defRPr>
                <a:solidFill>
                  <a:schemeClr val="accent2"/>
                </a:solidFill>
              </a:defRPr>
            </a:lvl2pPr>
            <a:lvl3pPr marL="513526" indent="0">
              <a:buNone/>
              <a:defRPr>
                <a:solidFill>
                  <a:schemeClr val="accent2"/>
                </a:solidFill>
              </a:defRPr>
            </a:lvl3pPr>
            <a:lvl4pPr marL="770290" indent="0">
              <a:buNone/>
              <a:defRPr>
                <a:solidFill>
                  <a:schemeClr val="accent2"/>
                </a:solidFill>
              </a:defRPr>
            </a:lvl4pPr>
            <a:lvl5pPr marL="1027052" indent="0">
              <a:buNone/>
              <a:defRPr>
                <a:solidFill>
                  <a:schemeClr val="accent2"/>
                </a:solidFill>
              </a:defRPr>
            </a:lvl5pPr>
          </a:lstStyle>
          <a:p>
            <a:pPr lvl="0"/>
            <a:r>
              <a:rPr lang="en-US" dirty="0"/>
              <a:t>Name, title</a:t>
            </a:r>
          </a:p>
        </p:txBody>
      </p:sp>
      <p:sp>
        <p:nvSpPr>
          <p:cNvPr id="22" name="Text Placeholder 20"/>
          <p:cNvSpPr>
            <a:spLocks noGrp="1"/>
          </p:cNvSpPr>
          <p:nvPr>
            <p:ph type="body" sz="quarter" idx="14" hasCustomPrompt="1"/>
          </p:nvPr>
        </p:nvSpPr>
        <p:spPr>
          <a:xfrm>
            <a:off x="647836" y="6164703"/>
            <a:ext cx="7198125" cy="215949"/>
          </a:xfrm>
        </p:spPr>
        <p:txBody>
          <a:bodyPr>
            <a:noAutofit/>
          </a:bodyPr>
          <a:lstStyle>
            <a:lvl1pPr marL="0" indent="0">
              <a:buNone/>
              <a:defRPr sz="1300">
                <a:solidFill>
                  <a:srgbClr val="FFFFFF"/>
                </a:solidFill>
              </a:defRPr>
            </a:lvl1pPr>
            <a:lvl2pPr marL="256764" indent="0">
              <a:buNone/>
              <a:defRPr>
                <a:solidFill>
                  <a:schemeClr val="accent2"/>
                </a:solidFill>
              </a:defRPr>
            </a:lvl2pPr>
            <a:lvl3pPr marL="513526" indent="0">
              <a:buNone/>
              <a:defRPr>
                <a:solidFill>
                  <a:schemeClr val="accent2"/>
                </a:solidFill>
              </a:defRPr>
            </a:lvl3pPr>
            <a:lvl4pPr marL="770290" indent="0">
              <a:buNone/>
              <a:defRPr>
                <a:solidFill>
                  <a:schemeClr val="accent2"/>
                </a:solidFill>
              </a:defRPr>
            </a:lvl4pPr>
            <a:lvl5pPr marL="1027052" indent="0">
              <a:buNone/>
              <a:defRPr>
                <a:solidFill>
                  <a:schemeClr val="accent2"/>
                </a:solidFill>
              </a:defRPr>
            </a:lvl5pPr>
          </a:lstStyle>
          <a:p>
            <a:pPr lvl="0"/>
            <a:r>
              <a:rPr lang="en-US" dirty="0"/>
              <a:t>Date</a:t>
            </a:r>
          </a:p>
        </p:txBody>
      </p:sp>
      <p:sp>
        <p:nvSpPr>
          <p:cNvPr id="7" name="Picture Placeholder 6"/>
          <p:cNvSpPr>
            <a:spLocks noGrp="1"/>
          </p:cNvSpPr>
          <p:nvPr>
            <p:ph type="pic" sz="quarter" idx="15" hasCustomPrompt="1"/>
          </p:nvPr>
        </p:nvSpPr>
        <p:spPr>
          <a:xfrm>
            <a:off x="2" y="939389"/>
            <a:ext cx="12200823" cy="3815467"/>
          </a:xfrm>
          <a:noFill/>
        </p:spPr>
        <p:txBody>
          <a:bodyPr anchor="ctr" anchorCtr="0"/>
          <a:lstStyle>
            <a:lvl1pPr marL="0" marR="0" indent="0" algn="ctr" defTabSz="1086963" rtl="0" eaLnBrk="1" fontAlgn="auto" latinLnBrk="0" hangingPunct="1">
              <a:lnSpc>
                <a:spcPct val="100000"/>
              </a:lnSpc>
              <a:spcBef>
                <a:spcPts val="1200"/>
              </a:spcBef>
              <a:spcAft>
                <a:spcPts val="0"/>
              </a:spcAft>
              <a:buClrTx/>
              <a:buSzTx/>
              <a:buFont typeface="Arial" pitchFamily="34" charset="0"/>
              <a:buNone/>
              <a:tabLst/>
              <a:defRPr>
                <a:solidFill>
                  <a:schemeClr val="tx1"/>
                </a:solidFill>
              </a:defRPr>
            </a:lvl1pPr>
          </a:lstStyle>
          <a:p>
            <a:r>
              <a:rPr lang="sv-SE" dirty="0"/>
              <a:t>Insert picture by using Nordea Image Bank button</a:t>
            </a:r>
            <a:endParaRPr lang="en-GB" dirty="0"/>
          </a:p>
        </p:txBody>
      </p:sp>
      <p:grpSp>
        <p:nvGrpSpPr>
          <p:cNvPr id="16" name="Pulse"/>
          <p:cNvGrpSpPr/>
          <p:nvPr userDrawn="1"/>
        </p:nvGrpSpPr>
        <p:grpSpPr>
          <a:xfrm>
            <a:off x="8749616" y="3029847"/>
            <a:ext cx="3445566" cy="3490105"/>
            <a:chOff x="8751888" y="3030538"/>
            <a:chExt cx="3446462" cy="3490913"/>
          </a:xfrm>
          <a:solidFill>
            <a:srgbClr val="0000FF"/>
          </a:solidFill>
        </p:grpSpPr>
        <p:sp>
          <p:nvSpPr>
            <p:cNvPr id="17" name="Freeform 5"/>
            <p:cNvSpPr>
              <a:spLocks/>
            </p:cNvSpPr>
            <p:nvPr userDrawn="1"/>
          </p:nvSpPr>
          <p:spPr bwMode="auto">
            <a:xfrm>
              <a:off x="9196388" y="3902076"/>
              <a:ext cx="449263" cy="1120775"/>
            </a:xfrm>
            <a:custGeom>
              <a:avLst/>
              <a:gdLst>
                <a:gd name="T0" fmla="*/ 71 w 142"/>
                <a:gd name="T1" fmla="*/ 355 h 355"/>
                <a:gd name="T2" fmla="*/ 71 w 142"/>
                <a:gd name="T3" fmla="*/ 355 h 355"/>
                <a:gd name="T4" fmla="*/ 0 w 142"/>
                <a:gd name="T5" fmla="*/ 284 h 355"/>
                <a:gd name="T6" fmla="*/ 0 w 142"/>
                <a:gd name="T7" fmla="*/ 71 h 355"/>
                <a:gd name="T8" fmla="*/ 71 w 142"/>
                <a:gd name="T9" fmla="*/ 0 h 355"/>
                <a:gd name="T10" fmla="*/ 142 w 142"/>
                <a:gd name="T11" fmla="*/ 71 h 355"/>
                <a:gd name="T12" fmla="*/ 142 w 142"/>
                <a:gd name="T13" fmla="*/ 284 h 355"/>
                <a:gd name="T14" fmla="*/ 71 w 142"/>
                <a:gd name="T15" fmla="*/ 355 h 3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2" h="355">
                  <a:moveTo>
                    <a:pt x="71" y="355"/>
                  </a:moveTo>
                  <a:cubicBezTo>
                    <a:pt x="71" y="355"/>
                    <a:pt x="71" y="355"/>
                    <a:pt x="71" y="355"/>
                  </a:cubicBezTo>
                  <a:cubicBezTo>
                    <a:pt x="32" y="355"/>
                    <a:pt x="0" y="323"/>
                    <a:pt x="0" y="284"/>
                  </a:cubicBezTo>
                  <a:cubicBezTo>
                    <a:pt x="0" y="71"/>
                    <a:pt x="0" y="71"/>
                    <a:pt x="0" y="71"/>
                  </a:cubicBezTo>
                  <a:cubicBezTo>
                    <a:pt x="0" y="32"/>
                    <a:pt x="32" y="0"/>
                    <a:pt x="71" y="0"/>
                  </a:cubicBezTo>
                  <a:cubicBezTo>
                    <a:pt x="110" y="0"/>
                    <a:pt x="142" y="32"/>
                    <a:pt x="142" y="71"/>
                  </a:cubicBezTo>
                  <a:cubicBezTo>
                    <a:pt x="142" y="284"/>
                    <a:pt x="142" y="284"/>
                    <a:pt x="142" y="284"/>
                  </a:cubicBezTo>
                  <a:cubicBezTo>
                    <a:pt x="142" y="323"/>
                    <a:pt x="110" y="355"/>
                    <a:pt x="71" y="35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963" fontAlgn="auto">
                <a:spcBef>
                  <a:spcPts val="0"/>
                </a:spcBef>
                <a:spcAft>
                  <a:spcPts val="0"/>
                </a:spcAft>
              </a:pPr>
              <a:endParaRPr lang="en-GB" sz="2096" dirty="0">
                <a:solidFill>
                  <a:prstClr val="black"/>
                </a:solidFill>
                <a:latin typeface="Arial"/>
                <a:cs typeface="+mn-cs"/>
              </a:endParaRPr>
            </a:p>
          </p:txBody>
        </p:sp>
        <p:sp>
          <p:nvSpPr>
            <p:cNvPr id="18" name="Freeform 6"/>
            <p:cNvSpPr>
              <a:spLocks/>
            </p:cNvSpPr>
            <p:nvPr userDrawn="1"/>
          </p:nvSpPr>
          <p:spPr bwMode="auto">
            <a:xfrm>
              <a:off x="8751888" y="4551363"/>
              <a:ext cx="265113" cy="449263"/>
            </a:xfrm>
            <a:custGeom>
              <a:avLst/>
              <a:gdLst>
                <a:gd name="T0" fmla="*/ 42 w 84"/>
                <a:gd name="T1" fmla="*/ 142 h 142"/>
                <a:gd name="T2" fmla="*/ 42 w 84"/>
                <a:gd name="T3" fmla="*/ 142 h 142"/>
                <a:gd name="T4" fmla="*/ 0 w 84"/>
                <a:gd name="T5" fmla="*/ 99 h 142"/>
                <a:gd name="T6" fmla="*/ 0 w 84"/>
                <a:gd name="T7" fmla="*/ 42 h 142"/>
                <a:gd name="T8" fmla="*/ 42 w 84"/>
                <a:gd name="T9" fmla="*/ 0 h 142"/>
                <a:gd name="T10" fmla="*/ 84 w 84"/>
                <a:gd name="T11" fmla="*/ 42 h 142"/>
                <a:gd name="T12" fmla="*/ 84 w 84"/>
                <a:gd name="T13" fmla="*/ 99 h 142"/>
                <a:gd name="T14" fmla="*/ 42 w 84"/>
                <a:gd name="T15" fmla="*/ 142 h 1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4" h="142">
                  <a:moveTo>
                    <a:pt x="42" y="142"/>
                  </a:moveTo>
                  <a:cubicBezTo>
                    <a:pt x="42" y="142"/>
                    <a:pt x="42" y="142"/>
                    <a:pt x="42" y="142"/>
                  </a:cubicBezTo>
                  <a:cubicBezTo>
                    <a:pt x="18" y="142"/>
                    <a:pt x="0" y="123"/>
                    <a:pt x="0" y="99"/>
                  </a:cubicBezTo>
                  <a:cubicBezTo>
                    <a:pt x="0" y="42"/>
                    <a:pt x="0" y="42"/>
                    <a:pt x="0" y="42"/>
                  </a:cubicBezTo>
                  <a:cubicBezTo>
                    <a:pt x="0" y="19"/>
                    <a:pt x="18" y="0"/>
                    <a:pt x="42" y="0"/>
                  </a:cubicBezTo>
                  <a:cubicBezTo>
                    <a:pt x="65" y="0"/>
                    <a:pt x="84" y="19"/>
                    <a:pt x="84" y="42"/>
                  </a:cubicBezTo>
                  <a:cubicBezTo>
                    <a:pt x="84" y="99"/>
                    <a:pt x="84" y="99"/>
                    <a:pt x="84" y="99"/>
                  </a:cubicBezTo>
                  <a:cubicBezTo>
                    <a:pt x="84" y="123"/>
                    <a:pt x="65" y="142"/>
                    <a:pt x="42" y="14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963" fontAlgn="auto">
                <a:spcBef>
                  <a:spcPts val="0"/>
                </a:spcBef>
                <a:spcAft>
                  <a:spcPts val="0"/>
                </a:spcAft>
              </a:pPr>
              <a:endParaRPr lang="en-GB" sz="2096" dirty="0">
                <a:solidFill>
                  <a:prstClr val="black"/>
                </a:solidFill>
                <a:latin typeface="Arial"/>
                <a:cs typeface="+mn-cs"/>
              </a:endParaRPr>
            </a:p>
          </p:txBody>
        </p:sp>
        <p:sp>
          <p:nvSpPr>
            <p:cNvPr id="19" name="Freeform 7"/>
            <p:cNvSpPr>
              <a:spLocks/>
            </p:cNvSpPr>
            <p:nvPr userDrawn="1"/>
          </p:nvSpPr>
          <p:spPr bwMode="auto">
            <a:xfrm>
              <a:off x="11436350" y="4529138"/>
              <a:ext cx="449263" cy="1117600"/>
            </a:xfrm>
            <a:custGeom>
              <a:avLst/>
              <a:gdLst>
                <a:gd name="T0" fmla="*/ 71 w 142"/>
                <a:gd name="T1" fmla="*/ 354 h 354"/>
                <a:gd name="T2" fmla="*/ 71 w 142"/>
                <a:gd name="T3" fmla="*/ 354 h 354"/>
                <a:gd name="T4" fmla="*/ 0 w 142"/>
                <a:gd name="T5" fmla="*/ 283 h 354"/>
                <a:gd name="T6" fmla="*/ 0 w 142"/>
                <a:gd name="T7" fmla="*/ 71 h 354"/>
                <a:gd name="T8" fmla="*/ 71 w 142"/>
                <a:gd name="T9" fmla="*/ 0 h 354"/>
                <a:gd name="T10" fmla="*/ 142 w 142"/>
                <a:gd name="T11" fmla="*/ 71 h 354"/>
                <a:gd name="T12" fmla="*/ 142 w 142"/>
                <a:gd name="T13" fmla="*/ 283 h 354"/>
                <a:gd name="T14" fmla="*/ 71 w 142"/>
                <a:gd name="T15" fmla="*/ 354 h 35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2" h="354">
                  <a:moveTo>
                    <a:pt x="71" y="354"/>
                  </a:moveTo>
                  <a:cubicBezTo>
                    <a:pt x="71" y="354"/>
                    <a:pt x="71" y="354"/>
                    <a:pt x="71" y="354"/>
                  </a:cubicBezTo>
                  <a:cubicBezTo>
                    <a:pt x="32" y="354"/>
                    <a:pt x="0" y="322"/>
                    <a:pt x="0" y="283"/>
                  </a:cubicBezTo>
                  <a:cubicBezTo>
                    <a:pt x="0" y="71"/>
                    <a:pt x="0" y="71"/>
                    <a:pt x="0" y="71"/>
                  </a:cubicBezTo>
                  <a:cubicBezTo>
                    <a:pt x="0" y="32"/>
                    <a:pt x="32" y="0"/>
                    <a:pt x="71" y="0"/>
                  </a:cubicBezTo>
                  <a:cubicBezTo>
                    <a:pt x="110" y="0"/>
                    <a:pt x="142" y="32"/>
                    <a:pt x="142" y="71"/>
                  </a:cubicBezTo>
                  <a:cubicBezTo>
                    <a:pt x="142" y="283"/>
                    <a:pt x="142" y="283"/>
                    <a:pt x="142" y="283"/>
                  </a:cubicBezTo>
                  <a:cubicBezTo>
                    <a:pt x="142" y="322"/>
                    <a:pt x="110" y="354"/>
                    <a:pt x="71" y="35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963" fontAlgn="auto">
                <a:spcBef>
                  <a:spcPts val="0"/>
                </a:spcBef>
                <a:spcAft>
                  <a:spcPts val="0"/>
                </a:spcAft>
              </a:pPr>
              <a:endParaRPr lang="en-GB" sz="2096" dirty="0">
                <a:solidFill>
                  <a:prstClr val="black"/>
                </a:solidFill>
                <a:latin typeface="Arial"/>
                <a:cs typeface="+mn-cs"/>
              </a:endParaRPr>
            </a:p>
          </p:txBody>
        </p:sp>
        <p:sp>
          <p:nvSpPr>
            <p:cNvPr id="20" name="Freeform 8"/>
            <p:cNvSpPr>
              <a:spLocks/>
            </p:cNvSpPr>
            <p:nvPr userDrawn="1"/>
          </p:nvSpPr>
          <p:spPr bwMode="auto">
            <a:xfrm>
              <a:off x="9869488" y="3030538"/>
              <a:ext cx="560388" cy="2506663"/>
            </a:xfrm>
            <a:custGeom>
              <a:avLst/>
              <a:gdLst>
                <a:gd name="T0" fmla="*/ 88 w 177"/>
                <a:gd name="T1" fmla="*/ 794 h 794"/>
                <a:gd name="T2" fmla="*/ 88 w 177"/>
                <a:gd name="T3" fmla="*/ 794 h 794"/>
                <a:gd name="T4" fmla="*/ 0 w 177"/>
                <a:gd name="T5" fmla="*/ 705 h 794"/>
                <a:gd name="T6" fmla="*/ 0 w 177"/>
                <a:gd name="T7" fmla="*/ 89 h 794"/>
                <a:gd name="T8" fmla="*/ 88 w 177"/>
                <a:gd name="T9" fmla="*/ 0 h 794"/>
                <a:gd name="T10" fmla="*/ 177 w 177"/>
                <a:gd name="T11" fmla="*/ 89 h 794"/>
                <a:gd name="T12" fmla="*/ 177 w 177"/>
                <a:gd name="T13" fmla="*/ 705 h 794"/>
                <a:gd name="T14" fmla="*/ 88 w 177"/>
                <a:gd name="T15" fmla="*/ 794 h 7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7" h="794">
                  <a:moveTo>
                    <a:pt x="88" y="794"/>
                  </a:moveTo>
                  <a:cubicBezTo>
                    <a:pt x="88" y="794"/>
                    <a:pt x="88" y="794"/>
                    <a:pt x="88" y="794"/>
                  </a:cubicBezTo>
                  <a:cubicBezTo>
                    <a:pt x="40" y="794"/>
                    <a:pt x="0" y="754"/>
                    <a:pt x="0" y="705"/>
                  </a:cubicBezTo>
                  <a:cubicBezTo>
                    <a:pt x="0" y="89"/>
                    <a:pt x="0" y="89"/>
                    <a:pt x="0" y="89"/>
                  </a:cubicBezTo>
                  <a:cubicBezTo>
                    <a:pt x="0" y="40"/>
                    <a:pt x="40" y="0"/>
                    <a:pt x="88" y="0"/>
                  </a:cubicBezTo>
                  <a:cubicBezTo>
                    <a:pt x="137" y="0"/>
                    <a:pt x="177" y="40"/>
                    <a:pt x="177" y="89"/>
                  </a:cubicBezTo>
                  <a:cubicBezTo>
                    <a:pt x="177" y="705"/>
                    <a:pt x="177" y="705"/>
                    <a:pt x="177" y="705"/>
                  </a:cubicBezTo>
                  <a:cubicBezTo>
                    <a:pt x="177" y="754"/>
                    <a:pt x="137" y="794"/>
                    <a:pt x="88" y="79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963" fontAlgn="auto">
                <a:spcBef>
                  <a:spcPts val="0"/>
                </a:spcBef>
                <a:spcAft>
                  <a:spcPts val="0"/>
                </a:spcAft>
              </a:pPr>
              <a:endParaRPr lang="en-GB" sz="2096" dirty="0">
                <a:solidFill>
                  <a:prstClr val="black"/>
                </a:solidFill>
                <a:latin typeface="Arial"/>
                <a:cs typeface="+mn-cs"/>
              </a:endParaRPr>
            </a:p>
          </p:txBody>
        </p:sp>
        <p:sp>
          <p:nvSpPr>
            <p:cNvPr id="23" name="Freeform 9"/>
            <p:cNvSpPr>
              <a:spLocks/>
            </p:cNvSpPr>
            <p:nvPr userDrawn="1"/>
          </p:nvSpPr>
          <p:spPr bwMode="auto">
            <a:xfrm>
              <a:off x="10653713" y="4014788"/>
              <a:ext cx="558800" cy="2506663"/>
            </a:xfrm>
            <a:custGeom>
              <a:avLst/>
              <a:gdLst>
                <a:gd name="T0" fmla="*/ 88 w 177"/>
                <a:gd name="T1" fmla="*/ 794 h 794"/>
                <a:gd name="T2" fmla="*/ 88 w 177"/>
                <a:gd name="T3" fmla="*/ 794 h 794"/>
                <a:gd name="T4" fmla="*/ 0 w 177"/>
                <a:gd name="T5" fmla="*/ 705 h 794"/>
                <a:gd name="T6" fmla="*/ 0 w 177"/>
                <a:gd name="T7" fmla="*/ 88 h 794"/>
                <a:gd name="T8" fmla="*/ 88 w 177"/>
                <a:gd name="T9" fmla="*/ 0 h 794"/>
                <a:gd name="T10" fmla="*/ 177 w 177"/>
                <a:gd name="T11" fmla="*/ 88 h 794"/>
                <a:gd name="T12" fmla="*/ 177 w 177"/>
                <a:gd name="T13" fmla="*/ 705 h 794"/>
                <a:gd name="T14" fmla="*/ 88 w 177"/>
                <a:gd name="T15" fmla="*/ 794 h 7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7" h="794">
                  <a:moveTo>
                    <a:pt x="88" y="794"/>
                  </a:moveTo>
                  <a:cubicBezTo>
                    <a:pt x="88" y="794"/>
                    <a:pt x="88" y="794"/>
                    <a:pt x="88" y="794"/>
                  </a:cubicBezTo>
                  <a:cubicBezTo>
                    <a:pt x="40" y="794"/>
                    <a:pt x="0" y="754"/>
                    <a:pt x="0" y="705"/>
                  </a:cubicBezTo>
                  <a:cubicBezTo>
                    <a:pt x="0" y="88"/>
                    <a:pt x="0" y="88"/>
                    <a:pt x="0" y="88"/>
                  </a:cubicBezTo>
                  <a:cubicBezTo>
                    <a:pt x="0" y="40"/>
                    <a:pt x="40" y="0"/>
                    <a:pt x="88" y="0"/>
                  </a:cubicBezTo>
                  <a:cubicBezTo>
                    <a:pt x="137" y="0"/>
                    <a:pt x="177" y="40"/>
                    <a:pt x="177" y="88"/>
                  </a:cubicBezTo>
                  <a:cubicBezTo>
                    <a:pt x="177" y="705"/>
                    <a:pt x="177" y="705"/>
                    <a:pt x="177" y="705"/>
                  </a:cubicBezTo>
                  <a:cubicBezTo>
                    <a:pt x="177" y="754"/>
                    <a:pt x="137" y="794"/>
                    <a:pt x="88" y="79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963" fontAlgn="auto">
                <a:spcBef>
                  <a:spcPts val="0"/>
                </a:spcBef>
                <a:spcAft>
                  <a:spcPts val="0"/>
                </a:spcAft>
              </a:pPr>
              <a:endParaRPr lang="en-GB" sz="2096" dirty="0">
                <a:solidFill>
                  <a:prstClr val="black"/>
                </a:solidFill>
                <a:latin typeface="Arial"/>
                <a:cs typeface="+mn-cs"/>
              </a:endParaRPr>
            </a:p>
          </p:txBody>
        </p:sp>
        <p:sp>
          <p:nvSpPr>
            <p:cNvPr id="24" name="Freeform 10"/>
            <p:cNvSpPr>
              <a:spLocks/>
            </p:cNvSpPr>
            <p:nvPr userDrawn="1"/>
          </p:nvSpPr>
          <p:spPr bwMode="auto">
            <a:xfrm>
              <a:off x="12058650" y="4551363"/>
              <a:ext cx="139700" cy="449263"/>
            </a:xfrm>
            <a:custGeom>
              <a:avLst/>
              <a:gdLst>
                <a:gd name="T0" fmla="*/ 44 w 44"/>
                <a:gd name="T1" fmla="*/ 0 h 142"/>
                <a:gd name="T2" fmla="*/ 0 w 44"/>
                <a:gd name="T3" fmla="*/ 42 h 142"/>
                <a:gd name="T4" fmla="*/ 0 w 44"/>
                <a:gd name="T5" fmla="*/ 99 h 142"/>
                <a:gd name="T6" fmla="*/ 44 w 44"/>
                <a:gd name="T7" fmla="*/ 142 h 142"/>
                <a:gd name="T8" fmla="*/ 44 w 44"/>
                <a:gd name="T9" fmla="*/ 0 h 142"/>
              </a:gdLst>
              <a:ahLst/>
              <a:cxnLst>
                <a:cxn ang="0">
                  <a:pos x="T0" y="T1"/>
                </a:cxn>
                <a:cxn ang="0">
                  <a:pos x="T2" y="T3"/>
                </a:cxn>
                <a:cxn ang="0">
                  <a:pos x="T4" y="T5"/>
                </a:cxn>
                <a:cxn ang="0">
                  <a:pos x="T6" y="T7"/>
                </a:cxn>
                <a:cxn ang="0">
                  <a:pos x="T8" y="T9"/>
                </a:cxn>
              </a:cxnLst>
              <a:rect l="0" t="0" r="r" b="b"/>
              <a:pathLst>
                <a:path w="44" h="142">
                  <a:moveTo>
                    <a:pt x="44" y="0"/>
                  </a:moveTo>
                  <a:cubicBezTo>
                    <a:pt x="20" y="0"/>
                    <a:pt x="0" y="19"/>
                    <a:pt x="0" y="42"/>
                  </a:cubicBezTo>
                  <a:cubicBezTo>
                    <a:pt x="0" y="99"/>
                    <a:pt x="0" y="99"/>
                    <a:pt x="0" y="99"/>
                  </a:cubicBezTo>
                  <a:cubicBezTo>
                    <a:pt x="0" y="123"/>
                    <a:pt x="20" y="142"/>
                    <a:pt x="44" y="142"/>
                  </a:cubicBezTo>
                  <a:lnTo>
                    <a:pt x="4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963" fontAlgn="auto">
                <a:spcBef>
                  <a:spcPts val="0"/>
                </a:spcBef>
                <a:spcAft>
                  <a:spcPts val="0"/>
                </a:spcAft>
              </a:pPr>
              <a:endParaRPr lang="en-GB" sz="2096" dirty="0">
                <a:solidFill>
                  <a:prstClr val="black"/>
                </a:solidFill>
                <a:latin typeface="Arial"/>
                <a:cs typeface="+mn-cs"/>
              </a:endParaRPr>
            </a:p>
          </p:txBody>
        </p:sp>
      </p:grpSp>
      <p:grpSp>
        <p:nvGrpSpPr>
          <p:cNvPr id="28" name="Logotype"/>
          <p:cNvGrpSpPr/>
          <p:nvPr userDrawn="1"/>
        </p:nvGrpSpPr>
        <p:grpSpPr>
          <a:xfrm>
            <a:off x="5370283" y="298006"/>
            <a:ext cx="1383679" cy="288542"/>
            <a:chOff x="9501453" y="6148765"/>
            <a:chExt cx="2047875" cy="427037"/>
          </a:xfrm>
          <a:solidFill>
            <a:schemeClr val="bg1"/>
          </a:solidFill>
        </p:grpSpPr>
        <p:sp>
          <p:nvSpPr>
            <p:cNvPr id="29" name="Freeform 5"/>
            <p:cNvSpPr>
              <a:spLocks noEditPoints="1"/>
            </p:cNvSpPr>
            <p:nvPr userDrawn="1"/>
          </p:nvSpPr>
          <p:spPr bwMode="auto">
            <a:xfrm>
              <a:off x="11206428" y="6231315"/>
              <a:ext cx="342900" cy="344487"/>
            </a:xfrm>
            <a:custGeom>
              <a:avLst/>
              <a:gdLst>
                <a:gd name="T0" fmla="*/ 43 w 91"/>
                <a:gd name="T1" fmla="*/ 2 h 91"/>
                <a:gd name="T2" fmla="*/ 2 w 91"/>
                <a:gd name="T3" fmla="*/ 44 h 91"/>
                <a:gd name="T4" fmla="*/ 46 w 91"/>
                <a:gd name="T5" fmla="*/ 91 h 91"/>
                <a:gd name="T6" fmla="*/ 74 w 91"/>
                <a:gd name="T7" fmla="*/ 77 h 91"/>
                <a:gd name="T8" fmla="*/ 74 w 91"/>
                <a:gd name="T9" fmla="*/ 90 h 91"/>
                <a:gd name="T10" fmla="*/ 91 w 91"/>
                <a:gd name="T11" fmla="*/ 90 h 91"/>
                <a:gd name="T12" fmla="*/ 91 w 91"/>
                <a:gd name="T13" fmla="*/ 47 h 91"/>
                <a:gd name="T14" fmla="*/ 43 w 91"/>
                <a:gd name="T15" fmla="*/ 2 h 91"/>
                <a:gd name="T16" fmla="*/ 72 w 91"/>
                <a:gd name="T17" fmla="*/ 48 h 91"/>
                <a:gd name="T18" fmla="*/ 43 w 91"/>
                <a:gd name="T19" fmla="*/ 72 h 91"/>
                <a:gd name="T20" fmla="*/ 21 w 91"/>
                <a:gd name="T21" fmla="*/ 50 h 91"/>
                <a:gd name="T22" fmla="*/ 46 w 91"/>
                <a:gd name="T23" fmla="*/ 21 h 91"/>
                <a:gd name="T24" fmla="*/ 72 w 91"/>
                <a:gd name="T25" fmla="*/ 45 h 91"/>
                <a:gd name="T26" fmla="*/ 72 w 91"/>
                <a:gd name="T27" fmla="*/ 48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1" h="91">
                  <a:moveTo>
                    <a:pt x="43" y="2"/>
                  </a:moveTo>
                  <a:cubicBezTo>
                    <a:pt x="21" y="4"/>
                    <a:pt x="3" y="22"/>
                    <a:pt x="2" y="44"/>
                  </a:cubicBezTo>
                  <a:cubicBezTo>
                    <a:pt x="0" y="70"/>
                    <a:pt x="21" y="91"/>
                    <a:pt x="46" y="91"/>
                  </a:cubicBezTo>
                  <a:cubicBezTo>
                    <a:pt x="56" y="91"/>
                    <a:pt x="68" y="87"/>
                    <a:pt x="74" y="77"/>
                  </a:cubicBezTo>
                  <a:cubicBezTo>
                    <a:pt x="74" y="90"/>
                    <a:pt x="74" y="90"/>
                    <a:pt x="74" y="90"/>
                  </a:cubicBezTo>
                  <a:cubicBezTo>
                    <a:pt x="91" y="90"/>
                    <a:pt x="91" y="90"/>
                    <a:pt x="91" y="90"/>
                  </a:cubicBezTo>
                  <a:cubicBezTo>
                    <a:pt x="91" y="47"/>
                    <a:pt x="91" y="47"/>
                    <a:pt x="91" y="47"/>
                  </a:cubicBezTo>
                  <a:cubicBezTo>
                    <a:pt x="91" y="20"/>
                    <a:pt x="69" y="0"/>
                    <a:pt x="43" y="2"/>
                  </a:cubicBezTo>
                  <a:close/>
                  <a:moveTo>
                    <a:pt x="72" y="48"/>
                  </a:moveTo>
                  <a:cubicBezTo>
                    <a:pt x="71" y="63"/>
                    <a:pt x="58" y="74"/>
                    <a:pt x="43" y="72"/>
                  </a:cubicBezTo>
                  <a:cubicBezTo>
                    <a:pt x="32" y="71"/>
                    <a:pt x="22" y="61"/>
                    <a:pt x="21" y="50"/>
                  </a:cubicBezTo>
                  <a:cubicBezTo>
                    <a:pt x="19" y="34"/>
                    <a:pt x="31" y="21"/>
                    <a:pt x="46" y="21"/>
                  </a:cubicBezTo>
                  <a:cubicBezTo>
                    <a:pt x="60" y="21"/>
                    <a:pt x="71" y="32"/>
                    <a:pt x="72" y="45"/>
                  </a:cubicBezTo>
                  <a:lnTo>
                    <a:pt x="72" y="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963" fontAlgn="auto">
                <a:spcBef>
                  <a:spcPts val="0"/>
                </a:spcBef>
                <a:spcAft>
                  <a:spcPts val="0"/>
                </a:spcAft>
              </a:pPr>
              <a:endParaRPr lang="en-US" sz="2096" dirty="0">
                <a:solidFill>
                  <a:prstClr val="black"/>
                </a:solidFill>
                <a:latin typeface="Arial"/>
                <a:cs typeface="+mn-cs"/>
              </a:endParaRPr>
            </a:p>
          </p:txBody>
        </p:sp>
        <p:sp>
          <p:nvSpPr>
            <p:cNvPr id="30" name="Freeform 6"/>
            <p:cNvSpPr>
              <a:spLocks noEditPoints="1"/>
            </p:cNvSpPr>
            <p:nvPr userDrawn="1"/>
          </p:nvSpPr>
          <p:spPr bwMode="auto">
            <a:xfrm>
              <a:off x="10849241" y="6236077"/>
              <a:ext cx="334963" cy="339725"/>
            </a:xfrm>
            <a:custGeom>
              <a:avLst/>
              <a:gdLst>
                <a:gd name="T0" fmla="*/ 44 w 89"/>
                <a:gd name="T1" fmla="*/ 1 h 90"/>
                <a:gd name="T2" fmla="*/ 0 w 89"/>
                <a:gd name="T3" fmla="*/ 46 h 90"/>
                <a:gd name="T4" fmla="*/ 45 w 89"/>
                <a:gd name="T5" fmla="*/ 90 h 90"/>
                <a:gd name="T6" fmla="*/ 86 w 89"/>
                <a:gd name="T7" fmla="*/ 63 h 90"/>
                <a:gd name="T8" fmla="*/ 69 w 89"/>
                <a:gd name="T9" fmla="*/ 58 h 90"/>
                <a:gd name="T10" fmla="*/ 50 w 89"/>
                <a:gd name="T11" fmla="*/ 72 h 90"/>
                <a:gd name="T12" fmla="*/ 22 w 89"/>
                <a:gd name="T13" fmla="*/ 59 h 90"/>
                <a:gd name="T14" fmla="*/ 89 w 89"/>
                <a:gd name="T15" fmla="*/ 41 h 90"/>
                <a:gd name="T16" fmla="*/ 44 w 89"/>
                <a:gd name="T17" fmla="*/ 1 h 90"/>
                <a:gd name="T18" fmla="*/ 19 w 89"/>
                <a:gd name="T19" fmla="*/ 44 h 90"/>
                <a:gd name="T20" fmla="*/ 36 w 89"/>
                <a:gd name="T21" fmla="*/ 19 h 90"/>
                <a:gd name="T22" fmla="*/ 67 w 89"/>
                <a:gd name="T23" fmla="*/ 31 h 90"/>
                <a:gd name="T24" fmla="*/ 19 w 89"/>
                <a:gd name="T25" fmla="*/ 44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9" h="90">
                  <a:moveTo>
                    <a:pt x="44" y="1"/>
                  </a:moveTo>
                  <a:cubicBezTo>
                    <a:pt x="20" y="2"/>
                    <a:pt x="0" y="20"/>
                    <a:pt x="0" y="46"/>
                  </a:cubicBezTo>
                  <a:cubicBezTo>
                    <a:pt x="0" y="70"/>
                    <a:pt x="20" y="90"/>
                    <a:pt x="45" y="90"/>
                  </a:cubicBezTo>
                  <a:cubicBezTo>
                    <a:pt x="62" y="90"/>
                    <a:pt x="79" y="80"/>
                    <a:pt x="86" y="63"/>
                  </a:cubicBezTo>
                  <a:cubicBezTo>
                    <a:pt x="69" y="58"/>
                    <a:pt x="69" y="58"/>
                    <a:pt x="69" y="58"/>
                  </a:cubicBezTo>
                  <a:cubicBezTo>
                    <a:pt x="66" y="65"/>
                    <a:pt x="58" y="71"/>
                    <a:pt x="50" y="72"/>
                  </a:cubicBezTo>
                  <a:cubicBezTo>
                    <a:pt x="38" y="75"/>
                    <a:pt x="26" y="67"/>
                    <a:pt x="22" y="59"/>
                  </a:cubicBezTo>
                  <a:cubicBezTo>
                    <a:pt x="89" y="41"/>
                    <a:pt x="89" y="41"/>
                    <a:pt x="89" y="41"/>
                  </a:cubicBezTo>
                  <a:cubicBezTo>
                    <a:pt x="87" y="24"/>
                    <a:pt x="72" y="0"/>
                    <a:pt x="44" y="1"/>
                  </a:cubicBezTo>
                  <a:close/>
                  <a:moveTo>
                    <a:pt x="19" y="44"/>
                  </a:moveTo>
                  <a:cubicBezTo>
                    <a:pt x="19" y="34"/>
                    <a:pt x="24" y="24"/>
                    <a:pt x="36" y="19"/>
                  </a:cubicBezTo>
                  <a:cubicBezTo>
                    <a:pt x="50" y="14"/>
                    <a:pt x="62" y="21"/>
                    <a:pt x="67" y="31"/>
                  </a:cubicBezTo>
                  <a:lnTo>
                    <a:pt x="19" y="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963" fontAlgn="auto">
                <a:spcBef>
                  <a:spcPts val="0"/>
                </a:spcBef>
                <a:spcAft>
                  <a:spcPts val="0"/>
                </a:spcAft>
              </a:pPr>
              <a:endParaRPr lang="en-US" sz="2096" dirty="0">
                <a:solidFill>
                  <a:prstClr val="black"/>
                </a:solidFill>
                <a:latin typeface="Arial"/>
                <a:cs typeface="+mn-cs"/>
              </a:endParaRPr>
            </a:p>
          </p:txBody>
        </p:sp>
        <p:sp>
          <p:nvSpPr>
            <p:cNvPr id="31" name="Freeform 7"/>
            <p:cNvSpPr>
              <a:spLocks/>
            </p:cNvSpPr>
            <p:nvPr userDrawn="1"/>
          </p:nvSpPr>
          <p:spPr bwMode="auto">
            <a:xfrm>
              <a:off x="10292028" y="6239252"/>
              <a:ext cx="166688" cy="333375"/>
            </a:xfrm>
            <a:custGeom>
              <a:avLst/>
              <a:gdLst>
                <a:gd name="T0" fmla="*/ 44 w 44"/>
                <a:gd name="T1" fmla="*/ 18 h 88"/>
                <a:gd name="T2" fmla="*/ 44 w 44"/>
                <a:gd name="T3" fmla="*/ 0 h 88"/>
                <a:gd name="T4" fmla="*/ 19 w 44"/>
                <a:gd name="T5" fmla="*/ 13 h 88"/>
                <a:gd name="T6" fmla="*/ 19 w 44"/>
                <a:gd name="T7" fmla="*/ 3 h 88"/>
                <a:gd name="T8" fmla="*/ 0 w 44"/>
                <a:gd name="T9" fmla="*/ 3 h 88"/>
                <a:gd name="T10" fmla="*/ 0 w 44"/>
                <a:gd name="T11" fmla="*/ 44 h 88"/>
                <a:gd name="T12" fmla="*/ 0 w 44"/>
                <a:gd name="T13" fmla="*/ 88 h 88"/>
                <a:gd name="T14" fmla="*/ 20 w 44"/>
                <a:gd name="T15" fmla="*/ 88 h 88"/>
                <a:gd name="T16" fmla="*/ 20 w 44"/>
                <a:gd name="T17" fmla="*/ 46 h 88"/>
                <a:gd name="T18" fmla="*/ 44 w 44"/>
                <a:gd name="T19" fmla="*/ 1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 h="88">
                  <a:moveTo>
                    <a:pt x="44" y="18"/>
                  </a:moveTo>
                  <a:cubicBezTo>
                    <a:pt x="44" y="0"/>
                    <a:pt x="44" y="0"/>
                    <a:pt x="44" y="0"/>
                  </a:cubicBezTo>
                  <a:cubicBezTo>
                    <a:pt x="28" y="0"/>
                    <a:pt x="22" y="8"/>
                    <a:pt x="19" y="13"/>
                  </a:cubicBezTo>
                  <a:cubicBezTo>
                    <a:pt x="19" y="3"/>
                    <a:pt x="19" y="3"/>
                    <a:pt x="19" y="3"/>
                  </a:cubicBezTo>
                  <a:cubicBezTo>
                    <a:pt x="0" y="3"/>
                    <a:pt x="0" y="3"/>
                    <a:pt x="0" y="3"/>
                  </a:cubicBezTo>
                  <a:cubicBezTo>
                    <a:pt x="0" y="44"/>
                    <a:pt x="0" y="44"/>
                    <a:pt x="0" y="44"/>
                  </a:cubicBezTo>
                  <a:cubicBezTo>
                    <a:pt x="0" y="88"/>
                    <a:pt x="0" y="88"/>
                    <a:pt x="0" y="88"/>
                  </a:cubicBezTo>
                  <a:cubicBezTo>
                    <a:pt x="20" y="88"/>
                    <a:pt x="20" y="88"/>
                    <a:pt x="20" y="88"/>
                  </a:cubicBezTo>
                  <a:cubicBezTo>
                    <a:pt x="20" y="62"/>
                    <a:pt x="20" y="62"/>
                    <a:pt x="20" y="46"/>
                  </a:cubicBezTo>
                  <a:cubicBezTo>
                    <a:pt x="20" y="26"/>
                    <a:pt x="31" y="19"/>
                    <a:pt x="44"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963" fontAlgn="auto">
                <a:spcBef>
                  <a:spcPts val="0"/>
                </a:spcBef>
                <a:spcAft>
                  <a:spcPts val="0"/>
                </a:spcAft>
              </a:pPr>
              <a:endParaRPr lang="en-US" sz="2096" dirty="0">
                <a:solidFill>
                  <a:prstClr val="black"/>
                </a:solidFill>
                <a:latin typeface="Arial"/>
                <a:cs typeface="+mn-cs"/>
              </a:endParaRPr>
            </a:p>
          </p:txBody>
        </p:sp>
        <p:sp>
          <p:nvSpPr>
            <p:cNvPr id="32" name="Freeform 8"/>
            <p:cNvSpPr>
              <a:spLocks/>
            </p:cNvSpPr>
            <p:nvPr userDrawn="1"/>
          </p:nvSpPr>
          <p:spPr bwMode="auto">
            <a:xfrm>
              <a:off x="9501453" y="6182102"/>
              <a:ext cx="369888" cy="390525"/>
            </a:xfrm>
            <a:custGeom>
              <a:avLst/>
              <a:gdLst>
                <a:gd name="T0" fmla="*/ 185 w 233"/>
                <a:gd name="T1" fmla="*/ 165 h 246"/>
                <a:gd name="T2" fmla="*/ 48 w 233"/>
                <a:gd name="T3" fmla="*/ 0 h 246"/>
                <a:gd name="T4" fmla="*/ 0 w 233"/>
                <a:gd name="T5" fmla="*/ 0 h 246"/>
                <a:gd name="T6" fmla="*/ 0 w 233"/>
                <a:gd name="T7" fmla="*/ 246 h 246"/>
                <a:gd name="T8" fmla="*/ 50 w 233"/>
                <a:gd name="T9" fmla="*/ 246 h 246"/>
                <a:gd name="T10" fmla="*/ 50 w 233"/>
                <a:gd name="T11" fmla="*/ 81 h 246"/>
                <a:gd name="T12" fmla="*/ 190 w 233"/>
                <a:gd name="T13" fmla="*/ 246 h 246"/>
                <a:gd name="T14" fmla="*/ 233 w 233"/>
                <a:gd name="T15" fmla="*/ 246 h 246"/>
                <a:gd name="T16" fmla="*/ 233 w 233"/>
                <a:gd name="T17" fmla="*/ 0 h 246"/>
                <a:gd name="T18" fmla="*/ 185 w 233"/>
                <a:gd name="T19" fmla="*/ 0 h 246"/>
                <a:gd name="T20" fmla="*/ 185 w 233"/>
                <a:gd name="T21" fmla="*/ 165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3" h="246">
                  <a:moveTo>
                    <a:pt x="185" y="165"/>
                  </a:moveTo>
                  <a:lnTo>
                    <a:pt x="48" y="0"/>
                  </a:lnTo>
                  <a:lnTo>
                    <a:pt x="0" y="0"/>
                  </a:lnTo>
                  <a:lnTo>
                    <a:pt x="0" y="246"/>
                  </a:lnTo>
                  <a:lnTo>
                    <a:pt x="50" y="246"/>
                  </a:lnTo>
                  <a:lnTo>
                    <a:pt x="50" y="81"/>
                  </a:lnTo>
                  <a:lnTo>
                    <a:pt x="190" y="246"/>
                  </a:lnTo>
                  <a:lnTo>
                    <a:pt x="233" y="246"/>
                  </a:lnTo>
                  <a:lnTo>
                    <a:pt x="233" y="0"/>
                  </a:lnTo>
                  <a:lnTo>
                    <a:pt x="185" y="0"/>
                  </a:lnTo>
                  <a:lnTo>
                    <a:pt x="185" y="16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963" fontAlgn="auto">
                <a:spcBef>
                  <a:spcPts val="0"/>
                </a:spcBef>
                <a:spcAft>
                  <a:spcPts val="0"/>
                </a:spcAft>
              </a:pPr>
              <a:endParaRPr lang="en-US" sz="2096" dirty="0">
                <a:solidFill>
                  <a:prstClr val="black"/>
                </a:solidFill>
                <a:latin typeface="Arial"/>
                <a:cs typeface="+mn-cs"/>
              </a:endParaRPr>
            </a:p>
          </p:txBody>
        </p:sp>
        <p:sp>
          <p:nvSpPr>
            <p:cNvPr id="33" name="Freeform 9"/>
            <p:cNvSpPr>
              <a:spLocks noEditPoints="1"/>
            </p:cNvSpPr>
            <p:nvPr userDrawn="1"/>
          </p:nvSpPr>
          <p:spPr bwMode="auto">
            <a:xfrm>
              <a:off x="10461891" y="6148765"/>
              <a:ext cx="342900" cy="427037"/>
            </a:xfrm>
            <a:custGeom>
              <a:avLst/>
              <a:gdLst>
                <a:gd name="T0" fmla="*/ 91 w 91"/>
                <a:gd name="T1" fmla="*/ 0 h 113"/>
                <a:gd name="T2" fmla="*/ 73 w 91"/>
                <a:gd name="T3" fmla="*/ 0 h 113"/>
                <a:gd name="T4" fmla="*/ 73 w 91"/>
                <a:gd name="T5" fmla="*/ 34 h 113"/>
                <a:gd name="T6" fmla="*/ 43 w 91"/>
                <a:gd name="T7" fmla="*/ 24 h 113"/>
                <a:gd name="T8" fmla="*/ 2 w 91"/>
                <a:gd name="T9" fmla="*/ 66 h 113"/>
                <a:gd name="T10" fmla="*/ 46 w 91"/>
                <a:gd name="T11" fmla="*/ 113 h 113"/>
                <a:gd name="T12" fmla="*/ 74 w 91"/>
                <a:gd name="T13" fmla="*/ 101 h 113"/>
                <a:gd name="T14" fmla="*/ 74 w 91"/>
                <a:gd name="T15" fmla="*/ 112 h 113"/>
                <a:gd name="T16" fmla="*/ 91 w 91"/>
                <a:gd name="T17" fmla="*/ 112 h 113"/>
                <a:gd name="T18" fmla="*/ 91 w 91"/>
                <a:gd name="T19" fmla="*/ 69 h 113"/>
                <a:gd name="T20" fmla="*/ 91 w 91"/>
                <a:gd name="T21" fmla="*/ 69 h 113"/>
                <a:gd name="T22" fmla="*/ 91 w 91"/>
                <a:gd name="T23" fmla="*/ 68 h 113"/>
                <a:gd name="T24" fmla="*/ 91 w 91"/>
                <a:gd name="T25" fmla="*/ 0 h 113"/>
                <a:gd name="T26" fmla="*/ 72 w 91"/>
                <a:gd name="T27" fmla="*/ 70 h 113"/>
                <a:gd name="T28" fmla="*/ 43 w 91"/>
                <a:gd name="T29" fmla="*/ 94 h 113"/>
                <a:gd name="T30" fmla="*/ 21 w 91"/>
                <a:gd name="T31" fmla="*/ 72 h 113"/>
                <a:gd name="T32" fmla="*/ 46 w 91"/>
                <a:gd name="T33" fmla="*/ 43 h 113"/>
                <a:gd name="T34" fmla="*/ 72 w 91"/>
                <a:gd name="T35" fmla="*/ 67 h 113"/>
                <a:gd name="T36" fmla="*/ 72 w 91"/>
                <a:gd name="T37" fmla="*/ 7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1" h="113">
                  <a:moveTo>
                    <a:pt x="91" y="0"/>
                  </a:moveTo>
                  <a:cubicBezTo>
                    <a:pt x="73" y="0"/>
                    <a:pt x="73" y="0"/>
                    <a:pt x="73" y="0"/>
                  </a:cubicBezTo>
                  <a:cubicBezTo>
                    <a:pt x="73" y="34"/>
                    <a:pt x="73" y="34"/>
                    <a:pt x="73" y="34"/>
                  </a:cubicBezTo>
                  <a:cubicBezTo>
                    <a:pt x="68" y="28"/>
                    <a:pt x="55" y="23"/>
                    <a:pt x="43" y="24"/>
                  </a:cubicBezTo>
                  <a:cubicBezTo>
                    <a:pt x="21" y="26"/>
                    <a:pt x="3" y="44"/>
                    <a:pt x="2" y="66"/>
                  </a:cubicBezTo>
                  <a:cubicBezTo>
                    <a:pt x="0" y="92"/>
                    <a:pt x="21" y="113"/>
                    <a:pt x="46" y="113"/>
                  </a:cubicBezTo>
                  <a:cubicBezTo>
                    <a:pt x="56" y="113"/>
                    <a:pt x="69" y="109"/>
                    <a:pt x="74" y="101"/>
                  </a:cubicBezTo>
                  <a:cubicBezTo>
                    <a:pt x="74" y="112"/>
                    <a:pt x="74" y="112"/>
                    <a:pt x="74" y="112"/>
                  </a:cubicBezTo>
                  <a:cubicBezTo>
                    <a:pt x="91" y="112"/>
                    <a:pt x="91" y="112"/>
                    <a:pt x="91" y="112"/>
                  </a:cubicBezTo>
                  <a:cubicBezTo>
                    <a:pt x="91" y="69"/>
                    <a:pt x="91" y="69"/>
                    <a:pt x="91" y="69"/>
                  </a:cubicBezTo>
                  <a:cubicBezTo>
                    <a:pt x="91" y="69"/>
                    <a:pt x="91" y="69"/>
                    <a:pt x="91" y="69"/>
                  </a:cubicBezTo>
                  <a:cubicBezTo>
                    <a:pt x="91" y="68"/>
                    <a:pt x="91" y="68"/>
                    <a:pt x="91" y="68"/>
                  </a:cubicBezTo>
                  <a:lnTo>
                    <a:pt x="91" y="0"/>
                  </a:lnTo>
                  <a:close/>
                  <a:moveTo>
                    <a:pt x="72" y="70"/>
                  </a:moveTo>
                  <a:cubicBezTo>
                    <a:pt x="71" y="85"/>
                    <a:pt x="58" y="96"/>
                    <a:pt x="43" y="94"/>
                  </a:cubicBezTo>
                  <a:cubicBezTo>
                    <a:pt x="32" y="93"/>
                    <a:pt x="22" y="83"/>
                    <a:pt x="21" y="72"/>
                  </a:cubicBezTo>
                  <a:cubicBezTo>
                    <a:pt x="19" y="56"/>
                    <a:pt x="31" y="43"/>
                    <a:pt x="46" y="43"/>
                  </a:cubicBezTo>
                  <a:cubicBezTo>
                    <a:pt x="60" y="43"/>
                    <a:pt x="71" y="54"/>
                    <a:pt x="72" y="67"/>
                  </a:cubicBezTo>
                  <a:lnTo>
                    <a:pt x="72"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963" fontAlgn="auto">
                <a:spcBef>
                  <a:spcPts val="0"/>
                </a:spcBef>
                <a:spcAft>
                  <a:spcPts val="0"/>
                </a:spcAft>
              </a:pPr>
              <a:endParaRPr lang="en-US" sz="2096" dirty="0">
                <a:solidFill>
                  <a:prstClr val="black"/>
                </a:solidFill>
                <a:latin typeface="Arial"/>
                <a:cs typeface="+mn-cs"/>
              </a:endParaRPr>
            </a:p>
          </p:txBody>
        </p:sp>
        <p:sp>
          <p:nvSpPr>
            <p:cNvPr id="34" name="Freeform 10"/>
            <p:cNvSpPr>
              <a:spLocks noEditPoints="1"/>
            </p:cNvSpPr>
            <p:nvPr userDrawn="1"/>
          </p:nvSpPr>
          <p:spPr bwMode="auto">
            <a:xfrm>
              <a:off x="9912616" y="6239252"/>
              <a:ext cx="338138" cy="336550"/>
            </a:xfrm>
            <a:custGeom>
              <a:avLst/>
              <a:gdLst>
                <a:gd name="T0" fmla="*/ 45 w 90"/>
                <a:gd name="T1" fmla="*/ 0 h 89"/>
                <a:gd name="T2" fmla="*/ 0 w 90"/>
                <a:gd name="T3" fmla="*/ 45 h 89"/>
                <a:gd name="T4" fmla="*/ 45 w 90"/>
                <a:gd name="T5" fmla="*/ 89 h 89"/>
                <a:gd name="T6" fmla="*/ 90 w 90"/>
                <a:gd name="T7" fmla="*/ 45 h 89"/>
                <a:gd name="T8" fmla="*/ 45 w 90"/>
                <a:gd name="T9" fmla="*/ 0 h 89"/>
                <a:gd name="T10" fmla="*/ 45 w 90"/>
                <a:gd name="T11" fmla="*/ 70 h 89"/>
                <a:gd name="T12" fmla="*/ 19 w 90"/>
                <a:gd name="T13" fmla="*/ 45 h 89"/>
                <a:gd name="T14" fmla="*/ 45 w 90"/>
                <a:gd name="T15" fmla="*/ 19 h 89"/>
                <a:gd name="T16" fmla="*/ 71 w 90"/>
                <a:gd name="T17" fmla="*/ 45 h 89"/>
                <a:gd name="T18" fmla="*/ 45 w 90"/>
                <a:gd name="T19" fmla="*/ 7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0" h="89">
                  <a:moveTo>
                    <a:pt x="45" y="0"/>
                  </a:moveTo>
                  <a:cubicBezTo>
                    <a:pt x="20" y="0"/>
                    <a:pt x="0" y="20"/>
                    <a:pt x="0" y="45"/>
                  </a:cubicBezTo>
                  <a:cubicBezTo>
                    <a:pt x="0" y="69"/>
                    <a:pt x="20" y="89"/>
                    <a:pt x="45" y="89"/>
                  </a:cubicBezTo>
                  <a:cubicBezTo>
                    <a:pt x="70" y="89"/>
                    <a:pt x="90" y="69"/>
                    <a:pt x="90" y="45"/>
                  </a:cubicBezTo>
                  <a:cubicBezTo>
                    <a:pt x="90" y="20"/>
                    <a:pt x="70" y="0"/>
                    <a:pt x="45" y="0"/>
                  </a:cubicBezTo>
                  <a:close/>
                  <a:moveTo>
                    <a:pt x="45" y="70"/>
                  </a:moveTo>
                  <a:cubicBezTo>
                    <a:pt x="31" y="70"/>
                    <a:pt x="19" y="59"/>
                    <a:pt x="19" y="45"/>
                  </a:cubicBezTo>
                  <a:cubicBezTo>
                    <a:pt x="19" y="30"/>
                    <a:pt x="31" y="19"/>
                    <a:pt x="45" y="19"/>
                  </a:cubicBezTo>
                  <a:cubicBezTo>
                    <a:pt x="59" y="19"/>
                    <a:pt x="71" y="30"/>
                    <a:pt x="71" y="45"/>
                  </a:cubicBezTo>
                  <a:cubicBezTo>
                    <a:pt x="71" y="59"/>
                    <a:pt x="59" y="70"/>
                    <a:pt x="45" y="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963" fontAlgn="auto">
                <a:spcBef>
                  <a:spcPts val="0"/>
                </a:spcBef>
                <a:spcAft>
                  <a:spcPts val="0"/>
                </a:spcAft>
              </a:pPr>
              <a:endParaRPr lang="en-US" sz="2096" dirty="0">
                <a:solidFill>
                  <a:prstClr val="black"/>
                </a:solidFill>
                <a:latin typeface="Arial"/>
                <a:cs typeface="+mn-cs"/>
              </a:endParaRPr>
            </a:p>
          </p:txBody>
        </p:sp>
      </p:grpSp>
    </p:spTree>
    <p:extLst>
      <p:ext uri="{BB962C8B-B14F-4D97-AF65-F5344CB8AC3E}">
        <p14:creationId xmlns:p14="http://schemas.microsoft.com/office/powerpoint/2010/main" val="1791203781"/>
      </p:ext>
    </p:extLst>
  </p:cSld>
  <p:clrMapOvr>
    <a:masterClrMapping/>
  </p:clrMapOvr>
</p:sldLayout>
</file>

<file path=ppt/slideLayouts/slideLayout563.xml><?xml version="1.0" encoding="utf-8"?>
<p:sldLayout xmlns:a="http://schemas.openxmlformats.org/drawingml/2006/main" xmlns:r="http://schemas.openxmlformats.org/officeDocument/2006/relationships" xmlns:p="http://schemas.openxmlformats.org/presentationml/2006/main" showMasterSp="0" preserve="1" userDrawn="1">
  <p:cSld name="Title Slide Image Pink">
    <p:bg>
      <p:bgRef idx="1001">
        <a:schemeClr val="bg1"/>
      </p:bgRef>
    </p:bg>
    <p:spTree>
      <p:nvGrpSpPr>
        <p:cNvPr id="1" name=""/>
        <p:cNvGrpSpPr/>
        <p:nvPr/>
      </p:nvGrpSpPr>
      <p:grpSpPr>
        <a:xfrm>
          <a:off x="0" y="0"/>
          <a:ext cx="0" cy="0"/>
          <a:chOff x="0" y="0"/>
          <a:chExt cx="0" cy="0"/>
        </a:xfrm>
      </p:grpSpPr>
      <p:sp>
        <p:nvSpPr>
          <p:cNvPr id="5" name="Rectangle 4"/>
          <p:cNvSpPr/>
          <p:nvPr userDrawn="1"/>
        </p:nvSpPr>
        <p:spPr>
          <a:xfrm>
            <a:off x="1" y="0"/>
            <a:ext cx="12190026" cy="6858000"/>
          </a:xfrm>
          <a:prstGeom prst="rect">
            <a:avLst/>
          </a:prstGeom>
          <a:solidFill>
            <a:srgbClr val="FDECE4"/>
          </a:solidFill>
          <a:ln>
            <a:noFill/>
          </a:ln>
        </p:spPr>
        <p:style>
          <a:lnRef idx="2">
            <a:schemeClr val="accent1">
              <a:shade val="50000"/>
            </a:schemeClr>
          </a:lnRef>
          <a:fillRef idx="1">
            <a:schemeClr val="accent1"/>
          </a:fillRef>
          <a:effectRef idx="0">
            <a:schemeClr val="accent1"/>
          </a:effectRef>
          <a:fontRef idx="minor">
            <a:schemeClr val="lt1"/>
          </a:fontRef>
        </p:style>
        <p:txBody>
          <a:bodyPr lIns="91296" tIns="45647" rIns="91296" bIns="45647" rtlCol="0" anchor="ctr"/>
          <a:lstStyle/>
          <a:p>
            <a:pPr algn="ctr" defTabSz="1086963" fontAlgn="auto">
              <a:spcBef>
                <a:spcPts val="0"/>
              </a:spcBef>
              <a:spcAft>
                <a:spcPts val="0"/>
              </a:spcAft>
            </a:pPr>
            <a:endParaRPr lang="en-US" sz="2096" dirty="0">
              <a:solidFill>
                <a:prstClr val="white"/>
              </a:solidFill>
            </a:endParaRPr>
          </a:p>
        </p:txBody>
      </p:sp>
      <p:sp>
        <p:nvSpPr>
          <p:cNvPr id="4" name="Rectangle 3"/>
          <p:cNvSpPr/>
          <p:nvPr userDrawn="1"/>
        </p:nvSpPr>
        <p:spPr>
          <a:xfrm>
            <a:off x="1" y="939385"/>
            <a:ext cx="12190026" cy="3815116"/>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91296" tIns="45647" rIns="91296" bIns="45647" rtlCol="0" anchor="ctr"/>
          <a:lstStyle/>
          <a:p>
            <a:pPr algn="ctr" defTabSz="1086963" fontAlgn="auto">
              <a:spcBef>
                <a:spcPts val="0"/>
              </a:spcBef>
              <a:spcAft>
                <a:spcPts val="0"/>
              </a:spcAft>
            </a:pPr>
            <a:endParaRPr lang="en-US" sz="2096" dirty="0">
              <a:solidFill>
                <a:prstClr val="white"/>
              </a:solidFill>
            </a:endParaRPr>
          </a:p>
        </p:txBody>
      </p:sp>
      <p:sp>
        <p:nvSpPr>
          <p:cNvPr id="7" name="Picture Placeholder 6"/>
          <p:cNvSpPr>
            <a:spLocks noGrp="1"/>
          </p:cNvSpPr>
          <p:nvPr>
            <p:ph type="pic" sz="quarter" idx="15" hasCustomPrompt="1"/>
          </p:nvPr>
        </p:nvSpPr>
        <p:spPr>
          <a:xfrm>
            <a:off x="2" y="940203"/>
            <a:ext cx="12200823" cy="3815467"/>
          </a:xfrm>
          <a:noFill/>
        </p:spPr>
        <p:txBody>
          <a:bodyPr anchor="ctr" anchorCtr="0"/>
          <a:lstStyle>
            <a:lvl1pPr marL="0" indent="0" algn="ctr">
              <a:buNone/>
              <a:defRPr>
                <a:solidFill>
                  <a:schemeClr val="tx1"/>
                </a:solidFill>
              </a:defRPr>
            </a:lvl1pPr>
          </a:lstStyle>
          <a:p>
            <a:r>
              <a:rPr lang="sv-SE" dirty="0"/>
              <a:t>Insert picture by using Nordea Image Bank button</a:t>
            </a:r>
            <a:endParaRPr lang="en-GB" dirty="0"/>
          </a:p>
        </p:txBody>
      </p:sp>
      <p:sp>
        <p:nvSpPr>
          <p:cNvPr id="2" name="Title 1"/>
          <p:cNvSpPr>
            <a:spLocks noGrp="1"/>
          </p:cNvSpPr>
          <p:nvPr>
            <p:ph type="ctrTitle"/>
          </p:nvPr>
        </p:nvSpPr>
        <p:spPr>
          <a:xfrm>
            <a:off x="647836" y="4774895"/>
            <a:ext cx="7198125" cy="634465"/>
          </a:xfrm>
        </p:spPr>
        <p:txBody>
          <a:bodyPr>
            <a:noAutofit/>
          </a:bodyPr>
          <a:lstStyle>
            <a:lvl1pPr>
              <a:defRPr sz="2396">
                <a:solidFill>
                  <a:schemeClr val="accent1"/>
                </a:solidFill>
              </a:defRPr>
            </a:lvl1pPr>
          </a:lstStyle>
          <a:p>
            <a:r>
              <a:rPr lang="en-US" dirty="0"/>
              <a:t>Click to edit Master title style</a:t>
            </a:r>
          </a:p>
        </p:txBody>
      </p:sp>
      <p:sp>
        <p:nvSpPr>
          <p:cNvPr id="3" name="Subtitle 2"/>
          <p:cNvSpPr>
            <a:spLocks noGrp="1"/>
          </p:cNvSpPr>
          <p:nvPr>
            <p:ph type="subTitle" idx="1"/>
          </p:nvPr>
        </p:nvSpPr>
        <p:spPr>
          <a:xfrm>
            <a:off x="647836" y="5434743"/>
            <a:ext cx="7198125" cy="360000"/>
          </a:xfrm>
        </p:spPr>
        <p:txBody>
          <a:bodyPr>
            <a:noAutofit/>
          </a:bodyPr>
          <a:lstStyle>
            <a:lvl1pPr marL="0" indent="0" algn="l">
              <a:buNone/>
              <a:defRPr b="1">
                <a:solidFill>
                  <a:schemeClr val="tx2"/>
                </a:solidFill>
              </a:defRPr>
            </a:lvl1pPr>
            <a:lvl2pPr marL="543482" indent="0" algn="ctr">
              <a:buNone/>
              <a:defRPr>
                <a:solidFill>
                  <a:schemeClr val="tx1">
                    <a:tint val="75000"/>
                  </a:schemeClr>
                </a:solidFill>
              </a:defRPr>
            </a:lvl2pPr>
            <a:lvl3pPr marL="1086963" indent="0" algn="ctr">
              <a:buNone/>
              <a:defRPr>
                <a:solidFill>
                  <a:schemeClr val="tx1">
                    <a:tint val="75000"/>
                  </a:schemeClr>
                </a:solidFill>
              </a:defRPr>
            </a:lvl3pPr>
            <a:lvl4pPr marL="1630443" indent="0" algn="ctr">
              <a:buNone/>
              <a:defRPr>
                <a:solidFill>
                  <a:schemeClr val="tx1">
                    <a:tint val="75000"/>
                  </a:schemeClr>
                </a:solidFill>
              </a:defRPr>
            </a:lvl4pPr>
            <a:lvl5pPr marL="2173925" indent="0" algn="ctr">
              <a:buNone/>
              <a:defRPr>
                <a:solidFill>
                  <a:schemeClr val="tx1">
                    <a:tint val="75000"/>
                  </a:schemeClr>
                </a:solidFill>
              </a:defRPr>
            </a:lvl5pPr>
            <a:lvl6pPr marL="2717408" indent="0" algn="ctr">
              <a:buNone/>
              <a:defRPr>
                <a:solidFill>
                  <a:schemeClr val="tx1">
                    <a:tint val="75000"/>
                  </a:schemeClr>
                </a:solidFill>
              </a:defRPr>
            </a:lvl6pPr>
            <a:lvl7pPr marL="3260888" indent="0" algn="ctr">
              <a:buNone/>
              <a:defRPr>
                <a:solidFill>
                  <a:schemeClr val="tx1">
                    <a:tint val="75000"/>
                  </a:schemeClr>
                </a:solidFill>
              </a:defRPr>
            </a:lvl7pPr>
            <a:lvl8pPr marL="3804369" indent="0" algn="ctr">
              <a:buNone/>
              <a:defRPr>
                <a:solidFill>
                  <a:schemeClr val="tx1">
                    <a:tint val="75000"/>
                  </a:schemeClr>
                </a:solidFill>
              </a:defRPr>
            </a:lvl8pPr>
            <a:lvl9pPr marL="4347849" indent="0" algn="ctr">
              <a:buNone/>
              <a:defRPr>
                <a:solidFill>
                  <a:schemeClr val="tx1">
                    <a:tint val="75000"/>
                  </a:schemeClr>
                </a:solidFill>
              </a:defRPr>
            </a:lvl9pPr>
          </a:lstStyle>
          <a:p>
            <a:r>
              <a:rPr lang="en-US" dirty="0"/>
              <a:t>Click to edit Master subtitle style</a:t>
            </a:r>
          </a:p>
        </p:txBody>
      </p:sp>
      <p:sp>
        <p:nvSpPr>
          <p:cNvPr id="21" name="Text Placeholder 20"/>
          <p:cNvSpPr>
            <a:spLocks noGrp="1"/>
          </p:cNvSpPr>
          <p:nvPr>
            <p:ph type="body" sz="quarter" idx="13" hasCustomPrompt="1"/>
          </p:nvPr>
        </p:nvSpPr>
        <p:spPr>
          <a:xfrm>
            <a:off x="647836" y="5912762"/>
            <a:ext cx="7198125" cy="215949"/>
          </a:xfrm>
        </p:spPr>
        <p:txBody>
          <a:bodyPr>
            <a:noAutofit/>
          </a:bodyPr>
          <a:lstStyle>
            <a:lvl1pPr marL="0" indent="0">
              <a:buNone/>
              <a:defRPr sz="1300">
                <a:solidFill>
                  <a:schemeClr val="tx2"/>
                </a:solidFill>
              </a:defRPr>
            </a:lvl1pPr>
            <a:lvl2pPr marL="256764" indent="0">
              <a:buNone/>
              <a:defRPr>
                <a:solidFill>
                  <a:schemeClr val="accent2"/>
                </a:solidFill>
              </a:defRPr>
            </a:lvl2pPr>
            <a:lvl3pPr marL="513526" indent="0">
              <a:buNone/>
              <a:defRPr>
                <a:solidFill>
                  <a:schemeClr val="accent2"/>
                </a:solidFill>
              </a:defRPr>
            </a:lvl3pPr>
            <a:lvl4pPr marL="770290" indent="0">
              <a:buNone/>
              <a:defRPr>
                <a:solidFill>
                  <a:schemeClr val="accent2"/>
                </a:solidFill>
              </a:defRPr>
            </a:lvl4pPr>
            <a:lvl5pPr marL="1027052" indent="0">
              <a:buNone/>
              <a:defRPr>
                <a:solidFill>
                  <a:schemeClr val="accent2"/>
                </a:solidFill>
              </a:defRPr>
            </a:lvl5pPr>
          </a:lstStyle>
          <a:p>
            <a:pPr lvl="0"/>
            <a:r>
              <a:rPr lang="en-US" dirty="0"/>
              <a:t>Name, title</a:t>
            </a:r>
          </a:p>
        </p:txBody>
      </p:sp>
      <p:sp>
        <p:nvSpPr>
          <p:cNvPr id="22" name="Text Placeholder 20"/>
          <p:cNvSpPr>
            <a:spLocks noGrp="1"/>
          </p:cNvSpPr>
          <p:nvPr>
            <p:ph type="body" sz="quarter" idx="14" hasCustomPrompt="1"/>
          </p:nvPr>
        </p:nvSpPr>
        <p:spPr>
          <a:xfrm>
            <a:off x="647836" y="6164703"/>
            <a:ext cx="7198125" cy="215949"/>
          </a:xfrm>
        </p:spPr>
        <p:txBody>
          <a:bodyPr>
            <a:noAutofit/>
          </a:bodyPr>
          <a:lstStyle>
            <a:lvl1pPr marL="0" indent="0">
              <a:buNone/>
              <a:defRPr sz="1300">
                <a:solidFill>
                  <a:schemeClr val="tx2"/>
                </a:solidFill>
              </a:defRPr>
            </a:lvl1pPr>
            <a:lvl2pPr marL="256764" indent="0">
              <a:buNone/>
              <a:defRPr>
                <a:solidFill>
                  <a:schemeClr val="accent2"/>
                </a:solidFill>
              </a:defRPr>
            </a:lvl2pPr>
            <a:lvl3pPr marL="513526" indent="0">
              <a:buNone/>
              <a:defRPr>
                <a:solidFill>
                  <a:schemeClr val="accent2"/>
                </a:solidFill>
              </a:defRPr>
            </a:lvl3pPr>
            <a:lvl4pPr marL="770290" indent="0">
              <a:buNone/>
              <a:defRPr>
                <a:solidFill>
                  <a:schemeClr val="accent2"/>
                </a:solidFill>
              </a:defRPr>
            </a:lvl4pPr>
            <a:lvl5pPr marL="1027052" indent="0">
              <a:buNone/>
              <a:defRPr>
                <a:solidFill>
                  <a:schemeClr val="accent2"/>
                </a:solidFill>
              </a:defRPr>
            </a:lvl5pPr>
          </a:lstStyle>
          <a:p>
            <a:pPr lvl="0"/>
            <a:r>
              <a:rPr lang="en-US" dirty="0"/>
              <a:t>Date</a:t>
            </a:r>
          </a:p>
        </p:txBody>
      </p:sp>
      <p:grpSp>
        <p:nvGrpSpPr>
          <p:cNvPr id="16" name="Pulse"/>
          <p:cNvGrpSpPr/>
          <p:nvPr userDrawn="1"/>
        </p:nvGrpSpPr>
        <p:grpSpPr>
          <a:xfrm>
            <a:off x="8749616" y="3029847"/>
            <a:ext cx="3445566" cy="3490105"/>
            <a:chOff x="8751888" y="3030538"/>
            <a:chExt cx="3446462" cy="3490913"/>
          </a:xfrm>
          <a:solidFill>
            <a:schemeClr val="accent1"/>
          </a:solidFill>
        </p:grpSpPr>
        <p:sp>
          <p:nvSpPr>
            <p:cNvPr id="17" name="Freeform 5"/>
            <p:cNvSpPr>
              <a:spLocks/>
            </p:cNvSpPr>
            <p:nvPr userDrawn="1"/>
          </p:nvSpPr>
          <p:spPr bwMode="auto">
            <a:xfrm>
              <a:off x="9196388" y="3902076"/>
              <a:ext cx="449263" cy="1120775"/>
            </a:xfrm>
            <a:custGeom>
              <a:avLst/>
              <a:gdLst>
                <a:gd name="T0" fmla="*/ 71 w 142"/>
                <a:gd name="T1" fmla="*/ 355 h 355"/>
                <a:gd name="T2" fmla="*/ 71 w 142"/>
                <a:gd name="T3" fmla="*/ 355 h 355"/>
                <a:gd name="T4" fmla="*/ 0 w 142"/>
                <a:gd name="T5" fmla="*/ 284 h 355"/>
                <a:gd name="T6" fmla="*/ 0 w 142"/>
                <a:gd name="T7" fmla="*/ 71 h 355"/>
                <a:gd name="T8" fmla="*/ 71 w 142"/>
                <a:gd name="T9" fmla="*/ 0 h 355"/>
                <a:gd name="T10" fmla="*/ 142 w 142"/>
                <a:gd name="T11" fmla="*/ 71 h 355"/>
                <a:gd name="T12" fmla="*/ 142 w 142"/>
                <a:gd name="T13" fmla="*/ 284 h 355"/>
                <a:gd name="T14" fmla="*/ 71 w 142"/>
                <a:gd name="T15" fmla="*/ 355 h 3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2" h="355">
                  <a:moveTo>
                    <a:pt x="71" y="355"/>
                  </a:moveTo>
                  <a:cubicBezTo>
                    <a:pt x="71" y="355"/>
                    <a:pt x="71" y="355"/>
                    <a:pt x="71" y="355"/>
                  </a:cubicBezTo>
                  <a:cubicBezTo>
                    <a:pt x="32" y="355"/>
                    <a:pt x="0" y="323"/>
                    <a:pt x="0" y="284"/>
                  </a:cubicBezTo>
                  <a:cubicBezTo>
                    <a:pt x="0" y="71"/>
                    <a:pt x="0" y="71"/>
                    <a:pt x="0" y="71"/>
                  </a:cubicBezTo>
                  <a:cubicBezTo>
                    <a:pt x="0" y="32"/>
                    <a:pt x="32" y="0"/>
                    <a:pt x="71" y="0"/>
                  </a:cubicBezTo>
                  <a:cubicBezTo>
                    <a:pt x="110" y="0"/>
                    <a:pt x="142" y="32"/>
                    <a:pt x="142" y="71"/>
                  </a:cubicBezTo>
                  <a:cubicBezTo>
                    <a:pt x="142" y="284"/>
                    <a:pt x="142" y="284"/>
                    <a:pt x="142" y="284"/>
                  </a:cubicBezTo>
                  <a:cubicBezTo>
                    <a:pt x="142" y="323"/>
                    <a:pt x="110" y="355"/>
                    <a:pt x="71" y="35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963" fontAlgn="auto">
                <a:spcBef>
                  <a:spcPts val="0"/>
                </a:spcBef>
                <a:spcAft>
                  <a:spcPts val="0"/>
                </a:spcAft>
              </a:pPr>
              <a:endParaRPr lang="en-GB" sz="2096" dirty="0">
                <a:solidFill>
                  <a:prstClr val="black"/>
                </a:solidFill>
                <a:latin typeface="Arial"/>
                <a:cs typeface="+mn-cs"/>
              </a:endParaRPr>
            </a:p>
          </p:txBody>
        </p:sp>
        <p:sp>
          <p:nvSpPr>
            <p:cNvPr id="18" name="Freeform 6"/>
            <p:cNvSpPr>
              <a:spLocks/>
            </p:cNvSpPr>
            <p:nvPr userDrawn="1"/>
          </p:nvSpPr>
          <p:spPr bwMode="auto">
            <a:xfrm>
              <a:off x="8751888" y="4551363"/>
              <a:ext cx="265113" cy="449263"/>
            </a:xfrm>
            <a:custGeom>
              <a:avLst/>
              <a:gdLst>
                <a:gd name="T0" fmla="*/ 42 w 84"/>
                <a:gd name="T1" fmla="*/ 142 h 142"/>
                <a:gd name="T2" fmla="*/ 42 w 84"/>
                <a:gd name="T3" fmla="*/ 142 h 142"/>
                <a:gd name="T4" fmla="*/ 0 w 84"/>
                <a:gd name="T5" fmla="*/ 99 h 142"/>
                <a:gd name="T6" fmla="*/ 0 w 84"/>
                <a:gd name="T7" fmla="*/ 42 h 142"/>
                <a:gd name="T8" fmla="*/ 42 w 84"/>
                <a:gd name="T9" fmla="*/ 0 h 142"/>
                <a:gd name="T10" fmla="*/ 84 w 84"/>
                <a:gd name="T11" fmla="*/ 42 h 142"/>
                <a:gd name="T12" fmla="*/ 84 w 84"/>
                <a:gd name="T13" fmla="*/ 99 h 142"/>
                <a:gd name="T14" fmla="*/ 42 w 84"/>
                <a:gd name="T15" fmla="*/ 142 h 1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4" h="142">
                  <a:moveTo>
                    <a:pt x="42" y="142"/>
                  </a:moveTo>
                  <a:cubicBezTo>
                    <a:pt x="42" y="142"/>
                    <a:pt x="42" y="142"/>
                    <a:pt x="42" y="142"/>
                  </a:cubicBezTo>
                  <a:cubicBezTo>
                    <a:pt x="18" y="142"/>
                    <a:pt x="0" y="123"/>
                    <a:pt x="0" y="99"/>
                  </a:cubicBezTo>
                  <a:cubicBezTo>
                    <a:pt x="0" y="42"/>
                    <a:pt x="0" y="42"/>
                    <a:pt x="0" y="42"/>
                  </a:cubicBezTo>
                  <a:cubicBezTo>
                    <a:pt x="0" y="19"/>
                    <a:pt x="18" y="0"/>
                    <a:pt x="42" y="0"/>
                  </a:cubicBezTo>
                  <a:cubicBezTo>
                    <a:pt x="65" y="0"/>
                    <a:pt x="84" y="19"/>
                    <a:pt x="84" y="42"/>
                  </a:cubicBezTo>
                  <a:cubicBezTo>
                    <a:pt x="84" y="99"/>
                    <a:pt x="84" y="99"/>
                    <a:pt x="84" y="99"/>
                  </a:cubicBezTo>
                  <a:cubicBezTo>
                    <a:pt x="84" y="123"/>
                    <a:pt x="65" y="142"/>
                    <a:pt x="42" y="14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963" fontAlgn="auto">
                <a:spcBef>
                  <a:spcPts val="0"/>
                </a:spcBef>
                <a:spcAft>
                  <a:spcPts val="0"/>
                </a:spcAft>
              </a:pPr>
              <a:endParaRPr lang="en-GB" sz="2096" dirty="0">
                <a:solidFill>
                  <a:prstClr val="black"/>
                </a:solidFill>
                <a:latin typeface="Arial"/>
                <a:cs typeface="+mn-cs"/>
              </a:endParaRPr>
            </a:p>
          </p:txBody>
        </p:sp>
        <p:sp>
          <p:nvSpPr>
            <p:cNvPr id="19" name="Freeform 7"/>
            <p:cNvSpPr>
              <a:spLocks/>
            </p:cNvSpPr>
            <p:nvPr userDrawn="1"/>
          </p:nvSpPr>
          <p:spPr bwMode="auto">
            <a:xfrm>
              <a:off x="11436350" y="4529138"/>
              <a:ext cx="449263" cy="1117600"/>
            </a:xfrm>
            <a:custGeom>
              <a:avLst/>
              <a:gdLst>
                <a:gd name="T0" fmla="*/ 71 w 142"/>
                <a:gd name="T1" fmla="*/ 354 h 354"/>
                <a:gd name="T2" fmla="*/ 71 w 142"/>
                <a:gd name="T3" fmla="*/ 354 h 354"/>
                <a:gd name="T4" fmla="*/ 0 w 142"/>
                <a:gd name="T5" fmla="*/ 283 h 354"/>
                <a:gd name="T6" fmla="*/ 0 w 142"/>
                <a:gd name="T7" fmla="*/ 71 h 354"/>
                <a:gd name="T8" fmla="*/ 71 w 142"/>
                <a:gd name="T9" fmla="*/ 0 h 354"/>
                <a:gd name="T10" fmla="*/ 142 w 142"/>
                <a:gd name="T11" fmla="*/ 71 h 354"/>
                <a:gd name="T12" fmla="*/ 142 w 142"/>
                <a:gd name="T13" fmla="*/ 283 h 354"/>
                <a:gd name="T14" fmla="*/ 71 w 142"/>
                <a:gd name="T15" fmla="*/ 354 h 35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2" h="354">
                  <a:moveTo>
                    <a:pt x="71" y="354"/>
                  </a:moveTo>
                  <a:cubicBezTo>
                    <a:pt x="71" y="354"/>
                    <a:pt x="71" y="354"/>
                    <a:pt x="71" y="354"/>
                  </a:cubicBezTo>
                  <a:cubicBezTo>
                    <a:pt x="32" y="354"/>
                    <a:pt x="0" y="322"/>
                    <a:pt x="0" y="283"/>
                  </a:cubicBezTo>
                  <a:cubicBezTo>
                    <a:pt x="0" y="71"/>
                    <a:pt x="0" y="71"/>
                    <a:pt x="0" y="71"/>
                  </a:cubicBezTo>
                  <a:cubicBezTo>
                    <a:pt x="0" y="32"/>
                    <a:pt x="32" y="0"/>
                    <a:pt x="71" y="0"/>
                  </a:cubicBezTo>
                  <a:cubicBezTo>
                    <a:pt x="110" y="0"/>
                    <a:pt x="142" y="32"/>
                    <a:pt x="142" y="71"/>
                  </a:cubicBezTo>
                  <a:cubicBezTo>
                    <a:pt x="142" y="283"/>
                    <a:pt x="142" y="283"/>
                    <a:pt x="142" y="283"/>
                  </a:cubicBezTo>
                  <a:cubicBezTo>
                    <a:pt x="142" y="322"/>
                    <a:pt x="110" y="354"/>
                    <a:pt x="71" y="35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963" fontAlgn="auto">
                <a:spcBef>
                  <a:spcPts val="0"/>
                </a:spcBef>
                <a:spcAft>
                  <a:spcPts val="0"/>
                </a:spcAft>
              </a:pPr>
              <a:endParaRPr lang="en-GB" sz="2096" dirty="0">
                <a:solidFill>
                  <a:prstClr val="black"/>
                </a:solidFill>
                <a:latin typeface="Arial"/>
                <a:cs typeface="+mn-cs"/>
              </a:endParaRPr>
            </a:p>
          </p:txBody>
        </p:sp>
        <p:sp>
          <p:nvSpPr>
            <p:cNvPr id="20" name="Freeform 8"/>
            <p:cNvSpPr>
              <a:spLocks/>
            </p:cNvSpPr>
            <p:nvPr userDrawn="1"/>
          </p:nvSpPr>
          <p:spPr bwMode="auto">
            <a:xfrm>
              <a:off x="9869488" y="3030538"/>
              <a:ext cx="560388" cy="2506663"/>
            </a:xfrm>
            <a:custGeom>
              <a:avLst/>
              <a:gdLst>
                <a:gd name="T0" fmla="*/ 88 w 177"/>
                <a:gd name="T1" fmla="*/ 794 h 794"/>
                <a:gd name="T2" fmla="*/ 88 w 177"/>
                <a:gd name="T3" fmla="*/ 794 h 794"/>
                <a:gd name="T4" fmla="*/ 0 w 177"/>
                <a:gd name="T5" fmla="*/ 705 h 794"/>
                <a:gd name="T6" fmla="*/ 0 w 177"/>
                <a:gd name="T7" fmla="*/ 89 h 794"/>
                <a:gd name="T8" fmla="*/ 88 w 177"/>
                <a:gd name="T9" fmla="*/ 0 h 794"/>
                <a:gd name="T10" fmla="*/ 177 w 177"/>
                <a:gd name="T11" fmla="*/ 89 h 794"/>
                <a:gd name="T12" fmla="*/ 177 w 177"/>
                <a:gd name="T13" fmla="*/ 705 h 794"/>
                <a:gd name="T14" fmla="*/ 88 w 177"/>
                <a:gd name="T15" fmla="*/ 794 h 7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7" h="794">
                  <a:moveTo>
                    <a:pt x="88" y="794"/>
                  </a:moveTo>
                  <a:cubicBezTo>
                    <a:pt x="88" y="794"/>
                    <a:pt x="88" y="794"/>
                    <a:pt x="88" y="794"/>
                  </a:cubicBezTo>
                  <a:cubicBezTo>
                    <a:pt x="40" y="794"/>
                    <a:pt x="0" y="754"/>
                    <a:pt x="0" y="705"/>
                  </a:cubicBezTo>
                  <a:cubicBezTo>
                    <a:pt x="0" y="89"/>
                    <a:pt x="0" y="89"/>
                    <a:pt x="0" y="89"/>
                  </a:cubicBezTo>
                  <a:cubicBezTo>
                    <a:pt x="0" y="40"/>
                    <a:pt x="40" y="0"/>
                    <a:pt x="88" y="0"/>
                  </a:cubicBezTo>
                  <a:cubicBezTo>
                    <a:pt x="137" y="0"/>
                    <a:pt x="177" y="40"/>
                    <a:pt x="177" y="89"/>
                  </a:cubicBezTo>
                  <a:cubicBezTo>
                    <a:pt x="177" y="705"/>
                    <a:pt x="177" y="705"/>
                    <a:pt x="177" y="705"/>
                  </a:cubicBezTo>
                  <a:cubicBezTo>
                    <a:pt x="177" y="754"/>
                    <a:pt x="137" y="794"/>
                    <a:pt x="88" y="79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963" fontAlgn="auto">
                <a:spcBef>
                  <a:spcPts val="0"/>
                </a:spcBef>
                <a:spcAft>
                  <a:spcPts val="0"/>
                </a:spcAft>
              </a:pPr>
              <a:endParaRPr lang="en-GB" sz="2096" dirty="0">
                <a:solidFill>
                  <a:prstClr val="black"/>
                </a:solidFill>
                <a:latin typeface="Arial"/>
                <a:cs typeface="+mn-cs"/>
              </a:endParaRPr>
            </a:p>
          </p:txBody>
        </p:sp>
        <p:sp>
          <p:nvSpPr>
            <p:cNvPr id="23" name="Freeform 9"/>
            <p:cNvSpPr>
              <a:spLocks/>
            </p:cNvSpPr>
            <p:nvPr userDrawn="1"/>
          </p:nvSpPr>
          <p:spPr bwMode="auto">
            <a:xfrm>
              <a:off x="10653713" y="4014788"/>
              <a:ext cx="558800" cy="2506663"/>
            </a:xfrm>
            <a:custGeom>
              <a:avLst/>
              <a:gdLst>
                <a:gd name="T0" fmla="*/ 88 w 177"/>
                <a:gd name="T1" fmla="*/ 794 h 794"/>
                <a:gd name="T2" fmla="*/ 88 w 177"/>
                <a:gd name="T3" fmla="*/ 794 h 794"/>
                <a:gd name="T4" fmla="*/ 0 w 177"/>
                <a:gd name="T5" fmla="*/ 705 h 794"/>
                <a:gd name="T6" fmla="*/ 0 w 177"/>
                <a:gd name="T7" fmla="*/ 88 h 794"/>
                <a:gd name="T8" fmla="*/ 88 w 177"/>
                <a:gd name="T9" fmla="*/ 0 h 794"/>
                <a:gd name="T10" fmla="*/ 177 w 177"/>
                <a:gd name="T11" fmla="*/ 88 h 794"/>
                <a:gd name="T12" fmla="*/ 177 w 177"/>
                <a:gd name="T13" fmla="*/ 705 h 794"/>
                <a:gd name="T14" fmla="*/ 88 w 177"/>
                <a:gd name="T15" fmla="*/ 794 h 7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7" h="794">
                  <a:moveTo>
                    <a:pt x="88" y="794"/>
                  </a:moveTo>
                  <a:cubicBezTo>
                    <a:pt x="88" y="794"/>
                    <a:pt x="88" y="794"/>
                    <a:pt x="88" y="794"/>
                  </a:cubicBezTo>
                  <a:cubicBezTo>
                    <a:pt x="40" y="794"/>
                    <a:pt x="0" y="754"/>
                    <a:pt x="0" y="705"/>
                  </a:cubicBezTo>
                  <a:cubicBezTo>
                    <a:pt x="0" y="88"/>
                    <a:pt x="0" y="88"/>
                    <a:pt x="0" y="88"/>
                  </a:cubicBezTo>
                  <a:cubicBezTo>
                    <a:pt x="0" y="40"/>
                    <a:pt x="40" y="0"/>
                    <a:pt x="88" y="0"/>
                  </a:cubicBezTo>
                  <a:cubicBezTo>
                    <a:pt x="137" y="0"/>
                    <a:pt x="177" y="40"/>
                    <a:pt x="177" y="88"/>
                  </a:cubicBezTo>
                  <a:cubicBezTo>
                    <a:pt x="177" y="705"/>
                    <a:pt x="177" y="705"/>
                    <a:pt x="177" y="705"/>
                  </a:cubicBezTo>
                  <a:cubicBezTo>
                    <a:pt x="177" y="754"/>
                    <a:pt x="137" y="794"/>
                    <a:pt x="88" y="79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963" fontAlgn="auto">
                <a:spcBef>
                  <a:spcPts val="0"/>
                </a:spcBef>
                <a:spcAft>
                  <a:spcPts val="0"/>
                </a:spcAft>
              </a:pPr>
              <a:endParaRPr lang="en-GB" sz="2096" dirty="0">
                <a:solidFill>
                  <a:prstClr val="black"/>
                </a:solidFill>
                <a:latin typeface="Arial"/>
                <a:cs typeface="+mn-cs"/>
              </a:endParaRPr>
            </a:p>
          </p:txBody>
        </p:sp>
        <p:sp>
          <p:nvSpPr>
            <p:cNvPr id="24" name="Freeform 10"/>
            <p:cNvSpPr>
              <a:spLocks/>
            </p:cNvSpPr>
            <p:nvPr userDrawn="1"/>
          </p:nvSpPr>
          <p:spPr bwMode="auto">
            <a:xfrm>
              <a:off x="12058650" y="4551363"/>
              <a:ext cx="139700" cy="449263"/>
            </a:xfrm>
            <a:custGeom>
              <a:avLst/>
              <a:gdLst>
                <a:gd name="T0" fmla="*/ 44 w 44"/>
                <a:gd name="T1" fmla="*/ 0 h 142"/>
                <a:gd name="T2" fmla="*/ 0 w 44"/>
                <a:gd name="T3" fmla="*/ 42 h 142"/>
                <a:gd name="T4" fmla="*/ 0 w 44"/>
                <a:gd name="T5" fmla="*/ 99 h 142"/>
                <a:gd name="T6" fmla="*/ 44 w 44"/>
                <a:gd name="T7" fmla="*/ 142 h 142"/>
                <a:gd name="T8" fmla="*/ 44 w 44"/>
                <a:gd name="T9" fmla="*/ 0 h 142"/>
              </a:gdLst>
              <a:ahLst/>
              <a:cxnLst>
                <a:cxn ang="0">
                  <a:pos x="T0" y="T1"/>
                </a:cxn>
                <a:cxn ang="0">
                  <a:pos x="T2" y="T3"/>
                </a:cxn>
                <a:cxn ang="0">
                  <a:pos x="T4" y="T5"/>
                </a:cxn>
                <a:cxn ang="0">
                  <a:pos x="T6" y="T7"/>
                </a:cxn>
                <a:cxn ang="0">
                  <a:pos x="T8" y="T9"/>
                </a:cxn>
              </a:cxnLst>
              <a:rect l="0" t="0" r="r" b="b"/>
              <a:pathLst>
                <a:path w="44" h="142">
                  <a:moveTo>
                    <a:pt x="44" y="0"/>
                  </a:moveTo>
                  <a:cubicBezTo>
                    <a:pt x="20" y="0"/>
                    <a:pt x="0" y="19"/>
                    <a:pt x="0" y="42"/>
                  </a:cubicBezTo>
                  <a:cubicBezTo>
                    <a:pt x="0" y="99"/>
                    <a:pt x="0" y="99"/>
                    <a:pt x="0" y="99"/>
                  </a:cubicBezTo>
                  <a:cubicBezTo>
                    <a:pt x="0" y="123"/>
                    <a:pt x="20" y="142"/>
                    <a:pt x="44" y="142"/>
                  </a:cubicBezTo>
                  <a:lnTo>
                    <a:pt x="4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963" fontAlgn="auto">
                <a:spcBef>
                  <a:spcPts val="0"/>
                </a:spcBef>
                <a:spcAft>
                  <a:spcPts val="0"/>
                </a:spcAft>
              </a:pPr>
              <a:endParaRPr lang="en-GB" sz="2096" dirty="0">
                <a:solidFill>
                  <a:prstClr val="black"/>
                </a:solidFill>
                <a:latin typeface="Arial"/>
                <a:cs typeface="+mn-cs"/>
              </a:endParaRPr>
            </a:p>
          </p:txBody>
        </p:sp>
      </p:grpSp>
      <p:grpSp>
        <p:nvGrpSpPr>
          <p:cNvPr id="33" name="Logotype"/>
          <p:cNvGrpSpPr/>
          <p:nvPr userDrawn="1"/>
        </p:nvGrpSpPr>
        <p:grpSpPr>
          <a:xfrm>
            <a:off x="5370283" y="298006"/>
            <a:ext cx="1383679" cy="288542"/>
            <a:chOff x="9501453" y="6148765"/>
            <a:chExt cx="2047875" cy="427037"/>
          </a:xfrm>
          <a:solidFill>
            <a:schemeClr val="bg2"/>
          </a:solidFill>
        </p:grpSpPr>
        <p:sp>
          <p:nvSpPr>
            <p:cNvPr id="34" name="Freeform 5"/>
            <p:cNvSpPr>
              <a:spLocks noEditPoints="1"/>
            </p:cNvSpPr>
            <p:nvPr userDrawn="1"/>
          </p:nvSpPr>
          <p:spPr bwMode="auto">
            <a:xfrm>
              <a:off x="11206428" y="6231315"/>
              <a:ext cx="342900" cy="344487"/>
            </a:xfrm>
            <a:custGeom>
              <a:avLst/>
              <a:gdLst>
                <a:gd name="T0" fmla="*/ 43 w 91"/>
                <a:gd name="T1" fmla="*/ 2 h 91"/>
                <a:gd name="T2" fmla="*/ 2 w 91"/>
                <a:gd name="T3" fmla="*/ 44 h 91"/>
                <a:gd name="T4" fmla="*/ 46 w 91"/>
                <a:gd name="T5" fmla="*/ 91 h 91"/>
                <a:gd name="T6" fmla="*/ 74 w 91"/>
                <a:gd name="T7" fmla="*/ 77 h 91"/>
                <a:gd name="T8" fmla="*/ 74 w 91"/>
                <a:gd name="T9" fmla="*/ 90 h 91"/>
                <a:gd name="T10" fmla="*/ 91 w 91"/>
                <a:gd name="T11" fmla="*/ 90 h 91"/>
                <a:gd name="T12" fmla="*/ 91 w 91"/>
                <a:gd name="T13" fmla="*/ 47 h 91"/>
                <a:gd name="T14" fmla="*/ 43 w 91"/>
                <a:gd name="T15" fmla="*/ 2 h 91"/>
                <a:gd name="T16" fmla="*/ 72 w 91"/>
                <a:gd name="T17" fmla="*/ 48 h 91"/>
                <a:gd name="T18" fmla="*/ 43 w 91"/>
                <a:gd name="T19" fmla="*/ 72 h 91"/>
                <a:gd name="T20" fmla="*/ 21 w 91"/>
                <a:gd name="T21" fmla="*/ 50 h 91"/>
                <a:gd name="T22" fmla="*/ 46 w 91"/>
                <a:gd name="T23" fmla="*/ 21 h 91"/>
                <a:gd name="T24" fmla="*/ 72 w 91"/>
                <a:gd name="T25" fmla="*/ 45 h 91"/>
                <a:gd name="T26" fmla="*/ 72 w 91"/>
                <a:gd name="T27" fmla="*/ 48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1" h="91">
                  <a:moveTo>
                    <a:pt x="43" y="2"/>
                  </a:moveTo>
                  <a:cubicBezTo>
                    <a:pt x="21" y="4"/>
                    <a:pt x="3" y="22"/>
                    <a:pt x="2" y="44"/>
                  </a:cubicBezTo>
                  <a:cubicBezTo>
                    <a:pt x="0" y="70"/>
                    <a:pt x="21" y="91"/>
                    <a:pt x="46" y="91"/>
                  </a:cubicBezTo>
                  <a:cubicBezTo>
                    <a:pt x="56" y="91"/>
                    <a:pt x="68" y="87"/>
                    <a:pt x="74" y="77"/>
                  </a:cubicBezTo>
                  <a:cubicBezTo>
                    <a:pt x="74" y="90"/>
                    <a:pt x="74" y="90"/>
                    <a:pt x="74" y="90"/>
                  </a:cubicBezTo>
                  <a:cubicBezTo>
                    <a:pt x="91" y="90"/>
                    <a:pt x="91" y="90"/>
                    <a:pt x="91" y="90"/>
                  </a:cubicBezTo>
                  <a:cubicBezTo>
                    <a:pt x="91" y="47"/>
                    <a:pt x="91" y="47"/>
                    <a:pt x="91" y="47"/>
                  </a:cubicBezTo>
                  <a:cubicBezTo>
                    <a:pt x="91" y="20"/>
                    <a:pt x="69" y="0"/>
                    <a:pt x="43" y="2"/>
                  </a:cubicBezTo>
                  <a:close/>
                  <a:moveTo>
                    <a:pt x="72" y="48"/>
                  </a:moveTo>
                  <a:cubicBezTo>
                    <a:pt x="71" y="63"/>
                    <a:pt x="58" y="74"/>
                    <a:pt x="43" y="72"/>
                  </a:cubicBezTo>
                  <a:cubicBezTo>
                    <a:pt x="32" y="71"/>
                    <a:pt x="22" y="61"/>
                    <a:pt x="21" y="50"/>
                  </a:cubicBezTo>
                  <a:cubicBezTo>
                    <a:pt x="19" y="34"/>
                    <a:pt x="31" y="21"/>
                    <a:pt x="46" y="21"/>
                  </a:cubicBezTo>
                  <a:cubicBezTo>
                    <a:pt x="60" y="21"/>
                    <a:pt x="71" y="32"/>
                    <a:pt x="72" y="45"/>
                  </a:cubicBezTo>
                  <a:lnTo>
                    <a:pt x="72" y="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963" fontAlgn="auto">
                <a:spcBef>
                  <a:spcPts val="0"/>
                </a:spcBef>
                <a:spcAft>
                  <a:spcPts val="0"/>
                </a:spcAft>
              </a:pPr>
              <a:endParaRPr lang="en-US" sz="2096" dirty="0">
                <a:solidFill>
                  <a:prstClr val="black"/>
                </a:solidFill>
                <a:latin typeface="Arial"/>
                <a:cs typeface="+mn-cs"/>
              </a:endParaRPr>
            </a:p>
          </p:txBody>
        </p:sp>
        <p:sp>
          <p:nvSpPr>
            <p:cNvPr id="35" name="Freeform 6"/>
            <p:cNvSpPr>
              <a:spLocks noEditPoints="1"/>
            </p:cNvSpPr>
            <p:nvPr userDrawn="1"/>
          </p:nvSpPr>
          <p:spPr bwMode="auto">
            <a:xfrm>
              <a:off x="10849241" y="6236077"/>
              <a:ext cx="334963" cy="339725"/>
            </a:xfrm>
            <a:custGeom>
              <a:avLst/>
              <a:gdLst>
                <a:gd name="T0" fmla="*/ 44 w 89"/>
                <a:gd name="T1" fmla="*/ 1 h 90"/>
                <a:gd name="T2" fmla="*/ 0 w 89"/>
                <a:gd name="T3" fmla="*/ 46 h 90"/>
                <a:gd name="T4" fmla="*/ 45 w 89"/>
                <a:gd name="T5" fmla="*/ 90 h 90"/>
                <a:gd name="T6" fmla="*/ 86 w 89"/>
                <a:gd name="T7" fmla="*/ 63 h 90"/>
                <a:gd name="T8" fmla="*/ 69 w 89"/>
                <a:gd name="T9" fmla="*/ 58 h 90"/>
                <a:gd name="T10" fmla="*/ 50 w 89"/>
                <a:gd name="T11" fmla="*/ 72 h 90"/>
                <a:gd name="T12" fmla="*/ 22 w 89"/>
                <a:gd name="T13" fmla="*/ 59 h 90"/>
                <a:gd name="T14" fmla="*/ 89 w 89"/>
                <a:gd name="T15" fmla="*/ 41 h 90"/>
                <a:gd name="T16" fmla="*/ 44 w 89"/>
                <a:gd name="T17" fmla="*/ 1 h 90"/>
                <a:gd name="T18" fmla="*/ 19 w 89"/>
                <a:gd name="T19" fmla="*/ 44 h 90"/>
                <a:gd name="T20" fmla="*/ 36 w 89"/>
                <a:gd name="T21" fmla="*/ 19 h 90"/>
                <a:gd name="T22" fmla="*/ 67 w 89"/>
                <a:gd name="T23" fmla="*/ 31 h 90"/>
                <a:gd name="T24" fmla="*/ 19 w 89"/>
                <a:gd name="T25" fmla="*/ 44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9" h="90">
                  <a:moveTo>
                    <a:pt x="44" y="1"/>
                  </a:moveTo>
                  <a:cubicBezTo>
                    <a:pt x="20" y="2"/>
                    <a:pt x="0" y="20"/>
                    <a:pt x="0" y="46"/>
                  </a:cubicBezTo>
                  <a:cubicBezTo>
                    <a:pt x="0" y="70"/>
                    <a:pt x="20" y="90"/>
                    <a:pt x="45" y="90"/>
                  </a:cubicBezTo>
                  <a:cubicBezTo>
                    <a:pt x="62" y="90"/>
                    <a:pt x="79" y="80"/>
                    <a:pt x="86" y="63"/>
                  </a:cubicBezTo>
                  <a:cubicBezTo>
                    <a:pt x="69" y="58"/>
                    <a:pt x="69" y="58"/>
                    <a:pt x="69" y="58"/>
                  </a:cubicBezTo>
                  <a:cubicBezTo>
                    <a:pt x="66" y="65"/>
                    <a:pt x="58" y="71"/>
                    <a:pt x="50" y="72"/>
                  </a:cubicBezTo>
                  <a:cubicBezTo>
                    <a:pt x="38" y="75"/>
                    <a:pt x="26" y="67"/>
                    <a:pt x="22" y="59"/>
                  </a:cubicBezTo>
                  <a:cubicBezTo>
                    <a:pt x="89" y="41"/>
                    <a:pt x="89" y="41"/>
                    <a:pt x="89" y="41"/>
                  </a:cubicBezTo>
                  <a:cubicBezTo>
                    <a:pt x="87" y="24"/>
                    <a:pt x="72" y="0"/>
                    <a:pt x="44" y="1"/>
                  </a:cubicBezTo>
                  <a:close/>
                  <a:moveTo>
                    <a:pt x="19" y="44"/>
                  </a:moveTo>
                  <a:cubicBezTo>
                    <a:pt x="19" y="34"/>
                    <a:pt x="24" y="24"/>
                    <a:pt x="36" y="19"/>
                  </a:cubicBezTo>
                  <a:cubicBezTo>
                    <a:pt x="50" y="14"/>
                    <a:pt x="62" y="21"/>
                    <a:pt x="67" y="31"/>
                  </a:cubicBezTo>
                  <a:lnTo>
                    <a:pt x="19" y="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963" fontAlgn="auto">
                <a:spcBef>
                  <a:spcPts val="0"/>
                </a:spcBef>
                <a:spcAft>
                  <a:spcPts val="0"/>
                </a:spcAft>
              </a:pPr>
              <a:endParaRPr lang="en-US" sz="2096" dirty="0">
                <a:solidFill>
                  <a:prstClr val="black"/>
                </a:solidFill>
                <a:latin typeface="Arial"/>
                <a:cs typeface="+mn-cs"/>
              </a:endParaRPr>
            </a:p>
          </p:txBody>
        </p:sp>
        <p:sp>
          <p:nvSpPr>
            <p:cNvPr id="36" name="Freeform 7"/>
            <p:cNvSpPr>
              <a:spLocks/>
            </p:cNvSpPr>
            <p:nvPr userDrawn="1"/>
          </p:nvSpPr>
          <p:spPr bwMode="auto">
            <a:xfrm>
              <a:off x="10292028" y="6239252"/>
              <a:ext cx="166688" cy="333375"/>
            </a:xfrm>
            <a:custGeom>
              <a:avLst/>
              <a:gdLst>
                <a:gd name="T0" fmla="*/ 44 w 44"/>
                <a:gd name="T1" fmla="*/ 18 h 88"/>
                <a:gd name="T2" fmla="*/ 44 w 44"/>
                <a:gd name="T3" fmla="*/ 0 h 88"/>
                <a:gd name="T4" fmla="*/ 19 w 44"/>
                <a:gd name="T5" fmla="*/ 13 h 88"/>
                <a:gd name="T6" fmla="*/ 19 w 44"/>
                <a:gd name="T7" fmla="*/ 3 h 88"/>
                <a:gd name="T8" fmla="*/ 0 w 44"/>
                <a:gd name="T9" fmla="*/ 3 h 88"/>
                <a:gd name="T10" fmla="*/ 0 w 44"/>
                <a:gd name="T11" fmla="*/ 44 h 88"/>
                <a:gd name="T12" fmla="*/ 0 w 44"/>
                <a:gd name="T13" fmla="*/ 88 h 88"/>
                <a:gd name="T14" fmla="*/ 20 w 44"/>
                <a:gd name="T15" fmla="*/ 88 h 88"/>
                <a:gd name="T16" fmla="*/ 20 w 44"/>
                <a:gd name="T17" fmla="*/ 46 h 88"/>
                <a:gd name="T18" fmla="*/ 44 w 44"/>
                <a:gd name="T19" fmla="*/ 1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 h="88">
                  <a:moveTo>
                    <a:pt x="44" y="18"/>
                  </a:moveTo>
                  <a:cubicBezTo>
                    <a:pt x="44" y="0"/>
                    <a:pt x="44" y="0"/>
                    <a:pt x="44" y="0"/>
                  </a:cubicBezTo>
                  <a:cubicBezTo>
                    <a:pt x="28" y="0"/>
                    <a:pt x="22" y="8"/>
                    <a:pt x="19" y="13"/>
                  </a:cubicBezTo>
                  <a:cubicBezTo>
                    <a:pt x="19" y="3"/>
                    <a:pt x="19" y="3"/>
                    <a:pt x="19" y="3"/>
                  </a:cubicBezTo>
                  <a:cubicBezTo>
                    <a:pt x="0" y="3"/>
                    <a:pt x="0" y="3"/>
                    <a:pt x="0" y="3"/>
                  </a:cubicBezTo>
                  <a:cubicBezTo>
                    <a:pt x="0" y="44"/>
                    <a:pt x="0" y="44"/>
                    <a:pt x="0" y="44"/>
                  </a:cubicBezTo>
                  <a:cubicBezTo>
                    <a:pt x="0" y="88"/>
                    <a:pt x="0" y="88"/>
                    <a:pt x="0" y="88"/>
                  </a:cubicBezTo>
                  <a:cubicBezTo>
                    <a:pt x="20" y="88"/>
                    <a:pt x="20" y="88"/>
                    <a:pt x="20" y="88"/>
                  </a:cubicBezTo>
                  <a:cubicBezTo>
                    <a:pt x="20" y="62"/>
                    <a:pt x="20" y="62"/>
                    <a:pt x="20" y="46"/>
                  </a:cubicBezTo>
                  <a:cubicBezTo>
                    <a:pt x="20" y="26"/>
                    <a:pt x="31" y="19"/>
                    <a:pt x="44"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963" fontAlgn="auto">
                <a:spcBef>
                  <a:spcPts val="0"/>
                </a:spcBef>
                <a:spcAft>
                  <a:spcPts val="0"/>
                </a:spcAft>
              </a:pPr>
              <a:endParaRPr lang="en-US" sz="2096" dirty="0">
                <a:solidFill>
                  <a:prstClr val="black"/>
                </a:solidFill>
                <a:latin typeface="Arial"/>
                <a:cs typeface="+mn-cs"/>
              </a:endParaRPr>
            </a:p>
          </p:txBody>
        </p:sp>
        <p:sp>
          <p:nvSpPr>
            <p:cNvPr id="37" name="Freeform 8"/>
            <p:cNvSpPr>
              <a:spLocks/>
            </p:cNvSpPr>
            <p:nvPr userDrawn="1"/>
          </p:nvSpPr>
          <p:spPr bwMode="auto">
            <a:xfrm>
              <a:off x="9501453" y="6182102"/>
              <a:ext cx="369888" cy="390525"/>
            </a:xfrm>
            <a:custGeom>
              <a:avLst/>
              <a:gdLst>
                <a:gd name="T0" fmla="*/ 185 w 233"/>
                <a:gd name="T1" fmla="*/ 165 h 246"/>
                <a:gd name="T2" fmla="*/ 48 w 233"/>
                <a:gd name="T3" fmla="*/ 0 h 246"/>
                <a:gd name="T4" fmla="*/ 0 w 233"/>
                <a:gd name="T5" fmla="*/ 0 h 246"/>
                <a:gd name="T6" fmla="*/ 0 w 233"/>
                <a:gd name="T7" fmla="*/ 246 h 246"/>
                <a:gd name="T8" fmla="*/ 50 w 233"/>
                <a:gd name="T9" fmla="*/ 246 h 246"/>
                <a:gd name="T10" fmla="*/ 50 w 233"/>
                <a:gd name="T11" fmla="*/ 81 h 246"/>
                <a:gd name="T12" fmla="*/ 190 w 233"/>
                <a:gd name="T13" fmla="*/ 246 h 246"/>
                <a:gd name="T14" fmla="*/ 233 w 233"/>
                <a:gd name="T15" fmla="*/ 246 h 246"/>
                <a:gd name="T16" fmla="*/ 233 w 233"/>
                <a:gd name="T17" fmla="*/ 0 h 246"/>
                <a:gd name="T18" fmla="*/ 185 w 233"/>
                <a:gd name="T19" fmla="*/ 0 h 246"/>
                <a:gd name="T20" fmla="*/ 185 w 233"/>
                <a:gd name="T21" fmla="*/ 165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3" h="246">
                  <a:moveTo>
                    <a:pt x="185" y="165"/>
                  </a:moveTo>
                  <a:lnTo>
                    <a:pt x="48" y="0"/>
                  </a:lnTo>
                  <a:lnTo>
                    <a:pt x="0" y="0"/>
                  </a:lnTo>
                  <a:lnTo>
                    <a:pt x="0" y="246"/>
                  </a:lnTo>
                  <a:lnTo>
                    <a:pt x="50" y="246"/>
                  </a:lnTo>
                  <a:lnTo>
                    <a:pt x="50" y="81"/>
                  </a:lnTo>
                  <a:lnTo>
                    <a:pt x="190" y="246"/>
                  </a:lnTo>
                  <a:lnTo>
                    <a:pt x="233" y="246"/>
                  </a:lnTo>
                  <a:lnTo>
                    <a:pt x="233" y="0"/>
                  </a:lnTo>
                  <a:lnTo>
                    <a:pt x="185" y="0"/>
                  </a:lnTo>
                  <a:lnTo>
                    <a:pt x="185" y="16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963" fontAlgn="auto">
                <a:spcBef>
                  <a:spcPts val="0"/>
                </a:spcBef>
                <a:spcAft>
                  <a:spcPts val="0"/>
                </a:spcAft>
              </a:pPr>
              <a:endParaRPr lang="en-US" sz="2096" dirty="0">
                <a:solidFill>
                  <a:prstClr val="black"/>
                </a:solidFill>
                <a:latin typeface="Arial"/>
                <a:cs typeface="+mn-cs"/>
              </a:endParaRPr>
            </a:p>
          </p:txBody>
        </p:sp>
        <p:sp>
          <p:nvSpPr>
            <p:cNvPr id="38" name="Freeform 9"/>
            <p:cNvSpPr>
              <a:spLocks noEditPoints="1"/>
            </p:cNvSpPr>
            <p:nvPr userDrawn="1"/>
          </p:nvSpPr>
          <p:spPr bwMode="auto">
            <a:xfrm>
              <a:off x="10461891" y="6148765"/>
              <a:ext cx="342900" cy="427037"/>
            </a:xfrm>
            <a:custGeom>
              <a:avLst/>
              <a:gdLst>
                <a:gd name="T0" fmla="*/ 91 w 91"/>
                <a:gd name="T1" fmla="*/ 0 h 113"/>
                <a:gd name="T2" fmla="*/ 73 w 91"/>
                <a:gd name="T3" fmla="*/ 0 h 113"/>
                <a:gd name="T4" fmla="*/ 73 w 91"/>
                <a:gd name="T5" fmla="*/ 34 h 113"/>
                <a:gd name="T6" fmla="*/ 43 w 91"/>
                <a:gd name="T7" fmla="*/ 24 h 113"/>
                <a:gd name="T8" fmla="*/ 2 w 91"/>
                <a:gd name="T9" fmla="*/ 66 h 113"/>
                <a:gd name="T10" fmla="*/ 46 w 91"/>
                <a:gd name="T11" fmla="*/ 113 h 113"/>
                <a:gd name="T12" fmla="*/ 74 w 91"/>
                <a:gd name="T13" fmla="*/ 101 h 113"/>
                <a:gd name="T14" fmla="*/ 74 w 91"/>
                <a:gd name="T15" fmla="*/ 112 h 113"/>
                <a:gd name="T16" fmla="*/ 91 w 91"/>
                <a:gd name="T17" fmla="*/ 112 h 113"/>
                <a:gd name="T18" fmla="*/ 91 w 91"/>
                <a:gd name="T19" fmla="*/ 69 h 113"/>
                <a:gd name="T20" fmla="*/ 91 w 91"/>
                <a:gd name="T21" fmla="*/ 69 h 113"/>
                <a:gd name="T22" fmla="*/ 91 w 91"/>
                <a:gd name="T23" fmla="*/ 68 h 113"/>
                <a:gd name="T24" fmla="*/ 91 w 91"/>
                <a:gd name="T25" fmla="*/ 0 h 113"/>
                <a:gd name="T26" fmla="*/ 72 w 91"/>
                <a:gd name="T27" fmla="*/ 70 h 113"/>
                <a:gd name="T28" fmla="*/ 43 w 91"/>
                <a:gd name="T29" fmla="*/ 94 h 113"/>
                <a:gd name="T30" fmla="*/ 21 w 91"/>
                <a:gd name="T31" fmla="*/ 72 h 113"/>
                <a:gd name="T32" fmla="*/ 46 w 91"/>
                <a:gd name="T33" fmla="*/ 43 h 113"/>
                <a:gd name="T34" fmla="*/ 72 w 91"/>
                <a:gd name="T35" fmla="*/ 67 h 113"/>
                <a:gd name="T36" fmla="*/ 72 w 91"/>
                <a:gd name="T37" fmla="*/ 7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1" h="113">
                  <a:moveTo>
                    <a:pt x="91" y="0"/>
                  </a:moveTo>
                  <a:cubicBezTo>
                    <a:pt x="73" y="0"/>
                    <a:pt x="73" y="0"/>
                    <a:pt x="73" y="0"/>
                  </a:cubicBezTo>
                  <a:cubicBezTo>
                    <a:pt x="73" y="34"/>
                    <a:pt x="73" y="34"/>
                    <a:pt x="73" y="34"/>
                  </a:cubicBezTo>
                  <a:cubicBezTo>
                    <a:pt x="68" y="28"/>
                    <a:pt x="55" y="23"/>
                    <a:pt x="43" y="24"/>
                  </a:cubicBezTo>
                  <a:cubicBezTo>
                    <a:pt x="21" y="26"/>
                    <a:pt x="3" y="44"/>
                    <a:pt x="2" y="66"/>
                  </a:cubicBezTo>
                  <a:cubicBezTo>
                    <a:pt x="0" y="92"/>
                    <a:pt x="21" y="113"/>
                    <a:pt x="46" y="113"/>
                  </a:cubicBezTo>
                  <a:cubicBezTo>
                    <a:pt x="56" y="113"/>
                    <a:pt x="69" y="109"/>
                    <a:pt x="74" y="101"/>
                  </a:cubicBezTo>
                  <a:cubicBezTo>
                    <a:pt x="74" y="112"/>
                    <a:pt x="74" y="112"/>
                    <a:pt x="74" y="112"/>
                  </a:cubicBezTo>
                  <a:cubicBezTo>
                    <a:pt x="91" y="112"/>
                    <a:pt x="91" y="112"/>
                    <a:pt x="91" y="112"/>
                  </a:cubicBezTo>
                  <a:cubicBezTo>
                    <a:pt x="91" y="69"/>
                    <a:pt x="91" y="69"/>
                    <a:pt x="91" y="69"/>
                  </a:cubicBezTo>
                  <a:cubicBezTo>
                    <a:pt x="91" y="69"/>
                    <a:pt x="91" y="69"/>
                    <a:pt x="91" y="69"/>
                  </a:cubicBezTo>
                  <a:cubicBezTo>
                    <a:pt x="91" y="68"/>
                    <a:pt x="91" y="68"/>
                    <a:pt x="91" y="68"/>
                  </a:cubicBezTo>
                  <a:lnTo>
                    <a:pt x="91" y="0"/>
                  </a:lnTo>
                  <a:close/>
                  <a:moveTo>
                    <a:pt x="72" y="70"/>
                  </a:moveTo>
                  <a:cubicBezTo>
                    <a:pt x="71" y="85"/>
                    <a:pt x="58" y="96"/>
                    <a:pt x="43" y="94"/>
                  </a:cubicBezTo>
                  <a:cubicBezTo>
                    <a:pt x="32" y="93"/>
                    <a:pt x="22" y="83"/>
                    <a:pt x="21" y="72"/>
                  </a:cubicBezTo>
                  <a:cubicBezTo>
                    <a:pt x="19" y="56"/>
                    <a:pt x="31" y="43"/>
                    <a:pt x="46" y="43"/>
                  </a:cubicBezTo>
                  <a:cubicBezTo>
                    <a:pt x="60" y="43"/>
                    <a:pt x="71" y="54"/>
                    <a:pt x="72" y="67"/>
                  </a:cubicBezTo>
                  <a:lnTo>
                    <a:pt x="72"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963" fontAlgn="auto">
                <a:spcBef>
                  <a:spcPts val="0"/>
                </a:spcBef>
                <a:spcAft>
                  <a:spcPts val="0"/>
                </a:spcAft>
              </a:pPr>
              <a:endParaRPr lang="en-US" sz="2096" dirty="0">
                <a:solidFill>
                  <a:prstClr val="black"/>
                </a:solidFill>
                <a:latin typeface="Arial"/>
                <a:cs typeface="+mn-cs"/>
              </a:endParaRPr>
            </a:p>
          </p:txBody>
        </p:sp>
        <p:sp>
          <p:nvSpPr>
            <p:cNvPr id="39" name="Freeform 10"/>
            <p:cNvSpPr>
              <a:spLocks noEditPoints="1"/>
            </p:cNvSpPr>
            <p:nvPr userDrawn="1"/>
          </p:nvSpPr>
          <p:spPr bwMode="auto">
            <a:xfrm>
              <a:off x="9912616" y="6239252"/>
              <a:ext cx="338138" cy="336550"/>
            </a:xfrm>
            <a:custGeom>
              <a:avLst/>
              <a:gdLst>
                <a:gd name="T0" fmla="*/ 45 w 90"/>
                <a:gd name="T1" fmla="*/ 0 h 89"/>
                <a:gd name="T2" fmla="*/ 0 w 90"/>
                <a:gd name="T3" fmla="*/ 45 h 89"/>
                <a:gd name="T4" fmla="*/ 45 w 90"/>
                <a:gd name="T5" fmla="*/ 89 h 89"/>
                <a:gd name="T6" fmla="*/ 90 w 90"/>
                <a:gd name="T7" fmla="*/ 45 h 89"/>
                <a:gd name="T8" fmla="*/ 45 w 90"/>
                <a:gd name="T9" fmla="*/ 0 h 89"/>
                <a:gd name="T10" fmla="*/ 45 w 90"/>
                <a:gd name="T11" fmla="*/ 70 h 89"/>
                <a:gd name="T12" fmla="*/ 19 w 90"/>
                <a:gd name="T13" fmla="*/ 45 h 89"/>
                <a:gd name="T14" fmla="*/ 45 w 90"/>
                <a:gd name="T15" fmla="*/ 19 h 89"/>
                <a:gd name="T16" fmla="*/ 71 w 90"/>
                <a:gd name="T17" fmla="*/ 45 h 89"/>
                <a:gd name="T18" fmla="*/ 45 w 90"/>
                <a:gd name="T19" fmla="*/ 7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0" h="89">
                  <a:moveTo>
                    <a:pt x="45" y="0"/>
                  </a:moveTo>
                  <a:cubicBezTo>
                    <a:pt x="20" y="0"/>
                    <a:pt x="0" y="20"/>
                    <a:pt x="0" y="45"/>
                  </a:cubicBezTo>
                  <a:cubicBezTo>
                    <a:pt x="0" y="69"/>
                    <a:pt x="20" y="89"/>
                    <a:pt x="45" y="89"/>
                  </a:cubicBezTo>
                  <a:cubicBezTo>
                    <a:pt x="70" y="89"/>
                    <a:pt x="90" y="69"/>
                    <a:pt x="90" y="45"/>
                  </a:cubicBezTo>
                  <a:cubicBezTo>
                    <a:pt x="90" y="20"/>
                    <a:pt x="70" y="0"/>
                    <a:pt x="45" y="0"/>
                  </a:cubicBezTo>
                  <a:close/>
                  <a:moveTo>
                    <a:pt x="45" y="70"/>
                  </a:moveTo>
                  <a:cubicBezTo>
                    <a:pt x="31" y="70"/>
                    <a:pt x="19" y="59"/>
                    <a:pt x="19" y="45"/>
                  </a:cubicBezTo>
                  <a:cubicBezTo>
                    <a:pt x="19" y="30"/>
                    <a:pt x="31" y="19"/>
                    <a:pt x="45" y="19"/>
                  </a:cubicBezTo>
                  <a:cubicBezTo>
                    <a:pt x="59" y="19"/>
                    <a:pt x="71" y="30"/>
                    <a:pt x="71" y="45"/>
                  </a:cubicBezTo>
                  <a:cubicBezTo>
                    <a:pt x="71" y="59"/>
                    <a:pt x="59" y="70"/>
                    <a:pt x="45" y="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963" fontAlgn="auto">
                <a:spcBef>
                  <a:spcPts val="0"/>
                </a:spcBef>
                <a:spcAft>
                  <a:spcPts val="0"/>
                </a:spcAft>
              </a:pPr>
              <a:endParaRPr lang="en-US" sz="2096" dirty="0">
                <a:solidFill>
                  <a:prstClr val="black"/>
                </a:solidFill>
                <a:latin typeface="Arial"/>
                <a:cs typeface="+mn-cs"/>
              </a:endParaRPr>
            </a:p>
          </p:txBody>
        </p:sp>
      </p:grpSp>
    </p:spTree>
    <p:extLst>
      <p:ext uri="{BB962C8B-B14F-4D97-AF65-F5344CB8AC3E}">
        <p14:creationId xmlns:p14="http://schemas.microsoft.com/office/powerpoint/2010/main" val="3867010244"/>
      </p:ext>
    </p:extLst>
  </p:cSld>
  <p:clrMapOvr>
    <a:overrideClrMapping bg1="lt1" tx1="dk1" bg2="lt2" tx2="dk2" accent1="accent1" accent2="accent2" accent3="accent3" accent4="accent4" accent5="accent5" accent6="accent6" hlink="hlink" folHlink="folHlink"/>
  </p:clrMapOvr>
</p:sldLayout>
</file>

<file path=ppt/slideLayouts/slideLayout564.xml><?xml version="1.0" encoding="utf-8"?>
<p:sldLayout xmlns:a="http://schemas.openxmlformats.org/drawingml/2006/main" xmlns:r="http://schemas.openxmlformats.org/officeDocument/2006/relationships" xmlns:p="http://schemas.openxmlformats.org/presentationml/2006/main" showMasterSp="0" preserve="1" userDrawn="1">
  <p:cSld name="Chapter Divider White">
    <p:bg>
      <p:bgPr>
        <a:solidFill>
          <a:schemeClr val="bg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1871531" y="1088781"/>
            <a:ext cx="8400000" cy="999227"/>
          </a:xfrm>
        </p:spPr>
        <p:txBody>
          <a:bodyPr anchor="b" anchorCtr="0">
            <a:noAutofit/>
          </a:bodyPr>
          <a:lstStyle>
            <a:lvl1pPr algn="ctr">
              <a:defRPr sz="2894" b="1" cap="none" baseline="0">
                <a:solidFill>
                  <a:schemeClr val="bg2"/>
                </a:solidFill>
              </a:defRPr>
            </a:lvl1pPr>
          </a:lstStyle>
          <a:p>
            <a:r>
              <a:rPr lang="en-US" dirty="0"/>
              <a:t>Click to edit Master title style</a:t>
            </a:r>
          </a:p>
        </p:txBody>
      </p:sp>
      <p:sp>
        <p:nvSpPr>
          <p:cNvPr id="3" name="Text Placeholder 2"/>
          <p:cNvSpPr>
            <a:spLocks noGrp="1"/>
          </p:cNvSpPr>
          <p:nvPr>
            <p:ph type="body" idx="1"/>
          </p:nvPr>
        </p:nvSpPr>
        <p:spPr>
          <a:xfrm>
            <a:off x="1871531" y="2160000"/>
            <a:ext cx="8400000" cy="720000"/>
          </a:xfrm>
        </p:spPr>
        <p:txBody>
          <a:bodyPr anchor="t" anchorCtr="0">
            <a:noAutofit/>
          </a:bodyPr>
          <a:lstStyle>
            <a:lvl1pPr marL="0" indent="0" algn="ctr">
              <a:buNone/>
              <a:defRPr sz="1896" b="1">
                <a:solidFill>
                  <a:schemeClr val="accent2"/>
                </a:solidFill>
              </a:defRPr>
            </a:lvl1pPr>
            <a:lvl2pPr marL="543482" indent="0">
              <a:buNone/>
              <a:defRPr sz="2096">
                <a:solidFill>
                  <a:schemeClr val="tx1">
                    <a:tint val="75000"/>
                  </a:schemeClr>
                </a:solidFill>
              </a:defRPr>
            </a:lvl2pPr>
            <a:lvl3pPr marL="1086963" indent="0">
              <a:buNone/>
              <a:defRPr sz="1896">
                <a:solidFill>
                  <a:schemeClr val="tx1">
                    <a:tint val="75000"/>
                  </a:schemeClr>
                </a:solidFill>
              </a:defRPr>
            </a:lvl3pPr>
            <a:lvl4pPr marL="1630443" indent="0">
              <a:buNone/>
              <a:defRPr sz="1696">
                <a:solidFill>
                  <a:schemeClr val="tx1">
                    <a:tint val="75000"/>
                  </a:schemeClr>
                </a:solidFill>
              </a:defRPr>
            </a:lvl4pPr>
            <a:lvl5pPr marL="2173925" indent="0">
              <a:buNone/>
              <a:defRPr sz="1696">
                <a:solidFill>
                  <a:schemeClr val="tx1">
                    <a:tint val="75000"/>
                  </a:schemeClr>
                </a:solidFill>
              </a:defRPr>
            </a:lvl5pPr>
            <a:lvl6pPr marL="2717408" indent="0">
              <a:buNone/>
              <a:defRPr sz="1696">
                <a:solidFill>
                  <a:schemeClr val="tx1">
                    <a:tint val="75000"/>
                  </a:schemeClr>
                </a:solidFill>
              </a:defRPr>
            </a:lvl6pPr>
            <a:lvl7pPr marL="3260888" indent="0">
              <a:buNone/>
              <a:defRPr sz="1696">
                <a:solidFill>
                  <a:schemeClr val="tx1">
                    <a:tint val="75000"/>
                  </a:schemeClr>
                </a:solidFill>
              </a:defRPr>
            </a:lvl7pPr>
            <a:lvl8pPr marL="3804369" indent="0">
              <a:buNone/>
              <a:defRPr sz="1696">
                <a:solidFill>
                  <a:schemeClr val="tx1">
                    <a:tint val="75000"/>
                  </a:schemeClr>
                </a:solidFill>
              </a:defRPr>
            </a:lvl8pPr>
            <a:lvl9pPr marL="4347849" indent="0">
              <a:buNone/>
              <a:defRPr sz="1696">
                <a:solidFill>
                  <a:schemeClr val="tx1">
                    <a:tint val="75000"/>
                  </a:schemeClr>
                </a:solidFill>
              </a:defRPr>
            </a:lvl9pPr>
          </a:lstStyle>
          <a:p>
            <a:pPr lvl="0"/>
            <a:r>
              <a:rPr lang="en-US" dirty="0"/>
              <a:t>Click to edit Master text styles</a:t>
            </a:r>
          </a:p>
        </p:txBody>
      </p:sp>
      <p:grpSp>
        <p:nvGrpSpPr>
          <p:cNvPr id="11" name="Pulse"/>
          <p:cNvGrpSpPr/>
          <p:nvPr userDrawn="1"/>
        </p:nvGrpSpPr>
        <p:grpSpPr>
          <a:xfrm>
            <a:off x="8749616" y="3029847"/>
            <a:ext cx="3445566" cy="3490105"/>
            <a:chOff x="8751888" y="3030538"/>
            <a:chExt cx="3446462" cy="3490913"/>
          </a:xfrm>
          <a:solidFill>
            <a:schemeClr val="accent1"/>
          </a:solidFill>
        </p:grpSpPr>
        <p:sp>
          <p:nvSpPr>
            <p:cNvPr id="12" name="Freeform 5"/>
            <p:cNvSpPr>
              <a:spLocks/>
            </p:cNvSpPr>
            <p:nvPr userDrawn="1"/>
          </p:nvSpPr>
          <p:spPr bwMode="auto">
            <a:xfrm>
              <a:off x="9196388" y="3902076"/>
              <a:ext cx="449263" cy="1120775"/>
            </a:xfrm>
            <a:custGeom>
              <a:avLst/>
              <a:gdLst>
                <a:gd name="T0" fmla="*/ 71 w 142"/>
                <a:gd name="T1" fmla="*/ 355 h 355"/>
                <a:gd name="T2" fmla="*/ 71 w 142"/>
                <a:gd name="T3" fmla="*/ 355 h 355"/>
                <a:gd name="T4" fmla="*/ 0 w 142"/>
                <a:gd name="T5" fmla="*/ 284 h 355"/>
                <a:gd name="T6" fmla="*/ 0 w 142"/>
                <a:gd name="T7" fmla="*/ 71 h 355"/>
                <a:gd name="T8" fmla="*/ 71 w 142"/>
                <a:gd name="T9" fmla="*/ 0 h 355"/>
                <a:gd name="T10" fmla="*/ 142 w 142"/>
                <a:gd name="T11" fmla="*/ 71 h 355"/>
                <a:gd name="T12" fmla="*/ 142 w 142"/>
                <a:gd name="T13" fmla="*/ 284 h 355"/>
                <a:gd name="T14" fmla="*/ 71 w 142"/>
                <a:gd name="T15" fmla="*/ 355 h 3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2" h="355">
                  <a:moveTo>
                    <a:pt x="71" y="355"/>
                  </a:moveTo>
                  <a:cubicBezTo>
                    <a:pt x="71" y="355"/>
                    <a:pt x="71" y="355"/>
                    <a:pt x="71" y="355"/>
                  </a:cubicBezTo>
                  <a:cubicBezTo>
                    <a:pt x="32" y="355"/>
                    <a:pt x="0" y="323"/>
                    <a:pt x="0" y="284"/>
                  </a:cubicBezTo>
                  <a:cubicBezTo>
                    <a:pt x="0" y="71"/>
                    <a:pt x="0" y="71"/>
                    <a:pt x="0" y="71"/>
                  </a:cubicBezTo>
                  <a:cubicBezTo>
                    <a:pt x="0" y="32"/>
                    <a:pt x="32" y="0"/>
                    <a:pt x="71" y="0"/>
                  </a:cubicBezTo>
                  <a:cubicBezTo>
                    <a:pt x="110" y="0"/>
                    <a:pt x="142" y="32"/>
                    <a:pt x="142" y="71"/>
                  </a:cubicBezTo>
                  <a:cubicBezTo>
                    <a:pt x="142" y="284"/>
                    <a:pt x="142" y="284"/>
                    <a:pt x="142" y="284"/>
                  </a:cubicBezTo>
                  <a:cubicBezTo>
                    <a:pt x="142" y="323"/>
                    <a:pt x="110" y="355"/>
                    <a:pt x="71" y="35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963" fontAlgn="auto">
                <a:spcBef>
                  <a:spcPts val="0"/>
                </a:spcBef>
                <a:spcAft>
                  <a:spcPts val="0"/>
                </a:spcAft>
              </a:pPr>
              <a:endParaRPr lang="en-GB" sz="2096" dirty="0">
                <a:solidFill>
                  <a:prstClr val="black"/>
                </a:solidFill>
                <a:latin typeface="Arial"/>
                <a:cs typeface="+mn-cs"/>
              </a:endParaRPr>
            </a:p>
          </p:txBody>
        </p:sp>
        <p:sp>
          <p:nvSpPr>
            <p:cNvPr id="13" name="Freeform 6"/>
            <p:cNvSpPr>
              <a:spLocks/>
            </p:cNvSpPr>
            <p:nvPr userDrawn="1"/>
          </p:nvSpPr>
          <p:spPr bwMode="auto">
            <a:xfrm>
              <a:off x="8751888" y="4551363"/>
              <a:ext cx="265113" cy="449263"/>
            </a:xfrm>
            <a:custGeom>
              <a:avLst/>
              <a:gdLst>
                <a:gd name="T0" fmla="*/ 42 w 84"/>
                <a:gd name="T1" fmla="*/ 142 h 142"/>
                <a:gd name="T2" fmla="*/ 42 w 84"/>
                <a:gd name="T3" fmla="*/ 142 h 142"/>
                <a:gd name="T4" fmla="*/ 0 w 84"/>
                <a:gd name="T5" fmla="*/ 99 h 142"/>
                <a:gd name="T6" fmla="*/ 0 w 84"/>
                <a:gd name="T7" fmla="*/ 42 h 142"/>
                <a:gd name="T8" fmla="*/ 42 w 84"/>
                <a:gd name="T9" fmla="*/ 0 h 142"/>
                <a:gd name="T10" fmla="*/ 84 w 84"/>
                <a:gd name="T11" fmla="*/ 42 h 142"/>
                <a:gd name="T12" fmla="*/ 84 w 84"/>
                <a:gd name="T13" fmla="*/ 99 h 142"/>
                <a:gd name="T14" fmla="*/ 42 w 84"/>
                <a:gd name="T15" fmla="*/ 142 h 1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4" h="142">
                  <a:moveTo>
                    <a:pt x="42" y="142"/>
                  </a:moveTo>
                  <a:cubicBezTo>
                    <a:pt x="42" y="142"/>
                    <a:pt x="42" y="142"/>
                    <a:pt x="42" y="142"/>
                  </a:cubicBezTo>
                  <a:cubicBezTo>
                    <a:pt x="18" y="142"/>
                    <a:pt x="0" y="123"/>
                    <a:pt x="0" y="99"/>
                  </a:cubicBezTo>
                  <a:cubicBezTo>
                    <a:pt x="0" y="42"/>
                    <a:pt x="0" y="42"/>
                    <a:pt x="0" y="42"/>
                  </a:cubicBezTo>
                  <a:cubicBezTo>
                    <a:pt x="0" y="19"/>
                    <a:pt x="18" y="0"/>
                    <a:pt x="42" y="0"/>
                  </a:cubicBezTo>
                  <a:cubicBezTo>
                    <a:pt x="65" y="0"/>
                    <a:pt x="84" y="19"/>
                    <a:pt x="84" y="42"/>
                  </a:cubicBezTo>
                  <a:cubicBezTo>
                    <a:pt x="84" y="99"/>
                    <a:pt x="84" y="99"/>
                    <a:pt x="84" y="99"/>
                  </a:cubicBezTo>
                  <a:cubicBezTo>
                    <a:pt x="84" y="123"/>
                    <a:pt x="65" y="142"/>
                    <a:pt x="42" y="14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963" fontAlgn="auto">
                <a:spcBef>
                  <a:spcPts val="0"/>
                </a:spcBef>
                <a:spcAft>
                  <a:spcPts val="0"/>
                </a:spcAft>
              </a:pPr>
              <a:endParaRPr lang="en-GB" sz="2096" dirty="0">
                <a:solidFill>
                  <a:prstClr val="black"/>
                </a:solidFill>
                <a:latin typeface="Arial"/>
                <a:cs typeface="+mn-cs"/>
              </a:endParaRPr>
            </a:p>
          </p:txBody>
        </p:sp>
        <p:sp>
          <p:nvSpPr>
            <p:cNvPr id="14" name="Freeform 7"/>
            <p:cNvSpPr>
              <a:spLocks/>
            </p:cNvSpPr>
            <p:nvPr userDrawn="1"/>
          </p:nvSpPr>
          <p:spPr bwMode="auto">
            <a:xfrm>
              <a:off x="11436350" y="4529138"/>
              <a:ext cx="449263" cy="1117600"/>
            </a:xfrm>
            <a:custGeom>
              <a:avLst/>
              <a:gdLst>
                <a:gd name="T0" fmla="*/ 71 w 142"/>
                <a:gd name="T1" fmla="*/ 354 h 354"/>
                <a:gd name="T2" fmla="*/ 71 w 142"/>
                <a:gd name="T3" fmla="*/ 354 h 354"/>
                <a:gd name="T4" fmla="*/ 0 w 142"/>
                <a:gd name="T5" fmla="*/ 283 h 354"/>
                <a:gd name="T6" fmla="*/ 0 w 142"/>
                <a:gd name="T7" fmla="*/ 71 h 354"/>
                <a:gd name="T8" fmla="*/ 71 w 142"/>
                <a:gd name="T9" fmla="*/ 0 h 354"/>
                <a:gd name="T10" fmla="*/ 142 w 142"/>
                <a:gd name="T11" fmla="*/ 71 h 354"/>
                <a:gd name="T12" fmla="*/ 142 w 142"/>
                <a:gd name="T13" fmla="*/ 283 h 354"/>
                <a:gd name="T14" fmla="*/ 71 w 142"/>
                <a:gd name="T15" fmla="*/ 354 h 35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2" h="354">
                  <a:moveTo>
                    <a:pt x="71" y="354"/>
                  </a:moveTo>
                  <a:cubicBezTo>
                    <a:pt x="71" y="354"/>
                    <a:pt x="71" y="354"/>
                    <a:pt x="71" y="354"/>
                  </a:cubicBezTo>
                  <a:cubicBezTo>
                    <a:pt x="32" y="354"/>
                    <a:pt x="0" y="322"/>
                    <a:pt x="0" y="283"/>
                  </a:cubicBezTo>
                  <a:cubicBezTo>
                    <a:pt x="0" y="71"/>
                    <a:pt x="0" y="71"/>
                    <a:pt x="0" y="71"/>
                  </a:cubicBezTo>
                  <a:cubicBezTo>
                    <a:pt x="0" y="32"/>
                    <a:pt x="32" y="0"/>
                    <a:pt x="71" y="0"/>
                  </a:cubicBezTo>
                  <a:cubicBezTo>
                    <a:pt x="110" y="0"/>
                    <a:pt x="142" y="32"/>
                    <a:pt x="142" y="71"/>
                  </a:cubicBezTo>
                  <a:cubicBezTo>
                    <a:pt x="142" y="283"/>
                    <a:pt x="142" y="283"/>
                    <a:pt x="142" y="283"/>
                  </a:cubicBezTo>
                  <a:cubicBezTo>
                    <a:pt x="142" y="322"/>
                    <a:pt x="110" y="354"/>
                    <a:pt x="71" y="35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963" fontAlgn="auto">
                <a:spcBef>
                  <a:spcPts val="0"/>
                </a:spcBef>
                <a:spcAft>
                  <a:spcPts val="0"/>
                </a:spcAft>
              </a:pPr>
              <a:endParaRPr lang="en-GB" sz="2096" dirty="0">
                <a:solidFill>
                  <a:prstClr val="black"/>
                </a:solidFill>
                <a:latin typeface="Arial"/>
                <a:cs typeface="+mn-cs"/>
              </a:endParaRPr>
            </a:p>
          </p:txBody>
        </p:sp>
        <p:sp>
          <p:nvSpPr>
            <p:cNvPr id="15" name="Freeform 8"/>
            <p:cNvSpPr>
              <a:spLocks/>
            </p:cNvSpPr>
            <p:nvPr userDrawn="1"/>
          </p:nvSpPr>
          <p:spPr bwMode="auto">
            <a:xfrm>
              <a:off x="9869488" y="3030538"/>
              <a:ext cx="560388" cy="2506663"/>
            </a:xfrm>
            <a:custGeom>
              <a:avLst/>
              <a:gdLst>
                <a:gd name="T0" fmla="*/ 88 w 177"/>
                <a:gd name="T1" fmla="*/ 794 h 794"/>
                <a:gd name="T2" fmla="*/ 88 w 177"/>
                <a:gd name="T3" fmla="*/ 794 h 794"/>
                <a:gd name="T4" fmla="*/ 0 w 177"/>
                <a:gd name="T5" fmla="*/ 705 h 794"/>
                <a:gd name="T6" fmla="*/ 0 w 177"/>
                <a:gd name="T7" fmla="*/ 89 h 794"/>
                <a:gd name="T8" fmla="*/ 88 w 177"/>
                <a:gd name="T9" fmla="*/ 0 h 794"/>
                <a:gd name="T10" fmla="*/ 177 w 177"/>
                <a:gd name="T11" fmla="*/ 89 h 794"/>
                <a:gd name="T12" fmla="*/ 177 w 177"/>
                <a:gd name="T13" fmla="*/ 705 h 794"/>
                <a:gd name="T14" fmla="*/ 88 w 177"/>
                <a:gd name="T15" fmla="*/ 794 h 7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7" h="794">
                  <a:moveTo>
                    <a:pt x="88" y="794"/>
                  </a:moveTo>
                  <a:cubicBezTo>
                    <a:pt x="88" y="794"/>
                    <a:pt x="88" y="794"/>
                    <a:pt x="88" y="794"/>
                  </a:cubicBezTo>
                  <a:cubicBezTo>
                    <a:pt x="40" y="794"/>
                    <a:pt x="0" y="754"/>
                    <a:pt x="0" y="705"/>
                  </a:cubicBezTo>
                  <a:cubicBezTo>
                    <a:pt x="0" y="89"/>
                    <a:pt x="0" y="89"/>
                    <a:pt x="0" y="89"/>
                  </a:cubicBezTo>
                  <a:cubicBezTo>
                    <a:pt x="0" y="40"/>
                    <a:pt x="40" y="0"/>
                    <a:pt x="88" y="0"/>
                  </a:cubicBezTo>
                  <a:cubicBezTo>
                    <a:pt x="137" y="0"/>
                    <a:pt x="177" y="40"/>
                    <a:pt x="177" y="89"/>
                  </a:cubicBezTo>
                  <a:cubicBezTo>
                    <a:pt x="177" y="705"/>
                    <a:pt x="177" y="705"/>
                    <a:pt x="177" y="705"/>
                  </a:cubicBezTo>
                  <a:cubicBezTo>
                    <a:pt x="177" y="754"/>
                    <a:pt x="137" y="794"/>
                    <a:pt x="88" y="79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963" fontAlgn="auto">
                <a:spcBef>
                  <a:spcPts val="0"/>
                </a:spcBef>
                <a:spcAft>
                  <a:spcPts val="0"/>
                </a:spcAft>
              </a:pPr>
              <a:endParaRPr lang="en-GB" sz="2096" dirty="0">
                <a:solidFill>
                  <a:prstClr val="black"/>
                </a:solidFill>
                <a:latin typeface="Arial"/>
                <a:cs typeface="+mn-cs"/>
              </a:endParaRPr>
            </a:p>
          </p:txBody>
        </p:sp>
        <p:sp>
          <p:nvSpPr>
            <p:cNvPr id="16" name="Freeform 9"/>
            <p:cNvSpPr>
              <a:spLocks/>
            </p:cNvSpPr>
            <p:nvPr userDrawn="1"/>
          </p:nvSpPr>
          <p:spPr bwMode="auto">
            <a:xfrm>
              <a:off x="10653713" y="4014788"/>
              <a:ext cx="558800" cy="2506663"/>
            </a:xfrm>
            <a:custGeom>
              <a:avLst/>
              <a:gdLst>
                <a:gd name="T0" fmla="*/ 88 w 177"/>
                <a:gd name="T1" fmla="*/ 794 h 794"/>
                <a:gd name="T2" fmla="*/ 88 w 177"/>
                <a:gd name="T3" fmla="*/ 794 h 794"/>
                <a:gd name="T4" fmla="*/ 0 w 177"/>
                <a:gd name="T5" fmla="*/ 705 h 794"/>
                <a:gd name="T6" fmla="*/ 0 w 177"/>
                <a:gd name="T7" fmla="*/ 88 h 794"/>
                <a:gd name="T8" fmla="*/ 88 w 177"/>
                <a:gd name="T9" fmla="*/ 0 h 794"/>
                <a:gd name="T10" fmla="*/ 177 w 177"/>
                <a:gd name="T11" fmla="*/ 88 h 794"/>
                <a:gd name="T12" fmla="*/ 177 w 177"/>
                <a:gd name="T13" fmla="*/ 705 h 794"/>
                <a:gd name="T14" fmla="*/ 88 w 177"/>
                <a:gd name="T15" fmla="*/ 794 h 7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7" h="794">
                  <a:moveTo>
                    <a:pt x="88" y="794"/>
                  </a:moveTo>
                  <a:cubicBezTo>
                    <a:pt x="88" y="794"/>
                    <a:pt x="88" y="794"/>
                    <a:pt x="88" y="794"/>
                  </a:cubicBezTo>
                  <a:cubicBezTo>
                    <a:pt x="40" y="794"/>
                    <a:pt x="0" y="754"/>
                    <a:pt x="0" y="705"/>
                  </a:cubicBezTo>
                  <a:cubicBezTo>
                    <a:pt x="0" y="88"/>
                    <a:pt x="0" y="88"/>
                    <a:pt x="0" y="88"/>
                  </a:cubicBezTo>
                  <a:cubicBezTo>
                    <a:pt x="0" y="40"/>
                    <a:pt x="40" y="0"/>
                    <a:pt x="88" y="0"/>
                  </a:cubicBezTo>
                  <a:cubicBezTo>
                    <a:pt x="137" y="0"/>
                    <a:pt x="177" y="40"/>
                    <a:pt x="177" y="88"/>
                  </a:cubicBezTo>
                  <a:cubicBezTo>
                    <a:pt x="177" y="705"/>
                    <a:pt x="177" y="705"/>
                    <a:pt x="177" y="705"/>
                  </a:cubicBezTo>
                  <a:cubicBezTo>
                    <a:pt x="177" y="754"/>
                    <a:pt x="137" y="794"/>
                    <a:pt x="88" y="79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963" fontAlgn="auto">
                <a:spcBef>
                  <a:spcPts val="0"/>
                </a:spcBef>
                <a:spcAft>
                  <a:spcPts val="0"/>
                </a:spcAft>
              </a:pPr>
              <a:endParaRPr lang="en-GB" sz="2096" dirty="0">
                <a:solidFill>
                  <a:prstClr val="black"/>
                </a:solidFill>
                <a:latin typeface="Arial"/>
                <a:cs typeface="+mn-cs"/>
              </a:endParaRPr>
            </a:p>
          </p:txBody>
        </p:sp>
        <p:sp>
          <p:nvSpPr>
            <p:cNvPr id="17" name="Freeform 10"/>
            <p:cNvSpPr>
              <a:spLocks/>
            </p:cNvSpPr>
            <p:nvPr userDrawn="1"/>
          </p:nvSpPr>
          <p:spPr bwMode="auto">
            <a:xfrm>
              <a:off x="12058650" y="4551363"/>
              <a:ext cx="139700" cy="449263"/>
            </a:xfrm>
            <a:custGeom>
              <a:avLst/>
              <a:gdLst>
                <a:gd name="T0" fmla="*/ 44 w 44"/>
                <a:gd name="T1" fmla="*/ 0 h 142"/>
                <a:gd name="T2" fmla="*/ 0 w 44"/>
                <a:gd name="T3" fmla="*/ 42 h 142"/>
                <a:gd name="T4" fmla="*/ 0 w 44"/>
                <a:gd name="T5" fmla="*/ 99 h 142"/>
                <a:gd name="T6" fmla="*/ 44 w 44"/>
                <a:gd name="T7" fmla="*/ 142 h 142"/>
                <a:gd name="T8" fmla="*/ 44 w 44"/>
                <a:gd name="T9" fmla="*/ 0 h 142"/>
              </a:gdLst>
              <a:ahLst/>
              <a:cxnLst>
                <a:cxn ang="0">
                  <a:pos x="T0" y="T1"/>
                </a:cxn>
                <a:cxn ang="0">
                  <a:pos x="T2" y="T3"/>
                </a:cxn>
                <a:cxn ang="0">
                  <a:pos x="T4" y="T5"/>
                </a:cxn>
                <a:cxn ang="0">
                  <a:pos x="T6" y="T7"/>
                </a:cxn>
                <a:cxn ang="0">
                  <a:pos x="T8" y="T9"/>
                </a:cxn>
              </a:cxnLst>
              <a:rect l="0" t="0" r="r" b="b"/>
              <a:pathLst>
                <a:path w="44" h="142">
                  <a:moveTo>
                    <a:pt x="44" y="0"/>
                  </a:moveTo>
                  <a:cubicBezTo>
                    <a:pt x="20" y="0"/>
                    <a:pt x="0" y="19"/>
                    <a:pt x="0" y="42"/>
                  </a:cubicBezTo>
                  <a:cubicBezTo>
                    <a:pt x="0" y="99"/>
                    <a:pt x="0" y="99"/>
                    <a:pt x="0" y="99"/>
                  </a:cubicBezTo>
                  <a:cubicBezTo>
                    <a:pt x="0" y="123"/>
                    <a:pt x="20" y="142"/>
                    <a:pt x="44" y="142"/>
                  </a:cubicBezTo>
                  <a:lnTo>
                    <a:pt x="4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963" fontAlgn="auto">
                <a:spcBef>
                  <a:spcPts val="0"/>
                </a:spcBef>
                <a:spcAft>
                  <a:spcPts val="0"/>
                </a:spcAft>
              </a:pPr>
              <a:endParaRPr lang="en-GB" sz="2096" dirty="0">
                <a:solidFill>
                  <a:prstClr val="black"/>
                </a:solidFill>
                <a:latin typeface="Arial"/>
                <a:cs typeface="+mn-cs"/>
              </a:endParaRPr>
            </a:p>
          </p:txBody>
        </p:sp>
      </p:grpSp>
    </p:spTree>
    <p:extLst>
      <p:ext uri="{BB962C8B-B14F-4D97-AF65-F5344CB8AC3E}">
        <p14:creationId xmlns:p14="http://schemas.microsoft.com/office/powerpoint/2010/main" val="471640794"/>
      </p:ext>
    </p:extLst>
  </p:cSld>
  <p:clrMapOvr>
    <a:masterClrMapping/>
  </p:clrMapOvr>
</p:sldLayout>
</file>

<file path=ppt/slideLayouts/slideLayout565.xml><?xml version="1.0" encoding="utf-8"?>
<p:sldLayout xmlns:a="http://schemas.openxmlformats.org/drawingml/2006/main" xmlns:r="http://schemas.openxmlformats.org/officeDocument/2006/relationships" xmlns:p="http://schemas.openxmlformats.org/presentationml/2006/main" preserve="1" userDrawn="1">
  <p:cSld name="Chapter Divider Pulse Pattern">
    <p:bg>
      <p:bgPr>
        <a:solidFill>
          <a:srgbClr val="FDECE4"/>
        </a:solidFill>
        <a:effectLst/>
      </p:bgPr>
    </p:bg>
    <p:spTree>
      <p:nvGrpSpPr>
        <p:cNvPr id="1" name=""/>
        <p:cNvGrpSpPr/>
        <p:nvPr/>
      </p:nvGrpSpPr>
      <p:grpSpPr>
        <a:xfrm>
          <a:off x="0" y="0"/>
          <a:ext cx="0" cy="0"/>
          <a:chOff x="0" y="0"/>
          <a:chExt cx="0" cy="0"/>
        </a:xfrm>
      </p:grpSpPr>
      <p:sp useBgFill="1">
        <p:nvSpPr>
          <p:cNvPr id="53" name="Picture Placeholder 5"/>
          <p:cNvSpPr>
            <a:spLocks noGrp="1"/>
          </p:cNvSpPr>
          <p:nvPr>
            <p:ph type="pic" sz="quarter" idx="15" hasCustomPrompt="1"/>
          </p:nvPr>
        </p:nvSpPr>
        <p:spPr>
          <a:xfrm>
            <a:off x="3" y="0"/>
            <a:ext cx="12192000" cy="6858000"/>
          </a:xfrm>
        </p:spPr>
        <p:txBody>
          <a:bodyPr anchor="ctr" anchorCtr="0"/>
          <a:lstStyle>
            <a:lvl1pPr marL="0" marR="0" indent="0" algn="ctr" defTabSz="1086963" rtl="0" eaLnBrk="1" fontAlgn="auto" latinLnBrk="0" hangingPunct="1">
              <a:lnSpc>
                <a:spcPct val="100000"/>
              </a:lnSpc>
              <a:spcBef>
                <a:spcPts val="1200"/>
              </a:spcBef>
              <a:spcAft>
                <a:spcPts val="0"/>
              </a:spcAft>
              <a:buClrTx/>
              <a:buSzTx/>
              <a:buFont typeface="Arial" pitchFamily="34" charset="0"/>
              <a:buNone/>
              <a:tabLst/>
              <a:defRPr>
                <a:solidFill>
                  <a:schemeClr val="tx1"/>
                </a:solidFill>
              </a:defRPr>
            </a:lvl1pPr>
          </a:lstStyle>
          <a:p>
            <a:r>
              <a:rPr lang="sv-SE" dirty="0"/>
              <a:t>Insert picture by using Nordea Image Bank button or use as pink slide</a:t>
            </a:r>
            <a:endParaRPr lang="en-GB" dirty="0"/>
          </a:p>
        </p:txBody>
      </p:sp>
      <p:sp>
        <p:nvSpPr>
          <p:cNvPr id="2" name="Title 1"/>
          <p:cNvSpPr>
            <a:spLocks noGrp="1"/>
          </p:cNvSpPr>
          <p:nvPr>
            <p:ph type="title"/>
          </p:nvPr>
        </p:nvSpPr>
        <p:spPr>
          <a:xfrm>
            <a:off x="1871531" y="1090548"/>
            <a:ext cx="8400000" cy="1000568"/>
          </a:xfrm>
        </p:spPr>
        <p:txBody>
          <a:bodyPr anchor="b" anchorCtr="0">
            <a:noAutofit/>
          </a:bodyPr>
          <a:lstStyle>
            <a:lvl1pPr algn="ctr">
              <a:defRPr sz="2894" b="1" cap="none" baseline="0">
                <a:solidFill>
                  <a:schemeClr val="bg2"/>
                </a:solidFill>
              </a:defRPr>
            </a:lvl1pPr>
          </a:lstStyle>
          <a:p>
            <a:r>
              <a:rPr lang="en-US" dirty="0"/>
              <a:t>Click to edit Master title style</a:t>
            </a:r>
          </a:p>
        </p:txBody>
      </p:sp>
      <p:sp>
        <p:nvSpPr>
          <p:cNvPr id="3" name="Text Placeholder 2"/>
          <p:cNvSpPr>
            <a:spLocks noGrp="1"/>
          </p:cNvSpPr>
          <p:nvPr>
            <p:ph type="body" idx="1"/>
          </p:nvPr>
        </p:nvSpPr>
        <p:spPr>
          <a:xfrm>
            <a:off x="1871531" y="2160000"/>
            <a:ext cx="8400000" cy="720000"/>
          </a:xfrm>
        </p:spPr>
        <p:txBody>
          <a:bodyPr anchor="t" anchorCtr="0">
            <a:noAutofit/>
          </a:bodyPr>
          <a:lstStyle>
            <a:lvl1pPr marL="0" indent="0" algn="ctr">
              <a:buNone/>
              <a:defRPr sz="1896" b="1">
                <a:solidFill>
                  <a:schemeClr val="tx2"/>
                </a:solidFill>
              </a:defRPr>
            </a:lvl1pPr>
            <a:lvl2pPr marL="543482" indent="0">
              <a:buNone/>
              <a:defRPr sz="2096">
                <a:solidFill>
                  <a:schemeClr val="tx1">
                    <a:tint val="75000"/>
                  </a:schemeClr>
                </a:solidFill>
              </a:defRPr>
            </a:lvl2pPr>
            <a:lvl3pPr marL="1086963" indent="0">
              <a:buNone/>
              <a:defRPr sz="1896">
                <a:solidFill>
                  <a:schemeClr val="tx1">
                    <a:tint val="75000"/>
                  </a:schemeClr>
                </a:solidFill>
              </a:defRPr>
            </a:lvl3pPr>
            <a:lvl4pPr marL="1630443" indent="0">
              <a:buNone/>
              <a:defRPr sz="1696">
                <a:solidFill>
                  <a:schemeClr val="tx1">
                    <a:tint val="75000"/>
                  </a:schemeClr>
                </a:solidFill>
              </a:defRPr>
            </a:lvl4pPr>
            <a:lvl5pPr marL="2173925" indent="0">
              <a:buNone/>
              <a:defRPr sz="1696">
                <a:solidFill>
                  <a:schemeClr val="tx1">
                    <a:tint val="75000"/>
                  </a:schemeClr>
                </a:solidFill>
              </a:defRPr>
            </a:lvl5pPr>
            <a:lvl6pPr marL="2717408" indent="0">
              <a:buNone/>
              <a:defRPr sz="1696">
                <a:solidFill>
                  <a:schemeClr val="tx1">
                    <a:tint val="75000"/>
                  </a:schemeClr>
                </a:solidFill>
              </a:defRPr>
            </a:lvl6pPr>
            <a:lvl7pPr marL="3260888" indent="0">
              <a:buNone/>
              <a:defRPr sz="1696">
                <a:solidFill>
                  <a:schemeClr val="tx1">
                    <a:tint val="75000"/>
                  </a:schemeClr>
                </a:solidFill>
              </a:defRPr>
            </a:lvl7pPr>
            <a:lvl8pPr marL="3804369" indent="0">
              <a:buNone/>
              <a:defRPr sz="1696">
                <a:solidFill>
                  <a:schemeClr val="tx1">
                    <a:tint val="75000"/>
                  </a:schemeClr>
                </a:solidFill>
              </a:defRPr>
            </a:lvl8pPr>
            <a:lvl9pPr marL="4347849" indent="0">
              <a:buNone/>
              <a:defRPr sz="1696">
                <a:solidFill>
                  <a:schemeClr val="tx1">
                    <a:tint val="75000"/>
                  </a:schemeClr>
                </a:solidFill>
              </a:defRPr>
            </a:lvl9pPr>
          </a:lstStyle>
          <a:p>
            <a:pPr lvl="0"/>
            <a:r>
              <a:rPr lang="en-US" dirty="0"/>
              <a:t>Click to edit Master text styles</a:t>
            </a:r>
          </a:p>
        </p:txBody>
      </p:sp>
      <p:grpSp>
        <p:nvGrpSpPr>
          <p:cNvPr id="28" name="Pulse"/>
          <p:cNvGrpSpPr/>
          <p:nvPr userDrawn="1"/>
        </p:nvGrpSpPr>
        <p:grpSpPr>
          <a:xfrm>
            <a:off x="4" y="2990168"/>
            <a:ext cx="12200823" cy="3558351"/>
            <a:chOff x="0" y="2990850"/>
            <a:chExt cx="12204700" cy="3559175"/>
          </a:xfrm>
          <a:solidFill>
            <a:srgbClr val="0000A0"/>
          </a:solidFill>
        </p:grpSpPr>
        <p:sp>
          <p:nvSpPr>
            <p:cNvPr id="29" name="Freeform 5"/>
            <p:cNvSpPr>
              <a:spLocks/>
            </p:cNvSpPr>
            <p:nvPr userDrawn="1"/>
          </p:nvSpPr>
          <p:spPr bwMode="auto">
            <a:xfrm>
              <a:off x="1820863" y="4627563"/>
              <a:ext cx="260350" cy="439738"/>
            </a:xfrm>
            <a:custGeom>
              <a:avLst/>
              <a:gdLst>
                <a:gd name="T0" fmla="*/ 41 w 82"/>
                <a:gd name="T1" fmla="*/ 138 h 138"/>
                <a:gd name="T2" fmla="*/ 41 w 82"/>
                <a:gd name="T3" fmla="*/ 138 h 138"/>
                <a:gd name="T4" fmla="*/ 0 w 82"/>
                <a:gd name="T5" fmla="*/ 96 h 138"/>
                <a:gd name="T6" fmla="*/ 0 w 82"/>
                <a:gd name="T7" fmla="*/ 41 h 138"/>
                <a:gd name="T8" fmla="*/ 41 w 82"/>
                <a:gd name="T9" fmla="*/ 0 h 138"/>
                <a:gd name="T10" fmla="*/ 82 w 82"/>
                <a:gd name="T11" fmla="*/ 41 h 138"/>
                <a:gd name="T12" fmla="*/ 82 w 82"/>
                <a:gd name="T13" fmla="*/ 96 h 138"/>
                <a:gd name="T14" fmla="*/ 41 w 82"/>
                <a:gd name="T15" fmla="*/ 138 h 13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138">
                  <a:moveTo>
                    <a:pt x="41" y="138"/>
                  </a:moveTo>
                  <a:cubicBezTo>
                    <a:pt x="41" y="138"/>
                    <a:pt x="41" y="138"/>
                    <a:pt x="41" y="138"/>
                  </a:cubicBezTo>
                  <a:cubicBezTo>
                    <a:pt x="19" y="138"/>
                    <a:pt x="0" y="119"/>
                    <a:pt x="0" y="96"/>
                  </a:cubicBezTo>
                  <a:cubicBezTo>
                    <a:pt x="0" y="41"/>
                    <a:pt x="0" y="41"/>
                    <a:pt x="0" y="41"/>
                  </a:cubicBezTo>
                  <a:cubicBezTo>
                    <a:pt x="0" y="19"/>
                    <a:pt x="19" y="0"/>
                    <a:pt x="41" y="0"/>
                  </a:cubicBezTo>
                  <a:cubicBezTo>
                    <a:pt x="64" y="0"/>
                    <a:pt x="82" y="19"/>
                    <a:pt x="82" y="41"/>
                  </a:cubicBezTo>
                  <a:cubicBezTo>
                    <a:pt x="82" y="96"/>
                    <a:pt x="82" y="96"/>
                    <a:pt x="82" y="96"/>
                  </a:cubicBezTo>
                  <a:cubicBezTo>
                    <a:pt x="82" y="119"/>
                    <a:pt x="64" y="138"/>
                    <a:pt x="41" y="13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963" fontAlgn="auto">
                <a:spcBef>
                  <a:spcPts val="0"/>
                </a:spcBef>
                <a:spcAft>
                  <a:spcPts val="0"/>
                </a:spcAft>
              </a:pPr>
              <a:endParaRPr lang="en-GB" sz="2096" dirty="0">
                <a:solidFill>
                  <a:prstClr val="black"/>
                </a:solidFill>
                <a:latin typeface="Arial"/>
                <a:cs typeface="+mn-cs"/>
              </a:endParaRPr>
            </a:p>
          </p:txBody>
        </p:sp>
        <p:sp>
          <p:nvSpPr>
            <p:cNvPr id="54" name="Freeform 6"/>
            <p:cNvSpPr>
              <a:spLocks/>
            </p:cNvSpPr>
            <p:nvPr userDrawn="1"/>
          </p:nvSpPr>
          <p:spPr bwMode="auto">
            <a:xfrm>
              <a:off x="1211263" y="4605338"/>
              <a:ext cx="434975" cy="1092200"/>
            </a:xfrm>
            <a:custGeom>
              <a:avLst/>
              <a:gdLst>
                <a:gd name="T0" fmla="*/ 69 w 137"/>
                <a:gd name="T1" fmla="*/ 343 h 343"/>
                <a:gd name="T2" fmla="*/ 69 w 137"/>
                <a:gd name="T3" fmla="*/ 343 h 343"/>
                <a:gd name="T4" fmla="*/ 0 w 137"/>
                <a:gd name="T5" fmla="*/ 275 h 343"/>
                <a:gd name="T6" fmla="*/ 0 w 137"/>
                <a:gd name="T7" fmla="*/ 69 h 343"/>
                <a:gd name="T8" fmla="*/ 69 w 137"/>
                <a:gd name="T9" fmla="*/ 0 h 343"/>
                <a:gd name="T10" fmla="*/ 137 w 137"/>
                <a:gd name="T11" fmla="*/ 69 h 343"/>
                <a:gd name="T12" fmla="*/ 137 w 137"/>
                <a:gd name="T13" fmla="*/ 275 h 343"/>
                <a:gd name="T14" fmla="*/ 69 w 137"/>
                <a:gd name="T15" fmla="*/ 343 h 3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7" h="343">
                  <a:moveTo>
                    <a:pt x="69" y="343"/>
                  </a:moveTo>
                  <a:cubicBezTo>
                    <a:pt x="69" y="343"/>
                    <a:pt x="69" y="343"/>
                    <a:pt x="69" y="343"/>
                  </a:cubicBezTo>
                  <a:cubicBezTo>
                    <a:pt x="31" y="343"/>
                    <a:pt x="0" y="313"/>
                    <a:pt x="0" y="275"/>
                  </a:cubicBezTo>
                  <a:cubicBezTo>
                    <a:pt x="0" y="69"/>
                    <a:pt x="0" y="69"/>
                    <a:pt x="0" y="69"/>
                  </a:cubicBezTo>
                  <a:cubicBezTo>
                    <a:pt x="0" y="31"/>
                    <a:pt x="31" y="0"/>
                    <a:pt x="69" y="0"/>
                  </a:cubicBezTo>
                  <a:cubicBezTo>
                    <a:pt x="106" y="0"/>
                    <a:pt x="137" y="31"/>
                    <a:pt x="137" y="69"/>
                  </a:cubicBezTo>
                  <a:cubicBezTo>
                    <a:pt x="137" y="275"/>
                    <a:pt x="137" y="275"/>
                    <a:pt x="137" y="275"/>
                  </a:cubicBezTo>
                  <a:cubicBezTo>
                    <a:pt x="137" y="313"/>
                    <a:pt x="106" y="343"/>
                    <a:pt x="69" y="34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963" fontAlgn="auto">
                <a:spcBef>
                  <a:spcPts val="0"/>
                </a:spcBef>
                <a:spcAft>
                  <a:spcPts val="0"/>
                </a:spcAft>
              </a:pPr>
              <a:endParaRPr lang="en-GB" sz="2096" dirty="0">
                <a:solidFill>
                  <a:prstClr val="black"/>
                </a:solidFill>
                <a:latin typeface="Arial"/>
                <a:cs typeface="+mn-cs"/>
              </a:endParaRPr>
            </a:p>
          </p:txBody>
        </p:sp>
        <p:sp>
          <p:nvSpPr>
            <p:cNvPr id="55" name="Freeform 7"/>
            <p:cNvSpPr>
              <a:spLocks/>
            </p:cNvSpPr>
            <p:nvPr userDrawn="1"/>
          </p:nvSpPr>
          <p:spPr bwMode="auto">
            <a:xfrm>
              <a:off x="447675" y="4105275"/>
              <a:ext cx="544513" cy="2444750"/>
            </a:xfrm>
            <a:custGeom>
              <a:avLst/>
              <a:gdLst>
                <a:gd name="T0" fmla="*/ 86 w 171"/>
                <a:gd name="T1" fmla="*/ 768 h 768"/>
                <a:gd name="T2" fmla="*/ 86 w 171"/>
                <a:gd name="T3" fmla="*/ 768 h 768"/>
                <a:gd name="T4" fmla="*/ 0 w 171"/>
                <a:gd name="T5" fmla="*/ 682 h 768"/>
                <a:gd name="T6" fmla="*/ 0 w 171"/>
                <a:gd name="T7" fmla="*/ 85 h 768"/>
                <a:gd name="T8" fmla="*/ 86 w 171"/>
                <a:gd name="T9" fmla="*/ 0 h 768"/>
                <a:gd name="T10" fmla="*/ 171 w 171"/>
                <a:gd name="T11" fmla="*/ 85 h 768"/>
                <a:gd name="T12" fmla="*/ 171 w 171"/>
                <a:gd name="T13" fmla="*/ 682 h 768"/>
                <a:gd name="T14" fmla="*/ 86 w 171"/>
                <a:gd name="T15" fmla="*/ 768 h 76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1" h="768">
                  <a:moveTo>
                    <a:pt x="86" y="768"/>
                  </a:moveTo>
                  <a:cubicBezTo>
                    <a:pt x="86" y="768"/>
                    <a:pt x="86" y="768"/>
                    <a:pt x="86" y="768"/>
                  </a:cubicBezTo>
                  <a:cubicBezTo>
                    <a:pt x="38" y="768"/>
                    <a:pt x="0" y="730"/>
                    <a:pt x="0" y="682"/>
                  </a:cubicBezTo>
                  <a:cubicBezTo>
                    <a:pt x="0" y="85"/>
                    <a:pt x="0" y="85"/>
                    <a:pt x="0" y="85"/>
                  </a:cubicBezTo>
                  <a:cubicBezTo>
                    <a:pt x="0" y="38"/>
                    <a:pt x="38" y="0"/>
                    <a:pt x="86" y="0"/>
                  </a:cubicBezTo>
                  <a:cubicBezTo>
                    <a:pt x="133" y="0"/>
                    <a:pt x="171" y="38"/>
                    <a:pt x="171" y="85"/>
                  </a:cubicBezTo>
                  <a:cubicBezTo>
                    <a:pt x="171" y="682"/>
                    <a:pt x="171" y="682"/>
                    <a:pt x="171" y="682"/>
                  </a:cubicBezTo>
                  <a:cubicBezTo>
                    <a:pt x="171" y="730"/>
                    <a:pt x="133" y="768"/>
                    <a:pt x="86" y="76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963" fontAlgn="auto">
                <a:spcBef>
                  <a:spcPts val="0"/>
                </a:spcBef>
                <a:spcAft>
                  <a:spcPts val="0"/>
                </a:spcAft>
              </a:pPr>
              <a:endParaRPr lang="en-GB" sz="2096" dirty="0">
                <a:solidFill>
                  <a:prstClr val="black"/>
                </a:solidFill>
                <a:latin typeface="Arial"/>
                <a:cs typeface="+mn-cs"/>
              </a:endParaRPr>
            </a:p>
          </p:txBody>
        </p:sp>
        <p:sp>
          <p:nvSpPr>
            <p:cNvPr id="56" name="Freeform 8"/>
            <p:cNvSpPr>
              <a:spLocks/>
            </p:cNvSpPr>
            <p:nvPr userDrawn="1"/>
          </p:nvSpPr>
          <p:spPr bwMode="auto">
            <a:xfrm>
              <a:off x="10529888" y="3994150"/>
              <a:ext cx="434975" cy="1092200"/>
            </a:xfrm>
            <a:custGeom>
              <a:avLst/>
              <a:gdLst>
                <a:gd name="T0" fmla="*/ 69 w 137"/>
                <a:gd name="T1" fmla="*/ 343 h 343"/>
                <a:gd name="T2" fmla="*/ 69 w 137"/>
                <a:gd name="T3" fmla="*/ 343 h 343"/>
                <a:gd name="T4" fmla="*/ 0 w 137"/>
                <a:gd name="T5" fmla="*/ 275 h 343"/>
                <a:gd name="T6" fmla="*/ 0 w 137"/>
                <a:gd name="T7" fmla="*/ 69 h 343"/>
                <a:gd name="T8" fmla="*/ 69 w 137"/>
                <a:gd name="T9" fmla="*/ 0 h 343"/>
                <a:gd name="T10" fmla="*/ 137 w 137"/>
                <a:gd name="T11" fmla="*/ 69 h 343"/>
                <a:gd name="T12" fmla="*/ 137 w 137"/>
                <a:gd name="T13" fmla="*/ 275 h 343"/>
                <a:gd name="T14" fmla="*/ 69 w 137"/>
                <a:gd name="T15" fmla="*/ 343 h 3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7" h="343">
                  <a:moveTo>
                    <a:pt x="69" y="343"/>
                  </a:moveTo>
                  <a:cubicBezTo>
                    <a:pt x="69" y="343"/>
                    <a:pt x="69" y="343"/>
                    <a:pt x="69" y="343"/>
                  </a:cubicBezTo>
                  <a:cubicBezTo>
                    <a:pt x="31" y="343"/>
                    <a:pt x="0" y="313"/>
                    <a:pt x="0" y="275"/>
                  </a:cubicBezTo>
                  <a:cubicBezTo>
                    <a:pt x="0" y="69"/>
                    <a:pt x="0" y="69"/>
                    <a:pt x="0" y="69"/>
                  </a:cubicBezTo>
                  <a:cubicBezTo>
                    <a:pt x="0" y="31"/>
                    <a:pt x="31" y="0"/>
                    <a:pt x="69" y="0"/>
                  </a:cubicBezTo>
                  <a:cubicBezTo>
                    <a:pt x="107" y="0"/>
                    <a:pt x="137" y="31"/>
                    <a:pt x="137" y="69"/>
                  </a:cubicBezTo>
                  <a:cubicBezTo>
                    <a:pt x="137" y="275"/>
                    <a:pt x="137" y="275"/>
                    <a:pt x="137" y="275"/>
                  </a:cubicBezTo>
                  <a:cubicBezTo>
                    <a:pt x="137" y="313"/>
                    <a:pt x="107" y="343"/>
                    <a:pt x="69" y="34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963" fontAlgn="auto">
                <a:spcBef>
                  <a:spcPts val="0"/>
                </a:spcBef>
                <a:spcAft>
                  <a:spcPts val="0"/>
                </a:spcAft>
              </a:pPr>
              <a:endParaRPr lang="en-GB" sz="2096" dirty="0">
                <a:solidFill>
                  <a:prstClr val="black"/>
                </a:solidFill>
                <a:latin typeface="Arial"/>
                <a:cs typeface="+mn-cs"/>
              </a:endParaRPr>
            </a:p>
          </p:txBody>
        </p:sp>
        <p:sp>
          <p:nvSpPr>
            <p:cNvPr id="57" name="Freeform 9"/>
            <p:cNvSpPr>
              <a:spLocks/>
            </p:cNvSpPr>
            <p:nvPr userDrawn="1"/>
          </p:nvSpPr>
          <p:spPr bwMode="auto">
            <a:xfrm>
              <a:off x="10094913" y="4627563"/>
              <a:ext cx="260350" cy="439738"/>
            </a:xfrm>
            <a:custGeom>
              <a:avLst/>
              <a:gdLst>
                <a:gd name="T0" fmla="*/ 41 w 82"/>
                <a:gd name="T1" fmla="*/ 138 h 138"/>
                <a:gd name="T2" fmla="*/ 41 w 82"/>
                <a:gd name="T3" fmla="*/ 138 h 138"/>
                <a:gd name="T4" fmla="*/ 0 w 82"/>
                <a:gd name="T5" fmla="*/ 96 h 138"/>
                <a:gd name="T6" fmla="*/ 0 w 82"/>
                <a:gd name="T7" fmla="*/ 41 h 138"/>
                <a:gd name="T8" fmla="*/ 41 w 82"/>
                <a:gd name="T9" fmla="*/ 0 h 138"/>
                <a:gd name="T10" fmla="*/ 82 w 82"/>
                <a:gd name="T11" fmla="*/ 41 h 138"/>
                <a:gd name="T12" fmla="*/ 82 w 82"/>
                <a:gd name="T13" fmla="*/ 96 h 138"/>
                <a:gd name="T14" fmla="*/ 41 w 82"/>
                <a:gd name="T15" fmla="*/ 138 h 13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138">
                  <a:moveTo>
                    <a:pt x="41" y="138"/>
                  </a:moveTo>
                  <a:cubicBezTo>
                    <a:pt x="41" y="138"/>
                    <a:pt x="41" y="138"/>
                    <a:pt x="41" y="138"/>
                  </a:cubicBezTo>
                  <a:cubicBezTo>
                    <a:pt x="18" y="138"/>
                    <a:pt x="0" y="119"/>
                    <a:pt x="0" y="96"/>
                  </a:cubicBezTo>
                  <a:cubicBezTo>
                    <a:pt x="0" y="41"/>
                    <a:pt x="0" y="41"/>
                    <a:pt x="0" y="41"/>
                  </a:cubicBezTo>
                  <a:cubicBezTo>
                    <a:pt x="0" y="19"/>
                    <a:pt x="18" y="0"/>
                    <a:pt x="41" y="0"/>
                  </a:cubicBezTo>
                  <a:cubicBezTo>
                    <a:pt x="63" y="0"/>
                    <a:pt x="82" y="19"/>
                    <a:pt x="82" y="41"/>
                  </a:cubicBezTo>
                  <a:cubicBezTo>
                    <a:pt x="82" y="96"/>
                    <a:pt x="82" y="96"/>
                    <a:pt x="82" y="96"/>
                  </a:cubicBezTo>
                  <a:cubicBezTo>
                    <a:pt x="82" y="119"/>
                    <a:pt x="63" y="138"/>
                    <a:pt x="41" y="13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963" fontAlgn="auto">
                <a:spcBef>
                  <a:spcPts val="0"/>
                </a:spcBef>
                <a:spcAft>
                  <a:spcPts val="0"/>
                </a:spcAft>
              </a:pPr>
              <a:endParaRPr lang="en-GB" sz="2096" dirty="0">
                <a:solidFill>
                  <a:prstClr val="black"/>
                </a:solidFill>
                <a:latin typeface="Arial"/>
                <a:cs typeface="+mn-cs"/>
              </a:endParaRPr>
            </a:p>
          </p:txBody>
        </p:sp>
        <p:sp>
          <p:nvSpPr>
            <p:cNvPr id="58" name="Freeform 10"/>
            <p:cNvSpPr>
              <a:spLocks/>
            </p:cNvSpPr>
            <p:nvPr userDrawn="1"/>
          </p:nvSpPr>
          <p:spPr bwMode="auto">
            <a:xfrm>
              <a:off x="11183938" y="3144838"/>
              <a:ext cx="544513" cy="2444750"/>
            </a:xfrm>
            <a:custGeom>
              <a:avLst/>
              <a:gdLst>
                <a:gd name="T0" fmla="*/ 86 w 171"/>
                <a:gd name="T1" fmla="*/ 768 h 768"/>
                <a:gd name="T2" fmla="*/ 86 w 171"/>
                <a:gd name="T3" fmla="*/ 768 h 768"/>
                <a:gd name="T4" fmla="*/ 0 w 171"/>
                <a:gd name="T5" fmla="*/ 682 h 768"/>
                <a:gd name="T6" fmla="*/ 0 w 171"/>
                <a:gd name="T7" fmla="*/ 85 h 768"/>
                <a:gd name="T8" fmla="*/ 86 w 171"/>
                <a:gd name="T9" fmla="*/ 0 h 768"/>
                <a:gd name="T10" fmla="*/ 171 w 171"/>
                <a:gd name="T11" fmla="*/ 85 h 768"/>
                <a:gd name="T12" fmla="*/ 171 w 171"/>
                <a:gd name="T13" fmla="*/ 682 h 768"/>
                <a:gd name="T14" fmla="*/ 86 w 171"/>
                <a:gd name="T15" fmla="*/ 768 h 76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1" h="768">
                  <a:moveTo>
                    <a:pt x="86" y="768"/>
                  </a:moveTo>
                  <a:cubicBezTo>
                    <a:pt x="86" y="768"/>
                    <a:pt x="86" y="768"/>
                    <a:pt x="86" y="768"/>
                  </a:cubicBezTo>
                  <a:cubicBezTo>
                    <a:pt x="38" y="768"/>
                    <a:pt x="0" y="730"/>
                    <a:pt x="0" y="682"/>
                  </a:cubicBezTo>
                  <a:cubicBezTo>
                    <a:pt x="0" y="85"/>
                    <a:pt x="0" y="85"/>
                    <a:pt x="0" y="85"/>
                  </a:cubicBezTo>
                  <a:cubicBezTo>
                    <a:pt x="0" y="38"/>
                    <a:pt x="38" y="0"/>
                    <a:pt x="86" y="0"/>
                  </a:cubicBezTo>
                  <a:cubicBezTo>
                    <a:pt x="133" y="0"/>
                    <a:pt x="171" y="38"/>
                    <a:pt x="171" y="85"/>
                  </a:cubicBezTo>
                  <a:cubicBezTo>
                    <a:pt x="171" y="682"/>
                    <a:pt x="171" y="682"/>
                    <a:pt x="171" y="682"/>
                  </a:cubicBezTo>
                  <a:cubicBezTo>
                    <a:pt x="171" y="730"/>
                    <a:pt x="133" y="768"/>
                    <a:pt x="86" y="76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963" fontAlgn="auto">
                <a:spcBef>
                  <a:spcPts val="0"/>
                </a:spcBef>
                <a:spcAft>
                  <a:spcPts val="0"/>
                </a:spcAft>
              </a:pPr>
              <a:endParaRPr lang="en-GB" sz="2096" dirty="0">
                <a:solidFill>
                  <a:prstClr val="black"/>
                </a:solidFill>
                <a:latin typeface="Arial"/>
                <a:cs typeface="+mn-cs"/>
              </a:endParaRPr>
            </a:p>
          </p:txBody>
        </p:sp>
        <p:sp>
          <p:nvSpPr>
            <p:cNvPr id="59" name="Freeform 11"/>
            <p:cNvSpPr>
              <a:spLocks noEditPoints="1"/>
            </p:cNvSpPr>
            <p:nvPr userDrawn="1"/>
          </p:nvSpPr>
          <p:spPr bwMode="auto">
            <a:xfrm>
              <a:off x="7742238" y="4083050"/>
              <a:ext cx="434975" cy="1092200"/>
            </a:xfrm>
            <a:custGeom>
              <a:avLst/>
              <a:gdLst>
                <a:gd name="T0" fmla="*/ 69 w 137"/>
                <a:gd name="T1" fmla="*/ 13 h 343"/>
                <a:gd name="T2" fmla="*/ 124 w 137"/>
                <a:gd name="T3" fmla="*/ 68 h 343"/>
                <a:gd name="T4" fmla="*/ 124 w 137"/>
                <a:gd name="T5" fmla="*/ 274 h 343"/>
                <a:gd name="T6" fmla="*/ 69 w 137"/>
                <a:gd name="T7" fmla="*/ 329 h 343"/>
                <a:gd name="T8" fmla="*/ 14 w 137"/>
                <a:gd name="T9" fmla="*/ 274 h 343"/>
                <a:gd name="T10" fmla="*/ 14 w 137"/>
                <a:gd name="T11" fmla="*/ 68 h 343"/>
                <a:gd name="T12" fmla="*/ 69 w 137"/>
                <a:gd name="T13" fmla="*/ 13 h 343"/>
                <a:gd name="T14" fmla="*/ 69 w 137"/>
                <a:gd name="T15" fmla="*/ 0 h 343"/>
                <a:gd name="T16" fmla="*/ 69 w 137"/>
                <a:gd name="T17" fmla="*/ 0 h 343"/>
                <a:gd name="T18" fmla="*/ 0 w 137"/>
                <a:gd name="T19" fmla="*/ 68 h 343"/>
                <a:gd name="T20" fmla="*/ 0 w 137"/>
                <a:gd name="T21" fmla="*/ 274 h 343"/>
                <a:gd name="T22" fmla="*/ 69 w 137"/>
                <a:gd name="T23" fmla="*/ 343 h 343"/>
                <a:gd name="T24" fmla="*/ 137 w 137"/>
                <a:gd name="T25" fmla="*/ 274 h 343"/>
                <a:gd name="T26" fmla="*/ 137 w 137"/>
                <a:gd name="T27" fmla="*/ 68 h 343"/>
                <a:gd name="T28" fmla="*/ 69 w 137"/>
                <a:gd name="T29" fmla="*/ 0 h 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7" h="343">
                  <a:moveTo>
                    <a:pt x="69" y="13"/>
                  </a:moveTo>
                  <a:cubicBezTo>
                    <a:pt x="99" y="13"/>
                    <a:pt x="124" y="38"/>
                    <a:pt x="124" y="68"/>
                  </a:cubicBezTo>
                  <a:cubicBezTo>
                    <a:pt x="124" y="274"/>
                    <a:pt x="124" y="274"/>
                    <a:pt x="124" y="274"/>
                  </a:cubicBezTo>
                  <a:cubicBezTo>
                    <a:pt x="124" y="304"/>
                    <a:pt x="99" y="329"/>
                    <a:pt x="69" y="329"/>
                  </a:cubicBezTo>
                  <a:cubicBezTo>
                    <a:pt x="39" y="329"/>
                    <a:pt x="14" y="304"/>
                    <a:pt x="14" y="274"/>
                  </a:cubicBezTo>
                  <a:cubicBezTo>
                    <a:pt x="14" y="68"/>
                    <a:pt x="14" y="68"/>
                    <a:pt x="14" y="68"/>
                  </a:cubicBezTo>
                  <a:cubicBezTo>
                    <a:pt x="14" y="38"/>
                    <a:pt x="39" y="13"/>
                    <a:pt x="69" y="13"/>
                  </a:cubicBezTo>
                  <a:moveTo>
                    <a:pt x="69" y="0"/>
                  </a:moveTo>
                  <a:cubicBezTo>
                    <a:pt x="69" y="0"/>
                    <a:pt x="69" y="0"/>
                    <a:pt x="69" y="0"/>
                  </a:cubicBezTo>
                  <a:cubicBezTo>
                    <a:pt x="31" y="0"/>
                    <a:pt x="0" y="30"/>
                    <a:pt x="0" y="68"/>
                  </a:cubicBezTo>
                  <a:cubicBezTo>
                    <a:pt x="0" y="274"/>
                    <a:pt x="0" y="274"/>
                    <a:pt x="0" y="274"/>
                  </a:cubicBezTo>
                  <a:cubicBezTo>
                    <a:pt x="0" y="312"/>
                    <a:pt x="31" y="343"/>
                    <a:pt x="69" y="343"/>
                  </a:cubicBezTo>
                  <a:cubicBezTo>
                    <a:pt x="107" y="343"/>
                    <a:pt x="137" y="312"/>
                    <a:pt x="137" y="274"/>
                  </a:cubicBezTo>
                  <a:cubicBezTo>
                    <a:pt x="137" y="68"/>
                    <a:pt x="137" y="68"/>
                    <a:pt x="137" y="68"/>
                  </a:cubicBezTo>
                  <a:cubicBezTo>
                    <a:pt x="137" y="30"/>
                    <a:pt x="107" y="0"/>
                    <a:pt x="6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963" fontAlgn="auto">
                <a:spcBef>
                  <a:spcPts val="0"/>
                </a:spcBef>
                <a:spcAft>
                  <a:spcPts val="0"/>
                </a:spcAft>
              </a:pPr>
              <a:endParaRPr lang="en-GB" sz="2096" dirty="0">
                <a:solidFill>
                  <a:prstClr val="black"/>
                </a:solidFill>
                <a:latin typeface="Arial"/>
                <a:cs typeface="+mn-cs"/>
              </a:endParaRPr>
            </a:p>
          </p:txBody>
        </p:sp>
        <p:sp>
          <p:nvSpPr>
            <p:cNvPr id="60" name="Freeform 12"/>
            <p:cNvSpPr>
              <a:spLocks/>
            </p:cNvSpPr>
            <p:nvPr userDrawn="1"/>
          </p:nvSpPr>
          <p:spPr bwMode="auto">
            <a:xfrm>
              <a:off x="9480550" y="4605338"/>
              <a:ext cx="439738" cy="1092200"/>
            </a:xfrm>
            <a:custGeom>
              <a:avLst/>
              <a:gdLst>
                <a:gd name="T0" fmla="*/ 69 w 138"/>
                <a:gd name="T1" fmla="*/ 343 h 343"/>
                <a:gd name="T2" fmla="*/ 69 w 138"/>
                <a:gd name="T3" fmla="*/ 343 h 343"/>
                <a:gd name="T4" fmla="*/ 0 w 138"/>
                <a:gd name="T5" fmla="*/ 275 h 343"/>
                <a:gd name="T6" fmla="*/ 0 w 138"/>
                <a:gd name="T7" fmla="*/ 69 h 343"/>
                <a:gd name="T8" fmla="*/ 69 w 138"/>
                <a:gd name="T9" fmla="*/ 0 h 343"/>
                <a:gd name="T10" fmla="*/ 138 w 138"/>
                <a:gd name="T11" fmla="*/ 69 h 343"/>
                <a:gd name="T12" fmla="*/ 138 w 138"/>
                <a:gd name="T13" fmla="*/ 275 h 343"/>
                <a:gd name="T14" fmla="*/ 69 w 138"/>
                <a:gd name="T15" fmla="*/ 343 h 3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8" h="343">
                  <a:moveTo>
                    <a:pt x="69" y="343"/>
                  </a:moveTo>
                  <a:cubicBezTo>
                    <a:pt x="69" y="343"/>
                    <a:pt x="69" y="343"/>
                    <a:pt x="69" y="343"/>
                  </a:cubicBezTo>
                  <a:cubicBezTo>
                    <a:pt x="31" y="343"/>
                    <a:pt x="0" y="313"/>
                    <a:pt x="0" y="275"/>
                  </a:cubicBezTo>
                  <a:cubicBezTo>
                    <a:pt x="0" y="69"/>
                    <a:pt x="0" y="69"/>
                    <a:pt x="0" y="69"/>
                  </a:cubicBezTo>
                  <a:cubicBezTo>
                    <a:pt x="0" y="31"/>
                    <a:pt x="31" y="0"/>
                    <a:pt x="69" y="0"/>
                  </a:cubicBezTo>
                  <a:cubicBezTo>
                    <a:pt x="107" y="0"/>
                    <a:pt x="138" y="31"/>
                    <a:pt x="138" y="69"/>
                  </a:cubicBezTo>
                  <a:cubicBezTo>
                    <a:pt x="138" y="275"/>
                    <a:pt x="138" y="275"/>
                    <a:pt x="138" y="275"/>
                  </a:cubicBezTo>
                  <a:cubicBezTo>
                    <a:pt x="138" y="313"/>
                    <a:pt x="107" y="343"/>
                    <a:pt x="69" y="34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963" fontAlgn="auto">
                <a:spcBef>
                  <a:spcPts val="0"/>
                </a:spcBef>
                <a:spcAft>
                  <a:spcPts val="0"/>
                </a:spcAft>
              </a:pPr>
              <a:endParaRPr lang="en-GB" sz="2096" dirty="0">
                <a:solidFill>
                  <a:prstClr val="black"/>
                </a:solidFill>
                <a:latin typeface="Arial"/>
                <a:cs typeface="+mn-cs"/>
              </a:endParaRPr>
            </a:p>
          </p:txBody>
        </p:sp>
        <p:sp>
          <p:nvSpPr>
            <p:cNvPr id="61" name="Freeform 13"/>
            <p:cNvSpPr>
              <a:spLocks noEditPoints="1"/>
            </p:cNvSpPr>
            <p:nvPr userDrawn="1"/>
          </p:nvSpPr>
          <p:spPr bwMode="auto">
            <a:xfrm>
              <a:off x="8397875" y="3230563"/>
              <a:ext cx="546100" cy="2447925"/>
            </a:xfrm>
            <a:custGeom>
              <a:avLst/>
              <a:gdLst>
                <a:gd name="T0" fmla="*/ 86 w 172"/>
                <a:gd name="T1" fmla="*/ 14 h 769"/>
                <a:gd name="T2" fmla="*/ 158 w 172"/>
                <a:gd name="T3" fmla="*/ 86 h 769"/>
                <a:gd name="T4" fmla="*/ 158 w 172"/>
                <a:gd name="T5" fmla="*/ 683 h 769"/>
                <a:gd name="T6" fmla="*/ 86 w 172"/>
                <a:gd name="T7" fmla="*/ 755 h 769"/>
                <a:gd name="T8" fmla="*/ 14 w 172"/>
                <a:gd name="T9" fmla="*/ 683 h 769"/>
                <a:gd name="T10" fmla="*/ 14 w 172"/>
                <a:gd name="T11" fmla="*/ 86 h 769"/>
                <a:gd name="T12" fmla="*/ 86 w 172"/>
                <a:gd name="T13" fmla="*/ 14 h 769"/>
                <a:gd name="T14" fmla="*/ 86 w 172"/>
                <a:gd name="T15" fmla="*/ 0 h 769"/>
                <a:gd name="T16" fmla="*/ 0 w 172"/>
                <a:gd name="T17" fmla="*/ 86 h 769"/>
                <a:gd name="T18" fmla="*/ 0 w 172"/>
                <a:gd name="T19" fmla="*/ 683 h 769"/>
                <a:gd name="T20" fmla="*/ 86 w 172"/>
                <a:gd name="T21" fmla="*/ 769 h 769"/>
                <a:gd name="T22" fmla="*/ 172 w 172"/>
                <a:gd name="T23" fmla="*/ 683 h 769"/>
                <a:gd name="T24" fmla="*/ 172 w 172"/>
                <a:gd name="T25" fmla="*/ 86 h 769"/>
                <a:gd name="T26" fmla="*/ 86 w 172"/>
                <a:gd name="T27" fmla="*/ 0 h 7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2" h="769">
                  <a:moveTo>
                    <a:pt x="86" y="14"/>
                  </a:moveTo>
                  <a:cubicBezTo>
                    <a:pt x="126" y="14"/>
                    <a:pt x="158" y="46"/>
                    <a:pt x="158" y="86"/>
                  </a:cubicBezTo>
                  <a:cubicBezTo>
                    <a:pt x="158" y="683"/>
                    <a:pt x="158" y="683"/>
                    <a:pt x="158" y="683"/>
                  </a:cubicBezTo>
                  <a:cubicBezTo>
                    <a:pt x="158" y="723"/>
                    <a:pt x="126" y="755"/>
                    <a:pt x="86" y="755"/>
                  </a:cubicBezTo>
                  <a:cubicBezTo>
                    <a:pt x="46" y="755"/>
                    <a:pt x="14" y="723"/>
                    <a:pt x="14" y="683"/>
                  </a:cubicBezTo>
                  <a:cubicBezTo>
                    <a:pt x="14" y="86"/>
                    <a:pt x="14" y="86"/>
                    <a:pt x="14" y="86"/>
                  </a:cubicBezTo>
                  <a:cubicBezTo>
                    <a:pt x="14" y="46"/>
                    <a:pt x="46" y="14"/>
                    <a:pt x="86" y="14"/>
                  </a:cubicBezTo>
                  <a:moveTo>
                    <a:pt x="86" y="0"/>
                  </a:moveTo>
                  <a:cubicBezTo>
                    <a:pt x="38" y="0"/>
                    <a:pt x="0" y="39"/>
                    <a:pt x="0" y="86"/>
                  </a:cubicBezTo>
                  <a:cubicBezTo>
                    <a:pt x="0" y="683"/>
                    <a:pt x="0" y="683"/>
                    <a:pt x="0" y="683"/>
                  </a:cubicBezTo>
                  <a:cubicBezTo>
                    <a:pt x="0" y="730"/>
                    <a:pt x="38" y="769"/>
                    <a:pt x="86" y="769"/>
                  </a:cubicBezTo>
                  <a:cubicBezTo>
                    <a:pt x="133" y="769"/>
                    <a:pt x="172" y="730"/>
                    <a:pt x="172" y="683"/>
                  </a:cubicBezTo>
                  <a:cubicBezTo>
                    <a:pt x="172" y="86"/>
                    <a:pt x="172" y="86"/>
                    <a:pt x="172" y="86"/>
                  </a:cubicBezTo>
                  <a:cubicBezTo>
                    <a:pt x="172" y="39"/>
                    <a:pt x="133" y="0"/>
                    <a:pt x="8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963" fontAlgn="auto">
                <a:spcBef>
                  <a:spcPts val="0"/>
                </a:spcBef>
                <a:spcAft>
                  <a:spcPts val="0"/>
                </a:spcAft>
              </a:pPr>
              <a:endParaRPr lang="en-GB" sz="2096" dirty="0">
                <a:solidFill>
                  <a:prstClr val="black"/>
                </a:solidFill>
                <a:latin typeface="Arial"/>
                <a:cs typeface="+mn-cs"/>
              </a:endParaRPr>
            </a:p>
          </p:txBody>
        </p:sp>
        <p:sp>
          <p:nvSpPr>
            <p:cNvPr id="62" name="Freeform 14"/>
            <p:cNvSpPr>
              <a:spLocks noEditPoints="1"/>
            </p:cNvSpPr>
            <p:nvPr userDrawn="1"/>
          </p:nvSpPr>
          <p:spPr bwMode="auto">
            <a:xfrm>
              <a:off x="1951038" y="4083050"/>
              <a:ext cx="439738" cy="1092200"/>
            </a:xfrm>
            <a:custGeom>
              <a:avLst/>
              <a:gdLst>
                <a:gd name="T0" fmla="*/ 69 w 138"/>
                <a:gd name="T1" fmla="*/ 13 h 343"/>
                <a:gd name="T2" fmla="*/ 124 w 138"/>
                <a:gd name="T3" fmla="*/ 68 h 343"/>
                <a:gd name="T4" fmla="*/ 124 w 138"/>
                <a:gd name="T5" fmla="*/ 274 h 343"/>
                <a:gd name="T6" fmla="*/ 69 w 138"/>
                <a:gd name="T7" fmla="*/ 329 h 343"/>
                <a:gd name="T8" fmla="*/ 14 w 138"/>
                <a:gd name="T9" fmla="*/ 274 h 343"/>
                <a:gd name="T10" fmla="*/ 14 w 138"/>
                <a:gd name="T11" fmla="*/ 68 h 343"/>
                <a:gd name="T12" fmla="*/ 69 w 138"/>
                <a:gd name="T13" fmla="*/ 13 h 343"/>
                <a:gd name="T14" fmla="*/ 69 w 138"/>
                <a:gd name="T15" fmla="*/ 0 h 343"/>
                <a:gd name="T16" fmla="*/ 0 w 138"/>
                <a:gd name="T17" fmla="*/ 68 h 343"/>
                <a:gd name="T18" fmla="*/ 0 w 138"/>
                <a:gd name="T19" fmla="*/ 274 h 343"/>
                <a:gd name="T20" fmla="*/ 69 w 138"/>
                <a:gd name="T21" fmla="*/ 343 h 343"/>
                <a:gd name="T22" fmla="*/ 138 w 138"/>
                <a:gd name="T23" fmla="*/ 274 h 343"/>
                <a:gd name="T24" fmla="*/ 138 w 138"/>
                <a:gd name="T25" fmla="*/ 68 h 343"/>
                <a:gd name="T26" fmla="*/ 69 w 138"/>
                <a:gd name="T27" fmla="*/ 0 h 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8" h="343">
                  <a:moveTo>
                    <a:pt x="69" y="13"/>
                  </a:moveTo>
                  <a:cubicBezTo>
                    <a:pt x="99" y="13"/>
                    <a:pt x="124" y="38"/>
                    <a:pt x="124" y="68"/>
                  </a:cubicBezTo>
                  <a:cubicBezTo>
                    <a:pt x="124" y="274"/>
                    <a:pt x="124" y="274"/>
                    <a:pt x="124" y="274"/>
                  </a:cubicBezTo>
                  <a:cubicBezTo>
                    <a:pt x="124" y="304"/>
                    <a:pt x="99" y="329"/>
                    <a:pt x="69" y="329"/>
                  </a:cubicBezTo>
                  <a:cubicBezTo>
                    <a:pt x="39" y="329"/>
                    <a:pt x="14" y="304"/>
                    <a:pt x="14" y="274"/>
                  </a:cubicBezTo>
                  <a:cubicBezTo>
                    <a:pt x="14" y="68"/>
                    <a:pt x="14" y="68"/>
                    <a:pt x="14" y="68"/>
                  </a:cubicBezTo>
                  <a:cubicBezTo>
                    <a:pt x="14" y="38"/>
                    <a:pt x="39" y="13"/>
                    <a:pt x="69" y="13"/>
                  </a:cubicBezTo>
                  <a:moveTo>
                    <a:pt x="69" y="0"/>
                  </a:moveTo>
                  <a:cubicBezTo>
                    <a:pt x="31" y="0"/>
                    <a:pt x="0" y="30"/>
                    <a:pt x="0" y="68"/>
                  </a:cubicBezTo>
                  <a:cubicBezTo>
                    <a:pt x="0" y="274"/>
                    <a:pt x="0" y="274"/>
                    <a:pt x="0" y="274"/>
                  </a:cubicBezTo>
                  <a:cubicBezTo>
                    <a:pt x="0" y="312"/>
                    <a:pt x="31" y="343"/>
                    <a:pt x="69" y="343"/>
                  </a:cubicBezTo>
                  <a:cubicBezTo>
                    <a:pt x="107" y="343"/>
                    <a:pt x="138" y="312"/>
                    <a:pt x="138" y="274"/>
                  </a:cubicBezTo>
                  <a:cubicBezTo>
                    <a:pt x="138" y="68"/>
                    <a:pt x="138" y="68"/>
                    <a:pt x="138" y="68"/>
                  </a:cubicBezTo>
                  <a:cubicBezTo>
                    <a:pt x="138" y="30"/>
                    <a:pt x="107" y="0"/>
                    <a:pt x="6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963" fontAlgn="auto">
                <a:spcBef>
                  <a:spcPts val="0"/>
                </a:spcBef>
                <a:spcAft>
                  <a:spcPts val="0"/>
                </a:spcAft>
              </a:pPr>
              <a:endParaRPr lang="en-GB" sz="2096" dirty="0">
                <a:solidFill>
                  <a:prstClr val="black"/>
                </a:solidFill>
                <a:latin typeface="Arial"/>
                <a:cs typeface="+mn-cs"/>
              </a:endParaRPr>
            </a:p>
          </p:txBody>
        </p:sp>
        <p:sp>
          <p:nvSpPr>
            <p:cNvPr id="63" name="Freeform 15"/>
            <p:cNvSpPr>
              <a:spLocks noEditPoints="1"/>
            </p:cNvSpPr>
            <p:nvPr userDrawn="1"/>
          </p:nvSpPr>
          <p:spPr bwMode="auto">
            <a:xfrm>
              <a:off x="2606675" y="3230563"/>
              <a:ext cx="546100" cy="2447925"/>
            </a:xfrm>
            <a:custGeom>
              <a:avLst/>
              <a:gdLst>
                <a:gd name="T0" fmla="*/ 86 w 172"/>
                <a:gd name="T1" fmla="*/ 14 h 769"/>
                <a:gd name="T2" fmla="*/ 158 w 172"/>
                <a:gd name="T3" fmla="*/ 86 h 769"/>
                <a:gd name="T4" fmla="*/ 158 w 172"/>
                <a:gd name="T5" fmla="*/ 683 h 769"/>
                <a:gd name="T6" fmla="*/ 86 w 172"/>
                <a:gd name="T7" fmla="*/ 755 h 769"/>
                <a:gd name="T8" fmla="*/ 14 w 172"/>
                <a:gd name="T9" fmla="*/ 683 h 769"/>
                <a:gd name="T10" fmla="*/ 14 w 172"/>
                <a:gd name="T11" fmla="*/ 86 h 769"/>
                <a:gd name="T12" fmla="*/ 86 w 172"/>
                <a:gd name="T13" fmla="*/ 14 h 769"/>
                <a:gd name="T14" fmla="*/ 86 w 172"/>
                <a:gd name="T15" fmla="*/ 0 h 769"/>
                <a:gd name="T16" fmla="*/ 0 w 172"/>
                <a:gd name="T17" fmla="*/ 86 h 769"/>
                <a:gd name="T18" fmla="*/ 0 w 172"/>
                <a:gd name="T19" fmla="*/ 683 h 769"/>
                <a:gd name="T20" fmla="*/ 86 w 172"/>
                <a:gd name="T21" fmla="*/ 769 h 769"/>
                <a:gd name="T22" fmla="*/ 172 w 172"/>
                <a:gd name="T23" fmla="*/ 683 h 769"/>
                <a:gd name="T24" fmla="*/ 172 w 172"/>
                <a:gd name="T25" fmla="*/ 86 h 769"/>
                <a:gd name="T26" fmla="*/ 86 w 172"/>
                <a:gd name="T27" fmla="*/ 0 h 7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2" h="769">
                  <a:moveTo>
                    <a:pt x="86" y="14"/>
                  </a:moveTo>
                  <a:cubicBezTo>
                    <a:pt x="126" y="14"/>
                    <a:pt x="158" y="46"/>
                    <a:pt x="158" y="86"/>
                  </a:cubicBezTo>
                  <a:cubicBezTo>
                    <a:pt x="158" y="683"/>
                    <a:pt x="158" y="683"/>
                    <a:pt x="158" y="683"/>
                  </a:cubicBezTo>
                  <a:cubicBezTo>
                    <a:pt x="158" y="723"/>
                    <a:pt x="126" y="755"/>
                    <a:pt x="86" y="755"/>
                  </a:cubicBezTo>
                  <a:cubicBezTo>
                    <a:pt x="46" y="755"/>
                    <a:pt x="14" y="723"/>
                    <a:pt x="14" y="683"/>
                  </a:cubicBezTo>
                  <a:cubicBezTo>
                    <a:pt x="14" y="86"/>
                    <a:pt x="14" y="86"/>
                    <a:pt x="14" y="86"/>
                  </a:cubicBezTo>
                  <a:cubicBezTo>
                    <a:pt x="14" y="46"/>
                    <a:pt x="46" y="14"/>
                    <a:pt x="86" y="14"/>
                  </a:cubicBezTo>
                  <a:moveTo>
                    <a:pt x="86" y="0"/>
                  </a:moveTo>
                  <a:cubicBezTo>
                    <a:pt x="39" y="0"/>
                    <a:pt x="0" y="39"/>
                    <a:pt x="0" y="86"/>
                  </a:cubicBezTo>
                  <a:cubicBezTo>
                    <a:pt x="0" y="683"/>
                    <a:pt x="0" y="683"/>
                    <a:pt x="0" y="683"/>
                  </a:cubicBezTo>
                  <a:cubicBezTo>
                    <a:pt x="0" y="730"/>
                    <a:pt x="39" y="769"/>
                    <a:pt x="86" y="769"/>
                  </a:cubicBezTo>
                  <a:cubicBezTo>
                    <a:pt x="133" y="769"/>
                    <a:pt x="172" y="730"/>
                    <a:pt x="172" y="683"/>
                  </a:cubicBezTo>
                  <a:cubicBezTo>
                    <a:pt x="172" y="86"/>
                    <a:pt x="172" y="86"/>
                    <a:pt x="172" y="86"/>
                  </a:cubicBezTo>
                  <a:cubicBezTo>
                    <a:pt x="172" y="39"/>
                    <a:pt x="133" y="0"/>
                    <a:pt x="8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963" fontAlgn="auto">
                <a:spcBef>
                  <a:spcPts val="0"/>
                </a:spcBef>
                <a:spcAft>
                  <a:spcPts val="0"/>
                </a:spcAft>
              </a:pPr>
              <a:endParaRPr lang="en-GB" sz="2096" dirty="0">
                <a:solidFill>
                  <a:prstClr val="black"/>
                </a:solidFill>
                <a:latin typeface="Arial"/>
                <a:cs typeface="+mn-cs"/>
              </a:endParaRPr>
            </a:p>
          </p:txBody>
        </p:sp>
        <p:sp>
          <p:nvSpPr>
            <p:cNvPr id="64" name="Freeform 16"/>
            <p:cNvSpPr>
              <a:spLocks/>
            </p:cNvSpPr>
            <p:nvPr userDrawn="1"/>
          </p:nvSpPr>
          <p:spPr bwMode="auto">
            <a:xfrm>
              <a:off x="8718550" y="4105275"/>
              <a:ext cx="546100" cy="2444750"/>
            </a:xfrm>
            <a:custGeom>
              <a:avLst/>
              <a:gdLst>
                <a:gd name="T0" fmla="*/ 86 w 172"/>
                <a:gd name="T1" fmla="*/ 768 h 768"/>
                <a:gd name="T2" fmla="*/ 86 w 172"/>
                <a:gd name="T3" fmla="*/ 768 h 768"/>
                <a:gd name="T4" fmla="*/ 0 w 172"/>
                <a:gd name="T5" fmla="*/ 682 h 768"/>
                <a:gd name="T6" fmla="*/ 0 w 172"/>
                <a:gd name="T7" fmla="*/ 85 h 768"/>
                <a:gd name="T8" fmla="*/ 86 w 172"/>
                <a:gd name="T9" fmla="*/ 0 h 768"/>
                <a:gd name="T10" fmla="*/ 172 w 172"/>
                <a:gd name="T11" fmla="*/ 85 h 768"/>
                <a:gd name="T12" fmla="*/ 172 w 172"/>
                <a:gd name="T13" fmla="*/ 682 h 768"/>
                <a:gd name="T14" fmla="*/ 86 w 172"/>
                <a:gd name="T15" fmla="*/ 768 h 76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2" h="768">
                  <a:moveTo>
                    <a:pt x="86" y="768"/>
                  </a:moveTo>
                  <a:cubicBezTo>
                    <a:pt x="86" y="768"/>
                    <a:pt x="86" y="768"/>
                    <a:pt x="86" y="768"/>
                  </a:cubicBezTo>
                  <a:cubicBezTo>
                    <a:pt x="39" y="768"/>
                    <a:pt x="0" y="730"/>
                    <a:pt x="0" y="682"/>
                  </a:cubicBezTo>
                  <a:cubicBezTo>
                    <a:pt x="0" y="85"/>
                    <a:pt x="0" y="85"/>
                    <a:pt x="0" y="85"/>
                  </a:cubicBezTo>
                  <a:cubicBezTo>
                    <a:pt x="0" y="38"/>
                    <a:pt x="39" y="0"/>
                    <a:pt x="86" y="0"/>
                  </a:cubicBezTo>
                  <a:cubicBezTo>
                    <a:pt x="133" y="0"/>
                    <a:pt x="172" y="38"/>
                    <a:pt x="172" y="85"/>
                  </a:cubicBezTo>
                  <a:cubicBezTo>
                    <a:pt x="172" y="682"/>
                    <a:pt x="172" y="682"/>
                    <a:pt x="172" y="682"/>
                  </a:cubicBezTo>
                  <a:cubicBezTo>
                    <a:pt x="172" y="730"/>
                    <a:pt x="133" y="768"/>
                    <a:pt x="86" y="76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963" fontAlgn="auto">
                <a:spcBef>
                  <a:spcPts val="0"/>
                </a:spcBef>
                <a:spcAft>
                  <a:spcPts val="0"/>
                </a:spcAft>
              </a:pPr>
              <a:endParaRPr lang="en-GB" sz="2096" dirty="0">
                <a:solidFill>
                  <a:prstClr val="black"/>
                </a:solidFill>
                <a:latin typeface="Arial"/>
                <a:cs typeface="+mn-cs"/>
              </a:endParaRPr>
            </a:p>
          </p:txBody>
        </p:sp>
        <p:sp>
          <p:nvSpPr>
            <p:cNvPr id="65" name="Freeform 17"/>
            <p:cNvSpPr>
              <a:spLocks noEditPoints="1"/>
            </p:cNvSpPr>
            <p:nvPr userDrawn="1"/>
          </p:nvSpPr>
          <p:spPr bwMode="auto">
            <a:xfrm>
              <a:off x="4465638" y="3841750"/>
              <a:ext cx="438150" cy="1092200"/>
            </a:xfrm>
            <a:custGeom>
              <a:avLst/>
              <a:gdLst>
                <a:gd name="T0" fmla="*/ 69 w 138"/>
                <a:gd name="T1" fmla="*/ 14 h 343"/>
                <a:gd name="T2" fmla="*/ 124 w 138"/>
                <a:gd name="T3" fmla="*/ 69 h 343"/>
                <a:gd name="T4" fmla="*/ 124 w 138"/>
                <a:gd name="T5" fmla="*/ 275 h 343"/>
                <a:gd name="T6" fmla="*/ 69 w 138"/>
                <a:gd name="T7" fmla="*/ 330 h 343"/>
                <a:gd name="T8" fmla="*/ 14 w 138"/>
                <a:gd name="T9" fmla="*/ 275 h 343"/>
                <a:gd name="T10" fmla="*/ 14 w 138"/>
                <a:gd name="T11" fmla="*/ 69 h 343"/>
                <a:gd name="T12" fmla="*/ 69 w 138"/>
                <a:gd name="T13" fmla="*/ 14 h 343"/>
                <a:gd name="T14" fmla="*/ 69 w 138"/>
                <a:gd name="T15" fmla="*/ 0 h 343"/>
                <a:gd name="T16" fmla="*/ 0 w 138"/>
                <a:gd name="T17" fmla="*/ 69 h 343"/>
                <a:gd name="T18" fmla="*/ 0 w 138"/>
                <a:gd name="T19" fmla="*/ 275 h 343"/>
                <a:gd name="T20" fmla="*/ 69 w 138"/>
                <a:gd name="T21" fmla="*/ 343 h 343"/>
                <a:gd name="T22" fmla="*/ 138 w 138"/>
                <a:gd name="T23" fmla="*/ 275 h 343"/>
                <a:gd name="T24" fmla="*/ 138 w 138"/>
                <a:gd name="T25" fmla="*/ 69 h 343"/>
                <a:gd name="T26" fmla="*/ 69 w 138"/>
                <a:gd name="T27" fmla="*/ 0 h 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8" h="343">
                  <a:moveTo>
                    <a:pt x="69" y="14"/>
                  </a:moveTo>
                  <a:cubicBezTo>
                    <a:pt x="99" y="14"/>
                    <a:pt x="124" y="39"/>
                    <a:pt x="124" y="69"/>
                  </a:cubicBezTo>
                  <a:cubicBezTo>
                    <a:pt x="124" y="275"/>
                    <a:pt x="124" y="275"/>
                    <a:pt x="124" y="275"/>
                  </a:cubicBezTo>
                  <a:cubicBezTo>
                    <a:pt x="124" y="305"/>
                    <a:pt x="99" y="330"/>
                    <a:pt x="69" y="330"/>
                  </a:cubicBezTo>
                  <a:cubicBezTo>
                    <a:pt x="39" y="330"/>
                    <a:pt x="14" y="305"/>
                    <a:pt x="14" y="275"/>
                  </a:cubicBezTo>
                  <a:cubicBezTo>
                    <a:pt x="14" y="69"/>
                    <a:pt x="14" y="69"/>
                    <a:pt x="14" y="69"/>
                  </a:cubicBezTo>
                  <a:cubicBezTo>
                    <a:pt x="14" y="39"/>
                    <a:pt x="39" y="14"/>
                    <a:pt x="69" y="14"/>
                  </a:cubicBezTo>
                  <a:moveTo>
                    <a:pt x="69" y="0"/>
                  </a:moveTo>
                  <a:cubicBezTo>
                    <a:pt x="31" y="0"/>
                    <a:pt x="0" y="31"/>
                    <a:pt x="0" y="69"/>
                  </a:cubicBezTo>
                  <a:cubicBezTo>
                    <a:pt x="0" y="275"/>
                    <a:pt x="0" y="275"/>
                    <a:pt x="0" y="275"/>
                  </a:cubicBezTo>
                  <a:cubicBezTo>
                    <a:pt x="0" y="313"/>
                    <a:pt x="31" y="343"/>
                    <a:pt x="69" y="343"/>
                  </a:cubicBezTo>
                  <a:cubicBezTo>
                    <a:pt x="107" y="343"/>
                    <a:pt x="138" y="313"/>
                    <a:pt x="138" y="275"/>
                  </a:cubicBezTo>
                  <a:cubicBezTo>
                    <a:pt x="138" y="69"/>
                    <a:pt x="138" y="69"/>
                    <a:pt x="138" y="69"/>
                  </a:cubicBezTo>
                  <a:cubicBezTo>
                    <a:pt x="138" y="31"/>
                    <a:pt x="107" y="0"/>
                    <a:pt x="6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963" fontAlgn="auto">
                <a:spcBef>
                  <a:spcPts val="0"/>
                </a:spcBef>
                <a:spcAft>
                  <a:spcPts val="0"/>
                </a:spcAft>
              </a:pPr>
              <a:endParaRPr lang="en-GB" sz="2096" dirty="0">
                <a:solidFill>
                  <a:prstClr val="black"/>
                </a:solidFill>
                <a:latin typeface="Arial"/>
                <a:cs typeface="+mn-cs"/>
              </a:endParaRPr>
            </a:p>
          </p:txBody>
        </p:sp>
        <p:sp>
          <p:nvSpPr>
            <p:cNvPr id="66" name="Freeform 18"/>
            <p:cNvSpPr>
              <a:spLocks/>
            </p:cNvSpPr>
            <p:nvPr userDrawn="1"/>
          </p:nvSpPr>
          <p:spPr bwMode="auto">
            <a:xfrm>
              <a:off x="7259638" y="4475163"/>
              <a:ext cx="260350" cy="436563"/>
            </a:xfrm>
            <a:custGeom>
              <a:avLst/>
              <a:gdLst>
                <a:gd name="T0" fmla="*/ 41 w 82"/>
                <a:gd name="T1" fmla="*/ 137 h 137"/>
                <a:gd name="T2" fmla="*/ 41 w 82"/>
                <a:gd name="T3" fmla="*/ 137 h 137"/>
                <a:gd name="T4" fmla="*/ 0 w 82"/>
                <a:gd name="T5" fmla="*/ 96 h 137"/>
                <a:gd name="T6" fmla="*/ 0 w 82"/>
                <a:gd name="T7" fmla="*/ 41 h 137"/>
                <a:gd name="T8" fmla="*/ 41 w 82"/>
                <a:gd name="T9" fmla="*/ 0 h 137"/>
                <a:gd name="T10" fmla="*/ 82 w 82"/>
                <a:gd name="T11" fmla="*/ 41 h 137"/>
                <a:gd name="T12" fmla="*/ 82 w 82"/>
                <a:gd name="T13" fmla="*/ 96 h 137"/>
                <a:gd name="T14" fmla="*/ 41 w 82"/>
                <a:gd name="T15" fmla="*/ 137 h 13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137">
                  <a:moveTo>
                    <a:pt x="41" y="137"/>
                  </a:moveTo>
                  <a:cubicBezTo>
                    <a:pt x="41" y="137"/>
                    <a:pt x="41" y="137"/>
                    <a:pt x="41" y="137"/>
                  </a:cubicBezTo>
                  <a:cubicBezTo>
                    <a:pt x="18" y="137"/>
                    <a:pt x="0" y="119"/>
                    <a:pt x="0" y="96"/>
                  </a:cubicBezTo>
                  <a:cubicBezTo>
                    <a:pt x="0" y="41"/>
                    <a:pt x="0" y="41"/>
                    <a:pt x="0" y="41"/>
                  </a:cubicBezTo>
                  <a:cubicBezTo>
                    <a:pt x="0" y="19"/>
                    <a:pt x="18" y="0"/>
                    <a:pt x="41" y="0"/>
                  </a:cubicBezTo>
                  <a:cubicBezTo>
                    <a:pt x="64" y="0"/>
                    <a:pt x="82" y="19"/>
                    <a:pt x="82" y="41"/>
                  </a:cubicBezTo>
                  <a:cubicBezTo>
                    <a:pt x="82" y="96"/>
                    <a:pt x="82" y="96"/>
                    <a:pt x="82" y="96"/>
                  </a:cubicBezTo>
                  <a:cubicBezTo>
                    <a:pt x="82" y="119"/>
                    <a:pt x="64" y="137"/>
                    <a:pt x="41" y="13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963" fontAlgn="auto">
                <a:spcBef>
                  <a:spcPts val="0"/>
                </a:spcBef>
                <a:spcAft>
                  <a:spcPts val="0"/>
                </a:spcAft>
              </a:pPr>
              <a:endParaRPr lang="en-GB" sz="2096" dirty="0">
                <a:solidFill>
                  <a:prstClr val="black"/>
                </a:solidFill>
                <a:latin typeface="Arial"/>
                <a:cs typeface="+mn-cs"/>
              </a:endParaRPr>
            </a:p>
          </p:txBody>
        </p:sp>
        <p:sp>
          <p:nvSpPr>
            <p:cNvPr id="67" name="Freeform 19"/>
            <p:cNvSpPr>
              <a:spLocks noEditPoints="1"/>
            </p:cNvSpPr>
            <p:nvPr userDrawn="1"/>
          </p:nvSpPr>
          <p:spPr bwMode="auto">
            <a:xfrm>
              <a:off x="4030663" y="4475163"/>
              <a:ext cx="260350" cy="436563"/>
            </a:xfrm>
            <a:custGeom>
              <a:avLst/>
              <a:gdLst>
                <a:gd name="T0" fmla="*/ 41 w 82"/>
                <a:gd name="T1" fmla="*/ 14 h 137"/>
                <a:gd name="T2" fmla="*/ 69 w 82"/>
                <a:gd name="T3" fmla="*/ 41 h 137"/>
                <a:gd name="T4" fmla="*/ 69 w 82"/>
                <a:gd name="T5" fmla="*/ 96 h 137"/>
                <a:gd name="T6" fmla="*/ 41 w 82"/>
                <a:gd name="T7" fmla="*/ 124 h 137"/>
                <a:gd name="T8" fmla="*/ 14 w 82"/>
                <a:gd name="T9" fmla="*/ 96 h 137"/>
                <a:gd name="T10" fmla="*/ 14 w 82"/>
                <a:gd name="T11" fmla="*/ 41 h 137"/>
                <a:gd name="T12" fmla="*/ 41 w 82"/>
                <a:gd name="T13" fmla="*/ 14 h 137"/>
                <a:gd name="T14" fmla="*/ 41 w 82"/>
                <a:gd name="T15" fmla="*/ 0 h 137"/>
                <a:gd name="T16" fmla="*/ 0 w 82"/>
                <a:gd name="T17" fmla="*/ 41 h 137"/>
                <a:gd name="T18" fmla="*/ 0 w 82"/>
                <a:gd name="T19" fmla="*/ 96 h 137"/>
                <a:gd name="T20" fmla="*/ 41 w 82"/>
                <a:gd name="T21" fmla="*/ 137 h 137"/>
                <a:gd name="T22" fmla="*/ 82 w 82"/>
                <a:gd name="T23" fmla="*/ 96 h 137"/>
                <a:gd name="T24" fmla="*/ 82 w 82"/>
                <a:gd name="T25" fmla="*/ 41 h 137"/>
                <a:gd name="T26" fmla="*/ 41 w 82"/>
                <a:gd name="T27" fmla="*/ 0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2" h="137">
                  <a:moveTo>
                    <a:pt x="41" y="14"/>
                  </a:moveTo>
                  <a:cubicBezTo>
                    <a:pt x="56" y="14"/>
                    <a:pt x="69" y="26"/>
                    <a:pt x="69" y="41"/>
                  </a:cubicBezTo>
                  <a:cubicBezTo>
                    <a:pt x="69" y="96"/>
                    <a:pt x="69" y="96"/>
                    <a:pt x="69" y="96"/>
                  </a:cubicBezTo>
                  <a:cubicBezTo>
                    <a:pt x="69" y="112"/>
                    <a:pt x="56" y="124"/>
                    <a:pt x="41" y="124"/>
                  </a:cubicBezTo>
                  <a:cubicBezTo>
                    <a:pt x="26" y="124"/>
                    <a:pt x="14" y="112"/>
                    <a:pt x="14" y="96"/>
                  </a:cubicBezTo>
                  <a:cubicBezTo>
                    <a:pt x="14" y="41"/>
                    <a:pt x="14" y="41"/>
                    <a:pt x="14" y="41"/>
                  </a:cubicBezTo>
                  <a:cubicBezTo>
                    <a:pt x="14" y="26"/>
                    <a:pt x="26" y="14"/>
                    <a:pt x="41" y="14"/>
                  </a:cubicBezTo>
                  <a:moveTo>
                    <a:pt x="41" y="0"/>
                  </a:moveTo>
                  <a:cubicBezTo>
                    <a:pt x="19" y="0"/>
                    <a:pt x="0" y="19"/>
                    <a:pt x="0" y="41"/>
                  </a:cubicBezTo>
                  <a:cubicBezTo>
                    <a:pt x="0" y="96"/>
                    <a:pt x="0" y="96"/>
                    <a:pt x="0" y="96"/>
                  </a:cubicBezTo>
                  <a:cubicBezTo>
                    <a:pt x="0" y="119"/>
                    <a:pt x="19" y="137"/>
                    <a:pt x="41" y="137"/>
                  </a:cubicBezTo>
                  <a:cubicBezTo>
                    <a:pt x="64" y="137"/>
                    <a:pt x="82" y="119"/>
                    <a:pt x="82" y="96"/>
                  </a:cubicBezTo>
                  <a:cubicBezTo>
                    <a:pt x="82" y="41"/>
                    <a:pt x="82" y="41"/>
                    <a:pt x="82" y="41"/>
                  </a:cubicBezTo>
                  <a:cubicBezTo>
                    <a:pt x="82" y="19"/>
                    <a:pt x="64" y="0"/>
                    <a:pt x="4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963" fontAlgn="auto">
                <a:spcBef>
                  <a:spcPts val="0"/>
                </a:spcBef>
                <a:spcAft>
                  <a:spcPts val="0"/>
                </a:spcAft>
              </a:pPr>
              <a:endParaRPr lang="en-GB" sz="2096" dirty="0">
                <a:solidFill>
                  <a:prstClr val="black"/>
                </a:solidFill>
                <a:latin typeface="Arial"/>
                <a:cs typeface="+mn-cs"/>
              </a:endParaRPr>
            </a:p>
          </p:txBody>
        </p:sp>
        <p:sp>
          <p:nvSpPr>
            <p:cNvPr id="68" name="Freeform 20"/>
            <p:cNvSpPr>
              <a:spLocks/>
            </p:cNvSpPr>
            <p:nvPr userDrawn="1"/>
          </p:nvSpPr>
          <p:spPr bwMode="auto">
            <a:xfrm>
              <a:off x="6648450" y="4452938"/>
              <a:ext cx="436563" cy="1092200"/>
            </a:xfrm>
            <a:custGeom>
              <a:avLst/>
              <a:gdLst>
                <a:gd name="T0" fmla="*/ 68 w 137"/>
                <a:gd name="T1" fmla="*/ 343 h 343"/>
                <a:gd name="T2" fmla="*/ 68 w 137"/>
                <a:gd name="T3" fmla="*/ 343 h 343"/>
                <a:gd name="T4" fmla="*/ 0 w 137"/>
                <a:gd name="T5" fmla="*/ 275 h 343"/>
                <a:gd name="T6" fmla="*/ 0 w 137"/>
                <a:gd name="T7" fmla="*/ 69 h 343"/>
                <a:gd name="T8" fmla="*/ 68 w 137"/>
                <a:gd name="T9" fmla="*/ 0 h 343"/>
                <a:gd name="T10" fmla="*/ 137 w 137"/>
                <a:gd name="T11" fmla="*/ 69 h 343"/>
                <a:gd name="T12" fmla="*/ 137 w 137"/>
                <a:gd name="T13" fmla="*/ 275 h 343"/>
                <a:gd name="T14" fmla="*/ 68 w 137"/>
                <a:gd name="T15" fmla="*/ 343 h 3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7" h="343">
                  <a:moveTo>
                    <a:pt x="68" y="343"/>
                  </a:moveTo>
                  <a:cubicBezTo>
                    <a:pt x="68" y="343"/>
                    <a:pt x="68" y="343"/>
                    <a:pt x="68" y="343"/>
                  </a:cubicBezTo>
                  <a:cubicBezTo>
                    <a:pt x="30" y="343"/>
                    <a:pt x="0" y="313"/>
                    <a:pt x="0" y="275"/>
                  </a:cubicBezTo>
                  <a:cubicBezTo>
                    <a:pt x="0" y="69"/>
                    <a:pt x="0" y="69"/>
                    <a:pt x="0" y="69"/>
                  </a:cubicBezTo>
                  <a:cubicBezTo>
                    <a:pt x="0" y="31"/>
                    <a:pt x="30" y="0"/>
                    <a:pt x="68" y="0"/>
                  </a:cubicBezTo>
                  <a:cubicBezTo>
                    <a:pt x="106" y="0"/>
                    <a:pt x="137" y="31"/>
                    <a:pt x="137" y="69"/>
                  </a:cubicBezTo>
                  <a:cubicBezTo>
                    <a:pt x="137" y="275"/>
                    <a:pt x="137" y="275"/>
                    <a:pt x="137" y="275"/>
                  </a:cubicBezTo>
                  <a:cubicBezTo>
                    <a:pt x="137" y="313"/>
                    <a:pt x="106" y="343"/>
                    <a:pt x="68" y="34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963" fontAlgn="auto">
                <a:spcBef>
                  <a:spcPts val="0"/>
                </a:spcBef>
                <a:spcAft>
                  <a:spcPts val="0"/>
                </a:spcAft>
              </a:pPr>
              <a:endParaRPr lang="en-GB" sz="2096" dirty="0">
                <a:solidFill>
                  <a:prstClr val="black"/>
                </a:solidFill>
                <a:latin typeface="Arial"/>
                <a:cs typeface="+mn-cs"/>
              </a:endParaRPr>
            </a:p>
          </p:txBody>
        </p:sp>
        <p:sp>
          <p:nvSpPr>
            <p:cNvPr id="69" name="Freeform 21"/>
            <p:cNvSpPr>
              <a:spLocks/>
            </p:cNvSpPr>
            <p:nvPr userDrawn="1"/>
          </p:nvSpPr>
          <p:spPr bwMode="auto">
            <a:xfrm>
              <a:off x="5119688" y="2990850"/>
              <a:ext cx="547688" cy="2444750"/>
            </a:xfrm>
            <a:custGeom>
              <a:avLst/>
              <a:gdLst>
                <a:gd name="T0" fmla="*/ 86 w 172"/>
                <a:gd name="T1" fmla="*/ 768 h 768"/>
                <a:gd name="T2" fmla="*/ 86 w 172"/>
                <a:gd name="T3" fmla="*/ 768 h 768"/>
                <a:gd name="T4" fmla="*/ 0 w 172"/>
                <a:gd name="T5" fmla="*/ 682 h 768"/>
                <a:gd name="T6" fmla="*/ 0 w 172"/>
                <a:gd name="T7" fmla="*/ 85 h 768"/>
                <a:gd name="T8" fmla="*/ 86 w 172"/>
                <a:gd name="T9" fmla="*/ 0 h 768"/>
                <a:gd name="T10" fmla="*/ 172 w 172"/>
                <a:gd name="T11" fmla="*/ 85 h 768"/>
                <a:gd name="T12" fmla="*/ 172 w 172"/>
                <a:gd name="T13" fmla="*/ 682 h 768"/>
                <a:gd name="T14" fmla="*/ 86 w 172"/>
                <a:gd name="T15" fmla="*/ 768 h 76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2" h="768">
                  <a:moveTo>
                    <a:pt x="86" y="768"/>
                  </a:moveTo>
                  <a:cubicBezTo>
                    <a:pt x="86" y="768"/>
                    <a:pt x="86" y="768"/>
                    <a:pt x="86" y="768"/>
                  </a:cubicBezTo>
                  <a:cubicBezTo>
                    <a:pt x="39" y="768"/>
                    <a:pt x="0" y="730"/>
                    <a:pt x="0" y="682"/>
                  </a:cubicBezTo>
                  <a:cubicBezTo>
                    <a:pt x="0" y="85"/>
                    <a:pt x="0" y="85"/>
                    <a:pt x="0" y="85"/>
                  </a:cubicBezTo>
                  <a:cubicBezTo>
                    <a:pt x="0" y="38"/>
                    <a:pt x="39" y="0"/>
                    <a:pt x="86" y="0"/>
                  </a:cubicBezTo>
                  <a:cubicBezTo>
                    <a:pt x="133" y="0"/>
                    <a:pt x="172" y="38"/>
                    <a:pt x="172" y="85"/>
                  </a:cubicBezTo>
                  <a:cubicBezTo>
                    <a:pt x="172" y="682"/>
                    <a:pt x="172" y="682"/>
                    <a:pt x="172" y="682"/>
                  </a:cubicBezTo>
                  <a:cubicBezTo>
                    <a:pt x="172" y="730"/>
                    <a:pt x="133" y="768"/>
                    <a:pt x="86" y="76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963" fontAlgn="auto">
                <a:spcBef>
                  <a:spcPts val="0"/>
                </a:spcBef>
                <a:spcAft>
                  <a:spcPts val="0"/>
                </a:spcAft>
              </a:pPr>
              <a:endParaRPr lang="en-GB" sz="2096" dirty="0">
                <a:solidFill>
                  <a:prstClr val="black"/>
                </a:solidFill>
                <a:latin typeface="Arial"/>
                <a:cs typeface="+mn-cs"/>
              </a:endParaRPr>
            </a:p>
          </p:txBody>
        </p:sp>
        <p:sp>
          <p:nvSpPr>
            <p:cNvPr id="70" name="Freeform 22"/>
            <p:cNvSpPr>
              <a:spLocks/>
            </p:cNvSpPr>
            <p:nvPr userDrawn="1"/>
          </p:nvSpPr>
          <p:spPr bwMode="auto">
            <a:xfrm>
              <a:off x="5886450" y="3952875"/>
              <a:ext cx="542925" cy="2444750"/>
            </a:xfrm>
            <a:custGeom>
              <a:avLst/>
              <a:gdLst>
                <a:gd name="T0" fmla="*/ 85 w 171"/>
                <a:gd name="T1" fmla="*/ 768 h 768"/>
                <a:gd name="T2" fmla="*/ 85 w 171"/>
                <a:gd name="T3" fmla="*/ 768 h 768"/>
                <a:gd name="T4" fmla="*/ 0 w 171"/>
                <a:gd name="T5" fmla="*/ 682 h 768"/>
                <a:gd name="T6" fmla="*/ 0 w 171"/>
                <a:gd name="T7" fmla="*/ 85 h 768"/>
                <a:gd name="T8" fmla="*/ 85 w 171"/>
                <a:gd name="T9" fmla="*/ 0 h 768"/>
                <a:gd name="T10" fmla="*/ 171 w 171"/>
                <a:gd name="T11" fmla="*/ 85 h 768"/>
                <a:gd name="T12" fmla="*/ 171 w 171"/>
                <a:gd name="T13" fmla="*/ 682 h 768"/>
                <a:gd name="T14" fmla="*/ 85 w 171"/>
                <a:gd name="T15" fmla="*/ 768 h 76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1" h="768">
                  <a:moveTo>
                    <a:pt x="85" y="768"/>
                  </a:moveTo>
                  <a:cubicBezTo>
                    <a:pt x="85" y="768"/>
                    <a:pt x="85" y="768"/>
                    <a:pt x="85" y="768"/>
                  </a:cubicBezTo>
                  <a:cubicBezTo>
                    <a:pt x="38" y="768"/>
                    <a:pt x="0" y="730"/>
                    <a:pt x="0" y="682"/>
                  </a:cubicBezTo>
                  <a:cubicBezTo>
                    <a:pt x="0" y="85"/>
                    <a:pt x="0" y="85"/>
                    <a:pt x="0" y="85"/>
                  </a:cubicBezTo>
                  <a:cubicBezTo>
                    <a:pt x="0" y="38"/>
                    <a:pt x="38" y="0"/>
                    <a:pt x="85" y="0"/>
                  </a:cubicBezTo>
                  <a:cubicBezTo>
                    <a:pt x="133" y="0"/>
                    <a:pt x="171" y="38"/>
                    <a:pt x="171" y="85"/>
                  </a:cubicBezTo>
                  <a:cubicBezTo>
                    <a:pt x="171" y="682"/>
                    <a:pt x="171" y="682"/>
                    <a:pt x="171" y="682"/>
                  </a:cubicBezTo>
                  <a:cubicBezTo>
                    <a:pt x="171" y="730"/>
                    <a:pt x="133" y="768"/>
                    <a:pt x="85" y="76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963" fontAlgn="auto">
                <a:spcBef>
                  <a:spcPts val="0"/>
                </a:spcBef>
                <a:spcAft>
                  <a:spcPts val="0"/>
                </a:spcAft>
              </a:pPr>
              <a:endParaRPr lang="en-GB" sz="2096" dirty="0">
                <a:solidFill>
                  <a:prstClr val="black"/>
                </a:solidFill>
                <a:latin typeface="Arial"/>
                <a:cs typeface="+mn-cs"/>
              </a:endParaRPr>
            </a:p>
          </p:txBody>
        </p:sp>
        <p:sp>
          <p:nvSpPr>
            <p:cNvPr id="71" name="Freeform 23"/>
            <p:cNvSpPr>
              <a:spLocks/>
            </p:cNvSpPr>
            <p:nvPr userDrawn="1"/>
          </p:nvSpPr>
          <p:spPr bwMode="auto">
            <a:xfrm>
              <a:off x="3790950" y="4716463"/>
              <a:ext cx="436563" cy="1092200"/>
            </a:xfrm>
            <a:custGeom>
              <a:avLst/>
              <a:gdLst>
                <a:gd name="T0" fmla="*/ 68 w 137"/>
                <a:gd name="T1" fmla="*/ 343 h 343"/>
                <a:gd name="T2" fmla="*/ 68 w 137"/>
                <a:gd name="T3" fmla="*/ 343 h 343"/>
                <a:gd name="T4" fmla="*/ 0 w 137"/>
                <a:gd name="T5" fmla="*/ 274 h 343"/>
                <a:gd name="T6" fmla="*/ 0 w 137"/>
                <a:gd name="T7" fmla="*/ 68 h 343"/>
                <a:gd name="T8" fmla="*/ 68 w 137"/>
                <a:gd name="T9" fmla="*/ 0 h 343"/>
                <a:gd name="T10" fmla="*/ 137 w 137"/>
                <a:gd name="T11" fmla="*/ 68 h 343"/>
                <a:gd name="T12" fmla="*/ 137 w 137"/>
                <a:gd name="T13" fmla="*/ 274 h 343"/>
                <a:gd name="T14" fmla="*/ 68 w 137"/>
                <a:gd name="T15" fmla="*/ 343 h 3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7" h="343">
                  <a:moveTo>
                    <a:pt x="68" y="343"/>
                  </a:moveTo>
                  <a:cubicBezTo>
                    <a:pt x="68" y="343"/>
                    <a:pt x="68" y="343"/>
                    <a:pt x="68" y="343"/>
                  </a:cubicBezTo>
                  <a:cubicBezTo>
                    <a:pt x="30" y="343"/>
                    <a:pt x="0" y="312"/>
                    <a:pt x="0" y="274"/>
                  </a:cubicBezTo>
                  <a:cubicBezTo>
                    <a:pt x="0" y="68"/>
                    <a:pt x="0" y="68"/>
                    <a:pt x="0" y="68"/>
                  </a:cubicBezTo>
                  <a:cubicBezTo>
                    <a:pt x="0" y="30"/>
                    <a:pt x="30" y="0"/>
                    <a:pt x="68" y="0"/>
                  </a:cubicBezTo>
                  <a:cubicBezTo>
                    <a:pt x="106" y="0"/>
                    <a:pt x="137" y="30"/>
                    <a:pt x="137" y="68"/>
                  </a:cubicBezTo>
                  <a:cubicBezTo>
                    <a:pt x="137" y="274"/>
                    <a:pt x="137" y="274"/>
                    <a:pt x="137" y="274"/>
                  </a:cubicBezTo>
                  <a:cubicBezTo>
                    <a:pt x="137" y="312"/>
                    <a:pt x="106" y="343"/>
                    <a:pt x="68" y="34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963" fontAlgn="auto">
                <a:spcBef>
                  <a:spcPts val="0"/>
                </a:spcBef>
                <a:spcAft>
                  <a:spcPts val="0"/>
                </a:spcAft>
              </a:pPr>
              <a:endParaRPr lang="en-GB" sz="2096" dirty="0">
                <a:solidFill>
                  <a:prstClr val="black"/>
                </a:solidFill>
                <a:latin typeface="Arial"/>
                <a:cs typeface="+mn-cs"/>
              </a:endParaRPr>
            </a:p>
          </p:txBody>
        </p:sp>
        <p:sp>
          <p:nvSpPr>
            <p:cNvPr id="72" name="Freeform 24"/>
            <p:cNvSpPr>
              <a:spLocks/>
            </p:cNvSpPr>
            <p:nvPr userDrawn="1"/>
          </p:nvSpPr>
          <p:spPr bwMode="auto">
            <a:xfrm>
              <a:off x="3028950" y="3841750"/>
              <a:ext cx="542925" cy="2447925"/>
            </a:xfrm>
            <a:custGeom>
              <a:avLst/>
              <a:gdLst>
                <a:gd name="T0" fmla="*/ 85 w 171"/>
                <a:gd name="T1" fmla="*/ 769 h 769"/>
                <a:gd name="T2" fmla="*/ 85 w 171"/>
                <a:gd name="T3" fmla="*/ 769 h 769"/>
                <a:gd name="T4" fmla="*/ 0 w 171"/>
                <a:gd name="T5" fmla="*/ 683 h 769"/>
                <a:gd name="T6" fmla="*/ 0 w 171"/>
                <a:gd name="T7" fmla="*/ 86 h 769"/>
                <a:gd name="T8" fmla="*/ 85 w 171"/>
                <a:gd name="T9" fmla="*/ 0 h 769"/>
                <a:gd name="T10" fmla="*/ 171 w 171"/>
                <a:gd name="T11" fmla="*/ 86 h 769"/>
                <a:gd name="T12" fmla="*/ 171 w 171"/>
                <a:gd name="T13" fmla="*/ 683 h 769"/>
                <a:gd name="T14" fmla="*/ 85 w 171"/>
                <a:gd name="T15" fmla="*/ 769 h 76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1" h="769">
                  <a:moveTo>
                    <a:pt x="85" y="769"/>
                  </a:moveTo>
                  <a:cubicBezTo>
                    <a:pt x="85" y="769"/>
                    <a:pt x="85" y="769"/>
                    <a:pt x="85" y="769"/>
                  </a:cubicBezTo>
                  <a:cubicBezTo>
                    <a:pt x="38" y="769"/>
                    <a:pt x="0" y="730"/>
                    <a:pt x="0" y="683"/>
                  </a:cubicBezTo>
                  <a:cubicBezTo>
                    <a:pt x="0" y="86"/>
                    <a:pt x="0" y="86"/>
                    <a:pt x="0" y="86"/>
                  </a:cubicBezTo>
                  <a:cubicBezTo>
                    <a:pt x="0" y="39"/>
                    <a:pt x="38" y="0"/>
                    <a:pt x="85" y="0"/>
                  </a:cubicBezTo>
                  <a:cubicBezTo>
                    <a:pt x="133" y="0"/>
                    <a:pt x="171" y="39"/>
                    <a:pt x="171" y="86"/>
                  </a:cubicBezTo>
                  <a:cubicBezTo>
                    <a:pt x="171" y="683"/>
                    <a:pt x="171" y="683"/>
                    <a:pt x="171" y="683"/>
                  </a:cubicBezTo>
                  <a:cubicBezTo>
                    <a:pt x="171" y="730"/>
                    <a:pt x="133" y="769"/>
                    <a:pt x="85" y="76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963" fontAlgn="auto">
                <a:spcBef>
                  <a:spcPts val="0"/>
                </a:spcBef>
                <a:spcAft>
                  <a:spcPts val="0"/>
                </a:spcAft>
              </a:pPr>
              <a:endParaRPr lang="en-GB" sz="2096" dirty="0">
                <a:solidFill>
                  <a:prstClr val="black"/>
                </a:solidFill>
                <a:latin typeface="Arial"/>
                <a:cs typeface="+mn-cs"/>
              </a:endParaRPr>
            </a:p>
          </p:txBody>
        </p:sp>
        <p:sp>
          <p:nvSpPr>
            <p:cNvPr id="73" name="Freeform 25"/>
            <p:cNvSpPr>
              <a:spLocks/>
            </p:cNvSpPr>
            <p:nvPr userDrawn="1"/>
          </p:nvSpPr>
          <p:spPr bwMode="auto">
            <a:xfrm>
              <a:off x="0" y="3148013"/>
              <a:ext cx="228600" cy="2438400"/>
            </a:xfrm>
            <a:custGeom>
              <a:avLst/>
              <a:gdLst>
                <a:gd name="T0" fmla="*/ 0 w 72"/>
                <a:gd name="T1" fmla="*/ 0 h 766"/>
                <a:gd name="T2" fmla="*/ 0 w 72"/>
                <a:gd name="T3" fmla="*/ 766 h 766"/>
                <a:gd name="T4" fmla="*/ 72 w 72"/>
                <a:gd name="T5" fmla="*/ 681 h 766"/>
                <a:gd name="T6" fmla="*/ 72 w 72"/>
                <a:gd name="T7" fmla="*/ 84 h 766"/>
                <a:gd name="T8" fmla="*/ 0 w 72"/>
                <a:gd name="T9" fmla="*/ 0 h 766"/>
              </a:gdLst>
              <a:ahLst/>
              <a:cxnLst>
                <a:cxn ang="0">
                  <a:pos x="T0" y="T1"/>
                </a:cxn>
                <a:cxn ang="0">
                  <a:pos x="T2" y="T3"/>
                </a:cxn>
                <a:cxn ang="0">
                  <a:pos x="T4" y="T5"/>
                </a:cxn>
                <a:cxn ang="0">
                  <a:pos x="T6" y="T7"/>
                </a:cxn>
                <a:cxn ang="0">
                  <a:pos x="T8" y="T9"/>
                </a:cxn>
              </a:cxnLst>
              <a:rect l="0" t="0" r="r" b="b"/>
              <a:pathLst>
                <a:path w="72" h="766">
                  <a:moveTo>
                    <a:pt x="0" y="0"/>
                  </a:moveTo>
                  <a:cubicBezTo>
                    <a:pt x="0" y="766"/>
                    <a:pt x="0" y="766"/>
                    <a:pt x="0" y="766"/>
                  </a:cubicBezTo>
                  <a:cubicBezTo>
                    <a:pt x="41" y="759"/>
                    <a:pt x="72" y="724"/>
                    <a:pt x="72" y="681"/>
                  </a:cubicBezTo>
                  <a:cubicBezTo>
                    <a:pt x="72" y="84"/>
                    <a:pt x="72" y="84"/>
                    <a:pt x="72" y="84"/>
                  </a:cubicBezTo>
                  <a:cubicBezTo>
                    <a:pt x="72" y="42"/>
                    <a:pt x="41" y="6"/>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963" fontAlgn="auto">
                <a:spcBef>
                  <a:spcPts val="0"/>
                </a:spcBef>
                <a:spcAft>
                  <a:spcPts val="0"/>
                </a:spcAft>
              </a:pPr>
              <a:endParaRPr lang="en-GB" sz="2096" dirty="0">
                <a:solidFill>
                  <a:prstClr val="black"/>
                </a:solidFill>
                <a:latin typeface="Arial"/>
                <a:cs typeface="+mn-cs"/>
              </a:endParaRPr>
            </a:p>
          </p:txBody>
        </p:sp>
        <p:sp>
          <p:nvSpPr>
            <p:cNvPr id="74" name="Freeform 26"/>
            <p:cNvSpPr>
              <a:spLocks/>
            </p:cNvSpPr>
            <p:nvPr userDrawn="1"/>
          </p:nvSpPr>
          <p:spPr bwMode="auto">
            <a:xfrm>
              <a:off x="11950700" y="4105275"/>
              <a:ext cx="254000" cy="2444750"/>
            </a:xfrm>
            <a:custGeom>
              <a:avLst/>
              <a:gdLst>
                <a:gd name="T0" fmla="*/ 80 w 80"/>
                <a:gd name="T1" fmla="*/ 0 h 768"/>
                <a:gd name="T2" fmla="*/ 0 w 80"/>
                <a:gd name="T3" fmla="*/ 85 h 768"/>
                <a:gd name="T4" fmla="*/ 0 w 80"/>
                <a:gd name="T5" fmla="*/ 682 h 768"/>
                <a:gd name="T6" fmla="*/ 80 w 80"/>
                <a:gd name="T7" fmla="*/ 768 h 768"/>
                <a:gd name="T8" fmla="*/ 80 w 80"/>
                <a:gd name="T9" fmla="*/ 0 h 768"/>
              </a:gdLst>
              <a:ahLst/>
              <a:cxnLst>
                <a:cxn ang="0">
                  <a:pos x="T0" y="T1"/>
                </a:cxn>
                <a:cxn ang="0">
                  <a:pos x="T2" y="T3"/>
                </a:cxn>
                <a:cxn ang="0">
                  <a:pos x="T4" y="T5"/>
                </a:cxn>
                <a:cxn ang="0">
                  <a:pos x="T6" y="T7"/>
                </a:cxn>
                <a:cxn ang="0">
                  <a:pos x="T8" y="T9"/>
                </a:cxn>
              </a:cxnLst>
              <a:rect l="0" t="0" r="r" b="b"/>
              <a:pathLst>
                <a:path w="80" h="768">
                  <a:moveTo>
                    <a:pt x="80" y="0"/>
                  </a:moveTo>
                  <a:cubicBezTo>
                    <a:pt x="36" y="2"/>
                    <a:pt x="0" y="39"/>
                    <a:pt x="0" y="85"/>
                  </a:cubicBezTo>
                  <a:cubicBezTo>
                    <a:pt x="0" y="682"/>
                    <a:pt x="0" y="682"/>
                    <a:pt x="0" y="682"/>
                  </a:cubicBezTo>
                  <a:cubicBezTo>
                    <a:pt x="0" y="728"/>
                    <a:pt x="36" y="766"/>
                    <a:pt x="80" y="768"/>
                  </a:cubicBezTo>
                  <a:lnTo>
                    <a:pt x="8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963" fontAlgn="auto">
                <a:spcBef>
                  <a:spcPts val="0"/>
                </a:spcBef>
                <a:spcAft>
                  <a:spcPts val="0"/>
                </a:spcAft>
              </a:pPr>
              <a:endParaRPr lang="en-GB" sz="2096" dirty="0">
                <a:solidFill>
                  <a:prstClr val="black"/>
                </a:solidFill>
                <a:latin typeface="Arial"/>
                <a:cs typeface="+mn-cs"/>
              </a:endParaRPr>
            </a:p>
          </p:txBody>
        </p:sp>
      </p:grpSp>
    </p:spTree>
    <p:extLst>
      <p:ext uri="{BB962C8B-B14F-4D97-AF65-F5344CB8AC3E}">
        <p14:creationId xmlns:p14="http://schemas.microsoft.com/office/powerpoint/2010/main" val="3346800402"/>
      </p:ext>
    </p:extLst>
  </p:cSld>
  <p:clrMapOvr>
    <a:masterClrMapping/>
  </p:clrMapOvr>
</p:sldLayout>
</file>

<file path=ppt/slideLayouts/slideLayout566.xml><?xml version="1.0" encoding="utf-8"?>
<p:sldLayout xmlns:a="http://schemas.openxmlformats.org/drawingml/2006/main" xmlns:r="http://schemas.openxmlformats.org/officeDocument/2006/relationships" xmlns:p="http://schemas.openxmlformats.org/presentationml/2006/main" preserve="1" userDrawn="1">
  <p:cSld name="Quote White">
    <p:bg>
      <p:bgPr>
        <a:solidFill>
          <a:schemeClr val="bg1"/>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640850" y="1088781"/>
            <a:ext cx="6862299" cy="2268219"/>
          </a:xfrm>
        </p:spPr>
        <p:txBody>
          <a:bodyPr>
            <a:noAutofit/>
          </a:bodyPr>
          <a:lstStyle>
            <a:lvl1pPr algn="ctr">
              <a:defRPr sz="2894">
                <a:solidFill>
                  <a:srgbClr val="0000A0"/>
                </a:solidFill>
              </a:defRPr>
            </a:lvl1pPr>
          </a:lstStyle>
          <a:p>
            <a:r>
              <a:rPr lang="en-US" dirty="0"/>
              <a:t>Click and type quote</a:t>
            </a:r>
          </a:p>
        </p:txBody>
      </p:sp>
      <p:sp>
        <p:nvSpPr>
          <p:cNvPr id="5" name="Slide Number Placeholder 4"/>
          <p:cNvSpPr>
            <a:spLocks noGrp="1"/>
          </p:cNvSpPr>
          <p:nvPr>
            <p:ph type="sldNum" sz="quarter" idx="12"/>
          </p:nvPr>
        </p:nvSpPr>
        <p:spPr/>
        <p:txBody>
          <a:bodyPr/>
          <a:lstStyle>
            <a:lvl1pPr>
              <a:defRPr>
                <a:solidFill>
                  <a:srgbClr val="8B8A8D"/>
                </a:solidFill>
              </a:defRPr>
            </a:lvl1pPr>
          </a:lstStyle>
          <a:p>
            <a:fld id="{D14BCCD3-0010-4FBA-B965-2126ADC31932}" type="slidenum">
              <a:rPr lang="en-US" smtClean="0"/>
              <a:pPr/>
              <a:t>‹#›</a:t>
            </a:fld>
            <a:endParaRPr lang="en-US" dirty="0"/>
          </a:p>
        </p:txBody>
      </p:sp>
      <p:sp>
        <p:nvSpPr>
          <p:cNvPr id="6" name="Text Placeholder 9"/>
          <p:cNvSpPr>
            <a:spLocks noGrp="1"/>
          </p:cNvSpPr>
          <p:nvPr>
            <p:ph type="body" sz="quarter" idx="13" hasCustomPrompt="1"/>
          </p:nvPr>
        </p:nvSpPr>
        <p:spPr>
          <a:xfrm>
            <a:off x="2640515" y="3572695"/>
            <a:ext cx="6862299" cy="539875"/>
          </a:xfrm>
        </p:spPr>
        <p:txBody>
          <a:bodyPr>
            <a:noAutofit/>
          </a:bodyPr>
          <a:lstStyle>
            <a:lvl1pPr marL="0" indent="0" algn="ctr">
              <a:buFontTx/>
              <a:buNone/>
              <a:defRPr b="1">
                <a:solidFill>
                  <a:srgbClr val="8B8A8D"/>
                </a:solidFill>
              </a:defRPr>
            </a:lvl1pPr>
            <a:lvl2pPr marL="256764" indent="0">
              <a:buFontTx/>
              <a:buNone/>
              <a:defRPr b="1">
                <a:solidFill>
                  <a:schemeClr val="accent4"/>
                </a:solidFill>
              </a:defRPr>
            </a:lvl2pPr>
            <a:lvl3pPr marL="513526" indent="0">
              <a:buFontTx/>
              <a:buNone/>
              <a:defRPr b="1">
                <a:solidFill>
                  <a:schemeClr val="accent4"/>
                </a:solidFill>
              </a:defRPr>
            </a:lvl3pPr>
            <a:lvl4pPr marL="770290" indent="0">
              <a:buFontTx/>
              <a:buNone/>
              <a:defRPr b="1">
                <a:solidFill>
                  <a:schemeClr val="accent4"/>
                </a:solidFill>
              </a:defRPr>
            </a:lvl4pPr>
            <a:lvl5pPr marL="1027052" indent="0">
              <a:buFontTx/>
              <a:buNone/>
              <a:defRPr b="1">
                <a:solidFill>
                  <a:schemeClr val="accent4"/>
                </a:solidFill>
              </a:defRPr>
            </a:lvl5pPr>
          </a:lstStyle>
          <a:p>
            <a:pPr lvl="0"/>
            <a:r>
              <a:rPr lang="en-US" dirty="0"/>
              <a:t>Name</a:t>
            </a:r>
          </a:p>
        </p:txBody>
      </p:sp>
      <p:sp>
        <p:nvSpPr>
          <p:cNvPr id="3" name="Footer Placeholder 2"/>
          <p:cNvSpPr>
            <a:spLocks noGrp="1"/>
          </p:cNvSpPr>
          <p:nvPr>
            <p:ph type="ftr" sz="quarter" idx="14"/>
          </p:nvPr>
        </p:nvSpPr>
        <p:spPr/>
        <p:txBody>
          <a:bodyPr/>
          <a:lstStyle>
            <a:lvl1pPr>
              <a:defRPr>
                <a:solidFill>
                  <a:srgbClr val="8B8A8D"/>
                </a:solidFill>
              </a:defRPr>
            </a:lvl1pPr>
          </a:lstStyle>
          <a:p>
            <a:endParaRPr lang="en-US" dirty="0"/>
          </a:p>
        </p:txBody>
      </p:sp>
    </p:spTree>
    <p:extLst>
      <p:ext uri="{BB962C8B-B14F-4D97-AF65-F5344CB8AC3E}">
        <p14:creationId xmlns:p14="http://schemas.microsoft.com/office/powerpoint/2010/main" val="2637538492"/>
      </p:ext>
    </p:extLst>
  </p:cSld>
  <p:clrMapOvr>
    <a:masterClrMapping/>
  </p:clrMapOvr>
</p:sldLayout>
</file>

<file path=ppt/slideLayouts/slideLayout567.xml><?xml version="1.0" encoding="utf-8"?>
<p:sldLayout xmlns:a="http://schemas.openxmlformats.org/drawingml/2006/main" xmlns:r="http://schemas.openxmlformats.org/officeDocument/2006/relationships" xmlns:p="http://schemas.openxmlformats.org/presentationml/2006/main" showMasterSp="0" preserve="1" userDrawn="1">
  <p:cSld name="Quote Blue">
    <p:bg>
      <p:bgPr>
        <a:solidFill>
          <a:schemeClr val="accent1"/>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640850" y="1090554"/>
            <a:ext cx="6862299" cy="2267475"/>
          </a:xfrm>
        </p:spPr>
        <p:txBody>
          <a:bodyPr>
            <a:noAutofit/>
          </a:bodyPr>
          <a:lstStyle>
            <a:lvl1pPr algn="ctr">
              <a:defRPr sz="2894">
                <a:solidFill>
                  <a:srgbClr val="FBD9CA"/>
                </a:solidFill>
              </a:defRPr>
            </a:lvl1pPr>
          </a:lstStyle>
          <a:p>
            <a:r>
              <a:rPr lang="en-US" dirty="0"/>
              <a:t>Click and type quote</a:t>
            </a:r>
          </a:p>
        </p:txBody>
      </p:sp>
      <p:sp>
        <p:nvSpPr>
          <p:cNvPr id="5" name="Slide Number Placeholder 4"/>
          <p:cNvSpPr>
            <a:spLocks noGrp="1"/>
          </p:cNvSpPr>
          <p:nvPr>
            <p:ph type="sldNum" sz="quarter" idx="12"/>
          </p:nvPr>
        </p:nvSpPr>
        <p:spPr/>
        <p:txBody>
          <a:bodyPr/>
          <a:lstStyle>
            <a:lvl1pPr>
              <a:defRPr>
                <a:solidFill>
                  <a:schemeClr val="bg1"/>
                </a:solidFill>
              </a:defRPr>
            </a:lvl1pPr>
          </a:lstStyle>
          <a:p>
            <a:fld id="{D14BCCD3-0010-4FBA-B965-2126ADC31932}" type="slidenum">
              <a:rPr lang="en-US" smtClean="0">
                <a:solidFill>
                  <a:prstClr val="white"/>
                </a:solidFill>
              </a:rPr>
              <a:pPr/>
              <a:t>‹#›</a:t>
            </a:fld>
            <a:endParaRPr lang="en-US" dirty="0">
              <a:solidFill>
                <a:prstClr val="white"/>
              </a:solidFill>
            </a:endParaRPr>
          </a:p>
        </p:txBody>
      </p:sp>
      <p:sp>
        <p:nvSpPr>
          <p:cNvPr id="6" name="Text Placeholder 9"/>
          <p:cNvSpPr>
            <a:spLocks noGrp="1"/>
          </p:cNvSpPr>
          <p:nvPr>
            <p:ph type="body" sz="quarter" idx="13" hasCustomPrompt="1"/>
          </p:nvPr>
        </p:nvSpPr>
        <p:spPr>
          <a:xfrm>
            <a:off x="2640515" y="3572695"/>
            <a:ext cx="6862299" cy="539875"/>
          </a:xfrm>
        </p:spPr>
        <p:txBody>
          <a:bodyPr>
            <a:noAutofit/>
          </a:bodyPr>
          <a:lstStyle>
            <a:lvl1pPr marL="0" indent="0" algn="ctr">
              <a:buFontTx/>
              <a:buNone/>
              <a:defRPr b="1">
                <a:solidFill>
                  <a:schemeClr val="bg1"/>
                </a:solidFill>
              </a:defRPr>
            </a:lvl1pPr>
            <a:lvl2pPr marL="256764" indent="0">
              <a:buFontTx/>
              <a:buNone/>
              <a:defRPr b="1">
                <a:solidFill>
                  <a:schemeClr val="accent4"/>
                </a:solidFill>
              </a:defRPr>
            </a:lvl2pPr>
            <a:lvl3pPr marL="513526" indent="0">
              <a:buFontTx/>
              <a:buNone/>
              <a:defRPr b="1">
                <a:solidFill>
                  <a:schemeClr val="accent4"/>
                </a:solidFill>
              </a:defRPr>
            </a:lvl3pPr>
            <a:lvl4pPr marL="770290" indent="0">
              <a:buFontTx/>
              <a:buNone/>
              <a:defRPr b="1">
                <a:solidFill>
                  <a:schemeClr val="accent4"/>
                </a:solidFill>
              </a:defRPr>
            </a:lvl4pPr>
            <a:lvl5pPr marL="1027052" indent="0">
              <a:buFontTx/>
              <a:buNone/>
              <a:defRPr b="1">
                <a:solidFill>
                  <a:schemeClr val="accent4"/>
                </a:solidFill>
              </a:defRPr>
            </a:lvl5pPr>
          </a:lstStyle>
          <a:p>
            <a:pPr lvl="0"/>
            <a:r>
              <a:rPr lang="en-US" dirty="0"/>
              <a:t>Name</a:t>
            </a:r>
          </a:p>
        </p:txBody>
      </p:sp>
      <p:cxnSp>
        <p:nvCxnSpPr>
          <p:cNvPr id="8" name="Straight Connector 7"/>
          <p:cNvCxnSpPr/>
          <p:nvPr userDrawn="1"/>
        </p:nvCxnSpPr>
        <p:spPr>
          <a:xfrm>
            <a:off x="647831" y="6316537"/>
            <a:ext cx="10890764" cy="0"/>
          </a:xfrm>
          <a:prstGeom prst="line">
            <a:avLst/>
          </a:prstGeom>
          <a:ln w="9525">
            <a:solidFill>
              <a:schemeClr val="bg1"/>
            </a:solidFill>
          </a:ln>
        </p:spPr>
        <p:style>
          <a:lnRef idx="1">
            <a:schemeClr val="accent1"/>
          </a:lnRef>
          <a:fillRef idx="0">
            <a:schemeClr val="accent1"/>
          </a:fillRef>
          <a:effectRef idx="0">
            <a:schemeClr val="accent1"/>
          </a:effectRef>
          <a:fontRef idx="minor">
            <a:schemeClr val="tx1"/>
          </a:fontRef>
        </p:style>
      </p:cxnSp>
      <p:grpSp>
        <p:nvGrpSpPr>
          <p:cNvPr id="23" name="Logotype, static"/>
          <p:cNvGrpSpPr/>
          <p:nvPr userDrawn="1"/>
        </p:nvGrpSpPr>
        <p:grpSpPr>
          <a:xfrm>
            <a:off x="10686683" y="6387823"/>
            <a:ext cx="863463" cy="180060"/>
            <a:chOff x="9501453" y="6148765"/>
            <a:chExt cx="2047875" cy="427037"/>
          </a:xfrm>
          <a:solidFill>
            <a:schemeClr val="bg1"/>
          </a:solidFill>
        </p:grpSpPr>
        <p:sp>
          <p:nvSpPr>
            <p:cNvPr id="24" name="Freeform 5"/>
            <p:cNvSpPr>
              <a:spLocks noEditPoints="1"/>
            </p:cNvSpPr>
            <p:nvPr userDrawn="1"/>
          </p:nvSpPr>
          <p:spPr bwMode="auto">
            <a:xfrm>
              <a:off x="11206428" y="6231315"/>
              <a:ext cx="342900" cy="344487"/>
            </a:xfrm>
            <a:custGeom>
              <a:avLst/>
              <a:gdLst>
                <a:gd name="T0" fmla="*/ 43 w 91"/>
                <a:gd name="T1" fmla="*/ 2 h 91"/>
                <a:gd name="T2" fmla="*/ 2 w 91"/>
                <a:gd name="T3" fmla="*/ 44 h 91"/>
                <a:gd name="T4" fmla="*/ 46 w 91"/>
                <a:gd name="T5" fmla="*/ 91 h 91"/>
                <a:gd name="T6" fmla="*/ 74 w 91"/>
                <a:gd name="T7" fmla="*/ 77 h 91"/>
                <a:gd name="T8" fmla="*/ 74 w 91"/>
                <a:gd name="T9" fmla="*/ 90 h 91"/>
                <a:gd name="T10" fmla="*/ 91 w 91"/>
                <a:gd name="T11" fmla="*/ 90 h 91"/>
                <a:gd name="T12" fmla="*/ 91 w 91"/>
                <a:gd name="T13" fmla="*/ 47 h 91"/>
                <a:gd name="T14" fmla="*/ 43 w 91"/>
                <a:gd name="T15" fmla="*/ 2 h 91"/>
                <a:gd name="T16" fmla="*/ 72 w 91"/>
                <a:gd name="T17" fmla="*/ 48 h 91"/>
                <a:gd name="T18" fmla="*/ 43 w 91"/>
                <a:gd name="T19" fmla="*/ 72 h 91"/>
                <a:gd name="T20" fmla="*/ 21 w 91"/>
                <a:gd name="T21" fmla="*/ 50 h 91"/>
                <a:gd name="T22" fmla="*/ 46 w 91"/>
                <a:gd name="T23" fmla="*/ 21 h 91"/>
                <a:gd name="T24" fmla="*/ 72 w 91"/>
                <a:gd name="T25" fmla="*/ 45 h 91"/>
                <a:gd name="T26" fmla="*/ 72 w 91"/>
                <a:gd name="T27" fmla="*/ 48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1" h="91">
                  <a:moveTo>
                    <a:pt x="43" y="2"/>
                  </a:moveTo>
                  <a:cubicBezTo>
                    <a:pt x="21" y="4"/>
                    <a:pt x="3" y="22"/>
                    <a:pt x="2" y="44"/>
                  </a:cubicBezTo>
                  <a:cubicBezTo>
                    <a:pt x="0" y="70"/>
                    <a:pt x="21" y="91"/>
                    <a:pt x="46" y="91"/>
                  </a:cubicBezTo>
                  <a:cubicBezTo>
                    <a:pt x="56" y="91"/>
                    <a:pt x="68" y="87"/>
                    <a:pt x="74" y="77"/>
                  </a:cubicBezTo>
                  <a:cubicBezTo>
                    <a:pt x="74" y="90"/>
                    <a:pt x="74" y="90"/>
                    <a:pt x="74" y="90"/>
                  </a:cubicBezTo>
                  <a:cubicBezTo>
                    <a:pt x="91" y="90"/>
                    <a:pt x="91" y="90"/>
                    <a:pt x="91" y="90"/>
                  </a:cubicBezTo>
                  <a:cubicBezTo>
                    <a:pt x="91" y="47"/>
                    <a:pt x="91" y="47"/>
                    <a:pt x="91" y="47"/>
                  </a:cubicBezTo>
                  <a:cubicBezTo>
                    <a:pt x="91" y="20"/>
                    <a:pt x="69" y="0"/>
                    <a:pt x="43" y="2"/>
                  </a:cubicBezTo>
                  <a:close/>
                  <a:moveTo>
                    <a:pt x="72" y="48"/>
                  </a:moveTo>
                  <a:cubicBezTo>
                    <a:pt x="71" y="63"/>
                    <a:pt x="58" y="74"/>
                    <a:pt x="43" y="72"/>
                  </a:cubicBezTo>
                  <a:cubicBezTo>
                    <a:pt x="32" y="71"/>
                    <a:pt x="22" y="61"/>
                    <a:pt x="21" y="50"/>
                  </a:cubicBezTo>
                  <a:cubicBezTo>
                    <a:pt x="19" y="34"/>
                    <a:pt x="31" y="21"/>
                    <a:pt x="46" y="21"/>
                  </a:cubicBezTo>
                  <a:cubicBezTo>
                    <a:pt x="60" y="21"/>
                    <a:pt x="71" y="32"/>
                    <a:pt x="72" y="45"/>
                  </a:cubicBezTo>
                  <a:lnTo>
                    <a:pt x="72" y="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963" fontAlgn="auto">
                <a:spcBef>
                  <a:spcPts val="0"/>
                </a:spcBef>
                <a:spcAft>
                  <a:spcPts val="0"/>
                </a:spcAft>
              </a:pPr>
              <a:endParaRPr lang="en-US" sz="2096" dirty="0">
                <a:solidFill>
                  <a:prstClr val="black"/>
                </a:solidFill>
                <a:latin typeface="Arial"/>
                <a:cs typeface="+mn-cs"/>
              </a:endParaRPr>
            </a:p>
          </p:txBody>
        </p:sp>
        <p:sp>
          <p:nvSpPr>
            <p:cNvPr id="25" name="Freeform 6"/>
            <p:cNvSpPr>
              <a:spLocks noEditPoints="1"/>
            </p:cNvSpPr>
            <p:nvPr userDrawn="1"/>
          </p:nvSpPr>
          <p:spPr bwMode="auto">
            <a:xfrm>
              <a:off x="10849241" y="6236077"/>
              <a:ext cx="334963" cy="339725"/>
            </a:xfrm>
            <a:custGeom>
              <a:avLst/>
              <a:gdLst>
                <a:gd name="T0" fmla="*/ 44 w 89"/>
                <a:gd name="T1" fmla="*/ 1 h 90"/>
                <a:gd name="T2" fmla="*/ 0 w 89"/>
                <a:gd name="T3" fmla="*/ 46 h 90"/>
                <a:gd name="T4" fmla="*/ 45 w 89"/>
                <a:gd name="T5" fmla="*/ 90 h 90"/>
                <a:gd name="T6" fmla="*/ 86 w 89"/>
                <a:gd name="T7" fmla="*/ 63 h 90"/>
                <a:gd name="T8" fmla="*/ 69 w 89"/>
                <a:gd name="T9" fmla="*/ 58 h 90"/>
                <a:gd name="T10" fmla="*/ 50 w 89"/>
                <a:gd name="T11" fmla="*/ 72 h 90"/>
                <a:gd name="T12" fmla="*/ 22 w 89"/>
                <a:gd name="T13" fmla="*/ 59 h 90"/>
                <a:gd name="T14" fmla="*/ 89 w 89"/>
                <a:gd name="T15" fmla="*/ 41 h 90"/>
                <a:gd name="T16" fmla="*/ 44 w 89"/>
                <a:gd name="T17" fmla="*/ 1 h 90"/>
                <a:gd name="T18" fmla="*/ 19 w 89"/>
                <a:gd name="T19" fmla="*/ 44 h 90"/>
                <a:gd name="T20" fmla="*/ 36 w 89"/>
                <a:gd name="T21" fmla="*/ 19 h 90"/>
                <a:gd name="T22" fmla="*/ 67 w 89"/>
                <a:gd name="T23" fmla="*/ 31 h 90"/>
                <a:gd name="T24" fmla="*/ 19 w 89"/>
                <a:gd name="T25" fmla="*/ 44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9" h="90">
                  <a:moveTo>
                    <a:pt x="44" y="1"/>
                  </a:moveTo>
                  <a:cubicBezTo>
                    <a:pt x="20" y="2"/>
                    <a:pt x="0" y="20"/>
                    <a:pt x="0" y="46"/>
                  </a:cubicBezTo>
                  <a:cubicBezTo>
                    <a:pt x="0" y="70"/>
                    <a:pt x="20" y="90"/>
                    <a:pt x="45" y="90"/>
                  </a:cubicBezTo>
                  <a:cubicBezTo>
                    <a:pt x="62" y="90"/>
                    <a:pt x="79" y="80"/>
                    <a:pt x="86" y="63"/>
                  </a:cubicBezTo>
                  <a:cubicBezTo>
                    <a:pt x="69" y="58"/>
                    <a:pt x="69" y="58"/>
                    <a:pt x="69" y="58"/>
                  </a:cubicBezTo>
                  <a:cubicBezTo>
                    <a:pt x="66" y="65"/>
                    <a:pt x="58" y="71"/>
                    <a:pt x="50" y="72"/>
                  </a:cubicBezTo>
                  <a:cubicBezTo>
                    <a:pt x="38" y="75"/>
                    <a:pt x="26" y="67"/>
                    <a:pt x="22" y="59"/>
                  </a:cubicBezTo>
                  <a:cubicBezTo>
                    <a:pt x="89" y="41"/>
                    <a:pt x="89" y="41"/>
                    <a:pt x="89" y="41"/>
                  </a:cubicBezTo>
                  <a:cubicBezTo>
                    <a:pt x="87" y="24"/>
                    <a:pt x="72" y="0"/>
                    <a:pt x="44" y="1"/>
                  </a:cubicBezTo>
                  <a:close/>
                  <a:moveTo>
                    <a:pt x="19" y="44"/>
                  </a:moveTo>
                  <a:cubicBezTo>
                    <a:pt x="19" y="34"/>
                    <a:pt x="24" y="24"/>
                    <a:pt x="36" y="19"/>
                  </a:cubicBezTo>
                  <a:cubicBezTo>
                    <a:pt x="50" y="14"/>
                    <a:pt x="62" y="21"/>
                    <a:pt x="67" y="31"/>
                  </a:cubicBezTo>
                  <a:lnTo>
                    <a:pt x="19" y="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963" fontAlgn="auto">
                <a:spcBef>
                  <a:spcPts val="0"/>
                </a:spcBef>
                <a:spcAft>
                  <a:spcPts val="0"/>
                </a:spcAft>
              </a:pPr>
              <a:endParaRPr lang="en-US" sz="2096" dirty="0">
                <a:solidFill>
                  <a:prstClr val="black"/>
                </a:solidFill>
                <a:latin typeface="Arial"/>
                <a:cs typeface="+mn-cs"/>
              </a:endParaRPr>
            </a:p>
          </p:txBody>
        </p:sp>
        <p:sp>
          <p:nvSpPr>
            <p:cNvPr id="26" name="Freeform 7"/>
            <p:cNvSpPr>
              <a:spLocks/>
            </p:cNvSpPr>
            <p:nvPr userDrawn="1"/>
          </p:nvSpPr>
          <p:spPr bwMode="auto">
            <a:xfrm>
              <a:off x="10292028" y="6239252"/>
              <a:ext cx="166688" cy="333375"/>
            </a:xfrm>
            <a:custGeom>
              <a:avLst/>
              <a:gdLst>
                <a:gd name="T0" fmla="*/ 44 w 44"/>
                <a:gd name="T1" fmla="*/ 18 h 88"/>
                <a:gd name="T2" fmla="*/ 44 w 44"/>
                <a:gd name="T3" fmla="*/ 0 h 88"/>
                <a:gd name="T4" fmla="*/ 19 w 44"/>
                <a:gd name="T5" fmla="*/ 13 h 88"/>
                <a:gd name="T6" fmla="*/ 19 w 44"/>
                <a:gd name="T7" fmla="*/ 3 h 88"/>
                <a:gd name="T8" fmla="*/ 0 w 44"/>
                <a:gd name="T9" fmla="*/ 3 h 88"/>
                <a:gd name="T10" fmla="*/ 0 w 44"/>
                <a:gd name="T11" fmla="*/ 44 h 88"/>
                <a:gd name="T12" fmla="*/ 0 w 44"/>
                <a:gd name="T13" fmla="*/ 88 h 88"/>
                <a:gd name="T14" fmla="*/ 20 w 44"/>
                <a:gd name="T15" fmla="*/ 88 h 88"/>
                <a:gd name="T16" fmla="*/ 20 w 44"/>
                <a:gd name="T17" fmla="*/ 46 h 88"/>
                <a:gd name="T18" fmla="*/ 44 w 44"/>
                <a:gd name="T19" fmla="*/ 1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 h="88">
                  <a:moveTo>
                    <a:pt x="44" y="18"/>
                  </a:moveTo>
                  <a:cubicBezTo>
                    <a:pt x="44" y="0"/>
                    <a:pt x="44" y="0"/>
                    <a:pt x="44" y="0"/>
                  </a:cubicBezTo>
                  <a:cubicBezTo>
                    <a:pt x="28" y="0"/>
                    <a:pt x="22" y="8"/>
                    <a:pt x="19" y="13"/>
                  </a:cubicBezTo>
                  <a:cubicBezTo>
                    <a:pt x="19" y="3"/>
                    <a:pt x="19" y="3"/>
                    <a:pt x="19" y="3"/>
                  </a:cubicBezTo>
                  <a:cubicBezTo>
                    <a:pt x="0" y="3"/>
                    <a:pt x="0" y="3"/>
                    <a:pt x="0" y="3"/>
                  </a:cubicBezTo>
                  <a:cubicBezTo>
                    <a:pt x="0" y="44"/>
                    <a:pt x="0" y="44"/>
                    <a:pt x="0" y="44"/>
                  </a:cubicBezTo>
                  <a:cubicBezTo>
                    <a:pt x="0" y="88"/>
                    <a:pt x="0" y="88"/>
                    <a:pt x="0" y="88"/>
                  </a:cubicBezTo>
                  <a:cubicBezTo>
                    <a:pt x="20" y="88"/>
                    <a:pt x="20" y="88"/>
                    <a:pt x="20" y="88"/>
                  </a:cubicBezTo>
                  <a:cubicBezTo>
                    <a:pt x="20" y="62"/>
                    <a:pt x="20" y="62"/>
                    <a:pt x="20" y="46"/>
                  </a:cubicBezTo>
                  <a:cubicBezTo>
                    <a:pt x="20" y="26"/>
                    <a:pt x="31" y="19"/>
                    <a:pt x="44"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963" fontAlgn="auto">
                <a:spcBef>
                  <a:spcPts val="0"/>
                </a:spcBef>
                <a:spcAft>
                  <a:spcPts val="0"/>
                </a:spcAft>
              </a:pPr>
              <a:endParaRPr lang="en-US" sz="2096" dirty="0">
                <a:solidFill>
                  <a:prstClr val="black"/>
                </a:solidFill>
                <a:latin typeface="Arial"/>
                <a:cs typeface="+mn-cs"/>
              </a:endParaRPr>
            </a:p>
          </p:txBody>
        </p:sp>
        <p:sp>
          <p:nvSpPr>
            <p:cNvPr id="27" name="Freeform 8"/>
            <p:cNvSpPr>
              <a:spLocks/>
            </p:cNvSpPr>
            <p:nvPr userDrawn="1"/>
          </p:nvSpPr>
          <p:spPr bwMode="auto">
            <a:xfrm>
              <a:off x="9501453" y="6182102"/>
              <a:ext cx="369888" cy="390525"/>
            </a:xfrm>
            <a:custGeom>
              <a:avLst/>
              <a:gdLst>
                <a:gd name="T0" fmla="*/ 185 w 233"/>
                <a:gd name="T1" fmla="*/ 165 h 246"/>
                <a:gd name="T2" fmla="*/ 48 w 233"/>
                <a:gd name="T3" fmla="*/ 0 h 246"/>
                <a:gd name="T4" fmla="*/ 0 w 233"/>
                <a:gd name="T5" fmla="*/ 0 h 246"/>
                <a:gd name="T6" fmla="*/ 0 w 233"/>
                <a:gd name="T7" fmla="*/ 246 h 246"/>
                <a:gd name="T8" fmla="*/ 50 w 233"/>
                <a:gd name="T9" fmla="*/ 246 h 246"/>
                <a:gd name="T10" fmla="*/ 50 w 233"/>
                <a:gd name="T11" fmla="*/ 81 h 246"/>
                <a:gd name="T12" fmla="*/ 190 w 233"/>
                <a:gd name="T13" fmla="*/ 246 h 246"/>
                <a:gd name="T14" fmla="*/ 233 w 233"/>
                <a:gd name="T15" fmla="*/ 246 h 246"/>
                <a:gd name="T16" fmla="*/ 233 w 233"/>
                <a:gd name="T17" fmla="*/ 0 h 246"/>
                <a:gd name="T18" fmla="*/ 185 w 233"/>
                <a:gd name="T19" fmla="*/ 0 h 246"/>
                <a:gd name="T20" fmla="*/ 185 w 233"/>
                <a:gd name="T21" fmla="*/ 165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3" h="246">
                  <a:moveTo>
                    <a:pt x="185" y="165"/>
                  </a:moveTo>
                  <a:lnTo>
                    <a:pt x="48" y="0"/>
                  </a:lnTo>
                  <a:lnTo>
                    <a:pt x="0" y="0"/>
                  </a:lnTo>
                  <a:lnTo>
                    <a:pt x="0" y="246"/>
                  </a:lnTo>
                  <a:lnTo>
                    <a:pt x="50" y="246"/>
                  </a:lnTo>
                  <a:lnTo>
                    <a:pt x="50" y="81"/>
                  </a:lnTo>
                  <a:lnTo>
                    <a:pt x="190" y="246"/>
                  </a:lnTo>
                  <a:lnTo>
                    <a:pt x="233" y="246"/>
                  </a:lnTo>
                  <a:lnTo>
                    <a:pt x="233" y="0"/>
                  </a:lnTo>
                  <a:lnTo>
                    <a:pt x="185" y="0"/>
                  </a:lnTo>
                  <a:lnTo>
                    <a:pt x="185" y="16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963" fontAlgn="auto">
                <a:spcBef>
                  <a:spcPts val="0"/>
                </a:spcBef>
                <a:spcAft>
                  <a:spcPts val="0"/>
                </a:spcAft>
              </a:pPr>
              <a:endParaRPr lang="en-US" sz="2096" dirty="0">
                <a:solidFill>
                  <a:prstClr val="black"/>
                </a:solidFill>
                <a:latin typeface="Arial"/>
                <a:cs typeface="+mn-cs"/>
              </a:endParaRPr>
            </a:p>
          </p:txBody>
        </p:sp>
        <p:sp>
          <p:nvSpPr>
            <p:cNvPr id="28" name="Freeform 9"/>
            <p:cNvSpPr>
              <a:spLocks noEditPoints="1"/>
            </p:cNvSpPr>
            <p:nvPr userDrawn="1"/>
          </p:nvSpPr>
          <p:spPr bwMode="auto">
            <a:xfrm>
              <a:off x="10461891" y="6148765"/>
              <a:ext cx="342900" cy="427037"/>
            </a:xfrm>
            <a:custGeom>
              <a:avLst/>
              <a:gdLst>
                <a:gd name="T0" fmla="*/ 91 w 91"/>
                <a:gd name="T1" fmla="*/ 0 h 113"/>
                <a:gd name="T2" fmla="*/ 73 w 91"/>
                <a:gd name="T3" fmla="*/ 0 h 113"/>
                <a:gd name="T4" fmla="*/ 73 w 91"/>
                <a:gd name="T5" fmla="*/ 34 h 113"/>
                <a:gd name="T6" fmla="*/ 43 w 91"/>
                <a:gd name="T7" fmla="*/ 24 h 113"/>
                <a:gd name="T8" fmla="*/ 2 w 91"/>
                <a:gd name="T9" fmla="*/ 66 h 113"/>
                <a:gd name="T10" fmla="*/ 46 w 91"/>
                <a:gd name="T11" fmla="*/ 113 h 113"/>
                <a:gd name="T12" fmla="*/ 74 w 91"/>
                <a:gd name="T13" fmla="*/ 101 h 113"/>
                <a:gd name="T14" fmla="*/ 74 w 91"/>
                <a:gd name="T15" fmla="*/ 112 h 113"/>
                <a:gd name="T16" fmla="*/ 91 w 91"/>
                <a:gd name="T17" fmla="*/ 112 h 113"/>
                <a:gd name="T18" fmla="*/ 91 w 91"/>
                <a:gd name="T19" fmla="*/ 69 h 113"/>
                <a:gd name="T20" fmla="*/ 91 w 91"/>
                <a:gd name="T21" fmla="*/ 69 h 113"/>
                <a:gd name="T22" fmla="*/ 91 w 91"/>
                <a:gd name="T23" fmla="*/ 68 h 113"/>
                <a:gd name="T24" fmla="*/ 91 w 91"/>
                <a:gd name="T25" fmla="*/ 0 h 113"/>
                <a:gd name="T26" fmla="*/ 72 w 91"/>
                <a:gd name="T27" fmla="*/ 70 h 113"/>
                <a:gd name="T28" fmla="*/ 43 w 91"/>
                <a:gd name="T29" fmla="*/ 94 h 113"/>
                <a:gd name="T30" fmla="*/ 21 w 91"/>
                <a:gd name="T31" fmla="*/ 72 h 113"/>
                <a:gd name="T32" fmla="*/ 46 w 91"/>
                <a:gd name="T33" fmla="*/ 43 h 113"/>
                <a:gd name="T34" fmla="*/ 72 w 91"/>
                <a:gd name="T35" fmla="*/ 67 h 113"/>
                <a:gd name="T36" fmla="*/ 72 w 91"/>
                <a:gd name="T37" fmla="*/ 7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1" h="113">
                  <a:moveTo>
                    <a:pt x="91" y="0"/>
                  </a:moveTo>
                  <a:cubicBezTo>
                    <a:pt x="73" y="0"/>
                    <a:pt x="73" y="0"/>
                    <a:pt x="73" y="0"/>
                  </a:cubicBezTo>
                  <a:cubicBezTo>
                    <a:pt x="73" y="34"/>
                    <a:pt x="73" y="34"/>
                    <a:pt x="73" y="34"/>
                  </a:cubicBezTo>
                  <a:cubicBezTo>
                    <a:pt x="68" y="28"/>
                    <a:pt x="55" y="23"/>
                    <a:pt x="43" y="24"/>
                  </a:cubicBezTo>
                  <a:cubicBezTo>
                    <a:pt x="21" y="26"/>
                    <a:pt x="3" y="44"/>
                    <a:pt x="2" y="66"/>
                  </a:cubicBezTo>
                  <a:cubicBezTo>
                    <a:pt x="0" y="92"/>
                    <a:pt x="21" y="113"/>
                    <a:pt x="46" y="113"/>
                  </a:cubicBezTo>
                  <a:cubicBezTo>
                    <a:pt x="56" y="113"/>
                    <a:pt x="69" y="109"/>
                    <a:pt x="74" y="101"/>
                  </a:cubicBezTo>
                  <a:cubicBezTo>
                    <a:pt x="74" y="112"/>
                    <a:pt x="74" y="112"/>
                    <a:pt x="74" y="112"/>
                  </a:cubicBezTo>
                  <a:cubicBezTo>
                    <a:pt x="91" y="112"/>
                    <a:pt x="91" y="112"/>
                    <a:pt x="91" y="112"/>
                  </a:cubicBezTo>
                  <a:cubicBezTo>
                    <a:pt x="91" y="69"/>
                    <a:pt x="91" y="69"/>
                    <a:pt x="91" y="69"/>
                  </a:cubicBezTo>
                  <a:cubicBezTo>
                    <a:pt x="91" y="69"/>
                    <a:pt x="91" y="69"/>
                    <a:pt x="91" y="69"/>
                  </a:cubicBezTo>
                  <a:cubicBezTo>
                    <a:pt x="91" y="68"/>
                    <a:pt x="91" y="68"/>
                    <a:pt x="91" y="68"/>
                  </a:cubicBezTo>
                  <a:lnTo>
                    <a:pt x="91" y="0"/>
                  </a:lnTo>
                  <a:close/>
                  <a:moveTo>
                    <a:pt x="72" y="70"/>
                  </a:moveTo>
                  <a:cubicBezTo>
                    <a:pt x="71" y="85"/>
                    <a:pt x="58" y="96"/>
                    <a:pt x="43" y="94"/>
                  </a:cubicBezTo>
                  <a:cubicBezTo>
                    <a:pt x="32" y="93"/>
                    <a:pt x="22" y="83"/>
                    <a:pt x="21" y="72"/>
                  </a:cubicBezTo>
                  <a:cubicBezTo>
                    <a:pt x="19" y="56"/>
                    <a:pt x="31" y="43"/>
                    <a:pt x="46" y="43"/>
                  </a:cubicBezTo>
                  <a:cubicBezTo>
                    <a:pt x="60" y="43"/>
                    <a:pt x="71" y="54"/>
                    <a:pt x="72" y="67"/>
                  </a:cubicBezTo>
                  <a:lnTo>
                    <a:pt x="72"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963" fontAlgn="auto">
                <a:spcBef>
                  <a:spcPts val="0"/>
                </a:spcBef>
                <a:spcAft>
                  <a:spcPts val="0"/>
                </a:spcAft>
              </a:pPr>
              <a:endParaRPr lang="en-US" sz="2096" dirty="0">
                <a:solidFill>
                  <a:prstClr val="black"/>
                </a:solidFill>
                <a:latin typeface="Arial"/>
                <a:cs typeface="+mn-cs"/>
              </a:endParaRPr>
            </a:p>
          </p:txBody>
        </p:sp>
        <p:sp>
          <p:nvSpPr>
            <p:cNvPr id="29" name="Freeform 10"/>
            <p:cNvSpPr>
              <a:spLocks noEditPoints="1"/>
            </p:cNvSpPr>
            <p:nvPr userDrawn="1"/>
          </p:nvSpPr>
          <p:spPr bwMode="auto">
            <a:xfrm>
              <a:off x="9912616" y="6239252"/>
              <a:ext cx="338138" cy="336550"/>
            </a:xfrm>
            <a:custGeom>
              <a:avLst/>
              <a:gdLst>
                <a:gd name="T0" fmla="*/ 45 w 90"/>
                <a:gd name="T1" fmla="*/ 0 h 89"/>
                <a:gd name="T2" fmla="*/ 0 w 90"/>
                <a:gd name="T3" fmla="*/ 45 h 89"/>
                <a:gd name="T4" fmla="*/ 45 w 90"/>
                <a:gd name="T5" fmla="*/ 89 h 89"/>
                <a:gd name="T6" fmla="*/ 90 w 90"/>
                <a:gd name="T7" fmla="*/ 45 h 89"/>
                <a:gd name="T8" fmla="*/ 45 w 90"/>
                <a:gd name="T9" fmla="*/ 0 h 89"/>
                <a:gd name="T10" fmla="*/ 45 w 90"/>
                <a:gd name="T11" fmla="*/ 70 h 89"/>
                <a:gd name="T12" fmla="*/ 19 w 90"/>
                <a:gd name="T13" fmla="*/ 45 h 89"/>
                <a:gd name="T14" fmla="*/ 45 w 90"/>
                <a:gd name="T15" fmla="*/ 19 h 89"/>
                <a:gd name="T16" fmla="*/ 71 w 90"/>
                <a:gd name="T17" fmla="*/ 45 h 89"/>
                <a:gd name="T18" fmla="*/ 45 w 90"/>
                <a:gd name="T19" fmla="*/ 7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0" h="89">
                  <a:moveTo>
                    <a:pt x="45" y="0"/>
                  </a:moveTo>
                  <a:cubicBezTo>
                    <a:pt x="20" y="0"/>
                    <a:pt x="0" y="20"/>
                    <a:pt x="0" y="45"/>
                  </a:cubicBezTo>
                  <a:cubicBezTo>
                    <a:pt x="0" y="69"/>
                    <a:pt x="20" y="89"/>
                    <a:pt x="45" y="89"/>
                  </a:cubicBezTo>
                  <a:cubicBezTo>
                    <a:pt x="70" y="89"/>
                    <a:pt x="90" y="69"/>
                    <a:pt x="90" y="45"/>
                  </a:cubicBezTo>
                  <a:cubicBezTo>
                    <a:pt x="90" y="20"/>
                    <a:pt x="70" y="0"/>
                    <a:pt x="45" y="0"/>
                  </a:cubicBezTo>
                  <a:close/>
                  <a:moveTo>
                    <a:pt x="45" y="70"/>
                  </a:moveTo>
                  <a:cubicBezTo>
                    <a:pt x="31" y="70"/>
                    <a:pt x="19" y="59"/>
                    <a:pt x="19" y="45"/>
                  </a:cubicBezTo>
                  <a:cubicBezTo>
                    <a:pt x="19" y="30"/>
                    <a:pt x="31" y="19"/>
                    <a:pt x="45" y="19"/>
                  </a:cubicBezTo>
                  <a:cubicBezTo>
                    <a:pt x="59" y="19"/>
                    <a:pt x="71" y="30"/>
                    <a:pt x="71" y="45"/>
                  </a:cubicBezTo>
                  <a:cubicBezTo>
                    <a:pt x="71" y="59"/>
                    <a:pt x="59" y="70"/>
                    <a:pt x="45" y="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963" fontAlgn="auto">
                <a:spcBef>
                  <a:spcPts val="0"/>
                </a:spcBef>
                <a:spcAft>
                  <a:spcPts val="0"/>
                </a:spcAft>
              </a:pPr>
              <a:endParaRPr lang="en-US" sz="2096" dirty="0">
                <a:solidFill>
                  <a:prstClr val="black"/>
                </a:solidFill>
                <a:latin typeface="Arial"/>
                <a:cs typeface="+mn-cs"/>
              </a:endParaRPr>
            </a:p>
          </p:txBody>
        </p:sp>
      </p:grpSp>
      <p:sp>
        <p:nvSpPr>
          <p:cNvPr id="3" name="Footer Placeholder 2"/>
          <p:cNvSpPr>
            <a:spLocks noGrp="1"/>
          </p:cNvSpPr>
          <p:nvPr>
            <p:ph type="ftr" sz="quarter" idx="14"/>
          </p:nvPr>
        </p:nvSpPr>
        <p:spPr/>
        <p:txBody>
          <a:bodyPr/>
          <a:lstStyle>
            <a:lvl1pPr>
              <a:defRPr>
                <a:solidFill>
                  <a:schemeClr val="bg1"/>
                </a:solidFill>
              </a:defRPr>
            </a:lvl1pPr>
          </a:lstStyle>
          <a:p>
            <a:endParaRPr lang="en-US" dirty="0">
              <a:solidFill>
                <a:prstClr val="white"/>
              </a:solidFill>
            </a:endParaRPr>
          </a:p>
        </p:txBody>
      </p:sp>
    </p:spTree>
    <p:extLst>
      <p:ext uri="{BB962C8B-B14F-4D97-AF65-F5344CB8AC3E}">
        <p14:creationId xmlns:p14="http://schemas.microsoft.com/office/powerpoint/2010/main" val="3225979440"/>
      </p:ext>
    </p:extLst>
  </p:cSld>
  <p:clrMapOvr>
    <a:masterClrMapping/>
  </p:clrMapOvr>
</p:sldLayout>
</file>

<file path=ppt/slideLayouts/slideLayout568.xml><?xml version="1.0" encoding="utf-8"?>
<p:sldLayout xmlns:a="http://schemas.openxmlformats.org/drawingml/2006/main" xmlns:r="http://schemas.openxmlformats.org/officeDocument/2006/relationships" xmlns:p="http://schemas.openxmlformats.org/presentationml/2006/main" showMasterSp="0" preserve="1" userDrawn="1">
  <p:cSld name="Quote Pulse Pattern">
    <p:bg>
      <p:bgPr>
        <a:solidFill>
          <a:schemeClr val="accent1"/>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640850" y="166208"/>
            <a:ext cx="6862299" cy="2326704"/>
          </a:xfrm>
        </p:spPr>
        <p:txBody>
          <a:bodyPr>
            <a:noAutofit/>
          </a:bodyPr>
          <a:lstStyle>
            <a:lvl1pPr algn="ctr">
              <a:defRPr sz="2894">
                <a:solidFill>
                  <a:srgbClr val="FBD9CA"/>
                </a:solidFill>
              </a:defRPr>
            </a:lvl1pPr>
          </a:lstStyle>
          <a:p>
            <a:r>
              <a:rPr lang="en-US" dirty="0"/>
              <a:t>Click and type quote</a:t>
            </a:r>
          </a:p>
        </p:txBody>
      </p:sp>
      <p:sp>
        <p:nvSpPr>
          <p:cNvPr id="5" name="Slide Number Placeholder 4"/>
          <p:cNvSpPr>
            <a:spLocks noGrp="1"/>
          </p:cNvSpPr>
          <p:nvPr>
            <p:ph type="sldNum" sz="quarter" idx="12"/>
          </p:nvPr>
        </p:nvSpPr>
        <p:spPr/>
        <p:txBody>
          <a:bodyPr/>
          <a:lstStyle>
            <a:lvl1pPr>
              <a:defRPr>
                <a:solidFill>
                  <a:schemeClr val="bg1"/>
                </a:solidFill>
              </a:defRPr>
            </a:lvl1pPr>
          </a:lstStyle>
          <a:p>
            <a:fld id="{D14BCCD3-0010-4FBA-B965-2126ADC31932}" type="slidenum">
              <a:rPr lang="en-US" smtClean="0">
                <a:solidFill>
                  <a:prstClr val="white"/>
                </a:solidFill>
              </a:rPr>
              <a:pPr/>
              <a:t>‹#›</a:t>
            </a:fld>
            <a:endParaRPr lang="en-US" dirty="0">
              <a:solidFill>
                <a:prstClr val="white"/>
              </a:solidFill>
            </a:endParaRPr>
          </a:p>
        </p:txBody>
      </p:sp>
      <p:sp>
        <p:nvSpPr>
          <p:cNvPr id="6" name="Text Placeholder 9"/>
          <p:cNvSpPr>
            <a:spLocks noGrp="1"/>
          </p:cNvSpPr>
          <p:nvPr>
            <p:ph type="body" sz="quarter" idx="13" hasCustomPrompt="1"/>
          </p:nvPr>
        </p:nvSpPr>
        <p:spPr>
          <a:xfrm>
            <a:off x="2640515" y="2708621"/>
            <a:ext cx="6862299" cy="539875"/>
          </a:xfrm>
        </p:spPr>
        <p:txBody>
          <a:bodyPr>
            <a:noAutofit/>
          </a:bodyPr>
          <a:lstStyle>
            <a:lvl1pPr marL="0" indent="0" algn="ctr">
              <a:buFontTx/>
              <a:buNone/>
              <a:defRPr b="1">
                <a:solidFill>
                  <a:schemeClr val="bg1"/>
                </a:solidFill>
              </a:defRPr>
            </a:lvl1pPr>
            <a:lvl2pPr marL="256764" indent="0">
              <a:buFontTx/>
              <a:buNone/>
              <a:defRPr b="1">
                <a:solidFill>
                  <a:schemeClr val="accent4"/>
                </a:solidFill>
              </a:defRPr>
            </a:lvl2pPr>
            <a:lvl3pPr marL="513526" indent="0">
              <a:buFontTx/>
              <a:buNone/>
              <a:defRPr b="1">
                <a:solidFill>
                  <a:schemeClr val="accent4"/>
                </a:solidFill>
              </a:defRPr>
            </a:lvl3pPr>
            <a:lvl4pPr marL="770290" indent="0">
              <a:buFontTx/>
              <a:buNone/>
              <a:defRPr b="1">
                <a:solidFill>
                  <a:schemeClr val="accent4"/>
                </a:solidFill>
              </a:defRPr>
            </a:lvl4pPr>
            <a:lvl5pPr marL="1027052" indent="0">
              <a:buFontTx/>
              <a:buNone/>
              <a:defRPr b="1">
                <a:solidFill>
                  <a:schemeClr val="accent4"/>
                </a:solidFill>
              </a:defRPr>
            </a:lvl5pPr>
          </a:lstStyle>
          <a:p>
            <a:pPr lvl="0"/>
            <a:r>
              <a:rPr lang="en-US" dirty="0"/>
              <a:t>Name</a:t>
            </a:r>
          </a:p>
        </p:txBody>
      </p:sp>
      <p:cxnSp>
        <p:nvCxnSpPr>
          <p:cNvPr id="8" name="Straight Connector 7"/>
          <p:cNvCxnSpPr/>
          <p:nvPr userDrawn="1"/>
        </p:nvCxnSpPr>
        <p:spPr>
          <a:xfrm>
            <a:off x="647831" y="6316537"/>
            <a:ext cx="10890764" cy="0"/>
          </a:xfrm>
          <a:prstGeom prst="line">
            <a:avLst/>
          </a:prstGeom>
          <a:ln w="9525">
            <a:solidFill>
              <a:schemeClr val="bg1"/>
            </a:solidFill>
          </a:ln>
        </p:spPr>
        <p:style>
          <a:lnRef idx="1">
            <a:schemeClr val="accent1"/>
          </a:lnRef>
          <a:fillRef idx="0">
            <a:schemeClr val="accent1"/>
          </a:fillRef>
          <a:effectRef idx="0">
            <a:schemeClr val="accent1"/>
          </a:effectRef>
          <a:fontRef idx="minor">
            <a:schemeClr val="tx1"/>
          </a:fontRef>
        </p:style>
      </p:cxnSp>
      <p:grpSp>
        <p:nvGrpSpPr>
          <p:cNvPr id="74" name="Pulse"/>
          <p:cNvGrpSpPr/>
          <p:nvPr userDrawn="1"/>
        </p:nvGrpSpPr>
        <p:grpSpPr>
          <a:xfrm>
            <a:off x="3" y="3347273"/>
            <a:ext cx="12201523" cy="2642575"/>
            <a:chOff x="0" y="3348038"/>
            <a:chExt cx="12204700" cy="2643187"/>
          </a:xfrm>
          <a:solidFill>
            <a:srgbClr val="0000FF"/>
          </a:solidFill>
        </p:grpSpPr>
        <p:sp>
          <p:nvSpPr>
            <p:cNvPr id="45" name="Freeform 5"/>
            <p:cNvSpPr>
              <a:spLocks/>
            </p:cNvSpPr>
            <p:nvPr userDrawn="1"/>
          </p:nvSpPr>
          <p:spPr bwMode="auto">
            <a:xfrm>
              <a:off x="1906588" y="4092575"/>
              <a:ext cx="323850" cy="812800"/>
            </a:xfrm>
            <a:custGeom>
              <a:avLst/>
              <a:gdLst>
                <a:gd name="T0" fmla="*/ 51 w 102"/>
                <a:gd name="T1" fmla="*/ 255 h 255"/>
                <a:gd name="T2" fmla="*/ 51 w 102"/>
                <a:gd name="T3" fmla="*/ 255 h 255"/>
                <a:gd name="T4" fmla="*/ 0 w 102"/>
                <a:gd name="T5" fmla="*/ 204 h 255"/>
                <a:gd name="T6" fmla="*/ 0 w 102"/>
                <a:gd name="T7" fmla="*/ 51 h 255"/>
                <a:gd name="T8" fmla="*/ 51 w 102"/>
                <a:gd name="T9" fmla="*/ 0 h 255"/>
                <a:gd name="T10" fmla="*/ 102 w 102"/>
                <a:gd name="T11" fmla="*/ 51 h 255"/>
                <a:gd name="T12" fmla="*/ 102 w 102"/>
                <a:gd name="T13" fmla="*/ 204 h 255"/>
                <a:gd name="T14" fmla="*/ 51 w 102"/>
                <a:gd name="T15" fmla="*/ 255 h 2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 h="255">
                  <a:moveTo>
                    <a:pt x="51" y="255"/>
                  </a:moveTo>
                  <a:cubicBezTo>
                    <a:pt x="51" y="255"/>
                    <a:pt x="51" y="255"/>
                    <a:pt x="51" y="255"/>
                  </a:cubicBezTo>
                  <a:cubicBezTo>
                    <a:pt x="23" y="255"/>
                    <a:pt x="0" y="232"/>
                    <a:pt x="0" y="204"/>
                  </a:cubicBezTo>
                  <a:cubicBezTo>
                    <a:pt x="0" y="51"/>
                    <a:pt x="0" y="51"/>
                    <a:pt x="0" y="51"/>
                  </a:cubicBezTo>
                  <a:cubicBezTo>
                    <a:pt x="0" y="23"/>
                    <a:pt x="23" y="0"/>
                    <a:pt x="51" y="0"/>
                  </a:cubicBezTo>
                  <a:cubicBezTo>
                    <a:pt x="79" y="0"/>
                    <a:pt x="102" y="23"/>
                    <a:pt x="102" y="51"/>
                  </a:cubicBezTo>
                  <a:cubicBezTo>
                    <a:pt x="102" y="204"/>
                    <a:pt x="102" y="204"/>
                    <a:pt x="102" y="204"/>
                  </a:cubicBezTo>
                  <a:cubicBezTo>
                    <a:pt x="102" y="232"/>
                    <a:pt x="79" y="255"/>
                    <a:pt x="51" y="25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963" fontAlgn="auto">
                <a:spcBef>
                  <a:spcPts val="0"/>
                </a:spcBef>
                <a:spcAft>
                  <a:spcPts val="0"/>
                </a:spcAft>
              </a:pPr>
              <a:endParaRPr lang="en-GB" sz="2096" dirty="0">
                <a:solidFill>
                  <a:prstClr val="black"/>
                </a:solidFill>
                <a:latin typeface="Arial"/>
                <a:cs typeface="+mn-cs"/>
              </a:endParaRPr>
            </a:p>
          </p:txBody>
        </p:sp>
        <p:sp>
          <p:nvSpPr>
            <p:cNvPr id="46" name="Freeform 6"/>
            <p:cNvSpPr>
              <a:spLocks/>
            </p:cNvSpPr>
            <p:nvPr userDrawn="1"/>
          </p:nvSpPr>
          <p:spPr bwMode="auto">
            <a:xfrm>
              <a:off x="3979863" y="4564063"/>
              <a:ext cx="193675" cy="325438"/>
            </a:xfrm>
            <a:custGeom>
              <a:avLst/>
              <a:gdLst>
                <a:gd name="T0" fmla="*/ 30 w 61"/>
                <a:gd name="T1" fmla="*/ 102 h 102"/>
                <a:gd name="T2" fmla="*/ 30 w 61"/>
                <a:gd name="T3" fmla="*/ 102 h 102"/>
                <a:gd name="T4" fmla="*/ 0 w 61"/>
                <a:gd name="T5" fmla="*/ 71 h 102"/>
                <a:gd name="T6" fmla="*/ 0 w 61"/>
                <a:gd name="T7" fmla="*/ 30 h 102"/>
                <a:gd name="T8" fmla="*/ 30 w 61"/>
                <a:gd name="T9" fmla="*/ 0 h 102"/>
                <a:gd name="T10" fmla="*/ 61 w 61"/>
                <a:gd name="T11" fmla="*/ 30 h 102"/>
                <a:gd name="T12" fmla="*/ 61 w 61"/>
                <a:gd name="T13" fmla="*/ 71 h 102"/>
                <a:gd name="T14" fmla="*/ 30 w 61"/>
                <a:gd name="T15" fmla="*/ 102 h 10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1" h="102">
                  <a:moveTo>
                    <a:pt x="30" y="102"/>
                  </a:moveTo>
                  <a:cubicBezTo>
                    <a:pt x="30" y="102"/>
                    <a:pt x="30" y="102"/>
                    <a:pt x="30" y="102"/>
                  </a:cubicBezTo>
                  <a:cubicBezTo>
                    <a:pt x="13" y="102"/>
                    <a:pt x="0" y="88"/>
                    <a:pt x="0" y="71"/>
                  </a:cubicBezTo>
                  <a:cubicBezTo>
                    <a:pt x="0" y="30"/>
                    <a:pt x="0" y="30"/>
                    <a:pt x="0" y="30"/>
                  </a:cubicBezTo>
                  <a:cubicBezTo>
                    <a:pt x="0" y="14"/>
                    <a:pt x="13" y="0"/>
                    <a:pt x="30" y="0"/>
                  </a:cubicBezTo>
                  <a:cubicBezTo>
                    <a:pt x="47" y="0"/>
                    <a:pt x="61" y="14"/>
                    <a:pt x="61" y="30"/>
                  </a:cubicBezTo>
                  <a:cubicBezTo>
                    <a:pt x="61" y="71"/>
                    <a:pt x="61" y="71"/>
                    <a:pt x="61" y="71"/>
                  </a:cubicBezTo>
                  <a:cubicBezTo>
                    <a:pt x="61" y="88"/>
                    <a:pt x="47" y="102"/>
                    <a:pt x="30" y="10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963" fontAlgn="auto">
                <a:spcBef>
                  <a:spcPts val="0"/>
                </a:spcBef>
                <a:spcAft>
                  <a:spcPts val="0"/>
                </a:spcAft>
              </a:pPr>
              <a:endParaRPr lang="en-GB" sz="2096" dirty="0">
                <a:solidFill>
                  <a:prstClr val="black"/>
                </a:solidFill>
                <a:latin typeface="Arial"/>
                <a:cs typeface="+mn-cs"/>
              </a:endParaRPr>
            </a:p>
          </p:txBody>
        </p:sp>
        <p:sp>
          <p:nvSpPr>
            <p:cNvPr id="47" name="Freeform 7"/>
            <p:cNvSpPr>
              <a:spLocks/>
            </p:cNvSpPr>
            <p:nvPr userDrawn="1"/>
          </p:nvSpPr>
          <p:spPr bwMode="auto">
            <a:xfrm>
              <a:off x="1585913" y="4564063"/>
              <a:ext cx="193675" cy="325438"/>
            </a:xfrm>
            <a:custGeom>
              <a:avLst/>
              <a:gdLst>
                <a:gd name="T0" fmla="*/ 30 w 61"/>
                <a:gd name="T1" fmla="*/ 102 h 102"/>
                <a:gd name="T2" fmla="*/ 30 w 61"/>
                <a:gd name="T3" fmla="*/ 102 h 102"/>
                <a:gd name="T4" fmla="*/ 0 w 61"/>
                <a:gd name="T5" fmla="*/ 71 h 102"/>
                <a:gd name="T6" fmla="*/ 0 w 61"/>
                <a:gd name="T7" fmla="*/ 30 h 102"/>
                <a:gd name="T8" fmla="*/ 30 w 61"/>
                <a:gd name="T9" fmla="*/ 0 h 102"/>
                <a:gd name="T10" fmla="*/ 61 w 61"/>
                <a:gd name="T11" fmla="*/ 30 h 102"/>
                <a:gd name="T12" fmla="*/ 61 w 61"/>
                <a:gd name="T13" fmla="*/ 71 h 102"/>
                <a:gd name="T14" fmla="*/ 30 w 61"/>
                <a:gd name="T15" fmla="*/ 102 h 10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1" h="102">
                  <a:moveTo>
                    <a:pt x="30" y="102"/>
                  </a:moveTo>
                  <a:cubicBezTo>
                    <a:pt x="30" y="102"/>
                    <a:pt x="30" y="102"/>
                    <a:pt x="30" y="102"/>
                  </a:cubicBezTo>
                  <a:cubicBezTo>
                    <a:pt x="13" y="102"/>
                    <a:pt x="0" y="88"/>
                    <a:pt x="0" y="71"/>
                  </a:cubicBezTo>
                  <a:cubicBezTo>
                    <a:pt x="0" y="30"/>
                    <a:pt x="0" y="30"/>
                    <a:pt x="0" y="30"/>
                  </a:cubicBezTo>
                  <a:cubicBezTo>
                    <a:pt x="0" y="14"/>
                    <a:pt x="13" y="0"/>
                    <a:pt x="30" y="0"/>
                  </a:cubicBezTo>
                  <a:cubicBezTo>
                    <a:pt x="47" y="0"/>
                    <a:pt x="61" y="14"/>
                    <a:pt x="61" y="30"/>
                  </a:cubicBezTo>
                  <a:cubicBezTo>
                    <a:pt x="61" y="71"/>
                    <a:pt x="61" y="71"/>
                    <a:pt x="61" y="71"/>
                  </a:cubicBezTo>
                  <a:cubicBezTo>
                    <a:pt x="61" y="88"/>
                    <a:pt x="47" y="102"/>
                    <a:pt x="30" y="10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963" fontAlgn="auto">
                <a:spcBef>
                  <a:spcPts val="0"/>
                </a:spcBef>
                <a:spcAft>
                  <a:spcPts val="0"/>
                </a:spcAft>
              </a:pPr>
              <a:endParaRPr lang="en-GB" sz="2096" dirty="0">
                <a:solidFill>
                  <a:prstClr val="black"/>
                </a:solidFill>
                <a:latin typeface="Arial"/>
                <a:cs typeface="+mn-cs"/>
              </a:endParaRPr>
            </a:p>
          </p:txBody>
        </p:sp>
        <p:sp>
          <p:nvSpPr>
            <p:cNvPr id="48" name="Freeform 8"/>
            <p:cNvSpPr>
              <a:spLocks/>
            </p:cNvSpPr>
            <p:nvPr userDrawn="1"/>
          </p:nvSpPr>
          <p:spPr bwMode="auto">
            <a:xfrm>
              <a:off x="3524250" y="4548188"/>
              <a:ext cx="325438" cy="809625"/>
            </a:xfrm>
            <a:custGeom>
              <a:avLst/>
              <a:gdLst>
                <a:gd name="T0" fmla="*/ 51 w 102"/>
                <a:gd name="T1" fmla="*/ 254 h 254"/>
                <a:gd name="T2" fmla="*/ 51 w 102"/>
                <a:gd name="T3" fmla="*/ 254 h 254"/>
                <a:gd name="T4" fmla="*/ 0 w 102"/>
                <a:gd name="T5" fmla="*/ 203 h 254"/>
                <a:gd name="T6" fmla="*/ 0 w 102"/>
                <a:gd name="T7" fmla="*/ 51 h 254"/>
                <a:gd name="T8" fmla="*/ 51 w 102"/>
                <a:gd name="T9" fmla="*/ 0 h 254"/>
                <a:gd name="T10" fmla="*/ 102 w 102"/>
                <a:gd name="T11" fmla="*/ 51 h 254"/>
                <a:gd name="T12" fmla="*/ 102 w 102"/>
                <a:gd name="T13" fmla="*/ 203 h 254"/>
                <a:gd name="T14" fmla="*/ 51 w 102"/>
                <a:gd name="T15" fmla="*/ 254 h 25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 h="254">
                  <a:moveTo>
                    <a:pt x="51" y="254"/>
                  </a:moveTo>
                  <a:cubicBezTo>
                    <a:pt x="51" y="254"/>
                    <a:pt x="51" y="254"/>
                    <a:pt x="51" y="254"/>
                  </a:cubicBezTo>
                  <a:cubicBezTo>
                    <a:pt x="23" y="254"/>
                    <a:pt x="0" y="232"/>
                    <a:pt x="0" y="203"/>
                  </a:cubicBezTo>
                  <a:cubicBezTo>
                    <a:pt x="0" y="51"/>
                    <a:pt x="0" y="51"/>
                    <a:pt x="0" y="51"/>
                  </a:cubicBezTo>
                  <a:cubicBezTo>
                    <a:pt x="0" y="23"/>
                    <a:pt x="23" y="0"/>
                    <a:pt x="51" y="0"/>
                  </a:cubicBezTo>
                  <a:cubicBezTo>
                    <a:pt x="79" y="0"/>
                    <a:pt x="102" y="23"/>
                    <a:pt x="102" y="51"/>
                  </a:cubicBezTo>
                  <a:cubicBezTo>
                    <a:pt x="102" y="203"/>
                    <a:pt x="102" y="203"/>
                    <a:pt x="102" y="203"/>
                  </a:cubicBezTo>
                  <a:cubicBezTo>
                    <a:pt x="102" y="232"/>
                    <a:pt x="79" y="254"/>
                    <a:pt x="51" y="25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963" fontAlgn="auto">
                <a:spcBef>
                  <a:spcPts val="0"/>
                </a:spcBef>
                <a:spcAft>
                  <a:spcPts val="0"/>
                </a:spcAft>
              </a:pPr>
              <a:endParaRPr lang="en-GB" sz="2096" dirty="0">
                <a:solidFill>
                  <a:prstClr val="black"/>
                </a:solidFill>
                <a:latin typeface="Arial"/>
                <a:cs typeface="+mn-cs"/>
              </a:endParaRPr>
            </a:p>
          </p:txBody>
        </p:sp>
        <p:sp>
          <p:nvSpPr>
            <p:cNvPr id="49" name="Freeform 9"/>
            <p:cNvSpPr>
              <a:spLocks/>
            </p:cNvSpPr>
            <p:nvPr userDrawn="1"/>
          </p:nvSpPr>
          <p:spPr bwMode="auto">
            <a:xfrm>
              <a:off x="2393950" y="3462338"/>
              <a:ext cx="403225" cy="1814513"/>
            </a:xfrm>
            <a:custGeom>
              <a:avLst/>
              <a:gdLst>
                <a:gd name="T0" fmla="*/ 64 w 127"/>
                <a:gd name="T1" fmla="*/ 570 h 570"/>
                <a:gd name="T2" fmla="*/ 64 w 127"/>
                <a:gd name="T3" fmla="*/ 570 h 570"/>
                <a:gd name="T4" fmla="*/ 0 w 127"/>
                <a:gd name="T5" fmla="*/ 506 h 570"/>
                <a:gd name="T6" fmla="*/ 0 w 127"/>
                <a:gd name="T7" fmla="*/ 64 h 570"/>
                <a:gd name="T8" fmla="*/ 64 w 127"/>
                <a:gd name="T9" fmla="*/ 0 h 570"/>
                <a:gd name="T10" fmla="*/ 127 w 127"/>
                <a:gd name="T11" fmla="*/ 64 h 570"/>
                <a:gd name="T12" fmla="*/ 127 w 127"/>
                <a:gd name="T13" fmla="*/ 506 h 570"/>
                <a:gd name="T14" fmla="*/ 64 w 127"/>
                <a:gd name="T15" fmla="*/ 570 h 5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7" h="570">
                  <a:moveTo>
                    <a:pt x="64" y="570"/>
                  </a:moveTo>
                  <a:cubicBezTo>
                    <a:pt x="64" y="570"/>
                    <a:pt x="64" y="570"/>
                    <a:pt x="64" y="570"/>
                  </a:cubicBezTo>
                  <a:cubicBezTo>
                    <a:pt x="29" y="570"/>
                    <a:pt x="0" y="541"/>
                    <a:pt x="0" y="506"/>
                  </a:cubicBezTo>
                  <a:cubicBezTo>
                    <a:pt x="0" y="64"/>
                    <a:pt x="0" y="64"/>
                    <a:pt x="0" y="64"/>
                  </a:cubicBezTo>
                  <a:cubicBezTo>
                    <a:pt x="0" y="29"/>
                    <a:pt x="29" y="0"/>
                    <a:pt x="64" y="0"/>
                  </a:cubicBezTo>
                  <a:cubicBezTo>
                    <a:pt x="99" y="0"/>
                    <a:pt x="127" y="29"/>
                    <a:pt x="127" y="64"/>
                  </a:cubicBezTo>
                  <a:cubicBezTo>
                    <a:pt x="127" y="506"/>
                    <a:pt x="127" y="506"/>
                    <a:pt x="127" y="506"/>
                  </a:cubicBezTo>
                  <a:cubicBezTo>
                    <a:pt x="127" y="541"/>
                    <a:pt x="99" y="570"/>
                    <a:pt x="64" y="57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963" fontAlgn="auto">
                <a:spcBef>
                  <a:spcPts val="0"/>
                </a:spcBef>
                <a:spcAft>
                  <a:spcPts val="0"/>
                </a:spcAft>
              </a:pPr>
              <a:endParaRPr lang="en-GB" sz="2096" dirty="0">
                <a:solidFill>
                  <a:prstClr val="black"/>
                </a:solidFill>
                <a:latin typeface="Arial"/>
                <a:cs typeface="+mn-cs"/>
              </a:endParaRPr>
            </a:p>
          </p:txBody>
        </p:sp>
        <p:sp>
          <p:nvSpPr>
            <p:cNvPr id="50" name="Freeform 10"/>
            <p:cNvSpPr>
              <a:spLocks/>
            </p:cNvSpPr>
            <p:nvPr userDrawn="1"/>
          </p:nvSpPr>
          <p:spPr bwMode="auto">
            <a:xfrm>
              <a:off x="311150" y="3462338"/>
              <a:ext cx="406400" cy="1814513"/>
            </a:xfrm>
            <a:custGeom>
              <a:avLst/>
              <a:gdLst>
                <a:gd name="T0" fmla="*/ 64 w 128"/>
                <a:gd name="T1" fmla="*/ 570 h 570"/>
                <a:gd name="T2" fmla="*/ 64 w 128"/>
                <a:gd name="T3" fmla="*/ 570 h 570"/>
                <a:gd name="T4" fmla="*/ 0 w 128"/>
                <a:gd name="T5" fmla="*/ 506 h 570"/>
                <a:gd name="T6" fmla="*/ 0 w 128"/>
                <a:gd name="T7" fmla="*/ 64 h 570"/>
                <a:gd name="T8" fmla="*/ 64 w 128"/>
                <a:gd name="T9" fmla="*/ 0 h 570"/>
                <a:gd name="T10" fmla="*/ 128 w 128"/>
                <a:gd name="T11" fmla="*/ 64 h 570"/>
                <a:gd name="T12" fmla="*/ 128 w 128"/>
                <a:gd name="T13" fmla="*/ 506 h 570"/>
                <a:gd name="T14" fmla="*/ 64 w 128"/>
                <a:gd name="T15" fmla="*/ 570 h 5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8" h="570">
                  <a:moveTo>
                    <a:pt x="64" y="570"/>
                  </a:moveTo>
                  <a:cubicBezTo>
                    <a:pt x="64" y="570"/>
                    <a:pt x="64" y="570"/>
                    <a:pt x="64" y="570"/>
                  </a:cubicBezTo>
                  <a:cubicBezTo>
                    <a:pt x="29" y="570"/>
                    <a:pt x="0" y="541"/>
                    <a:pt x="0" y="506"/>
                  </a:cubicBezTo>
                  <a:cubicBezTo>
                    <a:pt x="0" y="64"/>
                    <a:pt x="0" y="64"/>
                    <a:pt x="0" y="64"/>
                  </a:cubicBezTo>
                  <a:cubicBezTo>
                    <a:pt x="0" y="29"/>
                    <a:pt x="29" y="0"/>
                    <a:pt x="64" y="0"/>
                  </a:cubicBezTo>
                  <a:cubicBezTo>
                    <a:pt x="99" y="0"/>
                    <a:pt x="128" y="29"/>
                    <a:pt x="128" y="64"/>
                  </a:cubicBezTo>
                  <a:cubicBezTo>
                    <a:pt x="128" y="506"/>
                    <a:pt x="128" y="506"/>
                    <a:pt x="128" y="506"/>
                  </a:cubicBezTo>
                  <a:cubicBezTo>
                    <a:pt x="128" y="541"/>
                    <a:pt x="99" y="570"/>
                    <a:pt x="64" y="57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963" fontAlgn="auto">
                <a:spcBef>
                  <a:spcPts val="0"/>
                </a:spcBef>
                <a:spcAft>
                  <a:spcPts val="0"/>
                </a:spcAft>
              </a:pPr>
              <a:endParaRPr lang="en-GB" sz="2096" dirty="0">
                <a:solidFill>
                  <a:prstClr val="black"/>
                </a:solidFill>
                <a:latin typeface="Arial"/>
                <a:cs typeface="+mn-cs"/>
              </a:endParaRPr>
            </a:p>
          </p:txBody>
        </p:sp>
        <p:sp>
          <p:nvSpPr>
            <p:cNvPr id="51" name="Freeform 11"/>
            <p:cNvSpPr>
              <a:spLocks/>
            </p:cNvSpPr>
            <p:nvPr userDrawn="1"/>
          </p:nvSpPr>
          <p:spPr bwMode="auto">
            <a:xfrm>
              <a:off x="2959100" y="4175125"/>
              <a:ext cx="403225" cy="1816100"/>
            </a:xfrm>
            <a:custGeom>
              <a:avLst/>
              <a:gdLst>
                <a:gd name="T0" fmla="*/ 64 w 127"/>
                <a:gd name="T1" fmla="*/ 570 h 570"/>
                <a:gd name="T2" fmla="*/ 64 w 127"/>
                <a:gd name="T3" fmla="*/ 570 h 570"/>
                <a:gd name="T4" fmla="*/ 0 w 127"/>
                <a:gd name="T5" fmla="*/ 506 h 570"/>
                <a:gd name="T6" fmla="*/ 0 w 127"/>
                <a:gd name="T7" fmla="*/ 64 h 570"/>
                <a:gd name="T8" fmla="*/ 64 w 127"/>
                <a:gd name="T9" fmla="*/ 0 h 570"/>
                <a:gd name="T10" fmla="*/ 127 w 127"/>
                <a:gd name="T11" fmla="*/ 64 h 570"/>
                <a:gd name="T12" fmla="*/ 127 w 127"/>
                <a:gd name="T13" fmla="*/ 506 h 570"/>
                <a:gd name="T14" fmla="*/ 64 w 127"/>
                <a:gd name="T15" fmla="*/ 570 h 5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7" h="570">
                  <a:moveTo>
                    <a:pt x="64" y="570"/>
                  </a:moveTo>
                  <a:cubicBezTo>
                    <a:pt x="64" y="570"/>
                    <a:pt x="64" y="570"/>
                    <a:pt x="64" y="570"/>
                  </a:cubicBezTo>
                  <a:cubicBezTo>
                    <a:pt x="29" y="570"/>
                    <a:pt x="0" y="541"/>
                    <a:pt x="0" y="506"/>
                  </a:cubicBezTo>
                  <a:cubicBezTo>
                    <a:pt x="0" y="64"/>
                    <a:pt x="0" y="64"/>
                    <a:pt x="0" y="64"/>
                  </a:cubicBezTo>
                  <a:cubicBezTo>
                    <a:pt x="0" y="28"/>
                    <a:pt x="29" y="0"/>
                    <a:pt x="64" y="0"/>
                  </a:cubicBezTo>
                  <a:cubicBezTo>
                    <a:pt x="99" y="0"/>
                    <a:pt x="127" y="28"/>
                    <a:pt x="127" y="64"/>
                  </a:cubicBezTo>
                  <a:cubicBezTo>
                    <a:pt x="127" y="506"/>
                    <a:pt x="127" y="506"/>
                    <a:pt x="127" y="506"/>
                  </a:cubicBezTo>
                  <a:cubicBezTo>
                    <a:pt x="127" y="541"/>
                    <a:pt x="99" y="570"/>
                    <a:pt x="64" y="57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963" fontAlgn="auto">
                <a:spcBef>
                  <a:spcPts val="0"/>
                </a:spcBef>
                <a:spcAft>
                  <a:spcPts val="0"/>
                </a:spcAft>
              </a:pPr>
              <a:endParaRPr lang="en-GB" sz="2096" dirty="0">
                <a:solidFill>
                  <a:prstClr val="black"/>
                </a:solidFill>
                <a:latin typeface="Arial"/>
                <a:cs typeface="+mn-cs"/>
              </a:endParaRPr>
            </a:p>
          </p:txBody>
        </p:sp>
        <p:sp>
          <p:nvSpPr>
            <p:cNvPr id="52" name="Freeform 12"/>
            <p:cNvSpPr>
              <a:spLocks noEditPoints="1"/>
            </p:cNvSpPr>
            <p:nvPr userDrawn="1"/>
          </p:nvSpPr>
          <p:spPr bwMode="auto">
            <a:xfrm>
              <a:off x="1131888" y="4548188"/>
              <a:ext cx="323850" cy="809625"/>
            </a:xfrm>
            <a:custGeom>
              <a:avLst/>
              <a:gdLst>
                <a:gd name="T0" fmla="*/ 51 w 102"/>
                <a:gd name="T1" fmla="*/ 10 h 254"/>
                <a:gd name="T2" fmla="*/ 92 w 102"/>
                <a:gd name="T3" fmla="*/ 51 h 254"/>
                <a:gd name="T4" fmla="*/ 92 w 102"/>
                <a:gd name="T5" fmla="*/ 203 h 254"/>
                <a:gd name="T6" fmla="*/ 51 w 102"/>
                <a:gd name="T7" fmla="*/ 244 h 254"/>
                <a:gd name="T8" fmla="*/ 10 w 102"/>
                <a:gd name="T9" fmla="*/ 203 h 254"/>
                <a:gd name="T10" fmla="*/ 10 w 102"/>
                <a:gd name="T11" fmla="*/ 51 h 254"/>
                <a:gd name="T12" fmla="*/ 51 w 102"/>
                <a:gd name="T13" fmla="*/ 10 h 254"/>
                <a:gd name="T14" fmla="*/ 51 w 102"/>
                <a:gd name="T15" fmla="*/ 0 h 254"/>
                <a:gd name="T16" fmla="*/ 0 w 102"/>
                <a:gd name="T17" fmla="*/ 51 h 254"/>
                <a:gd name="T18" fmla="*/ 0 w 102"/>
                <a:gd name="T19" fmla="*/ 203 h 254"/>
                <a:gd name="T20" fmla="*/ 51 w 102"/>
                <a:gd name="T21" fmla="*/ 254 h 254"/>
                <a:gd name="T22" fmla="*/ 102 w 102"/>
                <a:gd name="T23" fmla="*/ 203 h 254"/>
                <a:gd name="T24" fmla="*/ 102 w 102"/>
                <a:gd name="T25" fmla="*/ 51 h 254"/>
                <a:gd name="T26" fmla="*/ 51 w 102"/>
                <a:gd name="T27" fmla="*/ 0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2" h="254">
                  <a:moveTo>
                    <a:pt x="51" y="10"/>
                  </a:moveTo>
                  <a:cubicBezTo>
                    <a:pt x="74" y="10"/>
                    <a:pt x="92" y="28"/>
                    <a:pt x="92" y="51"/>
                  </a:cubicBezTo>
                  <a:cubicBezTo>
                    <a:pt x="92" y="203"/>
                    <a:pt x="92" y="203"/>
                    <a:pt x="92" y="203"/>
                  </a:cubicBezTo>
                  <a:cubicBezTo>
                    <a:pt x="92" y="226"/>
                    <a:pt x="74" y="244"/>
                    <a:pt x="51" y="244"/>
                  </a:cubicBezTo>
                  <a:cubicBezTo>
                    <a:pt x="29" y="244"/>
                    <a:pt x="10" y="226"/>
                    <a:pt x="10" y="203"/>
                  </a:cubicBezTo>
                  <a:cubicBezTo>
                    <a:pt x="10" y="51"/>
                    <a:pt x="10" y="51"/>
                    <a:pt x="10" y="51"/>
                  </a:cubicBezTo>
                  <a:cubicBezTo>
                    <a:pt x="10" y="28"/>
                    <a:pt x="29" y="10"/>
                    <a:pt x="51" y="10"/>
                  </a:cubicBezTo>
                  <a:moveTo>
                    <a:pt x="51" y="0"/>
                  </a:moveTo>
                  <a:cubicBezTo>
                    <a:pt x="23" y="0"/>
                    <a:pt x="0" y="23"/>
                    <a:pt x="0" y="51"/>
                  </a:cubicBezTo>
                  <a:cubicBezTo>
                    <a:pt x="0" y="203"/>
                    <a:pt x="0" y="203"/>
                    <a:pt x="0" y="203"/>
                  </a:cubicBezTo>
                  <a:cubicBezTo>
                    <a:pt x="0" y="232"/>
                    <a:pt x="23" y="254"/>
                    <a:pt x="51" y="254"/>
                  </a:cubicBezTo>
                  <a:cubicBezTo>
                    <a:pt x="79" y="254"/>
                    <a:pt x="102" y="232"/>
                    <a:pt x="102" y="203"/>
                  </a:cubicBezTo>
                  <a:cubicBezTo>
                    <a:pt x="102" y="51"/>
                    <a:pt x="102" y="51"/>
                    <a:pt x="102" y="51"/>
                  </a:cubicBezTo>
                  <a:cubicBezTo>
                    <a:pt x="102" y="23"/>
                    <a:pt x="79" y="0"/>
                    <a:pt x="5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963" fontAlgn="auto">
                <a:spcBef>
                  <a:spcPts val="0"/>
                </a:spcBef>
                <a:spcAft>
                  <a:spcPts val="0"/>
                </a:spcAft>
              </a:pPr>
              <a:endParaRPr lang="en-GB" sz="2096" dirty="0">
                <a:solidFill>
                  <a:prstClr val="black"/>
                </a:solidFill>
                <a:latin typeface="Arial"/>
                <a:cs typeface="+mn-cs"/>
              </a:endParaRPr>
            </a:p>
          </p:txBody>
        </p:sp>
        <p:sp>
          <p:nvSpPr>
            <p:cNvPr id="53" name="Freeform 13"/>
            <p:cNvSpPr>
              <a:spLocks noEditPoints="1"/>
            </p:cNvSpPr>
            <p:nvPr userDrawn="1"/>
          </p:nvSpPr>
          <p:spPr bwMode="auto">
            <a:xfrm>
              <a:off x="565150" y="4175125"/>
              <a:ext cx="404813" cy="1816100"/>
            </a:xfrm>
            <a:custGeom>
              <a:avLst/>
              <a:gdLst>
                <a:gd name="T0" fmla="*/ 64 w 127"/>
                <a:gd name="T1" fmla="*/ 10 h 570"/>
                <a:gd name="T2" fmla="*/ 117 w 127"/>
                <a:gd name="T3" fmla="*/ 64 h 570"/>
                <a:gd name="T4" fmla="*/ 117 w 127"/>
                <a:gd name="T5" fmla="*/ 506 h 570"/>
                <a:gd name="T6" fmla="*/ 64 w 127"/>
                <a:gd name="T7" fmla="*/ 560 h 570"/>
                <a:gd name="T8" fmla="*/ 10 w 127"/>
                <a:gd name="T9" fmla="*/ 506 h 570"/>
                <a:gd name="T10" fmla="*/ 10 w 127"/>
                <a:gd name="T11" fmla="*/ 64 h 570"/>
                <a:gd name="T12" fmla="*/ 64 w 127"/>
                <a:gd name="T13" fmla="*/ 10 h 570"/>
                <a:gd name="T14" fmla="*/ 64 w 127"/>
                <a:gd name="T15" fmla="*/ 0 h 570"/>
                <a:gd name="T16" fmla="*/ 0 w 127"/>
                <a:gd name="T17" fmla="*/ 64 h 570"/>
                <a:gd name="T18" fmla="*/ 0 w 127"/>
                <a:gd name="T19" fmla="*/ 506 h 570"/>
                <a:gd name="T20" fmla="*/ 64 w 127"/>
                <a:gd name="T21" fmla="*/ 570 h 570"/>
                <a:gd name="T22" fmla="*/ 127 w 127"/>
                <a:gd name="T23" fmla="*/ 506 h 570"/>
                <a:gd name="T24" fmla="*/ 127 w 127"/>
                <a:gd name="T25" fmla="*/ 64 h 570"/>
                <a:gd name="T26" fmla="*/ 64 w 127"/>
                <a:gd name="T27" fmla="*/ 0 h 5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7" h="570">
                  <a:moveTo>
                    <a:pt x="64" y="10"/>
                  </a:moveTo>
                  <a:cubicBezTo>
                    <a:pt x="93" y="10"/>
                    <a:pt x="117" y="34"/>
                    <a:pt x="117" y="64"/>
                  </a:cubicBezTo>
                  <a:cubicBezTo>
                    <a:pt x="117" y="506"/>
                    <a:pt x="117" y="506"/>
                    <a:pt x="117" y="506"/>
                  </a:cubicBezTo>
                  <a:cubicBezTo>
                    <a:pt x="117" y="536"/>
                    <a:pt x="93" y="560"/>
                    <a:pt x="64" y="560"/>
                  </a:cubicBezTo>
                  <a:cubicBezTo>
                    <a:pt x="34" y="560"/>
                    <a:pt x="10" y="536"/>
                    <a:pt x="10" y="506"/>
                  </a:cubicBezTo>
                  <a:cubicBezTo>
                    <a:pt x="10" y="64"/>
                    <a:pt x="10" y="64"/>
                    <a:pt x="10" y="64"/>
                  </a:cubicBezTo>
                  <a:cubicBezTo>
                    <a:pt x="10" y="34"/>
                    <a:pt x="34" y="10"/>
                    <a:pt x="64" y="10"/>
                  </a:cubicBezTo>
                  <a:moveTo>
                    <a:pt x="64" y="0"/>
                  </a:moveTo>
                  <a:cubicBezTo>
                    <a:pt x="29" y="0"/>
                    <a:pt x="0" y="28"/>
                    <a:pt x="0" y="64"/>
                  </a:cubicBezTo>
                  <a:cubicBezTo>
                    <a:pt x="0" y="506"/>
                    <a:pt x="0" y="506"/>
                    <a:pt x="0" y="506"/>
                  </a:cubicBezTo>
                  <a:cubicBezTo>
                    <a:pt x="0" y="541"/>
                    <a:pt x="29" y="570"/>
                    <a:pt x="64" y="570"/>
                  </a:cubicBezTo>
                  <a:cubicBezTo>
                    <a:pt x="99" y="570"/>
                    <a:pt x="127" y="541"/>
                    <a:pt x="127" y="506"/>
                  </a:cubicBezTo>
                  <a:cubicBezTo>
                    <a:pt x="127" y="64"/>
                    <a:pt x="127" y="64"/>
                    <a:pt x="127" y="64"/>
                  </a:cubicBezTo>
                  <a:cubicBezTo>
                    <a:pt x="127" y="28"/>
                    <a:pt x="99" y="0"/>
                    <a:pt x="6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963" fontAlgn="auto">
                <a:spcBef>
                  <a:spcPts val="0"/>
                </a:spcBef>
                <a:spcAft>
                  <a:spcPts val="0"/>
                </a:spcAft>
              </a:pPr>
              <a:endParaRPr lang="en-GB" sz="2096" dirty="0">
                <a:solidFill>
                  <a:prstClr val="black"/>
                </a:solidFill>
                <a:latin typeface="Arial"/>
                <a:cs typeface="+mn-cs"/>
              </a:endParaRPr>
            </a:p>
          </p:txBody>
        </p:sp>
        <p:sp>
          <p:nvSpPr>
            <p:cNvPr id="54" name="Freeform 14"/>
            <p:cNvSpPr>
              <a:spLocks/>
            </p:cNvSpPr>
            <p:nvPr userDrawn="1"/>
          </p:nvSpPr>
          <p:spPr bwMode="auto">
            <a:xfrm>
              <a:off x="10434638" y="4092575"/>
              <a:ext cx="323850" cy="812800"/>
            </a:xfrm>
            <a:custGeom>
              <a:avLst/>
              <a:gdLst>
                <a:gd name="T0" fmla="*/ 51 w 102"/>
                <a:gd name="T1" fmla="*/ 255 h 255"/>
                <a:gd name="T2" fmla="*/ 51 w 102"/>
                <a:gd name="T3" fmla="*/ 255 h 255"/>
                <a:gd name="T4" fmla="*/ 0 w 102"/>
                <a:gd name="T5" fmla="*/ 204 h 255"/>
                <a:gd name="T6" fmla="*/ 0 w 102"/>
                <a:gd name="T7" fmla="*/ 51 h 255"/>
                <a:gd name="T8" fmla="*/ 51 w 102"/>
                <a:gd name="T9" fmla="*/ 0 h 255"/>
                <a:gd name="T10" fmla="*/ 102 w 102"/>
                <a:gd name="T11" fmla="*/ 51 h 255"/>
                <a:gd name="T12" fmla="*/ 102 w 102"/>
                <a:gd name="T13" fmla="*/ 204 h 255"/>
                <a:gd name="T14" fmla="*/ 51 w 102"/>
                <a:gd name="T15" fmla="*/ 255 h 2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 h="255">
                  <a:moveTo>
                    <a:pt x="51" y="255"/>
                  </a:moveTo>
                  <a:cubicBezTo>
                    <a:pt x="51" y="255"/>
                    <a:pt x="51" y="255"/>
                    <a:pt x="51" y="255"/>
                  </a:cubicBezTo>
                  <a:cubicBezTo>
                    <a:pt x="23" y="255"/>
                    <a:pt x="0" y="232"/>
                    <a:pt x="0" y="204"/>
                  </a:cubicBezTo>
                  <a:cubicBezTo>
                    <a:pt x="0" y="51"/>
                    <a:pt x="0" y="51"/>
                    <a:pt x="0" y="51"/>
                  </a:cubicBezTo>
                  <a:cubicBezTo>
                    <a:pt x="0" y="23"/>
                    <a:pt x="23" y="0"/>
                    <a:pt x="51" y="0"/>
                  </a:cubicBezTo>
                  <a:cubicBezTo>
                    <a:pt x="79" y="0"/>
                    <a:pt x="102" y="23"/>
                    <a:pt x="102" y="51"/>
                  </a:cubicBezTo>
                  <a:cubicBezTo>
                    <a:pt x="102" y="204"/>
                    <a:pt x="102" y="204"/>
                    <a:pt x="102" y="204"/>
                  </a:cubicBezTo>
                  <a:cubicBezTo>
                    <a:pt x="102" y="232"/>
                    <a:pt x="79" y="255"/>
                    <a:pt x="51" y="25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963" fontAlgn="auto">
                <a:spcBef>
                  <a:spcPts val="0"/>
                </a:spcBef>
                <a:spcAft>
                  <a:spcPts val="0"/>
                </a:spcAft>
              </a:pPr>
              <a:endParaRPr lang="en-GB" sz="2096" dirty="0">
                <a:solidFill>
                  <a:prstClr val="black"/>
                </a:solidFill>
                <a:latin typeface="Arial"/>
                <a:cs typeface="+mn-cs"/>
              </a:endParaRPr>
            </a:p>
          </p:txBody>
        </p:sp>
        <p:sp>
          <p:nvSpPr>
            <p:cNvPr id="55" name="Freeform 15"/>
            <p:cNvSpPr>
              <a:spLocks/>
            </p:cNvSpPr>
            <p:nvPr userDrawn="1"/>
          </p:nvSpPr>
          <p:spPr bwMode="auto">
            <a:xfrm>
              <a:off x="10110788" y="4564063"/>
              <a:ext cx="193675" cy="325438"/>
            </a:xfrm>
            <a:custGeom>
              <a:avLst/>
              <a:gdLst>
                <a:gd name="T0" fmla="*/ 31 w 61"/>
                <a:gd name="T1" fmla="*/ 102 h 102"/>
                <a:gd name="T2" fmla="*/ 31 w 61"/>
                <a:gd name="T3" fmla="*/ 102 h 102"/>
                <a:gd name="T4" fmla="*/ 0 w 61"/>
                <a:gd name="T5" fmla="*/ 71 h 102"/>
                <a:gd name="T6" fmla="*/ 0 w 61"/>
                <a:gd name="T7" fmla="*/ 30 h 102"/>
                <a:gd name="T8" fmla="*/ 31 w 61"/>
                <a:gd name="T9" fmla="*/ 0 h 102"/>
                <a:gd name="T10" fmla="*/ 61 w 61"/>
                <a:gd name="T11" fmla="*/ 30 h 102"/>
                <a:gd name="T12" fmla="*/ 61 w 61"/>
                <a:gd name="T13" fmla="*/ 71 h 102"/>
                <a:gd name="T14" fmla="*/ 31 w 61"/>
                <a:gd name="T15" fmla="*/ 102 h 10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1" h="102">
                  <a:moveTo>
                    <a:pt x="31" y="102"/>
                  </a:moveTo>
                  <a:cubicBezTo>
                    <a:pt x="31" y="102"/>
                    <a:pt x="31" y="102"/>
                    <a:pt x="31" y="102"/>
                  </a:cubicBezTo>
                  <a:cubicBezTo>
                    <a:pt x="14" y="102"/>
                    <a:pt x="0" y="88"/>
                    <a:pt x="0" y="71"/>
                  </a:cubicBezTo>
                  <a:cubicBezTo>
                    <a:pt x="0" y="30"/>
                    <a:pt x="0" y="30"/>
                    <a:pt x="0" y="30"/>
                  </a:cubicBezTo>
                  <a:cubicBezTo>
                    <a:pt x="0" y="14"/>
                    <a:pt x="14" y="0"/>
                    <a:pt x="31" y="0"/>
                  </a:cubicBezTo>
                  <a:cubicBezTo>
                    <a:pt x="48" y="0"/>
                    <a:pt x="61" y="14"/>
                    <a:pt x="61" y="30"/>
                  </a:cubicBezTo>
                  <a:cubicBezTo>
                    <a:pt x="61" y="71"/>
                    <a:pt x="61" y="71"/>
                    <a:pt x="61" y="71"/>
                  </a:cubicBezTo>
                  <a:cubicBezTo>
                    <a:pt x="61" y="88"/>
                    <a:pt x="48" y="102"/>
                    <a:pt x="31" y="10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963" fontAlgn="auto">
                <a:spcBef>
                  <a:spcPts val="0"/>
                </a:spcBef>
                <a:spcAft>
                  <a:spcPts val="0"/>
                </a:spcAft>
              </a:pPr>
              <a:endParaRPr lang="en-GB" sz="2096" dirty="0">
                <a:solidFill>
                  <a:prstClr val="black"/>
                </a:solidFill>
                <a:latin typeface="Arial"/>
                <a:cs typeface="+mn-cs"/>
              </a:endParaRPr>
            </a:p>
          </p:txBody>
        </p:sp>
        <p:sp>
          <p:nvSpPr>
            <p:cNvPr id="56" name="Freeform 16"/>
            <p:cNvSpPr>
              <a:spLocks/>
            </p:cNvSpPr>
            <p:nvPr userDrawn="1"/>
          </p:nvSpPr>
          <p:spPr bwMode="auto">
            <a:xfrm>
              <a:off x="10920413" y="3462338"/>
              <a:ext cx="403225" cy="1814513"/>
            </a:xfrm>
            <a:custGeom>
              <a:avLst/>
              <a:gdLst>
                <a:gd name="T0" fmla="*/ 63 w 127"/>
                <a:gd name="T1" fmla="*/ 570 h 570"/>
                <a:gd name="T2" fmla="*/ 63 w 127"/>
                <a:gd name="T3" fmla="*/ 570 h 570"/>
                <a:gd name="T4" fmla="*/ 0 w 127"/>
                <a:gd name="T5" fmla="*/ 506 h 570"/>
                <a:gd name="T6" fmla="*/ 0 w 127"/>
                <a:gd name="T7" fmla="*/ 64 h 570"/>
                <a:gd name="T8" fmla="*/ 63 w 127"/>
                <a:gd name="T9" fmla="*/ 0 h 570"/>
                <a:gd name="T10" fmla="*/ 127 w 127"/>
                <a:gd name="T11" fmla="*/ 64 h 570"/>
                <a:gd name="T12" fmla="*/ 127 w 127"/>
                <a:gd name="T13" fmla="*/ 506 h 570"/>
                <a:gd name="T14" fmla="*/ 63 w 127"/>
                <a:gd name="T15" fmla="*/ 570 h 5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7" h="570">
                  <a:moveTo>
                    <a:pt x="63" y="570"/>
                  </a:moveTo>
                  <a:cubicBezTo>
                    <a:pt x="63" y="570"/>
                    <a:pt x="63" y="570"/>
                    <a:pt x="63" y="570"/>
                  </a:cubicBezTo>
                  <a:cubicBezTo>
                    <a:pt x="28" y="570"/>
                    <a:pt x="0" y="541"/>
                    <a:pt x="0" y="506"/>
                  </a:cubicBezTo>
                  <a:cubicBezTo>
                    <a:pt x="0" y="64"/>
                    <a:pt x="0" y="64"/>
                    <a:pt x="0" y="64"/>
                  </a:cubicBezTo>
                  <a:cubicBezTo>
                    <a:pt x="0" y="29"/>
                    <a:pt x="28" y="0"/>
                    <a:pt x="63" y="0"/>
                  </a:cubicBezTo>
                  <a:cubicBezTo>
                    <a:pt x="98" y="0"/>
                    <a:pt x="127" y="29"/>
                    <a:pt x="127" y="64"/>
                  </a:cubicBezTo>
                  <a:cubicBezTo>
                    <a:pt x="127" y="506"/>
                    <a:pt x="127" y="506"/>
                    <a:pt x="127" y="506"/>
                  </a:cubicBezTo>
                  <a:cubicBezTo>
                    <a:pt x="127" y="541"/>
                    <a:pt x="98" y="570"/>
                    <a:pt x="63" y="57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963" fontAlgn="auto">
                <a:spcBef>
                  <a:spcPts val="0"/>
                </a:spcBef>
                <a:spcAft>
                  <a:spcPts val="0"/>
                </a:spcAft>
              </a:pPr>
              <a:endParaRPr lang="en-GB" sz="2096" dirty="0">
                <a:solidFill>
                  <a:prstClr val="black"/>
                </a:solidFill>
                <a:latin typeface="Arial"/>
                <a:cs typeface="+mn-cs"/>
              </a:endParaRPr>
            </a:p>
          </p:txBody>
        </p:sp>
        <p:sp>
          <p:nvSpPr>
            <p:cNvPr id="57" name="Freeform 17"/>
            <p:cNvSpPr>
              <a:spLocks/>
            </p:cNvSpPr>
            <p:nvPr userDrawn="1"/>
          </p:nvSpPr>
          <p:spPr bwMode="auto">
            <a:xfrm>
              <a:off x="11487150" y="4175125"/>
              <a:ext cx="403225" cy="1816100"/>
            </a:xfrm>
            <a:custGeom>
              <a:avLst/>
              <a:gdLst>
                <a:gd name="T0" fmla="*/ 63 w 127"/>
                <a:gd name="T1" fmla="*/ 570 h 570"/>
                <a:gd name="T2" fmla="*/ 63 w 127"/>
                <a:gd name="T3" fmla="*/ 570 h 570"/>
                <a:gd name="T4" fmla="*/ 0 w 127"/>
                <a:gd name="T5" fmla="*/ 506 h 570"/>
                <a:gd name="T6" fmla="*/ 0 w 127"/>
                <a:gd name="T7" fmla="*/ 64 h 570"/>
                <a:gd name="T8" fmla="*/ 63 w 127"/>
                <a:gd name="T9" fmla="*/ 0 h 570"/>
                <a:gd name="T10" fmla="*/ 127 w 127"/>
                <a:gd name="T11" fmla="*/ 64 h 570"/>
                <a:gd name="T12" fmla="*/ 127 w 127"/>
                <a:gd name="T13" fmla="*/ 506 h 570"/>
                <a:gd name="T14" fmla="*/ 63 w 127"/>
                <a:gd name="T15" fmla="*/ 570 h 5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7" h="570">
                  <a:moveTo>
                    <a:pt x="63" y="570"/>
                  </a:moveTo>
                  <a:cubicBezTo>
                    <a:pt x="63" y="570"/>
                    <a:pt x="63" y="570"/>
                    <a:pt x="63" y="570"/>
                  </a:cubicBezTo>
                  <a:cubicBezTo>
                    <a:pt x="28" y="570"/>
                    <a:pt x="0" y="541"/>
                    <a:pt x="0" y="506"/>
                  </a:cubicBezTo>
                  <a:cubicBezTo>
                    <a:pt x="0" y="64"/>
                    <a:pt x="0" y="64"/>
                    <a:pt x="0" y="64"/>
                  </a:cubicBezTo>
                  <a:cubicBezTo>
                    <a:pt x="0" y="28"/>
                    <a:pt x="28" y="0"/>
                    <a:pt x="63" y="0"/>
                  </a:cubicBezTo>
                  <a:cubicBezTo>
                    <a:pt x="99" y="0"/>
                    <a:pt x="127" y="28"/>
                    <a:pt x="127" y="64"/>
                  </a:cubicBezTo>
                  <a:cubicBezTo>
                    <a:pt x="127" y="506"/>
                    <a:pt x="127" y="506"/>
                    <a:pt x="127" y="506"/>
                  </a:cubicBezTo>
                  <a:cubicBezTo>
                    <a:pt x="127" y="541"/>
                    <a:pt x="99" y="570"/>
                    <a:pt x="63" y="57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963" fontAlgn="auto">
                <a:spcBef>
                  <a:spcPts val="0"/>
                </a:spcBef>
                <a:spcAft>
                  <a:spcPts val="0"/>
                </a:spcAft>
              </a:pPr>
              <a:endParaRPr lang="en-GB" sz="2096" dirty="0">
                <a:solidFill>
                  <a:prstClr val="black"/>
                </a:solidFill>
                <a:latin typeface="Arial"/>
                <a:cs typeface="+mn-cs"/>
              </a:endParaRPr>
            </a:p>
          </p:txBody>
        </p:sp>
        <p:sp>
          <p:nvSpPr>
            <p:cNvPr id="58" name="Freeform 18"/>
            <p:cNvSpPr>
              <a:spLocks noEditPoints="1"/>
            </p:cNvSpPr>
            <p:nvPr userDrawn="1"/>
          </p:nvSpPr>
          <p:spPr bwMode="auto">
            <a:xfrm>
              <a:off x="8367713" y="4159250"/>
              <a:ext cx="325438" cy="809625"/>
            </a:xfrm>
            <a:custGeom>
              <a:avLst/>
              <a:gdLst>
                <a:gd name="T0" fmla="*/ 51 w 102"/>
                <a:gd name="T1" fmla="*/ 10 h 254"/>
                <a:gd name="T2" fmla="*/ 92 w 102"/>
                <a:gd name="T3" fmla="*/ 51 h 254"/>
                <a:gd name="T4" fmla="*/ 92 w 102"/>
                <a:gd name="T5" fmla="*/ 203 h 254"/>
                <a:gd name="T6" fmla="*/ 51 w 102"/>
                <a:gd name="T7" fmla="*/ 244 h 254"/>
                <a:gd name="T8" fmla="*/ 10 w 102"/>
                <a:gd name="T9" fmla="*/ 203 h 254"/>
                <a:gd name="T10" fmla="*/ 10 w 102"/>
                <a:gd name="T11" fmla="*/ 51 h 254"/>
                <a:gd name="T12" fmla="*/ 51 w 102"/>
                <a:gd name="T13" fmla="*/ 10 h 254"/>
                <a:gd name="T14" fmla="*/ 51 w 102"/>
                <a:gd name="T15" fmla="*/ 0 h 254"/>
                <a:gd name="T16" fmla="*/ 51 w 102"/>
                <a:gd name="T17" fmla="*/ 0 h 254"/>
                <a:gd name="T18" fmla="*/ 0 w 102"/>
                <a:gd name="T19" fmla="*/ 51 h 254"/>
                <a:gd name="T20" fmla="*/ 0 w 102"/>
                <a:gd name="T21" fmla="*/ 203 h 254"/>
                <a:gd name="T22" fmla="*/ 51 w 102"/>
                <a:gd name="T23" fmla="*/ 254 h 254"/>
                <a:gd name="T24" fmla="*/ 102 w 102"/>
                <a:gd name="T25" fmla="*/ 203 h 254"/>
                <a:gd name="T26" fmla="*/ 102 w 102"/>
                <a:gd name="T27" fmla="*/ 51 h 254"/>
                <a:gd name="T28" fmla="*/ 51 w 102"/>
                <a:gd name="T29" fmla="*/ 0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2" h="254">
                  <a:moveTo>
                    <a:pt x="51" y="10"/>
                  </a:moveTo>
                  <a:cubicBezTo>
                    <a:pt x="73" y="10"/>
                    <a:pt x="92" y="28"/>
                    <a:pt x="92" y="51"/>
                  </a:cubicBezTo>
                  <a:cubicBezTo>
                    <a:pt x="92" y="203"/>
                    <a:pt x="92" y="203"/>
                    <a:pt x="92" y="203"/>
                  </a:cubicBezTo>
                  <a:cubicBezTo>
                    <a:pt x="92" y="226"/>
                    <a:pt x="73" y="244"/>
                    <a:pt x="51" y="244"/>
                  </a:cubicBezTo>
                  <a:cubicBezTo>
                    <a:pt x="28" y="244"/>
                    <a:pt x="10" y="226"/>
                    <a:pt x="10" y="203"/>
                  </a:cubicBezTo>
                  <a:cubicBezTo>
                    <a:pt x="10" y="51"/>
                    <a:pt x="10" y="51"/>
                    <a:pt x="10" y="51"/>
                  </a:cubicBezTo>
                  <a:cubicBezTo>
                    <a:pt x="10" y="28"/>
                    <a:pt x="28" y="10"/>
                    <a:pt x="51" y="10"/>
                  </a:cubicBezTo>
                  <a:moveTo>
                    <a:pt x="51" y="0"/>
                  </a:moveTo>
                  <a:cubicBezTo>
                    <a:pt x="51" y="0"/>
                    <a:pt x="51" y="0"/>
                    <a:pt x="51" y="0"/>
                  </a:cubicBezTo>
                  <a:cubicBezTo>
                    <a:pt x="23" y="0"/>
                    <a:pt x="0" y="23"/>
                    <a:pt x="0" y="51"/>
                  </a:cubicBezTo>
                  <a:cubicBezTo>
                    <a:pt x="0" y="203"/>
                    <a:pt x="0" y="203"/>
                    <a:pt x="0" y="203"/>
                  </a:cubicBezTo>
                  <a:cubicBezTo>
                    <a:pt x="0" y="231"/>
                    <a:pt x="23" y="254"/>
                    <a:pt x="51" y="254"/>
                  </a:cubicBezTo>
                  <a:cubicBezTo>
                    <a:pt x="79" y="254"/>
                    <a:pt x="102" y="231"/>
                    <a:pt x="102" y="203"/>
                  </a:cubicBezTo>
                  <a:cubicBezTo>
                    <a:pt x="102" y="51"/>
                    <a:pt x="102" y="51"/>
                    <a:pt x="102" y="51"/>
                  </a:cubicBezTo>
                  <a:cubicBezTo>
                    <a:pt x="102" y="23"/>
                    <a:pt x="79" y="0"/>
                    <a:pt x="5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963" fontAlgn="auto">
                <a:spcBef>
                  <a:spcPts val="0"/>
                </a:spcBef>
                <a:spcAft>
                  <a:spcPts val="0"/>
                </a:spcAft>
              </a:pPr>
              <a:endParaRPr lang="en-GB" sz="2096" dirty="0">
                <a:solidFill>
                  <a:prstClr val="black"/>
                </a:solidFill>
                <a:latin typeface="Arial"/>
                <a:cs typeface="+mn-cs"/>
              </a:endParaRPr>
            </a:p>
          </p:txBody>
        </p:sp>
        <p:sp>
          <p:nvSpPr>
            <p:cNvPr id="59" name="Freeform 19"/>
            <p:cNvSpPr>
              <a:spLocks/>
            </p:cNvSpPr>
            <p:nvPr userDrawn="1"/>
          </p:nvSpPr>
          <p:spPr bwMode="auto">
            <a:xfrm>
              <a:off x="9658350" y="4548188"/>
              <a:ext cx="322263" cy="809625"/>
            </a:xfrm>
            <a:custGeom>
              <a:avLst/>
              <a:gdLst>
                <a:gd name="T0" fmla="*/ 51 w 101"/>
                <a:gd name="T1" fmla="*/ 254 h 254"/>
                <a:gd name="T2" fmla="*/ 51 w 101"/>
                <a:gd name="T3" fmla="*/ 254 h 254"/>
                <a:gd name="T4" fmla="*/ 0 w 101"/>
                <a:gd name="T5" fmla="*/ 203 h 254"/>
                <a:gd name="T6" fmla="*/ 0 w 101"/>
                <a:gd name="T7" fmla="*/ 51 h 254"/>
                <a:gd name="T8" fmla="*/ 51 w 101"/>
                <a:gd name="T9" fmla="*/ 0 h 254"/>
                <a:gd name="T10" fmla="*/ 101 w 101"/>
                <a:gd name="T11" fmla="*/ 51 h 254"/>
                <a:gd name="T12" fmla="*/ 101 w 101"/>
                <a:gd name="T13" fmla="*/ 203 h 254"/>
                <a:gd name="T14" fmla="*/ 51 w 101"/>
                <a:gd name="T15" fmla="*/ 254 h 25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1" h="254">
                  <a:moveTo>
                    <a:pt x="51" y="254"/>
                  </a:moveTo>
                  <a:cubicBezTo>
                    <a:pt x="51" y="254"/>
                    <a:pt x="51" y="254"/>
                    <a:pt x="51" y="254"/>
                  </a:cubicBezTo>
                  <a:cubicBezTo>
                    <a:pt x="22" y="254"/>
                    <a:pt x="0" y="232"/>
                    <a:pt x="0" y="203"/>
                  </a:cubicBezTo>
                  <a:cubicBezTo>
                    <a:pt x="0" y="51"/>
                    <a:pt x="0" y="51"/>
                    <a:pt x="0" y="51"/>
                  </a:cubicBezTo>
                  <a:cubicBezTo>
                    <a:pt x="0" y="23"/>
                    <a:pt x="22" y="0"/>
                    <a:pt x="51" y="0"/>
                  </a:cubicBezTo>
                  <a:cubicBezTo>
                    <a:pt x="79" y="0"/>
                    <a:pt x="101" y="23"/>
                    <a:pt x="101" y="51"/>
                  </a:cubicBezTo>
                  <a:cubicBezTo>
                    <a:pt x="101" y="203"/>
                    <a:pt x="101" y="203"/>
                    <a:pt x="101" y="203"/>
                  </a:cubicBezTo>
                  <a:cubicBezTo>
                    <a:pt x="101" y="232"/>
                    <a:pt x="79" y="254"/>
                    <a:pt x="51" y="25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963" fontAlgn="auto">
                <a:spcBef>
                  <a:spcPts val="0"/>
                </a:spcBef>
                <a:spcAft>
                  <a:spcPts val="0"/>
                </a:spcAft>
              </a:pPr>
              <a:endParaRPr lang="en-GB" sz="2096" dirty="0">
                <a:solidFill>
                  <a:prstClr val="black"/>
                </a:solidFill>
                <a:latin typeface="Arial"/>
                <a:cs typeface="+mn-cs"/>
              </a:endParaRPr>
            </a:p>
          </p:txBody>
        </p:sp>
        <p:sp>
          <p:nvSpPr>
            <p:cNvPr id="60" name="Freeform 20"/>
            <p:cNvSpPr>
              <a:spLocks noEditPoints="1"/>
            </p:cNvSpPr>
            <p:nvPr userDrawn="1"/>
          </p:nvSpPr>
          <p:spPr bwMode="auto">
            <a:xfrm>
              <a:off x="8855075" y="3525838"/>
              <a:ext cx="403225" cy="1816100"/>
            </a:xfrm>
            <a:custGeom>
              <a:avLst/>
              <a:gdLst>
                <a:gd name="T0" fmla="*/ 63 w 127"/>
                <a:gd name="T1" fmla="*/ 11 h 570"/>
                <a:gd name="T2" fmla="*/ 117 w 127"/>
                <a:gd name="T3" fmla="*/ 64 h 570"/>
                <a:gd name="T4" fmla="*/ 117 w 127"/>
                <a:gd name="T5" fmla="*/ 507 h 570"/>
                <a:gd name="T6" fmla="*/ 63 w 127"/>
                <a:gd name="T7" fmla="*/ 560 h 570"/>
                <a:gd name="T8" fmla="*/ 10 w 127"/>
                <a:gd name="T9" fmla="*/ 507 h 570"/>
                <a:gd name="T10" fmla="*/ 10 w 127"/>
                <a:gd name="T11" fmla="*/ 64 h 570"/>
                <a:gd name="T12" fmla="*/ 63 w 127"/>
                <a:gd name="T13" fmla="*/ 11 h 570"/>
                <a:gd name="T14" fmla="*/ 63 w 127"/>
                <a:gd name="T15" fmla="*/ 0 h 570"/>
                <a:gd name="T16" fmla="*/ 0 w 127"/>
                <a:gd name="T17" fmla="*/ 64 h 570"/>
                <a:gd name="T18" fmla="*/ 0 w 127"/>
                <a:gd name="T19" fmla="*/ 507 h 570"/>
                <a:gd name="T20" fmla="*/ 63 w 127"/>
                <a:gd name="T21" fmla="*/ 570 h 570"/>
                <a:gd name="T22" fmla="*/ 127 w 127"/>
                <a:gd name="T23" fmla="*/ 507 h 570"/>
                <a:gd name="T24" fmla="*/ 127 w 127"/>
                <a:gd name="T25" fmla="*/ 64 h 570"/>
                <a:gd name="T26" fmla="*/ 63 w 127"/>
                <a:gd name="T27" fmla="*/ 0 h 5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7" h="570">
                  <a:moveTo>
                    <a:pt x="63" y="11"/>
                  </a:moveTo>
                  <a:cubicBezTo>
                    <a:pt x="93" y="11"/>
                    <a:pt x="117" y="35"/>
                    <a:pt x="117" y="64"/>
                  </a:cubicBezTo>
                  <a:cubicBezTo>
                    <a:pt x="117" y="507"/>
                    <a:pt x="117" y="507"/>
                    <a:pt x="117" y="507"/>
                  </a:cubicBezTo>
                  <a:cubicBezTo>
                    <a:pt x="117" y="536"/>
                    <a:pt x="93" y="560"/>
                    <a:pt x="63" y="560"/>
                  </a:cubicBezTo>
                  <a:cubicBezTo>
                    <a:pt x="34" y="560"/>
                    <a:pt x="10" y="536"/>
                    <a:pt x="10" y="507"/>
                  </a:cubicBezTo>
                  <a:cubicBezTo>
                    <a:pt x="10" y="64"/>
                    <a:pt x="10" y="64"/>
                    <a:pt x="10" y="64"/>
                  </a:cubicBezTo>
                  <a:cubicBezTo>
                    <a:pt x="10" y="35"/>
                    <a:pt x="34" y="11"/>
                    <a:pt x="63" y="11"/>
                  </a:cubicBezTo>
                  <a:moveTo>
                    <a:pt x="63" y="0"/>
                  </a:moveTo>
                  <a:cubicBezTo>
                    <a:pt x="28" y="0"/>
                    <a:pt x="0" y="29"/>
                    <a:pt x="0" y="64"/>
                  </a:cubicBezTo>
                  <a:cubicBezTo>
                    <a:pt x="0" y="507"/>
                    <a:pt x="0" y="507"/>
                    <a:pt x="0" y="507"/>
                  </a:cubicBezTo>
                  <a:cubicBezTo>
                    <a:pt x="0" y="542"/>
                    <a:pt x="28" y="570"/>
                    <a:pt x="63" y="570"/>
                  </a:cubicBezTo>
                  <a:cubicBezTo>
                    <a:pt x="98" y="570"/>
                    <a:pt x="127" y="542"/>
                    <a:pt x="127" y="507"/>
                  </a:cubicBezTo>
                  <a:cubicBezTo>
                    <a:pt x="127" y="64"/>
                    <a:pt x="127" y="64"/>
                    <a:pt x="127" y="64"/>
                  </a:cubicBezTo>
                  <a:cubicBezTo>
                    <a:pt x="127" y="29"/>
                    <a:pt x="98" y="0"/>
                    <a:pt x="6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963" fontAlgn="auto">
                <a:spcBef>
                  <a:spcPts val="0"/>
                </a:spcBef>
                <a:spcAft>
                  <a:spcPts val="0"/>
                </a:spcAft>
              </a:pPr>
              <a:endParaRPr lang="en-GB" sz="2096" dirty="0">
                <a:solidFill>
                  <a:prstClr val="black"/>
                </a:solidFill>
                <a:latin typeface="Arial"/>
                <a:cs typeface="+mn-cs"/>
              </a:endParaRPr>
            </a:p>
          </p:txBody>
        </p:sp>
        <p:sp>
          <p:nvSpPr>
            <p:cNvPr id="61" name="Freeform 21"/>
            <p:cNvSpPr>
              <a:spLocks noEditPoints="1"/>
            </p:cNvSpPr>
            <p:nvPr userDrawn="1"/>
          </p:nvSpPr>
          <p:spPr bwMode="auto">
            <a:xfrm>
              <a:off x="4075113" y="4159250"/>
              <a:ext cx="323850" cy="809625"/>
            </a:xfrm>
            <a:custGeom>
              <a:avLst/>
              <a:gdLst>
                <a:gd name="T0" fmla="*/ 51 w 102"/>
                <a:gd name="T1" fmla="*/ 10 h 254"/>
                <a:gd name="T2" fmla="*/ 92 w 102"/>
                <a:gd name="T3" fmla="*/ 51 h 254"/>
                <a:gd name="T4" fmla="*/ 92 w 102"/>
                <a:gd name="T5" fmla="*/ 203 h 254"/>
                <a:gd name="T6" fmla="*/ 51 w 102"/>
                <a:gd name="T7" fmla="*/ 244 h 254"/>
                <a:gd name="T8" fmla="*/ 10 w 102"/>
                <a:gd name="T9" fmla="*/ 203 h 254"/>
                <a:gd name="T10" fmla="*/ 10 w 102"/>
                <a:gd name="T11" fmla="*/ 51 h 254"/>
                <a:gd name="T12" fmla="*/ 51 w 102"/>
                <a:gd name="T13" fmla="*/ 10 h 254"/>
                <a:gd name="T14" fmla="*/ 51 w 102"/>
                <a:gd name="T15" fmla="*/ 0 h 254"/>
                <a:gd name="T16" fmla="*/ 0 w 102"/>
                <a:gd name="T17" fmla="*/ 51 h 254"/>
                <a:gd name="T18" fmla="*/ 0 w 102"/>
                <a:gd name="T19" fmla="*/ 203 h 254"/>
                <a:gd name="T20" fmla="*/ 51 w 102"/>
                <a:gd name="T21" fmla="*/ 254 h 254"/>
                <a:gd name="T22" fmla="*/ 102 w 102"/>
                <a:gd name="T23" fmla="*/ 203 h 254"/>
                <a:gd name="T24" fmla="*/ 102 w 102"/>
                <a:gd name="T25" fmla="*/ 51 h 254"/>
                <a:gd name="T26" fmla="*/ 51 w 102"/>
                <a:gd name="T27" fmla="*/ 0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2" h="254">
                  <a:moveTo>
                    <a:pt x="51" y="10"/>
                  </a:moveTo>
                  <a:cubicBezTo>
                    <a:pt x="74" y="10"/>
                    <a:pt x="92" y="28"/>
                    <a:pt x="92" y="51"/>
                  </a:cubicBezTo>
                  <a:cubicBezTo>
                    <a:pt x="92" y="203"/>
                    <a:pt x="92" y="203"/>
                    <a:pt x="92" y="203"/>
                  </a:cubicBezTo>
                  <a:cubicBezTo>
                    <a:pt x="92" y="226"/>
                    <a:pt x="74" y="244"/>
                    <a:pt x="51" y="244"/>
                  </a:cubicBezTo>
                  <a:cubicBezTo>
                    <a:pt x="29" y="244"/>
                    <a:pt x="10" y="226"/>
                    <a:pt x="10" y="203"/>
                  </a:cubicBezTo>
                  <a:cubicBezTo>
                    <a:pt x="10" y="51"/>
                    <a:pt x="10" y="51"/>
                    <a:pt x="10" y="51"/>
                  </a:cubicBezTo>
                  <a:cubicBezTo>
                    <a:pt x="10" y="28"/>
                    <a:pt x="29" y="10"/>
                    <a:pt x="51" y="10"/>
                  </a:cubicBezTo>
                  <a:moveTo>
                    <a:pt x="51" y="0"/>
                  </a:moveTo>
                  <a:cubicBezTo>
                    <a:pt x="23" y="0"/>
                    <a:pt x="0" y="23"/>
                    <a:pt x="0" y="51"/>
                  </a:cubicBezTo>
                  <a:cubicBezTo>
                    <a:pt x="0" y="203"/>
                    <a:pt x="0" y="203"/>
                    <a:pt x="0" y="203"/>
                  </a:cubicBezTo>
                  <a:cubicBezTo>
                    <a:pt x="0" y="231"/>
                    <a:pt x="23" y="254"/>
                    <a:pt x="51" y="254"/>
                  </a:cubicBezTo>
                  <a:cubicBezTo>
                    <a:pt x="79" y="254"/>
                    <a:pt x="102" y="231"/>
                    <a:pt x="102" y="203"/>
                  </a:cubicBezTo>
                  <a:cubicBezTo>
                    <a:pt x="102" y="51"/>
                    <a:pt x="102" y="51"/>
                    <a:pt x="102" y="51"/>
                  </a:cubicBezTo>
                  <a:cubicBezTo>
                    <a:pt x="102" y="23"/>
                    <a:pt x="79" y="0"/>
                    <a:pt x="5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963" fontAlgn="auto">
                <a:spcBef>
                  <a:spcPts val="0"/>
                </a:spcBef>
                <a:spcAft>
                  <a:spcPts val="0"/>
                </a:spcAft>
              </a:pPr>
              <a:endParaRPr lang="en-GB" sz="2096" dirty="0">
                <a:solidFill>
                  <a:prstClr val="black"/>
                </a:solidFill>
                <a:latin typeface="Arial"/>
                <a:cs typeface="+mn-cs"/>
              </a:endParaRPr>
            </a:p>
          </p:txBody>
        </p:sp>
        <p:sp>
          <p:nvSpPr>
            <p:cNvPr id="62" name="Freeform 22"/>
            <p:cNvSpPr>
              <a:spLocks noEditPoints="1"/>
            </p:cNvSpPr>
            <p:nvPr userDrawn="1"/>
          </p:nvSpPr>
          <p:spPr bwMode="auto">
            <a:xfrm>
              <a:off x="4560888" y="3525838"/>
              <a:ext cx="403225" cy="1816100"/>
            </a:xfrm>
            <a:custGeom>
              <a:avLst/>
              <a:gdLst>
                <a:gd name="T0" fmla="*/ 63 w 127"/>
                <a:gd name="T1" fmla="*/ 11 h 570"/>
                <a:gd name="T2" fmla="*/ 117 w 127"/>
                <a:gd name="T3" fmla="*/ 64 h 570"/>
                <a:gd name="T4" fmla="*/ 117 w 127"/>
                <a:gd name="T5" fmla="*/ 507 h 570"/>
                <a:gd name="T6" fmla="*/ 63 w 127"/>
                <a:gd name="T7" fmla="*/ 560 h 570"/>
                <a:gd name="T8" fmla="*/ 10 w 127"/>
                <a:gd name="T9" fmla="*/ 507 h 570"/>
                <a:gd name="T10" fmla="*/ 10 w 127"/>
                <a:gd name="T11" fmla="*/ 64 h 570"/>
                <a:gd name="T12" fmla="*/ 63 w 127"/>
                <a:gd name="T13" fmla="*/ 11 h 570"/>
                <a:gd name="T14" fmla="*/ 63 w 127"/>
                <a:gd name="T15" fmla="*/ 0 h 570"/>
                <a:gd name="T16" fmla="*/ 0 w 127"/>
                <a:gd name="T17" fmla="*/ 64 h 570"/>
                <a:gd name="T18" fmla="*/ 0 w 127"/>
                <a:gd name="T19" fmla="*/ 507 h 570"/>
                <a:gd name="T20" fmla="*/ 63 w 127"/>
                <a:gd name="T21" fmla="*/ 570 h 570"/>
                <a:gd name="T22" fmla="*/ 127 w 127"/>
                <a:gd name="T23" fmla="*/ 507 h 570"/>
                <a:gd name="T24" fmla="*/ 127 w 127"/>
                <a:gd name="T25" fmla="*/ 64 h 570"/>
                <a:gd name="T26" fmla="*/ 63 w 127"/>
                <a:gd name="T27" fmla="*/ 0 h 5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7" h="570">
                  <a:moveTo>
                    <a:pt x="63" y="11"/>
                  </a:moveTo>
                  <a:cubicBezTo>
                    <a:pt x="93" y="11"/>
                    <a:pt x="117" y="35"/>
                    <a:pt x="117" y="64"/>
                  </a:cubicBezTo>
                  <a:cubicBezTo>
                    <a:pt x="117" y="507"/>
                    <a:pt x="117" y="507"/>
                    <a:pt x="117" y="507"/>
                  </a:cubicBezTo>
                  <a:cubicBezTo>
                    <a:pt x="117" y="536"/>
                    <a:pt x="93" y="560"/>
                    <a:pt x="63" y="560"/>
                  </a:cubicBezTo>
                  <a:cubicBezTo>
                    <a:pt x="34" y="560"/>
                    <a:pt x="10" y="536"/>
                    <a:pt x="10" y="507"/>
                  </a:cubicBezTo>
                  <a:cubicBezTo>
                    <a:pt x="10" y="64"/>
                    <a:pt x="10" y="64"/>
                    <a:pt x="10" y="64"/>
                  </a:cubicBezTo>
                  <a:cubicBezTo>
                    <a:pt x="10" y="35"/>
                    <a:pt x="34" y="11"/>
                    <a:pt x="63" y="11"/>
                  </a:cubicBezTo>
                  <a:moveTo>
                    <a:pt x="63" y="0"/>
                  </a:moveTo>
                  <a:cubicBezTo>
                    <a:pt x="28" y="0"/>
                    <a:pt x="0" y="29"/>
                    <a:pt x="0" y="64"/>
                  </a:cubicBezTo>
                  <a:cubicBezTo>
                    <a:pt x="0" y="507"/>
                    <a:pt x="0" y="507"/>
                    <a:pt x="0" y="507"/>
                  </a:cubicBezTo>
                  <a:cubicBezTo>
                    <a:pt x="0" y="542"/>
                    <a:pt x="28" y="570"/>
                    <a:pt x="63" y="570"/>
                  </a:cubicBezTo>
                  <a:cubicBezTo>
                    <a:pt x="99" y="570"/>
                    <a:pt x="127" y="542"/>
                    <a:pt x="127" y="507"/>
                  </a:cubicBezTo>
                  <a:cubicBezTo>
                    <a:pt x="127" y="64"/>
                    <a:pt x="127" y="64"/>
                    <a:pt x="127" y="64"/>
                  </a:cubicBezTo>
                  <a:cubicBezTo>
                    <a:pt x="127" y="29"/>
                    <a:pt x="99" y="0"/>
                    <a:pt x="6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963" fontAlgn="auto">
                <a:spcBef>
                  <a:spcPts val="0"/>
                </a:spcBef>
                <a:spcAft>
                  <a:spcPts val="0"/>
                </a:spcAft>
              </a:pPr>
              <a:endParaRPr lang="en-GB" sz="2096" dirty="0">
                <a:solidFill>
                  <a:prstClr val="black"/>
                </a:solidFill>
                <a:latin typeface="Arial"/>
                <a:cs typeface="+mn-cs"/>
              </a:endParaRPr>
            </a:p>
          </p:txBody>
        </p:sp>
        <p:sp>
          <p:nvSpPr>
            <p:cNvPr id="63" name="Freeform 23"/>
            <p:cNvSpPr>
              <a:spLocks/>
            </p:cNvSpPr>
            <p:nvPr userDrawn="1"/>
          </p:nvSpPr>
          <p:spPr bwMode="auto">
            <a:xfrm>
              <a:off x="9093200" y="4175125"/>
              <a:ext cx="403225" cy="1816100"/>
            </a:xfrm>
            <a:custGeom>
              <a:avLst/>
              <a:gdLst>
                <a:gd name="T0" fmla="*/ 63 w 127"/>
                <a:gd name="T1" fmla="*/ 570 h 570"/>
                <a:gd name="T2" fmla="*/ 63 w 127"/>
                <a:gd name="T3" fmla="*/ 570 h 570"/>
                <a:gd name="T4" fmla="*/ 0 w 127"/>
                <a:gd name="T5" fmla="*/ 506 h 570"/>
                <a:gd name="T6" fmla="*/ 0 w 127"/>
                <a:gd name="T7" fmla="*/ 64 h 570"/>
                <a:gd name="T8" fmla="*/ 63 w 127"/>
                <a:gd name="T9" fmla="*/ 0 h 570"/>
                <a:gd name="T10" fmla="*/ 127 w 127"/>
                <a:gd name="T11" fmla="*/ 64 h 570"/>
                <a:gd name="T12" fmla="*/ 127 w 127"/>
                <a:gd name="T13" fmla="*/ 506 h 570"/>
                <a:gd name="T14" fmla="*/ 63 w 127"/>
                <a:gd name="T15" fmla="*/ 570 h 5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7" h="570">
                  <a:moveTo>
                    <a:pt x="63" y="570"/>
                  </a:moveTo>
                  <a:cubicBezTo>
                    <a:pt x="63" y="570"/>
                    <a:pt x="63" y="570"/>
                    <a:pt x="63" y="570"/>
                  </a:cubicBezTo>
                  <a:cubicBezTo>
                    <a:pt x="28" y="570"/>
                    <a:pt x="0" y="541"/>
                    <a:pt x="0" y="506"/>
                  </a:cubicBezTo>
                  <a:cubicBezTo>
                    <a:pt x="0" y="64"/>
                    <a:pt x="0" y="64"/>
                    <a:pt x="0" y="64"/>
                  </a:cubicBezTo>
                  <a:cubicBezTo>
                    <a:pt x="0" y="28"/>
                    <a:pt x="28" y="0"/>
                    <a:pt x="63" y="0"/>
                  </a:cubicBezTo>
                  <a:cubicBezTo>
                    <a:pt x="98" y="0"/>
                    <a:pt x="127" y="28"/>
                    <a:pt x="127" y="64"/>
                  </a:cubicBezTo>
                  <a:cubicBezTo>
                    <a:pt x="127" y="506"/>
                    <a:pt x="127" y="506"/>
                    <a:pt x="127" y="506"/>
                  </a:cubicBezTo>
                  <a:cubicBezTo>
                    <a:pt x="127" y="541"/>
                    <a:pt x="98" y="570"/>
                    <a:pt x="63" y="57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963" fontAlgn="auto">
                <a:spcBef>
                  <a:spcPts val="0"/>
                </a:spcBef>
                <a:spcAft>
                  <a:spcPts val="0"/>
                </a:spcAft>
              </a:pPr>
              <a:endParaRPr lang="en-GB" sz="2096" dirty="0">
                <a:solidFill>
                  <a:prstClr val="black"/>
                </a:solidFill>
                <a:latin typeface="Arial"/>
                <a:cs typeface="+mn-cs"/>
              </a:endParaRPr>
            </a:p>
          </p:txBody>
        </p:sp>
        <p:sp>
          <p:nvSpPr>
            <p:cNvPr id="64" name="Freeform 24"/>
            <p:cNvSpPr>
              <a:spLocks noEditPoints="1"/>
            </p:cNvSpPr>
            <p:nvPr userDrawn="1"/>
          </p:nvSpPr>
          <p:spPr bwMode="auto">
            <a:xfrm>
              <a:off x="5940425" y="3981450"/>
              <a:ext cx="323850" cy="808038"/>
            </a:xfrm>
            <a:custGeom>
              <a:avLst/>
              <a:gdLst>
                <a:gd name="T0" fmla="*/ 51 w 102"/>
                <a:gd name="T1" fmla="*/ 10 h 254"/>
                <a:gd name="T2" fmla="*/ 91 w 102"/>
                <a:gd name="T3" fmla="*/ 51 h 254"/>
                <a:gd name="T4" fmla="*/ 91 w 102"/>
                <a:gd name="T5" fmla="*/ 203 h 254"/>
                <a:gd name="T6" fmla="*/ 51 w 102"/>
                <a:gd name="T7" fmla="*/ 244 h 254"/>
                <a:gd name="T8" fmla="*/ 10 w 102"/>
                <a:gd name="T9" fmla="*/ 203 h 254"/>
                <a:gd name="T10" fmla="*/ 10 w 102"/>
                <a:gd name="T11" fmla="*/ 51 h 254"/>
                <a:gd name="T12" fmla="*/ 51 w 102"/>
                <a:gd name="T13" fmla="*/ 10 h 254"/>
                <a:gd name="T14" fmla="*/ 51 w 102"/>
                <a:gd name="T15" fmla="*/ 0 h 254"/>
                <a:gd name="T16" fmla="*/ 0 w 102"/>
                <a:gd name="T17" fmla="*/ 51 h 254"/>
                <a:gd name="T18" fmla="*/ 0 w 102"/>
                <a:gd name="T19" fmla="*/ 203 h 254"/>
                <a:gd name="T20" fmla="*/ 51 w 102"/>
                <a:gd name="T21" fmla="*/ 254 h 254"/>
                <a:gd name="T22" fmla="*/ 102 w 102"/>
                <a:gd name="T23" fmla="*/ 203 h 254"/>
                <a:gd name="T24" fmla="*/ 102 w 102"/>
                <a:gd name="T25" fmla="*/ 51 h 254"/>
                <a:gd name="T26" fmla="*/ 51 w 102"/>
                <a:gd name="T27" fmla="*/ 0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2" h="254">
                  <a:moveTo>
                    <a:pt x="51" y="10"/>
                  </a:moveTo>
                  <a:cubicBezTo>
                    <a:pt x="73" y="10"/>
                    <a:pt x="91" y="28"/>
                    <a:pt x="91" y="51"/>
                  </a:cubicBezTo>
                  <a:cubicBezTo>
                    <a:pt x="91" y="203"/>
                    <a:pt x="91" y="203"/>
                    <a:pt x="91" y="203"/>
                  </a:cubicBezTo>
                  <a:cubicBezTo>
                    <a:pt x="91" y="226"/>
                    <a:pt x="73" y="244"/>
                    <a:pt x="51" y="244"/>
                  </a:cubicBezTo>
                  <a:cubicBezTo>
                    <a:pt x="28" y="244"/>
                    <a:pt x="10" y="226"/>
                    <a:pt x="10" y="203"/>
                  </a:cubicBezTo>
                  <a:cubicBezTo>
                    <a:pt x="10" y="51"/>
                    <a:pt x="10" y="51"/>
                    <a:pt x="10" y="51"/>
                  </a:cubicBezTo>
                  <a:cubicBezTo>
                    <a:pt x="10" y="28"/>
                    <a:pt x="28" y="10"/>
                    <a:pt x="51" y="10"/>
                  </a:cubicBezTo>
                  <a:moveTo>
                    <a:pt x="51" y="0"/>
                  </a:moveTo>
                  <a:cubicBezTo>
                    <a:pt x="23" y="0"/>
                    <a:pt x="0" y="23"/>
                    <a:pt x="0" y="51"/>
                  </a:cubicBezTo>
                  <a:cubicBezTo>
                    <a:pt x="0" y="203"/>
                    <a:pt x="0" y="203"/>
                    <a:pt x="0" y="203"/>
                  </a:cubicBezTo>
                  <a:cubicBezTo>
                    <a:pt x="0" y="231"/>
                    <a:pt x="23" y="254"/>
                    <a:pt x="51" y="254"/>
                  </a:cubicBezTo>
                  <a:cubicBezTo>
                    <a:pt x="79" y="254"/>
                    <a:pt x="102" y="231"/>
                    <a:pt x="102" y="203"/>
                  </a:cubicBezTo>
                  <a:cubicBezTo>
                    <a:pt x="102" y="51"/>
                    <a:pt x="102" y="51"/>
                    <a:pt x="102" y="51"/>
                  </a:cubicBezTo>
                  <a:cubicBezTo>
                    <a:pt x="102" y="23"/>
                    <a:pt x="79" y="0"/>
                    <a:pt x="5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963" fontAlgn="auto">
                <a:spcBef>
                  <a:spcPts val="0"/>
                </a:spcBef>
                <a:spcAft>
                  <a:spcPts val="0"/>
                </a:spcAft>
              </a:pPr>
              <a:endParaRPr lang="en-GB" sz="2096" dirty="0">
                <a:solidFill>
                  <a:prstClr val="black"/>
                </a:solidFill>
                <a:latin typeface="Arial"/>
                <a:cs typeface="+mn-cs"/>
              </a:endParaRPr>
            </a:p>
          </p:txBody>
        </p:sp>
        <p:sp>
          <p:nvSpPr>
            <p:cNvPr id="65" name="Freeform 25"/>
            <p:cNvSpPr>
              <a:spLocks/>
            </p:cNvSpPr>
            <p:nvPr userDrawn="1"/>
          </p:nvSpPr>
          <p:spPr bwMode="auto">
            <a:xfrm>
              <a:off x="8008938" y="4449763"/>
              <a:ext cx="193675" cy="323850"/>
            </a:xfrm>
            <a:custGeom>
              <a:avLst/>
              <a:gdLst>
                <a:gd name="T0" fmla="*/ 31 w 61"/>
                <a:gd name="T1" fmla="*/ 102 h 102"/>
                <a:gd name="T2" fmla="*/ 31 w 61"/>
                <a:gd name="T3" fmla="*/ 102 h 102"/>
                <a:gd name="T4" fmla="*/ 0 w 61"/>
                <a:gd name="T5" fmla="*/ 72 h 102"/>
                <a:gd name="T6" fmla="*/ 0 w 61"/>
                <a:gd name="T7" fmla="*/ 31 h 102"/>
                <a:gd name="T8" fmla="*/ 31 w 61"/>
                <a:gd name="T9" fmla="*/ 0 h 102"/>
                <a:gd name="T10" fmla="*/ 61 w 61"/>
                <a:gd name="T11" fmla="*/ 31 h 102"/>
                <a:gd name="T12" fmla="*/ 61 w 61"/>
                <a:gd name="T13" fmla="*/ 72 h 102"/>
                <a:gd name="T14" fmla="*/ 31 w 61"/>
                <a:gd name="T15" fmla="*/ 102 h 10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1" h="102">
                  <a:moveTo>
                    <a:pt x="31" y="102"/>
                  </a:moveTo>
                  <a:cubicBezTo>
                    <a:pt x="31" y="102"/>
                    <a:pt x="31" y="102"/>
                    <a:pt x="31" y="102"/>
                  </a:cubicBezTo>
                  <a:cubicBezTo>
                    <a:pt x="14" y="102"/>
                    <a:pt x="0" y="89"/>
                    <a:pt x="0" y="72"/>
                  </a:cubicBezTo>
                  <a:cubicBezTo>
                    <a:pt x="0" y="31"/>
                    <a:pt x="0" y="31"/>
                    <a:pt x="0" y="31"/>
                  </a:cubicBezTo>
                  <a:cubicBezTo>
                    <a:pt x="0" y="14"/>
                    <a:pt x="14" y="0"/>
                    <a:pt x="31" y="0"/>
                  </a:cubicBezTo>
                  <a:cubicBezTo>
                    <a:pt x="47" y="0"/>
                    <a:pt x="61" y="14"/>
                    <a:pt x="61" y="31"/>
                  </a:cubicBezTo>
                  <a:cubicBezTo>
                    <a:pt x="61" y="72"/>
                    <a:pt x="61" y="72"/>
                    <a:pt x="61" y="72"/>
                  </a:cubicBezTo>
                  <a:cubicBezTo>
                    <a:pt x="61" y="89"/>
                    <a:pt x="47" y="102"/>
                    <a:pt x="31" y="10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963" fontAlgn="auto">
                <a:spcBef>
                  <a:spcPts val="0"/>
                </a:spcBef>
                <a:spcAft>
                  <a:spcPts val="0"/>
                </a:spcAft>
              </a:pPr>
              <a:endParaRPr lang="en-GB" sz="2096" dirty="0">
                <a:solidFill>
                  <a:prstClr val="black"/>
                </a:solidFill>
                <a:latin typeface="Arial"/>
                <a:cs typeface="+mn-cs"/>
              </a:endParaRPr>
            </a:p>
          </p:txBody>
        </p:sp>
        <p:sp>
          <p:nvSpPr>
            <p:cNvPr id="66" name="Freeform 26"/>
            <p:cNvSpPr>
              <a:spLocks noEditPoints="1"/>
            </p:cNvSpPr>
            <p:nvPr userDrawn="1"/>
          </p:nvSpPr>
          <p:spPr bwMode="auto">
            <a:xfrm>
              <a:off x="5616575" y="4449763"/>
              <a:ext cx="193675" cy="323850"/>
            </a:xfrm>
            <a:custGeom>
              <a:avLst/>
              <a:gdLst>
                <a:gd name="T0" fmla="*/ 30 w 61"/>
                <a:gd name="T1" fmla="*/ 11 h 102"/>
                <a:gd name="T2" fmla="*/ 51 w 61"/>
                <a:gd name="T3" fmla="*/ 31 h 102"/>
                <a:gd name="T4" fmla="*/ 51 w 61"/>
                <a:gd name="T5" fmla="*/ 72 h 102"/>
                <a:gd name="T6" fmla="*/ 30 w 61"/>
                <a:gd name="T7" fmla="*/ 92 h 102"/>
                <a:gd name="T8" fmla="*/ 10 w 61"/>
                <a:gd name="T9" fmla="*/ 72 h 102"/>
                <a:gd name="T10" fmla="*/ 10 w 61"/>
                <a:gd name="T11" fmla="*/ 31 h 102"/>
                <a:gd name="T12" fmla="*/ 30 w 61"/>
                <a:gd name="T13" fmla="*/ 11 h 102"/>
                <a:gd name="T14" fmla="*/ 30 w 61"/>
                <a:gd name="T15" fmla="*/ 0 h 102"/>
                <a:gd name="T16" fmla="*/ 0 w 61"/>
                <a:gd name="T17" fmla="*/ 31 h 102"/>
                <a:gd name="T18" fmla="*/ 0 w 61"/>
                <a:gd name="T19" fmla="*/ 72 h 102"/>
                <a:gd name="T20" fmla="*/ 30 w 61"/>
                <a:gd name="T21" fmla="*/ 102 h 102"/>
                <a:gd name="T22" fmla="*/ 61 w 61"/>
                <a:gd name="T23" fmla="*/ 72 h 102"/>
                <a:gd name="T24" fmla="*/ 61 w 61"/>
                <a:gd name="T25" fmla="*/ 31 h 102"/>
                <a:gd name="T26" fmla="*/ 30 w 61"/>
                <a:gd name="T27" fmla="*/ 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1" h="102">
                  <a:moveTo>
                    <a:pt x="30" y="11"/>
                  </a:moveTo>
                  <a:cubicBezTo>
                    <a:pt x="42" y="11"/>
                    <a:pt x="51" y="20"/>
                    <a:pt x="51" y="31"/>
                  </a:cubicBezTo>
                  <a:cubicBezTo>
                    <a:pt x="51" y="72"/>
                    <a:pt x="51" y="72"/>
                    <a:pt x="51" y="72"/>
                  </a:cubicBezTo>
                  <a:cubicBezTo>
                    <a:pt x="51" y="83"/>
                    <a:pt x="42" y="92"/>
                    <a:pt x="30" y="92"/>
                  </a:cubicBezTo>
                  <a:cubicBezTo>
                    <a:pt x="19" y="92"/>
                    <a:pt x="10" y="83"/>
                    <a:pt x="10" y="72"/>
                  </a:cubicBezTo>
                  <a:cubicBezTo>
                    <a:pt x="10" y="31"/>
                    <a:pt x="10" y="31"/>
                    <a:pt x="10" y="31"/>
                  </a:cubicBezTo>
                  <a:cubicBezTo>
                    <a:pt x="10" y="20"/>
                    <a:pt x="19" y="11"/>
                    <a:pt x="30" y="11"/>
                  </a:cubicBezTo>
                  <a:moveTo>
                    <a:pt x="30" y="0"/>
                  </a:moveTo>
                  <a:cubicBezTo>
                    <a:pt x="14" y="0"/>
                    <a:pt x="0" y="14"/>
                    <a:pt x="0" y="31"/>
                  </a:cubicBezTo>
                  <a:cubicBezTo>
                    <a:pt x="0" y="72"/>
                    <a:pt x="0" y="72"/>
                    <a:pt x="0" y="72"/>
                  </a:cubicBezTo>
                  <a:cubicBezTo>
                    <a:pt x="0" y="89"/>
                    <a:pt x="14" y="102"/>
                    <a:pt x="30" y="102"/>
                  </a:cubicBezTo>
                  <a:cubicBezTo>
                    <a:pt x="47" y="102"/>
                    <a:pt x="61" y="89"/>
                    <a:pt x="61" y="72"/>
                  </a:cubicBezTo>
                  <a:cubicBezTo>
                    <a:pt x="61" y="31"/>
                    <a:pt x="61" y="31"/>
                    <a:pt x="61" y="31"/>
                  </a:cubicBezTo>
                  <a:cubicBezTo>
                    <a:pt x="61" y="14"/>
                    <a:pt x="47" y="0"/>
                    <a:pt x="3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963" fontAlgn="auto">
                <a:spcBef>
                  <a:spcPts val="0"/>
                </a:spcBef>
                <a:spcAft>
                  <a:spcPts val="0"/>
                </a:spcAft>
              </a:pPr>
              <a:endParaRPr lang="en-GB" sz="2096" dirty="0">
                <a:solidFill>
                  <a:prstClr val="black"/>
                </a:solidFill>
                <a:latin typeface="Arial"/>
                <a:cs typeface="+mn-cs"/>
              </a:endParaRPr>
            </a:p>
          </p:txBody>
        </p:sp>
        <p:sp>
          <p:nvSpPr>
            <p:cNvPr id="67" name="Freeform 27"/>
            <p:cNvSpPr>
              <a:spLocks/>
            </p:cNvSpPr>
            <p:nvPr userDrawn="1"/>
          </p:nvSpPr>
          <p:spPr bwMode="auto">
            <a:xfrm>
              <a:off x="7558088" y="4433888"/>
              <a:ext cx="320675" cy="811213"/>
            </a:xfrm>
            <a:custGeom>
              <a:avLst/>
              <a:gdLst>
                <a:gd name="T0" fmla="*/ 50 w 101"/>
                <a:gd name="T1" fmla="*/ 255 h 255"/>
                <a:gd name="T2" fmla="*/ 50 w 101"/>
                <a:gd name="T3" fmla="*/ 255 h 255"/>
                <a:gd name="T4" fmla="*/ 0 w 101"/>
                <a:gd name="T5" fmla="*/ 204 h 255"/>
                <a:gd name="T6" fmla="*/ 0 w 101"/>
                <a:gd name="T7" fmla="*/ 51 h 255"/>
                <a:gd name="T8" fmla="*/ 50 w 101"/>
                <a:gd name="T9" fmla="*/ 0 h 255"/>
                <a:gd name="T10" fmla="*/ 101 w 101"/>
                <a:gd name="T11" fmla="*/ 51 h 255"/>
                <a:gd name="T12" fmla="*/ 101 w 101"/>
                <a:gd name="T13" fmla="*/ 204 h 255"/>
                <a:gd name="T14" fmla="*/ 50 w 101"/>
                <a:gd name="T15" fmla="*/ 255 h 2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1" h="255">
                  <a:moveTo>
                    <a:pt x="50" y="255"/>
                  </a:moveTo>
                  <a:cubicBezTo>
                    <a:pt x="50" y="255"/>
                    <a:pt x="50" y="255"/>
                    <a:pt x="50" y="255"/>
                  </a:cubicBezTo>
                  <a:cubicBezTo>
                    <a:pt x="22" y="255"/>
                    <a:pt x="0" y="232"/>
                    <a:pt x="0" y="204"/>
                  </a:cubicBezTo>
                  <a:cubicBezTo>
                    <a:pt x="0" y="51"/>
                    <a:pt x="0" y="51"/>
                    <a:pt x="0" y="51"/>
                  </a:cubicBezTo>
                  <a:cubicBezTo>
                    <a:pt x="0" y="23"/>
                    <a:pt x="22" y="0"/>
                    <a:pt x="50" y="0"/>
                  </a:cubicBezTo>
                  <a:cubicBezTo>
                    <a:pt x="79" y="0"/>
                    <a:pt x="101" y="23"/>
                    <a:pt x="101" y="51"/>
                  </a:cubicBezTo>
                  <a:cubicBezTo>
                    <a:pt x="101" y="204"/>
                    <a:pt x="101" y="204"/>
                    <a:pt x="101" y="204"/>
                  </a:cubicBezTo>
                  <a:cubicBezTo>
                    <a:pt x="101" y="232"/>
                    <a:pt x="79" y="255"/>
                    <a:pt x="50" y="25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963" fontAlgn="auto">
                <a:spcBef>
                  <a:spcPts val="0"/>
                </a:spcBef>
                <a:spcAft>
                  <a:spcPts val="0"/>
                </a:spcAft>
              </a:pPr>
              <a:endParaRPr lang="en-GB" sz="2096" dirty="0">
                <a:solidFill>
                  <a:prstClr val="black"/>
                </a:solidFill>
                <a:latin typeface="Arial"/>
                <a:cs typeface="+mn-cs"/>
              </a:endParaRPr>
            </a:p>
          </p:txBody>
        </p:sp>
        <p:sp>
          <p:nvSpPr>
            <p:cNvPr id="68" name="Freeform 28"/>
            <p:cNvSpPr>
              <a:spLocks/>
            </p:cNvSpPr>
            <p:nvPr userDrawn="1"/>
          </p:nvSpPr>
          <p:spPr bwMode="auto">
            <a:xfrm>
              <a:off x="6423025" y="3348038"/>
              <a:ext cx="406400" cy="1814513"/>
            </a:xfrm>
            <a:custGeom>
              <a:avLst/>
              <a:gdLst>
                <a:gd name="T0" fmla="*/ 64 w 128"/>
                <a:gd name="T1" fmla="*/ 570 h 570"/>
                <a:gd name="T2" fmla="*/ 64 w 128"/>
                <a:gd name="T3" fmla="*/ 570 h 570"/>
                <a:gd name="T4" fmla="*/ 0 w 128"/>
                <a:gd name="T5" fmla="*/ 507 h 570"/>
                <a:gd name="T6" fmla="*/ 0 w 128"/>
                <a:gd name="T7" fmla="*/ 64 h 570"/>
                <a:gd name="T8" fmla="*/ 64 w 128"/>
                <a:gd name="T9" fmla="*/ 0 h 570"/>
                <a:gd name="T10" fmla="*/ 128 w 128"/>
                <a:gd name="T11" fmla="*/ 64 h 570"/>
                <a:gd name="T12" fmla="*/ 128 w 128"/>
                <a:gd name="T13" fmla="*/ 507 h 570"/>
                <a:gd name="T14" fmla="*/ 64 w 128"/>
                <a:gd name="T15" fmla="*/ 570 h 5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8" h="570">
                  <a:moveTo>
                    <a:pt x="64" y="570"/>
                  </a:moveTo>
                  <a:cubicBezTo>
                    <a:pt x="64" y="570"/>
                    <a:pt x="64" y="570"/>
                    <a:pt x="64" y="570"/>
                  </a:cubicBezTo>
                  <a:cubicBezTo>
                    <a:pt x="29" y="570"/>
                    <a:pt x="0" y="542"/>
                    <a:pt x="0" y="507"/>
                  </a:cubicBezTo>
                  <a:cubicBezTo>
                    <a:pt x="0" y="64"/>
                    <a:pt x="0" y="64"/>
                    <a:pt x="0" y="64"/>
                  </a:cubicBezTo>
                  <a:cubicBezTo>
                    <a:pt x="0" y="29"/>
                    <a:pt x="29" y="0"/>
                    <a:pt x="64" y="0"/>
                  </a:cubicBezTo>
                  <a:cubicBezTo>
                    <a:pt x="99" y="0"/>
                    <a:pt x="128" y="29"/>
                    <a:pt x="128" y="64"/>
                  </a:cubicBezTo>
                  <a:cubicBezTo>
                    <a:pt x="128" y="507"/>
                    <a:pt x="128" y="507"/>
                    <a:pt x="128" y="507"/>
                  </a:cubicBezTo>
                  <a:cubicBezTo>
                    <a:pt x="128" y="542"/>
                    <a:pt x="99" y="570"/>
                    <a:pt x="64" y="57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963" fontAlgn="auto">
                <a:spcBef>
                  <a:spcPts val="0"/>
                </a:spcBef>
                <a:spcAft>
                  <a:spcPts val="0"/>
                </a:spcAft>
              </a:pPr>
              <a:endParaRPr lang="en-GB" sz="2096" dirty="0">
                <a:solidFill>
                  <a:prstClr val="black"/>
                </a:solidFill>
                <a:latin typeface="Arial"/>
                <a:cs typeface="+mn-cs"/>
              </a:endParaRPr>
            </a:p>
          </p:txBody>
        </p:sp>
        <p:sp>
          <p:nvSpPr>
            <p:cNvPr id="69" name="Freeform 29"/>
            <p:cNvSpPr>
              <a:spLocks/>
            </p:cNvSpPr>
            <p:nvPr userDrawn="1"/>
          </p:nvSpPr>
          <p:spPr bwMode="auto">
            <a:xfrm>
              <a:off x="6992938" y="4060825"/>
              <a:ext cx="403225" cy="1816100"/>
            </a:xfrm>
            <a:custGeom>
              <a:avLst/>
              <a:gdLst>
                <a:gd name="T0" fmla="*/ 63 w 127"/>
                <a:gd name="T1" fmla="*/ 570 h 570"/>
                <a:gd name="T2" fmla="*/ 63 w 127"/>
                <a:gd name="T3" fmla="*/ 570 h 570"/>
                <a:gd name="T4" fmla="*/ 0 w 127"/>
                <a:gd name="T5" fmla="*/ 507 h 570"/>
                <a:gd name="T6" fmla="*/ 0 w 127"/>
                <a:gd name="T7" fmla="*/ 64 h 570"/>
                <a:gd name="T8" fmla="*/ 63 w 127"/>
                <a:gd name="T9" fmla="*/ 0 h 570"/>
                <a:gd name="T10" fmla="*/ 127 w 127"/>
                <a:gd name="T11" fmla="*/ 64 h 570"/>
                <a:gd name="T12" fmla="*/ 127 w 127"/>
                <a:gd name="T13" fmla="*/ 507 h 570"/>
                <a:gd name="T14" fmla="*/ 63 w 127"/>
                <a:gd name="T15" fmla="*/ 570 h 5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7" h="570">
                  <a:moveTo>
                    <a:pt x="63" y="570"/>
                  </a:moveTo>
                  <a:cubicBezTo>
                    <a:pt x="63" y="570"/>
                    <a:pt x="63" y="570"/>
                    <a:pt x="63" y="570"/>
                  </a:cubicBezTo>
                  <a:cubicBezTo>
                    <a:pt x="28" y="570"/>
                    <a:pt x="0" y="542"/>
                    <a:pt x="0" y="507"/>
                  </a:cubicBezTo>
                  <a:cubicBezTo>
                    <a:pt x="0" y="64"/>
                    <a:pt x="0" y="64"/>
                    <a:pt x="0" y="64"/>
                  </a:cubicBezTo>
                  <a:cubicBezTo>
                    <a:pt x="0" y="29"/>
                    <a:pt x="28" y="0"/>
                    <a:pt x="63" y="0"/>
                  </a:cubicBezTo>
                  <a:cubicBezTo>
                    <a:pt x="98" y="0"/>
                    <a:pt x="127" y="29"/>
                    <a:pt x="127" y="64"/>
                  </a:cubicBezTo>
                  <a:cubicBezTo>
                    <a:pt x="127" y="507"/>
                    <a:pt x="127" y="507"/>
                    <a:pt x="127" y="507"/>
                  </a:cubicBezTo>
                  <a:cubicBezTo>
                    <a:pt x="127" y="542"/>
                    <a:pt x="98" y="570"/>
                    <a:pt x="63" y="57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963" fontAlgn="auto">
                <a:spcBef>
                  <a:spcPts val="0"/>
                </a:spcBef>
                <a:spcAft>
                  <a:spcPts val="0"/>
                </a:spcAft>
              </a:pPr>
              <a:endParaRPr lang="en-GB" sz="2096" dirty="0">
                <a:solidFill>
                  <a:prstClr val="black"/>
                </a:solidFill>
                <a:latin typeface="Arial"/>
                <a:cs typeface="+mn-cs"/>
              </a:endParaRPr>
            </a:p>
          </p:txBody>
        </p:sp>
        <p:sp>
          <p:nvSpPr>
            <p:cNvPr id="70" name="Freeform 30"/>
            <p:cNvSpPr>
              <a:spLocks/>
            </p:cNvSpPr>
            <p:nvPr userDrawn="1"/>
          </p:nvSpPr>
          <p:spPr bwMode="auto">
            <a:xfrm>
              <a:off x="5438775" y="4627563"/>
              <a:ext cx="323850" cy="812800"/>
            </a:xfrm>
            <a:custGeom>
              <a:avLst/>
              <a:gdLst>
                <a:gd name="T0" fmla="*/ 51 w 102"/>
                <a:gd name="T1" fmla="*/ 255 h 255"/>
                <a:gd name="T2" fmla="*/ 51 w 102"/>
                <a:gd name="T3" fmla="*/ 255 h 255"/>
                <a:gd name="T4" fmla="*/ 0 w 102"/>
                <a:gd name="T5" fmla="*/ 204 h 255"/>
                <a:gd name="T6" fmla="*/ 0 w 102"/>
                <a:gd name="T7" fmla="*/ 51 h 255"/>
                <a:gd name="T8" fmla="*/ 51 w 102"/>
                <a:gd name="T9" fmla="*/ 0 h 255"/>
                <a:gd name="T10" fmla="*/ 102 w 102"/>
                <a:gd name="T11" fmla="*/ 51 h 255"/>
                <a:gd name="T12" fmla="*/ 102 w 102"/>
                <a:gd name="T13" fmla="*/ 204 h 255"/>
                <a:gd name="T14" fmla="*/ 51 w 102"/>
                <a:gd name="T15" fmla="*/ 255 h 2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 h="255">
                  <a:moveTo>
                    <a:pt x="51" y="255"/>
                  </a:moveTo>
                  <a:cubicBezTo>
                    <a:pt x="51" y="255"/>
                    <a:pt x="51" y="255"/>
                    <a:pt x="51" y="255"/>
                  </a:cubicBezTo>
                  <a:cubicBezTo>
                    <a:pt x="23" y="255"/>
                    <a:pt x="0" y="232"/>
                    <a:pt x="0" y="204"/>
                  </a:cubicBezTo>
                  <a:cubicBezTo>
                    <a:pt x="0" y="51"/>
                    <a:pt x="0" y="51"/>
                    <a:pt x="0" y="51"/>
                  </a:cubicBezTo>
                  <a:cubicBezTo>
                    <a:pt x="0" y="23"/>
                    <a:pt x="23" y="0"/>
                    <a:pt x="51" y="0"/>
                  </a:cubicBezTo>
                  <a:cubicBezTo>
                    <a:pt x="79" y="0"/>
                    <a:pt x="102" y="23"/>
                    <a:pt x="102" y="51"/>
                  </a:cubicBezTo>
                  <a:cubicBezTo>
                    <a:pt x="102" y="204"/>
                    <a:pt x="102" y="204"/>
                    <a:pt x="102" y="204"/>
                  </a:cubicBezTo>
                  <a:cubicBezTo>
                    <a:pt x="102" y="232"/>
                    <a:pt x="79" y="255"/>
                    <a:pt x="51" y="25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963" fontAlgn="auto">
                <a:spcBef>
                  <a:spcPts val="0"/>
                </a:spcBef>
                <a:spcAft>
                  <a:spcPts val="0"/>
                </a:spcAft>
              </a:pPr>
              <a:endParaRPr lang="en-GB" sz="2096" dirty="0">
                <a:solidFill>
                  <a:prstClr val="black"/>
                </a:solidFill>
                <a:latin typeface="Arial"/>
                <a:cs typeface="+mn-cs"/>
              </a:endParaRPr>
            </a:p>
          </p:txBody>
        </p:sp>
        <p:sp>
          <p:nvSpPr>
            <p:cNvPr id="71" name="Freeform 31"/>
            <p:cNvSpPr>
              <a:spLocks/>
            </p:cNvSpPr>
            <p:nvPr userDrawn="1"/>
          </p:nvSpPr>
          <p:spPr bwMode="auto">
            <a:xfrm>
              <a:off x="4872038" y="3981450"/>
              <a:ext cx="403225" cy="1814513"/>
            </a:xfrm>
            <a:custGeom>
              <a:avLst/>
              <a:gdLst>
                <a:gd name="T0" fmla="*/ 64 w 127"/>
                <a:gd name="T1" fmla="*/ 570 h 570"/>
                <a:gd name="T2" fmla="*/ 64 w 127"/>
                <a:gd name="T3" fmla="*/ 570 h 570"/>
                <a:gd name="T4" fmla="*/ 0 w 127"/>
                <a:gd name="T5" fmla="*/ 506 h 570"/>
                <a:gd name="T6" fmla="*/ 0 w 127"/>
                <a:gd name="T7" fmla="*/ 63 h 570"/>
                <a:gd name="T8" fmla="*/ 64 w 127"/>
                <a:gd name="T9" fmla="*/ 0 h 570"/>
                <a:gd name="T10" fmla="*/ 127 w 127"/>
                <a:gd name="T11" fmla="*/ 63 h 570"/>
                <a:gd name="T12" fmla="*/ 127 w 127"/>
                <a:gd name="T13" fmla="*/ 506 h 570"/>
                <a:gd name="T14" fmla="*/ 64 w 127"/>
                <a:gd name="T15" fmla="*/ 570 h 5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7" h="570">
                  <a:moveTo>
                    <a:pt x="64" y="570"/>
                  </a:moveTo>
                  <a:cubicBezTo>
                    <a:pt x="64" y="570"/>
                    <a:pt x="64" y="570"/>
                    <a:pt x="64" y="570"/>
                  </a:cubicBezTo>
                  <a:cubicBezTo>
                    <a:pt x="29" y="570"/>
                    <a:pt x="0" y="541"/>
                    <a:pt x="0" y="506"/>
                  </a:cubicBezTo>
                  <a:cubicBezTo>
                    <a:pt x="0" y="63"/>
                    <a:pt x="0" y="63"/>
                    <a:pt x="0" y="63"/>
                  </a:cubicBezTo>
                  <a:cubicBezTo>
                    <a:pt x="0" y="28"/>
                    <a:pt x="29" y="0"/>
                    <a:pt x="64" y="0"/>
                  </a:cubicBezTo>
                  <a:cubicBezTo>
                    <a:pt x="99" y="0"/>
                    <a:pt x="127" y="28"/>
                    <a:pt x="127" y="63"/>
                  </a:cubicBezTo>
                  <a:cubicBezTo>
                    <a:pt x="127" y="506"/>
                    <a:pt x="127" y="506"/>
                    <a:pt x="127" y="506"/>
                  </a:cubicBezTo>
                  <a:cubicBezTo>
                    <a:pt x="127" y="541"/>
                    <a:pt x="99" y="570"/>
                    <a:pt x="64" y="57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963" fontAlgn="auto">
                <a:spcBef>
                  <a:spcPts val="0"/>
                </a:spcBef>
                <a:spcAft>
                  <a:spcPts val="0"/>
                </a:spcAft>
              </a:pPr>
              <a:endParaRPr lang="en-GB" sz="2096" dirty="0">
                <a:solidFill>
                  <a:prstClr val="black"/>
                </a:solidFill>
                <a:latin typeface="Arial"/>
                <a:cs typeface="+mn-cs"/>
              </a:endParaRPr>
            </a:p>
          </p:txBody>
        </p:sp>
        <p:sp>
          <p:nvSpPr>
            <p:cNvPr id="72" name="Freeform 32"/>
            <p:cNvSpPr>
              <a:spLocks/>
            </p:cNvSpPr>
            <p:nvPr userDrawn="1"/>
          </p:nvSpPr>
          <p:spPr bwMode="auto">
            <a:xfrm>
              <a:off x="0" y="4095750"/>
              <a:ext cx="152400" cy="809625"/>
            </a:xfrm>
            <a:custGeom>
              <a:avLst/>
              <a:gdLst>
                <a:gd name="T0" fmla="*/ 0 w 48"/>
                <a:gd name="T1" fmla="*/ 0 h 254"/>
                <a:gd name="T2" fmla="*/ 0 w 48"/>
                <a:gd name="T3" fmla="*/ 254 h 254"/>
                <a:gd name="T4" fmla="*/ 48 w 48"/>
                <a:gd name="T5" fmla="*/ 203 h 254"/>
                <a:gd name="T6" fmla="*/ 48 w 48"/>
                <a:gd name="T7" fmla="*/ 50 h 254"/>
                <a:gd name="T8" fmla="*/ 0 w 48"/>
                <a:gd name="T9" fmla="*/ 0 h 254"/>
              </a:gdLst>
              <a:ahLst/>
              <a:cxnLst>
                <a:cxn ang="0">
                  <a:pos x="T0" y="T1"/>
                </a:cxn>
                <a:cxn ang="0">
                  <a:pos x="T2" y="T3"/>
                </a:cxn>
                <a:cxn ang="0">
                  <a:pos x="T4" y="T5"/>
                </a:cxn>
                <a:cxn ang="0">
                  <a:pos x="T6" y="T7"/>
                </a:cxn>
                <a:cxn ang="0">
                  <a:pos x="T8" y="T9"/>
                </a:cxn>
              </a:cxnLst>
              <a:rect l="0" t="0" r="r" b="b"/>
              <a:pathLst>
                <a:path w="48" h="254">
                  <a:moveTo>
                    <a:pt x="0" y="0"/>
                  </a:moveTo>
                  <a:cubicBezTo>
                    <a:pt x="0" y="254"/>
                    <a:pt x="0" y="254"/>
                    <a:pt x="0" y="254"/>
                  </a:cubicBezTo>
                  <a:cubicBezTo>
                    <a:pt x="27" y="252"/>
                    <a:pt x="48" y="230"/>
                    <a:pt x="48" y="203"/>
                  </a:cubicBezTo>
                  <a:cubicBezTo>
                    <a:pt x="48" y="50"/>
                    <a:pt x="48" y="50"/>
                    <a:pt x="48" y="50"/>
                  </a:cubicBezTo>
                  <a:cubicBezTo>
                    <a:pt x="48" y="23"/>
                    <a:pt x="27" y="1"/>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963" fontAlgn="auto">
                <a:spcBef>
                  <a:spcPts val="0"/>
                </a:spcBef>
                <a:spcAft>
                  <a:spcPts val="0"/>
                </a:spcAft>
              </a:pPr>
              <a:endParaRPr lang="en-GB" sz="2096" dirty="0">
                <a:solidFill>
                  <a:prstClr val="black"/>
                </a:solidFill>
                <a:latin typeface="Arial"/>
                <a:cs typeface="+mn-cs"/>
              </a:endParaRPr>
            </a:p>
          </p:txBody>
        </p:sp>
        <p:sp>
          <p:nvSpPr>
            <p:cNvPr id="73" name="Freeform 33"/>
            <p:cNvSpPr>
              <a:spLocks/>
            </p:cNvSpPr>
            <p:nvPr userDrawn="1"/>
          </p:nvSpPr>
          <p:spPr bwMode="auto">
            <a:xfrm>
              <a:off x="12052300" y="4548188"/>
              <a:ext cx="152400" cy="809625"/>
            </a:xfrm>
            <a:custGeom>
              <a:avLst/>
              <a:gdLst>
                <a:gd name="T0" fmla="*/ 48 w 48"/>
                <a:gd name="T1" fmla="*/ 0 h 254"/>
                <a:gd name="T2" fmla="*/ 0 w 48"/>
                <a:gd name="T3" fmla="*/ 51 h 254"/>
                <a:gd name="T4" fmla="*/ 0 w 48"/>
                <a:gd name="T5" fmla="*/ 203 h 254"/>
                <a:gd name="T6" fmla="*/ 48 w 48"/>
                <a:gd name="T7" fmla="*/ 254 h 254"/>
                <a:gd name="T8" fmla="*/ 48 w 48"/>
                <a:gd name="T9" fmla="*/ 0 h 254"/>
              </a:gdLst>
              <a:ahLst/>
              <a:cxnLst>
                <a:cxn ang="0">
                  <a:pos x="T0" y="T1"/>
                </a:cxn>
                <a:cxn ang="0">
                  <a:pos x="T2" y="T3"/>
                </a:cxn>
                <a:cxn ang="0">
                  <a:pos x="T4" y="T5"/>
                </a:cxn>
                <a:cxn ang="0">
                  <a:pos x="T6" y="T7"/>
                </a:cxn>
                <a:cxn ang="0">
                  <a:pos x="T8" y="T9"/>
                </a:cxn>
              </a:cxnLst>
              <a:rect l="0" t="0" r="r" b="b"/>
              <a:pathLst>
                <a:path w="48" h="254">
                  <a:moveTo>
                    <a:pt x="48" y="0"/>
                  </a:moveTo>
                  <a:cubicBezTo>
                    <a:pt x="20" y="2"/>
                    <a:pt x="0" y="24"/>
                    <a:pt x="0" y="51"/>
                  </a:cubicBezTo>
                  <a:cubicBezTo>
                    <a:pt x="0" y="203"/>
                    <a:pt x="0" y="203"/>
                    <a:pt x="0" y="203"/>
                  </a:cubicBezTo>
                  <a:cubicBezTo>
                    <a:pt x="0" y="231"/>
                    <a:pt x="20" y="253"/>
                    <a:pt x="48" y="254"/>
                  </a:cubicBezTo>
                  <a:lnTo>
                    <a:pt x="4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963" fontAlgn="auto">
                <a:spcBef>
                  <a:spcPts val="0"/>
                </a:spcBef>
                <a:spcAft>
                  <a:spcPts val="0"/>
                </a:spcAft>
              </a:pPr>
              <a:endParaRPr lang="en-GB" sz="2096" dirty="0">
                <a:solidFill>
                  <a:prstClr val="black"/>
                </a:solidFill>
                <a:latin typeface="Arial"/>
                <a:cs typeface="+mn-cs"/>
              </a:endParaRPr>
            </a:p>
          </p:txBody>
        </p:sp>
      </p:grpSp>
      <p:grpSp>
        <p:nvGrpSpPr>
          <p:cNvPr id="37" name="Logotype, static"/>
          <p:cNvGrpSpPr/>
          <p:nvPr userDrawn="1"/>
        </p:nvGrpSpPr>
        <p:grpSpPr>
          <a:xfrm>
            <a:off x="10686683" y="6387823"/>
            <a:ext cx="863463" cy="180060"/>
            <a:chOff x="9501453" y="6148765"/>
            <a:chExt cx="2047875" cy="427037"/>
          </a:xfrm>
          <a:solidFill>
            <a:schemeClr val="bg1"/>
          </a:solidFill>
        </p:grpSpPr>
        <p:sp>
          <p:nvSpPr>
            <p:cNvPr id="38" name="Freeform 5"/>
            <p:cNvSpPr>
              <a:spLocks noEditPoints="1"/>
            </p:cNvSpPr>
            <p:nvPr userDrawn="1"/>
          </p:nvSpPr>
          <p:spPr bwMode="auto">
            <a:xfrm>
              <a:off x="11206428" y="6231315"/>
              <a:ext cx="342900" cy="344487"/>
            </a:xfrm>
            <a:custGeom>
              <a:avLst/>
              <a:gdLst>
                <a:gd name="T0" fmla="*/ 43 w 91"/>
                <a:gd name="T1" fmla="*/ 2 h 91"/>
                <a:gd name="T2" fmla="*/ 2 w 91"/>
                <a:gd name="T3" fmla="*/ 44 h 91"/>
                <a:gd name="T4" fmla="*/ 46 w 91"/>
                <a:gd name="T5" fmla="*/ 91 h 91"/>
                <a:gd name="T6" fmla="*/ 74 w 91"/>
                <a:gd name="T7" fmla="*/ 77 h 91"/>
                <a:gd name="T8" fmla="*/ 74 w 91"/>
                <a:gd name="T9" fmla="*/ 90 h 91"/>
                <a:gd name="T10" fmla="*/ 91 w 91"/>
                <a:gd name="T11" fmla="*/ 90 h 91"/>
                <a:gd name="T12" fmla="*/ 91 w 91"/>
                <a:gd name="T13" fmla="*/ 47 h 91"/>
                <a:gd name="T14" fmla="*/ 43 w 91"/>
                <a:gd name="T15" fmla="*/ 2 h 91"/>
                <a:gd name="T16" fmla="*/ 72 w 91"/>
                <a:gd name="T17" fmla="*/ 48 h 91"/>
                <a:gd name="T18" fmla="*/ 43 w 91"/>
                <a:gd name="T19" fmla="*/ 72 h 91"/>
                <a:gd name="T20" fmla="*/ 21 w 91"/>
                <a:gd name="T21" fmla="*/ 50 h 91"/>
                <a:gd name="T22" fmla="*/ 46 w 91"/>
                <a:gd name="T23" fmla="*/ 21 h 91"/>
                <a:gd name="T24" fmla="*/ 72 w 91"/>
                <a:gd name="T25" fmla="*/ 45 h 91"/>
                <a:gd name="T26" fmla="*/ 72 w 91"/>
                <a:gd name="T27" fmla="*/ 48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1" h="91">
                  <a:moveTo>
                    <a:pt x="43" y="2"/>
                  </a:moveTo>
                  <a:cubicBezTo>
                    <a:pt x="21" y="4"/>
                    <a:pt x="3" y="22"/>
                    <a:pt x="2" y="44"/>
                  </a:cubicBezTo>
                  <a:cubicBezTo>
                    <a:pt x="0" y="70"/>
                    <a:pt x="21" y="91"/>
                    <a:pt x="46" y="91"/>
                  </a:cubicBezTo>
                  <a:cubicBezTo>
                    <a:pt x="56" y="91"/>
                    <a:pt x="68" y="87"/>
                    <a:pt x="74" y="77"/>
                  </a:cubicBezTo>
                  <a:cubicBezTo>
                    <a:pt x="74" y="90"/>
                    <a:pt x="74" y="90"/>
                    <a:pt x="74" y="90"/>
                  </a:cubicBezTo>
                  <a:cubicBezTo>
                    <a:pt x="91" y="90"/>
                    <a:pt x="91" y="90"/>
                    <a:pt x="91" y="90"/>
                  </a:cubicBezTo>
                  <a:cubicBezTo>
                    <a:pt x="91" y="47"/>
                    <a:pt x="91" y="47"/>
                    <a:pt x="91" y="47"/>
                  </a:cubicBezTo>
                  <a:cubicBezTo>
                    <a:pt x="91" y="20"/>
                    <a:pt x="69" y="0"/>
                    <a:pt x="43" y="2"/>
                  </a:cubicBezTo>
                  <a:close/>
                  <a:moveTo>
                    <a:pt x="72" y="48"/>
                  </a:moveTo>
                  <a:cubicBezTo>
                    <a:pt x="71" y="63"/>
                    <a:pt x="58" y="74"/>
                    <a:pt x="43" y="72"/>
                  </a:cubicBezTo>
                  <a:cubicBezTo>
                    <a:pt x="32" y="71"/>
                    <a:pt x="22" y="61"/>
                    <a:pt x="21" y="50"/>
                  </a:cubicBezTo>
                  <a:cubicBezTo>
                    <a:pt x="19" y="34"/>
                    <a:pt x="31" y="21"/>
                    <a:pt x="46" y="21"/>
                  </a:cubicBezTo>
                  <a:cubicBezTo>
                    <a:pt x="60" y="21"/>
                    <a:pt x="71" y="32"/>
                    <a:pt x="72" y="45"/>
                  </a:cubicBezTo>
                  <a:lnTo>
                    <a:pt x="72" y="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963" fontAlgn="auto">
                <a:spcBef>
                  <a:spcPts val="0"/>
                </a:spcBef>
                <a:spcAft>
                  <a:spcPts val="0"/>
                </a:spcAft>
              </a:pPr>
              <a:endParaRPr lang="en-US" sz="2096" dirty="0">
                <a:solidFill>
                  <a:prstClr val="black"/>
                </a:solidFill>
                <a:latin typeface="Arial"/>
                <a:cs typeface="+mn-cs"/>
              </a:endParaRPr>
            </a:p>
          </p:txBody>
        </p:sp>
        <p:sp>
          <p:nvSpPr>
            <p:cNvPr id="39" name="Freeform 6"/>
            <p:cNvSpPr>
              <a:spLocks noEditPoints="1"/>
            </p:cNvSpPr>
            <p:nvPr userDrawn="1"/>
          </p:nvSpPr>
          <p:spPr bwMode="auto">
            <a:xfrm>
              <a:off x="10849241" y="6236077"/>
              <a:ext cx="334963" cy="339725"/>
            </a:xfrm>
            <a:custGeom>
              <a:avLst/>
              <a:gdLst>
                <a:gd name="T0" fmla="*/ 44 w 89"/>
                <a:gd name="T1" fmla="*/ 1 h 90"/>
                <a:gd name="T2" fmla="*/ 0 w 89"/>
                <a:gd name="T3" fmla="*/ 46 h 90"/>
                <a:gd name="T4" fmla="*/ 45 w 89"/>
                <a:gd name="T5" fmla="*/ 90 h 90"/>
                <a:gd name="T6" fmla="*/ 86 w 89"/>
                <a:gd name="T7" fmla="*/ 63 h 90"/>
                <a:gd name="T8" fmla="*/ 69 w 89"/>
                <a:gd name="T9" fmla="*/ 58 h 90"/>
                <a:gd name="T10" fmla="*/ 50 w 89"/>
                <a:gd name="T11" fmla="*/ 72 h 90"/>
                <a:gd name="T12" fmla="*/ 22 w 89"/>
                <a:gd name="T13" fmla="*/ 59 h 90"/>
                <a:gd name="T14" fmla="*/ 89 w 89"/>
                <a:gd name="T15" fmla="*/ 41 h 90"/>
                <a:gd name="T16" fmla="*/ 44 w 89"/>
                <a:gd name="T17" fmla="*/ 1 h 90"/>
                <a:gd name="T18" fmla="*/ 19 w 89"/>
                <a:gd name="T19" fmla="*/ 44 h 90"/>
                <a:gd name="T20" fmla="*/ 36 w 89"/>
                <a:gd name="T21" fmla="*/ 19 h 90"/>
                <a:gd name="T22" fmla="*/ 67 w 89"/>
                <a:gd name="T23" fmla="*/ 31 h 90"/>
                <a:gd name="T24" fmla="*/ 19 w 89"/>
                <a:gd name="T25" fmla="*/ 44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9" h="90">
                  <a:moveTo>
                    <a:pt x="44" y="1"/>
                  </a:moveTo>
                  <a:cubicBezTo>
                    <a:pt x="20" y="2"/>
                    <a:pt x="0" y="20"/>
                    <a:pt x="0" y="46"/>
                  </a:cubicBezTo>
                  <a:cubicBezTo>
                    <a:pt x="0" y="70"/>
                    <a:pt x="20" y="90"/>
                    <a:pt x="45" y="90"/>
                  </a:cubicBezTo>
                  <a:cubicBezTo>
                    <a:pt x="62" y="90"/>
                    <a:pt x="79" y="80"/>
                    <a:pt x="86" y="63"/>
                  </a:cubicBezTo>
                  <a:cubicBezTo>
                    <a:pt x="69" y="58"/>
                    <a:pt x="69" y="58"/>
                    <a:pt x="69" y="58"/>
                  </a:cubicBezTo>
                  <a:cubicBezTo>
                    <a:pt x="66" y="65"/>
                    <a:pt x="58" y="71"/>
                    <a:pt x="50" y="72"/>
                  </a:cubicBezTo>
                  <a:cubicBezTo>
                    <a:pt x="38" y="75"/>
                    <a:pt x="26" y="67"/>
                    <a:pt x="22" y="59"/>
                  </a:cubicBezTo>
                  <a:cubicBezTo>
                    <a:pt x="89" y="41"/>
                    <a:pt x="89" y="41"/>
                    <a:pt x="89" y="41"/>
                  </a:cubicBezTo>
                  <a:cubicBezTo>
                    <a:pt x="87" y="24"/>
                    <a:pt x="72" y="0"/>
                    <a:pt x="44" y="1"/>
                  </a:cubicBezTo>
                  <a:close/>
                  <a:moveTo>
                    <a:pt x="19" y="44"/>
                  </a:moveTo>
                  <a:cubicBezTo>
                    <a:pt x="19" y="34"/>
                    <a:pt x="24" y="24"/>
                    <a:pt x="36" y="19"/>
                  </a:cubicBezTo>
                  <a:cubicBezTo>
                    <a:pt x="50" y="14"/>
                    <a:pt x="62" y="21"/>
                    <a:pt x="67" y="31"/>
                  </a:cubicBezTo>
                  <a:lnTo>
                    <a:pt x="19" y="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963" fontAlgn="auto">
                <a:spcBef>
                  <a:spcPts val="0"/>
                </a:spcBef>
                <a:spcAft>
                  <a:spcPts val="0"/>
                </a:spcAft>
              </a:pPr>
              <a:endParaRPr lang="en-US" sz="2096" dirty="0">
                <a:solidFill>
                  <a:prstClr val="black"/>
                </a:solidFill>
                <a:latin typeface="Arial"/>
                <a:cs typeface="+mn-cs"/>
              </a:endParaRPr>
            </a:p>
          </p:txBody>
        </p:sp>
        <p:sp>
          <p:nvSpPr>
            <p:cNvPr id="40" name="Freeform 7"/>
            <p:cNvSpPr>
              <a:spLocks/>
            </p:cNvSpPr>
            <p:nvPr userDrawn="1"/>
          </p:nvSpPr>
          <p:spPr bwMode="auto">
            <a:xfrm>
              <a:off x="10292028" y="6239252"/>
              <a:ext cx="166688" cy="333375"/>
            </a:xfrm>
            <a:custGeom>
              <a:avLst/>
              <a:gdLst>
                <a:gd name="T0" fmla="*/ 44 w 44"/>
                <a:gd name="T1" fmla="*/ 18 h 88"/>
                <a:gd name="T2" fmla="*/ 44 w 44"/>
                <a:gd name="T3" fmla="*/ 0 h 88"/>
                <a:gd name="T4" fmla="*/ 19 w 44"/>
                <a:gd name="T5" fmla="*/ 13 h 88"/>
                <a:gd name="T6" fmla="*/ 19 w 44"/>
                <a:gd name="T7" fmla="*/ 3 h 88"/>
                <a:gd name="T8" fmla="*/ 0 w 44"/>
                <a:gd name="T9" fmla="*/ 3 h 88"/>
                <a:gd name="T10" fmla="*/ 0 w 44"/>
                <a:gd name="T11" fmla="*/ 44 h 88"/>
                <a:gd name="T12" fmla="*/ 0 w 44"/>
                <a:gd name="T13" fmla="*/ 88 h 88"/>
                <a:gd name="T14" fmla="*/ 20 w 44"/>
                <a:gd name="T15" fmla="*/ 88 h 88"/>
                <a:gd name="T16" fmla="*/ 20 w 44"/>
                <a:gd name="T17" fmla="*/ 46 h 88"/>
                <a:gd name="T18" fmla="*/ 44 w 44"/>
                <a:gd name="T19" fmla="*/ 1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 h="88">
                  <a:moveTo>
                    <a:pt x="44" y="18"/>
                  </a:moveTo>
                  <a:cubicBezTo>
                    <a:pt x="44" y="0"/>
                    <a:pt x="44" y="0"/>
                    <a:pt x="44" y="0"/>
                  </a:cubicBezTo>
                  <a:cubicBezTo>
                    <a:pt x="28" y="0"/>
                    <a:pt x="22" y="8"/>
                    <a:pt x="19" y="13"/>
                  </a:cubicBezTo>
                  <a:cubicBezTo>
                    <a:pt x="19" y="3"/>
                    <a:pt x="19" y="3"/>
                    <a:pt x="19" y="3"/>
                  </a:cubicBezTo>
                  <a:cubicBezTo>
                    <a:pt x="0" y="3"/>
                    <a:pt x="0" y="3"/>
                    <a:pt x="0" y="3"/>
                  </a:cubicBezTo>
                  <a:cubicBezTo>
                    <a:pt x="0" y="44"/>
                    <a:pt x="0" y="44"/>
                    <a:pt x="0" y="44"/>
                  </a:cubicBezTo>
                  <a:cubicBezTo>
                    <a:pt x="0" y="88"/>
                    <a:pt x="0" y="88"/>
                    <a:pt x="0" y="88"/>
                  </a:cubicBezTo>
                  <a:cubicBezTo>
                    <a:pt x="20" y="88"/>
                    <a:pt x="20" y="88"/>
                    <a:pt x="20" y="88"/>
                  </a:cubicBezTo>
                  <a:cubicBezTo>
                    <a:pt x="20" y="62"/>
                    <a:pt x="20" y="62"/>
                    <a:pt x="20" y="46"/>
                  </a:cubicBezTo>
                  <a:cubicBezTo>
                    <a:pt x="20" y="26"/>
                    <a:pt x="31" y="19"/>
                    <a:pt x="44"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963" fontAlgn="auto">
                <a:spcBef>
                  <a:spcPts val="0"/>
                </a:spcBef>
                <a:spcAft>
                  <a:spcPts val="0"/>
                </a:spcAft>
              </a:pPr>
              <a:endParaRPr lang="en-US" sz="2096" dirty="0">
                <a:solidFill>
                  <a:prstClr val="black"/>
                </a:solidFill>
                <a:latin typeface="Arial"/>
                <a:cs typeface="+mn-cs"/>
              </a:endParaRPr>
            </a:p>
          </p:txBody>
        </p:sp>
        <p:sp>
          <p:nvSpPr>
            <p:cNvPr id="41" name="Freeform 8"/>
            <p:cNvSpPr>
              <a:spLocks/>
            </p:cNvSpPr>
            <p:nvPr userDrawn="1"/>
          </p:nvSpPr>
          <p:spPr bwMode="auto">
            <a:xfrm>
              <a:off x="9501453" y="6182102"/>
              <a:ext cx="369888" cy="390525"/>
            </a:xfrm>
            <a:custGeom>
              <a:avLst/>
              <a:gdLst>
                <a:gd name="T0" fmla="*/ 185 w 233"/>
                <a:gd name="T1" fmla="*/ 165 h 246"/>
                <a:gd name="T2" fmla="*/ 48 w 233"/>
                <a:gd name="T3" fmla="*/ 0 h 246"/>
                <a:gd name="T4" fmla="*/ 0 w 233"/>
                <a:gd name="T5" fmla="*/ 0 h 246"/>
                <a:gd name="T6" fmla="*/ 0 w 233"/>
                <a:gd name="T7" fmla="*/ 246 h 246"/>
                <a:gd name="T8" fmla="*/ 50 w 233"/>
                <a:gd name="T9" fmla="*/ 246 h 246"/>
                <a:gd name="T10" fmla="*/ 50 w 233"/>
                <a:gd name="T11" fmla="*/ 81 h 246"/>
                <a:gd name="T12" fmla="*/ 190 w 233"/>
                <a:gd name="T13" fmla="*/ 246 h 246"/>
                <a:gd name="T14" fmla="*/ 233 w 233"/>
                <a:gd name="T15" fmla="*/ 246 h 246"/>
                <a:gd name="T16" fmla="*/ 233 w 233"/>
                <a:gd name="T17" fmla="*/ 0 h 246"/>
                <a:gd name="T18" fmla="*/ 185 w 233"/>
                <a:gd name="T19" fmla="*/ 0 h 246"/>
                <a:gd name="T20" fmla="*/ 185 w 233"/>
                <a:gd name="T21" fmla="*/ 165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3" h="246">
                  <a:moveTo>
                    <a:pt x="185" y="165"/>
                  </a:moveTo>
                  <a:lnTo>
                    <a:pt x="48" y="0"/>
                  </a:lnTo>
                  <a:lnTo>
                    <a:pt x="0" y="0"/>
                  </a:lnTo>
                  <a:lnTo>
                    <a:pt x="0" y="246"/>
                  </a:lnTo>
                  <a:lnTo>
                    <a:pt x="50" y="246"/>
                  </a:lnTo>
                  <a:lnTo>
                    <a:pt x="50" y="81"/>
                  </a:lnTo>
                  <a:lnTo>
                    <a:pt x="190" y="246"/>
                  </a:lnTo>
                  <a:lnTo>
                    <a:pt x="233" y="246"/>
                  </a:lnTo>
                  <a:lnTo>
                    <a:pt x="233" y="0"/>
                  </a:lnTo>
                  <a:lnTo>
                    <a:pt x="185" y="0"/>
                  </a:lnTo>
                  <a:lnTo>
                    <a:pt x="185" y="16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963" fontAlgn="auto">
                <a:spcBef>
                  <a:spcPts val="0"/>
                </a:spcBef>
                <a:spcAft>
                  <a:spcPts val="0"/>
                </a:spcAft>
              </a:pPr>
              <a:endParaRPr lang="en-US" sz="2096" dirty="0">
                <a:solidFill>
                  <a:prstClr val="black"/>
                </a:solidFill>
                <a:latin typeface="Arial"/>
                <a:cs typeface="+mn-cs"/>
              </a:endParaRPr>
            </a:p>
          </p:txBody>
        </p:sp>
        <p:sp>
          <p:nvSpPr>
            <p:cNvPr id="42" name="Freeform 9"/>
            <p:cNvSpPr>
              <a:spLocks noEditPoints="1"/>
            </p:cNvSpPr>
            <p:nvPr userDrawn="1"/>
          </p:nvSpPr>
          <p:spPr bwMode="auto">
            <a:xfrm>
              <a:off x="10461891" y="6148765"/>
              <a:ext cx="342900" cy="427037"/>
            </a:xfrm>
            <a:custGeom>
              <a:avLst/>
              <a:gdLst>
                <a:gd name="T0" fmla="*/ 91 w 91"/>
                <a:gd name="T1" fmla="*/ 0 h 113"/>
                <a:gd name="T2" fmla="*/ 73 w 91"/>
                <a:gd name="T3" fmla="*/ 0 h 113"/>
                <a:gd name="T4" fmla="*/ 73 w 91"/>
                <a:gd name="T5" fmla="*/ 34 h 113"/>
                <a:gd name="T6" fmla="*/ 43 w 91"/>
                <a:gd name="T7" fmla="*/ 24 h 113"/>
                <a:gd name="T8" fmla="*/ 2 w 91"/>
                <a:gd name="T9" fmla="*/ 66 h 113"/>
                <a:gd name="T10" fmla="*/ 46 w 91"/>
                <a:gd name="T11" fmla="*/ 113 h 113"/>
                <a:gd name="T12" fmla="*/ 74 w 91"/>
                <a:gd name="T13" fmla="*/ 101 h 113"/>
                <a:gd name="T14" fmla="*/ 74 w 91"/>
                <a:gd name="T15" fmla="*/ 112 h 113"/>
                <a:gd name="T16" fmla="*/ 91 w 91"/>
                <a:gd name="T17" fmla="*/ 112 h 113"/>
                <a:gd name="T18" fmla="*/ 91 w 91"/>
                <a:gd name="T19" fmla="*/ 69 h 113"/>
                <a:gd name="T20" fmla="*/ 91 w 91"/>
                <a:gd name="T21" fmla="*/ 69 h 113"/>
                <a:gd name="T22" fmla="*/ 91 w 91"/>
                <a:gd name="T23" fmla="*/ 68 h 113"/>
                <a:gd name="T24" fmla="*/ 91 w 91"/>
                <a:gd name="T25" fmla="*/ 0 h 113"/>
                <a:gd name="T26" fmla="*/ 72 w 91"/>
                <a:gd name="T27" fmla="*/ 70 h 113"/>
                <a:gd name="T28" fmla="*/ 43 w 91"/>
                <a:gd name="T29" fmla="*/ 94 h 113"/>
                <a:gd name="T30" fmla="*/ 21 w 91"/>
                <a:gd name="T31" fmla="*/ 72 h 113"/>
                <a:gd name="T32" fmla="*/ 46 w 91"/>
                <a:gd name="T33" fmla="*/ 43 h 113"/>
                <a:gd name="T34" fmla="*/ 72 w 91"/>
                <a:gd name="T35" fmla="*/ 67 h 113"/>
                <a:gd name="T36" fmla="*/ 72 w 91"/>
                <a:gd name="T37" fmla="*/ 7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1" h="113">
                  <a:moveTo>
                    <a:pt x="91" y="0"/>
                  </a:moveTo>
                  <a:cubicBezTo>
                    <a:pt x="73" y="0"/>
                    <a:pt x="73" y="0"/>
                    <a:pt x="73" y="0"/>
                  </a:cubicBezTo>
                  <a:cubicBezTo>
                    <a:pt x="73" y="34"/>
                    <a:pt x="73" y="34"/>
                    <a:pt x="73" y="34"/>
                  </a:cubicBezTo>
                  <a:cubicBezTo>
                    <a:pt x="68" y="28"/>
                    <a:pt x="55" y="23"/>
                    <a:pt x="43" y="24"/>
                  </a:cubicBezTo>
                  <a:cubicBezTo>
                    <a:pt x="21" y="26"/>
                    <a:pt x="3" y="44"/>
                    <a:pt x="2" y="66"/>
                  </a:cubicBezTo>
                  <a:cubicBezTo>
                    <a:pt x="0" y="92"/>
                    <a:pt x="21" y="113"/>
                    <a:pt x="46" y="113"/>
                  </a:cubicBezTo>
                  <a:cubicBezTo>
                    <a:pt x="56" y="113"/>
                    <a:pt x="69" y="109"/>
                    <a:pt x="74" y="101"/>
                  </a:cubicBezTo>
                  <a:cubicBezTo>
                    <a:pt x="74" y="112"/>
                    <a:pt x="74" y="112"/>
                    <a:pt x="74" y="112"/>
                  </a:cubicBezTo>
                  <a:cubicBezTo>
                    <a:pt x="91" y="112"/>
                    <a:pt x="91" y="112"/>
                    <a:pt x="91" y="112"/>
                  </a:cubicBezTo>
                  <a:cubicBezTo>
                    <a:pt x="91" y="69"/>
                    <a:pt x="91" y="69"/>
                    <a:pt x="91" y="69"/>
                  </a:cubicBezTo>
                  <a:cubicBezTo>
                    <a:pt x="91" y="69"/>
                    <a:pt x="91" y="69"/>
                    <a:pt x="91" y="69"/>
                  </a:cubicBezTo>
                  <a:cubicBezTo>
                    <a:pt x="91" y="68"/>
                    <a:pt x="91" y="68"/>
                    <a:pt x="91" y="68"/>
                  </a:cubicBezTo>
                  <a:lnTo>
                    <a:pt x="91" y="0"/>
                  </a:lnTo>
                  <a:close/>
                  <a:moveTo>
                    <a:pt x="72" y="70"/>
                  </a:moveTo>
                  <a:cubicBezTo>
                    <a:pt x="71" y="85"/>
                    <a:pt x="58" y="96"/>
                    <a:pt x="43" y="94"/>
                  </a:cubicBezTo>
                  <a:cubicBezTo>
                    <a:pt x="32" y="93"/>
                    <a:pt x="22" y="83"/>
                    <a:pt x="21" y="72"/>
                  </a:cubicBezTo>
                  <a:cubicBezTo>
                    <a:pt x="19" y="56"/>
                    <a:pt x="31" y="43"/>
                    <a:pt x="46" y="43"/>
                  </a:cubicBezTo>
                  <a:cubicBezTo>
                    <a:pt x="60" y="43"/>
                    <a:pt x="71" y="54"/>
                    <a:pt x="72" y="67"/>
                  </a:cubicBezTo>
                  <a:lnTo>
                    <a:pt x="72"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963" fontAlgn="auto">
                <a:spcBef>
                  <a:spcPts val="0"/>
                </a:spcBef>
                <a:spcAft>
                  <a:spcPts val="0"/>
                </a:spcAft>
              </a:pPr>
              <a:endParaRPr lang="en-US" sz="2096" dirty="0">
                <a:solidFill>
                  <a:prstClr val="black"/>
                </a:solidFill>
                <a:latin typeface="Arial"/>
                <a:cs typeface="+mn-cs"/>
              </a:endParaRPr>
            </a:p>
          </p:txBody>
        </p:sp>
        <p:sp>
          <p:nvSpPr>
            <p:cNvPr id="43" name="Freeform 10"/>
            <p:cNvSpPr>
              <a:spLocks noEditPoints="1"/>
            </p:cNvSpPr>
            <p:nvPr userDrawn="1"/>
          </p:nvSpPr>
          <p:spPr bwMode="auto">
            <a:xfrm>
              <a:off x="9912616" y="6239252"/>
              <a:ext cx="338138" cy="336550"/>
            </a:xfrm>
            <a:custGeom>
              <a:avLst/>
              <a:gdLst>
                <a:gd name="T0" fmla="*/ 45 w 90"/>
                <a:gd name="T1" fmla="*/ 0 h 89"/>
                <a:gd name="T2" fmla="*/ 0 w 90"/>
                <a:gd name="T3" fmla="*/ 45 h 89"/>
                <a:gd name="T4" fmla="*/ 45 w 90"/>
                <a:gd name="T5" fmla="*/ 89 h 89"/>
                <a:gd name="T6" fmla="*/ 90 w 90"/>
                <a:gd name="T7" fmla="*/ 45 h 89"/>
                <a:gd name="T8" fmla="*/ 45 w 90"/>
                <a:gd name="T9" fmla="*/ 0 h 89"/>
                <a:gd name="T10" fmla="*/ 45 w 90"/>
                <a:gd name="T11" fmla="*/ 70 h 89"/>
                <a:gd name="T12" fmla="*/ 19 w 90"/>
                <a:gd name="T13" fmla="*/ 45 h 89"/>
                <a:gd name="T14" fmla="*/ 45 w 90"/>
                <a:gd name="T15" fmla="*/ 19 h 89"/>
                <a:gd name="T16" fmla="*/ 71 w 90"/>
                <a:gd name="T17" fmla="*/ 45 h 89"/>
                <a:gd name="T18" fmla="*/ 45 w 90"/>
                <a:gd name="T19" fmla="*/ 7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0" h="89">
                  <a:moveTo>
                    <a:pt x="45" y="0"/>
                  </a:moveTo>
                  <a:cubicBezTo>
                    <a:pt x="20" y="0"/>
                    <a:pt x="0" y="20"/>
                    <a:pt x="0" y="45"/>
                  </a:cubicBezTo>
                  <a:cubicBezTo>
                    <a:pt x="0" y="69"/>
                    <a:pt x="20" y="89"/>
                    <a:pt x="45" y="89"/>
                  </a:cubicBezTo>
                  <a:cubicBezTo>
                    <a:pt x="70" y="89"/>
                    <a:pt x="90" y="69"/>
                    <a:pt x="90" y="45"/>
                  </a:cubicBezTo>
                  <a:cubicBezTo>
                    <a:pt x="90" y="20"/>
                    <a:pt x="70" y="0"/>
                    <a:pt x="45" y="0"/>
                  </a:cubicBezTo>
                  <a:close/>
                  <a:moveTo>
                    <a:pt x="45" y="70"/>
                  </a:moveTo>
                  <a:cubicBezTo>
                    <a:pt x="31" y="70"/>
                    <a:pt x="19" y="59"/>
                    <a:pt x="19" y="45"/>
                  </a:cubicBezTo>
                  <a:cubicBezTo>
                    <a:pt x="19" y="30"/>
                    <a:pt x="31" y="19"/>
                    <a:pt x="45" y="19"/>
                  </a:cubicBezTo>
                  <a:cubicBezTo>
                    <a:pt x="59" y="19"/>
                    <a:pt x="71" y="30"/>
                    <a:pt x="71" y="45"/>
                  </a:cubicBezTo>
                  <a:cubicBezTo>
                    <a:pt x="71" y="59"/>
                    <a:pt x="59" y="70"/>
                    <a:pt x="45" y="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963" fontAlgn="auto">
                <a:spcBef>
                  <a:spcPts val="0"/>
                </a:spcBef>
                <a:spcAft>
                  <a:spcPts val="0"/>
                </a:spcAft>
              </a:pPr>
              <a:endParaRPr lang="en-US" sz="2096" dirty="0">
                <a:solidFill>
                  <a:prstClr val="black"/>
                </a:solidFill>
                <a:latin typeface="Arial"/>
                <a:cs typeface="+mn-cs"/>
              </a:endParaRPr>
            </a:p>
          </p:txBody>
        </p:sp>
      </p:grpSp>
      <p:sp>
        <p:nvSpPr>
          <p:cNvPr id="3" name="Footer Placeholder 2"/>
          <p:cNvSpPr>
            <a:spLocks noGrp="1"/>
          </p:cNvSpPr>
          <p:nvPr>
            <p:ph type="ftr" sz="quarter" idx="14"/>
          </p:nvPr>
        </p:nvSpPr>
        <p:spPr/>
        <p:txBody>
          <a:bodyPr/>
          <a:lstStyle>
            <a:lvl1pPr>
              <a:defRPr>
                <a:solidFill>
                  <a:schemeClr val="bg1"/>
                </a:solidFill>
              </a:defRPr>
            </a:lvl1pPr>
          </a:lstStyle>
          <a:p>
            <a:endParaRPr lang="en-US" dirty="0">
              <a:solidFill>
                <a:prstClr val="white"/>
              </a:solidFill>
            </a:endParaRPr>
          </a:p>
        </p:txBody>
      </p:sp>
    </p:spTree>
    <p:extLst>
      <p:ext uri="{BB962C8B-B14F-4D97-AF65-F5344CB8AC3E}">
        <p14:creationId xmlns:p14="http://schemas.microsoft.com/office/powerpoint/2010/main" val="3767023379"/>
      </p:ext>
    </p:extLst>
  </p:cSld>
  <p:clrMapOvr>
    <a:masterClrMapping/>
  </p:clrMapOvr>
</p:sldLayout>
</file>

<file path=ppt/slideLayouts/slideLayout569.xml><?xml version="1.0" encoding="utf-8"?>
<p:sldLayout xmlns:a="http://schemas.openxmlformats.org/drawingml/2006/main" xmlns:r="http://schemas.openxmlformats.org/officeDocument/2006/relationships" xmlns:p="http://schemas.openxmlformats.org/presentationml/2006/main" showMasterSp="0" preserve="1" userDrawn="1">
  <p:cSld name="End Slide White">
    <p:bg>
      <p:bgPr>
        <a:solidFill>
          <a:schemeClr val="bg1"/>
        </a:solidFill>
        <a:effectLst/>
      </p:bgPr>
    </p:bg>
    <p:spTree>
      <p:nvGrpSpPr>
        <p:cNvPr id="1" name=""/>
        <p:cNvGrpSpPr/>
        <p:nvPr/>
      </p:nvGrpSpPr>
      <p:grpSpPr>
        <a:xfrm>
          <a:off x="0" y="0"/>
          <a:ext cx="0" cy="0"/>
          <a:chOff x="0" y="0"/>
          <a:chExt cx="0" cy="0"/>
        </a:xfrm>
      </p:grpSpPr>
      <p:grpSp>
        <p:nvGrpSpPr>
          <p:cNvPr id="37" name="Pulse"/>
          <p:cNvGrpSpPr/>
          <p:nvPr userDrawn="1"/>
        </p:nvGrpSpPr>
        <p:grpSpPr>
          <a:xfrm>
            <a:off x="8749616" y="3029847"/>
            <a:ext cx="3445566" cy="3490105"/>
            <a:chOff x="8751888" y="3030538"/>
            <a:chExt cx="3446462" cy="3490913"/>
          </a:xfrm>
          <a:solidFill>
            <a:schemeClr val="accent1"/>
          </a:solidFill>
        </p:grpSpPr>
        <p:sp>
          <p:nvSpPr>
            <p:cNvPr id="38" name="Freeform 5"/>
            <p:cNvSpPr>
              <a:spLocks/>
            </p:cNvSpPr>
            <p:nvPr userDrawn="1"/>
          </p:nvSpPr>
          <p:spPr bwMode="auto">
            <a:xfrm>
              <a:off x="9196388" y="3902076"/>
              <a:ext cx="449263" cy="1120775"/>
            </a:xfrm>
            <a:custGeom>
              <a:avLst/>
              <a:gdLst>
                <a:gd name="T0" fmla="*/ 71 w 142"/>
                <a:gd name="T1" fmla="*/ 355 h 355"/>
                <a:gd name="T2" fmla="*/ 71 w 142"/>
                <a:gd name="T3" fmla="*/ 355 h 355"/>
                <a:gd name="T4" fmla="*/ 0 w 142"/>
                <a:gd name="T5" fmla="*/ 284 h 355"/>
                <a:gd name="T6" fmla="*/ 0 w 142"/>
                <a:gd name="T7" fmla="*/ 71 h 355"/>
                <a:gd name="T8" fmla="*/ 71 w 142"/>
                <a:gd name="T9" fmla="*/ 0 h 355"/>
                <a:gd name="T10" fmla="*/ 142 w 142"/>
                <a:gd name="T11" fmla="*/ 71 h 355"/>
                <a:gd name="T12" fmla="*/ 142 w 142"/>
                <a:gd name="T13" fmla="*/ 284 h 355"/>
                <a:gd name="T14" fmla="*/ 71 w 142"/>
                <a:gd name="T15" fmla="*/ 355 h 3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2" h="355">
                  <a:moveTo>
                    <a:pt x="71" y="355"/>
                  </a:moveTo>
                  <a:cubicBezTo>
                    <a:pt x="71" y="355"/>
                    <a:pt x="71" y="355"/>
                    <a:pt x="71" y="355"/>
                  </a:cubicBezTo>
                  <a:cubicBezTo>
                    <a:pt x="32" y="355"/>
                    <a:pt x="0" y="323"/>
                    <a:pt x="0" y="284"/>
                  </a:cubicBezTo>
                  <a:cubicBezTo>
                    <a:pt x="0" y="71"/>
                    <a:pt x="0" y="71"/>
                    <a:pt x="0" y="71"/>
                  </a:cubicBezTo>
                  <a:cubicBezTo>
                    <a:pt x="0" y="32"/>
                    <a:pt x="32" y="0"/>
                    <a:pt x="71" y="0"/>
                  </a:cubicBezTo>
                  <a:cubicBezTo>
                    <a:pt x="110" y="0"/>
                    <a:pt x="142" y="32"/>
                    <a:pt x="142" y="71"/>
                  </a:cubicBezTo>
                  <a:cubicBezTo>
                    <a:pt x="142" y="284"/>
                    <a:pt x="142" y="284"/>
                    <a:pt x="142" y="284"/>
                  </a:cubicBezTo>
                  <a:cubicBezTo>
                    <a:pt x="142" y="323"/>
                    <a:pt x="110" y="355"/>
                    <a:pt x="71" y="35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963" fontAlgn="auto">
                <a:spcBef>
                  <a:spcPts val="0"/>
                </a:spcBef>
                <a:spcAft>
                  <a:spcPts val="0"/>
                </a:spcAft>
              </a:pPr>
              <a:endParaRPr lang="en-GB" sz="2096" dirty="0">
                <a:solidFill>
                  <a:prstClr val="black"/>
                </a:solidFill>
                <a:latin typeface="Arial"/>
                <a:cs typeface="+mn-cs"/>
              </a:endParaRPr>
            </a:p>
          </p:txBody>
        </p:sp>
        <p:sp>
          <p:nvSpPr>
            <p:cNvPr id="39" name="Freeform 6"/>
            <p:cNvSpPr>
              <a:spLocks/>
            </p:cNvSpPr>
            <p:nvPr userDrawn="1"/>
          </p:nvSpPr>
          <p:spPr bwMode="auto">
            <a:xfrm>
              <a:off x="8751888" y="4551363"/>
              <a:ext cx="265113" cy="449263"/>
            </a:xfrm>
            <a:custGeom>
              <a:avLst/>
              <a:gdLst>
                <a:gd name="T0" fmla="*/ 42 w 84"/>
                <a:gd name="T1" fmla="*/ 142 h 142"/>
                <a:gd name="T2" fmla="*/ 42 w 84"/>
                <a:gd name="T3" fmla="*/ 142 h 142"/>
                <a:gd name="T4" fmla="*/ 0 w 84"/>
                <a:gd name="T5" fmla="*/ 99 h 142"/>
                <a:gd name="T6" fmla="*/ 0 w 84"/>
                <a:gd name="T7" fmla="*/ 42 h 142"/>
                <a:gd name="T8" fmla="*/ 42 w 84"/>
                <a:gd name="T9" fmla="*/ 0 h 142"/>
                <a:gd name="T10" fmla="*/ 84 w 84"/>
                <a:gd name="T11" fmla="*/ 42 h 142"/>
                <a:gd name="T12" fmla="*/ 84 w 84"/>
                <a:gd name="T13" fmla="*/ 99 h 142"/>
                <a:gd name="T14" fmla="*/ 42 w 84"/>
                <a:gd name="T15" fmla="*/ 142 h 1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4" h="142">
                  <a:moveTo>
                    <a:pt x="42" y="142"/>
                  </a:moveTo>
                  <a:cubicBezTo>
                    <a:pt x="42" y="142"/>
                    <a:pt x="42" y="142"/>
                    <a:pt x="42" y="142"/>
                  </a:cubicBezTo>
                  <a:cubicBezTo>
                    <a:pt x="18" y="142"/>
                    <a:pt x="0" y="123"/>
                    <a:pt x="0" y="99"/>
                  </a:cubicBezTo>
                  <a:cubicBezTo>
                    <a:pt x="0" y="42"/>
                    <a:pt x="0" y="42"/>
                    <a:pt x="0" y="42"/>
                  </a:cubicBezTo>
                  <a:cubicBezTo>
                    <a:pt x="0" y="19"/>
                    <a:pt x="18" y="0"/>
                    <a:pt x="42" y="0"/>
                  </a:cubicBezTo>
                  <a:cubicBezTo>
                    <a:pt x="65" y="0"/>
                    <a:pt x="84" y="19"/>
                    <a:pt x="84" y="42"/>
                  </a:cubicBezTo>
                  <a:cubicBezTo>
                    <a:pt x="84" y="99"/>
                    <a:pt x="84" y="99"/>
                    <a:pt x="84" y="99"/>
                  </a:cubicBezTo>
                  <a:cubicBezTo>
                    <a:pt x="84" y="123"/>
                    <a:pt x="65" y="142"/>
                    <a:pt x="42" y="14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963" fontAlgn="auto">
                <a:spcBef>
                  <a:spcPts val="0"/>
                </a:spcBef>
                <a:spcAft>
                  <a:spcPts val="0"/>
                </a:spcAft>
              </a:pPr>
              <a:endParaRPr lang="en-GB" sz="2096" dirty="0">
                <a:solidFill>
                  <a:prstClr val="black"/>
                </a:solidFill>
                <a:latin typeface="Arial"/>
                <a:cs typeface="+mn-cs"/>
              </a:endParaRPr>
            </a:p>
          </p:txBody>
        </p:sp>
        <p:sp>
          <p:nvSpPr>
            <p:cNvPr id="40" name="Freeform 7"/>
            <p:cNvSpPr>
              <a:spLocks/>
            </p:cNvSpPr>
            <p:nvPr userDrawn="1"/>
          </p:nvSpPr>
          <p:spPr bwMode="auto">
            <a:xfrm>
              <a:off x="11436350" y="4529138"/>
              <a:ext cx="449263" cy="1117600"/>
            </a:xfrm>
            <a:custGeom>
              <a:avLst/>
              <a:gdLst>
                <a:gd name="T0" fmla="*/ 71 w 142"/>
                <a:gd name="T1" fmla="*/ 354 h 354"/>
                <a:gd name="T2" fmla="*/ 71 w 142"/>
                <a:gd name="T3" fmla="*/ 354 h 354"/>
                <a:gd name="T4" fmla="*/ 0 w 142"/>
                <a:gd name="T5" fmla="*/ 283 h 354"/>
                <a:gd name="T6" fmla="*/ 0 w 142"/>
                <a:gd name="T7" fmla="*/ 71 h 354"/>
                <a:gd name="T8" fmla="*/ 71 w 142"/>
                <a:gd name="T9" fmla="*/ 0 h 354"/>
                <a:gd name="T10" fmla="*/ 142 w 142"/>
                <a:gd name="T11" fmla="*/ 71 h 354"/>
                <a:gd name="T12" fmla="*/ 142 w 142"/>
                <a:gd name="T13" fmla="*/ 283 h 354"/>
                <a:gd name="T14" fmla="*/ 71 w 142"/>
                <a:gd name="T15" fmla="*/ 354 h 35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2" h="354">
                  <a:moveTo>
                    <a:pt x="71" y="354"/>
                  </a:moveTo>
                  <a:cubicBezTo>
                    <a:pt x="71" y="354"/>
                    <a:pt x="71" y="354"/>
                    <a:pt x="71" y="354"/>
                  </a:cubicBezTo>
                  <a:cubicBezTo>
                    <a:pt x="32" y="354"/>
                    <a:pt x="0" y="322"/>
                    <a:pt x="0" y="283"/>
                  </a:cubicBezTo>
                  <a:cubicBezTo>
                    <a:pt x="0" y="71"/>
                    <a:pt x="0" y="71"/>
                    <a:pt x="0" y="71"/>
                  </a:cubicBezTo>
                  <a:cubicBezTo>
                    <a:pt x="0" y="32"/>
                    <a:pt x="32" y="0"/>
                    <a:pt x="71" y="0"/>
                  </a:cubicBezTo>
                  <a:cubicBezTo>
                    <a:pt x="110" y="0"/>
                    <a:pt x="142" y="32"/>
                    <a:pt x="142" y="71"/>
                  </a:cubicBezTo>
                  <a:cubicBezTo>
                    <a:pt x="142" y="283"/>
                    <a:pt x="142" y="283"/>
                    <a:pt x="142" y="283"/>
                  </a:cubicBezTo>
                  <a:cubicBezTo>
                    <a:pt x="142" y="322"/>
                    <a:pt x="110" y="354"/>
                    <a:pt x="71" y="35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963" fontAlgn="auto">
                <a:spcBef>
                  <a:spcPts val="0"/>
                </a:spcBef>
                <a:spcAft>
                  <a:spcPts val="0"/>
                </a:spcAft>
              </a:pPr>
              <a:endParaRPr lang="en-GB" sz="2096" dirty="0">
                <a:solidFill>
                  <a:prstClr val="black"/>
                </a:solidFill>
                <a:latin typeface="Arial"/>
                <a:cs typeface="+mn-cs"/>
              </a:endParaRPr>
            </a:p>
          </p:txBody>
        </p:sp>
        <p:sp>
          <p:nvSpPr>
            <p:cNvPr id="41" name="Freeform 8"/>
            <p:cNvSpPr>
              <a:spLocks/>
            </p:cNvSpPr>
            <p:nvPr userDrawn="1"/>
          </p:nvSpPr>
          <p:spPr bwMode="auto">
            <a:xfrm>
              <a:off x="9869488" y="3030538"/>
              <a:ext cx="560388" cy="2506663"/>
            </a:xfrm>
            <a:custGeom>
              <a:avLst/>
              <a:gdLst>
                <a:gd name="T0" fmla="*/ 88 w 177"/>
                <a:gd name="T1" fmla="*/ 794 h 794"/>
                <a:gd name="T2" fmla="*/ 88 w 177"/>
                <a:gd name="T3" fmla="*/ 794 h 794"/>
                <a:gd name="T4" fmla="*/ 0 w 177"/>
                <a:gd name="T5" fmla="*/ 705 h 794"/>
                <a:gd name="T6" fmla="*/ 0 w 177"/>
                <a:gd name="T7" fmla="*/ 89 h 794"/>
                <a:gd name="T8" fmla="*/ 88 w 177"/>
                <a:gd name="T9" fmla="*/ 0 h 794"/>
                <a:gd name="T10" fmla="*/ 177 w 177"/>
                <a:gd name="T11" fmla="*/ 89 h 794"/>
                <a:gd name="T12" fmla="*/ 177 w 177"/>
                <a:gd name="T13" fmla="*/ 705 h 794"/>
                <a:gd name="T14" fmla="*/ 88 w 177"/>
                <a:gd name="T15" fmla="*/ 794 h 7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7" h="794">
                  <a:moveTo>
                    <a:pt x="88" y="794"/>
                  </a:moveTo>
                  <a:cubicBezTo>
                    <a:pt x="88" y="794"/>
                    <a:pt x="88" y="794"/>
                    <a:pt x="88" y="794"/>
                  </a:cubicBezTo>
                  <a:cubicBezTo>
                    <a:pt x="40" y="794"/>
                    <a:pt x="0" y="754"/>
                    <a:pt x="0" y="705"/>
                  </a:cubicBezTo>
                  <a:cubicBezTo>
                    <a:pt x="0" y="89"/>
                    <a:pt x="0" y="89"/>
                    <a:pt x="0" y="89"/>
                  </a:cubicBezTo>
                  <a:cubicBezTo>
                    <a:pt x="0" y="40"/>
                    <a:pt x="40" y="0"/>
                    <a:pt x="88" y="0"/>
                  </a:cubicBezTo>
                  <a:cubicBezTo>
                    <a:pt x="137" y="0"/>
                    <a:pt x="177" y="40"/>
                    <a:pt x="177" y="89"/>
                  </a:cubicBezTo>
                  <a:cubicBezTo>
                    <a:pt x="177" y="705"/>
                    <a:pt x="177" y="705"/>
                    <a:pt x="177" y="705"/>
                  </a:cubicBezTo>
                  <a:cubicBezTo>
                    <a:pt x="177" y="754"/>
                    <a:pt x="137" y="794"/>
                    <a:pt x="88" y="79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963" fontAlgn="auto">
                <a:spcBef>
                  <a:spcPts val="0"/>
                </a:spcBef>
                <a:spcAft>
                  <a:spcPts val="0"/>
                </a:spcAft>
              </a:pPr>
              <a:endParaRPr lang="en-GB" sz="2096" dirty="0">
                <a:solidFill>
                  <a:prstClr val="black"/>
                </a:solidFill>
                <a:latin typeface="Arial"/>
                <a:cs typeface="+mn-cs"/>
              </a:endParaRPr>
            </a:p>
          </p:txBody>
        </p:sp>
        <p:sp>
          <p:nvSpPr>
            <p:cNvPr id="42" name="Freeform 9"/>
            <p:cNvSpPr>
              <a:spLocks/>
            </p:cNvSpPr>
            <p:nvPr userDrawn="1"/>
          </p:nvSpPr>
          <p:spPr bwMode="auto">
            <a:xfrm>
              <a:off x="10653713" y="4014788"/>
              <a:ext cx="558800" cy="2506663"/>
            </a:xfrm>
            <a:custGeom>
              <a:avLst/>
              <a:gdLst>
                <a:gd name="T0" fmla="*/ 88 w 177"/>
                <a:gd name="T1" fmla="*/ 794 h 794"/>
                <a:gd name="T2" fmla="*/ 88 w 177"/>
                <a:gd name="T3" fmla="*/ 794 h 794"/>
                <a:gd name="T4" fmla="*/ 0 w 177"/>
                <a:gd name="T5" fmla="*/ 705 h 794"/>
                <a:gd name="T6" fmla="*/ 0 w 177"/>
                <a:gd name="T7" fmla="*/ 88 h 794"/>
                <a:gd name="T8" fmla="*/ 88 w 177"/>
                <a:gd name="T9" fmla="*/ 0 h 794"/>
                <a:gd name="T10" fmla="*/ 177 w 177"/>
                <a:gd name="T11" fmla="*/ 88 h 794"/>
                <a:gd name="T12" fmla="*/ 177 w 177"/>
                <a:gd name="T13" fmla="*/ 705 h 794"/>
                <a:gd name="T14" fmla="*/ 88 w 177"/>
                <a:gd name="T15" fmla="*/ 794 h 7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7" h="794">
                  <a:moveTo>
                    <a:pt x="88" y="794"/>
                  </a:moveTo>
                  <a:cubicBezTo>
                    <a:pt x="88" y="794"/>
                    <a:pt x="88" y="794"/>
                    <a:pt x="88" y="794"/>
                  </a:cubicBezTo>
                  <a:cubicBezTo>
                    <a:pt x="40" y="794"/>
                    <a:pt x="0" y="754"/>
                    <a:pt x="0" y="705"/>
                  </a:cubicBezTo>
                  <a:cubicBezTo>
                    <a:pt x="0" y="88"/>
                    <a:pt x="0" y="88"/>
                    <a:pt x="0" y="88"/>
                  </a:cubicBezTo>
                  <a:cubicBezTo>
                    <a:pt x="0" y="40"/>
                    <a:pt x="40" y="0"/>
                    <a:pt x="88" y="0"/>
                  </a:cubicBezTo>
                  <a:cubicBezTo>
                    <a:pt x="137" y="0"/>
                    <a:pt x="177" y="40"/>
                    <a:pt x="177" y="88"/>
                  </a:cubicBezTo>
                  <a:cubicBezTo>
                    <a:pt x="177" y="705"/>
                    <a:pt x="177" y="705"/>
                    <a:pt x="177" y="705"/>
                  </a:cubicBezTo>
                  <a:cubicBezTo>
                    <a:pt x="177" y="754"/>
                    <a:pt x="137" y="794"/>
                    <a:pt x="88" y="79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963" fontAlgn="auto">
                <a:spcBef>
                  <a:spcPts val="0"/>
                </a:spcBef>
                <a:spcAft>
                  <a:spcPts val="0"/>
                </a:spcAft>
              </a:pPr>
              <a:endParaRPr lang="en-GB" sz="2096" dirty="0">
                <a:solidFill>
                  <a:prstClr val="black"/>
                </a:solidFill>
                <a:latin typeface="Arial"/>
                <a:cs typeface="+mn-cs"/>
              </a:endParaRPr>
            </a:p>
          </p:txBody>
        </p:sp>
        <p:sp>
          <p:nvSpPr>
            <p:cNvPr id="43" name="Freeform 10"/>
            <p:cNvSpPr>
              <a:spLocks/>
            </p:cNvSpPr>
            <p:nvPr userDrawn="1"/>
          </p:nvSpPr>
          <p:spPr bwMode="auto">
            <a:xfrm>
              <a:off x="12058650" y="4551363"/>
              <a:ext cx="139700" cy="449263"/>
            </a:xfrm>
            <a:custGeom>
              <a:avLst/>
              <a:gdLst>
                <a:gd name="T0" fmla="*/ 44 w 44"/>
                <a:gd name="T1" fmla="*/ 0 h 142"/>
                <a:gd name="T2" fmla="*/ 0 w 44"/>
                <a:gd name="T3" fmla="*/ 42 h 142"/>
                <a:gd name="T4" fmla="*/ 0 w 44"/>
                <a:gd name="T5" fmla="*/ 99 h 142"/>
                <a:gd name="T6" fmla="*/ 44 w 44"/>
                <a:gd name="T7" fmla="*/ 142 h 142"/>
                <a:gd name="T8" fmla="*/ 44 w 44"/>
                <a:gd name="T9" fmla="*/ 0 h 142"/>
              </a:gdLst>
              <a:ahLst/>
              <a:cxnLst>
                <a:cxn ang="0">
                  <a:pos x="T0" y="T1"/>
                </a:cxn>
                <a:cxn ang="0">
                  <a:pos x="T2" y="T3"/>
                </a:cxn>
                <a:cxn ang="0">
                  <a:pos x="T4" y="T5"/>
                </a:cxn>
                <a:cxn ang="0">
                  <a:pos x="T6" y="T7"/>
                </a:cxn>
                <a:cxn ang="0">
                  <a:pos x="T8" y="T9"/>
                </a:cxn>
              </a:cxnLst>
              <a:rect l="0" t="0" r="r" b="b"/>
              <a:pathLst>
                <a:path w="44" h="142">
                  <a:moveTo>
                    <a:pt x="44" y="0"/>
                  </a:moveTo>
                  <a:cubicBezTo>
                    <a:pt x="20" y="0"/>
                    <a:pt x="0" y="19"/>
                    <a:pt x="0" y="42"/>
                  </a:cubicBezTo>
                  <a:cubicBezTo>
                    <a:pt x="0" y="99"/>
                    <a:pt x="0" y="99"/>
                    <a:pt x="0" y="99"/>
                  </a:cubicBezTo>
                  <a:cubicBezTo>
                    <a:pt x="0" y="123"/>
                    <a:pt x="20" y="142"/>
                    <a:pt x="44" y="142"/>
                  </a:cubicBezTo>
                  <a:lnTo>
                    <a:pt x="4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963" fontAlgn="auto">
                <a:spcBef>
                  <a:spcPts val="0"/>
                </a:spcBef>
                <a:spcAft>
                  <a:spcPts val="0"/>
                </a:spcAft>
              </a:pPr>
              <a:endParaRPr lang="en-GB" sz="2096" dirty="0">
                <a:solidFill>
                  <a:prstClr val="black"/>
                </a:solidFill>
                <a:latin typeface="Arial"/>
                <a:cs typeface="+mn-cs"/>
              </a:endParaRPr>
            </a:p>
          </p:txBody>
        </p:sp>
      </p:grpSp>
      <p:sp>
        <p:nvSpPr>
          <p:cNvPr id="2" name="Title 1"/>
          <p:cNvSpPr>
            <a:spLocks noGrp="1"/>
          </p:cNvSpPr>
          <p:nvPr>
            <p:ph type="ctrTitle"/>
          </p:nvPr>
        </p:nvSpPr>
        <p:spPr>
          <a:xfrm>
            <a:off x="647836" y="1337958"/>
            <a:ext cx="7198125" cy="795289"/>
          </a:xfrm>
        </p:spPr>
        <p:txBody>
          <a:bodyPr/>
          <a:lstStyle>
            <a:lvl1pPr>
              <a:defRPr sz="2894">
                <a:solidFill>
                  <a:schemeClr val="accent1"/>
                </a:solidFill>
              </a:defRPr>
            </a:lvl1pPr>
          </a:lstStyle>
          <a:p>
            <a:r>
              <a:rPr lang="en-US" dirty="0"/>
              <a:t>Click to edit Master title style</a:t>
            </a:r>
          </a:p>
        </p:txBody>
      </p:sp>
      <p:sp>
        <p:nvSpPr>
          <p:cNvPr id="3" name="Subtitle 2"/>
          <p:cNvSpPr>
            <a:spLocks noGrp="1"/>
          </p:cNvSpPr>
          <p:nvPr>
            <p:ph type="subTitle" idx="1"/>
          </p:nvPr>
        </p:nvSpPr>
        <p:spPr>
          <a:xfrm>
            <a:off x="647836" y="2133120"/>
            <a:ext cx="7198125" cy="719833"/>
          </a:xfrm>
        </p:spPr>
        <p:txBody>
          <a:bodyPr/>
          <a:lstStyle>
            <a:lvl1pPr marL="0" indent="0" algn="l">
              <a:spcBef>
                <a:spcPts val="0"/>
              </a:spcBef>
              <a:buNone/>
              <a:defRPr b="1">
                <a:solidFill>
                  <a:schemeClr val="tx2"/>
                </a:solidFill>
              </a:defRPr>
            </a:lvl1pPr>
            <a:lvl2pPr marL="543482" indent="0" algn="ctr">
              <a:buNone/>
              <a:defRPr>
                <a:solidFill>
                  <a:schemeClr val="tx1">
                    <a:tint val="75000"/>
                  </a:schemeClr>
                </a:solidFill>
              </a:defRPr>
            </a:lvl2pPr>
            <a:lvl3pPr marL="1086963" indent="0" algn="ctr">
              <a:buNone/>
              <a:defRPr>
                <a:solidFill>
                  <a:schemeClr val="tx1">
                    <a:tint val="75000"/>
                  </a:schemeClr>
                </a:solidFill>
              </a:defRPr>
            </a:lvl3pPr>
            <a:lvl4pPr marL="1630443" indent="0" algn="ctr">
              <a:buNone/>
              <a:defRPr>
                <a:solidFill>
                  <a:schemeClr val="tx1">
                    <a:tint val="75000"/>
                  </a:schemeClr>
                </a:solidFill>
              </a:defRPr>
            </a:lvl4pPr>
            <a:lvl5pPr marL="2173925" indent="0" algn="ctr">
              <a:buNone/>
              <a:defRPr>
                <a:solidFill>
                  <a:schemeClr val="tx1">
                    <a:tint val="75000"/>
                  </a:schemeClr>
                </a:solidFill>
              </a:defRPr>
            </a:lvl5pPr>
            <a:lvl6pPr marL="2717408" indent="0" algn="ctr">
              <a:buNone/>
              <a:defRPr>
                <a:solidFill>
                  <a:schemeClr val="tx1">
                    <a:tint val="75000"/>
                  </a:schemeClr>
                </a:solidFill>
              </a:defRPr>
            </a:lvl6pPr>
            <a:lvl7pPr marL="3260888" indent="0" algn="ctr">
              <a:buNone/>
              <a:defRPr>
                <a:solidFill>
                  <a:schemeClr val="tx1">
                    <a:tint val="75000"/>
                  </a:schemeClr>
                </a:solidFill>
              </a:defRPr>
            </a:lvl7pPr>
            <a:lvl8pPr marL="3804369" indent="0" algn="ctr">
              <a:buNone/>
              <a:defRPr>
                <a:solidFill>
                  <a:schemeClr val="tx1">
                    <a:tint val="75000"/>
                  </a:schemeClr>
                </a:solidFill>
              </a:defRPr>
            </a:lvl8pPr>
            <a:lvl9pPr marL="4347849" indent="0" algn="ctr">
              <a:buNone/>
              <a:defRPr>
                <a:solidFill>
                  <a:schemeClr val="tx1">
                    <a:tint val="75000"/>
                  </a:schemeClr>
                </a:solidFill>
              </a:defRPr>
            </a:lvl9pPr>
          </a:lstStyle>
          <a:p>
            <a:r>
              <a:rPr lang="en-US" dirty="0"/>
              <a:t>Click to edit Master subtitle style</a:t>
            </a:r>
          </a:p>
        </p:txBody>
      </p:sp>
      <p:sp>
        <p:nvSpPr>
          <p:cNvPr id="6" name="Text Placeholder 5"/>
          <p:cNvSpPr>
            <a:spLocks noGrp="1"/>
          </p:cNvSpPr>
          <p:nvPr>
            <p:ph type="body" sz="quarter" idx="10" hasCustomPrompt="1"/>
          </p:nvPr>
        </p:nvSpPr>
        <p:spPr>
          <a:xfrm>
            <a:off x="647839" y="3095284"/>
            <a:ext cx="1799756" cy="1259708"/>
          </a:xfrm>
        </p:spPr>
        <p:txBody>
          <a:bodyPr>
            <a:noAutofit/>
          </a:bodyPr>
          <a:lstStyle>
            <a:lvl1pPr marL="0" indent="0">
              <a:spcBef>
                <a:spcPts val="0"/>
              </a:spcBef>
              <a:buNone/>
              <a:defRPr sz="900">
                <a:solidFill>
                  <a:schemeClr val="tx1"/>
                </a:solidFill>
              </a:defRPr>
            </a:lvl1pPr>
            <a:lvl2pPr marL="256764" indent="0">
              <a:buNone/>
              <a:defRPr sz="900">
                <a:solidFill>
                  <a:schemeClr val="bg1"/>
                </a:solidFill>
              </a:defRPr>
            </a:lvl2pPr>
            <a:lvl3pPr marL="513526" indent="0">
              <a:buNone/>
              <a:defRPr sz="900">
                <a:solidFill>
                  <a:schemeClr val="bg1"/>
                </a:solidFill>
              </a:defRPr>
            </a:lvl3pPr>
            <a:lvl4pPr marL="770290" indent="0">
              <a:buNone/>
              <a:defRPr sz="900">
                <a:solidFill>
                  <a:schemeClr val="bg1"/>
                </a:solidFill>
              </a:defRPr>
            </a:lvl4pPr>
            <a:lvl5pPr marL="1027052" indent="0">
              <a:buNone/>
              <a:defRPr sz="900">
                <a:solidFill>
                  <a:schemeClr val="bg1"/>
                </a:solidFill>
              </a:defRPr>
            </a:lvl5pPr>
          </a:lstStyle>
          <a:p>
            <a:pPr lvl="0"/>
            <a:r>
              <a:rPr lang="en-US" dirty="0"/>
              <a:t>Disclaimer text</a:t>
            </a:r>
          </a:p>
        </p:txBody>
      </p:sp>
      <p:sp>
        <p:nvSpPr>
          <p:cNvPr id="15" name="Text Placeholder 5"/>
          <p:cNvSpPr>
            <a:spLocks noGrp="1"/>
          </p:cNvSpPr>
          <p:nvPr>
            <p:ph type="body" sz="quarter" idx="11" hasCustomPrompt="1"/>
          </p:nvPr>
        </p:nvSpPr>
        <p:spPr>
          <a:xfrm>
            <a:off x="2712509" y="3095284"/>
            <a:ext cx="1799756" cy="1259708"/>
          </a:xfrm>
        </p:spPr>
        <p:txBody>
          <a:bodyPr>
            <a:noAutofit/>
          </a:bodyPr>
          <a:lstStyle>
            <a:lvl1pPr marL="0" indent="0">
              <a:spcBef>
                <a:spcPts val="0"/>
              </a:spcBef>
              <a:buNone/>
              <a:defRPr sz="900">
                <a:solidFill>
                  <a:schemeClr val="tx1"/>
                </a:solidFill>
              </a:defRPr>
            </a:lvl1pPr>
            <a:lvl2pPr marL="256764" indent="0">
              <a:buNone/>
              <a:defRPr sz="900">
                <a:solidFill>
                  <a:schemeClr val="bg1"/>
                </a:solidFill>
              </a:defRPr>
            </a:lvl2pPr>
            <a:lvl3pPr marL="513526" indent="0">
              <a:buNone/>
              <a:defRPr sz="900">
                <a:solidFill>
                  <a:schemeClr val="bg1"/>
                </a:solidFill>
              </a:defRPr>
            </a:lvl3pPr>
            <a:lvl4pPr marL="770290" indent="0">
              <a:buNone/>
              <a:defRPr sz="900">
                <a:solidFill>
                  <a:schemeClr val="bg1"/>
                </a:solidFill>
              </a:defRPr>
            </a:lvl4pPr>
            <a:lvl5pPr marL="1027052" indent="0">
              <a:buNone/>
              <a:defRPr sz="900">
                <a:solidFill>
                  <a:schemeClr val="bg1"/>
                </a:solidFill>
              </a:defRPr>
            </a:lvl5pPr>
          </a:lstStyle>
          <a:p>
            <a:pPr lvl="0"/>
            <a:r>
              <a:rPr lang="en-US" dirty="0"/>
              <a:t>Disclaimer text</a:t>
            </a:r>
          </a:p>
        </p:txBody>
      </p:sp>
      <p:grpSp>
        <p:nvGrpSpPr>
          <p:cNvPr id="30" name="Logotype"/>
          <p:cNvGrpSpPr/>
          <p:nvPr userDrawn="1"/>
        </p:nvGrpSpPr>
        <p:grpSpPr>
          <a:xfrm>
            <a:off x="640641" y="532679"/>
            <a:ext cx="1383679" cy="288542"/>
            <a:chOff x="9501453" y="6148765"/>
            <a:chExt cx="2047875" cy="427037"/>
          </a:xfrm>
          <a:solidFill>
            <a:schemeClr val="bg2"/>
          </a:solidFill>
        </p:grpSpPr>
        <p:sp>
          <p:nvSpPr>
            <p:cNvPr id="31" name="Freeform 5"/>
            <p:cNvSpPr>
              <a:spLocks noEditPoints="1"/>
            </p:cNvSpPr>
            <p:nvPr userDrawn="1"/>
          </p:nvSpPr>
          <p:spPr bwMode="auto">
            <a:xfrm>
              <a:off x="11206428" y="6231315"/>
              <a:ext cx="342900" cy="344487"/>
            </a:xfrm>
            <a:custGeom>
              <a:avLst/>
              <a:gdLst>
                <a:gd name="T0" fmla="*/ 43 w 91"/>
                <a:gd name="T1" fmla="*/ 2 h 91"/>
                <a:gd name="T2" fmla="*/ 2 w 91"/>
                <a:gd name="T3" fmla="*/ 44 h 91"/>
                <a:gd name="T4" fmla="*/ 46 w 91"/>
                <a:gd name="T5" fmla="*/ 91 h 91"/>
                <a:gd name="T6" fmla="*/ 74 w 91"/>
                <a:gd name="T7" fmla="*/ 77 h 91"/>
                <a:gd name="T8" fmla="*/ 74 w 91"/>
                <a:gd name="T9" fmla="*/ 90 h 91"/>
                <a:gd name="T10" fmla="*/ 91 w 91"/>
                <a:gd name="T11" fmla="*/ 90 h 91"/>
                <a:gd name="T12" fmla="*/ 91 w 91"/>
                <a:gd name="T13" fmla="*/ 47 h 91"/>
                <a:gd name="T14" fmla="*/ 43 w 91"/>
                <a:gd name="T15" fmla="*/ 2 h 91"/>
                <a:gd name="T16" fmla="*/ 72 w 91"/>
                <a:gd name="T17" fmla="*/ 48 h 91"/>
                <a:gd name="T18" fmla="*/ 43 w 91"/>
                <a:gd name="T19" fmla="*/ 72 h 91"/>
                <a:gd name="T20" fmla="*/ 21 w 91"/>
                <a:gd name="T21" fmla="*/ 50 h 91"/>
                <a:gd name="T22" fmla="*/ 46 w 91"/>
                <a:gd name="T23" fmla="*/ 21 h 91"/>
                <a:gd name="T24" fmla="*/ 72 w 91"/>
                <a:gd name="T25" fmla="*/ 45 h 91"/>
                <a:gd name="T26" fmla="*/ 72 w 91"/>
                <a:gd name="T27" fmla="*/ 48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1" h="91">
                  <a:moveTo>
                    <a:pt x="43" y="2"/>
                  </a:moveTo>
                  <a:cubicBezTo>
                    <a:pt x="21" y="4"/>
                    <a:pt x="3" y="22"/>
                    <a:pt x="2" y="44"/>
                  </a:cubicBezTo>
                  <a:cubicBezTo>
                    <a:pt x="0" y="70"/>
                    <a:pt x="21" y="91"/>
                    <a:pt x="46" y="91"/>
                  </a:cubicBezTo>
                  <a:cubicBezTo>
                    <a:pt x="56" y="91"/>
                    <a:pt x="68" y="87"/>
                    <a:pt x="74" y="77"/>
                  </a:cubicBezTo>
                  <a:cubicBezTo>
                    <a:pt x="74" y="90"/>
                    <a:pt x="74" y="90"/>
                    <a:pt x="74" y="90"/>
                  </a:cubicBezTo>
                  <a:cubicBezTo>
                    <a:pt x="91" y="90"/>
                    <a:pt x="91" y="90"/>
                    <a:pt x="91" y="90"/>
                  </a:cubicBezTo>
                  <a:cubicBezTo>
                    <a:pt x="91" y="47"/>
                    <a:pt x="91" y="47"/>
                    <a:pt x="91" y="47"/>
                  </a:cubicBezTo>
                  <a:cubicBezTo>
                    <a:pt x="91" y="20"/>
                    <a:pt x="69" y="0"/>
                    <a:pt x="43" y="2"/>
                  </a:cubicBezTo>
                  <a:close/>
                  <a:moveTo>
                    <a:pt x="72" y="48"/>
                  </a:moveTo>
                  <a:cubicBezTo>
                    <a:pt x="71" y="63"/>
                    <a:pt x="58" y="74"/>
                    <a:pt x="43" y="72"/>
                  </a:cubicBezTo>
                  <a:cubicBezTo>
                    <a:pt x="32" y="71"/>
                    <a:pt x="22" y="61"/>
                    <a:pt x="21" y="50"/>
                  </a:cubicBezTo>
                  <a:cubicBezTo>
                    <a:pt x="19" y="34"/>
                    <a:pt x="31" y="21"/>
                    <a:pt x="46" y="21"/>
                  </a:cubicBezTo>
                  <a:cubicBezTo>
                    <a:pt x="60" y="21"/>
                    <a:pt x="71" y="32"/>
                    <a:pt x="72" y="45"/>
                  </a:cubicBezTo>
                  <a:lnTo>
                    <a:pt x="72" y="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963" fontAlgn="auto">
                <a:spcBef>
                  <a:spcPts val="0"/>
                </a:spcBef>
                <a:spcAft>
                  <a:spcPts val="0"/>
                </a:spcAft>
              </a:pPr>
              <a:endParaRPr lang="en-US" sz="2096" dirty="0">
                <a:solidFill>
                  <a:prstClr val="black"/>
                </a:solidFill>
                <a:latin typeface="Arial"/>
                <a:cs typeface="+mn-cs"/>
              </a:endParaRPr>
            </a:p>
          </p:txBody>
        </p:sp>
        <p:sp>
          <p:nvSpPr>
            <p:cNvPr id="32" name="Freeform 6"/>
            <p:cNvSpPr>
              <a:spLocks noEditPoints="1"/>
            </p:cNvSpPr>
            <p:nvPr userDrawn="1"/>
          </p:nvSpPr>
          <p:spPr bwMode="auto">
            <a:xfrm>
              <a:off x="10849241" y="6236077"/>
              <a:ext cx="334963" cy="339725"/>
            </a:xfrm>
            <a:custGeom>
              <a:avLst/>
              <a:gdLst>
                <a:gd name="T0" fmla="*/ 44 w 89"/>
                <a:gd name="T1" fmla="*/ 1 h 90"/>
                <a:gd name="T2" fmla="*/ 0 w 89"/>
                <a:gd name="T3" fmla="*/ 46 h 90"/>
                <a:gd name="T4" fmla="*/ 45 w 89"/>
                <a:gd name="T5" fmla="*/ 90 h 90"/>
                <a:gd name="T6" fmla="*/ 86 w 89"/>
                <a:gd name="T7" fmla="*/ 63 h 90"/>
                <a:gd name="T8" fmla="*/ 69 w 89"/>
                <a:gd name="T9" fmla="*/ 58 h 90"/>
                <a:gd name="T10" fmla="*/ 50 w 89"/>
                <a:gd name="T11" fmla="*/ 72 h 90"/>
                <a:gd name="T12" fmla="*/ 22 w 89"/>
                <a:gd name="T13" fmla="*/ 59 h 90"/>
                <a:gd name="T14" fmla="*/ 89 w 89"/>
                <a:gd name="T15" fmla="*/ 41 h 90"/>
                <a:gd name="T16" fmla="*/ 44 w 89"/>
                <a:gd name="T17" fmla="*/ 1 h 90"/>
                <a:gd name="T18" fmla="*/ 19 w 89"/>
                <a:gd name="T19" fmla="*/ 44 h 90"/>
                <a:gd name="T20" fmla="*/ 36 w 89"/>
                <a:gd name="T21" fmla="*/ 19 h 90"/>
                <a:gd name="T22" fmla="*/ 67 w 89"/>
                <a:gd name="T23" fmla="*/ 31 h 90"/>
                <a:gd name="T24" fmla="*/ 19 w 89"/>
                <a:gd name="T25" fmla="*/ 44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9" h="90">
                  <a:moveTo>
                    <a:pt x="44" y="1"/>
                  </a:moveTo>
                  <a:cubicBezTo>
                    <a:pt x="20" y="2"/>
                    <a:pt x="0" y="20"/>
                    <a:pt x="0" y="46"/>
                  </a:cubicBezTo>
                  <a:cubicBezTo>
                    <a:pt x="0" y="70"/>
                    <a:pt x="20" y="90"/>
                    <a:pt x="45" y="90"/>
                  </a:cubicBezTo>
                  <a:cubicBezTo>
                    <a:pt x="62" y="90"/>
                    <a:pt x="79" y="80"/>
                    <a:pt x="86" y="63"/>
                  </a:cubicBezTo>
                  <a:cubicBezTo>
                    <a:pt x="69" y="58"/>
                    <a:pt x="69" y="58"/>
                    <a:pt x="69" y="58"/>
                  </a:cubicBezTo>
                  <a:cubicBezTo>
                    <a:pt x="66" y="65"/>
                    <a:pt x="58" y="71"/>
                    <a:pt x="50" y="72"/>
                  </a:cubicBezTo>
                  <a:cubicBezTo>
                    <a:pt x="38" y="75"/>
                    <a:pt x="26" y="67"/>
                    <a:pt x="22" y="59"/>
                  </a:cubicBezTo>
                  <a:cubicBezTo>
                    <a:pt x="89" y="41"/>
                    <a:pt x="89" y="41"/>
                    <a:pt x="89" y="41"/>
                  </a:cubicBezTo>
                  <a:cubicBezTo>
                    <a:pt x="87" y="24"/>
                    <a:pt x="72" y="0"/>
                    <a:pt x="44" y="1"/>
                  </a:cubicBezTo>
                  <a:close/>
                  <a:moveTo>
                    <a:pt x="19" y="44"/>
                  </a:moveTo>
                  <a:cubicBezTo>
                    <a:pt x="19" y="34"/>
                    <a:pt x="24" y="24"/>
                    <a:pt x="36" y="19"/>
                  </a:cubicBezTo>
                  <a:cubicBezTo>
                    <a:pt x="50" y="14"/>
                    <a:pt x="62" y="21"/>
                    <a:pt x="67" y="31"/>
                  </a:cubicBezTo>
                  <a:lnTo>
                    <a:pt x="19" y="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963" fontAlgn="auto">
                <a:spcBef>
                  <a:spcPts val="0"/>
                </a:spcBef>
                <a:spcAft>
                  <a:spcPts val="0"/>
                </a:spcAft>
              </a:pPr>
              <a:endParaRPr lang="en-US" sz="2096" dirty="0">
                <a:solidFill>
                  <a:prstClr val="black"/>
                </a:solidFill>
                <a:latin typeface="Arial"/>
                <a:cs typeface="+mn-cs"/>
              </a:endParaRPr>
            </a:p>
          </p:txBody>
        </p:sp>
        <p:sp>
          <p:nvSpPr>
            <p:cNvPr id="33" name="Freeform 7"/>
            <p:cNvSpPr>
              <a:spLocks/>
            </p:cNvSpPr>
            <p:nvPr userDrawn="1"/>
          </p:nvSpPr>
          <p:spPr bwMode="auto">
            <a:xfrm>
              <a:off x="10292028" y="6239252"/>
              <a:ext cx="166688" cy="333375"/>
            </a:xfrm>
            <a:custGeom>
              <a:avLst/>
              <a:gdLst>
                <a:gd name="T0" fmla="*/ 44 w 44"/>
                <a:gd name="T1" fmla="*/ 18 h 88"/>
                <a:gd name="T2" fmla="*/ 44 w 44"/>
                <a:gd name="T3" fmla="*/ 0 h 88"/>
                <a:gd name="T4" fmla="*/ 19 w 44"/>
                <a:gd name="T5" fmla="*/ 13 h 88"/>
                <a:gd name="T6" fmla="*/ 19 w 44"/>
                <a:gd name="T7" fmla="*/ 3 h 88"/>
                <a:gd name="T8" fmla="*/ 0 w 44"/>
                <a:gd name="T9" fmla="*/ 3 h 88"/>
                <a:gd name="T10" fmla="*/ 0 w 44"/>
                <a:gd name="T11" fmla="*/ 44 h 88"/>
                <a:gd name="T12" fmla="*/ 0 w 44"/>
                <a:gd name="T13" fmla="*/ 88 h 88"/>
                <a:gd name="T14" fmla="*/ 20 w 44"/>
                <a:gd name="T15" fmla="*/ 88 h 88"/>
                <a:gd name="T16" fmla="*/ 20 w 44"/>
                <a:gd name="T17" fmla="*/ 46 h 88"/>
                <a:gd name="T18" fmla="*/ 44 w 44"/>
                <a:gd name="T19" fmla="*/ 1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 h="88">
                  <a:moveTo>
                    <a:pt x="44" y="18"/>
                  </a:moveTo>
                  <a:cubicBezTo>
                    <a:pt x="44" y="0"/>
                    <a:pt x="44" y="0"/>
                    <a:pt x="44" y="0"/>
                  </a:cubicBezTo>
                  <a:cubicBezTo>
                    <a:pt x="28" y="0"/>
                    <a:pt x="22" y="8"/>
                    <a:pt x="19" y="13"/>
                  </a:cubicBezTo>
                  <a:cubicBezTo>
                    <a:pt x="19" y="3"/>
                    <a:pt x="19" y="3"/>
                    <a:pt x="19" y="3"/>
                  </a:cubicBezTo>
                  <a:cubicBezTo>
                    <a:pt x="0" y="3"/>
                    <a:pt x="0" y="3"/>
                    <a:pt x="0" y="3"/>
                  </a:cubicBezTo>
                  <a:cubicBezTo>
                    <a:pt x="0" y="44"/>
                    <a:pt x="0" y="44"/>
                    <a:pt x="0" y="44"/>
                  </a:cubicBezTo>
                  <a:cubicBezTo>
                    <a:pt x="0" y="88"/>
                    <a:pt x="0" y="88"/>
                    <a:pt x="0" y="88"/>
                  </a:cubicBezTo>
                  <a:cubicBezTo>
                    <a:pt x="20" y="88"/>
                    <a:pt x="20" y="88"/>
                    <a:pt x="20" y="88"/>
                  </a:cubicBezTo>
                  <a:cubicBezTo>
                    <a:pt x="20" y="62"/>
                    <a:pt x="20" y="62"/>
                    <a:pt x="20" y="46"/>
                  </a:cubicBezTo>
                  <a:cubicBezTo>
                    <a:pt x="20" y="26"/>
                    <a:pt x="31" y="19"/>
                    <a:pt x="44"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963" fontAlgn="auto">
                <a:spcBef>
                  <a:spcPts val="0"/>
                </a:spcBef>
                <a:spcAft>
                  <a:spcPts val="0"/>
                </a:spcAft>
              </a:pPr>
              <a:endParaRPr lang="en-US" sz="2096" dirty="0">
                <a:solidFill>
                  <a:prstClr val="black"/>
                </a:solidFill>
                <a:latin typeface="Arial"/>
                <a:cs typeface="+mn-cs"/>
              </a:endParaRPr>
            </a:p>
          </p:txBody>
        </p:sp>
        <p:sp>
          <p:nvSpPr>
            <p:cNvPr id="34" name="Freeform 8"/>
            <p:cNvSpPr>
              <a:spLocks/>
            </p:cNvSpPr>
            <p:nvPr userDrawn="1"/>
          </p:nvSpPr>
          <p:spPr bwMode="auto">
            <a:xfrm>
              <a:off x="9501453" y="6182102"/>
              <a:ext cx="369888" cy="390525"/>
            </a:xfrm>
            <a:custGeom>
              <a:avLst/>
              <a:gdLst>
                <a:gd name="T0" fmla="*/ 185 w 233"/>
                <a:gd name="T1" fmla="*/ 165 h 246"/>
                <a:gd name="T2" fmla="*/ 48 w 233"/>
                <a:gd name="T3" fmla="*/ 0 h 246"/>
                <a:gd name="T4" fmla="*/ 0 w 233"/>
                <a:gd name="T5" fmla="*/ 0 h 246"/>
                <a:gd name="T6" fmla="*/ 0 w 233"/>
                <a:gd name="T7" fmla="*/ 246 h 246"/>
                <a:gd name="T8" fmla="*/ 50 w 233"/>
                <a:gd name="T9" fmla="*/ 246 h 246"/>
                <a:gd name="T10" fmla="*/ 50 w 233"/>
                <a:gd name="T11" fmla="*/ 81 h 246"/>
                <a:gd name="T12" fmla="*/ 190 w 233"/>
                <a:gd name="T13" fmla="*/ 246 h 246"/>
                <a:gd name="T14" fmla="*/ 233 w 233"/>
                <a:gd name="T15" fmla="*/ 246 h 246"/>
                <a:gd name="T16" fmla="*/ 233 w 233"/>
                <a:gd name="T17" fmla="*/ 0 h 246"/>
                <a:gd name="T18" fmla="*/ 185 w 233"/>
                <a:gd name="T19" fmla="*/ 0 h 246"/>
                <a:gd name="T20" fmla="*/ 185 w 233"/>
                <a:gd name="T21" fmla="*/ 165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3" h="246">
                  <a:moveTo>
                    <a:pt x="185" y="165"/>
                  </a:moveTo>
                  <a:lnTo>
                    <a:pt x="48" y="0"/>
                  </a:lnTo>
                  <a:lnTo>
                    <a:pt x="0" y="0"/>
                  </a:lnTo>
                  <a:lnTo>
                    <a:pt x="0" y="246"/>
                  </a:lnTo>
                  <a:lnTo>
                    <a:pt x="50" y="246"/>
                  </a:lnTo>
                  <a:lnTo>
                    <a:pt x="50" y="81"/>
                  </a:lnTo>
                  <a:lnTo>
                    <a:pt x="190" y="246"/>
                  </a:lnTo>
                  <a:lnTo>
                    <a:pt x="233" y="246"/>
                  </a:lnTo>
                  <a:lnTo>
                    <a:pt x="233" y="0"/>
                  </a:lnTo>
                  <a:lnTo>
                    <a:pt x="185" y="0"/>
                  </a:lnTo>
                  <a:lnTo>
                    <a:pt x="185" y="16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963" fontAlgn="auto">
                <a:spcBef>
                  <a:spcPts val="0"/>
                </a:spcBef>
                <a:spcAft>
                  <a:spcPts val="0"/>
                </a:spcAft>
              </a:pPr>
              <a:endParaRPr lang="en-US" sz="2096" dirty="0">
                <a:solidFill>
                  <a:prstClr val="black"/>
                </a:solidFill>
                <a:latin typeface="Arial"/>
                <a:cs typeface="+mn-cs"/>
              </a:endParaRPr>
            </a:p>
          </p:txBody>
        </p:sp>
        <p:sp>
          <p:nvSpPr>
            <p:cNvPr id="35" name="Freeform 9"/>
            <p:cNvSpPr>
              <a:spLocks noEditPoints="1"/>
            </p:cNvSpPr>
            <p:nvPr userDrawn="1"/>
          </p:nvSpPr>
          <p:spPr bwMode="auto">
            <a:xfrm>
              <a:off x="10461891" y="6148765"/>
              <a:ext cx="342900" cy="427037"/>
            </a:xfrm>
            <a:custGeom>
              <a:avLst/>
              <a:gdLst>
                <a:gd name="T0" fmla="*/ 91 w 91"/>
                <a:gd name="T1" fmla="*/ 0 h 113"/>
                <a:gd name="T2" fmla="*/ 73 w 91"/>
                <a:gd name="T3" fmla="*/ 0 h 113"/>
                <a:gd name="T4" fmla="*/ 73 w 91"/>
                <a:gd name="T5" fmla="*/ 34 h 113"/>
                <a:gd name="T6" fmla="*/ 43 w 91"/>
                <a:gd name="T7" fmla="*/ 24 h 113"/>
                <a:gd name="T8" fmla="*/ 2 w 91"/>
                <a:gd name="T9" fmla="*/ 66 h 113"/>
                <a:gd name="T10" fmla="*/ 46 w 91"/>
                <a:gd name="T11" fmla="*/ 113 h 113"/>
                <a:gd name="T12" fmla="*/ 74 w 91"/>
                <a:gd name="T13" fmla="*/ 101 h 113"/>
                <a:gd name="T14" fmla="*/ 74 w 91"/>
                <a:gd name="T15" fmla="*/ 112 h 113"/>
                <a:gd name="T16" fmla="*/ 91 w 91"/>
                <a:gd name="T17" fmla="*/ 112 h 113"/>
                <a:gd name="T18" fmla="*/ 91 w 91"/>
                <a:gd name="T19" fmla="*/ 69 h 113"/>
                <a:gd name="T20" fmla="*/ 91 w 91"/>
                <a:gd name="T21" fmla="*/ 69 h 113"/>
                <a:gd name="T22" fmla="*/ 91 w 91"/>
                <a:gd name="T23" fmla="*/ 68 h 113"/>
                <a:gd name="T24" fmla="*/ 91 w 91"/>
                <a:gd name="T25" fmla="*/ 0 h 113"/>
                <a:gd name="T26" fmla="*/ 72 w 91"/>
                <a:gd name="T27" fmla="*/ 70 h 113"/>
                <a:gd name="T28" fmla="*/ 43 w 91"/>
                <a:gd name="T29" fmla="*/ 94 h 113"/>
                <a:gd name="T30" fmla="*/ 21 w 91"/>
                <a:gd name="T31" fmla="*/ 72 h 113"/>
                <a:gd name="T32" fmla="*/ 46 w 91"/>
                <a:gd name="T33" fmla="*/ 43 h 113"/>
                <a:gd name="T34" fmla="*/ 72 w 91"/>
                <a:gd name="T35" fmla="*/ 67 h 113"/>
                <a:gd name="T36" fmla="*/ 72 w 91"/>
                <a:gd name="T37" fmla="*/ 7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1" h="113">
                  <a:moveTo>
                    <a:pt x="91" y="0"/>
                  </a:moveTo>
                  <a:cubicBezTo>
                    <a:pt x="73" y="0"/>
                    <a:pt x="73" y="0"/>
                    <a:pt x="73" y="0"/>
                  </a:cubicBezTo>
                  <a:cubicBezTo>
                    <a:pt x="73" y="34"/>
                    <a:pt x="73" y="34"/>
                    <a:pt x="73" y="34"/>
                  </a:cubicBezTo>
                  <a:cubicBezTo>
                    <a:pt x="68" y="28"/>
                    <a:pt x="55" y="23"/>
                    <a:pt x="43" y="24"/>
                  </a:cubicBezTo>
                  <a:cubicBezTo>
                    <a:pt x="21" y="26"/>
                    <a:pt x="3" y="44"/>
                    <a:pt x="2" y="66"/>
                  </a:cubicBezTo>
                  <a:cubicBezTo>
                    <a:pt x="0" y="92"/>
                    <a:pt x="21" y="113"/>
                    <a:pt x="46" y="113"/>
                  </a:cubicBezTo>
                  <a:cubicBezTo>
                    <a:pt x="56" y="113"/>
                    <a:pt x="69" y="109"/>
                    <a:pt x="74" y="101"/>
                  </a:cubicBezTo>
                  <a:cubicBezTo>
                    <a:pt x="74" y="112"/>
                    <a:pt x="74" y="112"/>
                    <a:pt x="74" y="112"/>
                  </a:cubicBezTo>
                  <a:cubicBezTo>
                    <a:pt x="91" y="112"/>
                    <a:pt x="91" y="112"/>
                    <a:pt x="91" y="112"/>
                  </a:cubicBezTo>
                  <a:cubicBezTo>
                    <a:pt x="91" y="69"/>
                    <a:pt x="91" y="69"/>
                    <a:pt x="91" y="69"/>
                  </a:cubicBezTo>
                  <a:cubicBezTo>
                    <a:pt x="91" y="69"/>
                    <a:pt x="91" y="69"/>
                    <a:pt x="91" y="69"/>
                  </a:cubicBezTo>
                  <a:cubicBezTo>
                    <a:pt x="91" y="68"/>
                    <a:pt x="91" y="68"/>
                    <a:pt x="91" y="68"/>
                  </a:cubicBezTo>
                  <a:lnTo>
                    <a:pt x="91" y="0"/>
                  </a:lnTo>
                  <a:close/>
                  <a:moveTo>
                    <a:pt x="72" y="70"/>
                  </a:moveTo>
                  <a:cubicBezTo>
                    <a:pt x="71" y="85"/>
                    <a:pt x="58" y="96"/>
                    <a:pt x="43" y="94"/>
                  </a:cubicBezTo>
                  <a:cubicBezTo>
                    <a:pt x="32" y="93"/>
                    <a:pt x="22" y="83"/>
                    <a:pt x="21" y="72"/>
                  </a:cubicBezTo>
                  <a:cubicBezTo>
                    <a:pt x="19" y="56"/>
                    <a:pt x="31" y="43"/>
                    <a:pt x="46" y="43"/>
                  </a:cubicBezTo>
                  <a:cubicBezTo>
                    <a:pt x="60" y="43"/>
                    <a:pt x="71" y="54"/>
                    <a:pt x="72" y="67"/>
                  </a:cubicBezTo>
                  <a:lnTo>
                    <a:pt x="72"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963" fontAlgn="auto">
                <a:spcBef>
                  <a:spcPts val="0"/>
                </a:spcBef>
                <a:spcAft>
                  <a:spcPts val="0"/>
                </a:spcAft>
              </a:pPr>
              <a:endParaRPr lang="en-US" sz="2096" dirty="0">
                <a:solidFill>
                  <a:prstClr val="black"/>
                </a:solidFill>
                <a:latin typeface="Arial"/>
                <a:cs typeface="+mn-cs"/>
              </a:endParaRPr>
            </a:p>
          </p:txBody>
        </p:sp>
        <p:sp>
          <p:nvSpPr>
            <p:cNvPr id="36" name="Freeform 10"/>
            <p:cNvSpPr>
              <a:spLocks noEditPoints="1"/>
            </p:cNvSpPr>
            <p:nvPr userDrawn="1"/>
          </p:nvSpPr>
          <p:spPr bwMode="auto">
            <a:xfrm>
              <a:off x="9912616" y="6239252"/>
              <a:ext cx="338138" cy="336550"/>
            </a:xfrm>
            <a:custGeom>
              <a:avLst/>
              <a:gdLst>
                <a:gd name="T0" fmla="*/ 45 w 90"/>
                <a:gd name="T1" fmla="*/ 0 h 89"/>
                <a:gd name="T2" fmla="*/ 0 w 90"/>
                <a:gd name="T3" fmla="*/ 45 h 89"/>
                <a:gd name="T4" fmla="*/ 45 w 90"/>
                <a:gd name="T5" fmla="*/ 89 h 89"/>
                <a:gd name="T6" fmla="*/ 90 w 90"/>
                <a:gd name="T7" fmla="*/ 45 h 89"/>
                <a:gd name="T8" fmla="*/ 45 w 90"/>
                <a:gd name="T9" fmla="*/ 0 h 89"/>
                <a:gd name="T10" fmla="*/ 45 w 90"/>
                <a:gd name="T11" fmla="*/ 70 h 89"/>
                <a:gd name="T12" fmla="*/ 19 w 90"/>
                <a:gd name="T13" fmla="*/ 45 h 89"/>
                <a:gd name="T14" fmla="*/ 45 w 90"/>
                <a:gd name="T15" fmla="*/ 19 h 89"/>
                <a:gd name="T16" fmla="*/ 71 w 90"/>
                <a:gd name="T17" fmla="*/ 45 h 89"/>
                <a:gd name="T18" fmla="*/ 45 w 90"/>
                <a:gd name="T19" fmla="*/ 7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0" h="89">
                  <a:moveTo>
                    <a:pt x="45" y="0"/>
                  </a:moveTo>
                  <a:cubicBezTo>
                    <a:pt x="20" y="0"/>
                    <a:pt x="0" y="20"/>
                    <a:pt x="0" y="45"/>
                  </a:cubicBezTo>
                  <a:cubicBezTo>
                    <a:pt x="0" y="69"/>
                    <a:pt x="20" y="89"/>
                    <a:pt x="45" y="89"/>
                  </a:cubicBezTo>
                  <a:cubicBezTo>
                    <a:pt x="70" y="89"/>
                    <a:pt x="90" y="69"/>
                    <a:pt x="90" y="45"/>
                  </a:cubicBezTo>
                  <a:cubicBezTo>
                    <a:pt x="90" y="20"/>
                    <a:pt x="70" y="0"/>
                    <a:pt x="45" y="0"/>
                  </a:cubicBezTo>
                  <a:close/>
                  <a:moveTo>
                    <a:pt x="45" y="70"/>
                  </a:moveTo>
                  <a:cubicBezTo>
                    <a:pt x="31" y="70"/>
                    <a:pt x="19" y="59"/>
                    <a:pt x="19" y="45"/>
                  </a:cubicBezTo>
                  <a:cubicBezTo>
                    <a:pt x="19" y="30"/>
                    <a:pt x="31" y="19"/>
                    <a:pt x="45" y="19"/>
                  </a:cubicBezTo>
                  <a:cubicBezTo>
                    <a:pt x="59" y="19"/>
                    <a:pt x="71" y="30"/>
                    <a:pt x="71" y="45"/>
                  </a:cubicBezTo>
                  <a:cubicBezTo>
                    <a:pt x="71" y="59"/>
                    <a:pt x="59" y="70"/>
                    <a:pt x="45" y="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963" fontAlgn="auto">
                <a:spcBef>
                  <a:spcPts val="0"/>
                </a:spcBef>
                <a:spcAft>
                  <a:spcPts val="0"/>
                </a:spcAft>
              </a:pPr>
              <a:endParaRPr lang="en-US" sz="2096" dirty="0">
                <a:solidFill>
                  <a:prstClr val="black"/>
                </a:solidFill>
                <a:latin typeface="Arial"/>
                <a:cs typeface="+mn-cs"/>
              </a:endParaRPr>
            </a:p>
          </p:txBody>
        </p:sp>
      </p:grpSp>
    </p:spTree>
    <p:extLst>
      <p:ext uri="{BB962C8B-B14F-4D97-AF65-F5344CB8AC3E}">
        <p14:creationId xmlns:p14="http://schemas.microsoft.com/office/powerpoint/2010/main" val="799299783"/>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showMasterSp="0" preserve="1" userDrawn="1">
  <p:cSld name="Title Slide">
    <p:bg>
      <p:bgPr>
        <a:solidFill>
          <a:srgbClr val="00005E"/>
        </a:soli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647833" y="1337955"/>
            <a:ext cx="7198125" cy="750046"/>
          </a:xfrm>
        </p:spPr>
        <p:txBody>
          <a:bodyPr>
            <a:noAutofit/>
          </a:bodyPr>
          <a:lstStyle>
            <a:lvl1pPr>
              <a:defRPr sz="2399">
                <a:solidFill>
                  <a:srgbClr val="FBD9CA"/>
                </a:solidFill>
              </a:defRPr>
            </a:lvl1pPr>
          </a:lstStyle>
          <a:p>
            <a:r>
              <a:rPr lang="en-GB"/>
              <a:t>Click to edit Master title style</a:t>
            </a:r>
            <a:endParaRPr lang="en-GB" dirty="0"/>
          </a:p>
        </p:txBody>
      </p:sp>
      <p:sp>
        <p:nvSpPr>
          <p:cNvPr id="3" name="Subtitle 2"/>
          <p:cNvSpPr>
            <a:spLocks noGrp="1"/>
          </p:cNvSpPr>
          <p:nvPr>
            <p:ph type="subTitle" idx="1"/>
          </p:nvPr>
        </p:nvSpPr>
        <p:spPr>
          <a:xfrm>
            <a:off x="647833" y="2133156"/>
            <a:ext cx="7198125" cy="360000"/>
          </a:xfrm>
        </p:spPr>
        <p:txBody>
          <a:bodyPr>
            <a:noAutofit/>
          </a:bodyPr>
          <a:lstStyle>
            <a:lvl1pPr marL="0" indent="0" algn="l">
              <a:buNone/>
              <a:defRPr b="1">
                <a:solidFill>
                  <a:srgbClr val="FFFFFF"/>
                </a:solidFill>
              </a:defRPr>
            </a:lvl1pPr>
            <a:lvl2pPr marL="544080" indent="0" algn="ctr">
              <a:buNone/>
              <a:defRPr>
                <a:solidFill>
                  <a:schemeClr val="tx1">
                    <a:tint val="75000"/>
                  </a:schemeClr>
                </a:solidFill>
              </a:defRPr>
            </a:lvl2pPr>
            <a:lvl3pPr marL="1088158" indent="0" algn="ctr">
              <a:buNone/>
              <a:defRPr>
                <a:solidFill>
                  <a:schemeClr val="tx1">
                    <a:tint val="75000"/>
                  </a:schemeClr>
                </a:solidFill>
              </a:defRPr>
            </a:lvl3pPr>
            <a:lvl4pPr marL="1632238" indent="0" algn="ctr">
              <a:buNone/>
              <a:defRPr>
                <a:solidFill>
                  <a:schemeClr val="tx1">
                    <a:tint val="75000"/>
                  </a:schemeClr>
                </a:solidFill>
              </a:defRPr>
            </a:lvl4pPr>
            <a:lvl5pPr marL="2176318" indent="0" algn="ctr">
              <a:buNone/>
              <a:defRPr>
                <a:solidFill>
                  <a:schemeClr val="tx1">
                    <a:tint val="75000"/>
                  </a:schemeClr>
                </a:solidFill>
              </a:defRPr>
            </a:lvl5pPr>
            <a:lvl6pPr marL="2720399" indent="0" algn="ctr">
              <a:buNone/>
              <a:defRPr>
                <a:solidFill>
                  <a:schemeClr val="tx1">
                    <a:tint val="75000"/>
                  </a:schemeClr>
                </a:solidFill>
              </a:defRPr>
            </a:lvl6pPr>
            <a:lvl7pPr marL="3264477" indent="0" algn="ctr">
              <a:buNone/>
              <a:defRPr>
                <a:solidFill>
                  <a:schemeClr val="tx1">
                    <a:tint val="75000"/>
                  </a:schemeClr>
                </a:solidFill>
              </a:defRPr>
            </a:lvl7pPr>
            <a:lvl8pPr marL="3808557" indent="0" algn="ctr">
              <a:buNone/>
              <a:defRPr>
                <a:solidFill>
                  <a:schemeClr val="tx1">
                    <a:tint val="75000"/>
                  </a:schemeClr>
                </a:solidFill>
              </a:defRPr>
            </a:lvl8pPr>
            <a:lvl9pPr marL="4352636" indent="0" algn="ctr">
              <a:buNone/>
              <a:defRPr>
                <a:solidFill>
                  <a:schemeClr val="tx1">
                    <a:tint val="75000"/>
                  </a:schemeClr>
                </a:solidFill>
              </a:defRPr>
            </a:lvl9pPr>
          </a:lstStyle>
          <a:p>
            <a:r>
              <a:rPr lang="en-GB"/>
              <a:t>Click to edit Master subtitle style</a:t>
            </a:r>
            <a:endParaRPr lang="en-GB" dirty="0"/>
          </a:p>
        </p:txBody>
      </p:sp>
      <p:sp>
        <p:nvSpPr>
          <p:cNvPr id="21" name="Text Placeholder 20"/>
          <p:cNvSpPr>
            <a:spLocks noGrp="1"/>
          </p:cNvSpPr>
          <p:nvPr>
            <p:ph type="body" sz="quarter" idx="13" hasCustomPrompt="1"/>
          </p:nvPr>
        </p:nvSpPr>
        <p:spPr>
          <a:xfrm>
            <a:off x="647833" y="2591401"/>
            <a:ext cx="7198125" cy="215949"/>
          </a:xfrm>
        </p:spPr>
        <p:txBody>
          <a:bodyPr>
            <a:noAutofit/>
          </a:bodyPr>
          <a:lstStyle>
            <a:lvl1pPr marL="0" indent="0">
              <a:buNone/>
              <a:defRPr sz="1300">
                <a:solidFill>
                  <a:srgbClr val="FFFFFF"/>
                </a:solidFill>
              </a:defRPr>
            </a:lvl1pPr>
            <a:lvl2pPr marL="257046" indent="0">
              <a:buNone/>
              <a:defRPr>
                <a:solidFill>
                  <a:schemeClr val="accent2"/>
                </a:solidFill>
              </a:defRPr>
            </a:lvl2pPr>
            <a:lvl3pPr marL="514091" indent="0">
              <a:buNone/>
              <a:defRPr>
                <a:solidFill>
                  <a:schemeClr val="accent2"/>
                </a:solidFill>
              </a:defRPr>
            </a:lvl3pPr>
            <a:lvl4pPr marL="771137" indent="0">
              <a:buNone/>
              <a:defRPr>
                <a:solidFill>
                  <a:schemeClr val="accent2"/>
                </a:solidFill>
              </a:defRPr>
            </a:lvl4pPr>
            <a:lvl5pPr marL="1028181" indent="0">
              <a:buNone/>
              <a:defRPr>
                <a:solidFill>
                  <a:schemeClr val="accent2"/>
                </a:solidFill>
              </a:defRPr>
            </a:lvl5pPr>
          </a:lstStyle>
          <a:p>
            <a:pPr lvl="0"/>
            <a:r>
              <a:rPr lang="en-GB"/>
              <a:t>Name, title</a:t>
            </a:r>
            <a:endParaRPr lang="en-GB" dirty="0"/>
          </a:p>
        </p:txBody>
      </p:sp>
      <p:sp>
        <p:nvSpPr>
          <p:cNvPr id="22" name="Text Placeholder 20"/>
          <p:cNvSpPr>
            <a:spLocks noGrp="1"/>
          </p:cNvSpPr>
          <p:nvPr>
            <p:ph type="body" sz="quarter" idx="14" hasCustomPrompt="1"/>
          </p:nvPr>
        </p:nvSpPr>
        <p:spPr>
          <a:xfrm>
            <a:off x="647833" y="2843343"/>
            <a:ext cx="7198125" cy="215949"/>
          </a:xfrm>
        </p:spPr>
        <p:txBody>
          <a:bodyPr>
            <a:noAutofit/>
          </a:bodyPr>
          <a:lstStyle>
            <a:lvl1pPr marL="0" indent="0">
              <a:buNone/>
              <a:defRPr sz="1300">
                <a:solidFill>
                  <a:srgbClr val="FFFFFF"/>
                </a:solidFill>
              </a:defRPr>
            </a:lvl1pPr>
            <a:lvl2pPr marL="257046" indent="0">
              <a:buNone/>
              <a:defRPr>
                <a:solidFill>
                  <a:schemeClr val="accent2"/>
                </a:solidFill>
              </a:defRPr>
            </a:lvl2pPr>
            <a:lvl3pPr marL="514091" indent="0">
              <a:buNone/>
              <a:defRPr>
                <a:solidFill>
                  <a:schemeClr val="accent2"/>
                </a:solidFill>
              </a:defRPr>
            </a:lvl3pPr>
            <a:lvl4pPr marL="771137" indent="0">
              <a:buNone/>
              <a:defRPr>
                <a:solidFill>
                  <a:schemeClr val="accent2"/>
                </a:solidFill>
              </a:defRPr>
            </a:lvl4pPr>
            <a:lvl5pPr marL="1028181" indent="0">
              <a:buNone/>
              <a:defRPr>
                <a:solidFill>
                  <a:schemeClr val="accent2"/>
                </a:solidFill>
              </a:defRPr>
            </a:lvl5pPr>
          </a:lstStyle>
          <a:p>
            <a:pPr lvl="0"/>
            <a:r>
              <a:rPr lang="en-GB"/>
              <a:t>Date</a:t>
            </a:r>
            <a:endParaRPr lang="en-GB" dirty="0"/>
          </a:p>
        </p:txBody>
      </p:sp>
      <p:sp>
        <p:nvSpPr>
          <p:cNvPr id="8" name="AutoShape 3"/>
          <p:cNvSpPr>
            <a:spLocks noChangeAspect="1" noChangeArrowheads="1" noTextEdit="1"/>
          </p:cNvSpPr>
          <p:nvPr userDrawn="1"/>
        </p:nvSpPr>
        <p:spPr bwMode="auto">
          <a:xfrm>
            <a:off x="8324271" y="2853665"/>
            <a:ext cx="3994698" cy="40043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389" tIns="45694" rIns="91389" bIns="45694" numCol="1" anchor="t" anchorCtr="0" compatLnSpc="1">
            <a:prstTxWarp prst="textNoShape">
              <a:avLst/>
            </a:prstTxWarp>
          </a:bodyPr>
          <a:lstStyle/>
          <a:p>
            <a:pPr defTabSz="1088158" fontAlgn="auto">
              <a:spcBef>
                <a:spcPts val="0"/>
              </a:spcBef>
              <a:spcAft>
                <a:spcPts val="0"/>
              </a:spcAft>
              <a:buClr>
                <a:prstClr val="black"/>
              </a:buClr>
            </a:pPr>
            <a:endParaRPr lang="en-GB" sz="2099" dirty="0">
              <a:solidFill>
                <a:prstClr val="black"/>
              </a:solidFill>
              <a:latin typeface="Arial"/>
            </a:endParaRPr>
          </a:p>
        </p:txBody>
      </p:sp>
      <p:grpSp>
        <p:nvGrpSpPr>
          <p:cNvPr id="17" name="Pulse"/>
          <p:cNvGrpSpPr/>
          <p:nvPr userDrawn="1"/>
        </p:nvGrpSpPr>
        <p:grpSpPr>
          <a:xfrm>
            <a:off x="8749611" y="3029840"/>
            <a:ext cx="3445566" cy="3490105"/>
            <a:chOff x="8751888" y="3030538"/>
            <a:chExt cx="3446462" cy="3490913"/>
          </a:xfrm>
          <a:solidFill>
            <a:schemeClr val="bg1"/>
          </a:solidFill>
        </p:grpSpPr>
        <p:sp>
          <p:nvSpPr>
            <p:cNvPr id="10" name="Freeform 5"/>
            <p:cNvSpPr>
              <a:spLocks/>
            </p:cNvSpPr>
            <p:nvPr userDrawn="1"/>
          </p:nvSpPr>
          <p:spPr bwMode="auto">
            <a:xfrm>
              <a:off x="9196388" y="3902076"/>
              <a:ext cx="449263" cy="1120775"/>
            </a:xfrm>
            <a:custGeom>
              <a:avLst/>
              <a:gdLst>
                <a:gd name="T0" fmla="*/ 71 w 142"/>
                <a:gd name="T1" fmla="*/ 355 h 355"/>
                <a:gd name="T2" fmla="*/ 71 w 142"/>
                <a:gd name="T3" fmla="*/ 355 h 355"/>
                <a:gd name="T4" fmla="*/ 0 w 142"/>
                <a:gd name="T5" fmla="*/ 284 h 355"/>
                <a:gd name="T6" fmla="*/ 0 w 142"/>
                <a:gd name="T7" fmla="*/ 71 h 355"/>
                <a:gd name="T8" fmla="*/ 71 w 142"/>
                <a:gd name="T9" fmla="*/ 0 h 355"/>
                <a:gd name="T10" fmla="*/ 142 w 142"/>
                <a:gd name="T11" fmla="*/ 71 h 355"/>
                <a:gd name="T12" fmla="*/ 142 w 142"/>
                <a:gd name="T13" fmla="*/ 284 h 355"/>
                <a:gd name="T14" fmla="*/ 71 w 142"/>
                <a:gd name="T15" fmla="*/ 355 h 3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2" h="355">
                  <a:moveTo>
                    <a:pt x="71" y="355"/>
                  </a:moveTo>
                  <a:cubicBezTo>
                    <a:pt x="71" y="355"/>
                    <a:pt x="71" y="355"/>
                    <a:pt x="71" y="355"/>
                  </a:cubicBezTo>
                  <a:cubicBezTo>
                    <a:pt x="32" y="355"/>
                    <a:pt x="0" y="323"/>
                    <a:pt x="0" y="284"/>
                  </a:cubicBezTo>
                  <a:cubicBezTo>
                    <a:pt x="0" y="71"/>
                    <a:pt x="0" y="71"/>
                    <a:pt x="0" y="71"/>
                  </a:cubicBezTo>
                  <a:cubicBezTo>
                    <a:pt x="0" y="32"/>
                    <a:pt x="32" y="0"/>
                    <a:pt x="71" y="0"/>
                  </a:cubicBezTo>
                  <a:cubicBezTo>
                    <a:pt x="110" y="0"/>
                    <a:pt x="142" y="32"/>
                    <a:pt x="142" y="71"/>
                  </a:cubicBezTo>
                  <a:cubicBezTo>
                    <a:pt x="142" y="284"/>
                    <a:pt x="142" y="284"/>
                    <a:pt x="142" y="284"/>
                  </a:cubicBezTo>
                  <a:cubicBezTo>
                    <a:pt x="142" y="323"/>
                    <a:pt x="110" y="355"/>
                    <a:pt x="71" y="35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buClr>
                  <a:prstClr val="black"/>
                </a:buClr>
              </a:pPr>
              <a:endParaRPr lang="en-GB" sz="2099" dirty="0">
                <a:solidFill>
                  <a:prstClr val="black"/>
                </a:solidFill>
                <a:latin typeface="Arial"/>
              </a:endParaRPr>
            </a:p>
          </p:txBody>
        </p:sp>
        <p:sp>
          <p:nvSpPr>
            <p:cNvPr id="11" name="Freeform 6"/>
            <p:cNvSpPr>
              <a:spLocks/>
            </p:cNvSpPr>
            <p:nvPr userDrawn="1"/>
          </p:nvSpPr>
          <p:spPr bwMode="auto">
            <a:xfrm>
              <a:off x="8751888" y="4551363"/>
              <a:ext cx="265113" cy="449263"/>
            </a:xfrm>
            <a:custGeom>
              <a:avLst/>
              <a:gdLst>
                <a:gd name="T0" fmla="*/ 42 w 84"/>
                <a:gd name="T1" fmla="*/ 142 h 142"/>
                <a:gd name="T2" fmla="*/ 42 w 84"/>
                <a:gd name="T3" fmla="*/ 142 h 142"/>
                <a:gd name="T4" fmla="*/ 0 w 84"/>
                <a:gd name="T5" fmla="*/ 99 h 142"/>
                <a:gd name="T6" fmla="*/ 0 w 84"/>
                <a:gd name="T7" fmla="*/ 42 h 142"/>
                <a:gd name="T8" fmla="*/ 42 w 84"/>
                <a:gd name="T9" fmla="*/ 0 h 142"/>
                <a:gd name="T10" fmla="*/ 84 w 84"/>
                <a:gd name="T11" fmla="*/ 42 h 142"/>
                <a:gd name="T12" fmla="*/ 84 w 84"/>
                <a:gd name="T13" fmla="*/ 99 h 142"/>
                <a:gd name="T14" fmla="*/ 42 w 84"/>
                <a:gd name="T15" fmla="*/ 142 h 1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4" h="142">
                  <a:moveTo>
                    <a:pt x="42" y="142"/>
                  </a:moveTo>
                  <a:cubicBezTo>
                    <a:pt x="42" y="142"/>
                    <a:pt x="42" y="142"/>
                    <a:pt x="42" y="142"/>
                  </a:cubicBezTo>
                  <a:cubicBezTo>
                    <a:pt x="18" y="142"/>
                    <a:pt x="0" y="123"/>
                    <a:pt x="0" y="99"/>
                  </a:cubicBezTo>
                  <a:cubicBezTo>
                    <a:pt x="0" y="42"/>
                    <a:pt x="0" y="42"/>
                    <a:pt x="0" y="42"/>
                  </a:cubicBezTo>
                  <a:cubicBezTo>
                    <a:pt x="0" y="19"/>
                    <a:pt x="18" y="0"/>
                    <a:pt x="42" y="0"/>
                  </a:cubicBezTo>
                  <a:cubicBezTo>
                    <a:pt x="65" y="0"/>
                    <a:pt x="84" y="19"/>
                    <a:pt x="84" y="42"/>
                  </a:cubicBezTo>
                  <a:cubicBezTo>
                    <a:pt x="84" y="99"/>
                    <a:pt x="84" y="99"/>
                    <a:pt x="84" y="99"/>
                  </a:cubicBezTo>
                  <a:cubicBezTo>
                    <a:pt x="84" y="123"/>
                    <a:pt x="65" y="142"/>
                    <a:pt x="42" y="14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buClr>
                  <a:prstClr val="black"/>
                </a:buClr>
              </a:pPr>
              <a:endParaRPr lang="en-GB" sz="2099" dirty="0">
                <a:solidFill>
                  <a:prstClr val="black"/>
                </a:solidFill>
                <a:latin typeface="Arial"/>
              </a:endParaRPr>
            </a:p>
          </p:txBody>
        </p:sp>
        <p:sp>
          <p:nvSpPr>
            <p:cNvPr id="12" name="Freeform 7"/>
            <p:cNvSpPr>
              <a:spLocks/>
            </p:cNvSpPr>
            <p:nvPr userDrawn="1"/>
          </p:nvSpPr>
          <p:spPr bwMode="auto">
            <a:xfrm>
              <a:off x="11436350" y="4529138"/>
              <a:ext cx="449263" cy="1117600"/>
            </a:xfrm>
            <a:custGeom>
              <a:avLst/>
              <a:gdLst>
                <a:gd name="T0" fmla="*/ 71 w 142"/>
                <a:gd name="T1" fmla="*/ 354 h 354"/>
                <a:gd name="T2" fmla="*/ 71 w 142"/>
                <a:gd name="T3" fmla="*/ 354 h 354"/>
                <a:gd name="T4" fmla="*/ 0 w 142"/>
                <a:gd name="T5" fmla="*/ 283 h 354"/>
                <a:gd name="T6" fmla="*/ 0 w 142"/>
                <a:gd name="T7" fmla="*/ 71 h 354"/>
                <a:gd name="T8" fmla="*/ 71 w 142"/>
                <a:gd name="T9" fmla="*/ 0 h 354"/>
                <a:gd name="T10" fmla="*/ 142 w 142"/>
                <a:gd name="T11" fmla="*/ 71 h 354"/>
                <a:gd name="T12" fmla="*/ 142 w 142"/>
                <a:gd name="T13" fmla="*/ 283 h 354"/>
                <a:gd name="T14" fmla="*/ 71 w 142"/>
                <a:gd name="T15" fmla="*/ 354 h 35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2" h="354">
                  <a:moveTo>
                    <a:pt x="71" y="354"/>
                  </a:moveTo>
                  <a:cubicBezTo>
                    <a:pt x="71" y="354"/>
                    <a:pt x="71" y="354"/>
                    <a:pt x="71" y="354"/>
                  </a:cubicBezTo>
                  <a:cubicBezTo>
                    <a:pt x="32" y="354"/>
                    <a:pt x="0" y="322"/>
                    <a:pt x="0" y="283"/>
                  </a:cubicBezTo>
                  <a:cubicBezTo>
                    <a:pt x="0" y="71"/>
                    <a:pt x="0" y="71"/>
                    <a:pt x="0" y="71"/>
                  </a:cubicBezTo>
                  <a:cubicBezTo>
                    <a:pt x="0" y="32"/>
                    <a:pt x="32" y="0"/>
                    <a:pt x="71" y="0"/>
                  </a:cubicBezTo>
                  <a:cubicBezTo>
                    <a:pt x="110" y="0"/>
                    <a:pt x="142" y="32"/>
                    <a:pt x="142" y="71"/>
                  </a:cubicBezTo>
                  <a:cubicBezTo>
                    <a:pt x="142" y="283"/>
                    <a:pt x="142" y="283"/>
                    <a:pt x="142" y="283"/>
                  </a:cubicBezTo>
                  <a:cubicBezTo>
                    <a:pt x="142" y="322"/>
                    <a:pt x="110" y="354"/>
                    <a:pt x="71" y="35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buClr>
                  <a:prstClr val="black"/>
                </a:buClr>
              </a:pPr>
              <a:endParaRPr lang="en-GB" sz="2099" dirty="0">
                <a:solidFill>
                  <a:prstClr val="black"/>
                </a:solidFill>
                <a:latin typeface="Arial"/>
              </a:endParaRPr>
            </a:p>
          </p:txBody>
        </p:sp>
        <p:sp>
          <p:nvSpPr>
            <p:cNvPr id="14" name="Freeform 8"/>
            <p:cNvSpPr>
              <a:spLocks/>
            </p:cNvSpPr>
            <p:nvPr userDrawn="1"/>
          </p:nvSpPr>
          <p:spPr bwMode="auto">
            <a:xfrm>
              <a:off x="9869488" y="3030538"/>
              <a:ext cx="560388" cy="2506663"/>
            </a:xfrm>
            <a:custGeom>
              <a:avLst/>
              <a:gdLst>
                <a:gd name="T0" fmla="*/ 88 w 177"/>
                <a:gd name="T1" fmla="*/ 794 h 794"/>
                <a:gd name="T2" fmla="*/ 88 w 177"/>
                <a:gd name="T3" fmla="*/ 794 h 794"/>
                <a:gd name="T4" fmla="*/ 0 w 177"/>
                <a:gd name="T5" fmla="*/ 705 h 794"/>
                <a:gd name="T6" fmla="*/ 0 w 177"/>
                <a:gd name="T7" fmla="*/ 89 h 794"/>
                <a:gd name="T8" fmla="*/ 88 w 177"/>
                <a:gd name="T9" fmla="*/ 0 h 794"/>
                <a:gd name="T10" fmla="*/ 177 w 177"/>
                <a:gd name="T11" fmla="*/ 89 h 794"/>
                <a:gd name="T12" fmla="*/ 177 w 177"/>
                <a:gd name="T13" fmla="*/ 705 h 794"/>
                <a:gd name="T14" fmla="*/ 88 w 177"/>
                <a:gd name="T15" fmla="*/ 794 h 7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7" h="794">
                  <a:moveTo>
                    <a:pt x="88" y="794"/>
                  </a:moveTo>
                  <a:cubicBezTo>
                    <a:pt x="88" y="794"/>
                    <a:pt x="88" y="794"/>
                    <a:pt x="88" y="794"/>
                  </a:cubicBezTo>
                  <a:cubicBezTo>
                    <a:pt x="40" y="794"/>
                    <a:pt x="0" y="754"/>
                    <a:pt x="0" y="705"/>
                  </a:cubicBezTo>
                  <a:cubicBezTo>
                    <a:pt x="0" y="89"/>
                    <a:pt x="0" y="89"/>
                    <a:pt x="0" y="89"/>
                  </a:cubicBezTo>
                  <a:cubicBezTo>
                    <a:pt x="0" y="40"/>
                    <a:pt x="40" y="0"/>
                    <a:pt x="88" y="0"/>
                  </a:cubicBezTo>
                  <a:cubicBezTo>
                    <a:pt x="137" y="0"/>
                    <a:pt x="177" y="40"/>
                    <a:pt x="177" y="89"/>
                  </a:cubicBezTo>
                  <a:cubicBezTo>
                    <a:pt x="177" y="705"/>
                    <a:pt x="177" y="705"/>
                    <a:pt x="177" y="705"/>
                  </a:cubicBezTo>
                  <a:cubicBezTo>
                    <a:pt x="177" y="754"/>
                    <a:pt x="137" y="794"/>
                    <a:pt x="88" y="79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buClr>
                  <a:prstClr val="black"/>
                </a:buClr>
              </a:pPr>
              <a:endParaRPr lang="en-GB" sz="2099" dirty="0">
                <a:solidFill>
                  <a:prstClr val="black"/>
                </a:solidFill>
                <a:latin typeface="Arial"/>
              </a:endParaRPr>
            </a:p>
          </p:txBody>
        </p:sp>
        <p:sp>
          <p:nvSpPr>
            <p:cNvPr id="15" name="Freeform 9"/>
            <p:cNvSpPr>
              <a:spLocks/>
            </p:cNvSpPr>
            <p:nvPr userDrawn="1"/>
          </p:nvSpPr>
          <p:spPr bwMode="auto">
            <a:xfrm>
              <a:off x="10653713" y="4014788"/>
              <a:ext cx="558800" cy="2506663"/>
            </a:xfrm>
            <a:custGeom>
              <a:avLst/>
              <a:gdLst>
                <a:gd name="T0" fmla="*/ 88 w 177"/>
                <a:gd name="T1" fmla="*/ 794 h 794"/>
                <a:gd name="T2" fmla="*/ 88 w 177"/>
                <a:gd name="T3" fmla="*/ 794 h 794"/>
                <a:gd name="T4" fmla="*/ 0 w 177"/>
                <a:gd name="T5" fmla="*/ 705 h 794"/>
                <a:gd name="T6" fmla="*/ 0 w 177"/>
                <a:gd name="T7" fmla="*/ 88 h 794"/>
                <a:gd name="T8" fmla="*/ 88 w 177"/>
                <a:gd name="T9" fmla="*/ 0 h 794"/>
                <a:gd name="T10" fmla="*/ 177 w 177"/>
                <a:gd name="T11" fmla="*/ 88 h 794"/>
                <a:gd name="T12" fmla="*/ 177 w 177"/>
                <a:gd name="T13" fmla="*/ 705 h 794"/>
                <a:gd name="T14" fmla="*/ 88 w 177"/>
                <a:gd name="T15" fmla="*/ 794 h 7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7" h="794">
                  <a:moveTo>
                    <a:pt x="88" y="794"/>
                  </a:moveTo>
                  <a:cubicBezTo>
                    <a:pt x="88" y="794"/>
                    <a:pt x="88" y="794"/>
                    <a:pt x="88" y="794"/>
                  </a:cubicBezTo>
                  <a:cubicBezTo>
                    <a:pt x="40" y="794"/>
                    <a:pt x="0" y="754"/>
                    <a:pt x="0" y="705"/>
                  </a:cubicBezTo>
                  <a:cubicBezTo>
                    <a:pt x="0" y="88"/>
                    <a:pt x="0" y="88"/>
                    <a:pt x="0" y="88"/>
                  </a:cubicBezTo>
                  <a:cubicBezTo>
                    <a:pt x="0" y="40"/>
                    <a:pt x="40" y="0"/>
                    <a:pt x="88" y="0"/>
                  </a:cubicBezTo>
                  <a:cubicBezTo>
                    <a:pt x="137" y="0"/>
                    <a:pt x="177" y="40"/>
                    <a:pt x="177" y="88"/>
                  </a:cubicBezTo>
                  <a:cubicBezTo>
                    <a:pt x="177" y="705"/>
                    <a:pt x="177" y="705"/>
                    <a:pt x="177" y="705"/>
                  </a:cubicBezTo>
                  <a:cubicBezTo>
                    <a:pt x="177" y="754"/>
                    <a:pt x="137" y="794"/>
                    <a:pt x="88" y="79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buClr>
                  <a:prstClr val="black"/>
                </a:buClr>
              </a:pPr>
              <a:endParaRPr lang="en-GB" sz="2099" dirty="0">
                <a:solidFill>
                  <a:prstClr val="black"/>
                </a:solidFill>
                <a:latin typeface="Arial"/>
              </a:endParaRPr>
            </a:p>
          </p:txBody>
        </p:sp>
        <p:sp>
          <p:nvSpPr>
            <p:cNvPr id="16" name="Freeform 10"/>
            <p:cNvSpPr>
              <a:spLocks/>
            </p:cNvSpPr>
            <p:nvPr userDrawn="1"/>
          </p:nvSpPr>
          <p:spPr bwMode="auto">
            <a:xfrm>
              <a:off x="12058650" y="4551363"/>
              <a:ext cx="139700" cy="449263"/>
            </a:xfrm>
            <a:custGeom>
              <a:avLst/>
              <a:gdLst>
                <a:gd name="T0" fmla="*/ 44 w 44"/>
                <a:gd name="T1" fmla="*/ 0 h 142"/>
                <a:gd name="T2" fmla="*/ 0 w 44"/>
                <a:gd name="T3" fmla="*/ 42 h 142"/>
                <a:gd name="T4" fmla="*/ 0 w 44"/>
                <a:gd name="T5" fmla="*/ 99 h 142"/>
                <a:gd name="T6" fmla="*/ 44 w 44"/>
                <a:gd name="T7" fmla="*/ 142 h 142"/>
                <a:gd name="T8" fmla="*/ 44 w 44"/>
                <a:gd name="T9" fmla="*/ 0 h 142"/>
              </a:gdLst>
              <a:ahLst/>
              <a:cxnLst>
                <a:cxn ang="0">
                  <a:pos x="T0" y="T1"/>
                </a:cxn>
                <a:cxn ang="0">
                  <a:pos x="T2" y="T3"/>
                </a:cxn>
                <a:cxn ang="0">
                  <a:pos x="T4" y="T5"/>
                </a:cxn>
                <a:cxn ang="0">
                  <a:pos x="T6" y="T7"/>
                </a:cxn>
                <a:cxn ang="0">
                  <a:pos x="T8" y="T9"/>
                </a:cxn>
              </a:cxnLst>
              <a:rect l="0" t="0" r="r" b="b"/>
              <a:pathLst>
                <a:path w="44" h="142">
                  <a:moveTo>
                    <a:pt x="44" y="0"/>
                  </a:moveTo>
                  <a:cubicBezTo>
                    <a:pt x="20" y="0"/>
                    <a:pt x="0" y="19"/>
                    <a:pt x="0" y="42"/>
                  </a:cubicBezTo>
                  <a:cubicBezTo>
                    <a:pt x="0" y="99"/>
                    <a:pt x="0" y="99"/>
                    <a:pt x="0" y="99"/>
                  </a:cubicBezTo>
                  <a:cubicBezTo>
                    <a:pt x="0" y="123"/>
                    <a:pt x="20" y="142"/>
                    <a:pt x="44" y="142"/>
                  </a:cubicBezTo>
                  <a:lnTo>
                    <a:pt x="4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buClr>
                  <a:prstClr val="black"/>
                </a:buClr>
              </a:pPr>
              <a:endParaRPr lang="en-GB" sz="2099" dirty="0">
                <a:solidFill>
                  <a:prstClr val="black"/>
                </a:solidFill>
                <a:latin typeface="Arial"/>
              </a:endParaRPr>
            </a:p>
          </p:txBody>
        </p:sp>
      </p:grpSp>
      <p:grpSp>
        <p:nvGrpSpPr>
          <p:cNvPr id="27" name="Logotype"/>
          <p:cNvGrpSpPr/>
          <p:nvPr userDrawn="1"/>
        </p:nvGrpSpPr>
        <p:grpSpPr>
          <a:xfrm>
            <a:off x="641186" y="530770"/>
            <a:ext cx="1383679" cy="288542"/>
            <a:chOff x="9501453" y="6148765"/>
            <a:chExt cx="2047875" cy="427037"/>
          </a:xfrm>
          <a:solidFill>
            <a:schemeClr val="bg1"/>
          </a:solidFill>
        </p:grpSpPr>
        <p:sp>
          <p:nvSpPr>
            <p:cNvPr id="28" name="Freeform 5"/>
            <p:cNvSpPr>
              <a:spLocks noEditPoints="1"/>
            </p:cNvSpPr>
            <p:nvPr userDrawn="1"/>
          </p:nvSpPr>
          <p:spPr bwMode="auto">
            <a:xfrm>
              <a:off x="11206428" y="6231315"/>
              <a:ext cx="342900" cy="344487"/>
            </a:xfrm>
            <a:custGeom>
              <a:avLst/>
              <a:gdLst>
                <a:gd name="T0" fmla="*/ 43 w 91"/>
                <a:gd name="T1" fmla="*/ 2 h 91"/>
                <a:gd name="T2" fmla="*/ 2 w 91"/>
                <a:gd name="T3" fmla="*/ 44 h 91"/>
                <a:gd name="T4" fmla="*/ 46 w 91"/>
                <a:gd name="T5" fmla="*/ 91 h 91"/>
                <a:gd name="T6" fmla="*/ 74 w 91"/>
                <a:gd name="T7" fmla="*/ 77 h 91"/>
                <a:gd name="T8" fmla="*/ 74 w 91"/>
                <a:gd name="T9" fmla="*/ 90 h 91"/>
                <a:gd name="T10" fmla="*/ 91 w 91"/>
                <a:gd name="T11" fmla="*/ 90 h 91"/>
                <a:gd name="T12" fmla="*/ 91 w 91"/>
                <a:gd name="T13" fmla="*/ 47 h 91"/>
                <a:gd name="T14" fmla="*/ 43 w 91"/>
                <a:gd name="T15" fmla="*/ 2 h 91"/>
                <a:gd name="T16" fmla="*/ 72 w 91"/>
                <a:gd name="T17" fmla="*/ 48 h 91"/>
                <a:gd name="T18" fmla="*/ 43 w 91"/>
                <a:gd name="T19" fmla="*/ 72 h 91"/>
                <a:gd name="T20" fmla="*/ 21 w 91"/>
                <a:gd name="T21" fmla="*/ 50 h 91"/>
                <a:gd name="T22" fmla="*/ 46 w 91"/>
                <a:gd name="T23" fmla="*/ 21 h 91"/>
                <a:gd name="T24" fmla="*/ 72 w 91"/>
                <a:gd name="T25" fmla="*/ 45 h 91"/>
                <a:gd name="T26" fmla="*/ 72 w 91"/>
                <a:gd name="T27" fmla="*/ 48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1" h="91">
                  <a:moveTo>
                    <a:pt x="43" y="2"/>
                  </a:moveTo>
                  <a:cubicBezTo>
                    <a:pt x="21" y="4"/>
                    <a:pt x="3" y="22"/>
                    <a:pt x="2" y="44"/>
                  </a:cubicBezTo>
                  <a:cubicBezTo>
                    <a:pt x="0" y="70"/>
                    <a:pt x="21" y="91"/>
                    <a:pt x="46" y="91"/>
                  </a:cubicBezTo>
                  <a:cubicBezTo>
                    <a:pt x="56" y="91"/>
                    <a:pt x="68" y="87"/>
                    <a:pt x="74" y="77"/>
                  </a:cubicBezTo>
                  <a:cubicBezTo>
                    <a:pt x="74" y="90"/>
                    <a:pt x="74" y="90"/>
                    <a:pt x="74" y="90"/>
                  </a:cubicBezTo>
                  <a:cubicBezTo>
                    <a:pt x="91" y="90"/>
                    <a:pt x="91" y="90"/>
                    <a:pt x="91" y="90"/>
                  </a:cubicBezTo>
                  <a:cubicBezTo>
                    <a:pt x="91" y="47"/>
                    <a:pt x="91" y="47"/>
                    <a:pt x="91" y="47"/>
                  </a:cubicBezTo>
                  <a:cubicBezTo>
                    <a:pt x="91" y="20"/>
                    <a:pt x="69" y="0"/>
                    <a:pt x="43" y="2"/>
                  </a:cubicBezTo>
                  <a:close/>
                  <a:moveTo>
                    <a:pt x="72" y="48"/>
                  </a:moveTo>
                  <a:cubicBezTo>
                    <a:pt x="71" y="63"/>
                    <a:pt x="58" y="74"/>
                    <a:pt x="43" y="72"/>
                  </a:cubicBezTo>
                  <a:cubicBezTo>
                    <a:pt x="32" y="71"/>
                    <a:pt x="22" y="61"/>
                    <a:pt x="21" y="50"/>
                  </a:cubicBezTo>
                  <a:cubicBezTo>
                    <a:pt x="19" y="34"/>
                    <a:pt x="31" y="21"/>
                    <a:pt x="46" y="21"/>
                  </a:cubicBezTo>
                  <a:cubicBezTo>
                    <a:pt x="60" y="21"/>
                    <a:pt x="71" y="32"/>
                    <a:pt x="72" y="45"/>
                  </a:cubicBezTo>
                  <a:lnTo>
                    <a:pt x="72" y="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buClr>
                  <a:prstClr val="black"/>
                </a:buClr>
              </a:pPr>
              <a:endParaRPr lang="en-US" sz="2099" dirty="0">
                <a:solidFill>
                  <a:prstClr val="black"/>
                </a:solidFill>
                <a:latin typeface="Arial"/>
              </a:endParaRPr>
            </a:p>
          </p:txBody>
        </p:sp>
        <p:sp>
          <p:nvSpPr>
            <p:cNvPr id="29" name="Freeform 6"/>
            <p:cNvSpPr>
              <a:spLocks noEditPoints="1"/>
            </p:cNvSpPr>
            <p:nvPr userDrawn="1"/>
          </p:nvSpPr>
          <p:spPr bwMode="auto">
            <a:xfrm>
              <a:off x="10849241" y="6236077"/>
              <a:ext cx="334963" cy="339725"/>
            </a:xfrm>
            <a:custGeom>
              <a:avLst/>
              <a:gdLst>
                <a:gd name="T0" fmla="*/ 44 w 89"/>
                <a:gd name="T1" fmla="*/ 1 h 90"/>
                <a:gd name="T2" fmla="*/ 0 w 89"/>
                <a:gd name="T3" fmla="*/ 46 h 90"/>
                <a:gd name="T4" fmla="*/ 45 w 89"/>
                <a:gd name="T5" fmla="*/ 90 h 90"/>
                <a:gd name="T6" fmla="*/ 86 w 89"/>
                <a:gd name="T7" fmla="*/ 63 h 90"/>
                <a:gd name="T8" fmla="*/ 69 w 89"/>
                <a:gd name="T9" fmla="*/ 58 h 90"/>
                <a:gd name="T10" fmla="*/ 50 w 89"/>
                <a:gd name="T11" fmla="*/ 72 h 90"/>
                <a:gd name="T12" fmla="*/ 22 w 89"/>
                <a:gd name="T13" fmla="*/ 59 h 90"/>
                <a:gd name="T14" fmla="*/ 89 w 89"/>
                <a:gd name="T15" fmla="*/ 41 h 90"/>
                <a:gd name="T16" fmla="*/ 44 w 89"/>
                <a:gd name="T17" fmla="*/ 1 h 90"/>
                <a:gd name="T18" fmla="*/ 19 w 89"/>
                <a:gd name="T19" fmla="*/ 44 h 90"/>
                <a:gd name="T20" fmla="*/ 36 w 89"/>
                <a:gd name="T21" fmla="*/ 19 h 90"/>
                <a:gd name="T22" fmla="*/ 67 w 89"/>
                <a:gd name="T23" fmla="*/ 31 h 90"/>
                <a:gd name="T24" fmla="*/ 19 w 89"/>
                <a:gd name="T25" fmla="*/ 44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9" h="90">
                  <a:moveTo>
                    <a:pt x="44" y="1"/>
                  </a:moveTo>
                  <a:cubicBezTo>
                    <a:pt x="20" y="2"/>
                    <a:pt x="0" y="20"/>
                    <a:pt x="0" y="46"/>
                  </a:cubicBezTo>
                  <a:cubicBezTo>
                    <a:pt x="0" y="70"/>
                    <a:pt x="20" y="90"/>
                    <a:pt x="45" y="90"/>
                  </a:cubicBezTo>
                  <a:cubicBezTo>
                    <a:pt x="62" y="90"/>
                    <a:pt x="79" y="80"/>
                    <a:pt x="86" y="63"/>
                  </a:cubicBezTo>
                  <a:cubicBezTo>
                    <a:pt x="69" y="58"/>
                    <a:pt x="69" y="58"/>
                    <a:pt x="69" y="58"/>
                  </a:cubicBezTo>
                  <a:cubicBezTo>
                    <a:pt x="66" y="65"/>
                    <a:pt x="58" y="71"/>
                    <a:pt x="50" y="72"/>
                  </a:cubicBezTo>
                  <a:cubicBezTo>
                    <a:pt x="38" y="75"/>
                    <a:pt x="26" y="67"/>
                    <a:pt x="22" y="59"/>
                  </a:cubicBezTo>
                  <a:cubicBezTo>
                    <a:pt x="89" y="41"/>
                    <a:pt x="89" y="41"/>
                    <a:pt x="89" y="41"/>
                  </a:cubicBezTo>
                  <a:cubicBezTo>
                    <a:pt x="87" y="24"/>
                    <a:pt x="72" y="0"/>
                    <a:pt x="44" y="1"/>
                  </a:cubicBezTo>
                  <a:close/>
                  <a:moveTo>
                    <a:pt x="19" y="44"/>
                  </a:moveTo>
                  <a:cubicBezTo>
                    <a:pt x="19" y="34"/>
                    <a:pt x="24" y="24"/>
                    <a:pt x="36" y="19"/>
                  </a:cubicBezTo>
                  <a:cubicBezTo>
                    <a:pt x="50" y="14"/>
                    <a:pt x="62" y="21"/>
                    <a:pt x="67" y="31"/>
                  </a:cubicBezTo>
                  <a:lnTo>
                    <a:pt x="19" y="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buClr>
                  <a:prstClr val="black"/>
                </a:buClr>
              </a:pPr>
              <a:endParaRPr lang="en-US" sz="2099" dirty="0">
                <a:solidFill>
                  <a:prstClr val="black"/>
                </a:solidFill>
                <a:latin typeface="Arial"/>
              </a:endParaRPr>
            </a:p>
          </p:txBody>
        </p:sp>
        <p:sp>
          <p:nvSpPr>
            <p:cNvPr id="30" name="Freeform 7"/>
            <p:cNvSpPr>
              <a:spLocks/>
            </p:cNvSpPr>
            <p:nvPr userDrawn="1"/>
          </p:nvSpPr>
          <p:spPr bwMode="auto">
            <a:xfrm>
              <a:off x="10292028" y="6239252"/>
              <a:ext cx="166688" cy="333375"/>
            </a:xfrm>
            <a:custGeom>
              <a:avLst/>
              <a:gdLst>
                <a:gd name="T0" fmla="*/ 44 w 44"/>
                <a:gd name="T1" fmla="*/ 18 h 88"/>
                <a:gd name="T2" fmla="*/ 44 w 44"/>
                <a:gd name="T3" fmla="*/ 0 h 88"/>
                <a:gd name="T4" fmla="*/ 19 w 44"/>
                <a:gd name="T5" fmla="*/ 13 h 88"/>
                <a:gd name="T6" fmla="*/ 19 w 44"/>
                <a:gd name="T7" fmla="*/ 3 h 88"/>
                <a:gd name="T8" fmla="*/ 0 w 44"/>
                <a:gd name="T9" fmla="*/ 3 h 88"/>
                <a:gd name="T10" fmla="*/ 0 w 44"/>
                <a:gd name="T11" fmla="*/ 44 h 88"/>
                <a:gd name="T12" fmla="*/ 0 w 44"/>
                <a:gd name="T13" fmla="*/ 88 h 88"/>
                <a:gd name="T14" fmla="*/ 20 w 44"/>
                <a:gd name="T15" fmla="*/ 88 h 88"/>
                <a:gd name="T16" fmla="*/ 20 w 44"/>
                <a:gd name="T17" fmla="*/ 46 h 88"/>
                <a:gd name="T18" fmla="*/ 44 w 44"/>
                <a:gd name="T19" fmla="*/ 1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 h="88">
                  <a:moveTo>
                    <a:pt x="44" y="18"/>
                  </a:moveTo>
                  <a:cubicBezTo>
                    <a:pt x="44" y="0"/>
                    <a:pt x="44" y="0"/>
                    <a:pt x="44" y="0"/>
                  </a:cubicBezTo>
                  <a:cubicBezTo>
                    <a:pt x="28" y="0"/>
                    <a:pt x="22" y="8"/>
                    <a:pt x="19" y="13"/>
                  </a:cubicBezTo>
                  <a:cubicBezTo>
                    <a:pt x="19" y="3"/>
                    <a:pt x="19" y="3"/>
                    <a:pt x="19" y="3"/>
                  </a:cubicBezTo>
                  <a:cubicBezTo>
                    <a:pt x="0" y="3"/>
                    <a:pt x="0" y="3"/>
                    <a:pt x="0" y="3"/>
                  </a:cubicBezTo>
                  <a:cubicBezTo>
                    <a:pt x="0" y="44"/>
                    <a:pt x="0" y="44"/>
                    <a:pt x="0" y="44"/>
                  </a:cubicBezTo>
                  <a:cubicBezTo>
                    <a:pt x="0" y="88"/>
                    <a:pt x="0" y="88"/>
                    <a:pt x="0" y="88"/>
                  </a:cubicBezTo>
                  <a:cubicBezTo>
                    <a:pt x="20" y="88"/>
                    <a:pt x="20" y="88"/>
                    <a:pt x="20" y="88"/>
                  </a:cubicBezTo>
                  <a:cubicBezTo>
                    <a:pt x="20" y="62"/>
                    <a:pt x="20" y="62"/>
                    <a:pt x="20" y="46"/>
                  </a:cubicBezTo>
                  <a:cubicBezTo>
                    <a:pt x="20" y="26"/>
                    <a:pt x="31" y="19"/>
                    <a:pt x="44"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buClr>
                  <a:prstClr val="black"/>
                </a:buClr>
              </a:pPr>
              <a:endParaRPr lang="en-US" sz="2099" dirty="0">
                <a:solidFill>
                  <a:prstClr val="black"/>
                </a:solidFill>
                <a:latin typeface="Arial"/>
              </a:endParaRPr>
            </a:p>
          </p:txBody>
        </p:sp>
        <p:sp>
          <p:nvSpPr>
            <p:cNvPr id="31" name="Freeform 8"/>
            <p:cNvSpPr>
              <a:spLocks/>
            </p:cNvSpPr>
            <p:nvPr userDrawn="1"/>
          </p:nvSpPr>
          <p:spPr bwMode="auto">
            <a:xfrm>
              <a:off x="9501453" y="6182102"/>
              <a:ext cx="369888" cy="390525"/>
            </a:xfrm>
            <a:custGeom>
              <a:avLst/>
              <a:gdLst>
                <a:gd name="T0" fmla="*/ 185 w 233"/>
                <a:gd name="T1" fmla="*/ 165 h 246"/>
                <a:gd name="T2" fmla="*/ 48 w 233"/>
                <a:gd name="T3" fmla="*/ 0 h 246"/>
                <a:gd name="T4" fmla="*/ 0 w 233"/>
                <a:gd name="T5" fmla="*/ 0 h 246"/>
                <a:gd name="T6" fmla="*/ 0 w 233"/>
                <a:gd name="T7" fmla="*/ 246 h 246"/>
                <a:gd name="T8" fmla="*/ 50 w 233"/>
                <a:gd name="T9" fmla="*/ 246 h 246"/>
                <a:gd name="T10" fmla="*/ 50 w 233"/>
                <a:gd name="T11" fmla="*/ 81 h 246"/>
                <a:gd name="T12" fmla="*/ 190 w 233"/>
                <a:gd name="T13" fmla="*/ 246 h 246"/>
                <a:gd name="T14" fmla="*/ 233 w 233"/>
                <a:gd name="T15" fmla="*/ 246 h 246"/>
                <a:gd name="T16" fmla="*/ 233 w 233"/>
                <a:gd name="T17" fmla="*/ 0 h 246"/>
                <a:gd name="T18" fmla="*/ 185 w 233"/>
                <a:gd name="T19" fmla="*/ 0 h 246"/>
                <a:gd name="T20" fmla="*/ 185 w 233"/>
                <a:gd name="T21" fmla="*/ 165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3" h="246">
                  <a:moveTo>
                    <a:pt x="185" y="165"/>
                  </a:moveTo>
                  <a:lnTo>
                    <a:pt x="48" y="0"/>
                  </a:lnTo>
                  <a:lnTo>
                    <a:pt x="0" y="0"/>
                  </a:lnTo>
                  <a:lnTo>
                    <a:pt x="0" y="246"/>
                  </a:lnTo>
                  <a:lnTo>
                    <a:pt x="50" y="246"/>
                  </a:lnTo>
                  <a:lnTo>
                    <a:pt x="50" y="81"/>
                  </a:lnTo>
                  <a:lnTo>
                    <a:pt x="190" y="246"/>
                  </a:lnTo>
                  <a:lnTo>
                    <a:pt x="233" y="246"/>
                  </a:lnTo>
                  <a:lnTo>
                    <a:pt x="233" y="0"/>
                  </a:lnTo>
                  <a:lnTo>
                    <a:pt x="185" y="0"/>
                  </a:lnTo>
                  <a:lnTo>
                    <a:pt x="185" y="16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buClr>
                  <a:prstClr val="black"/>
                </a:buClr>
              </a:pPr>
              <a:endParaRPr lang="en-US" sz="2099" dirty="0">
                <a:solidFill>
                  <a:prstClr val="black"/>
                </a:solidFill>
                <a:latin typeface="Arial"/>
              </a:endParaRPr>
            </a:p>
          </p:txBody>
        </p:sp>
        <p:sp>
          <p:nvSpPr>
            <p:cNvPr id="32" name="Freeform 9"/>
            <p:cNvSpPr>
              <a:spLocks noEditPoints="1"/>
            </p:cNvSpPr>
            <p:nvPr userDrawn="1"/>
          </p:nvSpPr>
          <p:spPr bwMode="auto">
            <a:xfrm>
              <a:off x="10461891" y="6148765"/>
              <a:ext cx="342900" cy="427037"/>
            </a:xfrm>
            <a:custGeom>
              <a:avLst/>
              <a:gdLst>
                <a:gd name="T0" fmla="*/ 91 w 91"/>
                <a:gd name="T1" fmla="*/ 0 h 113"/>
                <a:gd name="T2" fmla="*/ 73 w 91"/>
                <a:gd name="T3" fmla="*/ 0 h 113"/>
                <a:gd name="T4" fmla="*/ 73 w 91"/>
                <a:gd name="T5" fmla="*/ 34 h 113"/>
                <a:gd name="T6" fmla="*/ 43 w 91"/>
                <a:gd name="T7" fmla="*/ 24 h 113"/>
                <a:gd name="T8" fmla="*/ 2 w 91"/>
                <a:gd name="T9" fmla="*/ 66 h 113"/>
                <a:gd name="T10" fmla="*/ 46 w 91"/>
                <a:gd name="T11" fmla="*/ 113 h 113"/>
                <a:gd name="T12" fmla="*/ 74 w 91"/>
                <a:gd name="T13" fmla="*/ 101 h 113"/>
                <a:gd name="T14" fmla="*/ 74 w 91"/>
                <a:gd name="T15" fmla="*/ 112 h 113"/>
                <a:gd name="T16" fmla="*/ 91 w 91"/>
                <a:gd name="T17" fmla="*/ 112 h 113"/>
                <a:gd name="T18" fmla="*/ 91 w 91"/>
                <a:gd name="T19" fmla="*/ 69 h 113"/>
                <a:gd name="T20" fmla="*/ 91 w 91"/>
                <a:gd name="T21" fmla="*/ 69 h 113"/>
                <a:gd name="T22" fmla="*/ 91 w 91"/>
                <a:gd name="T23" fmla="*/ 68 h 113"/>
                <a:gd name="T24" fmla="*/ 91 w 91"/>
                <a:gd name="T25" fmla="*/ 0 h 113"/>
                <a:gd name="T26" fmla="*/ 72 w 91"/>
                <a:gd name="T27" fmla="*/ 70 h 113"/>
                <a:gd name="T28" fmla="*/ 43 w 91"/>
                <a:gd name="T29" fmla="*/ 94 h 113"/>
                <a:gd name="T30" fmla="*/ 21 w 91"/>
                <a:gd name="T31" fmla="*/ 72 h 113"/>
                <a:gd name="T32" fmla="*/ 46 w 91"/>
                <a:gd name="T33" fmla="*/ 43 h 113"/>
                <a:gd name="T34" fmla="*/ 72 w 91"/>
                <a:gd name="T35" fmla="*/ 67 h 113"/>
                <a:gd name="T36" fmla="*/ 72 w 91"/>
                <a:gd name="T37" fmla="*/ 7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1" h="113">
                  <a:moveTo>
                    <a:pt x="91" y="0"/>
                  </a:moveTo>
                  <a:cubicBezTo>
                    <a:pt x="73" y="0"/>
                    <a:pt x="73" y="0"/>
                    <a:pt x="73" y="0"/>
                  </a:cubicBezTo>
                  <a:cubicBezTo>
                    <a:pt x="73" y="34"/>
                    <a:pt x="73" y="34"/>
                    <a:pt x="73" y="34"/>
                  </a:cubicBezTo>
                  <a:cubicBezTo>
                    <a:pt x="68" y="28"/>
                    <a:pt x="55" y="23"/>
                    <a:pt x="43" y="24"/>
                  </a:cubicBezTo>
                  <a:cubicBezTo>
                    <a:pt x="21" y="26"/>
                    <a:pt x="3" y="44"/>
                    <a:pt x="2" y="66"/>
                  </a:cubicBezTo>
                  <a:cubicBezTo>
                    <a:pt x="0" y="92"/>
                    <a:pt x="21" y="113"/>
                    <a:pt x="46" y="113"/>
                  </a:cubicBezTo>
                  <a:cubicBezTo>
                    <a:pt x="56" y="113"/>
                    <a:pt x="69" y="109"/>
                    <a:pt x="74" y="101"/>
                  </a:cubicBezTo>
                  <a:cubicBezTo>
                    <a:pt x="74" y="112"/>
                    <a:pt x="74" y="112"/>
                    <a:pt x="74" y="112"/>
                  </a:cubicBezTo>
                  <a:cubicBezTo>
                    <a:pt x="91" y="112"/>
                    <a:pt x="91" y="112"/>
                    <a:pt x="91" y="112"/>
                  </a:cubicBezTo>
                  <a:cubicBezTo>
                    <a:pt x="91" y="69"/>
                    <a:pt x="91" y="69"/>
                    <a:pt x="91" y="69"/>
                  </a:cubicBezTo>
                  <a:cubicBezTo>
                    <a:pt x="91" y="69"/>
                    <a:pt x="91" y="69"/>
                    <a:pt x="91" y="69"/>
                  </a:cubicBezTo>
                  <a:cubicBezTo>
                    <a:pt x="91" y="68"/>
                    <a:pt x="91" y="68"/>
                    <a:pt x="91" y="68"/>
                  </a:cubicBezTo>
                  <a:lnTo>
                    <a:pt x="91" y="0"/>
                  </a:lnTo>
                  <a:close/>
                  <a:moveTo>
                    <a:pt x="72" y="70"/>
                  </a:moveTo>
                  <a:cubicBezTo>
                    <a:pt x="71" y="85"/>
                    <a:pt x="58" y="96"/>
                    <a:pt x="43" y="94"/>
                  </a:cubicBezTo>
                  <a:cubicBezTo>
                    <a:pt x="32" y="93"/>
                    <a:pt x="22" y="83"/>
                    <a:pt x="21" y="72"/>
                  </a:cubicBezTo>
                  <a:cubicBezTo>
                    <a:pt x="19" y="56"/>
                    <a:pt x="31" y="43"/>
                    <a:pt x="46" y="43"/>
                  </a:cubicBezTo>
                  <a:cubicBezTo>
                    <a:pt x="60" y="43"/>
                    <a:pt x="71" y="54"/>
                    <a:pt x="72" y="67"/>
                  </a:cubicBezTo>
                  <a:lnTo>
                    <a:pt x="72"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buClr>
                  <a:prstClr val="black"/>
                </a:buClr>
              </a:pPr>
              <a:endParaRPr lang="en-US" sz="2099" dirty="0">
                <a:solidFill>
                  <a:prstClr val="black"/>
                </a:solidFill>
                <a:latin typeface="Arial"/>
              </a:endParaRPr>
            </a:p>
          </p:txBody>
        </p:sp>
        <p:sp>
          <p:nvSpPr>
            <p:cNvPr id="33" name="Freeform 10"/>
            <p:cNvSpPr>
              <a:spLocks noEditPoints="1"/>
            </p:cNvSpPr>
            <p:nvPr userDrawn="1"/>
          </p:nvSpPr>
          <p:spPr bwMode="auto">
            <a:xfrm>
              <a:off x="9912616" y="6239252"/>
              <a:ext cx="338138" cy="336550"/>
            </a:xfrm>
            <a:custGeom>
              <a:avLst/>
              <a:gdLst>
                <a:gd name="T0" fmla="*/ 45 w 90"/>
                <a:gd name="T1" fmla="*/ 0 h 89"/>
                <a:gd name="T2" fmla="*/ 0 w 90"/>
                <a:gd name="T3" fmla="*/ 45 h 89"/>
                <a:gd name="T4" fmla="*/ 45 w 90"/>
                <a:gd name="T5" fmla="*/ 89 h 89"/>
                <a:gd name="T6" fmla="*/ 90 w 90"/>
                <a:gd name="T7" fmla="*/ 45 h 89"/>
                <a:gd name="T8" fmla="*/ 45 w 90"/>
                <a:gd name="T9" fmla="*/ 0 h 89"/>
                <a:gd name="T10" fmla="*/ 45 w 90"/>
                <a:gd name="T11" fmla="*/ 70 h 89"/>
                <a:gd name="T12" fmla="*/ 19 w 90"/>
                <a:gd name="T13" fmla="*/ 45 h 89"/>
                <a:gd name="T14" fmla="*/ 45 w 90"/>
                <a:gd name="T15" fmla="*/ 19 h 89"/>
                <a:gd name="T16" fmla="*/ 71 w 90"/>
                <a:gd name="T17" fmla="*/ 45 h 89"/>
                <a:gd name="T18" fmla="*/ 45 w 90"/>
                <a:gd name="T19" fmla="*/ 7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0" h="89">
                  <a:moveTo>
                    <a:pt x="45" y="0"/>
                  </a:moveTo>
                  <a:cubicBezTo>
                    <a:pt x="20" y="0"/>
                    <a:pt x="0" y="20"/>
                    <a:pt x="0" y="45"/>
                  </a:cubicBezTo>
                  <a:cubicBezTo>
                    <a:pt x="0" y="69"/>
                    <a:pt x="20" y="89"/>
                    <a:pt x="45" y="89"/>
                  </a:cubicBezTo>
                  <a:cubicBezTo>
                    <a:pt x="70" y="89"/>
                    <a:pt x="90" y="69"/>
                    <a:pt x="90" y="45"/>
                  </a:cubicBezTo>
                  <a:cubicBezTo>
                    <a:pt x="90" y="20"/>
                    <a:pt x="70" y="0"/>
                    <a:pt x="45" y="0"/>
                  </a:cubicBezTo>
                  <a:close/>
                  <a:moveTo>
                    <a:pt x="45" y="70"/>
                  </a:moveTo>
                  <a:cubicBezTo>
                    <a:pt x="31" y="70"/>
                    <a:pt x="19" y="59"/>
                    <a:pt x="19" y="45"/>
                  </a:cubicBezTo>
                  <a:cubicBezTo>
                    <a:pt x="19" y="30"/>
                    <a:pt x="31" y="19"/>
                    <a:pt x="45" y="19"/>
                  </a:cubicBezTo>
                  <a:cubicBezTo>
                    <a:pt x="59" y="19"/>
                    <a:pt x="71" y="30"/>
                    <a:pt x="71" y="45"/>
                  </a:cubicBezTo>
                  <a:cubicBezTo>
                    <a:pt x="71" y="59"/>
                    <a:pt x="59" y="70"/>
                    <a:pt x="45" y="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buClr>
                  <a:prstClr val="black"/>
                </a:buClr>
              </a:pPr>
              <a:endParaRPr lang="en-US" sz="2099" dirty="0">
                <a:solidFill>
                  <a:prstClr val="black"/>
                </a:solidFill>
                <a:latin typeface="Arial"/>
              </a:endParaRPr>
            </a:p>
          </p:txBody>
        </p:sp>
      </p:grpSp>
    </p:spTree>
    <p:extLst>
      <p:ext uri="{BB962C8B-B14F-4D97-AF65-F5344CB8AC3E}">
        <p14:creationId xmlns:p14="http://schemas.microsoft.com/office/powerpoint/2010/main" val="1103515119"/>
      </p:ext>
    </p:extLst>
  </p:cSld>
  <p:clrMapOvr>
    <a:masterClrMapping/>
  </p:clrMapOvr>
  <p:hf hdr="0" ftr="0" dt="0"/>
</p:sldLayout>
</file>

<file path=ppt/slideLayouts/slideLayout570.xml><?xml version="1.0" encoding="utf-8"?>
<p:sldLayout xmlns:a="http://schemas.openxmlformats.org/drawingml/2006/main" xmlns:r="http://schemas.openxmlformats.org/officeDocument/2006/relationships" xmlns:p="http://schemas.openxmlformats.org/presentationml/2006/main" showMasterSp="0" preserve="1" userDrawn="1">
  <p:cSld name="End Slide Blue">
    <p:bg>
      <p:bgPr>
        <a:solidFill>
          <a:schemeClr val="accent1"/>
        </a:soli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647836" y="1338889"/>
            <a:ext cx="7198125" cy="795416"/>
          </a:xfrm>
        </p:spPr>
        <p:txBody>
          <a:bodyPr/>
          <a:lstStyle>
            <a:lvl1pPr>
              <a:defRPr sz="2894">
                <a:solidFill>
                  <a:srgbClr val="FBD9CA"/>
                </a:solidFill>
              </a:defRPr>
            </a:lvl1pPr>
          </a:lstStyle>
          <a:p>
            <a:r>
              <a:rPr lang="en-US" dirty="0"/>
              <a:t>Click to edit Master title style</a:t>
            </a:r>
          </a:p>
        </p:txBody>
      </p:sp>
      <p:sp>
        <p:nvSpPr>
          <p:cNvPr id="3" name="Subtitle 2"/>
          <p:cNvSpPr>
            <a:spLocks noGrp="1"/>
          </p:cNvSpPr>
          <p:nvPr>
            <p:ph type="subTitle" idx="1"/>
          </p:nvPr>
        </p:nvSpPr>
        <p:spPr>
          <a:xfrm>
            <a:off x="647836" y="2133120"/>
            <a:ext cx="7198125" cy="719833"/>
          </a:xfrm>
        </p:spPr>
        <p:txBody>
          <a:bodyPr/>
          <a:lstStyle>
            <a:lvl1pPr marL="0" indent="0" algn="l">
              <a:spcBef>
                <a:spcPts val="0"/>
              </a:spcBef>
              <a:buNone/>
              <a:defRPr b="1">
                <a:solidFill>
                  <a:srgbClr val="FFFFFF"/>
                </a:solidFill>
              </a:defRPr>
            </a:lvl1pPr>
            <a:lvl2pPr marL="543482" indent="0" algn="ctr">
              <a:buNone/>
              <a:defRPr>
                <a:solidFill>
                  <a:schemeClr val="tx1">
                    <a:tint val="75000"/>
                  </a:schemeClr>
                </a:solidFill>
              </a:defRPr>
            </a:lvl2pPr>
            <a:lvl3pPr marL="1086963" indent="0" algn="ctr">
              <a:buNone/>
              <a:defRPr>
                <a:solidFill>
                  <a:schemeClr val="tx1">
                    <a:tint val="75000"/>
                  </a:schemeClr>
                </a:solidFill>
              </a:defRPr>
            </a:lvl3pPr>
            <a:lvl4pPr marL="1630443" indent="0" algn="ctr">
              <a:buNone/>
              <a:defRPr>
                <a:solidFill>
                  <a:schemeClr val="tx1">
                    <a:tint val="75000"/>
                  </a:schemeClr>
                </a:solidFill>
              </a:defRPr>
            </a:lvl4pPr>
            <a:lvl5pPr marL="2173925" indent="0" algn="ctr">
              <a:buNone/>
              <a:defRPr>
                <a:solidFill>
                  <a:schemeClr val="tx1">
                    <a:tint val="75000"/>
                  </a:schemeClr>
                </a:solidFill>
              </a:defRPr>
            </a:lvl5pPr>
            <a:lvl6pPr marL="2717408" indent="0" algn="ctr">
              <a:buNone/>
              <a:defRPr>
                <a:solidFill>
                  <a:schemeClr val="tx1">
                    <a:tint val="75000"/>
                  </a:schemeClr>
                </a:solidFill>
              </a:defRPr>
            </a:lvl6pPr>
            <a:lvl7pPr marL="3260888" indent="0" algn="ctr">
              <a:buNone/>
              <a:defRPr>
                <a:solidFill>
                  <a:schemeClr val="tx1">
                    <a:tint val="75000"/>
                  </a:schemeClr>
                </a:solidFill>
              </a:defRPr>
            </a:lvl7pPr>
            <a:lvl8pPr marL="3804369" indent="0" algn="ctr">
              <a:buNone/>
              <a:defRPr>
                <a:solidFill>
                  <a:schemeClr val="tx1">
                    <a:tint val="75000"/>
                  </a:schemeClr>
                </a:solidFill>
              </a:defRPr>
            </a:lvl8pPr>
            <a:lvl9pPr marL="4347849" indent="0" algn="ctr">
              <a:buNone/>
              <a:defRPr>
                <a:solidFill>
                  <a:schemeClr val="tx1">
                    <a:tint val="75000"/>
                  </a:schemeClr>
                </a:solidFill>
              </a:defRPr>
            </a:lvl9pPr>
          </a:lstStyle>
          <a:p>
            <a:r>
              <a:rPr lang="en-US" dirty="0"/>
              <a:t>Click to edit Master subtitle style</a:t>
            </a:r>
          </a:p>
        </p:txBody>
      </p:sp>
      <p:sp>
        <p:nvSpPr>
          <p:cNvPr id="6" name="Text Placeholder 5"/>
          <p:cNvSpPr>
            <a:spLocks noGrp="1"/>
          </p:cNvSpPr>
          <p:nvPr>
            <p:ph type="body" sz="quarter" idx="10" hasCustomPrompt="1"/>
          </p:nvPr>
        </p:nvSpPr>
        <p:spPr>
          <a:xfrm>
            <a:off x="647839" y="3095284"/>
            <a:ext cx="1799756" cy="1259708"/>
          </a:xfrm>
        </p:spPr>
        <p:txBody>
          <a:bodyPr>
            <a:noAutofit/>
          </a:bodyPr>
          <a:lstStyle>
            <a:lvl1pPr marL="0" indent="0">
              <a:spcBef>
                <a:spcPts val="0"/>
              </a:spcBef>
              <a:buNone/>
              <a:defRPr sz="900">
                <a:solidFill>
                  <a:schemeClr val="bg1"/>
                </a:solidFill>
              </a:defRPr>
            </a:lvl1pPr>
            <a:lvl2pPr marL="256764" indent="0">
              <a:buNone/>
              <a:defRPr sz="900">
                <a:solidFill>
                  <a:schemeClr val="bg1"/>
                </a:solidFill>
              </a:defRPr>
            </a:lvl2pPr>
            <a:lvl3pPr marL="513526" indent="0">
              <a:buNone/>
              <a:defRPr sz="900">
                <a:solidFill>
                  <a:schemeClr val="bg1"/>
                </a:solidFill>
              </a:defRPr>
            </a:lvl3pPr>
            <a:lvl4pPr marL="770290" indent="0">
              <a:buNone/>
              <a:defRPr sz="900">
                <a:solidFill>
                  <a:schemeClr val="bg1"/>
                </a:solidFill>
              </a:defRPr>
            </a:lvl4pPr>
            <a:lvl5pPr marL="1027052" indent="0">
              <a:buNone/>
              <a:defRPr sz="900">
                <a:solidFill>
                  <a:schemeClr val="bg1"/>
                </a:solidFill>
              </a:defRPr>
            </a:lvl5pPr>
          </a:lstStyle>
          <a:p>
            <a:pPr lvl="0"/>
            <a:r>
              <a:rPr lang="en-US" dirty="0"/>
              <a:t>Disclaimer text</a:t>
            </a:r>
          </a:p>
        </p:txBody>
      </p:sp>
      <p:sp>
        <p:nvSpPr>
          <p:cNvPr id="15" name="Text Placeholder 5"/>
          <p:cNvSpPr>
            <a:spLocks noGrp="1"/>
          </p:cNvSpPr>
          <p:nvPr>
            <p:ph type="body" sz="quarter" idx="11" hasCustomPrompt="1"/>
          </p:nvPr>
        </p:nvSpPr>
        <p:spPr>
          <a:xfrm>
            <a:off x="2712509" y="3095284"/>
            <a:ext cx="1799756" cy="1259708"/>
          </a:xfrm>
        </p:spPr>
        <p:txBody>
          <a:bodyPr>
            <a:noAutofit/>
          </a:bodyPr>
          <a:lstStyle>
            <a:lvl1pPr marL="0" indent="0">
              <a:spcBef>
                <a:spcPts val="0"/>
              </a:spcBef>
              <a:buNone/>
              <a:defRPr sz="900">
                <a:solidFill>
                  <a:schemeClr val="bg1"/>
                </a:solidFill>
              </a:defRPr>
            </a:lvl1pPr>
            <a:lvl2pPr marL="256764" indent="0">
              <a:buNone/>
              <a:defRPr sz="900">
                <a:solidFill>
                  <a:schemeClr val="bg1"/>
                </a:solidFill>
              </a:defRPr>
            </a:lvl2pPr>
            <a:lvl3pPr marL="513526" indent="0">
              <a:buNone/>
              <a:defRPr sz="900">
                <a:solidFill>
                  <a:schemeClr val="bg1"/>
                </a:solidFill>
              </a:defRPr>
            </a:lvl3pPr>
            <a:lvl4pPr marL="770290" indent="0">
              <a:buNone/>
              <a:defRPr sz="900">
                <a:solidFill>
                  <a:schemeClr val="bg1"/>
                </a:solidFill>
              </a:defRPr>
            </a:lvl4pPr>
            <a:lvl5pPr marL="1027052" indent="0">
              <a:buNone/>
              <a:defRPr sz="900">
                <a:solidFill>
                  <a:schemeClr val="bg1"/>
                </a:solidFill>
              </a:defRPr>
            </a:lvl5pPr>
          </a:lstStyle>
          <a:p>
            <a:pPr lvl="0"/>
            <a:r>
              <a:rPr lang="en-US" dirty="0"/>
              <a:t>Disclaimer text</a:t>
            </a:r>
          </a:p>
        </p:txBody>
      </p:sp>
      <p:grpSp>
        <p:nvGrpSpPr>
          <p:cNvPr id="16" name="Pulse"/>
          <p:cNvGrpSpPr/>
          <p:nvPr userDrawn="1"/>
        </p:nvGrpSpPr>
        <p:grpSpPr>
          <a:xfrm>
            <a:off x="8749616" y="3029847"/>
            <a:ext cx="3445566" cy="3490105"/>
            <a:chOff x="8751888" y="3030538"/>
            <a:chExt cx="3446462" cy="3490913"/>
          </a:xfrm>
          <a:solidFill>
            <a:srgbClr val="0000FF"/>
          </a:solidFill>
        </p:grpSpPr>
        <p:sp>
          <p:nvSpPr>
            <p:cNvPr id="17" name="Freeform 5"/>
            <p:cNvSpPr>
              <a:spLocks/>
            </p:cNvSpPr>
            <p:nvPr userDrawn="1"/>
          </p:nvSpPr>
          <p:spPr bwMode="auto">
            <a:xfrm>
              <a:off x="9196388" y="3902076"/>
              <a:ext cx="449263" cy="1120775"/>
            </a:xfrm>
            <a:custGeom>
              <a:avLst/>
              <a:gdLst>
                <a:gd name="T0" fmla="*/ 71 w 142"/>
                <a:gd name="T1" fmla="*/ 355 h 355"/>
                <a:gd name="T2" fmla="*/ 71 w 142"/>
                <a:gd name="T3" fmla="*/ 355 h 355"/>
                <a:gd name="T4" fmla="*/ 0 w 142"/>
                <a:gd name="T5" fmla="*/ 284 h 355"/>
                <a:gd name="T6" fmla="*/ 0 w 142"/>
                <a:gd name="T7" fmla="*/ 71 h 355"/>
                <a:gd name="T8" fmla="*/ 71 w 142"/>
                <a:gd name="T9" fmla="*/ 0 h 355"/>
                <a:gd name="T10" fmla="*/ 142 w 142"/>
                <a:gd name="T11" fmla="*/ 71 h 355"/>
                <a:gd name="T12" fmla="*/ 142 w 142"/>
                <a:gd name="T13" fmla="*/ 284 h 355"/>
                <a:gd name="T14" fmla="*/ 71 w 142"/>
                <a:gd name="T15" fmla="*/ 355 h 3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2" h="355">
                  <a:moveTo>
                    <a:pt x="71" y="355"/>
                  </a:moveTo>
                  <a:cubicBezTo>
                    <a:pt x="71" y="355"/>
                    <a:pt x="71" y="355"/>
                    <a:pt x="71" y="355"/>
                  </a:cubicBezTo>
                  <a:cubicBezTo>
                    <a:pt x="32" y="355"/>
                    <a:pt x="0" y="323"/>
                    <a:pt x="0" y="284"/>
                  </a:cubicBezTo>
                  <a:cubicBezTo>
                    <a:pt x="0" y="71"/>
                    <a:pt x="0" y="71"/>
                    <a:pt x="0" y="71"/>
                  </a:cubicBezTo>
                  <a:cubicBezTo>
                    <a:pt x="0" y="32"/>
                    <a:pt x="32" y="0"/>
                    <a:pt x="71" y="0"/>
                  </a:cubicBezTo>
                  <a:cubicBezTo>
                    <a:pt x="110" y="0"/>
                    <a:pt x="142" y="32"/>
                    <a:pt x="142" y="71"/>
                  </a:cubicBezTo>
                  <a:cubicBezTo>
                    <a:pt x="142" y="284"/>
                    <a:pt x="142" y="284"/>
                    <a:pt x="142" y="284"/>
                  </a:cubicBezTo>
                  <a:cubicBezTo>
                    <a:pt x="142" y="323"/>
                    <a:pt x="110" y="355"/>
                    <a:pt x="71" y="35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963" fontAlgn="auto">
                <a:spcBef>
                  <a:spcPts val="0"/>
                </a:spcBef>
                <a:spcAft>
                  <a:spcPts val="0"/>
                </a:spcAft>
              </a:pPr>
              <a:endParaRPr lang="en-GB" sz="2096" dirty="0">
                <a:solidFill>
                  <a:prstClr val="black"/>
                </a:solidFill>
                <a:latin typeface="Arial"/>
                <a:cs typeface="+mn-cs"/>
              </a:endParaRPr>
            </a:p>
          </p:txBody>
        </p:sp>
        <p:sp>
          <p:nvSpPr>
            <p:cNvPr id="24" name="Freeform 6"/>
            <p:cNvSpPr>
              <a:spLocks/>
            </p:cNvSpPr>
            <p:nvPr userDrawn="1"/>
          </p:nvSpPr>
          <p:spPr bwMode="auto">
            <a:xfrm>
              <a:off x="8751888" y="4551363"/>
              <a:ext cx="265113" cy="449263"/>
            </a:xfrm>
            <a:custGeom>
              <a:avLst/>
              <a:gdLst>
                <a:gd name="T0" fmla="*/ 42 w 84"/>
                <a:gd name="T1" fmla="*/ 142 h 142"/>
                <a:gd name="T2" fmla="*/ 42 w 84"/>
                <a:gd name="T3" fmla="*/ 142 h 142"/>
                <a:gd name="T4" fmla="*/ 0 w 84"/>
                <a:gd name="T5" fmla="*/ 99 h 142"/>
                <a:gd name="T6" fmla="*/ 0 w 84"/>
                <a:gd name="T7" fmla="*/ 42 h 142"/>
                <a:gd name="T8" fmla="*/ 42 w 84"/>
                <a:gd name="T9" fmla="*/ 0 h 142"/>
                <a:gd name="T10" fmla="*/ 84 w 84"/>
                <a:gd name="T11" fmla="*/ 42 h 142"/>
                <a:gd name="T12" fmla="*/ 84 w 84"/>
                <a:gd name="T13" fmla="*/ 99 h 142"/>
                <a:gd name="T14" fmla="*/ 42 w 84"/>
                <a:gd name="T15" fmla="*/ 142 h 1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4" h="142">
                  <a:moveTo>
                    <a:pt x="42" y="142"/>
                  </a:moveTo>
                  <a:cubicBezTo>
                    <a:pt x="42" y="142"/>
                    <a:pt x="42" y="142"/>
                    <a:pt x="42" y="142"/>
                  </a:cubicBezTo>
                  <a:cubicBezTo>
                    <a:pt x="18" y="142"/>
                    <a:pt x="0" y="123"/>
                    <a:pt x="0" y="99"/>
                  </a:cubicBezTo>
                  <a:cubicBezTo>
                    <a:pt x="0" y="42"/>
                    <a:pt x="0" y="42"/>
                    <a:pt x="0" y="42"/>
                  </a:cubicBezTo>
                  <a:cubicBezTo>
                    <a:pt x="0" y="19"/>
                    <a:pt x="18" y="0"/>
                    <a:pt x="42" y="0"/>
                  </a:cubicBezTo>
                  <a:cubicBezTo>
                    <a:pt x="65" y="0"/>
                    <a:pt x="84" y="19"/>
                    <a:pt x="84" y="42"/>
                  </a:cubicBezTo>
                  <a:cubicBezTo>
                    <a:pt x="84" y="99"/>
                    <a:pt x="84" y="99"/>
                    <a:pt x="84" y="99"/>
                  </a:cubicBezTo>
                  <a:cubicBezTo>
                    <a:pt x="84" y="123"/>
                    <a:pt x="65" y="142"/>
                    <a:pt x="42" y="14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963" fontAlgn="auto">
                <a:spcBef>
                  <a:spcPts val="0"/>
                </a:spcBef>
                <a:spcAft>
                  <a:spcPts val="0"/>
                </a:spcAft>
              </a:pPr>
              <a:endParaRPr lang="en-GB" sz="2096" dirty="0">
                <a:solidFill>
                  <a:prstClr val="black"/>
                </a:solidFill>
                <a:latin typeface="Arial"/>
                <a:cs typeface="+mn-cs"/>
              </a:endParaRPr>
            </a:p>
          </p:txBody>
        </p:sp>
        <p:sp>
          <p:nvSpPr>
            <p:cNvPr id="25" name="Freeform 7"/>
            <p:cNvSpPr>
              <a:spLocks/>
            </p:cNvSpPr>
            <p:nvPr userDrawn="1"/>
          </p:nvSpPr>
          <p:spPr bwMode="auto">
            <a:xfrm>
              <a:off x="11436350" y="4529138"/>
              <a:ext cx="449263" cy="1117600"/>
            </a:xfrm>
            <a:custGeom>
              <a:avLst/>
              <a:gdLst>
                <a:gd name="T0" fmla="*/ 71 w 142"/>
                <a:gd name="T1" fmla="*/ 354 h 354"/>
                <a:gd name="T2" fmla="*/ 71 w 142"/>
                <a:gd name="T3" fmla="*/ 354 h 354"/>
                <a:gd name="T4" fmla="*/ 0 w 142"/>
                <a:gd name="T5" fmla="*/ 283 h 354"/>
                <a:gd name="T6" fmla="*/ 0 w 142"/>
                <a:gd name="T7" fmla="*/ 71 h 354"/>
                <a:gd name="T8" fmla="*/ 71 w 142"/>
                <a:gd name="T9" fmla="*/ 0 h 354"/>
                <a:gd name="T10" fmla="*/ 142 w 142"/>
                <a:gd name="T11" fmla="*/ 71 h 354"/>
                <a:gd name="T12" fmla="*/ 142 w 142"/>
                <a:gd name="T13" fmla="*/ 283 h 354"/>
                <a:gd name="T14" fmla="*/ 71 w 142"/>
                <a:gd name="T15" fmla="*/ 354 h 35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2" h="354">
                  <a:moveTo>
                    <a:pt x="71" y="354"/>
                  </a:moveTo>
                  <a:cubicBezTo>
                    <a:pt x="71" y="354"/>
                    <a:pt x="71" y="354"/>
                    <a:pt x="71" y="354"/>
                  </a:cubicBezTo>
                  <a:cubicBezTo>
                    <a:pt x="32" y="354"/>
                    <a:pt x="0" y="322"/>
                    <a:pt x="0" y="283"/>
                  </a:cubicBezTo>
                  <a:cubicBezTo>
                    <a:pt x="0" y="71"/>
                    <a:pt x="0" y="71"/>
                    <a:pt x="0" y="71"/>
                  </a:cubicBezTo>
                  <a:cubicBezTo>
                    <a:pt x="0" y="32"/>
                    <a:pt x="32" y="0"/>
                    <a:pt x="71" y="0"/>
                  </a:cubicBezTo>
                  <a:cubicBezTo>
                    <a:pt x="110" y="0"/>
                    <a:pt x="142" y="32"/>
                    <a:pt x="142" y="71"/>
                  </a:cubicBezTo>
                  <a:cubicBezTo>
                    <a:pt x="142" y="283"/>
                    <a:pt x="142" y="283"/>
                    <a:pt x="142" y="283"/>
                  </a:cubicBezTo>
                  <a:cubicBezTo>
                    <a:pt x="142" y="322"/>
                    <a:pt x="110" y="354"/>
                    <a:pt x="71" y="35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963" fontAlgn="auto">
                <a:spcBef>
                  <a:spcPts val="0"/>
                </a:spcBef>
                <a:spcAft>
                  <a:spcPts val="0"/>
                </a:spcAft>
              </a:pPr>
              <a:endParaRPr lang="en-GB" sz="2096" dirty="0">
                <a:solidFill>
                  <a:prstClr val="black"/>
                </a:solidFill>
                <a:latin typeface="Arial"/>
                <a:cs typeface="+mn-cs"/>
              </a:endParaRPr>
            </a:p>
          </p:txBody>
        </p:sp>
        <p:sp>
          <p:nvSpPr>
            <p:cNvPr id="26" name="Freeform 8"/>
            <p:cNvSpPr>
              <a:spLocks/>
            </p:cNvSpPr>
            <p:nvPr userDrawn="1"/>
          </p:nvSpPr>
          <p:spPr bwMode="auto">
            <a:xfrm>
              <a:off x="9869488" y="3030538"/>
              <a:ext cx="560388" cy="2506663"/>
            </a:xfrm>
            <a:custGeom>
              <a:avLst/>
              <a:gdLst>
                <a:gd name="T0" fmla="*/ 88 w 177"/>
                <a:gd name="T1" fmla="*/ 794 h 794"/>
                <a:gd name="T2" fmla="*/ 88 w 177"/>
                <a:gd name="T3" fmla="*/ 794 h 794"/>
                <a:gd name="T4" fmla="*/ 0 w 177"/>
                <a:gd name="T5" fmla="*/ 705 h 794"/>
                <a:gd name="T6" fmla="*/ 0 w 177"/>
                <a:gd name="T7" fmla="*/ 89 h 794"/>
                <a:gd name="T8" fmla="*/ 88 w 177"/>
                <a:gd name="T9" fmla="*/ 0 h 794"/>
                <a:gd name="T10" fmla="*/ 177 w 177"/>
                <a:gd name="T11" fmla="*/ 89 h 794"/>
                <a:gd name="T12" fmla="*/ 177 w 177"/>
                <a:gd name="T13" fmla="*/ 705 h 794"/>
                <a:gd name="T14" fmla="*/ 88 w 177"/>
                <a:gd name="T15" fmla="*/ 794 h 7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7" h="794">
                  <a:moveTo>
                    <a:pt x="88" y="794"/>
                  </a:moveTo>
                  <a:cubicBezTo>
                    <a:pt x="88" y="794"/>
                    <a:pt x="88" y="794"/>
                    <a:pt x="88" y="794"/>
                  </a:cubicBezTo>
                  <a:cubicBezTo>
                    <a:pt x="40" y="794"/>
                    <a:pt x="0" y="754"/>
                    <a:pt x="0" y="705"/>
                  </a:cubicBezTo>
                  <a:cubicBezTo>
                    <a:pt x="0" y="89"/>
                    <a:pt x="0" y="89"/>
                    <a:pt x="0" y="89"/>
                  </a:cubicBezTo>
                  <a:cubicBezTo>
                    <a:pt x="0" y="40"/>
                    <a:pt x="40" y="0"/>
                    <a:pt x="88" y="0"/>
                  </a:cubicBezTo>
                  <a:cubicBezTo>
                    <a:pt x="137" y="0"/>
                    <a:pt x="177" y="40"/>
                    <a:pt x="177" y="89"/>
                  </a:cubicBezTo>
                  <a:cubicBezTo>
                    <a:pt x="177" y="705"/>
                    <a:pt x="177" y="705"/>
                    <a:pt x="177" y="705"/>
                  </a:cubicBezTo>
                  <a:cubicBezTo>
                    <a:pt x="177" y="754"/>
                    <a:pt x="137" y="794"/>
                    <a:pt x="88" y="79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963" fontAlgn="auto">
                <a:spcBef>
                  <a:spcPts val="0"/>
                </a:spcBef>
                <a:spcAft>
                  <a:spcPts val="0"/>
                </a:spcAft>
              </a:pPr>
              <a:endParaRPr lang="en-GB" sz="2096" dirty="0">
                <a:solidFill>
                  <a:prstClr val="black"/>
                </a:solidFill>
                <a:latin typeface="Arial"/>
                <a:cs typeface="+mn-cs"/>
              </a:endParaRPr>
            </a:p>
          </p:txBody>
        </p:sp>
        <p:sp>
          <p:nvSpPr>
            <p:cNvPr id="27" name="Freeform 9"/>
            <p:cNvSpPr>
              <a:spLocks/>
            </p:cNvSpPr>
            <p:nvPr userDrawn="1"/>
          </p:nvSpPr>
          <p:spPr bwMode="auto">
            <a:xfrm>
              <a:off x="10653713" y="4014788"/>
              <a:ext cx="558800" cy="2506663"/>
            </a:xfrm>
            <a:custGeom>
              <a:avLst/>
              <a:gdLst>
                <a:gd name="T0" fmla="*/ 88 w 177"/>
                <a:gd name="T1" fmla="*/ 794 h 794"/>
                <a:gd name="T2" fmla="*/ 88 w 177"/>
                <a:gd name="T3" fmla="*/ 794 h 794"/>
                <a:gd name="T4" fmla="*/ 0 w 177"/>
                <a:gd name="T5" fmla="*/ 705 h 794"/>
                <a:gd name="T6" fmla="*/ 0 w 177"/>
                <a:gd name="T7" fmla="*/ 88 h 794"/>
                <a:gd name="T8" fmla="*/ 88 w 177"/>
                <a:gd name="T9" fmla="*/ 0 h 794"/>
                <a:gd name="T10" fmla="*/ 177 w 177"/>
                <a:gd name="T11" fmla="*/ 88 h 794"/>
                <a:gd name="T12" fmla="*/ 177 w 177"/>
                <a:gd name="T13" fmla="*/ 705 h 794"/>
                <a:gd name="T14" fmla="*/ 88 w 177"/>
                <a:gd name="T15" fmla="*/ 794 h 7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7" h="794">
                  <a:moveTo>
                    <a:pt x="88" y="794"/>
                  </a:moveTo>
                  <a:cubicBezTo>
                    <a:pt x="88" y="794"/>
                    <a:pt x="88" y="794"/>
                    <a:pt x="88" y="794"/>
                  </a:cubicBezTo>
                  <a:cubicBezTo>
                    <a:pt x="40" y="794"/>
                    <a:pt x="0" y="754"/>
                    <a:pt x="0" y="705"/>
                  </a:cubicBezTo>
                  <a:cubicBezTo>
                    <a:pt x="0" y="88"/>
                    <a:pt x="0" y="88"/>
                    <a:pt x="0" y="88"/>
                  </a:cubicBezTo>
                  <a:cubicBezTo>
                    <a:pt x="0" y="40"/>
                    <a:pt x="40" y="0"/>
                    <a:pt x="88" y="0"/>
                  </a:cubicBezTo>
                  <a:cubicBezTo>
                    <a:pt x="137" y="0"/>
                    <a:pt x="177" y="40"/>
                    <a:pt x="177" y="88"/>
                  </a:cubicBezTo>
                  <a:cubicBezTo>
                    <a:pt x="177" y="705"/>
                    <a:pt x="177" y="705"/>
                    <a:pt x="177" y="705"/>
                  </a:cubicBezTo>
                  <a:cubicBezTo>
                    <a:pt x="177" y="754"/>
                    <a:pt x="137" y="794"/>
                    <a:pt x="88" y="79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963" fontAlgn="auto">
                <a:spcBef>
                  <a:spcPts val="0"/>
                </a:spcBef>
                <a:spcAft>
                  <a:spcPts val="0"/>
                </a:spcAft>
              </a:pPr>
              <a:endParaRPr lang="en-GB" sz="2096" dirty="0">
                <a:solidFill>
                  <a:prstClr val="black"/>
                </a:solidFill>
                <a:latin typeface="Arial"/>
                <a:cs typeface="+mn-cs"/>
              </a:endParaRPr>
            </a:p>
          </p:txBody>
        </p:sp>
        <p:sp>
          <p:nvSpPr>
            <p:cNvPr id="28" name="Freeform 10"/>
            <p:cNvSpPr>
              <a:spLocks/>
            </p:cNvSpPr>
            <p:nvPr userDrawn="1"/>
          </p:nvSpPr>
          <p:spPr bwMode="auto">
            <a:xfrm>
              <a:off x="12058650" y="4551363"/>
              <a:ext cx="139700" cy="449263"/>
            </a:xfrm>
            <a:custGeom>
              <a:avLst/>
              <a:gdLst>
                <a:gd name="T0" fmla="*/ 44 w 44"/>
                <a:gd name="T1" fmla="*/ 0 h 142"/>
                <a:gd name="T2" fmla="*/ 0 w 44"/>
                <a:gd name="T3" fmla="*/ 42 h 142"/>
                <a:gd name="T4" fmla="*/ 0 w 44"/>
                <a:gd name="T5" fmla="*/ 99 h 142"/>
                <a:gd name="T6" fmla="*/ 44 w 44"/>
                <a:gd name="T7" fmla="*/ 142 h 142"/>
                <a:gd name="T8" fmla="*/ 44 w 44"/>
                <a:gd name="T9" fmla="*/ 0 h 142"/>
              </a:gdLst>
              <a:ahLst/>
              <a:cxnLst>
                <a:cxn ang="0">
                  <a:pos x="T0" y="T1"/>
                </a:cxn>
                <a:cxn ang="0">
                  <a:pos x="T2" y="T3"/>
                </a:cxn>
                <a:cxn ang="0">
                  <a:pos x="T4" y="T5"/>
                </a:cxn>
                <a:cxn ang="0">
                  <a:pos x="T6" y="T7"/>
                </a:cxn>
                <a:cxn ang="0">
                  <a:pos x="T8" y="T9"/>
                </a:cxn>
              </a:cxnLst>
              <a:rect l="0" t="0" r="r" b="b"/>
              <a:pathLst>
                <a:path w="44" h="142">
                  <a:moveTo>
                    <a:pt x="44" y="0"/>
                  </a:moveTo>
                  <a:cubicBezTo>
                    <a:pt x="20" y="0"/>
                    <a:pt x="0" y="19"/>
                    <a:pt x="0" y="42"/>
                  </a:cubicBezTo>
                  <a:cubicBezTo>
                    <a:pt x="0" y="99"/>
                    <a:pt x="0" y="99"/>
                    <a:pt x="0" y="99"/>
                  </a:cubicBezTo>
                  <a:cubicBezTo>
                    <a:pt x="0" y="123"/>
                    <a:pt x="20" y="142"/>
                    <a:pt x="44" y="142"/>
                  </a:cubicBezTo>
                  <a:lnTo>
                    <a:pt x="4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963" fontAlgn="auto">
                <a:spcBef>
                  <a:spcPts val="0"/>
                </a:spcBef>
                <a:spcAft>
                  <a:spcPts val="0"/>
                </a:spcAft>
              </a:pPr>
              <a:endParaRPr lang="en-GB" sz="2096" dirty="0">
                <a:solidFill>
                  <a:prstClr val="black"/>
                </a:solidFill>
                <a:latin typeface="Arial"/>
                <a:cs typeface="+mn-cs"/>
              </a:endParaRPr>
            </a:p>
          </p:txBody>
        </p:sp>
      </p:grpSp>
      <p:grpSp>
        <p:nvGrpSpPr>
          <p:cNvPr id="18" name="Logotype"/>
          <p:cNvGrpSpPr/>
          <p:nvPr userDrawn="1"/>
        </p:nvGrpSpPr>
        <p:grpSpPr>
          <a:xfrm>
            <a:off x="641191" y="530771"/>
            <a:ext cx="1383679" cy="288542"/>
            <a:chOff x="9501453" y="6148765"/>
            <a:chExt cx="2047875" cy="427037"/>
          </a:xfrm>
          <a:solidFill>
            <a:schemeClr val="bg1"/>
          </a:solidFill>
        </p:grpSpPr>
        <p:sp>
          <p:nvSpPr>
            <p:cNvPr id="19" name="Freeform 5"/>
            <p:cNvSpPr>
              <a:spLocks noEditPoints="1"/>
            </p:cNvSpPr>
            <p:nvPr userDrawn="1"/>
          </p:nvSpPr>
          <p:spPr bwMode="auto">
            <a:xfrm>
              <a:off x="11206428" y="6231315"/>
              <a:ext cx="342900" cy="344487"/>
            </a:xfrm>
            <a:custGeom>
              <a:avLst/>
              <a:gdLst>
                <a:gd name="T0" fmla="*/ 43 w 91"/>
                <a:gd name="T1" fmla="*/ 2 h 91"/>
                <a:gd name="T2" fmla="*/ 2 w 91"/>
                <a:gd name="T3" fmla="*/ 44 h 91"/>
                <a:gd name="T4" fmla="*/ 46 w 91"/>
                <a:gd name="T5" fmla="*/ 91 h 91"/>
                <a:gd name="T6" fmla="*/ 74 w 91"/>
                <a:gd name="T7" fmla="*/ 77 h 91"/>
                <a:gd name="T8" fmla="*/ 74 w 91"/>
                <a:gd name="T9" fmla="*/ 90 h 91"/>
                <a:gd name="T10" fmla="*/ 91 w 91"/>
                <a:gd name="T11" fmla="*/ 90 h 91"/>
                <a:gd name="T12" fmla="*/ 91 w 91"/>
                <a:gd name="T13" fmla="*/ 47 h 91"/>
                <a:gd name="T14" fmla="*/ 43 w 91"/>
                <a:gd name="T15" fmla="*/ 2 h 91"/>
                <a:gd name="T16" fmla="*/ 72 w 91"/>
                <a:gd name="T17" fmla="*/ 48 h 91"/>
                <a:gd name="T18" fmla="*/ 43 w 91"/>
                <a:gd name="T19" fmla="*/ 72 h 91"/>
                <a:gd name="T20" fmla="*/ 21 w 91"/>
                <a:gd name="T21" fmla="*/ 50 h 91"/>
                <a:gd name="T22" fmla="*/ 46 w 91"/>
                <a:gd name="T23" fmla="*/ 21 h 91"/>
                <a:gd name="T24" fmla="*/ 72 w 91"/>
                <a:gd name="T25" fmla="*/ 45 h 91"/>
                <a:gd name="T26" fmla="*/ 72 w 91"/>
                <a:gd name="T27" fmla="*/ 48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1" h="91">
                  <a:moveTo>
                    <a:pt x="43" y="2"/>
                  </a:moveTo>
                  <a:cubicBezTo>
                    <a:pt x="21" y="4"/>
                    <a:pt x="3" y="22"/>
                    <a:pt x="2" y="44"/>
                  </a:cubicBezTo>
                  <a:cubicBezTo>
                    <a:pt x="0" y="70"/>
                    <a:pt x="21" y="91"/>
                    <a:pt x="46" y="91"/>
                  </a:cubicBezTo>
                  <a:cubicBezTo>
                    <a:pt x="56" y="91"/>
                    <a:pt x="68" y="87"/>
                    <a:pt x="74" y="77"/>
                  </a:cubicBezTo>
                  <a:cubicBezTo>
                    <a:pt x="74" y="90"/>
                    <a:pt x="74" y="90"/>
                    <a:pt x="74" y="90"/>
                  </a:cubicBezTo>
                  <a:cubicBezTo>
                    <a:pt x="91" y="90"/>
                    <a:pt x="91" y="90"/>
                    <a:pt x="91" y="90"/>
                  </a:cubicBezTo>
                  <a:cubicBezTo>
                    <a:pt x="91" y="47"/>
                    <a:pt x="91" y="47"/>
                    <a:pt x="91" y="47"/>
                  </a:cubicBezTo>
                  <a:cubicBezTo>
                    <a:pt x="91" y="20"/>
                    <a:pt x="69" y="0"/>
                    <a:pt x="43" y="2"/>
                  </a:cubicBezTo>
                  <a:close/>
                  <a:moveTo>
                    <a:pt x="72" y="48"/>
                  </a:moveTo>
                  <a:cubicBezTo>
                    <a:pt x="71" y="63"/>
                    <a:pt x="58" y="74"/>
                    <a:pt x="43" y="72"/>
                  </a:cubicBezTo>
                  <a:cubicBezTo>
                    <a:pt x="32" y="71"/>
                    <a:pt x="22" y="61"/>
                    <a:pt x="21" y="50"/>
                  </a:cubicBezTo>
                  <a:cubicBezTo>
                    <a:pt x="19" y="34"/>
                    <a:pt x="31" y="21"/>
                    <a:pt x="46" y="21"/>
                  </a:cubicBezTo>
                  <a:cubicBezTo>
                    <a:pt x="60" y="21"/>
                    <a:pt x="71" y="32"/>
                    <a:pt x="72" y="45"/>
                  </a:cubicBezTo>
                  <a:lnTo>
                    <a:pt x="72" y="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963" fontAlgn="auto">
                <a:spcBef>
                  <a:spcPts val="0"/>
                </a:spcBef>
                <a:spcAft>
                  <a:spcPts val="0"/>
                </a:spcAft>
              </a:pPr>
              <a:endParaRPr lang="en-US" sz="2096" dirty="0">
                <a:solidFill>
                  <a:prstClr val="black"/>
                </a:solidFill>
                <a:latin typeface="Arial"/>
                <a:cs typeface="+mn-cs"/>
              </a:endParaRPr>
            </a:p>
          </p:txBody>
        </p:sp>
        <p:sp>
          <p:nvSpPr>
            <p:cNvPr id="20" name="Freeform 6"/>
            <p:cNvSpPr>
              <a:spLocks noEditPoints="1"/>
            </p:cNvSpPr>
            <p:nvPr userDrawn="1"/>
          </p:nvSpPr>
          <p:spPr bwMode="auto">
            <a:xfrm>
              <a:off x="10849241" y="6236077"/>
              <a:ext cx="334963" cy="339725"/>
            </a:xfrm>
            <a:custGeom>
              <a:avLst/>
              <a:gdLst>
                <a:gd name="T0" fmla="*/ 44 w 89"/>
                <a:gd name="T1" fmla="*/ 1 h 90"/>
                <a:gd name="T2" fmla="*/ 0 w 89"/>
                <a:gd name="T3" fmla="*/ 46 h 90"/>
                <a:gd name="T4" fmla="*/ 45 w 89"/>
                <a:gd name="T5" fmla="*/ 90 h 90"/>
                <a:gd name="T6" fmla="*/ 86 w 89"/>
                <a:gd name="T7" fmla="*/ 63 h 90"/>
                <a:gd name="T8" fmla="*/ 69 w 89"/>
                <a:gd name="T9" fmla="*/ 58 h 90"/>
                <a:gd name="T10" fmla="*/ 50 w 89"/>
                <a:gd name="T11" fmla="*/ 72 h 90"/>
                <a:gd name="T12" fmla="*/ 22 w 89"/>
                <a:gd name="T13" fmla="*/ 59 h 90"/>
                <a:gd name="T14" fmla="*/ 89 w 89"/>
                <a:gd name="T15" fmla="*/ 41 h 90"/>
                <a:gd name="T16" fmla="*/ 44 w 89"/>
                <a:gd name="T17" fmla="*/ 1 h 90"/>
                <a:gd name="T18" fmla="*/ 19 w 89"/>
                <a:gd name="T19" fmla="*/ 44 h 90"/>
                <a:gd name="T20" fmla="*/ 36 w 89"/>
                <a:gd name="T21" fmla="*/ 19 h 90"/>
                <a:gd name="T22" fmla="*/ 67 w 89"/>
                <a:gd name="T23" fmla="*/ 31 h 90"/>
                <a:gd name="T24" fmla="*/ 19 w 89"/>
                <a:gd name="T25" fmla="*/ 44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9" h="90">
                  <a:moveTo>
                    <a:pt x="44" y="1"/>
                  </a:moveTo>
                  <a:cubicBezTo>
                    <a:pt x="20" y="2"/>
                    <a:pt x="0" y="20"/>
                    <a:pt x="0" y="46"/>
                  </a:cubicBezTo>
                  <a:cubicBezTo>
                    <a:pt x="0" y="70"/>
                    <a:pt x="20" y="90"/>
                    <a:pt x="45" y="90"/>
                  </a:cubicBezTo>
                  <a:cubicBezTo>
                    <a:pt x="62" y="90"/>
                    <a:pt x="79" y="80"/>
                    <a:pt x="86" y="63"/>
                  </a:cubicBezTo>
                  <a:cubicBezTo>
                    <a:pt x="69" y="58"/>
                    <a:pt x="69" y="58"/>
                    <a:pt x="69" y="58"/>
                  </a:cubicBezTo>
                  <a:cubicBezTo>
                    <a:pt x="66" y="65"/>
                    <a:pt x="58" y="71"/>
                    <a:pt x="50" y="72"/>
                  </a:cubicBezTo>
                  <a:cubicBezTo>
                    <a:pt x="38" y="75"/>
                    <a:pt x="26" y="67"/>
                    <a:pt x="22" y="59"/>
                  </a:cubicBezTo>
                  <a:cubicBezTo>
                    <a:pt x="89" y="41"/>
                    <a:pt x="89" y="41"/>
                    <a:pt x="89" y="41"/>
                  </a:cubicBezTo>
                  <a:cubicBezTo>
                    <a:pt x="87" y="24"/>
                    <a:pt x="72" y="0"/>
                    <a:pt x="44" y="1"/>
                  </a:cubicBezTo>
                  <a:close/>
                  <a:moveTo>
                    <a:pt x="19" y="44"/>
                  </a:moveTo>
                  <a:cubicBezTo>
                    <a:pt x="19" y="34"/>
                    <a:pt x="24" y="24"/>
                    <a:pt x="36" y="19"/>
                  </a:cubicBezTo>
                  <a:cubicBezTo>
                    <a:pt x="50" y="14"/>
                    <a:pt x="62" y="21"/>
                    <a:pt x="67" y="31"/>
                  </a:cubicBezTo>
                  <a:lnTo>
                    <a:pt x="19" y="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963" fontAlgn="auto">
                <a:spcBef>
                  <a:spcPts val="0"/>
                </a:spcBef>
                <a:spcAft>
                  <a:spcPts val="0"/>
                </a:spcAft>
              </a:pPr>
              <a:endParaRPr lang="en-US" sz="2096" dirty="0">
                <a:solidFill>
                  <a:prstClr val="black"/>
                </a:solidFill>
                <a:latin typeface="Arial"/>
                <a:cs typeface="+mn-cs"/>
              </a:endParaRPr>
            </a:p>
          </p:txBody>
        </p:sp>
        <p:sp>
          <p:nvSpPr>
            <p:cNvPr id="21" name="Freeform 7"/>
            <p:cNvSpPr>
              <a:spLocks/>
            </p:cNvSpPr>
            <p:nvPr userDrawn="1"/>
          </p:nvSpPr>
          <p:spPr bwMode="auto">
            <a:xfrm>
              <a:off x="10292028" y="6239252"/>
              <a:ext cx="166688" cy="333375"/>
            </a:xfrm>
            <a:custGeom>
              <a:avLst/>
              <a:gdLst>
                <a:gd name="T0" fmla="*/ 44 w 44"/>
                <a:gd name="T1" fmla="*/ 18 h 88"/>
                <a:gd name="T2" fmla="*/ 44 w 44"/>
                <a:gd name="T3" fmla="*/ 0 h 88"/>
                <a:gd name="T4" fmla="*/ 19 w 44"/>
                <a:gd name="T5" fmla="*/ 13 h 88"/>
                <a:gd name="T6" fmla="*/ 19 w 44"/>
                <a:gd name="T7" fmla="*/ 3 h 88"/>
                <a:gd name="T8" fmla="*/ 0 w 44"/>
                <a:gd name="T9" fmla="*/ 3 h 88"/>
                <a:gd name="T10" fmla="*/ 0 w 44"/>
                <a:gd name="T11" fmla="*/ 44 h 88"/>
                <a:gd name="T12" fmla="*/ 0 w 44"/>
                <a:gd name="T13" fmla="*/ 88 h 88"/>
                <a:gd name="T14" fmla="*/ 20 w 44"/>
                <a:gd name="T15" fmla="*/ 88 h 88"/>
                <a:gd name="T16" fmla="*/ 20 w 44"/>
                <a:gd name="T17" fmla="*/ 46 h 88"/>
                <a:gd name="T18" fmla="*/ 44 w 44"/>
                <a:gd name="T19" fmla="*/ 1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 h="88">
                  <a:moveTo>
                    <a:pt x="44" y="18"/>
                  </a:moveTo>
                  <a:cubicBezTo>
                    <a:pt x="44" y="0"/>
                    <a:pt x="44" y="0"/>
                    <a:pt x="44" y="0"/>
                  </a:cubicBezTo>
                  <a:cubicBezTo>
                    <a:pt x="28" y="0"/>
                    <a:pt x="22" y="8"/>
                    <a:pt x="19" y="13"/>
                  </a:cubicBezTo>
                  <a:cubicBezTo>
                    <a:pt x="19" y="3"/>
                    <a:pt x="19" y="3"/>
                    <a:pt x="19" y="3"/>
                  </a:cubicBezTo>
                  <a:cubicBezTo>
                    <a:pt x="0" y="3"/>
                    <a:pt x="0" y="3"/>
                    <a:pt x="0" y="3"/>
                  </a:cubicBezTo>
                  <a:cubicBezTo>
                    <a:pt x="0" y="44"/>
                    <a:pt x="0" y="44"/>
                    <a:pt x="0" y="44"/>
                  </a:cubicBezTo>
                  <a:cubicBezTo>
                    <a:pt x="0" y="88"/>
                    <a:pt x="0" y="88"/>
                    <a:pt x="0" y="88"/>
                  </a:cubicBezTo>
                  <a:cubicBezTo>
                    <a:pt x="20" y="88"/>
                    <a:pt x="20" y="88"/>
                    <a:pt x="20" y="88"/>
                  </a:cubicBezTo>
                  <a:cubicBezTo>
                    <a:pt x="20" y="62"/>
                    <a:pt x="20" y="62"/>
                    <a:pt x="20" y="46"/>
                  </a:cubicBezTo>
                  <a:cubicBezTo>
                    <a:pt x="20" y="26"/>
                    <a:pt x="31" y="19"/>
                    <a:pt x="44"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963" fontAlgn="auto">
                <a:spcBef>
                  <a:spcPts val="0"/>
                </a:spcBef>
                <a:spcAft>
                  <a:spcPts val="0"/>
                </a:spcAft>
              </a:pPr>
              <a:endParaRPr lang="en-US" sz="2096" dirty="0">
                <a:solidFill>
                  <a:prstClr val="black"/>
                </a:solidFill>
                <a:latin typeface="Arial"/>
                <a:cs typeface="+mn-cs"/>
              </a:endParaRPr>
            </a:p>
          </p:txBody>
        </p:sp>
        <p:sp>
          <p:nvSpPr>
            <p:cNvPr id="22" name="Freeform 8"/>
            <p:cNvSpPr>
              <a:spLocks/>
            </p:cNvSpPr>
            <p:nvPr userDrawn="1"/>
          </p:nvSpPr>
          <p:spPr bwMode="auto">
            <a:xfrm>
              <a:off x="9501453" y="6182102"/>
              <a:ext cx="369888" cy="390525"/>
            </a:xfrm>
            <a:custGeom>
              <a:avLst/>
              <a:gdLst>
                <a:gd name="T0" fmla="*/ 185 w 233"/>
                <a:gd name="T1" fmla="*/ 165 h 246"/>
                <a:gd name="T2" fmla="*/ 48 w 233"/>
                <a:gd name="T3" fmla="*/ 0 h 246"/>
                <a:gd name="T4" fmla="*/ 0 w 233"/>
                <a:gd name="T5" fmla="*/ 0 h 246"/>
                <a:gd name="T6" fmla="*/ 0 w 233"/>
                <a:gd name="T7" fmla="*/ 246 h 246"/>
                <a:gd name="T8" fmla="*/ 50 w 233"/>
                <a:gd name="T9" fmla="*/ 246 h 246"/>
                <a:gd name="T10" fmla="*/ 50 w 233"/>
                <a:gd name="T11" fmla="*/ 81 h 246"/>
                <a:gd name="T12" fmla="*/ 190 w 233"/>
                <a:gd name="T13" fmla="*/ 246 h 246"/>
                <a:gd name="T14" fmla="*/ 233 w 233"/>
                <a:gd name="T15" fmla="*/ 246 h 246"/>
                <a:gd name="T16" fmla="*/ 233 w 233"/>
                <a:gd name="T17" fmla="*/ 0 h 246"/>
                <a:gd name="T18" fmla="*/ 185 w 233"/>
                <a:gd name="T19" fmla="*/ 0 h 246"/>
                <a:gd name="T20" fmla="*/ 185 w 233"/>
                <a:gd name="T21" fmla="*/ 165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3" h="246">
                  <a:moveTo>
                    <a:pt x="185" y="165"/>
                  </a:moveTo>
                  <a:lnTo>
                    <a:pt x="48" y="0"/>
                  </a:lnTo>
                  <a:lnTo>
                    <a:pt x="0" y="0"/>
                  </a:lnTo>
                  <a:lnTo>
                    <a:pt x="0" y="246"/>
                  </a:lnTo>
                  <a:lnTo>
                    <a:pt x="50" y="246"/>
                  </a:lnTo>
                  <a:lnTo>
                    <a:pt x="50" y="81"/>
                  </a:lnTo>
                  <a:lnTo>
                    <a:pt x="190" y="246"/>
                  </a:lnTo>
                  <a:lnTo>
                    <a:pt x="233" y="246"/>
                  </a:lnTo>
                  <a:lnTo>
                    <a:pt x="233" y="0"/>
                  </a:lnTo>
                  <a:lnTo>
                    <a:pt x="185" y="0"/>
                  </a:lnTo>
                  <a:lnTo>
                    <a:pt x="185" y="16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963" fontAlgn="auto">
                <a:spcBef>
                  <a:spcPts val="0"/>
                </a:spcBef>
                <a:spcAft>
                  <a:spcPts val="0"/>
                </a:spcAft>
              </a:pPr>
              <a:endParaRPr lang="en-US" sz="2096" dirty="0">
                <a:solidFill>
                  <a:prstClr val="black"/>
                </a:solidFill>
                <a:latin typeface="Arial"/>
                <a:cs typeface="+mn-cs"/>
              </a:endParaRPr>
            </a:p>
          </p:txBody>
        </p:sp>
        <p:sp>
          <p:nvSpPr>
            <p:cNvPr id="23" name="Freeform 9"/>
            <p:cNvSpPr>
              <a:spLocks noEditPoints="1"/>
            </p:cNvSpPr>
            <p:nvPr userDrawn="1"/>
          </p:nvSpPr>
          <p:spPr bwMode="auto">
            <a:xfrm>
              <a:off x="10461891" y="6148765"/>
              <a:ext cx="342900" cy="427037"/>
            </a:xfrm>
            <a:custGeom>
              <a:avLst/>
              <a:gdLst>
                <a:gd name="T0" fmla="*/ 91 w 91"/>
                <a:gd name="T1" fmla="*/ 0 h 113"/>
                <a:gd name="T2" fmla="*/ 73 w 91"/>
                <a:gd name="T3" fmla="*/ 0 h 113"/>
                <a:gd name="T4" fmla="*/ 73 w 91"/>
                <a:gd name="T5" fmla="*/ 34 h 113"/>
                <a:gd name="T6" fmla="*/ 43 w 91"/>
                <a:gd name="T7" fmla="*/ 24 h 113"/>
                <a:gd name="T8" fmla="*/ 2 w 91"/>
                <a:gd name="T9" fmla="*/ 66 h 113"/>
                <a:gd name="T10" fmla="*/ 46 w 91"/>
                <a:gd name="T11" fmla="*/ 113 h 113"/>
                <a:gd name="T12" fmla="*/ 74 w 91"/>
                <a:gd name="T13" fmla="*/ 101 h 113"/>
                <a:gd name="T14" fmla="*/ 74 w 91"/>
                <a:gd name="T15" fmla="*/ 112 h 113"/>
                <a:gd name="T16" fmla="*/ 91 w 91"/>
                <a:gd name="T17" fmla="*/ 112 h 113"/>
                <a:gd name="T18" fmla="*/ 91 w 91"/>
                <a:gd name="T19" fmla="*/ 69 h 113"/>
                <a:gd name="T20" fmla="*/ 91 w 91"/>
                <a:gd name="T21" fmla="*/ 69 h 113"/>
                <a:gd name="T22" fmla="*/ 91 w 91"/>
                <a:gd name="T23" fmla="*/ 68 h 113"/>
                <a:gd name="T24" fmla="*/ 91 w 91"/>
                <a:gd name="T25" fmla="*/ 0 h 113"/>
                <a:gd name="T26" fmla="*/ 72 w 91"/>
                <a:gd name="T27" fmla="*/ 70 h 113"/>
                <a:gd name="T28" fmla="*/ 43 w 91"/>
                <a:gd name="T29" fmla="*/ 94 h 113"/>
                <a:gd name="T30" fmla="*/ 21 w 91"/>
                <a:gd name="T31" fmla="*/ 72 h 113"/>
                <a:gd name="T32" fmla="*/ 46 w 91"/>
                <a:gd name="T33" fmla="*/ 43 h 113"/>
                <a:gd name="T34" fmla="*/ 72 w 91"/>
                <a:gd name="T35" fmla="*/ 67 h 113"/>
                <a:gd name="T36" fmla="*/ 72 w 91"/>
                <a:gd name="T37" fmla="*/ 7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1" h="113">
                  <a:moveTo>
                    <a:pt x="91" y="0"/>
                  </a:moveTo>
                  <a:cubicBezTo>
                    <a:pt x="73" y="0"/>
                    <a:pt x="73" y="0"/>
                    <a:pt x="73" y="0"/>
                  </a:cubicBezTo>
                  <a:cubicBezTo>
                    <a:pt x="73" y="34"/>
                    <a:pt x="73" y="34"/>
                    <a:pt x="73" y="34"/>
                  </a:cubicBezTo>
                  <a:cubicBezTo>
                    <a:pt x="68" y="28"/>
                    <a:pt x="55" y="23"/>
                    <a:pt x="43" y="24"/>
                  </a:cubicBezTo>
                  <a:cubicBezTo>
                    <a:pt x="21" y="26"/>
                    <a:pt x="3" y="44"/>
                    <a:pt x="2" y="66"/>
                  </a:cubicBezTo>
                  <a:cubicBezTo>
                    <a:pt x="0" y="92"/>
                    <a:pt x="21" y="113"/>
                    <a:pt x="46" y="113"/>
                  </a:cubicBezTo>
                  <a:cubicBezTo>
                    <a:pt x="56" y="113"/>
                    <a:pt x="69" y="109"/>
                    <a:pt x="74" y="101"/>
                  </a:cubicBezTo>
                  <a:cubicBezTo>
                    <a:pt x="74" y="112"/>
                    <a:pt x="74" y="112"/>
                    <a:pt x="74" y="112"/>
                  </a:cubicBezTo>
                  <a:cubicBezTo>
                    <a:pt x="91" y="112"/>
                    <a:pt x="91" y="112"/>
                    <a:pt x="91" y="112"/>
                  </a:cubicBezTo>
                  <a:cubicBezTo>
                    <a:pt x="91" y="69"/>
                    <a:pt x="91" y="69"/>
                    <a:pt x="91" y="69"/>
                  </a:cubicBezTo>
                  <a:cubicBezTo>
                    <a:pt x="91" y="69"/>
                    <a:pt x="91" y="69"/>
                    <a:pt x="91" y="69"/>
                  </a:cubicBezTo>
                  <a:cubicBezTo>
                    <a:pt x="91" y="68"/>
                    <a:pt x="91" y="68"/>
                    <a:pt x="91" y="68"/>
                  </a:cubicBezTo>
                  <a:lnTo>
                    <a:pt x="91" y="0"/>
                  </a:lnTo>
                  <a:close/>
                  <a:moveTo>
                    <a:pt x="72" y="70"/>
                  </a:moveTo>
                  <a:cubicBezTo>
                    <a:pt x="71" y="85"/>
                    <a:pt x="58" y="96"/>
                    <a:pt x="43" y="94"/>
                  </a:cubicBezTo>
                  <a:cubicBezTo>
                    <a:pt x="32" y="93"/>
                    <a:pt x="22" y="83"/>
                    <a:pt x="21" y="72"/>
                  </a:cubicBezTo>
                  <a:cubicBezTo>
                    <a:pt x="19" y="56"/>
                    <a:pt x="31" y="43"/>
                    <a:pt x="46" y="43"/>
                  </a:cubicBezTo>
                  <a:cubicBezTo>
                    <a:pt x="60" y="43"/>
                    <a:pt x="71" y="54"/>
                    <a:pt x="72" y="67"/>
                  </a:cubicBezTo>
                  <a:lnTo>
                    <a:pt x="72"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963" fontAlgn="auto">
                <a:spcBef>
                  <a:spcPts val="0"/>
                </a:spcBef>
                <a:spcAft>
                  <a:spcPts val="0"/>
                </a:spcAft>
              </a:pPr>
              <a:endParaRPr lang="en-US" sz="2096" dirty="0">
                <a:solidFill>
                  <a:prstClr val="black"/>
                </a:solidFill>
                <a:latin typeface="Arial"/>
                <a:cs typeface="+mn-cs"/>
              </a:endParaRPr>
            </a:p>
          </p:txBody>
        </p:sp>
        <p:sp>
          <p:nvSpPr>
            <p:cNvPr id="29" name="Freeform 10"/>
            <p:cNvSpPr>
              <a:spLocks noEditPoints="1"/>
            </p:cNvSpPr>
            <p:nvPr userDrawn="1"/>
          </p:nvSpPr>
          <p:spPr bwMode="auto">
            <a:xfrm>
              <a:off x="9912616" y="6239252"/>
              <a:ext cx="338138" cy="336550"/>
            </a:xfrm>
            <a:custGeom>
              <a:avLst/>
              <a:gdLst>
                <a:gd name="T0" fmla="*/ 45 w 90"/>
                <a:gd name="T1" fmla="*/ 0 h 89"/>
                <a:gd name="T2" fmla="*/ 0 w 90"/>
                <a:gd name="T3" fmla="*/ 45 h 89"/>
                <a:gd name="T4" fmla="*/ 45 w 90"/>
                <a:gd name="T5" fmla="*/ 89 h 89"/>
                <a:gd name="T6" fmla="*/ 90 w 90"/>
                <a:gd name="T7" fmla="*/ 45 h 89"/>
                <a:gd name="T8" fmla="*/ 45 w 90"/>
                <a:gd name="T9" fmla="*/ 0 h 89"/>
                <a:gd name="T10" fmla="*/ 45 w 90"/>
                <a:gd name="T11" fmla="*/ 70 h 89"/>
                <a:gd name="T12" fmla="*/ 19 w 90"/>
                <a:gd name="T13" fmla="*/ 45 h 89"/>
                <a:gd name="T14" fmla="*/ 45 w 90"/>
                <a:gd name="T15" fmla="*/ 19 h 89"/>
                <a:gd name="T16" fmla="*/ 71 w 90"/>
                <a:gd name="T17" fmla="*/ 45 h 89"/>
                <a:gd name="T18" fmla="*/ 45 w 90"/>
                <a:gd name="T19" fmla="*/ 7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0" h="89">
                  <a:moveTo>
                    <a:pt x="45" y="0"/>
                  </a:moveTo>
                  <a:cubicBezTo>
                    <a:pt x="20" y="0"/>
                    <a:pt x="0" y="20"/>
                    <a:pt x="0" y="45"/>
                  </a:cubicBezTo>
                  <a:cubicBezTo>
                    <a:pt x="0" y="69"/>
                    <a:pt x="20" y="89"/>
                    <a:pt x="45" y="89"/>
                  </a:cubicBezTo>
                  <a:cubicBezTo>
                    <a:pt x="70" y="89"/>
                    <a:pt x="90" y="69"/>
                    <a:pt x="90" y="45"/>
                  </a:cubicBezTo>
                  <a:cubicBezTo>
                    <a:pt x="90" y="20"/>
                    <a:pt x="70" y="0"/>
                    <a:pt x="45" y="0"/>
                  </a:cubicBezTo>
                  <a:close/>
                  <a:moveTo>
                    <a:pt x="45" y="70"/>
                  </a:moveTo>
                  <a:cubicBezTo>
                    <a:pt x="31" y="70"/>
                    <a:pt x="19" y="59"/>
                    <a:pt x="19" y="45"/>
                  </a:cubicBezTo>
                  <a:cubicBezTo>
                    <a:pt x="19" y="30"/>
                    <a:pt x="31" y="19"/>
                    <a:pt x="45" y="19"/>
                  </a:cubicBezTo>
                  <a:cubicBezTo>
                    <a:pt x="59" y="19"/>
                    <a:pt x="71" y="30"/>
                    <a:pt x="71" y="45"/>
                  </a:cubicBezTo>
                  <a:cubicBezTo>
                    <a:pt x="71" y="59"/>
                    <a:pt x="59" y="70"/>
                    <a:pt x="45" y="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963" fontAlgn="auto">
                <a:spcBef>
                  <a:spcPts val="0"/>
                </a:spcBef>
                <a:spcAft>
                  <a:spcPts val="0"/>
                </a:spcAft>
              </a:pPr>
              <a:endParaRPr lang="en-US" sz="2096" dirty="0">
                <a:solidFill>
                  <a:prstClr val="black"/>
                </a:solidFill>
                <a:latin typeface="Arial"/>
                <a:cs typeface="+mn-cs"/>
              </a:endParaRPr>
            </a:p>
          </p:txBody>
        </p:sp>
      </p:grpSp>
    </p:spTree>
    <p:extLst>
      <p:ext uri="{BB962C8B-B14F-4D97-AF65-F5344CB8AC3E}">
        <p14:creationId xmlns:p14="http://schemas.microsoft.com/office/powerpoint/2010/main" val="4155767103"/>
      </p:ext>
    </p:extLst>
  </p:cSld>
  <p:clrMapOvr>
    <a:masterClrMapping/>
  </p:clrMapOvr>
</p:sldLayout>
</file>

<file path=ppt/slideLayouts/slideLayout571.xml><?xml version="1.0" encoding="utf-8"?>
<p:sldLayout xmlns:a="http://schemas.openxmlformats.org/drawingml/2006/main" xmlns:r="http://schemas.openxmlformats.org/officeDocument/2006/relationships" xmlns:p="http://schemas.openxmlformats.org/presentationml/2006/main" preserve="1" userDrawn="1">
  <p:cSld name="2_Three Content">
    <p:spTree>
      <p:nvGrpSpPr>
        <p:cNvPr id="1" name=""/>
        <p:cNvGrpSpPr/>
        <p:nvPr/>
      </p:nvGrpSpPr>
      <p:grpSpPr>
        <a:xfrm>
          <a:off x="0" y="0"/>
          <a:ext cx="0" cy="0"/>
          <a:chOff x="0" y="0"/>
          <a:chExt cx="0" cy="0"/>
        </a:xfrm>
      </p:grpSpPr>
      <p:sp>
        <p:nvSpPr>
          <p:cNvPr id="2" name="Title 1"/>
          <p:cNvSpPr>
            <a:spLocks noGrp="1"/>
          </p:cNvSpPr>
          <p:nvPr>
            <p:ph type="title"/>
          </p:nvPr>
        </p:nvSpPr>
        <p:spPr>
          <a:xfrm>
            <a:off x="647836" y="360000"/>
            <a:ext cx="7198125" cy="720000"/>
          </a:xfrm>
        </p:spPr>
        <p:txBody>
          <a:bodyPr/>
          <a:lstStyle/>
          <a:p>
            <a:r>
              <a:rPr lang="en-US" dirty="0"/>
              <a:t>Click to edit Master title style</a:t>
            </a:r>
          </a:p>
        </p:txBody>
      </p:sp>
      <p:sp>
        <p:nvSpPr>
          <p:cNvPr id="9" name="Text Placeholder 8"/>
          <p:cNvSpPr>
            <a:spLocks noGrp="1"/>
          </p:cNvSpPr>
          <p:nvPr>
            <p:ph type="body" sz="quarter" idx="14"/>
          </p:nvPr>
        </p:nvSpPr>
        <p:spPr>
          <a:xfrm>
            <a:off x="669754" y="1331693"/>
            <a:ext cx="3491091" cy="2715114"/>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 name="Text Placeholder 13"/>
          <p:cNvSpPr>
            <a:spLocks noGrp="1"/>
          </p:cNvSpPr>
          <p:nvPr>
            <p:ph type="body" sz="quarter" idx="19"/>
          </p:nvPr>
        </p:nvSpPr>
        <p:spPr>
          <a:xfrm>
            <a:off x="647832" y="4226862"/>
            <a:ext cx="3491091" cy="233946"/>
          </a:xfrm>
        </p:spPr>
        <p:txBody>
          <a:bodyPr/>
          <a:lstStyle>
            <a:lvl1pPr marL="0" indent="0">
              <a:buNone/>
              <a:defRPr/>
            </a:lvl1pPr>
          </a:lstStyle>
          <a:p>
            <a:pPr lvl="0"/>
            <a:r>
              <a:rPr lang="en-US" dirty="0"/>
              <a:t>Click to edit Master text styles</a:t>
            </a:r>
          </a:p>
        </p:txBody>
      </p:sp>
      <p:sp>
        <p:nvSpPr>
          <p:cNvPr id="11" name="Text Placeholder 13"/>
          <p:cNvSpPr>
            <a:spLocks noGrp="1"/>
          </p:cNvSpPr>
          <p:nvPr>
            <p:ph type="body" sz="quarter" idx="20"/>
          </p:nvPr>
        </p:nvSpPr>
        <p:spPr>
          <a:xfrm>
            <a:off x="4359332" y="4245146"/>
            <a:ext cx="3491091" cy="233946"/>
          </a:xfrm>
        </p:spPr>
        <p:txBody>
          <a:bodyPr/>
          <a:lstStyle>
            <a:lvl1pPr marL="0" indent="0">
              <a:buNone/>
              <a:defRPr/>
            </a:lvl1pPr>
          </a:lstStyle>
          <a:p>
            <a:pPr lvl="0"/>
            <a:r>
              <a:rPr lang="en-US" dirty="0"/>
              <a:t>Click to edit Master text styles</a:t>
            </a:r>
          </a:p>
        </p:txBody>
      </p:sp>
      <p:sp>
        <p:nvSpPr>
          <p:cNvPr id="12" name="Text Placeholder 13"/>
          <p:cNvSpPr>
            <a:spLocks noGrp="1"/>
          </p:cNvSpPr>
          <p:nvPr>
            <p:ph type="body" sz="quarter" idx="21"/>
          </p:nvPr>
        </p:nvSpPr>
        <p:spPr>
          <a:xfrm>
            <a:off x="8070826" y="4239051"/>
            <a:ext cx="3491091" cy="233946"/>
          </a:xfrm>
        </p:spPr>
        <p:txBody>
          <a:bodyPr/>
          <a:lstStyle>
            <a:lvl1pPr marL="0" indent="0">
              <a:buNone/>
              <a:defRPr/>
            </a:lvl1pPr>
          </a:lstStyle>
          <a:p>
            <a:pPr lvl="0"/>
            <a:r>
              <a:rPr lang="en-US" dirty="0"/>
              <a:t>Click to edit Master text styles</a:t>
            </a:r>
          </a:p>
        </p:txBody>
      </p:sp>
      <p:sp>
        <p:nvSpPr>
          <p:cNvPr id="13" name="Text Placeholder 8"/>
          <p:cNvSpPr>
            <a:spLocks noGrp="1"/>
          </p:cNvSpPr>
          <p:nvPr>
            <p:ph type="body" sz="quarter" idx="22"/>
          </p:nvPr>
        </p:nvSpPr>
        <p:spPr>
          <a:xfrm>
            <a:off x="4381251" y="1337789"/>
            <a:ext cx="3491091" cy="2715114"/>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4" name="Text Placeholder 8"/>
          <p:cNvSpPr>
            <a:spLocks noGrp="1"/>
          </p:cNvSpPr>
          <p:nvPr>
            <p:ph type="body" sz="quarter" idx="23"/>
          </p:nvPr>
        </p:nvSpPr>
        <p:spPr>
          <a:xfrm>
            <a:off x="8068371" y="1343882"/>
            <a:ext cx="3491091" cy="2715114"/>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3413760766"/>
      </p:ext>
    </p:extLst>
  </p:cSld>
  <p:clrMapOvr>
    <a:masterClrMapping/>
  </p:clrMapOvr>
</p:sldLayout>
</file>

<file path=ppt/slideLayouts/slideLayout572.xml><?xml version="1.0" encoding="utf-8"?>
<p:sldLayout xmlns:a="http://schemas.openxmlformats.org/drawingml/2006/main" xmlns:r="http://schemas.openxmlformats.org/officeDocument/2006/relationships" xmlns:p="http://schemas.openxmlformats.org/presentationml/2006/main" showMasterSp="0" preserve="1" userDrawn="1">
  <p:cSld name="Title Slide">
    <p:bg>
      <p:bgPr>
        <a:solidFill>
          <a:schemeClr val="accent1"/>
        </a:soli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647838" y="1337955"/>
            <a:ext cx="7198125" cy="750046"/>
          </a:xfrm>
        </p:spPr>
        <p:txBody>
          <a:bodyPr>
            <a:noAutofit/>
          </a:bodyPr>
          <a:lstStyle>
            <a:lvl1pPr>
              <a:defRPr sz="2394">
                <a:solidFill>
                  <a:srgbClr val="FBD9CA"/>
                </a:solidFill>
              </a:defRPr>
            </a:lvl1pPr>
          </a:lstStyle>
          <a:p>
            <a:r>
              <a:rPr lang="en-GB" dirty="0"/>
              <a:t>Click to edit Master title style</a:t>
            </a:r>
          </a:p>
        </p:txBody>
      </p:sp>
      <p:sp>
        <p:nvSpPr>
          <p:cNvPr id="3" name="Subtitle 2"/>
          <p:cNvSpPr>
            <a:spLocks noGrp="1"/>
          </p:cNvSpPr>
          <p:nvPr>
            <p:ph type="subTitle" idx="1"/>
          </p:nvPr>
        </p:nvSpPr>
        <p:spPr>
          <a:xfrm>
            <a:off x="647838" y="2133156"/>
            <a:ext cx="7198125" cy="360000"/>
          </a:xfrm>
        </p:spPr>
        <p:txBody>
          <a:bodyPr>
            <a:noAutofit/>
          </a:bodyPr>
          <a:lstStyle>
            <a:lvl1pPr marL="0" indent="0" algn="l">
              <a:buNone/>
              <a:defRPr b="1">
                <a:solidFill>
                  <a:srgbClr val="FFFFFF"/>
                </a:solidFill>
              </a:defRPr>
            </a:lvl1pPr>
            <a:lvl2pPr marL="543265" indent="0" algn="ctr">
              <a:buNone/>
              <a:defRPr>
                <a:solidFill>
                  <a:schemeClr val="tx1">
                    <a:tint val="75000"/>
                  </a:schemeClr>
                </a:solidFill>
              </a:defRPr>
            </a:lvl2pPr>
            <a:lvl3pPr marL="1086528" indent="0" algn="ctr">
              <a:buNone/>
              <a:defRPr>
                <a:solidFill>
                  <a:schemeClr val="tx1">
                    <a:tint val="75000"/>
                  </a:schemeClr>
                </a:solidFill>
              </a:defRPr>
            </a:lvl3pPr>
            <a:lvl4pPr marL="1629791" indent="0" algn="ctr">
              <a:buNone/>
              <a:defRPr>
                <a:solidFill>
                  <a:schemeClr val="tx1">
                    <a:tint val="75000"/>
                  </a:schemeClr>
                </a:solidFill>
              </a:defRPr>
            </a:lvl4pPr>
            <a:lvl5pPr marL="2173055" indent="0" algn="ctr">
              <a:buNone/>
              <a:defRPr>
                <a:solidFill>
                  <a:schemeClr val="tx1">
                    <a:tint val="75000"/>
                  </a:schemeClr>
                </a:solidFill>
              </a:defRPr>
            </a:lvl5pPr>
            <a:lvl6pPr marL="2716321" indent="0" algn="ctr">
              <a:buNone/>
              <a:defRPr>
                <a:solidFill>
                  <a:schemeClr val="tx1">
                    <a:tint val="75000"/>
                  </a:schemeClr>
                </a:solidFill>
              </a:defRPr>
            </a:lvl6pPr>
            <a:lvl7pPr marL="3259584" indent="0" algn="ctr">
              <a:buNone/>
              <a:defRPr>
                <a:solidFill>
                  <a:schemeClr val="tx1">
                    <a:tint val="75000"/>
                  </a:schemeClr>
                </a:solidFill>
              </a:defRPr>
            </a:lvl7pPr>
            <a:lvl8pPr marL="3802847" indent="0" algn="ctr">
              <a:buNone/>
              <a:defRPr>
                <a:solidFill>
                  <a:schemeClr val="tx1">
                    <a:tint val="75000"/>
                  </a:schemeClr>
                </a:solidFill>
              </a:defRPr>
            </a:lvl8pPr>
            <a:lvl9pPr marL="4346111" indent="0" algn="ctr">
              <a:buNone/>
              <a:defRPr>
                <a:solidFill>
                  <a:schemeClr val="tx1">
                    <a:tint val="75000"/>
                  </a:schemeClr>
                </a:solidFill>
              </a:defRPr>
            </a:lvl9pPr>
          </a:lstStyle>
          <a:p>
            <a:r>
              <a:rPr lang="en-GB" dirty="0"/>
              <a:t>Click to edit Master subtitle style</a:t>
            </a:r>
          </a:p>
        </p:txBody>
      </p:sp>
      <p:sp>
        <p:nvSpPr>
          <p:cNvPr id="21" name="Text Placeholder 20"/>
          <p:cNvSpPr>
            <a:spLocks noGrp="1"/>
          </p:cNvSpPr>
          <p:nvPr>
            <p:ph type="body" sz="quarter" idx="13" hasCustomPrompt="1"/>
          </p:nvPr>
        </p:nvSpPr>
        <p:spPr>
          <a:xfrm>
            <a:off x="647838" y="2591411"/>
            <a:ext cx="7198125" cy="215949"/>
          </a:xfrm>
        </p:spPr>
        <p:txBody>
          <a:bodyPr>
            <a:noAutofit/>
          </a:bodyPr>
          <a:lstStyle>
            <a:lvl1pPr marL="0" indent="0">
              <a:buNone/>
              <a:defRPr sz="1300">
                <a:solidFill>
                  <a:srgbClr val="FFFFFF"/>
                </a:solidFill>
              </a:defRPr>
            </a:lvl1pPr>
            <a:lvl2pPr marL="256661" indent="0">
              <a:buNone/>
              <a:defRPr>
                <a:solidFill>
                  <a:schemeClr val="accent2"/>
                </a:solidFill>
              </a:defRPr>
            </a:lvl2pPr>
            <a:lvl3pPr marL="513321" indent="0">
              <a:buNone/>
              <a:defRPr>
                <a:solidFill>
                  <a:schemeClr val="accent2"/>
                </a:solidFill>
              </a:defRPr>
            </a:lvl3pPr>
            <a:lvl4pPr marL="769982" indent="0">
              <a:buNone/>
              <a:defRPr>
                <a:solidFill>
                  <a:schemeClr val="accent2"/>
                </a:solidFill>
              </a:defRPr>
            </a:lvl4pPr>
            <a:lvl5pPr marL="1026641" indent="0">
              <a:buNone/>
              <a:defRPr>
                <a:solidFill>
                  <a:schemeClr val="accent2"/>
                </a:solidFill>
              </a:defRPr>
            </a:lvl5pPr>
          </a:lstStyle>
          <a:p>
            <a:pPr lvl="0"/>
            <a:r>
              <a:rPr lang="en-GB" dirty="0"/>
              <a:t>Name, title</a:t>
            </a:r>
          </a:p>
        </p:txBody>
      </p:sp>
      <p:sp>
        <p:nvSpPr>
          <p:cNvPr id="22" name="Text Placeholder 20"/>
          <p:cNvSpPr>
            <a:spLocks noGrp="1"/>
          </p:cNvSpPr>
          <p:nvPr>
            <p:ph type="body" sz="quarter" idx="14" hasCustomPrompt="1"/>
          </p:nvPr>
        </p:nvSpPr>
        <p:spPr>
          <a:xfrm>
            <a:off x="647838" y="2843353"/>
            <a:ext cx="7198125" cy="215949"/>
          </a:xfrm>
        </p:spPr>
        <p:txBody>
          <a:bodyPr>
            <a:noAutofit/>
          </a:bodyPr>
          <a:lstStyle>
            <a:lvl1pPr marL="0" indent="0">
              <a:buNone/>
              <a:defRPr sz="1300">
                <a:solidFill>
                  <a:srgbClr val="FFFFFF"/>
                </a:solidFill>
              </a:defRPr>
            </a:lvl1pPr>
            <a:lvl2pPr marL="256661" indent="0">
              <a:buNone/>
              <a:defRPr>
                <a:solidFill>
                  <a:schemeClr val="accent2"/>
                </a:solidFill>
              </a:defRPr>
            </a:lvl2pPr>
            <a:lvl3pPr marL="513321" indent="0">
              <a:buNone/>
              <a:defRPr>
                <a:solidFill>
                  <a:schemeClr val="accent2"/>
                </a:solidFill>
              </a:defRPr>
            </a:lvl3pPr>
            <a:lvl4pPr marL="769982" indent="0">
              <a:buNone/>
              <a:defRPr>
                <a:solidFill>
                  <a:schemeClr val="accent2"/>
                </a:solidFill>
              </a:defRPr>
            </a:lvl4pPr>
            <a:lvl5pPr marL="1026641" indent="0">
              <a:buNone/>
              <a:defRPr>
                <a:solidFill>
                  <a:schemeClr val="accent2"/>
                </a:solidFill>
              </a:defRPr>
            </a:lvl5pPr>
          </a:lstStyle>
          <a:p>
            <a:pPr lvl="0"/>
            <a:r>
              <a:rPr lang="en-GB" dirty="0"/>
              <a:t>Date</a:t>
            </a:r>
          </a:p>
        </p:txBody>
      </p:sp>
      <p:sp>
        <p:nvSpPr>
          <p:cNvPr id="8" name="AutoShape 3"/>
          <p:cNvSpPr>
            <a:spLocks noChangeAspect="1" noChangeArrowheads="1" noTextEdit="1"/>
          </p:cNvSpPr>
          <p:nvPr userDrawn="1"/>
        </p:nvSpPr>
        <p:spPr bwMode="auto">
          <a:xfrm>
            <a:off x="8324271" y="2853665"/>
            <a:ext cx="3994698" cy="40043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269" tIns="45634" rIns="91269" bIns="45634" numCol="1" anchor="t" anchorCtr="0" compatLnSpc="1">
            <a:prstTxWarp prst="textNoShape">
              <a:avLst/>
            </a:prstTxWarp>
          </a:bodyPr>
          <a:lstStyle/>
          <a:p>
            <a:pPr defTabSz="1086528" fontAlgn="auto">
              <a:spcBef>
                <a:spcPts val="0"/>
              </a:spcBef>
              <a:spcAft>
                <a:spcPts val="0"/>
              </a:spcAft>
              <a:buClr>
                <a:prstClr val="black"/>
              </a:buClr>
            </a:pPr>
            <a:endParaRPr lang="en-GB" sz="2094" dirty="0">
              <a:solidFill>
                <a:prstClr val="black"/>
              </a:solidFill>
              <a:latin typeface="Arial"/>
            </a:endParaRPr>
          </a:p>
        </p:txBody>
      </p:sp>
      <p:grpSp>
        <p:nvGrpSpPr>
          <p:cNvPr id="17" name="Pulse"/>
          <p:cNvGrpSpPr/>
          <p:nvPr userDrawn="1"/>
        </p:nvGrpSpPr>
        <p:grpSpPr>
          <a:xfrm>
            <a:off x="8749616" y="3029850"/>
            <a:ext cx="3445566" cy="3490105"/>
            <a:chOff x="8751888" y="3030538"/>
            <a:chExt cx="3446462" cy="3490913"/>
          </a:xfrm>
          <a:solidFill>
            <a:srgbClr val="0000FF"/>
          </a:solidFill>
        </p:grpSpPr>
        <p:sp>
          <p:nvSpPr>
            <p:cNvPr id="10" name="Freeform 5"/>
            <p:cNvSpPr>
              <a:spLocks/>
            </p:cNvSpPr>
            <p:nvPr userDrawn="1"/>
          </p:nvSpPr>
          <p:spPr bwMode="auto">
            <a:xfrm>
              <a:off x="9196388" y="3902076"/>
              <a:ext cx="449263" cy="1120775"/>
            </a:xfrm>
            <a:custGeom>
              <a:avLst/>
              <a:gdLst>
                <a:gd name="T0" fmla="*/ 71 w 142"/>
                <a:gd name="T1" fmla="*/ 355 h 355"/>
                <a:gd name="T2" fmla="*/ 71 w 142"/>
                <a:gd name="T3" fmla="*/ 355 h 355"/>
                <a:gd name="T4" fmla="*/ 0 w 142"/>
                <a:gd name="T5" fmla="*/ 284 h 355"/>
                <a:gd name="T6" fmla="*/ 0 w 142"/>
                <a:gd name="T7" fmla="*/ 71 h 355"/>
                <a:gd name="T8" fmla="*/ 71 w 142"/>
                <a:gd name="T9" fmla="*/ 0 h 355"/>
                <a:gd name="T10" fmla="*/ 142 w 142"/>
                <a:gd name="T11" fmla="*/ 71 h 355"/>
                <a:gd name="T12" fmla="*/ 142 w 142"/>
                <a:gd name="T13" fmla="*/ 284 h 355"/>
                <a:gd name="T14" fmla="*/ 71 w 142"/>
                <a:gd name="T15" fmla="*/ 355 h 3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2" h="355">
                  <a:moveTo>
                    <a:pt x="71" y="355"/>
                  </a:moveTo>
                  <a:cubicBezTo>
                    <a:pt x="71" y="355"/>
                    <a:pt x="71" y="355"/>
                    <a:pt x="71" y="355"/>
                  </a:cubicBezTo>
                  <a:cubicBezTo>
                    <a:pt x="32" y="355"/>
                    <a:pt x="0" y="323"/>
                    <a:pt x="0" y="284"/>
                  </a:cubicBezTo>
                  <a:cubicBezTo>
                    <a:pt x="0" y="71"/>
                    <a:pt x="0" y="71"/>
                    <a:pt x="0" y="71"/>
                  </a:cubicBezTo>
                  <a:cubicBezTo>
                    <a:pt x="0" y="32"/>
                    <a:pt x="32" y="0"/>
                    <a:pt x="71" y="0"/>
                  </a:cubicBezTo>
                  <a:cubicBezTo>
                    <a:pt x="110" y="0"/>
                    <a:pt x="142" y="32"/>
                    <a:pt x="142" y="71"/>
                  </a:cubicBezTo>
                  <a:cubicBezTo>
                    <a:pt x="142" y="284"/>
                    <a:pt x="142" y="284"/>
                    <a:pt x="142" y="284"/>
                  </a:cubicBezTo>
                  <a:cubicBezTo>
                    <a:pt x="142" y="323"/>
                    <a:pt x="110" y="355"/>
                    <a:pt x="71" y="35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528" fontAlgn="auto">
                <a:spcBef>
                  <a:spcPts val="0"/>
                </a:spcBef>
                <a:spcAft>
                  <a:spcPts val="0"/>
                </a:spcAft>
                <a:buClr>
                  <a:prstClr val="black"/>
                </a:buClr>
              </a:pPr>
              <a:endParaRPr lang="en-GB" sz="2094" dirty="0">
                <a:solidFill>
                  <a:prstClr val="black"/>
                </a:solidFill>
                <a:latin typeface="Arial"/>
              </a:endParaRPr>
            </a:p>
          </p:txBody>
        </p:sp>
        <p:sp>
          <p:nvSpPr>
            <p:cNvPr id="11" name="Freeform 6"/>
            <p:cNvSpPr>
              <a:spLocks/>
            </p:cNvSpPr>
            <p:nvPr userDrawn="1"/>
          </p:nvSpPr>
          <p:spPr bwMode="auto">
            <a:xfrm>
              <a:off x="8751888" y="4551363"/>
              <a:ext cx="265113" cy="449263"/>
            </a:xfrm>
            <a:custGeom>
              <a:avLst/>
              <a:gdLst>
                <a:gd name="T0" fmla="*/ 42 w 84"/>
                <a:gd name="T1" fmla="*/ 142 h 142"/>
                <a:gd name="T2" fmla="*/ 42 w 84"/>
                <a:gd name="T3" fmla="*/ 142 h 142"/>
                <a:gd name="T4" fmla="*/ 0 w 84"/>
                <a:gd name="T5" fmla="*/ 99 h 142"/>
                <a:gd name="T6" fmla="*/ 0 w 84"/>
                <a:gd name="T7" fmla="*/ 42 h 142"/>
                <a:gd name="T8" fmla="*/ 42 w 84"/>
                <a:gd name="T9" fmla="*/ 0 h 142"/>
                <a:gd name="T10" fmla="*/ 84 w 84"/>
                <a:gd name="T11" fmla="*/ 42 h 142"/>
                <a:gd name="T12" fmla="*/ 84 w 84"/>
                <a:gd name="T13" fmla="*/ 99 h 142"/>
                <a:gd name="T14" fmla="*/ 42 w 84"/>
                <a:gd name="T15" fmla="*/ 142 h 1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4" h="142">
                  <a:moveTo>
                    <a:pt x="42" y="142"/>
                  </a:moveTo>
                  <a:cubicBezTo>
                    <a:pt x="42" y="142"/>
                    <a:pt x="42" y="142"/>
                    <a:pt x="42" y="142"/>
                  </a:cubicBezTo>
                  <a:cubicBezTo>
                    <a:pt x="18" y="142"/>
                    <a:pt x="0" y="123"/>
                    <a:pt x="0" y="99"/>
                  </a:cubicBezTo>
                  <a:cubicBezTo>
                    <a:pt x="0" y="42"/>
                    <a:pt x="0" y="42"/>
                    <a:pt x="0" y="42"/>
                  </a:cubicBezTo>
                  <a:cubicBezTo>
                    <a:pt x="0" y="19"/>
                    <a:pt x="18" y="0"/>
                    <a:pt x="42" y="0"/>
                  </a:cubicBezTo>
                  <a:cubicBezTo>
                    <a:pt x="65" y="0"/>
                    <a:pt x="84" y="19"/>
                    <a:pt x="84" y="42"/>
                  </a:cubicBezTo>
                  <a:cubicBezTo>
                    <a:pt x="84" y="99"/>
                    <a:pt x="84" y="99"/>
                    <a:pt x="84" y="99"/>
                  </a:cubicBezTo>
                  <a:cubicBezTo>
                    <a:pt x="84" y="123"/>
                    <a:pt x="65" y="142"/>
                    <a:pt x="42" y="14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528" fontAlgn="auto">
                <a:spcBef>
                  <a:spcPts val="0"/>
                </a:spcBef>
                <a:spcAft>
                  <a:spcPts val="0"/>
                </a:spcAft>
                <a:buClr>
                  <a:prstClr val="black"/>
                </a:buClr>
              </a:pPr>
              <a:endParaRPr lang="en-GB" sz="2094" dirty="0">
                <a:solidFill>
                  <a:prstClr val="black"/>
                </a:solidFill>
                <a:latin typeface="Arial"/>
              </a:endParaRPr>
            </a:p>
          </p:txBody>
        </p:sp>
        <p:sp>
          <p:nvSpPr>
            <p:cNvPr id="12" name="Freeform 7"/>
            <p:cNvSpPr>
              <a:spLocks/>
            </p:cNvSpPr>
            <p:nvPr userDrawn="1"/>
          </p:nvSpPr>
          <p:spPr bwMode="auto">
            <a:xfrm>
              <a:off x="11436350" y="4529138"/>
              <a:ext cx="449263" cy="1117600"/>
            </a:xfrm>
            <a:custGeom>
              <a:avLst/>
              <a:gdLst>
                <a:gd name="T0" fmla="*/ 71 w 142"/>
                <a:gd name="T1" fmla="*/ 354 h 354"/>
                <a:gd name="T2" fmla="*/ 71 w 142"/>
                <a:gd name="T3" fmla="*/ 354 h 354"/>
                <a:gd name="T4" fmla="*/ 0 w 142"/>
                <a:gd name="T5" fmla="*/ 283 h 354"/>
                <a:gd name="T6" fmla="*/ 0 w 142"/>
                <a:gd name="T7" fmla="*/ 71 h 354"/>
                <a:gd name="T8" fmla="*/ 71 w 142"/>
                <a:gd name="T9" fmla="*/ 0 h 354"/>
                <a:gd name="T10" fmla="*/ 142 w 142"/>
                <a:gd name="T11" fmla="*/ 71 h 354"/>
                <a:gd name="T12" fmla="*/ 142 w 142"/>
                <a:gd name="T13" fmla="*/ 283 h 354"/>
                <a:gd name="T14" fmla="*/ 71 w 142"/>
                <a:gd name="T15" fmla="*/ 354 h 35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2" h="354">
                  <a:moveTo>
                    <a:pt x="71" y="354"/>
                  </a:moveTo>
                  <a:cubicBezTo>
                    <a:pt x="71" y="354"/>
                    <a:pt x="71" y="354"/>
                    <a:pt x="71" y="354"/>
                  </a:cubicBezTo>
                  <a:cubicBezTo>
                    <a:pt x="32" y="354"/>
                    <a:pt x="0" y="322"/>
                    <a:pt x="0" y="283"/>
                  </a:cubicBezTo>
                  <a:cubicBezTo>
                    <a:pt x="0" y="71"/>
                    <a:pt x="0" y="71"/>
                    <a:pt x="0" y="71"/>
                  </a:cubicBezTo>
                  <a:cubicBezTo>
                    <a:pt x="0" y="32"/>
                    <a:pt x="32" y="0"/>
                    <a:pt x="71" y="0"/>
                  </a:cubicBezTo>
                  <a:cubicBezTo>
                    <a:pt x="110" y="0"/>
                    <a:pt x="142" y="32"/>
                    <a:pt x="142" y="71"/>
                  </a:cubicBezTo>
                  <a:cubicBezTo>
                    <a:pt x="142" y="283"/>
                    <a:pt x="142" y="283"/>
                    <a:pt x="142" y="283"/>
                  </a:cubicBezTo>
                  <a:cubicBezTo>
                    <a:pt x="142" y="322"/>
                    <a:pt x="110" y="354"/>
                    <a:pt x="71" y="35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528" fontAlgn="auto">
                <a:spcBef>
                  <a:spcPts val="0"/>
                </a:spcBef>
                <a:spcAft>
                  <a:spcPts val="0"/>
                </a:spcAft>
                <a:buClr>
                  <a:prstClr val="black"/>
                </a:buClr>
              </a:pPr>
              <a:endParaRPr lang="en-GB" sz="2094" dirty="0">
                <a:solidFill>
                  <a:prstClr val="black"/>
                </a:solidFill>
                <a:latin typeface="Arial"/>
              </a:endParaRPr>
            </a:p>
          </p:txBody>
        </p:sp>
        <p:sp>
          <p:nvSpPr>
            <p:cNvPr id="14" name="Freeform 8"/>
            <p:cNvSpPr>
              <a:spLocks/>
            </p:cNvSpPr>
            <p:nvPr userDrawn="1"/>
          </p:nvSpPr>
          <p:spPr bwMode="auto">
            <a:xfrm>
              <a:off x="9869488" y="3030538"/>
              <a:ext cx="560388" cy="2506663"/>
            </a:xfrm>
            <a:custGeom>
              <a:avLst/>
              <a:gdLst>
                <a:gd name="T0" fmla="*/ 88 w 177"/>
                <a:gd name="T1" fmla="*/ 794 h 794"/>
                <a:gd name="T2" fmla="*/ 88 w 177"/>
                <a:gd name="T3" fmla="*/ 794 h 794"/>
                <a:gd name="T4" fmla="*/ 0 w 177"/>
                <a:gd name="T5" fmla="*/ 705 h 794"/>
                <a:gd name="T6" fmla="*/ 0 w 177"/>
                <a:gd name="T7" fmla="*/ 89 h 794"/>
                <a:gd name="T8" fmla="*/ 88 w 177"/>
                <a:gd name="T9" fmla="*/ 0 h 794"/>
                <a:gd name="T10" fmla="*/ 177 w 177"/>
                <a:gd name="T11" fmla="*/ 89 h 794"/>
                <a:gd name="T12" fmla="*/ 177 w 177"/>
                <a:gd name="T13" fmla="*/ 705 h 794"/>
                <a:gd name="T14" fmla="*/ 88 w 177"/>
                <a:gd name="T15" fmla="*/ 794 h 7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7" h="794">
                  <a:moveTo>
                    <a:pt x="88" y="794"/>
                  </a:moveTo>
                  <a:cubicBezTo>
                    <a:pt x="88" y="794"/>
                    <a:pt x="88" y="794"/>
                    <a:pt x="88" y="794"/>
                  </a:cubicBezTo>
                  <a:cubicBezTo>
                    <a:pt x="40" y="794"/>
                    <a:pt x="0" y="754"/>
                    <a:pt x="0" y="705"/>
                  </a:cubicBezTo>
                  <a:cubicBezTo>
                    <a:pt x="0" y="89"/>
                    <a:pt x="0" y="89"/>
                    <a:pt x="0" y="89"/>
                  </a:cubicBezTo>
                  <a:cubicBezTo>
                    <a:pt x="0" y="40"/>
                    <a:pt x="40" y="0"/>
                    <a:pt x="88" y="0"/>
                  </a:cubicBezTo>
                  <a:cubicBezTo>
                    <a:pt x="137" y="0"/>
                    <a:pt x="177" y="40"/>
                    <a:pt x="177" y="89"/>
                  </a:cubicBezTo>
                  <a:cubicBezTo>
                    <a:pt x="177" y="705"/>
                    <a:pt x="177" y="705"/>
                    <a:pt x="177" y="705"/>
                  </a:cubicBezTo>
                  <a:cubicBezTo>
                    <a:pt x="177" y="754"/>
                    <a:pt x="137" y="794"/>
                    <a:pt x="88" y="79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528" fontAlgn="auto">
                <a:spcBef>
                  <a:spcPts val="0"/>
                </a:spcBef>
                <a:spcAft>
                  <a:spcPts val="0"/>
                </a:spcAft>
                <a:buClr>
                  <a:prstClr val="black"/>
                </a:buClr>
              </a:pPr>
              <a:endParaRPr lang="en-GB" sz="2094" dirty="0">
                <a:solidFill>
                  <a:prstClr val="black"/>
                </a:solidFill>
                <a:latin typeface="Arial"/>
              </a:endParaRPr>
            </a:p>
          </p:txBody>
        </p:sp>
        <p:sp>
          <p:nvSpPr>
            <p:cNvPr id="15" name="Freeform 9"/>
            <p:cNvSpPr>
              <a:spLocks/>
            </p:cNvSpPr>
            <p:nvPr userDrawn="1"/>
          </p:nvSpPr>
          <p:spPr bwMode="auto">
            <a:xfrm>
              <a:off x="10653713" y="4014788"/>
              <a:ext cx="558800" cy="2506663"/>
            </a:xfrm>
            <a:custGeom>
              <a:avLst/>
              <a:gdLst>
                <a:gd name="T0" fmla="*/ 88 w 177"/>
                <a:gd name="T1" fmla="*/ 794 h 794"/>
                <a:gd name="T2" fmla="*/ 88 w 177"/>
                <a:gd name="T3" fmla="*/ 794 h 794"/>
                <a:gd name="T4" fmla="*/ 0 w 177"/>
                <a:gd name="T5" fmla="*/ 705 h 794"/>
                <a:gd name="T6" fmla="*/ 0 w 177"/>
                <a:gd name="T7" fmla="*/ 88 h 794"/>
                <a:gd name="T8" fmla="*/ 88 w 177"/>
                <a:gd name="T9" fmla="*/ 0 h 794"/>
                <a:gd name="T10" fmla="*/ 177 w 177"/>
                <a:gd name="T11" fmla="*/ 88 h 794"/>
                <a:gd name="T12" fmla="*/ 177 w 177"/>
                <a:gd name="T13" fmla="*/ 705 h 794"/>
                <a:gd name="T14" fmla="*/ 88 w 177"/>
                <a:gd name="T15" fmla="*/ 794 h 7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7" h="794">
                  <a:moveTo>
                    <a:pt x="88" y="794"/>
                  </a:moveTo>
                  <a:cubicBezTo>
                    <a:pt x="88" y="794"/>
                    <a:pt x="88" y="794"/>
                    <a:pt x="88" y="794"/>
                  </a:cubicBezTo>
                  <a:cubicBezTo>
                    <a:pt x="40" y="794"/>
                    <a:pt x="0" y="754"/>
                    <a:pt x="0" y="705"/>
                  </a:cubicBezTo>
                  <a:cubicBezTo>
                    <a:pt x="0" y="88"/>
                    <a:pt x="0" y="88"/>
                    <a:pt x="0" y="88"/>
                  </a:cubicBezTo>
                  <a:cubicBezTo>
                    <a:pt x="0" y="40"/>
                    <a:pt x="40" y="0"/>
                    <a:pt x="88" y="0"/>
                  </a:cubicBezTo>
                  <a:cubicBezTo>
                    <a:pt x="137" y="0"/>
                    <a:pt x="177" y="40"/>
                    <a:pt x="177" y="88"/>
                  </a:cubicBezTo>
                  <a:cubicBezTo>
                    <a:pt x="177" y="705"/>
                    <a:pt x="177" y="705"/>
                    <a:pt x="177" y="705"/>
                  </a:cubicBezTo>
                  <a:cubicBezTo>
                    <a:pt x="177" y="754"/>
                    <a:pt x="137" y="794"/>
                    <a:pt x="88" y="79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528" fontAlgn="auto">
                <a:spcBef>
                  <a:spcPts val="0"/>
                </a:spcBef>
                <a:spcAft>
                  <a:spcPts val="0"/>
                </a:spcAft>
                <a:buClr>
                  <a:prstClr val="black"/>
                </a:buClr>
              </a:pPr>
              <a:endParaRPr lang="en-GB" sz="2094" dirty="0">
                <a:solidFill>
                  <a:prstClr val="black"/>
                </a:solidFill>
                <a:latin typeface="Arial"/>
              </a:endParaRPr>
            </a:p>
          </p:txBody>
        </p:sp>
        <p:sp>
          <p:nvSpPr>
            <p:cNvPr id="16" name="Freeform 10"/>
            <p:cNvSpPr>
              <a:spLocks/>
            </p:cNvSpPr>
            <p:nvPr userDrawn="1"/>
          </p:nvSpPr>
          <p:spPr bwMode="auto">
            <a:xfrm>
              <a:off x="12058650" y="4551363"/>
              <a:ext cx="139700" cy="449263"/>
            </a:xfrm>
            <a:custGeom>
              <a:avLst/>
              <a:gdLst>
                <a:gd name="T0" fmla="*/ 44 w 44"/>
                <a:gd name="T1" fmla="*/ 0 h 142"/>
                <a:gd name="T2" fmla="*/ 0 w 44"/>
                <a:gd name="T3" fmla="*/ 42 h 142"/>
                <a:gd name="T4" fmla="*/ 0 w 44"/>
                <a:gd name="T5" fmla="*/ 99 h 142"/>
                <a:gd name="T6" fmla="*/ 44 w 44"/>
                <a:gd name="T7" fmla="*/ 142 h 142"/>
                <a:gd name="T8" fmla="*/ 44 w 44"/>
                <a:gd name="T9" fmla="*/ 0 h 142"/>
              </a:gdLst>
              <a:ahLst/>
              <a:cxnLst>
                <a:cxn ang="0">
                  <a:pos x="T0" y="T1"/>
                </a:cxn>
                <a:cxn ang="0">
                  <a:pos x="T2" y="T3"/>
                </a:cxn>
                <a:cxn ang="0">
                  <a:pos x="T4" y="T5"/>
                </a:cxn>
                <a:cxn ang="0">
                  <a:pos x="T6" y="T7"/>
                </a:cxn>
                <a:cxn ang="0">
                  <a:pos x="T8" y="T9"/>
                </a:cxn>
              </a:cxnLst>
              <a:rect l="0" t="0" r="r" b="b"/>
              <a:pathLst>
                <a:path w="44" h="142">
                  <a:moveTo>
                    <a:pt x="44" y="0"/>
                  </a:moveTo>
                  <a:cubicBezTo>
                    <a:pt x="20" y="0"/>
                    <a:pt x="0" y="19"/>
                    <a:pt x="0" y="42"/>
                  </a:cubicBezTo>
                  <a:cubicBezTo>
                    <a:pt x="0" y="99"/>
                    <a:pt x="0" y="99"/>
                    <a:pt x="0" y="99"/>
                  </a:cubicBezTo>
                  <a:cubicBezTo>
                    <a:pt x="0" y="123"/>
                    <a:pt x="20" y="142"/>
                    <a:pt x="44" y="142"/>
                  </a:cubicBezTo>
                  <a:lnTo>
                    <a:pt x="4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528" fontAlgn="auto">
                <a:spcBef>
                  <a:spcPts val="0"/>
                </a:spcBef>
                <a:spcAft>
                  <a:spcPts val="0"/>
                </a:spcAft>
                <a:buClr>
                  <a:prstClr val="black"/>
                </a:buClr>
              </a:pPr>
              <a:endParaRPr lang="en-GB" sz="2094" dirty="0">
                <a:solidFill>
                  <a:prstClr val="black"/>
                </a:solidFill>
                <a:latin typeface="Arial"/>
              </a:endParaRPr>
            </a:p>
          </p:txBody>
        </p:sp>
      </p:grpSp>
      <p:grpSp>
        <p:nvGrpSpPr>
          <p:cNvPr id="27" name="Logotype"/>
          <p:cNvGrpSpPr/>
          <p:nvPr userDrawn="1"/>
        </p:nvGrpSpPr>
        <p:grpSpPr>
          <a:xfrm>
            <a:off x="641191" y="530770"/>
            <a:ext cx="1383679" cy="288542"/>
            <a:chOff x="9501453" y="6148765"/>
            <a:chExt cx="2047875" cy="427037"/>
          </a:xfrm>
          <a:solidFill>
            <a:schemeClr val="bg1"/>
          </a:solidFill>
        </p:grpSpPr>
        <p:sp>
          <p:nvSpPr>
            <p:cNvPr id="28" name="Freeform 5"/>
            <p:cNvSpPr>
              <a:spLocks noEditPoints="1"/>
            </p:cNvSpPr>
            <p:nvPr userDrawn="1"/>
          </p:nvSpPr>
          <p:spPr bwMode="auto">
            <a:xfrm>
              <a:off x="11206428" y="6231315"/>
              <a:ext cx="342900" cy="344487"/>
            </a:xfrm>
            <a:custGeom>
              <a:avLst/>
              <a:gdLst>
                <a:gd name="T0" fmla="*/ 43 w 91"/>
                <a:gd name="T1" fmla="*/ 2 h 91"/>
                <a:gd name="T2" fmla="*/ 2 w 91"/>
                <a:gd name="T3" fmla="*/ 44 h 91"/>
                <a:gd name="T4" fmla="*/ 46 w 91"/>
                <a:gd name="T5" fmla="*/ 91 h 91"/>
                <a:gd name="T6" fmla="*/ 74 w 91"/>
                <a:gd name="T7" fmla="*/ 77 h 91"/>
                <a:gd name="T8" fmla="*/ 74 w 91"/>
                <a:gd name="T9" fmla="*/ 90 h 91"/>
                <a:gd name="T10" fmla="*/ 91 w 91"/>
                <a:gd name="T11" fmla="*/ 90 h 91"/>
                <a:gd name="T12" fmla="*/ 91 w 91"/>
                <a:gd name="T13" fmla="*/ 47 h 91"/>
                <a:gd name="T14" fmla="*/ 43 w 91"/>
                <a:gd name="T15" fmla="*/ 2 h 91"/>
                <a:gd name="T16" fmla="*/ 72 w 91"/>
                <a:gd name="T17" fmla="*/ 48 h 91"/>
                <a:gd name="T18" fmla="*/ 43 w 91"/>
                <a:gd name="T19" fmla="*/ 72 h 91"/>
                <a:gd name="T20" fmla="*/ 21 w 91"/>
                <a:gd name="T21" fmla="*/ 50 h 91"/>
                <a:gd name="T22" fmla="*/ 46 w 91"/>
                <a:gd name="T23" fmla="*/ 21 h 91"/>
                <a:gd name="T24" fmla="*/ 72 w 91"/>
                <a:gd name="T25" fmla="*/ 45 h 91"/>
                <a:gd name="T26" fmla="*/ 72 w 91"/>
                <a:gd name="T27" fmla="*/ 48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1" h="91">
                  <a:moveTo>
                    <a:pt x="43" y="2"/>
                  </a:moveTo>
                  <a:cubicBezTo>
                    <a:pt x="21" y="4"/>
                    <a:pt x="3" y="22"/>
                    <a:pt x="2" y="44"/>
                  </a:cubicBezTo>
                  <a:cubicBezTo>
                    <a:pt x="0" y="70"/>
                    <a:pt x="21" y="91"/>
                    <a:pt x="46" y="91"/>
                  </a:cubicBezTo>
                  <a:cubicBezTo>
                    <a:pt x="56" y="91"/>
                    <a:pt x="68" y="87"/>
                    <a:pt x="74" y="77"/>
                  </a:cubicBezTo>
                  <a:cubicBezTo>
                    <a:pt x="74" y="90"/>
                    <a:pt x="74" y="90"/>
                    <a:pt x="74" y="90"/>
                  </a:cubicBezTo>
                  <a:cubicBezTo>
                    <a:pt x="91" y="90"/>
                    <a:pt x="91" y="90"/>
                    <a:pt x="91" y="90"/>
                  </a:cubicBezTo>
                  <a:cubicBezTo>
                    <a:pt x="91" y="47"/>
                    <a:pt x="91" y="47"/>
                    <a:pt x="91" y="47"/>
                  </a:cubicBezTo>
                  <a:cubicBezTo>
                    <a:pt x="91" y="20"/>
                    <a:pt x="69" y="0"/>
                    <a:pt x="43" y="2"/>
                  </a:cubicBezTo>
                  <a:close/>
                  <a:moveTo>
                    <a:pt x="72" y="48"/>
                  </a:moveTo>
                  <a:cubicBezTo>
                    <a:pt x="71" y="63"/>
                    <a:pt x="58" y="74"/>
                    <a:pt x="43" y="72"/>
                  </a:cubicBezTo>
                  <a:cubicBezTo>
                    <a:pt x="32" y="71"/>
                    <a:pt x="22" y="61"/>
                    <a:pt x="21" y="50"/>
                  </a:cubicBezTo>
                  <a:cubicBezTo>
                    <a:pt x="19" y="34"/>
                    <a:pt x="31" y="21"/>
                    <a:pt x="46" y="21"/>
                  </a:cubicBezTo>
                  <a:cubicBezTo>
                    <a:pt x="60" y="21"/>
                    <a:pt x="71" y="32"/>
                    <a:pt x="72" y="45"/>
                  </a:cubicBezTo>
                  <a:lnTo>
                    <a:pt x="72" y="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528" fontAlgn="auto">
                <a:spcBef>
                  <a:spcPts val="0"/>
                </a:spcBef>
                <a:spcAft>
                  <a:spcPts val="0"/>
                </a:spcAft>
                <a:buClr>
                  <a:prstClr val="black"/>
                </a:buClr>
              </a:pPr>
              <a:endParaRPr lang="en-US" sz="2094" dirty="0">
                <a:solidFill>
                  <a:prstClr val="black"/>
                </a:solidFill>
                <a:latin typeface="Arial"/>
              </a:endParaRPr>
            </a:p>
          </p:txBody>
        </p:sp>
        <p:sp>
          <p:nvSpPr>
            <p:cNvPr id="29" name="Freeform 6"/>
            <p:cNvSpPr>
              <a:spLocks noEditPoints="1"/>
            </p:cNvSpPr>
            <p:nvPr userDrawn="1"/>
          </p:nvSpPr>
          <p:spPr bwMode="auto">
            <a:xfrm>
              <a:off x="10849241" y="6236077"/>
              <a:ext cx="334963" cy="339725"/>
            </a:xfrm>
            <a:custGeom>
              <a:avLst/>
              <a:gdLst>
                <a:gd name="T0" fmla="*/ 44 w 89"/>
                <a:gd name="T1" fmla="*/ 1 h 90"/>
                <a:gd name="T2" fmla="*/ 0 w 89"/>
                <a:gd name="T3" fmla="*/ 46 h 90"/>
                <a:gd name="T4" fmla="*/ 45 w 89"/>
                <a:gd name="T5" fmla="*/ 90 h 90"/>
                <a:gd name="T6" fmla="*/ 86 w 89"/>
                <a:gd name="T7" fmla="*/ 63 h 90"/>
                <a:gd name="T8" fmla="*/ 69 w 89"/>
                <a:gd name="T9" fmla="*/ 58 h 90"/>
                <a:gd name="T10" fmla="*/ 50 w 89"/>
                <a:gd name="T11" fmla="*/ 72 h 90"/>
                <a:gd name="T12" fmla="*/ 22 w 89"/>
                <a:gd name="T13" fmla="*/ 59 h 90"/>
                <a:gd name="T14" fmla="*/ 89 w 89"/>
                <a:gd name="T15" fmla="*/ 41 h 90"/>
                <a:gd name="T16" fmla="*/ 44 w 89"/>
                <a:gd name="T17" fmla="*/ 1 h 90"/>
                <a:gd name="T18" fmla="*/ 19 w 89"/>
                <a:gd name="T19" fmla="*/ 44 h 90"/>
                <a:gd name="T20" fmla="*/ 36 w 89"/>
                <a:gd name="T21" fmla="*/ 19 h 90"/>
                <a:gd name="T22" fmla="*/ 67 w 89"/>
                <a:gd name="T23" fmla="*/ 31 h 90"/>
                <a:gd name="T24" fmla="*/ 19 w 89"/>
                <a:gd name="T25" fmla="*/ 44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9" h="90">
                  <a:moveTo>
                    <a:pt x="44" y="1"/>
                  </a:moveTo>
                  <a:cubicBezTo>
                    <a:pt x="20" y="2"/>
                    <a:pt x="0" y="20"/>
                    <a:pt x="0" y="46"/>
                  </a:cubicBezTo>
                  <a:cubicBezTo>
                    <a:pt x="0" y="70"/>
                    <a:pt x="20" y="90"/>
                    <a:pt x="45" y="90"/>
                  </a:cubicBezTo>
                  <a:cubicBezTo>
                    <a:pt x="62" y="90"/>
                    <a:pt x="79" y="80"/>
                    <a:pt x="86" y="63"/>
                  </a:cubicBezTo>
                  <a:cubicBezTo>
                    <a:pt x="69" y="58"/>
                    <a:pt x="69" y="58"/>
                    <a:pt x="69" y="58"/>
                  </a:cubicBezTo>
                  <a:cubicBezTo>
                    <a:pt x="66" y="65"/>
                    <a:pt x="58" y="71"/>
                    <a:pt x="50" y="72"/>
                  </a:cubicBezTo>
                  <a:cubicBezTo>
                    <a:pt x="38" y="75"/>
                    <a:pt x="26" y="67"/>
                    <a:pt x="22" y="59"/>
                  </a:cubicBezTo>
                  <a:cubicBezTo>
                    <a:pt x="89" y="41"/>
                    <a:pt x="89" y="41"/>
                    <a:pt x="89" y="41"/>
                  </a:cubicBezTo>
                  <a:cubicBezTo>
                    <a:pt x="87" y="24"/>
                    <a:pt x="72" y="0"/>
                    <a:pt x="44" y="1"/>
                  </a:cubicBezTo>
                  <a:close/>
                  <a:moveTo>
                    <a:pt x="19" y="44"/>
                  </a:moveTo>
                  <a:cubicBezTo>
                    <a:pt x="19" y="34"/>
                    <a:pt x="24" y="24"/>
                    <a:pt x="36" y="19"/>
                  </a:cubicBezTo>
                  <a:cubicBezTo>
                    <a:pt x="50" y="14"/>
                    <a:pt x="62" y="21"/>
                    <a:pt x="67" y="31"/>
                  </a:cubicBezTo>
                  <a:lnTo>
                    <a:pt x="19" y="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528" fontAlgn="auto">
                <a:spcBef>
                  <a:spcPts val="0"/>
                </a:spcBef>
                <a:spcAft>
                  <a:spcPts val="0"/>
                </a:spcAft>
                <a:buClr>
                  <a:prstClr val="black"/>
                </a:buClr>
              </a:pPr>
              <a:endParaRPr lang="en-US" sz="2094" dirty="0">
                <a:solidFill>
                  <a:prstClr val="black"/>
                </a:solidFill>
                <a:latin typeface="Arial"/>
              </a:endParaRPr>
            </a:p>
          </p:txBody>
        </p:sp>
        <p:sp>
          <p:nvSpPr>
            <p:cNvPr id="30" name="Freeform 7"/>
            <p:cNvSpPr>
              <a:spLocks/>
            </p:cNvSpPr>
            <p:nvPr userDrawn="1"/>
          </p:nvSpPr>
          <p:spPr bwMode="auto">
            <a:xfrm>
              <a:off x="10292028" y="6239252"/>
              <a:ext cx="166688" cy="333375"/>
            </a:xfrm>
            <a:custGeom>
              <a:avLst/>
              <a:gdLst>
                <a:gd name="T0" fmla="*/ 44 w 44"/>
                <a:gd name="T1" fmla="*/ 18 h 88"/>
                <a:gd name="T2" fmla="*/ 44 w 44"/>
                <a:gd name="T3" fmla="*/ 0 h 88"/>
                <a:gd name="T4" fmla="*/ 19 w 44"/>
                <a:gd name="T5" fmla="*/ 13 h 88"/>
                <a:gd name="T6" fmla="*/ 19 w 44"/>
                <a:gd name="T7" fmla="*/ 3 h 88"/>
                <a:gd name="T8" fmla="*/ 0 w 44"/>
                <a:gd name="T9" fmla="*/ 3 h 88"/>
                <a:gd name="T10" fmla="*/ 0 w 44"/>
                <a:gd name="T11" fmla="*/ 44 h 88"/>
                <a:gd name="T12" fmla="*/ 0 w 44"/>
                <a:gd name="T13" fmla="*/ 88 h 88"/>
                <a:gd name="T14" fmla="*/ 20 w 44"/>
                <a:gd name="T15" fmla="*/ 88 h 88"/>
                <a:gd name="T16" fmla="*/ 20 w 44"/>
                <a:gd name="T17" fmla="*/ 46 h 88"/>
                <a:gd name="T18" fmla="*/ 44 w 44"/>
                <a:gd name="T19" fmla="*/ 1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 h="88">
                  <a:moveTo>
                    <a:pt x="44" y="18"/>
                  </a:moveTo>
                  <a:cubicBezTo>
                    <a:pt x="44" y="0"/>
                    <a:pt x="44" y="0"/>
                    <a:pt x="44" y="0"/>
                  </a:cubicBezTo>
                  <a:cubicBezTo>
                    <a:pt x="28" y="0"/>
                    <a:pt x="22" y="8"/>
                    <a:pt x="19" y="13"/>
                  </a:cubicBezTo>
                  <a:cubicBezTo>
                    <a:pt x="19" y="3"/>
                    <a:pt x="19" y="3"/>
                    <a:pt x="19" y="3"/>
                  </a:cubicBezTo>
                  <a:cubicBezTo>
                    <a:pt x="0" y="3"/>
                    <a:pt x="0" y="3"/>
                    <a:pt x="0" y="3"/>
                  </a:cubicBezTo>
                  <a:cubicBezTo>
                    <a:pt x="0" y="44"/>
                    <a:pt x="0" y="44"/>
                    <a:pt x="0" y="44"/>
                  </a:cubicBezTo>
                  <a:cubicBezTo>
                    <a:pt x="0" y="88"/>
                    <a:pt x="0" y="88"/>
                    <a:pt x="0" y="88"/>
                  </a:cubicBezTo>
                  <a:cubicBezTo>
                    <a:pt x="20" y="88"/>
                    <a:pt x="20" y="88"/>
                    <a:pt x="20" y="88"/>
                  </a:cubicBezTo>
                  <a:cubicBezTo>
                    <a:pt x="20" y="62"/>
                    <a:pt x="20" y="62"/>
                    <a:pt x="20" y="46"/>
                  </a:cubicBezTo>
                  <a:cubicBezTo>
                    <a:pt x="20" y="26"/>
                    <a:pt x="31" y="19"/>
                    <a:pt x="44"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528" fontAlgn="auto">
                <a:spcBef>
                  <a:spcPts val="0"/>
                </a:spcBef>
                <a:spcAft>
                  <a:spcPts val="0"/>
                </a:spcAft>
                <a:buClr>
                  <a:prstClr val="black"/>
                </a:buClr>
              </a:pPr>
              <a:endParaRPr lang="en-US" sz="2094" dirty="0">
                <a:solidFill>
                  <a:prstClr val="black"/>
                </a:solidFill>
                <a:latin typeface="Arial"/>
              </a:endParaRPr>
            </a:p>
          </p:txBody>
        </p:sp>
        <p:sp>
          <p:nvSpPr>
            <p:cNvPr id="31" name="Freeform 8"/>
            <p:cNvSpPr>
              <a:spLocks/>
            </p:cNvSpPr>
            <p:nvPr userDrawn="1"/>
          </p:nvSpPr>
          <p:spPr bwMode="auto">
            <a:xfrm>
              <a:off x="9501453" y="6182102"/>
              <a:ext cx="369888" cy="390525"/>
            </a:xfrm>
            <a:custGeom>
              <a:avLst/>
              <a:gdLst>
                <a:gd name="T0" fmla="*/ 185 w 233"/>
                <a:gd name="T1" fmla="*/ 165 h 246"/>
                <a:gd name="T2" fmla="*/ 48 w 233"/>
                <a:gd name="T3" fmla="*/ 0 h 246"/>
                <a:gd name="T4" fmla="*/ 0 w 233"/>
                <a:gd name="T5" fmla="*/ 0 h 246"/>
                <a:gd name="T6" fmla="*/ 0 w 233"/>
                <a:gd name="T7" fmla="*/ 246 h 246"/>
                <a:gd name="T8" fmla="*/ 50 w 233"/>
                <a:gd name="T9" fmla="*/ 246 h 246"/>
                <a:gd name="T10" fmla="*/ 50 w 233"/>
                <a:gd name="T11" fmla="*/ 81 h 246"/>
                <a:gd name="T12" fmla="*/ 190 w 233"/>
                <a:gd name="T13" fmla="*/ 246 h 246"/>
                <a:gd name="T14" fmla="*/ 233 w 233"/>
                <a:gd name="T15" fmla="*/ 246 h 246"/>
                <a:gd name="T16" fmla="*/ 233 w 233"/>
                <a:gd name="T17" fmla="*/ 0 h 246"/>
                <a:gd name="T18" fmla="*/ 185 w 233"/>
                <a:gd name="T19" fmla="*/ 0 h 246"/>
                <a:gd name="T20" fmla="*/ 185 w 233"/>
                <a:gd name="T21" fmla="*/ 165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3" h="246">
                  <a:moveTo>
                    <a:pt x="185" y="165"/>
                  </a:moveTo>
                  <a:lnTo>
                    <a:pt x="48" y="0"/>
                  </a:lnTo>
                  <a:lnTo>
                    <a:pt x="0" y="0"/>
                  </a:lnTo>
                  <a:lnTo>
                    <a:pt x="0" y="246"/>
                  </a:lnTo>
                  <a:lnTo>
                    <a:pt x="50" y="246"/>
                  </a:lnTo>
                  <a:lnTo>
                    <a:pt x="50" y="81"/>
                  </a:lnTo>
                  <a:lnTo>
                    <a:pt x="190" y="246"/>
                  </a:lnTo>
                  <a:lnTo>
                    <a:pt x="233" y="246"/>
                  </a:lnTo>
                  <a:lnTo>
                    <a:pt x="233" y="0"/>
                  </a:lnTo>
                  <a:lnTo>
                    <a:pt x="185" y="0"/>
                  </a:lnTo>
                  <a:lnTo>
                    <a:pt x="185" y="16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528" fontAlgn="auto">
                <a:spcBef>
                  <a:spcPts val="0"/>
                </a:spcBef>
                <a:spcAft>
                  <a:spcPts val="0"/>
                </a:spcAft>
                <a:buClr>
                  <a:prstClr val="black"/>
                </a:buClr>
              </a:pPr>
              <a:endParaRPr lang="en-US" sz="2094" dirty="0">
                <a:solidFill>
                  <a:prstClr val="black"/>
                </a:solidFill>
                <a:latin typeface="Arial"/>
              </a:endParaRPr>
            </a:p>
          </p:txBody>
        </p:sp>
        <p:sp>
          <p:nvSpPr>
            <p:cNvPr id="32" name="Freeform 9"/>
            <p:cNvSpPr>
              <a:spLocks noEditPoints="1"/>
            </p:cNvSpPr>
            <p:nvPr userDrawn="1"/>
          </p:nvSpPr>
          <p:spPr bwMode="auto">
            <a:xfrm>
              <a:off x="10461891" y="6148765"/>
              <a:ext cx="342900" cy="427037"/>
            </a:xfrm>
            <a:custGeom>
              <a:avLst/>
              <a:gdLst>
                <a:gd name="T0" fmla="*/ 91 w 91"/>
                <a:gd name="T1" fmla="*/ 0 h 113"/>
                <a:gd name="T2" fmla="*/ 73 w 91"/>
                <a:gd name="T3" fmla="*/ 0 h 113"/>
                <a:gd name="T4" fmla="*/ 73 w 91"/>
                <a:gd name="T5" fmla="*/ 34 h 113"/>
                <a:gd name="T6" fmla="*/ 43 w 91"/>
                <a:gd name="T7" fmla="*/ 24 h 113"/>
                <a:gd name="T8" fmla="*/ 2 w 91"/>
                <a:gd name="T9" fmla="*/ 66 h 113"/>
                <a:gd name="T10" fmla="*/ 46 w 91"/>
                <a:gd name="T11" fmla="*/ 113 h 113"/>
                <a:gd name="T12" fmla="*/ 74 w 91"/>
                <a:gd name="T13" fmla="*/ 101 h 113"/>
                <a:gd name="T14" fmla="*/ 74 w 91"/>
                <a:gd name="T15" fmla="*/ 112 h 113"/>
                <a:gd name="T16" fmla="*/ 91 w 91"/>
                <a:gd name="T17" fmla="*/ 112 h 113"/>
                <a:gd name="T18" fmla="*/ 91 w 91"/>
                <a:gd name="T19" fmla="*/ 69 h 113"/>
                <a:gd name="T20" fmla="*/ 91 w 91"/>
                <a:gd name="T21" fmla="*/ 69 h 113"/>
                <a:gd name="T22" fmla="*/ 91 w 91"/>
                <a:gd name="T23" fmla="*/ 68 h 113"/>
                <a:gd name="T24" fmla="*/ 91 w 91"/>
                <a:gd name="T25" fmla="*/ 0 h 113"/>
                <a:gd name="T26" fmla="*/ 72 w 91"/>
                <a:gd name="T27" fmla="*/ 70 h 113"/>
                <a:gd name="T28" fmla="*/ 43 w 91"/>
                <a:gd name="T29" fmla="*/ 94 h 113"/>
                <a:gd name="T30" fmla="*/ 21 w 91"/>
                <a:gd name="T31" fmla="*/ 72 h 113"/>
                <a:gd name="T32" fmla="*/ 46 w 91"/>
                <a:gd name="T33" fmla="*/ 43 h 113"/>
                <a:gd name="T34" fmla="*/ 72 w 91"/>
                <a:gd name="T35" fmla="*/ 67 h 113"/>
                <a:gd name="T36" fmla="*/ 72 w 91"/>
                <a:gd name="T37" fmla="*/ 7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1" h="113">
                  <a:moveTo>
                    <a:pt x="91" y="0"/>
                  </a:moveTo>
                  <a:cubicBezTo>
                    <a:pt x="73" y="0"/>
                    <a:pt x="73" y="0"/>
                    <a:pt x="73" y="0"/>
                  </a:cubicBezTo>
                  <a:cubicBezTo>
                    <a:pt x="73" y="34"/>
                    <a:pt x="73" y="34"/>
                    <a:pt x="73" y="34"/>
                  </a:cubicBezTo>
                  <a:cubicBezTo>
                    <a:pt x="68" y="28"/>
                    <a:pt x="55" y="23"/>
                    <a:pt x="43" y="24"/>
                  </a:cubicBezTo>
                  <a:cubicBezTo>
                    <a:pt x="21" y="26"/>
                    <a:pt x="3" y="44"/>
                    <a:pt x="2" y="66"/>
                  </a:cubicBezTo>
                  <a:cubicBezTo>
                    <a:pt x="0" y="92"/>
                    <a:pt x="21" y="113"/>
                    <a:pt x="46" y="113"/>
                  </a:cubicBezTo>
                  <a:cubicBezTo>
                    <a:pt x="56" y="113"/>
                    <a:pt x="69" y="109"/>
                    <a:pt x="74" y="101"/>
                  </a:cubicBezTo>
                  <a:cubicBezTo>
                    <a:pt x="74" y="112"/>
                    <a:pt x="74" y="112"/>
                    <a:pt x="74" y="112"/>
                  </a:cubicBezTo>
                  <a:cubicBezTo>
                    <a:pt x="91" y="112"/>
                    <a:pt x="91" y="112"/>
                    <a:pt x="91" y="112"/>
                  </a:cubicBezTo>
                  <a:cubicBezTo>
                    <a:pt x="91" y="69"/>
                    <a:pt x="91" y="69"/>
                    <a:pt x="91" y="69"/>
                  </a:cubicBezTo>
                  <a:cubicBezTo>
                    <a:pt x="91" y="69"/>
                    <a:pt x="91" y="69"/>
                    <a:pt x="91" y="69"/>
                  </a:cubicBezTo>
                  <a:cubicBezTo>
                    <a:pt x="91" y="68"/>
                    <a:pt x="91" y="68"/>
                    <a:pt x="91" y="68"/>
                  </a:cubicBezTo>
                  <a:lnTo>
                    <a:pt x="91" y="0"/>
                  </a:lnTo>
                  <a:close/>
                  <a:moveTo>
                    <a:pt x="72" y="70"/>
                  </a:moveTo>
                  <a:cubicBezTo>
                    <a:pt x="71" y="85"/>
                    <a:pt x="58" y="96"/>
                    <a:pt x="43" y="94"/>
                  </a:cubicBezTo>
                  <a:cubicBezTo>
                    <a:pt x="32" y="93"/>
                    <a:pt x="22" y="83"/>
                    <a:pt x="21" y="72"/>
                  </a:cubicBezTo>
                  <a:cubicBezTo>
                    <a:pt x="19" y="56"/>
                    <a:pt x="31" y="43"/>
                    <a:pt x="46" y="43"/>
                  </a:cubicBezTo>
                  <a:cubicBezTo>
                    <a:pt x="60" y="43"/>
                    <a:pt x="71" y="54"/>
                    <a:pt x="72" y="67"/>
                  </a:cubicBezTo>
                  <a:lnTo>
                    <a:pt x="72"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528" fontAlgn="auto">
                <a:spcBef>
                  <a:spcPts val="0"/>
                </a:spcBef>
                <a:spcAft>
                  <a:spcPts val="0"/>
                </a:spcAft>
                <a:buClr>
                  <a:prstClr val="black"/>
                </a:buClr>
              </a:pPr>
              <a:endParaRPr lang="en-US" sz="2094" dirty="0">
                <a:solidFill>
                  <a:prstClr val="black"/>
                </a:solidFill>
                <a:latin typeface="Arial"/>
              </a:endParaRPr>
            </a:p>
          </p:txBody>
        </p:sp>
        <p:sp>
          <p:nvSpPr>
            <p:cNvPr id="33" name="Freeform 10"/>
            <p:cNvSpPr>
              <a:spLocks noEditPoints="1"/>
            </p:cNvSpPr>
            <p:nvPr userDrawn="1"/>
          </p:nvSpPr>
          <p:spPr bwMode="auto">
            <a:xfrm>
              <a:off x="9912616" y="6239252"/>
              <a:ext cx="338138" cy="336550"/>
            </a:xfrm>
            <a:custGeom>
              <a:avLst/>
              <a:gdLst>
                <a:gd name="T0" fmla="*/ 45 w 90"/>
                <a:gd name="T1" fmla="*/ 0 h 89"/>
                <a:gd name="T2" fmla="*/ 0 w 90"/>
                <a:gd name="T3" fmla="*/ 45 h 89"/>
                <a:gd name="T4" fmla="*/ 45 w 90"/>
                <a:gd name="T5" fmla="*/ 89 h 89"/>
                <a:gd name="T6" fmla="*/ 90 w 90"/>
                <a:gd name="T7" fmla="*/ 45 h 89"/>
                <a:gd name="T8" fmla="*/ 45 w 90"/>
                <a:gd name="T9" fmla="*/ 0 h 89"/>
                <a:gd name="T10" fmla="*/ 45 w 90"/>
                <a:gd name="T11" fmla="*/ 70 h 89"/>
                <a:gd name="T12" fmla="*/ 19 w 90"/>
                <a:gd name="T13" fmla="*/ 45 h 89"/>
                <a:gd name="T14" fmla="*/ 45 w 90"/>
                <a:gd name="T15" fmla="*/ 19 h 89"/>
                <a:gd name="T16" fmla="*/ 71 w 90"/>
                <a:gd name="T17" fmla="*/ 45 h 89"/>
                <a:gd name="T18" fmla="*/ 45 w 90"/>
                <a:gd name="T19" fmla="*/ 7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0" h="89">
                  <a:moveTo>
                    <a:pt x="45" y="0"/>
                  </a:moveTo>
                  <a:cubicBezTo>
                    <a:pt x="20" y="0"/>
                    <a:pt x="0" y="20"/>
                    <a:pt x="0" y="45"/>
                  </a:cubicBezTo>
                  <a:cubicBezTo>
                    <a:pt x="0" y="69"/>
                    <a:pt x="20" y="89"/>
                    <a:pt x="45" y="89"/>
                  </a:cubicBezTo>
                  <a:cubicBezTo>
                    <a:pt x="70" y="89"/>
                    <a:pt x="90" y="69"/>
                    <a:pt x="90" y="45"/>
                  </a:cubicBezTo>
                  <a:cubicBezTo>
                    <a:pt x="90" y="20"/>
                    <a:pt x="70" y="0"/>
                    <a:pt x="45" y="0"/>
                  </a:cubicBezTo>
                  <a:close/>
                  <a:moveTo>
                    <a:pt x="45" y="70"/>
                  </a:moveTo>
                  <a:cubicBezTo>
                    <a:pt x="31" y="70"/>
                    <a:pt x="19" y="59"/>
                    <a:pt x="19" y="45"/>
                  </a:cubicBezTo>
                  <a:cubicBezTo>
                    <a:pt x="19" y="30"/>
                    <a:pt x="31" y="19"/>
                    <a:pt x="45" y="19"/>
                  </a:cubicBezTo>
                  <a:cubicBezTo>
                    <a:pt x="59" y="19"/>
                    <a:pt x="71" y="30"/>
                    <a:pt x="71" y="45"/>
                  </a:cubicBezTo>
                  <a:cubicBezTo>
                    <a:pt x="71" y="59"/>
                    <a:pt x="59" y="70"/>
                    <a:pt x="45" y="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528" fontAlgn="auto">
                <a:spcBef>
                  <a:spcPts val="0"/>
                </a:spcBef>
                <a:spcAft>
                  <a:spcPts val="0"/>
                </a:spcAft>
                <a:buClr>
                  <a:prstClr val="black"/>
                </a:buClr>
              </a:pPr>
              <a:endParaRPr lang="en-US" sz="2094" dirty="0">
                <a:solidFill>
                  <a:prstClr val="black"/>
                </a:solidFill>
                <a:latin typeface="Arial"/>
              </a:endParaRPr>
            </a:p>
          </p:txBody>
        </p:sp>
      </p:grpSp>
    </p:spTree>
    <p:extLst>
      <p:ext uri="{BB962C8B-B14F-4D97-AF65-F5344CB8AC3E}">
        <p14:creationId xmlns:p14="http://schemas.microsoft.com/office/powerpoint/2010/main" val="636896581"/>
      </p:ext>
    </p:extLst>
  </p:cSld>
  <p:clrMapOvr>
    <a:masterClrMapping/>
  </p:clrMapOvr>
</p:sldLayout>
</file>

<file path=ppt/slideLayouts/slideLayout573.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3" name="Content Placeholder 2"/>
          <p:cNvSpPr>
            <a:spLocks noGrp="1"/>
          </p:cNvSpPr>
          <p:nvPr>
            <p:ph idx="1"/>
          </p:nvPr>
        </p:nvSpPr>
        <p:spPr/>
        <p:txBody>
          <a:body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p>
        </p:txBody>
      </p:sp>
      <p:sp>
        <p:nvSpPr>
          <p:cNvPr id="6" name="Slide Number Placeholder 5"/>
          <p:cNvSpPr>
            <a:spLocks noGrp="1"/>
          </p:cNvSpPr>
          <p:nvPr>
            <p:ph type="sldNum" sz="quarter" idx="12"/>
          </p:nvPr>
        </p:nvSpPr>
        <p:spPr/>
        <p:txBody>
          <a:bodyPr/>
          <a:lstStyle>
            <a:lvl1pPr>
              <a:defRPr>
                <a:solidFill>
                  <a:srgbClr val="8B8A8D"/>
                </a:solidFill>
              </a:defRPr>
            </a:lvl1pPr>
          </a:lstStyle>
          <a:p>
            <a:pPr>
              <a:buClr>
                <a:prstClr val="black"/>
              </a:buClr>
            </a:pPr>
            <a:fld id="{D14BCCD3-0010-4FBA-B965-2126ADC31932}" type="slidenum">
              <a:rPr lang="en-GB" smtClean="0"/>
              <a:pPr>
                <a:buClr>
                  <a:prstClr val="black"/>
                </a:buClr>
              </a:pPr>
              <a:t>‹#›</a:t>
            </a:fld>
            <a:endParaRPr lang="en-GB" dirty="0"/>
          </a:p>
        </p:txBody>
      </p:sp>
      <p:sp>
        <p:nvSpPr>
          <p:cNvPr id="4" name="Title 3"/>
          <p:cNvSpPr>
            <a:spLocks noGrp="1"/>
          </p:cNvSpPr>
          <p:nvPr>
            <p:ph type="title"/>
          </p:nvPr>
        </p:nvSpPr>
        <p:spPr/>
        <p:txBody>
          <a:bodyPr/>
          <a:lstStyle/>
          <a:p>
            <a:r>
              <a:rPr lang="en-GB" dirty="0"/>
              <a:t>Click to edit Master title style</a:t>
            </a:r>
          </a:p>
        </p:txBody>
      </p:sp>
      <p:sp>
        <p:nvSpPr>
          <p:cNvPr id="5" name="Footer Placeholder 4"/>
          <p:cNvSpPr>
            <a:spLocks noGrp="1"/>
          </p:cNvSpPr>
          <p:nvPr>
            <p:ph type="ftr" sz="quarter" idx="13"/>
          </p:nvPr>
        </p:nvSpPr>
        <p:spPr/>
        <p:txBody>
          <a:bodyPr/>
          <a:lstStyle>
            <a:lvl1pPr>
              <a:defRPr>
                <a:solidFill>
                  <a:srgbClr val="8B8A8D"/>
                </a:solidFill>
              </a:defRPr>
            </a:lvl1pPr>
          </a:lstStyle>
          <a:p>
            <a:pPr>
              <a:buClr>
                <a:prstClr val="black"/>
              </a:buClr>
            </a:pPr>
            <a:endParaRPr lang="en-GB" dirty="0"/>
          </a:p>
        </p:txBody>
      </p:sp>
    </p:spTree>
    <p:extLst>
      <p:ext uri="{BB962C8B-B14F-4D97-AF65-F5344CB8AC3E}">
        <p14:creationId xmlns:p14="http://schemas.microsoft.com/office/powerpoint/2010/main" val="4232301018"/>
      </p:ext>
    </p:extLst>
  </p:cSld>
  <p:clrMapOvr>
    <a:masterClrMapping/>
  </p:clrMapOvr>
</p:sldLayout>
</file>

<file path=ppt/slideLayouts/slideLayout574.xml><?xml version="1.0" encoding="utf-8"?>
<p:sldLayout xmlns:a="http://schemas.openxmlformats.org/drawingml/2006/main" xmlns:r="http://schemas.openxmlformats.org/officeDocument/2006/relationships" xmlns:p="http://schemas.openxmlformats.org/presentationml/2006/main" preserve="1" userDrawn="1">
  <p:cSld name="Title and Content Narrow">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dirty="0"/>
              <a:t>Click to edit Master title style</a:t>
            </a:r>
          </a:p>
        </p:txBody>
      </p:sp>
      <p:sp>
        <p:nvSpPr>
          <p:cNvPr id="3" name="Content Placeholder 2"/>
          <p:cNvSpPr>
            <a:spLocks noGrp="1"/>
          </p:cNvSpPr>
          <p:nvPr>
            <p:ph idx="1"/>
          </p:nvPr>
        </p:nvSpPr>
        <p:spPr>
          <a:xfrm>
            <a:off x="647836" y="1331699"/>
            <a:ext cx="7198125" cy="4426975"/>
          </a:xfrm>
        </p:spPr>
        <p:txBody>
          <a:body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p>
        </p:txBody>
      </p:sp>
      <p:sp>
        <p:nvSpPr>
          <p:cNvPr id="6" name="Slide Number Placeholder 5"/>
          <p:cNvSpPr>
            <a:spLocks noGrp="1"/>
          </p:cNvSpPr>
          <p:nvPr>
            <p:ph type="sldNum" sz="quarter" idx="12"/>
          </p:nvPr>
        </p:nvSpPr>
        <p:spPr/>
        <p:txBody>
          <a:bodyPr/>
          <a:lstStyle/>
          <a:p>
            <a:pPr>
              <a:buClr>
                <a:prstClr val="black"/>
              </a:buClr>
            </a:pPr>
            <a:fld id="{D14BCCD3-0010-4FBA-B965-2126ADC31932}" type="slidenum">
              <a:rPr lang="en-GB" smtClean="0"/>
              <a:pPr>
                <a:buClr>
                  <a:prstClr val="black"/>
                </a:buClr>
              </a:pPr>
              <a:t>‹#›</a:t>
            </a:fld>
            <a:endParaRPr lang="en-GB" dirty="0"/>
          </a:p>
        </p:txBody>
      </p:sp>
      <p:sp>
        <p:nvSpPr>
          <p:cNvPr id="4" name="Footer Placeholder 3"/>
          <p:cNvSpPr>
            <a:spLocks noGrp="1"/>
          </p:cNvSpPr>
          <p:nvPr>
            <p:ph type="ftr" sz="quarter" idx="13"/>
          </p:nvPr>
        </p:nvSpPr>
        <p:spPr/>
        <p:txBody>
          <a:bodyPr/>
          <a:lstStyle/>
          <a:p>
            <a:pPr>
              <a:buClr>
                <a:prstClr val="black"/>
              </a:buClr>
            </a:pPr>
            <a:endParaRPr lang="en-GB" dirty="0"/>
          </a:p>
        </p:txBody>
      </p:sp>
    </p:spTree>
    <p:extLst>
      <p:ext uri="{BB962C8B-B14F-4D97-AF65-F5344CB8AC3E}">
        <p14:creationId xmlns:p14="http://schemas.microsoft.com/office/powerpoint/2010/main" val="1599215678"/>
      </p:ext>
    </p:extLst>
  </p:cSld>
  <p:clrMapOvr>
    <a:masterClrMapping/>
  </p:clrMapOvr>
</p:sldLayout>
</file>

<file path=ppt/slideLayouts/slideLayout575.xml><?xml version="1.0" encoding="utf-8"?>
<p:sldLayout xmlns:a="http://schemas.openxmlformats.org/drawingml/2006/main" xmlns:r="http://schemas.openxmlformats.org/officeDocument/2006/relationships" xmlns:p="http://schemas.openxmlformats.org/presentationml/2006/main" preserve="1" userDrawn="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647838" y="360000"/>
            <a:ext cx="7198125" cy="720000"/>
          </a:xfrm>
        </p:spPr>
        <p:txBody>
          <a:bodyPr/>
          <a:lstStyle/>
          <a:p>
            <a:r>
              <a:rPr lang="en-GB" dirty="0"/>
              <a:t>Click to edit Master title style</a:t>
            </a:r>
          </a:p>
        </p:txBody>
      </p:sp>
      <p:sp>
        <p:nvSpPr>
          <p:cNvPr id="3" name="Content Placeholder 2"/>
          <p:cNvSpPr>
            <a:spLocks noGrp="1"/>
          </p:cNvSpPr>
          <p:nvPr>
            <p:ph sz="half" idx="1"/>
          </p:nvPr>
        </p:nvSpPr>
        <p:spPr>
          <a:xfrm>
            <a:off x="647833" y="1331699"/>
            <a:ext cx="5362604" cy="4426975"/>
          </a:xfrm>
        </p:spPr>
        <p:txBody>
          <a:bodyPr>
            <a:noAutofit/>
          </a:bodyPr>
          <a:lstStyle>
            <a:lvl1pPr>
              <a:defRPr sz="1600"/>
            </a:lvl1pPr>
            <a:lvl2pPr>
              <a:defRPr sz="1200"/>
            </a:lvl2pPr>
            <a:lvl3pPr>
              <a:defRPr sz="1200"/>
            </a:lvl3pPr>
            <a:lvl4pPr>
              <a:defRPr sz="1200"/>
            </a:lvl4pPr>
            <a:lvl5pPr>
              <a:defRPr sz="1200"/>
            </a:lvl5pPr>
            <a:lvl6pPr>
              <a:defRPr sz="2094"/>
            </a:lvl6pPr>
            <a:lvl7pPr>
              <a:defRPr sz="2094"/>
            </a:lvl7pPr>
            <a:lvl8pPr>
              <a:defRPr sz="2094"/>
            </a:lvl8pPr>
            <a:lvl9pPr>
              <a:defRPr sz="2094"/>
            </a:lvl9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p>
        </p:txBody>
      </p:sp>
      <p:sp>
        <p:nvSpPr>
          <p:cNvPr id="4" name="Content Placeholder 3"/>
          <p:cNvSpPr>
            <a:spLocks noGrp="1"/>
          </p:cNvSpPr>
          <p:nvPr>
            <p:ph sz="half" idx="2"/>
          </p:nvPr>
        </p:nvSpPr>
        <p:spPr>
          <a:xfrm>
            <a:off x="6190396" y="1331699"/>
            <a:ext cx="5362604" cy="4426975"/>
          </a:xfrm>
        </p:spPr>
        <p:txBody>
          <a:bodyPr>
            <a:noAutofit/>
          </a:bodyPr>
          <a:lstStyle>
            <a:lvl1pPr>
              <a:defRPr sz="1600"/>
            </a:lvl1pPr>
            <a:lvl2pPr>
              <a:defRPr sz="1200"/>
            </a:lvl2pPr>
            <a:lvl3pPr>
              <a:defRPr sz="1200"/>
            </a:lvl3pPr>
            <a:lvl4pPr>
              <a:defRPr sz="1200"/>
            </a:lvl4pPr>
            <a:lvl5pPr>
              <a:defRPr sz="1200"/>
            </a:lvl5pPr>
            <a:lvl6pPr>
              <a:defRPr sz="2094"/>
            </a:lvl6pPr>
            <a:lvl7pPr>
              <a:defRPr sz="2094"/>
            </a:lvl7pPr>
            <a:lvl8pPr>
              <a:defRPr sz="2094"/>
            </a:lvl8pPr>
            <a:lvl9pPr>
              <a:defRPr sz="2094"/>
            </a:lvl9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p>
        </p:txBody>
      </p:sp>
      <p:sp>
        <p:nvSpPr>
          <p:cNvPr id="7" name="Slide Number Placeholder 6"/>
          <p:cNvSpPr>
            <a:spLocks noGrp="1"/>
          </p:cNvSpPr>
          <p:nvPr>
            <p:ph type="sldNum" sz="quarter" idx="12"/>
          </p:nvPr>
        </p:nvSpPr>
        <p:spPr/>
        <p:txBody>
          <a:bodyPr/>
          <a:lstStyle/>
          <a:p>
            <a:pPr>
              <a:buClr>
                <a:prstClr val="black"/>
              </a:buClr>
            </a:pPr>
            <a:fld id="{D14BCCD3-0010-4FBA-B965-2126ADC31932}" type="slidenum">
              <a:rPr lang="en-GB" smtClean="0"/>
              <a:pPr>
                <a:buClr>
                  <a:prstClr val="black"/>
                </a:buClr>
              </a:pPr>
              <a:t>‹#›</a:t>
            </a:fld>
            <a:endParaRPr lang="en-GB" dirty="0"/>
          </a:p>
        </p:txBody>
      </p:sp>
      <p:sp>
        <p:nvSpPr>
          <p:cNvPr id="5" name="Footer Placeholder 4"/>
          <p:cNvSpPr>
            <a:spLocks noGrp="1"/>
          </p:cNvSpPr>
          <p:nvPr>
            <p:ph type="ftr" sz="quarter" idx="13"/>
          </p:nvPr>
        </p:nvSpPr>
        <p:spPr/>
        <p:txBody>
          <a:bodyPr/>
          <a:lstStyle/>
          <a:p>
            <a:pPr>
              <a:buClr>
                <a:prstClr val="black"/>
              </a:buClr>
            </a:pPr>
            <a:endParaRPr lang="en-GB" dirty="0"/>
          </a:p>
        </p:txBody>
      </p:sp>
    </p:spTree>
    <p:extLst>
      <p:ext uri="{BB962C8B-B14F-4D97-AF65-F5344CB8AC3E}">
        <p14:creationId xmlns:p14="http://schemas.microsoft.com/office/powerpoint/2010/main" val="2370325136"/>
      </p:ext>
    </p:extLst>
  </p:cSld>
  <p:clrMapOvr>
    <a:masterClrMapping/>
  </p:clrMapOvr>
</p:sldLayout>
</file>

<file path=ppt/slideLayouts/slideLayout576.xml><?xml version="1.0" encoding="utf-8"?>
<p:sldLayout xmlns:a="http://schemas.openxmlformats.org/drawingml/2006/main" xmlns:r="http://schemas.openxmlformats.org/officeDocument/2006/relationships" xmlns:p="http://schemas.openxmlformats.org/presentationml/2006/main" preserve="1" userDrawn="1">
  <p:cSld name="Three Content">
    <p:spTree>
      <p:nvGrpSpPr>
        <p:cNvPr id="1" name=""/>
        <p:cNvGrpSpPr/>
        <p:nvPr/>
      </p:nvGrpSpPr>
      <p:grpSpPr>
        <a:xfrm>
          <a:off x="0" y="0"/>
          <a:ext cx="0" cy="0"/>
          <a:chOff x="0" y="0"/>
          <a:chExt cx="0" cy="0"/>
        </a:xfrm>
      </p:grpSpPr>
      <p:sp>
        <p:nvSpPr>
          <p:cNvPr id="2" name="Title 1"/>
          <p:cNvSpPr>
            <a:spLocks noGrp="1"/>
          </p:cNvSpPr>
          <p:nvPr>
            <p:ph type="title"/>
          </p:nvPr>
        </p:nvSpPr>
        <p:spPr>
          <a:xfrm>
            <a:off x="647838" y="360000"/>
            <a:ext cx="7198125" cy="720000"/>
          </a:xfrm>
        </p:spPr>
        <p:txBody>
          <a:bodyPr/>
          <a:lstStyle/>
          <a:p>
            <a:r>
              <a:rPr lang="en-GB" dirty="0"/>
              <a:t>Click to edit Master title style</a:t>
            </a:r>
          </a:p>
        </p:txBody>
      </p:sp>
      <p:sp>
        <p:nvSpPr>
          <p:cNvPr id="3" name="Content Placeholder 2"/>
          <p:cNvSpPr>
            <a:spLocks noGrp="1"/>
          </p:cNvSpPr>
          <p:nvPr>
            <p:ph sz="half" idx="1"/>
          </p:nvPr>
        </p:nvSpPr>
        <p:spPr>
          <a:xfrm>
            <a:off x="647832" y="1331699"/>
            <a:ext cx="3491091" cy="4426975"/>
          </a:xfrm>
        </p:spPr>
        <p:txBody>
          <a:bodyPr>
            <a:noAutofit/>
          </a:bodyPr>
          <a:lstStyle>
            <a:lvl1pPr>
              <a:defRPr sz="1600"/>
            </a:lvl1pPr>
            <a:lvl2pPr>
              <a:defRPr sz="1200"/>
            </a:lvl2pPr>
            <a:lvl3pPr>
              <a:defRPr sz="1200"/>
            </a:lvl3pPr>
            <a:lvl4pPr>
              <a:defRPr sz="1200"/>
            </a:lvl4pPr>
            <a:lvl5pPr>
              <a:defRPr sz="1200"/>
            </a:lvl5pPr>
            <a:lvl6pPr>
              <a:defRPr sz="2094"/>
            </a:lvl6pPr>
            <a:lvl7pPr>
              <a:defRPr sz="2094"/>
            </a:lvl7pPr>
            <a:lvl8pPr>
              <a:defRPr sz="2094"/>
            </a:lvl8pPr>
            <a:lvl9pPr>
              <a:defRPr sz="2094"/>
            </a:lvl9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p>
        </p:txBody>
      </p:sp>
      <p:sp>
        <p:nvSpPr>
          <p:cNvPr id="4" name="Content Placeholder 3"/>
          <p:cNvSpPr>
            <a:spLocks noGrp="1"/>
          </p:cNvSpPr>
          <p:nvPr>
            <p:ph sz="half" idx="2"/>
          </p:nvPr>
        </p:nvSpPr>
        <p:spPr>
          <a:xfrm>
            <a:off x="4358470" y="1331699"/>
            <a:ext cx="3491091" cy="4426975"/>
          </a:xfrm>
        </p:spPr>
        <p:txBody>
          <a:bodyPr>
            <a:noAutofit/>
          </a:bodyPr>
          <a:lstStyle>
            <a:lvl1pPr>
              <a:defRPr sz="1600"/>
            </a:lvl1pPr>
            <a:lvl2pPr>
              <a:defRPr sz="1200"/>
            </a:lvl2pPr>
            <a:lvl3pPr>
              <a:defRPr sz="1200"/>
            </a:lvl3pPr>
            <a:lvl4pPr>
              <a:defRPr sz="1200"/>
            </a:lvl4pPr>
            <a:lvl5pPr>
              <a:defRPr sz="1200"/>
            </a:lvl5pPr>
            <a:lvl6pPr>
              <a:defRPr sz="2094"/>
            </a:lvl6pPr>
            <a:lvl7pPr>
              <a:defRPr sz="2094"/>
            </a:lvl7pPr>
            <a:lvl8pPr>
              <a:defRPr sz="2094"/>
            </a:lvl8pPr>
            <a:lvl9pPr>
              <a:defRPr sz="2094"/>
            </a:lvl9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p>
        </p:txBody>
      </p:sp>
      <p:sp>
        <p:nvSpPr>
          <p:cNvPr id="7" name="Slide Number Placeholder 6"/>
          <p:cNvSpPr>
            <a:spLocks noGrp="1"/>
          </p:cNvSpPr>
          <p:nvPr>
            <p:ph type="sldNum" sz="quarter" idx="12"/>
          </p:nvPr>
        </p:nvSpPr>
        <p:spPr/>
        <p:txBody>
          <a:bodyPr/>
          <a:lstStyle/>
          <a:p>
            <a:pPr>
              <a:buClr>
                <a:prstClr val="black"/>
              </a:buClr>
            </a:pPr>
            <a:fld id="{D14BCCD3-0010-4FBA-B965-2126ADC31932}" type="slidenum">
              <a:rPr lang="en-GB" smtClean="0"/>
              <a:pPr>
                <a:buClr>
                  <a:prstClr val="black"/>
                </a:buClr>
              </a:pPr>
              <a:t>‹#›</a:t>
            </a:fld>
            <a:endParaRPr lang="en-GB" dirty="0"/>
          </a:p>
        </p:txBody>
      </p:sp>
      <p:sp>
        <p:nvSpPr>
          <p:cNvPr id="6" name="Content Placeholder 3"/>
          <p:cNvSpPr>
            <a:spLocks noGrp="1"/>
          </p:cNvSpPr>
          <p:nvPr>
            <p:ph sz="half" idx="13"/>
          </p:nvPr>
        </p:nvSpPr>
        <p:spPr>
          <a:xfrm>
            <a:off x="8065505" y="1331699"/>
            <a:ext cx="3491091" cy="4426975"/>
          </a:xfrm>
        </p:spPr>
        <p:txBody>
          <a:bodyPr>
            <a:noAutofit/>
          </a:bodyPr>
          <a:lstStyle>
            <a:lvl1pPr>
              <a:defRPr sz="1600"/>
            </a:lvl1pPr>
            <a:lvl2pPr>
              <a:defRPr sz="1200"/>
            </a:lvl2pPr>
            <a:lvl3pPr>
              <a:defRPr sz="1200"/>
            </a:lvl3pPr>
            <a:lvl4pPr>
              <a:defRPr sz="1200"/>
            </a:lvl4pPr>
            <a:lvl5pPr>
              <a:defRPr sz="1200"/>
            </a:lvl5pPr>
            <a:lvl6pPr>
              <a:defRPr sz="2094"/>
            </a:lvl6pPr>
            <a:lvl7pPr>
              <a:defRPr sz="2094"/>
            </a:lvl7pPr>
            <a:lvl8pPr>
              <a:defRPr sz="2094"/>
            </a:lvl8pPr>
            <a:lvl9pPr>
              <a:defRPr sz="2094"/>
            </a:lvl9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p>
        </p:txBody>
      </p:sp>
      <p:sp>
        <p:nvSpPr>
          <p:cNvPr id="5" name="Footer Placeholder 4"/>
          <p:cNvSpPr>
            <a:spLocks noGrp="1"/>
          </p:cNvSpPr>
          <p:nvPr>
            <p:ph type="ftr" sz="quarter" idx="14"/>
          </p:nvPr>
        </p:nvSpPr>
        <p:spPr/>
        <p:txBody>
          <a:bodyPr/>
          <a:lstStyle/>
          <a:p>
            <a:pPr>
              <a:buClr>
                <a:prstClr val="black"/>
              </a:buClr>
            </a:pPr>
            <a:endParaRPr lang="en-GB" dirty="0"/>
          </a:p>
        </p:txBody>
      </p:sp>
    </p:spTree>
    <p:extLst>
      <p:ext uri="{BB962C8B-B14F-4D97-AF65-F5344CB8AC3E}">
        <p14:creationId xmlns:p14="http://schemas.microsoft.com/office/powerpoint/2010/main" val="4080862392"/>
      </p:ext>
    </p:extLst>
  </p:cSld>
  <p:clrMapOvr>
    <a:masterClrMapping/>
  </p:clrMapOvr>
</p:sldLayout>
</file>

<file path=ppt/slideLayouts/slideLayout577.xml><?xml version="1.0" encoding="utf-8"?>
<p:sldLayout xmlns:a="http://schemas.openxmlformats.org/drawingml/2006/main" xmlns:r="http://schemas.openxmlformats.org/officeDocument/2006/relationships" xmlns:p="http://schemas.openxmlformats.org/presentationml/2006/main" preserve="1" userDrawn="1">
  <p:cSld name="Title">
    <p:spTree>
      <p:nvGrpSpPr>
        <p:cNvPr id="1" name=""/>
        <p:cNvGrpSpPr/>
        <p:nvPr/>
      </p:nvGrpSpPr>
      <p:grpSpPr>
        <a:xfrm>
          <a:off x="0" y="0"/>
          <a:ext cx="0" cy="0"/>
          <a:chOff x="0" y="0"/>
          <a:chExt cx="0" cy="0"/>
        </a:xfrm>
      </p:grpSpPr>
      <p:sp>
        <p:nvSpPr>
          <p:cNvPr id="2" name="Title 1"/>
          <p:cNvSpPr>
            <a:spLocks noGrp="1"/>
          </p:cNvSpPr>
          <p:nvPr>
            <p:ph type="title"/>
          </p:nvPr>
        </p:nvSpPr>
        <p:spPr>
          <a:xfrm>
            <a:off x="647838" y="360000"/>
            <a:ext cx="7198125" cy="720000"/>
          </a:xfrm>
        </p:spPr>
        <p:txBody>
          <a:bodyPr/>
          <a:lstStyle/>
          <a:p>
            <a:r>
              <a:rPr lang="en-GB" dirty="0"/>
              <a:t>Click to edit Master title style</a:t>
            </a:r>
          </a:p>
        </p:txBody>
      </p:sp>
      <p:sp>
        <p:nvSpPr>
          <p:cNvPr id="5" name="Slide Number Placeholder 4"/>
          <p:cNvSpPr>
            <a:spLocks noGrp="1"/>
          </p:cNvSpPr>
          <p:nvPr>
            <p:ph type="sldNum" sz="quarter" idx="12"/>
          </p:nvPr>
        </p:nvSpPr>
        <p:spPr/>
        <p:txBody>
          <a:bodyPr/>
          <a:lstStyle/>
          <a:p>
            <a:pPr>
              <a:buClr>
                <a:prstClr val="black"/>
              </a:buClr>
            </a:pPr>
            <a:fld id="{D14BCCD3-0010-4FBA-B965-2126ADC31932}" type="slidenum">
              <a:rPr lang="en-GB" smtClean="0"/>
              <a:pPr>
                <a:buClr>
                  <a:prstClr val="black"/>
                </a:buClr>
              </a:pPr>
              <a:t>‹#›</a:t>
            </a:fld>
            <a:endParaRPr lang="en-GB" dirty="0"/>
          </a:p>
        </p:txBody>
      </p:sp>
      <p:sp>
        <p:nvSpPr>
          <p:cNvPr id="3" name="Footer Placeholder 2"/>
          <p:cNvSpPr>
            <a:spLocks noGrp="1"/>
          </p:cNvSpPr>
          <p:nvPr>
            <p:ph type="ftr" sz="quarter" idx="13"/>
          </p:nvPr>
        </p:nvSpPr>
        <p:spPr/>
        <p:txBody>
          <a:bodyPr/>
          <a:lstStyle/>
          <a:p>
            <a:pPr>
              <a:buClr>
                <a:prstClr val="black"/>
              </a:buClr>
            </a:pPr>
            <a:endParaRPr lang="en-GB" dirty="0"/>
          </a:p>
        </p:txBody>
      </p:sp>
    </p:spTree>
    <p:extLst>
      <p:ext uri="{BB962C8B-B14F-4D97-AF65-F5344CB8AC3E}">
        <p14:creationId xmlns:p14="http://schemas.microsoft.com/office/powerpoint/2010/main" val="3706650947"/>
      </p:ext>
    </p:extLst>
  </p:cSld>
  <p:clrMapOvr>
    <a:masterClrMapping/>
  </p:clrMapOvr>
</p:sldLayout>
</file>

<file path=ppt/slideLayouts/slideLayout57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4" name="Slide Number Placeholder 3"/>
          <p:cNvSpPr>
            <a:spLocks noGrp="1"/>
          </p:cNvSpPr>
          <p:nvPr>
            <p:ph type="sldNum" sz="quarter" idx="12"/>
          </p:nvPr>
        </p:nvSpPr>
        <p:spPr/>
        <p:txBody>
          <a:bodyPr/>
          <a:lstStyle/>
          <a:p>
            <a:pPr>
              <a:buClr>
                <a:prstClr val="black"/>
              </a:buClr>
            </a:pPr>
            <a:fld id="{D14BCCD3-0010-4FBA-B965-2126ADC31932}" type="slidenum">
              <a:rPr lang="en-GB" smtClean="0"/>
              <a:pPr>
                <a:buClr>
                  <a:prstClr val="black"/>
                </a:buClr>
              </a:pPr>
              <a:t>‹#›</a:t>
            </a:fld>
            <a:endParaRPr lang="en-GB" dirty="0"/>
          </a:p>
        </p:txBody>
      </p:sp>
      <p:sp>
        <p:nvSpPr>
          <p:cNvPr id="2" name="Footer Placeholder 1"/>
          <p:cNvSpPr>
            <a:spLocks noGrp="1"/>
          </p:cNvSpPr>
          <p:nvPr>
            <p:ph type="ftr" sz="quarter" idx="13"/>
          </p:nvPr>
        </p:nvSpPr>
        <p:spPr/>
        <p:txBody>
          <a:bodyPr/>
          <a:lstStyle/>
          <a:p>
            <a:pPr>
              <a:buClr>
                <a:prstClr val="black"/>
              </a:buClr>
            </a:pPr>
            <a:endParaRPr lang="en-GB" dirty="0"/>
          </a:p>
        </p:txBody>
      </p:sp>
    </p:spTree>
    <p:extLst>
      <p:ext uri="{BB962C8B-B14F-4D97-AF65-F5344CB8AC3E}">
        <p14:creationId xmlns:p14="http://schemas.microsoft.com/office/powerpoint/2010/main" val="3677463392"/>
      </p:ext>
    </p:extLst>
  </p:cSld>
  <p:clrMapOvr>
    <a:masterClrMapping/>
  </p:clrMapOvr>
</p:sldLayout>
</file>

<file path=ppt/slideLayouts/slideLayout579.xml><?xml version="1.0" encoding="utf-8"?>
<p:sldLayout xmlns:a="http://schemas.openxmlformats.org/drawingml/2006/main" xmlns:r="http://schemas.openxmlformats.org/officeDocument/2006/relationships" xmlns:p="http://schemas.openxmlformats.org/presentationml/2006/main" preserve="1" userDrawn="1">
  <p:cSld name="Image Left">
    <p:spTree>
      <p:nvGrpSpPr>
        <p:cNvPr id="1" name=""/>
        <p:cNvGrpSpPr/>
        <p:nvPr/>
      </p:nvGrpSpPr>
      <p:grpSpPr>
        <a:xfrm>
          <a:off x="0" y="0"/>
          <a:ext cx="0" cy="0"/>
          <a:chOff x="0" y="0"/>
          <a:chExt cx="0" cy="0"/>
        </a:xfrm>
      </p:grpSpPr>
      <p:sp>
        <p:nvSpPr>
          <p:cNvPr id="2" name="Title 1"/>
          <p:cNvSpPr>
            <a:spLocks noGrp="1"/>
          </p:cNvSpPr>
          <p:nvPr>
            <p:ph type="title"/>
          </p:nvPr>
        </p:nvSpPr>
        <p:spPr>
          <a:xfrm>
            <a:off x="647838" y="360000"/>
            <a:ext cx="7198125" cy="720000"/>
          </a:xfrm>
        </p:spPr>
        <p:txBody>
          <a:bodyPr/>
          <a:lstStyle/>
          <a:p>
            <a:r>
              <a:rPr lang="en-GB" dirty="0"/>
              <a:t>Click to edit Master title style</a:t>
            </a:r>
          </a:p>
        </p:txBody>
      </p:sp>
      <p:sp>
        <p:nvSpPr>
          <p:cNvPr id="4" name="Content Placeholder 3"/>
          <p:cNvSpPr>
            <a:spLocks noGrp="1"/>
          </p:cNvSpPr>
          <p:nvPr>
            <p:ph sz="half" idx="2"/>
          </p:nvPr>
        </p:nvSpPr>
        <p:spPr>
          <a:xfrm>
            <a:off x="6190396" y="1331700"/>
            <a:ext cx="5362604" cy="4430575"/>
          </a:xfrm>
        </p:spPr>
        <p:txBody>
          <a:bodyPr>
            <a:noAutofit/>
          </a:bodyPr>
          <a:lstStyle>
            <a:lvl1pPr>
              <a:defRPr sz="1600"/>
            </a:lvl1pPr>
            <a:lvl2pPr>
              <a:defRPr sz="1200"/>
            </a:lvl2pPr>
            <a:lvl3pPr>
              <a:defRPr sz="1200"/>
            </a:lvl3pPr>
            <a:lvl4pPr>
              <a:defRPr sz="1200"/>
            </a:lvl4pPr>
            <a:lvl5pPr>
              <a:defRPr sz="1200"/>
            </a:lvl5pPr>
            <a:lvl6pPr>
              <a:defRPr sz="2094"/>
            </a:lvl6pPr>
            <a:lvl7pPr>
              <a:defRPr sz="2094"/>
            </a:lvl7pPr>
            <a:lvl8pPr>
              <a:defRPr sz="2094"/>
            </a:lvl8pPr>
            <a:lvl9pPr>
              <a:defRPr sz="2094"/>
            </a:lvl9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p>
        </p:txBody>
      </p:sp>
      <p:sp>
        <p:nvSpPr>
          <p:cNvPr id="7" name="Slide Number Placeholder 6"/>
          <p:cNvSpPr>
            <a:spLocks noGrp="1"/>
          </p:cNvSpPr>
          <p:nvPr>
            <p:ph type="sldNum" sz="quarter" idx="12"/>
          </p:nvPr>
        </p:nvSpPr>
        <p:spPr/>
        <p:txBody>
          <a:bodyPr/>
          <a:lstStyle/>
          <a:p>
            <a:pPr>
              <a:buClr>
                <a:prstClr val="black"/>
              </a:buClr>
            </a:pPr>
            <a:fld id="{D14BCCD3-0010-4FBA-B965-2126ADC31932}" type="slidenum">
              <a:rPr lang="en-GB" smtClean="0"/>
              <a:pPr>
                <a:buClr>
                  <a:prstClr val="black"/>
                </a:buClr>
              </a:pPr>
              <a:t>‹#›</a:t>
            </a:fld>
            <a:endParaRPr lang="en-GB" dirty="0"/>
          </a:p>
        </p:txBody>
      </p:sp>
      <p:sp>
        <p:nvSpPr>
          <p:cNvPr id="10" name="Picture Placeholder 9"/>
          <p:cNvSpPr>
            <a:spLocks noGrp="1"/>
          </p:cNvSpPr>
          <p:nvPr>
            <p:ph type="pic" sz="quarter" idx="14" hasCustomPrompt="1"/>
          </p:nvPr>
        </p:nvSpPr>
        <p:spPr>
          <a:xfrm>
            <a:off x="647833" y="1331699"/>
            <a:ext cx="5362604" cy="4426975"/>
          </a:xfrm>
          <a:solidFill>
            <a:schemeClr val="bg1">
              <a:lumMod val="95000"/>
            </a:schemeClr>
          </a:solidFill>
        </p:spPr>
        <p:txBody>
          <a:bodyPr anchor="ctr" anchorCtr="0"/>
          <a:lstStyle>
            <a:lvl1pPr marL="0" indent="0" algn="ctr">
              <a:buFontTx/>
              <a:buNone/>
              <a:defRPr/>
            </a:lvl1pPr>
          </a:lstStyle>
          <a:p>
            <a:r>
              <a:rPr lang="en-GB" dirty="0"/>
              <a:t>Picture</a:t>
            </a:r>
          </a:p>
        </p:txBody>
      </p:sp>
      <p:sp>
        <p:nvSpPr>
          <p:cNvPr id="6" name="Footer Placeholder 5"/>
          <p:cNvSpPr>
            <a:spLocks noGrp="1"/>
          </p:cNvSpPr>
          <p:nvPr>
            <p:ph type="ftr" sz="quarter" idx="15"/>
          </p:nvPr>
        </p:nvSpPr>
        <p:spPr/>
        <p:txBody>
          <a:bodyPr/>
          <a:lstStyle/>
          <a:p>
            <a:pPr>
              <a:buClr>
                <a:prstClr val="black"/>
              </a:buClr>
            </a:pPr>
            <a:endParaRPr lang="en-GB" dirty="0"/>
          </a:p>
        </p:txBody>
      </p:sp>
    </p:spTree>
    <p:extLst>
      <p:ext uri="{BB962C8B-B14F-4D97-AF65-F5344CB8AC3E}">
        <p14:creationId xmlns:p14="http://schemas.microsoft.com/office/powerpoint/2010/main" val="833392472"/>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3" name="Content Placeholder 2"/>
          <p:cNvSpPr>
            <a:spLocks noGrp="1"/>
          </p:cNvSpPr>
          <p:nvPr>
            <p:ph idx="1"/>
          </p:nvPr>
        </p:nvSpPr>
        <p:spPr>
          <a:xfrm>
            <a:off x="1" y="1331694"/>
            <a:ext cx="6107544" cy="2385273"/>
          </a:xfrm>
        </p:spPr>
        <p:txBody>
          <a:bodyPr/>
          <a:lstStyle>
            <a:lvl1pPr>
              <a:defRPr sz="3998">
                <a:solidFill>
                  <a:schemeClr val="bg1"/>
                </a:solidFill>
              </a:defRPr>
            </a:lvl1pPr>
            <a:lvl2pPr>
              <a:defRPr sz="3998"/>
            </a:lvl2pPr>
            <a:lvl3pPr>
              <a:defRPr sz="3998"/>
            </a:lvl3pPr>
            <a:lvl4pPr>
              <a:defRPr sz="3998"/>
            </a:lvl4pPr>
            <a:lvl5pPr>
              <a:defRPr sz="3998"/>
            </a:lvl5pPr>
          </a:lstStyle>
          <a:p>
            <a:pPr lvl="0"/>
            <a:r>
              <a:rPr lang="en-GB"/>
              <a:t>Click to edit Master text styles</a:t>
            </a:r>
            <a:endParaRPr lang="en-GB" dirty="0"/>
          </a:p>
        </p:txBody>
      </p:sp>
      <p:sp>
        <p:nvSpPr>
          <p:cNvPr id="22" name="Content Placeholder 2">
            <a:extLst>
              <a:ext uri="{FF2B5EF4-FFF2-40B4-BE49-F238E27FC236}">
                <a16:creationId xmlns:a16="http://schemas.microsoft.com/office/drawing/2014/main" id="{03B10AEE-A3C5-4408-8EF9-17166F0B6BA6}"/>
              </a:ext>
            </a:extLst>
          </p:cNvPr>
          <p:cNvSpPr>
            <a:spLocks noGrp="1"/>
          </p:cNvSpPr>
          <p:nvPr>
            <p:ph idx="10"/>
          </p:nvPr>
        </p:nvSpPr>
        <p:spPr>
          <a:xfrm>
            <a:off x="-11543" y="4709991"/>
            <a:ext cx="6107544" cy="287965"/>
          </a:xfrm>
        </p:spPr>
        <p:txBody>
          <a:bodyPr/>
          <a:lstStyle>
            <a:lvl1pPr algn="ctr">
              <a:defRPr sz="1400">
                <a:solidFill>
                  <a:schemeClr val="bg1"/>
                </a:solidFill>
              </a:defRPr>
            </a:lvl1pPr>
            <a:lvl2pPr>
              <a:defRPr sz="3998"/>
            </a:lvl2pPr>
            <a:lvl3pPr>
              <a:defRPr sz="3998"/>
            </a:lvl3pPr>
            <a:lvl4pPr>
              <a:defRPr sz="3998"/>
            </a:lvl4pPr>
            <a:lvl5pPr>
              <a:defRPr sz="3998"/>
            </a:lvl5pPr>
          </a:lstStyle>
          <a:p>
            <a:pPr lvl="0"/>
            <a:r>
              <a:rPr lang="en-GB"/>
              <a:t>Click to edit Master text styles</a:t>
            </a:r>
            <a:endParaRPr lang="en-GB" dirty="0"/>
          </a:p>
        </p:txBody>
      </p:sp>
      <p:sp>
        <p:nvSpPr>
          <p:cNvPr id="24" name="Content Placeholder 2">
            <a:extLst>
              <a:ext uri="{FF2B5EF4-FFF2-40B4-BE49-F238E27FC236}">
                <a16:creationId xmlns:a16="http://schemas.microsoft.com/office/drawing/2014/main" id="{3BC63D29-2AE7-4CE6-8B91-3A4F14885B03}"/>
              </a:ext>
            </a:extLst>
          </p:cNvPr>
          <p:cNvSpPr>
            <a:spLocks noGrp="1"/>
          </p:cNvSpPr>
          <p:nvPr>
            <p:ph idx="11"/>
          </p:nvPr>
        </p:nvSpPr>
        <p:spPr>
          <a:xfrm>
            <a:off x="7503" y="91435"/>
            <a:ext cx="6107544" cy="287965"/>
          </a:xfrm>
        </p:spPr>
        <p:txBody>
          <a:bodyPr/>
          <a:lstStyle>
            <a:lvl1pPr algn="ctr">
              <a:defRPr sz="1400">
                <a:solidFill>
                  <a:schemeClr val="bg1"/>
                </a:solidFill>
              </a:defRPr>
            </a:lvl1pPr>
            <a:lvl2pPr>
              <a:defRPr sz="3998"/>
            </a:lvl2pPr>
            <a:lvl3pPr>
              <a:defRPr sz="3998"/>
            </a:lvl3pPr>
            <a:lvl4pPr>
              <a:defRPr sz="3998"/>
            </a:lvl4pPr>
            <a:lvl5pPr>
              <a:defRPr sz="3998"/>
            </a:lvl5pPr>
          </a:lstStyle>
          <a:p>
            <a:pPr lvl="0"/>
            <a:r>
              <a:rPr lang="en-GB"/>
              <a:t>Click to edit Master text styles</a:t>
            </a:r>
            <a:endParaRPr lang="en-GB" dirty="0"/>
          </a:p>
        </p:txBody>
      </p:sp>
    </p:spTree>
    <p:extLst>
      <p:ext uri="{BB962C8B-B14F-4D97-AF65-F5344CB8AC3E}">
        <p14:creationId xmlns:p14="http://schemas.microsoft.com/office/powerpoint/2010/main" val="2454433193"/>
      </p:ext>
    </p:extLst>
  </p:cSld>
  <p:clrMapOvr>
    <a:masterClrMapping/>
  </p:clrMapOvr>
  <p:hf hdr="0" ftr="0" dt="0"/>
</p:sldLayout>
</file>

<file path=ppt/slideLayouts/slideLayout580.xml><?xml version="1.0" encoding="utf-8"?>
<p:sldLayout xmlns:a="http://schemas.openxmlformats.org/drawingml/2006/main" xmlns:r="http://schemas.openxmlformats.org/officeDocument/2006/relationships" xmlns:p="http://schemas.openxmlformats.org/presentationml/2006/main" preserve="1" userDrawn="1">
  <p:cSld name="Image Right">
    <p:spTree>
      <p:nvGrpSpPr>
        <p:cNvPr id="1" name=""/>
        <p:cNvGrpSpPr/>
        <p:nvPr/>
      </p:nvGrpSpPr>
      <p:grpSpPr>
        <a:xfrm>
          <a:off x="0" y="0"/>
          <a:ext cx="0" cy="0"/>
          <a:chOff x="0" y="0"/>
          <a:chExt cx="0" cy="0"/>
        </a:xfrm>
      </p:grpSpPr>
      <p:sp>
        <p:nvSpPr>
          <p:cNvPr id="2" name="Title 1"/>
          <p:cNvSpPr>
            <a:spLocks noGrp="1"/>
          </p:cNvSpPr>
          <p:nvPr>
            <p:ph type="title"/>
          </p:nvPr>
        </p:nvSpPr>
        <p:spPr>
          <a:xfrm>
            <a:off x="647840" y="360000"/>
            <a:ext cx="8061900" cy="720000"/>
          </a:xfrm>
        </p:spPr>
        <p:txBody>
          <a:bodyPr/>
          <a:lstStyle/>
          <a:p>
            <a:r>
              <a:rPr lang="en-GB" dirty="0"/>
              <a:t>Click to edit Master title style</a:t>
            </a:r>
          </a:p>
        </p:txBody>
      </p:sp>
      <p:sp>
        <p:nvSpPr>
          <p:cNvPr id="4" name="Content Placeholder 3"/>
          <p:cNvSpPr>
            <a:spLocks noGrp="1"/>
          </p:cNvSpPr>
          <p:nvPr>
            <p:ph sz="half" idx="2"/>
          </p:nvPr>
        </p:nvSpPr>
        <p:spPr>
          <a:xfrm>
            <a:off x="647833" y="1331699"/>
            <a:ext cx="5362604" cy="4426975"/>
          </a:xfrm>
        </p:spPr>
        <p:txBody>
          <a:bodyPr>
            <a:noAutofit/>
          </a:bodyPr>
          <a:lstStyle>
            <a:lvl1pPr>
              <a:defRPr sz="1600"/>
            </a:lvl1pPr>
            <a:lvl2pPr>
              <a:defRPr sz="1200"/>
            </a:lvl2pPr>
            <a:lvl3pPr>
              <a:defRPr sz="1200"/>
            </a:lvl3pPr>
            <a:lvl4pPr>
              <a:defRPr sz="1200"/>
            </a:lvl4pPr>
            <a:lvl5pPr>
              <a:defRPr sz="1200"/>
            </a:lvl5pPr>
            <a:lvl6pPr>
              <a:defRPr sz="2094"/>
            </a:lvl6pPr>
            <a:lvl7pPr>
              <a:defRPr sz="2094"/>
            </a:lvl7pPr>
            <a:lvl8pPr>
              <a:defRPr sz="2094"/>
            </a:lvl8pPr>
            <a:lvl9pPr>
              <a:defRPr sz="2094"/>
            </a:lvl9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p>
        </p:txBody>
      </p:sp>
      <p:sp>
        <p:nvSpPr>
          <p:cNvPr id="7" name="Slide Number Placeholder 6"/>
          <p:cNvSpPr>
            <a:spLocks noGrp="1"/>
          </p:cNvSpPr>
          <p:nvPr>
            <p:ph type="sldNum" sz="quarter" idx="12"/>
          </p:nvPr>
        </p:nvSpPr>
        <p:spPr/>
        <p:txBody>
          <a:bodyPr/>
          <a:lstStyle/>
          <a:p>
            <a:pPr>
              <a:buClr>
                <a:prstClr val="black"/>
              </a:buClr>
            </a:pPr>
            <a:fld id="{D14BCCD3-0010-4FBA-B965-2126ADC31932}" type="slidenum">
              <a:rPr lang="en-GB" smtClean="0"/>
              <a:pPr>
                <a:buClr>
                  <a:prstClr val="black"/>
                </a:buClr>
              </a:pPr>
              <a:t>‹#›</a:t>
            </a:fld>
            <a:endParaRPr lang="en-GB" dirty="0"/>
          </a:p>
        </p:txBody>
      </p:sp>
      <p:sp>
        <p:nvSpPr>
          <p:cNvPr id="10" name="Picture Placeholder 9"/>
          <p:cNvSpPr>
            <a:spLocks noGrp="1"/>
          </p:cNvSpPr>
          <p:nvPr>
            <p:ph type="pic" sz="quarter" idx="14" hasCustomPrompt="1"/>
          </p:nvPr>
        </p:nvSpPr>
        <p:spPr>
          <a:xfrm>
            <a:off x="6190396" y="1331699"/>
            <a:ext cx="5362604" cy="4426975"/>
          </a:xfrm>
          <a:solidFill>
            <a:schemeClr val="bg1">
              <a:lumMod val="95000"/>
            </a:schemeClr>
          </a:solidFill>
        </p:spPr>
        <p:txBody>
          <a:bodyPr anchor="ctr" anchorCtr="0"/>
          <a:lstStyle>
            <a:lvl1pPr marL="0" indent="0" algn="ctr">
              <a:buFontTx/>
              <a:buNone/>
              <a:defRPr/>
            </a:lvl1pPr>
          </a:lstStyle>
          <a:p>
            <a:r>
              <a:rPr lang="en-GB" dirty="0"/>
              <a:t>Picture</a:t>
            </a:r>
          </a:p>
        </p:txBody>
      </p:sp>
      <p:sp>
        <p:nvSpPr>
          <p:cNvPr id="3" name="Footer Placeholder 2"/>
          <p:cNvSpPr>
            <a:spLocks noGrp="1"/>
          </p:cNvSpPr>
          <p:nvPr>
            <p:ph type="ftr" sz="quarter" idx="15"/>
          </p:nvPr>
        </p:nvSpPr>
        <p:spPr/>
        <p:txBody>
          <a:bodyPr/>
          <a:lstStyle/>
          <a:p>
            <a:pPr>
              <a:buClr>
                <a:prstClr val="black"/>
              </a:buClr>
            </a:pPr>
            <a:endParaRPr lang="en-GB" dirty="0"/>
          </a:p>
        </p:txBody>
      </p:sp>
    </p:spTree>
    <p:extLst>
      <p:ext uri="{BB962C8B-B14F-4D97-AF65-F5344CB8AC3E}">
        <p14:creationId xmlns:p14="http://schemas.microsoft.com/office/powerpoint/2010/main" val="2847834677"/>
      </p:ext>
    </p:extLst>
  </p:cSld>
  <p:clrMapOvr>
    <a:masterClrMapping/>
  </p:clrMapOvr>
</p:sldLayout>
</file>

<file path=ppt/slideLayouts/slideLayout581.xml><?xml version="1.0" encoding="utf-8"?>
<p:sldLayout xmlns:a="http://schemas.openxmlformats.org/drawingml/2006/main" xmlns:r="http://schemas.openxmlformats.org/officeDocument/2006/relationships" xmlns:p="http://schemas.openxmlformats.org/presentationml/2006/main" preserve="1" userDrawn="1">
  <p:cSld name="Two Images">
    <p:spTree>
      <p:nvGrpSpPr>
        <p:cNvPr id="1" name=""/>
        <p:cNvGrpSpPr/>
        <p:nvPr/>
      </p:nvGrpSpPr>
      <p:grpSpPr>
        <a:xfrm>
          <a:off x="0" y="0"/>
          <a:ext cx="0" cy="0"/>
          <a:chOff x="0" y="0"/>
          <a:chExt cx="0" cy="0"/>
        </a:xfrm>
      </p:grpSpPr>
      <p:sp>
        <p:nvSpPr>
          <p:cNvPr id="2" name="Title 1"/>
          <p:cNvSpPr>
            <a:spLocks noGrp="1"/>
          </p:cNvSpPr>
          <p:nvPr>
            <p:ph type="title"/>
          </p:nvPr>
        </p:nvSpPr>
        <p:spPr>
          <a:xfrm>
            <a:off x="647840" y="360000"/>
            <a:ext cx="8061900" cy="720000"/>
          </a:xfrm>
        </p:spPr>
        <p:txBody>
          <a:bodyPr/>
          <a:lstStyle/>
          <a:p>
            <a:r>
              <a:rPr lang="en-GB" dirty="0"/>
              <a:t>Click to edit Master title style</a:t>
            </a:r>
          </a:p>
        </p:txBody>
      </p:sp>
      <p:sp>
        <p:nvSpPr>
          <p:cNvPr id="4" name="Content Placeholder 3"/>
          <p:cNvSpPr>
            <a:spLocks noGrp="1"/>
          </p:cNvSpPr>
          <p:nvPr>
            <p:ph sz="half" idx="2"/>
          </p:nvPr>
        </p:nvSpPr>
        <p:spPr>
          <a:xfrm>
            <a:off x="647832" y="1331699"/>
            <a:ext cx="3491091" cy="4426975"/>
          </a:xfrm>
        </p:spPr>
        <p:txBody>
          <a:bodyPr>
            <a:noAutofit/>
          </a:bodyPr>
          <a:lstStyle>
            <a:lvl1pPr>
              <a:defRPr sz="1600"/>
            </a:lvl1pPr>
            <a:lvl2pPr>
              <a:defRPr sz="1200"/>
            </a:lvl2pPr>
            <a:lvl3pPr>
              <a:defRPr sz="1200"/>
            </a:lvl3pPr>
            <a:lvl4pPr>
              <a:defRPr sz="1200"/>
            </a:lvl4pPr>
            <a:lvl5pPr>
              <a:defRPr sz="1200"/>
            </a:lvl5pPr>
            <a:lvl6pPr>
              <a:defRPr sz="2094"/>
            </a:lvl6pPr>
            <a:lvl7pPr>
              <a:defRPr sz="2094"/>
            </a:lvl7pPr>
            <a:lvl8pPr>
              <a:defRPr sz="2094"/>
            </a:lvl8pPr>
            <a:lvl9pPr>
              <a:defRPr sz="2094"/>
            </a:lvl9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p>
        </p:txBody>
      </p:sp>
      <p:sp>
        <p:nvSpPr>
          <p:cNvPr id="7" name="Slide Number Placeholder 6"/>
          <p:cNvSpPr>
            <a:spLocks noGrp="1"/>
          </p:cNvSpPr>
          <p:nvPr>
            <p:ph type="sldNum" sz="quarter" idx="12"/>
          </p:nvPr>
        </p:nvSpPr>
        <p:spPr/>
        <p:txBody>
          <a:bodyPr/>
          <a:lstStyle/>
          <a:p>
            <a:pPr>
              <a:buClr>
                <a:prstClr val="black"/>
              </a:buClr>
            </a:pPr>
            <a:fld id="{D14BCCD3-0010-4FBA-B965-2126ADC31932}" type="slidenum">
              <a:rPr lang="en-GB" smtClean="0"/>
              <a:pPr>
                <a:buClr>
                  <a:prstClr val="black"/>
                </a:buClr>
              </a:pPr>
              <a:t>‹#›</a:t>
            </a:fld>
            <a:endParaRPr lang="en-GB" dirty="0"/>
          </a:p>
        </p:txBody>
      </p:sp>
      <p:sp>
        <p:nvSpPr>
          <p:cNvPr id="10" name="Picture Placeholder 9"/>
          <p:cNvSpPr>
            <a:spLocks noGrp="1"/>
          </p:cNvSpPr>
          <p:nvPr>
            <p:ph type="pic" sz="quarter" idx="14" hasCustomPrompt="1"/>
          </p:nvPr>
        </p:nvSpPr>
        <p:spPr>
          <a:xfrm>
            <a:off x="8065505" y="1331693"/>
            <a:ext cx="3491091" cy="2123508"/>
          </a:xfrm>
          <a:solidFill>
            <a:schemeClr val="bg1">
              <a:lumMod val="95000"/>
            </a:schemeClr>
          </a:solidFill>
        </p:spPr>
        <p:txBody>
          <a:bodyPr anchor="ctr" anchorCtr="0"/>
          <a:lstStyle>
            <a:lvl1pPr marL="0" indent="0" algn="ctr">
              <a:buFontTx/>
              <a:buNone/>
              <a:defRPr/>
            </a:lvl1pPr>
          </a:lstStyle>
          <a:p>
            <a:r>
              <a:rPr lang="en-GB" dirty="0"/>
              <a:t>Picture</a:t>
            </a:r>
          </a:p>
        </p:txBody>
      </p:sp>
      <p:sp>
        <p:nvSpPr>
          <p:cNvPr id="8" name="Content Placeholder 3"/>
          <p:cNvSpPr>
            <a:spLocks noGrp="1"/>
          </p:cNvSpPr>
          <p:nvPr>
            <p:ph sz="half" idx="15"/>
          </p:nvPr>
        </p:nvSpPr>
        <p:spPr>
          <a:xfrm>
            <a:off x="4358470" y="1331699"/>
            <a:ext cx="3491091" cy="4426975"/>
          </a:xfrm>
        </p:spPr>
        <p:txBody>
          <a:bodyPr>
            <a:noAutofit/>
          </a:bodyPr>
          <a:lstStyle>
            <a:lvl1pPr>
              <a:defRPr sz="1600"/>
            </a:lvl1pPr>
            <a:lvl2pPr>
              <a:defRPr sz="1200"/>
            </a:lvl2pPr>
            <a:lvl3pPr>
              <a:defRPr sz="1200"/>
            </a:lvl3pPr>
            <a:lvl4pPr>
              <a:defRPr sz="1200"/>
            </a:lvl4pPr>
            <a:lvl5pPr>
              <a:defRPr sz="1200"/>
            </a:lvl5pPr>
            <a:lvl6pPr>
              <a:defRPr sz="2094"/>
            </a:lvl6pPr>
            <a:lvl7pPr>
              <a:defRPr sz="2094"/>
            </a:lvl7pPr>
            <a:lvl8pPr>
              <a:defRPr sz="2094"/>
            </a:lvl8pPr>
            <a:lvl9pPr>
              <a:defRPr sz="2094"/>
            </a:lvl9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p>
        </p:txBody>
      </p:sp>
      <p:sp>
        <p:nvSpPr>
          <p:cNvPr id="11" name="Picture Placeholder 9"/>
          <p:cNvSpPr>
            <a:spLocks noGrp="1"/>
          </p:cNvSpPr>
          <p:nvPr>
            <p:ph type="pic" sz="quarter" idx="16" hasCustomPrompt="1"/>
          </p:nvPr>
        </p:nvSpPr>
        <p:spPr>
          <a:xfrm>
            <a:off x="8065505" y="3635159"/>
            <a:ext cx="3491091" cy="2123508"/>
          </a:xfrm>
          <a:solidFill>
            <a:schemeClr val="bg1">
              <a:lumMod val="95000"/>
            </a:schemeClr>
          </a:solidFill>
        </p:spPr>
        <p:txBody>
          <a:bodyPr anchor="ctr" anchorCtr="0"/>
          <a:lstStyle>
            <a:lvl1pPr marL="0" indent="0" algn="ctr">
              <a:buFontTx/>
              <a:buNone/>
              <a:defRPr/>
            </a:lvl1pPr>
          </a:lstStyle>
          <a:p>
            <a:r>
              <a:rPr lang="en-GB" dirty="0"/>
              <a:t>Picture</a:t>
            </a:r>
          </a:p>
        </p:txBody>
      </p:sp>
      <p:sp>
        <p:nvSpPr>
          <p:cNvPr id="5" name="Footer Placeholder 4"/>
          <p:cNvSpPr>
            <a:spLocks noGrp="1"/>
          </p:cNvSpPr>
          <p:nvPr>
            <p:ph type="ftr" sz="quarter" idx="17"/>
          </p:nvPr>
        </p:nvSpPr>
        <p:spPr/>
        <p:txBody>
          <a:bodyPr/>
          <a:lstStyle/>
          <a:p>
            <a:pPr>
              <a:buClr>
                <a:prstClr val="black"/>
              </a:buClr>
            </a:pPr>
            <a:endParaRPr lang="en-GB" dirty="0"/>
          </a:p>
        </p:txBody>
      </p:sp>
    </p:spTree>
    <p:extLst>
      <p:ext uri="{BB962C8B-B14F-4D97-AF65-F5344CB8AC3E}">
        <p14:creationId xmlns:p14="http://schemas.microsoft.com/office/powerpoint/2010/main" val="133907118"/>
      </p:ext>
    </p:extLst>
  </p:cSld>
  <p:clrMapOvr>
    <a:masterClrMapping/>
  </p:clrMapOvr>
</p:sldLayout>
</file>

<file path=ppt/slideLayouts/slideLayout582.xml><?xml version="1.0" encoding="utf-8"?>
<p:sldLayout xmlns:a="http://schemas.openxmlformats.org/drawingml/2006/main" xmlns:r="http://schemas.openxmlformats.org/officeDocument/2006/relationships" xmlns:p="http://schemas.openxmlformats.org/presentationml/2006/main" preserve="1" userDrawn="1">
  <p:cSld name="Large Image">
    <p:spTree>
      <p:nvGrpSpPr>
        <p:cNvPr id="1" name=""/>
        <p:cNvGrpSpPr/>
        <p:nvPr/>
      </p:nvGrpSpPr>
      <p:grpSpPr>
        <a:xfrm>
          <a:off x="0" y="0"/>
          <a:ext cx="0" cy="0"/>
          <a:chOff x="0" y="0"/>
          <a:chExt cx="0" cy="0"/>
        </a:xfrm>
      </p:grpSpPr>
      <p:sp>
        <p:nvSpPr>
          <p:cNvPr id="10" name="Picture Placeholder 9"/>
          <p:cNvSpPr>
            <a:spLocks noGrp="1"/>
          </p:cNvSpPr>
          <p:nvPr>
            <p:ph type="pic" sz="quarter" idx="14" hasCustomPrompt="1"/>
          </p:nvPr>
        </p:nvSpPr>
        <p:spPr>
          <a:xfrm>
            <a:off x="647832" y="1979548"/>
            <a:ext cx="10905160" cy="3779125"/>
          </a:xfrm>
          <a:solidFill>
            <a:schemeClr val="bg1">
              <a:lumMod val="95000"/>
            </a:schemeClr>
          </a:solidFill>
        </p:spPr>
        <p:txBody>
          <a:bodyPr anchor="ctr" anchorCtr="0"/>
          <a:lstStyle>
            <a:lvl1pPr marL="0" indent="0" algn="ctr">
              <a:buFontTx/>
              <a:buNone/>
              <a:defRPr/>
            </a:lvl1pPr>
          </a:lstStyle>
          <a:p>
            <a:r>
              <a:rPr lang="en-GB" dirty="0"/>
              <a:t>Picture</a:t>
            </a:r>
          </a:p>
        </p:txBody>
      </p:sp>
      <p:sp>
        <p:nvSpPr>
          <p:cNvPr id="2" name="Title 1"/>
          <p:cNvSpPr>
            <a:spLocks noGrp="1"/>
          </p:cNvSpPr>
          <p:nvPr>
            <p:ph type="title"/>
          </p:nvPr>
        </p:nvSpPr>
        <p:spPr>
          <a:xfrm>
            <a:off x="2495951" y="397475"/>
            <a:ext cx="7198125" cy="943780"/>
          </a:xfrm>
        </p:spPr>
        <p:txBody>
          <a:bodyPr>
            <a:noAutofit/>
          </a:bodyPr>
          <a:lstStyle>
            <a:lvl1pPr algn="ctr">
              <a:defRPr sz="2893"/>
            </a:lvl1pPr>
          </a:lstStyle>
          <a:p>
            <a:r>
              <a:rPr lang="en-GB" dirty="0"/>
              <a:t>Click to edit Master title style</a:t>
            </a:r>
          </a:p>
        </p:txBody>
      </p:sp>
      <p:sp>
        <p:nvSpPr>
          <p:cNvPr id="7" name="Slide Number Placeholder 6"/>
          <p:cNvSpPr>
            <a:spLocks noGrp="1"/>
          </p:cNvSpPr>
          <p:nvPr>
            <p:ph type="sldNum" sz="quarter" idx="12"/>
          </p:nvPr>
        </p:nvSpPr>
        <p:spPr/>
        <p:txBody>
          <a:bodyPr/>
          <a:lstStyle/>
          <a:p>
            <a:pPr>
              <a:buClr>
                <a:prstClr val="black"/>
              </a:buClr>
            </a:pPr>
            <a:fld id="{D14BCCD3-0010-4FBA-B965-2126ADC31932}" type="slidenum">
              <a:rPr lang="en-GB" smtClean="0"/>
              <a:pPr>
                <a:buClr>
                  <a:prstClr val="black"/>
                </a:buClr>
              </a:pPr>
              <a:t>‹#›</a:t>
            </a:fld>
            <a:endParaRPr lang="en-GB" dirty="0"/>
          </a:p>
        </p:txBody>
      </p:sp>
      <p:sp>
        <p:nvSpPr>
          <p:cNvPr id="9" name="Text Placeholder 9"/>
          <p:cNvSpPr>
            <a:spLocks noGrp="1"/>
          </p:cNvSpPr>
          <p:nvPr>
            <p:ph type="body" sz="quarter" idx="13" hasCustomPrompt="1"/>
          </p:nvPr>
        </p:nvSpPr>
        <p:spPr>
          <a:xfrm>
            <a:off x="2495951" y="1485246"/>
            <a:ext cx="7198125" cy="360363"/>
          </a:xfrm>
        </p:spPr>
        <p:txBody>
          <a:bodyPr>
            <a:noAutofit/>
          </a:bodyPr>
          <a:lstStyle>
            <a:lvl1pPr marL="0" indent="0" algn="ctr">
              <a:buFontTx/>
              <a:buNone/>
              <a:defRPr b="1">
                <a:solidFill>
                  <a:srgbClr val="8B8A8D"/>
                </a:solidFill>
              </a:defRPr>
            </a:lvl1pPr>
            <a:lvl2pPr marL="256661" indent="0">
              <a:buFontTx/>
              <a:buNone/>
              <a:defRPr b="1">
                <a:solidFill>
                  <a:schemeClr val="accent4"/>
                </a:solidFill>
              </a:defRPr>
            </a:lvl2pPr>
            <a:lvl3pPr marL="513321" indent="0">
              <a:buFontTx/>
              <a:buNone/>
              <a:defRPr b="1">
                <a:solidFill>
                  <a:schemeClr val="accent4"/>
                </a:solidFill>
              </a:defRPr>
            </a:lvl3pPr>
            <a:lvl4pPr marL="769982" indent="0">
              <a:buFontTx/>
              <a:buNone/>
              <a:defRPr b="1">
                <a:solidFill>
                  <a:schemeClr val="accent4"/>
                </a:solidFill>
              </a:defRPr>
            </a:lvl4pPr>
            <a:lvl5pPr marL="1026641" indent="0">
              <a:buFontTx/>
              <a:buNone/>
              <a:defRPr b="1">
                <a:solidFill>
                  <a:schemeClr val="accent4"/>
                </a:solidFill>
              </a:defRPr>
            </a:lvl5pPr>
          </a:lstStyle>
          <a:p>
            <a:pPr lvl="0"/>
            <a:r>
              <a:rPr lang="en-GB" dirty="0"/>
              <a:t>Click to add subtitle</a:t>
            </a:r>
          </a:p>
        </p:txBody>
      </p:sp>
      <p:sp>
        <p:nvSpPr>
          <p:cNvPr id="4" name="Footer Placeholder 3"/>
          <p:cNvSpPr>
            <a:spLocks noGrp="1"/>
          </p:cNvSpPr>
          <p:nvPr>
            <p:ph type="ftr" sz="quarter" idx="15"/>
          </p:nvPr>
        </p:nvSpPr>
        <p:spPr/>
        <p:txBody>
          <a:bodyPr/>
          <a:lstStyle/>
          <a:p>
            <a:pPr>
              <a:buClr>
                <a:prstClr val="black"/>
              </a:buClr>
            </a:pPr>
            <a:endParaRPr lang="en-GB" dirty="0"/>
          </a:p>
        </p:txBody>
      </p:sp>
    </p:spTree>
    <p:extLst>
      <p:ext uri="{BB962C8B-B14F-4D97-AF65-F5344CB8AC3E}">
        <p14:creationId xmlns:p14="http://schemas.microsoft.com/office/powerpoint/2010/main" val="3559927090"/>
      </p:ext>
    </p:extLst>
  </p:cSld>
  <p:clrMapOvr>
    <a:masterClrMapping/>
  </p:clrMapOvr>
</p:sldLayout>
</file>

<file path=ppt/slideLayouts/slideLayout583.xml><?xml version="1.0" encoding="utf-8"?>
<p:sldLayout xmlns:a="http://schemas.openxmlformats.org/drawingml/2006/main" xmlns:r="http://schemas.openxmlformats.org/officeDocument/2006/relationships" xmlns:p="http://schemas.openxmlformats.org/presentationml/2006/main" preserve="1" userDrawn="1">
  <p:cSld name="Collage">
    <p:spTree>
      <p:nvGrpSpPr>
        <p:cNvPr id="1" name=""/>
        <p:cNvGrpSpPr/>
        <p:nvPr/>
      </p:nvGrpSpPr>
      <p:grpSpPr>
        <a:xfrm>
          <a:off x="0" y="0"/>
          <a:ext cx="0" cy="0"/>
          <a:chOff x="0" y="0"/>
          <a:chExt cx="0" cy="0"/>
        </a:xfrm>
      </p:grpSpPr>
      <p:sp>
        <p:nvSpPr>
          <p:cNvPr id="2" name="Title 1"/>
          <p:cNvSpPr>
            <a:spLocks noGrp="1"/>
          </p:cNvSpPr>
          <p:nvPr>
            <p:ph type="title"/>
          </p:nvPr>
        </p:nvSpPr>
        <p:spPr>
          <a:xfrm>
            <a:off x="2495951" y="397475"/>
            <a:ext cx="7198125" cy="943780"/>
          </a:xfrm>
        </p:spPr>
        <p:txBody>
          <a:bodyPr>
            <a:noAutofit/>
          </a:bodyPr>
          <a:lstStyle>
            <a:lvl1pPr algn="ctr">
              <a:defRPr sz="2893"/>
            </a:lvl1pPr>
          </a:lstStyle>
          <a:p>
            <a:r>
              <a:rPr lang="en-GB" dirty="0"/>
              <a:t>Click to edit Master title style</a:t>
            </a:r>
          </a:p>
        </p:txBody>
      </p:sp>
      <p:sp>
        <p:nvSpPr>
          <p:cNvPr id="7" name="Slide Number Placeholder 6"/>
          <p:cNvSpPr>
            <a:spLocks noGrp="1"/>
          </p:cNvSpPr>
          <p:nvPr>
            <p:ph type="sldNum" sz="quarter" idx="12"/>
          </p:nvPr>
        </p:nvSpPr>
        <p:spPr/>
        <p:txBody>
          <a:bodyPr/>
          <a:lstStyle/>
          <a:p>
            <a:pPr>
              <a:buClr>
                <a:prstClr val="black"/>
              </a:buClr>
            </a:pPr>
            <a:fld id="{D14BCCD3-0010-4FBA-B965-2126ADC31932}" type="slidenum">
              <a:rPr lang="en-GB" smtClean="0"/>
              <a:pPr>
                <a:buClr>
                  <a:prstClr val="black"/>
                </a:buClr>
              </a:pPr>
              <a:t>‹#›</a:t>
            </a:fld>
            <a:endParaRPr lang="en-GB" dirty="0"/>
          </a:p>
        </p:txBody>
      </p:sp>
      <p:sp>
        <p:nvSpPr>
          <p:cNvPr id="9" name="Text Placeholder 9"/>
          <p:cNvSpPr>
            <a:spLocks noGrp="1"/>
          </p:cNvSpPr>
          <p:nvPr>
            <p:ph type="body" sz="quarter" idx="13" hasCustomPrompt="1"/>
          </p:nvPr>
        </p:nvSpPr>
        <p:spPr>
          <a:xfrm>
            <a:off x="2495951" y="1485246"/>
            <a:ext cx="7198125" cy="360363"/>
          </a:xfrm>
        </p:spPr>
        <p:txBody>
          <a:bodyPr>
            <a:noAutofit/>
          </a:bodyPr>
          <a:lstStyle>
            <a:lvl1pPr marL="0" indent="0" algn="ctr">
              <a:buFontTx/>
              <a:buNone/>
              <a:defRPr b="1">
                <a:solidFill>
                  <a:srgbClr val="8B8A8D"/>
                </a:solidFill>
              </a:defRPr>
            </a:lvl1pPr>
            <a:lvl2pPr marL="256661" indent="0">
              <a:buFontTx/>
              <a:buNone/>
              <a:defRPr b="1">
                <a:solidFill>
                  <a:schemeClr val="accent4"/>
                </a:solidFill>
              </a:defRPr>
            </a:lvl2pPr>
            <a:lvl3pPr marL="513321" indent="0">
              <a:buFontTx/>
              <a:buNone/>
              <a:defRPr b="1">
                <a:solidFill>
                  <a:schemeClr val="accent4"/>
                </a:solidFill>
              </a:defRPr>
            </a:lvl3pPr>
            <a:lvl4pPr marL="769982" indent="0">
              <a:buFontTx/>
              <a:buNone/>
              <a:defRPr b="1">
                <a:solidFill>
                  <a:schemeClr val="accent4"/>
                </a:solidFill>
              </a:defRPr>
            </a:lvl4pPr>
            <a:lvl5pPr marL="1026641" indent="0">
              <a:buFontTx/>
              <a:buNone/>
              <a:defRPr b="1">
                <a:solidFill>
                  <a:schemeClr val="accent4"/>
                </a:solidFill>
              </a:defRPr>
            </a:lvl5pPr>
          </a:lstStyle>
          <a:p>
            <a:pPr lvl="0"/>
            <a:r>
              <a:rPr lang="en-GB" dirty="0"/>
              <a:t>Click to add subtitle</a:t>
            </a:r>
          </a:p>
        </p:txBody>
      </p:sp>
      <p:sp>
        <p:nvSpPr>
          <p:cNvPr id="10" name="Picture Placeholder 9"/>
          <p:cNvSpPr>
            <a:spLocks noGrp="1"/>
          </p:cNvSpPr>
          <p:nvPr>
            <p:ph type="pic" sz="quarter" idx="14" hasCustomPrompt="1"/>
          </p:nvPr>
        </p:nvSpPr>
        <p:spPr>
          <a:xfrm>
            <a:off x="2406744" y="1989173"/>
            <a:ext cx="1745545" cy="1979542"/>
          </a:xfrm>
          <a:solidFill>
            <a:schemeClr val="bg1">
              <a:lumMod val="95000"/>
            </a:schemeClr>
          </a:solidFill>
        </p:spPr>
        <p:txBody>
          <a:bodyPr anchor="ctr" anchorCtr="0"/>
          <a:lstStyle>
            <a:lvl1pPr marL="0" indent="0" algn="ctr">
              <a:buFontTx/>
              <a:buNone/>
              <a:defRPr/>
            </a:lvl1pPr>
          </a:lstStyle>
          <a:p>
            <a:r>
              <a:rPr lang="en-GB" dirty="0"/>
              <a:t>Picture</a:t>
            </a:r>
          </a:p>
        </p:txBody>
      </p:sp>
      <p:sp>
        <p:nvSpPr>
          <p:cNvPr id="8" name="Picture Placeholder 9"/>
          <p:cNvSpPr>
            <a:spLocks noGrp="1"/>
          </p:cNvSpPr>
          <p:nvPr>
            <p:ph type="pic" sz="quarter" idx="15" hasCustomPrompt="1"/>
          </p:nvPr>
        </p:nvSpPr>
        <p:spPr>
          <a:xfrm>
            <a:off x="4367664" y="1989174"/>
            <a:ext cx="3488416" cy="3023300"/>
          </a:xfrm>
          <a:solidFill>
            <a:schemeClr val="bg1">
              <a:lumMod val="95000"/>
            </a:schemeClr>
          </a:solidFill>
        </p:spPr>
        <p:txBody>
          <a:bodyPr anchor="ctr" anchorCtr="0"/>
          <a:lstStyle>
            <a:lvl1pPr marL="0" indent="0" algn="ctr">
              <a:buFontTx/>
              <a:buNone/>
              <a:defRPr/>
            </a:lvl1pPr>
          </a:lstStyle>
          <a:p>
            <a:r>
              <a:rPr lang="en-GB" dirty="0"/>
              <a:t>Picture</a:t>
            </a:r>
          </a:p>
        </p:txBody>
      </p:sp>
      <p:sp>
        <p:nvSpPr>
          <p:cNvPr id="11" name="Picture Placeholder 9"/>
          <p:cNvSpPr>
            <a:spLocks noGrp="1"/>
          </p:cNvSpPr>
          <p:nvPr>
            <p:ph type="pic" sz="quarter" idx="16" hasCustomPrompt="1"/>
          </p:nvPr>
        </p:nvSpPr>
        <p:spPr>
          <a:xfrm>
            <a:off x="8061900" y="1989173"/>
            <a:ext cx="2555335" cy="1979542"/>
          </a:xfrm>
          <a:solidFill>
            <a:schemeClr val="bg1">
              <a:lumMod val="95000"/>
            </a:schemeClr>
          </a:solidFill>
        </p:spPr>
        <p:txBody>
          <a:bodyPr anchor="ctr" anchorCtr="0"/>
          <a:lstStyle>
            <a:lvl1pPr marL="0" indent="0" algn="ctr">
              <a:buFontTx/>
              <a:buNone/>
              <a:defRPr/>
            </a:lvl1pPr>
          </a:lstStyle>
          <a:p>
            <a:r>
              <a:rPr lang="en-GB" dirty="0"/>
              <a:t>Picture</a:t>
            </a:r>
          </a:p>
        </p:txBody>
      </p:sp>
      <p:sp>
        <p:nvSpPr>
          <p:cNvPr id="12" name="Picture Placeholder 9"/>
          <p:cNvSpPr>
            <a:spLocks noGrp="1"/>
          </p:cNvSpPr>
          <p:nvPr>
            <p:ph type="pic" sz="quarter" idx="17" hasCustomPrompt="1"/>
          </p:nvPr>
        </p:nvSpPr>
        <p:spPr>
          <a:xfrm>
            <a:off x="8061901" y="4148914"/>
            <a:ext cx="1691560" cy="1331692"/>
          </a:xfrm>
          <a:solidFill>
            <a:schemeClr val="bg1">
              <a:lumMod val="95000"/>
            </a:schemeClr>
          </a:solidFill>
        </p:spPr>
        <p:txBody>
          <a:bodyPr anchor="ctr" anchorCtr="0"/>
          <a:lstStyle>
            <a:lvl1pPr marL="0" indent="0" algn="ctr">
              <a:buFontTx/>
              <a:buNone/>
              <a:defRPr/>
            </a:lvl1pPr>
          </a:lstStyle>
          <a:p>
            <a:r>
              <a:rPr lang="en-GB" dirty="0"/>
              <a:t>Picture</a:t>
            </a:r>
          </a:p>
        </p:txBody>
      </p:sp>
      <p:sp>
        <p:nvSpPr>
          <p:cNvPr id="4" name="Footer Placeholder 3"/>
          <p:cNvSpPr>
            <a:spLocks noGrp="1"/>
          </p:cNvSpPr>
          <p:nvPr>
            <p:ph type="ftr" sz="quarter" idx="18"/>
          </p:nvPr>
        </p:nvSpPr>
        <p:spPr/>
        <p:txBody>
          <a:bodyPr/>
          <a:lstStyle/>
          <a:p>
            <a:pPr>
              <a:buClr>
                <a:prstClr val="black"/>
              </a:buClr>
            </a:pPr>
            <a:endParaRPr lang="en-GB" dirty="0"/>
          </a:p>
        </p:txBody>
      </p:sp>
    </p:spTree>
    <p:extLst>
      <p:ext uri="{BB962C8B-B14F-4D97-AF65-F5344CB8AC3E}">
        <p14:creationId xmlns:p14="http://schemas.microsoft.com/office/powerpoint/2010/main" val="1456277557"/>
      </p:ext>
    </p:extLst>
  </p:cSld>
  <p:clrMapOvr>
    <a:masterClrMapping/>
  </p:clrMapOvr>
</p:sldLayout>
</file>

<file path=ppt/slideLayouts/slideLayout584.xml><?xml version="1.0" encoding="utf-8"?>
<p:sldLayout xmlns:a="http://schemas.openxmlformats.org/drawingml/2006/main" xmlns:r="http://schemas.openxmlformats.org/officeDocument/2006/relationships" xmlns:p="http://schemas.openxmlformats.org/presentationml/2006/main" showMasterSp="0" preserve="1" userDrawn="1">
  <p:cSld name="Title Slide White">
    <p:bg>
      <p:bgPr>
        <a:solidFill>
          <a:schemeClr val="bg1"/>
        </a:soli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647838" y="1338900"/>
            <a:ext cx="7198125" cy="748627"/>
          </a:xfrm>
        </p:spPr>
        <p:txBody>
          <a:bodyPr>
            <a:noAutofit/>
          </a:bodyPr>
          <a:lstStyle>
            <a:lvl1pPr>
              <a:defRPr sz="2394">
                <a:solidFill>
                  <a:schemeClr val="accent1"/>
                </a:solidFill>
              </a:defRPr>
            </a:lvl1pPr>
          </a:lstStyle>
          <a:p>
            <a:r>
              <a:rPr lang="en-GB" dirty="0"/>
              <a:t>Click to edit Master title style</a:t>
            </a:r>
          </a:p>
        </p:txBody>
      </p:sp>
      <p:sp>
        <p:nvSpPr>
          <p:cNvPr id="3" name="Subtitle 2"/>
          <p:cNvSpPr>
            <a:spLocks noGrp="1"/>
          </p:cNvSpPr>
          <p:nvPr>
            <p:ph type="subTitle" idx="1"/>
          </p:nvPr>
        </p:nvSpPr>
        <p:spPr>
          <a:xfrm>
            <a:off x="647838" y="2133156"/>
            <a:ext cx="7198125" cy="360000"/>
          </a:xfrm>
        </p:spPr>
        <p:txBody>
          <a:bodyPr>
            <a:noAutofit/>
          </a:bodyPr>
          <a:lstStyle>
            <a:lvl1pPr marL="0" indent="0" algn="l">
              <a:buNone/>
              <a:defRPr b="1">
                <a:solidFill>
                  <a:schemeClr val="tx2"/>
                </a:solidFill>
              </a:defRPr>
            </a:lvl1pPr>
            <a:lvl2pPr marL="543265" indent="0" algn="ctr">
              <a:buNone/>
              <a:defRPr>
                <a:solidFill>
                  <a:schemeClr val="tx1">
                    <a:tint val="75000"/>
                  </a:schemeClr>
                </a:solidFill>
              </a:defRPr>
            </a:lvl2pPr>
            <a:lvl3pPr marL="1086528" indent="0" algn="ctr">
              <a:buNone/>
              <a:defRPr>
                <a:solidFill>
                  <a:schemeClr val="tx1">
                    <a:tint val="75000"/>
                  </a:schemeClr>
                </a:solidFill>
              </a:defRPr>
            </a:lvl3pPr>
            <a:lvl4pPr marL="1629791" indent="0" algn="ctr">
              <a:buNone/>
              <a:defRPr>
                <a:solidFill>
                  <a:schemeClr val="tx1">
                    <a:tint val="75000"/>
                  </a:schemeClr>
                </a:solidFill>
              </a:defRPr>
            </a:lvl4pPr>
            <a:lvl5pPr marL="2173055" indent="0" algn="ctr">
              <a:buNone/>
              <a:defRPr>
                <a:solidFill>
                  <a:schemeClr val="tx1">
                    <a:tint val="75000"/>
                  </a:schemeClr>
                </a:solidFill>
              </a:defRPr>
            </a:lvl5pPr>
            <a:lvl6pPr marL="2716321" indent="0" algn="ctr">
              <a:buNone/>
              <a:defRPr>
                <a:solidFill>
                  <a:schemeClr val="tx1">
                    <a:tint val="75000"/>
                  </a:schemeClr>
                </a:solidFill>
              </a:defRPr>
            </a:lvl6pPr>
            <a:lvl7pPr marL="3259584" indent="0" algn="ctr">
              <a:buNone/>
              <a:defRPr>
                <a:solidFill>
                  <a:schemeClr val="tx1">
                    <a:tint val="75000"/>
                  </a:schemeClr>
                </a:solidFill>
              </a:defRPr>
            </a:lvl7pPr>
            <a:lvl8pPr marL="3802847" indent="0" algn="ctr">
              <a:buNone/>
              <a:defRPr>
                <a:solidFill>
                  <a:schemeClr val="tx1">
                    <a:tint val="75000"/>
                  </a:schemeClr>
                </a:solidFill>
              </a:defRPr>
            </a:lvl8pPr>
            <a:lvl9pPr marL="4346111" indent="0" algn="ctr">
              <a:buNone/>
              <a:defRPr>
                <a:solidFill>
                  <a:schemeClr val="tx1">
                    <a:tint val="75000"/>
                  </a:schemeClr>
                </a:solidFill>
              </a:defRPr>
            </a:lvl9pPr>
          </a:lstStyle>
          <a:p>
            <a:r>
              <a:rPr lang="en-GB" dirty="0"/>
              <a:t>Click to edit Master subtitle style</a:t>
            </a:r>
          </a:p>
        </p:txBody>
      </p:sp>
      <p:sp>
        <p:nvSpPr>
          <p:cNvPr id="21" name="Text Placeholder 20"/>
          <p:cNvSpPr>
            <a:spLocks noGrp="1"/>
          </p:cNvSpPr>
          <p:nvPr>
            <p:ph type="body" sz="quarter" idx="13" hasCustomPrompt="1"/>
          </p:nvPr>
        </p:nvSpPr>
        <p:spPr>
          <a:xfrm>
            <a:off x="647838" y="2591411"/>
            <a:ext cx="7198125" cy="215949"/>
          </a:xfrm>
        </p:spPr>
        <p:txBody>
          <a:bodyPr>
            <a:noAutofit/>
          </a:bodyPr>
          <a:lstStyle>
            <a:lvl1pPr marL="0" indent="0">
              <a:buNone/>
              <a:defRPr sz="1300">
                <a:solidFill>
                  <a:schemeClr val="tx2"/>
                </a:solidFill>
              </a:defRPr>
            </a:lvl1pPr>
            <a:lvl2pPr marL="256661" indent="0">
              <a:buNone/>
              <a:defRPr>
                <a:solidFill>
                  <a:schemeClr val="accent2"/>
                </a:solidFill>
              </a:defRPr>
            </a:lvl2pPr>
            <a:lvl3pPr marL="513321" indent="0">
              <a:buNone/>
              <a:defRPr>
                <a:solidFill>
                  <a:schemeClr val="accent2"/>
                </a:solidFill>
              </a:defRPr>
            </a:lvl3pPr>
            <a:lvl4pPr marL="769982" indent="0">
              <a:buNone/>
              <a:defRPr>
                <a:solidFill>
                  <a:schemeClr val="accent2"/>
                </a:solidFill>
              </a:defRPr>
            </a:lvl4pPr>
            <a:lvl5pPr marL="1026641" indent="0">
              <a:buNone/>
              <a:defRPr>
                <a:solidFill>
                  <a:schemeClr val="accent2"/>
                </a:solidFill>
              </a:defRPr>
            </a:lvl5pPr>
          </a:lstStyle>
          <a:p>
            <a:pPr lvl="0"/>
            <a:r>
              <a:rPr lang="en-GB" dirty="0"/>
              <a:t>Name, title</a:t>
            </a:r>
          </a:p>
        </p:txBody>
      </p:sp>
      <p:sp>
        <p:nvSpPr>
          <p:cNvPr id="22" name="Text Placeholder 20"/>
          <p:cNvSpPr>
            <a:spLocks noGrp="1"/>
          </p:cNvSpPr>
          <p:nvPr>
            <p:ph type="body" sz="quarter" idx="14" hasCustomPrompt="1"/>
          </p:nvPr>
        </p:nvSpPr>
        <p:spPr>
          <a:xfrm>
            <a:off x="647838" y="2843353"/>
            <a:ext cx="7198125" cy="215949"/>
          </a:xfrm>
        </p:spPr>
        <p:txBody>
          <a:bodyPr>
            <a:noAutofit/>
          </a:bodyPr>
          <a:lstStyle>
            <a:lvl1pPr marL="0" indent="0">
              <a:buNone/>
              <a:defRPr sz="1300">
                <a:solidFill>
                  <a:schemeClr val="tx2"/>
                </a:solidFill>
              </a:defRPr>
            </a:lvl1pPr>
            <a:lvl2pPr marL="256661" indent="0">
              <a:buNone/>
              <a:defRPr>
                <a:solidFill>
                  <a:schemeClr val="accent2"/>
                </a:solidFill>
              </a:defRPr>
            </a:lvl2pPr>
            <a:lvl3pPr marL="513321" indent="0">
              <a:buNone/>
              <a:defRPr>
                <a:solidFill>
                  <a:schemeClr val="accent2"/>
                </a:solidFill>
              </a:defRPr>
            </a:lvl3pPr>
            <a:lvl4pPr marL="769982" indent="0">
              <a:buNone/>
              <a:defRPr>
                <a:solidFill>
                  <a:schemeClr val="accent2"/>
                </a:solidFill>
              </a:defRPr>
            </a:lvl4pPr>
            <a:lvl5pPr marL="1026641" indent="0">
              <a:buNone/>
              <a:defRPr>
                <a:solidFill>
                  <a:schemeClr val="accent2"/>
                </a:solidFill>
              </a:defRPr>
            </a:lvl5pPr>
          </a:lstStyle>
          <a:p>
            <a:pPr lvl="0"/>
            <a:r>
              <a:rPr lang="en-GB" dirty="0"/>
              <a:t>Date</a:t>
            </a:r>
          </a:p>
        </p:txBody>
      </p:sp>
      <p:grpSp>
        <p:nvGrpSpPr>
          <p:cNvPr id="10" name="Pulse"/>
          <p:cNvGrpSpPr/>
          <p:nvPr userDrawn="1"/>
        </p:nvGrpSpPr>
        <p:grpSpPr>
          <a:xfrm>
            <a:off x="8749616" y="3029850"/>
            <a:ext cx="3445566" cy="3490105"/>
            <a:chOff x="8751888" y="3030538"/>
            <a:chExt cx="3446462" cy="3490913"/>
          </a:xfrm>
          <a:solidFill>
            <a:schemeClr val="accent1"/>
          </a:solidFill>
        </p:grpSpPr>
        <p:sp>
          <p:nvSpPr>
            <p:cNvPr id="11" name="Freeform 5"/>
            <p:cNvSpPr>
              <a:spLocks/>
            </p:cNvSpPr>
            <p:nvPr userDrawn="1"/>
          </p:nvSpPr>
          <p:spPr bwMode="auto">
            <a:xfrm>
              <a:off x="9196388" y="3902076"/>
              <a:ext cx="449263" cy="1120775"/>
            </a:xfrm>
            <a:custGeom>
              <a:avLst/>
              <a:gdLst>
                <a:gd name="T0" fmla="*/ 71 w 142"/>
                <a:gd name="T1" fmla="*/ 355 h 355"/>
                <a:gd name="T2" fmla="*/ 71 w 142"/>
                <a:gd name="T3" fmla="*/ 355 h 355"/>
                <a:gd name="T4" fmla="*/ 0 w 142"/>
                <a:gd name="T5" fmla="*/ 284 h 355"/>
                <a:gd name="T6" fmla="*/ 0 w 142"/>
                <a:gd name="T7" fmla="*/ 71 h 355"/>
                <a:gd name="T8" fmla="*/ 71 w 142"/>
                <a:gd name="T9" fmla="*/ 0 h 355"/>
                <a:gd name="T10" fmla="*/ 142 w 142"/>
                <a:gd name="T11" fmla="*/ 71 h 355"/>
                <a:gd name="T12" fmla="*/ 142 w 142"/>
                <a:gd name="T13" fmla="*/ 284 h 355"/>
                <a:gd name="T14" fmla="*/ 71 w 142"/>
                <a:gd name="T15" fmla="*/ 355 h 3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2" h="355">
                  <a:moveTo>
                    <a:pt x="71" y="355"/>
                  </a:moveTo>
                  <a:cubicBezTo>
                    <a:pt x="71" y="355"/>
                    <a:pt x="71" y="355"/>
                    <a:pt x="71" y="355"/>
                  </a:cubicBezTo>
                  <a:cubicBezTo>
                    <a:pt x="32" y="355"/>
                    <a:pt x="0" y="323"/>
                    <a:pt x="0" y="284"/>
                  </a:cubicBezTo>
                  <a:cubicBezTo>
                    <a:pt x="0" y="71"/>
                    <a:pt x="0" y="71"/>
                    <a:pt x="0" y="71"/>
                  </a:cubicBezTo>
                  <a:cubicBezTo>
                    <a:pt x="0" y="32"/>
                    <a:pt x="32" y="0"/>
                    <a:pt x="71" y="0"/>
                  </a:cubicBezTo>
                  <a:cubicBezTo>
                    <a:pt x="110" y="0"/>
                    <a:pt x="142" y="32"/>
                    <a:pt x="142" y="71"/>
                  </a:cubicBezTo>
                  <a:cubicBezTo>
                    <a:pt x="142" y="284"/>
                    <a:pt x="142" y="284"/>
                    <a:pt x="142" y="284"/>
                  </a:cubicBezTo>
                  <a:cubicBezTo>
                    <a:pt x="142" y="323"/>
                    <a:pt x="110" y="355"/>
                    <a:pt x="71" y="35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528" fontAlgn="auto">
                <a:spcBef>
                  <a:spcPts val="0"/>
                </a:spcBef>
                <a:spcAft>
                  <a:spcPts val="0"/>
                </a:spcAft>
                <a:buClr>
                  <a:prstClr val="black"/>
                </a:buClr>
              </a:pPr>
              <a:endParaRPr lang="en-GB" sz="2094" dirty="0">
                <a:solidFill>
                  <a:prstClr val="black"/>
                </a:solidFill>
                <a:latin typeface="Arial"/>
              </a:endParaRPr>
            </a:p>
          </p:txBody>
        </p:sp>
        <p:sp>
          <p:nvSpPr>
            <p:cNvPr id="12" name="Freeform 6"/>
            <p:cNvSpPr>
              <a:spLocks/>
            </p:cNvSpPr>
            <p:nvPr userDrawn="1"/>
          </p:nvSpPr>
          <p:spPr bwMode="auto">
            <a:xfrm>
              <a:off x="8751888" y="4551363"/>
              <a:ext cx="265113" cy="449263"/>
            </a:xfrm>
            <a:custGeom>
              <a:avLst/>
              <a:gdLst>
                <a:gd name="T0" fmla="*/ 42 w 84"/>
                <a:gd name="T1" fmla="*/ 142 h 142"/>
                <a:gd name="T2" fmla="*/ 42 w 84"/>
                <a:gd name="T3" fmla="*/ 142 h 142"/>
                <a:gd name="T4" fmla="*/ 0 w 84"/>
                <a:gd name="T5" fmla="*/ 99 h 142"/>
                <a:gd name="T6" fmla="*/ 0 w 84"/>
                <a:gd name="T7" fmla="*/ 42 h 142"/>
                <a:gd name="T8" fmla="*/ 42 w 84"/>
                <a:gd name="T9" fmla="*/ 0 h 142"/>
                <a:gd name="T10" fmla="*/ 84 w 84"/>
                <a:gd name="T11" fmla="*/ 42 h 142"/>
                <a:gd name="T12" fmla="*/ 84 w 84"/>
                <a:gd name="T13" fmla="*/ 99 h 142"/>
                <a:gd name="T14" fmla="*/ 42 w 84"/>
                <a:gd name="T15" fmla="*/ 142 h 1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4" h="142">
                  <a:moveTo>
                    <a:pt x="42" y="142"/>
                  </a:moveTo>
                  <a:cubicBezTo>
                    <a:pt x="42" y="142"/>
                    <a:pt x="42" y="142"/>
                    <a:pt x="42" y="142"/>
                  </a:cubicBezTo>
                  <a:cubicBezTo>
                    <a:pt x="18" y="142"/>
                    <a:pt x="0" y="123"/>
                    <a:pt x="0" y="99"/>
                  </a:cubicBezTo>
                  <a:cubicBezTo>
                    <a:pt x="0" y="42"/>
                    <a:pt x="0" y="42"/>
                    <a:pt x="0" y="42"/>
                  </a:cubicBezTo>
                  <a:cubicBezTo>
                    <a:pt x="0" y="19"/>
                    <a:pt x="18" y="0"/>
                    <a:pt x="42" y="0"/>
                  </a:cubicBezTo>
                  <a:cubicBezTo>
                    <a:pt x="65" y="0"/>
                    <a:pt x="84" y="19"/>
                    <a:pt x="84" y="42"/>
                  </a:cubicBezTo>
                  <a:cubicBezTo>
                    <a:pt x="84" y="99"/>
                    <a:pt x="84" y="99"/>
                    <a:pt x="84" y="99"/>
                  </a:cubicBezTo>
                  <a:cubicBezTo>
                    <a:pt x="84" y="123"/>
                    <a:pt x="65" y="142"/>
                    <a:pt x="42" y="14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528" fontAlgn="auto">
                <a:spcBef>
                  <a:spcPts val="0"/>
                </a:spcBef>
                <a:spcAft>
                  <a:spcPts val="0"/>
                </a:spcAft>
                <a:buClr>
                  <a:prstClr val="black"/>
                </a:buClr>
              </a:pPr>
              <a:endParaRPr lang="en-GB" sz="2094" dirty="0">
                <a:solidFill>
                  <a:prstClr val="black"/>
                </a:solidFill>
                <a:latin typeface="Arial"/>
              </a:endParaRPr>
            </a:p>
          </p:txBody>
        </p:sp>
        <p:sp>
          <p:nvSpPr>
            <p:cNvPr id="14" name="Freeform 7"/>
            <p:cNvSpPr>
              <a:spLocks/>
            </p:cNvSpPr>
            <p:nvPr userDrawn="1"/>
          </p:nvSpPr>
          <p:spPr bwMode="auto">
            <a:xfrm>
              <a:off x="11436350" y="4529138"/>
              <a:ext cx="449263" cy="1117600"/>
            </a:xfrm>
            <a:custGeom>
              <a:avLst/>
              <a:gdLst>
                <a:gd name="T0" fmla="*/ 71 w 142"/>
                <a:gd name="T1" fmla="*/ 354 h 354"/>
                <a:gd name="T2" fmla="*/ 71 w 142"/>
                <a:gd name="T3" fmla="*/ 354 h 354"/>
                <a:gd name="T4" fmla="*/ 0 w 142"/>
                <a:gd name="T5" fmla="*/ 283 h 354"/>
                <a:gd name="T6" fmla="*/ 0 w 142"/>
                <a:gd name="T7" fmla="*/ 71 h 354"/>
                <a:gd name="T8" fmla="*/ 71 w 142"/>
                <a:gd name="T9" fmla="*/ 0 h 354"/>
                <a:gd name="T10" fmla="*/ 142 w 142"/>
                <a:gd name="T11" fmla="*/ 71 h 354"/>
                <a:gd name="T12" fmla="*/ 142 w 142"/>
                <a:gd name="T13" fmla="*/ 283 h 354"/>
                <a:gd name="T14" fmla="*/ 71 w 142"/>
                <a:gd name="T15" fmla="*/ 354 h 35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2" h="354">
                  <a:moveTo>
                    <a:pt x="71" y="354"/>
                  </a:moveTo>
                  <a:cubicBezTo>
                    <a:pt x="71" y="354"/>
                    <a:pt x="71" y="354"/>
                    <a:pt x="71" y="354"/>
                  </a:cubicBezTo>
                  <a:cubicBezTo>
                    <a:pt x="32" y="354"/>
                    <a:pt x="0" y="322"/>
                    <a:pt x="0" y="283"/>
                  </a:cubicBezTo>
                  <a:cubicBezTo>
                    <a:pt x="0" y="71"/>
                    <a:pt x="0" y="71"/>
                    <a:pt x="0" y="71"/>
                  </a:cubicBezTo>
                  <a:cubicBezTo>
                    <a:pt x="0" y="32"/>
                    <a:pt x="32" y="0"/>
                    <a:pt x="71" y="0"/>
                  </a:cubicBezTo>
                  <a:cubicBezTo>
                    <a:pt x="110" y="0"/>
                    <a:pt x="142" y="32"/>
                    <a:pt x="142" y="71"/>
                  </a:cubicBezTo>
                  <a:cubicBezTo>
                    <a:pt x="142" y="283"/>
                    <a:pt x="142" y="283"/>
                    <a:pt x="142" y="283"/>
                  </a:cubicBezTo>
                  <a:cubicBezTo>
                    <a:pt x="142" y="322"/>
                    <a:pt x="110" y="354"/>
                    <a:pt x="71" y="35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528" fontAlgn="auto">
                <a:spcBef>
                  <a:spcPts val="0"/>
                </a:spcBef>
                <a:spcAft>
                  <a:spcPts val="0"/>
                </a:spcAft>
                <a:buClr>
                  <a:prstClr val="black"/>
                </a:buClr>
              </a:pPr>
              <a:endParaRPr lang="en-GB" sz="2094" dirty="0">
                <a:solidFill>
                  <a:prstClr val="black"/>
                </a:solidFill>
                <a:latin typeface="Arial"/>
              </a:endParaRPr>
            </a:p>
          </p:txBody>
        </p:sp>
        <p:sp>
          <p:nvSpPr>
            <p:cNvPr id="15" name="Freeform 8"/>
            <p:cNvSpPr>
              <a:spLocks/>
            </p:cNvSpPr>
            <p:nvPr userDrawn="1"/>
          </p:nvSpPr>
          <p:spPr bwMode="auto">
            <a:xfrm>
              <a:off x="9869488" y="3030538"/>
              <a:ext cx="560388" cy="2506663"/>
            </a:xfrm>
            <a:custGeom>
              <a:avLst/>
              <a:gdLst>
                <a:gd name="T0" fmla="*/ 88 w 177"/>
                <a:gd name="T1" fmla="*/ 794 h 794"/>
                <a:gd name="T2" fmla="*/ 88 w 177"/>
                <a:gd name="T3" fmla="*/ 794 h 794"/>
                <a:gd name="T4" fmla="*/ 0 w 177"/>
                <a:gd name="T5" fmla="*/ 705 h 794"/>
                <a:gd name="T6" fmla="*/ 0 w 177"/>
                <a:gd name="T7" fmla="*/ 89 h 794"/>
                <a:gd name="T8" fmla="*/ 88 w 177"/>
                <a:gd name="T9" fmla="*/ 0 h 794"/>
                <a:gd name="T10" fmla="*/ 177 w 177"/>
                <a:gd name="T11" fmla="*/ 89 h 794"/>
                <a:gd name="T12" fmla="*/ 177 w 177"/>
                <a:gd name="T13" fmla="*/ 705 h 794"/>
                <a:gd name="T14" fmla="*/ 88 w 177"/>
                <a:gd name="T15" fmla="*/ 794 h 7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7" h="794">
                  <a:moveTo>
                    <a:pt x="88" y="794"/>
                  </a:moveTo>
                  <a:cubicBezTo>
                    <a:pt x="88" y="794"/>
                    <a:pt x="88" y="794"/>
                    <a:pt x="88" y="794"/>
                  </a:cubicBezTo>
                  <a:cubicBezTo>
                    <a:pt x="40" y="794"/>
                    <a:pt x="0" y="754"/>
                    <a:pt x="0" y="705"/>
                  </a:cubicBezTo>
                  <a:cubicBezTo>
                    <a:pt x="0" y="89"/>
                    <a:pt x="0" y="89"/>
                    <a:pt x="0" y="89"/>
                  </a:cubicBezTo>
                  <a:cubicBezTo>
                    <a:pt x="0" y="40"/>
                    <a:pt x="40" y="0"/>
                    <a:pt x="88" y="0"/>
                  </a:cubicBezTo>
                  <a:cubicBezTo>
                    <a:pt x="137" y="0"/>
                    <a:pt x="177" y="40"/>
                    <a:pt x="177" y="89"/>
                  </a:cubicBezTo>
                  <a:cubicBezTo>
                    <a:pt x="177" y="705"/>
                    <a:pt x="177" y="705"/>
                    <a:pt x="177" y="705"/>
                  </a:cubicBezTo>
                  <a:cubicBezTo>
                    <a:pt x="177" y="754"/>
                    <a:pt x="137" y="794"/>
                    <a:pt x="88" y="79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528" fontAlgn="auto">
                <a:spcBef>
                  <a:spcPts val="0"/>
                </a:spcBef>
                <a:spcAft>
                  <a:spcPts val="0"/>
                </a:spcAft>
                <a:buClr>
                  <a:prstClr val="black"/>
                </a:buClr>
              </a:pPr>
              <a:endParaRPr lang="en-GB" sz="2094" dirty="0">
                <a:solidFill>
                  <a:prstClr val="black"/>
                </a:solidFill>
                <a:latin typeface="Arial"/>
              </a:endParaRPr>
            </a:p>
          </p:txBody>
        </p:sp>
        <p:sp>
          <p:nvSpPr>
            <p:cNvPr id="16" name="Freeform 9"/>
            <p:cNvSpPr>
              <a:spLocks/>
            </p:cNvSpPr>
            <p:nvPr userDrawn="1"/>
          </p:nvSpPr>
          <p:spPr bwMode="auto">
            <a:xfrm>
              <a:off x="10653713" y="4014788"/>
              <a:ext cx="558800" cy="2506663"/>
            </a:xfrm>
            <a:custGeom>
              <a:avLst/>
              <a:gdLst>
                <a:gd name="T0" fmla="*/ 88 w 177"/>
                <a:gd name="T1" fmla="*/ 794 h 794"/>
                <a:gd name="T2" fmla="*/ 88 w 177"/>
                <a:gd name="T3" fmla="*/ 794 h 794"/>
                <a:gd name="T4" fmla="*/ 0 w 177"/>
                <a:gd name="T5" fmla="*/ 705 h 794"/>
                <a:gd name="T6" fmla="*/ 0 w 177"/>
                <a:gd name="T7" fmla="*/ 88 h 794"/>
                <a:gd name="T8" fmla="*/ 88 w 177"/>
                <a:gd name="T9" fmla="*/ 0 h 794"/>
                <a:gd name="T10" fmla="*/ 177 w 177"/>
                <a:gd name="T11" fmla="*/ 88 h 794"/>
                <a:gd name="T12" fmla="*/ 177 w 177"/>
                <a:gd name="T13" fmla="*/ 705 h 794"/>
                <a:gd name="T14" fmla="*/ 88 w 177"/>
                <a:gd name="T15" fmla="*/ 794 h 7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7" h="794">
                  <a:moveTo>
                    <a:pt x="88" y="794"/>
                  </a:moveTo>
                  <a:cubicBezTo>
                    <a:pt x="88" y="794"/>
                    <a:pt x="88" y="794"/>
                    <a:pt x="88" y="794"/>
                  </a:cubicBezTo>
                  <a:cubicBezTo>
                    <a:pt x="40" y="794"/>
                    <a:pt x="0" y="754"/>
                    <a:pt x="0" y="705"/>
                  </a:cubicBezTo>
                  <a:cubicBezTo>
                    <a:pt x="0" y="88"/>
                    <a:pt x="0" y="88"/>
                    <a:pt x="0" y="88"/>
                  </a:cubicBezTo>
                  <a:cubicBezTo>
                    <a:pt x="0" y="40"/>
                    <a:pt x="40" y="0"/>
                    <a:pt x="88" y="0"/>
                  </a:cubicBezTo>
                  <a:cubicBezTo>
                    <a:pt x="137" y="0"/>
                    <a:pt x="177" y="40"/>
                    <a:pt x="177" y="88"/>
                  </a:cubicBezTo>
                  <a:cubicBezTo>
                    <a:pt x="177" y="705"/>
                    <a:pt x="177" y="705"/>
                    <a:pt x="177" y="705"/>
                  </a:cubicBezTo>
                  <a:cubicBezTo>
                    <a:pt x="177" y="754"/>
                    <a:pt x="137" y="794"/>
                    <a:pt x="88" y="79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528" fontAlgn="auto">
                <a:spcBef>
                  <a:spcPts val="0"/>
                </a:spcBef>
                <a:spcAft>
                  <a:spcPts val="0"/>
                </a:spcAft>
                <a:buClr>
                  <a:prstClr val="black"/>
                </a:buClr>
              </a:pPr>
              <a:endParaRPr lang="en-GB" sz="2094" dirty="0">
                <a:solidFill>
                  <a:prstClr val="black"/>
                </a:solidFill>
                <a:latin typeface="Arial"/>
              </a:endParaRPr>
            </a:p>
          </p:txBody>
        </p:sp>
        <p:sp>
          <p:nvSpPr>
            <p:cNvPr id="17" name="Freeform 10"/>
            <p:cNvSpPr>
              <a:spLocks/>
            </p:cNvSpPr>
            <p:nvPr userDrawn="1"/>
          </p:nvSpPr>
          <p:spPr bwMode="auto">
            <a:xfrm>
              <a:off x="12058650" y="4551363"/>
              <a:ext cx="139700" cy="449263"/>
            </a:xfrm>
            <a:custGeom>
              <a:avLst/>
              <a:gdLst>
                <a:gd name="T0" fmla="*/ 44 w 44"/>
                <a:gd name="T1" fmla="*/ 0 h 142"/>
                <a:gd name="T2" fmla="*/ 0 w 44"/>
                <a:gd name="T3" fmla="*/ 42 h 142"/>
                <a:gd name="T4" fmla="*/ 0 w 44"/>
                <a:gd name="T5" fmla="*/ 99 h 142"/>
                <a:gd name="T6" fmla="*/ 44 w 44"/>
                <a:gd name="T7" fmla="*/ 142 h 142"/>
                <a:gd name="T8" fmla="*/ 44 w 44"/>
                <a:gd name="T9" fmla="*/ 0 h 142"/>
              </a:gdLst>
              <a:ahLst/>
              <a:cxnLst>
                <a:cxn ang="0">
                  <a:pos x="T0" y="T1"/>
                </a:cxn>
                <a:cxn ang="0">
                  <a:pos x="T2" y="T3"/>
                </a:cxn>
                <a:cxn ang="0">
                  <a:pos x="T4" y="T5"/>
                </a:cxn>
                <a:cxn ang="0">
                  <a:pos x="T6" y="T7"/>
                </a:cxn>
                <a:cxn ang="0">
                  <a:pos x="T8" y="T9"/>
                </a:cxn>
              </a:cxnLst>
              <a:rect l="0" t="0" r="r" b="b"/>
              <a:pathLst>
                <a:path w="44" h="142">
                  <a:moveTo>
                    <a:pt x="44" y="0"/>
                  </a:moveTo>
                  <a:cubicBezTo>
                    <a:pt x="20" y="0"/>
                    <a:pt x="0" y="19"/>
                    <a:pt x="0" y="42"/>
                  </a:cubicBezTo>
                  <a:cubicBezTo>
                    <a:pt x="0" y="99"/>
                    <a:pt x="0" y="99"/>
                    <a:pt x="0" y="99"/>
                  </a:cubicBezTo>
                  <a:cubicBezTo>
                    <a:pt x="0" y="123"/>
                    <a:pt x="20" y="142"/>
                    <a:pt x="44" y="142"/>
                  </a:cubicBezTo>
                  <a:lnTo>
                    <a:pt x="4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528" fontAlgn="auto">
                <a:spcBef>
                  <a:spcPts val="0"/>
                </a:spcBef>
                <a:spcAft>
                  <a:spcPts val="0"/>
                </a:spcAft>
                <a:buClr>
                  <a:prstClr val="black"/>
                </a:buClr>
              </a:pPr>
              <a:endParaRPr lang="en-GB" sz="2094" dirty="0">
                <a:solidFill>
                  <a:prstClr val="black"/>
                </a:solidFill>
                <a:latin typeface="Arial"/>
              </a:endParaRPr>
            </a:p>
          </p:txBody>
        </p:sp>
      </p:grpSp>
      <p:grpSp>
        <p:nvGrpSpPr>
          <p:cNvPr id="19" name="Logotype"/>
          <p:cNvGrpSpPr/>
          <p:nvPr userDrawn="1"/>
        </p:nvGrpSpPr>
        <p:grpSpPr>
          <a:xfrm>
            <a:off x="641191" y="530770"/>
            <a:ext cx="1383679" cy="288542"/>
            <a:chOff x="9501453" y="6148765"/>
            <a:chExt cx="2047875" cy="427037"/>
          </a:xfrm>
          <a:solidFill>
            <a:schemeClr val="bg2"/>
          </a:solidFill>
        </p:grpSpPr>
        <p:sp>
          <p:nvSpPr>
            <p:cNvPr id="20" name="Freeform 5"/>
            <p:cNvSpPr>
              <a:spLocks noEditPoints="1"/>
            </p:cNvSpPr>
            <p:nvPr userDrawn="1"/>
          </p:nvSpPr>
          <p:spPr bwMode="auto">
            <a:xfrm>
              <a:off x="11206428" y="6231315"/>
              <a:ext cx="342900" cy="344487"/>
            </a:xfrm>
            <a:custGeom>
              <a:avLst/>
              <a:gdLst>
                <a:gd name="T0" fmla="*/ 43 w 91"/>
                <a:gd name="T1" fmla="*/ 2 h 91"/>
                <a:gd name="T2" fmla="*/ 2 w 91"/>
                <a:gd name="T3" fmla="*/ 44 h 91"/>
                <a:gd name="T4" fmla="*/ 46 w 91"/>
                <a:gd name="T5" fmla="*/ 91 h 91"/>
                <a:gd name="T6" fmla="*/ 74 w 91"/>
                <a:gd name="T7" fmla="*/ 77 h 91"/>
                <a:gd name="T8" fmla="*/ 74 w 91"/>
                <a:gd name="T9" fmla="*/ 90 h 91"/>
                <a:gd name="T10" fmla="*/ 91 w 91"/>
                <a:gd name="T11" fmla="*/ 90 h 91"/>
                <a:gd name="T12" fmla="*/ 91 w 91"/>
                <a:gd name="T13" fmla="*/ 47 h 91"/>
                <a:gd name="T14" fmla="*/ 43 w 91"/>
                <a:gd name="T15" fmla="*/ 2 h 91"/>
                <a:gd name="T16" fmla="*/ 72 w 91"/>
                <a:gd name="T17" fmla="*/ 48 h 91"/>
                <a:gd name="T18" fmla="*/ 43 w 91"/>
                <a:gd name="T19" fmla="*/ 72 h 91"/>
                <a:gd name="T20" fmla="*/ 21 w 91"/>
                <a:gd name="T21" fmla="*/ 50 h 91"/>
                <a:gd name="T22" fmla="*/ 46 w 91"/>
                <a:gd name="T23" fmla="*/ 21 h 91"/>
                <a:gd name="T24" fmla="*/ 72 w 91"/>
                <a:gd name="T25" fmla="*/ 45 h 91"/>
                <a:gd name="T26" fmla="*/ 72 w 91"/>
                <a:gd name="T27" fmla="*/ 48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1" h="91">
                  <a:moveTo>
                    <a:pt x="43" y="2"/>
                  </a:moveTo>
                  <a:cubicBezTo>
                    <a:pt x="21" y="4"/>
                    <a:pt x="3" y="22"/>
                    <a:pt x="2" y="44"/>
                  </a:cubicBezTo>
                  <a:cubicBezTo>
                    <a:pt x="0" y="70"/>
                    <a:pt x="21" y="91"/>
                    <a:pt x="46" y="91"/>
                  </a:cubicBezTo>
                  <a:cubicBezTo>
                    <a:pt x="56" y="91"/>
                    <a:pt x="68" y="87"/>
                    <a:pt x="74" y="77"/>
                  </a:cubicBezTo>
                  <a:cubicBezTo>
                    <a:pt x="74" y="90"/>
                    <a:pt x="74" y="90"/>
                    <a:pt x="74" y="90"/>
                  </a:cubicBezTo>
                  <a:cubicBezTo>
                    <a:pt x="91" y="90"/>
                    <a:pt x="91" y="90"/>
                    <a:pt x="91" y="90"/>
                  </a:cubicBezTo>
                  <a:cubicBezTo>
                    <a:pt x="91" y="47"/>
                    <a:pt x="91" y="47"/>
                    <a:pt x="91" y="47"/>
                  </a:cubicBezTo>
                  <a:cubicBezTo>
                    <a:pt x="91" y="20"/>
                    <a:pt x="69" y="0"/>
                    <a:pt x="43" y="2"/>
                  </a:cubicBezTo>
                  <a:close/>
                  <a:moveTo>
                    <a:pt x="72" y="48"/>
                  </a:moveTo>
                  <a:cubicBezTo>
                    <a:pt x="71" y="63"/>
                    <a:pt x="58" y="74"/>
                    <a:pt x="43" y="72"/>
                  </a:cubicBezTo>
                  <a:cubicBezTo>
                    <a:pt x="32" y="71"/>
                    <a:pt x="22" y="61"/>
                    <a:pt x="21" y="50"/>
                  </a:cubicBezTo>
                  <a:cubicBezTo>
                    <a:pt x="19" y="34"/>
                    <a:pt x="31" y="21"/>
                    <a:pt x="46" y="21"/>
                  </a:cubicBezTo>
                  <a:cubicBezTo>
                    <a:pt x="60" y="21"/>
                    <a:pt x="71" y="32"/>
                    <a:pt x="72" y="45"/>
                  </a:cubicBezTo>
                  <a:lnTo>
                    <a:pt x="72" y="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528" fontAlgn="auto">
                <a:spcBef>
                  <a:spcPts val="0"/>
                </a:spcBef>
                <a:spcAft>
                  <a:spcPts val="0"/>
                </a:spcAft>
                <a:buClr>
                  <a:prstClr val="black"/>
                </a:buClr>
              </a:pPr>
              <a:endParaRPr lang="en-US" sz="2094" dirty="0">
                <a:solidFill>
                  <a:prstClr val="black"/>
                </a:solidFill>
                <a:latin typeface="Arial"/>
              </a:endParaRPr>
            </a:p>
          </p:txBody>
        </p:sp>
        <p:sp>
          <p:nvSpPr>
            <p:cNvPr id="23" name="Freeform 6"/>
            <p:cNvSpPr>
              <a:spLocks noEditPoints="1"/>
            </p:cNvSpPr>
            <p:nvPr userDrawn="1"/>
          </p:nvSpPr>
          <p:spPr bwMode="auto">
            <a:xfrm>
              <a:off x="10849241" y="6236077"/>
              <a:ext cx="334963" cy="339725"/>
            </a:xfrm>
            <a:custGeom>
              <a:avLst/>
              <a:gdLst>
                <a:gd name="T0" fmla="*/ 44 w 89"/>
                <a:gd name="T1" fmla="*/ 1 h 90"/>
                <a:gd name="T2" fmla="*/ 0 w 89"/>
                <a:gd name="T3" fmla="*/ 46 h 90"/>
                <a:gd name="T4" fmla="*/ 45 w 89"/>
                <a:gd name="T5" fmla="*/ 90 h 90"/>
                <a:gd name="T6" fmla="*/ 86 w 89"/>
                <a:gd name="T7" fmla="*/ 63 h 90"/>
                <a:gd name="T8" fmla="*/ 69 w 89"/>
                <a:gd name="T9" fmla="*/ 58 h 90"/>
                <a:gd name="T10" fmla="*/ 50 w 89"/>
                <a:gd name="T11" fmla="*/ 72 h 90"/>
                <a:gd name="T12" fmla="*/ 22 w 89"/>
                <a:gd name="T13" fmla="*/ 59 h 90"/>
                <a:gd name="T14" fmla="*/ 89 w 89"/>
                <a:gd name="T15" fmla="*/ 41 h 90"/>
                <a:gd name="T16" fmla="*/ 44 w 89"/>
                <a:gd name="T17" fmla="*/ 1 h 90"/>
                <a:gd name="T18" fmla="*/ 19 w 89"/>
                <a:gd name="T19" fmla="*/ 44 h 90"/>
                <a:gd name="T20" fmla="*/ 36 w 89"/>
                <a:gd name="T21" fmla="*/ 19 h 90"/>
                <a:gd name="T22" fmla="*/ 67 w 89"/>
                <a:gd name="T23" fmla="*/ 31 h 90"/>
                <a:gd name="T24" fmla="*/ 19 w 89"/>
                <a:gd name="T25" fmla="*/ 44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9" h="90">
                  <a:moveTo>
                    <a:pt x="44" y="1"/>
                  </a:moveTo>
                  <a:cubicBezTo>
                    <a:pt x="20" y="2"/>
                    <a:pt x="0" y="20"/>
                    <a:pt x="0" y="46"/>
                  </a:cubicBezTo>
                  <a:cubicBezTo>
                    <a:pt x="0" y="70"/>
                    <a:pt x="20" y="90"/>
                    <a:pt x="45" y="90"/>
                  </a:cubicBezTo>
                  <a:cubicBezTo>
                    <a:pt x="62" y="90"/>
                    <a:pt x="79" y="80"/>
                    <a:pt x="86" y="63"/>
                  </a:cubicBezTo>
                  <a:cubicBezTo>
                    <a:pt x="69" y="58"/>
                    <a:pt x="69" y="58"/>
                    <a:pt x="69" y="58"/>
                  </a:cubicBezTo>
                  <a:cubicBezTo>
                    <a:pt x="66" y="65"/>
                    <a:pt x="58" y="71"/>
                    <a:pt x="50" y="72"/>
                  </a:cubicBezTo>
                  <a:cubicBezTo>
                    <a:pt x="38" y="75"/>
                    <a:pt x="26" y="67"/>
                    <a:pt x="22" y="59"/>
                  </a:cubicBezTo>
                  <a:cubicBezTo>
                    <a:pt x="89" y="41"/>
                    <a:pt x="89" y="41"/>
                    <a:pt x="89" y="41"/>
                  </a:cubicBezTo>
                  <a:cubicBezTo>
                    <a:pt x="87" y="24"/>
                    <a:pt x="72" y="0"/>
                    <a:pt x="44" y="1"/>
                  </a:cubicBezTo>
                  <a:close/>
                  <a:moveTo>
                    <a:pt x="19" y="44"/>
                  </a:moveTo>
                  <a:cubicBezTo>
                    <a:pt x="19" y="34"/>
                    <a:pt x="24" y="24"/>
                    <a:pt x="36" y="19"/>
                  </a:cubicBezTo>
                  <a:cubicBezTo>
                    <a:pt x="50" y="14"/>
                    <a:pt x="62" y="21"/>
                    <a:pt x="67" y="31"/>
                  </a:cubicBezTo>
                  <a:lnTo>
                    <a:pt x="19" y="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528" fontAlgn="auto">
                <a:spcBef>
                  <a:spcPts val="0"/>
                </a:spcBef>
                <a:spcAft>
                  <a:spcPts val="0"/>
                </a:spcAft>
                <a:buClr>
                  <a:prstClr val="black"/>
                </a:buClr>
              </a:pPr>
              <a:endParaRPr lang="en-US" sz="2094" dirty="0">
                <a:solidFill>
                  <a:prstClr val="black"/>
                </a:solidFill>
                <a:latin typeface="Arial"/>
              </a:endParaRPr>
            </a:p>
          </p:txBody>
        </p:sp>
        <p:sp>
          <p:nvSpPr>
            <p:cNvPr id="24" name="Freeform 7"/>
            <p:cNvSpPr>
              <a:spLocks/>
            </p:cNvSpPr>
            <p:nvPr userDrawn="1"/>
          </p:nvSpPr>
          <p:spPr bwMode="auto">
            <a:xfrm>
              <a:off x="10292028" y="6239252"/>
              <a:ext cx="166688" cy="333375"/>
            </a:xfrm>
            <a:custGeom>
              <a:avLst/>
              <a:gdLst>
                <a:gd name="T0" fmla="*/ 44 w 44"/>
                <a:gd name="T1" fmla="*/ 18 h 88"/>
                <a:gd name="T2" fmla="*/ 44 w 44"/>
                <a:gd name="T3" fmla="*/ 0 h 88"/>
                <a:gd name="T4" fmla="*/ 19 w 44"/>
                <a:gd name="T5" fmla="*/ 13 h 88"/>
                <a:gd name="T6" fmla="*/ 19 w 44"/>
                <a:gd name="T7" fmla="*/ 3 h 88"/>
                <a:gd name="T8" fmla="*/ 0 w 44"/>
                <a:gd name="T9" fmla="*/ 3 h 88"/>
                <a:gd name="T10" fmla="*/ 0 w 44"/>
                <a:gd name="T11" fmla="*/ 44 h 88"/>
                <a:gd name="T12" fmla="*/ 0 w 44"/>
                <a:gd name="T13" fmla="*/ 88 h 88"/>
                <a:gd name="T14" fmla="*/ 20 w 44"/>
                <a:gd name="T15" fmla="*/ 88 h 88"/>
                <a:gd name="T16" fmla="*/ 20 w 44"/>
                <a:gd name="T17" fmla="*/ 46 h 88"/>
                <a:gd name="T18" fmla="*/ 44 w 44"/>
                <a:gd name="T19" fmla="*/ 1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 h="88">
                  <a:moveTo>
                    <a:pt x="44" y="18"/>
                  </a:moveTo>
                  <a:cubicBezTo>
                    <a:pt x="44" y="0"/>
                    <a:pt x="44" y="0"/>
                    <a:pt x="44" y="0"/>
                  </a:cubicBezTo>
                  <a:cubicBezTo>
                    <a:pt x="28" y="0"/>
                    <a:pt x="22" y="8"/>
                    <a:pt x="19" y="13"/>
                  </a:cubicBezTo>
                  <a:cubicBezTo>
                    <a:pt x="19" y="3"/>
                    <a:pt x="19" y="3"/>
                    <a:pt x="19" y="3"/>
                  </a:cubicBezTo>
                  <a:cubicBezTo>
                    <a:pt x="0" y="3"/>
                    <a:pt x="0" y="3"/>
                    <a:pt x="0" y="3"/>
                  </a:cubicBezTo>
                  <a:cubicBezTo>
                    <a:pt x="0" y="44"/>
                    <a:pt x="0" y="44"/>
                    <a:pt x="0" y="44"/>
                  </a:cubicBezTo>
                  <a:cubicBezTo>
                    <a:pt x="0" y="88"/>
                    <a:pt x="0" y="88"/>
                    <a:pt x="0" y="88"/>
                  </a:cubicBezTo>
                  <a:cubicBezTo>
                    <a:pt x="20" y="88"/>
                    <a:pt x="20" y="88"/>
                    <a:pt x="20" y="88"/>
                  </a:cubicBezTo>
                  <a:cubicBezTo>
                    <a:pt x="20" y="62"/>
                    <a:pt x="20" y="62"/>
                    <a:pt x="20" y="46"/>
                  </a:cubicBezTo>
                  <a:cubicBezTo>
                    <a:pt x="20" y="26"/>
                    <a:pt x="31" y="19"/>
                    <a:pt x="44"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528" fontAlgn="auto">
                <a:spcBef>
                  <a:spcPts val="0"/>
                </a:spcBef>
                <a:spcAft>
                  <a:spcPts val="0"/>
                </a:spcAft>
                <a:buClr>
                  <a:prstClr val="black"/>
                </a:buClr>
              </a:pPr>
              <a:endParaRPr lang="en-US" sz="2094" dirty="0">
                <a:solidFill>
                  <a:prstClr val="black"/>
                </a:solidFill>
                <a:latin typeface="Arial"/>
              </a:endParaRPr>
            </a:p>
          </p:txBody>
        </p:sp>
        <p:sp>
          <p:nvSpPr>
            <p:cNvPr id="25" name="Freeform 8"/>
            <p:cNvSpPr>
              <a:spLocks/>
            </p:cNvSpPr>
            <p:nvPr userDrawn="1"/>
          </p:nvSpPr>
          <p:spPr bwMode="auto">
            <a:xfrm>
              <a:off x="9501453" y="6182102"/>
              <a:ext cx="369888" cy="390525"/>
            </a:xfrm>
            <a:custGeom>
              <a:avLst/>
              <a:gdLst>
                <a:gd name="T0" fmla="*/ 185 w 233"/>
                <a:gd name="T1" fmla="*/ 165 h 246"/>
                <a:gd name="T2" fmla="*/ 48 w 233"/>
                <a:gd name="T3" fmla="*/ 0 h 246"/>
                <a:gd name="T4" fmla="*/ 0 w 233"/>
                <a:gd name="T5" fmla="*/ 0 h 246"/>
                <a:gd name="T6" fmla="*/ 0 w 233"/>
                <a:gd name="T7" fmla="*/ 246 h 246"/>
                <a:gd name="T8" fmla="*/ 50 w 233"/>
                <a:gd name="T9" fmla="*/ 246 h 246"/>
                <a:gd name="T10" fmla="*/ 50 w 233"/>
                <a:gd name="T11" fmla="*/ 81 h 246"/>
                <a:gd name="T12" fmla="*/ 190 w 233"/>
                <a:gd name="T13" fmla="*/ 246 h 246"/>
                <a:gd name="T14" fmla="*/ 233 w 233"/>
                <a:gd name="T15" fmla="*/ 246 h 246"/>
                <a:gd name="T16" fmla="*/ 233 w 233"/>
                <a:gd name="T17" fmla="*/ 0 h 246"/>
                <a:gd name="T18" fmla="*/ 185 w 233"/>
                <a:gd name="T19" fmla="*/ 0 h 246"/>
                <a:gd name="T20" fmla="*/ 185 w 233"/>
                <a:gd name="T21" fmla="*/ 165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3" h="246">
                  <a:moveTo>
                    <a:pt x="185" y="165"/>
                  </a:moveTo>
                  <a:lnTo>
                    <a:pt x="48" y="0"/>
                  </a:lnTo>
                  <a:lnTo>
                    <a:pt x="0" y="0"/>
                  </a:lnTo>
                  <a:lnTo>
                    <a:pt x="0" y="246"/>
                  </a:lnTo>
                  <a:lnTo>
                    <a:pt x="50" y="246"/>
                  </a:lnTo>
                  <a:lnTo>
                    <a:pt x="50" y="81"/>
                  </a:lnTo>
                  <a:lnTo>
                    <a:pt x="190" y="246"/>
                  </a:lnTo>
                  <a:lnTo>
                    <a:pt x="233" y="246"/>
                  </a:lnTo>
                  <a:lnTo>
                    <a:pt x="233" y="0"/>
                  </a:lnTo>
                  <a:lnTo>
                    <a:pt x="185" y="0"/>
                  </a:lnTo>
                  <a:lnTo>
                    <a:pt x="185" y="16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528" fontAlgn="auto">
                <a:spcBef>
                  <a:spcPts val="0"/>
                </a:spcBef>
                <a:spcAft>
                  <a:spcPts val="0"/>
                </a:spcAft>
                <a:buClr>
                  <a:prstClr val="black"/>
                </a:buClr>
              </a:pPr>
              <a:endParaRPr lang="en-US" sz="2094" dirty="0">
                <a:solidFill>
                  <a:prstClr val="black"/>
                </a:solidFill>
                <a:latin typeface="Arial"/>
              </a:endParaRPr>
            </a:p>
          </p:txBody>
        </p:sp>
        <p:sp>
          <p:nvSpPr>
            <p:cNvPr id="26" name="Freeform 9"/>
            <p:cNvSpPr>
              <a:spLocks noEditPoints="1"/>
            </p:cNvSpPr>
            <p:nvPr userDrawn="1"/>
          </p:nvSpPr>
          <p:spPr bwMode="auto">
            <a:xfrm>
              <a:off x="10461891" y="6148765"/>
              <a:ext cx="342900" cy="427037"/>
            </a:xfrm>
            <a:custGeom>
              <a:avLst/>
              <a:gdLst>
                <a:gd name="T0" fmla="*/ 91 w 91"/>
                <a:gd name="T1" fmla="*/ 0 h 113"/>
                <a:gd name="T2" fmla="*/ 73 w 91"/>
                <a:gd name="T3" fmla="*/ 0 h 113"/>
                <a:gd name="T4" fmla="*/ 73 w 91"/>
                <a:gd name="T5" fmla="*/ 34 h 113"/>
                <a:gd name="T6" fmla="*/ 43 w 91"/>
                <a:gd name="T7" fmla="*/ 24 h 113"/>
                <a:gd name="T8" fmla="*/ 2 w 91"/>
                <a:gd name="T9" fmla="*/ 66 h 113"/>
                <a:gd name="T10" fmla="*/ 46 w 91"/>
                <a:gd name="T11" fmla="*/ 113 h 113"/>
                <a:gd name="T12" fmla="*/ 74 w 91"/>
                <a:gd name="T13" fmla="*/ 101 h 113"/>
                <a:gd name="T14" fmla="*/ 74 w 91"/>
                <a:gd name="T15" fmla="*/ 112 h 113"/>
                <a:gd name="T16" fmla="*/ 91 w 91"/>
                <a:gd name="T17" fmla="*/ 112 h 113"/>
                <a:gd name="T18" fmla="*/ 91 w 91"/>
                <a:gd name="T19" fmla="*/ 69 h 113"/>
                <a:gd name="T20" fmla="*/ 91 w 91"/>
                <a:gd name="T21" fmla="*/ 69 h 113"/>
                <a:gd name="T22" fmla="*/ 91 w 91"/>
                <a:gd name="T23" fmla="*/ 68 h 113"/>
                <a:gd name="T24" fmla="*/ 91 w 91"/>
                <a:gd name="T25" fmla="*/ 0 h 113"/>
                <a:gd name="T26" fmla="*/ 72 w 91"/>
                <a:gd name="T27" fmla="*/ 70 h 113"/>
                <a:gd name="T28" fmla="*/ 43 w 91"/>
                <a:gd name="T29" fmla="*/ 94 h 113"/>
                <a:gd name="T30" fmla="*/ 21 w 91"/>
                <a:gd name="T31" fmla="*/ 72 h 113"/>
                <a:gd name="T32" fmla="*/ 46 w 91"/>
                <a:gd name="T33" fmla="*/ 43 h 113"/>
                <a:gd name="T34" fmla="*/ 72 w 91"/>
                <a:gd name="T35" fmla="*/ 67 h 113"/>
                <a:gd name="T36" fmla="*/ 72 w 91"/>
                <a:gd name="T37" fmla="*/ 7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1" h="113">
                  <a:moveTo>
                    <a:pt x="91" y="0"/>
                  </a:moveTo>
                  <a:cubicBezTo>
                    <a:pt x="73" y="0"/>
                    <a:pt x="73" y="0"/>
                    <a:pt x="73" y="0"/>
                  </a:cubicBezTo>
                  <a:cubicBezTo>
                    <a:pt x="73" y="34"/>
                    <a:pt x="73" y="34"/>
                    <a:pt x="73" y="34"/>
                  </a:cubicBezTo>
                  <a:cubicBezTo>
                    <a:pt x="68" y="28"/>
                    <a:pt x="55" y="23"/>
                    <a:pt x="43" y="24"/>
                  </a:cubicBezTo>
                  <a:cubicBezTo>
                    <a:pt x="21" y="26"/>
                    <a:pt x="3" y="44"/>
                    <a:pt x="2" y="66"/>
                  </a:cubicBezTo>
                  <a:cubicBezTo>
                    <a:pt x="0" y="92"/>
                    <a:pt x="21" y="113"/>
                    <a:pt x="46" y="113"/>
                  </a:cubicBezTo>
                  <a:cubicBezTo>
                    <a:pt x="56" y="113"/>
                    <a:pt x="69" y="109"/>
                    <a:pt x="74" y="101"/>
                  </a:cubicBezTo>
                  <a:cubicBezTo>
                    <a:pt x="74" y="112"/>
                    <a:pt x="74" y="112"/>
                    <a:pt x="74" y="112"/>
                  </a:cubicBezTo>
                  <a:cubicBezTo>
                    <a:pt x="91" y="112"/>
                    <a:pt x="91" y="112"/>
                    <a:pt x="91" y="112"/>
                  </a:cubicBezTo>
                  <a:cubicBezTo>
                    <a:pt x="91" y="69"/>
                    <a:pt x="91" y="69"/>
                    <a:pt x="91" y="69"/>
                  </a:cubicBezTo>
                  <a:cubicBezTo>
                    <a:pt x="91" y="69"/>
                    <a:pt x="91" y="69"/>
                    <a:pt x="91" y="69"/>
                  </a:cubicBezTo>
                  <a:cubicBezTo>
                    <a:pt x="91" y="68"/>
                    <a:pt x="91" y="68"/>
                    <a:pt x="91" y="68"/>
                  </a:cubicBezTo>
                  <a:lnTo>
                    <a:pt x="91" y="0"/>
                  </a:lnTo>
                  <a:close/>
                  <a:moveTo>
                    <a:pt x="72" y="70"/>
                  </a:moveTo>
                  <a:cubicBezTo>
                    <a:pt x="71" y="85"/>
                    <a:pt x="58" y="96"/>
                    <a:pt x="43" y="94"/>
                  </a:cubicBezTo>
                  <a:cubicBezTo>
                    <a:pt x="32" y="93"/>
                    <a:pt x="22" y="83"/>
                    <a:pt x="21" y="72"/>
                  </a:cubicBezTo>
                  <a:cubicBezTo>
                    <a:pt x="19" y="56"/>
                    <a:pt x="31" y="43"/>
                    <a:pt x="46" y="43"/>
                  </a:cubicBezTo>
                  <a:cubicBezTo>
                    <a:pt x="60" y="43"/>
                    <a:pt x="71" y="54"/>
                    <a:pt x="72" y="67"/>
                  </a:cubicBezTo>
                  <a:lnTo>
                    <a:pt x="72"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528" fontAlgn="auto">
                <a:spcBef>
                  <a:spcPts val="0"/>
                </a:spcBef>
                <a:spcAft>
                  <a:spcPts val="0"/>
                </a:spcAft>
                <a:buClr>
                  <a:prstClr val="black"/>
                </a:buClr>
              </a:pPr>
              <a:endParaRPr lang="en-US" sz="2094" dirty="0">
                <a:solidFill>
                  <a:prstClr val="black"/>
                </a:solidFill>
                <a:latin typeface="Arial"/>
              </a:endParaRPr>
            </a:p>
          </p:txBody>
        </p:sp>
        <p:sp>
          <p:nvSpPr>
            <p:cNvPr id="27" name="Freeform 10"/>
            <p:cNvSpPr>
              <a:spLocks noEditPoints="1"/>
            </p:cNvSpPr>
            <p:nvPr userDrawn="1"/>
          </p:nvSpPr>
          <p:spPr bwMode="auto">
            <a:xfrm>
              <a:off x="9912616" y="6239252"/>
              <a:ext cx="338138" cy="336550"/>
            </a:xfrm>
            <a:custGeom>
              <a:avLst/>
              <a:gdLst>
                <a:gd name="T0" fmla="*/ 45 w 90"/>
                <a:gd name="T1" fmla="*/ 0 h 89"/>
                <a:gd name="T2" fmla="*/ 0 w 90"/>
                <a:gd name="T3" fmla="*/ 45 h 89"/>
                <a:gd name="T4" fmla="*/ 45 w 90"/>
                <a:gd name="T5" fmla="*/ 89 h 89"/>
                <a:gd name="T6" fmla="*/ 90 w 90"/>
                <a:gd name="T7" fmla="*/ 45 h 89"/>
                <a:gd name="T8" fmla="*/ 45 w 90"/>
                <a:gd name="T9" fmla="*/ 0 h 89"/>
                <a:gd name="T10" fmla="*/ 45 w 90"/>
                <a:gd name="T11" fmla="*/ 70 h 89"/>
                <a:gd name="T12" fmla="*/ 19 w 90"/>
                <a:gd name="T13" fmla="*/ 45 h 89"/>
                <a:gd name="T14" fmla="*/ 45 w 90"/>
                <a:gd name="T15" fmla="*/ 19 h 89"/>
                <a:gd name="T16" fmla="*/ 71 w 90"/>
                <a:gd name="T17" fmla="*/ 45 h 89"/>
                <a:gd name="T18" fmla="*/ 45 w 90"/>
                <a:gd name="T19" fmla="*/ 7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0" h="89">
                  <a:moveTo>
                    <a:pt x="45" y="0"/>
                  </a:moveTo>
                  <a:cubicBezTo>
                    <a:pt x="20" y="0"/>
                    <a:pt x="0" y="20"/>
                    <a:pt x="0" y="45"/>
                  </a:cubicBezTo>
                  <a:cubicBezTo>
                    <a:pt x="0" y="69"/>
                    <a:pt x="20" y="89"/>
                    <a:pt x="45" y="89"/>
                  </a:cubicBezTo>
                  <a:cubicBezTo>
                    <a:pt x="70" y="89"/>
                    <a:pt x="90" y="69"/>
                    <a:pt x="90" y="45"/>
                  </a:cubicBezTo>
                  <a:cubicBezTo>
                    <a:pt x="90" y="20"/>
                    <a:pt x="70" y="0"/>
                    <a:pt x="45" y="0"/>
                  </a:cubicBezTo>
                  <a:close/>
                  <a:moveTo>
                    <a:pt x="45" y="70"/>
                  </a:moveTo>
                  <a:cubicBezTo>
                    <a:pt x="31" y="70"/>
                    <a:pt x="19" y="59"/>
                    <a:pt x="19" y="45"/>
                  </a:cubicBezTo>
                  <a:cubicBezTo>
                    <a:pt x="19" y="30"/>
                    <a:pt x="31" y="19"/>
                    <a:pt x="45" y="19"/>
                  </a:cubicBezTo>
                  <a:cubicBezTo>
                    <a:pt x="59" y="19"/>
                    <a:pt x="71" y="30"/>
                    <a:pt x="71" y="45"/>
                  </a:cubicBezTo>
                  <a:cubicBezTo>
                    <a:pt x="71" y="59"/>
                    <a:pt x="59" y="70"/>
                    <a:pt x="45" y="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528" fontAlgn="auto">
                <a:spcBef>
                  <a:spcPts val="0"/>
                </a:spcBef>
                <a:spcAft>
                  <a:spcPts val="0"/>
                </a:spcAft>
                <a:buClr>
                  <a:prstClr val="black"/>
                </a:buClr>
              </a:pPr>
              <a:endParaRPr lang="en-US" sz="2094" dirty="0">
                <a:solidFill>
                  <a:prstClr val="black"/>
                </a:solidFill>
                <a:latin typeface="Arial"/>
              </a:endParaRPr>
            </a:p>
          </p:txBody>
        </p:sp>
      </p:grpSp>
    </p:spTree>
    <p:extLst>
      <p:ext uri="{BB962C8B-B14F-4D97-AF65-F5344CB8AC3E}">
        <p14:creationId xmlns:p14="http://schemas.microsoft.com/office/powerpoint/2010/main" val="2863154353"/>
      </p:ext>
    </p:extLst>
  </p:cSld>
  <p:clrMapOvr>
    <a:masterClrMapping/>
  </p:clrMapOvr>
</p:sldLayout>
</file>

<file path=ppt/slideLayouts/slideLayout585.xml><?xml version="1.0" encoding="utf-8"?>
<p:sldLayout xmlns:a="http://schemas.openxmlformats.org/drawingml/2006/main" xmlns:r="http://schemas.openxmlformats.org/officeDocument/2006/relationships" xmlns:p="http://schemas.openxmlformats.org/presentationml/2006/main" showMasterSp="0" preserve="1" userDrawn="1">
  <p:cSld name="Title Slide Pulse Pattern">
    <p:bg>
      <p:bgPr>
        <a:solidFill>
          <a:schemeClr val="accent1"/>
        </a:soli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647838" y="1338900"/>
            <a:ext cx="7198125" cy="748627"/>
          </a:xfrm>
        </p:spPr>
        <p:txBody>
          <a:bodyPr>
            <a:noAutofit/>
          </a:bodyPr>
          <a:lstStyle>
            <a:lvl1pPr>
              <a:defRPr sz="2394">
                <a:solidFill>
                  <a:srgbClr val="FBD9CA"/>
                </a:solidFill>
              </a:defRPr>
            </a:lvl1pPr>
          </a:lstStyle>
          <a:p>
            <a:r>
              <a:rPr lang="en-GB" dirty="0"/>
              <a:t>Click to edit Master title style</a:t>
            </a:r>
          </a:p>
        </p:txBody>
      </p:sp>
      <p:sp>
        <p:nvSpPr>
          <p:cNvPr id="3" name="Subtitle 2"/>
          <p:cNvSpPr>
            <a:spLocks noGrp="1"/>
          </p:cNvSpPr>
          <p:nvPr>
            <p:ph type="subTitle" idx="1"/>
          </p:nvPr>
        </p:nvSpPr>
        <p:spPr>
          <a:xfrm>
            <a:off x="647838" y="2133156"/>
            <a:ext cx="7198125" cy="360000"/>
          </a:xfrm>
        </p:spPr>
        <p:txBody>
          <a:bodyPr/>
          <a:lstStyle>
            <a:lvl1pPr marL="0" indent="0" algn="l">
              <a:buNone/>
              <a:defRPr b="1">
                <a:solidFill>
                  <a:srgbClr val="FFFFFF"/>
                </a:solidFill>
              </a:defRPr>
            </a:lvl1pPr>
            <a:lvl2pPr marL="543265" indent="0" algn="ctr">
              <a:buNone/>
              <a:defRPr>
                <a:solidFill>
                  <a:schemeClr val="tx1">
                    <a:tint val="75000"/>
                  </a:schemeClr>
                </a:solidFill>
              </a:defRPr>
            </a:lvl2pPr>
            <a:lvl3pPr marL="1086528" indent="0" algn="ctr">
              <a:buNone/>
              <a:defRPr>
                <a:solidFill>
                  <a:schemeClr val="tx1">
                    <a:tint val="75000"/>
                  </a:schemeClr>
                </a:solidFill>
              </a:defRPr>
            </a:lvl3pPr>
            <a:lvl4pPr marL="1629791" indent="0" algn="ctr">
              <a:buNone/>
              <a:defRPr>
                <a:solidFill>
                  <a:schemeClr val="tx1">
                    <a:tint val="75000"/>
                  </a:schemeClr>
                </a:solidFill>
              </a:defRPr>
            </a:lvl4pPr>
            <a:lvl5pPr marL="2173055" indent="0" algn="ctr">
              <a:buNone/>
              <a:defRPr>
                <a:solidFill>
                  <a:schemeClr val="tx1">
                    <a:tint val="75000"/>
                  </a:schemeClr>
                </a:solidFill>
              </a:defRPr>
            </a:lvl5pPr>
            <a:lvl6pPr marL="2716321" indent="0" algn="ctr">
              <a:buNone/>
              <a:defRPr>
                <a:solidFill>
                  <a:schemeClr val="tx1">
                    <a:tint val="75000"/>
                  </a:schemeClr>
                </a:solidFill>
              </a:defRPr>
            </a:lvl6pPr>
            <a:lvl7pPr marL="3259584" indent="0" algn="ctr">
              <a:buNone/>
              <a:defRPr>
                <a:solidFill>
                  <a:schemeClr val="tx1">
                    <a:tint val="75000"/>
                  </a:schemeClr>
                </a:solidFill>
              </a:defRPr>
            </a:lvl7pPr>
            <a:lvl8pPr marL="3802847" indent="0" algn="ctr">
              <a:buNone/>
              <a:defRPr>
                <a:solidFill>
                  <a:schemeClr val="tx1">
                    <a:tint val="75000"/>
                  </a:schemeClr>
                </a:solidFill>
              </a:defRPr>
            </a:lvl8pPr>
            <a:lvl9pPr marL="4346111" indent="0" algn="ctr">
              <a:buNone/>
              <a:defRPr>
                <a:solidFill>
                  <a:schemeClr val="tx1">
                    <a:tint val="75000"/>
                  </a:schemeClr>
                </a:solidFill>
              </a:defRPr>
            </a:lvl9pPr>
          </a:lstStyle>
          <a:p>
            <a:r>
              <a:rPr lang="en-GB" dirty="0"/>
              <a:t>Click to edit Master subtitle style</a:t>
            </a:r>
          </a:p>
        </p:txBody>
      </p:sp>
      <p:sp>
        <p:nvSpPr>
          <p:cNvPr id="21" name="Text Placeholder 20"/>
          <p:cNvSpPr>
            <a:spLocks noGrp="1"/>
          </p:cNvSpPr>
          <p:nvPr>
            <p:ph type="body" sz="quarter" idx="13" hasCustomPrompt="1"/>
          </p:nvPr>
        </p:nvSpPr>
        <p:spPr>
          <a:xfrm>
            <a:off x="647838" y="2591411"/>
            <a:ext cx="7198125" cy="215949"/>
          </a:xfrm>
        </p:spPr>
        <p:txBody>
          <a:bodyPr>
            <a:noAutofit/>
          </a:bodyPr>
          <a:lstStyle>
            <a:lvl1pPr marL="0" indent="0">
              <a:buNone/>
              <a:defRPr sz="1300">
                <a:solidFill>
                  <a:srgbClr val="FFFFFF"/>
                </a:solidFill>
              </a:defRPr>
            </a:lvl1pPr>
            <a:lvl2pPr marL="256661" indent="0">
              <a:buNone/>
              <a:defRPr>
                <a:solidFill>
                  <a:schemeClr val="accent2"/>
                </a:solidFill>
              </a:defRPr>
            </a:lvl2pPr>
            <a:lvl3pPr marL="513321" indent="0">
              <a:buNone/>
              <a:defRPr>
                <a:solidFill>
                  <a:schemeClr val="accent2"/>
                </a:solidFill>
              </a:defRPr>
            </a:lvl3pPr>
            <a:lvl4pPr marL="769982" indent="0">
              <a:buNone/>
              <a:defRPr>
                <a:solidFill>
                  <a:schemeClr val="accent2"/>
                </a:solidFill>
              </a:defRPr>
            </a:lvl4pPr>
            <a:lvl5pPr marL="1026641" indent="0">
              <a:buNone/>
              <a:defRPr>
                <a:solidFill>
                  <a:schemeClr val="accent2"/>
                </a:solidFill>
              </a:defRPr>
            </a:lvl5pPr>
          </a:lstStyle>
          <a:p>
            <a:pPr lvl="0"/>
            <a:r>
              <a:rPr lang="en-GB" dirty="0"/>
              <a:t>Name, title</a:t>
            </a:r>
          </a:p>
        </p:txBody>
      </p:sp>
      <p:sp>
        <p:nvSpPr>
          <p:cNvPr id="22" name="Text Placeholder 20"/>
          <p:cNvSpPr>
            <a:spLocks noGrp="1"/>
          </p:cNvSpPr>
          <p:nvPr>
            <p:ph type="body" sz="quarter" idx="14" hasCustomPrompt="1"/>
          </p:nvPr>
        </p:nvSpPr>
        <p:spPr>
          <a:xfrm>
            <a:off x="647838" y="2843353"/>
            <a:ext cx="7198125" cy="215949"/>
          </a:xfrm>
        </p:spPr>
        <p:txBody>
          <a:bodyPr>
            <a:noAutofit/>
          </a:bodyPr>
          <a:lstStyle>
            <a:lvl1pPr marL="0" indent="0">
              <a:buNone/>
              <a:defRPr sz="1300">
                <a:solidFill>
                  <a:srgbClr val="FFFFFF"/>
                </a:solidFill>
              </a:defRPr>
            </a:lvl1pPr>
            <a:lvl2pPr marL="256661" indent="0">
              <a:buNone/>
              <a:defRPr>
                <a:solidFill>
                  <a:schemeClr val="accent2"/>
                </a:solidFill>
              </a:defRPr>
            </a:lvl2pPr>
            <a:lvl3pPr marL="513321" indent="0">
              <a:buNone/>
              <a:defRPr>
                <a:solidFill>
                  <a:schemeClr val="accent2"/>
                </a:solidFill>
              </a:defRPr>
            </a:lvl3pPr>
            <a:lvl4pPr marL="769982" indent="0">
              <a:buNone/>
              <a:defRPr>
                <a:solidFill>
                  <a:schemeClr val="accent2"/>
                </a:solidFill>
              </a:defRPr>
            </a:lvl4pPr>
            <a:lvl5pPr marL="1026641" indent="0">
              <a:buNone/>
              <a:defRPr>
                <a:solidFill>
                  <a:schemeClr val="accent2"/>
                </a:solidFill>
              </a:defRPr>
            </a:lvl5pPr>
          </a:lstStyle>
          <a:p>
            <a:pPr lvl="0"/>
            <a:r>
              <a:rPr lang="en-GB" dirty="0"/>
              <a:t>Date</a:t>
            </a:r>
          </a:p>
        </p:txBody>
      </p:sp>
      <p:grpSp>
        <p:nvGrpSpPr>
          <p:cNvPr id="60" name="Pulse"/>
          <p:cNvGrpSpPr/>
          <p:nvPr userDrawn="1"/>
        </p:nvGrpSpPr>
        <p:grpSpPr>
          <a:xfrm>
            <a:off x="6" y="2990171"/>
            <a:ext cx="12200823" cy="3558351"/>
            <a:chOff x="0" y="2990850"/>
            <a:chExt cx="12204700" cy="3559175"/>
          </a:xfrm>
          <a:solidFill>
            <a:srgbClr val="0000FF"/>
          </a:solidFill>
        </p:grpSpPr>
        <p:sp>
          <p:nvSpPr>
            <p:cNvPr id="11" name="Freeform 5"/>
            <p:cNvSpPr>
              <a:spLocks/>
            </p:cNvSpPr>
            <p:nvPr userDrawn="1"/>
          </p:nvSpPr>
          <p:spPr bwMode="auto">
            <a:xfrm>
              <a:off x="1820863" y="4627563"/>
              <a:ext cx="260350" cy="439738"/>
            </a:xfrm>
            <a:custGeom>
              <a:avLst/>
              <a:gdLst>
                <a:gd name="T0" fmla="*/ 41 w 82"/>
                <a:gd name="T1" fmla="*/ 138 h 138"/>
                <a:gd name="T2" fmla="*/ 41 w 82"/>
                <a:gd name="T3" fmla="*/ 138 h 138"/>
                <a:gd name="T4" fmla="*/ 0 w 82"/>
                <a:gd name="T5" fmla="*/ 96 h 138"/>
                <a:gd name="T6" fmla="*/ 0 w 82"/>
                <a:gd name="T7" fmla="*/ 41 h 138"/>
                <a:gd name="T8" fmla="*/ 41 w 82"/>
                <a:gd name="T9" fmla="*/ 0 h 138"/>
                <a:gd name="T10" fmla="*/ 82 w 82"/>
                <a:gd name="T11" fmla="*/ 41 h 138"/>
                <a:gd name="T12" fmla="*/ 82 w 82"/>
                <a:gd name="T13" fmla="*/ 96 h 138"/>
                <a:gd name="T14" fmla="*/ 41 w 82"/>
                <a:gd name="T15" fmla="*/ 138 h 13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138">
                  <a:moveTo>
                    <a:pt x="41" y="138"/>
                  </a:moveTo>
                  <a:cubicBezTo>
                    <a:pt x="41" y="138"/>
                    <a:pt x="41" y="138"/>
                    <a:pt x="41" y="138"/>
                  </a:cubicBezTo>
                  <a:cubicBezTo>
                    <a:pt x="19" y="138"/>
                    <a:pt x="0" y="119"/>
                    <a:pt x="0" y="96"/>
                  </a:cubicBezTo>
                  <a:cubicBezTo>
                    <a:pt x="0" y="41"/>
                    <a:pt x="0" y="41"/>
                    <a:pt x="0" y="41"/>
                  </a:cubicBezTo>
                  <a:cubicBezTo>
                    <a:pt x="0" y="19"/>
                    <a:pt x="19" y="0"/>
                    <a:pt x="41" y="0"/>
                  </a:cubicBezTo>
                  <a:cubicBezTo>
                    <a:pt x="64" y="0"/>
                    <a:pt x="82" y="19"/>
                    <a:pt x="82" y="41"/>
                  </a:cubicBezTo>
                  <a:cubicBezTo>
                    <a:pt x="82" y="96"/>
                    <a:pt x="82" y="96"/>
                    <a:pt x="82" y="96"/>
                  </a:cubicBezTo>
                  <a:cubicBezTo>
                    <a:pt x="82" y="119"/>
                    <a:pt x="64" y="138"/>
                    <a:pt x="41" y="13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528" fontAlgn="auto">
                <a:spcBef>
                  <a:spcPts val="0"/>
                </a:spcBef>
                <a:spcAft>
                  <a:spcPts val="0"/>
                </a:spcAft>
                <a:buClr>
                  <a:prstClr val="black"/>
                </a:buClr>
              </a:pPr>
              <a:endParaRPr lang="en-GB" sz="2094" dirty="0">
                <a:solidFill>
                  <a:prstClr val="black"/>
                </a:solidFill>
                <a:latin typeface="Arial"/>
              </a:endParaRPr>
            </a:p>
          </p:txBody>
        </p:sp>
        <p:sp>
          <p:nvSpPr>
            <p:cNvPr id="12" name="Freeform 6"/>
            <p:cNvSpPr>
              <a:spLocks/>
            </p:cNvSpPr>
            <p:nvPr userDrawn="1"/>
          </p:nvSpPr>
          <p:spPr bwMode="auto">
            <a:xfrm>
              <a:off x="1211263" y="4605338"/>
              <a:ext cx="434975" cy="1092200"/>
            </a:xfrm>
            <a:custGeom>
              <a:avLst/>
              <a:gdLst>
                <a:gd name="T0" fmla="*/ 69 w 137"/>
                <a:gd name="T1" fmla="*/ 343 h 343"/>
                <a:gd name="T2" fmla="*/ 69 w 137"/>
                <a:gd name="T3" fmla="*/ 343 h 343"/>
                <a:gd name="T4" fmla="*/ 0 w 137"/>
                <a:gd name="T5" fmla="*/ 275 h 343"/>
                <a:gd name="T6" fmla="*/ 0 w 137"/>
                <a:gd name="T7" fmla="*/ 69 h 343"/>
                <a:gd name="T8" fmla="*/ 69 w 137"/>
                <a:gd name="T9" fmla="*/ 0 h 343"/>
                <a:gd name="T10" fmla="*/ 137 w 137"/>
                <a:gd name="T11" fmla="*/ 69 h 343"/>
                <a:gd name="T12" fmla="*/ 137 w 137"/>
                <a:gd name="T13" fmla="*/ 275 h 343"/>
                <a:gd name="T14" fmla="*/ 69 w 137"/>
                <a:gd name="T15" fmla="*/ 343 h 3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7" h="343">
                  <a:moveTo>
                    <a:pt x="69" y="343"/>
                  </a:moveTo>
                  <a:cubicBezTo>
                    <a:pt x="69" y="343"/>
                    <a:pt x="69" y="343"/>
                    <a:pt x="69" y="343"/>
                  </a:cubicBezTo>
                  <a:cubicBezTo>
                    <a:pt x="31" y="343"/>
                    <a:pt x="0" y="313"/>
                    <a:pt x="0" y="275"/>
                  </a:cubicBezTo>
                  <a:cubicBezTo>
                    <a:pt x="0" y="69"/>
                    <a:pt x="0" y="69"/>
                    <a:pt x="0" y="69"/>
                  </a:cubicBezTo>
                  <a:cubicBezTo>
                    <a:pt x="0" y="31"/>
                    <a:pt x="31" y="0"/>
                    <a:pt x="69" y="0"/>
                  </a:cubicBezTo>
                  <a:cubicBezTo>
                    <a:pt x="106" y="0"/>
                    <a:pt x="137" y="31"/>
                    <a:pt x="137" y="69"/>
                  </a:cubicBezTo>
                  <a:cubicBezTo>
                    <a:pt x="137" y="275"/>
                    <a:pt x="137" y="275"/>
                    <a:pt x="137" y="275"/>
                  </a:cubicBezTo>
                  <a:cubicBezTo>
                    <a:pt x="137" y="313"/>
                    <a:pt x="106" y="343"/>
                    <a:pt x="69" y="34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528" fontAlgn="auto">
                <a:spcBef>
                  <a:spcPts val="0"/>
                </a:spcBef>
                <a:spcAft>
                  <a:spcPts val="0"/>
                </a:spcAft>
                <a:buClr>
                  <a:prstClr val="black"/>
                </a:buClr>
              </a:pPr>
              <a:endParaRPr lang="en-GB" sz="2094" dirty="0">
                <a:solidFill>
                  <a:prstClr val="black"/>
                </a:solidFill>
                <a:latin typeface="Arial"/>
              </a:endParaRPr>
            </a:p>
          </p:txBody>
        </p:sp>
        <p:sp>
          <p:nvSpPr>
            <p:cNvPr id="14" name="Freeform 7"/>
            <p:cNvSpPr>
              <a:spLocks/>
            </p:cNvSpPr>
            <p:nvPr userDrawn="1"/>
          </p:nvSpPr>
          <p:spPr bwMode="auto">
            <a:xfrm>
              <a:off x="447675" y="4105275"/>
              <a:ext cx="544513" cy="2444750"/>
            </a:xfrm>
            <a:custGeom>
              <a:avLst/>
              <a:gdLst>
                <a:gd name="T0" fmla="*/ 86 w 171"/>
                <a:gd name="T1" fmla="*/ 768 h 768"/>
                <a:gd name="T2" fmla="*/ 86 w 171"/>
                <a:gd name="T3" fmla="*/ 768 h 768"/>
                <a:gd name="T4" fmla="*/ 0 w 171"/>
                <a:gd name="T5" fmla="*/ 682 h 768"/>
                <a:gd name="T6" fmla="*/ 0 w 171"/>
                <a:gd name="T7" fmla="*/ 85 h 768"/>
                <a:gd name="T8" fmla="*/ 86 w 171"/>
                <a:gd name="T9" fmla="*/ 0 h 768"/>
                <a:gd name="T10" fmla="*/ 171 w 171"/>
                <a:gd name="T11" fmla="*/ 85 h 768"/>
                <a:gd name="T12" fmla="*/ 171 w 171"/>
                <a:gd name="T13" fmla="*/ 682 h 768"/>
                <a:gd name="T14" fmla="*/ 86 w 171"/>
                <a:gd name="T15" fmla="*/ 768 h 76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1" h="768">
                  <a:moveTo>
                    <a:pt x="86" y="768"/>
                  </a:moveTo>
                  <a:cubicBezTo>
                    <a:pt x="86" y="768"/>
                    <a:pt x="86" y="768"/>
                    <a:pt x="86" y="768"/>
                  </a:cubicBezTo>
                  <a:cubicBezTo>
                    <a:pt x="38" y="768"/>
                    <a:pt x="0" y="730"/>
                    <a:pt x="0" y="682"/>
                  </a:cubicBezTo>
                  <a:cubicBezTo>
                    <a:pt x="0" y="85"/>
                    <a:pt x="0" y="85"/>
                    <a:pt x="0" y="85"/>
                  </a:cubicBezTo>
                  <a:cubicBezTo>
                    <a:pt x="0" y="38"/>
                    <a:pt x="38" y="0"/>
                    <a:pt x="86" y="0"/>
                  </a:cubicBezTo>
                  <a:cubicBezTo>
                    <a:pt x="133" y="0"/>
                    <a:pt x="171" y="38"/>
                    <a:pt x="171" y="85"/>
                  </a:cubicBezTo>
                  <a:cubicBezTo>
                    <a:pt x="171" y="682"/>
                    <a:pt x="171" y="682"/>
                    <a:pt x="171" y="682"/>
                  </a:cubicBezTo>
                  <a:cubicBezTo>
                    <a:pt x="171" y="730"/>
                    <a:pt x="133" y="768"/>
                    <a:pt x="86" y="76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528" fontAlgn="auto">
                <a:spcBef>
                  <a:spcPts val="0"/>
                </a:spcBef>
                <a:spcAft>
                  <a:spcPts val="0"/>
                </a:spcAft>
                <a:buClr>
                  <a:prstClr val="black"/>
                </a:buClr>
              </a:pPr>
              <a:endParaRPr lang="en-GB" sz="2094" dirty="0">
                <a:solidFill>
                  <a:prstClr val="black"/>
                </a:solidFill>
                <a:latin typeface="Arial"/>
              </a:endParaRPr>
            </a:p>
          </p:txBody>
        </p:sp>
        <p:sp>
          <p:nvSpPr>
            <p:cNvPr id="15" name="Freeform 8"/>
            <p:cNvSpPr>
              <a:spLocks/>
            </p:cNvSpPr>
            <p:nvPr userDrawn="1"/>
          </p:nvSpPr>
          <p:spPr bwMode="auto">
            <a:xfrm>
              <a:off x="10529888" y="3994150"/>
              <a:ext cx="434975" cy="1092200"/>
            </a:xfrm>
            <a:custGeom>
              <a:avLst/>
              <a:gdLst>
                <a:gd name="T0" fmla="*/ 69 w 137"/>
                <a:gd name="T1" fmla="*/ 343 h 343"/>
                <a:gd name="T2" fmla="*/ 69 w 137"/>
                <a:gd name="T3" fmla="*/ 343 h 343"/>
                <a:gd name="T4" fmla="*/ 0 w 137"/>
                <a:gd name="T5" fmla="*/ 275 h 343"/>
                <a:gd name="T6" fmla="*/ 0 w 137"/>
                <a:gd name="T7" fmla="*/ 69 h 343"/>
                <a:gd name="T8" fmla="*/ 69 w 137"/>
                <a:gd name="T9" fmla="*/ 0 h 343"/>
                <a:gd name="T10" fmla="*/ 137 w 137"/>
                <a:gd name="T11" fmla="*/ 69 h 343"/>
                <a:gd name="T12" fmla="*/ 137 w 137"/>
                <a:gd name="T13" fmla="*/ 275 h 343"/>
                <a:gd name="T14" fmla="*/ 69 w 137"/>
                <a:gd name="T15" fmla="*/ 343 h 3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7" h="343">
                  <a:moveTo>
                    <a:pt x="69" y="343"/>
                  </a:moveTo>
                  <a:cubicBezTo>
                    <a:pt x="69" y="343"/>
                    <a:pt x="69" y="343"/>
                    <a:pt x="69" y="343"/>
                  </a:cubicBezTo>
                  <a:cubicBezTo>
                    <a:pt x="31" y="343"/>
                    <a:pt x="0" y="313"/>
                    <a:pt x="0" y="275"/>
                  </a:cubicBezTo>
                  <a:cubicBezTo>
                    <a:pt x="0" y="69"/>
                    <a:pt x="0" y="69"/>
                    <a:pt x="0" y="69"/>
                  </a:cubicBezTo>
                  <a:cubicBezTo>
                    <a:pt x="0" y="31"/>
                    <a:pt x="31" y="0"/>
                    <a:pt x="69" y="0"/>
                  </a:cubicBezTo>
                  <a:cubicBezTo>
                    <a:pt x="107" y="0"/>
                    <a:pt x="137" y="31"/>
                    <a:pt x="137" y="69"/>
                  </a:cubicBezTo>
                  <a:cubicBezTo>
                    <a:pt x="137" y="275"/>
                    <a:pt x="137" y="275"/>
                    <a:pt x="137" y="275"/>
                  </a:cubicBezTo>
                  <a:cubicBezTo>
                    <a:pt x="137" y="313"/>
                    <a:pt x="107" y="343"/>
                    <a:pt x="69" y="34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528" fontAlgn="auto">
                <a:spcBef>
                  <a:spcPts val="0"/>
                </a:spcBef>
                <a:spcAft>
                  <a:spcPts val="0"/>
                </a:spcAft>
                <a:buClr>
                  <a:prstClr val="black"/>
                </a:buClr>
              </a:pPr>
              <a:endParaRPr lang="en-GB" sz="2094" dirty="0">
                <a:solidFill>
                  <a:prstClr val="black"/>
                </a:solidFill>
                <a:latin typeface="Arial"/>
              </a:endParaRPr>
            </a:p>
          </p:txBody>
        </p:sp>
        <p:sp>
          <p:nvSpPr>
            <p:cNvPr id="16" name="Freeform 9"/>
            <p:cNvSpPr>
              <a:spLocks/>
            </p:cNvSpPr>
            <p:nvPr userDrawn="1"/>
          </p:nvSpPr>
          <p:spPr bwMode="auto">
            <a:xfrm>
              <a:off x="10094913" y="4627563"/>
              <a:ext cx="260350" cy="439738"/>
            </a:xfrm>
            <a:custGeom>
              <a:avLst/>
              <a:gdLst>
                <a:gd name="T0" fmla="*/ 41 w 82"/>
                <a:gd name="T1" fmla="*/ 138 h 138"/>
                <a:gd name="T2" fmla="*/ 41 w 82"/>
                <a:gd name="T3" fmla="*/ 138 h 138"/>
                <a:gd name="T4" fmla="*/ 0 w 82"/>
                <a:gd name="T5" fmla="*/ 96 h 138"/>
                <a:gd name="T6" fmla="*/ 0 w 82"/>
                <a:gd name="T7" fmla="*/ 41 h 138"/>
                <a:gd name="T8" fmla="*/ 41 w 82"/>
                <a:gd name="T9" fmla="*/ 0 h 138"/>
                <a:gd name="T10" fmla="*/ 82 w 82"/>
                <a:gd name="T11" fmla="*/ 41 h 138"/>
                <a:gd name="T12" fmla="*/ 82 w 82"/>
                <a:gd name="T13" fmla="*/ 96 h 138"/>
                <a:gd name="T14" fmla="*/ 41 w 82"/>
                <a:gd name="T15" fmla="*/ 138 h 13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138">
                  <a:moveTo>
                    <a:pt x="41" y="138"/>
                  </a:moveTo>
                  <a:cubicBezTo>
                    <a:pt x="41" y="138"/>
                    <a:pt x="41" y="138"/>
                    <a:pt x="41" y="138"/>
                  </a:cubicBezTo>
                  <a:cubicBezTo>
                    <a:pt x="18" y="138"/>
                    <a:pt x="0" y="119"/>
                    <a:pt x="0" y="96"/>
                  </a:cubicBezTo>
                  <a:cubicBezTo>
                    <a:pt x="0" y="41"/>
                    <a:pt x="0" y="41"/>
                    <a:pt x="0" y="41"/>
                  </a:cubicBezTo>
                  <a:cubicBezTo>
                    <a:pt x="0" y="19"/>
                    <a:pt x="18" y="0"/>
                    <a:pt x="41" y="0"/>
                  </a:cubicBezTo>
                  <a:cubicBezTo>
                    <a:pt x="63" y="0"/>
                    <a:pt x="82" y="19"/>
                    <a:pt x="82" y="41"/>
                  </a:cubicBezTo>
                  <a:cubicBezTo>
                    <a:pt x="82" y="96"/>
                    <a:pt x="82" y="96"/>
                    <a:pt x="82" y="96"/>
                  </a:cubicBezTo>
                  <a:cubicBezTo>
                    <a:pt x="82" y="119"/>
                    <a:pt x="63" y="138"/>
                    <a:pt x="41" y="13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528" fontAlgn="auto">
                <a:spcBef>
                  <a:spcPts val="0"/>
                </a:spcBef>
                <a:spcAft>
                  <a:spcPts val="0"/>
                </a:spcAft>
                <a:buClr>
                  <a:prstClr val="black"/>
                </a:buClr>
              </a:pPr>
              <a:endParaRPr lang="en-GB" sz="2094" dirty="0">
                <a:solidFill>
                  <a:prstClr val="black"/>
                </a:solidFill>
                <a:latin typeface="Arial"/>
              </a:endParaRPr>
            </a:p>
          </p:txBody>
        </p:sp>
        <p:sp>
          <p:nvSpPr>
            <p:cNvPr id="17" name="Freeform 10"/>
            <p:cNvSpPr>
              <a:spLocks/>
            </p:cNvSpPr>
            <p:nvPr userDrawn="1"/>
          </p:nvSpPr>
          <p:spPr bwMode="auto">
            <a:xfrm>
              <a:off x="11183938" y="3144838"/>
              <a:ext cx="544513" cy="2444750"/>
            </a:xfrm>
            <a:custGeom>
              <a:avLst/>
              <a:gdLst>
                <a:gd name="T0" fmla="*/ 86 w 171"/>
                <a:gd name="T1" fmla="*/ 768 h 768"/>
                <a:gd name="T2" fmla="*/ 86 w 171"/>
                <a:gd name="T3" fmla="*/ 768 h 768"/>
                <a:gd name="T4" fmla="*/ 0 w 171"/>
                <a:gd name="T5" fmla="*/ 682 h 768"/>
                <a:gd name="T6" fmla="*/ 0 w 171"/>
                <a:gd name="T7" fmla="*/ 85 h 768"/>
                <a:gd name="T8" fmla="*/ 86 w 171"/>
                <a:gd name="T9" fmla="*/ 0 h 768"/>
                <a:gd name="T10" fmla="*/ 171 w 171"/>
                <a:gd name="T11" fmla="*/ 85 h 768"/>
                <a:gd name="T12" fmla="*/ 171 w 171"/>
                <a:gd name="T13" fmla="*/ 682 h 768"/>
                <a:gd name="T14" fmla="*/ 86 w 171"/>
                <a:gd name="T15" fmla="*/ 768 h 76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1" h="768">
                  <a:moveTo>
                    <a:pt x="86" y="768"/>
                  </a:moveTo>
                  <a:cubicBezTo>
                    <a:pt x="86" y="768"/>
                    <a:pt x="86" y="768"/>
                    <a:pt x="86" y="768"/>
                  </a:cubicBezTo>
                  <a:cubicBezTo>
                    <a:pt x="38" y="768"/>
                    <a:pt x="0" y="730"/>
                    <a:pt x="0" y="682"/>
                  </a:cubicBezTo>
                  <a:cubicBezTo>
                    <a:pt x="0" y="85"/>
                    <a:pt x="0" y="85"/>
                    <a:pt x="0" y="85"/>
                  </a:cubicBezTo>
                  <a:cubicBezTo>
                    <a:pt x="0" y="38"/>
                    <a:pt x="38" y="0"/>
                    <a:pt x="86" y="0"/>
                  </a:cubicBezTo>
                  <a:cubicBezTo>
                    <a:pt x="133" y="0"/>
                    <a:pt x="171" y="38"/>
                    <a:pt x="171" y="85"/>
                  </a:cubicBezTo>
                  <a:cubicBezTo>
                    <a:pt x="171" y="682"/>
                    <a:pt x="171" y="682"/>
                    <a:pt x="171" y="682"/>
                  </a:cubicBezTo>
                  <a:cubicBezTo>
                    <a:pt x="171" y="730"/>
                    <a:pt x="133" y="768"/>
                    <a:pt x="86" y="76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528" fontAlgn="auto">
                <a:spcBef>
                  <a:spcPts val="0"/>
                </a:spcBef>
                <a:spcAft>
                  <a:spcPts val="0"/>
                </a:spcAft>
                <a:buClr>
                  <a:prstClr val="black"/>
                </a:buClr>
              </a:pPr>
              <a:endParaRPr lang="en-GB" sz="2094" dirty="0">
                <a:solidFill>
                  <a:prstClr val="black"/>
                </a:solidFill>
                <a:latin typeface="Arial"/>
              </a:endParaRPr>
            </a:p>
          </p:txBody>
        </p:sp>
        <p:sp>
          <p:nvSpPr>
            <p:cNvPr id="18" name="Freeform 11"/>
            <p:cNvSpPr>
              <a:spLocks noEditPoints="1"/>
            </p:cNvSpPr>
            <p:nvPr userDrawn="1"/>
          </p:nvSpPr>
          <p:spPr bwMode="auto">
            <a:xfrm>
              <a:off x="7742238" y="4083050"/>
              <a:ext cx="434975" cy="1092200"/>
            </a:xfrm>
            <a:custGeom>
              <a:avLst/>
              <a:gdLst>
                <a:gd name="T0" fmla="*/ 69 w 137"/>
                <a:gd name="T1" fmla="*/ 13 h 343"/>
                <a:gd name="T2" fmla="*/ 124 w 137"/>
                <a:gd name="T3" fmla="*/ 68 h 343"/>
                <a:gd name="T4" fmla="*/ 124 w 137"/>
                <a:gd name="T5" fmla="*/ 274 h 343"/>
                <a:gd name="T6" fmla="*/ 69 w 137"/>
                <a:gd name="T7" fmla="*/ 329 h 343"/>
                <a:gd name="T8" fmla="*/ 14 w 137"/>
                <a:gd name="T9" fmla="*/ 274 h 343"/>
                <a:gd name="T10" fmla="*/ 14 w 137"/>
                <a:gd name="T11" fmla="*/ 68 h 343"/>
                <a:gd name="T12" fmla="*/ 69 w 137"/>
                <a:gd name="T13" fmla="*/ 13 h 343"/>
                <a:gd name="T14" fmla="*/ 69 w 137"/>
                <a:gd name="T15" fmla="*/ 0 h 343"/>
                <a:gd name="T16" fmla="*/ 69 w 137"/>
                <a:gd name="T17" fmla="*/ 0 h 343"/>
                <a:gd name="T18" fmla="*/ 0 w 137"/>
                <a:gd name="T19" fmla="*/ 68 h 343"/>
                <a:gd name="T20" fmla="*/ 0 w 137"/>
                <a:gd name="T21" fmla="*/ 274 h 343"/>
                <a:gd name="T22" fmla="*/ 69 w 137"/>
                <a:gd name="T23" fmla="*/ 343 h 343"/>
                <a:gd name="T24" fmla="*/ 137 w 137"/>
                <a:gd name="T25" fmla="*/ 274 h 343"/>
                <a:gd name="T26" fmla="*/ 137 w 137"/>
                <a:gd name="T27" fmla="*/ 68 h 343"/>
                <a:gd name="T28" fmla="*/ 69 w 137"/>
                <a:gd name="T29" fmla="*/ 0 h 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7" h="343">
                  <a:moveTo>
                    <a:pt x="69" y="13"/>
                  </a:moveTo>
                  <a:cubicBezTo>
                    <a:pt x="99" y="13"/>
                    <a:pt x="124" y="38"/>
                    <a:pt x="124" y="68"/>
                  </a:cubicBezTo>
                  <a:cubicBezTo>
                    <a:pt x="124" y="274"/>
                    <a:pt x="124" y="274"/>
                    <a:pt x="124" y="274"/>
                  </a:cubicBezTo>
                  <a:cubicBezTo>
                    <a:pt x="124" y="304"/>
                    <a:pt x="99" y="329"/>
                    <a:pt x="69" y="329"/>
                  </a:cubicBezTo>
                  <a:cubicBezTo>
                    <a:pt x="39" y="329"/>
                    <a:pt x="14" y="304"/>
                    <a:pt x="14" y="274"/>
                  </a:cubicBezTo>
                  <a:cubicBezTo>
                    <a:pt x="14" y="68"/>
                    <a:pt x="14" y="68"/>
                    <a:pt x="14" y="68"/>
                  </a:cubicBezTo>
                  <a:cubicBezTo>
                    <a:pt x="14" y="38"/>
                    <a:pt x="39" y="13"/>
                    <a:pt x="69" y="13"/>
                  </a:cubicBezTo>
                  <a:moveTo>
                    <a:pt x="69" y="0"/>
                  </a:moveTo>
                  <a:cubicBezTo>
                    <a:pt x="69" y="0"/>
                    <a:pt x="69" y="0"/>
                    <a:pt x="69" y="0"/>
                  </a:cubicBezTo>
                  <a:cubicBezTo>
                    <a:pt x="31" y="0"/>
                    <a:pt x="0" y="30"/>
                    <a:pt x="0" y="68"/>
                  </a:cubicBezTo>
                  <a:cubicBezTo>
                    <a:pt x="0" y="274"/>
                    <a:pt x="0" y="274"/>
                    <a:pt x="0" y="274"/>
                  </a:cubicBezTo>
                  <a:cubicBezTo>
                    <a:pt x="0" y="312"/>
                    <a:pt x="31" y="343"/>
                    <a:pt x="69" y="343"/>
                  </a:cubicBezTo>
                  <a:cubicBezTo>
                    <a:pt x="107" y="343"/>
                    <a:pt x="137" y="312"/>
                    <a:pt x="137" y="274"/>
                  </a:cubicBezTo>
                  <a:cubicBezTo>
                    <a:pt x="137" y="68"/>
                    <a:pt x="137" y="68"/>
                    <a:pt x="137" y="68"/>
                  </a:cubicBezTo>
                  <a:cubicBezTo>
                    <a:pt x="137" y="30"/>
                    <a:pt x="107" y="0"/>
                    <a:pt x="6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528" fontAlgn="auto">
                <a:spcBef>
                  <a:spcPts val="0"/>
                </a:spcBef>
                <a:spcAft>
                  <a:spcPts val="0"/>
                </a:spcAft>
                <a:buClr>
                  <a:prstClr val="black"/>
                </a:buClr>
              </a:pPr>
              <a:endParaRPr lang="en-GB" sz="2094" dirty="0">
                <a:solidFill>
                  <a:prstClr val="black"/>
                </a:solidFill>
                <a:latin typeface="Arial"/>
              </a:endParaRPr>
            </a:p>
          </p:txBody>
        </p:sp>
        <p:sp>
          <p:nvSpPr>
            <p:cNvPr id="19" name="Freeform 12"/>
            <p:cNvSpPr>
              <a:spLocks/>
            </p:cNvSpPr>
            <p:nvPr userDrawn="1"/>
          </p:nvSpPr>
          <p:spPr bwMode="auto">
            <a:xfrm>
              <a:off x="9480550" y="4605338"/>
              <a:ext cx="439738" cy="1092200"/>
            </a:xfrm>
            <a:custGeom>
              <a:avLst/>
              <a:gdLst>
                <a:gd name="T0" fmla="*/ 69 w 138"/>
                <a:gd name="T1" fmla="*/ 343 h 343"/>
                <a:gd name="T2" fmla="*/ 69 w 138"/>
                <a:gd name="T3" fmla="*/ 343 h 343"/>
                <a:gd name="T4" fmla="*/ 0 w 138"/>
                <a:gd name="T5" fmla="*/ 275 h 343"/>
                <a:gd name="T6" fmla="*/ 0 w 138"/>
                <a:gd name="T7" fmla="*/ 69 h 343"/>
                <a:gd name="T8" fmla="*/ 69 w 138"/>
                <a:gd name="T9" fmla="*/ 0 h 343"/>
                <a:gd name="T10" fmla="*/ 138 w 138"/>
                <a:gd name="T11" fmla="*/ 69 h 343"/>
                <a:gd name="T12" fmla="*/ 138 w 138"/>
                <a:gd name="T13" fmla="*/ 275 h 343"/>
                <a:gd name="T14" fmla="*/ 69 w 138"/>
                <a:gd name="T15" fmla="*/ 343 h 3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8" h="343">
                  <a:moveTo>
                    <a:pt x="69" y="343"/>
                  </a:moveTo>
                  <a:cubicBezTo>
                    <a:pt x="69" y="343"/>
                    <a:pt x="69" y="343"/>
                    <a:pt x="69" y="343"/>
                  </a:cubicBezTo>
                  <a:cubicBezTo>
                    <a:pt x="31" y="343"/>
                    <a:pt x="0" y="313"/>
                    <a:pt x="0" y="275"/>
                  </a:cubicBezTo>
                  <a:cubicBezTo>
                    <a:pt x="0" y="69"/>
                    <a:pt x="0" y="69"/>
                    <a:pt x="0" y="69"/>
                  </a:cubicBezTo>
                  <a:cubicBezTo>
                    <a:pt x="0" y="31"/>
                    <a:pt x="31" y="0"/>
                    <a:pt x="69" y="0"/>
                  </a:cubicBezTo>
                  <a:cubicBezTo>
                    <a:pt x="107" y="0"/>
                    <a:pt x="138" y="31"/>
                    <a:pt x="138" y="69"/>
                  </a:cubicBezTo>
                  <a:cubicBezTo>
                    <a:pt x="138" y="275"/>
                    <a:pt x="138" y="275"/>
                    <a:pt x="138" y="275"/>
                  </a:cubicBezTo>
                  <a:cubicBezTo>
                    <a:pt x="138" y="313"/>
                    <a:pt x="107" y="343"/>
                    <a:pt x="69" y="34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528" fontAlgn="auto">
                <a:spcBef>
                  <a:spcPts val="0"/>
                </a:spcBef>
                <a:spcAft>
                  <a:spcPts val="0"/>
                </a:spcAft>
                <a:buClr>
                  <a:prstClr val="black"/>
                </a:buClr>
              </a:pPr>
              <a:endParaRPr lang="en-GB" sz="2094" dirty="0">
                <a:solidFill>
                  <a:prstClr val="black"/>
                </a:solidFill>
                <a:latin typeface="Arial"/>
              </a:endParaRPr>
            </a:p>
          </p:txBody>
        </p:sp>
        <p:sp>
          <p:nvSpPr>
            <p:cNvPr id="46" name="Freeform 13"/>
            <p:cNvSpPr>
              <a:spLocks noEditPoints="1"/>
            </p:cNvSpPr>
            <p:nvPr userDrawn="1"/>
          </p:nvSpPr>
          <p:spPr bwMode="auto">
            <a:xfrm>
              <a:off x="8397875" y="3230563"/>
              <a:ext cx="546100" cy="2447925"/>
            </a:xfrm>
            <a:custGeom>
              <a:avLst/>
              <a:gdLst>
                <a:gd name="T0" fmla="*/ 86 w 172"/>
                <a:gd name="T1" fmla="*/ 14 h 769"/>
                <a:gd name="T2" fmla="*/ 158 w 172"/>
                <a:gd name="T3" fmla="*/ 86 h 769"/>
                <a:gd name="T4" fmla="*/ 158 w 172"/>
                <a:gd name="T5" fmla="*/ 683 h 769"/>
                <a:gd name="T6" fmla="*/ 86 w 172"/>
                <a:gd name="T7" fmla="*/ 755 h 769"/>
                <a:gd name="T8" fmla="*/ 14 w 172"/>
                <a:gd name="T9" fmla="*/ 683 h 769"/>
                <a:gd name="T10" fmla="*/ 14 w 172"/>
                <a:gd name="T11" fmla="*/ 86 h 769"/>
                <a:gd name="T12" fmla="*/ 86 w 172"/>
                <a:gd name="T13" fmla="*/ 14 h 769"/>
                <a:gd name="T14" fmla="*/ 86 w 172"/>
                <a:gd name="T15" fmla="*/ 0 h 769"/>
                <a:gd name="T16" fmla="*/ 0 w 172"/>
                <a:gd name="T17" fmla="*/ 86 h 769"/>
                <a:gd name="T18" fmla="*/ 0 w 172"/>
                <a:gd name="T19" fmla="*/ 683 h 769"/>
                <a:gd name="T20" fmla="*/ 86 w 172"/>
                <a:gd name="T21" fmla="*/ 769 h 769"/>
                <a:gd name="T22" fmla="*/ 172 w 172"/>
                <a:gd name="T23" fmla="*/ 683 h 769"/>
                <a:gd name="T24" fmla="*/ 172 w 172"/>
                <a:gd name="T25" fmla="*/ 86 h 769"/>
                <a:gd name="T26" fmla="*/ 86 w 172"/>
                <a:gd name="T27" fmla="*/ 0 h 7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2" h="769">
                  <a:moveTo>
                    <a:pt x="86" y="14"/>
                  </a:moveTo>
                  <a:cubicBezTo>
                    <a:pt x="126" y="14"/>
                    <a:pt x="158" y="46"/>
                    <a:pt x="158" y="86"/>
                  </a:cubicBezTo>
                  <a:cubicBezTo>
                    <a:pt x="158" y="683"/>
                    <a:pt x="158" y="683"/>
                    <a:pt x="158" y="683"/>
                  </a:cubicBezTo>
                  <a:cubicBezTo>
                    <a:pt x="158" y="723"/>
                    <a:pt x="126" y="755"/>
                    <a:pt x="86" y="755"/>
                  </a:cubicBezTo>
                  <a:cubicBezTo>
                    <a:pt x="46" y="755"/>
                    <a:pt x="14" y="723"/>
                    <a:pt x="14" y="683"/>
                  </a:cubicBezTo>
                  <a:cubicBezTo>
                    <a:pt x="14" y="86"/>
                    <a:pt x="14" y="86"/>
                    <a:pt x="14" y="86"/>
                  </a:cubicBezTo>
                  <a:cubicBezTo>
                    <a:pt x="14" y="46"/>
                    <a:pt x="46" y="14"/>
                    <a:pt x="86" y="14"/>
                  </a:cubicBezTo>
                  <a:moveTo>
                    <a:pt x="86" y="0"/>
                  </a:moveTo>
                  <a:cubicBezTo>
                    <a:pt x="38" y="0"/>
                    <a:pt x="0" y="39"/>
                    <a:pt x="0" y="86"/>
                  </a:cubicBezTo>
                  <a:cubicBezTo>
                    <a:pt x="0" y="683"/>
                    <a:pt x="0" y="683"/>
                    <a:pt x="0" y="683"/>
                  </a:cubicBezTo>
                  <a:cubicBezTo>
                    <a:pt x="0" y="730"/>
                    <a:pt x="38" y="769"/>
                    <a:pt x="86" y="769"/>
                  </a:cubicBezTo>
                  <a:cubicBezTo>
                    <a:pt x="133" y="769"/>
                    <a:pt x="172" y="730"/>
                    <a:pt x="172" y="683"/>
                  </a:cubicBezTo>
                  <a:cubicBezTo>
                    <a:pt x="172" y="86"/>
                    <a:pt x="172" y="86"/>
                    <a:pt x="172" y="86"/>
                  </a:cubicBezTo>
                  <a:cubicBezTo>
                    <a:pt x="172" y="39"/>
                    <a:pt x="133" y="0"/>
                    <a:pt x="8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528" fontAlgn="auto">
                <a:spcBef>
                  <a:spcPts val="0"/>
                </a:spcBef>
                <a:spcAft>
                  <a:spcPts val="0"/>
                </a:spcAft>
                <a:buClr>
                  <a:prstClr val="black"/>
                </a:buClr>
              </a:pPr>
              <a:endParaRPr lang="en-GB" sz="2094" dirty="0">
                <a:solidFill>
                  <a:prstClr val="black"/>
                </a:solidFill>
                <a:latin typeface="Arial"/>
              </a:endParaRPr>
            </a:p>
          </p:txBody>
        </p:sp>
        <p:sp>
          <p:nvSpPr>
            <p:cNvPr id="47" name="Freeform 14"/>
            <p:cNvSpPr>
              <a:spLocks noEditPoints="1"/>
            </p:cNvSpPr>
            <p:nvPr userDrawn="1"/>
          </p:nvSpPr>
          <p:spPr bwMode="auto">
            <a:xfrm>
              <a:off x="1951038" y="4083050"/>
              <a:ext cx="439738" cy="1092200"/>
            </a:xfrm>
            <a:custGeom>
              <a:avLst/>
              <a:gdLst>
                <a:gd name="T0" fmla="*/ 69 w 138"/>
                <a:gd name="T1" fmla="*/ 13 h 343"/>
                <a:gd name="T2" fmla="*/ 124 w 138"/>
                <a:gd name="T3" fmla="*/ 68 h 343"/>
                <a:gd name="T4" fmla="*/ 124 w 138"/>
                <a:gd name="T5" fmla="*/ 274 h 343"/>
                <a:gd name="T6" fmla="*/ 69 w 138"/>
                <a:gd name="T7" fmla="*/ 329 h 343"/>
                <a:gd name="T8" fmla="*/ 14 w 138"/>
                <a:gd name="T9" fmla="*/ 274 h 343"/>
                <a:gd name="T10" fmla="*/ 14 w 138"/>
                <a:gd name="T11" fmla="*/ 68 h 343"/>
                <a:gd name="T12" fmla="*/ 69 w 138"/>
                <a:gd name="T13" fmla="*/ 13 h 343"/>
                <a:gd name="T14" fmla="*/ 69 w 138"/>
                <a:gd name="T15" fmla="*/ 0 h 343"/>
                <a:gd name="T16" fmla="*/ 0 w 138"/>
                <a:gd name="T17" fmla="*/ 68 h 343"/>
                <a:gd name="T18" fmla="*/ 0 w 138"/>
                <a:gd name="T19" fmla="*/ 274 h 343"/>
                <a:gd name="T20" fmla="*/ 69 w 138"/>
                <a:gd name="T21" fmla="*/ 343 h 343"/>
                <a:gd name="T22" fmla="*/ 138 w 138"/>
                <a:gd name="T23" fmla="*/ 274 h 343"/>
                <a:gd name="T24" fmla="*/ 138 w 138"/>
                <a:gd name="T25" fmla="*/ 68 h 343"/>
                <a:gd name="T26" fmla="*/ 69 w 138"/>
                <a:gd name="T27" fmla="*/ 0 h 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8" h="343">
                  <a:moveTo>
                    <a:pt x="69" y="13"/>
                  </a:moveTo>
                  <a:cubicBezTo>
                    <a:pt x="99" y="13"/>
                    <a:pt x="124" y="38"/>
                    <a:pt x="124" y="68"/>
                  </a:cubicBezTo>
                  <a:cubicBezTo>
                    <a:pt x="124" y="274"/>
                    <a:pt x="124" y="274"/>
                    <a:pt x="124" y="274"/>
                  </a:cubicBezTo>
                  <a:cubicBezTo>
                    <a:pt x="124" y="304"/>
                    <a:pt x="99" y="329"/>
                    <a:pt x="69" y="329"/>
                  </a:cubicBezTo>
                  <a:cubicBezTo>
                    <a:pt x="39" y="329"/>
                    <a:pt x="14" y="304"/>
                    <a:pt x="14" y="274"/>
                  </a:cubicBezTo>
                  <a:cubicBezTo>
                    <a:pt x="14" y="68"/>
                    <a:pt x="14" y="68"/>
                    <a:pt x="14" y="68"/>
                  </a:cubicBezTo>
                  <a:cubicBezTo>
                    <a:pt x="14" y="38"/>
                    <a:pt x="39" y="13"/>
                    <a:pt x="69" y="13"/>
                  </a:cubicBezTo>
                  <a:moveTo>
                    <a:pt x="69" y="0"/>
                  </a:moveTo>
                  <a:cubicBezTo>
                    <a:pt x="31" y="0"/>
                    <a:pt x="0" y="30"/>
                    <a:pt x="0" y="68"/>
                  </a:cubicBezTo>
                  <a:cubicBezTo>
                    <a:pt x="0" y="274"/>
                    <a:pt x="0" y="274"/>
                    <a:pt x="0" y="274"/>
                  </a:cubicBezTo>
                  <a:cubicBezTo>
                    <a:pt x="0" y="312"/>
                    <a:pt x="31" y="343"/>
                    <a:pt x="69" y="343"/>
                  </a:cubicBezTo>
                  <a:cubicBezTo>
                    <a:pt x="107" y="343"/>
                    <a:pt x="138" y="312"/>
                    <a:pt x="138" y="274"/>
                  </a:cubicBezTo>
                  <a:cubicBezTo>
                    <a:pt x="138" y="68"/>
                    <a:pt x="138" y="68"/>
                    <a:pt x="138" y="68"/>
                  </a:cubicBezTo>
                  <a:cubicBezTo>
                    <a:pt x="138" y="30"/>
                    <a:pt x="107" y="0"/>
                    <a:pt x="6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528" fontAlgn="auto">
                <a:spcBef>
                  <a:spcPts val="0"/>
                </a:spcBef>
                <a:spcAft>
                  <a:spcPts val="0"/>
                </a:spcAft>
                <a:buClr>
                  <a:prstClr val="black"/>
                </a:buClr>
              </a:pPr>
              <a:endParaRPr lang="en-GB" sz="2094" dirty="0">
                <a:solidFill>
                  <a:prstClr val="black"/>
                </a:solidFill>
                <a:latin typeface="Arial"/>
              </a:endParaRPr>
            </a:p>
          </p:txBody>
        </p:sp>
        <p:sp>
          <p:nvSpPr>
            <p:cNvPr id="48" name="Freeform 15"/>
            <p:cNvSpPr>
              <a:spLocks noEditPoints="1"/>
            </p:cNvSpPr>
            <p:nvPr userDrawn="1"/>
          </p:nvSpPr>
          <p:spPr bwMode="auto">
            <a:xfrm>
              <a:off x="2606675" y="3230563"/>
              <a:ext cx="546100" cy="2447925"/>
            </a:xfrm>
            <a:custGeom>
              <a:avLst/>
              <a:gdLst>
                <a:gd name="T0" fmla="*/ 86 w 172"/>
                <a:gd name="T1" fmla="*/ 14 h 769"/>
                <a:gd name="T2" fmla="*/ 158 w 172"/>
                <a:gd name="T3" fmla="*/ 86 h 769"/>
                <a:gd name="T4" fmla="*/ 158 w 172"/>
                <a:gd name="T5" fmla="*/ 683 h 769"/>
                <a:gd name="T6" fmla="*/ 86 w 172"/>
                <a:gd name="T7" fmla="*/ 755 h 769"/>
                <a:gd name="T8" fmla="*/ 14 w 172"/>
                <a:gd name="T9" fmla="*/ 683 h 769"/>
                <a:gd name="T10" fmla="*/ 14 w 172"/>
                <a:gd name="T11" fmla="*/ 86 h 769"/>
                <a:gd name="T12" fmla="*/ 86 w 172"/>
                <a:gd name="T13" fmla="*/ 14 h 769"/>
                <a:gd name="T14" fmla="*/ 86 w 172"/>
                <a:gd name="T15" fmla="*/ 0 h 769"/>
                <a:gd name="T16" fmla="*/ 0 w 172"/>
                <a:gd name="T17" fmla="*/ 86 h 769"/>
                <a:gd name="T18" fmla="*/ 0 w 172"/>
                <a:gd name="T19" fmla="*/ 683 h 769"/>
                <a:gd name="T20" fmla="*/ 86 w 172"/>
                <a:gd name="T21" fmla="*/ 769 h 769"/>
                <a:gd name="T22" fmla="*/ 172 w 172"/>
                <a:gd name="T23" fmla="*/ 683 h 769"/>
                <a:gd name="T24" fmla="*/ 172 w 172"/>
                <a:gd name="T25" fmla="*/ 86 h 769"/>
                <a:gd name="T26" fmla="*/ 86 w 172"/>
                <a:gd name="T27" fmla="*/ 0 h 7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2" h="769">
                  <a:moveTo>
                    <a:pt x="86" y="14"/>
                  </a:moveTo>
                  <a:cubicBezTo>
                    <a:pt x="126" y="14"/>
                    <a:pt x="158" y="46"/>
                    <a:pt x="158" y="86"/>
                  </a:cubicBezTo>
                  <a:cubicBezTo>
                    <a:pt x="158" y="683"/>
                    <a:pt x="158" y="683"/>
                    <a:pt x="158" y="683"/>
                  </a:cubicBezTo>
                  <a:cubicBezTo>
                    <a:pt x="158" y="723"/>
                    <a:pt x="126" y="755"/>
                    <a:pt x="86" y="755"/>
                  </a:cubicBezTo>
                  <a:cubicBezTo>
                    <a:pt x="46" y="755"/>
                    <a:pt x="14" y="723"/>
                    <a:pt x="14" y="683"/>
                  </a:cubicBezTo>
                  <a:cubicBezTo>
                    <a:pt x="14" y="86"/>
                    <a:pt x="14" y="86"/>
                    <a:pt x="14" y="86"/>
                  </a:cubicBezTo>
                  <a:cubicBezTo>
                    <a:pt x="14" y="46"/>
                    <a:pt x="46" y="14"/>
                    <a:pt x="86" y="14"/>
                  </a:cubicBezTo>
                  <a:moveTo>
                    <a:pt x="86" y="0"/>
                  </a:moveTo>
                  <a:cubicBezTo>
                    <a:pt x="39" y="0"/>
                    <a:pt x="0" y="39"/>
                    <a:pt x="0" y="86"/>
                  </a:cubicBezTo>
                  <a:cubicBezTo>
                    <a:pt x="0" y="683"/>
                    <a:pt x="0" y="683"/>
                    <a:pt x="0" y="683"/>
                  </a:cubicBezTo>
                  <a:cubicBezTo>
                    <a:pt x="0" y="730"/>
                    <a:pt x="39" y="769"/>
                    <a:pt x="86" y="769"/>
                  </a:cubicBezTo>
                  <a:cubicBezTo>
                    <a:pt x="133" y="769"/>
                    <a:pt x="172" y="730"/>
                    <a:pt x="172" y="683"/>
                  </a:cubicBezTo>
                  <a:cubicBezTo>
                    <a:pt x="172" y="86"/>
                    <a:pt x="172" y="86"/>
                    <a:pt x="172" y="86"/>
                  </a:cubicBezTo>
                  <a:cubicBezTo>
                    <a:pt x="172" y="39"/>
                    <a:pt x="133" y="0"/>
                    <a:pt x="8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528" fontAlgn="auto">
                <a:spcBef>
                  <a:spcPts val="0"/>
                </a:spcBef>
                <a:spcAft>
                  <a:spcPts val="0"/>
                </a:spcAft>
                <a:buClr>
                  <a:prstClr val="black"/>
                </a:buClr>
              </a:pPr>
              <a:endParaRPr lang="en-GB" sz="2094" dirty="0">
                <a:solidFill>
                  <a:prstClr val="black"/>
                </a:solidFill>
                <a:latin typeface="Arial"/>
              </a:endParaRPr>
            </a:p>
          </p:txBody>
        </p:sp>
        <p:sp>
          <p:nvSpPr>
            <p:cNvPr id="49" name="Freeform 16"/>
            <p:cNvSpPr>
              <a:spLocks/>
            </p:cNvSpPr>
            <p:nvPr userDrawn="1"/>
          </p:nvSpPr>
          <p:spPr bwMode="auto">
            <a:xfrm>
              <a:off x="8718550" y="4105275"/>
              <a:ext cx="546100" cy="2444750"/>
            </a:xfrm>
            <a:custGeom>
              <a:avLst/>
              <a:gdLst>
                <a:gd name="T0" fmla="*/ 86 w 172"/>
                <a:gd name="T1" fmla="*/ 768 h 768"/>
                <a:gd name="T2" fmla="*/ 86 w 172"/>
                <a:gd name="T3" fmla="*/ 768 h 768"/>
                <a:gd name="T4" fmla="*/ 0 w 172"/>
                <a:gd name="T5" fmla="*/ 682 h 768"/>
                <a:gd name="T6" fmla="*/ 0 w 172"/>
                <a:gd name="T7" fmla="*/ 85 h 768"/>
                <a:gd name="T8" fmla="*/ 86 w 172"/>
                <a:gd name="T9" fmla="*/ 0 h 768"/>
                <a:gd name="T10" fmla="*/ 172 w 172"/>
                <a:gd name="T11" fmla="*/ 85 h 768"/>
                <a:gd name="T12" fmla="*/ 172 w 172"/>
                <a:gd name="T13" fmla="*/ 682 h 768"/>
                <a:gd name="T14" fmla="*/ 86 w 172"/>
                <a:gd name="T15" fmla="*/ 768 h 76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2" h="768">
                  <a:moveTo>
                    <a:pt x="86" y="768"/>
                  </a:moveTo>
                  <a:cubicBezTo>
                    <a:pt x="86" y="768"/>
                    <a:pt x="86" y="768"/>
                    <a:pt x="86" y="768"/>
                  </a:cubicBezTo>
                  <a:cubicBezTo>
                    <a:pt x="39" y="768"/>
                    <a:pt x="0" y="730"/>
                    <a:pt x="0" y="682"/>
                  </a:cubicBezTo>
                  <a:cubicBezTo>
                    <a:pt x="0" y="85"/>
                    <a:pt x="0" y="85"/>
                    <a:pt x="0" y="85"/>
                  </a:cubicBezTo>
                  <a:cubicBezTo>
                    <a:pt x="0" y="38"/>
                    <a:pt x="39" y="0"/>
                    <a:pt x="86" y="0"/>
                  </a:cubicBezTo>
                  <a:cubicBezTo>
                    <a:pt x="133" y="0"/>
                    <a:pt x="172" y="38"/>
                    <a:pt x="172" y="85"/>
                  </a:cubicBezTo>
                  <a:cubicBezTo>
                    <a:pt x="172" y="682"/>
                    <a:pt x="172" y="682"/>
                    <a:pt x="172" y="682"/>
                  </a:cubicBezTo>
                  <a:cubicBezTo>
                    <a:pt x="172" y="730"/>
                    <a:pt x="133" y="768"/>
                    <a:pt x="86" y="76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528" fontAlgn="auto">
                <a:spcBef>
                  <a:spcPts val="0"/>
                </a:spcBef>
                <a:spcAft>
                  <a:spcPts val="0"/>
                </a:spcAft>
                <a:buClr>
                  <a:prstClr val="black"/>
                </a:buClr>
              </a:pPr>
              <a:endParaRPr lang="en-GB" sz="2094" dirty="0">
                <a:solidFill>
                  <a:prstClr val="black"/>
                </a:solidFill>
                <a:latin typeface="Arial"/>
              </a:endParaRPr>
            </a:p>
          </p:txBody>
        </p:sp>
        <p:sp>
          <p:nvSpPr>
            <p:cNvPr id="50" name="Freeform 17"/>
            <p:cNvSpPr>
              <a:spLocks noEditPoints="1"/>
            </p:cNvSpPr>
            <p:nvPr userDrawn="1"/>
          </p:nvSpPr>
          <p:spPr bwMode="auto">
            <a:xfrm>
              <a:off x="4465638" y="3841750"/>
              <a:ext cx="438150" cy="1092200"/>
            </a:xfrm>
            <a:custGeom>
              <a:avLst/>
              <a:gdLst>
                <a:gd name="T0" fmla="*/ 69 w 138"/>
                <a:gd name="T1" fmla="*/ 14 h 343"/>
                <a:gd name="T2" fmla="*/ 124 w 138"/>
                <a:gd name="T3" fmla="*/ 69 h 343"/>
                <a:gd name="T4" fmla="*/ 124 w 138"/>
                <a:gd name="T5" fmla="*/ 275 h 343"/>
                <a:gd name="T6" fmla="*/ 69 w 138"/>
                <a:gd name="T7" fmla="*/ 330 h 343"/>
                <a:gd name="T8" fmla="*/ 14 w 138"/>
                <a:gd name="T9" fmla="*/ 275 h 343"/>
                <a:gd name="T10" fmla="*/ 14 w 138"/>
                <a:gd name="T11" fmla="*/ 69 h 343"/>
                <a:gd name="T12" fmla="*/ 69 w 138"/>
                <a:gd name="T13" fmla="*/ 14 h 343"/>
                <a:gd name="T14" fmla="*/ 69 w 138"/>
                <a:gd name="T15" fmla="*/ 0 h 343"/>
                <a:gd name="T16" fmla="*/ 0 w 138"/>
                <a:gd name="T17" fmla="*/ 69 h 343"/>
                <a:gd name="T18" fmla="*/ 0 w 138"/>
                <a:gd name="T19" fmla="*/ 275 h 343"/>
                <a:gd name="T20" fmla="*/ 69 w 138"/>
                <a:gd name="T21" fmla="*/ 343 h 343"/>
                <a:gd name="T22" fmla="*/ 138 w 138"/>
                <a:gd name="T23" fmla="*/ 275 h 343"/>
                <a:gd name="T24" fmla="*/ 138 w 138"/>
                <a:gd name="T25" fmla="*/ 69 h 343"/>
                <a:gd name="T26" fmla="*/ 69 w 138"/>
                <a:gd name="T27" fmla="*/ 0 h 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8" h="343">
                  <a:moveTo>
                    <a:pt x="69" y="14"/>
                  </a:moveTo>
                  <a:cubicBezTo>
                    <a:pt x="99" y="14"/>
                    <a:pt x="124" y="39"/>
                    <a:pt x="124" y="69"/>
                  </a:cubicBezTo>
                  <a:cubicBezTo>
                    <a:pt x="124" y="275"/>
                    <a:pt x="124" y="275"/>
                    <a:pt x="124" y="275"/>
                  </a:cubicBezTo>
                  <a:cubicBezTo>
                    <a:pt x="124" y="305"/>
                    <a:pt x="99" y="330"/>
                    <a:pt x="69" y="330"/>
                  </a:cubicBezTo>
                  <a:cubicBezTo>
                    <a:pt x="39" y="330"/>
                    <a:pt x="14" y="305"/>
                    <a:pt x="14" y="275"/>
                  </a:cubicBezTo>
                  <a:cubicBezTo>
                    <a:pt x="14" y="69"/>
                    <a:pt x="14" y="69"/>
                    <a:pt x="14" y="69"/>
                  </a:cubicBezTo>
                  <a:cubicBezTo>
                    <a:pt x="14" y="39"/>
                    <a:pt x="39" y="14"/>
                    <a:pt x="69" y="14"/>
                  </a:cubicBezTo>
                  <a:moveTo>
                    <a:pt x="69" y="0"/>
                  </a:moveTo>
                  <a:cubicBezTo>
                    <a:pt x="31" y="0"/>
                    <a:pt x="0" y="31"/>
                    <a:pt x="0" y="69"/>
                  </a:cubicBezTo>
                  <a:cubicBezTo>
                    <a:pt x="0" y="275"/>
                    <a:pt x="0" y="275"/>
                    <a:pt x="0" y="275"/>
                  </a:cubicBezTo>
                  <a:cubicBezTo>
                    <a:pt x="0" y="313"/>
                    <a:pt x="31" y="343"/>
                    <a:pt x="69" y="343"/>
                  </a:cubicBezTo>
                  <a:cubicBezTo>
                    <a:pt x="107" y="343"/>
                    <a:pt x="138" y="313"/>
                    <a:pt x="138" y="275"/>
                  </a:cubicBezTo>
                  <a:cubicBezTo>
                    <a:pt x="138" y="69"/>
                    <a:pt x="138" y="69"/>
                    <a:pt x="138" y="69"/>
                  </a:cubicBezTo>
                  <a:cubicBezTo>
                    <a:pt x="138" y="31"/>
                    <a:pt x="107" y="0"/>
                    <a:pt x="6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528" fontAlgn="auto">
                <a:spcBef>
                  <a:spcPts val="0"/>
                </a:spcBef>
                <a:spcAft>
                  <a:spcPts val="0"/>
                </a:spcAft>
                <a:buClr>
                  <a:prstClr val="black"/>
                </a:buClr>
              </a:pPr>
              <a:endParaRPr lang="en-GB" sz="2094" dirty="0">
                <a:solidFill>
                  <a:prstClr val="black"/>
                </a:solidFill>
                <a:latin typeface="Arial"/>
              </a:endParaRPr>
            </a:p>
          </p:txBody>
        </p:sp>
        <p:sp>
          <p:nvSpPr>
            <p:cNvPr id="51" name="Freeform 18"/>
            <p:cNvSpPr>
              <a:spLocks/>
            </p:cNvSpPr>
            <p:nvPr userDrawn="1"/>
          </p:nvSpPr>
          <p:spPr bwMode="auto">
            <a:xfrm>
              <a:off x="7259638" y="4475163"/>
              <a:ext cx="260350" cy="436563"/>
            </a:xfrm>
            <a:custGeom>
              <a:avLst/>
              <a:gdLst>
                <a:gd name="T0" fmla="*/ 41 w 82"/>
                <a:gd name="T1" fmla="*/ 137 h 137"/>
                <a:gd name="T2" fmla="*/ 41 w 82"/>
                <a:gd name="T3" fmla="*/ 137 h 137"/>
                <a:gd name="T4" fmla="*/ 0 w 82"/>
                <a:gd name="T5" fmla="*/ 96 h 137"/>
                <a:gd name="T6" fmla="*/ 0 w 82"/>
                <a:gd name="T7" fmla="*/ 41 h 137"/>
                <a:gd name="T8" fmla="*/ 41 w 82"/>
                <a:gd name="T9" fmla="*/ 0 h 137"/>
                <a:gd name="T10" fmla="*/ 82 w 82"/>
                <a:gd name="T11" fmla="*/ 41 h 137"/>
                <a:gd name="T12" fmla="*/ 82 w 82"/>
                <a:gd name="T13" fmla="*/ 96 h 137"/>
                <a:gd name="T14" fmla="*/ 41 w 82"/>
                <a:gd name="T15" fmla="*/ 137 h 13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137">
                  <a:moveTo>
                    <a:pt x="41" y="137"/>
                  </a:moveTo>
                  <a:cubicBezTo>
                    <a:pt x="41" y="137"/>
                    <a:pt x="41" y="137"/>
                    <a:pt x="41" y="137"/>
                  </a:cubicBezTo>
                  <a:cubicBezTo>
                    <a:pt x="18" y="137"/>
                    <a:pt x="0" y="119"/>
                    <a:pt x="0" y="96"/>
                  </a:cubicBezTo>
                  <a:cubicBezTo>
                    <a:pt x="0" y="41"/>
                    <a:pt x="0" y="41"/>
                    <a:pt x="0" y="41"/>
                  </a:cubicBezTo>
                  <a:cubicBezTo>
                    <a:pt x="0" y="19"/>
                    <a:pt x="18" y="0"/>
                    <a:pt x="41" y="0"/>
                  </a:cubicBezTo>
                  <a:cubicBezTo>
                    <a:pt x="64" y="0"/>
                    <a:pt x="82" y="19"/>
                    <a:pt x="82" y="41"/>
                  </a:cubicBezTo>
                  <a:cubicBezTo>
                    <a:pt x="82" y="96"/>
                    <a:pt x="82" y="96"/>
                    <a:pt x="82" y="96"/>
                  </a:cubicBezTo>
                  <a:cubicBezTo>
                    <a:pt x="82" y="119"/>
                    <a:pt x="64" y="137"/>
                    <a:pt x="41" y="13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528" fontAlgn="auto">
                <a:spcBef>
                  <a:spcPts val="0"/>
                </a:spcBef>
                <a:spcAft>
                  <a:spcPts val="0"/>
                </a:spcAft>
                <a:buClr>
                  <a:prstClr val="black"/>
                </a:buClr>
              </a:pPr>
              <a:endParaRPr lang="en-GB" sz="2094" dirty="0">
                <a:solidFill>
                  <a:prstClr val="black"/>
                </a:solidFill>
                <a:latin typeface="Arial"/>
              </a:endParaRPr>
            </a:p>
          </p:txBody>
        </p:sp>
        <p:sp>
          <p:nvSpPr>
            <p:cNvPr id="52" name="Freeform 19"/>
            <p:cNvSpPr>
              <a:spLocks noEditPoints="1"/>
            </p:cNvSpPr>
            <p:nvPr userDrawn="1"/>
          </p:nvSpPr>
          <p:spPr bwMode="auto">
            <a:xfrm>
              <a:off x="4030663" y="4475163"/>
              <a:ext cx="260350" cy="436563"/>
            </a:xfrm>
            <a:custGeom>
              <a:avLst/>
              <a:gdLst>
                <a:gd name="T0" fmla="*/ 41 w 82"/>
                <a:gd name="T1" fmla="*/ 14 h 137"/>
                <a:gd name="T2" fmla="*/ 69 w 82"/>
                <a:gd name="T3" fmla="*/ 41 h 137"/>
                <a:gd name="T4" fmla="*/ 69 w 82"/>
                <a:gd name="T5" fmla="*/ 96 h 137"/>
                <a:gd name="T6" fmla="*/ 41 w 82"/>
                <a:gd name="T7" fmla="*/ 124 h 137"/>
                <a:gd name="T8" fmla="*/ 14 w 82"/>
                <a:gd name="T9" fmla="*/ 96 h 137"/>
                <a:gd name="T10" fmla="*/ 14 w 82"/>
                <a:gd name="T11" fmla="*/ 41 h 137"/>
                <a:gd name="T12" fmla="*/ 41 w 82"/>
                <a:gd name="T13" fmla="*/ 14 h 137"/>
                <a:gd name="T14" fmla="*/ 41 w 82"/>
                <a:gd name="T15" fmla="*/ 0 h 137"/>
                <a:gd name="T16" fmla="*/ 0 w 82"/>
                <a:gd name="T17" fmla="*/ 41 h 137"/>
                <a:gd name="T18" fmla="*/ 0 w 82"/>
                <a:gd name="T19" fmla="*/ 96 h 137"/>
                <a:gd name="T20" fmla="*/ 41 w 82"/>
                <a:gd name="T21" fmla="*/ 137 h 137"/>
                <a:gd name="T22" fmla="*/ 82 w 82"/>
                <a:gd name="T23" fmla="*/ 96 h 137"/>
                <a:gd name="T24" fmla="*/ 82 w 82"/>
                <a:gd name="T25" fmla="*/ 41 h 137"/>
                <a:gd name="T26" fmla="*/ 41 w 82"/>
                <a:gd name="T27" fmla="*/ 0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2" h="137">
                  <a:moveTo>
                    <a:pt x="41" y="14"/>
                  </a:moveTo>
                  <a:cubicBezTo>
                    <a:pt x="56" y="14"/>
                    <a:pt x="69" y="26"/>
                    <a:pt x="69" y="41"/>
                  </a:cubicBezTo>
                  <a:cubicBezTo>
                    <a:pt x="69" y="96"/>
                    <a:pt x="69" y="96"/>
                    <a:pt x="69" y="96"/>
                  </a:cubicBezTo>
                  <a:cubicBezTo>
                    <a:pt x="69" y="112"/>
                    <a:pt x="56" y="124"/>
                    <a:pt x="41" y="124"/>
                  </a:cubicBezTo>
                  <a:cubicBezTo>
                    <a:pt x="26" y="124"/>
                    <a:pt x="14" y="112"/>
                    <a:pt x="14" y="96"/>
                  </a:cubicBezTo>
                  <a:cubicBezTo>
                    <a:pt x="14" y="41"/>
                    <a:pt x="14" y="41"/>
                    <a:pt x="14" y="41"/>
                  </a:cubicBezTo>
                  <a:cubicBezTo>
                    <a:pt x="14" y="26"/>
                    <a:pt x="26" y="14"/>
                    <a:pt x="41" y="14"/>
                  </a:cubicBezTo>
                  <a:moveTo>
                    <a:pt x="41" y="0"/>
                  </a:moveTo>
                  <a:cubicBezTo>
                    <a:pt x="19" y="0"/>
                    <a:pt x="0" y="19"/>
                    <a:pt x="0" y="41"/>
                  </a:cubicBezTo>
                  <a:cubicBezTo>
                    <a:pt x="0" y="96"/>
                    <a:pt x="0" y="96"/>
                    <a:pt x="0" y="96"/>
                  </a:cubicBezTo>
                  <a:cubicBezTo>
                    <a:pt x="0" y="119"/>
                    <a:pt x="19" y="137"/>
                    <a:pt x="41" y="137"/>
                  </a:cubicBezTo>
                  <a:cubicBezTo>
                    <a:pt x="64" y="137"/>
                    <a:pt x="82" y="119"/>
                    <a:pt x="82" y="96"/>
                  </a:cubicBezTo>
                  <a:cubicBezTo>
                    <a:pt x="82" y="41"/>
                    <a:pt x="82" y="41"/>
                    <a:pt x="82" y="41"/>
                  </a:cubicBezTo>
                  <a:cubicBezTo>
                    <a:pt x="82" y="19"/>
                    <a:pt x="64" y="0"/>
                    <a:pt x="4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528" fontAlgn="auto">
                <a:spcBef>
                  <a:spcPts val="0"/>
                </a:spcBef>
                <a:spcAft>
                  <a:spcPts val="0"/>
                </a:spcAft>
                <a:buClr>
                  <a:prstClr val="black"/>
                </a:buClr>
              </a:pPr>
              <a:endParaRPr lang="en-GB" sz="2094" dirty="0">
                <a:solidFill>
                  <a:prstClr val="black"/>
                </a:solidFill>
                <a:latin typeface="Arial"/>
              </a:endParaRPr>
            </a:p>
          </p:txBody>
        </p:sp>
        <p:sp>
          <p:nvSpPr>
            <p:cNvPr id="53" name="Freeform 20"/>
            <p:cNvSpPr>
              <a:spLocks/>
            </p:cNvSpPr>
            <p:nvPr userDrawn="1"/>
          </p:nvSpPr>
          <p:spPr bwMode="auto">
            <a:xfrm>
              <a:off x="6648450" y="4452938"/>
              <a:ext cx="436563" cy="1092200"/>
            </a:xfrm>
            <a:custGeom>
              <a:avLst/>
              <a:gdLst>
                <a:gd name="T0" fmla="*/ 68 w 137"/>
                <a:gd name="T1" fmla="*/ 343 h 343"/>
                <a:gd name="T2" fmla="*/ 68 w 137"/>
                <a:gd name="T3" fmla="*/ 343 h 343"/>
                <a:gd name="T4" fmla="*/ 0 w 137"/>
                <a:gd name="T5" fmla="*/ 275 h 343"/>
                <a:gd name="T6" fmla="*/ 0 w 137"/>
                <a:gd name="T7" fmla="*/ 69 h 343"/>
                <a:gd name="T8" fmla="*/ 68 w 137"/>
                <a:gd name="T9" fmla="*/ 0 h 343"/>
                <a:gd name="T10" fmla="*/ 137 w 137"/>
                <a:gd name="T11" fmla="*/ 69 h 343"/>
                <a:gd name="T12" fmla="*/ 137 w 137"/>
                <a:gd name="T13" fmla="*/ 275 h 343"/>
                <a:gd name="T14" fmla="*/ 68 w 137"/>
                <a:gd name="T15" fmla="*/ 343 h 3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7" h="343">
                  <a:moveTo>
                    <a:pt x="68" y="343"/>
                  </a:moveTo>
                  <a:cubicBezTo>
                    <a:pt x="68" y="343"/>
                    <a:pt x="68" y="343"/>
                    <a:pt x="68" y="343"/>
                  </a:cubicBezTo>
                  <a:cubicBezTo>
                    <a:pt x="30" y="343"/>
                    <a:pt x="0" y="313"/>
                    <a:pt x="0" y="275"/>
                  </a:cubicBezTo>
                  <a:cubicBezTo>
                    <a:pt x="0" y="69"/>
                    <a:pt x="0" y="69"/>
                    <a:pt x="0" y="69"/>
                  </a:cubicBezTo>
                  <a:cubicBezTo>
                    <a:pt x="0" y="31"/>
                    <a:pt x="30" y="0"/>
                    <a:pt x="68" y="0"/>
                  </a:cubicBezTo>
                  <a:cubicBezTo>
                    <a:pt x="106" y="0"/>
                    <a:pt x="137" y="31"/>
                    <a:pt x="137" y="69"/>
                  </a:cubicBezTo>
                  <a:cubicBezTo>
                    <a:pt x="137" y="275"/>
                    <a:pt x="137" y="275"/>
                    <a:pt x="137" y="275"/>
                  </a:cubicBezTo>
                  <a:cubicBezTo>
                    <a:pt x="137" y="313"/>
                    <a:pt x="106" y="343"/>
                    <a:pt x="68" y="34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528" fontAlgn="auto">
                <a:spcBef>
                  <a:spcPts val="0"/>
                </a:spcBef>
                <a:spcAft>
                  <a:spcPts val="0"/>
                </a:spcAft>
                <a:buClr>
                  <a:prstClr val="black"/>
                </a:buClr>
              </a:pPr>
              <a:endParaRPr lang="en-GB" sz="2094" dirty="0">
                <a:solidFill>
                  <a:prstClr val="black"/>
                </a:solidFill>
                <a:latin typeface="Arial"/>
              </a:endParaRPr>
            </a:p>
          </p:txBody>
        </p:sp>
        <p:sp>
          <p:nvSpPr>
            <p:cNvPr id="54" name="Freeform 21"/>
            <p:cNvSpPr>
              <a:spLocks/>
            </p:cNvSpPr>
            <p:nvPr userDrawn="1"/>
          </p:nvSpPr>
          <p:spPr bwMode="auto">
            <a:xfrm>
              <a:off x="5119688" y="2990850"/>
              <a:ext cx="547688" cy="2444750"/>
            </a:xfrm>
            <a:custGeom>
              <a:avLst/>
              <a:gdLst>
                <a:gd name="T0" fmla="*/ 86 w 172"/>
                <a:gd name="T1" fmla="*/ 768 h 768"/>
                <a:gd name="T2" fmla="*/ 86 w 172"/>
                <a:gd name="T3" fmla="*/ 768 h 768"/>
                <a:gd name="T4" fmla="*/ 0 w 172"/>
                <a:gd name="T5" fmla="*/ 682 h 768"/>
                <a:gd name="T6" fmla="*/ 0 w 172"/>
                <a:gd name="T7" fmla="*/ 85 h 768"/>
                <a:gd name="T8" fmla="*/ 86 w 172"/>
                <a:gd name="T9" fmla="*/ 0 h 768"/>
                <a:gd name="T10" fmla="*/ 172 w 172"/>
                <a:gd name="T11" fmla="*/ 85 h 768"/>
                <a:gd name="T12" fmla="*/ 172 w 172"/>
                <a:gd name="T13" fmla="*/ 682 h 768"/>
                <a:gd name="T14" fmla="*/ 86 w 172"/>
                <a:gd name="T15" fmla="*/ 768 h 76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2" h="768">
                  <a:moveTo>
                    <a:pt x="86" y="768"/>
                  </a:moveTo>
                  <a:cubicBezTo>
                    <a:pt x="86" y="768"/>
                    <a:pt x="86" y="768"/>
                    <a:pt x="86" y="768"/>
                  </a:cubicBezTo>
                  <a:cubicBezTo>
                    <a:pt x="39" y="768"/>
                    <a:pt x="0" y="730"/>
                    <a:pt x="0" y="682"/>
                  </a:cubicBezTo>
                  <a:cubicBezTo>
                    <a:pt x="0" y="85"/>
                    <a:pt x="0" y="85"/>
                    <a:pt x="0" y="85"/>
                  </a:cubicBezTo>
                  <a:cubicBezTo>
                    <a:pt x="0" y="38"/>
                    <a:pt x="39" y="0"/>
                    <a:pt x="86" y="0"/>
                  </a:cubicBezTo>
                  <a:cubicBezTo>
                    <a:pt x="133" y="0"/>
                    <a:pt x="172" y="38"/>
                    <a:pt x="172" y="85"/>
                  </a:cubicBezTo>
                  <a:cubicBezTo>
                    <a:pt x="172" y="682"/>
                    <a:pt x="172" y="682"/>
                    <a:pt x="172" y="682"/>
                  </a:cubicBezTo>
                  <a:cubicBezTo>
                    <a:pt x="172" y="730"/>
                    <a:pt x="133" y="768"/>
                    <a:pt x="86" y="76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528" fontAlgn="auto">
                <a:spcBef>
                  <a:spcPts val="0"/>
                </a:spcBef>
                <a:spcAft>
                  <a:spcPts val="0"/>
                </a:spcAft>
                <a:buClr>
                  <a:prstClr val="black"/>
                </a:buClr>
              </a:pPr>
              <a:endParaRPr lang="en-GB" sz="2094" dirty="0">
                <a:solidFill>
                  <a:prstClr val="black"/>
                </a:solidFill>
                <a:latin typeface="Arial"/>
              </a:endParaRPr>
            </a:p>
          </p:txBody>
        </p:sp>
        <p:sp>
          <p:nvSpPr>
            <p:cNvPr id="55" name="Freeform 22"/>
            <p:cNvSpPr>
              <a:spLocks/>
            </p:cNvSpPr>
            <p:nvPr userDrawn="1"/>
          </p:nvSpPr>
          <p:spPr bwMode="auto">
            <a:xfrm>
              <a:off x="5886450" y="3952875"/>
              <a:ext cx="542925" cy="2444750"/>
            </a:xfrm>
            <a:custGeom>
              <a:avLst/>
              <a:gdLst>
                <a:gd name="T0" fmla="*/ 85 w 171"/>
                <a:gd name="T1" fmla="*/ 768 h 768"/>
                <a:gd name="T2" fmla="*/ 85 w 171"/>
                <a:gd name="T3" fmla="*/ 768 h 768"/>
                <a:gd name="T4" fmla="*/ 0 w 171"/>
                <a:gd name="T5" fmla="*/ 682 h 768"/>
                <a:gd name="T6" fmla="*/ 0 w 171"/>
                <a:gd name="T7" fmla="*/ 85 h 768"/>
                <a:gd name="T8" fmla="*/ 85 w 171"/>
                <a:gd name="T9" fmla="*/ 0 h 768"/>
                <a:gd name="T10" fmla="*/ 171 w 171"/>
                <a:gd name="T11" fmla="*/ 85 h 768"/>
                <a:gd name="T12" fmla="*/ 171 w 171"/>
                <a:gd name="T13" fmla="*/ 682 h 768"/>
                <a:gd name="T14" fmla="*/ 85 w 171"/>
                <a:gd name="T15" fmla="*/ 768 h 76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1" h="768">
                  <a:moveTo>
                    <a:pt x="85" y="768"/>
                  </a:moveTo>
                  <a:cubicBezTo>
                    <a:pt x="85" y="768"/>
                    <a:pt x="85" y="768"/>
                    <a:pt x="85" y="768"/>
                  </a:cubicBezTo>
                  <a:cubicBezTo>
                    <a:pt x="38" y="768"/>
                    <a:pt x="0" y="730"/>
                    <a:pt x="0" y="682"/>
                  </a:cubicBezTo>
                  <a:cubicBezTo>
                    <a:pt x="0" y="85"/>
                    <a:pt x="0" y="85"/>
                    <a:pt x="0" y="85"/>
                  </a:cubicBezTo>
                  <a:cubicBezTo>
                    <a:pt x="0" y="38"/>
                    <a:pt x="38" y="0"/>
                    <a:pt x="85" y="0"/>
                  </a:cubicBezTo>
                  <a:cubicBezTo>
                    <a:pt x="133" y="0"/>
                    <a:pt x="171" y="38"/>
                    <a:pt x="171" y="85"/>
                  </a:cubicBezTo>
                  <a:cubicBezTo>
                    <a:pt x="171" y="682"/>
                    <a:pt x="171" y="682"/>
                    <a:pt x="171" y="682"/>
                  </a:cubicBezTo>
                  <a:cubicBezTo>
                    <a:pt x="171" y="730"/>
                    <a:pt x="133" y="768"/>
                    <a:pt x="85" y="76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528" fontAlgn="auto">
                <a:spcBef>
                  <a:spcPts val="0"/>
                </a:spcBef>
                <a:spcAft>
                  <a:spcPts val="0"/>
                </a:spcAft>
                <a:buClr>
                  <a:prstClr val="black"/>
                </a:buClr>
              </a:pPr>
              <a:endParaRPr lang="en-GB" sz="2094" dirty="0">
                <a:solidFill>
                  <a:prstClr val="black"/>
                </a:solidFill>
                <a:latin typeface="Arial"/>
              </a:endParaRPr>
            </a:p>
          </p:txBody>
        </p:sp>
        <p:sp>
          <p:nvSpPr>
            <p:cNvPr id="56" name="Freeform 23"/>
            <p:cNvSpPr>
              <a:spLocks/>
            </p:cNvSpPr>
            <p:nvPr userDrawn="1"/>
          </p:nvSpPr>
          <p:spPr bwMode="auto">
            <a:xfrm>
              <a:off x="3790950" y="4716463"/>
              <a:ext cx="436563" cy="1092200"/>
            </a:xfrm>
            <a:custGeom>
              <a:avLst/>
              <a:gdLst>
                <a:gd name="T0" fmla="*/ 68 w 137"/>
                <a:gd name="T1" fmla="*/ 343 h 343"/>
                <a:gd name="T2" fmla="*/ 68 w 137"/>
                <a:gd name="T3" fmla="*/ 343 h 343"/>
                <a:gd name="T4" fmla="*/ 0 w 137"/>
                <a:gd name="T5" fmla="*/ 274 h 343"/>
                <a:gd name="T6" fmla="*/ 0 w 137"/>
                <a:gd name="T7" fmla="*/ 68 h 343"/>
                <a:gd name="T8" fmla="*/ 68 w 137"/>
                <a:gd name="T9" fmla="*/ 0 h 343"/>
                <a:gd name="T10" fmla="*/ 137 w 137"/>
                <a:gd name="T11" fmla="*/ 68 h 343"/>
                <a:gd name="T12" fmla="*/ 137 w 137"/>
                <a:gd name="T13" fmla="*/ 274 h 343"/>
                <a:gd name="T14" fmla="*/ 68 w 137"/>
                <a:gd name="T15" fmla="*/ 343 h 3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7" h="343">
                  <a:moveTo>
                    <a:pt x="68" y="343"/>
                  </a:moveTo>
                  <a:cubicBezTo>
                    <a:pt x="68" y="343"/>
                    <a:pt x="68" y="343"/>
                    <a:pt x="68" y="343"/>
                  </a:cubicBezTo>
                  <a:cubicBezTo>
                    <a:pt x="30" y="343"/>
                    <a:pt x="0" y="312"/>
                    <a:pt x="0" y="274"/>
                  </a:cubicBezTo>
                  <a:cubicBezTo>
                    <a:pt x="0" y="68"/>
                    <a:pt x="0" y="68"/>
                    <a:pt x="0" y="68"/>
                  </a:cubicBezTo>
                  <a:cubicBezTo>
                    <a:pt x="0" y="30"/>
                    <a:pt x="30" y="0"/>
                    <a:pt x="68" y="0"/>
                  </a:cubicBezTo>
                  <a:cubicBezTo>
                    <a:pt x="106" y="0"/>
                    <a:pt x="137" y="30"/>
                    <a:pt x="137" y="68"/>
                  </a:cubicBezTo>
                  <a:cubicBezTo>
                    <a:pt x="137" y="274"/>
                    <a:pt x="137" y="274"/>
                    <a:pt x="137" y="274"/>
                  </a:cubicBezTo>
                  <a:cubicBezTo>
                    <a:pt x="137" y="312"/>
                    <a:pt x="106" y="343"/>
                    <a:pt x="68" y="34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528" fontAlgn="auto">
                <a:spcBef>
                  <a:spcPts val="0"/>
                </a:spcBef>
                <a:spcAft>
                  <a:spcPts val="0"/>
                </a:spcAft>
                <a:buClr>
                  <a:prstClr val="black"/>
                </a:buClr>
              </a:pPr>
              <a:endParaRPr lang="en-GB" sz="2094" dirty="0">
                <a:solidFill>
                  <a:prstClr val="black"/>
                </a:solidFill>
                <a:latin typeface="Arial"/>
              </a:endParaRPr>
            </a:p>
          </p:txBody>
        </p:sp>
        <p:sp>
          <p:nvSpPr>
            <p:cNvPr id="57" name="Freeform 24"/>
            <p:cNvSpPr>
              <a:spLocks/>
            </p:cNvSpPr>
            <p:nvPr userDrawn="1"/>
          </p:nvSpPr>
          <p:spPr bwMode="auto">
            <a:xfrm>
              <a:off x="3028950" y="3841750"/>
              <a:ext cx="542925" cy="2447925"/>
            </a:xfrm>
            <a:custGeom>
              <a:avLst/>
              <a:gdLst>
                <a:gd name="T0" fmla="*/ 85 w 171"/>
                <a:gd name="T1" fmla="*/ 769 h 769"/>
                <a:gd name="T2" fmla="*/ 85 w 171"/>
                <a:gd name="T3" fmla="*/ 769 h 769"/>
                <a:gd name="T4" fmla="*/ 0 w 171"/>
                <a:gd name="T5" fmla="*/ 683 h 769"/>
                <a:gd name="T6" fmla="*/ 0 w 171"/>
                <a:gd name="T7" fmla="*/ 86 h 769"/>
                <a:gd name="T8" fmla="*/ 85 w 171"/>
                <a:gd name="T9" fmla="*/ 0 h 769"/>
                <a:gd name="T10" fmla="*/ 171 w 171"/>
                <a:gd name="T11" fmla="*/ 86 h 769"/>
                <a:gd name="T12" fmla="*/ 171 w 171"/>
                <a:gd name="T13" fmla="*/ 683 h 769"/>
                <a:gd name="T14" fmla="*/ 85 w 171"/>
                <a:gd name="T15" fmla="*/ 769 h 76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1" h="769">
                  <a:moveTo>
                    <a:pt x="85" y="769"/>
                  </a:moveTo>
                  <a:cubicBezTo>
                    <a:pt x="85" y="769"/>
                    <a:pt x="85" y="769"/>
                    <a:pt x="85" y="769"/>
                  </a:cubicBezTo>
                  <a:cubicBezTo>
                    <a:pt x="38" y="769"/>
                    <a:pt x="0" y="730"/>
                    <a:pt x="0" y="683"/>
                  </a:cubicBezTo>
                  <a:cubicBezTo>
                    <a:pt x="0" y="86"/>
                    <a:pt x="0" y="86"/>
                    <a:pt x="0" y="86"/>
                  </a:cubicBezTo>
                  <a:cubicBezTo>
                    <a:pt x="0" y="39"/>
                    <a:pt x="38" y="0"/>
                    <a:pt x="85" y="0"/>
                  </a:cubicBezTo>
                  <a:cubicBezTo>
                    <a:pt x="133" y="0"/>
                    <a:pt x="171" y="39"/>
                    <a:pt x="171" y="86"/>
                  </a:cubicBezTo>
                  <a:cubicBezTo>
                    <a:pt x="171" y="683"/>
                    <a:pt x="171" y="683"/>
                    <a:pt x="171" y="683"/>
                  </a:cubicBezTo>
                  <a:cubicBezTo>
                    <a:pt x="171" y="730"/>
                    <a:pt x="133" y="769"/>
                    <a:pt x="85" y="76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528" fontAlgn="auto">
                <a:spcBef>
                  <a:spcPts val="0"/>
                </a:spcBef>
                <a:spcAft>
                  <a:spcPts val="0"/>
                </a:spcAft>
                <a:buClr>
                  <a:prstClr val="black"/>
                </a:buClr>
              </a:pPr>
              <a:endParaRPr lang="en-GB" sz="2094" dirty="0">
                <a:solidFill>
                  <a:prstClr val="black"/>
                </a:solidFill>
                <a:latin typeface="Arial"/>
              </a:endParaRPr>
            </a:p>
          </p:txBody>
        </p:sp>
        <p:sp>
          <p:nvSpPr>
            <p:cNvPr id="58" name="Freeform 25"/>
            <p:cNvSpPr>
              <a:spLocks/>
            </p:cNvSpPr>
            <p:nvPr userDrawn="1"/>
          </p:nvSpPr>
          <p:spPr bwMode="auto">
            <a:xfrm>
              <a:off x="0" y="3148013"/>
              <a:ext cx="228600" cy="2438400"/>
            </a:xfrm>
            <a:custGeom>
              <a:avLst/>
              <a:gdLst>
                <a:gd name="T0" fmla="*/ 0 w 72"/>
                <a:gd name="T1" fmla="*/ 0 h 766"/>
                <a:gd name="T2" fmla="*/ 0 w 72"/>
                <a:gd name="T3" fmla="*/ 766 h 766"/>
                <a:gd name="T4" fmla="*/ 72 w 72"/>
                <a:gd name="T5" fmla="*/ 681 h 766"/>
                <a:gd name="T6" fmla="*/ 72 w 72"/>
                <a:gd name="T7" fmla="*/ 84 h 766"/>
                <a:gd name="T8" fmla="*/ 0 w 72"/>
                <a:gd name="T9" fmla="*/ 0 h 766"/>
              </a:gdLst>
              <a:ahLst/>
              <a:cxnLst>
                <a:cxn ang="0">
                  <a:pos x="T0" y="T1"/>
                </a:cxn>
                <a:cxn ang="0">
                  <a:pos x="T2" y="T3"/>
                </a:cxn>
                <a:cxn ang="0">
                  <a:pos x="T4" y="T5"/>
                </a:cxn>
                <a:cxn ang="0">
                  <a:pos x="T6" y="T7"/>
                </a:cxn>
                <a:cxn ang="0">
                  <a:pos x="T8" y="T9"/>
                </a:cxn>
              </a:cxnLst>
              <a:rect l="0" t="0" r="r" b="b"/>
              <a:pathLst>
                <a:path w="72" h="766">
                  <a:moveTo>
                    <a:pt x="0" y="0"/>
                  </a:moveTo>
                  <a:cubicBezTo>
                    <a:pt x="0" y="766"/>
                    <a:pt x="0" y="766"/>
                    <a:pt x="0" y="766"/>
                  </a:cubicBezTo>
                  <a:cubicBezTo>
                    <a:pt x="41" y="759"/>
                    <a:pt x="72" y="724"/>
                    <a:pt x="72" y="681"/>
                  </a:cubicBezTo>
                  <a:cubicBezTo>
                    <a:pt x="72" y="84"/>
                    <a:pt x="72" y="84"/>
                    <a:pt x="72" y="84"/>
                  </a:cubicBezTo>
                  <a:cubicBezTo>
                    <a:pt x="72" y="42"/>
                    <a:pt x="41" y="6"/>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528" fontAlgn="auto">
                <a:spcBef>
                  <a:spcPts val="0"/>
                </a:spcBef>
                <a:spcAft>
                  <a:spcPts val="0"/>
                </a:spcAft>
                <a:buClr>
                  <a:prstClr val="black"/>
                </a:buClr>
              </a:pPr>
              <a:endParaRPr lang="en-GB" sz="2094" dirty="0">
                <a:solidFill>
                  <a:prstClr val="black"/>
                </a:solidFill>
                <a:latin typeface="Arial"/>
              </a:endParaRPr>
            </a:p>
          </p:txBody>
        </p:sp>
        <p:sp>
          <p:nvSpPr>
            <p:cNvPr id="59" name="Freeform 26"/>
            <p:cNvSpPr>
              <a:spLocks/>
            </p:cNvSpPr>
            <p:nvPr userDrawn="1"/>
          </p:nvSpPr>
          <p:spPr bwMode="auto">
            <a:xfrm>
              <a:off x="11950700" y="4105275"/>
              <a:ext cx="254000" cy="2444750"/>
            </a:xfrm>
            <a:custGeom>
              <a:avLst/>
              <a:gdLst>
                <a:gd name="T0" fmla="*/ 80 w 80"/>
                <a:gd name="T1" fmla="*/ 0 h 768"/>
                <a:gd name="T2" fmla="*/ 0 w 80"/>
                <a:gd name="T3" fmla="*/ 85 h 768"/>
                <a:gd name="T4" fmla="*/ 0 w 80"/>
                <a:gd name="T5" fmla="*/ 682 h 768"/>
                <a:gd name="T6" fmla="*/ 80 w 80"/>
                <a:gd name="T7" fmla="*/ 768 h 768"/>
                <a:gd name="T8" fmla="*/ 80 w 80"/>
                <a:gd name="T9" fmla="*/ 0 h 768"/>
              </a:gdLst>
              <a:ahLst/>
              <a:cxnLst>
                <a:cxn ang="0">
                  <a:pos x="T0" y="T1"/>
                </a:cxn>
                <a:cxn ang="0">
                  <a:pos x="T2" y="T3"/>
                </a:cxn>
                <a:cxn ang="0">
                  <a:pos x="T4" y="T5"/>
                </a:cxn>
                <a:cxn ang="0">
                  <a:pos x="T6" y="T7"/>
                </a:cxn>
                <a:cxn ang="0">
                  <a:pos x="T8" y="T9"/>
                </a:cxn>
              </a:cxnLst>
              <a:rect l="0" t="0" r="r" b="b"/>
              <a:pathLst>
                <a:path w="80" h="768">
                  <a:moveTo>
                    <a:pt x="80" y="0"/>
                  </a:moveTo>
                  <a:cubicBezTo>
                    <a:pt x="36" y="2"/>
                    <a:pt x="0" y="39"/>
                    <a:pt x="0" y="85"/>
                  </a:cubicBezTo>
                  <a:cubicBezTo>
                    <a:pt x="0" y="682"/>
                    <a:pt x="0" y="682"/>
                    <a:pt x="0" y="682"/>
                  </a:cubicBezTo>
                  <a:cubicBezTo>
                    <a:pt x="0" y="728"/>
                    <a:pt x="36" y="766"/>
                    <a:pt x="80" y="768"/>
                  </a:cubicBezTo>
                  <a:lnTo>
                    <a:pt x="8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528" fontAlgn="auto">
                <a:spcBef>
                  <a:spcPts val="0"/>
                </a:spcBef>
                <a:spcAft>
                  <a:spcPts val="0"/>
                </a:spcAft>
                <a:buClr>
                  <a:prstClr val="black"/>
                </a:buClr>
              </a:pPr>
              <a:endParaRPr lang="en-GB" sz="2094" dirty="0">
                <a:solidFill>
                  <a:prstClr val="black"/>
                </a:solidFill>
                <a:latin typeface="Arial"/>
              </a:endParaRPr>
            </a:p>
          </p:txBody>
        </p:sp>
      </p:grpSp>
      <p:grpSp>
        <p:nvGrpSpPr>
          <p:cNvPr id="31" name="Logotype"/>
          <p:cNvGrpSpPr/>
          <p:nvPr userDrawn="1"/>
        </p:nvGrpSpPr>
        <p:grpSpPr>
          <a:xfrm>
            <a:off x="641191" y="530770"/>
            <a:ext cx="1383679" cy="288542"/>
            <a:chOff x="9501453" y="6148765"/>
            <a:chExt cx="2047875" cy="427037"/>
          </a:xfrm>
          <a:solidFill>
            <a:schemeClr val="bg1"/>
          </a:solidFill>
        </p:grpSpPr>
        <p:sp>
          <p:nvSpPr>
            <p:cNvPr id="32" name="Freeform 5"/>
            <p:cNvSpPr>
              <a:spLocks noEditPoints="1"/>
            </p:cNvSpPr>
            <p:nvPr userDrawn="1"/>
          </p:nvSpPr>
          <p:spPr bwMode="auto">
            <a:xfrm>
              <a:off x="11206428" y="6231315"/>
              <a:ext cx="342900" cy="344487"/>
            </a:xfrm>
            <a:custGeom>
              <a:avLst/>
              <a:gdLst>
                <a:gd name="T0" fmla="*/ 43 w 91"/>
                <a:gd name="T1" fmla="*/ 2 h 91"/>
                <a:gd name="T2" fmla="*/ 2 w 91"/>
                <a:gd name="T3" fmla="*/ 44 h 91"/>
                <a:gd name="T4" fmla="*/ 46 w 91"/>
                <a:gd name="T5" fmla="*/ 91 h 91"/>
                <a:gd name="T6" fmla="*/ 74 w 91"/>
                <a:gd name="T7" fmla="*/ 77 h 91"/>
                <a:gd name="T8" fmla="*/ 74 w 91"/>
                <a:gd name="T9" fmla="*/ 90 h 91"/>
                <a:gd name="T10" fmla="*/ 91 w 91"/>
                <a:gd name="T11" fmla="*/ 90 h 91"/>
                <a:gd name="T12" fmla="*/ 91 w 91"/>
                <a:gd name="T13" fmla="*/ 47 h 91"/>
                <a:gd name="T14" fmla="*/ 43 w 91"/>
                <a:gd name="T15" fmla="*/ 2 h 91"/>
                <a:gd name="T16" fmla="*/ 72 w 91"/>
                <a:gd name="T17" fmla="*/ 48 h 91"/>
                <a:gd name="T18" fmla="*/ 43 w 91"/>
                <a:gd name="T19" fmla="*/ 72 h 91"/>
                <a:gd name="T20" fmla="*/ 21 w 91"/>
                <a:gd name="T21" fmla="*/ 50 h 91"/>
                <a:gd name="T22" fmla="*/ 46 w 91"/>
                <a:gd name="T23" fmla="*/ 21 h 91"/>
                <a:gd name="T24" fmla="*/ 72 w 91"/>
                <a:gd name="T25" fmla="*/ 45 h 91"/>
                <a:gd name="T26" fmla="*/ 72 w 91"/>
                <a:gd name="T27" fmla="*/ 48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1" h="91">
                  <a:moveTo>
                    <a:pt x="43" y="2"/>
                  </a:moveTo>
                  <a:cubicBezTo>
                    <a:pt x="21" y="4"/>
                    <a:pt x="3" y="22"/>
                    <a:pt x="2" y="44"/>
                  </a:cubicBezTo>
                  <a:cubicBezTo>
                    <a:pt x="0" y="70"/>
                    <a:pt x="21" y="91"/>
                    <a:pt x="46" y="91"/>
                  </a:cubicBezTo>
                  <a:cubicBezTo>
                    <a:pt x="56" y="91"/>
                    <a:pt x="68" y="87"/>
                    <a:pt x="74" y="77"/>
                  </a:cubicBezTo>
                  <a:cubicBezTo>
                    <a:pt x="74" y="90"/>
                    <a:pt x="74" y="90"/>
                    <a:pt x="74" y="90"/>
                  </a:cubicBezTo>
                  <a:cubicBezTo>
                    <a:pt x="91" y="90"/>
                    <a:pt x="91" y="90"/>
                    <a:pt x="91" y="90"/>
                  </a:cubicBezTo>
                  <a:cubicBezTo>
                    <a:pt x="91" y="47"/>
                    <a:pt x="91" y="47"/>
                    <a:pt x="91" y="47"/>
                  </a:cubicBezTo>
                  <a:cubicBezTo>
                    <a:pt x="91" y="20"/>
                    <a:pt x="69" y="0"/>
                    <a:pt x="43" y="2"/>
                  </a:cubicBezTo>
                  <a:close/>
                  <a:moveTo>
                    <a:pt x="72" y="48"/>
                  </a:moveTo>
                  <a:cubicBezTo>
                    <a:pt x="71" y="63"/>
                    <a:pt x="58" y="74"/>
                    <a:pt x="43" y="72"/>
                  </a:cubicBezTo>
                  <a:cubicBezTo>
                    <a:pt x="32" y="71"/>
                    <a:pt x="22" y="61"/>
                    <a:pt x="21" y="50"/>
                  </a:cubicBezTo>
                  <a:cubicBezTo>
                    <a:pt x="19" y="34"/>
                    <a:pt x="31" y="21"/>
                    <a:pt x="46" y="21"/>
                  </a:cubicBezTo>
                  <a:cubicBezTo>
                    <a:pt x="60" y="21"/>
                    <a:pt x="71" y="32"/>
                    <a:pt x="72" y="45"/>
                  </a:cubicBezTo>
                  <a:lnTo>
                    <a:pt x="72" y="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528" fontAlgn="auto">
                <a:spcBef>
                  <a:spcPts val="0"/>
                </a:spcBef>
                <a:spcAft>
                  <a:spcPts val="0"/>
                </a:spcAft>
                <a:buClr>
                  <a:prstClr val="black"/>
                </a:buClr>
              </a:pPr>
              <a:endParaRPr lang="en-US" sz="2094" dirty="0">
                <a:solidFill>
                  <a:prstClr val="black"/>
                </a:solidFill>
                <a:latin typeface="Arial"/>
              </a:endParaRPr>
            </a:p>
          </p:txBody>
        </p:sp>
        <p:sp>
          <p:nvSpPr>
            <p:cNvPr id="33" name="Freeform 6"/>
            <p:cNvSpPr>
              <a:spLocks noEditPoints="1"/>
            </p:cNvSpPr>
            <p:nvPr userDrawn="1"/>
          </p:nvSpPr>
          <p:spPr bwMode="auto">
            <a:xfrm>
              <a:off x="10849241" y="6236077"/>
              <a:ext cx="334963" cy="339725"/>
            </a:xfrm>
            <a:custGeom>
              <a:avLst/>
              <a:gdLst>
                <a:gd name="T0" fmla="*/ 44 w 89"/>
                <a:gd name="T1" fmla="*/ 1 h 90"/>
                <a:gd name="T2" fmla="*/ 0 w 89"/>
                <a:gd name="T3" fmla="*/ 46 h 90"/>
                <a:gd name="T4" fmla="*/ 45 w 89"/>
                <a:gd name="T5" fmla="*/ 90 h 90"/>
                <a:gd name="T6" fmla="*/ 86 w 89"/>
                <a:gd name="T7" fmla="*/ 63 h 90"/>
                <a:gd name="T8" fmla="*/ 69 w 89"/>
                <a:gd name="T9" fmla="*/ 58 h 90"/>
                <a:gd name="T10" fmla="*/ 50 w 89"/>
                <a:gd name="T11" fmla="*/ 72 h 90"/>
                <a:gd name="T12" fmla="*/ 22 w 89"/>
                <a:gd name="T13" fmla="*/ 59 h 90"/>
                <a:gd name="T14" fmla="*/ 89 w 89"/>
                <a:gd name="T15" fmla="*/ 41 h 90"/>
                <a:gd name="T16" fmla="*/ 44 w 89"/>
                <a:gd name="T17" fmla="*/ 1 h 90"/>
                <a:gd name="T18" fmla="*/ 19 w 89"/>
                <a:gd name="T19" fmla="*/ 44 h 90"/>
                <a:gd name="T20" fmla="*/ 36 w 89"/>
                <a:gd name="T21" fmla="*/ 19 h 90"/>
                <a:gd name="T22" fmla="*/ 67 w 89"/>
                <a:gd name="T23" fmla="*/ 31 h 90"/>
                <a:gd name="T24" fmla="*/ 19 w 89"/>
                <a:gd name="T25" fmla="*/ 44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9" h="90">
                  <a:moveTo>
                    <a:pt x="44" y="1"/>
                  </a:moveTo>
                  <a:cubicBezTo>
                    <a:pt x="20" y="2"/>
                    <a:pt x="0" y="20"/>
                    <a:pt x="0" y="46"/>
                  </a:cubicBezTo>
                  <a:cubicBezTo>
                    <a:pt x="0" y="70"/>
                    <a:pt x="20" y="90"/>
                    <a:pt x="45" y="90"/>
                  </a:cubicBezTo>
                  <a:cubicBezTo>
                    <a:pt x="62" y="90"/>
                    <a:pt x="79" y="80"/>
                    <a:pt x="86" y="63"/>
                  </a:cubicBezTo>
                  <a:cubicBezTo>
                    <a:pt x="69" y="58"/>
                    <a:pt x="69" y="58"/>
                    <a:pt x="69" y="58"/>
                  </a:cubicBezTo>
                  <a:cubicBezTo>
                    <a:pt x="66" y="65"/>
                    <a:pt x="58" y="71"/>
                    <a:pt x="50" y="72"/>
                  </a:cubicBezTo>
                  <a:cubicBezTo>
                    <a:pt x="38" y="75"/>
                    <a:pt x="26" y="67"/>
                    <a:pt x="22" y="59"/>
                  </a:cubicBezTo>
                  <a:cubicBezTo>
                    <a:pt x="89" y="41"/>
                    <a:pt x="89" y="41"/>
                    <a:pt x="89" y="41"/>
                  </a:cubicBezTo>
                  <a:cubicBezTo>
                    <a:pt x="87" y="24"/>
                    <a:pt x="72" y="0"/>
                    <a:pt x="44" y="1"/>
                  </a:cubicBezTo>
                  <a:close/>
                  <a:moveTo>
                    <a:pt x="19" y="44"/>
                  </a:moveTo>
                  <a:cubicBezTo>
                    <a:pt x="19" y="34"/>
                    <a:pt x="24" y="24"/>
                    <a:pt x="36" y="19"/>
                  </a:cubicBezTo>
                  <a:cubicBezTo>
                    <a:pt x="50" y="14"/>
                    <a:pt x="62" y="21"/>
                    <a:pt x="67" y="31"/>
                  </a:cubicBezTo>
                  <a:lnTo>
                    <a:pt x="19" y="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528" fontAlgn="auto">
                <a:spcBef>
                  <a:spcPts val="0"/>
                </a:spcBef>
                <a:spcAft>
                  <a:spcPts val="0"/>
                </a:spcAft>
                <a:buClr>
                  <a:prstClr val="black"/>
                </a:buClr>
              </a:pPr>
              <a:endParaRPr lang="en-US" sz="2094" dirty="0">
                <a:solidFill>
                  <a:prstClr val="black"/>
                </a:solidFill>
                <a:latin typeface="Arial"/>
              </a:endParaRPr>
            </a:p>
          </p:txBody>
        </p:sp>
        <p:sp>
          <p:nvSpPr>
            <p:cNvPr id="34" name="Freeform 7"/>
            <p:cNvSpPr>
              <a:spLocks/>
            </p:cNvSpPr>
            <p:nvPr userDrawn="1"/>
          </p:nvSpPr>
          <p:spPr bwMode="auto">
            <a:xfrm>
              <a:off x="10292028" y="6239252"/>
              <a:ext cx="166688" cy="333375"/>
            </a:xfrm>
            <a:custGeom>
              <a:avLst/>
              <a:gdLst>
                <a:gd name="T0" fmla="*/ 44 w 44"/>
                <a:gd name="T1" fmla="*/ 18 h 88"/>
                <a:gd name="T2" fmla="*/ 44 w 44"/>
                <a:gd name="T3" fmla="*/ 0 h 88"/>
                <a:gd name="T4" fmla="*/ 19 w 44"/>
                <a:gd name="T5" fmla="*/ 13 h 88"/>
                <a:gd name="T6" fmla="*/ 19 w 44"/>
                <a:gd name="T7" fmla="*/ 3 h 88"/>
                <a:gd name="T8" fmla="*/ 0 w 44"/>
                <a:gd name="T9" fmla="*/ 3 h 88"/>
                <a:gd name="T10" fmla="*/ 0 w 44"/>
                <a:gd name="T11" fmla="*/ 44 h 88"/>
                <a:gd name="T12" fmla="*/ 0 w 44"/>
                <a:gd name="T13" fmla="*/ 88 h 88"/>
                <a:gd name="T14" fmla="*/ 20 w 44"/>
                <a:gd name="T15" fmla="*/ 88 h 88"/>
                <a:gd name="T16" fmla="*/ 20 w 44"/>
                <a:gd name="T17" fmla="*/ 46 h 88"/>
                <a:gd name="T18" fmla="*/ 44 w 44"/>
                <a:gd name="T19" fmla="*/ 1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 h="88">
                  <a:moveTo>
                    <a:pt x="44" y="18"/>
                  </a:moveTo>
                  <a:cubicBezTo>
                    <a:pt x="44" y="0"/>
                    <a:pt x="44" y="0"/>
                    <a:pt x="44" y="0"/>
                  </a:cubicBezTo>
                  <a:cubicBezTo>
                    <a:pt x="28" y="0"/>
                    <a:pt x="22" y="8"/>
                    <a:pt x="19" y="13"/>
                  </a:cubicBezTo>
                  <a:cubicBezTo>
                    <a:pt x="19" y="3"/>
                    <a:pt x="19" y="3"/>
                    <a:pt x="19" y="3"/>
                  </a:cubicBezTo>
                  <a:cubicBezTo>
                    <a:pt x="0" y="3"/>
                    <a:pt x="0" y="3"/>
                    <a:pt x="0" y="3"/>
                  </a:cubicBezTo>
                  <a:cubicBezTo>
                    <a:pt x="0" y="44"/>
                    <a:pt x="0" y="44"/>
                    <a:pt x="0" y="44"/>
                  </a:cubicBezTo>
                  <a:cubicBezTo>
                    <a:pt x="0" y="88"/>
                    <a:pt x="0" y="88"/>
                    <a:pt x="0" y="88"/>
                  </a:cubicBezTo>
                  <a:cubicBezTo>
                    <a:pt x="20" y="88"/>
                    <a:pt x="20" y="88"/>
                    <a:pt x="20" y="88"/>
                  </a:cubicBezTo>
                  <a:cubicBezTo>
                    <a:pt x="20" y="62"/>
                    <a:pt x="20" y="62"/>
                    <a:pt x="20" y="46"/>
                  </a:cubicBezTo>
                  <a:cubicBezTo>
                    <a:pt x="20" y="26"/>
                    <a:pt x="31" y="19"/>
                    <a:pt x="44"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528" fontAlgn="auto">
                <a:spcBef>
                  <a:spcPts val="0"/>
                </a:spcBef>
                <a:spcAft>
                  <a:spcPts val="0"/>
                </a:spcAft>
                <a:buClr>
                  <a:prstClr val="black"/>
                </a:buClr>
              </a:pPr>
              <a:endParaRPr lang="en-US" sz="2094" dirty="0">
                <a:solidFill>
                  <a:prstClr val="black"/>
                </a:solidFill>
                <a:latin typeface="Arial"/>
              </a:endParaRPr>
            </a:p>
          </p:txBody>
        </p:sp>
        <p:sp>
          <p:nvSpPr>
            <p:cNvPr id="35" name="Freeform 8"/>
            <p:cNvSpPr>
              <a:spLocks/>
            </p:cNvSpPr>
            <p:nvPr userDrawn="1"/>
          </p:nvSpPr>
          <p:spPr bwMode="auto">
            <a:xfrm>
              <a:off x="9501453" y="6182102"/>
              <a:ext cx="369888" cy="390525"/>
            </a:xfrm>
            <a:custGeom>
              <a:avLst/>
              <a:gdLst>
                <a:gd name="T0" fmla="*/ 185 w 233"/>
                <a:gd name="T1" fmla="*/ 165 h 246"/>
                <a:gd name="T2" fmla="*/ 48 w 233"/>
                <a:gd name="T3" fmla="*/ 0 h 246"/>
                <a:gd name="T4" fmla="*/ 0 w 233"/>
                <a:gd name="T5" fmla="*/ 0 h 246"/>
                <a:gd name="T6" fmla="*/ 0 w 233"/>
                <a:gd name="T7" fmla="*/ 246 h 246"/>
                <a:gd name="T8" fmla="*/ 50 w 233"/>
                <a:gd name="T9" fmla="*/ 246 h 246"/>
                <a:gd name="T10" fmla="*/ 50 w 233"/>
                <a:gd name="T11" fmla="*/ 81 h 246"/>
                <a:gd name="T12" fmla="*/ 190 w 233"/>
                <a:gd name="T13" fmla="*/ 246 h 246"/>
                <a:gd name="T14" fmla="*/ 233 w 233"/>
                <a:gd name="T15" fmla="*/ 246 h 246"/>
                <a:gd name="T16" fmla="*/ 233 w 233"/>
                <a:gd name="T17" fmla="*/ 0 h 246"/>
                <a:gd name="T18" fmla="*/ 185 w 233"/>
                <a:gd name="T19" fmla="*/ 0 h 246"/>
                <a:gd name="T20" fmla="*/ 185 w 233"/>
                <a:gd name="T21" fmla="*/ 165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3" h="246">
                  <a:moveTo>
                    <a:pt x="185" y="165"/>
                  </a:moveTo>
                  <a:lnTo>
                    <a:pt x="48" y="0"/>
                  </a:lnTo>
                  <a:lnTo>
                    <a:pt x="0" y="0"/>
                  </a:lnTo>
                  <a:lnTo>
                    <a:pt x="0" y="246"/>
                  </a:lnTo>
                  <a:lnTo>
                    <a:pt x="50" y="246"/>
                  </a:lnTo>
                  <a:lnTo>
                    <a:pt x="50" y="81"/>
                  </a:lnTo>
                  <a:lnTo>
                    <a:pt x="190" y="246"/>
                  </a:lnTo>
                  <a:lnTo>
                    <a:pt x="233" y="246"/>
                  </a:lnTo>
                  <a:lnTo>
                    <a:pt x="233" y="0"/>
                  </a:lnTo>
                  <a:lnTo>
                    <a:pt x="185" y="0"/>
                  </a:lnTo>
                  <a:lnTo>
                    <a:pt x="185" y="16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528" fontAlgn="auto">
                <a:spcBef>
                  <a:spcPts val="0"/>
                </a:spcBef>
                <a:spcAft>
                  <a:spcPts val="0"/>
                </a:spcAft>
                <a:buClr>
                  <a:prstClr val="black"/>
                </a:buClr>
              </a:pPr>
              <a:endParaRPr lang="en-US" sz="2094" dirty="0">
                <a:solidFill>
                  <a:prstClr val="black"/>
                </a:solidFill>
                <a:latin typeface="Arial"/>
              </a:endParaRPr>
            </a:p>
          </p:txBody>
        </p:sp>
        <p:sp>
          <p:nvSpPr>
            <p:cNvPr id="36" name="Freeform 9"/>
            <p:cNvSpPr>
              <a:spLocks noEditPoints="1"/>
            </p:cNvSpPr>
            <p:nvPr userDrawn="1"/>
          </p:nvSpPr>
          <p:spPr bwMode="auto">
            <a:xfrm>
              <a:off x="10461891" y="6148765"/>
              <a:ext cx="342900" cy="427037"/>
            </a:xfrm>
            <a:custGeom>
              <a:avLst/>
              <a:gdLst>
                <a:gd name="T0" fmla="*/ 91 w 91"/>
                <a:gd name="T1" fmla="*/ 0 h 113"/>
                <a:gd name="T2" fmla="*/ 73 w 91"/>
                <a:gd name="T3" fmla="*/ 0 h 113"/>
                <a:gd name="T4" fmla="*/ 73 w 91"/>
                <a:gd name="T5" fmla="*/ 34 h 113"/>
                <a:gd name="T6" fmla="*/ 43 w 91"/>
                <a:gd name="T7" fmla="*/ 24 h 113"/>
                <a:gd name="T8" fmla="*/ 2 w 91"/>
                <a:gd name="T9" fmla="*/ 66 h 113"/>
                <a:gd name="T10" fmla="*/ 46 w 91"/>
                <a:gd name="T11" fmla="*/ 113 h 113"/>
                <a:gd name="T12" fmla="*/ 74 w 91"/>
                <a:gd name="T13" fmla="*/ 101 h 113"/>
                <a:gd name="T14" fmla="*/ 74 w 91"/>
                <a:gd name="T15" fmla="*/ 112 h 113"/>
                <a:gd name="T16" fmla="*/ 91 w 91"/>
                <a:gd name="T17" fmla="*/ 112 h 113"/>
                <a:gd name="T18" fmla="*/ 91 w 91"/>
                <a:gd name="T19" fmla="*/ 69 h 113"/>
                <a:gd name="T20" fmla="*/ 91 w 91"/>
                <a:gd name="T21" fmla="*/ 69 h 113"/>
                <a:gd name="T22" fmla="*/ 91 w 91"/>
                <a:gd name="T23" fmla="*/ 68 h 113"/>
                <a:gd name="T24" fmla="*/ 91 w 91"/>
                <a:gd name="T25" fmla="*/ 0 h 113"/>
                <a:gd name="T26" fmla="*/ 72 w 91"/>
                <a:gd name="T27" fmla="*/ 70 h 113"/>
                <a:gd name="T28" fmla="*/ 43 w 91"/>
                <a:gd name="T29" fmla="*/ 94 h 113"/>
                <a:gd name="T30" fmla="*/ 21 w 91"/>
                <a:gd name="T31" fmla="*/ 72 h 113"/>
                <a:gd name="T32" fmla="*/ 46 w 91"/>
                <a:gd name="T33" fmla="*/ 43 h 113"/>
                <a:gd name="T34" fmla="*/ 72 w 91"/>
                <a:gd name="T35" fmla="*/ 67 h 113"/>
                <a:gd name="T36" fmla="*/ 72 w 91"/>
                <a:gd name="T37" fmla="*/ 7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1" h="113">
                  <a:moveTo>
                    <a:pt x="91" y="0"/>
                  </a:moveTo>
                  <a:cubicBezTo>
                    <a:pt x="73" y="0"/>
                    <a:pt x="73" y="0"/>
                    <a:pt x="73" y="0"/>
                  </a:cubicBezTo>
                  <a:cubicBezTo>
                    <a:pt x="73" y="34"/>
                    <a:pt x="73" y="34"/>
                    <a:pt x="73" y="34"/>
                  </a:cubicBezTo>
                  <a:cubicBezTo>
                    <a:pt x="68" y="28"/>
                    <a:pt x="55" y="23"/>
                    <a:pt x="43" y="24"/>
                  </a:cubicBezTo>
                  <a:cubicBezTo>
                    <a:pt x="21" y="26"/>
                    <a:pt x="3" y="44"/>
                    <a:pt x="2" y="66"/>
                  </a:cubicBezTo>
                  <a:cubicBezTo>
                    <a:pt x="0" y="92"/>
                    <a:pt x="21" y="113"/>
                    <a:pt x="46" y="113"/>
                  </a:cubicBezTo>
                  <a:cubicBezTo>
                    <a:pt x="56" y="113"/>
                    <a:pt x="69" y="109"/>
                    <a:pt x="74" y="101"/>
                  </a:cubicBezTo>
                  <a:cubicBezTo>
                    <a:pt x="74" y="112"/>
                    <a:pt x="74" y="112"/>
                    <a:pt x="74" y="112"/>
                  </a:cubicBezTo>
                  <a:cubicBezTo>
                    <a:pt x="91" y="112"/>
                    <a:pt x="91" y="112"/>
                    <a:pt x="91" y="112"/>
                  </a:cubicBezTo>
                  <a:cubicBezTo>
                    <a:pt x="91" y="69"/>
                    <a:pt x="91" y="69"/>
                    <a:pt x="91" y="69"/>
                  </a:cubicBezTo>
                  <a:cubicBezTo>
                    <a:pt x="91" y="69"/>
                    <a:pt x="91" y="69"/>
                    <a:pt x="91" y="69"/>
                  </a:cubicBezTo>
                  <a:cubicBezTo>
                    <a:pt x="91" y="68"/>
                    <a:pt x="91" y="68"/>
                    <a:pt x="91" y="68"/>
                  </a:cubicBezTo>
                  <a:lnTo>
                    <a:pt x="91" y="0"/>
                  </a:lnTo>
                  <a:close/>
                  <a:moveTo>
                    <a:pt x="72" y="70"/>
                  </a:moveTo>
                  <a:cubicBezTo>
                    <a:pt x="71" y="85"/>
                    <a:pt x="58" y="96"/>
                    <a:pt x="43" y="94"/>
                  </a:cubicBezTo>
                  <a:cubicBezTo>
                    <a:pt x="32" y="93"/>
                    <a:pt x="22" y="83"/>
                    <a:pt x="21" y="72"/>
                  </a:cubicBezTo>
                  <a:cubicBezTo>
                    <a:pt x="19" y="56"/>
                    <a:pt x="31" y="43"/>
                    <a:pt x="46" y="43"/>
                  </a:cubicBezTo>
                  <a:cubicBezTo>
                    <a:pt x="60" y="43"/>
                    <a:pt x="71" y="54"/>
                    <a:pt x="72" y="67"/>
                  </a:cubicBezTo>
                  <a:lnTo>
                    <a:pt x="72"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528" fontAlgn="auto">
                <a:spcBef>
                  <a:spcPts val="0"/>
                </a:spcBef>
                <a:spcAft>
                  <a:spcPts val="0"/>
                </a:spcAft>
                <a:buClr>
                  <a:prstClr val="black"/>
                </a:buClr>
              </a:pPr>
              <a:endParaRPr lang="en-US" sz="2094" dirty="0">
                <a:solidFill>
                  <a:prstClr val="black"/>
                </a:solidFill>
                <a:latin typeface="Arial"/>
              </a:endParaRPr>
            </a:p>
          </p:txBody>
        </p:sp>
        <p:sp>
          <p:nvSpPr>
            <p:cNvPr id="37" name="Freeform 10"/>
            <p:cNvSpPr>
              <a:spLocks noEditPoints="1"/>
            </p:cNvSpPr>
            <p:nvPr userDrawn="1"/>
          </p:nvSpPr>
          <p:spPr bwMode="auto">
            <a:xfrm>
              <a:off x="9912616" y="6239252"/>
              <a:ext cx="338138" cy="336550"/>
            </a:xfrm>
            <a:custGeom>
              <a:avLst/>
              <a:gdLst>
                <a:gd name="T0" fmla="*/ 45 w 90"/>
                <a:gd name="T1" fmla="*/ 0 h 89"/>
                <a:gd name="T2" fmla="*/ 0 w 90"/>
                <a:gd name="T3" fmla="*/ 45 h 89"/>
                <a:gd name="T4" fmla="*/ 45 w 90"/>
                <a:gd name="T5" fmla="*/ 89 h 89"/>
                <a:gd name="T6" fmla="*/ 90 w 90"/>
                <a:gd name="T7" fmla="*/ 45 h 89"/>
                <a:gd name="T8" fmla="*/ 45 w 90"/>
                <a:gd name="T9" fmla="*/ 0 h 89"/>
                <a:gd name="T10" fmla="*/ 45 w 90"/>
                <a:gd name="T11" fmla="*/ 70 h 89"/>
                <a:gd name="T12" fmla="*/ 19 w 90"/>
                <a:gd name="T13" fmla="*/ 45 h 89"/>
                <a:gd name="T14" fmla="*/ 45 w 90"/>
                <a:gd name="T15" fmla="*/ 19 h 89"/>
                <a:gd name="T16" fmla="*/ 71 w 90"/>
                <a:gd name="T17" fmla="*/ 45 h 89"/>
                <a:gd name="T18" fmla="*/ 45 w 90"/>
                <a:gd name="T19" fmla="*/ 7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0" h="89">
                  <a:moveTo>
                    <a:pt x="45" y="0"/>
                  </a:moveTo>
                  <a:cubicBezTo>
                    <a:pt x="20" y="0"/>
                    <a:pt x="0" y="20"/>
                    <a:pt x="0" y="45"/>
                  </a:cubicBezTo>
                  <a:cubicBezTo>
                    <a:pt x="0" y="69"/>
                    <a:pt x="20" y="89"/>
                    <a:pt x="45" y="89"/>
                  </a:cubicBezTo>
                  <a:cubicBezTo>
                    <a:pt x="70" y="89"/>
                    <a:pt x="90" y="69"/>
                    <a:pt x="90" y="45"/>
                  </a:cubicBezTo>
                  <a:cubicBezTo>
                    <a:pt x="90" y="20"/>
                    <a:pt x="70" y="0"/>
                    <a:pt x="45" y="0"/>
                  </a:cubicBezTo>
                  <a:close/>
                  <a:moveTo>
                    <a:pt x="45" y="70"/>
                  </a:moveTo>
                  <a:cubicBezTo>
                    <a:pt x="31" y="70"/>
                    <a:pt x="19" y="59"/>
                    <a:pt x="19" y="45"/>
                  </a:cubicBezTo>
                  <a:cubicBezTo>
                    <a:pt x="19" y="30"/>
                    <a:pt x="31" y="19"/>
                    <a:pt x="45" y="19"/>
                  </a:cubicBezTo>
                  <a:cubicBezTo>
                    <a:pt x="59" y="19"/>
                    <a:pt x="71" y="30"/>
                    <a:pt x="71" y="45"/>
                  </a:cubicBezTo>
                  <a:cubicBezTo>
                    <a:pt x="71" y="59"/>
                    <a:pt x="59" y="70"/>
                    <a:pt x="45" y="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528" fontAlgn="auto">
                <a:spcBef>
                  <a:spcPts val="0"/>
                </a:spcBef>
                <a:spcAft>
                  <a:spcPts val="0"/>
                </a:spcAft>
                <a:buClr>
                  <a:prstClr val="black"/>
                </a:buClr>
              </a:pPr>
              <a:endParaRPr lang="en-US" sz="2094" dirty="0">
                <a:solidFill>
                  <a:prstClr val="black"/>
                </a:solidFill>
                <a:latin typeface="Arial"/>
              </a:endParaRPr>
            </a:p>
          </p:txBody>
        </p:sp>
      </p:grpSp>
    </p:spTree>
    <p:extLst>
      <p:ext uri="{BB962C8B-B14F-4D97-AF65-F5344CB8AC3E}">
        <p14:creationId xmlns:p14="http://schemas.microsoft.com/office/powerpoint/2010/main" val="2675279454"/>
      </p:ext>
    </p:extLst>
  </p:cSld>
  <p:clrMapOvr>
    <a:masterClrMapping/>
  </p:clrMapOvr>
</p:sldLayout>
</file>

<file path=ppt/slideLayouts/slideLayout586.xml><?xml version="1.0" encoding="utf-8"?>
<p:sldLayout xmlns:a="http://schemas.openxmlformats.org/drawingml/2006/main" xmlns:r="http://schemas.openxmlformats.org/officeDocument/2006/relationships" xmlns:p="http://schemas.openxmlformats.org/presentationml/2006/main" showMasterSp="0" preserve="1" userDrawn="1">
  <p:cSld name="Title Slide Image">
    <p:bg>
      <p:bgPr>
        <a:solidFill>
          <a:srgbClr val="FDECE4"/>
        </a:solidFill>
        <a:effectLst/>
      </p:bgPr>
    </p:bg>
    <p:spTree>
      <p:nvGrpSpPr>
        <p:cNvPr id="1" name=""/>
        <p:cNvGrpSpPr/>
        <p:nvPr/>
      </p:nvGrpSpPr>
      <p:grpSpPr>
        <a:xfrm>
          <a:off x="0" y="0"/>
          <a:ext cx="0" cy="0"/>
          <a:chOff x="0" y="0"/>
          <a:chExt cx="0" cy="0"/>
        </a:xfrm>
      </p:grpSpPr>
      <p:sp useBgFill="1">
        <p:nvSpPr>
          <p:cNvPr id="28" name="Picture Placeholder 5"/>
          <p:cNvSpPr>
            <a:spLocks noGrp="1"/>
          </p:cNvSpPr>
          <p:nvPr>
            <p:ph type="pic" sz="quarter" idx="15" hasCustomPrompt="1"/>
          </p:nvPr>
        </p:nvSpPr>
        <p:spPr>
          <a:xfrm>
            <a:off x="3180" y="0"/>
            <a:ext cx="12192000" cy="6858000"/>
          </a:xfrm>
        </p:spPr>
        <p:txBody>
          <a:bodyPr anchor="ctr" anchorCtr="0"/>
          <a:lstStyle>
            <a:lvl1pPr marL="0" indent="0" algn="ctr">
              <a:buNone/>
              <a:defRPr baseline="0">
                <a:solidFill>
                  <a:schemeClr val="tx1"/>
                </a:solidFill>
              </a:defRPr>
            </a:lvl1pPr>
          </a:lstStyle>
          <a:p>
            <a:r>
              <a:rPr lang="en-GB" dirty="0"/>
              <a:t>Insert picture by using Nordea Image Bank button or use as pink slide</a:t>
            </a:r>
          </a:p>
        </p:txBody>
      </p:sp>
      <p:sp>
        <p:nvSpPr>
          <p:cNvPr id="2" name="Title 1"/>
          <p:cNvSpPr>
            <a:spLocks noGrp="1"/>
          </p:cNvSpPr>
          <p:nvPr>
            <p:ph type="ctrTitle"/>
          </p:nvPr>
        </p:nvSpPr>
        <p:spPr>
          <a:xfrm>
            <a:off x="647838" y="1338900"/>
            <a:ext cx="7198125" cy="748627"/>
          </a:xfrm>
        </p:spPr>
        <p:txBody>
          <a:bodyPr>
            <a:noAutofit/>
          </a:bodyPr>
          <a:lstStyle>
            <a:lvl1pPr>
              <a:defRPr sz="2394">
                <a:solidFill>
                  <a:schemeClr val="accent1"/>
                </a:solidFill>
              </a:defRPr>
            </a:lvl1pPr>
          </a:lstStyle>
          <a:p>
            <a:r>
              <a:rPr lang="en-GB" dirty="0"/>
              <a:t>Click to edit Master title style</a:t>
            </a:r>
          </a:p>
        </p:txBody>
      </p:sp>
      <p:sp>
        <p:nvSpPr>
          <p:cNvPr id="3" name="Subtitle 2"/>
          <p:cNvSpPr>
            <a:spLocks noGrp="1"/>
          </p:cNvSpPr>
          <p:nvPr>
            <p:ph type="subTitle" idx="1"/>
          </p:nvPr>
        </p:nvSpPr>
        <p:spPr>
          <a:xfrm>
            <a:off x="647838" y="2133156"/>
            <a:ext cx="7198125" cy="360000"/>
          </a:xfrm>
        </p:spPr>
        <p:txBody>
          <a:bodyPr>
            <a:noAutofit/>
          </a:bodyPr>
          <a:lstStyle>
            <a:lvl1pPr marL="0" indent="0" algn="l">
              <a:buNone/>
              <a:defRPr b="1">
                <a:solidFill>
                  <a:schemeClr val="tx2"/>
                </a:solidFill>
              </a:defRPr>
            </a:lvl1pPr>
            <a:lvl2pPr marL="543265" indent="0" algn="ctr">
              <a:buNone/>
              <a:defRPr>
                <a:solidFill>
                  <a:schemeClr val="tx1">
                    <a:tint val="75000"/>
                  </a:schemeClr>
                </a:solidFill>
              </a:defRPr>
            </a:lvl2pPr>
            <a:lvl3pPr marL="1086528" indent="0" algn="ctr">
              <a:buNone/>
              <a:defRPr>
                <a:solidFill>
                  <a:schemeClr val="tx1">
                    <a:tint val="75000"/>
                  </a:schemeClr>
                </a:solidFill>
              </a:defRPr>
            </a:lvl3pPr>
            <a:lvl4pPr marL="1629791" indent="0" algn="ctr">
              <a:buNone/>
              <a:defRPr>
                <a:solidFill>
                  <a:schemeClr val="tx1">
                    <a:tint val="75000"/>
                  </a:schemeClr>
                </a:solidFill>
              </a:defRPr>
            </a:lvl4pPr>
            <a:lvl5pPr marL="2173055" indent="0" algn="ctr">
              <a:buNone/>
              <a:defRPr>
                <a:solidFill>
                  <a:schemeClr val="tx1">
                    <a:tint val="75000"/>
                  </a:schemeClr>
                </a:solidFill>
              </a:defRPr>
            </a:lvl5pPr>
            <a:lvl6pPr marL="2716321" indent="0" algn="ctr">
              <a:buNone/>
              <a:defRPr>
                <a:solidFill>
                  <a:schemeClr val="tx1">
                    <a:tint val="75000"/>
                  </a:schemeClr>
                </a:solidFill>
              </a:defRPr>
            </a:lvl6pPr>
            <a:lvl7pPr marL="3259584" indent="0" algn="ctr">
              <a:buNone/>
              <a:defRPr>
                <a:solidFill>
                  <a:schemeClr val="tx1">
                    <a:tint val="75000"/>
                  </a:schemeClr>
                </a:solidFill>
              </a:defRPr>
            </a:lvl7pPr>
            <a:lvl8pPr marL="3802847" indent="0" algn="ctr">
              <a:buNone/>
              <a:defRPr>
                <a:solidFill>
                  <a:schemeClr val="tx1">
                    <a:tint val="75000"/>
                  </a:schemeClr>
                </a:solidFill>
              </a:defRPr>
            </a:lvl8pPr>
            <a:lvl9pPr marL="4346111" indent="0" algn="ctr">
              <a:buNone/>
              <a:defRPr>
                <a:solidFill>
                  <a:schemeClr val="tx1">
                    <a:tint val="75000"/>
                  </a:schemeClr>
                </a:solidFill>
              </a:defRPr>
            </a:lvl9pPr>
          </a:lstStyle>
          <a:p>
            <a:r>
              <a:rPr lang="en-GB" dirty="0"/>
              <a:t>Click to edit Master subtitle style</a:t>
            </a:r>
          </a:p>
        </p:txBody>
      </p:sp>
      <p:sp>
        <p:nvSpPr>
          <p:cNvPr id="21" name="Text Placeholder 20"/>
          <p:cNvSpPr>
            <a:spLocks noGrp="1"/>
          </p:cNvSpPr>
          <p:nvPr>
            <p:ph type="body" sz="quarter" idx="13" hasCustomPrompt="1"/>
          </p:nvPr>
        </p:nvSpPr>
        <p:spPr>
          <a:xfrm>
            <a:off x="647838" y="2591411"/>
            <a:ext cx="7198125" cy="215949"/>
          </a:xfrm>
        </p:spPr>
        <p:txBody>
          <a:bodyPr>
            <a:noAutofit/>
          </a:bodyPr>
          <a:lstStyle>
            <a:lvl1pPr marL="0" indent="0">
              <a:buNone/>
              <a:defRPr sz="1300">
                <a:solidFill>
                  <a:schemeClr val="tx2"/>
                </a:solidFill>
              </a:defRPr>
            </a:lvl1pPr>
            <a:lvl2pPr marL="256661" indent="0">
              <a:buNone/>
              <a:defRPr>
                <a:solidFill>
                  <a:schemeClr val="accent2"/>
                </a:solidFill>
              </a:defRPr>
            </a:lvl2pPr>
            <a:lvl3pPr marL="513321" indent="0">
              <a:buNone/>
              <a:defRPr>
                <a:solidFill>
                  <a:schemeClr val="accent2"/>
                </a:solidFill>
              </a:defRPr>
            </a:lvl3pPr>
            <a:lvl4pPr marL="769982" indent="0">
              <a:buNone/>
              <a:defRPr>
                <a:solidFill>
                  <a:schemeClr val="accent2"/>
                </a:solidFill>
              </a:defRPr>
            </a:lvl4pPr>
            <a:lvl5pPr marL="1026641" indent="0">
              <a:buNone/>
              <a:defRPr>
                <a:solidFill>
                  <a:schemeClr val="accent2"/>
                </a:solidFill>
              </a:defRPr>
            </a:lvl5pPr>
          </a:lstStyle>
          <a:p>
            <a:pPr lvl="0"/>
            <a:r>
              <a:rPr lang="en-GB" dirty="0"/>
              <a:t>Name, title</a:t>
            </a:r>
          </a:p>
        </p:txBody>
      </p:sp>
      <p:sp>
        <p:nvSpPr>
          <p:cNvPr id="22" name="Text Placeholder 20"/>
          <p:cNvSpPr>
            <a:spLocks noGrp="1"/>
          </p:cNvSpPr>
          <p:nvPr>
            <p:ph type="body" sz="quarter" idx="14" hasCustomPrompt="1"/>
          </p:nvPr>
        </p:nvSpPr>
        <p:spPr>
          <a:xfrm>
            <a:off x="647838" y="2843353"/>
            <a:ext cx="7198125" cy="215949"/>
          </a:xfrm>
        </p:spPr>
        <p:txBody>
          <a:bodyPr>
            <a:noAutofit/>
          </a:bodyPr>
          <a:lstStyle>
            <a:lvl1pPr marL="0" indent="0">
              <a:buNone/>
              <a:defRPr sz="1300">
                <a:solidFill>
                  <a:schemeClr val="tx2"/>
                </a:solidFill>
              </a:defRPr>
            </a:lvl1pPr>
            <a:lvl2pPr marL="256661" indent="0">
              <a:buNone/>
              <a:defRPr>
                <a:solidFill>
                  <a:schemeClr val="accent2"/>
                </a:solidFill>
              </a:defRPr>
            </a:lvl2pPr>
            <a:lvl3pPr marL="513321" indent="0">
              <a:buNone/>
              <a:defRPr>
                <a:solidFill>
                  <a:schemeClr val="accent2"/>
                </a:solidFill>
              </a:defRPr>
            </a:lvl3pPr>
            <a:lvl4pPr marL="769982" indent="0">
              <a:buNone/>
              <a:defRPr>
                <a:solidFill>
                  <a:schemeClr val="accent2"/>
                </a:solidFill>
              </a:defRPr>
            </a:lvl4pPr>
            <a:lvl5pPr marL="1026641" indent="0">
              <a:buNone/>
              <a:defRPr>
                <a:solidFill>
                  <a:schemeClr val="accent2"/>
                </a:solidFill>
              </a:defRPr>
            </a:lvl5pPr>
          </a:lstStyle>
          <a:p>
            <a:pPr lvl="0"/>
            <a:r>
              <a:rPr lang="en-GB" dirty="0"/>
              <a:t>Date</a:t>
            </a:r>
          </a:p>
        </p:txBody>
      </p:sp>
      <p:grpSp>
        <p:nvGrpSpPr>
          <p:cNvPr id="10" name="Pulse"/>
          <p:cNvGrpSpPr/>
          <p:nvPr userDrawn="1"/>
        </p:nvGrpSpPr>
        <p:grpSpPr>
          <a:xfrm>
            <a:off x="8749616" y="3029850"/>
            <a:ext cx="3445566" cy="3490105"/>
            <a:chOff x="8751888" y="3030538"/>
            <a:chExt cx="3446462" cy="3490913"/>
          </a:xfrm>
          <a:solidFill>
            <a:schemeClr val="accent1"/>
          </a:solidFill>
        </p:grpSpPr>
        <p:sp>
          <p:nvSpPr>
            <p:cNvPr id="11" name="Freeform 5"/>
            <p:cNvSpPr>
              <a:spLocks/>
            </p:cNvSpPr>
            <p:nvPr userDrawn="1"/>
          </p:nvSpPr>
          <p:spPr bwMode="auto">
            <a:xfrm>
              <a:off x="9196388" y="3902076"/>
              <a:ext cx="449263" cy="1120775"/>
            </a:xfrm>
            <a:custGeom>
              <a:avLst/>
              <a:gdLst>
                <a:gd name="T0" fmla="*/ 71 w 142"/>
                <a:gd name="T1" fmla="*/ 355 h 355"/>
                <a:gd name="T2" fmla="*/ 71 w 142"/>
                <a:gd name="T3" fmla="*/ 355 h 355"/>
                <a:gd name="T4" fmla="*/ 0 w 142"/>
                <a:gd name="T5" fmla="*/ 284 h 355"/>
                <a:gd name="T6" fmla="*/ 0 w 142"/>
                <a:gd name="T7" fmla="*/ 71 h 355"/>
                <a:gd name="T8" fmla="*/ 71 w 142"/>
                <a:gd name="T9" fmla="*/ 0 h 355"/>
                <a:gd name="T10" fmla="*/ 142 w 142"/>
                <a:gd name="T11" fmla="*/ 71 h 355"/>
                <a:gd name="T12" fmla="*/ 142 w 142"/>
                <a:gd name="T13" fmla="*/ 284 h 355"/>
                <a:gd name="T14" fmla="*/ 71 w 142"/>
                <a:gd name="T15" fmla="*/ 355 h 3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2" h="355">
                  <a:moveTo>
                    <a:pt x="71" y="355"/>
                  </a:moveTo>
                  <a:cubicBezTo>
                    <a:pt x="71" y="355"/>
                    <a:pt x="71" y="355"/>
                    <a:pt x="71" y="355"/>
                  </a:cubicBezTo>
                  <a:cubicBezTo>
                    <a:pt x="32" y="355"/>
                    <a:pt x="0" y="323"/>
                    <a:pt x="0" y="284"/>
                  </a:cubicBezTo>
                  <a:cubicBezTo>
                    <a:pt x="0" y="71"/>
                    <a:pt x="0" y="71"/>
                    <a:pt x="0" y="71"/>
                  </a:cubicBezTo>
                  <a:cubicBezTo>
                    <a:pt x="0" y="32"/>
                    <a:pt x="32" y="0"/>
                    <a:pt x="71" y="0"/>
                  </a:cubicBezTo>
                  <a:cubicBezTo>
                    <a:pt x="110" y="0"/>
                    <a:pt x="142" y="32"/>
                    <a:pt x="142" y="71"/>
                  </a:cubicBezTo>
                  <a:cubicBezTo>
                    <a:pt x="142" y="284"/>
                    <a:pt x="142" y="284"/>
                    <a:pt x="142" y="284"/>
                  </a:cubicBezTo>
                  <a:cubicBezTo>
                    <a:pt x="142" y="323"/>
                    <a:pt x="110" y="355"/>
                    <a:pt x="71" y="35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528" fontAlgn="auto">
                <a:spcBef>
                  <a:spcPts val="0"/>
                </a:spcBef>
                <a:spcAft>
                  <a:spcPts val="0"/>
                </a:spcAft>
                <a:buClr>
                  <a:prstClr val="black"/>
                </a:buClr>
              </a:pPr>
              <a:endParaRPr lang="en-GB" sz="2094" dirty="0">
                <a:solidFill>
                  <a:prstClr val="black"/>
                </a:solidFill>
                <a:latin typeface="Arial"/>
              </a:endParaRPr>
            </a:p>
          </p:txBody>
        </p:sp>
        <p:sp>
          <p:nvSpPr>
            <p:cNvPr id="12" name="Freeform 6"/>
            <p:cNvSpPr>
              <a:spLocks/>
            </p:cNvSpPr>
            <p:nvPr userDrawn="1"/>
          </p:nvSpPr>
          <p:spPr bwMode="auto">
            <a:xfrm>
              <a:off x="8751888" y="4551363"/>
              <a:ext cx="265113" cy="449263"/>
            </a:xfrm>
            <a:custGeom>
              <a:avLst/>
              <a:gdLst>
                <a:gd name="T0" fmla="*/ 42 w 84"/>
                <a:gd name="T1" fmla="*/ 142 h 142"/>
                <a:gd name="T2" fmla="*/ 42 w 84"/>
                <a:gd name="T3" fmla="*/ 142 h 142"/>
                <a:gd name="T4" fmla="*/ 0 w 84"/>
                <a:gd name="T5" fmla="*/ 99 h 142"/>
                <a:gd name="T6" fmla="*/ 0 w 84"/>
                <a:gd name="T7" fmla="*/ 42 h 142"/>
                <a:gd name="T8" fmla="*/ 42 w 84"/>
                <a:gd name="T9" fmla="*/ 0 h 142"/>
                <a:gd name="T10" fmla="*/ 84 w 84"/>
                <a:gd name="T11" fmla="*/ 42 h 142"/>
                <a:gd name="T12" fmla="*/ 84 w 84"/>
                <a:gd name="T13" fmla="*/ 99 h 142"/>
                <a:gd name="T14" fmla="*/ 42 w 84"/>
                <a:gd name="T15" fmla="*/ 142 h 1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4" h="142">
                  <a:moveTo>
                    <a:pt x="42" y="142"/>
                  </a:moveTo>
                  <a:cubicBezTo>
                    <a:pt x="42" y="142"/>
                    <a:pt x="42" y="142"/>
                    <a:pt x="42" y="142"/>
                  </a:cubicBezTo>
                  <a:cubicBezTo>
                    <a:pt x="18" y="142"/>
                    <a:pt x="0" y="123"/>
                    <a:pt x="0" y="99"/>
                  </a:cubicBezTo>
                  <a:cubicBezTo>
                    <a:pt x="0" y="42"/>
                    <a:pt x="0" y="42"/>
                    <a:pt x="0" y="42"/>
                  </a:cubicBezTo>
                  <a:cubicBezTo>
                    <a:pt x="0" y="19"/>
                    <a:pt x="18" y="0"/>
                    <a:pt x="42" y="0"/>
                  </a:cubicBezTo>
                  <a:cubicBezTo>
                    <a:pt x="65" y="0"/>
                    <a:pt x="84" y="19"/>
                    <a:pt x="84" y="42"/>
                  </a:cubicBezTo>
                  <a:cubicBezTo>
                    <a:pt x="84" y="99"/>
                    <a:pt x="84" y="99"/>
                    <a:pt x="84" y="99"/>
                  </a:cubicBezTo>
                  <a:cubicBezTo>
                    <a:pt x="84" y="123"/>
                    <a:pt x="65" y="142"/>
                    <a:pt x="42" y="14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528" fontAlgn="auto">
                <a:spcBef>
                  <a:spcPts val="0"/>
                </a:spcBef>
                <a:spcAft>
                  <a:spcPts val="0"/>
                </a:spcAft>
                <a:buClr>
                  <a:prstClr val="black"/>
                </a:buClr>
              </a:pPr>
              <a:endParaRPr lang="en-GB" sz="2094" dirty="0">
                <a:solidFill>
                  <a:prstClr val="black"/>
                </a:solidFill>
                <a:latin typeface="Arial"/>
              </a:endParaRPr>
            </a:p>
          </p:txBody>
        </p:sp>
        <p:sp>
          <p:nvSpPr>
            <p:cNvPr id="14" name="Freeform 7"/>
            <p:cNvSpPr>
              <a:spLocks/>
            </p:cNvSpPr>
            <p:nvPr userDrawn="1"/>
          </p:nvSpPr>
          <p:spPr bwMode="auto">
            <a:xfrm>
              <a:off x="11436350" y="4529138"/>
              <a:ext cx="449263" cy="1117600"/>
            </a:xfrm>
            <a:custGeom>
              <a:avLst/>
              <a:gdLst>
                <a:gd name="T0" fmla="*/ 71 w 142"/>
                <a:gd name="T1" fmla="*/ 354 h 354"/>
                <a:gd name="T2" fmla="*/ 71 w 142"/>
                <a:gd name="T3" fmla="*/ 354 h 354"/>
                <a:gd name="T4" fmla="*/ 0 w 142"/>
                <a:gd name="T5" fmla="*/ 283 h 354"/>
                <a:gd name="T6" fmla="*/ 0 w 142"/>
                <a:gd name="T7" fmla="*/ 71 h 354"/>
                <a:gd name="T8" fmla="*/ 71 w 142"/>
                <a:gd name="T9" fmla="*/ 0 h 354"/>
                <a:gd name="T10" fmla="*/ 142 w 142"/>
                <a:gd name="T11" fmla="*/ 71 h 354"/>
                <a:gd name="T12" fmla="*/ 142 w 142"/>
                <a:gd name="T13" fmla="*/ 283 h 354"/>
                <a:gd name="T14" fmla="*/ 71 w 142"/>
                <a:gd name="T15" fmla="*/ 354 h 35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2" h="354">
                  <a:moveTo>
                    <a:pt x="71" y="354"/>
                  </a:moveTo>
                  <a:cubicBezTo>
                    <a:pt x="71" y="354"/>
                    <a:pt x="71" y="354"/>
                    <a:pt x="71" y="354"/>
                  </a:cubicBezTo>
                  <a:cubicBezTo>
                    <a:pt x="32" y="354"/>
                    <a:pt x="0" y="322"/>
                    <a:pt x="0" y="283"/>
                  </a:cubicBezTo>
                  <a:cubicBezTo>
                    <a:pt x="0" y="71"/>
                    <a:pt x="0" y="71"/>
                    <a:pt x="0" y="71"/>
                  </a:cubicBezTo>
                  <a:cubicBezTo>
                    <a:pt x="0" y="32"/>
                    <a:pt x="32" y="0"/>
                    <a:pt x="71" y="0"/>
                  </a:cubicBezTo>
                  <a:cubicBezTo>
                    <a:pt x="110" y="0"/>
                    <a:pt x="142" y="32"/>
                    <a:pt x="142" y="71"/>
                  </a:cubicBezTo>
                  <a:cubicBezTo>
                    <a:pt x="142" y="283"/>
                    <a:pt x="142" y="283"/>
                    <a:pt x="142" y="283"/>
                  </a:cubicBezTo>
                  <a:cubicBezTo>
                    <a:pt x="142" y="322"/>
                    <a:pt x="110" y="354"/>
                    <a:pt x="71" y="35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528" fontAlgn="auto">
                <a:spcBef>
                  <a:spcPts val="0"/>
                </a:spcBef>
                <a:spcAft>
                  <a:spcPts val="0"/>
                </a:spcAft>
                <a:buClr>
                  <a:prstClr val="black"/>
                </a:buClr>
              </a:pPr>
              <a:endParaRPr lang="en-GB" sz="2094" dirty="0">
                <a:solidFill>
                  <a:prstClr val="black"/>
                </a:solidFill>
                <a:latin typeface="Arial"/>
              </a:endParaRPr>
            </a:p>
          </p:txBody>
        </p:sp>
        <p:sp>
          <p:nvSpPr>
            <p:cNvPr id="15" name="Freeform 8"/>
            <p:cNvSpPr>
              <a:spLocks/>
            </p:cNvSpPr>
            <p:nvPr userDrawn="1"/>
          </p:nvSpPr>
          <p:spPr bwMode="auto">
            <a:xfrm>
              <a:off x="9869488" y="3030538"/>
              <a:ext cx="560388" cy="2506663"/>
            </a:xfrm>
            <a:custGeom>
              <a:avLst/>
              <a:gdLst>
                <a:gd name="T0" fmla="*/ 88 w 177"/>
                <a:gd name="T1" fmla="*/ 794 h 794"/>
                <a:gd name="T2" fmla="*/ 88 w 177"/>
                <a:gd name="T3" fmla="*/ 794 h 794"/>
                <a:gd name="T4" fmla="*/ 0 w 177"/>
                <a:gd name="T5" fmla="*/ 705 h 794"/>
                <a:gd name="T6" fmla="*/ 0 w 177"/>
                <a:gd name="T7" fmla="*/ 89 h 794"/>
                <a:gd name="T8" fmla="*/ 88 w 177"/>
                <a:gd name="T9" fmla="*/ 0 h 794"/>
                <a:gd name="T10" fmla="*/ 177 w 177"/>
                <a:gd name="T11" fmla="*/ 89 h 794"/>
                <a:gd name="T12" fmla="*/ 177 w 177"/>
                <a:gd name="T13" fmla="*/ 705 h 794"/>
                <a:gd name="T14" fmla="*/ 88 w 177"/>
                <a:gd name="T15" fmla="*/ 794 h 7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7" h="794">
                  <a:moveTo>
                    <a:pt x="88" y="794"/>
                  </a:moveTo>
                  <a:cubicBezTo>
                    <a:pt x="88" y="794"/>
                    <a:pt x="88" y="794"/>
                    <a:pt x="88" y="794"/>
                  </a:cubicBezTo>
                  <a:cubicBezTo>
                    <a:pt x="40" y="794"/>
                    <a:pt x="0" y="754"/>
                    <a:pt x="0" y="705"/>
                  </a:cubicBezTo>
                  <a:cubicBezTo>
                    <a:pt x="0" y="89"/>
                    <a:pt x="0" y="89"/>
                    <a:pt x="0" y="89"/>
                  </a:cubicBezTo>
                  <a:cubicBezTo>
                    <a:pt x="0" y="40"/>
                    <a:pt x="40" y="0"/>
                    <a:pt x="88" y="0"/>
                  </a:cubicBezTo>
                  <a:cubicBezTo>
                    <a:pt x="137" y="0"/>
                    <a:pt x="177" y="40"/>
                    <a:pt x="177" y="89"/>
                  </a:cubicBezTo>
                  <a:cubicBezTo>
                    <a:pt x="177" y="705"/>
                    <a:pt x="177" y="705"/>
                    <a:pt x="177" y="705"/>
                  </a:cubicBezTo>
                  <a:cubicBezTo>
                    <a:pt x="177" y="754"/>
                    <a:pt x="137" y="794"/>
                    <a:pt x="88" y="79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528" fontAlgn="auto">
                <a:spcBef>
                  <a:spcPts val="0"/>
                </a:spcBef>
                <a:spcAft>
                  <a:spcPts val="0"/>
                </a:spcAft>
                <a:buClr>
                  <a:prstClr val="black"/>
                </a:buClr>
              </a:pPr>
              <a:endParaRPr lang="en-GB" sz="2094" dirty="0">
                <a:solidFill>
                  <a:prstClr val="black"/>
                </a:solidFill>
                <a:latin typeface="Arial"/>
              </a:endParaRPr>
            </a:p>
          </p:txBody>
        </p:sp>
        <p:sp>
          <p:nvSpPr>
            <p:cNvPr id="16" name="Freeform 9"/>
            <p:cNvSpPr>
              <a:spLocks/>
            </p:cNvSpPr>
            <p:nvPr userDrawn="1"/>
          </p:nvSpPr>
          <p:spPr bwMode="auto">
            <a:xfrm>
              <a:off x="10653713" y="4014788"/>
              <a:ext cx="558800" cy="2506663"/>
            </a:xfrm>
            <a:custGeom>
              <a:avLst/>
              <a:gdLst>
                <a:gd name="T0" fmla="*/ 88 w 177"/>
                <a:gd name="T1" fmla="*/ 794 h 794"/>
                <a:gd name="T2" fmla="*/ 88 w 177"/>
                <a:gd name="T3" fmla="*/ 794 h 794"/>
                <a:gd name="T4" fmla="*/ 0 w 177"/>
                <a:gd name="T5" fmla="*/ 705 h 794"/>
                <a:gd name="T6" fmla="*/ 0 w 177"/>
                <a:gd name="T7" fmla="*/ 88 h 794"/>
                <a:gd name="T8" fmla="*/ 88 w 177"/>
                <a:gd name="T9" fmla="*/ 0 h 794"/>
                <a:gd name="T10" fmla="*/ 177 w 177"/>
                <a:gd name="T11" fmla="*/ 88 h 794"/>
                <a:gd name="T12" fmla="*/ 177 w 177"/>
                <a:gd name="T13" fmla="*/ 705 h 794"/>
                <a:gd name="T14" fmla="*/ 88 w 177"/>
                <a:gd name="T15" fmla="*/ 794 h 7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7" h="794">
                  <a:moveTo>
                    <a:pt x="88" y="794"/>
                  </a:moveTo>
                  <a:cubicBezTo>
                    <a:pt x="88" y="794"/>
                    <a:pt x="88" y="794"/>
                    <a:pt x="88" y="794"/>
                  </a:cubicBezTo>
                  <a:cubicBezTo>
                    <a:pt x="40" y="794"/>
                    <a:pt x="0" y="754"/>
                    <a:pt x="0" y="705"/>
                  </a:cubicBezTo>
                  <a:cubicBezTo>
                    <a:pt x="0" y="88"/>
                    <a:pt x="0" y="88"/>
                    <a:pt x="0" y="88"/>
                  </a:cubicBezTo>
                  <a:cubicBezTo>
                    <a:pt x="0" y="40"/>
                    <a:pt x="40" y="0"/>
                    <a:pt x="88" y="0"/>
                  </a:cubicBezTo>
                  <a:cubicBezTo>
                    <a:pt x="137" y="0"/>
                    <a:pt x="177" y="40"/>
                    <a:pt x="177" y="88"/>
                  </a:cubicBezTo>
                  <a:cubicBezTo>
                    <a:pt x="177" y="705"/>
                    <a:pt x="177" y="705"/>
                    <a:pt x="177" y="705"/>
                  </a:cubicBezTo>
                  <a:cubicBezTo>
                    <a:pt x="177" y="754"/>
                    <a:pt x="137" y="794"/>
                    <a:pt x="88" y="79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528" fontAlgn="auto">
                <a:spcBef>
                  <a:spcPts val="0"/>
                </a:spcBef>
                <a:spcAft>
                  <a:spcPts val="0"/>
                </a:spcAft>
                <a:buClr>
                  <a:prstClr val="black"/>
                </a:buClr>
              </a:pPr>
              <a:endParaRPr lang="en-GB" sz="2094" dirty="0">
                <a:solidFill>
                  <a:prstClr val="black"/>
                </a:solidFill>
                <a:latin typeface="Arial"/>
              </a:endParaRPr>
            </a:p>
          </p:txBody>
        </p:sp>
        <p:sp>
          <p:nvSpPr>
            <p:cNvPr id="17" name="Freeform 10"/>
            <p:cNvSpPr>
              <a:spLocks/>
            </p:cNvSpPr>
            <p:nvPr userDrawn="1"/>
          </p:nvSpPr>
          <p:spPr bwMode="auto">
            <a:xfrm>
              <a:off x="12058650" y="4551363"/>
              <a:ext cx="139700" cy="449263"/>
            </a:xfrm>
            <a:custGeom>
              <a:avLst/>
              <a:gdLst>
                <a:gd name="T0" fmla="*/ 44 w 44"/>
                <a:gd name="T1" fmla="*/ 0 h 142"/>
                <a:gd name="T2" fmla="*/ 0 w 44"/>
                <a:gd name="T3" fmla="*/ 42 h 142"/>
                <a:gd name="T4" fmla="*/ 0 w 44"/>
                <a:gd name="T5" fmla="*/ 99 h 142"/>
                <a:gd name="T6" fmla="*/ 44 w 44"/>
                <a:gd name="T7" fmla="*/ 142 h 142"/>
                <a:gd name="T8" fmla="*/ 44 w 44"/>
                <a:gd name="T9" fmla="*/ 0 h 142"/>
              </a:gdLst>
              <a:ahLst/>
              <a:cxnLst>
                <a:cxn ang="0">
                  <a:pos x="T0" y="T1"/>
                </a:cxn>
                <a:cxn ang="0">
                  <a:pos x="T2" y="T3"/>
                </a:cxn>
                <a:cxn ang="0">
                  <a:pos x="T4" y="T5"/>
                </a:cxn>
                <a:cxn ang="0">
                  <a:pos x="T6" y="T7"/>
                </a:cxn>
                <a:cxn ang="0">
                  <a:pos x="T8" y="T9"/>
                </a:cxn>
              </a:cxnLst>
              <a:rect l="0" t="0" r="r" b="b"/>
              <a:pathLst>
                <a:path w="44" h="142">
                  <a:moveTo>
                    <a:pt x="44" y="0"/>
                  </a:moveTo>
                  <a:cubicBezTo>
                    <a:pt x="20" y="0"/>
                    <a:pt x="0" y="19"/>
                    <a:pt x="0" y="42"/>
                  </a:cubicBezTo>
                  <a:cubicBezTo>
                    <a:pt x="0" y="99"/>
                    <a:pt x="0" y="99"/>
                    <a:pt x="0" y="99"/>
                  </a:cubicBezTo>
                  <a:cubicBezTo>
                    <a:pt x="0" y="123"/>
                    <a:pt x="20" y="142"/>
                    <a:pt x="44" y="142"/>
                  </a:cubicBezTo>
                  <a:lnTo>
                    <a:pt x="4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528" fontAlgn="auto">
                <a:spcBef>
                  <a:spcPts val="0"/>
                </a:spcBef>
                <a:spcAft>
                  <a:spcPts val="0"/>
                </a:spcAft>
                <a:buClr>
                  <a:prstClr val="black"/>
                </a:buClr>
              </a:pPr>
              <a:endParaRPr lang="en-GB" sz="2094" dirty="0">
                <a:solidFill>
                  <a:prstClr val="black"/>
                </a:solidFill>
                <a:latin typeface="Arial"/>
              </a:endParaRPr>
            </a:p>
          </p:txBody>
        </p:sp>
      </p:grpSp>
      <p:grpSp>
        <p:nvGrpSpPr>
          <p:cNvPr id="19" name="Logotype"/>
          <p:cNvGrpSpPr/>
          <p:nvPr userDrawn="1"/>
        </p:nvGrpSpPr>
        <p:grpSpPr>
          <a:xfrm>
            <a:off x="641191" y="530770"/>
            <a:ext cx="1383679" cy="288542"/>
            <a:chOff x="9501453" y="6148765"/>
            <a:chExt cx="2047875" cy="427037"/>
          </a:xfrm>
          <a:solidFill>
            <a:schemeClr val="bg2"/>
          </a:solidFill>
        </p:grpSpPr>
        <p:sp>
          <p:nvSpPr>
            <p:cNvPr id="20" name="Freeform 5"/>
            <p:cNvSpPr>
              <a:spLocks noEditPoints="1"/>
            </p:cNvSpPr>
            <p:nvPr userDrawn="1"/>
          </p:nvSpPr>
          <p:spPr bwMode="auto">
            <a:xfrm>
              <a:off x="11206428" y="6231315"/>
              <a:ext cx="342900" cy="344487"/>
            </a:xfrm>
            <a:custGeom>
              <a:avLst/>
              <a:gdLst>
                <a:gd name="T0" fmla="*/ 43 w 91"/>
                <a:gd name="T1" fmla="*/ 2 h 91"/>
                <a:gd name="T2" fmla="*/ 2 w 91"/>
                <a:gd name="T3" fmla="*/ 44 h 91"/>
                <a:gd name="T4" fmla="*/ 46 w 91"/>
                <a:gd name="T5" fmla="*/ 91 h 91"/>
                <a:gd name="T6" fmla="*/ 74 w 91"/>
                <a:gd name="T7" fmla="*/ 77 h 91"/>
                <a:gd name="T8" fmla="*/ 74 w 91"/>
                <a:gd name="T9" fmla="*/ 90 h 91"/>
                <a:gd name="T10" fmla="*/ 91 w 91"/>
                <a:gd name="T11" fmla="*/ 90 h 91"/>
                <a:gd name="T12" fmla="*/ 91 w 91"/>
                <a:gd name="T13" fmla="*/ 47 h 91"/>
                <a:gd name="T14" fmla="*/ 43 w 91"/>
                <a:gd name="T15" fmla="*/ 2 h 91"/>
                <a:gd name="T16" fmla="*/ 72 w 91"/>
                <a:gd name="T17" fmla="*/ 48 h 91"/>
                <a:gd name="T18" fmla="*/ 43 w 91"/>
                <a:gd name="T19" fmla="*/ 72 h 91"/>
                <a:gd name="T20" fmla="*/ 21 w 91"/>
                <a:gd name="T21" fmla="*/ 50 h 91"/>
                <a:gd name="T22" fmla="*/ 46 w 91"/>
                <a:gd name="T23" fmla="*/ 21 h 91"/>
                <a:gd name="T24" fmla="*/ 72 w 91"/>
                <a:gd name="T25" fmla="*/ 45 h 91"/>
                <a:gd name="T26" fmla="*/ 72 w 91"/>
                <a:gd name="T27" fmla="*/ 48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1" h="91">
                  <a:moveTo>
                    <a:pt x="43" y="2"/>
                  </a:moveTo>
                  <a:cubicBezTo>
                    <a:pt x="21" y="4"/>
                    <a:pt x="3" y="22"/>
                    <a:pt x="2" y="44"/>
                  </a:cubicBezTo>
                  <a:cubicBezTo>
                    <a:pt x="0" y="70"/>
                    <a:pt x="21" y="91"/>
                    <a:pt x="46" y="91"/>
                  </a:cubicBezTo>
                  <a:cubicBezTo>
                    <a:pt x="56" y="91"/>
                    <a:pt x="68" y="87"/>
                    <a:pt x="74" y="77"/>
                  </a:cubicBezTo>
                  <a:cubicBezTo>
                    <a:pt x="74" y="90"/>
                    <a:pt x="74" y="90"/>
                    <a:pt x="74" y="90"/>
                  </a:cubicBezTo>
                  <a:cubicBezTo>
                    <a:pt x="91" y="90"/>
                    <a:pt x="91" y="90"/>
                    <a:pt x="91" y="90"/>
                  </a:cubicBezTo>
                  <a:cubicBezTo>
                    <a:pt x="91" y="47"/>
                    <a:pt x="91" y="47"/>
                    <a:pt x="91" y="47"/>
                  </a:cubicBezTo>
                  <a:cubicBezTo>
                    <a:pt x="91" y="20"/>
                    <a:pt x="69" y="0"/>
                    <a:pt x="43" y="2"/>
                  </a:cubicBezTo>
                  <a:close/>
                  <a:moveTo>
                    <a:pt x="72" y="48"/>
                  </a:moveTo>
                  <a:cubicBezTo>
                    <a:pt x="71" y="63"/>
                    <a:pt x="58" y="74"/>
                    <a:pt x="43" y="72"/>
                  </a:cubicBezTo>
                  <a:cubicBezTo>
                    <a:pt x="32" y="71"/>
                    <a:pt x="22" y="61"/>
                    <a:pt x="21" y="50"/>
                  </a:cubicBezTo>
                  <a:cubicBezTo>
                    <a:pt x="19" y="34"/>
                    <a:pt x="31" y="21"/>
                    <a:pt x="46" y="21"/>
                  </a:cubicBezTo>
                  <a:cubicBezTo>
                    <a:pt x="60" y="21"/>
                    <a:pt x="71" y="32"/>
                    <a:pt x="72" y="45"/>
                  </a:cubicBezTo>
                  <a:lnTo>
                    <a:pt x="72" y="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528" fontAlgn="auto">
                <a:spcBef>
                  <a:spcPts val="0"/>
                </a:spcBef>
                <a:spcAft>
                  <a:spcPts val="0"/>
                </a:spcAft>
                <a:buClr>
                  <a:prstClr val="black"/>
                </a:buClr>
              </a:pPr>
              <a:endParaRPr lang="en-US" sz="2094" dirty="0">
                <a:solidFill>
                  <a:prstClr val="black"/>
                </a:solidFill>
                <a:latin typeface="Arial"/>
              </a:endParaRPr>
            </a:p>
          </p:txBody>
        </p:sp>
        <p:sp>
          <p:nvSpPr>
            <p:cNvPr id="23" name="Freeform 6"/>
            <p:cNvSpPr>
              <a:spLocks noEditPoints="1"/>
            </p:cNvSpPr>
            <p:nvPr userDrawn="1"/>
          </p:nvSpPr>
          <p:spPr bwMode="auto">
            <a:xfrm>
              <a:off x="10849241" y="6236077"/>
              <a:ext cx="334963" cy="339725"/>
            </a:xfrm>
            <a:custGeom>
              <a:avLst/>
              <a:gdLst>
                <a:gd name="T0" fmla="*/ 44 w 89"/>
                <a:gd name="T1" fmla="*/ 1 h 90"/>
                <a:gd name="T2" fmla="*/ 0 w 89"/>
                <a:gd name="T3" fmla="*/ 46 h 90"/>
                <a:gd name="T4" fmla="*/ 45 w 89"/>
                <a:gd name="T5" fmla="*/ 90 h 90"/>
                <a:gd name="T6" fmla="*/ 86 w 89"/>
                <a:gd name="T7" fmla="*/ 63 h 90"/>
                <a:gd name="T8" fmla="*/ 69 w 89"/>
                <a:gd name="T9" fmla="*/ 58 h 90"/>
                <a:gd name="T10" fmla="*/ 50 w 89"/>
                <a:gd name="T11" fmla="*/ 72 h 90"/>
                <a:gd name="T12" fmla="*/ 22 w 89"/>
                <a:gd name="T13" fmla="*/ 59 h 90"/>
                <a:gd name="T14" fmla="*/ 89 w 89"/>
                <a:gd name="T15" fmla="*/ 41 h 90"/>
                <a:gd name="T16" fmla="*/ 44 w 89"/>
                <a:gd name="T17" fmla="*/ 1 h 90"/>
                <a:gd name="T18" fmla="*/ 19 w 89"/>
                <a:gd name="T19" fmla="*/ 44 h 90"/>
                <a:gd name="T20" fmla="*/ 36 w 89"/>
                <a:gd name="T21" fmla="*/ 19 h 90"/>
                <a:gd name="T22" fmla="*/ 67 w 89"/>
                <a:gd name="T23" fmla="*/ 31 h 90"/>
                <a:gd name="T24" fmla="*/ 19 w 89"/>
                <a:gd name="T25" fmla="*/ 44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9" h="90">
                  <a:moveTo>
                    <a:pt x="44" y="1"/>
                  </a:moveTo>
                  <a:cubicBezTo>
                    <a:pt x="20" y="2"/>
                    <a:pt x="0" y="20"/>
                    <a:pt x="0" y="46"/>
                  </a:cubicBezTo>
                  <a:cubicBezTo>
                    <a:pt x="0" y="70"/>
                    <a:pt x="20" y="90"/>
                    <a:pt x="45" y="90"/>
                  </a:cubicBezTo>
                  <a:cubicBezTo>
                    <a:pt x="62" y="90"/>
                    <a:pt x="79" y="80"/>
                    <a:pt x="86" y="63"/>
                  </a:cubicBezTo>
                  <a:cubicBezTo>
                    <a:pt x="69" y="58"/>
                    <a:pt x="69" y="58"/>
                    <a:pt x="69" y="58"/>
                  </a:cubicBezTo>
                  <a:cubicBezTo>
                    <a:pt x="66" y="65"/>
                    <a:pt x="58" y="71"/>
                    <a:pt x="50" y="72"/>
                  </a:cubicBezTo>
                  <a:cubicBezTo>
                    <a:pt x="38" y="75"/>
                    <a:pt x="26" y="67"/>
                    <a:pt x="22" y="59"/>
                  </a:cubicBezTo>
                  <a:cubicBezTo>
                    <a:pt x="89" y="41"/>
                    <a:pt x="89" y="41"/>
                    <a:pt x="89" y="41"/>
                  </a:cubicBezTo>
                  <a:cubicBezTo>
                    <a:pt x="87" y="24"/>
                    <a:pt x="72" y="0"/>
                    <a:pt x="44" y="1"/>
                  </a:cubicBezTo>
                  <a:close/>
                  <a:moveTo>
                    <a:pt x="19" y="44"/>
                  </a:moveTo>
                  <a:cubicBezTo>
                    <a:pt x="19" y="34"/>
                    <a:pt x="24" y="24"/>
                    <a:pt x="36" y="19"/>
                  </a:cubicBezTo>
                  <a:cubicBezTo>
                    <a:pt x="50" y="14"/>
                    <a:pt x="62" y="21"/>
                    <a:pt x="67" y="31"/>
                  </a:cubicBezTo>
                  <a:lnTo>
                    <a:pt x="19" y="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528" fontAlgn="auto">
                <a:spcBef>
                  <a:spcPts val="0"/>
                </a:spcBef>
                <a:spcAft>
                  <a:spcPts val="0"/>
                </a:spcAft>
                <a:buClr>
                  <a:prstClr val="black"/>
                </a:buClr>
              </a:pPr>
              <a:endParaRPr lang="en-US" sz="2094" dirty="0">
                <a:solidFill>
                  <a:prstClr val="black"/>
                </a:solidFill>
                <a:latin typeface="Arial"/>
              </a:endParaRPr>
            </a:p>
          </p:txBody>
        </p:sp>
        <p:sp>
          <p:nvSpPr>
            <p:cNvPr id="24" name="Freeform 7"/>
            <p:cNvSpPr>
              <a:spLocks/>
            </p:cNvSpPr>
            <p:nvPr userDrawn="1"/>
          </p:nvSpPr>
          <p:spPr bwMode="auto">
            <a:xfrm>
              <a:off x="10292028" y="6239252"/>
              <a:ext cx="166688" cy="333375"/>
            </a:xfrm>
            <a:custGeom>
              <a:avLst/>
              <a:gdLst>
                <a:gd name="T0" fmla="*/ 44 w 44"/>
                <a:gd name="T1" fmla="*/ 18 h 88"/>
                <a:gd name="T2" fmla="*/ 44 w 44"/>
                <a:gd name="T3" fmla="*/ 0 h 88"/>
                <a:gd name="T4" fmla="*/ 19 w 44"/>
                <a:gd name="T5" fmla="*/ 13 h 88"/>
                <a:gd name="T6" fmla="*/ 19 w 44"/>
                <a:gd name="T7" fmla="*/ 3 h 88"/>
                <a:gd name="T8" fmla="*/ 0 w 44"/>
                <a:gd name="T9" fmla="*/ 3 h 88"/>
                <a:gd name="T10" fmla="*/ 0 w 44"/>
                <a:gd name="T11" fmla="*/ 44 h 88"/>
                <a:gd name="T12" fmla="*/ 0 w 44"/>
                <a:gd name="T13" fmla="*/ 88 h 88"/>
                <a:gd name="T14" fmla="*/ 20 w 44"/>
                <a:gd name="T15" fmla="*/ 88 h 88"/>
                <a:gd name="T16" fmla="*/ 20 w 44"/>
                <a:gd name="T17" fmla="*/ 46 h 88"/>
                <a:gd name="T18" fmla="*/ 44 w 44"/>
                <a:gd name="T19" fmla="*/ 1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 h="88">
                  <a:moveTo>
                    <a:pt x="44" y="18"/>
                  </a:moveTo>
                  <a:cubicBezTo>
                    <a:pt x="44" y="0"/>
                    <a:pt x="44" y="0"/>
                    <a:pt x="44" y="0"/>
                  </a:cubicBezTo>
                  <a:cubicBezTo>
                    <a:pt x="28" y="0"/>
                    <a:pt x="22" y="8"/>
                    <a:pt x="19" y="13"/>
                  </a:cubicBezTo>
                  <a:cubicBezTo>
                    <a:pt x="19" y="3"/>
                    <a:pt x="19" y="3"/>
                    <a:pt x="19" y="3"/>
                  </a:cubicBezTo>
                  <a:cubicBezTo>
                    <a:pt x="0" y="3"/>
                    <a:pt x="0" y="3"/>
                    <a:pt x="0" y="3"/>
                  </a:cubicBezTo>
                  <a:cubicBezTo>
                    <a:pt x="0" y="44"/>
                    <a:pt x="0" y="44"/>
                    <a:pt x="0" y="44"/>
                  </a:cubicBezTo>
                  <a:cubicBezTo>
                    <a:pt x="0" y="88"/>
                    <a:pt x="0" y="88"/>
                    <a:pt x="0" y="88"/>
                  </a:cubicBezTo>
                  <a:cubicBezTo>
                    <a:pt x="20" y="88"/>
                    <a:pt x="20" y="88"/>
                    <a:pt x="20" y="88"/>
                  </a:cubicBezTo>
                  <a:cubicBezTo>
                    <a:pt x="20" y="62"/>
                    <a:pt x="20" y="62"/>
                    <a:pt x="20" y="46"/>
                  </a:cubicBezTo>
                  <a:cubicBezTo>
                    <a:pt x="20" y="26"/>
                    <a:pt x="31" y="19"/>
                    <a:pt x="44"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528" fontAlgn="auto">
                <a:spcBef>
                  <a:spcPts val="0"/>
                </a:spcBef>
                <a:spcAft>
                  <a:spcPts val="0"/>
                </a:spcAft>
                <a:buClr>
                  <a:prstClr val="black"/>
                </a:buClr>
              </a:pPr>
              <a:endParaRPr lang="en-US" sz="2094" dirty="0">
                <a:solidFill>
                  <a:prstClr val="black"/>
                </a:solidFill>
                <a:latin typeface="Arial"/>
              </a:endParaRPr>
            </a:p>
          </p:txBody>
        </p:sp>
        <p:sp>
          <p:nvSpPr>
            <p:cNvPr id="25" name="Freeform 8"/>
            <p:cNvSpPr>
              <a:spLocks/>
            </p:cNvSpPr>
            <p:nvPr userDrawn="1"/>
          </p:nvSpPr>
          <p:spPr bwMode="auto">
            <a:xfrm>
              <a:off x="9501453" y="6182102"/>
              <a:ext cx="369888" cy="390525"/>
            </a:xfrm>
            <a:custGeom>
              <a:avLst/>
              <a:gdLst>
                <a:gd name="T0" fmla="*/ 185 w 233"/>
                <a:gd name="T1" fmla="*/ 165 h 246"/>
                <a:gd name="T2" fmla="*/ 48 w 233"/>
                <a:gd name="T3" fmla="*/ 0 h 246"/>
                <a:gd name="T4" fmla="*/ 0 w 233"/>
                <a:gd name="T5" fmla="*/ 0 h 246"/>
                <a:gd name="T6" fmla="*/ 0 w 233"/>
                <a:gd name="T7" fmla="*/ 246 h 246"/>
                <a:gd name="T8" fmla="*/ 50 w 233"/>
                <a:gd name="T9" fmla="*/ 246 h 246"/>
                <a:gd name="T10" fmla="*/ 50 w 233"/>
                <a:gd name="T11" fmla="*/ 81 h 246"/>
                <a:gd name="T12" fmla="*/ 190 w 233"/>
                <a:gd name="T13" fmla="*/ 246 h 246"/>
                <a:gd name="T14" fmla="*/ 233 w 233"/>
                <a:gd name="T15" fmla="*/ 246 h 246"/>
                <a:gd name="T16" fmla="*/ 233 w 233"/>
                <a:gd name="T17" fmla="*/ 0 h 246"/>
                <a:gd name="T18" fmla="*/ 185 w 233"/>
                <a:gd name="T19" fmla="*/ 0 h 246"/>
                <a:gd name="T20" fmla="*/ 185 w 233"/>
                <a:gd name="T21" fmla="*/ 165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3" h="246">
                  <a:moveTo>
                    <a:pt x="185" y="165"/>
                  </a:moveTo>
                  <a:lnTo>
                    <a:pt x="48" y="0"/>
                  </a:lnTo>
                  <a:lnTo>
                    <a:pt x="0" y="0"/>
                  </a:lnTo>
                  <a:lnTo>
                    <a:pt x="0" y="246"/>
                  </a:lnTo>
                  <a:lnTo>
                    <a:pt x="50" y="246"/>
                  </a:lnTo>
                  <a:lnTo>
                    <a:pt x="50" y="81"/>
                  </a:lnTo>
                  <a:lnTo>
                    <a:pt x="190" y="246"/>
                  </a:lnTo>
                  <a:lnTo>
                    <a:pt x="233" y="246"/>
                  </a:lnTo>
                  <a:lnTo>
                    <a:pt x="233" y="0"/>
                  </a:lnTo>
                  <a:lnTo>
                    <a:pt x="185" y="0"/>
                  </a:lnTo>
                  <a:lnTo>
                    <a:pt x="185" y="16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528" fontAlgn="auto">
                <a:spcBef>
                  <a:spcPts val="0"/>
                </a:spcBef>
                <a:spcAft>
                  <a:spcPts val="0"/>
                </a:spcAft>
                <a:buClr>
                  <a:prstClr val="black"/>
                </a:buClr>
              </a:pPr>
              <a:endParaRPr lang="en-US" sz="2094" dirty="0">
                <a:solidFill>
                  <a:prstClr val="black"/>
                </a:solidFill>
                <a:latin typeface="Arial"/>
              </a:endParaRPr>
            </a:p>
          </p:txBody>
        </p:sp>
        <p:sp>
          <p:nvSpPr>
            <p:cNvPr id="26" name="Freeform 9"/>
            <p:cNvSpPr>
              <a:spLocks noEditPoints="1"/>
            </p:cNvSpPr>
            <p:nvPr userDrawn="1"/>
          </p:nvSpPr>
          <p:spPr bwMode="auto">
            <a:xfrm>
              <a:off x="10461891" y="6148765"/>
              <a:ext cx="342900" cy="427037"/>
            </a:xfrm>
            <a:custGeom>
              <a:avLst/>
              <a:gdLst>
                <a:gd name="T0" fmla="*/ 91 w 91"/>
                <a:gd name="T1" fmla="*/ 0 h 113"/>
                <a:gd name="T2" fmla="*/ 73 w 91"/>
                <a:gd name="T3" fmla="*/ 0 h 113"/>
                <a:gd name="T4" fmla="*/ 73 w 91"/>
                <a:gd name="T5" fmla="*/ 34 h 113"/>
                <a:gd name="T6" fmla="*/ 43 w 91"/>
                <a:gd name="T7" fmla="*/ 24 h 113"/>
                <a:gd name="T8" fmla="*/ 2 w 91"/>
                <a:gd name="T9" fmla="*/ 66 h 113"/>
                <a:gd name="T10" fmla="*/ 46 w 91"/>
                <a:gd name="T11" fmla="*/ 113 h 113"/>
                <a:gd name="T12" fmla="*/ 74 w 91"/>
                <a:gd name="T13" fmla="*/ 101 h 113"/>
                <a:gd name="T14" fmla="*/ 74 w 91"/>
                <a:gd name="T15" fmla="*/ 112 h 113"/>
                <a:gd name="T16" fmla="*/ 91 w 91"/>
                <a:gd name="T17" fmla="*/ 112 h 113"/>
                <a:gd name="T18" fmla="*/ 91 w 91"/>
                <a:gd name="T19" fmla="*/ 69 h 113"/>
                <a:gd name="T20" fmla="*/ 91 w 91"/>
                <a:gd name="T21" fmla="*/ 69 h 113"/>
                <a:gd name="T22" fmla="*/ 91 w 91"/>
                <a:gd name="T23" fmla="*/ 68 h 113"/>
                <a:gd name="T24" fmla="*/ 91 w 91"/>
                <a:gd name="T25" fmla="*/ 0 h 113"/>
                <a:gd name="T26" fmla="*/ 72 w 91"/>
                <a:gd name="T27" fmla="*/ 70 h 113"/>
                <a:gd name="T28" fmla="*/ 43 w 91"/>
                <a:gd name="T29" fmla="*/ 94 h 113"/>
                <a:gd name="T30" fmla="*/ 21 w 91"/>
                <a:gd name="T31" fmla="*/ 72 h 113"/>
                <a:gd name="T32" fmla="*/ 46 w 91"/>
                <a:gd name="T33" fmla="*/ 43 h 113"/>
                <a:gd name="T34" fmla="*/ 72 w 91"/>
                <a:gd name="T35" fmla="*/ 67 h 113"/>
                <a:gd name="T36" fmla="*/ 72 w 91"/>
                <a:gd name="T37" fmla="*/ 7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1" h="113">
                  <a:moveTo>
                    <a:pt x="91" y="0"/>
                  </a:moveTo>
                  <a:cubicBezTo>
                    <a:pt x="73" y="0"/>
                    <a:pt x="73" y="0"/>
                    <a:pt x="73" y="0"/>
                  </a:cubicBezTo>
                  <a:cubicBezTo>
                    <a:pt x="73" y="34"/>
                    <a:pt x="73" y="34"/>
                    <a:pt x="73" y="34"/>
                  </a:cubicBezTo>
                  <a:cubicBezTo>
                    <a:pt x="68" y="28"/>
                    <a:pt x="55" y="23"/>
                    <a:pt x="43" y="24"/>
                  </a:cubicBezTo>
                  <a:cubicBezTo>
                    <a:pt x="21" y="26"/>
                    <a:pt x="3" y="44"/>
                    <a:pt x="2" y="66"/>
                  </a:cubicBezTo>
                  <a:cubicBezTo>
                    <a:pt x="0" y="92"/>
                    <a:pt x="21" y="113"/>
                    <a:pt x="46" y="113"/>
                  </a:cubicBezTo>
                  <a:cubicBezTo>
                    <a:pt x="56" y="113"/>
                    <a:pt x="69" y="109"/>
                    <a:pt x="74" y="101"/>
                  </a:cubicBezTo>
                  <a:cubicBezTo>
                    <a:pt x="74" y="112"/>
                    <a:pt x="74" y="112"/>
                    <a:pt x="74" y="112"/>
                  </a:cubicBezTo>
                  <a:cubicBezTo>
                    <a:pt x="91" y="112"/>
                    <a:pt x="91" y="112"/>
                    <a:pt x="91" y="112"/>
                  </a:cubicBezTo>
                  <a:cubicBezTo>
                    <a:pt x="91" y="69"/>
                    <a:pt x="91" y="69"/>
                    <a:pt x="91" y="69"/>
                  </a:cubicBezTo>
                  <a:cubicBezTo>
                    <a:pt x="91" y="69"/>
                    <a:pt x="91" y="69"/>
                    <a:pt x="91" y="69"/>
                  </a:cubicBezTo>
                  <a:cubicBezTo>
                    <a:pt x="91" y="68"/>
                    <a:pt x="91" y="68"/>
                    <a:pt x="91" y="68"/>
                  </a:cubicBezTo>
                  <a:lnTo>
                    <a:pt x="91" y="0"/>
                  </a:lnTo>
                  <a:close/>
                  <a:moveTo>
                    <a:pt x="72" y="70"/>
                  </a:moveTo>
                  <a:cubicBezTo>
                    <a:pt x="71" y="85"/>
                    <a:pt x="58" y="96"/>
                    <a:pt x="43" y="94"/>
                  </a:cubicBezTo>
                  <a:cubicBezTo>
                    <a:pt x="32" y="93"/>
                    <a:pt x="22" y="83"/>
                    <a:pt x="21" y="72"/>
                  </a:cubicBezTo>
                  <a:cubicBezTo>
                    <a:pt x="19" y="56"/>
                    <a:pt x="31" y="43"/>
                    <a:pt x="46" y="43"/>
                  </a:cubicBezTo>
                  <a:cubicBezTo>
                    <a:pt x="60" y="43"/>
                    <a:pt x="71" y="54"/>
                    <a:pt x="72" y="67"/>
                  </a:cubicBezTo>
                  <a:lnTo>
                    <a:pt x="72"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528" fontAlgn="auto">
                <a:spcBef>
                  <a:spcPts val="0"/>
                </a:spcBef>
                <a:spcAft>
                  <a:spcPts val="0"/>
                </a:spcAft>
                <a:buClr>
                  <a:prstClr val="black"/>
                </a:buClr>
              </a:pPr>
              <a:endParaRPr lang="en-US" sz="2094" dirty="0">
                <a:solidFill>
                  <a:prstClr val="black"/>
                </a:solidFill>
                <a:latin typeface="Arial"/>
              </a:endParaRPr>
            </a:p>
          </p:txBody>
        </p:sp>
        <p:sp>
          <p:nvSpPr>
            <p:cNvPr id="27" name="Freeform 10"/>
            <p:cNvSpPr>
              <a:spLocks noEditPoints="1"/>
            </p:cNvSpPr>
            <p:nvPr userDrawn="1"/>
          </p:nvSpPr>
          <p:spPr bwMode="auto">
            <a:xfrm>
              <a:off x="9912616" y="6239252"/>
              <a:ext cx="338138" cy="336550"/>
            </a:xfrm>
            <a:custGeom>
              <a:avLst/>
              <a:gdLst>
                <a:gd name="T0" fmla="*/ 45 w 90"/>
                <a:gd name="T1" fmla="*/ 0 h 89"/>
                <a:gd name="T2" fmla="*/ 0 w 90"/>
                <a:gd name="T3" fmla="*/ 45 h 89"/>
                <a:gd name="T4" fmla="*/ 45 w 90"/>
                <a:gd name="T5" fmla="*/ 89 h 89"/>
                <a:gd name="T6" fmla="*/ 90 w 90"/>
                <a:gd name="T7" fmla="*/ 45 h 89"/>
                <a:gd name="T8" fmla="*/ 45 w 90"/>
                <a:gd name="T9" fmla="*/ 0 h 89"/>
                <a:gd name="T10" fmla="*/ 45 w 90"/>
                <a:gd name="T11" fmla="*/ 70 h 89"/>
                <a:gd name="T12" fmla="*/ 19 w 90"/>
                <a:gd name="T13" fmla="*/ 45 h 89"/>
                <a:gd name="T14" fmla="*/ 45 w 90"/>
                <a:gd name="T15" fmla="*/ 19 h 89"/>
                <a:gd name="T16" fmla="*/ 71 w 90"/>
                <a:gd name="T17" fmla="*/ 45 h 89"/>
                <a:gd name="T18" fmla="*/ 45 w 90"/>
                <a:gd name="T19" fmla="*/ 7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0" h="89">
                  <a:moveTo>
                    <a:pt x="45" y="0"/>
                  </a:moveTo>
                  <a:cubicBezTo>
                    <a:pt x="20" y="0"/>
                    <a:pt x="0" y="20"/>
                    <a:pt x="0" y="45"/>
                  </a:cubicBezTo>
                  <a:cubicBezTo>
                    <a:pt x="0" y="69"/>
                    <a:pt x="20" y="89"/>
                    <a:pt x="45" y="89"/>
                  </a:cubicBezTo>
                  <a:cubicBezTo>
                    <a:pt x="70" y="89"/>
                    <a:pt x="90" y="69"/>
                    <a:pt x="90" y="45"/>
                  </a:cubicBezTo>
                  <a:cubicBezTo>
                    <a:pt x="90" y="20"/>
                    <a:pt x="70" y="0"/>
                    <a:pt x="45" y="0"/>
                  </a:cubicBezTo>
                  <a:close/>
                  <a:moveTo>
                    <a:pt x="45" y="70"/>
                  </a:moveTo>
                  <a:cubicBezTo>
                    <a:pt x="31" y="70"/>
                    <a:pt x="19" y="59"/>
                    <a:pt x="19" y="45"/>
                  </a:cubicBezTo>
                  <a:cubicBezTo>
                    <a:pt x="19" y="30"/>
                    <a:pt x="31" y="19"/>
                    <a:pt x="45" y="19"/>
                  </a:cubicBezTo>
                  <a:cubicBezTo>
                    <a:pt x="59" y="19"/>
                    <a:pt x="71" y="30"/>
                    <a:pt x="71" y="45"/>
                  </a:cubicBezTo>
                  <a:cubicBezTo>
                    <a:pt x="71" y="59"/>
                    <a:pt x="59" y="70"/>
                    <a:pt x="45" y="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528" fontAlgn="auto">
                <a:spcBef>
                  <a:spcPts val="0"/>
                </a:spcBef>
                <a:spcAft>
                  <a:spcPts val="0"/>
                </a:spcAft>
                <a:buClr>
                  <a:prstClr val="black"/>
                </a:buClr>
              </a:pPr>
              <a:endParaRPr lang="en-US" sz="2094" dirty="0">
                <a:solidFill>
                  <a:prstClr val="black"/>
                </a:solidFill>
                <a:latin typeface="Arial"/>
              </a:endParaRPr>
            </a:p>
          </p:txBody>
        </p:sp>
      </p:grpSp>
    </p:spTree>
    <p:extLst>
      <p:ext uri="{BB962C8B-B14F-4D97-AF65-F5344CB8AC3E}">
        <p14:creationId xmlns:p14="http://schemas.microsoft.com/office/powerpoint/2010/main" val="3627854920"/>
      </p:ext>
    </p:extLst>
  </p:cSld>
  <p:clrMapOvr>
    <a:masterClrMapping/>
  </p:clrMapOvr>
</p:sldLayout>
</file>

<file path=ppt/slideLayouts/slideLayout587.xml><?xml version="1.0" encoding="utf-8"?>
<p:sldLayout xmlns:a="http://schemas.openxmlformats.org/drawingml/2006/main" xmlns:r="http://schemas.openxmlformats.org/officeDocument/2006/relationships" xmlns:p="http://schemas.openxmlformats.org/presentationml/2006/main" showMasterSp="0" preserve="1" userDrawn="1">
  <p:cSld name="Title Slide Image Blue">
    <p:bg>
      <p:bgPr>
        <a:solidFill>
          <a:schemeClr val="bg2"/>
        </a:solidFill>
        <a:effectLst/>
      </p:bgPr>
    </p:bg>
    <p:spTree>
      <p:nvGrpSpPr>
        <p:cNvPr id="1" name=""/>
        <p:cNvGrpSpPr/>
        <p:nvPr/>
      </p:nvGrpSpPr>
      <p:grpSpPr>
        <a:xfrm>
          <a:off x="0" y="0"/>
          <a:ext cx="0" cy="0"/>
          <a:chOff x="0" y="0"/>
          <a:chExt cx="0" cy="0"/>
        </a:xfrm>
      </p:grpSpPr>
      <p:sp>
        <p:nvSpPr>
          <p:cNvPr id="25" name="Rectangle 24"/>
          <p:cNvSpPr/>
          <p:nvPr userDrawn="1"/>
        </p:nvSpPr>
        <p:spPr>
          <a:xfrm>
            <a:off x="0" y="4"/>
            <a:ext cx="12230067" cy="6857999"/>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91269" tIns="45634" rIns="91269" bIns="45634" rtlCol="0" anchor="ctr"/>
          <a:lstStyle/>
          <a:p>
            <a:pPr algn="ctr" defTabSz="1086528" fontAlgn="auto">
              <a:spcBef>
                <a:spcPts val="0"/>
              </a:spcBef>
              <a:spcAft>
                <a:spcPts val="0"/>
              </a:spcAft>
              <a:buClr>
                <a:prstClr val="black"/>
              </a:buClr>
            </a:pPr>
            <a:endParaRPr lang="en-GB" sz="2094" dirty="0">
              <a:solidFill>
                <a:prstClr val="white"/>
              </a:solidFill>
            </a:endParaRPr>
          </a:p>
        </p:txBody>
      </p:sp>
      <p:sp>
        <p:nvSpPr>
          <p:cNvPr id="2" name="Title 1"/>
          <p:cNvSpPr>
            <a:spLocks noGrp="1"/>
          </p:cNvSpPr>
          <p:nvPr>
            <p:ph type="ctrTitle"/>
          </p:nvPr>
        </p:nvSpPr>
        <p:spPr>
          <a:xfrm>
            <a:off x="647838" y="4782659"/>
            <a:ext cx="7198125" cy="626705"/>
          </a:xfrm>
        </p:spPr>
        <p:txBody>
          <a:bodyPr>
            <a:noAutofit/>
          </a:bodyPr>
          <a:lstStyle>
            <a:lvl1pPr>
              <a:defRPr sz="2394">
                <a:solidFill>
                  <a:srgbClr val="FBD9CA"/>
                </a:solidFill>
              </a:defRPr>
            </a:lvl1pPr>
          </a:lstStyle>
          <a:p>
            <a:r>
              <a:rPr lang="en-GB" dirty="0"/>
              <a:t>Click to edit Master title style</a:t>
            </a:r>
          </a:p>
        </p:txBody>
      </p:sp>
      <p:sp>
        <p:nvSpPr>
          <p:cNvPr id="3" name="Subtitle 2"/>
          <p:cNvSpPr>
            <a:spLocks noGrp="1"/>
          </p:cNvSpPr>
          <p:nvPr>
            <p:ph type="subTitle" idx="1"/>
          </p:nvPr>
        </p:nvSpPr>
        <p:spPr>
          <a:xfrm>
            <a:off x="647838" y="5434742"/>
            <a:ext cx="7198125" cy="360000"/>
          </a:xfrm>
        </p:spPr>
        <p:txBody>
          <a:bodyPr>
            <a:noAutofit/>
          </a:bodyPr>
          <a:lstStyle>
            <a:lvl1pPr marL="0" indent="0" algn="l">
              <a:buNone/>
              <a:defRPr b="1">
                <a:solidFill>
                  <a:schemeClr val="bg1"/>
                </a:solidFill>
              </a:defRPr>
            </a:lvl1pPr>
            <a:lvl2pPr marL="543265" indent="0" algn="ctr">
              <a:buNone/>
              <a:defRPr>
                <a:solidFill>
                  <a:schemeClr val="tx1">
                    <a:tint val="75000"/>
                  </a:schemeClr>
                </a:solidFill>
              </a:defRPr>
            </a:lvl2pPr>
            <a:lvl3pPr marL="1086528" indent="0" algn="ctr">
              <a:buNone/>
              <a:defRPr>
                <a:solidFill>
                  <a:schemeClr val="tx1">
                    <a:tint val="75000"/>
                  </a:schemeClr>
                </a:solidFill>
              </a:defRPr>
            </a:lvl3pPr>
            <a:lvl4pPr marL="1629791" indent="0" algn="ctr">
              <a:buNone/>
              <a:defRPr>
                <a:solidFill>
                  <a:schemeClr val="tx1">
                    <a:tint val="75000"/>
                  </a:schemeClr>
                </a:solidFill>
              </a:defRPr>
            </a:lvl4pPr>
            <a:lvl5pPr marL="2173055" indent="0" algn="ctr">
              <a:buNone/>
              <a:defRPr>
                <a:solidFill>
                  <a:schemeClr val="tx1">
                    <a:tint val="75000"/>
                  </a:schemeClr>
                </a:solidFill>
              </a:defRPr>
            </a:lvl5pPr>
            <a:lvl6pPr marL="2716321" indent="0" algn="ctr">
              <a:buNone/>
              <a:defRPr>
                <a:solidFill>
                  <a:schemeClr val="tx1">
                    <a:tint val="75000"/>
                  </a:schemeClr>
                </a:solidFill>
              </a:defRPr>
            </a:lvl6pPr>
            <a:lvl7pPr marL="3259584" indent="0" algn="ctr">
              <a:buNone/>
              <a:defRPr>
                <a:solidFill>
                  <a:schemeClr val="tx1">
                    <a:tint val="75000"/>
                  </a:schemeClr>
                </a:solidFill>
              </a:defRPr>
            </a:lvl7pPr>
            <a:lvl8pPr marL="3802847" indent="0" algn="ctr">
              <a:buNone/>
              <a:defRPr>
                <a:solidFill>
                  <a:schemeClr val="tx1">
                    <a:tint val="75000"/>
                  </a:schemeClr>
                </a:solidFill>
              </a:defRPr>
            </a:lvl8pPr>
            <a:lvl9pPr marL="4346111" indent="0" algn="ctr">
              <a:buNone/>
              <a:defRPr>
                <a:solidFill>
                  <a:schemeClr val="tx1">
                    <a:tint val="75000"/>
                  </a:schemeClr>
                </a:solidFill>
              </a:defRPr>
            </a:lvl9pPr>
          </a:lstStyle>
          <a:p>
            <a:r>
              <a:rPr lang="en-GB" dirty="0"/>
              <a:t>Click to edit Master subtitle style</a:t>
            </a:r>
          </a:p>
        </p:txBody>
      </p:sp>
      <p:sp>
        <p:nvSpPr>
          <p:cNvPr id="21" name="Text Placeholder 20"/>
          <p:cNvSpPr>
            <a:spLocks noGrp="1"/>
          </p:cNvSpPr>
          <p:nvPr>
            <p:ph type="body" sz="quarter" idx="13" hasCustomPrompt="1"/>
          </p:nvPr>
        </p:nvSpPr>
        <p:spPr>
          <a:xfrm>
            <a:off x="647838" y="5912765"/>
            <a:ext cx="7198125" cy="215949"/>
          </a:xfrm>
        </p:spPr>
        <p:txBody>
          <a:bodyPr>
            <a:noAutofit/>
          </a:bodyPr>
          <a:lstStyle>
            <a:lvl1pPr marL="0" indent="0">
              <a:buNone/>
              <a:defRPr sz="1300">
                <a:solidFill>
                  <a:srgbClr val="FFFFFF"/>
                </a:solidFill>
              </a:defRPr>
            </a:lvl1pPr>
            <a:lvl2pPr marL="256661" indent="0">
              <a:buNone/>
              <a:defRPr>
                <a:solidFill>
                  <a:schemeClr val="accent2"/>
                </a:solidFill>
              </a:defRPr>
            </a:lvl2pPr>
            <a:lvl3pPr marL="513321" indent="0">
              <a:buNone/>
              <a:defRPr>
                <a:solidFill>
                  <a:schemeClr val="accent2"/>
                </a:solidFill>
              </a:defRPr>
            </a:lvl3pPr>
            <a:lvl4pPr marL="769982" indent="0">
              <a:buNone/>
              <a:defRPr>
                <a:solidFill>
                  <a:schemeClr val="accent2"/>
                </a:solidFill>
              </a:defRPr>
            </a:lvl4pPr>
            <a:lvl5pPr marL="1026641" indent="0">
              <a:buNone/>
              <a:defRPr>
                <a:solidFill>
                  <a:schemeClr val="accent2"/>
                </a:solidFill>
              </a:defRPr>
            </a:lvl5pPr>
          </a:lstStyle>
          <a:p>
            <a:pPr lvl="0"/>
            <a:r>
              <a:rPr lang="en-GB" dirty="0"/>
              <a:t>Name, title</a:t>
            </a:r>
          </a:p>
        </p:txBody>
      </p:sp>
      <p:sp>
        <p:nvSpPr>
          <p:cNvPr id="22" name="Text Placeholder 20"/>
          <p:cNvSpPr>
            <a:spLocks noGrp="1"/>
          </p:cNvSpPr>
          <p:nvPr>
            <p:ph type="body" sz="quarter" idx="14" hasCustomPrompt="1"/>
          </p:nvPr>
        </p:nvSpPr>
        <p:spPr>
          <a:xfrm>
            <a:off x="647838" y="6164706"/>
            <a:ext cx="7198125" cy="215949"/>
          </a:xfrm>
        </p:spPr>
        <p:txBody>
          <a:bodyPr>
            <a:noAutofit/>
          </a:bodyPr>
          <a:lstStyle>
            <a:lvl1pPr marL="0" indent="0">
              <a:buNone/>
              <a:defRPr sz="1300">
                <a:solidFill>
                  <a:srgbClr val="FFFFFF"/>
                </a:solidFill>
              </a:defRPr>
            </a:lvl1pPr>
            <a:lvl2pPr marL="256661" indent="0">
              <a:buNone/>
              <a:defRPr>
                <a:solidFill>
                  <a:schemeClr val="accent2"/>
                </a:solidFill>
              </a:defRPr>
            </a:lvl2pPr>
            <a:lvl3pPr marL="513321" indent="0">
              <a:buNone/>
              <a:defRPr>
                <a:solidFill>
                  <a:schemeClr val="accent2"/>
                </a:solidFill>
              </a:defRPr>
            </a:lvl3pPr>
            <a:lvl4pPr marL="769982" indent="0">
              <a:buNone/>
              <a:defRPr>
                <a:solidFill>
                  <a:schemeClr val="accent2"/>
                </a:solidFill>
              </a:defRPr>
            </a:lvl4pPr>
            <a:lvl5pPr marL="1026641" indent="0">
              <a:buNone/>
              <a:defRPr>
                <a:solidFill>
                  <a:schemeClr val="accent2"/>
                </a:solidFill>
              </a:defRPr>
            </a:lvl5pPr>
          </a:lstStyle>
          <a:p>
            <a:pPr lvl="0"/>
            <a:r>
              <a:rPr lang="en-GB" dirty="0"/>
              <a:t>Date</a:t>
            </a:r>
          </a:p>
        </p:txBody>
      </p:sp>
      <p:grpSp>
        <p:nvGrpSpPr>
          <p:cNvPr id="16" name="Pulse"/>
          <p:cNvGrpSpPr/>
          <p:nvPr userDrawn="1"/>
        </p:nvGrpSpPr>
        <p:grpSpPr>
          <a:xfrm>
            <a:off x="8749616" y="3029850"/>
            <a:ext cx="3445566" cy="3490105"/>
            <a:chOff x="8751888" y="3030538"/>
            <a:chExt cx="3446462" cy="3490913"/>
          </a:xfrm>
          <a:solidFill>
            <a:srgbClr val="0000FF"/>
          </a:solidFill>
        </p:grpSpPr>
        <p:sp>
          <p:nvSpPr>
            <p:cNvPr id="17" name="Freeform 5"/>
            <p:cNvSpPr>
              <a:spLocks/>
            </p:cNvSpPr>
            <p:nvPr userDrawn="1"/>
          </p:nvSpPr>
          <p:spPr bwMode="auto">
            <a:xfrm>
              <a:off x="9196388" y="3902076"/>
              <a:ext cx="449263" cy="1120775"/>
            </a:xfrm>
            <a:custGeom>
              <a:avLst/>
              <a:gdLst>
                <a:gd name="T0" fmla="*/ 71 w 142"/>
                <a:gd name="T1" fmla="*/ 355 h 355"/>
                <a:gd name="T2" fmla="*/ 71 w 142"/>
                <a:gd name="T3" fmla="*/ 355 h 355"/>
                <a:gd name="T4" fmla="*/ 0 w 142"/>
                <a:gd name="T5" fmla="*/ 284 h 355"/>
                <a:gd name="T6" fmla="*/ 0 w 142"/>
                <a:gd name="T7" fmla="*/ 71 h 355"/>
                <a:gd name="T8" fmla="*/ 71 w 142"/>
                <a:gd name="T9" fmla="*/ 0 h 355"/>
                <a:gd name="T10" fmla="*/ 142 w 142"/>
                <a:gd name="T11" fmla="*/ 71 h 355"/>
                <a:gd name="T12" fmla="*/ 142 w 142"/>
                <a:gd name="T13" fmla="*/ 284 h 355"/>
                <a:gd name="T14" fmla="*/ 71 w 142"/>
                <a:gd name="T15" fmla="*/ 355 h 3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2" h="355">
                  <a:moveTo>
                    <a:pt x="71" y="355"/>
                  </a:moveTo>
                  <a:cubicBezTo>
                    <a:pt x="71" y="355"/>
                    <a:pt x="71" y="355"/>
                    <a:pt x="71" y="355"/>
                  </a:cubicBezTo>
                  <a:cubicBezTo>
                    <a:pt x="32" y="355"/>
                    <a:pt x="0" y="323"/>
                    <a:pt x="0" y="284"/>
                  </a:cubicBezTo>
                  <a:cubicBezTo>
                    <a:pt x="0" y="71"/>
                    <a:pt x="0" y="71"/>
                    <a:pt x="0" y="71"/>
                  </a:cubicBezTo>
                  <a:cubicBezTo>
                    <a:pt x="0" y="32"/>
                    <a:pt x="32" y="0"/>
                    <a:pt x="71" y="0"/>
                  </a:cubicBezTo>
                  <a:cubicBezTo>
                    <a:pt x="110" y="0"/>
                    <a:pt x="142" y="32"/>
                    <a:pt x="142" y="71"/>
                  </a:cubicBezTo>
                  <a:cubicBezTo>
                    <a:pt x="142" y="284"/>
                    <a:pt x="142" y="284"/>
                    <a:pt x="142" y="284"/>
                  </a:cubicBezTo>
                  <a:cubicBezTo>
                    <a:pt x="142" y="323"/>
                    <a:pt x="110" y="355"/>
                    <a:pt x="71" y="35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528" fontAlgn="auto">
                <a:spcBef>
                  <a:spcPts val="0"/>
                </a:spcBef>
                <a:spcAft>
                  <a:spcPts val="0"/>
                </a:spcAft>
                <a:buClr>
                  <a:prstClr val="black"/>
                </a:buClr>
              </a:pPr>
              <a:endParaRPr lang="en-GB" sz="2094" dirty="0">
                <a:solidFill>
                  <a:prstClr val="black"/>
                </a:solidFill>
                <a:latin typeface="Arial"/>
              </a:endParaRPr>
            </a:p>
          </p:txBody>
        </p:sp>
        <p:sp>
          <p:nvSpPr>
            <p:cNvPr id="18" name="Freeform 6"/>
            <p:cNvSpPr>
              <a:spLocks/>
            </p:cNvSpPr>
            <p:nvPr userDrawn="1"/>
          </p:nvSpPr>
          <p:spPr bwMode="auto">
            <a:xfrm>
              <a:off x="8751888" y="4551363"/>
              <a:ext cx="265113" cy="449263"/>
            </a:xfrm>
            <a:custGeom>
              <a:avLst/>
              <a:gdLst>
                <a:gd name="T0" fmla="*/ 42 w 84"/>
                <a:gd name="T1" fmla="*/ 142 h 142"/>
                <a:gd name="T2" fmla="*/ 42 w 84"/>
                <a:gd name="T3" fmla="*/ 142 h 142"/>
                <a:gd name="T4" fmla="*/ 0 w 84"/>
                <a:gd name="T5" fmla="*/ 99 h 142"/>
                <a:gd name="T6" fmla="*/ 0 w 84"/>
                <a:gd name="T7" fmla="*/ 42 h 142"/>
                <a:gd name="T8" fmla="*/ 42 w 84"/>
                <a:gd name="T9" fmla="*/ 0 h 142"/>
                <a:gd name="T10" fmla="*/ 84 w 84"/>
                <a:gd name="T11" fmla="*/ 42 h 142"/>
                <a:gd name="T12" fmla="*/ 84 w 84"/>
                <a:gd name="T13" fmla="*/ 99 h 142"/>
                <a:gd name="T14" fmla="*/ 42 w 84"/>
                <a:gd name="T15" fmla="*/ 142 h 1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4" h="142">
                  <a:moveTo>
                    <a:pt x="42" y="142"/>
                  </a:moveTo>
                  <a:cubicBezTo>
                    <a:pt x="42" y="142"/>
                    <a:pt x="42" y="142"/>
                    <a:pt x="42" y="142"/>
                  </a:cubicBezTo>
                  <a:cubicBezTo>
                    <a:pt x="18" y="142"/>
                    <a:pt x="0" y="123"/>
                    <a:pt x="0" y="99"/>
                  </a:cubicBezTo>
                  <a:cubicBezTo>
                    <a:pt x="0" y="42"/>
                    <a:pt x="0" y="42"/>
                    <a:pt x="0" y="42"/>
                  </a:cubicBezTo>
                  <a:cubicBezTo>
                    <a:pt x="0" y="19"/>
                    <a:pt x="18" y="0"/>
                    <a:pt x="42" y="0"/>
                  </a:cubicBezTo>
                  <a:cubicBezTo>
                    <a:pt x="65" y="0"/>
                    <a:pt x="84" y="19"/>
                    <a:pt x="84" y="42"/>
                  </a:cubicBezTo>
                  <a:cubicBezTo>
                    <a:pt x="84" y="99"/>
                    <a:pt x="84" y="99"/>
                    <a:pt x="84" y="99"/>
                  </a:cubicBezTo>
                  <a:cubicBezTo>
                    <a:pt x="84" y="123"/>
                    <a:pt x="65" y="142"/>
                    <a:pt x="42" y="14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528" fontAlgn="auto">
                <a:spcBef>
                  <a:spcPts val="0"/>
                </a:spcBef>
                <a:spcAft>
                  <a:spcPts val="0"/>
                </a:spcAft>
                <a:buClr>
                  <a:prstClr val="black"/>
                </a:buClr>
              </a:pPr>
              <a:endParaRPr lang="en-GB" sz="2094" dirty="0">
                <a:solidFill>
                  <a:prstClr val="black"/>
                </a:solidFill>
                <a:latin typeface="Arial"/>
              </a:endParaRPr>
            </a:p>
          </p:txBody>
        </p:sp>
        <p:sp>
          <p:nvSpPr>
            <p:cNvPr id="19" name="Freeform 7"/>
            <p:cNvSpPr>
              <a:spLocks/>
            </p:cNvSpPr>
            <p:nvPr userDrawn="1"/>
          </p:nvSpPr>
          <p:spPr bwMode="auto">
            <a:xfrm>
              <a:off x="11436350" y="4529138"/>
              <a:ext cx="449263" cy="1117600"/>
            </a:xfrm>
            <a:custGeom>
              <a:avLst/>
              <a:gdLst>
                <a:gd name="T0" fmla="*/ 71 w 142"/>
                <a:gd name="T1" fmla="*/ 354 h 354"/>
                <a:gd name="T2" fmla="*/ 71 w 142"/>
                <a:gd name="T3" fmla="*/ 354 h 354"/>
                <a:gd name="T4" fmla="*/ 0 w 142"/>
                <a:gd name="T5" fmla="*/ 283 h 354"/>
                <a:gd name="T6" fmla="*/ 0 w 142"/>
                <a:gd name="T7" fmla="*/ 71 h 354"/>
                <a:gd name="T8" fmla="*/ 71 w 142"/>
                <a:gd name="T9" fmla="*/ 0 h 354"/>
                <a:gd name="T10" fmla="*/ 142 w 142"/>
                <a:gd name="T11" fmla="*/ 71 h 354"/>
                <a:gd name="T12" fmla="*/ 142 w 142"/>
                <a:gd name="T13" fmla="*/ 283 h 354"/>
                <a:gd name="T14" fmla="*/ 71 w 142"/>
                <a:gd name="T15" fmla="*/ 354 h 35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2" h="354">
                  <a:moveTo>
                    <a:pt x="71" y="354"/>
                  </a:moveTo>
                  <a:cubicBezTo>
                    <a:pt x="71" y="354"/>
                    <a:pt x="71" y="354"/>
                    <a:pt x="71" y="354"/>
                  </a:cubicBezTo>
                  <a:cubicBezTo>
                    <a:pt x="32" y="354"/>
                    <a:pt x="0" y="322"/>
                    <a:pt x="0" y="283"/>
                  </a:cubicBezTo>
                  <a:cubicBezTo>
                    <a:pt x="0" y="71"/>
                    <a:pt x="0" y="71"/>
                    <a:pt x="0" y="71"/>
                  </a:cubicBezTo>
                  <a:cubicBezTo>
                    <a:pt x="0" y="32"/>
                    <a:pt x="32" y="0"/>
                    <a:pt x="71" y="0"/>
                  </a:cubicBezTo>
                  <a:cubicBezTo>
                    <a:pt x="110" y="0"/>
                    <a:pt x="142" y="32"/>
                    <a:pt x="142" y="71"/>
                  </a:cubicBezTo>
                  <a:cubicBezTo>
                    <a:pt x="142" y="283"/>
                    <a:pt x="142" y="283"/>
                    <a:pt x="142" y="283"/>
                  </a:cubicBezTo>
                  <a:cubicBezTo>
                    <a:pt x="142" y="322"/>
                    <a:pt x="110" y="354"/>
                    <a:pt x="71" y="35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528" fontAlgn="auto">
                <a:spcBef>
                  <a:spcPts val="0"/>
                </a:spcBef>
                <a:spcAft>
                  <a:spcPts val="0"/>
                </a:spcAft>
                <a:buClr>
                  <a:prstClr val="black"/>
                </a:buClr>
              </a:pPr>
              <a:endParaRPr lang="en-GB" sz="2094" dirty="0">
                <a:solidFill>
                  <a:prstClr val="black"/>
                </a:solidFill>
                <a:latin typeface="Arial"/>
              </a:endParaRPr>
            </a:p>
          </p:txBody>
        </p:sp>
        <p:sp>
          <p:nvSpPr>
            <p:cNvPr id="20" name="Freeform 8"/>
            <p:cNvSpPr>
              <a:spLocks/>
            </p:cNvSpPr>
            <p:nvPr userDrawn="1"/>
          </p:nvSpPr>
          <p:spPr bwMode="auto">
            <a:xfrm>
              <a:off x="9869488" y="3030538"/>
              <a:ext cx="560388" cy="2506663"/>
            </a:xfrm>
            <a:custGeom>
              <a:avLst/>
              <a:gdLst>
                <a:gd name="T0" fmla="*/ 88 w 177"/>
                <a:gd name="T1" fmla="*/ 794 h 794"/>
                <a:gd name="T2" fmla="*/ 88 w 177"/>
                <a:gd name="T3" fmla="*/ 794 h 794"/>
                <a:gd name="T4" fmla="*/ 0 w 177"/>
                <a:gd name="T5" fmla="*/ 705 h 794"/>
                <a:gd name="T6" fmla="*/ 0 w 177"/>
                <a:gd name="T7" fmla="*/ 89 h 794"/>
                <a:gd name="T8" fmla="*/ 88 w 177"/>
                <a:gd name="T9" fmla="*/ 0 h 794"/>
                <a:gd name="T10" fmla="*/ 177 w 177"/>
                <a:gd name="T11" fmla="*/ 89 h 794"/>
                <a:gd name="T12" fmla="*/ 177 w 177"/>
                <a:gd name="T13" fmla="*/ 705 h 794"/>
                <a:gd name="T14" fmla="*/ 88 w 177"/>
                <a:gd name="T15" fmla="*/ 794 h 7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7" h="794">
                  <a:moveTo>
                    <a:pt x="88" y="794"/>
                  </a:moveTo>
                  <a:cubicBezTo>
                    <a:pt x="88" y="794"/>
                    <a:pt x="88" y="794"/>
                    <a:pt x="88" y="794"/>
                  </a:cubicBezTo>
                  <a:cubicBezTo>
                    <a:pt x="40" y="794"/>
                    <a:pt x="0" y="754"/>
                    <a:pt x="0" y="705"/>
                  </a:cubicBezTo>
                  <a:cubicBezTo>
                    <a:pt x="0" y="89"/>
                    <a:pt x="0" y="89"/>
                    <a:pt x="0" y="89"/>
                  </a:cubicBezTo>
                  <a:cubicBezTo>
                    <a:pt x="0" y="40"/>
                    <a:pt x="40" y="0"/>
                    <a:pt x="88" y="0"/>
                  </a:cubicBezTo>
                  <a:cubicBezTo>
                    <a:pt x="137" y="0"/>
                    <a:pt x="177" y="40"/>
                    <a:pt x="177" y="89"/>
                  </a:cubicBezTo>
                  <a:cubicBezTo>
                    <a:pt x="177" y="705"/>
                    <a:pt x="177" y="705"/>
                    <a:pt x="177" y="705"/>
                  </a:cubicBezTo>
                  <a:cubicBezTo>
                    <a:pt x="177" y="754"/>
                    <a:pt x="137" y="794"/>
                    <a:pt x="88" y="79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528" fontAlgn="auto">
                <a:spcBef>
                  <a:spcPts val="0"/>
                </a:spcBef>
                <a:spcAft>
                  <a:spcPts val="0"/>
                </a:spcAft>
                <a:buClr>
                  <a:prstClr val="black"/>
                </a:buClr>
              </a:pPr>
              <a:endParaRPr lang="en-GB" sz="2094" dirty="0">
                <a:solidFill>
                  <a:prstClr val="black"/>
                </a:solidFill>
                <a:latin typeface="Arial"/>
              </a:endParaRPr>
            </a:p>
          </p:txBody>
        </p:sp>
        <p:sp>
          <p:nvSpPr>
            <p:cNvPr id="23" name="Freeform 9"/>
            <p:cNvSpPr>
              <a:spLocks/>
            </p:cNvSpPr>
            <p:nvPr userDrawn="1"/>
          </p:nvSpPr>
          <p:spPr bwMode="auto">
            <a:xfrm>
              <a:off x="10653713" y="4014788"/>
              <a:ext cx="558800" cy="2506663"/>
            </a:xfrm>
            <a:custGeom>
              <a:avLst/>
              <a:gdLst>
                <a:gd name="T0" fmla="*/ 88 w 177"/>
                <a:gd name="T1" fmla="*/ 794 h 794"/>
                <a:gd name="T2" fmla="*/ 88 w 177"/>
                <a:gd name="T3" fmla="*/ 794 h 794"/>
                <a:gd name="T4" fmla="*/ 0 w 177"/>
                <a:gd name="T5" fmla="*/ 705 h 794"/>
                <a:gd name="T6" fmla="*/ 0 w 177"/>
                <a:gd name="T7" fmla="*/ 88 h 794"/>
                <a:gd name="T8" fmla="*/ 88 w 177"/>
                <a:gd name="T9" fmla="*/ 0 h 794"/>
                <a:gd name="T10" fmla="*/ 177 w 177"/>
                <a:gd name="T11" fmla="*/ 88 h 794"/>
                <a:gd name="T12" fmla="*/ 177 w 177"/>
                <a:gd name="T13" fmla="*/ 705 h 794"/>
                <a:gd name="T14" fmla="*/ 88 w 177"/>
                <a:gd name="T15" fmla="*/ 794 h 7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7" h="794">
                  <a:moveTo>
                    <a:pt x="88" y="794"/>
                  </a:moveTo>
                  <a:cubicBezTo>
                    <a:pt x="88" y="794"/>
                    <a:pt x="88" y="794"/>
                    <a:pt x="88" y="794"/>
                  </a:cubicBezTo>
                  <a:cubicBezTo>
                    <a:pt x="40" y="794"/>
                    <a:pt x="0" y="754"/>
                    <a:pt x="0" y="705"/>
                  </a:cubicBezTo>
                  <a:cubicBezTo>
                    <a:pt x="0" y="88"/>
                    <a:pt x="0" y="88"/>
                    <a:pt x="0" y="88"/>
                  </a:cubicBezTo>
                  <a:cubicBezTo>
                    <a:pt x="0" y="40"/>
                    <a:pt x="40" y="0"/>
                    <a:pt x="88" y="0"/>
                  </a:cubicBezTo>
                  <a:cubicBezTo>
                    <a:pt x="137" y="0"/>
                    <a:pt x="177" y="40"/>
                    <a:pt x="177" y="88"/>
                  </a:cubicBezTo>
                  <a:cubicBezTo>
                    <a:pt x="177" y="705"/>
                    <a:pt x="177" y="705"/>
                    <a:pt x="177" y="705"/>
                  </a:cubicBezTo>
                  <a:cubicBezTo>
                    <a:pt x="177" y="754"/>
                    <a:pt x="137" y="794"/>
                    <a:pt x="88" y="79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528" fontAlgn="auto">
                <a:spcBef>
                  <a:spcPts val="0"/>
                </a:spcBef>
                <a:spcAft>
                  <a:spcPts val="0"/>
                </a:spcAft>
                <a:buClr>
                  <a:prstClr val="black"/>
                </a:buClr>
              </a:pPr>
              <a:endParaRPr lang="en-GB" sz="2094" dirty="0">
                <a:solidFill>
                  <a:prstClr val="black"/>
                </a:solidFill>
                <a:latin typeface="Arial"/>
              </a:endParaRPr>
            </a:p>
          </p:txBody>
        </p:sp>
        <p:sp>
          <p:nvSpPr>
            <p:cNvPr id="24" name="Freeform 10"/>
            <p:cNvSpPr>
              <a:spLocks/>
            </p:cNvSpPr>
            <p:nvPr userDrawn="1"/>
          </p:nvSpPr>
          <p:spPr bwMode="auto">
            <a:xfrm>
              <a:off x="12058650" y="4551363"/>
              <a:ext cx="139700" cy="449263"/>
            </a:xfrm>
            <a:custGeom>
              <a:avLst/>
              <a:gdLst>
                <a:gd name="T0" fmla="*/ 44 w 44"/>
                <a:gd name="T1" fmla="*/ 0 h 142"/>
                <a:gd name="T2" fmla="*/ 0 w 44"/>
                <a:gd name="T3" fmla="*/ 42 h 142"/>
                <a:gd name="T4" fmla="*/ 0 w 44"/>
                <a:gd name="T5" fmla="*/ 99 h 142"/>
                <a:gd name="T6" fmla="*/ 44 w 44"/>
                <a:gd name="T7" fmla="*/ 142 h 142"/>
                <a:gd name="T8" fmla="*/ 44 w 44"/>
                <a:gd name="T9" fmla="*/ 0 h 142"/>
              </a:gdLst>
              <a:ahLst/>
              <a:cxnLst>
                <a:cxn ang="0">
                  <a:pos x="T0" y="T1"/>
                </a:cxn>
                <a:cxn ang="0">
                  <a:pos x="T2" y="T3"/>
                </a:cxn>
                <a:cxn ang="0">
                  <a:pos x="T4" y="T5"/>
                </a:cxn>
                <a:cxn ang="0">
                  <a:pos x="T6" y="T7"/>
                </a:cxn>
                <a:cxn ang="0">
                  <a:pos x="T8" y="T9"/>
                </a:cxn>
              </a:cxnLst>
              <a:rect l="0" t="0" r="r" b="b"/>
              <a:pathLst>
                <a:path w="44" h="142">
                  <a:moveTo>
                    <a:pt x="44" y="0"/>
                  </a:moveTo>
                  <a:cubicBezTo>
                    <a:pt x="20" y="0"/>
                    <a:pt x="0" y="19"/>
                    <a:pt x="0" y="42"/>
                  </a:cubicBezTo>
                  <a:cubicBezTo>
                    <a:pt x="0" y="99"/>
                    <a:pt x="0" y="99"/>
                    <a:pt x="0" y="99"/>
                  </a:cubicBezTo>
                  <a:cubicBezTo>
                    <a:pt x="0" y="123"/>
                    <a:pt x="20" y="142"/>
                    <a:pt x="44" y="142"/>
                  </a:cubicBezTo>
                  <a:lnTo>
                    <a:pt x="4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528" fontAlgn="auto">
                <a:spcBef>
                  <a:spcPts val="0"/>
                </a:spcBef>
                <a:spcAft>
                  <a:spcPts val="0"/>
                </a:spcAft>
                <a:buClr>
                  <a:prstClr val="black"/>
                </a:buClr>
              </a:pPr>
              <a:endParaRPr lang="en-GB" sz="2094" dirty="0">
                <a:solidFill>
                  <a:prstClr val="black"/>
                </a:solidFill>
                <a:latin typeface="Arial"/>
              </a:endParaRPr>
            </a:p>
          </p:txBody>
        </p:sp>
      </p:grpSp>
      <p:grpSp>
        <p:nvGrpSpPr>
          <p:cNvPr id="28" name="Logotype"/>
          <p:cNvGrpSpPr/>
          <p:nvPr userDrawn="1"/>
        </p:nvGrpSpPr>
        <p:grpSpPr>
          <a:xfrm>
            <a:off x="5370283" y="298005"/>
            <a:ext cx="1383679" cy="288542"/>
            <a:chOff x="9501453" y="6148765"/>
            <a:chExt cx="2047875" cy="427037"/>
          </a:xfrm>
          <a:solidFill>
            <a:schemeClr val="bg1"/>
          </a:solidFill>
        </p:grpSpPr>
        <p:sp>
          <p:nvSpPr>
            <p:cNvPr id="29" name="Freeform 5"/>
            <p:cNvSpPr>
              <a:spLocks noEditPoints="1"/>
            </p:cNvSpPr>
            <p:nvPr userDrawn="1"/>
          </p:nvSpPr>
          <p:spPr bwMode="auto">
            <a:xfrm>
              <a:off x="11206428" y="6231315"/>
              <a:ext cx="342900" cy="344487"/>
            </a:xfrm>
            <a:custGeom>
              <a:avLst/>
              <a:gdLst>
                <a:gd name="T0" fmla="*/ 43 w 91"/>
                <a:gd name="T1" fmla="*/ 2 h 91"/>
                <a:gd name="T2" fmla="*/ 2 w 91"/>
                <a:gd name="T3" fmla="*/ 44 h 91"/>
                <a:gd name="T4" fmla="*/ 46 w 91"/>
                <a:gd name="T5" fmla="*/ 91 h 91"/>
                <a:gd name="T6" fmla="*/ 74 w 91"/>
                <a:gd name="T7" fmla="*/ 77 h 91"/>
                <a:gd name="T8" fmla="*/ 74 w 91"/>
                <a:gd name="T9" fmla="*/ 90 h 91"/>
                <a:gd name="T10" fmla="*/ 91 w 91"/>
                <a:gd name="T11" fmla="*/ 90 h 91"/>
                <a:gd name="T12" fmla="*/ 91 w 91"/>
                <a:gd name="T13" fmla="*/ 47 h 91"/>
                <a:gd name="T14" fmla="*/ 43 w 91"/>
                <a:gd name="T15" fmla="*/ 2 h 91"/>
                <a:gd name="T16" fmla="*/ 72 w 91"/>
                <a:gd name="T17" fmla="*/ 48 h 91"/>
                <a:gd name="T18" fmla="*/ 43 w 91"/>
                <a:gd name="T19" fmla="*/ 72 h 91"/>
                <a:gd name="T20" fmla="*/ 21 w 91"/>
                <a:gd name="T21" fmla="*/ 50 h 91"/>
                <a:gd name="T22" fmla="*/ 46 w 91"/>
                <a:gd name="T23" fmla="*/ 21 h 91"/>
                <a:gd name="T24" fmla="*/ 72 w 91"/>
                <a:gd name="T25" fmla="*/ 45 h 91"/>
                <a:gd name="T26" fmla="*/ 72 w 91"/>
                <a:gd name="T27" fmla="*/ 48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1" h="91">
                  <a:moveTo>
                    <a:pt x="43" y="2"/>
                  </a:moveTo>
                  <a:cubicBezTo>
                    <a:pt x="21" y="4"/>
                    <a:pt x="3" y="22"/>
                    <a:pt x="2" y="44"/>
                  </a:cubicBezTo>
                  <a:cubicBezTo>
                    <a:pt x="0" y="70"/>
                    <a:pt x="21" y="91"/>
                    <a:pt x="46" y="91"/>
                  </a:cubicBezTo>
                  <a:cubicBezTo>
                    <a:pt x="56" y="91"/>
                    <a:pt x="68" y="87"/>
                    <a:pt x="74" y="77"/>
                  </a:cubicBezTo>
                  <a:cubicBezTo>
                    <a:pt x="74" y="90"/>
                    <a:pt x="74" y="90"/>
                    <a:pt x="74" y="90"/>
                  </a:cubicBezTo>
                  <a:cubicBezTo>
                    <a:pt x="91" y="90"/>
                    <a:pt x="91" y="90"/>
                    <a:pt x="91" y="90"/>
                  </a:cubicBezTo>
                  <a:cubicBezTo>
                    <a:pt x="91" y="47"/>
                    <a:pt x="91" y="47"/>
                    <a:pt x="91" y="47"/>
                  </a:cubicBezTo>
                  <a:cubicBezTo>
                    <a:pt x="91" y="20"/>
                    <a:pt x="69" y="0"/>
                    <a:pt x="43" y="2"/>
                  </a:cubicBezTo>
                  <a:close/>
                  <a:moveTo>
                    <a:pt x="72" y="48"/>
                  </a:moveTo>
                  <a:cubicBezTo>
                    <a:pt x="71" y="63"/>
                    <a:pt x="58" y="74"/>
                    <a:pt x="43" y="72"/>
                  </a:cubicBezTo>
                  <a:cubicBezTo>
                    <a:pt x="32" y="71"/>
                    <a:pt x="22" y="61"/>
                    <a:pt x="21" y="50"/>
                  </a:cubicBezTo>
                  <a:cubicBezTo>
                    <a:pt x="19" y="34"/>
                    <a:pt x="31" y="21"/>
                    <a:pt x="46" y="21"/>
                  </a:cubicBezTo>
                  <a:cubicBezTo>
                    <a:pt x="60" y="21"/>
                    <a:pt x="71" y="32"/>
                    <a:pt x="72" y="45"/>
                  </a:cubicBezTo>
                  <a:lnTo>
                    <a:pt x="72" y="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528" fontAlgn="auto">
                <a:spcBef>
                  <a:spcPts val="0"/>
                </a:spcBef>
                <a:spcAft>
                  <a:spcPts val="0"/>
                </a:spcAft>
                <a:buClr>
                  <a:prstClr val="black"/>
                </a:buClr>
              </a:pPr>
              <a:endParaRPr lang="en-US" sz="2094" dirty="0">
                <a:solidFill>
                  <a:prstClr val="black"/>
                </a:solidFill>
                <a:latin typeface="Arial"/>
              </a:endParaRPr>
            </a:p>
          </p:txBody>
        </p:sp>
        <p:sp>
          <p:nvSpPr>
            <p:cNvPr id="30" name="Freeform 6"/>
            <p:cNvSpPr>
              <a:spLocks noEditPoints="1"/>
            </p:cNvSpPr>
            <p:nvPr userDrawn="1"/>
          </p:nvSpPr>
          <p:spPr bwMode="auto">
            <a:xfrm>
              <a:off x="10849241" y="6236077"/>
              <a:ext cx="334963" cy="339725"/>
            </a:xfrm>
            <a:custGeom>
              <a:avLst/>
              <a:gdLst>
                <a:gd name="T0" fmla="*/ 44 w 89"/>
                <a:gd name="T1" fmla="*/ 1 h 90"/>
                <a:gd name="T2" fmla="*/ 0 w 89"/>
                <a:gd name="T3" fmla="*/ 46 h 90"/>
                <a:gd name="T4" fmla="*/ 45 w 89"/>
                <a:gd name="T5" fmla="*/ 90 h 90"/>
                <a:gd name="T6" fmla="*/ 86 w 89"/>
                <a:gd name="T7" fmla="*/ 63 h 90"/>
                <a:gd name="T8" fmla="*/ 69 w 89"/>
                <a:gd name="T9" fmla="*/ 58 h 90"/>
                <a:gd name="T10" fmla="*/ 50 w 89"/>
                <a:gd name="T11" fmla="*/ 72 h 90"/>
                <a:gd name="T12" fmla="*/ 22 w 89"/>
                <a:gd name="T13" fmla="*/ 59 h 90"/>
                <a:gd name="T14" fmla="*/ 89 w 89"/>
                <a:gd name="T15" fmla="*/ 41 h 90"/>
                <a:gd name="T16" fmla="*/ 44 w 89"/>
                <a:gd name="T17" fmla="*/ 1 h 90"/>
                <a:gd name="T18" fmla="*/ 19 w 89"/>
                <a:gd name="T19" fmla="*/ 44 h 90"/>
                <a:gd name="T20" fmla="*/ 36 w 89"/>
                <a:gd name="T21" fmla="*/ 19 h 90"/>
                <a:gd name="T22" fmla="*/ 67 w 89"/>
                <a:gd name="T23" fmla="*/ 31 h 90"/>
                <a:gd name="T24" fmla="*/ 19 w 89"/>
                <a:gd name="T25" fmla="*/ 44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9" h="90">
                  <a:moveTo>
                    <a:pt x="44" y="1"/>
                  </a:moveTo>
                  <a:cubicBezTo>
                    <a:pt x="20" y="2"/>
                    <a:pt x="0" y="20"/>
                    <a:pt x="0" y="46"/>
                  </a:cubicBezTo>
                  <a:cubicBezTo>
                    <a:pt x="0" y="70"/>
                    <a:pt x="20" y="90"/>
                    <a:pt x="45" y="90"/>
                  </a:cubicBezTo>
                  <a:cubicBezTo>
                    <a:pt x="62" y="90"/>
                    <a:pt x="79" y="80"/>
                    <a:pt x="86" y="63"/>
                  </a:cubicBezTo>
                  <a:cubicBezTo>
                    <a:pt x="69" y="58"/>
                    <a:pt x="69" y="58"/>
                    <a:pt x="69" y="58"/>
                  </a:cubicBezTo>
                  <a:cubicBezTo>
                    <a:pt x="66" y="65"/>
                    <a:pt x="58" y="71"/>
                    <a:pt x="50" y="72"/>
                  </a:cubicBezTo>
                  <a:cubicBezTo>
                    <a:pt x="38" y="75"/>
                    <a:pt x="26" y="67"/>
                    <a:pt x="22" y="59"/>
                  </a:cubicBezTo>
                  <a:cubicBezTo>
                    <a:pt x="89" y="41"/>
                    <a:pt x="89" y="41"/>
                    <a:pt x="89" y="41"/>
                  </a:cubicBezTo>
                  <a:cubicBezTo>
                    <a:pt x="87" y="24"/>
                    <a:pt x="72" y="0"/>
                    <a:pt x="44" y="1"/>
                  </a:cubicBezTo>
                  <a:close/>
                  <a:moveTo>
                    <a:pt x="19" y="44"/>
                  </a:moveTo>
                  <a:cubicBezTo>
                    <a:pt x="19" y="34"/>
                    <a:pt x="24" y="24"/>
                    <a:pt x="36" y="19"/>
                  </a:cubicBezTo>
                  <a:cubicBezTo>
                    <a:pt x="50" y="14"/>
                    <a:pt x="62" y="21"/>
                    <a:pt x="67" y="31"/>
                  </a:cubicBezTo>
                  <a:lnTo>
                    <a:pt x="19" y="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528" fontAlgn="auto">
                <a:spcBef>
                  <a:spcPts val="0"/>
                </a:spcBef>
                <a:spcAft>
                  <a:spcPts val="0"/>
                </a:spcAft>
                <a:buClr>
                  <a:prstClr val="black"/>
                </a:buClr>
              </a:pPr>
              <a:endParaRPr lang="en-US" sz="2094" dirty="0">
                <a:solidFill>
                  <a:prstClr val="black"/>
                </a:solidFill>
                <a:latin typeface="Arial"/>
              </a:endParaRPr>
            </a:p>
          </p:txBody>
        </p:sp>
        <p:sp>
          <p:nvSpPr>
            <p:cNvPr id="31" name="Freeform 7"/>
            <p:cNvSpPr>
              <a:spLocks/>
            </p:cNvSpPr>
            <p:nvPr userDrawn="1"/>
          </p:nvSpPr>
          <p:spPr bwMode="auto">
            <a:xfrm>
              <a:off x="10292028" y="6239252"/>
              <a:ext cx="166688" cy="333375"/>
            </a:xfrm>
            <a:custGeom>
              <a:avLst/>
              <a:gdLst>
                <a:gd name="T0" fmla="*/ 44 w 44"/>
                <a:gd name="T1" fmla="*/ 18 h 88"/>
                <a:gd name="T2" fmla="*/ 44 w 44"/>
                <a:gd name="T3" fmla="*/ 0 h 88"/>
                <a:gd name="T4" fmla="*/ 19 w 44"/>
                <a:gd name="T5" fmla="*/ 13 h 88"/>
                <a:gd name="T6" fmla="*/ 19 w 44"/>
                <a:gd name="T7" fmla="*/ 3 h 88"/>
                <a:gd name="T8" fmla="*/ 0 w 44"/>
                <a:gd name="T9" fmla="*/ 3 h 88"/>
                <a:gd name="T10" fmla="*/ 0 w 44"/>
                <a:gd name="T11" fmla="*/ 44 h 88"/>
                <a:gd name="T12" fmla="*/ 0 w 44"/>
                <a:gd name="T13" fmla="*/ 88 h 88"/>
                <a:gd name="T14" fmla="*/ 20 w 44"/>
                <a:gd name="T15" fmla="*/ 88 h 88"/>
                <a:gd name="T16" fmla="*/ 20 w 44"/>
                <a:gd name="T17" fmla="*/ 46 h 88"/>
                <a:gd name="T18" fmla="*/ 44 w 44"/>
                <a:gd name="T19" fmla="*/ 1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 h="88">
                  <a:moveTo>
                    <a:pt x="44" y="18"/>
                  </a:moveTo>
                  <a:cubicBezTo>
                    <a:pt x="44" y="0"/>
                    <a:pt x="44" y="0"/>
                    <a:pt x="44" y="0"/>
                  </a:cubicBezTo>
                  <a:cubicBezTo>
                    <a:pt x="28" y="0"/>
                    <a:pt x="22" y="8"/>
                    <a:pt x="19" y="13"/>
                  </a:cubicBezTo>
                  <a:cubicBezTo>
                    <a:pt x="19" y="3"/>
                    <a:pt x="19" y="3"/>
                    <a:pt x="19" y="3"/>
                  </a:cubicBezTo>
                  <a:cubicBezTo>
                    <a:pt x="0" y="3"/>
                    <a:pt x="0" y="3"/>
                    <a:pt x="0" y="3"/>
                  </a:cubicBezTo>
                  <a:cubicBezTo>
                    <a:pt x="0" y="44"/>
                    <a:pt x="0" y="44"/>
                    <a:pt x="0" y="44"/>
                  </a:cubicBezTo>
                  <a:cubicBezTo>
                    <a:pt x="0" y="88"/>
                    <a:pt x="0" y="88"/>
                    <a:pt x="0" y="88"/>
                  </a:cubicBezTo>
                  <a:cubicBezTo>
                    <a:pt x="20" y="88"/>
                    <a:pt x="20" y="88"/>
                    <a:pt x="20" y="88"/>
                  </a:cubicBezTo>
                  <a:cubicBezTo>
                    <a:pt x="20" y="62"/>
                    <a:pt x="20" y="62"/>
                    <a:pt x="20" y="46"/>
                  </a:cubicBezTo>
                  <a:cubicBezTo>
                    <a:pt x="20" y="26"/>
                    <a:pt x="31" y="19"/>
                    <a:pt x="44"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528" fontAlgn="auto">
                <a:spcBef>
                  <a:spcPts val="0"/>
                </a:spcBef>
                <a:spcAft>
                  <a:spcPts val="0"/>
                </a:spcAft>
                <a:buClr>
                  <a:prstClr val="black"/>
                </a:buClr>
              </a:pPr>
              <a:endParaRPr lang="en-US" sz="2094" dirty="0">
                <a:solidFill>
                  <a:prstClr val="black"/>
                </a:solidFill>
                <a:latin typeface="Arial"/>
              </a:endParaRPr>
            </a:p>
          </p:txBody>
        </p:sp>
        <p:sp>
          <p:nvSpPr>
            <p:cNvPr id="32" name="Freeform 8"/>
            <p:cNvSpPr>
              <a:spLocks/>
            </p:cNvSpPr>
            <p:nvPr userDrawn="1"/>
          </p:nvSpPr>
          <p:spPr bwMode="auto">
            <a:xfrm>
              <a:off x="9501453" y="6182102"/>
              <a:ext cx="369888" cy="390525"/>
            </a:xfrm>
            <a:custGeom>
              <a:avLst/>
              <a:gdLst>
                <a:gd name="T0" fmla="*/ 185 w 233"/>
                <a:gd name="T1" fmla="*/ 165 h 246"/>
                <a:gd name="T2" fmla="*/ 48 w 233"/>
                <a:gd name="T3" fmla="*/ 0 h 246"/>
                <a:gd name="T4" fmla="*/ 0 w 233"/>
                <a:gd name="T5" fmla="*/ 0 h 246"/>
                <a:gd name="T6" fmla="*/ 0 w 233"/>
                <a:gd name="T7" fmla="*/ 246 h 246"/>
                <a:gd name="T8" fmla="*/ 50 w 233"/>
                <a:gd name="T9" fmla="*/ 246 h 246"/>
                <a:gd name="T10" fmla="*/ 50 w 233"/>
                <a:gd name="T11" fmla="*/ 81 h 246"/>
                <a:gd name="T12" fmla="*/ 190 w 233"/>
                <a:gd name="T13" fmla="*/ 246 h 246"/>
                <a:gd name="T14" fmla="*/ 233 w 233"/>
                <a:gd name="T15" fmla="*/ 246 h 246"/>
                <a:gd name="T16" fmla="*/ 233 w 233"/>
                <a:gd name="T17" fmla="*/ 0 h 246"/>
                <a:gd name="T18" fmla="*/ 185 w 233"/>
                <a:gd name="T19" fmla="*/ 0 h 246"/>
                <a:gd name="T20" fmla="*/ 185 w 233"/>
                <a:gd name="T21" fmla="*/ 165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3" h="246">
                  <a:moveTo>
                    <a:pt x="185" y="165"/>
                  </a:moveTo>
                  <a:lnTo>
                    <a:pt x="48" y="0"/>
                  </a:lnTo>
                  <a:lnTo>
                    <a:pt x="0" y="0"/>
                  </a:lnTo>
                  <a:lnTo>
                    <a:pt x="0" y="246"/>
                  </a:lnTo>
                  <a:lnTo>
                    <a:pt x="50" y="246"/>
                  </a:lnTo>
                  <a:lnTo>
                    <a:pt x="50" y="81"/>
                  </a:lnTo>
                  <a:lnTo>
                    <a:pt x="190" y="246"/>
                  </a:lnTo>
                  <a:lnTo>
                    <a:pt x="233" y="246"/>
                  </a:lnTo>
                  <a:lnTo>
                    <a:pt x="233" y="0"/>
                  </a:lnTo>
                  <a:lnTo>
                    <a:pt x="185" y="0"/>
                  </a:lnTo>
                  <a:lnTo>
                    <a:pt x="185" y="16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528" fontAlgn="auto">
                <a:spcBef>
                  <a:spcPts val="0"/>
                </a:spcBef>
                <a:spcAft>
                  <a:spcPts val="0"/>
                </a:spcAft>
                <a:buClr>
                  <a:prstClr val="black"/>
                </a:buClr>
              </a:pPr>
              <a:endParaRPr lang="en-US" sz="2094" dirty="0">
                <a:solidFill>
                  <a:prstClr val="black"/>
                </a:solidFill>
                <a:latin typeface="Arial"/>
              </a:endParaRPr>
            </a:p>
          </p:txBody>
        </p:sp>
        <p:sp>
          <p:nvSpPr>
            <p:cNvPr id="33" name="Freeform 9"/>
            <p:cNvSpPr>
              <a:spLocks noEditPoints="1"/>
            </p:cNvSpPr>
            <p:nvPr userDrawn="1"/>
          </p:nvSpPr>
          <p:spPr bwMode="auto">
            <a:xfrm>
              <a:off x="10461891" y="6148765"/>
              <a:ext cx="342900" cy="427037"/>
            </a:xfrm>
            <a:custGeom>
              <a:avLst/>
              <a:gdLst>
                <a:gd name="T0" fmla="*/ 91 w 91"/>
                <a:gd name="T1" fmla="*/ 0 h 113"/>
                <a:gd name="T2" fmla="*/ 73 w 91"/>
                <a:gd name="T3" fmla="*/ 0 h 113"/>
                <a:gd name="T4" fmla="*/ 73 w 91"/>
                <a:gd name="T5" fmla="*/ 34 h 113"/>
                <a:gd name="T6" fmla="*/ 43 w 91"/>
                <a:gd name="T7" fmla="*/ 24 h 113"/>
                <a:gd name="T8" fmla="*/ 2 w 91"/>
                <a:gd name="T9" fmla="*/ 66 h 113"/>
                <a:gd name="T10" fmla="*/ 46 w 91"/>
                <a:gd name="T11" fmla="*/ 113 h 113"/>
                <a:gd name="T12" fmla="*/ 74 w 91"/>
                <a:gd name="T13" fmla="*/ 101 h 113"/>
                <a:gd name="T14" fmla="*/ 74 w 91"/>
                <a:gd name="T15" fmla="*/ 112 h 113"/>
                <a:gd name="T16" fmla="*/ 91 w 91"/>
                <a:gd name="T17" fmla="*/ 112 h 113"/>
                <a:gd name="T18" fmla="*/ 91 w 91"/>
                <a:gd name="T19" fmla="*/ 69 h 113"/>
                <a:gd name="T20" fmla="*/ 91 w 91"/>
                <a:gd name="T21" fmla="*/ 69 h 113"/>
                <a:gd name="T22" fmla="*/ 91 w 91"/>
                <a:gd name="T23" fmla="*/ 68 h 113"/>
                <a:gd name="T24" fmla="*/ 91 w 91"/>
                <a:gd name="T25" fmla="*/ 0 h 113"/>
                <a:gd name="T26" fmla="*/ 72 w 91"/>
                <a:gd name="T27" fmla="*/ 70 h 113"/>
                <a:gd name="T28" fmla="*/ 43 w 91"/>
                <a:gd name="T29" fmla="*/ 94 h 113"/>
                <a:gd name="T30" fmla="*/ 21 w 91"/>
                <a:gd name="T31" fmla="*/ 72 h 113"/>
                <a:gd name="T32" fmla="*/ 46 w 91"/>
                <a:gd name="T33" fmla="*/ 43 h 113"/>
                <a:gd name="T34" fmla="*/ 72 w 91"/>
                <a:gd name="T35" fmla="*/ 67 h 113"/>
                <a:gd name="T36" fmla="*/ 72 w 91"/>
                <a:gd name="T37" fmla="*/ 7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1" h="113">
                  <a:moveTo>
                    <a:pt x="91" y="0"/>
                  </a:moveTo>
                  <a:cubicBezTo>
                    <a:pt x="73" y="0"/>
                    <a:pt x="73" y="0"/>
                    <a:pt x="73" y="0"/>
                  </a:cubicBezTo>
                  <a:cubicBezTo>
                    <a:pt x="73" y="34"/>
                    <a:pt x="73" y="34"/>
                    <a:pt x="73" y="34"/>
                  </a:cubicBezTo>
                  <a:cubicBezTo>
                    <a:pt x="68" y="28"/>
                    <a:pt x="55" y="23"/>
                    <a:pt x="43" y="24"/>
                  </a:cubicBezTo>
                  <a:cubicBezTo>
                    <a:pt x="21" y="26"/>
                    <a:pt x="3" y="44"/>
                    <a:pt x="2" y="66"/>
                  </a:cubicBezTo>
                  <a:cubicBezTo>
                    <a:pt x="0" y="92"/>
                    <a:pt x="21" y="113"/>
                    <a:pt x="46" y="113"/>
                  </a:cubicBezTo>
                  <a:cubicBezTo>
                    <a:pt x="56" y="113"/>
                    <a:pt x="69" y="109"/>
                    <a:pt x="74" y="101"/>
                  </a:cubicBezTo>
                  <a:cubicBezTo>
                    <a:pt x="74" y="112"/>
                    <a:pt x="74" y="112"/>
                    <a:pt x="74" y="112"/>
                  </a:cubicBezTo>
                  <a:cubicBezTo>
                    <a:pt x="91" y="112"/>
                    <a:pt x="91" y="112"/>
                    <a:pt x="91" y="112"/>
                  </a:cubicBezTo>
                  <a:cubicBezTo>
                    <a:pt x="91" y="69"/>
                    <a:pt x="91" y="69"/>
                    <a:pt x="91" y="69"/>
                  </a:cubicBezTo>
                  <a:cubicBezTo>
                    <a:pt x="91" y="69"/>
                    <a:pt x="91" y="69"/>
                    <a:pt x="91" y="69"/>
                  </a:cubicBezTo>
                  <a:cubicBezTo>
                    <a:pt x="91" y="68"/>
                    <a:pt x="91" y="68"/>
                    <a:pt x="91" y="68"/>
                  </a:cubicBezTo>
                  <a:lnTo>
                    <a:pt x="91" y="0"/>
                  </a:lnTo>
                  <a:close/>
                  <a:moveTo>
                    <a:pt x="72" y="70"/>
                  </a:moveTo>
                  <a:cubicBezTo>
                    <a:pt x="71" y="85"/>
                    <a:pt x="58" y="96"/>
                    <a:pt x="43" y="94"/>
                  </a:cubicBezTo>
                  <a:cubicBezTo>
                    <a:pt x="32" y="93"/>
                    <a:pt x="22" y="83"/>
                    <a:pt x="21" y="72"/>
                  </a:cubicBezTo>
                  <a:cubicBezTo>
                    <a:pt x="19" y="56"/>
                    <a:pt x="31" y="43"/>
                    <a:pt x="46" y="43"/>
                  </a:cubicBezTo>
                  <a:cubicBezTo>
                    <a:pt x="60" y="43"/>
                    <a:pt x="71" y="54"/>
                    <a:pt x="72" y="67"/>
                  </a:cubicBezTo>
                  <a:lnTo>
                    <a:pt x="72"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528" fontAlgn="auto">
                <a:spcBef>
                  <a:spcPts val="0"/>
                </a:spcBef>
                <a:spcAft>
                  <a:spcPts val="0"/>
                </a:spcAft>
                <a:buClr>
                  <a:prstClr val="black"/>
                </a:buClr>
              </a:pPr>
              <a:endParaRPr lang="en-US" sz="2094" dirty="0">
                <a:solidFill>
                  <a:prstClr val="black"/>
                </a:solidFill>
                <a:latin typeface="Arial"/>
              </a:endParaRPr>
            </a:p>
          </p:txBody>
        </p:sp>
        <p:sp>
          <p:nvSpPr>
            <p:cNvPr id="34" name="Freeform 10"/>
            <p:cNvSpPr>
              <a:spLocks noEditPoints="1"/>
            </p:cNvSpPr>
            <p:nvPr userDrawn="1"/>
          </p:nvSpPr>
          <p:spPr bwMode="auto">
            <a:xfrm>
              <a:off x="9912616" y="6239252"/>
              <a:ext cx="338138" cy="336550"/>
            </a:xfrm>
            <a:custGeom>
              <a:avLst/>
              <a:gdLst>
                <a:gd name="T0" fmla="*/ 45 w 90"/>
                <a:gd name="T1" fmla="*/ 0 h 89"/>
                <a:gd name="T2" fmla="*/ 0 w 90"/>
                <a:gd name="T3" fmla="*/ 45 h 89"/>
                <a:gd name="T4" fmla="*/ 45 w 90"/>
                <a:gd name="T5" fmla="*/ 89 h 89"/>
                <a:gd name="T6" fmla="*/ 90 w 90"/>
                <a:gd name="T7" fmla="*/ 45 h 89"/>
                <a:gd name="T8" fmla="*/ 45 w 90"/>
                <a:gd name="T9" fmla="*/ 0 h 89"/>
                <a:gd name="T10" fmla="*/ 45 w 90"/>
                <a:gd name="T11" fmla="*/ 70 h 89"/>
                <a:gd name="T12" fmla="*/ 19 w 90"/>
                <a:gd name="T13" fmla="*/ 45 h 89"/>
                <a:gd name="T14" fmla="*/ 45 w 90"/>
                <a:gd name="T15" fmla="*/ 19 h 89"/>
                <a:gd name="T16" fmla="*/ 71 w 90"/>
                <a:gd name="T17" fmla="*/ 45 h 89"/>
                <a:gd name="T18" fmla="*/ 45 w 90"/>
                <a:gd name="T19" fmla="*/ 7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0" h="89">
                  <a:moveTo>
                    <a:pt x="45" y="0"/>
                  </a:moveTo>
                  <a:cubicBezTo>
                    <a:pt x="20" y="0"/>
                    <a:pt x="0" y="20"/>
                    <a:pt x="0" y="45"/>
                  </a:cubicBezTo>
                  <a:cubicBezTo>
                    <a:pt x="0" y="69"/>
                    <a:pt x="20" y="89"/>
                    <a:pt x="45" y="89"/>
                  </a:cubicBezTo>
                  <a:cubicBezTo>
                    <a:pt x="70" y="89"/>
                    <a:pt x="90" y="69"/>
                    <a:pt x="90" y="45"/>
                  </a:cubicBezTo>
                  <a:cubicBezTo>
                    <a:pt x="90" y="20"/>
                    <a:pt x="70" y="0"/>
                    <a:pt x="45" y="0"/>
                  </a:cubicBezTo>
                  <a:close/>
                  <a:moveTo>
                    <a:pt x="45" y="70"/>
                  </a:moveTo>
                  <a:cubicBezTo>
                    <a:pt x="31" y="70"/>
                    <a:pt x="19" y="59"/>
                    <a:pt x="19" y="45"/>
                  </a:cubicBezTo>
                  <a:cubicBezTo>
                    <a:pt x="19" y="30"/>
                    <a:pt x="31" y="19"/>
                    <a:pt x="45" y="19"/>
                  </a:cubicBezTo>
                  <a:cubicBezTo>
                    <a:pt x="59" y="19"/>
                    <a:pt x="71" y="30"/>
                    <a:pt x="71" y="45"/>
                  </a:cubicBezTo>
                  <a:cubicBezTo>
                    <a:pt x="71" y="59"/>
                    <a:pt x="59" y="70"/>
                    <a:pt x="45" y="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528" fontAlgn="auto">
                <a:spcBef>
                  <a:spcPts val="0"/>
                </a:spcBef>
                <a:spcAft>
                  <a:spcPts val="0"/>
                </a:spcAft>
                <a:buClr>
                  <a:prstClr val="black"/>
                </a:buClr>
              </a:pPr>
              <a:endParaRPr lang="en-US" sz="2094" dirty="0">
                <a:solidFill>
                  <a:prstClr val="black"/>
                </a:solidFill>
                <a:latin typeface="Arial"/>
              </a:endParaRPr>
            </a:p>
          </p:txBody>
        </p:sp>
      </p:grpSp>
    </p:spTree>
    <p:extLst>
      <p:ext uri="{BB962C8B-B14F-4D97-AF65-F5344CB8AC3E}">
        <p14:creationId xmlns:p14="http://schemas.microsoft.com/office/powerpoint/2010/main" val="3608895493"/>
      </p:ext>
    </p:extLst>
  </p:cSld>
  <p:clrMapOvr>
    <a:masterClrMapping/>
  </p:clrMapOvr>
</p:sldLayout>
</file>

<file path=ppt/slideLayouts/slideLayout588.xml><?xml version="1.0" encoding="utf-8"?>
<p:sldLayout xmlns:a="http://schemas.openxmlformats.org/drawingml/2006/main" xmlns:r="http://schemas.openxmlformats.org/officeDocument/2006/relationships" xmlns:p="http://schemas.openxmlformats.org/presentationml/2006/main" showMasterSp="0" preserve="1" userDrawn="1">
  <p:cSld name="Title Slide Image Pink">
    <p:bg>
      <p:bgRef idx="1001">
        <a:schemeClr val="bg1"/>
      </p:bgRef>
    </p:bg>
    <p:spTree>
      <p:nvGrpSpPr>
        <p:cNvPr id="1" name=""/>
        <p:cNvGrpSpPr/>
        <p:nvPr/>
      </p:nvGrpSpPr>
      <p:grpSpPr>
        <a:xfrm>
          <a:off x="0" y="0"/>
          <a:ext cx="0" cy="0"/>
          <a:chOff x="0" y="0"/>
          <a:chExt cx="0" cy="0"/>
        </a:xfrm>
      </p:grpSpPr>
      <p:sp>
        <p:nvSpPr>
          <p:cNvPr id="4" name="Rectangle 3"/>
          <p:cNvSpPr/>
          <p:nvPr userDrawn="1"/>
        </p:nvSpPr>
        <p:spPr>
          <a:xfrm>
            <a:off x="1" y="939384"/>
            <a:ext cx="12190026" cy="3815116"/>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91269" tIns="45634" rIns="91269" bIns="45634" rtlCol="0" anchor="ctr"/>
          <a:lstStyle/>
          <a:p>
            <a:pPr algn="ctr" defTabSz="1086528" fontAlgn="auto">
              <a:spcBef>
                <a:spcPts val="0"/>
              </a:spcBef>
              <a:spcAft>
                <a:spcPts val="0"/>
              </a:spcAft>
              <a:buClr>
                <a:prstClr val="black"/>
              </a:buClr>
            </a:pPr>
            <a:endParaRPr lang="en-GB" sz="2094" dirty="0">
              <a:solidFill>
                <a:prstClr val="white"/>
              </a:solidFill>
            </a:endParaRPr>
          </a:p>
        </p:txBody>
      </p:sp>
      <p:sp>
        <p:nvSpPr>
          <p:cNvPr id="7" name="Picture Placeholder 6"/>
          <p:cNvSpPr>
            <a:spLocks noGrp="1"/>
          </p:cNvSpPr>
          <p:nvPr>
            <p:ph type="pic" sz="quarter" idx="15" hasCustomPrompt="1"/>
          </p:nvPr>
        </p:nvSpPr>
        <p:spPr>
          <a:xfrm>
            <a:off x="0" y="0"/>
            <a:ext cx="12200822" cy="6858000"/>
          </a:xfrm>
          <a:noFill/>
        </p:spPr>
        <p:txBody>
          <a:bodyPr anchor="ctr" anchorCtr="0"/>
          <a:lstStyle>
            <a:lvl1pPr marL="0" indent="0" algn="ctr">
              <a:buNone/>
              <a:defRPr>
                <a:solidFill>
                  <a:schemeClr val="tx1"/>
                </a:solidFill>
              </a:defRPr>
            </a:lvl1pPr>
          </a:lstStyle>
          <a:p>
            <a:r>
              <a:rPr lang="en-GB" dirty="0"/>
              <a:t>Insert picture by using Nordea Image Bank button</a:t>
            </a:r>
          </a:p>
        </p:txBody>
      </p:sp>
      <p:sp>
        <p:nvSpPr>
          <p:cNvPr id="2" name="Title 1"/>
          <p:cNvSpPr>
            <a:spLocks noGrp="1"/>
          </p:cNvSpPr>
          <p:nvPr>
            <p:ph type="ctrTitle"/>
          </p:nvPr>
        </p:nvSpPr>
        <p:spPr>
          <a:xfrm>
            <a:off x="647838" y="4774899"/>
            <a:ext cx="7198125" cy="634465"/>
          </a:xfrm>
        </p:spPr>
        <p:txBody>
          <a:bodyPr>
            <a:noAutofit/>
          </a:bodyPr>
          <a:lstStyle>
            <a:lvl1pPr>
              <a:defRPr sz="2394">
                <a:solidFill>
                  <a:schemeClr val="accent1"/>
                </a:solidFill>
              </a:defRPr>
            </a:lvl1pPr>
          </a:lstStyle>
          <a:p>
            <a:r>
              <a:rPr lang="en-GB" dirty="0"/>
              <a:t>Click to edit Master title style</a:t>
            </a:r>
          </a:p>
        </p:txBody>
      </p:sp>
      <p:sp>
        <p:nvSpPr>
          <p:cNvPr id="3" name="Subtitle 2"/>
          <p:cNvSpPr>
            <a:spLocks noGrp="1"/>
          </p:cNvSpPr>
          <p:nvPr>
            <p:ph type="subTitle" idx="1"/>
          </p:nvPr>
        </p:nvSpPr>
        <p:spPr>
          <a:xfrm>
            <a:off x="647838" y="5434742"/>
            <a:ext cx="7198125" cy="360000"/>
          </a:xfrm>
        </p:spPr>
        <p:txBody>
          <a:bodyPr>
            <a:noAutofit/>
          </a:bodyPr>
          <a:lstStyle>
            <a:lvl1pPr marL="0" indent="0" algn="l">
              <a:buNone/>
              <a:defRPr b="1">
                <a:solidFill>
                  <a:schemeClr val="tx2"/>
                </a:solidFill>
              </a:defRPr>
            </a:lvl1pPr>
            <a:lvl2pPr marL="543265" indent="0" algn="ctr">
              <a:buNone/>
              <a:defRPr>
                <a:solidFill>
                  <a:schemeClr val="tx1">
                    <a:tint val="75000"/>
                  </a:schemeClr>
                </a:solidFill>
              </a:defRPr>
            </a:lvl2pPr>
            <a:lvl3pPr marL="1086528" indent="0" algn="ctr">
              <a:buNone/>
              <a:defRPr>
                <a:solidFill>
                  <a:schemeClr val="tx1">
                    <a:tint val="75000"/>
                  </a:schemeClr>
                </a:solidFill>
              </a:defRPr>
            </a:lvl3pPr>
            <a:lvl4pPr marL="1629791" indent="0" algn="ctr">
              <a:buNone/>
              <a:defRPr>
                <a:solidFill>
                  <a:schemeClr val="tx1">
                    <a:tint val="75000"/>
                  </a:schemeClr>
                </a:solidFill>
              </a:defRPr>
            </a:lvl4pPr>
            <a:lvl5pPr marL="2173055" indent="0" algn="ctr">
              <a:buNone/>
              <a:defRPr>
                <a:solidFill>
                  <a:schemeClr val="tx1">
                    <a:tint val="75000"/>
                  </a:schemeClr>
                </a:solidFill>
              </a:defRPr>
            </a:lvl5pPr>
            <a:lvl6pPr marL="2716321" indent="0" algn="ctr">
              <a:buNone/>
              <a:defRPr>
                <a:solidFill>
                  <a:schemeClr val="tx1">
                    <a:tint val="75000"/>
                  </a:schemeClr>
                </a:solidFill>
              </a:defRPr>
            </a:lvl6pPr>
            <a:lvl7pPr marL="3259584" indent="0" algn="ctr">
              <a:buNone/>
              <a:defRPr>
                <a:solidFill>
                  <a:schemeClr val="tx1">
                    <a:tint val="75000"/>
                  </a:schemeClr>
                </a:solidFill>
              </a:defRPr>
            </a:lvl7pPr>
            <a:lvl8pPr marL="3802847" indent="0" algn="ctr">
              <a:buNone/>
              <a:defRPr>
                <a:solidFill>
                  <a:schemeClr val="tx1">
                    <a:tint val="75000"/>
                  </a:schemeClr>
                </a:solidFill>
              </a:defRPr>
            </a:lvl8pPr>
            <a:lvl9pPr marL="4346111" indent="0" algn="ctr">
              <a:buNone/>
              <a:defRPr>
                <a:solidFill>
                  <a:schemeClr val="tx1">
                    <a:tint val="75000"/>
                  </a:schemeClr>
                </a:solidFill>
              </a:defRPr>
            </a:lvl9pPr>
          </a:lstStyle>
          <a:p>
            <a:r>
              <a:rPr lang="en-GB" dirty="0"/>
              <a:t>Click to edit Master subtitle style</a:t>
            </a:r>
          </a:p>
        </p:txBody>
      </p:sp>
      <p:sp>
        <p:nvSpPr>
          <p:cNvPr id="21" name="Text Placeholder 20"/>
          <p:cNvSpPr>
            <a:spLocks noGrp="1"/>
          </p:cNvSpPr>
          <p:nvPr>
            <p:ph type="body" sz="quarter" idx="13" hasCustomPrompt="1"/>
          </p:nvPr>
        </p:nvSpPr>
        <p:spPr>
          <a:xfrm>
            <a:off x="647838" y="5912765"/>
            <a:ext cx="7198125" cy="215949"/>
          </a:xfrm>
        </p:spPr>
        <p:txBody>
          <a:bodyPr>
            <a:noAutofit/>
          </a:bodyPr>
          <a:lstStyle>
            <a:lvl1pPr marL="0" indent="0">
              <a:buNone/>
              <a:defRPr sz="1300">
                <a:solidFill>
                  <a:schemeClr val="tx2"/>
                </a:solidFill>
              </a:defRPr>
            </a:lvl1pPr>
            <a:lvl2pPr marL="256661" indent="0">
              <a:buNone/>
              <a:defRPr>
                <a:solidFill>
                  <a:schemeClr val="accent2"/>
                </a:solidFill>
              </a:defRPr>
            </a:lvl2pPr>
            <a:lvl3pPr marL="513321" indent="0">
              <a:buNone/>
              <a:defRPr>
                <a:solidFill>
                  <a:schemeClr val="accent2"/>
                </a:solidFill>
              </a:defRPr>
            </a:lvl3pPr>
            <a:lvl4pPr marL="769982" indent="0">
              <a:buNone/>
              <a:defRPr>
                <a:solidFill>
                  <a:schemeClr val="accent2"/>
                </a:solidFill>
              </a:defRPr>
            </a:lvl4pPr>
            <a:lvl5pPr marL="1026641" indent="0">
              <a:buNone/>
              <a:defRPr>
                <a:solidFill>
                  <a:schemeClr val="accent2"/>
                </a:solidFill>
              </a:defRPr>
            </a:lvl5pPr>
          </a:lstStyle>
          <a:p>
            <a:pPr lvl="0"/>
            <a:r>
              <a:rPr lang="en-GB" dirty="0"/>
              <a:t>Name, title</a:t>
            </a:r>
          </a:p>
        </p:txBody>
      </p:sp>
      <p:sp>
        <p:nvSpPr>
          <p:cNvPr id="22" name="Text Placeholder 20"/>
          <p:cNvSpPr>
            <a:spLocks noGrp="1"/>
          </p:cNvSpPr>
          <p:nvPr>
            <p:ph type="body" sz="quarter" idx="14" hasCustomPrompt="1"/>
          </p:nvPr>
        </p:nvSpPr>
        <p:spPr>
          <a:xfrm>
            <a:off x="647838" y="6164706"/>
            <a:ext cx="7198125" cy="215949"/>
          </a:xfrm>
        </p:spPr>
        <p:txBody>
          <a:bodyPr>
            <a:noAutofit/>
          </a:bodyPr>
          <a:lstStyle>
            <a:lvl1pPr marL="0" indent="0">
              <a:buNone/>
              <a:defRPr sz="1300">
                <a:solidFill>
                  <a:schemeClr val="tx2"/>
                </a:solidFill>
              </a:defRPr>
            </a:lvl1pPr>
            <a:lvl2pPr marL="256661" indent="0">
              <a:buNone/>
              <a:defRPr>
                <a:solidFill>
                  <a:schemeClr val="accent2"/>
                </a:solidFill>
              </a:defRPr>
            </a:lvl2pPr>
            <a:lvl3pPr marL="513321" indent="0">
              <a:buNone/>
              <a:defRPr>
                <a:solidFill>
                  <a:schemeClr val="accent2"/>
                </a:solidFill>
              </a:defRPr>
            </a:lvl3pPr>
            <a:lvl4pPr marL="769982" indent="0">
              <a:buNone/>
              <a:defRPr>
                <a:solidFill>
                  <a:schemeClr val="accent2"/>
                </a:solidFill>
              </a:defRPr>
            </a:lvl4pPr>
            <a:lvl5pPr marL="1026641" indent="0">
              <a:buNone/>
              <a:defRPr>
                <a:solidFill>
                  <a:schemeClr val="accent2"/>
                </a:solidFill>
              </a:defRPr>
            </a:lvl5pPr>
          </a:lstStyle>
          <a:p>
            <a:pPr lvl="0"/>
            <a:r>
              <a:rPr lang="en-GB" dirty="0"/>
              <a:t>Date</a:t>
            </a:r>
          </a:p>
        </p:txBody>
      </p:sp>
      <p:grpSp>
        <p:nvGrpSpPr>
          <p:cNvPr id="16" name="Pulse"/>
          <p:cNvGrpSpPr/>
          <p:nvPr userDrawn="1"/>
        </p:nvGrpSpPr>
        <p:grpSpPr>
          <a:xfrm>
            <a:off x="8749616" y="3029850"/>
            <a:ext cx="3445566" cy="3490105"/>
            <a:chOff x="8751888" y="3030538"/>
            <a:chExt cx="3446462" cy="3490913"/>
          </a:xfrm>
          <a:solidFill>
            <a:schemeClr val="accent1"/>
          </a:solidFill>
        </p:grpSpPr>
        <p:sp>
          <p:nvSpPr>
            <p:cNvPr id="17" name="Freeform 5"/>
            <p:cNvSpPr>
              <a:spLocks/>
            </p:cNvSpPr>
            <p:nvPr userDrawn="1"/>
          </p:nvSpPr>
          <p:spPr bwMode="auto">
            <a:xfrm>
              <a:off x="9196388" y="3902076"/>
              <a:ext cx="449263" cy="1120775"/>
            </a:xfrm>
            <a:custGeom>
              <a:avLst/>
              <a:gdLst>
                <a:gd name="T0" fmla="*/ 71 w 142"/>
                <a:gd name="T1" fmla="*/ 355 h 355"/>
                <a:gd name="T2" fmla="*/ 71 w 142"/>
                <a:gd name="T3" fmla="*/ 355 h 355"/>
                <a:gd name="T4" fmla="*/ 0 w 142"/>
                <a:gd name="T5" fmla="*/ 284 h 355"/>
                <a:gd name="T6" fmla="*/ 0 w 142"/>
                <a:gd name="T7" fmla="*/ 71 h 355"/>
                <a:gd name="T8" fmla="*/ 71 w 142"/>
                <a:gd name="T9" fmla="*/ 0 h 355"/>
                <a:gd name="T10" fmla="*/ 142 w 142"/>
                <a:gd name="T11" fmla="*/ 71 h 355"/>
                <a:gd name="T12" fmla="*/ 142 w 142"/>
                <a:gd name="T13" fmla="*/ 284 h 355"/>
                <a:gd name="T14" fmla="*/ 71 w 142"/>
                <a:gd name="T15" fmla="*/ 355 h 3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2" h="355">
                  <a:moveTo>
                    <a:pt x="71" y="355"/>
                  </a:moveTo>
                  <a:cubicBezTo>
                    <a:pt x="71" y="355"/>
                    <a:pt x="71" y="355"/>
                    <a:pt x="71" y="355"/>
                  </a:cubicBezTo>
                  <a:cubicBezTo>
                    <a:pt x="32" y="355"/>
                    <a:pt x="0" y="323"/>
                    <a:pt x="0" y="284"/>
                  </a:cubicBezTo>
                  <a:cubicBezTo>
                    <a:pt x="0" y="71"/>
                    <a:pt x="0" y="71"/>
                    <a:pt x="0" y="71"/>
                  </a:cubicBezTo>
                  <a:cubicBezTo>
                    <a:pt x="0" y="32"/>
                    <a:pt x="32" y="0"/>
                    <a:pt x="71" y="0"/>
                  </a:cubicBezTo>
                  <a:cubicBezTo>
                    <a:pt x="110" y="0"/>
                    <a:pt x="142" y="32"/>
                    <a:pt x="142" y="71"/>
                  </a:cubicBezTo>
                  <a:cubicBezTo>
                    <a:pt x="142" y="284"/>
                    <a:pt x="142" y="284"/>
                    <a:pt x="142" y="284"/>
                  </a:cubicBezTo>
                  <a:cubicBezTo>
                    <a:pt x="142" y="323"/>
                    <a:pt x="110" y="355"/>
                    <a:pt x="71" y="35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528" fontAlgn="auto">
                <a:spcBef>
                  <a:spcPts val="0"/>
                </a:spcBef>
                <a:spcAft>
                  <a:spcPts val="0"/>
                </a:spcAft>
                <a:buClr>
                  <a:prstClr val="black"/>
                </a:buClr>
              </a:pPr>
              <a:endParaRPr lang="en-GB" sz="2094" dirty="0">
                <a:solidFill>
                  <a:prstClr val="black"/>
                </a:solidFill>
                <a:latin typeface="Arial"/>
              </a:endParaRPr>
            </a:p>
          </p:txBody>
        </p:sp>
        <p:sp>
          <p:nvSpPr>
            <p:cNvPr id="18" name="Freeform 6"/>
            <p:cNvSpPr>
              <a:spLocks/>
            </p:cNvSpPr>
            <p:nvPr userDrawn="1"/>
          </p:nvSpPr>
          <p:spPr bwMode="auto">
            <a:xfrm>
              <a:off x="8751888" y="4551363"/>
              <a:ext cx="265113" cy="449263"/>
            </a:xfrm>
            <a:custGeom>
              <a:avLst/>
              <a:gdLst>
                <a:gd name="T0" fmla="*/ 42 w 84"/>
                <a:gd name="T1" fmla="*/ 142 h 142"/>
                <a:gd name="T2" fmla="*/ 42 w 84"/>
                <a:gd name="T3" fmla="*/ 142 h 142"/>
                <a:gd name="T4" fmla="*/ 0 w 84"/>
                <a:gd name="T5" fmla="*/ 99 h 142"/>
                <a:gd name="T6" fmla="*/ 0 w 84"/>
                <a:gd name="T7" fmla="*/ 42 h 142"/>
                <a:gd name="T8" fmla="*/ 42 w 84"/>
                <a:gd name="T9" fmla="*/ 0 h 142"/>
                <a:gd name="T10" fmla="*/ 84 w 84"/>
                <a:gd name="T11" fmla="*/ 42 h 142"/>
                <a:gd name="T12" fmla="*/ 84 w 84"/>
                <a:gd name="T13" fmla="*/ 99 h 142"/>
                <a:gd name="T14" fmla="*/ 42 w 84"/>
                <a:gd name="T15" fmla="*/ 142 h 1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4" h="142">
                  <a:moveTo>
                    <a:pt x="42" y="142"/>
                  </a:moveTo>
                  <a:cubicBezTo>
                    <a:pt x="42" y="142"/>
                    <a:pt x="42" y="142"/>
                    <a:pt x="42" y="142"/>
                  </a:cubicBezTo>
                  <a:cubicBezTo>
                    <a:pt x="18" y="142"/>
                    <a:pt x="0" y="123"/>
                    <a:pt x="0" y="99"/>
                  </a:cubicBezTo>
                  <a:cubicBezTo>
                    <a:pt x="0" y="42"/>
                    <a:pt x="0" y="42"/>
                    <a:pt x="0" y="42"/>
                  </a:cubicBezTo>
                  <a:cubicBezTo>
                    <a:pt x="0" y="19"/>
                    <a:pt x="18" y="0"/>
                    <a:pt x="42" y="0"/>
                  </a:cubicBezTo>
                  <a:cubicBezTo>
                    <a:pt x="65" y="0"/>
                    <a:pt x="84" y="19"/>
                    <a:pt x="84" y="42"/>
                  </a:cubicBezTo>
                  <a:cubicBezTo>
                    <a:pt x="84" y="99"/>
                    <a:pt x="84" y="99"/>
                    <a:pt x="84" y="99"/>
                  </a:cubicBezTo>
                  <a:cubicBezTo>
                    <a:pt x="84" y="123"/>
                    <a:pt x="65" y="142"/>
                    <a:pt x="42" y="14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528" fontAlgn="auto">
                <a:spcBef>
                  <a:spcPts val="0"/>
                </a:spcBef>
                <a:spcAft>
                  <a:spcPts val="0"/>
                </a:spcAft>
                <a:buClr>
                  <a:prstClr val="black"/>
                </a:buClr>
              </a:pPr>
              <a:endParaRPr lang="en-GB" sz="2094" dirty="0">
                <a:solidFill>
                  <a:prstClr val="black"/>
                </a:solidFill>
                <a:latin typeface="Arial"/>
              </a:endParaRPr>
            </a:p>
          </p:txBody>
        </p:sp>
        <p:sp>
          <p:nvSpPr>
            <p:cNvPr id="19" name="Freeform 7"/>
            <p:cNvSpPr>
              <a:spLocks/>
            </p:cNvSpPr>
            <p:nvPr userDrawn="1"/>
          </p:nvSpPr>
          <p:spPr bwMode="auto">
            <a:xfrm>
              <a:off x="11436350" y="4529138"/>
              <a:ext cx="449263" cy="1117600"/>
            </a:xfrm>
            <a:custGeom>
              <a:avLst/>
              <a:gdLst>
                <a:gd name="T0" fmla="*/ 71 w 142"/>
                <a:gd name="T1" fmla="*/ 354 h 354"/>
                <a:gd name="T2" fmla="*/ 71 w 142"/>
                <a:gd name="T3" fmla="*/ 354 h 354"/>
                <a:gd name="T4" fmla="*/ 0 w 142"/>
                <a:gd name="T5" fmla="*/ 283 h 354"/>
                <a:gd name="T6" fmla="*/ 0 w 142"/>
                <a:gd name="T7" fmla="*/ 71 h 354"/>
                <a:gd name="T8" fmla="*/ 71 w 142"/>
                <a:gd name="T9" fmla="*/ 0 h 354"/>
                <a:gd name="T10" fmla="*/ 142 w 142"/>
                <a:gd name="T11" fmla="*/ 71 h 354"/>
                <a:gd name="T12" fmla="*/ 142 w 142"/>
                <a:gd name="T13" fmla="*/ 283 h 354"/>
                <a:gd name="T14" fmla="*/ 71 w 142"/>
                <a:gd name="T15" fmla="*/ 354 h 35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2" h="354">
                  <a:moveTo>
                    <a:pt x="71" y="354"/>
                  </a:moveTo>
                  <a:cubicBezTo>
                    <a:pt x="71" y="354"/>
                    <a:pt x="71" y="354"/>
                    <a:pt x="71" y="354"/>
                  </a:cubicBezTo>
                  <a:cubicBezTo>
                    <a:pt x="32" y="354"/>
                    <a:pt x="0" y="322"/>
                    <a:pt x="0" y="283"/>
                  </a:cubicBezTo>
                  <a:cubicBezTo>
                    <a:pt x="0" y="71"/>
                    <a:pt x="0" y="71"/>
                    <a:pt x="0" y="71"/>
                  </a:cubicBezTo>
                  <a:cubicBezTo>
                    <a:pt x="0" y="32"/>
                    <a:pt x="32" y="0"/>
                    <a:pt x="71" y="0"/>
                  </a:cubicBezTo>
                  <a:cubicBezTo>
                    <a:pt x="110" y="0"/>
                    <a:pt x="142" y="32"/>
                    <a:pt x="142" y="71"/>
                  </a:cubicBezTo>
                  <a:cubicBezTo>
                    <a:pt x="142" y="283"/>
                    <a:pt x="142" y="283"/>
                    <a:pt x="142" y="283"/>
                  </a:cubicBezTo>
                  <a:cubicBezTo>
                    <a:pt x="142" y="322"/>
                    <a:pt x="110" y="354"/>
                    <a:pt x="71" y="35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528" fontAlgn="auto">
                <a:spcBef>
                  <a:spcPts val="0"/>
                </a:spcBef>
                <a:spcAft>
                  <a:spcPts val="0"/>
                </a:spcAft>
                <a:buClr>
                  <a:prstClr val="black"/>
                </a:buClr>
              </a:pPr>
              <a:endParaRPr lang="en-GB" sz="2094" dirty="0">
                <a:solidFill>
                  <a:prstClr val="black"/>
                </a:solidFill>
                <a:latin typeface="Arial"/>
              </a:endParaRPr>
            </a:p>
          </p:txBody>
        </p:sp>
        <p:sp>
          <p:nvSpPr>
            <p:cNvPr id="20" name="Freeform 8"/>
            <p:cNvSpPr>
              <a:spLocks/>
            </p:cNvSpPr>
            <p:nvPr userDrawn="1"/>
          </p:nvSpPr>
          <p:spPr bwMode="auto">
            <a:xfrm>
              <a:off x="9869488" y="3030538"/>
              <a:ext cx="560388" cy="2506663"/>
            </a:xfrm>
            <a:custGeom>
              <a:avLst/>
              <a:gdLst>
                <a:gd name="T0" fmla="*/ 88 w 177"/>
                <a:gd name="T1" fmla="*/ 794 h 794"/>
                <a:gd name="T2" fmla="*/ 88 w 177"/>
                <a:gd name="T3" fmla="*/ 794 h 794"/>
                <a:gd name="T4" fmla="*/ 0 w 177"/>
                <a:gd name="T5" fmla="*/ 705 h 794"/>
                <a:gd name="T6" fmla="*/ 0 w 177"/>
                <a:gd name="T7" fmla="*/ 89 h 794"/>
                <a:gd name="T8" fmla="*/ 88 w 177"/>
                <a:gd name="T9" fmla="*/ 0 h 794"/>
                <a:gd name="T10" fmla="*/ 177 w 177"/>
                <a:gd name="T11" fmla="*/ 89 h 794"/>
                <a:gd name="T12" fmla="*/ 177 w 177"/>
                <a:gd name="T13" fmla="*/ 705 h 794"/>
                <a:gd name="T14" fmla="*/ 88 w 177"/>
                <a:gd name="T15" fmla="*/ 794 h 7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7" h="794">
                  <a:moveTo>
                    <a:pt x="88" y="794"/>
                  </a:moveTo>
                  <a:cubicBezTo>
                    <a:pt x="88" y="794"/>
                    <a:pt x="88" y="794"/>
                    <a:pt x="88" y="794"/>
                  </a:cubicBezTo>
                  <a:cubicBezTo>
                    <a:pt x="40" y="794"/>
                    <a:pt x="0" y="754"/>
                    <a:pt x="0" y="705"/>
                  </a:cubicBezTo>
                  <a:cubicBezTo>
                    <a:pt x="0" y="89"/>
                    <a:pt x="0" y="89"/>
                    <a:pt x="0" y="89"/>
                  </a:cubicBezTo>
                  <a:cubicBezTo>
                    <a:pt x="0" y="40"/>
                    <a:pt x="40" y="0"/>
                    <a:pt x="88" y="0"/>
                  </a:cubicBezTo>
                  <a:cubicBezTo>
                    <a:pt x="137" y="0"/>
                    <a:pt x="177" y="40"/>
                    <a:pt x="177" y="89"/>
                  </a:cubicBezTo>
                  <a:cubicBezTo>
                    <a:pt x="177" y="705"/>
                    <a:pt x="177" y="705"/>
                    <a:pt x="177" y="705"/>
                  </a:cubicBezTo>
                  <a:cubicBezTo>
                    <a:pt x="177" y="754"/>
                    <a:pt x="137" y="794"/>
                    <a:pt x="88" y="79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528" fontAlgn="auto">
                <a:spcBef>
                  <a:spcPts val="0"/>
                </a:spcBef>
                <a:spcAft>
                  <a:spcPts val="0"/>
                </a:spcAft>
                <a:buClr>
                  <a:prstClr val="black"/>
                </a:buClr>
              </a:pPr>
              <a:endParaRPr lang="en-GB" sz="2094" dirty="0">
                <a:solidFill>
                  <a:prstClr val="black"/>
                </a:solidFill>
                <a:latin typeface="Arial"/>
              </a:endParaRPr>
            </a:p>
          </p:txBody>
        </p:sp>
        <p:sp>
          <p:nvSpPr>
            <p:cNvPr id="23" name="Freeform 9"/>
            <p:cNvSpPr>
              <a:spLocks/>
            </p:cNvSpPr>
            <p:nvPr userDrawn="1"/>
          </p:nvSpPr>
          <p:spPr bwMode="auto">
            <a:xfrm>
              <a:off x="10653713" y="4014788"/>
              <a:ext cx="558800" cy="2506663"/>
            </a:xfrm>
            <a:custGeom>
              <a:avLst/>
              <a:gdLst>
                <a:gd name="T0" fmla="*/ 88 w 177"/>
                <a:gd name="T1" fmla="*/ 794 h 794"/>
                <a:gd name="T2" fmla="*/ 88 w 177"/>
                <a:gd name="T3" fmla="*/ 794 h 794"/>
                <a:gd name="T4" fmla="*/ 0 w 177"/>
                <a:gd name="T5" fmla="*/ 705 h 794"/>
                <a:gd name="T6" fmla="*/ 0 w 177"/>
                <a:gd name="T7" fmla="*/ 88 h 794"/>
                <a:gd name="T8" fmla="*/ 88 w 177"/>
                <a:gd name="T9" fmla="*/ 0 h 794"/>
                <a:gd name="T10" fmla="*/ 177 w 177"/>
                <a:gd name="T11" fmla="*/ 88 h 794"/>
                <a:gd name="T12" fmla="*/ 177 w 177"/>
                <a:gd name="T13" fmla="*/ 705 h 794"/>
                <a:gd name="T14" fmla="*/ 88 w 177"/>
                <a:gd name="T15" fmla="*/ 794 h 7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7" h="794">
                  <a:moveTo>
                    <a:pt x="88" y="794"/>
                  </a:moveTo>
                  <a:cubicBezTo>
                    <a:pt x="88" y="794"/>
                    <a:pt x="88" y="794"/>
                    <a:pt x="88" y="794"/>
                  </a:cubicBezTo>
                  <a:cubicBezTo>
                    <a:pt x="40" y="794"/>
                    <a:pt x="0" y="754"/>
                    <a:pt x="0" y="705"/>
                  </a:cubicBezTo>
                  <a:cubicBezTo>
                    <a:pt x="0" y="88"/>
                    <a:pt x="0" y="88"/>
                    <a:pt x="0" y="88"/>
                  </a:cubicBezTo>
                  <a:cubicBezTo>
                    <a:pt x="0" y="40"/>
                    <a:pt x="40" y="0"/>
                    <a:pt x="88" y="0"/>
                  </a:cubicBezTo>
                  <a:cubicBezTo>
                    <a:pt x="137" y="0"/>
                    <a:pt x="177" y="40"/>
                    <a:pt x="177" y="88"/>
                  </a:cubicBezTo>
                  <a:cubicBezTo>
                    <a:pt x="177" y="705"/>
                    <a:pt x="177" y="705"/>
                    <a:pt x="177" y="705"/>
                  </a:cubicBezTo>
                  <a:cubicBezTo>
                    <a:pt x="177" y="754"/>
                    <a:pt x="137" y="794"/>
                    <a:pt x="88" y="79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528" fontAlgn="auto">
                <a:spcBef>
                  <a:spcPts val="0"/>
                </a:spcBef>
                <a:spcAft>
                  <a:spcPts val="0"/>
                </a:spcAft>
                <a:buClr>
                  <a:prstClr val="black"/>
                </a:buClr>
              </a:pPr>
              <a:endParaRPr lang="en-GB" sz="2094" dirty="0">
                <a:solidFill>
                  <a:prstClr val="black"/>
                </a:solidFill>
                <a:latin typeface="Arial"/>
              </a:endParaRPr>
            </a:p>
          </p:txBody>
        </p:sp>
        <p:sp>
          <p:nvSpPr>
            <p:cNvPr id="24" name="Freeform 10"/>
            <p:cNvSpPr>
              <a:spLocks/>
            </p:cNvSpPr>
            <p:nvPr userDrawn="1"/>
          </p:nvSpPr>
          <p:spPr bwMode="auto">
            <a:xfrm>
              <a:off x="12058650" y="4551363"/>
              <a:ext cx="139700" cy="449263"/>
            </a:xfrm>
            <a:custGeom>
              <a:avLst/>
              <a:gdLst>
                <a:gd name="T0" fmla="*/ 44 w 44"/>
                <a:gd name="T1" fmla="*/ 0 h 142"/>
                <a:gd name="T2" fmla="*/ 0 w 44"/>
                <a:gd name="T3" fmla="*/ 42 h 142"/>
                <a:gd name="T4" fmla="*/ 0 w 44"/>
                <a:gd name="T5" fmla="*/ 99 h 142"/>
                <a:gd name="T6" fmla="*/ 44 w 44"/>
                <a:gd name="T7" fmla="*/ 142 h 142"/>
                <a:gd name="T8" fmla="*/ 44 w 44"/>
                <a:gd name="T9" fmla="*/ 0 h 142"/>
              </a:gdLst>
              <a:ahLst/>
              <a:cxnLst>
                <a:cxn ang="0">
                  <a:pos x="T0" y="T1"/>
                </a:cxn>
                <a:cxn ang="0">
                  <a:pos x="T2" y="T3"/>
                </a:cxn>
                <a:cxn ang="0">
                  <a:pos x="T4" y="T5"/>
                </a:cxn>
                <a:cxn ang="0">
                  <a:pos x="T6" y="T7"/>
                </a:cxn>
                <a:cxn ang="0">
                  <a:pos x="T8" y="T9"/>
                </a:cxn>
              </a:cxnLst>
              <a:rect l="0" t="0" r="r" b="b"/>
              <a:pathLst>
                <a:path w="44" h="142">
                  <a:moveTo>
                    <a:pt x="44" y="0"/>
                  </a:moveTo>
                  <a:cubicBezTo>
                    <a:pt x="20" y="0"/>
                    <a:pt x="0" y="19"/>
                    <a:pt x="0" y="42"/>
                  </a:cubicBezTo>
                  <a:cubicBezTo>
                    <a:pt x="0" y="99"/>
                    <a:pt x="0" y="99"/>
                    <a:pt x="0" y="99"/>
                  </a:cubicBezTo>
                  <a:cubicBezTo>
                    <a:pt x="0" y="123"/>
                    <a:pt x="20" y="142"/>
                    <a:pt x="44" y="142"/>
                  </a:cubicBezTo>
                  <a:lnTo>
                    <a:pt x="4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528" fontAlgn="auto">
                <a:spcBef>
                  <a:spcPts val="0"/>
                </a:spcBef>
                <a:spcAft>
                  <a:spcPts val="0"/>
                </a:spcAft>
                <a:buClr>
                  <a:prstClr val="black"/>
                </a:buClr>
              </a:pPr>
              <a:endParaRPr lang="en-GB" sz="2094" dirty="0">
                <a:solidFill>
                  <a:prstClr val="black"/>
                </a:solidFill>
                <a:latin typeface="Arial"/>
              </a:endParaRPr>
            </a:p>
          </p:txBody>
        </p:sp>
      </p:grpSp>
      <p:grpSp>
        <p:nvGrpSpPr>
          <p:cNvPr id="33" name="Logotype"/>
          <p:cNvGrpSpPr/>
          <p:nvPr userDrawn="1"/>
        </p:nvGrpSpPr>
        <p:grpSpPr>
          <a:xfrm>
            <a:off x="5370283" y="298005"/>
            <a:ext cx="1383679" cy="288542"/>
            <a:chOff x="9501453" y="6148765"/>
            <a:chExt cx="2047875" cy="427037"/>
          </a:xfrm>
          <a:solidFill>
            <a:schemeClr val="bg2"/>
          </a:solidFill>
        </p:grpSpPr>
        <p:sp>
          <p:nvSpPr>
            <p:cNvPr id="34" name="Freeform 5"/>
            <p:cNvSpPr>
              <a:spLocks noEditPoints="1"/>
            </p:cNvSpPr>
            <p:nvPr userDrawn="1"/>
          </p:nvSpPr>
          <p:spPr bwMode="auto">
            <a:xfrm>
              <a:off x="11206428" y="6231315"/>
              <a:ext cx="342900" cy="344487"/>
            </a:xfrm>
            <a:custGeom>
              <a:avLst/>
              <a:gdLst>
                <a:gd name="T0" fmla="*/ 43 w 91"/>
                <a:gd name="T1" fmla="*/ 2 h 91"/>
                <a:gd name="T2" fmla="*/ 2 w 91"/>
                <a:gd name="T3" fmla="*/ 44 h 91"/>
                <a:gd name="T4" fmla="*/ 46 w 91"/>
                <a:gd name="T5" fmla="*/ 91 h 91"/>
                <a:gd name="T6" fmla="*/ 74 w 91"/>
                <a:gd name="T7" fmla="*/ 77 h 91"/>
                <a:gd name="T8" fmla="*/ 74 w 91"/>
                <a:gd name="T9" fmla="*/ 90 h 91"/>
                <a:gd name="T10" fmla="*/ 91 w 91"/>
                <a:gd name="T11" fmla="*/ 90 h 91"/>
                <a:gd name="T12" fmla="*/ 91 w 91"/>
                <a:gd name="T13" fmla="*/ 47 h 91"/>
                <a:gd name="T14" fmla="*/ 43 w 91"/>
                <a:gd name="T15" fmla="*/ 2 h 91"/>
                <a:gd name="T16" fmla="*/ 72 w 91"/>
                <a:gd name="T17" fmla="*/ 48 h 91"/>
                <a:gd name="T18" fmla="*/ 43 w 91"/>
                <a:gd name="T19" fmla="*/ 72 h 91"/>
                <a:gd name="T20" fmla="*/ 21 w 91"/>
                <a:gd name="T21" fmla="*/ 50 h 91"/>
                <a:gd name="T22" fmla="*/ 46 w 91"/>
                <a:gd name="T23" fmla="*/ 21 h 91"/>
                <a:gd name="T24" fmla="*/ 72 w 91"/>
                <a:gd name="T25" fmla="*/ 45 h 91"/>
                <a:gd name="T26" fmla="*/ 72 w 91"/>
                <a:gd name="T27" fmla="*/ 48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1" h="91">
                  <a:moveTo>
                    <a:pt x="43" y="2"/>
                  </a:moveTo>
                  <a:cubicBezTo>
                    <a:pt x="21" y="4"/>
                    <a:pt x="3" y="22"/>
                    <a:pt x="2" y="44"/>
                  </a:cubicBezTo>
                  <a:cubicBezTo>
                    <a:pt x="0" y="70"/>
                    <a:pt x="21" y="91"/>
                    <a:pt x="46" y="91"/>
                  </a:cubicBezTo>
                  <a:cubicBezTo>
                    <a:pt x="56" y="91"/>
                    <a:pt x="68" y="87"/>
                    <a:pt x="74" y="77"/>
                  </a:cubicBezTo>
                  <a:cubicBezTo>
                    <a:pt x="74" y="90"/>
                    <a:pt x="74" y="90"/>
                    <a:pt x="74" y="90"/>
                  </a:cubicBezTo>
                  <a:cubicBezTo>
                    <a:pt x="91" y="90"/>
                    <a:pt x="91" y="90"/>
                    <a:pt x="91" y="90"/>
                  </a:cubicBezTo>
                  <a:cubicBezTo>
                    <a:pt x="91" y="47"/>
                    <a:pt x="91" y="47"/>
                    <a:pt x="91" y="47"/>
                  </a:cubicBezTo>
                  <a:cubicBezTo>
                    <a:pt x="91" y="20"/>
                    <a:pt x="69" y="0"/>
                    <a:pt x="43" y="2"/>
                  </a:cubicBezTo>
                  <a:close/>
                  <a:moveTo>
                    <a:pt x="72" y="48"/>
                  </a:moveTo>
                  <a:cubicBezTo>
                    <a:pt x="71" y="63"/>
                    <a:pt x="58" y="74"/>
                    <a:pt x="43" y="72"/>
                  </a:cubicBezTo>
                  <a:cubicBezTo>
                    <a:pt x="32" y="71"/>
                    <a:pt x="22" y="61"/>
                    <a:pt x="21" y="50"/>
                  </a:cubicBezTo>
                  <a:cubicBezTo>
                    <a:pt x="19" y="34"/>
                    <a:pt x="31" y="21"/>
                    <a:pt x="46" y="21"/>
                  </a:cubicBezTo>
                  <a:cubicBezTo>
                    <a:pt x="60" y="21"/>
                    <a:pt x="71" y="32"/>
                    <a:pt x="72" y="45"/>
                  </a:cubicBezTo>
                  <a:lnTo>
                    <a:pt x="72" y="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528" fontAlgn="auto">
                <a:spcBef>
                  <a:spcPts val="0"/>
                </a:spcBef>
                <a:spcAft>
                  <a:spcPts val="0"/>
                </a:spcAft>
                <a:buClr>
                  <a:prstClr val="black"/>
                </a:buClr>
              </a:pPr>
              <a:endParaRPr lang="en-US" sz="2094" dirty="0">
                <a:solidFill>
                  <a:prstClr val="black"/>
                </a:solidFill>
                <a:latin typeface="Arial"/>
              </a:endParaRPr>
            </a:p>
          </p:txBody>
        </p:sp>
        <p:sp>
          <p:nvSpPr>
            <p:cNvPr id="35" name="Freeform 6"/>
            <p:cNvSpPr>
              <a:spLocks noEditPoints="1"/>
            </p:cNvSpPr>
            <p:nvPr userDrawn="1"/>
          </p:nvSpPr>
          <p:spPr bwMode="auto">
            <a:xfrm>
              <a:off x="10849241" y="6236077"/>
              <a:ext cx="334963" cy="339725"/>
            </a:xfrm>
            <a:custGeom>
              <a:avLst/>
              <a:gdLst>
                <a:gd name="T0" fmla="*/ 44 w 89"/>
                <a:gd name="T1" fmla="*/ 1 h 90"/>
                <a:gd name="T2" fmla="*/ 0 w 89"/>
                <a:gd name="T3" fmla="*/ 46 h 90"/>
                <a:gd name="T4" fmla="*/ 45 w 89"/>
                <a:gd name="T5" fmla="*/ 90 h 90"/>
                <a:gd name="T6" fmla="*/ 86 w 89"/>
                <a:gd name="T7" fmla="*/ 63 h 90"/>
                <a:gd name="T8" fmla="*/ 69 w 89"/>
                <a:gd name="T9" fmla="*/ 58 h 90"/>
                <a:gd name="T10" fmla="*/ 50 w 89"/>
                <a:gd name="T11" fmla="*/ 72 h 90"/>
                <a:gd name="T12" fmla="*/ 22 w 89"/>
                <a:gd name="T13" fmla="*/ 59 h 90"/>
                <a:gd name="T14" fmla="*/ 89 w 89"/>
                <a:gd name="T15" fmla="*/ 41 h 90"/>
                <a:gd name="T16" fmla="*/ 44 w 89"/>
                <a:gd name="T17" fmla="*/ 1 h 90"/>
                <a:gd name="T18" fmla="*/ 19 w 89"/>
                <a:gd name="T19" fmla="*/ 44 h 90"/>
                <a:gd name="T20" fmla="*/ 36 w 89"/>
                <a:gd name="T21" fmla="*/ 19 h 90"/>
                <a:gd name="T22" fmla="*/ 67 w 89"/>
                <a:gd name="T23" fmla="*/ 31 h 90"/>
                <a:gd name="T24" fmla="*/ 19 w 89"/>
                <a:gd name="T25" fmla="*/ 44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9" h="90">
                  <a:moveTo>
                    <a:pt x="44" y="1"/>
                  </a:moveTo>
                  <a:cubicBezTo>
                    <a:pt x="20" y="2"/>
                    <a:pt x="0" y="20"/>
                    <a:pt x="0" y="46"/>
                  </a:cubicBezTo>
                  <a:cubicBezTo>
                    <a:pt x="0" y="70"/>
                    <a:pt x="20" y="90"/>
                    <a:pt x="45" y="90"/>
                  </a:cubicBezTo>
                  <a:cubicBezTo>
                    <a:pt x="62" y="90"/>
                    <a:pt x="79" y="80"/>
                    <a:pt x="86" y="63"/>
                  </a:cubicBezTo>
                  <a:cubicBezTo>
                    <a:pt x="69" y="58"/>
                    <a:pt x="69" y="58"/>
                    <a:pt x="69" y="58"/>
                  </a:cubicBezTo>
                  <a:cubicBezTo>
                    <a:pt x="66" y="65"/>
                    <a:pt x="58" y="71"/>
                    <a:pt x="50" y="72"/>
                  </a:cubicBezTo>
                  <a:cubicBezTo>
                    <a:pt x="38" y="75"/>
                    <a:pt x="26" y="67"/>
                    <a:pt x="22" y="59"/>
                  </a:cubicBezTo>
                  <a:cubicBezTo>
                    <a:pt x="89" y="41"/>
                    <a:pt x="89" y="41"/>
                    <a:pt x="89" y="41"/>
                  </a:cubicBezTo>
                  <a:cubicBezTo>
                    <a:pt x="87" y="24"/>
                    <a:pt x="72" y="0"/>
                    <a:pt x="44" y="1"/>
                  </a:cubicBezTo>
                  <a:close/>
                  <a:moveTo>
                    <a:pt x="19" y="44"/>
                  </a:moveTo>
                  <a:cubicBezTo>
                    <a:pt x="19" y="34"/>
                    <a:pt x="24" y="24"/>
                    <a:pt x="36" y="19"/>
                  </a:cubicBezTo>
                  <a:cubicBezTo>
                    <a:pt x="50" y="14"/>
                    <a:pt x="62" y="21"/>
                    <a:pt x="67" y="31"/>
                  </a:cubicBezTo>
                  <a:lnTo>
                    <a:pt x="19" y="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528" fontAlgn="auto">
                <a:spcBef>
                  <a:spcPts val="0"/>
                </a:spcBef>
                <a:spcAft>
                  <a:spcPts val="0"/>
                </a:spcAft>
                <a:buClr>
                  <a:prstClr val="black"/>
                </a:buClr>
              </a:pPr>
              <a:endParaRPr lang="en-US" sz="2094" dirty="0">
                <a:solidFill>
                  <a:prstClr val="black"/>
                </a:solidFill>
                <a:latin typeface="Arial"/>
              </a:endParaRPr>
            </a:p>
          </p:txBody>
        </p:sp>
        <p:sp>
          <p:nvSpPr>
            <p:cNvPr id="36" name="Freeform 7"/>
            <p:cNvSpPr>
              <a:spLocks/>
            </p:cNvSpPr>
            <p:nvPr userDrawn="1"/>
          </p:nvSpPr>
          <p:spPr bwMode="auto">
            <a:xfrm>
              <a:off x="10292028" y="6239252"/>
              <a:ext cx="166688" cy="333375"/>
            </a:xfrm>
            <a:custGeom>
              <a:avLst/>
              <a:gdLst>
                <a:gd name="T0" fmla="*/ 44 w 44"/>
                <a:gd name="T1" fmla="*/ 18 h 88"/>
                <a:gd name="T2" fmla="*/ 44 w 44"/>
                <a:gd name="T3" fmla="*/ 0 h 88"/>
                <a:gd name="T4" fmla="*/ 19 w 44"/>
                <a:gd name="T5" fmla="*/ 13 h 88"/>
                <a:gd name="T6" fmla="*/ 19 w 44"/>
                <a:gd name="T7" fmla="*/ 3 h 88"/>
                <a:gd name="T8" fmla="*/ 0 w 44"/>
                <a:gd name="T9" fmla="*/ 3 h 88"/>
                <a:gd name="T10" fmla="*/ 0 w 44"/>
                <a:gd name="T11" fmla="*/ 44 h 88"/>
                <a:gd name="T12" fmla="*/ 0 w 44"/>
                <a:gd name="T13" fmla="*/ 88 h 88"/>
                <a:gd name="T14" fmla="*/ 20 w 44"/>
                <a:gd name="T15" fmla="*/ 88 h 88"/>
                <a:gd name="T16" fmla="*/ 20 w 44"/>
                <a:gd name="T17" fmla="*/ 46 h 88"/>
                <a:gd name="T18" fmla="*/ 44 w 44"/>
                <a:gd name="T19" fmla="*/ 1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 h="88">
                  <a:moveTo>
                    <a:pt x="44" y="18"/>
                  </a:moveTo>
                  <a:cubicBezTo>
                    <a:pt x="44" y="0"/>
                    <a:pt x="44" y="0"/>
                    <a:pt x="44" y="0"/>
                  </a:cubicBezTo>
                  <a:cubicBezTo>
                    <a:pt x="28" y="0"/>
                    <a:pt x="22" y="8"/>
                    <a:pt x="19" y="13"/>
                  </a:cubicBezTo>
                  <a:cubicBezTo>
                    <a:pt x="19" y="3"/>
                    <a:pt x="19" y="3"/>
                    <a:pt x="19" y="3"/>
                  </a:cubicBezTo>
                  <a:cubicBezTo>
                    <a:pt x="0" y="3"/>
                    <a:pt x="0" y="3"/>
                    <a:pt x="0" y="3"/>
                  </a:cubicBezTo>
                  <a:cubicBezTo>
                    <a:pt x="0" y="44"/>
                    <a:pt x="0" y="44"/>
                    <a:pt x="0" y="44"/>
                  </a:cubicBezTo>
                  <a:cubicBezTo>
                    <a:pt x="0" y="88"/>
                    <a:pt x="0" y="88"/>
                    <a:pt x="0" y="88"/>
                  </a:cubicBezTo>
                  <a:cubicBezTo>
                    <a:pt x="20" y="88"/>
                    <a:pt x="20" y="88"/>
                    <a:pt x="20" y="88"/>
                  </a:cubicBezTo>
                  <a:cubicBezTo>
                    <a:pt x="20" y="62"/>
                    <a:pt x="20" y="62"/>
                    <a:pt x="20" y="46"/>
                  </a:cubicBezTo>
                  <a:cubicBezTo>
                    <a:pt x="20" y="26"/>
                    <a:pt x="31" y="19"/>
                    <a:pt x="44"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528" fontAlgn="auto">
                <a:spcBef>
                  <a:spcPts val="0"/>
                </a:spcBef>
                <a:spcAft>
                  <a:spcPts val="0"/>
                </a:spcAft>
                <a:buClr>
                  <a:prstClr val="black"/>
                </a:buClr>
              </a:pPr>
              <a:endParaRPr lang="en-US" sz="2094" dirty="0">
                <a:solidFill>
                  <a:prstClr val="black"/>
                </a:solidFill>
                <a:latin typeface="Arial"/>
              </a:endParaRPr>
            </a:p>
          </p:txBody>
        </p:sp>
        <p:sp>
          <p:nvSpPr>
            <p:cNvPr id="37" name="Freeform 8"/>
            <p:cNvSpPr>
              <a:spLocks/>
            </p:cNvSpPr>
            <p:nvPr userDrawn="1"/>
          </p:nvSpPr>
          <p:spPr bwMode="auto">
            <a:xfrm>
              <a:off x="9501453" y="6182102"/>
              <a:ext cx="369888" cy="390525"/>
            </a:xfrm>
            <a:custGeom>
              <a:avLst/>
              <a:gdLst>
                <a:gd name="T0" fmla="*/ 185 w 233"/>
                <a:gd name="T1" fmla="*/ 165 h 246"/>
                <a:gd name="T2" fmla="*/ 48 w 233"/>
                <a:gd name="T3" fmla="*/ 0 h 246"/>
                <a:gd name="T4" fmla="*/ 0 w 233"/>
                <a:gd name="T5" fmla="*/ 0 h 246"/>
                <a:gd name="T6" fmla="*/ 0 w 233"/>
                <a:gd name="T7" fmla="*/ 246 h 246"/>
                <a:gd name="T8" fmla="*/ 50 w 233"/>
                <a:gd name="T9" fmla="*/ 246 h 246"/>
                <a:gd name="T10" fmla="*/ 50 w 233"/>
                <a:gd name="T11" fmla="*/ 81 h 246"/>
                <a:gd name="T12" fmla="*/ 190 w 233"/>
                <a:gd name="T13" fmla="*/ 246 h 246"/>
                <a:gd name="T14" fmla="*/ 233 w 233"/>
                <a:gd name="T15" fmla="*/ 246 h 246"/>
                <a:gd name="T16" fmla="*/ 233 w 233"/>
                <a:gd name="T17" fmla="*/ 0 h 246"/>
                <a:gd name="T18" fmla="*/ 185 w 233"/>
                <a:gd name="T19" fmla="*/ 0 h 246"/>
                <a:gd name="T20" fmla="*/ 185 w 233"/>
                <a:gd name="T21" fmla="*/ 165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3" h="246">
                  <a:moveTo>
                    <a:pt x="185" y="165"/>
                  </a:moveTo>
                  <a:lnTo>
                    <a:pt x="48" y="0"/>
                  </a:lnTo>
                  <a:lnTo>
                    <a:pt x="0" y="0"/>
                  </a:lnTo>
                  <a:lnTo>
                    <a:pt x="0" y="246"/>
                  </a:lnTo>
                  <a:lnTo>
                    <a:pt x="50" y="246"/>
                  </a:lnTo>
                  <a:lnTo>
                    <a:pt x="50" y="81"/>
                  </a:lnTo>
                  <a:lnTo>
                    <a:pt x="190" y="246"/>
                  </a:lnTo>
                  <a:lnTo>
                    <a:pt x="233" y="246"/>
                  </a:lnTo>
                  <a:lnTo>
                    <a:pt x="233" y="0"/>
                  </a:lnTo>
                  <a:lnTo>
                    <a:pt x="185" y="0"/>
                  </a:lnTo>
                  <a:lnTo>
                    <a:pt x="185" y="16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528" fontAlgn="auto">
                <a:spcBef>
                  <a:spcPts val="0"/>
                </a:spcBef>
                <a:spcAft>
                  <a:spcPts val="0"/>
                </a:spcAft>
                <a:buClr>
                  <a:prstClr val="black"/>
                </a:buClr>
              </a:pPr>
              <a:endParaRPr lang="en-US" sz="2094" dirty="0">
                <a:solidFill>
                  <a:prstClr val="black"/>
                </a:solidFill>
                <a:latin typeface="Arial"/>
              </a:endParaRPr>
            </a:p>
          </p:txBody>
        </p:sp>
        <p:sp>
          <p:nvSpPr>
            <p:cNvPr id="38" name="Freeform 9"/>
            <p:cNvSpPr>
              <a:spLocks noEditPoints="1"/>
            </p:cNvSpPr>
            <p:nvPr userDrawn="1"/>
          </p:nvSpPr>
          <p:spPr bwMode="auto">
            <a:xfrm>
              <a:off x="10461891" y="6148765"/>
              <a:ext cx="342900" cy="427037"/>
            </a:xfrm>
            <a:custGeom>
              <a:avLst/>
              <a:gdLst>
                <a:gd name="T0" fmla="*/ 91 w 91"/>
                <a:gd name="T1" fmla="*/ 0 h 113"/>
                <a:gd name="T2" fmla="*/ 73 w 91"/>
                <a:gd name="T3" fmla="*/ 0 h 113"/>
                <a:gd name="T4" fmla="*/ 73 w 91"/>
                <a:gd name="T5" fmla="*/ 34 h 113"/>
                <a:gd name="T6" fmla="*/ 43 w 91"/>
                <a:gd name="T7" fmla="*/ 24 h 113"/>
                <a:gd name="T8" fmla="*/ 2 w 91"/>
                <a:gd name="T9" fmla="*/ 66 h 113"/>
                <a:gd name="T10" fmla="*/ 46 w 91"/>
                <a:gd name="T11" fmla="*/ 113 h 113"/>
                <a:gd name="T12" fmla="*/ 74 w 91"/>
                <a:gd name="T13" fmla="*/ 101 h 113"/>
                <a:gd name="T14" fmla="*/ 74 w 91"/>
                <a:gd name="T15" fmla="*/ 112 h 113"/>
                <a:gd name="T16" fmla="*/ 91 w 91"/>
                <a:gd name="T17" fmla="*/ 112 h 113"/>
                <a:gd name="T18" fmla="*/ 91 w 91"/>
                <a:gd name="T19" fmla="*/ 69 h 113"/>
                <a:gd name="T20" fmla="*/ 91 w 91"/>
                <a:gd name="T21" fmla="*/ 69 h 113"/>
                <a:gd name="T22" fmla="*/ 91 w 91"/>
                <a:gd name="T23" fmla="*/ 68 h 113"/>
                <a:gd name="T24" fmla="*/ 91 w 91"/>
                <a:gd name="T25" fmla="*/ 0 h 113"/>
                <a:gd name="T26" fmla="*/ 72 w 91"/>
                <a:gd name="T27" fmla="*/ 70 h 113"/>
                <a:gd name="T28" fmla="*/ 43 w 91"/>
                <a:gd name="T29" fmla="*/ 94 h 113"/>
                <a:gd name="T30" fmla="*/ 21 w 91"/>
                <a:gd name="T31" fmla="*/ 72 h 113"/>
                <a:gd name="T32" fmla="*/ 46 w 91"/>
                <a:gd name="T33" fmla="*/ 43 h 113"/>
                <a:gd name="T34" fmla="*/ 72 w 91"/>
                <a:gd name="T35" fmla="*/ 67 h 113"/>
                <a:gd name="T36" fmla="*/ 72 w 91"/>
                <a:gd name="T37" fmla="*/ 7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1" h="113">
                  <a:moveTo>
                    <a:pt x="91" y="0"/>
                  </a:moveTo>
                  <a:cubicBezTo>
                    <a:pt x="73" y="0"/>
                    <a:pt x="73" y="0"/>
                    <a:pt x="73" y="0"/>
                  </a:cubicBezTo>
                  <a:cubicBezTo>
                    <a:pt x="73" y="34"/>
                    <a:pt x="73" y="34"/>
                    <a:pt x="73" y="34"/>
                  </a:cubicBezTo>
                  <a:cubicBezTo>
                    <a:pt x="68" y="28"/>
                    <a:pt x="55" y="23"/>
                    <a:pt x="43" y="24"/>
                  </a:cubicBezTo>
                  <a:cubicBezTo>
                    <a:pt x="21" y="26"/>
                    <a:pt x="3" y="44"/>
                    <a:pt x="2" y="66"/>
                  </a:cubicBezTo>
                  <a:cubicBezTo>
                    <a:pt x="0" y="92"/>
                    <a:pt x="21" y="113"/>
                    <a:pt x="46" y="113"/>
                  </a:cubicBezTo>
                  <a:cubicBezTo>
                    <a:pt x="56" y="113"/>
                    <a:pt x="69" y="109"/>
                    <a:pt x="74" y="101"/>
                  </a:cubicBezTo>
                  <a:cubicBezTo>
                    <a:pt x="74" y="112"/>
                    <a:pt x="74" y="112"/>
                    <a:pt x="74" y="112"/>
                  </a:cubicBezTo>
                  <a:cubicBezTo>
                    <a:pt x="91" y="112"/>
                    <a:pt x="91" y="112"/>
                    <a:pt x="91" y="112"/>
                  </a:cubicBezTo>
                  <a:cubicBezTo>
                    <a:pt x="91" y="69"/>
                    <a:pt x="91" y="69"/>
                    <a:pt x="91" y="69"/>
                  </a:cubicBezTo>
                  <a:cubicBezTo>
                    <a:pt x="91" y="69"/>
                    <a:pt x="91" y="69"/>
                    <a:pt x="91" y="69"/>
                  </a:cubicBezTo>
                  <a:cubicBezTo>
                    <a:pt x="91" y="68"/>
                    <a:pt x="91" y="68"/>
                    <a:pt x="91" y="68"/>
                  </a:cubicBezTo>
                  <a:lnTo>
                    <a:pt x="91" y="0"/>
                  </a:lnTo>
                  <a:close/>
                  <a:moveTo>
                    <a:pt x="72" y="70"/>
                  </a:moveTo>
                  <a:cubicBezTo>
                    <a:pt x="71" y="85"/>
                    <a:pt x="58" y="96"/>
                    <a:pt x="43" y="94"/>
                  </a:cubicBezTo>
                  <a:cubicBezTo>
                    <a:pt x="32" y="93"/>
                    <a:pt x="22" y="83"/>
                    <a:pt x="21" y="72"/>
                  </a:cubicBezTo>
                  <a:cubicBezTo>
                    <a:pt x="19" y="56"/>
                    <a:pt x="31" y="43"/>
                    <a:pt x="46" y="43"/>
                  </a:cubicBezTo>
                  <a:cubicBezTo>
                    <a:pt x="60" y="43"/>
                    <a:pt x="71" y="54"/>
                    <a:pt x="72" y="67"/>
                  </a:cubicBezTo>
                  <a:lnTo>
                    <a:pt x="72"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528" fontAlgn="auto">
                <a:spcBef>
                  <a:spcPts val="0"/>
                </a:spcBef>
                <a:spcAft>
                  <a:spcPts val="0"/>
                </a:spcAft>
                <a:buClr>
                  <a:prstClr val="black"/>
                </a:buClr>
              </a:pPr>
              <a:endParaRPr lang="en-US" sz="2094" dirty="0">
                <a:solidFill>
                  <a:prstClr val="black"/>
                </a:solidFill>
                <a:latin typeface="Arial"/>
              </a:endParaRPr>
            </a:p>
          </p:txBody>
        </p:sp>
        <p:sp>
          <p:nvSpPr>
            <p:cNvPr id="39" name="Freeform 10"/>
            <p:cNvSpPr>
              <a:spLocks noEditPoints="1"/>
            </p:cNvSpPr>
            <p:nvPr userDrawn="1"/>
          </p:nvSpPr>
          <p:spPr bwMode="auto">
            <a:xfrm>
              <a:off x="9912616" y="6239252"/>
              <a:ext cx="338138" cy="336550"/>
            </a:xfrm>
            <a:custGeom>
              <a:avLst/>
              <a:gdLst>
                <a:gd name="T0" fmla="*/ 45 w 90"/>
                <a:gd name="T1" fmla="*/ 0 h 89"/>
                <a:gd name="T2" fmla="*/ 0 w 90"/>
                <a:gd name="T3" fmla="*/ 45 h 89"/>
                <a:gd name="T4" fmla="*/ 45 w 90"/>
                <a:gd name="T5" fmla="*/ 89 h 89"/>
                <a:gd name="T6" fmla="*/ 90 w 90"/>
                <a:gd name="T7" fmla="*/ 45 h 89"/>
                <a:gd name="T8" fmla="*/ 45 w 90"/>
                <a:gd name="T9" fmla="*/ 0 h 89"/>
                <a:gd name="T10" fmla="*/ 45 w 90"/>
                <a:gd name="T11" fmla="*/ 70 h 89"/>
                <a:gd name="T12" fmla="*/ 19 w 90"/>
                <a:gd name="T13" fmla="*/ 45 h 89"/>
                <a:gd name="T14" fmla="*/ 45 w 90"/>
                <a:gd name="T15" fmla="*/ 19 h 89"/>
                <a:gd name="T16" fmla="*/ 71 w 90"/>
                <a:gd name="T17" fmla="*/ 45 h 89"/>
                <a:gd name="T18" fmla="*/ 45 w 90"/>
                <a:gd name="T19" fmla="*/ 7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0" h="89">
                  <a:moveTo>
                    <a:pt x="45" y="0"/>
                  </a:moveTo>
                  <a:cubicBezTo>
                    <a:pt x="20" y="0"/>
                    <a:pt x="0" y="20"/>
                    <a:pt x="0" y="45"/>
                  </a:cubicBezTo>
                  <a:cubicBezTo>
                    <a:pt x="0" y="69"/>
                    <a:pt x="20" y="89"/>
                    <a:pt x="45" y="89"/>
                  </a:cubicBezTo>
                  <a:cubicBezTo>
                    <a:pt x="70" y="89"/>
                    <a:pt x="90" y="69"/>
                    <a:pt x="90" y="45"/>
                  </a:cubicBezTo>
                  <a:cubicBezTo>
                    <a:pt x="90" y="20"/>
                    <a:pt x="70" y="0"/>
                    <a:pt x="45" y="0"/>
                  </a:cubicBezTo>
                  <a:close/>
                  <a:moveTo>
                    <a:pt x="45" y="70"/>
                  </a:moveTo>
                  <a:cubicBezTo>
                    <a:pt x="31" y="70"/>
                    <a:pt x="19" y="59"/>
                    <a:pt x="19" y="45"/>
                  </a:cubicBezTo>
                  <a:cubicBezTo>
                    <a:pt x="19" y="30"/>
                    <a:pt x="31" y="19"/>
                    <a:pt x="45" y="19"/>
                  </a:cubicBezTo>
                  <a:cubicBezTo>
                    <a:pt x="59" y="19"/>
                    <a:pt x="71" y="30"/>
                    <a:pt x="71" y="45"/>
                  </a:cubicBezTo>
                  <a:cubicBezTo>
                    <a:pt x="71" y="59"/>
                    <a:pt x="59" y="70"/>
                    <a:pt x="45" y="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528" fontAlgn="auto">
                <a:spcBef>
                  <a:spcPts val="0"/>
                </a:spcBef>
                <a:spcAft>
                  <a:spcPts val="0"/>
                </a:spcAft>
                <a:buClr>
                  <a:prstClr val="black"/>
                </a:buClr>
              </a:pPr>
              <a:endParaRPr lang="en-US" sz="2094" dirty="0">
                <a:solidFill>
                  <a:prstClr val="black"/>
                </a:solidFill>
                <a:latin typeface="Arial"/>
              </a:endParaRPr>
            </a:p>
          </p:txBody>
        </p:sp>
      </p:grpSp>
    </p:spTree>
    <p:extLst>
      <p:ext uri="{BB962C8B-B14F-4D97-AF65-F5344CB8AC3E}">
        <p14:creationId xmlns:p14="http://schemas.microsoft.com/office/powerpoint/2010/main" val="3001269257"/>
      </p:ext>
    </p:extLst>
  </p:cSld>
  <p:clrMapOvr>
    <a:overrideClrMapping bg1="lt1" tx1="dk1" bg2="lt2" tx2="dk2" accent1="accent1" accent2="accent2" accent3="accent3" accent4="accent4" accent5="accent5" accent6="accent6" hlink="hlink" folHlink="folHlink"/>
  </p:clrMapOvr>
</p:sldLayout>
</file>

<file path=ppt/slideLayouts/slideLayout589.xml><?xml version="1.0" encoding="utf-8"?>
<p:sldLayout xmlns:a="http://schemas.openxmlformats.org/drawingml/2006/main" xmlns:r="http://schemas.openxmlformats.org/officeDocument/2006/relationships" xmlns:p="http://schemas.openxmlformats.org/presentationml/2006/main" showMasterSp="0" preserve="1" userDrawn="1">
  <p:cSld name="Chapter Divider White">
    <p:bg>
      <p:bgPr>
        <a:solidFill>
          <a:schemeClr val="bg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1871531" y="1088784"/>
            <a:ext cx="8400000" cy="999227"/>
          </a:xfrm>
        </p:spPr>
        <p:txBody>
          <a:bodyPr anchor="b" anchorCtr="0">
            <a:noAutofit/>
          </a:bodyPr>
          <a:lstStyle>
            <a:lvl1pPr algn="ctr">
              <a:defRPr sz="2893" b="1" cap="none" baseline="0">
                <a:solidFill>
                  <a:schemeClr val="bg2"/>
                </a:solidFill>
              </a:defRPr>
            </a:lvl1pPr>
          </a:lstStyle>
          <a:p>
            <a:r>
              <a:rPr lang="en-GB" dirty="0"/>
              <a:t>Click to edit Master title style</a:t>
            </a:r>
          </a:p>
        </p:txBody>
      </p:sp>
      <p:sp>
        <p:nvSpPr>
          <p:cNvPr id="3" name="Text Placeholder 2"/>
          <p:cNvSpPr>
            <a:spLocks noGrp="1"/>
          </p:cNvSpPr>
          <p:nvPr>
            <p:ph type="body" idx="1"/>
          </p:nvPr>
        </p:nvSpPr>
        <p:spPr>
          <a:xfrm>
            <a:off x="1871531" y="2160000"/>
            <a:ext cx="8400000" cy="720000"/>
          </a:xfrm>
        </p:spPr>
        <p:txBody>
          <a:bodyPr anchor="t" anchorCtr="0">
            <a:noAutofit/>
          </a:bodyPr>
          <a:lstStyle>
            <a:lvl1pPr marL="0" indent="0" algn="ctr">
              <a:buNone/>
              <a:defRPr sz="1894" b="1">
                <a:solidFill>
                  <a:schemeClr val="accent2"/>
                </a:solidFill>
              </a:defRPr>
            </a:lvl1pPr>
            <a:lvl2pPr marL="543265" indent="0">
              <a:buNone/>
              <a:defRPr sz="2094">
                <a:solidFill>
                  <a:schemeClr val="tx1">
                    <a:tint val="75000"/>
                  </a:schemeClr>
                </a:solidFill>
              </a:defRPr>
            </a:lvl2pPr>
            <a:lvl3pPr marL="1086528" indent="0">
              <a:buNone/>
              <a:defRPr sz="1894">
                <a:solidFill>
                  <a:schemeClr val="tx1">
                    <a:tint val="75000"/>
                  </a:schemeClr>
                </a:solidFill>
              </a:defRPr>
            </a:lvl3pPr>
            <a:lvl4pPr marL="1629791" indent="0">
              <a:buNone/>
              <a:defRPr sz="1694">
                <a:solidFill>
                  <a:schemeClr val="tx1">
                    <a:tint val="75000"/>
                  </a:schemeClr>
                </a:solidFill>
              </a:defRPr>
            </a:lvl4pPr>
            <a:lvl5pPr marL="2173055" indent="0">
              <a:buNone/>
              <a:defRPr sz="1694">
                <a:solidFill>
                  <a:schemeClr val="tx1">
                    <a:tint val="75000"/>
                  </a:schemeClr>
                </a:solidFill>
              </a:defRPr>
            </a:lvl5pPr>
            <a:lvl6pPr marL="2716321" indent="0">
              <a:buNone/>
              <a:defRPr sz="1694">
                <a:solidFill>
                  <a:schemeClr val="tx1">
                    <a:tint val="75000"/>
                  </a:schemeClr>
                </a:solidFill>
              </a:defRPr>
            </a:lvl6pPr>
            <a:lvl7pPr marL="3259584" indent="0">
              <a:buNone/>
              <a:defRPr sz="1694">
                <a:solidFill>
                  <a:schemeClr val="tx1">
                    <a:tint val="75000"/>
                  </a:schemeClr>
                </a:solidFill>
              </a:defRPr>
            </a:lvl7pPr>
            <a:lvl8pPr marL="3802847" indent="0">
              <a:buNone/>
              <a:defRPr sz="1694">
                <a:solidFill>
                  <a:schemeClr val="tx1">
                    <a:tint val="75000"/>
                  </a:schemeClr>
                </a:solidFill>
              </a:defRPr>
            </a:lvl8pPr>
            <a:lvl9pPr marL="4346111" indent="0">
              <a:buNone/>
              <a:defRPr sz="1694">
                <a:solidFill>
                  <a:schemeClr val="tx1">
                    <a:tint val="75000"/>
                  </a:schemeClr>
                </a:solidFill>
              </a:defRPr>
            </a:lvl9pPr>
          </a:lstStyle>
          <a:p>
            <a:pPr lvl="0"/>
            <a:r>
              <a:rPr lang="en-GB" dirty="0"/>
              <a:t>Click to edit Master text styles</a:t>
            </a:r>
          </a:p>
        </p:txBody>
      </p:sp>
      <p:grpSp>
        <p:nvGrpSpPr>
          <p:cNvPr id="11" name="Pulse"/>
          <p:cNvGrpSpPr/>
          <p:nvPr userDrawn="1"/>
        </p:nvGrpSpPr>
        <p:grpSpPr>
          <a:xfrm>
            <a:off x="8749616" y="3029850"/>
            <a:ext cx="3445566" cy="3490105"/>
            <a:chOff x="8751888" y="3030538"/>
            <a:chExt cx="3446462" cy="3490913"/>
          </a:xfrm>
          <a:solidFill>
            <a:schemeClr val="accent1"/>
          </a:solidFill>
        </p:grpSpPr>
        <p:sp>
          <p:nvSpPr>
            <p:cNvPr id="12" name="Freeform 5"/>
            <p:cNvSpPr>
              <a:spLocks/>
            </p:cNvSpPr>
            <p:nvPr userDrawn="1"/>
          </p:nvSpPr>
          <p:spPr bwMode="auto">
            <a:xfrm>
              <a:off x="9196388" y="3902076"/>
              <a:ext cx="449263" cy="1120775"/>
            </a:xfrm>
            <a:custGeom>
              <a:avLst/>
              <a:gdLst>
                <a:gd name="T0" fmla="*/ 71 w 142"/>
                <a:gd name="T1" fmla="*/ 355 h 355"/>
                <a:gd name="T2" fmla="*/ 71 w 142"/>
                <a:gd name="T3" fmla="*/ 355 h 355"/>
                <a:gd name="T4" fmla="*/ 0 w 142"/>
                <a:gd name="T5" fmla="*/ 284 h 355"/>
                <a:gd name="T6" fmla="*/ 0 w 142"/>
                <a:gd name="T7" fmla="*/ 71 h 355"/>
                <a:gd name="T8" fmla="*/ 71 w 142"/>
                <a:gd name="T9" fmla="*/ 0 h 355"/>
                <a:gd name="T10" fmla="*/ 142 w 142"/>
                <a:gd name="T11" fmla="*/ 71 h 355"/>
                <a:gd name="T12" fmla="*/ 142 w 142"/>
                <a:gd name="T13" fmla="*/ 284 h 355"/>
                <a:gd name="T14" fmla="*/ 71 w 142"/>
                <a:gd name="T15" fmla="*/ 355 h 3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2" h="355">
                  <a:moveTo>
                    <a:pt x="71" y="355"/>
                  </a:moveTo>
                  <a:cubicBezTo>
                    <a:pt x="71" y="355"/>
                    <a:pt x="71" y="355"/>
                    <a:pt x="71" y="355"/>
                  </a:cubicBezTo>
                  <a:cubicBezTo>
                    <a:pt x="32" y="355"/>
                    <a:pt x="0" y="323"/>
                    <a:pt x="0" y="284"/>
                  </a:cubicBezTo>
                  <a:cubicBezTo>
                    <a:pt x="0" y="71"/>
                    <a:pt x="0" y="71"/>
                    <a:pt x="0" y="71"/>
                  </a:cubicBezTo>
                  <a:cubicBezTo>
                    <a:pt x="0" y="32"/>
                    <a:pt x="32" y="0"/>
                    <a:pt x="71" y="0"/>
                  </a:cubicBezTo>
                  <a:cubicBezTo>
                    <a:pt x="110" y="0"/>
                    <a:pt x="142" y="32"/>
                    <a:pt x="142" y="71"/>
                  </a:cubicBezTo>
                  <a:cubicBezTo>
                    <a:pt x="142" y="284"/>
                    <a:pt x="142" y="284"/>
                    <a:pt x="142" y="284"/>
                  </a:cubicBezTo>
                  <a:cubicBezTo>
                    <a:pt x="142" y="323"/>
                    <a:pt x="110" y="355"/>
                    <a:pt x="71" y="35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528" fontAlgn="auto">
                <a:spcBef>
                  <a:spcPts val="0"/>
                </a:spcBef>
                <a:spcAft>
                  <a:spcPts val="0"/>
                </a:spcAft>
                <a:buClr>
                  <a:prstClr val="black"/>
                </a:buClr>
              </a:pPr>
              <a:endParaRPr lang="en-GB" sz="2094" dirty="0">
                <a:solidFill>
                  <a:prstClr val="black"/>
                </a:solidFill>
                <a:latin typeface="Arial"/>
              </a:endParaRPr>
            </a:p>
          </p:txBody>
        </p:sp>
        <p:sp>
          <p:nvSpPr>
            <p:cNvPr id="13" name="Freeform 6"/>
            <p:cNvSpPr>
              <a:spLocks/>
            </p:cNvSpPr>
            <p:nvPr userDrawn="1"/>
          </p:nvSpPr>
          <p:spPr bwMode="auto">
            <a:xfrm>
              <a:off x="8751888" y="4551363"/>
              <a:ext cx="265113" cy="449263"/>
            </a:xfrm>
            <a:custGeom>
              <a:avLst/>
              <a:gdLst>
                <a:gd name="T0" fmla="*/ 42 w 84"/>
                <a:gd name="T1" fmla="*/ 142 h 142"/>
                <a:gd name="T2" fmla="*/ 42 w 84"/>
                <a:gd name="T3" fmla="*/ 142 h 142"/>
                <a:gd name="T4" fmla="*/ 0 w 84"/>
                <a:gd name="T5" fmla="*/ 99 h 142"/>
                <a:gd name="T6" fmla="*/ 0 w 84"/>
                <a:gd name="T7" fmla="*/ 42 h 142"/>
                <a:gd name="T8" fmla="*/ 42 w 84"/>
                <a:gd name="T9" fmla="*/ 0 h 142"/>
                <a:gd name="T10" fmla="*/ 84 w 84"/>
                <a:gd name="T11" fmla="*/ 42 h 142"/>
                <a:gd name="T12" fmla="*/ 84 w 84"/>
                <a:gd name="T13" fmla="*/ 99 h 142"/>
                <a:gd name="T14" fmla="*/ 42 w 84"/>
                <a:gd name="T15" fmla="*/ 142 h 1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4" h="142">
                  <a:moveTo>
                    <a:pt x="42" y="142"/>
                  </a:moveTo>
                  <a:cubicBezTo>
                    <a:pt x="42" y="142"/>
                    <a:pt x="42" y="142"/>
                    <a:pt x="42" y="142"/>
                  </a:cubicBezTo>
                  <a:cubicBezTo>
                    <a:pt x="18" y="142"/>
                    <a:pt x="0" y="123"/>
                    <a:pt x="0" y="99"/>
                  </a:cubicBezTo>
                  <a:cubicBezTo>
                    <a:pt x="0" y="42"/>
                    <a:pt x="0" y="42"/>
                    <a:pt x="0" y="42"/>
                  </a:cubicBezTo>
                  <a:cubicBezTo>
                    <a:pt x="0" y="19"/>
                    <a:pt x="18" y="0"/>
                    <a:pt x="42" y="0"/>
                  </a:cubicBezTo>
                  <a:cubicBezTo>
                    <a:pt x="65" y="0"/>
                    <a:pt x="84" y="19"/>
                    <a:pt x="84" y="42"/>
                  </a:cubicBezTo>
                  <a:cubicBezTo>
                    <a:pt x="84" y="99"/>
                    <a:pt x="84" y="99"/>
                    <a:pt x="84" y="99"/>
                  </a:cubicBezTo>
                  <a:cubicBezTo>
                    <a:pt x="84" y="123"/>
                    <a:pt x="65" y="142"/>
                    <a:pt x="42" y="14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528" fontAlgn="auto">
                <a:spcBef>
                  <a:spcPts val="0"/>
                </a:spcBef>
                <a:spcAft>
                  <a:spcPts val="0"/>
                </a:spcAft>
                <a:buClr>
                  <a:prstClr val="black"/>
                </a:buClr>
              </a:pPr>
              <a:endParaRPr lang="en-GB" sz="2094" dirty="0">
                <a:solidFill>
                  <a:prstClr val="black"/>
                </a:solidFill>
                <a:latin typeface="Arial"/>
              </a:endParaRPr>
            </a:p>
          </p:txBody>
        </p:sp>
        <p:sp>
          <p:nvSpPr>
            <p:cNvPr id="14" name="Freeform 7"/>
            <p:cNvSpPr>
              <a:spLocks/>
            </p:cNvSpPr>
            <p:nvPr userDrawn="1"/>
          </p:nvSpPr>
          <p:spPr bwMode="auto">
            <a:xfrm>
              <a:off x="11436350" y="4529138"/>
              <a:ext cx="449263" cy="1117600"/>
            </a:xfrm>
            <a:custGeom>
              <a:avLst/>
              <a:gdLst>
                <a:gd name="T0" fmla="*/ 71 w 142"/>
                <a:gd name="T1" fmla="*/ 354 h 354"/>
                <a:gd name="T2" fmla="*/ 71 w 142"/>
                <a:gd name="T3" fmla="*/ 354 h 354"/>
                <a:gd name="T4" fmla="*/ 0 w 142"/>
                <a:gd name="T5" fmla="*/ 283 h 354"/>
                <a:gd name="T6" fmla="*/ 0 w 142"/>
                <a:gd name="T7" fmla="*/ 71 h 354"/>
                <a:gd name="T8" fmla="*/ 71 w 142"/>
                <a:gd name="T9" fmla="*/ 0 h 354"/>
                <a:gd name="T10" fmla="*/ 142 w 142"/>
                <a:gd name="T11" fmla="*/ 71 h 354"/>
                <a:gd name="T12" fmla="*/ 142 w 142"/>
                <a:gd name="T13" fmla="*/ 283 h 354"/>
                <a:gd name="T14" fmla="*/ 71 w 142"/>
                <a:gd name="T15" fmla="*/ 354 h 35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2" h="354">
                  <a:moveTo>
                    <a:pt x="71" y="354"/>
                  </a:moveTo>
                  <a:cubicBezTo>
                    <a:pt x="71" y="354"/>
                    <a:pt x="71" y="354"/>
                    <a:pt x="71" y="354"/>
                  </a:cubicBezTo>
                  <a:cubicBezTo>
                    <a:pt x="32" y="354"/>
                    <a:pt x="0" y="322"/>
                    <a:pt x="0" y="283"/>
                  </a:cubicBezTo>
                  <a:cubicBezTo>
                    <a:pt x="0" y="71"/>
                    <a:pt x="0" y="71"/>
                    <a:pt x="0" y="71"/>
                  </a:cubicBezTo>
                  <a:cubicBezTo>
                    <a:pt x="0" y="32"/>
                    <a:pt x="32" y="0"/>
                    <a:pt x="71" y="0"/>
                  </a:cubicBezTo>
                  <a:cubicBezTo>
                    <a:pt x="110" y="0"/>
                    <a:pt x="142" y="32"/>
                    <a:pt x="142" y="71"/>
                  </a:cubicBezTo>
                  <a:cubicBezTo>
                    <a:pt x="142" y="283"/>
                    <a:pt x="142" y="283"/>
                    <a:pt x="142" y="283"/>
                  </a:cubicBezTo>
                  <a:cubicBezTo>
                    <a:pt x="142" y="322"/>
                    <a:pt x="110" y="354"/>
                    <a:pt x="71" y="35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528" fontAlgn="auto">
                <a:spcBef>
                  <a:spcPts val="0"/>
                </a:spcBef>
                <a:spcAft>
                  <a:spcPts val="0"/>
                </a:spcAft>
                <a:buClr>
                  <a:prstClr val="black"/>
                </a:buClr>
              </a:pPr>
              <a:endParaRPr lang="en-GB" sz="2094" dirty="0">
                <a:solidFill>
                  <a:prstClr val="black"/>
                </a:solidFill>
                <a:latin typeface="Arial"/>
              </a:endParaRPr>
            </a:p>
          </p:txBody>
        </p:sp>
        <p:sp>
          <p:nvSpPr>
            <p:cNvPr id="15" name="Freeform 8"/>
            <p:cNvSpPr>
              <a:spLocks/>
            </p:cNvSpPr>
            <p:nvPr userDrawn="1"/>
          </p:nvSpPr>
          <p:spPr bwMode="auto">
            <a:xfrm>
              <a:off x="9869488" y="3030538"/>
              <a:ext cx="560388" cy="2506663"/>
            </a:xfrm>
            <a:custGeom>
              <a:avLst/>
              <a:gdLst>
                <a:gd name="T0" fmla="*/ 88 w 177"/>
                <a:gd name="T1" fmla="*/ 794 h 794"/>
                <a:gd name="T2" fmla="*/ 88 w 177"/>
                <a:gd name="T3" fmla="*/ 794 h 794"/>
                <a:gd name="T4" fmla="*/ 0 w 177"/>
                <a:gd name="T5" fmla="*/ 705 h 794"/>
                <a:gd name="T6" fmla="*/ 0 w 177"/>
                <a:gd name="T7" fmla="*/ 89 h 794"/>
                <a:gd name="T8" fmla="*/ 88 w 177"/>
                <a:gd name="T9" fmla="*/ 0 h 794"/>
                <a:gd name="T10" fmla="*/ 177 w 177"/>
                <a:gd name="T11" fmla="*/ 89 h 794"/>
                <a:gd name="T12" fmla="*/ 177 w 177"/>
                <a:gd name="T13" fmla="*/ 705 h 794"/>
                <a:gd name="T14" fmla="*/ 88 w 177"/>
                <a:gd name="T15" fmla="*/ 794 h 7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7" h="794">
                  <a:moveTo>
                    <a:pt x="88" y="794"/>
                  </a:moveTo>
                  <a:cubicBezTo>
                    <a:pt x="88" y="794"/>
                    <a:pt x="88" y="794"/>
                    <a:pt x="88" y="794"/>
                  </a:cubicBezTo>
                  <a:cubicBezTo>
                    <a:pt x="40" y="794"/>
                    <a:pt x="0" y="754"/>
                    <a:pt x="0" y="705"/>
                  </a:cubicBezTo>
                  <a:cubicBezTo>
                    <a:pt x="0" y="89"/>
                    <a:pt x="0" y="89"/>
                    <a:pt x="0" y="89"/>
                  </a:cubicBezTo>
                  <a:cubicBezTo>
                    <a:pt x="0" y="40"/>
                    <a:pt x="40" y="0"/>
                    <a:pt x="88" y="0"/>
                  </a:cubicBezTo>
                  <a:cubicBezTo>
                    <a:pt x="137" y="0"/>
                    <a:pt x="177" y="40"/>
                    <a:pt x="177" y="89"/>
                  </a:cubicBezTo>
                  <a:cubicBezTo>
                    <a:pt x="177" y="705"/>
                    <a:pt x="177" y="705"/>
                    <a:pt x="177" y="705"/>
                  </a:cubicBezTo>
                  <a:cubicBezTo>
                    <a:pt x="177" y="754"/>
                    <a:pt x="137" y="794"/>
                    <a:pt x="88" y="79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528" fontAlgn="auto">
                <a:spcBef>
                  <a:spcPts val="0"/>
                </a:spcBef>
                <a:spcAft>
                  <a:spcPts val="0"/>
                </a:spcAft>
                <a:buClr>
                  <a:prstClr val="black"/>
                </a:buClr>
              </a:pPr>
              <a:endParaRPr lang="en-GB" sz="2094" dirty="0">
                <a:solidFill>
                  <a:prstClr val="black"/>
                </a:solidFill>
                <a:latin typeface="Arial"/>
              </a:endParaRPr>
            </a:p>
          </p:txBody>
        </p:sp>
        <p:sp>
          <p:nvSpPr>
            <p:cNvPr id="16" name="Freeform 9"/>
            <p:cNvSpPr>
              <a:spLocks/>
            </p:cNvSpPr>
            <p:nvPr userDrawn="1"/>
          </p:nvSpPr>
          <p:spPr bwMode="auto">
            <a:xfrm>
              <a:off x="10653713" y="4014788"/>
              <a:ext cx="558800" cy="2506663"/>
            </a:xfrm>
            <a:custGeom>
              <a:avLst/>
              <a:gdLst>
                <a:gd name="T0" fmla="*/ 88 w 177"/>
                <a:gd name="T1" fmla="*/ 794 h 794"/>
                <a:gd name="T2" fmla="*/ 88 w 177"/>
                <a:gd name="T3" fmla="*/ 794 h 794"/>
                <a:gd name="T4" fmla="*/ 0 w 177"/>
                <a:gd name="T5" fmla="*/ 705 h 794"/>
                <a:gd name="T6" fmla="*/ 0 w 177"/>
                <a:gd name="T7" fmla="*/ 88 h 794"/>
                <a:gd name="T8" fmla="*/ 88 w 177"/>
                <a:gd name="T9" fmla="*/ 0 h 794"/>
                <a:gd name="T10" fmla="*/ 177 w 177"/>
                <a:gd name="T11" fmla="*/ 88 h 794"/>
                <a:gd name="T12" fmla="*/ 177 w 177"/>
                <a:gd name="T13" fmla="*/ 705 h 794"/>
                <a:gd name="T14" fmla="*/ 88 w 177"/>
                <a:gd name="T15" fmla="*/ 794 h 7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7" h="794">
                  <a:moveTo>
                    <a:pt x="88" y="794"/>
                  </a:moveTo>
                  <a:cubicBezTo>
                    <a:pt x="88" y="794"/>
                    <a:pt x="88" y="794"/>
                    <a:pt x="88" y="794"/>
                  </a:cubicBezTo>
                  <a:cubicBezTo>
                    <a:pt x="40" y="794"/>
                    <a:pt x="0" y="754"/>
                    <a:pt x="0" y="705"/>
                  </a:cubicBezTo>
                  <a:cubicBezTo>
                    <a:pt x="0" y="88"/>
                    <a:pt x="0" y="88"/>
                    <a:pt x="0" y="88"/>
                  </a:cubicBezTo>
                  <a:cubicBezTo>
                    <a:pt x="0" y="40"/>
                    <a:pt x="40" y="0"/>
                    <a:pt x="88" y="0"/>
                  </a:cubicBezTo>
                  <a:cubicBezTo>
                    <a:pt x="137" y="0"/>
                    <a:pt x="177" y="40"/>
                    <a:pt x="177" y="88"/>
                  </a:cubicBezTo>
                  <a:cubicBezTo>
                    <a:pt x="177" y="705"/>
                    <a:pt x="177" y="705"/>
                    <a:pt x="177" y="705"/>
                  </a:cubicBezTo>
                  <a:cubicBezTo>
                    <a:pt x="177" y="754"/>
                    <a:pt x="137" y="794"/>
                    <a:pt x="88" y="79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528" fontAlgn="auto">
                <a:spcBef>
                  <a:spcPts val="0"/>
                </a:spcBef>
                <a:spcAft>
                  <a:spcPts val="0"/>
                </a:spcAft>
                <a:buClr>
                  <a:prstClr val="black"/>
                </a:buClr>
              </a:pPr>
              <a:endParaRPr lang="en-GB" sz="2094" dirty="0">
                <a:solidFill>
                  <a:prstClr val="black"/>
                </a:solidFill>
                <a:latin typeface="Arial"/>
              </a:endParaRPr>
            </a:p>
          </p:txBody>
        </p:sp>
        <p:sp>
          <p:nvSpPr>
            <p:cNvPr id="17" name="Freeform 10"/>
            <p:cNvSpPr>
              <a:spLocks/>
            </p:cNvSpPr>
            <p:nvPr userDrawn="1"/>
          </p:nvSpPr>
          <p:spPr bwMode="auto">
            <a:xfrm>
              <a:off x="12058650" y="4551363"/>
              <a:ext cx="139700" cy="449263"/>
            </a:xfrm>
            <a:custGeom>
              <a:avLst/>
              <a:gdLst>
                <a:gd name="T0" fmla="*/ 44 w 44"/>
                <a:gd name="T1" fmla="*/ 0 h 142"/>
                <a:gd name="T2" fmla="*/ 0 w 44"/>
                <a:gd name="T3" fmla="*/ 42 h 142"/>
                <a:gd name="T4" fmla="*/ 0 w 44"/>
                <a:gd name="T5" fmla="*/ 99 h 142"/>
                <a:gd name="T6" fmla="*/ 44 w 44"/>
                <a:gd name="T7" fmla="*/ 142 h 142"/>
                <a:gd name="T8" fmla="*/ 44 w 44"/>
                <a:gd name="T9" fmla="*/ 0 h 142"/>
              </a:gdLst>
              <a:ahLst/>
              <a:cxnLst>
                <a:cxn ang="0">
                  <a:pos x="T0" y="T1"/>
                </a:cxn>
                <a:cxn ang="0">
                  <a:pos x="T2" y="T3"/>
                </a:cxn>
                <a:cxn ang="0">
                  <a:pos x="T4" y="T5"/>
                </a:cxn>
                <a:cxn ang="0">
                  <a:pos x="T6" y="T7"/>
                </a:cxn>
                <a:cxn ang="0">
                  <a:pos x="T8" y="T9"/>
                </a:cxn>
              </a:cxnLst>
              <a:rect l="0" t="0" r="r" b="b"/>
              <a:pathLst>
                <a:path w="44" h="142">
                  <a:moveTo>
                    <a:pt x="44" y="0"/>
                  </a:moveTo>
                  <a:cubicBezTo>
                    <a:pt x="20" y="0"/>
                    <a:pt x="0" y="19"/>
                    <a:pt x="0" y="42"/>
                  </a:cubicBezTo>
                  <a:cubicBezTo>
                    <a:pt x="0" y="99"/>
                    <a:pt x="0" y="99"/>
                    <a:pt x="0" y="99"/>
                  </a:cubicBezTo>
                  <a:cubicBezTo>
                    <a:pt x="0" y="123"/>
                    <a:pt x="20" y="142"/>
                    <a:pt x="44" y="142"/>
                  </a:cubicBezTo>
                  <a:lnTo>
                    <a:pt x="4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528" fontAlgn="auto">
                <a:spcBef>
                  <a:spcPts val="0"/>
                </a:spcBef>
                <a:spcAft>
                  <a:spcPts val="0"/>
                </a:spcAft>
                <a:buClr>
                  <a:prstClr val="black"/>
                </a:buClr>
              </a:pPr>
              <a:endParaRPr lang="en-GB" sz="2094" dirty="0">
                <a:solidFill>
                  <a:prstClr val="black"/>
                </a:solidFill>
                <a:latin typeface="Arial"/>
              </a:endParaRPr>
            </a:p>
          </p:txBody>
        </p:sp>
      </p:grpSp>
    </p:spTree>
    <p:extLst>
      <p:ext uri="{BB962C8B-B14F-4D97-AF65-F5344CB8AC3E}">
        <p14:creationId xmlns:p14="http://schemas.microsoft.com/office/powerpoint/2010/main" val="2345260439"/>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preserve="1" userDrawn="1">
  <p:cSld name="Title and Content Narrow">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a:t>Click to edit Master title style</a:t>
            </a:r>
            <a:endParaRPr lang="en-GB" dirty="0"/>
          </a:p>
        </p:txBody>
      </p:sp>
      <p:sp>
        <p:nvSpPr>
          <p:cNvPr id="3" name="Content Placeholder 2"/>
          <p:cNvSpPr>
            <a:spLocks noGrp="1"/>
          </p:cNvSpPr>
          <p:nvPr>
            <p:ph idx="1"/>
          </p:nvPr>
        </p:nvSpPr>
        <p:spPr>
          <a:xfrm>
            <a:off x="647831" y="1331694"/>
            <a:ext cx="7198125" cy="4426975"/>
          </a:xfrm>
        </p:spPr>
        <p:txBody>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GB" dirty="0"/>
          </a:p>
        </p:txBody>
      </p:sp>
      <p:sp>
        <p:nvSpPr>
          <p:cNvPr id="6" name="Slide Number Placeholder 5"/>
          <p:cNvSpPr>
            <a:spLocks noGrp="1"/>
          </p:cNvSpPr>
          <p:nvPr>
            <p:ph type="sldNum" sz="quarter" idx="12"/>
          </p:nvPr>
        </p:nvSpPr>
        <p:spPr>
          <a:xfrm>
            <a:off x="647831" y="6373544"/>
            <a:ext cx="323916" cy="144000"/>
          </a:xfrm>
          <a:prstGeom prst="rect">
            <a:avLst/>
          </a:prstGeom>
        </p:spPr>
        <p:txBody>
          <a:bodyPr/>
          <a:lstStyle/>
          <a:p>
            <a:pPr>
              <a:buClr>
                <a:prstClr val="black"/>
              </a:buClr>
            </a:pPr>
            <a:fld id="{D14BCCD3-0010-4FBA-B965-2126ADC31932}" type="slidenum">
              <a:rPr lang="en-GB" smtClean="0">
                <a:solidFill>
                  <a:prstClr val="black"/>
                </a:solidFill>
              </a:rPr>
              <a:pPr>
                <a:buClr>
                  <a:prstClr val="black"/>
                </a:buClr>
              </a:pPr>
              <a:t>‹#›</a:t>
            </a:fld>
            <a:endParaRPr lang="en-GB" dirty="0">
              <a:solidFill>
                <a:prstClr val="black"/>
              </a:solidFill>
            </a:endParaRPr>
          </a:p>
        </p:txBody>
      </p:sp>
      <p:sp>
        <p:nvSpPr>
          <p:cNvPr id="4" name="Footer Placeholder 3"/>
          <p:cNvSpPr>
            <a:spLocks noGrp="1"/>
          </p:cNvSpPr>
          <p:nvPr>
            <p:ph type="ftr" sz="quarter" idx="13"/>
          </p:nvPr>
        </p:nvSpPr>
        <p:spPr>
          <a:xfrm>
            <a:off x="1531079" y="6373576"/>
            <a:ext cx="3958969" cy="143967"/>
          </a:xfrm>
          <a:prstGeom prst="rect">
            <a:avLst/>
          </a:prstGeom>
        </p:spPr>
        <p:txBody>
          <a:bodyPr/>
          <a:lstStyle/>
          <a:p>
            <a:pPr>
              <a:buClr>
                <a:prstClr val="black"/>
              </a:buClr>
            </a:pPr>
            <a:endParaRPr lang="en-GB" dirty="0">
              <a:solidFill>
                <a:prstClr val="black"/>
              </a:solidFill>
            </a:endParaRPr>
          </a:p>
        </p:txBody>
      </p:sp>
    </p:spTree>
    <p:extLst>
      <p:ext uri="{BB962C8B-B14F-4D97-AF65-F5344CB8AC3E}">
        <p14:creationId xmlns:p14="http://schemas.microsoft.com/office/powerpoint/2010/main" val="3328550425"/>
      </p:ext>
    </p:extLst>
  </p:cSld>
  <p:clrMapOvr>
    <a:masterClrMapping/>
  </p:clrMapOvr>
  <p:hf hdr="0" ftr="0" dt="0"/>
</p:sldLayout>
</file>

<file path=ppt/slideLayouts/slideLayout590.xml><?xml version="1.0" encoding="utf-8"?>
<p:sldLayout xmlns:a="http://schemas.openxmlformats.org/drawingml/2006/main" xmlns:r="http://schemas.openxmlformats.org/officeDocument/2006/relationships" xmlns:p="http://schemas.openxmlformats.org/presentationml/2006/main" preserve="1" userDrawn="1">
  <p:cSld name="Chapter Divider Pulse Pattern">
    <p:bg>
      <p:bgPr>
        <a:solidFill>
          <a:srgbClr val="FDECE4"/>
        </a:solidFill>
        <a:effectLst/>
      </p:bgPr>
    </p:bg>
    <p:spTree>
      <p:nvGrpSpPr>
        <p:cNvPr id="1" name=""/>
        <p:cNvGrpSpPr/>
        <p:nvPr/>
      </p:nvGrpSpPr>
      <p:grpSpPr>
        <a:xfrm>
          <a:off x="0" y="0"/>
          <a:ext cx="0" cy="0"/>
          <a:chOff x="0" y="0"/>
          <a:chExt cx="0" cy="0"/>
        </a:xfrm>
      </p:grpSpPr>
      <p:sp useBgFill="1">
        <p:nvSpPr>
          <p:cNvPr id="53" name="Picture Placeholder 5"/>
          <p:cNvSpPr>
            <a:spLocks noGrp="1"/>
          </p:cNvSpPr>
          <p:nvPr>
            <p:ph type="pic" sz="quarter" idx="15" hasCustomPrompt="1"/>
          </p:nvPr>
        </p:nvSpPr>
        <p:spPr>
          <a:xfrm>
            <a:off x="1" y="0"/>
            <a:ext cx="12192000" cy="6858000"/>
          </a:xfrm>
        </p:spPr>
        <p:txBody>
          <a:bodyPr anchor="ctr" anchorCtr="0"/>
          <a:lstStyle>
            <a:lvl1pPr marL="0" marR="0" indent="0" algn="ctr" defTabSz="1086528" rtl="0" eaLnBrk="1" fontAlgn="auto" latinLnBrk="0" hangingPunct="1">
              <a:lnSpc>
                <a:spcPct val="100000"/>
              </a:lnSpc>
              <a:spcBef>
                <a:spcPts val="1200"/>
              </a:spcBef>
              <a:spcAft>
                <a:spcPts val="0"/>
              </a:spcAft>
              <a:buClrTx/>
              <a:buSzTx/>
              <a:buFont typeface="Arial" pitchFamily="34" charset="0"/>
              <a:buNone/>
              <a:tabLst/>
              <a:defRPr>
                <a:solidFill>
                  <a:schemeClr val="tx1"/>
                </a:solidFill>
              </a:defRPr>
            </a:lvl1pPr>
          </a:lstStyle>
          <a:p>
            <a:r>
              <a:rPr lang="en-GB" dirty="0"/>
              <a:t>Insert picture by using Nordea Image Bank button or use as pink slide</a:t>
            </a:r>
          </a:p>
        </p:txBody>
      </p:sp>
      <p:sp>
        <p:nvSpPr>
          <p:cNvPr id="2" name="Title 1"/>
          <p:cNvSpPr>
            <a:spLocks noGrp="1"/>
          </p:cNvSpPr>
          <p:nvPr>
            <p:ph type="title"/>
          </p:nvPr>
        </p:nvSpPr>
        <p:spPr>
          <a:xfrm>
            <a:off x="1871531" y="1090548"/>
            <a:ext cx="8400000" cy="1000568"/>
          </a:xfrm>
        </p:spPr>
        <p:txBody>
          <a:bodyPr anchor="b" anchorCtr="0">
            <a:noAutofit/>
          </a:bodyPr>
          <a:lstStyle>
            <a:lvl1pPr algn="ctr">
              <a:defRPr sz="2893" b="1" cap="none" baseline="0">
                <a:solidFill>
                  <a:schemeClr val="bg2"/>
                </a:solidFill>
              </a:defRPr>
            </a:lvl1pPr>
          </a:lstStyle>
          <a:p>
            <a:r>
              <a:rPr lang="en-GB" dirty="0"/>
              <a:t>Click to edit Master title style</a:t>
            </a:r>
          </a:p>
        </p:txBody>
      </p:sp>
      <p:sp>
        <p:nvSpPr>
          <p:cNvPr id="3" name="Text Placeholder 2"/>
          <p:cNvSpPr>
            <a:spLocks noGrp="1"/>
          </p:cNvSpPr>
          <p:nvPr>
            <p:ph type="body" idx="1"/>
          </p:nvPr>
        </p:nvSpPr>
        <p:spPr>
          <a:xfrm>
            <a:off x="1871531" y="2160000"/>
            <a:ext cx="8400000" cy="720000"/>
          </a:xfrm>
        </p:spPr>
        <p:txBody>
          <a:bodyPr anchor="t" anchorCtr="0">
            <a:noAutofit/>
          </a:bodyPr>
          <a:lstStyle>
            <a:lvl1pPr marL="0" indent="0" algn="ctr">
              <a:buNone/>
              <a:defRPr sz="1894" b="1">
                <a:solidFill>
                  <a:schemeClr val="tx2"/>
                </a:solidFill>
              </a:defRPr>
            </a:lvl1pPr>
            <a:lvl2pPr marL="543265" indent="0">
              <a:buNone/>
              <a:defRPr sz="2094">
                <a:solidFill>
                  <a:schemeClr val="tx1">
                    <a:tint val="75000"/>
                  </a:schemeClr>
                </a:solidFill>
              </a:defRPr>
            </a:lvl2pPr>
            <a:lvl3pPr marL="1086528" indent="0">
              <a:buNone/>
              <a:defRPr sz="1894">
                <a:solidFill>
                  <a:schemeClr val="tx1">
                    <a:tint val="75000"/>
                  </a:schemeClr>
                </a:solidFill>
              </a:defRPr>
            </a:lvl3pPr>
            <a:lvl4pPr marL="1629791" indent="0">
              <a:buNone/>
              <a:defRPr sz="1694">
                <a:solidFill>
                  <a:schemeClr val="tx1">
                    <a:tint val="75000"/>
                  </a:schemeClr>
                </a:solidFill>
              </a:defRPr>
            </a:lvl4pPr>
            <a:lvl5pPr marL="2173055" indent="0">
              <a:buNone/>
              <a:defRPr sz="1694">
                <a:solidFill>
                  <a:schemeClr val="tx1">
                    <a:tint val="75000"/>
                  </a:schemeClr>
                </a:solidFill>
              </a:defRPr>
            </a:lvl5pPr>
            <a:lvl6pPr marL="2716321" indent="0">
              <a:buNone/>
              <a:defRPr sz="1694">
                <a:solidFill>
                  <a:schemeClr val="tx1">
                    <a:tint val="75000"/>
                  </a:schemeClr>
                </a:solidFill>
              </a:defRPr>
            </a:lvl6pPr>
            <a:lvl7pPr marL="3259584" indent="0">
              <a:buNone/>
              <a:defRPr sz="1694">
                <a:solidFill>
                  <a:schemeClr val="tx1">
                    <a:tint val="75000"/>
                  </a:schemeClr>
                </a:solidFill>
              </a:defRPr>
            </a:lvl7pPr>
            <a:lvl8pPr marL="3802847" indent="0">
              <a:buNone/>
              <a:defRPr sz="1694">
                <a:solidFill>
                  <a:schemeClr val="tx1">
                    <a:tint val="75000"/>
                  </a:schemeClr>
                </a:solidFill>
              </a:defRPr>
            </a:lvl8pPr>
            <a:lvl9pPr marL="4346111" indent="0">
              <a:buNone/>
              <a:defRPr sz="1694">
                <a:solidFill>
                  <a:schemeClr val="tx1">
                    <a:tint val="75000"/>
                  </a:schemeClr>
                </a:solidFill>
              </a:defRPr>
            </a:lvl9pPr>
          </a:lstStyle>
          <a:p>
            <a:pPr lvl="0"/>
            <a:r>
              <a:rPr lang="en-GB" dirty="0"/>
              <a:t>Click to edit Master text styles</a:t>
            </a:r>
          </a:p>
        </p:txBody>
      </p:sp>
      <p:grpSp>
        <p:nvGrpSpPr>
          <p:cNvPr id="28" name="Pulse"/>
          <p:cNvGrpSpPr/>
          <p:nvPr userDrawn="1"/>
        </p:nvGrpSpPr>
        <p:grpSpPr>
          <a:xfrm>
            <a:off x="6" y="2990171"/>
            <a:ext cx="12200823" cy="3558351"/>
            <a:chOff x="0" y="2990850"/>
            <a:chExt cx="12204700" cy="3559175"/>
          </a:xfrm>
          <a:solidFill>
            <a:srgbClr val="0000A0"/>
          </a:solidFill>
        </p:grpSpPr>
        <p:sp>
          <p:nvSpPr>
            <p:cNvPr id="29" name="Freeform 5"/>
            <p:cNvSpPr>
              <a:spLocks/>
            </p:cNvSpPr>
            <p:nvPr userDrawn="1"/>
          </p:nvSpPr>
          <p:spPr bwMode="auto">
            <a:xfrm>
              <a:off x="1820863" y="4627563"/>
              <a:ext cx="260350" cy="439738"/>
            </a:xfrm>
            <a:custGeom>
              <a:avLst/>
              <a:gdLst>
                <a:gd name="T0" fmla="*/ 41 w 82"/>
                <a:gd name="T1" fmla="*/ 138 h 138"/>
                <a:gd name="T2" fmla="*/ 41 w 82"/>
                <a:gd name="T3" fmla="*/ 138 h 138"/>
                <a:gd name="T4" fmla="*/ 0 w 82"/>
                <a:gd name="T5" fmla="*/ 96 h 138"/>
                <a:gd name="T6" fmla="*/ 0 w 82"/>
                <a:gd name="T7" fmla="*/ 41 h 138"/>
                <a:gd name="T8" fmla="*/ 41 w 82"/>
                <a:gd name="T9" fmla="*/ 0 h 138"/>
                <a:gd name="T10" fmla="*/ 82 w 82"/>
                <a:gd name="T11" fmla="*/ 41 h 138"/>
                <a:gd name="T12" fmla="*/ 82 w 82"/>
                <a:gd name="T13" fmla="*/ 96 h 138"/>
                <a:gd name="T14" fmla="*/ 41 w 82"/>
                <a:gd name="T15" fmla="*/ 138 h 13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138">
                  <a:moveTo>
                    <a:pt x="41" y="138"/>
                  </a:moveTo>
                  <a:cubicBezTo>
                    <a:pt x="41" y="138"/>
                    <a:pt x="41" y="138"/>
                    <a:pt x="41" y="138"/>
                  </a:cubicBezTo>
                  <a:cubicBezTo>
                    <a:pt x="19" y="138"/>
                    <a:pt x="0" y="119"/>
                    <a:pt x="0" y="96"/>
                  </a:cubicBezTo>
                  <a:cubicBezTo>
                    <a:pt x="0" y="41"/>
                    <a:pt x="0" y="41"/>
                    <a:pt x="0" y="41"/>
                  </a:cubicBezTo>
                  <a:cubicBezTo>
                    <a:pt x="0" y="19"/>
                    <a:pt x="19" y="0"/>
                    <a:pt x="41" y="0"/>
                  </a:cubicBezTo>
                  <a:cubicBezTo>
                    <a:pt x="64" y="0"/>
                    <a:pt x="82" y="19"/>
                    <a:pt x="82" y="41"/>
                  </a:cubicBezTo>
                  <a:cubicBezTo>
                    <a:pt x="82" y="96"/>
                    <a:pt x="82" y="96"/>
                    <a:pt x="82" y="96"/>
                  </a:cubicBezTo>
                  <a:cubicBezTo>
                    <a:pt x="82" y="119"/>
                    <a:pt x="64" y="138"/>
                    <a:pt x="41" y="13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528" fontAlgn="auto">
                <a:spcBef>
                  <a:spcPts val="0"/>
                </a:spcBef>
                <a:spcAft>
                  <a:spcPts val="0"/>
                </a:spcAft>
                <a:buClr>
                  <a:prstClr val="black"/>
                </a:buClr>
              </a:pPr>
              <a:endParaRPr lang="en-GB" sz="2094" dirty="0">
                <a:solidFill>
                  <a:prstClr val="black"/>
                </a:solidFill>
                <a:latin typeface="Arial"/>
              </a:endParaRPr>
            </a:p>
          </p:txBody>
        </p:sp>
        <p:sp>
          <p:nvSpPr>
            <p:cNvPr id="54" name="Freeform 6"/>
            <p:cNvSpPr>
              <a:spLocks/>
            </p:cNvSpPr>
            <p:nvPr userDrawn="1"/>
          </p:nvSpPr>
          <p:spPr bwMode="auto">
            <a:xfrm>
              <a:off x="1211263" y="4605338"/>
              <a:ext cx="434975" cy="1092200"/>
            </a:xfrm>
            <a:custGeom>
              <a:avLst/>
              <a:gdLst>
                <a:gd name="T0" fmla="*/ 69 w 137"/>
                <a:gd name="T1" fmla="*/ 343 h 343"/>
                <a:gd name="T2" fmla="*/ 69 w 137"/>
                <a:gd name="T3" fmla="*/ 343 h 343"/>
                <a:gd name="T4" fmla="*/ 0 w 137"/>
                <a:gd name="T5" fmla="*/ 275 h 343"/>
                <a:gd name="T6" fmla="*/ 0 w 137"/>
                <a:gd name="T7" fmla="*/ 69 h 343"/>
                <a:gd name="T8" fmla="*/ 69 w 137"/>
                <a:gd name="T9" fmla="*/ 0 h 343"/>
                <a:gd name="T10" fmla="*/ 137 w 137"/>
                <a:gd name="T11" fmla="*/ 69 h 343"/>
                <a:gd name="T12" fmla="*/ 137 w 137"/>
                <a:gd name="T13" fmla="*/ 275 h 343"/>
                <a:gd name="T14" fmla="*/ 69 w 137"/>
                <a:gd name="T15" fmla="*/ 343 h 3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7" h="343">
                  <a:moveTo>
                    <a:pt x="69" y="343"/>
                  </a:moveTo>
                  <a:cubicBezTo>
                    <a:pt x="69" y="343"/>
                    <a:pt x="69" y="343"/>
                    <a:pt x="69" y="343"/>
                  </a:cubicBezTo>
                  <a:cubicBezTo>
                    <a:pt x="31" y="343"/>
                    <a:pt x="0" y="313"/>
                    <a:pt x="0" y="275"/>
                  </a:cubicBezTo>
                  <a:cubicBezTo>
                    <a:pt x="0" y="69"/>
                    <a:pt x="0" y="69"/>
                    <a:pt x="0" y="69"/>
                  </a:cubicBezTo>
                  <a:cubicBezTo>
                    <a:pt x="0" y="31"/>
                    <a:pt x="31" y="0"/>
                    <a:pt x="69" y="0"/>
                  </a:cubicBezTo>
                  <a:cubicBezTo>
                    <a:pt x="106" y="0"/>
                    <a:pt x="137" y="31"/>
                    <a:pt x="137" y="69"/>
                  </a:cubicBezTo>
                  <a:cubicBezTo>
                    <a:pt x="137" y="275"/>
                    <a:pt x="137" y="275"/>
                    <a:pt x="137" y="275"/>
                  </a:cubicBezTo>
                  <a:cubicBezTo>
                    <a:pt x="137" y="313"/>
                    <a:pt x="106" y="343"/>
                    <a:pt x="69" y="34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528" fontAlgn="auto">
                <a:spcBef>
                  <a:spcPts val="0"/>
                </a:spcBef>
                <a:spcAft>
                  <a:spcPts val="0"/>
                </a:spcAft>
                <a:buClr>
                  <a:prstClr val="black"/>
                </a:buClr>
              </a:pPr>
              <a:endParaRPr lang="en-GB" sz="2094" dirty="0">
                <a:solidFill>
                  <a:prstClr val="black"/>
                </a:solidFill>
                <a:latin typeface="Arial"/>
              </a:endParaRPr>
            </a:p>
          </p:txBody>
        </p:sp>
        <p:sp>
          <p:nvSpPr>
            <p:cNvPr id="55" name="Freeform 7"/>
            <p:cNvSpPr>
              <a:spLocks/>
            </p:cNvSpPr>
            <p:nvPr userDrawn="1"/>
          </p:nvSpPr>
          <p:spPr bwMode="auto">
            <a:xfrm>
              <a:off x="447675" y="4105275"/>
              <a:ext cx="544513" cy="2444750"/>
            </a:xfrm>
            <a:custGeom>
              <a:avLst/>
              <a:gdLst>
                <a:gd name="T0" fmla="*/ 86 w 171"/>
                <a:gd name="T1" fmla="*/ 768 h 768"/>
                <a:gd name="T2" fmla="*/ 86 w 171"/>
                <a:gd name="T3" fmla="*/ 768 h 768"/>
                <a:gd name="T4" fmla="*/ 0 w 171"/>
                <a:gd name="T5" fmla="*/ 682 h 768"/>
                <a:gd name="T6" fmla="*/ 0 w 171"/>
                <a:gd name="T7" fmla="*/ 85 h 768"/>
                <a:gd name="T8" fmla="*/ 86 w 171"/>
                <a:gd name="T9" fmla="*/ 0 h 768"/>
                <a:gd name="T10" fmla="*/ 171 w 171"/>
                <a:gd name="T11" fmla="*/ 85 h 768"/>
                <a:gd name="T12" fmla="*/ 171 w 171"/>
                <a:gd name="T13" fmla="*/ 682 h 768"/>
                <a:gd name="T14" fmla="*/ 86 w 171"/>
                <a:gd name="T15" fmla="*/ 768 h 76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1" h="768">
                  <a:moveTo>
                    <a:pt x="86" y="768"/>
                  </a:moveTo>
                  <a:cubicBezTo>
                    <a:pt x="86" y="768"/>
                    <a:pt x="86" y="768"/>
                    <a:pt x="86" y="768"/>
                  </a:cubicBezTo>
                  <a:cubicBezTo>
                    <a:pt x="38" y="768"/>
                    <a:pt x="0" y="730"/>
                    <a:pt x="0" y="682"/>
                  </a:cubicBezTo>
                  <a:cubicBezTo>
                    <a:pt x="0" y="85"/>
                    <a:pt x="0" y="85"/>
                    <a:pt x="0" y="85"/>
                  </a:cubicBezTo>
                  <a:cubicBezTo>
                    <a:pt x="0" y="38"/>
                    <a:pt x="38" y="0"/>
                    <a:pt x="86" y="0"/>
                  </a:cubicBezTo>
                  <a:cubicBezTo>
                    <a:pt x="133" y="0"/>
                    <a:pt x="171" y="38"/>
                    <a:pt x="171" y="85"/>
                  </a:cubicBezTo>
                  <a:cubicBezTo>
                    <a:pt x="171" y="682"/>
                    <a:pt x="171" y="682"/>
                    <a:pt x="171" y="682"/>
                  </a:cubicBezTo>
                  <a:cubicBezTo>
                    <a:pt x="171" y="730"/>
                    <a:pt x="133" y="768"/>
                    <a:pt x="86" y="76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528" fontAlgn="auto">
                <a:spcBef>
                  <a:spcPts val="0"/>
                </a:spcBef>
                <a:spcAft>
                  <a:spcPts val="0"/>
                </a:spcAft>
                <a:buClr>
                  <a:prstClr val="black"/>
                </a:buClr>
              </a:pPr>
              <a:endParaRPr lang="en-GB" sz="2094" dirty="0">
                <a:solidFill>
                  <a:prstClr val="black"/>
                </a:solidFill>
                <a:latin typeface="Arial"/>
              </a:endParaRPr>
            </a:p>
          </p:txBody>
        </p:sp>
        <p:sp>
          <p:nvSpPr>
            <p:cNvPr id="56" name="Freeform 8"/>
            <p:cNvSpPr>
              <a:spLocks/>
            </p:cNvSpPr>
            <p:nvPr userDrawn="1"/>
          </p:nvSpPr>
          <p:spPr bwMode="auto">
            <a:xfrm>
              <a:off x="10529888" y="3994150"/>
              <a:ext cx="434975" cy="1092200"/>
            </a:xfrm>
            <a:custGeom>
              <a:avLst/>
              <a:gdLst>
                <a:gd name="T0" fmla="*/ 69 w 137"/>
                <a:gd name="T1" fmla="*/ 343 h 343"/>
                <a:gd name="T2" fmla="*/ 69 w 137"/>
                <a:gd name="T3" fmla="*/ 343 h 343"/>
                <a:gd name="T4" fmla="*/ 0 w 137"/>
                <a:gd name="T5" fmla="*/ 275 h 343"/>
                <a:gd name="T6" fmla="*/ 0 w 137"/>
                <a:gd name="T7" fmla="*/ 69 h 343"/>
                <a:gd name="T8" fmla="*/ 69 w 137"/>
                <a:gd name="T9" fmla="*/ 0 h 343"/>
                <a:gd name="T10" fmla="*/ 137 w 137"/>
                <a:gd name="T11" fmla="*/ 69 h 343"/>
                <a:gd name="T12" fmla="*/ 137 w 137"/>
                <a:gd name="T13" fmla="*/ 275 h 343"/>
                <a:gd name="T14" fmla="*/ 69 w 137"/>
                <a:gd name="T15" fmla="*/ 343 h 3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7" h="343">
                  <a:moveTo>
                    <a:pt x="69" y="343"/>
                  </a:moveTo>
                  <a:cubicBezTo>
                    <a:pt x="69" y="343"/>
                    <a:pt x="69" y="343"/>
                    <a:pt x="69" y="343"/>
                  </a:cubicBezTo>
                  <a:cubicBezTo>
                    <a:pt x="31" y="343"/>
                    <a:pt x="0" y="313"/>
                    <a:pt x="0" y="275"/>
                  </a:cubicBezTo>
                  <a:cubicBezTo>
                    <a:pt x="0" y="69"/>
                    <a:pt x="0" y="69"/>
                    <a:pt x="0" y="69"/>
                  </a:cubicBezTo>
                  <a:cubicBezTo>
                    <a:pt x="0" y="31"/>
                    <a:pt x="31" y="0"/>
                    <a:pt x="69" y="0"/>
                  </a:cubicBezTo>
                  <a:cubicBezTo>
                    <a:pt x="107" y="0"/>
                    <a:pt x="137" y="31"/>
                    <a:pt x="137" y="69"/>
                  </a:cubicBezTo>
                  <a:cubicBezTo>
                    <a:pt x="137" y="275"/>
                    <a:pt x="137" y="275"/>
                    <a:pt x="137" y="275"/>
                  </a:cubicBezTo>
                  <a:cubicBezTo>
                    <a:pt x="137" y="313"/>
                    <a:pt x="107" y="343"/>
                    <a:pt x="69" y="34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528" fontAlgn="auto">
                <a:spcBef>
                  <a:spcPts val="0"/>
                </a:spcBef>
                <a:spcAft>
                  <a:spcPts val="0"/>
                </a:spcAft>
                <a:buClr>
                  <a:prstClr val="black"/>
                </a:buClr>
              </a:pPr>
              <a:endParaRPr lang="en-GB" sz="2094" dirty="0">
                <a:solidFill>
                  <a:prstClr val="black"/>
                </a:solidFill>
                <a:latin typeface="Arial"/>
              </a:endParaRPr>
            </a:p>
          </p:txBody>
        </p:sp>
        <p:sp>
          <p:nvSpPr>
            <p:cNvPr id="57" name="Freeform 9"/>
            <p:cNvSpPr>
              <a:spLocks/>
            </p:cNvSpPr>
            <p:nvPr userDrawn="1"/>
          </p:nvSpPr>
          <p:spPr bwMode="auto">
            <a:xfrm>
              <a:off x="10094913" y="4627563"/>
              <a:ext cx="260350" cy="439738"/>
            </a:xfrm>
            <a:custGeom>
              <a:avLst/>
              <a:gdLst>
                <a:gd name="T0" fmla="*/ 41 w 82"/>
                <a:gd name="T1" fmla="*/ 138 h 138"/>
                <a:gd name="T2" fmla="*/ 41 w 82"/>
                <a:gd name="T3" fmla="*/ 138 h 138"/>
                <a:gd name="T4" fmla="*/ 0 w 82"/>
                <a:gd name="T5" fmla="*/ 96 h 138"/>
                <a:gd name="T6" fmla="*/ 0 w 82"/>
                <a:gd name="T7" fmla="*/ 41 h 138"/>
                <a:gd name="T8" fmla="*/ 41 w 82"/>
                <a:gd name="T9" fmla="*/ 0 h 138"/>
                <a:gd name="T10" fmla="*/ 82 w 82"/>
                <a:gd name="T11" fmla="*/ 41 h 138"/>
                <a:gd name="T12" fmla="*/ 82 w 82"/>
                <a:gd name="T13" fmla="*/ 96 h 138"/>
                <a:gd name="T14" fmla="*/ 41 w 82"/>
                <a:gd name="T15" fmla="*/ 138 h 13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138">
                  <a:moveTo>
                    <a:pt x="41" y="138"/>
                  </a:moveTo>
                  <a:cubicBezTo>
                    <a:pt x="41" y="138"/>
                    <a:pt x="41" y="138"/>
                    <a:pt x="41" y="138"/>
                  </a:cubicBezTo>
                  <a:cubicBezTo>
                    <a:pt x="18" y="138"/>
                    <a:pt x="0" y="119"/>
                    <a:pt x="0" y="96"/>
                  </a:cubicBezTo>
                  <a:cubicBezTo>
                    <a:pt x="0" y="41"/>
                    <a:pt x="0" y="41"/>
                    <a:pt x="0" y="41"/>
                  </a:cubicBezTo>
                  <a:cubicBezTo>
                    <a:pt x="0" y="19"/>
                    <a:pt x="18" y="0"/>
                    <a:pt x="41" y="0"/>
                  </a:cubicBezTo>
                  <a:cubicBezTo>
                    <a:pt x="63" y="0"/>
                    <a:pt x="82" y="19"/>
                    <a:pt x="82" y="41"/>
                  </a:cubicBezTo>
                  <a:cubicBezTo>
                    <a:pt x="82" y="96"/>
                    <a:pt x="82" y="96"/>
                    <a:pt x="82" y="96"/>
                  </a:cubicBezTo>
                  <a:cubicBezTo>
                    <a:pt x="82" y="119"/>
                    <a:pt x="63" y="138"/>
                    <a:pt x="41" y="13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528" fontAlgn="auto">
                <a:spcBef>
                  <a:spcPts val="0"/>
                </a:spcBef>
                <a:spcAft>
                  <a:spcPts val="0"/>
                </a:spcAft>
                <a:buClr>
                  <a:prstClr val="black"/>
                </a:buClr>
              </a:pPr>
              <a:endParaRPr lang="en-GB" sz="2094" dirty="0">
                <a:solidFill>
                  <a:prstClr val="black"/>
                </a:solidFill>
                <a:latin typeface="Arial"/>
              </a:endParaRPr>
            </a:p>
          </p:txBody>
        </p:sp>
        <p:sp>
          <p:nvSpPr>
            <p:cNvPr id="58" name="Freeform 10"/>
            <p:cNvSpPr>
              <a:spLocks/>
            </p:cNvSpPr>
            <p:nvPr userDrawn="1"/>
          </p:nvSpPr>
          <p:spPr bwMode="auto">
            <a:xfrm>
              <a:off x="11183938" y="3144838"/>
              <a:ext cx="544513" cy="2444750"/>
            </a:xfrm>
            <a:custGeom>
              <a:avLst/>
              <a:gdLst>
                <a:gd name="T0" fmla="*/ 86 w 171"/>
                <a:gd name="T1" fmla="*/ 768 h 768"/>
                <a:gd name="T2" fmla="*/ 86 w 171"/>
                <a:gd name="T3" fmla="*/ 768 h 768"/>
                <a:gd name="T4" fmla="*/ 0 w 171"/>
                <a:gd name="T5" fmla="*/ 682 h 768"/>
                <a:gd name="T6" fmla="*/ 0 w 171"/>
                <a:gd name="T7" fmla="*/ 85 h 768"/>
                <a:gd name="T8" fmla="*/ 86 w 171"/>
                <a:gd name="T9" fmla="*/ 0 h 768"/>
                <a:gd name="T10" fmla="*/ 171 w 171"/>
                <a:gd name="T11" fmla="*/ 85 h 768"/>
                <a:gd name="T12" fmla="*/ 171 w 171"/>
                <a:gd name="T13" fmla="*/ 682 h 768"/>
                <a:gd name="T14" fmla="*/ 86 w 171"/>
                <a:gd name="T15" fmla="*/ 768 h 76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1" h="768">
                  <a:moveTo>
                    <a:pt x="86" y="768"/>
                  </a:moveTo>
                  <a:cubicBezTo>
                    <a:pt x="86" y="768"/>
                    <a:pt x="86" y="768"/>
                    <a:pt x="86" y="768"/>
                  </a:cubicBezTo>
                  <a:cubicBezTo>
                    <a:pt x="38" y="768"/>
                    <a:pt x="0" y="730"/>
                    <a:pt x="0" y="682"/>
                  </a:cubicBezTo>
                  <a:cubicBezTo>
                    <a:pt x="0" y="85"/>
                    <a:pt x="0" y="85"/>
                    <a:pt x="0" y="85"/>
                  </a:cubicBezTo>
                  <a:cubicBezTo>
                    <a:pt x="0" y="38"/>
                    <a:pt x="38" y="0"/>
                    <a:pt x="86" y="0"/>
                  </a:cubicBezTo>
                  <a:cubicBezTo>
                    <a:pt x="133" y="0"/>
                    <a:pt x="171" y="38"/>
                    <a:pt x="171" y="85"/>
                  </a:cubicBezTo>
                  <a:cubicBezTo>
                    <a:pt x="171" y="682"/>
                    <a:pt x="171" y="682"/>
                    <a:pt x="171" y="682"/>
                  </a:cubicBezTo>
                  <a:cubicBezTo>
                    <a:pt x="171" y="730"/>
                    <a:pt x="133" y="768"/>
                    <a:pt x="86" y="76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528" fontAlgn="auto">
                <a:spcBef>
                  <a:spcPts val="0"/>
                </a:spcBef>
                <a:spcAft>
                  <a:spcPts val="0"/>
                </a:spcAft>
                <a:buClr>
                  <a:prstClr val="black"/>
                </a:buClr>
              </a:pPr>
              <a:endParaRPr lang="en-GB" sz="2094" dirty="0">
                <a:solidFill>
                  <a:prstClr val="black"/>
                </a:solidFill>
                <a:latin typeface="Arial"/>
              </a:endParaRPr>
            </a:p>
          </p:txBody>
        </p:sp>
        <p:sp>
          <p:nvSpPr>
            <p:cNvPr id="59" name="Freeform 11"/>
            <p:cNvSpPr>
              <a:spLocks noEditPoints="1"/>
            </p:cNvSpPr>
            <p:nvPr userDrawn="1"/>
          </p:nvSpPr>
          <p:spPr bwMode="auto">
            <a:xfrm>
              <a:off x="7742238" y="4083050"/>
              <a:ext cx="434975" cy="1092200"/>
            </a:xfrm>
            <a:custGeom>
              <a:avLst/>
              <a:gdLst>
                <a:gd name="T0" fmla="*/ 69 w 137"/>
                <a:gd name="T1" fmla="*/ 13 h 343"/>
                <a:gd name="T2" fmla="*/ 124 w 137"/>
                <a:gd name="T3" fmla="*/ 68 h 343"/>
                <a:gd name="T4" fmla="*/ 124 w 137"/>
                <a:gd name="T5" fmla="*/ 274 h 343"/>
                <a:gd name="T6" fmla="*/ 69 w 137"/>
                <a:gd name="T7" fmla="*/ 329 h 343"/>
                <a:gd name="T8" fmla="*/ 14 w 137"/>
                <a:gd name="T9" fmla="*/ 274 h 343"/>
                <a:gd name="T10" fmla="*/ 14 w 137"/>
                <a:gd name="T11" fmla="*/ 68 h 343"/>
                <a:gd name="T12" fmla="*/ 69 w 137"/>
                <a:gd name="T13" fmla="*/ 13 h 343"/>
                <a:gd name="T14" fmla="*/ 69 w 137"/>
                <a:gd name="T15" fmla="*/ 0 h 343"/>
                <a:gd name="T16" fmla="*/ 69 w 137"/>
                <a:gd name="T17" fmla="*/ 0 h 343"/>
                <a:gd name="T18" fmla="*/ 0 w 137"/>
                <a:gd name="T19" fmla="*/ 68 h 343"/>
                <a:gd name="T20" fmla="*/ 0 w 137"/>
                <a:gd name="T21" fmla="*/ 274 h 343"/>
                <a:gd name="T22" fmla="*/ 69 w 137"/>
                <a:gd name="T23" fmla="*/ 343 h 343"/>
                <a:gd name="T24" fmla="*/ 137 w 137"/>
                <a:gd name="T25" fmla="*/ 274 h 343"/>
                <a:gd name="T26" fmla="*/ 137 w 137"/>
                <a:gd name="T27" fmla="*/ 68 h 343"/>
                <a:gd name="T28" fmla="*/ 69 w 137"/>
                <a:gd name="T29" fmla="*/ 0 h 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7" h="343">
                  <a:moveTo>
                    <a:pt x="69" y="13"/>
                  </a:moveTo>
                  <a:cubicBezTo>
                    <a:pt x="99" y="13"/>
                    <a:pt x="124" y="38"/>
                    <a:pt x="124" y="68"/>
                  </a:cubicBezTo>
                  <a:cubicBezTo>
                    <a:pt x="124" y="274"/>
                    <a:pt x="124" y="274"/>
                    <a:pt x="124" y="274"/>
                  </a:cubicBezTo>
                  <a:cubicBezTo>
                    <a:pt x="124" y="304"/>
                    <a:pt x="99" y="329"/>
                    <a:pt x="69" y="329"/>
                  </a:cubicBezTo>
                  <a:cubicBezTo>
                    <a:pt x="39" y="329"/>
                    <a:pt x="14" y="304"/>
                    <a:pt x="14" y="274"/>
                  </a:cubicBezTo>
                  <a:cubicBezTo>
                    <a:pt x="14" y="68"/>
                    <a:pt x="14" y="68"/>
                    <a:pt x="14" y="68"/>
                  </a:cubicBezTo>
                  <a:cubicBezTo>
                    <a:pt x="14" y="38"/>
                    <a:pt x="39" y="13"/>
                    <a:pt x="69" y="13"/>
                  </a:cubicBezTo>
                  <a:moveTo>
                    <a:pt x="69" y="0"/>
                  </a:moveTo>
                  <a:cubicBezTo>
                    <a:pt x="69" y="0"/>
                    <a:pt x="69" y="0"/>
                    <a:pt x="69" y="0"/>
                  </a:cubicBezTo>
                  <a:cubicBezTo>
                    <a:pt x="31" y="0"/>
                    <a:pt x="0" y="30"/>
                    <a:pt x="0" y="68"/>
                  </a:cubicBezTo>
                  <a:cubicBezTo>
                    <a:pt x="0" y="274"/>
                    <a:pt x="0" y="274"/>
                    <a:pt x="0" y="274"/>
                  </a:cubicBezTo>
                  <a:cubicBezTo>
                    <a:pt x="0" y="312"/>
                    <a:pt x="31" y="343"/>
                    <a:pt x="69" y="343"/>
                  </a:cubicBezTo>
                  <a:cubicBezTo>
                    <a:pt x="107" y="343"/>
                    <a:pt x="137" y="312"/>
                    <a:pt x="137" y="274"/>
                  </a:cubicBezTo>
                  <a:cubicBezTo>
                    <a:pt x="137" y="68"/>
                    <a:pt x="137" y="68"/>
                    <a:pt x="137" y="68"/>
                  </a:cubicBezTo>
                  <a:cubicBezTo>
                    <a:pt x="137" y="30"/>
                    <a:pt x="107" y="0"/>
                    <a:pt x="6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528" fontAlgn="auto">
                <a:spcBef>
                  <a:spcPts val="0"/>
                </a:spcBef>
                <a:spcAft>
                  <a:spcPts val="0"/>
                </a:spcAft>
                <a:buClr>
                  <a:prstClr val="black"/>
                </a:buClr>
              </a:pPr>
              <a:endParaRPr lang="en-GB" sz="2094" dirty="0">
                <a:solidFill>
                  <a:prstClr val="black"/>
                </a:solidFill>
                <a:latin typeface="Arial"/>
              </a:endParaRPr>
            </a:p>
          </p:txBody>
        </p:sp>
        <p:sp>
          <p:nvSpPr>
            <p:cNvPr id="60" name="Freeform 12"/>
            <p:cNvSpPr>
              <a:spLocks/>
            </p:cNvSpPr>
            <p:nvPr userDrawn="1"/>
          </p:nvSpPr>
          <p:spPr bwMode="auto">
            <a:xfrm>
              <a:off x="9480550" y="4605338"/>
              <a:ext cx="439738" cy="1092200"/>
            </a:xfrm>
            <a:custGeom>
              <a:avLst/>
              <a:gdLst>
                <a:gd name="T0" fmla="*/ 69 w 138"/>
                <a:gd name="T1" fmla="*/ 343 h 343"/>
                <a:gd name="T2" fmla="*/ 69 w 138"/>
                <a:gd name="T3" fmla="*/ 343 h 343"/>
                <a:gd name="T4" fmla="*/ 0 w 138"/>
                <a:gd name="T5" fmla="*/ 275 h 343"/>
                <a:gd name="T6" fmla="*/ 0 w 138"/>
                <a:gd name="T7" fmla="*/ 69 h 343"/>
                <a:gd name="T8" fmla="*/ 69 w 138"/>
                <a:gd name="T9" fmla="*/ 0 h 343"/>
                <a:gd name="T10" fmla="*/ 138 w 138"/>
                <a:gd name="T11" fmla="*/ 69 h 343"/>
                <a:gd name="T12" fmla="*/ 138 w 138"/>
                <a:gd name="T13" fmla="*/ 275 h 343"/>
                <a:gd name="T14" fmla="*/ 69 w 138"/>
                <a:gd name="T15" fmla="*/ 343 h 3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8" h="343">
                  <a:moveTo>
                    <a:pt x="69" y="343"/>
                  </a:moveTo>
                  <a:cubicBezTo>
                    <a:pt x="69" y="343"/>
                    <a:pt x="69" y="343"/>
                    <a:pt x="69" y="343"/>
                  </a:cubicBezTo>
                  <a:cubicBezTo>
                    <a:pt x="31" y="343"/>
                    <a:pt x="0" y="313"/>
                    <a:pt x="0" y="275"/>
                  </a:cubicBezTo>
                  <a:cubicBezTo>
                    <a:pt x="0" y="69"/>
                    <a:pt x="0" y="69"/>
                    <a:pt x="0" y="69"/>
                  </a:cubicBezTo>
                  <a:cubicBezTo>
                    <a:pt x="0" y="31"/>
                    <a:pt x="31" y="0"/>
                    <a:pt x="69" y="0"/>
                  </a:cubicBezTo>
                  <a:cubicBezTo>
                    <a:pt x="107" y="0"/>
                    <a:pt x="138" y="31"/>
                    <a:pt x="138" y="69"/>
                  </a:cubicBezTo>
                  <a:cubicBezTo>
                    <a:pt x="138" y="275"/>
                    <a:pt x="138" y="275"/>
                    <a:pt x="138" y="275"/>
                  </a:cubicBezTo>
                  <a:cubicBezTo>
                    <a:pt x="138" y="313"/>
                    <a:pt x="107" y="343"/>
                    <a:pt x="69" y="34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528" fontAlgn="auto">
                <a:spcBef>
                  <a:spcPts val="0"/>
                </a:spcBef>
                <a:spcAft>
                  <a:spcPts val="0"/>
                </a:spcAft>
                <a:buClr>
                  <a:prstClr val="black"/>
                </a:buClr>
              </a:pPr>
              <a:endParaRPr lang="en-GB" sz="2094" dirty="0">
                <a:solidFill>
                  <a:prstClr val="black"/>
                </a:solidFill>
                <a:latin typeface="Arial"/>
              </a:endParaRPr>
            </a:p>
          </p:txBody>
        </p:sp>
        <p:sp>
          <p:nvSpPr>
            <p:cNvPr id="61" name="Freeform 13"/>
            <p:cNvSpPr>
              <a:spLocks noEditPoints="1"/>
            </p:cNvSpPr>
            <p:nvPr userDrawn="1"/>
          </p:nvSpPr>
          <p:spPr bwMode="auto">
            <a:xfrm>
              <a:off x="8397875" y="3230563"/>
              <a:ext cx="546100" cy="2447925"/>
            </a:xfrm>
            <a:custGeom>
              <a:avLst/>
              <a:gdLst>
                <a:gd name="T0" fmla="*/ 86 w 172"/>
                <a:gd name="T1" fmla="*/ 14 h 769"/>
                <a:gd name="T2" fmla="*/ 158 w 172"/>
                <a:gd name="T3" fmla="*/ 86 h 769"/>
                <a:gd name="T4" fmla="*/ 158 w 172"/>
                <a:gd name="T5" fmla="*/ 683 h 769"/>
                <a:gd name="T6" fmla="*/ 86 w 172"/>
                <a:gd name="T7" fmla="*/ 755 h 769"/>
                <a:gd name="T8" fmla="*/ 14 w 172"/>
                <a:gd name="T9" fmla="*/ 683 h 769"/>
                <a:gd name="T10" fmla="*/ 14 w 172"/>
                <a:gd name="T11" fmla="*/ 86 h 769"/>
                <a:gd name="T12" fmla="*/ 86 w 172"/>
                <a:gd name="T13" fmla="*/ 14 h 769"/>
                <a:gd name="T14" fmla="*/ 86 w 172"/>
                <a:gd name="T15" fmla="*/ 0 h 769"/>
                <a:gd name="T16" fmla="*/ 0 w 172"/>
                <a:gd name="T17" fmla="*/ 86 h 769"/>
                <a:gd name="T18" fmla="*/ 0 w 172"/>
                <a:gd name="T19" fmla="*/ 683 h 769"/>
                <a:gd name="T20" fmla="*/ 86 w 172"/>
                <a:gd name="T21" fmla="*/ 769 h 769"/>
                <a:gd name="T22" fmla="*/ 172 w 172"/>
                <a:gd name="T23" fmla="*/ 683 h 769"/>
                <a:gd name="T24" fmla="*/ 172 w 172"/>
                <a:gd name="T25" fmla="*/ 86 h 769"/>
                <a:gd name="T26" fmla="*/ 86 w 172"/>
                <a:gd name="T27" fmla="*/ 0 h 7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2" h="769">
                  <a:moveTo>
                    <a:pt x="86" y="14"/>
                  </a:moveTo>
                  <a:cubicBezTo>
                    <a:pt x="126" y="14"/>
                    <a:pt x="158" y="46"/>
                    <a:pt x="158" y="86"/>
                  </a:cubicBezTo>
                  <a:cubicBezTo>
                    <a:pt x="158" y="683"/>
                    <a:pt x="158" y="683"/>
                    <a:pt x="158" y="683"/>
                  </a:cubicBezTo>
                  <a:cubicBezTo>
                    <a:pt x="158" y="723"/>
                    <a:pt x="126" y="755"/>
                    <a:pt x="86" y="755"/>
                  </a:cubicBezTo>
                  <a:cubicBezTo>
                    <a:pt x="46" y="755"/>
                    <a:pt x="14" y="723"/>
                    <a:pt x="14" y="683"/>
                  </a:cubicBezTo>
                  <a:cubicBezTo>
                    <a:pt x="14" y="86"/>
                    <a:pt x="14" y="86"/>
                    <a:pt x="14" y="86"/>
                  </a:cubicBezTo>
                  <a:cubicBezTo>
                    <a:pt x="14" y="46"/>
                    <a:pt x="46" y="14"/>
                    <a:pt x="86" y="14"/>
                  </a:cubicBezTo>
                  <a:moveTo>
                    <a:pt x="86" y="0"/>
                  </a:moveTo>
                  <a:cubicBezTo>
                    <a:pt x="38" y="0"/>
                    <a:pt x="0" y="39"/>
                    <a:pt x="0" y="86"/>
                  </a:cubicBezTo>
                  <a:cubicBezTo>
                    <a:pt x="0" y="683"/>
                    <a:pt x="0" y="683"/>
                    <a:pt x="0" y="683"/>
                  </a:cubicBezTo>
                  <a:cubicBezTo>
                    <a:pt x="0" y="730"/>
                    <a:pt x="38" y="769"/>
                    <a:pt x="86" y="769"/>
                  </a:cubicBezTo>
                  <a:cubicBezTo>
                    <a:pt x="133" y="769"/>
                    <a:pt x="172" y="730"/>
                    <a:pt x="172" y="683"/>
                  </a:cubicBezTo>
                  <a:cubicBezTo>
                    <a:pt x="172" y="86"/>
                    <a:pt x="172" y="86"/>
                    <a:pt x="172" y="86"/>
                  </a:cubicBezTo>
                  <a:cubicBezTo>
                    <a:pt x="172" y="39"/>
                    <a:pt x="133" y="0"/>
                    <a:pt x="8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528" fontAlgn="auto">
                <a:spcBef>
                  <a:spcPts val="0"/>
                </a:spcBef>
                <a:spcAft>
                  <a:spcPts val="0"/>
                </a:spcAft>
                <a:buClr>
                  <a:prstClr val="black"/>
                </a:buClr>
              </a:pPr>
              <a:endParaRPr lang="en-GB" sz="2094" dirty="0">
                <a:solidFill>
                  <a:prstClr val="black"/>
                </a:solidFill>
                <a:latin typeface="Arial"/>
              </a:endParaRPr>
            </a:p>
          </p:txBody>
        </p:sp>
        <p:sp>
          <p:nvSpPr>
            <p:cNvPr id="62" name="Freeform 14"/>
            <p:cNvSpPr>
              <a:spLocks noEditPoints="1"/>
            </p:cNvSpPr>
            <p:nvPr userDrawn="1"/>
          </p:nvSpPr>
          <p:spPr bwMode="auto">
            <a:xfrm>
              <a:off x="1951038" y="4083050"/>
              <a:ext cx="439738" cy="1092200"/>
            </a:xfrm>
            <a:custGeom>
              <a:avLst/>
              <a:gdLst>
                <a:gd name="T0" fmla="*/ 69 w 138"/>
                <a:gd name="T1" fmla="*/ 13 h 343"/>
                <a:gd name="T2" fmla="*/ 124 w 138"/>
                <a:gd name="T3" fmla="*/ 68 h 343"/>
                <a:gd name="T4" fmla="*/ 124 w 138"/>
                <a:gd name="T5" fmla="*/ 274 h 343"/>
                <a:gd name="T6" fmla="*/ 69 w 138"/>
                <a:gd name="T7" fmla="*/ 329 h 343"/>
                <a:gd name="T8" fmla="*/ 14 w 138"/>
                <a:gd name="T9" fmla="*/ 274 h 343"/>
                <a:gd name="T10" fmla="*/ 14 w 138"/>
                <a:gd name="T11" fmla="*/ 68 h 343"/>
                <a:gd name="T12" fmla="*/ 69 w 138"/>
                <a:gd name="T13" fmla="*/ 13 h 343"/>
                <a:gd name="T14" fmla="*/ 69 w 138"/>
                <a:gd name="T15" fmla="*/ 0 h 343"/>
                <a:gd name="T16" fmla="*/ 0 w 138"/>
                <a:gd name="T17" fmla="*/ 68 h 343"/>
                <a:gd name="T18" fmla="*/ 0 w 138"/>
                <a:gd name="T19" fmla="*/ 274 h 343"/>
                <a:gd name="T20" fmla="*/ 69 w 138"/>
                <a:gd name="T21" fmla="*/ 343 h 343"/>
                <a:gd name="T22" fmla="*/ 138 w 138"/>
                <a:gd name="T23" fmla="*/ 274 h 343"/>
                <a:gd name="T24" fmla="*/ 138 w 138"/>
                <a:gd name="T25" fmla="*/ 68 h 343"/>
                <a:gd name="T26" fmla="*/ 69 w 138"/>
                <a:gd name="T27" fmla="*/ 0 h 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8" h="343">
                  <a:moveTo>
                    <a:pt x="69" y="13"/>
                  </a:moveTo>
                  <a:cubicBezTo>
                    <a:pt x="99" y="13"/>
                    <a:pt x="124" y="38"/>
                    <a:pt x="124" y="68"/>
                  </a:cubicBezTo>
                  <a:cubicBezTo>
                    <a:pt x="124" y="274"/>
                    <a:pt x="124" y="274"/>
                    <a:pt x="124" y="274"/>
                  </a:cubicBezTo>
                  <a:cubicBezTo>
                    <a:pt x="124" y="304"/>
                    <a:pt x="99" y="329"/>
                    <a:pt x="69" y="329"/>
                  </a:cubicBezTo>
                  <a:cubicBezTo>
                    <a:pt x="39" y="329"/>
                    <a:pt x="14" y="304"/>
                    <a:pt x="14" y="274"/>
                  </a:cubicBezTo>
                  <a:cubicBezTo>
                    <a:pt x="14" y="68"/>
                    <a:pt x="14" y="68"/>
                    <a:pt x="14" y="68"/>
                  </a:cubicBezTo>
                  <a:cubicBezTo>
                    <a:pt x="14" y="38"/>
                    <a:pt x="39" y="13"/>
                    <a:pt x="69" y="13"/>
                  </a:cubicBezTo>
                  <a:moveTo>
                    <a:pt x="69" y="0"/>
                  </a:moveTo>
                  <a:cubicBezTo>
                    <a:pt x="31" y="0"/>
                    <a:pt x="0" y="30"/>
                    <a:pt x="0" y="68"/>
                  </a:cubicBezTo>
                  <a:cubicBezTo>
                    <a:pt x="0" y="274"/>
                    <a:pt x="0" y="274"/>
                    <a:pt x="0" y="274"/>
                  </a:cubicBezTo>
                  <a:cubicBezTo>
                    <a:pt x="0" y="312"/>
                    <a:pt x="31" y="343"/>
                    <a:pt x="69" y="343"/>
                  </a:cubicBezTo>
                  <a:cubicBezTo>
                    <a:pt x="107" y="343"/>
                    <a:pt x="138" y="312"/>
                    <a:pt x="138" y="274"/>
                  </a:cubicBezTo>
                  <a:cubicBezTo>
                    <a:pt x="138" y="68"/>
                    <a:pt x="138" y="68"/>
                    <a:pt x="138" y="68"/>
                  </a:cubicBezTo>
                  <a:cubicBezTo>
                    <a:pt x="138" y="30"/>
                    <a:pt x="107" y="0"/>
                    <a:pt x="6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528" fontAlgn="auto">
                <a:spcBef>
                  <a:spcPts val="0"/>
                </a:spcBef>
                <a:spcAft>
                  <a:spcPts val="0"/>
                </a:spcAft>
                <a:buClr>
                  <a:prstClr val="black"/>
                </a:buClr>
              </a:pPr>
              <a:endParaRPr lang="en-GB" sz="2094" dirty="0">
                <a:solidFill>
                  <a:prstClr val="black"/>
                </a:solidFill>
                <a:latin typeface="Arial"/>
              </a:endParaRPr>
            </a:p>
          </p:txBody>
        </p:sp>
        <p:sp>
          <p:nvSpPr>
            <p:cNvPr id="63" name="Freeform 15"/>
            <p:cNvSpPr>
              <a:spLocks noEditPoints="1"/>
            </p:cNvSpPr>
            <p:nvPr userDrawn="1"/>
          </p:nvSpPr>
          <p:spPr bwMode="auto">
            <a:xfrm>
              <a:off x="2606675" y="3230563"/>
              <a:ext cx="546100" cy="2447925"/>
            </a:xfrm>
            <a:custGeom>
              <a:avLst/>
              <a:gdLst>
                <a:gd name="T0" fmla="*/ 86 w 172"/>
                <a:gd name="T1" fmla="*/ 14 h 769"/>
                <a:gd name="T2" fmla="*/ 158 w 172"/>
                <a:gd name="T3" fmla="*/ 86 h 769"/>
                <a:gd name="T4" fmla="*/ 158 w 172"/>
                <a:gd name="T5" fmla="*/ 683 h 769"/>
                <a:gd name="T6" fmla="*/ 86 w 172"/>
                <a:gd name="T7" fmla="*/ 755 h 769"/>
                <a:gd name="T8" fmla="*/ 14 w 172"/>
                <a:gd name="T9" fmla="*/ 683 h 769"/>
                <a:gd name="T10" fmla="*/ 14 w 172"/>
                <a:gd name="T11" fmla="*/ 86 h 769"/>
                <a:gd name="T12" fmla="*/ 86 w 172"/>
                <a:gd name="T13" fmla="*/ 14 h 769"/>
                <a:gd name="T14" fmla="*/ 86 w 172"/>
                <a:gd name="T15" fmla="*/ 0 h 769"/>
                <a:gd name="T16" fmla="*/ 0 w 172"/>
                <a:gd name="T17" fmla="*/ 86 h 769"/>
                <a:gd name="T18" fmla="*/ 0 w 172"/>
                <a:gd name="T19" fmla="*/ 683 h 769"/>
                <a:gd name="T20" fmla="*/ 86 w 172"/>
                <a:gd name="T21" fmla="*/ 769 h 769"/>
                <a:gd name="T22" fmla="*/ 172 w 172"/>
                <a:gd name="T23" fmla="*/ 683 h 769"/>
                <a:gd name="T24" fmla="*/ 172 w 172"/>
                <a:gd name="T25" fmla="*/ 86 h 769"/>
                <a:gd name="T26" fmla="*/ 86 w 172"/>
                <a:gd name="T27" fmla="*/ 0 h 7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2" h="769">
                  <a:moveTo>
                    <a:pt x="86" y="14"/>
                  </a:moveTo>
                  <a:cubicBezTo>
                    <a:pt x="126" y="14"/>
                    <a:pt x="158" y="46"/>
                    <a:pt x="158" y="86"/>
                  </a:cubicBezTo>
                  <a:cubicBezTo>
                    <a:pt x="158" y="683"/>
                    <a:pt x="158" y="683"/>
                    <a:pt x="158" y="683"/>
                  </a:cubicBezTo>
                  <a:cubicBezTo>
                    <a:pt x="158" y="723"/>
                    <a:pt x="126" y="755"/>
                    <a:pt x="86" y="755"/>
                  </a:cubicBezTo>
                  <a:cubicBezTo>
                    <a:pt x="46" y="755"/>
                    <a:pt x="14" y="723"/>
                    <a:pt x="14" y="683"/>
                  </a:cubicBezTo>
                  <a:cubicBezTo>
                    <a:pt x="14" y="86"/>
                    <a:pt x="14" y="86"/>
                    <a:pt x="14" y="86"/>
                  </a:cubicBezTo>
                  <a:cubicBezTo>
                    <a:pt x="14" y="46"/>
                    <a:pt x="46" y="14"/>
                    <a:pt x="86" y="14"/>
                  </a:cubicBezTo>
                  <a:moveTo>
                    <a:pt x="86" y="0"/>
                  </a:moveTo>
                  <a:cubicBezTo>
                    <a:pt x="39" y="0"/>
                    <a:pt x="0" y="39"/>
                    <a:pt x="0" y="86"/>
                  </a:cubicBezTo>
                  <a:cubicBezTo>
                    <a:pt x="0" y="683"/>
                    <a:pt x="0" y="683"/>
                    <a:pt x="0" y="683"/>
                  </a:cubicBezTo>
                  <a:cubicBezTo>
                    <a:pt x="0" y="730"/>
                    <a:pt x="39" y="769"/>
                    <a:pt x="86" y="769"/>
                  </a:cubicBezTo>
                  <a:cubicBezTo>
                    <a:pt x="133" y="769"/>
                    <a:pt x="172" y="730"/>
                    <a:pt x="172" y="683"/>
                  </a:cubicBezTo>
                  <a:cubicBezTo>
                    <a:pt x="172" y="86"/>
                    <a:pt x="172" y="86"/>
                    <a:pt x="172" y="86"/>
                  </a:cubicBezTo>
                  <a:cubicBezTo>
                    <a:pt x="172" y="39"/>
                    <a:pt x="133" y="0"/>
                    <a:pt x="8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528" fontAlgn="auto">
                <a:spcBef>
                  <a:spcPts val="0"/>
                </a:spcBef>
                <a:spcAft>
                  <a:spcPts val="0"/>
                </a:spcAft>
                <a:buClr>
                  <a:prstClr val="black"/>
                </a:buClr>
              </a:pPr>
              <a:endParaRPr lang="en-GB" sz="2094" dirty="0">
                <a:solidFill>
                  <a:prstClr val="black"/>
                </a:solidFill>
                <a:latin typeface="Arial"/>
              </a:endParaRPr>
            </a:p>
          </p:txBody>
        </p:sp>
        <p:sp>
          <p:nvSpPr>
            <p:cNvPr id="64" name="Freeform 16"/>
            <p:cNvSpPr>
              <a:spLocks/>
            </p:cNvSpPr>
            <p:nvPr userDrawn="1"/>
          </p:nvSpPr>
          <p:spPr bwMode="auto">
            <a:xfrm>
              <a:off x="8718550" y="4105275"/>
              <a:ext cx="546100" cy="2444750"/>
            </a:xfrm>
            <a:custGeom>
              <a:avLst/>
              <a:gdLst>
                <a:gd name="T0" fmla="*/ 86 w 172"/>
                <a:gd name="T1" fmla="*/ 768 h 768"/>
                <a:gd name="T2" fmla="*/ 86 w 172"/>
                <a:gd name="T3" fmla="*/ 768 h 768"/>
                <a:gd name="T4" fmla="*/ 0 w 172"/>
                <a:gd name="T5" fmla="*/ 682 h 768"/>
                <a:gd name="T6" fmla="*/ 0 w 172"/>
                <a:gd name="T7" fmla="*/ 85 h 768"/>
                <a:gd name="T8" fmla="*/ 86 w 172"/>
                <a:gd name="T9" fmla="*/ 0 h 768"/>
                <a:gd name="T10" fmla="*/ 172 w 172"/>
                <a:gd name="T11" fmla="*/ 85 h 768"/>
                <a:gd name="T12" fmla="*/ 172 w 172"/>
                <a:gd name="T13" fmla="*/ 682 h 768"/>
                <a:gd name="T14" fmla="*/ 86 w 172"/>
                <a:gd name="T15" fmla="*/ 768 h 76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2" h="768">
                  <a:moveTo>
                    <a:pt x="86" y="768"/>
                  </a:moveTo>
                  <a:cubicBezTo>
                    <a:pt x="86" y="768"/>
                    <a:pt x="86" y="768"/>
                    <a:pt x="86" y="768"/>
                  </a:cubicBezTo>
                  <a:cubicBezTo>
                    <a:pt x="39" y="768"/>
                    <a:pt x="0" y="730"/>
                    <a:pt x="0" y="682"/>
                  </a:cubicBezTo>
                  <a:cubicBezTo>
                    <a:pt x="0" y="85"/>
                    <a:pt x="0" y="85"/>
                    <a:pt x="0" y="85"/>
                  </a:cubicBezTo>
                  <a:cubicBezTo>
                    <a:pt x="0" y="38"/>
                    <a:pt x="39" y="0"/>
                    <a:pt x="86" y="0"/>
                  </a:cubicBezTo>
                  <a:cubicBezTo>
                    <a:pt x="133" y="0"/>
                    <a:pt x="172" y="38"/>
                    <a:pt x="172" y="85"/>
                  </a:cubicBezTo>
                  <a:cubicBezTo>
                    <a:pt x="172" y="682"/>
                    <a:pt x="172" y="682"/>
                    <a:pt x="172" y="682"/>
                  </a:cubicBezTo>
                  <a:cubicBezTo>
                    <a:pt x="172" y="730"/>
                    <a:pt x="133" y="768"/>
                    <a:pt x="86" y="76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528" fontAlgn="auto">
                <a:spcBef>
                  <a:spcPts val="0"/>
                </a:spcBef>
                <a:spcAft>
                  <a:spcPts val="0"/>
                </a:spcAft>
                <a:buClr>
                  <a:prstClr val="black"/>
                </a:buClr>
              </a:pPr>
              <a:endParaRPr lang="en-GB" sz="2094" dirty="0">
                <a:solidFill>
                  <a:prstClr val="black"/>
                </a:solidFill>
                <a:latin typeface="Arial"/>
              </a:endParaRPr>
            </a:p>
          </p:txBody>
        </p:sp>
        <p:sp>
          <p:nvSpPr>
            <p:cNvPr id="65" name="Freeform 17"/>
            <p:cNvSpPr>
              <a:spLocks noEditPoints="1"/>
            </p:cNvSpPr>
            <p:nvPr userDrawn="1"/>
          </p:nvSpPr>
          <p:spPr bwMode="auto">
            <a:xfrm>
              <a:off x="4465638" y="3841750"/>
              <a:ext cx="438150" cy="1092200"/>
            </a:xfrm>
            <a:custGeom>
              <a:avLst/>
              <a:gdLst>
                <a:gd name="T0" fmla="*/ 69 w 138"/>
                <a:gd name="T1" fmla="*/ 14 h 343"/>
                <a:gd name="T2" fmla="*/ 124 w 138"/>
                <a:gd name="T3" fmla="*/ 69 h 343"/>
                <a:gd name="T4" fmla="*/ 124 w 138"/>
                <a:gd name="T5" fmla="*/ 275 h 343"/>
                <a:gd name="T6" fmla="*/ 69 w 138"/>
                <a:gd name="T7" fmla="*/ 330 h 343"/>
                <a:gd name="T8" fmla="*/ 14 w 138"/>
                <a:gd name="T9" fmla="*/ 275 h 343"/>
                <a:gd name="T10" fmla="*/ 14 w 138"/>
                <a:gd name="T11" fmla="*/ 69 h 343"/>
                <a:gd name="T12" fmla="*/ 69 w 138"/>
                <a:gd name="T13" fmla="*/ 14 h 343"/>
                <a:gd name="T14" fmla="*/ 69 w 138"/>
                <a:gd name="T15" fmla="*/ 0 h 343"/>
                <a:gd name="T16" fmla="*/ 0 w 138"/>
                <a:gd name="T17" fmla="*/ 69 h 343"/>
                <a:gd name="T18" fmla="*/ 0 w 138"/>
                <a:gd name="T19" fmla="*/ 275 h 343"/>
                <a:gd name="T20" fmla="*/ 69 w 138"/>
                <a:gd name="T21" fmla="*/ 343 h 343"/>
                <a:gd name="T22" fmla="*/ 138 w 138"/>
                <a:gd name="T23" fmla="*/ 275 h 343"/>
                <a:gd name="T24" fmla="*/ 138 w 138"/>
                <a:gd name="T25" fmla="*/ 69 h 343"/>
                <a:gd name="T26" fmla="*/ 69 w 138"/>
                <a:gd name="T27" fmla="*/ 0 h 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8" h="343">
                  <a:moveTo>
                    <a:pt x="69" y="14"/>
                  </a:moveTo>
                  <a:cubicBezTo>
                    <a:pt x="99" y="14"/>
                    <a:pt x="124" y="39"/>
                    <a:pt x="124" y="69"/>
                  </a:cubicBezTo>
                  <a:cubicBezTo>
                    <a:pt x="124" y="275"/>
                    <a:pt x="124" y="275"/>
                    <a:pt x="124" y="275"/>
                  </a:cubicBezTo>
                  <a:cubicBezTo>
                    <a:pt x="124" y="305"/>
                    <a:pt x="99" y="330"/>
                    <a:pt x="69" y="330"/>
                  </a:cubicBezTo>
                  <a:cubicBezTo>
                    <a:pt x="39" y="330"/>
                    <a:pt x="14" y="305"/>
                    <a:pt x="14" y="275"/>
                  </a:cubicBezTo>
                  <a:cubicBezTo>
                    <a:pt x="14" y="69"/>
                    <a:pt x="14" y="69"/>
                    <a:pt x="14" y="69"/>
                  </a:cubicBezTo>
                  <a:cubicBezTo>
                    <a:pt x="14" y="39"/>
                    <a:pt x="39" y="14"/>
                    <a:pt x="69" y="14"/>
                  </a:cubicBezTo>
                  <a:moveTo>
                    <a:pt x="69" y="0"/>
                  </a:moveTo>
                  <a:cubicBezTo>
                    <a:pt x="31" y="0"/>
                    <a:pt x="0" y="31"/>
                    <a:pt x="0" y="69"/>
                  </a:cubicBezTo>
                  <a:cubicBezTo>
                    <a:pt x="0" y="275"/>
                    <a:pt x="0" y="275"/>
                    <a:pt x="0" y="275"/>
                  </a:cubicBezTo>
                  <a:cubicBezTo>
                    <a:pt x="0" y="313"/>
                    <a:pt x="31" y="343"/>
                    <a:pt x="69" y="343"/>
                  </a:cubicBezTo>
                  <a:cubicBezTo>
                    <a:pt x="107" y="343"/>
                    <a:pt x="138" y="313"/>
                    <a:pt x="138" y="275"/>
                  </a:cubicBezTo>
                  <a:cubicBezTo>
                    <a:pt x="138" y="69"/>
                    <a:pt x="138" y="69"/>
                    <a:pt x="138" y="69"/>
                  </a:cubicBezTo>
                  <a:cubicBezTo>
                    <a:pt x="138" y="31"/>
                    <a:pt x="107" y="0"/>
                    <a:pt x="6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528" fontAlgn="auto">
                <a:spcBef>
                  <a:spcPts val="0"/>
                </a:spcBef>
                <a:spcAft>
                  <a:spcPts val="0"/>
                </a:spcAft>
                <a:buClr>
                  <a:prstClr val="black"/>
                </a:buClr>
              </a:pPr>
              <a:endParaRPr lang="en-GB" sz="2094" dirty="0">
                <a:solidFill>
                  <a:prstClr val="black"/>
                </a:solidFill>
                <a:latin typeface="Arial"/>
              </a:endParaRPr>
            </a:p>
          </p:txBody>
        </p:sp>
        <p:sp>
          <p:nvSpPr>
            <p:cNvPr id="66" name="Freeform 18"/>
            <p:cNvSpPr>
              <a:spLocks/>
            </p:cNvSpPr>
            <p:nvPr userDrawn="1"/>
          </p:nvSpPr>
          <p:spPr bwMode="auto">
            <a:xfrm>
              <a:off x="7259638" y="4475163"/>
              <a:ext cx="260350" cy="436563"/>
            </a:xfrm>
            <a:custGeom>
              <a:avLst/>
              <a:gdLst>
                <a:gd name="T0" fmla="*/ 41 w 82"/>
                <a:gd name="T1" fmla="*/ 137 h 137"/>
                <a:gd name="T2" fmla="*/ 41 w 82"/>
                <a:gd name="T3" fmla="*/ 137 h 137"/>
                <a:gd name="T4" fmla="*/ 0 w 82"/>
                <a:gd name="T5" fmla="*/ 96 h 137"/>
                <a:gd name="T6" fmla="*/ 0 w 82"/>
                <a:gd name="T7" fmla="*/ 41 h 137"/>
                <a:gd name="T8" fmla="*/ 41 w 82"/>
                <a:gd name="T9" fmla="*/ 0 h 137"/>
                <a:gd name="T10" fmla="*/ 82 w 82"/>
                <a:gd name="T11" fmla="*/ 41 h 137"/>
                <a:gd name="T12" fmla="*/ 82 w 82"/>
                <a:gd name="T13" fmla="*/ 96 h 137"/>
                <a:gd name="T14" fmla="*/ 41 w 82"/>
                <a:gd name="T15" fmla="*/ 137 h 13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137">
                  <a:moveTo>
                    <a:pt x="41" y="137"/>
                  </a:moveTo>
                  <a:cubicBezTo>
                    <a:pt x="41" y="137"/>
                    <a:pt x="41" y="137"/>
                    <a:pt x="41" y="137"/>
                  </a:cubicBezTo>
                  <a:cubicBezTo>
                    <a:pt x="18" y="137"/>
                    <a:pt x="0" y="119"/>
                    <a:pt x="0" y="96"/>
                  </a:cubicBezTo>
                  <a:cubicBezTo>
                    <a:pt x="0" y="41"/>
                    <a:pt x="0" y="41"/>
                    <a:pt x="0" y="41"/>
                  </a:cubicBezTo>
                  <a:cubicBezTo>
                    <a:pt x="0" y="19"/>
                    <a:pt x="18" y="0"/>
                    <a:pt x="41" y="0"/>
                  </a:cubicBezTo>
                  <a:cubicBezTo>
                    <a:pt x="64" y="0"/>
                    <a:pt x="82" y="19"/>
                    <a:pt x="82" y="41"/>
                  </a:cubicBezTo>
                  <a:cubicBezTo>
                    <a:pt x="82" y="96"/>
                    <a:pt x="82" y="96"/>
                    <a:pt x="82" y="96"/>
                  </a:cubicBezTo>
                  <a:cubicBezTo>
                    <a:pt x="82" y="119"/>
                    <a:pt x="64" y="137"/>
                    <a:pt x="41" y="13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528" fontAlgn="auto">
                <a:spcBef>
                  <a:spcPts val="0"/>
                </a:spcBef>
                <a:spcAft>
                  <a:spcPts val="0"/>
                </a:spcAft>
                <a:buClr>
                  <a:prstClr val="black"/>
                </a:buClr>
              </a:pPr>
              <a:endParaRPr lang="en-GB" sz="2094" dirty="0">
                <a:solidFill>
                  <a:prstClr val="black"/>
                </a:solidFill>
                <a:latin typeface="Arial"/>
              </a:endParaRPr>
            </a:p>
          </p:txBody>
        </p:sp>
        <p:sp>
          <p:nvSpPr>
            <p:cNvPr id="67" name="Freeform 19"/>
            <p:cNvSpPr>
              <a:spLocks noEditPoints="1"/>
            </p:cNvSpPr>
            <p:nvPr userDrawn="1"/>
          </p:nvSpPr>
          <p:spPr bwMode="auto">
            <a:xfrm>
              <a:off x="4030663" y="4475163"/>
              <a:ext cx="260350" cy="436563"/>
            </a:xfrm>
            <a:custGeom>
              <a:avLst/>
              <a:gdLst>
                <a:gd name="T0" fmla="*/ 41 w 82"/>
                <a:gd name="T1" fmla="*/ 14 h 137"/>
                <a:gd name="T2" fmla="*/ 69 w 82"/>
                <a:gd name="T3" fmla="*/ 41 h 137"/>
                <a:gd name="T4" fmla="*/ 69 w 82"/>
                <a:gd name="T5" fmla="*/ 96 h 137"/>
                <a:gd name="T6" fmla="*/ 41 w 82"/>
                <a:gd name="T7" fmla="*/ 124 h 137"/>
                <a:gd name="T8" fmla="*/ 14 w 82"/>
                <a:gd name="T9" fmla="*/ 96 h 137"/>
                <a:gd name="T10" fmla="*/ 14 w 82"/>
                <a:gd name="T11" fmla="*/ 41 h 137"/>
                <a:gd name="T12" fmla="*/ 41 w 82"/>
                <a:gd name="T13" fmla="*/ 14 h 137"/>
                <a:gd name="T14" fmla="*/ 41 w 82"/>
                <a:gd name="T15" fmla="*/ 0 h 137"/>
                <a:gd name="T16" fmla="*/ 0 w 82"/>
                <a:gd name="T17" fmla="*/ 41 h 137"/>
                <a:gd name="T18" fmla="*/ 0 w 82"/>
                <a:gd name="T19" fmla="*/ 96 h 137"/>
                <a:gd name="T20" fmla="*/ 41 w 82"/>
                <a:gd name="T21" fmla="*/ 137 h 137"/>
                <a:gd name="T22" fmla="*/ 82 w 82"/>
                <a:gd name="T23" fmla="*/ 96 h 137"/>
                <a:gd name="T24" fmla="*/ 82 w 82"/>
                <a:gd name="T25" fmla="*/ 41 h 137"/>
                <a:gd name="T26" fmla="*/ 41 w 82"/>
                <a:gd name="T27" fmla="*/ 0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2" h="137">
                  <a:moveTo>
                    <a:pt x="41" y="14"/>
                  </a:moveTo>
                  <a:cubicBezTo>
                    <a:pt x="56" y="14"/>
                    <a:pt x="69" y="26"/>
                    <a:pt x="69" y="41"/>
                  </a:cubicBezTo>
                  <a:cubicBezTo>
                    <a:pt x="69" y="96"/>
                    <a:pt x="69" y="96"/>
                    <a:pt x="69" y="96"/>
                  </a:cubicBezTo>
                  <a:cubicBezTo>
                    <a:pt x="69" y="112"/>
                    <a:pt x="56" y="124"/>
                    <a:pt x="41" y="124"/>
                  </a:cubicBezTo>
                  <a:cubicBezTo>
                    <a:pt x="26" y="124"/>
                    <a:pt x="14" y="112"/>
                    <a:pt x="14" y="96"/>
                  </a:cubicBezTo>
                  <a:cubicBezTo>
                    <a:pt x="14" y="41"/>
                    <a:pt x="14" y="41"/>
                    <a:pt x="14" y="41"/>
                  </a:cubicBezTo>
                  <a:cubicBezTo>
                    <a:pt x="14" y="26"/>
                    <a:pt x="26" y="14"/>
                    <a:pt x="41" y="14"/>
                  </a:cubicBezTo>
                  <a:moveTo>
                    <a:pt x="41" y="0"/>
                  </a:moveTo>
                  <a:cubicBezTo>
                    <a:pt x="19" y="0"/>
                    <a:pt x="0" y="19"/>
                    <a:pt x="0" y="41"/>
                  </a:cubicBezTo>
                  <a:cubicBezTo>
                    <a:pt x="0" y="96"/>
                    <a:pt x="0" y="96"/>
                    <a:pt x="0" y="96"/>
                  </a:cubicBezTo>
                  <a:cubicBezTo>
                    <a:pt x="0" y="119"/>
                    <a:pt x="19" y="137"/>
                    <a:pt x="41" y="137"/>
                  </a:cubicBezTo>
                  <a:cubicBezTo>
                    <a:pt x="64" y="137"/>
                    <a:pt x="82" y="119"/>
                    <a:pt x="82" y="96"/>
                  </a:cubicBezTo>
                  <a:cubicBezTo>
                    <a:pt x="82" y="41"/>
                    <a:pt x="82" y="41"/>
                    <a:pt x="82" y="41"/>
                  </a:cubicBezTo>
                  <a:cubicBezTo>
                    <a:pt x="82" y="19"/>
                    <a:pt x="64" y="0"/>
                    <a:pt x="4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528" fontAlgn="auto">
                <a:spcBef>
                  <a:spcPts val="0"/>
                </a:spcBef>
                <a:spcAft>
                  <a:spcPts val="0"/>
                </a:spcAft>
                <a:buClr>
                  <a:prstClr val="black"/>
                </a:buClr>
              </a:pPr>
              <a:endParaRPr lang="en-GB" sz="2094" dirty="0">
                <a:solidFill>
                  <a:prstClr val="black"/>
                </a:solidFill>
                <a:latin typeface="Arial"/>
              </a:endParaRPr>
            </a:p>
          </p:txBody>
        </p:sp>
        <p:sp>
          <p:nvSpPr>
            <p:cNvPr id="68" name="Freeform 20"/>
            <p:cNvSpPr>
              <a:spLocks/>
            </p:cNvSpPr>
            <p:nvPr userDrawn="1"/>
          </p:nvSpPr>
          <p:spPr bwMode="auto">
            <a:xfrm>
              <a:off x="6648450" y="4452938"/>
              <a:ext cx="436563" cy="1092200"/>
            </a:xfrm>
            <a:custGeom>
              <a:avLst/>
              <a:gdLst>
                <a:gd name="T0" fmla="*/ 68 w 137"/>
                <a:gd name="T1" fmla="*/ 343 h 343"/>
                <a:gd name="T2" fmla="*/ 68 w 137"/>
                <a:gd name="T3" fmla="*/ 343 h 343"/>
                <a:gd name="T4" fmla="*/ 0 w 137"/>
                <a:gd name="T5" fmla="*/ 275 h 343"/>
                <a:gd name="T6" fmla="*/ 0 w 137"/>
                <a:gd name="T7" fmla="*/ 69 h 343"/>
                <a:gd name="T8" fmla="*/ 68 w 137"/>
                <a:gd name="T9" fmla="*/ 0 h 343"/>
                <a:gd name="T10" fmla="*/ 137 w 137"/>
                <a:gd name="T11" fmla="*/ 69 h 343"/>
                <a:gd name="T12" fmla="*/ 137 w 137"/>
                <a:gd name="T13" fmla="*/ 275 h 343"/>
                <a:gd name="T14" fmla="*/ 68 w 137"/>
                <a:gd name="T15" fmla="*/ 343 h 3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7" h="343">
                  <a:moveTo>
                    <a:pt x="68" y="343"/>
                  </a:moveTo>
                  <a:cubicBezTo>
                    <a:pt x="68" y="343"/>
                    <a:pt x="68" y="343"/>
                    <a:pt x="68" y="343"/>
                  </a:cubicBezTo>
                  <a:cubicBezTo>
                    <a:pt x="30" y="343"/>
                    <a:pt x="0" y="313"/>
                    <a:pt x="0" y="275"/>
                  </a:cubicBezTo>
                  <a:cubicBezTo>
                    <a:pt x="0" y="69"/>
                    <a:pt x="0" y="69"/>
                    <a:pt x="0" y="69"/>
                  </a:cubicBezTo>
                  <a:cubicBezTo>
                    <a:pt x="0" y="31"/>
                    <a:pt x="30" y="0"/>
                    <a:pt x="68" y="0"/>
                  </a:cubicBezTo>
                  <a:cubicBezTo>
                    <a:pt x="106" y="0"/>
                    <a:pt x="137" y="31"/>
                    <a:pt x="137" y="69"/>
                  </a:cubicBezTo>
                  <a:cubicBezTo>
                    <a:pt x="137" y="275"/>
                    <a:pt x="137" y="275"/>
                    <a:pt x="137" y="275"/>
                  </a:cubicBezTo>
                  <a:cubicBezTo>
                    <a:pt x="137" y="313"/>
                    <a:pt x="106" y="343"/>
                    <a:pt x="68" y="34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528" fontAlgn="auto">
                <a:spcBef>
                  <a:spcPts val="0"/>
                </a:spcBef>
                <a:spcAft>
                  <a:spcPts val="0"/>
                </a:spcAft>
                <a:buClr>
                  <a:prstClr val="black"/>
                </a:buClr>
              </a:pPr>
              <a:endParaRPr lang="en-GB" sz="2094" dirty="0">
                <a:solidFill>
                  <a:prstClr val="black"/>
                </a:solidFill>
                <a:latin typeface="Arial"/>
              </a:endParaRPr>
            </a:p>
          </p:txBody>
        </p:sp>
        <p:sp>
          <p:nvSpPr>
            <p:cNvPr id="69" name="Freeform 21"/>
            <p:cNvSpPr>
              <a:spLocks/>
            </p:cNvSpPr>
            <p:nvPr userDrawn="1"/>
          </p:nvSpPr>
          <p:spPr bwMode="auto">
            <a:xfrm>
              <a:off x="5119688" y="2990850"/>
              <a:ext cx="547688" cy="2444750"/>
            </a:xfrm>
            <a:custGeom>
              <a:avLst/>
              <a:gdLst>
                <a:gd name="T0" fmla="*/ 86 w 172"/>
                <a:gd name="T1" fmla="*/ 768 h 768"/>
                <a:gd name="T2" fmla="*/ 86 w 172"/>
                <a:gd name="T3" fmla="*/ 768 h 768"/>
                <a:gd name="T4" fmla="*/ 0 w 172"/>
                <a:gd name="T5" fmla="*/ 682 h 768"/>
                <a:gd name="T6" fmla="*/ 0 w 172"/>
                <a:gd name="T7" fmla="*/ 85 h 768"/>
                <a:gd name="T8" fmla="*/ 86 w 172"/>
                <a:gd name="T9" fmla="*/ 0 h 768"/>
                <a:gd name="T10" fmla="*/ 172 w 172"/>
                <a:gd name="T11" fmla="*/ 85 h 768"/>
                <a:gd name="T12" fmla="*/ 172 w 172"/>
                <a:gd name="T13" fmla="*/ 682 h 768"/>
                <a:gd name="T14" fmla="*/ 86 w 172"/>
                <a:gd name="T15" fmla="*/ 768 h 76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2" h="768">
                  <a:moveTo>
                    <a:pt x="86" y="768"/>
                  </a:moveTo>
                  <a:cubicBezTo>
                    <a:pt x="86" y="768"/>
                    <a:pt x="86" y="768"/>
                    <a:pt x="86" y="768"/>
                  </a:cubicBezTo>
                  <a:cubicBezTo>
                    <a:pt x="39" y="768"/>
                    <a:pt x="0" y="730"/>
                    <a:pt x="0" y="682"/>
                  </a:cubicBezTo>
                  <a:cubicBezTo>
                    <a:pt x="0" y="85"/>
                    <a:pt x="0" y="85"/>
                    <a:pt x="0" y="85"/>
                  </a:cubicBezTo>
                  <a:cubicBezTo>
                    <a:pt x="0" y="38"/>
                    <a:pt x="39" y="0"/>
                    <a:pt x="86" y="0"/>
                  </a:cubicBezTo>
                  <a:cubicBezTo>
                    <a:pt x="133" y="0"/>
                    <a:pt x="172" y="38"/>
                    <a:pt x="172" y="85"/>
                  </a:cubicBezTo>
                  <a:cubicBezTo>
                    <a:pt x="172" y="682"/>
                    <a:pt x="172" y="682"/>
                    <a:pt x="172" y="682"/>
                  </a:cubicBezTo>
                  <a:cubicBezTo>
                    <a:pt x="172" y="730"/>
                    <a:pt x="133" y="768"/>
                    <a:pt x="86" y="76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528" fontAlgn="auto">
                <a:spcBef>
                  <a:spcPts val="0"/>
                </a:spcBef>
                <a:spcAft>
                  <a:spcPts val="0"/>
                </a:spcAft>
                <a:buClr>
                  <a:prstClr val="black"/>
                </a:buClr>
              </a:pPr>
              <a:endParaRPr lang="en-GB" sz="2094" dirty="0">
                <a:solidFill>
                  <a:prstClr val="black"/>
                </a:solidFill>
                <a:latin typeface="Arial"/>
              </a:endParaRPr>
            </a:p>
          </p:txBody>
        </p:sp>
        <p:sp>
          <p:nvSpPr>
            <p:cNvPr id="70" name="Freeform 22"/>
            <p:cNvSpPr>
              <a:spLocks/>
            </p:cNvSpPr>
            <p:nvPr userDrawn="1"/>
          </p:nvSpPr>
          <p:spPr bwMode="auto">
            <a:xfrm>
              <a:off x="5886450" y="3952875"/>
              <a:ext cx="542925" cy="2444750"/>
            </a:xfrm>
            <a:custGeom>
              <a:avLst/>
              <a:gdLst>
                <a:gd name="T0" fmla="*/ 85 w 171"/>
                <a:gd name="T1" fmla="*/ 768 h 768"/>
                <a:gd name="T2" fmla="*/ 85 w 171"/>
                <a:gd name="T3" fmla="*/ 768 h 768"/>
                <a:gd name="T4" fmla="*/ 0 w 171"/>
                <a:gd name="T5" fmla="*/ 682 h 768"/>
                <a:gd name="T6" fmla="*/ 0 w 171"/>
                <a:gd name="T7" fmla="*/ 85 h 768"/>
                <a:gd name="T8" fmla="*/ 85 w 171"/>
                <a:gd name="T9" fmla="*/ 0 h 768"/>
                <a:gd name="T10" fmla="*/ 171 w 171"/>
                <a:gd name="T11" fmla="*/ 85 h 768"/>
                <a:gd name="T12" fmla="*/ 171 w 171"/>
                <a:gd name="T13" fmla="*/ 682 h 768"/>
                <a:gd name="T14" fmla="*/ 85 w 171"/>
                <a:gd name="T15" fmla="*/ 768 h 76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1" h="768">
                  <a:moveTo>
                    <a:pt x="85" y="768"/>
                  </a:moveTo>
                  <a:cubicBezTo>
                    <a:pt x="85" y="768"/>
                    <a:pt x="85" y="768"/>
                    <a:pt x="85" y="768"/>
                  </a:cubicBezTo>
                  <a:cubicBezTo>
                    <a:pt x="38" y="768"/>
                    <a:pt x="0" y="730"/>
                    <a:pt x="0" y="682"/>
                  </a:cubicBezTo>
                  <a:cubicBezTo>
                    <a:pt x="0" y="85"/>
                    <a:pt x="0" y="85"/>
                    <a:pt x="0" y="85"/>
                  </a:cubicBezTo>
                  <a:cubicBezTo>
                    <a:pt x="0" y="38"/>
                    <a:pt x="38" y="0"/>
                    <a:pt x="85" y="0"/>
                  </a:cubicBezTo>
                  <a:cubicBezTo>
                    <a:pt x="133" y="0"/>
                    <a:pt x="171" y="38"/>
                    <a:pt x="171" y="85"/>
                  </a:cubicBezTo>
                  <a:cubicBezTo>
                    <a:pt x="171" y="682"/>
                    <a:pt x="171" y="682"/>
                    <a:pt x="171" y="682"/>
                  </a:cubicBezTo>
                  <a:cubicBezTo>
                    <a:pt x="171" y="730"/>
                    <a:pt x="133" y="768"/>
                    <a:pt x="85" y="76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528" fontAlgn="auto">
                <a:spcBef>
                  <a:spcPts val="0"/>
                </a:spcBef>
                <a:spcAft>
                  <a:spcPts val="0"/>
                </a:spcAft>
                <a:buClr>
                  <a:prstClr val="black"/>
                </a:buClr>
              </a:pPr>
              <a:endParaRPr lang="en-GB" sz="2094" dirty="0">
                <a:solidFill>
                  <a:prstClr val="black"/>
                </a:solidFill>
                <a:latin typeface="Arial"/>
              </a:endParaRPr>
            </a:p>
          </p:txBody>
        </p:sp>
        <p:sp>
          <p:nvSpPr>
            <p:cNvPr id="71" name="Freeform 23"/>
            <p:cNvSpPr>
              <a:spLocks/>
            </p:cNvSpPr>
            <p:nvPr userDrawn="1"/>
          </p:nvSpPr>
          <p:spPr bwMode="auto">
            <a:xfrm>
              <a:off x="3790950" y="4716463"/>
              <a:ext cx="436563" cy="1092200"/>
            </a:xfrm>
            <a:custGeom>
              <a:avLst/>
              <a:gdLst>
                <a:gd name="T0" fmla="*/ 68 w 137"/>
                <a:gd name="T1" fmla="*/ 343 h 343"/>
                <a:gd name="T2" fmla="*/ 68 w 137"/>
                <a:gd name="T3" fmla="*/ 343 h 343"/>
                <a:gd name="T4" fmla="*/ 0 w 137"/>
                <a:gd name="T5" fmla="*/ 274 h 343"/>
                <a:gd name="T6" fmla="*/ 0 w 137"/>
                <a:gd name="T7" fmla="*/ 68 h 343"/>
                <a:gd name="T8" fmla="*/ 68 w 137"/>
                <a:gd name="T9" fmla="*/ 0 h 343"/>
                <a:gd name="T10" fmla="*/ 137 w 137"/>
                <a:gd name="T11" fmla="*/ 68 h 343"/>
                <a:gd name="T12" fmla="*/ 137 w 137"/>
                <a:gd name="T13" fmla="*/ 274 h 343"/>
                <a:gd name="T14" fmla="*/ 68 w 137"/>
                <a:gd name="T15" fmla="*/ 343 h 3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7" h="343">
                  <a:moveTo>
                    <a:pt x="68" y="343"/>
                  </a:moveTo>
                  <a:cubicBezTo>
                    <a:pt x="68" y="343"/>
                    <a:pt x="68" y="343"/>
                    <a:pt x="68" y="343"/>
                  </a:cubicBezTo>
                  <a:cubicBezTo>
                    <a:pt x="30" y="343"/>
                    <a:pt x="0" y="312"/>
                    <a:pt x="0" y="274"/>
                  </a:cubicBezTo>
                  <a:cubicBezTo>
                    <a:pt x="0" y="68"/>
                    <a:pt x="0" y="68"/>
                    <a:pt x="0" y="68"/>
                  </a:cubicBezTo>
                  <a:cubicBezTo>
                    <a:pt x="0" y="30"/>
                    <a:pt x="30" y="0"/>
                    <a:pt x="68" y="0"/>
                  </a:cubicBezTo>
                  <a:cubicBezTo>
                    <a:pt x="106" y="0"/>
                    <a:pt x="137" y="30"/>
                    <a:pt x="137" y="68"/>
                  </a:cubicBezTo>
                  <a:cubicBezTo>
                    <a:pt x="137" y="274"/>
                    <a:pt x="137" y="274"/>
                    <a:pt x="137" y="274"/>
                  </a:cubicBezTo>
                  <a:cubicBezTo>
                    <a:pt x="137" y="312"/>
                    <a:pt x="106" y="343"/>
                    <a:pt x="68" y="34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528" fontAlgn="auto">
                <a:spcBef>
                  <a:spcPts val="0"/>
                </a:spcBef>
                <a:spcAft>
                  <a:spcPts val="0"/>
                </a:spcAft>
                <a:buClr>
                  <a:prstClr val="black"/>
                </a:buClr>
              </a:pPr>
              <a:endParaRPr lang="en-GB" sz="2094" dirty="0">
                <a:solidFill>
                  <a:prstClr val="black"/>
                </a:solidFill>
                <a:latin typeface="Arial"/>
              </a:endParaRPr>
            </a:p>
          </p:txBody>
        </p:sp>
        <p:sp>
          <p:nvSpPr>
            <p:cNvPr id="72" name="Freeform 24"/>
            <p:cNvSpPr>
              <a:spLocks/>
            </p:cNvSpPr>
            <p:nvPr userDrawn="1"/>
          </p:nvSpPr>
          <p:spPr bwMode="auto">
            <a:xfrm>
              <a:off x="3028950" y="3841750"/>
              <a:ext cx="542925" cy="2447925"/>
            </a:xfrm>
            <a:custGeom>
              <a:avLst/>
              <a:gdLst>
                <a:gd name="T0" fmla="*/ 85 w 171"/>
                <a:gd name="T1" fmla="*/ 769 h 769"/>
                <a:gd name="T2" fmla="*/ 85 w 171"/>
                <a:gd name="T3" fmla="*/ 769 h 769"/>
                <a:gd name="T4" fmla="*/ 0 w 171"/>
                <a:gd name="T5" fmla="*/ 683 h 769"/>
                <a:gd name="T6" fmla="*/ 0 w 171"/>
                <a:gd name="T7" fmla="*/ 86 h 769"/>
                <a:gd name="T8" fmla="*/ 85 w 171"/>
                <a:gd name="T9" fmla="*/ 0 h 769"/>
                <a:gd name="T10" fmla="*/ 171 w 171"/>
                <a:gd name="T11" fmla="*/ 86 h 769"/>
                <a:gd name="T12" fmla="*/ 171 w 171"/>
                <a:gd name="T13" fmla="*/ 683 h 769"/>
                <a:gd name="T14" fmla="*/ 85 w 171"/>
                <a:gd name="T15" fmla="*/ 769 h 76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1" h="769">
                  <a:moveTo>
                    <a:pt x="85" y="769"/>
                  </a:moveTo>
                  <a:cubicBezTo>
                    <a:pt x="85" y="769"/>
                    <a:pt x="85" y="769"/>
                    <a:pt x="85" y="769"/>
                  </a:cubicBezTo>
                  <a:cubicBezTo>
                    <a:pt x="38" y="769"/>
                    <a:pt x="0" y="730"/>
                    <a:pt x="0" y="683"/>
                  </a:cubicBezTo>
                  <a:cubicBezTo>
                    <a:pt x="0" y="86"/>
                    <a:pt x="0" y="86"/>
                    <a:pt x="0" y="86"/>
                  </a:cubicBezTo>
                  <a:cubicBezTo>
                    <a:pt x="0" y="39"/>
                    <a:pt x="38" y="0"/>
                    <a:pt x="85" y="0"/>
                  </a:cubicBezTo>
                  <a:cubicBezTo>
                    <a:pt x="133" y="0"/>
                    <a:pt x="171" y="39"/>
                    <a:pt x="171" y="86"/>
                  </a:cubicBezTo>
                  <a:cubicBezTo>
                    <a:pt x="171" y="683"/>
                    <a:pt x="171" y="683"/>
                    <a:pt x="171" y="683"/>
                  </a:cubicBezTo>
                  <a:cubicBezTo>
                    <a:pt x="171" y="730"/>
                    <a:pt x="133" y="769"/>
                    <a:pt x="85" y="76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528" fontAlgn="auto">
                <a:spcBef>
                  <a:spcPts val="0"/>
                </a:spcBef>
                <a:spcAft>
                  <a:spcPts val="0"/>
                </a:spcAft>
                <a:buClr>
                  <a:prstClr val="black"/>
                </a:buClr>
              </a:pPr>
              <a:endParaRPr lang="en-GB" sz="2094" dirty="0">
                <a:solidFill>
                  <a:prstClr val="black"/>
                </a:solidFill>
                <a:latin typeface="Arial"/>
              </a:endParaRPr>
            </a:p>
          </p:txBody>
        </p:sp>
        <p:sp>
          <p:nvSpPr>
            <p:cNvPr id="73" name="Freeform 25"/>
            <p:cNvSpPr>
              <a:spLocks/>
            </p:cNvSpPr>
            <p:nvPr userDrawn="1"/>
          </p:nvSpPr>
          <p:spPr bwMode="auto">
            <a:xfrm>
              <a:off x="0" y="3148013"/>
              <a:ext cx="228600" cy="2438400"/>
            </a:xfrm>
            <a:custGeom>
              <a:avLst/>
              <a:gdLst>
                <a:gd name="T0" fmla="*/ 0 w 72"/>
                <a:gd name="T1" fmla="*/ 0 h 766"/>
                <a:gd name="T2" fmla="*/ 0 w 72"/>
                <a:gd name="T3" fmla="*/ 766 h 766"/>
                <a:gd name="T4" fmla="*/ 72 w 72"/>
                <a:gd name="T5" fmla="*/ 681 h 766"/>
                <a:gd name="T6" fmla="*/ 72 w 72"/>
                <a:gd name="T7" fmla="*/ 84 h 766"/>
                <a:gd name="T8" fmla="*/ 0 w 72"/>
                <a:gd name="T9" fmla="*/ 0 h 766"/>
              </a:gdLst>
              <a:ahLst/>
              <a:cxnLst>
                <a:cxn ang="0">
                  <a:pos x="T0" y="T1"/>
                </a:cxn>
                <a:cxn ang="0">
                  <a:pos x="T2" y="T3"/>
                </a:cxn>
                <a:cxn ang="0">
                  <a:pos x="T4" y="T5"/>
                </a:cxn>
                <a:cxn ang="0">
                  <a:pos x="T6" y="T7"/>
                </a:cxn>
                <a:cxn ang="0">
                  <a:pos x="T8" y="T9"/>
                </a:cxn>
              </a:cxnLst>
              <a:rect l="0" t="0" r="r" b="b"/>
              <a:pathLst>
                <a:path w="72" h="766">
                  <a:moveTo>
                    <a:pt x="0" y="0"/>
                  </a:moveTo>
                  <a:cubicBezTo>
                    <a:pt x="0" y="766"/>
                    <a:pt x="0" y="766"/>
                    <a:pt x="0" y="766"/>
                  </a:cubicBezTo>
                  <a:cubicBezTo>
                    <a:pt x="41" y="759"/>
                    <a:pt x="72" y="724"/>
                    <a:pt x="72" y="681"/>
                  </a:cubicBezTo>
                  <a:cubicBezTo>
                    <a:pt x="72" y="84"/>
                    <a:pt x="72" y="84"/>
                    <a:pt x="72" y="84"/>
                  </a:cubicBezTo>
                  <a:cubicBezTo>
                    <a:pt x="72" y="42"/>
                    <a:pt x="41" y="6"/>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528" fontAlgn="auto">
                <a:spcBef>
                  <a:spcPts val="0"/>
                </a:spcBef>
                <a:spcAft>
                  <a:spcPts val="0"/>
                </a:spcAft>
                <a:buClr>
                  <a:prstClr val="black"/>
                </a:buClr>
              </a:pPr>
              <a:endParaRPr lang="en-GB" sz="2094" dirty="0">
                <a:solidFill>
                  <a:prstClr val="black"/>
                </a:solidFill>
                <a:latin typeface="Arial"/>
              </a:endParaRPr>
            </a:p>
          </p:txBody>
        </p:sp>
        <p:sp>
          <p:nvSpPr>
            <p:cNvPr id="74" name="Freeform 26"/>
            <p:cNvSpPr>
              <a:spLocks/>
            </p:cNvSpPr>
            <p:nvPr userDrawn="1"/>
          </p:nvSpPr>
          <p:spPr bwMode="auto">
            <a:xfrm>
              <a:off x="11950700" y="4105275"/>
              <a:ext cx="254000" cy="2444750"/>
            </a:xfrm>
            <a:custGeom>
              <a:avLst/>
              <a:gdLst>
                <a:gd name="T0" fmla="*/ 80 w 80"/>
                <a:gd name="T1" fmla="*/ 0 h 768"/>
                <a:gd name="T2" fmla="*/ 0 w 80"/>
                <a:gd name="T3" fmla="*/ 85 h 768"/>
                <a:gd name="T4" fmla="*/ 0 w 80"/>
                <a:gd name="T5" fmla="*/ 682 h 768"/>
                <a:gd name="T6" fmla="*/ 80 w 80"/>
                <a:gd name="T7" fmla="*/ 768 h 768"/>
                <a:gd name="T8" fmla="*/ 80 w 80"/>
                <a:gd name="T9" fmla="*/ 0 h 768"/>
              </a:gdLst>
              <a:ahLst/>
              <a:cxnLst>
                <a:cxn ang="0">
                  <a:pos x="T0" y="T1"/>
                </a:cxn>
                <a:cxn ang="0">
                  <a:pos x="T2" y="T3"/>
                </a:cxn>
                <a:cxn ang="0">
                  <a:pos x="T4" y="T5"/>
                </a:cxn>
                <a:cxn ang="0">
                  <a:pos x="T6" y="T7"/>
                </a:cxn>
                <a:cxn ang="0">
                  <a:pos x="T8" y="T9"/>
                </a:cxn>
              </a:cxnLst>
              <a:rect l="0" t="0" r="r" b="b"/>
              <a:pathLst>
                <a:path w="80" h="768">
                  <a:moveTo>
                    <a:pt x="80" y="0"/>
                  </a:moveTo>
                  <a:cubicBezTo>
                    <a:pt x="36" y="2"/>
                    <a:pt x="0" y="39"/>
                    <a:pt x="0" y="85"/>
                  </a:cubicBezTo>
                  <a:cubicBezTo>
                    <a:pt x="0" y="682"/>
                    <a:pt x="0" y="682"/>
                    <a:pt x="0" y="682"/>
                  </a:cubicBezTo>
                  <a:cubicBezTo>
                    <a:pt x="0" y="728"/>
                    <a:pt x="36" y="766"/>
                    <a:pt x="80" y="768"/>
                  </a:cubicBezTo>
                  <a:lnTo>
                    <a:pt x="8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528" fontAlgn="auto">
                <a:spcBef>
                  <a:spcPts val="0"/>
                </a:spcBef>
                <a:spcAft>
                  <a:spcPts val="0"/>
                </a:spcAft>
                <a:buClr>
                  <a:prstClr val="black"/>
                </a:buClr>
              </a:pPr>
              <a:endParaRPr lang="en-GB" sz="2094" dirty="0">
                <a:solidFill>
                  <a:prstClr val="black"/>
                </a:solidFill>
                <a:latin typeface="Arial"/>
              </a:endParaRPr>
            </a:p>
          </p:txBody>
        </p:sp>
      </p:grpSp>
    </p:spTree>
    <p:extLst>
      <p:ext uri="{BB962C8B-B14F-4D97-AF65-F5344CB8AC3E}">
        <p14:creationId xmlns:p14="http://schemas.microsoft.com/office/powerpoint/2010/main" val="4024363510"/>
      </p:ext>
    </p:extLst>
  </p:cSld>
  <p:clrMapOvr>
    <a:masterClrMapping/>
  </p:clrMapOvr>
</p:sldLayout>
</file>

<file path=ppt/slideLayouts/slideLayout591.xml><?xml version="1.0" encoding="utf-8"?>
<p:sldLayout xmlns:a="http://schemas.openxmlformats.org/drawingml/2006/main" xmlns:r="http://schemas.openxmlformats.org/officeDocument/2006/relationships" xmlns:p="http://schemas.openxmlformats.org/presentationml/2006/main" preserve="1" userDrawn="1">
  <p:cSld name="Quote White">
    <p:bg>
      <p:bgPr>
        <a:solidFill>
          <a:schemeClr val="bg1"/>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640850" y="1088784"/>
            <a:ext cx="6862299" cy="2268219"/>
          </a:xfrm>
        </p:spPr>
        <p:txBody>
          <a:bodyPr>
            <a:noAutofit/>
          </a:bodyPr>
          <a:lstStyle>
            <a:lvl1pPr algn="ctr">
              <a:defRPr sz="2893">
                <a:solidFill>
                  <a:srgbClr val="0000A0"/>
                </a:solidFill>
              </a:defRPr>
            </a:lvl1pPr>
          </a:lstStyle>
          <a:p>
            <a:r>
              <a:rPr lang="en-GB" dirty="0"/>
              <a:t>Click and type quote</a:t>
            </a:r>
          </a:p>
        </p:txBody>
      </p:sp>
      <p:sp>
        <p:nvSpPr>
          <p:cNvPr id="5" name="Slide Number Placeholder 4"/>
          <p:cNvSpPr>
            <a:spLocks noGrp="1"/>
          </p:cNvSpPr>
          <p:nvPr>
            <p:ph type="sldNum" sz="quarter" idx="12"/>
          </p:nvPr>
        </p:nvSpPr>
        <p:spPr/>
        <p:txBody>
          <a:bodyPr/>
          <a:lstStyle>
            <a:lvl1pPr>
              <a:defRPr>
                <a:solidFill>
                  <a:srgbClr val="8B8A8D"/>
                </a:solidFill>
              </a:defRPr>
            </a:lvl1pPr>
          </a:lstStyle>
          <a:p>
            <a:pPr>
              <a:buClr>
                <a:prstClr val="black"/>
              </a:buClr>
            </a:pPr>
            <a:fld id="{D14BCCD3-0010-4FBA-B965-2126ADC31932}" type="slidenum">
              <a:rPr lang="en-GB" smtClean="0"/>
              <a:pPr>
                <a:buClr>
                  <a:prstClr val="black"/>
                </a:buClr>
              </a:pPr>
              <a:t>‹#›</a:t>
            </a:fld>
            <a:endParaRPr lang="en-GB" dirty="0"/>
          </a:p>
        </p:txBody>
      </p:sp>
      <p:sp>
        <p:nvSpPr>
          <p:cNvPr id="6" name="Text Placeholder 9"/>
          <p:cNvSpPr>
            <a:spLocks noGrp="1"/>
          </p:cNvSpPr>
          <p:nvPr>
            <p:ph type="body" sz="quarter" idx="13" hasCustomPrompt="1"/>
          </p:nvPr>
        </p:nvSpPr>
        <p:spPr>
          <a:xfrm>
            <a:off x="2640515" y="3572695"/>
            <a:ext cx="6862299" cy="539875"/>
          </a:xfrm>
        </p:spPr>
        <p:txBody>
          <a:bodyPr>
            <a:noAutofit/>
          </a:bodyPr>
          <a:lstStyle>
            <a:lvl1pPr marL="0" indent="0" algn="ctr">
              <a:buFontTx/>
              <a:buNone/>
              <a:defRPr b="1">
                <a:solidFill>
                  <a:srgbClr val="8B8A8D"/>
                </a:solidFill>
              </a:defRPr>
            </a:lvl1pPr>
            <a:lvl2pPr marL="256661" indent="0">
              <a:buFontTx/>
              <a:buNone/>
              <a:defRPr b="1">
                <a:solidFill>
                  <a:schemeClr val="accent4"/>
                </a:solidFill>
              </a:defRPr>
            </a:lvl2pPr>
            <a:lvl3pPr marL="513321" indent="0">
              <a:buFontTx/>
              <a:buNone/>
              <a:defRPr b="1">
                <a:solidFill>
                  <a:schemeClr val="accent4"/>
                </a:solidFill>
              </a:defRPr>
            </a:lvl3pPr>
            <a:lvl4pPr marL="769982" indent="0">
              <a:buFontTx/>
              <a:buNone/>
              <a:defRPr b="1">
                <a:solidFill>
                  <a:schemeClr val="accent4"/>
                </a:solidFill>
              </a:defRPr>
            </a:lvl4pPr>
            <a:lvl5pPr marL="1026641" indent="0">
              <a:buFontTx/>
              <a:buNone/>
              <a:defRPr b="1">
                <a:solidFill>
                  <a:schemeClr val="accent4"/>
                </a:solidFill>
              </a:defRPr>
            </a:lvl5pPr>
          </a:lstStyle>
          <a:p>
            <a:pPr lvl="0"/>
            <a:r>
              <a:rPr lang="en-GB" dirty="0"/>
              <a:t>Name</a:t>
            </a:r>
          </a:p>
        </p:txBody>
      </p:sp>
      <p:sp>
        <p:nvSpPr>
          <p:cNvPr id="3" name="Footer Placeholder 2"/>
          <p:cNvSpPr>
            <a:spLocks noGrp="1"/>
          </p:cNvSpPr>
          <p:nvPr>
            <p:ph type="ftr" sz="quarter" idx="14"/>
          </p:nvPr>
        </p:nvSpPr>
        <p:spPr/>
        <p:txBody>
          <a:bodyPr/>
          <a:lstStyle>
            <a:lvl1pPr>
              <a:defRPr>
                <a:solidFill>
                  <a:srgbClr val="8B8A8D"/>
                </a:solidFill>
              </a:defRPr>
            </a:lvl1pPr>
          </a:lstStyle>
          <a:p>
            <a:pPr>
              <a:buClr>
                <a:prstClr val="black"/>
              </a:buClr>
            </a:pPr>
            <a:endParaRPr lang="en-GB" dirty="0"/>
          </a:p>
        </p:txBody>
      </p:sp>
    </p:spTree>
    <p:extLst>
      <p:ext uri="{BB962C8B-B14F-4D97-AF65-F5344CB8AC3E}">
        <p14:creationId xmlns:p14="http://schemas.microsoft.com/office/powerpoint/2010/main" val="142260413"/>
      </p:ext>
    </p:extLst>
  </p:cSld>
  <p:clrMapOvr>
    <a:masterClrMapping/>
  </p:clrMapOvr>
</p:sldLayout>
</file>

<file path=ppt/slideLayouts/slideLayout592.xml><?xml version="1.0" encoding="utf-8"?>
<p:sldLayout xmlns:a="http://schemas.openxmlformats.org/drawingml/2006/main" xmlns:r="http://schemas.openxmlformats.org/officeDocument/2006/relationships" xmlns:p="http://schemas.openxmlformats.org/presentationml/2006/main" showMasterSp="0" preserve="1" userDrawn="1">
  <p:cSld name="Quote Blue">
    <p:bg>
      <p:bgPr>
        <a:solidFill>
          <a:schemeClr val="accent1"/>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640850" y="1090558"/>
            <a:ext cx="6862299" cy="2267475"/>
          </a:xfrm>
        </p:spPr>
        <p:txBody>
          <a:bodyPr>
            <a:noAutofit/>
          </a:bodyPr>
          <a:lstStyle>
            <a:lvl1pPr algn="ctr">
              <a:defRPr sz="2893">
                <a:solidFill>
                  <a:srgbClr val="FBD9CA"/>
                </a:solidFill>
              </a:defRPr>
            </a:lvl1pPr>
          </a:lstStyle>
          <a:p>
            <a:r>
              <a:rPr lang="en-GB" dirty="0"/>
              <a:t>Click and type quote</a:t>
            </a:r>
          </a:p>
        </p:txBody>
      </p:sp>
      <p:sp>
        <p:nvSpPr>
          <p:cNvPr id="5" name="Slide Number Placeholder 4"/>
          <p:cNvSpPr>
            <a:spLocks noGrp="1"/>
          </p:cNvSpPr>
          <p:nvPr>
            <p:ph type="sldNum" sz="quarter" idx="12"/>
          </p:nvPr>
        </p:nvSpPr>
        <p:spPr/>
        <p:txBody>
          <a:bodyPr/>
          <a:lstStyle>
            <a:lvl1pPr>
              <a:defRPr>
                <a:solidFill>
                  <a:schemeClr val="bg1"/>
                </a:solidFill>
              </a:defRPr>
            </a:lvl1pPr>
          </a:lstStyle>
          <a:p>
            <a:pPr>
              <a:buClr>
                <a:prstClr val="black"/>
              </a:buClr>
            </a:pPr>
            <a:fld id="{D14BCCD3-0010-4FBA-B965-2126ADC31932}" type="slidenum">
              <a:rPr lang="en-GB" smtClean="0">
                <a:solidFill>
                  <a:prstClr val="white"/>
                </a:solidFill>
              </a:rPr>
              <a:pPr>
                <a:buClr>
                  <a:prstClr val="black"/>
                </a:buClr>
              </a:pPr>
              <a:t>‹#›</a:t>
            </a:fld>
            <a:endParaRPr lang="en-GB" dirty="0">
              <a:solidFill>
                <a:prstClr val="white"/>
              </a:solidFill>
            </a:endParaRPr>
          </a:p>
        </p:txBody>
      </p:sp>
      <p:sp>
        <p:nvSpPr>
          <p:cNvPr id="6" name="Text Placeholder 9"/>
          <p:cNvSpPr>
            <a:spLocks noGrp="1"/>
          </p:cNvSpPr>
          <p:nvPr>
            <p:ph type="body" sz="quarter" idx="13" hasCustomPrompt="1"/>
          </p:nvPr>
        </p:nvSpPr>
        <p:spPr>
          <a:xfrm>
            <a:off x="2640515" y="3572695"/>
            <a:ext cx="6862299" cy="539875"/>
          </a:xfrm>
        </p:spPr>
        <p:txBody>
          <a:bodyPr>
            <a:noAutofit/>
          </a:bodyPr>
          <a:lstStyle>
            <a:lvl1pPr marL="0" indent="0" algn="ctr">
              <a:buFontTx/>
              <a:buNone/>
              <a:defRPr b="1">
                <a:solidFill>
                  <a:schemeClr val="bg1"/>
                </a:solidFill>
              </a:defRPr>
            </a:lvl1pPr>
            <a:lvl2pPr marL="256661" indent="0">
              <a:buFontTx/>
              <a:buNone/>
              <a:defRPr b="1">
                <a:solidFill>
                  <a:schemeClr val="accent4"/>
                </a:solidFill>
              </a:defRPr>
            </a:lvl2pPr>
            <a:lvl3pPr marL="513321" indent="0">
              <a:buFontTx/>
              <a:buNone/>
              <a:defRPr b="1">
                <a:solidFill>
                  <a:schemeClr val="accent4"/>
                </a:solidFill>
              </a:defRPr>
            </a:lvl3pPr>
            <a:lvl4pPr marL="769982" indent="0">
              <a:buFontTx/>
              <a:buNone/>
              <a:defRPr b="1">
                <a:solidFill>
                  <a:schemeClr val="accent4"/>
                </a:solidFill>
              </a:defRPr>
            </a:lvl4pPr>
            <a:lvl5pPr marL="1026641" indent="0">
              <a:buFontTx/>
              <a:buNone/>
              <a:defRPr b="1">
                <a:solidFill>
                  <a:schemeClr val="accent4"/>
                </a:solidFill>
              </a:defRPr>
            </a:lvl5pPr>
          </a:lstStyle>
          <a:p>
            <a:pPr lvl="0"/>
            <a:r>
              <a:rPr lang="en-GB" dirty="0"/>
              <a:t>Name</a:t>
            </a:r>
          </a:p>
        </p:txBody>
      </p:sp>
      <p:cxnSp>
        <p:nvCxnSpPr>
          <p:cNvPr id="8" name="Straight Connector 7"/>
          <p:cNvCxnSpPr/>
          <p:nvPr userDrawn="1"/>
        </p:nvCxnSpPr>
        <p:spPr>
          <a:xfrm>
            <a:off x="647831" y="6316537"/>
            <a:ext cx="10890764" cy="0"/>
          </a:xfrm>
          <a:prstGeom prst="line">
            <a:avLst/>
          </a:prstGeom>
          <a:ln w="9525">
            <a:solidFill>
              <a:schemeClr val="bg1"/>
            </a:solidFill>
          </a:ln>
        </p:spPr>
        <p:style>
          <a:lnRef idx="1">
            <a:schemeClr val="accent1"/>
          </a:lnRef>
          <a:fillRef idx="0">
            <a:schemeClr val="accent1"/>
          </a:fillRef>
          <a:effectRef idx="0">
            <a:schemeClr val="accent1"/>
          </a:effectRef>
          <a:fontRef idx="minor">
            <a:schemeClr val="tx1"/>
          </a:fontRef>
        </p:style>
      </p:cxnSp>
      <p:grpSp>
        <p:nvGrpSpPr>
          <p:cNvPr id="23" name="Logotype, static"/>
          <p:cNvGrpSpPr/>
          <p:nvPr userDrawn="1"/>
        </p:nvGrpSpPr>
        <p:grpSpPr>
          <a:xfrm>
            <a:off x="10686683" y="6387823"/>
            <a:ext cx="863463" cy="180060"/>
            <a:chOff x="9501453" y="6148765"/>
            <a:chExt cx="2047875" cy="427037"/>
          </a:xfrm>
          <a:solidFill>
            <a:schemeClr val="bg1"/>
          </a:solidFill>
        </p:grpSpPr>
        <p:sp>
          <p:nvSpPr>
            <p:cNvPr id="24" name="Freeform 5"/>
            <p:cNvSpPr>
              <a:spLocks noEditPoints="1"/>
            </p:cNvSpPr>
            <p:nvPr userDrawn="1"/>
          </p:nvSpPr>
          <p:spPr bwMode="auto">
            <a:xfrm>
              <a:off x="11206428" y="6231315"/>
              <a:ext cx="342900" cy="344487"/>
            </a:xfrm>
            <a:custGeom>
              <a:avLst/>
              <a:gdLst>
                <a:gd name="T0" fmla="*/ 43 w 91"/>
                <a:gd name="T1" fmla="*/ 2 h 91"/>
                <a:gd name="T2" fmla="*/ 2 w 91"/>
                <a:gd name="T3" fmla="*/ 44 h 91"/>
                <a:gd name="T4" fmla="*/ 46 w 91"/>
                <a:gd name="T5" fmla="*/ 91 h 91"/>
                <a:gd name="T6" fmla="*/ 74 w 91"/>
                <a:gd name="T7" fmla="*/ 77 h 91"/>
                <a:gd name="T8" fmla="*/ 74 w 91"/>
                <a:gd name="T9" fmla="*/ 90 h 91"/>
                <a:gd name="T10" fmla="*/ 91 w 91"/>
                <a:gd name="T11" fmla="*/ 90 h 91"/>
                <a:gd name="T12" fmla="*/ 91 w 91"/>
                <a:gd name="T13" fmla="*/ 47 h 91"/>
                <a:gd name="T14" fmla="*/ 43 w 91"/>
                <a:gd name="T15" fmla="*/ 2 h 91"/>
                <a:gd name="T16" fmla="*/ 72 w 91"/>
                <a:gd name="T17" fmla="*/ 48 h 91"/>
                <a:gd name="T18" fmla="*/ 43 w 91"/>
                <a:gd name="T19" fmla="*/ 72 h 91"/>
                <a:gd name="T20" fmla="*/ 21 w 91"/>
                <a:gd name="T21" fmla="*/ 50 h 91"/>
                <a:gd name="T22" fmla="*/ 46 w 91"/>
                <a:gd name="T23" fmla="*/ 21 h 91"/>
                <a:gd name="T24" fmla="*/ 72 w 91"/>
                <a:gd name="T25" fmla="*/ 45 h 91"/>
                <a:gd name="T26" fmla="*/ 72 w 91"/>
                <a:gd name="T27" fmla="*/ 48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1" h="91">
                  <a:moveTo>
                    <a:pt x="43" y="2"/>
                  </a:moveTo>
                  <a:cubicBezTo>
                    <a:pt x="21" y="4"/>
                    <a:pt x="3" y="22"/>
                    <a:pt x="2" y="44"/>
                  </a:cubicBezTo>
                  <a:cubicBezTo>
                    <a:pt x="0" y="70"/>
                    <a:pt x="21" y="91"/>
                    <a:pt x="46" y="91"/>
                  </a:cubicBezTo>
                  <a:cubicBezTo>
                    <a:pt x="56" y="91"/>
                    <a:pt x="68" y="87"/>
                    <a:pt x="74" y="77"/>
                  </a:cubicBezTo>
                  <a:cubicBezTo>
                    <a:pt x="74" y="90"/>
                    <a:pt x="74" y="90"/>
                    <a:pt x="74" y="90"/>
                  </a:cubicBezTo>
                  <a:cubicBezTo>
                    <a:pt x="91" y="90"/>
                    <a:pt x="91" y="90"/>
                    <a:pt x="91" y="90"/>
                  </a:cubicBezTo>
                  <a:cubicBezTo>
                    <a:pt x="91" y="47"/>
                    <a:pt x="91" y="47"/>
                    <a:pt x="91" y="47"/>
                  </a:cubicBezTo>
                  <a:cubicBezTo>
                    <a:pt x="91" y="20"/>
                    <a:pt x="69" y="0"/>
                    <a:pt x="43" y="2"/>
                  </a:cubicBezTo>
                  <a:close/>
                  <a:moveTo>
                    <a:pt x="72" y="48"/>
                  </a:moveTo>
                  <a:cubicBezTo>
                    <a:pt x="71" y="63"/>
                    <a:pt x="58" y="74"/>
                    <a:pt x="43" y="72"/>
                  </a:cubicBezTo>
                  <a:cubicBezTo>
                    <a:pt x="32" y="71"/>
                    <a:pt x="22" y="61"/>
                    <a:pt x="21" y="50"/>
                  </a:cubicBezTo>
                  <a:cubicBezTo>
                    <a:pt x="19" y="34"/>
                    <a:pt x="31" y="21"/>
                    <a:pt x="46" y="21"/>
                  </a:cubicBezTo>
                  <a:cubicBezTo>
                    <a:pt x="60" y="21"/>
                    <a:pt x="71" y="32"/>
                    <a:pt x="72" y="45"/>
                  </a:cubicBezTo>
                  <a:lnTo>
                    <a:pt x="72" y="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528" fontAlgn="auto">
                <a:spcBef>
                  <a:spcPts val="0"/>
                </a:spcBef>
                <a:spcAft>
                  <a:spcPts val="0"/>
                </a:spcAft>
                <a:buClr>
                  <a:prstClr val="black"/>
                </a:buClr>
              </a:pPr>
              <a:endParaRPr lang="en-US" sz="2094" dirty="0">
                <a:solidFill>
                  <a:prstClr val="black"/>
                </a:solidFill>
                <a:latin typeface="Arial"/>
              </a:endParaRPr>
            </a:p>
          </p:txBody>
        </p:sp>
        <p:sp>
          <p:nvSpPr>
            <p:cNvPr id="25" name="Freeform 6"/>
            <p:cNvSpPr>
              <a:spLocks noEditPoints="1"/>
            </p:cNvSpPr>
            <p:nvPr userDrawn="1"/>
          </p:nvSpPr>
          <p:spPr bwMode="auto">
            <a:xfrm>
              <a:off x="10849241" y="6236077"/>
              <a:ext cx="334963" cy="339725"/>
            </a:xfrm>
            <a:custGeom>
              <a:avLst/>
              <a:gdLst>
                <a:gd name="T0" fmla="*/ 44 w 89"/>
                <a:gd name="T1" fmla="*/ 1 h 90"/>
                <a:gd name="T2" fmla="*/ 0 w 89"/>
                <a:gd name="T3" fmla="*/ 46 h 90"/>
                <a:gd name="T4" fmla="*/ 45 w 89"/>
                <a:gd name="T5" fmla="*/ 90 h 90"/>
                <a:gd name="T6" fmla="*/ 86 w 89"/>
                <a:gd name="T7" fmla="*/ 63 h 90"/>
                <a:gd name="T8" fmla="*/ 69 w 89"/>
                <a:gd name="T9" fmla="*/ 58 h 90"/>
                <a:gd name="T10" fmla="*/ 50 w 89"/>
                <a:gd name="T11" fmla="*/ 72 h 90"/>
                <a:gd name="T12" fmla="*/ 22 w 89"/>
                <a:gd name="T13" fmla="*/ 59 h 90"/>
                <a:gd name="T14" fmla="*/ 89 w 89"/>
                <a:gd name="T15" fmla="*/ 41 h 90"/>
                <a:gd name="T16" fmla="*/ 44 w 89"/>
                <a:gd name="T17" fmla="*/ 1 h 90"/>
                <a:gd name="T18" fmla="*/ 19 w 89"/>
                <a:gd name="T19" fmla="*/ 44 h 90"/>
                <a:gd name="T20" fmla="*/ 36 w 89"/>
                <a:gd name="T21" fmla="*/ 19 h 90"/>
                <a:gd name="T22" fmla="*/ 67 w 89"/>
                <a:gd name="T23" fmla="*/ 31 h 90"/>
                <a:gd name="T24" fmla="*/ 19 w 89"/>
                <a:gd name="T25" fmla="*/ 44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9" h="90">
                  <a:moveTo>
                    <a:pt x="44" y="1"/>
                  </a:moveTo>
                  <a:cubicBezTo>
                    <a:pt x="20" y="2"/>
                    <a:pt x="0" y="20"/>
                    <a:pt x="0" y="46"/>
                  </a:cubicBezTo>
                  <a:cubicBezTo>
                    <a:pt x="0" y="70"/>
                    <a:pt x="20" y="90"/>
                    <a:pt x="45" y="90"/>
                  </a:cubicBezTo>
                  <a:cubicBezTo>
                    <a:pt x="62" y="90"/>
                    <a:pt x="79" y="80"/>
                    <a:pt x="86" y="63"/>
                  </a:cubicBezTo>
                  <a:cubicBezTo>
                    <a:pt x="69" y="58"/>
                    <a:pt x="69" y="58"/>
                    <a:pt x="69" y="58"/>
                  </a:cubicBezTo>
                  <a:cubicBezTo>
                    <a:pt x="66" y="65"/>
                    <a:pt x="58" y="71"/>
                    <a:pt x="50" y="72"/>
                  </a:cubicBezTo>
                  <a:cubicBezTo>
                    <a:pt x="38" y="75"/>
                    <a:pt x="26" y="67"/>
                    <a:pt x="22" y="59"/>
                  </a:cubicBezTo>
                  <a:cubicBezTo>
                    <a:pt x="89" y="41"/>
                    <a:pt x="89" y="41"/>
                    <a:pt x="89" y="41"/>
                  </a:cubicBezTo>
                  <a:cubicBezTo>
                    <a:pt x="87" y="24"/>
                    <a:pt x="72" y="0"/>
                    <a:pt x="44" y="1"/>
                  </a:cubicBezTo>
                  <a:close/>
                  <a:moveTo>
                    <a:pt x="19" y="44"/>
                  </a:moveTo>
                  <a:cubicBezTo>
                    <a:pt x="19" y="34"/>
                    <a:pt x="24" y="24"/>
                    <a:pt x="36" y="19"/>
                  </a:cubicBezTo>
                  <a:cubicBezTo>
                    <a:pt x="50" y="14"/>
                    <a:pt x="62" y="21"/>
                    <a:pt x="67" y="31"/>
                  </a:cubicBezTo>
                  <a:lnTo>
                    <a:pt x="19" y="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528" fontAlgn="auto">
                <a:spcBef>
                  <a:spcPts val="0"/>
                </a:spcBef>
                <a:spcAft>
                  <a:spcPts val="0"/>
                </a:spcAft>
                <a:buClr>
                  <a:prstClr val="black"/>
                </a:buClr>
              </a:pPr>
              <a:endParaRPr lang="en-US" sz="2094" dirty="0">
                <a:solidFill>
                  <a:prstClr val="black"/>
                </a:solidFill>
                <a:latin typeface="Arial"/>
              </a:endParaRPr>
            </a:p>
          </p:txBody>
        </p:sp>
        <p:sp>
          <p:nvSpPr>
            <p:cNvPr id="26" name="Freeform 7"/>
            <p:cNvSpPr>
              <a:spLocks/>
            </p:cNvSpPr>
            <p:nvPr userDrawn="1"/>
          </p:nvSpPr>
          <p:spPr bwMode="auto">
            <a:xfrm>
              <a:off x="10292028" y="6239252"/>
              <a:ext cx="166688" cy="333375"/>
            </a:xfrm>
            <a:custGeom>
              <a:avLst/>
              <a:gdLst>
                <a:gd name="T0" fmla="*/ 44 w 44"/>
                <a:gd name="T1" fmla="*/ 18 h 88"/>
                <a:gd name="T2" fmla="*/ 44 w 44"/>
                <a:gd name="T3" fmla="*/ 0 h 88"/>
                <a:gd name="T4" fmla="*/ 19 w 44"/>
                <a:gd name="T5" fmla="*/ 13 h 88"/>
                <a:gd name="T6" fmla="*/ 19 w 44"/>
                <a:gd name="T7" fmla="*/ 3 h 88"/>
                <a:gd name="T8" fmla="*/ 0 w 44"/>
                <a:gd name="T9" fmla="*/ 3 h 88"/>
                <a:gd name="T10" fmla="*/ 0 w 44"/>
                <a:gd name="T11" fmla="*/ 44 h 88"/>
                <a:gd name="T12" fmla="*/ 0 w 44"/>
                <a:gd name="T13" fmla="*/ 88 h 88"/>
                <a:gd name="T14" fmla="*/ 20 w 44"/>
                <a:gd name="T15" fmla="*/ 88 h 88"/>
                <a:gd name="T16" fmla="*/ 20 w 44"/>
                <a:gd name="T17" fmla="*/ 46 h 88"/>
                <a:gd name="T18" fmla="*/ 44 w 44"/>
                <a:gd name="T19" fmla="*/ 1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 h="88">
                  <a:moveTo>
                    <a:pt x="44" y="18"/>
                  </a:moveTo>
                  <a:cubicBezTo>
                    <a:pt x="44" y="0"/>
                    <a:pt x="44" y="0"/>
                    <a:pt x="44" y="0"/>
                  </a:cubicBezTo>
                  <a:cubicBezTo>
                    <a:pt x="28" y="0"/>
                    <a:pt x="22" y="8"/>
                    <a:pt x="19" y="13"/>
                  </a:cubicBezTo>
                  <a:cubicBezTo>
                    <a:pt x="19" y="3"/>
                    <a:pt x="19" y="3"/>
                    <a:pt x="19" y="3"/>
                  </a:cubicBezTo>
                  <a:cubicBezTo>
                    <a:pt x="0" y="3"/>
                    <a:pt x="0" y="3"/>
                    <a:pt x="0" y="3"/>
                  </a:cubicBezTo>
                  <a:cubicBezTo>
                    <a:pt x="0" y="44"/>
                    <a:pt x="0" y="44"/>
                    <a:pt x="0" y="44"/>
                  </a:cubicBezTo>
                  <a:cubicBezTo>
                    <a:pt x="0" y="88"/>
                    <a:pt x="0" y="88"/>
                    <a:pt x="0" y="88"/>
                  </a:cubicBezTo>
                  <a:cubicBezTo>
                    <a:pt x="20" y="88"/>
                    <a:pt x="20" y="88"/>
                    <a:pt x="20" y="88"/>
                  </a:cubicBezTo>
                  <a:cubicBezTo>
                    <a:pt x="20" y="62"/>
                    <a:pt x="20" y="62"/>
                    <a:pt x="20" y="46"/>
                  </a:cubicBezTo>
                  <a:cubicBezTo>
                    <a:pt x="20" y="26"/>
                    <a:pt x="31" y="19"/>
                    <a:pt x="44"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528" fontAlgn="auto">
                <a:spcBef>
                  <a:spcPts val="0"/>
                </a:spcBef>
                <a:spcAft>
                  <a:spcPts val="0"/>
                </a:spcAft>
                <a:buClr>
                  <a:prstClr val="black"/>
                </a:buClr>
              </a:pPr>
              <a:endParaRPr lang="en-US" sz="2094" dirty="0">
                <a:solidFill>
                  <a:prstClr val="black"/>
                </a:solidFill>
                <a:latin typeface="Arial"/>
              </a:endParaRPr>
            </a:p>
          </p:txBody>
        </p:sp>
        <p:sp>
          <p:nvSpPr>
            <p:cNvPr id="27" name="Freeform 8"/>
            <p:cNvSpPr>
              <a:spLocks/>
            </p:cNvSpPr>
            <p:nvPr userDrawn="1"/>
          </p:nvSpPr>
          <p:spPr bwMode="auto">
            <a:xfrm>
              <a:off x="9501453" y="6182102"/>
              <a:ext cx="369888" cy="390525"/>
            </a:xfrm>
            <a:custGeom>
              <a:avLst/>
              <a:gdLst>
                <a:gd name="T0" fmla="*/ 185 w 233"/>
                <a:gd name="T1" fmla="*/ 165 h 246"/>
                <a:gd name="T2" fmla="*/ 48 w 233"/>
                <a:gd name="T3" fmla="*/ 0 h 246"/>
                <a:gd name="T4" fmla="*/ 0 w 233"/>
                <a:gd name="T5" fmla="*/ 0 h 246"/>
                <a:gd name="T6" fmla="*/ 0 w 233"/>
                <a:gd name="T7" fmla="*/ 246 h 246"/>
                <a:gd name="T8" fmla="*/ 50 w 233"/>
                <a:gd name="T9" fmla="*/ 246 h 246"/>
                <a:gd name="T10" fmla="*/ 50 w 233"/>
                <a:gd name="T11" fmla="*/ 81 h 246"/>
                <a:gd name="T12" fmla="*/ 190 w 233"/>
                <a:gd name="T13" fmla="*/ 246 h 246"/>
                <a:gd name="T14" fmla="*/ 233 w 233"/>
                <a:gd name="T15" fmla="*/ 246 h 246"/>
                <a:gd name="T16" fmla="*/ 233 w 233"/>
                <a:gd name="T17" fmla="*/ 0 h 246"/>
                <a:gd name="T18" fmla="*/ 185 w 233"/>
                <a:gd name="T19" fmla="*/ 0 h 246"/>
                <a:gd name="T20" fmla="*/ 185 w 233"/>
                <a:gd name="T21" fmla="*/ 165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3" h="246">
                  <a:moveTo>
                    <a:pt x="185" y="165"/>
                  </a:moveTo>
                  <a:lnTo>
                    <a:pt x="48" y="0"/>
                  </a:lnTo>
                  <a:lnTo>
                    <a:pt x="0" y="0"/>
                  </a:lnTo>
                  <a:lnTo>
                    <a:pt x="0" y="246"/>
                  </a:lnTo>
                  <a:lnTo>
                    <a:pt x="50" y="246"/>
                  </a:lnTo>
                  <a:lnTo>
                    <a:pt x="50" y="81"/>
                  </a:lnTo>
                  <a:lnTo>
                    <a:pt x="190" y="246"/>
                  </a:lnTo>
                  <a:lnTo>
                    <a:pt x="233" y="246"/>
                  </a:lnTo>
                  <a:lnTo>
                    <a:pt x="233" y="0"/>
                  </a:lnTo>
                  <a:lnTo>
                    <a:pt x="185" y="0"/>
                  </a:lnTo>
                  <a:lnTo>
                    <a:pt x="185" y="16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528" fontAlgn="auto">
                <a:spcBef>
                  <a:spcPts val="0"/>
                </a:spcBef>
                <a:spcAft>
                  <a:spcPts val="0"/>
                </a:spcAft>
                <a:buClr>
                  <a:prstClr val="black"/>
                </a:buClr>
              </a:pPr>
              <a:endParaRPr lang="en-US" sz="2094" dirty="0">
                <a:solidFill>
                  <a:prstClr val="black"/>
                </a:solidFill>
                <a:latin typeface="Arial"/>
              </a:endParaRPr>
            </a:p>
          </p:txBody>
        </p:sp>
        <p:sp>
          <p:nvSpPr>
            <p:cNvPr id="28" name="Freeform 9"/>
            <p:cNvSpPr>
              <a:spLocks noEditPoints="1"/>
            </p:cNvSpPr>
            <p:nvPr userDrawn="1"/>
          </p:nvSpPr>
          <p:spPr bwMode="auto">
            <a:xfrm>
              <a:off x="10461891" y="6148765"/>
              <a:ext cx="342900" cy="427037"/>
            </a:xfrm>
            <a:custGeom>
              <a:avLst/>
              <a:gdLst>
                <a:gd name="T0" fmla="*/ 91 w 91"/>
                <a:gd name="T1" fmla="*/ 0 h 113"/>
                <a:gd name="T2" fmla="*/ 73 w 91"/>
                <a:gd name="T3" fmla="*/ 0 h 113"/>
                <a:gd name="T4" fmla="*/ 73 w 91"/>
                <a:gd name="T5" fmla="*/ 34 h 113"/>
                <a:gd name="T6" fmla="*/ 43 w 91"/>
                <a:gd name="T7" fmla="*/ 24 h 113"/>
                <a:gd name="T8" fmla="*/ 2 w 91"/>
                <a:gd name="T9" fmla="*/ 66 h 113"/>
                <a:gd name="T10" fmla="*/ 46 w 91"/>
                <a:gd name="T11" fmla="*/ 113 h 113"/>
                <a:gd name="T12" fmla="*/ 74 w 91"/>
                <a:gd name="T13" fmla="*/ 101 h 113"/>
                <a:gd name="T14" fmla="*/ 74 w 91"/>
                <a:gd name="T15" fmla="*/ 112 h 113"/>
                <a:gd name="T16" fmla="*/ 91 w 91"/>
                <a:gd name="T17" fmla="*/ 112 h 113"/>
                <a:gd name="T18" fmla="*/ 91 w 91"/>
                <a:gd name="T19" fmla="*/ 69 h 113"/>
                <a:gd name="T20" fmla="*/ 91 w 91"/>
                <a:gd name="T21" fmla="*/ 69 h 113"/>
                <a:gd name="T22" fmla="*/ 91 w 91"/>
                <a:gd name="T23" fmla="*/ 68 h 113"/>
                <a:gd name="T24" fmla="*/ 91 w 91"/>
                <a:gd name="T25" fmla="*/ 0 h 113"/>
                <a:gd name="T26" fmla="*/ 72 w 91"/>
                <a:gd name="T27" fmla="*/ 70 h 113"/>
                <a:gd name="T28" fmla="*/ 43 w 91"/>
                <a:gd name="T29" fmla="*/ 94 h 113"/>
                <a:gd name="T30" fmla="*/ 21 w 91"/>
                <a:gd name="T31" fmla="*/ 72 h 113"/>
                <a:gd name="T32" fmla="*/ 46 w 91"/>
                <a:gd name="T33" fmla="*/ 43 h 113"/>
                <a:gd name="T34" fmla="*/ 72 w 91"/>
                <a:gd name="T35" fmla="*/ 67 h 113"/>
                <a:gd name="T36" fmla="*/ 72 w 91"/>
                <a:gd name="T37" fmla="*/ 7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1" h="113">
                  <a:moveTo>
                    <a:pt x="91" y="0"/>
                  </a:moveTo>
                  <a:cubicBezTo>
                    <a:pt x="73" y="0"/>
                    <a:pt x="73" y="0"/>
                    <a:pt x="73" y="0"/>
                  </a:cubicBezTo>
                  <a:cubicBezTo>
                    <a:pt x="73" y="34"/>
                    <a:pt x="73" y="34"/>
                    <a:pt x="73" y="34"/>
                  </a:cubicBezTo>
                  <a:cubicBezTo>
                    <a:pt x="68" y="28"/>
                    <a:pt x="55" y="23"/>
                    <a:pt x="43" y="24"/>
                  </a:cubicBezTo>
                  <a:cubicBezTo>
                    <a:pt x="21" y="26"/>
                    <a:pt x="3" y="44"/>
                    <a:pt x="2" y="66"/>
                  </a:cubicBezTo>
                  <a:cubicBezTo>
                    <a:pt x="0" y="92"/>
                    <a:pt x="21" y="113"/>
                    <a:pt x="46" y="113"/>
                  </a:cubicBezTo>
                  <a:cubicBezTo>
                    <a:pt x="56" y="113"/>
                    <a:pt x="69" y="109"/>
                    <a:pt x="74" y="101"/>
                  </a:cubicBezTo>
                  <a:cubicBezTo>
                    <a:pt x="74" y="112"/>
                    <a:pt x="74" y="112"/>
                    <a:pt x="74" y="112"/>
                  </a:cubicBezTo>
                  <a:cubicBezTo>
                    <a:pt x="91" y="112"/>
                    <a:pt x="91" y="112"/>
                    <a:pt x="91" y="112"/>
                  </a:cubicBezTo>
                  <a:cubicBezTo>
                    <a:pt x="91" y="69"/>
                    <a:pt x="91" y="69"/>
                    <a:pt x="91" y="69"/>
                  </a:cubicBezTo>
                  <a:cubicBezTo>
                    <a:pt x="91" y="69"/>
                    <a:pt x="91" y="69"/>
                    <a:pt x="91" y="69"/>
                  </a:cubicBezTo>
                  <a:cubicBezTo>
                    <a:pt x="91" y="68"/>
                    <a:pt x="91" y="68"/>
                    <a:pt x="91" y="68"/>
                  </a:cubicBezTo>
                  <a:lnTo>
                    <a:pt x="91" y="0"/>
                  </a:lnTo>
                  <a:close/>
                  <a:moveTo>
                    <a:pt x="72" y="70"/>
                  </a:moveTo>
                  <a:cubicBezTo>
                    <a:pt x="71" y="85"/>
                    <a:pt x="58" y="96"/>
                    <a:pt x="43" y="94"/>
                  </a:cubicBezTo>
                  <a:cubicBezTo>
                    <a:pt x="32" y="93"/>
                    <a:pt x="22" y="83"/>
                    <a:pt x="21" y="72"/>
                  </a:cubicBezTo>
                  <a:cubicBezTo>
                    <a:pt x="19" y="56"/>
                    <a:pt x="31" y="43"/>
                    <a:pt x="46" y="43"/>
                  </a:cubicBezTo>
                  <a:cubicBezTo>
                    <a:pt x="60" y="43"/>
                    <a:pt x="71" y="54"/>
                    <a:pt x="72" y="67"/>
                  </a:cubicBezTo>
                  <a:lnTo>
                    <a:pt x="72"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528" fontAlgn="auto">
                <a:spcBef>
                  <a:spcPts val="0"/>
                </a:spcBef>
                <a:spcAft>
                  <a:spcPts val="0"/>
                </a:spcAft>
                <a:buClr>
                  <a:prstClr val="black"/>
                </a:buClr>
              </a:pPr>
              <a:endParaRPr lang="en-US" sz="2094" dirty="0">
                <a:solidFill>
                  <a:prstClr val="black"/>
                </a:solidFill>
                <a:latin typeface="Arial"/>
              </a:endParaRPr>
            </a:p>
          </p:txBody>
        </p:sp>
        <p:sp>
          <p:nvSpPr>
            <p:cNvPr id="29" name="Freeform 10"/>
            <p:cNvSpPr>
              <a:spLocks noEditPoints="1"/>
            </p:cNvSpPr>
            <p:nvPr userDrawn="1"/>
          </p:nvSpPr>
          <p:spPr bwMode="auto">
            <a:xfrm>
              <a:off x="9912616" y="6239252"/>
              <a:ext cx="338138" cy="336550"/>
            </a:xfrm>
            <a:custGeom>
              <a:avLst/>
              <a:gdLst>
                <a:gd name="T0" fmla="*/ 45 w 90"/>
                <a:gd name="T1" fmla="*/ 0 h 89"/>
                <a:gd name="T2" fmla="*/ 0 w 90"/>
                <a:gd name="T3" fmla="*/ 45 h 89"/>
                <a:gd name="T4" fmla="*/ 45 w 90"/>
                <a:gd name="T5" fmla="*/ 89 h 89"/>
                <a:gd name="T6" fmla="*/ 90 w 90"/>
                <a:gd name="T7" fmla="*/ 45 h 89"/>
                <a:gd name="T8" fmla="*/ 45 w 90"/>
                <a:gd name="T9" fmla="*/ 0 h 89"/>
                <a:gd name="T10" fmla="*/ 45 w 90"/>
                <a:gd name="T11" fmla="*/ 70 h 89"/>
                <a:gd name="T12" fmla="*/ 19 w 90"/>
                <a:gd name="T13" fmla="*/ 45 h 89"/>
                <a:gd name="T14" fmla="*/ 45 w 90"/>
                <a:gd name="T15" fmla="*/ 19 h 89"/>
                <a:gd name="T16" fmla="*/ 71 w 90"/>
                <a:gd name="T17" fmla="*/ 45 h 89"/>
                <a:gd name="T18" fmla="*/ 45 w 90"/>
                <a:gd name="T19" fmla="*/ 7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0" h="89">
                  <a:moveTo>
                    <a:pt x="45" y="0"/>
                  </a:moveTo>
                  <a:cubicBezTo>
                    <a:pt x="20" y="0"/>
                    <a:pt x="0" y="20"/>
                    <a:pt x="0" y="45"/>
                  </a:cubicBezTo>
                  <a:cubicBezTo>
                    <a:pt x="0" y="69"/>
                    <a:pt x="20" y="89"/>
                    <a:pt x="45" y="89"/>
                  </a:cubicBezTo>
                  <a:cubicBezTo>
                    <a:pt x="70" y="89"/>
                    <a:pt x="90" y="69"/>
                    <a:pt x="90" y="45"/>
                  </a:cubicBezTo>
                  <a:cubicBezTo>
                    <a:pt x="90" y="20"/>
                    <a:pt x="70" y="0"/>
                    <a:pt x="45" y="0"/>
                  </a:cubicBezTo>
                  <a:close/>
                  <a:moveTo>
                    <a:pt x="45" y="70"/>
                  </a:moveTo>
                  <a:cubicBezTo>
                    <a:pt x="31" y="70"/>
                    <a:pt x="19" y="59"/>
                    <a:pt x="19" y="45"/>
                  </a:cubicBezTo>
                  <a:cubicBezTo>
                    <a:pt x="19" y="30"/>
                    <a:pt x="31" y="19"/>
                    <a:pt x="45" y="19"/>
                  </a:cubicBezTo>
                  <a:cubicBezTo>
                    <a:pt x="59" y="19"/>
                    <a:pt x="71" y="30"/>
                    <a:pt x="71" y="45"/>
                  </a:cubicBezTo>
                  <a:cubicBezTo>
                    <a:pt x="71" y="59"/>
                    <a:pt x="59" y="70"/>
                    <a:pt x="45" y="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528" fontAlgn="auto">
                <a:spcBef>
                  <a:spcPts val="0"/>
                </a:spcBef>
                <a:spcAft>
                  <a:spcPts val="0"/>
                </a:spcAft>
                <a:buClr>
                  <a:prstClr val="black"/>
                </a:buClr>
              </a:pPr>
              <a:endParaRPr lang="en-US" sz="2094" dirty="0">
                <a:solidFill>
                  <a:prstClr val="black"/>
                </a:solidFill>
                <a:latin typeface="Arial"/>
              </a:endParaRPr>
            </a:p>
          </p:txBody>
        </p:sp>
      </p:grpSp>
      <p:sp>
        <p:nvSpPr>
          <p:cNvPr id="3" name="Footer Placeholder 2"/>
          <p:cNvSpPr>
            <a:spLocks noGrp="1"/>
          </p:cNvSpPr>
          <p:nvPr>
            <p:ph type="ftr" sz="quarter" idx="14"/>
          </p:nvPr>
        </p:nvSpPr>
        <p:spPr/>
        <p:txBody>
          <a:bodyPr/>
          <a:lstStyle>
            <a:lvl1pPr>
              <a:defRPr>
                <a:solidFill>
                  <a:schemeClr val="bg1"/>
                </a:solidFill>
              </a:defRPr>
            </a:lvl1pPr>
          </a:lstStyle>
          <a:p>
            <a:pPr>
              <a:buClr>
                <a:prstClr val="black"/>
              </a:buClr>
            </a:pPr>
            <a:endParaRPr lang="en-GB" dirty="0">
              <a:solidFill>
                <a:prstClr val="white"/>
              </a:solidFill>
            </a:endParaRPr>
          </a:p>
        </p:txBody>
      </p:sp>
    </p:spTree>
    <p:extLst>
      <p:ext uri="{BB962C8B-B14F-4D97-AF65-F5344CB8AC3E}">
        <p14:creationId xmlns:p14="http://schemas.microsoft.com/office/powerpoint/2010/main" val="3529489272"/>
      </p:ext>
    </p:extLst>
  </p:cSld>
  <p:clrMapOvr>
    <a:masterClrMapping/>
  </p:clrMapOvr>
</p:sldLayout>
</file>

<file path=ppt/slideLayouts/slideLayout593.xml><?xml version="1.0" encoding="utf-8"?>
<p:sldLayout xmlns:a="http://schemas.openxmlformats.org/drawingml/2006/main" xmlns:r="http://schemas.openxmlformats.org/officeDocument/2006/relationships" xmlns:p="http://schemas.openxmlformats.org/presentationml/2006/main" showMasterSp="0" preserve="1" userDrawn="1">
  <p:cSld name="Quote Pulse Pattern">
    <p:bg>
      <p:bgPr>
        <a:solidFill>
          <a:schemeClr val="accent1"/>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640850" y="166208"/>
            <a:ext cx="6862299" cy="2326704"/>
          </a:xfrm>
        </p:spPr>
        <p:txBody>
          <a:bodyPr>
            <a:noAutofit/>
          </a:bodyPr>
          <a:lstStyle>
            <a:lvl1pPr algn="ctr">
              <a:defRPr sz="2893">
                <a:solidFill>
                  <a:srgbClr val="FBD9CA"/>
                </a:solidFill>
              </a:defRPr>
            </a:lvl1pPr>
          </a:lstStyle>
          <a:p>
            <a:r>
              <a:rPr lang="en-GB" dirty="0"/>
              <a:t>Click and type quote</a:t>
            </a:r>
          </a:p>
        </p:txBody>
      </p:sp>
      <p:sp>
        <p:nvSpPr>
          <p:cNvPr id="5" name="Slide Number Placeholder 4"/>
          <p:cNvSpPr>
            <a:spLocks noGrp="1"/>
          </p:cNvSpPr>
          <p:nvPr>
            <p:ph type="sldNum" sz="quarter" idx="12"/>
          </p:nvPr>
        </p:nvSpPr>
        <p:spPr/>
        <p:txBody>
          <a:bodyPr/>
          <a:lstStyle>
            <a:lvl1pPr>
              <a:defRPr>
                <a:solidFill>
                  <a:schemeClr val="bg1"/>
                </a:solidFill>
              </a:defRPr>
            </a:lvl1pPr>
          </a:lstStyle>
          <a:p>
            <a:pPr>
              <a:buClr>
                <a:prstClr val="black"/>
              </a:buClr>
            </a:pPr>
            <a:fld id="{D14BCCD3-0010-4FBA-B965-2126ADC31932}" type="slidenum">
              <a:rPr lang="en-GB" smtClean="0">
                <a:solidFill>
                  <a:prstClr val="white"/>
                </a:solidFill>
              </a:rPr>
              <a:pPr>
                <a:buClr>
                  <a:prstClr val="black"/>
                </a:buClr>
              </a:pPr>
              <a:t>‹#›</a:t>
            </a:fld>
            <a:endParaRPr lang="en-GB" dirty="0">
              <a:solidFill>
                <a:prstClr val="white"/>
              </a:solidFill>
            </a:endParaRPr>
          </a:p>
        </p:txBody>
      </p:sp>
      <p:sp>
        <p:nvSpPr>
          <p:cNvPr id="6" name="Text Placeholder 9"/>
          <p:cNvSpPr>
            <a:spLocks noGrp="1"/>
          </p:cNvSpPr>
          <p:nvPr>
            <p:ph type="body" sz="quarter" idx="13" hasCustomPrompt="1"/>
          </p:nvPr>
        </p:nvSpPr>
        <p:spPr>
          <a:xfrm>
            <a:off x="2640515" y="2708624"/>
            <a:ext cx="6862299" cy="539875"/>
          </a:xfrm>
        </p:spPr>
        <p:txBody>
          <a:bodyPr>
            <a:noAutofit/>
          </a:bodyPr>
          <a:lstStyle>
            <a:lvl1pPr marL="0" indent="0" algn="ctr">
              <a:buFontTx/>
              <a:buNone/>
              <a:defRPr b="1">
                <a:solidFill>
                  <a:schemeClr val="bg1"/>
                </a:solidFill>
              </a:defRPr>
            </a:lvl1pPr>
            <a:lvl2pPr marL="256661" indent="0">
              <a:buFontTx/>
              <a:buNone/>
              <a:defRPr b="1">
                <a:solidFill>
                  <a:schemeClr val="accent4"/>
                </a:solidFill>
              </a:defRPr>
            </a:lvl2pPr>
            <a:lvl3pPr marL="513321" indent="0">
              <a:buFontTx/>
              <a:buNone/>
              <a:defRPr b="1">
                <a:solidFill>
                  <a:schemeClr val="accent4"/>
                </a:solidFill>
              </a:defRPr>
            </a:lvl3pPr>
            <a:lvl4pPr marL="769982" indent="0">
              <a:buFontTx/>
              <a:buNone/>
              <a:defRPr b="1">
                <a:solidFill>
                  <a:schemeClr val="accent4"/>
                </a:solidFill>
              </a:defRPr>
            </a:lvl4pPr>
            <a:lvl5pPr marL="1026641" indent="0">
              <a:buFontTx/>
              <a:buNone/>
              <a:defRPr b="1">
                <a:solidFill>
                  <a:schemeClr val="accent4"/>
                </a:solidFill>
              </a:defRPr>
            </a:lvl5pPr>
          </a:lstStyle>
          <a:p>
            <a:pPr lvl="0"/>
            <a:r>
              <a:rPr lang="en-GB" dirty="0"/>
              <a:t>Name</a:t>
            </a:r>
          </a:p>
        </p:txBody>
      </p:sp>
      <p:cxnSp>
        <p:nvCxnSpPr>
          <p:cNvPr id="8" name="Straight Connector 7"/>
          <p:cNvCxnSpPr/>
          <p:nvPr userDrawn="1"/>
        </p:nvCxnSpPr>
        <p:spPr>
          <a:xfrm>
            <a:off x="647831" y="6316537"/>
            <a:ext cx="10890764" cy="0"/>
          </a:xfrm>
          <a:prstGeom prst="line">
            <a:avLst/>
          </a:prstGeom>
          <a:ln w="9525">
            <a:solidFill>
              <a:schemeClr val="bg1"/>
            </a:solidFill>
          </a:ln>
        </p:spPr>
        <p:style>
          <a:lnRef idx="1">
            <a:schemeClr val="accent1"/>
          </a:lnRef>
          <a:fillRef idx="0">
            <a:schemeClr val="accent1"/>
          </a:fillRef>
          <a:effectRef idx="0">
            <a:schemeClr val="accent1"/>
          </a:effectRef>
          <a:fontRef idx="minor">
            <a:schemeClr val="tx1"/>
          </a:fontRef>
        </p:style>
      </p:cxnSp>
      <p:grpSp>
        <p:nvGrpSpPr>
          <p:cNvPr id="74" name="Pulse"/>
          <p:cNvGrpSpPr/>
          <p:nvPr userDrawn="1"/>
        </p:nvGrpSpPr>
        <p:grpSpPr>
          <a:xfrm>
            <a:off x="5" y="3347276"/>
            <a:ext cx="12201523" cy="2642575"/>
            <a:chOff x="0" y="3348038"/>
            <a:chExt cx="12204700" cy="2643187"/>
          </a:xfrm>
          <a:solidFill>
            <a:srgbClr val="0000FF"/>
          </a:solidFill>
        </p:grpSpPr>
        <p:sp>
          <p:nvSpPr>
            <p:cNvPr id="45" name="Freeform 5"/>
            <p:cNvSpPr>
              <a:spLocks/>
            </p:cNvSpPr>
            <p:nvPr userDrawn="1"/>
          </p:nvSpPr>
          <p:spPr bwMode="auto">
            <a:xfrm>
              <a:off x="1906588" y="4092575"/>
              <a:ext cx="323850" cy="812800"/>
            </a:xfrm>
            <a:custGeom>
              <a:avLst/>
              <a:gdLst>
                <a:gd name="T0" fmla="*/ 51 w 102"/>
                <a:gd name="T1" fmla="*/ 255 h 255"/>
                <a:gd name="T2" fmla="*/ 51 w 102"/>
                <a:gd name="T3" fmla="*/ 255 h 255"/>
                <a:gd name="T4" fmla="*/ 0 w 102"/>
                <a:gd name="T5" fmla="*/ 204 h 255"/>
                <a:gd name="T6" fmla="*/ 0 w 102"/>
                <a:gd name="T7" fmla="*/ 51 h 255"/>
                <a:gd name="T8" fmla="*/ 51 w 102"/>
                <a:gd name="T9" fmla="*/ 0 h 255"/>
                <a:gd name="T10" fmla="*/ 102 w 102"/>
                <a:gd name="T11" fmla="*/ 51 h 255"/>
                <a:gd name="T12" fmla="*/ 102 w 102"/>
                <a:gd name="T13" fmla="*/ 204 h 255"/>
                <a:gd name="T14" fmla="*/ 51 w 102"/>
                <a:gd name="T15" fmla="*/ 255 h 2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 h="255">
                  <a:moveTo>
                    <a:pt x="51" y="255"/>
                  </a:moveTo>
                  <a:cubicBezTo>
                    <a:pt x="51" y="255"/>
                    <a:pt x="51" y="255"/>
                    <a:pt x="51" y="255"/>
                  </a:cubicBezTo>
                  <a:cubicBezTo>
                    <a:pt x="23" y="255"/>
                    <a:pt x="0" y="232"/>
                    <a:pt x="0" y="204"/>
                  </a:cubicBezTo>
                  <a:cubicBezTo>
                    <a:pt x="0" y="51"/>
                    <a:pt x="0" y="51"/>
                    <a:pt x="0" y="51"/>
                  </a:cubicBezTo>
                  <a:cubicBezTo>
                    <a:pt x="0" y="23"/>
                    <a:pt x="23" y="0"/>
                    <a:pt x="51" y="0"/>
                  </a:cubicBezTo>
                  <a:cubicBezTo>
                    <a:pt x="79" y="0"/>
                    <a:pt x="102" y="23"/>
                    <a:pt x="102" y="51"/>
                  </a:cubicBezTo>
                  <a:cubicBezTo>
                    <a:pt x="102" y="204"/>
                    <a:pt x="102" y="204"/>
                    <a:pt x="102" y="204"/>
                  </a:cubicBezTo>
                  <a:cubicBezTo>
                    <a:pt x="102" y="232"/>
                    <a:pt x="79" y="255"/>
                    <a:pt x="51" y="25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528" fontAlgn="auto">
                <a:spcBef>
                  <a:spcPts val="0"/>
                </a:spcBef>
                <a:spcAft>
                  <a:spcPts val="0"/>
                </a:spcAft>
                <a:buClr>
                  <a:prstClr val="black"/>
                </a:buClr>
              </a:pPr>
              <a:endParaRPr lang="en-GB" sz="2094" dirty="0">
                <a:solidFill>
                  <a:prstClr val="black"/>
                </a:solidFill>
                <a:latin typeface="Arial"/>
              </a:endParaRPr>
            </a:p>
          </p:txBody>
        </p:sp>
        <p:sp>
          <p:nvSpPr>
            <p:cNvPr id="46" name="Freeform 6"/>
            <p:cNvSpPr>
              <a:spLocks/>
            </p:cNvSpPr>
            <p:nvPr userDrawn="1"/>
          </p:nvSpPr>
          <p:spPr bwMode="auto">
            <a:xfrm>
              <a:off x="3979863" y="4564063"/>
              <a:ext cx="193675" cy="325438"/>
            </a:xfrm>
            <a:custGeom>
              <a:avLst/>
              <a:gdLst>
                <a:gd name="T0" fmla="*/ 30 w 61"/>
                <a:gd name="T1" fmla="*/ 102 h 102"/>
                <a:gd name="T2" fmla="*/ 30 w 61"/>
                <a:gd name="T3" fmla="*/ 102 h 102"/>
                <a:gd name="T4" fmla="*/ 0 w 61"/>
                <a:gd name="T5" fmla="*/ 71 h 102"/>
                <a:gd name="T6" fmla="*/ 0 w 61"/>
                <a:gd name="T7" fmla="*/ 30 h 102"/>
                <a:gd name="T8" fmla="*/ 30 w 61"/>
                <a:gd name="T9" fmla="*/ 0 h 102"/>
                <a:gd name="T10" fmla="*/ 61 w 61"/>
                <a:gd name="T11" fmla="*/ 30 h 102"/>
                <a:gd name="T12" fmla="*/ 61 w 61"/>
                <a:gd name="T13" fmla="*/ 71 h 102"/>
                <a:gd name="T14" fmla="*/ 30 w 61"/>
                <a:gd name="T15" fmla="*/ 102 h 10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1" h="102">
                  <a:moveTo>
                    <a:pt x="30" y="102"/>
                  </a:moveTo>
                  <a:cubicBezTo>
                    <a:pt x="30" y="102"/>
                    <a:pt x="30" y="102"/>
                    <a:pt x="30" y="102"/>
                  </a:cubicBezTo>
                  <a:cubicBezTo>
                    <a:pt x="13" y="102"/>
                    <a:pt x="0" y="88"/>
                    <a:pt x="0" y="71"/>
                  </a:cubicBezTo>
                  <a:cubicBezTo>
                    <a:pt x="0" y="30"/>
                    <a:pt x="0" y="30"/>
                    <a:pt x="0" y="30"/>
                  </a:cubicBezTo>
                  <a:cubicBezTo>
                    <a:pt x="0" y="14"/>
                    <a:pt x="13" y="0"/>
                    <a:pt x="30" y="0"/>
                  </a:cubicBezTo>
                  <a:cubicBezTo>
                    <a:pt x="47" y="0"/>
                    <a:pt x="61" y="14"/>
                    <a:pt x="61" y="30"/>
                  </a:cubicBezTo>
                  <a:cubicBezTo>
                    <a:pt x="61" y="71"/>
                    <a:pt x="61" y="71"/>
                    <a:pt x="61" y="71"/>
                  </a:cubicBezTo>
                  <a:cubicBezTo>
                    <a:pt x="61" y="88"/>
                    <a:pt x="47" y="102"/>
                    <a:pt x="30" y="10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528" fontAlgn="auto">
                <a:spcBef>
                  <a:spcPts val="0"/>
                </a:spcBef>
                <a:spcAft>
                  <a:spcPts val="0"/>
                </a:spcAft>
                <a:buClr>
                  <a:prstClr val="black"/>
                </a:buClr>
              </a:pPr>
              <a:endParaRPr lang="en-GB" sz="2094" dirty="0">
                <a:solidFill>
                  <a:prstClr val="black"/>
                </a:solidFill>
                <a:latin typeface="Arial"/>
              </a:endParaRPr>
            </a:p>
          </p:txBody>
        </p:sp>
        <p:sp>
          <p:nvSpPr>
            <p:cNvPr id="47" name="Freeform 7"/>
            <p:cNvSpPr>
              <a:spLocks/>
            </p:cNvSpPr>
            <p:nvPr userDrawn="1"/>
          </p:nvSpPr>
          <p:spPr bwMode="auto">
            <a:xfrm>
              <a:off x="1585913" y="4564063"/>
              <a:ext cx="193675" cy="325438"/>
            </a:xfrm>
            <a:custGeom>
              <a:avLst/>
              <a:gdLst>
                <a:gd name="T0" fmla="*/ 30 w 61"/>
                <a:gd name="T1" fmla="*/ 102 h 102"/>
                <a:gd name="T2" fmla="*/ 30 w 61"/>
                <a:gd name="T3" fmla="*/ 102 h 102"/>
                <a:gd name="T4" fmla="*/ 0 w 61"/>
                <a:gd name="T5" fmla="*/ 71 h 102"/>
                <a:gd name="T6" fmla="*/ 0 w 61"/>
                <a:gd name="T7" fmla="*/ 30 h 102"/>
                <a:gd name="T8" fmla="*/ 30 w 61"/>
                <a:gd name="T9" fmla="*/ 0 h 102"/>
                <a:gd name="T10" fmla="*/ 61 w 61"/>
                <a:gd name="T11" fmla="*/ 30 h 102"/>
                <a:gd name="T12" fmla="*/ 61 w 61"/>
                <a:gd name="T13" fmla="*/ 71 h 102"/>
                <a:gd name="T14" fmla="*/ 30 w 61"/>
                <a:gd name="T15" fmla="*/ 102 h 10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1" h="102">
                  <a:moveTo>
                    <a:pt x="30" y="102"/>
                  </a:moveTo>
                  <a:cubicBezTo>
                    <a:pt x="30" y="102"/>
                    <a:pt x="30" y="102"/>
                    <a:pt x="30" y="102"/>
                  </a:cubicBezTo>
                  <a:cubicBezTo>
                    <a:pt x="13" y="102"/>
                    <a:pt x="0" y="88"/>
                    <a:pt x="0" y="71"/>
                  </a:cubicBezTo>
                  <a:cubicBezTo>
                    <a:pt x="0" y="30"/>
                    <a:pt x="0" y="30"/>
                    <a:pt x="0" y="30"/>
                  </a:cubicBezTo>
                  <a:cubicBezTo>
                    <a:pt x="0" y="14"/>
                    <a:pt x="13" y="0"/>
                    <a:pt x="30" y="0"/>
                  </a:cubicBezTo>
                  <a:cubicBezTo>
                    <a:pt x="47" y="0"/>
                    <a:pt x="61" y="14"/>
                    <a:pt x="61" y="30"/>
                  </a:cubicBezTo>
                  <a:cubicBezTo>
                    <a:pt x="61" y="71"/>
                    <a:pt x="61" y="71"/>
                    <a:pt x="61" y="71"/>
                  </a:cubicBezTo>
                  <a:cubicBezTo>
                    <a:pt x="61" y="88"/>
                    <a:pt x="47" y="102"/>
                    <a:pt x="30" y="10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528" fontAlgn="auto">
                <a:spcBef>
                  <a:spcPts val="0"/>
                </a:spcBef>
                <a:spcAft>
                  <a:spcPts val="0"/>
                </a:spcAft>
                <a:buClr>
                  <a:prstClr val="black"/>
                </a:buClr>
              </a:pPr>
              <a:endParaRPr lang="en-GB" sz="2094" dirty="0">
                <a:solidFill>
                  <a:prstClr val="black"/>
                </a:solidFill>
                <a:latin typeface="Arial"/>
              </a:endParaRPr>
            </a:p>
          </p:txBody>
        </p:sp>
        <p:sp>
          <p:nvSpPr>
            <p:cNvPr id="48" name="Freeform 8"/>
            <p:cNvSpPr>
              <a:spLocks/>
            </p:cNvSpPr>
            <p:nvPr userDrawn="1"/>
          </p:nvSpPr>
          <p:spPr bwMode="auto">
            <a:xfrm>
              <a:off x="3524250" y="4548188"/>
              <a:ext cx="325438" cy="809625"/>
            </a:xfrm>
            <a:custGeom>
              <a:avLst/>
              <a:gdLst>
                <a:gd name="T0" fmla="*/ 51 w 102"/>
                <a:gd name="T1" fmla="*/ 254 h 254"/>
                <a:gd name="T2" fmla="*/ 51 w 102"/>
                <a:gd name="T3" fmla="*/ 254 h 254"/>
                <a:gd name="T4" fmla="*/ 0 w 102"/>
                <a:gd name="T5" fmla="*/ 203 h 254"/>
                <a:gd name="T6" fmla="*/ 0 w 102"/>
                <a:gd name="T7" fmla="*/ 51 h 254"/>
                <a:gd name="T8" fmla="*/ 51 w 102"/>
                <a:gd name="T9" fmla="*/ 0 h 254"/>
                <a:gd name="T10" fmla="*/ 102 w 102"/>
                <a:gd name="T11" fmla="*/ 51 h 254"/>
                <a:gd name="T12" fmla="*/ 102 w 102"/>
                <a:gd name="T13" fmla="*/ 203 h 254"/>
                <a:gd name="T14" fmla="*/ 51 w 102"/>
                <a:gd name="T15" fmla="*/ 254 h 25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 h="254">
                  <a:moveTo>
                    <a:pt x="51" y="254"/>
                  </a:moveTo>
                  <a:cubicBezTo>
                    <a:pt x="51" y="254"/>
                    <a:pt x="51" y="254"/>
                    <a:pt x="51" y="254"/>
                  </a:cubicBezTo>
                  <a:cubicBezTo>
                    <a:pt x="23" y="254"/>
                    <a:pt x="0" y="232"/>
                    <a:pt x="0" y="203"/>
                  </a:cubicBezTo>
                  <a:cubicBezTo>
                    <a:pt x="0" y="51"/>
                    <a:pt x="0" y="51"/>
                    <a:pt x="0" y="51"/>
                  </a:cubicBezTo>
                  <a:cubicBezTo>
                    <a:pt x="0" y="23"/>
                    <a:pt x="23" y="0"/>
                    <a:pt x="51" y="0"/>
                  </a:cubicBezTo>
                  <a:cubicBezTo>
                    <a:pt x="79" y="0"/>
                    <a:pt x="102" y="23"/>
                    <a:pt x="102" y="51"/>
                  </a:cubicBezTo>
                  <a:cubicBezTo>
                    <a:pt x="102" y="203"/>
                    <a:pt x="102" y="203"/>
                    <a:pt x="102" y="203"/>
                  </a:cubicBezTo>
                  <a:cubicBezTo>
                    <a:pt x="102" y="232"/>
                    <a:pt x="79" y="254"/>
                    <a:pt x="51" y="25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528" fontAlgn="auto">
                <a:spcBef>
                  <a:spcPts val="0"/>
                </a:spcBef>
                <a:spcAft>
                  <a:spcPts val="0"/>
                </a:spcAft>
                <a:buClr>
                  <a:prstClr val="black"/>
                </a:buClr>
              </a:pPr>
              <a:endParaRPr lang="en-GB" sz="2094" dirty="0">
                <a:solidFill>
                  <a:prstClr val="black"/>
                </a:solidFill>
                <a:latin typeface="Arial"/>
              </a:endParaRPr>
            </a:p>
          </p:txBody>
        </p:sp>
        <p:sp>
          <p:nvSpPr>
            <p:cNvPr id="49" name="Freeform 9"/>
            <p:cNvSpPr>
              <a:spLocks/>
            </p:cNvSpPr>
            <p:nvPr userDrawn="1"/>
          </p:nvSpPr>
          <p:spPr bwMode="auto">
            <a:xfrm>
              <a:off x="2393950" y="3462338"/>
              <a:ext cx="403225" cy="1814513"/>
            </a:xfrm>
            <a:custGeom>
              <a:avLst/>
              <a:gdLst>
                <a:gd name="T0" fmla="*/ 64 w 127"/>
                <a:gd name="T1" fmla="*/ 570 h 570"/>
                <a:gd name="T2" fmla="*/ 64 w 127"/>
                <a:gd name="T3" fmla="*/ 570 h 570"/>
                <a:gd name="T4" fmla="*/ 0 w 127"/>
                <a:gd name="T5" fmla="*/ 506 h 570"/>
                <a:gd name="T6" fmla="*/ 0 w 127"/>
                <a:gd name="T7" fmla="*/ 64 h 570"/>
                <a:gd name="T8" fmla="*/ 64 w 127"/>
                <a:gd name="T9" fmla="*/ 0 h 570"/>
                <a:gd name="T10" fmla="*/ 127 w 127"/>
                <a:gd name="T11" fmla="*/ 64 h 570"/>
                <a:gd name="T12" fmla="*/ 127 w 127"/>
                <a:gd name="T13" fmla="*/ 506 h 570"/>
                <a:gd name="T14" fmla="*/ 64 w 127"/>
                <a:gd name="T15" fmla="*/ 570 h 5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7" h="570">
                  <a:moveTo>
                    <a:pt x="64" y="570"/>
                  </a:moveTo>
                  <a:cubicBezTo>
                    <a:pt x="64" y="570"/>
                    <a:pt x="64" y="570"/>
                    <a:pt x="64" y="570"/>
                  </a:cubicBezTo>
                  <a:cubicBezTo>
                    <a:pt x="29" y="570"/>
                    <a:pt x="0" y="541"/>
                    <a:pt x="0" y="506"/>
                  </a:cubicBezTo>
                  <a:cubicBezTo>
                    <a:pt x="0" y="64"/>
                    <a:pt x="0" y="64"/>
                    <a:pt x="0" y="64"/>
                  </a:cubicBezTo>
                  <a:cubicBezTo>
                    <a:pt x="0" y="29"/>
                    <a:pt x="29" y="0"/>
                    <a:pt x="64" y="0"/>
                  </a:cubicBezTo>
                  <a:cubicBezTo>
                    <a:pt x="99" y="0"/>
                    <a:pt x="127" y="29"/>
                    <a:pt x="127" y="64"/>
                  </a:cubicBezTo>
                  <a:cubicBezTo>
                    <a:pt x="127" y="506"/>
                    <a:pt x="127" y="506"/>
                    <a:pt x="127" y="506"/>
                  </a:cubicBezTo>
                  <a:cubicBezTo>
                    <a:pt x="127" y="541"/>
                    <a:pt x="99" y="570"/>
                    <a:pt x="64" y="57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528" fontAlgn="auto">
                <a:spcBef>
                  <a:spcPts val="0"/>
                </a:spcBef>
                <a:spcAft>
                  <a:spcPts val="0"/>
                </a:spcAft>
                <a:buClr>
                  <a:prstClr val="black"/>
                </a:buClr>
              </a:pPr>
              <a:endParaRPr lang="en-GB" sz="2094" dirty="0">
                <a:solidFill>
                  <a:prstClr val="black"/>
                </a:solidFill>
                <a:latin typeface="Arial"/>
              </a:endParaRPr>
            </a:p>
          </p:txBody>
        </p:sp>
        <p:sp>
          <p:nvSpPr>
            <p:cNvPr id="50" name="Freeform 10"/>
            <p:cNvSpPr>
              <a:spLocks/>
            </p:cNvSpPr>
            <p:nvPr userDrawn="1"/>
          </p:nvSpPr>
          <p:spPr bwMode="auto">
            <a:xfrm>
              <a:off x="311150" y="3462338"/>
              <a:ext cx="406400" cy="1814513"/>
            </a:xfrm>
            <a:custGeom>
              <a:avLst/>
              <a:gdLst>
                <a:gd name="T0" fmla="*/ 64 w 128"/>
                <a:gd name="T1" fmla="*/ 570 h 570"/>
                <a:gd name="T2" fmla="*/ 64 w 128"/>
                <a:gd name="T3" fmla="*/ 570 h 570"/>
                <a:gd name="T4" fmla="*/ 0 w 128"/>
                <a:gd name="T5" fmla="*/ 506 h 570"/>
                <a:gd name="T6" fmla="*/ 0 w 128"/>
                <a:gd name="T7" fmla="*/ 64 h 570"/>
                <a:gd name="T8" fmla="*/ 64 w 128"/>
                <a:gd name="T9" fmla="*/ 0 h 570"/>
                <a:gd name="T10" fmla="*/ 128 w 128"/>
                <a:gd name="T11" fmla="*/ 64 h 570"/>
                <a:gd name="T12" fmla="*/ 128 w 128"/>
                <a:gd name="T13" fmla="*/ 506 h 570"/>
                <a:gd name="T14" fmla="*/ 64 w 128"/>
                <a:gd name="T15" fmla="*/ 570 h 5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8" h="570">
                  <a:moveTo>
                    <a:pt x="64" y="570"/>
                  </a:moveTo>
                  <a:cubicBezTo>
                    <a:pt x="64" y="570"/>
                    <a:pt x="64" y="570"/>
                    <a:pt x="64" y="570"/>
                  </a:cubicBezTo>
                  <a:cubicBezTo>
                    <a:pt x="29" y="570"/>
                    <a:pt x="0" y="541"/>
                    <a:pt x="0" y="506"/>
                  </a:cubicBezTo>
                  <a:cubicBezTo>
                    <a:pt x="0" y="64"/>
                    <a:pt x="0" y="64"/>
                    <a:pt x="0" y="64"/>
                  </a:cubicBezTo>
                  <a:cubicBezTo>
                    <a:pt x="0" y="29"/>
                    <a:pt x="29" y="0"/>
                    <a:pt x="64" y="0"/>
                  </a:cubicBezTo>
                  <a:cubicBezTo>
                    <a:pt x="99" y="0"/>
                    <a:pt x="128" y="29"/>
                    <a:pt x="128" y="64"/>
                  </a:cubicBezTo>
                  <a:cubicBezTo>
                    <a:pt x="128" y="506"/>
                    <a:pt x="128" y="506"/>
                    <a:pt x="128" y="506"/>
                  </a:cubicBezTo>
                  <a:cubicBezTo>
                    <a:pt x="128" y="541"/>
                    <a:pt x="99" y="570"/>
                    <a:pt x="64" y="57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528" fontAlgn="auto">
                <a:spcBef>
                  <a:spcPts val="0"/>
                </a:spcBef>
                <a:spcAft>
                  <a:spcPts val="0"/>
                </a:spcAft>
                <a:buClr>
                  <a:prstClr val="black"/>
                </a:buClr>
              </a:pPr>
              <a:endParaRPr lang="en-GB" sz="2094" dirty="0">
                <a:solidFill>
                  <a:prstClr val="black"/>
                </a:solidFill>
                <a:latin typeface="Arial"/>
              </a:endParaRPr>
            </a:p>
          </p:txBody>
        </p:sp>
        <p:sp>
          <p:nvSpPr>
            <p:cNvPr id="51" name="Freeform 11"/>
            <p:cNvSpPr>
              <a:spLocks/>
            </p:cNvSpPr>
            <p:nvPr userDrawn="1"/>
          </p:nvSpPr>
          <p:spPr bwMode="auto">
            <a:xfrm>
              <a:off x="2959100" y="4175125"/>
              <a:ext cx="403225" cy="1816100"/>
            </a:xfrm>
            <a:custGeom>
              <a:avLst/>
              <a:gdLst>
                <a:gd name="T0" fmla="*/ 64 w 127"/>
                <a:gd name="T1" fmla="*/ 570 h 570"/>
                <a:gd name="T2" fmla="*/ 64 w 127"/>
                <a:gd name="T3" fmla="*/ 570 h 570"/>
                <a:gd name="T4" fmla="*/ 0 w 127"/>
                <a:gd name="T5" fmla="*/ 506 h 570"/>
                <a:gd name="T6" fmla="*/ 0 w 127"/>
                <a:gd name="T7" fmla="*/ 64 h 570"/>
                <a:gd name="T8" fmla="*/ 64 w 127"/>
                <a:gd name="T9" fmla="*/ 0 h 570"/>
                <a:gd name="T10" fmla="*/ 127 w 127"/>
                <a:gd name="T11" fmla="*/ 64 h 570"/>
                <a:gd name="T12" fmla="*/ 127 w 127"/>
                <a:gd name="T13" fmla="*/ 506 h 570"/>
                <a:gd name="T14" fmla="*/ 64 w 127"/>
                <a:gd name="T15" fmla="*/ 570 h 5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7" h="570">
                  <a:moveTo>
                    <a:pt x="64" y="570"/>
                  </a:moveTo>
                  <a:cubicBezTo>
                    <a:pt x="64" y="570"/>
                    <a:pt x="64" y="570"/>
                    <a:pt x="64" y="570"/>
                  </a:cubicBezTo>
                  <a:cubicBezTo>
                    <a:pt x="29" y="570"/>
                    <a:pt x="0" y="541"/>
                    <a:pt x="0" y="506"/>
                  </a:cubicBezTo>
                  <a:cubicBezTo>
                    <a:pt x="0" y="64"/>
                    <a:pt x="0" y="64"/>
                    <a:pt x="0" y="64"/>
                  </a:cubicBezTo>
                  <a:cubicBezTo>
                    <a:pt x="0" y="28"/>
                    <a:pt x="29" y="0"/>
                    <a:pt x="64" y="0"/>
                  </a:cubicBezTo>
                  <a:cubicBezTo>
                    <a:pt x="99" y="0"/>
                    <a:pt x="127" y="28"/>
                    <a:pt x="127" y="64"/>
                  </a:cubicBezTo>
                  <a:cubicBezTo>
                    <a:pt x="127" y="506"/>
                    <a:pt x="127" y="506"/>
                    <a:pt x="127" y="506"/>
                  </a:cubicBezTo>
                  <a:cubicBezTo>
                    <a:pt x="127" y="541"/>
                    <a:pt x="99" y="570"/>
                    <a:pt x="64" y="57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528" fontAlgn="auto">
                <a:spcBef>
                  <a:spcPts val="0"/>
                </a:spcBef>
                <a:spcAft>
                  <a:spcPts val="0"/>
                </a:spcAft>
                <a:buClr>
                  <a:prstClr val="black"/>
                </a:buClr>
              </a:pPr>
              <a:endParaRPr lang="en-GB" sz="2094" dirty="0">
                <a:solidFill>
                  <a:prstClr val="black"/>
                </a:solidFill>
                <a:latin typeface="Arial"/>
              </a:endParaRPr>
            </a:p>
          </p:txBody>
        </p:sp>
        <p:sp>
          <p:nvSpPr>
            <p:cNvPr id="52" name="Freeform 12"/>
            <p:cNvSpPr>
              <a:spLocks noEditPoints="1"/>
            </p:cNvSpPr>
            <p:nvPr userDrawn="1"/>
          </p:nvSpPr>
          <p:spPr bwMode="auto">
            <a:xfrm>
              <a:off x="1131888" y="4548188"/>
              <a:ext cx="323850" cy="809625"/>
            </a:xfrm>
            <a:custGeom>
              <a:avLst/>
              <a:gdLst>
                <a:gd name="T0" fmla="*/ 51 w 102"/>
                <a:gd name="T1" fmla="*/ 10 h 254"/>
                <a:gd name="T2" fmla="*/ 92 w 102"/>
                <a:gd name="T3" fmla="*/ 51 h 254"/>
                <a:gd name="T4" fmla="*/ 92 w 102"/>
                <a:gd name="T5" fmla="*/ 203 h 254"/>
                <a:gd name="T6" fmla="*/ 51 w 102"/>
                <a:gd name="T7" fmla="*/ 244 h 254"/>
                <a:gd name="T8" fmla="*/ 10 w 102"/>
                <a:gd name="T9" fmla="*/ 203 h 254"/>
                <a:gd name="T10" fmla="*/ 10 w 102"/>
                <a:gd name="T11" fmla="*/ 51 h 254"/>
                <a:gd name="T12" fmla="*/ 51 w 102"/>
                <a:gd name="T13" fmla="*/ 10 h 254"/>
                <a:gd name="T14" fmla="*/ 51 w 102"/>
                <a:gd name="T15" fmla="*/ 0 h 254"/>
                <a:gd name="T16" fmla="*/ 0 w 102"/>
                <a:gd name="T17" fmla="*/ 51 h 254"/>
                <a:gd name="T18" fmla="*/ 0 w 102"/>
                <a:gd name="T19" fmla="*/ 203 h 254"/>
                <a:gd name="T20" fmla="*/ 51 w 102"/>
                <a:gd name="T21" fmla="*/ 254 h 254"/>
                <a:gd name="T22" fmla="*/ 102 w 102"/>
                <a:gd name="T23" fmla="*/ 203 h 254"/>
                <a:gd name="T24" fmla="*/ 102 w 102"/>
                <a:gd name="T25" fmla="*/ 51 h 254"/>
                <a:gd name="T26" fmla="*/ 51 w 102"/>
                <a:gd name="T27" fmla="*/ 0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2" h="254">
                  <a:moveTo>
                    <a:pt x="51" y="10"/>
                  </a:moveTo>
                  <a:cubicBezTo>
                    <a:pt x="74" y="10"/>
                    <a:pt x="92" y="28"/>
                    <a:pt x="92" y="51"/>
                  </a:cubicBezTo>
                  <a:cubicBezTo>
                    <a:pt x="92" y="203"/>
                    <a:pt x="92" y="203"/>
                    <a:pt x="92" y="203"/>
                  </a:cubicBezTo>
                  <a:cubicBezTo>
                    <a:pt x="92" y="226"/>
                    <a:pt x="74" y="244"/>
                    <a:pt x="51" y="244"/>
                  </a:cubicBezTo>
                  <a:cubicBezTo>
                    <a:pt x="29" y="244"/>
                    <a:pt x="10" y="226"/>
                    <a:pt x="10" y="203"/>
                  </a:cubicBezTo>
                  <a:cubicBezTo>
                    <a:pt x="10" y="51"/>
                    <a:pt x="10" y="51"/>
                    <a:pt x="10" y="51"/>
                  </a:cubicBezTo>
                  <a:cubicBezTo>
                    <a:pt x="10" y="28"/>
                    <a:pt x="29" y="10"/>
                    <a:pt x="51" y="10"/>
                  </a:cubicBezTo>
                  <a:moveTo>
                    <a:pt x="51" y="0"/>
                  </a:moveTo>
                  <a:cubicBezTo>
                    <a:pt x="23" y="0"/>
                    <a:pt x="0" y="23"/>
                    <a:pt x="0" y="51"/>
                  </a:cubicBezTo>
                  <a:cubicBezTo>
                    <a:pt x="0" y="203"/>
                    <a:pt x="0" y="203"/>
                    <a:pt x="0" y="203"/>
                  </a:cubicBezTo>
                  <a:cubicBezTo>
                    <a:pt x="0" y="232"/>
                    <a:pt x="23" y="254"/>
                    <a:pt x="51" y="254"/>
                  </a:cubicBezTo>
                  <a:cubicBezTo>
                    <a:pt x="79" y="254"/>
                    <a:pt x="102" y="232"/>
                    <a:pt x="102" y="203"/>
                  </a:cubicBezTo>
                  <a:cubicBezTo>
                    <a:pt x="102" y="51"/>
                    <a:pt x="102" y="51"/>
                    <a:pt x="102" y="51"/>
                  </a:cubicBezTo>
                  <a:cubicBezTo>
                    <a:pt x="102" y="23"/>
                    <a:pt x="79" y="0"/>
                    <a:pt x="5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528" fontAlgn="auto">
                <a:spcBef>
                  <a:spcPts val="0"/>
                </a:spcBef>
                <a:spcAft>
                  <a:spcPts val="0"/>
                </a:spcAft>
                <a:buClr>
                  <a:prstClr val="black"/>
                </a:buClr>
              </a:pPr>
              <a:endParaRPr lang="en-GB" sz="2094" dirty="0">
                <a:solidFill>
                  <a:prstClr val="black"/>
                </a:solidFill>
                <a:latin typeface="Arial"/>
              </a:endParaRPr>
            </a:p>
          </p:txBody>
        </p:sp>
        <p:sp>
          <p:nvSpPr>
            <p:cNvPr id="53" name="Freeform 13"/>
            <p:cNvSpPr>
              <a:spLocks noEditPoints="1"/>
            </p:cNvSpPr>
            <p:nvPr userDrawn="1"/>
          </p:nvSpPr>
          <p:spPr bwMode="auto">
            <a:xfrm>
              <a:off x="565150" y="4175125"/>
              <a:ext cx="404813" cy="1816100"/>
            </a:xfrm>
            <a:custGeom>
              <a:avLst/>
              <a:gdLst>
                <a:gd name="T0" fmla="*/ 64 w 127"/>
                <a:gd name="T1" fmla="*/ 10 h 570"/>
                <a:gd name="T2" fmla="*/ 117 w 127"/>
                <a:gd name="T3" fmla="*/ 64 h 570"/>
                <a:gd name="T4" fmla="*/ 117 w 127"/>
                <a:gd name="T5" fmla="*/ 506 h 570"/>
                <a:gd name="T6" fmla="*/ 64 w 127"/>
                <a:gd name="T7" fmla="*/ 560 h 570"/>
                <a:gd name="T8" fmla="*/ 10 w 127"/>
                <a:gd name="T9" fmla="*/ 506 h 570"/>
                <a:gd name="T10" fmla="*/ 10 w 127"/>
                <a:gd name="T11" fmla="*/ 64 h 570"/>
                <a:gd name="T12" fmla="*/ 64 w 127"/>
                <a:gd name="T13" fmla="*/ 10 h 570"/>
                <a:gd name="T14" fmla="*/ 64 w 127"/>
                <a:gd name="T15" fmla="*/ 0 h 570"/>
                <a:gd name="T16" fmla="*/ 0 w 127"/>
                <a:gd name="T17" fmla="*/ 64 h 570"/>
                <a:gd name="T18" fmla="*/ 0 w 127"/>
                <a:gd name="T19" fmla="*/ 506 h 570"/>
                <a:gd name="T20" fmla="*/ 64 w 127"/>
                <a:gd name="T21" fmla="*/ 570 h 570"/>
                <a:gd name="T22" fmla="*/ 127 w 127"/>
                <a:gd name="T23" fmla="*/ 506 h 570"/>
                <a:gd name="T24" fmla="*/ 127 w 127"/>
                <a:gd name="T25" fmla="*/ 64 h 570"/>
                <a:gd name="T26" fmla="*/ 64 w 127"/>
                <a:gd name="T27" fmla="*/ 0 h 5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7" h="570">
                  <a:moveTo>
                    <a:pt x="64" y="10"/>
                  </a:moveTo>
                  <a:cubicBezTo>
                    <a:pt x="93" y="10"/>
                    <a:pt x="117" y="34"/>
                    <a:pt x="117" y="64"/>
                  </a:cubicBezTo>
                  <a:cubicBezTo>
                    <a:pt x="117" y="506"/>
                    <a:pt x="117" y="506"/>
                    <a:pt x="117" y="506"/>
                  </a:cubicBezTo>
                  <a:cubicBezTo>
                    <a:pt x="117" y="536"/>
                    <a:pt x="93" y="560"/>
                    <a:pt x="64" y="560"/>
                  </a:cubicBezTo>
                  <a:cubicBezTo>
                    <a:pt x="34" y="560"/>
                    <a:pt x="10" y="536"/>
                    <a:pt x="10" y="506"/>
                  </a:cubicBezTo>
                  <a:cubicBezTo>
                    <a:pt x="10" y="64"/>
                    <a:pt x="10" y="64"/>
                    <a:pt x="10" y="64"/>
                  </a:cubicBezTo>
                  <a:cubicBezTo>
                    <a:pt x="10" y="34"/>
                    <a:pt x="34" y="10"/>
                    <a:pt x="64" y="10"/>
                  </a:cubicBezTo>
                  <a:moveTo>
                    <a:pt x="64" y="0"/>
                  </a:moveTo>
                  <a:cubicBezTo>
                    <a:pt x="29" y="0"/>
                    <a:pt x="0" y="28"/>
                    <a:pt x="0" y="64"/>
                  </a:cubicBezTo>
                  <a:cubicBezTo>
                    <a:pt x="0" y="506"/>
                    <a:pt x="0" y="506"/>
                    <a:pt x="0" y="506"/>
                  </a:cubicBezTo>
                  <a:cubicBezTo>
                    <a:pt x="0" y="541"/>
                    <a:pt x="29" y="570"/>
                    <a:pt x="64" y="570"/>
                  </a:cubicBezTo>
                  <a:cubicBezTo>
                    <a:pt x="99" y="570"/>
                    <a:pt x="127" y="541"/>
                    <a:pt x="127" y="506"/>
                  </a:cubicBezTo>
                  <a:cubicBezTo>
                    <a:pt x="127" y="64"/>
                    <a:pt x="127" y="64"/>
                    <a:pt x="127" y="64"/>
                  </a:cubicBezTo>
                  <a:cubicBezTo>
                    <a:pt x="127" y="28"/>
                    <a:pt x="99" y="0"/>
                    <a:pt x="6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528" fontAlgn="auto">
                <a:spcBef>
                  <a:spcPts val="0"/>
                </a:spcBef>
                <a:spcAft>
                  <a:spcPts val="0"/>
                </a:spcAft>
                <a:buClr>
                  <a:prstClr val="black"/>
                </a:buClr>
              </a:pPr>
              <a:endParaRPr lang="en-GB" sz="2094" dirty="0">
                <a:solidFill>
                  <a:prstClr val="black"/>
                </a:solidFill>
                <a:latin typeface="Arial"/>
              </a:endParaRPr>
            </a:p>
          </p:txBody>
        </p:sp>
        <p:sp>
          <p:nvSpPr>
            <p:cNvPr id="54" name="Freeform 14"/>
            <p:cNvSpPr>
              <a:spLocks/>
            </p:cNvSpPr>
            <p:nvPr userDrawn="1"/>
          </p:nvSpPr>
          <p:spPr bwMode="auto">
            <a:xfrm>
              <a:off x="10434638" y="4092575"/>
              <a:ext cx="323850" cy="812800"/>
            </a:xfrm>
            <a:custGeom>
              <a:avLst/>
              <a:gdLst>
                <a:gd name="T0" fmla="*/ 51 w 102"/>
                <a:gd name="T1" fmla="*/ 255 h 255"/>
                <a:gd name="T2" fmla="*/ 51 w 102"/>
                <a:gd name="T3" fmla="*/ 255 h 255"/>
                <a:gd name="T4" fmla="*/ 0 w 102"/>
                <a:gd name="T5" fmla="*/ 204 h 255"/>
                <a:gd name="T6" fmla="*/ 0 w 102"/>
                <a:gd name="T7" fmla="*/ 51 h 255"/>
                <a:gd name="T8" fmla="*/ 51 w 102"/>
                <a:gd name="T9" fmla="*/ 0 h 255"/>
                <a:gd name="T10" fmla="*/ 102 w 102"/>
                <a:gd name="T11" fmla="*/ 51 h 255"/>
                <a:gd name="T12" fmla="*/ 102 w 102"/>
                <a:gd name="T13" fmla="*/ 204 h 255"/>
                <a:gd name="T14" fmla="*/ 51 w 102"/>
                <a:gd name="T15" fmla="*/ 255 h 2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 h="255">
                  <a:moveTo>
                    <a:pt x="51" y="255"/>
                  </a:moveTo>
                  <a:cubicBezTo>
                    <a:pt x="51" y="255"/>
                    <a:pt x="51" y="255"/>
                    <a:pt x="51" y="255"/>
                  </a:cubicBezTo>
                  <a:cubicBezTo>
                    <a:pt x="23" y="255"/>
                    <a:pt x="0" y="232"/>
                    <a:pt x="0" y="204"/>
                  </a:cubicBezTo>
                  <a:cubicBezTo>
                    <a:pt x="0" y="51"/>
                    <a:pt x="0" y="51"/>
                    <a:pt x="0" y="51"/>
                  </a:cubicBezTo>
                  <a:cubicBezTo>
                    <a:pt x="0" y="23"/>
                    <a:pt x="23" y="0"/>
                    <a:pt x="51" y="0"/>
                  </a:cubicBezTo>
                  <a:cubicBezTo>
                    <a:pt x="79" y="0"/>
                    <a:pt x="102" y="23"/>
                    <a:pt x="102" y="51"/>
                  </a:cubicBezTo>
                  <a:cubicBezTo>
                    <a:pt x="102" y="204"/>
                    <a:pt x="102" y="204"/>
                    <a:pt x="102" y="204"/>
                  </a:cubicBezTo>
                  <a:cubicBezTo>
                    <a:pt x="102" y="232"/>
                    <a:pt x="79" y="255"/>
                    <a:pt x="51" y="25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528" fontAlgn="auto">
                <a:spcBef>
                  <a:spcPts val="0"/>
                </a:spcBef>
                <a:spcAft>
                  <a:spcPts val="0"/>
                </a:spcAft>
                <a:buClr>
                  <a:prstClr val="black"/>
                </a:buClr>
              </a:pPr>
              <a:endParaRPr lang="en-GB" sz="2094" dirty="0">
                <a:solidFill>
                  <a:prstClr val="black"/>
                </a:solidFill>
                <a:latin typeface="Arial"/>
              </a:endParaRPr>
            </a:p>
          </p:txBody>
        </p:sp>
        <p:sp>
          <p:nvSpPr>
            <p:cNvPr id="55" name="Freeform 15"/>
            <p:cNvSpPr>
              <a:spLocks/>
            </p:cNvSpPr>
            <p:nvPr userDrawn="1"/>
          </p:nvSpPr>
          <p:spPr bwMode="auto">
            <a:xfrm>
              <a:off x="10110788" y="4564063"/>
              <a:ext cx="193675" cy="325438"/>
            </a:xfrm>
            <a:custGeom>
              <a:avLst/>
              <a:gdLst>
                <a:gd name="T0" fmla="*/ 31 w 61"/>
                <a:gd name="T1" fmla="*/ 102 h 102"/>
                <a:gd name="T2" fmla="*/ 31 w 61"/>
                <a:gd name="T3" fmla="*/ 102 h 102"/>
                <a:gd name="T4" fmla="*/ 0 w 61"/>
                <a:gd name="T5" fmla="*/ 71 h 102"/>
                <a:gd name="T6" fmla="*/ 0 w 61"/>
                <a:gd name="T7" fmla="*/ 30 h 102"/>
                <a:gd name="T8" fmla="*/ 31 w 61"/>
                <a:gd name="T9" fmla="*/ 0 h 102"/>
                <a:gd name="T10" fmla="*/ 61 w 61"/>
                <a:gd name="T11" fmla="*/ 30 h 102"/>
                <a:gd name="T12" fmla="*/ 61 w 61"/>
                <a:gd name="T13" fmla="*/ 71 h 102"/>
                <a:gd name="T14" fmla="*/ 31 w 61"/>
                <a:gd name="T15" fmla="*/ 102 h 10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1" h="102">
                  <a:moveTo>
                    <a:pt x="31" y="102"/>
                  </a:moveTo>
                  <a:cubicBezTo>
                    <a:pt x="31" y="102"/>
                    <a:pt x="31" y="102"/>
                    <a:pt x="31" y="102"/>
                  </a:cubicBezTo>
                  <a:cubicBezTo>
                    <a:pt x="14" y="102"/>
                    <a:pt x="0" y="88"/>
                    <a:pt x="0" y="71"/>
                  </a:cubicBezTo>
                  <a:cubicBezTo>
                    <a:pt x="0" y="30"/>
                    <a:pt x="0" y="30"/>
                    <a:pt x="0" y="30"/>
                  </a:cubicBezTo>
                  <a:cubicBezTo>
                    <a:pt x="0" y="14"/>
                    <a:pt x="14" y="0"/>
                    <a:pt x="31" y="0"/>
                  </a:cubicBezTo>
                  <a:cubicBezTo>
                    <a:pt x="48" y="0"/>
                    <a:pt x="61" y="14"/>
                    <a:pt x="61" y="30"/>
                  </a:cubicBezTo>
                  <a:cubicBezTo>
                    <a:pt x="61" y="71"/>
                    <a:pt x="61" y="71"/>
                    <a:pt x="61" y="71"/>
                  </a:cubicBezTo>
                  <a:cubicBezTo>
                    <a:pt x="61" y="88"/>
                    <a:pt x="48" y="102"/>
                    <a:pt x="31" y="10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528" fontAlgn="auto">
                <a:spcBef>
                  <a:spcPts val="0"/>
                </a:spcBef>
                <a:spcAft>
                  <a:spcPts val="0"/>
                </a:spcAft>
                <a:buClr>
                  <a:prstClr val="black"/>
                </a:buClr>
              </a:pPr>
              <a:endParaRPr lang="en-GB" sz="2094" dirty="0">
                <a:solidFill>
                  <a:prstClr val="black"/>
                </a:solidFill>
                <a:latin typeface="Arial"/>
              </a:endParaRPr>
            </a:p>
          </p:txBody>
        </p:sp>
        <p:sp>
          <p:nvSpPr>
            <p:cNvPr id="56" name="Freeform 16"/>
            <p:cNvSpPr>
              <a:spLocks/>
            </p:cNvSpPr>
            <p:nvPr userDrawn="1"/>
          </p:nvSpPr>
          <p:spPr bwMode="auto">
            <a:xfrm>
              <a:off x="10920413" y="3462338"/>
              <a:ext cx="403225" cy="1814513"/>
            </a:xfrm>
            <a:custGeom>
              <a:avLst/>
              <a:gdLst>
                <a:gd name="T0" fmla="*/ 63 w 127"/>
                <a:gd name="T1" fmla="*/ 570 h 570"/>
                <a:gd name="T2" fmla="*/ 63 w 127"/>
                <a:gd name="T3" fmla="*/ 570 h 570"/>
                <a:gd name="T4" fmla="*/ 0 w 127"/>
                <a:gd name="T5" fmla="*/ 506 h 570"/>
                <a:gd name="T6" fmla="*/ 0 w 127"/>
                <a:gd name="T7" fmla="*/ 64 h 570"/>
                <a:gd name="T8" fmla="*/ 63 w 127"/>
                <a:gd name="T9" fmla="*/ 0 h 570"/>
                <a:gd name="T10" fmla="*/ 127 w 127"/>
                <a:gd name="T11" fmla="*/ 64 h 570"/>
                <a:gd name="T12" fmla="*/ 127 w 127"/>
                <a:gd name="T13" fmla="*/ 506 h 570"/>
                <a:gd name="T14" fmla="*/ 63 w 127"/>
                <a:gd name="T15" fmla="*/ 570 h 5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7" h="570">
                  <a:moveTo>
                    <a:pt x="63" y="570"/>
                  </a:moveTo>
                  <a:cubicBezTo>
                    <a:pt x="63" y="570"/>
                    <a:pt x="63" y="570"/>
                    <a:pt x="63" y="570"/>
                  </a:cubicBezTo>
                  <a:cubicBezTo>
                    <a:pt x="28" y="570"/>
                    <a:pt x="0" y="541"/>
                    <a:pt x="0" y="506"/>
                  </a:cubicBezTo>
                  <a:cubicBezTo>
                    <a:pt x="0" y="64"/>
                    <a:pt x="0" y="64"/>
                    <a:pt x="0" y="64"/>
                  </a:cubicBezTo>
                  <a:cubicBezTo>
                    <a:pt x="0" y="29"/>
                    <a:pt x="28" y="0"/>
                    <a:pt x="63" y="0"/>
                  </a:cubicBezTo>
                  <a:cubicBezTo>
                    <a:pt x="98" y="0"/>
                    <a:pt x="127" y="29"/>
                    <a:pt x="127" y="64"/>
                  </a:cubicBezTo>
                  <a:cubicBezTo>
                    <a:pt x="127" y="506"/>
                    <a:pt x="127" y="506"/>
                    <a:pt x="127" y="506"/>
                  </a:cubicBezTo>
                  <a:cubicBezTo>
                    <a:pt x="127" y="541"/>
                    <a:pt x="98" y="570"/>
                    <a:pt x="63" y="57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528" fontAlgn="auto">
                <a:spcBef>
                  <a:spcPts val="0"/>
                </a:spcBef>
                <a:spcAft>
                  <a:spcPts val="0"/>
                </a:spcAft>
                <a:buClr>
                  <a:prstClr val="black"/>
                </a:buClr>
              </a:pPr>
              <a:endParaRPr lang="en-GB" sz="2094" dirty="0">
                <a:solidFill>
                  <a:prstClr val="black"/>
                </a:solidFill>
                <a:latin typeface="Arial"/>
              </a:endParaRPr>
            </a:p>
          </p:txBody>
        </p:sp>
        <p:sp>
          <p:nvSpPr>
            <p:cNvPr id="57" name="Freeform 17"/>
            <p:cNvSpPr>
              <a:spLocks/>
            </p:cNvSpPr>
            <p:nvPr userDrawn="1"/>
          </p:nvSpPr>
          <p:spPr bwMode="auto">
            <a:xfrm>
              <a:off x="11487150" y="4175125"/>
              <a:ext cx="403225" cy="1816100"/>
            </a:xfrm>
            <a:custGeom>
              <a:avLst/>
              <a:gdLst>
                <a:gd name="T0" fmla="*/ 63 w 127"/>
                <a:gd name="T1" fmla="*/ 570 h 570"/>
                <a:gd name="T2" fmla="*/ 63 w 127"/>
                <a:gd name="T3" fmla="*/ 570 h 570"/>
                <a:gd name="T4" fmla="*/ 0 w 127"/>
                <a:gd name="T5" fmla="*/ 506 h 570"/>
                <a:gd name="T6" fmla="*/ 0 w 127"/>
                <a:gd name="T7" fmla="*/ 64 h 570"/>
                <a:gd name="T8" fmla="*/ 63 w 127"/>
                <a:gd name="T9" fmla="*/ 0 h 570"/>
                <a:gd name="T10" fmla="*/ 127 w 127"/>
                <a:gd name="T11" fmla="*/ 64 h 570"/>
                <a:gd name="T12" fmla="*/ 127 w 127"/>
                <a:gd name="T13" fmla="*/ 506 h 570"/>
                <a:gd name="T14" fmla="*/ 63 w 127"/>
                <a:gd name="T15" fmla="*/ 570 h 5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7" h="570">
                  <a:moveTo>
                    <a:pt x="63" y="570"/>
                  </a:moveTo>
                  <a:cubicBezTo>
                    <a:pt x="63" y="570"/>
                    <a:pt x="63" y="570"/>
                    <a:pt x="63" y="570"/>
                  </a:cubicBezTo>
                  <a:cubicBezTo>
                    <a:pt x="28" y="570"/>
                    <a:pt x="0" y="541"/>
                    <a:pt x="0" y="506"/>
                  </a:cubicBezTo>
                  <a:cubicBezTo>
                    <a:pt x="0" y="64"/>
                    <a:pt x="0" y="64"/>
                    <a:pt x="0" y="64"/>
                  </a:cubicBezTo>
                  <a:cubicBezTo>
                    <a:pt x="0" y="28"/>
                    <a:pt x="28" y="0"/>
                    <a:pt x="63" y="0"/>
                  </a:cubicBezTo>
                  <a:cubicBezTo>
                    <a:pt x="99" y="0"/>
                    <a:pt x="127" y="28"/>
                    <a:pt x="127" y="64"/>
                  </a:cubicBezTo>
                  <a:cubicBezTo>
                    <a:pt x="127" y="506"/>
                    <a:pt x="127" y="506"/>
                    <a:pt x="127" y="506"/>
                  </a:cubicBezTo>
                  <a:cubicBezTo>
                    <a:pt x="127" y="541"/>
                    <a:pt x="99" y="570"/>
                    <a:pt x="63" y="57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528" fontAlgn="auto">
                <a:spcBef>
                  <a:spcPts val="0"/>
                </a:spcBef>
                <a:spcAft>
                  <a:spcPts val="0"/>
                </a:spcAft>
                <a:buClr>
                  <a:prstClr val="black"/>
                </a:buClr>
              </a:pPr>
              <a:endParaRPr lang="en-GB" sz="2094" dirty="0">
                <a:solidFill>
                  <a:prstClr val="black"/>
                </a:solidFill>
                <a:latin typeface="Arial"/>
              </a:endParaRPr>
            </a:p>
          </p:txBody>
        </p:sp>
        <p:sp>
          <p:nvSpPr>
            <p:cNvPr id="58" name="Freeform 18"/>
            <p:cNvSpPr>
              <a:spLocks noEditPoints="1"/>
            </p:cNvSpPr>
            <p:nvPr userDrawn="1"/>
          </p:nvSpPr>
          <p:spPr bwMode="auto">
            <a:xfrm>
              <a:off x="8367713" y="4159250"/>
              <a:ext cx="325438" cy="809625"/>
            </a:xfrm>
            <a:custGeom>
              <a:avLst/>
              <a:gdLst>
                <a:gd name="T0" fmla="*/ 51 w 102"/>
                <a:gd name="T1" fmla="*/ 10 h 254"/>
                <a:gd name="T2" fmla="*/ 92 w 102"/>
                <a:gd name="T3" fmla="*/ 51 h 254"/>
                <a:gd name="T4" fmla="*/ 92 w 102"/>
                <a:gd name="T5" fmla="*/ 203 h 254"/>
                <a:gd name="T6" fmla="*/ 51 w 102"/>
                <a:gd name="T7" fmla="*/ 244 h 254"/>
                <a:gd name="T8" fmla="*/ 10 w 102"/>
                <a:gd name="T9" fmla="*/ 203 h 254"/>
                <a:gd name="T10" fmla="*/ 10 w 102"/>
                <a:gd name="T11" fmla="*/ 51 h 254"/>
                <a:gd name="T12" fmla="*/ 51 w 102"/>
                <a:gd name="T13" fmla="*/ 10 h 254"/>
                <a:gd name="T14" fmla="*/ 51 w 102"/>
                <a:gd name="T15" fmla="*/ 0 h 254"/>
                <a:gd name="T16" fmla="*/ 51 w 102"/>
                <a:gd name="T17" fmla="*/ 0 h 254"/>
                <a:gd name="T18" fmla="*/ 0 w 102"/>
                <a:gd name="T19" fmla="*/ 51 h 254"/>
                <a:gd name="T20" fmla="*/ 0 w 102"/>
                <a:gd name="T21" fmla="*/ 203 h 254"/>
                <a:gd name="T22" fmla="*/ 51 w 102"/>
                <a:gd name="T23" fmla="*/ 254 h 254"/>
                <a:gd name="T24" fmla="*/ 102 w 102"/>
                <a:gd name="T25" fmla="*/ 203 h 254"/>
                <a:gd name="T26" fmla="*/ 102 w 102"/>
                <a:gd name="T27" fmla="*/ 51 h 254"/>
                <a:gd name="T28" fmla="*/ 51 w 102"/>
                <a:gd name="T29" fmla="*/ 0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2" h="254">
                  <a:moveTo>
                    <a:pt x="51" y="10"/>
                  </a:moveTo>
                  <a:cubicBezTo>
                    <a:pt x="73" y="10"/>
                    <a:pt x="92" y="28"/>
                    <a:pt x="92" y="51"/>
                  </a:cubicBezTo>
                  <a:cubicBezTo>
                    <a:pt x="92" y="203"/>
                    <a:pt x="92" y="203"/>
                    <a:pt x="92" y="203"/>
                  </a:cubicBezTo>
                  <a:cubicBezTo>
                    <a:pt x="92" y="226"/>
                    <a:pt x="73" y="244"/>
                    <a:pt x="51" y="244"/>
                  </a:cubicBezTo>
                  <a:cubicBezTo>
                    <a:pt x="28" y="244"/>
                    <a:pt x="10" y="226"/>
                    <a:pt x="10" y="203"/>
                  </a:cubicBezTo>
                  <a:cubicBezTo>
                    <a:pt x="10" y="51"/>
                    <a:pt x="10" y="51"/>
                    <a:pt x="10" y="51"/>
                  </a:cubicBezTo>
                  <a:cubicBezTo>
                    <a:pt x="10" y="28"/>
                    <a:pt x="28" y="10"/>
                    <a:pt x="51" y="10"/>
                  </a:cubicBezTo>
                  <a:moveTo>
                    <a:pt x="51" y="0"/>
                  </a:moveTo>
                  <a:cubicBezTo>
                    <a:pt x="51" y="0"/>
                    <a:pt x="51" y="0"/>
                    <a:pt x="51" y="0"/>
                  </a:cubicBezTo>
                  <a:cubicBezTo>
                    <a:pt x="23" y="0"/>
                    <a:pt x="0" y="23"/>
                    <a:pt x="0" y="51"/>
                  </a:cubicBezTo>
                  <a:cubicBezTo>
                    <a:pt x="0" y="203"/>
                    <a:pt x="0" y="203"/>
                    <a:pt x="0" y="203"/>
                  </a:cubicBezTo>
                  <a:cubicBezTo>
                    <a:pt x="0" y="231"/>
                    <a:pt x="23" y="254"/>
                    <a:pt x="51" y="254"/>
                  </a:cubicBezTo>
                  <a:cubicBezTo>
                    <a:pt x="79" y="254"/>
                    <a:pt x="102" y="231"/>
                    <a:pt x="102" y="203"/>
                  </a:cubicBezTo>
                  <a:cubicBezTo>
                    <a:pt x="102" y="51"/>
                    <a:pt x="102" y="51"/>
                    <a:pt x="102" y="51"/>
                  </a:cubicBezTo>
                  <a:cubicBezTo>
                    <a:pt x="102" y="23"/>
                    <a:pt x="79" y="0"/>
                    <a:pt x="5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528" fontAlgn="auto">
                <a:spcBef>
                  <a:spcPts val="0"/>
                </a:spcBef>
                <a:spcAft>
                  <a:spcPts val="0"/>
                </a:spcAft>
                <a:buClr>
                  <a:prstClr val="black"/>
                </a:buClr>
              </a:pPr>
              <a:endParaRPr lang="en-GB" sz="2094" dirty="0">
                <a:solidFill>
                  <a:prstClr val="black"/>
                </a:solidFill>
                <a:latin typeface="Arial"/>
              </a:endParaRPr>
            </a:p>
          </p:txBody>
        </p:sp>
        <p:sp>
          <p:nvSpPr>
            <p:cNvPr id="59" name="Freeform 19"/>
            <p:cNvSpPr>
              <a:spLocks/>
            </p:cNvSpPr>
            <p:nvPr userDrawn="1"/>
          </p:nvSpPr>
          <p:spPr bwMode="auto">
            <a:xfrm>
              <a:off x="9658350" y="4548188"/>
              <a:ext cx="322263" cy="809625"/>
            </a:xfrm>
            <a:custGeom>
              <a:avLst/>
              <a:gdLst>
                <a:gd name="T0" fmla="*/ 51 w 101"/>
                <a:gd name="T1" fmla="*/ 254 h 254"/>
                <a:gd name="T2" fmla="*/ 51 w 101"/>
                <a:gd name="T3" fmla="*/ 254 h 254"/>
                <a:gd name="T4" fmla="*/ 0 w 101"/>
                <a:gd name="T5" fmla="*/ 203 h 254"/>
                <a:gd name="T6" fmla="*/ 0 w 101"/>
                <a:gd name="T7" fmla="*/ 51 h 254"/>
                <a:gd name="T8" fmla="*/ 51 w 101"/>
                <a:gd name="T9" fmla="*/ 0 h 254"/>
                <a:gd name="T10" fmla="*/ 101 w 101"/>
                <a:gd name="T11" fmla="*/ 51 h 254"/>
                <a:gd name="T12" fmla="*/ 101 w 101"/>
                <a:gd name="T13" fmla="*/ 203 h 254"/>
                <a:gd name="T14" fmla="*/ 51 w 101"/>
                <a:gd name="T15" fmla="*/ 254 h 25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1" h="254">
                  <a:moveTo>
                    <a:pt x="51" y="254"/>
                  </a:moveTo>
                  <a:cubicBezTo>
                    <a:pt x="51" y="254"/>
                    <a:pt x="51" y="254"/>
                    <a:pt x="51" y="254"/>
                  </a:cubicBezTo>
                  <a:cubicBezTo>
                    <a:pt x="22" y="254"/>
                    <a:pt x="0" y="232"/>
                    <a:pt x="0" y="203"/>
                  </a:cubicBezTo>
                  <a:cubicBezTo>
                    <a:pt x="0" y="51"/>
                    <a:pt x="0" y="51"/>
                    <a:pt x="0" y="51"/>
                  </a:cubicBezTo>
                  <a:cubicBezTo>
                    <a:pt x="0" y="23"/>
                    <a:pt x="22" y="0"/>
                    <a:pt x="51" y="0"/>
                  </a:cubicBezTo>
                  <a:cubicBezTo>
                    <a:pt x="79" y="0"/>
                    <a:pt x="101" y="23"/>
                    <a:pt x="101" y="51"/>
                  </a:cubicBezTo>
                  <a:cubicBezTo>
                    <a:pt x="101" y="203"/>
                    <a:pt x="101" y="203"/>
                    <a:pt x="101" y="203"/>
                  </a:cubicBezTo>
                  <a:cubicBezTo>
                    <a:pt x="101" y="232"/>
                    <a:pt x="79" y="254"/>
                    <a:pt x="51" y="25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528" fontAlgn="auto">
                <a:spcBef>
                  <a:spcPts val="0"/>
                </a:spcBef>
                <a:spcAft>
                  <a:spcPts val="0"/>
                </a:spcAft>
                <a:buClr>
                  <a:prstClr val="black"/>
                </a:buClr>
              </a:pPr>
              <a:endParaRPr lang="en-GB" sz="2094" dirty="0">
                <a:solidFill>
                  <a:prstClr val="black"/>
                </a:solidFill>
                <a:latin typeface="Arial"/>
              </a:endParaRPr>
            </a:p>
          </p:txBody>
        </p:sp>
        <p:sp>
          <p:nvSpPr>
            <p:cNvPr id="60" name="Freeform 20"/>
            <p:cNvSpPr>
              <a:spLocks noEditPoints="1"/>
            </p:cNvSpPr>
            <p:nvPr userDrawn="1"/>
          </p:nvSpPr>
          <p:spPr bwMode="auto">
            <a:xfrm>
              <a:off x="8855075" y="3525838"/>
              <a:ext cx="403225" cy="1816100"/>
            </a:xfrm>
            <a:custGeom>
              <a:avLst/>
              <a:gdLst>
                <a:gd name="T0" fmla="*/ 63 w 127"/>
                <a:gd name="T1" fmla="*/ 11 h 570"/>
                <a:gd name="T2" fmla="*/ 117 w 127"/>
                <a:gd name="T3" fmla="*/ 64 h 570"/>
                <a:gd name="T4" fmla="*/ 117 w 127"/>
                <a:gd name="T5" fmla="*/ 507 h 570"/>
                <a:gd name="T6" fmla="*/ 63 w 127"/>
                <a:gd name="T7" fmla="*/ 560 h 570"/>
                <a:gd name="T8" fmla="*/ 10 w 127"/>
                <a:gd name="T9" fmla="*/ 507 h 570"/>
                <a:gd name="T10" fmla="*/ 10 w 127"/>
                <a:gd name="T11" fmla="*/ 64 h 570"/>
                <a:gd name="T12" fmla="*/ 63 w 127"/>
                <a:gd name="T13" fmla="*/ 11 h 570"/>
                <a:gd name="T14" fmla="*/ 63 w 127"/>
                <a:gd name="T15" fmla="*/ 0 h 570"/>
                <a:gd name="T16" fmla="*/ 0 w 127"/>
                <a:gd name="T17" fmla="*/ 64 h 570"/>
                <a:gd name="T18" fmla="*/ 0 w 127"/>
                <a:gd name="T19" fmla="*/ 507 h 570"/>
                <a:gd name="T20" fmla="*/ 63 w 127"/>
                <a:gd name="T21" fmla="*/ 570 h 570"/>
                <a:gd name="T22" fmla="*/ 127 w 127"/>
                <a:gd name="T23" fmla="*/ 507 h 570"/>
                <a:gd name="T24" fmla="*/ 127 w 127"/>
                <a:gd name="T25" fmla="*/ 64 h 570"/>
                <a:gd name="T26" fmla="*/ 63 w 127"/>
                <a:gd name="T27" fmla="*/ 0 h 5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7" h="570">
                  <a:moveTo>
                    <a:pt x="63" y="11"/>
                  </a:moveTo>
                  <a:cubicBezTo>
                    <a:pt x="93" y="11"/>
                    <a:pt x="117" y="35"/>
                    <a:pt x="117" y="64"/>
                  </a:cubicBezTo>
                  <a:cubicBezTo>
                    <a:pt x="117" y="507"/>
                    <a:pt x="117" y="507"/>
                    <a:pt x="117" y="507"/>
                  </a:cubicBezTo>
                  <a:cubicBezTo>
                    <a:pt x="117" y="536"/>
                    <a:pt x="93" y="560"/>
                    <a:pt x="63" y="560"/>
                  </a:cubicBezTo>
                  <a:cubicBezTo>
                    <a:pt x="34" y="560"/>
                    <a:pt x="10" y="536"/>
                    <a:pt x="10" y="507"/>
                  </a:cubicBezTo>
                  <a:cubicBezTo>
                    <a:pt x="10" y="64"/>
                    <a:pt x="10" y="64"/>
                    <a:pt x="10" y="64"/>
                  </a:cubicBezTo>
                  <a:cubicBezTo>
                    <a:pt x="10" y="35"/>
                    <a:pt x="34" y="11"/>
                    <a:pt x="63" y="11"/>
                  </a:cubicBezTo>
                  <a:moveTo>
                    <a:pt x="63" y="0"/>
                  </a:moveTo>
                  <a:cubicBezTo>
                    <a:pt x="28" y="0"/>
                    <a:pt x="0" y="29"/>
                    <a:pt x="0" y="64"/>
                  </a:cubicBezTo>
                  <a:cubicBezTo>
                    <a:pt x="0" y="507"/>
                    <a:pt x="0" y="507"/>
                    <a:pt x="0" y="507"/>
                  </a:cubicBezTo>
                  <a:cubicBezTo>
                    <a:pt x="0" y="542"/>
                    <a:pt x="28" y="570"/>
                    <a:pt x="63" y="570"/>
                  </a:cubicBezTo>
                  <a:cubicBezTo>
                    <a:pt x="98" y="570"/>
                    <a:pt x="127" y="542"/>
                    <a:pt x="127" y="507"/>
                  </a:cubicBezTo>
                  <a:cubicBezTo>
                    <a:pt x="127" y="64"/>
                    <a:pt x="127" y="64"/>
                    <a:pt x="127" y="64"/>
                  </a:cubicBezTo>
                  <a:cubicBezTo>
                    <a:pt x="127" y="29"/>
                    <a:pt x="98" y="0"/>
                    <a:pt x="6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528" fontAlgn="auto">
                <a:spcBef>
                  <a:spcPts val="0"/>
                </a:spcBef>
                <a:spcAft>
                  <a:spcPts val="0"/>
                </a:spcAft>
                <a:buClr>
                  <a:prstClr val="black"/>
                </a:buClr>
              </a:pPr>
              <a:endParaRPr lang="en-GB" sz="2094" dirty="0">
                <a:solidFill>
                  <a:prstClr val="black"/>
                </a:solidFill>
                <a:latin typeface="Arial"/>
              </a:endParaRPr>
            </a:p>
          </p:txBody>
        </p:sp>
        <p:sp>
          <p:nvSpPr>
            <p:cNvPr id="61" name="Freeform 21"/>
            <p:cNvSpPr>
              <a:spLocks noEditPoints="1"/>
            </p:cNvSpPr>
            <p:nvPr userDrawn="1"/>
          </p:nvSpPr>
          <p:spPr bwMode="auto">
            <a:xfrm>
              <a:off x="4075113" y="4159250"/>
              <a:ext cx="323850" cy="809625"/>
            </a:xfrm>
            <a:custGeom>
              <a:avLst/>
              <a:gdLst>
                <a:gd name="T0" fmla="*/ 51 w 102"/>
                <a:gd name="T1" fmla="*/ 10 h 254"/>
                <a:gd name="T2" fmla="*/ 92 w 102"/>
                <a:gd name="T3" fmla="*/ 51 h 254"/>
                <a:gd name="T4" fmla="*/ 92 w 102"/>
                <a:gd name="T5" fmla="*/ 203 h 254"/>
                <a:gd name="T6" fmla="*/ 51 w 102"/>
                <a:gd name="T7" fmla="*/ 244 h 254"/>
                <a:gd name="T8" fmla="*/ 10 w 102"/>
                <a:gd name="T9" fmla="*/ 203 h 254"/>
                <a:gd name="T10" fmla="*/ 10 w 102"/>
                <a:gd name="T11" fmla="*/ 51 h 254"/>
                <a:gd name="T12" fmla="*/ 51 w 102"/>
                <a:gd name="T13" fmla="*/ 10 h 254"/>
                <a:gd name="T14" fmla="*/ 51 w 102"/>
                <a:gd name="T15" fmla="*/ 0 h 254"/>
                <a:gd name="T16" fmla="*/ 0 w 102"/>
                <a:gd name="T17" fmla="*/ 51 h 254"/>
                <a:gd name="T18" fmla="*/ 0 w 102"/>
                <a:gd name="T19" fmla="*/ 203 h 254"/>
                <a:gd name="T20" fmla="*/ 51 w 102"/>
                <a:gd name="T21" fmla="*/ 254 h 254"/>
                <a:gd name="T22" fmla="*/ 102 w 102"/>
                <a:gd name="T23" fmla="*/ 203 h 254"/>
                <a:gd name="T24" fmla="*/ 102 w 102"/>
                <a:gd name="T25" fmla="*/ 51 h 254"/>
                <a:gd name="T26" fmla="*/ 51 w 102"/>
                <a:gd name="T27" fmla="*/ 0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2" h="254">
                  <a:moveTo>
                    <a:pt x="51" y="10"/>
                  </a:moveTo>
                  <a:cubicBezTo>
                    <a:pt x="74" y="10"/>
                    <a:pt x="92" y="28"/>
                    <a:pt x="92" y="51"/>
                  </a:cubicBezTo>
                  <a:cubicBezTo>
                    <a:pt x="92" y="203"/>
                    <a:pt x="92" y="203"/>
                    <a:pt x="92" y="203"/>
                  </a:cubicBezTo>
                  <a:cubicBezTo>
                    <a:pt x="92" y="226"/>
                    <a:pt x="74" y="244"/>
                    <a:pt x="51" y="244"/>
                  </a:cubicBezTo>
                  <a:cubicBezTo>
                    <a:pt x="29" y="244"/>
                    <a:pt x="10" y="226"/>
                    <a:pt x="10" y="203"/>
                  </a:cubicBezTo>
                  <a:cubicBezTo>
                    <a:pt x="10" y="51"/>
                    <a:pt x="10" y="51"/>
                    <a:pt x="10" y="51"/>
                  </a:cubicBezTo>
                  <a:cubicBezTo>
                    <a:pt x="10" y="28"/>
                    <a:pt x="29" y="10"/>
                    <a:pt x="51" y="10"/>
                  </a:cubicBezTo>
                  <a:moveTo>
                    <a:pt x="51" y="0"/>
                  </a:moveTo>
                  <a:cubicBezTo>
                    <a:pt x="23" y="0"/>
                    <a:pt x="0" y="23"/>
                    <a:pt x="0" y="51"/>
                  </a:cubicBezTo>
                  <a:cubicBezTo>
                    <a:pt x="0" y="203"/>
                    <a:pt x="0" y="203"/>
                    <a:pt x="0" y="203"/>
                  </a:cubicBezTo>
                  <a:cubicBezTo>
                    <a:pt x="0" y="231"/>
                    <a:pt x="23" y="254"/>
                    <a:pt x="51" y="254"/>
                  </a:cubicBezTo>
                  <a:cubicBezTo>
                    <a:pt x="79" y="254"/>
                    <a:pt x="102" y="231"/>
                    <a:pt x="102" y="203"/>
                  </a:cubicBezTo>
                  <a:cubicBezTo>
                    <a:pt x="102" y="51"/>
                    <a:pt x="102" y="51"/>
                    <a:pt x="102" y="51"/>
                  </a:cubicBezTo>
                  <a:cubicBezTo>
                    <a:pt x="102" y="23"/>
                    <a:pt x="79" y="0"/>
                    <a:pt x="5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528" fontAlgn="auto">
                <a:spcBef>
                  <a:spcPts val="0"/>
                </a:spcBef>
                <a:spcAft>
                  <a:spcPts val="0"/>
                </a:spcAft>
                <a:buClr>
                  <a:prstClr val="black"/>
                </a:buClr>
              </a:pPr>
              <a:endParaRPr lang="en-GB" sz="2094" dirty="0">
                <a:solidFill>
                  <a:prstClr val="black"/>
                </a:solidFill>
                <a:latin typeface="Arial"/>
              </a:endParaRPr>
            </a:p>
          </p:txBody>
        </p:sp>
        <p:sp>
          <p:nvSpPr>
            <p:cNvPr id="62" name="Freeform 22"/>
            <p:cNvSpPr>
              <a:spLocks noEditPoints="1"/>
            </p:cNvSpPr>
            <p:nvPr userDrawn="1"/>
          </p:nvSpPr>
          <p:spPr bwMode="auto">
            <a:xfrm>
              <a:off x="4560888" y="3525838"/>
              <a:ext cx="403225" cy="1816100"/>
            </a:xfrm>
            <a:custGeom>
              <a:avLst/>
              <a:gdLst>
                <a:gd name="T0" fmla="*/ 63 w 127"/>
                <a:gd name="T1" fmla="*/ 11 h 570"/>
                <a:gd name="T2" fmla="*/ 117 w 127"/>
                <a:gd name="T3" fmla="*/ 64 h 570"/>
                <a:gd name="T4" fmla="*/ 117 w 127"/>
                <a:gd name="T5" fmla="*/ 507 h 570"/>
                <a:gd name="T6" fmla="*/ 63 w 127"/>
                <a:gd name="T7" fmla="*/ 560 h 570"/>
                <a:gd name="T8" fmla="*/ 10 w 127"/>
                <a:gd name="T9" fmla="*/ 507 h 570"/>
                <a:gd name="T10" fmla="*/ 10 w 127"/>
                <a:gd name="T11" fmla="*/ 64 h 570"/>
                <a:gd name="T12" fmla="*/ 63 w 127"/>
                <a:gd name="T13" fmla="*/ 11 h 570"/>
                <a:gd name="T14" fmla="*/ 63 w 127"/>
                <a:gd name="T15" fmla="*/ 0 h 570"/>
                <a:gd name="T16" fmla="*/ 0 w 127"/>
                <a:gd name="T17" fmla="*/ 64 h 570"/>
                <a:gd name="T18" fmla="*/ 0 w 127"/>
                <a:gd name="T19" fmla="*/ 507 h 570"/>
                <a:gd name="T20" fmla="*/ 63 w 127"/>
                <a:gd name="T21" fmla="*/ 570 h 570"/>
                <a:gd name="T22" fmla="*/ 127 w 127"/>
                <a:gd name="T23" fmla="*/ 507 h 570"/>
                <a:gd name="T24" fmla="*/ 127 w 127"/>
                <a:gd name="T25" fmla="*/ 64 h 570"/>
                <a:gd name="T26" fmla="*/ 63 w 127"/>
                <a:gd name="T27" fmla="*/ 0 h 5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7" h="570">
                  <a:moveTo>
                    <a:pt x="63" y="11"/>
                  </a:moveTo>
                  <a:cubicBezTo>
                    <a:pt x="93" y="11"/>
                    <a:pt x="117" y="35"/>
                    <a:pt x="117" y="64"/>
                  </a:cubicBezTo>
                  <a:cubicBezTo>
                    <a:pt x="117" y="507"/>
                    <a:pt x="117" y="507"/>
                    <a:pt x="117" y="507"/>
                  </a:cubicBezTo>
                  <a:cubicBezTo>
                    <a:pt x="117" y="536"/>
                    <a:pt x="93" y="560"/>
                    <a:pt x="63" y="560"/>
                  </a:cubicBezTo>
                  <a:cubicBezTo>
                    <a:pt x="34" y="560"/>
                    <a:pt x="10" y="536"/>
                    <a:pt x="10" y="507"/>
                  </a:cubicBezTo>
                  <a:cubicBezTo>
                    <a:pt x="10" y="64"/>
                    <a:pt x="10" y="64"/>
                    <a:pt x="10" y="64"/>
                  </a:cubicBezTo>
                  <a:cubicBezTo>
                    <a:pt x="10" y="35"/>
                    <a:pt x="34" y="11"/>
                    <a:pt x="63" y="11"/>
                  </a:cubicBezTo>
                  <a:moveTo>
                    <a:pt x="63" y="0"/>
                  </a:moveTo>
                  <a:cubicBezTo>
                    <a:pt x="28" y="0"/>
                    <a:pt x="0" y="29"/>
                    <a:pt x="0" y="64"/>
                  </a:cubicBezTo>
                  <a:cubicBezTo>
                    <a:pt x="0" y="507"/>
                    <a:pt x="0" y="507"/>
                    <a:pt x="0" y="507"/>
                  </a:cubicBezTo>
                  <a:cubicBezTo>
                    <a:pt x="0" y="542"/>
                    <a:pt x="28" y="570"/>
                    <a:pt x="63" y="570"/>
                  </a:cubicBezTo>
                  <a:cubicBezTo>
                    <a:pt x="99" y="570"/>
                    <a:pt x="127" y="542"/>
                    <a:pt x="127" y="507"/>
                  </a:cubicBezTo>
                  <a:cubicBezTo>
                    <a:pt x="127" y="64"/>
                    <a:pt x="127" y="64"/>
                    <a:pt x="127" y="64"/>
                  </a:cubicBezTo>
                  <a:cubicBezTo>
                    <a:pt x="127" y="29"/>
                    <a:pt x="99" y="0"/>
                    <a:pt x="6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528" fontAlgn="auto">
                <a:spcBef>
                  <a:spcPts val="0"/>
                </a:spcBef>
                <a:spcAft>
                  <a:spcPts val="0"/>
                </a:spcAft>
                <a:buClr>
                  <a:prstClr val="black"/>
                </a:buClr>
              </a:pPr>
              <a:endParaRPr lang="en-GB" sz="2094" dirty="0">
                <a:solidFill>
                  <a:prstClr val="black"/>
                </a:solidFill>
                <a:latin typeface="Arial"/>
              </a:endParaRPr>
            </a:p>
          </p:txBody>
        </p:sp>
        <p:sp>
          <p:nvSpPr>
            <p:cNvPr id="63" name="Freeform 23"/>
            <p:cNvSpPr>
              <a:spLocks/>
            </p:cNvSpPr>
            <p:nvPr userDrawn="1"/>
          </p:nvSpPr>
          <p:spPr bwMode="auto">
            <a:xfrm>
              <a:off x="9093200" y="4175125"/>
              <a:ext cx="403225" cy="1816100"/>
            </a:xfrm>
            <a:custGeom>
              <a:avLst/>
              <a:gdLst>
                <a:gd name="T0" fmla="*/ 63 w 127"/>
                <a:gd name="T1" fmla="*/ 570 h 570"/>
                <a:gd name="T2" fmla="*/ 63 w 127"/>
                <a:gd name="T3" fmla="*/ 570 h 570"/>
                <a:gd name="T4" fmla="*/ 0 w 127"/>
                <a:gd name="T5" fmla="*/ 506 h 570"/>
                <a:gd name="T6" fmla="*/ 0 w 127"/>
                <a:gd name="T7" fmla="*/ 64 h 570"/>
                <a:gd name="T8" fmla="*/ 63 w 127"/>
                <a:gd name="T9" fmla="*/ 0 h 570"/>
                <a:gd name="T10" fmla="*/ 127 w 127"/>
                <a:gd name="T11" fmla="*/ 64 h 570"/>
                <a:gd name="T12" fmla="*/ 127 w 127"/>
                <a:gd name="T13" fmla="*/ 506 h 570"/>
                <a:gd name="T14" fmla="*/ 63 w 127"/>
                <a:gd name="T15" fmla="*/ 570 h 5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7" h="570">
                  <a:moveTo>
                    <a:pt x="63" y="570"/>
                  </a:moveTo>
                  <a:cubicBezTo>
                    <a:pt x="63" y="570"/>
                    <a:pt x="63" y="570"/>
                    <a:pt x="63" y="570"/>
                  </a:cubicBezTo>
                  <a:cubicBezTo>
                    <a:pt x="28" y="570"/>
                    <a:pt x="0" y="541"/>
                    <a:pt x="0" y="506"/>
                  </a:cubicBezTo>
                  <a:cubicBezTo>
                    <a:pt x="0" y="64"/>
                    <a:pt x="0" y="64"/>
                    <a:pt x="0" y="64"/>
                  </a:cubicBezTo>
                  <a:cubicBezTo>
                    <a:pt x="0" y="28"/>
                    <a:pt x="28" y="0"/>
                    <a:pt x="63" y="0"/>
                  </a:cubicBezTo>
                  <a:cubicBezTo>
                    <a:pt x="98" y="0"/>
                    <a:pt x="127" y="28"/>
                    <a:pt x="127" y="64"/>
                  </a:cubicBezTo>
                  <a:cubicBezTo>
                    <a:pt x="127" y="506"/>
                    <a:pt x="127" y="506"/>
                    <a:pt x="127" y="506"/>
                  </a:cubicBezTo>
                  <a:cubicBezTo>
                    <a:pt x="127" y="541"/>
                    <a:pt x="98" y="570"/>
                    <a:pt x="63" y="57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528" fontAlgn="auto">
                <a:spcBef>
                  <a:spcPts val="0"/>
                </a:spcBef>
                <a:spcAft>
                  <a:spcPts val="0"/>
                </a:spcAft>
                <a:buClr>
                  <a:prstClr val="black"/>
                </a:buClr>
              </a:pPr>
              <a:endParaRPr lang="en-GB" sz="2094" dirty="0">
                <a:solidFill>
                  <a:prstClr val="black"/>
                </a:solidFill>
                <a:latin typeface="Arial"/>
              </a:endParaRPr>
            </a:p>
          </p:txBody>
        </p:sp>
        <p:sp>
          <p:nvSpPr>
            <p:cNvPr id="64" name="Freeform 24"/>
            <p:cNvSpPr>
              <a:spLocks noEditPoints="1"/>
            </p:cNvSpPr>
            <p:nvPr userDrawn="1"/>
          </p:nvSpPr>
          <p:spPr bwMode="auto">
            <a:xfrm>
              <a:off x="5940425" y="3981450"/>
              <a:ext cx="323850" cy="808038"/>
            </a:xfrm>
            <a:custGeom>
              <a:avLst/>
              <a:gdLst>
                <a:gd name="T0" fmla="*/ 51 w 102"/>
                <a:gd name="T1" fmla="*/ 10 h 254"/>
                <a:gd name="T2" fmla="*/ 91 w 102"/>
                <a:gd name="T3" fmla="*/ 51 h 254"/>
                <a:gd name="T4" fmla="*/ 91 w 102"/>
                <a:gd name="T5" fmla="*/ 203 h 254"/>
                <a:gd name="T6" fmla="*/ 51 w 102"/>
                <a:gd name="T7" fmla="*/ 244 h 254"/>
                <a:gd name="T8" fmla="*/ 10 w 102"/>
                <a:gd name="T9" fmla="*/ 203 h 254"/>
                <a:gd name="T10" fmla="*/ 10 w 102"/>
                <a:gd name="T11" fmla="*/ 51 h 254"/>
                <a:gd name="T12" fmla="*/ 51 w 102"/>
                <a:gd name="T13" fmla="*/ 10 h 254"/>
                <a:gd name="T14" fmla="*/ 51 w 102"/>
                <a:gd name="T15" fmla="*/ 0 h 254"/>
                <a:gd name="T16" fmla="*/ 0 w 102"/>
                <a:gd name="T17" fmla="*/ 51 h 254"/>
                <a:gd name="T18" fmla="*/ 0 w 102"/>
                <a:gd name="T19" fmla="*/ 203 h 254"/>
                <a:gd name="T20" fmla="*/ 51 w 102"/>
                <a:gd name="T21" fmla="*/ 254 h 254"/>
                <a:gd name="T22" fmla="*/ 102 w 102"/>
                <a:gd name="T23" fmla="*/ 203 h 254"/>
                <a:gd name="T24" fmla="*/ 102 w 102"/>
                <a:gd name="T25" fmla="*/ 51 h 254"/>
                <a:gd name="T26" fmla="*/ 51 w 102"/>
                <a:gd name="T27" fmla="*/ 0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2" h="254">
                  <a:moveTo>
                    <a:pt x="51" y="10"/>
                  </a:moveTo>
                  <a:cubicBezTo>
                    <a:pt x="73" y="10"/>
                    <a:pt x="91" y="28"/>
                    <a:pt x="91" y="51"/>
                  </a:cubicBezTo>
                  <a:cubicBezTo>
                    <a:pt x="91" y="203"/>
                    <a:pt x="91" y="203"/>
                    <a:pt x="91" y="203"/>
                  </a:cubicBezTo>
                  <a:cubicBezTo>
                    <a:pt x="91" y="226"/>
                    <a:pt x="73" y="244"/>
                    <a:pt x="51" y="244"/>
                  </a:cubicBezTo>
                  <a:cubicBezTo>
                    <a:pt x="28" y="244"/>
                    <a:pt x="10" y="226"/>
                    <a:pt x="10" y="203"/>
                  </a:cubicBezTo>
                  <a:cubicBezTo>
                    <a:pt x="10" y="51"/>
                    <a:pt x="10" y="51"/>
                    <a:pt x="10" y="51"/>
                  </a:cubicBezTo>
                  <a:cubicBezTo>
                    <a:pt x="10" y="28"/>
                    <a:pt x="28" y="10"/>
                    <a:pt x="51" y="10"/>
                  </a:cubicBezTo>
                  <a:moveTo>
                    <a:pt x="51" y="0"/>
                  </a:moveTo>
                  <a:cubicBezTo>
                    <a:pt x="23" y="0"/>
                    <a:pt x="0" y="23"/>
                    <a:pt x="0" y="51"/>
                  </a:cubicBezTo>
                  <a:cubicBezTo>
                    <a:pt x="0" y="203"/>
                    <a:pt x="0" y="203"/>
                    <a:pt x="0" y="203"/>
                  </a:cubicBezTo>
                  <a:cubicBezTo>
                    <a:pt x="0" y="231"/>
                    <a:pt x="23" y="254"/>
                    <a:pt x="51" y="254"/>
                  </a:cubicBezTo>
                  <a:cubicBezTo>
                    <a:pt x="79" y="254"/>
                    <a:pt x="102" y="231"/>
                    <a:pt x="102" y="203"/>
                  </a:cubicBezTo>
                  <a:cubicBezTo>
                    <a:pt x="102" y="51"/>
                    <a:pt x="102" y="51"/>
                    <a:pt x="102" y="51"/>
                  </a:cubicBezTo>
                  <a:cubicBezTo>
                    <a:pt x="102" y="23"/>
                    <a:pt x="79" y="0"/>
                    <a:pt x="5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528" fontAlgn="auto">
                <a:spcBef>
                  <a:spcPts val="0"/>
                </a:spcBef>
                <a:spcAft>
                  <a:spcPts val="0"/>
                </a:spcAft>
                <a:buClr>
                  <a:prstClr val="black"/>
                </a:buClr>
              </a:pPr>
              <a:endParaRPr lang="en-GB" sz="2094" dirty="0">
                <a:solidFill>
                  <a:prstClr val="black"/>
                </a:solidFill>
                <a:latin typeface="Arial"/>
              </a:endParaRPr>
            </a:p>
          </p:txBody>
        </p:sp>
        <p:sp>
          <p:nvSpPr>
            <p:cNvPr id="65" name="Freeform 25"/>
            <p:cNvSpPr>
              <a:spLocks/>
            </p:cNvSpPr>
            <p:nvPr userDrawn="1"/>
          </p:nvSpPr>
          <p:spPr bwMode="auto">
            <a:xfrm>
              <a:off x="8008938" y="4449763"/>
              <a:ext cx="193675" cy="323850"/>
            </a:xfrm>
            <a:custGeom>
              <a:avLst/>
              <a:gdLst>
                <a:gd name="T0" fmla="*/ 31 w 61"/>
                <a:gd name="T1" fmla="*/ 102 h 102"/>
                <a:gd name="T2" fmla="*/ 31 w 61"/>
                <a:gd name="T3" fmla="*/ 102 h 102"/>
                <a:gd name="T4" fmla="*/ 0 w 61"/>
                <a:gd name="T5" fmla="*/ 72 h 102"/>
                <a:gd name="T6" fmla="*/ 0 w 61"/>
                <a:gd name="T7" fmla="*/ 31 h 102"/>
                <a:gd name="T8" fmla="*/ 31 w 61"/>
                <a:gd name="T9" fmla="*/ 0 h 102"/>
                <a:gd name="T10" fmla="*/ 61 w 61"/>
                <a:gd name="T11" fmla="*/ 31 h 102"/>
                <a:gd name="T12" fmla="*/ 61 w 61"/>
                <a:gd name="T13" fmla="*/ 72 h 102"/>
                <a:gd name="T14" fmla="*/ 31 w 61"/>
                <a:gd name="T15" fmla="*/ 102 h 10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1" h="102">
                  <a:moveTo>
                    <a:pt x="31" y="102"/>
                  </a:moveTo>
                  <a:cubicBezTo>
                    <a:pt x="31" y="102"/>
                    <a:pt x="31" y="102"/>
                    <a:pt x="31" y="102"/>
                  </a:cubicBezTo>
                  <a:cubicBezTo>
                    <a:pt x="14" y="102"/>
                    <a:pt x="0" y="89"/>
                    <a:pt x="0" y="72"/>
                  </a:cubicBezTo>
                  <a:cubicBezTo>
                    <a:pt x="0" y="31"/>
                    <a:pt x="0" y="31"/>
                    <a:pt x="0" y="31"/>
                  </a:cubicBezTo>
                  <a:cubicBezTo>
                    <a:pt x="0" y="14"/>
                    <a:pt x="14" y="0"/>
                    <a:pt x="31" y="0"/>
                  </a:cubicBezTo>
                  <a:cubicBezTo>
                    <a:pt x="47" y="0"/>
                    <a:pt x="61" y="14"/>
                    <a:pt x="61" y="31"/>
                  </a:cubicBezTo>
                  <a:cubicBezTo>
                    <a:pt x="61" y="72"/>
                    <a:pt x="61" y="72"/>
                    <a:pt x="61" y="72"/>
                  </a:cubicBezTo>
                  <a:cubicBezTo>
                    <a:pt x="61" y="89"/>
                    <a:pt x="47" y="102"/>
                    <a:pt x="31" y="10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528" fontAlgn="auto">
                <a:spcBef>
                  <a:spcPts val="0"/>
                </a:spcBef>
                <a:spcAft>
                  <a:spcPts val="0"/>
                </a:spcAft>
                <a:buClr>
                  <a:prstClr val="black"/>
                </a:buClr>
              </a:pPr>
              <a:endParaRPr lang="en-GB" sz="2094" dirty="0">
                <a:solidFill>
                  <a:prstClr val="black"/>
                </a:solidFill>
                <a:latin typeface="Arial"/>
              </a:endParaRPr>
            </a:p>
          </p:txBody>
        </p:sp>
        <p:sp>
          <p:nvSpPr>
            <p:cNvPr id="66" name="Freeform 26"/>
            <p:cNvSpPr>
              <a:spLocks noEditPoints="1"/>
            </p:cNvSpPr>
            <p:nvPr userDrawn="1"/>
          </p:nvSpPr>
          <p:spPr bwMode="auto">
            <a:xfrm>
              <a:off x="5616575" y="4449763"/>
              <a:ext cx="193675" cy="323850"/>
            </a:xfrm>
            <a:custGeom>
              <a:avLst/>
              <a:gdLst>
                <a:gd name="T0" fmla="*/ 30 w 61"/>
                <a:gd name="T1" fmla="*/ 11 h 102"/>
                <a:gd name="T2" fmla="*/ 51 w 61"/>
                <a:gd name="T3" fmla="*/ 31 h 102"/>
                <a:gd name="T4" fmla="*/ 51 w 61"/>
                <a:gd name="T5" fmla="*/ 72 h 102"/>
                <a:gd name="T6" fmla="*/ 30 w 61"/>
                <a:gd name="T7" fmla="*/ 92 h 102"/>
                <a:gd name="T8" fmla="*/ 10 w 61"/>
                <a:gd name="T9" fmla="*/ 72 h 102"/>
                <a:gd name="T10" fmla="*/ 10 w 61"/>
                <a:gd name="T11" fmla="*/ 31 h 102"/>
                <a:gd name="T12" fmla="*/ 30 w 61"/>
                <a:gd name="T13" fmla="*/ 11 h 102"/>
                <a:gd name="T14" fmla="*/ 30 w 61"/>
                <a:gd name="T15" fmla="*/ 0 h 102"/>
                <a:gd name="T16" fmla="*/ 0 w 61"/>
                <a:gd name="T17" fmla="*/ 31 h 102"/>
                <a:gd name="T18" fmla="*/ 0 w 61"/>
                <a:gd name="T19" fmla="*/ 72 h 102"/>
                <a:gd name="T20" fmla="*/ 30 w 61"/>
                <a:gd name="T21" fmla="*/ 102 h 102"/>
                <a:gd name="T22" fmla="*/ 61 w 61"/>
                <a:gd name="T23" fmla="*/ 72 h 102"/>
                <a:gd name="T24" fmla="*/ 61 w 61"/>
                <a:gd name="T25" fmla="*/ 31 h 102"/>
                <a:gd name="T26" fmla="*/ 30 w 61"/>
                <a:gd name="T27" fmla="*/ 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1" h="102">
                  <a:moveTo>
                    <a:pt x="30" y="11"/>
                  </a:moveTo>
                  <a:cubicBezTo>
                    <a:pt x="42" y="11"/>
                    <a:pt x="51" y="20"/>
                    <a:pt x="51" y="31"/>
                  </a:cubicBezTo>
                  <a:cubicBezTo>
                    <a:pt x="51" y="72"/>
                    <a:pt x="51" y="72"/>
                    <a:pt x="51" y="72"/>
                  </a:cubicBezTo>
                  <a:cubicBezTo>
                    <a:pt x="51" y="83"/>
                    <a:pt x="42" y="92"/>
                    <a:pt x="30" y="92"/>
                  </a:cubicBezTo>
                  <a:cubicBezTo>
                    <a:pt x="19" y="92"/>
                    <a:pt x="10" y="83"/>
                    <a:pt x="10" y="72"/>
                  </a:cubicBezTo>
                  <a:cubicBezTo>
                    <a:pt x="10" y="31"/>
                    <a:pt x="10" y="31"/>
                    <a:pt x="10" y="31"/>
                  </a:cubicBezTo>
                  <a:cubicBezTo>
                    <a:pt x="10" y="20"/>
                    <a:pt x="19" y="11"/>
                    <a:pt x="30" y="11"/>
                  </a:cubicBezTo>
                  <a:moveTo>
                    <a:pt x="30" y="0"/>
                  </a:moveTo>
                  <a:cubicBezTo>
                    <a:pt x="14" y="0"/>
                    <a:pt x="0" y="14"/>
                    <a:pt x="0" y="31"/>
                  </a:cubicBezTo>
                  <a:cubicBezTo>
                    <a:pt x="0" y="72"/>
                    <a:pt x="0" y="72"/>
                    <a:pt x="0" y="72"/>
                  </a:cubicBezTo>
                  <a:cubicBezTo>
                    <a:pt x="0" y="89"/>
                    <a:pt x="14" y="102"/>
                    <a:pt x="30" y="102"/>
                  </a:cubicBezTo>
                  <a:cubicBezTo>
                    <a:pt x="47" y="102"/>
                    <a:pt x="61" y="89"/>
                    <a:pt x="61" y="72"/>
                  </a:cubicBezTo>
                  <a:cubicBezTo>
                    <a:pt x="61" y="31"/>
                    <a:pt x="61" y="31"/>
                    <a:pt x="61" y="31"/>
                  </a:cubicBezTo>
                  <a:cubicBezTo>
                    <a:pt x="61" y="14"/>
                    <a:pt x="47" y="0"/>
                    <a:pt x="3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528" fontAlgn="auto">
                <a:spcBef>
                  <a:spcPts val="0"/>
                </a:spcBef>
                <a:spcAft>
                  <a:spcPts val="0"/>
                </a:spcAft>
                <a:buClr>
                  <a:prstClr val="black"/>
                </a:buClr>
              </a:pPr>
              <a:endParaRPr lang="en-GB" sz="2094" dirty="0">
                <a:solidFill>
                  <a:prstClr val="black"/>
                </a:solidFill>
                <a:latin typeface="Arial"/>
              </a:endParaRPr>
            </a:p>
          </p:txBody>
        </p:sp>
        <p:sp>
          <p:nvSpPr>
            <p:cNvPr id="67" name="Freeform 27"/>
            <p:cNvSpPr>
              <a:spLocks/>
            </p:cNvSpPr>
            <p:nvPr userDrawn="1"/>
          </p:nvSpPr>
          <p:spPr bwMode="auto">
            <a:xfrm>
              <a:off x="7558088" y="4433888"/>
              <a:ext cx="320675" cy="811213"/>
            </a:xfrm>
            <a:custGeom>
              <a:avLst/>
              <a:gdLst>
                <a:gd name="T0" fmla="*/ 50 w 101"/>
                <a:gd name="T1" fmla="*/ 255 h 255"/>
                <a:gd name="T2" fmla="*/ 50 w 101"/>
                <a:gd name="T3" fmla="*/ 255 h 255"/>
                <a:gd name="T4" fmla="*/ 0 w 101"/>
                <a:gd name="T5" fmla="*/ 204 h 255"/>
                <a:gd name="T6" fmla="*/ 0 w 101"/>
                <a:gd name="T7" fmla="*/ 51 h 255"/>
                <a:gd name="T8" fmla="*/ 50 w 101"/>
                <a:gd name="T9" fmla="*/ 0 h 255"/>
                <a:gd name="T10" fmla="*/ 101 w 101"/>
                <a:gd name="T11" fmla="*/ 51 h 255"/>
                <a:gd name="T12" fmla="*/ 101 w 101"/>
                <a:gd name="T13" fmla="*/ 204 h 255"/>
                <a:gd name="T14" fmla="*/ 50 w 101"/>
                <a:gd name="T15" fmla="*/ 255 h 2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1" h="255">
                  <a:moveTo>
                    <a:pt x="50" y="255"/>
                  </a:moveTo>
                  <a:cubicBezTo>
                    <a:pt x="50" y="255"/>
                    <a:pt x="50" y="255"/>
                    <a:pt x="50" y="255"/>
                  </a:cubicBezTo>
                  <a:cubicBezTo>
                    <a:pt x="22" y="255"/>
                    <a:pt x="0" y="232"/>
                    <a:pt x="0" y="204"/>
                  </a:cubicBezTo>
                  <a:cubicBezTo>
                    <a:pt x="0" y="51"/>
                    <a:pt x="0" y="51"/>
                    <a:pt x="0" y="51"/>
                  </a:cubicBezTo>
                  <a:cubicBezTo>
                    <a:pt x="0" y="23"/>
                    <a:pt x="22" y="0"/>
                    <a:pt x="50" y="0"/>
                  </a:cubicBezTo>
                  <a:cubicBezTo>
                    <a:pt x="79" y="0"/>
                    <a:pt x="101" y="23"/>
                    <a:pt x="101" y="51"/>
                  </a:cubicBezTo>
                  <a:cubicBezTo>
                    <a:pt x="101" y="204"/>
                    <a:pt x="101" y="204"/>
                    <a:pt x="101" y="204"/>
                  </a:cubicBezTo>
                  <a:cubicBezTo>
                    <a:pt x="101" y="232"/>
                    <a:pt x="79" y="255"/>
                    <a:pt x="50" y="25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528" fontAlgn="auto">
                <a:spcBef>
                  <a:spcPts val="0"/>
                </a:spcBef>
                <a:spcAft>
                  <a:spcPts val="0"/>
                </a:spcAft>
                <a:buClr>
                  <a:prstClr val="black"/>
                </a:buClr>
              </a:pPr>
              <a:endParaRPr lang="en-GB" sz="2094" dirty="0">
                <a:solidFill>
                  <a:prstClr val="black"/>
                </a:solidFill>
                <a:latin typeface="Arial"/>
              </a:endParaRPr>
            </a:p>
          </p:txBody>
        </p:sp>
        <p:sp>
          <p:nvSpPr>
            <p:cNvPr id="68" name="Freeform 28"/>
            <p:cNvSpPr>
              <a:spLocks/>
            </p:cNvSpPr>
            <p:nvPr userDrawn="1"/>
          </p:nvSpPr>
          <p:spPr bwMode="auto">
            <a:xfrm>
              <a:off x="6423025" y="3348038"/>
              <a:ext cx="406400" cy="1814513"/>
            </a:xfrm>
            <a:custGeom>
              <a:avLst/>
              <a:gdLst>
                <a:gd name="T0" fmla="*/ 64 w 128"/>
                <a:gd name="T1" fmla="*/ 570 h 570"/>
                <a:gd name="T2" fmla="*/ 64 w 128"/>
                <a:gd name="T3" fmla="*/ 570 h 570"/>
                <a:gd name="T4" fmla="*/ 0 w 128"/>
                <a:gd name="T5" fmla="*/ 507 h 570"/>
                <a:gd name="T6" fmla="*/ 0 w 128"/>
                <a:gd name="T7" fmla="*/ 64 h 570"/>
                <a:gd name="T8" fmla="*/ 64 w 128"/>
                <a:gd name="T9" fmla="*/ 0 h 570"/>
                <a:gd name="T10" fmla="*/ 128 w 128"/>
                <a:gd name="T11" fmla="*/ 64 h 570"/>
                <a:gd name="T12" fmla="*/ 128 w 128"/>
                <a:gd name="T13" fmla="*/ 507 h 570"/>
                <a:gd name="T14" fmla="*/ 64 w 128"/>
                <a:gd name="T15" fmla="*/ 570 h 5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8" h="570">
                  <a:moveTo>
                    <a:pt x="64" y="570"/>
                  </a:moveTo>
                  <a:cubicBezTo>
                    <a:pt x="64" y="570"/>
                    <a:pt x="64" y="570"/>
                    <a:pt x="64" y="570"/>
                  </a:cubicBezTo>
                  <a:cubicBezTo>
                    <a:pt x="29" y="570"/>
                    <a:pt x="0" y="542"/>
                    <a:pt x="0" y="507"/>
                  </a:cubicBezTo>
                  <a:cubicBezTo>
                    <a:pt x="0" y="64"/>
                    <a:pt x="0" y="64"/>
                    <a:pt x="0" y="64"/>
                  </a:cubicBezTo>
                  <a:cubicBezTo>
                    <a:pt x="0" y="29"/>
                    <a:pt x="29" y="0"/>
                    <a:pt x="64" y="0"/>
                  </a:cubicBezTo>
                  <a:cubicBezTo>
                    <a:pt x="99" y="0"/>
                    <a:pt x="128" y="29"/>
                    <a:pt x="128" y="64"/>
                  </a:cubicBezTo>
                  <a:cubicBezTo>
                    <a:pt x="128" y="507"/>
                    <a:pt x="128" y="507"/>
                    <a:pt x="128" y="507"/>
                  </a:cubicBezTo>
                  <a:cubicBezTo>
                    <a:pt x="128" y="542"/>
                    <a:pt x="99" y="570"/>
                    <a:pt x="64" y="57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528" fontAlgn="auto">
                <a:spcBef>
                  <a:spcPts val="0"/>
                </a:spcBef>
                <a:spcAft>
                  <a:spcPts val="0"/>
                </a:spcAft>
                <a:buClr>
                  <a:prstClr val="black"/>
                </a:buClr>
              </a:pPr>
              <a:endParaRPr lang="en-GB" sz="2094" dirty="0">
                <a:solidFill>
                  <a:prstClr val="black"/>
                </a:solidFill>
                <a:latin typeface="Arial"/>
              </a:endParaRPr>
            </a:p>
          </p:txBody>
        </p:sp>
        <p:sp>
          <p:nvSpPr>
            <p:cNvPr id="69" name="Freeform 29"/>
            <p:cNvSpPr>
              <a:spLocks/>
            </p:cNvSpPr>
            <p:nvPr userDrawn="1"/>
          </p:nvSpPr>
          <p:spPr bwMode="auto">
            <a:xfrm>
              <a:off x="6992938" y="4060825"/>
              <a:ext cx="403225" cy="1816100"/>
            </a:xfrm>
            <a:custGeom>
              <a:avLst/>
              <a:gdLst>
                <a:gd name="T0" fmla="*/ 63 w 127"/>
                <a:gd name="T1" fmla="*/ 570 h 570"/>
                <a:gd name="T2" fmla="*/ 63 w 127"/>
                <a:gd name="T3" fmla="*/ 570 h 570"/>
                <a:gd name="T4" fmla="*/ 0 w 127"/>
                <a:gd name="T5" fmla="*/ 507 h 570"/>
                <a:gd name="T6" fmla="*/ 0 w 127"/>
                <a:gd name="T7" fmla="*/ 64 h 570"/>
                <a:gd name="T8" fmla="*/ 63 w 127"/>
                <a:gd name="T9" fmla="*/ 0 h 570"/>
                <a:gd name="T10" fmla="*/ 127 w 127"/>
                <a:gd name="T11" fmla="*/ 64 h 570"/>
                <a:gd name="T12" fmla="*/ 127 w 127"/>
                <a:gd name="T13" fmla="*/ 507 h 570"/>
                <a:gd name="T14" fmla="*/ 63 w 127"/>
                <a:gd name="T15" fmla="*/ 570 h 5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7" h="570">
                  <a:moveTo>
                    <a:pt x="63" y="570"/>
                  </a:moveTo>
                  <a:cubicBezTo>
                    <a:pt x="63" y="570"/>
                    <a:pt x="63" y="570"/>
                    <a:pt x="63" y="570"/>
                  </a:cubicBezTo>
                  <a:cubicBezTo>
                    <a:pt x="28" y="570"/>
                    <a:pt x="0" y="542"/>
                    <a:pt x="0" y="507"/>
                  </a:cubicBezTo>
                  <a:cubicBezTo>
                    <a:pt x="0" y="64"/>
                    <a:pt x="0" y="64"/>
                    <a:pt x="0" y="64"/>
                  </a:cubicBezTo>
                  <a:cubicBezTo>
                    <a:pt x="0" y="29"/>
                    <a:pt x="28" y="0"/>
                    <a:pt x="63" y="0"/>
                  </a:cubicBezTo>
                  <a:cubicBezTo>
                    <a:pt x="98" y="0"/>
                    <a:pt x="127" y="29"/>
                    <a:pt x="127" y="64"/>
                  </a:cubicBezTo>
                  <a:cubicBezTo>
                    <a:pt x="127" y="507"/>
                    <a:pt x="127" y="507"/>
                    <a:pt x="127" y="507"/>
                  </a:cubicBezTo>
                  <a:cubicBezTo>
                    <a:pt x="127" y="542"/>
                    <a:pt x="98" y="570"/>
                    <a:pt x="63" y="57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528" fontAlgn="auto">
                <a:spcBef>
                  <a:spcPts val="0"/>
                </a:spcBef>
                <a:spcAft>
                  <a:spcPts val="0"/>
                </a:spcAft>
                <a:buClr>
                  <a:prstClr val="black"/>
                </a:buClr>
              </a:pPr>
              <a:endParaRPr lang="en-GB" sz="2094" dirty="0">
                <a:solidFill>
                  <a:prstClr val="black"/>
                </a:solidFill>
                <a:latin typeface="Arial"/>
              </a:endParaRPr>
            </a:p>
          </p:txBody>
        </p:sp>
        <p:sp>
          <p:nvSpPr>
            <p:cNvPr id="70" name="Freeform 30"/>
            <p:cNvSpPr>
              <a:spLocks/>
            </p:cNvSpPr>
            <p:nvPr userDrawn="1"/>
          </p:nvSpPr>
          <p:spPr bwMode="auto">
            <a:xfrm>
              <a:off x="5438775" y="4627563"/>
              <a:ext cx="323850" cy="812800"/>
            </a:xfrm>
            <a:custGeom>
              <a:avLst/>
              <a:gdLst>
                <a:gd name="T0" fmla="*/ 51 w 102"/>
                <a:gd name="T1" fmla="*/ 255 h 255"/>
                <a:gd name="T2" fmla="*/ 51 w 102"/>
                <a:gd name="T3" fmla="*/ 255 h 255"/>
                <a:gd name="T4" fmla="*/ 0 w 102"/>
                <a:gd name="T5" fmla="*/ 204 h 255"/>
                <a:gd name="T6" fmla="*/ 0 w 102"/>
                <a:gd name="T7" fmla="*/ 51 h 255"/>
                <a:gd name="T8" fmla="*/ 51 w 102"/>
                <a:gd name="T9" fmla="*/ 0 h 255"/>
                <a:gd name="T10" fmla="*/ 102 w 102"/>
                <a:gd name="T11" fmla="*/ 51 h 255"/>
                <a:gd name="T12" fmla="*/ 102 w 102"/>
                <a:gd name="T13" fmla="*/ 204 h 255"/>
                <a:gd name="T14" fmla="*/ 51 w 102"/>
                <a:gd name="T15" fmla="*/ 255 h 2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 h="255">
                  <a:moveTo>
                    <a:pt x="51" y="255"/>
                  </a:moveTo>
                  <a:cubicBezTo>
                    <a:pt x="51" y="255"/>
                    <a:pt x="51" y="255"/>
                    <a:pt x="51" y="255"/>
                  </a:cubicBezTo>
                  <a:cubicBezTo>
                    <a:pt x="23" y="255"/>
                    <a:pt x="0" y="232"/>
                    <a:pt x="0" y="204"/>
                  </a:cubicBezTo>
                  <a:cubicBezTo>
                    <a:pt x="0" y="51"/>
                    <a:pt x="0" y="51"/>
                    <a:pt x="0" y="51"/>
                  </a:cubicBezTo>
                  <a:cubicBezTo>
                    <a:pt x="0" y="23"/>
                    <a:pt x="23" y="0"/>
                    <a:pt x="51" y="0"/>
                  </a:cubicBezTo>
                  <a:cubicBezTo>
                    <a:pt x="79" y="0"/>
                    <a:pt x="102" y="23"/>
                    <a:pt x="102" y="51"/>
                  </a:cubicBezTo>
                  <a:cubicBezTo>
                    <a:pt x="102" y="204"/>
                    <a:pt x="102" y="204"/>
                    <a:pt x="102" y="204"/>
                  </a:cubicBezTo>
                  <a:cubicBezTo>
                    <a:pt x="102" y="232"/>
                    <a:pt x="79" y="255"/>
                    <a:pt x="51" y="25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528" fontAlgn="auto">
                <a:spcBef>
                  <a:spcPts val="0"/>
                </a:spcBef>
                <a:spcAft>
                  <a:spcPts val="0"/>
                </a:spcAft>
                <a:buClr>
                  <a:prstClr val="black"/>
                </a:buClr>
              </a:pPr>
              <a:endParaRPr lang="en-GB" sz="2094" dirty="0">
                <a:solidFill>
                  <a:prstClr val="black"/>
                </a:solidFill>
                <a:latin typeface="Arial"/>
              </a:endParaRPr>
            </a:p>
          </p:txBody>
        </p:sp>
        <p:sp>
          <p:nvSpPr>
            <p:cNvPr id="71" name="Freeform 31"/>
            <p:cNvSpPr>
              <a:spLocks/>
            </p:cNvSpPr>
            <p:nvPr userDrawn="1"/>
          </p:nvSpPr>
          <p:spPr bwMode="auto">
            <a:xfrm>
              <a:off x="4872038" y="3981450"/>
              <a:ext cx="403225" cy="1814513"/>
            </a:xfrm>
            <a:custGeom>
              <a:avLst/>
              <a:gdLst>
                <a:gd name="T0" fmla="*/ 64 w 127"/>
                <a:gd name="T1" fmla="*/ 570 h 570"/>
                <a:gd name="T2" fmla="*/ 64 w 127"/>
                <a:gd name="T3" fmla="*/ 570 h 570"/>
                <a:gd name="T4" fmla="*/ 0 w 127"/>
                <a:gd name="T5" fmla="*/ 506 h 570"/>
                <a:gd name="T6" fmla="*/ 0 w 127"/>
                <a:gd name="T7" fmla="*/ 63 h 570"/>
                <a:gd name="T8" fmla="*/ 64 w 127"/>
                <a:gd name="T9" fmla="*/ 0 h 570"/>
                <a:gd name="T10" fmla="*/ 127 w 127"/>
                <a:gd name="T11" fmla="*/ 63 h 570"/>
                <a:gd name="T12" fmla="*/ 127 w 127"/>
                <a:gd name="T13" fmla="*/ 506 h 570"/>
                <a:gd name="T14" fmla="*/ 64 w 127"/>
                <a:gd name="T15" fmla="*/ 570 h 5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7" h="570">
                  <a:moveTo>
                    <a:pt x="64" y="570"/>
                  </a:moveTo>
                  <a:cubicBezTo>
                    <a:pt x="64" y="570"/>
                    <a:pt x="64" y="570"/>
                    <a:pt x="64" y="570"/>
                  </a:cubicBezTo>
                  <a:cubicBezTo>
                    <a:pt x="29" y="570"/>
                    <a:pt x="0" y="541"/>
                    <a:pt x="0" y="506"/>
                  </a:cubicBezTo>
                  <a:cubicBezTo>
                    <a:pt x="0" y="63"/>
                    <a:pt x="0" y="63"/>
                    <a:pt x="0" y="63"/>
                  </a:cubicBezTo>
                  <a:cubicBezTo>
                    <a:pt x="0" y="28"/>
                    <a:pt x="29" y="0"/>
                    <a:pt x="64" y="0"/>
                  </a:cubicBezTo>
                  <a:cubicBezTo>
                    <a:pt x="99" y="0"/>
                    <a:pt x="127" y="28"/>
                    <a:pt x="127" y="63"/>
                  </a:cubicBezTo>
                  <a:cubicBezTo>
                    <a:pt x="127" y="506"/>
                    <a:pt x="127" y="506"/>
                    <a:pt x="127" y="506"/>
                  </a:cubicBezTo>
                  <a:cubicBezTo>
                    <a:pt x="127" y="541"/>
                    <a:pt x="99" y="570"/>
                    <a:pt x="64" y="57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528" fontAlgn="auto">
                <a:spcBef>
                  <a:spcPts val="0"/>
                </a:spcBef>
                <a:spcAft>
                  <a:spcPts val="0"/>
                </a:spcAft>
                <a:buClr>
                  <a:prstClr val="black"/>
                </a:buClr>
              </a:pPr>
              <a:endParaRPr lang="en-GB" sz="2094" dirty="0">
                <a:solidFill>
                  <a:prstClr val="black"/>
                </a:solidFill>
                <a:latin typeface="Arial"/>
              </a:endParaRPr>
            </a:p>
          </p:txBody>
        </p:sp>
        <p:sp>
          <p:nvSpPr>
            <p:cNvPr id="72" name="Freeform 32"/>
            <p:cNvSpPr>
              <a:spLocks/>
            </p:cNvSpPr>
            <p:nvPr userDrawn="1"/>
          </p:nvSpPr>
          <p:spPr bwMode="auto">
            <a:xfrm>
              <a:off x="0" y="4095750"/>
              <a:ext cx="152400" cy="809625"/>
            </a:xfrm>
            <a:custGeom>
              <a:avLst/>
              <a:gdLst>
                <a:gd name="T0" fmla="*/ 0 w 48"/>
                <a:gd name="T1" fmla="*/ 0 h 254"/>
                <a:gd name="T2" fmla="*/ 0 w 48"/>
                <a:gd name="T3" fmla="*/ 254 h 254"/>
                <a:gd name="T4" fmla="*/ 48 w 48"/>
                <a:gd name="T5" fmla="*/ 203 h 254"/>
                <a:gd name="T6" fmla="*/ 48 w 48"/>
                <a:gd name="T7" fmla="*/ 50 h 254"/>
                <a:gd name="T8" fmla="*/ 0 w 48"/>
                <a:gd name="T9" fmla="*/ 0 h 254"/>
              </a:gdLst>
              <a:ahLst/>
              <a:cxnLst>
                <a:cxn ang="0">
                  <a:pos x="T0" y="T1"/>
                </a:cxn>
                <a:cxn ang="0">
                  <a:pos x="T2" y="T3"/>
                </a:cxn>
                <a:cxn ang="0">
                  <a:pos x="T4" y="T5"/>
                </a:cxn>
                <a:cxn ang="0">
                  <a:pos x="T6" y="T7"/>
                </a:cxn>
                <a:cxn ang="0">
                  <a:pos x="T8" y="T9"/>
                </a:cxn>
              </a:cxnLst>
              <a:rect l="0" t="0" r="r" b="b"/>
              <a:pathLst>
                <a:path w="48" h="254">
                  <a:moveTo>
                    <a:pt x="0" y="0"/>
                  </a:moveTo>
                  <a:cubicBezTo>
                    <a:pt x="0" y="254"/>
                    <a:pt x="0" y="254"/>
                    <a:pt x="0" y="254"/>
                  </a:cubicBezTo>
                  <a:cubicBezTo>
                    <a:pt x="27" y="252"/>
                    <a:pt x="48" y="230"/>
                    <a:pt x="48" y="203"/>
                  </a:cubicBezTo>
                  <a:cubicBezTo>
                    <a:pt x="48" y="50"/>
                    <a:pt x="48" y="50"/>
                    <a:pt x="48" y="50"/>
                  </a:cubicBezTo>
                  <a:cubicBezTo>
                    <a:pt x="48" y="23"/>
                    <a:pt x="27" y="1"/>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528" fontAlgn="auto">
                <a:spcBef>
                  <a:spcPts val="0"/>
                </a:spcBef>
                <a:spcAft>
                  <a:spcPts val="0"/>
                </a:spcAft>
                <a:buClr>
                  <a:prstClr val="black"/>
                </a:buClr>
              </a:pPr>
              <a:endParaRPr lang="en-GB" sz="2094" dirty="0">
                <a:solidFill>
                  <a:prstClr val="black"/>
                </a:solidFill>
                <a:latin typeface="Arial"/>
              </a:endParaRPr>
            </a:p>
          </p:txBody>
        </p:sp>
        <p:sp>
          <p:nvSpPr>
            <p:cNvPr id="73" name="Freeform 33"/>
            <p:cNvSpPr>
              <a:spLocks/>
            </p:cNvSpPr>
            <p:nvPr userDrawn="1"/>
          </p:nvSpPr>
          <p:spPr bwMode="auto">
            <a:xfrm>
              <a:off x="12052300" y="4548188"/>
              <a:ext cx="152400" cy="809625"/>
            </a:xfrm>
            <a:custGeom>
              <a:avLst/>
              <a:gdLst>
                <a:gd name="T0" fmla="*/ 48 w 48"/>
                <a:gd name="T1" fmla="*/ 0 h 254"/>
                <a:gd name="T2" fmla="*/ 0 w 48"/>
                <a:gd name="T3" fmla="*/ 51 h 254"/>
                <a:gd name="T4" fmla="*/ 0 w 48"/>
                <a:gd name="T5" fmla="*/ 203 h 254"/>
                <a:gd name="T6" fmla="*/ 48 w 48"/>
                <a:gd name="T7" fmla="*/ 254 h 254"/>
                <a:gd name="T8" fmla="*/ 48 w 48"/>
                <a:gd name="T9" fmla="*/ 0 h 254"/>
              </a:gdLst>
              <a:ahLst/>
              <a:cxnLst>
                <a:cxn ang="0">
                  <a:pos x="T0" y="T1"/>
                </a:cxn>
                <a:cxn ang="0">
                  <a:pos x="T2" y="T3"/>
                </a:cxn>
                <a:cxn ang="0">
                  <a:pos x="T4" y="T5"/>
                </a:cxn>
                <a:cxn ang="0">
                  <a:pos x="T6" y="T7"/>
                </a:cxn>
                <a:cxn ang="0">
                  <a:pos x="T8" y="T9"/>
                </a:cxn>
              </a:cxnLst>
              <a:rect l="0" t="0" r="r" b="b"/>
              <a:pathLst>
                <a:path w="48" h="254">
                  <a:moveTo>
                    <a:pt x="48" y="0"/>
                  </a:moveTo>
                  <a:cubicBezTo>
                    <a:pt x="20" y="2"/>
                    <a:pt x="0" y="24"/>
                    <a:pt x="0" y="51"/>
                  </a:cubicBezTo>
                  <a:cubicBezTo>
                    <a:pt x="0" y="203"/>
                    <a:pt x="0" y="203"/>
                    <a:pt x="0" y="203"/>
                  </a:cubicBezTo>
                  <a:cubicBezTo>
                    <a:pt x="0" y="231"/>
                    <a:pt x="20" y="253"/>
                    <a:pt x="48" y="254"/>
                  </a:cubicBezTo>
                  <a:lnTo>
                    <a:pt x="4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528" fontAlgn="auto">
                <a:spcBef>
                  <a:spcPts val="0"/>
                </a:spcBef>
                <a:spcAft>
                  <a:spcPts val="0"/>
                </a:spcAft>
                <a:buClr>
                  <a:prstClr val="black"/>
                </a:buClr>
              </a:pPr>
              <a:endParaRPr lang="en-GB" sz="2094" dirty="0">
                <a:solidFill>
                  <a:prstClr val="black"/>
                </a:solidFill>
                <a:latin typeface="Arial"/>
              </a:endParaRPr>
            </a:p>
          </p:txBody>
        </p:sp>
      </p:grpSp>
      <p:grpSp>
        <p:nvGrpSpPr>
          <p:cNvPr id="37" name="Logotype, static"/>
          <p:cNvGrpSpPr/>
          <p:nvPr userDrawn="1"/>
        </p:nvGrpSpPr>
        <p:grpSpPr>
          <a:xfrm>
            <a:off x="10686683" y="6387823"/>
            <a:ext cx="863463" cy="180060"/>
            <a:chOff x="9501453" y="6148765"/>
            <a:chExt cx="2047875" cy="427037"/>
          </a:xfrm>
          <a:solidFill>
            <a:schemeClr val="bg1"/>
          </a:solidFill>
        </p:grpSpPr>
        <p:sp>
          <p:nvSpPr>
            <p:cNvPr id="38" name="Freeform 5"/>
            <p:cNvSpPr>
              <a:spLocks noEditPoints="1"/>
            </p:cNvSpPr>
            <p:nvPr userDrawn="1"/>
          </p:nvSpPr>
          <p:spPr bwMode="auto">
            <a:xfrm>
              <a:off x="11206428" y="6231315"/>
              <a:ext cx="342900" cy="344487"/>
            </a:xfrm>
            <a:custGeom>
              <a:avLst/>
              <a:gdLst>
                <a:gd name="T0" fmla="*/ 43 w 91"/>
                <a:gd name="T1" fmla="*/ 2 h 91"/>
                <a:gd name="T2" fmla="*/ 2 w 91"/>
                <a:gd name="T3" fmla="*/ 44 h 91"/>
                <a:gd name="T4" fmla="*/ 46 w 91"/>
                <a:gd name="T5" fmla="*/ 91 h 91"/>
                <a:gd name="T6" fmla="*/ 74 w 91"/>
                <a:gd name="T7" fmla="*/ 77 h 91"/>
                <a:gd name="T8" fmla="*/ 74 w 91"/>
                <a:gd name="T9" fmla="*/ 90 h 91"/>
                <a:gd name="T10" fmla="*/ 91 w 91"/>
                <a:gd name="T11" fmla="*/ 90 h 91"/>
                <a:gd name="T12" fmla="*/ 91 w 91"/>
                <a:gd name="T13" fmla="*/ 47 h 91"/>
                <a:gd name="T14" fmla="*/ 43 w 91"/>
                <a:gd name="T15" fmla="*/ 2 h 91"/>
                <a:gd name="T16" fmla="*/ 72 w 91"/>
                <a:gd name="T17" fmla="*/ 48 h 91"/>
                <a:gd name="T18" fmla="*/ 43 w 91"/>
                <a:gd name="T19" fmla="*/ 72 h 91"/>
                <a:gd name="T20" fmla="*/ 21 w 91"/>
                <a:gd name="T21" fmla="*/ 50 h 91"/>
                <a:gd name="T22" fmla="*/ 46 w 91"/>
                <a:gd name="T23" fmla="*/ 21 h 91"/>
                <a:gd name="T24" fmla="*/ 72 w 91"/>
                <a:gd name="T25" fmla="*/ 45 h 91"/>
                <a:gd name="T26" fmla="*/ 72 w 91"/>
                <a:gd name="T27" fmla="*/ 48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1" h="91">
                  <a:moveTo>
                    <a:pt x="43" y="2"/>
                  </a:moveTo>
                  <a:cubicBezTo>
                    <a:pt x="21" y="4"/>
                    <a:pt x="3" y="22"/>
                    <a:pt x="2" y="44"/>
                  </a:cubicBezTo>
                  <a:cubicBezTo>
                    <a:pt x="0" y="70"/>
                    <a:pt x="21" y="91"/>
                    <a:pt x="46" y="91"/>
                  </a:cubicBezTo>
                  <a:cubicBezTo>
                    <a:pt x="56" y="91"/>
                    <a:pt x="68" y="87"/>
                    <a:pt x="74" y="77"/>
                  </a:cubicBezTo>
                  <a:cubicBezTo>
                    <a:pt x="74" y="90"/>
                    <a:pt x="74" y="90"/>
                    <a:pt x="74" y="90"/>
                  </a:cubicBezTo>
                  <a:cubicBezTo>
                    <a:pt x="91" y="90"/>
                    <a:pt x="91" y="90"/>
                    <a:pt x="91" y="90"/>
                  </a:cubicBezTo>
                  <a:cubicBezTo>
                    <a:pt x="91" y="47"/>
                    <a:pt x="91" y="47"/>
                    <a:pt x="91" y="47"/>
                  </a:cubicBezTo>
                  <a:cubicBezTo>
                    <a:pt x="91" y="20"/>
                    <a:pt x="69" y="0"/>
                    <a:pt x="43" y="2"/>
                  </a:cubicBezTo>
                  <a:close/>
                  <a:moveTo>
                    <a:pt x="72" y="48"/>
                  </a:moveTo>
                  <a:cubicBezTo>
                    <a:pt x="71" y="63"/>
                    <a:pt x="58" y="74"/>
                    <a:pt x="43" y="72"/>
                  </a:cubicBezTo>
                  <a:cubicBezTo>
                    <a:pt x="32" y="71"/>
                    <a:pt x="22" y="61"/>
                    <a:pt x="21" y="50"/>
                  </a:cubicBezTo>
                  <a:cubicBezTo>
                    <a:pt x="19" y="34"/>
                    <a:pt x="31" y="21"/>
                    <a:pt x="46" y="21"/>
                  </a:cubicBezTo>
                  <a:cubicBezTo>
                    <a:pt x="60" y="21"/>
                    <a:pt x="71" y="32"/>
                    <a:pt x="72" y="45"/>
                  </a:cubicBezTo>
                  <a:lnTo>
                    <a:pt x="72" y="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528" fontAlgn="auto">
                <a:spcBef>
                  <a:spcPts val="0"/>
                </a:spcBef>
                <a:spcAft>
                  <a:spcPts val="0"/>
                </a:spcAft>
                <a:buClr>
                  <a:prstClr val="black"/>
                </a:buClr>
              </a:pPr>
              <a:endParaRPr lang="en-US" sz="2094" dirty="0">
                <a:solidFill>
                  <a:prstClr val="black"/>
                </a:solidFill>
                <a:latin typeface="Arial"/>
              </a:endParaRPr>
            </a:p>
          </p:txBody>
        </p:sp>
        <p:sp>
          <p:nvSpPr>
            <p:cNvPr id="39" name="Freeform 6"/>
            <p:cNvSpPr>
              <a:spLocks noEditPoints="1"/>
            </p:cNvSpPr>
            <p:nvPr userDrawn="1"/>
          </p:nvSpPr>
          <p:spPr bwMode="auto">
            <a:xfrm>
              <a:off x="10849241" y="6236077"/>
              <a:ext cx="334963" cy="339725"/>
            </a:xfrm>
            <a:custGeom>
              <a:avLst/>
              <a:gdLst>
                <a:gd name="T0" fmla="*/ 44 w 89"/>
                <a:gd name="T1" fmla="*/ 1 h 90"/>
                <a:gd name="T2" fmla="*/ 0 w 89"/>
                <a:gd name="T3" fmla="*/ 46 h 90"/>
                <a:gd name="T4" fmla="*/ 45 w 89"/>
                <a:gd name="T5" fmla="*/ 90 h 90"/>
                <a:gd name="T6" fmla="*/ 86 w 89"/>
                <a:gd name="T7" fmla="*/ 63 h 90"/>
                <a:gd name="T8" fmla="*/ 69 w 89"/>
                <a:gd name="T9" fmla="*/ 58 h 90"/>
                <a:gd name="T10" fmla="*/ 50 w 89"/>
                <a:gd name="T11" fmla="*/ 72 h 90"/>
                <a:gd name="T12" fmla="*/ 22 w 89"/>
                <a:gd name="T13" fmla="*/ 59 h 90"/>
                <a:gd name="T14" fmla="*/ 89 w 89"/>
                <a:gd name="T15" fmla="*/ 41 h 90"/>
                <a:gd name="T16" fmla="*/ 44 w 89"/>
                <a:gd name="T17" fmla="*/ 1 h 90"/>
                <a:gd name="T18" fmla="*/ 19 w 89"/>
                <a:gd name="T19" fmla="*/ 44 h 90"/>
                <a:gd name="T20" fmla="*/ 36 w 89"/>
                <a:gd name="T21" fmla="*/ 19 h 90"/>
                <a:gd name="T22" fmla="*/ 67 w 89"/>
                <a:gd name="T23" fmla="*/ 31 h 90"/>
                <a:gd name="T24" fmla="*/ 19 w 89"/>
                <a:gd name="T25" fmla="*/ 44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9" h="90">
                  <a:moveTo>
                    <a:pt x="44" y="1"/>
                  </a:moveTo>
                  <a:cubicBezTo>
                    <a:pt x="20" y="2"/>
                    <a:pt x="0" y="20"/>
                    <a:pt x="0" y="46"/>
                  </a:cubicBezTo>
                  <a:cubicBezTo>
                    <a:pt x="0" y="70"/>
                    <a:pt x="20" y="90"/>
                    <a:pt x="45" y="90"/>
                  </a:cubicBezTo>
                  <a:cubicBezTo>
                    <a:pt x="62" y="90"/>
                    <a:pt x="79" y="80"/>
                    <a:pt x="86" y="63"/>
                  </a:cubicBezTo>
                  <a:cubicBezTo>
                    <a:pt x="69" y="58"/>
                    <a:pt x="69" y="58"/>
                    <a:pt x="69" y="58"/>
                  </a:cubicBezTo>
                  <a:cubicBezTo>
                    <a:pt x="66" y="65"/>
                    <a:pt x="58" y="71"/>
                    <a:pt x="50" y="72"/>
                  </a:cubicBezTo>
                  <a:cubicBezTo>
                    <a:pt x="38" y="75"/>
                    <a:pt x="26" y="67"/>
                    <a:pt x="22" y="59"/>
                  </a:cubicBezTo>
                  <a:cubicBezTo>
                    <a:pt x="89" y="41"/>
                    <a:pt x="89" y="41"/>
                    <a:pt x="89" y="41"/>
                  </a:cubicBezTo>
                  <a:cubicBezTo>
                    <a:pt x="87" y="24"/>
                    <a:pt x="72" y="0"/>
                    <a:pt x="44" y="1"/>
                  </a:cubicBezTo>
                  <a:close/>
                  <a:moveTo>
                    <a:pt x="19" y="44"/>
                  </a:moveTo>
                  <a:cubicBezTo>
                    <a:pt x="19" y="34"/>
                    <a:pt x="24" y="24"/>
                    <a:pt x="36" y="19"/>
                  </a:cubicBezTo>
                  <a:cubicBezTo>
                    <a:pt x="50" y="14"/>
                    <a:pt x="62" y="21"/>
                    <a:pt x="67" y="31"/>
                  </a:cubicBezTo>
                  <a:lnTo>
                    <a:pt x="19" y="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528" fontAlgn="auto">
                <a:spcBef>
                  <a:spcPts val="0"/>
                </a:spcBef>
                <a:spcAft>
                  <a:spcPts val="0"/>
                </a:spcAft>
                <a:buClr>
                  <a:prstClr val="black"/>
                </a:buClr>
              </a:pPr>
              <a:endParaRPr lang="en-US" sz="2094" dirty="0">
                <a:solidFill>
                  <a:prstClr val="black"/>
                </a:solidFill>
                <a:latin typeface="Arial"/>
              </a:endParaRPr>
            </a:p>
          </p:txBody>
        </p:sp>
        <p:sp>
          <p:nvSpPr>
            <p:cNvPr id="40" name="Freeform 7"/>
            <p:cNvSpPr>
              <a:spLocks/>
            </p:cNvSpPr>
            <p:nvPr userDrawn="1"/>
          </p:nvSpPr>
          <p:spPr bwMode="auto">
            <a:xfrm>
              <a:off x="10292028" y="6239252"/>
              <a:ext cx="166688" cy="333375"/>
            </a:xfrm>
            <a:custGeom>
              <a:avLst/>
              <a:gdLst>
                <a:gd name="T0" fmla="*/ 44 w 44"/>
                <a:gd name="T1" fmla="*/ 18 h 88"/>
                <a:gd name="T2" fmla="*/ 44 w 44"/>
                <a:gd name="T3" fmla="*/ 0 h 88"/>
                <a:gd name="T4" fmla="*/ 19 w 44"/>
                <a:gd name="T5" fmla="*/ 13 h 88"/>
                <a:gd name="T6" fmla="*/ 19 w 44"/>
                <a:gd name="T7" fmla="*/ 3 h 88"/>
                <a:gd name="T8" fmla="*/ 0 w 44"/>
                <a:gd name="T9" fmla="*/ 3 h 88"/>
                <a:gd name="T10" fmla="*/ 0 w 44"/>
                <a:gd name="T11" fmla="*/ 44 h 88"/>
                <a:gd name="T12" fmla="*/ 0 w 44"/>
                <a:gd name="T13" fmla="*/ 88 h 88"/>
                <a:gd name="T14" fmla="*/ 20 w 44"/>
                <a:gd name="T15" fmla="*/ 88 h 88"/>
                <a:gd name="T16" fmla="*/ 20 w 44"/>
                <a:gd name="T17" fmla="*/ 46 h 88"/>
                <a:gd name="T18" fmla="*/ 44 w 44"/>
                <a:gd name="T19" fmla="*/ 1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 h="88">
                  <a:moveTo>
                    <a:pt x="44" y="18"/>
                  </a:moveTo>
                  <a:cubicBezTo>
                    <a:pt x="44" y="0"/>
                    <a:pt x="44" y="0"/>
                    <a:pt x="44" y="0"/>
                  </a:cubicBezTo>
                  <a:cubicBezTo>
                    <a:pt x="28" y="0"/>
                    <a:pt x="22" y="8"/>
                    <a:pt x="19" y="13"/>
                  </a:cubicBezTo>
                  <a:cubicBezTo>
                    <a:pt x="19" y="3"/>
                    <a:pt x="19" y="3"/>
                    <a:pt x="19" y="3"/>
                  </a:cubicBezTo>
                  <a:cubicBezTo>
                    <a:pt x="0" y="3"/>
                    <a:pt x="0" y="3"/>
                    <a:pt x="0" y="3"/>
                  </a:cubicBezTo>
                  <a:cubicBezTo>
                    <a:pt x="0" y="44"/>
                    <a:pt x="0" y="44"/>
                    <a:pt x="0" y="44"/>
                  </a:cubicBezTo>
                  <a:cubicBezTo>
                    <a:pt x="0" y="88"/>
                    <a:pt x="0" y="88"/>
                    <a:pt x="0" y="88"/>
                  </a:cubicBezTo>
                  <a:cubicBezTo>
                    <a:pt x="20" y="88"/>
                    <a:pt x="20" y="88"/>
                    <a:pt x="20" y="88"/>
                  </a:cubicBezTo>
                  <a:cubicBezTo>
                    <a:pt x="20" y="62"/>
                    <a:pt x="20" y="62"/>
                    <a:pt x="20" y="46"/>
                  </a:cubicBezTo>
                  <a:cubicBezTo>
                    <a:pt x="20" y="26"/>
                    <a:pt x="31" y="19"/>
                    <a:pt x="44"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528" fontAlgn="auto">
                <a:spcBef>
                  <a:spcPts val="0"/>
                </a:spcBef>
                <a:spcAft>
                  <a:spcPts val="0"/>
                </a:spcAft>
                <a:buClr>
                  <a:prstClr val="black"/>
                </a:buClr>
              </a:pPr>
              <a:endParaRPr lang="en-US" sz="2094" dirty="0">
                <a:solidFill>
                  <a:prstClr val="black"/>
                </a:solidFill>
                <a:latin typeface="Arial"/>
              </a:endParaRPr>
            </a:p>
          </p:txBody>
        </p:sp>
        <p:sp>
          <p:nvSpPr>
            <p:cNvPr id="41" name="Freeform 8"/>
            <p:cNvSpPr>
              <a:spLocks/>
            </p:cNvSpPr>
            <p:nvPr userDrawn="1"/>
          </p:nvSpPr>
          <p:spPr bwMode="auto">
            <a:xfrm>
              <a:off x="9501453" y="6182102"/>
              <a:ext cx="369888" cy="390525"/>
            </a:xfrm>
            <a:custGeom>
              <a:avLst/>
              <a:gdLst>
                <a:gd name="T0" fmla="*/ 185 w 233"/>
                <a:gd name="T1" fmla="*/ 165 h 246"/>
                <a:gd name="T2" fmla="*/ 48 w 233"/>
                <a:gd name="T3" fmla="*/ 0 h 246"/>
                <a:gd name="T4" fmla="*/ 0 w 233"/>
                <a:gd name="T5" fmla="*/ 0 h 246"/>
                <a:gd name="T6" fmla="*/ 0 w 233"/>
                <a:gd name="T7" fmla="*/ 246 h 246"/>
                <a:gd name="T8" fmla="*/ 50 w 233"/>
                <a:gd name="T9" fmla="*/ 246 h 246"/>
                <a:gd name="T10" fmla="*/ 50 w 233"/>
                <a:gd name="T11" fmla="*/ 81 h 246"/>
                <a:gd name="T12" fmla="*/ 190 w 233"/>
                <a:gd name="T13" fmla="*/ 246 h 246"/>
                <a:gd name="T14" fmla="*/ 233 w 233"/>
                <a:gd name="T15" fmla="*/ 246 h 246"/>
                <a:gd name="T16" fmla="*/ 233 w 233"/>
                <a:gd name="T17" fmla="*/ 0 h 246"/>
                <a:gd name="T18" fmla="*/ 185 w 233"/>
                <a:gd name="T19" fmla="*/ 0 h 246"/>
                <a:gd name="T20" fmla="*/ 185 w 233"/>
                <a:gd name="T21" fmla="*/ 165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3" h="246">
                  <a:moveTo>
                    <a:pt x="185" y="165"/>
                  </a:moveTo>
                  <a:lnTo>
                    <a:pt x="48" y="0"/>
                  </a:lnTo>
                  <a:lnTo>
                    <a:pt x="0" y="0"/>
                  </a:lnTo>
                  <a:lnTo>
                    <a:pt x="0" y="246"/>
                  </a:lnTo>
                  <a:lnTo>
                    <a:pt x="50" y="246"/>
                  </a:lnTo>
                  <a:lnTo>
                    <a:pt x="50" y="81"/>
                  </a:lnTo>
                  <a:lnTo>
                    <a:pt x="190" y="246"/>
                  </a:lnTo>
                  <a:lnTo>
                    <a:pt x="233" y="246"/>
                  </a:lnTo>
                  <a:lnTo>
                    <a:pt x="233" y="0"/>
                  </a:lnTo>
                  <a:lnTo>
                    <a:pt x="185" y="0"/>
                  </a:lnTo>
                  <a:lnTo>
                    <a:pt x="185" y="16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528" fontAlgn="auto">
                <a:spcBef>
                  <a:spcPts val="0"/>
                </a:spcBef>
                <a:spcAft>
                  <a:spcPts val="0"/>
                </a:spcAft>
                <a:buClr>
                  <a:prstClr val="black"/>
                </a:buClr>
              </a:pPr>
              <a:endParaRPr lang="en-US" sz="2094" dirty="0">
                <a:solidFill>
                  <a:prstClr val="black"/>
                </a:solidFill>
                <a:latin typeface="Arial"/>
              </a:endParaRPr>
            </a:p>
          </p:txBody>
        </p:sp>
        <p:sp>
          <p:nvSpPr>
            <p:cNvPr id="42" name="Freeform 9"/>
            <p:cNvSpPr>
              <a:spLocks noEditPoints="1"/>
            </p:cNvSpPr>
            <p:nvPr userDrawn="1"/>
          </p:nvSpPr>
          <p:spPr bwMode="auto">
            <a:xfrm>
              <a:off x="10461891" y="6148765"/>
              <a:ext cx="342900" cy="427037"/>
            </a:xfrm>
            <a:custGeom>
              <a:avLst/>
              <a:gdLst>
                <a:gd name="T0" fmla="*/ 91 w 91"/>
                <a:gd name="T1" fmla="*/ 0 h 113"/>
                <a:gd name="T2" fmla="*/ 73 w 91"/>
                <a:gd name="T3" fmla="*/ 0 h 113"/>
                <a:gd name="T4" fmla="*/ 73 w 91"/>
                <a:gd name="T5" fmla="*/ 34 h 113"/>
                <a:gd name="T6" fmla="*/ 43 w 91"/>
                <a:gd name="T7" fmla="*/ 24 h 113"/>
                <a:gd name="T8" fmla="*/ 2 w 91"/>
                <a:gd name="T9" fmla="*/ 66 h 113"/>
                <a:gd name="T10" fmla="*/ 46 w 91"/>
                <a:gd name="T11" fmla="*/ 113 h 113"/>
                <a:gd name="T12" fmla="*/ 74 w 91"/>
                <a:gd name="T13" fmla="*/ 101 h 113"/>
                <a:gd name="T14" fmla="*/ 74 w 91"/>
                <a:gd name="T15" fmla="*/ 112 h 113"/>
                <a:gd name="T16" fmla="*/ 91 w 91"/>
                <a:gd name="T17" fmla="*/ 112 h 113"/>
                <a:gd name="T18" fmla="*/ 91 w 91"/>
                <a:gd name="T19" fmla="*/ 69 h 113"/>
                <a:gd name="T20" fmla="*/ 91 w 91"/>
                <a:gd name="T21" fmla="*/ 69 h 113"/>
                <a:gd name="T22" fmla="*/ 91 w 91"/>
                <a:gd name="T23" fmla="*/ 68 h 113"/>
                <a:gd name="T24" fmla="*/ 91 w 91"/>
                <a:gd name="T25" fmla="*/ 0 h 113"/>
                <a:gd name="T26" fmla="*/ 72 w 91"/>
                <a:gd name="T27" fmla="*/ 70 h 113"/>
                <a:gd name="T28" fmla="*/ 43 w 91"/>
                <a:gd name="T29" fmla="*/ 94 h 113"/>
                <a:gd name="T30" fmla="*/ 21 w 91"/>
                <a:gd name="T31" fmla="*/ 72 h 113"/>
                <a:gd name="T32" fmla="*/ 46 w 91"/>
                <a:gd name="T33" fmla="*/ 43 h 113"/>
                <a:gd name="T34" fmla="*/ 72 w 91"/>
                <a:gd name="T35" fmla="*/ 67 h 113"/>
                <a:gd name="T36" fmla="*/ 72 w 91"/>
                <a:gd name="T37" fmla="*/ 7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1" h="113">
                  <a:moveTo>
                    <a:pt x="91" y="0"/>
                  </a:moveTo>
                  <a:cubicBezTo>
                    <a:pt x="73" y="0"/>
                    <a:pt x="73" y="0"/>
                    <a:pt x="73" y="0"/>
                  </a:cubicBezTo>
                  <a:cubicBezTo>
                    <a:pt x="73" y="34"/>
                    <a:pt x="73" y="34"/>
                    <a:pt x="73" y="34"/>
                  </a:cubicBezTo>
                  <a:cubicBezTo>
                    <a:pt x="68" y="28"/>
                    <a:pt x="55" y="23"/>
                    <a:pt x="43" y="24"/>
                  </a:cubicBezTo>
                  <a:cubicBezTo>
                    <a:pt x="21" y="26"/>
                    <a:pt x="3" y="44"/>
                    <a:pt x="2" y="66"/>
                  </a:cubicBezTo>
                  <a:cubicBezTo>
                    <a:pt x="0" y="92"/>
                    <a:pt x="21" y="113"/>
                    <a:pt x="46" y="113"/>
                  </a:cubicBezTo>
                  <a:cubicBezTo>
                    <a:pt x="56" y="113"/>
                    <a:pt x="69" y="109"/>
                    <a:pt x="74" y="101"/>
                  </a:cubicBezTo>
                  <a:cubicBezTo>
                    <a:pt x="74" y="112"/>
                    <a:pt x="74" y="112"/>
                    <a:pt x="74" y="112"/>
                  </a:cubicBezTo>
                  <a:cubicBezTo>
                    <a:pt x="91" y="112"/>
                    <a:pt x="91" y="112"/>
                    <a:pt x="91" y="112"/>
                  </a:cubicBezTo>
                  <a:cubicBezTo>
                    <a:pt x="91" y="69"/>
                    <a:pt x="91" y="69"/>
                    <a:pt x="91" y="69"/>
                  </a:cubicBezTo>
                  <a:cubicBezTo>
                    <a:pt x="91" y="69"/>
                    <a:pt x="91" y="69"/>
                    <a:pt x="91" y="69"/>
                  </a:cubicBezTo>
                  <a:cubicBezTo>
                    <a:pt x="91" y="68"/>
                    <a:pt x="91" y="68"/>
                    <a:pt x="91" y="68"/>
                  </a:cubicBezTo>
                  <a:lnTo>
                    <a:pt x="91" y="0"/>
                  </a:lnTo>
                  <a:close/>
                  <a:moveTo>
                    <a:pt x="72" y="70"/>
                  </a:moveTo>
                  <a:cubicBezTo>
                    <a:pt x="71" y="85"/>
                    <a:pt x="58" y="96"/>
                    <a:pt x="43" y="94"/>
                  </a:cubicBezTo>
                  <a:cubicBezTo>
                    <a:pt x="32" y="93"/>
                    <a:pt x="22" y="83"/>
                    <a:pt x="21" y="72"/>
                  </a:cubicBezTo>
                  <a:cubicBezTo>
                    <a:pt x="19" y="56"/>
                    <a:pt x="31" y="43"/>
                    <a:pt x="46" y="43"/>
                  </a:cubicBezTo>
                  <a:cubicBezTo>
                    <a:pt x="60" y="43"/>
                    <a:pt x="71" y="54"/>
                    <a:pt x="72" y="67"/>
                  </a:cubicBezTo>
                  <a:lnTo>
                    <a:pt x="72"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528" fontAlgn="auto">
                <a:spcBef>
                  <a:spcPts val="0"/>
                </a:spcBef>
                <a:spcAft>
                  <a:spcPts val="0"/>
                </a:spcAft>
                <a:buClr>
                  <a:prstClr val="black"/>
                </a:buClr>
              </a:pPr>
              <a:endParaRPr lang="en-US" sz="2094" dirty="0">
                <a:solidFill>
                  <a:prstClr val="black"/>
                </a:solidFill>
                <a:latin typeface="Arial"/>
              </a:endParaRPr>
            </a:p>
          </p:txBody>
        </p:sp>
        <p:sp>
          <p:nvSpPr>
            <p:cNvPr id="43" name="Freeform 10"/>
            <p:cNvSpPr>
              <a:spLocks noEditPoints="1"/>
            </p:cNvSpPr>
            <p:nvPr userDrawn="1"/>
          </p:nvSpPr>
          <p:spPr bwMode="auto">
            <a:xfrm>
              <a:off x="9912616" y="6239252"/>
              <a:ext cx="338138" cy="336550"/>
            </a:xfrm>
            <a:custGeom>
              <a:avLst/>
              <a:gdLst>
                <a:gd name="T0" fmla="*/ 45 w 90"/>
                <a:gd name="T1" fmla="*/ 0 h 89"/>
                <a:gd name="T2" fmla="*/ 0 w 90"/>
                <a:gd name="T3" fmla="*/ 45 h 89"/>
                <a:gd name="T4" fmla="*/ 45 w 90"/>
                <a:gd name="T5" fmla="*/ 89 h 89"/>
                <a:gd name="T6" fmla="*/ 90 w 90"/>
                <a:gd name="T7" fmla="*/ 45 h 89"/>
                <a:gd name="T8" fmla="*/ 45 w 90"/>
                <a:gd name="T9" fmla="*/ 0 h 89"/>
                <a:gd name="T10" fmla="*/ 45 w 90"/>
                <a:gd name="T11" fmla="*/ 70 h 89"/>
                <a:gd name="T12" fmla="*/ 19 w 90"/>
                <a:gd name="T13" fmla="*/ 45 h 89"/>
                <a:gd name="T14" fmla="*/ 45 w 90"/>
                <a:gd name="T15" fmla="*/ 19 h 89"/>
                <a:gd name="T16" fmla="*/ 71 w 90"/>
                <a:gd name="T17" fmla="*/ 45 h 89"/>
                <a:gd name="T18" fmla="*/ 45 w 90"/>
                <a:gd name="T19" fmla="*/ 7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0" h="89">
                  <a:moveTo>
                    <a:pt x="45" y="0"/>
                  </a:moveTo>
                  <a:cubicBezTo>
                    <a:pt x="20" y="0"/>
                    <a:pt x="0" y="20"/>
                    <a:pt x="0" y="45"/>
                  </a:cubicBezTo>
                  <a:cubicBezTo>
                    <a:pt x="0" y="69"/>
                    <a:pt x="20" y="89"/>
                    <a:pt x="45" y="89"/>
                  </a:cubicBezTo>
                  <a:cubicBezTo>
                    <a:pt x="70" y="89"/>
                    <a:pt x="90" y="69"/>
                    <a:pt x="90" y="45"/>
                  </a:cubicBezTo>
                  <a:cubicBezTo>
                    <a:pt x="90" y="20"/>
                    <a:pt x="70" y="0"/>
                    <a:pt x="45" y="0"/>
                  </a:cubicBezTo>
                  <a:close/>
                  <a:moveTo>
                    <a:pt x="45" y="70"/>
                  </a:moveTo>
                  <a:cubicBezTo>
                    <a:pt x="31" y="70"/>
                    <a:pt x="19" y="59"/>
                    <a:pt x="19" y="45"/>
                  </a:cubicBezTo>
                  <a:cubicBezTo>
                    <a:pt x="19" y="30"/>
                    <a:pt x="31" y="19"/>
                    <a:pt x="45" y="19"/>
                  </a:cubicBezTo>
                  <a:cubicBezTo>
                    <a:pt x="59" y="19"/>
                    <a:pt x="71" y="30"/>
                    <a:pt x="71" y="45"/>
                  </a:cubicBezTo>
                  <a:cubicBezTo>
                    <a:pt x="71" y="59"/>
                    <a:pt x="59" y="70"/>
                    <a:pt x="45" y="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528" fontAlgn="auto">
                <a:spcBef>
                  <a:spcPts val="0"/>
                </a:spcBef>
                <a:spcAft>
                  <a:spcPts val="0"/>
                </a:spcAft>
                <a:buClr>
                  <a:prstClr val="black"/>
                </a:buClr>
              </a:pPr>
              <a:endParaRPr lang="en-US" sz="2094" dirty="0">
                <a:solidFill>
                  <a:prstClr val="black"/>
                </a:solidFill>
                <a:latin typeface="Arial"/>
              </a:endParaRPr>
            </a:p>
          </p:txBody>
        </p:sp>
      </p:grpSp>
      <p:sp>
        <p:nvSpPr>
          <p:cNvPr id="3" name="Footer Placeholder 2"/>
          <p:cNvSpPr>
            <a:spLocks noGrp="1"/>
          </p:cNvSpPr>
          <p:nvPr>
            <p:ph type="ftr" sz="quarter" idx="14"/>
          </p:nvPr>
        </p:nvSpPr>
        <p:spPr/>
        <p:txBody>
          <a:bodyPr/>
          <a:lstStyle>
            <a:lvl1pPr>
              <a:defRPr>
                <a:solidFill>
                  <a:schemeClr val="bg1"/>
                </a:solidFill>
              </a:defRPr>
            </a:lvl1pPr>
          </a:lstStyle>
          <a:p>
            <a:pPr>
              <a:buClr>
                <a:prstClr val="black"/>
              </a:buClr>
            </a:pPr>
            <a:endParaRPr lang="en-GB" dirty="0">
              <a:solidFill>
                <a:prstClr val="white"/>
              </a:solidFill>
            </a:endParaRPr>
          </a:p>
        </p:txBody>
      </p:sp>
    </p:spTree>
    <p:extLst>
      <p:ext uri="{BB962C8B-B14F-4D97-AF65-F5344CB8AC3E}">
        <p14:creationId xmlns:p14="http://schemas.microsoft.com/office/powerpoint/2010/main" val="4235651649"/>
      </p:ext>
    </p:extLst>
  </p:cSld>
  <p:clrMapOvr>
    <a:masterClrMapping/>
  </p:clrMapOvr>
</p:sldLayout>
</file>

<file path=ppt/slideLayouts/slideLayout594.xml><?xml version="1.0" encoding="utf-8"?>
<p:sldLayout xmlns:a="http://schemas.openxmlformats.org/drawingml/2006/main" xmlns:r="http://schemas.openxmlformats.org/officeDocument/2006/relationships" xmlns:p="http://schemas.openxmlformats.org/presentationml/2006/main" showMasterSp="0" preserve="1" userDrawn="1">
  <p:cSld name="End Slide White">
    <p:bg>
      <p:bgPr>
        <a:solidFill>
          <a:schemeClr val="bg1"/>
        </a:solidFill>
        <a:effectLst/>
      </p:bgPr>
    </p:bg>
    <p:spTree>
      <p:nvGrpSpPr>
        <p:cNvPr id="1" name=""/>
        <p:cNvGrpSpPr/>
        <p:nvPr/>
      </p:nvGrpSpPr>
      <p:grpSpPr>
        <a:xfrm>
          <a:off x="0" y="0"/>
          <a:ext cx="0" cy="0"/>
          <a:chOff x="0" y="0"/>
          <a:chExt cx="0" cy="0"/>
        </a:xfrm>
      </p:grpSpPr>
      <p:grpSp>
        <p:nvGrpSpPr>
          <p:cNvPr id="37" name="Pulse"/>
          <p:cNvGrpSpPr/>
          <p:nvPr userDrawn="1"/>
        </p:nvGrpSpPr>
        <p:grpSpPr>
          <a:xfrm>
            <a:off x="8749616" y="3029850"/>
            <a:ext cx="3445566" cy="3490105"/>
            <a:chOff x="8751888" y="3030538"/>
            <a:chExt cx="3446462" cy="3490913"/>
          </a:xfrm>
          <a:solidFill>
            <a:schemeClr val="accent1"/>
          </a:solidFill>
        </p:grpSpPr>
        <p:sp>
          <p:nvSpPr>
            <p:cNvPr id="38" name="Freeform 5"/>
            <p:cNvSpPr>
              <a:spLocks/>
            </p:cNvSpPr>
            <p:nvPr userDrawn="1"/>
          </p:nvSpPr>
          <p:spPr bwMode="auto">
            <a:xfrm>
              <a:off x="9196388" y="3902076"/>
              <a:ext cx="449263" cy="1120775"/>
            </a:xfrm>
            <a:custGeom>
              <a:avLst/>
              <a:gdLst>
                <a:gd name="T0" fmla="*/ 71 w 142"/>
                <a:gd name="T1" fmla="*/ 355 h 355"/>
                <a:gd name="T2" fmla="*/ 71 w 142"/>
                <a:gd name="T3" fmla="*/ 355 h 355"/>
                <a:gd name="T4" fmla="*/ 0 w 142"/>
                <a:gd name="T5" fmla="*/ 284 h 355"/>
                <a:gd name="T6" fmla="*/ 0 w 142"/>
                <a:gd name="T7" fmla="*/ 71 h 355"/>
                <a:gd name="T8" fmla="*/ 71 w 142"/>
                <a:gd name="T9" fmla="*/ 0 h 355"/>
                <a:gd name="T10" fmla="*/ 142 w 142"/>
                <a:gd name="T11" fmla="*/ 71 h 355"/>
                <a:gd name="T12" fmla="*/ 142 w 142"/>
                <a:gd name="T13" fmla="*/ 284 h 355"/>
                <a:gd name="T14" fmla="*/ 71 w 142"/>
                <a:gd name="T15" fmla="*/ 355 h 3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2" h="355">
                  <a:moveTo>
                    <a:pt x="71" y="355"/>
                  </a:moveTo>
                  <a:cubicBezTo>
                    <a:pt x="71" y="355"/>
                    <a:pt x="71" y="355"/>
                    <a:pt x="71" y="355"/>
                  </a:cubicBezTo>
                  <a:cubicBezTo>
                    <a:pt x="32" y="355"/>
                    <a:pt x="0" y="323"/>
                    <a:pt x="0" y="284"/>
                  </a:cubicBezTo>
                  <a:cubicBezTo>
                    <a:pt x="0" y="71"/>
                    <a:pt x="0" y="71"/>
                    <a:pt x="0" y="71"/>
                  </a:cubicBezTo>
                  <a:cubicBezTo>
                    <a:pt x="0" y="32"/>
                    <a:pt x="32" y="0"/>
                    <a:pt x="71" y="0"/>
                  </a:cubicBezTo>
                  <a:cubicBezTo>
                    <a:pt x="110" y="0"/>
                    <a:pt x="142" y="32"/>
                    <a:pt x="142" y="71"/>
                  </a:cubicBezTo>
                  <a:cubicBezTo>
                    <a:pt x="142" y="284"/>
                    <a:pt x="142" y="284"/>
                    <a:pt x="142" y="284"/>
                  </a:cubicBezTo>
                  <a:cubicBezTo>
                    <a:pt x="142" y="323"/>
                    <a:pt x="110" y="355"/>
                    <a:pt x="71" y="35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528" fontAlgn="auto">
                <a:spcBef>
                  <a:spcPts val="0"/>
                </a:spcBef>
                <a:spcAft>
                  <a:spcPts val="0"/>
                </a:spcAft>
                <a:buClr>
                  <a:prstClr val="black"/>
                </a:buClr>
              </a:pPr>
              <a:endParaRPr lang="en-GB" sz="2094" dirty="0">
                <a:solidFill>
                  <a:prstClr val="black"/>
                </a:solidFill>
                <a:latin typeface="Arial"/>
              </a:endParaRPr>
            </a:p>
          </p:txBody>
        </p:sp>
        <p:sp>
          <p:nvSpPr>
            <p:cNvPr id="39" name="Freeform 6"/>
            <p:cNvSpPr>
              <a:spLocks/>
            </p:cNvSpPr>
            <p:nvPr userDrawn="1"/>
          </p:nvSpPr>
          <p:spPr bwMode="auto">
            <a:xfrm>
              <a:off x="8751888" y="4551363"/>
              <a:ext cx="265113" cy="449263"/>
            </a:xfrm>
            <a:custGeom>
              <a:avLst/>
              <a:gdLst>
                <a:gd name="T0" fmla="*/ 42 w 84"/>
                <a:gd name="T1" fmla="*/ 142 h 142"/>
                <a:gd name="T2" fmla="*/ 42 w 84"/>
                <a:gd name="T3" fmla="*/ 142 h 142"/>
                <a:gd name="T4" fmla="*/ 0 w 84"/>
                <a:gd name="T5" fmla="*/ 99 h 142"/>
                <a:gd name="T6" fmla="*/ 0 w 84"/>
                <a:gd name="T7" fmla="*/ 42 h 142"/>
                <a:gd name="T8" fmla="*/ 42 w 84"/>
                <a:gd name="T9" fmla="*/ 0 h 142"/>
                <a:gd name="T10" fmla="*/ 84 w 84"/>
                <a:gd name="T11" fmla="*/ 42 h 142"/>
                <a:gd name="T12" fmla="*/ 84 w 84"/>
                <a:gd name="T13" fmla="*/ 99 h 142"/>
                <a:gd name="T14" fmla="*/ 42 w 84"/>
                <a:gd name="T15" fmla="*/ 142 h 1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4" h="142">
                  <a:moveTo>
                    <a:pt x="42" y="142"/>
                  </a:moveTo>
                  <a:cubicBezTo>
                    <a:pt x="42" y="142"/>
                    <a:pt x="42" y="142"/>
                    <a:pt x="42" y="142"/>
                  </a:cubicBezTo>
                  <a:cubicBezTo>
                    <a:pt x="18" y="142"/>
                    <a:pt x="0" y="123"/>
                    <a:pt x="0" y="99"/>
                  </a:cubicBezTo>
                  <a:cubicBezTo>
                    <a:pt x="0" y="42"/>
                    <a:pt x="0" y="42"/>
                    <a:pt x="0" y="42"/>
                  </a:cubicBezTo>
                  <a:cubicBezTo>
                    <a:pt x="0" y="19"/>
                    <a:pt x="18" y="0"/>
                    <a:pt x="42" y="0"/>
                  </a:cubicBezTo>
                  <a:cubicBezTo>
                    <a:pt x="65" y="0"/>
                    <a:pt x="84" y="19"/>
                    <a:pt x="84" y="42"/>
                  </a:cubicBezTo>
                  <a:cubicBezTo>
                    <a:pt x="84" y="99"/>
                    <a:pt x="84" y="99"/>
                    <a:pt x="84" y="99"/>
                  </a:cubicBezTo>
                  <a:cubicBezTo>
                    <a:pt x="84" y="123"/>
                    <a:pt x="65" y="142"/>
                    <a:pt x="42" y="14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528" fontAlgn="auto">
                <a:spcBef>
                  <a:spcPts val="0"/>
                </a:spcBef>
                <a:spcAft>
                  <a:spcPts val="0"/>
                </a:spcAft>
                <a:buClr>
                  <a:prstClr val="black"/>
                </a:buClr>
              </a:pPr>
              <a:endParaRPr lang="en-GB" sz="2094" dirty="0">
                <a:solidFill>
                  <a:prstClr val="black"/>
                </a:solidFill>
                <a:latin typeface="Arial"/>
              </a:endParaRPr>
            </a:p>
          </p:txBody>
        </p:sp>
        <p:sp>
          <p:nvSpPr>
            <p:cNvPr id="40" name="Freeform 7"/>
            <p:cNvSpPr>
              <a:spLocks/>
            </p:cNvSpPr>
            <p:nvPr userDrawn="1"/>
          </p:nvSpPr>
          <p:spPr bwMode="auto">
            <a:xfrm>
              <a:off x="11436350" y="4529138"/>
              <a:ext cx="449263" cy="1117600"/>
            </a:xfrm>
            <a:custGeom>
              <a:avLst/>
              <a:gdLst>
                <a:gd name="T0" fmla="*/ 71 w 142"/>
                <a:gd name="T1" fmla="*/ 354 h 354"/>
                <a:gd name="T2" fmla="*/ 71 w 142"/>
                <a:gd name="T3" fmla="*/ 354 h 354"/>
                <a:gd name="T4" fmla="*/ 0 w 142"/>
                <a:gd name="T5" fmla="*/ 283 h 354"/>
                <a:gd name="T6" fmla="*/ 0 w 142"/>
                <a:gd name="T7" fmla="*/ 71 h 354"/>
                <a:gd name="T8" fmla="*/ 71 w 142"/>
                <a:gd name="T9" fmla="*/ 0 h 354"/>
                <a:gd name="T10" fmla="*/ 142 w 142"/>
                <a:gd name="T11" fmla="*/ 71 h 354"/>
                <a:gd name="T12" fmla="*/ 142 w 142"/>
                <a:gd name="T13" fmla="*/ 283 h 354"/>
                <a:gd name="T14" fmla="*/ 71 w 142"/>
                <a:gd name="T15" fmla="*/ 354 h 35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2" h="354">
                  <a:moveTo>
                    <a:pt x="71" y="354"/>
                  </a:moveTo>
                  <a:cubicBezTo>
                    <a:pt x="71" y="354"/>
                    <a:pt x="71" y="354"/>
                    <a:pt x="71" y="354"/>
                  </a:cubicBezTo>
                  <a:cubicBezTo>
                    <a:pt x="32" y="354"/>
                    <a:pt x="0" y="322"/>
                    <a:pt x="0" y="283"/>
                  </a:cubicBezTo>
                  <a:cubicBezTo>
                    <a:pt x="0" y="71"/>
                    <a:pt x="0" y="71"/>
                    <a:pt x="0" y="71"/>
                  </a:cubicBezTo>
                  <a:cubicBezTo>
                    <a:pt x="0" y="32"/>
                    <a:pt x="32" y="0"/>
                    <a:pt x="71" y="0"/>
                  </a:cubicBezTo>
                  <a:cubicBezTo>
                    <a:pt x="110" y="0"/>
                    <a:pt x="142" y="32"/>
                    <a:pt x="142" y="71"/>
                  </a:cubicBezTo>
                  <a:cubicBezTo>
                    <a:pt x="142" y="283"/>
                    <a:pt x="142" y="283"/>
                    <a:pt x="142" y="283"/>
                  </a:cubicBezTo>
                  <a:cubicBezTo>
                    <a:pt x="142" y="322"/>
                    <a:pt x="110" y="354"/>
                    <a:pt x="71" y="35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528" fontAlgn="auto">
                <a:spcBef>
                  <a:spcPts val="0"/>
                </a:spcBef>
                <a:spcAft>
                  <a:spcPts val="0"/>
                </a:spcAft>
                <a:buClr>
                  <a:prstClr val="black"/>
                </a:buClr>
              </a:pPr>
              <a:endParaRPr lang="en-GB" sz="2094" dirty="0">
                <a:solidFill>
                  <a:prstClr val="black"/>
                </a:solidFill>
                <a:latin typeface="Arial"/>
              </a:endParaRPr>
            </a:p>
          </p:txBody>
        </p:sp>
        <p:sp>
          <p:nvSpPr>
            <p:cNvPr id="41" name="Freeform 8"/>
            <p:cNvSpPr>
              <a:spLocks/>
            </p:cNvSpPr>
            <p:nvPr userDrawn="1"/>
          </p:nvSpPr>
          <p:spPr bwMode="auto">
            <a:xfrm>
              <a:off x="9869488" y="3030538"/>
              <a:ext cx="560388" cy="2506663"/>
            </a:xfrm>
            <a:custGeom>
              <a:avLst/>
              <a:gdLst>
                <a:gd name="T0" fmla="*/ 88 w 177"/>
                <a:gd name="T1" fmla="*/ 794 h 794"/>
                <a:gd name="T2" fmla="*/ 88 w 177"/>
                <a:gd name="T3" fmla="*/ 794 h 794"/>
                <a:gd name="T4" fmla="*/ 0 w 177"/>
                <a:gd name="T5" fmla="*/ 705 h 794"/>
                <a:gd name="T6" fmla="*/ 0 w 177"/>
                <a:gd name="T7" fmla="*/ 89 h 794"/>
                <a:gd name="T8" fmla="*/ 88 w 177"/>
                <a:gd name="T9" fmla="*/ 0 h 794"/>
                <a:gd name="T10" fmla="*/ 177 w 177"/>
                <a:gd name="T11" fmla="*/ 89 h 794"/>
                <a:gd name="T12" fmla="*/ 177 w 177"/>
                <a:gd name="T13" fmla="*/ 705 h 794"/>
                <a:gd name="T14" fmla="*/ 88 w 177"/>
                <a:gd name="T15" fmla="*/ 794 h 7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7" h="794">
                  <a:moveTo>
                    <a:pt x="88" y="794"/>
                  </a:moveTo>
                  <a:cubicBezTo>
                    <a:pt x="88" y="794"/>
                    <a:pt x="88" y="794"/>
                    <a:pt x="88" y="794"/>
                  </a:cubicBezTo>
                  <a:cubicBezTo>
                    <a:pt x="40" y="794"/>
                    <a:pt x="0" y="754"/>
                    <a:pt x="0" y="705"/>
                  </a:cubicBezTo>
                  <a:cubicBezTo>
                    <a:pt x="0" y="89"/>
                    <a:pt x="0" y="89"/>
                    <a:pt x="0" y="89"/>
                  </a:cubicBezTo>
                  <a:cubicBezTo>
                    <a:pt x="0" y="40"/>
                    <a:pt x="40" y="0"/>
                    <a:pt x="88" y="0"/>
                  </a:cubicBezTo>
                  <a:cubicBezTo>
                    <a:pt x="137" y="0"/>
                    <a:pt x="177" y="40"/>
                    <a:pt x="177" y="89"/>
                  </a:cubicBezTo>
                  <a:cubicBezTo>
                    <a:pt x="177" y="705"/>
                    <a:pt x="177" y="705"/>
                    <a:pt x="177" y="705"/>
                  </a:cubicBezTo>
                  <a:cubicBezTo>
                    <a:pt x="177" y="754"/>
                    <a:pt x="137" y="794"/>
                    <a:pt x="88" y="79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528" fontAlgn="auto">
                <a:spcBef>
                  <a:spcPts val="0"/>
                </a:spcBef>
                <a:spcAft>
                  <a:spcPts val="0"/>
                </a:spcAft>
                <a:buClr>
                  <a:prstClr val="black"/>
                </a:buClr>
              </a:pPr>
              <a:endParaRPr lang="en-GB" sz="2094" dirty="0">
                <a:solidFill>
                  <a:prstClr val="black"/>
                </a:solidFill>
                <a:latin typeface="Arial"/>
              </a:endParaRPr>
            </a:p>
          </p:txBody>
        </p:sp>
        <p:sp>
          <p:nvSpPr>
            <p:cNvPr id="42" name="Freeform 9"/>
            <p:cNvSpPr>
              <a:spLocks/>
            </p:cNvSpPr>
            <p:nvPr userDrawn="1"/>
          </p:nvSpPr>
          <p:spPr bwMode="auto">
            <a:xfrm>
              <a:off x="10653713" y="4014788"/>
              <a:ext cx="558800" cy="2506663"/>
            </a:xfrm>
            <a:custGeom>
              <a:avLst/>
              <a:gdLst>
                <a:gd name="T0" fmla="*/ 88 w 177"/>
                <a:gd name="T1" fmla="*/ 794 h 794"/>
                <a:gd name="T2" fmla="*/ 88 w 177"/>
                <a:gd name="T3" fmla="*/ 794 h 794"/>
                <a:gd name="T4" fmla="*/ 0 w 177"/>
                <a:gd name="T5" fmla="*/ 705 h 794"/>
                <a:gd name="T6" fmla="*/ 0 w 177"/>
                <a:gd name="T7" fmla="*/ 88 h 794"/>
                <a:gd name="T8" fmla="*/ 88 w 177"/>
                <a:gd name="T9" fmla="*/ 0 h 794"/>
                <a:gd name="T10" fmla="*/ 177 w 177"/>
                <a:gd name="T11" fmla="*/ 88 h 794"/>
                <a:gd name="T12" fmla="*/ 177 w 177"/>
                <a:gd name="T13" fmla="*/ 705 h 794"/>
                <a:gd name="T14" fmla="*/ 88 w 177"/>
                <a:gd name="T15" fmla="*/ 794 h 7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7" h="794">
                  <a:moveTo>
                    <a:pt x="88" y="794"/>
                  </a:moveTo>
                  <a:cubicBezTo>
                    <a:pt x="88" y="794"/>
                    <a:pt x="88" y="794"/>
                    <a:pt x="88" y="794"/>
                  </a:cubicBezTo>
                  <a:cubicBezTo>
                    <a:pt x="40" y="794"/>
                    <a:pt x="0" y="754"/>
                    <a:pt x="0" y="705"/>
                  </a:cubicBezTo>
                  <a:cubicBezTo>
                    <a:pt x="0" y="88"/>
                    <a:pt x="0" y="88"/>
                    <a:pt x="0" y="88"/>
                  </a:cubicBezTo>
                  <a:cubicBezTo>
                    <a:pt x="0" y="40"/>
                    <a:pt x="40" y="0"/>
                    <a:pt x="88" y="0"/>
                  </a:cubicBezTo>
                  <a:cubicBezTo>
                    <a:pt x="137" y="0"/>
                    <a:pt x="177" y="40"/>
                    <a:pt x="177" y="88"/>
                  </a:cubicBezTo>
                  <a:cubicBezTo>
                    <a:pt x="177" y="705"/>
                    <a:pt x="177" y="705"/>
                    <a:pt x="177" y="705"/>
                  </a:cubicBezTo>
                  <a:cubicBezTo>
                    <a:pt x="177" y="754"/>
                    <a:pt x="137" y="794"/>
                    <a:pt x="88" y="79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528" fontAlgn="auto">
                <a:spcBef>
                  <a:spcPts val="0"/>
                </a:spcBef>
                <a:spcAft>
                  <a:spcPts val="0"/>
                </a:spcAft>
                <a:buClr>
                  <a:prstClr val="black"/>
                </a:buClr>
              </a:pPr>
              <a:endParaRPr lang="en-GB" sz="2094" dirty="0">
                <a:solidFill>
                  <a:prstClr val="black"/>
                </a:solidFill>
                <a:latin typeface="Arial"/>
              </a:endParaRPr>
            </a:p>
          </p:txBody>
        </p:sp>
        <p:sp>
          <p:nvSpPr>
            <p:cNvPr id="43" name="Freeform 10"/>
            <p:cNvSpPr>
              <a:spLocks/>
            </p:cNvSpPr>
            <p:nvPr userDrawn="1"/>
          </p:nvSpPr>
          <p:spPr bwMode="auto">
            <a:xfrm>
              <a:off x="12058650" y="4551363"/>
              <a:ext cx="139700" cy="449263"/>
            </a:xfrm>
            <a:custGeom>
              <a:avLst/>
              <a:gdLst>
                <a:gd name="T0" fmla="*/ 44 w 44"/>
                <a:gd name="T1" fmla="*/ 0 h 142"/>
                <a:gd name="T2" fmla="*/ 0 w 44"/>
                <a:gd name="T3" fmla="*/ 42 h 142"/>
                <a:gd name="T4" fmla="*/ 0 w 44"/>
                <a:gd name="T5" fmla="*/ 99 h 142"/>
                <a:gd name="T6" fmla="*/ 44 w 44"/>
                <a:gd name="T7" fmla="*/ 142 h 142"/>
                <a:gd name="T8" fmla="*/ 44 w 44"/>
                <a:gd name="T9" fmla="*/ 0 h 142"/>
              </a:gdLst>
              <a:ahLst/>
              <a:cxnLst>
                <a:cxn ang="0">
                  <a:pos x="T0" y="T1"/>
                </a:cxn>
                <a:cxn ang="0">
                  <a:pos x="T2" y="T3"/>
                </a:cxn>
                <a:cxn ang="0">
                  <a:pos x="T4" y="T5"/>
                </a:cxn>
                <a:cxn ang="0">
                  <a:pos x="T6" y="T7"/>
                </a:cxn>
                <a:cxn ang="0">
                  <a:pos x="T8" y="T9"/>
                </a:cxn>
              </a:cxnLst>
              <a:rect l="0" t="0" r="r" b="b"/>
              <a:pathLst>
                <a:path w="44" h="142">
                  <a:moveTo>
                    <a:pt x="44" y="0"/>
                  </a:moveTo>
                  <a:cubicBezTo>
                    <a:pt x="20" y="0"/>
                    <a:pt x="0" y="19"/>
                    <a:pt x="0" y="42"/>
                  </a:cubicBezTo>
                  <a:cubicBezTo>
                    <a:pt x="0" y="99"/>
                    <a:pt x="0" y="99"/>
                    <a:pt x="0" y="99"/>
                  </a:cubicBezTo>
                  <a:cubicBezTo>
                    <a:pt x="0" y="123"/>
                    <a:pt x="20" y="142"/>
                    <a:pt x="44" y="142"/>
                  </a:cubicBezTo>
                  <a:lnTo>
                    <a:pt x="4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528" fontAlgn="auto">
                <a:spcBef>
                  <a:spcPts val="0"/>
                </a:spcBef>
                <a:spcAft>
                  <a:spcPts val="0"/>
                </a:spcAft>
                <a:buClr>
                  <a:prstClr val="black"/>
                </a:buClr>
              </a:pPr>
              <a:endParaRPr lang="en-GB" sz="2094" dirty="0">
                <a:solidFill>
                  <a:prstClr val="black"/>
                </a:solidFill>
                <a:latin typeface="Arial"/>
              </a:endParaRPr>
            </a:p>
          </p:txBody>
        </p:sp>
      </p:grpSp>
      <p:sp>
        <p:nvSpPr>
          <p:cNvPr id="2" name="Title 1"/>
          <p:cNvSpPr>
            <a:spLocks noGrp="1"/>
          </p:cNvSpPr>
          <p:nvPr>
            <p:ph type="ctrTitle"/>
          </p:nvPr>
        </p:nvSpPr>
        <p:spPr>
          <a:xfrm>
            <a:off x="647838" y="1337958"/>
            <a:ext cx="7198125" cy="795289"/>
          </a:xfrm>
        </p:spPr>
        <p:txBody>
          <a:bodyPr/>
          <a:lstStyle>
            <a:lvl1pPr>
              <a:defRPr sz="2893">
                <a:solidFill>
                  <a:schemeClr val="accent1"/>
                </a:solidFill>
              </a:defRPr>
            </a:lvl1pPr>
          </a:lstStyle>
          <a:p>
            <a:r>
              <a:rPr lang="en-GB" dirty="0"/>
              <a:t>Click to edit Master title style</a:t>
            </a:r>
          </a:p>
        </p:txBody>
      </p:sp>
      <p:sp>
        <p:nvSpPr>
          <p:cNvPr id="3" name="Subtitle 2"/>
          <p:cNvSpPr>
            <a:spLocks noGrp="1"/>
          </p:cNvSpPr>
          <p:nvPr>
            <p:ph type="subTitle" idx="1"/>
          </p:nvPr>
        </p:nvSpPr>
        <p:spPr>
          <a:xfrm>
            <a:off x="647838" y="2133124"/>
            <a:ext cx="7198125" cy="719833"/>
          </a:xfrm>
        </p:spPr>
        <p:txBody>
          <a:bodyPr/>
          <a:lstStyle>
            <a:lvl1pPr marL="0" indent="0" algn="l">
              <a:spcBef>
                <a:spcPts val="0"/>
              </a:spcBef>
              <a:buNone/>
              <a:defRPr b="1">
                <a:solidFill>
                  <a:schemeClr val="tx2"/>
                </a:solidFill>
              </a:defRPr>
            </a:lvl1pPr>
            <a:lvl2pPr marL="543265" indent="0" algn="ctr">
              <a:buNone/>
              <a:defRPr>
                <a:solidFill>
                  <a:schemeClr val="tx1">
                    <a:tint val="75000"/>
                  </a:schemeClr>
                </a:solidFill>
              </a:defRPr>
            </a:lvl2pPr>
            <a:lvl3pPr marL="1086528" indent="0" algn="ctr">
              <a:buNone/>
              <a:defRPr>
                <a:solidFill>
                  <a:schemeClr val="tx1">
                    <a:tint val="75000"/>
                  </a:schemeClr>
                </a:solidFill>
              </a:defRPr>
            </a:lvl3pPr>
            <a:lvl4pPr marL="1629791" indent="0" algn="ctr">
              <a:buNone/>
              <a:defRPr>
                <a:solidFill>
                  <a:schemeClr val="tx1">
                    <a:tint val="75000"/>
                  </a:schemeClr>
                </a:solidFill>
              </a:defRPr>
            </a:lvl4pPr>
            <a:lvl5pPr marL="2173055" indent="0" algn="ctr">
              <a:buNone/>
              <a:defRPr>
                <a:solidFill>
                  <a:schemeClr val="tx1">
                    <a:tint val="75000"/>
                  </a:schemeClr>
                </a:solidFill>
              </a:defRPr>
            </a:lvl5pPr>
            <a:lvl6pPr marL="2716321" indent="0" algn="ctr">
              <a:buNone/>
              <a:defRPr>
                <a:solidFill>
                  <a:schemeClr val="tx1">
                    <a:tint val="75000"/>
                  </a:schemeClr>
                </a:solidFill>
              </a:defRPr>
            </a:lvl6pPr>
            <a:lvl7pPr marL="3259584" indent="0" algn="ctr">
              <a:buNone/>
              <a:defRPr>
                <a:solidFill>
                  <a:schemeClr val="tx1">
                    <a:tint val="75000"/>
                  </a:schemeClr>
                </a:solidFill>
              </a:defRPr>
            </a:lvl7pPr>
            <a:lvl8pPr marL="3802847" indent="0" algn="ctr">
              <a:buNone/>
              <a:defRPr>
                <a:solidFill>
                  <a:schemeClr val="tx1">
                    <a:tint val="75000"/>
                  </a:schemeClr>
                </a:solidFill>
              </a:defRPr>
            </a:lvl8pPr>
            <a:lvl9pPr marL="4346111" indent="0" algn="ctr">
              <a:buNone/>
              <a:defRPr>
                <a:solidFill>
                  <a:schemeClr val="tx1">
                    <a:tint val="75000"/>
                  </a:schemeClr>
                </a:solidFill>
              </a:defRPr>
            </a:lvl9pPr>
          </a:lstStyle>
          <a:p>
            <a:r>
              <a:rPr lang="en-GB" dirty="0"/>
              <a:t>Click to edit Master subtitle style</a:t>
            </a:r>
          </a:p>
        </p:txBody>
      </p:sp>
      <p:sp>
        <p:nvSpPr>
          <p:cNvPr id="6" name="Text Placeholder 5"/>
          <p:cNvSpPr>
            <a:spLocks noGrp="1"/>
          </p:cNvSpPr>
          <p:nvPr>
            <p:ph type="body" sz="quarter" idx="10" hasCustomPrompt="1"/>
          </p:nvPr>
        </p:nvSpPr>
        <p:spPr>
          <a:xfrm>
            <a:off x="647839" y="3095284"/>
            <a:ext cx="1799756" cy="1259708"/>
          </a:xfrm>
        </p:spPr>
        <p:txBody>
          <a:bodyPr>
            <a:noAutofit/>
          </a:bodyPr>
          <a:lstStyle>
            <a:lvl1pPr marL="0" indent="0">
              <a:spcBef>
                <a:spcPts val="0"/>
              </a:spcBef>
              <a:buNone/>
              <a:defRPr sz="900">
                <a:solidFill>
                  <a:schemeClr val="tx1"/>
                </a:solidFill>
              </a:defRPr>
            </a:lvl1pPr>
            <a:lvl2pPr marL="256661" indent="0">
              <a:buNone/>
              <a:defRPr sz="900">
                <a:solidFill>
                  <a:schemeClr val="bg1"/>
                </a:solidFill>
              </a:defRPr>
            </a:lvl2pPr>
            <a:lvl3pPr marL="513321" indent="0">
              <a:buNone/>
              <a:defRPr sz="900">
                <a:solidFill>
                  <a:schemeClr val="bg1"/>
                </a:solidFill>
              </a:defRPr>
            </a:lvl3pPr>
            <a:lvl4pPr marL="769982" indent="0">
              <a:buNone/>
              <a:defRPr sz="900">
                <a:solidFill>
                  <a:schemeClr val="bg1"/>
                </a:solidFill>
              </a:defRPr>
            </a:lvl4pPr>
            <a:lvl5pPr marL="1026641" indent="0">
              <a:buNone/>
              <a:defRPr sz="900">
                <a:solidFill>
                  <a:schemeClr val="bg1"/>
                </a:solidFill>
              </a:defRPr>
            </a:lvl5pPr>
          </a:lstStyle>
          <a:p>
            <a:pPr lvl="0"/>
            <a:r>
              <a:rPr lang="en-GB" dirty="0"/>
              <a:t>Disclaimer text</a:t>
            </a:r>
          </a:p>
        </p:txBody>
      </p:sp>
      <p:sp>
        <p:nvSpPr>
          <p:cNvPr id="15" name="Text Placeholder 5"/>
          <p:cNvSpPr>
            <a:spLocks noGrp="1"/>
          </p:cNvSpPr>
          <p:nvPr>
            <p:ph type="body" sz="quarter" idx="11" hasCustomPrompt="1"/>
          </p:nvPr>
        </p:nvSpPr>
        <p:spPr>
          <a:xfrm>
            <a:off x="2712507" y="3095284"/>
            <a:ext cx="1799756" cy="1259708"/>
          </a:xfrm>
        </p:spPr>
        <p:txBody>
          <a:bodyPr>
            <a:noAutofit/>
          </a:bodyPr>
          <a:lstStyle>
            <a:lvl1pPr marL="0" indent="0">
              <a:spcBef>
                <a:spcPts val="0"/>
              </a:spcBef>
              <a:buNone/>
              <a:defRPr sz="900">
                <a:solidFill>
                  <a:schemeClr val="tx1"/>
                </a:solidFill>
              </a:defRPr>
            </a:lvl1pPr>
            <a:lvl2pPr marL="256661" indent="0">
              <a:buNone/>
              <a:defRPr sz="900">
                <a:solidFill>
                  <a:schemeClr val="bg1"/>
                </a:solidFill>
              </a:defRPr>
            </a:lvl2pPr>
            <a:lvl3pPr marL="513321" indent="0">
              <a:buNone/>
              <a:defRPr sz="900">
                <a:solidFill>
                  <a:schemeClr val="bg1"/>
                </a:solidFill>
              </a:defRPr>
            </a:lvl3pPr>
            <a:lvl4pPr marL="769982" indent="0">
              <a:buNone/>
              <a:defRPr sz="900">
                <a:solidFill>
                  <a:schemeClr val="bg1"/>
                </a:solidFill>
              </a:defRPr>
            </a:lvl4pPr>
            <a:lvl5pPr marL="1026641" indent="0">
              <a:buNone/>
              <a:defRPr sz="900">
                <a:solidFill>
                  <a:schemeClr val="bg1"/>
                </a:solidFill>
              </a:defRPr>
            </a:lvl5pPr>
          </a:lstStyle>
          <a:p>
            <a:pPr lvl="0"/>
            <a:r>
              <a:rPr lang="en-GB" dirty="0"/>
              <a:t>Disclaimer text</a:t>
            </a:r>
          </a:p>
        </p:txBody>
      </p:sp>
      <p:grpSp>
        <p:nvGrpSpPr>
          <p:cNvPr id="30" name="Logotype"/>
          <p:cNvGrpSpPr/>
          <p:nvPr userDrawn="1"/>
        </p:nvGrpSpPr>
        <p:grpSpPr>
          <a:xfrm>
            <a:off x="640641" y="532679"/>
            <a:ext cx="1383679" cy="288542"/>
            <a:chOff x="9501453" y="6148765"/>
            <a:chExt cx="2047875" cy="427037"/>
          </a:xfrm>
          <a:solidFill>
            <a:schemeClr val="bg2"/>
          </a:solidFill>
        </p:grpSpPr>
        <p:sp>
          <p:nvSpPr>
            <p:cNvPr id="31" name="Freeform 5"/>
            <p:cNvSpPr>
              <a:spLocks noEditPoints="1"/>
            </p:cNvSpPr>
            <p:nvPr userDrawn="1"/>
          </p:nvSpPr>
          <p:spPr bwMode="auto">
            <a:xfrm>
              <a:off x="11206428" y="6231315"/>
              <a:ext cx="342900" cy="344487"/>
            </a:xfrm>
            <a:custGeom>
              <a:avLst/>
              <a:gdLst>
                <a:gd name="T0" fmla="*/ 43 w 91"/>
                <a:gd name="T1" fmla="*/ 2 h 91"/>
                <a:gd name="T2" fmla="*/ 2 w 91"/>
                <a:gd name="T3" fmla="*/ 44 h 91"/>
                <a:gd name="T4" fmla="*/ 46 w 91"/>
                <a:gd name="T5" fmla="*/ 91 h 91"/>
                <a:gd name="T6" fmla="*/ 74 w 91"/>
                <a:gd name="T7" fmla="*/ 77 h 91"/>
                <a:gd name="T8" fmla="*/ 74 w 91"/>
                <a:gd name="T9" fmla="*/ 90 h 91"/>
                <a:gd name="T10" fmla="*/ 91 w 91"/>
                <a:gd name="T11" fmla="*/ 90 h 91"/>
                <a:gd name="T12" fmla="*/ 91 w 91"/>
                <a:gd name="T13" fmla="*/ 47 h 91"/>
                <a:gd name="T14" fmla="*/ 43 w 91"/>
                <a:gd name="T15" fmla="*/ 2 h 91"/>
                <a:gd name="T16" fmla="*/ 72 w 91"/>
                <a:gd name="T17" fmla="*/ 48 h 91"/>
                <a:gd name="T18" fmla="*/ 43 w 91"/>
                <a:gd name="T19" fmla="*/ 72 h 91"/>
                <a:gd name="T20" fmla="*/ 21 w 91"/>
                <a:gd name="T21" fmla="*/ 50 h 91"/>
                <a:gd name="T22" fmla="*/ 46 w 91"/>
                <a:gd name="T23" fmla="*/ 21 h 91"/>
                <a:gd name="T24" fmla="*/ 72 w 91"/>
                <a:gd name="T25" fmla="*/ 45 h 91"/>
                <a:gd name="T26" fmla="*/ 72 w 91"/>
                <a:gd name="T27" fmla="*/ 48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1" h="91">
                  <a:moveTo>
                    <a:pt x="43" y="2"/>
                  </a:moveTo>
                  <a:cubicBezTo>
                    <a:pt x="21" y="4"/>
                    <a:pt x="3" y="22"/>
                    <a:pt x="2" y="44"/>
                  </a:cubicBezTo>
                  <a:cubicBezTo>
                    <a:pt x="0" y="70"/>
                    <a:pt x="21" y="91"/>
                    <a:pt x="46" y="91"/>
                  </a:cubicBezTo>
                  <a:cubicBezTo>
                    <a:pt x="56" y="91"/>
                    <a:pt x="68" y="87"/>
                    <a:pt x="74" y="77"/>
                  </a:cubicBezTo>
                  <a:cubicBezTo>
                    <a:pt x="74" y="90"/>
                    <a:pt x="74" y="90"/>
                    <a:pt x="74" y="90"/>
                  </a:cubicBezTo>
                  <a:cubicBezTo>
                    <a:pt x="91" y="90"/>
                    <a:pt x="91" y="90"/>
                    <a:pt x="91" y="90"/>
                  </a:cubicBezTo>
                  <a:cubicBezTo>
                    <a:pt x="91" y="47"/>
                    <a:pt x="91" y="47"/>
                    <a:pt x="91" y="47"/>
                  </a:cubicBezTo>
                  <a:cubicBezTo>
                    <a:pt x="91" y="20"/>
                    <a:pt x="69" y="0"/>
                    <a:pt x="43" y="2"/>
                  </a:cubicBezTo>
                  <a:close/>
                  <a:moveTo>
                    <a:pt x="72" y="48"/>
                  </a:moveTo>
                  <a:cubicBezTo>
                    <a:pt x="71" y="63"/>
                    <a:pt x="58" y="74"/>
                    <a:pt x="43" y="72"/>
                  </a:cubicBezTo>
                  <a:cubicBezTo>
                    <a:pt x="32" y="71"/>
                    <a:pt x="22" y="61"/>
                    <a:pt x="21" y="50"/>
                  </a:cubicBezTo>
                  <a:cubicBezTo>
                    <a:pt x="19" y="34"/>
                    <a:pt x="31" y="21"/>
                    <a:pt x="46" y="21"/>
                  </a:cubicBezTo>
                  <a:cubicBezTo>
                    <a:pt x="60" y="21"/>
                    <a:pt x="71" y="32"/>
                    <a:pt x="72" y="45"/>
                  </a:cubicBezTo>
                  <a:lnTo>
                    <a:pt x="72" y="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528" fontAlgn="auto">
                <a:spcBef>
                  <a:spcPts val="0"/>
                </a:spcBef>
                <a:spcAft>
                  <a:spcPts val="0"/>
                </a:spcAft>
                <a:buClr>
                  <a:prstClr val="black"/>
                </a:buClr>
              </a:pPr>
              <a:endParaRPr lang="en-US" sz="2094" dirty="0">
                <a:solidFill>
                  <a:prstClr val="black"/>
                </a:solidFill>
                <a:latin typeface="Arial"/>
              </a:endParaRPr>
            </a:p>
          </p:txBody>
        </p:sp>
        <p:sp>
          <p:nvSpPr>
            <p:cNvPr id="32" name="Freeform 6"/>
            <p:cNvSpPr>
              <a:spLocks noEditPoints="1"/>
            </p:cNvSpPr>
            <p:nvPr userDrawn="1"/>
          </p:nvSpPr>
          <p:spPr bwMode="auto">
            <a:xfrm>
              <a:off x="10849241" y="6236077"/>
              <a:ext cx="334963" cy="339725"/>
            </a:xfrm>
            <a:custGeom>
              <a:avLst/>
              <a:gdLst>
                <a:gd name="T0" fmla="*/ 44 w 89"/>
                <a:gd name="T1" fmla="*/ 1 h 90"/>
                <a:gd name="T2" fmla="*/ 0 w 89"/>
                <a:gd name="T3" fmla="*/ 46 h 90"/>
                <a:gd name="T4" fmla="*/ 45 w 89"/>
                <a:gd name="T5" fmla="*/ 90 h 90"/>
                <a:gd name="T6" fmla="*/ 86 w 89"/>
                <a:gd name="T7" fmla="*/ 63 h 90"/>
                <a:gd name="T8" fmla="*/ 69 w 89"/>
                <a:gd name="T9" fmla="*/ 58 h 90"/>
                <a:gd name="T10" fmla="*/ 50 w 89"/>
                <a:gd name="T11" fmla="*/ 72 h 90"/>
                <a:gd name="T12" fmla="*/ 22 w 89"/>
                <a:gd name="T13" fmla="*/ 59 h 90"/>
                <a:gd name="T14" fmla="*/ 89 w 89"/>
                <a:gd name="T15" fmla="*/ 41 h 90"/>
                <a:gd name="T16" fmla="*/ 44 w 89"/>
                <a:gd name="T17" fmla="*/ 1 h 90"/>
                <a:gd name="T18" fmla="*/ 19 w 89"/>
                <a:gd name="T19" fmla="*/ 44 h 90"/>
                <a:gd name="T20" fmla="*/ 36 w 89"/>
                <a:gd name="T21" fmla="*/ 19 h 90"/>
                <a:gd name="T22" fmla="*/ 67 w 89"/>
                <a:gd name="T23" fmla="*/ 31 h 90"/>
                <a:gd name="T24" fmla="*/ 19 w 89"/>
                <a:gd name="T25" fmla="*/ 44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9" h="90">
                  <a:moveTo>
                    <a:pt x="44" y="1"/>
                  </a:moveTo>
                  <a:cubicBezTo>
                    <a:pt x="20" y="2"/>
                    <a:pt x="0" y="20"/>
                    <a:pt x="0" y="46"/>
                  </a:cubicBezTo>
                  <a:cubicBezTo>
                    <a:pt x="0" y="70"/>
                    <a:pt x="20" y="90"/>
                    <a:pt x="45" y="90"/>
                  </a:cubicBezTo>
                  <a:cubicBezTo>
                    <a:pt x="62" y="90"/>
                    <a:pt x="79" y="80"/>
                    <a:pt x="86" y="63"/>
                  </a:cubicBezTo>
                  <a:cubicBezTo>
                    <a:pt x="69" y="58"/>
                    <a:pt x="69" y="58"/>
                    <a:pt x="69" y="58"/>
                  </a:cubicBezTo>
                  <a:cubicBezTo>
                    <a:pt x="66" y="65"/>
                    <a:pt x="58" y="71"/>
                    <a:pt x="50" y="72"/>
                  </a:cubicBezTo>
                  <a:cubicBezTo>
                    <a:pt x="38" y="75"/>
                    <a:pt x="26" y="67"/>
                    <a:pt x="22" y="59"/>
                  </a:cubicBezTo>
                  <a:cubicBezTo>
                    <a:pt x="89" y="41"/>
                    <a:pt x="89" y="41"/>
                    <a:pt x="89" y="41"/>
                  </a:cubicBezTo>
                  <a:cubicBezTo>
                    <a:pt x="87" y="24"/>
                    <a:pt x="72" y="0"/>
                    <a:pt x="44" y="1"/>
                  </a:cubicBezTo>
                  <a:close/>
                  <a:moveTo>
                    <a:pt x="19" y="44"/>
                  </a:moveTo>
                  <a:cubicBezTo>
                    <a:pt x="19" y="34"/>
                    <a:pt x="24" y="24"/>
                    <a:pt x="36" y="19"/>
                  </a:cubicBezTo>
                  <a:cubicBezTo>
                    <a:pt x="50" y="14"/>
                    <a:pt x="62" y="21"/>
                    <a:pt x="67" y="31"/>
                  </a:cubicBezTo>
                  <a:lnTo>
                    <a:pt x="19" y="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528" fontAlgn="auto">
                <a:spcBef>
                  <a:spcPts val="0"/>
                </a:spcBef>
                <a:spcAft>
                  <a:spcPts val="0"/>
                </a:spcAft>
                <a:buClr>
                  <a:prstClr val="black"/>
                </a:buClr>
              </a:pPr>
              <a:endParaRPr lang="en-US" sz="2094" dirty="0">
                <a:solidFill>
                  <a:prstClr val="black"/>
                </a:solidFill>
                <a:latin typeface="Arial"/>
              </a:endParaRPr>
            </a:p>
          </p:txBody>
        </p:sp>
        <p:sp>
          <p:nvSpPr>
            <p:cNvPr id="33" name="Freeform 7"/>
            <p:cNvSpPr>
              <a:spLocks/>
            </p:cNvSpPr>
            <p:nvPr userDrawn="1"/>
          </p:nvSpPr>
          <p:spPr bwMode="auto">
            <a:xfrm>
              <a:off x="10292028" y="6239252"/>
              <a:ext cx="166688" cy="333375"/>
            </a:xfrm>
            <a:custGeom>
              <a:avLst/>
              <a:gdLst>
                <a:gd name="T0" fmla="*/ 44 w 44"/>
                <a:gd name="T1" fmla="*/ 18 h 88"/>
                <a:gd name="T2" fmla="*/ 44 w 44"/>
                <a:gd name="T3" fmla="*/ 0 h 88"/>
                <a:gd name="T4" fmla="*/ 19 w 44"/>
                <a:gd name="T5" fmla="*/ 13 h 88"/>
                <a:gd name="T6" fmla="*/ 19 w 44"/>
                <a:gd name="T7" fmla="*/ 3 h 88"/>
                <a:gd name="T8" fmla="*/ 0 w 44"/>
                <a:gd name="T9" fmla="*/ 3 h 88"/>
                <a:gd name="T10" fmla="*/ 0 w 44"/>
                <a:gd name="T11" fmla="*/ 44 h 88"/>
                <a:gd name="T12" fmla="*/ 0 w 44"/>
                <a:gd name="T13" fmla="*/ 88 h 88"/>
                <a:gd name="T14" fmla="*/ 20 w 44"/>
                <a:gd name="T15" fmla="*/ 88 h 88"/>
                <a:gd name="T16" fmla="*/ 20 w 44"/>
                <a:gd name="T17" fmla="*/ 46 h 88"/>
                <a:gd name="T18" fmla="*/ 44 w 44"/>
                <a:gd name="T19" fmla="*/ 1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 h="88">
                  <a:moveTo>
                    <a:pt x="44" y="18"/>
                  </a:moveTo>
                  <a:cubicBezTo>
                    <a:pt x="44" y="0"/>
                    <a:pt x="44" y="0"/>
                    <a:pt x="44" y="0"/>
                  </a:cubicBezTo>
                  <a:cubicBezTo>
                    <a:pt x="28" y="0"/>
                    <a:pt x="22" y="8"/>
                    <a:pt x="19" y="13"/>
                  </a:cubicBezTo>
                  <a:cubicBezTo>
                    <a:pt x="19" y="3"/>
                    <a:pt x="19" y="3"/>
                    <a:pt x="19" y="3"/>
                  </a:cubicBezTo>
                  <a:cubicBezTo>
                    <a:pt x="0" y="3"/>
                    <a:pt x="0" y="3"/>
                    <a:pt x="0" y="3"/>
                  </a:cubicBezTo>
                  <a:cubicBezTo>
                    <a:pt x="0" y="44"/>
                    <a:pt x="0" y="44"/>
                    <a:pt x="0" y="44"/>
                  </a:cubicBezTo>
                  <a:cubicBezTo>
                    <a:pt x="0" y="88"/>
                    <a:pt x="0" y="88"/>
                    <a:pt x="0" y="88"/>
                  </a:cubicBezTo>
                  <a:cubicBezTo>
                    <a:pt x="20" y="88"/>
                    <a:pt x="20" y="88"/>
                    <a:pt x="20" y="88"/>
                  </a:cubicBezTo>
                  <a:cubicBezTo>
                    <a:pt x="20" y="62"/>
                    <a:pt x="20" y="62"/>
                    <a:pt x="20" y="46"/>
                  </a:cubicBezTo>
                  <a:cubicBezTo>
                    <a:pt x="20" y="26"/>
                    <a:pt x="31" y="19"/>
                    <a:pt x="44"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528" fontAlgn="auto">
                <a:spcBef>
                  <a:spcPts val="0"/>
                </a:spcBef>
                <a:spcAft>
                  <a:spcPts val="0"/>
                </a:spcAft>
                <a:buClr>
                  <a:prstClr val="black"/>
                </a:buClr>
              </a:pPr>
              <a:endParaRPr lang="en-US" sz="2094" dirty="0">
                <a:solidFill>
                  <a:prstClr val="black"/>
                </a:solidFill>
                <a:latin typeface="Arial"/>
              </a:endParaRPr>
            </a:p>
          </p:txBody>
        </p:sp>
        <p:sp>
          <p:nvSpPr>
            <p:cNvPr id="34" name="Freeform 8"/>
            <p:cNvSpPr>
              <a:spLocks/>
            </p:cNvSpPr>
            <p:nvPr userDrawn="1"/>
          </p:nvSpPr>
          <p:spPr bwMode="auto">
            <a:xfrm>
              <a:off x="9501453" y="6182102"/>
              <a:ext cx="369888" cy="390525"/>
            </a:xfrm>
            <a:custGeom>
              <a:avLst/>
              <a:gdLst>
                <a:gd name="T0" fmla="*/ 185 w 233"/>
                <a:gd name="T1" fmla="*/ 165 h 246"/>
                <a:gd name="T2" fmla="*/ 48 w 233"/>
                <a:gd name="T3" fmla="*/ 0 h 246"/>
                <a:gd name="T4" fmla="*/ 0 w 233"/>
                <a:gd name="T5" fmla="*/ 0 h 246"/>
                <a:gd name="T6" fmla="*/ 0 w 233"/>
                <a:gd name="T7" fmla="*/ 246 h 246"/>
                <a:gd name="T8" fmla="*/ 50 w 233"/>
                <a:gd name="T9" fmla="*/ 246 h 246"/>
                <a:gd name="T10" fmla="*/ 50 w 233"/>
                <a:gd name="T11" fmla="*/ 81 h 246"/>
                <a:gd name="T12" fmla="*/ 190 w 233"/>
                <a:gd name="T13" fmla="*/ 246 h 246"/>
                <a:gd name="T14" fmla="*/ 233 w 233"/>
                <a:gd name="T15" fmla="*/ 246 h 246"/>
                <a:gd name="T16" fmla="*/ 233 w 233"/>
                <a:gd name="T17" fmla="*/ 0 h 246"/>
                <a:gd name="T18" fmla="*/ 185 w 233"/>
                <a:gd name="T19" fmla="*/ 0 h 246"/>
                <a:gd name="T20" fmla="*/ 185 w 233"/>
                <a:gd name="T21" fmla="*/ 165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3" h="246">
                  <a:moveTo>
                    <a:pt x="185" y="165"/>
                  </a:moveTo>
                  <a:lnTo>
                    <a:pt x="48" y="0"/>
                  </a:lnTo>
                  <a:lnTo>
                    <a:pt x="0" y="0"/>
                  </a:lnTo>
                  <a:lnTo>
                    <a:pt x="0" y="246"/>
                  </a:lnTo>
                  <a:lnTo>
                    <a:pt x="50" y="246"/>
                  </a:lnTo>
                  <a:lnTo>
                    <a:pt x="50" y="81"/>
                  </a:lnTo>
                  <a:lnTo>
                    <a:pt x="190" y="246"/>
                  </a:lnTo>
                  <a:lnTo>
                    <a:pt x="233" y="246"/>
                  </a:lnTo>
                  <a:lnTo>
                    <a:pt x="233" y="0"/>
                  </a:lnTo>
                  <a:lnTo>
                    <a:pt x="185" y="0"/>
                  </a:lnTo>
                  <a:lnTo>
                    <a:pt x="185" y="16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528" fontAlgn="auto">
                <a:spcBef>
                  <a:spcPts val="0"/>
                </a:spcBef>
                <a:spcAft>
                  <a:spcPts val="0"/>
                </a:spcAft>
                <a:buClr>
                  <a:prstClr val="black"/>
                </a:buClr>
              </a:pPr>
              <a:endParaRPr lang="en-US" sz="2094" dirty="0">
                <a:solidFill>
                  <a:prstClr val="black"/>
                </a:solidFill>
                <a:latin typeface="Arial"/>
              </a:endParaRPr>
            </a:p>
          </p:txBody>
        </p:sp>
        <p:sp>
          <p:nvSpPr>
            <p:cNvPr id="35" name="Freeform 9"/>
            <p:cNvSpPr>
              <a:spLocks noEditPoints="1"/>
            </p:cNvSpPr>
            <p:nvPr userDrawn="1"/>
          </p:nvSpPr>
          <p:spPr bwMode="auto">
            <a:xfrm>
              <a:off x="10461891" y="6148765"/>
              <a:ext cx="342900" cy="427037"/>
            </a:xfrm>
            <a:custGeom>
              <a:avLst/>
              <a:gdLst>
                <a:gd name="T0" fmla="*/ 91 w 91"/>
                <a:gd name="T1" fmla="*/ 0 h 113"/>
                <a:gd name="T2" fmla="*/ 73 w 91"/>
                <a:gd name="T3" fmla="*/ 0 h 113"/>
                <a:gd name="T4" fmla="*/ 73 w 91"/>
                <a:gd name="T5" fmla="*/ 34 h 113"/>
                <a:gd name="T6" fmla="*/ 43 w 91"/>
                <a:gd name="T7" fmla="*/ 24 h 113"/>
                <a:gd name="T8" fmla="*/ 2 w 91"/>
                <a:gd name="T9" fmla="*/ 66 h 113"/>
                <a:gd name="T10" fmla="*/ 46 w 91"/>
                <a:gd name="T11" fmla="*/ 113 h 113"/>
                <a:gd name="T12" fmla="*/ 74 w 91"/>
                <a:gd name="T13" fmla="*/ 101 h 113"/>
                <a:gd name="T14" fmla="*/ 74 w 91"/>
                <a:gd name="T15" fmla="*/ 112 h 113"/>
                <a:gd name="T16" fmla="*/ 91 w 91"/>
                <a:gd name="T17" fmla="*/ 112 h 113"/>
                <a:gd name="T18" fmla="*/ 91 w 91"/>
                <a:gd name="T19" fmla="*/ 69 h 113"/>
                <a:gd name="T20" fmla="*/ 91 w 91"/>
                <a:gd name="T21" fmla="*/ 69 h 113"/>
                <a:gd name="T22" fmla="*/ 91 w 91"/>
                <a:gd name="T23" fmla="*/ 68 h 113"/>
                <a:gd name="T24" fmla="*/ 91 w 91"/>
                <a:gd name="T25" fmla="*/ 0 h 113"/>
                <a:gd name="T26" fmla="*/ 72 w 91"/>
                <a:gd name="T27" fmla="*/ 70 h 113"/>
                <a:gd name="T28" fmla="*/ 43 w 91"/>
                <a:gd name="T29" fmla="*/ 94 h 113"/>
                <a:gd name="T30" fmla="*/ 21 w 91"/>
                <a:gd name="T31" fmla="*/ 72 h 113"/>
                <a:gd name="T32" fmla="*/ 46 w 91"/>
                <a:gd name="T33" fmla="*/ 43 h 113"/>
                <a:gd name="T34" fmla="*/ 72 w 91"/>
                <a:gd name="T35" fmla="*/ 67 h 113"/>
                <a:gd name="T36" fmla="*/ 72 w 91"/>
                <a:gd name="T37" fmla="*/ 7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1" h="113">
                  <a:moveTo>
                    <a:pt x="91" y="0"/>
                  </a:moveTo>
                  <a:cubicBezTo>
                    <a:pt x="73" y="0"/>
                    <a:pt x="73" y="0"/>
                    <a:pt x="73" y="0"/>
                  </a:cubicBezTo>
                  <a:cubicBezTo>
                    <a:pt x="73" y="34"/>
                    <a:pt x="73" y="34"/>
                    <a:pt x="73" y="34"/>
                  </a:cubicBezTo>
                  <a:cubicBezTo>
                    <a:pt x="68" y="28"/>
                    <a:pt x="55" y="23"/>
                    <a:pt x="43" y="24"/>
                  </a:cubicBezTo>
                  <a:cubicBezTo>
                    <a:pt x="21" y="26"/>
                    <a:pt x="3" y="44"/>
                    <a:pt x="2" y="66"/>
                  </a:cubicBezTo>
                  <a:cubicBezTo>
                    <a:pt x="0" y="92"/>
                    <a:pt x="21" y="113"/>
                    <a:pt x="46" y="113"/>
                  </a:cubicBezTo>
                  <a:cubicBezTo>
                    <a:pt x="56" y="113"/>
                    <a:pt x="69" y="109"/>
                    <a:pt x="74" y="101"/>
                  </a:cubicBezTo>
                  <a:cubicBezTo>
                    <a:pt x="74" y="112"/>
                    <a:pt x="74" y="112"/>
                    <a:pt x="74" y="112"/>
                  </a:cubicBezTo>
                  <a:cubicBezTo>
                    <a:pt x="91" y="112"/>
                    <a:pt x="91" y="112"/>
                    <a:pt x="91" y="112"/>
                  </a:cubicBezTo>
                  <a:cubicBezTo>
                    <a:pt x="91" y="69"/>
                    <a:pt x="91" y="69"/>
                    <a:pt x="91" y="69"/>
                  </a:cubicBezTo>
                  <a:cubicBezTo>
                    <a:pt x="91" y="69"/>
                    <a:pt x="91" y="69"/>
                    <a:pt x="91" y="69"/>
                  </a:cubicBezTo>
                  <a:cubicBezTo>
                    <a:pt x="91" y="68"/>
                    <a:pt x="91" y="68"/>
                    <a:pt x="91" y="68"/>
                  </a:cubicBezTo>
                  <a:lnTo>
                    <a:pt x="91" y="0"/>
                  </a:lnTo>
                  <a:close/>
                  <a:moveTo>
                    <a:pt x="72" y="70"/>
                  </a:moveTo>
                  <a:cubicBezTo>
                    <a:pt x="71" y="85"/>
                    <a:pt x="58" y="96"/>
                    <a:pt x="43" y="94"/>
                  </a:cubicBezTo>
                  <a:cubicBezTo>
                    <a:pt x="32" y="93"/>
                    <a:pt x="22" y="83"/>
                    <a:pt x="21" y="72"/>
                  </a:cubicBezTo>
                  <a:cubicBezTo>
                    <a:pt x="19" y="56"/>
                    <a:pt x="31" y="43"/>
                    <a:pt x="46" y="43"/>
                  </a:cubicBezTo>
                  <a:cubicBezTo>
                    <a:pt x="60" y="43"/>
                    <a:pt x="71" y="54"/>
                    <a:pt x="72" y="67"/>
                  </a:cubicBezTo>
                  <a:lnTo>
                    <a:pt x="72"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528" fontAlgn="auto">
                <a:spcBef>
                  <a:spcPts val="0"/>
                </a:spcBef>
                <a:spcAft>
                  <a:spcPts val="0"/>
                </a:spcAft>
                <a:buClr>
                  <a:prstClr val="black"/>
                </a:buClr>
              </a:pPr>
              <a:endParaRPr lang="en-US" sz="2094" dirty="0">
                <a:solidFill>
                  <a:prstClr val="black"/>
                </a:solidFill>
                <a:latin typeface="Arial"/>
              </a:endParaRPr>
            </a:p>
          </p:txBody>
        </p:sp>
        <p:sp>
          <p:nvSpPr>
            <p:cNvPr id="36" name="Freeform 10"/>
            <p:cNvSpPr>
              <a:spLocks noEditPoints="1"/>
            </p:cNvSpPr>
            <p:nvPr userDrawn="1"/>
          </p:nvSpPr>
          <p:spPr bwMode="auto">
            <a:xfrm>
              <a:off x="9912616" y="6239252"/>
              <a:ext cx="338138" cy="336550"/>
            </a:xfrm>
            <a:custGeom>
              <a:avLst/>
              <a:gdLst>
                <a:gd name="T0" fmla="*/ 45 w 90"/>
                <a:gd name="T1" fmla="*/ 0 h 89"/>
                <a:gd name="T2" fmla="*/ 0 w 90"/>
                <a:gd name="T3" fmla="*/ 45 h 89"/>
                <a:gd name="T4" fmla="*/ 45 w 90"/>
                <a:gd name="T5" fmla="*/ 89 h 89"/>
                <a:gd name="T6" fmla="*/ 90 w 90"/>
                <a:gd name="T7" fmla="*/ 45 h 89"/>
                <a:gd name="T8" fmla="*/ 45 w 90"/>
                <a:gd name="T9" fmla="*/ 0 h 89"/>
                <a:gd name="T10" fmla="*/ 45 w 90"/>
                <a:gd name="T11" fmla="*/ 70 h 89"/>
                <a:gd name="T12" fmla="*/ 19 w 90"/>
                <a:gd name="T13" fmla="*/ 45 h 89"/>
                <a:gd name="T14" fmla="*/ 45 w 90"/>
                <a:gd name="T15" fmla="*/ 19 h 89"/>
                <a:gd name="T16" fmla="*/ 71 w 90"/>
                <a:gd name="T17" fmla="*/ 45 h 89"/>
                <a:gd name="T18" fmla="*/ 45 w 90"/>
                <a:gd name="T19" fmla="*/ 7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0" h="89">
                  <a:moveTo>
                    <a:pt x="45" y="0"/>
                  </a:moveTo>
                  <a:cubicBezTo>
                    <a:pt x="20" y="0"/>
                    <a:pt x="0" y="20"/>
                    <a:pt x="0" y="45"/>
                  </a:cubicBezTo>
                  <a:cubicBezTo>
                    <a:pt x="0" y="69"/>
                    <a:pt x="20" y="89"/>
                    <a:pt x="45" y="89"/>
                  </a:cubicBezTo>
                  <a:cubicBezTo>
                    <a:pt x="70" y="89"/>
                    <a:pt x="90" y="69"/>
                    <a:pt x="90" y="45"/>
                  </a:cubicBezTo>
                  <a:cubicBezTo>
                    <a:pt x="90" y="20"/>
                    <a:pt x="70" y="0"/>
                    <a:pt x="45" y="0"/>
                  </a:cubicBezTo>
                  <a:close/>
                  <a:moveTo>
                    <a:pt x="45" y="70"/>
                  </a:moveTo>
                  <a:cubicBezTo>
                    <a:pt x="31" y="70"/>
                    <a:pt x="19" y="59"/>
                    <a:pt x="19" y="45"/>
                  </a:cubicBezTo>
                  <a:cubicBezTo>
                    <a:pt x="19" y="30"/>
                    <a:pt x="31" y="19"/>
                    <a:pt x="45" y="19"/>
                  </a:cubicBezTo>
                  <a:cubicBezTo>
                    <a:pt x="59" y="19"/>
                    <a:pt x="71" y="30"/>
                    <a:pt x="71" y="45"/>
                  </a:cubicBezTo>
                  <a:cubicBezTo>
                    <a:pt x="71" y="59"/>
                    <a:pt x="59" y="70"/>
                    <a:pt x="45" y="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528" fontAlgn="auto">
                <a:spcBef>
                  <a:spcPts val="0"/>
                </a:spcBef>
                <a:spcAft>
                  <a:spcPts val="0"/>
                </a:spcAft>
                <a:buClr>
                  <a:prstClr val="black"/>
                </a:buClr>
              </a:pPr>
              <a:endParaRPr lang="en-US" sz="2094" dirty="0">
                <a:solidFill>
                  <a:prstClr val="black"/>
                </a:solidFill>
                <a:latin typeface="Arial"/>
              </a:endParaRPr>
            </a:p>
          </p:txBody>
        </p:sp>
      </p:grpSp>
    </p:spTree>
    <p:extLst>
      <p:ext uri="{BB962C8B-B14F-4D97-AF65-F5344CB8AC3E}">
        <p14:creationId xmlns:p14="http://schemas.microsoft.com/office/powerpoint/2010/main" val="3424453767"/>
      </p:ext>
    </p:extLst>
  </p:cSld>
  <p:clrMapOvr>
    <a:masterClrMapping/>
  </p:clrMapOvr>
</p:sldLayout>
</file>

<file path=ppt/slideLayouts/slideLayout595.xml><?xml version="1.0" encoding="utf-8"?>
<p:sldLayout xmlns:a="http://schemas.openxmlformats.org/drawingml/2006/main" xmlns:r="http://schemas.openxmlformats.org/officeDocument/2006/relationships" xmlns:p="http://schemas.openxmlformats.org/presentationml/2006/main" showMasterSp="0" preserve="1" userDrawn="1">
  <p:cSld name="End Slide Blue">
    <p:bg>
      <p:bgPr>
        <a:solidFill>
          <a:schemeClr val="accent1"/>
        </a:soli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647838" y="1338889"/>
            <a:ext cx="7198125" cy="795416"/>
          </a:xfrm>
        </p:spPr>
        <p:txBody>
          <a:bodyPr/>
          <a:lstStyle>
            <a:lvl1pPr>
              <a:defRPr sz="2893">
                <a:solidFill>
                  <a:srgbClr val="FBD9CA"/>
                </a:solidFill>
              </a:defRPr>
            </a:lvl1pPr>
          </a:lstStyle>
          <a:p>
            <a:r>
              <a:rPr lang="en-GB" dirty="0"/>
              <a:t>Click to edit Master title style</a:t>
            </a:r>
          </a:p>
        </p:txBody>
      </p:sp>
      <p:sp>
        <p:nvSpPr>
          <p:cNvPr id="3" name="Subtitle 2"/>
          <p:cNvSpPr>
            <a:spLocks noGrp="1"/>
          </p:cNvSpPr>
          <p:nvPr>
            <p:ph type="subTitle" idx="1"/>
          </p:nvPr>
        </p:nvSpPr>
        <p:spPr>
          <a:xfrm>
            <a:off x="647838" y="2133124"/>
            <a:ext cx="7198125" cy="719833"/>
          </a:xfrm>
        </p:spPr>
        <p:txBody>
          <a:bodyPr/>
          <a:lstStyle>
            <a:lvl1pPr marL="0" indent="0" algn="l">
              <a:spcBef>
                <a:spcPts val="0"/>
              </a:spcBef>
              <a:buNone/>
              <a:defRPr b="1">
                <a:solidFill>
                  <a:srgbClr val="FFFFFF"/>
                </a:solidFill>
              </a:defRPr>
            </a:lvl1pPr>
            <a:lvl2pPr marL="543265" indent="0" algn="ctr">
              <a:buNone/>
              <a:defRPr>
                <a:solidFill>
                  <a:schemeClr val="tx1">
                    <a:tint val="75000"/>
                  </a:schemeClr>
                </a:solidFill>
              </a:defRPr>
            </a:lvl2pPr>
            <a:lvl3pPr marL="1086528" indent="0" algn="ctr">
              <a:buNone/>
              <a:defRPr>
                <a:solidFill>
                  <a:schemeClr val="tx1">
                    <a:tint val="75000"/>
                  </a:schemeClr>
                </a:solidFill>
              </a:defRPr>
            </a:lvl3pPr>
            <a:lvl4pPr marL="1629791" indent="0" algn="ctr">
              <a:buNone/>
              <a:defRPr>
                <a:solidFill>
                  <a:schemeClr val="tx1">
                    <a:tint val="75000"/>
                  </a:schemeClr>
                </a:solidFill>
              </a:defRPr>
            </a:lvl4pPr>
            <a:lvl5pPr marL="2173055" indent="0" algn="ctr">
              <a:buNone/>
              <a:defRPr>
                <a:solidFill>
                  <a:schemeClr val="tx1">
                    <a:tint val="75000"/>
                  </a:schemeClr>
                </a:solidFill>
              </a:defRPr>
            </a:lvl5pPr>
            <a:lvl6pPr marL="2716321" indent="0" algn="ctr">
              <a:buNone/>
              <a:defRPr>
                <a:solidFill>
                  <a:schemeClr val="tx1">
                    <a:tint val="75000"/>
                  </a:schemeClr>
                </a:solidFill>
              </a:defRPr>
            </a:lvl6pPr>
            <a:lvl7pPr marL="3259584" indent="0" algn="ctr">
              <a:buNone/>
              <a:defRPr>
                <a:solidFill>
                  <a:schemeClr val="tx1">
                    <a:tint val="75000"/>
                  </a:schemeClr>
                </a:solidFill>
              </a:defRPr>
            </a:lvl7pPr>
            <a:lvl8pPr marL="3802847" indent="0" algn="ctr">
              <a:buNone/>
              <a:defRPr>
                <a:solidFill>
                  <a:schemeClr val="tx1">
                    <a:tint val="75000"/>
                  </a:schemeClr>
                </a:solidFill>
              </a:defRPr>
            </a:lvl8pPr>
            <a:lvl9pPr marL="4346111" indent="0" algn="ctr">
              <a:buNone/>
              <a:defRPr>
                <a:solidFill>
                  <a:schemeClr val="tx1">
                    <a:tint val="75000"/>
                  </a:schemeClr>
                </a:solidFill>
              </a:defRPr>
            </a:lvl9pPr>
          </a:lstStyle>
          <a:p>
            <a:r>
              <a:rPr lang="en-GB" dirty="0"/>
              <a:t>Click to edit Master subtitle style</a:t>
            </a:r>
          </a:p>
        </p:txBody>
      </p:sp>
      <p:sp>
        <p:nvSpPr>
          <p:cNvPr id="6" name="Text Placeholder 5"/>
          <p:cNvSpPr>
            <a:spLocks noGrp="1"/>
          </p:cNvSpPr>
          <p:nvPr>
            <p:ph type="body" sz="quarter" idx="10" hasCustomPrompt="1"/>
          </p:nvPr>
        </p:nvSpPr>
        <p:spPr>
          <a:xfrm>
            <a:off x="647839" y="3095284"/>
            <a:ext cx="1799756" cy="1259708"/>
          </a:xfrm>
        </p:spPr>
        <p:txBody>
          <a:bodyPr>
            <a:noAutofit/>
          </a:bodyPr>
          <a:lstStyle>
            <a:lvl1pPr marL="0" indent="0">
              <a:spcBef>
                <a:spcPts val="0"/>
              </a:spcBef>
              <a:buNone/>
              <a:defRPr sz="900">
                <a:solidFill>
                  <a:schemeClr val="bg1"/>
                </a:solidFill>
              </a:defRPr>
            </a:lvl1pPr>
            <a:lvl2pPr marL="256661" indent="0">
              <a:buNone/>
              <a:defRPr sz="900">
                <a:solidFill>
                  <a:schemeClr val="bg1"/>
                </a:solidFill>
              </a:defRPr>
            </a:lvl2pPr>
            <a:lvl3pPr marL="513321" indent="0">
              <a:buNone/>
              <a:defRPr sz="900">
                <a:solidFill>
                  <a:schemeClr val="bg1"/>
                </a:solidFill>
              </a:defRPr>
            </a:lvl3pPr>
            <a:lvl4pPr marL="769982" indent="0">
              <a:buNone/>
              <a:defRPr sz="900">
                <a:solidFill>
                  <a:schemeClr val="bg1"/>
                </a:solidFill>
              </a:defRPr>
            </a:lvl4pPr>
            <a:lvl5pPr marL="1026641" indent="0">
              <a:buNone/>
              <a:defRPr sz="900">
                <a:solidFill>
                  <a:schemeClr val="bg1"/>
                </a:solidFill>
              </a:defRPr>
            </a:lvl5pPr>
          </a:lstStyle>
          <a:p>
            <a:pPr lvl="0"/>
            <a:r>
              <a:rPr lang="en-GB" dirty="0"/>
              <a:t>Disclaimer text</a:t>
            </a:r>
          </a:p>
        </p:txBody>
      </p:sp>
      <p:sp>
        <p:nvSpPr>
          <p:cNvPr id="15" name="Text Placeholder 5"/>
          <p:cNvSpPr>
            <a:spLocks noGrp="1"/>
          </p:cNvSpPr>
          <p:nvPr>
            <p:ph type="body" sz="quarter" idx="11" hasCustomPrompt="1"/>
          </p:nvPr>
        </p:nvSpPr>
        <p:spPr>
          <a:xfrm>
            <a:off x="2712507" y="3095284"/>
            <a:ext cx="1799756" cy="1259708"/>
          </a:xfrm>
        </p:spPr>
        <p:txBody>
          <a:bodyPr>
            <a:noAutofit/>
          </a:bodyPr>
          <a:lstStyle>
            <a:lvl1pPr marL="0" indent="0">
              <a:spcBef>
                <a:spcPts val="0"/>
              </a:spcBef>
              <a:buNone/>
              <a:defRPr sz="900">
                <a:solidFill>
                  <a:schemeClr val="bg1"/>
                </a:solidFill>
              </a:defRPr>
            </a:lvl1pPr>
            <a:lvl2pPr marL="256661" indent="0">
              <a:buNone/>
              <a:defRPr sz="900">
                <a:solidFill>
                  <a:schemeClr val="bg1"/>
                </a:solidFill>
              </a:defRPr>
            </a:lvl2pPr>
            <a:lvl3pPr marL="513321" indent="0">
              <a:buNone/>
              <a:defRPr sz="900">
                <a:solidFill>
                  <a:schemeClr val="bg1"/>
                </a:solidFill>
              </a:defRPr>
            </a:lvl3pPr>
            <a:lvl4pPr marL="769982" indent="0">
              <a:buNone/>
              <a:defRPr sz="900">
                <a:solidFill>
                  <a:schemeClr val="bg1"/>
                </a:solidFill>
              </a:defRPr>
            </a:lvl4pPr>
            <a:lvl5pPr marL="1026641" indent="0">
              <a:buNone/>
              <a:defRPr sz="900">
                <a:solidFill>
                  <a:schemeClr val="bg1"/>
                </a:solidFill>
              </a:defRPr>
            </a:lvl5pPr>
          </a:lstStyle>
          <a:p>
            <a:pPr lvl="0"/>
            <a:r>
              <a:rPr lang="en-GB" dirty="0"/>
              <a:t>Disclaimer text</a:t>
            </a:r>
          </a:p>
        </p:txBody>
      </p:sp>
      <p:grpSp>
        <p:nvGrpSpPr>
          <p:cNvPr id="16" name="Pulse"/>
          <p:cNvGrpSpPr/>
          <p:nvPr userDrawn="1"/>
        </p:nvGrpSpPr>
        <p:grpSpPr>
          <a:xfrm>
            <a:off x="8749616" y="3029850"/>
            <a:ext cx="3445566" cy="3490105"/>
            <a:chOff x="8751888" y="3030538"/>
            <a:chExt cx="3446462" cy="3490913"/>
          </a:xfrm>
          <a:solidFill>
            <a:srgbClr val="0000FF"/>
          </a:solidFill>
        </p:grpSpPr>
        <p:sp>
          <p:nvSpPr>
            <p:cNvPr id="17" name="Freeform 5"/>
            <p:cNvSpPr>
              <a:spLocks/>
            </p:cNvSpPr>
            <p:nvPr userDrawn="1"/>
          </p:nvSpPr>
          <p:spPr bwMode="auto">
            <a:xfrm>
              <a:off x="9196388" y="3902076"/>
              <a:ext cx="449263" cy="1120775"/>
            </a:xfrm>
            <a:custGeom>
              <a:avLst/>
              <a:gdLst>
                <a:gd name="T0" fmla="*/ 71 w 142"/>
                <a:gd name="T1" fmla="*/ 355 h 355"/>
                <a:gd name="T2" fmla="*/ 71 w 142"/>
                <a:gd name="T3" fmla="*/ 355 h 355"/>
                <a:gd name="T4" fmla="*/ 0 w 142"/>
                <a:gd name="T5" fmla="*/ 284 h 355"/>
                <a:gd name="T6" fmla="*/ 0 w 142"/>
                <a:gd name="T7" fmla="*/ 71 h 355"/>
                <a:gd name="T8" fmla="*/ 71 w 142"/>
                <a:gd name="T9" fmla="*/ 0 h 355"/>
                <a:gd name="T10" fmla="*/ 142 w 142"/>
                <a:gd name="T11" fmla="*/ 71 h 355"/>
                <a:gd name="T12" fmla="*/ 142 w 142"/>
                <a:gd name="T13" fmla="*/ 284 h 355"/>
                <a:gd name="T14" fmla="*/ 71 w 142"/>
                <a:gd name="T15" fmla="*/ 355 h 3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2" h="355">
                  <a:moveTo>
                    <a:pt x="71" y="355"/>
                  </a:moveTo>
                  <a:cubicBezTo>
                    <a:pt x="71" y="355"/>
                    <a:pt x="71" y="355"/>
                    <a:pt x="71" y="355"/>
                  </a:cubicBezTo>
                  <a:cubicBezTo>
                    <a:pt x="32" y="355"/>
                    <a:pt x="0" y="323"/>
                    <a:pt x="0" y="284"/>
                  </a:cubicBezTo>
                  <a:cubicBezTo>
                    <a:pt x="0" y="71"/>
                    <a:pt x="0" y="71"/>
                    <a:pt x="0" y="71"/>
                  </a:cubicBezTo>
                  <a:cubicBezTo>
                    <a:pt x="0" y="32"/>
                    <a:pt x="32" y="0"/>
                    <a:pt x="71" y="0"/>
                  </a:cubicBezTo>
                  <a:cubicBezTo>
                    <a:pt x="110" y="0"/>
                    <a:pt x="142" y="32"/>
                    <a:pt x="142" y="71"/>
                  </a:cubicBezTo>
                  <a:cubicBezTo>
                    <a:pt x="142" y="284"/>
                    <a:pt x="142" y="284"/>
                    <a:pt x="142" y="284"/>
                  </a:cubicBezTo>
                  <a:cubicBezTo>
                    <a:pt x="142" y="323"/>
                    <a:pt x="110" y="355"/>
                    <a:pt x="71" y="35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528" fontAlgn="auto">
                <a:spcBef>
                  <a:spcPts val="0"/>
                </a:spcBef>
                <a:spcAft>
                  <a:spcPts val="0"/>
                </a:spcAft>
                <a:buClr>
                  <a:prstClr val="black"/>
                </a:buClr>
              </a:pPr>
              <a:endParaRPr lang="en-GB" sz="2094" dirty="0">
                <a:solidFill>
                  <a:prstClr val="black"/>
                </a:solidFill>
                <a:latin typeface="Arial"/>
              </a:endParaRPr>
            </a:p>
          </p:txBody>
        </p:sp>
        <p:sp>
          <p:nvSpPr>
            <p:cNvPr id="24" name="Freeform 6"/>
            <p:cNvSpPr>
              <a:spLocks/>
            </p:cNvSpPr>
            <p:nvPr userDrawn="1"/>
          </p:nvSpPr>
          <p:spPr bwMode="auto">
            <a:xfrm>
              <a:off x="8751888" y="4551363"/>
              <a:ext cx="265113" cy="449263"/>
            </a:xfrm>
            <a:custGeom>
              <a:avLst/>
              <a:gdLst>
                <a:gd name="T0" fmla="*/ 42 w 84"/>
                <a:gd name="T1" fmla="*/ 142 h 142"/>
                <a:gd name="T2" fmla="*/ 42 w 84"/>
                <a:gd name="T3" fmla="*/ 142 h 142"/>
                <a:gd name="T4" fmla="*/ 0 w 84"/>
                <a:gd name="T5" fmla="*/ 99 h 142"/>
                <a:gd name="T6" fmla="*/ 0 w 84"/>
                <a:gd name="T7" fmla="*/ 42 h 142"/>
                <a:gd name="T8" fmla="*/ 42 w 84"/>
                <a:gd name="T9" fmla="*/ 0 h 142"/>
                <a:gd name="T10" fmla="*/ 84 w 84"/>
                <a:gd name="T11" fmla="*/ 42 h 142"/>
                <a:gd name="T12" fmla="*/ 84 w 84"/>
                <a:gd name="T13" fmla="*/ 99 h 142"/>
                <a:gd name="T14" fmla="*/ 42 w 84"/>
                <a:gd name="T15" fmla="*/ 142 h 1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4" h="142">
                  <a:moveTo>
                    <a:pt x="42" y="142"/>
                  </a:moveTo>
                  <a:cubicBezTo>
                    <a:pt x="42" y="142"/>
                    <a:pt x="42" y="142"/>
                    <a:pt x="42" y="142"/>
                  </a:cubicBezTo>
                  <a:cubicBezTo>
                    <a:pt x="18" y="142"/>
                    <a:pt x="0" y="123"/>
                    <a:pt x="0" y="99"/>
                  </a:cubicBezTo>
                  <a:cubicBezTo>
                    <a:pt x="0" y="42"/>
                    <a:pt x="0" y="42"/>
                    <a:pt x="0" y="42"/>
                  </a:cubicBezTo>
                  <a:cubicBezTo>
                    <a:pt x="0" y="19"/>
                    <a:pt x="18" y="0"/>
                    <a:pt x="42" y="0"/>
                  </a:cubicBezTo>
                  <a:cubicBezTo>
                    <a:pt x="65" y="0"/>
                    <a:pt x="84" y="19"/>
                    <a:pt x="84" y="42"/>
                  </a:cubicBezTo>
                  <a:cubicBezTo>
                    <a:pt x="84" y="99"/>
                    <a:pt x="84" y="99"/>
                    <a:pt x="84" y="99"/>
                  </a:cubicBezTo>
                  <a:cubicBezTo>
                    <a:pt x="84" y="123"/>
                    <a:pt x="65" y="142"/>
                    <a:pt x="42" y="14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528" fontAlgn="auto">
                <a:spcBef>
                  <a:spcPts val="0"/>
                </a:spcBef>
                <a:spcAft>
                  <a:spcPts val="0"/>
                </a:spcAft>
                <a:buClr>
                  <a:prstClr val="black"/>
                </a:buClr>
              </a:pPr>
              <a:endParaRPr lang="en-GB" sz="2094" dirty="0">
                <a:solidFill>
                  <a:prstClr val="black"/>
                </a:solidFill>
                <a:latin typeface="Arial"/>
              </a:endParaRPr>
            </a:p>
          </p:txBody>
        </p:sp>
        <p:sp>
          <p:nvSpPr>
            <p:cNvPr id="25" name="Freeform 7"/>
            <p:cNvSpPr>
              <a:spLocks/>
            </p:cNvSpPr>
            <p:nvPr userDrawn="1"/>
          </p:nvSpPr>
          <p:spPr bwMode="auto">
            <a:xfrm>
              <a:off x="11436350" y="4529138"/>
              <a:ext cx="449263" cy="1117600"/>
            </a:xfrm>
            <a:custGeom>
              <a:avLst/>
              <a:gdLst>
                <a:gd name="T0" fmla="*/ 71 w 142"/>
                <a:gd name="T1" fmla="*/ 354 h 354"/>
                <a:gd name="T2" fmla="*/ 71 w 142"/>
                <a:gd name="T3" fmla="*/ 354 h 354"/>
                <a:gd name="T4" fmla="*/ 0 w 142"/>
                <a:gd name="T5" fmla="*/ 283 h 354"/>
                <a:gd name="T6" fmla="*/ 0 w 142"/>
                <a:gd name="T7" fmla="*/ 71 h 354"/>
                <a:gd name="T8" fmla="*/ 71 w 142"/>
                <a:gd name="T9" fmla="*/ 0 h 354"/>
                <a:gd name="T10" fmla="*/ 142 w 142"/>
                <a:gd name="T11" fmla="*/ 71 h 354"/>
                <a:gd name="T12" fmla="*/ 142 w 142"/>
                <a:gd name="T13" fmla="*/ 283 h 354"/>
                <a:gd name="T14" fmla="*/ 71 w 142"/>
                <a:gd name="T15" fmla="*/ 354 h 35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2" h="354">
                  <a:moveTo>
                    <a:pt x="71" y="354"/>
                  </a:moveTo>
                  <a:cubicBezTo>
                    <a:pt x="71" y="354"/>
                    <a:pt x="71" y="354"/>
                    <a:pt x="71" y="354"/>
                  </a:cubicBezTo>
                  <a:cubicBezTo>
                    <a:pt x="32" y="354"/>
                    <a:pt x="0" y="322"/>
                    <a:pt x="0" y="283"/>
                  </a:cubicBezTo>
                  <a:cubicBezTo>
                    <a:pt x="0" y="71"/>
                    <a:pt x="0" y="71"/>
                    <a:pt x="0" y="71"/>
                  </a:cubicBezTo>
                  <a:cubicBezTo>
                    <a:pt x="0" y="32"/>
                    <a:pt x="32" y="0"/>
                    <a:pt x="71" y="0"/>
                  </a:cubicBezTo>
                  <a:cubicBezTo>
                    <a:pt x="110" y="0"/>
                    <a:pt x="142" y="32"/>
                    <a:pt x="142" y="71"/>
                  </a:cubicBezTo>
                  <a:cubicBezTo>
                    <a:pt x="142" y="283"/>
                    <a:pt x="142" y="283"/>
                    <a:pt x="142" y="283"/>
                  </a:cubicBezTo>
                  <a:cubicBezTo>
                    <a:pt x="142" y="322"/>
                    <a:pt x="110" y="354"/>
                    <a:pt x="71" y="35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528" fontAlgn="auto">
                <a:spcBef>
                  <a:spcPts val="0"/>
                </a:spcBef>
                <a:spcAft>
                  <a:spcPts val="0"/>
                </a:spcAft>
                <a:buClr>
                  <a:prstClr val="black"/>
                </a:buClr>
              </a:pPr>
              <a:endParaRPr lang="en-GB" sz="2094" dirty="0">
                <a:solidFill>
                  <a:prstClr val="black"/>
                </a:solidFill>
                <a:latin typeface="Arial"/>
              </a:endParaRPr>
            </a:p>
          </p:txBody>
        </p:sp>
        <p:sp>
          <p:nvSpPr>
            <p:cNvPr id="26" name="Freeform 8"/>
            <p:cNvSpPr>
              <a:spLocks/>
            </p:cNvSpPr>
            <p:nvPr userDrawn="1"/>
          </p:nvSpPr>
          <p:spPr bwMode="auto">
            <a:xfrm>
              <a:off x="9869488" y="3030538"/>
              <a:ext cx="560388" cy="2506663"/>
            </a:xfrm>
            <a:custGeom>
              <a:avLst/>
              <a:gdLst>
                <a:gd name="T0" fmla="*/ 88 w 177"/>
                <a:gd name="T1" fmla="*/ 794 h 794"/>
                <a:gd name="T2" fmla="*/ 88 w 177"/>
                <a:gd name="T3" fmla="*/ 794 h 794"/>
                <a:gd name="T4" fmla="*/ 0 w 177"/>
                <a:gd name="T5" fmla="*/ 705 h 794"/>
                <a:gd name="T6" fmla="*/ 0 w 177"/>
                <a:gd name="T7" fmla="*/ 89 h 794"/>
                <a:gd name="T8" fmla="*/ 88 w 177"/>
                <a:gd name="T9" fmla="*/ 0 h 794"/>
                <a:gd name="T10" fmla="*/ 177 w 177"/>
                <a:gd name="T11" fmla="*/ 89 h 794"/>
                <a:gd name="T12" fmla="*/ 177 w 177"/>
                <a:gd name="T13" fmla="*/ 705 h 794"/>
                <a:gd name="T14" fmla="*/ 88 w 177"/>
                <a:gd name="T15" fmla="*/ 794 h 7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7" h="794">
                  <a:moveTo>
                    <a:pt x="88" y="794"/>
                  </a:moveTo>
                  <a:cubicBezTo>
                    <a:pt x="88" y="794"/>
                    <a:pt x="88" y="794"/>
                    <a:pt x="88" y="794"/>
                  </a:cubicBezTo>
                  <a:cubicBezTo>
                    <a:pt x="40" y="794"/>
                    <a:pt x="0" y="754"/>
                    <a:pt x="0" y="705"/>
                  </a:cubicBezTo>
                  <a:cubicBezTo>
                    <a:pt x="0" y="89"/>
                    <a:pt x="0" y="89"/>
                    <a:pt x="0" y="89"/>
                  </a:cubicBezTo>
                  <a:cubicBezTo>
                    <a:pt x="0" y="40"/>
                    <a:pt x="40" y="0"/>
                    <a:pt x="88" y="0"/>
                  </a:cubicBezTo>
                  <a:cubicBezTo>
                    <a:pt x="137" y="0"/>
                    <a:pt x="177" y="40"/>
                    <a:pt x="177" y="89"/>
                  </a:cubicBezTo>
                  <a:cubicBezTo>
                    <a:pt x="177" y="705"/>
                    <a:pt x="177" y="705"/>
                    <a:pt x="177" y="705"/>
                  </a:cubicBezTo>
                  <a:cubicBezTo>
                    <a:pt x="177" y="754"/>
                    <a:pt x="137" y="794"/>
                    <a:pt x="88" y="79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528" fontAlgn="auto">
                <a:spcBef>
                  <a:spcPts val="0"/>
                </a:spcBef>
                <a:spcAft>
                  <a:spcPts val="0"/>
                </a:spcAft>
                <a:buClr>
                  <a:prstClr val="black"/>
                </a:buClr>
              </a:pPr>
              <a:endParaRPr lang="en-GB" sz="2094" dirty="0">
                <a:solidFill>
                  <a:prstClr val="black"/>
                </a:solidFill>
                <a:latin typeface="Arial"/>
              </a:endParaRPr>
            </a:p>
          </p:txBody>
        </p:sp>
        <p:sp>
          <p:nvSpPr>
            <p:cNvPr id="27" name="Freeform 9"/>
            <p:cNvSpPr>
              <a:spLocks/>
            </p:cNvSpPr>
            <p:nvPr userDrawn="1"/>
          </p:nvSpPr>
          <p:spPr bwMode="auto">
            <a:xfrm>
              <a:off x="10653713" y="4014788"/>
              <a:ext cx="558800" cy="2506663"/>
            </a:xfrm>
            <a:custGeom>
              <a:avLst/>
              <a:gdLst>
                <a:gd name="T0" fmla="*/ 88 w 177"/>
                <a:gd name="T1" fmla="*/ 794 h 794"/>
                <a:gd name="T2" fmla="*/ 88 w 177"/>
                <a:gd name="T3" fmla="*/ 794 h 794"/>
                <a:gd name="T4" fmla="*/ 0 w 177"/>
                <a:gd name="T5" fmla="*/ 705 h 794"/>
                <a:gd name="T6" fmla="*/ 0 w 177"/>
                <a:gd name="T7" fmla="*/ 88 h 794"/>
                <a:gd name="T8" fmla="*/ 88 w 177"/>
                <a:gd name="T9" fmla="*/ 0 h 794"/>
                <a:gd name="T10" fmla="*/ 177 w 177"/>
                <a:gd name="T11" fmla="*/ 88 h 794"/>
                <a:gd name="T12" fmla="*/ 177 w 177"/>
                <a:gd name="T13" fmla="*/ 705 h 794"/>
                <a:gd name="T14" fmla="*/ 88 w 177"/>
                <a:gd name="T15" fmla="*/ 794 h 7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7" h="794">
                  <a:moveTo>
                    <a:pt x="88" y="794"/>
                  </a:moveTo>
                  <a:cubicBezTo>
                    <a:pt x="88" y="794"/>
                    <a:pt x="88" y="794"/>
                    <a:pt x="88" y="794"/>
                  </a:cubicBezTo>
                  <a:cubicBezTo>
                    <a:pt x="40" y="794"/>
                    <a:pt x="0" y="754"/>
                    <a:pt x="0" y="705"/>
                  </a:cubicBezTo>
                  <a:cubicBezTo>
                    <a:pt x="0" y="88"/>
                    <a:pt x="0" y="88"/>
                    <a:pt x="0" y="88"/>
                  </a:cubicBezTo>
                  <a:cubicBezTo>
                    <a:pt x="0" y="40"/>
                    <a:pt x="40" y="0"/>
                    <a:pt x="88" y="0"/>
                  </a:cubicBezTo>
                  <a:cubicBezTo>
                    <a:pt x="137" y="0"/>
                    <a:pt x="177" y="40"/>
                    <a:pt x="177" y="88"/>
                  </a:cubicBezTo>
                  <a:cubicBezTo>
                    <a:pt x="177" y="705"/>
                    <a:pt x="177" y="705"/>
                    <a:pt x="177" y="705"/>
                  </a:cubicBezTo>
                  <a:cubicBezTo>
                    <a:pt x="177" y="754"/>
                    <a:pt x="137" y="794"/>
                    <a:pt x="88" y="79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528" fontAlgn="auto">
                <a:spcBef>
                  <a:spcPts val="0"/>
                </a:spcBef>
                <a:spcAft>
                  <a:spcPts val="0"/>
                </a:spcAft>
                <a:buClr>
                  <a:prstClr val="black"/>
                </a:buClr>
              </a:pPr>
              <a:endParaRPr lang="en-GB" sz="2094" dirty="0">
                <a:solidFill>
                  <a:prstClr val="black"/>
                </a:solidFill>
                <a:latin typeface="Arial"/>
              </a:endParaRPr>
            </a:p>
          </p:txBody>
        </p:sp>
        <p:sp>
          <p:nvSpPr>
            <p:cNvPr id="28" name="Freeform 10"/>
            <p:cNvSpPr>
              <a:spLocks/>
            </p:cNvSpPr>
            <p:nvPr userDrawn="1"/>
          </p:nvSpPr>
          <p:spPr bwMode="auto">
            <a:xfrm>
              <a:off x="12058650" y="4551363"/>
              <a:ext cx="139700" cy="449263"/>
            </a:xfrm>
            <a:custGeom>
              <a:avLst/>
              <a:gdLst>
                <a:gd name="T0" fmla="*/ 44 w 44"/>
                <a:gd name="T1" fmla="*/ 0 h 142"/>
                <a:gd name="T2" fmla="*/ 0 w 44"/>
                <a:gd name="T3" fmla="*/ 42 h 142"/>
                <a:gd name="T4" fmla="*/ 0 w 44"/>
                <a:gd name="T5" fmla="*/ 99 h 142"/>
                <a:gd name="T6" fmla="*/ 44 w 44"/>
                <a:gd name="T7" fmla="*/ 142 h 142"/>
                <a:gd name="T8" fmla="*/ 44 w 44"/>
                <a:gd name="T9" fmla="*/ 0 h 142"/>
              </a:gdLst>
              <a:ahLst/>
              <a:cxnLst>
                <a:cxn ang="0">
                  <a:pos x="T0" y="T1"/>
                </a:cxn>
                <a:cxn ang="0">
                  <a:pos x="T2" y="T3"/>
                </a:cxn>
                <a:cxn ang="0">
                  <a:pos x="T4" y="T5"/>
                </a:cxn>
                <a:cxn ang="0">
                  <a:pos x="T6" y="T7"/>
                </a:cxn>
                <a:cxn ang="0">
                  <a:pos x="T8" y="T9"/>
                </a:cxn>
              </a:cxnLst>
              <a:rect l="0" t="0" r="r" b="b"/>
              <a:pathLst>
                <a:path w="44" h="142">
                  <a:moveTo>
                    <a:pt x="44" y="0"/>
                  </a:moveTo>
                  <a:cubicBezTo>
                    <a:pt x="20" y="0"/>
                    <a:pt x="0" y="19"/>
                    <a:pt x="0" y="42"/>
                  </a:cubicBezTo>
                  <a:cubicBezTo>
                    <a:pt x="0" y="99"/>
                    <a:pt x="0" y="99"/>
                    <a:pt x="0" y="99"/>
                  </a:cubicBezTo>
                  <a:cubicBezTo>
                    <a:pt x="0" y="123"/>
                    <a:pt x="20" y="142"/>
                    <a:pt x="44" y="142"/>
                  </a:cubicBezTo>
                  <a:lnTo>
                    <a:pt x="4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528" fontAlgn="auto">
                <a:spcBef>
                  <a:spcPts val="0"/>
                </a:spcBef>
                <a:spcAft>
                  <a:spcPts val="0"/>
                </a:spcAft>
                <a:buClr>
                  <a:prstClr val="black"/>
                </a:buClr>
              </a:pPr>
              <a:endParaRPr lang="en-GB" sz="2094" dirty="0">
                <a:solidFill>
                  <a:prstClr val="black"/>
                </a:solidFill>
                <a:latin typeface="Arial"/>
              </a:endParaRPr>
            </a:p>
          </p:txBody>
        </p:sp>
      </p:grpSp>
      <p:grpSp>
        <p:nvGrpSpPr>
          <p:cNvPr id="18" name="Logotype"/>
          <p:cNvGrpSpPr/>
          <p:nvPr userDrawn="1"/>
        </p:nvGrpSpPr>
        <p:grpSpPr>
          <a:xfrm>
            <a:off x="641191" y="530770"/>
            <a:ext cx="1383679" cy="288542"/>
            <a:chOff x="9501453" y="6148765"/>
            <a:chExt cx="2047875" cy="427037"/>
          </a:xfrm>
          <a:solidFill>
            <a:schemeClr val="bg1"/>
          </a:solidFill>
        </p:grpSpPr>
        <p:sp>
          <p:nvSpPr>
            <p:cNvPr id="19" name="Freeform 5"/>
            <p:cNvSpPr>
              <a:spLocks noEditPoints="1"/>
            </p:cNvSpPr>
            <p:nvPr userDrawn="1"/>
          </p:nvSpPr>
          <p:spPr bwMode="auto">
            <a:xfrm>
              <a:off x="11206428" y="6231315"/>
              <a:ext cx="342900" cy="344487"/>
            </a:xfrm>
            <a:custGeom>
              <a:avLst/>
              <a:gdLst>
                <a:gd name="T0" fmla="*/ 43 w 91"/>
                <a:gd name="T1" fmla="*/ 2 h 91"/>
                <a:gd name="T2" fmla="*/ 2 w 91"/>
                <a:gd name="T3" fmla="*/ 44 h 91"/>
                <a:gd name="T4" fmla="*/ 46 w 91"/>
                <a:gd name="T5" fmla="*/ 91 h 91"/>
                <a:gd name="T6" fmla="*/ 74 w 91"/>
                <a:gd name="T7" fmla="*/ 77 h 91"/>
                <a:gd name="T8" fmla="*/ 74 w 91"/>
                <a:gd name="T9" fmla="*/ 90 h 91"/>
                <a:gd name="T10" fmla="*/ 91 w 91"/>
                <a:gd name="T11" fmla="*/ 90 h 91"/>
                <a:gd name="T12" fmla="*/ 91 w 91"/>
                <a:gd name="T13" fmla="*/ 47 h 91"/>
                <a:gd name="T14" fmla="*/ 43 w 91"/>
                <a:gd name="T15" fmla="*/ 2 h 91"/>
                <a:gd name="T16" fmla="*/ 72 w 91"/>
                <a:gd name="T17" fmla="*/ 48 h 91"/>
                <a:gd name="T18" fmla="*/ 43 w 91"/>
                <a:gd name="T19" fmla="*/ 72 h 91"/>
                <a:gd name="T20" fmla="*/ 21 w 91"/>
                <a:gd name="T21" fmla="*/ 50 h 91"/>
                <a:gd name="T22" fmla="*/ 46 w 91"/>
                <a:gd name="T23" fmla="*/ 21 h 91"/>
                <a:gd name="T24" fmla="*/ 72 w 91"/>
                <a:gd name="T25" fmla="*/ 45 h 91"/>
                <a:gd name="T26" fmla="*/ 72 w 91"/>
                <a:gd name="T27" fmla="*/ 48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1" h="91">
                  <a:moveTo>
                    <a:pt x="43" y="2"/>
                  </a:moveTo>
                  <a:cubicBezTo>
                    <a:pt x="21" y="4"/>
                    <a:pt x="3" y="22"/>
                    <a:pt x="2" y="44"/>
                  </a:cubicBezTo>
                  <a:cubicBezTo>
                    <a:pt x="0" y="70"/>
                    <a:pt x="21" y="91"/>
                    <a:pt x="46" y="91"/>
                  </a:cubicBezTo>
                  <a:cubicBezTo>
                    <a:pt x="56" y="91"/>
                    <a:pt x="68" y="87"/>
                    <a:pt x="74" y="77"/>
                  </a:cubicBezTo>
                  <a:cubicBezTo>
                    <a:pt x="74" y="90"/>
                    <a:pt x="74" y="90"/>
                    <a:pt x="74" y="90"/>
                  </a:cubicBezTo>
                  <a:cubicBezTo>
                    <a:pt x="91" y="90"/>
                    <a:pt x="91" y="90"/>
                    <a:pt x="91" y="90"/>
                  </a:cubicBezTo>
                  <a:cubicBezTo>
                    <a:pt x="91" y="47"/>
                    <a:pt x="91" y="47"/>
                    <a:pt x="91" y="47"/>
                  </a:cubicBezTo>
                  <a:cubicBezTo>
                    <a:pt x="91" y="20"/>
                    <a:pt x="69" y="0"/>
                    <a:pt x="43" y="2"/>
                  </a:cubicBezTo>
                  <a:close/>
                  <a:moveTo>
                    <a:pt x="72" y="48"/>
                  </a:moveTo>
                  <a:cubicBezTo>
                    <a:pt x="71" y="63"/>
                    <a:pt x="58" y="74"/>
                    <a:pt x="43" y="72"/>
                  </a:cubicBezTo>
                  <a:cubicBezTo>
                    <a:pt x="32" y="71"/>
                    <a:pt x="22" y="61"/>
                    <a:pt x="21" y="50"/>
                  </a:cubicBezTo>
                  <a:cubicBezTo>
                    <a:pt x="19" y="34"/>
                    <a:pt x="31" y="21"/>
                    <a:pt x="46" y="21"/>
                  </a:cubicBezTo>
                  <a:cubicBezTo>
                    <a:pt x="60" y="21"/>
                    <a:pt x="71" y="32"/>
                    <a:pt x="72" y="45"/>
                  </a:cubicBezTo>
                  <a:lnTo>
                    <a:pt x="72" y="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528" fontAlgn="auto">
                <a:spcBef>
                  <a:spcPts val="0"/>
                </a:spcBef>
                <a:spcAft>
                  <a:spcPts val="0"/>
                </a:spcAft>
                <a:buClr>
                  <a:prstClr val="black"/>
                </a:buClr>
              </a:pPr>
              <a:endParaRPr lang="en-US" sz="2094" dirty="0">
                <a:solidFill>
                  <a:prstClr val="black"/>
                </a:solidFill>
                <a:latin typeface="Arial"/>
              </a:endParaRPr>
            </a:p>
          </p:txBody>
        </p:sp>
        <p:sp>
          <p:nvSpPr>
            <p:cNvPr id="20" name="Freeform 6"/>
            <p:cNvSpPr>
              <a:spLocks noEditPoints="1"/>
            </p:cNvSpPr>
            <p:nvPr userDrawn="1"/>
          </p:nvSpPr>
          <p:spPr bwMode="auto">
            <a:xfrm>
              <a:off x="10849241" y="6236077"/>
              <a:ext cx="334963" cy="339725"/>
            </a:xfrm>
            <a:custGeom>
              <a:avLst/>
              <a:gdLst>
                <a:gd name="T0" fmla="*/ 44 w 89"/>
                <a:gd name="T1" fmla="*/ 1 h 90"/>
                <a:gd name="T2" fmla="*/ 0 w 89"/>
                <a:gd name="T3" fmla="*/ 46 h 90"/>
                <a:gd name="T4" fmla="*/ 45 w 89"/>
                <a:gd name="T5" fmla="*/ 90 h 90"/>
                <a:gd name="T6" fmla="*/ 86 w 89"/>
                <a:gd name="T7" fmla="*/ 63 h 90"/>
                <a:gd name="T8" fmla="*/ 69 w 89"/>
                <a:gd name="T9" fmla="*/ 58 h 90"/>
                <a:gd name="T10" fmla="*/ 50 w 89"/>
                <a:gd name="T11" fmla="*/ 72 h 90"/>
                <a:gd name="T12" fmla="*/ 22 w 89"/>
                <a:gd name="T13" fmla="*/ 59 h 90"/>
                <a:gd name="T14" fmla="*/ 89 w 89"/>
                <a:gd name="T15" fmla="*/ 41 h 90"/>
                <a:gd name="T16" fmla="*/ 44 w 89"/>
                <a:gd name="T17" fmla="*/ 1 h 90"/>
                <a:gd name="T18" fmla="*/ 19 w 89"/>
                <a:gd name="T19" fmla="*/ 44 h 90"/>
                <a:gd name="T20" fmla="*/ 36 w 89"/>
                <a:gd name="T21" fmla="*/ 19 h 90"/>
                <a:gd name="T22" fmla="*/ 67 w 89"/>
                <a:gd name="T23" fmla="*/ 31 h 90"/>
                <a:gd name="T24" fmla="*/ 19 w 89"/>
                <a:gd name="T25" fmla="*/ 44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9" h="90">
                  <a:moveTo>
                    <a:pt x="44" y="1"/>
                  </a:moveTo>
                  <a:cubicBezTo>
                    <a:pt x="20" y="2"/>
                    <a:pt x="0" y="20"/>
                    <a:pt x="0" y="46"/>
                  </a:cubicBezTo>
                  <a:cubicBezTo>
                    <a:pt x="0" y="70"/>
                    <a:pt x="20" y="90"/>
                    <a:pt x="45" y="90"/>
                  </a:cubicBezTo>
                  <a:cubicBezTo>
                    <a:pt x="62" y="90"/>
                    <a:pt x="79" y="80"/>
                    <a:pt x="86" y="63"/>
                  </a:cubicBezTo>
                  <a:cubicBezTo>
                    <a:pt x="69" y="58"/>
                    <a:pt x="69" y="58"/>
                    <a:pt x="69" y="58"/>
                  </a:cubicBezTo>
                  <a:cubicBezTo>
                    <a:pt x="66" y="65"/>
                    <a:pt x="58" y="71"/>
                    <a:pt x="50" y="72"/>
                  </a:cubicBezTo>
                  <a:cubicBezTo>
                    <a:pt x="38" y="75"/>
                    <a:pt x="26" y="67"/>
                    <a:pt x="22" y="59"/>
                  </a:cubicBezTo>
                  <a:cubicBezTo>
                    <a:pt x="89" y="41"/>
                    <a:pt x="89" y="41"/>
                    <a:pt x="89" y="41"/>
                  </a:cubicBezTo>
                  <a:cubicBezTo>
                    <a:pt x="87" y="24"/>
                    <a:pt x="72" y="0"/>
                    <a:pt x="44" y="1"/>
                  </a:cubicBezTo>
                  <a:close/>
                  <a:moveTo>
                    <a:pt x="19" y="44"/>
                  </a:moveTo>
                  <a:cubicBezTo>
                    <a:pt x="19" y="34"/>
                    <a:pt x="24" y="24"/>
                    <a:pt x="36" y="19"/>
                  </a:cubicBezTo>
                  <a:cubicBezTo>
                    <a:pt x="50" y="14"/>
                    <a:pt x="62" y="21"/>
                    <a:pt x="67" y="31"/>
                  </a:cubicBezTo>
                  <a:lnTo>
                    <a:pt x="19" y="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528" fontAlgn="auto">
                <a:spcBef>
                  <a:spcPts val="0"/>
                </a:spcBef>
                <a:spcAft>
                  <a:spcPts val="0"/>
                </a:spcAft>
                <a:buClr>
                  <a:prstClr val="black"/>
                </a:buClr>
              </a:pPr>
              <a:endParaRPr lang="en-US" sz="2094" dirty="0">
                <a:solidFill>
                  <a:prstClr val="black"/>
                </a:solidFill>
                <a:latin typeface="Arial"/>
              </a:endParaRPr>
            </a:p>
          </p:txBody>
        </p:sp>
        <p:sp>
          <p:nvSpPr>
            <p:cNvPr id="21" name="Freeform 7"/>
            <p:cNvSpPr>
              <a:spLocks/>
            </p:cNvSpPr>
            <p:nvPr userDrawn="1"/>
          </p:nvSpPr>
          <p:spPr bwMode="auto">
            <a:xfrm>
              <a:off x="10292028" y="6239252"/>
              <a:ext cx="166688" cy="333375"/>
            </a:xfrm>
            <a:custGeom>
              <a:avLst/>
              <a:gdLst>
                <a:gd name="T0" fmla="*/ 44 w 44"/>
                <a:gd name="T1" fmla="*/ 18 h 88"/>
                <a:gd name="T2" fmla="*/ 44 w 44"/>
                <a:gd name="T3" fmla="*/ 0 h 88"/>
                <a:gd name="T4" fmla="*/ 19 w 44"/>
                <a:gd name="T5" fmla="*/ 13 h 88"/>
                <a:gd name="T6" fmla="*/ 19 w 44"/>
                <a:gd name="T7" fmla="*/ 3 h 88"/>
                <a:gd name="T8" fmla="*/ 0 w 44"/>
                <a:gd name="T9" fmla="*/ 3 h 88"/>
                <a:gd name="T10" fmla="*/ 0 w 44"/>
                <a:gd name="T11" fmla="*/ 44 h 88"/>
                <a:gd name="T12" fmla="*/ 0 w 44"/>
                <a:gd name="T13" fmla="*/ 88 h 88"/>
                <a:gd name="T14" fmla="*/ 20 w 44"/>
                <a:gd name="T15" fmla="*/ 88 h 88"/>
                <a:gd name="T16" fmla="*/ 20 w 44"/>
                <a:gd name="T17" fmla="*/ 46 h 88"/>
                <a:gd name="T18" fmla="*/ 44 w 44"/>
                <a:gd name="T19" fmla="*/ 1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 h="88">
                  <a:moveTo>
                    <a:pt x="44" y="18"/>
                  </a:moveTo>
                  <a:cubicBezTo>
                    <a:pt x="44" y="0"/>
                    <a:pt x="44" y="0"/>
                    <a:pt x="44" y="0"/>
                  </a:cubicBezTo>
                  <a:cubicBezTo>
                    <a:pt x="28" y="0"/>
                    <a:pt x="22" y="8"/>
                    <a:pt x="19" y="13"/>
                  </a:cubicBezTo>
                  <a:cubicBezTo>
                    <a:pt x="19" y="3"/>
                    <a:pt x="19" y="3"/>
                    <a:pt x="19" y="3"/>
                  </a:cubicBezTo>
                  <a:cubicBezTo>
                    <a:pt x="0" y="3"/>
                    <a:pt x="0" y="3"/>
                    <a:pt x="0" y="3"/>
                  </a:cubicBezTo>
                  <a:cubicBezTo>
                    <a:pt x="0" y="44"/>
                    <a:pt x="0" y="44"/>
                    <a:pt x="0" y="44"/>
                  </a:cubicBezTo>
                  <a:cubicBezTo>
                    <a:pt x="0" y="88"/>
                    <a:pt x="0" y="88"/>
                    <a:pt x="0" y="88"/>
                  </a:cubicBezTo>
                  <a:cubicBezTo>
                    <a:pt x="20" y="88"/>
                    <a:pt x="20" y="88"/>
                    <a:pt x="20" y="88"/>
                  </a:cubicBezTo>
                  <a:cubicBezTo>
                    <a:pt x="20" y="62"/>
                    <a:pt x="20" y="62"/>
                    <a:pt x="20" y="46"/>
                  </a:cubicBezTo>
                  <a:cubicBezTo>
                    <a:pt x="20" y="26"/>
                    <a:pt x="31" y="19"/>
                    <a:pt x="44"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528" fontAlgn="auto">
                <a:spcBef>
                  <a:spcPts val="0"/>
                </a:spcBef>
                <a:spcAft>
                  <a:spcPts val="0"/>
                </a:spcAft>
                <a:buClr>
                  <a:prstClr val="black"/>
                </a:buClr>
              </a:pPr>
              <a:endParaRPr lang="en-US" sz="2094" dirty="0">
                <a:solidFill>
                  <a:prstClr val="black"/>
                </a:solidFill>
                <a:latin typeface="Arial"/>
              </a:endParaRPr>
            </a:p>
          </p:txBody>
        </p:sp>
        <p:sp>
          <p:nvSpPr>
            <p:cNvPr id="22" name="Freeform 8"/>
            <p:cNvSpPr>
              <a:spLocks/>
            </p:cNvSpPr>
            <p:nvPr userDrawn="1"/>
          </p:nvSpPr>
          <p:spPr bwMode="auto">
            <a:xfrm>
              <a:off x="9501453" y="6182102"/>
              <a:ext cx="369888" cy="390525"/>
            </a:xfrm>
            <a:custGeom>
              <a:avLst/>
              <a:gdLst>
                <a:gd name="T0" fmla="*/ 185 w 233"/>
                <a:gd name="T1" fmla="*/ 165 h 246"/>
                <a:gd name="T2" fmla="*/ 48 w 233"/>
                <a:gd name="T3" fmla="*/ 0 h 246"/>
                <a:gd name="T4" fmla="*/ 0 w 233"/>
                <a:gd name="T5" fmla="*/ 0 h 246"/>
                <a:gd name="T6" fmla="*/ 0 w 233"/>
                <a:gd name="T7" fmla="*/ 246 h 246"/>
                <a:gd name="T8" fmla="*/ 50 w 233"/>
                <a:gd name="T9" fmla="*/ 246 h 246"/>
                <a:gd name="T10" fmla="*/ 50 w 233"/>
                <a:gd name="T11" fmla="*/ 81 h 246"/>
                <a:gd name="T12" fmla="*/ 190 w 233"/>
                <a:gd name="T13" fmla="*/ 246 h 246"/>
                <a:gd name="T14" fmla="*/ 233 w 233"/>
                <a:gd name="T15" fmla="*/ 246 h 246"/>
                <a:gd name="T16" fmla="*/ 233 w 233"/>
                <a:gd name="T17" fmla="*/ 0 h 246"/>
                <a:gd name="T18" fmla="*/ 185 w 233"/>
                <a:gd name="T19" fmla="*/ 0 h 246"/>
                <a:gd name="T20" fmla="*/ 185 w 233"/>
                <a:gd name="T21" fmla="*/ 165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3" h="246">
                  <a:moveTo>
                    <a:pt x="185" y="165"/>
                  </a:moveTo>
                  <a:lnTo>
                    <a:pt x="48" y="0"/>
                  </a:lnTo>
                  <a:lnTo>
                    <a:pt x="0" y="0"/>
                  </a:lnTo>
                  <a:lnTo>
                    <a:pt x="0" y="246"/>
                  </a:lnTo>
                  <a:lnTo>
                    <a:pt x="50" y="246"/>
                  </a:lnTo>
                  <a:lnTo>
                    <a:pt x="50" y="81"/>
                  </a:lnTo>
                  <a:lnTo>
                    <a:pt x="190" y="246"/>
                  </a:lnTo>
                  <a:lnTo>
                    <a:pt x="233" y="246"/>
                  </a:lnTo>
                  <a:lnTo>
                    <a:pt x="233" y="0"/>
                  </a:lnTo>
                  <a:lnTo>
                    <a:pt x="185" y="0"/>
                  </a:lnTo>
                  <a:lnTo>
                    <a:pt x="185" y="16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528" fontAlgn="auto">
                <a:spcBef>
                  <a:spcPts val="0"/>
                </a:spcBef>
                <a:spcAft>
                  <a:spcPts val="0"/>
                </a:spcAft>
                <a:buClr>
                  <a:prstClr val="black"/>
                </a:buClr>
              </a:pPr>
              <a:endParaRPr lang="en-US" sz="2094" dirty="0">
                <a:solidFill>
                  <a:prstClr val="black"/>
                </a:solidFill>
                <a:latin typeface="Arial"/>
              </a:endParaRPr>
            </a:p>
          </p:txBody>
        </p:sp>
        <p:sp>
          <p:nvSpPr>
            <p:cNvPr id="23" name="Freeform 9"/>
            <p:cNvSpPr>
              <a:spLocks noEditPoints="1"/>
            </p:cNvSpPr>
            <p:nvPr userDrawn="1"/>
          </p:nvSpPr>
          <p:spPr bwMode="auto">
            <a:xfrm>
              <a:off x="10461891" y="6148765"/>
              <a:ext cx="342900" cy="427037"/>
            </a:xfrm>
            <a:custGeom>
              <a:avLst/>
              <a:gdLst>
                <a:gd name="T0" fmla="*/ 91 w 91"/>
                <a:gd name="T1" fmla="*/ 0 h 113"/>
                <a:gd name="T2" fmla="*/ 73 w 91"/>
                <a:gd name="T3" fmla="*/ 0 h 113"/>
                <a:gd name="T4" fmla="*/ 73 w 91"/>
                <a:gd name="T5" fmla="*/ 34 h 113"/>
                <a:gd name="T6" fmla="*/ 43 w 91"/>
                <a:gd name="T7" fmla="*/ 24 h 113"/>
                <a:gd name="T8" fmla="*/ 2 w 91"/>
                <a:gd name="T9" fmla="*/ 66 h 113"/>
                <a:gd name="T10" fmla="*/ 46 w 91"/>
                <a:gd name="T11" fmla="*/ 113 h 113"/>
                <a:gd name="T12" fmla="*/ 74 w 91"/>
                <a:gd name="T13" fmla="*/ 101 h 113"/>
                <a:gd name="T14" fmla="*/ 74 w 91"/>
                <a:gd name="T15" fmla="*/ 112 h 113"/>
                <a:gd name="T16" fmla="*/ 91 w 91"/>
                <a:gd name="T17" fmla="*/ 112 h 113"/>
                <a:gd name="T18" fmla="*/ 91 w 91"/>
                <a:gd name="T19" fmla="*/ 69 h 113"/>
                <a:gd name="T20" fmla="*/ 91 w 91"/>
                <a:gd name="T21" fmla="*/ 69 h 113"/>
                <a:gd name="T22" fmla="*/ 91 w 91"/>
                <a:gd name="T23" fmla="*/ 68 h 113"/>
                <a:gd name="T24" fmla="*/ 91 w 91"/>
                <a:gd name="T25" fmla="*/ 0 h 113"/>
                <a:gd name="T26" fmla="*/ 72 w 91"/>
                <a:gd name="T27" fmla="*/ 70 h 113"/>
                <a:gd name="T28" fmla="*/ 43 w 91"/>
                <a:gd name="T29" fmla="*/ 94 h 113"/>
                <a:gd name="T30" fmla="*/ 21 w 91"/>
                <a:gd name="T31" fmla="*/ 72 h 113"/>
                <a:gd name="T32" fmla="*/ 46 w 91"/>
                <a:gd name="T33" fmla="*/ 43 h 113"/>
                <a:gd name="T34" fmla="*/ 72 w 91"/>
                <a:gd name="T35" fmla="*/ 67 h 113"/>
                <a:gd name="T36" fmla="*/ 72 w 91"/>
                <a:gd name="T37" fmla="*/ 7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1" h="113">
                  <a:moveTo>
                    <a:pt x="91" y="0"/>
                  </a:moveTo>
                  <a:cubicBezTo>
                    <a:pt x="73" y="0"/>
                    <a:pt x="73" y="0"/>
                    <a:pt x="73" y="0"/>
                  </a:cubicBezTo>
                  <a:cubicBezTo>
                    <a:pt x="73" y="34"/>
                    <a:pt x="73" y="34"/>
                    <a:pt x="73" y="34"/>
                  </a:cubicBezTo>
                  <a:cubicBezTo>
                    <a:pt x="68" y="28"/>
                    <a:pt x="55" y="23"/>
                    <a:pt x="43" y="24"/>
                  </a:cubicBezTo>
                  <a:cubicBezTo>
                    <a:pt x="21" y="26"/>
                    <a:pt x="3" y="44"/>
                    <a:pt x="2" y="66"/>
                  </a:cubicBezTo>
                  <a:cubicBezTo>
                    <a:pt x="0" y="92"/>
                    <a:pt x="21" y="113"/>
                    <a:pt x="46" y="113"/>
                  </a:cubicBezTo>
                  <a:cubicBezTo>
                    <a:pt x="56" y="113"/>
                    <a:pt x="69" y="109"/>
                    <a:pt x="74" y="101"/>
                  </a:cubicBezTo>
                  <a:cubicBezTo>
                    <a:pt x="74" y="112"/>
                    <a:pt x="74" y="112"/>
                    <a:pt x="74" y="112"/>
                  </a:cubicBezTo>
                  <a:cubicBezTo>
                    <a:pt x="91" y="112"/>
                    <a:pt x="91" y="112"/>
                    <a:pt x="91" y="112"/>
                  </a:cubicBezTo>
                  <a:cubicBezTo>
                    <a:pt x="91" y="69"/>
                    <a:pt x="91" y="69"/>
                    <a:pt x="91" y="69"/>
                  </a:cubicBezTo>
                  <a:cubicBezTo>
                    <a:pt x="91" y="69"/>
                    <a:pt x="91" y="69"/>
                    <a:pt x="91" y="69"/>
                  </a:cubicBezTo>
                  <a:cubicBezTo>
                    <a:pt x="91" y="68"/>
                    <a:pt x="91" y="68"/>
                    <a:pt x="91" y="68"/>
                  </a:cubicBezTo>
                  <a:lnTo>
                    <a:pt x="91" y="0"/>
                  </a:lnTo>
                  <a:close/>
                  <a:moveTo>
                    <a:pt x="72" y="70"/>
                  </a:moveTo>
                  <a:cubicBezTo>
                    <a:pt x="71" y="85"/>
                    <a:pt x="58" y="96"/>
                    <a:pt x="43" y="94"/>
                  </a:cubicBezTo>
                  <a:cubicBezTo>
                    <a:pt x="32" y="93"/>
                    <a:pt x="22" y="83"/>
                    <a:pt x="21" y="72"/>
                  </a:cubicBezTo>
                  <a:cubicBezTo>
                    <a:pt x="19" y="56"/>
                    <a:pt x="31" y="43"/>
                    <a:pt x="46" y="43"/>
                  </a:cubicBezTo>
                  <a:cubicBezTo>
                    <a:pt x="60" y="43"/>
                    <a:pt x="71" y="54"/>
                    <a:pt x="72" y="67"/>
                  </a:cubicBezTo>
                  <a:lnTo>
                    <a:pt x="72"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528" fontAlgn="auto">
                <a:spcBef>
                  <a:spcPts val="0"/>
                </a:spcBef>
                <a:spcAft>
                  <a:spcPts val="0"/>
                </a:spcAft>
                <a:buClr>
                  <a:prstClr val="black"/>
                </a:buClr>
              </a:pPr>
              <a:endParaRPr lang="en-US" sz="2094" dirty="0">
                <a:solidFill>
                  <a:prstClr val="black"/>
                </a:solidFill>
                <a:latin typeface="Arial"/>
              </a:endParaRPr>
            </a:p>
          </p:txBody>
        </p:sp>
        <p:sp>
          <p:nvSpPr>
            <p:cNvPr id="29" name="Freeform 10"/>
            <p:cNvSpPr>
              <a:spLocks noEditPoints="1"/>
            </p:cNvSpPr>
            <p:nvPr userDrawn="1"/>
          </p:nvSpPr>
          <p:spPr bwMode="auto">
            <a:xfrm>
              <a:off x="9912616" y="6239252"/>
              <a:ext cx="338138" cy="336550"/>
            </a:xfrm>
            <a:custGeom>
              <a:avLst/>
              <a:gdLst>
                <a:gd name="T0" fmla="*/ 45 w 90"/>
                <a:gd name="T1" fmla="*/ 0 h 89"/>
                <a:gd name="T2" fmla="*/ 0 w 90"/>
                <a:gd name="T3" fmla="*/ 45 h 89"/>
                <a:gd name="T4" fmla="*/ 45 w 90"/>
                <a:gd name="T5" fmla="*/ 89 h 89"/>
                <a:gd name="T6" fmla="*/ 90 w 90"/>
                <a:gd name="T7" fmla="*/ 45 h 89"/>
                <a:gd name="T8" fmla="*/ 45 w 90"/>
                <a:gd name="T9" fmla="*/ 0 h 89"/>
                <a:gd name="T10" fmla="*/ 45 w 90"/>
                <a:gd name="T11" fmla="*/ 70 h 89"/>
                <a:gd name="T12" fmla="*/ 19 w 90"/>
                <a:gd name="T13" fmla="*/ 45 h 89"/>
                <a:gd name="T14" fmla="*/ 45 w 90"/>
                <a:gd name="T15" fmla="*/ 19 h 89"/>
                <a:gd name="T16" fmla="*/ 71 w 90"/>
                <a:gd name="T17" fmla="*/ 45 h 89"/>
                <a:gd name="T18" fmla="*/ 45 w 90"/>
                <a:gd name="T19" fmla="*/ 7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0" h="89">
                  <a:moveTo>
                    <a:pt x="45" y="0"/>
                  </a:moveTo>
                  <a:cubicBezTo>
                    <a:pt x="20" y="0"/>
                    <a:pt x="0" y="20"/>
                    <a:pt x="0" y="45"/>
                  </a:cubicBezTo>
                  <a:cubicBezTo>
                    <a:pt x="0" y="69"/>
                    <a:pt x="20" y="89"/>
                    <a:pt x="45" y="89"/>
                  </a:cubicBezTo>
                  <a:cubicBezTo>
                    <a:pt x="70" y="89"/>
                    <a:pt x="90" y="69"/>
                    <a:pt x="90" y="45"/>
                  </a:cubicBezTo>
                  <a:cubicBezTo>
                    <a:pt x="90" y="20"/>
                    <a:pt x="70" y="0"/>
                    <a:pt x="45" y="0"/>
                  </a:cubicBezTo>
                  <a:close/>
                  <a:moveTo>
                    <a:pt x="45" y="70"/>
                  </a:moveTo>
                  <a:cubicBezTo>
                    <a:pt x="31" y="70"/>
                    <a:pt x="19" y="59"/>
                    <a:pt x="19" y="45"/>
                  </a:cubicBezTo>
                  <a:cubicBezTo>
                    <a:pt x="19" y="30"/>
                    <a:pt x="31" y="19"/>
                    <a:pt x="45" y="19"/>
                  </a:cubicBezTo>
                  <a:cubicBezTo>
                    <a:pt x="59" y="19"/>
                    <a:pt x="71" y="30"/>
                    <a:pt x="71" y="45"/>
                  </a:cubicBezTo>
                  <a:cubicBezTo>
                    <a:pt x="71" y="59"/>
                    <a:pt x="59" y="70"/>
                    <a:pt x="45" y="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528" fontAlgn="auto">
                <a:spcBef>
                  <a:spcPts val="0"/>
                </a:spcBef>
                <a:spcAft>
                  <a:spcPts val="0"/>
                </a:spcAft>
                <a:buClr>
                  <a:prstClr val="black"/>
                </a:buClr>
              </a:pPr>
              <a:endParaRPr lang="en-US" sz="2094" dirty="0">
                <a:solidFill>
                  <a:prstClr val="black"/>
                </a:solidFill>
                <a:latin typeface="Arial"/>
              </a:endParaRPr>
            </a:p>
          </p:txBody>
        </p:sp>
      </p:grpSp>
    </p:spTree>
    <p:extLst>
      <p:ext uri="{BB962C8B-B14F-4D97-AF65-F5344CB8AC3E}">
        <p14:creationId xmlns:p14="http://schemas.microsoft.com/office/powerpoint/2010/main" val="4015139704"/>
      </p:ext>
    </p:extLst>
  </p:cSld>
  <p:clrMapOvr>
    <a:masterClrMapping/>
  </p:clrMapOvr>
</p:sldLayout>
</file>

<file path=ppt/slideLayouts/slideLayout596.xml><?xml version="1.0" encoding="utf-8"?>
<p:sldLayout xmlns:a="http://schemas.openxmlformats.org/drawingml/2006/main" xmlns:r="http://schemas.openxmlformats.org/officeDocument/2006/relationships" xmlns:p="http://schemas.openxmlformats.org/presentationml/2006/main" preserve="1" userDrawn="1">
  <p:cSld name="2_Three Content">
    <p:spTree>
      <p:nvGrpSpPr>
        <p:cNvPr id="1" name=""/>
        <p:cNvGrpSpPr/>
        <p:nvPr/>
      </p:nvGrpSpPr>
      <p:grpSpPr>
        <a:xfrm>
          <a:off x="0" y="0"/>
          <a:ext cx="0" cy="0"/>
          <a:chOff x="0" y="0"/>
          <a:chExt cx="0" cy="0"/>
        </a:xfrm>
      </p:grpSpPr>
      <p:sp>
        <p:nvSpPr>
          <p:cNvPr id="2" name="Title 1"/>
          <p:cNvSpPr>
            <a:spLocks noGrp="1"/>
          </p:cNvSpPr>
          <p:nvPr>
            <p:ph type="title"/>
          </p:nvPr>
        </p:nvSpPr>
        <p:spPr>
          <a:xfrm>
            <a:off x="647838" y="360000"/>
            <a:ext cx="7198125" cy="720000"/>
          </a:xfrm>
        </p:spPr>
        <p:txBody>
          <a:bodyPr/>
          <a:lstStyle/>
          <a:p>
            <a:r>
              <a:rPr lang="en-GB" dirty="0"/>
              <a:t>Click to edit Master title style</a:t>
            </a:r>
          </a:p>
        </p:txBody>
      </p:sp>
      <p:sp>
        <p:nvSpPr>
          <p:cNvPr id="9" name="Text Placeholder 8"/>
          <p:cNvSpPr>
            <a:spLocks noGrp="1"/>
          </p:cNvSpPr>
          <p:nvPr>
            <p:ph type="body" sz="quarter" idx="14"/>
          </p:nvPr>
        </p:nvSpPr>
        <p:spPr>
          <a:xfrm>
            <a:off x="669756" y="1331693"/>
            <a:ext cx="3491091" cy="2715114"/>
          </a:xfrm>
        </p:spPr>
        <p:txBody>
          <a:body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p>
        </p:txBody>
      </p:sp>
      <p:sp>
        <p:nvSpPr>
          <p:cNvPr id="10" name="Text Placeholder 13"/>
          <p:cNvSpPr>
            <a:spLocks noGrp="1"/>
          </p:cNvSpPr>
          <p:nvPr>
            <p:ph type="body" sz="quarter" idx="19"/>
          </p:nvPr>
        </p:nvSpPr>
        <p:spPr>
          <a:xfrm>
            <a:off x="647832" y="4226862"/>
            <a:ext cx="3491091" cy="233946"/>
          </a:xfrm>
        </p:spPr>
        <p:txBody>
          <a:bodyPr/>
          <a:lstStyle>
            <a:lvl1pPr marL="0" indent="0">
              <a:buNone/>
              <a:defRPr/>
            </a:lvl1pPr>
          </a:lstStyle>
          <a:p>
            <a:pPr lvl="0"/>
            <a:r>
              <a:rPr lang="en-GB" dirty="0"/>
              <a:t>Click to edit Master text styles</a:t>
            </a:r>
          </a:p>
        </p:txBody>
      </p:sp>
      <p:sp>
        <p:nvSpPr>
          <p:cNvPr id="11" name="Text Placeholder 13"/>
          <p:cNvSpPr>
            <a:spLocks noGrp="1"/>
          </p:cNvSpPr>
          <p:nvPr>
            <p:ph type="body" sz="quarter" idx="20"/>
          </p:nvPr>
        </p:nvSpPr>
        <p:spPr>
          <a:xfrm>
            <a:off x="4359334" y="4245146"/>
            <a:ext cx="3491091" cy="233946"/>
          </a:xfrm>
        </p:spPr>
        <p:txBody>
          <a:bodyPr/>
          <a:lstStyle>
            <a:lvl1pPr marL="0" indent="0">
              <a:buNone/>
              <a:defRPr/>
            </a:lvl1pPr>
          </a:lstStyle>
          <a:p>
            <a:pPr lvl="0"/>
            <a:r>
              <a:rPr lang="en-GB" dirty="0"/>
              <a:t>Click to edit Master text styles</a:t>
            </a:r>
          </a:p>
        </p:txBody>
      </p:sp>
      <p:sp>
        <p:nvSpPr>
          <p:cNvPr id="12" name="Text Placeholder 13"/>
          <p:cNvSpPr>
            <a:spLocks noGrp="1"/>
          </p:cNvSpPr>
          <p:nvPr>
            <p:ph type="body" sz="quarter" idx="21"/>
          </p:nvPr>
        </p:nvSpPr>
        <p:spPr>
          <a:xfrm>
            <a:off x="8070826" y="4239051"/>
            <a:ext cx="3491091" cy="233946"/>
          </a:xfrm>
        </p:spPr>
        <p:txBody>
          <a:bodyPr/>
          <a:lstStyle>
            <a:lvl1pPr marL="0" indent="0">
              <a:buNone/>
              <a:defRPr/>
            </a:lvl1pPr>
          </a:lstStyle>
          <a:p>
            <a:pPr lvl="0"/>
            <a:r>
              <a:rPr lang="en-GB" dirty="0"/>
              <a:t>Click to edit Master text styles</a:t>
            </a:r>
          </a:p>
        </p:txBody>
      </p:sp>
      <p:sp>
        <p:nvSpPr>
          <p:cNvPr id="13" name="Text Placeholder 8"/>
          <p:cNvSpPr>
            <a:spLocks noGrp="1"/>
          </p:cNvSpPr>
          <p:nvPr>
            <p:ph type="body" sz="quarter" idx="22"/>
          </p:nvPr>
        </p:nvSpPr>
        <p:spPr>
          <a:xfrm>
            <a:off x="4381253" y="1337788"/>
            <a:ext cx="3491091" cy="2715114"/>
          </a:xfrm>
        </p:spPr>
        <p:txBody>
          <a:body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p>
        </p:txBody>
      </p:sp>
      <p:sp>
        <p:nvSpPr>
          <p:cNvPr id="14" name="Text Placeholder 8"/>
          <p:cNvSpPr>
            <a:spLocks noGrp="1"/>
          </p:cNvSpPr>
          <p:nvPr>
            <p:ph type="body" sz="quarter" idx="23"/>
          </p:nvPr>
        </p:nvSpPr>
        <p:spPr>
          <a:xfrm>
            <a:off x="8068373" y="1343882"/>
            <a:ext cx="3491091" cy="2715114"/>
          </a:xfrm>
        </p:spPr>
        <p:txBody>
          <a:body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p>
        </p:txBody>
      </p:sp>
    </p:spTree>
    <p:extLst>
      <p:ext uri="{BB962C8B-B14F-4D97-AF65-F5344CB8AC3E}">
        <p14:creationId xmlns:p14="http://schemas.microsoft.com/office/powerpoint/2010/main" val="3405669978"/>
      </p:ext>
    </p:extLst>
  </p:cSld>
  <p:clrMapOvr>
    <a:masterClrMapping/>
  </p:clrMapOvr>
</p:sldLayout>
</file>

<file path=ppt/slideLayouts/slideLayout597.xml><?xml version="1.0" encoding="utf-8"?>
<p:sldLayout xmlns:a="http://schemas.openxmlformats.org/drawingml/2006/main" xmlns:r="http://schemas.openxmlformats.org/officeDocument/2006/relationships" xmlns:p="http://schemas.openxmlformats.org/presentationml/2006/main" userDrawn="1">
  <p:cSld name="1_Three Content">
    <p:spTree>
      <p:nvGrpSpPr>
        <p:cNvPr id="1" name=""/>
        <p:cNvGrpSpPr/>
        <p:nvPr/>
      </p:nvGrpSpPr>
      <p:grpSpPr>
        <a:xfrm>
          <a:off x="0" y="0"/>
          <a:ext cx="0" cy="0"/>
          <a:chOff x="0" y="0"/>
          <a:chExt cx="0" cy="0"/>
        </a:xfrm>
      </p:grpSpPr>
      <p:sp>
        <p:nvSpPr>
          <p:cNvPr id="2" name="Title 1"/>
          <p:cNvSpPr>
            <a:spLocks noGrp="1"/>
          </p:cNvSpPr>
          <p:nvPr>
            <p:ph type="title"/>
          </p:nvPr>
        </p:nvSpPr>
        <p:spPr>
          <a:xfrm>
            <a:off x="647837" y="360000"/>
            <a:ext cx="7198125" cy="720000"/>
          </a:xfrm>
        </p:spPr>
        <p:txBody>
          <a:bodyPr/>
          <a:lstStyle/>
          <a:p>
            <a:r>
              <a:rPr lang="en-GB" dirty="0"/>
              <a:t>Click to edit Master title style</a:t>
            </a:r>
          </a:p>
        </p:txBody>
      </p:sp>
      <p:sp>
        <p:nvSpPr>
          <p:cNvPr id="3" name="Content Placeholder 2"/>
          <p:cNvSpPr>
            <a:spLocks noGrp="1"/>
          </p:cNvSpPr>
          <p:nvPr>
            <p:ph sz="half" idx="1"/>
          </p:nvPr>
        </p:nvSpPr>
        <p:spPr>
          <a:xfrm>
            <a:off x="647831" y="4520564"/>
            <a:ext cx="3491091" cy="1238113"/>
          </a:xfrm>
        </p:spPr>
        <p:txBody>
          <a:bodyPr>
            <a:noAutofit/>
          </a:bodyPr>
          <a:lstStyle>
            <a:lvl1pPr>
              <a:defRPr sz="1600"/>
            </a:lvl1pPr>
            <a:lvl2pPr>
              <a:defRPr sz="1200"/>
            </a:lvl2pPr>
            <a:lvl3pPr>
              <a:defRPr sz="1200"/>
            </a:lvl3pPr>
            <a:lvl4pPr>
              <a:defRPr sz="1200"/>
            </a:lvl4pPr>
            <a:lvl5pPr>
              <a:defRPr sz="1200"/>
            </a:lvl5pPr>
            <a:lvl6pPr>
              <a:defRPr sz="2094"/>
            </a:lvl6pPr>
            <a:lvl7pPr>
              <a:defRPr sz="2094"/>
            </a:lvl7pPr>
            <a:lvl8pPr>
              <a:defRPr sz="2094"/>
            </a:lvl8pPr>
            <a:lvl9pPr>
              <a:defRPr sz="2094"/>
            </a:lvl9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p>
        </p:txBody>
      </p:sp>
      <p:sp>
        <p:nvSpPr>
          <p:cNvPr id="4" name="Content Placeholder 3"/>
          <p:cNvSpPr>
            <a:spLocks noGrp="1"/>
          </p:cNvSpPr>
          <p:nvPr>
            <p:ph sz="half" idx="2"/>
          </p:nvPr>
        </p:nvSpPr>
        <p:spPr>
          <a:xfrm>
            <a:off x="4358470" y="4520564"/>
            <a:ext cx="3491091" cy="1238113"/>
          </a:xfrm>
        </p:spPr>
        <p:txBody>
          <a:bodyPr>
            <a:noAutofit/>
          </a:bodyPr>
          <a:lstStyle>
            <a:lvl1pPr>
              <a:defRPr sz="1600"/>
            </a:lvl1pPr>
            <a:lvl2pPr>
              <a:defRPr sz="1200"/>
            </a:lvl2pPr>
            <a:lvl3pPr>
              <a:defRPr sz="1200"/>
            </a:lvl3pPr>
            <a:lvl4pPr>
              <a:defRPr sz="1200"/>
            </a:lvl4pPr>
            <a:lvl5pPr>
              <a:defRPr sz="1200"/>
            </a:lvl5pPr>
            <a:lvl6pPr>
              <a:defRPr sz="2094"/>
            </a:lvl6pPr>
            <a:lvl7pPr>
              <a:defRPr sz="2094"/>
            </a:lvl7pPr>
            <a:lvl8pPr>
              <a:defRPr sz="2094"/>
            </a:lvl8pPr>
            <a:lvl9pPr>
              <a:defRPr sz="2094"/>
            </a:lvl9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p>
        </p:txBody>
      </p:sp>
      <p:sp>
        <p:nvSpPr>
          <p:cNvPr id="6" name="Content Placeholder 3"/>
          <p:cNvSpPr>
            <a:spLocks noGrp="1"/>
          </p:cNvSpPr>
          <p:nvPr>
            <p:ph sz="half" idx="13"/>
          </p:nvPr>
        </p:nvSpPr>
        <p:spPr>
          <a:xfrm>
            <a:off x="8065505" y="4520564"/>
            <a:ext cx="3491091" cy="1238113"/>
          </a:xfrm>
        </p:spPr>
        <p:txBody>
          <a:bodyPr>
            <a:noAutofit/>
          </a:bodyPr>
          <a:lstStyle>
            <a:lvl1pPr>
              <a:defRPr sz="1600"/>
            </a:lvl1pPr>
            <a:lvl2pPr>
              <a:defRPr sz="1200"/>
            </a:lvl2pPr>
            <a:lvl3pPr>
              <a:defRPr sz="1200"/>
            </a:lvl3pPr>
            <a:lvl4pPr>
              <a:defRPr sz="1200"/>
            </a:lvl4pPr>
            <a:lvl5pPr>
              <a:defRPr sz="1200"/>
            </a:lvl5pPr>
            <a:lvl6pPr>
              <a:defRPr sz="2094"/>
            </a:lvl6pPr>
            <a:lvl7pPr>
              <a:defRPr sz="2094"/>
            </a:lvl7pPr>
            <a:lvl8pPr>
              <a:defRPr sz="2094"/>
            </a:lvl8pPr>
            <a:lvl9pPr>
              <a:defRPr sz="2094"/>
            </a:lvl9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p>
        </p:txBody>
      </p:sp>
      <p:sp>
        <p:nvSpPr>
          <p:cNvPr id="9" name="Text Placeholder 8"/>
          <p:cNvSpPr>
            <a:spLocks noGrp="1"/>
          </p:cNvSpPr>
          <p:nvPr>
            <p:ph type="body" sz="quarter" idx="14"/>
          </p:nvPr>
        </p:nvSpPr>
        <p:spPr>
          <a:xfrm>
            <a:off x="669756" y="1331703"/>
            <a:ext cx="3491091" cy="2715115"/>
          </a:xfrm>
        </p:spPr>
        <p:txBody>
          <a:body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p>
        </p:txBody>
      </p:sp>
      <p:sp>
        <p:nvSpPr>
          <p:cNvPr id="10" name="Text Placeholder 13"/>
          <p:cNvSpPr>
            <a:spLocks noGrp="1"/>
          </p:cNvSpPr>
          <p:nvPr>
            <p:ph type="body" sz="quarter" idx="19"/>
          </p:nvPr>
        </p:nvSpPr>
        <p:spPr>
          <a:xfrm>
            <a:off x="647831" y="4226861"/>
            <a:ext cx="3491091" cy="233946"/>
          </a:xfrm>
        </p:spPr>
        <p:txBody>
          <a:bodyPr/>
          <a:lstStyle>
            <a:lvl1pPr marL="0" indent="0">
              <a:buNone/>
              <a:defRPr/>
            </a:lvl1pPr>
          </a:lstStyle>
          <a:p>
            <a:pPr lvl="0"/>
            <a:r>
              <a:rPr lang="en-GB" dirty="0"/>
              <a:t>Click to edit Master text styles</a:t>
            </a:r>
          </a:p>
        </p:txBody>
      </p:sp>
      <p:sp>
        <p:nvSpPr>
          <p:cNvPr id="11" name="Text Placeholder 13"/>
          <p:cNvSpPr>
            <a:spLocks noGrp="1"/>
          </p:cNvSpPr>
          <p:nvPr>
            <p:ph type="body" sz="quarter" idx="20"/>
          </p:nvPr>
        </p:nvSpPr>
        <p:spPr>
          <a:xfrm>
            <a:off x="4359334" y="4245145"/>
            <a:ext cx="3491091" cy="233946"/>
          </a:xfrm>
        </p:spPr>
        <p:txBody>
          <a:bodyPr/>
          <a:lstStyle>
            <a:lvl1pPr marL="0" indent="0">
              <a:buNone/>
              <a:defRPr/>
            </a:lvl1pPr>
          </a:lstStyle>
          <a:p>
            <a:pPr lvl="0"/>
            <a:r>
              <a:rPr lang="en-GB" dirty="0"/>
              <a:t>Click to edit Master text styles</a:t>
            </a:r>
          </a:p>
        </p:txBody>
      </p:sp>
      <p:sp>
        <p:nvSpPr>
          <p:cNvPr id="12" name="Text Placeholder 13"/>
          <p:cNvSpPr>
            <a:spLocks noGrp="1"/>
          </p:cNvSpPr>
          <p:nvPr>
            <p:ph type="body" sz="quarter" idx="21"/>
          </p:nvPr>
        </p:nvSpPr>
        <p:spPr>
          <a:xfrm>
            <a:off x="8070826" y="4239050"/>
            <a:ext cx="3491091" cy="233946"/>
          </a:xfrm>
        </p:spPr>
        <p:txBody>
          <a:bodyPr/>
          <a:lstStyle>
            <a:lvl1pPr marL="0" indent="0">
              <a:buNone/>
              <a:defRPr/>
            </a:lvl1pPr>
          </a:lstStyle>
          <a:p>
            <a:pPr lvl="0"/>
            <a:r>
              <a:rPr lang="en-GB" dirty="0"/>
              <a:t>Click to edit Master text styles</a:t>
            </a:r>
          </a:p>
        </p:txBody>
      </p:sp>
      <p:sp>
        <p:nvSpPr>
          <p:cNvPr id="13" name="Text Placeholder 8"/>
          <p:cNvSpPr>
            <a:spLocks noGrp="1"/>
          </p:cNvSpPr>
          <p:nvPr>
            <p:ph type="body" sz="quarter" idx="22"/>
          </p:nvPr>
        </p:nvSpPr>
        <p:spPr>
          <a:xfrm>
            <a:off x="4381253" y="1337797"/>
            <a:ext cx="3491091" cy="2715115"/>
          </a:xfrm>
        </p:spPr>
        <p:txBody>
          <a:body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p>
        </p:txBody>
      </p:sp>
      <p:sp>
        <p:nvSpPr>
          <p:cNvPr id="14" name="Text Placeholder 8"/>
          <p:cNvSpPr>
            <a:spLocks noGrp="1"/>
          </p:cNvSpPr>
          <p:nvPr>
            <p:ph type="body" sz="quarter" idx="23"/>
          </p:nvPr>
        </p:nvSpPr>
        <p:spPr>
          <a:xfrm>
            <a:off x="8068373" y="1343892"/>
            <a:ext cx="3491091" cy="2715115"/>
          </a:xfrm>
        </p:spPr>
        <p:txBody>
          <a:body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p>
        </p:txBody>
      </p:sp>
    </p:spTree>
    <p:extLst>
      <p:ext uri="{BB962C8B-B14F-4D97-AF65-F5344CB8AC3E}">
        <p14:creationId xmlns:p14="http://schemas.microsoft.com/office/powerpoint/2010/main" val="1798114522"/>
      </p:ext>
    </p:extLst>
  </p:cSld>
  <p:clrMapOvr>
    <a:masterClrMapping/>
  </p:clrMapOvr>
</p:sldLayout>
</file>

<file path=ppt/slideLayouts/slideLayout598.xml><?xml version="1.0" encoding="utf-8"?>
<p:sldLayout xmlns:a="http://schemas.openxmlformats.org/drawingml/2006/main" xmlns:r="http://schemas.openxmlformats.org/officeDocument/2006/relationships" xmlns:p="http://schemas.openxmlformats.org/presentationml/2006/main" showMasterSp="0" userDrawn="1">
  <p:cSld name="1_Title Slide Image Blue">
    <p:bg>
      <p:bgPr>
        <a:solidFill>
          <a:schemeClr val="bg2"/>
        </a:solidFill>
        <a:effectLst/>
      </p:bgPr>
    </p:bg>
    <p:spTree>
      <p:nvGrpSpPr>
        <p:cNvPr id="1" name=""/>
        <p:cNvGrpSpPr/>
        <p:nvPr/>
      </p:nvGrpSpPr>
      <p:grpSpPr>
        <a:xfrm>
          <a:off x="0" y="0"/>
          <a:ext cx="0" cy="0"/>
          <a:chOff x="0" y="0"/>
          <a:chExt cx="0" cy="0"/>
        </a:xfrm>
      </p:grpSpPr>
      <p:sp>
        <p:nvSpPr>
          <p:cNvPr id="25" name="Rectangle 24"/>
          <p:cNvSpPr/>
          <p:nvPr userDrawn="1"/>
        </p:nvSpPr>
        <p:spPr>
          <a:xfrm>
            <a:off x="0" y="939393"/>
            <a:ext cx="12190026" cy="3815117"/>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86818" eaLnBrk="1" fontAlgn="auto" hangingPunct="1">
              <a:spcBef>
                <a:spcPts val="0"/>
              </a:spcBef>
              <a:spcAft>
                <a:spcPts val="0"/>
              </a:spcAft>
              <a:buClrTx/>
            </a:pPr>
            <a:endParaRPr lang="en-GB" sz="2094" b="0" dirty="0">
              <a:solidFill>
                <a:prstClr val="white"/>
              </a:solidFill>
            </a:endParaRPr>
          </a:p>
        </p:txBody>
      </p:sp>
      <p:sp>
        <p:nvSpPr>
          <p:cNvPr id="2" name="Title 1"/>
          <p:cNvSpPr>
            <a:spLocks noGrp="1"/>
          </p:cNvSpPr>
          <p:nvPr>
            <p:ph type="ctrTitle"/>
          </p:nvPr>
        </p:nvSpPr>
        <p:spPr>
          <a:xfrm>
            <a:off x="647837" y="4782659"/>
            <a:ext cx="7198125" cy="626705"/>
          </a:xfrm>
        </p:spPr>
        <p:txBody>
          <a:bodyPr>
            <a:noAutofit/>
          </a:bodyPr>
          <a:lstStyle>
            <a:lvl1pPr>
              <a:defRPr sz="2394">
                <a:solidFill>
                  <a:srgbClr val="FBD9CA"/>
                </a:solidFill>
              </a:defRPr>
            </a:lvl1pPr>
          </a:lstStyle>
          <a:p>
            <a:r>
              <a:rPr lang="en-GB" dirty="0"/>
              <a:t>Click to edit Master title style</a:t>
            </a:r>
          </a:p>
        </p:txBody>
      </p:sp>
      <p:sp>
        <p:nvSpPr>
          <p:cNvPr id="3" name="Subtitle 2"/>
          <p:cNvSpPr>
            <a:spLocks noGrp="1"/>
          </p:cNvSpPr>
          <p:nvPr>
            <p:ph type="subTitle" idx="1"/>
          </p:nvPr>
        </p:nvSpPr>
        <p:spPr>
          <a:xfrm>
            <a:off x="647837" y="5434772"/>
            <a:ext cx="7198125" cy="360000"/>
          </a:xfrm>
        </p:spPr>
        <p:txBody>
          <a:bodyPr>
            <a:noAutofit/>
          </a:bodyPr>
          <a:lstStyle>
            <a:lvl1pPr marL="0" indent="0" algn="l">
              <a:buNone/>
              <a:defRPr b="1">
                <a:solidFill>
                  <a:schemeClr val="bg1"/>
                </a:solidFill>
              </a:defRPr>
            </a:lvl1pPr>
            <a:lvl2pPr marL="543410" indent="0" algn="ctr">
              <a:buNone/>
              <a:defRPr>
                <a:solidFill>
                  <a:schemeClr val="tx1">
                    <a:tint val="75000"/>
                  </a:schemeClr>
                </a:solidFill>
              </a:defRPr>
            </a:lvl2pPr>
            <a:lvl3pPr marL="1086818" indent="0" algn="ctr">
              <a:buNone/>
              <a:defRPr>
                <a:solidFill>
                  <a:schemeClr val="tx1">
                    <a:tint val="75000"/>
                  </a:schemeClr>
                </a:solidFill>
              </a:defRPr>
            </a:lvl3pPr>
            <a:lvl4pPr marL="1630226" indent="0" algn="ctr">
              <a:buNone/>
              <a:defRPr>
                <a:solidFill>
                  <a:schemeClr val="tx1">
                    <a:tint val="75000"/>
                  </a:schemeClr>
                </a:solidFill>
              </a:defRPr>
            </a:lvl4pPr>
            <a:lvl5pPr marL="2173636" indent="0" algn="ctr">
              <a:buNone/>
              <a:defRPr>
                <a:solidFill>
                  <a:schemeClr val="tx1">
                    <a:tint val="75000"/>
                  </a:schemeClr>
                </a:solidFill>
              </a:defRPr>
            </a:lvl5pPr>
            <a:lvl6pPr marL="2717044" indent="0" algn="ctr">
              <a:buNone/>
              <a:defRPr>
                <a:solidFill>
                  <a:schemeClr val="tx1">
                    <a:tint val="75000"/>
                  </a:schemeClr>
                </a:solidFill>
              </a:defRPr>
            </a:lvl6pPr>
            <a:lvl7pPr marL="3260453" indent="0" algn="ctr">
              <a:buNone/>
              <a:defRPr>
                <a:solidFill>
                  <a:schemeClr val="tx1">
                    <a:tint val="75000"/>
                  </a:schemeClr>
                </a:solidFill>
              </a:defRPr>
            </a:lvl7pPr>
            <a:lvl8pPr marL="3803861" indent="0" algn="ctr">
              <a:buNone/>
              <a:defRPr>
                <a:solidFill>
                  <a:schemeClr val="tx1">
                    <a:tint val="75000"/>
                  </a:schemeClr>
                </a:solidFill>
              </a:defRPr>
            </a:lvl8pPr>
            <a:lvl9pPr marL="4347270" indent="0" algn="ctr">
              <a:buNone/>
              <a:defRPr>
                <a:solidFill>
                  <a:schemeClr val="tx1">
                    <a:tint val="75000"/>
                  </a:schemeClr>
                </a:solidFill>
              </a:defRPr>
            </a:lvl9pPr>
          </a:lstStyle>
          <a:p>
            <a:r>
              <a:rPr lang="en-GB" dirty="0"/>
              <a:t>Click to edit Master subtitle style</a:t>
            </a:r>
          </a:p>
        </p:txBody>
      </p:sp>
      <p:sp>
        <p:nvSpPr>
          <p:cNvPr id="21" name="Text Placeholder 20"/>
          <p:cNvSpPr>
            <a:spLocks noGrp="1"/>
          </p:cNvSpPr>
          <p:nvPr>
            <p:ph type="body" sz="quarter" idx="13" hasCustomPrompt="1"/>
          </p:nvPr>
        </p:nvSpPr>
        <p:spPr>
          <a:xfrm>
            <a:off x="647837" y="5912753"/>
            <a:ext cx="7198125" cy="215950"/>
          </a:xfrm>
        </p:spPr>
        <p:txBody>
          <a:bodyPr>
            <a:noAutofit/>
          </a:bodyPr>
          <a:lstStyle>
            <a:lvl1pPr marL="0" indent="0">
              <a:buNone/>
              <a:defRPr sz="1300">
                <a:solidFill>
                  <a:srgbClr val="FFFFFF"/>
                </a:solidFill>
              </a:defRPr>
            </a:lvl1pPr>
            <a:lvl2pPr marL="256729" indent="0">
              <a:buNone/>
              <a:defRPr>
                <a:solidFill>
                  <a:schemeClr val="accent2"/>
                </a:solidFill>
              </a:defRPr>
            </a:lvl2pPr>
            <a:lvl3pPr marL="513458" indent="0">
              <a:buNone/>
              <a:defRPr>
                <a:solidFill>
                  <a:schemeClr val="accent2"/>
                </a:solidFill>
              </a:defRPr>
            </a:lvl3pPr>
            <a:lvl4pPr marL="770188" indent="0">
              <a:buNone/>
              <a:defRPr>
                <a:solidFill>
                  <a:schemeClr val="accent2"/>
                </a:solidFill>
              </a:defRPr>
            </a:lvl4pPr>
            <a:lvl5pPr marL="1026915" indent="0">
              <a:buNone/>
              <a:defRPr>
                <a:solidFill>
                  <a:schemeClr val="accent2"/>
                </a:solidFill>
              </a:defRPr>
            </a:lvl5pPr>
          </a:lstStyle>
          <a:p>
            <a:pPr lvl="0"/>
            <a:r>
              <a:rPr lang="en-GB" dirty="0"/>
              <a:t>Name, title</a:t>
            </a:r>
          </a:p>
        </p:txBody>
      </p:sp>
      <p:sp>
        <p:nvSpPr>
          <p:cNvPr id="22" name="Text Placeholder 20"/>
          <p:cNvSpPr>
            <a:spLocks noGrp="1"/>
          </p:cNvSpPr>
          <p:nvPr>
            <p:ph type="body" sz="quarter" idx="14" hasCustomPrompt="1"/>
          </p:nvPr>
        </p:nvSpPr>
        <p:spPr>
          <a:xfrm>
            <a:off x="647837" y="6164695"/>
            <a:ext cx="7198125" cy="215950"/>
          </a:xfrm>
        </p:spPr>
        <p:txBody>
          <a:bodyPr>
            <a:noAutofit/>
          </a:bodyPr>
          <a:lstStyle>
            <a:lvl1pPr marL="0" indent="0">
              <a:buNone/>
              <a:defRPr sz="1300">
                <a:solidFill>
                  <a:srgbClr val="FFFFFF"/>
                </a:solidFill>
              </a:defRPr>
            </a:lvl1pPr>
            <a:lvl2pPr marL="256729" indent="0">
              <a:buNone/>
              <a:defRPr>
                <a:solidFill>
                  <a:schemeClr val="accent2"/>
                </a:solidFill>
              </a:defRPr>
            </a:lvl2pPr>
            <a:lvl3pPr marL="513458" indent="0">
              <a:buNone/>
              <a:defRPr>
                <a:solidFill>
                  <a:schemeClr val="accent2"/>
                </a:solidFill>
              </a:defRPr>
            </a:lvl3pPr>
            <a:lvl4pPr marL="770188" indent="0">
              <a:buNone/>
              <a:defRPr>
                <a:solidFill>
                  <a:schemeClr val="accent2"/>
                </a:solidFill>
              </a:defRPr>
            </a:lvl4pPr>
            <a:lvl5pPr marL="1026915" indent="0">
              <a:buNone/>
              <a:defRPr>
                <a:solidFill>
                  <a:schemeClr val="accent2"/>
                </a:solidFill>
              </a:defRPr>
            </a:lvl5pPr>
          </a:lstStyle>
          <a:p>
            <a:pPr lvl="0"/>
            <a:r>
              <a:rPr lang="en-GB" dirty="0"/>
              <a:t>Date</a:t>
            </a:r>
          </a:p>
        </p:txBody>
      </p:sp>
      <p:sp>
        <p:nvSpPr>
          <p:cNvPr id="7" name="Picture Placeholder 6"/>
          <p:cNvSpPr>
            <a:spLocks noGrp="1"/>
          </p:cNvSpPr>
          <p:nvPr>
            <p:ph type="pic" sz="quarter" idx="15" hasCustomPrompt="1"/>
          </p:nvPr>
        </p:nvSpPr>
        <p:spPr>
          <a:xfrm>
            <a:off x="4" y="939393"/>
            <a:ext cx="12200823" cy="3815467"/>
          </a:xfrm>
          <a:noFill/>
        </p:spPr>
        <p:txBody>
          <a:bodyPr anchor="ctr" anchorCtr="0"/>
          <a:lstStyle>
            <a:lvl1pPr marL="0" marR="0" indent="0" algn="ctr" defTabSz="1086818" rtl="0" eaLnBrk="1" fontAlgn="auto" latinLnBrk="0" hangingPunct="1">
              <a:lnSpc>
                <a:spcPct val="100000"/>
              </a:lnSpc>
              <a:spcBef>
                <a:spcPts val="1200"/>
              </a:spcBef>
              <a:spcAft>
                <a:spcPts val="0"/>
              </a:spcAft>
              <a:buClrTx/>
              <a:buSzTx/>
              <a:buFont typeface="Arial" pitchFamily="34" charset="0"/>
              <a:buNone/>
              <a:tabLst/>
              <a:defRPr>
                <a:solidFill>
                  <a:schemeClr val="tx1"/>
                </a:solidFill>
              </a:defRPr>
            </a:lvl1pPr>
          </a:lstStyle>
          <a:p>
            <a:r>
              <a:rPr lang="en-GB" dirty="0"/>
              <a:t>Insert picture by using Nordea Image Bank button</a:t>
            </a:r>
          </a:p>
        </p:txBody>
      </p:sp>
      <p:grpSp>
        <p:nvGrpSpPr>
          <p:cNvPr id="16" name="Pulse"/>
          <p:cNvGrpSpPr/>
          <p:nvPr userDrawn="1"/>
        </p:nvGrpSpPr>
        <p:grpSpPr>
          <a:xfrm>
            <a:off x="8749609" y="3029878"/>
            <a:ext cx="3445565" cy="3490105"/>
            <a:chOff x="8751888" y="3030538"/>
            <a:chExt cx="3446462" cy="3490913"/>
          </a:xfrm>
          <a:solidFill>
            <a:srgbClr val="0000FF">
              <a:alpha val="50000"/>
            </a:srgbClr>
          </a:solidFill>
        </p:grpSpPr>
        <p:sp>
          <p:nvSpPr>
            <p:cNvPr id="17" name="Freeform 5"/>
            <p:cNvSpPr>
              <a:spLocks/>
            </p:cNvSpPr>
            <p:nvPr userDrawn="1"/>
          </p:nvSpPr>
          <p:spPr bwMode="auto">
            <a:xfrm>
              <a:off x="9196388" y="3902076"/>
              <a:ext cx="449263" cy="1120775"/>
            </a:xfrm>
            <a:custGeom>
              <a:avLst/>
              <a:gdLst>
                <a:gd name="T0" fmla="*/ 71 w 142"/>
                <a:gd name="T1" fmla="*/ 355 h 355"/>
                <a:gd name="T2" fmla="*/ 71 w 142"/>
                <a:gd name="T3" fmla="*/ 355 h 355"/>
                <a:gd name="T4" fmla="*/ 0 w 142"/>
                <a:gd name="T5" fmla="*/ 284 h 355"/>
                <a:gd name="T6" fmla="*/ 0 w 142"/>
                <a:gd name="T7" fmla="*/ 71 h 355"/>
                <a:gd name="T8" fmla="*/ 71 w 142"/>
                <a:gd name="T9" fmla="*/ 0 h 355"/>
                <a:gd name="T10" fmla="*/ 142 w 142"/>
                <a:gd name="T11" fmla="*/ 71 h 355"/>
                <a:gd name="T12" fmla="*/ 142 w 142"/>
                <a:gd name="T13" fmla="*/ 284 h 355"/>
                <a:gd name="T14" fmla="*/ 71 w 142"/>
                <a:gd name="T15" fmla="*/ 355 h 3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2" h="355">
                  <a:moveTo>
                    <a:pt x="71" y="355"/>
                  </a:moveTo>
                  <a:cubicBezTo>
                    <a:pt x="71" y="355"/>
                    <a:pt x="71" y="355"/>
                    <a:pt x="71" y="355"/>
                  </a:cubicBezTo>
                  <a:cubicBezTo>
                    <a:pt x="32" y="355"/>
                    <a:pt x="0" y="323"/>
                    <a:pt x="0" y="284"/>
                  </a:cubicBezTo>
                  <a:cubicBezTo>
                    <a:pt x="0" y="71"/>
                    <a:pt x="0" y="71"/>
                    <a:pt x="0" y="71"/>
                  </a:cubicBezTo>
                  <a:cubicBezTo>
                    <a:pt x="0" y="32"/>
                    <a:pt x="32" y="0"/>
                    <a:pt x="71" y="0"/>
                  </a:cubicBezTo>
                  <a:cubicBezTo>
                    <a:pt x="110" y="0"/>
                    <a:pt x="142" y="32"/>
                    <a:pt x="142" y="71"/>
                  </a:cubicBezTo>
                  <a:cubicBezTo>
                    <a:pt x="142" y="284"/>
                    <a:pt x="142" y="284"/>
                    <a:pt x="142" y="284"/>
                  </a:cubicBezTo>
                  <a:cubicBezTo>
                    <a:pt x="142" y="323"/>
                    <a:pt x="110" y="355"/>
                    <a:pt x="71" y="35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818" eaLnBrk="1" fontAlgn="auto" hangingPunct="1">
                <a:spcBef>
                  <a:spcPts val="0"/>
                </a:spcBef>
                <a:spcAft>
                  <a:spcPts val="0"/>
                </a:spcAft>
                <a:buClrTx/>
              </a:pPr>
              <a:endParaRPr lang="en-GB" sz="2094" b="0" dirty="0">
                <a:solidFill>
                  <a:prstClr val="black"/>
                </a:solidFill>
                <a:latin typeface="Arial"/>
              </a:endParaRPr>
            </a:p>
          </p:txBody>
        </p:sp>
        <p:sp>
          <p:nvSpPr>
            <p:cNvPr id="18" name="Freeform 6"/>
            <p:cNvSpPr>
              <a:spLocks/>
            </p:cNvSpPr>
            <p:nvPr userDrawn="1"/>
          </p:nvSpPr>
          <p:spPr bwMode="auto">
            <a:xfrm>
              <a:off x="8751888" y="4551363"/>
              <a:ext cx="265113" cy="449263"/>
            </a:xfrm>
            <a:custGeom>
              <a:avLst/>
              <a:gdLst>
                <a:gd name="T0" fmla="*/ 42 w 84"/>
                <a:gd name="T1" fmla="*/ 142 h 142"/>
                <a:gd name="T2" fmla="*/ 42 w 84"/>
                <a:gd name="T3" fmla="*/ 142 h 142"/>
                <a:gd name="T4" fmla="*/ 0 w 84"/>
                <a:gd name="T5" fmla="*/ 99 h 142"/>
                <a:gd name="T6" fmla="*/ 0 w 84"/>
                <a:gd name="T7" fmla="*/ 42 h 142"/>
                <a:gd name="T8" fmla="*/ 42 w 84"/>
                <a:gd name="T9" fmla="*/ 0 h 142"/>
                <a:gd name="T10" fmla="*/ 84 w 84"/>
                <a:gd name="T11" fmla="*/ 42 h 142"/>
                <a:gd name="T12" fmla="*/ 84 w 84"/>
                <a:gd name="T13" fmla="*/ 99 h 142"/>
                <a:gd name="T14" fmla="*/ 42 w 84"/>
                <a:gd name="T15" fmla="*/ 142 h 1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4" h="142">
                  <a:moveTo>
                    <a:pt x="42" y="142"/>
                  </a:moveTo>
                  <a:cubicBezTo>
                    <a:pt x="42" y="142"/>
                    <a:pt x="42" y="142"/>
                    <a:pt x="42" y="142"/>
                  </a:cubicBezTo>
                  <a:cubicBezTo>
                    <a:pt x="18" y="142"/>
                    <a:pt x="0" y="123"/>
                    <a:pt x="0" y="99"/>
                  </a:cubicBezTo>
                  <a:cubicBezTo>
                    <a:pt x="0" y="42"/>
                    <a:pt x="0" y="42"/>
                    <a:pt x="0" y="42"/>
                  </a:cubicBezTo>
                  <a:cubicBezTo>
                    <a:pt x="0" y="19"/>
                    <a:pt x="18" y="0"/>
                    <a:pt x="42" y="0"/>
                  </a:cubicBezTo>
                  <a:cubicBezTo>
                    <a:pt x="65" y="0"/>
                    <a:pt x="84" y="19"/>
                    <a:pt x="84" y="42"/>
                  </a:cubicBezTo>
                  <a:cubicBezTo>
                    <a:pt x="84" y="99"/>
                    <a:pt x="84" y="99"/>
                    <a:pt x="84" y="99"/>
                  </a:cubicBezTo>
                  <a:cubicBezTo>
                    <a:pt x="84" y="123"/>
                    <a:pt x="65" y="142"/>
                    <a:pt x="42" y="14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818" eaLnBrk="1" fontAlgn="auto" hangingPunct="1">
                <a:spcBef>
                  <a:spcPts val="0"/>
                </a:spcBef>
                <a:spcAft>
                  <a:spcPts val="0"/>
                </a:spcAft>
                <a:buClrTx/>
              </a:pPr>
              <a:endParaRPr lang="en-GB" sz="2094" b="0" dirty="0">
                <a:solidFill>
                  <a:prstClr val="black"/>
                </a:solidFill>
                <a:latin typeface="Arial"/>
              </a:endParaRPr>
            </a:p>
          </p:txBody>
        </p:sp>
        <p:sp>
          <p:nvSpPr>
            <p:cNvPr id="19" name="Freeform 7"/>
            <p:cNvSpPr>
              <a:spLocks/>
            </p:cNvSpPr>
            <p:nvPr userDrawn="1"/>
          </p:nvSpPr>
          <p:spPr bwMode="auto">
            <a:xfrm>
              <a:off x="11436350" y="4529138"/>
              <a:ext cx="449263" cy="1117600"/>
            </a:xfrm>
            <a:custGeom>
              <a:avLst/>
              <a:gdLst>
                <a:gd name="T0" fmla="*/ 71 w 142"/>
                <a:gd name="T1" fmla="*/ 354 h 354"/>
                <a:gd name="T2" fmla="*/ 71 w 142"/>
                <a:gd name="T3" fmla="*/ 354 h 354"/>
                <a:gd name="T4" fmla="*/ 0 w 142"/>
                <a:gd name="T5" fmla="*/ 283 h 354"/>
                <a:gd name="T6" fmla="*/ 0 w 142"/>
                <a:gd name="T7" fmla="*/ 71 h 354"/>
                <a:gd name="T8" fmla="*/ 71 w 142"/>
                <a:gd name="T9" fmla="*/ 0 h 354"/>
                <a:gd name="T10" fmla="*/ 142 w 142"/>
                <a:gd name="T11" fmla="*/ 71 h 354"/>
                <a:gd name="T12" fmla="*/ 142 w 142"/>
                <a:gd name="T13" fmla="*/ 283 h 354"/>
                <a:gd name="T14" fmla="*/ 71 w 142"/>
                <a:gd name="T15" fmla="*/ 354 h 35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2" h="354">
                  <a:moveTo>
                    <a:pt x="71" y="354"/>
                  </a:moveTo>
                  <a:cubicBezTo>
                    <a:pt x="71" y="354"/>
                    <a:pt x="71" y="354"/>
                    <a:pt x="71" y="354"/>
                  </a:cubicBezTo>
                  <a:cubicBezTo>
                    <a:pt x="32" y="354"/>
                    <a:pt x="0" y="322"/>
                    <a:pt x="0" y="283"/>
                  </a:cubicBezTo>
                  <a:cubicBezTo>
                    <a:pt x="0" y="71"/>
                    <a:pt x="0" y="71"/>
                    <a:pt x="0" y="71"/>
                  </a:cubicBezTo>
                  <a:cubicBezTo>
                    <a:pt x="0" y="32"/>
                    <a:pt x="32" y="0"/>
                    <a:pt x="71" y="0"/>
                  </a:cubicBezTo>
                  <a:cubicBezTo>
                    <a:pt x="110" y="0"/>
                    <a:pt x="142" y="32"/>
                    <a:pt x="142" y="71"/>
                  </a:cubicBezTo>
                  <a:cubicBezTo>
                    <a:pt x="142" y="283"/>
                    <a:pt x="142" y="283"/>
                    <a:pt x="142" y="283"/>
                  </a:cubicBezTo>
                  <a:cubicBezTo>
                    <a:pt x="142" y="322"/>
                    <a:pt x="110" y="354"/>
                    <a:pt x="71" y="35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818" eaLnBrk="1" fontAlgn="auto" hangingPunct="1">
                <a:spcBef>
                  <a:spcPts val="0"/>
                </a:spcBef>
                <a:spcAft>
                  <a:spcPts val="0"/>
                </a:spcAft>
                <a:buClrTx/>
              </a:pPr>
              <a:endParaRPr lang="en-GB" sz="2094" b="0" dirty="0">
                <a:solidFill>
                  <a:prstClr val="black"/>
                </a:solidFill>
                <a:latin typeface="Arial"/>
              </a:endParaRPr>
            </a:p>
          </p:txBody>
        </p:sp>
        <p:sp>
          <p:nvSpPr>
            <p:cNvPr id="20" name="Freeform 8"/>
            <p:cNvSpPr>
              <a:spLocks/>
            </p:cNvSpPr>
            <p:nvPr userDrawn="1"/>
          </p:nvSpPr>
          <p:spPr bwMode="auto">
            <a:xfrm>
              <a:off x="9869488" y="3030538"/>
              <a:ext cx="560388" cy="2506663"/>
            </a:xfrm>
            <a:custGeom>
              <a:avLst/>
              <a:gdLst>
                <a:gd name="T0" fmla="*/ 88 w 177"/>
                <a:gd name="T1" fmla="*/ 794 h 794"/>
                <a:gd name="T2" fmla="*/ 88 w 177"/>
                <a:gd name="T3" fmla="*/ 794 h 794"/>
                <a:gd name="T4" fmla="*/ 0 w 177"/>
                <a:gd name="T5" fmla="*/ 705 h 794"/>
                <a:gd name="T6" fmla="*/ 0 w 177"/>
                <a:gd name="T7" fmla="*/ 89 h 794"/>
                <a:gd name="T8" fmla="*/ 88 w 177"/>
                <a:gd name="T9" fmla="*/ 0 h 794"/>
                <a:gd name="T10" fmla="*/ 177 w 177"/>
                <a:gd name="T11" fmla="*/ 89 h 794"/>
                <a:gd name="T12" fmla="*/ 177 w 177"/>
                <a:gd name="T13" fmla="*/ 705 h 794"/>
                <a:gd name="T14" fmla="*/ 88 w 177"/>
                <a:gd name="T15" fmla="*/ 794 h 7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7" h="794">
                  <a:moveTo>
                    <a:pt x="88" y="794"/>
                  </a:moveTo>
                  <a:cubicBezTo>
                    <a:pt x="88" y="794"/>
                    <a:pt x="88" y="794"/>
                    <a:pt x="88" y="794"/>
                  </a:cubicBezTo>
                  <a:cubicBezTo>
                    <a:pt x="40" y="794"/>
                    <a:pt x="0" y="754"/>
                    <a:pt x="0" y="705"/>
                  </a:cubicBezTo>
                  <a:cubicBezTo>
                    <a:pt x="0" y="89"/>
                    <a:pt x="0" y="89"/>
                    <a:pt x="0" y="89"/>
                  </a:cubicBezTo>
                  <a:cubicBezTo>
                    <a:pt x="0" y="40"/>
                    <a:pt x="40" y="0"/>
                    <a:pt x="88" y="0"/>
                  </a:cubicBezTo>
                  <a:cubicBezTo>
                    <a:pt x="137" y="0"/>
                    <a:pt x="177" y="40"/>
                    <a:pt x="177" y="89"/>
                  </a:cubicBezTo>
                  <a:cubicBezTo>
                    <a:pt x="177" y="705"/>
                    <a:pt x="177" y="705"/>
                    <a:pt x="177" y="705"/>
                  </a:cubicBezTo>
                  <a:cubicBezTo>
                    <a:pt x="177" y="754"/>
                    <a:pt x="137" y="794"/>
                    <a:pt x="88" y="79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818" eaLnBrk="1" fontAlgn="auto" hangingPunct="1">
                <a:spcBef>
                  <a:spcPts val="0"/>
                </a:spcBef>
                <a:spcAft>
                  <a:spcPts val="0"/>
                </a:spcAft>
                <a:buClrTx/>
              </a:pPr>
              <a:endParaRPr lang="en-GB" sz="2094" b="0" dirty="0">
                <a:solidFill>
                  <a:prstClr val="black"/>
                </a:solidFill>
                <a:latin typeface="Arial"/>
              </a:endParaRPr>
            </a:p>
          </p:txBody>
        </p:sp>
        <p:sp>
          <p:nvSpPr>
            <p:cNvPr id="23" name="Freeform 9"/>
            <p:cNvSpPr>
              <a:spLocks/>
            </p:cNvSpPr>
            <p:nvPr userDrawn="1"/>
          </p:nvSpPr>
          <p:spPr bwMode="auto">
            <a:xfrm>
              <a:off x="10653713" y="4014788"/>
              <a:ext cx="558800" cy="2506663"/>
            </a:xfrm>
            <a:custGeom>
              <a:avLst/>
              <a:gdLst>
                <a:gd name="T0" fmla="*/ 88 w 177"/>
                <a:gd name="T1" fmla="*/ 794 h 794"/>
                <a:gd name="T2" fmla="*/ 88 w 177"/>
                <a:gd name="T3" fmla="*/ 794 h 794"/>
                <a:gd name="T4" fmla="*/ 0 w 177"/>
                <a:gd name="T5" fmla="*/ 705 h 794"/>
                <a:gd name="T6" fmla="*/ 0 w 177"/>
                <a:gd name="T7" fmla="*/ 88 h 794"/>
                <a:gd name="T8" fmla="*/ 88 w 177"/>
                <a:gd name="T9" fmla="*/ 0 h 794"/>
                <a:gd name="T10" fmla="*/ 177 w 177"/>
                <a:gd name="T11" fmla="*/ 88 h 794"/>
                <a:gd name="T12" fmla="*/ 177 w 177"/>
                <a:gd name="T13" fmla="*/ 705 h 794"/>
                <a:gd name="T14" fmla="*/ 88 w 177"/>
                <a:gd name="T15" fmla="*/ 794 h 7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7" h="794">
                  <a:moveTo>
                    <a:pt x="88" y="794"/>
                  </a:moveTo>
                  <a:cubicBezTo>
                    <a:pt x="88" y="794"/>
                    <a:pt x="88" y="794"/>
                    <a:pt x="88" y="794"/>
                  </a:cubicBezTo>
                  <a:cubicBezTo>
                    <a:pt x="40" y="794"/>
                    <a:pt x="0" y="754"/>
                    <a:pt x="0" y="705"/>
                  </a:cubicBezTo>
                  <a:cubicBezTo>
                    <a:pt x="0" y="88"/>
                    <a:pt x="0" y="88"/>
                    <a:pt x="0" y="88"/>
                  </a:cubicBezTo>
                  <a:cubicBezTo>
                    <a:pt x="0" y="40"/>
                    <a:pt x="40" y="0"/>
                    <a:pt x="88" y="0"/>
                  </a:cubicBezTo>
                  <a:cubicBezTo>
                    <a:pt x="137" y="0"/>
                    <a:pt x="177" y="40"/>
                    <a:pt x="177" y="88"/>
                  </a:cubicBezTo>
                  <a:cubicBezTo>
                    <a:pt x="177" y="705"/>
                    <a:pt x="177" y="705"/>
                    <a:pt x="177" y="705"/>
                  </a:cubicBezTo>
                  <a:cubicBezTo>
                    <a:pt x="177" y="754"/>
                    <a:pt x="137" y="794"/>
                    <a:pt x="88" y="79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818" eaLnBrk="1" fontAlgn="auto" hangingPunct="1">
                <a:spcBef>
                  <a:spcPts val="0"/>
                </a:spcBef>
                <a:spcAft>
                  <a:spcPts val="0"/>
                </a:spcAft>
                <a:buClrTx/>
              </a:pPr>
              <a:endParaRPr lang="en-GB" sz="2094" b="0" dirty="0">
                <a:solidFill>
                  <a:prstClr val="black"/>
                </a:solidFill>
                <a:latin typeface="Arial"/>
              </a:endParaRPr>
            </a:p>
          </p:txBody>
        </p:sp>
        <p:sp>
          <p:nvSpPr>
            <p:cNvPr id="24" name="Freeform 10"/>
            <p:cNvSpPr>
              <a:spLocks/>
            </p:cNvSpPr>
            <p:nvPr userDrawn="1"/>
          </p:nvSpPr>
          <p:spPr bwMode="auto">
            <a:xfrm>
              <a:off x="12058650" y="4551363"/>
              <a:ext cx="139700" cy="449263"/>
            </a:xfrm>
            <a:custGeom>
              <a:avLst/>
              <a:gdLst>
                <a:gd name="T0" fmla="*/ 44 w 44"/>
                <a:gd name="T1" fmla="*/ 0 h 142"/>
                <a:gd name="T2" fmla="*/ 0 w 44"/>
                <a:gd name="T3" fmla="*/ 42 h 142"/>
                <a:gd name="T4" fmla="*/ 0 w 44"/>
                <a:gd name="T5" fmla="*/ 99 h 142"/>
                <a:gd name="T6" fmla="*/ 44 w 44"/>
                <a:gd name="T7" fmla="*/ 142 h 142"/>
                <a:gd name="T8" fmla="*/ 44 w 44"/>
                <a:gd name="T9" fmla="*/ 0 h 142"/>
              </a:gdLst>
              <a:ahLst/>
              <a:cxnLst>
                <a:cxn ang="0">
                  <a:pos x="T0" y="T1"/>
                </a:cxn>
                <a:cxn ang="0">
                  <a:pos x="T2" y="T3"/>
                </a:cxn>
                <a:cxn ang="0">
                  <a:pos x="T4" y="T5"/>
                </a:cxn>
                <a:cxn ang="0">
                  <a:pos x="T6" y="T7"/>
                </a:cxn>
                <a:cxn ang="0">
                  <a:pos x="T8" y="T9"/>
                </a:cxn>
              </a:cxnLst>
              <a:rect l="0" t="0" r="r" b="b"/>
              <a:pathLst>
                <a:path w="44" h="142">
                  <a:moveTo>
                    <a:pt x="44" y="0"/>
                  </a:moveTo>
                  <a:cubicBezTo>
                    <a:pt x="20" y="0"/>
                    <a:pt x="0" y="19"/>
                    <a:pt x="0" y="42"/>
                  </a:cubicBezTo>
                  <a:cubicBezTo>
                    <a:pt x="0" y="99"/>
                    <a:pt x="0" y="99"/>
                    <a:pt x="0" y="99"/>
                  </a:cubicBezTo>
                  <a:cubicBezTo>
                    <a:pt x="0" y="123"/>
                    <a:pt x="20" y="142"/>
                    <a:pt x="44" y="142"/>
                  </a:cubicBezTo>
                  <a:lnTo>
                    <a:pt x="4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818" eaLnBrk="1" fontAlgn="auto" hangingPunct="1">
                <a:spcBef>
                  <a:spcPts val="0"/>
                </a:spcBef>
                <a:spcAft>
                  <a:spcPts val="0"/>
                </a:spcAft>
                <a:buClrTx/>
              </a:pPr>
              <a:endParaRPr lang="en-GB" sz="2094" b="0" dirty="0">
                <a:solidFill>
                  <a:prstClr val="black"/>
                </a:solidFill>
                <a:latin typeface="Arial"/>
              </a:endParaRPr>
            </a:p>
          </p:txBody>
        </p:sp>
      </p:grpSp>
      <p:grpSp>
        <p:nvGrpSpPr>
          <p:cNvPr id="28" name="Logotype"/>
          <p:cNvGrpSpPr/>
          <p:nvPr userDrawn="1"/>
        </p:nvGrpSpPr>
        <p:grpSpPr>
          <a:xfrm>
            <a:off x="5370342" y="298034"/>
            <a:ext cx="1383679" cy="288542"/>
            <a:chOff x="9501453" y="6148765"/>
            <a:chExt cx="2047875" cy="427037"/>
          </a:xfrm>
          <a:solidFill>
            <a:schemeClr val="bg1"/>
          </a:solidFill>
        </p:grpSpPr>
        <p:sp>
          <p:nvSpPr>
            <p:cNvPr id="29" name="Freeform 5"/>
            <p:cNvSpPr>
              <a:spLocks noEditPoints="1"/>
            </p:cNvSpPr>
            <p:nvPr userDrawn="1"/>
          </p:nvSpPr>
          <p:spPr bwMode="auto">
            <a:xfrm>
              <a:off x="11206428" y="6231315"/>
              <a:ext cx="342900" cy="344487"/>
            </a:xfrm>
            <a:custGeom>
              <a:avLst/>
              <a:gdLst>
                <a:gd name="T0" fmla="*/ 43 w 91"/>
                <a:gd name="T1" fmla="*/ 2 h 91"/>
                <a:gd name="T2" fmla="*/ 2 w 91"/>
                <a:gd name="T3" fmla="*/ 44 h 91"/>
                <a:gd name="T4" fmla="*/ 46 w 91"/>
                <a:gd name="T5" fmla="*/ 91 h 91"/>
                <a:gd name="T6" fmla="*/ 74 w 91"/>
                <a:gd name="T7" fmla="*/ 77 h 91"/>
                <a:gd name="T8" fmla="*/ 74 w 91"/>
                <a:gd name="T9" fmla="*/ 90 h 91"/>
                <a:gd name="T10" fmla="*/ 91 w 91"/>
                <a:gd name="T11" fmla="*/ 90 h 91"/>
                <a:gd name="T12" fmla="*/ 91 w 91"/>
                <a:gd name="T13" fmla="*/ 47 h 91"/>
                <a:gd name="T14" fmla="*/ 43 w 91"/>
                <a:gd name="T15" fmla="*/ 2 h 91"/>
                <a:gd name="T16" fmla="*/ 72 w 91"/>
                <a:gd name="T17" fmla="*/ 48 h 91"/>
                <a:gd name="T18" fmla="*/ 43 w 91"/>
                <a:gd name="T19" fmla="*/ 72 h 91"/>
                <a:gd name="T20" fmla="*/ 21 w 91"/>
                <a:gd name="T21" fmla="*/ 50 h 91"/>
                <a:gd name="T22" fmla="*/ 46 w 91"/>
                <a:gd name="T23" fmla="*/ 21 h 91"/>
                <a:gd name="T24" fmla="*/ 72 w 91"/>
                <a:gd name="T25" fmla="*/ 45 h 91"/>
                <a:gd name="T26" fmla="*/ 72 w 91"/>
                <a:gd name="T27" fmla="*/ 48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1" h="91">
                  <a:moveTo>
                    <a:pt x="43" y="2"/>
                  </a:moveTo>
                  <a:cubicBezTo>
                    <a:pt x="21" y="4"/>
                    <a:pt x="3" y="22"/>
                    <a:pt x="2" y="44"/>
                  </a:cubicBezTo>
                  <a:cubicBezTo>
                    <a:pt x="0" y="70"/>
                    <a:pt x="21" y="91"/>
                    <a:pt x="46" y="91"/>
                  </a:cubicBezTo>
                  <a:cubicBezTo>
                    <a:pt x="56" y="91"/>
                    <a:pt x="68" y="87"/>
                    <a:pt x="74" y="77"/>
                  </a:cubicBezTo>
                  <a:cubicBezTo>
                    <a:pt x="74" y="90"/>
                    <a:pt x="74" y="90"/>
                    <a:pt x="74" y="90"/>
                  </a:cubicBezTo>
                  <a:cubicBezTo>
                    <a:pt x="91" y="90"/>
                    <a:pt x="91" y="90"/>
                    <a:pt x="91" y="90"/>
                  </a:cubicBezTo>
                  <a:cubicBezTo>
                    <a:pt x="91" y="47"/>
                    <a:pt x="91" y="47"/>
                    <a:pt x="91" y="47"/>
                  </a:cubicBezTo>
                  <a:cubicBezTo>
                    <a:pt x="91" y="20"/>
                    <a:pt x="69" y="0"/>
                    <a:pt x="43" y="2"/>
                  </a:cubicBezTo>
                  <a:close/>
                  <a:moveTo>
                    <a:pt x="72" y="48"/>
                  </a:moveTo>
                  <a:cubicBezTo>
                    <a:pt x="71" y="63"/>
                    <a:pt x="58" y="74"/>
                    <a:pt x="43" y="72"/>
                  </a:cubicBezTo>
                  <a:cubicBezTo>
                    <a:pt x="32" y="71"/>
                    <a:pt x="22" y="61"/>
                    <a:pt x="21" y="50"/>
                  </a:cubicBezTo>
                  <a:cubicBezTo>
                    <a:pt x="19" y="34"/>
                    <a:pt x="31" y="21"/>
                    <a:pt x="46" y="21"/>
                  </a:cubicBezTo>
                  <a:cubicBezTo>
                    <a:pt x="60" y="21"/>
                    <a:pt x="71" y="32"/>
                    <a:pt x="72" y="45"/>
                  </a:cubicBezTo>
                  <a:lnTo>
                    <a:pt x="72" y="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818" eaLnBrk="1" fontAlgn="auto" hangingPunct="1">
                <a:spcBef>
                  <a:spcPts val="0"/>
                </a:spcBef>
                <a:spcAft>
                  <a:spcPts val="0"/>
                </a:spcAft>
                <a:buClrTx/>
              </a:pPr>
              <a:endParaRPr lang="en-US" sz="2094" b="0" dirty="0">
                <a:solidFill>
                  <a:prstClr val="black"/>
                </a:solidFill>
                <a:latin typeface="Arial"/>
              </a:endParaRPr>
            </a:p>
          </p:txBody>
        </p:sp>
        <p:sp>
          <p:nvSpPr>
            <p:cNvPr id="30" name="Freeform 6"/>
            <p:cNvSpPr>
              <a:spLocks noEditPoints="1"/>
            </p:cNvSpPr>
            <p:nvPr userDrawn="1"/>
          </p:nvSpPr>
          <p:spPr bwMode="auto">
            <a:xfrm>
              <a:off x="10849241" y="6236077"/>
              <a:ext cx="334963" cy="339725"/>
            </a:xfrm>
            <a:custGeom>
              <a:avLst/>
              <a:gdLst>
                <a:gd name="T0" fmla="*/ 44 w 89"/>
                <a:gd name="T1" fmla="*/ 1 h 90"/>
                <a:gd name="T2" fmla="*/ 0 w 89"/>
                <a:gd name="T3" fmla="*/ 46 h 90"/>
                <a:gd name="T4" fmla="*/ 45 w 89"/>
                <a:gd name="T5" fmla="*/ 90 h 90"/>
                <a:gd name="T6" fmla="*/ 86 w 89"/>
                <a:gd name="T7" fmla="*/ 63 h 90"/>
                <a:gd name="T8" fmla="*/ 69 w 89"/>
                <a:gd name="T9" fmla="*/ 58 h 90"/>
                <a:gd name="T10" fmla="*/ 50 w 89"/>
                <a:gd name="T11" fmla="*/ 72 h 90"/>
                <a:gd name="T12" fmla="*/ 22 w 89"/>
                <a:gd name="T13" fmla="*/ 59 h 90"/>
                <a:gd name="T14" fmla="*/ 89 w 89"/>
                <a:gd name="T15" fmla="*/ 41 h 90"/>
                <a:gd name="T16" fmla="*/ 44 w 89"/>
                <a:gd name="T17" fmla="*/ 1 h 90"/>
                <a:gd name="T18" fmla="*/ 19 w 89"/>
                <a:gd name="T19" fmla="*/ 44 h 90"/>
                <a:gd name="T20" fmla="*/ 36 w 89"/>
                <a:gd name="T21" fmla="*/ 19 h 90"/>
                <a:gd name="T22" fmla="*/ 67 w 89"/>
                <a:gd name="T23" fmla="*/ 31 h 90"/>
                <a:gd name="T24" fmla="*/ 19 w 89"/>
                <a:gd name="T25" fmla="*/ 44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9" h="90">
                  <a:moveTo>
                    <a:pt x="44" y="1"/>
                  </a:moveTo>
                  <a:cubicBezTo>
                    <a:pt x="20" y="2"/>
                    <a:pt x="0" y="20"/>
                    <a:pt x="0" y="46"/>
                  </a:cubicBezTo>
                  <a:cubicBezTo>
                    <a:pt x="0" y="70"/>
                    <a:pt x="20" y="90"/>
                    <a:pt x="45" y="90"/>
                  </a:cubicBezTo>
                  <a:cubicBezTo>
                    <a:pt x="62" y="90"/>
                    <a:pt x="79" y="80"/>
                    <a:pt x="86" y="63"/>
                  </a:cubicBezTo>
                  <a:cubicBezTo>
                    <a:pt x="69" y="58"/>
                    <a:pt x="69" y="58"/>
                    <a:pt x="69" y="58"/>
                  </a:cubicBezTo>
                  <a:cubicBezTo>
                    <a:pt x="66" y="65"/>
                    <a:pt x="58" y="71"/>
                    <a:pt x="50" y="72"/>
                  </a:cubicBezTo>
                  <a:cubicBezTo>
                    <a:pt x="38" y="75"/>
                    <a:pt x="26" y="67"/>
                    <a:pt x="22" y="59"/>
                  </a:cubicBezTo>
                  <a:cubicBezTo>
                    <a:pt x="89" y="41"/>
                    <a:pt x="89" y="41"/>
                    <a:pt x="89" y="41"/>
                  </a:cubicBezTo>
                  <a:cubicBezTo>
                    <a:pt x="87" y="24"/>
                    <a:pt x="72" y="0"/>
                    <a:pt x="44" y="1"/>
                  </a:cubicBezTo>
                  <a:close/>
                  <a:moveTo>
                    <a:pt x="19" y="44"/>
                  </a:moveTo>
                  <a:cubicBezTo>
                    <a:pt x="19" y="34"/>
                    <a:pt x="24" y="24"/>
                    <a:pt x="36" y="19"/>
                  </a:cubicBezTo>
                  <a:cubicBezTo>
                    <a:pt x="50" y="14"/>
                    <a:pt x="62" y="21"/>
                    <a:pt x="67" y="31"/>
                  </a:cubicBezTo>
                  <a:lnTo>
                    <a:pt x="19" y="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818" eaLnBrk="1" fontAlgn="auto" hangingPunct="1">
                <a:spcBef>
                  <a:spcPts val="0"/>
                </a:spcBef>
                <a:spcAft>
                  <a:spcPts val="0"/>
                </a:spcAft>
                <a:buClrTx/>
              </a:pPr>
              <a:endParaRPr lang="en-US" sz="2094" b="0" dirty="0">
                <a:solidFill>
                  <a:prstClr val="black"/>
                </a:solidFill>
                <a:latin typeface="Arial"/>
              </a:endParaRPr>
            </a:p>
          </p:txBody>
        </p:sp>
        <p:sp>
          <p:nvSpPr>
            <p:cNvPr id="31" name="Freeform 7"/>
            <p:cNvSpPr>
              <a:spLocks/>
            </p:cNvSpPr>
            <p:nvPr userDrawn="1"/>
          </p:nvSpPr>
          <p:spPr bwMode="auto">
            <a:xfrm>
              <a:off x="10292028" y="6239252"/>
              <a:ext cx="166688" cy="333375"/>
            </a:xfrm>
            <a:custGeom>
              <a:avLst/>
              <a:gdLst>
                <a:gd name="T0" fmla="*/ 44 w 44"/>
                <a:gd name="T1" fmla="*/ 18 h 88"/>
                <a:gd name="T2" fmla="*/ 44 w 44"/>
                <a:gd name="T3" fmla="*/ 0 h 88"/>
                <a:gd name="T4" fmla="*/ 19 w 44"/>
                <a:gd name="T5" fmla="*/ 13 h 88"/>
                <a:gd name="T6" fmla="*/ 19 w 44"/>
                <a:gd name="T7" fmla="*/ 3 h 88"/>
                <a:gd name="T8" fmla="*/ 0 w 44"/>
                <a:gd name="T9" fmla="*/ 3 h 88"/>
                <a:gd name="T10" fmla="*/ 0 w 44"/>
                <a:gd name="T11" fmla="*/ 44 h 88"/>
                <a:gd name="T12" fmla="*/ 0 w 44"/>
                <a:gd name="T13" fmla="*/ 88 h 88"/>
                <a:gd name="T14" fmla="*/ 20 w 44"/>
                <a:gd name="T15" fmla="*/ 88 h 88"/>
                <a:gd name="T16" fmla="*/ 20 w 44"/>
                <a:gd name="T17" fmla="*/ 46 h 88"/>
                <a:gd name="T18" fmla="*/ 44 w 44"/>
                <a:gd name="T19" fmla="*/ 1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 h="88">
                  <a:moveTo>
                    <a:pt x="44" y="18"/>
                  </a:moveTo>
                  <a:cubicBezTo>
                    <a:pt x="44" y="0"/>
                    <a:pt x="44" y="0"/>
                    <a:pt x="44" y="0"/>
                  </a:cubicBezTo>
                  <a:cubicBezTo>
                    <a:pt x="28" y="0"/>
                    <a:pt x="22" y="8"/>
                    <a:pt x="19" y="13"/>
                  </a:cubicBezTo>
                  <a:cubicBezTo>
                    <a:pt x="19" y="3"/>
                    <a:pt x="19" y="3"/>
                    <a:pt x="19" y="3"/>
                  </a:cubicBezTo>
                  <a:cubicBezTo>
                    <a:pt x="0" y="3"/>
                    <a:pt x="0" y="3"/>
                    <a:pt x="0" y="3"/>
                  </a:cubicBezTo>
                  <a:cubicBezTo>
                    <a:pt x="0" y="44"/>
                    <a:pt x="0" y="44"/>
                    <a:pt x="0" y="44"/>
                  </a:cubicBezTo>
                  <a:cubicBezTo>
                    <a:pt x="0" y="88"/>
                    <a:pt x="0" y="88"/>
                    <a:pt x="0" y="88"/>
                  </a:cubicBezTo>
                  <a:cubicBezTo>
                    <a:pt x="20" y="88"/>
                    <a:pt x="20" y="88"/>
                    <a:pt x="20" y="88"/>
                  </a:cubicBezTo>
                  <a:cubicBezTo>
                    <a:pt x="20" y="62"/>
                    <a:pt x="20" y="62"/>
                    <a:pt x="20" y="46"/>
                  </a:cubicBezTo>
                  <a:cubicBezTo>
                    <a:pt x="20" y="26"/>
                    <a:pt x="31" y="19"/>
                    <a:pt x="44"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818" eaLnBrk="1" fontAlgn="auto" hangingPunct="1">
                <a:spcBef>
                  <a:spcPts val="0"/>
                </a:spcBef>
                <a:spcAft>
                  <a:spcPts val="0"/>
                </a:spcAft>
                <a:buClrTx/>
              </a:pPr>
              <a:endParaRPr lang="en-US" sz="2094" b="0" dirty="0">
                <a:solidFill>
                  <a:prstClr val="black"/>
                </a:solidFill>
                <a:latin typeface="Arial"/>
              </a:endParaRPr>
            </a:p>
          </p:txBody>
        </p:sp>
        <p:sp>
          <p:nvSpPr>
            <p:cNvPr id="32" name="Freeform 8"/>
            <p:cNvSpPr>
              <a:spLocks/>
            </p:cNvSpPr>
            <p:nvPr userDrawn="1"/>
          </p:nvSpPr>
          <p:spPr bwMode="auto">
            <a:xfrm>
              <a:off x="9501453" y="6182102"/>
              <a:ext cx="369888" cy="390525"/>
            </a:xfrm>
            <a:custGeom>
              <a:avLst/>
              <a:gdLst>
                <a:gd name="T0" fmla="*/ 185 w 233"/>
                <a:gd name="T1" fmla="*/ 165 h 246"/>
                <a:gd name="T2" fmla="*/ 48 w 233"/>
                <a:gd name="T3" fmla="*/ 0 h 246"/>
                <a:gd name="T4" fmla="*/ 0 w 233"/>
                <a:gd name="T5" fmla="*/ 0 h 246"/>
                <a:gd name="T6" fmla="*/ 0 w 233"/>
                <a:gd name="T7" fmla="*/ 246 h 246"/>
                <a:gd name="T8" fmla="*/ 50 w 233"/>
                <a:gd name="T9" fmla="*/ 246 h 246"/>
                <a:gd name="T10" fmla="*/ 50 w 233"/>
                <a:gd name="T11" fmla="*/ 81 h 246"/>
                <a:gd name="T12" fmla="*/ 190 w 233"/>
                <a:gd name="T13" fmla="*/ 246 h 246"/>
                <a:gd name="T14" fmla="*/ 233 w 233"/>
                <a:gd name="T15" fmla="*/ 246 h 246"/>
                <a:gd name="T16" fmla="*/ 233 w 233"/>
                <a:gd name="T17" fmla="*/ 0 h 246"/>
                <a:gd name="T18" fmla="*/ 185 w 233"/>
                <a:gd name="T19" fmla="*/ 0 h 246"/>
                <a:gd name="T20" fmla="*/ 185 w 233"/>
                <a:gd name="T21" fmla="*/ 165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3" h="246">
                  <a:moveTo>
                    <a:pt x="185" y="165"/>
                  </a:moveTo>
                  <a:lnTo>
                    <a:pt x="48" y="0"/>
                  </a:lnTo>
                  <a:lnTo>
                    <a:pt x="0" y="0"/>
                  </a:lnTo>
                  <a:lnTo>
                    <a:pt x="0" y="246"/>
                  </a:lnTo>
                  <a:lnTo>
                    <a:pt x="50" y="246"/>
                  </a:lnTo>
                  <a:lnTo>
                    <a:pt x="50" y="81"/>
                  </a:lnTo>
                  <a:lnTo>
                    <a:pt x="190" y="246"/>
                  </a:lnTo>
                  <a:lnTo>
                    <a:pt x="233" y="246"/>
                  </a:lnTo>
                  <a:lnTo>
                    <a:pt x="233" y="0"/>
                  </a:lnTo>
                  <a:lnTo>
                    <a:pt x="185" y="0"/>
                  </a:lnTo>
                  <a:lnTo>
                    <a:pt x="185" y="16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818" eaLnBrk="1" fontAlgn="auto" hangingPunct="1">
                <a:spcBef>
                  <a:spcPts val="0"/>
                </a:spcBef>
                <a:spcAft>
                  <a:spcPts val="0"/>
                </a:spcAft>
                <a:buClrTx/>
              </a:pPr>
              <a:endParaRPr lang="en-US" sz="2094" b="0" dirty="0">
                <a:solidFill>
                  <a:prstClr val="black"/>
                </a:solidFill>
                <a:latin typeface="Arial"/>
              </a:endParaRPr>
            </a:p>
          </p:txBody>
        </p:sp>
        <p:sp>
          <p:nvSpPr>
            <p:cNvPr id="33" name="Freeform 9"/>
            <p:cNvSpPr>
              <a:spLocks noEditPoints="1"/>
            </p:cNvSpPr>
            <p:nvPr userDrawn="1"/>
          </p:nvSpPr>
          <p:spPr bwMode="auto">
            <a:xfrm>
              <a:off x="10461891" y="6148765"/>
              <a:ext cx="342900" cy="427037"/>
            </a:xfrm>
            <a:custGeom>
              <a:avLst/>
              <a:gdLst>
                <a:gd name="T0" fmla="*/ 91 w 91"/>
                <a:gd name="T1" fmla="*/ 0 h 113"/>
                <a:gd name="T2" fmla="*/ 73 w 91"/>
                <a:gd name="T3" fmla="*/ 0 h 113"/>
                <a:gd name="T4" fmla="*/ 73 w 91"/>
                <a:gd name="T5" fmla="*/ 34 h 113"/>
                <a:gd name="T6" fmla="*/ 43 w 91"/>
                <a:gd name="T7" fmla="*/ 24 h 113"/>
                <a:gd name="T8" fmla="*/ 2 w 91"/>
                <a:gd name="T9" fmla="*/ 66 h 113"/>
                <a:gd name="T10" fmla="*/ 46 w 91"/>
                <a:gd name="T11" fmla="*/ 113 h 113"/>
                <a:gd name="T12" fmla="*/ 74 w 91"/>
                <a:gd name="T13" fmla="*/ 101 h 113"/>
                <a:gd name="T14" fmla="*/ 74 w 91"/>
                <a:gd name="T15" fmla="*/ 112 h 113"/>
                <a:gd name="T16" fmla="*/ 91 w 91"/>
                <a:gd name="T17" fmla="*/ 112 h 113"/>
                <a:gd name="T18" fmla="*/ 91 w 91"/>
                <a:gd name="T19" fmla="*/ 69 h 113"/>
                <a:gd name="T20" fmla="*/ 91 w 91"/>
                <a:gd name="T21" fmla="*/ 69 h 113"/>
                <a:gd name="T22" fmla="*/ 91 w 91"/>
                <a:gd name="T23" fmla="*/ 68 h 113"/>
                <a:gd name="T24" fmla="*/ 91 w 91"/>
                <a:gd name="T25" fmla="*/ 0 h 113"/>
                <a:gd name="T26" fmla="*/ 72 w 91"/>
                <a:gd name="T27" fmla="*/ 70 h 113"/>
                <a:gd name="T28" fmla="*/ 43 w 91"/>
                <a:gd name="T29" fmla="*/ 94 h 113"/>
                <a:gd name="T30" fmla="*/ 21 w 91"/>
                <a:gd name="T31" fmla="*/ 72 h 113"/>
                <a:gd name="T32" fmla="*/ 46 w 91"/>
                <a:gd name="T33" fmla="*/ 43 h 113"/>
                <a:gd name="T34" fmla="*/ 72 w 91"/>
                <a:gd name="T35" fmla="*/ 67 h 113"/>
                <a:gd name="T36" fmla="*/ 72 w 91"/>
                <a:gd name="T37" fmla="*/ 7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1" h="113">
                  <a:moveTo>
                    <a:pt x="91" y="0"/>
                  </a:moveTo>
                  <a:cubicBezTo>
                    <a:pt x="73" y="0"/>
                    <a:pt x="73" y="0"/>
                    <a:pt x="73" y="0"/>
                  </a:cubicBezTo>
                  <a:cubicBezTo>
                    <a:pt x="73" y="34"/>
                    <a:pt x="73" y="34"/>
                    <a:pt x="73" y="34"/>
                  </a:cubicBezTo>
                  <a:cubicBezTo>
                    <a:pt x="68" y="28"/>
                    <a:pt x="55" y="23"/>
                    <a:pt x="43" y="24"/>
                  </a:cubicBezTo>
                  <a:cubicBezTo>
                    <a:pt x="21" y="26"/>
                    <a:pt x="3" y="44"/>
                    <a:pt x="2" y="66"/>
                  </a:cubicBezTo>
                  <a:cubicBezTo>
                    <a:pt x="0" y="92"/>
                    <a:pt x="21" y="113"/>
                    <a:pt x="46" y="113"/>
                  </a:cubicBezTo>
                  <a:cubicBezTo>
                    <a:pt x="56" y="113"/>
                    <a:pt x="69" y="109"/>
                    <a:pt x="74" y="101"/>
                  </a:cubicBezTo>
                  <a:cubicBezTo>
                    <a:pt x="74" y="112"/>
                    <a:pt x="74" y="112"/>
                    <a:pt x="74" y="112"/>
                  </a:cubicBezTo>
                  <a:cubicBezTo>
                    <a:pt x="91" y="112"/>
                    <a:pt x="91" y="112"/>
                    <a:pt x="91" y="112"/>
                  </a:cubicBezTo>
                  <a:cubicBezTo>
                    <a:pt x="91" y="69"/>
                    <a:pt x="91" y="69"/>
                    <a:pt x="91" y="69"/>
                  </a:cubicBezTo>
                  <a:cubicBezTo>
                    <a:pt x="91" y="69"/>
                    <a:pt x="91" y="69"/>
                    <a:pt x="91" y="69"/>
                  </a:cubicBezTo>
                  <a:cubicBezTo>
                    <a:pt x="91" y="68"/>
                    <a:pt x="91" y="68"/>
                    <a:pt x="91" y="68"/>
                  </a:cubicBezTo>
                  <a:lnTo>
                    <a:pt x="91" y="0"/>
                  </a:lnTo>
                  <a:close/>
                  <a:moveTo>
                    <a:pt x="72" y="70"/>
                  </a:moveTo>
                  <a:cubicBezTo>
                    <a:pt x="71" y="85"/>
                    <a:pt x="58" y="96"/>
                    <a:pt x="43" y="94"/>
                  </a:cubicBezTo>
                  <a:cubicBezTo>
                    <a:pt x="32" y="93"/>
                    <a:pt x="22" y="83"/>
                    <a:pt x="21" y="72"/>
                  </a:cubicBezTo>
                  <a:cubicBezTo>
                    <a:pt x="19" y="56"/>
                    <a:pt x="31" y="43"/>
                    <a:pt x="46" y="43"/>
                  </a:cubicBezTo>
                  <a:cubicBezTo>
                    <a:pt x="60" y="43"/>
                    <a:pt x="71" y="54"/>
                    <a:pt x="72" y="67"/>
                  </a:cubicBezTo>
                  <a:lnTo>
                    <a:pt x="72"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818" eaLnBrk="1" fontAlgn="auto" hangingPunct="1">
                <a:spcBef>
                  <a:spcPts val="0"/>
                </a:spcBef>
                <a:spcAft>
                  <a:spcPts val="0"/>
                </a:spcAft>
                <a:buClrTx/>
              </a:pPr>
              <a:endParaRPr lang="en-US" sz="2094" b="0" dirty="0">
                <a:solidFill>
                  <a:prstClr val="black"/>
                </a:solidFill>
                <a:latin typeface="Arial"/>
              </a:endParaRPr>
            </a:p>
          </p:txBody>
        </p:sp>
        <p:sp>
          <p:nvSpPr>
            <p:cNvPr id="34" name="Freeform 10"/>
            <p:cNvSpPr>
              <a:spLocks noEditPoints="1"/>
            </p:cNvSpPr>
            <p:nvPr userDrawn="1"/>
          </p:nvSpPr>
          <p:spPr bwMode="auto">
            <a:xfrm>
              <a:off x="9912616" y="6239252"/>
              <a:ext cx="338138" cy="336550"/>
            </a:xfrm>
            <a:custGeom>
              <a:avLst/>
              <a:gdLst>
                <a:gd name="T0" fmla="*/ 45 w 90"/>
                <a:gd name="T1" fmla="*/ 0 h 89"/>
                <a:gd name="T2" fmla="*/ 0 w 90"/>
                <a:gd name="T3" fmla="*/ 45 h 89"/>
                <a:gd name="T4" fmla="*/ 45 w 90"/>
                <a:gd name="T5" fmla="*/ 89 h 89"/>
                <a:gd name="T6" fmla="*/ 90 w 90"/>
                <a:gd name="T7" fmla="*/ 45 h 89"/>
                <a:gd name="T8" fmla="*/ 45 w 90"/>
                <a:gd name="T9" fmla="*/ 0 h 89"/>
                <a:gd name="T10" fmla="*/ 45 w 90"/>
                <a:gd name="T11" fmla="*/ 70 h 89"/>
                <a:gd name="T12" fmla="*/ 19 w 90"/>
                <a:gd name="T13" fmla="*/ 45 h 89"/>
                <a:gd name="T14" fmla="*/ 45 w 90"/>
                <a:gd name="T15" fmla="*/ 19 h 89"/>
                <a:gd name="T16" fmla="*/ 71 w 90"/>
                <a:gd name="T17" fmla="*/ 45 h 89"/>
                <a:gd name="T18" fmla="*/ 45 w 90"/>
                <a:gd name="T19" fmla="*/ 7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0" h="89">
                  <a:moveTo>
                    <a:pt x="45" y="0"/>
                  </a:moveTo>
                  <a:cubicBezTo>
                    <a:pt x="20" y="0"/>
                    <a:pt x="0" y="20"/>
                    <a:pt x="0" y="45"/>
                  </a:cubicBezTo>
                  <a:cubicBezTo>
                    <a:pt x="0" y="69"/>
                    <a:pt x="20" y="89"/>
                    <a:pt x="45" y="89"/>
                  </a:cubicBezTo>
                  <a:cubicBezTo>
                    <a:pt x="70" y="89"/>
                    <a:pt x="90" y="69"/>
                    <a:pt x="90" y="45"/>
                  </a:cubicBezTo>
                  <a:cubicBezTo>
                    <a:pt x="90" y="20"/>
                    <a:pt x="70" y="0"/>
                    <a:pt x="45" y="0"/>
                  </a:cubicBezTo>
                  <a:close/>
                  <a:moveTo>
                    <a:pt x="45" y="70"/>
                  </a:moveTo>
                  <a:cubicBezTo>
                    <a:pt x="31" y="70"/>
                    <a:pt x="19" y="59"/>
                    <a:pt x="19" y="45"/>
                  </a:cubicBezTo>
                  <a:cubicBezTo>
                    <a:pt x="19" y="30"/>
                    <a:pt x="31" y="19"/>
                    <a:pt x="45" y="19"/>
                  </a:cubicBezTo>
                  <a:cubicBezTo>
                    <a:pt x="59" y="19"/>
                    <a:pt x="71" y="30"/>
                    <a:pt x="71" y="45"/>
                  </a:cubicBezTo>
                  <a:cubicBezTo>
                    <a:pt x="71" y="59"/>
                    <a:pt x="59" y="70"/>
                    <a:pt x="45" y="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818" eaLnBrk="1" fontAlgn="auto" hangingPunct="1">
                <a:spcBef>
                  <a:spcPts val="0"/>
                </a:spcBef>
                <a:spcAft>
                  <a:spcPts val="0"/>
                </a:spcAft>
                <a:buClrTx/>
              </a:pPr>
              <a:endParaRPr lang="en-US" sz="2094" b="0" dirty="0">
                <a:solidFill>
                  <a:prstClr val="black"/>
                </a:solidFill>
                <a:latin typeface="Arial"/>
              </a:endParaRPr>
            </a:p>
          </p:txBody>
        </p:sp>
      </p:grpSp>
    </p:spTree>
    <p:extLst>
      <p:ext uri="{BB962C8B-B14F-4D97-AF65-F5344CB8AC3E}">
        <p14:creationId xmlns:p14="http://schemas.microsoft.com/office/powerpoint/2010/main" val="786255086"/>
      </p:ext>
    </p:extLst>
  </p:cSld>
  <p:clrMapOvr>
    <a:masterClrMapping/>
  </p:clrMapOvr>
</p:sldLayout>
</file>

<file path=ppt/slideLayouts/slideLayout599.xml><?xml version="1.0" encoding="utf-8"?>
<p:sldLayout xmlns:a="http://schemas.openxmlformats.org/drawingml/2006/main" xmlns:r="http://schemas.openxmlformats.org/officeDocument/2006/relationships" xmlns:p="http://schemas.openxmlformats.org/presentationml/2006/main" userDrawn="1">
  <p:cSld name="7_Two Content">
    <p:spTree>
      <p:nvGrpSpPr>
        <p:cNvPr id="1" name=""/>
        <p:cNvGrpSpPr/>
        <p:nvPr/>
      </p:nvGrpSpPr>
      <p:grpSpPr>
        <a:xfrm>
          <a:off x="0" y="0"/>
          <a:ext cx="0" cy="0"/>
          <a:chOff x="0" y="0"/>
          <a:chExt cx="0" cy="0"/>
        </a:xfrm>
      </p:grpSpPr>
      <p:sp>
        <p:nvSpPr>
          <p:cNvPr id="2" name="Title 1"/>
          <p:cNvSpPr>
            <a:spLocks noGrp="1"/>
          </p:cNvSpPr>
          <p:nvPr>
            <p:ph type="title"/>
          </p:nvPr>
        </p:nvSpPr>
        <p:spPr>
          <a:xfrm>
            <a:off x="647837" y="360000"/>
            <a:ext cx="7198125" cy="720000"/>
          </a:xfrm>
        </p:spPr>
        <p:txBody>
          <a:bodyPr/>
          <a:lstStyle/>
          <a:p>
            <a:r>
              <a:rPr lang="en-GB" dirty="0"/>
              <a:t>Click to edit Master title style</a:t>
            </a:r>
          </a:p>
        </p:txBody>
      </p:sp>
    </p:spTree>
    <p:extLst>
      <p:ext uri="{BB962C8B-B14F-4D97-AF65-F5344CB8AC3E}">
        <p14:creationId xmlns:p14="http://schemas.microsoft.com/office/powerpoint/2010/main" val="2665189829"/>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Title">
    <p:spTree>
      <p:nvGrpSpPr>
        <p:cNvPr id="1" name=""/>
        <p:cNvGrpSpPr/>
        <p:nvPr/>
      </p:nvGrpSpPr>
      <p:grpSpPr>
        <a:xfrm>
          <a:off x="0" y="0"/>
          <a:ext cx="0" cy="0"/>
          <a:chOff x="0" y="0"/>
          <a:chExt cx="0" cy="0"/>
        </a:xfrm>
      </p:grpSpPr>
      <p:sp>
        <p:nvSpPr>
          <p:cNvPr id="2" name="Title 1"/>
          <p:cNvSpPr>
            <a:spLocks noGrp="1"/>
          </p:cNvSpPr>
          <p:nvPr>
            <p:ph type="title"/>
          </p:nvPr>
        </p:nvSpPr>
        <p:spPr>
          <a:xfrm>
            <a:off x="647833" y="360000"/>
            <a:ext cx="7198125" cy="720000"/>
          </a:xfrm>
        </p:spPr>
        <p:txBody>
          <a:bodyPr/>
          <a:lstStyle/>
          <a:p>
            <a:r>
              <a:rPr lang="en-US" dirty="0"/>
              <a:t>Click to edit Master title style</a:t>
            </a:r>
          </a:p>
        </p:txBody>
      </p:sp>
      <p:sp>
        <p:nvSpPr>
          <p:cNvPr id="5" name="Slide Number Placeholder 4"/>
          <p:cNvSpPr>
            <a:spLocks noGrp="1"/>
          </p:cNvSpPr>
          <p:nvPr>
            <p:ph type="sldNum" sz="quarter" idx="12"/>
          </p:nvPr>
        </p:nvSpPr>
        <p:spPr/>
        <p:txBody>
          <a:bodyPr/>
          <a:lstStyle/>
          <a:p>
            <a:fld id="{D14BCCD3-0010-4FBA-B965-2126ADC31932}" type="slidenum">
              <a:rPr lang="en-US" smtClean="0"/>
              <a:pPr/>
              <a:t>‹#›</a:t>
            </a:fld>
            <a:endParaRPr lang="en-US" dirty="0"/>
          </a:p>
        </p:txBody>
      </p:sp>
      <p:sp>
        <p:nvSpPr>
          <p:cNvPr id="3" name="Footer Placeholder 2"/>
          <p:cNvSpPr>
            <a:spLocks noGrp="1"/>
          </p:cNvSpPr>
          <p:nvPr>
            <p:ph type="ftr" sz="quarter" idx="13"/>
          </p:nvPr>
        </p:nvSpPr>
        <p:spPr/>
        <p:txBody>
          <a:bodyPr/>
          <a:lstStyle/>
          <a:p>
            <a:endParaRPr lang="en-US" dirty="0"/>
          </a:p>
        </p:txBody>
      </p:sp>
    </p:spTree>
    <p:extLst>
      <p:ext uri="{BB962C8B-B14F-4D97-AF65-F5344CB8AC3E}">
        <p14:creationId xmlns:p14="http://schemas.microsoft.com/office/powerpoint/2010/main" val="2124188939"/>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preserve="1" userDrawn="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647833" y="360000"/>
            <a:ext cx="7198125" cy="720000"/>
          </a:xfrm>
        </p:spPr>
        <p:txBody>
          <a:bodyPr/>
          <a:lstStyle/>
          <a:p>
            <a:r>
              <a:rPr lang="en-GB"/>
              <a:t>Click to edit Master title style</a:t>
            </a:r>
            <a:endParaRPr lang="en-GB" dirty="0"/>
          </a:p>
        </p:txBody>
      </p:sp>
      <p:sp>
        <p:nvSpPr>
          <p:cNvPr id="3" name="Content Placeholder 2"/>
          <p:cNvSpPr>
            <a:spLocks noGrp="1"/>
          </p:cNvSpPr>
          <p:nvPr>
            <p:ph sz="half" idx="1"/>
          </p:nvPr>
        </p:nvSpPr>
        <p:spPr>
          <a:xfrm>
            <a:off x="647833" y="1331694"/>
            <a:ext cx="5362604" cy="4426975"/>
          </a:xfrm>
        </p:spPr>
        <p:txBody>
          <a:bodyPr>
            <a:noAutofit/>
          </a:bodyPr>
          <a:lstStyle>
            <a:lvl1pPr>
              <a:defRPr sz="1600"/>
            </a:lvl1pPr>
            <a:lvl2pPr>
              <a:defRPr sz="1200"/>
            </a:lvl2pPr>
            <a:lvl3pPr>
              <a:defRPr sz="1200"/>
            </a:lvl3pPr>
            <a:lvl4pPr>
              <a:defRPr sz="1200"/>
            </a:lvl4pPr>
            <a:lvl5pPr>
              <a:defRPr sz="1200"/>
            </a:lvl5pPr>
            <a:lvl6pPr>
              <a:defRPr sz="2099"/>
            </a:lvl6pPr>
            <a:lvl7pPr>
              <a:defRPr sz="2099"/>
            </a:lvl7pPr>
            <a:lvl8pPr>
              <a:defRPr sz="2099"/>
            </a:lvl8pPr>
            <a:lvl9pPr>
              <a:defRPr sz="2099"/>
            </a:lvl9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GB" dirty="0"/>
          </a:p>
        </p:txBody>
      </p:sp>
      <p:sp>
        <p:nvSpPr>
          <p:cNvPr id="4" name="Content Placeholder 3"/>
          <p:cNvSpPr>
            <a:spLocks noGrp="1"/>
          </p:cNvSpPr>
          <p:nvPr>
            <p:ph sz="half" idx="2"/>
          </p:nvPr>
        </p:nvSpPr>
        <p:spPr>
          <a:xfrm>
            <a:off x="6190391" y="1331694"/>
            <a:ext cx="5362604" cy="4426975"/>
          </a:xfrm>
        </p:spPr>
        <p:txBody>
          <a:bodyPr>
            <a:noAutofit/>
          </a:bodyPr>
          <a:lstStyle>
            <a:lvl1pPr>
              <a:defRPr sz="1600"/>
            </a:lvl1pPr>
            <a:lvl2pPr>
              <a:defRPr sz="1200"/>
            </a:lvl2pPr>
            <a:lvl3pPr>
              <a:defRPr sz="1200"/>
            </a:lvl3pPr>
            <a:lvl4pPr>
              <a:defRPr sz="1200"/>
            </a:lvl4pPr>
            <a:lvl5pPr>
              <a:defRPr sz="1200"/>
            </a:lvl5pPr>
            <a:lvl6pPr>
              <a:defRPr sz="2099"/>
            </a:lvl6pPr>
            <a:lvl7pPr>
              <a:defRPr sz="2099"/>
            </a:lvl7pPr>
            <a:lvl8pPr>
              <a:defRPr sz="2099"/>
            </a:lvl8pPr>
            <a:lvl9pPr>
              <a:defRPr sz="2099"/>
            </a:lvl9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GB" dirty="0"/>
          </a:p>
        </p:txBody>
      </p:sp>
      <p:sp>
        <p:nvSpPr>
          <p:cNvPr id="7" name="Slide Number Placeholder 6"/>
          <p:cNvSpPr>
            <a:spLocks noGrp="1"/>
          </p:cNvSpPr>
          <p:nvPr>
            <p:ph type="sldNum" sz="quarter" idx="12"/>
          </p:nvPr>
        </p:nvSpPr>
        <p:spPr>
          <a:xfrm>
            <a:off x="647831" y="6373544"/>
            <a:ext cx="323916" cy="144000"/>
          </a:xfrm>
          <a:prstGeom prst="rect">
            <a:avLst/>
          </a:prstGeom>
        </p:spPr>
        <p:txBody>
          <a:bodyPr/>
          <a:lstStyle/>
          <a:p>
            <a:pPr>
              <a:buClr>
                <a:prstClr val="black"/>
              </a:buClr>
            </a:pPr>
            <a:fld id="{D14BCCD3-0010-4FBA-B965-2126ADC31932}" type="slidenum">
              <a:rPr lang="en-GB" smtClean="0">
                <a:solidFill>
                  <a:prstClr val="black"/>
                </a:solidFill>
              </a:rPr>
              <a:pPr>
                <a:buClr>
                  <a:prstClr val="black"/>
                </a:buClr>
              </a:pPr>
              <a:t>‹#›</a:t>
            </a:fld>
            <a:endParaRPr lang="en-GB" dirty="0">
              <a:solidFill>
                <a:prstClr val="black"/>
              </a:solidFill>
            </a:endParaRPr>
          </a:p>
        </p:txBody>
      </p:sp>
      <p:sp>
        <p:nvSpPr>
          <p:cNvPr id="5" name="Footer Placeholder 4"/>
          <p:cNvSpPr>
            <a:spLocks noGrp="1"/>
          </p:cNvSpPr>
          <p:nvPr>
            <p:ph type="ftr" sz="quarter" idx="13"/>
          </p:nvPr>
        </p:nvSpPr>
        <p:spPr>
          <a:xfrm>
            <a:off x="1531079" y="6373576"/>
            <a:ext cx="3958969" cy="143967"/>
          </a:xfrm>
          <a:prstGeom prst="rect">
            <a:avLst/>
          </a:prstGeom>
        </p:spPr>
        <p:txBody>
          <a:bodyPr/>
          <a:lstStyle/>
          <a:p>
            <a:pPr>
              <a:buClr>
                <a:prstClr val="black"/>
              </a:buClr>
            </a:pPr>
            <a:endParaRPr lang="en-GB" dirty="0">
              <a:solidFill>
                <a:prstClr val="black"/>
              </a:solidFill>
            </a:endParaRPr>
          </a:p>
        </p:txBody>
      </p:sp>
    </p:spTree>
    <p:extLst>
      <p:ext uri="{BB962C8B-B14F-4D97-AF65-F5344CB8AC3E}">
        <p14:creationId xmlns:p14="http://schemas.microsoft.com/office/powerpoint/2010/main" val="1722215779"/>
      </p:ext>
    </p:extLst>
  </p:cSld>
  <p:clrMapOvr>
    <a:masterClrMapping/>
  </p:clrMapOvr>
  <p:hf hdr="0" ftr="0" dt="0"/>
</p:sldLayout>
</file>

<file path=ppt/slideLayouts/slideLayout600.xml><?xml version="1.0" encoding="utf-8"?>
<p:sldLayout xmlns:a="http://schemas.openxmlformats.org/drawingml/2006/main" xmlns:r="http://schemas.openxmlformats.org/officeDocument/2006/relationships" xmlns:p="http://schemas.openxmlformats.org/presentationml/2006/main" userDrawn="1">
  <p:cSld name="3_Two Content">
    <p:spTree>
      <p:nvGrpSpPr>
        <p:cNvPr id="1" name=""/>
        <p:cNvGrpSpPr/>
        <p:nvPr/>
      </p:nvGrpSpPr>
      <p:grpSpPr>
        <a:xfrm>
          <a:off x="0" y="0"/>
          <a:ext cx="0" cy="0"/>
          <a:chOff x="0" y="0"/>
          <a:chExt cx="0" cy="0"/>
        </a:xfrm>
      </p:grpSpPr>
      <p:sp>
        <p:nvSpPr>
          <p:cNvPr id="2" name="Title 1"/>
          <p:cNvSpPr>
            <a:spLocks noGrp="1"/>
          </p:cNvSpPr>
          <p:nvPr>
            <p:ph type="title"/>
          </p:nvPr>
        </p:nvSpPr>
        <p:spPr>
          <a:xfrm>
            <a:off x="647838" y="360000"/>
            <a:ext cx="7198125" cy="720000"/>
          </a:xfrm>
        </p:spPr>
        <p:txBody>
          <a:bodyPr/>
          <a:lstStyle/>
          <a:p>
            <a:r>
              <a:rPr lang="en-GB" dirty="0"/>
              <a:t>Click to edit Master title style</a:t>
            </a:r>
          </a:p>
        </p:txBody>
      </p:sp>
      <p:sp>
        <p:nvSpPr>
          <p:cNvPr id="9" name="Text Placeholder 4"/>
          <p:cNvSpPr>
            <a:spLocks noGrp="1"/>
          </p:cNvSpPr>
          <p:nvPr>
            <p:ph type="body" sz="quarter" idx="22"/>
          </p:nvPr>
        </p:nvSpPr>
        <p:spPr>
          <a:xfrm>
            <a:off x="6337968" y="1331693"/>
            <a:ext cx="5362604" cy="233946"/>
          </a:xfrm>
        </p:spPr>
        <p:txBody>
          <a:bodyPr/>
          <a:lstStyle>
            <a:lvl1pPr marL="0" indent="0">
              <a:buNone/>
              <a:defRPr sz="1200" b="0"/>
            </a:lvl1pPr>
          </a:lstStyle>
          <a:p>
            <a:endParaRPr lang="en-GB" b="1" dirty="0">
              <a:solidFill>
                <a:srgbClr val="8B8A8D"/>
              </a:solidFill>
            </a:endParaRPr>
          </a:p>
        </p:txBody>
      </p:sp>
      <p:sp>
        <p:nvSpPr>
          <p:cNvPr id="12" name="Text Placeholder 4"/>
          <p:cNvSpPr>
            <a:spLocks noGrp="1"/>
          </p:cNvSpPr>
          <p:nvPr>
            <p:ph type="body" sz="quarter" idx="23"/>
          </p:nvPr>
        </p:nvSpPr>
        <p:spPr>
          <a:xfrm>
            <a:off x="6337968" y="3703543"/>
            <a:ext cx="5362604" cy="233946"/>
          </a:xfrm>
        </p:spPr>
        <p:txBody>
          <a:bodyPr/>
          <a:lstStyle>
            <a:lvl1pPr marL="0" indent="0">
              <a:buNone/>
              <a:defRPr sz="1200" b="0"/>
            </a:lvl1pPr>
          </a:lstStyle>
          <a:p>
            <a:endParaRPr lang="en-GB" b="1" dirty="0">
              <a:solidFill>
                <a:srgbClr val="8B8A8D"/>
              </a:solidFill>
            </a:endParaRPr>
          </a:p>
        </p:txBody>
      </p:sp>
      <p:sp>
        <p:nvSpPr>
          <p:cNvPr id="19" name="Text Box 6"/>
          <p:cNvSpPr txBox="1">
            <a:spLocks noChangeArrowheads="1"/>
          </p:cNvSpPr>
          <p:nvPr userDrawn="1"/>
        </p:nvSpPr>
        <p:spPr bwMode="auto">
          <a:xfrm>
            <a:off x="8210148" y="3431344"/>
            <a:ext cx="3166533" cy="232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108703" tIns="54351" rIns="108703" bIns="54351">
            <a:spAutoFit/>
          </a:bodyPr>
          <a:lstStyle>
            <a:lvl1pPr eaLnBrk="0" hangingPunct="0">
              <a:defRPr sz="2000">
                <a:solidFill>
                  <a:schemeClr val="tx1"/>
                </a:solidFill>
                <a:latin typeface="Arial" charset="0"/>
                <a:cs typeface="Arial" charset="0"/>
              </a:defRPr>
            </a:lvl1pPr>
            <a:lvl2pPr marL="742950" indent="-285750" eaLnBrk="0" hangingPunct="0">
              <a:defRPr sz="2000">
                <a:solidFill>
                  <a:schemeClr val="tx1"/>
                </a:solidFill>
                <a:latin typeface="Arial" charset="0"/>
                <a:cs typeface="Arial" charset="0"/>
              </a:defRPr>
            </a:lvl2pPr>
            <a:lvl3pPr marL="1143000" indent="-228600" eaLnBrk="0" hangingPunct="0">
              <a:defRPr sz="2000">
                <a:solidFill>
                  <a:schemeClr val="tx1"/>
                </a:solidFill>
                <a:latin typeface="Arial" charset="0"/>
                <a:cs typeface="Arial" charset="0"/>
              </a:defRPr>
            </a:lvl3pPr>
            <a:lvl4pPr marL="1600200" indent="-228600" eaLnBrk="0" hangingPunct="0">
              <a:defRPr sz="2000">
                <a:solidFill>
                  <a:schemeClr val="tx1"/>
                </a:solidFill>
                <a:latin typeface="Arial" charset="0"/>
                <a:cs typeface="Arial" charset="0"/>
              </a:defRPr>
            </a:lvl4pPr>
            <a:lvl5pPr marL="2057400" indent="-228600" eaLnBrk="0" hangingPunct="0">
              <a:defRPr sz="2000">
                <a:solidFill>
                  <a:schemeClr val="tx1"/>
                </a:solidFill>
                <a:latin typeface="Arial" charset="0"/>
                <a:cs typeface="Arial" charset="0"/>
              </a:defRPr>
            </a:lvl5pPr>
            <a:lvl6pPr marL="2514600" indent="-228600" eaLnBrk="0" fontAlgn="base" hangingPunct="0">
              <a:spcBef>
                <a:spcPct val="0"/>
              </a:spcBef>
              <a:spcAft>
                <a:spcPct val="0"/>
              </a:spcAft>
              <a:defRPr sz="2000">
                <a:solidFill>
                  <a:schemeClr val="tx1"/>
                </a:solidFill>
                <a:latin typeface="Arial" charset="0"/>
                <a:cs typeface="Arial" charset="0"/>
              </a:defRPr>
            </a:lvl6pPr>
            <a:lvl7pPr marL="2971800" indent="-228600" eaLnBrk="0" fontAlgn="base" hangingPunct="0">
              <a:spcBef>
                <a:spcPct val="0"/>
              </a:spcBef>
              <a:spcAft>
                <a:spcPct val="0"/>
              </a:spcAft>
              <a:defRPr sz="2000">
                <a:solidFill>
                  <a:schemeClr val="tx1"/>
                </a:solidFill>
                <a:latin typeface="Arial" charset="0"/>
                <a:cs typeface="Arial" charset="0"/>
              </a:defRPr>
            </a:lvl7pPr>
            <a:lvl8pPr marL="3429000" indent="-228600" eaLnBrk="0" fontAlgn="base" hangingPunct="0">
              <a:spcBef>
                <a:spcPct val="0"/>
              </a:spcBef>
              <a:spcAft>
                <a:spcPct val="0"/>
              </a:spcAft>
              <a:defRPr sz="2000">
                <a:solidFill>
                  <a:schemeClr val="tx1"/>
                </a:solidFill>
                <a:latin typeface="Arial" charset="0"/>
                <a:cs typeface="Arial" charset="0"/>
              </a:defRPr>
            </a:lvl8pPr>
            <a:lvl9pPr marL="3886200" indent="-228600" eaLnBrk="0" fontAlgn="base" hangingPunct="0">
              <a:spcBef>
                <a:spcPct val="0"/>
              </a:spcBef>
              <a:spcAft>
                <a:spcPct val="0"/>
              </a:spcAft>
              <a:defRPr sz="2000">
                <a:solidFill>
                  <a:schemeClr val="tx1"/>
                </a:solidFill>
                <a:latin typeface="Arial" charset="0"/>
                <a:cs typeface="Arial" charset="0"/>
              </a:defRPr>
            </a:lvl9pPr>
          </a:lstStyle>
          <a:p>
            <a:pPr algn="r" defTabSz="1086745" eaLnBrk="1" fontAlgn="auto" hangingPunct="1">
              <a:spcBef>
                <a:spcPct val="50000"/>
              </a:spcBef>
              <a:spcAft>
                <a:spcPts val="0"/>
              </a:spcAft>
              <a:buClrTx/>
            </a:pPr>
            <a:r>
              <a:rPr lang="en-GB" sz="800" b="0" i="1" dirty="0">
                <a:solidFill>
                  <a:prstClr val="black"/>
                </a:solidFill>
              </a:rPr>
              <a:t>Source: </a:t>
            </a:r>
            <a:r>
              <a:rPr lang="en-GB" sz="800" b="0" i="1" dirty="0" err="1">
                <a:solidFill>
                  <a:prstClr val="black"/>
                </a:solidFill>
              </a:rPr>
              <a:t>Refinitiv</a:t>
            </a:r>
            <a:r>
              <a:rPr lang="en-GB" sz="800" b="0" i="1" dirty="0">
                <a:solidFill>
                  <a:prstClr val="black"/>
                </a:solidFill>
              </a:rPr>
              <a:t> </a:t>
            </a:r>
            <a:r>
              <a:rPr lang="en-GB" sz="800" b="0" i="1" dirty="0" err="1">
                <a:solidFill>
                  <a:prstClr val="black"/>
                </a:solidFill>
              </a:rPr>
              <a:t>Datastream</a:t>
            </a:r>
            <a:r>
              <a:rPr lang="en-GB" sz="800" b="0" i="1" dirty="0">
                <a:solidFill>
                  <a:prstClr val="black"/>
                </a:solidFill>
              </a:rPr>
              <a:t> </a:t>
            </a:r>
          </a:p>
        </p:txBody>
      </p:sp>
      <p:sp>
        <p:nvSpPr>
          <p:cNvPr id="20" name="Text Box 6"/>
          <p:cNvSpPr txBox="1">
            <a:spLocks noChangeArrowheads="1"/>
          </p:cNvSpPr>
          <p:nvPr userDrawn="1"/>
        </p:nvSpPr>
        <p:spPr bwMode="auto">
          <a:xfrm>
            <a:off x="8210148" y="5765584"/>
            <a:ext cx="3166533" cy="232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108703" tIns="54351" rIns="108703" bIns="54351">
            <a:spAutoFit/>
          </a:bodyPr>
          <a:lstStyle>
            <a:lvl1pPr eaLnBrk="0" hangingPunct="0">
              <a:defRPr sz="2000">
                <a:solidFill>
                  <a:schemeClr val="tx1"/>
                </a:solidFill>
                <a:latin typeface="Arial" charset="0"/>
                <a:cs typeface="Arial" charset="0"/>
              </a:defRPr>
            </a:lvl1pPr>
            <a:lvl2pPr marL="742950" indent="-285750" eaLnBrk="0" hangingPunct="0">
              <a:defRPr sz="2000">
                <a:solidFill>
                  <a:schemeClr val="tx1"/>
                </a:solidFill>
                <a:latin typeface="Arial" charset="0"/>
                <a:cs typeface="Arial" charset="0"/>
              </a:defRPr>
            </a:lvl2pPr>
            <a:lvl3pPr marL="1143000" indent="-228600" eaLnBrk="0" hangingPunct="0">
              <a:defRPr sz="2000">
                <a:solidFill>
                  <a:schemeClr val="tx1"/>
                </a:solidFill>
                <a:latin typeface="Arial" charset="0"/>
                <a:cs typeface="Arial" charset="0"/>
              </a:defRPr>
            </a:lvl3pPr>
            <a:lvl4pPr marL="1600200" indent="-228600" eaLnBrk="0" hangingPunct="0">
              <a:defRPr sz="2000">
                <a:solidFill>
                  <a:schemeClr val="tx1"/>
                </a:solidFill>
                <a:latin typeface="Arial" charset="0"/>
                <a:cs typeface="Arial" charset="0"/>
              </a:defRPr>
            </a:lvl4pPr>
            <a:lvl5pPr marL="2057400" indent="-228600" eaLnBrk="0" hangingPunct="0">
              <a:defRPr sz="2000">
                <a:solidFill>
                  <a:schemeClr val="tx1"/>
                </a:solidFill>
                <a:latin typeface="Arial" charset="0"/>
                <a:cs typeface="Arial" charset="0"/>
              </a:defRPr>
            </a:lvl5pPr>
            <a:lvl6pPr marL="2514600" indent="-228600" eaLnBrk="0" fontAlgn="base" hangingPunct="0">
              <a:spcBef>
                <a:spcPct val="0"/>
              </a:spcBef>
              <a:spcAft>
                <a:spcPct val="0"/>
              </a:spcAft>
              <a:defRPr sz="2000">
                <a:solidFill>
                  <a:schemeClr val="tx1"/>
                </a:solidFill>
                <a:latin typeface="Arial" charset="0"/>
                <a:cs typeface="Arial" charset="0"/>
              </a:defRPr>
            </a:lvl6pPr>
            <a:lvl7pPr marL="2971800" indent="-228600" eaLnBrk="0" fontAlgn="base" hangingPunct="0">
              <a:spcBef>
                <a:spcPct val="0"/>
              </a:spcBef>
              <a:spcAft>
                <a:spcPct val="0"/>
              </a:spcAft>
              <a:defRPr sz="2000">
                <a:solidFill>
                  <a:schemeClr val="tx1"/>
                </a:solidFill>
                <a:latin typeface="Arial" charset="0"/>
                <a:cs typeface="Arial" charset="0"/>
              </a:defRPr>
            </a:lvl7pPr>
            <a:lvl8pPr marL="3429000" indent="-228600" eaLnBrk="0" fontAlgn="base" hangingPunct="0">
              <a:spcBef>
                <a:spcPct val="0"/>
              </a:spcBef>
              <a:spcAft>
                <a:spcPct val="0"/>
              </a:spcAft>
              <a:defRPr sz="2000">
                <a:solidFill>
                  <a:schemeClr val="tx1"/>
                </a:solidFill>
                <a:latin typeface="Arial" charset="0"/>
                <a:cs typeface="Arial" charset="0"/>
              </a:defRPr>
            </a:lvl8pPr>
            <a:lvl9pPr marL="3886200" indent="-228600" eaLnBrk="0" fontAlgn="base" hangingPunct="0">
              <a:spcBef>
                <a:spcPct val="0"/>
              </a:spcBef>
              <a:spcAft>
                <a:spcPct val="0"/>
              </a:spcAft>
              <a:defRPr sz="2000">
                <a:solidFill>
                  <a:schemeClr val="tx1"/>
                </a:solidFill>
                <a:latin typeface="Arial" charset="0"/>
                <a:cs typeface="Arial" charset="0"/>
              </a:defRPr>
            </a:lvl9pPr>
          </a:lstStyle>
          <a:p>
            <a:pPr algn="r" defTabSz="1086745" eaLnBrk="1" fontAlgn="auto" hangingPunct="1">
              <a:spcBef>
                <a:spcPct val="50000"/>
              </a:spcBef>
              <a:spcAft>
                <a:spcPts val="0"/>
              </a:spcAft>
              <a:buClrTx/>
            </a:pPr>
            <a:r>
              <a:rPr lang="en-GB" sz="800" b="0" i="1" dirty="0">
                <a:solidFill>
                  <a:prstClr val="black"/>
                </a:solidFill>
              </a:rPr>
              <a:t>Source: </a:t>
            </a:r>
            <a:r>
              <a:rPr lang="en-GB" sz="800" b="0" i="1" dirty="0" err="1">
                <a:solidFill>
                  <a:prstClr val="black"/>
                </a:solidFill>
              </a:rPr>
              <a:t>Refinitiv</a:t>
            </a:r>
            <a:r>
              <a:rPr lang="en-GB" sz="800" b="0" i="1" dirty="0">
                <a:solidFill>
                  <a:prstClr val="black"/>
                </a:solidFill>
              </a:rPr>
              <a:t> </a:t>
            </a:r>
            <a:r>
              <a:rPr lang="en-GB" sz="800" b="0" i="1" dirty="0" err="1">
                <a:solidFill>
                  <a:prstClr val="black"/>
                </a:solidFill>
              </a:rPr>
              <a:t>Datastream</a:t>
            </a:r>
            <a:r>
              <a:rPr lang="en-GB" sz="800" b="0" i="1" dirty="0">
                <a:solidFill>
                  <a:prstClr val="black"/>
                </a:solidFill>
              </a:rPr>
              <a:t> </a:t>
            </a:r>
          </a:p>
        </p:txBody>
      </p:sp>
      <p:sp>
        <p:nvSpPr>
          <p:cNvPr id="4" name="Text Placeholder 3"/>
          <p:cNvSpPr>
            <a:spLocks noGrp="1"/>
          </p:cNvSpPr>
          <p:nvPr>
            <p:ph type="body" sz="quarter" idx="24"/>
          </p:nvPr>
        </p:nvSpPr>
        <p:spPr>
          <a:xfrm>
            <a:off x="652303" y="1337953"/>
            <a:ext cx="5308804" cy="4601096"/>
          </a:xfrm>
          <a:solidFill>
            <a:srgbClr val="99CCFF"/>
          </a:solidFill>
          <a:ln>
            <a:solidFill>
              <a:srgbClr val="99CCFF"/>
            </a:solidFill>
          </a:ln>
        </p:spPr>
        <p:txBody>
          <a:bodyPr lIns="143990" tIns="143990" rIns="143990" bIns="143990"/>
          <a:lstStyle>
            <a:lvl1pPr>
              <a:defRPr sz="1300">
                <a:solidFill>
                  <a:srgbClr val="0000A0"/>
                </a:solidFill>
              </a:defRPr>
            </a:lvl1pPr>
            <a:lvl2pPr>
              <a:defRPr sz="1300">
                <a:solidFill>
                  <a:srgbClr val="0000A0"/>
                </a:solidFill>
              </a:defRPr>
            </a:lvl2pPr>
            <a:lvl3pPr>
              <a:defRPr sz="1300">
                <a:solidFill>
                  <a:srgbClr val="0000A0"/>
                </a:solidFill>
              </a:defRPr>
            </a:lvl3pPr>
            <a:lvl4pPr>
              <a:defRPr sz="1300">
                <a:solidFill>
                  <a:srgbClr val="0000A0"/>
                </a:solidFill>
              </a:defRPr>
            </a:lvl4pPr>
            <a:lvl5pPr>
              <a:defRPr sz="1300">
                <a:solidFill>
                  <a:srgbClr val="0000A0"/>
                </a:solidFill>
              </a:defRPr>
            </a:lvl5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p>
        </p:txBody>
      </p:sp>
    </p:spTree>
    <p:extLst>
      <p:ext uri="{BB962C8B-B14F-4D97-AF65-F5344CB8AC3E}">
        <p14:creationId xmlns:p14="http://schemas.microsoft.com/office/powerpoint/2010/main" val="2063087480"/>
      </p:ext>
    </p:extLst>
  </p:cSld>
  <p:clrMapOvr>
    <a:masterClrMapping/>
  </p:clrMapOvr>
</p:sldLayout>
</file>

<file path=ppt/slideLayouts/slideLayout601.xml><?xml version="1.0" encoding="utf-8"?>
<p:sldLayout xmlns:a="http://schemas.openxmlformats.org/drawingml/2006/main" xmlns:r="http://schemas.openxmlformats.org/officeDocument/2006/relationships" xmlns:p="http://schemas.openxmlformats.org/presentationml/2006/main" userDrawn="1">
  <p:cSld name="3_Three Content">
    <p:spTree>
      <p:nvGrpSpPr>
        <p:cNvPr id="1" name=""/>
        <p:cNvGrpSpPr/>
        <p:nvPr/>
      </p:nvGrpSpPr>
      <p:grpSpPr>
        <a:xfrm>
          <a:off x="0" y="0"/>
          <a:ext cx="0" cy="0"/>
          <a:chOff x="0" y="0"/>
          <a:chExt cx="0" cy="0"/>
        </a:xfrm>
      </p:grpSpPr>
      <p:sp>
        <p:nvSpPr>
          <p:cNvPr id="2" name="Title 1"/>
          <p:cNvSpPr>
            <a:spLocks noGrp="1"/>
          </p:cNvSpPr>
          <p:nvPr>
            <p:ph type="title"/>
          </p:nvPr>
        </p:nvSpPr>
        <p:spPr>
          <a:xfrm>
            <a:off x="647837" y="360000"/>
            <a:ext cx="7198125" cy="720000"/>
          </a:xfrm>
        </p:spPr>
        <p:txBody>
          <a:bodyPr/>
          <a:lstStyle/>
          <a:p>
            <a:r>
              <a:rPr lang="en-GB" dirty="0"/>
              <a:t>Click to edit Master title style</a:t>
            </a:r>
          </a:p>
        </p:txBody>
      </p:sp>
      <p:sp>
        <p:nvSpPr>
          <p:cNvPr id="9" name="Text Placeholder 8"/>
          <p:cNvSpPr>
            <a:spLocks noGrp="1"/>
          </p:cNvSpPr>
          <p:nvPr>
            <p:ph type="body" sz="quarter" idx="14"/>
          </p:nvPr>
        </p:nvSpPr>
        <p:spPr>
          <a:xfrm>
            <a:off x="657567" y="1331821"/>
            <a:ext cx="3491091" cy="2699375"/>
          </a:xfrm>
          <a:solidFill>
            <a:srgbClr val="99CCFF"/>
          </a:solidFill>
          <a:ln>
            <a:solidFill>
              <a:srgbClr val="99CCFF"/>
            </a:solidFill>
          </a:ln>
        </p:spPr>
        <p:txBody>
          <a:bodyPr lIns="144000" tIns="144000"/>
          <a:lstStyle>
            <a:lvl1pPr>
              <a:defRPr sz="1400"/>
            </a:lvl1pPr>
            <a:lvl2pPr>
              <a:defRPr sz="1400"/>
            </a:lvl2pPr>
            <a:lvl3pPr>
              <a:defRPr sz="1400"/>
            </a:lvl3pPr>
            <a:lvl4pPr>
              <a:defRPr sz="1400"/>
            </a:lvl4pPr>
            <a:lvl5pPr>
              <a:defRPr sz="1400"/>
            </a:lvl5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p>
        </p:txBody>
      </p:sp>
      <p:sp>
        <p:nvSpPr>
          <p:cNvPr id="13" name="Text Placeholder 8"/>
          <p:cNvSpPr>
            <a:spLocks noGrp="1"/>
          </p:cNvSpPr>
          <p:nvPr>
            <p:ph type="body" sz="quarter" idx="22"/>
          </p:nvPr>
        </p:nvSpPr>
        <p:spPr>
          <a:xfrm>
            <a:off x="4381253" y="1337797"/>
            <a:ext cx="3491091" cy="2699375"/>
          </a:xfrm>
          <a:solidFill>
            <a:srgbClr val="0000A0"/>
          </a:solidFill>
          <a:ln>
            <a:solidFill>
              <a:srgbClr val="0000A0"/>
            </a:solidFill>
          </a:ln>
        </p:spPr>
        <p:txBody>
          <a:bodyPr lIns="144000" tIns="144000"/>
          <a:lstStyle>
            <a:lvl1pPr>
              <a:defRPr sz="1400">
                <a:solidFill>
                  <a:schemeClr val="bg1"/>
                </a:solidFill>
              </a:defRPr>
            </a:lvl1pPr>
            <a:lvl2pPr>
              <a:defRPr sz="1400">
                <a:solidFill>
                  <a:schemeClr val="bg1"/>
                </a:solidFill>
              </a:defRPr>
            </a:lvl2pPr>
            <a:lvl3pPr>
              <a:defRPr sz="1400">
                <a:solidFill>
                  <a:schemeClr val="bg1"/>
                </a:solidFill>
              </a:defRPr>
            </a:lvl3pPr>
            <a:lvl4pPr>
              <a:defRPr sz="1400">
                <a:solidFill>
                  <a:schemeClr val="bg1"/>
                </a:solidFill>
              </a:defRPr>
            </a:lvl4pPr>
            <a:lvl5pPr>
              <a:defRPr sz="1400">
                <a:solidFill>
                  <a:schemeClr val="bg1"/>
                </a:solidFill>
              </a:defRPr>
            </a:lvl5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p>
        </p:txBody>
      </p:sp>
      <p:sp>
        <p:nvSpPr>
          <p:cNvPr id="14" name="Text Placeholder 8"/>
          <p:cNvSpPr>
            <a:spLocks noGrp="1"/>
          </p:cNvSpPr>
          <p:nvPr>
            <p:ph type="body" sz="quarter" idx="23"/>
          </p:nvPr>
        </p:nvSpPr>
        <p:spPr>
          <a:xfrm>
            <a:off x="8056184" y="1344010"/>
            <a:ext cx="3491091" cy="2699375"/>
          </a:xfrm>
          <a:solidFill>
            <a:srgbClr val="8B8A8D"/>
          </a:solidFill>
          <a:ln>
            <a:solidFill>
              <a:srgbClr val="8B8A8D"/>
            </a:solidFill>
          </a:ln>
        </p:spPr>
        <p:txBody>
          <a:bodyPr lIns="144000" tIns="144000" rIns="144000" bIns="144000"/>
          <a:lstStyle>
            <a:lvl1pPr>
              <a:defRPr sz="1400">
                <a:solidFill>
                  <a:srgbClr val="00005E"/>
                </a:solidFill>
              </a:defRPr>
            </a:lvl1pPr>
            <a:lvl2pPr>
              <a:defRPr sz="1400">
                <a:solidFill>
                  <a:srgbClr val="00005E"/>
                </a:solidFill>
              </a:defRPr>
            </a:lvl2pPr>
            <a:lvl3pPr>
              <a:defRPr sz="1400">
                <a:solidFill>
                  <a:srgbClr val="00005E"/>
                </a:solidFill>
              </a:defRPr>
            </a:lvl3pPr>
            <a:lvl4pPr>
              <a:defRPr sz="1400">
                <a:solidFill>
                  <a:srgbClr val="00005E"/>
                </a:solidFill>
              </a:defRPr>
            </a:lvl4pPr>
            <a:lvl5pPr>
              <a:defRPr sz="1400">
                <a:solidFill>
                  <a:srgbClr val="00005E"/>
                </a:solidFill>
              </a:defRPr>
            </a:lvl5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p>
        </p:txBody>
      </p:sp>
    </p:spTree>
    <p:extLst>
      <p:ext uri="{BB962C8B-B14F-4D97-AF65-F5344CB8AC3E}">
        <p14:creationId xmlns:p14="http://schemas.microsoft.com/office/powerpoint/2010/main" val="36583748"/>
      </p:ext>
    </p:extLst>
  </p:cSld>
  <p:clrMapOvr>
    <a:masterClrMapping/>
  </p:clrMapOvr>
</p:sldLayout>
</file>

<file path=ppt/slideLayouts/slideLayout602.xml><?xml version="1.0" encoding="utf-8"?>
<p:sldLayout xmlns:a="http://schemas.openxmlformats.org/drawingml/2006/main" xmlns:r="http://schemas.openxmlformats.org/officeDocument/2006/relationships" xmlns:p="http://schemas.openxmlformats.org/presentationml/2006/main" userDrawn="1">
  <p:cSld name="1_Title and Content">
    <p:spTree>
      <p:nvGrpSpPr>
        <p:cNvPr id="1" name=""/>
        <p:cNvGrpSpPr/>
        <p:nvPr/>
      </p:nvGrpSpPr>
      <p:grpSpPr>
        <a:xfrm>
          <a:off x="0" y="0"/>
          <a:ext cx="0" cy="0"/>
          <a:chOff x="0" y="0"/>
          <a:chExt cx="0" cy="0"/>
        </a:xfrm>
      </p:grpSpPr>
      <p:sp>
        <p:nvSpPr>
          <p:cNvPr id="3" name="Content Placeholder 2"/>
          <p:cNvSpPr>
            <a:spLocks noGrp="1"/>
          </p:cNvSpPr>
          <p:nvPr>
            <p:ph idx="1"/>
          </p:nvPr>
        </p:nvSpPr>
        <p:spPr>
          <a:xfrm>
            <a:off x="647830" y="1331692"/>
            <a:ext cx="10905160" cy="233946"/>
          </a:xfrm>
        </p:spPr>
        <p:txBody>
          <a:bodyPr/>
          <a:lstStyle>
            <a:lvl1pPr marL="0" indent="0">
              <a:buNone/>
              <a:defRPr/>
            </a:lvl1pPr>
          </a:lstStyle>
          <a:p>
            <a:pPr lvl="0"/>
            <a:r>
              <a:rPr lang="en-GB" dirty="0"/>
              <a:t>Click to edit Master text styles</a:t>
            </a:r>
          </a:p>
        </p:txBody>
      </p:sp>
      <p:sp>
        <p:nvSpPr>
          <p:cNvPr id="4" name="Title 3"/>
          <p:cNvSpPr>
            <a:spLocks noGrp="1"/>
          </p:cNvSpPr>
          <p:nvPr>
            <p:ph type="title"/>
          </p:nvPr>
        </p:nvSpPr>
        <p:spPr/>
        <p:txBody>
          <a:bodyPr/>
          <a:lstStyle/>
          <a:p>
            <a:r>
              <a:rPr lang="en-GB" dirty="0"/>
              <a:t>Click to edit Master title style</a:t>
            </a:r>
          </a:p>
        </p:txBody>
      </p:sp>
      <p:sp>
        <p:nvSpPr>
          <p:cNvPr id="2" name="Rectangle 1"/>
          <p:cNvSpPr/>
          <p:nvPr userDrawn="1"/>
        </p:nvSpPr>
        <p:spPr>
          <a:xfrm>
            <a:off x="646008" y="1669918"/>
            <a:ext cx="10945566" cy="435153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296" tIns="45648" rIns="91296" bIns="45648" numCol="1" spcCol="0" rtlCol="0" fromWordArt="0" anchor="ctr" anchorCtr="0" forceAA="0" compatLnSpc="1">
            <a:prstTxWarp prst="textNoShape">
              <a:avLst/>
            </a:prstTxWarp>
            <a:noAutofit/>
          </a:bodyPr>
          <a:lstStyle/>
          <a:p>
            <a:pPr algn="ctr">
              <a:buClr>
                <a:prstClr val="black"/>
              </a:buClr>
            </a:pPr>
            <a:endParaRPr lang="en-GB" sz="1200" dirty="0">
              <a:solidFill>
                <a:prstClr val="black"/>
              </a:solidFill>
            </a:endParaRPr>
          </a:p>
        </p:txBody>
      </p:sp>
    </p:spTree>
    <p:extLst>
      <p:ext uri="{BB962C8B-B14F-4D97-AF65-F5344CB8AC3E}">
        <p14:creationId xmlns:p14="http://schemas.microsoft.com/office/powerpoint/2010/main" val="2255118289"/>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preserve="1" userDrawn="1">
  <p:cSld name="Three Content">
    <p:spTree>
      <p:nvGrpSpPr>
        <p:cNvPr id="1" name=""/>
        <p:cNvGrpSpPr/>
        <p:nvPr/>
      </p:nvGrpSpPr>
      <p:grpSpPr>
        <a:xfrm>
          <a:off x="0" y="0"/>
          <a:ext cx="0" cy="0"/>
          <a:chOff x="0" y="0"/>
          <a:chExt cx="0" cy="0"/>
        </a:xfrm>
      </p:grpSpPr>
      <p:sp>
        <p:nvSpPr>
          <p:cNvPr id="2" name="Title 1"/>
          <p:cNvSpPr>
            <a:spLocks noGrp="1"/>
          </p:cNvSpPr>
          <p:nvPr>
            <p:ph type="title"/>
          </p:nvPr>
        </p:nvSpPr>
        <p:spPr>
          <a:xfrm>
            <a:off x="647833" y="360000"/>
            <a:ext cx="7198125" cy="720000"/>
          </a:xfrm>
        </p:spPr>
        <p:txBody>
          <a:bodyPr/>
          <a:lstStyle/>
          <a:p>
            <a:r>
              <a:rPr lang="en-GB"/>
              <a:t>Click to edit Master title style</a:t>
            </a:r>
            <a:endParaRPr lang="en-GB" dirty="0"/>
          </a:p>
        </p:txBody>
      </p:sp>
      <p:sp>
        <p:nvSpPr>
          <p:cNvPr id="3" name="Content Placeholder 2"/>
          <p:cNvSpPr>
            <a:spLocks noGrp="1"/>
          </p:cNvSpPr>
          <p:nvPr>
            <p:ph sz="half" idx="1"/>
          </p:nvPr>
        </p:nvSpPr>
        <p:spPr>
          <a:xfrm>
            <a:off x="647832" y="1331694"/>
            <a:ext cx="3491091" cy="4426975"/>
          </a:xfrm>
        </p:spPr>
        <p:txBody>
          <a:bodyPr>
            <a:noAutofit/>
          </a:bodyPr>
          <a:lstStyle>
            <a:lvl1pPr>
              <a:defRPr sz="1600"/>
            </a:lvl1pPr>
            <a:lvl2pPr>
              <a:defRPr sz="1200"/>
            </a:lvl2pPr>
            <a:lvl3pPr>
              <a:defRPr sz="1200"/>
            </a:lvl3pPr>
            <a:lvl4pPr>
              <a:defRPr sz="1200"/>
            </a:lvl4pPr>
            <a:lvl5pPr>
              <a:defRPr sz="1200"/>
            </a:lvl5pPr>
            <a:lvl6pPr>
              <a:defRPr sz="2099"/>
            </a:lvl6pPr>
            <a:lvl7pPr>
              <a:defRPr sz="2099"/>
            </a:lvl7pPr>
            <a:lvl8pPr>
              <a:defRPr sz="2099"/>
            </a:lvl8pPr>
            <a:lvl9pPr>
              <a:defRPr sz="2099"/>
            </a:lvl9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GB" dirty="0"/>
          </a:p>
        </p:txBody>
      </p:sp>
      <p:sp>
        <p:nvSpPr>
          <p:cNvPr id="4" name="Content Placeholder 3"/>
          <p:cNvSpPr>
            <a:spLocks noGrp="1"/>
          </p:cNvSpPr>
          <p:nvPr>
            <p:ph sz="half" idx="2"/>
          </p:nvPr>
        </p:nvSpPr>
        <p:spPr>
          <a:xfrm>
            <a:off x="4358465" y="1331694"/>
            <a:ext cx="3491091" cy="4426975"/>
          </a:xfrm>
        </p:spPr>
        <p:txBody>
          <a:bodyPr>
            <a:noAutofit/>
          </a:bodyPr>
          <a:lstStyle>
            <a:lvl1pPr>
              <a:defRPr sz="1600"/>
            </a:lvl1pPr>
            <a:lvl2pPr>
              <a:defRPr sz="1200"/>
            </a:lvl2pPr>
            <a:lvl3pPr>
              <a:defRPr sz="1200"/>
            </a:lvl3pPr>
            <a:lvl4pPr>
              <a:defRPr sz="1200"/>
            </a:lvl4pPr>
            <a:lvl5pPr>
              <a:defRPr sz="1200"/>
            </a:lvl5pPr>
            <a:lvl6pPr>
              <a:defRPr sz="2099"/>
            </a:lvl6pPr>
            <a:lvl7pPr>
              <a:defRPr sz="2099"/>
            </a:lvl7pPr>
            <a:lvl8pPr>
              <a:defRPr sz="2099"/>
            </a:lvl8pPr>
            <a:lvl9pPr>
              <a:defRPr sz="2099"/>
            </a:lvl9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GB" dirty="0"/>
          </a:p>
        </p:txBody>
      </p:sp>
      <p:sp>
        <p:nvSpPr>
          <p:cNvPr id="7" name="Slide Number Placeholder 6"/>
          <p:cNvSpPr>
            <a:spLocks noGrp="1"/>
          </p:cNvSpPr>
          <p:nvPr>
            <p:ph type="sldNum" sz="quarter" idx="12"/>
          </p:nvPr>
        </p:nvSpPr>
        <p:spPr>
          <a:xfrm>
            <a:off x="647831" y="6373544"/>
            <a:ext cx="323916" cy="144000"/>
          </a:xfrm>
          <a:prstGeom prst="rect">
            <a:avLst/>
          </a:prstGeom>
        </p:spPr>
        <p:txBody>
          <a:bodyPr/>
          <a:lstStyle/>
          <a:p>
            <a:pPr>
              <a:buClr>
                <a:prstClr val="black"/>
              </a:buClr>
            </a:pPr>
            <a:fld id="{D14BCCD3-0010-4FBA-B965-2126ADC31932}" type="slidenum">
              <a:rPr lang="en-GB" smtClean="0">
                <a:solidFill>
                  <a:prstClr val="black"/>
                </a:solidFill>
              </a:rPr>
              <a:pPr>
                <a:buClr>
                  <a:prstClr val="black"/>
                </a:buClr>
              </a:pPr>
              <a:t>‹#›</a:t>
            </a:fld>
            <a:endParaRPr lang="en-GB" dirty="0">
              <a:solidFill>
                <a:prstClr val="black"/>
              </a:solidFill>
            </a:endParaRPr>
          </a:p>
        </p:txBody>
      </p:sp>
      <p:sp>
        <p:nvSpPr>
          <p:cNvPr id="6" name="Content Placeholder 3"/>
          <p:cNvSpPr>
            <a:spLocks noGrp="1"/>
          </p:cNvSpPr>
          <p:nvPr>
            <p:ph sz="half" idx="13"/>
          </p:nvPr>
        </p:nvSpPr>
        <p:spPr>
          <a:xfrm>
            <a:off x="8065500" y="1331694"/>
            <a:ext cx="3491091" cy="4426975"/>
          </a:xfrm>
        </p:spPr>
        <p:txBody>
          <a:bodyPr>
            <a:noAutofit/>
          </a:bodyPr>
          <a:lstStyle>
            <a:lvl1pPr>
              <a:defRPr sz="1600"/>
            </a:lvl1pPr>
            <a:lvl2pPr>
              <a:defRPr sz="1200"/>
            </a:lvl2pPr>
            <a:lvl3pPr>
              <a:defRPr sz="1200"/>
            </a:lvl3pPr>
            <a:lvl4pPr>
              <a:defRPr sz="1200"/>
            </a:lvl4pPr>
            <a:lvl5pPr>
              <a:defRPr sz="1200"/>
            </a:lvl5pPr>
            <a:lvl6pPr>
              <a:defRPr sz="2099"/>
            </a:lvl6pPr>
            <a:lvl7pPr>
              <a:defRPr sz="2099"/>
            </a:lvl7pPr>
            <a:lvl8pPr>
              <a:defRPr sz="2099"/>
            </a:lvl8pPr>
            <a:lvl9pPr>
              <a:defRPr sz="2099"/>
            </a:lvl9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GB" dirty="0"/>
          </a:p>
        </p:txBody>
      </p:sp>
      <p:sp>
        <p:nvSpPr>
          <p:cNvPr id="5" name="Footer Placeholder 4"/>
          <p:cNvSpPr>
            <a:spLocks noGrp="1"/>
          </p:cNvSpPr>
          <p:nvPr>
            <p:ph type="ftr" sz="quarter" idx="14"/>
          </p:nvPr>
        </p:nvSpPr>
        <p:spPr>
          <a:xfrm>
            <a:off x="1531079" y="6373576"/>
            <a:ext cx="3958969" cy="143967"/>
          </a:xfrm>
          <a:prstGeom prst="rect">
            <a:avLst/>
          </a:prstGeom>
        </p:spPr>
        <p:txBody>
          <a:bodyPr/>
          <a:lstStyle/>
          <a:p>
            <a:pPr>
              <a:buClr>
                <a:prstClr val="black"/>
              </a:buClr>
            </a:pPr>
            <a:endParaRPr lang="en-GB" dirty="0">
              <a:solidFill>
                <a:prstClr val="black"/>
              </a:solidFill>
            </a:endParaRPr>
          </a:p>
        </p:txBody>
      </p:sp>
    </p:spTree>
    <p:extLst>
      <p:ext uri="{BB962C8B-B14F-4D97-AF65-F5344CB8AC3E}">
        <p14:creationId xmlns:p14="http://schemas.microsoft.com/office/powerpoint/2010/main" val="959177073"/>
      </p:ext>
    </p:extLst>
  </p:cSld>
  <p:clrMapOvr>
    <a:masterClrMapping/>
  </p:clrMapOvr>
  <p:hf hdr="0" ftr="0" dt="0"/>
</p:sldLayout>
</file>

<file path=ppt/slideLayouts/slideLayout62.xml><?xml version="1.0" encoding="utf-8"?>
<p:sldLayout xmlns:a="http://schemas.openxmlformats.org/drawingml/2006/main" xmlns:r="http://schemas.openxmlformats.org/officeDocument/2006/relationships" xmlns:p="http://schemas.openxmlformats.org/presentationml/2006/main" preserve="1" userDrawn="1">
  <p:cSld name="Title">
    <p:spTree>
      <p:nvGrpSpPr>
        <p:cNvPr id="1" name=""/>
        <p:cNvGrpSpPr/>
        <p:nvPr/>
      </p:nvGrpSpPr>
      <p:grpSpPr>
        <a:xfrm>
          <a:off x="0" y="0"/>
          <a:ext cx="0" cy="0"/>
          <a:chOff x="0" y="0"/>
          <a:chExt cx="0" cy="0"/>
        </a:xfrm>
      </p:grpSpPr>
      <p:sp>
        <p:nvSpPr>
          <p:cNvPr id="2" name="Title 1"/>
          <p:cNvSpPr>
            <a:spLocks noGrp="1"/>
          </p:cNvSpPr>
          <p:nvPr>
            <p:ph type="title"/>
          </p:nvPr>
        </p:nvSpPr>
        <p:spPr>
          <a:xfrm>
            <a:off x="647833" y="360000"/>
            <a:ext cx="7198125" cy="720000"/>
          </a:xfrm>
        </p:spPr>
        <p:txBody>
          <a:bodyPr/>
          <a:lstStyle/>
          <a:p>
            <a:r>
              <a:rPr lang="en-GB"/>
              <a:t>Click to edit Master title style</a:t>
            </a:r>
            <a:endParaRPr lang="en-GB" dirty="0"/>
          </a:p>
        </p:txBody>
      </p:sp>
      <p:sp>
        <p:nvSpPr>
          <p:cNvPr id="5" name="Slide Number Placeholder 4"/>
          <p:cNvSpPr>
            <a:spLocks noGrp="1"/>
          </p:cNvSpPr>
          <p:nvPr>
            <p:ph type="sldNum" sz="quarter" idx="12"/>
          </p:nvPr>
        </p:nvSpPr>
        <p:spPr>
          <a:xfrm>
            <a:off x="647831" y="6373544"/>
            <a:ext cx="323916" cy="144000"/>
          </a:xfrm>
          <a:prstGeom prst="rect">
            <a:avLst/>
          </a:prstGeom>
        </p:spPr>
        <p:txBody>
          <a:bodyPr/>
          <a:lstStyle/>
          <a:p>
            <a:pPr>
              <a:buClr>
                <a:prstClr val="black"/>
              </a:buClr>
            </a:pPr>
            <a:fld id="{D14BCCD3-0010-4FBA-B965-2126ADC31932}" type="slidenum">
              <a:rPr lang="en-GB" smtClean="0">
                <a:solidFill>
                  <a:prstClr val="black"/>
                </a:solidFill>
              </a:rPr>
              <a:pPr>
                <a:buClr>
                  <a:prstClr val="black"/>
                </a:buClr>
              </a:pPr>
              <a:t>‹#›</a:t>
            </a:fld>
            <a:endParaRPr lang="en-GB" dirty="0">
              <a:solidFill>
                <a:prstClr val="black"/>
              </a:solidFill>
            </a:endParaRPr>
          </a:p>
        </p:txBody>
      </p:sp>
      <p:sp>
        <p:nvSpPr>
          <p:cNvPr id="3" name="Footer Placeholder 2"/>
          <p:cNvSpPr>
            <a:spLocks noGrp="1"/>
          </p:cNvSpPr>
          <p:nvPr>
            <p:ph type="ftr" sz="quarter" idx="13"/>
          </p:nvPr>
        </p:nvSpPr>
        <p:spPr>
          <a:xfrm>
            <a:off x="1531079" y="6373576"/>
            <a:ext cx="3958969" cy="143967"/>
          </a:xfrm>
          <a:prstGeom prst="rect">
            <a:avLst/>
          </a:prstGeom>
        </p:spPr>
        <p:txBody>
          <a:bodyPr/>
          <a:lstStyle/>
          <a:p>
            <a:pPr>
              <a:buClr>
                <a:prstClr val="black"/>
              </a:buClr>
            </a:pPr>
            <a:endParaRPr lang="en-GB" dirty="0">
              <a:solidFill>
                <a:prstClr val="black"/>
              </a:solidFill>
            </a:endParaRPr>
          </a:p>
        </p:txBody>
      </p:sp>
    </p:spTree>
    <p:extLst>
      <p:ext uri="{BB962C8B-B14F-4D97-AF65-F5344CB8AC3E}">
        <p14:creationId xmlns:p14="http://schemas.microsoft.com/office/powerpoint/2010/main" val="4158394499"/>
      </p:ext>
    </p:extLst>
  </p:cSld>
  <p:clrMapOvr>
    <a:masterClrMapping/>
  </p:clrMapOvr>
  <p:hf hdr="0" ftr="0" dt="0"/>
</p:sldLayout>
</file>

<file path=ppt/slideLayouts/slideLayout6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4" name="Slide Number Placeholder 3"/>
          <p:cNvSpPr>
            <a:spLocks noGrp="1"/>
          </p:cNvSpPr>
          <p:nvPr>
            <p:ph type="sldNum" sz="quarter" idx="12"/>
          </p:nvPr>
        </p:nvSpPr>
        <p:spPr>
          <a:xfrm>
            <a:off x="647831" y="6373544"/>
            <a:ext cx="323916" cy="144000"/>
          </a:xfrm>
          <a:prstGeom prst="rect">
            <a:avLst/>
          </a:prstGeom>
        </p:spPr>
        <p:txBody>
          <a:bodyPr/>
          <a:lstStyle/>
          <a:p>
            <a:pPr>
              <a:buClr>
                <a:prstClr val="black"/>
              </a:buClr>
            </a:pPr>
            <a:fld id="{D14BCCD3-0010-4FBA-B965-2126ADC31932}" type="slidenum">
              <a:rPr lang="en-GB" smtClean="0">
                <a:solidFill>
                  <a:prstClr val="black"/>
                </a:solidFill>
              </a:rPr>
              <a:pPr>
                <a:buClr>
                  <a:prstClr val="black"/>
                </a:buClr>
              </a:pPr>
              <a:t>‹#›</a:t>
            </a:fld>
            <a:endParaRPr lang="en-GB" dirty="0">
              <a:solidFill>
                <a:prstClr val="black"/>
              </a:solidFill>
            </a:endParaRPr>
          </a:p>
        </p:txBody>
      </p:sp>
      <p:sp>
        <p:nvSpPr>
          <p:cNvPr id="2" name="Footer Placeholder 1"/>
          <p:cNvSpPr>
            <a:spLocks noGrp="1"/>
          </p:cNvSpPr>
          <p:nvPr>
            <p:ph type="ftr" sz="quarter" idx="13"/>
          </p:nvPr>
        </p:nvSpPr>
        <p:spPr>
          <a:xfrm>
            <a:off x="1531079" y="6373576"/>
            <a:ext cx="3958969" cy="143967"/>
          </a:xfrm>
          <a:prstGeom prst="rect">
            <a:avLst/>
          </a:prstGeom>
        </p:spPr>
        <p:txBody>
          <a:bodyPr/>
          <a:lstStyle/>
          <a:p>
            <a:pPr>
              <a:buClr>
                <a:prstClr val="black"/>
              </a:buClr>
            </a:pPr>
            <a:endParaRPr lang="en-GB" dirty="0">
              <a:solidFill>
                <a:prstClr val="black"/>
              </a:solidFill>
            </a:endParaRPr>
          </a:p>
        </p:txBody>
      </p:sp>
    </p:spTree>
    <p:extLst>
      <p:ext uri="{BB962C8B-B14F-4D97-AF65-F5344CB8AC3E}">
        <p14:creationId xmlns:p14="http://schemas.microsoft.com/office/powerpoint/2010/main" val="748210045"/>
      </p:ext>
    </p:extLst>
  </p:cSld>
  <p:clrMapOvr>
    <a:masterClrMapping/>
  </p:clrMapOvr>
  <p:hf hdr="0" ftr="0" dt="0"/>
</p:sldLayout>
</file>

<file path=ppt/slideLayouts/slideLayout64.xml><?xml version="1.0" encoding="utf-8"?>
<p:sldLayout xmlns:a="http://schemas.openxmlformats.org/drawingml/2006/main" xmlns:r="http://schemas.openxmlformats.org/officeDocument/2006/relationships" xmlns:p="http://schemas.openxmlformats.org/presentationml/2006/main" preserve="1" userDrawn="1">
  <p:cSld name="Image Left">
    <p:spTree>
      <p:nvGrpSpPr>
        <p:cNvPr id="1" name=""/>
        <p:cNvGrpSpPr/>
        <p:nvPr/>
      </p:nvGrpSpPr>
      <p:grpSpPr>
        <a:xfrm>
          <a:off x="0" y="0"/>
          <a:ext cx="0" cy="0"/>
          <a:chOff x="0" y="0"/>
          <a:chExt cx="0" cy="0"/>
        </a:xfrm>
      </p:grpSpPr>
      <p:sp>
        <p:nvSpPr>
          <p:cNvPr id="2" name="Title 1"/>
          <p:cNvSpPr>
            <a:spLocks noGrp="1"/>
          </p:cNvSpPr>
          <p:nvPr>
            <p:ph type="title"/>
          </p:nvPr>
        </p:nvSpPr>
        <p:spPr>
          <a:xfrm>
            <a:off x="647833" y="360000"/>
            <a:ext cx="7198125" cy="720000"/>
          </a:xfrm>
        </p:spPr>
        <p:txBody>
          <a:bodyPr/>
          <a:lstStyle/>
          <a:p>
            <a:r>
              <a:rPr lang="en-GB"/>
              <a:t>Click to edit Master title style</a:t>
            </a:r>
            <a:endParaRPr lang="en-GB" dirty="0"/>
          </a:p>
        </p:txBody>
      </p:sp>
      <p:sp>
        <p:nvSpPr>
          <p:cNvPr id="4" name="Content Placeholder 3"/>
          <p:cNvSpPr>
            <a:spLocks noGrp="1"/>
          </p:cNvSpPr>
          <p:nvPr>
            <p:ph sz="half" idx="2"/>
          </p:nvPr>
        </p:nvSpPr>
        <p:spPr>
          <a:xfrm>
            <a:off x="6190391" y="1331694"/>
            <a:ext cx="5362604" cy="4430575"/>
          </a:xfrm>
        </p:spPr>
        <p:txBody>
          <a:bodyPr>
            <a:noAutofit/>
          </a:bodyPr>
          <a:lstStyle>
            <a:lvl1pPr>
              <a:defRPr sz="1600"/>
            </a:lvl1pPr>
            <a:lvl2pPr>
              <a:defRPr sz="1200"/>
            </a:lvl2pPr>
            <a:lvl3pPr>
              <a:defRPr sz="1200"/>
            </a:lvl3pPr>
            <a:lvl4pPr>
              <a:defRPr sz="1200"/>
            </a:lvl4pPr>
            <a:lvl5pPr>
              <a:defRPr sz="1200"/>
            </a:lvl5pPr>
            <a:lvl6pPr>
              <a:defRPr sz="2099"/>
            </a:lvl6pPr>
            <a:lvl7pPr>
              <a:defRPr sz="2099"/>
            </a:lvl7pPr>
            <a:lvl8pPr>
              <a:defRPr sz="2099"/>
            </a:lvl8pPr>
            <a:lvl9pPr>
              <a:defRPr sz="2099"/>
            </a:lvl9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GB" dirty="0"/>
          </a:p>
        </p:txBody>
      </p:sp>
      <p:sp>
        <p:nvSpPr>
          <p:cNvPr id="7" name="Slide Number Placeholder 6"/>
          <p:cNvSpPr>
            <a:spLocks noGrp="1"/>
          </p:cNvSpPr>
          <p:nvPr>
            <p:ph type="sldNum" sz="quarter" idx="12"/>
          </p:nvPr>
        </p:nvSpPr>
        <p:spPr>
          <a:xfrm>
            <a:off x="647831" y="6373544"/>
            <a:ext cx="323916" cy="144000"/>
          </a:xfrm>
          <a:prstGeom prst="rect">
            <a:avLst/>
          </a:prstGeom>
        </p:spPr>
        <p:txBody>
          <a:bodyPr/>
          <a:lstStyle/>
          <a:p>
            <a:pPr>
              <a:buClr>
                <a:prstClr val="black"/>
              </a:buClr>
            </a:pPr>
            <a:fld id="{D14BCCD3-0010-4FBA-B965-2126ADC31932}" type="slidenum">
              <a:rPr lang="en-GB" smtClean="0">
                <a:solidFill>
                  <a:prstClr val="black"/>
                </a:solidFill>
              </a:rPr>
              <a:pPr>
                <a:buClr>
                  <a:prstClr val="black"/>
                </a:buClr>
              </a:pPr>
              <a:t>‹#›</a:t>
            </a:fld>
            <a:endParaRPr lang="en-GB" dirty="0">
              <a:solidFill>
                <a:prstClr val="black"/>
              </a:solidFill>
            </a:endParaRPr>
          </a:p>
        </p:txBody>
      </p:sp>
      <p:sp>
        <p:nvSpPr>
          <p:cNvPr id="10" name="Picture Placeholder 9"/>
          <p:cNvSpPr>
            <a:spLocks noGrp="1"/>
          </p:cNvSpPr>
          <p:nvPr>
            <p:ph type="pic" sz="quarter" idx="14" hasCustomPrompt="1"/>
          </p:nvPr>
        </p:nvSpPr>
        <p:spPr>
          <a:xfrm>
            <a:off x="647833" y="1331694"/>
            <a:ext cx="5362604" cy="4426975"/>
          </a:xfrm>
          <a:solidFill>
            <a:schemeClr val="bg1">
              <a:lumMod val="95000"/>
            </a:schemeClr>
          </a:solidFill>
        </p:spPr>
        <p:txBody>
          <a:bodyPr anchor="ctr" anchorCtr="0"/>
          <a:lstStyle>
            <a:lvl1pPr marL="0" indent="0" algn="ctr">
              <a:buFontTx/>
              <a:buNone/>
              <a:defRPr/>
            </a:lvl1pPr>
          </a:lstStyle>
          <a:p>
            <a:r>
              <a:rPr lang="en-GB"/>
              <a:t>Picture</a:t>
            </a:r>
            <a:endParaRPr lang="en-GB" dirty="0"/>
          </a:p>
        </p:txBody>
      </p:sp>
      <p:sp>
        <p:nvSpPr>
          <p:cNvPr id="6" name="Footer Placeholder 5"/>
          <p:cNvSpPr>
            <a:spLocks noGrp="1"/>
          </p:cNvSpPr>
          <p:nvPr>
            <p:ph type="ftr" sz="quarter" idx="15"/>
          </p:nvPr>
        </p:nvSpPr>
        <p:spPr>
          <a:xfrm>
            <a:off x="1531079" y="6373576"/>
            <a:ext cx="3958969" cy="143967"/>
          </a:xfrm>
          <a:prstGeom prst="rect">
            <a:avLst/>
          </a:prstGeom>
        </p:spPr>
        <p:txBody>
          <a:bodyPr/>
          <a:lstStyle/>
          <a:p>
            <a:pPr>
              <a:buClr>
                <a:prstClr val="black"/>
              </a:buClr>
            </a:pPr>
            <a:endParaRPr lang="en-GB" dirty="0">
              <a:solidFill>
                <a:prstClr val="black"/>
              </a:solidFill>
            </a:endParaRPr>
          </a:p>
        </p:txBody>
      </p:sp>
    </p:spTree>
    <p:extLst>
      <p:ext uri="{BB962C8B-B14F-4D97-AF65-F5344CB8AC3E}">
        <p14:creationId xmlns:p14="http://schemas.microsoft.com/office/powerpoint/2010/main" val="1800068184"/>
      </p:ext>
    </p:extLst>
  </p:cSld>
  <p:clrMapOvr>
    <a:masterClrMapping/>
  </p:clrMapOvr>
  <p:hf hdr="0" ftr="0" dt="0"/>
</p:sldLayout>
</file>

<file path=ppt/slideLayouts/slideLayout65.xml><?xml version="1.0" encoding="utf-8"?>
<p:sldLayout xmlns:a="http://schemas.openxmlformats.org/drawingml/2006/main" xmlns:r="http://schemas.openxmlformats.org/officeDocument/2006/relationships" xmlns:p="http://schemas.openxmlformats.org/presentationml/2006/main" preserve="1" userDrawn="1">
  <p:cSld name="Image Right">
    <p:spTree>
      <p:nvGrpSpPr>
        <p:cNvPr id="1" name=""/>
        <p:cNvGrpSpPr/>
        <p:nvPr/>
      </p:nvGrpSpPr>
      <p:grpSpPr>
        <a:xfrm>
          <a:off x="0" y="0"/>
          <a:ext cx="0" cy="0"/>
          <a:chOff x="0" y="0"/>
          <a:chExt cx="0" cy="0"/>
        </a:xfrm>
      </p:grpSpPr>
      <p:sp>
        <p:nvSpPr>
          <p:cNvPr id="2" name="Title 1"/>
          <p:cNvSpPr>
            <a:spLocks noGrp="1"/>
          </p:cNvSpPr>
          <p:nvPr>
            <p:ph type="title"/>
          </p:nvPr>
        </p:nvSpPr>
        <p:spPr>
          <a:xfrm>
            <a:off x="647835" y="360000"/>
            <a:ext cx="8061900" cy="720000"/>
          </a:xfrm>
        </p:spPr>
        <p:txBody>
          <a:bodyPr/>
          <a:lstStyle/>
          <a:p>
            <a:r>
              <a:rPr lang="en-GB"/>
              <a:t>Click to edit Master title style</a:t>
            </a:r>
            <a:endParaRPr lang="en-GB" dirty="0"/>
          </a:p>
        </p:txBody>
      </p:sp>
      <p:sp>
        <p:nvSpPr>
          <p:cNvPr id="4" name="Content Placeholder 3"/>
          <p:cNvSpPr>
            <a:spLocks noGrp="1"/>
          </p:cNvSpPr>
          <p:nvPr>
            <p:ph sz="half" idx="2"/>
          </p:nvPr>
        </p:nvSpPr>
        <p:spPr>
          <a:xfrm>
            <a:off x="647833" y="1331694"/>
            <a:ext cx="5362604" cy="4426975"/>
          </a:xfrm>
        </p:spPr>
        <p:txBody>
          <a:bodyPr>
            <a:noAutofit/>
          </a:bodyPr>
          <a:lstStyle>
            <a:lvl1pPr>
              <a:defRPr sz="1600"/>
            </a:lvl1pPr>
            <a:lvl2pPr>
              <a:defRPr sz="1200"/>
            </a:lvl2pPr>
            <a:lvl3pPr>
              <a:defRPr sz="1200"/>
            </a:lvl3pPr>
            <a:lvl4pPr>
              <a:defRPr sz="1200"/>
            </a:lvl4pPr>
            <a:lvl5pPr>
              <a:defRPr sz="1200"/>
            </a:lvl5pPr>
            <a:lvl6pPr>
              <a:defRPr sz="2099"/>
            </a:lvl6pPr>
            <a:lvl7pPr>
              <a:defRPr sz="2099"/>
            </a:lvl7pPr>
            <a:lvl8pPr>
              <a:defRPr sz="2099"/>
            </a:lvl8pPr>
            <a:lvl9pPr>
              <a:defRPr sz="2099"/>
            </a:lvl9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GB" dirty="0"/>
          </a:p>
        </p:txBody>
      </p:sp>
      <p:sp>
        <p:nvSpPr>
          <p:cNvPr id="7" name="Slide Number Placeholder 6"/>
          <p:cNvSpPr>
            <a:spLocks noGrp="1"/>
          </p:cNvSpPr>
          <p:nvPr>
            <p:ph type="sldNum" sz="quarter" idx="12"/>
          </p:nvPr>
        </p:nvSpPr>
        <p:spPr>
          <a:xfrm>
            <a:off x="647831" y="6373544"/>
            <a:ext cx="323916" cy="144000"/>
          </a:xfrm>
          <a:prstGeom prst="rect">
            <a:avLst/>
          </a:prstGeom>
        </p:spPr>
        <p:txBody>
          <a:bodyPr/>
          <a:lstStyle/>
          <a:p>
            <a:pPr>
              <a:buClr>
                <a:prstClr val="black"/>
              </a:buClr>
            </a:pPr>
            <a:fld id="{D14BCCD3-0010-4FBA-B965-2126ADC31932}" type="slidenum">
              <a:rPr lang="en-GB" smtClean="0">
                <a:solidFill>
                  <a:prstClr val="black"/>
                </a:solidFill>
              </a:rPr>
              <a:pPr>
                <a:buClr>
                  <a:prstClr val="black"/>
                </a:buClr>
              </a:pPr>
              <a:t>‹#›</a:t>
            </a:fld>
            <a:endParaRPr lang="en-GB" dirty="0">
              <a:solidFill>
                <a:prstClr val="black"/>
              </a:solidFill>
            </a:endParaRPr>
          </a:p>
        </p:txBody>
      </p:sp>
      <p:sp>
        <p:nvSpPr>
          <p:cNvPr id="10" name="Picture Placeholder 9"/>
          <p:cNvSpPr>
            <a:spLocks noGrp="1"/>
          </p:cNvSpPr>
          <p:nvPr>
            <p:ph type="pic" sz="quarter" idx="14" hasCustomPrompt="1"/>
          </p:nvPr>
        </p:nvSpPr>
        <p:spPr>
          <a:xfrm>
            <a:off x="6190391" y="1331694"/>
            <a:ext cx="5362604" cy="4426975"/>
          </a:xfrm>
          <a:solidFill>
            <a:schemeClr val="bg1">
              <a:lumMod val="95000"/>
            </a:schemeClr>
          </a:solidFill>
        </p:spPr>
        <p:txBody>
          <a:bodyPr anchor="ctr" anchorCtr="0"/>
          <a:lstStyle>
            <a:lvl1pPr marL="0" indent="0" algn="ctr">
              <a:buFontTx/>
              <a:buNone/>
              <a:defRPr/>
            </a:lvl1pPr>
          </a:lstStyle>
          <a:p>
            <a:r>
              <a:rPr lang="en-GB"/>
              <a:t>Picture</a:t>
            </a:r>
            <a:endParaRPr lang="en-GB" dirty="0"/>
          </a:p>
        </p:txBody>
      </p:sp>
      <p:sp>
        <p:nvSpPr>
          <p:cNvPr id="3" name="Footer Placeholder 2"/>
          <p:cNvSpPr>
            <a:spLocks noGrp="1"/>
          </p:cNvSpPr>
          <p:nvPr>
            <p:ph type="ftr" sz="quarter" idx="15"/>
          </p:nvPr>
        </p:nvSpPr>
        <p:spPr>
          <a:xfrm>
            <a:off x="1531079" y="6373576"/>
            <a:ext cx="3958969" cy="143967"/>
          </a:xfrm>
          <a:prstGeom prst="rect">
            <a:avLst/>
          </a:prstGeom>
        </p:spPr>
        <p:txBody>
          <a:bodyPr/>
          <a:lstStyle/>
          <a:p>
            <a:pPr>
              <a:buClr>
                <a:prstClr val="black"/>
              </a:buClr>
            </a:pPr>
            <a:endParaRPr lang="en-GB" dirty="0">
              <a:solidFill>
                <a:prstClr val="black"/>
              </a:solidFill>
            </a:endParaRPr>
          </a:p>
        </p:txBody>
      </p:sp>
    </p:spTree>
    <p:extLst>
      <p:ext uri="{BB962C8B-B14F-4D97-AF65-F5344CB8AC3E}">
        <p14:creationId xmlns:p14="http://schemas.microsoft.com/office/powerpoint/2010/main" val="3347596046"/>
      </p:ext>
    </p:extLst>
  </p:cSld>
  <p:clrMapOvr>
    <a:masterClrMapping/>
  </p:clrMapOvr>
  <p:hf hdr="0" ftr="0" dt="0"/>
</p:sldLayout>
</file>

<file path=ppt/slideLayouts/slideLayout66.xml><?xml version="1.0" encoding="utf-8"?>
<p:sldLayout xmlns:a="http://schemas.openxmlformats.org/drawingml/2006/main" xmlns:r="http://schemas.openxmlformats.org/officeDocument/2006/relationships" xmlns:p="http://schemas.openxmlformats.org/presentationml/2006/main" preserve="1" userDrawn="1">
  <p:cSld name="Two Images">
    <p:spTree>
      <p:nvGrpSpPr>
        <p:cNvPr id="1" name=""/>
        <p:cNvGrpSpPr/>
        <p:nvPr/>
      </p:nvGrpSpPr>
      <p:grpSpPr>
        <a:xfrm>
          <a:off x="0" y="0"/>
          <a:ext cx="0" cy="0"/>
          <a:chOff x="0" y="0"/>
          <a:chExt cx="0" cy="0"/>
        </a:xfrm>
      </p:grpSpPr>
      <p:sp>
        <p:nvSpPr>
          <p:cNvPr id="2" name="Title 1"/>
          <p:cNvSpPr>
            <a:spLocks noGrp="1"/>
          </p:cNvSpPr>
          <p:nvPr>
            <p:ph type="title"/>
          </p:nvPr>
        </p:nvSpPr>
        <p:spPr>
          <a:xfrm>
            <a:off x="647835" y="360000"/>
            <a:ext cx="8061900" cy="720000"/>
          </a:xfrm>
        </p:spPr>
        <p:txBody>
          <a:bodyPr/>
          <a:lstStyle/>
          <a:p>
            <a:r>
              <a:rPr lang="en-GB"/>
              <a:t>Click to edit Master title style</a:t>
            </a:r>
            <a:endParaRPr lang="en-GB" dirty="0"/>
          </a:p>
        </p:txBody>
      </p:sp>
      <p:sp>
        <p:nvSpPr>
          <p:cNvPr id="4" name="Content Placeholder 3"/>
          <p:cNvSpPr>
            <a:spLocks noGrp="1"/>
          </p:cNvSpPr>
          <p:nvPr>
            <p:ph sz="half" idx="2"/>
          </p:nvPr>
        </p:nvSpPr>
        <p:spPr>
          <a:xfrm>
            <a:off x="647832" y="1331694"/>
            <a:ext cx="3491091" cy="4426975"/>
          </a:xfrm>
        </p:spPr>
        <p:txBody>
          <a:bodyPr>
            <a:noAutofit/>
          </a:bodyPr>
          <a:lstStyle>
            <a:lvl1pPr>
              <a:defRPr sz="1600"/>
            </a:lvl1pPr>
            <a:lvl2pPr>
              <a:defRPr sz="1200"/>
            </a:lvl2pPr>
            <a:lvl3pPr>
              <a:defRPr sz="1200"/>
            </a:lvl3pPr>
            <a:lvl4pPr>
              <a:defRPr sz="1200"/>
            </a:lvl4pPr>
            <a:lvl5pPr>
              <a:defRPr sz="1200"/>
            </a:lvl5pPr>
            <a:lvl6pPr>
              <a:defRPr sz="2099"/>
            </a:lvl6pPr>
            <a:lvl7pPr>
              <a:defRPr sz="2099"/>
            </a:lvl7pPr>
            <a:lvl8pPr>
              <a:defRPr sz="2099"/>
            </a:lvl8pPr>
            <a:lvl9pPr>
              <a:defRPr sz="2099"/>
            </a:lvl9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GB" dirty="0"/>
          </a:p>
        </p:txBody>
      </p:sp>
      <p:sp>
        <p:nvSpPr>
          <p:cNvPr id="7" name="Slide Number Placeholder 6"/>
          <p:cNvSpPr>
            <a:spLocks noGrp="1"/>
          </p:cNvSpPr>
          <p:nvPr>
            <p:ph type="sldNum" sz="quarter" idx="12"/>
          </p:nvPr>
        </p:nvSpPr>
        <p:spPr>
          <a:xfrm>
            <a:off x="647831" y="6373544"/>
            <a:ext cx="323916" cy="144000"/>
          </a:xfrm>
          <a:prstGeom prst="rect">
            <a:avLst/>
          </a:prstGeom>
        </p:spPr>
        <p:txBody>
          <a:bodyPr/>
          <a:lstStyle/>
          <a:p>
            <a:pPr>
              <a:buClr>
                <a:prstClr val="black"/>
              </a:buClr>
            </a:pPr>
            <a:fld id="{D14BCCD3-0010-4FBA-B965-2126ADC31932}" type="slidenum">
              <a:rPr lang="en-GB" smtClean="0">
                <a:solidFill>
                  <a:prstClr val="black"/>
                </a:solidFill>
              </a:rPr>
              <a:pPr>
                <a:buClr>
                  <a:prstClr val="black"/>
                </a:buClr>
              </a:pPr>
              <a:t>‹#›</a:t>
            </a:fld>
            <a:endParaRPr lang="en-GB" dirty="0">
              <a:solidFill>
                <a:prstClr val="black"/>
              </a:solidFill>
            </a:endParaRPr>
          </a:p>
        </p:txBody>
      </p:sp>
      <p:sp>
        <p:nvSpPr>
          <p:cNvPr id="10" name="Picture Placeholder 9"/>
          <p:cNvSpPr>
            <a:spLocks noGrp="1"/>
          </p:cNvSpPr>
          <p:nvPr>
            <p:ph type="pic" sz="quarter" idx="14" hasCustomPrompt="1"/>
          </p:nvPr>
        </p:nvSpPr>
        <p:spPr>
          <a:xfrm>
            <a:off x="8065500" y="1331693"/>
            <a:ext cx="3491091" cy="2123508"/>
          </a:xfrm>
          <a:solidFill>
            <a:schemeClr val="bg1">
              <a:lumMod val="95000"/>
            </a:schemeClr>
          </a:solidFill>
        </p:spPr>
        <p:txBody>
          <a:bodyPr anchor="ctr" anchorCtr="0"/>
          <a:lstStyle>
            <a:lvl1pPr marL="0" indent="0" algn="ctr">
              <a:buFontTx/>
              <a:buNone/>
              <a:defRPr/>
            </a:lvl1pPr>
          </a:lstStyle>
          <a:p>
            <a:r>
              <a:rPr lang="en-GB"/>
              <a:t>Picture</a:t>
            </a:r>
            <a:endParaRPr lang="en-GB" dirty="0"/>
          </a:p>
        </p:txBody>
      </p:sp>
      <p:sp>
        <p:nvSpPr>
          <p:cNvPr id="8" name="Content Placeholder 3"/>
          <p:cNvSpPr>
            <a:spLocks noGrp="1"/>
          </p:cNvSpPr>
          <p:nvPr>
            <p:ph sz="half" idx="15"/>
          </p:nvPr>
        </p:nvSpPr>
        <p:spPr>
          <a:xfrm>
            <a:off x="4358465" y="1331694"/>
            <a:ext cx="3491091" cy="4426975"/>
          </a:xfrm>
        </p:spPr>
        <p:txBody>
          <a:bodyPr>
            <a:noAutofit/>
          </a:bodyPr>
          <a:lstStyle>
            <a:lvl1pPr>
              <a:defRPr sz="1600"/>
            </a:lvl1pPr>
            <a:lvl2pPr>
              <a:defRPr sz="1200"/>
            </a:lvl2pPr>
            <a:lvl3pPr>
              <a:defRPr sz="1200"/>
            </a:lvl3pPr>
            <a:lvl4pPr>
              <a:defRPr sz="1200"/>
            </a:lvl4pPr>
            <a:lvl5pPr>
              <a:defRPr sz="1200"/>
            </a:lvl5pPr>
            <a:lvl6pPr>
              <a:defRPr sz="2099"/>
            </a:lvl6pPr>
            <a:lvl7pPr>
              <a:defRPr sz="2099"/>
            </a:lvl7pPr>
            <a:lvl8pPr>
              <a:defRPr sz="2099"/>
            </a:lvl8pPr>
            <a:lvl9pPr>
              <a:defRPr sz="2099"/>
            </a:lvl9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GB" dirty="0"/>
          </a:p>
        </p:txBody>
      </p:sp>
      <p:sp>
        <p:nvSpPr>
          <p:cNvPr id="11" name="Picture Placeholder 9"/>
          <p:cNvSpPr>
            <a:spLocks noGrp="1"/>
          </p:cNvSpPr>
          <p:nvPr>
            <p:ph type="pic" sz="quarter" idx="16" hasCustomPrompt="1"/>
          </p:nvPr>
        </p:nvSpPr>
        <p:spPr>
          <a:xfrm>
            <a:off x="8065500" y="3635159"/>
            <a:ext cx="3491091" cy="2123508"/>
          </a:xfrm>
          <a:solidFill>
            <a:schemeClr val="bg1">
              <a:lumMod val="95000"/>
            </a:schemeClr>
          </a:solidFill>
        </p:spPr>
        <p:txBody>
          <a:bodyPr anchor="ctr" anchorCtr="0"/>
          <a:lstStyle>
            <a:lvl1pPr marL="0" indent="0" algn="ctr">
              <a:buFontTx/>
              <a:buNone/>
              <a:defRPr/>
            </a:lvl1pPr>
          </a:lstStyle>
          <a:p>
            <a:r>
              <a:rPr lang="en-GB"/>
              <a:t>Picture</a:t>
            </a:r>
            <a:endParaRPr lang="en-GB" dirty="0"/>
          </a:p>
        </p:txBody>
      </p:sp>
      <p:sp>
        <p:nvSpPr>
          <p:cNvPr id="5" name="Footer Placeholder 4"/>
          <p:cNvSpPr>
            <a:spLocks noGrp="1"/>
          </p:cNvSpPr>
          <p:nvPr>
            <p:ph type="ftr" sz="quarter" idx="17"/>
          </p:nvPr>
        </p:nvSpPr>
        <p:spPr>
          <a:xfrm>
            <a:off x="1531079" y="6373576"/>
            <a:ext cx="3958969" cy="143967"/>
          </a:xfrm>
          <a:prstGeom prst="rect">
            <a:avLst/>
          </a:prstGeom>
        </p:spPr>
        <p:txBody>
          <a:bodyPr/>
          <a:lstStyle/>
          <a:p>
            <a:pPr>
              <a:buClr>
                <a:prstClr val="black"/>
              </a:buClr>
            </a:pPr>
            <a:endParaRPr lang="en-GB" dirty="0">
              <a:solidFill>
                <a:prstClr val="black"/>
              </a:solidFill>
            </a:endParaRPr>
          </a:p>
        </p:txBody>
      </p:sp>
    </p:spTree>
    <p:extLst>
      <p:ext uri="{BB962C8B-B14F-4D97-AF65-F5344CB8AC3E}">
        <p14:creationId xmlns:p14="http://schemas.microsoft.com/office/powerpoint/2010/main" val="4250332709"/>
      </p:ext>
    </p:extLst>
  </p:cSld>
  <p:clrMapOvr>
    <a:masterClrMapping/>
  </p:clrMapOvr>
  <p:hf hdr="0" ftr="0" dt="0"/>
</p:sldLayout>
</file>

<file path=ppt/slideLayouts/slideLayout67.xml><?xml version="1.0" encoding="utf-8"?>
<p:sldLayout xmlns:a="http://schemas.openxmlformats.org/drawingml/2006/main" xmlns:r="http://schemas.openxmlformats.org/officeDocument/2006/relationships" xmlns:p="http://schemas.openxmlformats.org/presentationml/2006/main" preserve="1" userDrawn="1">
  <p:cSld name="Large Image">
    <p:spTree>
      <p:nvGrpSpPr>
        <p:cNvPr id="1" name=""/>
        <p:cNvGrpSpPr/>
        <p:nvPr/>
      </p:nvGrpSpPr>
      <p:grpSpPr>
        <a:xfrm>
          <a:off x="0" y="0"/>
          <a:ext cx="0" cy="0"/>
          <a:chOff x="0" y="0"/>
          <a:chExt cx="0" cy="0"/>
        </a:xfrm>
      </p:grpSpPr>
      <p:sp>
        <p:nvSpPr>
          <p:cNvPr id="10" name="Picture Placeholder 9"/>
          <p:cNvSpPr>
            <a:spLocks noGrp="1"/>
          </p:cNvSpPr>
          <p:nvPr>
            <p:ph type="pic" sz="quarter" idx="14" hasCustomPrompt="1"/>
          </p:nvPr>
        </p:nvSpPr>
        <p:spPr>
          <a:xfrm>
            <a:off x="647832" y="1979543"/>
            <a:ext cx="10905160" cy="3779125"/>
          </a:xfrm>
          <a:solidFill>
            <a:schemeClr val="bg1">
              <a:lumMod val="95000"/>
            </a:schemeClr>
          </a:solidFill>
        </p:spPr>
        <p:txBody>
          <a:bodyPr anchor="ctr" anchorCtr="0"/>
          <a:lstStyle>
            <a:lvl1pPr marL="0" indent="0" algn="ctr">
              <a:buFontTx/>
              <a:buNone/>
              <a:defRPr/>
            </a:lvl1pPr>
          </a:lstStyle>
          <a:p>
            <a:r>
              <a:rPr lang="en-GB"/>
              <a:t>Picture</a:t>
            </a:r>
            <a:endParaRPr lang="en-GB" dirty="0"/>
          </a:p>
        </p:txBody>
      </p:sp>
      <p:sp>
        <p:nvSpPr>
          <p:cNvPr id="2" name="Title 1"/>
          <p:cNvSpPr>
            <a:spLocks noGrp="1"/>
          </p:cNvSpPr>
          <p:nvPr>
            <p:ph type="title"/>
          </p:nvPr>
        </p:nvSpPr>
        <p:spPr>
          <a:xfrm>
            <a:off x="2495951" y="397475"/>
            <a:ext cx="7198125" cy="943780"/>
          </a:xfrm>
        </p:spPr>
        <p:txBody>
          <a:bodyPr>
            <a:noAutofit/>
          </a:bodyPr>
          <a:lstStyle>
            <a:lvl1pPr algn="ctr">
              <a:defRPr sz="2898"/>
            </a:lvl1pPr>
          </a:lstStyle>
          <a:p>
            <a:r>
              <a:rPr lang="en-GB"/>
              <a:t>Click to edit Master title style</a:t>
            </a:r>
            <a:endParaRPr lang="en-GB" dirty="0"/>
          </a:p>
        </p:txBody>
      </p:sp>
      <p:sp>
        <p:nvSpPr>
          <p:cNvPr id="7" name="Slide Number Placeholder 6"/>
          <p:cNvSpPr>
            <a:spLocks noGrp="1"/>
          </p:cNvSpPr>
          <p:nvPr>
            <p:ph type="sldNum" sz="quarter" idx="12"/>
          </p:nvPr>
        </p:nvSpPr>
        <p:spPr>
          <a:xfrm>
            <a:off x="647831" y="6373544"/>
            <a:ext cx="323916" cy="144000"/>
          </a:xfrm>
          <a:prstGeom prst="rect">
            <a:avLst/>
          </a:prstGeom>
        </p:spPr>
        <p:txBody>
          <a:bodyPr/>
          <a:lstStyle/>
          <a:p>
            <a:pPr>
              <a:buClr>
                <a:prstClr val="black"/>
              </a:buClr>
            </a:pPr>
            <a:fld id="{D14BCCD3-0010-4FBA-B965-2126ADC31932}" type="slidenum">
              <a:rPr lang="en-GB" smtClean="0">
                <a:solidFill>
                  <a:prstClr val="black"/>
                </a:solidFill>
              </a:rPr>
              <a:pPr>
                <a:buClr>
                  <a:prstClr val="black"/>
                </a:buClr>
              </a:pPr>
              <a:t>‹#›</a:t>
            </a:fld>
            <a:endParaRPr lang="en-GB" dirty="0">
              <a:solidFill>
                <a:prstClr val="black"/>
              </a:solidFill>
            </a:endParaRPr>
          </a:p>
        </p:txBody>
      </p:sp>
      <p:sp>
        <p:nvSpPr>
          <p:cNvPr id="9" name="Text Placeholder 9"/>
          <p:cNvSpPr>
            <a:spLocks noGrp="1"/>
          </p:cNvSpPr>
          <p:nvPr>
            <p:ph type="body" sz="quarter" idx="13" hasCustomPrompt="1"/>
          </p:nvPr>
        </p:nvSpPr>
        <p:spPr>
          <a:xfrm>
            <a:off x="2495951" y="1485236"/>
            <a:ext cx="7198125" cy="360363"/>
          </a:xfrm>
        </p:spPr>
        <p:txBody>
          <a:bodyPr>
            <a:noAutofit/>
          </a:bodyPr>
          <a:lstStyle>
            <a:lvl1pPr marL="0" indent="0" algn="ctr">
              <a:buFontTx/>
              <a:buNone/>
              <a:defRPr b="1">
                <a:solidFill>
                  <a:srgbClr val="8B8A8D"/>
                </a:solidFill>
              </a:defRPr>
            </a:lvl1pPr>
            <a:lvl2pPr marL="257046" indent="0">
              <a:buFontTx/>
              <a:buNone/>
              <a:defRPr b="1">
                <a:solidFill>
                  <a:schemeClr val="accent4"/>
                </a:solidFill>
              </a:defRPr>
            </a:lvl2pPr>
            <a:lvl3pPr marL="514091" indent="0">
              <a:buFontTx/>
              <a:buNone/>
              <a:defRPr b="1">
                <a:solidFill>
                  <a:schemeClr val="accent4"/>
                </a:solidFill>
              </a:defRPr>
            </a:lvl3pPr>
            <a:lvl4pPr marL="771137" indent="0">
              <a:buFontTx/>
              <a:buNone/>
              <a:defRPr b="1">
                <a:solidFill>
                  <a:schemeClr val="accent4"/>
                </a:solidFill>
              </a:defRPr>
            </a:lvl4pPr>
            <a:lvl5pPr marL="1028181" indent="0">
              <a:buFontTx/>
              <a:buNone/>
              <a:defRPr b="1">
                <a:solidFill>
                  <a:schemeClr val="accent4"/>
                </a:solidFill>
              </a:defRPr>
            </a:lvl5pPr>
          </a:lstStyle>
          <a:p>
            <a:pPr lvl="0"/>
            <a:r>
              <a:rPr lang="en-GB"/>
              <a:t>Click to add subtitle</a:t>
            </a:r>
            <a:endParaRPr lang="en-GB" dirty="0"/>
          </a:p>
        </p:txBody>
      </p:sp>
      <p:sp>
        <p:nvSpPr>
          <p:cNvPr id="4" name="Footer Placeholder 3"/>
          <p:cNvSpPr>
            <a:spLocks noGrp="1"/>
          </p:cNvSpPr>
          <p:nvPr>
            <p:ph type="ftr" sz="quarter" idx="15"/>
          </p:nvPr>
        </p:nvSpPr>
        <p:spPr>
          <a:xfrm>
            <a:off x="1531079" y="6373576"/>
            <a:ext cx="3958969" cy="143967"/>
          </a:xfrm>
          <a:prstGeom prst="rect">
            <a:avLst/>
          </a:prstGeom>
        </p:spPr>
        <p:txBody>
          <a:bodyPr/>
          <a:lstStyle/>
          <a:p>
            <a:pPr>
              <a:buClr>
                <a:prstClr val="black"/>
              </a:buClr>
            </a:pPr>
            <a:endParaRPr lang="en-GB" dirty="0">
              <a:solidFill>
                <a:prstClr val="black"/>
              </a:solidFill>
            </a:endParaRPr>
          </a:p>
        </p:txBody>
      </p:sp>
    </p:spTree>
    <p:extLst>
      <p:ext uri="{BB962C8B-B14F-4D97-AF65-F5344CB8AC3E}">
        <p14:creationId xmlns:p14="http://schemas.microsoft.com/office/powerpoint/2010/main" val="3921460857"/>
      </p:ext>
    </p:extLst>
  </p:cSld>
  <p:clrMapOvr>
    <a:masterClrMapping/>
  </p:clrMapOvr>
  <p:hf hdr="0" ftr="0" dt="0"/>
</p:sldLayout>
</file>

<file path=ppt/slideLayouts/slideLayout68.xml><?xml version="1.0" encoding="utf-8"?>
<p:sldLayout xmlns:a="http://schemas.openxmlformats.org/drawingml/2006/main" xmlns:r="http://schemas.openxmlformats.org/officeDocument/2006/relationships" xmlns:p="http://schemas.openxmlformats.org/presentationml/2006/main" preserve="1" userDrawn="1">
  <p:cSld name="Collage">
    <p:spTree>
      <p:nvGrpSpPr>
        <p:cNvPr id="1" name=""/>
        <p:cNvGrpSpPr/>
        <p:nvPr/>
      </p:nvGrpSpPr>
      <p:grpSpPr>
        <a:xfrm>
          <a:off x="0" y="0"/>
          <a:ext cx="0" cy="0"/>
          <a:chOff x="0" y="0"/>
          <a:chExt cx="0" cy="0"/>
        </a:xfrm>
      </p:grpSpPr>
      <p:sp>
        <p:nvSpPr>
          <p:cNvPr id="2" name="Title 1"/>
          <p:cNvSpPr>
            <a:spLocks noGrp="1"/>
          </p:cNvSpPr>
          <p:nvPr>
            <p:ph type="title"/>
          </p:nvPr>
        </p:nvSpPr>
        <p:spPr>
          <a:xfrm>
            <a:off x="2495951" y="397475"/>
            <a:ext cx="7198125" cy="943780"/>
          </a:xfrm>
        </p:spPr>
        <p:txBody>
          <a:bodyPr>
            <a:noAutofit/>
          </a:bodyPr>
          <a:lstStyle>
            <a:lvl1pPr algn="ctr">
              <a:defRPr sz="2898"/>
            </a:lvl1pPr>
          </a:lstStyle>
          <a:p>
            <a:r>
              <a:rPr lang="en-GB"/>
              <a:t>Click to edit Master title style</a:t>
            </a:r>
            <a:endParaRPr lang="en-GB" dirty="0"/>
          </a:p>
        </p:txBody>
      </p:sp>
      <p:sp>
        <p:nvSpPr>
          <p:cNvPr id="7" name="Slide Number Placeholder 6"/>
          <p:cNvSpPr>
            <a:spLocks noGrp="1"/>
          </p:cNvSpPr>
          <p:nvPr>
            <p:ph type="sldNum" sz="quarter" idx="12"/>
          </p:nvPr>
        </p:nvSpPr>
        <p:spPr>
          <a:xfrm>
            <a:off x="647831" y="6373544"/>
            <a:ext cx="323916" cy="144000"/>
          </a:xfrm>
          <a:prstGeom prst="rect">
            <a:avLst/>
          </a:prstGeom>
        </p:spPr>
        <p:txBody>
          <a:bodyPr/>
          <a:lstStyle/>
          <a:p>
            <a:pPr>
              <a:buClr>
                <a:prstClr val="black"/>
              </a:buClr>
            </a:pPr>
            <a:fld id="{D14BCCD3-0010-4FBA-B965-2126ADC31932}" type="slidenum">
              <a:rPr lang="en-GB" smtClean="0">
                <a:solidFill>
                  <a:prstClr val="black"/>
                </a:solidFill>
              </a:rPr>
              <a:pPr>
                <a:buClr>
                  <a:prstClr val="black"/>
                </a:buClr>
              </a:pPr>
              <a:t>‹#›</a:t>
            </a:fld>
            <a:endParaRPr lang="en-GB" dirty="0">
              <a:solidFill>
                <a:prstClr val="black"/>
              </a:solidFill>
            </a:endParaRPr>
          </a:p>
        </p:txBody>
      </p:sp>
      <p:sp>
        <p:nvSpPr>
          <p:cNvPr id="9" name="Text Placeholder 9"/>
          <p:cNvSpPr>
            <a:spLocks noGrp="1"/>
          </p:cNvSpPr>
          <p:nvPr>
            <p:ph type="body" sz="quarter" idx="13" hasCustomPrompt="1"/>
          </p:nvPr>
        </p:nvSpPr>
        <p:spPr>
          <a:xfrm>
            <a:off x="2495951" y="1485236"/>
            <a:ext cx="7198125" cy="360363"/>
          </a:xfrm>
        </p:spPr>
        <p:txBody>
          <a:bodyPr>
            <a:noAutofit/>
          </a:bodyPr>
          <a:lstStyle>
            <a:lvl1pPr marL="0" indent="0" algn="ctr">
              <a:buFontTx/>
              <a:buNone/>
              <a:defRPr b="1">
                <a:solidFill>
                  <a:srgbClr val="8B8A8D"/>
                </a:solidFill>
              </a:defRPr>
            </a:lvl1pPr>
            <a:lvl2pPr marL="257046" indent="0">
              <a:buFontTx/>
              <a:buNone/>
              <a:defRPr b="1">
                <a:solidFill>
                  <a:schemeClr val="accent4"/>
                </a:solidFill>
              </a:defRPr>
            </a:lvl2pPr>
            <a:lvl3pPr marL="514091" indent="0">
              <a:buFontTx/>
              <a:buNone/>
              <a:defRPr b="1">
                <a:solidFill>
                  <a:schemeClr val="accent4"/>
                </a:solidFill>
              </a:defRPr>
            </a:lvl3pPr>
            <a:lvl4pPr marL="771137" indent="0">
              <a:buFontTx/>
              <a:buNone/>
              <a:defRPr b="1">
                <a:solidFill>
                  <a:schemeClr val="accent4"/>
                </a:solidFill>
              </a:defRPr>
            </a:lvl4pPr>
            <a:lvl5pPr marL="1028181" indent="0">
              <a:buFontTx/>
              <a:buNone/>
              <a:defRPr b="1">
                <a:solidFill>
                  <a:schemeClr val="accent4"/>
                </a:solidFill>
              </a:defRPr>
            </a:lvl5pPr>
          </a:lstStyle>
          <a:p>
            <a:pPr lvl="0"/>
            <a:r>
              <a:rPr lang="en-GB"/>
              <a:t>Click to add subtitle</a:t>
            </a:r>
            <a:endParaRPr lang="en-GB" dirty="0"/>
          </a:p>
        </p:txBody>
      </p:sp>
      <p:sp>
        <p:nvSpPr>
          <p:cNvPr id="10" name="Picture Placeholder 9"/>
          <p:cNvSpPr>
            <a:spLocks noGrp="1"/>
          </p:cNvSpPr>
          <p:nvPr>
            <p:ph type="pic" sz="quarter" idx="14" hasCustomPrompt="1"/>
          </p:nvPr>
        </p:nvSpPr>
        <p:spPr>
          <a:xfrm>
            <a:off x="2406744" y="1989173"/>
            <a:ext cx="1745545" cy="1979542"/>
          </a:xfrm>
          <a:solidFill>
            <a:schemeClr val="bg1">
              <a:lumMod val="95000"/>
            </a:schemeClr>
          </a:solidFill>
        </p:spPr>
        <p:txBody>
          <a:bodyPr anchor="ctr" anchorCtr="0"/>
          <a:lstStyle>
            <a:lvl1pPr marL="0" indent="0" algn="ctr">
              <a:buFontTx/>
              <a:buNone/>
              <a:defRPr/>
            </a:lvl1pPr>
          </a:lstStyle>
          <a:p>
            <a:r>
              <a:rPr lang="en-GB"/>
              <a:t>Picture</a:t>
            </a:r>
            <a:endParaRPr lang="en-GB" dirty="0"/>
          </a:p>
        </p:txBody>
      </p:sp>
      <p:sp>
        <p:nvSpPr>
          <p:cNvPr id="8" name="Picture Placeholder 9"/>
          <p:cNvSpPr>
            <a:spLocks noGrp="1"/>
          </p:cNvSpPr>
          <p:nvPr>
            <p:ph type="pic" sz="quarter" idx="15" hasCustomPrompt="1"/>
          </p:nvPr>
        </p:nvSpPr>
        <p:spPr>
          <a:xfrm>
            <a:off x="4367664" y="1989174"/>
            <a:ext cx="3488416" cy="3023300"/>
          </a:xfrm>
          <a:solidFill>
            <a:schemeClr val="bg1">
              <a:lumMod val="95000"/>
            </a:schemeClr>
          </a:solidFill>
        </p:spPr>
        <p:txBody>
          <a:bodyPr anchor="ctr" anchorCtr="0"/>
          <a:lstStyle>
            <a:lvl1pPr marL="0" indent="0" algn="ctr">
              <a:buFontTx/>
              <a:buNone/>
              <a:defRPr/>
            </a:lvl1pPr>
          </a:lstStyle>
          <a:p>
            <a:r>
              <a:rPr lang="en-GB"/>
              <a:t>Picture</a:t>
            </a:r>
            <a:endParaRPr lang="en-GB" dirty="0"/>
          </a:p>
        </p:txBody>
      </p:sp>
      <p:sp>
        <p:nvSpPr>
          <p:cNvPr id="11" name="Picture Placeholder 9"/>
          <p:cNvSpPr>
            <a:spLocks noGrp="1"/>
          </p:cNvSpPr>
          <p:nvPr>
            <p:ph type="pic" sz="quarter" idx="16" hasCustomPrompt="1"/>
          </p:nvPr>
        </p:nvSpPr>
        <p:spPr>
          <a:xfrm>
            <a:off x="8061900" y="1989173"/>
            <a:ext cx="2555335" cy="1979542"/>
          </a:xfrm>
          <a:solidFill>
            <a:schemeClr val="bg1">
              <a:lumMod val="95000"/>
            </a:schemeClr>
          </a:solidFill>
        </p:spPr>
        <p:txBody>
          <a:bodyPr anchor="ctr" anchorCtr="0"/>
          <a:lstStyle>
            <a:lvl1pPr marL="0" indent="0" algn="ctr">
              <a:buFontTx/>
              <a:buNone/>
              <a:defRPr/>
            </a:lvl1pPr>
          </a:lstStyle>
          <a:p>
            <a:r>
              <a:rPr lang="en-GB"/>
              <a:t>Picture</a:t>
            </a:r>
            <a:endParaRPr lang="en-GB" dirty="0"/>
          </a:p>
        </p:txBody>
      </p:sp>
      <p:sp>
        <p:nvSpPr>
          <p:cNvPr id="12" name="Picture Placeholder 9"/>
          <p:cNvSpPr>
            <a:spLocks noGrp="1"/>
          </p:cNvSpPr>
          <p:nvPr>
            <p:ph type="pic" sz="quarter" idx="17" hasCustomPrompt="1"/>
          </p:nvPr>
        </p:nvSpPr>
        <p:spPr>
          <a:xfrm>
            <a:off x="8061901" y="4148914"/>
            <a:ext cx="1691560" cy="1331692"/>
          </a:xfrm>
          <a:solidFill>
            <a:schemeClr val="bg1">
              <a:lumMod val="95000"/>
            </a:schemeClr>
          </a:solidFill>
        </p:spPr>
        <p:txBody>
          <a:bodyPr anchor="ctr" anchorCtr="0"/>
          <a:lstStyle>
            <a:lvl1pPr marL="0" indent="0" algn="ctr">
              <a:buFontTx/>
              <a:buNone/>
              <a:defRPr/>
            </a:lvl1pPr>
          </a:lstStyle>
          <a:p>
            <a:r>
              <a:rPr lang="en-GB"/>
              <a:t>Picture</a:t>
            </a:r>
            <a:endParaRPr lang="en-GB" dirty="0"/>
          </a:p>
        </p:txBody>
      </p:sp>
      <p:sp>
        <p:nvSpPr>
          <p:cNvPr id="4" name="Footer Placeholder 3"/>
          <p:cNvSpPr>
            <a:spLocks noGrp="1"/>
          </p:cNvSpPr>
          <p:nvPr>
            <p:ph type="ftr" sz="quarter" idx="18"/>
          </p:nvPr>
        </p:nvSpPr>
        <p:spPr>
          <a:xfrm>
            <a:off x="1531079" y="6373576"/>
            <a:ext cx="3958969" cy="143967"/>
          </a:xfrm>
          <a:prstGeom prst="rect">
            <a:avLst/>
          </a:prstGeom>
        </p:spPr>
        <p:txBody>
          <a:bodyPr/>
          <a:lstStyle/>
          <a:p>
            <a:pPr>
              <a:buClr>
                <a:prstClr val="black"/>
              </a:buClr>
            </a:pPr>
            <a:endParaRPr lang="en-GB" dirty="0">
              <a:solidFill>
                <a:prstClr val="black"/>
              </a:solidFill>
            </a:endParaRPr>
          </a:p>
        </p:txBody>
      </p:sp>
    </p:spTree>
    <p:extLst>
      <p:ext uri="{BB962C8B-B14F-4D97-AF65-F5344CB8AC3E}">
        <p14:creationId xmlns:p14="http://schemas.microsoft.com/office/powerpoint/2010/main" val="3209971411"/>
      </p:ext>
    </p:extLst>
  </p:cSld>
  <p:clrMapOvr>
    <a:masterClrMapping/>
  </p:clrMapOvr>
  <p:hf hdr="0" ftr="0" dt="0"/>
</p:sldLayout>
</file>

<file path=ppt/slideLayouts/slideLayout69.xml><?xml version="1.0" encoding="utf-8"?>
<p:sldLayout xmlns:a="http://schemas.openxmlformats.org/drawingml/2006/main" xmlns:r="http://schemas.openxmlformats.org/officeDocument/2006/relationships" xmlns:p="http://schemas.openxmlformats.org/presentationml/2006/main" showMasterSp="0" preserve="1" userDrawn="1">
  <p:cSld name="Title Slide White">
    <p:bg>
      <p:bgPr>
        <a:solidFill>
          <a:schemeClr val="bg1"/>
        </a:soli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647833" y="1338890"/>
            <a:ext cx="7198125" cy="748627"/>
          </a:xfrm>
        </p:spPr>
        <p:txBody>
          <a:bodyPr>
            <a:noAutofit/>
          </a:bodyPr>
          <a:lstStyle>
            <a:lvl1pPr>
              <a:defRPr sz="2399">
                <a:solidFill>
                  <a:schemeClr val="accent1"/>
                </a:solidFill>
              </a:defRPr>
            </a:lvl1pPr>
          </a:lstStyle>
          <a:p>
            <a:r>
              <a:rPr lang="en-GB"/>
              <a:t>Click to edit Master title style</a:t>
            </a:r>
            <a:endParaRPr lang="en-GB" dirty="0"/>
          </a:p>
        </p:txBody>
      </p:sp>
      <p:sp>
        <p:nvSpPr>
          <p:cNvPr id="3" name="Subtitle 2"/>
          <p:cNvSpPr>
            <a:spLocks noGrp="1"/>
          </p:cNvSpPr>
          <p:nvPr>
            <p:ph type="subTitle" idx="1"/>
          </p:nvPr>
        </p:nvSpPr>
        <p:spPr>
          <a:xfrm>
            <a:off x="647833" y="2133156"/>
            <a:ext cx="7198125" cy="360000"/>
          </a:xfrm>
        </p:spPr>
        <p:txBody>
          <a:bodyPr>
            <a:noAutofit/>
          </a:bodyPr>
          <a:lstStyle>
            <a:lvl1pPr marL="0" indent="0" algn="l">
              <a:buNone/>
              <a:defRPr b="1">
                <a:solidFill>
                  <a:schemeClr val="tx2"/>
                </a:solidFill>
              </a:defRPr>
            </a:lvl1pPr>
            <a:lvl2pPr marL="544080" indent="0" algn="ctr">
              <a:buNone/>
              <a:defRPr>
                <a:solidFill>
                  <a:schemeClr val="tx1">
                    <a:tint val="75000"/>
                  </a:schemeClr>
                </a:solidFill>
              </a:defRPr>
            </a:lvl2pPr>
            <a:lvl3pPr marL="1088158" indent="0" algn="ctr">
              <a:buNone/>
              <a:defRPr>
                <a:solidFill>
                  <a:schemeClr val="tx1">
                    <a:tint val="75000"/>
                  </a:schemeClr>
                </a:solidFill>
              </a:defRPr>
            </a:lvl3pPr>
            <a:lvl4pPr marL="1632238" indent="0" algn="ctr">
              <a:buNone/>
              <a:defRPr>
                <a:solidFill>
                  <a:schemeClr val="tx1">
                    <a:tint val="75000"/>
                  </a:schemeClr>
                </a:solidFill>
              </a:defRPr>
            </a:lvl4pPr>
            <a:lvl5pPr marL="2176318" indent="0" algn="ctr">
              <a:buNone/>
              <a:defRPr>
                <a:solidFill>
                  <a:schemeClr val="tx1">
                    <a:tint val="75000"/>
                  </a:schemeClr>
                </a:solidFill>
              </a:defRPr>
            </a:lvl5pPr>
            <a:lvl6pPr marL="2720399" indent="0" algn="ctr">
              <a:buNone/>
              <a:defRPr>
                <a:solidFill>
                  <a:schemeClr val="tx1">
                    <a:tint val="75000"/>
                  </a:schemeClr>
                </a:solidFill>
              </a:defRPr>
            </a:lvl6pPr>
            <a:lvl7pPr marL="3264477" indent="0" algn="ctr">
              <a:buNone/>
              <a:defRPr>
                <a:solidFill>
                  <a:schemeClr val="tx1">
                    <a:tint val="75000"/>
                  </a:schemeClr>
                </a:solidFill>
              </a:defRPr>
            </a:lvl7pPr>
            <a:lvl8pPr marL="3808557" indent="0" algn="ctr">
              <a:buNone/>
              <a:defRPr>
                <a:solidFill>
                  <a:schemeClr val="tx1">
                    <a:tint val="75000"/>
                  </a:schemeClr>
                </a:solidFill>
              </a:defRPr>
            </a:lvl8pPr>
            <a:lvl9pPr marL="4352636" indent="0" algn="ctr">
              <a:buNone/>
              <a:defRPr>
                <a:solidFill>
                  <a:schemeClr val="tx1">
                    <a:tint val="75000"/>
                  </a:schemeClr>
                </a:solidFill>
              </a:defRPr>
            </a:lvl9pPr>
          </a:lstStyle>
          <a:p>
            <a:r>
              <a:rPr lang="en-GB"/>
              <a:t>Click to edit Master subtitle style</a:t>
            </a:r>
            <a:endParaRPr lang="en-GB" dirty="0"/>
          </a:p>
        </p:txBody>
      </p:sp>
      <p:sp>
        <p:nvSpPr>
          <p:cNvPr id="21" name="Text Placeholder 20"/>
          <p:cNvSpPr>
            <a:spLocks noGrp="1"/>
          </p:cNvSpPr>
          <p:nvPr>
            <p:ph type="body" sz="quarter" idx="13" hasCustomPrompt="1"/>
          </p:nvPr>
        </p:nvSpPr>
        <p:spPr>
          <a:xfrm>
            <a:off x="647833" y="2591401"/>
            <a:ext cx="7198125" cy="215949"/>
          </a:xfrm>
        </p:spPr>
        <p:txBody>
          <a:bodyPr>
            <a:noAutofit/>
          </a:bodyPr>
          <a:lstStyle>
            <a:lvl1pPr marL="0" indent="0">
              <a:buNone/>
              <a:defRPr sz="1300">
                <a:solidFill>
                  <a:schemeClr val="tx2"/>
                </a:solidFill>
              </a:defRPr>
            </a:lvl1pPr>
            <a:lvl2pPr marL="257046" indent="0">
              <a:buNone/>
              <a:defRPr>
                <a:solidFill>
                  <a:schemeClr val="accent2"/>
                </a:solidFill>
              </a:defRPr>
            </a:lvl2pPr>
            <a:lvl3pPr marL="514091" indent="0">
              <a:buNone/>
              <a:defRPr>
                <a:solidFill>
                  <a:schemeClr val="accent2"/>
                </a:solidFill>
              </a:defRPr>
            </a:lvl3pPr>
            <a:lvl4pPr marL="771137" indent="0">
              <a:buNone/>
              <a:defRPr>
                <a:solidFill>
                  <a:schemeClr val="accent2"/>
                </a:solidFill>
              </a:defRPr>
            </a:lvl4pPr>
            <a:lvl5pPr marL="1028181" indent="0">
              <a:buNone/>
              <a:defRPr>
                <a:solidFill>
                  <a:schemeClr val="accent2"/>
                </a:solidFill>
              </a:defRPr>
            </a:lvl5pPr>
          </a:lstStyle>
          <a:p>
            <a:pPr lvl="0"/>
            <a:r>
              <a:rPr lang="en-GB"/>
              <a:t>Name, title</a:t>
            </a:r>
            <a:endParaRPr lang="en-GB" dirty="0"/>
          </a:p>
        </p:txBody>
      </p:sp>
      <p:sp>
        <p:nvSpPr>
          <p:cNvPr id="22" name="Text Placeholder 20"/>
          <p:cNvSpPr>
            <a:spLocks noGrp="1"/>
          </p:cNvSpPr>
          <p:nvPr>
            <p:ph type="body" sz="quarter" idx="14" hasCustomPrompt="1"/>
          </p:nvPr>
        </p:nvSpPr>
        <p:spPr>
          <a:xfrm>
            <a:off x="647833" y="2843343"/>
            <a:ext cx="7198125" cy="215949"/>
          </a:xfrm>
        </p:spPr>
        <p:txBody>
          <a:bodyPr>
            <a:noAutofit/>
          </a:bodyPr>
          <a:lstStyle>
            <a:lvl1pPr marL="0" indent="0">
              <a:buNone/>
              <a:defRPr sz="1300">
                <a:solidFill>
                  <a:schemeClr val="tx2"/>
                </a:solidFill>
              </a:defRPr>
            </a:lvl1pPr>
            <a:lvl2pPr marL="257046" indent="0">
              <a:buNone/>
              <a:defRPr>
                <a:solidFill>
                  <a:schemeClr val="accent2"/>
                </a:solidFill>
              </a:defRPr>
            </a:lvl2pPr>
            <a:lvl3pPr marL="514091" indent="0">
              <a:buNone/>
              <a:defRPr>
                <a:solidFill>
                  <a:schemeClr val="accent2"/>
                </a:solidFill>
              </a:defRPr>
            </a:lvl3pPr>
            <a:lvl4pPr marL="771137" indent="0">
              <a:buNone/>
              <a:defRPr>
                <a:solidFill>
                  <a:schemeClr val="accent2"/>
                </a:solidFill>
              </a:defRPr>
            </a:lvl4pPr>
            <a:lvl5pPr marL="1028181" indent="0">
              <a:buNone/>
              <a:defRPr>
                <a:solidFill>
                  <a:schemeClr val="accent2"/>
                </a:solidFill>
              </a:defRPr>
            </a:lvl5pPr>
          </a:lstStyle>
          <a:p>
            <a:pPr lvl="0"/>
            <a:r>
              <a:rPr lang="en-GB"/>
              <a:t>Date</a:t>
            </a:r>
            <a:endParaRPr lang="en-GB" dirty="0"/>
          </a:p>
        </p:txBody>
      </p:sp>
      <p:grpSp>
        <p:nvGrpSpPr>
          <p:cNvPr id="10" name="Pulse"/>
          <p:cNvGrpSpPr/>
          <p:nvPr userDrawn="1"/>
        </p:nvGrpSpPr>
        <p:grpSpPr>
          <a:xfrm>
            <a:off x="8749611" y="3029840"/>
            <a:ext cx="3445566" cy="3490105"/>
            <a:chOff x="8751888" y="3030538"/>
            <a:chExt cx="3446462" cy="3490913"/>
          </a:xfrm>
          <a:solidFill>
            <a:schemeClr val="accent1"/>
          </a:solidFill>
        </p:grpSpPr>
        <p:sp>
          <p:nvSpPr>
            <p:cNvPr id="11" name="Freeform 5"/>
            <p:cNvSpPr>
              <a:spLocks/>
            </p:cNvSpPr>
            <p:nvPr userDrawn="1"/>
          </p:nvSpPr>
          <p:spPr bwMode="auto">
            <a:xfrm>
              <a:off x="9196388" y="3902076"/>
              <a:ext cx="449263" cy="1120775"/>
            </a:xfrm>
            <a:custGeom>
              <a:avLst/>
              <a:gdLst>
                <a:gd name="T0" fmla="*/ 71 w 142"/>
                <a:gd name="T1" fmla="*/ 355 h 355"/>
                <a:gd name="T2" fmla="*/ 71 w 142"/>
                <a:gd name="T3" fmla="*/ 355 h 355"/>
                <a:gd name="T4" fmla="*/ 0 w 142"/>
                <a:gd name="T5" fmla="*/ 284 h 355"/>
                <a:gd name="T6" fmla="*/ 0 w 142"/>
                <a:gd name="T7" fmla="*/ 71 h 355"/>
                <a:gd name="T8" fmla="*/ 71 w 142"/>
                <a:gd name="T9" fmla="*/ 0 h 355"/>
                <a:gd name="T10" fmla="*/ 142 w 142"/>
                <a:gd name="T11" fmla="*/ 71 h 355"/>
                <a:gd name="T12" fmla="*/ 142 w 142"/>
                <a:gd name="T13" fmla="*/ 284 h 355"/>
                <a:gd name="T14" fmla="*/ 71 w 142"/>
                <a:gd name="T15" fmla="*/ 355 h 3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2" h="355">
                  <a:moveTo>
                    <a:pt x="71" y="355"/>
                  </a:moveTo>
                  <a:cubicBezTo>
                    <a:pt x="71" y="355"/>
                    <a:pt x="71" y="355"/>
                    <a:pt x="71" y="355"/>
                  </a:cubicBezTo>
                  <a:cubicBezTo>
                    <a:pt x="32" y="355"/>
                    <a:pt x="0" y="323"/>
                    <a:pt x="0" y="284"/>
                  </a:cubicBezTo>
                  <a:cubicBezTo>
                    <a:pt x="0" y="71"/>
                    <a:pt x="0" y="71"/>
                    <a:pt x="0" y="71"/>
                  </a:cubicBezTo>
                  <a:cubicBezTo>
                    <a:pt x="0" y="32"/>
                    <a:pt x="32" y="0"/>
                    <a:pt x="71" y="0"/>
                  </a:cubicBezTo>
                  <a:cubicBezTo>
                    <a:pt x="110" y="0"/>
                    <a:pt x="142" y="32"/>
                    <a:pt x="142" y="71"/>
                  </a:cubicBezTo>
                  <a:cubicBezTo>
                    <a:pt x="142" y="284"/>
                    <a:pt x="142" y="284"/>
                    <a:pt x="142" y="284"/>
                  </a:cubicBezTo>
                  <a:cubicBezTo>
                    <a:pt x="142" y="323"/>
                    <a:pt x="110" y="355"/>
                    <a:pt x="71" y="35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buClr>
                  <a:prstClr val="black"/>
                </a:buClr>
              </a:pPr>
              <a:endParaRPr lang="en-GB" sz="2099" dirty="0">
                <a:solidFill>
                  <a:prstClr val="black"/>
                </a:solidFill>
                <a:latin typeface="Arial"/>
              </a:endParaRPr>
            </a:p>
          </p:txBody>
        </p:sp>
        <p:sp>
          <p:nvSpPr>
            <p:cNvPr id="12" name="Freeform 6"/>
            <p:cNvSpPr>
              <a:spLocks/>
            </p:cNvSpPr>
            <p:nvPr userDrawn="1"/>
          </p:nvSpPr>
          <p:spPr bwMode="auto">
            <a:xfrm>
              <a:off x="8751888" y="4551363"/>
              <a:ext cx="265113" cy="449263"/>
            </a:xfrm>
            <a:custGeom>
              <a:avLst/>
              <a:gdLst>
                <a:gd name="T0" fmla="*/ 42 w 84"/>
                <a:gd name="T1" fmla="*/ 142 h 142"/>
                <a:gd name="T2" fmla="*/ 42 w 84"/>
                <a:gd name="T3" fmla="*/ 142 h 142"/>
                <a:gd name="T4" fmla="*/ 0 w 84"/>
                <a:gd name="T5" fmla="*/ 99 h 142"/>
                <a:gd name="T6" fmla="*/ 0 w 84"/>
                <a:gd name="T7" fmla="*/ 42 h 142"/>
                <a:gd name="T8" fmla="*/ 42 w 84"/>
                <a:gd name="T9" fmla="*/ 0 h 142"/>
                <a:gd name="T10" fmla="*/ 84 w 84"/>
                <a:gd name="T11" fmla="*/ 42 h 142"/>
                <a:gd name="T12" fmla="*/ 84 w 84"/>
                <a:gd name="T13" fmla="*/ 99 h 142"/>
                <a:gd name="T14" fmla="*/ 42 w 84"/>
                <a:gd name="T15" fmla="*/ 142 h 1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4" h="142">
                  <a:moveTo>
                    <a:pt x="42" y="142"/>
                  </a:moveTo>
                  <a:cubicBezTo>
                    <a:pt x="42" y="142"/>
                    <a:pt x="42" y="142"/>
                    <a:pt x="42" y="142"/>
                  </a:cubicBezTo>
                  <a:cubicBezTo>
                    <a:pt x="18" y="142"/>
                    <a:pt x="0" y="123"/>
                    <a:pt x="0" y="99"/>
                  </a:cubicBezTo>
                  <a:cubicBezTo>
                    <a:pt x="0" y="42"/>
                    <a:pt x="0" y="42"/>
                    <a:pt x="0" y="42"/>
                  </a:cubicBezTo>
                  <a:cubicBezTo>
                    <a:pt x="0" y="19"/>
                    <a:pt x="18" y="0"/>
                    <a:pt x="42" y="0"/>
                  </a:cubicBezTo>
                  <a:cubicBezTo>
                    <a:pt x="65" y="0"/>
                    <a:pt x="84" y="19"/>
                    <a:pt x="84" y="42"/>
                  </a:cubicBezTo>
                  <a:cubicBezTo>
                    <a:pt x="84" y="99"/>
                    <a:pt x="84" y="99"/>
                    <a:pt x="84" y="99"/>
                  </a:cubicBezTo>
                  <a:cubicBezTo>
                    <a:pt x="84" y="123"/>
                    <a:pt x="65" y="142"/>
                    <a:pt x="42" y="14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buClr>
                  <a:prstClr val="black"/>
                </a:buClr>
              </a:pPr>
              <a:endParaRPr lang="en-GB" sz="2099" dirty="0">
                <a:solidFill>
                  <a:prstClr val="black"/>
                </a:solidFill>
                <a:latin typeface="Arial"/>
              </a:endParaRPr>
            </a:p>
          </p:txBody>
        </p:sp>
        <p:sp>
          <p:nvSpPr>
            <p:cNvPr id="14" name="Freeform 7"/>
            <p:cNvSpPr>
              <a:spLocks/>
            </p:cNvSpPr>
            <p:nvPr userDrawn="1"/>
          </p:nvSpPr>
          <p:spPr bwMode="auto">
            <a:xfrm>
              <a:off x="11436350" y="4529138"/>
              <a:ext cx="449263" cy="1117600"/>
            </a:xfrm>
            <a:custGeom>
              <a:avLst/>
              <a:gdLst>
                <a:gd name="T0" fmla="*/ 71 w 142"/>
                <a:gd name="T1" fmla="*/ 354 h 354"/>
                <a:gd name="T2" fmla="*/ 71 w 142"/>
                <a:gd name="T3" fmla="*/ 354 h 354"/>
                <a:gd name="T4" fmla="*/ 0 w 142"/>
                <a:gd name="T5" fmla="*/ 283 h 354"/>
                <a:gd name="T6" fmla="*/ 0 w 142"/>
                <a:gd name="T7" fmla="*/ 71 h 354"/>
                <a:gd name="T8" fmla="*/ 71 w 142"/>
                <a:gd name="T9" fmla="*/ 0 h 354"/>
                <a:gd name="T10" fmla="*/ 142 w 142"/>
                <a:gd name="T11" fmla="*/ 71 h 354"/>
                <a:gd name="T12" fmla="*/ 142 w 142"/>
                <a:gd name="T13" fmla="*/ 283 h 354"/>
                <a:gd name="T14" fmla="*/ 71 w 142"/>
                <a:gd name="T15" fmla="*/ 354 h 35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2" h="354">
                  <a:moveTo>
                    <a:pt x="71" y="354"/>
                  </a:moveTo>
                  <a:cubicBezTo>
                    <a:pt x="71" y="354"/>
                    <a:pt x="71" y="354"/>
                    <a:pt x="71" y="354"/>
                  </a:cubicBezTo>
                  <a:cubicBezTo>
                    <a:pt x="32" y="354"/>
                    <a:pt x="0" y="322"/>
                    <a:pt x="0" y="283"/>
                  </a:cubicBezTo>
                  <a:cubicBezTo>
                    <a:pt x="0" y="71"/>
                    <a:pt x="0" y="71"/>
                    <a:pt x="0" y="71"/>
                  </a:cubicBezTo>
                  <a:cubicBezTo>
                    <a:pt x="0" y="32"/>
                    <a:pt x="32" y="0"/>
                    <a:pt x="71" y="0"/>
                  </a:cubicBezTo>
                  <a:cubicBezTo>
                    <a:pt x="110" y="0"/>
                    <a:pt x="142" y="32"/>
                    <a:pt x="142" y="71"/>
                  </a:cubicBezTo>
                  <a:cubicBezTo>
                    <a:pt x="142" y="283"/>
                    <a:pt x="142" y="283"/>
                    <a:pt x="142" y="283"/>
                  </a:cubicBezTo>
                  <a:cubicBezTo>
                    <a:pt x="142" y="322"/>
                    <a:pt x="110" y="354"/>
                    <a:pt x="71" y="35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buClr>
                  <a:prstClr val="black"/>
                </a:buClr>
              </a:pPr>
              <a:endParaRPr lang="en-GB" sz="2099" dirty="0">
                <a:solidFill>
                  <a:prstClr val="black"/>
                </a:solidFill>
                <a:latin typeface="Arial"/>
              </a:endParaRPr>
            </a:p>
          </p:txBody>
        </p:sp>
        <p:sp>
          <p:nvSpPr>
            <p:cNvPr id="15" name="Freeform 8"/>
            <p:cNvSpPr>
              <a:spLocks/>
            </p:cNvSpPr>
            <p:nvPr userDrawn="1"/>
          </p:nvSpPr>
          <p:spPr bwMode="auto">
            <a:xfrm>
              <a:off x="9869488" y="3030538"/>
              <a:ext cx="560388" cy="2506663"/>
            </a:xfrm>
            <a:custGeom>
              <a:avLst/>
              <a:gdLst>
                <a:gd name="T0" fmla="*/ 88 w 177"/>
                <a:gd name="T1" fmla="*/ 794 h 794"/>
                <a:gd name="T2" fmla="*/ 88 w 177"/>
                <a:gd name="T3" fmla="*/ 794 h 794"/>
                <a:gd name="T4" fmla="*/ 0 w 177"/>
                <a:gd name="T5" fmla="*/ 705 h 794"/>
                <a:gd name="T6" fmla="*/ 0 w 177"/>
                <a:gd name="T7" fmla="*/ 89 h 794"/>
                <a:gd name="T8" fmla="*/ 88 w 177"/>
                <a:gd name="T9" fmla="*/ 0 h 794"/>
                <a:gd name="T10" fmla="*/ 177 w 177"/>
                <a:gd name="T11" fmla="*/ 89 h 794"/>
                <a:gd name="T12" fmla="*/ 177 w 177"/>
                <a:gd name="T13" fmla="*/ 705 h 794"/>
                <a:gd name="T14" fmla="*/ 88 w 177"/>
                <a:gd name="T15" fmla="*/ 794 h 7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7" h="794">
                  <a:moveTo>
                    <a:pt x="88" y="794"/>
                  </a:moveTo>
                  <a:cubicBezTo>
                    <a:pt x="88" y="794"/>
                    <a:pt x="88" y="794"/>
                    <a:pt x="88" y="794"/>
                  </a:cubicBezTo>
                  <a:cubicBezTo>
                    <a:pt x="40" y="794"/>
                    <a:pt x="0" y="754"/>
                    <a:pt x="0" y="705"/>
                  </a:cubicBezTo>
                  <a:cubicBezTo>
                    <a:pt x="0" y="89"/>
                    <a:pt x="0" y="89"/>
                    <a:pt x="0" y="89"/>
                  </a:cubicBezTo>
                  <a:cubicBezTo>
                    <a:pt x="0" y="40"/>
                    <a:pt x="40" y="0"/>
                    <a:pt x="88" y="0"/>
                  </a:cubicBezTo>
                  <a:cubicBezTo>
                    <a:pt x="137" y="0"/>
                    <a:pt x="177" y="40"/>
                    <a:pt x="177" y="89"/>
                  </a:cubicBezTo>
                  <a:cubicBezTo>
                    <a:pt x="177" y="705"/>
                    <a:pt x="177" y="705"/>
                    <a:pt x="177" y="705"/>
                  </a:cubicBezTo>
                  <a:cubicBezTo>
                    <a:pt x="177" y="754"/>
                    <a:pt x="137" y="794"/>
                    <a:pt x="88" y="79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buClr>
                  <a:prstClr val="black"/>
                </a:buClr>
              </a:pPr>
              <a:endParaRPr lang="en-GB" sz="2099" dirty="0">
                <a:solidFill>
                  <a:prstClr val="black"/>
                </a:solidFill>
                <a:latin typeface="Arial"/>
              </a:endParaRPr>
            </a:p>
          </p:txBody>
        </p:sp>
        <p:sp>
          <p:nvSpPr>
            <p:cNvPr id="16" name="Freeform 9"/>
            <p:cNvSpPr>
              <a:spLocks/>
            </p:cNvSpPr>
            <p:nvPr userDrawn="1"/>
          </p:nvSpPr>
          <p:spPr bwMode="auto">
            <a:xfrm>
              <a:off x="10653713" y="4014788"/>
              <a:ext cx="558800" cy="2506663"/>
            </a:xfrm>
            <a:custGeom>
              <a:avLst/>
              <a:gdLst>
                <a:gd name="T0" fmla="*/ 88 w 177"/>
                <a:gd name="T1" fmla="*/ 794 h 794"/>
                <a:gd name="T2" fmla="*/ 88 w 177"/>
                <a:gd name="T3" fmla="*/ 794 h 794"/>
                <a:gd name="T4" fmla="*/ 0 w 177"/>
                <a:gd name="T5" fmla="*/ 705 h 794"/>
                <a:gd name="T6" fmla="*/ 0 w 177"/>
                <a:gd name="T7" fmla="*/ 88 h 794"/>
                <a:gd name="T8" fmla="*/ 88 w 177"/>
                <a:gd name="T9" fmla="*/ 0 h 794"/>
                <a:gd name="T10" fmla="*/ 177 w 177"/>
                <a:gd name="T11" fmla="*/ 88 h 794"/>
                <a:gd name="T12" fmla="*/ 177 w 177"/>
                <a:gd name="T13" fmla="*/ 705 h 794"/>
                <a:gd name="T14" fmla="*/ 88 w 177"/>
                <a:gd name="T15" fmla="*/ 794 h 7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7" h="794">
                  <a:moveTo>
                    <a:pt x="88" y="794"/>
                  </a:moveTo>
                  <a:cubicBezTo>
                    <a:pt x="88" y="794"/>
                    <a:pt x="88" y="794"/>
                    <a:pt x="88" y="794"/>
                  </a:cubicBezTo>
                  <a:cubicBezTo>
                    <a:pt x="40" y="794"/>
                    <a:pt x="0" y="754"/>
                    <a:pt x="0" y="705"/>
                  </a:cubicBezTo>
                  <a:cubicBezTo>
                    <a:pt x="0" y="88"/>
                    <a:pt x="0" y="88"/>
                    <a:pt x="0" y="88"/>
                  </a:cubicBezTo>
                  <a:cubicBezTo>
                    <a:pt x="0" y="40"/>
                    <a:pt x="40" y="0"/>
                    <a:pt x="88" y="0"/>
                  </a:cubicBezTo>
                  <a:cubicBezTo>
                    <a:pt x="137" y="0"/>
                    <a:pt x="177" y="40"/>
                    <a:pt x="177" y="88"/>
                  </a:cubicBezTo>
                  <a:cubicBezTo>
                    <a:pt x="177" y="705"/>
                    <a:pt x="177" y="705"/>
                    <a:pt x="177" y="705"/>
                  </a:cubicBezTo>
                  <a:cubicBezTo>
                    <a:pt x="177" y="754"/>
                    <a:pt x="137" y="794"/>
                    <a:pt x="88" y="79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buClr>
                  <a:prstClr val="black"/>
                </a:buClr>
              </a:pPr>
              <a:endParaRPr lang="en-GB" sz="2099" dirty="0">
                <a:solidFill>
                  <a:prstClr val="black"/>
                </a:solidFill>
                <a:latin typeface="Arial"/>
              </a:endParaRPr>
            </a:p>
          </p:txBody>
        </p:sp>
        <p:sp>
          <p:nvSpPr>
            <p:cNvPr id="17" name="Freeform 10"/>
            <p:cNvSpPr>
              <a:spLocks/>
            </p:cNvSpPr>
            <p:nvPr userDrawn="1"/>
          </p:nvSpPr>
          <p:spPr bwMode="auto">
            <a:xfrm>
              <a:off x="12058650" y="4551363"/>
              <a:ext cx="139700" cy="449263"/>
            </a:xfrm>
            <a:custGeom>
              <a:avLst/>
              <a:gdLst>
                <a:gd name="T0" fmla="*/ 44 w 44"/>
                <a:gd name="T1" fmla="*/ 0 h 142"/>
                <a:gd name="T2" fmla="*/ 0 w 44"/>
                <a:gd name="T3" fmla="*/ 42 h 142"/>
                <a:gd name="T4" fmla="*/ 0 w 44"/>
                <a:gd name="T5" fmla="*/ 99 h 142"/>
                <a:gd name="T6" fmla="*/ 44 w 44"/>
                <a:gd name="T7" fmla="*/ 142 h 142"/>
                <a:gd name="T8" fmla="*/ 44 w 44"/>
                <a:gd name="T9" fmla="*/ 0 h 142"/>
              </a:gdLst>
              <a:ahLst/>
              <a:cxnLst>
                <a:cxn ang="0">
                  <a:pos x="T0" y="T1"/>
                </a:cxn>
                <a:cxn ang="0">
                  <a:pos x="T2" y="T3"/>
                </a:cxn>
                <a:cxn ang="0">
                  <a:pos x="T4" y="T5"/>
                </a:cxn>
                <a:cxn ang="0">
                  <a:pos x="T6" y="T7"/>
                </a:cxn>
                <a:cxn ang="0">
                  <a:pos x="T8" y="T9"/>
                </a:cxn>
              </a:cxnLst>
              <a:rect l="0" t="0" r="r" b="b"/>
              <a:pathLst>
                <a:path w="44" h="142">
                  <a:moveTo>
                    <a:pt x="44" y="0"/>
                  </a:moveTo>
                  <a:cubicBezTo>
                    <a:pt x="20" y="0"/>
                    <a:pt x="0" y="19"/>
                    <a:pt x="0" y="42"/>
                  </a:cubicBezTo>
                  <a:cubicBezTo>
                    <a:pt x="0" y="99"/>
                    <a:pt x="0" y="99"/>
                    <a:pt x="0" y="99"/>
                  </a:cubicBezTo>
                  <a:cubicBezTo>
                    <a:pt x="0" y="123"/>
                    <a:pt x="20" y="142"/>
                    <a:pt x="44" y="142"/>
                  </a:cubicBezTo>
                  <a:lnTo>
                    <a:pt x="4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buClr>
                  <a:prstClr val="black"/>
                </a:buClr>
              </a:pPr>
              <a:endParaRPr lang="en-GB" sz="2099" dirty="0">
                <a:solidFill>
                  <a:prstClr val="black"/>
                </a:solidFill>
                <a:latin typeface="Arial"/>
              </a:endParaRPr>
            </a:p>
          </p:txBody>
        </p:sp>
      </p:grpSp>
      <p:grpSp>
        <p:nvGrpSpPr>
          <p:cNvPr id="19" name="Logotype"/>
          <p:cNvGrpSpPr/>
          <p:nvPr userDrawn="1"/>
        </p:nvGrpSpPr>
        <p:grpSpPr>
          <a:xfrm>
            <a:off x="641186" y="530770"/>
            <a:ext cx="1383679" cy="288542"/>
            <a:chOff x="9501453" y="6148765"/>
            <a:chExt cx="2047875" cy="427037"/>
          </a:xfrm>
          <a:solidFill>
            <a:schemeClr val="bg2"/>
          </a:solidFill>
        </p:grpSpPr>
        <p:sp>
          <p:nvSpPr>
            <p:cNvPr id="20" name="Freeform 5"/>
            <p:cNvSpPr>
              <a:spLocks noEditPoints="1"/>
            </p:cNvSpPr>
            <p:nvPr userDrawn="1"/>
          </p:nvSpPr>
          <p:spPr bwMode="auto">
            <a:xfrm>
              <a:off x="11206428" y="6231315"/>
              <a:ext cx="342900" cy="344487"/>
            </a:xfrm>
            <a:custGeom>
              <a:avLst/>
              <a:gdLst>
                <a:gd name="T0" fmla="*/ 43 w 91"/>
                <a:gd name="T1" fmla="*/ 2 h 91"/>
                <a:gd name="T2" fmla="*/ 2 w 91"/>
                <a:gd name="T3" fmla="*/ 44 h 91"/>
                <a:gd name="T4" fmla="*/ 46 w 91"/>
                <a:gd name="T5" fmla="*/ 91 h 91"/>
                <a:gd name="T6" fmla="*/ 74 w 91"/>
                <a:gd name="T7" fmla="*/ 77 h 91"/>
                <a:gd name="T8" fmla="*/ 74 w 91"/>
                <a:gd name="T9" fmla="*/ 90 h 91"/>
                <a:gd name="T10" fmla="*/ 91 w 91"/>
                <a:gd name="T11" fmla="*/ 90 h 91"/>
                <a:gd name="T12" fmla="*/ 91 w 91"/>
                <a:gd name="T13" fmla="*/ 47 h 91"/>
                <a:gd name="T14" fmla="*/ 43 w 91"/>
                <a:gd name="T15" fmla="*/ 2 h 91"/>
                <a:gd name="T16" fmla="*/ 72 w 91"/>
                <a:gd name="T17" fmla="*/ 48 h 91"/>
                <a:gd name="T18" fmla="*/ 43 w 91"/>
                <a:gd name="T19" fmla="*/ 72 h 91"/>
                <a:gd name="T20" fmla="*/ 21 w 91"/>
                <a:gd name="T21" fmla="*/ 50 h 91"/>
                <a:gd name="T22" fmla="*/ 46 w 91"/>
                <a:gd name="T23" fmla="*/ 21 h 91"/>
                <a:gd name="T24" fmla="*/ 72 w 91"/>
                <a:gd name="T25" fmla="*/ 45 h 91"/>
                <a:gd name="T26" fmla="*/ 72 w 91"/>
                <a:gd name="T27" fmla="*/ 48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1" h="91">
                  <a:moveTo>
                    <a:pt x="43" y="2"/>
                  </a:moveTo>
                  <a:cubicBezTo>
                    <a:pt x="21" y="4"/>
                    <a:pt x="3" y="22"/>
                    <a:pt x="2" y="44"/>
                  </a:cubicBezTo>
                  <a:cubicBezTo>
                    <a:pt x="0" y="70"/>
                    <a:pt x="21" y="91"/>
                    <a:pt x="46" y="91"/>
                  </a:cubicBezTo>
                  <a:cubicBezTo>
                    <a:pt x="56" y="91"/>
                    <a:pt x="68" y="87"/>
                    <a:pt x="74" y="77"/>
                  </a:cubicBezTo>
                  <a:cubicBezTo>
                    <a:pt x="74" y="90"/>
                    <a:pt x="74" y="90"/>
                    <a:pt x="74" y="90"/>
                  </a:cubicBezTo>
                  <a:cubicBezTo>
                    <a:pt x="91" y="90"/>
                    <a:pt x="91" y="90"/>
                    <a:pt x="91" y="90"/>
                  </a:cubicBezTo>
                  <a:cubicBezTo>
                    <a:pt x="91" y="47"/>
                    <a:pt x="91" y="47"/>
                    <a:pt x="91" y="47"/>
                  </a:cubicBezTo>
                  <a:cubicBezTo>
                    <a:pt x="91" y="20"/>
                    <a:pt x="69" y="0"/>
                    <a:pt x="43" y="2"/>
                  </a:cubicBezTo>
                  <a:close/>
                  <a:moveTo>
                    <a:pt x="72" y="48"/>
                  </a:moveTo>
                  <a:cubicBezTo>
                    <a:pt x="71" y="63"/>
                    <a:pt x="58" y="74"/>
                    <a:pt x="43" y="72"/>
                  </a:cubicBezTo>
                  <a:cubicBezTo>
                    <a:pt x="32" y="71"/>
                    <a:pt x="22" y="61"/>
                    <a:pt x="21" y="50"/>
                  </a:cubicBezTo>
                  <a:cubicBezTo>
                    <a:pt x="19" y="34"/>
                    <a:pt x="31" y="21"/>
                    <a:pt x="46" y="21"/>
                  </a:cubicBezTo>
                  <a:cubicBezTo>
                    <a:pt x="60" y="21"/>
                    <a:pt x="71" y="32"/>
                    <a:pt x="72" y="45"/>
                  </a:cubicBezTo>
                  <a:lnTo>
                    <a:pt x="72" y="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buClr>
                  <a:prstClr val="black"/>
                </a:buClr>
              </a:pPr>
              <a:endParaRPr lang="en-US" sz="2099" dirty="0">
                <a:solidFill>
                  <a:prstClr val="black"/>
                </a:solidFill>
                <a:latin typeface="Arial"/>
              </a:endParaRPr>
            </a:p>
          </p:txBody>
        </p:sp>
        <p:sp>
          <p:nvSpPr>
            <p:cNvPr id="23" name="Freeform 6"/>
            <p:cNvSpPr>
              <a:spLocks noEditPoints="1"/>
            </p:cNvSpPr>
            <p:nvPr userDrawn="1"/>
          </p:nvSpPr>
          <p:spPr bwMode="auto">
            <a:xfrm>
              <a:off x="10849241" y="6236077"/>
              <a:ext cx="334963" cy="339725"/>
            </a:xfrm>
            <a:custGeom>
              <a:avLst/>
              <a:gdLst>
                <a:gd name="T0" fmla="*/ 44 w 89"/>
                <a:gd name="T1" fmla="*/ 1 h 90"/>
                <a:gd name="T2" fmla="*/ 0 w 89"/>
                <a:gd name="T3" fmla="*/ 46 h 90"/>
                <a:gd name="T4" fmla="*/ 45 w 89"/>
                <a:gd name="T5" fmla="*/ 90 h 90"/>
                <a:gd name="T6" fmla="*/ 86 w 89"/>
                <a:gd name="T7" fmla="*/ 63 h 90"/>
                <a:gd name="T8" fmla="*/ 69 w 89"/>
                <a:gd name="T9" fmla="*/ 58 h 90"/>
                <a:gd name="T10" fmla="*/ 50 w 89"/>
                <a:gd name="T11" fmla="*/ 72 h 90"/>
                <a:gd name="T12" fmla="*/ 22 w 89"/>
                <a:gd name="T13" fmla="*/ 59 h 90"/>
                <a:gd name="T14" fmla="*/ 89 w 89"/>
                <a:gd name="T15" fmla="*/ 41 h 90"/>
                <a:gd name="T16" fmla="*/ 44 w 89"/>
                <a:gd name="T17" fmla="*/ 1 h 90"/>
                <a:gd name="T18" fmla="*/ 19 w 89"/>
                <a:gd name="T19" fmla="*/ 44 h 90"/>
                <a:gd name="T20" fmla="*/ 36 w 89"/>
                <a:gd name="T21" fmla="*/ 19 h 90"/>
                <a:gd name="T22" fmla="*/ 67 w 89"/>
                <a:gd name="T23" fmla="*/ 31 h 90"/>
                <a:gd name="T24" fmla="*/ 19 w 89"/>
                <a:gd name="T25" fmla="*/ 44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9" h="90">
                  <a:moveTo>
                    <a:pt x="44" y="1"/>
                  </a:moveTo>
                  <a:cubicBezTo>
                    <a:pt x="20" y="2"/>
                    <a:pt x="0" y="20"/>
                    <a:pt x="0" y="46"/>
                  </a:cubicBezTo>
                  <a:cubicBezTo>
                    <a:pt x="0" y="70"/>
                    <a:pt x="20" y="90"/>
                    <a:pt x="45" y="90"/>
                  </a:cubicBezTo>
                  <a:cubicBezTo>
                    <a:pt x="62" y="90"/>
                    <a:pt x="79" y="80"/>
                    <a:pt x="86" y="63"/>
                  </a:cubicBezTo>
                  <a:cubicBezTo>
                    <a:pt x="69" y="58"/>
                    <a:pt x="69" y="58"/>
                    <a:pt x="69" y="58"/>
                  </a:cubicBezTo>
                  <a:cubicBezTo>
                    <a:pt x="66" y="65"/>
                    <a:pt x="58" y="71"/>
                    <a:pt x="50" y="72"/>
                  </a:cubicBezTo>
                  <a:cubicBezTo>
                    <a:pt x="38" y="75"/>
                    <a:pt x="26" y="67"/>
                    <a:pt x="22" y="59"/>
                  </a:cubicBezTo>
                  <a:cubicBezTo>
                    <a:pt x="89" y="41"/>
                    <a:pt x="89" y="41"/>
                    <a:pt x="89" y="41"/>
                  </a:cubicBezTo>
                  <a:cubicBezTo>
                    <a:pt x="87" y="24"/>
                    <a:pt x="72" y="0"/>
                    <a:pt x="44" y="1"/>
                  </a:cubicBezTo>
                  <a:close/>
                  <a:moveTo>
                    <a:pt x="19" y="44"/>
                  </a:moveTo>
                  <a:cubicBezTo>
                    <a:pt x="19" y="34"/>
                    <a:pt x="24" y="24"/>
                    <a:pt x="36" y="19"/>
                  </a:cubicBezTo>
                  <a:cubicBezTo>
                    <a:pt x="50" y="14"/>
                    <a:pt x="62" y="21"/>
                    <a:pt x="67" y="31"/>
                  </a:cubicBezTo>
                  <a:lnTo>
                    <a:pt x="19" y="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buClr>
                  <a:prstClr val="black"/>
                </a:buClr>
              </a:pPr>
              <a:endParaRPr lang="en-US" sz="2099" dirty="0">
                <a:solidFill>
                  <a:prstClr val="black"/>
                </a:solidFill>
                <a:latin typeface="Arial"/>
              </a:endParaRPr>
            </a:p>
          </p:txBody>
        </p:sp>
        <p:sp>
          <p:nvSpPr>
            <p:cNvPr id="24" name="Freeform 7"/>
            <p:cNvSpPr>
              <a:spLocks/>
            </p:cNvSpPr>
            <p:nvPr userDrawn="1"/>
          </p:nvSpPr>
          <p:spPr bwMode="auto">
            <a:xfrm>
              <a:off x="10292028" y="6239252"/>
              <a:ext cx="166688" cy="333375"/>
            </a:xfrm>
            <a:custGeom>
              <a:avLst/>
              <a:gdLst>
                <a:gd name="T0" fmla="*/ 44 w 44"/>
                <a:gd name="T1" fmla="*/ 18 h 88"/>
                <a:gd name="T2" fmla="*/ 44 w 44"/>
                <a:gd name="T3" fmla="*/ 0 h 88"/>
                <a:gd name="T4" fmla="*/ 19 w 44"/>
                <a:gd name="T5" fmla="*/ 13 h 88"/>
                <a:gd name="T6" fmla="*/ 19 w 44"/>
                <a:gd name="T7" fmla="*/ 3 h 88"/>
                <a:gd name="T8" fmla="*/ 0 w 44"/>
                <a:gd name="T9" fmla="*/ 3 h 88"/>
                <a:gd name="T10" fmla="*/ 0 w 44"/>
                <a:gd name="T11" fmla="*/ 44 h 88"/>
                <a:gd name="T12" fmla="*/ 0 w 44"/>
                <a:gd name="T13" fmla="*/ 88 h 88"/>
                <a:gd name="T14" fmla="*/ 20 w 44"/>
                <a:gd name="T15" fmla="*/ 88 h 88"/>
                <a:gd name="T16" fmla="*/ 20 w 44"/>
                <a:gd name="T17" fmla="*/ 46 h 88"/>
                <a:gd name="T18" fmla="*/ 44 w 44"/>
                <a:gd name="T19" fmla="*/ 1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 h="88">
                  <a:moveTo>
                    <a:pt x="44" y="18"/>
                  </a:moveTo>
                  <a:cubicBezTo>
                    <a:pt x="44" y="0"/>
                    <a:pt x="44" y="0"/>
                    <a:pt x="44" y="0"/>
                  </a:cubicBezTo>
                  <a:cubicBezTo>
                    <a:pt x="28" y="0"/>
                    <a:pt x="22" y="8"/>
                    <a:pt x="19" y="13"/>
                  </a:cubicBezTo>
                  <a:cubicBezTo>
                    <a:pt x="19" y="3"/>
                    <a:pt x="19" y="3"/>
                    <a:pt x="19" y="3"/>
                  </a:cubicBezTo>
                  <a:cubicBezTo>
                    <a:pt x="0" y="3"/>
                    <a:pt x="0" y="3"/>
                    <a:pt x="0" y="3"/>
                  </a:cubicBezTo>
                  <a:cubicBezTo>
                    <a:pt x="0" y="44"/>
                    <a:pt x="0" y="44"/>
                    <a:pt x="0" y="44"/>
                  </a:cubicBezTo>
                  <a:cubicBezTo>
                    <a:pt x="0" y="88"/>
                    <a:pt x="0" y="88"/>
                    <a:pt x="0" y="88"/>
                  </a:cubicBezTo>
                  <a:cubicBezTo>
                    <a:pt x="20" y="88"/>
                    <a:pt x="20" y="88"/>
                    <a:pt x="20" y="88"/>
                  </a:cubicBezTo>
                  <a:cubicBezTo>
                    <a:pt x="20" y="62"/>
                    <a:pt x="20" y="62"/>
                    <a:pt x="20" y="46"/>
                  </a:cubicBezTo>
                  <a:cubicBezTo>
                    <a:pt x="20" y="26"/>
                    <a:pt x="31" y="19"/>
                    <a:pt x="44"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buClr>
                  <a:prstClr val="black"/>
                </a:buClr>
              </a:pPr>
              <a:endParaRPr lang="en-US" sz="2099" dirty="0">
                <a:solidFill>
                  <a:prstClr val="black"/>
                </a:solidFill>
                <a:latin typeface="Arial"/>
              </a:endParaRPr>
            </a:p>
          </p:txBody>
        </p:sp>
        <p:sp>
          <p:nvSpPr>
            <p:cNvPr id="25" name="Freeform 8"/>
            <p:cNvSpPr>
              <a:spLocks/>
            </p:cNvSpPr>
            <p:nvPr userDrawn="1"/>
          </p:nvSpPr>
          <p:spPr bwMode="auto">
            <a:xfrm>
              <a:off x="9501453" y="6182102"/>
              <a:ext cx="369888" cy="390525"/>
            </a:xfrm>
            <a:custGeom>
              <a:avLst/>
              <a:gdLst>
                <a:gd name="T0" fmla="*/ 185 w 233"/>
                <a:gd name="T1" fmla="*/ 165 h 246"/>
                <a:gd name="T2" fmla="*/ 48 w 233"/>
                <a:gd name="T3" fmla="*/ 0 h 246"/>
                <a:gd name="T4" fmla="*/ 0 w 233"/>
                <a:gd name="T5" fmla="*/ 0 h 246"/>
                <a:gd name="T6" fmla="*/ 0 w 233"/>
                <a:gd name="T7" fmla="*/ 246 h 246"/>
                <a:gd name="T8" fmla="*/ 50 w 233"/>
                <a:gd name="T9" fmla="*/ 246 h 246"/>
                <a:gd name="T10" fmla="*/ 50 w 233"/>
                <a:gd name="T11" fmla="*/ 81 h 246"/>
                <a:gd name="T12" fmla="*/ 190 w 233"/>
                <a:gd name="T13" fmla="*/ 246 h 246"/>
                <a:gd name="T14" fmla="*/ 233 w 233"/>
                <a:gd name="T15" fmla="*/ 246 h 246"/>
                <a:gd name="T16" fmla="*/ 233 w 233"/>
                <a:gd name="T17" fmla="*/ 0 h 246"/>
                <a:gd name="T18" fmla="*/ 185 w 233"/>
                <a:gd name="T19" fmla="*/ 0 h 246"/>
                <a:gd name="T20" fmla="*/ 185 w 233"/>
                <a:gd name="T21" fmla="*/ 165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3" h="246">
                  <a:moveTo>
                    <a:pt x="185" y="165"/>
                  </a:moveTo>
                  <a:lnTo>
                    <a:pt x="48" y="0"/>
                  </a:lnTo>
                  <a:lnTo>
                    <a:pt x="0" y="0"/>
                  </a:lnTo>
                  <a:lnTo>
                    <a:pt x="0" y="246"/>
                  </a:lnTo>
                  <a:lnTo>
                    <a:pt x="50" y="246"/>
                  </a:lnTo>
                  <a:lnTo>
                    <a:pt x="50" y="81"/>
                  </a:lnTo>
                  <a:lnTo>
                    <a:pt x="190" y="246"/>
                  </a:lnTo>
                  <a:lnTo>
                    <a:pt x="233" y="246"/>
                  </a:lnTo>
                  <a:lnTo>
                    <a:pt x="233" y="0"/>
                  </a:lnTo>
                  <a:lnTo>
                    <a:pt x="185" y="0"/>
                  </a:lnTo>
                  <a:lnTo>
                    <a:pt x="185" y="16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buClr>
                  <a:prstClr val="black"/>
                </a:buClr>
              </a:pPr>
              <a:endParaRPr lang="en-US" sz="2099" dirty="0">
                <a:solidFill>
                  <a:prstClr val="black"/>
                </a:solidFill>
                <a:latin typeface="Arial"/>
              </a:endParaRPr>
            </a:p>
          </p:txBody>
        </p:sp>
        <p:sp>
          <p:nvSpPr>
            <p:cNvPr id="26" name="Freeform 9"/>
            <p:cNvSpPr>
              <a:spLocks noEditPoints="1"/>
            </p:cNvSpPr>
            <p:nvPr userDrawn="1"/>
          </p:nvSpPr>
          <p:spPr bwMode="auto">
            <a:xfrm>
              <a:off x="10461891" y="6148765"/>
              <a:ext cx="342900" cy="427037"/>
            </a:xfrm>
            <a:custGeom>
              <a:avLst/>
              <a:gdLst>
                <a:gd name="T0" fmla="*/ 91 w 91"/>
                <a:gd name="T1" fmla="*/ 0 h 113"/>
                <a:gd name="T2" fmla="*/ 73 w 91"/>
                <a:gd name="T3" fmla="*/ 0 h 113"/>
                <a:gd name="T4" fmla="*/ 73 w 91"/>
                <a:gd name="T5" fmla="*/ 34 h 113"/>
                <a:gd name="T6" fmla="*/ 43 w 91"/>
                <a:gd name="T7" fmla="*/ 24 h 113"/>
                <a:gd name="T8" fmla="*/ 2 w 91"/>
                <a:gd name="T9" fmla="*/ 66 h 113"/>
                <a:gd name="T10" fmla="*/ 46 w 91"/>
                <a:gd name="T11" fmla="*/ 113 h 113"/>
                <a:gd name="T12" fmla="*/ 74 w 91"/>
                <a:gd name="T13" fmla="*/ 101 h 113"/>
                <a:gd name="T14" fmla="*/ 74 w 91"/>
                <a:gd name="T15" fmla="*/ 112 h 113"/>
                <a:gd name="T16" fmla="*/ 91 w 91"/>
                <a:gd name="T17" fmla="*/ 112 h 113"/>
                <a:gd name="T18" fmla="*/ 91 w 91"/>
                <a:gd name="T19" fmla="*/ 69 h 113"/>
                <a:gd name="T20" fmla="*/ 91 w 91"/>
                <a:gd name="T21" fmla="*/ 69 h 113"/>
                <a:gd name="T22" fmla="*/ 91 w 91"/>
                <a:gd name="T23" fmla="*/ 68 h 113"/>
                <a:gd name="T24" fmla="*/ 91 w 91"/>
                <a:gd name="T25" fmla="*/ 0 h 113"/>
                <a:gd name="T26" fmla="*/ 72 w 91"/>
                <a:gd name="T27" fmla="*/ 70 h 113"/>
                <a:gd name="T28" fmla="*/ 43 w 91"/>
                <a:gd name="T29" fmla="*/ 94 h 113"/>
                <a:gd name="T30" fmla="*/ 21 w 91"/>
                <a:gd name="T31" fmla="*/ 72 h 113"/>
                <a:gd name="T32" fmla="*/ 46 w 91"/>
                <a:gd name="T33" fmla="*/ 43 h 113"/>
                <a:gd name="T34" fmla="*/ 72 w 91"/>
                <a:gd name="T35" fmla="*/ 67 h 113"/>
                <a:gd name="T36" fmla="*/ 72 w 91"/>
                <a:gd name="T37" fmla="*/ 7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1" h="113">
                  <a:moveTo>
                    <a:pt x="91" y="0"/>
                  </a:moveTo>
                  <a:cubicBezTo>
                    <a:pt x="73" y="0"/>
                    <a:pt x="73" y="0"/>
                    <a:pt x="73" y="0"/>
                  </a:cubicBezTo>
                  <a:cubicBezTo>
                    <a:pt x="73" y="34"/>
                    <a:pt x="73" y="34"/>
                    <a:pt x="73" y="34"/>
                  </a:cubicBezTo>
                  <a:cubicBezTo>
                    <a:pt x="68" y="28"/>
                    <a:pt x="55" y="23"/>
                    <a:pt x="43" y="24"/>
                  </a:cubicBezTo>
                  <a:cubicBezTo>
                    <a:pt x="21" y="26"/>
                    <a:pt x="3" y="44"/>
                    <a:pt x="2" y="66"/>
                  </a:cubicBezTo>
                  <a:cubicBezTo>
                    <a:pt x="0" y="92"/>
                    <a:pt x="21" y="113"/>
                    <a:pt x="46" y="113"/>
                  </a:cubicBezTo>
                  <a:cubicBezTo>
                    <a:pt x="56" y="113"/>
                    <a:pt x="69" y="109"/>
                    <a:pt x="74" y="101"/>
                  </a:cubicBezTo>
                  <a:cubicBezTo>
                    <a:pt x="74" y="112"/>
                    <a:pt x="74" y="112"/>
                    <a:pt x="74" y="112"/>
                  </a:cubicBezTo>
                  <a:cubicBezTo>
                    <a:pt x="91" y="112"/>
                    <a:pt x="91" y="112"/>
                    <a:pt x="91" y="112"/>
                  </a:cubicBezTo>
                  <a:cubicBezTo>
                    <a:pt x="91" y="69"/>
                    <a:pt x="91" y="69"/>
                    <a:pt x="91" y="69"/>
                  </a:cubicBezTo>
                  <a:cubicBezTo>
                    <a:pt x="91" y="69"/>
                    <a:pt x="91" y="69"/>
                    <a:pt x="91" y="69"/>
                  </a:cubicBezTo>
                  <a:cubicBezTo>
                    <a:pt x="91" y="68"/>
                    <a:pt x="91" y="68"/>
                    <a:pt x="91" y="68"/>
                  </a:cubicBezTo>
                  <a:lnTo>
                    <a:pt x="91" y="0"/>
                  </a:lnTo>
                  <a:close/>
                  <a:moveTo>
                    <a:pt x="72" y="70"/>
                  </a:moveTo>
                  <a:cubicBezTo>
                    <a:pt x="71" y="85"/>
                    <a:pt x="58" y="96"/>
                    <a:pt x="43" y="94"/>
                  </a:cubicBezTo>
                  <a:cubicBezTo>
                    <a:pt x="32" y="93"/>
                    <a:pt x="22" y="83"/>
                    <a:pt x="21" y="72"/>
                  </a:cubicBezTo>
                  <a:cubicBezTo>
                    <a:pt x="19" y="56"/>
                    <a:pt x="31" y="43"/>
                    <a:pt x="46" y="43"/>
                  </a:cubicBezTo>
                  <a:cubicBezTo>
                    <a:pt x="60" y="43"/>
                    <a:pt x="71" y="54"/>
                    <a:pt x="72" y="67"/>
                  </a:cubicBezTo>
                  <a:lnTo>
                    <a:pt x="72"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buClr>
                  <a:prstClr val="black"/>
                </a:buClr>
              </a:pPr>
              <a:endParaRPr lang="en-US" sz="2099" dirty="0">
                <a:solidFill>
                  <a:prstClr val="black"/>
                </a:solidFill>
                <a:latin typeface="Arial"/>
              </a:endParaRPr>
            </a:p>
          </p:txBody>
        </p:sp>
        <p:sp>
          <p:nvSpPr>
            <p:cNvPr id="27" name="Freeform 10"/>
            <p:cNvSpPr>
              <a:spLocks noEditPoints="1"/>
            </p:cNvSpPr>
            <p:nvPr userDrawn="1"/>
          </p:nvSpPr>
          <p:spPr bwMode="auto">
            <a:xfrm>
              <a:off x="9912616" y="6239252"/>
              <a:ext cx="338138" cy="336550"/>
            </a:xfrm>
            <a:custGeom>
              <a:avLst/>
              <a:gdLst>
                <a:gd name="T0" fmla="*/ 45 w 90"/>
                <a:gd name="T1" fmla="*/ 0 h 89"/>
                <a:gd name="T2" fmla="*/ 0 w 90"/>
                <a:gd name="T3" fmla="*/ 45 h 89"/>
                <a:gd name="T4" fmla="*/ 45 w 90"/>
                <a:gd name="T5" fmla="*/ 89 h 89"/>
                <a:gd name="T6" fmla="*/ 90 w 90"/>
                <a:gd name="T7" fmla="*/ 45 h 89"/>
                <a:gd name="T8" fmla="*/ 45 w 90"/>
                <a:gd name="T9" fmla="*/ 0 h 89"/>
                <a:gd name="T10" fmla="*/ 45 w 90"/>
                <a:gd name="T11" fmla="*/ 70 h 89"/>
                <a:gd name="T12" fmla="*/ 19 w 90"/>
                <a:gd name="T13" fmla="*/ 45 h 89"/>
                <a:gd name="T14" fmla="*/ 45 w 90"/>
                <a:gd name="T15" fmla="*/ 19 h 89"/>
                <a:gd name="T16" fmla="*/ 71 w 90"/>
                <a:gd name="T17" fmla="*/ 45 h 89"/>
                <a:gd name="T18" fmla="*/ 45 w 90"/>
                <a:gd name="T19" fmla="*/ 7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0" h="89">
                  <a:moveTo>
                    <a:pt x="45" y="0"/>
                  </a:moveTo>
                  <a:cubicBezTo>
                    <a:pt x="20" y="0"/>
                    <a:pt x="0" y="20"/>
                    <a:pt x="0" y="45"/>
                  </a:cubicBezTo>
                  <a:cubicBezTo>
                    <a:pt x="0" y="69"/>
                    <a:pt x="20" y="89"/>
                    <a:pt x="45" y="89"/>
                  </a:cubicBezTo>
                  <a:cubicBezTo>
                    <a:pt x="70" y="89"/>
                    <a:pt x="90" y="69"/>
                    <a:pt x="90" y="45"/>
                  </a:cubicBezTo>
                  <a:cubicBezTo>
                    <a:pt x="90" y="20"/>
                    <a:pt x="70" y="0"/>
                    <a:pt x="45" y="0"/>
                  </a:cubicBezTo>
                  <a:close/>
                  <a:moveTo>
                    <a:pt x="45" y="70"/>
                  </a:moveTo>
                  <a:cubicBezTo>
                    <a:pt x="31" y="70"/>
                    <a:pt x="19" y="59"/>
                    <a:pt x="19" y="45"/>
                  </a:cubicBezTo>
                  <a:cubicBezTo>
                    <a:pt x="19" y="30"/>
                    <a:pt x="31" y="19"/>
                    <a:pt x="45" y="19"/>
                  </a:cubicBezTo>
                  <a:cubicBezTo>
                    <a:pt x="59" y="19"/>
                    <a:pt x="71" y="30"/>
                    <a:pt x="71" y="45"/>
                  </a:cubicBezTo>
                  <a:cubicBezTo>
                    <a:pt x="71" y="59"/>
                    <a:pt x="59" y="70"/>
                    <a:pt x="45" y="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buClr>
                  <a:prstClr val="black"/>
                </a:buClr>
              </a:pPr>
              <a:endParaRPr lang="en-US" sz="2099" dirty="0">
                <a:solidFill>
                  <a:prstClr val="black"/>
                </a:solidFill>
                <a:latin typeface="Arial"/>
              </a:endParaRPr>
            </a:p>
          </p:txBody>
        </p:sp>
      </p:grpSp>
    </p:spTree>
    <p:extLst>
      <p:ext uri="{BB962C8B-B14F-4D97-AF65-F5344CB8AC3E}">
        <p14:creationId xmlns:p14="http://schemas.microsoft.com/office/powerpoint/2010/main" val="1764897641"/>
      </p:ext>
    </p:extLst>
  </p:cSld>
  <p:clrMapOvr>
    <a:masterClrMapping/>
  </p:clrMapOvr>
  <p:hf hdr="0" ftr="0" dt="0"/>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4" name="Slide Number Placeholder 3"/>
          <p:cNvSpPr>
            <a:spLocks noGrp="1"/>
          </p:cNvSpPr>
          <p:nvPr>
            <p:ph type="sldNum" sz="quarter" idx="12"/>
          </p:nvPr>
        </p:nvSpPr>
        <p:spPr/>
        <p:txBody>
          <a:bodyPr/>
          <a:lstStyle/>
          <a:p>
            <a:fld id="{D14BCCD3-0010-4FBA-B965-2126ADC31932}" type="slidenum">
              <a:rPr lang="en-US" smtClean="0"/>
              <a:pPr/>
              <a:t>‹#›</a:t>
            </a:fld>
            <a:endParaRPr lang="en-US" dirty="0"/>
          </a:p>
        </p:txBody>
      </p:sp>
      <p:sp>
        <p:nvSpPr>
          <p:cNvPr id="2" name="Footer Placeholder 1"/>
          <p:cNvSpPr>
            <a:spLocks noGrp="1"/>
          </p:cNvSpPr>
          <p:nvPr>
            <p:ph type="ftr" sz="quarter" idx="13"/>
          </p:nvPr>
        </p:nvSpPr>
        <p:spPr/>
        <p:txBody>
          <a:bodyPr/>
          <a:lstStyle/>
          <a:p>
            <a:endParaRPr lang="en-US" dirty="0"/>
          </a:p>
        </p:txBody>
      </p:sp>
    </p:spTree>
    <p:extLst>
      <p:ext uri="{BB962C8B-B14F-4D97-AF65-F5344CB8AC3E}">
        <p14:creationId xmlns:p14="http://schemas.microsoft.com/office/powerpoint/2010/main" val="310238860"/>
      </p:ext>
    </p:extLst>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showMasterSp="0" preserve="1" userDrawn="1">
  <p:cSld name="Title Slide Pulse Pattern">
    <p:bg>
      <p:bgPr>
        <a:solidFill>
          <a:schemeClr val="accent1"/>
        </a:soli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647833" y="1338890"/>
            <a:ext cx="7198125" cy="748627"/>
          </a:xfrm>
        </p:spPr>
        <p:txBody>
          <a:bodyPr>
            <a:noAutofit/>
          </a:bodyPr>
          <a:lstStyle>
            <a:lvl1pPr>
              <a:defRPr sz="2399">
                <a:solidFill>
                  <a:srgbClr val="FBD9CA"/>
                </a:solidFill>
              </a:defRPr>
            </a:lvl1pPr>
          </a:lstStyle>
          <a:p>
            <a:r>
              <a:rPr lang="en-GB"/>
              <a:t>Click to edit Master title style</a:t>
            </a:r>
            <a:endParaRPr lang="en-GB" dirty="0"/>
          </a:p>
        </p:txBody>
      </p:sp>
      <p:sp>
        <p:nvSpPr>
          <p:cNvPr id="3" name="Subtitle 2"/>
          <p:cNvSpPr>
            <a:spLocks noGrp="1"/>
          </p:cNvSpPr>
          <p:nvPr>
            <p:ph type="subTitle" idx="1"/>
          </p:nvPr>
        </p:nvSpPr>
        <p:spPr>
          <a:xfrm>
            <a:off x="647833" y="2133156"/>
            <a:ext cx="7198125" cy="360000"/>
          </a:xfrm>
        </p:spPr>
        <p:txBody>
          <a:bodyPr/>
          <a:lstStyle>
            <a:lvl1pPr marL="0" indent="0" algn="l">
              <a:buNone/>
              <a:defRPr b="1">
                <a:solidFill>
                  <a:srgbClr val="FFFFFF"/>
                </a:solidFill>
              </a:defRPr>
            </a:lvl1pPr>
            <a:lvl2pPr marL="544080" indent="0" algn="ctr">
              <a:buNone/>
              <a:defRPr>
                <a:solidFill>
                  <a:schemeClr val="tx1">
                    <a:tint val="75000"/>
                  </a:schemeClr>
                </a:solidFill>
              </a:defRPr>
            </a:lvl2pPr>
            <a:lvl3pPr marL="1088158" indent="0" algn="ctr">
              <a:buNone/>
              <a:defRPr>
                <a:solidFill>
                  <a:schemeClr val="tx1">
                    <a:tint val="75000"/>
                  </a:schemeClr>
                </a:solidFill>
              </a:defRPr>
            </a:lvl3pPr>
            <a:lvl4pPr marL="1632238" indent="0" algn="ctr">
              <a:buNone/>
              <a:defRPr>
                <a:solidFill>
                  <a:schemeClr val="tx1">
                    <a:tint val="75000"/>
                  </a:schemeClr>
                </a:solidFill>
              </a:defRPr>
            </a:lvl4pPr>
            <a:lvl5pPr marL="2176318" indent="0" algn="ctr">
              <a:buNone/>
              <a:defRPr>
                <a:solidFill>
                  <a:schemeClr val="tx1">
                    <a:tint val="75000"/>
                  </a:schemeClr>
                </a:solidFill>
              </a:defRPr>
            </a:lvl5pPr>
            <a:lvl6pPr marL="2720399" indent="0" algn="ctr">
              <a:buNone/>
              <a:defRPr>
                <a:solidFill>
                  <a:schemeClr val="tx1">
                    <a:tint val="75000"/>
                  </a:schemeClr>
                </a:solidFill>
              </a:defRPr>
            </a:lvl6pPr>
            <a:lvl7pPr marL="3264477" indent="0" algn="ctr">
              <a:buNone/>
              <a:defRPr>
                <a:solidFill>
                  <a:schemeClr val="tx1">
                    <a:tint val="75000"/>
                  </a:schemeClr>
                </a:solidFill>
              </a:defRPr>
            </a:lvl7pPr>
            <a:lvl8pPr marL="3808557" indent="0" algn="ctr">
              <a:buNone/>
              <a:defRPr>
                <a:solidFill>
                  <a:schemeClr val="tx1">
                    <a:tint val="75000"/>
                  </a:schemeClr>
                </a:solidFill>
              </a:defRPr>
            </a:lvl8pPr>
            <a:lvl9pPr marL="4352636" indent="0" algn="ctr">
              <a:buNone/>
              <a:defRPr>
                <a:solidFill>
                  <a:schemeClr val="tx1">
                    <a:tint val="75000"/>
                  </a:schemeClr>
                </a:solidFill>
              </a:defRPr>
            </a:lvl9pPr>
          </a:lstStyle>
          <a:p>
            <a:r>
              <a:rPr lang="en-GB"/>
              <a:t>Click to edit Master subtitle style</a:t>
            </a:r>
            <a:endParaRPr lang="en-GB" dirty="0"/>
          </a:p>
        </p:txBody>
      </p:sp>
      <p:sp>
        <p:nvSpPr>
          <p:cNvPr id="21" name="Text Placeholder 20"/>
          <p:cNvSpPr>
            <a:spLocks noGrp="1"/>
          </p:cNvSpPr>
          <p:nvPr>
            <p:ph type="body" sz="quarter" idx="13" hasCustomPrompt="1"/>
          </p:nvPr>
        </p:nvSpPr>
        <p:spPr>
          <a:xfrm>
            <a:off x="647833" y="2591401"/>
            <a:ext cx="7198125" cy="215949"/>
          </a:xfrm>
        </p:spPr>
        <p:txBody>
          <a:bodyPr>
            <a:noAutofit/>
          </a:bodyPr>
          <a:lstStyle>
            <a:lvl1pPr marL="0" indent="0">
              <a:buNone/>
              <a:defRPr sz="1300">
                <a:solidFill>
                  <a:srgbClr val="FFFFFF"/>
                </a:solidFill>
              </a:defRPr>
            </a:lvl1pPr>
            <a:lvl2pPr marL="257046" indent="0">
              <a:buNone/>
              <a:defRPr>
                <a:solidFill>
                  <a:schemeClr val="accent2"/>
                </a:solidFill>
              </a:defRPr>
            </a:lvl2pPr>
            <a:lvl3pPr marL="514091" indent="0">
              <a:buNone/>
              <a:defRPr>
                <a:solidFill>
                  <a:schemeClr val="accent2"/>
                </a:solidFill>
              </a:defRPr>
            </a:lvl3pPr>
            <a:lvl4pPr marL="771137" indent="0">
              <a:buNone/>
              <a:defRPr>
                <a:solidFill>
                  <a:schemeClr val="accent2"/>
                </a:solidFill>
              </a:defRPr>
            </a:lvl4pPr>
            <a:lvl5pPr marL="1028181" indent="0">
              <a:buNone/>
              <a:defRPr>
                <a:solidFill>
                  <a:schemeClr val="accent2"/>
                </a:solidFill>
              </a:defRPr>
            </a:lvl5pPr>
          </a:lstStyle>
          <a:p>
            <a:pPr lvl="0"/>
            <a:r>
              <a:rPr lang="en-GB"/>
              <a:t>Name, title</a:t>
            </a:r>
            <a:endParaRPr lang="en-GB" dirty="0"/>
          </a:p>
        </p:txBody>
      </p:sp>
      <p:sp>
        <p:nvSpPr>
          <p:cNvPr id="22" name="Text Placeholder 20"/>
          <p:cNvSpPr>
            <a:spLocks noGrp="1"/>
          </p:cNvSpPr>
          <p:nvPr>
            <p:ph type="body" sz="quarter" idx="14" hasCustomPrompt="1"/>
          </p:nvPr>
        </p:nvSpPr>
        <p:spPr>
          <a:xfrm>
            <a:off x="647833" y="2843343"/>
            <a:ext cx="7198125" cy="215949"/>
          </a:xfrm>
        </p:spPr>
        <p:txBody>
          <a:bodyPr>
            <a:noAutofit/>
          </a:bodyPr>
          <a:lstStyle>
            <a:lvl1pPr marL="0" indent="0">
              <a:buNone/>
              <a:defRPr sz="1300">
                <a:solidFill>
                  <a:srgbClr val="FFFFFF"/>
                </a:solidFill>
              </a:defRPr>
            </a:lvl1pPr>
            <a:lvl2pPr marL="257046" indent="0">
              <a:buNone/>
              <a:defRPr>
                <a:solidFill>
                  <a:schemeClr val="accent2"/>
                </a:solidFill>
              </a:defRPr>
            </a:lvl2pPr>
            <a:lvl3pPr marL="514091" indent="0">
              <a:buNone/>
              <a:defRPr>
                <a:solidFill>
                  <a:schemeClr val="accent2"/>
                </a:solidFill>
              </a:defRPr>
            </a:lvl3pPr>
            <a:lvl4pPr marL="771137" indent="0">
              <a:buNone/>
              <a:defRPr>
                <a:solidFill>
                  <a:schemeClr val="accent2"/>
                </a:solidFill>
              </a:defRPr>
            </a:lvl4pPr>
            <a:lvl5pPr marL="1028181" indent="0">
              <a:buNone/>
              <a:defRPr>
                <a:solidFill>
                  <a:schemeClr val="accent2"/>
                </a:solidFill>
              </a:defRPr>
            </a:lvl5pPr>
          </a:lstStyle>
          <a:p>
            <a:pPr lvl="0"/>
            <a:r>
              <a:rPr lang="en-GB"/>
              <a:t>Date</a:t>
            </a:r>
            <a:endParaRPr lang="en-GB" dirty="0"/>
          </a:p>
        </p:txBody>
      </p:sp>
      <p:grpSp>
        <p:nvGrpSpPr>
          <p:cNvPr id="60" name="Pulse"/>
          <p:cNvGrpSpPr/>
          <p:nvPr userDrawn="1"/>
        </p:nvGrpSpPr>
        <p:grpSpPr>
          <a:xfrm>
            <a:off x="1" y="2990161"/>
            <a:ext cx="12200823" cy="3558351"/>
            <a:chOff x="0" y="2990850"/>
            <a:chExt cx="12204700" cy="3559175"/>
          </a:xfrm>
          <a:solidFill>
            <a:srgbClr val="0000FF"/>
          </a:solidFill>
        </p:grpSpPr>
        <p:sp>
          <p:nvSpPr>
            <p:cNvPr id="11" name="Freeform 5"/>
            <p:cNvSpPr>
              <a:spLocks/>
            </p:cNvSpPr>
            <p:nvPr userDrawn="1"/>
          </p:nvSpPr>
          <p:spPr bwMode="auto">
            <a:xfrm>
              <a:off x="1820863" y="4627563"/>
              <a:ext cx="260350" cy="439738"/>
            </a:xfrm>
            <a:custGeom>
              <a:avLst/>
              <a:gdLst>
                <a:gd name="T0" fmla="*/ 41 w 82"/>
                <a:gd name="T1" fmla="*/ 138 h 138"/>
                <a:gd name="T2" fmla="*/ 41 w 82"/>
                <a:gd name="T3" fmla="*/ 138 h 138"/>
                <a:gd name="T4" fmla="*/ 0 w 82"/>
                <a:gd name="T5" fmla="*/ 96 h 138"/>
                <a:gd name="T6" fmla="*/ 0 w 82"/>
                <a:gd name="T7" fmla="*/ 41 h 138"/>
                <a:gd name="T8" fmla="*/ 41 w 82"/>
                <a:gd name="T9" fmla="*/ 0 h 138"/>
                <a:gd name="T10" fmla="*/ 82 w 82"/>
                <a:gd name="T11" fmla="*/ 41 h 138"/>
                <a:gd name="T12" fmla="*/ 82 w 82"/>
                <a:gd name="T13" fmla="*/ 96 h 138"/>
                <a:gd name="T14" fmla="*/ 41 w 82"/>
                <a:gd name="T15" fmla="*/ 138 h 13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138">
                  <a:moveTo>
                    <a:pt x="41" y="138"/>
                  </a:moveTo>
                  <a:cubicBezTo>
                    <a:pt x="41" y="138"/>
                    <a:pt x="41" y="138"/>
                    <a:pt x="41" y="138"/>
                  </a:cubicBezTo>
                  <a:cubicBezTo>
                    <a:pt x="19" y="138"/>
                    <a:pt x="0" y="119"/>
                    <a:pt x="0" y="96"/>
                  </a:cubicBezTo>
                  <a:cubicBezTo>
                    <a:pt x="0" y="41"/>
                    <a:pt x="0" y="41"/>
                    <a:pt x="0" y="41"/>
                  </a:cubicBezTo>
                  <a:cubicBezTo>
                    <a:pt x="0" y="19"/>
                    <a:pt x="19" y="0"/>
                    <a:pt x="41" y="0"/>
                  </a:cubicBezTo>
                  <a:cubicBezTo>
                    <a:pt x="64" y="0"/>
                    <a:pt x="82" y="19"/>
                    <a:pt x="82" y="41"/>
                  </a:cubicBezTo>
                  <a:cubicBezTo>
                    <a:pt x="82" y="96"/>
                    <a:pt x="82" y="96"/>
                    <a:pt x="82" y="96"/>
                  </a:cubicBezTo>
                  <a:cubicBezTo>
                    <a:pt x="82" y="119"/>
                    <a:pt x="64" y="138"/>
                    <a:pt x="41" y="13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buClr>
                  <a:prstClr val="black"/>
                </a:buClr>
              </a:pPr>
              <a:endParaRPr lang="en-GB" sz="2099" dirty="0">
                <a:solidFill>
                  <a:prstClr val="black"/>
                </a:solidFill>
                <a:latin typeface="Arial"/>
              </a:endParaRPr>
            </a:p>
          </p:txBody>
        </p:sp>
        <p:sp>
          <p:nvSpPr>
            <p:cNvPr id="12" name="Freeform 6"/>
            <p:cNvSpPr>
              <a:spLocks/>
            </p:cNvSpPr>
            <p:nvPr userDrawn="1"/>
          </p:nvSpPr>
          <p:spPr bwMode="auto">
            <a:xfrm>
              <a:off x="1211263" y="4605338"/>
              <a:ext cx="434975" cy="1092200"/>
            </a:xfrm>
            <a:custGeom>
              <a:avLst/>
              <a:gdLst>
                <a:gd name="T0" fmla="*/ 69 w 137"/>
                <a:gd name="T1" fmla="*/ 343 h 343"/>
                <a:gd name="T2" fmla="*/ 69 w 137"/>
                <a:gd name="T3" fmla="*/ 343 h 343"/>
                <a:gd name="T4" fmla="*/ 0 w 137"/>
                <a:gd name="T5" fmla="*/ 275 h 343"/>
                <a:gd name="T6" fmla="*/ 0 w 137"/>
                <a:gd name="T7" fmla="*/ 69 h 343"/>
                <a:gd name="T8" fmla="*/ 69 w 137"/>
                <a:gd name="T9" fmla="*/ 0 h 343"/>
                <a:gd name="T10" fmla="*/ 137 w 137"/>
                <a:gd name="T11" fmla="*/ 69 h 343"/>
                <a:gd name="T12" fmla="*/ 137 w 137"/>
                <a:gd name="T13" fmla="*/ 275 h 343"/>
                <a:gd name="T14" fmla="*/ 69 w 137"/>
                <a:gd name="T15" fmla="*/ 343 h 3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7" h="343">
                  <a:moveTo>
                    <a:pt x="69" y="343"/>
                  </a:moveTo>
                  <a:cubicBezTo>
                    <a:pt x="69" y="343"/>
                    <a:pt x="69" y="343"/>
                    <a:pt x="69" y="343"/>
                  </a:cubicBezTo>
                  <a:cubicBezTo>
                    <a:pt x="31" y="343"/>
                    <a:pt x="0" y="313"/>
                    <a:pt x="0" y="275"/>
                  </a:cubicBezTo>
                  <a:cubicBezTo>
                    <a:pt x="0" y="69"/>
                    <a:pt x="0" y="69"/>
                    <a:pt x="0" y="69"/>
                  </a:cubicBezTo>
                  <a:cubicBezTo>
                    <a:pt x="0" y="31"/>
                    <a:pt x="31" y="0"/>
                    <a:pt x="69" y="0"/>
                  </a:cubicBezTo>
                  <a:cubicBezTo>
                    <a:pt x="106" y="0"/>
                    <a:pt x="137" y="31"/>
                    <a:pt x="137" y="69"/>
                  </a:cubicBezTo>
                  <a:cubicBezTo>
                    <a:pt x="137" y="275"/>
                    <a:pt x="137" y="275"/>
                    <a:pt x="137" y="275"/>
                  </a:cubicBezTo>
                  <a:cubicBezTo>
                    <a:pt x="137" y="313"/>
                    <a:pt x="106" y="343"/>
                    <a:pt x="69" y="34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buClr>
                  <a:prstClr val="black"/>
                </a:buClr>
              </a:pPr>
              <a:endParaRPr lang="en-GB" sz="2099" dirty="0">
                <a:solidFill>
                  <a:prstClr val="black"/>
                </a:solidFill>
                <a:latin typeface="Arial"/>
              </a:endParaRPr>
            </a:p>
          </p:txBody>
        </p:sp>
        <p:sp>
          <p:nvSpPr>
            <p:cNvPr id="14" name="Freeform 7"/>
            <p:cNvSpPr>
              <a:spLocks/>
            </p:cNvSpPr>
            <p:nvPr userDrawn="1"/>
          </p:nvSpPr>
          <p:spPr bwMode="auto">
            <a:xfrm>
              <a:off x="447675" y="4105275"/>
              <a:ext cx="544513" cy="2444750"/>
            </a:xfrm>
            <a:custGeom>
              <a:avLst/>
              <a:gdLst>
                <a:gd name="T0" fmla="*/ 86 w 171"/>
                <a:gd name="T1" fmla="*/ 768 h 768"/>
                <a:gd name="T2" fmla="*/ 86 w 171"/>
                <a:gd name="T3" fmla="*/ 768 h 768"/>
                <a:gd name="T4" fmla="*/ 0 w 171"/>
                <a:gd name="T5" fmla="*/ 682 h 768"/>
                <a:gd name="T6" fmla="*/ 0 w 171"/>
                <a:gd name="T7" fmla="*/ 85 h 768"/>
                <a:gd name="T8" fmla="*/ 86 w 171"/>
                <a:gd name="T9" fmla="*/ 0 h 768"/>
                <a:gd name="T10" fmla="*/ 171 w 171"/>
                <a:gd name="T11" fmla="*/ 85 h 768"/>
                <a:gd name="T12" fmla="*/ 171 w 171"/>
                <a:gd name="T13" fmla="*/ 682 h 768"/>
                <a:gd name="T14" fmla="*/ 86 w 171"/>
                <a:gd name="T15" fmla="*/ 768 h 76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1" h="768">
                  <a:moveTo>
                    <a:pt x="86" y="768"/>
                  </a:moveTo>
                  <a:cubicBezTo>
                    <a:pt x="86" y="768"/>
                    <a:pt x="86" y="768"/>
                    <a:pt x="86" y="768"/>
                  </a:cubicBezTo>
                  <a:cubicBezTo>
                    <a:pt x="38" y="768"/>
                    <a:pt x="0" y="730"/>
                    <a:pt x="0" y="682"/>
                  </a:cubicBezTo>
                  <a:cubicBezTo>
                    <a:pt x="0" y="85"/>
                    <a:pt x="0" y="85"/>
                    <a:pt x="0" y="85"/>
                  </a:cubicBezTo>
                  <a:cubicBezTo>
                    <a:pt x="0" y="38"/>
                    <a:pt x="38" y="0"/>
                    <a:pt x="86" y="0"/>
                  </a:cubicBezTo>
                  <a:cubicBezTo>
                    <a:pt x="133" y="0"/>
                    <a:pt x="171" y="38"/>
                    <a:pt x="171" y="85"/>
                  </a:cubicBezTo>
                  <a:cubicBezTo>
                    <a:pt x="171" y="682"/>
                    <a:pt x="171" y="682"/>
                    <a:pt x="171" y="682"/>
                  </a:cubicBezTo>
                  <a:cubicBezTo>
                    <a:pt x="171" y="730"/>
                    <a:pt x="133" y="768"/>
                    <a:pt x="86" y="76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buClr>
                  <a:prstClr val="black"/>
                </a:buClr>
              </a:pPr>
              <a:endParaRPr lang="en-GB" sz="2099" dirty="0">
                <a:solidFill>
                  <a:prstClr val="black"/>
                </a:solidFill>
                <a:latin typeface="Arial"/>
              </a:endParaRPr>
            </a:p>
          </p:txBody>
        </p:sp>
        <p:sp>
          <p:nvSpPr>
            <p:cNvPr id="15" name="Freeform 8"/>
            <p:cNvSpPr>
              <a:spLocks/>
            </p:cNvSpPr>
            <p:nvPr userDrawn="1"/>
          </p:nvSpPr>
          <p:spPr bwMode="auto">
            <a:xfrm>
              <a:off x="10529888" y="3994150"/>
              <a:ext cx="434975" cy="1092200"/>
            </a:xfrm>
            <a:custGeom>
              <a:avLst/>
              <a:gdLst>
                <a:gd name="T0" fmla="*/ 69 w 137"/>
                <a:gd name="T1" fmla="*/ 343 h 343"/>
                <a:gd name="T2" fmla="*/ 69 w 137"/>
                <a:gd name="T3" fmla="*/ 343 h 343"/>
                <a:gd name="T4" fmla="*/ 0 w 137"/>
                <a:gd name="T5" fmla="*/ 275 h 343"/>
                <a:gd name="T6" fmla="*/ 0 w 137"/>
                <a:gd name="T7" fmla="*/ 69 h 343"/>
                <a:gd name="T8" fmla="*/ 69 w 137"/>
                <a:gd name="T9" fmla="*/ 0 h 343"/>
                <a:gd name="T10" fmla="*/ 137 w 137"/>
                <a:gd name="T11" fmla="*/ 69 h 343"/>
                <a:gd name="T12" fmla="*/ 137 w 137"/>
                <a:gd name="T13" fmla="*/ 275 h 343"/>
                <a:gd name="T14" fmla="*/ 69 w 137"/>
                <a:gd name="T15" fmla="*/ 343 h 3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7" h="343">
                  <a:moveTo>
                    <a:pt x="69" y="343"/>
                  </a:moveTo>
                  <a:cubicBezTo>
                    <a:pt x="69" y="343"/>
                    <a:pt x="69" y="343"/>
                    <a:pt x="69" y="343"/>
                  </a:cubicBezTo>
                  <a:cubicBezTo>
                    <a:pt x="31" y="343"/>
                    <a:pt x="0" y="313"/>
                    <a:pt x="0" y="275"/>
                  </a:cubicBezTo>
                  <a:cubicBezTo>
                    <a:pt x="0" y="69"/>
                    <a:pt x="0" y="69"/>
                    <a:pt x="0" y="69"/>
                  </a:cubicBezTo>
                  <a:cubicBezTo>
                    <a:pt x="0" y="31"/>
                    <a:pt x="31" y="0"/>
                    <a:pt x="69" y="0"/>
                  </a:cubicBezTo>
                  <a:cubicBezTo>
                    <a:pt x="107" y="0"/>
                    <a:pt x="137" y="31"/>
                    <a:pt x="137" y="69"/>
                  </a:cubicBezTo>
                  <a:cubicBezTo>
                    <a:pt x="137" y="275"/>
                    <a:pt x="137" y="275"/>
                    <a:pt x="137" y="275"/>
                  </a:cubicBezTo>
                  <a:cubicBezTo>
                    <a:pt x="137" y="313"/>
                    <a:pt x="107" y="343"/>
                    <a:pt x="69" y="34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buClr>
                  <a:prstClr val="black"/>
                </a:buClr>
              </a:pPr>
              <a:endParaRPr lang="en-GB" sz="2099" dirty="0">
                <a:solidFill>
                  <a:prstClr val="black"/>
                </a:solidFill>
                <a:latin typeface="Arial"/>
              </a:endParaRPr>
            </a:p>
          </p:txBody>
        </p:sp>
        <p:sp>
          <p:nvSpPr>
            <p:cNvPr id="16" name="Freeform 9"/>
            <p:cNvSpPr>
              <a:spLocks/>
            </p:cNvSpPr>
            <p:nvPr userDrawn="1"/>
          </p:nvSpPr>
          <p:spPr bwMode="auto">
            <a:xfrm>
              <a:off x="10094913" y="4627563"/>
              <a:ext cx="260350" cy="439738"/>
            </a:xfrm>
            <a:custGeom>
              <a:avLst/>
              <a:gdLst>
                <a:gd name="T0" fmla="*/ 41 w 82"/>
                <a:gd name="T1" fmla="*/ 138 h 138"/>
                <a:gd name="T2" fmla="*/ 41 w 82"/>
                <a:gd name="T3" fmla="*/ 138 h 138"/>
                <a:gd name="T4" fmla="*/ 0 w 82"/>
                <a:gd name="T5" fmla="*/ 96 h 138"/>
                <a:gd name="T6" fmla="*/ 0 w 82"/>
                <a:gd name="T7" fmla="*/ 41 h 138"/>
                <a:gd name="T8" fmla="*/ 41 w 82"/>
                <a:gd name="T9" fmla="*/ 0 h 138"/>
                <a:gd name="T10" fmla="*/ 82 w 82"/>
                <a:gd name="T11" fmla="*/ 41 h 138"/>
                <a:gd name="T12" fmla="*/ 82 w 82"/>
                <a:gd name="T13" fmla="*/ 96 h 138"/>
                <a:gd name="T14" fmla="*/ 41 w 82"/>
                <a:gd name="T15" fmla="*/ 138 h 13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138">
                  <a:moveTo>
                    <a:pt x="41" y="138"/>
                  </a:moveTo>
                  <a:cubicBezTo>
                    <a:pt x="41" y="138"/>
                    <a:pt x="41" y="138"/>
                    <a:pt x="41" y="138"/>
                  </a:cubicBezTo>
                  <a:cubicBezTo>
                    <a:pt x="18" y="138"/>
                    <a:pt x="0" y="119"/>
                    <a:pt x="0" y="96"/>
                  </a:cubicBezTo>
                  <a:cubicBezTo>
                    <a:pt x="0" y="41"/>
                    <a:pt x="0" y="41"/>
                    <a:pt x="0" y="41"/>
                  </a:cubicBezTo>
                  <a:cubicBezTo>
                    <a:pt x="0" y="19"/>
                    <a:pt x="18" y="0"/>
                    <a:pt x="41" y="0"/>
                  </a:cubicBezTo>
                  <a:cubicBezTo>
                    <a:pt x="63" y="0"/>
                    <a:pt x="82" y="19"/>
                    <a:pt x="82" y="41"/>
                  </a:cubicBezTo>
                  <a:cubicBezTo>
                    <a:pt x="82" y="96"/>
                    <a:pt x="82" y="96"/>
                    <a:pt x="82" y="96"/>
                  </a:cubicBezTo>
                  <a:cubicBezTo>
                    <a:pt x="82" y="119"/>
                    <a:pt x="63" y="138"/>
                    <a:pt x="41" y="13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buClr>
                  <a:prstClr val="black"/>
                </a:buClr>
              </a:pPr>
              <a:endParaRPr lang="en-GB" sz="2099" dirty="0">
                <a:solidFill>
                  <a:prstClr val="black"/>
                </a:solidFill>
                <a:latin typeface="Arial"/>
              </a:endParaRPr>
            </a:p>
          </p:txBody>
        </p:sp>
        <p:sp>
          <p:nvSpPr>
            <p:cNvPr id="17" name="Freeform 10"/>
            <p:cNvSpPr>
              <a:spLocks/>
            </p:cNvSpPr>
            <p:nvPr userDrawn="1"/>
          </p:nvSpPr>
          <p:spPr bwMode="auto">
            <a:xfrm>
              <a:off x="11183938" y="3144838"/>
              <a:ext cx="544513" cy="2444750"/>
            </a:xfrm>
            <a:custGeom>
              <a:avLst/>
              <a:gdLst>
                <a:gd name="T0" fmla="*/ 86 w 171"/>
                <a:gd name="T1" fmla="*/ 768 h 768"/>
                <a:gd name="T2" fmla="*/ 86 w 171"/>
                <a:gd name="T3" fmla="*/ 768 h 768"/>
                <a:gd name="T4" fmla="*/ 0 w 171"/>
                <a:gd name="T5" fmla="*/ 682 h 768"/>
                <a:gd name="T6" fmla="*/ 0 w 171"/>
                <a:gd name="T7" fmla="*/ 85 h 768"/>
                <a:gd name="T8" fmla="*/ 86 w 171"/>
                <a:gd name="T9" fmla="*/ 0 h 768"/>
                <a:gd name="T10" fmla="*/ 171 w 171"/>
                <a:gd name="T11" fmla="*/ 85 h 768"/>
                <a:gd name="T12" fmla="*/ 171 w 171"/>
                <a:gd name="T13" fmla="*/ 682 h 768"/>
                <a:gd name="T14" fmla="*/ 86 w 171"/>
                <a:gd name="T15" fmla="*/ 768 h 76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1" h="768">
                  <a:moveTo>
                    <a:pt x="86" y="768"/>
                  </a:moveTo>
                  <a:cubicBezTo>
                    <a:pt x="86" y="768"/>
                    <a:pt x="86" y="768"/>
                    <a:pt x="86" y="768"/>
                  </a:cubicBezTo>
                  <a:cubicBezTo>
                    <a:pt x="38" y="768"/>
                    <a:pt x="0" y="730"/>
                    <a:pt x="0" y="682"/>
                  </a:cubicBezTo>
                  <a:cubicBezTo>
                    <a:pt x="0" y="85"/>
                    <a:pt x="0" y="85"/>
                    <a:pt x="0" y="85"/>
                  </a:cubicBezTo>
                  <a:cubicBezTo>
                    <a:pt x="0" y="38"/>
                    <a:pt x="38" y="0"/>
                    <a:pt x="86" y="0"/>
                  </a:cubicBezTo>
                  <a:cubicBezTo>
                    <a:pt x="133" y="0"/>
                    <a:pt x="171" y="38"/>
                    <a:pt x="171" y="85"/>
                  </a:cubicBezTo>
                  <a:cubicBezTo>
                    <a:pt x="171" y="682"/>
                    <a:pt x="171" y="682"/>
                    <a:pt x="171" y="682"/>
                  </a:cubicBezTo>
                  <a:cubicBezTo>
                    <a:pt x="171" y="730"/>
                    <a:pt x="133" y="768"/>
                    <a:pt x="86" y="76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buClr>
                  <a:prstClr val="black"/>
                </a:buClr>
              </a:pPr>
              <a:endParaRPr lang="en-GB" sz="2099" dirty="0">
                <a:solidFill>
                  <a:prstClr val="black"/>
                </a:solidFill>
                <a:latin typeface="Arial"/>
              </a:endParaRPr>
            </a:p>
          </p:txBody>
        </p:sp>
        <p:sp>
          <p:nvSpPr>
            <p:cNvPr id="18" name="Freeform 11"/>
            <p:cNvSpPr>
              <a:spLocks noEditPoints="1"/>
            </p:cNvSpPr>
            <p:nvPr userDrawn="1"/>
          </p:nvSpPr>
          <p:spPr bwMode="auto">
            <a:xfrm>
              <a:off x="7742238" y="4083050"/>
              <a:ext cx="434975" cy="1092200"/>
            </a:xfrm>
            <a:custGeom>
              <a:avLst/>
              <a:gdLst>
                <a:gd name="T0" fmla="*/ 69 w 137"/>
                <a:gd name="T1" fmla="*/ 13 h 343"/>
                <a:gd name="T2" fmla="*/ 124 w 137"/>
                <a:gd name="T3" fmla="*/ 68 h 343"/>
                <a:gd name="T4" fmla="*/ 124 w 137"/>
                <a:gd name="T5" fmla="*/ 274 h 343"/>
                <a:gd name="T6" fmla="*/ 69 w 137"/>
                <a:gd name="T7" fmla="*/ 329 h 343"/>
                <a:gd name="T8" fmla="*/ 14 w 137"/>
                <a:gd name="T9" fmla="*/ 274 h 343"/>
                <a:gd name="T10" fmla="*/ 14 w 137"/>
                <a:gd name="T11" fmla="*/ 68 h 343"/>
                <a:gd name="T12" fmla="*/ 69 w 137"/>
                <a:gd name="T13" fmla="*/ 13 h 343"/>
                <a:gd name="T14" fmla="*/ 69 w 137"/>
                <a:gd name="T15" fmla="*/ 0 h 343"/>
                <a:gd name="T16" fmla="*/ 69 w 137"/>
                <a:gd name="T17" fmla="*/ 0 h 343"/>
                <a:gd name="T18" fmla="*/ 0 w 137"/>
                <a:gd name="T19" fmla="*/ 68 h 343"/>
                <a:gd name="T20" fmla="*/ 0 w 137"/>
                <a:gd name="T21" fmla="*/ 274 h 343"/>
                <a:gd name="T22" fmla="*/ 69 w 137"/>
                <a:gd name="T23" fmla="*/ 343 h 343"/>
                <a:gd name="T24" fmla="*/ 137 w 137"/>
                <a:gd name="T25" fmla="*/ 274 h 343"/>
                <a:gd name="T26" fmla="*/ 137 w 137"/>
                <a:gd name="T27" fmla="*/ 68 h 343"/>
                <a:gd name="T28" fmla="*/ 69 w 137"/>
                <a:gd name="T29" fmla="*/ 0 h 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7" h="343">
                  <a:moveTo>
                    <a:pt x="69" y="13"/>
                  </a:moveTo>
                  <a:cubicBezTo>
                    <a:pt x="99" y="13"/>
                    <a:pt x="124" y="38"/>
                    <a:pt x="124" y="68"/>
                  </a:cubicBezTo>
                  <a:cubicBezTo>
                    <a:pt x="124" y="274"/>
                    <a:pt x="124" y="274"/>
                    <a:pt x="124" y="274"/>
                  </a:cubicBezTo>
                  <a:cubicBezTo>
                    <a:pt x="124" y="304"/>
                    <a:pt x="99" y="329"/>
                    <a:pt x="69" y="329"/>
                  </a:cubicBezTo>
                  <a:cubicBezTo>
                    <a:pt x="39" y="329"/>
                    <a:pt x="14" y="304"/>
                    <a:pt x="14" y="274"/>
                  </a:cubicBezTo>
                  <a:cubicBezTo>
                    <a:pt x="14" y="68"/>
                    <a:pt x="14" y="68"/>
                    <a:pt x="14" y="68"/>
                  </a:cubicBezTo>
                  <a:cubicBezTo>
                    <a:pt x="14" y="38"/>
                    <a:pt x="39" y="13"/>
                    <a:pt x="69" y="13"/>
                  </a:cubicBezTo>
                  <a:moveTo>
                    <a:pt x="69" y="0"/>
                  </a:moveTo>
                  <a:cubicBezTo>
                    <a:pt x="69" y="0"/>
                    <a:pt x="69" y="0"/>
                    <a:pt x="69" y="0"/>
                  </a:cubicBezTo>
                  <a:cubicBezTo>
                    <a:pt x="31" y="0"/>
                    <a:pt x="0" y="30"/>
                    <a:pt x="0" y="68"/>
                  </a:cubicBezTo>
                  <a:cubicBezTo>
                    <a:pt x="0" y="274"/>
                    <a:pt x="0" y="274"/>
                    <a:pt x="0" y="274"/>
                  </a:cubicBezTo>
                  <a:cubicBezTo>
                    <a:pt x="0" y="312"/>
                    <a:pt x="31" y="343"/>
                    <a:pt x="69" y="343"/>
                  </a:cubicBezTo>
                  <a:cubicBezTo>
                    <a:pt x="107" y="343"/>
                    <a:pt x="137" y="312"/>
                    <a:pt x="137" y="274"/>
                  </a:cubicBezTo>
                  <a:cubicBezTo>
                    <a:pt x="137" y="68"/>
                    <a:pt x="137" y="68"/>
                    <a:pt x="137" y="68"/>
                  </a:cubicBezTo>
                  <a:cubicBezTo>
                    <a:pt x="137" y="30"/>
                    <a:pt x="107" y="0"/>
                    <a:pt x="6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buClr>
                  <a:prstClr val="black"/>
                </a:buClr>
              </a:pPr>
              <a:endParaRPr lang="en-GB" sz="2099" dirty="0">
                <a:solidFill>
                  <a:prstClr val="black"/>
                </a:solidFill>
                <a:latin typeface="Arial"/>
              </a:endParaRPr>
            </a:p>
          </p:txBody>
        </p:sp>
        <p:sp>
          <p:nvSpPr>
            <p:cNvPr id="19" name="Freeform 12"/>
            <p:cNvSpPr>
              <a:spLocks/>
            </p:cNvSpPr>
            <p:nvPr userDrawn="1"/>
          </p:nvSpPr>
          <p:spPr bwMode="auto">
            <a:xfrm>
              <a:off x="9480550" y="4605338"/>
              <a:ext cx="439738" cy="1092200"/>
            </a:xfrm>
            <a:custGeom>
              <a:avLst/>
              <a:gdLst>
                <a:gd name="T0" fmla="*/ 69 w 138"/>
                <a:gd name="T1" fmla="*/ 343 h 343"/>
                <a:gd name="T2" fmla="*/ 69 w 138"/>
                <a:gd name="T3" fmla="*/ 343 h 343"/>
                <a:gd name="T4" fmla="*/ 0 w 138"/>
                <a:gd name="T5" fmla="*/ 275 h 343"/>
                <a:gd name="T6" fmla="*/ 0 w 138"/>
                <a:gd name="T7" fmla="*/ 69 h 343"/>
                <a:gd name="T8" fmla="*/ 69 w 138"/>
                <a:gd name="T9" fmla="*/ 0 h 343"/>
                <a:gd name="T10" fmla="*/ 138 w 138"/>
                <a:gd name="T11" fmla="*/ 69 h 343"/>
                <a:gd name="T12" fmla="*/ 138 w 138"/>
                <a:gd name="T13" fmla="*/ 275 h 343"/>
                <a:gd name="T14" fmla="*/ 69 w 138"/>
                <a:gd name="T15" fmla="*/ 343 h 3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8" h="343">
                  <a:moveTo>
                    <a:pt x="69" y="343"/>
                  </a:moveTo>
                  <a:cubicBezTo>
                    <a:pt x="69" y="343"/>
                    <a:pt x="69" y="343"/>
                    <a:pt x="69" y="343"/>
                  </a:cubicBezTo>
                  <a:cubicBezTo>
                    <a:pt x="31" y="343"/>
                    <a:pt x="0" y="313"/>
                    <a:pt x="0" y="275"/>
                  </a:cubicBezTo>
                  <a:cubicBezTo>
                    <a:pt x="0" y="69"/>
                    <a:pt x="0" y="69"/>
                    <a:pt x="0" y="69"/>
                  </a:cubicBezTo>
                  <a:cubicBezTo>
                    <a:pt x="0" y="31"/>
                    <a:pt x="31" y="0"/>
                    <a:pt x="69" y="0"/>
                  </a:cubicBezTo>
                  <a:cubicBezTo>
                    <a:pt x="107" y="0"/>
                    <a:pt x="138" y="31"/>
                    <a:pt x="138" y="69"/>
                  </a:cubicBezTo>
                  <a:cubicBezTo>
                    <a:pt x="138" y="275"/>
                    <a:pt x="138" y="275"/>
                    <a:pt x="138" y="275"/>
                  </a:cubicBezTo>
                  <a:cubicBezTo>
                    <a:pt x="138" y="313"/>
                    <a:pt x="107" y="343"/>
                    <a:pt x="69" y="34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buClr>
                  <a:prstClr val="black"/>
                </a:buClr>
              </a:pPr>
              <a:endParaRPr lang="en-GB" sz="2099" dirty="0">
                <a:solidFill>
                  <a:prstClr val="black"/>
                </a:solidFill>
                <a:latin typeface="Arial"/>
              </a:endParaRPr>
            </a:p>
          </p:txBody>
        </p:sp>
        <p:sp>
          <p:nvSpPr>
            <p:cNvPr id="46" name="Freeform 13"/>
            <p:cNvSpPr>
              <a:spLocks noEditPoints="1"/>
            </p:cNvSpPr>
            <p:nvPr userDrawn="1"/>
          </p:nvSpPr>
          <p:spPr bwMode="auto">
            <a:xfrm>
              <a:off x="8397875" y="3230563"/>
              <a:ext cx="546100" cy="2447925"/>
            </a:xfrm>
            <a:custGeom>
              <a:avLst/>
              <a:gdLst>
                <a:gd name="T0" fmla="*/ 86 w 172"/>
                <a:gd name="T1" fmla="*/ 14 h 769"/>
                <a:gd name="T2" fmla="*/ 158 w 172"/>
                <a:gd name="T3" fmla="*/ 86 h 769"/>
                <a:gd name="T4" fmla="*/ 158 w 172"/>
                <a:gd name="T5" fmla="*/ 683 h 769"/>
                <a:gd name="T6" fmla="*/ 86 w 172"/>
                <a:gd name="T7" fmla="*/ 755 h 769"/>
                <a:gd name="T8" fmla="*/ 14 w 172"/>
                <a:gd name="T9" fmla="*/ 683 h 769"/>
                <a:gd name="T10" fmla="*/ 14 w 172"/>
                <a:gd name="T11" fmla="*/ 86 h 769"/>
                <a:gd name="T12" fmla="*/ 86 w 172"/>
                <a:gd name="T13" fmla="*/ 14 h 769"/>
                <a:gd name="T14" fmla="*/ 86 w 172"/>
                <a:gd name="T15" fmla="*/ 0 h 769"/>
                <a:gd name="T16" fmla="*/ 0 w 172"/>
                <a:gd name="T17" fmla="*/ 86 h 769"/>
                <a:gd name="T18" fmla="*/ 0 w 172"/>
                <a:gd name="T19" fmla="*/ 683 h 769"/>
                <a:gd name="T20" fmla="*/ 86 w 172"/>
                <a:gd name="T21" fmla="*/ 769 h 769"/>
                <a:gd name="T22" fmla="*/ 172 w 172"/>
                <a:gd name="T23" fmla="*/ 683 h 769"/>
                <a:gd name="T24" fmla="*/ 172 w 172"/>
                <a:gd name="T25" fmla="*/ 86 h 769"/>
                <a:gd name="T26" fmla="*/ 86 w 172"/>
                <a:gd name="T27" fmla="*/ 0 h 7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2" h="769">
                  <a:moveTo>
                    <a:pt x="86" y="14"/>
                  </a:moveTo>
                  <a:cubicBezTo>
                    <a:pt x="126" y="14"/>
                    <a:pt x="158" y="46"/>
                    <a:pt x="158" y="86"/>
                  </a:cubicBezTo>
                  <a:cubicBezTo>
                    <a:pt x="158" y="683"/>
                    <a:pt x="158" y="683"/>
                    <a:pt x="158" y="683"/>
                  </a:cubicBezTo>
                  <a:cubicBezTo>
                    <a:pt x="158" y="723"/>
                    <a:pt x="126" y="755"/>
                    <a:pt x="86" y="755"/>
                  </a:cubicBezTo>
                  <a:cubicBezTo>
                    <a:pt x="46" y="755"/>
                    <a:pt x="14" y="723"/>
                    <a:pt x="14" y="683"/>
                  </a:cubicBezTo>
                  <a:cubicBezTo>
                    <a:pt x="14" y="86"/>
                    <a:pt x="14" y="86"/>
                    <a:pt x="14" y="86"/>
                  </a:cubicBezTo>
                  <a:cubicBezTo>
                    <a:pt x="14" y="46"/>
                    <a:pt x="46" y="14"/>
                    <a:pt x="86" y="14"/>
                  </a:cubicBezTo>
                  <a:moveTo>
                    <a:pt x="86" y="0"/>
                  </a:moveTo>
                  <a:cubicBezTo>
                    <a:pt x="38" y="0"/>
                    <a:pt x="0" y="39"/>
                    <a:pt x="0" y="86"/>
                  </a:cubicBezTo>
                  <a:cubicBezTo>
                    <a:pt x="0" y="683"/>
                    <a:pt x="0" y="683"/>
                    <a:pt x="0" y="683"/>
                  </a:cubicBezTo>
                  <a:cubicBezTo>
                    <a:pt x="0" y="730"/>
                    <a:pt x="38" y="769"/>
                    <a:pt x="86" y="769"/>
                  </a:cubicBezTo>
                  <a:cubicBezTo>
                    <a:pt x="133" y="769"/>
                    <a:pt x="172" y="730"/>
                    <a:pt x="172" y="683"/>
                  </a:cubicBezTo>
                  <a:cubicBezTo>
                    <a:pt x="172" y="86"/>
                    <a:pt x="172" y="86"/>
                    <a:pt x="172" y="86"/>
                  </a:cubicBezTo>
                  <a:cubicBezTo>
                    <a:pt x="172" y="39"/>
                    <a:pt x="133" y="0"/>
                    <a:pt x="8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buClr>
                  <a:prstClr val="black"/>
                </a:buClr>
              </a:pPr>
              <a:endParaRPr lang="en-GB" sz="2099" dirty="0">
                <a:solidFill>
                  <a:prstClr val="black"/>
                </a:solidFill>
                <a:latin typeface="Arial"/>
              </a:endParaRPr>
            </a:p>
          </p:txBody>
        </p:sp>
        <p:sp>
          <p:nvSpPr>
            <p:cNvPr id="47" name="Freeform 14"/>
            <p:cNvSpPr>
              <a:spLocks noEditPoints="1"/>
            </p:cNvSpPr>
            <p:nvPr userDrawn="1"/>
          </p:nvSpPr>
          <p:spPr bwMode="auto">
            <a:xfrm>
              <a:off x="1951038" y="4083050"/>
              <a:ext cx="439738" cy="1092200"/>
            </a:xfrm>
            <a:custGeom>
              <a:avLst/>
              <a:gdLst>
                <a:gd name="T0" fmla="*/ 69 w 138"/>
                <a:gd name="T1" fmla="*/ 13 h 343"/>
                <a:gd name="T2" fmla="*/ 124 w 138"/>
                <a:gd name="T3" fmla="*/ 68 h 343"/>
                <a:gd name="T4" fmla="*/ 124 w 138"/>
                <a:gd name="T5" fmla="*/ 274 h 343"/>
                <a:gd name="T6" fmla="*/ 69 w 138"/>
                <a:gd name="T7" fmla="*/ 329 h 343"/>
                <a:gd name="T8" fmla="*/ 14 w 138"/>
                <a:gd name="T9" fmla="*/ 274 h 343"/>
                <a:gd name="T10" fmla="*/ 14 w 138"/>
                <a:gd name="T11" fmla="*/ 68 h 343"/>
                <a:gd name="T12" fmla="*/ 69 w 138"/>
                <a:gd name="T13" fmla="*/ 13 h 343"/>
                <a:gd name="T14" fmla="*/ 69 w 138"/>
                <a:gd name="T15" fmla="*/ 0 h 343"/>
                <a:gd name="T16" fmla="*/ 0 w 138"/>
                <a:gd name="T17" fmla="*/ 68 h 343"/>
                <a:gd name="T18" fmla="*/ 0 w 138"/>
                <a:gd name="T19" fmla="*/ 274 h 343"/>
                <a:gd name="T20" fmla="*/ 69 w 138"/>
                <a:gd name="T21" fmla="*/ 343 h 343"/>
                <a:gd name="T22" fmla="*/ 138 w 138"/>
                <a:gd name="T23" fmla="*/ 274 h 343"/>
                <a:gd name="T24" fmla="*/ 138 w 138"/>
                <a:gd name="T25" fmla="*/ 68 h 343"/>
                <a:gd name="T26" fmla="*/ 69 w 138"/>
                <a:gd name="T27" fmla="*/ 0 h 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8" h="343">
                  <a:moveTo>
                    <a:pt x="69" y="13"/>
                  </a:moveTo>
                  <a:cubicBezTo>
                    <a:pt x="99" y="13"/>
                    <a:pt x="124" y="38"/>
                    <a:pt x="124" y="68"/>
                  </a:cubicBezTo>
                  <a:cubicBezTo>
                    <a:pt x="124" y="274"/>
                    <a:pt x="124" y="274"/>
                    <a:pt x="124" y="274"/>
                  </a:cubicBezTo>
                  <a:cubicBezTo>
                    <a:pt x="124" y="304"/>
                    <a:pt x="99" y="329"/>
                    <a:pt x="69" y="329"/>
                  </a:cubicBezTo>
                  <a:cubicBezTo>
                    <a:pt x="39" y="329"/>
                    <a:pt x="14" y="304"/>
                    <a:pt x="14" y="274"/>
                  </a:cubicBezTo>
                  <a:cubicBezTo>
                    <a:pt x="14" y="68"/>
                    <a:pt x="14" y="68"/>
                    <a:pt x="14" y="68"/>
                  </a:cubicBezTo>
                  <a:cubicBezTo>
                    <a:pt x="14" y="38"/>
                    <a:pt x="39" y="13"/>
                    <a:pt x="69" y="13"/>
                  </a:cubicBezTo>
                  <a:moveTo>
                    <a:pt x="69" y="0"/>
                  </a:moveTo>
                  <a:cubicBezTo>
                    <a:pt x="31" y="0"/>
                    <a:pt x="0" y="30"/>
                    <a:pt x="0" y="68"/>
                  </a:cubicBezTo>
                  <a:cubicBezTo>
                    <a:pt x="0" y="274"/>
                    <a:pt x="0" y="274"/>
                    <a:pt x="0" y="274"/>
                  </a:cubicBezTo>
                  <a:cubicBezTo>
                    <a:pt x="0" y="312"/>
                    <a:pt x="31" y="343"/>
                    <a:pt x="69" y="343"/>
                  </a:cubicBezTo>
                  <a:cubicBezTo>
                    <a:pt x="107" y="343"/>
                    <a:pt x="138" y="312"/>
                    <a:pt x="138" y="274"/>
                  </a:cubicBezTo>
                  <a:cubicBezTo>
                    <a:pt x="138" y="68"/>
                    <a:pt x="138" y="68"/>
                    <a:pt x="138" y="68"/>
                  </a:cubicBezTo>
                  <a:cubicBezTo>
                    <a:pt x="138" y="30"/>
                    <a:pt x="107" y="0"/>
                    <a:pt x="6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buClr>
                  <a:prstClr val="black"/>
                </a:buClr>
              </a:pPr>
              <a:endParaRPr lang="en-GB" sz="2099" dirty="0">
                <a:solidFill>
                  <a:prstClr val="black"/>
                </a:solidFill>
                <a:latin typeface="Arial"/>
              </a:endParaRPr>
            </a:p>
          </p:txBody>
        </p:sp>
        <p:sp>
          <p:nvSpPr>
            <p:cNvPr id="48" name="Freeform 15"/>
            <p:cNvSpPr>
              <a:spLocks noEditPoints="1"/>
            </p:cNvSpPr>
            <p:nvPr userDrawn="1"/>
          </p:nvSpPr>
          <p:spPr bwMode="auto">
            <a:xfrm>
              <a:off x="2606675" y="3230563"/>
              <a:ext cx="546100" cy="2447925"/>
            </a:xfrm>
            <a:custGeom>
              <a:avLst/>
              <a:gdLst>
                <a:gd name="T0" fmla="*/ 86 w 172"/>
                <a:gd name="T1" fmla="*/ 14 h 769"/>
                <a:gd name="T2" fmla="*/ 158 w 172"/>
                <a:gd name="T3" fmla="*/ 86 h 769"/>
                <a:gd name="T4" fmla="*/ 158 w 172"/>
                <a:gd name="T5" fmla="*/ 683 h 769"/>
                <a:gd name="T6" fmla="*/ 86 w 172"/>
                <a:gd name="T7" fmla="*/ 755 h 769"/>
                <a:gd name="T8" fmla="*/ 14 w 172"/>
                <a:gd name="T9" fmla="*/ 683 h 769"/>
                <a:gd name="T10" fmla="*/ 14 w 172"/>
                <a:gd name="T11" fmla="*/ 86 h 769"/>
                <a:gd name="T12" fmla="*/ 86 w 172"/>
                <a:gd name="T13" fmla="*/ 14 h 769"/>
                <a:gd name="T14" fmla="*/ 86 w 172"/>
                <a:gd name="T15" fmla="*/ 0 h 769"/>
                <a:gd name="T16" fmla="*/ 0 w 172"/>
                <a:gd name="T17" fmla="*/ 86 h 769"/>
                <a:gd name="T18" fmla="*/ 0 w 172"/>
                <a:gd name="T19" fmla="*/ 683 h 769"/>
                <a:gd name="T20" fmla="*/ 86 w 172"/>
                <a:gd name="T21" fmla="*/ 769 h 769"/>
                <a:gd name="T22" fmla="*/ 172 w 172"/>
                <a:gd name="T23" fmla="*/ 683 h 769"/>
                <a:gd name="T24" fmla="*/ 172 w 172"/>
                <a:gd name="T25" fmla="*/ 86 h 769"/>
                <a:gd name="T26" fmla="*/ 86 w 172"/>
                <a:gd name="T27" fmla="*/ 0 h 7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2" h="769">
                  <a:moveTo>
                    <a:pt x="86" y="14"/>
                  </a:moveTo>
                  <a:cubicBezTo>
                    <a:pt x="126" y="14"/>
                    <a:pt x="158" y="46"/>
                    <a:pt x="158" y="86"/>
                  </a:cubicBezTo>
                  <a:cubicBezTo>
                    <a:pt x="158" y="683"/>
                    <a:pt x="158" y="683"/>
                    <a:pt x="158" y="683"/>
                  </a:cubicBezTo>
                  <a:cubicBezTo>
                    <a:pt x="158" y="723"/>
                    <a:pt x="126" y="755"/>
                    <a:pt x="86" y="755"/>
                  </a:cubicBezTo>
                  <a:cubicBezTo>
                    <a:pt x="46" y="755"/>
                    <a:pt x="14" y="723"/>
                    <a:pt x="14" y="683"/>
                  </a:cubicBezTo>
                  <a:cubicBezTo>
                    <a:pt x="14" y="86"/>
                    <a:pt x="14" y="86"/>
                    <a:pt x="14" y="86"/>
                  </a:cubicBezTo>
                  <a:cubicBezTo>
                    <a:pt x="14" y="46"/>
                    <a:pt x="46" y="14"/>
                    <a:pt x="86" y="14"/>
                  </a:cubicBezTo>
                  <a:moveTo>
                    <a:pt x="86" y="0"/>
                  </a:moveTo>
                  <a:cubicBezTo>
                    <a:pt x="39" y="0"/>
                    <a:pt x="0" y="39"/>
                    <a:pt x="0" y="86"/>
                  </a:cubicBezTo>
                  <a:cubicBezTo>
                    <a:pt x="0" y="683"/>
                    <a:pt x="0" y="683"/>
                    <a:pt x="0" y="683"/>
                  </a:cubicBezTo>
                  <a:cubicBezTo>
                    <a:pt x="0" y="730"/>
                    <a:pt x="39" y="769"/>
                    <a:pt x="86" y="769"/>
                  </a:cubicBezTo>
                  <a:cubicBezTo>
                    <a:pt x="133" y="769"/>
                    <a:pt x="172" y="730"/>
                    <a:pt x="172" y="683"/>
                  </a:cubicBezTo>
                  <a:cubicBezTo>
                    <a:pt x="172" y="86"/>
                    <a:pt x="172" y="86"/>
                    <a:pt x="172" y="86"/>
                  </a:cubicBezTo>
                  <a:cubicBezTo>
                    <a:pt x="172" y="39"/>
                    <a:pt x="133" y="0"/>
                    <a:pt x="8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buClr>
                  <a:prstClr val="black"/>
                </a:buClr>
              </a:pPr>
              <a:endParaRPr lang="en-GB" sz="2099" dirty="0">
                <a:solidFill>
                  <a:prstClr val="black"/>
                </a:solidFill>
                <a:latin typeface="Arial"/>
              </a:endParaRPr>
            </a:p>
          </p:txBody>
        </p:sp>
        <p:sp>
          <p:nvSpPr>
            <p:cNvPr id="49" name="Freeform 16"/>
            <p:cNvSpPr>
              <a:spLocks/>
            </p:cNvSpPr>
            <p:nvPr userDrawn="1"/>
          </p:nvSpPr>
          <p:spPr bwMode="auto">
            <a:xfrm>
              <a:off x="8718550" y="4105275"/>
              <a:ext cx="546100" cy="2444750"/>
            </a:xfrm>
            <a:custGeom>
              <a:avLst/>
              <a:gdLst>
                <a:gd name="T0" fmla="*/ 86 w 172"/>
                <a:gd name="T1" fmla="*/ 768 h 768"/>
                <a:gd name="T2" fmla="*/ 86 w 172"/>
                <a:gd name="T3" fmla="*/ 768 h 768"/>
                <a:gd name="T4" fmla="*/ 0 w 172"/>
                <a:gd name="T5" fmla="*/ 682 h 768"/>
                <a:gd name="T6" fmla="*/ 0 w 172"/>
                <a:gd name="T7" fmla="*/ 85 h 768"/>
                <a:gd name="T8" fmla="*/ 86 w 172"/>
                <a:gd name="T9" fmla="*/ 0 h 768"/>
                <a:gd name="T10" fmla="*/ 172 w 172"/>
                <a:gd name="T11" fmla="*/ 85 h 768"/>
                <a:gd name="T12" fmla="*/ 172 w 172"/>
                <a:gd name="T13" fmla="*/ 682 h 768"/>
                <a:gd name="T14" fmla="*/ 86 w 172"/>
                <a:gd name="T15" fmla="*/ 768 h 76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2" h="768">
                  <a:moveTo>
                    <a:pt x="86" y="768"/>
                  </a:moveTo>
                  <a:cubicBezTo>
                    <a:pt x="86" y="768"/>
                    <a:pt x="86" y="768"/>
                    <a:pt x="86" y="768"/>
                  </a:cubicBezTo>
                  <a:cubicBezTo>
                    <a:pt x="39" y="768"/>
                    <a:pt x="0" y="730"/>
                    <a:pt x="0" y="682"/>
                  </a:cubicBezTo>
                  <a:cubicBezTo>
                    <a:pt x="0" y="85"/>
                    <a:pt x="0" y="85"/>
                    <a:pt x="0" y="85"/>
                  </a:cubicBezTo>
                  <a:cubicBezTo>
                    <a:pt x="0" y="38"/>
                    <a:pt x="39" y="0"/>
                    <a:pt x="86" y="0"/>
                  </a:cubicBezTo>
                  <a:cubicBezTo>
                    <a:pt x="133" y="0"/>
                    <a:pt x="172" y="38"/>
                    <a:pt x="172" y="85"/>
                  </a:cubicBezTo>
                  <a:cubicBezTo>
                    <a:pt x="172" y="682"/>
                    <a:pt x="172" y="682"/>
                    <a:pt x="172" y="682"/>
                  </a:cubicBezTo>
                  <a:cubicBezTo>
                    <a:pt x="172" y="730"/>
                    <a:pt x="133" y="768"/>
                    <a:pt x="86" y="76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buClr>
                  <a:prstClr val="black"/>
                </a:buClr>
              </a:pPr>
              <a:endParaRPr lang="en-GB" sz="2099" dirty="0">
                <a:solidFill>
                  <a:prstClr val="black"/>
                </a:solidFill>
                <a:latin typeface="Arial"/>
              </a:endParaRPr>
            </a:p>
          </p:txBody>
        </p:sp>
        <p:sp>
          <p:nvSpPr>
            <p:cNvPr id="50" name="Freeform 17"/>
            <p:cNvSpPr>
              <a:spLocks noEditPoints="1"/>
            </p:cNvSpPr>
            <p:nvPr userDrawn="1"/>
          </p:nvSpPr>
          <p:spPr bwMode="auto">
            <a:xfrm>
              <a:off x="4465638" y="3841750"/>
              <a:ext cx="438150" cy="1092200"/>
            </a:xfrm>
            <a:custGeom>
              <a:avLst/>
              <a:gdLst>
                <a:gd name="T0" fmla="*/ 69 w 138"/>
                <a:gd name="T1" fmla="*/ 14 h 343"/>
                <a:gd name="T2" fmla="*/ 124 w 138"/>
                <a:gd name="T3" fmla="*/ 69 h 343"/>
                <a:gd name="T4" fmla="*/ 124 w 138"/>
                <a:gd name="T5" fmla="*/ 275 h 343"/>
                <a:gd name="T6" fmla="*/ 69 w 138"/>
                <a:gd name="T7" fmla="*/ 330 h 343"/>
                <a:gd name="T8" fmla="*/ 14 w 138"/>
                <a:gd name="T9" fmla="*/ 275 h 343"/>
                <a:gd name="T10" fmla="*/ 14 w 138"/>
                <a:gd name="T11" fmla="*/ 69 h 343"/>
                <a:gd name="T12" fmla="*/ 69 w 138"/>
                <a:gd name="T13" fmla="*/ 14 h 343"/>
                <a:gd name="T14" fmla="*/ 69 w 138"/>
                <a:gd name="T15" fmla="*/ 0 h 343"/>
                <a:gd name="T16" fmla="*/ 0 w 138"/>
                <a:gd name="T17" fmla="*/ 69 h 343"/>
                <a:gd name="T18" fmla="*/ 0 w 138"/>
                <a:gd name="T19" fmla="*/ 275 h 343"/>
                <a:gd name="T20" fmla="*/ 69 w 138"/>
                <a:gd name="T21" fmla="*/ 343 h 343"/>
                <a:gd name="T22" fmla="*/ 138 w 138"/>
                <a:gd name="T23" fmla="*/ 275 h 343"/>
                <a:gd name="T24" fmla="*/ 138 w 138"/>
                <a:gd name="T25" fmla="*/ 69 h 343"/>
                <a:gd name="T26" fmla="*/ 69 w 138"/>
                <a:gd name="T27" fmla="*/ 0 h 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8" h="343">
                  <a:moveTo>
                    <a:pt x="69" y="14"/>
                  </a:moveTo>
                  <a:cubicBezTo>
                    <a:pt x="99" y="14"/>
                    <a:pt x="124" y="39"/>
                    <a:pt x="124" y="69"/>
                  </a:cubicBezTo>
                  <a:cubicBezTo>
                    <a:pt x="124" y="275"/>
                    <a:pt x="124" y="275"/>
                    <a:pt x="124" y="275"/>
                  </a:cubicBezTo>
                  <a:cubicBezTo>
                    <a:pt x="124" y="305"/>
                    <a:pt x="99" y="330"/>
                    <a:pt x="69" y="330"/>
                  </a:cubicBezTo>
                  <a:cubicBezTo>
                    <a:pt x="39" y="330"/>
                    <a:pt x="14" y="305"/>
                    <a:pt x="14" y="275"/>
                  </a:cubicBezTo>
                  <a:cubicBezTo>
                    <a:pt x="14" y="69"/>
                    <a:pt x="14" y="69"/>
                    <a:pt x="14" y="69"/>
                  </a:cubicBezTo>
                  <a:cubicBezTo>
                    <a:pt x="14" y="39"/>
                    <a:pt x="39" y="14"/>
                    <a:pt x="69" y="14"/>
                  </a:cubicBezTo>
                  <a:moveTo>
                    <a:pt x="69" y="0"/>
                  </a:moveTo>
                  <a:cubicBezTo>
                    <a:pt x="31" y="0"/>
                    <a:pt x="0" y="31"/>
                    <a:pt x="0" y="69"/>
                  </a:cubicBezTo>
                  <a:cubicBezTo>
                    <a:pt x="0" y="275"/>
                    <a:pt x="0" y="275"/>
                    <a:pt x="0" y="275"/>
                  </a:cubicBezTo>
                  <a:cubicBezTo>
                    <a:pt x="0" y="313"/>
                    <a:pt x="31" y="343"/>
                    <a:pt x="69" y="343"/>
                  </a:cubicBezTo>
                  <a:cubicBezTo>
                    <a:pt x="107" y="343"/>
                    <a:pt x="138" y="313"/>
                    <a:pt x="138" y="275"/>
                  </a:cubicBezTo>
                  <a:cubicBezTo>
                    <a:pt x="138" y="69"/>
                    <a:pt x="138" y="69"/>
                    <a:pt x="138" y="69"/>
                  </a:cubicBezTo>
                  <a:cubicBezTo>
                    <a:pt x="138" y="31"/>
                    <a:pt x="107" y="0"/>
                    <a:pt x="6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buClr>
                  <a:prstClr val="black"/>
                </a:buClr>
              </a:pPr>
              <a:endParaRPr lang="en-GB" sz="2099" dirty="0">
                <a:solidFill>
                  <a:prstClr val="black"/>
                </a:solidFill>
                <a:latin typeface="Arial"/>
              </a:endParaRPr>
            </a:p>
          </p:txBody>
        </p:sp>
        <p:sp>
          <p:nvSpPr>
            <p:cNvPr id="51" name="Freeform 18"/>
            <p:cNvSpPr>
              <a:spLocks/>
            </p:cNvSpPr>
            <p:nvPr userDrawn="1"/>
          </p:nvSpPr>
          <p:spPr bwMode="auto">
            <a:xfrm>
              <a:off x="7259638" y="4475163"/>
              <a:ext cx="260350" cy="436563"/>
            </a:xfrm>
            <a:custGeom>
              <a:avLst/>
              <a:gdLst>
                <a:gd name="T0" fmla="*/ 41 w 82"/>
                <a:gd name="T1" fmla="*/ 137 h 137"/>
                <a:gd name="T2" fmla="*/ 41 w 82"/>
                <a:gd name="T3" fmla="*/ 137 h 137"/>
                <a:gd name="T4" fmla="*/ 0 w 82"/>
                <a:gd name="T5" fmla="*/ 96 h 137"/>
                <a:gd name="T6" fmla="*/ 0 w 82"/>
                <a:gd name="T7" fmla="*/ 41 h 137"/>
                <a:gd name="T8" fmla="*/ 41 w 82"/>
                <a:gd name="T9" fmla="*/ 0 h 137"/>
                <a:gd name="T10" fmla="*/ 82 w 82"/>
                <a:gd name="T11" fmla="*/ 41 h 137"/>
                <a:gd name="T12" fmla="*/ 82 w 82"/>
                <a:gd name="T13" fmla="*/ 96 h 137"/>
                <a:gd name="T14" fmla="*/ 41 w 82"/>
                <a:gd name="T15" fmla="*/ 137 h 13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137">
                  <a:moveTo>
                    <a:pt x="41" y="137"/>
                  </a:moveTo>
                  <a:cubicBezTo>
                    <a:pt x="41" y="137"/>
                    <a:pt x="41" y="137"/>
                    <a:pt x="41" y="137"/>
                  </a:cubicBezTo>
                  <a:cubicBezTo>
                    <a:pt x="18" y="137"/>
                    <a:pt x="0" y="119"/>
                    <a:pt x="0" y="96"/>
                  </a:cubicBezTo>
                  <a:cubicBezTo>
                    <a:pt x="0" y="41"/>
                    <a:pt x="0" y="41"/>
                    <a:pt x="0" y="41"/>
                  </a:cubicBezTo>
                  <a:cubicBezTo>
                    <a:pt x="0" y="19"/>
                    <a:pt x="18" y="0"/>
                    <a:pt x="41" y="0"/>
                  </a:cubicBezTo>
                  <a:cubicBezTo>
                    <a:pt x="64" y="0"/>
                    <a:pt x="82" y="19"/>
                    <a:pt x="82" y="41"/>
                  </a:cubicBezTo>
                  <a:cubicBezTo>
                    <a:pt x="82" y="96"/>
                    <a:pt x="82" y="96"/>
                    <a:pt x="82" y="96"/>
                  </a:cubicBezTo>
                  <a:cubicBezTo>
                    <a:pt x="82" y="119"/>
                    <a:pt x="64" y="137"/>
                    <a:pt x="41" y="13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buClr>
                  <a:prstClr val="black"/>
                </a:buClr>
              </a:pPr>
              <a:endParaRPr lang="en-GB" sz="2099" dirty="0">
                <a:solidFill>
                  <a:prstClr val="black"/>
                </a:solidFill>
                <a:latin typeface="Arial"/>
              </a:endParaRPr>
            </a:p>
          </p:txBody>
        </p:sp>
        <p:sp>
          <p:nvSpPr>
            <p:cNvPr id="52" name="Freeform 19"/>
            <p:cNvSpPr>
              <a:spLocks noEditPoints="1"/>
            </p:cNvSpPr>
            <p:nvPr userDrawn="1"/>
          </p:nvSpPr>
          <p:spPr bwMode="auto">
            <a:xfrm>
              <a:off x="4030663" y="4475163"/>
              <a:ext cx="260350" cy="436563"/>
            </a:xfrm>
            <a:custGeom>
              <a:avLst/>
              <a:gdLst>
                <a:gd name="T0" fmla="*/ 41 w 82"/>
                <a:gd name="T1" fmla="*/ 14 h 137"/>
                <a:gd name="T2" fmla="*/ 69 w 82"/>
                <a:gd name="T3" fmla="*/ 41 h 137"/>
                <a:gd name="T4" fmla="*/ 69 w 82"/>
                <a:gd name="T5" fmla="*/ 96 h 137"/>
                <a:gd name="T6" fmla="*/ 41 w 82"/>
                <a:gd name="T7" fmla="*/ 124 h 137"/>
                <a:gd name="T8" fmla="*/ 14 w 82"/>
                <a:gd name="T9" fmla="*/ 96 h 137"/>
                <a:gd name="T10" fmla="*/ 14 w 82"/>
                <a:gd name="T11" fmla="*/ 41 h 137"/>
                <a:gd name="T12" fmla="*/ 41 w 82"/>
                <a:gd name="T13" fmla="*/ 14 h 137"/>
                <a:gd name="T14" fmla="*/ 41 w 82"/>
                <a:gd name="T15" fmla="*/ 0 h 137"/>
                <a:gd name="T16" fmla="*/ 0 w 82"/>
                <a:gd name="T17" fmla="*/ 41 h 137"/>
                <a:gd name="T18" fmla="*/ 0 w 82"/>
                <a:gd name="T19" fmla="*/ 96 h 137"/>
                <a:gd name="T20" fmla="*/ 41 w 82"/>
                <a:gd name="T21" fmla="*/ 137 h 137"/>
                <a:gd name="T22" fmla="*/ 82 w 82"/>
                <a:gd name="T23" fmla="*/ 96 h 137"/>
                <a:gd name="T24" fmla="*/ 82 w 82"/>
                <a:gd name="T25" fmla="*/ 41 h 137"/>
                <a:gd name="T26" fmla="*/ 41 w 82"/>
                <a:gd name="T27" fmla="*/ 0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2" h="137">
                  <a:moveTo>
                    <a:pt x="41" y="14"/>
                  </a:moveTo>
                  <a:cubicBezTo>
                    <a:pt x="56" y="14"/>
                    <a:pt x="69" y="26"/>
                    <a:pt x="69" y="41"/>
                  </a:cubicBezTo>
                  <a:cubicBezTo>
                    <a:pt x="69" y="96"/>
                    <a:pt x="69" y="96"/>
                    <a:pt x="69" y="96"/>
                  </a:cubicBezTo>
                  <a:cubicBezTo>
                    <a:pt x="69" y="112"/>
                    <a:pt x="56" y="124"/>
                    <a:pt x="41" y="124"/>
                  </a:cubicBezTo>
                  <a:cubicBezTo>
                    <a:pt x="26" y="124"/>
                    <a:pt x="14" y="112"/>
                    <a:pt x="14" y="96"/>
                  </a:cubicBezTo>
                  <a:cubicBezTo>
                    <a:pt x="14" y="41"/>
                    <a:pt x="14" y="41"/>
                    <a:pt x="14" y="41"/>
                  </a:cubicBezTo>
                  <a:cubicBezTo>
                    <a:pt x="14" y="26"/>
                    <a:pt x="26" y="14"/>
                    <a:pt x="41" y="14"/>
                  </a:cubicBezTo>
                  <a:moveTo>
                    <a:pt x="41" y="0"/>
                  </a:moveTo>
                  <a:cubicBezTo>
                    <a:pt x="19" y="0"/>
                    <a:pt x="0" y="19"/>
                    <a:pt x="0" y="41"/>
                  </a:cubicBezTo>
                  <a:cubicBezTo>
                    <a:pt x="0" y="96"/>
                    <a:pt x="0" y="96"/>
                    <a:pt x="0" y="96"/>
                  </a:cubicBezTo>
                  <a:cubicBezTo>
                    <a:pt x="0" y="119"/>
                    <a:pt x="19" y="137"/>
                    <a:pt x="41" y="137"/>
                  </a:cubicBezTo>
                  <a:cubicBezTo>
                    <a:pt x="64" y="137"/>
                    <a:pt x="82" y="119"/>
                    <a:pt x="82" y="96"/>
                  </a:cubicBezTo>
                  <a:cubicBezTo>
                    <a:pt x="82" y="41"/>
                    <a:pt x="82" y="41"/>
                    <a:pt x="82" y="41"/>
                  </a:cubicBezTo>
                  <a:cubicBezTo>
                    <a:pt x="82" y="19"/>
                    <a:pt x="64" y="0"/>
                    <a:pt x="4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buClr>
                  <a:prstClr val="black"/>
                </a:buClr>
              </a:pPr>
              <a:endParaRPr lang="en-GB" sz="2099" dirty="0">
                <a:solidFill>
                  <a:prstClr val="black"/>
                </a:solidFill>
                <a:latin typeface="Arial"/>
              </a:endParaRPr>
            </a:p>
          </p:txBody>
        </p:sp>
        <p:sp>
          <p:nvSpPr>
            <p:cNvPr id="53" name="Freeform 20"/>
            <p:cNvSpPr>
              <a:spLocks/>
            </p:cNvSpPr>
            <p:nvPr userDrawn="1"/>
          </p:nvSpPr>
          <p:spPr bwMode="auto">
            <a:xfrm>
              <a:off x="6648450" y="4452938"/>
              <a:ext cx="436563" cy="1092200"/>
            </a:xfrm>
            <a:custGeom>
              <a:avLst/>
              <a:gdLst>
                <a:gd name="T0" fmla="*/ 68 w 137"/>
                <a:gd name="T1" fmla="*/ 343 h 343"/>
                <a:gd name="T2" fmla="*/ 68 w 137"/>
                <a:gd name="T3" fmla="*/ 343 h 343"/>
                <a:gd name="T4" fmla="*/ 0 w 137"/>
                <a:gd name="T5" fmla="*/ 275 h 343"/>
                <a:gd name="T6" fmla="*/ 0 w 137"/>
                <a:gd name="T7" fmla="*/ 69 h 343"/>
                <a:gd name="T8" fmla="*/ 68 w 137"/>
                <a:gd name="T9" fmla="*/ 0 h 343"/>
                <a:gd name="T10" fmla="*/ 137 w 137"/>
                <a:gd name="T11" fmla="*/ 69 h 343"/>
                <a:gd name="T12" fmla="*/ 137 w 137"/>
                <a:gd name="T13" fmla="*/ 275 h 343"/>
                <a:gd name="T14" fmla="*/ 68 w 137"/>
                <a:gd name="T15" fmla="*/ 343 h 3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7" h="343">
                  <a:moveTo>
                    <a:pt x="68" y="343"/>
                  </a:moveTo>
                  <a:cubicBezTo>
                    <a:pt x="68" y="343"/>
                    <a:pt x="68" y="343"/>
                    <a:pt x="68" y="343"/>
                  </a:cubicBezTo>
                  <a:cubicBezTo>
                    <a:pt x="30" y="343"/>
                    <a:pt x="0" y="313"/>
                    <a:pt x="0" y="275"/>
                  </a:cubicBezTo>
                  <a:cubicBezTo>
                    <a:pt x="0" y="69"/>
                    <a:pt x="0" y="69"/>
                    <a:pt x="0" y="69"/>
                  </a:cubicBezTo>
                  <a:cubicBezTo>
                    <a:pt x="0" y="31"/>
                    <a:pt x="30" y="0"/>
                    <a:pt x="68" y="0"/>
                  </a:cubicBezTo>
                  <a:cubicBezTo>
                    <a:pt x="106" y="0"/>
                    <a:pt x="137" y="31"/>
                    <a:pt x="137" y="69"/>
                  </a:cubicBezTo>
                  <a:cubicBezTo>
                    <a:pt x="137" y="275"/>
                    <a:pt x="137" y="275"/>
                    <a:pt x="137" y="275"/>
                  </a:cubicBezTo>
                  <a:cubicBezTo>
                    <a:pt x="137" y="313"/>
                    <a:pt x="106" y="343"/>
                    <a:pt x="68" y="34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buClr>
                  <a:prstClr val="black"/>
                </a:buClr>
              </a:pPr>
              <a:endParaRPr lang="en-GB" sz="2099" dirty="0">
                <a:solidFill>
                  <a:prstClr val="black"/>
                </a:solidFill>
                <a:latin typeface="Arial"/>
              </a:endParaRPr>
            </a:p>
          </p:txBody>
        </p:sp>
        <p:sp>
          <p:nvSpPr>
            <p:cNvPr id="54" name="Freeform 21"/>
            <p:cNvSpPr>
              <a:spLocks/>
            </p:cNvSpPr>
            <p:nvPr userDrawn="1"/>
          </p:nvSpPr>
          <p:spPr bwMode="auto">
            <a:xfrm>
              <a:off x="5119688" y="2990850"/>
              <a:ext cx="547688" cy="2444750"/>
            </a:xfrm>
            <a:custGeom>
              <a:avLst/>
              <a:gdLst>
                <a:gd name="T0" fmla="*/ 86 w 172"/>
                <a:gd name="T1" fmla="*/ 768 h 768"/>
                <a:gd name="T2" fmla="*/ 86 w 172"/>
                <a:gd name="T3" fmla="*/ 768 h 768"/>
                <a:gd name="T4" fmla="*/ 0 w 172"/>
                <a:gd name="T5" fmla="*/ 682 h 768"/>
                <a:gd name="T6" fmla="*/ 0 w 172"/>
                <a:gd name="T7" fmla="*/ 85 h 768"/>
                <a:gd name="T8" fmla="*/ 86 w 172"/>
                <a:gd name="T9" fmla="*/ 0 h 768"/>
                <a:gd name="T10" fmla="*/ 172 w 172"/>
                <a:gd name="T11" fmla="*/ 85 h 768"/>
                <a:gd name="T12" fmla="*/ 172 w 172"/>
                <a:gd name="T13" fmla="*/ 682 h 768"/>
                <a:gd name="T14" fmla="*/ 86 w 172"/>
                <a:gd name="T15" fmla="*/ 768 h 76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2" h="768">
                  <a:moveTo>
                    <a:pt x="86" y="768"/>
                  </a:moveTo>
                  <a:cubicBezTo>
                    <a:pt x="86" y="768"/>
                    <a:pt x="86" y="768"/>
                    <a:pt x="86" y="768"/>
                  </a:cubicBezTo>
                  <a:cubicBezTo>
                    <a:pt x="39" y="768"/>
                    <a:pt x="0" y="730"/>
                    <a:pt x="0" y="682"/>
                  </a:cubicBezTo>
                  <a:cubicBezTo>
                    <a:pt x="0" y="85"/>
                    <a:pt x="0" y="85"/>
                    <a:pt x="0" y="85"/>
                  </a:cubicBezTo>
                  <a:cubicBezTo>
                    <a:pt x="0" y="38"/>
                    <a:pt x="39" y="0"/>
                    <a:pt x="86" y="0"/>
                  </a:cubicBezTo>
                  <a:cubicBezTo>
                    <a:pt x="133" y="0"/>
                    <a:pt x="172" y="38"/>
                    <a:pt x="172" y="85"/>
                  </a:cubicBezTo>
                  <a:cubicBezTo>
                    <a:pt x="172" y="682"/>
                    <a:pt x="172" y="682"/>
                    <a:pt x="172" y="682"/>
                  </a:cubicBezTo>
                  <a:cubicBezTo>
                    <a:pt x="172" y="730"/>
                    <a:pt x="133" y="768"/>
                    <a:pt x="86" y="76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buClr>
                  <a:prstClr val="black"/>
                </a:buClr>
              </a:pPr>
              <a:endParaRPr lang="en-GB" sz="2099" dirty="0">
                <a:solidFill>
                  <a:prstClr val="black"/>
                </a:solidFill>
                <a:latin typeface="Arial"/>
              </a:endParaRPr>
            </a:p>
          </p:txBody>
        </p:sp>
        <p:sp>
          <p:nvSpPr>
            <p:cNvPr id="55" name="Freeform 22"/>
            <p:cNvSpPr>
              <a:spLocks/>
            </p:cNvSpPr>
            <p:nvPr userDrawn="1"/>
          </p:nvSpPr>
          <p:spPr bwMode="auto">
            <a:xfrm>
              <a:off x="5886450" y="3952875"/>
              <a:ext cx="542925" cy="2444750"/>
            </a:xfrm>
            <a:custGeom>
              <a:avLst/>
              <a:gdLst>
                <a:gd name="T0" fmla="*/ 85 w 171"/>
                <a:gd name="T1" fmla="*/ 768 h 768"/>
                <a:gd name="T2" fmla="*/ 85 w 171"/>
                <a:gd name="T3" fmla="*/ 768 h 768"/>
                <a:gd name="T4" fmla="*/ 0 w 171"/>
                <a:gd name="T5" fmla="*/ 682 h 768"/>
                <a:gd name="T6" fmla="*/ 0 w 171"/>
                <a:gd name="T7" fmla="*/ 85 h 768"/>
                <a:gd name="T8" fmla="*/ 85 w 171"/>
                <a:gd name="T9" fmla="*/ 0 h 768"/>
                <a:gd name="T10" fmla="*/ 171 w 171"/>
                <a:gd name="T11" fmla="*/ 85 h 768"/>
                <a:gd name="T12" fmla="*/ 171 w 171"/>
                <a:gd name="T13" fmla="*/ 682 h 768"/>
                <a:gd name="T14" fmla="*/ 85 w 171"/>
                <a:gd name="T15" fmla="*/ 768 h 76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1" h="768">
                  <a:moveTo>
                    <a:pt x="85" y="768"/>
                  </a:moveTo>
                  <a:cubicBezTo>
                    <a:pt x="85" y="768"/>
                    <a:pt x="85" y="768"/>
                    <a:pt x="85" y="768"/>
                  </a:cubicBezTo>
                  <a:cubicBezTo>
                    <a:pt x="38" y="768"/>
                    <a:pt x="0" y="730"/>
                    <a:pt x="0" y="682"/>
                  </a:cubicBezTo>
                  <a:cubicBezTo>
                    <a:pt x="0" y="85"/>
                    <a:pt x="0" y="85"/>
                    <a:pt x="0" y="85"/>
                  </a:cubicBezTo>
                  <a:cubicBezTo>
                    <a:pt x="0" y="38"/>
                    <a:pt x="38" y="0"/>
                    <a:pt x="85" y="0"/>
                  </a:cubicBezTo>
                  <a:cubicBezTo>
                    <a:pt x="133" y="0"/>
                    <a:pt x="171" y="38"/>
                    <a:pt x="171" y="85"/>
                  </a:cubicBezTo>
                  <a:cubicBezTo>
                    <a:pt x="171" y="682"/>
                    <a:pt x="171" y="682"/>
                    <a:pt x="171" y="682"/>
                  </a:cubicBezTo>
                  <a:cubicBezTo>
                    <a:pt x="171" y="730"/>
                    <a:pt x="133" y="768"/>
                    <a:pt x="85" y="76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buClr>
                  <a:prstClr val="black"/>
                </a:buClr>
              </a:pPr>
              <a:endParaRPr lang="en-GB" sz="2099" dirty="0">
                <a:solidFill>
                  <a:prstClr val="black"/>
                </a:solidFill>
                <a:latin typeface="Arial"/>
              </a:endParaRPr>
            </a:p>
          </p:txBody>
        </p:sp>
        <p:sp>
          <p:nvSpPr>
            <p:cNvPr id="56" name="Freeform 23"/>
            <p:cNvSpPr>
              <a:spLocks/>
            </p:cNvSpPr>
            <p:nvPr userDrawn="1"/>
          </p:nvSpPr>
          <p:spPr bwMode="auto">
            <a:xfrm>
              <a:off x="3790950" y="4716463"/>
              <a:ext cx="436563" cy="1092200"/>
            </a:xfrm>
            <a:custGeom>
              <a:avLst/>
              <a:gdLst>
                <a:gd name="T0" fmla="*/ 68 w 137"/>
                <a:gd name="T1" fmla="*/ 343 h 343"/>
                <a:gd name="T2" fmla="*/ 68 w 137"/>
                <a:gd name="T3" fmla="*/ 343 h 343"/>
                <a:gd name="T4" fmla="*/ 0 w 137"/>
                <a:gd name="T5" fmla="*/ 274 h 343"/>
                <a:gd name="T6" fmla="*/ 0 w 137"/>
                <a:gd name="T7" fmla="*/ 68 h 343"/>
                <a:gd name="T8" fmla="*/ 68 w 137"/>
                <a:gd name="T9" fmla="*/ 0 h 343"/>
                <a:gd name="T10" fmla="*/ 137 w 137"/>
                <a:gd name="T11" fmla="*/ 68 h 343"/>
                <a:gd name="T12" fmla="*/ 137 w 137"/>
                <a:gd name="T13" fmla="*/ 274 h 343"/>
                <a:gd name="T14" fmla="*/ 68 w 137"/>
                <a:gd name="T15" fmla="*/ 343 h 3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7" h="343">
                  <a:moveTo>
                    <a:pt x="68" y="343"/>
                  </a:moveTo>
                  <a:cubicBezTo>
                    <a:pt x="68" y="343"/>
                    <a:pt x="68" y="343"/>
                    <a:pt x="68" y="343"/>
                  </a:cubicBezTo>
                  <a:cubicBezTo>
                    <a:pt x="30" y="343"/>
                    <a:pt x="0" y="312"/>
                    <a:pt x="0" y="274"/>
                  </a:cubicBezTo>
                  <a:cubicBezTo>
                    <a:pt x="0" y="68"/>
                    <a:pt x="0" y="68"/>
                    <a:pt x="0" y="68"/>
                  </a:cubicBezTo>
                  <a:cubicBezTo>
                    <a:pt x="0" y="30"/>
                    <a:pt x="30" y="0"/>
                    <a:pt x="68" y="0"/>
                  </a:cubicBezTo>
                  <a:cubicBezTo>
                    <a:pt x="106" y="0"/>
                    <a:pt x="137" y="30"/>
                    <a:pt x="137" y="68"/>
                  </a:cubicBezTo>
                  <a:cubicBezTo>
                    <a:pt x="137" y="274"/>
                    <a:pt x="137" y="274"/>
                    <a:pt x="137" y="274"/>
                  </a:cubicBezTo>
                  <a:cubicBezTo>
                    <a:pt x="137" y="312"/>
                    <a:pt x="106" y="343"/>
                    <a:pt x="68" y="34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buClr>
                  <a:prstClr val="black"/>
                </a:buClr>
              </a:pPr>
              <a:endParaRPr lang="en-GB" sz="2099" dirty="0">
                <a:solidFill>
                  <a:prstClr val="black"/>
                </a:solidFill>
                <a:latin typeface="Arial"/>
              </a:endParaRPr>
            </a:p>
          </p:txBody>
        </p:sp>
        <p:sp>
          <p:nvSpPr>
            <p:cNvPr id="57" name="Freeform 24"/>
            <p:cNvSpPr>
              <a:spLocks/>
            </p:cNvSpPr>
            <p:nvPr userDrawn="1"/>
          </p:nvSpPr>
          <p:spPr bwMode="auto">
            <a:xfrm>
              <a:off x="3028950" y="3841750"/>
              <a:ext cx="542925" cy="2447925"/>
            </a:xfrm>
            <a:custGeom>
              <a:avLst/>
              <a:gdLst>
                <a:gd name="T0" fmla="*/ 85 w 171"/>
                <a:gd name="T1" fmla="*/ 769 h 769"/>
                <a:gd name="T2" fmla="*/ 85 w 171"/>
                <a:gd name="T3" fmla="*/ 769 h 769"/>
                <a:gd name="T4" fmla="*/ 0 w 171"/>
                <a:gd name="T5" fmla="*/ 683 h 769"/>
                <a:gd name="T6" fmla="*/ 0 w 171"/>
                <a:gd name="T7" fmla="*/ 86 h 769"/>
                <a:gd name="T8" fmla="*/ 85 w 171"/>
                <a:gd name="T9" fmla="*/ 0 h 769"/>
                <a:gd name="T10" fmla="*/ 171 w 171"/>
                <a:gd name="T11" fmla="*/ 86 h 769"/>
                <a:gd name="T12" fmla="*/ 171 w 171"/>
                <a:gd name="T13" fmla="*/ 683 h 769"/>
                <a:gd name="T14" fmla="*/ 85 w 171"/>
                <a:gd name="T15" fmla="*/ 769 h 76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1" h="769">
                  <a:moveTo>
                    <a:pt x="85" y="769"/>
                  </a:moveTo>
                  <a:cubicBezTo>
                    <a:pt x="85" y="769"/>
                    <a:pt x="85" y="769"/>
                    <a:pt x="85" y="769"/>
                  </a:cubicBezTo>
                  <a:cubicBezTo>
                    <a:pt x="38" y="769"/>
                    <a:pt x="0" y="730"/>
                    <a:pt x="0" y="683"/>
                  </a:cubicBezTo>
                  <a:cubicBezTo>
                    <a:pt x="0" y="86"/>
                    <a:pt x="0" y="86"/>
                    <a:pt x="0" y="86"/>
                  </a:cubicBezTo>
                  <a:cubicBezTo>
                    <a:pt x="0" y="39"/>
                    <a:pt x="38" y="0"/>
                    <a:pt x="85" y="0"/>
                  </a:cubicBezTo>
                  <a:cubicBezTo>
                    <a:pt x="133" y="0"/>
                    <a:pt x="171" y="39"/>
                    <a:pt x="171" y="86"/>
                  </a:cubicBezTo>
                  <a:cubicBezTo>
                    <a:pt x="171" y="683"/>
                    <a:pt x="171" y="683"/>
                    <a:pt x="171" y="683"/>
                  </a:cubicBezTo>
                  <a:cubicBezTo>
                    <a:pt x="171" y="730"/>
                    <a:pt x="133" y="769"/>
                    <a:pt x="85" y="76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buClr>
                  <a:prstClr val="black"/>
                </a:buClr>
              </a:pPr>
              <a:endParaRPr lang="en-GB" sz="2099" dirty="0">
                <a:solidFill>
                  <a:prstClr val="black"/>
                </a:solidFill>
                <a:latin typeface="Arial"/>
              </a:endParaRPr>
            </a:p>
          </p:txBody>
        </p:sp>
        <p:sp>
          <p:nvSpPr>
            <p:cNvPr id="58" name="Freeform 25"/>
            <p:cNvSpPr>
              <a:spLocks/>
            </p:cNvSpPr>
            <p:nvPr userDrawn="1"/>
          </p:nvSpPr>
          <p:spPr bwMode="auto">
            <a:xfrm>
              <a:off x="0" y="3148013"/>
              <a:ext cx="228600" cy="2438400"/>
            </a:xfrm>
            <a:custGeom>
              <a:avLst/>
              <a:gdLst>
                <a:gd name="T0" fmla="*/ 0 w 72"/>
                <a:gd name="T1" fmla="*/ 0 h 766"/>
                <a:gd name="T2" fmla="*/ 0 w 72"/>
                <a:gd name="T3" fmla="*/ 766 h 766"/>
                <a:gd name="T4" fmla="*/ 72 w 72"/>
                <a:gd name="T5" fmla="*/ 681 h 766"/>
                <a:gd name="T6" fmla="*/ 72 w 72"/>
                <a:gd name="T7" fmla="*/ 84 h 766"/>
                <a:gd name="T8" fmla="*/ 0 w 72"/>
                <a:gd name="T9" fmla="*/ 0 h 766"/>
              </a:gdLst>
              <a:ahLst/>
              <a:cxnLst>
                <a:cxn ang="0">
                  <a:pos x="T0" y="T1"/>
                </a:cxn>
                <a:cxn ang="0">
                  <a:pos x="T2" y="T3"/>
                </a:cxn>
                <a:cxn ang="0">
                  <a:pos x="T4" y="T5"/>
                </a:cxn>
                <a:cxn ang="0">
                  <a:pos x="T6" y="T7"/>
                </a:cxn>
                <a:cxn ang="0">
                  <a:pos x="T8" y="T9"/>
                </a:cxn>
              </a:cxnLst>
              <a:rect l="0" t="0" r="r" b="b"/>
              <a:pathLst>
                <a:path w="72" h="766">
                  <a:moveTo>
                    <a:pt x="0" y="0"/>
                  </a:moveTo>
                  <a:cubicBezTo>
                    <a:pt x="0" y="766"/>
                    <a:pt x="0" y="766"/>
                    <a:pt x="0" y="766"/>
                  </a:cubicBezTo>
                  <a:cubicBezTo>
                    <a:pt x="41" y="759"/>
                    <a:pt x="72" y="724"/>
                    <a:pt x="72" y="681"/>
                  </a:cubicBezTo>
                  <a:cubicBezTo>
                    <a:pt x="72" y="84"/>
                    <a:pt x="72" y="84"/>
                    <a:pt x="72" y="84"/>
                  </a:cubicBezTo>
                  <a:cubicBezTo>
                    <a:pt x="72" y="42"/>
                    <a:pt x="41" y="6"/>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buClr>
                  <a:prstClr val="black"/>
                </a:buClr>
              </a:pPr>
              <a:endParaRPr lang="en-GB" sz="2099" dirty="0">
                <a:solidFill>
                  <a:prstClr val="black"/>
                </a:solidFill>
                <a:latin typeface="Arial"/>
              </a:endParaRPr>
            </a:p>
          </p:txBody>
        </p:sp>
        <p:sp>
          <p:nvSpPr>
            <p:cNvPr id="59" name="Freeform 26"/>
            <p:cNvSpPr>
              <a:spLocks/>
            </p:cNvSpPr>
            <p:nvPr userDrawn="1"/>
          </p:nvSpPr>
          <p:spPr bwMode="auto">
            <a:xfrm>
              <a:off x="11950700" y="4105275"/>
              <a:ext cx="254000" cy="2444750"/>
            </a:xfrm>
            <a:custGeom>
              <a:avLst/>
              <a:gdLst>
                <a:gd name="T0" fmla="*/ 80 w 80"/>
                <a:gd name="T1" fmla="*/ 0 h 768"/>
                <a:gd name="T2" fmla="*/ 0 w 80"/>
                <a:gd name="T3" fmla="*/ 85 h 768"/>
                <a:gd name="T4" fmla="*/ 0 w 80"/>
                <a:gd name="T5" fmla="*/ 682 h 768"/>
                <a:gd name="T6" fmla="*/ 80 w 80"/>
                <a:gd name="T7" fmla="*/ 768 h 768"/>
                <a:gd name="T8" fmla="*/ 80 w 80"/>
                <a:gd name="T9" fmla="*/ 0 h 768"/>
              </a:gdLst>
              <a:ahLst/>
              <a:cxnLst>
                <a:cxn ang="0">
                  <a:pos x="T0" y="T1"/>
                </a:cxn>
                <a:cxn ang="0">
                  <a:pos x="T2" y="T3"/>
                </a:cxn>
                <a:cxn ang="0">
                  <a:pos x="T4" y="T5"/>
                </a:cxn>
                <a:cxn ang="0">
                  <a:pos x="T6" y="T7"/>
                </a:cxn>
                <a:cxn ang="0">
                  <a:pos x="T8" y="T9"/>
                </a:cxn>
              </a:cxnLst>
              <a:rect l="0" t="0" r="r" b="b"/>
              <a:pathLst>
                <a:path w="80" h="768">
                  <a:moveTo>
                    <a:pt x="80" y="0"/>
                  </a:moveTo>
                  <a:cubicBezTo>
                    <a:pt x="36" y="2"/>
                    <a:pt x="0" y="39"/>
                    <a:pt x="0" y="85"/>
                  </a:cubicBezTo>
                  <a:cubicBezTo>
                    <a:pt x="0" y="682"/>
                    <a:pt x="0" y="682"/>
                    <a:pt x="0" y="682"/>
                  </a:cubicBezTo>
                  <a:cubicBezTo>
                    <a:pt x="0" y="728"/>
                    <a:pt x="36" y="766"/>
                    <a:pt x="80" y="768"/>
                  </a:cubicBezTo>
                  <a:lnTo>
                    <a:pt x="8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buClr>
                  <a:prstClr val="black"/>
                </a:buClr>
              </a:pPr>
              <a:endParaRPr lang="en-GB" sz="2099" dirty="0">
                <a:solidFill>
                  <a:prstClr val="black"/>
                </a:solidFill>
                <a:latin typeface="Arial"/>
              </a:endParaRPr>
            </a:p>
          </p:txBody>
        </p:sp>
      </p:grpSp>
      <p:grpSp>
        <p:nvGrpSpPr>
          <p:cNvPr id="31" name="Logotype"/>
          <p:cNvGrpSpPr/>
          <p:nvPr userDrawn="1"/>
        </p:nvGrpSpPr>
        <p:grpSpPr>
          <a:xfrm>
            <a:off x="641186" y="530770"/>
            <a:ext cx="1383679" cy="288542"/>
            <a:chOff x="9501453" y="6148765"/>
            <a:chExt cx="2047875" cy="427037"/>
          </a:xfrm>
          <a:solidFill>
            <a:schemeClr val="bg1"/>
          </a:solidFill>
        </p:grpSpPr>
        <p:sp>
          <p:nvSpPr>
            <p:cNvPr id="32" name="Freeform 5"/>
            <p:cNvSpPr>
              <a:spLocks noEditPoints="1"/>
            </p:cNvSpPr>
            <p:nvPr userDrawn="1"/>
          </p:nvSpPr>
          <p:spPr bwMode="auto">
            <a:xfrm>
              <a:off x="11206428" y="6231315"/>
              <a:ext cx="342900" cy="344487"/>
            </a:xfrm>
            <a:custGeom>
              <a:avLst/>
              <a:gdLst>
                <a:gd name="T0" fmla="*/ 43 w 91"/>
                <a:gd name="T1" fmla="*/ 2 h 91"/>
                <a:gd name="T2" fmla="*/ 2 w 91"/>
                <a:gd name="T3" fmla="*/ 44 h 91"/>
                <a:gd name="T4" fmla="*/ 46 w 91"/>
                <a:gd name="T5" fmla="*/ 91 h 91"/>
                <a:gd name="T6" fmla="*/ 74 w 91"/>
                <a:gd name="T7" fmla="*/ 77 h 91"/>
                <a:gd name="T8" fmla="*/ 74 w 91"/>
                <a:gd name="T9" fmla="*/ 90 h 91"/>
                <a:gd name="T10" fmla="*/ 91 w 91"/>
                <a:gd name="T11" fmla="*/ 90 h 91"/>
                <a:gd name="T12" fmla="*/ 91 w 91"/>
                <a:gd name="T13" fmla="*/ 47 h 91"/>
                <a:gd name="T14" fmla="*/ 43 w 91"/>
                <a:gd name="T15" fmla="*/ 2 h 91"/>
                <a:gd name="T16" fmla="*/ 72 w 91"/>
                <a:gd name="T17" fmla="*/ 48 h 91"/>
                <a:gd name="T18" fmla="*/ 43 w 91"/>
                <a:gd name="T19" fmla="*/ 72 h 91"/>
                <a:gd name="T20" fmla="*/ 21 w 91"/>
                <a:gd name="T21" fmla="*/ 50 h 91"/>
                <a:gd name="T22" fmla="*/ 46 w 91"/>
                <a:gd name="T23" fmla="*/ 21 h 91"/>
                <a:gd name="T24" fmla="*/ 72 w 91"/>
                <a:gd name="T25" fmla="*/ 45 h 91"/>
                <a:gd name="T26" fmla="*/ 72 w 91"/>
                <a:gd name="T27" fmla="*/ 48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1" h="91">
                  <a:moveTo>
                    <a:pt x="43" y="2"/>
                  </a:moveTo>
                  <a:cubicBezTo>
                    <a:pt x="21" y="4"/>
                    <a:pt x="3" y="22"/>
                    <a:pt x="2" y="44"/>
                  </a:cubicBezTo>
                  <a:cubicBezTo>
                    <a:pt x="0" y="70"/>
                    <a:pt x="21" y="91"/>
                    <a:pt x="46" y="91"/>
                  </a:cubicBezTo>
                  <a:cubicBezTo>
                    <a:pt x="56" y="91"/>
                    <a:pt x="68" y="87"/>
                    <a:pt x="74" y="77"/>
                  </a:cubicBezTo>
                  <a:cubicBezTo>
                    <a:pt x="74" y="90"/>
                    <a:pt x="74" y="90"/>
                    <a:pt x="74" y="90"/>
                  </a:cubicBezTo>
                  <a:cubicBezTo>
                    <a:pt x="91" y="90"/>
                    <a:pt x="91" y="90"/>
                    <a:pt x="91" y="90"/>
                  </a:cubicBezTo>
                  <a:cubicBezTo>
                    <a:pt x="91" y="47"/>
                    <a:pt x="91" y="47"/>
                    <a:pt x="91" y="47"/>
                  </a:cubicBezTo>
                  <a:cubicBezTo>
                    <a:pt x="91" y="20"/>
                    <a:pt x="69" y="0"/>
                    <a:pt x="43" y="2"/>
                  </a:cubicBezTo>
                  <a:close/>
                  <a:moveTo>
                    <a:pt x="72" y="48"/>
                  </a:moveTo>
                  <a:cubicBezTo>
                    <a:pt x="71" y="63"/>
                    <a:pt x="58" y="74"/>
                    <a:pt x="43" y="72"/>
                  </a:cubicBezTo>
                  <a:cubicBezTo>
                    <a:pt x="32" y="71"/>
                    <a:pt x="22" y="61"/>
                    <a:pt x="21" y="50"/>
                  </a:cubicBezTo>
                  <a:cubicBezTo>
                    <a:pt x="19" y="34"/>
                    <a:pt x="31" y="21"/>
                    <a:pt x="46" y="21"/>
                  </a:cubicBezTo>
                  <a:cubicBezTo>
                    <a:pt x="60" y="21"/>
                    <a:pt x="71" y="32"/>
                    <a:pt x="72" y="45"/>
                  </a:cubicBezTo>
                  <a:lnTo>
                    <a:pt x="72" y="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buClr>
                  <a:prstClr val="black"/>
                </a:buClr>
              </a:pPr>
              <a:endParaRPr lang="en-US" sz="2099" dirty="0">
                <a:solidFill>
                  <a:prstClr val="black"/>
                </a:solidFill>
                <a:latin typeface="Arial"/>
              </a:endParaRPr>
            </a:p>
          </p:txBody>
        </p:sp>
        <p:sp>
          <p:nvSpPr>
            <p:cNvPr id="33" name="Freeform 6"/>
            <p:cNvSpPr>
              <a:spLocks noEditPoints="1"/>
            </p:cNvSpPr>
            <p:nvPr userDrawn="1"/>
          </p:nvSpPr>
          <p:spPr bwMode="auto">
            <a:xfrm>
              <a:off x="10849241" y="6236077"/>
              <a:ext cx="334963" cy="339725"/>
            </a:xfrm>
            <a:custGeom>
              <a:avLst/>
              <a:gdLst>
                <a:gd name="T0" fmla="*/ 44 w 89"/>
                <a:gd name="T1" fmla="*/ 1 h 90"/>
                <a:gd name="T2" fmla="*/ 0 w 89"/>
                <a:gd name="T3" fmla="*/ 46 h 90"/>
                <a:gd name="T4" fmla="*/ 45 w 89"/>
                <a:gd name="T5" fmla="*/ 90 h 90"/>
                <a:gd name="T6" fmla="*/ 86 w 89"/>
                <a:gd name="T7" fmla="*/ 63 h 90"/>
                <a:gd name="T8" fmla="*/ 69 w 89"/>
                <a:gd name="T9" fmla="*/ 58 h 90"/>
                <a:gd name="T10" fmla="*/ 50 w 89"/>
                <a:gd name="T11" fmla="*/ 72 h 90"/>
                <a:gd name="T12" fmla="*/ 22 w 89"/>
                <a:gd name="T13" fmla="*/ 59 h 90"/>
                <a:gd name="T14" fmla="*/ 89 w 89"/>
                <a:gd name="T15" fmla="*/ 41 h 90"/>
                <a:gd name="T16" fmla="*/ 44 w 89"/>
                <a:gd name="T17" fmla="*/ 1 h 90"/>
                <a:gd name="T18" fmla="*/ 19 w 89"/>
                <a:gd name="T19" fmla="*/ 44 h 90"/>
                <a:gd name="T20" fmla="*/ 36 w 89"/>
                <a:gd name="T21" fmla="*/ 19 h 90"/>
                <a:gd name="T22" fmla="*/ 67 w 89"/>
                <a:gd name="T23" fmla="*/ 31 h 90"/>
                <a:gd name="T24" fmla="*/ 19 w 89"/>
                <a:gd name="T25" fmla="*/ 44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9" h="90">
                  <a:moveTo>
                    <a:pt x="44" y="1"/>
                  </a:moveTo>
                  <a:cubicBezTo>
                    <a:pt x="20" y="2"/>
                    <a:pt x="0" y="20"/>
                    <a:pt x="0" y="46"/>
                  </a:cubicBezTo>
                  <a:cubicBezTo>
                    <a:pt x="0" y="70"/>
                    <a:pt x="20" y="90"/>
                    <a:pt x="45" y="90"/>
                  </a:cubicBezTo>
                  <a:cubicBezTo>
                    <a:pt x="62" y="90"/>
                    <a:pt x="79" y="80"/>
                    <a:pt x="86" y="63"/>
                  </a:cubicBezTo>
                  <a:cubicBezTo>
                    <a:pt x="69" y="58"/>
                    <a:pt x="69" y="58"/>
                    <a:pt x="69" y="58"/>
                  </a:cubicBezTo>
                  <a:cubicBezTo>
                    <a:pt x="66" y="65"/>
                    <a:pt x="58" y="71"/>
                    <a:pt x="50" y="72"/>
                  </a:cubicBezTo>
                  <a:cubicBezTo>
                    <a:pt x="38" y="75"/>
                    <a:pt x="26" y="67"/>
                    <a:pt x="22" y="59"/>
                  </a:cubicBezTo>
                  <a:cubicBezTo>
                    <a:pt x="89" y="41"/>
                    <a:pt x="89" y="41"/>
                    <a:pt x="89" y="41"/>
                  </a:cubicBezTo>
                  <a:cubicBezTo>
                    <a:pt x="87" y="24"/>
                    <a:pt x="72" y="0"/>
                    <a:pt x="44" y="1"/>
                  </a:cubicBezTo>
                  <a:close/>
                  <a:moveTo>
                    <a:pt x="19" y="44"/>
                  </a:moveTo>
                  <a:cubicBezTo>
                    <a:pt x="19" y="34"/>
                    <a:pt x="24" y="24"/>
                    <a:pt x="36" y="19"/>
                  </a:cubicBezTo>
                  <a:cubicBezTo>
                    <a:pt x="50" y="14"/>
                    <a:pt x="62" y="21"/>
                    <a:pt x="67" y="31"/>
                  </a:cubicBezTo>
                  <a:lnTo>
                    <a:pt x="19" y="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buClr>
                  <a:prstClr val="black"/>
                </a:buClr>
              </a:pPr>
              <a:endParaRPr lang="en-US" sz="2099" dirty="0">
                <a:solidFill>
                  <a:prstClr val="black"/>
                </a:solidFill>
                <a:latin typeface="Arial"/>
              </a:endParaRPr>
            </a:p>
          </p:txBody>
        </p:sp>
        <p:sp>
          <p:nvSpPr>
            <p:cNvPr id="34" name="Freeform 7"/>
            <p:cNvSpPr>
              <a:spLocks/>
            </p:cNvSpPr>
            <p:nvPr userDrawn="1"/>
          </p:nvSpPr>
          <p:spPr bwMode="auto">
            <a:xfrm>
              <a:off x="10292028" y="6239252"/>
              <a:ext cx="166688" cy="333375"/>
            </a:xfrm>
            <a:custGeom>
              <a:avLst/>
              <a:gdLst>
                <a:gd name="T0" fmla="*/ 44 w 44"/>
                <a:gd name="T1" fmla="*/ 18 h 88"/>
                <a:gd name="T2" fmla="*/ 44 w 44"/>
                <a:gd name="T3" fmla="*/ 0 h 88"/>
                <a:gd name="T4" fmla="*/ 19 w 44"/>
                <a:gd name="T5" fmla="*/ 13 h 88"/>
                <a:gd name="T6" fmla="*/ 19 w 44"/>
                <a:gd name="T7" fmla="*/ 3 h 88"/>
                <a:gd name="T8" fmla="*/ 0 w 44"/>
                <a:gd name="T9" fmla="*/ 3 h 88"/>
                <a:gd name="T10" fmla="*/ 0 w 44"/>
                <a:gd name="T11" fmla="*/ 44 h 88"/>
                <a:gd name="T12" fmla="*/ 0 w 44"/>
                <a:gd name="T13" fmla="*/ 88 h 88"/>
                <a:gd name="T14" fmla="*/ 20 w 44"/>
                <a:gd name="T15" fmla="*/ 88 h 88"/>
                <a:gd name="T16" fmla="*/ 20 w 44"/>
                <a:gd name="T17" fmla="*/ 46 h 88"/>
                <a:gd name="T18" fmla="*/ 44 w 44"/>
                <a:gd name="T19" fmla="*/ 1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 h="88">
                  <a:moveTo>
                    <a:pt x="44" y="18"/>
                  </a:moveTo>
                  <a:cubicBezTo>
                    <a:pt x="44" y="0"/>
                    <a:pt x="44" y="0"/>
                    <a:pt x="44" y="0"/>
                  </a:cubicBezTo>
                  <a:cubicBezTo>
                    <a:pt x="28" y="0"/>
                    <a:pt x="22" y="8"/>
                    <a:pt x="19" y="13"/>
                  </a:cubicBezTo>
                  <a:cubicBezTo>
                    <a:pt x="19" y="3"/>
                    <a:pt x="19" y="3"/>
                    <a:pt x="19" y="3"/>
                  </a:cubicBezTo>
                  <a:cubicBezTo>
                    <a:pt x="0" y="3"/>
                    <a:pt x="0" y="3"/>
                    <a:pt x="0" y="3"/>
                  </a:cubicBezTo>
                  <a:cubicBezTo>
                    <a:pt x="0" y="44"/>
                    <a:pt x="0" y="44"/>
                    <a:pt x="0" y="44"/>
                  </a:cubicBezTo>
                  <a:cubicBezTo>
                    <a:pt x="0" y="88"/>
                    <a:pt x="0" y="88"/>
                    <a:pt x="0" y="88"/>
                  </a:cubicBezTo>
                  <a:cubicBezTo>
                    <a:pt x="20" y="88"/>
                    <a:pt x="20" y="88"/>
                    <a:pt x="20" y="88"/>
                  </a:cubicBezTo>
                  <a:cubicBezTo>
                    <a:pt x="20" y="62"/>
                    <a:pt x="20" y="62"/>
                    <a:pt x="20" y="46"/>
                  </a:cubicBezTo>
                  <a:cubicBezTo>
                    <a:pt x="20" y="26"/>
                    <a:pt x="31" y="19"/>
                    <a:pt x="44"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buClr>
                  <a:prstClr val="black"/>
                </a:buClr>
              </a:pPr>
              <a:endParaRPr lang="en-US" sz="2099" dirty="0">
                <a:solidFill>
                  <a:prstClr val="black"/>
                </a:solidFill>
                <a:latin typeface="Arial"/>
              </a:endParaRPr>
            </a:p>
          </p:txBody>
        </p:sp>
        <p:sp>
          <p:nvSpPr>
            <p:cNvPr id="35" name="Freeform 8"/>
            <p:cNvSpPr>
              <a:spLocks/>
            </p:cNvSpPr>
            <p:nvPr userDrawn="1"/>
          </p:nvSpPr>
          <p:spPr bwMode="auto">
            <a:xfrm>
              <a:off x="9501453" y="6182102"/>
              <a:ext cx="369888" cy="390525"/>
            </a:xfrm>
            <a:custGeom>
              <a:avLst/>
              <a:gdLst>
                <a:gd name="T0" fmla="*/ 185 w 233"/>
                <a:gd name="T1" fmla="*/ 165 h 246"/>
                <a:gd name="T2" fmla="*/ 48 w 233"/>
                <a:gd name="T3" fmla="*/ 0 h 246"/>
                <a:gd name="T4" fmla="*/ 0 w 233"/>
                <a:gd name="T5" fmla="*/ 0 h 246"/>
                <a:gd name="T6" fmla="*/ 0 w 233"/>
                <a:gd name="T7" fmla="*/ 246 h 246"/>
                <a:gd name="T8" fmla="*/ 50 w 233"/>
                <a:gd name="T9" fmla="*/ 246 h 246"/>
                <a:gd name="T10" fmla="*/ 50 w 233"/>
                <a:gd name="T11" fmla="*/ 81 h 246"/>
                <a:gd name="T12" fmla="*/ 190 w 233"/>
                <a:gd name="T13" fmla="*/ 246 h 246"/>
                <a:gd name="T14" fmla="*/ 233 w 233"/>
                <a:gd name="T15" fmla="*/ 246 h 246"/>
                <a:gd name="T16" fmla="*/ 233 w 233"/>
                <a:gd name="T17" fmla="*/ 0 h 246"/>
                <a:gd name="T18" fmla="*/ 185 w 233"/>
                <a:gd name="T19" fmla="*/ 0 h 246"/>
                <a:gd name="T20" fmla="*/ 185 w 233"/>
                <a:gd name="T21" fmla="*/ 165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3" h="246">
                  <a:moveTo>
                    <a:pt x="185" y="165"/>
                  </a:moveTo>
                  <a:lnTo>
                    <a:pt x="48" y="0"/>
                  </a:lnTo>
                  <a:lnTo>
                    <a:pt x="0" y="0"/>
                  </a:lnTo>
                  <a:lnTo>
                    <a:pt x="0" y="246"/>
                  </a:lnTo>
                  <a:lnTo>
                    <a:pt x="50" y="246"/>
                  </a:lnTo>
                  <a:lnTo>
                    <a:pt x="50" y="81"/>
                  </a:lnTo>
                  <a:lnTo>
                    <a:pt x="190" y="246"/>
                  </a:lnTo>
                  <a:lnTo>
                    <a:pt x="233" y="246"/>
                  </a:lnTo>
                  <a:lnTo>
                    <a:pt x="233" y="0"/>
                  </a:lnTo>
                  <a:lnTo>
                    <a:pt x="185" y="0"/>
                  </a:lnTo>
                  <a:lnTo>
                    <a:pt x="185" y="16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buClr>
                  <a:prstClr val="black"/>
                </a:buClr>
              </a:pPr>
              <a:endParaRPr lang="en-US" sz="2099" dirty="0">
                <a:solidFill>
                  <a:prstClr val="black"/>
                </a:solidFill>
                <a:latin typeface="Arial"/>
              </a:endParaRPr>
            </a:p>
          </p:txBody>
        </p:sp>
        <p:sp>
          <p:nvSpPr>
            <p:cNvPr id="36" name="Freeform 9"/>
            <p:cNvSpPr>
              <a:spLocks noEditPoints="1"/>
            </p:cNvSpPr>
            <p:nvPr userDrawn="1"/>
          </p:nvSpPr>
          <p:spPr bwMode="auto">
            <a:xfrm>
              <a:off x="10461891" y="6148765"/>
              <a:ext cx="342900" cy="427037"/>
            </a:xfrm>
            <a:custGeom>
              <a:avLst/>
              <a:gdLst>
                <a:gd name="T0" fmla="*/ 91 w 91"/>
                <a:gd name="T1" fmla="*/ 0 h 113"/>
                <a:gd name="T2" fmla="*/ 73 w 91"/>
                <a:gd name="T3" fmla="*/ 0 h 113"/>
                <a:gd name="T4" fmla="*/ 73 w 91"/>
                <a:gd name="T5" fmla="*/ 34 h 113"/>
                <a:gd name="T6" fmla="*/ 43 w 91"/>
                <a:gd name="T7" fmla="*/ 24 h 113"/>
                <a:gd name="T8" fmla="*/ 2 w 91"/>
                <a:gd name="T9" fmla="*/ 66 h 113"/>
                <a:gd name="T10" fmla="*/ 46 w 91"/>
                <a:gd name="T11" fmla="*/ 113 h 113"/>
                <a:gd name="T12" fmla="*/ 74 w 91"/>
                <a:gd name="T13" fmla="*/ 101 h 113"/>
                <a:gd name="T14" fmla="*/ 74 w 91"/>
                <a:gd name="T15" fmla="*/ 112 h 113"/>
                <a:gd name="T16" fmla="*/ 91 w 91"/>
                <a:gd name="T17" fmla="*/ 112 h 113"/>
                <a:gd name="T18" fmla="*/ 91 w 91"/>
                <a:gd name="T19" fmla="*/ 69 h 113"/>
                <a:gd name="T20" fmla="*/ 91 w 91"/>
                <a:gd name="T21" fmla="*/ 69 h 113"/>
                <a:gd name="T22" fmla="*/ 91 w 91"/>
                <a:gd name="T23" fmla="*/ 68 h 113"/>
                <a:gd name="T24" fmla="*/ 91 w 91"/>
                <a:gd name="T25" fmla="*/ 0 h 113"/>
                <a:gd name="T26" fmla="*/ 72 w 91"/>
                <a:gd name="T27" fmla="*/ 70 h 113"/>
                <a:gd name="T28" fmla="*/ 43 w 91"/>
                <a:gd name="T29" fmla="*/ 94 h 113"/>
                <a:gd name="T30" fmla="*/ 21 w 91"/>
                <a:gd name="T31" fmla="*/ 72 h 113"/>
                <a:gd name="T32" fmla="*/ 46 w 91"/>
                <a:gd name="T33" fmla="*/ 43 h 113"/>
                <a:gd name="T34" fmla="*/ 72 w 91"/>
                <a:gd name="T35" fmla="*/ 67 h 113"/>
                <a:gd name="T36" fmla="*/ 72 w 91"/>
                <a:gd name="T37" fmla="*/ 7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1" h="113">
                  <a:moveTo>
                    <a:pt x="91" y="0"/>
                  </a:moveTo>
                  <a:cubicBezTo>
                    <a:pt x="73" y="0"/>
                    <a:pt x="73" y="0"/>
                    <a:pt x="73" y="0"/>
                  </a:cubicBezTo>
                  <a:cubicBezTo>
                    <a:pt x="73" y="34"/>
                    <a:pt x="73" y="34"/>
                    <a:pt x="73" y="34"/>
                  </a:cubicBezTo>
                  <a:cubicBezTo>
                    <a:pt x="68" y="28"/>
                    <a:pt x="55" y="23"/>
                    <a:pt x="43" y="24"/>
                  </a:cubicBezTo>
                  <a:cubicBezTo>
                    <a:pt x="21" y="26"/>
                    <a:pt x="3" y="44"/>
                    <a:pt x="2" y="66"/>
                  </a:cubicBezTo>
                  <a:cubicBezTo>
                    <a:pt x="0" y="92"/>
                    <a:pt x="21" y="113"/>
                    <a:pt x="46" y="113"/>
                  </a:cubicBezTo>
                  <a:cubicBezTo>
                    <a:pt x="56" y="113"/>
                    <a:pt x="69" y="109"/>
                    <a:pt x="74" y="101"/>
                  </a:cubicBezTo>
                  <a:cubicBezTo>
                    <a:pt x="74" y="112"/>
                    <a:pt x="74" y="112"/>
                    <a:pt x="74" y="112"/>
                  </a:cubicBezTo>
                  <a:cubicBezTo>
                    <a:pt x="91" y="112"/>
                    <a:pt x="91" y="112"/>
                    <a:pt x="91" y="112"/>
                  </a:cubicBezTo>
                  <a:cubicBezTo>
                    <a:pt x="91" y="69"/>
                    <a:pt x="91" y="69"/>
                    <a:pt x="91" y="69"/>
                  </a:cubicBezTo>
                  <a:cubicBezTo>
                    <a:pt x="91" y="69"/>
                    <a:pt x="91" y="69"/>
                    <a:pt x="91" y="69"/>
                  </a:cubicBezTo>
                  <a:cubicBezTo>
                    <a:pt x="91" y="68"/>
                    <a:pt x="91" y="68"/>
                    <a:pt x="91" y="68"/>
                  </a:cubicBezTo>
                  <a:lnTo>
                    <a:pt x="91" y="0"/>
                  </a:lnTo>
                  <a:close/>
                  <a:moveTo>
                    <a:pt x="72" y="70"/>
                  </a:moveTo>
                  <a:cubicBezTo>
                    <a:pt x="71" y="85"/>
                    <a:pt x="58" y="96"/>
                    <a:pt x="43" y="94"/>
                  </a:cubicBezTo>
                  <a:cubicBezTo>
                    <a:pt x="32" y="93"/>
                    <a:pt x="22" y="83"/>
                    <a:pt x="21" y="72"/>
                  </a:cubicBezTo>
                  <a:cubicBezTo>
                    <a:pt x="19" y="56"/>
                    <a:pt x="31" y="43"/>
                    <a:pt x="46" y="43"/>
                  </a:cubicBezTo>
                  <a:cubicBezTo>
                    <a:pt x="60" y="43"/>
                    <a:pt x="71" y="54"/>
                    <a:pt x="72" y="67"/>
                  </a:cubicBezTo>
                  <a:lnTo>
                    <a:pt x="72"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buClr>
                  <a:prstClr val="black"/>
                </a:buClr>
              </a:pPr>
              <a:endParaRPr lang="en-US" sz="2099" dirty="0">
                <a:solidFill>
                  <a:prstClr val="black"/>
                </a:solidFill>
                <a:latin typeface="Arial"/>
              </a:endParaRPr>
            </a:p>
          </p:txBody>
        </p:sp>
        <p:sp>
          <p:nvSpPr>
            <p:cNvPr id="37" name="Freeform 10"/>
            <p:cNvSpPr>
              <a:spLocks noEditPoints="1"/>
            </p:cNvSpPr>
            <p:nvPr userDrawn="1"/>
          </p:nvSpPr>
          <p:spPr bwMode="auto">
            <a:xfrm>
              <a:off x="9912616" y="6239252"/>
              <a:ext cx="338138" cy="336550"/>
            </a:xfrm>
            <a:custGeom>
              <a:avLst/>
              <a:gdLst>
                <a:gd name="T0" fmla="*/ 45 w 90"/>
                <a:gd name="T1" fmla="*/ 0 h 89"/>
                <a:gd name="T2" fmla="*/ 0 w 90"/>
                <a:gd name="T3" fmla="*/ 45 h 89"/>
                <a:gd name="T4" fmla="*/ 45 w 90"/>
                <a:gd name="T5" fmla="*/ 89 h 89"/>
                <a:gd name="T6" fmla="*/ 90 w 90"/>
                <a:gd name="T7" fmla="*/ 45 h 89"/>
                <a:gd name="T8" fmla="*/ 45 w 90"/>
                <a:gd name="T9" fmla="*/ 0 h 89"/>
                <a:gd name="T10" fmla="*/ 45 w 90"/>
                <a:gd name="T11" fmla="*/ 70 h 89"/>
                <a:gd name="T12" fmla="*/ 19 w 90"/>
                <a:gd name="T13" fmla="*/ 45 h 89"/>
                <a:gd name="T14" fmla="*/ 45 w 90"/>
                <a:gd name="T15" fmla="*/ 19 h 89"/>
                <a:gd name="T16" fmla="*/ 71 w 90"/>
                <a:gd name="T17" fmla="*/ 45 h 89"/>
                <a:gd name="T18" fmla="*/ 45 w 90"/>
                <a:gd name="T19" fmla="*/ 7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0" h="89">
                  <a:moveTo>
                    <a:pt x="45" y="0"/>
                  </a:moveTo>
                  <a:cubicBezTo>
                    <a:pt x="20" y="0"/>
                    <a:pt x="0" y="20"/>
                    <a:pt x="0" y="45"/>
                  </a:cubicBezTo>
                  <a:cubicBezTo>
                    <a:pt x="0" y="69"/>
                    <a:pt x="20" y="89"/>
                    <a:pt x="45" y="89"/>
                  </a:cubicBezTo>
                  <a:cubicBezTo>
                    <a:pt x="70" y="89"/>
                    <a:pt x="90" y="69"/>
                    <a:pt x="90" y="45"/>
                  </a:cubicBezTo>
                  <a:cubicBezTo>
                    <a:pt x="90" y="20"/>
                    <a:pt x="70" y="0"/>
                    <a:pt x="45" y="0"/>
                  </a:cubicBezTo>
                  <a:close/>
                  <a:moveTo>
                    <a:pt x="45" y="70"/>
                  </a:moveTo>
                  <a:cubicBezTo>
                    <a:pt x="31" y="70"/>
                    <a:pt x="19" y="59"/>
                    <a:pt x="19" y="45"/>
                  </a:cubicBezTo>
                  <a:cubicBezTo>
                    <a:pt x="19" y="30"/>
                    <a:pt x="31" y="19"/>
                    <a:pt x="45" y="19"/>
                  </a:cubicBezTo>
                  <a:cubicBezTo>
                    <a:pt x="59" y="19"/>
                    <a:pt x="71" y="30"/>
                    <a:pt x="71" y="45"/>
                  </a:cubicBezTo>
                  <a:cubicBezTo>
                    <a:pt x="71" y="59"/>
                    <a:pt x="59" y="70"/>
                    <a:pt x="45" y="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buClr>
                  <a:prstClr val="black"/>
                </a:buClr>
              </a:pPr>
              <a:endParaRPr lang="en-US" sz="2099" dirty="0">
                <a:solidFill>
                  <a:prstClr val="black"/>
                </a:solidFill>
                <a:latin typeface="Arial"/>
              </a:endParaRPr>
            </a:p>
          </p:txBody>
        </p:sp>
      </p:grpSp>
    </p:spTree>
    <p:extLst>
      <p:ext uri="{BB962C8B-B14F-4D97-AF65-F5344CB8AC3E}">
        <p14:creationId xmlns:p14="http://schemas.microsoft.com/office/powerpoint/2010/main" val="2416276744"/>
      </p:ext>
    </p:extLst>
  </p:cSld>
  <p:clrMapOvr>
    <a:masterClrMapping/>
  </p:clrMapOvr>
  <p:hf hdr="0" ftr="0" dt="0"/>
</p:sldLayout>
</file>

<file path=ppt/slideLayouts/slideLayout71.xml><?xml version="1.0" encoding="utf-8"?>
<p:sldLayout xmlns:a="http://schemas.openxmlformats.org/drawingml/2006/main" xmlns:r="http://schemas.openxmlformats.org/officeDocument/2006/relationships" xmlns:p="http://schemas.openxmlformats.org/presentationml/2006/main" showMasterSp="0" preserve="1" userDrawn="1">
  <p:cSld name="Title Slide Image Blue">
    <p:bg>
      <p:bgPr>
        <a:solidFill>
          <a:schemeClr val="bg2"/>
        </a:solidFill>
        <a:effectLst/>
      </p:bgPr>
    </p:bg>
    <p:spTree>
      <p:nvGrpSpPr>
        <p:cNvPr id="1" name=""/>
        <p:cNvGrpSpPr/>
        <p:nvPr/>
      </p:nvGrpSpPr>
      <p:grpSpPr>
        <a:xfrm>
          <a:off x="0" y="0"/>
          <a:ext cx="0" cy="0"/>
          <a:chOff x="0" y="0"/>
          <a:chExt cx="0" cy="0"/>
        </a:xfrm>
      </p:grpSpPr>
      <p:sp>
        <p:nvSpPr>
          <p:cNvPr id="25" name="Rectangle 24"/>
          <p:cNvSpPr/>
          <p:nvPr userDrawn="1"/>
        </p:nvSpPr>
        <p:spPr>
          <a:xfrm>
            <a:off x="0" y="2"/>
            <a:ext cx="12230067" cy="6857999"/>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91389" tIns="45694" rIns="91389" bIns="45694" rtlCol="0" anchor="ctr"/>
          <a:lstStyle/>
          <a:p>
            <a:pPr algn="ctr" defTabSz="1088158" fontAlgn="auto">
              <a:spcBef>
                <a:spcPts val="0"/>
              </a:spcBef>
              <a:spcAft>
                <a:spcPts val="0"/>
              </a:spcAft>
              <a:buClr>
                <a:prstClr val="black"/>
              </a:buClr>
            </a:pPr>
            <a:endParaRPr lang="en-GB" sz="2099" dirty="0">
              <a:solidFill>
                <a:prstClr val="white"/>
              </a:solidFill>
            </a:endParaRPr>
          </a:p>
        </p:txBody>
      </p:sp>
      <p:sp>
        <p:nvSpPr>
          <p:cNvPr id="2" name="Title 1"/>
          <p:cNvSpPr>
            <a:spLocks noGrp="1"/>
          </p:cNvSpPr>
          <p:nvPr>
            <p:ph type="ctrTitle"/>
          </p:nvPr>
        </p:nvSpPr>
        <p:spPr>
          <a:xfrm>
            <a:off x="647833" y="4782649"/>
            <a:ext cx="7198125" cy="626705"/>
          </a:xfrm>
        </p:spPr>
        <p:txBody>
          <a:bodyPr>
            <a:noAutofit/>
          </a:bodyPr>
          <a:lstStyle>
            <a:lvl1pPr>
              <a:defRPr sz="2399">
                <a:solidFill>
                  <a:srgbClr val="FBD9CA"/>
                </a:solidFill>
              </a:defRPr>
            </a:lvl1pPr>
          </a:lstStyle>
          <a:p>
            <a:r>
              <a:rPr lang="en-GB"/>
              <a:t>Click to edit Master title style</a:t>
            </a:r>
            <a:endParaRPr lang="en-GB" dirty="0"/>
          </a:p>
        </p:txBody>
      </p:sp>
      <p:sp>
        <p:nvSpPr>
          <p:cNvPr id="3" name="Subtitle 2"/>
          <p:cNvSpPr>
            <a:spLocks noGrp="1"/>
          </p:cNvSpPr>
          <p:nvPr>
            <p:ph type="subTitle" idx="1"/>
          </p:nvPr>
        </p:nvSpPr>
        <p:spPr>
          <a:xfrm>
            <a:off x="647833" y="5434742"/>
            <a:ext cx="7198125" cy="360000"/>
          </a:xfrm>
        </p:spPr>
        <p:txBody>
          <a:bodyPr>
            <a:noAutofit/>
          </a:bodyPr>
          <a:lstStyle>
            <a:lvl1pPr marL="0" indent="0" algn="l">
              <a:buNone/>
              <a:defRPr b="1">
                <a:solidFill>
                  <a:schemeClr val="bg1"/>
                </a:solidFill>
              </a:defRPr>
            </a:lvl1pPr>
            <a:lvl2pPr marL="544080" indent="0" algn="ctr">
              <a:buNone/>
              <a:defRPr>
                <a:solidFill>
                  <a:schemeClr val="tx1">
                    <a:tint val="75000"/>
                  </a:schemeClr>
                </a:solidFill>
              </a:defRPr>
            </a:lvl2pPr>
            <a:lvl3pPr marL="1088158" indent="0" algn="ctr">
              <a:buNone/>
              <a:defRPr>
                <a:solidFill>
                  <a:schemeClr val="tx1">
                    <a:tint val="75000"/>
                  </a:schemeClr>
                </a:solidFill>
              </a:defRPr>
            </a:lvl3pPr>
            <a:lvl4pPr marL="1632238" indent="0" algn="ctr">
              <a:buNone/>
              <a:defRPr>
                <a:solidFill>
                  <a:schemeClr val="tx1">
                    <a:tint val="75000"/>
                  </a:schemeClr>
                </a:solidFill>
              </a:defRPr>
            </a:lvl4pPr>
            <a:lvl5pPr marL="2176318" indent="0" algn="ctr">
              <a:buNone/>
              <a:defRPr>
                <a:solidFill>
                  <a:schemeClr val="tx1">
                    <a:tint val="75000"/>
                  </a:schemeClr>
                </a:solidFill>
              </a:defRPr>
            </a:lvl5pPr>
            <a:lvl6pPr marL="2720399" indent="0" algn="ctr">
              <a:buNone/>
              <a:defRPr>
                <a:solidFill>
                  <a:schemeClr val="tx1">
                    <a:tint val="75000"/>
                  </a:schemeClr>
                </a:solidFill>
              </a:defRPr>
            </a:lvl6pPr>
            <a:lvl7pPr marL="3264477" indent="0" algn="ctr">
              <a:buNone/>
              <a:defRPr>
                <a:solidFill>
                  <a:schemeClr val="tx1">
                    <a:tint val="75000"/>
                  </a:schemeClr>
                </a:solidFill>
              </a:defRPr>
            </a:lvl7pPr>
            <a:lvl8pPr marL="3808557" indent="0" algn="ctr">
              <a:buNone/>
              <a:defRPr>
                <a:solidFill>
                  <a:schemeClr val="tx1">
                    <a:tint val="75000"/>
                  </a:schemeClr>
                </a:solidFill>
              </a:defRPr>
            </a:lvl8pPr>
            <a:lvl9pPr marL="4352636" indent="0" algn="ctr">
              <a:buNone/>
              <a:defRPr>
                <a:solidFill>
                  <a:schemeClr val="tx1">
                    <a:tint val="75000"/>
                  </a:schemeClr>
                </a:solidFill>
              </a:defRPr>
            </a:lvl9pPr>
          </a:lstStyle>
          <a:p>
            <a:r>
              <a:rPr lang="en-GB"/>
              <a:t>Click to edit Master subtitle style</a:t>
            </a:r>
            <a:endParaRPr lang="en-GB" dirty="0"/>
          </a:p>
        </p:txBody>
      </p:sp>
      <p:sp>
        <p:nvSpPr>
          <p:cNvPr id="21" name="Text Placeholder 20"/>
          <p:cNvSpPr>
            <a:spLocks noGrp="1"/>
          </p:cNvSpPr>
          <p:nvPr>
            <p:ph type="body" sz="quarter" idx="13" hasCustomPrompt="1"/>
          </p:nvPr>
        </p:nvSpPr>
        <p:spPr>
          <a:xfrm>
            <a:off x="647833" y="5912755"/>
            <a:ext cx="7198125" cy="215949"/>
          </a:xfrm>
        </p:spPr>
        <p:txBody>
          <a:bodyPr>
            <a:noAutofit/>
          </a:bodyPr>
          <a:lstStyle>
            <a:lvl1pPr marL="0" indent="0">
              <a:buNone/>
              <a:defRPr sz="1300">
                <a:solidFill>
                  <a:srgbClr val="FFFFFF"/>
                </a:solidFill>
              </a:defRPr>
            </a:lvl1pPr>
            <a:lvl2pPr marL="257046" indent="0">
              <a:buNone/>
              <a:defRPr>
                <a:solidFill>
                  <a:schemeClr val="accent2"/>
                </a:solidFill>
              </a:defRPr>
            </a:lvl2pPr>
            <a:lvl3pPr marL="514091" indent="0">
              <a:buNone/>
              <a:defRPr>
                <a:solidFill>
                  <a:schemeClr val="accent2"/>
                </a:solidFill>
              </a:defRPr>
            </a:lvl3pPr>
            <a:lvl4pPr marL="771137" indent="0">
              <a:buNone/>
              <a:defRPr>
                <a:solidFill>
                  <a:schemeClr val="accent2"/>
                </a:solidFill>
              </a:defRPr>
            </a:lvl4pPr>
            <a:lvl5pPr marL="1028181" indent="0">
              <a:buNone/>
              <a:defRPr>
                <a:solidFill>
                  <a:schemeClr val="accent2"/>
                </a:solidFill>
              </a:defRPr>
            </a:lvl5pPr>
          </a:lstStyle>
          <a:p>
            <a:pPr lvl="0"/>
            <a:r>
              <a:rPr lang="en-GB"/>
              <a:t>Name, title</a:t>
            </a:r>
            <a:endParaRPr lang="en-GB" dirty="0"/>
          </a:p>
        </p:txBody>
      </p:sp>
      <p:sp>
        <p:nvSpPr>
          <p:cNvPr id="22" name="Text Placeholder 20"/>
          <p:cNvSpPr>
            <a:spLocks noGrp="1"/>
          </p:cNvSpPr>
          <p:nvPr>
            <p:ph type="body" sz="quarter" idx="14" hasCustomPrompt="1"/>
          </p:nvPr>
        </p:nvSpPr>
        <p:spPr>
          <a:xfrm>
            <a:off x="647833" y="6164696"/>
            <a:ext cx="7198125" cy="215949"/>
          </a:xfrm>
        </p:spPr>
        <p:txBody>
          <a:bodyPr>
            <a:noAutofit/>
          </a:bodyPr>
          <a:lstStyle>
            <a:lvl1pPr marL="0" indent="0">
              <a:buNone/>
              <a:defRPr sz="1300">
                <a:solidFill>
                  <a:srgbClr val="FFFFFF"/>
                </a:solidFill>
              </a:defRPr>
            </a:lvl1pPr>
            <a:lvl2pPr marL="257046" indent="0">
              <a:buNone/>
              <a:defRPr>
                <a:solidFill>
                  <a:schemeClr val="accent2"/>
                </a:solidFill>
              </a:defRPr>
            </a:lvl2pPr>
            <a:lvl3pPr marL="514091" indent="0">
              <a:buNone/>
              <a:defRPr>
                <a:solidFill>
                  <a:schemeClr val="accent2"/>
                </a:solidFill>
              </a:defRPr>
            </a:lvl3pPr>
            <a:lvl4pPr marL="771137" indent="0">
              <a:buNone/>
              <a:defRPr>
                <a:solidFill>
                  <a:schemeClr val="accent2"/>
                </a:solidFill>
              </a:defRPr>
            </a:lvl4pPr>
            <a:lvl5pPr marL="1028181" indent="0">
              <a:buNone/>
              <a:defRPr>
                <a:solidFill>
                  <a:schemeClr val="accent2"/>
                </a:solidFill>
              </a:defRPr>
            </a:lvl5pPr>
          </a:lstStyle>
          <a:p>
            <a:pPr lvl="0"/>
            <a:r>
              <a:rPr lang="en-GB"/>
              <a:t>Date</a:t>
            </a:r>
            <a:endParaRPr lang="en-GB" dirty="0"/>
          </a:p>
        </p:txBody>
      </p:sp>
      <p:grpSp>
        <p:nvGrpSpPr>
          <p:cNvPr id="16" name="Pulse"/>
          <p:cNvGrpSpPr/>
          <p:nvPr userDrawn="1"/>
        </p:nvGrpSpPr>
        <p:grpSpPr>
          <a:xfrm>
            <a:off x="8749611" y="3029840"/>
            <a:ext cx="3445566" cy="3490105"/>
            <a:chOff x="8751888" y="3030538"/>
            <a:chExt cx="3446462" cy="3490913"/>
          </a:xfrm>
          <a:solidFill>
            <a:srgbClr val="0000FF"/>
          </a:solidFill>
        </p:grpSpPr>
        <p:sp>
          <p:nvSpPr>
            <p:cNvPr id="17" name="Freeform 5"/>
            <p:cNvSpPr>
              <a:spLocks/>
            </p:cNvSpPr>
            <p:nvPr userDrawn="1"/>
          </p:nvSpPr>
          <p:spPr bwMode="auto">
            <a:xfrm>
              <a:off x="9196388" y="3902076"/>
              <a:ext cx="449263" cy="1120775"/>
            </a:xfrm>
            <a:custGeom>
              <a:avLst/>
              <a:gdLst>
                <a:gd name="T0" fmla="*/ 71 w 142"/>
                <a:gd name="T1" fmla="*/ 355 h 355"/>
                <a:gd name="T2" fmla="*/ 71 w 142"/>
                <a:gd name="T3" fmla="*/ 355 h 355"/>
                <a:gd name="T4" fmla="*/ 0 w 142"/>
                <a:gd name="T5" fmla="*/ 284 h 355"/>
                <a:gd name="T6" fmla="*/ 0 w 142"/>
                <a:gd name="T7" fmla="*/ 71 h 355"/>
                <a:gd name="T8" fmla="*/ 71 w 142"/>
                <a:gd name="T9" fmla="*/ 0 h 355"/>
                <a:gd name="T10" fmla="*/ 142 w 142"/>
                <a:gd name="T11" fmla="*/ 71 h 355"/>
                <a:gd name="T12" fmla="*/ 142 w 142"/>
                <a:gd name="T13" fmla="*/ 284 h 355"/>
                <a:gd name="T14" fmla="*/ 71 w 142"/>
                <a:gd name="T15" fmla="*/ 355 h 3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2" h="355">
                  <a:moveTo>
                    <a:pt x="71" y="355"/>
                  </a:moveTo>
                  <a:cubicBezTo>
                    <a:pt x="71" y="355"/>
                    <a:pt x="71" y="355"/>
                    <a:pt x="71" y="355"/>
                  </a:cubicBezTo>
                  <a:cubicBezTo>
                    <a:pt x="32" y="355"/>
                    <a:pt x="0" y="323"/>
                    <a:pt x="0" y="284"/>
                  </a:cubicBezTo>
                  <a:cubicBezTo>
                    <a:pt x="0" y="71"/>
                    <a:pt x="0" y="71"/>
                    <a:pt x="0" y="71"/>
                  </a:cubicBezTo>
                  <a:cubicBezTo>
                    <a:pt x="0" y="32"/>
                    <a:pt x="32" y="0"/>
                    <a:pt x="71" y="0"/>
                  </a:cubicBezTo>
                  <a:cubicBezTo>
                    <a:pt x="110" y="0"/>
                    <a:pt x="142" y="32"/>
                    <a:pt x="142" y="71"/>
                  </a:cubicBezTo>
                  <a:cubicBezTo>
                    <a:pt x="142" y="284"/>
                    <a:pt x="142" y="284"/>
                    <a:pt x="142" y="284"/>
                  </a:cubicBezTo>
                  <a:cubicBezTo>
                    <a:pt x="142" y="323"/>
                    <a:pt x="110" y="355"/>
                    <a:pt x="71" y="35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buClr>
                  <a:prstClr val="black"/>
                </a:buClr>
              </a:pPr>
              <a:endParaRPr lang="en-GB" sz="2099" dirty="0">
                <a:solidFill>
                  <a:prstClr val="black"/>
                </a:solidFill>
                <a:latin typeface="Arial"/>
              </a:endParaRPr>
            </a:p>
          </p:txBody>
        </p:sp>
        <p:sp>
          <p:nvSpPr>
            <p:cNvPr id="18" name="Freeform 6"/>
            <p:cNvSpPr>
              <a:spLocks/>
            </p:cNvSpPr>
            <p:nvPr userDrawn="1"/>
          </p:nvSpPr>
          <p:spPr bwMode="auto">
            <a:xfrm>
              <a:off x="8751888" y="4551363"/>
              <a:ext cx="265113" cy="449263"/>
            </a:xfrm>
            <a:custGeom>
              <a:avLst/>
              <a:gdLst>
                <a:gd name="T0" fmla="*/ 42 w 84"/>
                <a:gd name="T1" fmla="*/ 142 h 142"/>
                <a:gd name="T2" fmla="*/ 42 w 84"/>
                <a:gd name="T3" fmla="*/ 142 h 142"/>
                <a:gd name="T4" fmla="*/ 0 w 84"/>
                <a:gd name="T5" fmla="*/ 99 h 142"/>
                <a:gd name="T6" fmla="*/ 0 w 84"/>
                <a:gd name="T7" fmla="*/ 42 h 142"/>
                <a:gd name="T8" fmla="*/ 42 w 84"/>
                <a:gd name="T9" fmla="*/ 0 h 142"/>
                <a:gd name="T10" fmla="*/ 84 w 84"/>
                <a:gd name="T11" fmla="*/ 42 h 142"/>
                <a:gd name="T12" fmla="*/ 84 w 84"/>
                <a:gd name="T13" fmla="*/ 99 h 142"/>
                <a:gd name="T14" fmla="*/ 42 w 84"/>
                <a:gd name="T15" fmla="*/ 142 h 1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4" h="142">
                  <a:moveTo>
                    <a:pt x="42" y="142"/>
                  </a:moveTo>
                  <a:cubicBezTo>
                    <a:pt x="42" y="142"/>
                    <a:pt x="42" y="142"/>
                    <a:pt x="42" y="142"/>
                  </a:cubicBezTo>
                  <a:cubicBezTo>
                    <a:pt x="18" y="142"/>
                    <a:pt x="0" y="123"/>
                    <a:pt x="0" y="99"/>
                  </a:cubicBezTo>
                  <a:cubicBezTo>
                    <a:pt x="0" y="42"/>
                    <a:pt x="0" y="42"/>
                    <a:pt x="0" y="42"/>
                  </a:cubicBezTo>
                  <a:cubicBezTo>
                    <a:pt x="0" y="19"/>
                    <a:pt x="18" y="0"/>
                    <a:pt x="42" y="0"/>
                  </a:cubicBezTo>
                  <a:cubicBezTo>
                    <a:pt x="65" y="0"/>
                    <a:pt x="84" y="19"/>
                    <a:pt x="84" y="42"/>
                  </a:cubicBezTo>
                  <a:cubicBezTo>
                    <a:pt x="84" y="99"/>
                    <a:pt x="84" y="99"/>
                    <a:pt x="84" y="99"/>
                  </a:cubicBezTo>
                  <a:cubicBezTo>
                    <a:pt x="84" y="123"/>
                    <a:pt x="65" y="142"/>
                    <a:pt x="42" y="14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buClr>
                  <a:prstClr val="black"/>
                </a:buClr>
              </a:pPr>
              <a:endParaRPr lang="en-GB" sz="2099" dirty="0">
                <a:solidFill>
                  <a:prstClr val="black"/>
                </a:solidFill>
                <a:latin typeface="Arial"/>
              </a:endParaRPr>
            </a:p>
          </p:txBody>
        </p:sp>
        <p:sp>
          <p:nvSpPr>
            <p:cNvPr id="19" name="Freeform 7"/>
            <p:cNvSpPr>
              <a:spLocks/>
            </p:cNvSpPr>
            <p:nvPr userDrawn="1"/>
          </p:nvSpPr>
          <p:spPr bwMode="auto">
            <a:xfrm>
              <a:off x="11436350" y="4529138"/>
              <a:ext cx="449263" cy="1117600"/>
            </a:xfrm>
            <a:custGeom>
              <a:avLst/>
              <a:gdLst>
                <a:gd name="T0" fmla="*/ 71 w 142"/>
                <a:gd name="T1" fmla="*/ 354 h 354"/>
                <a:gd name="T2" fmla="*/ 71 w 142"/>
                <a:gd name="T3" fmla="*/ 354 h 354"/>
                <a:gd name="T4" fmla="*/ 0 w 142"/>
                <a:gd name="T5" fmla="*/ 283 h 354"/>
                <a:gd name="T6" fmla="*/ 0 w 142"/>
                <a:gd name="T7" fmla="*/ 71 h 354"/>
                <a:gd name="T8" fmla="*/ 71 w 142"/>
                <a:gd name="T9" fmla="*/ 0 h 354"/>
                <a:gd name="T10" fmla="*/ 142 w 142"/>
                <a:gd name="T11" fmla="*/ 71 h 354"/>
                <a:gd name="T12" fmla="*/ 142 w 142"/>
                <a:gd name="T13" fmla="*/ 283 h 354"/>
                <a:gd name="T14" fmla="*/ 71 w 142"/>
                <a:gd name="T15" fmla="*/ 354 h 35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2" h="354">
                  <a:moveTo>
                    <a:pt x="71" y="354"/>
                  </a:moveTo>
                  <a:cubicBezTo>
                    <a:pt x="71" y="354"/>
                    <a:pt x="71" y="354"/>
                    <a:pt x="71" y="354"/>
                  </a:cubicBezTo>
                  <a:cubicBezTo>
                    <a:pt x="32" y="354"/>
                    <a:pt x="0" y="322"/>
                    <a:pt x="0" y="283"/>
                  </a:cubicBezTo>
                  <a:cubicBezTo>
                    <a:pt x="0" y="71"/>
                    <a:pt x="0" y="71"/>
                    <a:pt x="0" y="71"/>
                  </a:cubicBezTo>
                  <a:cubicBezTo>
                    <a:pt x="0" y="32"/>
                    <a:pt x="32" y="0"/>
                    <a:pt x="71" y="0"/>
                  </a:cubicBezTo>
                  <a:cubicBezTo>
                    <a:pt x="110" y="0"/>
                    <a:pt x="142" y="32"/>
                    <a:pt x="142" y="71"/>
                  </a:cubicBezTo>
                  <a:cubicBezTo>
                    <a:pt x="142" y="283"/>
                    <a:pt x="142" y="283"/>
                    <a:pt x="142" y="283"/>
                  </a:cubicBezTo>
                  <a:cubicBezTo>
                    <a:pt x="142" y="322"/>
                    <a:pt x="110" y="354"/>
                    <a:pt x="71" y="35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buClr>
                  <a:prstClr val="black"/>
                </a:buClr>
              </a:pPr>
              <a:endParaRPr lang="en-GB" sz="2099" dirty="0">
                <a:solidFill>
                  <a:prstClr val="black"/>
                </a:solidFill>
                <a:latin typeface="Arial"/>
              </a:endParaRPr>
            </a:p>
          </p:txBody>
        </p:sp>
        <p:sp>
          <p:nvSpPr>
            <p:cNvPr id="20" name="Freeform 8"/>
            <p:cNvSpPr>
              <a:spLocks/>
            </p:cNvSpPr>
            <p:nvPr userDrawn="1"/>
          </p:nvSpPr>
          <p:spPr bwMode="auto">
            <a:xfrm>
              <a:off x="9869488" y="3030538"/>
              <a:ext cx="560388" cy="2506663"/>
            </a:xfrm>
            <a:custGeom>
              <a:avLst/>
              <a:gdLst>
                <a:gd name="T0" fmla="*/ 88 w 177"/>
                <a:gd name="T1" fmla="*/ 794 h 794"/>
                <a:gd name="T2" fmla="*/ 88 w 177"/>
                <a:gd name="T3" fmla="*/ 794 h 794"/>
                <a:gd name="T4" fmla="*/ 0 w 177"/>
                <a:gd name="T5" fmla="*/ 705 h 794"/>
                <a:gd name="T6" fmla="*/ 0 w 177"/>
                <a:gd name="T7" fmla="*/ 89 h 794"/>
                <a:gd name="T8" fmla="*/ 88 w 177"/>
                <a:gd name="T9" fmla="*/ 0 h 794"/>
                <a:gd name="T10" fmla="*/ 177 w 177"/>
                <a:gd name="T11" fmla="*/ 89 h 794"/>
                <a:gd name="T12" fmla="*/ 177 w 177"/>
                <a:gd name="T13" fmla="*/ 705 h 794"/>
                <a:gd name="T14" fmla="*/ 88 w 177"/>
                <a:gd name="T15" fmla="*/ 794 h 7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7" h="794">
                  <a:moveTo>
                    <a:pt x="88" y="794"/>
                  </a:moveTo>
                  <a:cubicBezTo>
                    <a:pt x="88" y="794"/>
                    <a:pt x="88" y="794"/>
                    <a:pt x="88" y="794"/>
                  </a:cubicBezTo>
                  <a:cubicBezTo>
                    <a:pt x="40" y="794"/>
                    <a:pt x="0" y="754"/>
                    <a:pt x="0" y="705"/>
                  </a:cubicBezTo>
                  <a:cubicBezTo>
                    <a:pt x="0" y="89"/>
                    <a:pt x="0" y="89"/>
                    <a:pt x="0" y="89"/>
                  </a:cubicBezTo>
                  <a:cubicBezTo>
                    <a:pt x="0" y="40"/>
                    <a:pt x="40" y="0"/>
                    <a:pt x="88" y="0"/>
                  </a:cubicBezTo>
                  <a:cubicBezTo>
                    <a:pt x="137" y="0"/>
                    <a:pt x="177" y="40"/>
                    <a:pt x="177" y="89"/>
                  </a:cubicBezTo>
                  <a:cubicBezTo>
                    <a:pt x="177" y="705"/>
                    <a:pt x="177" y="705"/>
                    <a:pt x="177" y="705"/>
                  </a:cubicBezTo>
                  <a:cubicBezTo>
                    <a:pt x="177" y="754"/>
                    <a:pt x="137" y="794"/>
                    <a:pt x="88" y="79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buClr>
                  <a:prstClr val="black"/>
                </a:buClr>
              </a:pPr>
              <a:endParaRPr lang="en-GB" sz="2099" dirty="0">
                <a:solidFill>
                  <a:prstClr val="black"/>
                </a:solidFill>
                <a:latin typeface="Arial"/>
              </a:endParaRPr>
            </a:p>
          </p:txBody>
        </p:sp>
        <p:sp>
          <p:nvSpPr>
            <p:cNvPr id="23" name="Freeform 9"/>
            <p:cNvSpPr>
              <a:spLocks/>
            </p:cNvSpPr>
            <p:nvPr userDrawn="1"/>
          </p:nvSpPr>
          <p:spPr bwMode="auto">
            <a:xfrm>
              <a:off x="10653713" y="4014788"/>
              <a:ext cx="558800" cy="2506663"/>
            </a:xfrm>
            <a:custGeom>
              <a:avLst/>
              <a:gdLst>
                <a:gd name="T0" fmla="*/ 88 w 177"/>
                <a:gd name="T1" fmla="*/ 794 h 794"/>
                <a:gd name="T2" fmla="*/ 88 w 177"/>
                <a:gd name="T3" fmla="*/ 794 h 794"/>
                <a:gd name="T4" fmla="*/ 0 w 177"/>
                <a:gd name="T5" fmla="*/ 705 h 794"/>
                <a:gd name="T6" fmla="*/ 0 w 177"/>
                <a:gd name="T7" fmla="*/ 88 h 794"/>
                <a:gd name="T8" fmla="*/ 88 w 177"/>
                <a:gd name="T9" fmla="*/ 0 h 794"/>
                <a:gd name="T10" fmla="*/ 177 w 177"/>
                <a:gd name="T11" fmla="*/ 88 h 794"/>
                <a:gd name="T12" fmla="*/ 177 w 177"/>
                <a:gd name="T13" fmla="*/ 705 h 794"/>
                <a:gd name="T14" fmla="*/ 88 w 177"/>
                <a:gd name="T15" fmla="*/ 794 h 7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7" h="794">
                  <a:moveTo>
                    <a:pt x="88" y="794"/>
                  </a:moveTo>
                  <a:cubicBezTo>
                    <a:pt x="88" y="794"/>
                    <a:pt x="88" y="794"/>
                    <a:pt x="88" y="794"/>
                  </a:cubicBezTo>
                  <a:cubicBezTo>
                    <a:pt x="40" y="794"/>
                    <a:pt x="0" y="754"/>
                    <a:pt x="0" y="705"/>
                  </a:cubicBezTo>
                  <a:cubicBezTo>
                    <a:pt x="0" y="88"/>
                    <a:pt x="0" y="88"/>
                    <a:pt x="0" y="88"/>
                  </a:cubicBezTo>
                  <a:cubicBezTo>
                    <a:pt x="0" y="40"/>
                    <a:pt x="40" y="0"/>
                    <a:pt x="88" y="0"/>
                  </a:cubicBezTo>
                  <a:cubicBezTo>
                    <a:pt x="137" y="0"/>
                    <a:pt x="177" y="40"/>
                    <a:pt x="177" y="88"/>
                  </a:cubicBezTo>
                  <a:cubicBezTo>
                    <a:pt x="177" y="705"/>
                    <a:pt x="177" y="705"/>
                    <a:pt x="177" y="705"/>
                  </a:cubicBezTo>
                  <a:cubicBezTo>
                    <a:pt x="177" y="754"/>
                    <a:pt x="137" y="794"/>
                    <a:pt x="88" y="79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buClr>
                  <a:prstClr val="black"/>
                </a:buClr>
              </a:pPr>
              <a:endParaRPr lang="en-GB" sz="2099" dirty="0">
                <a:solidFill>
                  <a:prstClr val="black"/>
                </a:solidFill>
                <a:latin typeface="Arial"/>
              </a:endParaRPr>
            </a:p>
          </p:txBody>
        </p:sp>
        <p:sp>
          <p:nvSpPr>
            <p:cNvPr id="24" name="Freeform 10"/>
            <p:cNvSpPr>
              <a:spLocks/>
            </p:cNvSpPr>
            <p:nvPr userDrawn="1"/>
          </p:nvSpPr>
          <p:spPr bwMode="auto">
            <a:xfrm>
              <a:off x="12058650" y="4551363"/>
              <a:ext cx="139700" cy="449263"/>
            </a:xfrm>
            <a:custGeom>
              <a:avLst/>
              <a:gdLst>
                <a:gd name="T0" fmla="*/ 44 w 44"/>
                <a:gd name="T1" fmla="*/ 0 h 142"/>
                <a:gd name="T2" fmla="*/ 0 w 44"/>
                <a:gd name="T3" fmla="*/ 42 h 142"/>
                <a:gd name="T4" fmla="*/ 0 w 44"/>
                <a:gd name="T5" fmla="*/ 99 h 142"/>
                <a:gd name="T6" fmla="*/ 44 w 44"/>
                <a:gd name="T7" fmla="*/ 142 h 142"/>
                <a:gd name="T8" fmla="*/ 44 w 44"/>
                <a:gd name="T9" fmla="*/ 0 h 142"/>
              </a:gdLst>
              <a:ahLst/>
              <a:cxnLst>
                <a:cxn ang="0">
                  <a:pos x="T0" y="T1"/>
                </a:cxn>
                <a:cxn ang="0">
                  <a:pos x="T2" y="T3"/>
                </a:cxn>
                <a:cxn ang="0">
                  <a:pos x="T4" y="T5"/>
                </a:cxn>
                <a:cxn ang="0">
                  <a:pos x="T6" y="T7"/>
                </a:cxn>
                <a:cxn ang="0">
                  <a:pos x="T8" y="T9"/>
                </a:cxn>
              </a:cxnLst>
              <a:rect l="0" t="0" r="r" b="b"/>
              <a:pathLst>
                <a:path w="44" h="142">
                  <a:moveTo>
                    <a:pt x="44" y="0"/>
                  </a:moveTo>
                  <a:cubicBezTo>
                    <a:pt x="20" y="0"/>
                    <a:pt x="0" y="19"/>
                    <a:pt x="0" y="42"/>
                  </a:cubicBezTo>
                  <a:cubicBezTo>
                    <a:pt x="0" y="99"/>
                    <a:pt x="0" y="99"/>
                    <a:pt x="0" y="99"/>
                  </a:cubicBezTo>
                  <a:cubicBezTo>
                    <a:pt x="0" y="123"/>
                    <a:pt x="20" y="142"/>
                    <a:pt x="44" y="142"/>
                  </a:cubicBezTo>
                  <a:lnTo>
                    <a:pt x="4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buClr>
                  <a:prstClr val="black"/>
                </a:buClr>
              </a:pPr>
              <a:endParaRPr lang="en-GB" sz="2099" dirty="0">
                <a:solidFill>
                  <a:prstClr val="black"/>
                </a:solidFill>
                <a:latin typeface="Arial"/>
              </a:endParaRPr>
            </a:p>
          </p:txBody>
        </p:sp>
      </p:grpSp>
      <p:grpSp>
        <p:nvGrpSpPr>
          <p:cNvPr id="28" name="Logotype"/>
          <p:cNvGrpSpPr/>
          <p:nvPr userDrawn="1"/>
        </p:nvGrpSpPr>
        <p:grpSpPr>
          <a:xfrm>
            <a:off x="5370278" y="298005"/>
            <a:ext cx="1383679" cy="288542"/>
            <a:chOff x="9501453" y="6148765"/>
            <a:chExt cx="2047875" cy="427037"/>
          </a:xfrm>
          <a:solidFill>
            <a:schemeClr val="bg1"/>
          </a:solidFill>
        </p:grpSpPr>
        <p:sp>
          <p:nvSpPr>
            <p:cNvPr id="29" name="Freeform 5"/>
            <p:cNvSpPr>
              <a:spLocks noEditPoints="1"/>
            </p:cNvSpPr>
            <p:nvPr userDrawn="1"/>
          </p:nvSpPr>
          <p:spPr bwMode="auto">
            <a:xfrm>
              <a:off x="11206428" y="6231315"/>
              <a:ext cx="342900" cy="344487"/>
            </a:xfrm>
            <a:custGeom>
              <a:avLst/>
              <a:gdLst>
                <a:gd name="T0" fmla="*/ 43 w 91"/>
                <a:gd name="T1" fmla="*/ 2 h 91"/>
                <a:gd name="T2" fmla="*/ 2 w 91"/>
                <a:gd name="T3" fmla="*/ 44 h 91"/>
                <a:gd name="T4" fmla="*/ 46 w 91"/>
                <a:gd name="T5" fmla="*/ 91 h 91"/>
                <a:gd name="T6" fmla="*/ 74 w 91"/>
                <a:gd name="T7" fmla="*/ 77 h 91"/>
                <a:gd name="T8" fmla="*/ 74 w 91"/>
                <a:gd name="T9" fmla="*/ 90 h 91"/>
                <a:gd name="T10" fmla="*/ 91 w 91"/>
                <a:gd name="T11" fmla="*/ 90 h 91"/>
                <a:gd name="T12" fmla="*/ 91 w 91"/>
                <a:gd name="T13" fmla="*/ 47 h 91"/>
                <a:gd name="T14" fmla="*/ 43 w 91"/>
                <a:gd name="T15" fmla="*/ 2 h 91"/>
                <a:gd name="T16" fmla="*/ 72 w 91"/>
                <a:gd name="T17" fmla="*/ 48 h 91"/>
                <a:gd name="T18" fmla="*/ 43 w 91"/>
                <a:gd name="T19" fmla="*/ 72 h 91"/>
                <a:gd name="T20" fmla="*/ 21 w 91"/>
                <a:gd name="T21" fmla="*/ 50 h 91"/>
                <a:gd name="T22" fmla="*/ 46 w 91"/>
                <a:gd name="T23" fmla="*/ 21 h 91"/>
                <a:gd name="T24" fmla="*/ 72 w 91"/>
                <a:gd name="T25" fmla="*/ 45 h 91"/>
                <a:gd name="T26" fmla="*/ 72 w 91"/>
                <a:gd name="T27" fmla="*/ 48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1" h="91">
                  <a:moveTo>
                    <a:pt x="43" y="2"/>
                  </a:moveTo>
                  <a:cubicBezTo>
                    <a:pt x="21" y="4"/>
                    <a:pt x="3" y="22"/>
                    <a:pt x="2" y="44"/>
                  </a:cubicBezTo>
                  <a:cubicBezTo>
                    <a:pt x="0" y="70"/>
                    <a:pt x="21" y="91"/>
                    <a:pt x="46" y="91"/>
                  </a:cubicBezTo>
                  <a:cubicBezTo>
                    <a:pt x="56" y="91"/>
                    <a:pt x="68" y="87"/>
                    <a:pt x="74" y="77"/>
                  </a:cubicBezTo>
                  <a:cubicBezTo>
                    <a:pt x="74" y="90"/>
                    <a:pt x="74" y="90"/>
                    <a:pt x="74" y="90"/>
                  </a:cubicBezTo>
                  <a:cubicBezTo>
                    <a:pt x="91" y="90"/>
                    <a:pt x="91" y="90"/>
                    <a:pt x="91" y="90"/>
                  </a:cubicBezTo>
                  <a:cubicBezTo>
                    <a:pt x="91" y="47"/>
                    <a:pt x="91" y="47"/>
                    <a:pt x="91" y="47"/>
                  </a:cubicBezTo>
                  <a:cubicBezTo>
                    <a:pt x="91" y="20"/>
                    <a:pt x="69" y="0"/>
                    <a:pt x="43" y="2"/>
                  </a:cubicBezTo>
                  <a:close/>
                  <a:moveTo>
                    <a:pt x="72" y="48"/>
                  </a:moveTo>
                  <a:cubicBezTo>
                    <a:pt x="71" y="63"/>
                    <a:pt x="58" y="74"/>
                    <a:pt x="43" y="72"/>
                  </a:cubicBezTo>
                  <a:cubicBezTo>
                    <a:pt x="32" y="71"/>
                    <a:pt x="22" y="61"/>
                    <a:pt x="21" y="50"/>
                  </a:cubicBezTo>
                  <a:cubicBezTo>
                    <a:pt x="19" y="34"/>
                    <a:pt x="31" y="21"/>
                    <a:pt x="46" y="21"/>
                  </a:cubicBezTo>
                  <a:cubicBezTo>
                    <a:pt x="60" y="21"/>
                    <a:pt x="71" y="32"/>
                    <a:pt x="72" y="45"/>
                  </a:cubicBezTo>
                  <a:lnTo>
                    <a:pt x="72" y="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buClr>
                  <a:prstClr val="black"/>
                </a:buClr>
              </a:pPr>
              <a:endParaRPr lang="en-US" sz="2099" dirty="0">
                <a:solidFill>
                  <a:prstClr val="black"/>
                </a:solidFill>
                <a:latin typeface="Arial"/>
              </a:endParaRPr>
            </a:p>
          </p:txBody>
        </p:sp>
        <p:sp>
          <p:nvSpPr>
            <p:cNvPr id="30" name="Freeform 6"/>
            <p:cNvSpPr>
              <a:spLocks noEditPoints="1"/>
            </p:cNvSpPr>
            <p:nvPr userDrawn="1"/>
          </p:nvSpPr>
          <p:spPr bwMode="auto">
            <a:xfrm>
              <a:off x="10849241" y="6236077"/>
              <a:ext cx="334963" cy="339725"/>
            </a:xfrm>
            <a:custGeom>
              <a:avLst/>
              <a:gdLst>
                <a:gd name="T0" fmla="*/ 44 w 89"/>
                <a:gd name="T1" fmla="*/ 1 h 90"/>
                <a:gd name="T2" fmla="*/ 0 w 89"/>
                <a:gd name="T3" fmla="*/ 46 h 90"/>
                <a:gd name="T4" fmla="*/ 45 w 89"/>
                <a:gd name="T5" fmla="*/ 90 h 90"/>
                <a:gd name="T6" fmla="*/ 86 w 89"/>
                <a:gd name="T7" fmla="*/ 63 h 90"/>
                <a:gd name="T8" fmla="*/ 69 w 89"/>
                <a:gd name="T9" fmla="*/ 58 h 90"/>
                <a:gd name="T10" fmla="*/ 50 w 89"/>
                <a:gd name="T11" fmla="*/ 72 h 90"/>
                <a:gd name="T12" fmla="*/ 22 w 89"/>
                <a:gd name="T13" fmla="*/ 59 h 90"/>
                <a:gd name="T14" fmla="*/ 89 w 89"/>
                <a:gd name="T15" fmla="*/ 41 h 90"/>
                <a:gd name="T16" fmla="*/ 44 w 89"/>
                <a:gd name="T17" fmla="*/ 1 h 90"/>
                <a:gd name="T18" fmla="*/ 19 w 89"/>
                <a:gd name="T19" fmla="*/ 44 h 90"/>
                <a:gd name="T20" fmla="*/ 36 w 89"/>
                <a:gd name="T21" fmla="*/ 19 h 90"/>
                <a:gd name="T22" fmla="*/ 67 w 89"/>
                <a:gd name="T23" fmla="*/ 31 h 90"/>
                <a:gd name="T24" fmla="*/ 19 w 89"/>
                <a:gd name="T25" fmla="*/ 44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9" h="90">
                  <a:moveTo>
                    <a:pt x="44" y="1"/>
                  </a:moveTo>
                  <a:cubicBezTo>
                    <a:pt x="20" y="2"/>
                    <a:pt x="0" y="20"/>
                    <a:pt x="0" y="46"/>
                  </a:cubicBezTo>
                  <a:cubicBezTo>
                    <a:pt x="0" y="70"/>
                    <a:pt x="20" y="90"/>
                    <a:pt x="45" y="90"/>
                  </a:cubicBezTo>
                  <a:cubicBezTo>
                    <a:pt x="62" y="90"/>
                    <a:pt x="79" y="80"/>
                    <a:pt x="86" y="63"/>
                  </a:cubicBezTo>
                  <a:cubicBezTo>
                    <a:pt x="69" y="58"/>
                    <a:pt x="69" y="58"/>
                    <a:pt x="69" y="58"/>
                  </a:cubicBezTo>
                  <a:cubicBezTo>
                    <a:pt x="66" y="65"/>
                    <a:pt x="58" y="71"/>
                    <a:pt x="50" y="72"/>
                  </a:cubicBezTo>
                  <a:cubicBezTo>
                    <a:pt x="38" y="75"/>
                    <a:pt x="26" y="67"/>
                    <a:pt x="22" y="59"/>
                  </a:cubicBezTo>
                  <a:cubicBezTo>
                    <a:pt x="89" y="41"/>
                    <a:pt x="89" y="41"/>
                    <a:pt x="89" y="41"/>
                  </a:cubicBezTo>
                  <a:cubicBezTo>
                    <a:pt x="87" y="24"/>
                    <a:pt x="72" y="0"/>
                    <a:pt x="44" y="1"/>
                  </a:cubicBezTo>
                  <a:close/>
                  <a:moveTo>
                    <a:pt x="19" y="44"/>
                  </a:moveTo>
                  <a:cubicBezTo>
                    <a:pt x="19" y="34"/>
                    <a:pt x="24" y="24"/>
                    <a:pt x="36" y="19"/>
                  </a:cubicBezTo>
                  <a:cubicBezTo>
                    <a:pt x="50" y="14"/>
                    <a:pt x="62" y="21"/>
                    <a:pt x="67" y="31"/>
                  </a:cubicBezTo>
                  <a:lnTo>
                    <a:pt x="19" y="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buClr>
                  <a:prstClr val="black"/>
                </a:buClr>
              </a:pPr>
              <a:endParaRPr lang="en-US" sz="2099" dirty="0">
                <a:solidFill>
                  <a:prstClr val="black"/>
                </a:solidFill>
                <a:latin typeface="Arial"/>
              </a:endParaRPr>
            </a:p>
          </p:txBody>
        </p:sp>
        <p:sp>
          <p:nvSpPr>
            <p:cNvPr id="31" name="Freeform 7"/>
            <p:cNvSpPr>
              <a:spLocks/>
            </p:cNvSpPr>
            <p:nvPr userDrawn="1"/>
          </p:nvSpPr>
          <p:spPr bwMode="auto">
            <a:xfrm>
              <a:off x="10292028" y="6239252"/>
              <a:ext cx="166688" cy="333375"/>
            </a:xfrm>
            <a:custGeom>
              <a:avLst/>
              <a:gdLst>
                <a:gd name="T0" fmla="*/ 44 w 44"/>
                <a:gd name="T1" fmla="*/ 18 h 88"/>
                <a:gd name="T2" fmla="*/ 44 w 44"/>
                <a:gd name="T3" fmla="*/ 0 h 88"/>
                <a:gd name="T4" fmla="*/ 19 w 44"/>
                <a:gd name="T5" fmla="*/ 13 h 88"/>
                <a:gd name="T6" fmla="*/ 19 w 44"/>
                <a:gd name="T7" fmla="*/ 3 h 88"/>
                <a:gd name="T8" fmla="*/ 0 w 44"/>
                <a:gd name="T9" fmla="*/ 3 h 88"/>
                <a:gd name="T10" fmla="*/ 0 w 44"/>
                <a:gd name="T11" fmla="*/ 44 h 88"/>
                <a:gd name="T12" fmla="*/ 0 w 44"/>
                <a:gd name="T13" fmla="*/ 88 h 88"/>
                <a:gd name="T14" fmla="*/ 20 w 44"/>
                <a:gd name="T15" fmla="*/ 88 h 88"/>
                <a:gd name="T16" fmla="*/ 20 w 44"/>
                <a:gd name="T17" fmla="*/ 46 h 88"/>
                <a:gd name="T18" fmla="*/ 44 w 44"/>
                <a:gd name="T19" fmla="*/ 1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 h="88">
                  <a:moveTo>
                    <a:pt x="44" y="18"/>
                  </a:moveTo>
                  <a:cubicBezTo>
                    <a:pt x="44" y="0"/>
                    <a:pt x="44" y="0"/>
                    <a:pt x="44" y="0"/>
                  </a:cubicBezTo>
                  <a:cubicBezTo>
                    <a:pt x="28" y="0"/>
                    <a:pt x="22" y="8"/>
                    <a:pt x="19" y="13"/>
                  </a:cubicBezTo>
                  <a:cubicBezTo>
                    <a:pt x="19" y="3"/>
                    <a:pt x="19" y="3"/>
                    <a:pt x="19" y="3"/>
                  </a:cubicBezTo>
                  <a:cubicBezTo>
                    <a:pt x="0" y="3"/>
                    <a:pt x="0" y="3"/>
                    <a:pt x="0" y="3"/>
                  </a:cubicBezTo>
                  <a:cubicBezTo>
                    <a:pt x="0" y="44"/>
                    <a:pt x="0" y="44"/>
                    <a:pt x="0" y="44"/>
                  </a:cubicBezTo>
                  <a:cubicBezTo>
                    <a:pt x="0" y="88"/>
                    <a:pt x="0" y="88"/>
                    <a:pt x="0" y="88"/>
                  </a:cubicBezTo>
                  <a:cubicBezTo>
                    <a:pt x="20" y="88"/>
                    <a:pt x="20" y="88"/>
                    <a:pt x="20" y="88"/>
                  </a:cubicBezTo>
                  <a:cubicBezTo>
                    <a:pt x="20" y="62"/>
                    <a:pt x="20" y="62"/>
                    <a:pt x="20" y="46"/>
                  </a:cubicBezTo>
                  <a:cubicBezTo>
                    <a:pt x="20" y="26"/>
                    <a:pt x="31" y="19"/>
                    <a:pt x="44"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buClr>
                  <a:prstClr val="black"/>
                </a:buClr>
              </a:pPr>
              <a:endParaRPr lang="en-US" sz="2099" dirty="0">
                <a:solidFill>
                  <a:prstClr val="black"/>
                </a:solidFill>
                <a:latin typeface="Arial"/>
              </a:endParaRPr>
            </a:p>
          </p:txBody>
        </p:sp>
        <p:sp>
          <p:nvSpPr>
            <p:cNvPr id="32" name="Freeform 8"/>
            <p:cNvSpPr>
              <a:spLocks/>
            </p:cNvSpPr>
            <p:nvPr userDrawn="1"/>
          </p:nvSpPr>
          <p:spPr bwMode="auto">
            <a:xfrm>
              <a:off x="9501453" y="6182102"/>
              <a:ext cx="369888" cy="390525"/>
            </a:xfrm>
            <a:custGeom>
              <a:avLst/>
              <a:gdLst>
                <a:gd name="T0" fmla="*/ 185 w 233"/>
                <a:gd name="T1" fmla="*/ 165 h 246"/>
                <a:gd name="T2" fmla="*/ 48 w 233"/>
                <a:gd name="T3" fmla="*/ 0 h 246"/>
                <a:gd name="T4" fmla="*/ 0 w 233"/>
                <a:gd name="T5" fmla="*/ 0 h 246"/>
                <a:gd name="T6" fmla="*/ 0 w 233"/>
                <a:gd name="T7" fmla="*/ 246 h 246"/>
                <a:gd name="T8" fmla="*/ 50 w 233"/>
                <a:gd name="T9" fmla="*/ 246 h 246"/>
                <a:gd name="T10" fmla="*/ 50 w 233"/>
                <a:gd name="T11" fmla="*/ 81 h 246"/>
                <a:gd name="T12" fmla="*/ 190 w 233"/>
                <a:gd name="T13" fmla="*/ 246 h 246"/>
                <a:gd name="T14" fmla="*/ 233 w 233"/>
                <a:gd name="T15" fmla="*/ 246 h 246"/>
                <a:gd name="T16" fmla="*/ 233 w 233"/>
                <a:gd name="T17" fmla="*/ 0 h 246"/>
                <a:gd name="T18" fmla="*/ 185 w 233"/>
                <a:gd name="T19" fmla="*/ 0 h 246"/>
                <a:gd name="T20" fmla="*/ 185 w 233"/>
                <a:gd name="T21" fmla="*/ 165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3" h="246">
                  <a:moveTo>
                    <a:pt x="185" y="165"/>
                  </a:moveTo>
                  <a:lnTo>
                    <a:pt x="48" y="0"/>
                  </a:lnTo>
                  <a:lnTo>
                    <a:pt x="0" y="0"/>
                  </a:lnTo>
                  <a:lnTo>
                    <a:pt x="0" y="246"/>
                  </a:lnTo>
                  <a:lnTo>
                    <a:pt x="50" y="246"/>
                  </a:lnTo>
                  <a:lnTo>
                    <a:pt x="50" y="81"/>
                  </a:lnTo>
                  <a:lnTo>
                    <a:pt x="190" y="246"/>
                  </a:lnTo>
                  <a:lnTo>
                    <a:pt x="233" y="246"/>
                  </a:lnTo>
                  <a:lnTo>
                    <a:pt x="233" y="0"/>
                  </a:lnTo>
                  <a:lnTo>
                    <a:pt x="185" y="0"/>
                  </a:lnTo>
                  <a:lnTo>
                    <a:pt x="185" y="16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buClr>
                  <a:prstClr val="black"/>
                </a:buClr>
              </a:pPr>
              <a:endParaRPr lang="en-US" sz="2099" dirty="0">
                <a:solidFill>
                  <a:prstClr val="black"/>
                </a:solidFill>
                <a:latin typeface="Arial"/>
              </a:endParaRPr>
            </a:p>
          </p:txBody>
        </p:sp>
        <p:sp>
          <p:nvSpPr>
            <p:cNvPr id="33" name="Freeform 9"/>
            <p:cNvSpPr>
              <a:spLocks noEditPoints="1"/>
            </p:cNvSpPr>
            <p:nvPr userDrawn="1"/>
          </p:nvSpPr>
          <p:spPr bwMode="auto">
            <a:xfrm>
              <a:off x="10461891" y="6148765"/>
              <a:ext cx="342900" cy="427037"/>
            </a:xfrm>
            <a:custGeom>
              <a:avLst/>
              <a:gdLst>
                <a:gd name="T0" fmla="*/ 91 w 91"/>
                <a:gd name="T1" fmla="*/ 0 h 113"/>
                <a:gd name="T2" fmla="*/ 73 w 91"/>
                <a:gd name="T3" fmla="*/ 0 h 113"/>
                <a:gd name="T4" fmla="*/ 73 w 91"/>
                <a:gd name="T5" fmla="*/ 34 h 113"/>
                <a:gd name="T6" fmla="*/ 43 w 91"/>
                <a:gd name="T7" fmla="*/ 24 h 113"/>
                <a:gd name="T8" fmla="*/ 2 w 91"/>
                <a:gd name="T9" fmla="*/ 66 h 113"/>
                <a:gd name="T10" fmla="*/ 46 w 91"/>
                <a:gd name="T11" fmla="*/ 113 h 113"/>
                <a:gd name="T12" fmla="*/ 74 w 91"/>
                <a:gd name="T13" fmla="*/ 101 h 113"/>
                <a:gd name="T14" fmla="*/ 74 w 91"/>
                <a:gd name="T15" fmla="*/ 112 h 113"/>
                <a:gd name="T16" fmla="*/ 91 w 91"/>
                <a:gd name="T17" fmla="*/ 112 h 113"/>
                <a:gd name="T18" fmla="*/ 91 w 91"/>
                <a:gd name="T19" fmla="*/ 69 h 113"/>
                <a:gd name="T20" fmla="*/ 91 w 91"/>
                <a:gd name="T21" fmla="*/ 69 h 113"/>
                <a:gd name="T22" fmla="*/ 91 w 91"/>
                <a:gd name="T23" fmla="*/ 68 h 113"/>
                <a:gd name="T24" fmla="*/ 91 w 91"/>
                <a:gd name="T25" fmla="*/ 0 h 113"/>
                <a:gd name="T26" fmla="*/ 72 w 91"/>
                <a:gd name="T27" fmla="*/ 70 h 113"/>
                <a:gd name="T28" fmla="*/ 43 w 91"/>
                <a:gd name="T29" fmla="*/ 94 h 113"/>
                <a:gd name="T30" fmla="*/ 21 w 91"/>
                <a:gd name="T31" fmla="*/ 72 h 113"/>
                <a:gd name="T32" fmla="*/ 46 w 91"/>
                <a:gd name="T33" fmla="*/ 43 h 113"/>
                <a:gd name="T34" fmla="*/ 72 w 91"/>
                <a:gd name="T35" fmla="*/ 67 h 113"/>
                <a:gd name="T36" fmla="*/ 72 w 91"/>
                <a:gd name="T37" fmla="*/ 7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1" h="113">
                  <a:moveTo>
                    <a:pt x="91" y="0"/>
                  </a:moveTo>
                  <a:cubicBezTo>
                    <a:pt x="73" y="0"/>
                    <a:pt x="73" y="0"/>
                    <a:pt x="73" y="0"/>
                  </a:cubicBezTo>
                  <a:cubicBezTo>
                    <a:pt x="73" y="34"/>
                    <a:pt x="73" y="34"/>
                    <a:pt x="73" y="34"/>
                  </a:cubicBezTo>
                  <a:cubicBezTo>
                    <a:pt x="68" y="28"/>
                    <a:pt x="55" y="23"/>
                    <a:pt x="43" y="24"/>
                  </a:cubicBezTo>
                  <a:cubicBezTo>
                    <a:pt x="21" y="26"/>
                    <a:pt x="3" y="44"/>
                    <a:pt x="2" y="66"/>
                  </a:cubicBezTo>
                  <a:cubicBezTo>
                    <a:pt x="0" y="92"/>
                    <a:pt x="21" y="113"/>
                    <a:pt x="46" y="113"/>
                  </a:cubicBezTo>
                  <a:cubicBezTo>
                    <a:pt x="56" y="113"/>
                    <a:pt x="69" y="109"/>
                    <a:pt x="74" y="101"/>
                  </a:cubicBezTo>
                  <a:cubicBezTo>
                    <a:pt x="74" y="112"/>
                    <a:pt x="74" y="112"/>
                    <a:pt x="74" y="112"/>
                  </a:cubicBezTo>
                  <a:cubicBezTo>
                    <a:pt x="91" y="112"/>
                    <a:pt x="91" y="112"/>
                    <a:pt x="91" y="112"/>
                  </a:cubicBezTo>
                  <a:cubicBezTo>
                    <a:pt x="91" y="69"/>
                    <a:pt x="91" y="69"/>
                    <a:pt x="91" y="69"/>
                  </a:cubicBezTo>
                  <a:cubicBezTo>
                    <a:pt x="91" y="69"/>
                    <a:pt x="91" y="69"/>
                    <a:pt x="91" y="69"/>
                  </a:cubicBezTo>
                  <a:cubicBezTo>
                    <a:pt x="91" y="68"/>
                    <a:pt x="91" y="68"/>
                    <a:pt x="91" y="68"/>
                  </a:cubicBezTo>
                  <a:lnTo>
                    <a:pt x="91" y="0"/>
                  </a:lnTo>
                  <a:close/>
                  <a:moveTo>
                    <a:pt x="72" y="70"/>
                  </a:moveTo>
                  <a:cubicBezTo>
                    <a:pt x="71" y="85"/>
                    <a:pt x="58" y="96"/>
                    <a:pt x="43" y="94"/>
                  </a:cubicBezTo>
                  <a:cubicBezTo>
                    <a:pt x="32" y="93"/>
                    <a:pt x="22" y="83"/>
                    <a:pt x="21" y="72"/>
                  </a:cubicBezTo>
                  <a:cubicBezTo>
                    <a:pt x="19" y="56"/>
                    <a:pt x="31" y="43"/>
                    <a:pt x="46" y="43"/>
                  </a:cubicBezTo>
                  <a:cubicBezTo>
                    <a:pt x="60" y="43"/>
                    <a:pt x="71" y="54"/>
                    <a:pt x="72" y="67"/>
                  </a:cubicBezTo>
                  <a:lnTo>
                    <a:pt x="72"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buClr>
                  <a:prstClr val="black"/>
                </a:buClr>
              </a:pPr>
              <a:endParaRPr lang="en-US" sz="2099" dirty="0">
                <a:solidFill>
                  <a:prstClr val="black"/>
                </a:solidFill>
                <a:latin typeface="Arial"/>
              </a:endParaRPr>
            </a:p>
          </p:txBody>
        </p:sp>
        <p:sp>
          <p:nvSpPr>
            <p:cNvPr id="34" name="Freeform 10"/>
            <p:cNvSpPr>
              <a:spLocks noEditPoints="1"/>
            </p:cNvSpPr>
            <p:nvPr userDrawn="1"/>
          </p:nvSpPr>
          <p:spPr bwMode="auto">
            <a:xfrm>
              <a:off x="9912616" y="6239252"/>
              <a:ext cx="338138" cy="336550"/>
            </a:xfrm>
            <a:custGeom>
              <a:avLst/>
              <a:gdLst>
                <a:gd name="T0" fmla="*/ 45 w 90"/>
                <a:gd name="T1" fmla="*/ 0 h 89"/>
                <a:gd name="T2" fmla="*/ 0 w 90"/>
                <a:gd name="T3" fmla="*/ 45 h 89"/>
                <a:gd name="T4" fmla="*/ 45 w 90"/>
                <a:gd name="T5" fmla="*/ 89 h 89"/>
                <a:gd name="T6" fmla="*/ 90 w 90"/>
                <a:gd name="T7" fmla="*/ 45 h 89"/>
                <a:gd name="T8" fmla="*/ 45 w 90"/>
                <a:gd name="T9" fmla="*/ 0 h 89"/>
                <a:gd name="T10" fmla="*/ 45 w 90"/>
                <a:gd name="T11" fmla="*/ 70 h 89"/>
                <a:gd name="T12" fmla="*/ 19 w 90"/>
                <a:gd name="T13" fmla="*/ 45 h 89"/>
                <a:gd name="T14" fmla="*/ 45 w 90"/>
                <a:gd name="T15" fmla="*/ 19 h 89"/>
                <a:gd name="T16" fmla="*/ 71 w 90"/>
                <a:gd name="T17" fmla="*/ 45 h 89"/>
                <a:gd name="T18" fmla="*/ 45 w 90"/>
                <a:gd name="T19" fmla="*/ 7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0" h="89">
                  <a:moveTo>
                    <a:pt x="45" y="0"/>
                  </a:moveTo>
                  <a:cubicBezTo>
                    <a:pt x="20" y="0"/>
                    <a:pt x="0" y="20"/>
                    <a:pt x="0" y="45"/>
                  </a:cubicBezTo>
                  <a:cubicBezTo>
                    <a:pt x="0" y="69"/>
                    <a:pt x="20" y="89"/>
                    <a:pt x="45" y="89"/>
                  </a:cubicBezTo>
                  <a:cubicBezTo>
                    <a:pt x="70" y="89"/>
                    <a:pt x="90" y="69"/>
                    <a:pt x="90" y="45"/>
                  </a:cubicBezTo>
                  <a:cubicBezTo>
                    <a:pt x="90" y="20"/>
                    <a:pt x="70" y="0"/>
                    <a:pt x="45" y="0"/>
                  </a:cubicBezTo>
                  <a:close/>
                  <a:moveTo>
                    <a:pt x="45" y="70"/>
                  </a:moveTo>
                  <a:cubicBezTo>
                    <a:pt x="31" y="70"/>
                    <a:pt x="19" y="59"/>
                    <a:pt x="19" y="45"/>
                  </a:cubicBezTo>
                  <a:cubicBezTo>
                    <a:pt x="19" y="30"/>
                    <a:pt x="31" y="19"/>
                    <a:pt x="45" y="19"/>
                  </a:cubicBezTo>
                  <a:cubicBezTo>
                    <a:pt x="59" y="19"/>
                    <a:pt x="71" y="30"/>
                    <a:pt x="71" y="45"/>
                  </a:cubicBezTo>
                  <a:cubicBezTo>
                    <a:pt x="71" y="59"/>
                    <a:pt x="59" y="70"/>
                    <a:pt x="45" y="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buClr>
                  <a:prstClr val="black"/>
                </a:buClr>
              </a:pPr>
              <a:endParaRPr lang="en-US" sz="2099" dirty="0">
                <a:solidFill>
                  <a:prstClr val="black"/>
                </a:solidFill>
                <a:latin typeface="Arial"/>
              </a:endParaRPr>
            </a:p>
          </p:txBody>
        </p:sp>
      </p:grpSp>
    </p:spTree>
    <p:extLst>
      <p:ext uri="{BB962C8B-B14F-4D97-AF65-F5344CB8AC3E}">
        <p14:creationId xmlns:p14="http://schemas.microsoft.com/office/powerpoint/2010/main" val="2786936110"/>
      </p:ext>
    </p:extLst>
  </p:cSld>
  <p:clrMapOvr>
    <a:masterClrMapping/>
  </p:clrMapOvr>
  <p:hf hdr="0" ftr="0" dt="0"/>
</p:sldLayout>
</file>

<file path=ppt/slideLayouts/slideLayout72.xml><?xml version="1.0" encoding="utf-8"?>
<p:sldLayout xmlns:a="http://schemas.openxmlformats.org/drawingml/2006/main" xmlns:r="http://schemas.openxmlformats.org/officeDocument/2006/relationships" xmlns:p="http://schemas.openxmlformats.org/presentationml/2006/main" showMasterSp="0" preserve="1" userDrawn="1">
  <p:cSld name="Title Slide Image Pink">
    <p:bg>
      <p:bgRef idx="1001">
        <a:schemeClr val="bg1"/>
      </p:bgRef>
    </p:bg>
    <p:spTree>
      <p:nvGrpSpPr>
        <p:cNvPr id="1" name=""/>
        <p:cNvGrpSpPr/>
        <p:nvPr/>
      </p:nvGrpSpPr>
      <p:grpSpPr>
        <a:xfrm>
          <a:off x="0" y="0"/>
          <a:ext cx="0" cy="0"/>
          <a:chOff x="0" y="0"/>
          <a:chExt cx="0" cy="0"/>
        </a:xfrm>
      </p:grpSpPr>
      <p:sp>
        <p:nvSpPr>
          <p:cNvPr id="4" name="Rectangle 3"/>
          <p:cNvSpPr/>
          <p:nvPr userDrawn="1"/>
        </p:nvSpPr>
        <p:spPr>
          <a:xfrm>
            <a:off x="1" y="939384"/>
            <a:ext cx="12190026" cy="3815116"/>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91389" tIns="45694" rIns="91389" bIns="45694" rtlCol="0" anchor="ctr"/>
          <a:lstStyle/>
          <a:p>
            <a:pPr algn="ctr" defTabSz="1088158" fontAlgn="auto">
              <a:spcBef>
                <a:spcPts val="0"/>
              </a:spcBef>
              <a:spcAft>
                <a:spcPts val="0"/>
              </a:spcAft>
              <a:buClr>
                <a:prstClr val="black"/>
              </a:buClr>
            </a:pPr>
            <a:endParaRPr lang="en-GB" sz="2099" dirty="0">
              <a:solidFill>
                <a:prstClr val="white"/>
              </a:solidFill>
            </a:endParaRPr>
          </a:p>
        </p:txBody>
      </p:sp>
      <p:sp>
        <p:nvSpPr>
          <p:cNvPr id="7" name="Picture Placeholder 6"/>
          <p:cNvSpPr>
            <a:spLocks noGrp="1"/>
          </p:cNvSpPr>
          <p:nvPr>
            <p:ph type="pic" sz="quarter" idx="15" hasCustomPrompt="1"/>
          </p:nvPr>
        </p:nvSpPr>
        <p:spPr>
          <a:xfrm>
            <a:off x="0" y="0"/>
            <a:ext cx="12200822" cy="6858000"/>
          </a:xfrm>
          <a:noFill/>
        </p:spPr>
        <p:txBody>
          <a:bodyPr anchor="ctr" anchorCtr="0"/>
          <a:lstStyle>
            <a:lvl1pPr marL="0" indent="0" algn="ctr">
              <a:buNone/>
              <a:defRPr>
                <a:solidFill>
                  <a:schemeClr val="tx1"/>
                </a:solidFill>
              </a:defRPr>
            </a:lvl1pPr>
          </a:lstStyle>
          <a:p>
            <a:r>
              <a:rPr lang="en-GB"/>
              <a:t>Insert picture by using Nordea Image Bank button</a:t>
            </a:r>
            <a:endParaRPr lang="en-GB" dirty="0"/>
          </a:p>
        </p:txBody>
      </p:sp>
      <p:sp>
        <p:nvSpPr>
          <p:cNvPr id="2" name="Title 1"/>
          <p:cNvSpPr>
            <a:spLocks noGrp="1"/>
          </p:cNvSpPr>
          <p:nvPr>
            <p:ph type="ctrTitle"/>
          </p:nvPr>
        </p:nvSpPr>
        <p:spPr>
          <a:xfrm>
            <a:off x="647833" y="4774889"/>
            <a:ext cx="7198125" cy="634465"/>
          </a:xfrm>
        </p:spPr>
        <p:txBody>
          <a:bodyPr>
            <a:noAutofit/>
          </a:bodyPr>
          <a:lstStyle>
            <a:lvl1pPr>
              <a:defRPr sz="2399">
                <a:solidFill>
                  <a:schemeClr val="accent1"/>
                </a:solidFill>
              </a:defRPr>
            </a:lvl1pPr>
          </a:lstStyle>
          <a:p>
            <a:r>
              <a:rPr lang="en-GB"/>
              <a:t>Click to edit Master title style</a:t>
            </a:r>
            <a:endParaRPr lang="en-GB" dirty="0"/>
          </a:p>
        </p:txBody>
      </p:sp>
      <p:sp>
        <p:nvSpPr>
          <p:cNvPr id="3" name="Subtitle 2"/>
          <p:cNvSpPr>
            <a:spLocks noGrp="1"/>
          </p:cNvSpPr>
          <p:nvPr>
            <p:ph type="subTitle" idx="1"/>
          </p:nvPr>
        </p:nvSpPr>
        <p:spPr>
          <a:xfrm>
            <a:off x="647833" y="5434742"/>
            <a:ext cx="7198125" cy="360000"/>
          </a:xfrm>
        </p:spPr>
        <p:txBody>
          <a:bodyPr>
            <a:noAutofit/>
          </a:bodyPr>
          <a:lstStyle>
            <a:lvl1pPr marL="0" indent="0" algn="l">
              <a:buNone/>
              <a:defRPr b="1">
                <a:solidFill>
                  <a:schemeClr val="tx2"/>
                </a:solidFill>
              </a:defRPr>
            </a:lvl1pPr>
            <a:lvl2pPr marL="544080" indent="0" algn="ctr">
              <a:buNone/>
              <a:defRPr>
                <a:solidFill>
                  <a:schemeClr val="tx1">
                    <a:tint val="75000"/>
                  </a:schemeClr>
                </a:solidFill>
              </a:defRPr>
            </a:lvl2pPr>
            <a:lvl3pPr marL="1088158" indent="0" algn="ctr">
              <a:buNone/>
              <a:defRPr>
                <a:solidFill>
                  <a:schemeClr val="tx1">
                    <a:tint val="75000"/>
                  </a:schemeClr>
                </a:solidFill>
              </a:defRPr>
            </a:lvl3pPr>
            <a:lvl4pPr marL="1632238" indent="0" algn="ctr">
              <a:buNone/>
              <a:defRPr>
                <a:solidFill>
                  <a:schemeClr val="tx1">
                    <a:tint val="75000"/>
                  </a:schemeClr>
                </a:solidFill>
              </a:defRPr>
            </a:lvl4pPr>
            <a:lvl5pPr marL="2176318" indent="0" algn="ctr">
              <a:buNone/>
              <a:defRPr>
                <a:solidFill>
                  <a:schemeClr val="tx1">
                    <a:tint val="75000"/>
                  </a:schemeClr>
                </a:solidFill>
              </a:defRPr>
            </a:lvl5pPr>
            <a:lvl6pPr marL="2720399" indent="0" algn="ctr">
              <a:buNone/>
              <a:defRPr>
                <a:solidFill>
                  <a:schemeClr val="tx1">
                    <a:tint val="75000"/>
                  </a:schemeClr>
                </a:solidFill>
              </a:defRPr>
            </a:lvl6pPr>
            <a:lvl7pPr marL="3264477" indent="0" algn="ctr">
              <a:buNone/>
              <a:defRPr>
                <a:solidFill>
                  <a:schemeClr val="tx1">
                    <a:tint val="75000"/>
                  </a:schemeClr>
                </a:solidFill>
              </a:defRPr>
            </a:lvl7pPr>
            <a:lvl8pPr marL="3808557" indent="0" algn="ctr">
              <a:buNone/>
              <a:defRPr>
                <a:solidFill>
                  <a:schemeClr val="tx1">
                    <a:tint val="75000"/>
                  </a:schemeClr>
                </a:solidFill>
              </a:defRPr>
            </a:lvl8pPr>
            <a:lvl9pPr marL="4352636" indent="0" algn="ctr">
              <a:buNone/>
              <a:defRPr>
                <a:solidFill>
                  <a:schemeClr val="tx1">
                    <a:tint val="75000"/>
                  </a:schemeClr>
                </a:solidFill>
              </a:defRPr>
            </a:lvl9pPr>
          </a:lstStyle>
          <a:p>
            <a:r>
              <a:rPr lang="en-GB"/>
              <a:t>Click to edit Master subtitle style</a:t>
            </a:r>
            <a:endParaRPr lang="en-GB" dirty="0"/>
          </a:p>
        </p:txBody>
      </p:sp>
      <p:sp>
        <p:nvSpPr>
          <p:cNvPr id="21" name="Text Placeholder 20"/>
          <p:cNvSpPr>
            <a:spLocks noGrp="1"/>
          </p:cNvSpPr>
          <p:nvPr>
            <p:ph type="body" sz="quarter" idx="13" hasCustomPrompt="1"/>
          </p:nvPr>
        </p:nvSpPr>
        <p:spPr>
          <a:xfrm>
            <a:off x="647833" y="5912755"/>
            <a:ext cx="7198125" cy="215949"/>
          </a:xfrm>
        </p:spPr>
        <p:txBody>
          <a:bodyPr>
            <a:noAutofit/>
          </a:bodyPr>
          <a:lstStyle>
            <a:lvl1pPr marL="0" indent="0">
              <a:buNone/>
              <a:defRPr sz="1300">
                <a:solidFill>
                  <a:schemeClr val="tx2"/>
                </a:solidFill>
              </a:defRPr>
            </a:lvl1pPr>
            <a:lvl2pPr marL="257046" indent="0">
              <a:buNone/>
              <a:defRPr>
                <a:solidFill>
                  <a:schemeClr val="accent2"/>
                </a:solidFill>
              </a:defRPr>
            </a:lvl2pPr>
            <a:lvl3pPr marL="514091" indent="0">
              <a:buNone/>
              <a:defRPr>
                <a:solidFill>
                  <a:schemeClr val="accent2"/>
                </a:solidFill>
              </a:defRPr>
            </a:lvl3pPr>
            <a:lvl4pPr marL="771137" indent="0">
              <a:buNone/>
              <a:defRPr>
                <a:solidFill>
                  <a:schemeClr val="accent2"/>
                </a:solidFill>
              </a:defRPr>
            </a:lvl4pPr>
            <a:lvl5pPr marL="1028181" indent="0">
              <a:buNone/>
              <a:defRPr>
                <a:solidFill>
                  <a:schemeClr val="accent2"/>
                </a:solidFill>
              </a:defRPr>
            </a:lvl5pPr>
          </a:lstStyle>
          <a:p>
            <a:pPr lvl="0"/>
            <a:r>
              <a:rPr lang="en-GB"/>
              <a:t>Name, title</a:t>
            </a:r>
            <a:endParaRPr lang="en-GB" dirty="0"/>
          </a:p>
        </p:txBody>
      </p:sp>
      <p:sp>
        <p:nvSpPr>
          <p:cNvPr id="22" name="Text Placeholder 20"/>
          <p:cNvSpPr>
            <a:spLocks noGrp="1"/>
          </p:cNvSpPr>
          <p:nvPr>
            <p:ph type="body" sz="quarter" idx="14" hasCustomPrompt="1"/>
          </p:nvPr>
        </p:nvSpPr>
        <p:spPr>
          <a:xfrm>
            <a:off x="647833" y="6164696"/>
            <a:ext cx="7198125" cy="215949"/>
          </a:xfrm>
        </p:spPr>
        <p:txBody>
          <a:bodyPr>
            <a:noAutofit/>
          </a:bodyPr>
          <a:lstStyle>
            <a:lvl1pPr marL="0" indent="0">
              <a:buNone/>
              <a:defRPr sz="1300">
                <a:solidFill>
                  <a:schemeClr val="tx2"/>
                </a:solidFill>
              </a:defRPr>
            </a:lvl1pPr>
            <a:lvl2pPr marL="257046" indent="0">
              <a:buNone/>
              <a:defRPr>
                <a:solidFill>
                  <a:schemeClr val="accent2"/>
                </a:solidFill>
              </a:defRPr>
            </a:lvl2pPr>
            <a:lvl3pPr marL="514091" indent="0">
              <a:buNone/>
              <a:defRPr>
                <a:solidFill>
                  <a:schemeClr val="accent2"/>
                </a:solidFill>
              </a:defRPr>
            </a:lvl3pPr>
            <a:lvl4pPr marL="771137" indent="0">
              <a:buNone/>
              <a:defRPr>
                <a:solidFill>
                  <a:schemeClr val="accent2"/>
                </a:solidFill>
              </a:defRPr>
            </a:lvl4pPr>
            <a:lvl5pPr marL="1028181" indent="0">
              <a:buNone/>
              <a:defRPr>
                <a:solidFill>
                  <a:schemeClr val="accent2"/>
                </a:solidFill>
              </a:defRPr>
            </a:lvl5pPr>
          </a:lstStyle>
          <a:p>
            <a:pPr lvl="0"/>
            <a:r>
              <a:rPr lang="en-GB"/>
              <a:t>Date</a:t>
            </a:r>
            <a:endParaRPr lang="en-GB" dirty="0"/>
          </a:p>
        </p:txBody>
      </p:sp>
      <p:grpSp>
        <p:nvGrpSpPr>
          <p:cNvPr id="16" name="Pulse"/>
          <p:cNvGrpSpPr/>
          <p:nvPr userDrawn="1"/>
        </p:nvGrpSpPr>
        <p:grpSpPr>
          <a:xfrm>
            <a:off x="8749611" y="3029840"/>
            <a:ext cx="3445566" cy="3490105"/>
            <a:chOff x="8751888" y="3030538"/>
            <a:chExt cx="3446462" cy="3490913"/>
          </a:xfrm>
          <a:solidFill>
            <a:schemeClr val="accent1"/>
          </a:solidFill>
        </p:grpSpPr>
        <p:sp>
          <p:nvSpPr>
            <p:cNvPr id="17" name="Freeform 5"/>
            <p:cNvSpPr>
              <a:spLocks/>
            </p:cNvSpPr>
            <p:nvPr userDrawn="1"/>
          </p:nvSpPr>
          <p:spPr bwMode="auto">
            <a:xfrm>
              <a:off x="9196388" y="3902076"/>
              <a:ext cx="449263" cy="1120775"/>
            </a:xfrm>
            <a:custGeom>
              <a:avLst/>
              <a:gdLst>
                <a:gd name="T0" fmla="*/ 71 w 142"/>
                <a:gd name="T1" fmla="*/ 355 h 355"/>
                <a:gd name="T2" fmla="*/ 71 w 142"/>
                <a:gd name="T3" fmla="*/ 355 h 355"/>
                <a:gd name="T4" fmla="*/ 0 w 142"/>
                <a:gd name="T5" fmla="*/ 284 h 355"/>
                <a:gd name="T6" fmla="*/ 0 w 142"/>
                <a:gd name="T7" fmla="*/ 71 h 355"/>
                <a:gd name="T8" fmla="*/ 71 w 142"/>
                <a:gd name="T9" fmla="*/ 0 h 355"/>
                <a:gd name="T10" fmla="*/ 142 w 142"/>
                <a:gd name="T11" fmla="*/ 71 h 355"/>
                <a:gd name="T12" fmla="*/ 142 w 142"/>
                <a:gd name="T13" fmla="*/ 284 h 355"/>
                <a:gd name="T14" fmla="*/ 71 w 142"/>
                <a:gd name="T15" fmla="*/ 355 h 3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2" h="355">
                  <a:moveTo>
                    <a:pt x="71" y="355"/>
                  </a:moveTo>
                  <a:cubicBezTo>
                    <a:pt x="71" y="355"/>
                    <a:pt x="71" y="355"/>
                    <a:pt x="71" y="355"/>
                  </a:cubicBezTo>
                  <a:cubicBezTo>
                    <a:pt x="32" y="355"/>
                    <a:pt x="0" y="323"/>
                    <a:pt x="0" y="284"/>
                  </a:cubicBezTo>
                  <a:cubicBezTo>
                    <a:pt x="0" y="71"/>
                    <a:pt x="0" y="71"/>
                    <a:pt x="0" y="71"/>
                  </a:cubicBezTo>
                  <a:cubicBezTo>
                    <a:pt x="0" y="32"/>
                    <a:pt x="32" y="0"/>
                    <a:pt x="71" y="0"/>
                  </a:cubicBezTo>
                  <a:cubicBezTo>
                    <a:pt x="110" y="0"/>
                    <a:pt x="142" y="32"/>
                    <a:pt x="142" y="71"/>
                  </a:cubicBezTo>
                  <a:cubicBezTo>
                    <a:pt x="142" y="284"/>
                    <a:pt x="142" y="284"/>
                    <a:pt x="142" y="284"/>
                  </a:cubicBezTo>
                  <a:cubicBezTo>
                    <a:pt x="142" y="323"/>
                    <a:pt x="110" y="355"/>
                    <a:pt x="71" y="35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buClr>
                  <a:prstClr val="black"/>
                </a:buClr>
              </a:pPr>
              <a:endParaRPr lang="en-GB" sz="2099" dirty="0">
                <a:solidFill>
                  <a:prstClr val="black"/>
                </a:solidFill>
                <a:latin typeface="Arial"/>
              </a:endParaRPr>
            </a:p>
          </p:txBody>
        </p:sp>
        <p:sp>
          <p:nvSpPr>
            <p:cNvPr id="18" name="Freeform 6"/>
            <p:cNvSpPr>
              <a:spLocks/>
            </p:cNvSpPr>
            <p:nvPr userDrawn="1"/>
          </p:nvSpPr>
          <p:spPr bwMode="auto">
            <a:xfrm>
              <a:off x="8751888" y="4551363"/>
              <a:ext cx="265113" cy="449263"/>
            </a:xfrm>
            <a:custGeom>
              <a:avLst/>
              <a:gdLst>
                <a:gd name="T0" fmla="*/ 42 w 84"/>
                <a:gd name="T1" fmla="*/ 142 h 142"/>
                <a:gd name="T2" fmla="*/ 42 w 84"/>
                <a:gd name="T3" fmla="*/ 142 h 142"/>
                <a:gd name="T4" fmla="*/ 0 w 84"/>
                <a:gd name="T5" fmla="*/ 99 h 142"/>
                <a:gd name="T6" fmla="*/ 0 w 84"/>
                <a:gd name="T7" fmla="*/ 42 h 142"/>
                <a:gd name="T8" fmla="*/ 42 w 84"/>
                <a:gd name="T9" fmla="*/ 0 h 142"/>
                <a:gd name="T10" fmla="*/ 84 w 84"/>
                <a:gd name="T11" fmla="*/ 42 h 142"/>
                <a:gd name="T12" fmla="*/ 84 w 84"/>
                <a:gd name="T13" fmla="*/ 99 h 142"/>
                <a:gd name="T14" fmla="*/ 42 w 84"/>
                <a:gd name="T15" fmla="*/ 142 h 1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4" h="142">
                  <a:moveTo>
                    <a:pt x="42" y="142"/>
                  </a:moveTo>
                  <a:cubicBezTo>
                    <a:pt x="42" y="142"/>
                    <a:pt x="42" y="142"/>
                    <a:pt x="42" y="142"/>
                  </a:cubicBezTo>
                  <a:cubicBezTo>
                    <a:pt x="18" y="142"/>
                    <a:pt x="0" y="123"/>
                    <a:pt x="0" y="99"/>
                  </a:cubicBezTo>
                  <a:cubicBezTo>
                    <a:pt x="0" y="42"/>
                    <a:pt x="0" y="42"/>
                    <a:pt x="0" y="42"/>
                  </a:cubicBezTo>
                  <a:cubicBezTo>
                    <a:pt x="0" y="19"/>
                    <a:pt x="18" y="0"/>
                    <a:pt x="42" y="0"/>
                  </a:cubicBezTo>
                  <a:cubicBezTo>
                    <a:pt x="65" y="0"/>
                    <a:pt x="84" y="19"/>
                    <a:pt x="84" y="42"/>
                  </a:cubicBezTo>
                  <a:cubicBezTo>
                    <a:pt x="84" y="99"/>
                    <a:pt x="84" y="99"/>
                    <a:pt x="84" y="99"/>
                  </a:cubicBezTo>
                  <a:cubicBezTo>
                    <a:pt x="84" y="123"/>
                    <a:pt x="65" y="142"/>
                    <a:pt x="42" y="14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buClr>
                  <a:prstClr val="black"/>
                </a:buClr>
              </a:pPr>
              <a:endParaRPr lang="en-GB" sz="2099" dirty="0">
                <a:solidFill>
                  <a:prstClr val="black"/>
                </a:solidFill>
                <a:latin typeface="Arial"/>
              </a:endParaRPr>
            </a:p>
          </p:txBody>
        </p:sp>
        <p:sp>
          <p:nvSpPr>
            <p:cNvPr id="19" name="Freeform 7"/>
            <p:cNvSpPr>
              <a:spLocks/>
            </p:cNvSpPr>
            <p:nvPr userDrawn="1"/>
          </p:nvSpPr>
          <p:spPr bwMode="auto">
            <a:xfrm>
              <a:off x="11436350" y="4529138"/>
              <a:ext cx="449263" cy="1117600"/>
            </a:xfrm>
            <a:custGeom>
              <a:avLst/>
              <a:gdLst>
                <a:gd name="T0" fmla="*/ 71 w 142"/>
                <a:gd name="T1" fmla="*/ 354 h 354"/>
                <a:gd name="T2" fmla="*/ 71 w 142"/>
                <a:gd name="T3" fmla="*/ 354 h 354"/>
                <a:gd name="T4" fmla="*/ 0 w 142"/>
                <a:gd name="T5" fmla="*/ 283 h 354"/>
                <a:gd name="T6" fmla="*/ 0 w 142"/>
                <a:gd name="T7" fmla="*/ 71 h 354"/>
                <a:gd name="T8" fmla="*/ 71 w 142"/>
                <a:gd name="T9" fmla="*/ 0 h 354"/>
                <a:gd name="T10" fmla="*/ 142 w 142"/>
                <a:gd name="T11" fmla="*/ 71 h 354"/>
                <a:gd name="T12" fmla="*/ 142 w 142"/>
                <a:gd name="T13" fmla="*/ 283 h 354"/>
                <a:gd name="T14" fmla="*/ 71 w 142"/>
                <a:gd name="T15" fmla="*/ 354 h 35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2" h="354">
                  <a:moveTo>
                    <a:pt x="71" y="354"/>
                  </a:moveTo>
                  <a:cubicBezTo>
                    <a:pt x="71" y="354"/>
                    <a:pt x="71" y="354"/>
                    <a:pt x="71" y="354"/>
                  </a:cubicBezTo>
                  <a:cubicBezTo>
                    <a:pt x="32" y="354"/>
                    <a:pt x="0" y="322"/>
                    <a:pt x="0" y="283"/>
                  </a:cubicBezTo>
                  <a:cubicBezTo>
                    <a:pt x="0" y="71"/>
                    <a:pt x="0" y="71"/>
                    <a:pt x="0" y="71"/>
                  </a:cubicBezTo>
                  <a:cubicBezTo>
                    <a:pt x="0" y="32"/>
                    <a:pt x="32" y="0"/>
                    <a:pt x="71" y="0"/>
                  </a:cubicBezTo>
                  <a:cubicBezTo>
                    <a:pt x="110" y="0"/>
                    <a:pt x="142" y="32"/>
                    <a:pt x="142" y="71"/>
                  </a:cubicBezTo>
                  <a:cubicBezTo>
                    <a:pt x="142" y="283"/>
                    <a:pt x="142" y="283"/>
                    <a:pt x="142" y="283"/>
                  </a:cubicBezTo>
                  <a:cubicBezTo>
                    <a:pt x="142" y="322"/>
                    <a:pt x="110" y="354"/>
                    <a:pt x="71" y="35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buClr>
                  <a:prstClr val="black"/>
                </a:buClr>
              </a:pPr>
              <a:endParaRPr lang="en-GB" sz="2099" dirty="0">
                <a:solidFill>
                  <a:prstClr val="black"/>
                </a:solidFill>
                <a:latin typeface="Arial"/>
              </a:endParaRPr>
            </a:p>
          </p:txBody>
        </p:sp>
        <p:sp>
          <p:nvSpPr>
            <p:cNvPr id="20" name="Freeform 8"/>
            <p:cNvSpPr>
              <a:spLocks/>
            </p:cNvSpPr>
            <p:nvPr userDrawn="1"/>
          </p:nvSpPr>
          <p:spPr bwMode="auto">
            <a:xfrm>
              <a:off x="9869488" y="3030538"/>
              <a:ext cx="560388" cy="2506663"/>
            </a:xfrm>
            <a:custGeom>
              <a:avLst/>
              <a:gdLst>
                <a:gd name="T0" fmla="*/ 88 w 177"/>
                <a:gd name="T1" fmla="*/ 794 h 794"/>
                <a:gd name="T2" fmla="*/ 88 w 177"/>
                <a:gd name="T3" fmla="*/ 794 h 794"/>
                <a:gd name="T4" fmla="*/ 0 w 177"/>
                <a:gd name="T5" fmla="*/ 705 h 794"/>
                <a:gd name="T6" fmla="*/ 0 w 177"/>
                <a:gd name="T7" fmla="*/ 89 h 794"/>
                <a:gd name="T8" fmla="*/ 88 w 177"/>
                <a:gd name="T9" fmla="*/ 0 h 794"/>
                <a:gd name="T10" fmla="*/ 177 w 177"/>
                <a:gd name="T11" fmla="*/ 89 h 794"/>
                <a:gd name="T12" fmla="*/ 177 w 177"/>
                <a:gd name="T13" fmla="*/ 705 h 794"/>
                <a:gd name="T14" fmla="*/ 88 w 177"/>
                <a:gd name="T15" fmla="*/ 794 h 7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7" h="794">
                  <a:moveTo>
                    <a:pt x="88" y="794"/>
                  </a:moveTo>
                  <a:cubicBezTo>
                    <a:pt x="88" y="794"/>
                    <a:pt x="88" y="794"/>
                    <a:pt x="88" y="794"/>
                  </a:cubicBezTo>
                  <a:cubicBezTo>
                    <a:pt x="40" y="794"/>
                    <a:pt x="0" y="754"/>
                    <a:pt x="0" y="705"/>
                  </a:cubicBezTo>
                  <a:cubicBezTo>
                    <a:pt x="0" y="89"/>
                    <a:pt x="0" y="89"/>
                    <a:pt x="0" y="89"/>
                  </a:cubicBezTo>
                  <a:cubicBezTo>
                    <a:pt x="0" y="40"/>
                    <a:pt x="40" y="0"/>
                    <a:pt x="88" y="0"/>
                  </a:cubicBezTo>
                  <a:cubicBezTo>
                    <a:pt x="137" y="0"/>
                    <a:pt x="177" y="40"/>
                    <a:pt x="177" y="89"/>
                  </a:cubicBezTo>
                  <a:cubicBezTo>
                    <a:pt x="177" y="705"/>
                    <a:pt x="177" y="705"/>
                    <a:pt x="177" y="705"/>
                  </a:cubicBezTo>
                  <a:cubicBezTo>
                    <a:pt x="177" y="754"/>
                    <a:pt x="137" y="794"/>
                    <a:pt x="88" y="79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buClr>
                  <a:prstClr val="black"/>
                </a:buClr>
              </a:pPr>
              <a:endParaRPr lang="en-GB" sz="2099" dirty="0">
                <a:solidFill>
                  <a:prstClr val="black"/>
                </a:solidFill>
                <a:latin typeface="Arial"/>
              </a:endParaRPr>
            </a:p>
          </p:txBody>
        </p:sp>
        <p:sp>
          <p:nvSpPr>
            <p:cNvPr id="23" name="Freeform 9"/>
            <p:cNvSpPr>
              <a:spLocks/>
            </p:cNvSpPr>
            <p:nvPr userDrawn="1"/>
          </p:nvSpPr>
          <p:spPr bwMode="auto">
            <a:xfrm>
              <a:off x="10653713" y="4014788"/>
              <a:ext cx="558800" cy="2506663"/>
            </a:xfrm>
            <a:custGeom>
              <a:avLst/>
              <a:gdLst>
                <a:gd name="T0" fmla="*/ 88 w 177"/>
                <a:gd name="T1" fmla="*/ 794 h 794"/>
                <a:gd name="T2" fmla="*/ 88 w 177"/>
                <a:gd name="T3" fmla="*/ 794 h 794"/>
                <a:gd name="T4" fmla="*/ 0 w 177"/>
                <a:gd name="T5" fmla="*/ 705 h 794"/>
                <a:gd name="T6" fmla="*/ 0 w 177"/>
                <a:gd name="T7" fmla="*/ 88 h 794"/>
                <a:gd name="T8" fmla="*/ 88 w 177"/>
                <a:gd name="T9" fmla="*/ 0 h 794"/>
                <a:gd name="T10" fmla="*/ 177 w 177"/>
                <a:gd name="T11" fmla="*/ 88 h 794"/>
                <a:gd name="T12" fmla="*/ 177 w 177"/>
                <a:gd name="T13" fmla="*/ 705 h 794"/>
                <a:gd name="T14" fmla="*/ 88 w 177"/>
                <a:gd name="T15" fmla="*/ 794 h 7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7" h="794">
                  <a:moveTo>
                    <a:pt x="88" y="794"/>
                  </a:moveTo>
                  <a:cubicBezTo>
                    <a:pt x="88" y="794"/>
                    <a:pt x="88" y="794"/>
                    <a:pt x="88" y="794"/>
                  </a:cubicBezTo>
                  <a:cubicBezTo>
                    <a:pt x="40" y="794"/>
                    <a:pt x="0" y="754"/>
                    <a:pt x="0" y="705"/>
                  </a:cubicBezTo>
                  <a:cubicBezTo>
                    <a:pt x="0" y="88"/>
                    <a:pt x="0" y="88"/>
                    <a:pt x="0" y="88"/>
                  </a:cubicBezTo>
                  <a:cubicBezTo>
                    <a:pt x="0" y="40"/>
                    <a:pt x="40" y="0"/>
                    <a:pt x="88" y="0"/>
                  </a:cubicBezTo>
                  <a:cubicBezTo>
                    <a:pt x="137" y="0"/>
                    <a:pt x="177" y="40"/>
                    <a:pt x="177" y="88"/>
                  </a:cubicBezTo>
                  <a:cubicBezTo>
                    <a:pt x="177" y="705"/>
                    <a:pt x="177" y="705"/>
                    <a:pt x="177" y="705"/>
                  </a:cubicBezTo>
                  <a:cubicBezTo>
                    <a:pt x="177" y="754"/>
                    <a:pt x="137" y="794"/>
                    <a:pt x="88" y="79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buClr>
                  <a:prstClr val="black"/>
                </a:buClr>
              </a:pPr>
              <a:endParaRPr lang="en-GB" sz="2099" dirty="0">
                <a:solidFill>
                  <a:prstClr val="black"/>
                </a:solidFill>
                <a:latin typeface="Arial"/>
              </a:endParaRPr>
            </a:p>
          </p:txBody>
        </p:sp>
        <p:sp>
          <p:nvSpPr>
            <p:cNvPr id="24" name="Freeform 10"/>
            <p:cNvSpPr>
              <a:spLocks/>
            </p:cNvSpPr>
            <p:nvPr userDrawn="1"/>
          </p:nvSpPr>
          <p:spPr bwMode="auto">
            <a:xfrm>
              <a:off x="12058650" y="4551363"/>
              <a:ext cx="139700" cy="449263"/>
            </a:xfrm>
            <a:custGeom>
              <a:avLst/>
              <a:gdLst>
                <a:gd name="T0" fmla="*/ 44 w 44"/>
                <a:gd name="T1" fmla="*/ 0 h 142"/>
                <a:gd name="T2" fmla="*/ 0 w 44"/>
                <a:gd name="T3" fmla="*/ 42 h 142"/>
                <a:gd name="T4" fmla="*/ 0 w 44"/>
                <a:gd name="T5" fmla="*/ 99 h 142"/>
                <a:gd name="T6" fmla="*/ 44 w 44"/>
                <a:gd name="T7" fmla="*/ 142 h 142"/>
                <a:gd name="T8" fmla="*/ 44 w 44"/>
                <a:gd name="T9" fmla="*/ 0 h 142"/>
              </a:gdLst>
              <a:ahLst/>
              <a:cxnLst>
                <a:cxn ang="0">
                  <a:pos x="T0" y="T1"/>
                </a:cxn>
                <a:cxn ang="0">
                  <a:pos x="T2" y="T3"/>
                </a:cxn>
                <a:cxn ang="0">
                  <a:pos x="T4" y="T5"/>
                </a:cxn>
                <a:cxn ang="0">
                  <a:pos x="T6" y="T7"/>
                </a:cxn>
                <a:cxn ang="0">
                  <a:pos x="T8" y="T9"/>
                </a:cxn>
              </a:cxnLst>
              <a:rect l="0" t="0" r="r" b="b"/>
              <a:pathLst>
                <a:path w="44" h="142">
                  <a:moveTo>
                    <a:pt x="44" y="0"/>
                  </a:moveTo>
                  <a:cubicBezTo>
                    <a:pt x="20" y="0"/>
                    <a:pt x="0" y="19"/>
                    <a:pt x="0" y="42"/>
                  </a:cubicBezTo>
                  <a:cubicBezTo>
                    <a:pt x="0" y="99"/>
                    <a:pt x="0" y="99"/>
                    <a:pt x="0" y="99"/>
                  </a:cubicBezTo>
                  <a:cubicBezTo>
                    <a:pt x="0" y="123"/>
                    <a:pt x="20" y="142"/>
                    <a:pt x="44" y="142"/>
                  </a:cubicBezTo>
                  <a:lnTo>
                    <a:pt x="4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buClr>
                  <a:prstClr val="black"/>
                </a:buClr>
              </a:pPr>
              <a:endParaRPr lang="en-GB" sz="2099" dirty="0">
                <a:solidFill>
                  <a:prstClr val="black"/>
                </a:solidFill>
                <a:latin typeface="Arial"/>
              </a:endParaRPr>
            </a:p>
          </p:txBody>
        </p:sp>
      </p:grpSp>
      <p:grpSp>
        <p:nvGrpSpPr>
          <p:cNvPr id="33" name="Logotype"/>
          <p:cNvGrpSpPr/>
          <p:nvPr userDrawn="1"/>
        </p:nvGrpSpPr>
        <p:grpSpPr>
          <a:xfrm>
            <a:off x="5370278" y="298005"/>
            <a:ext cx="1383679" cy="288542"/>
            <a:chOff x="9501453" y="6148765"/>
            <a:chExt cx="2047875" cy="427037"/>
          </a:xfrm>
          <a:solidFill>
            <a:schemeClr val="bg2"/>
          </a:solidFill>
        </p:grpSpPr>
        <p:sp>
          <p:nvSpPr>
            <p:cNvPr id="34" name="Freeform 5"/>
            <p:cNvSpPr>
              <a:spLocks noEditPoints="1"/>
            </p:cNvSpPr>
            <p:nvPr userDrawn="1"/>
          </p:nvSpPr>
          <p:spPr bwMode="auto">
            <a:xfrm>
              <a:off x="11206428" y="6231315"/>
              <a:ext cx="342900" cy="344487"/>
            </a:xfrm>
            <a:custGeom>
              <a:avLst/>
              <a:gdLst>
                <a:gd name="T0" fmla="*/ 43 w 91"/>
                <a:gd name="T1" fmla="*/ 2 h 91"/>
                <a:gd name="T2" fmla="*/ 2 w 91"/>
                <a:gd name="T3" fmla="*/ 44 h 91"/>
                <a:gd name="T4" fmla="*/ 46 w 91"/>
                <a:gd name="T5" fmla="*/ 91 h 91"/>
                <a:gd name="T6" fmla="*/ 74 w 91"/>
                <a:gd name="T7" fmla="*/ 77 h 91"/>
                <a:gd name="T8" fmla="*/ 74 w 91"/>
                <a:gd name="T9" fmla="*/ 90 h 91"/>
                <a:gd name="T10" fmla="*/ 91 w 91"/>
                <a:gd name="T11" fmla="*/ 90 h 91"/>
                <a:gd name="T12" fmla="*/ 91 w 91"/>
                <a:gd name="T13" fmla="*/ 47 h 91"/>
                <a:gd name="T14" fmla="*/ 43 w 91"/>
                <a:gd name="T15" fmla="*/ 2 h 91"/>
                <a:gd name="T16" fmla="*/ 72 w 91"/>
                <a:gd name="T17" fmla="*/ 48 h 91"/>
                <a:gd name="T18" fmla="*/ 43 w 91"/>
                <a:gd name="T19" fmla="*/ 72 h 91"/>
                <a:gd name="T20" fmla="*/ 21 w 91"/>
                <a:gd name="T21" fmla="*/ 50 h 91"/>
                <a:gd name="T22" fmla="*/ 46 w 91"/>
                <a:gd name="T23" fmla="*/ 21 h 91"/>
                <a:gd name="T24" fmla="*/ 72 w 91"/>
                <a:gd name="T25" fmla="*/ 45 h 91"/>
                <a:gd name="T26" fmla="*/ 72 w 91"/>
                <a:gd name="T27" fmla="*/ 48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1" h="91">
                  <a:moveTo>
                    <a:pt x="43" y="2"/>
                  </a:moveTo>
                  <a:cubicBezTo>
                    <a:pt x="21" y="4"/>
                    <a:pt x="3" y="22"/>
                    <a:pt x="2" y="44"/>
                  </a:cubicBezTo>
                  <a:cubicBezTo>
                    <a:pt x="0" y="70"/>
                    <a:pt x="21" y="91"/>
                    <a:pt x="46" y="91"/>
                  </a:cubicBezTo>
                  <a:cubicBezTo>
                    <a:pt x="56" y="91"/>
                    <a:pt x="68" y="87"/>
                    <a:pt x="74" y="77"/>
                  </a:cubicBezTo>
                  <a:cubicBezTo>
                    <a:pt x="74" y="90"/>
                    <a:pt x="74" y="90"/>
                    <a:pt x="74" y="90"/>
                  </a:cubicBezTo>
                  <a:cubicBezTo>
                    <a:pt x="91" y="90"/>
                    <a:pt x="91" y="90"/>
                    <a:pt x="91" y="90"/>
                  </a:cubicBezTo>
                  <a:cubicBezTo>
                    <a:pt x="91" y="47"/>
                    <a:pt x="91" y="47"/>
                    <a:pt x="91" y="47"/>
                  </a:cubicBezTo>
                  <a:cubicBezTo>
                    <a:pt x="91" y="20"/>
                    <a:pt x="69" y="0"/>
                    <a:pt x="43" y="2"/>
                  </a:cubicBezTo>
                  <a:close/>
                  <a:moveTo>
                    <a:pt x="72" y="48"/>
                  </a:moveTo>
                  <a:cubicBezTo>
                    <a:pt x="71" y="63"/>
                    <a:pt x="58" y="74"/>
                    <a:pt x="43" y="72"/>
                  </a:cubicBezTo>
                  <a:cubicBezTo>
                    <a:pt x="32" y="71"/>
                    <a:pt x="22" y="61"/>
                    <a:pt x="21" y="50"/>
                  </a:cubicBezTo>
                  <a:cubicBezTo>
                    <a:pt x="19" y="34"/>
                    <a:pt x="31" y="21"/>
                    <a:pt x="46" y="21"/>
                  </a:cubicBezTo>
                  <a:cubicBezTo>
                    <a:pt x="60" y="21"/>
                    <a:pt x="71" y="32"/>
                    <a:pt x="72" y="45"/>
                  </a:cubicBezTo>
                  <a:lnTo>
                    <a:pt x="72" y="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buClr>
                  <a:prstClr val="black"/>
                </a:buClr>
              </a:pPr>
              <a:endParaRPr lang="en-US" sz="2099" dirty="0">
                <a:solidFill>
                  <a:prstClr val="black"/>
                </a:solidFill>
                <a:latin typeface="Arial"/>
              </a:endParaRPr>
            </a:p>
          </p:txBody>
        </p:sp>
        <p:sp>
          <p:nvSpPr>
            <p:cNvPr id="35" name="Freeform 6"/>
            <p:cNvSpPr>
              <a:spLocks noEditPoints="1"/>
            </p:cNvSpPr>
            <p:nvPr userDrawn="1"/>
          </p:nvSpPr>
          <p:spPr bwMode="auto">
            <a:xfrm>
              <a:off x="10849241" y="6236077"/>
              <a:ext cx="334963" cy="339725"/>
            </a:xfrm>
            <a:custGeom>
              <a:avLst/>
              <a:gdLst>
                <a:gd name="T0" fmla="*/ 44 w 89"/>
                <a:gd name="T1" fmla="*/ 1 h 90"/>
                <a:gd name="T2" fmla="*/ 0 w 89"/>
                <a:gd name="T3" fmla="*/ 46 h 90"/>
                <a:gd name="T4" fmla="*/ 45 w 89"/>
                <a:gd name="T5" fmla="*/ 90 h 90"/>
                <a:gd name="T6" fmla="*/ 86 w 89"/>
                <a:gd name="T7" fmla="*/ 63 h 90"/>
                <a:gd name="T8" fmla="*/ 69 w 89"/>
                <a:gd name="T9" fmla="*/ 58 h 90"/>
                <a:gd name="T10" fmla="*/ 50 w 89"/>
                <a:gd name="T11" fmla="*/ 72 h 90"/>
                <a:gd name="T12" fmla="*/ 22 w 89"/>
                <a:gd name="T13" fmla="*/ 59 h 90"/>
                <a:gd name="T14" fmla="*/ 89 w 89"/>
                <a:gd name="T15" fmla="*/ 41 h 90"/>
                <a:gd name="T16" fmla="*/ 44 w 89"/>
                <a:gd name="T17" fmla="*/ 1 h 90"/>
                <a:gd name="T18" fmla="*/ 19 w 89"/>
                <a:gd name="T19" fmla="*/ 44 h 90"/>
                <a:gd name="T20" fmla="*/ 36 w 89"/>
                <a:gd name="T21" fmla="*/ 19 h 90"/>
                <a:gd name="T22" fmla="*/ 67 w 89"/>
                <a:gd name="T23" fmla="*/ 31 h 90"/>
                <a:gd name="T24" fmla="*/ 19 w 89"/>
                <a:gd name="T25" fmla="*/ 44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9" h="90">
                  <a:moveTo>
                    <a:pt x="44" y="1"/>
                  </a:moveTo>
                  <a:cubicBezTo>
                    <a:pt x="20" y="2"/>
                    <a:pt x="0" y="20"/>
                    <a:pt x="0" y="46"/>
                  </a:cubicBezTo>
                  <a:cubicBezTo>
                    <a:pt x="0" y="70"/>
                    <a:pt x="20" y="90"/>
                    <a:pt x="45" y="90"/>
                  </a:cubicBezTo>
                  <a:cubicBezTo>
                    <a:pt x="62" y="90"/>
                    <a:pt x="79" y="80"/>
                    <a:pt x="86" y="63"/>
                  </a:cubicBezTo>
                  <a:cubicBezTo>
                    <a:pt x="69" y="58"/>
                    <a:pt x="69" y="58"/>
                    <a:pt x="69" y="58"/>
                  </a:cubicBezTo>
                  <a:cubicBezTo>
                    <a:pt x="66" y="65"/>
                    <a:pt x="58" y="71"/>
                    <a:pt x="50" y="72"/>
                  </a:cubicBezTo>
                  <a:cubicBezTo>
                    <a:pt x="38" y="75"/>
                    <a:pt x="26" y="67"/>
                    <a:pt x="22" y="59"/>
                  </a:cubicBezTo>
                  <a:cubicBezTo>
                    <a:pt x="89" y="41"/>
                    <a:pt x="89" y="41"/>
                    <a:pt x="89" y="41"/>
                  </a:cubicBezTo>
                  <a:cubicBezTo>
                    <a:pt x="87" y="24"/>
                    <a:pt x="72" y="0"/>
                    <a:pt x="44" y="1"/>
                  </a:cubicBezTo>
                  <a:close/>
                  <a:moveTo>
                    <a:pt x="19" y="44"/>
                  </a:moveTo>
                  <a:cubicBezTo>
                    <a:pt x="19" y="34"/>
                    <a:pt x="24" y="24"/>
                    <a:pt x="36" y="19"/>
                  </a:cubicBezTo>
                  <a:cubicBezTo>
                    <a:pt x="50" y="14"/>
                    <a:pt x="62" y="21"/>
                    <a:pt x="67" y="31"/>
                  </a:cubicBezTo>
                  <a:lnTo>
                    <a:pt x="19" y="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buClr>
                  <a:prstClr val="black"/>
                </a:buClr>
              </a:pPr>
              <a:endParaRPr lang="en-US" sz="2099" dirty="0">
                <a:solidFill>
                  <a:prstClr val="black"/>
                </a:solidFill>
                <a:latin typeface="Arial"/>
              </a:endParaRPr>
            </a:p>
          </p:txBody>
        </p:sp>
        <p:sp>
          <p:nvSpPr>
            <p:cNvPr id="36" name="Freeform 7"/>
            <p:cNvSpPr>
              <a:spLocks/>
            </p:cNvSpPr>
            <p:nvPr userDrawn="1"/>
          </p:nvSpPr>
          <p:spPr bwMode="auto">
            <a:xfrm>
              <a:off x="10292028" y="6239252"/>
              <a:ext cx="166688" cy="333375"/>
            </a:xfrm>
            <a:custGeom>
              <a:avLst/>
              <a:gdLst>
                <a:gd name="T0" fmla="*/ 44 w 44"/>
                <a:gd name="T1" fmla="*/ 18 h 88"/>
                <a:gd name="T2" fmla="*/ 44 w 44"/>
                <a:gd name="T3" fmla="*/ 0 h 88"/>
                <a:gd name="T4" fmla="*/ 19 w 44"/>
                <a:gd name="T5" fmla="*/ 13 h 88"/>
                <a:gd name="T6" fmla="*/ 19 w 44"/>
                <a:gd name="T7" fmla="*/ 3 h 88"/>
                <a:gd name="T8" fmla="*/ 0 w 44"/>
                <a:gd name="T9" fmla="*/ 3 h 88"/>
                <a:gd name="T10" fmla="*/ 0 w 44"/>
                <a:gd name="T11" fmla="*/ 44 h 88"/>
                <a:gd name="T12" fmla="*/ 0 w 44"/>
                <a:gd name="T13" fmla="*/ 88 h 88"/>
                <a:gd name="T14" fmla="*/ 20 w 44"/>
                <a:gd name="T15" fmla="*/ 88 h 88"/>
                <a:gd name="T16" fmla="*/ 20 w 44"/>
                <a:gd name="T17" fmla="*/ 46 h 88"/>
                <a:gd name="T18" fmla="*/ 44 w 44"/>
                <a:gd name="T19" fmla="*/ 1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 h="88">
                  <a:moveTo>
                    <a:pt x="44" y="18"/>
                  </a:moveTo>
                  <a:cubicBezTo>
                    <a:pt x="44" y="0"/>
                    <a:pt x="44" y="0"/>
                    <a:pt x="44" y="0"/>
                  </a:cubicBezTo>
                  <a:cubicBezTo>
                    <a:pt x="28" y="0"/>
                    <a:pt x="22" y="8"/>
                    <a:pt x="19" y="13"/>
                  </a:cubicBezTo>
                  <a:cubicBezTo>
                    <a:pt x="19" y="3"/>
                    <a:pt x="19" y="3"/>
                    <a:pt x="19" y="3"/>
                  </a:cubicBezTo>
                  <a:cubicBezTo>
                    <a:pt x="0" y="3"/>
                    <a:pt x="0" y="3"/>
                    <a:pt x="0" y="3"/>
                  </a:cubicBezTo>
                  <a:cubicBezTo>
                    <a:pt x="0" y="44"/>
                    <a:pt x="0" y="44"/>
                    <a:pt x="0" y="44"/>
                  </a:cubicBezTo>
                  <a:cubicBezTo>
                    <a:pt x="0" y="88"/>
                    <a:pt x="0" y="88"/>
                    <a:pt x="0" y="88"/>
                  </a:cubicBezTo>
                  <a:cubicBezTo>
                    <a:pt x="20" y="88"/>
                    <a:pt x="20" y="88"/>
                    <a:pt x="20" y="88"/>
                  </a:cubicBezTo>
                  <a:cubicBezTo>
                    <a:pt x="20" y="62"/>
                    <a:pt x="20" y="62"/>
                    <a:pt x="20" y="46"/>
                  </a:cubicBezTo>
                  <a:cubicBezTo>
                    <a:pt x="20" y="26"/>
                    <a:pt x="31" y="19"/>
                    <a:pt x="44"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buClr>
                  <a:prstClr val="black"/>
                </a:buClr>
              </a:pPr>
              <a:endParaRPr lang="en-US" sz="2099" dirty="0">
                <a:solidFill>
                  <a:prstClr val="black"/>
                </a:solidFill>
                <a:latin typeface="Arial"/>
              </a:endParaRPr>
            </a:p>
          </p:txBody>
        </p:sp>
        <p:sp>
          <p:nvSpPr>
            <p:cNvPr id="37" name="Freeform 8"/>
            <p:cNvSpPr>
              <a:spLocks/>
            </p:cNvSpPr>
            <p:nvPr userDrawn="1"/>
          </p:nvSpPr>
          <p:spPr bwMode="auto">
            <a:xfrm>
              <a:off x="9501453" y="6182102"/>
              <a:ext cx="369888" cy="390525"/>
            </a:xfrm>
            <a:custGeom>
              <a:avLst/>
              <a:gdLst>
                <a:gd name="T0" fmla="*/ 185 w 233"/>
                <a:gd name="T1" fmla="*/ 165 h 246"/>
                <a:gd name="T2" fmla="*/ 48 w 233"/>
                <a:gd name="T3" fmla="*/ 0 h 246"/>
                <a:gd name="T4" fmla="*/ 0 w 233"/>
                <a:gd name="T5" fmla="*/ 0 h 246"/>
                <a:gd name="T6" fmla="*/ 0 w 233"/>
                <a:gd name="T7" fmla="*/ 246 h 246"/>
                <a:gd name="T8" fmla="*/ 50 w 233"/>
                <a:gd name="T9" fmla="*/ 246 h 246"/>
                <a:gd name="T10" fmla="*/ 50 w 233"/>
                <a:gd name="T11" fmla="*/ 81 h 246"/>
                <a:gd name="T12" fmla="*/ 190 w 233"/>
                <a:gd name="T13" fmla="*/ 246 h 246"/>
                <a:gd name="T14" fmla="*/ 233 w 233"/>
                <a:gd name="T15" fmla="*/ 246 h 246"/>
                <a:gd name="T16" fmla="*/ 233 w 233"/>
                <a:gd name="T17" fmla="*/ 0 h 246"/>
                <a:gd name="T18" fmla="*/ 185 w 233"/>
                <a:gd name="T19" fmla="*/ 0 h 246"/>
                <a:gd name="T20" fmla="*/ 185 w 233"/>
                <a:gd name="T21" fmla="*/ 165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3" h="246">
                  <a:moveTo>
                    <a:pt x="185" y="165"/>
                  </a:moveTo>
                  <a:lnTo>
                    <a:pt x="48" y="0"/>
                  </a:lnTo>
                  <a:lnTo>
                    <a:pt x="0" y="0"/>
                  </a:lnTo>
                  <a:lnTo>
                    <a:pt x="0" y="246"/>
                  </a:lnTo>
                  <a:lnTo>
                    <a:pt x="50" y="246"/>
                  </a:lnTo>
                  <a:lnTo>
                    <a:pt x="50" y="81"/>
                  </a:lnTo>
                  <a:lnTo>
                    <a:pt x="190" y="246"/>
                  </a:lnTo>
                  <a:lnTo>
                    <a:pt x="233" y="246"/>
                  </a:lnTo>
                  <a:lnTo>
                    <a:pt x="233" y="0"/>
                  </a:lnTo>
                  <a:lnTo>
                    <a:pt x="185" y="0"/>
                  </a:lnTo>
                  <a:lnTo>
                    <a:pt x="185" y="16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buClr>
                  <a:prstClr val="black"/>
                </a:buClr>
              </a:pPr>
              <a:endParaRPr lang="en-US" sz="2099" dirty="0">
                <a:solidFill>
                  <a:prstClr val="black"/>
                </a:solidFill>
                <a:latin typeface="Arial"/>
              </a:endParaRPr>
            </a:p>
          </p:txBody>
        </p:sp>
        <p:sp>
          <p:nvSpPr>
            <p:cNvPr id="38" name="Freeform 9"/>
            <p:cNvSpPr>
              <a:spLocks noEditPoints="1"/>
            </p:cNvSpPr>
            <p:nvPr userDrawn="1"/>
          </p:nvSpPr>
          <p:spPr bwMode="auto">
            <a:xfrm>
              <a:off x="10461891" y="6148765"/>
              <a:ext cx="342900" cy="427037"/>
            </a:xfrm>
            <a:custGeom>
              <a:avLst/>
              <a:gdLst>
                <a:gd name="T0" fmla="*/ 91 w 91"/>
                <a:gd name="T1" fmla="*/ 0 h 113"/>
                <a:gd name="T2" fmla="*/ 73 w 91"/>
                <a:gd name="T3" fmla="*/ 0 h 113"/>
                <a:gd name="T4" fmla="*/ 73 w 91"/>
                <a:gd name="T5" fmla="*/ 34 h 113"/>
                <a:gd name="T6" fmla="*/ 43 w 91"/>
                <a:gd name="T7" fmla="*/ 24 h 113"/>
                <a:gd name="T8" fmla="*/ 2 w 91"/>
                <a:gd name="T9" fmla="*/ 66 h 113"/>
                <a:gd name="T10" fmla="*/ 46 w 91"/>
                <a:gd name="T11" fmla="*/ 113 h 113"/>
                <a:gd name="T12" fmla="*/ 74 w 91"/>
                <a:gd name="T13" fmla="*/ 101 h 113"/>
                <a:gd name="T14" fmla="*/ 74 w 91"/>
                <a:gd name="T15" fmla="*/ 112 h 113"/>
                <a:gd name="T16" fmla="*/ 91 w 91"/>
                <a:gd name="T17" fmla="*/ 112 h 113"/>
                <a:gd name="T18" fmla="*/ 91 w 91"/>
                <a:gd name="T19" fmla="*/ 69 h 113"/>
                <a:gd name="T20" fmla="*/ 91 w 91"/>
                <a:gd name="T21" fmla="*/ 69 h 113"/>
                <a:gd name="T22" fmla="*/ 91 w 91"/>
                <a:gd name="T23" fmla="*/ 68 h 113"/>
                <a:gd name="T24" fmla="*/ 91 w 91"/>
                <a:gd name="T25" fmla="*/ 0 h 113"/>
                <a:gd name="T26" fmla="*/ 72 w 91"/>
                <a:gd name="T27" fmla="*/ 70 h 113"/>
                <a:gd name="T28" fmla="*/ 43 w 91"/>
                <a:gd name="T29" fmla="*/ 94 h 113"/>
                <a:gd name="T30" fmla="*/ 21 w 91"/>
                <a:gd name="T31" fmla="*/ 72 h 113"/>
                <a:gd name="T32" fmla="*/ 46 w 91"/>
                <a:gd name="T33" fmla="*/ 43 h 113"/>
                <a:gd name="T34" fmla="*/ 72 w 91"/>
                <a:gd name="T35" fmla="*/ 67 h 113"/>
                <a:gd name="T36" fmla="*/ 72 w 91"/>
                <a:gd name="T37" fmla="*/ 7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1" h="113">
                  <a:moveTo>
                    <a:pt x="91" y="0"/>
                  </a:moveTo>
                  <a:cubicBezTo>
                    <a:pt x="73" y="0"/>
                    <a:pt x="73" y="0"/>
                    <a:pt x="73" y="0"/>
                  </a:cubicBezTo>
                  <a:cubicBezTo>
                    <a:pt x="73" y="34"/>
                    <a:pt x="73" y="34"/>
                    <a:pt x="73" y="34"/>
                  </a:cubicBezTo>
                  <a:cubicBezTo>
                    <a:pt x="68" y="28"/>
                    <a:pt x="55" y="23"/>
                    <a:pt x="43" y="24"/>
                  </a:cubicBezTo>
                  <a:cubicBezTo>
                    <a:pt x="21" y="26"/>
                    <a:pt x="3" y="44"/>
                    <a:pt x="2" y="66"/>
                  </a:cubicBezTo>
                  <a:cubicBezTo>
                    <a:pt x="0" y="92"/>
                    <a:pt x="21" y="113"/>
                    <a:pt x="46" y="113"/>
                  </a:cubicBezTo>
                  <a:cubicBezTo>
                    <a:pt x="56" y="113"/>
                    <a:pt x="69" y="109"/>
                    <a:pt x="74" y="101"/>
                  </a:cubicBezTo>
                  <a:cubicBezTo>
                    <a:pt x="74" y="112"/>
                    <a:pt x="74" y="112"/>
                    <a:pt x="74" y="112"/>
                  </a:cubicBezTo>
                  <a:cubicBezTo>
                    <a:pt x="91" y="112"/>
                    <a:pt x="91" y="112"/>
                    <a:pt x="91" y="112"/>
                  </a:cubicBezTo>
                  <a:cubicBezTo>
                    <a:pt x="91" y="69"/>
                    <a:pt x="91" y="69"/>
                    <a:pt x="91" y="69"/>
                  </a:cubicBezTo>
                  <a:cubicBezTo>
                    <a:pt x="91" y="69"/>
                    <a:pt x="91" y="69"/>
                    <a:pt x="91" y="69"/>
                  </a:cubicBezTo>
                  <a:cubicBezTo>
                    <a:pt x="91" y="68"/>
                    <a:pt x="91" y="68"/>
                    <a:pt x="91" y="68"/>
                  </a:cubicBezTo>
                  <a:lnTo>
                    <a:pt x="91" y="0"/>
                  </a:lnTo>
                  <a:close/>
                  <a:moveTo>
                    <a:pt x="72" y="70"/>
                  </a:moveTo>
                  <a:cubicBezTo>
                    <a:pt x="71" y="85"/>
                    <a:pt x="58" y="96"/>
                    <a:pt x="43" y="94"/>
                  </a:cubicBezTo>
                  <a:cubicBezTo>
                    <a:pt x="32" y="93"/>
                    <a:pt x="22" y="83"/>
                    <a:pt x="21" y="72"/>
                  </a:cubicBezTo>
                  <a:cubicBezTo>
                    <a:pt x="19" y="56"/>
                    <a:pt x="31" y="43"/>
                    <a:pt x="46" y="43"/>
                  </a:cubicBezTo>
                  <a:cubicBezTo>
                    <a:pt x="60" y="43"/>
                    <a:pt x="71" y="54"/>
                    <a:pt x="72" y="67"/>
                  </a:cubicBezTo>
                  <a:lnTo>
                    <a:pt x="72"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buClr>
                  <a:prstClr val="black"/>
                </a:buClr>
              </a:pPr>
              <a:endParaRPr lang="en-US" sz="2099" dirty="0">
                <a:solidFill>
                  <a:prstClr val="black"/>
                </a:solidFill>
                <a:latin typeface="Arial"/>
              </a:endParaRPr>
            </a:p>
          </p:txBody>
        </p:sp>
        <p:sp>
          <p:nvSpPr>
            <p:cNvPr id="39" name="Freeform 10"/>
            <p:cNvSpPr>
              <a:spLocks noEditPoints="1"/>
            </p:cNvSpPr>
            <p:nvPr userDrawn="1"/>
          </p:nvSpPr>
          <p:spPr bwMode="auto">
            <a:xfrm>
              <a:off x="9912616" y="6239252"/>
              <a:ext cx="338138" cy="336550"/>
            </a:xfrm>
            <a:custGeom>
              <a:avLst/>
              <a:gdLst>
                <a:gd name="T0" fmla="*/ 45 w 90"/>
                <a:gd name="T1" fmla="*/ 0 h 89"/>
                <a:gd name="T2" fmla="*/ 0 w 90"/>
                <a:gd name="T3" fmla="*/ 45 h 89"/>
                <a:gd name="T4" fmla="*/ 45 w 90"/>
                <a:gd name="T5" fmla="*/ 89 h 89"/>
                <a:gd name="T6" fmla="*/ 90 w 90"/>
                <a:gd name="T7" fmla="*/ 45 h 89"/>
                <a:gd name="T8" fmla="*/ 45 w 90"/>
                <a:gd name="T9" fmla="*/ 0 h 89"/>
                <a:gd name="T10" fmla="*/ 45 w 90"/>
                <a:gd name="T11" fmla="*/ 70 h 89"/>
                <a:gd name="T12" fmla="*/ 19 w 90"/>
                <a:gd name="T13" fmla="*/ 45 h 89"/>
                <a:gd name="T14" fmla="*/ 45 w 90"/>
                <a:gd name="T15" fmla="*/ 19 h 89"/>
                <a:gd name="T16" fmla="*/ 71 w 90"/>
                <a:gd name="T17" fmla="*/ 45 h 89"/>
                <a:gd name="T18" fmla="*/ 45 w 90"/>
                <a:gd name="T19" fmla="*/ 7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0" h="89">
                  <a:moveTo>
                    <a:pt x="45" y="0"/>
                  </a:moveTo>
                  <a:cubicBezTo>
                    <a:pt x="20" y="0"/>
                    <a:pt x="0" y="20"/>
                    <a:pt x="0" y="45"/>
                  </a:cubicBezTo>
                  <a:cubicBezTo>
                    <a:pt x="0" y="69"/>
                    <a:pt x="20" y="89"/>
                    <a:pt x="45" y="89"/>
                  </a:cubicBezTo>
                  <a:cubicBezTo>
                    <a:pt x="70" y="89"/>
                    <a:pt x="90" y="69"/>
                    <a:pt x="90" y="45"/>
                  </a:cubicBezTo>
                  <a:cubicBezTo>
                    <a:pt x="90" y="20"/>
                    <a:pt x="70" y="0"/>
                    <a:pt x="45" y="0"/>
                  </a:cubicBezTo>
                  <a:close/>
                  <a:moveTo>
                    <a:pt x="45" y="70"/>
                  </a:moveTo>
                  <a:cubicBezTo>
                    <a:pt x="31" y="70"/>
                    <a:pt x="19" y="59"/>
                    <a:pt x="19" y="45"/>
                  </a:cubicBezTo>
                  <a:cubicBezTo>
                    <a:pt x="19" y="30"/>
                    <a:pt x="31" y="19"/>
                    <a:pt x="45" y="19"/>
                  </a:cubicBezTo>
                  <a:cubicBezTo>
                    <a:pt x="59" y="19"/>
                    <a:pt x="71" y="30"/>
                    <a:pt x="71" y="45"/>
                  </a:cubicBezTo>
                  <a:cubicBezTo>
                    <a:pt x="71" y="59"/>
                    <a:pt x="59" y="70"/>
                    <a:pt x="45" y="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buClr>
                  <a:prstClr val="black"/>
                </a:buClr>
              </a:pPr>
              <a:endParaRPr lang="en-US" sz="2099" dirty="0">
                <a:solidFill>
                  <a:prstClr val="black"/>
                </a:solidFill>
                <a:latin typeface="Arial"/>
              </a:endParaRPr>
            </a:p>
          </p:txBody>
        </p:sp>
      </p:grpSp>
    </p:spTree>
    <p:extLst>
      <p:ext uri="{BB962C8B-B14F-4D97-AF65-F5344CB8AC3E}">
        <p14:creationId xmlns:p14="http://schemas.microsoft.com/office/powerpoint/2010/main" val="1955775445"/>
      </p:ext>
    </p:extLst>
  </p:cSld>
  <p:clrMapOvr>
    <a:overrideClrMapping bg1="lt1" tx1="dk1" bg2="lt2" tx2="dk2" accent1="accent1" accent2="accent2" accent3="accent3" accent4="accent4" accent5="accent5" accent6="accent6" hlink="hlink" folHlink="folHlink"/>
  </p:clrMapOvr>
  <p:hf hdr="0" ftr="0" dt="0"/>
</p:sldLayout>
</file>

<file path=ppt/slideLayouts/slideLayout73.xml><?xml version="1.0" encoding="utf-8"?>
<p:sldLayout xmlns:a="http://schemas.openxmlformats.org/drawingml/2006/main" xmlns:r="http://schemas.openxmlformats.org/officeDocument/2006/relationships" xmlns:p="http://schemas.openxmlformats.org/presentationml/2006/main" showMasterSp="0" preserve="1" userDrawn="1">
  <p:cSld name="Chapter Divider White">
    <p:bg>
      <p:bgPr>
        <a:solidFill>
          <a:schemeClr val="bg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1871531" y="1088774"/>
            <a:ext cx="8400000" cy="999227"/>
          </a:xfrm>
        </p:spPr>
        <p:txBody>
          <a:bodyPr anchor="b" anchorCtr="0">
            <a:noAutofit/>
          </a:bodyPr>
          <a:lstStyle>
            <a:lvl1pPr algn="ctr">
              <a:defRPr sz="2898" b="1" cap="none" baseline="0">
                <a:solidFill>
                  <a:schemeClr val="bg2"/>
                </a:solidFill>
              </a:defRPr>
            </a:lvl1pPr>
          </a:lstStyle>
          <a:p>
            <a:r>
              <a:rPr lang="en-GB"/>
              <a:t>Click to edit Master title style</a:t>
            </a:r>
            <a:endParaRPr lang="en-GB" dirty="0"/>
          </a:p>
        </p:txBody>
      </p:sp>
      <p:sp>
        <p:nvSpPr>
          <p:cNvPr id="3" name="Text Placeholder 2"/>
          <p:cNvSpPr>
            <a:spLocks noGrp="1"/>
          </p:cNvSpPr>
          <p:nvPr>
            <p:ph type="body" idx="1"/>
          </p:nvPr>
        </p:nvSpPr>
        <p:spPr>
          <a:xfrm>
            <a:off x="1871531" y="2160000"/>
            <a:ext cx="8400000" cy="720000"/>
          </a:xfrm>
        </p:spPr>
        <p:txBody>
          <a:bodyPr anchor="t" anchorCtr="0">
            <a:noAutofit/>
          </a:bodyPr>
          <a:lstStyle>
            <a:lvl1pPr marL="0" indent="0" algn="ctr">
              <a:buNone/>
              <a:defRPr sz="1899" b="1">
                <a:solidFill>
                  <a:schemeClr val="accent2"/>
                </a:solidFill>
              </a:defRPr>
            </a:lvl1pPr>
            <a:lvl2pPr marL="544080" indent="0">
              <a:buNone/>
              <a:defRPr sz="2099">
                <a:solidFill>
                  <a:schemeClr val="tx1">
                    <a:tint val="75000"/>
                  </a:schemeClr>
                </a:solidFill>
              </a:defRPr>
            </a:lvl2pPr>
            <a:lvl3pPr marL="1088158" indent="0">
              <a:buNone/>
              <a:defRPr sz="1899">
                <a:solidFill>
                  <a:schemeClr val="tx1">
                    <a:tint val="75000"/>
                  </a:schemeClr>
                </a:solidFill>
              </a:defRPr>
            </a:lvl3pPr>
            <a:lvl4pPr marL="1632238" indent="0">
              <a:buNone/>
              <a:defRPr sz="1699">
                <a:solidFill>
                  <a:schemeClr val="tx1">
                    <a:tint val="75000"/>
                  </a:schemeClr>
                </a:solidFill>
              </a:defRPr>
            </a:lvl4pPr>
            <a:lvl5pPr marL="2176318" indent="0">
              <a:buNone/>
              <a:defRPr sz="1699">
                <a:solidFill>
                  <a:schemeClr val="tx1">
                    <a:tint val="75000"/>
                  </a:schemeClr>
                </a:solidFill>
              </a:defRPr>
            </a:lvl5pPr>
            <a:lvl6pPr marL="2720399" indent="0">
              <a:buNone/>
              <a:defRPr sz="1699">
                <a:solidFill>
                  <a:schemeClr val="tx1">
                    <a:tint val="75000"/>
                  </a:schemeClr>
                </a:solidFill>
              </a:defRPr>
            </a:lvl6pPr>
            <a:lvl7pPr marL="3264477" indent="0">
              <a:buNone/>
              <a:defRPr sz="1699">
                <a:solidFill>
                  <a:schemeClr val="tx1">
                    <a:tint val="75000"/>
                  </a:schemeClr>
                </a:solidFill>
              </a:defRPr>
            </a:lvl7pPr>
            <a:lvl8pPr marL="3808557" indent="0">
              <a:buNone/>
              <a:defRPr sz="1699">
                <a:solidFill>
                  <a:schemeClr val="tx1">
                    <a:tint val="75000"/>
                  </a:schemeClr>
                </a:solidFill>
              </a:defRPr>
            </a:lvl8pPr>
            <a:lvl9pPr marL="4352636" indent="0">
              <a:buNone/>
              <a:defRPr sz="1699">
                <a:solidFill>
                  <a:schemeClr val="tx1">
                    <a:tint val="75000"/>
                  </a:schemeClr>
                </a:solidFill>
              </a:defRPr>
            </a:lvl9pPr>
          </a:lstStyle>
          <a:p>
            <a:pPr lvl="0"/>
            <a:r>
              <a:rPr lang="en-GB"/>
              <a:t>Click to edit Master text styles</a:t>
            </a:r>
            <a:endParaRPr lang="en-GB" dirty="0"/>
          </a:p>
        </p:txBody>
      </p:sp>
      <p:grpSp>
        <p:nvGrpSpPr>
          <p:cNvPr id="11" name="Pulse"/>
          <p:cNvGrpSpPr/>
          <p:nvPr userDrawn="1"/>
        </p:nvGrpSpPr>
        <p:grpSpPr>
          <a:xfrm>
            <a:off x="8749611" y="3029840"/>
            <a:ext cx="3445566" cy="3490105"/>
            <a:chOff x="8751888" y="3030538"/>
            <a:chExt cx="3446462" cy="3490913"/>
          </a:xfrm>
          <a:solidFill>
            <a:schemeClr val="accent1"/>
          </a:solidFill>
        </p:grpSpPr>
        <p:sp>
          <p:nvSpPr>
            <p:cNvPr id="12" name="Freeform 5"/>
            <p:cNvSpPr>
              <a:spLocks/>
            </p:cNvSpPr>
            <p:nvPr userDrawn="1"/>
          </p:nvSpPr>
          <p:spPr bwMode="auto">
            <a:xfrm>
              <a:off x="9196388" y="3902076"/>
              <a:ext cx="449263" cy="1120775"/>
            </a:xfrm>
            <a:custGeom>
              <a:avLst/>
              <a:gdLst>
                <a:gd name="T0" fmla="*/ 71 w 142"/>
                <a:gd name="T1" fmla="*/ 355 h 355"/>
                <a:gd name="T2" fmla="*/ 71 w 142"/>
                <a:gd name="T3" fmla="*/ 355 h 355"/>
                <a:gd name="T4" fmla="*/ 0 w 142"/>
                <a:gd name="T5" fmla="*/ 284 h 355"/>
                <a:gd name="T6" fmla="*/ 0 w 142"/>
                <a:gd name="T7" fmla="*/ 71 h 355"/>
                <a:gd name="T8" fmla="*/ 71 w 142"/>
                <a:gd name="T9" fmla="*/ 0 h 355"/>
                <a:gd name="T10" fmla="*/ 142 w 142"/>
                <a:gd name="T11" fmla="*/ 71 h 355"/>
                <a:gd name="T12" fmla="*/ 142 w 142"/>
                <a:gd name="T13" fmla="*/ 284 h 355"/>
                <a:gd name="T14" fmla="*/ 71 w 142"/>
                <a:gd name="T15" fmla="*/ 355 h 3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2" h="355">
                  <a:moveTo>
                    <a:pt x="71" y="355"/>
                  </a:moveTo>
                  <a:cubicBezTo>
                    <a:pt x="71" y="355"/>
                    <a:pt x="71" y="355"/>
                    <a:pt x="71" y="355"/>
                  </a:cubicBezTo>
                  <a:cubicBezTo>
                    <a:pt x="32" y="355"/>
                    <a:pt x="0" y="323"/>
                    <a:pt x="0" y="284"/>
                  </a:cubicBezTo>
                  <a:cubicBezTo>
                    <a:pt x="0" y="71"/>
                    <a:pt x="0" y="71"/>
                    <a:pt x="0" y="71"/>
                  </a:cubicBezTo>
                  <a:cubicBezTo>
                    <a:pt x="0" y="32"/>
                    <a:pt x="32" y="0"/>
                    <a:pt x="71" y="0"/>
                  </a:cubicBezTo>
                  <a:cubicBezTo>
                    <a:pt x="110" y="0"/>
                    <a:pt x="142" y="32"/>
                    <a:pt x="142" y="71"/>
                  </a:cubicBezTo>
                  <a:cubicBezTo>
                    <a:pt x="142" y="284"/>
                    <a:pt x="142" y="284"/>
                    <a:pt x="142" y="284"/>
                  </a:cubicBezTo>
                  <a:cubicBezTo>
                    <a:pt x="142" y="323"/>
                    <a:pt x="110" y="355"/>
                    <a:pt x="71" y="35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buClr>
                  <a:prstClr val="black"/>
                </a:buClr>
              </a:pPr>
              <a:endParaRPr lang="en-GB" sz="2099" dirty="0">
                <a:solidFill>
                  <a:prstClr val="black"/>
                </a:solidFill>
                <a:latin typeface="Arial"/>
              </a:endParaRPr>
            </a:p>
          </p:txBody>
        </p:sp>
        <p:sp>
          <p:nvSpPr>
            <p:cNvPr id="13" name="Freeform 6"/>
            <p:cNvSpPr>
              <a:spLocks/>
            </p:cNvSpPr>
            <p:nvPr userDrawn="1"/>
          </p:nvSpPr>
          <p:spPr bwMode="auto">
            <a:xfrm>
              <a:off x="8751888" y="4551363"/>
              <a:ext cx="265113" cy="449263"/>
            </a:xfrm>
            <a:custGeom>
              <a:avLst/>
              <a:gdLst>
                <a:gd name="T0" fmla="*/ 42 w 84"/>
                <a:gd name="T1" fmla="*/ 142 h 142"/>
                <a:gd name="T2" fmla="*/ 42 w 84"/>
                <a:gd name="T3" fmla="*/ 142 h 142"/>
                <a:gd name="T4" fmla="*/ 0 w 84"/>
                <a:gd name="T5" fmla="*/ 99 h 142"/>
                <a:gd name="T6" fmla="*/ 0 w 84"/>
                <a:gd name="T7" fmla="*/ 42 h 142"/>
                <a:gd name="T8" fmla="*/ 42 w 84"/>
                <a:gd name="T9" fmla="*/ 0 h 142"/>
                <a:gd name="T10" fmla="*/ 84 w 84"/>
                <a:gd name="T11" fmla="*/ 42 h 142"/>
                <a:gd name="T12" fmla="*/ 84 w 84"/>
                <a:gd name="T13" fmla="*/ 99 h 142"/>
                <a:gd name="T14" fmla="*/ 42 w 84"/>
                <a:gd name="T15" fmla="*/ 142 h 1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4" h="142">
                  <a:moveTo>
                    <a:pt x="42" y="142"/>
                  </a:moveTo>
                  <a:cubicBezTo>
                    <a:pt x="42" y="142"/>
                    <a:pt x="42" y="142"/>
                    <a:pt x="42" y="142"/>
                  </a:cubicBezTo>
                  <a:cubicBezTo>
                    <a:pt x="18" y="142"/>
                    <a:pt x="0" y="123"/>
                    <a:pt x="0" y="99"/>
                  </a:cubicBezTo>
                  <a:cubicBezTo>
                    <a:pt x="0" y="42"/>
                    <a:pt x="0" y="42"/>
                    <a:pt x="0" y="42"/>
                  </a:cubicBezTo>
                  <a:cubicBezTo>
                    <a:pt x="0" y="19"/>
                    <a:pt x="18" y="0"/>
                    <a:pt x="42" y="0"/>
                  </a:cubicBezTo>
                  <a:cubicBezTo>
                    <a:pt x="65" y="0"/>
                    <a:pt x="84" y="19"/>
                    <a:pt x="84" y="42"/>
                  </a:cubicBezTo>
                  <a:cubicBezTo>
                    <a:pt x="84" y="99"/>
                    <a:pt x="84" y="99"/>
                    <a:pt x="84" y="99"/>
                  </a:cubicBezTo>
                  <a:cubicBezTo>
                    <a:pt x="84" y="123"/>
                    <a:pt x="65" y="142"/>
                    <a:pt x="42" y="14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buClr>
                  <a:prstClr val="black"/>
                </a:buClr>
              </a:pPr>
              <a:endParaRPr lang="en-GB" sz="2099" dirty="0">
                <a:solidFill>
                  <a:prstClr val="black"/>
                </a:solidFill>
                <a:latin typeface="Arial"/>
              </a:endParaRPr>
            </a:p>
          </p:txBody>
        </p:sp>
        <p:sp>
          <p:nvSpPr>
            <p:cNvPr id="14" name="Freeform 7"/>
            <p:cNvSpPr>
              <a:spLocks/>
            </p:cNvSpPr>
            <p:nvPr userDrawn="1"/>
          </p:nvSpPr>
          <p:spPr bwMode="auto">
            <a:xfrm>
              <a:off x="11436350" y="4529138"/>
              <a:ext cx="449263" cy="1117600"/>
            </a:xfrm>
            <a:custGeom>
              <a:avLst/>
              <a:gdLst>
                <a:gd name="T0" fmla="*/ 71 w 142"/>
                <a:gd name="T1" fmla="*/ 354 h 354"/>
                <a:gd name="T2" fmla="*/ 71 w 142"/>
                <a:gd name="T3" fmla="*/ 354 h 354"/>
                <a:gd name="T4" fmla="*/ 0 w 142"/>
                <a:gd name="T5" fmla="*/ 283 h 354"/>
                <a:gd name="T6" fmla="*/ 0 w 142"/>
                <a:gd name="T7" fmla="*/ 71 h 354"/>
                <a:gd name="T8" fmla="*/ 71 w 142"/>
                <a:gd name="T9" fmla="*/ 0 h 354"/>
                <a:gd name="T10" fmla="*/ 142 w 142"/>
                <a:gd name="T11" fmla="*/ 71 h 354"/>
                <a:gd name="T12" fmla="*/ 142 w 142"/>
                <a:gd name="T13" fmla="*/ 283 h 354"/>
                <a:gd name="T14" fmla="*/ 71 w 142"/>
                <a:gd name="T15" fmla="*/ 354 h 35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2" h="354">
                  <a:moveTo>
                    <a:pt x="71" y="354"/>
                  </a:moveTo>
                  <a:cubicBezTo>
                    <a:pt x="71" y="354"/>
                    <a:pt x="71" y="354"/>
                    <a:pt x="71" y="354"/>
                  </a:cubicBezTo>
                  <a:cubicBezTo>
                    <a:pt x="32" y="354"/>
                    <a:pt x="0" y="322"/>
                    <a:pt x="0" y="283"/>
                  </a:cubicBezTo>
                  <a:cubicBezTo>
                    <a:pt x="0" y="71"/>
                    <a:pt x="0" y="71"/>
                    <a:pt x="0" y="71"/>
                  </a:cubicBezTo>
                  <a:cubicBezTo>
                    <a:pt x="0" y="32"/>
                    <a:pt x="32" y="0"/>
                    <a:pt x="71" y="0"/>
                  </a:cubicBezTo>
                  <a:cubicBezTo>
                    <a:pt x="110" y="0"/>
                    <a:pt x="142" y="32"/>
                    <a:pt x="142" y="71"/>
                  </a:cubicBezTo>
                  <a:cubicBezTo>
                    <a:pt x="142" y="283"/>
                    <a:pt x="142" y="283"/>
                    <a:pt x="142" y="283"/>
                  </a:cubicBezTo>
                  <a:cubicBezTo>
                    <a:pt x="142" y="322"/>
                    <a:pt x="110" y="354"/>
                    <a:pt x="71" y="35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buClr>
                  <a:prstClr val="black"/>
                </a:buClr>
              </a:pPr>
              <a:endParaRPr lang="en-GB" sz="2099" dirty="0">
                <a:solidFill>
                  <a:prstClr val="black"/>
                </a:solidFill>
                <a:latin typeface="Arial"/>
              </a:endParaRPr>
            </a:p>
          </p:txBody>
        </p:sp>
        <p:sp>
          <p:nvSpPr>
            <p:cNvPr id="15" name="Freeform 8"/>
            <p:cNvSpPr>
              <a:spLocks/>
            </p:cNvSpPr>
            <p:nvPr userDrawn="1"/>
          </p:nvSpPr>
          <p:spPr bwMode="auto">
            <a:xfrm>
              <a:off x="9869488" y="3030538"/>
              <a:ext cx="560388" cy="2506663"/>
            </a:xfrm>
            <a:custGeom>
              <a:avLst/>
              <a:gdLst>
                <a:gd name="T0" fmla="*/ 88 w 177"/>
                <a:gd name="T1" fmla="*/ 794 h 794"/>
                <a:gd name="T2" fmla="*/ 88 w 177"/>
                <a:gd name="T3" fmla="*/ 794 h 794"/>
                <a:gd name="T4" fmla="*/ 0 w 177"/>
                <a:gd name="T5" fmla="*/ 705 h 794"/>
                <a:gd name="T6" fmla="*/ 0 w 177"/>
                <a:gd name="T7" fmla="*/ 89 h 794"/>
                <a:gd name="T8" fmla="*/ 88 w 177"/>
                <a:gd name="T9" fmla="*/ 0 h 794"/>
                <a:gd name="T10" fmla="*/ 177 w 177"/>
                <a:gd name="T11" fmla="*/ 89 h 794"/>
                <a:gd name="T12" fmla="*/ 177 w 177"/>
                <a:gd name="T13" fmla="*/ 705 h 794"/>
                <a:gd name="T14" fmla="*/ 88 w 177"/>
                <a:gd name="T15" fmla="*/ 794 h 7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7" h="794">
                  <a:moveTo>
                    <a:pt x="88" y="794"/>
                  </a:moveTo>
                  <a:cubicBezTo>
                    <a:pt x="88" y="794"/>
                    <a:pt x="88" y="794"/>
                    <a:pt x="88" y="794"/>
                  </a:cubicBezTo>
                  <a:cubicBezTo>
                    <a:pt x="40" y="794"/>
                    <a:pt x="0" y="754"/>
                    <a:pt x="0" y="705"/>
                  </a:cubicBezTo>
                  <a:cubicBezTo>
                    <a:pt x="0" y="89"/>
                    <a:pt x="0" y="89"/>
                    <a:pt x="0" y="89"/>
                  </a:cubicBezTo>
                  <a:cubicBezTo>
                    <a:pt x="0" y="40"/>
                    <a:pt x="40" y="0"/>
                    <a:pt x="88" y="0"/>
                  </a:cubicBezTo>
                  <a:cubicBezTo>
                    <a:pt x="137" y="0"/>
                    <a:pt x="177" y="40"/>
                    <a:pt x="177" y="89"/>
                  </a:cubicBezTo>
                  <a:cubicBezTo>
                    <a:pt x="177" y="705"/>
                    <a:pt x="177" y="705"/>
                    <a:pt x="177" y="705"/>
                  </a:cubicBezTo>
                  <a:cubicBezTo>
                    <a:pt x="177" y="754"/>
                    <a:pt x="137" y="794"/>
                    <a:pt x="88" y="79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buClr>
                  <a:prstClr val="black"/>
                </a:buClr>
              </a:pPr>
              <a:endParaRPr lang="en-GB" sz="2099" dirty="0">
                <a:solidFill>
                  <a:prstClr val="black"/>
                </a:solidFill>
                <a:latin typeface="Arial"/>
              </a:endParaRPr>
            </a:p>
          </p:txBody>
        </p:sp>
        <p:sp>
          <p:nvSpPr>
            <p:cNvPr id="16" name="Freeform 9"/>
            <p:cNvSpPr>
              <a:spLocks/>
            </p:cNvSpPr>
            <p:nvPr userDrawn="1"/>
          </p:nvSpPr>
          <p:spPr bwMode="auto">
            <a:xfrm>
              <a:off x="10653713" y="4014788"/>
              <a:ext cx="558800" cy="2506663"/>
            </a:xfrm>
            <a:custGeom>
              <a:avLst/>
              <a:gdLst>
                <a:gd name="T0" fmla="*/ 88 w 177"/>
                <a:gd name="T1" fmla="*/ 794 h 794"/>
                <a:gd name="T2" fmla="*/ 88 w 177"/>
                <a:gd name="T3" fmla="*/ 794 h 794"/>
                <a:gd name="T4" fmla="*/ 0 w 177"/>
                <a:gd name="T5" fmla="*/ 705 h 794"/>
                <a:gd name="T6" fmla="*/ 0 w 177"/>
                <a:gd name="T7" fmla="*/ 88 h 794"/>
                <a:gd name="T8" fmla="*/ 88 w 177"/>
                <a:gd name="T9" fmla="*/ 0 h 794"/>
                <a:gd name="T10" fmla="*/ 177 w 177"/>
                <a:gd name="T11" fmla="*/ 88 h 794"/>
                <a:gd name="T12" fmla="*/ 177 w 177"/>
                <a:gd name="T13" fmla="*/ 705 h 794"/>
                <a:gd name="T14" fmla="*/ 88 w 177"/>
                <a:gd name="T15" fmla="*/ 794 h 7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7" h="794">
                  <a:moveTo>
                    <a:pt x="88" y="794"/>
                  </a:moveTo>
                  <a:cubicBezTo>
                    <a:pt x="88" y="794"/>
                    <a:pt x="88" y="794"/>
                    <a:pt x="88" y="794"/>
                  </a:cubicBezTo>
                  <a:cubicBezTo>
                    <a:pt x="40" y="794"/>
                    <a:pt x="0" y="754"/>
                    <a:pt x="0" y="705"/>
                  </a:cubicBezTo>
                  <a:cubicBezTo>
                    <a:pt x="0" y="88"/>
                    <a:pt x="0" y="88"/>
                    <a:pt x="0" y="88"/>
                  </a:cubicBezTo>
                  <a:cubicBezTo>
                    <a:pt x="0" y="40"/>
                    <a:pt x="40" y="0"/>
                    <a:pt x="88" y="0"/>
                  </a:cubicBezTo>
                  <a:cubicBezTo>
                    <a:pt x="137" y="0"/>
                    <a:pt x="177" y="40"/>
                    <a:pt x="177" y="88"/>
                  </a:cubicBezTo>
                  <a:cubicBezTo>
                    <a:pt x="177" y="705"/>
                    <a:pt x="177" y="705"/>
                    <a:pt x="177" y="705"/>
                  </a:cubicBezTo>
                  <a:cubicBezTo>
                    <a:pt x="177" y="754"/>
                    <a:pt x="137" y="794"/>
                    <a:pt x="88" y="79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buClr>
                  <a:prstClr val="black"/>
                </a:buClr>
              </a:pPr>
              <a:endParaRPr lang="en-GB" sz="2099" dirty="0">
                <a:solidFill>
                  <a:prstClr val="black"/>
                </a:solidFill>
                <a:latin typeface="Arial"/>
              </a:endParaRPr>
            </a:p>
          </p:txBody>
        </p:sp>
        <p:sp>
          <p:nvSpPr>
            <p:cNvPr id="17" name="Freeform 10"/>
            <p:cNvSpPr>
              <a:spLocks/>
            </p:cNvSpPr>
            <p:nvPr userDrawn="1"/>
          </p:nvSpPr>
          <p:spPr bwMode="auto">
            <a:xfrm>
              <a:off x="12058650" y="4551363"/>
              <a:ext cx="139700" cy="449263"/>
            </a:xfrm>
            <a:custGeom>
              <a:avLst/>
              <a:gdLst>
                <a:gd name="T0" fmla="*/ 44 w 44"/>
                <a:gd name="T1" fmla="*/ 0 h 142"/>
                <a:gd name="T2" fmla="*/ 0 w 44"/>
                <a:gd name="T3" fmla="*/ 42 h 142"/>
                <a:gd name="T4" fmla="*/ 0 w 44"/>
                <a:gd name="T5" fmla="*/ 99 h 142"/>
                <a:gd name="T6" fmla="*/ 44 w 44"/>
                <a:gd name="T7" fmla="*/ 142 h 142"/>
                <a:gd name="T8" fmla="*/ 44 w 44"/>
                <a:gd name="T9" fmla="*/ 0 h 142"/>
              </a:gdLst>
              <a:ahLst/>
              <a:cxnLst>
                <a:cxn ang="0">
                  <a:pos x="T0" y="T1"/>
                </a:cxn>
                <a:cxn ang="0">
                  <a:pos x="T2" y="T3"/>
                </a:cxn>
                <a:cxn ang="0">
                  <a:pos x="T4" y="T5"/>
                </a:cxn>
                <a:cxn ang="0">
                  <a:pos x="T6" y="T7"/>
                </a:cxn>
                <a:cxn ang="0">
                  <a:pos x="T8" y="T9"/>
                </a:cxn>
              </a:cxnLst>
              <a:rect l="0" t="0" r="r" b="b"/>
              <a:pathLst>
                <a:path w="44" h="142">
                  <a:moveTo>
                    <a:pt x="44" y="0"/>
                  </a:moveTo>
                  <a:cubicBezTo>
                    <a:pt x="20" y="0"/>
                    <a:pt x="0" y="19"/>
                    <a:pt x="0" y="42"/>
                  </a:cubicBezTo>
                  <a:cubicBezTo>
                    <a:pt x="0" y="99"/>
                    <a:pt x="0" y="99"/>
                    <a:pt x="0" y="99"/>
                  </a:cubicBezTo>
                  <a:cubicBezTo>
                    <a:pt x="0" y="123"/>
                    <a:pt x="20" y="142"/>
                    <a:pt x="44" y="142"/>
                  </a:cubicBezTo>
                  <a:lnTo>
                    <a:pt x="4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buClr>
                  <a:prstClr val="black"/>
                </a:buClr>
              </a:pPr>
              <a:endParaRPr lang="en-GB" sz="2099" dirty="0">
                <a:solidFill>
                  <a:prstClr val="black"/>
                </a:solidFill>
                <a:latin typeface="Arial"/>
              </a:endParaRPr>
            </a:p>
          </p:txBody>
        </p:sp>
      </p:grpSp>
    </p:spTree>
    <p:extLst>
      <p:ext uri="{BB962C8B-B14F-4D97-AF65-F5344CB8AC3E}">
        <p14:creationId xmlns:p14="http://schemas.microsoft.com/office/powerpoint/2010/main" val="4284275251"/>
      </p:ext>
    </p:extLst>
  </p:cSld>
  <p:clrMapOvr>
    <a:masterClrMapping/>
  </p:clrMapOvr>
  <p:hf hdr="0" ftr="0" dt="0"/>
</p:sldLayout>
</file>

<file path=ppt/slideLayouts/slideLayout74.xml><?xml version="1.0" encoding="utf-8"?>
<p:sldLayout xmlns:a="http://schemas.openxmlformats.org/drawingml/2006/main" xmlns:r="http://schemas.openxmlformats.org/officeDocument/2006/relationships" xmlns:p="http://schemas.openxmlformats.org/presentationml/2006/main" preserve="1" userDrawn="1">
  <p:cSld name="Quote White">
    <p:bg>
      <p:bgPr>
        <a:solidFill>
          <a:schemeClr val="bg1"/>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640850" y="1088774"/>
            <a:ext cx="6862299" cy="2268219"/>
          </a:xfrm>
        </p:spPr>
        <p:txBody>
          <a:bodyPr>
            <a:noAutofit/>
          </a:bodyPr>
          <a:lstStyle>
            <a:lvl1pPr algn="ctr">
              <a:defRPr sz="2898">
                <a:solidFill>
                  <a:srgbClr val="0000A0"/>
                </a:solidFill>
              </a:defRPr>
            </a:lvl1pPr>
          </a:lstStyle>
          <a:p>
            <a:r>
              <a:rPr lang="en-GB"/>
              <a:t>Click and type quote</a:t>
            </a:r>
            <a:endParaRPr lang="en-GB" dirty="0"/>
          </a:p>
        </p:txBody>
      </p:sp>
      <p:sp>
        <p:nvSpPr>
          <p:cNvPr id="5" name="Slide Number Placeholder 4"/>
          <p:cNvSpPr>
            <a:spLocks noGrp="1"/>
          </p:cNvSpPr>
          <p:nvPr>
            <p:ph type="sldNum" sz="quarter" idx="12"/>
          </p:nvPr>
        </p:nvSpPr>
        <p:spPr>
          <a:xfrm>
            <a:off x="647831" y="6373544"/>
            <a:ext cx="323916" cy="144000"/>
          </a:xfrm>
          <a:prstGeom prst="rect">
            <a:avLst/>
          </a:prstGeom>
        </p:spPr>
        <p:txBody>
          <a:bodyPr/>
          <a:lstStyle>
            <a:lvl1pPr>
              <a:defRPr>
                <a:solidFill>
                  <a:srgbClr val="8B8A8D"/>
                </a:solidFill>
              </a:defRPr>
            </a:lvl1pPr>
          </a:lstStyle>
          <a:p>
            <a:pPr>
              <a:buClr>
                <a:prstClr val="black"/>
              </a:buClr>
            </a:pPr>
            <a:fld id="{D14BCCD3-0010-4FBA-B965-2126ADC31932}" type="slidenum">
              <a:rPr lang="en-GB" smtClean="0"/>
              <a:pPr>
                <a:buClr>
                  <a:prstClr val="black"/>
                </a:buClr>
              </a:pPr>
              <a:t>‹#›</a:t>
            </a:fld>
            <a:endParaRPr lang="en-GB" dirty="0"/>
          </a:p>
        </p:txBody>
      </p:sp>
      <p:sp>
        <p:nvSpPr>
          <p:cNvPr id="6" name="Text Placeholder 9"/>
          <p:cNvSpPr>
            <a:spLocks noGrp="1"/>
          </p:cNvSpPr>
          <p:nvPr>
            <p:ph type="body" sz="quarter" idx="13" hasCustomPrompt="1"/>
          </p:nvPr>
        </p:nvSpPr>
        <p:spPr>
          <a:xfrm>
            <a:off x="2640515" y="3572694"/>
            <a:ext cx="6862299" cy="539875"/>
          </a:xfrm>
        </p:spPr>
        <p:txBody>
          <a:bodyPr>
            <a:noAutofit/>
          </a:bodyPr>
          <a:lstStyle>
            <a:lvl1pPr marL="0" indent="0" algn="ctr">
              <a:buFontTx/>
              <a:buNone/>
              <a:defRPr b="1">
                <a:solidFill>
                  <a:srgbClr val="8B8A8D"/>
                </a:solidFill>
              </a:defRPr>
            </a:lvl1pPr>
            <a:lvl2pPr marL="257046" indent="0">
              <a:buFontTx/>
              <a:buNone/>
              <a:defRPr b="1">
                <a:solidFill>
                  <a:schemeClr val="accent4"/>
                </a:solidFill>
              </a:defRPr>
            </a:lvl2pPr>
            <a:lvl3pPr marL="514091" indent="0">
              <a:buFontTx/>
              <a:buNone/>
              <a:defRPr b="1">
                <a:solidFill>
                  <a:schemeClr val="accent4"/>
                </a:solidFill>
              </a:defRPr>
            </a:lvl3pPr>
            <a:lvl4pPr marL="771137" indent="0">
              <a:buFontTx/>
              <a:buNone/>
              <a:defRPr b="1">
                <a:solidFill>
                  <a:schemeClr val="accent4"/>
                </a:solidFill>
              </a:defRPr>
            </a:lvl4pPr>
            <a:lvl5pPr marL="1028181" indent="0">
              <a:buFontTx/>
              <a:buNone/>
              <a:defRPr b="1">
                <a:solidFill>
                  <a:schemeClr val="accent4"/>
                </a:solidFill>
              </a:defRPr>
            </a:lvl5pPr>
          </a:lstStyle>
          <a:p>
            <a:pPr lvl="0"/>
            <a:r>
              <a:rPr lang="en-GB"/>
              <a:t>Name</a:t>
            </a:r>
            <a:endParaRPr lang="en-GB" dirty="0"/>
          </a:p>
        </p:txBody>
      </p:sp>
      <p:sp>
        <p:nvSpPr>
          <p:cNvPr id="3" name="Footer Placeholder 2"/>
          <p:cNvSpPr>
            <a:spLocks noGrp="1"/>
          </p:cNvSpPr>
          <p:nvPr>
            <p:ph type="ftr" sz="quarter" idx="14"/>
          </p:nvPr>
        </p:nvSpPr>
        <p:spPr>
          <a:xfrm>
            <a:off x="1531079" y="6373576"/>
            <a:ext cx="3958969" cy="143967"/>
          </a:xfrm>
          <a:prstGeom prst="rect">
            <a:avLst/>
          </a:prstGeom>
        </p:spPr>
        <p:txBody>
          <a:bodyPr/>
          <a:lstStyle>
            <a:lvl1pPr>
              <a:defRPr>
                <a:solidFill>
                  <a:srgbClr val="8B8A8D"/>
                </a:solidFill>
              </a:defRPr>
            </a:lvl1pPr>
          </a:lstStyle>
          <a:p>
            <a:pPr>
              <a:buClr>
                <a:prstClr val="black"/>
              </a:buClr>
            </a:pPr>
            <a:endParaRPr lang="en-GB" dirty="0"/>
          </a:p>
        </p:txBody>
      </p:sp>
    </p:spTree>
    <p:extLst>
      <p:ext uri="{BB962C8B-B14F-4D97-AF65-F5344CB8AC3E}">
        <p14:creationId xmlns:p14="http://schemas.microsoft.com/office/powerpoint/2010/main" val="2514850703"/>
      </p:ext>
    </p:extLst>
  </p:cSld>
  <p:clrMapOvr>
    <a:masterClrMapping/>
  </p:clrMapOvr>
  <p:hf hdr="0" ftr="0" dt="0"/>
</p:sldLayout>
</file>

<file path=ppt/slideLayouts/slideLayout75.xml><?xml version="1.0" encoding="utf-8"?>
<p:sldLayout xmlns:a="http://schemas.openxmlformats.org/drawingml/2006/main" xmlns:r="http://schemas.openxmlformats.org/officeDocument/2006/relationships" xmlns:p="http://schemas.openxmlformats.org/presentationml/2006/main" showMasterSp="0" preserve="1" userDrawn="1">
  <p:cSld name="Quote Blue">
    <p:bg>
      <p:bgPr>
        <a:solidFill>
          <a:schemeClr val="accent1"/>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640850" y="1090548"/>
            <a:ext cx="6862299" cy="2267475"/>
          </a:xfrm>
        </p:spPr>
        <p:txBody>
          <a:bodyPr>
            <a:noAutofit/>
          </a:bodyPr>
          <a:lstStyle>
            <a:lvl1pPr algn="ctr">
              <a:defRPr sz="2898">
                <a:solidFill>
                  <a:srgbClr val="FBD9CA"/>
                </a:solidFill>
              </a:defRPr>
            </a:lvl1pPr>
          </a:lstStyle>
          <a:p>
            <a:r>
              <a:rPr lang="en-GB"/>
              <a:t>Click and type quote</a:t>
            </a:r>
            <a:endParaRPr lang="en-GB" dirty="0"/>
          </a:p>
        </p:txBody>
      </p:sp>
      <p:sp>
        <p:nvSpPr>
          <p:cNvPr id="5" name="Slide Number Placeholder 4"/>
          <p:cNvSpPr>
            <a:spLocks noGrp="1"/>
          </p:cNvSpPr>
          <p:nvPr>
            <p:ph type="sldNum" sz="quarter" idx="12"/>
          </p:nvPr>
        </p:nvSpPr>
        <p:spPr>
          <a:xfrm>
            <a:off x="647831" y="6373544"/>
            <a:ext cx="323916" cy="144000"/>
          </a:xfrm>
          <a:prstGeom prst="rect">
            <a:avLst/>
          </a:prstGeom>
        </p:spPr>
        <p:txBody>
          <a:bodyPr/>
          <a:lstStyle>
            <a:lvl1pPr>
              <a:defRPr>
                <a:solidFill>
                  <a:schemeClr val="bg1"/>
                </a:solidFill>
              </a:defRPr>
            </a:lvl1pPr>
          </a:lstStyle>
          <a:p>
            <a:pPr>
              <a:buClr>
                <a:prstClr val="black"/>
              </a:buClr>
            </a:pPr>
            <a:fld id="{D14BCCD3-0010-4FBA-B965-2126ADC31932}" type="slidenum">
              <a:rPr lang="en-GB" smtClean="0">
                <a:solidFill>
                  <a:prstClr val="white"/>
                </a:solidFill>
              </a:rPr>
              <a:pPr>
                <a:buClr>
                  <a:prstClr val="black"/>
                </a:buClr>
              </a:pPr>
              <a:t>‹#›</a:t>
            </a:fld>
            <a:endParaRPr lang="en-GB" dirty="0">
              <a:solidFill>
                <a:prstClr val="white"/>
              </a:solidFill>
            </a:endParaRPr>
          </a:p>
        </p:txBody>
      </p:sp>
      <p:sp>
        <p:nvSpPr>
          <p:cNvPr id="6" name="Text Placeholder 9"/>
          <p:cNvSpPr>
            <a:spLocks noGrp="1"/>
          </p:cNvSpPr>
          <p:nvPr>
            <p:ph type="body" sz="quarter" idx="13" hasCustomPrompt="1"/>
          </p:nvPr>
        </p:nvSpPr>
        <p:spPr>
          <a:xfrm>
            <a:off x="2640515" y="3572694"/>
            <a:ext cx="6862299" cy="539875"/>
          </a:xfrm>
        </p:spPr>
        <p:txBody>
          <a:bodyPr>
            <a:noAutofit/>
          </a:bodyPr>
          <a:lstStyle>
            <a:lvl1pPr marL="0" indent="0" algn="ctr">
              <a:buFontTx/>
              <a:buNone/>
              <a:defRPr b="1">
                <a:solidFill>
                  <a:schemeClr val="bg1"/>
                </a:solidFill>
              </a:defRPr>
            </a:lvl1pPr>
            <a:lvl2pPr marL="257046" indent="0">
              <a:buFontTx/>
              <a:buNone/>
              <a:defRPr b="1">
                <a:solidFill>
                  <a:schemeClr val="accent4"/>
                </a:solidFill>
              </a:defRPr>
            </a:lvl2pPr>
            <a:lvl3pPr marL="514091" indent="0">
              <a:buFontTx/>
              <a:buNone/>
              <a:defRPr b="1">
                <a:solidFill>
                  <a:schemeClr val="accent4"/>
                </a:solidFill>
              </a:defRPr>
            </a:lvl3pPr>
            <a:lvl4pPr marL="771137" indent="0">
              <a:buFontTx/>
              <a:buNone/>
              <a:defRPr b="1">
                <a:solidFill>
                  <a:schemeClr val="accent4"/>
                </a:solidFill>
              </a:defRPr>
            </a:lvl4pPr>
            <a:lvl5pPr marL="1028181" indent="0">
              <a:buFontTx/>
              <a:buNone/>
              <a:defRPr b="1">
                <a:solidFill>
                  <a:schemeClr val="accent4"/>
                </a:solidFill>
              </a:defRPr>
            </a:lvl5pPr>
          </a:lstStyle>
          <a:p>
            <a:pPr lvl="0"/>
            <a:r>
              <a:rPr lang="en-GB"/>
              <a:t>Name</a:t>
            </a:r>
            <a:endParaRPr lang="en-GB" dirty="0"/>
          </a:p>
        </p:txBody>
      </p:sp>
      <p:cxnSp>
        <p:nvCxnSpPr>
          <p:cNvPr id="8" name="Straight Connector 7"/>
          <p:cNvCxnSpPr/>
          <p:nvPr userDrawn="1"/>
        </p:nvCxnSpPr>
        <p:spPr>
          <a:xfrm>
            <a:off x="647831" y="6316537"/>
            <a:ext cx="10890764" cy="0"/>
          </a:xfrm>
          <a:prstGeom prst="line">
            <a:avLst/>
          </a:prstGeom>
          <a:ln w="9525">
            <a:solidFill>
              <a:schemeClr val="bg1"/>
            </a:solidFill>
          </a:ln>
        </p:spPr>
        <p:style>
          <a:lnRef idx="1">
            <a:schemeClr val="accent1"/>
          </a:lnRef>
          <a:fillRef idx="0">
            <a:schemeClr val="accent1"/>
          </a:fillRef>
          <a:effectRef idx="0">
            <a:schemeClr val="accent1"/>
          </a:effectRef>
          <a:fontRef idx="minor">
            <a:schemeClr val="tx1"/>
          </a:fontRef>
        </p:style>
      </p:cxnSp>
      <p:grpSp>
        <p:nvGrpSpPr>
          <p:cNvPr id="23" name="Logotype, static"/>
          <p:cNvGrpSpPr/>
          <p:nvPr userDrawn="1"/>
        </p:nvGrpSpPr>
        <p:grpSpPr>
          <a:xfrm>
            <a:off x="10686683" y="6387823"/>
            <a:ext cx="863463" cy="180060"/>
            <a:chOff x="9501453" y="6148765"/>
            <a:chExt cx="2047875" cy="427037"/>
          </a:xfrm>
          <a:solidFill>
            <a:schemeClr val="bg1"/>
          </a:solidFill>
        </p:grpSpPr>
        <p:sp>
          <p:nvSpPr>
            <p:cNvPr id="24" name="Freeform 5"/>
            <p:cNvSpPr>
              <a:spLocks noEditPoints="1"/>
            </p:cNvSpPr>
            <p:nvPr userDrawn="1"/>
          </p:nvSpPr>
          <p:spPr bwMode="auto">
            <a:xfrm>
              <a:off x="11206428" y="6231315"/>
              <a:ext cx="342900" cy="344487"/>
            </a:xfrm>
            <a:custGeom>
              <a:avLst/>
              <a:gdLst>
                <a:gd name="T0" fmla="*/ 43 w 91"/>
                <a:gd name="T1" fmla="*/ 2 h 91"/>
                <a:gd name="T2" fmla="*/ 2 w 91"/>
                <a:gd name="T3" fmla="*/ 44 h 91"/>
                <a:gd name="T4" fmla="*/ 46 w 91"/>
                <a:gd name="T5" fmla="*/ 91 h 91"/>
                <a:gd name="T6" fmla="*/ 74 w 91"/>
                <a:gd name="T7" fmla="*/ 77 h 91"/>
                <a:gd name="T8" fmla="*/ 74 w 91"/>
                <a:gd name="T9" fmla="*/ 90 h 91"/>
                <a:gd name="T10" fmla="*/ 91 w 91"/>
                <a:gd name="T11" fmla="*/ 90 h 91"/>
                <a:gd name="T12" fmla="*/ 91 w 91"/>
                <a:gd name="T13" fmla="*/ 47 h 91"/>
                <a:gd name="T14" fmla="*/ 43 w 91"/>
                <a:gd name="T15" fmla="*/ 2 h 91"/>
                <a:gd name="T16" fmla="*/ 72 w 91"/>
                <a:gd name="T17" fmla="*/ 48 h 91"/>
                <a:gd name="T18" fmla="*/ 43 w 91"/>
                <a:gd name="T19" fmla="*/ 72 h 91"/>
                <a:gd name="T20" fmla="*/ 21 w 91"/>
                <a:gd name="T21" fmla="*/ 50 h 91"/>
                <a:gd name="T22" fmla="*/ 46 w 91"/>
                <a:gd name="T23" fmla="*/ 21 h 91"/>
                <a:gd name="T24" fmla="*/ 72 w 91"/>
                <a:gd name="T25" fmla="*/ 45 h 91"/>
                <a:gd name="T26" fmla="*/ 72 w 91"/>
                <a:gd name="T27" fmla="*/ 48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1" h="91">
                  <a:moveTo>
                    <a:pt x="43" y="2"/>
                  </a:moveTo>
                  <a:cubicBezTo>
                    <a:pt x="21" y="4"/>
                    <a:pt x="3" y="22"/>
                    <a:pt x="2" y="44"/>
                  </a:cubicBezTo>
                  <a:cubicBezTo>
                    <a:pt x="0" y="70"/>
                    <a:pt x="21" y="91"/>
                    <a:pt x="46" y="91"/>
                  </a:cubicBezTo>
                  <a:cubicBezTo>
                    <a:pt x="56" y="91"/>
                    <a:pt x="68" y="87"/>
                    <a:pt x="74" y="77"/>
                  </a:cubicBezTo>
                  <a:cubicBezTo>
                    <a:pt x="74" y="90"/>
                    <a:pt x="74" y="90"/>
                    <a:pt x="74" y="90"/>
                  </a:cubicBezTo>
                  <a:cubicBezTo>
                    <a:pt x="91" y="90"/>
                    <a:pt x="91" y="90"/>
                    <a:pt x="91" y="90"/>
                  </a:cubicBezTo>
                  <a:cubicBezTo>
                    <a:pt x="91" y="47"/>
                    <a:pt x="91" y="47"/>
                    <a:pt x="91" y="47"/>
                  </a:cubicBezTo>
                  <a:cubicBezTo>
                    <a:pt x="91" y="20"/>
                    <a:pt x="69" y="0"/>
                    <a:pt x="43" y="2"/>
                  </a:cubicBezTo>
                  <a:close/>
                  <a:moveTo>
                    <a:pt x="72" y="48"/>
                  </a:moveTo>
                  <a:cubicBezTo>
                    <a:pt x="71" y="63"/>
                    <a:pt x="58" y="74"/>
                    <a:pt x="43" y="72"/>
                  </a:cubicBezTo>
                  <a:cubicBezTo>
                    <a:pt x="32" y="71"/>
                    <a:pt x="22" y="61"/>
                    <a:pt x="21" y="50"/>
                  </a:cubicBezTo>
                  <a:cubicBezTo>
                    <a:pt x="19" y="34"/>
                    <a:pt x="31" y="21"/>
                    <a:pt x="46" y="21"/>
                  </a:cubicBezTo>
                  <a:cubicBezTo>
                    <a:pt x="60" y="21"/>
                    <a:pt x="71" y="32"/>
                    <a:pt x="72" y="45"/>
                  </a:cubicBezTo>
                  <a:lnTo>
                    <a:pt x="72" y="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buClr>
                  <a:prstClr val="black"/>
                </a:buClr>
              </a:pPr>
              <a:endParaRPr lang="en-US" sz="2099" dirty="0">
                <a:solidFill>
                  <a:prstClr val="black"/>
                </a:solidFill>
                <a:latin typeface="Arial"/>
              </a:endParaRPr>
            </a:p>
          </p:txBody>
        </p:sp>
        <p:sp>
          <p:nvSpPr>
            <p:cNvPr id="25" name="Freeform 6"/>
            <p:cNvSpPr>
              <a:spLocks noEditPoints="1"/>
            </p:cNvSpPr>
            <p:nvPr userDrawn="1"/>
          </p:nvSpPr>
          <p:spPr bwMode="auto">
            <a:xfrm>
              <a:off x="10849241" y="6236077"/>
              <a:ext cx="334963" cy="339725"/>
            </a:xfrm>
            <a:custGeom>
              <a:avLst/>
              <a:gdLst>
                <a:gd name="T0" fmla="*/ 44 w 89"/>
                <a:gd name="T1" fmla="*/ 1 h 90"/>
                <a:gd name="T2" fmla="*/ 0 w 89"/>
                <a:gd name="T3" fmla="*/ 46 h 90"/>
                <a:gd name="T4" fmla="*/ 45 w 89"/>
                <a:gd name="T5" fmla="*/ 90 h 90"/>
                <a:gd name="T6" fmla="*/ 86 w 89"/>
                <a:gd name="T7" fmla="*/ 63 h 90"/>
                <a:gd name="T8" fmla="*/ 69 w 89"/>
                <a:gd name="T9" fmla="*/ 58 h 90"/>
                <a:gd name="T10" fmla="*/ 50 w 89"/>
                <a:gd name="T11" fmla="*/ 72 h 90"/>
                <a:gd name="T12" fmla="*/ 22 w 89"/>
                <a:gd name="T13" fmla="*/ 59 h 90"/>
                <a:gd name="T14" fmla="*/ 89 w 89"/>
                <a:gd name="T15" fmla="*/ 41 h 90"/>
                <a:gd name="T16" fmla="*/ 44 w 89"/>
                <a:gd name="T17" fmla="*/ 1 h 90"/>
                <a:gd name="T18" fmla="*/ 19 w 89"/>
                <a:gd name="T19" fmla="*/ 44 h 90"/>
                <a:gd name="T20" fmla="*/ 36 w 89"/>
                <a:gd name="T21" fmla="*/ 19 h 90"/>
                <a:gd name="T22" fmla="*/ 67 w 89"/>
                <a:gd name="T23" fmla="*/ 31 h 90"/>
                <a:gd name="T24" fmla="*/ 19 w 89"/>
                <a:gd name="T25" fmla="*/ 44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9" h="90">
                  <a:moveTo>
                    <a:pt x="44" y="1"/>
                  </a:moveTo>
                  <a:cubicBezTo>
                    <a:pt x="20" y="2"/>
                    <a:pt x="0" y="20"/>
                    <a:pt x="0" y="46"/>
                  </a:cubicBezTo>
                  <a:cubicBezTo>
                    <a:pt x="0" y="70"/>
                    <a:pt x="20" y="90"/>
                    <a:pt x="45" y="90"/>
                  </a:cubicBezTo>
                  <a:cubicBezTo>
                    <a:pt x="62" y="90"/>
                    <a:pt x="79" y="80"/>
                    <a:pt x="86" y="63"/>
                  </a:cubicBezTo>
                  <a:cubicBezTo>
                    <a:pt x="69" y="58"/>
                    <a:pt x="69" y="58"/>
                    <a:pt x="69" y="58"/>
                  </a:cubicBezTo>
                  <a:cubicBezTo>
                    <a:pt x="66" y="65"/>
                    <a:pt x="58" y="71"/>
                    <a:pt x="50" y="72"/>
                  </a:cubicBezTo>
                  <a:cubicBezTo>
                    <a:pt x="38" y="75"/>
                    <a:pt x="26" y="67"/>
                    <a:pt x="22" y="59"/>
                  </a:cubicBezTo>
                  <a:cubicBezTo>
                    <a:pt x="89" y="41"/>
                    <a:pt x="89" y="41"/>
                    <a:pt x="89" y="41"/>
                  </a:cubicBezTo>
                  <a:cubicBezTo>
                    <a:pt x="87" y="24"/>
                    <a:pt x="72" y="0"/>
                    <a:pt x="44" y="1"/>
                  </a:cubicBezTo>
                  <a:close/>
                  <a:moveTo>
                    <a:pt x="19" y="44"/>
                  </a:moveTo>
                  <a:cubicBezTo>
                    <a:pt x="19" y="34"/>
                    <a:pt x="24" y="24"/>
                    <a:pt x="36" y="19"/>
                  </a:cubicBezTo>
                  <a:cubicBezTo>
                    <a:pt x="50" y="14"/>
                    <a:pt x="62" y="21"/>
                    <a:pt x="67" y="31"/>
                  </a:cubicBezTo>
                  <a:lnTo>
                    <a:pt x="19" y="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buClr>
                  <a:prstClr val="black"/>
                </a:buClr>
              </a:pPr>
              <a:endParaRPr lang="en-US" sz="2099" dirty="0">
                <a:solidFill>
                  <a:prstClr val="black"/>
                </a:solidFill>
                <a:latin typeface="Arial"/>
              </a:endParaRPr>
            </a:p>
          </p:txBody>
        </p:sp>
        <p:sp>
          <p:nvSpPr>
            <p:cNvPr id="26" name="Freeform 7"/>
            <p:cNvSpPr>
              <a:spLocks/>
            </p:cNvSpPr>
            <p:nvPr userDrawn="1"/>
          </p:nvSpPr>
          <p:spPr bwMode="auto">
            <a:xfrm>
              <a:off x="10292028" y="6239252"/>
              <a:ext cx="166688" cy="333375"/>
            </a:xfrm>
            <a:custGeom>
              <a:avLst/>
              <a:gdLst>
                <a:gd name="T0" fmla="*/ 44 w 44"/>
                <a:gd name="T1" fmla="*/ 18 h 88"/>
                <a:gd name="T2" fmla="*/ 44 w 44"/>
                <a:gd name="T3" fmla="*/ 0 h 88"/>
                <a:gd name="T4" fmla="*/ 19 w 44"/>
                <a:gd name="T5" fmla="*/ 13 h 88"/>
                <a:gd name="T6" fmla="*/ 19 w 44"/>
                <a:gd name="T7" fmla="*/ 3 h 88"/>
                <a:gd name="T8" fmla="*/ 0 w 44"/>
                <a:gd name="T9" fmla="*/ 3 h 88"/>
                <a:gd name="T10" fmla="*/ 0 w 44"/>
                <a:gd name="T11" fmla="*/ 44 h 88"/>
                <a:gd name="T12" fmla="*/ 0 w 44"/>
                <a:gd name="T13" fmla="*/ 88 h 88"/>
                <a:gd name="T14" fmla="*/ 20 w 44"/>
                <a:gd name="T15" fmla="*/ 88 h 88"/>
                <a:gd name="T16" fmla="*/ 20 w 44"/>
                <a:gd name="T17" fmla="*/ 46 h 88"/>
                <a:gd name="T18" fmla="*/ 44 w 44"/>
                <a:gd name="T19" fmla="*/ 1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 h="88">
                  <a:moveTo>
                    <a:pt x="44" y="18"/>
                  </a:moveTo>
                  <a:cubicBezTo>
                    <a:pt x="44" y="0"/>
                    <a:pt x="44" y="0"/>
                    <a:pt x="44" y="0"/>
                  </a:cubicBezTo>
                  <a:cubicBezTo>
                    <a:pt x="28" y="0"/>
                    <a:pt x="22" y="8"/>
                    <a:pt x="19" y="13"/>
                  </a:cubicBezTo>
                  <a:cubicBezTo>
                    <a:pt x="19" y="3"/>
                    <a:pt x="19" y="3"/>
                    <a:pt x="19" y="3"/>
                  </a:cubicBezTo>
                  <a:cubicBezTo>
                    <a:pt x="0" y="3"/>
                    <a:pt x="0" y="3"/>
                    <a:pt x="0" y="3"/>
                  </a:cubicBezTo>
                  <a:cubicBezTo>
                    <a:pt x="0" y="44"/>
                    <a:pt x="0" y="44"/>
                    <a:pt x="0" y="44"/>
                  </a:cubicBezTo>
                  <a:cubicBezTo>
                    <a:pt x="0" y="88"/>
                    <a:pt x="0" y="88"/>
                    <a:pt x="0" y="88"/>
                  </a:cubicBezTo>
                  <a:cubicBezTo>
                    <a:pt x="20" y="88"/>
                    <a:pt x="20" y="88"/>
                    <a:pt x="20" y="88"/>
                  </a:cubicBezTo>
                  <a:cubicBezTo>
                    <a:pt x="20" y="62"/>
                    <a:pt x="20" y="62"/>
                    <a:pt x="20" y="46"/>
                  </a:cubicBezTo>
                  <a:cubicBezTo>
                    <a:pt x="20" y="26"/>
                    <a:pt x="31" y="19"/>
                    <a:pt x="44"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buClr>
                  <a:prstClr val="black"/>
                </a:buClr>
              </a:pPr>
              <a:endParaRPr lang="en-US" sz="2099" dirty="0">
                <a:solidFill>
                  <a:prstClr val="black"/>
                </a:solidFill>
                <a:latin typeface="Arial"/>
              </a:endParaRPr>
            </a:p>
          </p:txBody>
        </p:sp>
        <p:sp>
          <p:nvSpPr>
            <p:cNvPr id="27" name="Freeform 8"/>
            <p:cNvSpPr>
              <a:spLocks/>
            </p:cNvSpPr>
            <p:nvPr userDrawn="1"/>
          </p:nvSpPr>
          <p:spPr bwMode="auto">
            <a:xfrm>
              <a:off x="9501453" y="6182102"/>
              <a:ext cx="369888" cy="390525"/>
            </a:xfrm>
            <a:custGeom>
              <a:avLst/>
              <a:gdLst>
                <a:gd name="T0" fmla="*/ 185 w 233"/>
                <a:gd name="T1" fmla="*/ 165 h 246"/>
                <a:gd name="T2" fmla="*/ 48 w 233"/>
                <a:gd name="T3" fmla="*/ 0 h 246"/>
                <a:gd name="T4" fmla="*/ 0 w 233"/>
                <a:gd name="T5" fmla="*/ 0 h 246"/>
                <a:gd name="T6" fmla="*/ 0 w 233"/>
                <a:gd name="T7" fmla="*/ 246 h 246"/>
                <a:gd name="T8" fmla="*/ 50 w 233"/>
                <a:gd name="T9" fmla="*/ 246 h 246"/>
                <a:gd name="T10" fmla="*/ 50 w 233"/>
                <a:gd name="T11" fmla="*/ 81 h 246"/>
                <a:gd name="T12" fmla="*/ 190 w 233"/>
                <a:gd name="T13" fmla="*/ 246 h 246"/>
                <a:gd name="T14" fmla="*/ 233 w 233"/>
                <a:gd name="T15" fmla="*/ 246 h 246"/>
                <a:gd name="T16" fmla="*/ 233 w 233"/>
                <a:gd name="T17" fmla="*/ 0 h 246"/>
                <a:gd name="T18" fmla="*/ 185 w 233"/>
                <a:gd name="T19" fmla="*/ 0 h 246"/>
                <a:gd name="T20" fmla="*/ 185 w 233"/>
                <a:gd name="T21" fmla="*/ 165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3" h="246">
                  <a:moveTo>
                    <a:pt x="185" y="165"/>
                  </a:moveTo>
                  <a:lnTo>
                    <a:pt x="48" y="0"/>
                  </a:lnTo>
                  <a:lnTo>
                    <a:pt x="0" y="0"/>
                  </a:lnTo>
                  <a:lnTo>
                    <a:pt x="0" y="246"/>
                  </a:lnTo>
                  <a:lnTo>
                    <a:pt x="50" y="246"/>
                  </a:lnTo>
                  <a:lnTo>
                    <a:pt x="50" y="81"/>
                  </a:lnTo>
                  <a:lnTo>
                    <a:pt x="190" y="246"/>
                  </a:lnTo>
                  <a:lnTo>
                    <a:pt x="233" y="246"/>
                  </a:lnTo>
                  <a:lnTo>
                    <a:pt x="233" y="0"/>
                  </a:lnTo>
                  <a:lnTo>
                    <a:pt x="185" y="0"/>
                  </a:lnTo>
                  <a:lnTo>
                    <a:pt x="185" y="16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buClr>
                  <a:prstClr val="black"/>
                </a:buClr>
              </a:pPr>
              <a:endParaRPr lang="en-US" sz="2099" dirty="0">
                <a:solidFill>
                  <a:prstClr val="black"/>
                </a:solidFill>
                <a:latin typeface="Arial"/>
              </a:endParaRPr>
            </a:p>
          </p:txBody>
        </p:sp>
        <p:sp>
          <p:nvSpPr>
            <p:cNvPr id="28" name="Freeform 9"/>
            <p:cNvSpPr>
              <a:spLocks noEditPoints="1"/>
            </p:cNvSpPr>
            <p:nvPr userDrawn="1"/>
          </p:nvSpPr>
          <p:spPr bwMode="auto">
            <a:xfrm>
              <a:off x="10461891" y="6148765"/>
              <a:ext cx="342900" cy="427037"/>
            </a:xfrm>
            <a:custGeom>
              <a:avLst/>
              <a:gdLst>
                <a:gd name="T0" fmla="*/ 91 w 91"/>
                <a:gd name="T1" fmla="*/ 0 h 113"/>
                <a:gd name="T2" fmla="*/ 73 w 91"/>
                <a:gd name="T3" fmla="*/ 0 h 113"/>
                <a:gd name="T4" fmla="*/ 73 w 91"/>
                <a:gd name="T5" fmla="*/ 34 h 113"/>
                <a:gd name="T6" fmla="*/ 43 w 91"/>
                <a:gd name="T7" fmla="*/ 24 h 113"/>
                <a:gd name="T8" fmla="*/ 2 w 91"/>
                <a:gd name="T9" fmla="*/ 66 h 113"/>
                <a:gd name="T10" fmla="*/ 46 w 91"/>
                <a:gd name="T11" fmla="*/ 113 h 113"/>
                <a:gd name="T12" fmla="*/ 74 w 91"/>
                <a:gd name="T13" fmla="*/ 101 h 113"/>
                <a:gd name="T14" fmla="*/ 74 w 91"/>
                <a:gd name="T15" fmla="*/ 112 h 113"/>
                <a:gd name="T16" fmla="*/ 91 w 91"/>
                <a:gd name="T17" fmla="*/ 112 h 113"/>
                <a:gd name="T18" fmla="*/ 91 w 91"/>
                <a:gd name="T19" fmla="*/ 69 h 113"/>
                <a:gd name="T20" fmla="*/ 91 w 91"/>
                <a:gd name="T21" fmla="*/ 69 h 113"/>
                <a:gd name="T22" fmla="*/ 91 w 91"/>
                <a:gd name="T23" fmla="*/ 68 h 113"/>
                <a:gd name="T24" fmla="*/ 91 w 91"/>
                <a:gd name="T25" fmla="*/ 0 h 113"/>
                <a:gd name="T26" fmla="*/ 72 w 91"/>
                <a:gd name="T27" fmla="*/ 70 h 113"/>
                <a:gd name="T28" fmla="*/ 43 w 91"/>
                <a:gd name="T29" fmla="*/ 94 h 113"/>
                <a:gd name="T30" fmla="*/ 21 w 91"/>
                <a:gd name="T31" fmla="*/ 72 h 113"/>
                <a:gd name="T32" fmla="*/ 46 w 91"/>
                <a:gd name="T33" fmla="*/ 43 h 113"/>
                <a:gd name="T34" fmla="*/ 72 w 91"/>
                <a:gd name="T35" fmla="*/ 67 h 113"/>
                <a:gd name="T36" fmla="*/ 72 w 91"/>
                <a:gd name="T37" fmla="*/ 7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1" h="113">
                  <a:moveTo>
                    <a:pt x="91" y="0"/>
                  </a:moveTo>
                  <a:cubicBezTo>
                    <a:pt x="73" y="0"/>
                    <a:pt x="73" y="0"/>
                    <a:pt x="73" y="0"/>
                  </a:cubicBezTo>
                  <a:cubicBezTo>
                    <a:pt x="73" y="34"/>
                    <a:pt x="73" y="34"/>
                    <a:pt x="73" y="34"/>
                  </a:cubicBezTo>
                  <a:cubicBezTo>
                    <a:pt x="68" y="28"/>
                    <a:pt x="55" y="23"/>
                    <a:pt x="43" y="24"/>
                  </a:cubicBezTo>
                  <a:cubicBezTo>
                    <a:pt x="21" y="26"/>
                    <a:pt x="3" y="44"/>
                    <a:pt x="2" y="66"/>
                  </a:cubicBezTo>
                  <a:cubicBezTo>
                    <a:pt x="0" y="92"/>
                    <a:pt x="21" y="113"/>
                    <a:pt x="46" y="113"/>
                  </a:cubicBezTo>
                  <a:cubicBezTo>
                    <a:pt x="56" y="113"/>
                    <a:pt x="69" y="109"/>
                    <a:pt x="74" y="101"/>
                  </a:cubicBezTo>
                  <a:cubicBezTo>
                    <a:pt x="74" y="112"/>
                    <a:pt x="74" y="112"/>
                    <a:pt x="74" y="112"/>
                  </a:cubicBezTo>
                  <a:cubicBezTo>
                    <a:pt x="91" y="112"/>
                    <a:pt x="91" y="112"/>
                    <a:pt x="91" y="112"/>
                  </a:cubicBezTo>
                  <a:cubicBezTo>
                    <a:pt x="91" y="69"/>
                    <a:pt x="91" y="69"/>
                    <a:pt x="91" y="69"/>
                  </a:cubicBezTo>
                  <a:cubicBezTo>
                    <a:pt x="91" y="69"/>
                    <a:pt x="91" y="69"/>
                    <a:pt x="91" y="69"/>
                  </a:cubicBezTo>
                  <a:cubicBezTo>
                    <a:pt x="91" y="68"/>
                    <a:pt x="91" y="68"/>
                    <a:pt x="91" y="68"/>
                  </a:cubicBezTo>
                  <a:lnTo>
                    <a:pt x="91" y="0"/>
                  </a:lnTo>
                  <a:close/>
                  <a:moveTo>
                    <a:pt x="72" y="70"/>
                  </a:moveTo>
                  <a:cubicBezTo>
                    <a:pt x="71" y="85"/>
                    <a:pt x="58" y="96"/>
                    <a:pt x="43" y="94"/>
                  </a:cubicBezTo>
                  <a:cubicBezTo>
                    <a:pt x="32" y="93"/>
                    <a:pt x="22" y="83"/>
                    <a:pt x="21" y="72"/>
                  </a:cubicBezTo>
                  <a:cubicBezTo>
                    <a:pt x="19" y="56"/>
                    <a:pt x="31" y="43"/>
                    <a:pt x="46" y="43"/>
                  </a:cubicBezTo>
                  <a:cubicBezTo>
                    <a:pt x="60" y="43"/>
                    <a:pt x="71" y="54"/>
                    <a:pt x="72" y="67"/>
                  </a:cubicBezTo>
                  <a:lnTo>
                    <a:pt x="72"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buClr>
                  <a:prstClr val="black"/>
                </a:buClr>
              </a:pPr>
              <a:endParaRPr lang="en-US" sz="2099" dirty="0">
                <a:solidFill>
                  <a:prstClr val="black"/>
                </a:solidFill>
                <a:latin typeface="Arial"/>
              </a:endParaRPr>
            </a:p>
          </p:txBody>
        </p:sp>
        <p:sp>
          <p:nvSpPr>
            <p:cNvPr id="29" name="Freeform 10"/>
            <p:cNvSpPr>
              <a:spLocks noEditPoints="1"/>
            </p:cNvSpPr>
            <p:nvPr userDrawn="1"/>
          </p:nvSpPr>
          <p:spPr bwMode="auto">
            <a:xfrm>
              <a:off x="9912616" y="6239252"/>
              <a:ext cx="338138" cy="336550"/>
            </a:xfrm>
            <a:custGeom>
              <a:avLst/>
              <a:gdLst>
                <a:gd name="T0" fmla="*/ 45 w 90"/>
                <a:gd name="T1" fmla="*/ 0 h 89"/>
                <a:gd name="T2" fmla="*/ 0 w 90"/>
                <a:gd name="T3" fmla="*/ 45 h 89"/>
                <a:gd name="T4" fmla="*/ 45 w 90"/>
                <a:gd name="T5" fmla="*/ 89 h 89"/>
                <a:gd name="T6" fmla="*/ 90 w 90"/>
                <a:gd name="T7" fmla="*/ 45 h 89"/>
                <a:gd name="T8" fmla="*/ 45 w 90"/>
                <a:gd name="T9" fmla="*/ 0 h 89"/>
                <a:gd name="T10" fmla="*/ 45 w 90"/>
                <a:gd name="T11" fmla="*/ 70 h 89"/>
                <a:gd name="T12" fmla="*/ 19 w 90"/>
                <a:gd name="T13" fmla="*/ 45 h 89"/>
                <a:gd name="T14" fmla="*/ 45 w 90"/>
                <a:gd name="T15" fmla="*/ 19 h 89"/>
                <a:gd name="T16" fmla="*/ 71 w 90"/>
                <a:gd name="T17" fmla="*/ 45 h 89"/>
                <a:gd name="T18" fmla="*/ 45 w 90"/>
                <a:gd name="T19" fmla="*/ 7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0" h="89">
                  <a:moveTo>
                    <a:pt x="45" y="0"/>
                  </a:moveTo>
                  <a:cubicBezTo>
                    <a:pt x="20" y="0"/>
                    <a:pt x="0" y="20"/>
                    <a:pt x="0" y="45"/>
                  </a:cubicBezTo>
                  <a:cubicBezTo>
                    <a:pt x="0" y="69"/>
                    <a:pt x="20" y="89"/>
                    <a:pt x="45" y="89"/>
                  </a:cubicBezTo>
                  <a:cubicBezTo>
                    <a:pt x="70" y="89"/>
                    <a:pt x="90" y="69"/>
                    <a:pt x="90" y="45"/>
                  </a:cubicBezTo>
                  <a:cubicBezTo>
                    <a:pt x="90" y="20"/>
                    <a:pt x="70" y="0"/>
                    <a:pt x="45" y="0"/>
                  </a:cubicBezTo>
                  <a:close/>
                  <a:moveTo>
                    <a:pt x="45" y="70"/>
                  </a:moveTo>
                  <a:cubicBezTo>
                    <a:pt x="31" y="70"/>
                    <a:pt x="19" y="59"/>
                    <a:pt x="19" y="45"/>
                  </a:cubicBezTo>
                  <a:cubicBezTo>
                    <a:pt x="19" y="30"/>
                    <a:pt x="31" y="19"/>
                    <a:pt x="45" y="19"/>
                  </a:cubicBezTo>
                  <a:cubicBezTo>
                    <a:pt x="59" y="19"/>
                    <a:pt x="71" y="30"/>
                    <a:pt x="71" y="45"/>
                  </a:cubicBezTo>
                  <a:cubicBezTo>
                    <a:pt x="71" y="59"/>
                    <a:pt x="59" y="70"/>
                    <a:pt x="45" y="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buClr>
                  <a:prstClr val="black"/>
                </a:buClr>
              </a:pPr>
              <a:endParaRPr lang="en-US" sz="2099" dirty="0">
                <a:solidFill>
                  <a:prstClr val="black"/>
                </a:solidFill>
                <a:latin typeface="Arial"/>
              </a:endParaRPr>
            </a:p>
          </p:txBody>
        </p:sp>
      </p:grpSp>
      <p:sp>
        <p:nvSpPr>
          <p:cNvPr id="3" name="Footer Placeholder 2"/>
          <p:cNvSpPr>
            <a:spLocks noGrp="1"/>
          </p:cNvSpPr>
          <p:nvPr>
            <p:ph type="ftr" sz="quarter" idx="14"/>
          </p:nvPr>
        </p:nvSpPr>
        <p:spPr>
          <a:xfrm>
            <a:off x="1531079" y="6373576"/>
            <a:ext cx="3958969" cy="143967"/>
          </a:xfrm>
          <a:prstGeom prst="rect">
            <a:avLst/>
          </a:prstGeom>
        </p:spPr>
        <p:txBody>
          <a:bodyPr/>
          <a:lstStyle>
            <a:lvl1pPr>
              <a:defRPr>
                <a:solidFill>
                  <a:schemeClr val="bg1"/>
                </a:solidFill>
              </a:defRPr>
            </a:lvl1pPr>
          </a:lstStyle>
          <a:p>
            <a:pPr>
              <a:buClr>
                <a:prstClr val="black"/>
              </a:buClr>
            </a:pPr>
            <a:endParaRPr lang="en-GB" dirty="0">
              <a:solidFill>
                <a:prstClr val="white"/>
              </a:solidFill>
            </a:endParaRPr>
          </a:p>
        </p:txBody>
      </p:sp>
    </p:spTree>
    <p:extLst>
      <p:ext uri="{BB962C8B-B14F-4D97-AF65-F5344CB8AC3E}">
        <p14:creationId xmlns:p14="http://schemas.microsoft.com/office/powerpoint/2010/main" val="817186442"/>
      </p:ext>
    </p:extLst>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showMasterSp="0" preserve="1" userDrawn="1">
  <p:cSld name="Quote Pulse Pattern">
    <p:bg>
      <p:bgPr>
        <a:solidFill>
          <a:schemeClr val="accent1"/>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640850" y="166208"/>
            <a:ext cx="6862299" cy="2326704"/>
          </a:xfrm>
        </p:spPr>
        <p:txBody>
          <a:bodyPr>
            <a:noAutofit/>
          </a:bodyPr>
          <a:lstStyle>
            <a:lvl1pPr algn="ctr">
              <a:defRPr sz="2898">
                <a:solidFill>
                  <a:srgbClr val="FBD9CA"/>
                </a:solidFill>
              </a:defRPr>
            </a:lvl1pPr>
          </a:lstStyle>
          <a:p>
            <a:r>
              <a:rPr lang="en-GB"/>
              <a:t>Click and type quote</a:t>
            </a:r>
            <a:endParaRPr lang="en-GB" dirty="0"/>
          </a:p>
        </p:txBody>
      </p:sp>
      <p:sp>
        <p:nvSpPr>
          <p:cNvPr id="5" name="Slide Number Placeholder 4"/>
          <p:cNvSpPr>
            <a:spLocks noGrp="1"/>
          </p:cNvSpPr>
          <p:nvPr>
            <p:ph type="sldNum" sz="quarter" idx="12"/>
          </p:nvPr>
        </p:nvSpPr>
        <p:spPr>
          <a:xfrm>
            <a:off x="647831" y="6373544"/>
            <a:ext cx="323916" cy="144000"/>
          </a:xfrm>
          <a:prstGeom prst="rect">
            <a:avLst/>
          </a:prstGeom>
        </p:spPr>
        <p:txBody>
          <a:bodyPr/>
          <a:lstStyle>
            <a:lvl1pPr>
              <a:defRPr>
                <a:solidFill>
                  <a:schemeClr val="bg1"/>
                </a:solidFill>
              </a:defRPr>
            </a:lvl1pPr>
          </a:lstStyle>
          <a:p>
            <a:pPr>
              <a:buClr>
                <a:prstClr val="black"/>
              </a:buClr>
            </a:pPr>
            <a:fld id="{D14BCCD3-0010-4FBA-B965-2126ADC31932}" type="slidenum">
              <a:rPr lang="en-GB" smtClean="0">
                <a:solidFill>
                  <a:prstClr val="white"/>
                </a:solidFill>
              </a:rPr>
              <a:pPr>
                <a:buClr>
                  <a:prstClr val="black"/>
                </a:buClr>
              </a:pPr>
              <a:t>‹#›</a:t>
            </a:fld>
            <a:endParaRPr lang="en-GB" dirty="0">
              <a:solidFill>
                <a:prstClr val="white"/>
              </a:solidFill>
            </a:endParaRPr>
          </a:p>
        </p:txBody>
      </p:sp>
      <p:sp>
        <p:nvSpPr>
          <p:cNvPr id="6" name="Text Placeholder 9"/>
          <p:cNvSpPr>
            <a:spLocks noGrp="1"/>
          </p:cNvSpPr>
          <p:nvPr>
            <p:ph type="body" sz="quarter" idx="13" hasCustomPrompt="1"/>
          </p:nvPr>
        </p:nvSpPr>
        <p:spPr>
          <a:xfrm>
            <a:off x="2640515" y="2708614"/>
            <a:ext cx="6862299" cy="539875"/>
          </a:xfrm>
        </p:spPr>
        <p:txBody>
          <a:bodyPr>
            <a:noAutofit/>
          </a:bodyPr>
          <a:lstStyle>
            <a:lvl1pPr marL="0" indent="0" algn="ctr">
              <a:buFontTx/>
              <a:buNone/>
              <a:defRPr b="1">
                <a:solidFill>
                  <a:schemeClr val="bg1"/>
                </a:solidFill>
              </a:defRPr>
            </a:lvl1pPr>
            <a:lvl2pPr marL="257046" indent="0">
              <a:buFontTx/>
              <a:buNone/>
              <a:defRPr b="1">
                <a:solidFill>
                  <a:schemeClr val="accent4"/>
                </a:solidFill>
              </a:defRPr>
            </a:lvl2pPr>
            <a:lvl3pPr marL="514091" indent="0">
              <a:buFontTx/>
              <a:buNone/>
              <a:defRPr b="1">
                <a:solidFill>
                  <a:schemeClr val="accent4"/>
                </a:solidFill>
              </a:defRPr>
            </a:lvl3pPr>
            <a:lvl4pPr marL="771137" indent="0">
              <a:buFontTx/>
              <a:buNone/>
              <a:defRPr b="1">
                <a:solidFill>
                  <a:schemeClr val="accent4"/>
                </a:solidFill>
              </a:defRPr>
            </a:lvl4pPr>
            <a:lvl5pPr marL="1028181" indent="0">
              <a:buFontTx/>
              <a:buNone/>
              <a:defRPr b="1">
                <a:solidFill>
                  <a:schemeClr val="accent4"/>
                </a:solidFill>
              </a:defRPr>
            </a:lvl5pPr>
          </a:lstStyle>
          <a:p>
            <a:pPr lvl="0"/>
            <a:r>
              <a:rPr lang="en-GB"/>
              <a:t>Name</a:t>
            </a:r>
            <a:endParaRPr lang="en-GB" dirty="0"/>
          </a:p>
        </p:txBody>
      </p:sp>
      <p:cxnSp>
        <p:nvCxnSpPr>
          <p:cNvPr id="8" name="Straight Connector 7"/>
          <p:cNvCxnSpPr/>
          <p:nvPr userDrawn="1"/>
        </p:nvCxnSpPr>
        <p:spPr>
          <a:xfrm>
            <a:off x="647831" y="6316537"/>
            <a:ext cx="10890764" cy="0"/>
          </a:xfrm>
          <a:prstGeom prst="line">
            <a:avLst/>
          </a:prstGeom>
          <a:ln w="9525">
            <a:solidFill>
              <a:schemeClr val="bg1"/>
            </a:solidFill>
          </a:ln>
        </p:spPr>
        <p:style>
          <a:lnRef idx="1">
            <a:schemeClr val="accent1"/>
          </a:lnRef>
          <a:fillRef idx="0">
            <a:schemeClr val="accent1"/>
          </a:fillRef>
          <a:effectRef idx="0">
            <a:schemeClr val="accent1"/>
          </a:effectRef>
          <a:fontRef idx="minor">
            <a:schemeClr val="tx1"/>
          </a:fontRef>
        </p:style>
      </p:cxnSp>
      <p:grpSp>
        <p:nvGrpSpPr>
          <p:cNvPr id="74" name="Pulse"/>
          <p:cNvGrpSpPr/>
          <p:nvPr userDrawn="1"/>
        </p:nvGrpSpPr>
        <p:grpSpPr>
          <a:xfrm>
            <a:off x="0" y="3347266"/>
            <a:ext cx="12201523" cy="2642575"/>
            <a:chOff x="0" y="3348038"/>
            <a:chExt cx="12204700" cy="2643187"/>
          </a:xfrm>
          <a:solidFill>
            <a:srgbClr val="0000FF"/>
          </a:solidFill>
        </p:grpSpPr>
        <p:sp>
          <p:nvSpPr>
            <p:cNvPr id="45" name="Freeform 5"/>
            <p:cNvSpPr>
              <a:spLocks/>
            </p:cNvSpPr>
            <p:nvPr userDrawn="1"/>
          </p:nvSpPr>
          <p:spPr bwMode="auto">
            <a:xfrm>
              <a:off x="1906588" y="4092575"/>
              <a:ext cx="323850" cy="812800"/>
            </a:xfrm>
            <a:custGeom>
              <a:avLst/>
              <a:gdLst>
                <a:gd name="T0" fmla="*/ 51 w 102"/>
                <a:gd name="T1" fmla="*/ 255 h 255"/>
                <a:gd name="T2" fmla="*/ 51 w 102"/>
                <a:gd name="T3" fmla="*/ 255 h 255"/>
                <a:gd name="T4" fmla="*/ 0 w 102"/>
                <a:gd name="T5" fmla="*/ 204 h 255"/>
                <a:gd name="T6" fmla="*/ 0 w 102"/>
                <a:gd name="T7" fmla="*/ 51 h 255"/>
                <a:gd name="T8" fmla="*/ 51 w 102"/>
                <a:gd name="T9" fmla="*/ 0 h 255"/>
                <a:gd name="T10" fmla="*/ 102 w 102"/>
                <a:gd name="T11" fmla="*/ 51 h 255"/>
                <a:gd name="T12" fmla="*/ 102 w 102"/>
                <a:gd name="T13" fmla="*/ 204 h 255"/>
                <a:gd name="T14" fmla="*/ 51 w 102"/>
                <a:gd name="T15" fmla="*/ 255 h 2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 h="255">
                  <a:moveTo>
                    <a:pt x="51" y="255"/>
                  </a:moveTo>
                  <a:cubicBezTo>
                    <a:pt x="51" y="255"/>
                    <a:pt x="51" y="255"/>
                    <a:pt x="51" y="255"/>
                  </a:cubicBezTo>
                  <a:cubicBezTo>
                    <a:pt x="23" y="255"/>
                    <a:pt x="0" y="232"/>
                    <a:pt x="0" y="204"/>
                  </a:cubicBezTo>
                  <a:cubicBezTo>
                    <a:pt x="0" y="51"/>
                    <a:pt x="0" y="51"/>
                    <a:pt x="0" y="51"/>
                  </a:cubicBezTo>
                  <a:cubicBezTo>
                    <a:pt x="0" y="23"/>
                    <a:pt x="23" y="0"/>
                    <a:pt x="51" y="0"/>
                  </a:cubicBezTo>
                  <a:cubicBezTo>
                    <a:pt x="79" y="0"/>
                    <a:pt x="102" y="23"/>
                    <a:pt x="102" y="51"/>
                  </a:cubicBezTo>
                  <a:cubicBezTo>
                    <a:pt x="102" y="204"/>
                    <a:pt x="102" y="204"/>
                    <a:pt x="102" y="204"/>
                  </a:cubicBezTo>
                  <a:cubicBezTo>
                    <a:pt x="102" y="232"/>
                    <a:pt x="79" y="255"/>
                    <a:pt x="51" y="25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buClr>
                  <a:prstClr val="black"/>
                </a:buClr>
              </a:pPr>
              <a:endParaRPr lang="en-GB" sz="2099" dirty="0">
                <a:solidFill>
                  <a:prstClr val="black"/>
                </a:solidFill>
                <a:latin typeface="Arial"/>
              </a:endParaRPr>
            </a:p>
          </p:txBody>
        </p:sp>
        <p:sp>
          <p:nvSpPr>
            <p:cNvPr id="46" name="Freeform 6"/>
            <p:cNvSpPr>
              <a:spLocks/>
            </p:cNvSpPr>
            <p:nvPr userDrawn="1"/>
          </p:nvSpPr>
          <p:spPr bwMode="auto">
            <a:xfrm>
              <a:off x="3979863" y="4564063"/>
              <a:ext cx="193675" cy="325438"/>
            </a:xfrm>
            <a:custGeom>
              <a:avLst/>
              <a:gdLst>
                <a:gd name="T0" fmla="*/ 30 w 61"/>
                <a:gd name="T1" fmla="*/ 102 h 102"/>
                <a:gd name="T2" fmla="*/ 30 w 61"/>
                <a:gd name="T3" fmla="*/ 102 h 102"/>
                <a:gd name="T4" fmla="*/ 0 w 61"/>
                <a:gd name="T5" fmla="*/ 71 h 102"/>
                <a:gd name="T6" fmla="*/ 0 w 61"/>
                <a:gd name="T7" fmla="*/ 30 h 102"/>
                <a:gd name="T8" fmla="*/ 30 w 61"/>
                <a:gd name="T9" fmla="*/ 0 h 102"/>
                <a:gd name="T10" fmla="*/ 61 w 61"/>
                <a:gd name="T11" fmla="*/ 30 h 102"/>
                <a:gd name="T12" fmla="*/ 61 w 61"/>
                <a:gd name="T13" fmla="*/ 71 h 102"/>
                <a:gd name="T14" fmla="*/ 30 w 61"/>
                <a:gd name="T15" fmla="*/ 102 h 10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1" h="102">
                  <a:moveTo>
                    <a:pt x="30" y="102"/>
                  </a:moveTo>
                  <a:cubicBezTo>
                    <a:pt x="30" y="102"/>
                    <a:pt x="30" y="102"/>
                    <a:pt x="30" y="102"/>
                  </a:cubicBezTo>
                  <a:cubicBezTo>
                    <a:pt x="13" y="102"/>
                    <a:pt x="0" y="88"/>
                    <a:pt x="0" y="71"/>
                  </a:cubicBezTo>
                  <a:cubicBezTo>
                    <a:pt x="0" y="30"/>
                    <a:pt x="0" y="30"/>
                    <a:pt x="0" y="30"/>
                  </a:cubicBezTo>
                  <a:cubicBezTo>
                    <a:pt x="0" y="14"/>
                    <a:pt x="13" y="0"/>
                    <a:pt x="30" y="0"/>
                  </a:cubicBezTo>
                  <a:cubicBezTo>
                    <a:pt x="47" y="0"/>
                    <a:pt x="61" y="14"/>
                    <a:pt x="61" y="30"/>
                  </a:cubicBezTo>
                  <a:cubicBezTo>
                    <a:pt x="61" y="71"/>
                    <a:pt x="61" y="71"/>
                    <a:pt x="61" y="71"/>
                  </a:cubicBezTo>
                  <a:cubicBezTo>
                    <a:pt x="61" y="88"/>
                    <a:pt x="47" y="102"/>
                    <a:pt x="30" y="10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buClr>
                  <a:prstClr val="black"/>
                </a:buClr>
              </a:pPr>
              <a:endParaRPr lang="en-GB" sz="2099" dirty="0">
                <a:solidFill>
                  <a:prstClr val="black"/>
                </a:solidFill>
                <a:latin typeface="Arial"/>
              </a:endParaRPr>
            </a:p>
          </p:txBody>
        </p:sp>
        <p:sp>
          <p:nvSpPr>
            <p:cNvPr id="47" name="Freeform 7"/>
            <p:cNvSpPr>
              <a:spLocks/>
            </p:cNvSpPr>
            <p:nvPr userDrawn="1"/>
          </p:nvSpPr>
          <p:spPr bwMode="auto">
            <a:xfrm>
              <a:off x="1585913" y="4564063"/>
              <a:ext cx="193675" cy="325438"/>
            </a:xfrm>
            <a:custGeom>
              <a:avLst/>
              <a:gdLst>
                <a:gd name="T0" fmla="*/ 30 w 61"/>
                <a:gd name="T1" fmla="*/ 102 h 102"/>
                <a:gd name="T2" fmla="*/ 30 w 61"/>
                <a:gd name="T3" fmla="*/ 102 h 102"/>
                <a:gd name="T4" fmla="*/ 0 w 61"/>
                <a:gd name="T5" fmla="*/ 71 h 102"/>
                <a:gd name="T6" fmla="*/ 0 w 61"/>
                <a:gd name="T7" fmla="*/ 30 h 102"/>
                <a:gd name="T8" fmla="*/ 30 w 61"/>
                <a:gd name="T9" fmla="*/ 0 h 102"/>
                <a:gd name="T10" fmla="*/ 61 w 61"/>
                <a:gd name="T11" fmla="*/ 30 h 102"/>
                <a:gd name="T12" fmla="*/ 61 w 61"/>
                <a:gd name="T13" fmla="*/ 71 h 102"/>
                <a:gd name="T14" fmla="*/ 30 w 61"/>
                <a:gd name="T15" fmla="*/ 102 h 10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1" h="102">
                  <a:moveTo>
                    <a:pt x="30" y="102"/>
                  </a:moveTo>
                  <a:cubicBezTo>
                    <a:pt x="30" y="102"/>
                    <a:pt x="30" y="102"/>
                    <a:pt x="30" y="102"/>
                  </a:cubicBezTo>
                  <a:cubicBezTo>
                    <a:pt x="13" y="102"/>
                    <a:pt x="0" y="88"/>
                    <a:pt x="0" y="71"/>
                  </a:cubicBezTo>
                  <a:cubicBezTo>
                    <a:pt x="0" y="30"/>
                    <a:pt x="0" y="30"/>
                    <a:pt x="0" y="30"/>
                  </a:cubicBezTo>
                  <a:cubicBezTo>
                    <a:pt x="0" y="14"/>
                    <a:pt x="13" y="0"/>
                    <a:pt x="30" y="0"/>
                  </a:cubicBezTo>
                  <a:cubicBezTo>
                    <a:pt x="47" y="0"/>
                    <a:pt x="61" y="14"/>
                    <a:pt x="61" y="30"/>
                  </a:cubicBezTo>
                  <a:cubicBezTo>
                    <a:pt x="61" y="71"/>
                    <a:pt x="61" y="71"/>
                    <a:pt x="61" y="71"/>
                  </a:cubicBezTo>
                  <a:cubicBezTo>
                    <a:pt x="61" y="88"/>
                    <a:pt x="47" y="102"/>
                    <a:pt x="30" y="10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buClr>
                  <a:prstClr val="black"/>
                </a:buClr>
              </a:pPr>
              <a:endParaRPr lang="en-GB" sz="2099" dirty="0">
                <a:solidFill>
                  <a:prstClr val="black"/>
                </a:solidFill>
                <a:latin typeface="Arial"/>
              </a:endParaRPr>
            </a:p>
          </p:txBody>
        </p:sp>
        <p:sp>
          <p:nvSpPr>
            <p:cNvPr id="48" name="Freeform 8"/>
            <p:cNvSpPr>
              <a:spLocks/>
            </p:cNvSpPr>
            <p:nvPr userDrawn="1"/>
          </p:nvSpPr>
          <p:spPr bwMode="auto">
            <a:xfrm>
              <a:off x="3524250" y="4548188"/>
              <a:ext cx="325438" cy="809625"/>
            </a:xfrm>
            <a:custGeom>
              <a:avLst/>
              <a:gdLst>
                <a:gd name="T0" fmla="*/ 51 w 102"/>
                <a:gd name="T1" fmla="*/ 254 h 254"/>
                <a:gd name="T2" fmla="*/ 51 w 102"/>
                <a:gd name="T3" fmla="*/ 254 h 254"/>
                <a:gd name="T4" fmla="*/ 0 w 102"/>
                <a:gd name="T5" fmla="*/ 203 h 254"/>
                <a:gd name="T6" fmla="*/ 0 w 102"/>
                <a:gd name="T7" fmla="*/ 51 h 254"/>
                <a:gd name="T8" fmla="*/ 51 w 102"/>
                <a:gd name="T9" fmla="*/ 0 h 254"/>
                <a:gd name="T10" fmla="*/ 102 w 102"/>
                <a:gd name="T11" fmla="*/ 51 h 254"/>
                <a:gd name="T12" fmla="*/ 102 w 102"/>
                <a:gd name="T13" fmla="*/ 203 h 254"/>
                <a:gd name="T14" fmla="*/ 51 w 102"/>
                <a:gd name="T15" fmla="*/ 254 h 25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 h="254">
                  <a:moveTo>
                    <a:pt x="51" y="254"/>
                  </a:moveTo>
                  <a:cubicBezTo>
                    <a:pt x="51" y="254"/>
                    <a:pt x="51" y="254"/>
                    <a:pt x="51" y="254"/>
                  </a:cubicBezTo>
                  <a:cubicBezTo>
                    <a:pt x="23" y="254"/>
                    <a:pt x="0" y="232"/>
                    <a:pt x="0" y="203"/>
                  </a:cubicBezTo>
                  <a:cubicBezTo>
                    <a:pt x="0" y="51"/>
                    <a:pt x="0" y="51"/>
                    <a:pt x="0" y="51"/>
                  </a:cubicBezTo>
                  <a:cubicBezTo>
                    <a:pt x="0" y="23"/>
                    <a:pt x="23" y="0"/>
                    <a:pt x="51" y="0"/>
                  </a:cubicBezTo>
                  <a:cubicBezTo>
                    <a:pt x="79" y="0"/>
                    <a:pt x="102" y="23"/>
                    <a:pt x="102" y="51"/>
                  </a:cubicBezTo>
                  <a:cubicBezTo>
                    <a:pt x="102" y="203"/>
                    <a:pt x="102" y="203"/>
                    <a:pt x="102" y="203"/>
                  </a:cubicBezTo>
                  <a:cubicBezTo>
                    <a:pt x="102" y="232"/>
                    <a:pt x="79" y="254"/>
                    <a:pt x="51" y="25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buClr>
                  <a:prstClr val="black"/>
                </a:buClr>
              </a:pPr>
              <a:endParaRPr lang="en-GB" sz="2099" dirty="0">
                <a:solidFill>
                  <a:prstClr val="black"/>
                </a:solidFill>
                <a:latin typeface="Arial"/>
              </a:endParaRPr>
            </a:p>
          </p:txBody>
        </p:sp>
        <p:sp>
          <p:nvSpPr>
            <p:cNvPr id="49" name="Freeform 9"/>
            <p:cNvSpPr>
              <a:spLocks/>
            </p:cNvSpPr>
            <p:nvPr userDrawn="1"/>
          </p:nvSpPr>
          <p:spPr bwMode="auto">
            <a:xfrm>
              <a:off x="2393950" y="3462338"/>
              <a:ext cx="403225" cy="1814513"/>
            </a:xfrm>
            <a:custGeom>
              <a:avLst/>
              <a:gdLst>
                <a:gd name="T0" fmla="*/ 64 w 127"/>
                <a:gd name="T1" fmla="*/ 570 h 570"/>
                <a:gd name="T2" fmla="*/ 64 w 127"/>
                <a:gd name="T3" fmla="*/ 570 h 570"/>
                <a:gd name="T4" fmla="*/ 0 w 127"/>
                <a:gd name="T5" fmla="*/ 506 h 570"/>
                <a:gd name="T6" fmla="*/ 0 w 127"/>
                <a:gd name="T7" fmla="*/ 64 h 570"/>
                <a:gd name="T8" fmla="*/ 64 w 127"/>
                <a:gd name="T9" fmla="*/ 0 h 570"/>
                <a:gd name="T10" fmla="*/ 127 w 127"/>
                <a:gd name="T11" fmla="*/ 64 h 570"/>
                <a:gd name="T12" fmla="*/ 127 w 127"/>
                <a:gd name="T13" fmla="*/ 506 h 570"/>
                <a:gd name="T14" fmla="*/ 64 w 127"/>
                <a:gd name="T15" fmla="*/ 570 h 5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7" h="570">
                  <a:moveTo>
                    <a:pt x="64" y="570"/>
                  </a:moveTo>
                  <a:cubicBezTo>
                    <a:pt x="64" y="570"/>
                    <a:pt x="64" y="570"/>
                    <a:pt x="64" y="570"/>
                  </a:cubicBezTo>
                  <a:cubicBezTo>
                    <a:pt x="29" y="570"/>
                    <a:pt x="0" y="541"/>
                    <a:pt x="0" y="506"/>
                  </a:cubicBezTo>
                  <a:cubicBezTo>
                    <a:pt x="0" y="64"/>
                    <a:pt x="0" y="64"/>
                    <a:pt x="0" y="64"/>
                  </a:cubicBezTo>
                  <a:cubicBezTo>
                    <a:pt x="0" y="29"/>
                    <a:pt x="29" y="0"/>
                    <a:pt x="64" y="0"/>
                  </a:cubicBezTo>
                  <a:cubicBezTo>
                    <a:pt x="99" y="0"/>
                    <a:pt x="127" y="29"/>
                    <a:pt x="127" y="64"/>
                  </a:cubicBezTo>
                  <a:cubicBezTo>
                    <a:pt x="127" y="506"/>
                    <a:pt x="127" y="506"/>
                    <a:pt x="127" y="506"/>
                  </a:cubicBezTo>
                  <a:cubicBezTo>
                    <a:pt x="127" y="541"/>
                    <a:pt x="99" y="570"/>
                    <a:pt x="64" y="57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buClr>
                  <a:prstClr val="black"/>
                </a:buClr>
              </a:pPr>
              <a:endParaRPr lang="en-GB" sz="2099" dirty="0">
                <a:solidFill>
                  <a:prstClr val="black"/>
                </a:solidFill>
                <a:latin typeface="Arial"/>
              </a:endParaRPr>
            </a:p>
          </p:txBody>
        </p:sp>
        <p:sp>
          <p:nvSpPr>
            <p:cNvPr id="50" name="Freeform 10"/>
            <p:cNvSpPr>
              <a:spLocks/>
            </p:cNvSpPr>
            <p:nvPr userDrawn="1"/>
          </p:nvSpPr>
          <p:spPr bwMode="auto">
            <a:xfrm>
              <a:off x="311150" y="3462338"/>
              <a:ext cx="406400" cy="1814513"/>
            </a:xfrm>
            <a:custGeom>
              <a:avLst/>
              <a:gdLst>
                <a:gd name="T0" fmla="*/ 64 w 128"/>
                <a:gd name="T1" fmla="*/ 570 h 570"/>
                <a:gd name="T2" fmla="*/ 64 w 128"/>
                <a:gd name="T3" fmla="*/ 570 h 570"/>
                <a:gd name="T4" fmla="*/ 0 w 128"/>
                <a:gd name="T5" fmla="*/ 506 h 570"/>
                <a:gd name="T6" fmla="*/ 0 w 128"/>
                <a:gd name="T7" fmla="*/ 64 h 570"/>
                <a:gd name="T8" fmla="*/ 64 w 128"/>
                <a:gd name="T9" fmla="*/ 0 h 570"/>
                <a:gd name="T10" fmla="*/ 128 w 128"/>
                <a:gd name="T11" fmla="*/ 64 h 570"/>
                <a:gd name="T12" fmla="*/ 128 w 128"/>
                <a:gd name="T13" fmla="*/ 506 h 570"/>
                <a:gd name="T14" fmla="*/ 64 w 128"/>
                <a:gd name="T15" fmla="*/ 570 h 5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8" h="570">
                  <a:moveTo>
                    <a:pt x="64" y="570"/>
                  </a:moveTo>
                  <a:cubicBezTo>
                    <a:pt x="64" y="570"/>
                    <a:pt x="64" y="570"/>
                    <a:pt x="64" y="570"/>
                  </a:cubicBezTo>
                  <a:cubicBezTo>
                    <a:pt x="29" y="570"/>
                    <a:pt x="0" y="541"/>
                    <a:pt x="0" y="506"/>
                  </a:cubicBezTo>
                  <a:cubicBezTo>
                    <a:pt x="0" y="64"/>
                    <a:pt x="0" y="64"/>
                    <a:pt x="0" y="64"/>
                  </a:cubicBezTo>
                  <a:cubicBezTo>
                    <a:pt x="0" y="29"/>
                    <a:pt x="29" y="0"/>
                    <a:pt x="64" y="0"/>
                  </a:cubicBezTo>
                  <a:cubicBezTo>
                    <a:pt x="99" y="0"/>
                    <a:pt x="128" y="29"/>
                    <a:pt x="128" y="64"/>
                  </a:cubicBezTo>
                  <a:cubicBezTo>
                    <a:pt x="128" y="506"/>
                    <a:pt x="128" y="506"/>
                    <a:pt x="128" y="506"/>
                  </a:cubicBezTo>
                  <a:cubicBezTo>
                    <a:pt x="128" y="541"/>
                    <a:pt x="99" y="570"/>
                    <a:pt x="64" y="57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buClr>
                  <a:prstClr val="black"/>
                </a:buClr>
              </a:pPr>
              <a:endParaRPr lang="en-GB" sz="2099" dirty="0">
                <a:solidFill>
                  <a:prstClr val="black"/>
                </a:solidFill>
                <a:latin typeface="Arial"/>
              </a:endParaRPr>
            </a:p>
          </p:txBody>
        </p:sp>
        <p:sp>
          <p:nvSpPr>
            <p:cNvPr id="51" name="Freeform 11"/>
            <p:cNvSpPr>
              <a:spLocks/>
            </p:cNvSpPr>
            <p:nvPr userDrawn="1"/>
          </p:nvSpPr>
          <p:spPr bwMode="auto">
            <a:xfrm>
              <a:off x="2959100" y="4175125"/>
              <a:ext cx="403225" cy="1816100"/>
            </a:xfrm>
            <a:custGeom>
              <a:avLst/>
              <a:gdLst>
                <a:gd name="T0" fmla="*/ 64 w 127"/>
                <a:gd name="T1" fmla="*/ 570 h 570"/>
                <a:gd name="T2" fmla="*/ 64 w 127"/>
                <a:gd name="T3" fmla="*/ 570 h 570"/>
                <a:gd name="T4" fmla="*/ 0 w 127"/>
                <a:gd name="T5" fmla="*/ 506 h 570"/>
                <a:gd name="T6" fmla="*/ 0 w 127"/>
                <a:gd name="T7" fmla="*/ 64 h 570"/>
                <a:gd name="T8" fmla="*/ 64 w 127"/>
                <a:gd name="T9" fmla="*/ 0 h 570"/>
                <a:gd name="T10" fmla="*/ 127 w 127"/>
                <a:gd name="T11" fmla="*/ 64 h 570"/>
                <a:gd name="T12" fmla="*/ 127 w 127"/>
                <a:gd name="T13" fmla="*/ 506 h 570"/>
                <a:gd name="T14" fmla="*/ 64 w 127"/>
                <a:gd name="T15" fmla="*/ 570 h 5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7" h="570">
                  <a:moveTo>
                    <a:pt x="64" y="570"/>
                  </a:moveTo>
                  <a:cubicBezTo>
                    <a:pt x="64" y="570"/>
                    <a:pt x="64" y="570"/>
                    <a:pt x="64" y="570"/>
                  </a:cubicBezTo>
                  <a:cubicBezTo>
                    <a:pt x="29" y="570"/>
                    <a:pt x="0" y="541"/>
                    <a:pt x="0" y="506"/>
                  </a:cubicBezTo>
                  <a:cubicBezTo>
                    <a:pt x="0" y="64"/>
                    <a:pt x="0" y="64"/>
                    <a:pt x="0" y="64"/>
                  </a:cubicBezTo>
                  <a:cubicBezTo>
                    <a:pt x="0" y="28"/>
                    <a:pt x="29" y="0"/>
                    <a:pt x="64" y="0"/>
                  </a:cubicBezTo>
                  <a:cubicBezTo>
                    <a:pt x="99" y="0"/>
                    <a:pt x="127" y="28"/>
                    <a:pt x="127" y="64"/>
                  </a:cubicBezTo>
                  <a:cubicBezTo>
                    <a:pt x="127" y="506"/>
                    <a:pt x="127" y="506"/>
                    <a:pt x="127" y="506"/>
                  </a:cubicBezTo>
                  <a:cubicBezTo>
                    <a:pt x="127" y="541"/>
                    <a:pt x="99" y="570"/>
                    <a:pt x="64" y="57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buClr>
                  <a:prstClr val="black"/>
                </a:buClr>
              </a:pPr>
              <a:endParaRPr lang="en-GB" sz="2099" dirty="0">
                <a:solidFill>
                  <a:prstClr val="black"/>
                </a:solidFill>
                <a:latin typeface="Arial"/>
              </a:endParaRPr>
            </a:p>
          </p:txBody>
        </p:sp>
        <p:sp>
          <p:nvSpPr>
            <p:cNvPr id="52" name="Freeform 12"/>
            <p:cNvSpPr>
              <a:spLocks noEditPoints="1"/>
            </p:cNvSpPr>
            <p:nvPr userDrawn="1"/>
          </p:nvSpPr>
          <p:spPr bwMode="auto">
            <a:xfrm>
              <a:off x="1131888" y="4548188"/>
              <a:ext cx="323850" cy="809625"/>
            </a:xfrm>
            <a:custGeom>
              <a:avLst/>
              <a:gdLst>
                <a:gd name="T0" fmla="*/ 51 w 102"/>
                <a:gd name="T1" fmla="*/ 10 h 254"/>
                <a:gd name="T2" fmla="*/ 92 w 102"/>
                <a:gd name="T3" fmla="*/ 51 h 254"/>
                <a:gd name="T4" fmla="*/ 92 w 102"/>
                <a:gd name="T5" fmla="*/ 203 h 254"/>
                <a:gd name="T6" fmla="*/ 51 w 102"/>
                <a:gd name="T7" fmla="*/ 244 h 254"/>
                <a:gd name="T8" fmla="*/ 10 w 102"/>
                <a:gd name="T9" fmla="*/ 203 h 254"/>
                <a:gd name="T10" fmla="*/ 10 w 102"/>
                <a:gd name="T11" fmla="*/ 51 h 254"/>
                <a:gd name="T12" fmla="*/ 51 w 102"/>
                <a:gd name="T13" fmla="*/ 10 h 254"/>
                <a:gd name="T14" fmla="*/ 51 w 102"/>
                <a:gd name="T15" fmla="*/ 0 h 254"/>
                <a:gd name="T16" fmla="*/ 0 w 102"/>
                <a:gd name="T17" fmla="*/ 51 h 254"/>
                <a:gd name="T18" fmla="*/ 0 w 102"/>
                <a:gd name="T19" fmla="*/ 203 h 254"/>
                <a:gd name="T20" fmla="*/ 51 w 102"/>
                <a:gd name="T21" fmla="*/ 254 h 254"/>
                <a:gd name="T22" fmla="*/ 102 w 102"/>
                <a:gd name="T23" fmla="*/ 203 h 254"/>
                <a:gd name="T24" fmla="*/ 102 w 102"/>
                <a:gd name="T25" fmla="*/ 51 h 254"/>
                <a:gd name="T26" fmla="*/ 51 w 102"/>
                <a:gd name="T27" fmla="*/ 0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2" h="254">
                  <a:moveTo>
                    <a:pt x="51" y="10"/>
                  </a:moveTo>
                  <a:cubicBezTo>
                    <a:pt x="74" y="10"/>
                    <a:pt x="92" y="28"/>
                    <a:pt x="92" y="51"/>
                  </a:cubicBezTo>
                  <a:cubicBezTo>
                    <a:pt x="92" y="203"/>
                    <a:pt x="92" y="203"/>
                    <a:pt x="92" y="203"/>
                  </a:cubicBezTo>
                  <a:cubicBezTo>
                    <a:pt x="92" y="226"/>
                    <a:pt x="74" y="244"/>
                    <a:pt x="51" y="244"/>
                  </a:cubicBezTo>
                  <a:cubicBezTo>
                    <a:pt x="29" y="244"/>
                    <a:pt x="10" y="226"/>
                    <a:pt x="10" y="203"/>
                  </a:cubicBezTo>
                  <a:cubicBezTo>
                    <a:pt x="10" y="51"/>
                    <a:pt x="10" y="51"/>
                    <a:pt x="10" y="51"/>
                  </a:cubicBezTo>
                  <a:cubicBezTo>
                    <a:pt x="10" y="28"/>
                    <a:pt x="29" y="10"/>
                    <a:pt x="51" y="10"/>
                  </a:cubicBezTo>
                  <a:moveTo>
                    <a:pt x="51" y="0"/>
                  </a:moveTo>
                  <a:cubicBezTo>
                    <a:pt x="23" y="0"/>
                    <a:pt x="0" y="23"/>
                    <a:pt x="0" y="51"/>
                  </a:cubicBezTo>
                  <a:cubicBezTo>
                    <a:pt x="0" y="203"/>
                    <a:pt x="0" y="203"/>
                    <a:pt x="0" y="203"/>
                  </a:cubicBezTo>
                  <a:cubicBezTo>
                    <a:pt x="0" y="232"/>
                    <a:pt x="23" y="254"/>
                    <a:pt x="51" y="254"/>
                  </a:cubicBezTo>
                  <a:cubicBezTo>
                    <a:pt x="79" y="254"/>
                    <a:pt x="102" y="232"/>
                    <a:pt x="102" y="203"/>
                  </a:cubicBezTo>
                  <a:cubicBezTo>
                    <a:pt x="102" y="51"/>
                    <a:pt x="102" y="51"/>
                    <a:pt x="102" y="51"/>
                  </a:cubicBezTo>
                  <a:cubicBezTo>
                    <a:pt x="102" y="23"/>
                    <a:pt x="79" y="0"/>
                    <a:pt x="5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buClr>
                  <a:prstClr val="black"/>
                </a:buClr>
              </a:pPr>
              <a:endParaRPr lang="en-GB" sz="2099" dirty="0">
                <a:solidFill>
                  <a:prstClr val="black"/>
                </a:solidFill>
                <a:latin typeface="Arial"/>
              </a:endParaRPr>
            </a:p>
          </p:txBody>
        </p:sp>
        <p:sp>
          <p:nvSpPr>
            <p:cNvPr id="53" name="Freeform 13"/>
            <p:cNvSpPr>
              <a:spLocks noEditPoints="1"/>
            </p:cNvSpPr>
            <p:nvPr userDrawn="1"/>
          </p:nvSpPr>
          <p:spPr bwMode="auto">
            <a:xfrm>
              <a:off x="565150" y="4175125"/>
              <a:ext cx="404813" cy="1816100"/>
            </a:xfrm>
            <a:custGeom>
              <a:avLst/>
              <a:gdLst>
                <a:gd name="T0" fmla="*/ 64 w 127"/>
                <a:gd name="T1" fmla="*/ 10 h 570"/>
                <a:gd name="T2" fmla="*/ 117 w 127"/>
                <a:gd name="T3" fmla="*/ 64 h 570"/>
                <a:gd name="T4" fmla="*/ 117 w 127"/>
                <a:gd name="T5" fmla="*/ 506 h 570"/>
                <a:gd name="T6" fmla="*/ 64 w 127"/>
                <a:gd name="T7" fmla="*/ 560 h 570"/>
                <a:gd name="T8" fmla="*/ 10 w 127"/>
                <a:gd name="T9" fmla="*/ 506 h 570"/>
                <a:gd name="T10" fmla="*/ 10 w 127"/>
                <a:gd name="T11" fmla="*/ 64 h 570"/>
                <a:gd name="T12" fmla="*/ 64 w 127"/>
                <a:gd name="T13" fmla="*/ 10 h 570"/>
                <a:gd name="T14" fmla="*/ 64 w 127"/>
                <a:gd name="T15" fmla="*/ 0 h 570"/>
                <a:gd name="T16" fmla="*/ 0 w 127"/>
                <a:gd name="T17" fmla="*/ 64 h 570"/>
                <a:gd name="T18" fmla="*/ 0 w 127"/>
                <a:gd name="T19" fmla="*/ 506 h 570"/>
                <a:gd name="T20" fmla="*/ 64 w 127"/>
                <a:gd name="T21" fmla="*/ 570 h 570"/>
                <a:gd name="T22" fmla="*/ 127 w 127"/>
                <a:gd name="T23" fmla="*/ 506 h 570"/>
                <a:gd name="T24" fmla="*/ 127 w 127"/>
                <a:gd name="T25" fmla="*/ 64 h 570"/>
                <a:gd name="T26" fmla="*/ 64 w 127"/>
                <a:gd name="T27" fmla="*/ 0 h 5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7" h="570">
                  <a:moveTo>
                    <a:pt x="64" y="10"/>
                  </a:moveTo>
                  <a:cubicBezTo>
                    <a:pt x="93" y="10"/>
                    <a:pt x="117" y="34"/>
                    <a:pt x="117" y="64"/>
                  </a:cubicBezTo>
                  <a:cubicBezTo>
                    <a:pt x="117" y="506"/>
                    <a:pt x="117" y="506"/>
                    <a:pt x="117" y="506"/>
                  </a:cubicBezTo>
                  <a:cubicBezTo>
                    <a:pt x="117" y="536"/>
                    <a:pt x="93" y="560"/>
                    <a:pt x="64" y="560"/>
                  </a:cubicBezTo>
                  <a:cubicBezTo>
                    <a:pt x="34" y="560"/>
                    <a:pt x="10" y="536"/>
                    <a:pt x="10" y="506"/>
                  </a:cubicBezTo>
                  <a:cubicBezTo>
                    <a:pt x="10" y="64"/>
                    <a:pt x="10" y="64"/>
                    <a:pt x="10" y="64"/>
                  </a:cubicBezTo>
                  <a:cubicBezTo>
                    <a:pt x="10" y="34"/>
                    <a:pt x="34" y="10"/>
                    <a:pt x="64" y="10"/>
                  </a:cubicBezTo>
                  <a:moveTo>
                    <a:pt x="64" y="0"/>
                  </a:moveTo>
                  <a:cubicBezTo>
                    <a:pt x="29" y="0"/>
                    <a:pt x="0" y="28"/>
                    <a:pt x="0" y="64"/>
                  </a:cubicBezTo>
                  <a:cubicBezTo>
                    <a:pt x="0" y="506"/>
                    <a:pt x="0" y="506"/>
                    <a:pt x="0" y="506"/>
                  </a:cubicBezTo>
                  <a:cubicBezTo>
                    <a:pt x="0" y="541"/>
                    <a:pt x="29" y="570"/>
                    <a:pt x="64" y="570"/>
                  </a:cubicBezTo>
                  <a:cubicBezTo>
                    <a:pt x="99" y="570"/>
                    <a:pt x="127" y="541"/>
                    <a:pt x="127" y="506"/>
                  </a:cubicBezTo>
                  <a:cubicBezTo>
                    <a:pt x="127" y="64"/>
                    <a:pt x="127" y="64"/>
                    <a:pt x="127" y="64"/>
                  </a:cubicBezTo>
                  <a:cubicBezTo>
                    <a:pt x="127" y="28"/>
                    <a:pt x="99" y="0"/>
                    <a:pt x="6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buClr>
                  <a:prstClr val="black"/>
                </a:buClr>
              </a:pPr>
              <a:endParaRPr lang="en-GB" sz="2099" dirty="0">
                <a:solidFill>
                  <a:prstClr val="black"/>
                </a:solidFill>
                <a:latin typeface="Arial"/>
              </a:endParaRPr>
            </a:p>
          </p:txBody>
        </p:sp>
        <p:sp>
          <p:nvSpPr>
            <p:cNvPr id="54" name="Freeform 14"/>
            <p:cNvSpPr>
              <a:spLocks/>
            </p:cNvSpPr>
            <p:nvPr userDrawn="1"/>
          </p:nvSpPr>
          <p:spPr bwMode="auto">
            <a:xfrm>
              <a:off x="10434638" y="4092575"/>
              <a:ext cx="323850" cy="812800"/>
            </a:xfrm>
            <a:custGeom>
              <a:avLst/>
              <a:gdLst>
                <a:gd name="T0" fmla="*/ 51 w 102"/>
                <a:gd name="T1" fmla="*/ 255 h 255"/>
                <a:gd name="T2" fmla="*/ 51 w 102"/>
                <a:gd name="T3" fmla="*/ 255 h 255"/>
                <a:gd name="T4" fmla="*/ 0 w 102"/>
                <a:gd name="T5" fmla="*/ 204 h 255"/>
                <a:gd name="T6" fmla="*/ 0 w 102"/>
                <a:gd name="T7" fmla="*/ 51 h 255"/>
                <a:gd name="T8" fmla="*/ 51 w 102"/>
                <a:gd name="T9" fmla="*/ 0 h 255"/>
                <a:gd name="T10" fmla="*/ 102 w 102"/>
                <a:gd name="T11" fmla="*/ 51 h 255"/>
                <a:gd name="T12" fmla="*/ 102 w 102"/>
                <a:gd name="T13" fmla="*/ 204 h 255"/>
                <a:gd name="T14" fmla="*/ 51 w 102"/>
                <a:gd name="T15" fmla="*/ 255 h 2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 h="255">
                  <a:moveTo>
                    <a:pt x="51" y="255"/>
                  </a:moveTo>
                  <a:cubicBezTo>
                    <a:pt x="51" y="255"/>
                    <a:pt x="51" y="255"/>
                    <a:pt x="51" y="255"/>
                  </a:cubicBezTo>
                  <a:cubicBezTo>
                    <a:pt x="23" y="255"/>
                    <a:pt x="0" y="232"/>
                    <a:pt x="0" y="204"/>
                  </a:cubicBezTo>
                  <a:cubicBezTo>
                    <a:pt x="0" y="51"/>
                    <a:pt x="0" y="51"/>
                    <a:pt x="0" y="51"/>
                  </a:cubicBezTo>
                  <a:cubicBezTo>
                    <a:pt x="0" y="23"/>
                    <a:pt x="23" y="0"/>
                    <a:pt x="51" y="0"/>
                  </a:cubicBezTo>
                  <a:cubicBezTo>
                    <a:pt x="79" y="0"/>
                    <a:pt x="102" y="23"/>
                    <a:pt x="102" y="51"/>
                  </a:cubicBezTo>
                  <a:cubicBezTo>
                    <a:pt x="102" y="204"/>
                    <a:pt x="102" y="204"/>
                    <a:pt x="102" y="204"/>
                  </a:cubicBezTo>
                  <a:cubicBezTo>
                    <a:pt x="102" y="232"/>
                    <a:pt x="79" y="255"/>
                    <a:pt x="51" y="25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buClr>
                  <a:prstClr val="black"/>
                </a:buClr>
              </a:pPr>
              <a:endParaRPr lang="en-GB" sz="2099" dirty="0">
                <a:solidFill>
                  <a:prstClr val="black"/>
                </a:solidFill>
                <a:latin typeface="Arial"/>
              </a:endParaRPr>
            </a:p>
          </p:txBody>
        </p:sp>
        <p:sp>
          <p:nvSpPr>
            <p:cNvPr id="55" name="Freeform 15"/>
            <p:cNvSpPr>
              <a:spLocks/>
            </p:cNvSpPr>
            <p:nvPr userDrawn="1"/>
          </p:nvSpPr>
          <p:spPr bwMode="auto">
            <a:xfrm>
              <a:off x="10110788" y="4564063"/>
              <a:ext cx="193675" cy="325438"/>
            </a:xfrm>
            <a:custGeom>
              <a:avLst/>
              <a:gdLst>
                <a:gd name="T0" fmla="*/ 31 w 61"/>
                <a:gd name="T1" fmla="*/ 102 h 102"/>
                <a:gd name="T2" fmla="*/ 31 w 61"/>
                <a:gd name="T3" fmla="*/ 102 h 102"/>
                <a:gd name="T4" fmla="*/ 0 w 61"/>
                <a:gd name="T5" fmla="*/ 71 h 102"/>
                <a:gd name="T6" fmla="*/ 0 w 61"/>
                <a:gd name="T7" fmla="*/ 30 h 102"/>
                <a:gd name="T8" fmla="*/ 31 w 61"/>
                <a:gd name="T9" fmla="*/ 0 h 102"/>
                <a:gd name="T10" fmla="*/ 61 w 61"/>
                <a:gd name="T11" fmla="*/ 30 h 102"/>
                <a:gd name="T12" fmla="*/ 61 w 61"/>
                <a:gd name="T13" fmla="*/ 71 h 102"/>
                <a:gd name="T14" fmla="*/ 31 w 61"/>
                <a:gd name="T15" fmla="*/ 102 h 10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1" h="102">
                  <a:moveTo>
                    <a:pt x="31" y="102"/>
                  </a:moveTo>
                  <a:cubicBezTo>
                    <a:pt x="31" y="102"/>
                    <a:pt x="31" y="102"/>
                    <a:pt x="31" y="102"/>
                  </a:cubicBezTo>
                  <a:cubicBezTo>
                    <a:pt x="14" y="102"/>
                    <a:pt x="0" y="88"/>
                    <a:pt x="0" y="71"/>
                  </a:cubicBezTo>
                  <a:cubicBezTo>
                    <a:pt x="0" y="30"/>
                    <a:pt x="0" y="30"/>
                    <a:pt x="0" y="30"/>
                  </a:cubicBezTo>
                  <a:cubicBezTo>
                    <a:pt x="0" y="14"/>
                    <a:pt x="14" y="0"/>
                    <a:pt x="31" y="0"/>
                  </a:cubicBezTo>
                  <a:cubicBezTo>
                    <a:pt x="48" y="0"/>
                    <a:pt x="61" y="14"/>
                    <a:pt x="61" y="30"/>
                  </a:cubicBezTo>
                  <a:cubicBezTo>
                    <a:pt x="61" y="71"/>
                    <a:pt x="61" y="71"/>
                    <a:pt x="61" y="71"/>
                  </a:cubicBezTo>
                  <a:cubicBezTo>
                    <a:pt x="61" y="88"/>
                    <a:pt x="48" y="102"/>
                    <a:pt x="31" y="10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buClr>
                  <a:prstClr val="black"/>
                </a:buClr>
              </a:pPr>
              <a:endParaRPr lang="en-GB" sz="2099" dirty="0">
                <a:solidFill>
                  <a:prstClr val="black"/>
                </a:solidFill>
                <a:latin typeface="Arial"/>
              </a:endParaRPr>
            </a:p>
          </p:txBody>
        </p:sp>
        <p:sp>
          <p:nvSpPr>
            <p:cNvPr id="56" name="Freeform 16"/>
            <p:cNvSpPr>
              <a:spLocks/>
            </p:cNvSpPr>
            <p:nvPr userDrawn="1"/>
          </p:nvSpPr>
          <p:spPr bwMode="auto">
            <a:xfrm>
              <a:off x="10920413" y="3462338"/>
              <a:ext cx="403225" cy="1814513"/>
            </a:xfrm>
            <a:custGeom>
              <a:avLst/>
              <a:gdLst>
                <a:gd name="T0" fmla="*/ 63 w 127"/>
                <a:gd name="T1" fmla="*/ 570 h 570"/>
                <a:gd name="T2" fmla="*/ 63 w 127"/>
                <a:gd name="T3" fmla="*/ 570 h 570"/>
                <a:gd name="T4" fmla="*/ 0 w 127"/>
                <a:gd name="T5" fmla="*/ 506 h 570"/>
                <a:gd name="T6" fmla="*/ 0 w 127"/>
                <a:gd name="T7" fmla="*/ 64 h 570"/>
                <a:gd name="T8" fmla="*/ 63 w 127"/>
                <a:gd name="T9" fmla="*/ 0 h 570"/>
                <a:gd name="T10" fmla="*/ 127 w 127"/>
                <a:gd name="T11" fmla="*/ 64 h 570"/>
                <a:gd name="T12" fmla="*/ 127 w 127"/>
                <a:gd name="T13" fmla="*/ 506 h 570"/>
                <a:gd name="T14" fmla="*/ 63 w 127"/>
                <a:gd name="T15" fmla="*/ 570 h 5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7" h="570">
                  <a:moveTo>
                    <a:pt x="63" y="570"/>
                  </a:moveTo>
                  <a:cubicBezTo>
                    <a:pt x="63" y="570"/>
                    <a:pt x="63" y="570"/>
                    <a:pt x="63" y="570"/>
                  </a:cubicBezTo>
                  <a:cubicBezTo>
                    <a:pt x="28" y="570"/>
                    <a:pt x="0" y="541"/>
                    <a:pt x="0" y="506"/>
                  </a:cubicBezTo>
                  <a:cubicBezTo>
                    <a:pt x="0" y="64"/>
                    <a:pt x="0" y="64"/>
                    <a:pt x="0" y="64"/>
                  </a:cubicBezTo>
                  <a:cubicBezTo>
                    <a:pt x="0" y="29"/>
                    <a:pt x="28" y="0"/>
                    <a:pt x="63" y="0"/>
                  </a:cubicBezTo>
                  <a:cubicBezTo>
                    <a:pt x="98" y="0"/>
                    <a:pt x="127" y="29"/>
                    <a:pt x="127" y="64"/>
                  </a:cubicBezTo>
                  <a:cubicBezTo>
                    <a:pt x="127" y="506"/>
                    <a:pt x="127" y="506"/>
                    <a:pt x="127" y="506"/>
                  </a:cubicBezTo>
                  <a:cubicBezTo>
                    <a:pt x="127" y="541"/>
                    <a:pt x="98" y="570"/>
                    <a:pt x="63" y="57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buClr>
                  <a:prstClr val="black"/>
                </a:buClr>
              </a:pPr>
              <a:endParaRPr lang="en-GB" sz="2099" dirty="0">
                <a:solidFill>
                  <a:prstClr val="black"/>
                </a:solidFill>
                <a:latin typeface="Arial"/>
              </a:endParaRPr>
            </a:p>
          </p:txBody>
        </p:sp>
        <p:sp>
          <p:nvSpPr>
            <p:cNvPr id="57" name="Freeform 17"/>
            <p:cNvSpPr>
              <a:spLocks/>
            </p:cNvSpPr>
            <p:nvPr userDrawn="1"/>
          </p:nvSpPr>
          <p:spPr bwMode="auto">
            <a:xfrm>
              <a:off x="11487150" y="4175125"/>
              <a:ext cx="403225" cy="1816100"/>
            </a:xfrm>
            <a:custGeom>
              <a:avLst/>
              <a:gdLst>
                <a:gd name="T0" fmla="*/ 63 w 127"/>
                <a:gd name="T1" fmla="*/ 570 h 570"/>
                <a:gd name="T2" fmla="*/ 63 w 127"/>
                <a:gd name="T3" fmla="*/ 570 h 570"/>
                <a:gd name="T4" fmla="*/ 0 w 127"/>
                <a:gd name="T5" fmla="*/ 506 h 570"/>
                <a:gd name="T6" fmla="*/ 0 w 127"/>
                <a:gd name="T7" fmla="*/ 64 h 570"/>
                <a:gd name="T8" fmla="*/ 63 w 127"/>
                <a:gd name="T9" fmla="*/ 0 h 570"/>
                <a:gd name="T10" fmla="*/ 127 w 127"/>
                <a:gd name="T11" fmla="*/ 64 h 570"/>
                <a:gd name="T12" fmla="*/ 127 w 127"/>
                <a:gd name="T13" fmla="*/ 506 h 570"/>
                <a:gd name="T14" fmla="*/ 63 w 127"/>
                <a:gd name="T15" fmla="*/ 570 h 5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7" h="570">
                  <a:moveTo>
                    <a:pt x="63" y="570"/>
                  </a:moveTo>
                  <a:cubicBezTo>
                    <a:pt x="63" y="570"/>
                    <a:pt x="63" y="570"/>
                    <a:pt x="63" y="570"/>
                  </a:cubicBezTo>
                  <a:cubicBezTo>
                    <a:pt x="28" y="570"/>
                    <a:pt x="0" y="541"/>
                    <a:pt x="0" y="506"/>
                  </a:cubicBezTo>
                  <a:cubicBezTo>
                    <a:pt x="0" y="64"/>
                    <a:pt x="0" y="64"/>
                    <a:pt x="0" y="64"/>
                  </a:cubicBezTo>
                  <a:cubicBezTo>
                    <a:pt x="0" y="28"/>
                    <a:pt x="28" y="0"/>
                    <a:pt x="63" y="0"/>
                  </a:cubicBezTo>
                  <a:cubicBezTo>
                    <a:pt x="99" y="0"/>
                    <a:pt x="127" y="28"/>
                    <a:pt x="127" y="64"/>
                  </a:cubicBezTo>
                  <a:cubicBezTo>
                    <a:pt x="127" y="506"/>
                    <a:pt x="127" y="506"/>
                    <a:pt x="127" y="506"/>
                  </a:cubicBezTo>
                  <a:cubicBezTo>
                    <a:pt x="127" y="541"/>
                    <a:pt x="99" y="570"/>
                    <a:pt x="63" y="57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buClr>
                  <a:prstClr val="black"/>
                </a:buClr>
              </a:pPr>
              <a:endParaRPr lang="en-GB" sz="2099" dirty="0">
                <a:solidFill>
                  <a:prstClr val="black"/>
                </a:solidFill>
                <a:latin typeface="Arial"/>
              </a:endParaRPr>
            </a:p>
          </p:txBody>
        </p:sp>
        <p:sp>
          <p:nvSpPr>
            <p:cNvPr id="58" name="Freeform 18"/>
            <p:cNvSpPr>
              <a:spLocks noEditPoints="1"/>
            </p:cNvSpPr>
            <p:nvPr userDrawn="1"/>
          </p:nvSpPr>
          <p:spPr bwMode="auto">
            <a:xfrm>
              <a:off x="8367713" y="4159250"/>
              <a:ext cx="325438" cy="809625"/>
            </a:xfrm>
            <a:custGeom>
              <a:avLst/>
              <a:gdLst>
                <a:gd name="T0" fmla="*/ 51 w 102"/>
                <a:gd name="T1" fmla="*/ 10 h 254"/>
                <a:gd name="T2" fmla="*/ 92 w 102"/>
                <a:gd name="T3" fmla="*/ 51 h 254"/>
                <a:gd name="T4" fmla="*/ 92 w 102"/>
                <a:gd name="T5" fmla="*/ 203 h 254"/>
                <a:gd name="T6" fmla="*/ 51 w 102"/>
                <a:gd name="T7" fmla="*/ 244 h 254"/>
                <a:gd name="T8" fmla="*/ 10 w 102"/>
                <a:gd name="T9" fmla="*/ 203 h 254"/>
                <a:gd name="T10" fmla="*/ 10 w 102"/>
                <a:gd name="T11" fmla="*/ 51 h 254"/>
                <a:gd name="T12" fmla="*/ 51 w 102"/>
                <a:gd name="T13" fmla="*/ 10 h 254"/>
                <a:gd name="T14" fmla="*/ 51 w 102"/>
                <a:gd name="T15" fmla="*/ 0 h 254"/>
                <a:gd name="T16" fmla="*/ 51 w 102"/>
                <a:gd name="T17" fmla="*/ 0 h 254"/>
                <a:gd name="T18" fmla="*/ 0 w 102"/>
                <a:gd name="T19" fmla="*/ 51 h 254"/>
                <a:gd name="T20" fmla="*/ 0 w 102"/>
                <a:gd name="T21" fmla="*/ 203 h 254"/>
                <a:gd name="T22" fmla="*/ 51 w 102"/>
                <a:gd name="T23" fmla="*/ 254 h 254"/>
                <a:gd name="T24" fmla="*/ 102 w 102"/>
                <a:gd name="T25" fmla="*/ 203 h 254"/>
                <a:gd name="T26" fmla="*/ 102 w 102"/>
                <a:gd name="T27" fmla="*/ 51 h 254"/>
                <a:gd name="T28" fmla="*/ 51 w 102"/>
                <a:gd name="T29" fmla="*/ 0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2" h="254">
                  <a:moveTo>
                    <a:pt x="51" y="10"/>
                  </a:moveTo>
                  <a:cubicBezTo>
                    <a:pt x="73" y="10"/>
                    <a:pt x="92" y="28"/>
                    <a:pt x="92" y="51"/>
                  </a:cubicBezTo>
                  <a:cubicBezTo>
                    <a:pt x="92" y="203"/>
                    <a:pt x="92" y="203"/>
                    <a:pt x="92" y="203"/>
                  </a:cubicBezTo>
                  <a:cubicBezTo>
                    <a:pt x="92" y="226"/>
                    <a:pt x="73" y="244"/>
                    <a:pt x="51" y="244"/>
                  </a:cubicBezTo>
                  <a:cubicBezTo>
                    <a:pt x="28" y="244"/>
                    <a:pt x="10" y="226"/>
                    <a:pt x="10" y="203"/>
                  </a:cubicBezTo>
                  <a:cubicBezTo>
                    <a:pt x="10" y="51"/>
                    <a:pt x="10" y="51"/>
                    <a:pt x="10" y="51"/>
                  </a:cubicBezTo>
                  <a:cubicBezTo>
                    <a:pt x="10" y="28"/>
                    <a:pt x="28" y="10"/>
                    <a:pt x="51" y="10"/>
                  </a:cubicBezTo>
                  <a:moveTo>
                    <a:pt x="51" y="0"/>
                  </a:moveTo>
                  <a:cubicBezTo>
                    <a:pt x="51" y="0"/>
                    <a:pt x="51" y="0"/>
                    <a:pt x="51" y="0"/>
                  </a:cubicBezTo>
                  <a:cubicBezTo>
                    <a:pt x="23" y="0"/>
                    <a:pt x="0" y="23"/>
                    <a:pt x="0" y="51"/>
                  </a:cubicBezTo>
                  <a:cubicBezTo>
                    <a:pt x="0" y="203"/>
                    <a:pt x="0" y="203"/>
                    <a:pt x="0" y="203"/>
                  </a:cubicBezTo>
                  <a:cubicBezTo>
                    <a:pt x="0" y="231"/>
                    <a:pt x="23" y="254"/>
                    <a:pt x="51" y="254"/>
                  </a:cubicBezTo>
                  <a:cubicBezTo>
                    <a:pt x="79" y="254"/>
                    <a:pt x="102" y="231"/>
                    <a:pt x="102" y="203"/>
                  </a:cubicBezTo>
                  <a:cubicBezTo>
                    <a:pt x="102" y="51"/>
                    <a:pt x="102" y="51"/>
                    <a:pt x="102" y="51"/>
                  </a:cubicBezTo>
                  <a:cubicBezTo>
                    <a:pt x="102" y="23"/>
                    <a:pt x="79" y="0"/>
                    <a:pt x="5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buClr>
                  <a:prstClr val="black"/>
                </a:buClr>
              </a:pPr>
              <a:endParaRPr lang="en-GB" sz="2099" dirty="0">
                <a:solidFill>
                  <a:prstClr val="black"/>
                </a:solidFill>
                <a:latin typeface="Arial"/>
              </a:endParaRPr>
            </a:p>
          </p:txBody>
        </p:sp>
        <p:sp>
          <p:nvSpPr>
            <p:cNvPr id="59" name="Freeform 19"/>
            <p:cNvSpPr>
              <a:spLocks/>
            </p:cNvSpPr>
            <p:nvPr userDrawn="1"/>
          </p:nvSpPr>
          <p:spPr bwMode="auto">
            <a:xfrm>
              <a:off x="9658350" y="4548188"/>
              <a:ext cx="322263" cy="809625"/>
            </a:xfrm>
            <a:custGeom>
              <a:avLst/>
              <a:gdLst>
                <a:gd name="T0" fmla="*/ 51 w 101"/>
                <a:gd name="T1" fmla="*/ 254 h 254"/>
                <a:gd name="T2" fmla="*/ 51 w 101"/>
                <a:gd name="T3" fmla="*/ 254 h 254"/>
                <a:gd name="T4" fmla="*/ 0 w 101"/>
                <a:gd name="T5" fmla="*/ 203 h 254"/>
                <a:gd name="T6" fmla="*/ 0 w 101"/>
                <a:gd name="T7" fmla="*/ 51 h 254"/>
                <a:gd name="T8" fmla="*/ 51 w 101"/>
                <a:gd name="T9" fmla="*/ 0 h 254"/>
                <a:gd name="T10" fmla="*/ 101 w 101"/>
                <a:gd name="T11" fmla="*/ 51 h 254"/>
                <a:gd name="T12" fmla="*/ 101 w 101"/>
                <a:gd name="T13" fmla="*/ 203 h 254"/>
                <a:gd name="T14" fmla="*/ 51 w 101"/>
                <a:gd name="T15" fmla="*/ 254 h 25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1" h="254">
                  <a:moveTo>
                    <a:pt x="51" y="254"/>
                  </a:moveTo>
                  <a:cubicBezTo>
                    <a:pt x="51" y="254"/>
                    <a:pt x="51" y="254"/>
                    <a:pt x="51" y="254"/>
                  </a:cubicBezTo>
                  <a:cubicBezTo>
                    <a:pt x="22" y="254"/>
                    <a:pt x="0" y="232"/>
                    <a:pt x="0" y="203"/>
                  </a:cubicBezTo>
                  <a:cubicBezTo>
                    <a:pt x="0" y="51"/>
                    <a:pt x="0" y="51"/>
                    <a:pt x="0" y="51"/>
                  </a:cubicBezTo>
                  <a:cubicBezTo>
                    <a:pt x="0" y="23"/>
                    <a:pt x="22" y="0"/>
                    <a:pt x="51" y="0"/>
                  </a:cubicBezTo>
                  <a:cubicBezTo>
                    <a:pt x="79" y="0"/>
                    <a:pt x="101" y="23"/>
                    <a:pt x="101" y="51"/>
                  </a:cubicBezTo>
                  <a:cubicBezTo>
                    <a:pt x="101" y="203"/>
                    <a:pt x="101" y="203"/>
                    <a:pt x="101" y="203"/>
                  </a:cubicBezTo>
                  <a:cubicBezTo>
                    <a:pt x="101" y="232"/>
                    <a:pt x="79" y="254"/>
                    <a:pt x="51" y="25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buClr>
                  <a:prstClr val="black"/>
                </a:buClr>
              </a:pPr>
              <a:endParaRPr lang="en-GB" sz="2099" dirty="0">
                <a:solidFill>
                  <a:prstClr val="black"/>
                </a:solidFill>
                <a:latin typeface="Arial"/>
              </a:endParaRPr>
            </a:p>
          </p:txBody>
        </p:sp>
        <p:sp>
          <p:nvSpPr>
            <p:cNvPr id="60" name="Freeform 20"/>
            <p:cNvSpPr>
              <a:spLocks noEditPoints="1"/>
            </p:cNvSpPr>
            <p:nvPr userDrawn="1"/>
          </p:nvSpPr>
          <p:spPr bwMode="auto">
            <a:xfrm>
              <a:off x="8855075" y="3525838"/>
              <a:ext cx="403225" cy="1816100"/>
            </a:xfrm>
            <a:custGeom>
              <a:avLst/>
              <a:gdLst>
                <a:gd name="T0" fmla="*/ 63 w 127"/>
                <a:gd name="T1" fmla="*/ 11 h 570"/>
                <a:gd name="T2" fmla="*/ 117 w 127"/>
                <a:gd name="T3" fmla="*/ 64 h 570"/>
                <a:gd name="T4" fmla="*/ 117 w 127"/>
                <a:gd name="T5" fmla="*/ 507 h 570"/>
                <a:gd name="T6" fmla="*/ 63 w 127"/>
                <a:gd name="T7" fmla="*/ 560 h 570"/>
                <a:gd name="T8" fmla="*/ 10 w 127"/>
                <a:gd name="T9" fmla="*/ 507 h 570"/>
                <a:gd name="T10" fmla="*/ 10 w 127"/>
                <a:gd name="T11" fmla="*/ 64 h 570"/>
                <a:gd name="T12" fmla="*/ 63 w 127"/>
                <a:gd name="T13" fmla="*/ 11 h 570"/>
                <a:gd name="T14" fmla="*/ 63 w 127"/>
                <a:gd name="T15" fmla="*/ 0 h 570"/>
                <a:gd name="T16" fmla="*/ 0 w 127"/>
                <a:gd name="T17" fmla="*/ 64 h 570"/>
                <a:gd name="T18" fmla="*/ 0 w 127"/>
                <a:gd name="T19" fmla="*/ 507 h 570"/>
                <a:gd name="T20" fmla="*/ 63 w 127"/>
                <a:gd name="T21" fmla="*/ 570 h 570"/>
                <a:gd name="T22" fmla="*/ 127 w 127"/>
                <a:gd name="T23" fmla="*/ 507 h 570"/>
                <a:gd name="T24" fmla="*/ 127 w 127"/>
                <a:gd name="T25" fmla="*/ 64 h 570"/>
                <a:gd name="T26" fmla="*/ 63 w 127"/>
                <a:gd name="T27" fmla="*/ 0 h 5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7" h="570">
                  <a:moveTo>
                    <a:pt x="63" y="11"/>
                  </a:moveTo>
                  <a:cubicBezTo>
                    <a:pt x="93" y="11"/>
                    <a:pt x="117" y="35"/>
                    <a:pt x="117" y="64"/>
                  </a:cubicBezTo>
                  <a:cubicBezTo>
                    <a:pt x="117" y="507"/>
                    <a:pt x="117" y="507"/>
                    <a:pt x="117" y="507"/>
                  </a:cubicBezTo>
                  <a:cubicBezTo>
                    <a:pt x="117" y="536"/>
                    <a:pt x="93" y="560"/>
                    <a:pt x="63" y="560"/>
                  </a:cubicBezTo>
                  <a:cubicBezTo>
                    <a:pt x="34" y="560"/>
                    <a:pt x="10" y="536"/>
                    <a:pt x="10" y="507"/>
                  </a:cubicBezTo>
                  <a:cubicBezTo>
                    <a:pt x="10" y="64"/>
                    <a:pt x="10" y="64"/>
                    <a:pt x="10" y="64"/>
                  </a:cubicBezTo>
                  <a:cubicBezTo>
                    <a:pt x="10" y="35"/>
                    <a:pt x="34" y="11"/>
                    <a:pt x="63" y="11"/>
                  </a:cubicBezTo>
                  <a:moveTo>
                    <a:pt x="63" y="0"/>
                  </a:moveTo>
                  <a:cubicBezTo>
                    <a:pt x="28" y="0"/>
                    <a:pt x="0" y="29"/>
                    <a:pt x="0" y="64"/>
                  </a:cubicBezTo>
                  <a:cubicBezTo>
                    <a:pt x="0" y="507"/>
                    <a:pt x="0" y="507"/>
                    <a:pt x="0" y="507"/>
                  </a:cubicBezTo>
                  <a:cubicBezTo>
                    <a:pt x="0" y="542"/>
                    <a:pt x="28" y="570"/>
                    <a:pt x="63" y="570"/>
                  </a:cubicBezTo>
                  <a:cubicBezTo>
                    <a:pt x="98" y="570"/>
                    <a:pt x="127" y="542"/>
                    <a:pt x="127" y="507"/>
                  </a:cubicBezTo>
                  <a:cubicBezTo>
                    <a:pt x="127" y="64"/>
                    <a:pt x="127" y="64"/>
                    <a:pt x="127" y="64"/>
                  </a:cubicBezTo>
                  <a:cubicBezTo>
                    <a:pt x="127" y="29"/>
                    <a:pt x="98" y="0"/>
                    <a:pt x="6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buClr>
                  <a:prstClr val="black"/>
                </a:buClr>
              </a:pPr>
              <a:endParaRPr lang="en-GB" sz="2099" dirty="0">
                <a:solidFill>
                  <a:prstClr val="black"/>
                </a:solidFill>
                <a:latin typeface="Arial"/>
              </a:endParaRPr>
            </a:p>
          </p:txBody>
        </p:sp>
        <p:sp>
          <p:nvSpPr>
            <p:cNvPr id="61" name="Freeform 21"/>
            <p:cNvSpPr>
              <a:spLocks noEditPoints="1"/>
            </p:cNvSpPr>
            <p:nvPr userDrawn="1"/>
          </p:nvSpPr>
          <p:spPr bwMode="auto">
            <a:xfrm>
              <a:off x="4075113" y="4159250"/>
              <a:ext cx="323850" cy="809625"/>
            </a:xfrm>
            <a:custGeom>
              <a:avLst/>
              <a:gdLst>
                <a:gd name="T0" fmla="*/ 51 w 102"/>
                <a:gd name="T1" fmla="*/ 10 h 254"/>
                <a:gd name="T2" fmla="*/ 92 w 102"/>
                <a:gd name="T3" fmla="*/ 51 h 254"/>
                <a:gd name="T4" fmla="*/ 92 w 102"/>
                <a:gd name="T5" fmla="*/ 203 h 254"/>
                <a:gd name="T6" fmla="*/ 51 w 102"/>
                <a:gd name="T7" fmla="*/ 244 h 254"/>
                <a:gd name="T8" fmla="*/ 10 w 102"/>
                <a:gd name="T9" fmla="*/ 203 h 254"/>
                <a:gd name="T10" fmla="*/ 10 w 102"/>
                <a:gd name="T11" fmla="*/ 51 h 254"/>
                <a:gd name="T12" fmla="*/ 51 w 102"/>
                <a:gd name="T13" fmla="*/ 10 h 254"/>
                <a:gd name="T14" fmla="*/ 51 w 102"/>
                <a:gd name="T15" fmla="*/ 0 h 254"/>
                <a:gd name="T16" fmla="*/ 0 w 102"/>
                <a:gd name="T17" fmla="*/ 51 h 254"/>
                <a:gd name="T18" fmla="*/ 0 w 102"/>
                <a:gd name="T19" fmla="*/ 203 h 254"/>
                <a:gd name="T20" fmla="*/ 51 w 102"/>
                <a:gd name="T21" fmla="*/ 254 h 254"/>
                <a:gd name="T22" fmla="*/ 102 w 102"/>
                <a:gd name="T23" fmla="*/ 203 h 254"/>
                <a:gd name="T24" fmla="*/ 102 w 102"/>
                <a:gd name="T25" fmla="*/ 51 h 254"/>
                <a:gd name="T26" fmla="*/ 51 w 102"/>
                <a:gd name="T27" fmla="*/ 0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2" h="254">
                  <a:moveTo>
                    <a:pt x="51" y="10"/>
                  </a:moveTo>
                  <a:cubicBezTo>
                    <a:pt x="74" y="10"/>
                    <a:pt x="92" y="28"/>
                    <a:pt x="92" y="51"/>
                  </a:cubicBezTo>
                  <a:cubicBezTo>
                    <a:pt x="92" y="203"/>
                    <a:pt x="92" y="203"/>
                    <a:pt x="92" y="203"/>
                  </a:cubicBezTo>
                  <a:cubicBezTo>
                    <a:pt x="92" y="226"/>
                    <a:pt x="74" y="244"/>
                    <a:pt x="51" y="244"/>
                  </a:cubicBezTo>
                  <a:cubicBezTo>
                    <a:pt x="29" y="244"/>
                    <a:pt x="10" y="226"/>
                    <a:pt x="10" y="203"/>
                  </a:cubicBezTo>
                  <a:cubicBezTo>
                    <a:pt x="10" y="51"/>
                    <a:pt x="10" y="51"/>
                    <a:pt x="10" y="51"/>
                  </a:cubicBezTo>
                  <a:cubicBezTo>
                    <a:pt x="10" y="28"/>
                    <a:pt x="29" y="10"/>
                    <a:pt x="51" y="10"/>
                  </a:cubicBezTo>
                  <a:moveTo>
                    <a:pt x="51" y="0"/>
                  </a:moveTo>
                  <a:cubicBezTo>
                    <a:pt x="23" y="0"/>
                    <a:pt x="0" y="23"/>
                    <a:pt x="0" y="51"/>
                  </a:cubicBezTo>
                  <a:cubicBezTo>
                    <a:pt x="0" y="203"/>
                    <a:pt x="0" y="203"/>
                    <a:pt x="0" y="203"/>
                  </a:cubicBezTo>
                  <a:cubicBezTo>
                    <a:pt x="0" y="231"/>
                    <a:pt x="23" y="254"/>
                    <a:pt x="51" y="254"/>
                  </a:cubicBezTo>
                  <a:cubicBezTo>
                    <a:pt x="79" y="254"/>
                    <a:pt x="102" y="231"/>
                    <a:pt x="102" y="203"/>
                  </a:cubicBezTo>
                  <a:cubicBezTo>
                    <a:pt x="102" y="51"/>
                    <a:pt x="102" y="51"/>
                    <a:pt x="102" y="51"/>
                  </a:cubicBezTo>
                  <a:cubicBezTo>
                    <a:pt x="102" y="23"/>
                    <a:pt x="79" y="0"/>
                    <a:pt x="5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buClr>
                  <a:prstClr val="black"/>
                </a:buClr>
              </a:pPr>
              <a:endParaRPr lang="en-GB" sz="2099" dirty="0">
                <a:solidFill>
                  <a:prstClr val="black"/>
                </a:solidFill>
                <a:latin typeface="Arial"/>
              </a:endParaRPr>
            </a:p>
          </p:txBody>
        </p:sp>
        <p:sp>
          <p:nvSpPr>
            <p:cNvPr id="62" name="Freeform 22"/>
            <p:cNvSpPr>
              <a:spLocks noEditPoints="1"/>
            </p:cNvSpPr>
            <p:nvPr userDrawn="1"/>
          </p:nvSpPr>
          <p:spPr bwMode="auto">
            <a:xfrm>
              <a:off x="4560888" y="3525838"/>
              <a:ext cx="403225" cy="1816100"/>
            </a:xfrm>
            <a:custGeom>
              <a:avLst/>
              <a:gdLst>
                <a:gd name="T0" fmla="*/ 63 w 127"/>
                <a:gd name="T1" fmla="*/ 11 h 570"/>
                <a:gd name="T2" fmla="*/ 117 w 127"/>
                <a:gd name="T3" fmla="*/ 64 h 570"/>
                <a:gd name="T4" fmla="*/ 117 w 127"/>
                <a:gd name="T5" fmla="*/ 507 h 570"/>
                <a:gd name="T6" fmla="*/ 63 w 127"/>
                <a:gd name="T7" fmla="*/ 560 h 570"/>
                <a:gd name="T8" fmla="*/ 10 w 127"/>
                <a:gd name="T9" fmla="*/ 507 h 570"/>
                <a:gd name="T10" fmla="*/ 10 w 127"/>
                <a:gd name="T11" fmla="*/ 64 h 570"/>
                <a:gd name="T12" fmla="*/ 63 w 127"/>
                <a:gd name="T13" fmla="*/ 11 h 570"/>
                <a:gd name="T14" fmla="*/ 63 w 127"/>
                <a:gd name="T15" fmla="*/ 0 h 570"/>
                <a:gd name="T16" fmla="*/ 0 w 127"/>
                <a:gd name="T17" fmla="*/ 64 h 570"/>
                <a:gd name="T18" fmla="*/ 0 w 127"/>
                <a:gd name="T19" fmla="*/ 507 h 570"/>
                <a:gd name="T20" fmla="*/ 63 w 127"/>
                <a:gd name="T21" fmla="*/ 570 h 570"/>
                <a:gd name="T22" fmla="*/ 127 w 127"/>
                <a:gd name="T23" fmla="*/ 507 h 570"/>
                <a:gd name="T24" fmla="*/ 127 w 127"/>
                <a:gd name="T25" fmla="*/ 64 h 570"/>
                <a:gd name="T26" fmla="*/ 63 w 127"/>
                <a:gd name="T27" fmla="*/ 0 h 5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7" h="570">
                  <a:moveTo>
                    <a:pt x="63" y="11"/>
                  </a:moveTo>
                  <a:cubicBezTo>
                    <a:pt x="93" y="11"/>
                    <a:pt x="117" y="35"/>
                    <a:pt x="117" y="64"/>
                  </a:cubicBezTo>
                  <a:cubicBezTo>
                    <a:pt x="117" y="507"/>
                    <a:pt x="117" y="507"/>
                    <a:pt x="117" y="507"/>
                  </a:cubicBezTo>
                  <a:cubicBezTo>
                    <a:pt x="117" y="536"/>
                    <a:pt x="93" y="560"/>
                    <a:pt x="63" y="560"/>
                  </a:cubicBezTo>
                  <a:cubicBezTo>
                    <a:pt x="34" y="560"/>
                    <a:pt x="10" y="536"/>
                    <a:pt x="10" y="507"/>
                  </a:cubicBezTo>
                  <a:cubicBezTo>
                    <a:pt x="10" y="64"/>
                    <a:pt x="10" y="64"/>
                    <a:pt x="10" y="64"/>
                  </a:cubicBezTo>
                  <a:cubicBezTo>
                    <a:pt x="10" y="35"/>
                    <a:pt x="34" y="11"/>
                    <a:pt x="63" y="11"/>
                  </a:cubicBezTo>
                  <a:moveTo>
                    <a:pt x="63" y="0"/>
                  </a:moveTo>
                  <a:cubicBezTo>
                    <a:pt x="28" y="0"/>
                    <a:pt x="0" y="29"/>
                    <a:pt x="0" y="64"/>
                  </a:cubicBezTo>
                  <a:cubicBezTo>
                    <a:pt x="0" y="507"/>
                    <a:pt x="0" y="507"/>
                    <a:pt x="0" y="507"/>
                  </a:cubicBezTo>
                  <a:cubicBezTo>
                    <a:pt x="0" y="542"/>
                    <a:pt x="28" y="570"/>
                    <a:pt x="63" y="570"/>
                  </a:cubicBezTo>
                  <a:cubicBezTo>
                    <a:pt x="99" y="570"/>
                    <a:pt x="127" y="542"/>
                    <a:pt x="127" y="507"/>
                  </a:cubicBezTo>
                  <a:cubicBezTo>
                    <a:pt x="127" y="64"/>
                    <a:pt x="127" y="64"/>
                    <a:pt x="127" y="64"/>
                  </a:cubicBezTo>
                  <a:cubicBezTo>
                    <a:pt x="127" y="29"/>
                    <a:pt x="99" y="0"/>
                    <a:pt x="6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buClr>
                  <a:prstClr val="black"/>
                </a:buClr>
              </a:pPr>
              <a:endParaRPr lang="en-GB" sz="2099" dirty="0">
                <a:solidFill>
                  <a:prstClr val="black"/>
                </a:solidFill>
                <a:latin typeface="Arial"/>
              </a:endParaRPr>
            </a:p>
          </p:txBody>
        </p:sp>
        <p:sp>
          <p:nvSpPr>
            <p:cNvPr id="63" name="Freeform 23"/>
            <p:cNvSpPr>
              <a:spLocks/>
            </p:cNvSpPr>
            <p:nvPr userDrawn="1"/>
          </p:nvSpPr>
          <p:spPr bwMode="auto">
            <a:xfrm>
              <a:off x="9093200" y="4175125"/>
              <a:ext cx="403225" cy="1816100"/>
            </a:xfrm>
            <a:custGeom>
              <a:avLst/>
              <a:gdLst>
                <a:gd name="T0" fmla="*/ 63 w 127"/>
                <a:gd name="T1" fmla="*/ 570 h 570"/>
                <a:gd name="T2" fmla="*/ 63 w 127"/>
                <a:gd name="T3" fmla="*/ 570 h 570"/>
                <a:gd name="T4" fmla="*/ 0 w 127"/>
                <a:gd name="T5" fmla="*/ 506 h 570"/>
                <a:gd name="T6" fmla="*/ 0 w 127"/>
                <a:gd name="T7" fmla="*/ 64 h 570"/>
                <a:gd name="T8" fmla="*/ 63 w 127"/>
                <a:gd name="T9" fmla="*/ 0 h 570"/>
                <a:gd name="T10" fmla="*/ 127 w 127"/>
                <a:gd name="T11" fmla="*/ 64 h 570"/>
                <a:gd name="T12" fmla="*/ 127 w 127"/>
                <a:gd name="T13" fmla="*/ 506 h 570"/>
                <a:gd name="T14" fmla="*/ 63 w 127"/>
                <a:gd name="T15" fmla="*/ 570 h 5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7" h="570">
                  <a:moveTo>
                    <a:pt x="63" y="570"/>
                  </a:moveTo>
                  <a:cubicBezTo>
                    <a:pt x="63" y="570"/>
                    <a:pt x="63" y="570"/>
                    <a:pt x="63" y="570"/>
                  </a:cubicBezTo>
                  <a:cubicBezTo>
                    <a:pt x="28" y="570"/>
                    <a:pt x="0" y="541"/>
                    <a:pt x="0" y="506"/>
                  </a:cubicBezTo>
                  <a:cubicBezTo>
                    <a:pt x="0" y="64"/>
                    <a:pt x="0" y="64"/>
                    <a:pt x="0" y="64"/>
                  </a:cubicBezTo>
                  <a:cubicBezTo>
                    <a:pt x="0" y="28"/>
                    <a:pt x="28" y="0"/>
                    <a:pt x="63" y="0"/>
                  </a:cubicBezTo>
                  <a:cubicBezTo>
                    <a:pt x="98" y="0"/>
                    <a:pt x="127" y="28"/>
                    <a:pt x="127" y="64"/>
                  </a:cubicBezTo>
                  <a:cubicBezTo>
                    <a:pt x="127" y="506"/>
                    <a:pt x="127" y="506"/>
                    <a:pt x="127" y="506"/>
                  </a:cubicBezTo>
                  <a:cubicBezTo>
                    <a:pt x="127" y="541"/>
                    <a:pt x="98" y="570"/>
                    <a:pt x="63" y="57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buClr>
                  <a:prstClr val="black"/>
                </a:buClr>
              </a:pPr>
              <a:endParaRPr lang="en-GB" sz="2099" dirty="0">
                <a:solidFill>
                  <a:prstClr val="black"/>
                </a:solidFill>
                <a:latin typeface="Arial"/>
              </a:endParaRPr>
            </a:p>
          </p:txBody>
        </p:sp>
        <p:sp>
          <p:nvSpPr>
            <p:cNvPr id="64" name="Freeform 24"/>
            <p:cNvSpPr>
              <a:spLocks noEditPoints="1"/>
            </p:cNvSpPr>
            <p:nvPr userDrawn="1"/>
          </p:nvSpPr>
          <p:spPr bwMode="auto">
            <a:xfrm>
              <a:off x="5940425" y="3981450"/>
              <a:ext cx="323850" cy="808038"/>
            </a:xfrm>
            <a:custGeom>
              <a:avLst/>
              <a:gdLst>
                <a:gd name="T0" fmla="*/ 51 w 102"/>
                <a:gd name="T1" fmla="*/ 10 h 254"/>
                <a:gd name="T2" fmla="*/ 91 w 102"/>
                <a:gd name="T3" fmla="*/ 51 h 254"/>
                <a:gd name="T4" fmla="*/ 91 w 102"/>
                <a:gd name="T5" fmla="*/ 203 h 254"/>
                <a:gd name="T6" fmla="*/ 51 w 102"/>
                <a:gd name="T7" fmla="*/ 244 h 254"/>
                <a:gd name="T8" fmla="*/ 10 w 102"/>
                <a:gd name="T9" fmla="*/ 203 h 254"/>
                <a:gd name="T10" fmla="*/ 10 w 102"/>
                <a:gd name="T11" fmla="*/ 51 h 254"/>
                <a:gd name="T12" fmla="*/ 51 w 102"/>
                <a:gd name="T13" fmla="*/ 10 h 254"/>
                <a:gd name="T14" fmla="*/ 51 w 102"/>
                <a:gd name="T15" fmla="*/ 0 h 254"/>
                <a:gd name="T16" fmla="*/ 0 w 102"/>
                <a:gd name="T17" fmla="*/ 51 h 254"/>
                <a:gd name="T18" fmla="*/ 0 w 102"/>
                <a:gd name="T19" fmla="*/ 203 h 254"/>
                <a:gd name="T20" fmla="*/ 51 w 102"/>
                <a:gd name="T21" fmla="*/ 254 h 254"/>
                <a:gd name="T22" fmla="*/ 102 w 102"/>
                <a:gd name="T23" fmla="*/ 203 h 254"/>
                <a:gd name="T24" fmla="*/ 102 w 102"/>
                <a:gd name="T25" fmla="*/ 51 h 254"/>
                <a:gd name="T26" fmla="*/ 51 w 102"/>
                <a:gd name="T27" fmla="*/ 0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2" h="254">
                  <a:moveTo>
                    <a:pt x="51" y="10"/>
                  </a:moveTo>
                  <a:cubicBezTo>
                    <a:pt x="73" y="10"/>
                    <a:pt x="91" y="28"/>
                    <a:pt x="91" y="51"/>
                  </a:cubicBezTo>
                  <a:cubicBezTo>
                    <a:pt x="91" y="203"/>
                    <a:pt x="91" y="203"/>
                    <a:pt x="91" y="203"/>
                  </a:cubicBezTo>
                  <a:cubicBezTo>
                    <a:pt x="91" y="226"/>
                    <a:pt x="73" y="244"/>
                    <a:pt x="51" y="244"/>
                  </a:cubicBezTo>
                  <a:cubicBezTo>
                    <a:pt x="28" y="244"/>
                    <a:pt x="10" y="226"/>
                    <a:pt x="10" y="203"/>
                  </a:cubicBezTo>
                  <a:cubicBezTo>
                    <a:pt x="10" y="51"/>
                    <a:pt x="10" y="51"/>
                    <a:pt x="10" y="51"/>
                  </a:cubicBezTo>
                  <a:cubicBezTo>
                    <a:pt x="10" y="28"/>
                    <a:pt x="28" y="10"/>
                    <a:pt x="51" y="10"/>
                  </a:cubicBezTo>
                  <a:moveTo>
                    <a:pt x="51" y="0"/>
                  </a:moveTo>
                  <a:cubicBezTo>
                    <a:pt x="23" y="0"/>
                    <a:pt x="0" y="23"/>
                    <a:pt x="0" y="51"/>
                  </a:cubicBezTo>
                  <a:cubicBezTo>
                    <a:pt x="0" y="203"/>
                    <a:pt x="0" y="203"/>
                    <a:pt x="0" y="203"/>
                  </a:cubicBezTo>
                  <a:cubicBezTo>
                    <a:pt x="0" y="231"/>
                    <a:pt x="23" y="254"/>
                    <a:pt x="51" y="254"/>
                  </a:cubicBezTo>
                  <a:cubicBezTo>
                    <a:pt x="79" y="254"/>
                    <a:pt x="102" y="231"/>
                    <a:pt x="102" y="203"/>
                  </a:cubicBezTo>
                  <a:cubicBezTo>
                    <a:pt x="102" y="51"/>
                    <a:pt x="102" y="51"/>
                    <a:pt x="102" y="51"/>
                  </a:cubicBezTo>
                  <a:cubicBezTo>
                    <a:pt x="102" y="23"/>
                    <a:pt x="79" y="0"/>
                    <a:pt x="5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buClr>
                  <a:prstClr val="black"/>
                </a:buClr>
              </a:pPr>
              <a:endParaRPr lang="en-GB" sz="2099" dirty="0">
                <a:solidFill>
                  <a:prstClr val="black"/>
                </a:solidFill>
                <a:latin typeface="Arial"/>
              </a:endParaRPr>
            </a:p>
          </p:txBody>
        </p:sp>
        <p:sp>
          <p:nvSpPr>
            <p:cNvPr id="65" name="Freeform 25"/>
            <p:cNvSpPr>
              <a:spLocks/>
            </p:cNvSpPr>
            <p:nvPr userDrawn="1"/>
          </p:nvSpPr>
          <p:spPr bwMode="auto">
            <a:xfrm>
              <a:off x="8008938" y="4449763"/>
              <a:ext cx="193675" cy="323850"/>
            </a:xfrm>
            <a:custGeom>
              <a:avLst/>
              <a:gdLst>
                <a:gd name="T0" fmla="*/ 31 w 61"/>
                <a:gd name="T1" fmla="*/ 102 h 102"/>
                <a:gd name="T2" fmla="*/ 31 w 61"/>
                <a:gd name="T3" fmla="*/ 102 h 102"/>
                <a:gd name="T4" fmla="*/ 0 w 61"/>
                <a:gd name="T5" fmla="*/ 72 h 102"/>
                <a:gd name="T6" fmla="*/ 0 w 61"/>
                <a:gd name="T7" fmla="*/ 31 h 102"/>
                <a:gd name="T8" fmla="*/ 31 w 61"/>
                <a:gd name="T9" fmla="*/ 0 h 102"/>
                <a:gd name="T10" fmla="*/ 61 w 61"/>
                <a:gd name="T11" fmla="*/ 31 h 102"/>
                <a:gd name="T12" fmla="*/ 61 w 61"/>
                <a:gd name="T13" fmla="*/ 72 h 102"/>
                <a:gd name="T14" fmla="*/ 31 w 61"/>
                <a:gd name="T15" fmla="*/ 102 h 10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1" h="102">
                  <a:moveTo>
                    <a:pt x="31" y="102"/>
                  </a:moveTo>
                  <a:cubicBezTo>
                    <a:pt x="31" y="102"/>
                    <a:pt x="31" y="102"/>
                    <a:pt x="31" y="102"/>
                  </a:cubicBezTo>
                  <a:cubicBezTo>
                    <a:pt x="14" y="102"/>
                    <a:pt x="0" y="89"/>
                    <a:pt x="0" y="72"/>
                  </a:cubicBezTo>
                  <a:cubicBezTo>
                    <a:pt x="0" y="31"/>
                    <a:pt x="0" y="31"/>
                    <a:pt x="0" y="31"/>
                  </a:cubicBezTo>
                  <a:cubicBezTo>
                    <a:pt x="0" y="14"/>
                    <a:pt x="14" y="0"/>
                    <a:pt x="31" y="0"/>
                  </a:cubicBezTo>
                  <a:cubicBezTo>
                    <a:pt x="47" y="0"/>
                    <a:pt x="61" y="14"/>
                    <a:pt x="61" y="31"/>
                  </a:cubicBezTo>
                  <a:cubicBezTo>
                    <a:pt x="61" y="72"/>
                    <a:pt x="61" y="72"/>
                    <a:pt x="61" y="72"/>
                  </a:cubicBezTo>
                  <a:cubicBezTo>
                    <a:pt x="61" y="89"/>
                    <a:pt x="47" y="102"/>
                    <a:pt x="31" y="10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buClr>
                  <a:prstClr val="black"/>
                </a:buClr>
              </a:pPr>
              <a:endParaRPr lang="en-GB" sz="2099" dirty="0">
                <a:solidFill>
                  <a:prstClr val="black"/>
                </a:solidFill>
                <a:latin typeface="Arial"/>
              </a:endParaRPr>
            </a:p>
          </p:txBody>
        </p:sp>
        <p:sp>
          <p:nvSpPr>
            <p:cNvPr id="66" name="Freeform 26"/>
            <p:cNvSpPr>
              <a:spLocks noEditPoints="1"/>
            </p:cNvSpPr>
            <p:nvPr userDrawn="1"/>
          </p:nvSpPr>
          <p:spPr bwMode="auto">
            <a:xfrm>
              <a:off x="5616575" y="4449763"/>
              <a:ext cx="193675" cy="323850"/>
            </a:xfrm>
            <a:custGeom>
              <a:avLst/>
              <a:gdLst>
                <a:gd name="T0" fmla="*/ 30 w 61"/>
                <a:gd name="T1" fmla="*/ 11 h 102"/>
                <a:gd name="T2" fmla="*/ 51 w 61"/>
                <a:gd name="T3" fmla="*/ 31 h 102"/>
                <a:gd name="T4" fmla="*/ 51 w 61"/>
                <a:gd name="T5" fmla="*/ 72 h 102"/>
                <a:gd name="T6" fmla="*/ 30 w 61"/>
                <a:gd name="T7" fmla="*/ 92 h 102"/>
                <a:gd name="T8" fmla="*/ 10 w 61"/>
                <a:gd name="T9" fmla="*/ 72 h 102"/>
                <a:gd name="T10" fmla="*/ 10 w 61"/>
                <a:gd name="T11" fmla="*/ 31 h 102"/>
                <a:gd name="T12" fmla="*/ 30 w 61"/>
                <a:gd name="T13" fmla="*/ 11 h 102"/>
                <a:gd name="T14" fmla="*/ 30 w 61"/>
                <a:gd name="T15" fmla="*/ 0 h 102"/>
                <a:gd name="T16" fmla="*/ 0 w 61"/>
                <a:gd name="T17" fmla="*/ 31 h 102"/>
                <a:gd name="T18" fmla="*/ 0 w 61"/>
                <a:gd name="T19" fmla="*/ 72 h 102"/>
                <a:gd name="T20" fmla="*/ 30 w 61"/>
                <a:gd name="T21" fmla="*/ 102 h 102"/>
                <a:gd name="T22" fmla="*/ 61 w 61"/>
                <a:gd name="T23" fmla="*/ 72 h 102"/>
                <a:gd name="T24" fmla="*/ 61 w 61"/>
                <a:gd name="T25" fmla="*/ 31 h 102"/>
                <a:gd name="T26" fmla="*/ 30 w 61"/>
                <a:gd name="T27" fmla="*/ 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1" h="102">
                  <a:moveTo>
                    <a:pt x="30" y="11"/>
                  </a:moveTo>
                  <a:cubicBezTo>
                    <a:pt x="42" y="11"/>
                    <a:pt x="51" y="20"/>
                    <a:pt x="51" y="31"/>
                  </a:cubicBezTo>
                  <a:cubicBezTo>
                    <a:pt x="51" y="72"/>
                    <a:pt x="51" y="72"/>
                    <a:pt x="51" y="72"/>
                  </a:cubicBezTo>
                  <a:cubicBezTo>
                    <a:pt x="51" y="83"/>
                    <a:pt x="42" y="92"/>
                    <a:pt x="30" y="92"/>
                  </a:cubicBezTo>
                  <a:cubicBezTo>
                    <a:pt x="19" y="92"/>
                    <a:pt x="10" y="83"/>
                    <a:pt x="10" y="72"/>
                  </a:cubicBezTo>
                  <a:cubicBezTo>
                    <a:pt x="10" y="31"/>
                    <a:pt x="10" y="31"/>
                    <a:pt x="10" y="31"/>
                  </a:cubicBezTo>
                  <a:cubicBezTo>
                    <a:pt x="10" y="20"/>
                    <a:pt x="19" y="11"/>
                    <a:pt x="30" y="11"/>
                  </a:cubicBezTo>
                  <a:moveTo>
                    <a:pt x="30" y="0"/>
                  </a:moveTo>
                  <a:cubicBezTo>
                    <a:pt x="14" y="0"/>
                    <a:pt x="0" y="14"/>
                    <a:pt x="0" y="31"/>
                  </a:cubicBezTo>
                  <a:cubicBezTo>
                    <a:pt x="0" y="72"/>
                    <a:pt x="0" y="72"/>
                    <a:pt x="0" y="72"/>
                  </a:cubicBezTo>
                  <a:cubicBezTo>
                    <a:pt x="0" y="89"/>
                    <a:pt x="14" y="102"/>
                    <a:pt x="30" y="102"/>
                  </a:cubicBezTo>
                  <a:cubicBezTo>
                    <a:pt x="47" y="102"/>
                    <a:pt x="61" y="89"/>
                    <a:pt x="61" y="72"/>
                  </a:cubicBezTo>
                  <a:cubicBezTo>
                    <a:pt x="61" y="31"/>
                    <a:pt x="61" y="31"/>
                    <a:pt x="61" y="31"/>
                  </a:cubicBezTo>
                  <a:cubicBezTo>
                    <a:pt x="61" y="14"/>
                    <a:pt x="47" y="0"/>
                    <a:pt x="3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buClr>
                  <a:prstClr val="black"/>
                </a:buClr>
              </a:pPr>
              <a:endParaRPr lang="en-GB" sz="2099" dirty="0">
                <a:solidFill>
                  <a:prstClr val="black"/>
                </a:solidFill>
                <a:latin typeface="Arial"/>
              </a:endParaRPr>
            </a:p>
          </p:txBody>
        </p:sp>
        <p:sp>
          <p:nvSpPr>
            <p:cNvPr id="67" name="Freeform 27"/>
            <p:cNvSpPr>
              <a:spLocks/>
            </p:cNvSpPr>
            <p:nvPr userDrawn="1"/>
          </p:nvSpPr>
          <p:spPr bwMode="auto">
            <a:xfrm>
              <a:off x="7558088" y="4433888"/>
              <a:ext cx="320675" cy="811213"/>
            </a:xfrm>
            <a:custGeom>
              <a:avLst/>
              <a:gdLst>
                <a:gd name="T0" fmla="*/ 50 w 101"/>
                <a:gd name="T1" fmla="*/ 255 h 255"/>
                <a:gd name="T2" fmla="*/ 50 w 101"/>
                <a:gd name="T3" fmla="*/ 255 h 255"/>
                <a:gd name="T4" fmla="*/ 0 w 101"/>
                <a:gd name="T5" fmla="*/ 204 h 255"/>
                <a:gd name="T6" fmla="*/ 0 w 101"/>
                <a:gd name="T7" fmla="*/ 51 h 255"/>
                <a:gd name="T8" fmla="*/ 50 w 101"/>
                <a:gd name="T9" fmla="*/ 0 h 255"/>
                <a:gd name="T10" fmla="*/ 101 w 101"/>
                <a:gd name="T11" fmla="*/ 51 h 255"/>
                <a:gd name="T12" fmla="*/ 101 w 101"/>
                <a:gd name="T13" fmla="*/ 204 h 255"/>
                <a:gd name="T14" fmla="*/ 50 w 101"/>
                <a:gd name="T15" fmla="*/ 255 h 2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1" h="255">
                  <a:moveTo>
                    <a:pt x="50" y="255"/>
                  </a:moveTo>
                  <a:cubicBezTo>
                    <a:pt x="50" y="255"/>
                    <a:pt x="50" y="255"/>
                    <a:pt x="50" y="255"/>
                  </a:cubicBezTo>
                  <a:cubicBezTo>
                    <a:pt x="22" y="255"/>
                    <a:pt x="0" y="232"/>
                    <a:pt x="0" y="204"/>
                  </a:cubicBezTo>
                  <a:cubicBezTo>
                    <a:pt x="0" y="51"/>
                    <a:pt x="0" y="51"/>
                    <a:pt x="0" y="51"/>
                  </a:cubicBezTo>
                  <a:cubicBezTo>
                    <a:pt x="0" y="23"/>
                    <a:pt x="22" y="0"/>
                    <a:pt x="50" y="0"/>
                  </a:cubicBezTo>
                  <a:cubicBezTo>
                    <a:pt x="79" y="0"/>
                    <a:pt x="101" y="23"/>
                    <a:pt x="101" y="51"/>
                  </a:cubicBezTo>
                  <a:cubicBezTo>
                    <a:pt x="101" y="204"/>
                    <a:pt x="101" y="204"/>
                    <a:pt x="101" y="204"/>
                  </a:cubicBezTo>
                  <a:cubicBezTo>
                    <a:pt x="101" y="232"/>
                    <a:pt x="79" y="255"/>
                    <a:pt x="50" y="25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buClr>
                  <a:prstClr val="black"/>
                </a:buClr>
              </a:pPr>
              <a:endParaRPr lang="en-GB" sz="2099" dirty="0">
                <a:solidFill>
                  <a:prstClr val="black"/>
                </a:solidFill>
                <a:latin typeface="Arial"/>
              </a:endParaRPr>
            </a:p>
          </p:txBody>
        </p:sp>
        <p:sp>
          <p:nvSpPr>
            <p:cNvPr id="68" name="Freeform 28"/>
            <p:cNvSpPr>
              <a:spLocks/>
            </p:cNvSpPr>
            <p:nvPr userDrawn="1"/>
          </p:nvSpPr>
          <p:spPr bwMode="auto">
            <a:xfrm>
              <a:off x="6423025" y="3348038"/>
              <a:ext cx="406400" cy="1814513"/>
            </a:xfrm>
            <a:custGeom>
              <a:avLst/>
              <a:gdLst>
                <a:gd name="T0" fmla="*/ 64 w 128"/>
                <a:gd name="T1" fmla="*/ 570 h 570"/>
                <a:gd name="T2" fmla="*/ 64 w 128"/>
                <a:gd name="T3" fmla="*/ 570 h 570"/>
                <a:gd name="T4" fmla="*/ 0 w 128"/>
                <a:gd name="T5" fmla="*/ 507 h 570"/>
                <a:gd name="T6" fmla="*/ 0 w 128"/>
                <a:gd name="T7" fmla="*/ 64 h 570"/>
                <a:gd name="T8" fmla="*/ 64 w 128"/>
                <a:gd name="T9" fmla="*/ 0 h 570"/>
                <a:gd name="T10" fmla="*/ 128 w 128"/>
                <a:gd name="T11" fmla="*/ 64 h 570"/>
                <a:gd name="T12" fmla="*/ 128 w 128"/>
                <a:gd name="T13" fmla="*/ 507 h 570"/>
                <a:gd name="T14" fmla="*/ 64 w 128"/>
                <a:gd name="T15" fmla="*/ 570 h 5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8" h="570">
                  <a:moveTo>
                    <a:pt x="64" y="570"/>
                  </a:moveTo>
                  <a:cubicBezTo>
                    <a:pt x="64" y="570"/>
                    <a:pt x="64" y="570"/>
                    <a:pt x="64" y="570"/>
                  </a:cubicBezTo>
                  <a:cubicBezTo>
                    <a:pt x="29" y="570"/>
                    <a:pt x="0" y="542"/>
                    <a:pt x="0" y="507"/>
                  </a:cubicBezTo>
                  <a:cubicBezTo>
                    <a:pt x="0" y="64"/>
                    <a:pt x="0" y="64"/>
                    <a:pt x="0" y="64"/>
                  </a:cubicBezTo>
                  <a:cubicBezTo>
                    <a:pt x="0" y="29"/>
                    <a:pt x="29" y="0"/>
                    <a:pt x="64" y="0"/>
                  </a:cubicBezTo>
                  <a:cubicBezTo>
                    <a:pt x="99" y="0"/>
                    <a:pt x="128" y="29"/>
                    <a:pt x="128" y="64"/>
                  </a:cubicBezTo>
                  <a:cubicBezTo>
                    <a:pt x="128" y="507"/>
                    <a:pt x="128" y="507"/>
                    <a:pt x="128" y="507"/>
                  </a:cubicBezTo>
                  <a:cubicBezTo>
                    <a:pt x="128" y="542"/>
                    <a:pt x="99" y="570"/>
                    <a:pt x="64" y="57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buClr>
                  <a:prstClr val="black"/>
                </a:buClr>
              </a:pPr>
              <a:endParaRPr lang="en-GB" sz="2099" dirty="0">
                <a:solidFill>
                  <a:prstClr val="black"/>
                </a:solidFill>
                <a:latin typeface="Arial"/>
              </a:endParaRPr>
            </a:p>
          </p:txBody>
        </p:sp>
        <p:sp>
          <p:nvSpPr>
            <p:cNvPr id="69" name="Freeform 29"/>
            <p:cNvSpPr>
              <a:spLocks/>
            </p:cNvSpPr>
            <p:nvPr userDrawn="1"/>
          </p:nvSpPr>
          <p:spPr bwMode="auto">
            <a:xfrm>
              <a:off x="6992938" y="4060825"/>
              <a:ext cx="403225" cy="1816100"/>
            </a:xfrm>
            <a:custGeom>
              <a:avLst/>
              <a:gdLst>
                <a:gd name="T0" fmla="*/ 63 w 127"/>
                <a:gd name="T1" fmla="*/ 570 h 570"/>
                <a:gd name="T2" fmla="*/ 63 w 127"/>
                <a:gd name="T3" fmla="*/ 570 h 570"/>
                <a:gd name="T4" fmla="*/ 0 w 127"/>
                <a:gd name="T5" fmla="*/ 507 h 570"/>
                <a:gd name="T6" fmla="*/ 0 w 127"/>
                <a:gd name="T7" fmla="*/ 64 h 570"/>
                <a:gd name="T8" fmla="*/ 63 w 127"/>
                <a:gd name="T9" fmla="*/ 0 h 570"/>
                <a:gd name="T10" fmla="*/ 127 w 127"/>
                <a:gd name="T11" fmla="*/ 64 h 570"/>
                <a:gd name="T12" fmla="*/ 127 w 127"/>
                <a:gd name="T13" fmla="*/ 507 h 570"/>
                <a:gd name="T14" fmla="*/ 63 w 127"/>
                <a:gd name="T15" fmla="*/ 570 h 5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7" h="570">
                  <a:moveTo>
                    <a:pt x="63" y="570"/>
                  </a:moveTo>
                  <a:cubicBezTo>
                    <a:pt x="63" y="570"/>
                    <a:pt x="63" y="570"/>
                    <a:pt x="63" y="570"/>
                  </a:cubicBezTo>
                  <a:cubicBezTo>
                    <a:pt x="28" y="570"/>
                    <a:pt x="0" y="542"/>
                    <a:pt x="0" y="507"/>
                  </a:cubicBezTo>
                  <a:cubicBezTo>
                    <a:pt x="0" y="64"/>
                    <a:pt x="0" y="64"/>
                    <a:pt x="0" y="64"/>
                  </a:cubicBezTo>
                  <a:cubicBezTo>
                    <a:pt x="0" y="29"/>
                    <a:pt x="28" y="0"/>
                    <a:pt x="63" y="0"/>
                  </a:cubicBezTo>
                  <a:cubicBezTo>
                    <a:pt x="98" y="0"/>
                    <a:pt x="127" y="29"/>
                    <a:pt x="127" y="64"/>
                  </a:cubicBezTo>
                  <a:cubicBezTo>
                    <a:pt x="127" y="507"/>
                    <a:pt x="127" y="507"/>
                    <a:pt x="127" y="507"/>
                  </a:cubicBezTo>
                  <a:cubicBezTo>
                    <a:pt x="127" y="542"/>
                    <a:pt x="98" y="570"/>
                    <a:pt x="63" y="57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buClr>
                  <a:prstClr val="black"/>
                </a:buClr>
              </a:pPr>
              <a:endParaRPr lang="en-GB" sz="2099" dirty="0">
                <a:solidFill>
                  <a:prstClr val="black"/>
                </a:solidFill>
                <a:latin typeface="Arial"/>
              </a:endParaRPr>
            </a:p>
          </p:txBody>
        </p:sp>
        <p:sp>
          <p:nvSpPr>
            <p:cNvPr id="70" name="Freeform 30"/>
            <p:cNvSpPr>
              <a:spLocks/>
            </p:cNvSpPr>
            <p:nvPr userDrawn="1"/>
          </p:nvSpPr>
          <p:spPr bwMode="auto">
            <a:xfrm>
              <a:off x="5438775" y="4627563"/>
              <a:ext cx="323850" cy="812800"/>
            </a:xfrm>
            <a:custGeom>
              <a:avLst/>
              <a:gdLst>
                <a:gd name="T0" fmla="*/ 51 w 102"/>
                <a:gd name="T1" fmla="*/ 255 h 255"/>
                <a:gd name="T2" fmla="*/ 51 w 102"/>
                <a:gd name="T3" fmla="*/ 255 h 255"/>
                <a:gd name="T4" fmla="*/ 0 w 102"/>
                <a:gd name="T5" fmla="*/ 204 h 255"/>
                <a:gd name="T6" fmla="*/ 0 w 102"/>
                <a:gd name="T7" fmla="*/ 51 h 255"/>
                <a:gd name="T8" fmla="*/ 51 w 102"/>
                <a:gd name="T9" fmla="*/ 0 h 255"/>
                <a:gd name="T10" fmla="*/ 102 w 102"/>
                <a:gd name="T11" fmla="*/ 51 h 255"/>
                <a:gd name="T12" fmla="*/ 102 w 102"/>
                <a:gd name="T13" fmla="*/ 204 h 255"/>
                <a:gd name="T14" fmla="*/ 51 w 102"/>
                <a:gd name="T15" fmla="*/ 255 h 2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 h="255">
                  <a:moveTo>
                    <a:pt x="51" y="255"/>
                  </a:moveTo>
                  <a:cubicBezTo>
                    <a:pt x="51" y="255"/>
                    <a:pt x="51" y="255"/>
                    <a:pt x="51" y="255"/>
                  </a:cubicBezTo>
                  <a:cubicBezTo>
                    <a:pt x="23" y="255"/>
                    <a:pt x="0" y="232"/>
                    <a:pt x="0" y="204"/>
                  </a:cubicBezTo>
                  <a:cubicBezTo>
                    <a:pt x="0" y="51"/>
                    <a:pt x="0" y="51"/>
                    <a:pt x="0" y="51"/>
                  </a:cubicBezTo>
                  <a:cubicBezTo>
                    <a:pt x="0" y="23"/>
                    <a:pt x="23" y="0"/>
                    <a:pt x="51" y="0"/>
                  </a:cubicBezTo>
                  <a:cubicBezTo>
                    <a:pt x="79" y="0"/>
                    <a:pt x="102" y="23"/>
                    <a:pt x="102" y="51"/>
                  </a:cubicBezTo>
                  <a:cubicBezTo>
                    <a:pt x="102" y="204"/>
                    <a:pt x="102" y="204"/>
                    <a:pt x="102" y="204"/>
                  </a:cubicBezTo>
                  <a:cubicBezTo>
                    <a:pt x="102" y="232"/>
                    <a:pt x="79" y="255"/>
                    <a:pt x="51" y="25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buClr>
                  <a:prstClr val="black"/>
                </a:buClr>
              </a:pPr>
              <a:endParaRPr lang="en-GB" sz="2099" dirty="0">
                <a:solidFill>
                  <a:prstClr val="black"/>
                </a:solidFill>
                <a:latin typeface="Arial"/>
              </a:endParaRPr>
            </a:p>
          </p:txBody>
        </p:sp>
        <p:sp>
          <p:nvSpPr>
            <p:cNvPr id="71" name="Freeform 31"/>
            <p:cNvSpPr>
              <a:spLocks/>
            </p:cNvSpPr>
            <p:nvPr userDrawn="1"/>
          </p:nvSpPr>
          <p:spPr bwMode="auto">
            <a:xfrm>
              <a:off x="4872038" y="3981450"/>
              <a:ext cx="403225" cy="1814513"/>
            </a:xfrm>
            <a:custGeom>
              <a:avLst/>
              <a:gdLst>
                <a:gd name="T0" fmla="*/ 64 w 127"/>
                <a:gd name="T1" fmla="*/ 570 h 570"/>
                <a:gd name="T2" fmla="*/ 64 w 127"/>
                <a:gd name="T3" fmla="*/ 570 h 570"/>
                <a:gd name="T4" fmla="*/ 0 w 127"/>
                <a:gd name="T5" fmla="*/ 506 h 570"/>
                <a:gd name="T6" fmla="*/ 0 w 127"/>
                <a:gd name="T7" fmla="*/ 63 h 570"/>
                <a:gd name="T8" fmla="*/ 64 w 127"/>
                <a:gd name="T9" fmla="*/ 0 h 570"/>
                <a:gd name="T10" fmla="*/ 127 w 127"/>
                <a:gd name="T11" fmla="*/ 63 h 570"/>
                <a:gd name="T12" fmla="*/ 127 w 127"/>
                <a:gd name="T13" fmla="*/ 506 h 570"/>
                <a:gd name="T14" fmla="*/ 64 w 127"/>
                <a:gd name="T15" fmla="*/ 570 h 5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7" h="570">
                  <a:moveTo>
                    <a:pt x="64" y="570"/>
                  </a:moveTo>
                  <a:cubicBezTo>
                    <a:pt x="64" y="570"/>
                    <a:pt x="64" y="570"/>
                    <a:pt x="64" y="570"/>
                  </a:cubicBezTo>
                  <a:cubicBezTo>
                    <a:pt x="29" y="570"/>
                    <a:pt x="0" y="541"/>
                    <a:pt x="0" y="506"/>
                  </a:cubicBezTo>
                  <a:cubicBezTo>
                    <a:pt x="0" y="63"/>
                    <a:pt x="0" y="63"/>
                    <a:pt x="0" y="63"/>
                  </a:cubicBezTo>
                  <a:cubicBezTo>
                    <a:pt x="0" y="28"/>
                    <a:pt x="29" y="0"/>
                    <a:pt x="64" y="0"/>
                  </a:cubicBezTo>
                  <a:cubicBezTo>
                    <a:pt x="99" y="0"/>
                    <a:pt x="127" y="28"/>
                    <a:pt x="127" y="63"/>
                  </a:cubicBezTo>
                  <a:cubicBezTo>
                    <a:pt x="127" y="506"/>
                    <a:pt x="127" y="506"/>
                    <a:pt x="127" y="506"/>
                  </a:cubicBezTo>
                  <a:cubicBezTo>
                    <a:pt x="127" y="541"/>
                    <a:pt x="99" y="570"/>
                    <a:pt x="64" y="57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buClr>
                  <a:prstClr val="black"/>
                </a:buClr>
              </a:pPr>
              <a:endParaRPr lang="en-GB" sz="2099" dirty="0">
                <a:solidFill>
                  <a:prstClr val="black"/>
                </a:solidFill>
                <a:latin typeface="Arial"/>
              </a:endParaRPr>
            </a:p>
          </p:txBody>
        </p:sp>
        <p:sp>
          <p:nvSpPr>
            <p:cNvPr id="72" name="Freeform 32"/>
            <p:cNvSpPr>
              <a:spLocks/>
            </p:cNvSpPr>
            <p:nvPr userDrawn="1"/>
          </p:nvSpPr>
          <p:spPr bwMode="auto">
            <a:xfrm>
              <a:off x="0" y="4095750"/>
              <a:ext cx="152400" cy="809625"/>
            </a:xfrm>
            <a:custGeom>
              <a:avLst/>
              <a:gdLst>
                <a:gd name="T0" fmla="*/ 0 w 48"/>
                <a:gd name="T1" fmla="*/ 0 h 254"/>
                <a:gd name="T2" fmla="*/ 0 w 48"/>
                <a:gd name="T3" fmla="*/ 254 h 254"/>
                <a:gd name="T4" fmla="*/ 48 w 48"/>
                <a:gd name="T5" fmla="*/ 203 h 254"/>
                <a:gd name="T6" fmla="*/ 48 w 48"/>
                <a:gd name="T7" fmla="*/ 50 h 254"/>
                <a:gd name="T8" fmla="*/ 0 w 48"/>
                <a:gd name="T9" fmla="*/ 0 h 254"/>
              </a:gdLst>
              <a:ahLst/>
              <a:cxnLst>
                <a:cxn ang="0">
                  <a:pos x="T0" y="T1"/>
                </a:cxn>
                <a:cxn ang="0">
                  <a:pos x="T2" y="T3"/>
                </a:cxn>
                <a:cxn ang="0">
                  <a:pos x="T4" y="T5"/>
                </a:cxn>
                <a:cxn ang="0">
                  <a:pos x="T6" y="T7"/>
                </a:cxn>
                <a:cxn ang="0">
                  <a:pos x="T8" y="T9"/>
                </a:cxn>
              </a:cxnLst>
              <a:rect l="0" t="0" r="r" b="b"/>
              <a:pathLst>
                <a:path w="48" h="254">
                  <a:moveTo>
                    <a:pt x="0" y="0"/>
                  </a:moveTo>
                  <a:cubicBezTo>
                    <a:pt x="0" y="254"/>
                    <a:pt x="0" y="254"/>
                    <a:pt x="0" y="254"/>
                  </a:cubicBezTo>
                  <a:cubicBezTo>
                    <a:pt x="27" y="252"/>
                    <a:pt x="48" y="230"/>
                    <a:pt x="48" y="203"/>
                  </a:cubicBezTo>
                  <a:cubicBezTo>
                    <a:pt x="48" y="50"/>
                    <a:pt x="48" y="50"/>
                    <a:pt x="48" y="50"/>
                  </a:cubicBezTo>
                  <a:cubicBezTo>
                    <a:pt x="48" y="23"/>
                    <a:pt x="27" y="1"/>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buClr>
                  <a:prstClr val="black"/>
                </a:buClr>
              </a:pPr>
              <a:endParaRPr lang="en-GB" sz="2099" dirty="0">
                <a:solidFill>
                  <a:prstClr val="black"/>
                </a:solidFill>
                <a:latin typeface="Arial"/>
              </a:endParaRPr>
            </a:p>
          </p:txBody>
        </p:sp>
        <p:sp>
          <p:nvSpPr>
            <p:cNvPr id="73" name="Freeform 33"/>
            <p:cNvSpPr>
              <a:spLocks/>
            </p:cNvSpPr>
            <p:nvPr userDrawn="1"/>
          </p:nvSpPr>
          <p:spPr bwMode="auto">
            <a:xfrm>
              <a:off x="12052300" y="4548188"/>
              <a:ext cx="152400" cy="809625"/>
            </a:xfrm>
            <a:custGeom>
              <a:avLst/>
              <a:gdLst>
                <a:gd name="T0" fmla="*/ 48 w 48"/>
                <a:gd name="T1" fmla="*/ 0 h 254"/>
                <a:gd name="T2" fmla="*/ 0 w 48"/>
                <a:gd name="T3" fmla="*/ 51 h 254"/>
                <a:gd name="T4" fmla="*/ 0 w 48"/>
                <a:gd name="T5" fmla="*/ 203 h 254"/>
                <a:gd name="T6" fmla="*/ 48 w 48"/>
                <a:gd name="T7" fmla="*/ 254 h 254"/>
                <a:gd name="T8" fmla="*/ 48 w 48"/>
                <a:gd name="T9" fmla="*/ 0 h 254"/>
              </a:gdLst>
              <a:ahLst/>
              <a:cxnLst>
                <a:cxn ang="0">
                  <a:pos x="T0" y="T1"/>
                </a:cxn>
                <a:cxn ang="0">
                  <a:pos x="T2" y="T3"/>
                </a:cxn>
                <a:cxn ang="0">
                  <a:pos x="T4" y="T5"/>
                </a:cxn>
                <a:cxn ang="0">
                  <a:pos x="T6" y="T7"/>
                </a:cxn>
                <a:cxn ang="0">
                  <a:pos x="T8" y="T9"/>
                </a:cxn>
              </a:cxnLst>
              <a:rect l="0" t="0" r="r" b="b"/>
              <a:pathLst>
                <a:path w="48" h="254">
                  <a:moveTo>
                    <a:pt x="48" y="0"/>
                  </a:moveTo>
                  <a:cubicBezTo>
                    <a:pt x="20" y="2"/>
                    <a:pt x="0" y="24"/>
                    <a:pt x="0" y="51"/>
                  </a:cubicBezTo>
                  <a:cubicBezTo>
                    <a:pt x="0" y="203"/>
                    <a:pt x="0" y="203"/>
                    <a:pt x="0" y="203"/>
                  </a:cubicBezTo>
                  <a:cubicBezTo>
                    <a:pt x="0" y="231"/>
                    <a:pt x="20" y="253"/>
                    <a:pt x="48" y="254"/>
                  </a:cubicBezTo>
                  <a:lnTo>
                    <a:pt x="4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buClr>
                  <a:prstClr val="black"/>
                </a:buClr>
              </a:pPr>
              <a:endParaRPr lang="en-GB" sz="2099" dirty="0">
                <a:solidFill>
                  <a:prstClr val="black"/>
                </a:solidFill>
                <a:latin typeface="Arial"/>
              </a:endParaRPr>
            </a:p>
          </p:txBody>
        </p:sp>
      </p:grpSp>
      <p:grpSp>
        <p:nvGrpSpPr>
          <p:cNvPr id="37" name="Logotype, static"/>
          <p:cNvGrpSpPr/>
          <p:nvPr userDrawn="1"/>
        </p:nvGrpSpPr>
        <p:grpSpPr>
          <a:xfrm>
            <a:off x="10686683" y="6387823"/>
            <a:ext cx="863463" cy="180060"/>
            <a:chOff x="9501453" y="6148765"/>
            <a:chExt cx="2047875" cy="427037"/>
          </a:xfrm>
          <a:solidFill>
            <a:schemeClr val="bg1"/>
          </a:solidFill>
        </p:grpSpPr>
        <p:sp>
          <p:nvSpPr>
            <p:cNvPr id="38" name="Freeform 5"/>
            <p:cNvSpPr>
              <a:spLocks noEditPoints="1"/>
            </p:cNvSpPr>
            <p:nvPr userDrawn="1"/>
          </p:nvSpPr>
          <p:spPr bwMode="auto">
            <a:xfrm>
              <a:off x="11206428" y="6231315"/>
              <a:ext cx="342900" cy="344487"/>
            </a:xfrm>
            <a:custGeom>
              <a:avLst/>
              <a:gdLst>
                <a:gd name="T0" fmla="*/ 43 w 91"/>
                <a:gd name="T1" fmla="*/ 2 h 91"/>
                <a:gd name="T2" fmla="*/ 2 w 91"/>
                <a:gd name="T3" fmla="*/ 44 h 91"/>
                <a:gd name="T4" fmla="*/ 46 w 91"/>
                <a:gd name="T5" fmla="*/ 91 h 91"/>
                <a:gd name="T6" fmla="*/ 74 w 91"/>
                <a:gd name="T7" fmla="*/ 77 h 91"/>
                <a:gd name="T8" fmla="*/ 74 w 91"/>
                <a:gd name="T9" fmla="*/ 90 h 91"/>
                <a:gd name="T10" fmla="*/ 91 w 91"/>
                <a:gd name="T11" fmla="*/ 90 h 91"/>
                <a:gd name="T12" fmla="*/ 91 w 91"/>
                <a:gd name="T13" fmla="*/ 47 h 91"/>
                <a:gd name="T14" fmla="*/ 43 w 91"/>
                <a:gd name="T15" fmla="*/ 2 h 91"/>
                <a:gd name="T16" fmla="*/ 72 w 91"/>
                <a:gd name="T17" fmla="*/ 48 h 91"/>
                <a:gd name="T18" fmla="*/ 43 w 91"/>
                <a:gd name="T19" fmla="*/ 72 h 91"/>
                <a:gd name="T20" fmla="*/ 21 w 91"/>
                <a:gd name="T21" fmla="*/ 50 h 91"/>
                <a:gd name="T22" fmla="*/ 46 w 91"/>
                <a:gd name="T23" fmla="*/ 21 h 91"/>
                <a:gd name="T24" fmla="*/ 72 w 91"/>
                <a:gd name="T25" fmla="*/ 45 h 91"/>
                <a:gd name="T26" fmla="*/ 72 w 91"/>
                <a:gd name="T27" fmla="*/ 48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1" h="91">
                  <a:moveTo>
                    <a:pt x="43" y="2"/>
                  </a:moveTo>
                  <a:cubicBezTo>
                    <a:pt x="21" y="4"/>
                    <a:pt x="3" y="22"/>
                    <a:pt x="2" y="44"/>
                  </a:cubicBezTo>
                  <a:cubicBezTo>
                    <a:pt x="0" y="70"/>
                    <a:pt x="21" y="91"/>
                    <a:pt x="46" y="91"/>
                  </a:cubicBezTo>
                  <a:cubicBezTo>
                    <a:pt x="56" y="91"/>
                    <a:pt x="68" y="87"/>
                    <a:pt x="74" y="77"/>
                  </a:cubicBezTo>
                  <a:cubicBezTo>
                    <a:pt x="74" y="90"/>
                    <a:pt x="74" y="90"/>
                    <a:pt x="74" y="90"/>
                  </a:cubicBezTo>
                  <a:cubicBezTo>
                    <a:pt x="91" y="90"/>
                    <a:pt x="91" y="90"/>
                    <a:pt x="91" y="90"/>
                  </a:cubicBezTo>
                  <a:cubicBezTo>
                    <a:pt x="91" y="47"/>
                    <a:pt x="91" y="47"/>
                    <a:pt x="91" y="47"/>
                  </a:cubicBezTo>
                  <a:cubicBezTo>
                    <a:pt x="91" y="20"/>
                    <a:pt x="69" y="0"/>
                    <a:pt x="43" y="2"/>
                  </a:cubicBezTo>
                  <a:close/>
                  <a:moveTo>
                    <a:pt x="72" y="48"/>
                  </a:moveTo>
                  <a:cubicBezTo>
                    <a:pt x="71" y="63"/>
                    <a:pt x="58" y="74"/>
                    <a:pt x="43" y="72"/>
                  </a:cubicBezTo>
                  <a:cubicBezTo>
                    <a:pt x="32" y="71"/>
                    <a:pt x="22" y="61"/>
                    <a:pt x="21" y="50"/>
                  </a:cubicBezTo>
                  <a:cubicBezTo>
                    <a:pt x="19" y="34"/>
                    <a:pt x="31" y="21"/>
                    <a:pt x="46" y="21"/>
                  </a:cubicBezTo>
                  <a:cubicBezTo>
                    <a:pt x="60" y="21"/>
                    <a:pt x="71" y="32"/>
                    <a:pt x="72" y="45"/>
                  </a:cubicBezTo>
                  <a:lnTo>
                    <a:pt x="72" y="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buClr>
                  <a:prstClr val="black"/>
                </a:buClr>
              </a:pPr>
              <a:endParaRPr lang="en-US" sz="2099" dirty="0">
                <a:solidFill>
                  <a:prstClr val="black"/>
                </a:solidFill>
                <a:latin typeface="Arial"/>
              </a:endParaRPr>
            </a:p>
          </p:txBody>
        </p:sp>
        <p:sp>
          <p:nvSpPr>
            <p:cNvPr id="39" name="Freeform 6"/>
            <p:cNvSpPr>
              <a:spLocks noEditPoints="1"/>
            </p:cNvSpPr>
            <p:nvPr userDrawn="1"/>
          </p:nvSpPr>
          <p:spPr bwMode="auto">
            <a:xfrm>
              <a:off x="10849241" y="6236077"/>
              <a:ext cx="334963" cy="339725"/>
            </a:xfrm>
            <a:custGeom>
              <a:avLst/>
              <a:gdLst>
                <a:gd name="T0" fmla="*/ 44 w 89"/>
                <a:gd name="T1" fmla="*/ 1 h 90"/>
                <a:gd name="T2" fmla="*/ 0 w 89"/>
                <a:gd name="T3" fmla="*/ 46 h 90"/>
                <a:gd name="T4" fmla="*/ 45 w 89"/>
                <a:gd name="T5" fmla="*/ 90 h 90"/>
                <a:gd name="T6" fmla="*/ 86 w 89"/>
                <a:gd name="T7" fmla="*/ 63 h 90"/>
                <a:gd name="T8" fmla="*/ 69 w 89"/>
                <a:gd name="T9" fmla="*/ 58 h 90"/>
                <a:gd name="T10" fmla="*/ 50 w 89"/>
                <a:gd name="T11" fmla="*/ 72 h 90"/>
                <a:gd name="T12" fmla="*/ 22 w 89"/>
                <a:gd name="T13" fmla="*/ 59 h 90"/>
                <a:gd name="T14" fmla="*/ 89 w 89"/>
                <a:gd name="T15" fmla="*/ 41 h 90"/>
                <a:gd name="T16" fmla="*/ 44 w 89"/>
                <a:gd name="T17" fmla="*/ 1 h 90"/>
                <a:gd name="T18" fmla="*/ 19 w 89"/>
                <a:gd name="T19" fmla="*/ 44 h 90"/>
                <a:gd name="T20" fmla="*/ 36 w 89"/>
                <a:gd name="T21" fmla="*/ 19 h 90"/>
                <a:gd name="T22" fmla="*/ 67 w 89"/>
                <a:gd name="T23" fmla="*/ 31 h 90"/>
                <a:gd name="T24" fmla="*/ 19 w 89"/>
                <a:gd name="T25" fmla="*/ 44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9" h="90">
                  <a:moveTo>
                    <a:pt x="44" y="1"/>
                  </a:moveTo>
                  <a:cubicBezTo>
                    <a:pt x="20" y="2"/>
                    <a:pt x="0" y="20"/>
                    <a:pt x="0" y="46"/>
                  </a:cubicBezTo>
                  <a:cubicBezTo>
                    <a:pt x="0" y="70"/>
                    <a:pt x="20" y="90"/>
                    <a:pt x="45" y="90"/>
                  </a:cubicBezTo>
                  <a:cubicBezTo>
                    <a:pt x="62" y="90"/>
                    <a:pt x="79" y="80"/>
                    <a:pt x="86" y="63"/>
                  </a:cubicBezTo>
                  <a:cubicBezTo>
                    <a:pt x="69" y="58"/>
                    <a:pt x="69" y="58"/>
                    <a:pt x="69" y="58"/>
                  </a:cubicBezTo>
                  <a:cubicBezTo>
                    <a:pt x="66" y="65"/>
                    <a:pt x="58" y="71"/>
                    <a:pt x="50" y="72"/>
                  </a:cubicBezTo>
                  <a:cubicBezTo>
                    <a:pt x="38" y="75"/>
                    <a:pt x="26" y="67"/>
                    <a:pt x="22" y="59"/>
                  </a:cubicBezTo>
                  <a:cubicBezTo>
                    <a:pt x="89" y="41"/>
                    <a:pt x="89" y="41"/>
                    <a:pt x="89" y="41"/>
                  </a:cubicBezTo>
                  <a:cubicBezTo>
                    <a:pt x="87" y="24"/>
                    <a:pt x="72" y="0"/>
                    <a:pt x="44" y="1"/>
                  </a:cubicBezTo>
                  <a:close/>
                  <a:moveTo>
                    <a:pt x="19" y="44"/>
                  </a:moveTo>
                  <a:cubicBezTo>
                    <a:pt x="19" y="34"/>
                    <a:pt x="24" y="24"/>
                    <a:pt x="36" y="19"/>
                  </a:cubicBezTo>
                  <a:cubicBezTo>
                    <a:pt x="50" y="14"/>
                    <a:pt x="62" y="21"/>
                    <a:pt x="67" y="31"/>
                  </a:cubicBezTo>
                  <a:lnTo>
                    <a:pt x="19" y="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buClr>
                  <a:prstClr val="black"/>
                </a:buClr>
              </a:pPr>
              <a:endParaRPr lang="en-US" sz="2099" dirty="0">
                <a:solidFill>
                  <a:prstClr val="black"/>
                </a:solidFill>
                <a:latin typeface="Arial"/>
              </a:endParaRPr>
            </a:p>
          </p:txBody>
        </p:sp>
        <p:sp>
          <p:nvSpPr>
            <p:cNvPr id="40" name="Freeform 7"/>
            <p:cNvSpPr>
              <a:spLocks/>
            </p:cNvSpPr>
            <p:nvPr userDrawn="1"/>
          </p:nvSpPr>
          <p:spPr bwMode="auto">
            <a:xfrm>
              <a:off x="10292028" y="6239252"/>
              <a:ext cx="166688" cy="333375"/>
            </a:xfrm>
            <a:custGeom>
              <a:avLst/>
              <a:gdLst>
                <a:gd name="T0" fmla="*/ 44 w 44"/>
                <a:gd name="T1" fmla="*/ 18 h 88"/>
                <a:gd name="T2" fmla="*/ 44 w 44"/>
                <a:gd name="T3" fmla="*/ 0 h 88"/>
                <a:gd name="T4" fmla="*/ 19 w 44"/>
                <a:gd name="T5" fmla="*/ 13 h 88"/>
                <a:gd name="T6" fmla="*/ 19 w 44"/>
                <a:gd name="T7" fmla="*/ 3 h 88"/>
                <a:gd name="T8" fmla="*/ 0 w 44"/>
                <a:gd name="T9" fmla="*/ 3 h 88"/>
                <a:gd name="T10" fmla="*/ 0 w 44"/>
                <a:gd name="T11" fmla="*/ 44 h 88"/>
                <a:gd name="T12" fmla="*/ 0 w 44"/>
                <a:gd name="T13" fmla="*/ 88 h 88"/>
                <a:gd name="T14" fmla="*/ 20 w 44"/>
                <a:gd name="T15" fmla="*/ 88 h 88"/>
                <a:gd name="T16" fmla="*/ 20 w 44"/>
                <a:gd name="T17" fmla="*/ 46 h 88"/>
                <a:gd name="T18" fmla="*/ 44 w 44"/>
                <a:gd name="T19" fmla="*/ 1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 h="88">
                  <a:moveTo>
                    <a:pt x="44" y="18"/>
                  </a:moveTo>
                  <a:cubicBezTo>
                    <a:pt x="44" y="0"/>
                    <a:pt x="44" y="0"/>
                    <a:pt x="44" y="0"/>
                  </a:cubicBezTo>
                  <a:cubicBezTo>
                    <a:pt x="28" y="0"/>
                    <a:pt x="22" y="8"/>
                    <a:pt x="19" y="13"/>
                  </a:cubicBezTo>
                  <a:cubicBezTo>
                    <a:pt x="19" y="3"/>
                    <a:pt x="19" y="3"/>
                    <a:pt x="19" y="3"/>
                  </a:cubicBezTo>
                  <a:cubicBezTo>
                    <a:pt x="0" y="3"/>
                    <a:pt x="0" y="3"/>
                    <a:pt x="0" y="3"/>
                  </a:cubicBezTo>
                  <a:cubicBezTo>
                    <a:pt x="0" y="44"/>
                    <a:pt x="0" y="44"/>
                    <a:pt x="0" y="44"/>
                  </a:cubicBezTo>
                  <a:cubicBezTo>
                    <a:pt x="0" y="88"/>
                    <a:pt x="0" y="88"/>
                    <a:pt x="0" y="88"/>
                  </a:cubicBezTo>
                  <a:cubicBezTo>
                    <a:pt x="20" y="88"/>
                    <a:pt x="20" y="88"/>
                    <a:pt x="20" y="88"/>
                  </a:cubicBezTo>
                  <a:cubicBezTo>
                    <a:pt x="20" y="62"/>
                    <a:pt x="20" y="62"/>
                    <a:pt x="20" y="46"/>
                  </a:cubicBezTo>
                  <a:cubicBezTo>
                    <a:pt x="20" y="26"/>
                    <a:pt x="31" y="19"/>
                    <a:pt x="44"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buClr>
                  <a:prstClr val="black"/>
                </a:buClr>
              </a:pPr>
              <a:endParaRPr lang="en-US" sz="2099" dirty="0">
                <a:solidFill>
                  <a:prstClr val="black"/>
                </a:solidFill>
                <a:latin typeface="Arial"/>
              </a:endParaRPr>
            </a:p>
          </p:txBody>
        </p:sp>
        <p:sp>
          <p:nvSpPr>
            <p:cNvPr id="41" name="Freeform 8"/>
            <p:cNvSpPr>
              <a:spLocks/>
            </p:cNvSpPr>
            <p:nvPr userDrawn="1"/>
          </p:nvSpPr>
          <p:spPr bwMode="auto">
            <a:xfrm>
              <a:off x="9501453" y="6182102"/>
              <a:ext cx="369888" cy="390525"/>
            </a:xfrm>
            <a:custGeom>
              <a:avLst/>
              <a:gdLst>
                <a:gd name="T0" fmla="*/ 185 w 233"/>
                <a:gd name="T1" fmla="*/ 165 h 246"/>
                <a:gd name="T2" fmla="*/ 48 w 233"/>
                <a:gd name="T3" fmla="*/ 0 h 246"/>
                <a:gd name="T4" fmla="*/ 0 w 233"/>
                <a:gd name="T5" fmla="*/ 0 h 246"/>
                <a:gd name="T6" fmla="*/ 0 w 233"/>
                <a:gd name="T7" fmla="*/ 246 h 246"/>
                <a:gd name="T8" fmla="*/ 50 w 233"/>
                <a:gd name="T9" fmla="*/ 246 h 246"/>
                <a:gd name="T10" fmla="*/ 50 w 233"/>
                <a:gd name="T11" fmla="*/ 81 h 246"/>
                <a:gd name="T12" fmla="*/ 190 w 233"/>
                <a:gd name="T13" fmla="*/ 246 h 246"/>
                <a:gd name="T14" fmla="*/ 233 w 233"/>
                <a:gd name="T15" fmla="*/ 246 h 246"/>
                <a:gd name="T16" fmla="*/ 233 w 233"/>
                <a:gd name="T17" fmla="*/ 0 h 246"/>
                <a:gd name="T18" fmla="*/ 185 w 233"/>
                <a:gd name="T19" fmla="*/ 0 h 246"/>
                <a:gd name="T20" fmla="*/ 185 w 233"/>
                <a:gd name="T21" fmla="*/ 165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3" h="246">
                  <a:moveTo>
                    <a:pt x="185" y="165"/>
                  </a:moveTo>
                  <a:lnTo>
                    <a:pt x="48" y="0"/>
                  </a:lnTo>
                  <a:lnTo>
                    <a:pt x="0" y="0"/>
                  </a:lnTo>
                  <a:lnTo>
                    <a:pt x="0" y="246"/>
                  </a:lnTo>
                  <a:lnTo>
                    <a:pt x="50" y="246"/>
                  </a:lnTo>
                  <a:lnTo>
                    <a:pt x="50" y="81"/>
                  </a:lnTo>
                  <a:lnTo>
                    <a:pt x="190" y="246"/>
                  </a:lnTo>
                  <a:lnTo>
                    <a:pt x="233" y="246"/>
                  </a:lnTo>
                  <a:lnTo>
                    <a:pt x="233" y="0"/>
                  </a:lnTo>
                  <a:lnTo>
                    <a:pt x="185" y="0"/>
                  </a:lnTo>
                  <a:lnTo>
                    <a:pt x="185" y="16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buClr>
                  <a:prstClr val="black"/>
                </a:buClr>
              </a:pPr>
              <a:endParaRPr lang="en-US" sz="2099" dirty="0">
                <a:solidFill>
                  <a:prstClr val="black"/>
                </a:solidFill>
                <a:latin typeface="Arial"/>
              </a:endParaRPr>
            </a:p>
          </p:txBody>
        </p:sp>
        <p:sp>
          <p:nvSpPr>
            <p:cNvPr id="42" name="Freeform 9"/>
            <p:cNvSpPr>
              <a:spLocks noEditPoints="1"/>
            </p:cNvSpPr>
            <p:nvPr userDrawn="1"/>
          </p:nvSpPr>
          <p:spPr bwMode="auto">
            <a:xfrm>
              <a:off x="10461891" y="6148765"/>
              <a:ext cx="342900" cy="427037"/>
            </a:xfrm>
            <a:custGeom>
              <a:avLst/>
              <a:gdLst>
                <a:gd name="T0" fmla="*/ 91 w 91"/>
                <a:gd name="T1" fmla="*/ 0 h 113"/>
                <a:gd name="T2" fmla="*/ 73 w 91"/>
                <a:gd name="T3" fmla="*/ 0 h 113"/>
                <a:gd name="T4" fmla="*/ 73 w 91"/>
                <a:gd name="T5" fmla="*/ 34 h 113"/>
                <a:gd name="T6" fmla="*/ 43 w 91"/>
                <a:gd name="T7" fmla="*/ 24 h 113"/>
                <a:gd name="T8" fmla="*/ 2 w 91"/>
                <a:gd name="T9" fmla="*/ 66 h 113"/>
                <a:gd name="T10" fmla="*/ 46 w 91"/>
                <a:gd name="T11" fmla="*/ 113 h 113"/>
                <a:gd name="T12" fmla="*/ 74 w 91"/>
                <a:gd name="T13" fmla="*/ 101 h 113"/>
                <a:gd name="T14" fmla="*/ 74 w 91"/>
                <a:gd name="T15" fmla="*/ 112 h 113"/>
                <a:gd name="T16" fmla="*/ 91 w 91"/>
                <a:gd name="T17" fmla="*/ 112 h 113"/>
                <a:gd name="T18" fmla="*/ 91 w 91"/>
                <a:gd name="T19" fmla="*/ 69 h 113"/>
                <a:gd name="T20" fmla="*/ 91 w 91"/>
                <a:gd name="T21" fmla="*/ 69 h 113"/>
                <a:gd name="T22" fmla="*/ 91 w 91"/>
                <a:gd name="T23" fmla="*/ 68 h 113"/>
                <a:gd name="T24" fmla="*/ 91 w 91"/>
                <a:gd name="T25" fmla="*/ 0 h 113"/>
                <a:gd name="T26" fmla="*/ 72 w 91"/>
                <a:gd name="T27" fmla="*/ 70 h 113"/>
                <a:gd name="T28" fmla="*/ 43 w 91"/>
                <a:gd name="T29" fmla="*/ 94 h 113"/>
                <a:gd name="T30" fmla="*/ 21 w 91"/>
                <a:gd name="T31" fmla="*/ 72 h 113"/>
                <a:gd name="T32" fmla="*/ 46 w 91"/>
                <a:gd name="T33" fmla="*/ 43 h 113"/>
                <a:gd name="T34" fmla="*/ 72 w 91"/>
                <a:gd name="T35" fmla="*/ 67 h 113"/>
                <a:gd name="T36" fmla="*/ 72 w 91"/>
                <a:gd name="T37" fmla="*/ 7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1" h="113">
                  <a:moveTo>
                    <a:pt x="91" y="0"/>
                  </a:moveTo>
                  <a:cubicBezTo>
                    <a:pt x="73" y="0"/>
                    <a:pt x="73" y="0"/>
                    <a:pt x="73" y="0"/>
                  </a:cubicBezTo>
                  <a:cubicBezTo>
                    <a:pt x="73" y="34"/>
                    <a:pt x="73" y="34"/>
                    <a:pt x="73" y="34"/>
                  </a:cubicBezTo>
                  <a:cubicBezTo>
                    <a:pt x="68" y="28"/>
                    <a:pt x="55" y="23"/>
                    <a:pt x="43" y="24"/>
                  </a:cubicBezTo>
                  <a:cubicBezTo>
                    <a:pt x="21" y="26"/>
                    <a:pt x="3" y="44"/>
                    <a:pt x="2" y="66"/>
                  </a:cubicBezTo>
                  <a:cubicBezTo>
                    <a:pt x="0" y="92"/>
                    <a:pt x="21" y="113"/>
                    <a:pt x="46" y="113"/>
                  </a:cubicBezTo>
                  <a:cubicBezTo>
                    <a:pt x="56" y="113"/>
                    <a:pt x="69" y="109"/>
                    <a:pt x="74" y="101"/>
                  </a:cubicBezTo>
                  <a:cubicBezTo>
                    <a:pt x="74" y="112"/>
                    <a:pt x="74" y="112"/>
                    <a:pt x="74" y="112"/>
                  </a:cubicBezTo>
                  <a:cubicBezTo>
                    <a:pt x="91" y="112"/>
                    <a:pt x="91" y="112"/>
                    <a:pt x="91" y="112"/>
                  </a:cubicBezTo>
                  <a:cubicBezTo>
                    <a:pt x="91" y="69"/>
                    <a:pt x="91" y="69"/>
                    <a:pt x="91" y="69"/>
                  </a:cubicBezTo>
                  <a:cubicBezTo>
                    <a:pt x="91" y="69"/>
                    <a:pt x="91" y="69"/>
                    <a:pt x="91" y="69"/>
                  </a:cubicBezTo>
                  <a:cubicBezTo>
                    <a:pt x="91" y="68"/>
                    <a:pt x="91" y="68"/>
                    <a:pt x="91" y="68"/>
                  </a:cubicBezTo>
                  <a:lnTo>
                    <a:pt x="91" y="0"/>
                  </a:lnTo>
                  <a:close/>
                  <a:moveTo>
                    <a:pt x="72" y="70"/>
                  </a:moveTo>
                  <a:cubicBezTo>
                    <a:pt x="71" y="85"/>
                    <a:pt x="58" y="96"/>
                    <a:pt x="43" y="94"/>
                  </a:cubicBezTo>
                  <a:cubicBezTo>
                    <a:pt x="32" y="93"/>
                    <a:pt x="22" y="83"/>
                    <a:pt x="21" y="72"/>
                  </a:cubicBezTo>
                  <a:cubicBezTo>
                    <a:pt x="19" y="56"/>
                    <a:pt x="31" y="43"/>
                    <a:pt x="46" y="43"/>
                  </a:cubicBezTo>
                  <a:cubicBezTo>
                    <a:pt x="60" y="43"/>
                    <a:pt x="71" y="54"/>
                    <a:pt x="72" y="67"/>
                  </a:cubicBezTo>
                  <a:lnTo>
                    <a:pt x="72"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buClr>
                  <a:prstClr val="black"/>
                </a:buClr>
              </a:pPr>
              <a:endParaRPr lang="en-US" sz="2099" dirty="0">
                <a:solidFill>
                  <a:prstClr val="black"/>
                </a:solidFill>
                <a:latin typeface="Arial"/>
              </a:endParaRPr>
            </a:p>
          </p:txBody>
        </p:sp>
        <p:sp>
          <p:nvSpPr>
            <p:cNvPr id="43" name="Freeform 10"/>
            <p:cNvSpPr>
              <a:spLocks noEditPoints="1"/>
            </p:cNvSpPr>
            <p:nvPr userDrawn="1"/>
          </p:nvSpPr>
          <p:spPr bwMode="auto">
            <a:xfrm>
              <a:off x="9912616" y="6239252"/>
              <a:ext cx="338138" cy="336550"/>
            </a:xfrm>
            <a:custGeom>
              <a:avLst/>
              <a:gdLst>
                <a:gd name="T0" fmla="*/ 45 w 90"/>
                <a:gd name="T1" fmla="*/ 0 h 89"/>
                <a:gd name="T2" fmla="*/ 0 w 90"/>
                <a:gd name="T3" fmla="*/ 45 h 89"/>
                <a:gd name="T4" fmla="*/ 45 w 90"/>
                <a:gd name="T5" fmla="*/ 89 h 89"/>
                <a:gd name="T6" fmla="*/ 90 w 90"/>
                <a:gd name="T7" fmla="*/ 45 h 89"/>
                <a:gd name="T8" fmla="*/ 45 w 90"/>
                <a:gd name="T9" fmla="*/ 0 h 89"/>
                <a:gd name="T10" fmla="*/ 45 w 90"/>
                <a:gd name="T11" fmla="*/ 70 h 89"/>
                <a:gd name="T12" fmla="*/ 19 w 90"/>
                <a:gd name="T13" fmla="*/ 45 h 89"/>
                <a:gd name="T14" fmla="*/ 45 w 90"/>
                <a:gd name="T15" fmla="*/ 19 h 89"/>
                <a:gd name="T16" fmla="*/ 71 w 90"/>
                <a:gd name="T17" fmla="*/ 45 h 89"/>
                <a:gd name="T18" fmla="*/ 45 w 90"/>
                <a:gd name="T19" fmla="*/ 7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0" h="89">
                  <a:moveTo>
                    <a:pt x="45" y="0"/>
                  </a:moveTo>
                  <a:cubicBezTo>
                    <a:pt x="20" y="0"/>
                    <a:pt x="0" y="20"/>
                    <a:pt x="0" y="45"/>
                  </a:cubicBezTo>
                  <a:cubicBezTo>
                    <a:pt x="0" y="69"/>
                    <a:pt x="20" y="89"/>
                    <a:pt x="45" y="89"/>
                  </a:cubicBezTo>
                  <a:cubicBezTo>
                    <a:pt x="70" y="89"/>
                    <a:pt x="90" y="69"/>
                    <a:pt x="90" y="45"/>
                  </a:cubicBezTo>
                  <a:cubicBezTo>
                    <a:pt x="90" y="20"/>
                    <a:pt x="70" y="0"/>
                    <a:pt x="45" y="0"/>
                  </a:cubicBezTo>
                  <a:close/>
                  <a:moveTo>
                    <a:pt x="45" y="70"/>
                  </a:moveTo>
                  <a:cubicBezTo>
                    <a:pt x="31" y="70"/>
                    <a:pt x="19" y="59"/>
                    <a:pt x="19" y="45"/>
                  </a:cubicBezTo>
                  <a:cubicBezTo>
                    <a:pt x="19" y="30"/>
                    <a:pt x="31" y="19"/>
                    <a:pt x="45" y="19"/>
                  </a:cubicBezTo>
                  <a:cubicBezTo>
                    <a:pt x="59" y="19"/>
                    <a:pt x="71" y="30"/>
                    <a:pt x="71" y="45"/>
                  </a:cubicBezTo>
                  <a:cubicBezTo>
                    <a:pt x="71" y="59"/>
                    <a:pt x="59" y="70"/>
                    <a:pt x="45" y="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buClr>
                  <a:prstClr val="black"/>
                </a:buClr>
              </a:pPr>
              <a:endParaRPr lang="en-US" sz="2099" dirty="0">
                <a:solidFill>
                  <a:prstClr val="black"/>
                </a:solidFill>
                <a:latin typeface="Arial"/>
              </a:endParaRPr>
            </a:p>
          </p:txBody>
        </p:sp>
      </p:grpSp>
      <p:sp>
        <p:nvSpPr>
          <p:cNvPr id="3" name="Footer Placeholder 2"/>
          <p:cNvSpPr>
            <a:spLocks noGrp="1"/>
          </p:cNvSpPr>
          <p:nvPr>
            <p:ph type="ftr" sz="quarter" idx="14"/>
          </p:nvPr>
        </p:nvSpPr>
        <p:spPr>
          <a:xfrm>
            <a:off x="1531079" y="6373576"/>
            <a:ext cx="3958969" cy="143967"/>
          </a:xfrm>
          <a:prstGeom prst="rect">
            <a:avLst/>
          </a:prstGeom>
        </p:spPr>
        <p:txBody>
          <a:bodyPr/>
          <a:lstStyle>
            <a:lvl1pPr>
              <a:defRPr>
                <a:solidFill>
                  <a:schemeClr val="bg1"/>
                </a:solidFill>
              </a:defRPr>
            </a:lvl1pPr>
          </a:lstStyle>
          <a:p>
            <a:pPr>
              <a:buClr>
                <a:prstClr val="black"/>
              </a:buClr>
            </a:pPr>
            <a:endParaRPr lang="en-GB" dirty="0">
              <a:solidFill>
                <a:prstClr val="white"/>
              </a:solidFill>
            </a:endParaRPr>
          </a:p>
        </p:txBody>
      </p:sp>
    </p:spTree>
    <p:extLst>
      <p:ext uri="{BB962C8B-B14F-4D97-AF65-F5344CB8AC3E}">
        <p14:creationId xmlns:p14="http://schemas.microsoft.com/office/powerpoint/2010/main" val="2051394074"/>
      </p:ext>
    </p:extLst>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showMasterSp="0" preserve="1" userDrawn="1">
  <p:cSld name="End Slide White">
    <p:bg>
      <p:bgPr>
        <a:solidFill>
          <a:schemeClr val="bg1"/>
        </a:solidFill>
        <a:effectLst/>
      </p:bgPr>
    </p:bg>
    <p:spTree>
      <p:nvGrpSpPr>
        <p:cNvPr id="1" name=""/>
        <p:cNvGrpSpPr/>
        <p:nvPr/>
      </p:nvGrpSpPr>
      <p:grpSpPr>
        <a:xfrm>
          <a:off x="0" y="0"/>
          <a:ext cx="0" cy="0"/>
          <a:chOff x="0" y="0"/>
          <a:chExt cx="0" cy="0"/>
        </a:xfrm>
      </p:grpSpPr>
      <p:grpSp>
        <p:nvGrpSpPr>
          <p:cNvPr id="37" name="Pulse"/>
          <p:cNvGrpSpPr/>
          <p:nvPr userDrawn="1"/>
        </p:nvGrpSpPr>
        <p:grpSpPr>
          <a:xfrm>
            <a:off x="8749611" y="3029840"/>
            <a:ext cx="3445566" cy="3490105"/>
            <a:chOff x="8751888" y="3030538"/>
            <a:chExt cx="3446462" cy="3490913"/>
          </a:xfrm>
          <a:solidFill>
            <a:schemeClr val="accent1"/>
          </a:solidFill>
        </p:grpSpPr>
        <p:sp>
          <p:nvSpPr>
            <p:cNvPr id="38" name="Freeform 5"/>
            <p:cNvSpPr>
              <a:spLocks/>
            </p:cNvSpPr>
            <p:nvPr userDrawn="1"/>
          </p:nvSpPr>
          <p:spPr bwMode="auto">
            <a:xfrm>
              <a:off x="9196388" y="3902076"/>
              <a:ext cx="449263" cy="1120775"/>
            </a:xfrm>
            <a:custGeom>
              <a:avLst/>
              <a:gdLst>
                <a:gd name="T0" fmla="*/ 71 w 142"/>
                <a:gd name="T1" fmla="*/ 355 h 355"/>
                <a:gd name="T2" fmla="*/ 71 w 142"/>
                <a:gd name="T3" fmla="*/ 355 h 355"/>
                <a:gd name="T4" fmla="*/ 0 w 142"/>
                <a:gd name="T5" fmla="*/ 284 h 355"/>
                <a:gd name="T6" fmla="*/ 0 w 142"/>
                <a:gd name="T7" fmla="*/ 71 h 355"/>
                <a:gd name="T8" fmla="*/ 71 w 142"/>
                <a:gd name="T9" fmla="*/ 0 h 355"/>
                <a:gd name="T10" fmla="*/ 142 w 142"/>
                <a:gd name="T11" fmla="*/ 71 h 355"/>
                <a:gd name="T12" fmla="*/ 142 w 142"/>
                <a:gd name="T13" fmla="*/ 284 h 355"/>
                <a:gd name="T14" fmla="*/ 71 w 142"/>
                <a:gd name="T15" fmla="*/ 355 h 3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2" h="355">
                  <a:moveTo>
                    <a:pt x="71" y="355"/>
                  </a:moveTo>
                  <a:cubicBezTo>
                    <a:pt x="71" y="355"/>
                    <a:pt x="71" y="355"/>
                    <a:pt x="71" y="355"/>
                  </a:cubicBezTo>
                  <a:cubicBezTo>
                    <a:pt x="32" y="355"/>
                    <a:pt x="0" y="323"/>
                    <a:pt x="0" y="284"/>
                  </a:cubicBezTo>
                  <a:cubicBezTo>
                    <a:pt x="0" y="71"/>
                    <a:pt x="0" y="71"/>
                    <a:pt x="0" y="71"/>
                  </a:cubicBezTo>
                  <a:cubicBezTo>
                    <a:pt x="0" y="32"/>
                    <a:pt x="32" y="0"/>
                    <a:pt x="71" y="0"/>
                  </a:cubicBezTo>
                  <a:cubicBezTo>
                    <a:pt x="110" y="0"/>
                    <a:pt x="142" y="32"/>
                    <a:pt x="142" y="71"/>
                  </a:cubicBezTo>
                  <a:cubicBezTo>
                    <a:pt x="142" y="284"/>
                    <a:pt x="142" y="284"/>
                    <a:pt x="142" y="284"/>
                  </a:cubicBezTo>
                  <a:cubicBezTo>
                    <a:pt x="142" y="323"/>
                    <a:pt x="110" y="355"/>
                    <a:pt x="71" y="35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buClr>
                  <a:prstClr val="black"/>
                </a:buClr>
              </a:pPr>
              <a:endParaRPr lang="en-GB" sz="2099" dirty="0">
                <a:solidFill>
                  <a:prstClr val="black"/>
                </a:solidFill>
                <a:latin typeface="Arial"/>
              </a:endParaRPr>
            </a:p>
          </p:txBody>
        </p:sp>
        <p:sp>
          <p:nvSpPr>
            <p:cNvPr id="39" name="Freeform 6"/>
            <p:cNvSpPr>
              <a:spLocks/>
            </p:cNvSpPr>
            <p:nvPr userDrawn="1"/>
          </p:nvSpPr>
          <p:spPr bwMode="auto">
            <a:xfrm>
              <a:off x="8751888" y="4551363"/>
              <a:ext cx="265113" cy="449263"/>
            </a:xfrm>
            <a:custGeom>
              <a:avLst/>
              <a:gdLst>
                <a:gd name="T0" fmla="*/ 42 w 84"/>
                <a:gd name="T1" fmla="*/ 142 h 142"/>
                <a:gd name="T2" fmla="*/ 42 w 84"/>
                <a:gd name="T3" fmla="*/ 142 h 142"/>
                <a:gd name="T4" fmla="*/ 0 w 84"/>
                <a:gd name="T5" fmla="*/ 99 h 142"/>
                <a:gd name="T6" fmla="*/ 0 w 84"/>
                <a:gd name="T7" fmla="*/ 42 h 142"/>
                <a:gd name="T8" fmla="*/ 42 w 84"/>
                <a:gd name="T9" fmla="*/ 0 h 142"/>
                <a:gd name="T10" fmla="*/ 84 w 84"/>
                <a:gd name="T11" fmla="*/ 42 h 142"/>
                <a:gd name="T12" fmla="*/ 84 w 84"/>
                <a:gd name="T13" fmla="*/ 99 h 142"/>
                <a:gd name="T14" fmla="*/ 42 w 84"/>
                <a:gd name="T15" fmla="*/ 142 h 1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4" h="142">
                  <a:moveTo>
                    <a:pt x="42" y="142"/>
                  </a:moveTo>
                  <a:cubicBezTo>
                    <a:pt x="42" y="142"/>
                    <a:pt x="42" y="142"/>
                    <a:pt x="42" y="142"/>
                  </a:cubicBezTo>
                  <a:cubicBezTo>
                    <a:pt x="18" y="142"/>
                    <a:pt x="0" y="123"/>
                    <a:pt x="0" y="99"/>
                  </a:cubicBezTo>
                  <a:cubicBezTo>
                    <a:pt x="0" y="42"/>
                    <a:pt x="0" y="42"/>
                    <a:pt x="0" y="42"/>
                  </a:cubicBezTo>
                  <a:cubicBezTo>
                    <a:pt x="0" y="19"/>
                    <a:pt x="18" y="0"/>
                    <a:pt x="42" y="0"/>
                  </a:cubicBezTo>
                  <a:cubicBezTo>
                    <a:pt x="65" y="0"/>
                    <a:pt x="84" y="19"/>
                    <a:pt x="84" y="42"/>
                  </a:cubicBezTo>
                  <a:cubicBezTo>
                    <a:pt x="84" y="99"/>
                    <a:pt x="84" y="99"/>
                    <a:pt x="84" y="99"/>
                  </a:cubicBezTo>
                  <a:cubicBezTo>
                    <a:pt x="84" y="123"/>
                    <a:pt x="65" y="142"/>
                    <a:pt x="42" y="14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buClr>
                  <a:prstClr val="black"/>
                </a:buClr>
              </a:pPr>
              <a:endParaRPr lang="en-GB" sz="2099" dirty="0">
                <a:solidFill>
                  <a:prstClr val="black"/>
                </a:solidFill>
                <a:latin typeface="Arial"/>
              </a:endParaRPr>
            </a:p>
          </p:txBody>
        </p:sp>
        <p:sp>
          <p:nvSpPr>
            <p:cNvPr id="40" name="Freeform 7"/>
            <p:cNvSpPr>
              <a:spLocks/>
            </p:cNvSpPr>
            <p:nvPr userDrawn="1"/>
          </p:nvSpPr>
          <p:spPr bwMode="auto">
            <a:xfrm>
              <a:off x="11436350" y="4529138"/>
              <a:ext cx="449263" cy="1117600"/>
            </a:xfrm>
            <a:custGeom>
              <a:avLst/>
              <a:gdLst>
                <a:gd name="T0" fmla="*/ 71 w 142"/>
                <a:gd name="T1" fmla="*/ 354 h 354"/>
                <a:gd name="T2" fmla="*/ 71 w 142"/>
                <a:gd name="T3" fmla="*/ 354 h 354"/>
                <a:gd name="T4" fmla="*/ 0 w 142"/>
                <a:gd name="T5" fmla="*/ 283 h 354"/>
                <a:gd name="T6" fmla="*/ 0 w 142"/>
                <a:gd name="T7" fmla="*/ 71 h 354"/>
                <a:gd name="T8" fmla="*/ 71 w 142"/>
                <a:gd name="T9" fmla="*/ 0 h 354"/>
                <a:gd name="T10" fmla="*/ 142 w 142"/>
                <a:gd name="T11" fmla="*/ 71 h 354"/>
                <a:gd name="T12" fmla="*/ 142 w 142"/>
                <a:gd name="T13" fmla="*/ 283 h 354"/>
                <a:gd name="T14" fmla="*/ 71 w 142"/>
                <a:gd name="T15" fmla="*/ 354 h 35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2" h="354">
                  <a:moveTo>
                    <a:pt x="71" y="354"/>
                  </a:moveTo>
                  <a:cubicBezTo>
                    <a:pt x="71" y="354"/>
                    <a:pt x="71" y="354"/>
                    <a:pt x="71" y="354"/>
                  </a:cubicBezTo>
                  <a:cubicBezTo>
                    <a:pt x="32" y="354"/>
                    <a:pt x="0" y="322"/>
                    <a:pt x="0" y="283"/>
                  </a:cubicBezTo>
                  <a:cubicBezTo>
                    <a:pt x="0" y="71"/>
                    <a:pt x="0" y="71"/>
                    <a:pt x="0" y="71"/>
                  </a:cubicBezTo>
                  <a:cubicBezTo>
                    <a:pt x="0" y="32"/>
                    <a:pt x="32" y="0"/>
                    <a:pt x="71" y="0"/>
                  </a:cubicBezTo>
                  <a:cubicBezTo>
                    <a:pt x="110" y="0"/>
                    <a:pt x="142" y="32"/>
                    <a:pt x="142" y="71"/>
                  </a:cubicBezTo>
                  <a:cubicBezTo>
                    <a:pt x="142" y="283"/>
                    <a:pt x="142" y="283"/>
                    <a:pt x="142" y="283"/>
                  </a:cubicBezTo>
                  <a:cubicBezTo>
                    <a:pt x="142" y="322"/>
                    <a:pt x="110" y="354"/>
                    <a:pt x="71" y="35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buClr>
                  <a:prstClr val="black"/>
                </a:buClr>
              </a:pPr>
              <a:endParaRPr lang="en-GB" sz="2099" dirty="0">
                <a:solidFill>
                  <a:prstClr val="black"/>
                </a:solidFill>
                <a:latin typeface="Arial"/>
              </a:endParaRPr>
            </a:p>
          </p:txBody>
        </p:sp>
        <p:sp>
          <p:nvSpPr>
            <p:cNvPr id="41" name="Freeform 8"/>
            <p:cNvSpPr>
              <a:spLocks/>
            </p:cNvSpPr>
            <p:nvPr userDrawn="1"/>
          </p:nvSpPr>
          <p:spPr bwMode="auto">
            <a:xfrm>
              <a:off x="9869488" y="3030538"/>
              <a:ext cx="560388" cy="2506663"/>
            </a:xfrm>
            <a:custGeom>
              <a:avLst/>
              <a:gdLst>
                <a:gd name="T0" fmla="*/ 88 w 177"/>
                <a:gd name="T1" fmla="*/ 794 h 794"/>
                <a:gd name="T2" fmla="*/ 88 w 177"/>
                <a:gd name="T3" fmla="*/ 794 h 794"/>
                <a:gd name="T4" fmla="*/ 0 w 177"/>
                <a:gd name="T5" fmla="*/ 705 h 794"/>
                <a:gd name="T6" fmla="*/ 0 w 177"/>
                <a:gd name="T7" fmla="*/ 89 h 794"/>
                <a:gd name="T8" fmla="*/ 88 w 177"/>
                <a:gd name="T9" fmla="*/ 0 h 794"/>
                <a:gd name="T10" fmla="*/ 177 w 177"/>
                <a:gd name="T11" fmla="*/ 89 h 794"/>
                <a:gd name="T12" fmla="*/ 177 w 177"/>
                <a:gd name="T13" fmla="*/ 705 h 794"/>
                <a:gd name="T14" fmla="*/ 88 w 177"/>
                <a:gd name="T15" fmla="*/ 794 h 7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7" h="794">
                  <a:moveTo>
                    <a:pt x="88" y="794"/>
                  </a:moveTo>
                  <a:cubicBezTo>
                    <a:pt x="88" y="794"/>
                    <a:pt x="88" y="794"/>
                    <a:pt x="88" y="794"/>
                  </a:cubicBezTo>
                  <a:cubicBezTo>
                    <a:pt x="40" y="794"/>
                    <a:pt x="0" y="754"/>
                    <a:pt x="0" y="705"/>
                  </a:cubicBezTo>
                  <a:cubicBezTo>
                    <a:pt x="0" y="89"/>
                    <a:pt x="0" y="89"/>
                    <a:pt x="0" y="89"/>
                  </a:cubicBezTo>
                  <a:cubicBezTo>
                    <a:pt x="0" y="40"/>
                    <a:pt x="40" y="0"/>
                    <a:pt x="88" y="0"/>
                  </a:cubicBezTo>
                  <a:cubicBezTo>
                    <a:pt x="137" y="0"/>
                    <a:pt x="177" y="40"/>
                    <a:pt x="177" y="89"/>
                  </a:cubicBezTo>
                  <a:cubicBezTo>
                    <a:pt x="177" y="705"/>
                    <a:pt x="177" y="705"/>
                    <a:pt x="177" y="705"/>
                  </a:cubicBezTo>
                  <a:cubicBezTo>
                    <a:pt x="177" y="754"/>
                    <a:pt x="137" y="794"/>
                    <a:pt x="88" y="79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buClr>
                  <a:prstClr val="black"/>
                </a:buClr>
              </a:pPr>
              <a:endParaRPr lang="en-GB" sz="2099" dirty="0">
                <a:solidFill>
                  <a:prstClr val="black"/>
                </a:solidFill>
                <a:latin typeface="Arial"/>
              </a:endParaRPr>
            </a:p>
          </p:txBody>
        </p:sp>
        <p:sp>
          <p:nvSpPr>
            <p:cNvPr id="42" name="Freeform 9"/>
            <p:cNvSpPr>
              <a:spLocks/>
            </p:cNvSpPr>
            <p:nvPr userDrawn="1"/>
          </p:nvSpPr>
          <p:spPr bwMode="auto">
            <a:xfrm>
              <a:off x="10653713" y="4014788"/>
              <a:ext cx="558800" cy="2506663"/>
            </a:xfrm>
            <a:custGeom>
              <a:avLst/>
              <a:gdLst>
                <a:gd name="T0" fmla="*/ 88 w 177"/>
                <a:gd name="T1" fmla="*/ 794 h 794"/>
                <a:gd name="T2" fmla="*/ 88 w 177"/>
                <a:gd name="T3" fmla="*/ 794 h 794"/>
                <a:gd name="T4" fmla="*/ 0 w 177"/>
                <a:gd name="T5" fmla="*/ 705 h 794"/>
                <a:gd name="T6" fmla="*/ 0 w 177"/>
                <a:gd name="T7" fmla="*/ 88 h 794"/>
                <a:gd name="T8" fmla="*/ 88 w 177"/>
                <a:gd name="T9" fmla="*/ 0 h 794"/>
                <a:gd name="T10" fmla="*/ 177 w 177"/>
                <a:gd name="T11" fmla="*/ 88 h 794"/>
                <a:gd name="T12" fmla="*/ 177 w 177"/>
                <a:gd name="T13" fmla="*/ 705 h 794"/>
                <a:gd name="T14" fmla="*/ 88 w 177"/>
                <a:gd name="T15" fmla="*/ 794 h 7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7" h="794">
                  <a:moveTo>
                    <a:pt x="88" y="794"/>
                  </a:moveTo>
                  <a:cubicBezTo>
                    <a:pt x="88" y="794"/>
                    <a:pt x="88" y="794"/>
                    <a:pt x="88" y="794"/>
                  </a:cubicBezTo>
                  <a:cubicBezTo>
                    <a:pt x="40" y="794"/>
                    <a:pt x="0" y="754"/>
                    <a:pt x="0" y="705"/>
                  </a:cubicBezTo>
                  <a:cubicBezTo>
                    <a:pt x="0" y="88"/>
                    <a:pt x="0" y="88"/>
                    <a:pt x="0" y="88"/>
                  </a:cubicBezTo>
                  <a:cubicBezTo>
                    <a:pt x="0" y="40"/>
                    <a:pt x="40" y="0"/>
                    <a:pt x="88" y="0"/>
                  </a:cubicBezTo>
                  <a:cubicBezTo>
                    <a:pt x="137" y="0"/>
                    <a:pt x="177" y="40"/>
                    <a:pt x="177" y="88"/>
                  </a:cubicBezTo>
                  <a:cubicBezTo>
                    <a:pt x="177" y="705"/>
                    <a:pt x="177" y="705"/>
                    <a:pt x="177" y="705"/>
                  </a:cubicBezTo>
                  <a:cubicBezTo>
                    <a:pt x="177" y="754"/>
                    <a:pt x="137" y="794"/>
                    <a:pt x="88" y="79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buClr>
                  <a:prstClr val="black"/>
                </a:buClr>
              </a:pPr>
              <a:endParaRPr lang="en-GB" sz="2099" dirty="0">
                <a:solidFill>
                  <a:prstClr val="black"/>
                </a:solidFill>
                <a:latin typeface="Arial"/>
              </a:endParaRPr>
            </a:p>
          </p:txBody>
        </p:sp>
        <p:sp>
          <p:nvSpPr>
            <p:cNvPr id="43" name="Freeform 10"/>
            <p:cNvSpPr>
              <a:spLocks/>
            </p:cNvSpPr>
            <p:nvPr userDrawn="1"/>
          </p:nvSpPr>
          <p:spPr bwMode="auto">
            <a:xfrm>
              <a:off x="12058650" y="4551363"/>
              <a:ext cx="139700" cy="449263"/>
            </a:xfrm>
            <a:custGeom>
              <a:avLst/>
              <a:gdLst>
                <a:gd name="T0" fmla="*/ 44 w 44"/>
                <a:gd name="T1" fmla="*/ 0 h 142"/>
                <a:gd name="T2" fmla="*/ 0 w 44"/>
                <a:gd name="T3" fmla="*/ 42 h 142"/>
                <a:gd name="T4" fmla="*/ 0 w 44"/>
                <a:gd name="T5" fmla="*/ 99 h 142"/>
                <a:gd name="T6" fmla="*/ 44 w 44"/>
                <a:gd name="T7" fmla="*/ 142 h 142"/>
                <a:gd name="T8" fmla="*/ 44 w 44"/>
                <a:gd name="T9" fmla="*/ 0 h 142"/>
              </a:gdLst>
              <a:ahLst/>
              <a:cxnLst>
                <a:cxn ang="0">
                  <a:pos x="T0" y="T1"/>
                </a:cxn>
                <a:cxn ang="0">
                  <a:pos x="T2" y="T3"/>
                </a:cxn>
                <a:cxn ang="0">
                  <a:pos x="T4" y="T5"/>
                </a:cxn>
                <a:cxn ang="0">
                  <a:pos x="T6" y="T7"/>
                </a:cxn>
                <a:cxn ang="0">
                  <a:pos x="T8" y="T9"/>
                </a:cxn>
              </a:cxnLst>
              <a:rect l="0" t="0" r="r" b="b"/>
              <a:pathLst>
                <a:path w="44" h="142">
                  <a:moveTo>
                    <a:pt x="44" y="0"/>
                  </a:moveTo>
                  <a:cubicBezTo>
                    <a:pt x="20" y="0"/>
                    <a:pt x="0" y="19"/>
                    <a:pt x="0" y="42"/>
                  </a:cubicBezTo>
                  <a:cubicBezTo>
                    <a:pt x="0" y="99"/>
                    <a:pt x="0" y="99"/>
                    <a:pt x="0" y="99"/>
                  </a:cubicBezTo>
                  <a:cubicBezTo>
                    <a:pt x="0" y="123"/>
                    <a:pt x="20" y="142"/>
                    <a:pt x="44" y="142"/>
                  </a:cubicBezTo>
                  <a:lnTo>
                    <a:pt x="4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buClr>
                  <a:prstClr val="black"/>
                </a:buClr>
              </a:pPr>
              <a:endParaRPr lang="en-GB" sz="2099" dirty="0">
                <a:solidFill>
                  <a:prstClr val="black"/>
                </a:solidFill>
                <a:latin typeface="Arial"/>
              </a:endParaRPr>
            </a:p>
          </p:txBody>
        </p:sp>
      </p:grpSp>
      <p:sp>
        <p:nvSpPr>
          <p:cNvPr id="2" name="Title 1"/>
          <p:cNvSpPr>
            <a:spLocks noGrp="1"/>
          </p:cNvSpPr>
          <p:nvPr>
            <p:ph type="ctrTitle"/>
          </p:nvPr>
        </p:nvSpPr>
        <p:spPr>
          <a:xfrm>
            <a:off x="647833" y="1337957"/>
            <a:ext cx="7198125" cy="795289"/>
          </a:xfrm>
        </p:spPr>
        <p:txBody>
          <a:bodyPr/>
          <a:lstStyle>
            <a:lvl1pPr>
              <a:defRPr sz="2898">
                <a:solidFill>
                  <a:schemeClr val="accent1"/>
                </a:solidFill>
              </a:defRPr>
            </a:lvl1pPr>
          </a:lstStyle>
          <a:p>
            <a:r>
              <a:rPr lang="en-GB"/>
              <a:t>Click to edit Master title style</a:t>
            </a:r>
            <a:endParaRPr lang="en-GB" dirty="0"/>
          </a:p>
        </p:txBody>
      </p:sp>
      <p:sp>
        <p:nvSpPr>
          <p:cNvPr id="3" name="Subtitle 2"/>
          <p:cNvSpPr>
            <a:spLocks noGrp="1"/>
          </p:cNvSpPr>
          <p:nvPr>
            <p:ph type="subTitle" idx="1"/>
          </p:nvPr>
        </p:nvSpPr>
        <p:spPr>
          <a:xfrm>
            <a:off x="647833" y="2133114"/>
            <a:ext cx="7198125" cy="719833"/>
          </a:xfrm>
        </p:spPr>
        <p:txBody>
          <a:bodyPr/>
          <a:lstStyle>
            <a:lvl1pPr marL="0" indent="0" algn="l">
              <a:spcBef>
                <a:spcPts val="0"/>
              </a:spcBef>
              <a:buNone/>
              <a:defRPr b="1">
                <a:solidFill>
                  <a:schemeClr val="tx2"/>
                </a:solidFill>
              </a:defRPr>
            </a:lvl1pPr>
            <a:lvl2pPr marL="544080" indent="0" algn="ctr">
              <a:buNone/>
              <a:defRPr>
                <a:solidFill>
                  <a:schemeClr val="tx1">
                    <a:tint val="75000"/>
                  </a:schemeClr>
                </a:solidFill>
              </a:defRPr>
            </a:lvl2pPr>
            <a:lvl3pPr marL="1088158" indent="0" algn="ctr">
              <a:buNone/>
              <a:defRPr>
                <a:solidFill>
                  <a:schemeClr val="tx1">
                    <a:tint val="75000"/>
                  </a:schemeClr>
                </a:solidFill>
              </a:defRPr>
            </a:lvl3pPr>
            <a:lvl4pPr marL="1632238" indent="0" algn="ctr">
              <a:buNone/>
              <a:defRPr>
                <a:solidFill>
                  <a:schemeClr val="tx1">
                    <a:tint val="75000"/>
                  </a:schemeClr>
                </a:solidFill>
              </a:defRPr>
            </a:lvl4pPr>
            <a:lvl5pPr marL="2176318" indent="0" algn="ctr">
              <a:buNone/>
              <a:defRPr>
                <a:solidFill>
                  <a:schemeClr val="tx1">
                    <a:tint val="75000"/>
                  </a:schemeClr>
                </a:solidFill>
              </a:defRPr>
            </a:lvl5pPr>
            <a:lvl6pPr marL="2720399" indent="0" algn="ctr">
              <a:buNone/>
              <a:defRPr>
                <a:solidFill>
                  <a:schemeClr val="tx1">
                    <a:tint val="75000"/>
                  </a:schemeClr>
                </a:solidFill>
              </a:defRPr>
            </a:lvl6pPr>
            <a:lvl7pPr marL="3264477" indent="0" algn="ctr">
              <a:buNone/>
              <a:defRPr>
                <a:solidFill>
                  <a:schemeClr val="tx1">
                    <a:tint val="75000"/>
                  </a:schemeClr>
                </a:solidFill>
              </a:defRPr>
            </a:lvl7pPr>
            <a:lvl8pPr marL="3808557" indent="0" algn="ctr">
              <a:buNone/>
              <a:defRPr>
                <a:solidFill>
                  <a:schemeClr val="tx1">
                    <a:tint val="75000"/>
                  </a:schemeClr>
                </a:solidFill>
              </a:defRPr>
            </a:lvl8pPr>
            <a:lvl9pPr marL="4352636" indent="0" algn="ctr">
              <a:buNone/>
              <a:defRPr>
                <a:solidFill>
                  <a:schemeClr val="tx1">
                    <a:tint val="75000"/>
                  </a:schemeClr>
                </a:solidFill>
              </a:defRPr>
            </a:lvl9pPr>
          </a:lstStyle>
          <a:p>
            <a:r>
              <a:rPr lang="en-GB"/>
              <a:t>Click to edit Master subtitle style</a:t>
            </a:r>
            <a:endParaRPr lang="en-GB" dirty="0"/>
          </a:p>
        </p:txBody>
      </p:sp>
      <p:sp>
        <p:nvSpPr>
          <p:cNvPr id="6" name="Text Placeholder 5"/>
          <p:cNvSpPr>
            <a:spLocks noGrp="1"/>
          </p:cNvSpPr>
          <p:nvPr>
            <p:ph type="body" sz="quarter" idx="10" hasCustomPrompt="1"/>
          </p:nvPr>
        </p:nvSpPr>
        <p:spPr>
          <a:xfrm>
            <a:off x="647834" y="3095284"/>
            <a:ext cx="1799756" cy="1259708"/>
          </a:xfrm>
        </p:spPr>
        <p:txBody>
          <a:bodyPr>
            <a:noAutofit/>
          </a:bodyPr>
          <a:lstStyle>
            <a:lvl1pPr marL="0" indent="0">
              <a:spcBef>
                <a:spcPts val="0"/>
              </a:spcBef>
              <a:buNone/>
              <a:defRPr sz="900">
                <a:solidFill>
                  <a:schemeClr val="tx1"/>
                </a:solidFill>
              </a:defRPr>
            </a:lvl1pPr>
            <a:lvl2pPr marL="257046" indent="0">
              <a:buNone/>
              <a:defRPr sz="900">
                <a:solidFill>
                  <a:schemeClr val="bg1"/>
                </a:solidFill>
              </a:defRPr>
            </a:lvl2pPr>
            <a:lvl3pPr marL="514091" indent="0">
              <a:buNone/>
              <a:defRPr sz="900">
                <a:solidFill>
                  <a:schemeClr val="bg1"/>
                </a:solidFill>
              </a:defRPr>
            </a:lvl3pPr>
            <a:lvl4pPr marL="771137" indent="0">
              <a:buNone/>
              <a:defRPr sz="900">
                <a:solidFill>
                  <a:schemeClr val="bg1"/>
                </a:solidFill>
              </a:defRPr>
            </a:lvl4pPr>
            <a:lvl5pPr marL="1028181" indent="0">
              <a:buNone/>
              <a:defRPr sz="900">
                <a:solidFill>
                  <a:schemeClr val="bg1"/>
                </a:solidFill>
              </a:defRPr>
            </a:lvl5pPr>
          </a:lstStyle>
          <a:p>
            <a:pPr lvl="0"/>
            <a:r>
              <a:rPr lang="en-GB"/>
              <a:t>Disclaimer text</a:t>
            </a:r>
            <a:endParaRPr lang="en-GB" dirty="0"/>
          </a:p>
        </p:txBody>
      </p:sp>
      <p:sp>
        <p:nvSpPr>
          <p:cNvPr id="15" name="Text Placeholder 5"/>
          <p:cNvSpPr>
            <a:spLocks noGrp="1"/>
          </p:cNvSpPr>
          <p:nvPr>
            <p:ph type="body" sz="quarter" idx="11" hasCustomPrompt="1"/>
          </p:nvPr>
        </p:nvSpPr>
        <p:spPr>
          <a:xfrm>
            <a:off x="2712507" y="3095284"/>
            <a:ext cx="1799756" cy="1259708"/>
          </a:xfrm>
        </p:spPr>
        <p:txBody>
          <a:bodyPr>
            <a:noAutofit/>
          </a:bodyPr>
          <a:lstStyle>
            <a:lvl1pPr marL="0" indent="0">
              <a:spcBef>
                <a:spcPts val="0"/>
              </a:spcBef>
              <a:buNone/>
              <a:defRPr sz="900">
                <a:solidFill>
                  <a:schemeClr val="tx1"/>
                </a:solidFill>
              </a:defRPr>
            </a:lvl1pPr>
            <a:lvl2pPr marL="257046" indent="0">
              <a:buNone/>
              <a:defRPr sz="900">
                <a:solidFill>
                  <a:schemeClr val="bg1"/>
                </a:solidFill>
              </a:defRPr>
            </a:lvl2pPr>
            <a:lvl3pPr marL="514091" indent="0">
              <a:buNone/>
              <a:defRPr sz="900">
                <a:solidFill>
                  <a:schemeClr val="bg1"/>
                </a:solidFill>
              </a:defRPr>
            </a:lvl3pPr>
            <a:lvl4pPr marL="771137" indent="0">
              <a:buNone/>
              <a:defRPr sz="900">
                <a:solidFill>
                  <a:schemeClr val="bg1"/>
                </a:solidFill>
              </a:defRPr>
            </a:lvl4pPr>
            <a:lvl5pPr marL="1028181" indent="0">
              <a:buNone/>
              <a:defRPr sz="900">
                <a:solidFill>
                  <a:schemeClr val="bg1"/>
                </a:solidFill>
              </a:defRPr>
            </a:lvl5pPr>
          </a:lstStyle>
          <a:p>
            <a:pPr lvl="0"/>
            <a:r>
              <a:rPr lang="en-GB"/>
              <a:t>Disclaimer text</a:t>
            </a:r>
            <a:endParaRPr lang="en-GB" dirty="0"/>
          </a:p>
        </p:txBody>
      </p:sp>
      <p:grpSp>
        <p:nvGrpSpPr>
          <p:cNvPr id="30" name="Logotype"/>
          <p:cNvGrpSpPr/>
          <p:nvPr userDrawn="1"/>
        </p:nvGrpSpPr>
        <p:grpSpPr>
          <a:xfrm>
            <a:off x="640636" y="532679"/>
            <a:ext cx="1383679" cy="288542"/>
            <a:chOff x="9501453" y="6148765"/>
            <a:chExt cx="2047875" cy="427037"/>
          </a:xfrm>
          <a:solidFill>
            <a:schemeClr val="bg2"/>
          </a:solidFill>
        </p:grpSpPr>
        <p:sp>
          <p:nvSpPr>
            <p:cNvPr id="31" name="Freeform 5"/>
            <p:cNvSpPr>
              <a:spLocks noEditPoints="1"/>
            </p:cNvSpPr>
            <p:nvPr userDrawn="1"/>
          </p:nvSpPr>
          <p:spPr bwMode="auto">
            <a:xfrm>
              <a:off x="11206428" y="6231315"/>
              <a:ext cx="342900" cy="344487"/>
            </a:xfrm>
            <a:custGeom>
              <a:avLst/>
              <a:gdLst>
                <a:gd name="T0" fmla="*/ 43 w 91"/>
                <a:gd name="T1" fmla="*/ 2 h 91"/>
                <a:gd name="T2" fmla="*/ 2 w 91"/>
                <a:gd name="T3" fmla="*/ 44 h 91"/>
                <a:gd name="T4" fmla="*/ 46 w 91"/>
                <a:gd name="T5" fmla="*/ 91 h 91"/>
                <a:gd name="T6" fmla="*/ 74 w 91"/>
                <a:gd name="T7" fmla="*/ 77 h 91"/>
                <a:gd name="T8" fmla="*/ 74 w 91"/>
                <a:gd name="T9" fmla="*/ 90 h 91"/>
                <a:gd name="T10" fmla="*/ 91 w 91"/>
                <a:gd name="T11" fmla="*/ 90 h 91"/>
                <a:gd name="T12" fmla="*/ 91 w 91"/>
                <a:gd name="T13" fmla="*/ 47 h 91"/>
                <a:gd name="T14" fmla="*/ 43 w 91"/>
                <a:gd name="T15" fmla="*/ 2 h 91"/>
                <a:gd name="T16" fmla="*/ 72 w 91"/>
                <a:gd name="T17" fmla="*/ 48 h 91"/>
                <a:gd name="T18" fmla="*/ 43 w 91"/>
                <a:gd name="T19" fmla="*/ 72 h 91"/>
                <a:gd name="T20" fmla="*/ 21 w 91"/>
                <a:gd name="T21" fmla="*/ 50 h 91"/>
                <a:gd name="T22" fmla="*/ 46 w 91"/>
                <a:gd name="T23" fmla="*/ 21 h 91"/>
                <a:gd name="T24" fmla="*/ 72 w 91"/>
                <a:gd name="T25" fmla="*/ 45 h 91"/>
                <a:gd name="T26" fmla="*/ 72 w 91"/>
                <a:gd name="T27" fmla="*/ 48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1" h="91">
                  <a:moveTo>
                    <a:pt x="43" y="2"/>
                  </a:moveTo>
                  <a:cubicBezTo>
                    <a:pt x="21" y="4"/>
                    <a:pt x="3" y="22"/>
                    <a:pt x="2" y="44"/>
                  </a:cubicBezTo>
                  <a:cubicBezTo>
                    <a:pt x="0" y="70"/>
                    <a:pt x="21" y="91"/>
                    <a:pt x="46" y="91"/>
                  </a:cubicBezTo>
                  <a:cubicBezTo>
                    <a:pt x="56" y="91"/>
                    <a:pt x="68" y="87"/>
                    <a:pt x="74" y="77"/>
                  </a:cubicBezTo>
                  <a:cubicBezTo>
                    <a:pt x="74" y="90"/>
                    <a:pt x="74" y="90"/>
                    <a:pt x="74" y="90"/>
                  </a:cubicBezTo>
                  <a:cubicBezTo>
                    <a:pt x="91" y="90"/>
                    <a:pt x="91" y="90"/>
                    <a:pt x="91" y="90"/>
                  </a:cubicBezTo>
                  <a:cubicBezTo>
                    <a:pt x="91" y="47"/>
                    <a:pt x="91" y="47"/>
                    <a:pt x="91" y="47"/>
                  </a:cubicBezTo>
                  <a:cubicBezTo>
                    <a:pt x="91" y="20"/>
                    <a:pt x="69" y="0"/>
                    <a:pt x="43" y="2"/>
                  </a:cubicBezTo>
                  <a:close/>
                  <a:moveTo>
                    <a:pt x="72" y="48"/>
                  </a:moveTo>
                  <a:cubicBezTo>
                    <a:pt x="71" y="63"/>
                    <a:pt x="58" y="74"/>
                    <a:pt x="43" y="72"/>
                  </a:cubicBezTo>
                  <a:cubicBezTo>
                    <a:pt x="32" y="71"/>
                    <a:pt x="22" y="61"/>
                    <a:pt x="21" y="50"/>
                  </a:cubicBezTo>
                  <a:cubicBezTo>
                    <a:pt x="19" y="34"/>
                    <a:pt x="31" y="21"/>
                    <a:pt x="46" y="21"/>
                  </a:cubicBezTo>
                  <a:cubicBezTo>
                    <a:pt x="60" y="21"/>
                    <a:pt x="71" y="32"/>
                    <a:pt x="72" y="45"/>
                  </a:cubicBezTo>
                  <a:lnTo>
                    <a:pt x="72" y="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buClr>
                  <a:prstClr val="black"/>
                </a:buClr>
              </a:pPr>
              <a:endParaRPr lang="en-US" sz="2099" dirty="0">
                <a:solidFill>
                  <a:prstClr val="black"/>
                </a:solidFill>
                <a:latin typeface="Arial"/>
              </a:endParaRPr>
            </a:p>
          </p:txBody>
        </p:sp>
        <p:sp>
          <p:nvSpPr>
            <p:cNvPr id="32" name="Freeform 6"/>
            <p:cNvSpPr>
              <a:spLocks noEditPoints="1"/>
            </p:cNvSpPr>
            <p:nvPr userDrawn="1"/>
          </p:nvSpPr>
          <p:spPr bwMode="auto">
            <a:xfrm>
              <a:off x="10849241" y="6236077"/>
              <a:ext cx="334963" cy="339725"/>
            </a:xfrm>
            <a:custGeom>
              <a:avLst/>
              <a:gdLst>
                <a:gd name="T0" fmla="*/ 44 w 89"/>
                <a:gd name="T1" fmla="*/ 1 h 90"/>
                <a:gd name="T2" fmla="*/ 0 w 89"/>
                <a:gd name="T3" fmla="*/ 46 h 90"/>
                <a:gd name="T4" fmla="*/ 45 w 89"/>
                <a:gd name="T5" fmla="*/ 90 h 90"/>
                <a:gd name="T6" fmla="*/ 86 w 89"/>
                <a:gd name="T7" fmla="*/ 63 h 90"/>
                <a:gd name="T8" fmla="*/ 69 w 89"/>
                <a:gd name="T9" fmla="*/ 58 h 90"/>
                <a:gd name="T10" fmla="*/ 50 w 89"/>
                <a:gd name="T11" fmla="*/ 72 h 90"/>
                <a:gd name="T12" fmla="*/ 22 w 89"/>
                <a:gd name="T13" fmla="*/ 59 h 90"/>
                <a:gd name="T14" fmla="*/ 89 w 89"/>
                <a:gd name="T15" fmla="*/ 41 h 90"/>
                <a:gd name="T16" fmla="*/ 44 w 89"/>
                <a:gd name="T17" fmla="*/ 1 h 90"/>
                <a:gd name="T18" fmla="*/ 19 w 89"/>
                <a:gd name="T19" fmla="*/ 44 h 90"/>
                <a:gd name="T20" fmla="*/ 36 w 89"/>
                <a:gd name="T21" fmla="*/ 19 h 90"/>
                <a:gd name="T22" fmla="*/ 67 w 89"/>
                <a:gd name="T23" fmla="*/ 31 h 90"/>
                <a:gd name="T24" fmla="*/ 19 w 89"/>
                <a:gd name="T25" fmla="*/ 44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9" h="90">
                  <a:moveTo>
                    <a:pt x="44" y="1"/>
                  </a:moveTo>
                  <a:cubicBezTo>
                    <a:pt x="20" y="2"/>
                    <a:pt x="0" y="20"/>
                    <a:pt x="0" y="46"/>
                  </a:cubicBezTo>
                  <a:cubicBezTo>
                    <a:pt x="0" y="70"/>
                    <a:pt x="20" y="90"/>
                    <a:pt x="45" y="90"/>
                  </a:cubicBezTo>
                  <a:cubicBezTo>
                    <a:pt x="62" y="90"/>
                    <a:pt x="79" y="80"/>
                    <a:pt x="86" y="63"/>
                  </a:cubicBezTo>
                  <a:cubicBezTo>
                    <a:pt x="69" y="58"/>
                    <a:pt x="69" y="58"/>
                    <a:pt x="69" y="58"/>
                  </a:cubicBezTo>
                  <a:cubicBezTo>
                    <a:pt x="66" y="65"/>
                    <a:pt x="58" y="71"/>
                    <a:pt x="50" y="72"/>
                  </a:cubicBezTo>
                  <a:cubicBezTo>
                    <a:pt x="38" y="75"/>
                    <a:pt x="26" y="67"/>
                    <a:pt x="22" y="59"/>
                  </a:cubicBezTo>
                  <a:cubicBezTo>
                    <a:pt x="89" y="41"/>
                    <a:pt x="89" y="41"/>
                    <a:pt x="89" y="41"/>
                  </a:cubicBezTo>
                  <a:cubicBezTo>
                    <a:pt x="87" y="24"/>
                    <a:pt x="72" y="0"/>
                    <a:pt x="44" y="1"/>
                  </a:cubicBezTo>
                  <a:close/>
                  <a:moveTo>
                    <a:pt x="19" y="44"/>
                  </a:moveTo>
                  <a:cubicBezTo>
                    <a:pt x="19" y="34"/>
                    <a:pt x="24" y="24"/>
                    <a:pt x="36" y="19"/>
                  </a:cubicBezTo>
                  <a:cubicBezTo>
                    <a:pt x="50" y="14"/>
                    <a:pt x="62" y="21"/>
                    <a:pt x="67" y="31"/>
                  </a:cubicBezTo>
                  <a:lnTo>
                    <a:pt x="19" y="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buClr>
                  <a:prstClr val="black"/>
                </a:buClr>
              </a:pPr>
              <a:endParaRPr lang="en-US" sz="2099" dirty="0">
                <a:solidFill>
                  <a:prstClr val="black"/>
                </a:solidFill>
                <a:latin typeface="Arial"/>
              </a:endParaRPr>
            </a:p>
          </p:txBody>
        </p:sp>
        <p:sp>
          <p:nvSpPr>
            <p:cNvPr id="33" name="Freeform 7"/>
            <p:cNvSpPr>
              <a:spLocks/>
            </p:cNvSpPr>
            <p:nvPr userDrawn="1"/>
          </p:nvSpPr>
          <p:spPr bwMode="auto">
            <a:xfrm>
              <a:off x="10292028" y="6239252"/>
              <a:ext cx="166688" cy="333375"/>
            </a:xfrm>
            <a:custGeom>
              <a:avLst/>
              <a:gdLst>
                <a:gd name="T0" fmla="*/ 44 w 44"/>
                <a:gd name="T1" fmla="*/ 18 h 88"/>
                <a:gd name="T2" fmla="*/ 44 w 44"/>
                <a:gd name="T3" fmla="*/ 0 h 88"/>
                <a:gd name="T4" fmla="*/ 19 w 44"/>
                <a:gd name="T5" fmla="*/ 13 h 88"/>
                <a:gd name="T6" fmla="*/ 19 w 44"/>
                <a:gd name="T7" fmla="*/ 3 h 88"/>
                <a:gd name="T8" fmla="*/ 0 w 44"/>
                <a:gd name="T9" fmla="*/ 3 h 88"/>
                <a:gd name="T10" fmla="*/ 0 w 44"/>
                <a:gd name="T11" fmla="*/ 44 h 88"/>
                <a:gd name="T12" fmla="*/ 0 w 44"/>
                <a:gd name="T13" fmla="*/ 88 h 88"/>
                <a:gd name="T14" fmla="*/ 20 w 44"/>
                <a:gd name="T15" fmla="*/ 88 h 88"/>
                <a:gd name="T16" fmla="*/ 20 w 44"/>
                <a:gd name="T17" fmla="*/ 46 h 88"/>
                <a:gd name="T18" fmla="*/ 44 w 44"/>
                <a:gd name="T19" fmla="*/ 1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 h="88">
                  <a:moveTo>
                    <a:pt x="44" y="18"/>
                  </a:moveTo>
                  <a:cubicBezTo>
                    <a:pt x="44" y="0"/>
                    <a:pt x="44" y="0"/>
                    <a:pt x="44" y="0"/>
                  </a:cubicBezTo>
                  <a:cubicBezTo>
                    <a:pt x="28" y="0"/>
                    <a:pt x="22" y="8"/>
                    <a:pt x="19" y="13"/>
                  </a:cubicBezTo>
                  <a:cubicBezTo>
                    <a:pt x="19" y="3"/>
                    <a:pt x="19" y="3"/>
                    <a:pt x="19" y="3"/>
                  </a:cubicBezTo>
                  <a:cubicBezTo>
                    <a:pt x="0" y="3"/>
                    <a:pt x="0" y="3"/>
                    <a:pt x="0" y="3"/>
                  </a:cubicBezTo>
                  <a:cubicBezTo>
                    <a:pt x="0" y="44"/>
                    <a:pt x="0" y="44"/>
                    <a:pt x="0" y="44"/>
                  </a:cubicBezTo>
                  <a:cubicBezTo>
                    <a:pt x="0" y="88"/>
                    <a:pt x="0" y="88"/>
                    <a:pt x="0" y="88"/>
                  </a:cubicBezTo>
                  <a:cubicBezTo>
                    <a:pt x="20" y="88"/>
                    <a:pt x="20" y="88"/>
                    <a:pt x="20" y="88"/>
                  </a:cubicBezTo>
                  <a:cubicBezTo>
                    <a:pt x="20" y="62"/>
                    <a:pt x="20" y="62"/>
                    <a:pt x="20" y="46"/>
                  </a:cubicBezTo>
                  <a:cubicBezTo>
                    <a:pt x="20" y="26"/>
                    <a:pt x="31" y="19"/>
                    <a:pt x="44"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buClr>
                  <a:prstClr val="black"/>
                </a:buClr>
              </a:pPr>
              <a:endParaRPr lang="en-US" sz="2099" dirty="0">
                <a:solidFill>
                  <a:prstClr val="black"/>
                </a:solidFill>
                <a:latin typeface="Arial"/>
              </a:endParaRPr>
            </a:p>
          </p:txBody>
        </p:sp>
        <p:sp>
          <p:nvSpPr>
            <p:cNvPr id="34" name="Freeform 8"/>
            <p:cNvSpPr>
              <a:spLocks/>
            </p:cNvSpPr>
            <p:nvPr userDrawn="1"/>
          </p:nvSpPr>
          <p:spPr bwMode="auto">
            <a:xfrm>
              <a:off x="9501453" y="6182102"/>
              <a:ext cx="369888" cy="390525"/>
            </a:xfrm>
            <a:custGeom>
              <a:avLst/>
              <a:gdLst>
                <a:gd name="T0" fmla="*/ 185 w 233"/>
                <a:gd name="T1" fmla="*/ 165 h 246"/>
                <a:gd name="T2" fmla="*/ 48 w 233"/>
                <a:gd name="T3" fmla="*/ 0 h 246"/>
                <a:gd name="T4" fmla="*/ 0 w 233"/>
                <a:gd name="T5" fmla="*/ 0 h 246"/>
                <a:gd name="T6" fmla="*/ 0 w 233"/>
                <a:gd name="T7" fmla="*/ 246 h 246"/>
                <a:gd name="T8" fmla="*/ 50 w 233"/>
                <a:gd name="T9" fmla="*/ 246 h 246"/>
                <a:gd name="T10" fmla="*/ 50 w 233"/>
                <a:gd name="T11" fmla="*/ 81 h 246"/>
                <a:gd name="T12" fmla="*/ 190 w 233"/>
                <a:gd name="T13" fmla="*/ 246 h 246"/>
                <a:gd name="T14" fmla="*/ 233 w 233"/>
                <a:gd name="T15" fmla="*/ 246 h 246"/>
                <a:gd name="T16" fmla="*/ 233 w 233"/>
                <a:gd name="T17" fmla="*/ 0 h 246"/>
                <a:gd name="T18" fmla="*/ 185 w 233"/>
                <a:gd name="T19" fmla="*/ 0 h 246"/>
                <a:gd name="T20" fmla="*/ 185 w 233"/>
                <a:gd name="T21" fmla="*/ 165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3" h="246">
                  <a:moveTo>
                    <a:pt x="185" y="165"/>
                  </a:moveTo>
                  <a:lnTo>
                    <a:pt x="48" y="0"/>
                  </a:lnTo>
                  <a:lnTo>
                    <a:pt x="0" y="0"/>
                  </a:lnTo>
                  <a:lnTo>
                    <a:pt x="0" y="246"/>
                  </a:lnTo>
                  <a:lnTo>
                    <a:pt x="50" y="246"/>
                  </a:lnTo>
                  <a:lnTo>
                    <a:pt x="50" y="81"/>
                  </a:lnTo>
                  <a:lnTo>
                    <a:pt x="190" y="246"/>
                  </a:lnTo>
                  <a:lnTo>
                    <a:pt x="233" y="246"/>
                  </a:lnTo>
                  <a:lnTo>
                    <a:pt x="233" y="0"/>
                  </a:lnTo>
                  <a:lnTo>
                    <a:pt x="185" y="0"/>
                  </a:lnTo>
                  <a:lnTo>
                    <a:pt x="185" y="16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buClr>
                  <a:prstClr val="black"/>
                </a:buClr>
              </a:pPr>
              <a:endParaRPr lang="en-US" sz="2099" dirty="0">
                <a:solidFill>
                  <a:prstClr val="black"/>
                </a:solidFill>
                <a:latin typeface="Arial"/>
              </a:endParaRPr>
            </a:p>
          </p:txBody>
        </p:sp>
        <p:sp>
          <p:nvSpPr>
            <p:cNvPr id="35" name="Freeform 9"/>
            <p:cNvSpPr>
              <a:spLocks noEditPoints="1"/>
            </p:cNvSpPr>
            <p:nvPr userDrawn="1"/>
          </p:nvSpPr>
          <p:spPr bwMode="auto">
            <a:xfrm>
              <a:off x="10461891" y="6148765"/>
              <a:ext cx="342900" cy="427037"/>
            </a:xfrm>
            <a:custGeom>
              <a:avLst/>
              <a:gdLst>
                <a:gd name="T0" fmla="*/ 91 w 91"/>
                <a:gd name="T1" fmla="*/ 0 h 113"/>
                <a:gd name="T2" fmla="*/ 73 w 91"/>
                <a:gd name="T3" fmla="*/ 0 h 113"/>
                <a:gd name="T4" fmla="*/ 73 w 91"/>
                <a:gd name="T5" fmla="*/ 34 h 113"/>
                <a:gd name="T6" fmla="*/ 43 w 91"/>
                <a:gd name="T7" fmla="*/ 24 h 113"/>
                <a:gd name="T8" fmla="*/ 2 w 91"/>
                <a:gd name="T9" fmla="*/ 66 h 113"/>
                <a:gd name="T10" fmla="*/ 46 w 91"/>
                <a:gd name="T11" fmla="*/ 113 h 113"/>
                <a:gd name="T12" fmla="*/ 74 w 91"/>
                <a:gd name="T13" fmla="*/ 101 h 113"/>
                <a:gd name="T14" fmla="*/ 74 w 91"/>
                <a:gd name="T15" fmla="*/ 112 h 113"/>
                <a:gd name="T16" fmla="*/ 91 w 91"/>
                <a:gd name="T17" fmla="*/ 112 h 113"/>
                <a:gd name="T18" fmla="*/ 91 w 91"/>
                <a:gd name="T19" fmla="*/ 69 h 113"/>
                <a:gd name="T20" fmla="*/ 91 w 91"/>
                <a:gd name="T21" fmla="*/ 69 h 113"/>
                <a:gd name="T22" fmla="*/ 91 w 91"/>
                <a:gd name="T23" fmla="*/ 68 h 113"/>
                <a:gd name="T24" fmla="*/ 91 w 91"/>
                <a:gd name="T25" fmla="*/ 0 h 113"/>
                <a:gd name="T26" fmla="*/ 72 w 91"/>
                <a:gd name="T27" fmla="*/ 70 h 113"/>
                <a:gd name="T28" fmla="*/ 43 w 91"/>
                <a:gd name="T29" fmla="*/ 94 h 113"/>
                <a:gd name="T30" fmla="*/ 21 w 91"/>
                <a:gd name="T31" fmla="*/ 72 h 113"/>
                <a:gd name="T32" fmla="*/ 46 w 91"/>
                <a:gd name="T33" fmla="*/ 43 h 113"/>
                <a:gd name="T34" fmla="*/ 72 w 91"/>
                <a:gd name="T35" fmla="*/ 67 h 113"/>
                <a:gd name="T36" fmla="*/ 72 w 91"/>
                <a:gd name="T37" fmla="*/ 7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1" h="113">
                  <a:moveTo>
                    <a:pt x="91" y="0"/>
                  </a:moveTo>
                  <a:cubicBezTo>
                    <a:pt x="73" y="0"/>
                    <a:pt x="73" y="0"/>
                    <a:pt x="73" y="0"/>
                  </a:cubicBezTo>
                  <a:cubicBezTo>
                    <a:pt x="73" y="34"/>
                    <a:pt x="73" y="34"/>
                    <a:pt x="73" y="34"/>
                  </a:cubicBezTo>
                  <a:cubicBezTo>
                    <a:pt x="68" y="28"/>
                    <a:pt x="55" y="23"/>
                    <a:pt x="43" y="24"/>
                  </a:cubicBezTo>
                  <a:cubicBezTo>
                    <a:pt x="21" y="26"/>
                    <a:pt x="3" y="44"/>
                    <a:pt x="2" y="66"/>
                  </a:cubicBezTo>
                  <a:cubicBezTo>
                    <a:pt x="0" y="92"/>
                    <a:pt x="21" y="113"/>
                    <a:pt x="46" y="113"/>
                  </a:cubicBezTo>
                  <a:cubicBezTo>
                    <a:pt x="56" y="113"/>
                    <a:pt x="69" y="109"/>
                    <a:pt x="74" y="101"/>
                  </a:cubicBezTo>
                  <a:cubicBezTo>
                    <a:pt x="74" y="112"/>
                    <a:pt x="74" y="112"/>
                    <a:pt x="74" y="112"/>
                  </a:cubicBezTo>
                  <a:cubicBezTo>
                    <a:pt x="91" y="112"/>
                    <a:pt x="91" y="112"/>
                    <a:pt x="91" y="112"/>
                  </a:cubicBezTo>
                  <a:cubicBezTo>
                    <a:pt x="91" y="69"/>
                    <a:pt x="91" y="69"/>
                    <a:pt x="91" y="69"/>
                  </a:cubicBezTo>
                  <a:cubicBezTo>
                    <a:pt x="91" y="69"/>
                    <a:pt x="91" y="69"/>
                    <a:pt x="91" y="69"/>
                  </a:cubicBezTo>
                  <a:cubicBezTo>
                    <a:pt x="91" y="68"/>
                    <a:pt x="91" y="68"/>
                    <a:pt x="91" y="68"/>
                  </a:cubicBezTo>
                  <a:lnTo>
                    <a:pt x="91" y="0"/>
                  </a:lnTo>
                  <a:close/>
                  <a:moveTo>
                    <a:pt x="72" y="70"/>
                  </a:moveTo>
                  <a:cubicBezTo>
                    <a:pt x="71" y="85"/>
                    <a:pt x="58" y="96"/>
                    <a:pt x="43" y="94"/>
                  </a:cubicBezTo>
                  <a:cubicBezTo>
                    <a:pt x="32" y="93"/>
                    <a:pt x="22" y="83"/>
                    <a:pt x="21" y="72"/>
                  </a:cubicBezTo>
                  <a:cubicBezTo>
                    <a:pt x="19" y="56"/>
                    <a:pt x="31" y="43"/>
                    <a:pt x="46" y="43"/>
                  </a:cubicBezTo>
                  <a:cubicBezTo>
                    <a:pt x="60" y="43"/>
                    <a:pt x="71" y="54"/>
                    <a:pt x="72" y="67"/>
                  </a:cubicBezTo>
                  <a:lnTo>
                    <a:pt x="72"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buClr>
                  <a:prstClr val="black"/>
                </a:buClr>
              </a:pPr>
              <a:endParaRPr lang="en-US" sz="2099" dirty="0">
                <a:solidFill>
                  <a:prstClr val="black"/>
                </a:solidFill>
                <a:latin typeface="Arial"/>
              </a:endParaRPr>
            </a:p>
          </p:txBody>
        </p:sp>
        <p:sp>
          <p:nvSpPr>
            <p:cNvPr id="36" name="Freeform 10"/>
            <p:cNvSpPr>
              <a:spLocks noEditPoints="1"/>
            </p:cNvSpPr>
            <p:nvPr userDrawn="1"/>
          </p:nvSpPr>
          <p:spPr bwMode="auto">
            <a:xfrm>
              <a:off x="9912616" y="6239252"/>
              <a:ext cx="338138" cy="336550"/>
            </a:xfrm>
            <a:custGeom>
              <a:avLst/>
              <a:gdLst>
                <a:gd name="T0" fmla="*/ 45 w 90"/>
                <a:gd name="T1" fmla="*/ 0 h 89"/>
                <a:gd name="T2" fmla="*/ 0 w 90"/>
                <a:gd name="T3" fmla="*/ 45 h 89"/>
                <a:gd name="T4" fmla="*/ 45 w 90"/>
                <a:gd name="T5" fmla="*/ 89 h 89"/>
                <a:gd name="T6" fmla="*/ 90 w 90"/>
                <a:gd name="T7" fmla="*/ 45 h 89"/>
                <a:gd name="T8" fmla="*/ 45 w 90"/>
                <a:gd name="T9" fmla="*/ 0 h 89"/>
                <a:gd name="T10" fmla="*/ 45 w 90"/>
                <a:gd name="T11" fmla="*/ 70 h 89"/>
                <a:gd name="T12" fmla="*/ 19 w 90"/>
                <a:gd name="T13" fmla="*/ 45 h 89"/>
                <a:gd name="T14" fmla="*/ 45 w 90"/>
                <a:gd name="T15" fmla="*/ 19 h 89"/>
                <a:gd name="T16" fmla="*/ 71 w 90"/>
                <a:gd name="T17" fmla="*/ 45 h 89"/>
                <a:gd name="T18" fmla="*/ 45 w 90"/>
                <a:gd name="T19" fmla="*/ 7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0" h="89">
                  <a:moveTo>
                    <a:pt x="45" y="0"/>
                  </a:moveTo>
                  <a:cubicBezTo>
                    <a:pt x="20" y="0"/>
                    <a:pt x="0" y="20"/>
                    <a:pt x="0" y="45"/>
                  </a:cubicBezTo>
                  <a:cubicBezTo>
                    <a:pt x="0" y="69"/>
                    <a:pt x="20" y="89"/>
                    <a:pt x="45" y="89"/>
                  </a:cubicBezTo>
                  <a:cubicBezTo>
                    <a:pt x="70" y="89"/>
                    <a:pt x="90" y="69"/>
                    <a:pt x="90" y="45"/>
                  </a:cubicBezTo>
                  <a:cubicBezTo>
                    <a:pt x="90" y="20"/>
                    <a:pt x="70" y="0"/>
                    <a:pt x="45" y="0"/>
                  </a:cubicBezTo>
                  <a:close/>
                  <a:moveTo>
                    <a:pt x="45" y="70"/>
                  </a:moveTo>
                  <a:cubicBezTo>
                    <a:pt x="31" y="70"/>
                    <a:pt x="19" y="59"/>
                    <a:pt x="19" y="45"/>
                  </a:cubicBezTo>
                  <a:cubicBezTo>
                    <a:pt x="19" y="30"/>
                    <a:pt x="31" y="19"/>
                    <a:pt x="45" y="19"/>
                  </a:cubicBezTo>
                  <a:cubicBezTo>
                    <a:pt x="59" y="19"/>
                    <a:pt x="71" y="30"/>
                    <a:pt x="71" y="45"/>
                  </a:cubicBezTo>
                  <a:cubicBezTo>
                    <a:pt x="71" y="59"/>
                    <a:pt x="59" y="70"/>
                    <a:pt x="45" y="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buClr>
                  <a:prstClr val="black"/>
                </a:buClr>
              </a:pPr>
              <a:endParaRPr lang="en-US" sz="2099" dirty="0">
                <a:solidFill>
                  <a:prstClr val="black"/>
                </a:solidFill>
                <a:latin typeface="Arial"/>
              </a:endParaRPr>
            </a:p>
          </p:txBody>
        </p:sp>
      </p:grpSp>
    </p:spTree>
    <p:extLst>
      <p:ext uri="{BB962C8B-B14F-4D97-AF65-F5344CB8AC3E}">
        <p14:creationId xmlns:p14="http://schemas.microsoft.com/office/powerpoint/2010/main" val="2873422740"/>
      </p:ext>
    </p:extLst>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preserve="1" userDrawn="1">
  <p:cSld name="2_Three Content">
    <p:spTree>
      <p:nvGrpSpPr>
        <p:cNvPr id="1" name=""/>
        <p:cNvGrpSpPr/>
        <p:nvPr/>
      </p:nvGrpSpPr>
      <p:grpSpPr>
        <a:xfrm>
          <a:off x="0" y="0"/>
          <a:ext cx="0" cy="0"/>
          <a:chOff x="0" y="0"/>
          <a:chExt cx="0" cy="0"/>
        </a:xfrm>
      </p:grpSpPr>
      <p:sp>
        <p:nvSpPr>
          <p:cNvPr id="2" name="Title 1"/>
          <p:cNvSpPr>
            <a:spLocks noGrp="1"/>
          </p:cNvSpPr>
          <p:nvPr>
            <p:ph type="title"/>
          </p:nvPr>
        </p:nvSpPr>
        <p:spPr>
          <a:xfrm>
            <a:off x="647833" y="360000"/>
            <a:ext cx="7198125" cy="720000"/>
          </a:xfrm>
        </p:spPr>
        <p:txBody>
          <a:bodyPr/>
          <a:lstStyle/>
          <a:p>
            <a:r>
              <a:rPr lang="en-GB"/>
              <a:t>Click to edit Master title style</a:t>
            </a:r>
            <a:endParaRPr lang="en-GB" dirty="0"/>
          </a:p>
        </p:txBody>
      </p:sp>
      <p:sp>
        <p:nvSpPr>
          <p:cNvPr id="9" name="Text Placeholder 8"/>
          <p:cNvSpPr>
            <a:spLocks noGrp="1"/>
          </p:cNvSpPr>
          <p:nvPr>
            <p:ph type="body" sz="quarter" idx="14"/>
          </p:nvPr>
        </p:nvSpPr>
        <p:spPr>
          <a:xfrm>
            <a:off x="669751" y="1331693"/>
            <a:ext cx="3491091" cy="2715114"/>
          </a:xfrm>
        </p:spPr>
        <p:txBody>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GB" dirty="0"/>
          </a:p>
        </p:txBody>
      </p:sp>
      <p:sp>
        <p:nvSpPr>
          <p:cNvPr id="10" name="Text Placeholder 13"/>
          <p:cNvSpPr>
            <a:spLocks noGrp="1"/>
          </p:cNvSpPr>
          <p:nvPr>
            <p:ph type="body" sz="quarter" idx="19"/>
          </p:nvPr>
        </p:nvSpPr>
        <p:spPr>
          <a:xfrm>
            <a:off x="647832" y="4226862"/>
            <a:ext cx="3491091" cy="233946"/>
          </a:xfrm>
        </p:spPr>
        <p:txBody>
          <a:bodyPr/>
          <a:lstStyle>
            <a:lvl1pPr marL="0" indent="0">
              <a:buNone/>
              <a:defRPr/>
            </a:lvl1pPr>
          </a:lstStyle>
          <a:p>
            <a:pPr lvl="0"/>
            <a:r>
              <a:rPr lang="en-GB"/>
              <a:t>Click to edit Master text styles</a:t>
            </a:r>
            <a:endParaRPr lang="en-GB" dirty="0"/>
          </a:p>
        </p:txBody>
      </p:sp>
      <p:sp>
        <p:nvSpPr>
          <p:cNvPr id="11" name="Text Placeholder 13"/>
          <p:cNvSpPr>
            <a:spLocks noGrp="1"/>
          </p:cNvSpPr>
          <p:nvPr>
            <p:ph type="body" sz="quarter" idx="20"/>
          </p:nvPr>
        </p:nvSpPr>
        <p:spPr>
          <a:xfrm>
            <a:off x="4359329" y="4245146"/>
            <a:ext cx="3491091" cy="233946"/>
          </a:xfrm>
        </p:spPr>
        <p:txBody>
          <a:bodyPr/>
          <a:lstStyle>
            <a:lvl1pPr marL="0" indent="0">
              <a:buNone/>
              <a:defRPr/>
            </a:lvl1pPr>
          </a:lstStyle>
          <a:p>
            <a:pPr lvl="0"/>
            <a:r>
              <a:rPr lang="en-GB"/>
              <a:t>Click to edit Master text styles</a:t>
            </a:r>
            <a:endParaRPr lang="en-GB" dirty="0"/>
          </a:p>
        </p:txBody>
      </p:sp>
      <p:sp>
        <p:nvSpPr>
          <p:cNvPr id="12" name="Text Placeholder 13"/>
          <p:cNvSpPr>
            <a:spLocks noGrp="1"/>
          </p:cNvSpPr>
          <p:nvPr>
            <p:ph type="body" sz="quarter" idx="21"/>
          </p:nvPr>
        </p:nvSpPr>
        <p:spPr>
          <a:xfrm>
            <a:off x="8070826" y="4239051"/>
            <a:ext cx="3491091" cy="233946"/>
          </a:xfrm>
        </p:spPr>
        <p:txBody>
          <a:bodyPr/>
          <a:lstStyle>
            <a:lvl1pPr marL="0" indent="0">
              <a:buNone/>
              <a:defRPr/>
            </a:lvl1pPr>
          </a:lstStyle>
          <a:p>
            <a:pPr lvl="0"/>
            <a:r>
              <a:rPr lang="en-GB"/>
              <a:t>Click to edit Master text styles</a:t>
            </a:r>
            <a:endParaRPr lang="en-GB" dirty="0"/>
          </a:p>
        </p:txBody>
      </p:sp>
      <p:sp>
        <p:nvSpPr>
          <p:cNvPr id="13" name="Text Placeholder 8"/>
          <p:cNvSpPr>
            <a:spLocks noGrp="1"/>
          </p:cNvSpPr>
          <p:nvPr>
            <p:ph type="body" sz="quarter" idx="22"/>
          </p:nvPr>
        </p:nvSpPr>
        <p:spPr>
          <a:xfrm>
            <a:off x="4381248" y="1337788"/>
            <a:ext cx="3491091" cy="2715114"/>
          </a:xfrm>
        </p:spPr>
        <p:txBody>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GB" dirty="0"/>
          </a:p>
        </p:txBody>
      </p:sp>
      <p:sp>
        <p:nvSpPr>
          <p:cNvPr id="14" name="Text Placeholder 8"/>
          <p:cNvSpPr>
            <a:spLocks noGrp="1"/>
          </p:cNvSpPr>
          <p:nvPr>
            <p:ph type="body" sz="quarter" idx="23"/>
          </p:nvPr>
        </p:nvSpPr>
        <p:spPr>
          <a:xfrm>
            <a:off x="8068368" y="1343882"/>
            <a:ext cx="3491091" cy="2715114"/>
          </a:xfrm>
        </p:spPr>
        <p:txBody>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GB" dirty="0"/>
          </a:p>
        </p:txBody>
      </p:sp>
    </p:spTree>
    <p:extLst>
      <p:ext uri="{BB962C8B-B14F-4D97-AF65-F5344CB8AC3E}">
        <p14:creationId xmlns:p14="http://schemas.microsoft.com/office/powerpoint/2010/main" val="224840652"/>
      </p:ext>
    </p:extLst>
  </p:cSld>
  <p:clrMapOvr>
    <a:masterClrMapping/>
  </p:clrMapOvr>
  <p:hf hdr="0" ftr="0" dt="0"/>
</p:sldLayout>
</file>

<file path=ppt/slideLayouts/slideLayout79.xml><?xml version="1.0" encoding="utf-8"?>
<p:sldLayout xmlns:a="http://schemas.openxmlformats.org/drawingml/2006/main" xmlns:r="http://schemas.openxmlformats.org/officeDocument/2006/relationships" xmlns:p="http://schemas.openxmlformats.org/presentationml/2006/main" preserve="1" userDrawn="1">
  <p:cSld name="2_Two Content">
    <p:spTree>
      <p:nvGrpSpPr>
        <p:cNvPr id="1" name=""/>
        <p:cNvGrpSpPr/>
        <p:nvPr/>
      </p:nvGrpSpPr>
      <p:grpSpPr>
        <a:xfrm>
          <a:off x="0" y="0"/>
          <a:ext cx="0" cy="0"/>
          <a:chOff x="0" y="0"/>
          <a:chExt cx="0" cy="0"/>
        </a:xfrm>
      </p:grpSpPr>
      <p:sp>
        <p:nvSpPr>
          <p:cNvPr id="2" name="Title 1"/>
          <p:cNvSpPr>
            <a:spLocks noGrp="1"/>
          </p:cNvSpPr>
          <p:nvPr>
            <p:ph type="title"/>
          </p:nvPr>
        </p:nvSpPr>
        <p:spPr>
          <a:xfrm>
            <a:off x="647832" y="360000"/>
            <a:ext cx="7198125" cy="720000"/>
          </a:xfrm>
        </p:spPr>
        <p:txBody>
          <a:bodyPr/>
          <a:lstStyle/>
          <a:p>
            <a:r>
              <a:rPr lang="en-GB"/>
              <a:t>Click to edit Master title style</a:t>
            </a:r>
            <a:endParaRPr lang="en-GB" dirty="0"/>
          </a:p>
        </p:txBody>
      </p:sp>
      <p:sp>
        <p:nvSpPr>
          <p:cNvPr id="14" name="Text Placeholder 13"/>
          <p:cNvSpPr>
            <a:spLocks noGrp="1"/>
          </p:cNvSpPr>
          <p:nvPr>
            <p:ph type="body" sz="quarter" idx="18"/>
          </p:nvPr>
        </p:nvSpPr>
        <p:spPr>
          <a:xfrm>
            <a:off x="6180116" y="1331692"/>
            <a:ext cx="5362603" cy="233946"/>
          </a:xfrm>
        </p:spPr>
        <p:txBody>
          <a:bodyPr/>
          <a:lstStyle>
            <a:lvl1pPr marL="0" indent="0">
              <a:buNone/>
              <a:defRPr/>
            </a:lvl1pPr>
          </a:lstStyle>
          <a:p>
            <a:pPr lvl="0"/>
            <a:r>
              <a:rPr lang="en-GB"/>
              <a:t>Click to edit Master text styles</a:t>
            </a:r>
            <a:endParaRPr lang="en-GB" dirty="0"/>
          </a:p>
        </p:txBody>
      </p:sp>
      <p:sp>
        <p:nvSpPr>
          <p:cNvPr id="15" name="Text Placeholder 13"/>
          <p:cNvSpPr>
            <a:spLocks noGrp="1"/>
          </p:cNvSpPr>
          <p:nvPr>
            <p:ph type="body" sz="quarter" idx="19"/>
          </p:nvPr>
        </p:nvSpPr>
        <p:spPr>
          <a:xfrm>
            <a:off x="6180116" y="3678348"/>
            <a:ext cx="5362603" cy="233946"/>
          </a:xfrm>
        </p:spPr>
        <p:txBody>
          <a:bodyPr/>
          <a:lstStyle>
            <a:lvl1pPr marL="0" indent="0">
              <a:buNone/>
              <a:defRPr/>
            </a:lvl1pPr>
          </a:lstStyle>
          <a:p>
            <a:pPr lvl="0"/>
            <a:r>
              <a:rPr lang="en-GB"/>
              <a:t>Click to edit Master text styles</a:t>
            </a:r>
            <a:endParaRPr lang="en-GB" dirty="0"/>
          </a:p>
        </p:txBody>
      </p:sp>
      <p:sp>
        <p:nvSpPr>
          <p:cNvPr id="4" name="Content Placeholder 3"/>
          <p:cNvSpPr>
            <a:spLocks noGrp="1"/>
          </p:cNvSpPr>
          <p:nvPr>
            <p:ph sz="quarter" idx="20"/>
          </p:nvPr>
        </p:nvSpPr>
        <p:spPr>
          <a:xfrm>
            <a:off x="6179037" y="1693851"/>
            <a:ext cx="5362603" cy="1900360"/>
          </a:xfrm>
        </p:spPr>
        <p:txBody>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GB" dirty="0"/>
          </a:p>
        </p:txBody>
      </p:sp>
      <p:sp>
        <p:nvSpPr>
          <p:cNvPr id="8" name="Content Placeholder 3"/>
          <p:cNvSpPr>
            <a:spLocks noGrp="1"/>
          </p:cNvSpPr>
          <p:nvPr>
            <p:ph sz="quarter" idx="21"/>
          </p:nvPr>
        </p:nvSpPr>
        <p:spPr>
          <a:xfrm>
            <a:off x="6185132" y="4028078"/>
            <a:ext cx="5362603" cy="1900360"/>
          </a:xfrm>
        </p:spPr>
        <p:txBody>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GB" dirty="0"/>
          </a:p>
        </p:txBody>
      </p:sp>
      <p:sp>
        <p:nvSpPr>
          <p:cNvPr id="9" name="Text Placeholder 4"/>
          <p:cNvSpPr>
            <a:spLocks noGrp="1"/>
          </p:cNvSpPr>
          <p:nvPr>
            <p:ph type="body" sz="quarter" idx="22"/>
          </p:nvPr>
        </p:nvSpPr>
        <p:spPr>
          <a:xfrm>
            <a:off x="650039" y="1325837"/>
            <a:ext cx="5362603" cy="233946"/>
          </a:xfrm>
        </p:spPr>
        <p:txBody>
          <a:bodyPr/>
          <a:lstStyle/>
          <a:p>
            <a:endParaRPr lang="en-GB" b="1" dirty="0">
              <a:solidFill>
                <a:srgbClr val="8B8A8D"/>
              </a:solidFill>
            </a:endParaRPr>
          </a:p>
        </p:txBody>
      </p:sp>
      <p:sp>
        <p:nvSpPr>
          <p:cNvPr id="10" name="Text Placeholder 4"/>
          <p:cNvSpPr>
            <a:spLocks noGrp="1"/>
          </p:cNvSpPr>
          <p:nvPr>
            <p:ph type="body" sz="quarter" idx="23"/>
          </p:nvPr>
        </p:nvSpPr>
        <p:spPr>
          <a:xfrm>
            <a:off x="650039" y="3678348"/>
            <a:ext cx="5362603" cy="233946"/>
          </a:xfrm>
        </p:spPr>
        <p:txBody>
          <a:bodyPr/>
          <a:lstStyle/>
          <a:p>
            <a:endParaRPr lang="en-GB" b="1" dirty="0">
              <a:solidFill>
                <a:srgbClr val="8B8A8D"/>
              </a:solidFill>
            </a:endParaRPr>
          </a:p>
        </p:txBody>
      </p:sp>
      <p:sp>
        <p:nvSpPr>
          <p:cNvPr id="11" name="Content Placeholder 3"/>
          <p:cNvSpPr>
            <a:spLocks noGrp="1"/>
          </p:cNvSpPr>
          <p:nvPr>
            <p:ph sz="quarter" idx="24"/>
          </p:nvPr>
        </p:nvSpPr>
        <p:spPr>
          <a:xfrm>
            <a:off x="650039" y="1693851"/>
            <a:ext cx="5362603" cy="1900360"/>
          </a:xfrm>
        </p:spPr>
        <p:txBody>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GB" dirty="0"/>
          </a:p>
        </p:txBody>
      </p:sp>
      <p:sp>
        <p:nvSpPr>
          <p:cNvPr id="13" name="Content Placeholder 3"/>
          <p:cNvSpPr>
            <a:spLocks noGrp="1"/>
          </p:cNvSpPr>
          <p:nvPr>
            <p:ph sz="quarter" idx="25"/>
          </p:nvPr>
        </p:nvSpPr>
        <p:spPr>
          <a:xfrm>
            <a:off x="650039" y="4028078"/>
            <a:ext cx="5362603" cy="1900360"/>
          </a:xfrm>
        </p:spPr>
        <p:txBody>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GB" dirty="0"/>
          </a:p>
        </p:txBody>
      </p:sp>
    </p:spTree>
    <p:extLst>
      <p:ext uri="{BB962C8B-B14F-4D97-AF65-F5344CB8AC3E}">
        <p14:creationId xmlns:p14="http://schemas.microsoft.com/office/powerpoint/2010/main" val="3766835848"/>
      </p:ext>
    </p:extLst>
  </p:cSld>
  <p:clrMapOvr>
    <a:masterClrMapping/>
  </p:clrMapOvr>
  <p:hf hdr="0" ftr="0" dt="0"/>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Image Left">
    <p:spTree>
      <p:nvGrpSpPr>
        <p:cNvPr id="1" name=""/>
        <p:cNvGrpSpPr/>
        <p:nvPr/>
      </p:nvGrpSpPr>
      <p:grpSpPr>
        <a:xfrm>
          <a:off x="0" y="0"/>
          <a:ext cx="0" cy="0"/>
          <a:chOff x="0" y="0"/>
          <a:chExt cx="0" cy="0"/>
        </a:xfrm>
      </p:grpSpPr>
      <p:sp>
        <p:nvSpPr>
          <p:cNvPr id="2" name="Title 1"/>
          <p:cNvSpPr>
            <a:spLocks noGrp="1"/>
          </p:cNvSpPr>
          <p:nvPr>
            <p:ph type="title"/>
          </p:nvPr>
        </p:nvSpPr>
        <p:spPr>
          <a:xfrm>
            <a:off x="647833" y="360000"/>
            <a:ext cx="7198125" cy="720000"/>
          </a:xfrm>
        </p:spPr>
        <p:txBody>
          <a:bodyPr/>
          <a:lstStyle/>
          <a:p>
            <a:r>
              <a:rPr lang="en-US" dirty="0"/>
              <a:t>Click to edit Master title style</a:t>
            </a:r>
          </a:p>
        </p:txBody>
      </p:sp>
      <p:sp>
        <p:nvSpPr>
          <p:cNvPr id="4" name="Content Placeholder 3"/>
          <p:cNvSpPr>
            <a:spLocks noGrp="1"/>
          </p:cNvSpPr>
          <p:nvPr>
            <p:ph sz="half" idx="2" hasCustomPrompt="1"/>
          </p:nvPr>
        </p:nvSpPr>
        <p:spPr>
          <a:xfrm>
            <a:off x="6190391" y="1331694"/>
            <a:ext cx="5362604" cy="4430575"/>
          </a:xfrm>
        </p:spPr>
        <p:txBody>
          <a:bodyPr>
            <a:noAutofit/>
          </a:bodyPr>
          <a:lstStyle>
            <a:lvl1pPr>
              <a:defRPr sz="1600"/>
            </a:lvl1pPr>
            <a:lvl2pPr>
              <a:defRPr sz="1200"/>
            </a:lvl2pPr>
            <a:lvl3pPr>
              <a:defRPr sz="1200"/>
            </a:lvl3pPr>
            <a:lvl4pPr>
              <a:defRPr sz="1200"/>
            </a:lvl4pPr>
            <a:lvl5pPr>
              <a:defRPr sz="1200"/>
            </a:lvl5pPr>
            <a:lvl6pPr>
              <a:defRPr sz="2099"/>
            </a:lvl6pPr>
            <a:lvl7pPr>
              <a:defRPr sz="2099"/>
            </a:lvl7pPr>
            <a:lvl8pPr>
              <a:defRPr sz="2099"/>
            </a:lvl8pPr>
            <a:lvl9pPr>
              <a:defRPr sz="2099"/>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Slide Number Placeholder 6"/>
          <p:cNvSpPr>
            <a:spLocks noGrp="1"/>
          </p:cNvSpPr>
          <p:nvPr>
            <p:ph type="sldNum" sz="quarter" idx="12"/>
          </p:nvPr>
        </p:nvSpPr>
        <p:spPr/>
        <p:txBody>
          <a:bodyPr/>
          <a:lstStyle/>
          <a:p>
            <a:fld id="{D14BCCD3-0010-4FBA-B965-2126ADC31932}" type="slidenum">
              <a:rPr lang="en-US" smtClean="0"/>
              <a:pPr/>
              <a:t>‹#›</a:t>
            </a:fld>
            <a:endParaRPr lang="en-US" dirty="0"/>
          </a:p>
        </p:txBody>
      </p:sp>
      <p:sp>
        <p:nvSpPr>
          <p:cNvPr id="10" name="Picture Placeholder 9"/>
          <p:cNvSpPr>
            <a:spLocks noGrp="1"/>
          </p:cNvSpPr>
          <p:nvPr>
            <p:ph type="pic" sz="quarter" idx="14" hasCustomPrompt="1"/>
          </p:nvPr>
        </p:nvSpPr>
        <p:spPr>
          <a:xfrm>
            <a:off x="647833" y="1331694"/>
            <a:ext cx="5362604" cy="4426975"/>
          </a:xfrm>
          <a:solidFill>
            <a:schemeClr val="bg1">
              <a:lumMod val="95000"/>
            </a:schemeClr>
          </a:solidFill>
        </p:spPr>
        <p:txBody>
          <a:bodyPr anchor="ctr" anchorCtr="0"/>
          <a:lstStyle>
            <a:lvl1pPr marL="0" indent="0" algn="ctr">
              <a:buFontTx/>
              <a:buNone/>
              <a:defRPr/>
            </a:lvl1pPr>
          </a:lstStyle>
          <a:p>
            <a:r>
              <a:rPr lang="en-US" dirty="0"/>
              <a:t>Picture</a:t>
            </a:r>
          </a:p>
        </p:txBody>
      </p:sp>
      <p:sp>
        <p:nvSpPr>
          <p:cNvPr id="6" name="Footer Placeholder 5"/>
          <p:cNvSpPr>
            <a:spLocks noGrp="1"/>
          </p:cNvSpPr>
          <p:nvPr>
            <p:ph type="ftr" sz="quarter" idx="15"/>
          </p:nvPr>
        </p:nvSpPr>
        <p:spPr/>
        <p:txBody>
          <a:bodyPr/>
          <a:lstStyle/>
          <a:p>
            <a:endParaRPr lang="en-US" dirty="0"/>
          </a:p>
        </p:txBody>
      </p:sp>
    </p:spTree>
    <p:extLst>
      <p:ext uri="{BB962C8B-B14F-4D97-AF65-F5344CB8AC3E}">
        <p14:creationId xmlns:p14="http://schemas.microsoft.com/office/powerpoint/2010/main" val="1799761605"/>
      </p:ext>
    </p:extLst>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preserve="1" userDrawn="1">
  <p:cSld name="1_Three Content">
    <p:spTree>
      <p:nvGrpSpPr>
        <p:cNvPr id="1" name=""/>
        <p:cNvGrpSpPr/>
        <p:nvPr/>
      </p:nvGrpSpPr>
      <p:grpSpPr>
        <a:xfrm>
          <a:off x="0" y="0"/>
          <a:ext cx="0" cy="0"/>
          <a:chOff x="0" y="0"/>
          <a:chExt cx="0" cy="0"/>
        </a:xfrm>
      </p:grpSpPr>
      <p:sp>
        <p:nvSpPr>
          <p:cNvPr id="2" name="Title 1"/>
          <p:cNvSpPr>
            <a:spLocks noGrp="1"/>
          </p:cNvSpPr>
          <p:nvPr>
            <p:ph type="title"/>
          </p:nvPr>
        </p:nvSpPr>
        <p:spPr>
          <a:xfrm>
            <a:off x="647832" y="360000"/>
            <a:ext cx="7198125" cy="720000"/>
          </a:xfrm>
        </p:spPr>
        <p:txBody>
          <a:bodyPr/>
          <a:lstStyle/>
          <a:p>
            <a:r>
              <a:rPr lang="en-GB"/>
              <a:t>Click to edit Master title style</a:t>
            </a:r>
            <a:endParaRPr lang="en-GB" dirty="0"/>
          </a:p>
        </p:txBody>
      </p:sp>
      <p:sp>
        <p:nvSpPr>
          <p:cNvPr id="3" name="Content Placeholder 2"/>
          <p:cNvSpPr>
            <a:spLocks noGrp="1"/>
          </p:cNvSpPr>
          <p:nvPr>
            <p:ph sz="half" idx="1"/>
          </p:nvPr>
        </p:nvSpPr>
        <p:spPr>
          <a:xfrm>
            <a:off x="647831" y="4520554"/>
            <a:ext cx="3491091" cy="1238113"/>
          </a:xfrm>
        </p:spPr>
        <p:txBody>
          <a:bodyPr>
            <a:noAutofit/>
          </a:bodyPr>
          <a:lstStyle>
            <a:lvl1pPr>
              <a:defRPr sz="1600"/>
            </a:lvl1pPr>
            <a:lvl2pPr>
              <a:defRPr sz="1200"/>
            </a:lvl2pPr>
            <a:lvl3pPr>
              <a:defRPr sz="1200"/>
            </a:lvl3pPr>
            <a:lvl4pPr>
              <a:defRPr sz="1200"/>
            </a:lvl4pPr>
            <a:lvl5pPr>
              <a:defRPr sz="1200"/>
            </a:lvl5pPr>
            <a:lvl6pPr>
              <a:defRPr sz="2099"/>
            </a:lvl6pPr>
            <a:lvl7pPr>
              <a:defRPr sz="2099"/>
            </a:lvl7pPr>
            <a:lvl8pPr>
              <a:defRPr sz="2099"/>
            </a:lvl8pPr>
            <a:lvl9pPr>
              <a:defRPr sz="2099"/>
            </a:lvl9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GB" dirty="0"/>
          </a:p>
        </p:txBody>
      </p:sp>
      <p:sp>
        <p:nvSpPr>
          <p:cNvPr id="4" name="Content Placeholder 3"/>
          <p:cNvSpPr>
            <a:spLocks noGrp="1"/>
          </p:cNvSpPr>
          <p:nvPr>
            <p:ph sz="half" idx="2"/>
          </p:nvPr>
        </p:nvSpPr>
        <p:spPr>
          <a:xfrm>
            <a:off x="4358465" y="4520554"/>
            <a:ext cx="3491091" cy="1238113"/>
          </a:xfrm>
        </p:spPr>
        <p:txBody>
          <a:bodyPr>
            <a:noAutofit/>
          </a:bodyPr>
          <a:lstStyle>
            <a:lvl1pPr>
              <a:defRPr sz="1600"/>
            </a:lvl1pPr>
            <a:lvl2pPr>
              <a:defRPr sz="1200"/>
            </a:lvl2pPr>
            <a:lvl3pPr>
              <a:defRPr sz="1200"/>
            </a:lvl3pPr>
            <a:lvl4pPr>
              <a:defRPr sz="1200"/>
            </a:lvl4pPr>
            <a:lvl5pPr>
              <a:defRPr sz="1200"/>
            </a:lvl5pPr>
            <a:lvl6pPr>
              <a:defRPr sz="2099"/>
            </a:lvl6pPr>
            <a:lvl7pPr>
              <a:defRPr sz="2099"/>
            </a:lvl7pPr>
            <a:lvl8pPr>
              <a:defRPr sz="2099"/>
            </a:lvl8pPr>
            <a:lvl9pPr>
              <a:defRPr sz="2099"/>
            </a:lvl9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GB" dirty="0"/>
          </a:p>
        </p:txBody>
      </p:sp>
      <p:sp>
        <p:nvSpPr>
          <p:cNvPr id="6" name="Content Placeholder 3"/>
          <p:cNvSpPr>
            <a:spLocks noGrp="1"/>
          </p:cNvSpPr>
          <p:nvPr>
            <p:ph sz="half" idx="13"/>
          </p:nvPr>
        </p:nvSpPr>
        <p:spPr>
          <a:xfrm>
            <a:off x="8065500" y="4520554"/>
            <a:ext cx="3491091" cy="1238113"/>
          </a:xfrm>
        </p:spPr>
        <p:txBody>
          <a:bodyPr>
            <a:noAutofit/>
          </a:bodyPr>
          <a:lstStyle>
            <a:lvl1pPr>
              <a:defRPr sz="1600"/>
            </a:lvl1pPr>
            <a:lvl2pPr>
              <a:defRPr sz="1200"/>
            </a:lvl2pPr>
            <a:lvl3pPr>
              <a:defRPr sz="1200"/>
            </a:lvl3pPr>
            <a:lvl4pPr>
              <a:defRPr sz="1200"/>
            </a:lvl4pPr>
            <a:lvl5pPr>
              <a:defRPr sz="1200"/>
            </a:lvl5pPr>
            <a:lvl6pPr>
              <a:defRPr sz="2099"/>
            </a:lvl6pPr>
            <a:lvl7pPr>
              <a:defRPr sz="2099"/>
            </a:lvl7pPr>
            <a:lvl8pPr>
              <a:defRPr sz="2099"/>
            </a:lvl8pPr>
            <a:lvl9pPr>
              <a:defRPr sz="2099"/>
            </a:lvl9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GB" dirty="0"/>
          </a:p>
        </p:txBody>
      </p:sp>
      <p:sp>
        <p:nvSpPr>
          <p:cNvPr id="9" name="Text Placeholder 8"/>
          <p:cNvSpPr>
            <a:spLocks noGrp="1"/>
          </p:cNvSpPr>
          <p:nvPr>
            <p:ph type="body" sz="quarter" idx="14"/>
          </p:nvPr>
        </p:nvSpPr>
        <p:spPr>
          <a:xfrm>
            <a:off x="669751" y="1331693"/>
            <a:ext cx="3491091" cy="2715115"/>
          </a:xfrm>
        </p:spPr>
        <p:txBody>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GB" dirty="0"/>
          </a:p>
        </p:txBody>
      </p:sp>
      <p:sp>
        <p:nvSpPr>
          <p:cNvPr id="10" name="Text Placeholder 13"/>
          <p:cNvSpPr>
            <a:spLocks noGrp="1"/>
          </p:cNvSpPr>
          <p:nvPr>
            <p:ph type="body" sz="quarter" idx="19"/>
          </p:nvPr>
        </p:nvSpPr>
        <p:spPr>
          <a:xfrm>
            <a:off x="647831" y="4226861"/>
            <a:ext cx="3491091" cy="233946"/>
          </a:xfrm>
        </p:spPr>
        <p:txBody>
          <a:bodyPr/>
          <a:lstStyle>
            <a:lvl1pPr marL="0" indent="0">
              <a:buNone/>
              <a:defRPr/>
            </a:lvl1pPr>
          </a:lstStyle>
          <a:p>
            <a:pPr lvl="0"/>
            <a:r>
              <a:rPr lang="en-GB"/>
              <a:t>Click to edit Master text styles</a:t>
            </a:r>
            <a:endParaRPr lang="en-GB" dirty="0"/>
          </a:p>
        </p:txBody>
      </p:sp>
      <p:sp>
        <p:nvSpPr>
          <p:cNvPr id="11" name="Text Placeholder 13"/>
          <p:cNvSpPr>
            <a:spLocks noGrp="1"/>
          </p:cNvSpPr>
          <p:nvPr>
            <p:ph type="body" sz="quarter" idx="20"/>
          </p:nvPr>
        </p:nvSpPr>
        <p:spPr>
          <a:xfrm>
            <a:off x="4359329" y="4245145"/>
            <a:ext cx="3491091" cy="233946"/>
          </a:xfrm>
        </p:spPr>
        <p:txBody>
          <a:bodyPr/>
          <a:lstStyle>
            <a:lvl1pPr marL="0" indent="0">
              <a:buNone/>
              <a:defRPr/>
            </a:lvl1pPr>
          </a:lstStyle>
          <a:p>
            <a:pPr lvl="0"/>
            <a:r>
              <a:rPr lang="en-GB"/>
              <a:t>Click to edit Master text styles</a:t>
            </a:r>
            <a:endParaRPr lang="en-GB" dirty="0"/>
          </a:p>
        </p:txBody>
      </p:sp>
      <p:sp>
        <p:nvSpPr>
          <p:cNvPr id="12" name="Text Placeholder 13"/>
          <p:cNvSpPr>
            <a:spLocks noGrp="1"/>
          </p:cNvSpPr>
          <p:nvPr>
            <p:ph type="body" sz="quarter" idx="21"/>
          </p:nvPr>
        </p:nvSpPr>
        <p:spPr>
          <a:xfrm>
            <a:off x="8070826" y="4239050"/>
            <a:ext cx="3491091" cy="233946"/>
          </a:xfrm>
        </p:spPr>
        <p:txBody>
          <a:bodyPr/>
          <a:lstStyle>
            <a:lvl1pPr marL="0" indent="0">
              <a:buNone/>
              <a:defRPr/>
            </a:lvl1pPr>
          </a:lstStyle>
          <a:p>
            <a:pPr lvl="0"/>
            <a:r>
              <a:rPr lang="en-GB"/>
              <a:t>Click to edit Master text styles</a:t>
            </a:r>
            <a:endParaRPr lang="en-GB" dirty="0"/>
          </a:p>
        </p:txBody>
      </p:sp>
      <p:sp>
        <p:nvSpPr>
          <p:cNvPr id="13" name="Text Placeholder 8"/>
          <p:cNvSpPr>
            <a:spLocks noGrp="1"/>
          </p:cNvSpPr>
          <p:nvPr>
            <p:ph type="body" sz="quarter" idx="22"/>
          </p:nvPr>
        </p:nvSpPr>
        <p:spPr>
          <a:xfrm>
            <a:off x="4381248" y="1337787"/>
            <a:ext cx="3491091" cy="2715115"/>
          </a:xfrm>
        </p:spPr>
        <p:txBody>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GB" dirty="0"/>
          </a:p>
        </p:txBody>
      </p:sp>
      <p:sp>
        <p:nvSpPr>
          <p:cNvPr id="14" name="Text Placeholder 8"/>
          <p:cNvSpPr>
            <a:spLocks noGrp="1"/>
          </p:cNvSpPr>
          <p:nvPr>
            <p:ph type="body" sz="quarter" idx="23"/>
          </p:nvPr>
        </p:nvSpPr>
        <p:spPr>
          <a:xfrm>
            <a:off x="8068368" y="1343882"/>
            <a:ext cx="3491091" cy="2715115"/>
          </a:xfrm>
        </p:spPr>
        <p:txBody>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GB" dirty="0"/>
          </a:p>
        </p:txBody>
      </p:sp>
    </p:spTree>
    <p:extLst>
      <p:ext uri="{BB962C8B-B14F-4D97-AF65-F5344CB8AC3E}">
        <p14:creationId xmlns:p14="http://schemas.microsoft.com/office/powerpoint/2010/main" val="1675127619"/>
      </p:ext>
    </p:extLst>
  </p:cSld>
  <p:clrMapOvr>
    <a:masterClrMapping/>
  </p:clrMapOvr>
  <p:hf hdr="0" ftr="0" dt="0"/>
</p:sldLayout>
</file>

<file path=ppt/slideLayouts/slideLayout81.xml><?xml version="1.0" encoding="utf-8"?>
<p:sldLayout xmlns:a="http://schemas.openxmlformats.org/drawingml/2006/main" xmlns:r="http://schemas.openxmlformats.org/officeDocument/2006/relationships" xmlns:p="http://schemas.openxmlformats.org/presentationml/2006/main" preserve="1" userDrawn="1">
  <p:cSld name="1_Title and Content">
    <p:spTree>
      <p:nvGrpSpPr>
        <p:cNvPr id="1" name=""/>
        <p:cNvGrpSpPr/>
        <p:nvPr/>
      </p:nvGrpSpPr>
      <p:grpSpPr>
        <a:xfrm>
          <a:off x="0" y="0"/>
          <a:ext cx="0" cy="0"/>
          <a:chOff x="0" y="0"/>
          <a:chExt cx="0" cy="0"/>
        </a:xfrm>
      </p:grpSpPr>
      <p:sp>
        <p:nvSpPr>
          <p:cNvPr id="3" name="Content Placeholder 2"/>
          <p:cNvSpPr>
            <a:spLocks noGrp="1"/>
          </p:cNvSpPr>
          <p:nvPr>
            <p:ph idx="1"/>
          </p:nvPr>
        </p:nvSpPr>
        <p:spPr>
          <a:xfrm>
            <a:off x="647830" y="1331692"/>
            <a:ext cx="10905160" cy="233946"/>
          </a:xfrm>
        </p:spPr>
        <p:txBody>
          <a:bodyPr/>
          <a:lstStyle>
            <a:lvl1pPr marL="0" indent="0">
              <a:buNone/>
              <a:defRPr/>
            </a:lvl1pPr>
          </a:lstStyle>
          <a:p>
            <a:pPr lvl="0"/>
            <a:r>
              <a:rPr lang="en-GB"/>
              <a:t>Click to edit Master text styles</a:t>
            </a:r>
            <a:endParaRPr lang="en-GB" dirty="0"/>
          </a:p>
        </p:txBody>
      </p:sp>
      <p:sp>
        <p:nvSpPr>
          <p:cNvPr id="4" name="Title 3"/>
          <p:cNvSpPr>
            <a:spLocks noGrp="1"/>
          </p:cNvSpPr>
          <p:nvPr>
            <p:ph type="title"/>
          </p:nvPr>
        </p:nvSpPr>
        <p:spPr/>
        <p:txBody>
          <a:bodyPr/>
          <a:lstStyle/>
          <a:p>
            <a:r>
              <a:rPr lang="en-GB"/>
              <a:t>Click to edit Master title style</a:t>
            </a:r>
            <a:endParaRPr lang="en-GB" dirty="0"/>
          </a:p>
        </p:txBody>
      </p:sp>
      <p:sp>
        <p:nvSpPr>
          <p:cNvPr id="2" name="Rectangle 1"/>
          <p:cNvSpPr/>
          <p:nvPr userDrawn="1"/>
        </p:nvSpPr>
        <p:spPr>
          <a:xfrm>
            <a:off x="646008" y="1669918"/>
            <a:ext cx="10945566" cy="435153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95" tIns="45697" rIns="91395" bIns="45697" numCol="1" spcCol="0" rtlCol="0" fromWordArt="0" anchor="ctr" anchorCtr="0" forceAA="0" compatLnSpc="1">
            <a:prstTxWarp prst="textNoShape">
              <a:avLst/>
            </a:prstTxWarp>
            <a:noAutofit/>
          </a:bodyPr>
          <a:lstStyle/>
          <a:p>
            <a:pPr algn="ctr">
              <a:buClr>
                <a:prstClr val="black"/>
              </a:buClr>
            </a:pPr>
            <a:endParaRPr lang="en-GB" sz="1200" dirty="0">
              <a:solidFill>
                <a:prstClr val="black"/>
              </a:solidFill>
            </a:endParaRPr>
          </a:p>
        </p:txBody>
      </p:sp>
    </p:spTree>
    <p:extLst>
      <p:ext uri="{BB962C8B-B14F-4D97-AF65-F5344CB8AC3E}">
        <p14:creationId xmlns:p14="http://schemas.microsoft.com/office/powerpoint/2010/main" val="3229016261"/>
      </p:ext>
    </p:extLst>
  </p:cSld>
  <p:clrMapOvr>
    <a:masterClrMapping/>
  </p:clrMapOvr>
  <p:hf hdr="0" ftr="0" dt="0"/>
</p:sldLayout>
</file>

<file path=ppt/slideLayouts/slideLayout82.xml><?xml version="1.0" encoding="utf-8"?>
<p:sldLayout xmlns:a="http://schemas.openxmlformats.org/drawingml/2006/main" xmlns:r="http://schemas.openxmlformats.org/officeDocument/2006/relationships" xmlns:p="http://schemas.openxmlformats.org/presentationml/2006/main" preserve="1" userDrawn="1">
  <p:cSld name="8_Two Content">
    <p:spTree>
      <p:nvGrpSpPr>
        <p:cNvPr id="1" name=""/>
        <p:cNvGrpSpPr/>
        <p:nvPr/>
      </p:nvGrpSpPr>
      <p:grpSpPr>
        <a:xfrm>
          <a:off x="0" y="0"/>
          <a:ext cx="0" cy="0"/>
          <a:chOff x="0" y="0"/>
          <a:chExt cx="0" cy="0"/>
        </a:xfrm>
      </p:grpSpPr>
      <p:sp>
        <p:nvSpPr>
          <p:cNvPr id="2" name="Title 1"/>
          <p:cNvSpPr>
            <a:spLocks noGrp="1"/>
          </p:cNvSpPr>
          <p:nvPr>
            <p:ph type="title"/>
          </p:nvPr>
        </p:nvSpPr>
        <p:spPr>
          <a:xfrm>
            <a:off x="647832" y="360000"/>
            <a:ext cx="7198125" cy="720000"/>
          </a:xfrm>
        </p:spPr>
        <p:txBody>
          <a:bodyPr/>
          <a:lstStyle/>
          <a:p>
            <a:r>
              <a:rPr lang="en-GB"/>
              <a:t>Click to edit Master title style</a:t>
            </a:r>
            <a:endParaRPr lang="en-GB" dirty="0"/>
          </a:p>
        </p:txBody>
      </p:sp>
      <p:sp>
        <p:nvSpPr>
          <p:cNvPr id="12" name="Text Placeholder 11"/>
          <p:cNvSpPr>
            <a:spLocks noGrp="1"/>
          </p:cNvSpPr>
          <p:nvPr>
            <p:ph type="body" sz="quarter" idx="17"/>
          </p:nvPr>
        </p:nvSpPr>
        <p:spPr>
          <a:xfrm>
            <a:off x="647831" y="1331692"/>
            <a:ext cx="5254632" cy="4610532"/>
          </a:xfrm>
        </p:spPr>
        <p:txBody>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GB" dirty="0"/>
          </a:p>
        </p:txBody>
      </p:sp>
      <p:sp>
        <p:nvSpPr>
          <p:cNvPr id="14" name="Text Placeholder 13"/>
          <p:cNvSpPr>
            <a:spLocks noGrp="1"/>
          </p:cNvSpPr>
          <p:nvPr>
            <p:ph type="body" sz="quarter" idx="18"/>
          </p:nvPr>
        </p:nvSpPr>
        <p:spPr>
          <a:xfrm>
            <a:off x="6180116" y="1331692"/>
            <a:ext cx="5362603" cy="233946"/>
          </a:xfrm>
        </p:spPr>
        <p:txBody>
          <a:bodyPr/>
          <a:lstStyle>
            <a:lvl1pPr marL="0" indent="0">
              <a:buNone/>
              <a:defRPr/>
            </a:lvl1pPr>
          </a:lstStyle>
          <a:p>
            <a:pPr lvl="0"/>
            <a:r>
              <a:rPr lang="en-GB"/>
              <a:t>Click to edit Master text styles</a:t>
            </a:r>
            <a:endParaRPr lang="en-GB" dirty="0"/>
          </a:p>
        </p:txBody>
      </p:sp>
    </p:spTree>
    <p:extLst>
      <p:ext uri="{BB962C8B-B14F-4D97-AF65-F5344CB8AC3E}">
        <p14:creationId xmlns:p14="http://schemas.microsoft.com/office/powerpoint/2010/main" val="3489353541"/>
      </p:ext>
    </p:extLst>
  </p:cSld>
  <p:clrMapOvr>
    <a:masterClrMapping/>
  </p:clrMapOvr>
  <p:hf hdr="0" ftr="0" dt="0"/>
</p:sldLayout>
</file>

<file path=ppt/slideLayouts/slideLayout83.xml><?xml version="1.0" encoding="utf-8"?>
<p:sldLayout xmlns:a="http://schemas.openxmlformats.org/drawingml/2006/main" xmlns:r="http://schemas.openxmlformats.org/officeDocument/2006/relationships" xmlns:p="http://schemas.openxmlformats.org/presentationml/2006/main" showMasterSp="0" preserve="1" userDrawn="1">
  <p:cSld name="Title Slide">
    <p:bg>
      <p:bgPr>
        <a:solidFill>
          <a:schemeClr val="accent1"/>
        </a:soli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647833" y="1337955"/>
            <a:ext cx="7198125" cy="750046"/>
          </a:xfrm>
        </p:spPr>
        <p:txBody>
          <a:bodyPr>
            <a:noAutofit/>
          </a:bodyPr>
          <a:lstStyle>
            <a:lvl1pPr>
              <a:defRPr sz="2399">
                <a:solidFill>
                  <a:srgbClr val="FBD9CA"/>
                </a:solidFill>
              </a:defRPr>
            </a:lvl1pPr>
          </a:lstStyle>
          <a:p>
            <a:r>
              <a:rPr lang="en-GB"/>
              <a:t>Click to edit Master title style</a:t>
            </a:r>
            <a:endParaRPr lang="en-GB" dirty="0"/>
          </a:p>
        </p:txBody>
      </p:sp>
      <p:sp>
        <p:nvSpPr>
          <p:cNvPr id="3" name="Subtitle 2"/>
          <p:cNvSpPr>
            <a:spLocks noGrp="1"/>
          </p:cNvSpPr>
          <p:nvPr>
            <p:ph type="subTitle" idx="1"/>
          </p:nvPr>
        </p:nvSpPr>
        <p:spPr>
          <a:xfrm>
            <a:off x="647833" y="2133156"/>
            <a:ext cx="7198125" cy="360000"/>
          </a:xfrm>
        </p:spPr>
        <p:txBody>
          <a:bodyPr>
            <a:noAutofit/>
          </a:bodyPr>
          <a:lstStyle>
            <a:lvl1pPr marL="0" indent="0" algn="l">
              <a:buNone/>
              <a:defRPr b="1">
                <a:solidFill>
                  <a:srgbClr val="FFFFFF"/>
                </a:solidFill>
              </a:defRPr>
            </a:lvl1pPr>
            <a:lvl2pPr marL="543971" indent="0" algn="ctr">
              <a:buNone/>
              <a:defRPr>
                <a:solidFill>
                  <a:schemeClr val="tx1">
                    <a:tint val="75000"/>
                  </a:schemeClr>
                </a:solidFill>
              </a:defRPr>
            </a:lvl2pPr>
            <a:lvl3pPr marL="1087941" indent="0" algn="ctr">
              <a:buNone/>
              <a:defRPr>
                <a:solidFill>
                  <a:schemeClr val="tx1">
                    <a:tint val="75000"/>
                  </a:schemeClr>
                </a:solidFill>
              </a:defRPr>
            </a:lvl3pPr>
            <a:lvl4pPr marL="1631911" indent="0" algn="ctr">
              <a:buNone/>
              <a:defRPr>
                <a:solidFill>
                  <a:schemeClr val="tx1">
                    <a:tint val="75000"/>
                  </a:schemeClr>
                </a:solidFill>
              </a:defRPr>
            </a:lvl4pPr>
            <a:lvl5pPr marL="2175883" indent="0" algn="ctr">
              <a:buNone/>
              <a:defRPr>
                <a:solidFill>
                  <a:schemeClr val="tx1">
                    <a:tint val="75000"/>
                  </a:schemeClr>
                </a:solidFill>
              </a:defRPr>
            </a:lvl5pPr>
            <a:lvl6pPr marL="2719855" indent="0" algn="ctr">
              <a:buNone/>
              <a:defRPr>
                <a:solidFill>
                  <a:schemeClr val="tx1">
                    <a:tint val="75000"/>
                  </a:schemeClr>
                </a:solidFill>
              </a:defRPr>
            </a:lvl6pPr>
            <a:lvl7pPr marL="3263825" indent="0" algn="ctr">
              <a:buNone/>
              <a:defRPr>
                <a:solidFill>
                  <a:schemeClr val="tx1">
                    <a:tint val="75000"/>
                  </a:schemeClr>
                </a:solidFill>
              </a:defRPr>
            </a:lvl7pPr>
            <a:lvl8pPr marL="3807795" indent="0" algn="ctr">
              <a:buNone/>
              <a:defRPr>
                <a:solidFill>
                  <a:schemeClr val="tx1">
                    <a:tint val="75000"/>
                  </a:schemeClr>
                </a:solidFill>
              </a:defRPr>
            </a:lvl8pPr>
            <a:lvl9pPr marL="4351765" indent="0" algn="ctr">
              <a:buNone/>
              <a:defRPr>
                <a:solidFill>
                  <a:schemeClr val="tx1">
                    <a:tint val="75000"/>
                  </a:schemeClr>
                </a:solidFill>
              </a:defRPr>
            </a:lvl9pPr>
          </a:lstStyle>
          <a:p>
            <a:r>
              <a:rPr lang="en-GB"/>
              <a:t>Click to edit Master subtitle style</a:t>
            </a:r>
            <a:endParaRPr lang="en-GB" dirty="0"/>
          </a:p>
        </p:txBody>
      </p:sp>
      <p:sp>
        <p:nvSpPr>
          <p:cNvPr id="21" name="Text Placeholder 20"/>
          <p:cNvSpPr>
            <a:spLocks noGrp="1"/>
          </p:cNvSpPr>
          <p:nvPr>
            <p:ph type="body" sz="quarter" idx="13" hasCustomPrompt="1"/>
          </p:nvPr>
        </p:nvSpPr>
        <p:spPr>
          <a:xfrm>
            <a:off x="647833" y="2591402"/>
            <a:ext cx="7198125" cy="215949"/>
          </a:xfrm>
        </p:spPr>
        <p:txBody>
          <a:bodyPr>
            <a:noAutofit/>
          </a:bodyPr>
          <a:lstStyle>
            <a:lvl1pPr marL="0" indent="0">
              <a:buNone/>
              <a:defRPr sz="1300">
                <a:solidFill>
                  <a:srgbClr val="FFFFFF"/>
                </a:solidFill>
              </a:defRPr>
            </a:lvl1pPr>
            <a:lvl2pPr marL="256995" indent="0">
              <a:buNone/>
              <a:defRPr>
                <a:solidFill>
                  <a:schemeClr val="accent2"/>
                </a:solidFill>
              </a:defRPr>
            </a:lvl2pPr>
            <a:lvl3pPr marL="513988" indent="0">
              <a:buNone/>
              <a:defRPr>
                <a:solidFill>
                  <a:schemeClr val="accent2"/>
                </a:solidFill>
              </a:defRPr>
            </a:lvl3pPr>
            <a:lvl4pPr marL="770983" indent="0">
              <a:buNone/>
              <a:defRPr>
                <a:solidFill>
                  <a:schemeClr val="accent2"/>
                </a:solidFill>
              </a:defRPr>
            </a:lvl4pPr>
            <a:lvl5pPr marL="1027976" indent="0">
              <a:buNone/>
              <a:defRPr>
                <a:solidFill>
                  <a:schemeClr val="accent2"/>
                </a:solidFill>
              </a:defRPr>
            </a:lvl5pPr>
          </a:lstStyle>
          <a:p>
            <a:pPr lvl="0"/>
            <a:r>
              <a:rPr lang="en-GB"/>
              <a:t>Name, title</a:t>
            </a:r>
            <a:endParaRPr lang="en-GB" dirty="0"/>
          </a:p>
        </p:txBody>
      </p:sp>
      <p:sp>
        <p:nvSpPr>
          <p:cNvPr id="22" name="Text Placeholder 20"/>
          <p:cNvSpPr>
            <a:spLocks noGrp="1"/>
          </p:cNvSpPr>
          <p:nvPr>
            <p:ph type="body" sz="quarter" idx="14" hasCustomPrompt="1"/>
          </p:nvPr>
        </p:nvSpPr>
        <p:spPr>
          <a:xfrm>
            <a:off x="647833" y="2843344"/>
            <a:ext cx="7198125" cy="215949"/>
          </a:xfrm>
        </p:spPr>
        <p:txBody>
          <a:bodyPr>
            <a:noAutofit/>
          </a:bodyPr>
          <a:lstStyle>
            <a:lvl1pPr marL="0" indent="0">
              <a:buNone/>
              <a:defRPr sz="1300">
                <a:solidFill>
                  <a:srgbClr val="FFFFFF"/>
                </a:solidFill>
              </a:defRPr>
            </a:lvl1pPr>
            <a:lvl2pPr marL="256995" indent="0">
              <a:buNone/>
              <a:defRPr>
                <a:solidFill>
                  <a:schemeClr val="accent2"/>
                </a:solidFill>
              </a:defRPr>
            </a:lvl2pPr>
            <a:lvl3pPr marL="513988" indent="0">
              <a:buNone/>
              <a:defRPr>
                <a:solidFill>
                  <a:schemeClr val="accent2"/>
                </a:solidFill>
              </a:defRPr>
            </a:lvl3pPr>
            <a:lvl4pPr marL="770983" indent="0">
              <a:buNone/>
              <a:defRPr>
                <a:solidFill>
                  <a:schemeClr val="accent2"/>
                </a:solidFill>
              </a:defRPr>
            </a:lvl4pPr>
            <a:lvl5pPr marL="1027976" indent="0">
              <a:buNone/>
              <a:defRPr>
                <a:solidFill>
                  <a:schemeClr val="accent2"/>
                </a:solidFill>
              </a:defRPr>
            </a:lvl5pPr>
          </a:lstStyle>
          <a:p>
            <a:pPr lvl="0"/>
            <a:r>
              <a:rPr lang="en-GB"/>
              <a:t>Date</a:t>
            </a:r>
            <a:endParaRPr lang="en-GB" dirty="0"/>
          </a:p>
        </p:txBody>
      </p:sp>
      <p:sp>
        <p:nvSpPr>
          <p:cNvPr id="8" name="AutoShape 3"/>
          <p:cNvSpPr>
            <a:spLocks noChangeAspect="1" noChangeArrowheads="1" noTextEdit="1"/>
          </p:cNvSpPr>
          <p:nvPr userDrawn="1"/>
        </p:nvSpPr>
        <p:spPr bwMode="auto">
          <a:xfrm>
            <a:off x="8324271" y="2853666"/>
            <a:ext cx="3994698" cy="40043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368" tIns="45683" rIns="91368" bIns="45683" numCol="1" anchor="t" anchorCtr="0" compatLnSpc="1">
            <a:prstTxWarp prst="textNoShape">
              <a:avLst/>
            </a:prstTxWarp>
          </a:bodyPr>
          <a:lstStyle/>
          <a:p>
            <a:pPr defTabSz="1087941" fontAlgn="auto">
              <a:spcBef>
                <a:spcPts val="0"/>
              </a:spcBef>
              <a:spcAft>
                <a:spcPts val="0"/>
              </a:spcAft>
              <a:buClr>
                <a:prstClr val="black"/>
              </a:buClr>
            </a:pPr>
            <a:endParaRPr lang="en-GB" sz="2099" dirty="0">
              <a:solidFill>
                <a:prstClr val="black"/>
              </a:solidFill>
              <a:latin typeface="Arial"/>
            </a:endParaRPr>
          </a:p>
        </p:txBody>
      </p:sp>
      <p:grpSp>
        <p:nvGrpSpPr>
          <p:cNvPr id="17" name="Pulse"/>
          <p:cNvGrpSpPr/>
          <p:nvPr userDrawn="1"/>
        </p:nvGrpSpPr>
        <p:grpSpPr>
          <a:xfrm>
            <a:off x="8749613" y="3029841"/>
            <a:ext cx="3445566" cy="3490105"/>
            <a:chOff x="8751888" y="3030538"/>
            <a:chExt cx="3446462" cy="3490913"/>
          </a:xfrm>
          <a:solidFill>
            <a:srgbClr val="0000FF"/>
          </a:solidFill>
        </p:grpSpPr>
        <p:sp>
          <p:nvSpPr>
            <p:cNvPr id="10" name="Freeform 5"/>
            <p:cNvSpPr>
              <a:spLocks/>
            </p:cNvSpPr>
            <p:nvPr userDrawn="1"/>
          </p:nvSpPr>
          <p:spPr bwMode="auto">
            <a:xfrm>
              <a:off x="9196388" y="3902076"/>
              <a:ext cx="449263" cy="1120775"/>
            </a:xfrm>
            <a:custGeom>
              <a:avLst/>
              <a:gdLst>
                <a:gd name="T0" fmla="*/ 71 w 142"/>
                <a:gd name="T1" fmla="*/ 355 h 355"/>
                <a:gd name="T2" fmla="*/ 71 w 142"/>
                <a:gd name="T3" fmla="*/ 355 h 355"/>
                <a:gd name="T4" fmla="*/ 0 w 142"/>
                <a:gd name="T5" fmla="*/ 284 h 355"/>
                <a:gd name="T6" fmla="*/ 0 w 142"/>
                <a:gd name="T7" fmla="*/ 71 h 355"/>
                <a:gd name="T8" fmla="*/ 71 w 142"/>
                <a:gd name="T9" fmla="*/ 0 h 355"/>
                <a:gd name="T10" fmla="*/ 142 w 142"/>
                <a:gd name="T11" fmla="*/ 71 h 355"/>
                <a:gd name="T12" fmla="*/ 142 w 142"/>
                <a:gd name="T13" fmla="*/ 284 h 355"/>
                <a:gd name="T14" fmla="*/ 71 w 142"/>
                <a:gd name="T15" fmla="*/ 355 h 3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2" h="355">
                  <a:moveTo>
                    <a:pt x="71" y="355"/>
                  </a:moveTo>
                  <a:cubicBezTo>
                    <a:pt x="71" y="355"/>
                    <a:pt x="71" y="355"/>
                    <a:pt x="71" y="355"/>
                  </a:cubicBezTo>
                  <a:cubicBezTo>
                    <a:pt x="32" y="355"/>
                    <a:pt x="0" y="323"/>
                    <a:pt x="0" y="284"/>
                  </a:cubicBezTo>
                  <a:cubicBezTo>
                    <a:pt x="0" y="71"/>
                    <a:pt x="0" y="71"/>
                    <a:pt x="0" y="71"/>
                  </a:cubicBezTo>
                  <a:cubicBezTo>
                    <a:pt x="0" y="32"/>
                    <a:pt x="32" y="0"/>
                    <a:pt x="71" y="0"/>
                  </a:cubicBezTo>
                  <a:cubicBezTo>
                    <a:pt x="110" y="0"/>
                    <a:pt x="142" y="32"/>
                    <a:pt x="142" y="71"/>
                  </a:cubicBezTo>
                  <a:cubicBezTo>
                    <a:pt x="142" y="284"/>
                    <a:pt x="142" y="284"/>
                    <a:pt x="142" y="284"/>
                  </a:cubicBezTo>
                  <a:cubicBezTo>
                    <a:pt x="142" y="323"/>
                    <a:pt x="110" y="355"/>
                    <a:pt x="71" y="35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941" fontAlgn="auto">
                <a:spcBef>
                  <a:spcPts val="0"/>
                </a:spcBef>
                <a:spcAft>
                  <a:spcPts val="0"/>
                </a:spcAft>
                <a:buClr>
                  <a:prstClr val="black"/>
                </a:buClr>
              </a:pPr>
              <a:endParaRPr lang="en-GB" sz="2099" dirty="0">
                <a:solidFill>
                  <a:prstClr val="black"/>
                </a:solidFill>
                <a:latin typeface="Arial"/>
              </a:endParaRPr>
            </a:p>
          </p:txBody>
        </p:sp>
        <p:sp>
          <p:nvSpPr>
            <p:cNvPr id="11" name="Freeform 6"/>
            <p:cNvSpPr>
              <a:spLocks/>
            </p:cNvSpPr>
            <p:nvPr userDrawn="1"/>
          </p:nvSpPr>
          <p:spPr bwMode="auto">
            <a:xfrm>
              <a:off x="8751888" y="4551363"/>
              <a:ext cx="265113" cy="449263"/>
            </a:xfrm>
            <a:custGeom>
              <a:avLst/>
              <a:gdLst>
                <a:gd name="T0" fmla="*/ 42 w 84"/>
                <a:gd name="T1" fmla="*/ 142 h 142"/>
                <a:gd name="T2" fmla="*/ 42 w 84"/>
                <a:gd name="T3" fmla="*/ 142 h 142"/>
                <a:gd name="T4" fmla="*/ 0 w 84"/>
                <a:gd name="T5" fmla="*/ 99 h 142"/>
                <a:gd name="T6" fmla="*/ 0 w 84"/>
                <a:gd name="T7" fmla="*/ 42 h 142"/>
                <a:gd name="T8" fmla="*/ 42 w 84"/>
                <a:gd name="T9" fmla="*/ 0 h 142"/>
                <a:gd name="T10" fmla="*/ 84 w 84"/>
                <a:gd name="T11" fmla="*/ 42 h 142"/>
                <a:gd name="T12" fmla="*/ 84 w 84"/>
                <a:gd name="T13" fmla="*/ 99 h 142"/>
                <a:gd name="T14" fmla="*/ 42 w 84"/>
                <a:gd name="T15" fmla="*/ 142 h 1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4" h="142">
                  <a:moveTo>
                    <a:pt x="42" y="142"/>
                  </a:moveTo>
                  <a:cubicBezTo>
                    <a:pt x="42" y="142"/>
                    <a:pt x="42" y="142"/>
                    <a:pt x="42" y="142"/>
                  </a:cubicBezTo>
                  <a:cubicBezTo>
                    <a:pt x="18" y="142"/>
                    <a:pt x="0" y="123"/>
                    <a:pt x="0" y="99"/>
                  </a:cubicBezTo>
                  <a:cubicBezTo>
                    <a:pt x="0" y="42"/>
                    <a:pt x="0" y="42"/>
                    <a:pt x="0" y="42"/>
                  </a:cubicBezTo>
                  <a:cubicBezTo>
                    <a:pt x="0" y="19"/>
                    <a:pt x="18" y="0"/>
                    <a:pt x="42" y="0"/>
                  </a:cubicBezTo>
                  <a:cubicBezTo>
                    <a:pt x="65" y="0"/>
                    <a:pt x="84" y="19"/>
                    <a:pt x="84" y="42"/>
                  </a:cubicBezTo>
                  <a:cubicBezTo>
                    <a:pt x="84" y="99"/>
                    <a:pt x="84" y="99"/>
                    <a:pt x="84" y="99"/>
                  </a:cubicBezTo>
                  <a:cubicBezTo>
                    <a:pt x="84" y="123"/>
                    <a:pt x="65" y="142"/>
                    <a:pt x="42" y="14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941" fontAlgn="auto">
                <a:spcBef>
                  <a:spcPts val="0"/>
                </a:spcBef>
                <a:spcAft>
                  <a:spcPts val="0"/>
                </a:spcAft>
                <a:buClr>
                  <a:prstClr val="black"/>
                </a:buClr>
              </a:pPr>
              <a:endParaRPr lang="en-GB" sz="2099" dirty="0">
                <a:solidFill>
                  <a:prstClr val="black"/>
                </a:solidFill>
                <a:latin typeface="Arial"/>
              </a:endParaRPr>
            </a:p>
          </p:txBody>
        </p:sp>
        <p:sp>
          <p:nvSpPr>
            <p:cNvPr id="12" name="Freeform 7"/>
            <p:cNvSpPr>
              <a:spLocks/>
            </p:cNvSpPr>
            <p:nvPr userDrawn="1"/>
          </p:nvSpPr>
          <p:spPr bwMode="auto">
            <a:xfrm>
              <a:off x="11436350" y="4529138"/>
              <a:ext cx="449263" cy="1117600"/>
            </a:xfrm>
            <a:custGeom>
              <a:avLst/>
              <a:gdLst>
                <a:gd name="T0" fmla="*/ 71 w 142"/>
                <a:gd name="T1" fmla="*/ 354 h 354"/>
                <a:gd name="T2" fmla="*/ 71 w 142"/>
                <a:gd name="T3" fmla="*/ 354 h 354"/>
                <a:gd name="T4" fmla="*/ 0 w 142"/>
                <a:gd name="T5" fmla="*/ 283 h 354"/>
                <a:gd name="T6" fmla="*/ 0 w 142"/>
                <a:gd name="T7" fmla="*/ 71 h 354"/>
                <a:gd name="T8" fmla="*/ 71 w 142"/>
                <a:gd name="T9" fmla="*/ 0 h 354"/>
                <a:gd name="T10" fmla="*/ 142 w 142"/>
                <a:gd name="T11" fmla="*/ 71 h 354"/>
                <a:gd name="T12" fmla="*/ 142 w 142"/>
                <a:gd name="T13" fmla="*/ 283 h 354"/>
                <a:gd name="T14" fmla="*/ 71 w 142"/>
                <a:gd name="T15" fmla="*/ 354 h 35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2" h="354">
                  <a:moveTo>
                    <a:pt x="71" y="354"/>
                  </a:moveTo>
                  <a:cubicBezTo>
                    <a:pt x="71" y="354"/>
                    <a:pt x="71" y="354"/>
                    <a:pt x="71" y="354"/>
                  </a:cubicBezTo>
                  <a:cubicBezTo>
                    <a:pt x="32" y="354"/>
                    <a:pt x="0" y="322"/>
                    <a:pt x="0" y="283"/>
                  </a:cubicBezTo>
                  <a:cubicBezTo>
                    <a:pt x="0" y="71"/>
                    <a:pt x="0" y="71"/>
                    <a:pt x="0" y="71"/>
                  </a:cubicBezTo>
                  <a:cubicBezTo>
                    <a:pt x="0" y="32"/>
                    <a:pt x="32" y="0"/>
                    <a:pt x="71" y="0"/>
                  </a:cubicBezTo>
                  <a:cubicBezTo>
                    <a:pt x="110" y="0"/>
                    <a:pt x="142" y="32"/>
                    <a:pt x="142" y="71"/>
                  </a:cubicBezTo>
                  <a:cubicBezTo>
                    <a:pt x="142" y="283"/>
                    <a:pt x="142" y="283"/>
                    <a:pt x="142" y="283"/>
                  </a:cubicBezTo>
                  <a:cubicBezTo>
                    <a:pt x="142" y="322"/>
                    <a:pt x="110" y="354"/>
                    <a:pt x="71" y="35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941" fontAlgn="auto">
                <a:spcBef>
                  <a:spcPts val="0"/>
                </a:spcBef>
                <a:spcAft>
                  <a:spcPts val="0"/>
                </a:spcAft>
                <a:buClr>
                  <a:prstClr val="black"/>
                </a:buClr>
              </a:pPr>
              <a:endParaRPr lang="en-GB" sz="2099" dirty="0">
                <a:solidFill>
                  <a:prstClr val="black"/>
                </a:solidFill>
                <a:latin typeface="Arial"/>
              </a:endParaRPr>
            </a:p>
          </p:txBody>
        </p:sp>
        <p:sp>
          <p:nvSpPr>
            <p:cNvPr id="14" name="Freeform 8"/>
            <p:cNvSpPr>
              <a:spLocks/>
            </p:cNvSpPr>
            <p:nvPr userDrawn="1"/>
          </p:nvSpPr>
          <p:spPr bwMode="auto">
            <a:xfrm>
              <a:off x="9869488" y="3030538"/>
              <a:ext cx="560388" cy="2506663"/>
            </a:xfrm>
            <a:custGeom>
              <a:avLst/>
              <a:gdLst>
                <a:gd name="T0" fmla="*/ 88 w 177"/>
                <a:gd name="T1" fmla="*/ 794 h 794"/>
                <a:gd name="T2" fmla="*/ 88 w 177"/>
                <a:gd name="T3" fmla="*/ 794 h 794"/>
                <a:gd name="T4" fmla="*/ 0 w 177"/>
                <a:gd name="T5" fmla="*/ 705 h 794"/>
                <a:gd name="T6" fmla="*/ 0 w 177"/>
                <a:gd name="T7" fmla="*/ 89 h 794"/>
                <a:gd name="T8" fmla="*/ 88 w 177"/>
                <a:gd name="T9" fmla="*/ 0 h 794"/>
                <a:gd name="T10" fmla="*/ 177 w 177"/>
                <a:gd name="T11" fmla="*/ 89 h 794"/>
                <a:gd name="T12" fmla="*/ 177 w 177"/>
                <a:gd name="T13" fmla="*/ 705 h 794"/>
                <a:gd name="T14" fmla="*/ 88 w 177"/>
                <a:gd name="T15" fmla="*/ 794 h 7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7" h="794">
                  <a:moveTo>
                    <a:pt x="88" y="794"/>
                  </a:moveTo>
                  <a:cubicBezTo>
                    <a:pt x="88" y="794"/>
                    <a:pt x="88" y="794"/>
                    <a:pt x="88" y="794"/>
                  </a:cubicBezTo>
                  <a:cubicBezTo>
                    <a:pt x="40" y="794"/>
                    <a:pt x="0" y="754"/>
                    <a:pt x="0" y="705"/>
                  </a:cubicBezTo>
                  <a:cubicBezTo>
                    <a:pt x="0" y="89"/>
                    <a:pt x="0" y="89"/>
                    <a:pt x="0" y="89"/>
                  </a:cubicBezTo>
                  <a:cubicBezTo>
                    <a:pt x="0" y="40"/>
                    <a:pt x="40" y="0"/>
                    <a:pt x="88" y="0"/>
                  </a:cubicBezTo>
                  <a:cubicBezTo>
                    <a:pt x="137" y="0"/>
                    <a:pt x="177" y="40"/>
                    <a:pt x="177" y="89"/>
                  </a:cubicBezTo>
                  <a:cubicBezTo>
                    <a:pt x="177" y="705"/>
                    <a:pt x="177" y="705"/>
                    <a:pt x="177" y="705"/>
                  </a:cubicBezTo>
                  <a:cubicBezTo>
                    <a:pt x="177" y="754"/>
                    <a:pt x="137" y="794"/>
                    <a:pt x="88" y="79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941" fontAlgn="auto">
                <a:spcBef>
                  <a:spcPts val="0"/>
                </a:spcBef>
                <a:spcAft>
                  <a:spcPts val="0"/>
                </a:spcAft>
                <a:buClr>
                  <a:prstClr val="black"/>
                </a:buClr>
              </a:pPr>
              <a:endParaRPr lang="en-GB" sz="2099" dirty="0">
                <a:solidFill>
                  <a:prstClr val="black"/>
                </a:solidFill>
                <a:latin typeface="Arial"/>
              </a:endParaRPr>
            </a:p>
          </p:txBody>
        </p:sp>
        <p:sp>
          <p:nvSpPr>
            <p:cNvPr id="15" name="Freeform 9"/>
            <p:cNvSpPr>
              <a:spLocks/>
            </p:cNvSpPr>
            <p:nvPr userDrawn="1"/>
          </p:nvSpPr>
          <p:spPr bwMode="auto">
            <a:xfrm>
              <a:off x="10653713" y="4014788"/>
              <a:ext cx="558800" cy="2506663"/>
            </a:xfrm>
            <a:custGeom>
              <a:avLst/>
              <a:gdLst>
                <a:gd name="T0" fmla="*/ 88 w 177"/>
                <a:gd name="T1" fmla="*/ 794 h 794"/>
                <a:gd name="T2" fmla="*/ 88 w 177"/>
                <a:gd name="T3" fmla="*/ 794 h 794"/>
                <a:gd name="T4" fmla="*/ 0 w 177"/>
                <a:gd name="T5" fmla="*/ 705 h 794"/>
                <a:gd name="T6" fmla="*/ 0 w 177"/>
                <a:gd name="T7" fmla="*/ 88 h 794"/>
                <a:gd name="T8" fmla="*/ 88 w 177"/>
                <a:gd name="T9" fmla="*/ 0 h 794"/>
                <a:gd name="T10" fmla="*/ 177 w 177"/>
                <a:gd name="T11" fmla="*/ 88 h 794"/>
                <a:gd name="T12" fmla="*/ 177 w 177"/>
                <a:gd name="T13" fmla="*/ 705 h 794"/>
                <a:gd name="T14" fmla="*/ 88 w 177"/>
                <a:gd name="T15" fmla="*/ 794 h 7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7" h="794">
                  <a:moveTo>
                    <a:pt x="88" y="794"/>
                  </a:moveTo>
                  <a:cubicBezTo>
                    <a:pt x="88" y="794"/>
                    <a:pt x="88" y="794"/>
                    <a:pt x="88" y="794"/>
                  </a:cubicBezTo>
                  <a:cubicBezTo>
                    <a:pt x="40" y="794"/>
                    <a:pt x="0" y="754"/>
                    <a:pt x="0" y="705"/>
                  </a:cubicBezTo>
                  <a:cubicBezTo>
                    <a:pt x="0" y="88"/>
                    <a:pt x="0" y="88"/>
                    <a:pt x="0" y="88"/>
                  </a:cubicBezTo>
                  <a:cubicBezTo>
                    <a:pt x="0" y="40"/>
                    <a:pt x="40" y="0"/>
                    <a:pt x="88" y="0"/>
                  </a:cubicBezTo>
                  <a:cubicBezTo>
                    <a:pt x="137" y="0"/>
                    <a:pt x="177" y="40"/>
                    <a:pt x="177" y="88"/>
                  </a:cubicBezTo>
                  <a:cubicBezTo>
                    <a:pt x="177" y="705"/>
                    <a:pt x="177" y="705"/>
                    <a:pt x="177" y="705"/>
                  </a:cubicBezTo>
                  <a:cubicBezTo>
                    <a:pt x="177" y="754"/>
                    <a:pt x="137" y="794"/>
                    <a:pt x="88" y="79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941" fontAlgn="auto">
                <a:spcBef>
                  <a:spcPts val="0"/>
                </a:spcBef>
                <a:spcAft>
                  <a:spcPts val="0"/>
                </a:spcAft>
                <a:buClr>
                  <a:prstClr val="black"/>
                </a:buClr>
              </a:pPr>
              <a:endParaRPr lang="en-GB" sz="2099" dirty="0">
                <a:solidFill>
                  <a:prstClr val="black"/>
                </a:solidFill>
                <a:latin typeface="Arial"/>
              </a:endParaRPr>
            </a:p>
          </p:txBody>
        </p:sp>
        <p:sp>
          <p:nvSpPr>
            <p:cNvPr id="16" name="Freeform 10"/>
            <p:cNvSpPr>
              <a:spLocks/>
            </p:cNvSpPr>
            <p:nvPr userDrawn="1"/>
          </p:nvSpPr>
          <p:spPr bwMode="auto">
            <a:xfrm>
              <a:off x="12058650" y="4551363"/>
              <a:ext cx="139700" cy="449263"/>
            </a:xfrm>
            <a:custGeom>
              <a:avLst/>
              <a:gdLst>
                <a:gd name="T0" fmla="*/ 44 w 44"/>
                <a:gd name="T1" fmla="*/ 0 h 142"/>
                <a:gd name="T2" fmla="*/ 0 w 44"/>
                <a:gd name="T3" fmla="*/ 42 h 142"/>
                <a:gd name="T4" fmla="*/ 0 w 44"/>
                <a:gd name="T5" fmla="*/ 99 h 142"/>
                <a:gd name="T6" fmla="*/ 44 w 44"/>
                <a:gd name="T7" fmla="*/ 142 h 142"/>
                <a:gd name="T8" fmla="*/ 44 w 44"/>
                <a:gd name="T9" fmla="*/ 0 h 142"/>
              </a:gdLst>
              <a:ahLst/>
              <a:cxnLst>
                <a:cxn ang="0">
                  <a:pos x="T0" y="T1"/>
                </a:cxn>
                <a:cxn ang="0">
                  <a:pos x="T2" y="T3"/>
                </a:cxn>
                <a:cxn ang="0">
                  <a:pos x="T4" y="T5"/>
                </a:cxn>
                <a:cxn ang="0">
                  <a:pos x="T6" y="T7"/>
                </a:cxn>
                <a:cxn ang="0">
                  <a:pos x="T8" y="T9"/>
                </a:cxn>
              </a:cxnLst>
              <a:rect l="0" t="0" r="r" b="b"/>
              <a:pathLst>
                <a:path w="44" h="142">
                  <a:moveTo>
                    <a:pt x="44" y="0"/>
                  </a:moveTo>
                  <a:cubicBezTo>
                    <a:pt x="20" y="0"/>
                    <a:pt x="0" y="19"/>
                    <a:pt x="0" y="42"/>
                  </a:cubicBezTo>
                  <a:cubicBezTo>
                    <a:pt x="0" y="99"/>
                    <a:pt x="0" y="99"/>
                    <a:pt x="0" y="99"/>
                  </a:cubicBezTo>
                  <a:cubicBezTo>
                    <a:pt x="0" y="123"/>
                    <a:pt x="20" y="142"/>
                    <a:pt x="44" y="142"/>
                  </a:cubicBezTo>
                  <a:lnTo>
                    <a:pt x="4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941" fontAlgn="auto">
                <a:spcBef>
                  <a:spcPts val="0"/>
                </a:spcBef>
                <a:spcAft>
                  <a:spcPts val="0"/>
                </a:spcAft>
                <a:buClr>
                  <a:prstClr val="black"/>
                </a:buClr>
              </a:pPr>
              <a:endParaRPr lang="en-GB" sz="2099" dirty="0">
                <a:solidFill>
                  <a:prstClr val="black"/>
                </a:solidFill>
                <a:latin typeface="Arial"/>
              </a:endParaRPr>
            </a:p>
          </p:txBody>
        </p:sp>
      </p:grpSp>
      <p:grpSp>
        <p:nvGrpSpPr>
          <p:cNvPr id="27" name="Logotype"/>
          <p:cNvGrpSpPr/>
          <p:nvPr userDrawn="1"/>
        </p:nvGrpSpPr>
        <p:grpSpPr>
          <a:xfrm>
            <a:off x="641188" y="530771"/>
            <a:ext cx="1383679" cy="288542"/>
            <a:chOff x="9501453" y="6148765"/>
            <a:chExt cx="2047875" cy="427037"/>
          </a:xfrm>
          <a:solidFill>
            <a:schemeClr val="bg1"/>
          </a:solidFill>
        </p:grpSpPr>
        <p:sp>
          <p:nvSpPr>
            <p:cNvPr id="28" name="Freeform 5"/>
            <p:cNvSpPr>
              <a:spLocks noEditPoints="1"/>
            </p:cNvSpPr>
            <p:nvPr userDrawn="1"/>
          </p:nvSpPr>
          <p:spPr bwMode="auto">
            <a:xfrm>
              <a:off x="11206428" y="6231315"/>
              <a:ext cx="342900" cy="344487"/>
            </a:xfrm>
            <a:custGeom>
              <a:avLst/>
              <a:gdLst>
                <a:gd name="T0" fmla="*/ 43 w 91"/>
                <a:gd name="T1" fmla="*/ 2 h 91"/>
                <a:gd name="T2" fmla="*/ 2 w 91"/>
                <a:gd name="T3" fmla="*/ 44 h 91"/>
                <a:gd name="T4" fmla="*/ 46 w 91"/>
                <a:gd name="T5" fmla="*/ 91 h 91"/>
                <a:gd name="T6" fmla="*/ 74 w 91"/>
                <a:gd name="T7" fmla="*/ 77 h 91"/>
                <a:gd name="T8" fmla="*/ 74 w 91"/>
                <a:gd name="T9" fmla="*/ 90 h 91"/>
                <a:gd name="T10" fmla="*/ 91 w 91"/>
                <a:gd name="T11" fmla="*/ 90 h 91"/>
                <a:gd name="T12" fmla="*/ 91 w 91"/>
                <a:gd name="T13" fmla="*/ 47 h 91"/>
                <a:gd name="T14" fmla="*/ 43 w 91"/>
                <a:gd name="T15" fmla="*/ 2 h 91"/>
                <a:gd name="T16" fmla="*/ 72 w 91"/>
                <a:gd name="T17" fmla="*/ 48 h 91"/>
                <a:gd name="T18" fmla="*/ 43 w 91"/>
                <a:gd name="T19" fmla="*/ 72 h 91"/>
                <a:gd name="T20" fmla="*/ 21 w 91"/>
                <a:gd name="T21" fmla="*/ 50 h 91"/>
                <a:gd name="T22" fmla="*/ 46 w 91"/>
                <a:gd name="T23" fmla="*/ 21 h 91"/>
                <a:gd name="T24" fmla="*/ 72 w 91"/>
                <a:gd name="T25" fmla="*/ 45 h 91"/>
                <a:gd name="T26" fmla="*/ 72 w 91"/>
                <a:gd name="T27" fmla="*/ 48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1" h="91">
                  <a:moveTo>
                    <a:pt x="43" y="2"/>
                  </a:moveTo>
                  <a:cubicBezTo>
                    <a:pt x="21" y="4"/>
                    <a:pt x="3" y="22"/>
                    <a:pt x="2" y="44"/>
                  </a:cubicBezTo>
                  <a:cubicBezTo>
                    <a:pt x="0" y="70"/>
                    <a:pt x="21" y="91"/>
                    <a:pt x="46" y="91"/>
                  </a:cubicBezTo>
                  <a:cubicBezTo>
                    <a:pt x="56" y="91"/>
                    <a:pt x="68" y="87"/>
                    <a:pt x="74" y="77"/>
                  </a:cubicBezTo>
                  <a:cubicBezTo>
                    <a:pt x="74" y="90"/>
                    <a:pt x="74" y="90"/>
                    <a:pt x="74" y="90"/>
                  </a:cubicBezTo>
                  <a:cubicBezTo>
                    <a:pt x="91" y="90"/>
                    <a:pt x="91" y="90"/>
                    <a:pt x="91" y="90"/>
                  </a:cubicBezTo>
                  <a:cubicBezTo>
                    <a:pt x="91" y="47"/>
                    <a:pt x="91" y="47"/>
                    <a:pt x="91" y="47"/>
                  </a:cubicBezTo>
                  <a:cubicBezTo>
                    <a:pt x="91" y="20"/>
                    <a:pt x="69" y="0"/>
                    <a:pt x="43" y="2"/>
                  </a:cubicBezTo>
                  <a:close/>
                  <a:moveTo>
                    <a:pt x="72" y="48"/>
                  </a:moveTo>
                  <a:cubicBezTo>
                    <a:pt x="71" y="63"/>
                    <a:pt x="58" y="74"/>
                    <a:pt x="43" y="72"/>
                  </a:cubicBezTo>
                  <a:cubicBezTo>
                    <a:pt x="32" y="71"/>
                    <a:pt x="22" y="61"/>
                    <a:pt x="21" y="50"/>
                  </a:cubicBezTo>
                  <a:cubicBezTo>
                    <a:pt x="19" y="34"/>
                    <a:pt x="31" y="21"/>
                    <a:pt x="46" y="21"/>
                  </a:cubicBezTo>
                  <a:cubicBezTo>
                    <a:pt x="60" y="21"/>
                    <a:pt x="71" y="32"/>
                    <a:pt x="72" y="45"/>
                  </a:cubicBezTo>
                  <a:lnTo>
                    <a:pt x="72" y="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941" fontAlgn="auto">
                <a:spcBef>
                  <a:spcPts val="0"/>
                </a:spcBef>
                <a:spcAft>
                  <a:spcPts val="0"/>
                </a:spcAft>
                <a:buClr>
                  <a:prstClr val="black"/>
                </a:buClr>
              </a:pPr>
              <a:endParaRPr lang="en-US" sz="2099" dirty="0">
                <a:solidFill>
                  <a:prstClr val="black"/>
                </a:solidFill>
                <a:latin typeface="Arial"/>
              </a:endParaRPr>
            </a:p>
          </p:txBody>
        </p:sp>
        <p:sp>
          <p:nvSpPr>
            <p:cNvPr id="29" name="Freeform 6"/>
            <p:cNvSpPr>
              <a:spLocks noEditPoints="1"/>
            </p:cNvSpPr>
            <p:nvPr userDrawn="1"/>
          </p:nvSpPr>
          <p:spPr bwMode="auto">
            <a:xfrm>
              <a:off x="10849241" y="6236077"/>
              <a:ext cx="334963" cy="339725"/>
            </a:xfrm>
            <a:custGeom>
              <a:avLst/>
              <a:gdLst>
                <a:gd name="T0" fmla="*/ 44 w 89"/>
                <a:gd name="T1" fmla="*/ 1 h 90"/>
                <a:gd name="T2" fmla="*/ 0 w 89"/>
                <a:gd name="T3" fmla="*/ 46 h 90"/>
                <a:gd name="T4" fmla="*/ 45 w 89"/>
                <a:gd name="T5" fmla="*/ 90 h 90"/>
                <a:gd name="T6" fmla="*/ 86 w 89"/>
                <a:gd name="T7" fmla="*/ 63 h 90"/>
                <a:gd name="T8" fmla="*/ 69 w 89"/>
                <a:gd name="T9" fmla="*/ 58 h 90"/>
                <a:gd name="T10" fmla="*/ 50 w 89"/>
                <a:gd name="T11" fmla="*/ 72 h 90"/>
                <a:gd name="T12" fmla="*/ 22 w 89"/>
                <a:gd name="T13" fmla="*/ 59 h 90"/>
                <a:gd name="T14" fmla="*/ 89 w 89"/>
                <a:gd name="T15" fmla="*/ 41 h 90"/>
                <a:gd name="T16" fmla="*/ 44 w 89"/>
                <a:gd name="T17" fmla="*/ 1 h 90"/>
                <a:gd name="T18" fmla="*/ 19 w 89"/>
                <a:gd name="T19" fmla="*/ 44 h 90"/>
                <a:gd name="T20" fmla="*/ 36 w 89"/>
                <a:gd name="T21" fmla="*/ 19 h 90"/>
                <a:gd name="T22" fmla="*/ 67 w 89"/>
                <a:gd name="T23" fmla="*/ 31 h 90"/>
                <a:gd name="T24" fmla="*/ 19 w 89"/>
                <a:gd name="T25" fmla="*/ 44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9" h="90">
                  <a:moveTo>
                    <a:pt x="44" y="1"/>
                  </a:moveTo>
                  <a:cubicBezTo>
                    <a:pt x="20" y="2"/>
                    <a:pt x="0" y="20"/>
                    <a:pt x="0" y="46"/>
                  </a:cubicBezTo>
                  <a:cubicBezTo>
                    <a:pt x="0" y="70"/>
                    <a:pt x="20" y="90"/>
                    <a:pt x="45" y="90"/>
                  </a:cubicBezTo>
                  <a:cubicBezTo>
                    <a:pt x="62" y="90"/>
                    <a:pt x="79" y="80"/>
                    <a:pt x="86" y="63"/>
                  </a:cubicBezTo>
                  <a:cubicBezTo>
                    <a:pt x="69" y="58"/>
                    <a:pt x="69" y="58"/>
                    <a:pt x="69" y="58"/>
                  </a:cubicBezTo>
                  <a:cubicBezTo>
                    <a:pt x="66" y="65"/>
                    <a:pt x="58" y="71"/>
                    <a:pt x="50" y="72"/>
                  </a:cubicBezTo>
                  <a:cubicBezTo>
                    <a:pt x="38" y="75"/>
                    <a:pt x="26" y="67"/>
                    <a:pt x="22" y="59"/>
                  </a:cubicBezTo>
                  <a:cubicBezTo>
                    <a:pt x="89" y="41"/>
                    <a:pt x="89" y="41"/>
                    <a:pt x="89" y="41"/>
                  </a:cubicBezTo>
                  <a:cubicBezTo>
                    <a:pt x="87" y="24"/>
                    <a:pt x="72" y="0"/>
                    <a:pt x="44" y="1"/>
                  </a:cubicBezTo>
                  <a:close/>
                  <a:moveTo>
                    <a:pt x="19" y="44"/>
                  </a:moveTo>
                  <a:cubicBezTo>
                    <a:pt x="19" y="34"/>
                    <a:pt x="24" y="24"/>
                    <a:pt x="36" y="19"/>
                  </a:cubicBezTo>
                  <a:cubicBezTo>
                    <a:pt x="50" y="14"/>
                    <a:pt x="62" y="21"/>
                    <a:pt x="67" y="31"/>
                  </a:cubicBezTo>
                  <a:lnTo>
                    <a:pt x="19" y="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941" fontAlgn="auto">
                <a:spcBef>
                  <a:spcPts val="0"/>
                </a:spcBef>
                <a:spcAft>
                  <a:spcPts val="0"/>
                </a:spcAft>
                <a:buClr>
                  <a:prstClr val="black"/>
                </a:buClr>
              </a:pPr>
              <a:endParaRPr lang="en-US" sz="2099" dirty="0">
                <a:solidFill>
                  <a:prstClr val="black"/>
                </a:solidFill>
                <a:latin typeface="Arial"/>
              </a:endParaRPr>
            </a:p>
          </p:txBody>
        </p:sp>
        <p:sp>
          <p:nvSpPr>
            <p:cNvPr id="30" name="Freeform 7"/>
            <p:cNvSpPr>
              <a:spLocks/>
            </p:cNvSpPr>
            <p:nvPr userDrawn="1"/>
          </p:nvSpPr>
          <p:spPr bwMode="auto">
            <a:xfrm>
              <a:off x="10292028" y="6239252"/>
              <a:ext cx="166688" cy="333375"/>
            </a:xfrm>
            <a:custGeom>
              <a:avLst/>
              <a:gdLst>
                <a:gd name="T0" fmla="*/ 44 w 44"/>
                <a:gd name="T1" fmla="*/ 18 h 88"/>
                <a:gd name="T2" fmla="*/ 44 w 44"/>
                <a:gd name="T3" fmla="*/ 0 h 88"/>
                <a:gd name="T4" fmla="*/ 19 w 44"/>
                <a:gd name="T5" fmla="*/ 13 h 88"/>
                <a:gd name="T6" fmla="*/ 19 w 44"/>
                <a:gd name="T7" fmla="*/ 3 h 88"/>
                <a:gd name="T8" fmla="*/ 0 w 44"/>
                <a:gd name="T9" fmla="*/ 3 h 88"/>
                <a:gd name="T10" fmla="*/ 0 w 44"/>
                <a:gd name="T11" fmla="*/ 44 h 88"/>
                <a:gd name="T12" fmla="*/ 0 w 44"/>
                <a:gd name="T13" fmla="*/ 88 h 88"/>
                <a:gd name="T14" fmla="*/ 20 w 44"/>
                <a:gd name="T15" fmla="*/ 88 h 88"/>
                <a:gd name="T16" fmla="*/ 20 w 44"/>
                <a:gd name="T17" fmla="*/ 46 h 88"/>
                <a:gd name="T18" fmla="*/ 44 w 44"/>
                <a:gd name="T19" fmla="*/ 1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 h="88">
                  <a:moveTo>
                    <a:pt x="44" y="18"/>
                  </a:moveTo>
                  <a:cubicBezTo>
                    <a:pt x="44" y="0"/>
                    <a:pt x="44" y="0"/>
                    <a:pt x="44" y="0"/>
                  </a:cubicBezTo>
                  <a:cubicBezTo>
                    <a:pt x="28" y="0"/>
                    <a:pt x="22" y="8"/>
                    <a:pt x="19" y="13"/>
                  </a:cubicBezTo>
                  <a:cubicBezTo>
                    <a:pt x="19" y="3"/>
                    <a:pt x="19" y="3"/>
                    <a:pt x="19" y="3"/>
                  </a:cubicBezTo>
                  <a:cubicBezTo>
                    <a:pt x="0" y="3"/>
                    <a:pt x="0" y="3"/>
                    <a:pt x="0" y="3"/>
                  </a:cubicBezTo>
                  <a:cubicBezTo>
                    <a:pt x="0" y="44"/>
                    <a:pt x="0" y="44"/>
                    <a:pt x="0" y="44"/>
                  </a:cubicBezTo>
                  <a:cubicBezTo>
                    <a:pt x="0" y="88"/>
                    <a:pt x="0" y="88"/>
                    <a:pt x="0" y="88"/>
                  </a:cubicBezTo>
                  <a:cubicBezTo>
                    <a:pt x="20" y="88"/>
                    <a:pt x="20" y="88"/>
                    <a:pt x="20" y="88"/>
                  </a:cubicBezTo>
                  <a:cubicBezTo>
                    <a:pt x="20" y="62"/>
                    <a:pt x="20" y="62"/>
                    <a:pt x="20" y="46"/>
                  </a:cubicBezTo>
                  <a:cubicBezTo>
                    <a:pt x="20" y="26"/>
                    <a:pt x="31" y="19"/>
                    <a:pt x="44"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941" fontAlgn="auto">
                <a:spcBef>
                  <a:spcPts val="0"/>
                </a:spcBef>
                <a:spcAft>
                  <a:spcPts val="0"/>
                </a:spcAft>
                <a:buClr>
                  <a:prstClr val="black"/>
                </a:buClr>
              </a:pPr>
              <a:endParaRPr lang="en-US" sz="2099" dirty="0">
                <a:solidFill>
                  <a:prstClr val="black"/>
                </a:solidFill>
                <a:latin typeface="Arial"/>
              </a:endParaRPr>
            </a:p>
          </p:txBody>
        </p:sp>
        <p:sp>
          <p:nvSpPr>
            <p:cNvPr id="31" name="Freeform 8"/>
            <p:cNvSpPr>
              <a:spLocks/>
            </p:cNvSpPr>
            <p:nvPr userDrawn="1"/>
          </p:nvSpPr>
          <p:spPr bwMode="auto">
            <a:xfrm>
              <a:off x="9501453" y="6182102"/>
              <a:ext cx="369888" cy="390525"/>
            </a:xfrm>
            <a:custGeom>
              <a:avLst/>
              <a:gdLst>
                <a:gd name="T0" fmla="*/ 185 w 233"/>
                <a:gd name="T1" fmla="*/ 165 h 246"/>
                <a:gd name="T2" fmla="*/ 48 w 233"/>
                <a:gd name="T3" fmla="*/ 0 h 246"/>
                <a:gd name="T4" fmla="*/ 0 w 233"/>
                <a:gd name="T5" fmla="*/ 0 h 246"/>
                <a:gd name="T6" fmla="*/ 0 w 233"/>
                <a:gd name="T7" fmla="*/ 246 h 246"/>
                <a:gd name="T8" fmla="*/ 50 w 233"/>
                <a:gd name="T9" fmla="*/ 246 h 246"/>
                <a:gd name="T10" fmla="*/ 50 w 233"/>
                <a:gd name="T11" fmla="*/ 81 h 246"/>
                <a:gd name="T12" fmla="*/ 190 w 233"/>
                <a:gd name="T13" fmla="*/ 246 h 246"/>
                <a:gd name="T14" fmla="*/ 233 w 233"/>
                <a:gd name="T15" fmla="*/ 246 h 246"/>
                <a:gd name="T16" fmla="*/ 233 w 233"/>
                <a:gd name="T17" fmla="*/ 0 h 246"/>
                <a:gd name="T18" fmla="*/ 185 w 233"/>
                <a:gd name="T19" fmla="*/ 0 h 246"/>
                <a:gd name="T20" fmla="*/ 185 w 233"/>
                <a:gd name="T21" fmla="*/ 165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3" h="246">
                  <a:moveTo>
                    <a:pt x="185" y="165"/>
                  </a:moveTo>
                  <a:lnTo>
                    <a:pt x="48" y="0"/>
                  </a:lnTo>
                  <a:lnTo>
                    <a:pt x="0" y="0"/>
                  </a:lnTo>
                  <a:lnTo>
                    <a:pt x="0" y="246"/>
                  </a:lnTo>
                  <a:lnTo>
                    <a:pt x="50" y="246"/>
                  </a:lnTo>
                  <a:lnTo>
                    <a:pt x="50" y="81"/>
                  </a:lnTo>
                  <a:lnTo>
                    <a:pt x="190" y="246"/>
                  </a:lnTo>
                  <a:lnTo>
                    <a:pt x="233" y="246"/>
                  </a:lnTo>
                  <a:lnTo>
                    <a:pt x="233" y="0"/>
                  </a:lnTo>
                  <a:lnTo>
                    <a:pt x="185" y="0"/>
                  </a:lnTo>
                  <a:lnTo>
                    <a:pt x="185" y="16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941" fontAlgn="auto">
                <a:spcBef>
                  <a:spcPts val="0"/>
                </a:spcBef>
                <a:spcAft>
                  <a:spcPts val="0"/>
                </a:spcAft>
                <a:buClr>
                  <a:prstClr val="black"/>
                </a:buClr>
              </a:pPr>
              <a:endParaRPr lang="en-US" sz="2099" dirty="0">
                <a:solidFill>
                  <a:prstClr val="black"/>
                </a:solidFill>
                <a:latin typeface="Arial"/>
              </a:endParaRPr>
            </a:p>
          </p:txBody>
        </p:sp>
        <p:sp>
          <p:nvSpPr>
            <p:cNvPr id="32" name="Freeform 9"/>
            <p:cNvSpPr>
              <a:spLocks noEditPoints="1"/>
            </p:cNvSpPr>
            <p:nvPr userDrawn="1"/>
          </p:nvSpPr>
          <p:spPr bwMode="auto">
            <a:xfrm>
              <a:off x="10461891" y="6148765"/>
              <a:ext cx="342900" cy="427037"/>
            </a:xfrm>
            <a:custGeom>
              <a:avLst/>
              <a:gdLst>
                <a:gd name="T0" fmla="*/ 91 w 91"/>
                <a:gd name="T1" fmla="*/ 0 h 113"/>
                <a:gd name="T2" fmla="*/ 73 w 91"/>
                <a:gd name="T3" fmla="*/ 0 h 113"/>
                <a:gd name="T4" fmla="*/ 73 w 91"/>
                <a:gd name="T5" fmla="*/ 34 h 113"/>
                <a:gd name="T6" fmla="*/ 43 w 91"/>
                <a:gd name="T7" fmla="*/ 24 h 113"/>
                <a:gd name="T8" fmla="*/ 2 w 91"/>
                <a:gd name="T9" fmla="*/ 66 h 113"/>
                <a:gd name="T10" fmla="*/ 46 w 91"/>
                <a:gd name="T11" fmla="*/ 113 h 113"/>
                <a:gd name="T12" fmla="*/ 74 w 91"/>
                <a:gd name="T13" fmla="*/ 101 h 113"/>
                <a:gd name="T14" fmla="*/ 74 w 91"/>
                <a:gd name="T15" fmla="*/ 112 h 113"/>
                <a:gd name="T16" fmla="*/ 91 w 91"/>
                <a:gd name="T17" fmla="*/ 112 h 113"/>
                <a:gd name="T18" fmla="*/ 91 w 91"/>
                <a:gd name="T19" fmla="*/ 69 h 113"/>
                <a:gd name="T20" fmla="*/ 91 w 91"/>
                <a:gd name="T21" fmla="*/ 69 h 113"/>
                <a:gd name="T22" fmla="*/ 91 w 91"/>
                <a:gd name="T23" fmla="*/ 68 h 113"/>
                <a:gd name="T24" fmla="*/ 91 w 91"/>
                <a:gd name="T25" fmla="*/ 0 h 113"/>
                <a:gd name="T26" fmla="*/ 72 w 91"/>
                <a:gd name="T27" fmla="*/ 70 h 113"/>
                <a:gd name="T28" fmla="*/ 43 w 91"/>
                <a:gd name="T29" fmla="*/ 94 h 113"/>
                <a:gd name="T30" fmla="*/ 21 w 91"/>
                <a:gd name="T31" fmla="*/ 72 h 113"/>
                <a:gd name="T32" fmla="*/ 46 w 91"/>
                <a:gd name="T33" fmla="*/ 43 h 113"/>
                <a:gd name="T34" fmla="*/ 72 w 91"/>
                <a:gd name="T35" fmla="*/ 67 h 113"/>
                <a:gd name="T36" fmla="*/ 72 w 91"/>
                <a:gd name="T37" fmla="*/ 7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1" h="113">
                  <a:moveTo>
                    <a:pt x="91" y="0"/>
                  </a:moveTo>
                  <a:cubicBezTo>
                    <a:pt x="73" y="0"/>
                    <a:pt x="73" y="0"/>
                    <a:pt x="73" y="0"/>
                  </a:cubicBezTo>
                  <a:cubicBezTo>
                    <a:pt x="73" y="34"/>
                    <a:pt x="73" y="34"/>
                    <a:pt x="73" y="34"/>
                  </a:cubicBezTo>
                  <a:cubicBezTo>
                    <a:pt x="68" y="28"/>
                    <a:pt x="55" y="23"/>
                    <a:pt x="43" y="24"/>
                  </a:cubicBezTo>
                  <a:cubicBezTo>
                    <a:pt x="21" y="26"/>
                    <a:pt x="3" y="44"/>
                    <a:pt x="2" y="66"/>
                  </a:cubicBezTo>
                  <a:cubicBezTo>
                    <a:pt x="0" y="92"/>
                    <a:pt x="21" y="113"/>
                    <a:pt x="46" y="113"/>
                  </a:cubicBezTo>
                  <a:cubicBezTo>
                    <a:pt x="56" y="113"/>
                    <a:pt x="69" y="109"/>
                    <a:pt x="74" y="101"/>
                  </a:cubicBezTo>
                  <a:cubicBezTo>
                    <a:pt x="74" y="112"/>
                    <a:pt x="74" y="112"/>
                    <a:pt x="74" y="112"/>
                  </a:cubicBezTo>
                  <a:cubicBezTo>
                    <a:pt x="91" y="112"/>
                    <a:pt x="91" y="112"/>
                    <a:pt x="91" y="112"/>
                  </a:cubicBezTo>
                  <a:cubicBezTo>
                    <a:pt x="91" y="69"/>
                    <a:pt x="91" y="69"/>
                    <a:pt x="91" y="69"/>
                  </a:cubicBezTo>
                  <a:cubicBezTo>
                    <a:pt x="91" y="69"/>
                    <a:pt x="91" y="69"/>
                    <a:pt x="91" y="69"/>
                  </a:cubicBezTo>
                  <a:cubicBezTo>
                    <a:pt x="91" y="68"/>
                    <a:pt x="91" y="68"/>
                    <a:pt x="91" y="68"/>
                  </a:cubicBezTo>
                  <a:lnTo>
                    <a:pt x="91" y="0"/>
                  </a:lnTo>
                  <a:close/>
                  <a:moveTo>
                    <a:pt x="72" y="70"/>
                  </a:moveTo>
                  <a:cubicBezTo>
                    <a:pt x="71" y="85"/>
                    <a:pt x="58" y="96"/>
                    <a:pt x="43" y="94"/>
                  </a:cubicBezTo>
                  <a:cubicBezTo>
                    <a:pt x="32" y="93"/>
                    <a:pt x="22" y="83"/>
                    <a:pt x="21" y="72"/>
                  </a:cubicBezTo>
                  <a:cubicBezTo>
                    <a:pt x="19" y="56"/>
                    <a:pt x="31" y="43"/>
                    <a:pt x="46" y="43"/>
                  </a:cubicBezTo>
                  <a:cubicBezTo>
                    <a:pt x="60" y="43"/>
                    <a:pt x="71" y="54"/>
                    <a:pt x="72" y="67"/>
                  </a:cubicBezTo>
                  <a:lnTo>
                    <a:pt x="72"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941" fontAlgn="auto">
                <a:spcBef>
                  <a:spcPts val="0"/>
                </a:spcBef>
                <a:spcAft>
                  <a:spcPts val="0"/>
                </a:spcAft>
                <a:buClr>
                  <a:prstClr val="black"/>
                </a:buClr>
              </a:pPr>
              <a:endParaRPr lang="en-US" sz="2099" dirty="0">
                <a:solidFill>
                  <a:prstClr val="black"/>
                </a:solidFill>
                <a:latin typeface="Arial"/>
              </a:endParaRPr>
            </a:p>
          </p:txBody>
        </p:sp>
        <p:sp>
          <p:nvSpPr>
            <p:cNvPr id="33" name="Freeform 10"/>
            <p:cNvSpPr>
              <a:spLocks noEditPoints="1"/>
            </p:cNvSpPr>
            <p:nvPr userDrawn="1"/>
          </p:nvSpPr>
          <p:spPr bwMode="auto">
            <a:xfrm>
              <a:off x="9912616" y="6239252"/>
              <a:ext cx="338138" cy="336550"/>
            </a:xfrm>
            <a:custGeom>
              <a:avLst/>
              <a:gdLst>
                <a:gd name="T0" fmla="*/ 45 w 90"/>
                <a:gd name="T1" fmla="*/ 0 h 89"/>
                <a:gd name="T2" fmla="*/ 0 w 90"/>
                <a:gd name="T3" fmla="*/ 45 h 89"/>
                <a:gd name="T4" fmla="*/ 45 w 90"/>
                <a:gd name="T5" fmla="*/ 89 h 89"/>
                <a:gd name="T6" fmla="*/ 90 w 90"/>
                <a:gd name="T7" fmla="*/ 45 h 89"/>
                <a:gd name="T8" fmla="*/ 45 w 90"/>
                <a:gd name="T9" fmla="*/ 0 h 89"/>
                <a:gd name="T10" fmla="*/ 45 w 90"/>
                <a:gd name="T11" fmla="*/ 70 h 89"/>
                <a:gd name="T12" fmla="*/ 19 w 90"/>
                <a:gd name="T13" fmla="*/ 45 h 89"/>
                <a:gd name="T14" fmla="*/ 45 w 90"/>
                <a:gd name="T15" fmla="*/ 19 h 89"/>
                <a:gd name="T16" fmla="*/ 71 w 90"/>
                <a:gd name="T17" fmla="*/ 45 h 89"/>
                <a:gd name="T18" fmla="*/ 45 w 90"/>
                <a:gd name="T19" fmla="*/ 7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0" h="89">
                  <a:moveTo>
                    <a:pt x="45" y="0"/>
                  </a:moveTo>
                  <a:cubicBezTo>
                    <a:pt x="20" y="0"/>
                    <a:pt x="0" y="20"/>
                    <a:pt x="0" y="45"/>
                  </a:cubicBezTo>
                  <a:cubicBezTo>
                    <a:pt x="0" y="69"/>
                    <a:pt x="20" y="89"/>
                    <a:pt x="45" y="89"/>
                  </a:cubicBezTo>
                  <a:cubicBezTo>
                    <a:pt x="70" y="89"/>
                    <a:pt x="90" y="69"/>
                    <a:pt x="90" y="45"/>
                  </a:cubicBezTo>
                  <a:cubicBezTo>
                    <a:pt x="90" y="20"/>
                    <a:pt x="70" y="0"/>
                    <a:pt x="45" y="0"/>
                  </a:cubicBezTo>
                  <a:close/>
                  <a:moveTo>
                    <a:pt x="45" y="70"/>
                  </a:moveTo>
                  <a:cubicBezTo>
                    <a:pt x="31" y="70"/>
                    <a:pt x="19" y="59"/>
                    <a:pt x="19" y="45"/>
                  </a:cubicBezTo>
                  <a:cubicBezTo>
                    <a:pt x="19" y="30"/>
                    <a:pt x="31" y="19"/>
                    <a:pt x="45" y="19"/>
                  </a:cubicBezTo>
                  <a:cubicBezTo>
                    <a:pt x="59" y="19"/>
                    <a:pt x="71" y="30"/>
                    <a:pt x="71" y="45"/>
                  </a:cubicBezTo>
                  <a:cubicBezTo>
                    <a:pt x="71" y="59"/>
                    <a:pt x="59" y="70"/>
                    <a:pt x="45" y="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941" fontAlgn="auto">
                <a:spcBef>
                  <a:spcPts val="0"/>
                </a:spcBef>
                <a:spcAft>
                  <a:spcPts val="0"/>
                </a:spcAft>
                <a:buClr>
                  <a:prstClr val="black"/>
                </a:buClr>
              </a:pPr>
              <a:endParaRPr lang="en-US" sz="2099" dirty="0">
                <a:solidFill>
                  <a:prstClr val="black"/>
                </a:solidFill>
                <a:latin typeface="Arial"/>
              </a:endParaRPr>
            </a:p>
          </p:txBody>
        </p:sp>
      </p:grpSp>
    </p:spTree>
    <p:extLst>
      <p:ext uri="{BB962C8B-B14F-4D97-AF65-F5344CB8AC3E}">
        <p14:creationId xmlns:p14="http://schemas.microsoft.com/office/powerpoint/2010/main" val="4049034818"/>
      </p:ext>
    </p:extLst>
  </p:cSld>
  <p:clrMapOvr>
    <a:masterClrMapping/>
  </p:clrMapOvr>
  <p:hf hdr="0" ftr="0" dt="0"/>
</p:sldLayout>
</file>

<file path=ppt/slideLayouts/slideLayout84.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3" name="Content Placeholder 2"/>
          <p:cNvSpPr>
            <a:spLocks noGrp="1"/>
          </p:cNvSpPr>
          <p:nvPr>
            <p:ph idx="1"/>
          </p:nvPr>
        </p:nvSpPr>
        <p:spPr/>
        <p:txBody>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GB" dirty="0"/>
          </a:p>
        </p:txBody>
      </p:sp>
      <p:sp>
        <p:nvSpPr>
          <p:cNvPr id="6" name="Slide Number Placeholder 5"/>
          <p:cNvSpPr>
            <a:spLocks noGrp="1"/>
          </p:cNvSpPr>
          <p:nvPr>
            <p:ph type="sldNum" sz="quarter" idx="12"/>
          </p:nvPr>
        </p:nvSpPr>
        <p:spPr/>
        <p:txBody>
          <a:bodyPr/>
          <a:lstStyle>
            <a:lvl1pPr>
              <a:defRPr>
                <a:solidFill>
                  <a:srgbClr val="8B8A8D"/>
                </a:solidFill>
              </a:defRPr>
            </a:lvl1pPr>
          </a:lstStyle>
          <a:p>
            <a:pPr>
              <a:buClr>
                <a:prstClr val="black"/>
              </a:buClr>
            </a:pPr>
            <a:fld id="{D14BCCD3-0010-4FBA-B965-2126ADC31932}" type="slidenum">
              <a:rPr lang="en-GB" smtClean="0"/>
              <a:pPr>
                <a:buClr>
                  <a:prstClr val="black"/>
                </a:buClr>
              </a:pPr>
              <a:t>‹#›</a:t>
            </a:fld>
            <a:endParaRPr lang="en-GB" dirty="0"/>
          </a:p>
        </p:txBody>
      </p:sp>
      <p:sp>
        <p:nvSpPr>
          <p:cNvPr id="4" name="Title 3"/>
          <p:cNvSpPr>
            <a:spLocks noGrp="1"/>
          </p:cNvSpPr>
          <p:nvPr>
            <p:ph type="title"/>
          </p:nvPr>
        </p:nvSpPr>
        <p:spPr/>
        <p:txBody>
          <a:bodyPr/>
          <a:lstStyle/>
          <a:p>
            <a:r>
              <a:rPr lang="en-GB"/>
              <a:t>Click to edit Master title style</a:t>
            </a:r>
            <a:endParaRPr lang="en-GB" dirty="0"/>
          </a:p>
        </p:txBody>
      </p:sp>
      <p:sp>
        <p:nvSpPr>
          <p:cNvPr id="5" name="Footer Placeholder 4"/>
          <p:cNvSpPr>
            <a:spLocks noGrp="1"/>
          </p:cNvSpPr>
          <p:nvPr>
            <p:ph type="ftr" sz="quarter" idx="13"/>
          </p:nvPr>
        </p:nvSpPr>
        <p:spPr/>
        <p:txBody>
          <a:bodyPr/>
          <a:lstStyle>
            <a:lvl1pPr>
              <a:defRPr>
                <a:solidFill>
                  <a:srgbClr val="8B8A8D"/>
                </a:solidFill>
              </a:defRPr>
            </a:lvl1pPr>
          </a:lstStyle>
          <a:p>
            <a:pPr>
              <a:buClr>
                <a:prstClr val="black"/>
              </a:buClr>
            </a:pPr>
            <a:endParaRPr lang="en-GB" dirty="0"/>
          </a:p>
        </p:txBody>
      </p:sp>
    </p:spTree>
    <p:extLst>
      <p:ext uri="{BB962C8B-B14F-4D97-AF65-F5344CB8AC3E}">
        <p14:creationId xmlns:p14="http://schemas.microsoft.com/office/powerpoint/2010/main" val="2176184181"/>
      </p:ext>
    </p:extLst>
  </p:cSld>
  <p:clrMapOvr>
    <a:masterClrMapping/>
  </p:clrMapOvr>
  <p:hf hdr="0" ftr="0" dt="0"/>
</p:sldLayout>
</file>

<file path=ppt/slideLayouts/slideLayout85.xml><?xml version="1.0" encoding="utf-8"?>
<p:sldLayout xmlns:a="http://schemas.openxmlformats.org/drawingml/2006/main" xmlns:r="http://schemas.openxmlformats.org/officeDocument/2006/relationships" xmlns:p="http://schemas.openxmlformats.org/presentationml/2006/main" preserve="1" userDrawn="1">
  <p:cSld name="Title and Content Narrow">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a:t>Click to edit Master title style</a:t>
            </a:r>
            <a:endParaRPr lang="en-GB" dirty="0"/>
          </a:p>
        </p:txBody>
      </p:sp>
      <p:sp>
        <p:nvSpPr>
          <p:cNvPr id="3" name="Content Placeholder 2"/>
          <p:cNvSpPr>
            <a:spLocks noGrp="1"/>
          </p:cNvSpPr>
          <p:nvPr>
            <p:ph idx="1"/>
          </p:nvPr>
        </p:nvSpPr>
        <p:spPr>
          <a:xfrm>
            <a:off x="647831" y="1331695"/>
            <a:ext cx="7198125" cy="4426975"/>
          </a:xfrm>
        </p:spPr>
        <p:txBody>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GB" dirty="0"/>
          </a:p>
        </p:txBody>
      </p:sp>
      <p:sp>
        <p:nvSpPr>
          <p:cNvPr id="6" name="Slide Number Placeholder 5"/>
          <p:cNvSpPr>
            <a:spLocks noGrp="1"/>
          </p:cNvSpPr>
          <p:nvPr>
            <p:ph type="sldNum" sz="quarter" idx="12"/>
          </p:nvPr>
        </p:nvSpPr>
        <p:spPr/>
        <p:txBody>
          <a:bodyPr/>
          <a:lstStyle/>
          <a:p>
            <a:pPr>
              <a:buClr>
                <a:prstClr val="black"/>
              </a:buClr>
            </a:pPr>
            <a:fld id="{D14BCCD3-0010-4FBA-B965-2126ADC31932}" type="slidenum">
              <a:rPr lang="en-GB" smtClean="0"/>
              <a:pPr>
                <a:buClr>
                  <a:prstClr val="black"/>
                </a:buClr>
              </a:pPr>
              <a:t>‹#›</a:t>
            </a:fld>
            <a:endParaRPr lang="en-GB" dirty="0"/>
          </a:p>
        </p:txBody>
      </p:sp>
      <p:sp>
        <p:nvSpPr>
          <p:cNvPr id="4" name="Footer Placeholder 3"/>
          <p:cNvSpPr>
            <a:spLocks noGrp="1"/>
          </p:cNvSpPr>
          <p:nvPr>
            <p:ph type="ftr" sz="quarter" idx="13"/>
          </p:nvPr>
        </p:nvSpPr>
        <p:spPr/>
        <p:txBody>
          <a:bodyPr/>
          <a:lstStyle/>
          <a:p>
            <a:pPr>
              <a:buClr>
                <a:prstClr val="black"/>
              </a:buClr>
            </a:pPr>
            <a:endParaRPr lang="en-GB" dirty="0"/>
          </a:p>
        </p:txBody>
      </p:sp>
    </p:spTree>
    <p:extLst>
      <p:ext uri="{BB962C8B-B14F-4D97-AF65-F5344CB8AC3E}">
        <p14:creationId xmlns:p14="http://schemas.microsoft.com/office/powerpoint/2010/main" val="3843778651"/>
      </p:ext>
    </p:extLst>
  </p:cSld>
  <p:clrMapOvr>
    <a:masterClrMapping/>
  </p:clrMapOvr>
  <p:hf hdr="0" ftr="0" dt="0"/>
</p:sldLayout>
</file>

<file path=ppt/slideLayouts/slideLayout86.xml><?xml version="1.0" encoding="utf-8"?>
<p:sldLayout xmlns:a="http://schemas.openxmlformats.org/drawingml/2006/main" xmlns:r="http://schemas.openxmlformats.org/officeDocument/2006/relationships" xmlns:p="http://schemas.openxmlformats.org/presentationml/2006/main" preserve="1" userDrawn="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647833" y="360000"/>
            <a:ext cx="7198125" cy="720000"/>
          </a:xfrm>
        </p:spPr>
        <p:txBody>
          <a:bodyPr/>
          <a:lstStyle/>
          <a:p>
            <a:r>
              <a:rPr lang="en-GB"/>
              <a:t>Click to edit Master title style</a:t>
            </a:r>
            <a:endParaRPr lang="en-GB" dirty="0"/>
          </a:p>
        </p:txBody>
      </p:sp>
      <p:sp>
        <p:nvSpPr>
          <p:cNvPr id="3" name="Content Placeholder 2"/>
          <p:cNvSpPr>
            <a:spLocks noGrp="1"/>
          </p:cNvSpPr>
          <p:nvPr>
            <p:ph sz="half" idx="1"/>
          </p:nvPr>
        </p:nvSpPr>
        <p:spPr>
          <a:xfrm>
            <a:off x="647834" y="1331695"/>
            <a:ext cx="5362604" cy="4426975"/>
          </a:xfrm>
        </p:spPr>
        <p:txBody>
          <a:bodyPr>
            <a:noAutofit/>
          </a:bodyPr>
          <a:lstStyle>
            <a:lvl1pPr>
              <a:defRPr sz="1600"/>
            </a:lvl1pPr>
            <a:lvl2pPr>
              <a:defRPr sz="1200"/>
            </a:lvl2pPr>
            <a:lvl3pPr>
              <a:defRPr sz="1200"/>
            </a:lvl3pPr>
            <a:lvl4pPr>
              <a:defRPr sz="1200"/>
            </a:lvl4pPr>
            <a:lvl5pPr>
              <a:defRPr sz="1200"/>
            </a:lvl5pPr>
            <a:lvl6pPr>
              <a:defRPr sz="2099"/>
            </a:lvl6pPr>
            <a:lvl7pPr>
              <a:defRPr sz="2099"/>
            </a:lvl7pPr>
            <a:lvl8pPr>
              <a:defRPr sz="2099"/>
            </a:lvl8pPr>
            <a:lvl9pPr>
              <a:defRPr sz="2099"/>
            </a:lvl9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GB" dirty="0"/>
          </a:p>
        </p:txBody>
      </p:sp>
      <p:sp>
        <p:nvSpPr>
          <p:cNvPr id="4" name="Content Placeholder 3"/>
          <p:cNvSpPr>
            <a:spLocks noGrp="1"/>
          </p:cNvSpPr>
          <p:nvPr>
            <p:ph sz="half" idx="2"/>
          </p:nvPr>
        </p:nvSpPr>
        <p:spPr>
          <a:xfrm>
            <a:off x="6190393" y="1331695"/>
            <a:ext cx="5362604" cy="4426975"/>
          </a:xfrm>
        </p:spPr>
        <p:txBody>
          <a:bodyPr>
            <a:noAutofit/>
          </a:bodyPr>
          <a:lstStyle>
            <a:lvl1pPr>
              <a:defRPr sz="1600"/>
            </a:lvl1pPr>
            <a:lvl2pPr>
              <a:defRPr sz="1200"/>
            </a:lvl2pPr>
            <a:lvl3pPr>
              <a:defRPr sz="1200"/>
            </a:lvl3pPr>
            <a:lvl4pPr>
              <a:defRPr sz="1200"/>
            </a:lvl4pPr>
            <a:lvl5pPr>
              <a:defRPr sz="1200"/>
            </a:lvl5pPr>
            <a:lvl6pPr>
              <a:defRPr sz="2099"/>
            </a:lvl6pPr>
            <a:lvl7pPr>
              <a:defRPr sz="2099"/>
            </a:lvl7pPr>
            <a:lvl8pPr>
              <a:defRPr sz="2099"/>
            </a:lvl8pPr>
            <a:lvl9pPr>
              <a:defRPr sz="2099"/>
            </a:lvl9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GB" dirty="0"/>
          </a:p>
        </p:txBody>
      </p:sp>
      <p:sp>
        <p:nvSpPr>
          <p:cNvPr id="7" name="Slide Number Placeholder 6"/>
          <p:cNvSpPr>
            <a:spLocks noGrp="1"/>
          </p:cNvSpPr>
          <p:nvPr>
            <p:ph type="sldNum" sz="quarter" idx="12"/>
          </p:nvPr>
        </p:nvSpPr>
        <p:spPr/>
        <p:txBody>
          <a:bodyPr/>
          <a:lstStyle/>
          <a:p>
            <a:pPr>
              <a:buClr>
                <a:prstClr val="black"/>
              </a:buClr>
            </a:pPr>
            <a:fld id="{D14BCCD3-0010-4FBA-B965-2126ADC31932}" type="slidenum">
              <a:rPr lang="en-GB" smtClean="0"/>
              <a:pPr>
                <a:buClr>
                  <a:prstClr val="black"/>
                </a:buClr>
              </a:pPr>
              <a:t>‹#›</a:t>
            </a:fld>
            <a:endParaRPr lang="en-GB" dirty="0"/>
          </a:p>
        </p:txBody>
      </p:sp>
      <p:sp>
        <p:nvSpPr>
          <p:cNvPr id="5" name="Footer Placeholder 4"/>
          <p:cNvSpPr>
            <a:spLocks noGrp="1"/>
          </p:cNvSpPr>
          <p:nvPr>
            <p:ph type="ftr" sz="quarter" idx="13"/>
          </p:nvPr>
        </p:nvSpPr>
        <p:spPr/>
        <p:txBody>
          <a:bodyPr/>
          <a:lstStyle/>
          <a:p>
            <a:pPr>
              <a:buClr>
                <a:prstClr val="black"/>
              </a:buClr>
            </a:pPr>
            <a:endParaRPr lang="en-GB" dirty="0"/>
          </a:p>
        </p:txBody>
      </p:sp>
    </p:spTree>
    <p:extLst>
      <p:ext uri="{BB962C8B-B14F-4D97-AF65-F5344CB8AC3E}">
        <p14:creationId xmlns:p14="http://schemas.microsoft.com/office/powerpoint/2010/main" val="3354940375"/>
      </p:ext>
    </p:extLst>
  </p:cSld>
  <p:clrMapOvr>
    <a:masterClrMapping/>
  </p:clrMapOvr>
  <p:hf hdr="0" ftr="0" dt="0"/>
</p:sldLayout>
</file>

<file path=ppt/slideLayouts/slideLayout87.xml><?xml version="1.0" encoding="utf-8"?>
<p:sldLayout xmlns:a="http://schemas.openxmlformats.org/drawingml/2006/main" xmlns:r="http://schemas.openxmlformats.org/officeDocument/2006/relationships" xmlns:p="http://schemas.openxmlformats.org/presentationml/2006/main" preserve="1" userDrawn="1">
  <p:cSld name="Three Content">
    <p:spTree>
      <p:nvGrpSpPr>
        <p:cNvPr id="1" name=""/>
        <p:cNvGrpSpPr/>
        <p:nvPr/>
      </p:nvGrpSpPr>
      <p:grpSpPr>
        <a:xfrm>
          <a:off x="0" y="0"/>
          <a:ext cx="0" cy="0"/>
          <a:chOff x="0" y="0"/>
          <a:chExt cx="0" cy="0"/>
        </a:xfrm>
      </p:grpSpPr>
      <p:sp>
        <p:nvSpPr>
          <p:cNvPr id="2" name="Title 1"/>
          <p:cNvSpPr>
            <a:spLocks noGrp="1"/>
          </p:cNvSpPr>
          <p:nvPr>
            <p:ph type="title"/>
          </p:nvPr>
        </p:nvSpPr>
        <p:spPr>
          <a:xfrm>
            <a:off x="647833" y="360000"/>
            <a:ext cx="7198125" cy="720000"/>
          </a:xfrm>
        </p:spPr>
        <p:txBody>
          <a:bodyPr/>
          <a:lstStyle/>
          <a:p>
            <a:r>
              <a:rPr lang="en-GB"/>
              <a:t>Click to edit Master title style</a:t>
            </a:r>
            <a:endParaRPr lang="en-GB" dirty="0"/>
          </a:p>
        </p:txBody>
      </p:sp>
      <p:sp>
        <p:nvSpPr>
          <p:cNvPr id="3" name="Content Placeholder 2"/>
          <p:cNvSpPr>
            <a:spLocks noGrp="1"/>
          </p:cNvSpPr>
          <p:nvPr>
            <p:ph sz="half" idx="1"/>
          </p:nvPr>
        </p:nvSpPr>
        <p:spPr>
          <a:xfrm>
            <a:off x="647832" y="1331695"/>
            <a:ext cx="3491091" cy="4426975"/>
          </a:xfrm>
        </p:spPr>
        <p:txBody>
          <a:bodyPr>
            <a:noAutofit/>
          </a:bodyPr>
          <a:lstStyle>
            <a:lvl1pPr>
              <a:defRPr sz="1600"/>
            </a:lvl1pPr>
            <a:lvl2pPr>
              <a:defRPr sz="1200"/>
            </a:lvl2pPr>
            <a:lvl3pPr>
              <a:defRPr sz="1200"/>
            </a:lvl3pPr>
            <a:lvl4pPr>
              <a:defRPr sz="1200"/>
            </a:lvl4pPr>
            <a:lvl5pPr>
              <a:defRPr sz="1200"/>
            </a:lvl5pPr>
            <a:lvl6pPr>
              <a:defRPr sz="2099"/>
            </a:lvl6pPr>
            <a:lvl7pPr>
              <a:defRPr sz="2099"/>
            </a:lvl7pPr>
            <a:lvl8pPr>
              <a:defRPr sz="2099"/>
            </a:lvl8pPr>
            <a:lvl9pPr>
              <a:defRPr sz="2099"/>
            </a:lvl9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GB" dirty="0"/>
          </a:p>
        </p:txBody>
      </p:sp>
      <p:sp>
        <p:nvSpPr>
          <p:cNvPr id="4" name="Content Placeholder 3"/>
          <p:cNvSpPr>
            <a:spLocks noGrp="1"/>
          </p:cNvSpPr>
          <p:nvPr>
            <p:ph sz="half" idx="2"/>
          </p:nvPr>
        </p:nvSpPr>
        <p:spPr>
          <a:xfrm>
            <a:off x="4358465" y="1331695"/>
            <a:ext cx="3491091" cy="4426975"/>
          </a:xfrm>
        </p:spPr>
        <p:txBody>
          <a:bodyPr>
            <a:noAutofit/>
          </a:bodyPr>
          <a:lstStyle>
            <a:lvl1pPr>
              <a:defRPr sz="1600"/>
            </a:lvl1pPr>
            <a:lvl2pPr>
              <a:defRPr sz="1200"/>
            </a:lvl2pPr>
            <a:lvl3pPr>
              <a:defRPr sz="1200"/>
            </a:lvl3pPr>
            <a:lvl4pPr>
              <a:defRPr sz="1200"/>
            </a:lvl4pPr>
            <a:lvl5pPr>
              <a:defRPr sz="1200"/>
            </a:lvl5pPr>
            <a:lvl6pPr>
              <a:defRPr sz="2099"/>
            </a:lvl6pPr>
            <a:lvl7pPr>
              <a:defRPr sz="2099"/>
            </a:lvl7pPr>
            <a:lvl8pPr>
              <a:defRPr sz="2099"/>
            </a:lvl8pPr>
            <a:lvl9pPr>
              <a:defRPr sz="2099"/>
            </a:lvl9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GB" dirty="0"/>
          </a:p>
        </p:txBody>
      </p:sp>
      <p:sp>
        <p:nvSpPr>
          <p:cNvPr id="7" name="Slide Number Placeholder 6"/>
          <p:cNvSpPr>
            <a:spLocks noGrp="1"/>
          </p:cNvSpPr>
          <p:nvPr>
            <p:ph type="sldNum" sz="quarter" idx="12"/>
          </p:nvPr>
        </p:nvSpPr>
        <p:spPr/>
        <p:txBody>
          <a:bodyPr/>
          <a:lstStyle/>
          <a:p>
            <a:pPr>
              <a:buClr>
                <a:prstClr val="black"/>
              </a:buClr>
            </a:pPr>
            <a:fld id="{D14BCCD3-0010-4FBA-B965-2126ADC31932}" type="slidenum">
              <a:rPr lang="en-GB" smtClean="0"/>
              <a:pPr>
                <a:buClr>
                  <a:prstClr val="black"/>
                </a:buClr>
              </a:pPr>
              <a:t>‹#›</a:t>
            </a:fld>
            <a:endParaRPr lang="en-GB" dirty="0"/>
          </a:p>
        </p:txBody>
      </p:sp>
      <p:sp>
        <p:nvSpPr>
          <p:cNvPr id="6" name="Content Placeholder 3"/>
          <p:cNvSpPr>
            <a:spLocks noGrp="1"/>
          </p:cNvSpPr>
          <p:nvPr>
            <p:ph sz="half" idx="13"/>
          </p:nvPr>
        </p:nvSpPr>
        <p:spPr>
          <a:xfrm>
            <a:off x="8065500" y="1331695"/>
            <a:ext cx="3491091" cy="4426975"/>
          </a:xfrm>
        </p:spPr>
        <p:txBody>
          <a:bodyPr>
            <a:noAutofit/>
          </a:bodyPr>
          <a:lstStyle>
            <a:lvl1pPr>
              <a:defRPr sz="1600"/>
            </a:lvl1pPr>
            <a:lvl2pPr>
              <a:defRPr sz="1200"/>
            </a:lvl2pPr>
            <a:lvl3pPr>
              <a:defRPr sz="1200"/>
            </a:lvl3pPr>
            <a:lvl4pPr>
              <a:defRPr sz="1200"/>
            </a:lvl4pPr>
            <a:lvl5pPr>
              <a:defRPr sz="1200"/>
            </a:lvl5pPr>
            <a:lvl6pPr>
              <a:defRPr sz="2099"/>
            </a:lvl6pPr>
            <a:lvl7pPr>
              <a:defRPr sz="2099"/>
            </a:lvl7pPr>
            <a:lvl8pPr>
              <a:defRPr sz="2099"/>
            </a:lvl8pPr>
            <a:lvl9pPr>
              <a:defRPr sz="2099"/>
            </a:lvl9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GB" dirty="0"/>
          </a:p>
        </p:txBody>
      </p:sp>
      <p:sp>
        <p:nvSpPr>
          <p:cNvPr id="5" name="Footer Placeholder 4"/>
          <p:cNvSpPr>
            <a:spLocks noGrp="1"/>
          </p:cNvSpPr>
          <p:nvPr>
            <p:ph type="ftr" sz="quarter" idx="14"/>
          </p:nvPr>
        </p:nvSpPr>
        <p:spPr/>
        <p:txBody>
          <a:bodyPr/>
          <a:lstStyle/>
          <a:p>
            <a:pPr>
              <a:buClr>
                <a:prstClr val="black"/>
              </a:buClr>
            </a:pPr>
            <a:endParaRPr lang="en-GB" dirty="0"/>
          </a:p>
        </p:txBody>
      </p:sp>
    </p:spTree>
    <p:extLst>
      <p:ext uri="{BB962C8B-B14F-4D97-AF65-F5344CB8AC3E}">
        <p14:creationId xmlns:p14="http://schemas.microsoft.com/office/powerpoint/2010/main" val="2572056173"/>
      </p:ext>
    </p:extLst>
  </p:cSld>
  <p:clrMapOvr>
    <a:masterClrMapping/>
  </p:clrMapOvr>
  <p:hf hdr="0" ftr="0" dt="0"/>
</p:sldLayout>
</file>

<file path=ppt/slideLayouts/slideLayout88.xml><?xml version="1.0" encoding="utf-8"?>
<p:sldLayout xmlns:a="http://schemas.openxmlformats.org/drawingml/2006/main" xmlns:r="http://schemas.openxmlformats.org/officeDocument/2006/relationships" xmlns:p="http://schemas.openxmlformats.org/presentationml/2006/main" preserve="1" userDrawn="1">
  <p:cSld name="Title">
    <p:spTree>
      <p:nvGrpSpPr>
        <p:cNvPr id="1" name=""/>
        <p:cNvGrpSpPr/>
        <p:nvPr/>
      </p:nvGrpSpPr>
      <p:grpSpPr>
        <a:xfrm>
          <a:off x="0" y="0"/>
          <a:ext cx="0" cy="0"/>
          <a:chOff x="0" y="0"/>
          <a:chExt cx="0" cy="0"/>
        </a:xfrm>
      </p:grpSpPr>
      <p:sp>
        <p:nvSpPr>
          <p:cNvPr id="2" name="Title 1"/>
          <p:cNvSpPr>
            <a:spLocks noGrp="1"/>
          </p:cNvSpPr>
          <p:nvPr>
            <p:ph type="title"/>
          </p:nvPr>
        </p:nvSpPr>
        <p:spPr>
          <a:xfrm>
            <a:off x="647833" y="360000"/>
            <a:ext cx="7198125" cy="720000"/>
          </a:xfrm>
        </p:spPr>
        <p:txBody>
          <a:bodyPr/>
          <a:lstStyle/>
          <a:p>
            <a:r>
              <a:rPr lang="en-GB"/>
              <a:t>Click to edit Master title style</a:t>
            </a:r>
            <a:endParaRPr lang="en-GB" dirty="0"/>
          </a:p>
        </p:txBody>
      </p:sp>
      <p:sp>
        <p:nvSpPr>
          <p:cNvPr id="5" name="Slide Number Placeholder 4"/>
          <p:cNvSpPr>
            <a:spLocks noGrp="1"/>
          </p:cNvSpPr>
          <p:nvPr>
            <p:ph type="sldNum" sz="quarter" idx="12"/>
          </p:nvPr>
        </p:nvSpPr>
        <p:spPr/>
        <p:txBody>
          <a:bodyPr/>
          <a:lstStyle/>
          <a:p>
            <a:pPr>
              <a:buClr>
                <a:prstClr val="black"/>
              </a:buClr>
            </a:pPr>
            <a:fld id="{D14BCCD3-0010-4FBA-B965-2126ADC31932}" type="slidenum">
              <a:rPr lang="en-GB" smtClean="0"/>
              <a:pPr>
                <a:buClr>
                  <a:prstClr val="black"/>
                </a:buClr>
              </a:pPr>
              <a:t>‹#›</a:t>
            </a:fld>
            <a:endParaRPr lang="en-GB" dirty="0"/>
          </a:p>
        </p:txBody>
      </p:sp>
      <p:sp>
        <p:nvSpPr>
          <p:cNvPr id="3" name="Footer Placeholder 2"/>
          <p:cNvSpPr>
            <a:spLocks noGrp="1"/>
          </p:cNvSpPr>
          <p:nvPr>
            <p:ph type="ftr" sz="quarter" idx="13"/>
          </p:nvPr>
        </p:nvSpPr>
        <p:spPr/>
        <p:txBody>
          <a:bodyPr/>
          <a:lstStyle/>
          <a:p>
            <a:pPr>
              <a:buClr>
                <a:prstClr val="black"/>
              </a:buClr>
            </a:pPr>
            <a:endParaRPr lang="en-GB" dirty="0"/>
          </a:p>
        </p:txBody>
      </p:sp>
    </p:spTree>
    <p:extLst>
      <p:ext uri="{BB962C8B-B14F-4D97-AF65-F5344CB8AC3E}">
        <p14:creationId xmlns:p14="http://schemas.microsoft.com/office/powerpoint/2010/main" val="2924192148"/>
      </p:ext>
    </p:extLst>
  </p:cSld>
  <p:clrMapOvr>
    <a:masterClrMapping/>
  </p:clrMapOvr>
  <p:hf hdr="0" ftr="0" dt="0"/>
</p:sldLayout>
</file>

<file path=ppt/slideLayouts/slideLayout8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4" name="Slide Number Placeholder 3"/>
          <p:cNvSpPr>
            <a:spLocks noGrp="1"/>
          </p:cNvSpPr>
          <p:nvPr>
            <p:ph type="sldNum" sz="quarter" idx="12"/>
          </p:nvPr>
        </p:nvSpPr>
        <p:spPr/>
        <p:txBody>
          <a:bodyPr/>
          <a:lstStyle/>
          <a:p>
            <a:pPr>
              <a:buClr>
                <a:prstClr val="black"/>
              </a:buClr>
            </a:pPr>
            <a:fld id="{D14BCCD3-0010-4FBA-B965-2126ADC31932}" type="slidenum">
              <a:rPr lang="en-GB" smtClean="0"/>
              <a:pPr>
                <a:buClr>
                  <a:prstClr val="black"/>
                </a:buClr>
              </a:pPr>
              <a:t>‹#›</a:t>
            </a:fld>
            <a:endParaRPr lang="en-GB" dirty="0"/>
          </a:p>
        </p:txBody>
      </p:sp>
      <p:sp>
        <p:nvSpPr>
          <p:cNvPr id="2" name="Footer Placeholder 1"/>
          <p:cNvSpPr>
            <a:spLocks noGrp="1"/>
          </p:cNvSpPr>
          <p:nvPr>
            <p:ph type="ftr" sz="quarter" idx="13"/>
          </p:nvPr>
        </p:nvSpPr>
        <p:spPr/>
        <p:txBody>
          <a:bodyPr/>
          <a:lstStyle/>
          <a:p>
            <a:pPr>
              <a:buClr>
                <a:prstClr val="black"/>
              </a:buClr>
            </a:pPr>
            <a:endParaRPr lang="en-GB" dirty="0"/>
          </a:p>
        </p:txBody>
      </p:sp>
    </p:spTree>
    <p:extLst>
      <p:ext uri="{BB962C8B-B14F-4D97-AF65-F5344CB8AC3E}">
        <p14:creationId xmlns:p14="http://schemas.microsoft.com/office/powerpoint/2010/main" val="3609485866"/>
      </p:ext>
    </p:extLst>
  </p:cSld>
  <p:clrMapOvr>
    <a:masterClrMapping/>
  </p:clrMapOvr>
  <p:hf hdr="0" ftr="0" dt="0"/>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Image Right">
    <p:spTree>
      <p:nvGrpSpPr>
        <p:cNvPr id="1" name=""/>
        <p:cNvGrpSpPr/>
        <p:nvPr/>
      </p:nvGrpSpPr>
      <p:grpSpPr>
        <a:xfrm>
          <a:off x="0" y="0"/>
          <a:ext cx="0" cy="0"/>
          <a:chOff x="0" y="0"/>
          <a:chExt cx="0" cy="0"/>
        </a:xfrm>
      </p:grpSpPr>
      <p:sp>
        <p:nvSpPr>
          <p:cNvPr id="2" name="Title 1"/>
          <p:cNvSpPr>
            <a:spLocks noGrp="1"/>
          </p:cNvSpPr>
          <p:nvPr>
            <p:ph type="title"/>
          </p:nvPr>
        </p:nvSpPr>
        <p:spPr>
          <a:xfrm>
            <a:off x="647835" y="360000"/>
            <a:ext cx="8061900" cy="720000"/>
          </a:xfrm>
        </p:spPr>
        <p:txBody>
          <a:bodyPr/>
          <a:lstStyle/>
          <a:p>
            <a:r>
              <a:rPr lang="en-US" dirty="0"/>
              <a:t>Click to edit Master title style</a:t>
            </a:r>
          </a:p>
        </p:txBody>
      </p:sp>
      <p:sp>
        <p:nvSpPr>
          <p:cNvPr id="4" name="Content Placeholder 3"/>
          <p:cNvSpPr>
            <a:spLocks noGrp="1"/>
          </p:cNvSpPr>
          <p:nvPr>
            <p:ph sz="half" idx="2" hasCustomPrompt="1"/>
          </p:nvPr>
        </p:nvSpPr>
        <p:spPr>
          <a:xfrm>
            <a:off x="647833" y="1331694"/>
            <a:ext cx="5362604" cy="4426975"/>
          </a:xfrm>
        </p:spPr>
        <p:txBody>
          <a:bodyPr>
            <a:noAutofit/>
          </a:bodyPr>
          <a:lstStyle>
            <a:lvl1pPr>
              <a:defRPr sz="1600"/>
            </a:lvl1pPr>
            <a:lvl2pPr>
              <a:defRPr sz="1200"/>
            </a:lvl2pPr>
            <a:lvl3pPr>
              <a:defRPr sz="1200"/>
            </a:lvl3pPr>
            <a:lvl4pPr>
              <a:defRPr sz="1200"/>
            </a:lvl4pPr>
            <a:lvl5pPr>
              <a:defRPr sz="1200"/>
            </a:lvl5pPr>
            <a:lvl6pPr>
              <a:defRPr sz="2099"/>
            </a:lvl6pPr>
            <a:lvl7pPr>
              <a:defRPr sz="2099"/>
            </a:lvl7pPr>
            <a:lvl8pPr>
              <a:defRPr sz="2099"/>
            </a:lvl8pPr>
            <a:lvl9pPr>
              <a:defRPr sz="2099"/>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Slide Number Placeholder 6"/>
          <p:cNvSpPr>
            <a:spLocks noGrp="1"/>
          </p:cNvSpPr>
          <p:nvPr>
            <p:ph type="sldNum" sz="quarter" idx="12"/>
          </p:nvPr>
        </p:nvSpPr>
        <p:spPr/>
        <p:txBody>
          <a:bodyPr/>
          <a:lstStyle/>
          <a:p>
            <a:fld id="{D14BCCD3-0010-4FBA-B965-2126ADC31932}" type="slidenum">
              <a:rPr lang="en-US" smtClean="0"/>
              <a:pPr/>
              <a:t>‹#›</a:t>
            </a:fld>
            <a:endParaRPr lang="en-US" dirty="0"/>
          </a:p>
        </p:txBody>
      </p:sp>
      <p:sp>
        <p:nvSpPr>
          <p:cNvPr id="10" name="Picture Placeholder 9"/>
          <p:cNvSpPr>
            <a:spLocks noGrp="1"/>
          </p:cNvSpPr>
          <p:nvPr>
            <p:ph type="pic" sz="quarter" idx="14" hasCustomPrompt="1"/>
          </p:nvPr>
        </p:nvSpPr>
        <p:spPr>
          <a:xfrm>
            <a:off x="6190391" y="1331694"/>
            <a:ext cx="5362604" cy="4426975"/>
          </a:xfrm>
          <a:solidFill>
            <a:schemeClr val="bg1">
              <a:lumMod val="95000"/>
            </a:schemeClr>
          </a:solidFill>
        </p:spPr>
        <p:txBody>
          <a:bodyPr anchor="ctr" anchorCtr="0"/>
          <a:lstStyle>
            <a:lvl1pPr marL="0" indent="0" algn="ctr">
              <a:buFontTx/>
              <a:buNone/>
              <a:defRPr/>
            </a:lvl1pPr>
          </a:lstStyle>
          <a:p>
            <a:r>
              <a:rPr lang="en-US" dirty="0"/>
              <a:t>Picture</a:t>
            </a:r>
          </a:p>
        </p:txBody>
      </p:sp>
      <p:sp>
        <p:nvSpPr>
          <p:cNvPr id="3" name="Footer Placeholder 2"/>
          <p:cNvSpPr>
            <a:spLocks noGrp="1"/>
          </p:cNvSpPr>
          <p:nvPr>
            <p:ph type="ftr" sz="quarter" idx="15"/>
          </p:nvPr>
        </p:nvSpPr>
        <p:spPr/>
        <p:txBody>
          <a:bodyPr/>
          <a:lstStyle/>
          <a:p>
            <a:endParaRPr lang="en-US" dirty="0"/>
          </a:p>
        </p:txBody>
      </p:sp>
    </p:spTree>
    <p:extLst>
      <p:ext uri="{BB962C8B-B14F-4D97-AF65-F5344CB8AC3E}">
        <p14:creationId xmlns:p14="http://schemas.microsoft.com/office/powerpoint/2010/main" val="975349229"/>
      </p:ext>
    </p:extLst>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preserve="1" userDrawn="1">
  <p:cSld name="Image Left">
    <p:spTree>
      <p:nvGrpSpPr>
        <p:cNvPr id="1" name=""/>
        <p:cNvGrpSpPr/>
        <p:nvPr/>
      </p:nvGrpSpPr>
      <p:grpSpPr>
        <a:xfrm>
          <a:off x="0" y="0"/>
          <a:ext cx="0" cy="0"/>
          <a:chOff x="0" y="0"/>
          <a:chExt cx="0" cy="0"/>
        </a:xfrm>
      </p:grpSpPr>
      <p:sp>
        <p:nvSpPr>
          <p:cNvPr id="2" name="Title 1"/>
          <p:cNvSpPr>
            <a:spLocks noGrp="1"/>
          </p:cNvSpPr>
          <p:nvPr>
            <p:ph type="title"/>
          </p:nvPr>
        </p:nvSpPr>
        <p:spPr>
          <a:xfrm>
            <a:off x="647833" y="360000"/>
            <a:ext cx="7198125" cy="720000"/>
          </a:xfrm>
        </p:spPr>
        <p:txBody>
          <a:bodyPr/>
          <a:lstStyle/>
          <a:p>
            <a:r>
              <a:rPr lang="en-GB"/>
              <a:t>Click to edit Master title style</a:t>
            </a:r>
            <a:endParaRPr lang="en-GB" dirty="0"/>
          </a:p>
        </p:txBody>
      </p:sp>
      <p:sp>
        <p:nvSpPr>
          <p:cNvPr id="4" name="Content Placeholder 3"/>
          <p:cNvSpPr>
            <a:spLocks noGrp="1"/>
          </p:cNvSpPr>
          <p:nvPr>
            <p:ph sz="half" idx="2"/>
          </p:nvPr>
        </p:nvSpPr>
        <p:spPr>
          <a:xfrm>
            <a:off x="6190393" y="1331695"/>
            <a:ext cx="5362604" cy="4430575"/>
          </a:xfrm>
        </p:spPr>
        <p:txBody>
          <a:bodyPr>
            <a:noAutofit/>
          </a:bodyPr>
          <a:lstStyle>
            <a:lvl1pPr>
              <a:defRPr sz="1600"/>
            </a:lvl1pPr>
            <a:lvl2pPr>
              <a:defRPr sz="1200"/>
            </a:lvl2pPr>
            <a:lvl3pPr>
              <a:defRPr sz="1200"/>
            </a:lvl3pPr>
            <a:lvl4pPr>
              <a:defRPr sz="1200"/>
            </a:lvl4pPr>
            <a:lvl5pPr>
              <a:defRPr sz="1200"/>
            </a:lvl5pPr>
            <a:lvl6pPr>
              <a:defRPr sz="2099"/>
            </a:lvl6pPr>
            <a:lvl7pPr>
              <a:defRPr sz="2099"/>
            </a:lvl7pPr>
            <a:lvl8pPr>
              <a:defRPr sz="2099"/>
            </a:lvl8pPr>
            <a:lvl9pPr>
              <a:defRPr sz="2099"/>
            </a:lvl9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GB" dirty="0"/>
          </a:p>
        </p:txBody>
      </p:sp>
      <p:sp>
        <p:nvSpPr>
          <p:cNvPr id="7" name="Slide Number Placeholder 6"/>
          <p:cNvSpPr>
            <a:spLocks noGrp="1"/>
          </p:cNvSpPr>
          <p:nvPr>
            <p:ph type="sldNum" sz="quarter" idx="12"/>
          </p:nvPr>
        </p:nvSpPr>
        <p:spPr/>
        <p:txBody>
          <a:bodyPr/>
          <a:lstStyle/>
          <a:p>
            <a:pPr>
              <a:buClr>
                <a:prstClr val="black"/>
              </a:buClr>
            </a:pPr>
            <a:fld id="{D14BCCD3-0010-4FBA-B965-2126ADC31932}" type="slidenum">
              <a:rPr lang="en-GB" smtClean="0"/>
              <a:pPr>
                <a:buClr>
                  <a:prstClr val="black"/>
                </a:buClr>
              </a:pPr>
              <a:t>‹#›</a:t>
            </a:fld>
            <a:endParaRPr lang="en-GB" dirty="0"/>
          </a:p>
        </p:txBody>
      </p:sp>
      <p:sp>
        <p:nvSpPr>
          <p:cNvPr id="10" name="Picture Placeholder 9"/>
          <p:cNvSpPr>
            <a:spLocks noGrp="1"/>
          </p:cNvSpPr>
          <p:nvPr>
            <p:ph type="pic" sz="quarter" idx="14" hasCustomPrompt="1"/>
          </p:nvPr>
        </p:nvSpPr>
        <p:spPr>
          <a:xfrm>
            <a:off x="647834" y="1331695"/>
            <a:ext cx="5362604" cy="4426975"/>
          </a:xfrm>
          <a:solidFill>
            <a:schemeClr val="bg1">
              <a:lumMod val="95000"/>
            </a:schemeClr>
          </a:solidFill>
        </p:spPr>
        <p:txBody>
          <a:bodyPr anchor="ctr" anchorCtr="0"/>
          <a:lstStyle>
            <a:lvl1pPr marL="0" indent="0" algn="ctr">
              <a:buFontTx/>
              <a:buNone/>
              <a:defRPr/>
            </a:lvl1pPr>
          </a:lstStyle>
          <a:p>
            <a:r>
              <a:rPr lang="en-GB"/>
              <a:t>Picture</a:t>
            </a:r>
            <a:endParaRPr lang="en-GB" dirty="0"/>
          </a:p>
        </p:txBody>
      </p:sp>
      <p:sp>
        <p:nvSpPr>
          <p:cNvPr id="6" name="Footer Placeholder 5"/>
          <p:cNvSpPr>
            <a:spLocks noGrp="1"/>
          </p:cNvSpPr>
          <p:nvPr>
            <p:ph type="ftr" sz="quarter" idx="15"/>
          </p:nvPr>
        </p:nvSpPr>
        <p:spPr/>
        <p:txBody>
          <a:bodyPr/>
          <a:lstStyle/>
          <a:p>
            <a:pPr>
              <a:buClr>
                <a:prstClr val="black"/>
              </a:buClr>
            </a:pPr>
            <a:endParaRPr lang="en-GB" dirty="0"/>
          </a:p>
        </p:txBody>
      </p:sp>
    </p:spTree>
    <p:extLst>
      <p:ext uri="{BB962C8B-B14F-4D97-AF65-F5344CB8AC3E}">
        <p14:creationId xmlns:p14="http://schemas.microsoft.com/office/powerpoint/2010/main" val="1930619709"/>
      </p:ext>
    </p:extLst>
  </p:cSld>
  <p:clrMapOvr>
    <a:masterClrMapping/>
  </p:clrMapOvr>
  <p:hf hdr="0" ftr="0" dt="0"/>
</p:sldLayout>
</file>

<file path=ppt/slideLayouts/slideLayout91.xml><?xml version="1.0" encoding="utf-8"?>
<p:sldLayout xmlns:a="http://schemas.openxmlformats.org/drawingml/2006/main" xmlns:r="http://schemas.openxmlformats.org/officeDocument/2006/relationships" xmlns:p="http://schemas.openxmlformats.org/presentationml/2006/main" preserve="1" userDrawn="1">
  <p:cSld name="Image Right">
    <p:spTree>
      <p:nvGrpSpPr>
        <p:cNvPr id="1" name=""/>
        <p:cNvGrpSpPr/>
        <p:nvPr/>
      </p:nvGrpSpPr>
      <p:grpSpPr>
        <a:xfrm>
          <a:off x="0" y="0"/>
          <a:ext cx="0" cy="0"/>
          <a:chOff x="0" y="0"/>
          <a:chExt cx="0" cy="0"/>
        </a:xfrm>
      </p:grpSpPr>
      <p:sp>
        <p:nvSpPr>
          <p:cNvPr id="2" name="Title 1"/>
          <p:cNvSpPr>
            <a:spLocks noGrp="1"/>
          </p:cNvSpPr>
          <p:nvPr>
            <p:ph type="title"/>
          </p:nvPr>
        </p:nvSpPr>
        <p:spPr>
          <a:xfrm>
            <a:off x="647837" y="360000"/>
            <a:ext cx="8061900" cy="720000"/>
          </a:xfrm>
        </p:spPr>
        <p:txBody>
          <a:bodyPr/>
          <a:lstStyle/>
          <a:p>
            <a:r>
              <a:rPr lang="en-GB"/>
              <a:t>Click to edit Master title style</a:t>
            </a:r>
            <a:endParaRPr lang="en-GB" dirty="0"/>
          </a:p>
        </p:txBody>
      </p:sp>
      <p:sp>
        <p:nvSpPr>
          <p:cNvPr id="4" name="Content Placeholder 3"/>
          <p:cNvSpPr>
            <a:spLocks noGrp="1"/>
          </p:cNvSpPr>
          <p:nvPr>
            <p:ph sz="half" idx="2"/>
          </p:nvPr>
        </p:nvSpPr>
        <p:spPr>
          <a:xfrm>
            <a:off x="647834" y="1331695"/>
            <a:ext cx="5362604" cy="4426975"/>
          </a:xfrm>
        </p:spPr>
        <p:txBody>
          <a:bodyPr>
            <a:noAutofit/>
          </a:bodyPr>
          <a:lstStyle>
            <a:lvl1pPr>
              <a:defRPr sz="1600"/>
            </a:lvl1pPr>
            <a:lvl2pPr>
              <a:defRPr sz="1200"/>
            </a:lvl2pPr>
            <a:lvl3pPr>
              <a:defRPr sz="1200"/>
            </a:lvl3pPr>
            <a:lvl4pPr>
              <a:defRPr sz="1200"/>
            </a:lvl4pPr>
            <a:lvl5pPr>
              <a:defRPr sz="1200"/>
            </a:lvl5pPr>
            <a:lvl6pPr>
              <a:defRPr sz="2099"/>
            </a:lvl6pPr>
            <a:lvl7pPr>
              <a:defRPr sz="2099"/>
            </a:lvl7pPr>
            <a:lvl8pPr>
              <a:defRPr sz="2099"/>
            </a:lvl8pPr>
            <a:lvl9pPr>
              <a:defRPr sz="2099"/>
            </a:lvl9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GB" dirty="0"/>
          </a:p>
        </p:txBody>
      </p:sp>
      <p:sp>
        <p:nvSpPr>
          <p:cNvPr id="7" name="Slide Number Placeholder 6"/>
          <p:cNvSpPr>
            <a:spLocks noGrp="1"/>
          </p:cNvSpPr>
          <p:nvPr>
            <p:ph type="sldNum" sz="quarter" idx="12"/>
          </p:nvPr>
        </p:nvSpPr>
        <p:spPr/>
        <p:txBody>
          <a:bodyPr/>
          <a:lstStyle/>
          <a:p>
            <a:pPr>
              <a:buClr>
                <a:prstClr val="black"/>
              </a:buClr>
            </a:pPr>
            <a:fld id="{D14BCCD3-0010-4FBA-B965-2126ADC31932}" type="slidenum">
              <a:rPr lang="en-GB" smtClean="0"/>
              <a:pPr>
                <a:buClr>
                  <a:prstClr val="black"/>
                </a:buClr>
              </a:pPr>
              <a:t>‹#›</a:t>
            </a:fld>
            <a:endParaRPr lang="en-GB" dirty="0"/>
          </a:p>
        </p:txBody>
      </p:sp>
      <p:sp>
        <p:nvSpPr>
          <p:cNvPr id="10" name="Picture Placeholder 9"/>
          <p:cNvSpPr>
            <a:spLocks noGrp="1"/>
          </p:cNvSpPr>
          <p:nvPr>
            <p:ph type="pic" sz="quarter" idx="14" hasCustomPrompt="1"/>
          </p:nvPr>
        </p:nvSpPr>
        <p:spPr>
          <a:xfrm>
            <a:off x="6190393" y="1331695"/>
            <a:ext cx="5362604" cy="4426975"/>
          </a:xfrm>
          <a:solidFill>
            <a:schemeClr val="bg1">
              <a:lumMod val="95000"/>
            </a:schemeClr>
          </a:solidFill>
        </p:spPr>
        <p:txBody>
          <a:bodyPr anchor="ctr" anchorCtr="0"/>
          <a:lstStyle>
            <a:lvl1pPr marL="0" indent="0" algn="ctr">
              <a:buFontTx/>
              <a:buNone/>
              <a:defRPr/>
            </a:lvl1pPr>
          </a:lstStyle>
          <a:p>
            <a:r>
              <a:rPr lang="en-GB"/>
              <a:t>Picture</a:t>
            </a:r>
            <a:endParaRPr lang="en-GB" dirty="0"/>
          </a:p>
        </p:txBody>
      </p:sp>
      <p:sp>
        <p:nvSpPr>
          <p:cNvPr id="3" name="Footer Placeholder 2"/>
          <p:cNvSpPr>
            <a:spLocks noGrp="1"/>
          </p:cNvSpPr>
          <p:nvPr>
            <p:ph type="ftr" sz="quarter" idx="15"/>
          </p:nvPr>
        </p:nvSpPr>
        <p:spPr/>
        <p:txBody>
          <a:bodyPr/>
          <a:lstStyle/>
          <a:p>
            <a:pPr>
              <a:buClr>
                <a:prstClr val="black"/>
              </a:buClr>
            </a:pPr>
            <a:endParaRPr lang="en-GB" dirty="0"/>
          </a:p>
        </p:txBody>
      </p:sp>
    </p:spTree>
    <p:extLst>
      <p:ext uri="{BB962C8B-B14F-4D97-AF65-F5344CB8AC3E}">
        <p14:creationId xmlns:p14="http://schemas.microsoft.com/office/powerpoint/2010/main" val="2271740485"/>
      </p:ext>
    </p:extLst>
  </p:cSld>
  <p:clrMapOvr>
    <a:masterClrMapping/>
  </p:clrMapOvr>
  <p:hf hdr="0" ftr="0" dt="0"/>
</p:sldLayout>
</file>

<file path=ppt/slideLayouts/slideLayout92.xml><?xml version="1.0" encoding="utf-8"?>
<p:sldLayout xmlns:a="http://schemas.openxmlformats.org/drawingml/2006/main" xmlns:r="http://schemas.openxmlformats.org/officeDocument/2006/relationships" xmlns:p="http://schemas.openxmlformats.org/presentationml/2006/main" preserve="1" userDrawn="1">
  <p:cSld name="Two Images">
    <p:spTree>
      <p:nvGrpSpPr>
        <p:cNvPr id="1" name=""/>
        <p:cNvGrpSpPr/>
        <p:nvPr/>
      </p:nvGrpSpPr>
      <p:grpSpPr>
        <a:xfrm>
          <a:off x="0" y="0"/>
          <a:ext cx="0" cy="0"/>
          <a:chOff x="0" y="0"/>
          <a:chExt cx="0" cy="0"/>
        </a:xfrm>
      </p:grpSpPr>
      <p:sp>
        <p:nvSpPr>
          <p:cNvPr id="2" name="Title 1"/>
          <p:cNvSpPr>
            <a:spLocks noGrp="1"/>
          </p:cNvSpPr>
          <p:nvPr>
            <p:ph type="title"/>
          </p:nvPr>
        </p:nvSpPr>
        <p:spPr>
          <a:xfrm>
            <a:off x="647837" y="360000"/>
            <a:ext cx="8061900" cy="720000"/>
          </a:xfrm>
        </p:spPr>
        <p:txBody>
          <a:bodyPr/>
          <a:lstStyle/>
          <a:p>
            <a:r>
              <a:rPr lang="en-GB"/>
              <a:t>Click to edit Master title style</a:t>
            </a:r>
            <a:endParaRPr lang="en-GB" dirty="0"/>
          </a:p>
        </p:txBody>
      </p:sp>
      <p:sp>
        <p:nvSpPr>
          <p:cNvPr id="4" name="Content Placeholder 3"/>
          <p:cNvSpPr>
            <a:spLocks noGrp="1"/>
          </p:cNvSpPr>
          <p:nvPr>
            <p:ph sz="half" idx="2"/>
          </p:nvPr>
        </p:nvSpPr>
        <p:spPr>
          <a:xfrm>
            <a:off x="647832" y="1331695"/>
            <a:ext cx="3491091" cy="4426975"/>
          </a:xfrm>
        </p:spPr>
        <p:txBody>
          <a:bodyPr>
            <a:noAutofit/>
          </a:bodyPr>
          <a:lstStyle>
            <a:lvl1pPr>
              <a:defRPr sz="1600"/>
            </a:lvl1pPr>
            <a:lvl2pPr>
              <a:defRPr sz="1200"/>
            </a:lvl2pPr>
            <a:lvl3pPr>
              <a:defRPr sz="1200"/>
            </a:lvl3pPr>
            <a:lvl4pPr>
              <a:defRPr sz="1200"/>
            </a:lvl4pPr>
            <a:lvl5pPr>
              <a:defRPr sz="1200"/>
            </a:lvl5pPr>
            <a:lvl6pPr>
              <a:defRPr sz="2099"/>
            </a:lvl6pPr>
            <a:lvl7pPr>
              <a:defRPr sz="2099"/>
            </a:lvl7pPr>
            <a:lvl8pPr>
              <a:defRPr sz="2099"/>
            </a:lvl8pPr>
            <a:lvl9pPr>
              <a:defRPr sz="2099"/>
            </a:lvl9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GB" dirty="0"/>
          </a:p>
        </p:txBody>
      </p:sp>
      <p:sp>
        <p:nvSpPr>
          <p:cNvPr id="7" name="Slide Number Placeholder 6"/>
          <p:cNvSpPr>
            <a:spLocks noGrp="1"/>
          </p:cNvSpPr>
          <p:nvPr>
            <p:ph type="sldNum" sz="quarter" idx="12"/>
          </p:nvPr>
        </p:nvSpPr>
        <p:spPr/>
        <p:txBody>
          <a:bodyPr/>
          <a:lstStyle/>
          <a:p>
            <a:pPr>
              <a:buClr>
                <a:prstClr val="black"/>
              </a:buClr>
            </a:pPr>
            <a:fld id="{D14BCCD3-0010-4FBA-B965-2126ADC31932}" type="slidenum">
              <a:rPr lang="en-GB" smtClean="0"/>
              <a:pPr>
                <a:buClr>
                  <a:prstClr val="black"/>
                </a:buClr>
              </a:pPr>
              <a:t>‹#›</a:t>
            </a:fld>
            <a:endParaRPr lang="en-GB" dirty="0"/>
          </a:p>
        </p:txBody>
      </p:sp>
      <p:sp>
        <p:nvSpPr>
          <p:cNvPr id="10" name="Picture Placeholder 9"/>
          <p:cNvSpPr>
            <a:spLocks noGrp="1"/>
          </p:cNvSpPr>
          <p:nvPr>
            <p:ph type="pic" sz="quarter" idx="14" hasCustomPrompt="1"/>
          </p:nvPr>
        </p:nvSpPr>
        <p:spPr>
          <a:xfrm>
            <a:off x="8065500" y="1331693"/>
            <a:ext cx="3491091" cy="2123508"/>
          </a:xfrm>
          <a:solidFill>
            <a:schemeClr val="bg1">
              <a:lumMod val="95000"/>
            </a:schemeClr>
          </a:solidFill>
        </p:spPr>
        <p:txBody>
          <a:bodyPr anchor="ctr" anchorCtr="0"/>
          <a:lstStyle>
            <a:lvl1pPr marL="0" indent="0" algn="ctr">
              <a:buFontTx/>
              <a:buNone/>
              <a:defRPr/>
            </a:lvl1pPr>
          </a:lstStyle>
          <a:p>
            <a:r>
              <a:rPr lang="en-GB"/>
              <a:t>Picture</a:t>
            </a:r>
            <a:endParaRPr lang="en-GB" dirty="0"/>
          </a:p>
        </p:txBody>
      </p:sp>
      <p:sp>
        <p:nvSpPr>
          <p:cNvPr id="8" name="Content Placeholder 3"/>
          <p:cNvSpPr>
            <a:spLocks noGrp="1"/>
          </p:cNvSpPr>
          <p:nvPr>
            <p:ph sz="half" idx="15"/>
          </p:nvPr>
        </p:nvSpPr>
        <p:spPr>
          <a:xfrm>
            <a:off x="4358465" y="1331695"/>
            <a:ext cx="3491091" cy="4426975"/>
          </a:xfrm>
        </p:spPr>
        <p:txBody>
          <a:bodyPr>
            <a:noAutofit/>
          </a:bodyPr>
          <a:lstStyle>
            <a:lvl1pPr>
              <a:defRPr sz="1600"/>
            </a:lvl1pPr>
            <a:lvl2pPr>
              <a:defRPr sz="1200"/>
            </a:lvl2pPr>
            <a:lvl3pPr>
              <a:defRPr sz="1200"/>
            </a:lvl3pPr>
            <a:lvl4pPr>
              <a:defRPr sz="1200"/>
            </a:lvl4pPr>
            <a:lvl5pPr>
              <a:defRPr sz="1200"/>
            </a:lvl5pPr>
            <a:lvl6pPr>
              <a:defRPr sz="2099"/>
            </a:lvl6pPr>
            <a:lvl7pPr>
              <a:defRPr sz="2099"/>
            </a:lvl7pPr>
            <a:lvl8pPr>
              <a:defRPr sz="2099"/>
            </a:lvl8pPr>
            <a:lvl9pPr>
              <a:defRPr sz="2099"/>
            </a:lvl9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GB" dirty="0"/>
          </a:p>
        </p:txBody>
      </p:sp>
      <p:sp>
        <p:nvSpPr>
          <p:cNvPr id="11" name="Picture Placeholder 9"/>
          <p:cNvSpPr>
            <a:spLocks noGrp="1"/>
          </p:cNvSpPr>
          <p:nvPr>
            <p:ph type="pic" sz="quarter" idx="16" hasCustomPrompt="1"/>
          </p:nvPr>
        </p:nvSpPr>
        <p:spPr>
          <a:xfrm>
            <a:off x="8065500" y="3635159"/>
            <a:ext cx="3491091" cy="2123508"/>
          </a:xfrm>
          <a:solidFill>
            <a:schemeClr val="bg1">
              <a:lumMod val="95000"/>
            </a:schemeClr>
          </a:solidFill>
        </p:spPr>
        <p:txBody>
          <a:bodyPr anchor="ctr" anchorCtr="0"/>
          <a:lstStyle>
            <a:lvl1pPr marL="0" indent="0" algn="ctr">
              <a:buFontTx/>
              <a:buNone/>
              <a:defRPr/>
            </a:lvl1pPr>
          </a:lstStyle>
          <a:p>
            <a:r>
              <a:rPr lang="en-GB"/>
              <a:t>Picture</a:t>
            </a:r>
            <a:endParaRPr lang="en-GB" dirty="0"/>
          </a:p>
        </p:txBody>
      </p:sp>
      <p:sp>
        <p:nvSpPr>
          <p:cNvPr id="5" name="Footer Placeholder 4"/>
          <p:cNvSpPr>
            <a:spLocks noGrp="1"/>
          </p:cNvSpPr>
          <p:nvPr>
            <p:ph type="ftr" sz="quarter" idx="17"/>
          </p:nvPr>
        </p:nvSpPr>
        <p:spPr/>
        <p:txBody>
          <a:bodyPr/>
          <a:lstStyle/>
          <a:p>
            <a:pPr>
              <a:buClr>
                <a:prstClr val="black"/>
              </a:buClr>
            </a:pPr>
            <a:endParaRPr lang="en-GB" dirty="0"/>
          </a:p>
        </p:txBody>
      </p:sp>
    </p:spTree>
    <p:extLst>
      <p:ext uri="{BB962C8B-B14F-4D97-AF65-F5344CB8AC3E}">
        <p14:creationId xmlns:p14="http://schemas.microsoft.com/office/powerpoint/2010/main" val="4147143631"/>
      </p:ext>
    </p:extLst>
  </p:cSld>
  <p:clrMapOvr>
    <a:masterClrMapping/>
  </p:clrMapOvr>
  <p:hf hdr="0" ftr="0" dt="0"/>
</p:sldLayout>
</file>

<file path=ppt/slideLayouts/slideLayout93.xml><?xml version="1.0" encoding="utf-8"?>
<p:sldLayout xmlns:a="http://schemas.openxmlformats.org/drawingml/2006/main" xmlns:r="http://schemas.openxmlformats.org/officeDocument/2006/relationships" xmlns:p="http://schemas.openxmlformats.org/presentationml/2006/main" preserve="1" userDrawn="1">
  <p:cSld name="Large Image">
    <p:spTree>
      <p:nvGrpSpPr>
        <p:cNvPr id="1" name=""/>
        <p:cNvGrpSpPr/>
        <p:nvPr/>
      </p:nvGrpSpPr>
      <p:grpSpPr>
        <a:xfrm>
          <a:off x="0" y="0"/>
          <a:ext cx="0" cy="0"/>
          <a:chOff x="0" y="0"/>
          <a:chExt cx="0" cy="0"/>
        </a:xfrm>
      </p:grpSpPr>
      <p:sp>
        <p:nvSpPr>
          <p:cNvPr id="10" name="Picture Placeholder 9"/>
          <p:cNvSpPr>
            <a:spLocks noGrp="1"/>
          </p:cNvSpPr>
          <p:nvPr>
            <p:ph type="pic" sz="quarter" idx="14" hasCustomPrompt="1"/>
          </p:nvPr>
        </p:nvSpPr>
        <p:spPr>
          <a:xfrm>
            <a:off x="647832" y="1979544"/>
            <a:ext cx="10905160" cy="3779125"/>
          </a:xfrm>
          <a:solidFill>
            <a:schemeClr val="bg1">
              <a:lumMod val="95000"/>
            </a:schemeClr>
          </a:solidFill>
        </p:spPr>
        <p:txBody>
          <a:bodyPr anchor="ctr" anchorCtr="0"/>
          <a:lstStyle>
            <a:lvl1pPr marL="0" indent="0" algn="ctr">
              <a:buFontTx/>
              <a:buNone/>
              <a:defRPr/>
            </a:lvl1pPr>
          </a:lstStyle>
          <a:p>
            <a:r>
              <a:rPr lang="en-GB"/>
              <a:t>Picture</a:t>
            </a:r>
            <a:endParaRPr lang="en-GB" dirty="0"/>
          </a:p>
        </p:txBody>
      </p:sp>
      <p:sp>
        <p:nvSpPr>
          <p:cNvPr id="2" name="Title 1"/>
          <p:cNvSpPr>
            <a:spLocks noGrp="1"/>
          </p:cNvSpPr>
          <p:nvPr>
            <p:ph type="title"/>
          </p:nvPr>
        </p:nvSpPr>
        <p:spPr>
          <a:xfrm>
            <a:off x="2495951" y="397476"/>
            <a:ext cx="7198125" cy="943780"/>
          </a:xfrm>
        </p:spPr>
        <p:txBody>
          <a:bodyPr>
            <a:noAutofit/>
          </a:bodyPr>
          <a:lstStyle>
            <a:lvl1pPr algn="ctr">
              <a:defRPr sz="2897"/>
            </a:lvl1pPr>
          </a:lstStyle>
          <a:p>
            <a:r>
              <a:rPr lang="en-GB"/>
              <a:t>Click to edit Master title style</a:t>
            </a:r>
            <a:endParaRPr lang="en-GB" dirty="0"/>
          </a:p>
        </p:txBody>
      </p:sp>
      <p:sp>
        <p:nvSpPr>
          <p:cNvPr id="7" name="Slide Number Placeholder 6"/>
          <p:cNvSpPr>
            <a:spLocks noGrp="1"/>
          </p:cNvSpPr>
          <p:nvPr>
            <p:ph type="sldNum" sz="quarter" idx="12"/>
          </p:nvPr>
        </p:nvSpPr>
        <p:spPr/>
        <p:txBody>
          <a:bodyPr/>
          <a:lstStyle/>
          <a:p>
            <a:pPr>
              <a:buClr>
                <a:prstClr val="black"/>
              </a:buClr>
            </a:pPr>
            <a:fld id="{D14BCCD3-0010-4FBA-B965-2126ADC31932}" type="slidenum">
              <a:rPr lang="en-GB" smtClean="0"/>
              <a:pPr>
                <a:buClr>
                  <a:prstClr val="black"/>
                </a:buClr>
              </a:pPr>
              <a:t>‹#›</a:t>
            </a:fld>
            <a:endParaRPr lang="en-GB" dirty="0"/>
          </a:p>
        </p:txBody>
      </p:sp>
      <p:sp>
        <p:nvSpPr>
          <p:cNvPr id="9" name="Text Placeholder 9"/>
          <p:cNvSpPr>
            <a:spLocks noGrp="1"/>
          </p:cNvSpPr>
          <p:nvPr>
            <p:ph type="body" sz="quarter" idx="13" hasCustomPrompt="1"/>
          </p:nvPr>
        </p:nvSpPr>
        <p:spPr>
          <a:xfrm>
            <a:off x="2495951" y="1485237"/>
            <a:ext cx="7198125" cy="360363"/>
          </a:xfrm>
        </p:spPr>
        <p:txBody>
          <a:bodyPr>
            <a:noAutofit/>
          </a:bodyPr>
          <a:lstStyle>
            <a:lvl1pPr marL="0" indent="0" algn="ctr">
              <a:buFontTx/>
              <a:buNone/>
              <a:defRPr b="1">
                <a:solidFill>
                  <a:srgbClr val="8B8A8D"/>
                </a:solidFill>
              </a:defRPr>
            </a:lvl1pPr>
            <a:lvl2pPr marL="256995" indent="0">
              <a:buFontTx/>
              <a:buNone/>
              <a:defRPr b="1">
                <a:solidFill>
                  <a:schemeClr val="accent4"/>
                </a:solidFill>
              </a:defRPr>
            </a:lvl2pPr>
            <a:lvl3pPr marL="513988" indent="0">
              <a:buFontTx/>
              <a:buNone/>
              <a:defRPr b="1">
                <a:solidFill>
                  <a:schemeClr val="accent4"/>
                </a:solidFill>
              </a:defRPr>
            </a:lvl3pPr>
            <a:lvl4pPr marL="770983" indent="0">
              <a:buFontTx/>
              <a:buNone/>
              <a:defRPr b="1">
                <a:solidFill>
                  <a:schemeClr val="accent4"/>
                </a:solidFill>
              </a:defRPr>
            </a:lvl4pPr>
            <a:lvl5pPr marL="1027976" indent="0">
              <a:buFontTx/>
              <a:buNone/>
              <a:defRPr b="1">
                <a:solidFill>
                  <a:schemeClr val="accent4"/>
                </a:solidFill>
              </a:defRPr>
            </a:lvl5pPr>
          </a:lstStyle>
          <a:p>
            <a:pPr lvl="0"/>
            <a:r>
              <a:rPr lang="en-GB"/>
              <a:t>Click to add subtitle</a:t>
            </a:r>
            <a:endParaRPr lang="en-GB" dirty="0"/>
          </a:p>
        </p:txBody>
      </p:sp>
      <p:sp>
        <p:nvSpPr>
          <p:cNvPr id="4" name="Footer Placeholder 3"/>
          <p:cNvSpPr>
            <a:spLocks noGrp="1"/>
          </p:cNvSpPr>
          <p:nvPr>
            <p:ph type="ftr" sz="quarter" idx="15"/>
          </p:nvPr>
        </p:nvSpPr>
        <p:spPr/>
        <p:txBody>
          <a:bodyPr/>
          <a:lstStyle/>
          <a:p>
            <a:pPr>
              <a:buClr>
                <a:prstClr val="black"/>
              </a:buClr>
            </a:pPr>
            <a:endParaRPr lang="en-GB" dirty="0"/>
          </a:p>
        </p:txBody>
      </p:sp>
    </p:spTree>
    <p:extLst>
      <p:ext uri="{BB962C8B-B14F-4D97-AF65-F5344CB8AC3E}">
        <p14:creationId xmlns:p14="http://schemas.microsoft.com/office/powerpoint/2010/main" val="2781188140"/>
      </p:ext>
    </p:extLst>
  </p:cSld>
  <p:clrMapOvr>
    <a:masterClrMapping/>
  </p:clrMapOvr>
  <p:hf hdr="0" ftr="0" dt="0"/>
</p:sldLayout>
</file>

<file path=ppt/slideLayouts/slideLayout94.xml><?xml version="1.0" encoding="utf-8"?>
<p:sldLayout xmlns:a="http://schemas.openxmlformats.org/drawingml/2006/main" xmlns:r="http://schemas.openxmlformats.org/officeDocument/2006/relationships" xmlns:p="http://schemas.openxmlformats.org/presentationml/2006/main" preserve="1" userDrawn="1">
  <p:cSld name="Collage">
    <p:spTree>
      <p:nvGrpSpPr>
        <p:cNvPr id="1" name=""/>
        <p:cNvGrpSpPr/>
        <p:nvPr/>
      </p:nvGrpSpPr>
      <p:grpSpPr>
        <a:xfrm>
          <a:off x="0" y="0"/>
          <a:ext cx="0" cy="0"/>
          <a:chOff x="0" y="0"/>
          <a:chExt cx="0" cy="0"/>
        </a:xfrm>
      </p:grpSpPr>
      <p:sp>
        <p:nvSpPr>
          <p:cNvPr id="2" name="Title 1"/>
          <p:cNvSpPr>
            <a:spLocks noGrp="1"/>
          </p:cNvSpPr>
          <p:nvPr>
            <p:ph type="title"/>
          </p:nvPr>
        </p:nvSpPr>
        <p:spPr>
          <a:xfrm>
            <a:off x="2495951" y="397476"/>
            <a:ext cx="7198125" cy="943780"/>
          </a:xfrm>
        </p:spPr>
        <p:txBody>
          <a:bodyPr>
            <a:noAutofit/>
          </a:bodyPr>
          <a:lstStyle>
            <a:lvl1pPr algn="ctr">
              <a:defRPr sz="2897"/>
            </a:lvl1pPr>
          </a:lstStyle>
          <a:p>
            <a:r>
              <a:rPr lang="en-GB"/>
              <a:t>Click to edit Master title style</a:t>
            </a:r>
            <a:endParaRPr lang="en-GB" dirty="0"/>
          </a:p>
        </p:txBody>
      </p:sp>
      <p:sp>
        <p:nvSpPr>
          <p:cNvPr id="7" name="Slide Number Placeholder 6"/>
          <p:cNvSpPr>
            <a:spLocks noGrp="1"/>
          </p:cNvSpPr>
          <p:nvPr>
            <p:ph type="sldNum" sz="quarter" idx="12"/>
          </p:nvPr>
        </p:nvSpPr>
        <p:spPr/>
        <p:txBody>
          <a:bodyPr/>
          <a:lstStyle/>
          <a:p>
            <a:pPr>
              <a:buClr>
                <a:prstClr val="black"/>
              </a:buClr>
            </a:pPr>
            <a:fld id="{D14BCCD3-0010-4FBA-B965-2126ADC31932}" type="slidenum">
              <a:rPr lang="en-GB" smtClean="0"/>
              <a:pPr>
                <a:buClr>
                  <a:prstClr val="black"/>
                </a:buClr>
              </a:pPr>
              <a:t>‹#›</a:t>
            </a:fld>
            <a:endParaRPr lang="en-GB" dirty="0"/>
          </a:p>
        </p:txBody>
      </p:sp>
      <p:sp>
        <p:nvSpPr>
          <p:cNvPr id="9" name="Text Placeholder 9"/>
          <p:cNvSpPr>
            <a:spLocks noGrp="1"/>
          </p:cNvSpPr>
          <p:nvPr>
            <p:ph type="body" sz="quarter" idx="13" hasCustomPrompt="1"/>
          </p:nvPr>
        </p:nvSpPr>
        <p:spPr>
          <a:xfrm>
            <a:off x="2495951" y="1485237"/>
            <a:ext cx="7198125" cy="360363"/>
          </a:xfrm>
        </p:spPr>
        <p:txBody>
          <a:bodyPr>
            <a:noAutofit/>
          </a:bodyPr>
          <a:lstStyle>
            <a:lvl1pPr marL="0" indent="0" algn="ctr">
              <a:buFontTx/>
              <a:buNone/>
              <a:defRPr b="1">
                <a:solidFill>
                  <a:srgbClr val="8B8A8D"/>
                </a:solidFill>
              </a:defRPr>
            </a:lvl1pPr>
            <a:lvl2pPr marL="256995" indent="0">
              <a:buFontTx/>
              <a:buNone/>
              <a:defRPr b="1">
                <a:solidFill>
                  <a:schemeClr val="accent4"/>
                </a:solidFill>
              </a:defRPr>
            </a:lvl2pPr>
            <a:lvl3pPr marL="513988" indent="0">
              <a:buFontTx/>
              <a:buNone/>
              <a:defRPr b="1">
                <a:solidFill>
                  <a:schemeClr val="accent4"/>
                </a:solidFill>
              </a:defRPr>
            </a:lvl3pPr>
            <a:lvl4pPr marL="770983" indent="0">
              <a:buFontTx/>
              <a:buNone/>
              <a:defRPr b="1">
                <a:solidFill>
                  <a:schemeClr val="accent4"/>
                </a:solidFill>
              </a:defRPr>
            </a:lvl4pPr>
            <a:lvl5pPr marL="1027976" indent="0">
              <a:buFontTx/>
              <a:buNone/>
              <a:defRPr b="1">
                <a:solidFill>
                  <a:schemeClr val="accent4"/>
                </a:solidFill>
              </a:defRPr>
            </a:lvl5pPr>
          </a:lstStyle>
          <a:p>
            <a:pPr lvl="0"/>
            <a:r>
              <a:rPr lang="en-GB"/>
              <a:t>Click to add subtitle</a:t>
            </a:r>
            <a:endParaRPr lang="en-GB" dirty="0"/>
          </a:p>
        </p:txBody>
      </p:sp>
      <p:sp>
        <p:nvSpPr>
          <p:cNvPr id="10" name="Picture Placeholder 9"/>
          <p:cNvSpPr>
            <a:spLocks noGrp="1"/>
          </p:cNvSpPr>
          <p:nvPr>
            <p:ph type="pic" sz="quarter" idx="14" hasCustomPrompt="1"/>
          </p:nvPr>
        </p:nvSpPr>
        <p:spPr>
          <a:xfrm>
            <a:off x="2406744" y="1989173"/>
            <a:ext cx="1745545" cy="1979542"/>
          </a:xfrm>
          <a:solidFill>
            <a:schemeClr val="bg1">
              <a:lumMod val="95000"/>
            </a:schemeClr>
          </a:solidFill>
        </p:spPr>
        <p:txBody>
          <a:bodyPr anchor="ctr" anchorCtr="0"/>
          <a:lstStyle>
            <a:lvl1pPr marL="0" indent="0" algn="ctr">
              <a:buFontTx/>
              <a:buNone/>
              <a:defRPr/>
            </a:lvl1pPr>
          </a:lstStyle>
          <a:p>
            <a:r>
              <a:rPr lang="en-GB"/>
              <a:t>Picture</a:t>
            </a:r>
            <a:endParaRPr lang="en-GB" dirty="0"/>
          </a:p>
        </p:txBody>
      </p:sp>
      <p:sp>
        <p:nvSpPr>
          <p:cNvPr id="8" name="Picture Placeholder 9"/>
          <p:cNvSpPr>
            <a:spLocks noGrp="1"/>
          </p:cNvSpPr>
          <p:nvPr>
            <p:ph type="pic" sz="quarter" idx="15" hasCustomPrompt="1"/>
          </p:nvPr>
        </p:nvSpPr>
        <p:spPr>
          <a:xfrm>
            <a:off x="4367664" y="1989174"/>
            <a:ext cx="3488416" cy="3023300"/>
          </a:xfrm>
          <a:solidFill>
            <a:schemeClr val="bg1">
              <a:lumMod val="95000"/>
            </a:schemeClr>
          </a:solidFill>
        </p:spPr>
        <p:txBody>
          <a:bodyPr anchor="ctr" anchorCtr="0"/>
          <a:lstStyle>
            <a:lvl1pPr marL="0" indent="0" algn="ctr">
              <a:buFontTx/>
              <a:buNone/>
              <a:defRPr/>
            </a:lvl1pPr>
          </a:lstStyle>
          <a:p>
            <a:r>
              <a:rPr lang="en-GB"/>
              <a:t>Picture</a:t>
            </a:r>
            <a:endParaRPr lang="en-GB" dirty="0"/>
          </a:p>
        </p:txBody>
      </p:sp>
      <p:sp>
        <p:nvSpPr>
          <p:cNvPr id="11" name="Picture Placeholder 9"/>
          <p:cNvSpPr>
            <a:spLocks noGrp="1"/>
          </p:cNvSpPr>
          <p:nvPr>
            <p:ph type="pic" sz="quarter" idx="16" hasCustomPrompt="1"/>
          </p:nvPr>
        </p:nvSpPr>
        <p:spPr>
          <a:xfrm>
            <a:off x="8061900" y="1989173"/>
            <a:ext cx="2555335" cy="1979542"/>
          </a:xfrm>
          <a:solidFill>
            <a:schemeClr val="bg1">
              <a:lumMod val="95000"/>
            </a:schemeClr>
          </a:solidFill>
        </p:spPr>
        <p:txBody>
          <a:bodyPr anchor="ctr" anchorCtr="0"/>
          <a:lstStyle>
            <a:lvl1pPr marL="0" indent="0" algn="ctr">
              <a:buFontTx/>
              <a:buNone/>
              <a:defRPr/>
            </a:lvl1pPr>
          </a:lstStyle>
          <a:p>
            <a:r>
              <a:rPr lang="en-GB"/>
              <a:t>Picture</a:t>
            </a:r>
            <a:endParaRPr lang="en-GB" dirty="0"/>
          </a:p>
        </p:txBody>
      </p:sp>
      <p:sp>
        <p:nvSpPr>
          <p:cNvPr id="12" name="Picture Placeholder 9"/>
          <p:cNvSpPr>
            <a:spLocks noGrp="1"/>
          </p:cNvSpPr>
          <p:nvPr>
            <p:ph type="pic" sz="quarter" idx="17" hasCustomPrompt="1"/>
          </p:nvPr>
        </p:nvSpPr>
        <p:spPr>
          <a:xfrm>
            <a:off x="8061903" y="4148914"/>
            <a:ext cx="1691560" cy="1331692"/>
          </a:xfrm>
          <a:solidFill>
            <a:schemeClr val="bg1">
              <a:lumMod val="95000"/>
            </a:schemeClr>
          </a:solidFill>
        </p:spPr>
        <p:txBody>
          <a:bodyPr anchor="ctr" anchorCtr="0"/>
          <a:lstStyle>
            <a:lvl1pPr marL="0" indent="0" algn="ctr">
              <a:buFontTx/>
              <a:buNone/>
              <a:defRPr/>
            </a:lvl1pPr>
          </a:lstStyle>
          <a:p>
            <a:r>
              <a:rPr lang="en-GB"/>
              <a:t>Picture</a:t>
            </a:r>
            <a:endParaRPr lang="en-GB" dirty="0"/>
          </a:p>
        </p:txBody>
      </p:sp>
      <p:sp>
        <p:nvSpPr>
          <p:cNvPr id="4" name="Footer Placeholder 3"/>
          <p:cNvSpPr>
            <a:spLocks noGrp="1"/>
          </p:cNvSpPr>
          <p:nvPr>
            <p:ph type="ftr" sz="quarter" idx="18"/>
          </p:nvPr>
        </p:nvSpPr>
        <p:spPr/>
        <p:txBody>
          <a:bodyPr/>
          <a:lstStyle/>
          <a:p>
            <a:pPr>
              <a:buClr>
                <a:prstClr val="black"/>
              </a:buClr>
            </a:pPr>
            <a:endParaRPr lang="en-GB" dirty="0"/>
          </a:p>
        </p:txBody>
      </p:sp>
    </p:spTree>
    <p:extLst>
      <p:ext uri="{BB962C8B-B14F-4D97-AF65-F5344CB8AC3E}">
        <p14:creationId xmlns:p14="http://schemas.microsoft.com/office/powerpoint/2010/main" val="3171739830"/>
      </p:ext>
    </p:extLst>
  </p:cSld>
  <p:clrMapOvr>
    <a:masterClrMapping/>
  </p:clrMapOvr>
  <p:hf hdr="0" ftr="0" dt="0"/>
</p:sldLayout>
</file>

<file path=ppt/slideLayouts/slideLayout95.xml><?xml version="1.0" encoding="utf-8"?>
<p:sldLayout xmlns:a="http://schemas.openxmlformats.org/drawingml/2006/main" xmlns:r="http://schemas.openxmlformats.org/officeDocument/2006/relationships" xmlns:p="http://schemas.openxmlformats.org/presentationml/2006/main" showMasterSp="0" preserve="1" userDrawn="1">
  <p:cSld name="Title Slide White">
    <p:bg>
      <p:bgPr>
        <a:solidFill>
          <a:schemeClr val="bg1"/>
        </a:soli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647833" y="1338891"/>
            <a:ext cx="7198125" cy="748627"/>
          </a:xfrm>
        </p:spPr>
        <p:txBody>
          <a:bodyPr>
            <a:noAutofit/>
          </a:bodyPr>
          <a:lstStyle>
            <a:lvl1pPr>
              <a:defRPr sz="2399">
                <a:solidFill>
                  <a:schemeClr val="accent1"/>
                </a:solidFill>
              </a:defRPr>
            </a:lvl1pPr>
          </a:lstStyle>
          <a:p>
            <a:r>
              <a:rPr lang="en-GB"/>
              <a:t>Click to edit Master title style</a:t>
            </a:r>
            <a:endParaRPr lang="en-GB" dirty="0"/>
          </a:p>
        </p:txBody>
      </p:sp>
      <p:sp>
        <p:nvSpPr>
          <p:cNvPr id="3" name="Subtitle 2"/>
          <p:cNvSpPr>
            <a:spLocks noGrp="1"/>
          </p:cNvSpPr>
          <p:nvPr>
            <p:ph type="subTitle" idx="1"/>
          </p:nvPr>
        </p:nvSpPr>
        <p:spPr>
          <a:xfrm>
            <a:off x="647833" y="2133156"/>
            <a:ext cx="7198125" cy="360000"/>
          </a:xfrm>
        </p:spPr>
        <p:txBody>
          <a:bodyPr>
            <a:noAutofit/>
          </a:bodyPr>
          <a:lstStyle>
            <a:lvl1pPr marL="0" indent="0" algn="l">
              <a:buNone/>
              <a:defRPr b="1">
                <a:solidFill>
                  <a:schemeClr val="tx2"/>
                </a:solidFill>
              </a:defRPr>
            </a:lvl1pPr>
            <a:lvl2pPr marL="543971" indent="0" algn="ctr">
              <a:buNone/>
              <a:defRPr>
                <a:solidFill>
                  <a:schemeClr val="tx1">
                    <a:tint val="75000"/>
                  </a:schemeClr>
                </a:solidFill>
              </a:defRPr>
            </a:lvl2pPr>
            <a:lvl3pPr marL="1087941" indent="0" algn="ctr">
              <a:buNone/>
              <a:defRPr>
                <a:solidFill>
                  <a:schemeClr val="tx1">
                    <a:tint val="75000"/>
                  </a:schemeClr>
                </a:solidFill>
              </a:defRPr>
            </a:lvl3pPr>
            <a:lvl4pPr marL="1631911" indent="0" algn="ctr">
              <a:buNone/>
              <a:defRPr>
                <a:solidFill>
                  <a:schemeClr val="tx1">
                    <a:tint val="75000"/>
                  </a:schemeClr>
                </a:solidFill>
              </a:defRPr>
            </a:lvl4pPr>
            <a:lvl5pPr marL="2175883" indent="0" algn="ctr">
              <a:buNone/>
              <a:defRPr>
                <a:solidFill>
                  <a:schemeClr val="tx1">
                    <a:tint val="75000"/>
                  </a:schemeClr>
                </a:solidFill>
              </a:defRPr>
            </a:lvl5pPr>
            <a:lvl6pPr marL="2719855" indent="0" algn="ctr">
              <a:buNone/>
              <a:defRPr>
                <a:solidFill>
                  <a:schemeClr val="tx1">
                    <a:tint val="75000"/>
                  </a:schemeClr>
                </a:solidFill>
              </a:defRPr>
            </a:lvl6pPr>
            <a:lvl7pPr marL="3263825" indent="0" algn="ctr">
              <a:buNone/>
              <a:defRPr>
                <a:solidFill>
                  <a:schemeClr val="tx1">
                    <a:tint val="75000"/>
                  </a:schemeClr>
                </a:solidFill>
              </a:defRPr>
            </a:lvl7pPr>
            <a:lvl8pPr marL="3807795" indent="0" algn="ctr">
              <a:buNone/>
              <a:defRPr>
                <a:solidFill>
                  <a:schemeClr val="tx1">
                    <a:tint val="75000"/>
                  </a:schemeClr>
                </a:solidFill>
              </a:defRPr>
            </a:lvl8pPr>
            <a:lvl9pPr marL="4351765" indent="0" algn="ctr">
              <a:buNone/>
              <a:defRPr>
                <a:solidFill>
                  <a:schemeClr val="tx1">
                    <a:tint val="75000"/>
                  </a:schemeClr>
                </a:solidFill>
              </a:defRPr>
            </a:lvl9pPr>
          </a:lstStyle>
          <a:p>
            <a:r>
              <a:rPr lang="en-GB"/>
              <a:t>Click to edit Master subtitle style</a:t>
            </a:r>
            <a:endParaRPr lang="en-GB" dirty="0"/>
          </a:p>
        </p:txBody>
      </p:sp>
      <p:sp>
        <p:nvSpPr>
          <p:cNvPr id="21" name="Text Placeholder 20"/>
          <p:cNvSpPr>
            <a:spLocks noGrp="1"/>
          </p:cNvSpPr>
          <p:nvPr>
            <p:ph type="body" sz="quarter" idx="13" hasCustomPrompt="1"/>
          </p:nvPr>
        </p:nvSpPr>
        <p:spPr>
          <a:xfrm>
            <a:off x="647833" y="2591402"/>
            <a:ext cx="7198125" cy="215949"/>
          </a:xfrm>
        </p:spPr>
        <p:txBody>
          <a:bodyPr>
            <a:noAutofit/>
          </a:bodyPr>
          <a:lstStyle>
            <a:lvl1pPr marL="0" indent="0">
              <a:buNone/>
              <a:defRPr sz="1300">
                <a:solidFill>
                  <a:schemeClr val="tx2"/>
                </a:solidFill>
              </a:defRPr>
            </a:lvl1pPr>
            <a:lvl2pPr marL="256995" indent="0">
              <a:buNone/>
              <a:defRPr>
                <a:solidFill>
                  <a:schemeClr val="accent2"/>
                </a:solidFill>
              </a:defRPr>
            </a:lvl2pPr>
            <a:lvl3pPr marL="513988" indent="0">
              <a:buNone/>
              <a:defRPr>
                <a:solidFill>
                  <a:schemeClr val="accent2"/>
                </a:solidFill>
              </a:defRPr>
            </a:lvl3pPr>
            <a:lvl4pPr marL="770983" indent="0">
              <a:buNone/>
              <a:defRPr>
                <a:solidFill>
                  <a:schemeClr val="accent2"/>
                </a:solidFill>
              </a:defRPr>
            </a:lvl4pPr>
            <a:lvl5pPr marL="1027976" indent="0">
              <a:buNone/>
              <a:defRPr>
                <a:solidFill>
                  <a:schemeClr val="accent2"/>
                </a:solidFill>
              </a:defRPr>
            </a:lvl5pPr>
          </a:lstStyle>
          <a:p>
            <a:pPr lvl="0"/>
            <a:r>
              <a:rPr lang="en-GB"/>
              <a:t>Name, title</a:t>
            </a:r>
            <a:endParaRPr lang="en-GB" dirty="0"/>
          </a:p>
        </p:txBody>
      </p:sp>
      <p:sp>
        <p:nvSpPr>
          <p:cNvPr id="22" name="Text Placeholder 20"/>
          <p:cNvSpPr>
            <a:spLocks noGrp="1"/>
          </p:cNvSpPr>
          <p:nvPr>
            <p:ph type="body" sz="quarter" idx="14" hasCustomPrompt="1"/>
          </p:nvPr>
        </p:nvSpPr>
        <p:spPr>
          <a:xfrm>
            <a:off x="647833" y="2843344"/>
            <a:ext cx="7198125" cy="215949"/>
          </a:xfrm>
        </p:spPr>
        <p:txBody>
          <a:bodyPr>
            <a:noAutofit/>
          </a:bodyPr>
          <a:lstStyle>
            <a:lvl1pPr marL="0" indent="0">
              <a:buNone/>
              <a:defRPr sz="1300">
                <a:solidFill>
                  <a:schemeClr val="tx2"/>
                </a:solidFill>
              </a:defRPr>
            </a:lvl1pPr>
            <a:lvl2pPr marL="256995" indent="0">
              <a:buNone/>
              <a:defRPr>
                <a:solidFill>
                  <a:schemeClr val="accent2"/>
                </a:solidFill>
              </a:defRPr>
            </a:lvl2pPr>
            <a:lvl3pPr marL="513988" indent="0">
              <a:buNone/>
              <a:defRPr>
                <a:solidFill>
                  <a:schemeClr val="accent2"/>
                </a:solidFill>
              </a:defRPr>
            </a:lvl3pPr>
            <a:lvl4pPr marL="770983" indent="0">
              <a:buNone/>
              <a:defRPr>
                <a:solidFill>
                  <a:schemeClr val="accent2"/>
                </a:solidFill>
              </a:defRPr>
            </a:lvl4pPr>
            <a:lvl5pPr marL="1027976" indent="0">
              <a:buNone/>
              <a:defRPr>
                <a:solidFill>
                  <a:schemeClr val="accent2"/>
                </a:solidFill>
              </a:defRPr>
            </a:lvl5pPr>
          </a:lstStyle>
          <a:p>
            <a:pPr lvl="0"/>
            <a:r>
              <a:rPr lang="en-GB"/>
              <a:t>Date</a:t>
            </a:r>
            <a:endParaRPr lang="en-GB" dirty="0"/>
          </a:p>
        </p:txBody>
      </p:sp>
      <p:grpSp>
        <p:nvGrpSpPr>
          <p:cNvPr id="10" name="Pulse"/>
          <p:cNvGrpSpPr/>
          <p:nvPr userDrawn="1"/>
        </p:nvGrpSpPr>
        <p:grpSpPr>
          <a:xfrm>
            <a:off x="8749613" y="3029841"/>
            <a:ext cx="3445566" cy="3490105"/>
            <a:chOff x="8751888" y="3030538"/>
            <a:chExt cx="3446462" cy="3490913"/>
          </a:xfrm>
          <a:solidFill>
            <a:schemeClr val="accent1"/>
          </a:solidFill>
        </p:grpSpPr>
        <p:sp>
          <p:nvSpPr>
            <p:cNvPr id="11" name="Freeform 5"/>
            <p:cNvSpPr>
              <a:spLocks/>
            </p:cNvSpPr>
            <p:nvPr userDrawn="1"/>
          </p:nvSpPr>
          <p:spPr bwMode="auto">
            <a:xfrm>
              <a:off x="9196388" y="3902076"/>
              <a:ext cx="449263" cy="1120775"/>
            </a:xfrm>
            <a:custGeom>
              <a:avLst/>
              <a:gdLst>
                <a:gd name="T0" fmla="*/ 71 w 142"/>
                <a:gd name="T1" fmla="*/ 355 h 355"/>
                <a:gd name="T2" fmla="*/ 71 w 142"/>
                <a:gd name="T3" fmla="*/ 355 h 355"/>
                <a:gd name="T4" fmla="*/ 0 w 142"/>
                <a:gd name="T5" fmla="*/ 284 h 355"/>
                <a:gd name="T6" fmla="*/ 0 w 142"/>
                <a:gd name="T7" fmla="*/ 71 h 355"/>
                <a:gd name="T8" fmla="*/ 71 w 142"/>
                <a:gd name="T9" fmla="*/ 0 h 355"/>
                <a:gd name="T10" fmla="*/ 142 w 142"/>
                <a:gd name="T11" fmla="*/ 71 h 355"/>
                <a:gd name="T12" fmla="*/ 142 w 142"/>
                <a:gd name="T13" fmla="*/ 284 h 355"/>
                <a:gd name="T14" fmla="*/ 71 w 142"/>
                <a:gd name="T15" fmla="*/ 355 h 3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2" h="355">
                  <a:moveTo>
                    <a:pt x="71" y="355"/>
                  </a:moveTo>
                  <a:cubicBezTo>
                    <a:pt x="71" y="355"/>
                    <a:pt x="71" y="355"/>
                    <a:pt x="71" y="355"/>
                  </a:cubicBezTo>
                  <a:cubicBezTo>
                    <a:pt x="32" y="355"/>
                    <a:pt x="0" y="323"/>
                    <a:pt x="0" y="284"/>
                  </a:cubicBezTo>
                  <a:cubicBezTo>
                    <a:pt x="0" y="71"/>
                    <a:pt x="0" y="71"/>
                    <a:pt x="0" y="71"/>
                  </a:cubicBezTo>
                  <a:cubicBezTo>
                    <a:pt x="0" y="32"/>
                    <a:pt x="32" y="0"/>
                    <a:pt x="71" y="0"/>
                  </a:cubicBezTo>
                  <a:cubicBezTo>
                    <a:pt x="110" y="0"/>
                    <a:pt x="142" y="32"/>
                    <a:pt x="142" y="71"/>
                  </a:cubicBezTo>
                  <a:cubicBezTo>
                    <a:pt x="142" y="284"/>
                    <a:pt x="142" y="284"/>
                    <a:pt x="142" y="284"/>
                  </a:cubicBezTo>
                  <a:cubicBezTo>
                    <a:pt x="142" y="323"/>
                    <a:pt x="110" y="355"/>
                    <a:pt x="71" y="35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941" fontAlgn="auto">
                <a:spcBef>
                  <a:spcPts val="0"/>
                </a:spcBef>
                <a:spcAft>
                  <a:spcPts val="0"/>
                </a:spcAft>
                <a:buClr>
                  <a:prstClr val="black"/>
                </a:buClr>
              </a:pPr>
              <a:endParaRPr lang="en-GB" sz="2099" dirty="0">
                <a:solidFill>
                  <a:prstClr val="black"/>
                </a:solidFill>
                <a:latin typeface="Arial"/>
              </a:endParaRPr>
            </a:p>
          </p:txBody>
        </p:sp>
        <p:sp>
          <p:nvSpPr>
            <p:cNvPr id="12" name="Freeform 6"/>
            <p:cNvSpPr>
              <a:spLocks/>
            </p:cNvSpPr>
            <p:nvPr userDrawn="1"/>
          </p:nvSpPr>
          <p:spPr bwMode="auto">
            <a:xfrm>
              <a:off x="8751888" y="4551363"/>
              <a:ext cx="265113" cy="449263"/>
            </a:xfrm>
            <a:custGeom>
              <a:avLst/>
              <a:gdLst>
                <a:gd name="T0" fmla="*/ 42 w 84"/>
                <a:gd name="T1" fmla="*/ 142 h 142"/>
                <a:gd name="T2" fmla="*/ 42 w 84"/>
                <a:gd name="T3" fmla="*/ 142 h 142"/>
                <a:gd name="T4" fmla="*/ 0 w 84"/>
                <a:gd name="T5" fmla="*/ 99 h 142"/>
                <a:gd name="T6" fmla="*/ 0 w 84"/>
                <a:gd name="T7" fmla="*/ 42 h 142"/>
                <a:gd name="T8" fmla="*/ 42 w 84"/>
                <a:gd name="T9" fmla="*/ 0 h 142"/>
                <a:gd name="T10" fmla="*/ 84 w 84"/>
                <a:gd name="T11" fmla="*/ 42 h 142"/>
                <a:gd name="T12" fmla="*/ 84 w 84"/>
                <a:gd name="T13" fmla="*/ 99 h 142"/>
                <a:gd name="T14" fmla="*/ 42 w 84"/>
                <a:gd name="T15" fmla="*/ 142 h 1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4" h="142">
                  <a:moveTo>
                    <a:pt x="42" y="142"/>
                  </a:moveTo>
                  <a:cubicBezTo>
                    <a:pt x="42" y="142"/>
                    <a:pt x="42" y="142"/>
                    <a:pt x="42" y="142"/>
                  </a:cubicBezTo>
                  <a:cubicBezTo>
                    <a:pt x="18" y="142"/>
                    <a:pt x="0" y="123"/>
                    <a:pt x="0" y="99"/>
                  </a:cubicBezTo>
                  <a:cubicBezTo>
                    <a:pt x="0" y="42"/>
                    <a:pt x="0" y="42"/>
                    <a:pt x="0" y="42"/>
                  </a:cubicBezTo>
                  <a:cubicBezTo>
                    <a:pt x="0" y="19"/>
                    <a:pt x="18" y="0"/>
                    <a:pt x="42" y="0"/>
                  </a:cubicBezTo>
                  <a:cubicBezTo>
                    <a:pt x="65" y="0"/>
                    <a:pt x="84" y="19"/>
                    <a:pt x="84" y="42"/>
                  </a:cubicBezTo>
                  <a:cubicBezTo>
                    <a:pt x="84" y="99"/>
                    <a:pt x="84" y="99"/>
                    <a:pt x="84" y="99"/>
                  </a:cubicBezTo>
                  <a:cubicBezTo>
                    <a:pt x="84" y="123"/>
                    <a:pt x="65" y="142"/>
                    <a:pt x="42" y="14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941" fontAlgn="auto">
                <a:spcBef>
                  <a:spcPts val="0"/>
                </a:spcBef>
                <a:spcAft>
                  <a:spcPts val="0"/>
                </a:spcAft>
                <a:buClr>
                  <a:prstClr val="black"/>
                </a:buClr>
              </a:pPr>
              <a:endParaRPr lang="en-GB" sz="2099" dirty="0">
                <a:solidFill>
                  <a:prstClr val="black"/>
                </a:solidFill>
                <a:latin typeface="Arial"/>
              </a:endParaRPr>
            </a:p>
          </p:txBody>
        </p:sp>
        <p:sp>
          <p:nvSpPr>
            <p:cNvPr id="14" name="Freeform 7"/>
            <p:cNvSpPr>
              <a:spLocks/>
            </p:cNvSpPr>
            <p:nvPr userDrawn="1"/>
          </p:nvSpPr>
          <p:spPr bwMode="auto">
            <a:xfrm>
              <a:off x="11436350" y="4529138"/>
              <a:ext cx="449263" cy="1117600"/>
            </a:xfrm>
            <a:custGeom>
              <a:avLst/>
              <a:gdLst>
                <a:gd name="T0" fmla="*/ 71 w 142"/>
                <a:gd name="T1" fmla="*/ 354 h 354"/>
                <a:gd name="T2" fmla="*/ 71 w 142"/>
                <a:gd name="T3" fmla="*/ 354 h 354"/>
                <a:gd name="T4" fmla="*/ 0 w 142"/>
                <a:gd name="T5" fmla="*/ 283 h 354"/>
                <a:gd name="T6" fmla="*/ 0 w 142"/>
                <a:gd name="T7" fmla="*/ 71 h 354"/>
                <a:gd name="T8" fmla="*/ 71 w 142"/>
                <a:gd name="T9" fmla="*/ 0 h 354"/>
                <a:gd name="T10" fmla="*/ 142 w 142"/>
                <a:gd name="T11" fmla="*/ 71 h 354"/>
                <a:gd name="T12" fmla="*/ 142 w 142"/>
                <a:gd name="T13" fmla="*/ 283 h 354"/>
                <a:gd name="T14" fmla="*/ 71 w 142"/>
                <a:gd name="T15" fmla="*/ 354 h 35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2" h="354">
                  <a:moveTo>
                    <a:pt x="71" y="354"/>
                  </a:moveTo>
                  <a:cubicBezTo>
                    <a:pt x="71" y="354"/>
                    <a:pt x="71" y="354"/>
                    <a:pt x="71" y="354"/>
                  </a:cubicBezTo>
                  <a:cubicBezTo>
                    <a:pt x="32" y="354"/>
                    <a:pt x="0" y="322"/>
                    <a:pt x="0" y="283"/>
                  </a:cubicBezTo>
                  <a:cubicBezTo>
                    <a:pt x="0" y="71"/>
                    <a:pt x="0" y="71"/>
                    <a:pt x="0" y="71"/>
                  </a:cubicBezTo>
                  <a:cubicBezTo>
                    <a:pt x="0" y="32"/>
                    <a:pt x="32" y="0"/>
                    <a:pt x="71" y="0"/>
                  </a:cubicBezTo>
                  <a:cubicBezTo>
                    <a:pt x="110" y="0"/>
                    <a:pt x="142" y="32"/>
                    <a:pt x="142" y="71"/>
                  </a:cubicBezTo>
                  <a:cubicBezTo>
                    <a:pt x="142" y="283"/>
                    <a:pt x="142" y="283"/>
                    <a:pt x="142" y="283"/>
                  </a:cubicBezTo>
                  <a:cubicBezTo>
                    <a:pt x="142" y="322"/>
                    <a:pt x="110" y="354"/>
                    <a:pt x="71" y="35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941" fontAlgn="auto">
                <a:spcBef>
                  <a:spcPts val="0"/>
                </a:spcBef>
                <a:spcAft>
                  <a:spcPts val="0"/>
                </a:spcAft>
                <a:buClr>
                  <a:prstClr val="black"/>
                </a:buClr>
              </a:pPr>
              <a:endParaRPr lang="en-GB" sz="2099" dirty="0">
                <a:solidFill>
                  <a:prstClr val="black"/>
                </a:solidFill>
                <a:latin typeface="Arial"/>
              </a:endParaRPr>
            </a:p>
          </p:txBody>
        </p:sp>
        <p:sp>
          <p:nvSpPr>
            <p:cNvPr id="15" name="Freeform 8"/>
            <p:cNvSpPr>
              <a:spLocks/>
            </p:cNvSpPr>
            <p:nvPr userDrawn="1"/>
          </p:nvSpPr>
          <p:spPr bwMode="auto">
            <a:xfrm>
              <a:off x="9869488" y="3030538"/>
              <a:ext cx="560388" cy="2506663"/>
            </a:xfrm>
            <a:custGeom>
              <a:avLst/>
              <a:gdLst>
                <a:gd name="T0" fmla="*/ 88 w 177"/>
                <a:gd name="T1" fmla="*/ 794 h 794"/>
                <a:gd name="T2" fmla="*/ 88 w 177"/>
                <a:gd name="T3" fmla="*/ 794 h 794"/>
                <a:gd name="T4" fmla="*/ 0 w 177"/>
                <a:gd name="T5" fmla="*/ 705 h 794"/>
                <a:gd name="T6" fmla="*/ 0 w 177"/>
                <a:gd name="T7" fmla="*/ 89 h 794"/>
                <a:gd name="T8" fmla="*/ 88 w 177"/>
                <a:gd name="T9" fmla="*/ 0 h 794"/>
                <a:gd name="T10" fmla="*/ 177 w 177"/>
                <a:gd name="T11" fmla="*/ 89 h 794"/>
                <a:gd name="T12" fmla="*/ 177 w 177"/>
                <a:gd name="T13" fmla="*/ 705 h 794"/>
                <a:gd name="T14" fmla="*/ 88 w 177"/>
                <a:gd name="T15" fmla="*/ 794 h 7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7" h="794">
                  <a:moveTo>
                    <a:pt x="88" y="794"/>
                  </a:moveTo>
                  <a:cubicBezTo>
                    <a:pt x="88" y="794"/>
                    <a:pt x="88" y="794"/>
                    <a:pt x="88" y="794"/>
                  </a:cubicBezTo>
                  <a:cubicBezTo>
                    <a:pt x="40" y="794"/>
                    <a:pt x="0" y="754"/>
                    <a:pt x="0" y="705"/>
                  </a:cubicBezTo>
                  <a:cubicBezTo>
                    <a:pt x="0" y="89"/>
                    <a:pt x="0" y="89"/>
                    <a:pt x="0" y="89"/>
                  </a:cubicBezTo>
                  <a:cubicBezTo>
                    <a:pt x="0" y="40"/>
                    <a:pt x="40" y="0"/>
                    <a:pt x="88" y="0"/>
                  </a:cubicBezTo>
                  <a:cubicBezTo>
                    <a:pt x="137" y="0"/>
                    <a:pt x="177" y="40"/>
                    <a:pt x="177" y="89"/>
                  </a:cubicBezTo>
                  <a:cubicBezTo>
                    <a:pt x="177" y="705"/>
                    <a:pt x="177" y="705"/>
                    <a:pt x="177" y="705"/>
                  </a:cubicBezTo>
                  <a:cubicBezTo>
                    <a:pt x="177" y="754"/>
                    <a:pt x="137" y="794"/>
                    <a:pt x="88" y="79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941" fontAlgn="auto">
                <a:spcBef>
                  <a:spcPts val="0"/>
                </a:spcBef>
                <a:spcAft>
                  <a:spcPts val="0"/>
                </a:spcAft>
                <a:buClr>
                  <a:prstClr val="black"/>
                </a:buClr>
              </a:pPr>
              <a:endParaRPr lang="en-GB" sz="2099" dirty="0">
                <a:solidFill>
                  <a:prstClr val="black"/>
                </a:solidFill>
                <a:latin typeface="Arial"/>
              </a:endParaRPr>
            </a:p>
          </p:txBody>
        </p:sp>
        <p:sp>
          <p:nvSpPr>
            <p:cNvPr id="16" name="Freeform 9"/>
            <p:cNvSpPr>
              <a:spLocks/>
            </p:cNvSpPr>
            <p:nvPr userDrawn="1"/>
          </p:nvSpPr>
          <p:spPr bwMode="auto">
            <a:xfrm>
              <a:off x="10653713" y="4014788"/>
              <a:ext cx="558800" cy="2506663"/>
            </a:xfrm>
            <a:custGeom>
              <a:avLst/>
              <a:gdLst>
                <a:gd name="T0" fmla="*/ 88 w 177"/>
                <a:gd name="T1" fmla="*/ 794 h 794"/>
                <a:gd name="T2" fmla="*/ 88 w 177"/>
                <a:gd name="T3" fmla="*/ 794 h 794"/>
                <a:gd name="T4" fmla="*/ 0 w 177"/>
                <a:gd name="T5" fmla="*/ 705 h 794"/>
                <a:gd name="T6" fmla="*/ 0 w 177"/>
                <a:gd name="T7" fmla="*/ 88 h 794"/>
                <a:gd name="T8" fmla="*/ 88 w 177"/>
                <a:gd name="T9" fmla="*/ 0 h 794"/>
                <a:gd name="T10" fmla="*/ 177 w 177"/>
                <a:gd name="T11" fmla="*/ 88 h 794"/>
                <a:gd name="T12" fmla="*/ 177 w 177"/>
                <a:gd name="T13" fmla="*/ 705 h 794"/>
                <a:gd name="T14" fmla="*/ 88 w 177"/>
                <a:gd name="T15" fmla="*/ 794 h 7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7" h="794">
                  <a:moveTo>
                    <a:pt x="88" y="794"/>
                  </a:moveTo>
                  <a:cubicBezTo>
                    <a:pt x="88" y="794"/>
                    <a:pt x="88" y="794"/>
                    <a:pt x="88" y="794"/>
                  </a:cubicBezTo>
                  <a:cubicBezTo>
                    <a:pt x="40" y="794"/>
                    <a:pt x="0" y="754"/>
                    <a:pt x="0" y="705"/>
                  </a:cubicBezTo>
                  <a:cubicBezTo>
                    <a:pt x="0" y="88"/>
                    <a:pt x="0" y="88"/>
                    <a:pt x="0" y="88"/>
                  </a:cubicBezTo>
                  <a:cubicBezTo>
                    <a:pt x="0" y="40"/>
                    <a:pt x="40" y="0"/>
                    <a:pt x="88" y="0"/>
                  </a:cubicBezTo>
                  <a:cubicBezTo>
                    <a:pt x="137" y="0"/>
                    <a:pt x="177" y="40"/>
                    <a:pt x="177" y="88"/>
                  </a:cubicBezTo>
                  <a:cubicBezTo>
                    <a:pt x="177" y="705"/>
                    <a:pt x="177" y="705"/>
                    <a:pt x="177" y="705"/>
                  </a:cubicBezTo>
                  <a:cubicBezTo>
                    <a:pt x="177" y="754"/>
                    <a:pt x="137" y="794"/>
                    <a:pt x="88" y="79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941" fontAlgn="auto">
                <a:spcBef>
                  <a:spcPts val="0"/>
                </a:spcBef>
                <a:spcAft>
                  <a:spcPts val="0"/>
                </a:spcAft>
                <a:buClr>
                  <a:prstClr val="black"/>
                </a:buClr>
              </a:pPr>
              <a:endParaRPr lang="en-GB" sz="2099" dirty="0">
                <a:solidFill>
                  <a:prstClr val="black"/>
                </a:solidFill>
                <a:latin typeface="Arial"/>
              </a:endParaRPr>
            </a:p>
          </p:txBody>
        </p:sp>
        <p:sp>
          <p:nvSpPr>
            <p:cNvPr id="17" name="Freeform 10"/>
            <p:cNvSpPr>
              <a:spLocks/>
            </p:cNvSpPr>
            <p:nvPr userDrawn="1"/>
          </p:nvSpPr>
          <p:spPr bwMode="auto">
            <a:xfrm>
              <a:off x="12058650" y="4551363"/>
              <a:ext cx="139700" cy="449263"/>
            </a:xfrm>
            <a:custGeom>
              <a:avLst/>
              <a:gdLst>
                <a:gd name="T0" fmla="*/ 44 w 44"/>
                <a:gd name="T1" fmla="*/ 0 h 142"/>
                <a:gd name="T2" fmla="*/ 0 w 44"/>
                <a:gd name="T3" fmla="*/ 42 h 142"/>
                <a:gd name="T4" fmla="*/ 0 w 44"/>
                <a:gd name="T5" fmla="*/ 99 h 142"/>
                <a:gd name="T6" fmla="*/ 44 w 44"/>
                <a:gd name="T7" fmla="*/ 142 h 142"/>
                <a:gd name="T8" fmla="*/ 44 w 44"/>
                <a:gd name="T9" fmla="*/ 0 h 142"/>
              </a:gdLst>
              <a:ahLst/>
              <a:cxnLst>
                <a:cxn ang="0">
                  <a:pos x="T0" y="T1"/>
                </a:cxn>
                <a:cxn ang="0">
                  <a:pos x="T2" y="T3"/>
                </a:cxn>
                <a:cxn ang="0">
                  <a:pos x="T4" y="T5"/>
                </a:cxn>
                <a:cxn ang="0">
                  <a:pos x="T6" y="T7"/>
                </a:cxn>
                <a:cxn ang="0">
                  <a:pos x="T8" y="T9"/>
                </a:cxn>
              </a:cxnLst>
              <a:rect l="0" t="0" r="r" b="b"/>
              <a:pathLst>
                <a:path w="44" h="142">
                  <a:moveTo>
                    <a:pt x="44" y="0"/>
                  </a:moveTo>
                  <a:cubicBezTo>
                    <a:pt x="20" y="0"/>
                    <a:pt x="0" y="19"/>
                    <a:pt x="0" y="42"/>
                  </a:cubicBezTo>
                  <a:cubicBezTo>
                    <a:pt x="0" y="99"/>
                    <a:pt x="0" y="99"/>
                    <a:pt x="0" y="99"/>
                  </a:cubicBezTo>
                  <a:cubicBezTo>
                    <a:pt x="0" y="123"/>
                    <a:pt x="20" y="142"/>
                    <a:pt x="44" y="142"/>
                  </a:cubicBezTo>
                  <a:lnTo>
                    <a:pt x="4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941" fontAlgn="auto">
                <a:spcBef>
                  <a:spcPts val="0"/>
                </a:spcBef>
                <a:spcAft>
                  <a:spcPts val="0"/>
                </a:spcAft>
                <a:buClr>
                  <a:prstClr val="black"/>
                </a:buClr>
              </a:pPr>
              <a:endParaRPr lang="en-GB" sz="2099" dirty="0">
                <a:solidFill>
                  <a:prstClr val="black"/>
                </a:solidFill>
                <a:latin typeface="Arial"/>
              </a:endParaRPr>
            </a:p>
          </p:txBody>
        </p:sp>
      </p:grpSp>
      <p:grpSp>
        <p:nvGrpSpPr>
          <p:cNvPr id="19" name="Logotype"/>
          <p:cNvGrpSpPr/>
          <p:nvPr userDrawn="1"/>
        </p:nvGrpSpPr>
        <p:grpSpPr>
          <a:xfrm>
            <a:off x="641188" y="530771"/>
            <a:ext cx="1383679" cy="288542"/>
            <a:chOff x="9501453" y="6148765"/>
            <a:chExt cx="2047875" cy="427037"/>
          </a:xfrm>
          <a:solidFill>
            <a:schemeClr val="bg2"/>
          </a:solidFill>
        </p:grpSpPr>
        <p:sp>
          <p:nvSpPr>
            <p:cNvPr id="20" name="Freeform 5"/>
            <p:cNvSpPr>
              <a:spLocks noEditPoints="1"/>
            </p:cNvSpPr>
            <p:nvPr userDrawn="1"/>
          </p:nvSpPr>
          <p:spPr bwMode="auto">
            <a:xfrm>
              <a:off x="11206428" y="6231315"/>
              <a:ext cx="342900" cy="344487"/>
            </a:xfrm>
            <a:custGeom>
              <a:avLst/>
              <a:gdLst>
                <a:gd name="T0" fmla="*/ 43 w 91"/>
                <a:gd name="T1" fmla="*/ 2 h 91"/>
                <a:gd name="T2" fmla="*/ 2 w 91"/>
                <a:gd name="T3" fmla="*/ 44 h 91"/>
                <a:gd name="T4" fmla="*/ 46 w 91"/>
                <a:gd name="T5" fmla="*/ 91 h 91"/>
                <a:gd name="T6" fmla="*/ 74 w 91"/>
                <a:gd name="T7" fmla="*/ 77 h 91"/>
                <a:gd name="T8" fmla="*/ 74 w 91"/>
                <a:gd name="T9" fmla="*/ 90 h 91"/>
                <a:gd name="T10" fmla="*/ 91 w 91"/>
                <a:gd name="T11" fmla="*/ 90 h 91"/>
                <a:gd name="T12" fmla="*/ 91 w 91"/>
                <a:gd name="T13" fmla="*/ 47 h 91"/>
                <a:gd name="T14" fmla="*/ 43 w 91"/>
                <a:gd name="T15" fmla="*/ 2 h 91"/>
                <a:gd name="T16" fmla="*/ 72 w 91"/>
                <a:gd name="T17" fmla="*/ 48 h 91"/>
                <a:gd name="T18" fmla="*/ 43 w 91"/>
                <a:gd name="T19" fmla="*/ 72 h 91"/>
                <a:gd name="T20" fmla="*/ 21 w 91"/>
                <a:gd name="T21" fmla="*/ 50 h 91"/>
                <a:gd name="T22" fmla="*/ 46 w 91"/>
                <a:gd name="T23" fmla="*/ 21 h 91"/>
                <a:gd name="T24" fmla="*/ 72 w 91"/>
                <a:gd name="T25" fmla="*/ 45 h 91"/>
                <a:gd name="T26" fmla="*/ 72 w 91"/>
                <a:gd name="T27" fmla="*/ 48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1" h="91">
                  <a:moveTo>
                    <a:pt x="43" y="2"/>
                  </a:moveTo>
                  <a:cubicBezTo>
                    <a:pt x="21" y="4"/>
                    <a:pt x="3" y="22"/>
                    <a:pt x="2" y="44"/>
                  </a:cubicBezTo>
                  <a:cubicBezTo>
                    <a:pt x="0" y="70"/>
                    <a:pt x="21" y="91"/>
                    <a:pt x="46" y="91"/>
                  </a:cubicBezTo>
                  <a:cubicBezTo>
                    <a:pt x="56" y="91"/>
                    <a:pt x="68" y="87"/>
                    <a:pt x="74" y="77"/>
                  </a:cubicBezTo>
                  <a:cubicBezTo>
                    <a:pt x="74" y="90"/>
                    <a:pt x="74" y="90"/>
                    <a:pt x="74" y="90"/>
                  </a:cubicBezTo>
                  <a:cubicBezTo>
                    <a:pt x="91" y="90"/>
                    <a:pt x="91" y="90"/>
                    <a:pt x="91" y="90"/>
                  </a:cubicBezTo>
                  <a:cubicBezTo>
                    <a:pt x="91" y="47"/>
                    <a:pt x="91" y="47"/>
                    <a:pt x="91" y="47"/>
                  </a:cubicBezTo>
                  <a:cubicBezTo>
                    <a:pt x="91" y="20"/>
                    <a:pt x="69" y="0"/>
                    <a:pt x="43" y="2"/>
                  </a:cubicBezTo>
                  <a:close/>
                  <a:moveTo>
                    <a:pt x="72" y="48"/>
                  </a:moveTo>
                  <a:cubicBezTo>
                    <a:pt x="71" y="63"/>
                    <a:pt x="58" y="74"/>
                    <a:pt x="43" y="72"/>
                  </a:cubicBezTo>
                  <a:cubicBezTo>
                    <a:pt x="32" y="71"/>
                    <a:pt x="22" y="61"/>
                    <a:pt x="21" y="50"/>
                  </a:cubicBezTo>
                  <a:cubicBezTo>
                    <a:pt x="19" y="34"/>
                    <a:pt x="31" y="21"/>
                    <a:pt x="46" y="21"/>
                  </a:cubicBezTo>
                  <a:cubicBezTo>
                    <a:pt x="60" y="21"/>
                    <a:pt x="71" y="32"/>
                    <a:pt x="72" y="45"/>
                  </a:cubicBezTo>
                  <a:lnTo>
                    <a:pt x="72" y="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941" fontAlgn="auto">
                <a:spcBef>
                  <a:spcPts val="0"/>
                </a:spcBef>
                <a:spcAft>
                  <a:spcPts val="0"/>
                </a:spcAft>
                <a:buClr>
                  <a:prstClr val="black"/>
                </a:buClr>
              </a:pPr>
              <a:endParaRPr lang="en-US" sz="2099" dirty="0">
                <a:solidFill>
                  <a:prstClr val="black"/>
                </a:solidFill>
                <a:latin typeface="Arial"/>
              </a:endParaRPr>
            </a:p>
          </p:txBody>
        </p:sp>
        <p:sp>
          <p:nvSpPr>
            <p:cNvPr id="23" name="Freeform 6"/>
            <p:cNvSpPr>
              <a:spLocks noEditPoints="1"/>
            </p:cNvSpPr>
            <p:nvPr userDrawn="1"/>
          </p:nvSpPr>
          <p:spPr bwMode="auto">
            <a:xfrm>
              <a:off x="10849241" y="6236077"/>
              <a:ext cx="334963" cy="339725"/>
            </a:xfrm>
            <a:custGeom>
              <a:avLst/>
              <a:gdLst>
                <a:gd name="T0" fmla="*/ 44 w 89"/>
                <a:gd name="T1" fmla="*/ 1 h 90"/>
                <a:gd name="T2" fmla="*/ 0 w 89"/>
                <a:gd name="T3" fmla="*/ 46 h 90"/>
                <a:gd name="T4" fmla="*/ 45 w 89"/>
                <a:gd name="T5" fmla="*/ 90 h 90"/>
                <a:gd name="T6" fmla="*/ 86 w 89"/>
                <a:gd name="T7" fmla="*/ 63 h 90"/>
                <a:gd name="T8" fmla="*/ 69 w 89"/>
                <a:gd name="T9" fmla="*/ 58 h 90"/>
                <a:gd name="T10" fmla="*/ 50 w 89"/>
                <a:gd name="T11" fmla="*/ 72 h 90"/>
                <a:gd name="T12" fmla="*/ 22 w 89"/>
                <a:gd name="T13" fmla="*/ 59 h 90"/>
                <a:gd name="T14" fmla="*/ 89 w 89"/>
                <a:gd name="T15" fmla="*/ 41 h 90"/>
                <a:gd name="T16" fmla="*/ 44 w 89"/>
                <a:gd name="T17" fmla="*/ 1 h 90"/>
                <a:gd name="T18" fmla="*/ 19 w 89"/>
                <a:gd name="T19" fmla="*/ 44 h 90"/>
                <a:gd name="T20" fmla="*/ 36 w 89"/>
                <a:gd name="T21" fmla="*/ 19 h 90"/>
                <a:gd name="T22" fmla="*/ 67 w 89"/>
                <a:gd name="T23" fmla="*/ 31 h 90"/>
                <a:gd name="T24" fmla="*/ 19 w 89"/>
                <a:gd name="T25" fmla="*/ 44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9" h="90">
                  <a:moveTo>
                    <a:pt x="44" y="1"/>
                  </a:moveTo>
                  <a:cubicBezTo>
                    <a:pt x="20" y="2"/>
                    <a:pt x="0" y="20"/>
                    <a:pt x="0" y="46"/>
                  </a:cubicBezTo>
                  <a:cubicBezTo>
                    <a:pt x="0" y="70"/>
                    <a:pt x="20" y="90"/>
                    <a:pt x="45" y="90"/>
                  </a:cubicBezTo>
                  <a:cubicBezTo>
                    <a:pt x="62" y="90"/>
                    <a:pt x="79" y="80"/>
                    <a:pt x="86" y="63"/>
                  </a:cubicBezTo>
                  <a:cubicBezTo>
                    <a:pt x="69" y="58"/>
                    <a:pt x="69" y="58"/>
                    <a:pt x="69" y="58"/>
                  </a:cubicBezTo>
                  <a:cubicBezTo>
                    <a:pt x="66" y="65"/>
                    <a:pt x="58" y="71"/>
                    <a:pt x="50" y="72"/>
                  </a:cubicBezTo>
                  <a:cubicBezTo>
                    <a:pt x="38" y="75"/>
                    <a:pt x="26" y="67"/>
                    <a:pt x="22" y="59"/>
                  </a:cubicBezTo>
                  <a:cubicBezTo>
                    <a:pt x="89" y="41"/>
                    <a:pt x="89" y="41"/>
                    <a:pt x="89" y="41"/>
                  </a:cubicBezTo>
                  <a:cubicBezTo>
                    <a:pt x="87" y="24"/>
                    <a:pt x="72" y="0"/>
                    <a:pt x="44" y="1"/>
                  </a:cubicBezTo>
                  <a:close/>
                  <a:moveTo>
                    <a:pt x="19" y="44"/>
                  </a:moveTo>
                  <a:cubicBezTo>
                    <a:pt x="19" y="34"/>
                    <a:pt x="24" y="24"/>
                    <a:pt x="36" y="19"/>
                  </a:cubicBezTo>
                  <a:cubicBezTo>
                    <a:pt x="50" y="14"/>
                    <a:pt x="62" y="21"/>
                    <a:pt x="67" y="31"/>
                  </a:cubicBezTo>
                  <a:lnTo>
                    <a:pt x="19" y="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941" fontAlgn="auto">
                <a:spcBef>
                  <a:spcPts val="0"/>
                </a:spcBef>
                <a:spcAft>
                  <a:spcPts val="0"/>
                </a:spcAft>
                <a:buClr>
                  <a:prstClr val="black"/>
                </a:buClr>
              </a:pPr>
              <a:endParaRPr lang="en-US" sz="2099" dirty="0">
                <a:solidFill>
                  <a:prstClr val="black"/>
                </a:solidFill>
                <a:latin typeface="Arial"/>
              </a:endParaRPr>
            </a:p>
          </p:txBody>
        </p:sp>
        <p:sp>
          <p:nvSpPr>
            <p:cNvPr id="24" name="Freeform 7"/>
            <p:cNvSpPr>
              <a:spLocks/>
            </p:cNvSpPr>
            <p:nvPr userDrawn="1"/>
          </p:nvSpPr>
          <p:spPr bwMode="auto">
            <a:xfrm>
              <a:off x="10292028" y="6239252"/>
              <a:ext cx="166688" cy="333375"/>
            </a:xfrm>
            <a:custGeom>
              <a:avLst/>
              <a:gdLst>
                <a:gd name="T0" fmla="*/ 44 w 44"/>
                <a:gd name="T1" fmla="*/ 18 h 88"/>
                <a:gd name="T2" fmla="*/ 44 w 44"/>
                <a:gd name="T3" fmla="*/ 0 h 88"/>
                <a:gd name="T4" fmla="*/ 19 w 44"/>
                <a:gd name="T5" fmla="*/ 13 h 88"/>
                <a:gd name="T6" fmla="*/ 19 w 44"/>
                <a:gd name="T7" fmla="*/ 3 h 88"/>
                <a:gd name="T8" fmla="*/ 0 w 44"/>
                <a:gd name="T9" fmla="*/ 3 h 88"/>
                <a:gd name="T10" fmla="*/ 0 w 44"/>
                <a:gd name="T11" fmla="*/ 44 h 88"/>
                <a:gd name="T12" fmla="*/ 0 w 44"/>
                <a:gd name="T13" fmla="*/ 88 h 88"/>
                <a:gd name="T14" fmla="*/ 20 w 44"/>
                <a:gd name="T15" fmla="*/ 88 h 88"/>
                <a:gd name="T16" fmla="*/ 20 w 44"/>
                <a:gd name="T17" fmla="*/ 46 h 88"/>
                <a:gd name="T18" fmla="*/ 44 w 44"/>
                <a:gd name="T19" fmla="*/ 1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 h="88">
                  <a:moveTo>
                    <a:pt x="44" y="18"/>
                  </a:moveTo>
                  <a:cubicBezTo>
                    <a:pt x="44" y="0"/>
                    <a:pt x="44" y="0"/>
                    <a:pt x="44" y="0"/>
                  </a:cubicBezTo>
                  <a:cubicBezTo>
                    <a:pt x="28" y="0"/>
                    <a:pt x="22" y="8"/>
                    <a:pt x="19" y="13"/>
                  </a:cubicBezTo>
                  <a:cubicBezTo>
                    <a:pt x="19" y="3"/>
                    <a:pt x="19" y="3"/>
                    <a:pt x="19" y="3"/>
                  </a:cubicBezTo>
                  <a:cubicBezTo>
                    <a:pt x="0" y="3"/>
                    <a:pt x="0" y="3"/>
                    <a:pt x="0" y="3"/>
                  </a:cubicBezTo>
                  <a:cubicBezTo>
                    <a:pt x="0" y="44"/>
                    <a:pt x="0" y="44"/>
                    <a:pt x="0" y="44"/>
                  </a:cubicBezTo>
                  <a:cubicBezTo>
                    <a:pt x="0" y="88"/>
                    <a:pt x="0" y="88"/>
                    <a:pt x="0" y="88"/>
                  </a:cubicBezTo>
                  <a:cubicBezTo>
                    <a:pt x="20" y="88"/>
                    <a:pt x="20" y="88"/>
                    <a:pt x="20" y="88"/>
                  </a:cubicBezTo>
                  <a:cubicBezTo>
                    <a:pt x="20" y="62"/>
                    <a:pt x="20" y="62"/>
                    <a:pt x="20" y="46"/>
                  </a:cubicBezTo>
                  <a:cubicBezTo>
                    <a:pt x="20" y="26"/>
                    <a:pt x="31" y="19"/>
                    <a:pt x="44"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941" fontAlgn="auto">
                <a:spcBef>
                  <a:spcPts val="0"/>
                </a:spcBef>
                <a:spcAft>
                  <a:spcPts val="0"/>
                </a:spcAft>
                <a:buClr>
                  <a:prstClr val="black"/>
                </a:buClr>
              </a:pPr>
              <a:endParaRPr lang="en-US" sz="2099" dirty="0">
                <a:solidFill>
                  <a:prstClr val="black"/>
                </a:solidFill>
                <a:latin typeface="Arial"/>
              </a:endParaRPr>
            </a:p>
          </p:txBody>
        </p:sp>
        <p:sp>
          <p:nvSpPr>
            <p:cNvPr id="25" name="Freeform 8"/>
            <p:cNvSpPr>
              <a:spLocks/>
            </p:cNvSpPr>
            <p:nvPr userDrawn="1"/>
          </p:nvSpPr>
          <p:spPr bwMode="auto">
            <a:xfrm>
              <a:off x="9501453" y="6182102"/>
              <a:ext cx="369888" cy="390525"/>
            </a:xfrm>
            <a:custGeom>
              <a:avLst/>
              <a:gdLst>
                <a:gd name="T0" fmla="*/ 185 w 233"/>
                <a:gd name="T1" fmla="*/ 165 h 246"/>
                <a:gd name="T2" fmla="*/ 48 w 233"/>
                <a:gd name="T3" fmla="*/ 0 h 246"/>
                <a:gd name="T4" fmla="*/ 0 w 233"/>
                <a:gd name="T5" fmla="*/ 0 h 246"/>
                <a:gd name="T6" fmla="*/ 0 w 233"/>
                <a:gd name="T7" fmla="*/ 246 h 246"/>
                <a:gd name="T8" fmla="*/ 50 w 233"/>
                <a:gd name="T9" fmla="*/ 246 h 246"/>
                <a:gd name="T10" fmla="*/ 50 w 233"/>
                <a:gd name="T11" fmla="*/ 81 h 246"/>
                <a:gd name="T12" fmla="*/ 190 w 233"/>
                <a:gd name="T13" fmla="*/ 246 h 246"/>
                <a:gd name="T14" fmla="*/ 233 w 233"/>
                <a:gd name="T15" fmla="*/ 246 h 246"/>
                <a:gd name="T16" fmla="*/ 233 w 233"/>
                <a:gd name="T17" fmla="*/ 0 h 246"/>
                <a:gd name="T18" fmla="*/ 185 w 233"/>
                <a:gd name="T19" fmla="*/ 0 h 246"/>
                <a:gd name="T20" fmla="*/ 185 w 233"/>
                <a:gd name="T21" fmla="*/ 165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3" h="246">
                  <a:moveTo>
                    <a:pt x="185" y="165"/>
                  </a:moveTo>
                  <a:lnTo>
                    <a:pt x="48" y="0"/>
                  </a:lnTo>
                  <a:lnTo>
                    <a:pt x="0" y="0"/>
                  </a:lnTo>
                  <a:lnTo>
                    <a:pt x="0" y="246"/>
                  </a:lnTo>
                  <a:lnTo>
                    <a:pt x="50" y="246"/>
                  </a:lnTo>
                  <a:lnTo>
                    <a:pt x="50" y="81"/>
                  </a:lnTo>
                  <a:lnTo>
                    <a:pt x="190" y="246"/>
                  </a:lnTo>
                  <a:lnTo>
                    <a:pt x="233" y="246"/>
                  </a:lnTo>
                  <a:lnTo>
                    <a:pt x="233" y="0"/>
                  </a:lnTo>
                  <a:lnTo>
                    <a:pt x="185" y="0"/>
                  </a:lnTo>
                  <a:lnTo>
                    <a:pt x="185" y="16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941" fontAlgn="auto">
                <a:spcBef>
                  <a:spcPts val="0"/>
                </a:spcBef>
                <a:spcAft>
                  <a:spcPts val="0"/>
                </a:spcAft>
                <a:buClr>
                  <a:prstClr val="black"/>
                </a:buClr>
              </a:pPr>
              <a:endParaRPr lang="en-US" sz="2099" dirty="0">
                <a:solidFill>
                  <a:prstClr val="black"/>
                </a:solidFill>
                <a:latin typeface="Arial"/>
              </a:endParaRPr>
            </a:p>
          </p:txBody>
        </p:sp>
        <p:sp>
          <p:nvSpPr>
            <p:cNvPr id="26" name="Freeform 9"/>
            <p:cNvSpPr>
              <a:spLocks noEditPoints="1"/>
            </p:cNvSpPr>
            <p:nvPr userDrawn="1"/>
          </p:nvSpPr>
          <p:spPr bwMode="auto">
            <a:xfrm>
              <a:off x="10461891" y="6148765"/>
              <a:ext cx="342900" cy="427037"/>
            </a:xfrm>
            <a:custGeom>
              <a:avLst/>
              <a:gdLst>
                <a:gd name="T0" fmla="*/ 91 w 91"/>
                <a:gd name="T1" fmla="*/ 0 h 113"/>
                <a:gd name="T2" fmla="*/ 73 w 91"/>
                <a:gd name="T3" fmla="*/ 0 h 113"/>
                <a:gd name="T4" fmla="*/ 73 w 91"/>
                <a:gd name="T5" fmla="*/ 34 h 113"/>
                <a:gd name="T6" fmla="*/ 43 w 91"/>
                <a:gd name="T7" fmla="*/ 24 h 113"/>
                <a:gd name="T8" fmla="*/ 2 w 91"/>
                <a:gd name="T9" fmla="*/ 66 h 113"/>
                <a:gd name="T10" fmla="*/ 46 w 91"/>
                <a:gd name="T11" fmla="*/ 113 h 113"/>
                <a:gd name="T12" fmla="*/ 74 w 91"/>
                <a:gd name="T13" fmla="*/ 101 h 113"/>
                <a:gd name="T14" fmla="*/ 74 w 91"/>
                <a:gd name="T15" fmla="*/ 112 h 113"/>
                <a:gd name="T16" fmla="*/ 91 w 91"/>
                <a:gd name="T17" fmla="*/ 112 h 113"/>
                <a:gd name="T18" fmla="*/ 91 w 91"/>
                <a:gd name="T19" fmla="*/ 69 h 113"/>
                <a:gd name="T20" fmla="*/ 91 w 91"/>
                <a:gd name="T21" fmla="*/ 69 h 113"/>
                <a:gd name="T22" fmla="*/ 91 w 91"/>
                <a:gd name="T23" fmla="*/ 68 h 113"/>
                <a:gd name="T24" fmla="*/ 91 w 91"/>
                <a:gd name="T25" fmla="*/ 0 h 113"/>
                <a:gd name="T26" fmla="*/ 72 w 91"/>
                <a:gd name="T27" fmla="*/ 70 h 113"/>
                <a:gd name="T28" fmla="*/ 43 w 91"/>
                <a:gd name="T29" fmla="*/ 94 h 113"/>
                <a:gd name="T30" fmla="*/ 21 w 91"/>
                <a:gd name="T31" fmla="*/ 72 h 113"/>
                <a:gd name="T32" fmla="*/ 46 w 91"/>
                <a:gd name="T33" fmla="*/ 43 h 113"/>
                <a:gd name="T34" fmla="*/ 72 w 91"/>
                <a:gd name="T35" fmla="*/ 67 h 113"/>
                <a:gd name="T36" fmla="*/ 72 w 91"/>
                <a:gd name="T37" fmla="*/ 7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1" h="113">
                  <a:moveTo>
                    <a:pt x="91" y="0"/>
                  </a:moveTo>
                  <a:cubicBezTo>
                    <a:pt x="73" y="0"/>
                    <a:pt x="73" y="0"/>
                    <a:pt x="73" y="0"/>
                  </a:cubicBezTo>
                  <a:cubicBezTo>
                    <a:pt x="73" y="34"/>
                    <a:pt x="73" y="34"/>
                    <a:pt x="73" y="34"/>
                  </a:cubicBezTo>
                  <a:cubicBezTo>
                    <a:pt x="68" y="28"/>
                    <a:pt x="55" y="23"/>
                    <a:pt x="43" y="24"/>
                  </a:cubicBezTo>
                  <a:cubicBezTo>
                    <a:pt x="21" y="26"/>
                    <a:pt x="3" y="44"/>
                    <a:pt x="2" y="66"/>
                  </a:cubicBezTo>
                  <a:cubicBezTo>
                    <a:pt x="0" y="92"/>
                    <a:pt x="21" y="113"/>
                    <a:pt x="46" y="113"/>
                  </a:cubicBezTo>
                  <a:cubicBezTo>
                    <a:pt x="56" y="113"/>
                    <a:pt x="69" y="109"/>
                    <a:pt x="74" y="101"/>
                  </a:cubicBezTo>
                  <a:cubicBezTo>
                    <a:pt x="74" y="112"/>
                    <a:pt x="74" y="112"/>
                    <a:pt x="74" y="112"/>
                  </a:cubicBezTo>
                  <a:cubicBezTo>
                    <a:pt x="91" y="112"/>
                    <a:pt x="91" y="112"/>
                    <a:pt x="91" y="112"/>
                  </a:cubicBezTo>
                  <a:cubicBezTo>
                    <a:pt x="91" y="69"/>
                    <a:pt x="91" y="69"/>
                    <a:pt x="91" y="69"/>
                  </a:cubicBezTo>
                  <a:cubicBezTo>
                    <a:pt x="91" y="69"/>
                    <a:pt x="91" y="69"/>
                    <a:pt x="91" y="69"/>
                  </a:cubicBezTo>
                  <a:cubicBezTo>
                    <a:pt x="91" y="68"/>
                    <a:pt x="91" y="68"/>
                    <a:pt x="91" y="68"/>
                  </a:cubicBezTo>
                  <a:lnTo>
                    <a:pt x="91" y="0"/>
                  </a:lnTo>
                  <a:close/>
                  <a:moveTo>
                    <a:pt x="72" y="70"/>
                  </a:moveTo>
                  <a:cubicBezTo>
                    <a:pt x="71" y="85"/>
                    <a:pt x="58" y="96"/>
                    <a:pt x="43" y="94"/>
                  </a:cubicBezTo>
                  <a:cubicBezTo>
                    <a:pt x="32" y="93"/>
                    <a:pt x="22" y="83"/>
                    <a:pt x="21" y="72"/>
                  </a:cubicBezTo>
                  <a:cubicBezTo>
                    <a:pt x="19" y="56"/>
                    <a:pt x="31" y="43"/>
                    <a:pt x="46" y="43"/>
                  </a:cubicBezTo>
                  <a:cubicBezTo>
                    <a:pt x="60" y="43"/>
                    <a:pt x="71" y="54"/>
                    <a:pt x="72" y="67"/>
                  </a:cubicBezTo>
                  <a:lnTo>
                    <a:pt x="72"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941" fontAlgn="auto">
                <a:spcBef>
                  <a:spcPts val="0"/>
                </a:spcBef>
                <a:spcAft>
                  <a:spcPts val="0"/>
                </a:spcAft>
                <a:buClr>
                  <a:prstClr val="black"/>
                </a:buClr>
              </a:pPr>
              <a:endParaRPr lang="en-US" sz="2099" dirty="0">
                <a:solidFill>
                  <a:prstClr val="black"/>
                </a:solidFill>
                <a:latin typeface="Arial"/>
              </a:endParaRPr>
            </a:p>
          </p:txBody>
        </p:sp>
        <p:sp>
          <p:nvSpPr>
            <p:cNvPr id="27" name="Freeform 10"/>
            <p:cNvSpPr>
              <a:spLocks noEditPoints="1"/>
            </p:cNvSpPr>
            <p:nvPr userDrawn="1"/>
          </p:nvSpPr>
          <p:spPr bwMode="auto">
            <a:xfrm>
              <a:off x="9912616" y="6239252"/>
              <a:ext cx="338138" cy="336550"/>
            </a:xfrm>
            <a:custGeom>
              <a:avLst/>
              <a:gdLst>
                <a:gd name="T0" fmla="*/ 45 w 90"/>
                <a:gd name="T1" fmla="*/ 0 h 89"/>
                <a:gd name="T2" fmla="*/ 0 w 90"/>
                <a:gd name="T3" fmla="*/ 45 h 89"/>
                <a:gd name="T4" fmla="*/ 45 w 90"/>
                <a:gd name="T5" fmla="*/ 89 h 89"/>
                <a:gd name="T6" fmla="*/ 90 w 90"/>
                <a:gd name="T7" fmla="*/ 45 h 89"/>
                <a:gd name="T8" fmla="*/ 45 w 90"/>
                <a:gd name="T9" fmla="*/ 0 h 89"/>
                <a:gd name="T10" fmla="*/ 45 w 90"/>
                <a:gd name="T11" fmla="*/ 70 h 89"/>
                <a:gd name="T12" fmla="*/ 19 w 90"/>
                <a:gd name="T13" fmla="*/ 45 h 89"/>
                <a:gd name="T14" fmla="*/ 45 w 90"/>
                <a:gd name="T15" fmla="*/ 19 h 89"/>
                <a:gd name="T16" fmla="*/ 71 w 90"/>
                <a:gd name="T17" fmla="*/ 45 h 89"/>
                <a:gd name="T18" fmla="*/ 45 w 90"/>
                <a:gd name="T19" fmla="*/ 7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0" h="89">
                  <a:moveTo>
                    <a:pt x="45" y="0"/>
                  </a:moveTo>
                  <a:cubicBezTo>
                    <a:pt x="20" y="0"/>
                    <a:pt x="0" y="20"/>
                    <a:pt x="0" y="45"/>
                  </a:cubicBezTo>
                  <a:cubicBezTo>
                    <a:pt x="0" y="69"/>
                    <a:pt x="20" y="89"/>
                    <a:pt x="45" y="89"/>
                  </a:cubicBezTo>
                  <a:cubicBezTo>
                    <a:pt x="70" y="89"/>
                    <a:pt x="90" y="69"/>
                    <a:pt x="90" y="45"/>
                  </a:cubicBezTo>
                  <a:cubicBezTo>
                    <a:pt x="90" y="20"/>
                    <a:pt x="70" y="0"/>
                    <a:pt x="45" y="0"/>
                  </a:cubicBezTo>
                  <a:close/>
                  <a:moveTo>
                    <a:pt x="45" y="70"/>
                  </a:moveTo>
                  <a:cubicBezTo>
                    <a:pt x="31" y="70"/>
                    <a:pt x="19" y="59"/>
                    <a:pt x="19" y="45"/>
                  </a:cubicBezTo>
                  <a:cubicBezTo>
                    <a:pt x="19" y="30"/>
                    <a:pt x="31" y="19"/>
                    <a:pt x="45" y="19"/>
                  </a:cubicBezTo>
                  <a:cubicBezTo>
                    <a:pt x="59" y="19"/>
                    <a:pt x="71" y="30"/>
                    <a:pt x="71" y="45"/>
                  </a:cubicBezTo>
                  <a:cubicBezTo>
                    <a:pt x="71" y="59"/>
                    <a:pt x="59" y="70"/>
                    <a:pt x="45" y="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941" fontAlgn="auto">
                <a:spcBef>
                  <a:spcPts val="0"/>
                </a:spcBef>
                <a:spcAft>
                  <a:spcPts val="0"/>
                </a:spcAft>
                <a:buClr>
                  <a:prstClr val="black"/>
                </a:buClr>
              </a:pPr>
              <a:endParaRPr lang="en-US" sz="2099" dirty="0">
                <a:solidFill>
                  <a:prstClr val="black"/>
                </a:solidFill>
                <a:latin typeface="Arial"/>
              </a:endParaRPr>
            </a:p>
          </p:txBody>
        </p:sp>
      </p:grpSp>
    </p:spTree>
    <p:extLst>
      <p:ext uri="{BB962C8B-B14F-4D97-AF65-F5344CB8AC3E}">
        <p14:creationId xmlns:p14="http://schemas.microsoft.com/office/powerpoint/2010/main" val="2868388419"/>
      </p:ext>
    </p:extLst>
  </p:cSld>
  <p:clrMapOvr>
    <a:masterClrMapping/>
  </p:clrMapOvr>
  <p:hf hdr="0" ftr="0" dt="0"/>
</p:sldLayout>
</file>

<file path=ppt/slideLayouts/slideLayout96.xml><?xml version="1.0" encoding="utf-8"?>
<p:sldLayout xmlns:a="http://schemas.openxmlformats.org/drawingml/2006/main" xmlns:r="http://schemas.openxmlformats.org/officeDocument/2006/relationships" xmlns:p="http://schemas.openxmlformats.org/presentationml/2006/main" showMasterSp="0" preserve="1" userDrawn="1">
  <p:cSld name="Title Slide Pulse Pattern">
    <p:bg>
      <p:bgPr>
        <a:solidFill>
          <a:schemeClr val="accent1"/>
        </a:soli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647833" y="1338891"/>
            <a:ext cx="7198125" cy="748627"/>
          </a:xfrm>
        </p:spPr>
        <p:txBody>
          <a:bodyPr>
            <a:noAutofit/>
          </a:bodyPr>
          <a:lstStyle>
            <a:lvl1pPr>
              <a:defRPr sz="2399">
                <a:solidFill>
                  <a:srgbClr val="FBD9CA"/>
                </a:solidFill>
              </a:defRPr>
            </a:lvl1pPr>
          </a:lstStyle>
          <a:p>
            <a:r>
              <a:rPr lang="en-GB"/>
              <a:t>Click to edit Master title style</a:t>
            </a:r>
            <a:endParaRPr lang="en-GB" dirty="0"/>
          </a:p>
        </p:txBody>
      </p:sp>
      <p:sp>
        <p:nvSpPr>
          <p:cNvPr id="3" name="Subtitle 2"/>
          <p:cNvSpPr>
            <a:spLocks noGrp="1"/>
          </p:cNvSpPr>
          <p:nvPr>
            <p:ph type="subTitle" idx="1"/>
          </p:nvPr>
        </p:nvSpPr>
        <p:spPr>
          <a:xfrm>
            <a:off x="647833" y="2133156"/>
            <a:ext cx="7198125" cy="360000"/>
          </a:xfrm>
        </p:spPr>
        <p:txBody>
          <a:bodyPr/>
          <a:lstStyle>
            <a:lvl1pPr marL="0" indent="0" algn="l">
              <a:buNone/>
              <a:defRPr b="1">
                <a:solidFill>
                  <a:srgbClr val="FFFFFF"/>
                </a:solidFill>
              </a:defRPr>
            </a:lvl1pPr>
            <a:lvl2pPr marL="543971" indent="0" algn="ctr">
              <a:buNone/>
              <a:defRPr>
                <a:solidFill>
                  <a:schemeClr val="tx1">
                    <a:tint val="75000"/>
                  </a:schemeClr>
                </a:solidFill>
              </a:defRPr>
            </a:lvl2pPr>
            <a:lvl3pPr marL="1087941" indent="0" algn="ctr">
              <a:buNone/>
              <a:defRPr>
                <a:solidFill>
                  <a:schemeClr val="tx1">
                    <a:tint val="75000"/>
                  </a:schemeClr>
                </a:solidFill>
              </a:defRPr>
            </a:lvl3pPr>
            <a:lvl4pPr marL="1631911" indent="0" algn="ctr">
              <a:buNone/>
              <a:defRPr>
                <a:solidFill>
                  <a:schemeClr val="tx1">
                    <a:tint val="75000"/>
                  </a:schemeClr>
                </a:solidFill>
              </a:defRPr>
            </a:lvl4pPr>
            <a:lvl5pPr marL="2175883" indent="0" algn="ctr">
              <a:buNone/>
              <a:defRPr>
                <a:solidFill>
                  <a:schemeClr val="tx1">
                    <a:tint val="75000"/>
                  </a:schemeClr>
                </a:solidFill>
              </a:defRPr>
            </a:lvl5pPr>
            <a:lvl6pPr marL="2719855" indent="0" algn="ctr">
              <a:buNone/>
              <a:defRPr>
                <a:solidFill>
                  <a:schemeClr val="tx1">
                    <a:tint val="75000"/>
                  </a:schemeClr>
                </a:solidFill>
              </a:defRPr>
            </a:lvl6pPr>
            <a:lvl7pPr marL="3263825" indent="0" algn="ctr">
              <a:buNone/>
              <a:defRPr>
                <a:solidFill>
                  <a:schemeClr val="tx1">
                    <a:tint val="75000"/>
                  </a:schemeClr>
                </a:solidFill>
              </a:defRPr>
            </a:lvl7pPr>
            <a:lvl8pPr marL="3807795" indent="0" algn="ctr">
              <a:buNone/>
              <a:defRPr>
                <a:solidFill>
                  <a:schemeClr val="tx1">
                    <a:tint val="75000"/>
                  </a:schemeClr>
                </a:solidFill>
              </a:defRPr>
            </a:lvl8pPr>
            <a:lvl9pPr marL="4351765" indent="0" algn="ctr">
              <a:buNone/>
              <a:defRPr>
                <a:solidFill>
                  <a:schemeClr val="tx1">
                    <a:tint val="75000"/>
                  </a:schemeClr>
                </a:solidFill>
              </a:defRPr>
            </a:lvl9pPr>
          </a:lstStyle>
          <a:p>
            <a:r>
              <a:rPr lang="en-GB"/>
              <a:t>Click to edit Master subtitle style</a:t>
            </a:r>
            <a:endParaRPr lang="en-GB" dirty="0"/>
          </a:p>
        </p:txBody>
      </p:sp>
      <p:sp>
        <p:nvSpPr>
          <p:cNvPr id="21" name="Text Placeholder 20"/>
          <p:cNvSpPr>
            <a:spLocks noGrp="1"/>
          </p:cNvSpPr>
          <p:nvPr>
            <p:ph type="body" sz="quarter" idx="13" hasCustomPrompt="1"/>
          </p:nvPr>
        </p:nvSpPr>
        <p:spPr>
          <a:xfrm>
            <a:off x="647833" y="2591402"/>
            <a:ext cx="7198125" cy="215949"/>
          </a:xfrm>
        </p:spPr>
        <p:txBody>
          <a:bodyPr>
            <a:noAutofit/>
          </a:bodyPr>
          <a:lstStyle>
            <a:lvl1pPr marL="0" indent="0">
              <a:buNone/>
              <a:defRPr sz="1300">
                <a:solidFill>
                  <a:srgbClr val="FFFFFF"/>
                </a:solidFill>
              </a:defRPr>
            </a:lvl1pPr>
            <a:lvl2pPr marL="256995" indent="0">
              <a:buNone/>
              <a:defRPr>
                <a:solidFill>
                  <a:schemeClr val="accent2"/>
                </a:solidFill>
              </a:defRPr>
            </a:lvl2pPr>
            <a:lvl3pPr marL="513988" indent="0">
              <a:buNone/>
              <a:defRPr>
                <a:solidFill>
                  <a:schemeClr val="accent2"/>
                </a:solidFill>
              </a:defRPr>
            </a:lvl3pPr>
            <a:lvl4pPr marL="770983" indent="0">
              <a:buNone/>
              <a:defRPr>
                <a:solidFill>
                  <a:schemeClr val="accent2"/>
                </a:solidFill>
              </a:defRPr>
            </a:lvl4pPr>
            <a:lvl5pPr marL="1027976" indent="0">
              <a:buNone/>
              <a:defRPr>
                <a:solidFill>
                  <a:schemeClr val="accent2"/>
                </a:solidFill>
              </a:defRPr>
            </a:lvl5pPr>
          </a:lstStyle>
          <a:p>
            <a:pPr lvl="0"/>
            <a:r>
              <a:rPr lang="en-GB"/>
              <a:t>Name, title</a:t>
            </a:r>
            <a:endParaRPr lang="en-GB" dirty="0"/>
          </a:p>
        </p:txBody>
      </p:sp>
      <p:sp>
        <p:nvSpPr>
          <p:cNvPr id="22" name="Text Placeholder 20"/>
          <p:cNvSpPr>
            <a:spLocks noGrp="1"/>
          </p:cNvSpPr>
          <p:nvPr>
            <p:ph type="body" sz="quarter" idx="14" hasCustomPrompt="1"/>
          </p:nvPr>
        </p:nvSpPr>
        <p:spPr>
          <a:xfrm>
            <a:off x="647833" y="2843344"/>
            <a:ext cx="7198125" cy="215949"/>
          </a:xfrm>
        </p:spPr>
        <p:txBody>
          <a:bodyPr>
            <a:noAutofit/>
          </a:bodyPr>
          <a:lstStyle>
            <a:lvl1pPr marL="0" indent="0">
              <a:buNone/>
              <a:defRPr sz="1300">
                <a:solidFill>
                  <a:srgbClr val="FFFFFF"/>
                </a:solidFill>
              </a:defRPr>
            </a:lvl1pPr>
            <a:lvl2pPr marL="256995" indent="0">
              <a:buNone/>
              <a:defRPr>
                <a:solidFill>
                  <a:schemeClr val="accent2"/>
                </a:solidFill>
              </a:defRPr>
            </a:lvl2pPr>
            <a:lvl3pPr marL="513988" indent="0">
              <a:buNone/>
              <a:defRPr>
                <a:solidFill>
                  <a:schemeClr val="accent2"/>
                </a:solidFill>
              </a:defRPr>
            </a:lvl3pPr>
            <a:lvl4pPr marL="770983" indent="0">
              <a:buNone/>
              <a:defRPr>
                <a:solidFill>
                  <a:schemeClr val="accent2"/>
                </a:solidFill>
              </a:defRPr>
            </a:lvl4pPr>
            <a:lvl5pPr marL="1027976" indent="0">
              <a:buNone/>
              <a:defRPr>
                <a:solidFill>
                  <a:schemeClr val="accent2"/>
                </a:solidFill>
              </a:defRPr>
            </a:lvl5pPr>
          </a:lstStyle>
          <a:p>
            <a:pPr lvl="0"/>
            <a:r>
              <a:rPr lang="en-GB"/>
              <a:t>Date</a:t>
            </a:r>
            <a:endParaRPr lang="en-GB" dirty="0"/>
          </a:p>
        </p:txBody>
      </p:sp>
      <p:grpSp>
        <p:nvGrpSpPr>
          <p:cNvPr id="60" name="Pulse"/>
          <p:cNvGrpSpPr/>
          <p:nvPr userDrawn="1"/>
        </p:nvGrpSpPr>
        <p:grpSpPr>
          <a:xfrm>
            <a:off x="1" y="2990162"/>
            <a:ext cx="12200823" cy="3558351"/>
            <a:chOff x="0" y="2990850"/>
            <a:chExt cx="12204700" cy="3559175"/>
          </a:xfrm>
          <a:solidFill>
            <a:srgbClr val="0000FF"/>
          </a:solidFill>
        </p:grpSpPr>
        <p:sp>
          <p:nvSpPr>
            <p:cNvPr id="11" name="Freeform 5"/>
            <p:cNvSpPr>
              <a:spLocks/>
            </p:cNvSpPr>
            <p:nvPr userDrawn="1"/>
          </p:nvSpPr>
          <p:spPr bwMode="auto">
            <a:xfrm>
              <a:off x="1820863" y="4627563"/>
              <a:ext cx="260350" cy="439738"/>
            </a:xfrm>
            <a:custGeom>
              <a:avLst/>
              <a:gdLst>
                <a:gd name="T0" fmla="*/ 41 w 82"/>
                <a:gd name="T1" fmla="*/ 138 h 138"/>
                <a:gd name="T2" fmla="*/ 41 w 82"/>
                <a:gd name="T3" fmla="*/ 138 h 138"/>
                <a:gd name="T4" fmla="*/ 0 w 82"/>
                <a:gd name="T5" fmla="*/ 96 h 138"/>
                <a:gd name="T6" fmla="*/ 0 w 82"/>
                <a:gd name="T7" fmla="*/ 41 h 138"/>
                <a:gd name="T8" fmla="*/ 41 w 82"/>
                <a:gd name="T9" fmla="*/ 0 h 138"/>
                <a:gd name="T10" fmla="*/ 82 w 82"/>
                <a:gd name="T11" fmla="*/ 41 h 138"/>
                <a:gd name="T12" fmla="*/ 82 w 82"/>
                <a:gd name="T13" fmla="*/ 96 h 138"/>
                <a:gd name="T14" fmla="*/ 41 w 82"/>
                <a:gd name="T15" fmla="*/ 138 h 13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138">
                  <a:moveTo>
                    <a:pt x="41" y="138"/>
                  </a:moveTo>
                  <a:cubicBezTo>
                    <a:pt x="41" y="138"/>
                    <a:pt x="41" y="138"/>
                    <a:pt x="41" y="138"/>
                  </a:cubicBezTo>
                  <a:cubicBezTo>
                    <a:pt x="19" y="138"/>
                    <a:pt x="0" y="119"/>
                    <a:pt x="0" y="96"/>
                  </a:cubicBezTo>
                  <a:cubicBezTo>
                    <a:pt x="0" y="41"/>
                    <a:pt x="0" y="41"/>
                    <a:pt x="0" y="41"/>
                  </a:cubicBezTo>
                  <a:cubicBezTo>
                    <a:pt x="0" y="19"/>
                    <a:pt x="19" y="0"/>
                    <a:pt x="41" y="0"/>
                  </a:cubicBezTo>
                  <a:cubicBezTo>
                    <a:pt x="64" y="0"/>
                    <a:pt x="82" y="19"/>
                    <a:pt x="82" y="41"/>
                  </a:cubicBezTo>
                  <a:cubicBezTo>
                    <a:pt x="82" y="96"/>
                    <a:pt x="82" y="96"/>
                    <a:pt x="82" y="96"/>
                  </a:cubicBezTo>
                  <a:cubicBezTo>
                    <a:pt x="82" y="119"/>
                    <a:pt x="64" y="138"/>
                    <a:pt x="41" y="13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941" fontAlgn="auto">
                <a:spcBef>
                  <a:spcPts val="0"/>
                </a:spcBef>
                <a:spcAft>
                  <a:spcPts val="0"/>
                </a:spcAft>
                <a:buClr>
                  <a:prstClr val="black"/>
                </a:buClr>
              </a:pPr>
              <a:endParaRPr lang="en-GB" sz="2099" dirty="0">
                <a:solidFill>
                  <a:prstClr val="black"/>
                </a:solidFill>
                <a:latin typeface="Arial"/>
              </a:endParaRPr>
            </a:p>
          </p:txBody>
        </p:sp>
        <p:sp>
          <p:nvSpPr>
            <p:cNvPr id="12" name="Freeform 6"/>
            <p:cNvSpPr>
              <a:spLocks/>
            </p:cNvSpPr>
            <p:nvPr userDrawn="1"/>
          </p:nvSpPr>
          <p:spPr bwMode="auto">
            <a:xfrm>
              <a:off x="1211263" y="4605338"/>
              <a:ext cx="434975" cy="1092200"/>
            </a:xfrm>
            <a:custGeom>
              <a:avLst/>
              <a:gdLst>
                <a:gd name="T0" fmla="*/ 69 w 137"/>
                <a:gd name="T1" fmla="*/ 343 h 343"/>
                <a:gd name="T2" fmla="*/ 69 w 137"/>
                <a:gd name="T3" fmla="*/ 343 h 343"/>
                <a:gd name="T4" fmla="*/ 0 w 137"/>
                <a:gd name="T5" fmla="*/ 275 h 343"/>
                <a:gd name="T6" fmla="*/ 0 w 137"/>
                <a:gd name="T7" fmla="*/ 69 h 343"/>
                <a:gd name="T8" fmla="*/ 69 w 137"/>
                <a:gd name="T9" fmla="*/ 0 h 343"/>
                <a:gd name="T10" fmla="*/ 137 w 137"/>
                <a:gd name="T11" fmla="*/ 69 h 343"/>
                <a:gd name="T12" fmla="*/ 137 w 137"/>
                <a:gd name="T13" fmla="*/ 275 h 343"/>
                <a:gd name="T14" fmla="*/ 69 w 137"/>
                <a:gd name="T15" fmla="*/ 343 h 3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7" h="343">
                  <a:moveTo>
                    <a:pt x="69" y="343"/>
                  </a:moveTo>
                  <a:cubicBezTo>
                    <a:pt x="69" y="343"/>
                    <a:pt x="69" y="343"/>
                    <a:pt x="69" y="343"/>
                  </a:cubicBezTo>
                  <a:cubicBezTo>
                    <a:pt x="31" y="343"/>
                    <a:pt x="0" y="313"/>
                    <a:pt x="0" y="275"/>
                  </a:cubicBezTo>
                  <a:cubicBezTo>
                    <a:pt x="0" y="69"/>
                    <a:pt x="0" y="69"/>
                    <a:pt x="0" y="69"/>
                  </a:cubicBezTo>
                  <a:cubicBezTo>
                    <a:pt x="0" y="31"/>
                    <a:pt x="31" y="0"/>
                    <a:pt x="69" y="0"/>
                  </a:cubicBezTo>
                  <a:cubicBezTo>
                    <a:pt x="106" y="0"/>
                    <a:pt x="137" y="31"/>
                    <a:pt x="137" y="69"/>
                  </a:cubicBezTo>
                  <a:cubicBezTo>
                    <a:pt x="137" y="275"/>
                    <a:pt x="137" y="275"/>
                    <a:pt x="137" y="275"/>
                  </a:cubicBezTo>
                  <a:cubicBezTo>
                    <a:pt x="137" y="313"/>
                    <a:pt x="106" y="343"/>
                    <a:pt x="69" y="34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941" fontAlgn="auto">
                <a:spcBef>
                  <a:spcPts val="0"/>
                </a:spcBef>
                <a:spcAft>
                  <a:spcPts val="0"/>
                </a:spcAft>
                <a:buClr>
                  <a:prstClr val="black"/>
                </a:buClr>
              </a:pPr>
              <a:endParaRPr lang="en-GB" sz="2099" dirty="0">
                <a:solidFill>
                  <a:prstClr val="black"/>
                </a:solidFill>
                <a:latin typeface="Arial"/>
              </a:endParaRPr>
            </a:p>
          </p:txBody>
        </p:sp>
        <p:sp>
          <p:nvSpPr>
            <p:cNvPr id="14" name="Freeform 7"/>
            <p:cNvSpPr>
              <a:spLocks/>
            </p:cNvSpPr>
            <p:nvPr userDrawn="1"/>
          </p:nvSpPr>
          <p:spPr bwMode="auto">
            <a:xfrm>
              <a:off x="447675" y="4105275"/>
              <a:ext cx="544513" cy="2444750"/>
            </a:xfrm>
            <a:custGeom>
              <a:avLst/>
              <a:gdLst>
                <a:gd name="T0" fmla="*/ 86 w 171"/>
                <a:gd name="T1" fmla="*/ 768 h 768"/>
                <a:gd name="T2" fmla="*/ 86 w 171"/>
                <a:gd name="T3" fmla="*/ 768 h 768"/>
                <a:gd name="T4" fmla="*/ 0 w 171"/>
                <a:gd name="T5" fmla="*/ 682 h 768"/>
                <a:gd name="T6" fmla="*/ 0 w 171"/>
                <a:gd name="T7" fmla="*/ 85 h 768"/>
                <a:gd name="T8" fmla="*/ 86 w 171"/>
                <a:gd name="T9" fmla="*/ 0 h 768"/>
                <a:gd name="T10" fmla="*/ 171 w 171"/>
                <a:gd name="T11" fmla="*/ 85 h 768"/>
                <a:gd name="T12" fmla="*/ 171 w 171"/>
                <a:gd name="T13" fmla="*/ 682 h 768"/>
                <a:gd name="T14" fmla="*/ 86 w 171"/>
                <a:gd name="T15" fmla="*/ 768 h 76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1" h="768">
                  <a:moveTo>
                    <a:pt x="86" y="768"/>
                  </a:moveTo>
                  <a:cubicBezTo>
                    <a:pt x="86" y="768"/>
                    <a:pt x="86" y="768"/>
                    <a:pt x="86" y="768"/>
                  </a:cubicBezTo>
                  <a:cubicBezTo>
                    <a:pt x="38" y="768"/>
                    <a:pt x="0" y="730"/>
                    <a:pt x="0" y="682"/>
                  </a:cubicBezTo>
                  <a:cubicBezTo>
                    <a:pt x="0" y="85"/>
                    <a:pt x="0" y="85"/>
                    <a:pt x="0" y="85"/>
                  </a:cubicBezTo>
                  <a:cubicBezTo>
                    <a:pt x="0" y="38"/>
                    <a:pt x="38" y="0"/>
                    <a:pt x="86" y="0"/>
                  </a:cubicBezTo>
                  <a:cubicBezTo>
                    <a:pt x="133" y="0"/>
                    <a:pt x="171" y="38"/>
                    <a:pt x="171" y="85"/>
                  </a:cubicBezTo>
                  <a:cubicBezTo>
                    <a:pt x="171" y="682"/>
                    <a:pt x="171" y="682"/>
                    <a:pt x="171" y="682"/>
                  </a:cubicBezTo>
                  <a:cubicBezTo>
                    <a:pt x="171" y="730"/>
                    <a:pt x="133" y="768"/>
                    <a:pt x="86" y="76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941" fontAlgn="auto">
                <a:spcBef>
                  <a:spcPts val="0"/>
                </a:spcBef>
                <a:spcAft>
                  <a:spcPts val="0"/>
                </a:spcAft>
                <a:buClr>
                  <a:prstClr val="black"/>
                </a:buClr>
              </a:pPr>
              <a:endParaRPr lang="en-GB" sz="2099" dirty="0">
                <a:solidFill>
                  <a:prstClr val="black"/>
                </a:solidFill>
                <a:latin typeface="Arial"/>
              </a:endParaRPr>
            </a:p>
          </p:txBody>
        </p:sp>
        <p:sp>
          <p:nvSpPr>
            <p:cNvPr id="15" name="Freeform 8"/>
            <p:cNvSpPr>
              <a:spLocks/>
            </p:cNvSpPr>
            <p:nvPr userDrawn="1"/>
          </p:nvSpPr>
          <p:spPr bwMode="auto">
            <a:xfrm>
              <a:off x="10529888" y="3994150"/>
              <a:ext cx="434975" cy="1092200"/>
            </a:xfrm>
            <a:custGeom>
              <a:avLst/>
              <a:gdLst>
                <a:gd name="T0" fmla="*/ 69 w 137"/>
                <a:gd name="T1" fmla="*/ 343 h 343"/>
                <a:gd name="T2" fmla="*/ 69 w 137"/>
                <a:gd name="T3" fmla="*/ 343 h 343"/>
                <a:gd name="T4" fmla="*/ 0 w 137"/>
                <a:gd name="T5" fmla="*/ 275 h 343"/>
                <a:gd name="T6" fmla="*/ 0 w 137"/>
                <a:gd name="T7" fmla="*/ 69 h 343"/>
                <a:gd name="T8" fmla="*/ 69 w 137"/>
                <a:gd name="T9" fmla="*/ 0 h 343"/>
                <a:gd name="T10" fmla="*/ 137 w 137"/>
                <a:gd name="T11" fmla="*/ 69 h 343"/>
                <a:gd name="T12" fmla="*/ 137 w 137"/>
                <a:gd name="T13" fmla="*/ 275 h 343"/>
                <a:gd name="T14" fmla="*/ 69 w 137"/>
                <a:gd name="T15" fmla="*/ 343 h 3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7" h="343">
                  <a:moveTo>
                    <a:pt x="69" y="343"/>
                  </a:moveTo>
                  <a:cubicBezTo>
                    <a:pt x="69" y="343"/>
                    <a:pt x="69" y="343"/>
                    <a:pt x="69" y="343"/>
                  </a:cubicBezTo>
                  <a:cubicBezTo>
                    <a:pt x="31" y="343"/>
                    <a:pt x="0" y="313"/>
                    <a:pt x="0" y="275"/>
                  </a:cubicBezTo>
                  <a:cubicBezTo>
                    <a:pt x="0" y="69"/>
                    <a:pt x="0" y="69"/>
                    <a:pt x="0" y="69"/>
                  </a:cubicBezTo>
                  <a:cubicBezTo>
                    <a:pt x="0" y="31"/>
                    <a:pt x="31" y="0"/>
                    <a:pt x="69" y="0"/>
                  </a:cubicBezTo>
                  <a:cubicBezTo>
                    <a:pt x="107" y="0"/>
                    <a:pt x="137" y="31"/>
                    <a:pt x="137" y="69"/>
                  </a:cubicBezTo>
                  <a:cubicBezTo>
                    <a:pt x="137" y="275"/>
                    <a:pt x="137" y="275"/>
                    <a:pt x="137" y="275"/>
                  </a:cubicBezTo>
                  <a:cubicBezTo>
                    <a:pt x="137" y="313"/>
                    <a:pt x="107" y="343"/>
                    <a:pt x="69" y="34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941" fontAlgn="auto">
                <a:spcBef>
                  <a:spcPts val="0"/>
                </a:spcBef>
                <a:spcAft>
                  <a:spcPts val="0"/>
                </a:spcAft>
                <a:buClr>
                  <a:prstClr val="black"/>
                </a:buClr>
              </a:pPr>
              <a:endParaRPr lang="en-GB" sz="2099" dirty="0">
                <a:solidFill>
                  <a:prstClr val="black"/>
                </a:solidFill>
                <a:latin typeface="Arial"/>
              </a:endParaRPr>
            </a:p>
          </p:txBody>
        </p:sp>
        <p:sp>
          <p:nvSpPr>
            <p:cNvPr id="16" name="Freeform 9"/>
            <p:cNvSpPr>
              <a:spLocks/>
            </p:cNvSpPr>
            <p:nvPr userDrawn="1"/>
          </p:nvSpPr>
          <p:spPr bwMode="auto">
            <a:xfrm>
              <a:off x="10094913" y="4627563"/>
              <a:ext cx="260350" cy="439738"/>
            </a:xfrm>
            <a:custGeom>
              <a:avLst/>
              <a:gdLst>
                <a:gd name="T0" fmla="*/ 41 w 82"/>
                <a:gd name="T1" fmla="*/ 138 h 138"/>
                <a:gd name="T2" fmla="*/ 41 w 82"/>
                <a:gd name="T3" fmla="*/ 138 h 138"/>
                <a:gd name="T4" fmla="*/ 0 w 82"/>
                <a:gd name="T5" fmla="*/ 96 h 138"/>
                <a:gd name="T6" fmla="*/ 0 w 82"/>
                <a:gd name="T7" fmla="*/ 41 h 138"/>
                <a:gd name="T8" fmla="*/ 41 w 82"/>
                <a:gd name="T9" fmla="*/ 0 h 138"/>
                <a:gd name="T10" fmla="*/ 82 w 82"/>
                <a:gd name="T11" fmla="*/ 41 h 138"/>
                <a:gd name="T12" fmla="*/ 82 w 82"/>
                <a:gd name="T13" fmla="*/ 96 h 138"/>
                <a:gd name="T14" fmla="*/ 41 w 82"/>
                <a:gd name="T15" fmla="*/ 138 h 13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138">
                  <a:moveTo>
                    <a:pt x="41" y="138"/>
                  </a:moveTo>
                  <a:cubicBezTo>
                    <a:pt x="41" y="138"/>
                    <a:pt x="41" y="138"/>
                    <a:pt x="41" y="138"/>
                  </a:cubicBezTo>
                  <a:cubicBezTo>
                    <a:pt x="18" y="138"/>
                    <a:pt x="0" y="119"/>
                    <a:pt x="0" y="96"/>
                  </a:cubicBezTo>
                  <a:cubicBezTo>
                    <a:pt x="0" y="41"/>
                    <a:pt x="0" y="41"/>
                    <a:pt x="0" y="41"/>
                  </a:cubicBezTo>
                  <a:cubicBezTo>
                    <a:pt x="0" y="19"/>
                    <a:pt x="18" y="0"/>
                    <a:pt x="41" y="0"/>
                  </a:cubicBezTo>
                  <a:cubicBezTo>
                    <a:pt x="63" y="0"/>
                    <a:pt x="82" y="19"/>
                    <a:pt x="82" y="41"/>
                  </a:cubicBezTo>
                  <a:cubicBezTo>
                    <a:pt x="82" y="96"/>
                    <a:pt x="82" y="96"/>
                    <a:pt x="82" y="96"/>
                  </a:cubicBezTo>
                  <a:cubicBezTo>
                    <a:pt x="82" y="119"/>
                    <a:pt x="63" y="138"/>
                    <a:pt x="41" y="13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941" fontAlgn="auto">
                <a:spcBef>
                  <a:spcPts val="0"/>
                </a:spcBef>
                <a:spcAft>
                  <a:spcPts val="0"/>
                </a:spcAft>
                <a:buClr>
                  <a:prstClr val="black"/>
                </a:buClr>
              </a:pPr>
              <a:endParaRPr lang="en-GB" sz="2099" dirty="0">
                <a:solidFill>
                  <a:prstClr val="black"/>
                </a:solidFill>
                <a:latin typeface="Arial"/>
              </a:endParaRPr>
            </a:p>
          </p:txBody>
        </p:sp>
        <p:sp>
          <p:nvSpPr>
            <p:cNvPr id="17" name="Freeform 10"/>
            <p:cNvSpPr>
              <a:spLocks/>
            </p:cNvSpPr>
            <p:nvPr userDrawn="1"/>
          </p:nvSpPr>
          <p:spPr bwMode="auto">
            <a:xfrm>
              <a:off x="11183938" y="3144838"/>
              <a:ext cx="544513" cy="2444750"/>
            </a:xfrm>
            <a:custGeom>
              <a:avLst/>
              <a:gdLst>
                <a:gd name="T0" fmla="*/ 86 w 171"/>
                <a:gd name="T1" fmla="*/ 768 h 768"/>
                <a:gd name="T2" fmla="*/ 86 w 171"/>
                <a:gd name="T3" fmla="*/ 768 h 768"/>
                <a:gd name="T4" fmla="*/ 0 w 171"/>
                <a:gd name="T5" fmla="*/ 682 h 768"/>
                <a:gd name="T6" fmla="*/ 0 w 171"/>
                <a:gd name="T7" fmla="*/ 85 h 768"/>
                <a:gd name="T8" fmla="*/ 86 w 171"/>
                <a:gd name="T9" fmla="*/ 0 h 768"/>
                <a:gd name="T10" fmla="*/ 171 w 171"/>
                <a:gd name="T11" fmla="*/ 85 h 768"/>
                <a:gd name="T12" fmla="*/ 171 w 171"/>
                <a:gd name="T13" fmla="*/ 682 h 768"/>
                <a:gd name="T14" fmla="*/ 86 w 171"/>
                <a:gd name="T15" fmla="*/ 768 h 76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1" h="768">
                  <a:moveTo>
                    <a:pt x="86" y="768"/>
                  </a:moveTo>
                  <a:cubicBezTo>
                    <a:pt x="86" y="768"/>
                    <a:pt x="86" y="768"/>
                    <a:pt x="86" y="768"/>
                  </a:cubicBezTo>
                  <a:cubicBezTo>
                    <a:pt x="38" y="768"/>
                    <a:pt x="0" y="730"/>
                    <a:pt x="0" y="682"/>
                  </a:cubicBezTo>
                  <a:cubicBezTo>
                    <a:pt x="0" y="85"/>
                    <a:pt x="0" y="85"/>
                    <a:pt x="0" y="85"/>
                  </a:cubicBezTo>
                  <a:cubicBezTo>
                    <a:pt x="0" y="38"/>
                    <a:pt x="38" y="0"/>
                    <a:pt x="86" y="0"/>
                  </a:cubicBezTo>
                  <a:cubicBezTo>
                    <a:pt x="133" y="0"/>
                    <a:pt x="171" y="38"/>
                    <a:pt x="171" y="85"/>
                  </a:cubicBezTo>
                  <a:cubicBezTo>
                    <a:pt x="171" y="682"/>
                    <a:pt x="171" y="682"/>
                    <a:pt x="171" y="682"/>
                  </a:cubicBezTo>
                  <a:cubicBezTo>
                    <a:pt x="171" y="730"/>
                    <a:pt x="133" y="768"/>
                    <a:pt x="86" y="76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941" fontAlgn="auto">
                <a:spcBef>
                  <a:spcPts val="0"/>
                </a:spcBef>
                <a:spcAft>
                  <a:spcPts val="0"/>
                </a:spcAft>
                <a:buClr>
                  <a:prstClr val="black"/>
                </a:buClr>
              </a:pPr>
              <a:endParaRPr lang="en-GB" sz="2099" dirty="0">
                <a:solidFill>
                  <a:prstClr val="black"/>
                </a:solidFill>
                <a:latin typeface="Arial"/>
              </a:endParaRPr>
            </a:p>
          </p:txBody>
        </p:sp>
        <p:sp>
          <p:nvSpPr>
            <p:cNvPr id="18" name="Freeform 11"/>
            <p:cNvSpPr>
              <a:spLocks noEditPoints="1"/>
            </p:cNvSpPr>
            <p:nvPr userDrawn="1"/>
          </p:nvSpPr>
          <p:spPr bwMode="auto">
            <a:xfrm>
              <a:off x="7742238" y="4083050"/>
              <a:ext cx="434975" cy="1092200"/>
            </a:xfrm>
            <a:custGeom>
              <a:avLst/>
              <a:gdLst>
                <a:gd name="T0" fmla="*/ 69 w 137"/>
                <a:gd name="T1" fmla="*/ 13 h 343"/>
                <a:gd name="T2" fmla="*/ 124 w 137"/>
                <a:gd name="T3" fmla="*/ 68 h 343"/>
                <a:gd name="T4" fmla="*/ 124 w 137"/>
                <a:gd name="T5" fmla="*/ 274 h 343"/>
                <a:gd name="T6" fmla="*/ 69 w 137"/>
                <a:gd name="T7" fmla="*/ 329 h 343"/>
                <a:gd name="T8" fmla="*/ 14 w 137"/>
                <a:gd name="T9" fmla="*/ 274 h 343"/>
                <a:gd name="T10" fmla="*/ 14 w 137"/>
                <a:gd name="T11" fmla="*/ 68 h 343"/>
                <a:gd name="T12" fmla="*/ 69 w 137"/>
                <a:gd name="T13" fmla="*/ 13 h 343"/>
                <a:gd name="T14" fmla="*/ 69 w 137"/>
                <a:gd name="T15" fmla="*/ 0 h 343"/>
                <a:gd name="T16" fmla="*/ 69 w 137"/>
                <a:gd name="T17" fmla="*/ 0 h 343"/>
                <a:gd name="T18" fmla="*/ 0 w 137"/>
                <a:gd name="T19" fmla="*/ 68 h 343"/>
                <a:gd name="T20" fmla="*/ 0 w 137"/>
                <a:gd name="T21" fmla="*/ 274 h 343"/>
                <a:gd name="T22" fmla="*/ 69 w 137"/>
                <a:gd name="T23" fmla="*/ 343 h 343"/>
                <a:gd name="T24" fmla="*/ 137 w 137"/>
                <a:gd name="T25" fmla="*/ 274 h 343"/>
                <a:gd name="T26" fmla="*/ 137 w 137"/>
                <a:gd name="T27" fmla="*/ 68 h 343"/>
                <a:gd name="T28" fmla="*/ 69 w 137"/>
                <a:gd name="T29" fmla="*/ 0 h 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7" h="343">
                  <a:moveTo>
                    <a:pt x="69" y="13"/>
                  </a:moveTo>
                  <a:cubicBezTo>
                    <a:pt x="99" y="13"/>
                    <a:pt x="124" y="38"/>
                    <a:pt x="124" y="68"/>
                  </a:cubicBezTo>
                  <a:cubicBezTo>
                    <a:pt x="124" y="274"/>
                    <a:pt x="124" y="274"/>
                    <a:pt x="124" y="274"/>
                  </a:cubicBezTo>
                  <a:cubicBezTo>
                    <a:pt x="124" y="304"/>
                    <a:pt x="99" y="329"/>
                    <a:pt x="69" y="329"/>
                  </a:cubicBezTo>
                  <a:cubicBezTo>
                    <a:pt x="39" y="329"/>
                    <a:pt x="14" y="304"/>
                    <a:pt x="14" y="274"/>
                  </a:cubicBezTo>
                  <a:cubicBezTo>
                    <a:pt x="14" y="68"/>
                    <a:pt x="14" y="68"/>
                    <a:pt x="14" y="68"/>
                  </a:cubicBezTo>
                  <a:cubicBezTo>
                    <a:pt x="14" y="38"/>
                    <a:pt x="39" y="13"/>
                    <a:pt x="69" y="13"/>
                  </a:cubicBezTo>
                  <a:moveTo>
                    <a:pt x="69" y="0"/>
                  </a:moveTo>
                  <a:cubicBezTo>
                    <a:pt x="69" y="0"/>
                    <a:pt x="69" y="0"/>
                    <a:pt x="69" y="0"/>
                  </a:cubicBezTo>
                  <a:cubicBezTo>
                    <a:pt x="31" y="0"/>
                    <a:pt x="0" y="30"/>
                    <a:pt x="0" y="68"/>
                  </a:cubicBezTo>
                  <a:cubicBezTo>
                    <a:pt x="0" y="274"/>
                    <a:pt x="0" y="274"/>
                    <a:pt x="0" y="274"/>
                  </a:cubicBezTo>
                  <a:cubicBezTo>
                    <a:pt x="0" y="312"/>
                    <a:pt x="31" y="343"/>
                    <a:pt x="69" y="343"/>
                  </a:cubicBezTo>
                  <a:cubicBezTo>
                    <a:pt x="107" y="343"/>
                    <a:pt x="137" y="312"/>
                    <a:pt x="137" y="274"/>
                  </a:cubicBezTo>
                  <a:cubicBezTo>
                    <a:pt x="137" y="68"/>
                    <a:pt x="137" y="68"/>
                    <a:pt x="137" y="68"/>
                  </a:cubicBezTo>
                  <a:cubicBezTo>
                    <a:pt x="137" y="30"/>
                    <a:pt x="107" y="0"/>
                    <a:pt x="6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941" fontAlgn="auto">
                <a:spcBef>
                  <a:spcPts val="0"/>
                </a:spcBef>
                <a:spcAft>
                  <a:spcPts val="0"/>
                </a:spcAft>
                <a:buClr>
                  <a:prstClr val="black"/>
                </a:buClr>
              </a:pPr>
              <a:endParaRPr lang="en-GB" sz="2099" dirty="0">
                <a:solidFill>
                  <a:prstClr val="black"/>
                </a:solidFill>
                <a:latin typeface="Arial"/>
              </a:endParaRPr>
            </a:p>
          </p:txBody>
        </p:sp>
        <p:sp>
          <p:nvSpPr>
            <p:cNvPr id="19" name="Freeform 12"/>
            <p:cNvSpPr>
              <a:spLocks/>
            </p:cNvSpPr>
            <p:nvPr userDrawn="1"/>
          </p:nvSpPr>
          <p:spPr bwMode="auto">
            <a:xfrm>
              <a:off x="9480550" y="4605338"/>
              <a:ext cx="439738" cy="1092200"/>
            </a:xfrm>
            <a:custGeom>
              <a:avLst/>
              <a:gdLst>
                <a:gd name="T0" fmla="*/ 69 w 138"/>
                <a:gd name="T1" fmla="*/ 343 h 343"/>
                <a:gd name="T2" fmla="*/ 69 w 138"/>
                <a:gd name="T3" fmla="*/ 343 h 343"/>
                <a:gd name="T4" fmla="*/ 0 w 138"/>
                <a:gd name="T5" fmla="*/ 275 h 343"/>
                <a:gd name="T6" fmla="*/ 0 w 138"/>
                <a:gd name="T7" fmla="*/ 69 h 343"/>
                <a:gd name="T8" fmla="*/ 69 w 138"/>
                <a:gd name="T9" fmla="*/ 0 h 343"/>
                <a:gd name="T10" fmla="*/ 138 w 138"/>
                <a:gd name="T11" fmla="*/ 69 h 343"/>
                <a:gd name="T12" fmla="*/ 138 w 138"/>
                <a:gd name="T13" fmla="*/ 275 h 343"/>
                <a:gd name="T14" fmla="*/ 69 w 138"/>
                <a:gd name="T15" fmla="*/ 343 h 3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8" h="343">
                  <a:moveTo>
                    <a:pt x="69" y="343"/>
                  </a:moveTo>
                  <a:cubicBezTo>
                    <a:pt x="69" y="343"/>
                    <a:pt x="69" y="343"/>
                    <a:pt x="69" y="343"/>
                  </a:cubicBezTo>
                  <a:cubicBezTo>
                    <a:pt x="31" y="343"/>
                    <a:pt x="0" y="313"/>
                    <a:pt x="0" y="275"/>
                  </a:cubicBezTo>
                  <a:cubicBezTo>
                    <a:pt x="0" y="69"/>
                    <a:pt x="0" y="69"/>
                    <a:pt x="0" y="69"/>
                  </a:cubicBezTo>
                  <a:cubicBezTo>
                    <a:pt x="0" y="31"/>
                    <a:pt x="31" y="0"/>
                    <a:pt x="69" y="0"/>
                  </a:cubicBezTo>
                  <a:cubicBezTo>
                    <a:pt x="107" y="0"/>
                    <a:pt x="138" y="31"/>
                    <a:pt x="138" y="69"/>
                  </a:cubicBezTo>
                  <a:cubicBezTo>
                    <a:pt x="138" y="275"/>
                    <a:pt x="138" y="275"/>
                    <a:pt x="138" y="275"/>
                  </a:cubicBezTo>
                  <a:cubicBezTo>
                    <a:pt x="138" y="313"/>
                    <a:pt x="107" y="343"/>
                    <a:pt x="69" y="34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941" fontAlgn="auto">
                <a:spcBef>
                  <a:spcPts val="0"/>
                </a:spcBef>
                <a:spcAft>
                  <a:spcPts val="0"/>
                </a:spcAft>
                <a:buClr>
                  <a:prstClr val="black"/>
                </a:buClr>
              </a:pPr>
              <a:endParaRPr lang="en-GB" sz="2099" dirty="0">
                <a:solidFill>
                  <a:prstClr val="black"/>
                </a:solidFill>
                <a:latin typeface="Arial"/>
              </a:endParaRPr>
            </a:p>
          </p:txBody>
        </p:sp>
        <p:sp>
          <p:nvSpPr>
            <p:cNvPr id="46" name="Freeform 13"/>
            <p:cNvSpPr>
              <a:spLocks noEditPoints="1"/>
            </p:cNvSpPr>
            <p:nvPr userDrawn="1"/>
          </p:nvSpPr>
          <p:spPr bwMode="auto">
            <a:xfrm>
              <a:off x="8397875" y="3230563"/>
              <a:ext cx="546100" cy="2447925"/>
            </a:xfrm>
            <a:custGeom>
              <a:avLst/>
              <a:gdLst>
                <a:gd name="T0" fmla="*/ 86 w 172"/>
                <a:gd name="T1" fmla="*/ 14 h 769"/>
                <a:gd name="T2" fmla="*/ 158 w 172"/>
                <a:gd name="T3" fmla="*/ 86 h 769"/>
                <a:gd name="T4" fmla="*/ 158 w 172"/>
                <a:gd name="T5" fmla="*/ 683 h 769"/>
                <a:gd name="T6" fmla="*/ 86 w 172"/>
                <a:gd name="T7" fmla="*/ 755 h 769"/>
                <a:gd name="T8" fmla="*/ 14 w 172"/>
                <a:gd name="T9" fmla="*/ 683 h 769"/>
                <a:gd name="T10" fmla="*/ 14 w 172"/>
                <a:gd name="T11" fmla="*/ 86 h 769"/>
                <a:gd name="T12" fmla="*/ 86 w 172"/>
                <a:gd name="T13" fmla="*/ 14 h 769"/>
                <a:gd name="T14" fmla="*/ 86 w 172"/>
                <a:gd name="T15" fmla="*/ 0 h 769"/>
                <a:gd name="T16" fmla="*/ 0 w 172"/>
                <a:gd name="T17" fmla="*/ 86 h 769"/>
                <a:gd name="T18" fmla="*/ 0 w 172"/>
                <a:gd name="T19" fmla="*/ 683 h 769"/>
                <a:gd name="T20" fmla="*/ 86 w 172"/>
                <a:gd name="T21" fmla="*/ 769 h 769"/>
                <a:gd name="T22" fmla="*/ 172 w 172"/>
                <a:gd name="T23" fmla="*/ 683 h 769"/>
                <a:gd name="T24" fmla="*/ 172 w 172"/>
                <a:gd name="T25" fmla="*/ 86 h 769"/>
                <a:gd name="T26" fmla="*/ 86 w 172"/>
                <a:gd name="T27" fmla="*/ 0 h 7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2" h="769">
                  <a:moveTo>
                    <a:pt x="86" y="14"/>
                  </a:moveTo>
                  <a:cubicBezTo>
                    <a:pt x="126" y="14"/>
                    <a:pt x="158" y="46"/>
                    <a:pt x="158" y="86"/>
                  </a:cubicBezTo>
                  <a:cubicBezTo>
                    <a:pt x="158" y="683"/>
                    <a:pt x="158" y="683"/>
                    <a:pt x="158" y="683"/>
                  </a:cubicBezTo>
                  <a:cubicBezTo>
                    <a:pt x="158" y="723"/>
                    <a:pt x="126" y="755"/>
                    <a:pt x="86" y="755"/>
                  </a:cubicBezTo>
                  <a:cubicBezTo>
                    <a:pt x="46" y="755"/>
                    <a:pt x="14" y="723"/>
                    <a:pt x="14" y="683"/>
                  </a:cubicBezTo>
                  <a:cubicBezTo>
                    <a:pt x="14" y="86"/>
                    <a:pt x="14" y="86"/>
                    <a:pt x="14" y="86"/>
                  </a:cubicBezTo>
                  <a:cubicBezTo>
                    <a:pt x="14" y="46"/>
                    <a:pt x="46" y="14"/>
                    <a:pt x="86" y="14"/>
                  </a:cubicBezTo>
                  <a:moveTo>
                    <a:pt x="86" y="0"/>
                  </a:moveTo>
                  <a:cubicBezTo>
                    <a:pt x="38" y="0"/>
                    <a:pt x="0" y="39"/>
                    <a:pt x="0" y="86"/>
                  </a:cubicBezTo>
                  <a:cubicBezTo>
                    <a:pt x="0" y="683"/>
                    <a:pt x="0" y="683"/>
                    <a:pt x="0" y="683"/>
                  </a:cubicBezTo>
                  <a:cubicBezTo>
                    <a:pt x="0" y="730"/>
                    <a:pt x="38" y="769"/>
                    <a:pt x="86" y="769"/>
                  </a:cubicBezTo>
                  <a:cubicBezTo>
                    <a:pt x="133" y="769"/>
                    <a:pt x="172" y="730"/>
                    <a:pt x="172" y="683"/>
                  </a:cubicBezTo>
                  <a:cubicBezTo>
                    <a:pt x="172" y="86"/>
                    <a:pt x="172" y="86"/>
                    <a:pt x="172" y="86"/>
                  </a:cubicBezTo>
                  <a:cubicBezTo>
                    <a:pt x="172" y="39"/>
                    <a:pt x="133" y="0"/>
                    <a:pt x="8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941" fontAlgn="auto">
                <a:spcBef>
                  <a:spcPts val="0"/>
                </a:spcBef>
                <a:spcAft>
                  <a:spcPts val="0"/>
                </a:spcAft>
                <a:buClr>
                  <a:prstClr val="black"/>
                </a:buClr>
              </a:pPr>
              <a:endParaRPr lang="en-GB" sz="2099" dirty="0">
                <a:solidFill>
                  <a:prstClr val="black"/>
                </a:solidFill>
                <a:latin typeface="Arial"/>
              </a:endParaRPr>
            </a:p>
          </p:txBody>
        </p:sp>
        <p:sp>
          <p:nvSpPr>
            <p:cNvPr id="47" name="Freeform 14"/>
            <p:cNvSpPr>
              <a:spLocks noEditPoints="1"/>
            </p:cNvSpPr>
            <p:nvPr userDrawn="1"/>
          </p:nvSpPr>
          <p:spPr bwMode="auto">
            <a:xfrm>
              <a:off x="1951038" y="4083050"/>
              <a:ext cx="439738" cy="1092200"/>
            </a:xfrm>
            <a:custGeom>
              <a:avLst/>
              <a:gdLst>
                <a:gd name="T0" fmla="*/ 69 w 138"/>
                <a:gd name="T1" fmla="*/ 13 h 343"/>
                <a:gd name="T2" fmla="*/ 124 w 138"/>
                <a:gd name="T3" fmla="*/ 68 h 343"/>
                <a:gd name="T4" fmla="*/ 124 w 138"/>
                <a:gd name="T5" fmla="*/ 274 h 343"/>
                <a:gd name="T6" fmla="*/ 69 w 138"/>
                <a:gd name="T7" fmla="*/ 329 h 343"/>
                <a:gd name="T8" fmla="*/ 14 w 138"/>
                <a:gd name="T9" fmla="*/ 274 h 343"/>
                <a:gd name="T10" fmla="*/ 14 w 138"/>
                <a:gd name="T11" fmla="*/ 68 h 343"/>
                <a:gd name="T12" fmla="*/ 69 w 138"/>
                <a:gd name="T13" fmla="*/ 13 h 343"/>
                <a:gd name="T14" fmla="*/ 69 w 138"/>
                <a:gd name="T15" fmla="*/ 0 h 343"/>
                <a:gd name="T16" fmla="*/ 0 w 138"/>
                <a:gd name="T17" fmla="*/ 68 h 343"/>
                <a:gd name="T18" fmla="*/ 0 w 138"/>
                <a:gd name="T19" fmla="*/ 274 h 343"/>
                <a:gd name="T20" fmla="*/ 69 w 138"/>
                <a:gd name="T21" fmla="*/ 343 h 343"/>
                <a:gd name="T22" fmla="*/ 138 w 138"/>
                <a:gd name="T23" fmla="*/ 274 h 343"/>
                <a:gd name="T24" fmla="*/ 138 w 138"/>
                <a:gd name="T25" fmla="*/ 68 h 343"/>
                <a:gd name="T26" fmla="*/ 69 w 138"/>
                <a:gd name="T27" fmla="*/ 0 h 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8" h="343">
                  <a:moveTo>
                    <a:pt x="69" y="13"/>
                  </a:moveTo>
                  <a:cubicBezTo>
                    <a:pt x="99" y="13"/>
                    <a:pt x="124" y="38"/>
                    <a:pt x="124" y="68"/>
                  </a:cubicBezTo>
                  <a:cubicBezTo>
                    <a:pt x="124" y="274"/>
                    <a:pt x="124" y="274"/>
                    <a:pt x="124" y="274"/>
                  </a:cubicBezTo>
                  <a:cubicBezTo>
                    <a:pt x="124" y="304"/>
                    <a:pt x="99" y="329"/>
                    <a:pt x="69" y="329"/>
                  </a:cubicBezTo>
                  <a:cubicBezTo>
                    <a:pt x="39" y="329"/>
                    <a:pt x="14" y="304"/>
                    <a:pt x="14" y="274"/>
                  </a:cubicBezTo>
                  <a:cubicBezTo>
                    <a:pt x="14" y="68"/>
                    <a:pt x="14" y="68"/>
                    <a:pt x="14" y="68"/>
                  </a:cubicBezTo>
                  <a:cubicBezTo>
                    <a:pt x="14" y="38"/>
                    <a:pt x="39" y="13"/>
                    <a:pt x="69" y="13"/>
                  </a:cubicBezTo>
                  <a:moveTo>
                    <a:pt x="69" y="0"/>
                  </a:moveTo>
                  <a:cubicBezTo>
                    <a:pt x="31" y="0"/>
                    <a:pt x="0" y="30"/>
                    <a:pt x="0" y="68"/>
                  </a:cubicBezTo>
                  <a:cubicBezTo>
                    <a:pt x="0" y="274"/>
                    <a:pt x="0" y="274"/>
                    <a:pt x="0" y="274"/>
                  </a:cubicBezTo>
                  <a:cubicBezTo>
                    <a:pt x="0" y="312"/>
                    <a:pt x="31" y="343"/>
                    <a:pt x="69" y="343"/>
                  </a:cubicBezTo>
                  <a:cubicBezTo>
                    <a:pt x="107" y="343"/>
                    <a:pt x="138" y="312"/>
                    <a:pt x="138" y="274"/>
                  </a:cubicBezTo>
                  <a:cubicBezTo>
                    <a:pt x="138" y="68"/>
                    <a:pt x="138" y="68"/>
                    <a:pt x="138" y="68"/>
                  </a:cubicBezTo>
                  <a:cubicBezTo>
                    <a:pt x="138" y="30"/>
                    <a:pt x="107" y="0"/>
                    <a:pt x="6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941" fontAlgn="auto">
                <a:spcBef>
                  <a:spcPts val="0"/>
                </a:spcBef>
                <a:spcAft>
                  <a:spcPts val="0"/>
                </a:spcAft>
                <a:buClr>
                  <a:prstClr val="black"/>
                </a:buClr>
              </a:pPr>
              <a:endParaRPr lang="en-GB" sz="2099" dirty="0">
                <a:solidFill>
                  <a:prstClr val="black"/>
                </a:solidFill>
                <a:latin typeface="Arial"/>
              </a:endParaRPr>
            </a:p>
          </p:txBody>
        </p:sp>
        <p:sp>
          <p:nvSpPr>
            <p:cNvPr id="48" name="Freeform 15"/>
            <p:cNvSpPr>
              <a:spLocks noEditPoints="1"/>
            </p:cNvSpPr>
            <p:nvPr userDrawn="1"/>
          </p:nvSpPr>
          <p:spPr bwMode="auto">
            <a:xfrm>
              <a:off x="2606675" y="3230563"/>
              <a:ext cx="546100" cy="2447925"/>
            </a:xfrm>
            <a:custGeom>
              <a:avLst/>
              <a:gdLst>
                <a:gd name="T0" fmla="*/ 86 w 172"/>
                <a:gd name="T1" fmla="*/ 14 h 769"/>
                <a:gd name="T2" fmla="*/ 158 w 172"/>
                <a:gd name="T3" fmla="*/ 86 h 769"/>
                <a:gd name="T4" fmla="*/ 158 w 172"/>
                <a:gd name="T5" fmla="*/ 683 h 769"/>
                <a:gd name="T6" fmla="*/ 86 w 172"/>
                <a:gd name="T7" fmla="*/ 755 h 769"/>
                <a:gd name="T8" fmla="*/ 14 w 172"/>
                <a:gd name="T9" fmla="*/ 683 h 769"/>
                <a:gd name="T10" fmla="*/ 14 w 172"/>
                <a:gd name="T11" fmla="*/ 86 h 769"/>
                <a:gd name="T12" fmla="*/ 86 w 172"/>
                <a:gd name="T13" fmla="*/ 14 h 769"/>
                <a:gd name="T14" fmla="*/ 86 w 172"/>
                <a:gd name="T15" fmla="*/ 0 h 769"/>
                <a:gd name="T16" fmla="*/ 0 w 172"/>
                <a:gd name="T17" fmla="*/ 86 h 769"/>
                <a:gd name="T18" fmla="*/ 0 w 172"/>
                <a:gd name="T19" fmla="*/ 683 h 769"/>
                <a:gd name="T20" fmla="*/ 86 w 172"/>
                <a:gd name="T21" fmla="*/ 769 h 769"/>
                <a:gd name="T22" fmla="*/ 172 w 172"/>
                <a:gd name="T23" fmla="*/ 683 h 769"/>
                <a:gd name="T24" fmla="*/ 172 w 172"/>
                <a:gd name="T25" fmla="*/ 86 h 769"/>
                <a:gd name="T26" fmla="*/ 86 w 172"/>
                <a:gd name="T27" fmla="*/ 0 h 7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2" h="769">
                  <a:moveTo>
                    <a:pt x="86" y="14"/>
                  </a:moveTo>
                  <a:cubicBezTo>
                    <a:pt x="126" y="14"/>
                    <a:pt x="158" y="46"/>
                    <a:pt x="158" y="86"/>
                  </a:cubicBezTo>
                  <a:cubicBezTo>
                    <a:pt x="158" y="683"/>
                    <a:pt x="158" y="683"/>
                    <a:pt x="158" y="683"/>
                  </a:cubicBezTo>
                  <a:cubicBezTo>
                    <a:pt x="158" y="723"/>
                    <a:pt x="126" y="755"/>
                    <a:pt x="86" y="755"/>
                  </a:cubicBezTo>
                  <a:cubicBezTo>
                    <a:pt x="46" y="755"/>
                    <a:pt x="14" y="723"/>
                    <a:pt x="14" y="683"/>
                  </a:cubicBezTo>
                  <a:cubicBezTo>
                    <a:pt x="14" y="86"/>
                    <a:pt x="14" y="86"/>
                    <a:pt x="14" y="86"/>
                  </a:cubicBezTo>
                  <a:cubicBezTo>
                    <a:pt x="14" y="46"/>
                    <a:pt x="46" y="14"/>
                    <a:pt x="86" y="14"/>
                  </a:cubicBezTo>
                  <a:moveTo>
                    <a:pt x="86" y="0"/>
                  </a:moveTo>
                  <a:cubicBezTo>
                    <a:pt x="39" y="0"/>
                    <a:pt x="0" y="39"/>
                    <a:pt x="0" y="86"/>
                  </a:cubicBezTo>
                  <a:cubicBezTo>
                    <a:pt x="0" y="683"/>
                    <a:pt x="0" y="683"/>
                    <a:pt x="0" y="683"/>
                  </a:cubicBezTo>
                  <a:cubicBezTo>
                    <a:pt x="0" y="730"/>
                    <a:pt x="39" y="769"/>
                    <a:pt x="86" y="769"/>
                  </a:cubicBezTo>
                  <a:cubicBezTo>
                    <a:pt x="133" y="769"/>
                    <a:pt x="172" y="730"/>
                    <a:pt x="172" y="683"/>
                  </a:cubicBezTo>
                  <a:cubicBezTo>
                    <a:pt x="172" y="86"/>
                    <a:pt x="172" y="86"/>
                    <a:pt x="172" y="86"/>
                  </a:cubicBezTo>
                  <a:cubicBezTo>
                    <a:pt x="172" y="39"/>
                    <a:pt x="133" y="0"/>
                    <a:pt x="8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941" fontAlgn="auto">
                <a:spcBef>
                  <a:spcPts val="0"/>
                </a:spcBef>
                <a:spcAft>
                  <a:spcPts val="0"/>
                </a:spcAft>
                <a:buClr>
                  <a:prstClr val="black"/>
                </a:buClr>
              </a:pPr>
              <a:endParaRPr lang="en-GB" sz="2099" dirty="0">
                <a:solidFill>
                  <a:prstClr val="black"/>
                </a:solidFill>
                <a:latin typeface="Arial"/>
              </a:endParaRPr>
            </a:p>
          </p:txBody>
        </p:sp>
        <p:sp>
          <p:nvSpPr>
            <p:cNvPr id="49" name="Freeform 16"/>
            <p:cNvSpPr>
              <a:spLocks/>
            </p:cNvSpPr>
            <p:nvPr userDrawn="1"/>
          </p:nvSpPr>
          <p:spPr bwMode="auto">
            <a:xfrm>
              <a:off x="8718550" y="4105275"/>
              <a:ext cx="546100" cy="2444750"/>
            </a:xfrm>
            <a:custGeom>
              <a:avLst/>
              <a:gdLst>
                <a:gd name="T0" fmla="*/ 86 w 172"/>
                <a:gd name="T1" fmla="*/ 768 h 768"/>
                <a:gd name="T2" fmla="*/ 86 w 172"/>
                <a:gd name="T3" fmla="*/ 768 h 768"/>
                <a:gd name="T4" fmla="*/ 0 w 172"/>
                <a:gd name="T5" fmla="*/ 682 h 768"/>
                <a:gd name="T6" fmla="*/ 0 w 172"/>
                <a:gd name="T7" fmla="*/ 85 h 768"/>
                <a:gd name="T8" fmla="*/ 86 w 172"/>
                <a:gd name="T9" fmla="*/ 0 h 768"/>
                <a:gd name="T10" fmla="*/ 172 w 172"/>
                <a:gd name="T11" fmla="*/ 85 h 768"/>
                <a:gd name="T12" fmla="*/ 172 w 172"/>
                <a:gd name="T13" fmla="*/ 682 h 768"/>
                <a:gd name="T14" fmla="*/ 86 w 172"/>
                <a:gd name="T15" fmla="*/ 768 h 76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2" h="768">
                  <a:moveTo>
                    <a:pt x="86" y="768"/>
                  </a:moveTo>
                  <a:cubicBezTo>
                    <a:pt x="86" y="768"/>
                    <a:pt x="86" y="768"/>
                    <a:pt x="86" y="768"/>
                  </a:cubicBezTo>
                  <a:cubicBezTo>
                    <a:pt x="39" y="768"/>
                    <a:pt x="0" y="730"/>
                    <a:pt x="0" y="682"/>
                  </a:cubicBezTo>
                  <a:cubicBezTo>
                    <a:pt x="0" y="85"/>
                    <a:pt x="0" y="85"/>
                    <a:pt x="0" y="85"/>
                  </a:cubicBezTo>
                  <a:cubicBezTo>
                    <a:pt x="0" y="38"/>
                    <a:pt x="39" y="0"/>
                    <a:pt x="86" y="0"/>
                  </a:cubicBezTo>
                  <a:cubicBezTo>
                    <a:pt x="133" y="0"/>
                    <a:pt x="172" y="38"/>
                    <a:pt x="172" y="85"/>
                  </a:cubicBezTo>
                  <a:cubicBezTo>
                    <a:pt x="172" y="682"/>
                    <a:pt x="172" y="682"/>
                    <a:pt x="172" y="682"/>
                  </a:cubicBezTo>
                  <a:cubicBezTo>
                    <a:pt x="172" y="730"/>
                    <a:pt x="133" y="768"/>
                    <a:pt x="86" y="76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941" fontAlgn="auto">
                <a:spcBef>
                  <a:spcPts val="0"/>
                </a:spcBef>
                <a:spcAft>
                  <a:spcPts val="0"/>
                </a:spcAft>
                <a:buClr>
                  <a:prstClr val="black"/>
                </a:buClr>
              </a:pPr>
              <a:endParaRPr lang="en-GB" sz="2099" dirty="0">
                <a:solidFill>
                  <a:prstClr val="black"/>
                </a:solidFill>
                <a:latin typeface="Arial"/>
              </a:endParaRPr>
            </a:p>
          </p:txBody>
        </p:sp>
        <p:sp>
          <p:nvSpPr>
            <p:cNvPr id="50" name="Freeform 17"/>
            <p:cNvSpPr>
              <a:spLocks noEditPoints="1"/>
            </p:cNvSpPr>
            <p:nvPr userDrawn="1"/>
          </p:nvSpPr>
          <p:spPr bwMode="auto">
            <a:xfrm>
              <a:off x="4465638" y="3841750"/>
              <a:ext cx="438150" cy="1092200"/>
            </a:xfrm>
            <a:custGeom>
              <a:avLst/>
              <a:gdLst>
                <a:gd name="T0" fmla="*/ 69 w 138"/>
                <a:gd name="T1" fmla="*/ 14 h 343"/>
                <a:gd name="T2" fmla="*/ 124 w 138"/>
                <a:gd name="T3" fmla="*/ 69 h 343"/>
                <a:gd name="T4" fmla="*/ 124 w 138"/>
                <a:gd name="T5" fmla="*/ 275 h 343"/>
                <a:gd name="T6" fmla="*/ 69 w 138"/>
                <a:gd name="T7" fmla="*/ 330 h 343"/>
                <a:gd name="T8" fmla="*/ 14 w 138"/>
                <a:gd name="T9" fmla="*/ 275 h 343"/>
                <a:gd name="T10" fmla="*/ 14 w 138"/>
                <a:gd name="T11" fmla="*/ 69 h 343"/>
                <a:gd name="T12" fmla="*/ 69 w 138"/>
                <a:gd name="T13" fmla="*/ 14 h 343"/>
                <a:gd name="T14" fmla="*/ 69 w 138"/>
                <a:gd name="T15" fmla="*/ 0 h 343"/>
                <a:gd name="T16" fmla="*/ 0 w 138"/>
                <a:gd name="T17" fmla="*/ 69 h 343"/>
                <a:gd name="T18" fmla="*/ 0 w 138"/>
                <a:gd name="T19" fmla="*/ 275 h 343"/>
                <a:gd name="T20" fmla="*/ 69 w 138"/>
                <a:gd name="T21" fmla="*/ 343 h 343"/>
                <a:gd name="T22" fmla="*/ 138 w 138"/>
                <a:gd name="T23" fmla="*/ 275 h 343"/>
                <a:gd name="T24" fmla="*/ 138 w 138"/>
                <a:gd name="T25" fmla="*/ 69 h 343"/>
                <a:gd name="T26" fmla="*/ 69 w 138"/>
                <a:gd name="T27" fmla="*/ 0 h 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8" h="343">
                  <a:moveTo>
                    <a:pt x="69" y="14"/>
                  </a:moveTo>
                  <a:cubicBezTo>
                    <a:pt x="99" y="14"/>
                    <a:pt x="124" y="39"/>
                    <a:pt x="124" y="69"/>
                  </a:cubicBezTo>
                  <a:cubicBezTo>
                    <a:pt x="124" y="275"/>
                    <a:pt x="124" y="275"/>
                    <a:pt x="124" y="275"/>
                  </a:cubicBezTo>
                  <a:cubicBezTo>
                    <a:pt x="124" y="305"/>
                    <a:pt x="99" y="330"/>
                    <a:pt x="69" y="330"/>
                  </a:cubicBezTo>
                  <a:cubicBezTo>
                    <a:pt x="39" y="330"/>
                    <a:pt x="14" y="305"/>
                    <a:pt x="14" y="275"/>
                  </a:cubicBezTo>
                  <a:cubicBezTo>
                    <a:pt x="14" y="69"/>
                    <a:pt x="14" y="69"/>
                    <a:pt x="14" y="69"/>
                  </a:cubicBezTo>
                  <a:cubicBezTo>
                    <a:pt x="14" y="39"/>
                    <a:pt x="39" y="14"/>
                    <a:pt x="69" y="14"/>
                  </a:cubicBezTo>
                  <a:moveTo>
                    <a:pt x="69" y="0"/>
                  </a:moveTo>
                  <a:cubicBezTo>
                    <a:pt x="31" y="0"/>
                    <a:pt x="0" y="31"/>
                    <a:pt x="0" y="69"/>
                  </a:cubicBezTo>
                  <a:cubicBezTo>
                    <a:pt x="0" y="275"/>
                    <a:pt x="0" y="275"/>
                    <a:pt x="0" y="275"/>
                  </a:cubicBezTo>
                  <a:cubicBezTo>
                    <a:pt x="0" y="313"/>
                    <a:pt x="31" y="343"/>
                    <a:pt x="69" y="343"/>
                  </a:cubicBezTo>
                  <a:cubicBezTo>
                    <a:pt x="107" y="343"/>
                    <a:pt x="138" y="313"/>
                    <a:pt x="138" y="275"/>
                  </a:cubicBezTo>
                  <a:cubicBezTo>
                    <a:pt x="138" y="69"/>
                    <a:pt x="138" y="69"/>
                    <a:pt x="138" y="69"/>
                  </a:cubicBezTo>
                  <a:cubicBezTo>
                    <a:pt x="138" y="31"/>
                    <a:pt x="107" y="0"/>
                    <a:pt x="6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941" fontAlgn="auto">
                <a:spcBef>
                  <a:spcPts val="0"/>
                </a:spcBef>
                <a:spcAft>
                  <a:spcPts val="0"/>
                </a:spcAft>
                <a:buClr>
                  <a:prstClr val="black"/>
                </a:buClr>
              </a:pPr>
              <a:endParaRPr lang="en-GB" sz="2099" dirty="0">
                <a:solidFill>
                  <a:prstClr val="black"/>
                </a:solidFill>
                <a:latin typeface="Arial"/>
              </a:endParaRPr>
            </a:p>
          </p:txBody>
        </p:sp>
        <p:sp>
          <p:nvSpPr>
            <p:cNvPr id="51" name="Freeform 18"/>
            <p:cNvSpPr>
              <a:spLocks/>
            </p:cNvSpPr>
            <p:nvPr userDrawn="1"/>
          </p:nvSpPr>
          <p:spPr bwMode="auto">
            <a:xfrm>
              <a:off x="7259638" y="4475163"/>
              <a:ext cx="260350" cy="436563"/>
            </a:xfrm>
            <a:custGeom>
              <a:avLst/>
              <a:gdLst>
                <a:gd name="T0" fmla="*/ 41 w 82"/>
                <a:gd name="T1" fmla="*/ 137 h 137"/>
                <a:gd name="T2" fmla="*/ 41 w 82"/>
                <a:gd name="T3" fmla="*/ 137 h 137"/>
                <a:gd name="T4" fmla="*/ 0 w 82"/>
                <a:gd name="T5" fmla="*/ 96 h 137"/>
                <a:gd name="T6" fmla="*/ 0 w 82"/>
                <a:gd name="T7" fmla="*/ 41 h 137"/>
                <a:gd name="T8" fmla="*/ 41 w 82"/>
                <a:gd name="T9" fmla="*/ 0 h 137"/>
                <a:gd name="T10" fmla="*/ 82 w 82"/>
                <a:gd name="T11" fmla="*/ 41 h 137"/>
                <a:gd name="T12" fmla="*/ 82 w 82"/>
                <a:gd name="T13" fmla="*/ 96 h 137"/>
                <a:gd name="T14" fmla="*/ 41 w 82"/>
                <a:gd name="T15" fmla="*/ 137 h 13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137">
                  <a:moveTo>
                    <a:pt x="41" y="137"/>
                  </a:moveTo>
                  <a:cubicBezTo>
                    <a:pt x="41" y="137"/>
                    <a:pt x="41" y="137"/>
                    <a:pt x="41" y="137"/>
                  </a:cubicBezTo>
                  <a:cubicBezTo>
                    <a:pt x="18" y="137"/>
                    <a:pt x="0" y="119"/>
                    <a:pt x="0" y="96"/>
                  </a:cubicBezTo>
                  <a:cubicBezTo>
                    <a:pt x="0" y="41"/>
                    <a:pt x="0" y="41"/>
                    <a:pt x="0" y="41"/>
                  </a:cubicBezTo>
                  <a:cubicBezTo>
                    <a:pt x="0" y="19"/>
                    <a:pt x="18" y="0"/>
                    <a:pt x="41" y="0"/>
                  </a:cubicBezTo>
                  <a:cubicBezTo>
                    <a:pt x="64" y="0"/>
                    <a:pt x="82" y="19"/>
                    <a:pt x="82" y="41"/>
                  </a:cubicBezTo>
                  <a:cubicBezTo>
                    <a:pt x="82" y="96"/>
                    <a:pt x="82" y="96"/>
                    <a:pt x="82" y="96"/>
                  </a:cubicBezTo>
                  <a:cubicBezTo>
                    <a:pt x="82" y="119"/>
                    <a:pt x="64" y="137"/>
                    <a:pt x="41" y="13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941" fontAlgn="auto">
                <a:spcBef>
                  <a:spcPts val="0"/>
                </a:spcBef>
                <a:spcAft>
                  <a:spcPts val="0"/>
                </a:spcAft>
                <a:buClr>
                  <a:prstClr val="black"/>
                </a:buClr>
              </a:pPr>
              <a:endParaRPr lang="en-GB" sz="2099" dirty="0">
                <a:solidFill>
                  <a:prstClr val="black"/>
                </a:solidFill>
                <a:latin typeface="Arial"/>
              </a:endParaRPr>
            </a:p>
          </p:txBody>
        </p:sp>
        <p:sp>
          <p:nvSpPr>
            <p:cNvPr id="52" name="Freeform 19"/>
            <p:cNvSpPr>
              <a:spLocks noEditPoints="1"/>
            </p:cNvSpPr>
            <p:nvPr userDrawn="1"/>
          </p:nvSpPr>
          <p:spPr bwMode="auto">
            <a:xfrm>
              <a:off x="4030663" y="4475163"/>
              <a:ext cx="260350" cy="436563"/>
            </a:xfrm>
            <a:custGeom>
              <a:avLst/>
              <a:gdLst>
                <a:gd name="T0" fmla="*/ 41 w 82"/>
                <a:gd name="T1" fmla="*/ 14 h 137"/>
                <a:gd name="T2" fmla="*/ 69 w 82"/>
                <a:gd name="T3" fmla="*/ 41 h 137"/>
                <a:gd name="T4" fmla="*/ 69 w 82"/>
                <a:gd name="T5" fmla="*/ 96 h 137"/>
                <a:gd name="T6" fmla="*/ 41 w 82"/>
                <a:gd name="T7" fmla="*/ 124 h 137"/>
                <a:gd name="T8" fmla="*/ 14 w 82"/>
                <a:gd name="T9" fmla="*/ 96 h 137"/>
                <a:gd name="T10" fmla="*/ 14 w 82"/>
                <a:gd name="T11" fmla="*/ 41 h 137"/>
                <a:gd name="T12" fmla="*/ 41 w 82"/>
                <a:gd name="T13" fmla="*/ 14 h 137"/>
                <a:gd name="T14" fmla="*/ 41 w 82"/>
                <a:gd name="T15" fmla="*/ 0 h 137"/>
                <a:gd name="T16" fmla="*/ 0 w 82"/>
                <a:gd name="T17" fmla="*/ 41 h 137"/>
                <a:gd name="T18" fmla="*/ 0 w 82"/>
                <a:gd name="T19" fmla="*/ 96 h 137"/>
                <a:gd name="T20" fmla="*/ 41 w 82"/>
                <a:gd name="T21" fmla="*/ 137 h 137"/>
                <a:gd name="T22" fmla="*/ 82 w 82"/>
                <a:gd name="T23" fmla="*/ 96 h 137"/>
                <a:gd name="T24" fmla="*/ 82 w 82"/>
                <a:gd name="T25" fmla="*/ 41 h 137"/>
                <a:gd name="T26" fmla="*/ 41 w 82"/>
                <a:gd name="T27" fmla="*/ 0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2" h="137">
                  <a:moveTo>
                    <a:pt x="41" y="14"/>
                  </a:moveTo>
                  <a:cubicBezTo>
                    <a:pt x="56" y="14"/>
                    <a:pt x="69" y="26"/>
                    <a:pt x="69" y="41"/>
                  </a:cubicBezTo>
                  <a:cubicBezTo>
                    <a:pt x="69" y="96"/>
                    <a:pt x="69" y="96"/>
                    <a:pt x="69" y="96"/>
                  </a:cubicBezTo>
                  <a:cubicBezTo>
                    <a:pt x="69" y="112"/>
                    <a:pt x="56" y="124"/>
                    <a:pt x="41" y="124"/>
                  </a:cubicBezTo>
                  <a:cubicBezTo>
                    <a:pt x="26" y="124"/>
                    <a:pt x="14" y="112"/>
                    <a:pt x="14" y="96"/>
                  </a:cubicBezTo>
                  <a:cubicBezTo>
                    <a:pt x="14" y="41"/>
                    <a:pt x="14" y="41"/>
                    <a:pt x="14" y="41"/>
                  </a:cubicBezTo>
                  <a:cubicBezTo>
                    <a:pt x="14" y="26"/>
                    <a:pt x="26" y="14"/>
                    <a:pt x="41" y="14"/>
                  </a:cubicBezTo>
                  <a:moveTo>
                    <a:pt x="41" y="0"/>
                  </a:moveTo>
                  <a:cubicBezTo>
                    <a:pt x="19" y="0"/>
                    <a:pt x="0" y="19"/>
                    <a:pt x="0" y="41"/>
                  </a:cubicBezTo>
                  <a:cubicBezTo>
                    <a:pt x="0" y="96"/>
                    <a:pt x="0" y="96"/>
                    <a:pt x="0" y="96"/>
                  </a:cubicBezTo>
                  <a:cubicBezTo>
                    <a:pt x="0" y="119"/>
                    <a:pt x="19" y="137"/>
                    <a:pt x="41" y="137"/>
                  </a:cubicBezTo>
                  <a:cubicBezTo>
                    <a:pt x="64" y="137"/>
                    <a:pt x="82" y="119"/>
                    <a:pt x="82" y="96"/>
                  </a:cubicBezTo>
                  <a:cubicBezTo>
                    <a:pt x="82" y="41"/>
                    <a:pt x="82" y="41"/>
                    <a:pt x="82" y="41"/>
                  </a:cubicBezTo>
                  <a:cubicBezTo>
                    <a:pt x="82" y="19"/>
                    <a:pt x="64" y="0"/>
                    <a:pt x="4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941" fontAlgn="auto">
                <a:spcBef>
                  <a:spcPts val="0"/>
                </a:spcBef>
                <a:spcAft>
                  <a:spcPts val="0"/>
                </a:spcAft>
                <a:buClr>
                  <a:prstClr val="black"/>
                </a:buClr>
              </a:pPr>
              <a:endParaRPr lang="en-GB" sz="2099" dirty="0">
                <a:solidFill>
                  <a:prstClr val="black"/>
                </a:solidFill>
                <a:latin typeface="Arial"/>
              </a:endParaRPr>
            </a:p>
          </p:txBody>
        </p:sp>
        <p:sp>
          <p:nvSpPr>
            <p:cNvPr id="53" name="Freeform 20"/>
            <p:cNvSpPr>
              <a:spLocks/>
            </p:cNvSpPr>
            <p:nvPr userDrawn="1"/>
          </p:nvSpPr>
          <p:spPr bwMode="auto">
            <a:xfrm>
              <a:off x="6648450" y="4452938"/>
              <a:ext cx="436563" cy="1092200"/>
            </a:xfrm>
            <a:custGeom>
              <a:avLst/>
              <a:gdLst>
                <a:gd name="T0" fmla="*/ 68 w 137"/>
                <a:gd name="T1" fmla="*/ 343 h 343"/>
                <a:gd name="T2" fmla="*/ 68 w 137"/>
                <a:gd name="T3" fmla="*/ 343 h 343"/>
                <a:gd name="T4" fmla="*/ 0 w 137"/>
                <a:gd name="T5" fmla="*/ 275 h 343"/>
                <a:gd name="T6" fmla="*/ 0 w 137"/>
                <a:gd name="T7" fmla="*/ 69 h 343"/>
                <a:gd name="T8" fmla="*/ 68 w 137"/>
                <a:gd name="T9" fmla="*/ 0 h 343"/>
                <a:gd name="T10" fmla="*/ 137 w 137"/>
                <a:gd name="T11" fmla="*/ 69 h 343"/>
                <a:gd name="T12" fmla="*/ 137 w 137"/>
                <a:gd name="T13" fmla="*/ 275 h 343"/>
                <a:gd name="T14" fmla="*/ 68 w 137"/>
                <a:gd name="T15" fmla="*/ 343 h 3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7" h="343">
                  <a:moveTo>
                    <a:pt x="68" y="343"/>
                  </a:moveTo>
                  <a:cubicBezTo>
                    <a:pt x="68" y="343"/>
                    <a:pt x="68" y="343"/>
                    <a:pt x="68" y="343"/>
                  </a:cubicBezTo>
                  <a:cubicBezTo>
                    <a:pt x="30" y="343"/>
                    <a:pt x="0" y="313"/>
                    <a:pt x="0" y="275"/>
                  </a:cubicBezTo>
                  <a:cubicBezTo>
                    <a:pt x="0" y="69"/>
                    <a:pt x="0" y="69"/>
                    <a:pt x="0" y="69"/>
                  </a:cubicBezTo>
                  <a:cubicBezTo>
                    <a:pt x="0" y="31"/>
                    <a:pt x="30" y="0"/>
                    <a:pt x="68" y="0"/>
                  </a:cubicBezTo>
                  <a:cubicBezTo>
                    <a:pt x="106" y="0"/>
                    <a:pt x="137" y="31"/>
                    <a:pt x="137" y="69"/>
                  </a:cubicBezTo>
                  <a:cubicBezTo>
                    <a:pt x="137" y="275"/>
                    <a:pt x="137" y="275"/>
                    <a:pt x="137" y="275"/>
                  </a:cubicBezTo>
                  <a:cubicBezTo>
                    <a:pt x="137" y="313"/>
                    <a:pt x="106" y="343"/>
                    <a:pt x="68" y="34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941" fontAlgn="auto">
                <a:spcBef>
                  <a:spcPts val="0"/>
                </a:spcBef>
                <a:spcAft>
                  <a:spcPts val="0"/>
                </a:spcAft>
                <a:buClr>
                  <a:prstClr val="black"/>
                </a:buClr>
              </a:pPr>
              <a:endParaRPr lang="en-GB" sz="2099" dirty="0">
                <a:solidFill>
                  <a:prstClr val="black"/>
                </a:solidFill>
                <a:latin typeface="Arial"/>
              </a:endParaRPr>
            </a:p>
          </p:txBody>
        </p:sp>
        <p:sp>
          <p:nvSpPr>
            <p:cNvPr id="54" name="Freeform 21"/>
            <p:cNvSpPr>
              <a:spLocks/>
            </p:cNvSpPr>
            <p:nvPr userDrawn="1"/>
          </p:nvSpPr>
          <p:spPr bwMode="auto">
            <a:xfrm>
              <a:off x="5119688" y="2990850"/>
              <a:ext cx="547688" cy="2444750"/>
            </a:xfrm>
            <a:custGeom>
              <a:avLst/>
              <a:gdLst>
                <a:gd name="T0" fmla="*/ 86 w 172"/>
                <a:gd name="T1" fmla="*/ 768 h 768"/>
                <a:gd name="T2" fmla="*/ 86 w 172"/>
                <a:gd name="T3" fmla="*/ 768 h 768"/>
                <a:gd name="T4" fmla="*/ 0 w 172"/>
                <a:gd name="T5" fmla="*/ 682 h 768"/>
                <a:gd name="T6" fmla="*/ 0 w 172"/>
                <a:gd name="T7" fmla="*/ 85 h 768"/>
                <a:gd name="T8" fmla="*/ 86 w 172"/>
                <a:gd name="T9" fmla="*/ 0 h 768"/>
                <a:gd name="T10" fmla="*/ 172 w 172"/>
                <a:gd name="T11" fmla="*/ 85 h 768"/>
                <a:gd name="T12" fmla="*/ 172 w 172"/>
                <a:gd name="T13" fmla="*/ 682 h 768"/>
                <a:gd name="T14" fmla="*/ 86 w 172"/>
                <a:gd name="T15" fmla="*/ 768 h 76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2" h="768">
                  <a:moveTo>
                    <a:pt x="86" y="768"/>
                  </a:moveTo>
                  <a:cubicBezTo>
                    <a:pt x="86" y="768"/>
                    <a:pt x="86" y="768"/>
                    <a:pt x="86" y="768"/>
                  </a:cubicBezTo>
                  <a:cubicBezTo>
                    <a:pt x="39" y="768"/>
                    <a:pt x="0" y="730"/>
                    <a:pt x="0" y="682"/>
                  </a:cubicBezTo>
                  <a:cubicBezTo>
                    <a:pt x="0" y="85"/>
                    <a:pt x="0" y="85"/>
                    <a:pt x="0" y="85"/>
                  </a:cubicBezTo>
                  <a:cubicBezTo>
                    <a:pt x="0" y="38"/>
                    <a:pt x="39" y="0"/>
                    <a:pt x="86" y="0"/>
                  </a:cubicBezTo>
                  <a:cubicBezTo>
                    <a:pt x="133" y="0"/>
                    <a:pt x="172" y="38"/>
                    <a:pt x="172" y="85"/>
                  </a:cubicBezTo>
                  <a:cubicBezTo>
                    <a:pt x="172" y="682"/>
                    <a:pt x="172" y="682"/>
                    <a:pt x="172" y="682"/>
                  </a:cubicBezTo>
                  <a:cubicBezTo>
                    <a:pt x="172" y="730"/>
                    <a:pt x="133" y="768"/>
                    <a:pt x="86" y="76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941" fontAlgn="auto">
                <a:spcBef>
                  <a:spcPts val="0"/>
                </a:spcBef>
                <a:spcAft>
                  <a:spcPts val="0"/>
                </a:spcAft>
                <a:buClr>
                  <a:prstClr val="black"/>
                </a:buClr>
              </a:pPr>
              <a:endParaRPr lang="en-GB" sz="2099" dirty="0">
                <a:solidFill>
                  <a:prstClr val="black"/>
                </a:solidFill>
                <a:latin typeface="Arial"/>
              </a:endParaRPr>
            </a:p>
          </p:txBody>
        </p:sp>
        <p:sp>
          <p:nvSpPr>
            <p:cNvPr id="55" name="Freeform 22"/>
            <p:cNvSpPr>
              <a:spLocks/>
            </p:cNvSpPr>
            <p:nvPr userDrawn="1"/>
          </p:nvSpPr>
          <p:spPr bwMode="auto">
            <a:xfrm>
              <a:off x="5886450" y="3952875"/>
              <a:ext cx="542925" cy="2444750"/>
            </a:xfrm>
            <a:custGeom>
              <a:avLst/>
              <a:gdLst>
                <a:gd name="T0" fmla="*/ 85 w 171"/>
                <a:gd name="T1" fmla="*/ 768 h 768"/>
                <a:gd name="T2" fmla="*/ 85 w 171"/>
                <a:gd name="T3" fmla="*/ 768 h 768"/>
                <a:gd name="T4" fmla="*/ 0 w 171"/>
                <a:gd name="T5" fmla="*/ 682 h 768"/>
                <a:gd name="T6" fmla="*/ 0 w 171"/>
                <a:gd name="T7" fmla="*/ 85 h 768"/>
                <a:gd name="T8" fmla="*/ 85 w 171"/>
                <a:gd name="T9" fmla="*/ 0 h 768"/>
                <a:gd name="T10" fmla="*/ 171 w 171"/>
                <a:gd name="T11" fmla="*/ 85 h 768"/>
                <a:gd name="T12" fmla="*/ 171 w 171"/>
                <a:gd name="T13" fmla="*/ 682 h 768"/>
                <a:gd name="T14" fmla="*/ 85 w 171"/>
                <a:gd name="T15" fmla="*/ 768 h 76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1" h="768">
                  <a:moveTo>
                    <a:pt x="85" y="768"/>
                  </a:moveTo>
                  <a:cubicBezTo>
                    <a:pt x="85" y="768"/>
                    <a:pt x="85" y="768"/>
                    <a:pt x="85" y="768"/>
                  </a:cubicBezTo>
                  <a:cubicBezTo>
                    <a:pt x="38" y="768"/>
                    <a:pt x="0" y="730"/>
                    <a:pt x="0" y="682"/>
                  </a:cubicBezTo>
                  <a:cubicBezTo>
                    <a:pt x="0" y="85"/>
                    <a:pt x="0" y="85"/>
                    <a:pt x="0" y="85"/>
                  </a:cubicBezTo>
                  <a:cubicBezTo>
                    <a:pt x="0" y="38"/>
                    <a:pt x="38" y="0"/>
                    <a:pt x="85" y="0"/>
                  </a:cubicBezTo>
                  <a:cubicBezTo>
                    <a:pt x="133" y="0"/>
                    <a:pt x="171" y="38"/>
                    <a:pt x="171" y="85"/>
                  </a:cubicBezTo>
                  <a:cubicBezTo>
                    <a:pt x="171" y="682"/>
                    <a:pt x="171" y="682"/>
                    <a:pt x="171" y="682"/>
                  </a:cubicBezTo>
                  <a:cubicBezTo>
                    <a:pt x="171" y="730"/>
                    <a:pt x="133" y="768"/>
                    <a:pt x="85" y="76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941" fontAlgn="auto">
                <a:spcBef>
                  <a:spcPts val="0"/>
                </a:spcBef>
                <a:spcAft>
                  <a:spcPts val="0"/>
                </a:spcAft>
                <a:buClr>
                  <a:prstClr val="black"/>
                </a:buClr>
              </a:pPr>
              <a:endParaRPr lang="en-GB" sz="2099" dirty="0">
                <a:solidFill>
                  <a:prstClr val="black"/>
                </a:solidFill>
                <a:latin typeface="Arial"/>
              </a:endParaRPr>
            </a:p>
          </p:txBody>
        </p:sp>
        <p:sp>
          <p:nvSpPr>
            <p:cNvPr id="56" name="Freeform 23"/>
            <p:cNvSpPr>
              <a:spLocks/>
            </p:cNvSpPr>
            <p:nvPr userDrawn="1"/>
          </p:nvSpPr>
          <p:spPr bwMode="auto">
            <a:xfrm>
              <a:off x="3790950" y="4716463"/>
              <a:ext cx="436563" cy="1092200"/>
            </a:xfrm>
            <a:custGeom>
              <a:avLst/>
              <a:gdLst>
                <a:gd name="T0" fmla="*/ 68 w 137"/>
                <a:gd name="T1" fmla="*/ 343 h 343"/>
                <a:gd name="T2" fmla="*/ 68 w 137"/>
                <a:gd name="T3" fmla="*/ 343 h 343"/>
                <a:gd name="T4" fmla="*/ 0 w 137"/>
                <a:gd name="T5" fmla="*/ 274 h 343"/>
                <a:gd name="T6" fmla="*/ 0 w 137"/>
                <a:gd name="T7" fmla="*/ 68 h 343"/>
                <a:gd name="T8" fmla="*/ 68 w 137"/>
                <a:gd name="T9" fmla="*/ 0 h 343"/>
                <a:gd name="T10" fmla="*/ 137 w 137"/>
                <a:gd name="T11" fmla="*/ 68 h 343"/>
                <a:gd name="T12" fmla="*/ 137 w 137"/>
                <a:gd name="T13" fmla="*/ 274 h 343"/>
                <a:gd name="T14" fmla="*/ 68 w 137"/>
                <a:gd name="T15" fmla="*/ 343 h 3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7" h="343">
                  <a:moveTo>
                    <a:pt x="68" y="343"/>
                  </a:moveTo>
                  <a:cubicBezTo>
                    <a:pt x="68" y="343"/>
                    <a:pt x="68" y="343"/>
                    <a:pt x="68" y="343"/>
                  </a:cubicBezTo>
                  <a:cubicBezTo>
                    <a:pt x="30" y="343"/>
                    <a:pt x="0" y="312"/>
                    <a:pt x="0" y="274"/>
                  </a:cubicBezTo>
                  <a:cubicBezTo>
                    <a:pt x="0" y="68"/>
                    <a:pt x="0" y="68"/>
                    <a:pt x="0" y="68"/>
                  </a:cubicBezTo>
                  <a:cubicBezTo>
                    <a:pt x="0" y="30"/>
                    <a:pt x="30" y="0"/>
                    <a:pt x="68" y="0"/>
                  </a:cubicBezTo>
                  <a:cubicBezTo>
                    <a:pt x="106" y="0"/>
                    <a:pt x="137" y="30"/>
                    <a:pt x="137" y="68"/>
                  </a:cubicBezTo>
                  <a:cubicBezTo>
                    <a:pt x="137" y="274"/>
                    <a:pt x="137" y="274"/>
                    <a:pt x="137" y="274"/>
                  </a:cubicBezTo>
                  <a:cubicBezTo>
                    <a:pt x="137" y="312"/>
                    <a:pt x="106" y="343"/>
                    <a:pt x="68" y="34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941" fontAlgn="auto">
                <a:spcBef>
                  <a:spcPts val="0"/>
                </a:spcBef>
                <a:spcAft>
                  <a:spcPts val="0"/>
                </a:spcAft>
                <a:buClr>
                  <a:prstClr val="black"/>
                </a:buClr>
              </a:pPr>
              <a:endParaRPr lang="en-GB" sz="2099" dirty="0">
                <a:solidFill>
                  <a:prstClr val="black"/>
                </a:solidFill>
                <a:latin typeface="Arial"/>
              </a:endParaRPr>
            </a:p>
          </p:txBody>
        </p:sp>
        <p:sp>
          <p:nvSpPr>
            <p:cNvPr id="57" name="Freeform 24"/>
            <p:cNvSpPr>
              <a:spLocks/>
            </p:cNvSpPr>
            <p:nvPr userDrawn="1"/>
          </p:nvSpPr>
          <p:spPr bwMode="auto">
            <a:xfrm>
              <a:off x="3028950" y="3841750"/>
              <a:ext cx="542925" cy="2447925"/>
            </a:xfrm>
            <a:custGeom>
              <a:avLst/>
              <a:gdLst>
                <a:gd name="T0" fmla="*/ 85 w 171"/>
                <a:gd name="T1" fmla="*/ 769 h 769"/>
                <a:gd name="T2" fmla="*/ 85 w 171"/>
                <a:gd name="T3" fmla="*/ 769 h 769"/>
                <a:gd name="T4" fmla="*/ 0 w 171"/>
                <a:gd name="T5" fmla="*/ 683 h 769"/>
                <a:gd name="T6" fmla="*/ 0 w 171"/>
                <a:gd name="T7" fmla="*/ 86 h 769"/>
                <a:gd name="T8" fmla="*/ 85 w 171"/>
                <a:gd name="T9" fmla="*/ 0 h 769"/>
                <a:gd name="T10" fmla="*/ 171 w 171"/>
                <a:gd name="T11" fmla="*/ 86 h 769"/>
                <a:gd name="T12" fmla="*/ 171 w 171"/>
                <a:gd name="T13" fmla="*/ 683 h 769"/>
                <a:gd name="T14" fmla="*/ 85 w 171"/>
                <a:gd name="T15" fmla="*/ 769 h 76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1" h="769">
                  <a:moveTo>
                    <a:pt x="85" y="769"/>
                  </a:moveTo>
                  <a:cubicBezTo>
                    <a:pt x="85" y="769"/>
                    <a:pt x="85" y="769"/>
                    <a:pt x="85" y="769"/>
                  </a:cubicBezTo>
                  <a:cubicBezTo>
                    <a:pt x="38" y="769"/>
                    <a:pt x="0" y="730"/>
                    <a:pt x="0" y="683"/>
                  </a:cubicBezTo>
                  <a:cubicBezTo>
                    <a:pt x="0" y="86"/>
                    <a:pt x="0" y="86"/>
                    <a:pt x="0" y="86"/>
                  </a:cubicBezTo>
                  <a:cubicBezTo>
                    <a:pt x="0" y="39"/>
                    <a:pt x="38" y="0"/>
                    <a:pt x="85" y="0"/>
                  </a:cubicBezTo>
                  <a:cubicBezTo>
                    <a:pt x="133" y="0"/>
                    <a:pt x="171" y="39"/>
                    <a:pt x="171" y="86"/>
                  </a:cubicBezTo>
                  <a:cubicBezTo>
                    <a:pt x="171" y="683"/>
                    <a:pt x="171" y="683"/>
                    <a:pt x="171" y="683"/>
                  </a:cubicBezTo>
                  <a:cubicBezTo>
                    <a:pt x="171" y="730"/>
                    <a:pt x="133" y="769"/>
                    <a:pt x="85" y="76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941" fontAlgn="auto">
                <a:spcBef>
                  <a:spcPts val="0"/>
                </a:spcBef>
                <a:spcAft>
                  <a:spcPts val="0"/>
                </a:spcAft>
                <a:buClr>
                  <a:prstClr val="black"/>
                </a:buClr>
              </a:pPr>
              <a:endParaRPr lang="en-GB" sz="2099" dirty="0">
                <a:solidFill>
                  <a:prstClr val="black"/>
                </a:solidFill>
                <a:latin typeface="Arial"/>
              </a:endParaRPr>
            </a:p>
          </p:txBody>
        </p:sp>
        <p:sp>
          <p:nvSpPr>
            <p:cNvPr id="58" name="Freeform 25"/>
            <p:cNvSpPr>
              <a:spLocks/>
            </p:cNvSpPr>
            <p:nvPr userDrawn="1"/>
          </p:nvSpPr>
          <p:spPr bwMode="auto">
            <a:xfrm>
              <a:off x="0" y="3148013"/>
              <a:ext cx="228600" cy="2438400"/>
            </a:xfrm>
            <a:custGeom>
              <a:avLst/>
              <a:gdLst>
                <a:gd name="T0" fmla="*/ 0 w 72"/>
                <a:gd name="T1" fmla="*/ 0 h 766"/>
                <a:gd name="T2" fmla="*/ 0 w 72"/>
                <a:gd name="T3" fmla="*/ 766 h 766"/>
                <a:gd name="T4" fmla="*/ 72 w 72"/>
                <a:gd name="T5" fmla="*/ 681 h 766"/>
                <a:gd name="T6" fmla="*/ 72 w 72"/>
                <a:gd name="T7" fmla="*/ 84 h 766"/>
                <a:gd name="T8" fmla="*/ 0 w 72"/>
                <a:gd name="T9" fmla="*/ 0 h 766"/>
              </a:gdLst>
              <a:ahLst/>
              <a:cxnLst>
                <a:cxn ang="0">
                  <a:pos x="T0" y="T1"/>
                </a:cxn>
                <a:cxn ang="0">
                  <a:pos x="T2" y="T3"/>
                </a:cxn>
                <a:cxn ang="0">
                  <a:pos x="T4" y="T5"/>
                </a:cxn>
                <a:cxn ang="0">
                  <a:pos x="T6" y="T7"/>
                </a:cxn>
                <a:cxn ang="0">
                  <a:pos x="T8" y="T9"/>
                </a:cxn>
              </a:cxnLst>
              <a:rect l="0" t="0" r="r" b="b"/>
              <a:pathLst>
                <a:path w="72" h="766">
                  <a:moveTo>
                    <a:pt x="0" y="0"/>
                  </a:moveTo>
                  <a:cubicBezTo>
                    <a:pt x="0" y="766"/>
                    <a:pt x="0" y="766"/>
                    <a:pt x="0" y="766"/>
                  </a:cubicBezTo>
                  <a:cubicBezTo>
                    <a:pt x="41" y="759"/>
                    <a:pt x="72" y="724"/>
                    <a:pt x="72" y="681"/>
                  </a:cubicBezTo>
                  <a:cubicBezTo>
                    <a:pt x="72" y="84"/>
                    <a:pt x="72" y="84"/>
                    <a:pt x="72" y="84"/>
                  </a:cubicBezTo>
                  <a:cubicBezTo>
                    <a:pt x="72" y="42"/>
                    <a:pt x="41" y="6"/>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941" fontAlgn="auto">
                <a:spcBef>
                  <a:spcPts val="0"/>
                </a:spcBef>
                <a:spcAft>
                  <a:spcPts val="0"/>
                </a:spcAft>
                <a:buClr>
                  <a:prstClr val="black"/>
                </a:buClr>
              </a:pPr>
              <a:endParaRPr lang="en-GB" sz="2099" dirty="0">
                <a:solidFill>
                  <a:prstClr val="black"/>
                </a:solidFill>
                <a:latin typeface="Arial"/>
              </a:endParaRPr>
            </a:p>
          </p:txBody>
        </p:sp>
        <p:sp>
          <p:nvSpPr>
            <p:cNvPr id="59" name="Freeform 26"/>
            <p:cNvSpPr>
              <a:spLocks/>
            </p:cNvSpPr>
            <p:nvPr userDrawn="1"/>
          </p:nvSpPr>
          <p:spPr bwMode="auto">
            <a:xfrm>
              <a:off x="11950700" y="4105275"/>
              <a:ext cx="254000" cy="2444750"/>
            </a:xfrm>
            <a:custGeom>
              <a:avLst/>
              <a:gdLst>
                <a:gd name="T0" fmla="*/ 80 w 80"/>
                <a:gd name="T1" fmla="*/ 0 h 768"/>
                <a:gd name="T2" fmla="*/ 0 w 80"/>
                <a:gd name="T3" fmla="*/ 85 h 768"/>
                <a:gd name="T4" fmla="*/ 0 w 80"/>
                <a:gd name="T5" fmla="*/ 682 h 768"/>
                <a:gd name="T6" fmla="*/ 80 w 80"/>
                <a:gd name="T7" fmla="*/ 768 h 768"/>
                <a:gd name="T8" fmla="*/ 80 w 80"/>
                <a:gd name="T9" fmla="*/ 0 h 768"/>
              </a:gdLst>
              <a:ahLst/>
              <a:cxnLst>
                <a:cxn ang="0">
                  <a:pos x="T0" y="T1"/>
                </a:cxn>
                <a:cxn ang="0">
                  <a:pos x="T2" y="T3"/>
                </a:cxn>
                <a:cxn ang="0">
                  <a:pos x="T4" y="T5"/>
                </a:cxn>
                <a:cxn ang="0">
                  <a:pos x="T6" y="T7"/>
                </a:cxn>
                <a:cxn ang="0">
                  <a:pos x="T8" y="T9"/>
                </a:cxn>
              </a:cxnLst>
              <a:rect l="0" t="0" r="r" b="b"/>
              <a:pathLst>
                <a:path w="80" h="768">
                  <a:moveTo>
                    <a:pt x="80" y="0"/>
                  </a:moveTo>
                  <a:cubicBezTo>
                    <a:pt x="36" y="2"/>
                    <a:pt x="0" y="39"/>
                    <a:pt x="0" y="85"/>
                  </a:cubicBezTo>
                  <a:cubicBezTo>
                    <a:pt x="0" y="682"/>
                    <a:pt x="0" y="682"/>
                    <a:pt x="0" y="682"/>
                  </a:cubicBezTo>
                  <a:cubicBezTo>
                    <a:pt x="0" y="728"/>
                    <a:pt x="36" y="766"/>
                    <a:pt x="80" y="768"/>
                  </a:cubicBezTo>
                  <a:lnTo>
                    <a:pt x="8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941" fontAlgn="auto">
                <a:spcBef>
                  <a:spcPts val="0"/>
                </a:spcBef>
                <a:spcAft>
                  <a:spcPts val="0"/>
                </a:spcAft>
                <a:buClr>
                  <a:prstClr val="black"/>
                </a:buClr>
              </a:pPr>
              <a:endParaRPr lang="en-GB" sz="2099" dirty="0">
                <a:solidFill>
                  <a:prstClr val="black"/>
                </a:solidFill>
                <a:latin typeface="Arial"/>
              </a:endParaRPr>
            </a:p>
          </p:txBody>
        </p:sp>
      </p:grpSp>
      <p:grpSp>
        <p:nvGrpSpPr>
          <p:cNvPr id="31" name="Logotype"/>
          <p:cNvGrpSpPr/>
          <p:nvPr userDrawn="1"/>
        </p:nvGrpSpPr>
        <p:grpSpPr>
          <a:xfrm>
            <a:off x="641188" y="530771"/>
            <a:ext cx="1383679" cy="288542"/>
            <a:chOff x="9501453" y="6148765"/>
            <a:chExt cx="2047875" cy="427037"/>
          </a:xfrm>
          <a:solidFill>
            <a:schemeClr val="bg1"/>
          </a:solidFill>
        </p:grpSpPr>
        <p:sp>
          <p:nvSpPr>
            <p:cNvPr id="32" name="Freeform 5"/>
            <p:cNvSpPr>
              <a:spLocks noEditPoints="1"/>
            </p:cNvSpPr>
            <p:nvPr userDrawn="1"/>
          </p:nvSpPr>
          <p:spPr bwMode="auto">
            <a:xfrm>
              <a:off x="11206428" y="6231315"/>
              <a:ext cx="342900" cy="344487"/>
            </a:xfrm>
            <a:custGeom>
              <a:avLst/>
              <a:gdLst>
                <a:gd name="T0" fmla="*/ 43 w 91"/>
                <a:gd name="T1" fmla="*/ 2 h 91"/>
                <a:gd name="T2" fmla="*/ 2 w 91"/>
                <a:gd name="T3" fmla="*/ 44 h 91"/>
                <a:gd name="T4" fmla="*/ 46 w 91"/>
                <a:gd name="T5" fmla="*/ 91 h 91"/>
                <a:gd name="T6" fmla="*/ 74 w 91"/>
                <a:gd name="T7" fmla="*/ 77 h 91"/>
                <a:gd name="T8" fmla="*/ 74 w 91"/>
                <a:gd name="T9" fmla="*/ 90 h 91"/>
                <a:gd name="T10" fmla="*/ 91 w 91"/>
                <a:gd name="T11" fmla="*/ 90 h 91"/>
                <a:gd name="T12" fmla="*/ 91 w 91"/>
                <a:gd name="T13" fmla="*/ 47 h 91"/>
                <a:gd name="T14" fmla="*/ 43 w 91"/>
                <a:gd name="T15" fmla="*/ 2 h 91"/>
                <a:gd name="T16" fmla="*/ 72 w 91"/>
                <a:gd name="T17" fmla="*/ 48 h 91"/>
                <a:gd name="T18" fmla="*/ 43 w 91"/>
                <a:gd name="T19" fmla="*/ 72 h 91"/>
                <a:gd name="T20" fmla="*/ 21 w 91"/>
                <a:gd name="T21" fmla="*/ 50 h 91"/>
                <a:gd name="T22" fmla="*/ 46 w 91"/>
                <a:gd name="T23" fmla="*/ 21 h 91"/>
                <a:gd name="T24" fmla="*/ 72 w 91"/>
                <a:gd name="T25" fmla="*/ 45 h 91"/>
                <a:gd name="T26" fmla="*/ 72 w 91"/>
                <a:gd name="T27" fmla="*/ 48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1" h="91">
                  <a:moveTo>
                    <a:pt x="43" y="2"/>
                  </a:moveTo>
                  <a:cubicBezTo>
                    <a:pt x="21" y="4"/>
                    <a:pt x="3" y="22"/>
                    <a:pt x="2" y="44"/>
                  </a:cubicBezTo>
                  <a:cubicBezTo>
                    <a:pt x="0" y="70"/>
                    <a:pt x="21" y="91"/>
                    <a:pt x="46" y="91"/>
                  </a:cubicBezTo>
                  <a:cubicBezTo>
                    <a:pt x="56" y="91"/>
                    <a:pt x="68" y="87"/>
                    <a:pt x="74" y="77"/>
                  </a:cubicBezTo>
                  <a:cubicBezTo>
                    <a:pt x="74" y="90"/>
                    <a:pt x="74" y="90"/>
                    <a:pt x="74" y="90"/>
                  </a:cubicBezTo>
                  <a:cubicBezTo>
                    <a:pt x="91" y="90"/>
                    <a:pt x="91" y="90"/>
                    <a:pt x="91" y="90"/>
                  </a:cubicBezTo>
                  <a:cubicBezTo>
                    <a:pt x="91" y="47"/>
                    <a:pt x="91" y="47"/>
                    <a:pt x="91" y="47"/>
                  </a:cubicBezTo>
                  <a:cubicBezTo>
                    <a:pt x="91" y="20"/>
                    <a:pt x="69" y="0"/>
                    <a:pt x="43" y="2"/>
                  </a:cubicBezTo>
                  <a:close/>
                  <a:moveTo>
                    <a:pt x="72" y="48"/>
                  </a:moveTo>
                  <a:cubicBezTo>
                    <a:pt x="71" y="63"/>
                    <a:pt x="58" y="74"/>
                    <a:pt x="43" y="72"/>
                  </a:cubicBezTo>
                  <a:cubicBezTo>
                    <a:pt x="32" y="71"/>
                    <a:pt x="22" y="61"/>
                    <a:pt x="21" y="50"/>
                  </a:cubicBezTo>
                  <a:cubicBezTo>
                    <a:pt x="19" y="34"/>
                    <a:pt x="31" y="21"/>
                    <a:pt x="46" y="21"/>
                  </a:cubicBezTo>
                  <a:cubicBezTo>
                    <a:pt x="60" y="21"/>
                    <a:pt x="71" y="32"/>
                    <a:pt x="72" y="45"/>
                  </a:cubicBezTo>
                  <a:lnTo>
                    <a:pt x="72" y="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941" fontAlgn="auto">
                <a:spcBef>
                  <a:spcPts val="0"/>
                </a:spcBef>
                <a:spcAft>
                  <a:spcPts val="0"/>
                </a:spcAft>
                <a:buClr>
                  <a:prstClr val="black"/>
                </a:buClr>
              </a:pPr>
              <a:endParaRPr lang="en-US" sz="2099" dirty="0">
                <a:solidFill>
                  <a:prstClr val="black"/>
                </a:solidFill>
                <a:latin typeface="Arial"/>
              </a:endParaRPr>
            </a:p>
          </p:txBody>
        </p:sp>
        <p:sp>
          <p:nvSpPr>
            <p:cNvPr id="33" name="Freeform 6"/>
            <p:cNvSpPr>
              <a:spLocks noEditPoints="1"/>
            </p:cNvSpPr>
            <p:nvPr userDrawn="1"/>
          </p:nvSpPr>
          <p:spPr bwMode="auto">
            <a:xfrm>
              <a:off x="10849241" y="6236077"/>
              <a:ext cx="334963" cy="339725"/>
            </a:xfrm>
            <a:custGeom>
              <a:avLst/>
              <a:gdLst>
                <a:gd name="T0" fmla="*/ 44 w 89"/>
                <a:gd name="T1" fmla="*/ 1 h 90"/>
                <a:gd name="T2" fmla="*/ 0 w 89"/>
                <a:gd name="T3" fmla="*/ 46 h 90"/>
                <a:gd name="T4" fmla="*/ 45 w 89"/>
                <a:gd name="T5" fmla="*/ 90 h 90"/>
                <a:gd name="T6" fmla="*/ 86 w 89"/>
                <a:gd name="T7" fmla="*/ 63 h 90"/>
                <a:gd name="T8" fmla="*/ 69 w 89"/>
                <a:gd name="T9" fmla="*/ 58 h 90"/>
                <a:gd name="T10" fmla="*/ 50 w 89"/>
                <a:gd name="T11" fmla="*/ 72 h 90"/>
                <a:gd name="T12" fmla="*/ 22 w 89"/>
                <a:gd name="T13" fmla="*/ 59 h 90"/>
                <a:gd name="T14" fmla="*/ 89 w 89"/>
                <a:gd name="T15" fmla="*/ 41 h 90"/>
                <a:gd name="T16" fmla="*/ 44 w 89"/>
                <a:gd name="T17" fmla="*/ 1 h 90"/>
                <a:gd name="T18" fmla="*/ 19 w 89"/>
                <a:gd name="T19" fmla="*/ 44 h 90"/>
                <a:gd name="T20" fmla="*/ 36 w 89"/>
                <a:gd name="T21" fmla="*/ 19 h 90"/>
                <a:gd name="T22" fmla="*/ 67 w 89"/>
                <a:gd name="T23" fmla="*/ 31 h 90"/>
                <a:gd name="T24" fmla="*/ 19 w 89"/>
                <a:gd name="T25" fmla="*/ 44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9" h="90">
                  <a:moveTo>
                    <a:pt x="44" y="1"/>
                  </a:moveTo>
                  <a:cubicBezTo>
                    <a:pt x="20" y="2"/>
                    <a:pt x="0" y="20"/>
                    <a:pt x="0" y="46"/>
                  </a:cubicBezTo>
                  <a:cubicBezTo>
                    <a:pt x="0" y="70"/>
                    <a:pt x="20" y="90"/>
                    <a:pt x="45" y="90"/>
                  </a:cubicBezTo>
                  <a:cubicBezTo>
                    <a:pt x="62" y="90"/>
                    <a:pt x="79" y="80"/>
                    <a:pt x="86" y="63"/>
                  </a:cubicBezTo>
                  <a:cubicBezTo>
                    <a:pt x="69" y="58"/>
                    <a:pt x="69" y="58"/>
                    <a:pt x="69" y="58"/>
                  </a:cubicBezTo>
                  <a:cubicBezTo>
                    <a:pt x="66" y="65"/>
                    <a:pt x="58" y="71"/>
                    <a:pt x="50" y="72"/>
                  </a:cubicBezTo>
                  <a:cubicBezTo>
                    <a:pt x="38" y="75"/>
                    <a:pt x="26" y="67"/>
                    <a:pt x="22" y="59"/>
                  </a:cubicBezTo>
                  <a:cubicBezTo>
                    <a:pt x="89" y="41"/>
                    <a:pt x="89" y="41"/>
                    <a:pt x="89" y="41"/>
                  </a:cubicBezTo>
                  <a:cubicBezTo>
                    <a:pt x="87" y="24"/>
                    <a:pt x="72" y="0"/>
                    <a:pt x="44" y="1"/>
                  </a:cubicBezTo>
                  <a:close/>
                  <a:moveTo>
                    <a:pt x="19" y="44"/>
                  </a:moveTo>
                  <a:cubicBezTo>
                    <a:pt x="19" y="34"/>
                    <a:pt x="24" y="24"/>
                    <a:pt x="36" y="19"/>
                  </a:cubicBezTo>
                  <a:cubicBezTo>
                    <a:pt x="50" y="14"/>
                    <a:pt x="62" y="21"/>
                    <a:pt x="67" y="31"/>
                  </a:cubicBezTo>
                  <a:lnTo>
                    <a:pt x="19" y="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941" fontAlgn="auto">
                <a:spcBef>
                  <a:spcPts val="0"/>
                </a:spcBef>
                <a:spcAft>
                  <a:spcPts val="0"/>
                </a:spcAft>
                <a:buClr>
                  <a:prstClr val="black"/>
                </a:buClr>
              </a:pPr>
              <a:endParaRPr lang="en-US" sz="2099" dirty="0">
                <a:solidFill>
                  <a:prstClr val="black"/>
                </a:solidFill>
                <a:latin typeface="Arial"/>
              </a:endParaRPr>
            </a:p>
          </p:txBody>
        </p:sp>
        <p:sp>
          <p:nvSpPr>
            <p:cNvPr id="34" name="Freeform 7"/>
            <p:cNvSpPr>
              <a:spLocks/>
            </p:cNvSpPr>
            <p:nvPr userDrawn="1"/>
          </p:nvSpPr>
          <p:spPr bwMode="auto">
            <a:xfrm>
              <a:off x="10292028" y="6239252"/>
              <a:ext cx="166688" cy="333375"/>
            </a:xfrm>
            <a:custGeom>
              <a:avLst/>
              <a:gdLst>
                <a:gd name="T0" fmla="*/ 44 w 44"/>
                <a:gd name="T1" fmla="*/ 18 h 88"/>
                <a:gd name="T2" fmla="*/ 44 w 44"/>
                <a:gd name="T3" fmla="*/ 0 h 88"/>
                <a:gd name="T4" fmla="*/ 19 w 44"/>
                <a:gd name="T5" fmla="*/ 13 h 88"/>
                <a:gd name="T6" fmla="*/ 19 w 44"/>
                <a:gd name="T7" fmla="*/ 3 h 88"/>
                <a:gd name="T8" fmla="*/ 0 w 44"/>
                <a:gd name="T9" fmla="*/ 3 h 88"/>
                <a:gd name="T10" fmla="*/ 0 w 44"/>
                <a:gd name="T11" fmla="*/ 44 h 88"/>
                <a:gd name="T12" fmla="*/ 0 w 44"/>
                <a:gd name="T13" fmla="*/ 88 h 88"/>
                <a:gd name="T14" fmla="*/ 20 w 44"/>
                <a:gd name="T15" fmla="*/ 88 h 88"/>
                <a:gd name="T16" fmla="*/ 20 w 44"/>
                <a:gd name="T17" fmla="*/ 46 h 88"/>
                <a:gd name="T18" fmla="*/ 44 w 44"/>
                <a:gd name="T19" fmla="*/ 1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 h="88">
                  <a:moveTo>
                    <a:pt x="44" y="18"/>
                  </a:moveTo>
                  <a:cubicBezTo>
                    <a:pt x="44" y="0"/>
                    <a:pt x="44" y="0"/>
                    <a:pt x="44" y="0"/>
                  </a:cubicBezTo>
                  <a:cubicBezTo>
                    <a:pt x="28" y="0"/>
                    <a:pt x="22" y="8"/>
                    <a:pt x="19" y="13"/>
                  </a:cubicBezTo>
                  <a:cubicBezTo>
                    <a:pt x="19" y="3"/>
                    <a:pt x="19" y="3"/>
                    <a:pt x="19" y="3"/>
                  </a:cubicBezTo>
                  <a:cubicBezTo>
                    <a:pt x="0" y="3"/>
                    <a:pt x="0" y="3"/>
                    <a:pt x="0" y="3"/>
                  </a:cubicBezTo>
                  <a:cubicBezTo>
                    <a:pt x="0" y="44"/>
                    <a:pt x="0" y="44"/>
                    <a:pt x="0" y="44"/>
                  </a:cubicBezTo>
                  <a:cubicBezTo>
                    <a:pt x="0" y="88"/>
                    <a:pt x="0" y="88"/>
                    <a:pt x="0" y="88"/>
                  </a:cubicBezTo>
                  <a:cubicBezTo>
                    <a:pt x="20" y="88"/>
                    <a:pt x="20" y="88"/>
                    <a:pt x="20" y="88"/>
                  </a:cubicBezTo>
                  <a:cubicBezTo>
                    <a:pt x="20" y="62"/>
                    <a:pt x="20" y="62"/>
                    <a:pt x="20" y="46"/>
                  </a:cubicBezTo>
                  <a:cubicBezTo>
                    <a:pt x="20" y="26"/>
                    <a:pt x="31" y="19"/>
                    <a:pt x="44"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941" fontAlgn="auto">
                <a:spcBef>
                  <a:spcPts val="0"/>
                </a:spcBef>
                <a:spcAft>
                  <a:spcPts val="0"/>
                </a:spcAft>
                <a:buClr>
                  <a:prstClr val="black"/>
                </a:buClr>
              </a:pPr>
              <a:endParaRPr lang="en-US" sz="2099" dirty="0">
                <a:solidFill>
                  <a:prstClr val="black"/>
                </a:solidFill>
                <a:latin typeface="Arial"/>
              </a:endParaRPr>
            </a:p>
          </p:txBody>
        </p:sp>
        <p:sp>
          <p:nvSpPr>
            <p:cNvPr id="35" name="Freeform 8"/>
            <p:cNvSpPr>
              <a:spLocks/>
            </p:cNvSpPr>
            <p:nvPr userDrawn="1"/>
          </p:nvSpPr>
          <p:spPr bwMode="auto">
            <a:xfrm>
              <a:off x="9501453" y="6182102"/>
              <a:ext cx="369888" cy="390525"/>
            </a:xfrm>
            <a:custGeom>
              <a:avLst/>
              <a:gdLst>
                <a:gd name="T0" fmla="*/ 185 w 233"/>
                <a:gd name="T1" fmla="*/ 165 h 246"/>
                <a:gd name="T2" fmla="*/ 48 w 233"/>
                <a:gd name="T3" fmla="*/ 0 h 246"/>
                <a:gd name="T4" fmla="*/ 0 w 233"/>
                <a:gd name="T5" fmla="*/ 0 h 246"/>
                <a:gd name="T6" fmla="*/ 0 w 233"/>
                <a:gd name="T7" fmla="*/ 246 h 246"/>
                <a:gd name="T8" fmla="*/ 50 w 233"/>
                <a:gd name="T9" fmla="*/ 246 h 246"/>
                <a:gd name="T10" fmla="*/ 50 w 233"/>
                <a:gd name="T11" fmla="*/ 81 h 246"/>
                <a:gd name="T12" fmla="*/ 190 w 233"/>
                <a:gd name="T13" fmla="*/ 246 h 246"/>
                <a:gd name="T14" fmla="*/ 233 w 233"/>
                <a:gd name="T15" fmla="*/ 246 h 246"/>
                <a:gd name="T16" fmla="*/ 233 w 233"/>
                <a:gd name="T17" fmla="*/ 0 h 246"/>
                <a:gd name="T18" fmla="*/ 185 w 233"/>
                <a:gd name="T19" fmla="*/ 0 h 246"/>
                <a:gd name="T20" fmla="*/ 185 w 233"/>
                <a:gd name="T21" fmla="*/ 165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3" h="246">
                  <a:moveTo>
                    <a:pt x="185" y="165"/>
                  </a:moveTo>
                  <a:lnTo>
                    <a:pt x="48" y="0"/>
                  </a:lnTo>
                  <a:lnTo>
                    <a:pt x="0" y="0"/>
                  </a:lnTo>
                  <a:lnTo>
                    <a:pt x="0" y="246"/>
                  </a:lnTo>
                  <a:lnTo>
                    <a:pt x="50" y="246"/>
                  </a:lnTo>
                  <a:lnTo>
                    <a:pt x="50" y="81"/>
                  </a:lnTo>
                  <a:lnTo>
                    <a:pt x="190" y="246"/>
                  </a:lnTo>
                  <a:lnTo>
                    <a:pt x="233" y="246"/>
                  </a:lnTo>
                  <a:lnTo>
                    <a:pt x="233" y="0"/>
                  </a:lnTo>
                  <a:lnTo>
                    <a:pt x="185" y="0"/>
                  </a:lnTo>
                  <a:lnTo>
                    <a:pt x="185" y="16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941" fontAlgn="auto">
                <a:spcBef>
                  <a:spcPts val="0"/>
                </a:spcBef>
                <a:spcAft>
                  <a:spcPts val="0"/>
                </a:spcAft>
                <a:buClr>
                  <a:prstClr val="black"/>
                </a:buClr>
              </a:pPr>
              <a:endParaRPr lang="en-US" sz="2099" dirty="0">
                <a:solidFill>
                  <a:prstClr val="black"/>
                </a:solidFill>
                <a:latin typeface="Arial"/>
              </a:endParaRPr>
            </a:p>
          </p:txBody>
        </p:sp>
        <p:sp>
          <p:nvSpPr>
            <p:cNvPr id="36" name="Freeform 9"/>
            <p:cNvSpPr>
              <a:spLocks noEditPoints="1"/>
            </p:cNvSpPr>
            <p:nvPr userDrawn="1"/>
          </p:nvSpPr>
          <p:spPr bwMode="auto">
            <a:xfrm>
              <a:off x="10461891" y="6148765"/>
              <a:ext cx="342900" cy="427037"/>
            </a:xfrm>
            <a:custGeom>
              <a:avLst/>
              <a:gdLst>
                <a:gd name="T0" fmla="*/ 91 w 91"/>
                <a:gd name="T1" fmla="*/ 0 h 113"/>
                <a:gd name="T2" fmla="*/ 73 w 91"/>
                <a:gd name="T3" fmla="*/ 0 h 113"/>
                <a:gd name="T4" fmla="*/ 73 w 91"/>
                <a:gd name="T5" fmla="*/ 34 h 113"/>
                <a:gd name="T6" fmla="*/ 43 w 91"/>
                <a:gd name="T7" fmla="*/ 24 h 113"/>
                <a:gd name="T8" fmla="*/ 2 w 91"/>
                <a:gd name="T9" fmla="*/ 66 h 113"/>
                <a:gd name="T10" fmla="*/ 46 w 91"/>
                <a:gd name="T11" fmla="*/ 113 h 113"/>
                <a:gd name="T12" fmla="*/ 74 w 91"/>
                <a:gd name="T13" fmla="*/ 101 h 113"/>
                <a:gd name="T14" fmla="*/ 74 w 91"/>
                <a:gd name="T15" fmla="*/ 112 h 113"/>
                <a:gd name="T16" fmla="*/ 91 w 91"/>
                <a:gd name="T17" fmla="*/ 112 h 113"/>
                <a:gd name="T18" fmla="*/ 91 w 91"/>
                <a:gd name="T19" fmla="*/ 69 h 113"/>
                <a:gd name="T20" fmla="*/ 91 w 91"/>
                <a:gd name="T21" fmla="*/ 69 h 113"/>
                <a:gd name="T22" fmla="*/ 91 w 91"/>
                <a:gd name="T23" fmla="*/ 68 h 113"/>
                <a:gd name="T24" fmla="*/ 91 w 91"/>
                <a:gd name="T25" fmla="*/ 0 h 113"/>
                <a:gd name="T26" fmla="*/ 72 w 91"/>
                <a:gd name="T27" fmla="*/ 70 h 113"/>
                <a:gd name="T28" fmla="*/ 43 w 91"/>
                <a:gd name="T29" fmla="*/ 94 h 113"/>
                <a:gd name="T30" fmla="*/ 21 w 91"/>
                <a:gd name="T31" fmla="*/ 72 h 113"/>
                <a:gd name="T32" fmla="*/ 46 w 91"/>
                <a:gd name="T33" fmla="*/ 43 h 113"/>
                <a:gd name="T34" fmla="*/ 72 w 91"/>
                <a:gd name="T35" fmla="*/ 67 h 113"/>
                <a:gd name="T36" fmla="*/ 72 w 91"/>
                <a:gd name="T37" fmla="*/ 7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1" h="113">
                  <a:moveTo>
                    <a:pt x="91" y="0"/>
                  </a:moveTo>
                  <a:cubicBezTo>
                    <a:pt x="73" y="0"/>
                    <a:pt x="73" y="0"/>
                    <a:pt x="73" y="0"/>
                  </a:cubicBezTo>
                  <a:cubicBezTo>
                    <a:pt x="73" y="34"/>
                    <a:pt x="73" y="34"/>
                    <a:pt x="73" y="34"/>
                  </a:cubicBezTo>
                  <a:cubicBezTo>
                    <a:pt x="68" y="28"/>
                    <a:pt x="55" y="23"/>
                    <a:pt x="43" y="24"/>
                  </a:cubicBezTo>
                  <a:cubicBezTo>
                    <a:pt x="21" y="26"/>
                    <a:pt x="3" y="44"/>
                    <a:pt x="2" y="66"/>
                  </a:cubicBezTo>
                  <a:cubicBezTo>
                    <a:pt x="0" y="92"/>
                    <a:pt x="21" y="113"/>
                    <a:pt x="46" y="113"/>
                  </a:cubicBezTo>
                  <a:cubicBezTo>
                    <a:pt x="56" y="113"/>
                    <a:pt x="69" y="109"/>
                    <a:pt x="74" y="101"/>
                  </a:cubicBezTo>
                  <a:cubicBezTo>
                    <a:pt x="74" y="112"/>
                    <a:pt x="74" y="112"/>
                    <a:pt x="74" y="112"/>
                  </a:cubicBezTo>
                  <a:cubicBezTo>
                    <a:pt x="91" y="112"/>
                    <a:pt x="91" y="112"/>
                    <a:pt x="91" y="112"/>
                  </a:cubicBezTo>
                  <a:cubicBezTo>
                    <a:pt x="91" y="69"/>
                    <a:pt x="91" y="69"/>
                    <a:pt x="91" y="69"/>
                  </a:cubicBezTo>
                  <a:cubicBezTo>
                    <a:pt x="91" y="69"/>
                    <a:pt x="91" y="69"/>
                    <a:pt x="91" y="69"/>
                  </a:cubicBezTo>
                  <a:cubicBezTo>
                    <a:pt x="91" y="68"/>
                    <a:pt x="91" y="68"/>
                    <a:pt x="91" y="68"/>
                  </a:cubicBezTo>
                  <a:lnTo>
                    <a:pt x="91" y="0"/>
                  </a:lnTo>
                  <a:close/>
                  <a:moveTo>
                    <a:pt x="72" y="70"/>
                  </a:moveTo>
                  <a:cubicBezTo>
                    <a:pt x="71" y="85"/>
                    <a:pt x="58" y="96"/>
                    <a:pt x="43" y="94"/>
                  </a:cubicBezTo>
                  <a:cubicBezTo>
                    <a:pt x="32" y="93"/>
                    <a:pt x="22" y="83"/>
                    <a:pt x="21" y="72"/>
                  </a:cubicBezTo>
                  <a:cubicBezTo>
                    <a:pt x="19" y="56"/>
                    <a:pt x="31" y="43"/>
                    <a:pt x="46" y="43"/>
                  </a:cubicBezTo>
                  <a:cubicBezTo>
                    <a:pt x="60" y="43"/>
                    <a:pt x="71" y="54"/>
                    <a:pt x="72" y="67"/>
                  </a:cubicBezTo>
                  <a:lnTo>
                    <a:pt x="72"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941" fontAlgn="auto">
                <a:spcBef>
                  <a:spcPts val="0"/>
                </a:spcBef>
                <a:spcAft>
                  <a:spcPts val="0"/>
                </a:spcAft>
                <a:buClr>
                  <a:prstClr val="black"/>
                </a:buClr>
              </a:pPr>
              <a:endParaRPr lang="en-US" sz="2099" dirty="0">
                <a:solidFill>
                  <a:prstClr val="black"/>
                </a:solidFill>
                <a:latin typeface="Arial"/>
              </a:endParaRPr>
            </a:p>
          </p:txBody>
        </p:sp>
        <p:sp>
          <p:nvSpPr>
            <p:cNvPr id="37" name="Freeform 10"/>
            <p:cNvSpPr>
              <a:spLocks noEditPoints="1"/>
            </p:cNvSpPr>
            <p:nvPr userDrawn="1"/>
          </p:nvSpPr>
          <p:spPr bwMode="auto">
            <a:xfrm>
              <a:off x="9912616" y="6239252"/>
              <a:ext cx="338138" cy="336550"/>
            </a:xfrm>
            <a:custGeom>
              <a:avLst/>
              <a:gdLst>
                <a:gd name="T0" fmla="*/ 45 w 90"/>
                <a:gd name="T1" fmla="*/ 0 h 89"/>
                <a:gd name="T2" fmla="*/ 0 w 90"/>
                <a:gd name="T3" fmla="*/ 45 h 89"/>
                <a:gd name="T4" fmla="*/ 45 w 90"/>
                <a:gd name="T5" fmla="*/ 89 h 89"/>
                <a:gd name="T6" fmla="*/ 90 w 90"/>
                <a:gd name="T7" fmla="*/ 45 h 89"/>
                <a:gd name="T8" fmla="*/ 45 w 90"/>
                <a:gd name="T9" fmla="*/ 0 h 89"/>
                <a:gd name="T10" fmla="*/ 45 w 90"/>
                <a:gd name="T11" fmla="*/ 70 h 89"/>
                <a:gd name="T12" fmla="*/ 19 w 90"/>
                <a:gd name="T13" fmla="*/ 45 h 89"/>
                <a:gd name="T14" fmla="*/ 45 w 90"/>
                <a:gd name="T15" fmla="*/ 19 h 89"/>
                <a:gd name="T16" fmla="*/ 71 w 90"/>
                <a:gd name="T17" fmla="*/ 45 h 89"/>
                <a:gd name="T18" fmla="*/ 45 w 90"/>
                <a:gd name="T19" fmla="*/ 7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0" h="89">
                  <a:moveTo>
                    <a:pt x="45" y="0"/>
                  </a:moveTo>
                  <a:cubicBezTo>
                    <a:pt x="20" y="0"/>
                    <a:pt x="0" y="20"/>
                    <a:pt x="0" y="45"/>
                  </a:cubicBezTo>
                  <a:cubicBezTo>
                    <a:pt x="0" y="69"/>
                    <a:pt x="20" y="89"/>
                    <a:pt x="45" y="89"/>
                  </a:cubicBezTo>
                  <a:cubicBezTo>
                    <a:pt x="70" y="89"/>
                    <a:pt x="90" y="69"/>
                    <a:pt x="90" y="45"/>
                  </a:cubicBezTo>
                  <a:cubicBezTo>
                    <a:pt x="90" y="20"/>
                    <a:pt x="70" y="0"/>
                    <a:pt x="45" y="0"/>
                  </a:cubicBezTo>
                  <a:close/>
                  <a:moveTo>
                    <a:pt x="45" y="70"/>
                  </a:moveTo>
                  <a:cubicBezTo>
                    <a:pt x="31" y="70"/>
                    <a:pt x="19" y="59"/>
                    <a:pt x="19" y="45"/>
                  </a:cubicBezTo>
                  <a:cubicBezTo>
                    <a:pt x="19" y="30"/>
                    <a:pt x="31" y="19"/>
                    <a:pt x="45" y="19"/>
                  </a:cubicBezTo>
                  <a:cubicBezTo>
                    <a:pt x="59" y="19"/>
                    <a:pt x="71" y="30"/>
                    <a:pt x="71" y="45"/>
                  </a:cubicBezTo>
                  <a:cubicBezTo>
                    <a:pt x="71" y="59"/>
                    <a:pt x="59" y="70"/>
                    <a:pt x="45" y="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941" fontAlgn="auto">
                <a:spcBef>
                  <a:spcPts val="0"/>
                </a:spcBef>
                <a:spcAft>
                  <a:spcPts val="0"/>
                </a:spcAft>
                <a:buClr>
                  <a:prstClr val="black"/>
                </a:buClr>
              </a:pPr>
              <a:endParaRPr lang="en-US" sz="2099" dirty="0">
                <a:solidFill>
                  <a:prstClr val="black"/>
                </a:solidFill>
                <a:latin typeface="Arial"/>
              </a:endParaRPr>
            </a:p>
          </p:txBody>
        </p:sp>
      </p:grpSp>
    </p:spTree>
    <p:extLst>
      <p:ext uri="{BB962C8B-B14F-4D97-AF65-F5344CB8AC3E}">
        <p14:creationId xmlns:p14="http://schemas.microsoft.com/office/powerpoint/2010/main" val="110547718"/>
      </p:ext>
    </p:extLst>
  </p:cSld>
  <p:clrMapOvr>
    <a:masterClrMapping/>
  </p:clrMapOvr>
  <p:hf hdr="0" ftr="0" dt="0"/>
</p:sldLayout>
</file>

<file path=ppt/slideLayouts/slideLayout97.xml><?xml version="1.0" encoding="utf-8"?>
<p:sldLayout xmlns:a="http://schemas.openxmlformats.org/drawingml/2006/main" xmlns:r="http://schemas.openxmlformats.org/officeDocument/2006/relationships" xmlns:p="http://schemas.openxmlformats.org/presentationml/2006/main" showMasterSp="0" preserve="1" userDrawn="1">
  <p:cSld name="Title Slide Image">
    <p:bg>
      <p:bgPr>
        <a:solidFill>
          <a:srgbClr val="FDECE4"/>
        </a:solidFill>
        <a:effectLst/>
      </p:bgPr>
    </p:bg>
    <p:spTree>
      <p:nvGrpSpPr>
        <p:cNvPr id="1" name=""/>
        <p:cNvGrpSpPr/>
        <p:nvPr/>
      </p:nvGrpSpPr>
      <p:grpSpPr>
        <a:xfrm>
          <a:off x="0" y="0"/>
          <a:ext cx="0" cy="0"/>
          <a:chOff x="0" y="0"/>
          <a:chExt cx="0" cy="0"/>
        </a:xfrm>
      </p:grpSpPr>
      <p:sp useBgFill="1">
        <p:nvSpPr>
          <p:cNvPr id="28" name="Picture Placeholder 5"/>
          <p:cNvSpPr>
            <a:spLocks noGrp="1"/>
          </p:cNvSpPr>
          <p:nvPr>
            <p:ph type="pic" sz="quarter" idx="15" hasCustomPrompt="1"/>
          </p:nvPr>
        </p:nvSpPr>
        <p:spPr>
          <a:xfrm>
            <a:off x="3175" y="0"/>
            <a:ext cx="12192000" cy="6858000"/>
          </a:xfrm>
        </p:spPr>
        <p:txBody>
          <a:bodyPr anchor="ctr" anchorCtr="0"/>
          <a:lstStyle>
            <a:lvl1pPr marL="0" indent="0" algn="ctr">
              <a:buNone/>
              <a:defRPr baseline="0">
                <a:solidFill>
                  <a:schemeClr val="tx1"/>
                </a:solidFill>
              </a:defRPr>
            </a:lvl1pPr>
          </a:lstStyle>
          <a:p>
            <a:r>
              <a:rPr lang="en-GB"/>
              <a:t>Insert picture by using Nordea Image Bank button or use as pink slide</a:t>
            </a:r>
            <a:endParaRPr lang="en-GB" dirty="0"/>
          </a:p>
        </p:txBody>
      </p:sp>
      <p:sp>
        <p:nvSpPr>
          <p:cNvPr id="2" name="Title 1"/>
          <p:cNvSpPr>
            <a:spLocks noGrp="1"/>
          </p:cNvSpPr>
          <p:nvPr>
            <p:ph type="ctrTitle"/>
          </p:nvPr>
        </p:nvSpPr>
        <p:spPr>
          <a:xfrm>
            <a:off x="647833" y="1338891"/>
            <a:ext cx="7198125" cy="748627"/>
          </a:xfrm>
        </p:spPr>
        <p:txBody>
          <a:bodyPr>
            <a:noAutofit/>
          </a:bodyPr>
          <a:lstStyle>
            <a:lvl1pPr>
              <a:defRPr sz="2399">
                <a:solidFill>
                  <a:schemeClr val="accent1"/>
                </a:solidFill>
              </a:defRPr>
            </a:lvl1pPr>
          </a:lstStyle>
          <a:p>
            <a:r>
              <a:rPr lang="en-GB"/>
              <a:t>Click to edit Master title style</a:t>
            </a:r>
            <a:endParaRPr lang="en-GB" dirty="0"/>
          </a:p>
        </p:txBody>
      </p:sp>
      <p:sp>
        <p:nvSpPr>
          <p:cNvPr id="3" name="Subtitle 2"/>
          <p:cNvSpPr>
            <a:spLocks noGrp="1"/>
          </p:cNvSpPr>
          <p:nvPr>
            <p:ph type="subTitle" idx="1"/>
          </p:nvPr>
        </p:nvSpPr>
        <p:spPr>
          <a:xfrm>
            <a:off x="647833" y="2133156"/>
            <a:ext cx="7198125" cy="360000"/>
          </a:xfrm>
        </p:spPr>
        <p:txBody>
          <a:bodyPr>
            <a:noAutofit/>
          </a:bodyPr>
          <a:lstStyle>
            <a:lvl1pPr marL="0" indent="0" algn="l">
              <a:buNone/>
              <a:defRPr b="1">
                <a:solidFill>
                  <a:schemeClr val="tx2"/>
                </a:solidFill>
              </a:defRPr>
            </a:lvl1pPr>
            <a:lvl2pPr marL="543971" indent="0" algn="ctr">
              <a:buNone/>
              <a:defRPr>
                <a:solidFill>
                  <a:schemeClr val="tx1">
                    <a:tint val="75000"/>
                  </a:schemeClr>
                </a:solidFill>
              </a:defRPr>
            </a:lvl2pPr>
            <a:lvl3pPr marL="1087941" indent="0" algn="ctr">
              <a:buNone/>
              <a:defRPr>
                <a:solidFill>
                  <a:schemeClr val="tx1">
                    <a:tint val="75000"/>
                  </a:schemeClr>
                </a:solidFill>
              </a:defRPr>
            </a:lvl3pPr>
            <a:lvl4pPr marL="1631911" indent="0" algn="ctr">
              <a:buNone/>
              <a:defRPr>
                <a:solidFill>
                  <a:schemeClr val="tx1">
                    <a:tint val="75000"/>
                  </a:schemeClr>
                </a:solidFill>
              </a:defRPr>
            </a:lvl4pPr>
            <a:lvl5pPr marL="2175883" indent="0" algn="ctr">
              <a:buNone/>
              <a:defRPr>
                <a:solidFill>
                  <a:schemeClr val="tx1">
                    <a:tint val="75000"/>
                  </a:schemeClr>
                </a:solidFill>
              </a:defRPr>
            </a:lvl5pPr>
            <a:lvl6pPr marL="2719855" indent="0" algn="ctr">
              <a:buNone/>
              <a:defRPr>
                <a:solidFill>
                  <a:schemeClr val="tx1">
                    <a:tint val="75000"/>
                  </a:schemeClr>
                </a:solidFill>
              </a:defRPr>
            </a:lvl6pPr>
            <a:lvl7pPr marL="3263825" indent="0" algn="ctr">
              <a:buNone/>
              <a:defRPr>
                <a:solidFill>
                  <a:schemeClr val="tx1">
                    <a:tint val="75000"/>
                  </a:schemeClr>
                </a:solidFill>
              </a:defRPr>
            </a:lvl7pPr>
            <a:lvl8pPr marL="3807795" indent="0" algn="ctr">
              <a:buNone/>
              <a:defRPr>
                <a:solidFill>
                  <a:schemeClr val="tx1">
                    <a:tint val="75000"/>
                  </a:schemeClr>
                </a:solidFill>
              </a:defRPr>
            </a:lvl8pPr>
            <a:lvl9pPr marL="4351765" indent="0" algn="ctr">
              <a:buNone/>
              <a:defRPr>
                <a:solidFill>
                  <a:schemeClr val="tx1">
                    <a:tint val="75000"/>
                  </a:schemeClr>
                </a:solidFill>
              </a:defRPr>
            </a:lvl9pPr>
          </a:lstStyle>
          <a:p>
            <a:r>
              <a:rPr lang="en-GB"/>
              <a:t>Click to edit Master subtitle style</a:t>
            </a:r>
            <a:endParaRPr lang="en-GB" dirty="0"/>
          </a:p>
        </p:txBody>
      </p:sp>
      <p:sp>
        <p:nvSpPr>
          <p:cNvPr id="21" name="Text Placeholder 20"/>
          <p:cNvSpPr>
            <a:spLocks noGrp="1"/>
          </p:cNvSpPr>
          <p:nvPr>
            <p:ph type="body" sz="quarter" idx="13" hasCustomPrompt="1"/>
          </p:nvPr>
        </p:nvSpPr>
        <p:spPr>
          <a:xfrm>
            <a:off x="647833" y="2591402"/>
            <a:ext cx="7198125" cy="215949"/>
          </a:xfrm>
        </p:spPr>
        <p:txBody>
          <a:bodyPr>
            <a:noAutofit/>
          </a:bodyPr>
          <a:lstStyle>
            <a:lvl1pPr marL="0" indent="0">
              <a:buNone/>
              <a:defRPr sz="1300">
                <a:solidFill>
                  <a:schemeClr val="tx2"/>
                </a:solidFill>
              </a:defRPr>
            </a:lvl1pPr>
            <a:lvl2pPr marL="256995" indent="0">
              <a:buNone/>
              <a:defRPr>
                <a:solidFill>
                  <a:schemeClr val="accent2"/>
                </a:solidFill>
              </a:defRPr>
            </a:lvl2pPr>
            <a:lvl3pPr marL="513988" indent="0">
              <a:buNone/>
              <a:defRPr>
                <a:solidFill>
                  <a:schemeClr val="accent2"/>
                </a:solidFill>
              </a:defRPr>
            </a:lvl3pPr>
            <a:lvl4pPr marL="770983" indent="0">
              <a:buNone/>
              <a:defRPr>
                <a:solidFill>
                  <a:schemeClr val="accent2"/>
                </a:solidFill>
              </a:defRPr>
            </a:lvl4pPr>
            <a:lvl5pPr marL="1027976" indent="0">
              <a:buNone/>
              <a:defRPr>
                <a:solidFill>
                  <a:schemeClr val="accent2"/>
                </a:solidFill>
              </a:defRPr>
            </a:lvl5pPr>
          </a:lstStyle>
          <a:p>
            <a:pPr lvl="0"/>
            <a:r>
              <a:rPr lang="en-GB"/>
              <a:t>Name, title</a:t>
            </a:r>
            <a:endParaRPr lang="en-GB" dirty="0"/>
          </a:p>
        </p:txBody>
      </p:sp>
      <p:sp>
        <p:nvSpPr>
          <p:cNvPr id="22" name="Text Placeholder 20"/>
          <p:cNvSpPr>
            <a:spLocks noGrp="1"/>
          </p:cNvSpPr>
          <p:nvPr>
            <p:ph type="body" sz="quarter" idx="14" hasCustomPrompt="1"/>
          </p:nvPr>
        </p:nvSpPr>
        <p:spPr>
          <a:xfrm>
            <a:off x="647833" y="2843344"/>
            <a:ext cx="7198125" cy="215949"/>
          </a:xfrm>
        </p:spPr>
        <p:txBody>
          <a:bodyPr>
            <a:noAutofit/>
          </a:bodyPr>
          <a:lstStyle>
            <a:lvl1pPr marL="0" indent="0">
              <a:buNone/>
              <a:defRPr sz="1300">
                <a:solidFill>
                  <a:schemeClr val="tx2"/>
                </a:solidFill>
              </a:defRPr>
            </a:lvl1pPr>
            <a:lvl2pPr marL="256995" indent="0">
              <a:buNone/>
              <a:defRPr>
                <a:solidFill>
                  <a:schemeClr val="accent2"/>
                </a:solidFill>
              </a:defRPr>
            </a:lvl2pPr>
            <a:lvl3pPr marL="513988" indent="0">
              <a:buNone/>
              <a:defRPr>
                <a:solidFill>
                  <a:schemeClr val="accent2"/>
                </a:solidFill>
              </a:defRPr>
            </a:lvl3pPr>
            <a:lvl4pPr marL="770983" indent="0">
              <a:buNone/>
              <a:defRPr>
                <a:solidFill>
                  <a:schemeClr val="accent2"/>
                </a:solidFill>
              </a:defRPr>
            </a:lvl4pPr>
            <a:lvl5pPr marL="1027976" indent="0">
              <a:buNone/>
              <a:defRPr>
                <a:solidFill>
                  <a:schemeClr val="accent2"/>
                </a:solidFill>
              </a:defRPr>
            </a:lvl5pPr>
          </a:lstStyle>
          <a:p>
            <a:pPr lvl="0"/>
            <a:r>
              <a:rPr lang="en-GB"/>
              <a:t>Date</a:t>
            </a:r>
            <a:endParaRPr lang="en-GB" dirty="0"/>
          </a:p>
        </p:txBody>
      </p:sp>
      <p:grpSp>
        <p:nvGrpSpPr>
          <p:cNvPr id="10" name="Pulse"/>
          <p:cNvGrpSpPr/>
          <p:nvPr userDrawn="1"/>
        </p:nvGrpSpPr>
        <p:grpSpPr>
          <a:xfrm>
            <a:off x="8749613" y="3029841"/>
            <a:ext cx="3445566" cy="3490105"/>
            <a:chOff x="8751888" y="3030538"/>
            <a:chExt cx="3446462" cy="3490913"/>
          </a:xfrm>
          <a:solidFill>
            <a:schemeClr val="accent1"/>
          </a:solidFill>
        </p:grpSpPr>
        <p:sp>
          <p:nvSpPr>
            <p:cNvPr id="11" name="Freeform 5"/>
            <p:cNvSpPr>
              <a:spLocks/>
            </p:cNvSpPr>
            <p:nvPr userDrawn="1"/>
          </p:nvSpPr>
          <p:spPr bwMode="auto">
            <a:xfrm>
              <a:off x="9196388" y="3902076"/>
              <a:ext cx="449263" cy="1120775"/>
            </a:xfrm>
            <a:custGeom>
              <a:avLst/>
              <a:gdLst>
                <a:gd name="T0" fmla="*/ 71 w 142"/>
                <a:gd name="T1" fmla="*/ 355 h 355"/>
                <a:gd name="T2" fmla="*/ 71 w 142"/>
                <a:gd name="T3" fmla="*/ 355 h 355"/>
                <a:gd name="T4" fmla="*/ 0 w 142"/>
                <a:gd name="T5" fmla="*/ 284 h 355"/>
                <a:gd name="T6" fmla="*/ 0 w 142"/>
                <a:gd name="T7" fmla="*/ 71 h 355"/>
                <a:gd name="T8" fmla="*/ 71 w 142"/>
                <a:gd name="T9" fmla="*/ 0 h 355"/>
                <a:gd name="T10" fmla="*/ 142 w 142"/>
                <a:gd name="T11" fmla="*/ 71 h 355"/>
                <a:gd name="T12" fmla="*/ 142 w 142"/>
                <a:gd name="T13" fmla="*/ 284 h 355"/>
                <a:gd name="T14" fmla="*/ 71 w 142"/>
                <a:gd name="T15" fmla="*/ 355 h 3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2" h="355">
                  <a:moveTo>
                    <a:pt x="71" y="355"/>
                  </a:moveTo>
                  <a:cubicBezTo>
                    <a:pt x="71" y="355"/>
                    <a:pt x="71" y="355"/>
                    <a:pt x="71" y="355"/>
                  </a:cubicBezTo>
                  <a:cubicBezTo>
                    <a:pt x="32" y="355"/>
                    <a:pt x="0" y="323"/>
                    <a:pt x="0" y="284"/>
                  </a:cubicBezTo>
                  <a:cubicBezTo>
                    <a:pt x="0" y="71"/>
                    <a:pt x="0" y="71"/>
                    <a:pt x="0" y="71"/>
                  </a:cubicBezTo>
                  <a:cubicBezTo>
                    <a:pt x="0" y="32"/>
                    <a:pt x="32" y="0"/>
                    <a:pt x="71" y="0"/>
                  </a:cubicBezTo>
                  <a:cubicBezTo>
                    <a:pt x="110" y="0"/>
                    <a:pt x="142" y="32"/>
                    <a:pt x="142" y="71"/>
                  </a:cubicBezTo>
                  <a:cubicBezTo>
                    <a:pt x="142" y="284"/>
                    <a:pt x="142" y="284"/>
                    <a:pt x="142" y="284"/>
                  </a:cubicBezTo>
                  <a:cubicBezTo>
                    <a:pt x="142" y="323"/>
                    <a:pt x="110" y="355"/>
                    <a:pt x="71" y="35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941" fontAlgn="auto">
                <a:spcBef>
                  <a:spcPts val="0"/>
                </a:spcBef>
                <a:spcAft>
                  <a:spcPts val="0"/>
                </a:spcAft>
                <a:buClr>
                  <a:prstClr val="black"/>
                </a:buClr>
              </a:pPr>
              <a:endParaRPr lang="en-GB" sz="2099" dirty="0">
                <a:solidFill>
                  <a:prstClr val="black"/>
                </a:solidFill>
                <a:latin typeface="Arial"/>
              </a:endParaRPr>
            </a:p>
          </p:txBody>
        </p:sp>
        <p:sp>
          <p:nvSpPr>
            <p:cNvPr id="12" name="Freeform 6"/>
            <p:cNvSpPr>
              <a:spLocks/>
            </p:cNvSpPr>
            <p:nvPr userDrawn="1"/>
          </p:nvSpPr>
          <p:spPr bwMode="auto">
            <a:xfrm>
              <a:off x="8751888" y="4551363"/>
              <a:ext cx="265113" cy="449263"/>
            </a:xfrm>
            <a:custGeom>
              <a:avLst/>
              <a:gdLst>
                <a:gd name="T0" fmla="*/ 42 w 84"/>
                <a:gd name="T1" fmla="*/ 142 h 142"/>
                <a:gd name="T2" fmla="*/ 42 w 84"/>
                <a:gd name="T3" fmla="*/ 142 h 142"/>
                <a:gd name="T4" fmla="*/ 0 w 84"/>
                <a:gd name="T5" fmla="*/ 99 h 142"/>
                <a:gd name="T6" fmla="*/ 0 w 84"/>
                <a:gd name="T7" fmla="*/ 42 h 142"/>
                <a:gd name="T8" fmla="*/ 42 w 84"/>
                <a:gd name="T9" fmla="*/ 0 h 142"/>
                <a:gd name="T10" fmla="*/ 84 w 84"/>
                <a:gd name="T11" fmla="*/ 42 h 142"/>
                <a:gd name="T12" fmla="*/ 84 w 84"/>
                <a:gd name="T13" fmla="*/ 99 h 142"/>
                <a:gd name="T14" fmla="*/ 42 w 84"/>
                <a:gd name="T15" fmla="*/ 142 h 1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4" h="142">
                  <a:moveTo>
                    <a:pt x="42" y="142"/>
                  </a:moveTo>
                  <a:cubicBezTo>
                    <a:pt x="42" y="142"/>
                    <a:pt x="42" y="142"/>
                    <a:pt x="42" y="142"/>
                  </a:cubicBezTo>
                  <a:cubicBezTo>
                    <a:pt x="18" y="142"/>
                    <a:pt x="0" y="123"/>
                    <a:pt x="0" y="99"/>
                  </a:cubicBezTo>
                  <a:cubicBezTo>
                    <a:pt x="0" y="42"/>
                    <a:pt x="0" y="42"/>
                    <a:pt x="0" y="42"/>
                  </a:cubicBezTo>
                  <a:cubicBezTo>
                    <a:pt x="0" y="19"/>
                    <a:pt x="18" y="0"/>
                    <a:pt x="42" y="0"/>
                  </a:cubicBezTo>
                  <a:cubicBezTo>
                    <a:pt x="65" y="0"/>
                    <a:pt x="84" y="19"/>
                    <a:pt x="84" y="42"/>
                  </a:cubicBezTo>
                  <a:cubicBezTo>
                    <a:pt x="84" y="99"/>
                    <a:pt x="84" y="99"/>
                    <a:pt x="84" y="99"/>
                  </a:cubicBezTo>
                  <a:cubicBezTo>
                    <a:pt x="84" y="123"/>
                    <a:pt x="65" y="142"/>
                    <a:pt x="42" y="14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941" fontAlgn="auto">
                <a:spcBef>
                  <a:spcPts val="0"/>
                </a:spcBef>
                <a:spcAft>
                  <a:spcPts val="0"/>
                </a:spcAft>
                <a:buClr>
                  <a:prstClr val="black"/>
                </a:buClr>
              </a:pPr>
              <a:endParaRPr lang="en-GB" sz="2099" dirty="0">
                <a:solidFill>
                  <a:prstClr val="black"/>
                </a:solidFill>
                <a:latin typeface="Arial"/>
              </a:endParaRPr>
            </a:p>
          </p:txBody>
        </p:sp>
        <p:sp>
          <p:nvSpPr>
            <p:cNvPr id="14" name="Freeform 7"/>
            <p:cNvSpPr>
              <a:spLocks/>
            </p:cNvSpPr>
            <p:nvPr userDrawn="1"/>
          </p:nvSpPr>
          <p:spPr bwMode="auto">
            <a:xfrm>
              <a:off x="11436350" y="4529138"/>
              <a:ext cx="449263" cy="1117600"/>
            </a:xfrm>
            <a:custGeom>
              <a:avLst/>
              <a:gdLst>
                <a:gd name="T0" fmla="*/ 71 w 142"/>
                <a:gd name="T1" fmla="*/ 354 h 354"/>
                <a:gd name="T2" fmla="*/ 71 w 142"/>
                <a:gd name="T3" fmla="*/ 354 h 354"/>
                <a:gd name="T4" fmla="*/ 0 w 142"/>
                <a:gd name="T5" fmla="*/ 283 h 354"/>
                <a:gd name="T6" fmla="*/ 0 w 142"/>
                <a:gd name="T7" fmla="*/ 71 h 354"/>
                <a:gd name="T8" fmla="*/ 71 w 142"/>
                <a:gd name="T9" fmla="*/ 0 h 354"/>
                <a:gd name="T10" fmla="*/ 142 w 142"/>
                <a:gd name="T11" fmla="*/ 71 h 354"/>
                <a:gd name="T12" fmla="*/ 142 w 142"/>
                <a:gd name="T13" fmla="*/ 283 h 354"/>
                <a:gd name="T14" fmla="*/ 71 w 142"/>
                <a:gd name="T15" fmla="*/ 354 h 35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2" h="354">
                  <a:moveTo>
                    <a:pt x="71" y="354"/>
                  </a:moveTo>
                  <a:cubicBezTo>
                    <a:pt x="71" y="354"/>
                    <a:pt x="71" y="354"/>
                    <a:pt x="71" y="354"/>
                  </a:cubicBezTo>
                  <a:cubicBezTo>
                    <a:pt x="32" y="354"/>
                    <a:pt x="0" y="322"/>
                    <a:pt x="0" y="283"/>
                  </a:cubicBezTo>
                  <a:cubicBezTo>
                    <a:pt x="0" y="71"/>
                    <a:pt x="0" y="71"/>
                    <a:pt x="0" y="71"/>
                  </a:cubicBezTo>
                  <a:cubicBezTo>
                    <a:pt x="0" y="32"/>
                    <a:pt x="32" y="0"/>
                    <a:pt x="71" y="0"/>
                  </a:cubicBezTo>
                  <a:cubicBezTo>
                    <a:pt x="110" y="0"/>
                    <a:pt x="142" y="32"/>
                    <a:pt x="142" y="71"/>
                  </a:cubicBezTo>
                  <a:cubicBezTo>
                    <a:pt x="142" y="283"/>
                    <a:pt x="142" y="283"/>
                    <a:pt x="142" y="283"/>
                  </a:cubicBezTo>
                  <a:cubicBezTo>
                    <a:pt x="142" y="322"/>
                    <a:pt x="110" y="354"/>
                    <a:pt x="71" y="35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941" fontAlgn="auto">
                <a:spcBef>
                  <a:spcPts val="0"/>
                </a:spcBef>
                <a:spcAft>
                  <a:spcPts val="0"/>
                </a:spcAft>
                <a:buClr>
                  <a:prstClr val="black"/>
                </a:buClr>
              </a:pPr>
              <a:endParaRPr lang="en-GB" sz="2099" dirty="0">
                <a:solidFill>
                  <a:prstClr val="black"/>
                </a:solidFill>
                <a:latin typeface="Arial"/>
              </a:endParaRPr>
            </a:p>
          </p:txBody>
        </p:sp>
        <p:sp>
          <p:nvSpPr>
            <p:cNvPr id="15" name="Freeform 8"/>
            <p:cNvSpPr>
              <a:spLocks/>
            </p:cNvSpPr>
            <p:nvPr userDrawn="1"/>
          </p:nvSpPr>
          <p:spPr bwMode="auto">
            <a:xfrm>
              <a:off x="9869488" y="3030538"/>
              <a:ext cx="560388" cy="2506663"/>
            </a:xfrm>
            <a:custGeom>
              <a:avLst/>
              <a:gdLst>
                <a:gd name="T0" fmla="*/ 88 w 177"/>
                <a:gd name="T1" fmla="*/ 794 h 794"/>
                <a:gd name="T2" fmla="*/ 88 w 177"/>
                <a:gd name="T3" fmla="*/ 794 h 794"/>
                <a:gd name="T4" fmla="*/ 0 w 177"/>
                <a:gd name="T5" fmla="*/ 705 h 794"/>
                <a:gd name="T6" fmla="*/ 0 w 177"/>
                <a:gd name="T7" fmla="*/ 89 h 794"/>
                <a:gd name="T8" fmla="*/ 88 w 177"/>
                <a:gd name="T9" fmla="*/ 0 h 794"/>
                <a:gd name="T10" fmla="*/ 177 w 177"/>
                <a:gd name="T11" fmla="*/ 89 h 794"/>
                <a:gd name="T12" fmla="*/ 177 w 177"/>
                <a:gd name="T13" fmla="*/ 705 h 794"/>
                <a:gd name="T14" fmla="*/ 88 w 177"/>
                <a:gd name="T15" fmla="*/ 794 h 7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7" h="794">
                  <a:moveTo>
                    <a:pt x="88" y="794"/>
                  </a:moveTo>
                  <a:cubicBezTo>
                    <a:pt x="88" y="794"/>
                    <a:pt x="88" y="794"/>
                    <a:pt x="88" y="794"/>
                  </a:cubicBezTo>
                  <a:cubicBezTo>
                    <a:pt x="40" y="794"/>
                    <a:pt x="0" y="754"/>
                    <a:pt x="0" y="705"/>
                  </a:cubicBezTo>
                  <a:cubicBezTo>
                    <a:pt x="0" y="89"/>
                    <a:pt x="0" y="89"/>
                    <a:pt x="0" y="89"/>
                  </a:cubicBezTo>
                  <a:cubicBezTo>
                    <a:pt x="0" y="40"/>
                    <a:pt x="40" y="0"/>
                    <a:pt x="88" y="0"/>
                  </a:cubicBezTo>
                  <a:cubicBezTo>
                    <a:pt x="137" y="0"/>
                    <a:pt x="177" y="40"/>
                    <a:pt x="177" y="89"/>
                  </a:cubicBezTo>
                  <a:cubicBezTo>
                    <a:pt x="177" y="705"/>
                    <a:pt x="177" y="705"/>
                    <a:pt x="177" y="705"/>
                  </a:cubicBezTo>
                  <a:cubicBezTo>
                    <a:pt x="177" y="754"/>
                    <a:pt x="137" y="794"/>
                    <a:pt x="88" y="79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941" fontAlgn="auto">
                <a:spcBef>
                  <a:spcPts val="0"/>
                </a:spcBef>
                <a:spcAft>
                  <a:spcPts val="0"/>
                </a:spcAft>
                <a:buClr>
                  <a:prstClr val="black"/>
                </a:buClr>
              </a:pPr>
              <a:endParaRPr lang="en-GB" sz="2099" dirty="0">
                <a:solidFill>
                  <a:prstClr val="black"/>
                </a:solidFill>
                <a:latin typeface="Arial"/>
              </a:endParaRPr>
            </a:p>
          </p:txBody>
        </p:sp>
        <p:sp>
          <p:nvSpPr>
            <p:cNvPr id="16" name="Freeform 9"/>
            <p:cNvSpPr>
              <a:spLocks/>
            </p:cNvSpPr>
            <p:nvPr userDrawn="1"/>
          </p:nvSpPr>
          <p:spPr bwMode="auto">
            <a:xfrm>
              <a:off x="10653713" y="4014788"/>
              <a:ext cx="558800" cy="2506663"/>
            </a:xfrm>
            <a:custGeom>
              <a:avLst/>
              <a:gdLst>
                <a:gd name="T0" fmla="*/ 88 w 177"/>
                <a:gd name="T1" fmla="*/ 794 h 794"/>
                <a:gd name="T2" fmla="*/ 88 w 177"/>
                <a:gd name="T3" fmla="*/ 794 h 794"/>
                <a:gd name="T4" fmla="*/ 0 w 177"/>
                <a:gd name="T5" fmla="*/ 705 h 794"/>
                <a:gd name="T6" fmla="*/ 0 w 177"/>
                <a:gd name="T7" fmla="*/ 88 h 794"/>
                <a:gd name="T8" fmla="*/ 88 w 177"/>
                <a:gd name="T9" fmla="*/ 0 h 794"/>
                <a:gd name="T10" fmla="*/ 177 w 177"/>
                <a:gd name="T11" fmla="*/ 88 h 794"/>
                <a:gd name="T12" fmla="*/ 177 w 177"/>
                <a:gd name="T13" fmla="*/ 705 h 794"/>
                <a:gd name="T14" fmla="*/ 88 w 177"/>
                <a:gd name="T15" fmla="*/ 794 h 7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7" h="794">
                  <a:moveTo>
                    <a:pt x="88" y="794"/>
                  </a:moveTo>
                  <a:cubicBezTo>
                    <a:pt x="88" y="794"/>
                    <a:pt x="88" y="794"/>
                    <a:pt x="88" y="794"/>
                  </a:cubicBezTo>
                  <a:cubicBezTo>
                    <a:pt x="40" y="794"/>
                    <a:pt x="0" y="754"/>
                    <a:pt x="0" y="705"/>
                  </a:cubicBezTo>
                  <a:cubicBezTo>
                    <a:pt x="0" y="88"/>
                    <a:pt x="0" y="88"/>
                    <a:pt x="0" y="88"/>
                  </a:cubicBezTo>
                  <a:cubicBezTo>
                    <a:pt x="0" y="40"/>
                    <a:pt x="40" y="0"/>
                    <a:pt x="88" y="0"/>
                  </a:cubicBezTo>
                  <a:cubicBezTo>
                    <a:pt x="137" y="0"/>
                    <a:pt x="177" y="40"/>
                    <a:pt x="177" y="88"/>
                  </a:cubicBezTo>
                  <a:cubicBezTo>
                    <a:pt x="177" y="705"/>
                    <a:pt x="177" y="705"/>
                    <a:pt x="177" y="705"/>
                  </a:cubicBezTo>
                  <a:cubicBezTo>
                    <a:pt x="177" y="754"/>
                    <a:pt x="137" y="794"/>
                    <a:pt x="88" y="79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941" fontAlgn="auto">
                <a:spcBef>
                  <a:spcPts val="0"/>
                </a:spcBef>
                <a:spcAft>
                  <a:spcPts val="0"/>
                </a:spcAft>
                <a:buClr>
                  <a:prstClr val="black"/>
                </a:buClr>
              </a:pPr>
              <a:endParaRPr lang="en-GB" sz="2099" dirty="0">
                <a:solidFill>
                  <a:prstClr val="black"/>
                </a:solidFill>
                <a:latin typeface="Arial"/>
              </a:endParaRPr>
            </a:p>
          </p:txBody>
        </p:sp>
        <p:sp>
          <p:nvSpPr>
            <p:cNvPr id="17" name="Freeform 10"/>
            <p:cNvSpPr>
              <a:spLocks/>
            </p:cNvSpPr>
            <p:nvPr userDrawn="1"/>
          </p:nvSpPr>
          <p:spPr bwMode="auto">
            <a:xfrm>
              <a:off x="12058650" y="4551363"/>
              <a:ext cx="139700" cy="449263"/>
            </a:xfrm>
            <a:custGeom>
              <a:avLst/>
              <a:gdLst>
                <a:gd name="T0" fmla="*/ 44 w 44"/>
                <a:gd name="T1" fmla="*/ 0 h 142"/>
                <a:gd name="T2" fmla="*/ 0 w 44"/>
                <a:gd name="T3" fmla="*/ 42 h 142"/>
                <a:gd name="T4" fmla="*/ 0 w 44"/>
                <a:gd name="T5" fmla="*/ 99 h 142"/>
                <a:gd name="T6" fmla="*/ 44 w 44"/>
                <a:gd name="T7" fmla="*/ 142 h 142"/>
                <a:gd name="T8" fmla="*/ 44 w 44"/>
                <a:gd name="T9" fmla="*/ 0 h 142"/>
              </a:gdLst>
              <a:ahLst/>
              <a:cxnLst>
                <a:cxn ang="0">
                  <a:pos x="T0" y="T1"/>
                </a:cxn>
                <a:cxn ang="0">
                  <a:pos x="T2" y="T3"/>
                </a:cxn>
                <a:cxn ang="0">
                  <a:pos x="T4" y="T5"/>
                </a:cxn>
                <a:cxn ang="0">
                  <a:pos x="T6" y="T7"/>
                </a:cxn>
                <a:cxn ang="0">
                  <a:pos x="T8" y="T9"/>
                </a:cxn>
              </a:cxnLst>
              <a:rect l="0" t="0" r="r" b="b"/>
              <a:pathLst>
                <a:path w="44" h="142">
                  <a:moveTo>
                    <a:pt x="44" y="0"/>
                  </a:moveTo>
                  <a:cubicBezTo>
                    <a:pt x="20" y="0"/>
                    <a:pt x="0" y="19"/>
                    <a:pt x="0" y="42"/>
                  </a:cubicBezTo>
                  <a:cubicBezTo>
                    <a:pt x="0" y="99"/>
                    <a:pt x="0" y="99"/>
                    <a:pt x="0" y="99"/>
                  </a:cubicBezTo>
                  <a:cubicBezTo>
                    <a:pt x="0" y="123"/>
                    <a:pt x="20" y="142"/>
                    <a:pt x="44" y="142"/>
                  </a:cubicBezTo>
                  <a:lnTo>
                    <a:pt x="4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941" fontAlgn="auto">
                <a:spcBef>
                  <a:spcPts val="0"/>
                </a:spcBef>
                <a:spcAft>
                  <a:spcPts val="0"/>
                </a:spcAft>
                <a:buClr>
                  <a:prstClr val="black"/>
                </a:buClr>
              </a:pPr>
              <a:endParaRPr lang="en-GB" sz="2099" dirty="0">
                <a:solidFill>
                  <a:prstClr val="black"/>
                </a:solidFill>
                <a:latin typeface="Arial"/>
              </a:endParaRPr>
            </a:p>
          </p:txBody>
        </p:sp>
      </p:grpSp>
      <p:grpSp>
        <p:nvGrpSpPr>
          <p:cNvPr id="19" name="Logotype"/>
          <p:cNvGrpSpPr/>
          <p:nvPr userDrawn="1"/>
        </p:nvGrpSpPr>
        <p:grpSpPr>
          <a:xfrm>
            <a:off x="641188" y="530771"/>
            <a:ext cx="1383679" cy="288542"/>
            <a:chOff x="9501453" y="6148765"/>
            <a:chExt cx="2047875" cy="427037"/>
          </a:xfrm>
          <a:solidFill>
            <a:schemeClr val="bg2"/>
          </a:solidFill>
        </p:grpSpPr>
        <p:sp>
          <p:nvSpPr>
            <p:cNvPr id="20" name="Freeform 5"/>
            <p:cNvSpPr>
              <a:spLocks noEditPoints="1"/>
            </p:cNvSpPr>
            <p:nvPr userDrawn="1"/>
          </p:nvSpPr>
          <p:spPr bwMode="auto">
            <a:xfrm>
              <a:off x="11206428" y="6231315"/>
              <a:ext cx="342900" cy="344487"/>
            </a:xfrm>
            <a:custGeom>
              <a:avLst/>
              <a:gdLst>
                <a:gd name="T0" fmla="*/ 43 w 91"/>
                <a:gd name="T1" fmla="*/ 2 h 91"/>
                <a:gd name="T2" fmla="*/ 2 w 91"/>
                <a:gd name="T3" fmla="*/ 44 h 91"/>
                <a:gd name="T4" fmla="*/ 46 w 91"/>
                <a:gd name="T5" fmla="*/ 91 h 91"/>
                <a:gd name="T6" fmla="*/ 74 w 91"/>
                <a:gd name="T7" fmla="*/ 77 h 91"/>
                <a:gd name="T8" fmla="*/ 74 w 91"/>
                <a:gd name="T9" fmla="*/ 90 h 91"/>
                <a:gd name="T10" fmla="*/ 91 w 91"/>
                <a:gd name="T11" fmla="*/ 90 h 91"/>
                <a:gd name="T12" fmla="*/ 91 w 91"/>
                <a:gd name="T13" fmla="*/ 47 h 91"/>
                <a:gd name="T14" fmla="*/ 43 w 91"/>
                <a:gd name="T15" fmla="*/ 2 h 91"/>
                <a:gd name="T16" fmla="*/ 72 w 91"/>
                <a:gd name="T17" fmla="*/ 48 h 91"/>
                <a:gd name="T18" fmla="*/ 43 w 91"/>
                <a:gd name="T19" fmla="*/ 72 h 91"/>
                <a:gd name="T20" fmla="*/ 21 w 91"/>
                <a:gd name="T21" fmla="*/ 50 h 91"/>
                <a:gd name="T22" fmla="*/ 46 w 91"/>
                <a:gd name="T23" fmla="*/ 21 h 91"/>
                <a:gd name="T24" fmla="*/ 72 w 91"/>
                <a:gd name="T25" fmla="*/ 45 h 91"/>
                <a:gd name="T26" fmla="*/ 72 w 91"/>
                <a:gd name="T27" fmla="*/ 48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1" h="91">
                  <a:moveTo>
                    <a:pt x="43" y="2"/>
                  </a:moveTo>
                  <a:cubicBezTo>
                    <a:pt x="21" y="4"/>
                    <a:pt x="3" y="22"/>
                    <a:pt x="2" y="44"/>
                  </a:cubicBezTo>
                  <a:cubicBezTo>
                    <a:pt x="0" y="70"/>
                    <a:pt x="21" y="91"/>
                    <a:pt x="46" y="91"/>
                  </a:cubicBezTo>
                  <a:cubicBezTo>
                    <a:pt x="56" y="91"/>
                    <a:pt x="68" y="87"/>
                    <a:pt x="74" y="77"/>
                  </a:cubicBezTo>
                  <a:cubicBezTo>
                    <a:pt x="74" y="90"/>
                    <a:pt x="74" y="90"/>
                    <a:pt x="74" y="90"/>
                  </a:cubicBezTo>
                  <a:cubicBezTo>
                    <a:pt x="91" y="90"/>
                    <a:pt x="91" y="90"/>
                    <a:pt x="91" y="90"/>
                  </a:cubicBezTo>
                  <a:cubicBezTo>
                    <a:pt x="91" y="47"/>
                    <a:pt x="91" y="47"/>
                    <a:pt x="91" y="47"/>
                  </a:cubicBezTo>
                  <a:cubicBezTo>
                    <a:pt x="91" y="20"/>
                    <a:pt x="69" y="0"/>
                    <a:pt x="43" y="2"/>
                  </a:cubicBezTo>
                  <a:close/>
                  <a:moveTo>
                    <a:pt x="72" y="48"/>
                  </a:moveTo>
                  <a:cubicBezTo>
                    <a:pt x="71" y="63"/>
                    <a:pt x="58" y="74"/>
                    <a:pt x="43" y="72"/>
                  </a:cubicBezTo>
                  <a:cubicBezTo>
                    <a:pt x="32" y="71"/>
                    <a:pt x="22" y="61"/>
                    <a:pt x="21" y="50"/>
                  </a:cubicBezTo>
                  <a:cubicBezTo>
                    <a:pt x="19" y="34"/>
                    <a:pt x="31" y="21"/>
                    <a:pt x="46" y="21"/>
                  </a:cubicBezTo>
                  <a:cubicBezTo>
                    <a:pt x="60" y="21"/>
                    <a:pt x="71" y="32"/>
                    <a:pt x="72" y="45"/>
                  </a:cubicBezTo>
                  <a:lnTo>
                    <a:pt x="72" y="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941" fontAlgn="auto">
                <a:spcBef>
                  <a:spcPts val="0"/>
                </a:spcBef>
                <a:spcAft>
                  <a:spcPts val="0"/>
                </a:spcAft>
                <a:buClr>
                  <a:prstClr val="black"/>
                </a:buClr>
              </a:pPr>
              <a:endParaRPr lang="en-US" sz="2099" dirty="0">
                <a:solidFill>
                  <a:prstClr val="black"/>
                </a:solidFill>
                <a:latin typeface="Arial"/>
              </a:endParaRPr>
            </a:p>
          </p:txBody>
        </p:sp>
        <p:sp>
          <p:nvSpPr>
            <p:cNvPr id="23" name="Freeform 6"/>
            <p:cNvSpPr>
              <a:spLocks noEditPoints="1"/>
            </p:cNvSpPr>
            <p:nvPr userDrawn="1"/>
          </p:nvSpPr>
          <p:spPr bwMode="auto">
            <a:xfrm>
              <a:off x="10849241" y="6236077"/>
              <a:ext cx="334963" cy="339725"/>
            </a:xfrm>
            <a:custGeom>
              <a:avLst/>
              <a:gdLst>
                <a:gd name="T0" fmla="*/ 44 w 89"/>
                <a:gd name="T1" fmla="*/ 1 h 90"/>
                <a:gd name="T2" fmla="*/ 0 w 89"/>
                <a:gd name="T3" fmla="*/ 46 h 90"/>
                <a:gd name="T4" fmla="*/ 45 w 89"/>
                <a:gd name="T5" fmla="*/ 90 h 90"/>
                <a:gd name="T6" fmla="*/ 86 w 89"/>
                <a:gd name="T7" fmla="*/ 63 h 90"/>
                <a:gd name="T8" fmla="*/ 69 w 89"/>
                <a:gd name="T9" fmla="*/ 58 h 90"/>
                <a:gd name="T10" fmla="*/ 50 w 89"/>
                <a:gd name="T11" fmla="*/ 72 h 90"/>
                <a:gd name="T12" fmla="*/ 22 w 89"/>
                <a:gd name="T13" fmla="*/ 59 h 90"/>
                <a:gd name="T14" fmla="*/ 89 w 89"/>
                <a:gd name="T15" fmla="*/ 41 h 90"/>
                <a:gd name="T16" fmla="*/ 44 w 89"/>
                <a:gd name="T17" fmla="*/ 1 h 90"/>
                <a:gd name="T18" fmla="*/ 19 w 89"/>
                <a:gd name="T19" fmla="*/ 44 h 90"/>
                <a:gd name="T20" fmla="*/ 36 w 89"/>
                <a:gd name="T21" fmla="*/ 19 h 90"/>
                <a:gd name="T22" fmla="*/ 67 w 89"/>
                <a:gd name="T23" fmla="*/ 31 h 90"/>
                <a:gd name="T24" fmla="*/ 19 w 89"/>
                <a:gd name="T25" fmla="*/ 44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9" h="90">
                  <a:moveTo>
                    <a:pt x="44" y="1"/>
                  </a:moveTo>
                  <a:cubicBezTo>
                    <a:pt x="20" y="2"/>
                    <a:pt x="0" y="20"/>
                    <a:pt x="0" y="46"/>
                  </a:cubicBezTo>
                  <a:cubicBezTo>
                    <a:pt x="0" y="70"/>
                    <a:pt x="20" y="90"/>
                    <a:pt x="45" y="90"/>
                  </a:cubicBezTo>
                  <a:cubicBezTo>
                    <a:pt x="62" y="90"/>
                    <a:pt x="79" y="80"/>
                    <a:pt x="86" y="63"/>
                  </a:cubicBezTo>
                  <a:cubicBezTo>
                    <a:pt x="69" y="58"/>
                    <a:pt x="69" y="58"/>
                    <a:pt x="69" y="58"/>
                  </a:cubicBezTo>
                  <a:cubicBezTo>
                    <a:pt x="66" y="65"/>
                    <a:pt x="58" y="71"/>
                    <a:pt x="50" y="72"/>
                  </a:cubicBezTo>
                  <a:cubicBezTo>
                    <a:pt x="38" y="75"/>
                    <a:pt x="26" y="67"/>
                    <a:pt x="22" y="59"/>
                  </a:cubicBezTo>
                  <a:cubicBezTo>
                    <a:pt x="89" y="41"/>
                    <a:pt x="89" y="41"/>
                    <a:pt x="89" y="41"/>
                  </a:cubicBezTo>
                  <a:cubicBezTo>
                    <a:pt x="87" y="24"/>
                    <a:pt x="72" y="0"/>
                    <a:pt x="44" y="1"/>
                  </a:cubicBezTo>
                  <a:close/>
                  <a:moveTo>
                    <a:pt x="19" y="44"/>
                  </a:moveTo>
                  <a:cubicBezTo>
                    <a:pt x="19" y="34"/>
                    <a:pt x="24" y="24"/>
                    <a:pt x="36" y="19"/>
                  </a:cubicBezTo>
                  <a:cubicBezTo>
                    <a:pt x="50" y="14"/>
                    <a:pt x="62" y="21"/>
                    <a:pt x="67" y="31"/>
                  </a:cubicBezTo>
                  <a:lnTo>
                    <a:pt x="19" y="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941" fontAlgn="auto">
                <a:spcBef>
                  <a:spcPts val="0"/>
                </a:spcBef>
                <a:spcAft>
                  <a:spcPts val="0"/>
                </a:spcAft>
                <a:buClr>
                  <a:prstClr val="black"/>
                </a:buClr>
              </a:pPr>
              <a:endParaRPr lang="en-US" sz="2099" dirty="0">
                <a:solidFill>
                  <a:prstClr val="black"/>
                </a:solidFill>
                <a:latin typeface="Arial"/>
              </a:endParaRPr>
            </a:p>
          </p:txBody>
        </p:sp>
        <p:sp>
          <p:nvSpPr>
            <p:cNvPr id="24" name="Freeform 7"/>
            <p:cNvSpPr>
              <a:spLocks/>
            </p:cNvSpPr>
            <p:nvPr userDrawn="1"/>
          </p:nvSpPr>
          <p:spPr bwMode="auto">
            <a:xfrm>
              <a:off x="10292028" y="6239252"/>
              <a:ext cx="166688" cy="333375"/>
            </a:xfrm>
            <a:custGeom>
              <a:avLst/>
              <a:gdLst>
                <a:gd name="T0" fmla="*/ 44 w 44"/>
                <a:gd name="T1" fmla="*/ 18 h 88"/>
                <a:gd name="T2" fmla="*/ 44 w 44"/>
                <a:gd name="T3" fmla="*/ 0 h 88"/>
                <a:gd name="T4" fmla="*/ 19 w 44"/>
                <a:gd name="T5" fmla="*/ 13 h 88"/>
                <a:gd name="T6" fmla="*/ 19 w 44"/>
                <a:gd name="T7" fmla="*/ 3 h 88"/>
                <a:gd name="T8" fmla="*/ 0 w 44"/>
                <a:gd name="T9" fmla="*/ 3 h 88"/>
                <a:gd name="T10" fmla="*/ 0 w 44"/>
                <a:gd name="T11" fmla="*/ 44 h 88"/>
                <a:gd name="T12" fmla="*/ 0 w 44"/>
                <a:gd name="T13" fmla="*/ 88 h 88"/>
                <a:gd name="T14" fmla="*/ 20 w 44"/>
                <a:gd name="T15" fmla="*/ 88 h 88"/>
                <a:gd name="T16" fmla="*/ 20 w 44"/>
                <a:gd name="T17" fmla="*/ 46 h 88"/>
                <a:gd name="T18" fmla="*/ 44 w 44"/>
                <a:gd name="T19" fmla="*/ 1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 h="88">
                  <a:moveTo>
                    <a:pt x="44" y="18"/>
                  </a:moveTo>
                  <a:cubicBezTo>
                    <a:pt x="44" y="0"/>
                    <a:pt x="44" y="0"/>
                    <a:pt x="44" y="0"/>
                  </a:cubicBezTo>
                  <a:cubicBezTo>
                    <a:pt x="28" y="0"/>
                    <a:pt x="22" y="8"/>
                    <a:pt x="19" y="13"/>
                  </a:cubicBezTo>
                  <a:cubicBezTo>
                    <a:pt x="19" y="3"/>
                    <a:pt x="19" y="3"/>
                    <a:pt x="19" y="3"/>
                  </a:cubicBezTo>
                  <a:cubicBezTo>
                    <a:pt x="0" y="3"/>
                    <a:pt x="0" y="3"/>
                    <a:pt x="0" y="3"/>
                  </a:cubicBezTo>
                  <a:cubicBezTo>
                    <a:pt x="0" y="44"/>
                    <a:pt x="0" y="44"/>
                    <a:pt x="0" y="44"/>
                  </a:cubicBezTo>
                  <a:cubicBezTo>
                    <a:pt x="0" y="88"/>
                    <a:pt x="0" y="88"/>
                    <a:pt x="0" y="88"/>
                  </a:cubicBezTo>
                  <a:cubicBezTo>
                    <a:pt x="20" y="88"/>
                    <a:pt x="20" y="88"/>
                    <a:pt x="20" y="88"/>
                  </a:cubicBezTo>
                  <a:cubicBezTo>
                    <a:pt x="20" y="62"/>
                    <a:pt x="20" y="62"/>
                    <a:pt x="20" y="46"/>
                  </a:cubicBezTo>
                  <a:cubicBezTo>
                    <a:pt x="20" y="26"/>
                    <a:pt x="31" y="19"/>
                    <a:pt x="44"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941" fontAlgn="auto">
                <a:spcBef>
                  <a:spcPts val="0"/>
                </a:spcBef>
                <a:spcAft>
                  <a:spcPts val="0"/>
                </a:spcAft>
                <a:buClr>
                  <a:prstClr val="black"/>
                </a:buClr>
              </a:pPr>
              <a:endParaRPr lang="en-US" sz="2099" dirty="0">
                <a:solidFill>
                  <a:prstClr val="black"/>
                </a:solidFill>
                <a:latin typeface="Arial"/>
              </a:endParaRPr>
            </a:p>
          </p:txBody>
        </p:sp>
        <p:sp>
          <p:nvSpPr>
            <p:cNvPr id="25" name="Freeform 8"/>
            <p:cNvSpPr>
              <a:spLocks/>
            </p:cNvSpPr>
            <p:nvPr userDrawn="1"/>
          </p:nvSpPr>
          <p:spPr bwMode="auto">
            <a:xfrm>
              <a:off x="9501453" y="6182102"/>
              <a:ext cx="369888" cy="390525"/>
            </a:xfrm>
            <a:custGeom>
              <a:avLst/>
              <a:gdLst>
                <a:gd name="T0" fmla="*/ 185 w 233"/>
                <a:gd name="T1" fmla="*/ 165 h 246"/>
                <a:gd name="T2" fmla="*/ 48 w 233"/>
                <a:gd name="T3" fmla="*/ 0 h 246"/>
                <a:gd name="T4" fmla="*/ 0 w 233"/>
                <a:gd name="T5" fmla="*/ 0 h 246"/>
                <a:gd name="T6" fmla="*/ 0 w 233"/>
                <a:gd name="T7" fmla="*/ 246 h 246"/>
                <a:gd name="T8" fmla="*/ 50 w 233"/>
                <a:gd name="T9" fmla="*/ 246 h 246"/>
                <a:gd name="T10" fmla="*/ 50 w 233"/>
                <a:gd name="T11" fmla="*/ 81 h 246"/>
                <a:gd name="T12" fmla="*/ 190 w 233"/>
                <a:gd name="T13" fmla="*/ 246 h 246"/>
                <a:gd name="T14" fmla="*/ 233 w 233"/>
                <a:gd name="T15" fmla="*/ 246 h 246"/>
                <a:gd name="T16" fmla="*/ 233 w 233"/>
                <a:gd name="T17" fmla="*/ 0 h 246"/>
                <a:gd name="T18" fmla="*/ 185 w 233"/>
                <a:gd name="T19" fmla="*/ 0 h 246"/>
                <a:gd name="T20" fmla="*/ 185 w 233"/>
                <a:gd name="T21" fmla="*/ 165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3" h="246">
                  <a:moveTo>
                    <a:pt x="185" y="165"/>
                  </a:moveTo>
                  <a:lnTo>
                    <a:pt x="48" y="0"/>
                  </a:lnTo>
                  <a:lnTo>
                    <a:pt x="0" y="0"/>
                  </a:lnTo>
                  <a:lnTo>
                    <a:pt x="0" y="246"/>
                  </a:lnTo>
                  <a:lnTo>
                    <a:pt x="50" y="246"/>
                  </a:lnTo>
                  <a:lnTo>
                    <a:pt x="50" y="81"/>
                  </a:lnTo>
                  <a:lnTo>
                    <a:pt x="190" y="246"/>
                  </a:lnTo>
                  <a:lnTo>
                    <a:pt x="233" y="246"/>
                  </a:lnTo>
                  <a:lnTo>
                    <a:pt x="233" y="0"/>
                  </a:lnTo>
                  <a:lnTo>
                    <a:pt x="185" y="0"/>
                  </a:lnTo>
                  <a:lnTo>
                    <a:pt x="185" y="16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941" fontAlgn="auto">
                <a:spcBef>
                  <a:spcPts val="0"/>
                </a:spcBef>
                <a:spcAft>
                  <a:spcPts val="0"/>
                </a:spcAft>
                <a:buClr>
                  <a:prstClr val="black"/>
                </a:buClr>
              </a:pPr>
              <a:endParaRPr lang="en-US" sz="2099" dirty="0">
                <a:solidFill>
                  <a:prstClr val="black"/>
                </a:solidFill>
                <a:latin typeface="Arial"/>
              </a:endParaRPr>
            </a:p>
          </p:txBody>
        </p:sp>
        <p:sp>
          <p:nvSpPr>
            <p:cNvPr id="26" name="Freeform 9"/>
            <p:cNvSpPr>
              <a:spLocks noEditPoints="1"/>
            </p:cNvSpPr>
            <p:nvPr userDrawn="1"/>
          </p:nvSpPr>
          <p:spPr bwMode="auto">
            <a:xfrm>
              <a:off x="10461891" y="6148765"/>
              <a:ext cx="342900" cy="427037"/>
            </a:xfrm>
            <a:custGeom>
              <a:avLst/>
              <a:gdLst>
                <a:gd name="T0" fmla="*/ 91 w 91"/>
                <a:gd name="T1" fmla="*/ 0 h 113"/>
                <a:gd name="T2" fmla="*/ 73 w 91"/>
                <a:gd name="T3" fmla="*/ 0 h 113"/>
                <a:gd name="T4" fmla="*/ 73 w 91"/>
                <a:gd name="T5" fmla="*/ 34 h 113"/>
                <a:gd name="T6" fmla="*/ 43 w 91"/>
                <a:gd name="T7" fmla="*/ 24 h 113"/>
                <a:gd name="T8" fmla="*/ 2 w 91"/>
                <a:gd name="T9" fmla="*/ 66 h 113"/>
                <a:gd name="T10" fmla="*/ 46 w 91"/>
                <a:gd name="T11" fmla="*/ 113 h 113"/>
                <a:gd name="T12" fmla="*/ 74 w 91"/>
                <a:gd name="T13" fmla="*/ 101 h 113"/>
                <a:gd name="T14" fmla="*/ 74 w 91"/>
                <a:gd name="T15" fmla="*/ 112 h 113"/>
                <a:gd name="T16" fmla="*/ 91 w 91"/>
                <a:gd name="T17" fmla="*/ 112 h 113"/>
                <a:gd name="T18" fmla="*/ 91 w 91"/>
                <a:gd name="T19" fmla="*/ 69 h 113"/>
                <a:gd name="T20" fmla="*/ 91 w 91"/>
                <a:gd name="T21" fmla="*/ 69 h 113"/>
                <a:gd name="T22" fmla="*/ 91 w 91"/>
                <a:gd name="T23" fmla="*/ 68 h 113"/>
                <a:gd name="T24" fmla="*/ 91 w 91"/>
                <a:gd name="T25" fmla="*/ 0 h 113"/>
                <a:gd name="T26" fmla="*/ 72 w 91"/>
                <a:gd name="T27" fmla="*/ 70 h 113"/>
                <a:gd name="T28" fmla="*/ 43 w 91"/>
                <a:gd name="T29" fmla="*/ 94 h 113"/>
                <a:gd name="T30" fmla="*/ 21 w 91"/>
                <a:gd name="T31" fmla="*/ 72 h 113"/>
                <a:gd name="T32" fmla="*/ 46 w 91"/>
                <a:gd name="T33" fmla="*/ 43 h 113"/>
                <a:gd name="T34" fmla="*/ 72 w 91"/>
                <a:gd name="T35" fmla="*/ 67 h 113"/>
                <a:gd name="T36" fmla="*/ 72 w 91"/>
                <a:gd name="T37" fmla="*/ 7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1" h="113">
                  <a:moveTo>
                    <a:pt x="91" y="0"/>
                  </a:moveTo>
                  <a:cubicBezTo>
                    <a:pt x="73" y="0"/>
                    <a:pt x="73" y="0"/>
                    <a:pt x="73" y="0"/>
                  </a:cubicBezTo>
                  <a:cubicBezTo>
                    <a:pt x="73" y="34"/>
                    <a:pt x="73" y="34"/>
                    <a:pt x="73" y="34"/>
                  </a:cubicBezTo>
                  <a:cubicBezTo>
                    <a:pt x="68" y="28"/>
                    <a:pt x="55" y="23"/>
                    <a:pt x="43" y="24"/>
                  </a:cubicBezTo>
                  <a:cubicBezTo>
                    <a:pt x="21" y="26"/>
                    <a:pt x="3" y="44"/>
                    <a:pt x="2" y="66"/>
                  </a:cubicBezTo>
                  <a:cubicBezTo>
                    <a:pt x="0" y="92"/>
                    <a:pt x="21" y="113"/>
                    <a:pt x="46" y="113"/>
                  </a:cubicBezTo>
                  <a:cubicBezTo>
                    <a:pt x="56" y="113"/>
                    <a:pt x="69" y="109"/>
                    <a:pt x="74" y="101"/>
                  </a:cubicBezTo>
                  <a:cubicBezTo>
                    <a:pt x="74" y="112"/>
                    <a:pt x="74" y="112"/>
                    <a:pt x="74" y="112"/>
                  </a:cubicBezTo>
                  <a:cubicBezTo>
                    <a:pt x="91" y="112"/>
                    <a:pt x="91" y="112"/>
                    <a:pt x="91" y="112"/>
                  </a:cubicBezTo>
                  <a:cubicBezTo>
                    <a:pt x="91" y="69"/>
                    <a:pt x="91" y="69"/>
                    <a:pt x="91" y="69"/>
                  </a:cubicBezTo>
                  <a:cubicBezTo>
                    <a:pt x="91" y="69"/>
                    <a:pt x="91" y="69"/>
                    <a:pt x="91" y="69"/>
                  </a:cubicBezTo>
                  <a:cubicBezTo>
                    <a:pt x="91" y="68"/>
                    <a:pt x="91" y="68"/>
                    <a:pt x="91" y="68"/>
                  </a:cubicBezTo>
                  <a:lnTo>
                    <a:pt x="91" y="0"/>
                  </a:lnTo>
                  <a:close/>
                  <a:moveTo>
                    <a:pt x="72" y="70"/>
                  </a:moveTo>
                  <a:cubicBezTo>
                    <a:pt x="71" y="85"/>
                    <a:pt x="58" y="96"/>
                    <a:pt x="43" y="94"/>
                  </a:cubicBezTo>
                  <a:cubicBezTo>
                    <a:pt x="32" y="93"/>
                    <a:pt x="22" y="83"/>
                    <a:pt x="21" y="72"/>
                  </a:cubicBezTo>
                  <a:cubicBezTo>
                    <a:pt x="19" y="56"/>
                    <a:pt x="31" y="43"/>
                    <a:pt x="46" y="43"/>
                  </a:cubicBezTo>
                  <a:cubicBezTo>
                    <a:pt x="60" y="43"/>
                    <a:pt x="71" y="54"/>
                    <a:pt x="72" y="67"/>
                  </a:cubicBezTo>
                  <a:lnTo>
                    <a:pt x="72"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941" fontAlgn="auto">
                <a:spcBef>
                  <a:spcPts val="0"/>
                </a:spcBef>
                <a:spcAft>
                  <a:spcPts val="0"/>
                </a:spcAft>
                <a:buClr>
                  <a:prstClr val="black"/>
                </a:buClr>
              </a:pPr>
              <a:endParaRPr lang="en-US" sz="2099" dirty="0">
                <a:solidFill>
                  <a:prstClr val="black"/>
                </a:solidFill>
                <a:latin typeface="Arial"/>
              </a:endParaRPr>
            </a:p>
          </p:txBody>
        </p:sp>
        <p:sp>
          <p:nvSpPr>
            <p:cNvPr id="27" name="Freeform 10"/>
            <p:cNvSpPr>
              <a:spLocks noEditPoints="1"/>
            </p:cNvSpPr>
            <p:nvPr userDrawn="1"/>
          </p:nvSpPr>
          <p:spPr bwMode="auto">
            <a:xfrm>
              <a:off x="9912616" y="6239252"/>
              <a:ext cx="338138" cy="336550"/>
            </a:xfrm>
            <a:custGeom>
              <a:avLst/>
              <a:gdLst>
                <a:gd name="T0" fmla="*/ 45 w 90"/>
                <a:gd name="T1" fmla="*/ 0 h 89"/>
                <a:gd name="T2" fmla="*/ 0 w 90"/>
                <a:gd name="T3" fmla="*/ 45 h 89"/>
                <a:gd name="T4" fmla="*/ 45 w 90"/>
                <a:gd name="T5" fmla="*/ 89 h 89"/>
                <a:gd name="T6" fmla="*/ 90 w 90"/>
                <a:gd name="T7" fmla="*/ 45 h 89"/>
                <a:gd name="T8" fmla="*/ 45 w 90"/>
                <a:gd name="T9" fmla="*/ 0 h 89"/>
                <a:gd name="T10" fmla="*/ 45 w 90"/>
                <a:gd name="T11" fmla="*/ 70 h 89"/>
                <a:gd name="T12" fmla="*/ 19 w 90"/>
                <a:gd name="T13" fmla="*/ 45 h 89"/>
                <a:gd name="T14" fmla="*/ 45 w 90"/>
                <a:gd name="T15" fmla="*/ 19 h 89"/>
                <a:gd name="T16" fmla="*/ 71 w 90"/>
                <a:gd name="T17" fmla="*/ 45 h 89"/>
                <a:gd name="T18" fmla="*/ 45 w 90"/>
                <a:gd name="T19" fmla="*/ 7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0" h="89">
                  <a:moveTo>
                    <a:pt x="45" y="0"/>
                  </a:moveTo>
                  <a:cubicBezTo>
                    <a:pt x="20" y="0"/>
                    <a:pt x="0" y="20"/>
                    <a:pt x="0" y="45"/>
                  </a:cubicBezTo>
                  <a:cubicBezTo>
                    <a:pt x="0" y="69"/>
                    <a:pt x="20" y="89"/>
                    <a:pt x="45" y="89"/>
                  </a:cubicBezTo>
                  <a:cubicBezTo>
                    <a:pt x="70" y="89"/>
                    <a:pt x="90" y="69"/>
                    <a:pt x="90" y="45"/>
                  </a:cubicBezTo>
                  <a:cubicBezTo>
                    <a:pt x="90" y="20"/>
                    <a:pt x="70" y="0"/>
                    <a:pt x="45" y="0"/>
                  </a:cubicBezTo>
                  <a:close/>
                  <a:moveTo>
                    <a:pt x="45" y="70"/>
                  </a:moveTo>
                  <a:cubicBezTo>
                    <a:pt x="31" y="70"/>
                    <a:pt x="19" y="59"/>
                    <a:pt x="19" y="45"/>
                  </a:cubicBezTo>
                  <a:cubicBezTo>
                    <a:pt x="19" y="30"/>
                    <a:pt x="31" y="19"/>
                    <a:pt x="45" y="19"/>
                  </a:cubicBezTo>
                  <a:cubicBezTo>
                    <a:pt x="59" y="19"/>
                    <a:pt x="71" y="30"/>
                    <a:pt x="71" y="45"/>
                  </a:cubicBezTo>
                  <a:cubicBezTo>
                    <a:pt x="71" y="59"/>
                    <a:pt x="59" y="70"/>
                    <a:pt x="45" y="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941" fontAlgn="auto">
                <a:spcBef>
                  <a:spcPts val="0"/>
                </a:spcBef>
                <a:spcAft>
                  <a:spcPts val="0"/>
                </a:spcAft>
                <a:buClr>
                  <a:prstClr val="black"/>
                </a:buClr>
              </a:pPr>
              <a:endParaRPr lang="en-US" sz="2099" dirty="0">
                <a:solidFill>
                  <a:prstClr val="black"/>
                </a:solidFill>
                <a:latin typeface="Arial"/>
              </a:endParaRPr>
            </a:p>
          </p:txBody>
        </p:sp>
      </p:grpSp>
    </p:spTree>
    <p:extLst>
      <p:ext uri="{BB962C8B-B14F-4D97-AF65-F5344CB8AC3E}">
        <p14:creationId xmlns:p14="http://schemas.microsoft.com/office/powerpoint/2010/main" val="245192230"/>
      </p:ext>
    </p:extLst>
  </p:cSld>
  <p:clrMapOvr>
    <a:masterClrMapping/>
  </p:clrMapOvr>
  <p:hf hdr="0" ftr="0" dt="0"/>
</p:sldLayout>
</file>

<file path=ppt/slideLayouts/slideLayout98.xml><?xml version="1.0" encoding="utf-8"?>
<p:sldLayout xmlns:a="http://schemas.openxmlformats.org/drawingml/2006/main" xmlns:r="http://schemas.openxmlformats.org/officeDocument/2006/relationships" xmlns:p="http://schemas.openxmlformats.org/presentationml/2006/main" showMasterSp="0" preserve="1" userDrawn="1">
  <p:cSld name="Title Slide Image Blue">
    <p:bg>
      <p:bgPr>
        <a:solidFill>
          <a:schemeClr val="bg2"/>
        </a:solidFill>
        <a:effectLst/>
      </p:bgPr>
    </p:bg>
    <p:spTree>
      <p:nvGrpSpPr>
        <p:cNvPr id="1" name=""/>
        <p:cNvGrpSpPr/>
        <p:nvPr/>
      </p:nvGrpSpPr>
      <p:grpSpPr>
        <a:xfrm>
          <a:off x="0" y="0"/>
          <a:ext cx="0" cy="0"/>
          <a:chOff x="0" y="0"/>
          <a:chExt cx="0" cy="0"/>
        </a:xfrm>
      </p:grpSpPr>
      <p:sp>
        <p:nvSpPr>
          <p:cNvPr id="25" name="Rectangle 24"/>
          <p:cNvSpPr/>
          <p:nvPr userDrawn="1"/>
        </p:nvSpPr>
        <p:spPr>
          <a:xfrm>
            <a:off x="0" y="3"/>
            <a:ext cx="12230067" cy="6857999"/>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91368" tIns="45683" rIns="91368" bIns="45683" rtlCol="0" anchor="ctr"/>
          <a:lstStyle/>
          <a:p>
            <a:pPr algn="ctr" defTabSz="1087941" fontAlgn="auto">
              <a:spcBef>
                <a:spcPts val="0"/>
              </a:spcBef>
              <a:spcAft>
                <a:spcPts val="0"/>
              </a:spcAft>
              <a:buClr>
                <a:prstClr val="black"/>
              </a:buClr>
            </a:pPr>
            <a:endParaRPr lang="en-GB" sz="2099" dirty="0">
              <a:solidFill>
                <a:prstClr val="white"/>
              </a:solidFill>
            </a:endParaRPr>
          </a:p>
        </p:txBody>
      </p:sp>
      <p:sp>
        <p:nvSpPr>
          <p:cNvPr id="2" name="Title 1"/>
          <p:cNvSpPr>
            <a:spLocks noGrp="1"/>
          </p:cNvSpPr>
          <p:nvPr>
            <p:ph type="ctrTitle"/>
          </p:nvPr>
        </p:nvSpPr>
        <p:spPr>
          <a:xfrm>
            <a:off x="647833" y="4782649"/>
            <a:ext cx="7198125" cy="626705"/>
          </a:xfrm>
        </p:spPr>
        <p:txBody>
          <a:bodyPr>
            <a:noAutofit/>
          </a:bodyPr>
          <a:lstStyle>
            <a:lvl1pPr>
              <a:defRPr sz="2399">
                <a:solidFill>
                  <a:srgbClr val="FBD9CA"/>
                </a:solidFill>
              </a:defRPr>
            </a:lvl1pPr>
          </a:lstStyle>
          <a:p>
            <a:r>
              <a:rPr lang="en-GB"/>
              <a:t>Click to edit Master title style</a:t>
            </a:r>
            <a:endParaRPr lang="en-GB" dirty="0"/>
          </a:p>
        </p:txBody>
      </p:sp>
      <p:sp>
        <p:nvSpPr>
          <p:cNvPr id="3" name="Subtitle 2"/>
          <p:cNvSpPr>
            <a:spLocks noGrp="1"/>
          </p:cNvSpPr>
          <p:nvPr>
            <p:ph type="subTitle" idx="1"/>
          </p:nvPr>
        </p:nvSpPr>
        <p:spPr>
          <a:xfrm>
            <a:off x="647833" y="5434743"/>
            <a:ext cx="7198125" cy="360000"/>
          </a:xfrm>
        </p:spPr>
        <p:txBody>
          <a:bodyPr>
            <a:noAutofit/>
          </a:bodyPr>
          <a:lstStyle>
            <a:lvl1pPr marL="0" indent="0" algn="l">
              <a:buNone/>
              <a:defRPr b="1">
                <a:solidFill>
                  <a:schemeClr val="bg1"/>
                </a:solidFill>
              </a:defRPr>
            </a:lvl1pPr>
            <a:lvl2pPr marL="543971" indent="0" algn="ctr">
              <a:buNone/>
              <a:defRPr>
                <a:solidFill>
                  <a:schemeClr val="tx1">
                    <a:tint val="75000"/>
                  </a:schemeClr>
                </a:solidFill>
              </a:defRPr>
            </a:lvl2pPr>
            <a:lvl3pPr marL="1087941" indent="0" algn="ctr">
              <a:buNone/>
              <a:defRPr>
                <a:solidFill>
                  <a:schemeClr val="tx1">
                    <a:tint val="75000"/>
                  </a:schemeClr>
                </a:solidFill>
              </a:defRPr>
            </a:lvl3pPr>
            <a:lvl4pPr marL="1631911" indent="0" algn="ctr">
              <a:buNone/>
              <a:defRPr>
                <a:solidFill>
                  <a:schemeClr val="tx1">
                    <a:tint val="75000"/>
                  </a:schemeClr>
                </a:solidFill>
              </a:defRPr>
            </a:lvl4pPr>
            <a:lvl5pPr marL="2175883" indent="0" algn="ctr">
              <a:buNone/>
              <a:defRPr>
                <a:solidFill>
                  <a:schemeClr val="tx1">
                    <a:tint val="75000"/>
                  </a:schemeClr>
                </a:solidFill>
              </a:defRPr>
            </a:lvl5pPr>
            <a:lvl6pPr marL="2719855" indent="0" algn="ctr">
              <a:buNone/>
              <a:defRPr>
                <a:solidFill>
                  <a:schemeClr val="tx1">
                    <a:tint val="75000"/>
                  </a:schemeClr>
                </a:solidFill>
              </a:defRPr>
            </a:lvl6pPr>
            <a:lvl7pPr marL="3263825" indent="0" algn="ctr">
              <a:buNone/>
              <a:defRPr>
                <a:solidFill>
                  <a:schemeClr val="tx1">
                    <a:tint val="75000"/>
                  </a:schemeClr>
                </a:solidFill>
              </a:defRPr>
            </a:lvl7pPr>
            <a:lvl8pPr marL="3807795" indent="0" algn="ctr">
              <a:buNone/>
              <a:defRPr>
                <a:solidFill>
                  <a:schemeClr val="tx1">
                    <a:tint val="75000"/>
                  </a:schemeClr>
                </a:solidFill>
              </a:defRPr>
            </a:lvl8pPr>
            <a:lvl9pPr marL="4351765" indent="0" algn="ctr">
              <a:buNone/>
              <a:defRPr>
                <a:solidFill>
                  <a:schemeClr val="tx1">
                    <a:tint val="75000"/>
                  </a:schemeClr>
                </a:solidFill>
              </a:defRPr>
            </a:lvl9pPr>
          </a:lstStyle>
          <a:p>
            <a:r>
              <a:rPr lang="en-GB"/>
              <a:t>Click to edit Master subtitle style</a:t>
            </a:r>
            <a:endParaRPr lang="en-GB" dirty="0"/>
          </a:p>
        </p:txBody>
      </p:sp>
      <p:sp>
        <p:nvSpPr>
          <p:cNvPr id="21" name="Text Placeholder 20"/>
          <p:cNvSpPr>
            <a:spLocks noGrp="1"/>
          </p:cNvSpPr>
          <p:nvPr>
            <p:ph type="body" sz="quarter" idx="13" hasCustomPrompt="1"/>
          </p:nvPr>
        </p:nvSpPr>
        <p:spPr>
          <a:xfrm>
            <a:off x="647833" y="5912756"/>
            <a:ext cx="7198125" cy="215949"/>
          </a:xfrm>
        </p:spPr>
        <p:txBody>
          <a:bodyPr>
            <a:noAutofit/>
          </a:bodyPr>
          <a:lstStyle>
            <a:lvl1pPr marL="0" indent="0">
              <a:buNone/>
              <a:defRPr sz="1300">
                <a:solidFill>
                  <a:srgbClr val="FFFFFF"/>
                </a:solidFill>
              </a:defRPr>
            </a:lvl1pPr>
            <a:lvl2pPr marL="256995" indent="0">
              <a:buNone/>
              <a:defRPr>
                <a:solidFill>
                  <a:schemeClr val="accent2"/>
                </a:solidFill>
              </a:defRPr>
            </a:lvl2pPr>
            <a:lvl3pPr marL="513988" indent="0">
              <a:buNone/>
              <a:defRPr>
                <a:solidFill>
                  <a:schemeClr val="accent2"/>
                </a:solidFill>
              </a:defRPr>
            </a:lvl3pPr>
            <a:lvl4pPr marL="770983" indent="0">
              <a:buNone/>
              <a:defRPr>
                <a:solidFill>
                  <a:schemeClr val="accent2"/>
                </a:solidFill>
              </a:defRPr>
            </a:lvl4pPr>
            <a:lvl5pPr marL="1027976" indent="0">
              <a:buNone/>
              <a:defRPr>
                <a:solidFill>
                  <a:schemeClr val="accent2"/>
                </a:solidFill>
              </a:defRPr>
            </a:lvl5pPr>
          </a:lstStyle>
          <a:p>
            <a:pPr lvl="0"/>
            <a:r>
              <a:rPr lang="en-GB"/>
              <a:t>Name, title</a:t>
            </a:r>
            <a:endParaRPr lang="en-GB" dirty="0"/>
          </a:p>
        </p:txBody>
      </p:sp>
      <p:sp>
        <p:nvSpPr>
          <p:cNvPr id="22" name="Text Placeholder 20"/>
          <p:cNvSpPr>
            <a:spLocks noGrp="1"/>
          </p:cNvSpPr>
          <p:nvPr>
            <p:ph type="body" sz="quarter" idx="14" hasCustomPrompt="1"/>
          </p:nvPr>
        </p:nvSpPr>
        <p:spPr>
          <a:xfrm>
            <a:off x="647833" y="6164697"/>
            <a:ext cx="7198125" cy="215949"/>
          </a:xfrm>
        </p:spPr>
        <p:txBody>
          <a:bodyPr>
            <a:noAutofit/>
          </a:bodyPr>
          <a:lstStyle>
            <a:lvl1pPr marL="0" indent="0">
              <a:buNone/>
              <a:defRPr sz="1300">
                <a:solidFill>
                  <a:srgbClr val="FFFFFF"/>
                </a:solidFill>
              </a:defRPr>
            </a:lvl1pPr>
            <a:lvl2pPr marL="256995" indent="0">
              <a:buNone/>
              <a:defRPr>
                <a:solidFill>
                  <a:schemeClr val="accent2"/>
                </a:solidFill>
              </a:defRPr>
            </a:lvl2pPr>
            <a:lvl3pPr marL="513988" indent="0">
              <a:buNone/>
              <a:defRPr>
                <a:solidFill>
                  <a:schemeClr val="accent2"/>
                </a:solidFill>
              </a:defRPr>
            </a:lvl3pPr>
            <a:lvl4pPr marL="770983" indent="0">
              <a:buNone/>
              <a:defRPr>
                <a:solidFill>
                  <a:schemeClr val="accent2"/>
                </a:solidFill>
              </a:defRPr>
            </a:lvl4pPr>
            <a:lvl5pPr marL="1027976" indent="0">
              <a:buNone/>
              <a:defRPr>
                <a:solidFill>
                  <a:schemeClr val="accent2"/>
                </a:solidFill>
              </a:defRPr>
            </a:lvl5pPr>
          </a:lstStyle>
          <a:p>
            <a:pPr lvl="0"/>
            <a:r>
              <a:rPr lang="en-GB"/>
              <a:t>Date</a:t>
            </a:r>
            <a:endParaRPr lang="en-GB" dirty="0"/>
          </a:p>
        </p:txBody>
      </p:sp>
      <p:grpSp>
        <p:nvGrpSpPr>
          <p:cNvPr id="16" name="Pulse"/>
          <p:cNvGrpSpPr/>
          <p:nvPr userDrawn="1"/>
        </p:nvGrpSpPr>
        <p:grpSpPr>
          <a:xfrm>
            <a:off x="8749613" y="3029841"/>
            <a:ext cx="3445566" cy="3490105"/>
            <a:chOff x="8751888" y="3030538"/>
            <a:chExt cx="3446462" cy="3490913"/>
          </a:xfrm>
          <a:solidFill>
            <a:srgbClr val="0000FF"/>
          </a:solidFill>
        </p:grpSpPr>
        <p:sp>
          <p:nvSpPr>
            <p:cNvPr id="17" name="Freeform 5"/>
            <p:cNvSpPr>
              <a:spLocks/>
            </p:cNvSpPr>
            <p:nvPr userDrawn="1"/>
          </p:nvSpPr>
          <p:spPr bwMode="auto">
            <a:xfrm>
              <a:off x="9196388" y="3902076"/>
              <a:ext cx="449263" cy="1120775"/>
            </a:xfrm>
            <a:custGeom>
              <a:avLst/>
              <a:gdLst>
                <a:gd name="T0" fmla="*/ 71 w 142"/>
                <a:gd name="T1" fmla="*/ 355 h 355"/>
                <a:gd name="T2" fmla="*/ 71 w 142"/>
                <a:gd name="T3" fmla="*/ 355 h 355"/>
                <a:gd name="T4" fmla="*/ 0 w 142"/>
                <a:gd name="T5" fmla="*/ 284 h 355"/>
                <a:gd name="T6" fmla="*/ 0 w 142"/>
                <a:gd name="T7" fmla="*/ 71 h 355"/>
                <a:gd name="T8" fmla="*/ 71 w 142"/>
                <a:gd name="T9" fmla="*/ 0 h 355"/>
                <a:gd name="T10" fmla="*/ 142 w 142"/>
                <a:gd name="T11" fmla="*/ 71 h 355"/>
                <a:gd name="T12" fmla="*/ 142 w 142"/>
                <a:gd name="T13" fmla="*/ 284 h 355"/>
                <a:gd name="T14" fmla="*/ 71 w 142"/>
                <a:gd name="T15" fmla="*/ 355 h 3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2" h="355">
                  <a:moveTo>
                    <a:pt x="71" y="355"/>
                  </a:moveTo>
                  <a:cubicBezTo>
                    <a:pt x="71" y="355"/>
                    <a:pt x="71" y="355"/>
                    <a:pt x="71" y="355"/>
                  </a:cubicBezTo>
                  <a:cubicBezTo>
                    <a:pt x="32" y="355"/>
                    <a:pt x="0" y="323"/>
                    <a:pt x="0" y="284"/>
                  </a:cubicBezTo>
                  <a:cubicBezTo>
                    <a:pt x="0" y="71"/>
                    <a:pt x="0" y="71"/>
                    <a:pt x="0" y="71"/>
                  </a:cubicBezTo>
                  <a:cubicBezTo>
                    <a:pt x="0" y="32"/>
                    <a:pt x="32" y="0"/>
                    <a:pt x="71" y="0"/>
                  </a:cubicBezTo>
                  <a:cubicBezTo>
                    <a:pt x="110" y="0"/>
                    <a:pt x="142" y="32"/>
                    <a:pt x="142" y="71"/>
                  </a:cubicBezTo>
                  <a:cubicBezTo>
                    <a:pt x="142" y="284"/>
                    <a:pt x="142" y="284"/>
                    <a:pt x="142" y="284"/>
                  </a:cubicBezTo>
                  <a:cubicBezTo>
                    <a:pt x="142" y="323"/>
                    <a:pt x="110" y="355"/>
                    <a:pt x="71" y="35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941" fontAlgn="auto">
                <a:spcBef>
                  <a:spcPts val="0"/>
                </a:spcBef>
                <a:spcAft>
                  <a:spcPts val="0"/>
                </a:spcAft>
                <a:buClr>
                  <a:prstClr val="black"/>
                </a:buClr>
              </a:pPr>
              <a:endParaRPr lang="en-GB" sz="2099" dirty="0">
                <a:solidFill>
                  <a:prstClr val="black"/>
                </a:solidFill>
                <a:latin typeface="Arial"/>
              </a:endParaRPr>
            </a:p>
          </p:txBody>
        </p:sp>
        <p:sp>
          <p:nvSpPr>
            <p:cNvPr id="18" name="Freeform 6"/>
            <p:cNvSpPr>
              <a:spLocks/>
            </p:cNvSpPr>
            <p:nvPr userDrawn="1"/>
          </p:nvSpPr>
          <p:spPr bwMode="auto">
            <a:xfrm>
              <a:off x="8751888" y="4551363"/>
              <a:ext cx="265113" cy="449263"/>
            </a:xfrm>
            <a:custGeom>
              <a:avLst/>
              <a:gdLst>
                <a:gd name="T0" fmla="*/ 42 w 84"/>
                <a:gd name="T1" fmla="*/ 142 h 142"/>
                <a:gd name="T2" fmla="*/ 42 w 84"/>
                <a:gd name="T3" fmla="*/ 142 h 142"/>
                <a:gd name="T4" fmla="*/ 0 w 84"/>
                <a:gd name="T5" fmla="*/ 99 h 142"/>
                <a:gd name="T6" fmla="*/ 0 w 84"/>
                <a:gd name="T7" fmla="*/ 42 h 142"/>
                <a:gd name="T8" fmla="*/ 42 w 84"/>
                <a:gd name="T9" fmla="*/ 0 h 142"/>
                <a:gd name="T10" fmla="*/ 84 w 84"/>
                <a:gd name="T11" fmla="*/ 42 h 142"/>
                <a:gd name="T12" fmla="*/ 84 w 84"/>
                <a:gd name="T13" fmla="*/ 99 h 142"/>
                <a:gd name="T14" fmla="*/ 42 w 84"/>
                <a:gd name="T15" fmla="*/ 142 h 1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4" h="142">
                  <a:moveTo>
                    <a:pt x="42" y="142"/>
                  </a:moveTo>
                  <a:cubicBezTo>
                    <a:pt x="42" y="142"/>
                    <a:pt x="42" y="142"/>
                    <a:pt x="42" y="142"/>
                  </a:cubicBezTo>
                  <a:cubicBezTo>
                    <a:pt x="18" y="142"/>
                    <a:pt x="0" y="123"/>
                    <a:pt x="0" y="99"/>
                  </a:cubicBezTo>
                  <a:cubicBezTo>
                    <a:pt x="0" y="42"/>
                    <a:pt x="0" y="42"/>
                    <a:pt x="0" y="42"/>
                  </a:cubicBezTo>
                  <a:cubicBezTo>
                    <a:pt x="0" y="19"/>
                    <a:pt x="18" y="0"/>
                    <a:pt x="42" y="0"/>
                  </a:cubicBezTo>
                  <a:cubicBezTo>
                    <a:pt x="65" y="0"/>
                    <a:pt x="84" y="19"/>
                    <a:pt x="84" y="42"/>
                  </a:cubicBezTo>
                  <a:cubicBezTo>
                    <a:pt x="84" y="99"/>
                    <a:pt x="84" y="99"/>
                    <a:pt x="84" y="99"/>
                  </a:cubicBezTo>
                  <a:cubicBezTo>
                    <a:pt x="84" y="123"/>
                    <a:pt x="65" y="142"/>
                    <a:pt x="42" y="14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941" fontAlgn="auto">
                <a:spcBef>
                  <a:spcPts val="0"/>
                </a:spcBef>
                <a:spcAft>
                  <a:spcPts val="0"/>
                </a:spcAft>
                <a:buClr>
                  <a:prstClr val="black"/>
                </a:buClr>
              </a:pPr>
              <a:endParaRPr lang="en-GB" sz="2099" dirty="0">
                <a:solidFill>
                  <a:prstClr val="black"/>
                </a:solidFill>
                <a:latin typeface="Arial"/>
              </a:endParaRPr>
            </a:p>
          </p:txBody>
        </p:sp>
        <p:sp>
          <p:nvSpPr>
            <p:cNvPr id="19" name="Freeform 7"/>
            <p:cNvSpPr>
              <a:spLocks/>
            </p:cNvSpPr>
            <p:nvPr userDrawn="1"/>
          </p:nvSpPr>
          <p:spPr bwMode="auto">
            <a:xfrm>
              <a:off x="11436350" y="4529138"/>
              <a:ext cx="449263" cy="1117600"/>
            </a:xfrm>
            <a:custGeom>
              <a:avLst/>
              <a:gdLst>
                <a:gd name="T0" fmla="*/ 71 w 142"/>
                <a:gd name="T1" fmla="*/ 354 h 354"/>
                <a:gd name="T2" fmla="*/ 71 w 142"/>
                <a:gd name="T3" fmla="*/ 354 h 354"/>
                <a:gd name="T4" fmla="*/ 0 w 142"/>
                <a:gd name="T5" fmla="*/ 283 h 354"/>
                <a:gd name="T6" fmla="*/ 0 w 142"/>
                <a:gd name="T7" fmla="*/ 71 h 354"/>
                <a:gd name="T8" fmla="*/ 71 w 142"/>
                <a:gd name="T9" fmla="*/ 0 h 354"/>
                <a:gd name="T10" fmla="*/ 142 w 142"/>
                <a:gd name="T11" fmla="*/ 71 h 354"/>
                <a:gd name="T12" fmla="*/ 142 w 142"/>
                <a:gd name="T13" fmla="*/ 283 h 354"/>
                <a:gd name="T14" fmla="*/ 71 w 142"/>
                <a:gd name="T15" fmla="*/ 354 h 35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2" h="354">
                  <a:moveTo>
                    <a:pt x="71" y="354"/>
                  </a:moveTo>
                  <a:cubicBezTo>
                    <a:pt x="71" y="354"/>
                    <a:pt x="71" y="354"/>
                    <a:pt x="71" y="354"/>
                  </a:cubicBezTo>
                  <a:cubicBezTo>
                    <a:pt x="32" y="354"/>
                    <a:pt x="0" y="322"/>
                    <a:pt x="0" y="283"/>
                  </a:cubicBezTo>
                  <a:cubicBezTo>
                    <a:pt x="0" y="71"/>
                    <a:pt x="0" y="71"/>
                    <a:pt x="0" y="71"/>
                  </a:cubicBezTo>
                  <a:cubicBezTo>
                    <a:pt x="0" y="32"/>
                    <a:pt x="32" y="0"/>
                    <a:pt x="71" y="0"/>
                  </a:cubicBezTo>
                  <a:cubicBezTo>
                    <a:pt x="110" y="0"/>
                    <a:pt x="142" y="32"/>
                    <a:pt x="142" y="71"/>
                  </a:cubicBezTo>
                  <a:cubicBezTo>
                    <a:pt x="142" y="283"/>
                    <a:pt x="142" y="283"/>
                    <a:pt x="142" y="283"/>
                  </a:cubicBezTo>
                  <a:cubicBezTo>
                    <a:pt x="142" y="322"/>
                    <a:pt x="110" y="354"/>
                    <a:pt x="71" y="35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941" fontAlgn="auto">
                <a:spcBef>
                  <a:spcPts val="0"/>
                </a:spcBef>
                <a:spcAft>
                  <a:spcPts val="0"/>
                </a:spcAft>
                <a:buClr>
                  <a:prstClr val="black"/>
                </a:buClr>
              </a:pPr>
              <a:endParaRPr lang="en-GB" sz="2099" dirty="0">
                <a:solidFill>
                  <a:prstClr val="black"/>
                </a:solidFill>
                <a:latin typeface="Arial"/>
              </a:endParaRPr>
            </a:p>
          </p:txBody>
        </p:sp>
        <p:sp>
          <p:nvSpPr>
            <p:cNvPr id="20" name="Freeform 8"/>
            <p:cNvSpPr>
              <a:spLocks/>
            </p:cNvSpPr>
            <p:nvPr userDrawn="1"/>
          </p:nvSpPr>
          <p:spPr bwMode="auto">
            <a:xfrm>
              <a:off x="9869488" y="3030538"/>
              <a:ext cx="560388" cy="2506663"/>
            </a:xfrm>
            <a:custGeom>
              <a:avLst/>
              <a:gdLst>
                <a:gd name="T0" fmla="*/ 88 w 177"/>
                <a:gd name="T1" fmla="*/ 794 h 794"/>
                <a:gd name="T2" fmla="*/ 88 w 177"/>
                <a:gd name="T3" fmla="*/ 794 h 794"/>
                <a:gd name="T4" fmla="*/ 0 w 177"/>
                <a:gd name="T5" fmla="*/ 705 h 794"/>
                <a:gd name="T6" fmla="*/ 0 w 177"/>
                <a:gd name="T7" fmla="*/ 89 h 794"/>
                <a:gd name="T8" fmla="*/ 88 w 177"/>
                <a:gd name="T9" fmla="*/ 0 h 794"/>
                <a:gd name="T10" fmla="*/ 177 w 177"/>
                <a:gd name="T11" fmla="*/ 89 h 794"/>
                <a:gd name="T12" fmla="*/ 177 w 177"/>
                <a:gd name="T13" fmla="*/ 705 h 794"/>
                <a:gd name="T14" fmla="*/ 88 w 177"/>
                <a:gd name="T15" fmla="*/ 794 h 7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7" h="794">
                  <a:moveTo>
                    <a:pt x="88" y="794"/>
                  </a:moveTo>
                  <a:cubicBezTo>
                    <a:pt x="88" y="794"/>
                    <a:pt x="88" y="794"/>
                    <a:pt x="88" y="794"/>
                  </a:cubicBezTo>
                  <a:cubicBezTo>
                    <a:pt x="40" y="794"/>
                    <a:pt x="0" y="754"/>
                    <a:pt x="0" y="705"/>
                  </a:cubicBezTo>
                  <a:cubicBezTo>
                    <a:pt x="0" y="89"/>
                    <a:pt x="0" y="89"/>
                    <a:pt x="0" y="89"/>
                  </a:cubicBezTo>
                  <a:cubicBezTo>
                    <a:pt x="0" y="40"/>
                    <a:pt x="40" y="0"/>
                    <a:pt x="88" y="0"/>
                  </a:cubicBezTo>
                  <a:cubicBezTo>
                    <a:pt x="137" y="0"/>
                    <a:pt x="177" y="40"/>
                    <a:pt x="177" y="89"/>
                  </a:cubicBezTo>
                  <a:cubicBezTo>
                    <a:pt x="177" y="705"/>
                    <a:pt x="177" y="705"/>
                    <a:pt x="177" y="705"/>
                  </a:cubicBezTo>
                  <a:cubicBezTo>
                    <a:pt x="177" y="754"/>
                    <a:pt x="137" y="794"/>
                    <a:pt x="88" y="79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941" fontAlgn="auto">
                <a:spcBef>
                  <a:spcPts val="0"/>
                </a:spcBef>
                <a:spcAft>
                  <a:spcPts val="0"/>
                </a:spcAft>
                <a:buClr>
                  <a:prstClr val="black"/>
                </a:buClr>
              </a:pPr>
              <a:endParaRPr lang="en-GB" sz="2099" dirty="0">
                <a:solidFill>
                  <a:prstClr val="black"/>
                </a:solidFill>
                <a:latin typeface="Arial"/>
              </a:endParaRPr>
            </a:p>
          </p:txBody>
        </p:sp>
        <p:sp>
          <p:nvSpPr>
            <p:cNvPr id="23" name="Freeform 9"/>
            <p:cNvSpPr>
              <a:spLocks/>
            </p:cNvSpPr>
            <p:nvPr userDrawn="1"/>
          </p:nvSpPr>
          <p:spPr bwMode="auto">
            <a:xfrm>
              <a:off x="10653713" y="4014788"/>
              <a:ext cx="558800" cy="2506663"/>
            </a:xfrm>
            <a:custGeom>
              <a:avLst/>
              <a:gdLst>
                <a:gd name="T0" fmla="*/ 88 w 177"/>
                <a:gd name="T1" fmla="*/ 794 h 794"/>
                <a:gd name="T2" fmla="*/ 88 w 177"/>
                <a:gd name="T3" fmla="*/ 794 h 794"/>
                <a:gd name="T4" fmla="*/ 0 w 177"/>
                <a:gd name="T5" fmla="*/ 705 h 794"/>
                <a:gd name="T6" fmla="*/ 0 w 177"/>
                <a:gd name="T7" fmla="*/ 88 h 794"/>
                <a:gd name="T8" fmla="*/ 88 w 177"/>
                <a:gd name="T9" fmla="*/ 0 h 794"/>
                <a:gd name="T10" fmla="*/ 177 w 177"/>
                <a:gd name="T11" fmla="*/ 88 h 794"/>
                <a:gd name="T12" fmla="*/ 177 w 177"/>
                <a:gd name="T13" fmla="*/ 705 h 794"/>
                <a:gd name="T14" fmla="*/ 88 w 177"/>
                <a:gd name="T15" fmla="*/ 794 h 7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7" h="794">
                  <a:moveTo>
                    <a:pt x="88" y="794"/>
                  </a:moveTo>
                  <a:cubicBezTo>
                    <a:pt x="88" y="794"/>
                    <a:pt x="88" y="794"/>
                    <a:pt x="88" y="794"/>
                  </a:cubicBezTo>
                  <a:cubicBezTo>
                    <a:pt x="40" y="794"/>
                    <a:pt x="0" y="754"/>
                    <a:pt x="0" y="705"/>
                  </a:cubicBezTo>
                  <a:cubicBezTo>
                    <a:pt x="0" y="88"/>
                    <a:pt x="0" y="88"/>
                    <a:pt x="0" y="88"/>
                  </a:cubicBezTo>
                  <a:cubicBezTo>
                    <a:pt x="0" y="40"/>
                    <a:pt x="40" y="0"/>
                    <a:pt x="88" y="0"/>
                  </a:cubicBezTo>
                  <a:cubicBezTo>
                    <a:pt x="137" y="0"/>
                    <a:pt x="177" y="40"/>
                    <a:pt x="177" y="88"/>
                  </a:cubicBezTo>
                  <a:cubicBezTo>
                    <a:pt x="177" y="705"/>
                    <a:pt x="177" y="705"/>
                    <a:pt x="177" y="705"/>
                  </a:cubicBezTo>
                  <a:cubicBezTo>
                    <a:pt x="177" y="754"/>
                    <a:pt x="137" y="794"/>
                    <a:pt x="88" y="79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941" fontAlgn="auto">
                <a:spcBef>
                  <a:spcPts val="0"/>
                </a:spcBef>
                <a:spcAft>
                  <a:spcPts val="0"/>
                </a:spcAft>
                <a:buClr>
                  <a:prstClr val="black"/>
                </a:buClr>
              </a:pPr>
              <a:endParaRPr lang="en-GB" sz="2099" dirty="0">
                <a:solidFill>
                  <a:prstClr val="black"/>
                </a:solidFill>
                <a:latin typeface="Arial"/>
              </a:endParaRPr>
            </a:p>
          </p:txBody>
        </p:sp>
        <p:sp>
          <p:nvSpPr>
            <p:cNvPr id="24" name="Freeform 10"/>
            <p:cNvSpPr>
              <a:spLocks/>
            </p:cNvSpPr>
            <p:nvPr userDrawn="1"/>
          </p:nvSpPr>
          <p:spPr bwMode="auto">
            <a:xfrm>
              <a:off x="12058650" y="4551363"/>
              <a:ext cx="139700" cy="449263"/>
            </a:xfrm>
            <a:custGeom>
              <a:avLst/>
              <a:gdLst>
                <a:gd name="T0" fmla="*/ 44 w 44"/>
                <a:gd name="T1" fmla="*/ 0 h 142"/>
                <a:gd name="T2" fmla="*/ 0 w 44"/>
                <a:gd name="T3" fmla="*/ 42 h 142"/>
                <a:gd name="T4" fmla="*/ 0 w 44"/>
                <a:gd name="T5" fmla="*/ 99 h 142"/>
                <a:gd name="T6" fmla="*/ 44 w 44"/>
                <a:gd name="T7" fmla="*/ 142 h 142"/>
                <a:gd name="T8" fmla="*/ 44 w 44"/>
                <a:gd name="T9" fmla="*/ 0 h 142"/>
              </a:gdLst>
              <a:ahLst/>
              <a:cxnLst>
                <a:cxn ang="0">
                  <a:pos x="T0" y="T1"/>
                </a:cxn>
                <a:cxn ang="0">
                  <a:pos x="T2" y="T3"/>
                </a:cxn>
                <a:cxn ang="0">
                  <a:pos x="T4" y="T5"/>
                </a:cxn>
                <a:cxn ang="0">
                  <a:pos x="T6" y="T7"/>
                </a:cxn>
                <a:cxn ang="0">
                  <a:pos x="T8" y="T9"/>
                </a:cxn>
              </a:cxnLst>
              <a:rect l="0" t="0" r="r" b="b"/>
              <a:pathLst>
                <a:path w="44" h="142">
                  <a:moveTo>
                    <a:pt x="44" y="0"/>
                  </a:moveTo>
                  <a:cubicBezTo>
                    <a:pt x="20" y="0"/>
                    <a:pt x="0" y="19"/>
                    <a:pt x="0" y="42"/>
                  </a:cubicBezTo>
                  <a:cubicBezTo>
                    <a:pt x="0" y="99"/>
                    <a:pt x="0" y="99"/>
                    <a:pt x="0" y="99"/>
                  </a:cubicBezTo>
                  <a:cubicBezTo>
                    <a:pt x="0" y="123"/>
                    <a:pt x="20" y="142"/>
                    <a:pt x="44" y="142"/>
                  </a:cubicBezTo>
                  <a:lnTo>
                    <a:pt x="4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941" fontAlgn="auto">
                <a:spcBef>
                  <a:spcPts val="0"/>
                </a:spcBef>
                <a:spcAft>
                  <a:spcPts val="0"/>
                </a:spcAft>
                <a:buClr>
                  <a:prstClr val="black"/>
                </a:buClr>
              </a:pPr>
              <a:endParaRPr lang="en-GB" sz="2099" dirty="0">
                <a:solidFill>
                  <a:prstClr val="black"/>
                </a:solidFill>
                <a:latin typeface="Arial"/>
              </a:endParaRPr>
            </a:p>
          </p:txBody>
        </p:sp>
      </p:grpSp>
      <p:grpSp>
        <p:nvGrpSpPr>
          <p:cNvPr id="28" name="Logotype"/>
          <p:cNvGrpSpPr/>
          <p:nvPr userDrawn="1"/>
        </p:nvGrpSpPr>
        <p:grpSpPr>
          <a:xfrm>
            <a:off x="5370280" y="298006"/>
            <a:ext cx="1383679" cy="288542"/>
            <a:chOff x="9501453" y="6148765"/>
            <a:chExt cx="2047875" cy="427037"/>
          </a:xfrm>
          <a:solidFill>
            <a:schemeClr val="bg1"/>
          </a:solidFill>
        </p:grpSpPr>
        <p:sp>
          <p:nvSpPr>
            <p:cNvPr id="29" name="Freeform 5"/>
            <p:cNvSpPr>
              <a:spLocks noEditPoints="1"/>
            </p:cNvSpPr>
            <p:nvPr userDrawn="1"/>
          </p:nvSpPr>
          <p:spPr bwMode="auto">
            <a:xfrm>
              <a:off x="11206428" y="6231315"/>
              <a:ext cx="342900" cy="344487"/>
            </a:xfrm>
            <a:custGeom>
              <a:avLst/>
              <a:gdLst>
                <a:gd name="T0" fmla="*/ 43 w 91"/>
                <a:gd name="T1" fmla="*/ 2 h 91"/>
                <a:gd name="T2" fmla="*/ 2 w 91"/>
                <a:gd name="T3" fmla="*/ 44 h 91"/>
                <a:gd name="T4" fmla="*/ 46 w 91"/>
                <a:gd name="T5" fmla="*/ 91 h 91"/>
                <a:gd name="T6" fmla="*/ 74 w 91"/>
                <a:gd name="T7" fmla="*/ 77 h 91"/>
                <a:gd name="T8" fmla="*/ 74 w 91"/>
                <a:gd name="T9" fmla="*/ 90 h 91"/>
                <a:gd name="T10" fmla="*/ 91 w 91"/>
                <a:gd name="T11" fmla="*/ 90 h 91"/>
                <a:gd name="T12" fmla="*/ 91 w 91"/>
                <a:gd name="T13" fmla="*/ 47 h 91"/>
                <a:gd name="T14" fmla="*/ 43 w 91"/>
                <a:gd name="T15" fmla="*/ 2 h 91"/>
                <a:gd name="T16" fmla="*/ 72 w 91"/>
                <a:gd name="T17" fmla="*/ 48 h 91"/>
                <a:gd name="T18" fmla="*/ 43 w 91"/>
                <a:gd name="T19" fmla="*/ 72 h 91"/>
                <a:gd name="T20" fmla="*/ 21 w 91"/>
                <a:gd name="T21" fmla="*/ 50 h 91"/>
                <a:gd name="T22" fmla="*/ 46 w 91"/>
                <a:gd name="T23" fmla="*/ 21 h 91"/>
                <a:gd name="T24" fmla="*/ 72 w 91"/>
                <a:gd name="T25" fmla="*/ 45 h 91"/>
                <a:gd name="T26" fmla="*/ 72 w 91"/>
                <a:gd name="T27" fmla="*/ 48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1" h="91">
                  <a:moveTo>
                    <a:pt x="43" y="2"/>
                  </a:moveTo>
                  <a:cubicBezTo>
                    <a:pt x="21" y="4"/>
                    <a:pt x="3" y="22"/>
                    <a:pt x="2" y="44"/>
                  </a:cubicBezTo>
                  <a:cubicBezTo>
                    <a:pt x="0" y="70"/>
                    <a:pt x="21" y="91"/>
                    <a:pt x="46" y="91"/>
                  </a:cubicBezTo>
                  <a:cubicBezTo>
                    <a:pt x="56" y="91"/>
                    <a:pt x="68" y="87"/>
                    <a:pt x="74" y="77"/>
                  </a:cubicBezTo>
                  <a:cubicBezTo>
                    <a:pt x="74" y="90"/>
                    <a:pt x="74" y="90"/>
                    <a:pt x="74" y="90"/>
                  </a:cubicBezTo>
                  <a:cubicBezTo>
                    <a:pt x="91" y="90"/>
                    <a:pt x="91" y="90"/>
                    <a:pt x="91" y="90"/>
                  </a:cubicBezTo>
                  <a:cubicBezTo>
                    <a:pt x="91" y="47"/>
                    <a:pt x="91" y="47"/>
                    <a:pt x="91" y="47"/>
                  </a:cubicBezTo>
                  <a:cubicBezTo>
                    <a:pt x="91" y="20"/>
                    <a:pt x="69" y="0"/>
                    <a:pt x="43" y="2"/>
                  </a:cubicBezTo>
                  <a:close/>
                  <a:moveTo>
                    <a:pt x="72" y="48"/>
                  </a:moveTo>
                  <a:cubicBezTo>
                    <a:pt x="71" y="63"/>
                    <a:pt x="58" y="74"/>
                    <a:pt x="43" y="72"/>
                  </a:cubicBezTo>
                  <a:cubicBezTo>
                    <a:pt x="32" y="71"/>
                    <a:pt x="22" y="61"/>
                    <a:pt x="21" y="50"/>
                  </a:cubicBezTo>
                  <a:cubicBezTo>
                    <a:pt x="19" y="34"/>
                    <a:pt x="31" y="21"/>
                    <a:pt x="46" y="21"/>
                  </a:cubicBezTo>
                  <a:cubicBezTo>
                    <a:pt x="60" y="21"/>
                    <a:pt x="71" y="32"/>
                    <a:pt x="72" y="45"/>
                  </a:cubicBezTo>
                  <a:lnTo>
                    <a:pt x="72" y="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941" fontAlgn="auto">
                <a:spcBef>
                  <a:spcPts val="0"/>
                </a:spcBef>
                <a:spcAft>
                  <a:spcPts val="0"/>
                </a:spcAft>
                <a:buClr>
                  <a:prstClr val="black"/>
                </a:buClr>
              </a:pPr>
              <a:endParaRPr lang="en-US" sz="2099" dirty="0">
                <a:solidFill>
                  <a:prstClr val="black"/>
                </a:solidFill>
                <a:latin typeface="Arial"/>
              </a:endParaRPr>
            </a:p>
          </p:txBody>
        </p:sp>
        <p:sp>
          <p:nvSpPr>
            <p:cNvPr id="30" name="Freeform 6"/>
            <p:cNvSpPr>
              <a:spLocks noEditPoints="1"/>
            </p:cNvSpPr>
            <p:nvPr userDrawn="1"/>
          </p:nvSpPr>
          <p:spPr bwMode="auto">
            <a:xfrm>
              <a:off x="10849241" y="6236077"/>
              <a:ext cx="334963" cy="339725"/>
            </a:xfrm>
            <a:custGeom>
              <a:avLst/>
              <a:gdLst>
                <a:gd name="T0" fmla="*/ 44 w 89"/>
                <a:gd name="T1" fmla="*/ 1 h 90"/>
                <a:gd name="T2" fmla="*/ 0 w 89"/>
                <a:gd name="T3" fmla="*/ 46 h 90"/>
                <a:gd name="T4" fmla="*/ 45 w 89"/>
                <a:gd name="T5" fmla="*/ 90 h 90"/>
                <a:gd name="T6" fmla="*/ 86 w 89"/>
                <a:gd name="T7" fmla="*/ 63 h 90"/>
                <a:gd name="T8" fmla="*/ 69 w 89"/>
                <a:gd name="T9" fmla="*/ 58 h 90"/>
                <a:gd name="T10" fmla="*/ 50 w 89"/>
                <a:gd name="T11" fmla="*/ 72 h 90"/>
                <a:gd name="T12" fmla="*/ 22 w 89"/>
                <a:gd name="T13" fmla="*/ 59 h 90"/>
                <a:gd name="T14" fmla="*/ 89 w 89"/>
                <a:gd name="T15" fmla="*/ 41 h 90"/>
                <a:gd name="T16" fmla="*/ 44 w 89"/>
                <a:gd name="T17" fmla="*/ 1 h 90"/>
                <a:gd name="T18" fmla="*/ 19 w 89"/>
                <a:gd name="T19" fmla="*/ 44 h 90"/>
                <a:gd name="T20" fmla="*/ 36 w 89"/>
                <a:gd name="T21" fmla="*/ 19 h 90"/>
                <a:gd name="T22" fmla="*/ 67 w 89"/>
                <a:gd name="T23" fmla="*/ 31 h 90"/>
                <a:gd name="T24" fmla="*/ 19 w 89"/>
                <a:gd name="T25" fmla="*/ 44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9" h="90">
                  <a:moveTo>
                    <a:pt x="44" y="1"/>
                  </a:moveTo>
                  <a:cubicBezTo>
                    <a:pt x="20" y="2"/>
                    <a:pt x="0" y="20"/>
                    <a:pt x="0" y="46"/>
                  </a:cubicBezTo>
                  <a:cubicBezTo>
                    <a:pt x="0" y="70"/>
                    <a:pt x="20" y="90"/>
                    <a:pt x="45" y="90"/>
                  </a:cubicBezTo>
                  <a:cubicBezTo>
                    <a:pt x="62" y="90"/>
                    <a:pt x="79" y="80"/>
                    <a:pt x="86" y="63"/>
                  </a:cubicBezTo>
                  <a:cubicBezTo>
                    <a:pt x="69" y="58"/>
                    <a:pt x="69" y="58"/>
                    <a:pt x="69" y="58"/>
                  </a:cubicBezTo>
                  <a:cubicBezTo>
                    <a:pt x="66" y="65"/>
                    <a:pt x="58" y="71"/>
                    <a:pt x="50" y="72"/>
                  </a:cubicBezTo>
                  <a:cubicBezTo>
                    <a:pt x="38" y="75"/>
                    <a:pt x="26" y="67"/>
                    <a:pt x="22" y="59"/>
                  </a:cubicBezTo>
                  <a:cubicBezTo>
                    <a:pt x="89" y="41"/>
                    <a:pt x="89" y="41"/>
                    <a:pt x="89" y="41"/>
                  </a:cubicBezTo>
                  <a:cubicBezTo>
                    <a:pt x="87" y="24"/>
                    <a:pt x="72" y="0"/>
                    <a:pt x="44" y="1"/>
                  </a:cubicBezTo>
                  <a:close/>
                  <a:moveTo>
                    <a:pt x="19" y="44"/>
                  </a:moveTo>
                  <a:cubicBezTo>
                    <a:pt x="19" y="34"/>
                    <a:pt x="24" y="24"/>
                    <a:pt x="36" y="19"/>
                  </a:cubicBezTo>
                  <a:cubicBezTo>
                    <a:pt x="50" y="14"/>
                    <a:pt x="62" y="21"/>
                    <a:pt x="67" y="31"/>
                  </a:cubicBezTo>
                  <a:lnTo>
                    <a:pt x="19" y="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941" fontAlgn="auto">
                <a:spcBef>
                  <a:spcPts val="0"/>
                </a:spcBef>
                <a:spcAft>
                  <a:spcPts val="0"/>
                </a:spcAft>
                <a:buClr>
                  <a:prstClr val="black"/>
                </a:buClr>
              </a:pPr>
              <a:endParaRPr lang="en-US" sz="2099" dirty="0">
                <a:solidFill>
                  <a:prstClr val="black"/>
                </a:solidFill>
                <a:latin typeface="Arial"/>
              </a:endParaRPr>
            </a:p>
          </p:txBody>
        </p:sp>
        <p:sp>
          <p:nvSpPr>
            <p:cNvPr id="31" name="Freeform 7"/>
            <p:cNvSpPr>
              <a:spLocks/>
            </p:cNvSpPr>
            <p:nvPr userDrawn="1"/>
          </p:nvSpPr>
          <p:spPr bwMode="auto">
            <a:xfrm>
              <a:off x="10292028" y="6239252"/>
              <a:ext cx="166688" cy="333375"/>
            </a:xfrm>
            <a:custGeom>
              <a:avLst/>
              <a:gdLst>
                <a:gd name="T0" fmla="*/ 44 w 44"/>
                <a:gd name="T1" fmla="*/ 18 h 88"/>
                <a:gd name="T2" fmla="*/ 44 w 44"/>
                <a:gd name="T3" fmla="*/ 0 h 88"/>
                <a:gd name="T4" fmla="*/ 19 w 44"/>
                <a:gd name="T5" fmla="*/ 13 h 88"/>
                <a:gd name="T6" fmla="*/ 19 w 44"/>
                <a:gd name="T7" fmla="*/ 3 h 88"/>
                <a:gd name="T8" fmla="*/ 0 w 44"/>
                <a:gd name="T9" fmla="*/ 3 h 88"/>
                <a:gd name="T10" fmla="*/ 0 w 44"/>
                <a:gd name="T11" fmla="*/ 44 h 88"/>
                <a:gd name="T12" fmla="*/ 0 w 44"/>
                <a:gd name="T13" fmla="*/ 88 h 88"/>
                <a:gd name="T14" fmla="*/ 20 w 44"/>
                <a:gd name="T15" fmla="*/ 88 h 88"/>
                <a:gd name="T16" fmla="*/ 20 w 44"/>
                <a:gd name="T17" fmla="*/ 46 h 88"/>
                <a:gd name="T18" fmla="*/ 44 w 44"/>
                <a:gd name="T19" fmla="*/ 1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 h="88">
                  <a:moveTo>
                    <a:pt x="44" y="18"/>
                  </a:moveTo>
                  <a:cubicBezTo>
                    <a:pt x="44" y="0"/>
                    <a:pt x="44" y="0"/>
                    <a:pt x="44" y="0"/>
                  </a:cubicBezTo>
                  <a:cubicBezTo>
                    <a:pt x="28" y="0"/>
                    <a:pt x="22" y="8"/>
                    <a:pt x="19" y="13"/>
                  </a:cubicBezTo>
                  <a:cubicBezTo>
                    <a:pt x="19" y="3"/>
                    <a:pt x="19" y="3"/>
                    <a:pt x="19" y="3"/>
                  </a:cubicBezTo>
                  <a:cubicBezTo>
                    <a:pt x="0" y="3"/>
                    <a:pt x="0" y="3"/>
                    <a:pt x="0" y="3"/>
                  </a:cubicBezTo>
                  <a:cubicBezTo>
                    <a:pt x="0" y="44"/>
                    <a:pt x="0" y="44"/>
                    <a:pt x="0" y="44"/>
                  </a:cubicBezTo>
                  <a:cubicBezTo>
                    <a:pt x="0" y="88"/>
                    <a:pt x="0" y="88"/>
                    <a:pt x="0" y="88"/>
                  </a:cubicBezTo>
                  <a:cubicBezTo>
                    <a:pt x="20" y="88"/>
                    <a:pt x="20" y="88"/>
                    <a:pt x="20" y="88"/>
                  </a:cubicBezTo>
                  <a:cubicBezTo>
                    <a:pt x="20" y="62"/>
                    <a:pt x="20" y="62"/>
                    <a:pt x="20" y="46"/>
                  </a:cubicBezTo>
                  <a:cubicBezTo>
                    <a:pt x="20" y="26"/>
                    <a:pt x="31" y="19"/>
                    <a:pt x="44"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941" fontAlgn="auto">
                <a:spcBef>
                  <a:spcPts val="0"/>
                </a:spcBef>
                <a:spcAft>
                  <a:spcPts val="0"/>
                </a:spcAft>
                <a:buClr>
                  <a:prstClr val="black"/>
                </a:buClr>
              </a:pPr>
              <a:endParaRPr lang="en-US" sz="2099" dirty="0">
                <a:solidFill>
                  <a:prstClr val="black"/>
                </a:solidFill>
                <a:latin typeface="Arial"/>
              </a:endParaRPr>
            </a:p>
          </p:txBody>
        </p:sp>
        <p:sp>
          <p:nvSpPr>
            <p:cNvPr id="32" name="Freeform 8"/>
            <p:cNvSpPr>
              <a:spLocks/>
            </p:cNvSpPr>
            <p:nvPr userDrawn="1"/>
          </p:nvSpPr>
          <p:spPr bwMode="auto">
            <a:xfrm>
              <a:off x="9501453" y="6182102"/>
              <a:ext cx="369888" cy="390525"/>
            </a:xfrm>
            <a:custGeom>
              <a:avLst/>
              <a:gdLst>
                <a:gd name="T0" fmla="*/ 185 w 233"/>
                <a:gd name="T1" fmla="*/ 165 h 246"/>
                <a:gd name="T2" fmla="*/ 48 w 233"/>
                <a:gd name="T3" fmla="*/ 0 h 246"/>
                <a:gd name="T4" fmla="*/ 0 w 233"/>
                <a:gd name="T5" fmla="*/ 0 h 246"/>
                <a:gd name="T6" fmla="*/ 0 w 233"/>
                <a:gd name="T7" fmla="*/ 246 h 246"/>
                <a:gd name="T8" fmla="*/ 50 w 233"/>
                <a:gd name="T9" fmla="*/ 246 h 246"/>
                <a:gd name="T10" fmla="*/ 50 w 233"/>
                <a:gd name="T11" fmla="*/ 81 h 246"/>
                <a:gd name="T12" fmla="*/ 190 w 233"/>
                <a:gd name="T13" fmla="*/ 246 h 246"/>
                <a:gd name="T14" fmla="*/ 233 w 233"/>
                <a:gd name="T15" fmla="*/ 246 h 246"/>
                <a:gd name="T16" fmla="*/ 233 w 233"/>
                <a:gd name="T17" fmla="*/ 0 h 246"/>
                <a:gd name="T18" fmla="*/ 185 w 233"/>
                <a:gd name="T19" fmla="*/ 0 h 246"/>
                <a:gd name="T20" fmla="*/ 185 w 233"/>
                <a:gd name="T21" fmla="*/ 165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3" h="246">
                  <a:moveTo>
                    <a:pt x="185" y="165"/>
                  </a:moveTo>
                  <a:lnTo>
                    <a:pt x="48" y="0"/>
                  </a:lnTo>
                  <a:lnTo>
                    <a:pt x="0" y="0"/>
                  </a:lnTo>
                  <a:lnTo>
                    <a:pt x="0" y="246"/>
                  </a:lnTo>
                  <a:lnTo>
                    <a:pt x="50" y="246"/>
                  </a:lnTo>
                  <a:lnTo>
                    <a:pt x="50" y="81"/>
                  </a:lnTo>
                  <a:lnTo>
                    <a:pt x="190" y="246"/>
                  </a:lnTo>
                  <a:lnTo>
                    <a:pt x="233" y="246"/>
                  </a:lnTo>
                  <a:lnTo>
                    <a:pt x="233" y="0"/>
                  </a:lnTo>
                  <a:lnTo>
                    <a:pt x="185" y="0"/>
                  </a:lnTo>
                  <a:lnTo>
                    <a:pt x="185" y="16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941" fontAlgn="auto">
                <a:spcBef>
                  <a:spcPts val="0"/>
                </a:spcBef>
                <a:spcAft>
                  <a:spcPts val="0"/>
                </a:spcAft>
                <a:buClr>
                  <a:prstClr val="black"/>
                </a:buClr>
              </a:pPr>
              <a:endParaRPr lang="en-US" sz="2099" dirty="0">
                <a:solidFill>
                  <a:prstClr val="black"/>
                </a:solidFill>
                <a:latin typeface="Arial"/>
              </a:endParaRPr>
            </a:p>
          </p:txBody>
        </p:sp>
        <p:sp>
          <p:nvSpPr>
            <p:cNvPr id="33" name="Freeform 9"/>
            <p:cNvSpPr>
              <a:spLocks noEditPoints="1"/>
            </p:cNvSpPr>
            <p:nvPr userDrawn="1"/>
          </p:nvSpPr>
          <p:spPr bwMode="auto">
            <a:xfrm>
              <a:off x="10461891" y="6148765"/>
              <a:ext cx="342900" cy="427037"/>
            </a:xfrm>
            <a:custGeom>
              <a:avLst/>
              <a:gdLst>
                <a:gd name="T0" fmla="*/ 91 w 91"/>
                <a:gd name="T1" fmla="*/ 0 h 113"/>
                <a:gd name="T2" fmla="*/ 73 w 91"/>
                <a:gd name="T3" fmla="*/ 0 h 113"/>
                <a:gd name="T4" fmla="*/ 73 w 91"/>
                <a:gd name="T5" fmla="*/ 34 h 113"/>
                <a:gd name="T6" fmla="*/ 43 w 91"/>
                <a:gd name="T7" fmla="*/ 24 h 113"/>
                <a:gd name="T8" fmla="*/ 2 w 91"/>
                <a:gd name="T9" fmla="*/ 66 h 113"/>
                <a:gd name="T10" fmla="*/ 46 w 91"/>
                <a:gd name="T11" fmla="*/ 113 h 113"/>
                <a:gd name="T12" fmla="*/ 74 w 91"/>
                <a:gd name="T13" fmla="*/ 101 h 113"/>
                <a:gd name="T14" fmla="*/ 74 w 91"/>
                <a:gd name="T15" fmla="*/ 112 h 113"/>
                <a:gd name="T16" fmla="*/ 91 w 91"/>
                <a:gd name="T17" fmla="*/ 112 h 113"/>
                <a:gd name="T18" fmla="*/ 91 w 91"/>
                <a:gd name="T19" fmla="*/ 69 h 113"/>
                <a:gd name="T20" fmla="*/ 91 w 91"/>
                <a:gd name="T21" fmla="*/ 69 h 113"/>
                <a:gd name="T22" fmla="*/ 91 w 91"/>
                <a:gd name="T23" fmla="*/ 68 h 113"/>
                <a:gd name="T24" fmla="*/ 91 w 91"/>
                <a:gd name="T25" fmla="*/ 0 h 113"/>
                <a:gd name="T26" fmla="*/ 72 w 91"/>
                <a:gd name="T27" fmla="*/ 70 h 113"/>
                <a:gd name="T28" fmla="*/ 43 w 91"/>
                <a:gd name="T29" fmla="*/ 94 h 113"/>
                <a:gd name="T30" fmla="*/ 21 w 91"/>
                <a:gd name="T31" fmla="*/ 72 h 113"/>
                <a:gd name="T32" fmla="*/ 46 w 91"/>
                <a:gd name="T33" fmla="*/ 43 h 113"/>
                <a:gd name="T34" fmla="*/ 72 w 91"/>
                <a:gd name="T35" fmla="*/ 67 h 113"/>
                <a:gd name="T36" fmla="*/ 72 w 91"/>
                <a:gd name="T37" fmla="*/ 7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1" h="113">
                  <a:moveTo>
                    <a:pt x="91" y="0"/>
                  </a:moveTo>
                  <a:cubicBezTo>
                    <a:pt x="73" y="0"/>
                    <a:pt x="73" y="0"/>
                    <a:pt x="73" y="0"/>
                  </a:cubicBezTo>
                  <a:cubicBezTo>
                    <a:pt x="73" y="34"/>
                    <a:pt x="73" y="34"/>
                    <a:pt x="73" y="34"/>
                  </a:cubicBezTo>
                  <a:cubicBezTo>
                    <a:pt x="68" y="28"/>
                    <a:pt x="55" y="23"/>
                    <a:pt x="43" y="24"/>
                  </a:cubicBezTo>
                  <a:cubicBezTo>
                    <a:pt x="21" y="26"/>
                    <a:pt x="3" y="44"/>
                    <a:pt x="2" y="66"/>
                  </a:cubicBezTo>
                  <a:cubicBezTo>
                    <a:pt x="0" y="92"/>
                    <a:pt x="21" y="113"/>
                    <a:pt x="46" y="113"/>
                  </a:cubicBezTo>
                  <a:cubicBezTo>
                    <a:pt x="56" y="113"/>
                    <a:pt x="69" y="109"/>
                    <a:pt x="74" y="101"/>
                  </a:cubicBezTo>
                  <a:cubicBezTo>
                    <a:pt x="74" y="112"/>
                    <a:pt x="74" y="112"/>
                    <a:pt x="74" y="112"/>
                  </a:cubicBezTo>
                  <a:cubicBezTo>
                    <a:pt x="91" y="112"/>
                    <a:pt x="91" y="112"/>
                    <a:pt x="91" y="112"/>
                  </a:cubicBezTo>
                  <a:cubicBezTo>
                    <a:pt x="91" y="69"/>
                    <a:pt x="91" y="69"/>
                    <a:pt x="91" y="69"/>
                  </a:cubicBezTo>
                  <a:cubicBezTo>
                    <a:pt x="91" y="69"/>
                    <a:pt x="91" y="69"/>
                    <a:pt x="91" y="69"/>
                  </a:cubicBezTo>
                  <a:cubicBezTo>
                    <a:pt x="91" y="68"/>
                    <a:pt x="91" y="68"/>
                    <a:pt x="91" y="68"/>
                  </a:cubicBezTo>
                  <a:lnTo>
                    <a:pt x="91" y="0"/>
                  </a:lnTo>
                  <a:close/>
                  <a:moveTo>
                    <a:pt x="72" y="70"/>
                  </a:moveTo>
                  <a:cubicBezTo>
                    <a:pt x="71" y="85"/>
                    <a:pt x="58" y="96"/>
                    <a:pt x="43" y="94"/>
                  </a:cubicBezTo>
                  <a:cubicBezTo>
                    <a:pt x="32" y="93"/>
                    <a:pt x="22" y="83"/>
                    <a:pt x="21" y="72"/>
                  </a:cubicBezTo>
                  <a:cubicBezTo>
                    <a:pt x="19" y="56"/>
                    <a:pt x="31" y="43"/>
                    <a:pt x="46" y="43"/>
                  </a:cubicBezTo>
                  <a:cubicBezTo>
                    <a:pt x="60" y="43"/>
                    <a:pt x="71" y="54"/>
                    <a:pt x="72" y="67"/>
                  </a:cubicBezTo>
                  <a:lnTo>
                    <a:pt x="72"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941" fontAlgn="auto">
                <a:spcBef>
                  <a:spcPts val="0"/>
                </a:spcBef>
                <a:spcAft>
                  <a:spcPts val="0"/>
                </a:spcAft>
                <a:buClr>
                  <a:prstClr val="black"/>
                </a:buClr>
              </a:pPr>
              <a:endParaRPr lang="en-US" sz="2099" dirty="0">
                <a:solidFill>
                  <a:prstClr val="black"/>
                </a:solidFill>
                <a:latin typeface="Arial"/>
              </a:endParaRPr>
            </a:p>
          </p:txBody>
        </p:sp>
        <p:sp>
          <p:nvSpPr>
            <p:cNvPr id="34" name="Freeform 10"/>
            <p:cNvSpPr>
              <a:spLocks noEditPoints="1"/>
            </p:cNvSpPr>
            <p:nvPr userDrawn="1"/>
          </p:nvSpPr>
          <p:spPr bwMode="auto">
            <a:xfrm>
              <a:off x="9912616" y="6239252"/>
              <a:ext cx="338138" cy="336550"/>
            </a:xfrm>
            <a:custGeom>
              <a:avLst/>
              <a:gdLst>
                <a:gd name="T0" fmla="*/ 45 w 90"/>
                <a:gd name="T1" fmla="*/ 0 h 89"/>
                <a:gd name="T2" fmla="*/ 0 w 90"/>
                <a:gd name="T3" fmla="*/ 45 h 89"/>
                <a:gd name="T4" fmla="*/ 45 w 90"/>
                <a:gd name="T5" fmla="*/ 89 h 89"/>
                <a:gd name="T6" fmla="*/ 90 w 90"/>
                <a:gd name="T7" fmla="*/ 45 h 89"/>
                <a:gd name="T8" fmla="*/ 45 w 90"/>
                <a:gd name="T9" fmla="*/ 0 h 89"/>
                <a:gd name="T10" fmla="*/ 45 w 90"/>
                <a:gd name="T11" fmla="*/ 70 h 89"/>
                <a:gd name="T12" fmla="*/ 19 w 90"/>
                <a:gd name="T13" fmla="*/ 45 h 89"/>
                <a:gd name="T14" fmla="*/ 45 w 90"/>
                <a:gd name="T15" fmla="*/ 19 h 89"/>
                <a:gd name="T16" fmla="*/ 71 w 90"/>
                <a:gd name="T17" fmla="*/ 45 h 89"/>
                <a:gd name="T18" fmla="*/ 45 w 90"/>
                <a:gd name="T19" fmla="*/ 7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0" h="89">
                  <a:moveTo>
                    <a:pt x="45" y="0"/>
                  </a:moveTo>
                  <a:cubicBezTo>
                    <a:pt x="20" y="0"/>
                    <a:pt x="0" y="20"/>
                    <a:pt x="0" y="45"/>
                  </a:cubicBezTo>
                  <a:cubicBezTo>
                    <a:pt x="0" y="69"/>
                    <a:pt x="20" y="89"/>
                    <a:pt x="45" y="89"/>
                  </a:cubicBezTo>
                  <a:cubicBezTo>
                    <a:pt x="70" y="89"/>
                    <a:pt x="90" y="69"/>
                    <a:pt x="90" y="45"/>
                  </a:cubicBezTo>
                  <a:cubicBezTo>
                    <a:pt x="90" y="20"/>
                    <a:pt x="70" y="0"/>
                    <a:pt x="45" y="0"/>
                  </a:cubicBezTo>
                  <a:close/>
                  <a:moveTo>
                    <a:pt x="45" y="70"/>
                  </a:moveTo>
                  <a:cubicBezTo>
                    <a:pt x="31" y="70"/>
                    <a:pt x="19" y="59"/>
                    <a:pt x="19" y="45"/>
                  </a:cubicBezTo>
                  <a:cubicBezTo>
                    <a:pt x="19" y="30"/>
                    <a:pt x="31" y="19"/>
                    <a:pt x="45" y="19"/>
                  </a:cubicBezTo>
                  <a:cubicBezTo>
                    <a:pt x="59" y="19"/>
                    <a:pt x="71" y="30"/>
                    <a:pt x="71" y="45"/>
                  </a:cubicBezTo>
                  <a:cubicBezTo>
                    <a:pt x="71" y="59"/>
                    <a:pt x="59" y="70"/>
                    <a:pt x="45" y="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941" fontAlgn="auto">
                <a:spcBef>
                  <a:spcPts val="0"/>
                </a:spcBef>
                <a:spcAft>
                  <a:spcPts val="0"/>
                </a:spcAft>
                <a:buClr>
                  <a:prstClr val="black"/>
                </a:buClr>
              </a:pPr>
              <a:endParaRPr lang="en-US" sz="2099" dirty="0">
                <a:solidFill>
                  <a:prstClr val="black"/>
                </a:solidFill>
                <a:latin typeface="Arial"/>
              </a:endParaRPr>
            </a:p>
          </p:txBody>
        </p:sp>
      </p:grpSp>
    </p:spTree>
    <p:extLst>
      <p:ext uri="{BB962C8B-B14F-4D97-AF65-F5344CB8AC3E}">
        <p14:creationId xmlns:p14="http://schemas.microsoft.com/office/powerpoint/2010/main" val="1758248437"/>
      </p:ext>
    </p:extLst>
  </p:cSld>
  <p:clrMapOvr>
    <a:masterClrMapping/>
  </p:clrMapOvr>
  <p:hf hdr="0" ftr="0" dt="0"/>
</p:sldLayout>
</file>

<file path=ppt/slideLayouts/slideLayout99.xml><?xml version="1.0" encoding="utf-8"?>
<p:sldLayout xmlns:a="http://schemas.openxmlformats.org/drawingml/2006/main" xmlns:r="http://schemas.openxmlformats.org/officeDocument/2006/relationships" xmlns:p="http://schemas.openxmlformats.org/presentationml/2006/main" showMasterSp="0" preserve="1" userDrawn="1">
  <p:cSld name="Title Slide Image Pink">
    <p:bg>
      <p:bgRef idx="1001">
        <a:schemeClr val="bg1"/>
      </p:bgRef>
    </p:bg>
    <p:spTree>
      <p:nvGrpSpPr>
        <p:cNvPr id="1" name=""/>
        <p:cNvGrpSpPr/>
        <p:nvPr/>
      </p:nvGrpSpPr>
      <p:grpSpPr>
        <a:xfrm>
          <a:off x="0" y="0"/>
          <a:ext cx="0" cy="0"/>
          <a:chOff x="0" y="0"/>
          <a:chExt cx="0" cy="0"/>
        </a:xfrm>
      </p:grpSpPr>
      <p:sp>
        <p:nvSpPr>
          <p:cNvPr id="4" name="Rectangle 3"/>
          <p:cNvSpPr/>
          <p:nvPr userDrawn="1"/>
        </p:nvSpPr>
        <p:spPr>
          <a:xfrm>
            <a:off x="1" y="939385"/>
            <a:ext cx="12190026" cy="3815116"/>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91368" tIns="45683" rIns="91368" bIns="45683" rtlCol="0" anchor="ctr"/>
          <a:lstStyle/>
          <a:p>
            <a:pPr algn="ctr" defTabSz="1087941" fontAlgn="auto">
              <a:spcBef>
                <a:spcPts val="0"/>
              </a:spcBef>
              <a:spcAft>
                <a:spcPts val="0"/>
              </a:spcAft>
              <a:buClr>
                <a:prstClr val="black"/>
              </a:buClr>
            </a:pPr>
            <a:endParaRPr lang="en-GB" sz="2099" dirty="0">
              <a:solidFill>
                <a:prstClr val="white"/>
              </a:solidFill>
            </a:endParaRPr>
          </a:p>
        </p:txBody>
      </p:sp>
      <p:sp>
        <p:nvSpPr>
          <p:cNvPr id="7" name="Picture Placeholder 6"/>
          <p:cNvSpPr>
            <a:spLocks noGrp="1"/>
          </p:cNvSpPr>
          <p:nvPr>
            <p:ph type="pic" sz="quarter" idx="15" hasCustomPrompt="1"/>
          </p:nvPr>
        </p:nvSpPr>
        <p:spPr>
          <a:xfrm>
            <a:off x="0" y="0"/>
            <a:ext cx="12200822" cy="6858000"/>
          </a:xfrm>
          <a:noFill/>
        </p:spPr>
        <p:txBody>
          <a:bodyPr anchor="ctr" anchorCtr="0"/>
          <a:lstStyle>
            <a:lvl1pPr marL="0" indent="0" algn="ctr">
              <a:buNone/>
              <a:defRPr>
                <a:solidFill>
                  <a:schemeClr val="tx1"/>
                </a:solidFill>
              </a:defRPr>
            </a:lvl1pPr>
          </a:lstStyle>
          <a:p>
            <a:r>
              <a:rPr lang="en-GB"/>
              <a:t>Insert picture by using Nordea Image Bank button</a:t>
            </a:r>
            <a:endParaRPr lang="en-GB" dirty="0"/>
          </a:p>
        </p:txBody>
      </p:sp>
      <p:sp>
        <p:nvSpPr>
          <p:cNvPr id="2" name="Title 1"/>
          <p:cNvSpPr>
            <a:spLocks noGrp="1"/>
          </p:cNvSpPr>
          <p:nvPr>
            <p:ph type="ctrTitle"/>
          </p:nvPr>
        </p:nvSpPr>
        <p:spPr>
          <a:xfrm>
            <a:off x="647833" y="4774889"/>
            <a:ext cx="7198125" cy="634465"/>
          </a:xfrm>
        </p:spPr>
        <p:txBody>
          <a:bodyPr>
            <a:noAutofit/>
          </a:bodyPr>
          <a:lstStyle>
            <a:lvl1pPr>
              <a:defRPr sz="2399">
                <a:solidFill>
                  <a:schemeClr val="accent1"/>
                </a:solidFill>
              </a:defRPr>
            </a:lvl1pPr>
          </a:lstStyle>
          <a:p>
            <a:r>
              <a:rPr lang="en-GB"/>
              <a:t>Click to edit Master title style</a:t>
            </a:r>
            <a:endParaRPr lang="en-GB" dirty="0"/>
          </a:p>
        </p:txBody>
      </p:sp>
      <p:sp>
        <p:nvSpPr>
          <p:cNvPr id="3" name="Subtitle 2"/>
          <p:cNvSpPr>
            <a:spLocks noGrp="1"/>
          </p:cNvSpPr>
          <p:nvPr>
            <p:ph type="subTitle" idx="1"/>
          </p:nvPr>
        </p:nvSpPr>
        <p:spPr>
          <a:xfrm>
            <a:off x="647833" y="5434743"/>
            <a:ext cx="7198125" cy="360000"/>
          </a:xfrm>
        </p:spPr>
        <p:txBody>
          <a:bodyPr>
            <a:noAutofit/>
          </a:bodyPr>
          <a:lstStyle>
            <a:lvl1pPr marL="0" indent="0" algn="l">
              <a:buNone/>
              <a:defRPr b="1">
                <a:solidFill>
                  <a:schemeClr val="tx2"/>
                </a:solidFill>
              </a:defRPr>
            </a:lvl1pPr>
            <a:lvl2pPr marL="543971" indent="0" algn="ctr">
              <a:buNone/>
              <a:defRPr>
                <a:solidFill>
                  <a:schemeClr val="tx1">
                    <a:tint val="75000"/>
                  </a:schemeClr>
                </a:solidFill>
              </a:defRPr>
            </a:lvl2pPr>
            <a:lvl3pPr marL="1087941" indent="0" algn="ctr">
              <a:buNone/>
              <a:defRPr>
                <a:solidFill>
                  <a:schemeClr val="tx1">
                    <a:tint val="75000"/>
                  </a:schemeClr>
                </a:solidFill>
              </a:defRPr>
            </a:lvl3pPr>
            <a:lvl4pPr marL="1631911" indent="0" algn="ctr">
              <a:buNone/>
              <a:defRPr>
                <a:solidFill>
                  <a:schemeClr val="tx1">
                    <a:tint val="75000"/>
                  </a:schemeClr>
                </a:solidFill>
              </a:defRPr>
            </a:lvl4pPr>
            <a:lvl5pPr marL="2175883" indent="0" algn="ctr">
              <a:buNone/>
              <a:defRPr>
                <a:solidFill>
                  <a:schemeClr val="tx1">
                    <a:tint val="75000"/>
                  </a:schemeClr>
                </a:solidFill>
              </a:defRPr>
            </a:lvl5pPr>
            <a:lvl6pPr marL="2719855" indent="0" algn="ctr">
              <a:buNone/>
              <a:defRPr>
                <a:solidFill>
                  <a:schemeClr val="tx1">
                    <a:tint val="75000"/>
                  </a:schemeClr>
                </a:solidFill>
              </a:defRPr>
            </a:lvl6pPr>
            <a:lvl7pPr marL="3263825" indent="0" algn="ctr">
              <a:buNone/>
              <a:defRPr>
                <a:solidFill>
                  <a:schemeClr val="tx1">
                    <a:tint val="75000"/>
                  </a:schemeClr>
                </a:solidFill>
              </a:defRPr>
            </a:lvl7pPr>
            <a:lvl8pPr marL="3807795" indent="0" algn="ctr">
              <a:buNone/>
              <a:defRPr>
                <a:solidFill>
                  <a:schemeClr val="tx1">
                    <a:tint val="75000"/>
                  </a:schemeClr>
                </a:solidFill>
              </a:defRPr>
            </a:lvl8pPr>
            <a:lvl9pPr marL="4351765" indent="0" algn="ctr">
              <a:buNone/>
              <a:defRPr>
                <a:solidFill>
                  <a:schemeClr val="tx1">
                    <a:tint val="75000"/>
                  </a:schemeClr>
                </a:solidFill>
              </a:defRPr>
            </a:lvl9pPr>
          </a:lstStyle>
          <a:p>
            <a:r>
              <a:rPr lang="en-GB"/>
              <a:t>Click to edit Master subtitle style</a:t>
            </a:r>
            <a:endParaRPr lang="en-GB" dirty="0"/>
          </a:p>
        </p:txBody>
      </p:sp>
      <p:sp>
        <p:nvSpPr>
          <p:cNvPr id="21" name="Text Placeholder 20"/>
          <p:cNvSpPr>
            <a:spLocks noGrp="1"/>
          </p:cNvSpPr>
          <p:nvPr>
            <p:ph type="body" sz="quarter" idx="13" hasCustomPrompt="1"/>
          </p:nvPr>
        </p:nvSpPr>
        <p:spPr>
          <a:xfrm>
            <a:off x="647833" y="5912756"/>
            <a:ext cx="7198125" cy="215949"/>
          </a:xfrm>
        </p:spPr>
        <p:txBody>
          <a:bodyPr>
            <a:noAutofit/>
          </a:bodyPr>
          <a:lstStyle>
            <a:lvl1pPr marL="0" indent="0">
              <a:buNone/>
              <a:defRPr sz="1300">
                <a:solidFill>
                  <a:schemeClr val="tx2"/>
                </a:solidFill>
              </a:defRPr>
            </a:lvl1pPr>
            <a:lvl2pPr marL="256995" indent="0">
              <a:buNone/>
              <a:defRPr>
                <a:solidFill>
                  <a:schemeClr val="accent2"/>
                </a:solidFill>
              </a:defRPr>
            </a:lvl2pPr>
            <a:lvl3pPr marL="513988" indent="0">
              <a:buNone/>
              <a:defRPr>
                <a:solidFill>
                  <a:schemeClr val="accent2"/>
                </a:solidFill>
              </a:defRPr>
            </a:lvl3pPr>
            <a:lvl4pPr marL="770983" indent="0">
              <a:buNone/>
              <a:defRPr>
                <a:solidFill>
                  <a:schemeClr val="accent2"/>
                </a:solidFill>
              </a:defRPr>
            </a:lvl4pPr>
            <a:lvl5pPr marL="1027976" indent="0">
              <a:buNone/>
              <a:defRPr>
                <a:solidFill>
                  <a:schemeClr val="accent2"/>
                </a:solidFill>
              </a:defRPr>
            </a:lvl5pPr>
          </a:lstStyle>
          <a:p>
            <a:pPr lvl="0"/>
            <a:r>
              <a:rPr lang="en-GB"/>
              <a:t>Name, title</a:t>
            </a:r>
            <a:endParaRPr lang="en-GB" dirty="0"/>
          </a:p>
        </p:txBody>
      </p:sp>
      <p:sp>
        <p:nvSpPr>
          <p:cNvPr id="22" name="Text Placeholder 20"/>
          <p:cNvSpPr>
            <a:spLocks noGrp="1"/>
          </p:cNvSpPr>
          <p:nvPr>
            <p:ph type="body" sz="quarter" idx="14" hasCustomPrompt="1"/>
          </p:nvPr>
        </p:nvSpPr>
        <p:spPr>
          <a:xfrm>
            <a:off x="647833" y="6164697"/>
            <a:ext cx="7198125" cy="215949"/>
          </a:xfrm>
        </p:spPr>
        <p:txBody>
          <a:bodyPr>
            <a:noAutofit/>
          </a:bodyPr>
          <a:lstStyle>
            <a:lvl1pPr marL="0" indent="0">
              <a:buNone/>
              <a:defRPr sz="1300">
                <a:solidFill>
                  <a:schemeClr val="tx2"/>
                </a:solidFill>
              </a:defRPr>
            </a:lvl1pPr>
            <a:lvl2pPr marL="256995" indent="0">
              <a:buNone/>
              <a:defRPr>
                <a:solidFill>
                  <a:schemeClr val="accent2"/>
                </a:solidFill>
              </a:defRPr>
            </a:lvl2pPr>
            <a:lvl3pPr marL="513988" indent="0">
              <a:buNone/>
              <a:defRPr>
                <a:solidFill>
                  <a:schemeClr val="accent2"/>
                </a:solidFill>
              </a:defRPr>
            </a:lvl3pPr>
            <a:lvl4pPr marL="770983" indent="0">
              <a:buNone/>
              <a:defRPr>
                <a:solidFill>
                  <a:schemeClr val="accent2"/>
                </a:solidFill>
              </a:defRPr>
            </a:lvl4pPr>
            <a:lvl5pPr marL="1027976" indent="0">
              <a:buNone/>
              <a:defRPr>
                <a:solidFill>
                  <a:schemeClr val="accent2"/>
                </a:solidFill>
              </a:defRPr>
            </a:lvl5pPr>
          </a:lstStyle>
          <a:p>
            <a:pPr lvl="0"/>
            <a:r>
              <a:rPr lang="en-GB"/>
              <a:t>Date</a:t>
            </a:r>
            <a:endParaRPr lang="en-GB" dirty="0"/>
          </a:p>
        </p:txBody>
      </p:sp>
      <p:grpSp>
        <p:nvGrpSpPr>
          <p:cNvPr id="16" name="Pulse"/>
          <p:cNvGrpSpPr/>
          <p:nvPr userDrawn="1"/>
        </p:nvGrpSpPr>
        <p:grpSpPr>
          <a:xfrm>
            <a:off x="8749613" y="3029841"/>
            <a:ext cx="3445566" cy="3490105"/>
            <a:chOff x="8751888" y="3030538"/>
            <a:chExt cx="3446462" cy="3490913"/>
          </a:xfrm>
          <a:solidFill>
            <a:schemeClr val="accent1"/>
          </a:solidFill>
        </p:grpSpPr>
        <p:sp>
          <p:nvSpPr>
            <p:cNvPr id="17" name="Freeform 5"/>
            <p:cNvSpPr>
              <a:spLocks/>
            </p:cNvSpPr>
            <p:nvPr userDrawn="1"/>
          </p:nvSpPr>
          <p:spPr bwMode="auto">
            <a:xfrm>
              <a:off x="9196388" y="3902076"/>
              <a:ext cx="449263" cy="1120775"/>
            </a:xfrm>
            <a:custGeom>
              <a:avLst/>
              <a:gdLst>
                <a:gd name="T0" fmla="*/ 71 w 142"/>
                <a:gd name="T1" fmla="*/ 355 h 355"/>
                <a:gd name="T2" fmla="*/ 71 w 142"/>
                <a:gd name="T3" fmla="*/ 355 h 355"/>
                <a:gd name="T4" fmla="*/ 0 w 142"/>
                <a:gd name="T5" fmla="*/ 284 h 355"/>
                <a:gd name="T6" fmla="*/ 0 w 142"/>
                <a:gd name="T7" fmla="*/ 71 h 355"/>
                <a:gd name="T8" fmla="*/ 71 w 142"/>
                <a:gd name="T9" fmla="*/ 0 h 355"/>
                <a:gd name="T10" fmla="*/ 142 w 142"/>
                <a:gd name="T11" fmla="*/ 71 h 355"/>
                <a:gd name="T12" fmla="*/ 142 w 142"/>
                <a:gd name="T13" fmla="*/ 284 h 355"/>
                <a:gd name="T14" fmla="*/ 71 w 142"/>
                <a:gd name="T15" fmla="*/ 355 h 3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2" h="355">
                  <a:moveTo>
                    <a:pt x="71" y="355"/>
                  </a:moveTo>
                  <a:cubicBezTo>
                    <a:pt x="71" y="355"/>
                    <a:pt x="71" y="355"/>
                    <a:pt x="71" y="355"/>
                  </a:cubicBezTo>
                  <a:cubicBezTo>
                    <a:pt x="32" y="355"/>
                    <a:pt x="0" y="323"/>
                    <a:pt x="0" y="284"/>
                  </a:cubicBezTo>
                  <a:cubicBezTo>
                    <a:pt x="0" y="71"/>
                    <a:pt x="0" y="71"/>
                    <a:pt x="0" y="71"/>
                  </a:cubicBezTo>
                  <a:cubicBezTo>
                    <a:pt x="0" y="32"/>
                    <a:pt x="32" y="0"/>
                    <a:pt x="71" y="0"/>
                  </a:cubicBezTo>
                  <a:cubicBezTo>
                    <a:pt x="110" y="0"/>
                    <a:pt x="142" y="32"/>
                    <a:pt x="142" y="71"/>
                  </a:cubicBezTo>
                  <a:cubicBezTo>
                    <a:pt x="142" y="284"/>
                    <a:pt x="142" y="284"/>
                    <a:pt x="142" y="284"/>
                  </a:cubicBezTo>
                  <a:cubicBezTo>
                    <a:pt x="142" y="323"/>
                    <a:pt x="110" y="355"/>
                    <a:pt x="71" y="35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941" fontAlgn="auto">
                <a:spcBef>
                  <a:spcPts val="0"/>
                </a:spcBef>
                <a:spcAft>
                  <a:spcPts val="0"/>
                </a:spcAft>
                <a:buClr>
                  <a:prstClr val="black"/>
                </a:buClr>
              </a:pPr>
              <a:endParaRPr lang="en-GB" sz="2099" dirty="0">
                <a:solidFill>
                  <a:prstClr val="black"/>
                </a:solidFill>
                <a:latin typeface="Arial"/>
              </a:endParaRPr>
            </a:p>
          </p:txBody>
        </p:sp>
        <p:sp>
          <p:nvSpPr>
            <p:cNvPr id="18" name="Freeform 6"/>
            <p:cNvSpPr>
              <a:spLocks/>
            </p:cNvSpPr>
            <p:nvPr userDrawn="1"/>
          </p:nvSpPr>
          <p:spPr bwMode="auto">
            <a:xfrm>
              <a:off x="8751888" y="4551363"/>
              <a:ext cx="265113" cy="449263"/>
            </a:xfrm>
            <a:custGeom>
              <a:avLst/>
              <a:gdLst>
                <a:gd name="T0" fmla="*/ 42 w 84"/>
                <a:gd name="T1" fmla="*/ 142 h 142"/>
                <a:gd name="T2" fmla="*/ 42 w 84"/>
                <a:gd name="T3" fmla="*/ 142 h 142"/>
                <a:gd name="T4" fmla="*/ 0 w 84"/>
                <a:gd name="T5" fmla="*/ 99 h 142"/>
                <a:gd name="T6" fmla="*/ 0 w 84"/>
                <a:gd name="T7" fmla="*/ 42 h 142"/>
                <a:gd name="T8" fmla="*/ 42 w 84"/>
                <a:gd name="T9" fmla="*/ 0 h 142"/>
                <a:gd name="T10" fmla="*/ 84 w 84"/>
                <a:gd name="T11" fmla="*/ 42 h 142"/>
                <a:gd name="T12" fmla="*/ 84 w 84"/>
                <a:gd name="T13" fmla="*/ 99 h 142"/>
                <a:gd name="T14" fmla="*/ 42 w 84"/>
                <a:gd name="T15" fmla="*/ 142 h 1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4" h="142">
                  <a:moveTo>
                    <a:pt x="42" y="142"/>
                  </a:moveTo>
                  <a:cubicBezTo>
                    <a:pt x="42" y="142"/>
                    <a:pt x="42" y="142"/>
                    <a:pt x="42" y="142"/>
                  </a:cubicBezTo>
                  <a:cubicBezTo>
                    <a:pt x="18" y="142"/>
                    <a:pt x="0" y="123"/>
                    <a:pt x="0" y="99"/>
                  </a:cubicBezTo>
                  <a:cubicBezTo>
                    <a:pt x="0" y="42"/>
                    <a:pt x="0" y="42"/>
                    <a:pt x="0" y="42"/>
                  </a:cubicBezTo>
                  <a:cubicBezTo>
                    <a:pt x="0" y="19"/>
                    <a:pt x="18" y="0"/>
                    <a:pt x="42" y="0"/>
                  </a:cubicBezTo>
                  <a:cubicBezTo>
                    <a:pt x="65" y="0"/>
                    <a:pt x="84" y="19"/>
                    <a:pt x="84" y="42"/>
                  </a:cubicBezTo>
                  <a:cubicBezTo>
                    <a:pt x="84" y="99"/>
                    <a:pt x="84" y="99"/>
                    <a:pt x="84" y="99"/>
                  </a:cubicBezTo>
                  <a:cubicBezTo>
                    <a:pt x="84" y="123"/>
                    <a:pt x="65" y="142"/>
                    <a:pt x="42" y="14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941" fontAlgn="auto">
                <a:spcBef>
                  <a:spcPts val="0"/>
                </a:spcBef>
                <a:spcAft>
                  <a:spcPts val="0"/>
                </a:spcAft>
                <a:buClr>
                  <a:prstClr val="black"/>
                </a:buClr>
              </a:pPr>
              <a:endParaRPr lang="en-GB" sz="2099" dirty="0">
                <a:solidFill>
                  <a:prstClr val="black"/>
                </a:solidFill>
                <a:latin typeface="Arial"/>
              </a:endParaRPr>
            </a:p>
          </p:txBody>
        </p:sp>
        <p:sp>
          <p:nvSpPr>
            <p:cNvPr id="19" name="Freeform 7"/>
            <p:cNvSpPr>
              <a:spLocks/>
            </p:cNvSpPr>
            <p:nvPr userDrawn="1"/>
          </p:nvSpPr>
          <p:spPr bwMode="auto">
            <a:xfrm>
              <a:off x="11436350" y="4529138"/>
              <a:ext cx="449263" cy="1117600"/>
            </a:xfrm>
            <a:custGeom>
              <a:avLst/>
              <a:gdLst>
                <a:gd name="T0" fmla="*/ 71 w 142"/>
                <a:gd name="T1" fmla="*/ 354 h 354"/>
                <a:gd name="T2" fmla="*/ 71 w 142"/>
                <a:gd name="T3" fmla="*/ 354 h 354"/>
                <a:gd name="T4" fmla="*/ 0 w 142"/>
                <a:gd name="T5" fmla="*/ 283 h 354"/>
                <a:gd name="T6" fmla="*/ 0 w 142"/>
                <a:gd name="T7" fmla="*/ 71 h 354"/>
                <a:gd name="T8" fmla="*/ 71 w 142"/>
                <a:gd name="T9" fmla="*/ 0 h 354"/>
                <a:gd name="T10" fmla="*/ 142 w 142"/>
                <a:gd name="T11" fmla="*/ 71 h 354"/>
                <a:gd name="T12" fmla="*/ 142 w 142"/>
                <a:gd name="T13" fmla="*/ 283 h 354"/>
                <a:gd name="T14" fmla="*/ 71 w 142"/>
                <a:gd name="T15" fmla="*/ 354 h 35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2" h="354">
                  <a:moveTo>
                    <a:pt x="71" y="354"/>
                  </a:moveTo>
                  <a:cubicBezTo>
                    <a:pt x="71" y="354"/>
                    <a:pt x="71" y="354"/>
                    <a:pt x="71" y="354"/>
                  </a:cubicBezTo>
                  <a:cubicBezTo>
                    <a:pt x="32" y="354"/>
                    <a:pt x="0" y="322"/>
                    <a:pt x="0" y="283"/>
                  </a:cubicBezTo>
                  <a:cubicBezTo>
                    <a:pt x="0" y="71"/>
                    <a:pt x="0" y="71"/>
                    <a:pt x="0" y="71"/>
                  </a:cubicBezTo>
                  <a:cubicBezTo>
                    <a:pt x="0" y="32"/>
                    <a:pt x="32" y="0"/>
                    <a:pt x="71" y="0"/>
                  </a:cubicBezTo>
                  <a:cubicBezTo>
                    <a:pt x="110" y="0"/>
                    <a:pt x="142" y="32"/>
                    <a:pt x="142" y="71"/>
                  </a:cubicBezTo>
                  <a:cubicBezTo>
                    <a:pt x="142" y="283"/>
                    <a:pt x="142" y="283"/>
                    <a:pt x="142" y="283"/>
                  </a:cubicBezTo>
                  <a:cubicBezTo>
                    <a:pt x="142" y="322"/>
                    <a:pt x="110" y="354"/>
                    <a:pt x="71" y="35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941" fontAlgn="auto">
                <a:spcBef>
                  <a:spcPts val="0"/>
                </a:spcBef>
                <a:spcAft>
                  <a:spcPts val="0"/>
                </a:spcAft>
                <a:buClr>
                  <a:prstClr val="black"/>
                </a:buClr>
              </a:pPr>
              <a:endParaRPr lang="en-GB" sz="2099" dirty="0">
                <a:solidFill>
                  <a:prstClr val="black"/>
                </a:solidFill>
                <a:latin typeface="Arial"/>
              </a:endParaRPr>
            </a:p>
          </p:txBody>
        </p:sp>
        <p:sp>
          <p:nvSpPr>
            <p:cNvPr id="20" name="Freeform 8"/>
            <p:cNvSpPr>
              <a:spLocks/>
            </p:cNvSpPr>
            <p:nvPr userDrawn="1"/>
          </p:nvSpPr>
          <p:spPr bwMode="auto">
            <a:xfrm>
              <a:off x="9869488" y="3030538"/>
              <a:ext cx="560388" cy="2506663"/>
            </a:xfrm>
            <a:custGeom>
              <a:avLst/>
              <a:gdLst>
                <a:gd name="T0" fmla="*/ 88 w 177"/>
                <a:gd name="T1" fmla="*/ 794 h 794"/>
                <a:gd name="T2" fmla="*/ 88 w 177"/>
                <a:gd name="T3" fmla="*/ 794 h 794"/>
                <a:gd name="T4" fmla="*/ 0 w 177"/>
                <a:gd name="T5" fmla="*/ 705 h 794"/>
                <a:gd name="T6" fmla="*/ 0 w 177"/>
                <a:gd name="T7" fmla="*/ 89 h 794"/>
                <a:gd name="T8" fmla="*/ 88 w 177"/>
                <a:gd name="T9" fmla="*/ 0 h 794"/>
                <a:gd name="T10" fmla="*/ 177 w 177"/>
                <a:gd name="T11" fmla="*/ 89 h 794"/>
                <a:gd name="T12" fmla="*/ 177 w 177"/>
                <a:gd name="T13" fmla="*/ 705 h 794"/>
                <a:gd name="T14" fmla="*/ 88 w 177"/>
                <a:gd name="T15" fmla="*/ 794 h 7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7" h="794">
                  <a:moveTo>
                    <a:pt x="88" y="794"/>
                  </a:moveTo>
                  <a:cubicBezTo>
                    <a:pt x="88" y="794"/>
                    <a:pt x="88" y="794"/>
                    <a:pt x="88" y="794"/>
                  </a:cubicBezTo>
                  <a:cubicBezTo>
                    <a:pt x="40" y="794"/>
                    <a:pt x="0" y="754"/>
                    <a:pt x="0" y="705"/>
                  </a:cubicBezTo>
                  <a:cubicBezTo>
                    <a:pt x="0" y="89"/>
                    <a:pt x="0" y="89"/>
                    <a:pt x="0" y="89"/>
                  </a:cubicBezTo>
                  <a:cubicBezTo>
                    <a:pt x="0" y="40"/>
                    <a:pt x="40" y="0"/>
                    <a:pt x="88" y="0"/>
                  </a:cubicBezTo>
                  <a:cubicBezTo>
                    <a:pt x="137" y="0"/>
                    <a:pt x="177" y="40"/>
                    <a:pt x="177" y="89"/>
                  </a:cubicBezTo>
                  <a:cubicBezTo>
                    <a:pt x="177" y="705"/>
                    <a:pt x="177" y="705"/>
                    <a:pt x="177" y="705"/>
                  </a:cubicBezTo>
                  <a:cubicBezTo>
                    <a:pt x="177" y="754"/>
                    <a:pt x="137" y="794"/>
                    <a:pt x="88" y="79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941" fontAlgn="auto">
                <a:spcBef>
                  <a:spcPts val="0"/>
                </a:spcBef>
                <a:spcAft>
                  <a:spcPts val="0"/>
                </a:spcAft>
                <a:buClr>
                  <a:prstClr val="black"/>
                </a:buClr>
              </a:pPr>
              <a:endParaRPr lang="en-GB" sz="2099" dirty="0">
                <a:solidFill>
                  <a:prstClr val="black"/>
                </a:solidFill>
                <a:latin typeface="Arial"/>
              </a:endParaRPr>
            </a:p>
          </p:txBody>
        </p:sp>
        <p:sp>
          <p:nvSpPr>
            <p:cNvPr id="23" name="Freeform 9"/>
            <p:cNvSpPr>
              <a:spLocks/>
            </p:cNvSpPr>
            <p:nvPr userDrawn="1"/>
          </p:nvSpPr>
          <p:spPr bwMode="auto">
            <a:xfrm>
              <a:off x="10653713" y="4014788"/>
              <a:ext cx="558800" cy="2506663"/>
            </a:xfrm>
            <a:custGeom>
              <a:avLst/>
              <a:gdLst>
                <a:gd name="T0" fmla="*/ 88 w 177"/>
                <a:gd name="T1" fmla="*/ 794 h 794"/>
                <a:gd name="T2" fmla="*/ 88 w 177"/>
                <a:gd name="T3" fmla="*/ 794 h 794"/>
                <a:gd name="T4" fmla="*/ 0 w 177"/>
                <a:gd name="T5" fmla="*/ 705 h 794"/>
                <a:gd name="T6" fmla="*/ 0 w 177"/>
                <a:gd name="T7" fmla="*/ 88 h 794"/>
                <a:gd name="T8" fmla="*/ 88 w 177"/>
                <a:gd name="T9" fmla="*/ 0 h 794"/>
                <a:gd name="T10" fmla="*/ 177 w 177"/>
                <a:gd name="T11" fmla="*/ 88 h 794"/>
                <a:gd name="T12" fmla="*/ 177 w 177"/>
                <a:gd name="T13" fmla="*/ 705 h 794"/>
                <a:gd name="T14" fmla="*/ 88 w 177"/>
                <a:gd name="T15" fmla="*/ 794 h 7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7" h="794">
                  <a:moveTo>
                    <a:pt x="88" y="794"/>
                  </a:moveTo>
                  <a:cubicBezTo>
                    <a:pt x="88" y="794"/>
                    <a:pt x="88" y="794"/>
                    <a:pt x="88" y="794"/>
                  </a:cubicBezTo>
                  <a:cubicBezTo>
                    <a:pt x="40" y="794"/>
                    <a:pt x="0" y="754"/>
                    <a:pt x="0" y="705"/>
                  </a:cubicBezTo>
                  <a:cubicBezTo>
                    <a:pt x="0" y="88"/>
                    <a:pt x="0" y="88"/>
                    <a:pt x="0" y="88"/>
                  </a:cubicBezTo>
                  <a:cubicBezTo>
                    <a:pt x="0" y="40"/>
                    <a:pt x="40" y="0"/>
                    <a:pt x="88" y="0"/>
                  </a:cubicBezTo>
                  <a:cubicBezTo>
                    <a:pt x="137" y="0"/>
                    <a:pt x="177" y="40"/>
                    <a:pt x="177" y="88"/>
                  </a:cubicBezTo>
                  <a:cubicBezTo>
                    <a:pt x="177" y="705"/>
                    <a:pt x="177" y="705"/>
                    <a:pt x="177" y="705"/>
                  </a:cubicBezTo>
                  <a:cubicBezTo>
                    <a:pt x="177" y="754"/>
                    <a:pt x="137" y="794"/>
                    <a:pt x="88" y="79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941" fontAlgn="auto">
                <a:spcBef>
                  <a:spcPts val="0"/>
                </a:spcBef>
                <a:spcAft>
                  <a:spcPts val="0"/>
                </a:spcAft>
                <a:buClr>
                  <a:prstClr val="black"/>
                </a:buClr>
              </a:pPr>
              <a:endParaRPr lang="en-GB" sz="2099" dirty="0">
                <a:solidFill>
                  <a:prstClr val="black"/>
                </a:solidFill>
                <a:latin typeface="Arial"/>
              </a:endParaRPr>
            </a:p>
          </p:txBody>
        </p:sp>
        <p:sp>
          <p:nvSpPr>
            <p:cNvPr id="24" name="Freeform 10"/>
            <p:cNvSpPr>
              <a:spLocks/>
            </p:cNvSpPr>
            <p:nvPr userDrawn="1"/>
          </p:nvSpPr>
          <p:spPr bwMode="auto">
            <a:xfrm>
              <a:off x="12058650" y="4551363"/>
              <a:ext cx="139700" cy="449263"/>
            </a:xfrm>
            <a:custGeom>
              <a:avLst/>
              <a:gdLst>
                <a:gd name="T0" fmla="*/ 44 w 44"/>
                <a:gd name="T1" fmla="*/ 0 h 142"/>
                <a:gd name="T2" fmla="*/ 0 w 44"/>
                <a:gd name="T3" fmla="*/ 42 h 142"/>
                <a:gd name="T4" fmla="*/ 0 w 44"/>
                <a:gd name="T5" fmla="*/ 99 h 142"/>
                <a:gd name="T6" fmla="*/ 44 w 44"/>
                <a:gd name="T7" fmla="*/ 142 h 142"/>
                <a:gd name="T8" fmla="*/ 44 w 44"/>
                <a:gd name="T9" fmla="*/ 0 h 142"/>
              </a:gdLst>
              <a:ahLst/>
              <a:cxnLst>
                <a:cxn ang="0">
                  <a:pos x="T0" y="T1"/>
                </a:cxn>
                <a:cxn ang="0">
                  <a:pos x="T2" y="T3"/>
                </a:cxn>
                <a:cxn ang="0">
                  <a:pos x="T4" y="T5"/>
                </a:cxn>
                <a:cxn ang="0">
                  <a:pos x="T6" y="T7"/>
                </a:cxn>
                <a:cxn ang="0">
                  <a:pos x="T8" y="T9"/>
                </a:cxn>
              </a:cxnLst>
              <a:rect l="0" t="0" r="r" b="b"/>
              <a:pathLst>
                <a:path w="44" h="142">
                  <a:moveTo>
                    <a:pt x="44" y="0"/>
                  </a:moveTo>
                  <a:cubicBezTo>
                    <a:pt x="20" y="0"/>
                    <a:pt x="0" y="19"/>
                    <a:pt x="0" y="42"/>
                  </a:cubicBezTo>
                  <a:cubicBezTo>
                    <a:pt x="0" y="99"/>
                    <a:pt x="0" y="99"/>
                    <a:pt x="0" y="99"/>
                  </a:cubicBezTo>
                  <a:cubicBezTo>
                    <a:pt x="0" y="123"/>
                    <a:pt x="20" y="142"/>
                    <a:pt x="44" y="142"/>
                  </a:cubicBezTo>
                  <a:lnTo>
                    <a:pt x="4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941" fontAlgn="auto">
                <a:spcBef>
                  <a:spcPts val="0"/>
                </a:spcBef>
                <a:spcAft>
                  <a:spcPts val="0"/>
                </a:spcAft>
                <a:buClr>
                  <a:prstClr val="black"/>
                </a:buClr>
              </a:pPr>
              <a:endParaRPr lang="en-GB" sz="2099" dirty="0">
                <a:solidFill>
                  <a:prstClr val="black"/>
                </a:solidFill>
                <a:latin typeface="Arial"/>
              </a:endParaRPr>
            </a:p>
          </p:txBody>
        </p:sp>
      </p:grpSp>
      <p:grpSp>
        <p:nvGrpSpPr>
          <p:cNvPr id="33" name="Logotype"/>
          <p:cNvGrpSpPr/>
          <p:nvPr userDrawn="1"/>
        </p:nvGrpSpPr>
        <p:grpSpPr>
          <a:xfrm>
            <a:off x="5370280" y="298006"/>
            <a:ext cx="1383679" cy="288542"/>
            <a:chOff x="9501453" y="6148765"/>
            <a:chExt cx="2047875" cy="427037"/>
          </a:xfrm>
          <a:solidFill>
            <a:schemeClr val="bg2"/>
          </a:solidFill>
        </p:grpSpPr>
        <p:sp>
          <p:nvSpPr>
            <p:cNvPr id="34" name="Freeform 5"/>
            <p:cNvSpPr>
              <a:spLocks noEditPoints="1"/>
            </p:cNvSpPr>
            <p:nvPr userDrawn="1"/>
          </p:nvSpPr>
          <p:spPr bwMode="auto">
            <a:xfrm>
              <a:off x="11206428" y="6231315"/>
              <a:ext cx="342900" cy="344487"/>
            </a:xfrm>
            <a:custGeom>
              <a:avLst/>
              <a:gdLst>
                <a:gd name="T0" fmla="*/ 43 w 91"/>
                <a:gd name="T1" fmla="*/ 2 h 91"/>
                <a:gd name="T2" fmla="*/ 2 w 91"/>
                <a:gd name="T3" fmla="*/ 44 h 91"/>
                <a:gd name="T4" fmla="*/ 46 w 91"/>
                <a:gd name="T5" fmla="*/ 91 h 91"/>
                <a:gd name="T6" fmla="*/ 74 w 91"/>
                <a:gd name="T7" fmla="*/ 77 h 91"/>
                <a:gd name="T8" fmla="*/ 74 w 91"/>
                <a:gd name="T9" fmla="*/ 90 h 91"/>
                <a:gd name="T10" fmla="*/ 91 w 91"/>
                <a:gd name="T11" fmla="*/ 90 h 91"/>
                <a:gd name="T12" fmla="*/ 91 w 91"/>
                <a:gd name="T13" fmla="*/ 47 h 91"/>
                <a:gd name="T14" fmla="*/ 43 w 91"/>
                <a:gd name="T15" fmla="*/ 2 h 91"/>
                <a:gd name="T16" fmla="*/ 72 w 91"/>
                <a:gd name="T17" fmla="*/ 48 h 91"/>
                <a:gd name="T18" fmla="*/ 43 w 91"/>
                <a:gd name="T19" fmla="*/ 72 h 91"/>
                <a:gd name="T20" fmla="*/ 21 w 91"/>
                <a:gd name="T21" fmla="*/ 50 h 91"/>
                <a:gd name="T22" fmla="*/ 46 w 91"/>
                <a:gd name="T23" fmla="*/ 21 h 91"/>
                <a:gd name="T24" fmla="*/ 72 w 91"/>
                <a:gd name="T25" fmla="*/ 45 h 91"/>
                <a:gd name="T26" fmla="*/ 72 w 91"/>
                <a:gd name="T27" fmla="*/ 48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1" h="91">
                  <a:moveTo>
                    <a:pt x="43" y="2"/>
                  </a:moveTo>
                  <a:cubicBezTo>
                    <a:pt x="21" y="4"/>
                    <a:pt x="3" y="22"/>
                    <a:pt x="2" y="44"/>
                  </a:cubicBezTo>
                  <a:cubicBezTo>
                    <a:pt x="0" y="70"/>
                    <a:pt x="21" y="91"/>
                    <a:pt x="46" y="91"/>
                  </a:cubicBezTo>
                  <a:cubicBezTo>
                    <a:pt x="56" y="91"/>
                    <a:pt x="68" y="87"/>
                    <a:pt x="74" y="77"/>
                  </a:cubicBezTo>
                  <a:cubicBezTo>
                    <a:pt x="74" y="90"/>
                    <a:pt x="74" y="90"/>
                    <a:pt x="74" y="90"/>
                  </a:cubicBezTo>
                  <a:cubicBezTo>
                    <a:pt x="91" y="90"/>
                    <a:pt x="91" y="90"/>
                    <a:pt x="91" y="90"/>
                  </a:cubicBezTo>
                  <a:cubicBezTo>
                    <a:pt x="91" y="47"/>
                    <a:pt x="91" y="47"/>
                    <a:pt x="91" y="47"/>
                  </a:cubicBezTo>
                  <a:cubicBezTo>
                    <a:pt x="91" y="20"/>
                    <a:pt x="69" y="0"/>
                    <a:pt x="43" y="2"/>
                  </a:cubicBezTo>
                  <a:close/>
                  <a:moveTo>
                    <a:pt x="72" y="48"/>
                  </a:moveTo>
                  <a:cubicBezTo>
                    <a:pt x="71" y="63"/>
                    <a:pt x="58" y="74"/>
                    <a:pt x="43" y="72"/>
                  </a:cubicBezTo>
                  <a:cubicBezTo>
                    <a:pt x="32" y="71"/>
                    <a:pt x="22" y="61"/>
                    <a:pt x="21" y="50"/>
                  </a:cubicBezTo>
                  <a:cubicBezTo>
                    <a:pt x="19" y="34"/>
                    <a:pt x="31" y="21"/>
                    <a:pt x="46" y="21"/>
                  </a:cubicBezTo>
                  <a:cubicBezTo>
                    <a:pt x="60" y="21"/>
                    <a:pt x="71" y="32"/>
                    <a:pt x="72" y="45"/>
                  </a:cubicBezTo>
                  <a:lnTo>
                    <a:pt x="72" y="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941" fontAlgn="auto">
                <a:spcBef>
                  <a:spcPts val="0"/>
                </a:spcBef>
                <a:spcAft>
                  <a:spcPts val="0"/>
                </a:spcAft>
                <a:buClr>
                  <a:prstClr val="black"/>
                </a:buClr>
              </a:pPr>
              <a:endParaRPr lang="en-US" sz="2099" dirty="0">
                <a:solidFill>
                  <a:prstClr val="black"/>
                </a:solidFill>
                <a:latin typeface="Arial"/>
              </a:endParaRPr>
            </a:p>
          </p:txBody>
        </p:sp>
        <p:sp>
          <p:nvSpPr>
            <p:cNvPr id="35" name="Freeform 6"/>
            <p:cNvSpPr>
              <a:spLocks noEditPoints="1"/>
            </p:cNvSpPr>
            <p:nvPr userDrawn="1"/>
          </p:nvSpPr>
          <p:spPr bwMode="auto">
            <a:xfrm>
              <a:off x="10849241" y="6236077"/>
              <a:ext cx="334963" cy="339725"/>
            </a:xfrm>
            <a:custGeom>
              <a:avLst/>
              <a:gdLst>
                <a:gd name="T0" fmla="*/ 44 w 89"/>
                <a:gd name="T1" fmla="*/ 1 h 90"/>
                <a:gd name="T2" fmla="*/ 0 w 89"/>
                <a:gd name="T3" fmla="*/ 46 h 90"/>
                <a:gd name="T4" fmla="*/ 45 w 89"/>
                <a:gd name="T5" fmla="*/ 90 h 90"/>
                <a:gd name="T6" fmla="*/ 86 w 89"/>
                <a:gd name="T7" fmla="*/ 63 h 90"/>
                <a:gd name="T8" fmla="*/ 69 w 89"/>
                <a:gd name="T9" fmla="*/ 58 h 90"/>
                <a:gd name="T10" fmla="*/ 50 w 89"/>
                <a:gd name="T11" fmla="*/ 72 h 90"/>
                <a:gd name="T12" fmla="*/ 22 w 89"/>
                <a:gd name="T13" fmla="*/ 59 h 90"/>
                <a:gd name="T14" fmla="*/ 89 w 89"/>
                <a:gd name="T15" fmla="*/ 41 h 90"/>
                <a:gd name="T16" fmla="*/ 44 w 89"/>
                <a:gd name="T17" fmla="*/ 1 h 90"/>
                <a:gd name="T18" fmla="*/ 19 w 89"/>
                <a:gd name="T19" fmla="*/ 44 h 90"/>
                <a:gd name="T20" fmla="*/ 36 w 89"/>
                <a:gd name="T21" fmla="*/ 19 h 90"/>
                <a:gd name="T22" fmla="*/ 67 w 89"/>
                <a:gd name="T23" fmla="*/ 31 h 90"/>
                <a:gd name="T24" fmla="*/ 19 w 89"/>
                <a:gd name="T25" fmla="*/ 44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9" h="90">
                  <a:moveTo>
                    <a:pt x="44" y="1"/>
                  </a:moveTo>
                  <a:cubicBezTo>
                    <a:pt x="20" y="2"/>
                    <a:pt x="0" y="20"/>
                    <a:pt x="0" y="46"/>
                  </a:cubicBezTo>
                  <a:cubicBezTo>
                    <a:pt x="0" y="70"/>
                    <a:pt x="20" y="90"/>
                    <a:pt x="45" y="90"/>
                  </a:cubicBezTo>
                  <a:cubicBezTo>
                    <a:pt x="62" y="90"/>
                    <a:pt x="79" y="80"/>
                    <a:pt x="86" y="63"/>
                  </a:cubicBezTo>
                  <a:cubicBezTo>
                    <a:pt x="69" y="58"/>
                    <a:pt x="69" y="58"/>
                    <a:pt x="69" y="58"/>
                  </a:cubicBezTo>
                  <a:cubicBezTo>
                    <a:pt x="66" y="65"/>
                    <a:pt x="58" y="71"/>
                    <a:pt x="50" y="72"/>
                  </a:cubicBezTo>
                  <a:cubicBezTo>
                    <a:pt x="38" y="75"/>
                    <a:pt x="26" y="67"/>
                    <a:pt x="22" y="59"/>
                  </a:cubicBezTo>
                  <a:cubicBezTo>
                    <a:pt x="89" y="41"/>
                    <a:pt x="89" y="41"/>
                    <a:pt x="89" y="41"/>
                  </a:cubicBezTo>
                  <a:cubicBezTo>
                    <a:pt x="87" y="24"/>
                    <a:pt x="72" y="0"/>
                    <a:pt x="44" y="1"/>
                  </a:cubicBezTo>
                  <a:close/>
                  <a:moveTo>
                    <a:pt x="19" y="44"/>
                  </a:moveTo>
                  <a:cubicBezTo>
                    <a:pt x="19" y="34"/>
                    <a:pt x="24" y="24"/>
                    <a:pt x="36" y="19"/>
                  </a:cubicBezTo>
                  <a:cubicBezTo>
                    <a:pt x="50" y="14"/>
                    <a:pt x="62" y="21"/>
                    <a:pt x="67" y="31"/>
                  </a:cubicBezTo>
                  <a:lnTo>
                    <a:pt x="19" y="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941" fontAlgn="auto">
                <a:spcBef>
                  <a:spcPts val="0"/>
                </a:spcBef>
                <a:spcAft>
                  <a:spcPts val="0"/>
                </a:spcAft>
                <a:buClr>
                  <a:prstClr val="black"/>
                </a:buClr>
              </a:pPr>
              <a:endParaRPr lang="en-US" sz="2099" dirty="0">
                <a:solidFill>
                  <a:prstClr val="black"/>
                </a:solidFill>
                <a:latin typeface="Arial"/>
              </a:endParaRPr>
            </a:p>
          </p:txBody>
        </p:sp>
        <p:sp>
          <p:nvSpPr>
            <p:cNvPr id="36" name="Freeform 7"/>
            <p:cNvSpPr>
              <a:spLocks/>
            </p:cNvSpPr>
            <p:nvPr userDrawn="1"/>
          </p:nvSpPr>
          <p:spPr bwMode="auto">
            <a:xfrm>
              <a:off x="10292028" y="6239252"/>
              <a:ext cx="166688" cy="333375"/>
            </a:xfrm>
            <a:custGeom>
              <a:avLst/>
              <a:gdLst>
                <a:gd name="T0" fmla="*/ 44 w 44"/>
                <a:gd name="T1" fmla="*/ 18 h 88"/>
                <a:gd name="T2" fmla="*/ 44 w 44"/>
                <a:gd name="T3" fmla="*/ 0 h 88"/>
                <a:gd name="T4" fmla="*/ 19 w 44"/>
                <a:gd name="T5" fmla="*/ 13 h 88"/>
                <a:gd name="T6" fmla="*/ 19 w 44"/>
                <a:gd name="T7" fmla="*/ 3 h 88"/>
                <a:gd name="T8" fmla="*/ 0 w 44"/>
                <a:gd name="T9" fmla="*/ 3 h 88"/>
                <a:gd name="T10" fmla="*/ 0 w 44"/>
                <a:gd name="T11" fmla="*/ 44 h 88"/>
                <a:gd name="T12" fmla="*/ 0 w 44"/>
                <a:gd name="T13" fmla="*/ 88 h 88"/>
                <a:gd name="T14" fmla="*/ 20 w 44"/>
                <a:gd name="T15" fmla="*/ 88 h 88"/>
                <a:gd name="T16" fmla="*/ 20 w 44"/>
                <a:gd name="T17" fmla="*/ 46 h 88"/>
                <a:gd name="T18" fmla="*/ 44 w 44"/>
                <a:gd name="T19" fmla="*/ 1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 h="88">
                  <a:moveTo>
                    <a:pt x="44" y="18"/>
                  </a:moveTo>
                  <a:cubicBezTo>
                    <a:pt x="44" y="0"/>
                    <a:pt x="44" y="0"/>
                    <a:pt x="44" y="0"/>
                  </a:cubicBezTo>
                  <a:cubicBezTo>
                    <a:pt x="28" y="0"/>
                    <a:pt x="22" y="8"/>
                    <a:pt x="19" y="13"/>
                  </a:cubicBezTo>
                  <a:cubicBezTo>
                    <a:pt x="19" y="3"/>
                    <a:pt x="19" y="3"/>
                    <a:pt x="19" y="3"/>
                  </a:cubicBezTo>
                  <a:cubicBezTo>
                    <a:pt x="0" y="3"/>
                    <a:pt x="0" y="3"/>
                    <a:pt x="0" y="3"/>
                  </a:cubicBezTo>
                  <a:cubicBezTo>
                    <a:pt x="0" y="44"/>
                    <a:pt x="0" y="44"/>
                    <a:pt x="0" y="44"/>
                  </a:cubicBezTo>
                  <a:cubicBezTo>
                    <a:pt x="0" y="88"/>
                    <a:pt x="0" y="88"/>
                    <a:pt x="0" y="88"/>
                  </a:cubicBezTo>
                  <a:cubicBezTo>
                    <a:pt x="20" y="88"/>
                    <a:pt x="20" y="88"/>
                    <a:pt x="20" y="88"/>
                  </a:cubicBezTo>
                  <a:cubicBezTo>
                    <a:pt x="20" y="62"/>
                    <a:pt x="20" y="62"/>
                    <a:pt x="20" y="46"/>
                  </a:cubicBezTo>
                  <a:cubicBezTo>
                    <a:pt x="20" y="26"/>
                    <a:pt x="31" y="19"/>
                    <a:pt x="44"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941" fontAlgn="auto">
                <a:spcBef>
                  <a:spcPts val="0"/>
                </a:spcBef>
                <a:spcAft>
                  <a:spcPts val="0"/>
                </a:spcAft>
                <a:buClr>
                  <a:prstClr val="black"/>
                </a:buClr>
              </a:pPr>
              <a:endParaRPr lang="en-US" sz="2099" dirty="0">
                <a:solidFill>
                  <a:prstClr val="black"/>
                </a:solidFill>
                <a:latin typeface="Arial"/>
              </a:endParaRPr>
            </a:p>
          </p:txBody>
        </p:sp>
        <p:sp>
          <p:nvSpPr>
            <p:cNvPr id="37" name="Freeform 8"/>
            <p:cNvSpPr>
              <a:spLocks/>
            </p:cNvSpPr>
            <p:nvPr userDrawn="1"/>
          </p:nvSpPr>
          <p:spPr bwMode="auto">
            <a:xfrm>
              <a:off x="9501453" y="6182102"/>
              <a:ext cx="369888" cy="390525"/>
            </a:xfrm>
            <a:custGeom>
              <a:avLst/>
              <a:gdLst>
                <a:gd name="T0" fmla="*/ 185 w 233"/>
                <a:gd name="T1" fmla="*/ 165 h 246"/>
                <a:gd name="T2" fmla="*/ 48 w 233"/>
                <a:gd name="T3" fmla="*/ 0 h 246"/>
                <a:gd name="T4" fmla="*/ 0 w 233"/>
                <a:gd name="T5" fmla="*/ 0 h 246"/>
                <a:gd name="T6" fmla="*/ 0 w 233"/>
                <a:gd name="T7" fmla="*/ 246 h 246"/>
                <a:gd name="T8" fmla="*/ 50 w 233"/>
                <a:gd name="T9" fmla="*/ 246 h 246"/>
                <a:gd name="T10" fmla="*/ 50 w 233"/>
                <a:gd name="T11" fmla="*/ 81 h 246"/>
                <a:gd name="T12" fmla="*/ 190 w 233"/>
                <a:gd name="T13" fmla="*/ 246 h 246"/>
                <a:gd name="T14" fmla="*/ 233 w 233"/>
                <a:gd name="T15" fmla="*/ 246 h 246"/>
                <a:gd name="T16" fmla="*/ 233 w 233"/>
                <a:gd name="T17" fmla="*/ 0 h 246"/>
                <a:gd name="T18" fmla="*/ 185 w 233"/>
                <a:gd name="T19" fmla="*/ 0 h 246"/>
                <a:gd name="T20" fmla="*/ 185 w 233"/>
                <a:gd name="T21" fmla="*/ 165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3" h="246">
                  <a:moveTo>
                    <a:pt x="185" y="165"/>
                  </a:moveTo>
                  <a:lnTo>
                    <a:pt x="48" y="0"/>
                  </a:lnTo>
                  <a:lnTo>
                    <a:pt x="0" y="0"/>
                  </a:lnTo>
                  <a:lnTo>
                    <a:pt x="0" y="246"/>
                  </a:lnTo>
                  <a:lnTo>
                    <a:pt x="50" y="246"/>
                  </a:lnTo>
                  <a:lnTo>
                    <a:pt x="50" y="81"/>
                  </a:lnTo>
                  <a:lnTo>
                    <a:pt x="190" y="246"/>
                  </a:lnTo>
                  <a:lnTo>
                    <a:pt x="233" y="246"/>
                  </a:lnTo>
                  <a:lnTo>
                    <a:pt x="233" y="0"/>
                  </a:lnTo>
                  <a:lnTo>
                    <a:pt x="185" y="0"/>
                  </a:lnTo>
                  <a:lnTo>
                    <a:pt x="185" y="16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941" fontAlgn="auto">
                <a:spcBef>
                  <a:spcPts val="0"/>
                </a:spcBef>
                <a:spcAft>
                  <a:spcPts val="0"/>
                </a:spcAft>
                <a:buClr>
                  <a:prstClr val="black"/>
                </a:buClr>
              </a:pPr>
              <a:endParaRPr lang="en-US" sz="2099" dirty="0">
                <a:solidFill>
                  <a:prstClr val="black"/>
                </a:solidFill>
                <a:latin typeface="Arial"/>
              </a:endParaRPr>
            </a:p>
          </p:txBody>
        </p:sp>
        <p:sp>
          <p:nvSpPr>
            <p:cNvPr id="38" name="Freeform 9"/>
            <p:cNvSpPr>
              <a:spLocks noEditPoints="1"/>
            </p:cNvSpPr>
            <p:nvPr userDrawn="1"/>
          </p:nvSpPr>
          <p:spPr bwMode="auto">
            <a:xfrm>
              <a:off x="10461891" y="6148765"/>
              <a:ext cx="342900" cy="427037"/>
            </a:xfrm>
            <a:custGeom>
              <a:avLst/>
              <a:gdLst>
                <a:gd name="T0" fmla="*/ 91 w 91"/>
                <a:gd name="T1" fmla="*/ 0 h 113"/>
                <a:gd name="T2" fmla="*/ 73 w 91"/>
                <a:gd name="T3" fmla="*/ 0 h 113"/>
                <a:gd name="T4" fmla="*/ 73 w 91"/>
                <a:gd name="T5" fmla="*/ 34 h 113"/>
                <a:gd name="T6" fmla="*/ 43 w 91"/>
                <a:gd name="T7" fmla="*/ 24 h 113"/>
                <a:gd name="T8" fmla="*/ 2 w 91"/>
                <a:gd name="T9" fmla="*/ 66 h 113"/>
                <a:gd name="T10" fmla="*/ 46 w 91"/>
                <a:gd name="T11" fmla="*/ 113 h 113"/>
                <a:gd name="T12" fmla="*/ 74 w 91"/>
                <a:gd name="T13" fmla="*/ 101 h 113"/>
                <a:gd name="T14" fmla="*/ 74 w 91"/>
                <a:gd name="T15" fmla="*/ 112 h 113"/>
                <a:gd name="T16" fmla="*/ 91 w 91"/>
                <a:gd name="T17" fmla="*/ 112 h 113"/>
                <a:gd name="T18" fmla="*/ 91 w 91"/>
                <a:gd name="T19" fmla="*/ 69 h 113"/>
                <a:gd name="T20" fmla="*/ 91 w 91"/>
                <a:gd name="T21" fmla="*/ 69 h 113"/>
                <a:gd name="T22" fmla="*/ 91 w 91"/>
                <a:gd name="T23" fmla="*/ 68 h 113"/>
                <a:gd name="T24" fmla="*/ 91 w 91"/>
                <a:gd name="T25" fmla="*/ 0 h 113"/>
                <a:gd name="T26" fmla="*/ 72 w 91"/>
                <a:gd name="T27" fmla="*/ 70 h 113"/>
                <a:gd name="T28" fmla="*/ 43 w 91"/>
                <a:gd name="T29" fmla="*/ 94 h 113"/>
                <a:gd name="T30" fmla="*/ 21 w 91"/>
                <a:gd name="T31" fmla="*/ 72 h 113"/>
                <a:gd name="T32" fmla="*/ 46 w 91"/>
                <a:gd name="T33" fmla="*/ 43 h 113"/>
                <a:gd name="T34" fmla="*/ 72 w 91"/>
                <a:gd name="T35" fmla="*/ 67 h 113"/>
                <a:gd name="T36" fmla="*/ 72 w 91"/>
                <a:gd name="T37" fmla="*/ 7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1" h="113">
                  <a:moveTo>
                    <a:pt x="91" y="0"/>
                  </a:moveTo>
                  <a:cubicBezTo>
                    <a:pt x="73" y="0"/>
                    <a:pt x="73" y="0"/>
                    <a:pt x="73" y="0"/>
                  </a:cubicBezTo>
                  <a:cubicBezTo>
                    <a:pt x="73" y="34"/>
                    <a:pt x="73" y="34"/>
                    <a:pt x="73" y="34"/>
                  </a:cubicBezTo>
                  <a:cubicBezTo>
                    <a:pt x="68" y="28"/>
                    <a:pt x="55" y="23"/>
                    <a:pt x="43" y="24"/>
                  </a:cubicBezTo>
                  <a:cubicBezTo>
                    <a:pt x="21" y="26"/>
                    <a:pt x="3" y="44"/>
                    <a:pt x="2" y="66"/>
                  </a:cubicBezTo>
                  <a:cubicBezTo>
                    <a:pt x="0" y="92"/>
                    <a:pt x="21" y="113"/>
                    <a:pt x="46" y="113"/>
                  </a:cubicBezTo>
                  <a:cubicBezTo>
                    <a:pt x="56" y="113"/>
                    <a:pt x="69" y="109"/>
                    <a:pt x="74" y="101"/>
                  </a:cubicBezTo>
                  <a:cubicBezTo>
                    <a:pt x="74" y="112"/>
                    <a:pt x="74" y="112"/>
                    <a:pt x="74" y="112"/>
                  </a:cubicBezTo>
                  <a:cubicBezTo>
                    <a:pt x="91" y="112"/>
                    <a:pt x="91" y="112"/>
                    <a:pt x="91" y="112"/>
                  </a:cubicBezTo>
                  <a:cubicBezTo>
                    <a:pt x="91" y="69"/>
                    <a:pt x="91" y="69"/>
                    <a:pt x="91" y="69"/>
                  </a:cubicBezTo>
                  <a:cubicBezTo>
                    <a:pt x="91" y="69"/>
                    <a:pt x="91" y="69"/>
                    <a:pt x="91" y="69"/>
                  </a:cubicBezTo>
                  <a:cubicBezTo>
                    <a:pt x="91" y="68"/>
                    <a:pt x="91" y="68"/>
                    <a:pt x="91" y="68"/>
                  </a:cubicBezTo>
                  <a:lnTo>
                    <a:pt x="91" y="0"/>
                  </a:lnTo>
                  <a:close/>
                  <a:moveTo>
                    <a:pt x="72" y="70"/>
                  </a:moveTo>
                  <a:cubicBezTo>
                    <a:pt x="71" y="85"/>
                    <a:pt x="58" y="96"/>
                    <a:pt x="43" y="94"/>
                  </a:cubicBezTo>
                  <a:cubicBezTo>
                    <a:pt x="32" y="93"/>
                    <a:pt x="22" y="83"/>
                    <a:pt x="21" y="72"/>
                  </a:cubicBezTo>
                  <a:cubicBezTo>
                    <a:pt x="19" y="56"/>
                    <a:pt x="31" y="43"/>
                    <a:pt x="46" y="43"/>
                  </a:cubicBezTo>
                  <a:cubicBezTo>
                    <a:pt x="60" y="43"/>
                    <a:pt x="71" y="54"/>
                    <a:pt x="72" y="67"/>
                  </a:cubicBezTo>
                  <a:lnTo>
                    <a:pt x="72"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941" fontAlgn="auto">
                <a:spcBef>
                  <a:spcPts val="0"/>
                </a:spcBef>
                <a:spcAft>
                  <a:spcPts val="0"/>
                </a:spcAft>
                <a:buClr>
                  <a:prstClr val="black"/>
                </a:buClr>
              </a:pPr>
              <a:endParaRPr lang="en-US" sz="2099" dirty="0">
                <a:solidFill>
                  <a:prstClr val="black"/>
                </a:solidFill>
                <a:latin typeface="Arial"/>
              </a:endParaRPr>
            </a:p>
          </p:txBody>
        </p:sp>
        <p:sp>
          <p:nvSpPr>
            <p:cNvPr id="39" name="Freeform 10"/>
            <p:cNvSpPr>
              <a:spLocks noEditPoints="1"/>
            </p:cNvSpPr>
            <p:nvPr userDrawn="1"/>
          </p:nvSpPr>
          <p:spPr bwMode="auto">
            <a:xfrm>
              <a:off x="9912616" y="6239252"/>
              <a:ext cx="338138" cy="336550"/>
            </a:xfrm>
            <a:custGeom>
              <a:avLst/>
              <a:gdLst>
                <a:gd name="T0" fmla="*/ 45 w 90"/>
                <a:gd name="T1" fmla="*/ 0 h 89"/>
                <a:gd name="T2" fmla="*/ 0 w 90"/>
                <a:gd name="T3" fmla="*/ 45 h 89"/>
                <a:gd name="T4" fmla="*/ 45 w 90"/>
                <a:gd name="T5" fmla="*/ 89 h 89"/>
                <a:gd name="T6" fmla="*/ 90 w 90"/>
                <a:gd name="T7" fmla="*/ 45 h 89"/>
                <a:gd name="T8" fmla="*/ 45 w 90"/>
                <a:gd name="T9" fmla="*/ 0 h 89"/>
                <a:gd name="T10" fmla="*/ 45 w 90"/>
                <a:gd name="T11" fmla="*/ 70 h 89"/>
                <a:gd name="T12" fmla="*/ 19 w 90"/>
                <a:gd name="T13" fmla="*/ 45 h 89"/>
                <a:gd name="T14" fmla="*/ 45 w 90"/>
                <a:gd name="T15" fmla="*/ 19 h 89"/>
                <a:gd name="T16" fmla="*/ 71 w 90"/>
                <a:gd name="T17" fmla="*/ 45 h 89"/>
                <a:gd name="T18" fmla="*/ 45 w 90"/>
                <a:gd name="T19" fmla="*/ 7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0" h="89">
                  <a:moveTo>
                    <a:pt x="45" y="0"/>
                  </a:moveTo>
                  <a:cubicBezTo>
                    <a:pt x="20" y="0"/>
                    <a:pt x="0" y="20"/>
                    <a:pt x="0" y="45"/>
                  </a:cubicBezTo>
                  <a:cubicBezTo>
                    <a:pt x="0" y="69"/>
                    <a:pt x="20" y="89"/>
                    <a:pt x="45" y="89"/>
                  </a:cubicBezTo>
                  <a:cubicBezTo>
                    <a:pt x="70" y="89"/>
                    <a:pt x="90" y="69"/>
                    <a:pt x="90" y="45"/>
                  </a:cubicBezTo>
                  <a:cubicBezTo>
                    <a:pt x="90" y="20"/>
                    <a:pt x="70" y="0"/>
                    <a:pt x="45" y="0"/>
                  </a:cubicBezTo>
                  <a:close/>
                  <a:moveTo>
                    <a:pt x="45" y="70"/>
                  </a:moveTo>
                  <a:cubicBezTo>
                    <a:pt x="31" y="70"/>
                    <a:pt x="19" y="59"/>
                    <a:pt x="19" y="45"/>
                  </a:cubicBezTo>
                  <a:cubicBezTo>
                    <a:pt x="19" y="30"/>
                    <a:pt x="31" y="19"/>
                    <a:pt x="45" y="19"/>
                  </a:cubicBezTo>
                  <a:cubicBezTo>
                    <a:pt x="59" y="19"/>
                    <a:pt x="71" y="30"/>
                    <a:pt x="71" y="45"/>
                  </a:cubicBezTo>
                  <a:cubicBezTo>
                    <a:pt x="71" y="59"/>
                    <a:pt x="59" y="70"/>
                    <a:pt x="45" y="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941" fontAlgn="auto">
                <a:spcBef>
                  <a:spcPts val="0"/>
                </a:spcBef>
                <a:spcAft>
                  <a:spcPts val="0"/>
                </a:spcAft>
                <a:buClr>
                  <a:prstClr val="black"/>
                </a:buClr>
              </a:pPr>
              <a:endParaRPr lang="en-US" sz="2099" dirty="0">
                <a:solidFill>
                  <a:prstClr val="black"/>
                </a:solidFill>
                <a:latin typeface="Arial"/>
              </a:endParaRPr>
            </a:p>
          </p:txBody>
        </p:sp>
      </p:grpSp>
    </p:spTree>
    <p:extLst>
      <p:ext uri="{BB962C8B-B14F-4D97-AF65-F5344CB8AC3E}">
        <p14:creationId xmlns:p14="http://schemas.microsoft.com/office/powerpoint/2010/main" val="592015707"/>
      </p:ext>
    </p:extLst>
  </p:cSld>
  <p:clrMapOvr>
    <a:overrideClrMapping bg1="lt1" tx1="dk1" bg2="lt2" tx2="dk2" accent1="accent1" accent2="accent2" accent3="accent3" accent4="accent4" accent5="accent5" accent6="accent6" hlink="hlink" folHlink="folHlink"/>
  </p:clrMapOvr>
  <p:hf hdr="0" ftr="0" dt="0"/>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tags" Target="../tags/tag1.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theme" Target="../theme/theme1.xml"/></Relationships>
</file>

<file path=ppt/slideMasters/_rels/slideMaster10.xml.rels><?xml version="1.0" encoding="UTF-8" standalone="yes"?>
<Relationships xmlns="http://schemas.openxmlformats.org/package/2006/relationships"><Relationship Id="rId8" Type="http://schemas.openxmlformats.org/officeDocument/2006/relationships/slideLayout" Target="../slideLayouts/slideLayout262.xml"/><Relationship Id="rId13" Type="http://schemas.openxmlformats.org/officeDocument/2006/relationships/slideLayout" Target="../slideLayouts/slideLayout267.xml"/><Relationship Id="rId18" Type="http://schemas.openxmlformats.org/officeDocument/2006/relationships/slideLayout" Target="../slideLayouts/slideLayout272.xml"/><Relationship Id="rId26" Type="http://schemas.openxmlformats.org/officeDocument/2006/relationships/slideLayout" Target="../slideLayouts/slideLayout280.xml"/><Relationship Id="rId3" Type="http://schemas.openxmlformats.org/officeDocument/2006/relationships/slideLayout" Target="../slideLayouts/slideLayout257.xml"/><Relationship Id="rId21" Type="http://schemas.openxmlformats.org/officeDocument/2006/relationships/slideLayout" Target="../slideLayouts/slideLayout275.xml"/><Relationship Id="rId34" Type="http://schemas.openxmlformats.org/officeDocument/2006/relationships/tags" Target="../tags/tag10.xml"/><Relationship Id="rId7" Type="http://schemas.openxmlformats.org/officeDocument/2006/relationships/slideLayout" Target="../slideLayouts/slideLayout261.xml"/><Relationship Id="rId12" Type="http://schemas.openxmlformats.org/officeDocument/2006/relationships/slideLayout" Target="../slideLayouts/slideLayout266.xml"/><Relationship Id="rId17" Type="http://schemas.openxmlformats.org/officeDocument/2006/relationships/slideLayout" Target="../slideLayouts/slideLayout271.xml"/><Relationship Id="rId25" Type="http://schemas.openxmlformats.org/officeDocument/2006/relationships/slideLayout" Target="../slideLayouts/slideLayout279.xml"/><Relationship Id="rId33" Type="http://schemas.openxmlformats.org/officeDocument/2006/relationships/theme" Target="../theme/theme10.xml"/><Relationship Id="rId2" Type="http://schemas.openxmlformats.org/officeDocument/2006/relationships/slideLayout" Target="../slideLayouts/slideLayout256.xml"/><Relationship Id="rId16" Type="http://schemas.openxmlformats.org/officeDocument/2006/relationships/slideLayout" Target="../slideLayouts/slideLayout270.xml"/><Relationship Id="rId20" Type="http://schemas.openxmlformats.org/officeDocument/2006/relationships/slideLayout" Target="../slideLayouts/slideLayout274.xml"/><Relationship Id="rId29" Type="http://schemas.openxmlformats.org/officeDocument/2006/relationships/slideLayout" Target="../slideLayouts/slideLayout283.xml"/><Relationship Id="rId1" Type="http://schemas.openxmlformats.org/officeDocument/2006/relationships/slideLayout" Target="../slideLayouts/slideLayout255.xml"/><Relationship Id="rId6" Type="http://schemas.openxmlformats.org/officeDocument/2006/relationships/slideLayout" Target="../slideLayouts/slideLayout260.xml"/><Relationship Id="rId11" Type="http://schemas.openxmlformats.org/officeDocument/2006/relationships/slideLayout" Target="../slideLayouts/slideLayout265.xml"/><Relationship Id="rId24" Type="http://schemas.openxmlformats.org/officeDocument/2006/relationships/slideLayout" Target="../slideLayouts/slideLayout278.xml"/><Relationship Id="rId32" Type="http://schemas.openxmlformats.org/officeDocument/2006/relationships/slideLayout" Target="../slideLayouts/slideLayout286.xml"/><Relationship Id="rId5" Type="http://schemas.openxmlformats.org/officeDocument/2006/relationships/slideLayout" Target="../slideLayouts/slideLayout259.xml"/><Relationship Id="rId15" Type="http://schemas.openxmlformats.org/officeDocument/2006/relationships/slideLayout" Target="../slideLayouts/slideLayout269.xml"/><Relationship Id="rId23" Type="http://schemas.openxmlformats.org/officeDocument/2006/relationships/slideLayout" Target="../slideLayouts/slideLayout277.xml"/><Relationship Id="rId28" Type="http://schemas.openxmlformats.org/officeDocument/2006/relationships/slideLayout" Target="../slideLayouts/slideLayout282.xml"/><Relationship Id="rId10" Type="http://schemas.openxmlformats.org/officeDocument/2006/relationships/slideLayout" Target="../slideLayouts/slideLayout264.xml"/><Relationship Id="rId19" Type="http://schemas.openxmlformats.org/officeDocument/2006/relationships/slideLayout" Target="../slideLayouts/slideLayout273.xml"/><Relationship Id="rId31" Type="http://schemas.openxmlformats.org/officeDocument/2006/relationships/slideLayout" Target="../slideLayouts/slideLayout285.xml"/><Relationship Id="rId4" Type="http://schemas.openxmlformats.org/officeDocument/2006/relationships/slideLayout" Target="../slideLayouts/slideLayout258.xml"/><Relationship Id="rId9" Type="http://schemas.openxmlformats.org/officeDocument/2006/relationships/slideLayout" Target="../slideLayouts/slideLayout263.xml"/><Relationship Id="rId14" Type="http://schemas.openxmlformats.org/officeDocument/2006/relationships/slideLayout" Target="../slideLayouts/slideLayout268.xml"/><Relationship Id="rId22" Type="http://schemas.openxmlformats.org/officeDocument/2006/relationships/slideLayout" Target="../slideLayouts/slideLayout276.xml"/><Relationship Id="rId27" Type="http://schemas.openxmlformats.org/officeDocument/2006/relationships/slideLayout" Target="../slideLayouts/slideLayout281.xml"/><Relationship Id="rId30" Type="http://schemas.openxmlformats.org/officeDocument/2006/relationships/slideLayout" Target="../slideLayouts/slideLayout284.xml"/></Relationships>
</file>

<file path=ppt/slideMasters/_rels/slideMaster11.xml.rels><?xml version="1.0" encoding="UTF-8" standalone="yes"?>
<Relationships xmlns="http://schemas.openxmlformats.org/package/2006/relationships"><Relationship Id="rId8" Type="http://schemas.openxmlformats.org/officeDocument/2006/relationships/slideLayout" Target="../slideLayouts/slideLayout294.xml"/><Relationship Id="rId13" Type="http://schemas.openxmlformats.org/officeDocument/2006/relationships/slideLayout" Target="../slideLayouts/slideLayout299.xml"/><Relationship Id="rId18" Type="http://schemas.openxmlformats.org/officeDocument/2006/relationships/slideLayout" Target="../slideLayouts/slideLayout304.xml"/><Relationship Id="rId26" Type="http://schemas.openxmlformats.org/officeDocument/2006/relationships/slideLayout" Target="../slideLayouts/slideLayout312.xml"/><Relationship Id="rId3" Type="http://schemas.openxmlformats.org/officeDocument/2006/relationships/slideLayout" Target="../slideLayouts/slideLayout289.xml"/><Relationship Id="rId21" Type="http://schemas.openxmlformats.org/officeDocument/2006/relationships/slideLayout" Target="../slideLayouts/slideLayout307.xml"/><Relationship Id="rId7" Type="http://schemas.openxmlformats.org/officeDocument/2006/relationships/slideLayout" Target="../slideLayouts/slideLayout293.xml"/><Relationship Id="rId12" Type="http://schemas.openxmlformats.org/officeDocument/2006/relationships/slideLayout" Target="../slideLayouts/slideLayout298.xml"/><Relationship Id="rId17" Type="http://schemas.openxmlformats.org/officeDocument/2006/relationships/slideLayout" Target="../slideLayouts/slideLayout303.xml"/><Relationship Id="rId25" Type="http://schemas.openxmlformats.org/officeDocument/2006/relationships/slideLayout" Target="../slideLayouts/slideLayout311.xml"/><Relationship Id="rId2" Type="http://schemas.openxmlformats.org/officeDocument/2006/relationships/slideLayout" Target="../slideLayouts/slideLayout288.xml"/><Relationship Id="rId16" Type="http://schemas.openxmlformats.org/officeDocument/2006/relationships/slideLayout" Target="../slideLayouts/slideLayout302.xml"/><Relationship Id="rId20" Type="http://schemas.openxmlformats.org/officeDocument/2006/relationships/slideLayout" Target="../slideLayouts/slideLayout306.xml"/><Relationship Id="rId1" Type="http://schemas.openxmlformats.org/officeDocument/2006/relationships/slideLayout" Target="../slideLayouts/slideLayout287.xml"/><Relationship Id="rId6" Type="http://schemas.openxmlformats.org/officeDocument/2006/relationships/slideLayout" Target="../slideLayouts/slideLayout292.xml"/><Relationship Id="rId11" Type="http://schemas.openxmlformats.org/officeDocument/2006/relationships/slideLayout" Target="../slideLayouts/slideLayout297.xml"/><Relationship Id="rId24" Type="http://schemas.openxmlformats.org/officeDocument/2006/relationships/slideLayout" Target="../slideLayouts/slideLayout310.xml"/><Relationship Id="rId5" Type="http://schemas.openxmlformats.org/officeDocument/2006/relationships/slideLayout" Target="../slideLayouts/slideLayout291.xml"/><Relationship Id="rId15" Type="http://schemas.openxmlformats.org/officeDocument/2006/relationships/slideLayout" Target="../slideLayouts/slideLayout301.xml"/><Relationship Id="rId23" Type="http://schemas.openxmlformats.org/officeDocument/2006/relationships/slideLayout" Target="../slideLayouts/slideLayout309.xml"/><Relationship Id="rId28" Type="http://schemas.openxmlformats.org/officeDocument/2006/relationships/tags" Target="../tags/tag11.xml"/><Relationship Id="rId10" Type="http://schemas.openxmlformats.org/officeDocument/2006/relationships/slideLayout" Target="../slideLayouts/slideLayout296.xml"/><Relationship Id="rId19" Type="http://schemas.openxmlformats.org/officeDocument/2006/relationships/slideLayout" Target="../slideLayouts/slideLayout305.xml"/><Relationship Id="rId4" Type="http://schemas.openxmlformats.org/officeDocument/2006/relationships/slideLayout" Target="../slideLayouts/slideLayout290.xml"/><Relationship Id="rId9" Type="http://schemas.openxmlformats.org/officeDocument/2006/relationships/slideLayout" Target="../slideLayouts/slideLayout295.xml"/><Relationship Id="rId14" Type="http://schemas.openxmlformats.org/officeDocument/2006/relationships/slideLayout" Target="../slideLayouts/slideLayout300.xml"/><Relationship Id="rId22" Type="http://schemas.openxmlformats.org/officeDocument/2006/relationships/slideLayout" Target="../slideLayouts/slideLayout308.xml"/><Relationship Id="rId27" Type="http://schemas.openxmlformats.org/officeDocument/2006/relationships/theme" Target="../theme/theme11.xml"/></Relationships>
</file>

<file path=ppt/slideMasters/_rels/slideMaster12.xml.rels><?xml version="1.0" encoding="UTF-8" standalone="yes"?>
<Relationships xmlns="http://schemas.openxmlformats.org/package/2006/relationships"><Relationship Id="rId8" Type="http://schemas.openxmlformats.org/officeDocument/2006/relationships/slideLayout" Target="../slideLayouts/slideLayout320.xml"/><Relationship Id="rId13" Type="http://schemas.openxmlformats.org/officeDocument/2006/relationships/slideLayout" Target="../slideLayouts/slideLayout325.xml"/><Relationship Id="rId18" Type="http://schemas.openxmlformats.org/officeDocument/2006/relationships/slideLayout" Target="../slideLayouts/slideLayout330.xml"/><Relationship Id="rId26" Type="http://schemas.openxmlformats.org/officeDocument/2006/relationships/slideLayout" Target="../slideLayouts/slideLayout338.xml"/><Relationship Id="rId3" Type="http://schemas.openxmlformats.org/officeDocument/2006/relationships/slideLayout" Target="../slideLayouts/slideLayout315.xml"/><Relationship Id="rId21" Type="http://schemas.openxmlformats.org/officeDocument/2006/relationships/slideLayout" Target="../slideLayouts/slideLayout333.xml"/><Relationship Id="rId7" Type="http://schemas.openxmlformats.org/officeDocument/2006/relationships/slideLayout" Target="../slideLayouts/slideLayout319.xml"/><Relationship Id="rId12" Type="http://schemas.openxmlformats.org/officeDocument/2006/relationships/slideLayout" Target="../slideLayouts/slideLayout324.xml"/><Relationship Id="rId17" Type="http://schemas.openxmlformats.org/officeDocument/2006/relationships/slideLayout" Target="../slideLayouts/slideLayout329.xml"/><Relationship Id="rId25" Type="http://schemas.openxmlformats.org/officeDocument/2006/relationships/slideLayout" Target="../slideLayouts/slideLayout337.xml"/><Relationship Id="rId2" Type="http://schemas.openxmlformats.org/officeDocument/2006/relationships/slideLayout" Target="../slideLayouts/slideLayout314.xml"/><Relationship Id="rId16" Type="http://schemas.openxmlformats.org/officeDocument/2006/relationships/slideLayout" Target="../slideLayouts/slideLayout328.xml"/><Relationship Id="rId20" Type="http://schemas.openxmlformats.org/officeDocument/2006/relationships/slideLayout" Target="../slideLayouts/slideLayout332.xml"/><Relationship Id="rId1" Type="http://schemas.openxmlformats.org/officeDocument/2006/relationships/slideLayout" Target="../slideLayouts/slideLayout313.xml"/><Relationship Id="rId6" Type="http://schemas.openxmlformats.org/officeDocument/2006/relationships/slideLayout" Target="../slideLayouts/slideLayout318.xml"/><Relationship Id="rId11" Type="http://schemas.openxmlformats.org/officeDocument/2006/relationships/slideLayout" Target="../slideLayouts/slideLayout323.xml"/><Relationship Id="rId24" Type="http://schemas.openxmlformats.org/officeDocument/2006/relationships/slideLayout" Target="../slideLayouts/slideLayout336.xml"/><Relationship Id="rId5" Type="http://schemas.openxmlformats.org/officeDocument/2006/relationships/slideLayout" Target="../slideLayouts/slideLayout317.xml"/><Relationship Id="rId15" Type="http://schemas.openxmlformats.org/officeDocument/2006/relationships/slideLayout" Target="../slideLayouts/slideLayout327.xml"/><Relationship Id="rId23" Type="http://schemas.openxmlformats.org/officeDocument/2006/relationships/slideLayout" Target="../slideLayouts/slideLayout335.xml"/><Relationship Id="rId28" Type="http://schemas.openxmlformats.org/officeDocument/2006/relationships/tags" Target="../tags/tag12.xml"/><Relationship Id="rId10" Type="http://schemas.openxmlformats.org/officeDocument/2006/relationships/slideLayout" Target="../slideLayouts/slideLayout322.xml"/><Relationship Id="rId19" Type="http://schemas.openxmlformats.org/officeDocument/2006/relationships/slideLayout" Target="../slideLayouts/slideLayout331.xml"/><Relationship Id="rId4" Type="http://schemas.openxmlformats.org/officeDocument/2006/relationships/slideLayout" Target="../slideLayouts/slideLayout316.xml"/><Relationship Id="rId9" Type="http://schemas.openxmlformats.org/officeDocument/2006/relationships/slideLayout" Target="../slideLayouts/slideLayout321.xml"/><Relationship Id="rId14" Type="http://schemas.openxmlformats.org/officeDocument/2006/relationships/slideLayout" Target="../slideLayouts/slideLayout326.xml"/><Relationship Id="rId22" Type="http://schemas.openxmlformats.org/officeDocument/2006/relationships/slideLayout" Target="../slideLayouts/slideLayout334.xml"/><Relationship Id="rId27" Type="http://schemas.openxmlformats.org/officeDocument/2006/relationships/theme" Target="../theme/theme12.xml"/></Relationships>
</file>

<file path=ppt/slideMasters/_rels/slideMaster13.xml.rels><?xml version="1.0" encoding="UTF-8" standalone="yes"?>
<Relationships xmlns="http://schemas.openxmlformats.org/package/2006/relationships"><Relationship Id="rId8" Type="http://schemas.openxmlformats.org/officeDocument/2006/relationships/slideLayout" Target="../slideLayouts/slideLayout346.xml"/><Relationship Id="rId13" Type="http://schemas.openxmlformats.org/officeDocument/2006/relationships/slideLayout" Target="../slideLayouts/slideLayout351.xml"/><Relationship Id="rId18" Type="http://schemas.openxmlformats.org/officeDocument/2006/relationships/slideLayout" Target="../slideLayouts/slideLayout356.xml"/><Relationship Id="rId26" Type="http://schemas.openxmlformats.org/officeDocument/2006/relationships/slideLayout" Target="../slideLayouts/slideLayout364.xml"/><Relationship Id="rId3" Type="http://schemas.openxmlformats.org/officeDocument/2006/relationships/slideLayout" Target="../slideLayouts/slideLayout341.xml"/><Relationship Id="rId21" Type="http://schemas.openxmlformats.org/officeDocument/2006/relationships/slideLayout" Target="../slideLayouts/slideLayout359.xml"/><Relationship Id="rId7" Type="http://schemas.openxmlformats.org/officeDocument/2006/relationships/slideLayout" Target="../slideLayouts/slideLayout345.xml"/><Relationship Id="rId12" Type="http://schemas.openxmlformats.org/officeDocument/2006/relationships/slideLayout" Target="../slideLayouts/slideLayout350.xml"/><Relationship Id="rId17" Type="http://schemas.openxmlformats.org/officeDocument/2006/relationships/slideLayout" Target="../slideLayouts/slideLayout355.xml"/><Relationship Id="rId25" Type="http://schemas.openxmlformats.org/officeDocument/2006/relationships/slideLayout" Target="../slideLayouts/slideLayout363.xml"/><Relationship Id="rId33" Type="http://schemas.openxmlformats.org/officeDocument/2006/relationships/tags" Target="../tags/tag13.xml"/><Relationship Id="rId2" Type="http://schemas.openxmlformats.org/officeDocument/2006/relationships/slideLayout" Target="../slideLayouts/slideLayout340.xml"/><Relationship Id="rId16" Type="http://schemas.openxmlformats.org/officeDocument/2006/relationships/slideLayout" Target="../slideLayouts/slideLayout354.xml"/><Relationship Id="rId20" Type="http://schemas.openxmlformats.org/officeDocument/2006/relationships/slideLayout" Target="../slideLayouts/slideLayout358.xml"/><Relationship Id="rId29" Type="http://schemas.openxmlformats.org/officeDocument/2006/relationships/slideLayout" Target="../slideLayouts/slideLayout367.xml"/><Relationship Id="rId1" Type="http://schemas.openxmlformats.org/officeDocument/2006/relationships/slideLayout" Target="../slideLayouts/slideLayout339.xml"/><Relationship Id="rId6" Type="http://schemas.openxmlformats.org/officeDocument/2006/relationships/slideLayout" Target="../slideLayouts/slideLayout344.xml"/><Relationship Id="rId11" Type="http://schemas.openxmlformats.org/officeDocument/2006/relationships/slideLayout" Target="../slideLayouts/slideLayout349.xml"/><Relationship Id="rId24" Type="http://schemas.openxmlformats.org/officeDocument/2006/relationships/slideLayout" Target="../slideLayouts/slideLayout362.xml"/><Relationship Id="rId32" Type="http://schemas.openxmlformats.org/officeDocument/2006/relationships/theme" Target="../theme/theme13.xml"/><Relationship Id="rId5" Type="http://schemas.openxmlformats.org/officeDocument/2006/relationships/slideLayout" Target="../slideLayouts/slideLayout343.xml"/><Relationship Id="rId15" Type="http://schemas.openxmlformats.org/officeDocument/2006/relationships/slideLayout" Target="../slideLayouts/slideLayout353.xml"/><Relationship Id="rId23" Type="http://schemas.openxmlformats.org/officeDocument/2006/relationships/slideLayout" Target="../slideLayouts/slideLayout361.xml"/><Relationship Id="rId28" Type="http://schemas.openxmlformats.org/officeDocument/2006/relationships/slideLayout" Target="../slideLayouts/slideLayout366.xml"/><Relationship Id="rId10" Type="http://schemas.openxmlformats.org/officeDocument/2006/relationships/slideLayout" Target="../slideLayouts/slideLayout348.xml"/><Relationship Id="rId19" Type="http://schemas.openxmlformats.org/officeDocument/2006/relationships/slideLayout" Target="../slideLayouts/slideLayout357.xml"/><Relationship Id="rId31" Type="http://schemas.openxmlformats.org/officeDocument/2006/relationships/slideLayout" Target="../slideLayouts/slideLayout369.xml"/><Relationship Id="rId4" Type="http://schemas.openxmlformats.org/officeDocument/2006/relationships/slideLayout" Target="../slideLayouts/slideLayout342.xml"/><Relationship Id="rId9" Type="http://schemas.openxmlformats.org/officeDocument/2006/relationships/slideLayout" Target="../slideLayouts/slideLayout347.xml"/><Relationship Id="rId14" Type="http://schemas.openxmlformats.org/officeDocument/2006/relationships/slideLayout" Target="../slideLayouts/slideLayout352.xml"/><Relationship Id="rId22" Type="http://schemas.openxmlformats.org/officeDocument/2006/relationships/slideLayout" Target="../slideLayouts/slideLayout360.xml"/><Relationship Id="rId27" Type="http://schemas.openxmlformats.org/officeDocument/2006/relationships/slideLayout" Target="../slideLayouts/slideLayout365.xml"/><Relationship Id="rId30" Type="http://schemas.openxmlformats.org/officeDocument/2006/relationships/slideLayout" Target="../slideLayouts/slideLayout368.xml"/></Relationships>
</file>

<file path=ppt/slideMasters/_rels/slideMaster14.xml.rels><?xml version="1.0" encoding="UTF-8" standalone="yes"?>
<Relationships xmlns="http://schemas.openxmlformats.org/package/2006/relationships"><Relationship Id="rId8" Type="http://schemas.openxmlformats.org/officeDocument/2006/relationships/slideLayout" Target="../slideLayouts/slideLayout377.xml"/><Relationship Id="rId13" Type="http://schemas.openxmlformats.org/officeDocument/2006/relationships/slideLayout" Target="../slideLayouts/slideLayout382.xml"/><Relationship Id="rId18" Type="http://schemas.openxmlformats.org/officeDocument/2006/relationships/slideLayout" Target="../slideLayouts/slideLayout387.xml"/><Relationship Id="rId26" Type="http://schemas.openxmlformats.org/officeDocument/2006/relationships/slideLayout" Target="../slideLayouts/slideLayout395.xml"/><Relationship Id="rId3" Type="http://schemas.openxmlformats.org/officeDocument/2006/relationships/slideLayout" Target="../slideLayouts/slideLayout372.xml"/><Relationship Id="rId21" Type="http://schemas.openxmlformats.org/officeDocument/2006/relationships/slideLayout" Target="../slideLayouts/slideLayout390.xml"/><Relationship Id="rId34" Type="http://schemas.openxmlformats.org/officeDocument/2006/relationships/tags" Target="../tags/tag14.xml"/><Relationship Id="rId7" Type="http://schemas.openxmlformats.org/officeDocument/2006/relationships/slideLayout" Target="../slideLayouts/slideLayout376.xml"/><Relationship Id="rId12" Type="http://schemas.openxmlformats.org/officeDocument/2006/relationships/slideLayout" Target="../slideLayouts/slideLayout381.xml"/><Relationship Id="rId17" Type="http://schemas.openxmlformats.org/officeDocument/2006/relationships/slideLayout" Target="../slideLayouts/slideLayout386.xml"/><Relationship Id="rId25" Type="http://schemas.openxmlformats.org/officeDocument/2006/relationships/slideLayout" Target="../slideLayouts/slideLayout394.xml"/><Relationship Id="rId33" Type="http://schemas.openxmlformats.org/officeDocument/2006/relationships/theme" Target="../theme/theme14.xml"/><Relationship Id="rId2" Type="http://schemas.openxmlformats.org/officeDocument/2006/relationships/slideLayout" Target="../slideLayouts/slideLayout371.xml"/><Relationship Id="rId16" Type="http://schemas.openxmlformats.org/officeDocument/2006/relationships/slideLayout" Target="../slideLayouts/slideLayout385.xml"/><Relationship Id="rId20" Type="http://schemas.openxmlformats.org/officeDocument/2006/relationships/slideLayout" Target="../slideLayouts/slideLayout389.xml"/><Relationship Id="rId29" Type="http://schemas.openxmlformats.org/officeDocument/2006/relationships/slideLayout" Target="../slideLayouts/slideLayout398.xml"/><Relationship Id="rId1" Type="http://schemas.openxmlformats.org/officeDocument/2006/relationships/slideLayout" Target="../slideLayouts/slideLayout370.xml"/><Relationship Id="rId6" Type="http://schemas.openxmlformats.org/officeDocument/2006/relationships/slideLayout" Target="../slideLayouts/slideLayout375.xml"/><Relationship Id="rId11" Type="http://schemas.openxmlformats.org/officeDocument/2006/relationships/slideLayout" Target="../slideLayouts/slideLayout380.xml"/><Relationship Id="rId24" Type="http://schemas.openxmlformats.org/officeDocument/2006/relationships/slideLayout" Target="../slideLayouts/slideLayout393.xml"/><Relationship Id="rId32" Type="http://schemas.openxmlformats.org/officeDocument/2006/relationships/slideLayout" Target="../slideLayouts/slideLayout401.xml"/><Relationship Id="rId5" Type="http://schemas.openxmlformats.org/officeDocument/2006/relationships/slideLayout" Target="../slideLayouts/slideLayout374.xml"/><Relationship Id="rId15" Type="http://schemas.openxmlformats.org/officeDocument/2006/relationships/slideLayout" Target="../slideLayouts/slideLayout384.xml"/><Relationship Id="rId23" Type="http://schemas.openxmlformats.org/officeDocument/2006/relationships/slideLayout" Target="../slideLayouts/slideLayout392.xml"/><Relationship Id="rId28" Type="http://schemas.openxmlformats.org/officeDocument/2006/relationships/slideLayout" Target="../slideLayouts/slideLayout397.xml"/><Relationship Id="rId10" Type="http://schemas.openxmlformats.org/officeDocument/2006/relationships/slideLayout" Target="../slideLayouts/slideLayout379.xml"/><Relationship Id="rId19" Type="http://schemas.openxmlformats.org/officeDocument/2006/relationships/slideLayout" Target="../slideLayouts/slideLayout388.xml"/><Relationship Id="rId31" Type="http://schemas.openxmlformats.org/officeDocument/2006/relationships/slideLayout" Target="../slideLayouts/slideLayout400.xml"/><Relationship Id="rId4" Type="http://schemas.openxmlformats.org/officeDocument/2006/relationships/slideLayout" Target="../slideLayouts/slideLayout373.xml"/><Relationship Id="rId9" Type="http://schemas.openxmlformats.org/officeDocument/2006/relationships/slideLayout" Target="../slideLayouts/slideLayout378.xml"/><Relationship Id="rId14" Type="http://schemas.openxmlformats.org/officeDocument/2006/relationships/slideLayout" Target="../slideLayouts/slideLayout383.xml"/><Relationship Id="rId22" Type="http://schemas.openxmlformats.org/officeDocument/2006/relationships/slideLayout" Target="../slideLayouts/slideLayout391.xml"/><Relationship Id="rId27" Type="http://schemas.openxmlformats.org/officeDocument/2006/relationships/slideLayout" Target="../slideLayouts/slideLayout396.xml"/><Relationship Id="rId30" Type="http://schemas.openxmlformats.org/officeDocument/2006/relationships/slideLayout" Target="../slideLayouts/slideLayout399.xml"/></Relationships>
</file>

<file path=ppt/slideMasters/_rels/slideMaster15.xml.rels><?xml version="1.0" encoding="UTF-8" standalone="yes"?>
<Relationships xmlns="http://schemas.openxmlformats.org/package/2006/relationships"><Relationship Id="rId8" Type="http://schemas.openxmlformats.org/officeDocument/2006/relationships/slideLayout" Target="../slideLayouts/slideLayout409.xml"/><Relationship Id="rId13" Type="http://schemas.openxmlformats.org/officeDocument/2006/relationships/slideLayout" Target="../slideLayouts/slideLayout414.xml"/><Relationship Id="rId18" Type="http://schemas.openxmlformats.org/officeDocument/2006/relationships/slideLayout" Target="../slideLayouts/slideLayout419.xml"/><Relationship Id="rId26" Type="http://schemas.openxmlformats.org/officeDocument/2006/relationships/slideLayout" Target="../slideLayouts/slideLayout427.xml"/><Relationship Id="rId3" Type="http://schemas.openxmlformats.org/officeDocument/2006/relationships/slideLayout" Target="../slideLayouts/slideLayout404.xml"/><Relationship Id="rId21" Type="http://schemas.openxmlformats.org/officeDocument/2006/relationships/slideLayout" Target="../slideLayouts/slideLayout422.xml"/><Relationship Id="rId7" Type="http://schemas.openxmlformats.org/officeDocument/2006/relationships/slideLayout" Target="../slideLayouts/slideLayout408.xml"/><Relationship Id="rId12" Type="http://schemas.openxmlformats.org/officeDocument/2006/relationships/slideLayout" Target="../slideLayouts/slideLayout413.xml"/><Relationship Id="rId17" Type="http://schemas.openxmlformats.org/officeDocument/2006/relationships/slideLayout" Target="../slideLayouts/slideLayout418.xml"/><Relationship Id="rId25" Type="http://schemas.openxmlformats.org/officeDocument/2006/relationships/slideLayout" Target="../slideLayouts/slideLayout426.xml"/><Relationship Id="rId33" Type="http://schemas.openxmlformats.org/officeDocument/2006/relationships/tags" Target="../tags/tag15.xml"/><Relationship Id="rId2" Type="http://schemas.openxmlformats.org/officeDocument/2006/relationships/slideLayout" Target="../slideLayouts/slideLayout403.xml"/><Relationship Id="rId16" Type="http://schemas.openxmlformats.org/officeDocument/2006/relationships/slideLayout" Target="../slideLayouts/slideLayout417.xml"/><Relationship Id="rId20" Type="http://schemas.openxmlformats.org/officeDocument/2006/relationships/slideLayout" Target="../slideLayouts/slideLayout421.xml"/><Relationship Id="rId29" Type="http://schemas.openxmlformats.org/officeDocument/2006/relationships/slideLayout" Target="../slideLayouts/slideLayout430.xml"/><Relationship Id="rId1" Type="http://schemas.openxmlformats.org/officeDocument/2006/relationships/slideLayout" Target="../slideLayouts/slideLayout402.xml"/><Relationship Id="rId6" Type="http://schemas.openxmlformats.org/officeDocument/2006/relationships/slideLayout" Target="../slideLayouts/slideLayout407.xml"/><Relationship Id="rId11" Type="http://schemas.openxmlformats.org/officeDocument/2006/relationships/slideLayout" Target="../slideLayouts/slideLayout412.xml"/><Relationship Id="rId24" Type="http://schemas.openxmlformats.org/officeDocument/2006/relationships/slideLayout" Target="../slideLayouts/slideLayout425.xml"/><Relationship Id="rId32" Type="http://schemas.openxmlformats.org/officeDocument/2006/relationships/theme" Target="../theme/theme15.xml"/><Relationship Id="rId5" Type="http://schemas.openxmlformats.org/officeDocument/2006/relationships/slideLayout" Target="../slideLayouts/slideLayout406.xml"/><Relationship Id="rId15" Type="http://schemas.openxmlformats.org/officeDocument/2006/relationships/slideLayout" Target="../slideLayouts/slideLayout416.xml"/><Relationship Id="rId23" Type="http://schemas.openxmlformats.org/officeDocument/2006/relationships/slideLayout" Target="../slideLayouts/slideLayout424.xml"/><Relationship Id="rId28" Type="http://schemas.openxmlformats.org/officeDocument/2006/relationships/slideLayout" Target="../slideLayouts/slideLayout429.xml"/><Relationship Id="rId10" Type="http://schemas.openxmlformats.org/officeDocument/2006/relationships/slideLayout" Target="../slideLayouts/slideLayout411.xml"/><Relationship Id="rId19" Type="http://schemas.openxmlformats.org/officeDocument/2006/relationships/slideLayout" Target="../slideLayouts/slideLayout420.xml"/><Relationship Id="rId31" Type="http://schemas.openxmlformats.org/officeDocument/2006/relationships/slideLayout" Target="../slideLayouts/slideLayout432.xml"/><Relationship Id="rId4" Type="http://schemas.openxmlformats.org/officeDocument/2006/relationships/slideLayout" Target="../slideLayouts/slideLayout405.xml"/><Relationship Id="rId9" Type="http://schemas.openxmlformats.org/officeDocument/2006/relationships/slideLayout" Target="../slideLayouts/slideLayout410.xml"/><Relationship Id="rId14" Type="http://schemas.openxmlformats.org/officeDocument/2006/relationships/slideLayout" Target="../slideLayouts/slideLayout415.xml"/><Relationship Id="rId22" Type="http://schemas.openxmlformats.org/officeDocument/2006/relationships/slideLayout" Target="../slideLayouts/slideLayout423.xml"/><Relationship Id="rId27" Type="http://schemas.openxmlformats.org/officeDocument/2006/relationships/slideLayout" Target="../slideLayouts/slideLayout428.xml"/><Relationship Id="rId30" Type="http://schemas.openxmlformats.org/officeDocument/2006/relationships/slideLayout" Target="../slideLayouts/slideLayout431.xml"/></Relationships>
</file>

<file path=ppt/slideMasters/_rels/slideMaster16.xml.rels><?xml version="1.0" encoding="UTF-8" standalone="yes"?>
<Relationships xmlns="http://schemas.openxmlformats.org/package/2006/relationships"><Relationship Id="rId8" Type="http://schemas.openxmlformats.org/officeDocument/2006/relationships/slideLayout" Target="../slideLayouts/slideLayout440.xml"/><Relationship Id="rId13" Type="http://schemas.openxmlformats.org/officeDocument/2006/relationships/slideLayout" Target="../slideLayouts/slideLayout445.xml"/><Relationship Id="rId18" Type="http://schemas.openxmlformats.org/officeDocument/2006/relationships/slideLayout" Target="../slideLayouts/slideLayout450.xml"/><Relationship Id="rId26" Type="http://schemas.openxmlformats.org/officeDocument/2006/relationships/slideLayout" Target="../slideLayouts/slideLayout458.xml"/><Relationship Id="rId3" Type="http://schemas.openxmlformats.org/officeDocument/2006/relationships/slideLayout" Target="../slideLayouts/slideLayout435.xml"/><Relationship Id="rId21" Type="http://schemas.openxmlformats.org/officeDocument/2006/relationships/slideLayout" Target="../slideLayouts/slideLayout453.xml"/><Relationship Id="rId7" Type="http://schemas.openxmlformats.org/officeDocument/2006/relationships/slideLayout" Target="../slideLayouts/slideLayout439.xml"/><Relationship Id="rId12" Type="http://schemas.openxmlformats.org/officeDocument/2006/relationships/slideLayout" Target="../slideLayouts/slideLayout444.xml"/><Relationship Id="rId17" Type="http://schemas.openxmlformats.org/officeDocument/2006/relationships/slideLayout" Target="../slideLayouts/slideLayout449.xml"/><Relationship Id="rId25" Type="http://schemas.openxmlformats.org/officeDocument/2006/relationships/slideLayout" Target="../slideLayouts/slideLayout457.xml"/><Relationship Id="rId33" Type="http://schemas.openxmlformats.org/officeDocument/2006/relationships/tags" Target="../tags/tag16.xml"/><Relationship Id="rId2" Type="http://schemas.openxmlformats.org/officeDocument/2006/relationships/slideLayout" Target="../slideLayouts/slideLayout434.xml"/><Relationship Id="rId16" Type="http://schemas.openxmlformats.org/officeDocument/2006/relationships/slideLayout" Target="../slideLayouts/slideLayout448.xml"/><Relationship Id="rId20" Type="http://schemas.openxmlformats.org/officeDocument/2006/relationships/slideLayout" Target="../slideLayouts/slideLayout452.xml"/><Relationship Id="rId29" Type="http://schemas.openxmlformats.org/officeDocument/2006/relationships/slideLayout" Target="../slideLayouts/slideLayout461.xml"/><Relationship Id="rId1" Type="http://schemas.openxmlformats.org/officeDocument/2006/relationships/slideLayout" Target="../slideLayouts/slideLayout433.xml"/><Relationship Id="rId6" Type="http://schemas.openxmlformats.org/officeDocument/2006/relationships/slideLayout" Target="../slideLayouts/slideLayout438.xml"/><Relationship Id="rId11" Type="http://schemas.openxmlformats.org/officeDocument/2006/relationships/slideLayout" Target="../slideLayouts/slideLayout443.xml"/><Relationship Id="rId24" Type="http://schemas.openxmlformats.org/officeDocument/2006/relationships/slideLayout" Target="../slideLayouts/slideLayout456.xml"/><Relationship Id="rId32" Type="http://schemas.openxmlformats.org/officeDocument/2006/relationships/theme" Target="../theme/theme16.xml"/><Relationship Id="rId5" Type="http://schemas.openxmlformats.org/officeDocument/2006/relationships/slideLayout" Target="../slideLayouts/slideLayout437.xml"/><Relationship Id="rId15" Type="http://schemas.openxmlformats.org/officeDocument/2006/relationships/slideLayout" Target="../slideLayouts/slideLayout447.xml"/><Relationship Id="rId23" Type="http://schemas.openxmlformats.org/officeDocument/2006/relationships/slideLayout" Target="../slideLayouts/slideLayout455.xml"/><Relationship Id="rId28" Type="http://schemas.openxmlformats.org/officeDocument/2006/relationships/slideLayout" Target="../slideLayouts/slideLayout460.xml"/><Relationship Id="rId10" Type="http://schemas.openxmlformats.org/officeDocument/2006/relationships/slideLayout" Target="../slideLayouts/slideLayout442.xml"/><Relationship Id="rId19" Type="http://schemas.openxmlformats.org/officeDocument/2006/relationships/slideLayout" Target="../slideLayouts/slideLayout451.xml"/><Relationship Id="rId31" Type="http://schemas.openxmlformats.org/officeDocument/2006/relationships/slideLayout" Target="../slideLayouts/slideLayout463.xml"/><Relationship Id="rId4" Type="http://schemas.openxmlformats.org/officeDocument/2006/relationships/slideLayout" Target="../slideLayouts/slideLayout436.xml"/><Relationship Id="rId9" Type="http://schemas.openxmlformats.org/officeDocument/2006/relationships/slideLayout" Target="../slideLayouts/slideLayout441.xml"/><Relationship Id="rId14" Type="http://schemas.openxmlformats.org/officeDocument/2006/relationships/slideLayout" Target="../slideLayouts/slideLayout446.xml"/><Relationship Id="rId22" Type="http://schemas.openxmlformats.org/officeDocument/2006/relationships/slideLayout" Target="../slideLayouts/slideLayout454.xml"/><Relationship Id="rId27" Type="http://schemas.openxmlformats.org/officeDocument/2006/relationships/slideLayout" Target="../slideLayouts/slideLayout459.xml"/><Relationship Id="rId30" Type="http://schemas.openxmlformats.org/officeDocument/2006/relationships/slideLayout" Target="../slideLayouts/slideLayout462.xml"/></Relationships>
</file>

<file path=ppt/slideMasters/_rels/slideMaster17.xml.rels><?xml version="1.0" encoding="UTF-8" standalone="yes"?>
<Relationships xmlns="http://schemas.openxmlformats.org/package/2006/relationships"><Relationship Id="rId8" Type="http://schemas.openxmlformats.org/officeDocument/2006/relationships/slideLayout" Target="../slideLayouts/slideLayout471.xml"/><Relationship Id="rId13" Type="http://schemas.openxmlformats.org/officeDocument/2006/relationships/slideLayout" Target="../slideLayouts/slideLayout476.xml"/><Relationship Id="rId18" Type="http://schemas.openxmlformats.org/officeDocument/2006/relationships/slideLayout" Target="../slideLayouts/slideLayout481.xml"/><Relationship Id="rId26" Type="http://schemas.openxmlformats.org/officeDocument/2006/relationships/slideLayout" Target="../slideLayouts/slideLayout489.xml"/><Relationship Id="rId3" Type="http://schemas.openxmlformats.org/officeDocument/2006/relationships/slideLayout" Target="../slideLayouts/slideLayout466.xml"/><Relationship Id="rId21" Type="http://schemas.openxmlformats.org/officeDocument/2006/relationships/slideLayout" Target="../slideLayouts/slideLayout484.xml"/><Relationship Id="rId34" Type="http://schemas.openxmlformats.org/officeDocument/2006/relationships/tags" Target="../tags/tag17.xml"/><Relationship Id="rId7" Type="http://schemas.openxmlformats.org/officeDocument/2006/relationships/slideLayout" Target="../slideLayouts/slideLayout470.xml"/><Relationship Id="rId12" Type="http://schemas.openxmlformats.org/officeDocument/2006/relationships/slideLayout" Target="../slideLayouts/slideLayout475.xml"/><Relationship Id="rId17" Type="http://schemas.openxmlformats.org/officeDocument/2006/relationships/slideLayout" Target="../slideLayouts/slideLayout480.xml"/><Relationship Id="rId25" Type="http://schemas.openxmlformats.org/officeDocument/2006/relationships/slideLayout" Target="../slideLayouts/slideLayout488.xml"/><Relationship Id="rId33" Type="http://schemas.openxmlformats.org/officeDocument/2006/relationships/theme" Target="../theme/theme17.xml"/><Relationship Id="rId2" Type="http://schemas.openxmlformats.org/officeDocument/2006/relationships/slideLayout" Target="../slideLayouts/slideLayout465.xml"/><Relationship Id="rId16" Type="http://schemas.openxmlformats.org/officeDocument/2006/relationships/slideLayout" Target="../slideLayouts/slideLayout479.xml"/><Relationship Id="rId20" Type="http://schemas.openxmlformats.org/officeDocument/2006/relationships/slideLayout" Target="../slideLayouts/slideLayout483.xml"/><Relationship Id="rId29" Type="http://schemas.openxmlformats.org/officeDocument/2006/relationships/slideLayout" Target="../slideLayouts/slideLayout492.xml"/><Relationship Id="rId1" Type="http://schemas.openxmlformats.org/officeDocument/2006/relationships/slideLayout" Target="../slideLayouts/slideLayout464.xml"/><Relationship Id="rId6" Type="http://schemas.openxmlformats.org/officeDocument/2006/relationships/slideLayout" Target="../slideLayouts/slideLayout469.xml"/><Relationship Id="rId11" Type="http://schemas.openxmlformats.org/officeDocument/2006/relationships/slideLayout" Target="../slideLayouts/slideLayout474.xml"/><Relationship Id="rId24" Type="http://schemas.openxmlformats.org/officeDocument/2006/relationships/slideLayout" Target="../slideLayouts/slideLayout487.xml"/><Relationship Id="rId32" Type="http://schemas.openxmlformats.org/officeDocument/2006/relationships/slideLayout" Target="../slideLayouts/slideLayout495.xml"/><Relationship Id="rId5" Type="http://schemas.openxmlformats.org/officeDocument/2006/relationships/slideLayout" Target="../slideLayouts/slideLayout468.xml"/><Relationship Id="rId15" Type="http://schemas.openxmlformats.org/officeDocument/2006/relationships/slideLayout" Target="../slideLayouts/slideLayout478.xml"/><Relationship Id="rId23" Type="http://schemas.openxmlformats.org/officeDocument/2006/relationships/slideLayout" Target="../slideLayouts/slideLayout486.xml"/><Relationship Id="rId28" Type="http://schemas.openxmlformats.org/officeDocument/2006/relationships/slideLayout" Target="../slideLayouts/slideLayout491.xml"/><Relationship Id="rId10" Type="http://schemas.openxmlformats.org/officeDocument/2006/relationships/slideLayout" Target="../slideLayouts/slideLayout473.xml"/><Relationship Id="rId19" Type="http://schemas.openxmlformats.org/officeDocument/2006/relationships/slideLayout" Target="../slideLayouts/slideLayout482.xml"/><Relationship Id="rId31" Type="http://schemas.openxmlformats.org/officeDocument/2006/relationships/slideLayout" Target="../slideLayouts/slideLayout494.xml"/><Relationship Id="rId4" Type="http://schemas.openxmlformats.org/officeDocument/2006/relationships/slideLayout" Target="../slideLayouts/slideLayout467.xml"/><Relationship Id="rId9" Type="http://schemas.openxmlformats.org/officeDocument/2006/relationships/slideLayout" Target="../slideLayouts/slideLayout472.xml"/><Relationship Id="rId14" Type="http://schemas.openxmlformats.org/officeDocument/2006/relationships/slideLayout" Target="../slideLayouts/slideLayout477.xml"/><Relationship Id="rId22" Type="http://schemas.openxmlformats.org/officeDocument/2006/relationships/slideLayout" Target="../slideLayouts/slideLayout485.xml"/><Relationship Id="rId27" Type="http://schemas.openxmlformats.org/officeDocument/2006/relationships/slideLayout" Target="../slideLayouts/slideLayout490.xml"/><Relationship Id="rId30" Type="http://schemas.openxmlformats.org/officeDocument/2006/relationships/slideLayout" Target="../slideLayouts/slideLayout493.xml"/></Relationships>
</file>

<file path=ppt/slideMasters/_rels/slideMaster18.xml.rels><?xml version="1.0" encoding="UTF-8" standalone="yes"?>
<Relationships xmlns="http://schemas.openxmlformats.org/package/2006/relationships"><Relationship Id="rId8" Type="http://schemas.openxmlformats.org/officeDocument/2006/relationships/slideLayout" Target="../slideLayouts/slideLayout503.xml"/><Relationship Id="rId13" Type="http://schemas.openxmlformats.org/officeDocument/2006/relationships/slideLayout" Target="../slideLayouts/slideLayout508.xml"/><Relationship Id="rId18" Type="http://schemas.openxmlformats.org/officeDocument/2006/relationships/slideLayout" Target="../slideLayouts/slideLayout513.xml"/><Relationship Id="rId26" Type="http://schemas.openxmlformats.org/officeDocument/2006/relationships/slideLayout" Target="../slideLayouts/slideLayout521.xml"/><Relationship Id="rId3" Type="http://schemas.openxmlformats.org/officeDocument/2006/relationships/slideLayout" Target="../slideLayouts/slideLayout498.xml"/><Relationship Id="rId21" Type="http://schemas.openxmlformats.org/officeDocument/2006/relationships/slideLayout" Target="../slideLayouts/slideLayout516.xml"/><Relationship Id="rId7" Type="http://schemas.openxmlformats.org/officeDocument/2006/relationships/slideLayout" Target="../slideLayouts/slideLayout502.xml"/><Relationship Id="rId12" Type="http://schemas.openxmlformats.org/officeDocument/2006/relationships/slideLayout" Target="../slideLayouts/slideLayout507.xml"/><Relationship Id="rId17" Type="http://schemas.openxmlformats.org/officeDocument/2006/relationships/slideLayout" Target="../slideLayouts/slideLayout512.xml"/><Relationship Id="rId25" Type="http://schemas.openxmlformats.org/officeDocument/2006/relationships/slideLayout" Target="../slideLayouts/slideLayout520.xml"/><Relationship Id="rId2" Type="http://schemas.openxmlformats.org/officeDocument/2006/relationships/slideLayout" Target="../slideLayouts/slideLayout497.xml"/><Relationship Id="rId16" Type="http://schemas.openxmlformats.org/officeDocument/2006/relationships/slideLayout" Target="../slideLayouts/slideLayout511.xml"/><Relationship Id="rId20" Type="http://schemas.openxmlformats.org/officeDocument/2006/relationships/slideLayout" Target="../slideLayouts/slideLayout515.xml"/><Relationship Id="rId1" Type="http://schemas.openxmlformats.org/officeDocument/2006/relationships/slideLayout" Target="../slideLayouts/slideLayout496.xml"/><Relationship Id="rId6" Type="http://schemas.openxmlformats.org/officeDocument/2006/relationships/slideLayout" Target="../slideLayouts/slideLayout501.xml"/><Relationship Id="rId11" Type="http://schemas.openxmlformats.org/officeDocument/2006/relationships/slideLayout" Target="../slideLayouts/slideLayout506.xml"/><Relationship Id="rId24" Type="http://schemas.openxmlformats.org/officeDocument/2006/relationships/slideLayout" Target="../slideLayouts/slideLayout519.xml"/><Relationship Id="rId5" Type="http://schemas.openxmlformats.org/officeDocument/2006/relationships/slideLayout" Target="../slideLayouts/slideLayout500.xml"/><Relationship Id="rId15" Type="http://schemas.openxmlformats.org/officeDocument/2006/relationships/slideLayout" Target="../slideLayouts/slideLayout510.xml"/><Relationship Id="rId23" Type="http://schemas.openxmlformats.org/officeDocument/2006/relationships/slideLayout" Target="../slideLayouts/slideLayout518.xml"/><Relationship Id="rId28" Type="http://schemas.openxmlformats.org/officeDocument/2006/relationships/tags" Target="../tags/tag18.xml"/><Relationship Id="rId10" Type="http://schemas.openxmlformats.org/officeDocument/2006/relationships/slideLayout" Target="../slideLayouts/slideLayout505.xml"/><Relationship Id="rId19" Type="http://schemas.openxmlformats.org/officeDocument/2006/relationships/slideLayout" Target="../slideLayouts/slideLayout514.xml"/><Relationship Id="rId4" Type="http://schemas.openxmlformats.org/officeDocument/2006/relationships/slideLayout" Target="../slideLayouts/slideLayout499.xml"/><Relationship Id="rId9" Type="http://schemas.openxmlformats.org/officeDocument/2006/relationships/slideLayout" Target="../slideLayouts/slideLayout504.xml"/><Relationship Id="rId14" Type="http://schemas.openxmlformats.org/officeDocument/2006/relationships/slideLayout" Target="../slideLayouts/slideLayout509.xml"/><Relationship Id="rId22" Type="http://schemas.openxmlformats.org/officeDocument/2006/relationships/slideLayout" Target="../slideLayouts/slideLayout517.xml"/><Relationship Id="rId27" Type="http://schemas.openxmlformats.org/officeDocument/2006/relationships/theme" Target="../theme/theme18.xml"/></Relationships>
</file>

<file path=ppt/slideMasters/_rels/slideMaster19.xml.rels><?xml version="1.0" encoding="UTF-8" standalone="yes"?>
<Relationships xmlns="http://schemas.openxmlformats.org/package/2006/relationships"><Relationship Id="rId8" Type="http://schemas.openxmlformats.org/officeDocument/2006/relationships/slideLayout" Target="../slideLayouts/slideLayout529.xml"/><Relationship Id="rId13" Type="http://schemas.openxmlformats.org/officeDocument/2006/relationships/slideLayout" Target="../slideLayouts/slideLayout534.xml"/><Relationship Id="rId18" Type="http://schemas.openxmlformats.org/officeDocument/2006/relationships/slideLayout" Target="../slideLayouts/slideLayout539.xml"/><Relationship Id="rId26" Type="http://schemas.openxmlformats.org/officeDocument/2006/relationships/theme" Target="../theme/theme19.xml"/><Relationship Id="rId3" Type="http://schemas.openxmlformats.org/officeDocument/2006/relationships/slideLayout" Target="../slideLayouts/slideLayout524.xml"/><Relationship Id="rId21" Type="http://schemas.openxmlformats.org/officeDocument/2006/relationships/slideLayout" Target="../slideLayouts/slideLayout542.xml"/><Relationship Id="rId7" Type="http://schemas.openxmlformats.org/officeDocument/2006/relationships/slideLayout" Target="../slideLayouts/slideLayout528.xml"/><Relationship Id="rId12" Type="http://schemas.openxmlformats.org/officeDocument/2006/relationships/slideLayout" Target="../slideLayouts/slideLayout533.xml"/><Relationship Id="rId17" Type="http://schemas.openxmlformats.org/officeDocument/2006/relationships/slideLayout" Target="../slideLayouts/slideLayout538.xml"/><Relationship Id="rId25" Type="http://schemas.openxmlformats.org/officeDocument/2006/relationships/slideLayout" Target="../slideLayouts/slideLayout546.xml"/><Relationship Id="rId2" Type="http://schemas.openxmlformats.org/officeDocument/2006/relationships/slideLayout" Target="../slideLayouts/slideLayout523.xml"/><Relationship Id="rId16" Type="http://schemas.openxmlformats.org/officeDocument/2006/relationships/slideLayout" Target="../slideLayouts/slideLayout537.xml"/><Relationship Id="rId20" Type="http://schemas.openxmlformats.org/officeDocument/2006/relationships/slideLayout" Target="../slideLayouts/slideLayout541.xml"/><Relationship Id="rId1" Type="http://schemas.openxmlformats.org/officeDocument/2006/relationships/slideLayout" Target="../slideLayouts/slideLayout522.xml"/><Relationship Id="rId6" Type="http://schemas.openxmlformats.org/officeDocument/2006/relationships/slideLayout" Target="../slideLayouts/slideLayout527.xml"/><Relationship Id="rId11" Type="http://schemas.openxmlformats.org/officeDocument/2006/relationships/slideLayout" Target="../slideLayouts/slideLayout532.xml"/><Relationship Id="rId24" Type="http://schemas.openxmlformats.org/officeDocument/2006/relationships/slideLayout" Target="../slideLayouts/slideLayout545.xml"/><Relationship Id="rId5" Type="http://schemas.openxmlformats.org/officeDocument/2006/relationships/slideLayout" Target="../slideLayouts/slideLayout526.xml"/><Relationship Id="rId15" Type="http://schemas.openxmlformats.org/officeDocument/2006/relationships/slideLayout" Target="../slideLayouts/slideLayout536.xml"/><Relationship Id="rId23" Type="http://schemas.openxmlformats.org/officeDocument/2006/relationships/slideLayout" Target="../slideLayouts/slideLayout544.xml"/><Relationship Id="rId10" Type="http://schemas.openxmlformats.org/officeDocument/2006/relationships/slideLayout" Target="../slideLayouts/slideLayout531.xml"/><Relationship Id="rId19" Type="http://schemas.openxmlformats.org/officeDocument/2006/relationships/slideLayout" Target="../slideLayouts/slideLayout540.xml"/><Relationship Id="rId4" Type="http://schemas.openxmlformats.org/officeDocument/2006/relationships/slideLayout" Target="../slideLayouts/slideLayout525.xml"/><Relationship Id="rId9" Type="http://schemas.openxmlformats.org/officeDocument/2006/relationships/slideLayout" Target="../slideLayouts/slideLayout530.xml"/><Relationship Id="rId14" Type="http://schemas.openxmlformats.org/officeDocument/2006/relationships/slideLayout" Target="../slideLayouts/slideLayout535.xml"/><Relationship Id="rId22" Type="http://schemas.openxmlformats.org/officeDocument/2006/relationships/slideLayout" Target="../slideLayouts/slideLayout543.xml"/><Relationship Id="rId27" Type="http://schemas.openxmlformats.org/officeDocument/2006/relationships/tags" Target="../tags/tag19.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34.xml"/><Relationship Id="rId13" Type="http://schemas.openxmlformats.org/officeDocument/2006/relationships/slideLayout" Target="../slideLayouts/slideLayout39.xml"/><Relationship Id="rId18" Type="http://schemas.openxmlformats.org/officeDocument/2006/relationships/slideLayout" Target="../slideLayouts/slideLayout44.xml"/><Relationship Id="rId26" Type="http://schemas.openxmlformats.org/officeDocument/2006/relationships/slideLayout" Target="../slideLayouts/slideLayout52.xml"/><Relationship Id="rId3" Type="http://schemas.openxmlformats.org/officeDocument/2006/relationships/slideLayout" Target="../slideLayouts/slideLayout29.xml"/><Relationship Id="rId21" Type="http://schemas.openxmlformats.org/officeDocument/2006/relationships/slideLayout" Target="../slideLayouts/slideLayout47.xml"/><Relationship Id="rId7" Type="http://schemas.openxmlformats.org/officeDocument/2006/relationships/slideLayout" Target="../slideLayouts/slideLayout33.xml"/><Relationship Id="rId12" Type="http://schemas.openxmlformats.org/officeDocument/2006/relationships/slideLayout" Target="../slideLayouts/slideLayout38.xml"/><Relationship Id="rId17" Type="http://schemas.openxmlformats.org/officeDocument/2006/relationships/slideLayout" Target="../slideLayouts/slideLayout43.xml"/><Relationship Id="rId25" Type="http://schemas.openxmlformats.org/officeDocument/2006/relationships/slideLayout" Target="../slideLayouts/slideLayout51.xml"/><Relationship Id="rId2" Type="http://schemas.openxmlformats.org/officeDocument/2006/relationships/slideLayout" Target="../slideLayouts/slideLayout28.xml"/><Relationship Id="rId16" Type="http://schemas.openxmlformats.org/officeDocument/2006/relationships/slideLayout" Target="../slideLayouts/slideLayout42.xml"/><Relationship Id="rId20" Type="http://schemas.openxmlformats.org/officeDocument/2006/relationships/slideLayout" Target="../slideLayouts/slideLayout46.xml"/><Relationship Id="rId29" Type="http://schemas.openxmlformats.org/officeDocument/2006/relationships/slideLayout" Target="../slideLayouts/slideLayout55.xml"/><Relationship Id="rId1" Type="http://schemas.openxmlformats.org/officeDocument/2006/relationships/slideLayout" Target="../slideLayouts/slideLayout27.xml"/><Relationship Id="rId6" Type="http://schemas.openxmlformats.org/officeDocument/2006/relationships/slideLayout" Target="../slideLayouts/slideLayout32.xml"/><Relationship Id="rId11" Type="http://schemas.openxmlformats.org/officeDocument/2006/relationships/slideLayout" Target="../slideLayouts/slideLayout37.xml"/><Relationship Id="rId24" Type="http://schemas.openxmlformats.org/officeDocument/2006/relationships/slideLayout" Target="../slideLayouts/slideLayout50.xml"/><Relationship Id="rId32" Type="http://schemas.openxmlformats.org/officeDocument/2006/relationships/tags" Target="../tags/tag2.xml"/><Relationship Id="rId5" Type="http://schemas.openxmlformats.org/officeDocument/2006/relationships/slideLayout" Target="../slideLayouts/slideLayout31.xml"/><Relationship Id="rId15" Type="http://schemas.openxmlformats.org/officeDocument/2006/relationships/slideLayout" Target="../slideLayouts/slideLayout41.xml"/><Relationship Id="rId23" Type="http://schemas.openxmlformats.org/officeDocument/2006/relationships/slideLayout" Target="../slideLayouts/slideLayout49.xml"/><Relationship Id="rId28" Type="http://schemas.openxmlformats.org/officeDocument/2006/relationships/slideLayout" Target="../slideLayouts/slideLayout54.xml"/><Relationship Id="rId10" Type="http://schemas.openxmlformats.org/officeDocument/2006/relationships/slideLayout" Target="../slideLayouts/slideLayout36.xml"/><Relationship Id="rId19" Type="http://schemas.openxmlformats.org/officeDocument/2006/relationships/slideLayout" Target="../slideLayouts/slideLayout45.xml"/><Relationship Id="rId31" Type="http://schemas.openxmlformats.org/officeDocument/2006/relationships/theme" Target="../theme/theme2.xml"/><Relationship Id="rId4" Type="http://schemas.openxmlformats.org/officeDocument/2006/relationships/slideLayout" Target="../slideLayouts/slideLayout30.xml"/><Relationship Id="rId9" Type="http://schemas.openxmlformats.org/officeDocument/2006/relationships/slideLayout" Target="../slideLayouts/slideLayout35.xml"/><Relationship Id="rId14" Type="http://schemas.openxmlformats.org/officeDocument/2006/relationships/slideLayout" Target="../slideLayouts/slideLayout40.xml"/><Relationship Id="rId22" Type="http://schemas.openxmlformats.org/officeDocument/2006/relationships/slideLayout" Target="../slideLayouts/slideLayout48.xml"/><Relationship Id="rId27" Type="http://schemas.openxmlformats.org/officeDocument/2006/relationships/slideLayout" Target="../slideLayouts/slideLayout53.xml"/><Relationship Id="rId30" Type="http://schemas.openxmlformats.org/officeDocument/2006/relationships/slideLayout" Target="../slideLayouts/slideLayout56.xml"/></Relationships>
</file>

<file path=ppt/slideMasters/_rels/slideMaster20.xml.rels><?xml version="1.0" encoding="UTF-8" standalone="yes"?>
<Relationships xmlns="http://schemas.openxmlformats.org/package/2006/relationships"><Relationship Id="rId8" Type="http://schemas.openxmlformats.org/officeDocument/2006/relationships/slideLayout" Target="../slideLayouts/slideLayout554.xml"/><Relationship Id="rId13" Type="http://schemas.openxmlformats.org/officeDocument/2006/relationships/slideLayout" Target="../slideLayouts/slideLayout559.xml"/><Relationship Id="rId18" Type="http://schemas.openxmlformats.org/officeDocument/2006/relationships/slideLayout" Target="../slideLayouts/slideLayout564.xml"/><Relationship Id="rId26" Type="http://schemas.openxmlformats.org/officeDocument/2006/relationships/theme" Target="../theme/theme20.xml"/><Relationship Id="rId3" Type="http://schemas.openxmlformats.org/officeDocument/2006/relationships/slideLayout" Target="../slideLayouts/slideLayout549.xml"/><Relationship Id="rId21" Type="http://schemas.openxmlformats.org/officeDocument/2006/relationships/slideLayout" Target="../slideLayouts/slideLayout567.xml"/><Relationship Id="rId7" Type="http://schemas.openxmlformats.org/officeDocument/2006/relationships/slideLayout" Target="../slideLayouts/slideLayout553.xml"/><Relationship Id="rId12" Type="http://schemas.openxmlformats.org/officeDocument/2006/relationships/slideLayout" Target="../slideLayouts/slideLayout558.xml"/><Relationship Id="rId17" Type="http://schemas.openxmlformats.org/officeDocument/2006/relationships/slideLayout" Target="../slideLayouts/slideLayout563.xml"/><Relationship Id="rId25" Type="http://schemas.openxmlformats.org/officeDocument/2006/relationships/slideLayout" Target="../slideLayouts/slideLayout571.xml"/><Relationship Id="rId2" Type="http://schemas.openxmlformats.org/officeDocument/2006/relationships/slideLayout" Target="../slideLayouts/slideLayout548.xml"/><Relationship Id="rId16" Type="http://schemas.openxmlformats.org/officeDocument/2006/relationships/slideLayout" Target="../slideLayouts/slideLayout562.xml"/><Relationship Id="rId20" Type="http://schemas.openxmlformats.org/officeDocument/2006/relationships/slideLayout" Target="../slideLayouts/slideLayout566.xml"/><Relationship Id="rId1" Type="http://schemas.openxmlformats.org/officeDocument/2006/relationships/slideLayout" Target="../slideLayouts/slideLayout547.xml"/><Relationship Id="rId6" Type="http://schemas.openxmlformats.org/officeDocument/2006/relationships/slideLayout" Target="../slideLayouts/slideLayout552.xml"/><Relationship Id="rId11" Type="http://schemas.openxmlformats.org/officeDocument/2006/relationships/slideLayout" Target="../slideLayouts/slideLayout557.xml"/><Relationship Id="rId24" Type="http://schemas.openxmlformats.org/officeDocument/2006/relationships/slideLayout" Target="../slideLayouts/slideLayout570.xml"/><Relationship Id="rId5" Type="http://schemas.openxmlformats.org/officeDocument/2006/relationships/slideLayout" Target="../slideLayouts/slideLayout551.xml"/><Relationship Id="rId15" Type="http://schemas.openxmlformats.org/officeDocument/2006/relationships/slideLayout" Target="../slideLayouts/slideLayout561.xml"/><Relationship Id="rId23" Type="http://schemas.openxmlformats.org/officeDocument/2006/relationships/slideLayout" Target="../slideLayouts/slideLayout569.xml"/><Relationship Id="rId10" Type="http://schemas.openxmlformats.org/officeDocument/2006/relationships/slideLayout" Target="../slideLayouts/slideLayout556.xml"/><Relationship Id="rId19" Type="http://schemas.openxmlformats.org/officeDocument/2006/relationships/slideLayout" Target="../slideLayouts/slideLayout565.xml"/><Relationship Id="rId4" Type="http://schemas.openxmlformats.org/officeDocument/2006/relationships/slideLayout" Target="../slideLayouts/slideLayout550.xml"/><Relationship Id="rId9" Type="http://schemas.openxmlformats.org/officeDocument/2006/relationships/slideLayout" Target="../slideLayouts/slideLayout555.xml"/><Relationship Id="rId14" Type="http://schemas.openxmlformats.org/officeDocument/2006/relationships/slideLayout" Target="../slideLayouts/slideLayout560.xml"/><Relationship Id="rId22" Type="http://schemas.openxmlformats.org/officeDocument/2006/relationships/slideLayout" Target="../slideLayouts/slideLayout568.xml"/><Relationship Id="rId27" Type="http://schemas.openxmlformats.org/officeDocument/2006/relationships/tags" Target="../tags/tag20.xml"/></Relationships>
</file>

<file path=ppt/slideMasters/_rels/slideMaster21.xml.rels><?xml version="1.0" encoding="UTF-8" standalone="yes"?>
<Relationships xmlns="http://schemas.openxmlformats.org/package/2006/relationships"><Relationship Id="rId8" Type="http://schemas.openxmlformats.org/officeDocument/2006/relationships/slideLayout" Target="../slideLayouts/slideLayout579.xml"/><Relationship Id="rId13" Type="http://schemas.openxmlformats.org/officeDocument/2006/relationships/slideLayout" Target="../slideLayouts/slideLayout584.xml"/><Relationship Id="rId18" Type="http://schemas.openxmlformats.org/officeDocument/2006/relationships/slideLayout" Target="../slideLayouts/slideLayout589.xml"/><Relationship Id="rId26" Type="http://schemas.openxmlformats.org/officeDocument/2006/relationships/slideLayout" Target="../slideLayouts/slideLayout597.xml"/><Relationship Id="rId3" Type="http://schemas.openxmlformats.org/officeDocument/2006/relationships/slideLayout" Target="../slideLayouts/slideLayout574.xml"/><Relationship Id="rId21" Type="http://schemas.openxmlformats.org/officeDocument/2006/relationships/slideLayout" Target="../slideLayouts/slideLayout592.xml"/><Relationship Id="rId7" Type="http://schemas.openxmlformats.org/officeDocument/2006/relationships/slideLayout" Target="../slideLayouts/slideLayout578.xml"/><Relationship Id="rId12" Type="http://schemas.openxmlformats.org/officeDocument/2006/relationships/slideLayout" Target="../slideLayouts/slideLayout583.xml"/><Relationship Id="rId17" Type="http://schemas.openxmlformats.org/officeDocument/2006/relationships/slideLayout" Target="../slideLayouts/slideLayout588.xml"/><Relationship Id="rId25" Type="http://schemas.openxmlformats.org/officeDocument/2006/relationships/slideLayout" Target="../slideLayouts/slideLayout596.xml"/><Relationship Id="rId33" Type="http://schemas.openxmlformats.org/officeDocument/2006/relationships/tags" Target="../tags/tag21.xml"/><Relationship Id="rId2" Type="http://schemas.openxmlformats.org/officeDocument/2006/relationships/slideLayout" Target="../slideLayouts/slideLayout573.xml"/><Relationship Id="rId16" Type="http://schemas.openxmlformats.org/officeDocument/2006/relationships/slideLayout" Target="../slideLayouts/slideLayout587.xml"/><Relationship Id="rId20" Type="http://schemas.openxmlformats.org/officeDocument/2006/relationships/slideLayout" Target="../slideLayouts/slideLayout591.xml"/><Relationship Id="rId29" Type="http://schemas.openxmlformats.org/officeDocument/2006/relationships/slideLayout" Target="../slideLayouts/slideLayout600.xml"/><Relationship Id="rId1" Type="http://schemas.openxmlformats.org/officeDocument/2006/relationships/slideLayout" Target="../slideLayouts/slideLayout572.xml"/><Relationship Id="rId6" Type="http://schemas.openxmlformats.org/officeDocument/2006/relationships/slideLayout" Target="../slideLayouts/slideLayout577.xml"/><Relationship Id="rId11" Type="http://schemas.openxmlformats.org/officeDocument/2006/relationships/slideLayout" Target="../slideLayouts/slideLayout582.xml"/><Relationship Id="rId24" Type="http://schemas.openxmlformats.org/officeDocument/2006/relationships/slideLayout" Target="../slideLayouts/slideLayout595.xml"/><Relationship Id="rId32" Type="http://schemas.openxmlformats.org/officeDocument/2006/relationships/theme" Target="../theme/theme21.xml"/><Relationship Id="rId5" Type="http://schemas.openxmlformats.org/officeDocument/2006/relationships/slideLayout" Target="../slideLayouts/slideLayout576.xml"/><Relationship Id="rId15" Type="http://schemas.openxmlformats.org/officeDocument/2006/relationships/slideLayout" Target="../slideLayouts/slideLayout586.xml"/><Relationship Id="rId23" Type="http://schemas.openxmlformats.org/officeDocument/2006/relationships/slideLayout" Target="../slideLayouts/slideLayout594.xml"/><Relationship Id="rId28" Type="http://schemas.openxmlformats.org/officeDocument/2006/relationships/slideLayout" Target="../slideLayouts/slideLayout599.xml"/><Relationship Id="rId10" Type="http://schemas.openxmlformats.org/officeDocument/2006/relationships/slideLayout" Target="../slideLayouts/slideLayout581.xml"/><Relationship Id="rId19" Type="http://schemas.openxmlformats.org/officeDocument/2006/relationships/slideLayout" Target="../slideLayouts/slideLayout590.xml"/><Relationship Id="rId31" Type="http://schemas.openxmlformats.org/officeDocument/2006/relationships/slideLayout" Target="../slideLayouts/slideLayout602.xml"/><Relationship Id="rId4" Type="http://schemas.openxmlformats.org/officeDocument/2006/relationships/slideLayout" Target="../slideLayouts/slideLayout575.xml"/><Relationship Id="rId9" Type="http://schemas.openxmlformats.org/officeDocument/2006/relationships/slideLayout" Target="../slideLayouts/slideLayout580.xml"/><Relationship Id="rId14" Type="http://schemas.openxmlformats.org/officeDocument/2006/relationships/slideLayout" Target="../slideLayouts/slideLayout585.xml"/><Relationship Id="rId22" Type="http://schemas.openxmlformats.org/officeDocument/2006/relationships/slideLayout" Target="../slideLayouts/slideLayout593.xml"/><Relationship Id="rId27" Type="http://schemas.openxmlformats.org/officeDocument/2006/relationships/slideLayout" Target="../slideLayouts/slideLayout598.xml"/><Relationship Id="rId30" Type="http://schemas.openxmlformats.org/officeDocument/2006/relationships/slideLayout" Target="../slideLayouts/slideLayout601.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64.xml"/><Relationship Id="rId13" Type="http://schemas.openxmlformats.org/officeDocument/2006/relationships/slideLayout" Target="../slideLayouts/slideLayout69.xml"/><Relationship Id="rId18" Type="http://schemas.openxmlformats.org/officeDocument/2006/relationships/slideLayout" Target="../slideLayouts/slideLayout74.xml"/><Relationship Id="rId26" Type="http://schemas.openxmlformats.org/officeDocument/2006/relationships/slideLayout" Target="../slideLayouts/slideLayout82.xml"/><Relationship Id="rId3" Type="http://schemas.openxmlformats.org/officeDocument/2006/relationships/slideLayout" Target="../slideLayouts/slideLayout59.xml"/><Relationship Id="rId21" Type="http://schemas.openxmlformats.org/officeDocument/2006/relationships/slideLayout" Target="../slideLayouts/slideLayout77.xml"/><Relationship Id="rId7" Type="http://schemas.openxmlformats.org/officeDocument/2006/relationships/slideLayout" Target="../slideLayouts/slideLayout63.xml"/><Relationship Id="rId12" Type="http://schemas.openxmlformats.org/officeDocument/2006/relationships/slideLayout" Target="../slideLayouts/slideLayout68.xml"/><Relationship Id="rId17" Type="http://schemas.openxmlformats.org/officeDocument/2006/relationships/slideLayout" Target="../slideLayouts/slideLayout73.xml"/><Relationship Id="rId25" Type="http://schemas.openxmlformats.org/officeDocument/2006/relationships/slideLayout" Target="../slideLayouts/slideLayout81.xml"/><Relationship Id="rId2" Type="http://schemas.openxmlformats.org/officeDocument/2006/relationships/slideLayout" Target="../slideLayouts/slideLayout58.xml"/><Relationship Id="rId16" Type="http://schemas.openxmlformats.org/officeDocument/2006/relationships/slideLayout" Target="../slideLayouts/slideLayout72.xml"/><Relationship Id="rId20" Type="http://schemas.openxmlformats.org/officeDocument/2006/relationships/slideLayout" Target="../slideLayouts/slideLayout76.xml"/><Relationship Id="rId1" Type="http://schemas.openxmlformats.org/officeDocument/2006/relationships/slideLayout" Target="../slideLayouts/slideLayout57.xml"/><Relationship Id="rId6" Type="http://schemas.openxmlformats.org/officeDocument/2006/relationships/slideLayout" Target="../slideLayouts/slideLayout62.xml"/><Relationship Id="rId11" Type="http://schemas.openxmlformats.org/officeDocument/2006/relationships/slideLayout" Target="../slideLayouts/slideLayout67.xml"/><Relationship Id="rId24" Type="http://schemas.openxmlformats.org/officeDocument/2006/relationships/slideLayout" Target="../slideLayouts/slideLayout80.xml"/><Relationship Id="rId5" Type="http://schemas.openxmlformats.org/officeDocument/2006/relationships/slideLayout" Target="../slideLayouts/slideLayout61.xml"/><Relationship Id="rId15" Type="http://schemas.openxmlformats.org/officeDocument/2006/relationships/slideLayout" Target="../slideLayouts/slideLayout71.xml"/><Relationship Id="rId23" Type="http://schemas.openxmlformats.org/officeDocument/2006/relationships/slideLayout" Target="../slideLayouts/slideLayout79.xml"/><Relationship Id="rId28" Type="http://schemas.openxmlformats.org/officeDocument/2006/relationships/tags" Target="../tags/tag3.xml"/><Relationship Id="rId10" Type="http://schemas.openxmlformats.org/officeDocument/2006/relationships/slideLayout" Target="../slideLayouts/slideLayout66.xml"/><Relationship Id="rId19" Type="http://schemas.openxmlformats.org/officeDocument/2006/relationships/slideLayout" Target="../slideLayouts/slideLayout75.xml"/><Relationship Id="rId4" Type="http://schemas.openxmlformats.org/officeDocument/2006/relationships/slideLayout" Target="../slideLayouts/slideLayout60.xml"/><Relationship Id="rId9" Type="http://schemas.openxmlformats.org/officeDocument/2006/relationships/slideLayout" Target="../slideLayouts/slideLayout65.xml"/><Relationship Id="rId14" Type="http://schemas.openxmlformats.org/officeDocument/2006/relationships/slideLayout" Target="../slideLayouts/slideLayout70.xml"/><Relationship Id="rId22" Type="http://schemas.openxmlformats.org/officeDocument/2006/relationships/slideLayout" Target="../slideLayouts/slideLayout78.xml"/><Relationship Id="rId27" Type="http://schemas.openxmlformats.org/officeDocument/2006/relationships/theme" Target="../theme/theme3.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90.xml"/><Relationship Id="rId13" Type="http://schemas.openxmlformats.org/officeDocument/2006/relationships/slideLayout" Target="../slideLayouts/slideLayout95.xml"/><Relationship Id="rId18" Type="http://schemas.openxmlformats.org/officeDocument/2006/relationships/slideLayout" Target="../slideLayouts/slideLayout100.xml"/><Relationship Id="rId26" Type="http://schemas.openxmlformats.org/officeDocument/2006/relationships/slideLayout" Target="../slideLayouts/slideLayout108.xml"/><Relationship Id="rId3" Type="http://schemas.openxmlformats.org/officeDocument/2006/relationships/slideLayout" Target="../slideLayouts/slideLayout85.xml"/><Relationship Id="rId21" Type="http://schemas.openxmlformats.org/officeDocument/2006/relationships/slideLayout" Target="../slideLayouts/slideLayout103.xml"/><Relationship Id="rId7" Type="http://schemas.openxmlformats.org/officeDocument/2006/relationships/slideLayout" Target="../slideLayouts/slideLayout89.xml"/><Relationship Id="rId12" Type="http://schemas.openxmlformats.org/officeDocument/2006/relationships/slideLayout" Target="../slideLayouts/slideLayout94.xml"/><Relationship Id="rId17" Type="http://schemas.openxmlformats.org/officeDocument/2006/relationships/slideLayout" Target="../slideLayouts/slideLayout99.xml"/><Relationship Id="rId25" Type="http://schemas.openxmlformats.org/officeDocument/2006/relationships/slideLayout" Target="../slideLayouts/slideLayout107.xml"/><Relationship Id="rId2" Type="http://schemas.openxmlformats.org/officeDocument/2006/relationships/slideLayout" Target="../slideLayouts/slideLayout84.xml"/><Relationship Id="rId16" Type="http://schemas.openxmlformats.org/officeDocument/2006/relationships/slideLayout" Target="../slideLayouts/slideLayout98.xml"/><Relationship Id="rId20" Type="http://schemas.openxmlformats.org/officeDocument/2006/relationships/slideLayout" Target="../slideLayouts/slideLayout102.xml"/><Relationship Id="rId29" Type="http://schemas.openxmlformats.org/officeDocument/2006/relationships/slideLayout" Target="../slideLayouts/slideLayout111.xml"/><Relationship Id="rId1" Type="http://schemas.openxmlformats.org/officeDocument/2006/relationships/slideLayout" Target="../slideLayouts/slideLayout83.xml"/><Relationship Id="rId6" Type="http://schemas.openxmlformats.org/officeDocument/2006/relationships/slideLayout" Target="../slideLayouts/slideLayout88.xml"/><Relationship Id="rId11" Type="http://schemas.openxmlformats.org/officeDocument/2006/relationships/slideLayout" Target="../slideLayouts/slideLayout93.xml"/><Relationship Id="rId24" Type="http://schemas.openxmlformats.org/officeDocument/2006/relationships/slideLayout" Target="../slideLayouts/slideLayout106.xml"/><Relationship Id="rId5" Type="http://schemas.openxmlformats.org/officeDocument/2006/relationships/slideLayout" Target="../slideLayouts/slideLayout87.xml"/><Relationship Id="rId15" Type="http://schemas.openxmlformats.org/officeDocument/2006/relationships/slideLayout" Target="../slideLayouts/slideLayout97.xml"/><Relationship Id="rId23" Type="http://schemas.openxmlformats.org/officeDocument/2006/relationships/slideLayout" Target="../slideLayouts/slideLayout105.xml"/><Relationship Id="rId28" Type="http://schemas.openxmlformats.org/officeDocument/2006/relationships/slideLayout" Target="../slideLayouts/slideLayout110.xml"/><Relationship Id="rId10" Type="http://schemas.openxmlformats.org/officeDocument/2006/relationships/slideLayout" Target="../slideLayouts/slideLayout92.xml"/><Relationship Id="rId19" Type="http://schemas.openxmlformats.org/officeDocument/2006/relationships/slideLayout" Target="../slideLayouts/slideLayout101.xml"/><Relationship Id="rId31" Type="http://schemas.openxmlformats.org/officeDocument/2006/relationships/tags" Target="../tags/tag4.xml"/><Relationship Id="rId4" Type="http://schemas.openxmlformats.org/officeDocument/2006/relationships/slideLayout" Target="../slideLayouts/slideLayout86.xml"/><Relationship Id="rId9" Type="http://schemas.openxmlformats.org/officeDocument/2006/relationships/slideLayout" Target="../slideLayouts/slideLayout91.xml"/><Relationship Id="rId14" Type="http://schemas.openxmlformats.org/officeDocument/2006/relationships/slideLayout" Target="../slideLayouts/slideLayout96.xml"/><Relationship Id="rId22" Type="http://schemas.openxmlformats.org/officeDocument/2006/relationships/slideLayout" Target="../slideLayouts/slideLayout104.xml"/><Relationship Id="rId27" Type="http://schemas.openxmlformats.org/officeDocument/2006/relationships/slideLayout" Target="../slideLayouts/slideLayout109.xml"/><Relationship Id="rId30" Type="http://schemas.openxmlformats.org/officeDocument/2006/relationships/theme" Target="../theme/theme4.xml"/></Relationships>
</file>

<file path=ppt/slideMasters/_rels/slideMaster5.xml.rels><?xml version="1.0" encoding="UTF-8" standalone="yes"?>
<Relationships xmlns="http://schemas.openxmlformats.org/package/2006/relationships"><Relationship Id="rId8" Type="http://schemas.openxmlformats.org/officeDocument/2006/relationships/slideLayout" Target="../slideLayouts/slideLayout119.xml"/><Relationship Id="rId13" Type="http://schemas.openxmlformats.org/officeDocument/2006/relationships/slideLayout" Target="../slideLayouts/slideLayout124.xml"/><Relationship Id="rId18" Type="http://schemas.openxmlformats.org/officeDocument/2006/relationships/slideLayout" Target="../slideLayouts/slideLayout129.xml"/><Relationship Id="rId26" Type="http://schemas.openxmlformats.org/officeDocument/2006/relationships/slideLayout" Target="../slideLayouts/slideLayout137.xml"/><Relationship Id="rId3" Type="http://schemas.openxmlformats.org/officeDocument/2006/relationships/slideLayout" Target="../slideLayouts/slideLayout114.xml"/><Relationship Id="rId21" Type="http://schemas.openxmlformats.org/officeDocument/2006/relationships/slideLayout" Target="../slideLayouts/slideLayout132.xml"/><Relationship Id="rId34" Type="http://schemas.openxmlformats.org/officeDocument/2006/relationships/tags" Target="../tags/tag5.xml"/><Relationship Id="rId7" Type="http://schemas.openxmlformats.org/officeDocument/2006/relationships/slideLayout" Target="../slideLayouts/slideLayout118.xml"/><Relationship Id="rId12" Type="http://schemas.openxmlformats.org/officeDocument/2006/relationships/slideLayout" Target="../slideLayouts/slideLayout123.xml"/><Relationship Id="rId17" Type="http://schemas.openxmlformats.org/officeDocument/2006/relationships/slideLayout" Target="../slideLayouts/slideLayout128.xml"/><Relationship Id="rId25" Type="http://schemas.openxmlformats.org/officeDocument/2006/relationships/slideLayout" Target="../slideLayouts/slideLayout136.xml"/><Relationship Id="rId33" Type="http://schemas.openxmlformats.org/officeDocument/2006/relationships/theme" Target="../theme/theme5.xml"/><Relationship Id="rId2" Type="http://schemas.openxmlformats.org/officeDocument/2006/relationships/slideLayout" Target="../slideLayouts/slideLayout113.xml"/><Relationship Id="rId16" Type="http://schemas.openxmlformats.org/officeDocument/2006/relationships/slideLayout" Target="../slideLayouts/slideLayout127.xml"/><Relationship Id="rId20" Type="http://schemas.openxmlformats.org/officeDocument/2006/relationships/slideLayout" Target="../slideLayouts/slideLayout131.xml"/><Relationship Id="rId29" Type="http://schemas.openxmlformats.org/officeDocument/2006/relationships/slideLayout" Target="../slideLayouts/slideLayout140.xml"/><Relationship Id="rId1" Type="http://schemas.openxmlformats.org/officeDocument/2006/relationships/slideLayout" Target="../slideLayouts/slideLayout112.xml"/><Relationship Id="rId6" Type="http://schemas.openxmlformats.org/officeDocument/2006/relationships/slideLayout" Target="../slideLayouts/slideLayout117.xml"/><Relationship Id="rId11" Type="http://schemas.openxmlformats.org/officeDocument/2006/relationships/slideLayout" Target="../slideLayouts/slideLayout122.xml"/><Relationship Id="rId24" Type="http://schemas.openxmlformats.org/officeDocument/2006/relationships/slideLayout" Target="../slideLayouts/slideLayout135.xml"/><Relationship Id="rId32" Type="http://schemas.openxmlformats.org/officeDocument/2006/relationships/slideLayout" Target="../slideLayouts/slideLayout143.xml"/><Relationship Id="rId5" Type="http://schemas.openxmlformats.org/officeDocument/2006/relationships/slideLayout" Target="../slideLayouts/slideLayout116.xml"/><Relationship Id="rId15" Type="http://schemas.openxmlformats.org/officeDocument/2006/relationships/slideLayout" Target="../slideLayouts/slideLayout126.xml"/><Relationship Id="rId23" Type="http://schemas.openxmlformats.org/officeDocument/2006/relationships/slideLayout" Target="../slideLayouts/slideLayout134.xml"/><Relationship Id="rId28" Type="http://schemas.openxmlformats.org/officeDocument/2006/relationships/slideLayout" Target="../slideLayouts/slideLayout139.xml"/><Relationship Id="rId10" Type="http://schemas.openxmlformats.org/officeDocument/2006/relationships/slideLayout" Target="../slideLayouts/slideLayout121.xml"/><Relationship Id="rId19" Type="http://schemas.openxmlformats.org/officeDocument/2006/relationships/slideLayout" Target="../slideLayouts/slideLayout130.xml"/><Relationship Id="rId31" Type="http://schemas.openxmlformats.org/officeDocument/2006/relationships/slideLayout" Target="../slideLayouts/slideLayout142.xml"/><Relationship Id="rId4" Type="http://schemas.openxmlformats.org/officeDocument/2006/relationships/slideLayout" Target="../slideLayouts/slideLayout115.xml"/><Relationship Id="rId9" Type="http://schemas.openxmlformats.org/officeDocument/2006/relationships/slideLayout" Target="../slideLayouts/slideLayout120.xml"/><Relationship Id="rId14" Type="http://schemas.openxmlformats.org/officeDocument/2006/relationships/slideLayout" Target="../slideLayouts/slideLayout125.xml"/><Relationship Id="rId22" Type="http://schemas.openxmlformats.org/officeDocument/2006/relationships/slideLayout" Target="../slideLayouts/slideLayout133.xml"/><Relationship Id="rId27" Type="http://schemas.openxmlformats.org/officeDocument/2006/relationships/slideLayout" Target="../slideLayouts/slideLayout138.xml"/><Relationship Id="rId30" Type="http://schemas.openxmlformats.org/officeDocument/2006/relationships/slideLayout" Target="../slideLayouts/slideLayout141.xml"/></Relationships>
</file>

<file path=ppt/slideMasters/_rels/slideMaster6.xml.rels><?xml version="1.0" encoding="UTF-8" standalone="yes"?>
<Relationships xmlns="http://schemas.openxmlformats.org/package/2006/relationships"><Relationship Id="rId8" Type="http://schemas.openxmlformats.org/officeDocument/2006/relationships/slideLayout" Target="../slideLayouts/slideLayout151.xml"/><Relationship Id="rId13" Type="http://schemas.openxmlformats.org/officeDocument/2006/relationships/slideLayout" Target="../slideLayouts/slideLayout156.xml"/><Relationship Id="rId18" Type="http://schemas.openxmlformats.org/officeDocument/2006/relationships/slideLayout" Target="../slideLayouts/slideLayout161.xml"/><Relationship Id="rId26" Type="http://schemas.openxmlformats.org/officeDocument/2006/relationships/slideLayout" Target="../slideLayouts/slideLayout169.xml"/><Relationship Id="rId3" Type="http://schemas.openxmlformats.org/officeDocument/2006/relationships/slideLayout" Target="../slideLayouts/slideLayout146.xml"/><Relationship Id="rId21" Type="http://schemas.openxmlformats.org/officeDocument/2006/relationships/slideLayout" Target="../slideLayouts/slideLayout164.xml"/><Relationship Id="rId7" Type="http://schemas.openxmlformats.org/officeDocument/2006/relationships/slideLayout" Target="../slideLayouts/slideLayout150.xml"/><Relationship Id="rId12" Type="http://schemas.openxmlformats.org/officeDocument/2006/relationships/slideLayout" Target="../slideLayouts/slideLayout155.xml"/><Relationship Id="rId17" Type="http://schemas.openxmlformats.org/officeDocument/2006/relationships/slideLayout" Target="../slideLayouts/slideLayout160.xml"/><Relationship Id="rId25" Type="http://schemas.openxmlformats.org/officeDocument/2006/relationships/slideLayout" Target="../slideLayouts/slideLayout168.xml"/><Relationship Id="rId2" Type="http://schemas.openxmlformats.org/officeDocument/2006/relationships/slideLayout" Target="../slideLayouts/slideLayout145.xml"/><Relationship Id="rId16" Type="http://schemas.openxmlformats.org/officeDocument/2006/relationships/slideLayout" Target="../slideLayouts/slideLayout159.xml"/><Relationship Id="rId20" Type="http://schemas.openxmlformats.org/officeDocument/2006/relationships/slideLayout" Target="../slideLayouts/slideLayout163.xml"/><Relationship Id="rId1" Type="http://schemas.openxmlformats.org/officeDocument/2006/relationships/slideLayout" Target="../slideLayouts/slideLayout144.xml"/><Relationship Id="rId6" Type="http://schemas.openxmlformats.org/officeDocument/2006/relationships/slideLayout" Target="../slideLayouts/slideLayout149.xml"/><Relationship Id="rId11" Type="http://schemas.openxmlformats.org/officeDocument/2006/relationships/slideLayout" Target="../slideLayouts/slideLayout154.xml"/><Relationship Id="rId24" Type="http://schemas.openxmlformats.org/officeDocument/2006/relationships/slideLayout" Target="../slideLayouts/slideLayout167.xml"/><Relationship Id="rId5" Type="http://schemas.openxmlformats.org/officeDocument/2006/relationships/slideLayout" Target="../slideLayouts/slideLayout148.xml"/><Relationship Id="rId15" Type="http://schemas.openxmlformats.org/officeDocument/2006/relationships/slideLayout" Target="../slideLayouts/slideLayout158.xml"/><Relationship Id="rId23" Type="http://schemas.openxmlformats.org/officeDocument/2006/relationships/slideLayout" Target="../slideLayouts/slideLayout166.xml"/><Relationship Id="rId28" Type="http://schemas.openxmlformats.org/officeDocument/2006/relationships/tags" Target="../tags/tag6.xml"/><Relationship Id="rId10" Type="http://schemas.openxmlformats.org/officeDocument/2006/relationships/slideLayout" Target="../slideLayouts/slideLayout153.xml"/><Relationship Id="rId19" Type="http://schemas.openxmlformats.org/officeDocument/2006/relationships/slideLayout" Target="../slideLayouts/slideLayout162.xml"/><Relationship Id="rId4" Type="http://schemas.openxmlformats.org/officeDocument/2006/relationships/slideLayout" Target="../slideLayouts/slideLayout147.xml"/><Relationship Id="rId9" Type="http://schemas.openxmlformats.org/officeDocument/2006/relationships/slideLayout" Target="../slideLayouts/slideLayout152.xml"/><Relationship Id="rId14" Type="http://schemas.openxmlformats.org/officeDocument/2006/relationships/slideLayout" Target="../slideLayouts/slideLayout157.xml"/><Relationship Id="rId22" Type="http://schemas.openxmlformats.org/officeDocument/2006/relationships/slideLayout" Target="../slideLayouts/slideLayout165.xml"/><Relationship Id="rId27" Type="http://schemas.openxmlformats.org/officeDocument/2006/relationships/theme" Target="../theme/theme6.xml"/></Relationships>
</file>

<file path=ppt/slideMasters/_rels/slideMaster7.xml.rels><?xml version="1.0" encoding="UTF-8" standalone="yes"?>
<Relationships xmlns="http://schemas.openxmlformats.org/package/2006/relationships"><Relationship Id="rId8" Type="http://schemas.openxmlformats.org/officeDocument/2006/relationships/slideLayout" Target="../slideLayouts/slideLayout177.xml"/><Relationship Id="rId13" Type="http://schemas.openxmlformats.org/officeDocument/2006/relationships/slideLayout" Target="../slideLayouts/slideLayout182.xml"/><Relationship Id="rId18" Type="http://schemas.openxmlformats.org/officeDocument/2006/relationships/slideLayout" Target="../slideLayouts/slideLayout187.xml"/><Relationship Id="rId26" Type="http://schemas.openxmlformats.org/officeDocument/2006/relationships/slideLayout" Target="../slideLayouts/slideLayout195.xml"/><Relationship Id="rId3" Type="http://schemas.openxmlformats.org/officeDocument/2006/relationships/slideLayout" Target="../slideLayouts/slideLayout172.xml"/><Relationship Id="rId21" Type="http://schemas.openxmlformats.org/officeDocument/2006/relationships/slideLayout" Target="../slideLayouts/slideLayout190.xml"/><Relationship Id="rId7" Type="http://schemas.openxmlformats.org/officeDocument/2006/relationships/slideLayout" Target="../slideLayouts/slideLayout176.xml"/><Relationship Id="rId12" Type="http://schemas.openxmlformats.org/officeDocument/2006/relationships/slideLayout" Target="../slideLayouts/slideLayout181.xml"/><Relationship Id="rId17" Type="http://schemas.openxmlformats.org/officeDocument/2006/relationships/slideLayout" Target="../slideLayouts/slideLayout186.xml"/><Relationship Id="rId25" Type="http://schemas.openxmlformats.org/officeDocument/2006/relationships/slideLayout" Target="../slideLayouts/slideLayout194.xml"/><Relationship Id="rId33" Type="http://schemas.openxmlformats.org/officeDocument/2006/relationships/tags" Target="../tags/tag7.xml"/><Relationship Id="rId2" Type="http://schemas.openxmlformats.org/officeDocument/2006/relationships/slideLayout" Target="../slideLayouts/slideLayout171.xml"/><Relationship Id="rId16" Type="http://schemas.openxmlformats.org/officeDocument/2006/relationships/slideLayout" Target="../slideLayouts/slideLayout185.xml"/><Relationship Id="rId20" Type="http://schemas.openxmlformats.org/officeDocument/2006/relationships/slideLayout" Target="../slideLayouts/slideLayout189.xml"/><Relationship Id="rId29" Type="http://schemas.openxmlformats.org/officeDocument/2006/relationships/slideLayout" Target="../slideLayouts/slideLayout198.xml"/><Relationship Id="rId1" Type="http://schemas.openxmlformats.org/officeDocument/2006/relationships/slideLayout" Target="../slideLayouts/slideLayout170.xml"/><Relationship Id="rId6" Type="http://schemas.openxmlformats.org/officeDocument/2006/relationships/slideLayout" Target="../slideLayouts/slideLayout175.xml"/><Relationship Id="rId11" Type="http://schemas.openxmlformats.org/officeDocument/2006/relationships/slideLayout" Target="../slideLayouts/slideLayout180.xml"/><Relationship Id="rId24" Type="http://schemas.openxmlformats.org/officeDocument/2006/relationships/slideLayout" Target="../slideLayouts/slideLayout193.xml"/><Relationship Id="rId32" Type="http://schemas.openxmlformats.org/officeDocument/2006/relationships/theme" Target="../theme/theme7.xml"/><Relationship Id="rId5" Type="http://schemas.openxmlformats.org/officeDocument/2006/relationships/slideLayout" Target="../slideLayouts/slideLayout174.xml"/><Relationship Id="rId15" Type="http://schemas.openxmlformats.org/officeDocument/2006/relationships/slideLayout" Target="../slideLayouts/slideLayout184.xml"/><Relationship Id="rId23" Type="http://schemas.openxmlformats.org/officeDocument/2006/relationships/slideLayout" Target="../slideLayouts/slideLayout192.xml"/><Relationship Id="rId28" Type="http://schemas.openxmlformats.org/officeDocument/2006/relationships/slideLayout" Target="../slideLayouts/slideLayout197.xml"/><Relationship Id="rId10" Type="http://schemas.openxmlformats.org/officeDocument/2006/relationships/slideLayout" Target="../slideLayouts/slideLayout179.xml"/><Relationship Id="rId19" Type="http://schemas.openxmlformats.org/officeDocument/2006/relationships/slideLayout" Target="../slideLayouts/slideLayout188.xml"/><Relationship Id="rId31" Type="http://schemas.openxmlformats.org/officeDocument/2006/relationships/slideLayout" Target="../slideLayouts/slideLayout200.xml"/><Relationship Id="rId4" Type="http://schemas.openxmlformats.org/officeDocument/2006/relationships/slideLayout" Target="../slideLayouts/slideLayout173.xml"/><Relationship Id="rId9" Type="http://schemas.openxmlformats.org/officeDocument/2006/relationships/slideLayout" Target="../slideLayouts/slideLayout178.xml"/><Relationship Id="rId14" Type="http://schemas.openxmlformats.org/officeDocument/2006/relationships/slideLayout" Target="../slideLayouts/slideLayout183.xml"/><Relationship Id="rId22" Type="http://schemas.openxmlformats.org/officeDocument/2006/relationships/slideLayout" Target="../slideLayouts/slideLayout191.xml"/><Relationship Id="rId27" Type="http://schemas.openxmlformats.org/officeDocument/2006/relationships/slideLayout" Target="../slideLayouts/slideLayout196.xml"/><Relationship Id="rId30" Type="http://schemas.openxmlformats.org/officeDocument/2006/relationships/slideLayout" Target="../slideLayouts/slideLayout199.xml"/></Relationships>
</file>

<file path=ppt/slideMasters/_rels/slideMaster8.xml.rels><?xml version="1.0" encoding="UTF-8" standalone="yes"?>
<Relationships xmlns="http://schemas.openxmlformats.org/package/2006/relationships"><Relationship Id="rId8" Type="http://schemas.openxmlformats.org/officeDocument/2006/relationships/slideLayout" Target="../slideLayouts/slideLayout208.xml"/><Relationship Id="rId13" Type="http://schemas.openxmlformats.org/officeDocument/2006/relationships/slideLayout" Target="../slideLayouts/slideLayout213.xml"/><Relationship Id="rId18" Type="http://schemas.openxmlformats.org/officeDocument/2006/relationships/slideLayout" Target="../slideLayouts/slideLayout218.xml"/><Relationship Id="rId26" Type="http://schemas.openxmlformats.org/officeDocument/2006/relationships/slideLayout" Target="../slideLayouts/slideLayout226.xml"/><Relationship Id="rId3" Type="http://schemas.openxmlformats.org/officeDocument/2006/relationships/slideLayout" Target="../slideLayouts/slideLayout203.xml"/><Relationship Id="rId21" Type="http://schemas.openxmlformats.org/officeDocument/2006/relationships/slideLayout" Target="../slideLayouts/slideLayout221.xml"/><Relationship Id="rId7" Type="http://schemas.openxmlformats.org/officeDocument/2006/relationships/slideLayout" Target="../slideLayouts/slideLayout207.xml"/><Relationship Id="rId12" Type="http://schemas.openxmlformats.org/officeDocument/2006/relationships/slideLayout" Target="../slideLayouts/slideLayout212.xml"/><Relationship Id="rId17" Type="http://schemas.openxmlformats.org/officeDocument/2006/relationships/slideLayout" Target="../slideLayouts/slideLayout217.xml"/><Relationship Id="rId25" Type="http://schemas.openxmlformats.org/officeDocument/2006/relationships/slideLayout" Target="../slideLayouts/slideLayout225.xml"/><Relationship Id="rId2" Type="http://schemas.openxmlformats.org/officeDocument/2006/relationships/slideLayout" Target="../slideLayouts/slideLayout202.xml"/><Relationship Id="rId16" Type="http://schemas.openxmlformats.org/officeDocument/2006/relationships/slideLayout" Target="../slideLayouts/slideLayout216.xml"/><Relationship Id="rId20" Type="http://schemas.openxmlformats.org/officeDocument/2006/relationships/slideLayout" Target="../slideLayouts/slideLayout220.xml"/><Relationship Id="rId1" Type="http://schemas.openxmlformats.org/officeDocument/2006/relationships/slideLayout" Target="../slideLayouts/slideLayout201.xml"/><Relationship Id="rId6" Type="http://schemas.openxmlformats.org/officeDocument/2006/relationships/slideLayout" Target="../slideLayouts/slideLayout206.xml"/><Relationship Id="rId11" Type="http://schemas.openxmlformats.org/officeDocument/2006/relationships/slideLayout" Target="../slideLayouts/slideLayout211.xml"/><Relationship Id="rId24" Type="http://schemas.openxmlformats.org/officeDocument/2006/relationships/slideLayout" Target="../slideLayouts/slideLayout224.xml"/><Relationship Id="rId5" Type="http://schemas.openxmlformats.org/officeDocument/2006/relationships/slideLayout" Target="../slideLayouts/slideLayout205.xml"/><Relationship Id="rId15" Type="http://schemas.openxmlformats.org/officeDocument/2006/relationships/slideLayout" Target="../slideLayouts/slideLayout215.xml"/><Relationship Id="rId23" Type="http://schemas.openxmlformats.org/officeDocument/2006/relationships/slideLayout" Target="../slideLayouts/slideLayout223.xml"/><Relationship Id="rId28" Type="http://schemas.openxmlformats.org/officeDocument/2006/relationships/tags" Target="../tags/tag8.xml"/><Relationship Id="rId10" Type="http://schemas.openxmlformats.org/officeDocument/2006/relationships/slideLayout" Target="../slideLayouts/slideLayout210.xml"/><Relationship Id="rId19" Type="http://schemas.openxmlformats.org/officeDocument/2006/relationships/slideLayout" Target="../slideLayouts/slideLayout219.xml"/><Relationship Id="rId4" Type="http://schemas.openxmlformats.org/officeDocument/2006/relationships/slideLayout" Target="../slideLayouts/slideLayout204.xml"/><Relationship Id="rId9" Type="http://schemas.openxmlformats.org/officeDocument/2006/relationships/slideLayout" Target="../slideLayouts/slideLayout209.xml"/><Relationship Id="rId14" Type="http://schemas.openxmlformats.org/officeDocument/2006/relationships/slideLayout" Target="../slideLayouts/slideLayout214.xml"/><Relationship Id="rId22" Type="http://schemas.openxmlformats.org/officeDocument/2006/relationships/slideLayout" Target="../slideLayouts/slideLayout222.xml"/><Relationship Id="rId27" Type="http://schemas.openxmlformats.org/officeDocument/2006/relationships/theme" Target="../theme/theme8.xml"/></Relationships>
</file>

<file path=ppt/slideMasters/_rels/slideMaster9.xml.rels><?xml version="1.0" encoding="UTF-8" standalone="yes"?>
<Relationships xmlns="http://schemas.openxmlformats.org/package/2006/relationships"><Relationship Id="rId8" Type="http://schemas.openxmlformats.org/officeDocument/2006/relationships/slideLayout" Target="../slideLayouts/slideLayout234.xml"/><Relationship Id="rId13" Type="http://schemas.openxmlformats.org/officeDocument/2006/relationships/slideLayout" Target="../slideLayouts/slideLayout239.xml"/><Relationship Id="rId18" Type="http://schemas.openxmlformats.org/officeDocument/2006/relationships/slideLayout" Target="../slideLayouts/slideLayout244.xml"/><Relationship Id="rId26" Type="http://schemas.openxmlformats.org/officeDocument/2006/relationships/slideLayout" Target="../slideLayouts/slideLayout252.xml"/><Relationship Id="rId3" Type="http://schemas.openxmlformats.org/officeDocument/2006/relationships/slideLayout" Target="../slideLayouts/slideLayout229.xml"/><Relationship Id="rId21" Type="http://schemas.openxmlformats.org/officeDocument/2006/relationships/slideLayout" Target="../slideLayouts/slideLayout247.xml"/><Relationship Id="rId7" Type="http://schemas.openxmlformats.org/officeDocument/2006/relationships/slideLayout" Target="../slideLayouts/slideLayout233.xml"/><Relationship Id="rId12" Type="http://schemas.openxmlformats.org/officeDocument/2006/relationships/slideLayout" Target="../slideLayouts/slideLayout238.xml"/><Relationship Id="rId17" Type="http://schemas.openxmlformats.org/officeDocument/2006/relationships/slideLayout" Target="../slideLayouts/slideLayout243.xml"/><Relationship Id="rId25" Type="http://schemas.openxmlformats.org/officeDocument/2006/relationships/slideLayout" Target="../slideLayouts/slideLayout251.xml"/><Relationship Id="rId2" Type="http://schemas.openxmlformats.org/officeDocument/2006/relationships/slideLayout" Target="../slideLayouts/slideLayout228.xml"/><Relationship Id="rId16" Type="http://schemas.openxmlformats.org/officeDocument/2006/relationships/slideLayout" Target="../slideLayouts/slideLayout242.xml"/><Relationship Id="rId20" Type="http://schemas.openxmlformats.org/officeDocument/2006/relationships/slideLayout" Target="../slideLayouts/slideLayout246.xml"/><Relationship Id="rId29" Type="http://schemas.openxmlformats.org/officeDocument/2006/relationships/theme" Target="../theme/theme9.xml"/><Relationship Id="rId1" Type="http://schemas.openxmlformats.org/officeDocument/2006/relationships/slideLayout" Target="../slideLayouts/slideLayout227.xml"/><Relationship Id="rId6" Type="http://schemas.openxmlformats.org/officeDocument/2006/relationships/slideLayout" Target="../slideLayouts/slideLayout232.xml"/><Relationship Id="rId11" Type="http://schemas.openxmlformats.org/officeDocument/2006/relationships/slideLayout" Target="../slideLayouts/slideLayout237.xml"/><Relationship Id="rId24" Type="http://schemas.openxmlformats.org/officeDocument/2006/relationships/slideLayout" Target="../slideLayouts/slideLayout250.xml"/><Relationship Id="rId5" Type="http://schemas.openxmlformats.org/officeDocument/2006/relationships/slideLayout" Target="../slideLayouts/slideLayout231.xml"/><Relationship Id="rId15" Type="http://schemas.openxmlformats.org/officeDocument/2006/relationships/slideLayout" Target="../slideLayouts/slideLayout241.xml"/><Relationship Id="rId23" Type="http://schemas.openxmlformats.org/officeDocument/2006/relationships/slideLayout" Target="../slideLayouts/slideLayout249.xml"/><Relationship Id="rId28" Type="http://schemas.openxmlformats.org/officeDocument/2006/relationships/slideLayout" Target="../slideLayouts/slideLayout254.xml"/><Relationship Id="rId10" Type="http://schemas.openxmlformats.org/officeDocument/2006/relationships/slideLayout" Target="../slideLayouts/slideLayout236.xml"/><Relationship Id="rId19" Type="http://schemas.openxmlformats.org/officeDocument/2006/relationships/slideLayout" Target="../slideLayouts/slideLayout245.xml"/><Relationship Id="rId4" Type="http://schemas.openxmlformats.org/officeDocument/2006/relationships/slideLayout" Target="../slideLayouts/slideLayout230.xml"/><Relationship Id="rId9" Type="http://schemas.openxmlformats.org/officeDocument/2006/relationships/slideLayout" Target="../slideLayouts/slideLayout235.xml"/><Relationship Id="rId14" Type="http://schemas.openxmlformats.org/officeDocument/2006/relationships/slideLayout" Target="../slideLayouts/slideLayout240.xml"/><Relationship Id="rId22" Type="http://schemas.openxmlformats.org/officeDocument/2006/relationships/slideLayout" Target="../slideLayouts/slideLayout248.xml"/><Relationship Id="rId27" Type="http://schemas.openxmlformats.org/officeDocument/2006/relationships/slideLayout" Target="../slideLayouts/slideLayout253.xml"/><Relationship Id="rId30" Type="http://schemas.openxmlformats.org/officeDocument/2006/relationships/tags" Target="../tags/tag9.xml"/></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47831" y="360000"/>
            <a:ext cx="7198125" cy="720000"/>
          </a:xfrm>
          <a:prstGeom prst="rect">
            <a:avLst/>
          </a:prstGeom>
        </p:spPr>
        <p:txBody>
          <a:bodyPr vert="horz" lIns="0" tIns="0" rIns="0" bIns="0" rtlCol="0" anchor="b" anchorCtr="0">
            <a:noAutofit/>
          </a:bodyPr>
          <a:lstStyle/>
          <a:p>
            <a:r>
              <a:rPr lang="en-US" dirty="0"/>
              <a:t>Click to edit Master title style</a:t>
            </a:r>
          </a:p>
        </p:txBody>
      </p:sp>
      <p:sp>
        <p:nvSpPr>
          <p:cNvPr id="3" name="Text Placeholder 2"/>
          <p:cNvSpPr>
            <a:spLocks noGrp="1"/>
          </p:cNvSpPr>
          <p:nvPr>
            <p:ph type="body" idx="1"/>
          </p:nvPr>
        </p:nvSpPr>
        <p:spPr>
          <a:xfrm>
            <a:off x="647830" y="1331694"/>
            <a:ext cx="10905160" cy="4426975"/>
          </a:xfrm>
          <a:prstGeom prst="rect">
            <a:avLst/>
          </a:prstGeom>
        </p:spPr>
        <p:txBody>
          <a:bodyPr vert="horz" lIns="0" tIns="0" rIns="0" bIns="0" rtlCol="0">
            <a:noAutofit/>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Slide Number Placeholder 5"/>
          <p:cNvSpPr>
            <a:spLocks noGrp="1"/>
          </p:cNvSpPr>
          <p:nvPr>
            <p:ph type="sldNum" sz="quarter" idx="4"/>
          </p:nvPr>
        </p:nvSpPr>
        <p:spPr>
          <a:xfrm>
            <a:off x="647831" y="6373544"/>
            <a:ext cx="323916" cy="144000"/>
          </a:xfrm>
          <a:prstGeom prst="rect">
            <a:avLst/>
          </a:prstGeom>
        </p:spPr>
        <p:txBody>
          <a:bodyPr vert="horz" lIns="0" tIns="0" rIns="0" bIns="0" rtlCol="0" anchor="ctr"/>
          <a:lstStyle>
            <a:lvl1pPr algn="l">
              <a:defRPr sz="900">
                <a:solidFill>
                  <a:srgbClr val="8B8A8D"/>
                </a:solidFill>
              </a:defRPr>
            </a:lvl1pPr>
          </a:lstStyle>
          <a:p>
            <a:pPr defTabSz="1088158"/>
            <a:fld id="{D14BCCD3-0010-4FBA-B965-2126ADC31932}" type="slidenum">
              <a:rPr lang="en-US" smtClean="0"/>
              <a:pPr defTabSz="1088158"/>
              <a:t>‹#›</a:t>
            </a:fld>
            <a:endParaRPr lang="en-US" dirty="0"/>
          </a:p>
        </p:txBody>
      </p:sp>
      <p:cxnSp>
        <p:nvCxnSpPr>
          <p:cNvPr id="13" name="Straight Connector 12"/>
          <p:cNvCxnSpPr/>
          <p:nvPr/>
        </p:nvCxnSpPr>
        <p:spPr>
          <a:xfrm>
            <a:off x="647831" y="6316537"/>
            <a:ext cx="10890764" cy="0"/>
          </a:xfrm>
          <a:prstGeom prst="line">
            <a:avLst/>
          </a:prstGeom>
          <a:ln w="9525">
            <a:solidFill>
              <a:srgbClr val="8B8A8D"/>
            </a:solidFill>
          </a:ln>
        </p:spPr>
        <p:style>
          <a:lnRef idx="1">
            <a:schemeClr val="accent1"/>
          </a:lnRef>
          <a:fillRef idx="0">
            <a:schemeClr val="accent1"/>
          </a:fillRef>
          <a:effectRef idx="0">
            <a:schemeClr val="accent1"/>
          </a:effectRef>
          <a:fontRef idx="minor">
            <a:schemeClr val="tx1"/>
          </a:fontRef>
        </p:style>
      </p:cxnSp>
      <p:sp>
        <p:nvSpPr>
          <p:cNvPr id="16" name="Line 11"/>
          <p:cNvSpPr>
            <a:spLocks noChangeShapeType="1"/>
          </p:cNvSpPr>
          <p:nvPr/>
        </p:nvSpPr>
        <p:spPr bwMode="auto">
          <a:xfrm>
            <a:off x="6492772" y="3466297"/>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389" tIns="45694" rIns="91389" bIns="45694" numCol="1" anchor="t" anchorCtr="0" compatLnSpc="1">
            <a:prstTxWarp prst="textNoShape">
              <a:avLst/>
            </a:prstTxWarp>
          </a:bodyPr>
          <a:lstStyle/>
          <a:p>
            <a:pPr defTabSz="1088158" fontAlgn="auto">
              <a:spcBef>
                <a:spcPts val="0"/>
              </a:spcBef>
              <a:spcAft>
                <a:spcPts val="0"/>
              </a:spcAft>
            </a:pPr>
            <a:endParaRPr lang="en-US" sz="2099" dirty="0">
              <a:solidFill>
                <a:prstClr val="black"/>
              </a:solidFill>
              <a:latin typeface="Arial"/>
              <a:cs typeface="+mn-cs"/>
            </a:endParaRPr>
          </a:p>
        </p:txBody>
      </p:sp>
      <p:sp>
        <p:nvSpPr>
          <p:cNvPr id="17" name="Line 12"/>
          <p:cNvSpPr>
            <a:spLocks noChangeShapeType="1"/>
          </p:cNvSpPr>
          <p:nvPr/>
        </p:nvSpPr>
        <p:spPr bwMode="auto">
          <a:xfrm>
            <a:off x="6492772" y="3466297"/>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389" tIns="45694" rIns="91389" bIns="45694" numCol="1" anchor="t" anchorCtr="0" compatLnSpc="1">
            <a:prstTxWarp prst="textNoShape">
              <a:avLst/>
            </a:prstTxWarp>
          </a:bodyPr>
          <a:lstStyle/>
          <a:p>
            <a:pPr defTabSz="1088158" fontAlgn="auto">
              <a:spcBef>
                <a:spcPts val="0"/>
              </a:spcBef>
              <a:spcAft>
                <a:spcPts val="0"/>
              </a:spcAft>
            </a:pPr>
            <a:endParaRPr lang="en-US" sz="2099" dirty="0">
              <a:solidFill>
                <a:prstClr val="black"/>
              </a:solidFill>
              <a:latin typeface="Arial"/>
              <a:cs typeface="+mn-cs"/>
            </a:endParaRPr>
          </a:p>
        </p:txBody>
      </p:sp>
      <p:sp>
        <p:nvSpPr>
          <p:cNvPr id="18" name="Line 13"/>
          <p:cNvSpPr>
            <a:spLocks noChangeShapeType="1"/>
          </p:cNvSpPr>
          <p:nvPr/>
        </p:nvSpPr>
        <p:spPr bwMode="auto">
          <a:xfrm>
            <a:off x="6673700" y="3413922"/>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389" tIns="45694" rIns="91389" bIns="45694" numCol="1" anchor="t" anchorCtr="0" compatLnSpc="1">
            <a:prstTxWarp prst="textNoShape">
              <a:avLst/>
            </a:prstTxWarp>
          </a:bodyPr>
          <a:lstStyle/>
          <a:p>
            <a:pPr defTabSz="1088158" fontAlgn="auto">
              <a:spcBef>
                <a:spcPts val="0"/>
              </a:spcBef>
              <a:spcAft>
                <a:spcPts val="0"/>
              </a:spcAft>
            </a:pPr>
            <a:endParaRPr lang="en-US" sz="2099" dirty="0">
              <a:solidFill>
                <a:prstClr val="black"/>
              </a:solidFill>
              <a:latin typeface="Arial"/>
              <a:cs typeface="+mn-cs"/>
            </a:endParaRPr>
          </a:p>
        </p:txBody>
      </p:sp>
      <p:sp>
        <p:nvSpPr>
          <p:cNvPr id="19" name="Line 14"/>
          <p:cNvSpPr>
            <a:spLocks noChangeShapeType="1"/>
          </p:cNvSpPr>
          <p:nvPr/>
        </p:nvSpPr>
        <p:spPr bwMode="auto">
          <a:xfrm>
            <a:off x="6673700" y="3413922"/>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389" tIns="45694" rIns="91389" bIns="45694" numCol="1" anchor="t" anchorCtr="0" compatLnSpc="1">
            <a:prstTxWarp prst="textNoShape">
              <a:avLst/>
            </a:prstTxWarp>
          </a:bodyPr>
          <a:lstStyle/>
          <a:p>
            <a:pPr defTabSz="1088158" fontAlgn="auto">
              <a:spcBef>
                <a:spcPts val="0"/>
              </a:spcBef>
              <a:spcAft>
                <a:spcPts val="0"/>
              </a:spcAft>
            </a:pPr>
            <a:endParaRPr lang="en-US" sz="2099" dirty="0">
              <a:solidFill>
                <a:prstClr val="black"/>
              </a:solidFill>
              <a:latin typeface="Arial"/>
              <a:cs typeface="+mn-cs"/>
            </a:endParaRPr>
          </a:p>
        </p:txBody>
      </p:sp>
      <p:grpSp>
        <p:nvGrpSpPr>
          <p:cNvPr id="21" name="Logotype, static"/>
          <p:cNvGrpSpPr/>
          <p:nvPr userDrawn="1"/>
        </p:nvGrpSpPr>
        <p:grpSpPr>
          <a:xfrm>
            <a:off x="10686683" y="6387823"/>
            <a:ext cx="863463" cy="180060"/>
            <a:chOff x="9501453" y="6148765"/>
            <a:chExt cx="2047875" cy="427037"/>
          </a:xfrm>
        </p:grpSpPr>
        <p:sp>
          <p:nvSpPr>
            <p:cNvPr id="22" name="Freeform 5"/>
            <p:cNvSpPr>
              <a:spLocks noEditPoints="1"/>
            </p:cNvSpPr>
            <p:nvPr userDrawn="1"/>
          </p:nvSpPr>
          <p:spPr bwMode="auto">
            <a:xfrm>
              <a:off x="11206428" y="6231315"/>
              <a:ext cx="342900" cy="344487"/>
            </a:xfrm>
            <a:custGeom>
              <a:avLst/>
              <a:gdLst>
                <a:gd name="T0" fmla="*/ 43 w 91"/>
                <a:gd name="T1" fmla="*/ 2 h 91"/>
                <a:gd name="T2" fmla="*/ 2 w 91"/>
                <a:gd name="T3" fmla="*/ 44 h 91"/>
                <a:gd name="T4" fmla="*/ 46 w 91"/>
                <a:gd name="T5" fmla="*/ 91 h 91"/>
                <a:gd name="T6" fmla="*/ 74 w 91"/>
                <a:gd name="T7" fmla="*/ 77 h 91"/>
                <a:gd name="T8" fmla="*/ 74 w 91"/>
                <a:gd name="T9" fmla="*/ 90 h 91"/>
                <a:gd name="T10" fmla="*/ 91 w 91"/>
                <a:gd name="T11" fmla="*/ 90 h 91"/>
                <a:gd name="T12" fmla="*/ 91 w 91"/>
                <a:gd name="T13" fmla="*/ 47 h 91"/>
                <a:gd name="T14" fmla="*/ 43 w 91"/>
                <a:gd name="T15" fmla="*/ 2 h 91"/>
                <a:gd name="T16" fmla="*/ 72 w 91"/>
                <a:gd name="T17" fmla="*/ 48 h 91"/>
                <a:gd name="T18" fmla="*/ 43 w 91"/>
                <a:gd name="T19" fmla="*/ 72 h 91"/>
                <a:gd name="T20" fmla="*/ 21 w 91"/>
                <a:gd name="T21" fmla="*/ 50 h 91"/>
                <a:gd name="T22" fmla="*/ 46 w 91"/>
                <a:gd name="T23" fmla="*/ 21 h 91"/>
                <a:gd name="T24" fmla="*/ 72 w 91"/>
                <a:gd name="T25" fmla="*/ 45 h 91"/>
                <a:gd name="T26" fmla="*/ 72 w 91"/>
                <a:gd name="T27" fmla="*/ 48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1" h="91">
                  <a:moveTo>
                    <a:pt x="43" y="2"/>
                  </a:moveTo>
                  <a:cubicBezTo>
                    <a:pt x="21" y="4"/>
                    <a:pt x="3" y="22"/>
                    <a:pt x="2" y="44"/>
                  </a:cubicBezTo>
                  <a:cubicBezTo>
                    <a:pt x="0" y="70"/>
                    <a:pt x="21" y="91"/>
                    <a:pt x="46" y="91"/>
                  </a:cubicBezTo>
                  <a:cubicBezTo>
                    <a:pt x="56" y="91"/>
                    <a:pt x="68" y="87"/>
                    <a:pt x="74" y="77"/>
                  </a:cubicBezTo>
                  <a:cubicBezTo>
                    <a:pt x="74" y="90"/>
                    <a:pt x="74" y="90"/>
                    <a:pt x="74" y="90"/>
                  </a:cubicBezTo>
                  <a:cubicBezTo>
                    <a:pt x="91" y="90"/>
                    <a:pt x="91" y="90"/>
                    <a:pt x="91" y="90"/>
                  </a:cubicBezTo>
                  <a:cubicBezTo>
                    <a:pt x="91" y="47"/>
                    <a:pt x="91" y="47"/>
                    <a:pt x="91" y="47"/>
                  </a:cubicBezTo>
                  <a:cubicBezTo>
                    <a:pt x="91" y="20"/>
                    <a:pt x="69" y="0"/>
                    <a:pt x="43" y="2"/>
                  </a:cubicBezTo>
                  <a:close/>
                  <a:moveTo>
                    <a:pt x="72" y="48"/>
                  </a:moveTo>
                  <a:cubicBezTo>
                    <a:pt x="71" y="63"/>
                    <a:pt x="58" y="74"/>
                    <a:pt x="43" y="72"/>
                  </a:cubicBezTo>
                  <a:cubicBezTo>
                    <a:pt x="32" y="71"/>
                    <a:pt x="22" y="61"/>
                    <a:pt x="21" y="50"/>
                  </a:cubicBezTo>
                  <a:cubicBezTo>
                    <a:pt x="19" y="34"/>
                    <a:pt x="31" y="21"/>
                    <a:pt x="46" y="21"/>
                  </a:cubicBezTo>
                  <a:cubicBezTo>
                    <a:pt x="60" y="21"/>
                    <a:pt x="71" y="32"/>
                    <a:pt x="72" y="45"/>
                  </a:cubicBezTo>
                  <a:lnTo>
                    <a:pt x="72" y="48"/>
                  </a:lnTo>
                  <a:close/>
                </a:path>
              </a:pathLst>
            </a:custGeom>
            <a:solidFill>
              <a:srgbClr val="0000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US" sz="2099" dirty="0">
                <a:solidFill>
                  <a:prstClr val="black"/>
                </a:solidFill>
                <a:latin typeface="Arial"/>
                <a:cs typeface="+mn-cs"/>
              </a:endParaRPr>
            </a:p>
          </p:txBody>
        </p:sp>
        <p:sp>
          <p:nvSpPr>
            <p:cNvPr id="23" name="Freeform 6"/>
            <p:cNvSpPr>
              <a:spLocks noEditPoints="1"/>
            </p:cNvSpPr>
            <p:nvPr userDrawn="1"/>
          </p:nvSpPr>
          <p:spPr bwMode="auto">
            <a:xfrm>
              <a:off x="10849241" y="6236077"/>
              <a:ext cx="334963" cy="339725"/>
            </a:xfrm>
            <a:custGeom>
              <a:avLst/>
              <a:gdLst>
                <a:gd name="T0" fmla="*/ 44 w 89"/>
                <a:gd name="T1" fmla="*/ 1 h 90"/>
                <a:gd name="T2" fmla="*/ 0 w 89"/>
                <a:gd name="T3" fmla="*/ 46 h 90"/>
                <a:gd name="T4" fmla="*/ 45 w 89"/>
                <a:gd name="T5" fmla="*/ 90 h 90"/>
                <a:gd name="T6" fmla="*/ 86 w 89"/>
                <a:gd name="T7" fmla="*/ 63 h 90"/>
                <a:gd name="T8" fmla="*/ 69 w 89"/>
                <a:gd name="T9" fmla="*/ 58 h 90"/>
                <a:gd name="T10" fmla="*/ 50 w 89"/>
                <a:gd name="T11" fmla="*/ 72 h 90"/>
                <a:gd name="T12" fmla="*/ 22 w 89"/>
                <a:gd name="T13" fmla="*/ 59 h 90"/>
                <a:gd name="T14" fmla="*/ 89 w 89"/>
                <a:gd name="T15" fmla="*/ 41 h 90"/>
                <a:gd name="T16" fmla="*/ 44 w 89"/>
                <a:gd name="T17" fmla="*/ 1 h 90"/>
                <a:gd name="T18" fmla="*/ 19 w 89"/>
                <a:gd name="T19" fmla="*/ 44 h 90"/>
                <a:gd name="T20" fmla="*/ 36 w 89"/>
                <a:gd name="T21" fmla="*/ 19 h 90"/>
                <a:gd name="T22" fmla="*/ 67 w 89"/>
                <a:gd name="T23" fmla="*/ 31 h 90"/>
                <a:gd name="T24" fmla="*/ 19 w 89"/>
                <a:gd name="T25" fmla="*/ 44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9" h="90">
                  <a:moveTo>
                    <a:pt x="44" y="1"/>
                  </a:moveTo>
                  <a:cubicBezTo>
                    <a:pt x="20" y="2"/>
                    <a:pt x="0" y="20"/>
                    <a:pt x="0" y="46"/>
                  </a:cubicBezTo>
                  <a:cubicBezTo>
                    <a:pt x="0" y="70"/>
                    <a:pt x="20" y="90"/>
                    <a:pt x="45" y="90"/>
                  </a:cubicBezTo>
                  <a:cubicBezTo>
                    <a:pt x="62" y="90"/>
                    <a:pt x="79" y="80"/>
                    <a:pt x="86" y="63"/>
                  </a:cubicBezTo>
                  <a:cubicBezTo>
                    <a:pt x="69" y="58"/>
                    <a:pt x="69" y="58"/>
                    <a:pt x="69" y="58"/>
                  </a:cubicBezTo>
                  <a:cubicBezTo>
                    <a:pt x="66" y="65"/>
                    <a:pt x="58" y="71"/>
                    <a:pt x="50" y="72"/>
                  </a:cubicBezTo>
                  <a:cubicBezTo>
                    <a:pt x="38" y="75"/>
                    <a:pt x="26" y="67"/>
                    <a:pt x="22" y="59"/>
                  </a:cubicBezTo>
                  <a:cubicBezTo>
                    <a:pt x="89" y="41"/>
                    <a:pt x="89" y="41"/>
                    <a:pt x="89" y="41"/>
                  </a:cubicBezTo>
                  <a:cubicBezTo>
                    <a:pt x="87" y="24"/>
                    <a:pt x="72" y="0"/>
                    <a:pt x="44" y="1"/>
                  </a:cubicBezTo>
                  <a:close/>
                  <a:moveTo>
                    <a:pt x="19" y="44"/>
                  </a:moveTo>
                  <a:cubicBezTo>
                    <a:pt x="19" y="34"/>
                    <a:pt x="24" y="24"/>
                    <a:pt x="36" y="19"/>
                  </a:cubicBezTo>
                  <a:cubicBezTo>
                    <a:pt x="50" y="14"/>
                    <a:pt x="62" y="21"/>
                    <a:pt x="67" y="31"/>
                  </a:cubicBezTo>
                  <a:lnTo>
                    <a:pt x="19" y="44"/>
                  </a:lnTo>
                  <a:close/>
                </a:path>
              </a:pathLst>
            </a:custGeom>
            <a:solidFill>
              <a:srgbClr val="0000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US" sz="2099" dirty="0">
                <a:solidFill>
                  <a:prstClr val="black"/>
                </a:solidFill>
                <a:latin typeface="Arial"/>
                <a:cs typeface="+mn-cs"/>
              </a:endParaRPr>
            </a:p>
          </p:txBody>
        </p:sp>
        <p:sp>
          <p:nvSpPr>
            <p:cNvPr id="24" name="Freeform 7"/>
            <p:cNvSpPr>
              <a:spLocks/>
            </p:cNvSpPr>
            <p:nvPr userDrawn="1"/>
          </p:nvSpPr>
          <p:spPr bwMode="auto">
            <a:xfrm>
              <a:off x="10292028" y="6239252"/>
              <a:ext cx="166688" cy="333375"/>
            </a:xfrm>
            <a:custGeom>
              <a:avLst/>
              <a:gdLst>
                <a:gd name="T0" fmla="*/ 44 w 44"/>
                <a:gd name="T1" fmla="*/ 18 h 88"/>
                <a:gd name="T2" fmla="*/ 44 w 44"/>
                <a:gd name="T3" fmla="*/ 0 h 88"/>
                <a:gd name="T4" fmla="*/ 19 w 44"/>
                <a:gd name="T5" fmla="*/ 13 h 88"/>
                <a:gd name="T6" fmla="*/ 19 w 44"/>
                <a:gd name="T7" fmla="*/ 3 h 88"/>
                <a:gd name="T8" fmla="*/ 0 w 44"/>
                <a:gd name="T9" fmla="*/ 3 h 88"/>
                <a:gd name="T10" fmla="*/ 0 w 44"/>
                <a:gd name="T11" fmla="*/ 44 h 88"/>
                <a:gd name="T12" fmla="*/ 0 w 44"/>
                <a:gd name="T13" fmla="*/ 88 h 88"/>
                <a:gd name="T14" fmla="*/ 20 w 44"/>
                <a:gd name="T15" fmla="*/ 88 h 88"/>
                <a:gd name="T16" fmla="*/ 20 w 44"/>
                <a:gd name="T17" fmla="*/ 46 h 88"/>
                <a:gd name="T18" fmla="*/ 44 w 44"/>
                <a:gd name="T19" fmla="*/ 1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 h="88">
                  <a:moveTo>
                    <a:pt x="44" y="18"/>
                  </a:moveTo>
                  <a:cubicBezTo>
                    <a:pt x="44" y="0"/>
                    <a:pt x="44" y="0"/>
                    <a:pt x="44" y="0"/>
                  </a:cubicBezTo>
                  <a:cubicBezTo>
                    <a:pt x="28" y="0"/>
                    <a:pt x="22" y="8"/>
                    <a:pt x="19" y="13"/>
                  </a:cubicBezTo>
                  <a:cubicBezTo>
                    <a:pt x="19" y="3"/>
                    <a:pt x="19" y="3"/>
                    <a:pt x="19" y="3"/>
                  </a:cubicBezTo>
                  <a:cubicBezTo>
                    <a:pt x="0" y="3"/>
                    <a:pt x="0" y="3"/>
                    <a:pt x="0" y="3"/>
                  </a:cubicBezTo>
                  <a:cubicBezTo>
                    <a:pt x="0" y="44"/>
                    <a:pt x="0" y="44"/>
                    <a:pt x="0" y="44"/>
                  </a:cubicBezTo>
                  <a:cubicBezTo>
                    <a:pt x="0" y="88"/>
                    <a:pt x="0" y="88"/>
                    <a:pt x="0" y="88"/>
                  </a:cubicBezTo>
                  <a:cubicBezTo>
                    <a:pt x="20" y="88"/>
                    <a:pt x="20" y="88"/>
                    <a:pt x="20" y="88"/>
                  </a:cubicBezTo>
                  <a:cubicBezTo>
                    <a:pt x="20" y="62"/>
                    <a:pt x="20" y="62"/>
                    <a:pt x="20" y="46"/>
                  </a:cubicBezTo>
                  <a:cubicBezTo>
                    <a:pt x="20" y="26"/>
                    <a:pt x="31" y="19"/>
                    <a:pt x="44" y="18"/>
                  </a:cubicBezTo>
                  <a:close/>
                </a:path>
              </a:pathLst>
            </a:custGeom>
            <a:solidFill>
              <a:srgbClr val="0000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US" sz="2099" dirty="0">
                <a:solidFill>
                  <a:prstClr val="black"/>
                </a:solidFill>
                <a:latin typeface="Arial"/>
                <a:cs typeface="+mn-cs"/>
              </a:endParaRPr>
            </a:p>
          </p:txBody>
        </p:sp>
        <p:sp>
          <p:nvSpPr>
            <p:cNvPr id="25" name="Freeform 8"/>
            <p:cNvSpPr>
              <a:spLocks/>
            </p:cNvSpPr>
            <p:nvPr userDrawn="1"/>
          </p:nvSpPr>
          <p:spPr bwMode="auto">
            <a:xfrm>
              <a:off x="9501453" y="6182102"/>
              <a:ext cx="369888" cy="390525"/>
            </a:xfrm>
            <a:custGeom>
              <a:avLst/>
              <a:gdLst>
                <a:gd name="T0" fmla="*/ 185 w 233"/>
                <a:gd name="T1" fmla="*/ 165 h 246"/>
                <a:gd name="T2" fmla="*/ 48 w 233"/>
                <a:gd name="T3" fmla="*/ 0 h 246"/>
                <a:gd name="T4" fmla="*/ 0 w 233"/>
                <a:gd name="T5" fmla="*/ 0 h 246"/>
                <a:gd name="T6" fmla="*/ 0 w 233"/>
                <a:gd name="T7" fmla="*/ 246 h 246"/>
                <a:gd name="T8" fmla="*/ 50 w 233"/>
                <a:gd name="T9" fmla="*/ 246 h 246"/>
                <a:gd name="T10" fmla="*/ 50 w 233"/>
                <a:gd name="T11" fmla="*/ 81 h 246"/>
                <a:gd name="T12" fmla="*/ 190 w 233"/>
                <a:gd name="T13" fmla="*/ 246 h 246"/>
                <a:gd name="T14" fmla="*/ 233 w 233"/>
                <a:gd name="T15" fmla="*/ 246 h 246"/>
                <a:gd name="T16" fmla="*/ 233 w 233"/>
                <a:gd name="T17" fmla="*/ 0 h 246"/>
                <a:gd name="T18" fmla="*/ 185 w 233"/>
                <a:gd name="T19" fmla="*/ 0 h 246"/>
                <a:gd name="T20" fmla="*/ 185 w 233"/>
                <a:gd name="T21" fmla="*/ 165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3" h="246">
                  <a:moveTo>
                    <a:pt x="185" y="165"/>
                  </a:moveTo>
                  <a:lnTo>
                    <a:pt x="48" y="0"/>
                  </a:lnTo>
                  <a:lnTo>
                    <a:pt x="0" y="0"/>
                  </a:lnTo>
                  <a:lnTo>
                    <a:pt x="0" y="246"/>
                  </a:lnTo>
                  <a:lnTo>
                    <a:pt x="50" y="246"/>
                  </a:lnTo>
                  <a:lnTo>
                    <a:pt x="50" y="81"/>
                  </a:lnTo>
                  <a:lnTo>
                    <a:pt x="190" y="246"/>
                  </a:lnTo>
                  <a:lnTo>
                    <a:pt x="233" y="246"/>
                  </a:lnTo>
                  <a:lnTo>
                    <a:pt x="233" y="0"/>
                  </a:lnTo>
                  <a:lnTo>
                    <a:pt x="185" y="0"/>
                  </a:lnTo>
                  <a:lnTo>
                    <a:pt x="185" y="165"/>
                  </a:lnTo>
                  <a:close/>
                </a:path>
              </a:pathLst>
            </a:custGeom>
            <a:solidFill>
              <a:srgbClr val="0000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US" sz="2099" dirty="0">
                <a:solidFill>
                  <a:prstClr val="black"/>
                </a:solidFill>
                <a:latin typeface="Arial"/>
                <a:cs typeface="+mn-cs"/>
              </a:endParaRPr>
            </a:p>
          </p:txBody>
        </p:sp>
        <p:sp>
          <p:nvSpPr>
            <p:cNvPr id="26" name="Freeform 9"/>
            <p:cNvSpPr>
              <a:spLocks noEditPoints="1"/>
            </p:cNvSpPr>
            <p:nvPr userDrawn="1"/>
          </p:nvSpPr>
          <p:spPr bwMode="auto">
            <a:xfrm>
              <a:off x="10461891" y="6148765"/>
              <a:ext cx="342900" cy="427037"/>
            </a:xfrm>
            <a:custGeom>
              <a:avLst/>
              <a:gdLst>
                <a:gd name="T0" fmla="*/ 91 w 91"/>
                <a:gd name="T1" fmla="*/ 0 h 113"/>
                <a:gd name="T2" fmla="*/ 73 w 91"/>
                <a:gd name="T3" fmla="*/ 0 h 113"/>
                <a:gd name="T4" fmla="*/ 73 w 91"/>
                <a:gd name="T5" fmla="*/ 34 h 113"/>
                <a:gd name="T6" fmla="*/ 43 w 91"/>
                <a:gd name="T7" fmla="*/ 24 h 113"/>
                <a:gd name="T8" fmla="*/ 2 w 91"/>
                <a:gd name="T9" fmla="*/ 66 h 113"/>
                <a:gd name="T10" fmla="*/ 46 w 91"/>
                <a:gd name="T11" fmla="*/ 113 h 113"/>
                <a:gd name="T12" fmla="*/ 74 w 91"/>
                <a:gd name="T13" fmla="*/ 101 h 113"/>
                <a:gd name="T14" fmla="*/ 74 w 91"/>
                <a:gd name="T15" fmla="*/ 112 h 113"/>
                <a:gd name="T16" fmla="*/ 91 w 91"/>
                <a:gd name="T17" fmla="*/ 112 h 113"/>
                <a:gd name="T18" fmla="*/ 91 w 91"/>
                <a:gd name="T19" fmla="*/ 69 h 113"/>
                <a:gd name="T20" fmla="*/ 91 w 91"/>
                <a:gd name="T21" fmla="*/ 69 h 113"/>
                <a:gd name="T22" fmla="*/ 91 w 91"/>
                <a:gd name="T23" fmla="*/ 68 h 113"/>
                <a:gd name="T24" fmla="*/ 91 w 91"/>
                <a:gd name="T25" fmla="*/ 0 h 113"/>
                <a:gd name="T26" fmla="*/ 72 w 91"/>
                <a:gd name="T27" fmla="*/ 70 h 113"/>
                <a:gd name="T28" fmla="*/ 43 w 91"/>
                <a:gd name="T29" fmla="*/ 94 h 113"/>
                <a:gd name="T30" fmla="*/ 21 w 91"/>
                <a:gd name="T31" fmla="*/ 72 h 113"/>
                <a:gd name="T32" fmla="*/ 46 w 91"/>
                <a:gd name="T33" fmla="*/ 43 h 113"/>
                <a:gd name="T34" fmla="*/ 72 w 91"/>
                <a:gd name="T35" fmla="*/ 67 h 113"/>
                <a:gd name="T36" fmla="*/ 72 w 91"/>
                <a:gd name="T37" fmla="*/ 7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1" h="113">
                  <a:moveTo>
                    <a:pt x="91" y="0"/>
                  </a:moveTo>
                  <a:cubicBezTo>
                    <a:pt x="73" y="0"/>
                    <a:pt x="73" y="0"/>
                    <a:pt x="73" y="0"/>
                  </a:cubicBezTo>
                  <a:cubicBezTo>
                    <a:pt x="73" y="34"/>
                    <a:pt x="73" y="34"/>
                    <a:pt x="73" y="34"/>
                  </a:cubicBezTo>
                  <a:cubicBezTo>
                    <a:pt x="68" y="28"/>
                    <a:pt x="55" y="23"/>
                    <a:pt x="43" y="24"/>
                  </a:cubicBezTo>
                  <a:cubicBezTo>
                    <a:pt x="21" y="26"/>
                    <a:pt x="3" y="44"/>
                    <a:pt x="2" y="66"/>
                  </a:cubicBezTo>
                  <a:cubicBezTo>
                    <a:pt x="0" y="92"/>
                    <a:pt x="21" y="113"/>
                    <a:pt x="46" y="113"/>
                  </a:cubicBezTo>
                  <a:cubicBezTo>
                    <a:pt x="56" y="113"/>
                    <a:pt x="69" y="109"/>
                    <a:pt x="74" y="101"/>
                  </a:cubicBezTo>
                  <a:cubicBezTo>
                    <a:pt x="74" y="112"/>
                    <a:pt x="74" y="112"/>
                    <a:pt x="74" y="112"/>
                  </a:cubicBezTo>
                  <a:cubicBezTo>
                    <a:pt x="91" y="112"/>
                    <a:pt x="91" y="112"/>
                    <a:pt x="91" y="112"/>
                  </a:cubicBezTo>
                  <a:cubicBezTo>
                    <a:pt x="91" y="69"/>
                    <a:pt x="91" y="69"/>
                    <a:pt x="91" y="69"/>
                  </a:cubicBezTo>
                  <a:cubicBezTo>
                    <a:pt x="91" y="69"/>
                    <a:pt x="91" y="69"/>
                    <a:pt x="91" y="69"/>
                  </a:cubicBezTo>
                  <a:cubicBezTo>
                    <a:pt x="91" y="68"/>
                    <a:pt x="91" y="68"/>
                    <a:pt x="91" y="68"/>
                  </a:cubicBezTo>
                  <a:lnTo>
                    <a:pt x="91" y="0"/>
                  </a:lnTo>
                  <a:close/>
                  <a:moveTo>
                    <a:pt x="72" y="70"/>
                  </a:moveTo>
                  <a:cubicBezTo>
                    <a:pt x="71" y="85"/>
                    <a:pt x="58" y="96"/>
                    <a:pt x="43" y="94"/>
                  </a:cubicBezTo>
                  <a:cubicBezTo>
                    <a:pt x="32" y="93"/>
                    <a:pt x="22" y="83"/>
                    <a:pt x="21" y="72"/>
                  </a:cubicBezTo>
                  <a:cubicBezTo>
                    <a:pt x="19" y="56"/>
                    <a:pt x="31" y="43"/>
                    <a:pt x="46" y="43"/>
                  </a:cubicBezTo>
                  <a:cubicBezTo>
                    <a:pt x="60" y="43"/>
                    <a:pt x="71" y="54"/>
                    <a:pt x="72" y="67"/>
                  </a:cubicBezTo>
                  <a:lnTo>
                    <a:pt x="72" y="70"/>
                  </a:lnTo>
                  <a:close/>
                </a:path>
              </a:pathLst>
            </a:custGeom>
            <a:solidFill>
              <a:srgbClr val="0000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US" sz="2099" dirty="0">
                <a:solidFill>
                  <a:prstClr val="black"/>
                </a:solidFill>
                <a:latin typeface="Arial"/>
                <a:cs typeface="+mn-cs"/>
              </a:endParaRPr>
            </a:p>
          </p:txBody>
        </p:sp>
        <p:sp>
          <p:nvSpPr>
            <p:cNvPr id="27" name="Freeform 10"/>
            <p:cNvSpPr>
              <a:spLocks noEditPoints="1"/>
            </p:cNvSpPr>
            <p:nvPr userDrawn="1"/>
          </p:nvSpPr>
          <p:spPr bwMode="auto">
            <a:xfrm>
              <a:off x="9912616" y="6239252"/>
              <a:ext cx="338138" cy="336550"/>
            </a:xfrm>
            <a:custGeom>
              <a:avLst/>
              <a:gdLst>
                <a:gd name="T0" fmla="*/ 45 w 90"/>
                <a:gd name="T1" fmla="*/ 0 h 89"/>
                <a:gd name="T2" fmla="*/ 0 w 90"/>
                <a:gd name="T3" fmla="*/ 45 h 89"/>
                <a:gd name="T4" fmla="*/ 45 w 90"/>
                <a:gd name="T5" fmla="*/ 89 h 89"/>
                <a:gd name="T6" fmla="*/ 90 w 90"/>
                <a:gd name="T7" fmla="*/ 45 h 89"/>
                <a:gd name="T8" fmla="*/ 45 w 90"/>
                <a:gd name="T9" fmla="*/ 0 h 89"/>
                <a:gd name="T10" fmla="*/ 45 w 90"/>
                <a:gd name="T11" fmla="*/ 70 h 89"/>
                <a:gd name="T12" fmla="*/ 19 w 90"/>
                <a:gd name="T13" fmla="*/ 45 h 89"/>
                <a:gd name="T14" fmla="*/ 45 w 90"/>
                <a:gd name="T15" fmla="*/ 19 h 89"/>
                <a:gd name="T16" fmla="*/ 71 w 90"/>
                <a:gd name="T17" fmla="*/ 45 h 89"/>
                <a:gd name="T18" fmla="*/ 45 w 90"/>
                <a:gd name="T19" fmla="*/ 7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0" h="89">
                  <a:moveTo>
                    <a:pt x="45" y="0"/>
                  </a:moveTo>
                  <a:cubicBezTo>
                    <a:pt x="20" y="0"/>
                    <a:pt x="0" y="20"/>
                    <a:pt x="0" y="45"/>
                  </a:cubicBezTo>
                  <a:cubicBezTo>
                    <a:pt x="0" y="69"/>
                    <a:pt x="20" y="89"/>
                    <a:pt x="45" y="89"/>
                  </a:cubicBezTo>
                  <a:cubicBezTo>
                    <a:pt x="70" y="89"/>
                    <a:pt x="90" y="69"/>
                    <a:pt x="90" y="45"/>
                  </a:cubicBezTo>
                  <a:cubicBezTo>
                    <a:pt x="90" y="20"/>
                    <a:pt x="70" y="0"/>
                    <a:pt x="45" y="0"/>
                  </a:cubicBezTo>
                  <a:close/>
                  <a:moveTo>
                    <a:pt x="45" y="70"/>
                  </a:moveTo>
                  <a:cubicBezTo>
                    <a:pt x="31" y="70"/>
                    <a:pt x="19" y="59"/>
                    <a:pt x="19" y="45"/>
                  </a:cubicBezTo>
                  <a:cubicBezTo>
                    <a:pt x="19" y="30"/>
                    <a:pt x="31" y="19"/>
                    <a:pt x="45" y="19"/>
                  </a:cubicBezTo>
                  <a:cubicBezTo>
                    <a:pt x="59" y="19"/>
                    <a:pt x="71" y="30"/>
                    <a:pt x="71" y="45"/>
                  </a:cubicBezTo>
                  <a:cubicBezTo>
                    <a:pt x="71" y="59"/>
                    <a:pt x="59" y="70"/>
                    <a:pt x="45" y="70"/>
                  </a:cubicBezTo>
                  <a:close/>
                </a:path>
              </a:pathLst>
            </a:custGeom>
            <a:solidFill>
              <a:srgbClr val="0000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US" sz="2099" dirty="0">
                <a:solidFill>
                  <a:prstClr val="black"/>
                </a:solidFill>
                <a:latin typeface="Arial"/>
                <a:cs typeface="+mn-cs"/>
              </a:endParaRPr>
            </a:p>
          </p:txBody>
        </p:sp>
      </p:grpSp>
      <p:sp>
        <p:nvSpPr>
          <p:cNvPr id="20" name="Footer Placeholder 4"/>
          <p:cNvSpPr>
            <a:spLocks noGrp="1"/>
          </p:cNvSpPr>
          <p:nvPr>
            <p:ph type="ftr" sz="quarter" idx="3"/>
          </p:nvPr>
        </p:nvSpPr>
        <p:spPr>
          <a:xfrm>
            <a:off x="1531079" y="6373576"/>
            <a:ext cx="3958969" cy="143967"/>
          </a:xfrm>
          <a:prstGeom prst="rect">
            <a:avLst/>
          </a:prstGeom>
        </p:spPr>
        <p:txBody>
          <a:bodyPr vert="horz" lIns="0" tIns="0" rIns="0" bIns="0" rtlCol="0" anchor="ctr"/>
          <a:lstStyle>
            <a:lvl1pPr algn="l">
              <a:defRPr sz="900" cap="all" baseline="0">
                <a:solidFill>
                  <a:srgbClr val="8B8A8D"/>
                </a:solidFill>
              </a:defRPr>
            </a:lvl1pPr>
          </a:lstStyle>
          <a:p>
            <a:pPr defTabSz="1088158"/>
            <a:endParaRPr lang="en-US" dirty="0"/>
          </a:p>
        </p:txBody>
      </p:sp>
      <p:sp>
        <p:nvSpPr>
          <p:cNvPr id="4" name="xxLanguageTextBox"/>
          <p:cNvSpPr/>
          <p:nvPr userDrawn="1">
            <p:custDataLst>
              <p:tags r:id="rId28"/>
            </p:custDataLst>
          </p:nvPr>
        </p:nvSpPr>
        <p:spPr>
          <a:xfrm>
            <a:off x="1" y="2"/>
            <a:ext cx="12698" cy="12697"/>
          </a:xfrm>
          <a:prstGeom prst="rect">
            <a:avLst/>
          </a:prstGeom>
          <a:noFill/>
          <a:ln>
            <a:noFill/>
          </a:ln>
          <a:extLst>
            <a:ext uri="{909E8E84-426E-40DD-AFC4-6F175D3DCCD1}">
              <a14:hiddenFill xmlns:a14="http://schemas.microsoft.com/office/drawing/2010/main">
                <a:solidFill>
                  <a:schemeClr val="accent3"/>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89" tIns="45694" rIns="91389" bIns="45694" numCol="1" spcCol="0" rtlCol="0" fromWordArt="0" anchor="ctr" anchorCtr="0" forceAA="0" compatLnSpc="1">
            <a:prstTxWarp prst="textNoShape">
              <a:avLst/>
            </a:prstTxWarp>
            <a:noAutofit/>
          </a:bodyPr>
          <a:lstStyle/>
          <a:p>
            <a:pPr algn="ctr" defTabSz="1088158" fontAlgn="auto">
              <a:spcBef>
                <a:spcPts val="0"/>
              </a:spcBef>
              <a:spcAft>
                <a:spcPts val="0"/>
              </a:spcAft>
            </a:pPr>
            <a:endParaRPr lang="en-US" sz="1200" dirty="0">
              <a:solidFill>
                <a:prstClr val="black"/>
              </a:solidFill>
            </a:endParaRPr>
          </a:p>
        </p:txBody>
      </p:sp>
      <p:sp>
        <p:nvSpPr>
          <p:cNvPr id="5" name="MSIPCMContentMarking" descr="{&quot;HashCode&quot;:1071427657,&quot;Placement&quot;:&quot;Footer&quot;,&quot;Top&quot;:519.343,&quot;Left&quot;:444.2841,&quot;SlideWidth&quot;:960,&quot;SlideHeight&quot;:540}">
            <a:extLst>
              <a:ext uri="{FF2B5EF4-FFF2-40B4-BE49-F238E27FC236}">
                <a16:creationId xmlns:a16="http://schemas.microsoft.com/office/drawing/2014/main" id="{C5420F63-458A-40A6-8BF4-0AD0DD5C2B12}"/>
              </a:ext>
            </a:extLst>
          </p:cNvPr>
          <p:cNvSpPr txBox="1"/>
          <p:nvPr userDrawn="1"/>
        </p:nvSpPr>
        <p:spPr>
          <a:xfrm>
            <a:off x="5642408" y="6595656"/>
            <a:ext cx="907183" cy="262344"/>
          </a:xfrm>
          <a:prstGeom prst="rect">
            <a:avLst/>
          </a:prstGeom>
        </p:spPr>
        <p:txBody>
          <a:bodyPr vert="horz" wrap="square" lIns="0" tIns="0" rIns="0" bIns="0" rtlCol="0" anchor="ctr" anchorCtr="1">
            <a:noAutofit/>
          </a:bodyPr>
          <a:lstStyle/>
          <a:p>
            <a:pPr marL="0" indent="0" algn="ctr" fontAlgn="auto">
              <a:spcBef>
                <a:spcPts val="0"/>
              </a:spcBef>
              <a:spcAft>
                <a:spcPts val="0"/>
              </a:spcAft>
              <a:buNone/>
            </a:pPr>
            <a:r>
              <a:rPr lang="nb-NO" sz="1000" b="1">
                <a:solidFill>
                  <a:srgbClr val="000000"/>
                </a:solidFill>
                <a:latin typeface="Calibri" panose="020F0502020204030204" pitchFamily="34" charset="0"/>
              </a:rPr>
              <a:t>Confidential</a:t>
            </a:r>
            <a:endParaRPr lang="nb-NO" sz="1000" b="1" dirty="0">
              <a:solidFill>
                <a:srgbClr val="000000"/>
              </a:solidFill>
              <a:latin typeface="Calibri" panose="020F0502020204030204" pitchFamily="34" charset="0"/>
            </a:endParaRPr>
          </a:p>
        </p:txBody>
      </p:sp>
    </p:spTree>
    <p:extLst>
      <p:ext uri="{BB962C8B-B14F-4D97-AF65-F5344CB8AC3E}">
        <p14:creationId xmlns:p14="http://schemas.microsoft.com/office/powerpoint/2010/main" val="2310864957"/>
      </p:ext>
    </p:extLst>
  </p:cSld>
  <p:clrMap bg1="lt1" tx1="dk1" bg2="lt2" tx2="dk2" accent1="accent1" accent2="accent2" accent3="accent3" accent4="accent4" accent5="accent5" accent6="accent6" hlink="hlink" folHlink="folHlink"/>
  <p:sldLayoutIdLst>
    <p:sldLayoutId id="2147483661" r:id="rId1"/>
    <p:sldLayoutId id="2147483662" r:id="rId2"/>
    <p:sldLayoutId id="2147483663" r:id="rId3"/>
    <p:sldLayoutId id="2147483664" r:id="rId4"/>
    <p:sldLayoutId id="2147483665" r:id="rId5"/>
    <p:sldLayoutId id="2147483666" r:id="rId6"/>
    <p:sldLayoutId id="2147483667" r:id="rId7"/>
    <p:sldLayoutId id="2147483668" r:id="rId8"/>
    <p:sldLayoutId id="2147483669" r:id="rId9"/>
    <p:sldLayoutId id="2147483670" r:id="rId10"/>
    <p:sldLayoutId id="2147483671" r:id="rId11"/>
    <p:sldLayoutId id="2147483672" r:id="rId12"/>
    <p:sldLayoutId id="2147483673" r:id="rId13"/>
    <p:sldLayoutId id="2147483674" r:id="rId14"/>
    <p:sldLayoutId id="2147483675" r:id="rId15"/>
    <p:sldLayoutId id="2147483676" r:id="rId16"/>
    <p:sldLayoutId id="2147483677" r:id="rId17"/>
    <p:sldLayoutId id="2147483678" r:id="rId18"/>
    <p:sldLayoutId id="2147483679" r:id="rId19"/>
    <p:sldLayoutId id="2147483680" r:id="rId20"/>
    <p:sldLayoutId id="2147483681" r:id="rId21"/>
    <p:sldLayoutId id="2147483682" r:id="rId22"/>
    <p:sldLayoutId id="2147483683" r:id="rId23"/>
    <p:sldLayoutId id="2147483684" r:id="rId24"/>
    <p:sldLayoutId id="2147483685" r:id="rId25"/>
    <p:sldLayoutId id="2147483686" r:id="rId26"/>
  </p:sldLayoutIdLst>
  <p:hf hdr="0" ftr="0" dt="0"/>
  <p:txStyles>
    <p:titleStyle>
      <a:lvl1pPr algn="l" defTabSz="1088158" rtl="0" eaLnBrk="1" latinLnBrk="0" hangingPunct="1">
        <a:spcBef>
          <a:spcPct val="0"/>
        </a:spcBef>
        <a:buNone/>
        <a:defRPr sz="1999" b="1" kern="1200">
          <a:solidFill>
            <a:schemeClr val="accent1"/>
          </a:solidFill>
          <a:latin typeface="+mj-lt"/>
          <a:ea typeface="+mj-ea"/>
          <a:cs typeface="+mj-cs"/>
        </a:defRPr>
      </a:lvl1pPr>
    </p:titleStyle>
    <p:bodyStyle>
      <a:lvl1pPr marL="215364" indent="-215364" algn="l" defTabSz="1088158" rtl="0" eaLnBrk="1" latinLnBrk="0" hangingPunct="1">
        <a:spcBef>
          <a:spcPts val="1200"/>
        </a:spcBef>
        <a:buFont typeface="Arial" pitchFamily="34" charset="0"/>
        <a:buChar char="•"/>
        <a:defRPr sz="1600" kern="1200">
          <a:solidFill>
            <a:schemeClr val="tx1"/>
          </a:solidFill>
          <a:latin typeface="+mn-lt"/>
          <a:ea typeface="+mn-ea"/>
          <a:cs typeface="+mn-cs"/>
        </a:defRPr>
      </a:lvl1pPr>
      <a:lvl2pPr marL="471250" indent="-214205" algn="l" defTabSz="1088158" rtl="0" eaLnBrk="1" latinLnBrk="0" hangingPunct="1">
        <a:spcBef>
          <a:spcPts val="0"/>
        </a:spcBef>
        <a:buFont typeface="Arial" pitchFamily="34" charset="0"/>
        <a:buChar char="–"/>
        <a:defRPr sz="1200" kern="1200">
          <a:solidFill>
            <a:schemeClr val="tx1"/>
          </a:solidFill>
          <a:latin typeface="+mn-lt"/>
          <a:ea typeface="+mn-ea"/>
          <a:cs typeface="+mn-cs"/>
        </a:defRPr>
      </a:lvl2pPr>
      <a:lvl3pPr marL="728294" indent="-214205" algn="l" defTabSz="1088158" rtl="0" eaLnBrk="1" latinLnBrk="0" hangingPunct="1">
        <a:spcBef>
          <a:spcPts val="0"/>
        </a:spcBef>
        <a:buFont typeface="Arial" pitchFamily="34" charset="0"/>
        <a:buChar char="−"/>
        <a:defRPr sz="1200" kern="1200">
          <a:solidFill>
            <a:schemeClr val="tx1"/>
          </a:solidFill>
          <a:latin typeface="+mn-lt"/>
          <a:ea typeface="+mn-ea"/>
          <a:cs typeface="+mn-cs"/>
        </a:defRPr>
      </a:lvl3pPr>
      <a:lvl4pPr marL="985341" indent="-214205" algn="l" defTabSz="1088158" rtl="0" eaLnBrk="1" latinLnBrk="0" hangingPunct="1">
        <a:spcBef>
          <a:spcPts val="0"/>
        </a:spcBef>
        <a:buFont typeface="Arial" pitchFamily="34" charset="0"/>
        <a:buChar char="−"/>
        <a:defRPr sz="1200" kern="1200">
          <a:solidFill>
            <a:schemeClr val="tx1"/>
          </a:solidFill>
          <a:latin typeface="+mn-lt"/>
          <a:ea typeface="+mn-ea"/>
          <a:cs typeface="+mn-cs"/>
        </a:defRPr>
      </a:lvl4pPr>
      <a:lvl5pPr marL="1242387" indent="-214205" algn="l" defTabSz="1088158" rtl="0" eaLnBrk="1" latinLnBrk="0" hangingPunct="1">
        <a:spcBef>
          <a:spcPts val="0"/>
        </a:spcBef>
        <a:buFont typeface="Arial" pitchFamily="34" charset="0"/>
        <a:buChar char="−"/>
        <a:defRPr sz="1200" kern="1200">
          <a:solidFill>
            <a:schemeClr val="tx1"/>
          </a:solidFill>
          <a:latin typeface="+mn-lt"/>
          <a:ea typeface="+mn-ea"/>
          <a:cs typeface="+mn-cs"/>
        </a:defRPr>
      </a:lvl5pPr>
      <a:lvl6pPr marL="2992438" indent="-272040" algn="l" defTabSz="1088158" rtl="0" eaLnBrk="1" latinLnBrk="0" hangingPunct="1">
        <a:spcBef>
          <a:spcPct val="20000"/>
        </a:spcBef>
        <a:buFont typeface="Arial" pitchFamily="34" charset="0"/>
        <a:buChar char="•"/>
        <a:defRPr sz="2399" kern="1200">
          <a:solidFill>
            <a:schemeClr val="tx1"/>
          </a:solidFill>
          <a:latin typeface="+mn-lt"/>
          <a:ea typeface="+mn-ea"/>
          <a:cs typeface="+mn-cs"/>
        </a:defRPr>
      </a:lvl6pPr>
      <a:lvl7pPr marL="3536517" indent="-272040" algn="l" defTabSz="1088158" rtl="0" eaLnBrk="1" latinLnBrk="0" hangingPunct="1">
        <a:spcBef>
          <a:spcPct val="20000"/>
        </a:spcBef>
        <a:buFont typeface="Arial" pitchFamily="34" charset="0"/>
        <a:buChar char="•"/>
        <a:defRPr sz="2399" kern="1200">
          <a:solidFill>
            <a:schemeClr val="tx1"/>
          </a:solidFill>
          <a:latin typeface="+mn-lt"/>
          <a:ea typeface="+mn-ea"/>
          <a:cs typeface="+mn-cs"/>
        </a:defRPr>
      </a:lvl7pPr>
      <a:lvl8pPr marL="4080596" indent="-272040" algn="l" defTabSz="1088158" rtl="0" eaLnBrk="1" latinLnBrk="0" hangingPunct="1">
        <a:spcBef>
          <a:spcPct val="20000"/>
        </a:spcBef>
        <a:buFont typeface="Arial" pitchFamily="34" charset="0"/>
        <a:buChar char="•"/>
        <a:defRPr sz="2399" kern="1200">
          <a:solidFill>
            <a:schemeClr val="tx1"/>
          </a:solidFill>
          <a:latin typeface="+mn-lt"/>
          <a:ea typeface="+mn-ea"/>
          <a:cs typeface="+mn-cs"/>
        </a:defRPr>
      </a:lvl8pPr>
      <a:lvl9pPr marL="4624676" indent="-272040" algn="l" defTabSz="1088158" rtl="0" eaLnBrk="1" latinLnBrk="0" hangingPunct="1">
        <a:spcBef>
          <a:spcPct val="20000"/>
        </a:spcBef>
        <a:buFont typeface="Arial" pitchFamily="34" charset="0"/>
        <a:buChar char="•"/>
        <a:defRPr sz="2399" kern="1200">
          <a:solidFill>
            <a:schemeClr val="tx1"/>
          </a:solidFill>
          <a:latin typeface="+mn-lt"/>
          <a:ea typeface="+mn-ea"/>
          <a:cs typeface="+mn-cs"/>
        </a:defRPr>
      </a:lvl9pPr>
    </p:bodyStyle>
    <p:otherStyle>
      <a:defPPr>
        <a:defRPr lang="en-US"/>
      </a:defPPr>
      <a:lvl1pPr marL="0" algn="l" defTabSz="1088158" rtl="0" eaLnBrk="1" latinLnBrk="0" hangingPunct="1">
        <a:defRPr sz="2099" kern="1200">
          <a:solidFill>
            <a:schemeClr val="tx1"/>
          </a:solidFill>
          <a:latin typeface="+mn-lt"/>
          <a:ea typeface="+mn-ea"/>
          <a:cs typeface="+mn-cs"/>
        </a:defRPr>
      </a:lvl1pPr>
      <a:lvl2pPr marL="544080" algn="l" defTabSz="1088158" rtl="0" eaLnBrk="1" latinLnBrk="0" hangingPunct="1">
        <a:defRPr sz="2099" kern="1200">
          <a:solidFill>
            <a:schemeClr val="tx1"/>
          </a:solidFill>
          <a:latin typeface="+mn-lt"/>
          <a:ea typeface="+mn-ea"/>
          <a:cs typeface="+mn-cs"/>
        </a:defRPr>
      </a:lvl2pPr>
      <a:lvl3pPr marL="1088158" algn="l" defTabSz="1088158" rtl="0" eaLnBrk="1" latinLnBrk="0" hangingPunct="1">
        <a:defRPr sz="2099" kern="1200">
          <a:solidFill>
            <a:schemeClr val="tx1"/>
          </a:solidFill>
          <a:latin typeface="+mn-lt"/>
          <a:ea typeface="+mn-ea"/>
          <a:cs typeface="+mn-cs"/>
        </a:defRPr>
      </a:lvl3pPr>
      <a:lvl4pPr marL="1632238" algn="l" defTabSz="1088158" rtl="0" eaLnBrk="1" latinLnBrk="0" hangingPunct="1">
        <a:defRPr sz="2099" kern="1200">
          <a:solidFill>
            <a:schemeClr val="tx1"/>
          </a:solidFill>
          <a:latin typeface="+mn-lt"/>
          <a:ea typeface="+mn-ea"/>
          <a:cs typeface="+mn-cs"/>
        </a:defRPr>
      </a:lvl4pPr>
      <a:lvl5pPr marL="2176318" algn="l" defTabSz="1088158" rtl="0" eaLnBrk="1" latinLnBrk="0" hangingPunct="1">
        <a:defRPr sz="2099" kern="1200">
          <a:solidFill>
            <a:schemeClr val="tx1"/>
          </a:solidFill>
          <a:latin typeface="+mn-lt"/>
          <a:ea typeface="+mn-ea"/>
          <a:cs typeface="+mn-cs"/>
        </a:defRPr>
      </a:lvl5pPr>
      <a:lvl6pPr marL="2720399" algn="l" defTabSz="1088158" rtl="0" eaLnBrk="1" latinLnBrk="0" hangingPunct="1">
        <a:defRPr sz="2099" kern="1200">
          <a:solidFill>
            <a:schemeClr val="tx1"/>
          </a:solidFill>
          <a:latin typeface="+mn-lt"/>
          <a:ea typeface="+mn-ea"/>
          <a:cs typeface="+mn-cs"/>
        </a:defRPr>
      </a:lvl6pPr>
      <a:lvl7pPr marL="3264477" algn="l" defTabSz="1088158" rtl="0" eaLnBrk="1" latinLnBrk="0" hangingPunct="1">
        <a:defRPr sz="2099" kern="1200">
          <a:solidFill>
            <a:schemeClr val="tx1"/>
          </a:solidFill>
          <a:latin typeface="+mn-lt"/>
          <a:ea typeface="+mn-ea"/>
          <a:cs typeface="+mn-cs"/>
        </a:defRPr>
      </a:lvl7pPr>
      <a:lvl8pPr marL="3808557" algn="l" defTabSz="1088158" rtl="0" eaLnBrk="1" latinLnBrk="0" hangingPunct="1">
        <a:defRPr sz="2099" kern="1200">
          <a:solidFill>
            <a:schemeClr val="tx1"/>
          </a:solidFill>
          <a:latin typeface="+mn-lt"/>
          <a:ea typeface="+mn-ea"/>
          <a:cs typeface="+mn-cs"/>
        </a:defRPr>
      </a:lvl8pPr>
      <a:lvl9pPr marL="4352636" algn="l" defTabSz="1088158" rtl="0" eaLnBrk="1" latinLnBrk="0" hangingPunct="1">
        <a:defRPr sz="2099" kern="1200">
          <a:solidFill>
            <a:schemeClr val="tx1"/>
          </a:solidFill>
          <a:latin typeface="+mn-lt"/>
          <a:ea typeface="+mn-ea"/>
          <a:cs typeface="+mn-cs"/>
        </a:defRPr>
      </a:lvl9pPr>
    </p:otherStyle>
  </p:txStyles>
</p:sldMaster>
</file>

<file path=ppt/slideMasters/slideMaster10.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47831" y="360000"/>
            <a:ext cx="7198125" cy="720000"/>
          </a:xfrm>
          <a:prstGeom prst="rect">
            <a:avLst/>
          </a:prstGeom>
        </p:spPr>
        <p:txBody>
          <a:bodyPr vert="horz" lIns="0" tIns="0" rIns="0" bIns="0" rtlCol="0" anchor="b" anchorCtr="0">
            <a:noAutofit/>
          </a:bodyPr>
          <a:lstStyle/>
          <a:p>
            <a:r>
              <a:rPr lang="en-US" dirty="0"/>
              <a:t>Click to edit Master title style</a:t>
            </a:r>
          </a:p>
        </p:txBody>
      </p:sp>
      <p:sp>
        <p:nvSpPr>
          <p:cNvPr id="3" name="Text Placeholder 2"/>
          <p:cNvSpPr>
            <a:spLocks noGrp="1"/>
          </p:cNvSpPr>
          <p:nvPr>
            <p:ph type="body" idx="1"/>
          </p:nvPr>
        </p:nvSpPr>
        <p:spPr>
          <a:xfrm>
            <a:off x="647830" y="1331693"/>
            <a:ext cx="10905160" cy="4426975"/>
          </a:xfrm>
          <a:prstGeom prst="rect">
            <a:avLst/>
          </a:prstGeom>
        </p:spPr>
        <p:txBody>
          <a:bodyPr vert="horz" lIns="0" tIns="0" rIns="0" bIns="0" rtlCol="0">
            <a:noAutofit/>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6" name="Line 11"/>
          <p:cNvSpPr>
            <a:spLocks noChangeShapeType="1"/>
          </p:cNvSpPr>
          <p:nvPr/>
        </p:nvSpPr>
        <p:spPr bwMode="auto">
          <a:xfrm>
            <a:off x="6492772" y="3466297"/>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395" tIns="45697" rIns="91395" bIns="45697" numCol="1" anchor="t" anchorCtr="0" compatLnSpc="1">
            <a:prstTxWarp prst="textNoShape">
              <a:avLst/>
            </a:prstTxWarp>
          </a:bodyPr>
          <a:lstStyle/>
          <a:p>
            <a:pPr defTabSz="1088231" fontAlgn="auto">
              <a:spcBef>
                <a:spcPts val="0"/>
              </a:spcBef>
              <a:spcAft>
                <a:spcPts val="0"/>
              </a:spcAft>
            </a:pPr>
            <a:endParaRPr lang="en-US" sz="2099" dirty="0">
              <a:solidFill>
                <a:prstClr val="black"/>
              </a:solidFill>
              <a:latin typeface="Arial"/>
              <a:cs typeface="+mn-cs"/>
            </a:endParaRPr>
          </a:p>
        </p:txBody>
      </p:sp>
      <p:sp>
        <p:nvSpPr>
          <p:cNvPr id="17" name="Line 12"/>
          <p:cNvSpPr>
            <a:spLocks noChangeShapeType="1"/>
          </p:cNvSpPr>
          <p:nvPr/>
        </p:nvSpPr>
        <p:spPr bwMode="auto">
          <a:xfrm>
            <a:off x="6492772" y="3466297"/>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395" tIns="45697" rIns="91395" bIns="45697" numCol="1" anchor="t" anchorCtr="0" compatLnSpc="1">
            <a:prstTxWarp prst="textNoShape">
              <a:avLst/>
            </a:prstTxWarp>
          </a:bodyPr>
          <a:lstStyle/>
          <a:p>
            <a:pPr defTabSz="1088231" fontAlgn="auto">
              <a:spcBef>
                <a:spcPts val="0"/>
              </a:spcBef>
              <a:spcAft>
                <a:spcPts val="0"/>
              </a:spcAft>
            </a:pPr>
            <a:endParaRPr lang="en-US" sz="2099" dirty="0">
              <a:solidFill>
                <a:prstClr val="black"/>
              </a:solidFill>
              <a:latin typeface="Arial"/>
              <a:cs typeface="+mn-cs"/>
            </a:endParaRPr>
          </a:p>
        </p:txBody>
      </p:sp>
      <p:sp>
        <p:nvSpPr>
          <p:cNvPr id="18" name="Line 13"/>
          <p:cNvSpPr>
            <a:spLocks noChangeShapeType="1"/>
          </p:cNvSpPr>
          <p:nvPr/>
        </p:nvSpPr>
        <p:spPr bwMode="auto">
          <a:xfrm>
            <a:off x="6673700" y="3413922"/>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395" tIns="45697" rIns="91395" bIns="45697" numCol="1" anchor="t" anchorCtr="0" compatLnSpc="1">
            <a:prstTxWarp prst="textNoShape">
              <a:avLst/>
            </a:prstTxWarp>
          </a:bodyPr>
          <a:lstStyle/>
          <a:p>
            <a:pPr defTabSz="1088231" fontAlgn="auto">
              <a:spcBef>
                <a:spcPts val="0"/>
              </a:spcBef>
              <a:spcAft>
                <a:spcPts val="0"/>
              </a:spcAft>
            </a:pPr>
            <a:endParaRPr lang="en-US" sz="2099" dirty="0">
              <a:solidFill>
                <a:prstClr val="black"/>
              </a:solidFill>
              <a:latin typeface="Arial"/>
              <a:cs typeface="+mn-cs"/>
            </a:endParaRPr>
          </a:p>
        </p:txBody>
      </p:sp>
      <p:sp>
        <p:nvSpPr>
          <p:cNvPr id="19" name="Line 14"/>
          <p:cNvSpPr>
            <a:spLocks noChangeShapeType="1"/>
          </p:cNvSpPr>
          <p:nvPr/>
        </p:nvSpPr>
        <p:spPr bwMode="auto">
          <a:xfrm>
            <a:off x="6673700" y="3413922"/>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395" tIns="45697" rIns="91395" bIns="45697" numCol="1" anchor="t" anchorCtr="0" compatLnSpc="1">
            <a:prstTxWarp prst="textNoShape">
              <a:avLst/>
            </a:prstTxWarp>
          </a:bodyPr>
          <a:lstStyle/>
          <a:p>
            <a:pPr defTabSz="1088231" fontAlgn="auto">
              <a:spcBef>
                <a:spcPts val="0"/>
              </a:spcBef>
              <a:spcAft>
                <a:spcPts val="0"/>
              </a:spcAft>
            </a:pPr>
            <a:endParaRPr lang="en-US" sz="2099" dirty="0">
              <a:solidFill>
                <a:prstClr val="black"/>
              </a:solidFill>
              <a:latin typeface="Arial"/>
              <a:cs typeface="+mn-cs"/>
            </a:endParaRPr>
          </a:p>
        </p:txBody>
      </p:sp>
      <p:grpSp>
        <p:nvGrpSpPr>
          <p:cNvPr id="21" name="Logotype, static"/>
          <p:cNvGrpSpPr/>
          <p:nvPr/>
        </p:nvGrpSpPr>
        <p:grpSpPr>
          <a:xfrm>
            <a:off x="10686684" y="6387822"/>
            <a:ext cx="863462" cy="180060"/>
            <a:chOff x="9501453" y="6148765"/>
            <a:chExt cx="2047875" cy="427037"/>
          </a:xfrm>
        </p:grpSpPr>
        <p:sp>
          <p:nvSpPr>
            <p:cNvPr id="22" name="Freeform 5"/>
            <p:cNvSpPr>
              <a:spLocks noEditPoints="1"/>
            </p:cNvSpPr>
            <p:nvPr userDrawn="1"/>
          </p:nvSpPr>
          <p:spPr bwMode="auto">
            <a:xfrm>
              <a:off x="11206428" y="6231315"/>
              <a:ext cx="342900" cy="344487"/>
            </a:xfrm>
            <a:custGeom>
              <a:avLst/>
              <a:gdLst>
                <a:gd name="T0" fmla="*/ 43 w 91"/>
                <a:gd name="T1" fmla="*/ 2 h 91"/>
                <a:gd name="T2" fmla="*/ 2 w 91"/>
                <a:gd name="T3" fmla="*/ 44 h 91"/>
                <a:gd name="T4" fmla="*/ 46 w 91"/>
                <a:gd name="T5" fmla="*/ 91 h 91"/>
                <a:gd name="T6" fmla="*/ 74 w 91"/>
                <a:gd name="T7" fmla="*/ 77 h 91"/>
                <a:gd name="T8" fmla="*/ 74 w 91"/>
                <a:gd name="T9" fmla="*/ 90 h 91"/>
                <a:gd name="T10" fmla="*/ 91 w 91"/>
                <a:gd name="T11" fmla="*/ 90 h 91"/>
                <a:gd name="T12" fmla="*/ 91 w 91"/>
                <a:gd name="T13" fmla="*/ 47 h 91"/>
                <a:gd name="T14" fmla="*/ 43 w 91"/>
                <a:gd name="T15" fmla="*/ 2 h 91"/>
                <a:gd name="T16" fmla="*/ 72 w 91"/>
                <a:gd name="T17" fmla="*/ 48 h 91"/>
                <a:gd name="T18" fmla="*/ 43 w 91"/>
                <a:gd name="T19" fmla="*/ 72 h 91"/>
                <a:gd name="T20" fmla="*/ 21 w 91"/>
                <a:gd name="T21" fmla="*/ 50 h 91"/>
                <a:gd name="T22" fmla="*/ 46 w 91"/>
                <a:gd name="T23" fmla="*/ 21 h 91"/>
                <a:gd name="T24" fmla="*/ 72 w 91"/>
                <a:gd name="T25" fmla="*/ 45 h 91"/>
                <a:gd name="T26" fmla="*/ 72 w 91"/>
                <a:gd name="T27" fmla="*/ 48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1" h="91">
                  <a:moveTo>
                    <a:pt x="43" y="2"/>
                  </a:moveTo>
                  <a:cubicBezTo>
                    <a:pt x="21" y="4"/>
                    <a:pt x="3" y="22"/>
                    <a:pt x="2" y="44"/>
                  </a:cubicBezTo>
                  <a:cubicBezTo>
                    <a:pt x="0" y="70"/>
                    <a:pt x="21" y="91"/>
                    <a:pt x="46" y="91"/>
                  </a:cubicBezTo>
                  <a:cubicBezTo>
                    <a:pt x="56" y="91"/>
                    <a:pt x="68" y="87"/>
                    <a:pt x="74" y="77"/>
                  </a:cubicBezTo>
                  <a:cubicBezTo>
                    <a:pt x="74" y="90"/>
                    <a:pt x="74" y="90"/>
                    <a:pt x="74" y="90"/>
                  </a:cubicBezTo>
                  <a:cubicBezTo>
                    <a:pt x="91" y="90"/>
                    <a:pt x="91" y="90"/>
                    <a:pt x="91" y="90"/>
                  </a:cubicBezTo>
                  <a:cubicBezTo>
                    <a:pt x="91" y="47"/>
                    <a:pt x="91" y="47"/>
                    <a:pt x="91" y="47"/>
                  </a:cubicBezTo>
                  <a:cubicBezTo>
                    <a:pt x="91" y="20"/>
                    <a:pt x="69" y="0"/>
                    <a:pt x="43" y="2"/>
                  </a:cubicBezTo>
                  <a:close/>
                  <a:moveTo>
                    <a:pt x="72" y="48"/>
                  </a:moveTo>
                  <a:cubicBezTo>
                    <a:pt x="71" y="63"/>
                    <a:pt x="58" y="74"/>
                    <a:pt x="43" y="72"/>
                  </a:cubicBezTo>
                  <a:cubicBezTo>
                    <a:pt x="32" y="71"/>
                    <a:pt x="22" y="61"/>
                    <a:pt x="21" y="50"/>
                  </a:cubicBezTo>
                  <a:cubicBezTo>
                    <a:pt x="19" y="34"/>
                    <a:pt x="31" y="21"/>
                    <a:pt x="46" y="21"/>
                  </a:cubicBezTo>
                  <a:cubicBezTo>
                    <a:pt x="60" y="21"/>
                    <a:pt x="71" y="32"/>
                    <a:pt x="72" y="45"/>
                  </a:cubicBezTo>
                  <a:lnTo>
                    <a:pt x="72" y="48"/>
                  </a:lnTo>
                  <a:close/>
                </a:path>
              </a:pathLst>
            </a:custGeom>
            <a:solidFill>
              <a:srgbClr val="0000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231" fontAlgn="auto">
                <a:spcBef>
                  <a:spcPts val="0"/>
                </a:spcBef>
                <a:spcAft>
                  <a:spcPts val="0"/>
                </a:spcAft>
              </a:pPr>
              <a:endParaRPr lang="en-US" sz="2099" dirty="0">
                <a:solidFill>
                  <a:prstClr val="black"/>
                </a:solidFill>
                <a:latin typeface="Arial"/>
                <a:cs typeface="+mn-cs"/>
              </a:endParaRPr>
            </a:p>
          </p:txBody>
        </p:sp>
        <p:sp>
          <p:nvSpPr>
            <p:cNvPr id="23" name="Freeform 6"/>
            <p:cNvSpPr>
              <a:spLocks noEditPoints="1"/>
            </p:cNvSpPr>
            <p:nvPr userDrawn="1"/>
          </p:nvSpPr>
          <p:spPr bwMode="auto">
            <a:xfrm>
              <a:off x="10849241" y="6236077"/>
              <a:ext cx="334963" cy="339725"/>
            </a:xfrm>
            <a:custGeom>
              <a:avLst/>
              <a:gdLst>
                <a:gd name="T0" fmla="*/ 44 w 89"/>
                <a:gd name="T1" fmla="*/ 1 h 90"/>
                <a:gd name="T2" fmla="*/ 0 w 89"/>
                <a:gd name="T3" fmla="*/ 46 h 90"/>
                <a:gd name="T4" fmla="*/ 45 w 89"/>
                <a:gd name="T5" fmla="*/ 90 h 90"/>
                <a:gd name="T6" fmla="*/ 86 w 89"/>
                <a:gd name="T7" fmla="*/ 63 h 90"/>
                <a:gd name="T8" fmla="*/ 69 w 89"/>
                <a:gd name="T9" fmla="*/ 58 h 90"/>
                <a:gd name="T10" fmla="*/ 50 w 89"/>
                <a:gd name="T11" fmla="*/ 72 h 90"/>
                <a:gd name="T12" fmla="*/ 22 w 89"/>
                <a:gd name="T13" fmla="*/ 59 h 90"/>
                <a:gd name="T14" fmla="*/ 89 w 89"/>
                <a:gd name="T15" fmla="*/ 41 h 90"/>
                <a:gd name="T16" fmla="*/ 44 w 89"/>
                <a:gd name="T17" fmla="*/ 1 h 90"/>
                <a:gd name="T18" fmla="*/ 19 w 89"/>
                <a:gd name="T19" fmla="*/ 44 h 90"/>
                <a:gd name="T20" fmla="*/ 36 w 89"/>
                <a:gd name="T21" fmla="*/ 19 h 90"/>
                <a:gd name="T22" fmla="*/ 67 w 89"/>
                <a:gd name="T23" fmla="*/ 31 h 90"/>
                <a:gd name="T24" fmla="*/ 19 w 89"/>
                <a:gd name="T25" fmla="*/ 44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9" h="90">
                  <a:moveTo>
                    <a:pt x="44" y="1"/>
                  </a:moveTo>
                  <a:cubicBezTo>
                    <a:pt x="20" y="2"/>
                    <a:pt x="0" y="20"/>
                    <a:pt x="0" y="46"/>
                  </a:cubicBezTo>
                  <a:cubicBezTo>
                    <a:pt x="0" y="70"/>
                    <a:pt x="20" y="90"/>
                    <a:pt x="45" y="90"/>
                  </a:cubicBezTo>
                  <a:cubicBezTo>
                    <a:pt x="62" y="90"/>
                    <a:pt x="79" y="80"/>
                    <a:pt x="86" y="63"/>
                  </a:cubicBezTo>
                  <a:cubicBezTo>
                    <a:pt x="69" y="58"/>
                    <a:pt x="69" y="58"/>
                    <a:pt x="69" y="58"/>
                  </a:cubicBezTo>
                  <a:cubicBezTo>
                    <a:pt x="66" y="65"/>
                    <a:pt x="58" y="71"/>
                    <a:pt x="50" y="72"/>
                  </a:cubicBezTo>
                  <a:cubicBezTo>
                    <a:pt x="38" y="75"/>
                    <a:pt x="26" y="67"/>
                    <a:pt x="22" y="59"/>
                  </a:cubicBezTo>
                  <a:cubicBezTo>
                    <a:pt x="89" y="41"/>
                    <a:pt x="89" y="41"/>
                    <a:pt x="89" y="41"/>
                  </a:cubicBezTo>
                  <a:cubicBezTo>
                    <a:pt x="87" y="24"/>
                    <a:pt x="72" y="0"/>
                    <a:pt x="44" y="1"/>
                  </a:cubicBezTo>
                  <a:close/>
                  <a:moveTo>
                    <a:pt x="19" y="44"/>
                  </a:moveTo>
                  <a:cubicBezTo>
                    <a:pt x="19" y="34"/>
                    <a:pt x="24" y="24"/>
                    <a:pt x="36" y="19"/>
                  </a:cubicBezTo>
                  <a:cubicBezTo>
                    <a:pt x="50" y="14"/>
                    <a:pt x="62" y="21"/>
                    <a:pt x="67" y="31"/>
                  </a:cubicBezTo>
                  <a:lnTo>
                    <a:pt x="19" y="44"/>
                  </a:lnTo>
                  <a:close/>
                </a:path>
              </a:pathLst>
            </a:custGeom>
            <a:solidFill>
              <a:srgbClr val="0000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231" fontAlgn="auto">
                <a:spcBef>
                  <a:spcPts val="0"/>
                </a:spcBef>
                <a:spcAft>
                  <a:spcPts val="0"/>
                </a:spcAft>
              </a:pPr>
              <a:endParaRPr lang="en-US" sz="2099" dirty="0">
                <a:solidFill>
                  <a:prstClr val="black"/>
                </a:solidFill>
                <a:latin typeface="Arial"/>
                <a:cs typeface="+mn-cs"/>
              </a:endParaRPr>
            </a:p>
          </p:txBody>
        </p:sp>
        <p:sp>
          <p:nvSpPr>
            <p:cNvPr id="24" name="Freeform 7"/>
            <p:cNvSpPr>
              <a:spLocks/>
            </p:cNvSpPr>
            <p:nvPr userDrawn="1"/>
          </p:nvSpPr>
          <p:spPr bwMode="auto">
            <a:xfrm>
              <a:off x="10292028" y="6239252"/>
              <a:ext cx="166688" cy="333375"/>
            </a:xfrm>
            <a:custGeom>
              <a:avLst/>
              <a:gdLst>
                <a:gd name="T0" fmla="*/ 44 w 44"/>
                <a:gd name="T1" fmla="*/ 18 h 88"/>
                <a:gd name="T2" fmla="*/ 44 w 44"/>
                <a:gd name="T3" fmla="*/ 0 h 88"/>
                <a:gd name="T4" fmla="*/ 19 w 44"/>
                <a:gd name="T5" fmla="*/ 13 h 88"/>
                <a:gd name="T6" fmla="*/ 19 w 44"/>
                <a:gd name="T7" fmla="*/ 3 h 88"/>
                <a:gd name="T8" fmla="*/ 0 w 44"/>
                <a:gd name="T9" fmla="*/ 3 h 88"/>
                <a:gd name="T10" fmla="*/ 0 w 44"/>
                <a:gd name="T11" fmla="*/ 44 h 88"/>
                <a:gd name="T12" fmla="*/ 0 w 44"/>
                <a:gd name="T13" fmla="*/ 88 h 88"/>
                <a:gd name="T14" fmla="*/ 20 w 44"/>
                <a:gd name="T15" fmla="*/ 88 h 88"/>
                <a:gd name="T16" fmla="*/ 20 w 44"/>
                <a:gd name="T17" fmla="*/ 46 h 88"/>
                <a:gd name="T18" fmla="*/ 44 w 44"/>
                <a:gd name="T19" fmla="*/ 1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 h="88">
                  <a:moveTo>
                    <a:pt x="44" y="18"/>
                  </a:moveTo>
                  <a:cubicBezTo>
                    <a:pt x="44" y="0"/>
                    <a:pt x="44" y="0"/>
                    <a:pt x="44" y="0"/>
                  </a:cubicBezTo>
                  <a:cubicBezTo>
                    <a:pt x="28" y="0"/>
                    <a:pt x="22" y="8"/>
                    <a:pt x="19" y="13"/>
                  </a:cubicBezTo>
                  <a:cubicBezTo>
                    <a:pt x="19" y="3"/>
                    <a:pt x="19" y="3"/>
                    <a:pt x="19" y="3"/>
                  </a:cubicBezTo>
                  <a:cubicBezTo>
                    <a:pt x="0" y="3"/>
                    <a:pt x="0" y="3"/>
                    <a:pt x="0" y="3"/>
                  </a:cubicBezTo>
                  <a:cubicBezTo>
                    <a:pt x="0" y="44"/>
                    <a:pt x="0" y="44"/>
                    <a:pt x="0" y="44"/>
                  </a:cubicBezTo>
                  <a:cubicBezTo>
                    <a:pt x="0" y="88"/>
                    <a:pt x="0" y="88"/>
                    <a:pt x="0" y="88"/>
                  </a:cubicBezTo>
                  <a:cubicBezTo>
                    <a:pt x="20" y="88"/>
                    <a:pt x="20" y="88"/>
                    <a:pt x="20" y="88"/>
                  </a:cubicBezTo>
                  <a:cubicBezTo>
                    <a:pt x="20" y="62"/>
                    <a:pt x="20" y="62"/>
                    <a:pt x="20" y="46"/>
                  </a:cubicBezTo>
                  <a:cubicBezTo>
                    <a:pt x="20" y="26"/>
                    <a:pt x="31" y="19"/>
                    <a:pt x="44" y="18"/>
                  </a:cubicBezTo>
                  <a:close/>
                </a:path>
              </a:pathLst>
            </a:custGeom>
            <a:solidFill>
              <a:srgbClr val="0000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231" fontAlgn="auto">
                <a:spcBef>
                  <a:spcPts val="0"/>
                </a:spcBef>
                <a:spcAft>
                  <a:spcPts val="0"/>
                </a:spcAft>
              </a:pPr>
              <a:endParaRPr lang="en-US" sz="2099" dirty="0">
                <a:solidFill>
                  <a:prstClr val="black"/>
                </a:solidFill>
                <a:latin typeface="Arial"/>
                <a:cs typeface="+mn-cs"/>
              </a:endParaRPr>
            </a:p>
          </p:txBody>
        </p:sp>
        <p:sp>
          <p:nvSpPr>
            <p:cNvPr id="25" name="Freeform 8"/>
            <p:cNvSpPr>
              <a:spLocks/>
            </p:cNvSpPr>
            <p:nvPr userDrawn="1"/>
          </p:nvSpPr>
          <p:spPr bwMode="auto">
            <a:xfrm>
              <a:off x="9501453" y="6182102"/>
              <a:ext cx="369888" cy="390525"/>
            </a:xfrm>
            <a:custGeom>
              <a:avLst/>
              <a:gdLst>
                <a:gd name="T0" fmla="*/ 185 w 233"/>
                <a:gd name="T1" fmla="*/ 165 h 246"/>
                <a:gd name="T2" fmla="*/ 48 w 233"/>
                <a:gd name="T3" fmla="*/ 0 h 246"/>
                <a:gd name="T4" fmla="*/ 0 w 233"/>
                <a:gd name="T5" fmla="*/ 0 h 246"/>
                <a:gd name="T6" fmla="*/ 0 w 233"/>
                <a:gd name="T7" fmla="*/ 246 h 246"/>
                <a:gd name="T8" fmla="*/ 50 w 233"/>
                <a:gd name="T9" fmla="*/ 246 h 246"/>
                <a:gd name="T10" fmla="*/ 50 w 233"/>
                <a:gd name="T11" fmla="*/ 81 h 246"/>
                <a:gd name="T12" fmla="*/ 190 w 233"/>
                <a:gd name="T13" fmla="*/ 246 h 246"/>
                <a:gd name="T14" fmla="*/ 233 w 233"/>
                <a:gd name="T15" fmla="*/ 246 h 246"/>
                <a:gd name="T16" fmla="*/ 233 w 233"/>
                <a:gd name="T17" fmla="*/ 0 h 246"/>
                <a:gd name="T18" fmla="*/ 185 w 233"/>
                <a:gd name="T19" fmla="*/ 0 h 246"/>
                <a:gd name="T20" fmla="*/ 185 w 233"/>
                <a:gd name="T21" fmla="*/ 165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3" h="246">
                  <a:moveTo>
                    <a:pt x="185" y="165"/>
                  </a:moveTo>
                  <a:lnTo>
                    <a:pt x="48" y="0"/>
                  </a:lnTo>
                  <a:lnTo>
                    <a:pt x="0" y="0"/>
                  </a:lnTo>
                  <a:lnTo>
                    <a:pt x="0" y="246"/>
                  </a:lnTo>
                  <a:lnTo>
                    <a:pt x="50" y="246"/>
                  </a:lnTo>
                  <a:lnTo>
                    <a:pt x="50" y="81"/>
                  </a:lnTo>
                  <a:lnTo>
                    <a:pt x="190" y="246"/>
                  </a:lnTo>
                  <a:lnTo>
                    <a:pt x="233" y="246"/>
                  </a:lnTo>
                  <a:lnTo>
                    <a:pt x="233" y="0"/>
                  </a:lnTo>
                  <a:lnTo>
                    <a:pt x="185" y="0"/>
                  </a:lnTo>
                  <a:lnTo>
                    <a:pt x="185" y="165"/>
                  </a:lnTo>
                  <a:close/>
                </a:path>
              </a:pathLst>
            </a:custGeom>
            <a:solidFill>
              <a:srgbClr val="0000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231" fontAlgn="auto">
                <a:spcBef>
                  <a:spcPts val="0"/>
                </a:spcBef>
                <a:spcAft>
                  <a:spcPts val="0"/>
                </a:spcAft>
              </a:pPr>
              <a:endParaRPr lang="en-US" sz="2099" dirty="0">
                <a:solidFill>
                  <a:prstClr val="black"/>
                </a:solidFill>
                <a:latin typeface="Arial"/>
                <a:cs typeface="+mn-cs"/>
              </a:endParaRPr>
            </a:p>
          </p:txBody>
        </p:sp>
        <p:sp>
          <p:nvSpPr>
            <p:cNvPr id="26" name="Freeform 9"/>
            <p:cNvSpPr>
              <a:spLocks noEditPoints="1"/>
            </p:cNvSpPr>
            <p:nvPr userDrawn="1"/>
          </p:nvSpPr>
          <p:spPr bwMode="auto">
            <a:xfrm>
              <a:off x="10461891" y="6148765"/>
              <a:ext cx="342900" cy="427037"/>
            </a:xfrm>
            <a:custGeom>
              <a:avLst/>
              <a:gdLst>
                <a:gd name="T0" fmla="*/ 91 w 91"/>
                <a:gd name="T1" fmla="*/ 0 h 113"/>
                <a:gd name="T2" fmla="*/ 73 w 91"/>
                <a:gd name="T3" fmla="*/ 0 h 113"/>
                <a:gd name="T4" fmla="*/ 73 w 91"/>
                <a:gd name="T5" fmla="*/ 34 h 113"/>
                <a:gd name="T6" fmla="*/ 43 w 91"/>
                <a:gd name="T7" fmla="*/ 24 h 113"/>
                <a:gd name="T8" fmla="*/ 2 w 91"/>
                <a:gd name="T9" fmla="*/ 66 h 113"/>
                <a:gd name="T10" fmla="*/ 46 w 91"/>
                <a:gd name="T11" fmla="*/ 113 h 113"/>
                <a:gd name="T12" fmla="*/ 74 w 91"/>
                <a:gd name="T13" fmla="*/ 101 h 113"/>
                <a:gd name="T14" fmla="*/ 74 w 91"/>
                <a:gd name="T15" fmla="*/ 112 h 113"/>
                <a:gd name="T16" fmla="*/ 91 w 91"/>
                <a:gd name="T17" fmla="*/ 112 h 113"/>
                <a:gd name="T18" fmla="*/ 91 w 91"/>
                <a:gd name="T19" fmla="*/ 69 h 113"/>
                <a:gd name="T20" fmla="*/ 91 w 91"/>
                <a:gd name="T21" fmla="*/ 69 h 113"/>
                <a:gd name="T22" fmla="*/ 91 w 91"/>
                <a:gd name="T23" fmla="*/ 68 h 113"/>
                <a:gd name="T24" fmla="*/ 91 w 91"/>
                <a:gd name="T25" fmla="*/ 0 h 113"/>
                <a:gd name="T26" fmla="*/ 72 w 91"/>
                <a:gd name="T27" fmla="*/ 70 h 113"/>
                <a:gd name="T28" fmla="*/ 43 w 91"/>
                <a:gd name="T29" fmla="*/ 94 h 113"/>
                <a:gd name="T30" fmla="*/ 21 w 91"/>
                <a:gd name="T31" fmla="*/ 72 h 113"/>
                <a:gd name="T32" fmla="*/ 46 w 91"/>
                <a:gd name="T33" fmla="*/ 43 h 113"/>
                <a:gd name="T34" fmla="*/ 72 w 91"/>
                <a:gd name="T35" fmla="*/ 67 h 113"/>
                <a:gd name="T36" fmla="*/ 72 w 91"/>
                <a:gd name="T37" fmla="*/ 7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1" h="113">
                  <a:moveTo>
                    <a:pt x="91" y="0"/>
                  </a:moveTo>
                  <a:cubicBezTo>
                    <a:pt x="73" y="0"/>
                    <a:pt x="73" y="0"/>
                    <a:pt x="73" y="0"/>
                  </a:cubicBezTo>
                  <a:cubicBezTo>
                    <a:pt x="73" y="34"/>
                    <a:pt x="73" y="34"/>
                    <a:pt x="73" y="34"/>
                  </a:cubicBezTo>
                  <a:cubicBezTo>
                    <a:pt x="68" y="28"/>
                    <a:pt x="55" y="23"/>
                    <a:pt x="43" y="24"/>
                  </a:cubicBezTo>
                  <a:cubicBezTo>
                    <a:pt x="21" y="26"/>
                    <a:pt x="3" y="44"/>
                    <a:pt x="2" y="66"/>
                  </a:cubicBezTo>
                  <a:cubicBezTo>
                    <a:pt x="0" y="92"/>
                    <a:pt x="21" y="113"/>
                    <a:pt x="46" y="113"/>
                  </a:cubicBezTo>
                  <a:cubicBezTo>
                    <a:pt x="56" y="113"/>
                    <a:pt x="69" y="109"/>
                    <a:pt x="74" y="101"/>
                  </a:cubicBezTo>
                  <a:cubicBezTo>
                    <a:pt x="74" y="112"/>
                    <a:pt x="74" y="112"/>
                    <a:pt x="74" y="112"/>
                  </a:cubicBezTo>
                  <a:cubicBezTo>
                    <a:pt x="91" y="112"/>
                    <a:pt x="91" y="112"/>
                    <a:pt x="91" y="112"/>
                  </a:cubicBezTo>
                  <a:cubicBezTo>
                    <a:pt x="91" y="69"/>
                    <a:pt x="91" y="69"/>
                    <a:pt x="91" y="69"/>
                  </a:cubicBezTo>
                  <a:cubicBezTo>
                    <a:pt x="91" y="69"/>
                    <a:pt x="91" y="69"/>
                    <a:pt x="91" y="69"/>
                  </a:cubicBezTo>
                  <a:cubicBezTo>
                    <a:pt x="91" y="68"/>
                    <a:pt x="91" y="68"/>
                    <a:pt x="91" y="68"/>
                  </a:cubicBezTo>
                  <a:lnTo>
                    <a:pt x="91" y="0"/>
                  </a:lnTo>
                  <a:close/>
                  <a:moveTo>
                    <a:pt x="72" y="70"/>
                  </a:moveTo>
                  <a:cubicBezTo>
                    <a:pt x="71" y="85"/>
                    <a:pt x="58" y="96"/>
                    <a:pt x="43" y="94"/>
                  </a:cubicBezTo>
                  <a:cubicBezTo>
                    <a:pt x="32" y="93"/>
                    <a:pt x="22" y="83"/>
                    <a:pt x="21" y="72"/>
                  </a:cubicBezTo>
                  <a:cubicBezTo>
                    <a:pt x="19" y="56"/>
                    <a:pt x="31" y="43"/>
                    <a:pt x="46" y="43"/>
                  </a:cubicBezTo>
                  <a:cubicBezTo>
                    <a:pt x="60" y="43"/>
                    <a:pt x="71" y="54"/>
                    <a:pt x="72" y="67"/>
                  </a:cubicBezTo>
                  <a:lnTo>
                    <a:pt x="72" y="70"/>
                  </a:lnTo>
                  <a:close/>
                </a:path>
              </a:pathLst>
            </a:custGeom>
            <a:solidFill>
              <a:srgbClr val="0000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231" fontAlgn="auto">
                <a:spcBef>
                  <a:spcPts val="0"/>
                </a:spcBef>
                <a:spcAft>
                  <a:spcPts val="0"/>
                </a:spcAft>
              </a:pPr>
              <a:endParaRPr lang="en-US" sz="2099" dirty="0">
                <a:solidFill>
                  <a:prstClr val="black"/>
                </a:solidFill>
                <a:latin typeface="Arial"/>
                <a:cs typeface="+mn-cs"/>
              </a:endParaRPr>
            </a:p>
          </p:txBody>
        </p:sp>
        <p:sp>
          <p:nvSpPr>
            <p:cNvPr id="27" name="Freeform 10"/>
            <p:cNvSpPr>
              <a:spLocks noEditPoints="1"/>
            </p:cNvSpPr>
            <p:nvPr userDrawn="1"/>
          </p:nvSpPr>
          <p:spPr bwMode="auto">
            <a:xfrm>
              <a:off x="9912616" y="6239252"/>
              <a:ext cx="338138" cy="336550"/>
            </a:xfrm>
            <a:custGeom>
              <a:avLst/>
              <a:gdLst>
                <a:gd name="T0" fmla="*/ 45 w 90"/>
                <a:gd name="T1" fmla="*/ 0 h 89"/>
                <a:gd name="T2" fmla="*/ 0 w 90"/>
                <a:gd name="T3" fmla="*/ 45 h 89"/>
                <a:gd name="T4" fmla="*/ 45 w 90"/>
                <a:gd name="T5" fmla="*/ 89 h 89"/>
                <a:gd name="T6" fmla="*/ 90 w 90"/>
                <a:gd name="T7" fmla="*/ 45 h 89"/>
                <a:gd name="T8" fmla="*/ 45 w 90"/>
                <a:gd name="T9" fmla="*/ 0 h 89"/>
                <a:gd name="T10" fmla="*/ 45 w 90"/>
                <a:gd name="T11" fmla="*/ 70 h 89"/>
                <a:gd name="T12" fmla="*/ 19 w 90"/>
                <a:gd name="T13" fmla="*/ 45 h 89"/>
                <a:gd name="T14" fmla="*/ 45 w 90"/>
                <a:gd name="T15" fmla="*/ 19 h 89"/>
                <a:gd name="T16" fmla="*/ 71 w 90"/>
                <a:gd name="T17" fmla="*/ 45 h 89"/>
                <a:gd name="T18" fmla="*/ 45 w 90"/>
                <a:gd name="T19" fmla="*/ 7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0" h="89">
                  <a:moveTo>
                    <a:pt x="45" y="0"/>
                  </a:moveTo>
                  <a:cubicBezTo>
                    <a:pt x="20" y="0"/>
                    <a:pt x="0" y="20"/>
                    <a:pt x="0" y="45"/>
                  </a:cubicBezTo>
                  <a:cubicBezTo>
                    <a:pt x="0" y="69"/>
                    <a:pt x="20" y="89"/>
                    <a:pt x="45" y="89"/>
                  </a:cubicBezTo>
                  <a:cubicBezTo>
                    <a:pt x="70" y="89"/>
                    <a:pt x="90" y="69"/>
                    <a:pt x="90" y="45"/>
                  </a:cubicBezTo>
                  <a:cubicBezTo>
                    <a:pt x="90" y="20"/>
                    <a:pt x="70" y="0"/>
                    <a:pt x="45" y="0"/>
                  </a:cubicBezTo>
                  <a:close/>
                  <a:moveTo>
                    <a:pt x="45" y="70"/>
                  </a:moveTo>
                  <a:cubicBezTo>
                    <a:pt x="31" y="70"/>
                    <a:pt x="19" y="59"/>
                    <a:pt x="19" y="45"/>
                  </a:cubicBezTo>
                  <a:cubicBezTo>
                    <a:pt x="19" y="30"/>
                    <a:pt x="31" y="19"/>
                    <a:pt x="45" y="19"/>
                  </a:cubicBezTo>
                  <a:cubicBezTo>
                    <a:pt x="59" y="19"/>
                    <a:pt x="71" y="30"/>
                    <a:pt x="71" y="45"/>
                  </a:cubicBezTo>
                  <a:cubicBezTo>
                    <a:pt x="71" y="59"/>
                    <a:pt x="59" y="70"/>
                    <a:pt x="45" y="70"/>
                  </a:cubicBezTo>
                  <a:close/>
                </a:path>
              </a:pathLst>
            </a:custGeom>
            <a:solidFill>
              <a:srgbClr val="0000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231" fontAlgn="auto">
                <a:spcBef>
                  <a:spcPts val="0"/>
                </a:spcBef>
                <a:spcAft>
                  <a:spcPts val="0"/>
                </a:spcAft>
              </a:pPr>
              <a:endParaRPr lang="en-US" sz="2099" dirty="0">
                <a:solidFill>
                  <a:prstClr val="black"/>
                </a:solidFill>
                <a:latin typeface="Arial"/>
                <a:cs typeface="+mn-cs"/>
              </a:endParaRPr>
            </a:p>
          </p:txBody>
        </p:sp>
      </p:grpSp>
      <p:sp>
        <p:nvSpPr>
          <p:cNvPr id="4" name="xxLanguageTextBox">
            <a:extLst>
              <a:ext uri="{FF2B5EF4-FFF2-40B4-BE49-F238E27FC236}">
                <a16:creationId xmlns:a16="http://schemas.microsoft.com/office/drawing/2014/main" id="{815DC3C9-BBD7-4C2D-B742-55C2F1B2F082}"/>
              </a:ext>
            </a:extLst>
          </p:cNvPr>
          <p:cNvSpPr/>
          <p:nvPr userDrawn="1">
            <p:custDataLst>
              <p:tags r:id="rId34"/>
            </p:custDataLst>
          </p:nvPr>
        </p:nvSpPr>
        <p:spPr>
          <a:xfrm>
            <a:off x="0" y="0"/>
            <a:ext cx="12697" cy="12700"/>
          </a:xfrm>
          <a:prstGeom prst="rect">
            <a:avLst/>
          </a:prstGeom>
          <a:noFill/>
          <a:ln>
            <a:noFill/>
          </a:ln>
          <a:extLst>
            <a:ext uri="{909E8E84-426E-40DD-AFC4-6F175D3DCCD1}">
              <a14:hiddenFill xmlns:a14="http://schemas.microsoft.com/office/drawing/2010/main">
                <a:solidFill>
                  <a:schemeClr val="accent3"/>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endParaRPr lang="en-US" sz="1200" dirty="0">
              <a:solidFill>
                <a:schemeClr val="tx1"/>
              </a:solidFill>
            </a:endParaRPr>
          </a:p>
        </p:txBody>
      </p:sp>
      <p:sp>
        <p:nvSpPr>
          <p:cNvPr id="5" name="MSIPCMContentMarking" descr="{&quot;HashCode&quot;:1071427657,&quot;Placement&quot;:&quot;Footer&quot;,&quot;Top&quot;:519.343,&quot;Left&quot;:444.2841,&quot;SlideWidth&quot;:960,&quot;SlideHeight&quot;:540}">
            <a:extLst>
              <a:ext uri="{FF2B5EF4-FFF2-40B4-BE49-F238E27FC236}">
                <a16:creationId xmlns:a16="http://schemas.microsoft.com/office/drawing/2014/main" id="{1A3EF11C-8F2C-460C-BABB-425F337C2E31}"/>
              </a:ext>
            </a:extLst>
          </p:cNvPr>
          <p:cNvSpPr txBox="1"/>
          <p:nvPr userDrawn="1"/>
        </p:nvSpPr>
        <p:spPr>
          <a:xfrm>
            <a:off x="5642408" y="6595656"/>
            <a:ext cx="907183" cy="262344"/>
          </a:xfrm>
          <a:prstGeom prst="rect">
            <a:avLst/>
          </a:prstGeom>
          <a:noFill/>
        </p:spPr>
        <p:txBody>
          <a:bodyPr vert="horz" wrap="square" lIns="0" tIns="0" rIns="0" bIns="0" rtlCol="0" anchor="ctr" anchorCtr="1">
            <a:spAutoFit/>
          </a:bodyPr>
          <a:lstStyle/>
          <a:p>
            <a:pPr algn="ctr">
              <a:spcBef>
                <a:spcPts val="0"/>
              </a:spcBef>
              <a:spcAft>
                <a:spcPts val="0"/>
              </a:spcAft>
            </a:pPr>
            <a:r>
              <a:rPr lang="nb-NO" sz="1000">
                <a:solidFill>
                  <a:srgbClr val="000000"/>
                </a:solidFill>
                <a:latin typeface="Calibri" panose="020F0502020204030204" pitchFamily="34" charset="0"/>
              </a:rPr>
              <a:t>Confidential</a:t>
            </a:r>
            <a:endParaRPr lang="nb-NO" sz="1000" dirty="0">
              <a:solidFill>
                <a:srgbClr val="000000"/>
              </a:solidFill>
              <a:latin typeface="Calibri" panose="020F0502020204030204" pitchFamily="34" charset="0"/>
            </a:endParaRPr>
          </a:p>
        </p:txBody>
      </p:sp>
    </p:spTree>
    <p:extLst>
      <p:ext uri="{BB962C8B-B14F-4D97-AF65-F5344CB8AC3E}">
        <p14:creationId xmlns:p14="http://schemas.microsoft.com/office/powerpoint/2010/main" val="3344106102"/>
      </p:ext>
    </p:extLst>
  </p:cSld>
  <p:clrMap bg1="lt1" tx1="dk1" bg2="lt2" tx2="dk2" accent1="accent1" accent2="accent2" accent3="accent3" accent4="accent4" accent5="accent5" accent6="accent6" hlink="hlink" folHlink="folHlink"/>
  <p:sldLayoutIdLst>
    <p:sldLayoutId id="2147484193" r:id="rId1"/>
    <p:sldLayoutId id="2147484194" r:id="rId2"/>
    <p:sldLayoutId id="2147484195" r:id="rId3"/>
    <p:sldLayoutId id="2147484196" r:id="rId4"/>
    <p:sldLayoutId id="2147484197" r:id="rId5"/>
    <p:sldLayoutId id="2147484198" r:id="rId6"/>
    <p:sldLayoutId id="2147484199" r:id="rId7"/>
    <p:sldLayoutId id="2147484200" r:id="rId8"/>
    <p:sldLayoutId id="2147484201" r:id="rId9"/>
    <p:sldLayoutId id="2147484202" r:id="rId10"/>
    <p:sldLayoutId id="2147484203" r:id="rId11"/>
    <p:sldLayoutId id="2147484204" r:id="rId12"/>
    <p:sldLayoutId id="2147484205" r:id="rId13"/>
    <p:sldLayoutId id="2147484206" r:id="rId14"/>
    <p:sldLayoutId id="2147484207" r:id="rId15"/>
    <p:sldLayoutId id="2147484208" r:id="rId16"/>
    <p:sldLayoutId id="2147484209" r:id="rId17"/>
    <p:sldLayoutId id="2147484210" r:id="rId18"/>
    <p:sldLayoutId id="2147484211" r:id="rId19"/>
    <p:sldLayoutId id="2147484212" r:id="rId20"/>
    <p:sldLayoutId id="2147484213" r:id="rId21"/>
    <p:sldLayoutId id="2147484214" r:id="rId22"/>
    <p:sldLayoutId id="2147484215" r:id="rId23"/>
    <p:sldLayoutId id="2147484216" r:id="rId24"/>
    <p:sldLayoutId id="2147484217" r:id="rId25"/>
    <p:sldLayoutId id="2147484218" r:id="rId26"/>
    <p:sldLayoutId id="2147484219" r:id="rId27"/>
    <p:sldLayoutId id="2147484220" r:id="rId28"/>
    <p:sldLayoutId id="2147484221" r:id="rId29"/>
    <p:sldLayoutId id="2147484222" r:id="rId30"/>
    <p:sldLayoutId id="2147484223" r:id="rId31"/>
    <p:sldLayoutId id="2147484224" r:id="rId32"/>
  </p:sldLayoutIdLst>
  <p:hf hdr="0" ftr="0" dt="0"/>
  <p:txStyles>
    <p:titleStyle>
      <a:lvl1pPr algn="l" defTabSz="1088231" rtl="0" eaLnBrk="1" latinLnBrk="0" hangingPunct="1">
        <a:spcBef>
          <a:spcPct val="0"/>
        </a:spcBef>
        <a:buNone/>
        <a:defRPr sz="1999" b="1" kern="1200">
          <a:solidFill>
            <a:srgbClr val="00005E"/>
          </a:solidFill>
          <a:latin typeface="+mj-lt"/>
          <a:ea typeface="+mj-ea"/>
          <a:cs typeface="+mj-cs"/>
        </a:defRPr>
      </a:lvl1pPr>
    </p:titleStyle>
    <p:bodyStyle>
      <a:lvl1pPr marL="215379" indent="-215379" algn="l" defTabSz="1088231" rtl="0" eaLnBrk="1" latinLnBrk="0" hangingPunct="1">
        <a:spcBef>
          <a:spcPts val="1200"/>
        </a:spcBef>
        <a:buFont typeface="Arial" pitchFamily="34" charset="0"/>
        <a:buChar char="•"/>
        <a:defRPr sz="1600" kern="1200">
          <a:solidFill>
            <a:schemeClr val="tx1"/>
          </a:solidFill>
          <a:latin typeface="+mn-lt"/>
          <a:ea typeface="+mn-ea"/>
          <a:cs typeface="+mn-cs"/>
        </a:defRPr>
      </a:lvl1pPr>
      <a:lvl2pPr marL="471282" indent="-214219" algn="l" defTabSz="1088231" rtl="0" eaLnBrk="1" latinLnBrk="0" hangingPunct="1">
        <a:spcBef>
          <a:spcPts val="0"/>
        </a:spcBef>
        <a:buFont typeface="Arial" pitchFamily="34" charset="0"/>
        <a:buChar char="–"/>
        <a:defRPr sz="1200" kern="1200">
          <a:solidFill>
            <a:schemeClr val="tx1"/>
          </a:solidFill>
          <a:latin typeface="+mn-lt"/>
          <a:ea typeface="+mn-ea"/>
          <a:cs typeface="+mn-cs"/>
        </a:defRPr>
      </a:lvl2pPr>
      <a:lvl3pPr marL="728343" indent="-214219" algn="l" defTabSz="1088231" rtl="0" eaLnBrk="1" latinLnBrk="0" hangingPunct="1">
        <a:spcBef>
          <a:spcPts val="0"/>
        </a:spcBef>
        <a:buFont typeface="Arial" pitchFamily="34" charset="0"/>
        <a:buChar char="−"/>
        <a:defRPr sz="1200" kern="1200">
          <a:solidFill>
            <a:schemeClr val="tx1"/>
          </a:solidFill>
          <a:latin typeface="+mn-lt"/>
          <a:ea typeface="+mn-ea"/>
          <a:cs typeface="+mn-cs"/>
        </a:defRPr>
      </a:lvl3pPr>
      <a:lvl4pPr marL="985407" indent="-214219" algn="l" defTabSz="1088231" rtl="0" eaLnBrk="1" latinLnBrk="0" hangingPunct="1">
        <a:spcBef>
          <a:spcPts val="0"/>
        </a:spcBef>
        <a:buFont typeface="Arial" pitchFamily="34" charset="0"/>
        <a:buChar char="−"/>
        <a:defRPr sz="1200" kern="1200">
          <a:solidFill>
            <a:schemeClr val="tx1"/>
          </a:solidFill>
          <a:latin typeface="+mn-lt"/>
          <a:ea typeface="+mn-ea"/>
          <a:cs typeface="+mn-cs"/>
        </a:defRPr>
      </a:lvl4pPr>
      <a:lvl5pPr marL="1242469" indent="-214219" algn="l" defTabSz="1088231" rtl="0" eaLnBrk="1" latinLnBrk="0" hangingPunct="1">
        <a:spcBef>
          <a:spcPts val="0"/>
        </a:spcBef>
        <a:buFont typeface="Arial" pitchFamily="34" charset="0"/>
        <a:buChar char="−"/>
        <a:defRPr sz="1200" kern="1200">
          <a:solidFill>
            <a:schemeClr val="tx1"/>
          </a:solidFill>
          <a:latin typeface="+mn-lt"/>
          <a:ea typeface="+mn-ea"/>
          <a:cs typeface="+mn-cs"/>
        </a:defRPr>
      </a:lvl5pPr>
      <a:lvl6pPr marL="2992637" indent="-272058" algn="l" defTabSz="1088231" rtl="0" eaLnBrk="1" latinLnBrk="0" hangingPunct="1">
        <a:spcBef>
          <a:spcPct val="20000"/>
        </a:spcBef>
        <a:buFont typeface="Arial" pitchFamily="34" charset="0"/>
        <a:buChar char="•"/>
        <a:defRPr sz="2399" kern="1200">
          <a:solidFill>
            <a:schemeClr val="tx1"/>
          </a:solidFill>
          <a:latin typeface="+mn-lt"/>
          <a:ea typeface="+mn-ea"/>
          <a:cs typeface="+mn-cs"/>
        </a:defRPr>
      </a:lvl6pPr>
      <a:lvl7pPr marL="3536753" indent="-272058" algn="l" defTabSz="1088231" rtl="0" eaLnBrk="1" latinLnBrk="0" hangingPunct="1">
        <a:spcBef>
          <a:spcPct val="20000"/>
        </a:spcBef>
        <a:buFont typeface="Arial" pitchFamily="34" charset="0"/>
        <a:buChar char="•"/>
        <a:defRPr sz="2399" kern="1200">
          <a:solidFill>
            <a:schemeClr val="tx1"/>
          </a:solidFill>
          <a:latin typeface="+mn-lt"/>
          <a:ea typeface="+mn-ea"/>
          <a:cs typeface="+mn-cs"/>
        </a:defRPr>
      </a:lvl7pPr>
      <a:lvl8pPr marL="4080868" indent="-272058" algn="l" defTabSz="1088231" rtl="0" eaLnBrk="1" latinLnBrk="0" hangingPunct="1">
        <a:spcBef>
          <a:spcPct val="20000"/>
        </a:spcBef>
        <a:buFont typeface="Arial" pitchFamily="34" charset="0"/>
        <a:buChar char="•"/>
        <a:defRPr sz="2399" kern="1200">
          <a:solidFill>
            <a:schemeClr val="tx1"/>
          </a:solidFill>
          <a:latin typeface="+mn-lt"/>
          <a:ea typeface="+mn-ea"/>
          <a:cs typeface="+mn-cs"/>
        </a:defRPr>
      </a:lvl8pPr>
      <a:lvl9pPr marL="4624985" indent="-272058" algn="l" defTabSz="1088231" rtl="0" eaLnBrk="1" latinLnBrk="0" hangingPunct="1">
        <a:spcBef>
          <a:spcPct val="20000"/>
        </a:spcBef>
        <a:buFont typeface="Arial" pitchFamily="34" charset="0"/>
        <a:buChar char="•"/>
        <a:defRPr sz="2399" kern="1200">
          <a:solidFill>
            <a:schemeClr val="tx1"/>
          </a:solidFill>
          <a:latin typeface="+mn-lt"/>
          <a:ea typeface="+mn-ea"/>
          <a:cs typeface="+mn-cs"/>
        </a:defRPr>
      </a:lvl9pPr>
    </p:bodyStyle>
    <p:otherStyle>
      <a:defPPr>
        <a:defRPr lang="en-US"/>
      </a:defPPr>
      <a:lvl1pPr marL="0" algn="l" defTabSz="1088231" rtl="0" eaLnBrk="1" latinLnBrk="0" hangingPunct="1">
        <a:defRPr sz="2099" kern="1200">
          <a:solidFill>
            <a:schemeClr val="tx1"/>
          </a:solidFill>
          <a:latin typeface="+mn-lt"/>
          <a:ea typeface="+mn-ea"/>
          <a:cs typeface="+mn-cs"/>
        </a:defRPr>
      </a:lvl1pPr>
      <a:lvl2pPr marL="544116" algn="l" defTabSz="1088231" rtl="0" eaLnBrk="1" latinLnBrk="0" hangingPunct="1">
        <a:defRPr sz="2099" kern="1200">
          <a:solidFill>
            <a:schemeClr val="tx1"/>
          </a:solidFill>
          <a:latin typeface="+mn-lt"/>
          <a:ea typeface="+mn-ea"/>
          <a:cs typeface="+mn-cs"/>
        </a:defRPr>
      </a:lvl2pPr>
      <a:lvl3pPr marL="1088231" algn="l" defTabSz="1088231" rtl="0" eaLnBrk="1" latinLnBrk="0" hangingPunct="1">
        <a:defRPr sz="2099" kern="1200">
          <a:solidFill>
            <a:schemeClr val="tx1"/>
          </a:solidFill>
          <a:latin typeface="+mn-lt"/>
          <a:ea typeface="+mn-ea"/>
          <a:cs typeface="+mn-cs"/>
        </a:defRPr>
      </a:lvl3pPr>
      <a:lvl4pPr marL="1632347" algn="l" defTabSz="1088231" rtl="0" eaLnBrk="1" latinLnBrk="0" hangingPunct="1">
        <a:defRPr sz="2099" kern="1200">
          <a:solidFill>
            <a:schemeClr val="tx1"/>
          </a:solidFill>
          <a:latin typeface="+mn-lt"/>
          <a:ea typeface="+mn-ea"/>
          <a:cs typeface="+mn-cs"/>
        </a:defRPr>
      </a:lvl4pPr>
      <a:lvl5pPr marL="2176463" algn="l" defTabSz="1088231" rtl="0" eaLnBrk="1" latinLnBrk="0" hangingPunct="1">
        <a:defRPr sz="2099" kern="1200">
          <a:solidFill>
            <a:schemeClr val="tx1"/>
          </a:solidFill>
          <a:latin typeface="+mn-lt"/>
          <a:ea typeface="+mn-ea"/>
          <a:cs typeface="+mn-cs"/>
        </a:defRPr>
      </a:lvl5pPr>
      <a:lvl6pPr marL="2720580" algn="l" defTabSz="1088231" rtl="0" eaLnBrk="1" latinLnBrk="0" hangingPunct="1">
        <a:defRPr sz="2099" kern="1200">
          <a:solidFill>
            <a:schemeClr val="tx1"/>
          </a:solidFill>
          <a:latin typeface="+mn-lt"/>
          <a:ea typeface="+mn-ea"/>
          <a:cs typeface="+mn-cs"/>
        </a:defRPr>
      </a:lvl6pPr>
      <a:lvl7pPr marL="3264695" algn="l" defTabSz="1088231" rtl="0" eaLnBrk="1" latinLnBrk="0" hangingPunct="1">
        <a:defRPr sz="2099" kern="1200">
          <a:solidFill>
            <a:schemeClr val="tx1"/>
          </a:solidFill>
          <a:latin typeface="+mn-lt"/>
          <a:ea typeface="+mn-ea"/>
          <a:cs typeface="+mn-cs"/>
        </a:defRPr>
      </a:lvl7pPr>
      <a:lvl8pPr marL="3808811" algn="l" defTabSz="1088231" rtl="0" eaLnBrk="1" latinLnBrk="0" hangingPunct="1">
        <a:defRPr sz="2099" kern="1200">
          <a:solidFill>
            <a:schemeClr val="tx1"/>
          </a:solidFill>
          <a:latin typeface="+mn-lt"/>
          <a:ea typeface="+mn-ea"/>
          <a:cs typeface="+mn-cs"/>
        </a:defRPr>
      </a:lvl8pPr>
      <a:lvl9pPr marL="4352927" algn="l" defTabSz="1088231" rtl="0" eaLnBrk="1" latinLnBrk="0" hangingPunct="1">
        <a:defRPr sz="2099" kern="1200">
          <a:solidFill>
            <a:schemeClr val="tx1"/>
          </a:solidFill>
          <a:latin typeface="+mn-lt"/>
          <a:ea typeface="+mn-ea"/>
          <a:cs typeface="+mn-cs"/>
        </a:defRPr>
      </a:lvl9pPr>
    </p:otherStyle>
  </p:txStyles>
</p:sldMaster>
</file>

<file path=ppt/slideMasters/slideMaster11.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47831" y="360000"/>
            <a:ext cx="7198125" cy="720000"/>
          </a:xfrm>
          <a:prstGeom prst="rect">
            <a:avLst/>
          </a:prstGeom>
        </p:spPr>
        <p:txBody>
          <a:bodyPr vert="horz" lIns="0" tIns="0" rIns="0" bIns="0" rtlCol="0" anchor="b" anchorCtr="0">
            <a:noAutofit/>
          </a:bodyPr>
          <a:lstStyle/>
          <a:p>
            <a:r>
              <a:rPr lang="en-GB"/>
              <a:t>Click to edit Master title style</a:t>
            </a:r>
            <a:endParaRPr lang="en-GB" dirty="0"/>
          </a:p>
        </p:txBody>
      </p:sp>
      <p:sp>
        <p:nvSpPr>
          <p:cNvPr id="3" name="Text Placeholder 2"/>
          <p:cNvSpPr>
            <a:spLocks noGrp="1"/>
          </p:cNvSpPr>
          <p:nvPr>
            <p:ph type="body" idx="1"/>
          </p:nvPr>
        </p:nvSpPr>
        <p:spPr>
          <a:xfrm>
            <a:off x="647830" y="1331694"/>
            <a:ext cx="10905160" cy="4426975"/>
          </a:xfrm>
          <a:prstGeom prst="rect">
            <a:avLst/>
          </a:prstGeom>
        </p:spPr>
        <p:txBody>
          <a:bodyPr vert="horz" lIns="0" tIns="0" rIns="0" bIns="0" rtlCol="0">
            <a:noAutofit/>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GB" dirty="0"/>
          </a:p>
        </p:txBody>
      </p:sp>
      <p:sp>
        <p:nvSpPr>
          <p:cNvPr id="6" name="Slide Number Placeholder 5"/>
          <p:cNvSpPr>
            <a:spLocks noGrp="1"/>
          </p:cNvSpPr>
          <p:nvPr>
            <p:ph type="sldNum" sz="quarter" idx="4"/>
          </p:nvPr>
        </p:nvSpPr>
        <p:spPr>
          <a:xfrm>
            <a:off x="647831" y="6373544"/>
            <a:ext cx="323916" cy="144000"/>
          </a:xfrm>
          <a:prstGeom prst="rect">
            <a:avLst/>
          </a:prstGeom>
        </p:spPr>
        <p:txBody>
          <a:bodyPr vert="horz" lIns="0" tIns="0" rIns="0" bIns="0" rtlCol="0" anchor="ctr"/>
          <a:lstStyle>
            <a:lvl1pPr algn="l">
              <a:defRPr sz="900">
                <a:solidFill>
                  <a:srgbClr val="8B8A8D"/>
                </a:solidFill>
              </a:defRPr>
            </a:lvl1pPr>
          </a:lstStyle>
          <a:p>
            <a:pPr defTabSz="1088158"/>
            <a:fld id="{D14BCCD3-0010-4FBA-B965-2126ADC31932}" type="slidenum">
              <a:rPr lang="en-GB" smtClean="0"/>
              <a:pPr defTabSz="1088158"/>
              <a:t>‹#›</a:t>
            </a:fld>
            <a:endParaRPr lang="en-GB" dirty="0"/>
          </a:p>
        </p:txBody>
      </p:sp>
      <p:cxnSp>
        <p:nvCxnSpPr>
          <p:cNvPr id="13" name="Straight Connector 12"/>
          <p:cNvCxnSpPr/>
          <p:nvPr/>
        </p:nvCxnSpPr>
        <p:spPr>
          <a:xfrm>
            <a:off x="647831" y="6316537"/>
            <a:ext cx="10890764" cy="0"/>
          </a:xfrm>
          <a:prstGeom prst="line">
            <a:avLst/>
          </a:prstGeom>
          <a:ln w="9525">
            <a:solidFill>
              <a:srgbClr val="8B8A8D"/>
            </a:solidFill>
          </a:ln>
        </p:spPr>
        <p:style>
          <a:lnRef idx="1">
            <a:schemeClr val="accent1"/>
          </a:lnRef>
          <a:fillRef idx="0">
            <a:schemeClr val="accent1"/>
          </a:fillRef>
          <a:effectRef idx="0">
            <a:schemeClr val="accent1"/>
          </a:effectRef>
          <a:fontRef idx="minor">
            <a:schemeClr val="tx1"/>
          </a:fontRef>
        </p:style>
      </p:cxnSp>
      <p:sp>
        <p:nvSpPr>
          <p:cNvPr id="16" name="Line 11"/>
          <p:cNvSpPr>
            <a:spLocks noChangeShapeType="1"/>
          </p:cNvSpPr>
          <p:nvPr/>
        </p:nvSpPr>
        <p:spPr bwMode="auto">
          <a:xfrm>
            <a:off x="6492772" y="3466297"/>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389" tIns="45694" rIns="91389" bIns="45694" numCol="1" anchor="t" anchorCtr="0" compatLnSpc="1">
            <a:prstTxWarp prst="textNoShape">
              <a:avLst/>
            </a:prstTxWarp>
          </a:bodyPr>
          <a:lstStyle/>
          <a:p>
            <a:pPr defTabSz="1088158" fontAlgn="auto">
              <a:spcBef>
                <a:spcPts val="0"/>
              </a:spcBef>
              <a:spcAft>
                <a:spcPts val="0"/>
              </a:spcAft>
            </a:pPr>
            <a:endParaRPr lang="en-GB" sz="2099" dirty="0">
              <a:solidFill>
                <a:prstClr val="black"/>
              </a:solidFill>
              <a:latin typeface="Arial"/>
              <a:cs typeface="+mn-cs"/>
            </a:endParaRPr>
          </a:p>
        </p:txBody>
      </p:sp>
      <p:sp>
        <p:nvSpPr>
          <p:cNvPr id="17" name="Line 12"/>
          <p:cNvSpPr>
            <a:spLocks noChangeShapeType="1"/>
          </p:cNvSpPr>
          <p:nvPr/>
        </p:nvSpPr>
        <p:spPr bwMode="auto">
          <a:xfrm>
            <a:off x="6492772" y="3466297"/>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389" tIns="45694" rIns="91389" bIns="45694" numCol="1" anchor="t" anchorCtr="0" compatLnSpc="1">
            <a:prstTxWarp prst="textNoShape">
              <a:avLst/>
            </a:prstTxWarp>
          </a:bodyPr>
          <a:lstStyle/>
          <a:p>
            <a:pPr defTabSz="1088158" fontAlgn="auto">
              <a:spcBef>
                <a:spcPts val="0"/>
              </a:spcBef>
              <a:spcAft>
                <a:spcPts val="0"/>
              </a:spcAft>
            </a:pPr>
            <a:endParaRPr lang="en-GB" sz="2099" dirty="0">
              <a:solidFill>
                <a:prstClr val="black"/>
              </a:solidFill>
              <a:latin typeface="Arial"/>
              <a:cs typeface="+mn-cs"/>
            </a:endParaRPr>
          </a:p>
        </p:txBody>
      </p:sp>
      <p:sp>
        <p:nvSpPr>
          <p:cNvPr id="18" name="Line 13"/>
          <p:cNvSpPr>
            <a:spLocks noChangeShapeType="1"/>
          </p:cNvSpPr>
          <p:nvPr/>
        </p:nvSpPr>
        <p:spPr bwMode="auto">
          <a:xfrm>
            <a:off x="6673700" y="3413922"/>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389" tIns="45694" rIns="91389" bIns="45694" numCol="1" anchor="t" anchorCtr="0" compatLnSpc="1">
            <a:prstTxWarp prst="textNoShape">
              <a:avLst/>
            </a:prstTxWarp>
          </a:bodyPr>
          <a:lstStyle/>
          <a:p>
            <a:pPr defTabSz="1088158" fontAlgn="auto">
              <a:spcBef>
                <a:spcPts val="0"/>
              </a:spcBef>
              <a:spcAft>
                <a:spcPts val="0"/>
              </a:spcAft>
            </a:pPr>
            <a:endParaRPr lang="en-GB" sz="2099" dirty="0">
              <a:solidFill>
                <a:prstClr val="black"/>
              </a:solidFill>
              <a:latin typeface="Arial"/>
              <a:cs typeface="+mn-cs"/>
            </a:endParaRPr>
          </a:p>
        </p:txBody>
      </p:sp>
      <p:sp>
        <p:nvSpPr>
          <p:cNvPr id="19" name="Line 14"/>
          <p:cNvSpPr>
            <a:spLocks noChangeShapeType="1"/>
          </p:cNvSpPr>
          <p:nvPr/>
        </p:nvSpPr>
        <p:spPr bwMode="auto">
          <a:xfrm>
            <a:off x="6673700" y="3413922"/>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389" tIns="45694" rIns="91389" bIns="45694" numCol="1" anchor="t" anchorCtr="0" compatLnSpc="1">
            <a:prstTxWarp prst="textNoShape">
              <a:avLst/>
            </a:prstTxWarp>
          </a:bodyPr>
          <a:lstStyle/>
          <a:p>
            <a:pPr defTabSz="1088158" fontAlgn="auto">
              <a:spcBef>
                <a:spcPts val="0"/>
              </a:spcBef>
              <a:spcAft>
                <a:spcPts val="0"/>
              </a:spcAft>
            </a:pPr>
            <a:endParaRPr lang="en-GB" sz="2099" dirty="0">
              <a:solidFill>
                <a:prstClr val="black"/>
              </a:solidFill>
              <a:latin typeface="Arial"/>
              <a:cs typeface="+mn-cs"/>
            </a:endParaRPr>
          </a:p>
        </p:txBody>
      </p:sp>
      <p:grpSp>
        <p:nvGrpSpPr>
          <p:cNvPr id="21" name="Logotype, static"/>
          <p:cNvGrpSpPr/>
          <p:nvPr userDrawn="1"/>
        </p:nvGrpSpPr>
        <p:grpSpPr>
          <a:xfrm>
            <a:off x="10686683" y="6387823"/>
            <a:ext cx="863463" cy="180060"/>
            <a:chOff x="9501453" y="6148765"/>
            <a:chExt cx="2047875" cy="427037"/>
          </a:xfrm>
        </p:grpSpPr>
        <p:sp>
          <p:nvSpPr>
            <p:cNvPr id="22" name="Freeform 5"/>
            <p:cNvSpPr>
              <a:spLocks noEditPoints="1"/>
            </p:cNvSpPr>
            <p:nvPr userDrawn="1"/>
          </p:nvSpPr>
          <p:spPr bwMode="auto">
            <a:xfrm>
              <a:off x="11206428" y="6231315"/>
              <a:ext cx="342900" cy="344487"/>
            </a:xfrm>
            <a:custGeom>
              <a:avLst/>
              <a:gdLst>
                <a:gd name="T0" fmla="*/ 43 w 91"/>
                <a:gd name="T1" fmla="*/ 2 h 91"/>
                <a:gd name="T2" fmla="*/ 2 w 91"/>
                <a:gd name="T3" fmla="*/ 44 h 91"/>
                <a:gd name="T4" fmla="*/ 46 w 91"/>
                <a:gd name="T5" fmla="*/ 91 h 91"/>
                <a:gd name="T6" fmla="*/ 74 w 91"/>
                <a:gd name="T7" fmla="*/ 77 h 91"/>
                <a:gd name="T8" fmla="*/ 74 w 91"/>
                <a:gd name="T9" fmla="*/ 90 h 91"/>
                <a:gd name="T10" fmla="*/ 91 w 91"/>
                <a:gd name="T11" fmla="*/ 90 h 91"/>
                <a:gd name="T12" fmla="*/ 91 w 91"/>
                <a:gd name="T13" fmla="*/ 47 h 91"/>
                <a:gd name="T14" fmla="*/ 43 w 91"/>
                <a:gd name="T15" fmla="*/ 2 h 91"/>
                <a:gd name="T16" fmla="*/ 72 w 91"/>
                <a:gd name="T17" fmla="*/ 48 h 91"/>
                <a:gd name="T18" fmla="*/ 43 w 91"/>
                <a:gd name="T19" fmla="*/ 72 h 91"/>
                <a:gd name="T20" fmla="*/ 21 w 91"/>
                <a:gd name="T21" fmla="*/ 50 h 91"/>
                <a:gd name="T22" fmla="*/ 46 w 91"/>
                <a:gd name="T23" fmla="*/ 21 h 91"/>
                <a:gd name="T24" fmla="*/ 72 w 91"/>
                <a:gd name="T25" fmla="*/ 45 h 91"/>
                <a:gd name="T26" fmla="*/ 72 w 91"/>
                <a:gd name="T27" fmla="*/ 48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1" h="91">
                  <a:moveTo>
                    <a:pt x="43" y="2"/>
                  </a:moveTo>
                  <a:cubicBezTo>
                    <a:pt x="21" y="4"/>
                    <a:pt x="3" y="22"/>
                    <a:pt x="2" y="44"/>
                  </a:cubicBezTo>
                  <a:cubicBezTo>
                    <a:pt x="0" y="70"/>
                    <a:pt x="21" y="91"/>
                    <a:pt x="46" y="91"/>
                  </a:cubicBezTo>
                  <a:cubicBezTo>
                    <a:pt x="56" y="91"/>
                    <a:pt x="68" y="87"/>
                    <a:pt x="74" y="77"/>
                  </a:cubicBezTo>
                  <a:cubicBezTo>
                    <a:pt x="74" y="90"/>
                    <a:pt x="74" y="90"/>
                    <a:pt x="74" y="90"/>
                  </a:cubicBezTo>
                  <a:cubicBezTo>
                    <a:pt x="91" y="90"/>
                    <a:pt x="91" y="90"/>
                    <a:pt x="91" y="90"/>
                  </a:cubicBezTo>
                  <a:cubicBezTo>
                    <a:pt x="91" y="47"/>
                    <a:pt x="91" y="47"/>
                    <a:pt x="91" y="47"/>
                  </a:cubicBezTo>
                  <a:cubicBezTo>
                    <a:pt x="91" y="20"/>
                    <a:pt x="69" y="0"/>
                    <a:pt x="43" y="2"/>
                  </a:cubicBezTo>
                  <a:close/>
                  <a:moveTo>
                    <a:pt x="72" y="48"/>
                  </a:moveTo>
                  <a:cubicBezTo>
                    <a:pt x="71" y="63"/>
                    <a:pt x="58" y="74"/>
                    <a:pt x="43" y="72"/>
                  </a:cubicBezTo>
                  <a:cubicBezTo>
                    <a:pt x="32" y="71"/>
                    <a:pt x="22" y="61"/>
                    <a:pt x="21" y="50"/>
                  </a:cubicBezTo>
                  <a:cubicBezTo>
                    <a:pt x="19" y="34"/>
                    <a:pt x="31" y="21"/>
                    <a:pt x="46" y="21"/>
                  </a:cubicBezTo>
                  <a:cubicBezTo>
                    <a:pt x="60" y="21"/>
                    <a:pt x="71" y="32"/>
                    <a:pt x="72" y="45"/>
                  </a:cubicBezTo>
                  <a:lnTo>
                    <a:pt x="72" y="48"/>
                  </a:lnTo>
                  <a:close/>
                </a:path>
              </a:pathLst>
            </a:custGeom>
            <a:solidFill>
              <a:srgbClr val="0000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US" sz="2099" dirty="0">
                <a:solidFill>
                  <a:prstClr val="black"/>
                </a:solidFill>
                <a:latin typeface="Arial"/>
                <a:cs typeface="+mn-cs"/>
              </a:endParaRPr>
            </a:p>
          </p:txBody>
        </p:sp>
        <p:sp>
          <p:nvSpPr>
            <p:cNvPr id="23" name="Freeform 6"/>
            <p:cNvSpPr>
              <a:spLocks noEditPoints="1"/>
            </p:cNvSpPr>
            <p:nvPr userDrawn="1"/>
          </p:nvSpPr>
          <p:spPr bwMode="auto">
            <a:xfrm>
              <a:off x="10849241" y="6236077"/>
              <a:ext cx="334963" cy="339725"/>
            </a:xfrm>
            <a:custGeom>
              <a:avLst/>
              <a:gdLst>
                <a:gd name="T0" fmla="*/ 44 w 89"/>
                <a:gd name="T1" fmla="*/ 1 h 90"/>
                <a:gd name="T2" fmla="*/ 0 w 89"/>
                <a:gd name="T3" fmla="*/ 46 h 90"/>
                <a:gd name="T4" fmla="*/ 45 w 89"/>
                <a:gd name="T5" fmla="*/ 90 h 90"/>
                <a:gd name="T6" fmla="*/ 86 w 89"/>
                <a:gd name="T7" fmla="*/ 63 h 90"/>
                <a:gd name="T8" fmla="*/ 69 w 89"/>
                <a:gd name="T9" fmla="*/ 58 h 90"/>
                <a:gd name="T10" fmla="*/ 50 w 89"/>
                <a:gd name="T11" fmla="*/ 72 h 90"/>
                <a:gd name="T12" fmla="*/ 22 w 89"/>
                <a:gd name="T13" fmla="*/ 59 h 90"/>
                <a:gd name="T14" fmla="*/ 89 w 89"/>
                <a:gd name="T15" fmla="*/ 41 h 90"/>
                <a:gd name="T16" fmla="*/ 44 w 89"/>
                <a:gd name="T17" fmla="*/ 1 h 90"/>
                <a:gd name="T18" fmla="*/ 19 w 89"/>
                <a:gd name="T19" fmla="*/ 44 h 90"/>
                <a:gd name="T20" fmla="*/ 36 w 89"/>
                <a:gd name="T21" fmla="*/ 19 h 90"/>
                <a:gd name="T22" fmla="*/ 67 w 89"/>
                <a:gd name="T23" fmla="*/ 31 h 90"/>
                <a:gd name="T24" fmla="*/ 19 w 89"/>
                <a:gd name="T25" fmla="*/ 44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9" h="90">
                  <a:moveTo>
                    <a:pt x="44" y="1"/>
                  </a:moveTo>
                  <a:cubicBezTo>
                    <a:pt x="20" y="2"/>
                    <a:pt x="0" y="20"/>
                    <a:pt x="0" y="46"/>
                  </a:cubicBezTo>
                  <a:cubicBezTo>
                    <a:pt x="0" y="70"/>
                    <a:pt x="20" y="90"/>
                    <a:pt x="45" y="90"/>
                  </a:cubicBezTo>
                  <a:cubicBezTo>
                    <a:pt x="62" y="90"/>
                    <a:pt x="79" y="80"/>
                    <a:pt x="86" y="63"/>
                  </a:cubicBezTo>
                  <a:cubicBezTo>
                    <a:pt x="69" y="58"/>
                    <a:pt x="69" y="58"/>
                    <a:pt x="69" y="58"/>
                  </a:cubicBezTo>
                  <a:cubicBezTo>
                    <a:pt x="66" y="65"/>
                    <a:pt x="58" y="71"/>
                    <a:pt x="50" y="72"/>
                  </a:cubicBezTo>
                  <a:cubicBezTo>
                    <a:pt x="38" y="75"/>
                    <a:pt x="26" y="67"/>
                    <a:pt x="22" y="59"/>
                  </a:cubicBezTo>
                  <a:cubicBezTo>
                    <a:pt x="89" y="41"/>
                    <a:pt x="89" y="41"/>
                    <a:pt x="89" y="41"/>
                  </a:cubicBezTo>
                  <a:cubicBezTo>
                    <a:pt x="87" y="24"/>
                    <a:pt x="72" y="0"/>
                    <a:pt x="44" y="1"/>
                  </a:cubicBezTo>
                  <a:close/>
                  <a:moveTo>
                    <a:pt x="19" y="44"/>
                  </a:moveTo>
                  <a:cubicBezTo>
                    <a:pt x="19" y="34"/>
                    <a:pt x="24" y="24"/>
                    <a:pt x="36" y="19"/>
                  </a:cubicBezTo>
                  <a:cubicBezTo>
                    <a:pt x="50" y="14"/>
                    <a:pt x="62" y="21"/>
                    <a:pt x="67" y="31"/>
                  </a:cubicBezTo>
                  <a:lnTo>
                    <a:pt x="19" y="44"/>
                  </a:lnTo>
                  <a:close/>
                </a:path>
              </a:pathLst>
            </a:custGeom>
            <a:solidFill>
              <a:srgbClr val="0000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US" sz="2099" dirty="0">
                <a:solidFill>
                  <a:prstClr val="black"/>
                </a:solidFill>
                <a:latin typeface="Arial"/>
                <a:cs typeface="+mn-cs"/>
              </a:endParaRPr>
            </a:p>
          </p:txBody>
        </p:sp>
        <p:sp>
          <p:nvSpPr>
            <p:cNvPr id="24" name="Freeform 7"/>
            <p:cNvSpPr>
              <a:spLocks/>
            </p:cNvSpPr>
            <p:nvPr userDrawn="1"/>
          </p:nvSpPr>
          <p:spPr bwMode="auto">
            <a:xfrm>
              <a:off x="10292028" y="6239252"/>
              <a:ext cx="166688" cy="333375"/>
            </a:xfrm>
            <a:custGeom>
              <a:avLst/>
              <a:gdLst>
                <a:gd name="T0" fmla="*/ 44 w 44"/>
                <a:gd name="T1" fmla="*/ 18 h 88"/>
                <a:gd name="T2" fmla="*/ 44 w 44"/>
                <a:gd name="T3" fmla="*/ 0 h 88"/>
                <a:gd name="T4" fmla="*/ 19 w 44"/>
                <a:gd name="T5" fmla="*/ 13 h 88"/>
                <a:gd name="T6" fmla="*/ 19 w 44"/>
                <a:gd name="T7" fmla="*/ 3 h 88"/>
                <a:gd name="T8" fmla="*/ 0 w 44"/>
                <a:gd name="T9" fmla="*/ 3 h 88"/>
                <a:gd name="T10" fmla="*/ 0 w 44"/>
                <a:gd name="T11" fmla="*/ 44 h 88"/>
                <a:gd name="T12" fmla="*/ 0 w 44"/>
                <a:gd name="T13" fmla="*/ 88 h 88"/>
                <a:gd name="T14" fmla="*/ 20 w 44"/>
                <a:gd name="T15" fmla="*/ 88 h 88"/>
                <a:gd name="T16" fmla="*/ 20 w 44"/>
                <a:gd name="T17" fmla="*/ 46 h 88"/>
                <a:gd name="T18" fmla="*/ 44 w 44"/>
                <a:gd name="T19" fmla="*/ 1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 h="88">
                  <a:moveTo>
                    <a:pt x="44" y="18"/>
                  </a:moveTo>
                  <a:cubicBezTo>
                    <a:pt x="44" y="0"/>
                    <a:pt x="44" y="0"/>
                    <a:pt x="44" y="0"/>
                  </a:cubicBezTo>
                  <a:cubicBezTo>
                    <a:pt x="28" y="0"/>
                    <a:pt x="22" y="8"/>
                    <a:pt x="19" y="13"/>
                  </a:cubicBezTo>
                  <a:cubicBezTo>
                    <a:pt x="19" y="3"/>
                    <a:pt x="19" y="3"/>
                    <a:pt x="19" y="3"/>
                  </a:cubicBezTo>
                  <a:cubicBezTo>
                    <a:pt x="0" y="3"/>
                    <a:pt x="0" y="3"/>
                    <a:pt x="0" y="3"/>
                  </a:cubicBezTo>
                  <a:cubicBezTo>
                    <a:pt x="0" y="44"/>
                    <a:pt x="0" y="44"/>
                    <a:pt x="0" y="44"/>
                  </a:cubicBezTo>
                  <a:cubicBezTo>
                    <a:pt x="0" y="88"/>
                    <a:pt x="0" y="88"/>
                    <a:pt x="0" y="88"/>
                  </a:cubicBezTo>
                  <a:cubicBezTo>
                    <a:pt x="20" y="88"/>
                    <a:pt x="20" y="88"/>
                    <a:pt x="20" y="88"/>
                  </a:cubicBezTo>
                  <a:cubicBezTo>
                    <a:pt x="20" y="62"/>
                    <a:pt x="20" y="62"/>
                    <a:pt x="20" y="46"/>
                  </a:cubicBezTo>
                  <a:cubicBezTo>
                    <a:pt x="20" y="26"/>
                    <a:pt x="31" y="19"/>
                    <a:pt x="44" y="18"/>
                  </a:cubicBezTo>
                  <a:close/>
                </a:path>
              </a:pathLst>
            </a:custGeom>
            <a:solidFill>
              <a:srgbClr val="0000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US" sz="2099" dirty="0">
                <a:solidFill>
                  <a:prstClr val="black"/>
                </a:solidFill>
                <a:latin typeface="Arial"/>
                <a:cs typeface="+mn-cs"/>
              </a:endParaRPr>
            </a:p>
          </p:txBody>
        </p:sp>
        <p:sp>
          <p:nvSpPr>
            <p:cNvPr id="25" name="Freeform 8"/>
            <p:cNvSpPr>
              <a:spLocks/>
            </p:cNvSpPr>
            <p:nvPr userDrawn="1"/>
          </p:nvSpPr>
          <p:spPr bwMode="auto">
            <a:xfrm>
              <a:off x="9501453" y="6182102"/>
              <a:ext cx="369888" cy="390525"/>
            </a:xfrm>
            <a:custGeom>
              <a:avLst/>
              <a:gdLst>
                <a:gd name="T0" fmla="*/ 185 w 233"/>
                <a:gd name="T1" fmla="*/ 165 h 246"/>
                <a:gd name="T2" fmla="*/ 48 w 233"/>
                <a:gd name="T3" fmla="*/ 0 h 246"/>
                <a:gd name="T4" fmla="*/ 0 w 233"/>
                <a:gd name="T5" fmla="*/ 0 h 246"/>
                <a:gd name="T6" fmla="*/ 0 w 233"/>
                <a:gd name="T7" fmla="*/ 246 h 246"/>
                <a:gd name="T8" fmla="*/ 50 w 233"/>
                <a:gd name="T9" fmla="*/ 246 h 246"/>
                <a:gd name="T10" fmla="*/ 50 w 233"/>
                <a:gd name="T11" fmla="*/ 81 h 246"/>
                <a:gd name="T12" fmla="*/ 190 w 233"/>
                <a:gd name="T13" fmla="*/ 246 h 246"/>
                <a:gd name="T14" fmla="*/ 233 w 233"/>
                <a:gd name="T15" fmla="*/ 246 h 246"/>
                <a:gd name="T16" fmla="*/ 233 w 233"/>
                <a:gd name="T17" fmla="*/ 0 h 246"/>
                <a:gd name="T18" fmla="*/ 185 w 233"/>
                <a:gd name="T19" fmla="*/ 0 h 246"/>
                <a:gd name="T20" fmla="*/ 185 w 233"/>
                <a:gd name="T21" fmla="*/ 165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3" h="246">
                  <a:moveTo>
                    <a:pt x="185" y="165"/>
                  </a:moveTo>
                  <a:lnTo>
                    <a:pt x="48" y="0"/>
                  </a:lnTo>
                  <a:lnTo>
                    <a:pt x="0" y="0"/>
                  </a:lnTo>
                  <a:lnTo>
                    <a:pt x="0" y="246"/>
                  </a:lnTo>
                  <a:lnTo>
                    <a:pt x="50" y="246"/>
                  </a:lnTo>
                  <a:lnTo>
                    <a:pt x="50" y="81"/>
                  </a:lnTo>
                  <a:lnTo>
                    <a:pt x="190" y="246"/>
                  </a:lnTo>
                  <a:lnTo>
                    <a:pt x="233" y="246"/>
                  </a:lnTo>
                  <a:lnTo>
                    <a:pt x="233" y="0"/>
                  </a:lnTo>
                  <a:lnTo>
                    <a:pt x="185" y="0"/>
                  </a:lnTo>
                  <a:lnTo>
                    <a:pt x="185" y="165"/>
                  </a:lnTo>
                  <a:close/>
                </a:path>
              </a:pathLst>
            </a:custGeom>
            <a:solidFill>
              <a:srgbClr val="0000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US" sz="2099" dirty="0">
                <a:solidFill>
                  <a:prstClr val="black"/>
                </a:solidFill>
                <a:latin typeface="Arial"/>
                <a:cs typeface="+mn-cs"/>
              </a:endParaRPr>
            </a:p>
          </p:txBody>
        </p:sp>
        <p:sp>
          <p:nvSpPr>
            <p:cNvPr id="26" name="Freeform 9"/>
            <p:cNvSpPr>
              <a:spLocks noEditPoints="1"/>
            </p:cNvSpPr>
            <p:nvPr userDrawn="1"/>
          </p:nvSpPr>
          <p:spPr bwMode="auto">
            <a:xfrm>
              <a:off x="10461891" y="6148765"/>
              <a:ext cx="342900" cy="427037"/>
            </a:xfrm>
            <a:custGeom>
              <a:avLst/>
              <a:gdLst>
                <a:gd name="T0" fmla="*/ 91 w 91"/>
                <a:gd name="T1" fmla="*/ 0 h 113"/>
                <a:gd name="T2" fmla="*/ 73 w 91"/>
                <a:gd name="T3" fmla="*/ 0 h 113"/>
                <a:gd name="T4" fmla="*/ 73 w 91"/>
                <a:gd name="T5" fmla="*/ 34 h 113"/>
                <a:gd name="T6" fmla="*/ 43 w 91"/>
                <a:gd name="T7" fmla="*/ 24 h 113"/>
                <a:gd name="T8" fmla="*/ 2 w 91"/>
                <a:gd name="T9" fmla="*/ 66 h 113"/>
                <a:gd name="T10" fmla="*/ 46 w 91"/>
                <a:gd name="T11" fmla="*/ 113 h 113"/>
                <a:gd name="T12" fmla="*/ 74 w 91"/>
                <a:gd name="T13" fmla="*/ 101 h 113"/>
                <a:gd name="T14" fmla="*/ 74 w 91"/>
                <a:gd name="T15" fmla="*/ 112 h 113"/>
                <a:gd name="T16" fmla="*/ 91 w 91"/>
                <a:gd name="T17" fmla="*/ 112 h 113"/>
                <a:gd name="T18" fmla="*/ 91 w 91"/>
                <a:gd name="T19" fmla="*/ 69 h 113"/>
                <a:gd name="T20" fmla="*/ 91 w 91"/>
                <a:gd name="T21" fmla="*/ 69 h 113"/>
                <a:gd name="T22" fmla="*/ 91 w 91"/>
                <a:gd name="T23" fmla="*/ 68 h 113"/>
                <a:gd name="T24" fmla="*/ 91 w 91"/>
                <a:gd name="T25" fmla="*/ 0 h 113"/>
                <a:gd name="T26" fmla="*/ 72 w 91"/>
                <a:gd name="T27" fmla="*/ 70 h 113"/>
                <a:gd name="T28" fmla="*/ 43 w 91"/>
                <a:gd name="T29" fmla="*/ 94 h 113"/>
                <a:gd name="T30" fmla="*/ 21 w 91"/>
                <a:gd name="T31" fmla="*/ 72 h 113"/>
                <a:gd name="T32" fmla="*/ 46 w 91"/>
                <a:gd name="T33" fmla="*/ 43 h 113"/>
                <a:gd name="T34" fmla="*/ 72 w 91"/>
                <a:gd name="T35" fmla="*/ 67 h 113"/>
                <a:gd name="T36" fmla="*/ 72 w 91"/>
                <a:gd name="T37" fmla="*/ 7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1" h="113">
                  <a:moveTo>
                    <a:pt x="91" y="0"/>
                  </a:moveTo>
                  <a:cubicBezTo>
                    <a:pt x="73" y="0"/>
                    <a:pt x="73" y="0"/>
                    <a:pt x="73" y="0"/>
                  </a:cubicBezTo>
                  <a:cubicBezTo>
                    <a:pt x="73" y="34"/>
                    <a:pt x="73" y="34"/>
                    <a:pt x="73" y="34"/>
                  </a:cubicBezTo>
                  <a:cubicBezTo>
                    <a:pt x="68" y="28"/>
                    <a:pt x="55" y="23"/>
                    <a:pt x="43" y="24"/>
                  </a:cubicBezTo>
                  <a:cubicBezTo>
                    <a:pt x="21" y="26"/>
                    <a:pt x="3" y="44"/>
                    <a:pt x="2" y="66"/>
                  </a:cubicBezTo>
                  <a:cubicBezTo>
                    <a:pt x="0" y="92"/>
                    <a:pt x="21" y="113"/>
                    <a:pt x="46" y="113"/>
                  </a:cubicBezTo>
                  <a:cubicBezTo>
                    <a:pt x="56" y="113"/>
                    <a:pt x="69" y="109"/>
                    <a:pt x="74" y="101"/>
                  </a:cubicBezTo>
                  <a:cubicBezTo>
                    <a:pt x="74" y="112"/>
                    <a:pt x="74" y="112"/>
                    <a:pt x="74" y="112"/>
                  </a:cubicBezTo>
                  <a:cubicBezTo>
                    <a:pt x="91" y="112"/>
                    <a:pt x="91" y="112"/>
                    <a:pt x="91" y="112"/>
                  </a:cubicBezTo>
                  <a:cubicBezTo>
                    <a:pt x="91" y="69"/>
                    <a:pt x="91" y="69"/>
                    <a:pt x="91" y="69"/>
                  </a:cubicBezTo>
                  <a:cubicBezTo>
                    <a:pt x="91" y="69"/>
                    <a:pt x="91" y="69"/>
                    <a:pt x="91" y="69"/>
                  </a:cubicBezTo>
                  <a:cubicBezTo>
                    <a:pt x="91" y="68"/>
                    <a:pt x="91" y="68"/>
                    <a:pt x="91" y="68"/>
                  </a:cubicBezTo>
                  <a:lnTo>
                    <a:pt x="91" y="0"/>
                  </a:lnTo>
                  <a:close/>
                  <a:moveTo>
                    <a:pt x="72" y="70"/>
                  </a:moveTo>
                  <a:cubicBezTo>
                    <a:pt x="71" y="85"/>
                    <a:pt x="58" y="96"/>
                    <a:pt x="43" y="94"/>
                  </a:cubicBezTo>
                  <a:cubicBezTo>
                    <a:pt x="32" y="93"/>
                    <a:pt x="22" y="83"/>
                    <a:pt x="21" y="72"/>
                  </a:cubicBezTo>
                  <a:cubicBezTo>
                    <a:pt x="19" y="56"/>
                    <a:pt x="31" y="43"/>
                    <a:pt x="46" y="43"/>
                  </a:cubicBezTo>
                  <a:cubicBezTo>
                    <a:pt x="60" y="43"/>
                    <a:pt x="71" y="54"/>
                    <a:pt x="72" y="67"/>
                  </a:cubicBezTo>
                  <a:lnTo>
                    <a:pt x="72" y="70"/>
                  </a:lnTo>
                  <a:close/>
                </a:path>
              </a:pathLst>
            </a:custGeom>
            <a:solidFill>
              <a:srgbClr val="0000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US" sz="2099" dirty="0">
                <a:solidFill>
                  <a:prstClr val="black"/>
                </a:solidFill>
                <a:latin typeface="Arial"/>
                <a:cs typeface="+mn-cs"/>
              </a:endParaRPr>
            </a:p>
          </p:txBody>
        </p:sp>
        <p:sp>
          <p:nvSpPr>
            <p:cNvPr id="27" name="Freeform 10"/>
            <p:cNvSpPr>
              <a:spLocks noEditPoints="1"/>
            </p:cNvSpPr>
            <p:nvPr userDrawn="1"/>
          </p:nvSpPr>
          <p:spPr bwMode="auto">
            <a:xfrm>
              <a:off x="9912616" y="6239252"/>
              <a:ext cx="338138" cy="336550"/>
            </a:xfrm>
            <a:custGeom>
              <a:avLst/>
              <a:gdLst>
                <a:gd name="T0" fmla="*/ 45 w 90"/>
                <a:gd name="T1" fmla="*/ 0 h 89"/>
                <a:gd name="T2" fmla="*/ 0 w 90"/>
                <a:gd name="T3" fmla="*/ 45 h 89"/>
                <a:gd name="T4" fmla="*/ 45 w 90"/>
                <a:gd name="T5" fmla="*/ 89 h 89"/>
                <a:gd name="T6" fmla="*/ 90 w 90"/>
                <a:gd name="T7" fmla="*/ 45 h 89"/>
                <a:gd name="T8" fmla="*/ 45 w 90"/>
                <a:gd name="T9" fmla="*/ 0 h 89"/>
                <a:gd name="T10" fmla="*/ 45 w 90"/>
                <a:gd name="T11" fmla="*/ 70 h 89"/>
                <a:gd name="T12" fmla="*/ 19 w 90"/>
                <a:gd name="T13" fmla="*/ 45 h 89"/>
                <a:gd name="T14" fmla="*/ 45 w 90"/>
                <a:gd name="T15" fmla="*/ 19 h 89"/>
                <a:gd name="T16" fmla="*/ 71 w 90"/>
                <a:gd name="T17" fmla="*/ 45 h 89"/>
                <a:gd name="T18" fmla="*/ 45 w 90"/>
                <a:gd name="T19" fmla="*/ 7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0" h="89">
                  <a:moveTo>
                    <a:pt x="45" y="0"/>
                  </a:moveTo>
                  <a:cubicBezTo>
                    <a:pt x="20" y="0"/>
                    <a:pt x="0" y="20"/>
                    <a:pt x="0" y="45"/>
                  </a:cubicBezTo>
                  <a:cubicBezTo>
                    <a:pt x="0" y="69"/>
                    <a:pt x="20" y="89"/>
                    <a:pt x="45" y="89"/>
                  </a:cubicBezTo>
                  <a:cubicBezTo>
                    <a:pt x="70" y="89"/>
                    <a:pt x="90" y="69"/>
                    <a:pt x="90" y="45"/>
                  </a:cubicBezTo>
                  <a:cubicBezTo>
                    <a:pt x="90" y="20"/>
                    <a:pt x="70" y="0"/>
                    <a:pt x="45" y="0"/>
                  </a:cubicBezTo>
                  <a:close/>
                  <a:moveTo>
                    <a:pt x="45" y="70"/>
                  </a:moveTo>
                  <a:cubicBezTo>
                    <a:pt x="31" y="70"/>
                    <a:pt x="19" y="59"/>
                    <a:pt x="19" y="45"/>
                  </a:cubicBezTo>
                  <a:cubicBezTo>
                    <a:pt x="19" y="30"/>
                    <a:pt x="31" y="19"/>
                    <a:pt x="45" y="19"/>
                  </a:cubicBezTo>
                  <a:cubicBezTo>
                    <a:pt x="59" y="19"/>
                    <a:pt x="71" y="30"/>
                    <a:pt x="71" y="45"/>
                  </a:cubicBezTo>
                  <a:cubicBezTo>
                    <a:pt x="71" y="59"/>
                    <a:pt x="59" y="70"/>
                    <a:pt x="45" y="70"/>
                  </a:cubicBezTo>
                  <a:close/>
                </a:path>
              </a:pathLst>
            </a:custGeom>
            <a:solidFill>
              <a:srgbClr val="0000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US" sz="2099" dirty="0">
                <a:solidFill>
                  <a:prstClr val="black"/>
                </a:solidFill>
                <a:latin typeface="Arial"/>
                <a:cs typeface="+mn-cs"/>
              </a:endParaRPr>
            </a:p>
          </p:txBody>
        </p:sp>
      </p:grpSp>
      <p:sp>
        <p:nvSpPr>
          <p:cNvPr id="20" name="Footer Placeholder 4"/>
          <p:cNvSpPr>
            <a:spLocks noGrp="1"/>
          </p:cNvSpPr>
          <p:nvPr>
            <p:ph type="ftr" sz="quarter" idx="3"/>
          </p:nvPr>
        </p:nvSpPr>
        <p:spPr>
          <a:xfrm>
            <a:off x="1531079" y="6373576"/>
            <a:ext cx="3958969" cy="143967"/>
          </a:xfrm>
          <a:prstGeom prst="rect">
            <a:avLst/>
          </a:prstGeom>
        </p:spPr>
        <p:txBody>
          <a:bodyPr vert="horz" lIns="0" tIns="0" rIns="0" bIns="0" rtlCol="0" anchor="ctr"/>
          <a:lstStyle>
            <a:lvl1pPr algn="l">
              <a:defRPr sz="900" cap="all" baseline="0">
                <a:solidFill>
                  <a:srgbClr val="8B8A8D"/>
                </a:solidFill>
              </a:defRPr>
            </a:lvl1pPr>
          </a:lstStyle>
          <a:p>
            <a:pPr defTabSz="1088158"/>
            <a:endParaRPr lang="en-GB" dirty="0"/>
          </a:p>
        </p:txBody>
      </p:sp>
      <p:sp>
        <p:nvSpPr>
          <p:cNvPr id="4" name="xxLanguageTextBox"/>
          <p:cNvSpPr/>
          <p:nvPr userDrawn="1">
            <p:custDataLst>
              <p:tags r:id="rId28"/>
            </p:custDataLst>
          </p:nvPr>
        </p:nvSpPr>
        <p:spPr>
          <a:xfrm>
            <a:off x="1" y="2"/>
            <a:ext cx="12698" cy="12697"/>
          </a:xfrm>
          <a:prstGeom prst="rect">
            <a:avLst/>
          </a:prstGeom>
          <a:noFill/>
          <a:ln>
            <a:noFill/>
          </a:ln>
          <a:extLst>
            <a:ext uri="{909E8E84-426E-40DD-AFC4-6F175D3DCCD1}">
              <a14:hiddenFill xmlns:a14="http://schemas.microsoft.com/office/drawing/2010/main">
                <a:solidFill>
                  <a:schemeClr val="accent3"/>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89" tIns="45694" rIns="91389" bIns="45694" numCol="1" spcCol="0" rtlCol="0" fromWordArt="0" anchor="ctr" anchorCtr="0" forceAA="0" compatLnSpc="1">
            <a:prstTxWarp prst="textNoShape">
              <a:avLst/>
            </a:prstTxWarp>
            <a:noAutofit/>
          </a:bodyPr>
          <a:lstStyle/>
          <a:p>
            <a:pPr algn="ctr" defTabSz="1088158" fontAlgn="auto">
              <a:spcBef>
                <a:spcPts val="0"/>
              </a:spcBef>
              <a:spcAft>
                <a:spcPts val="0"/>
              </a:spcAft>
            </a:pPr>
            <a:endParaRPr lang="en-GB" sz="1200" dirty="0">
              <a:solidFill>
                <a:prstClr val="black"/>
              </a:solidFill>
            </a:endParaRPr>
          </a:p>
        </p:txBody>
      </p:sp>
      <p:sp>
        <p:nvSpPr>
          <p:cNvPr id="5" name="MSIPCMContentMarking" descr="{&quot;HashCode&quot;:1071427657,&quot;Placement&quot;:&quot;Footer&quot;,&quot;Top&quot;:519.343,&quot;Left&quot;:444.2841,&quot;SlideWidth&quot;:960,&quot;SlideHeight&quot;:540}">
            <a:extLst>
              <a:ext uri="{FF2B5EF4-FFF2-40B4-BE49-F238E27FC236}">
                <a16:creationId xmlns:a16="http://schemas.microsoft.com/office/drawing/2014/main" id="{ECF2848F-A0ED-4601-9DB7-2CC9206E35A2}"/>
              </a:ext>
            </a:extLst>
          </p:cNvPr>
          <p:cNvSpPr txBox="1"/>
          <p:nvPr userDrawn="1"/>
        </p:nvSpPr>
        <p:spPr>
          <a:xfrm>
            <a:off x="5642408" y="6595656"/>
            <a:ext cx="907183" cy="262344"/>
          </a:xfrm>
          <a:prstGeom prst="rect">
            <a:avLst/>
          </a:prstGeom>
        </p:spPr>
        <p:txBody>
          <a:bodyPr vert="horz" wrap="square" lIns="0" tIns="0" rIns="0" bIns="0" rtlCol="0" anchor="ctr" anchorCtr="1">
            <a:noAutofit/>
          </a:bodyPr>
          <a:lstStyle/>
          <a:p>
            <a:pPr marL="0" indent="0" algn="ctr" fontAlgn="auto">
              <a:spcBef>
                <a:spcPts val="0"/>
              </a:spcBef>
              <a:spcAft>
                <a:spcPts val="0"/>
              </a:spcAft>
              <a:buNone/>
            </a:pPr>
            <a:r>
              <a:rPr lang="nb-NO" sz="1000" b="1">
                <a:solidFill>
                  <a:srgbClr val="000000"/>
                </a:solidFill>
                <a:latin typeface="Calibri" panose="020F0502020204030204" pitchFamily="34" charset="0"/>
              </a:rPr>
              <a:t>Confidential</a:t>
            </a:r>
            <a:endParaRPr lang="nb-NO" sz="1000" b="1" dirty="0">
              <a:solidFill>
                <a:srgbClr val="000000"/>
              </a:solidFill>
              <a:latin typeface="Calibri" panose="020F0502020204030204" pitchFamily="34" charset="0"/>
            </a:endParaRPr>
          </a:p>
        </p:txBody>
      </p:sp>
    </p:spTree>
    <p:extLst>
      <p:ext uri="{BB962C8B-B14F-4D97-AF65-F5344CB8AC3E}">
        <p14:creationId xmlns:p14="http://schemas.microsoft.com/office/powerpoint/2010/main" val="3083651791"/>
      </p:ext>
    </p:extLst>
  </p:cSld>
  <p:clrMap bg1="lt1" tx1="dk1" bg2="lt2" tx2="dk2" accent1="accent1" accent2="accent2" accent3="accent3" accent4="accent4" accent5="accent5" accent6="accent6" hlink="hlink" folHlink="folHlink"/>
  <p:sldLayoutIdLst>
    <p:sldLayoutId id="2147484226" r:id="rId1"/>
    <p:sldLayoutId id="2147484227" r:id="rId2"/>
    <p:sldLayoutId id="2147484228" r:id="rId3"/>
    <p:sldLayoutId id="2147484229" r:id="rId4"/>
    <p:sldLayoutId id="2147484230" r:id="rId5"/>
    <p:sldLayoutId id="2147484231" r:id="rId6"/>
    <p:sldLayoutId id="2147484232" r:id="rId7"/>
    <p:sldLayoutId id="2147484233" r:id="rId8"/>
    <p:sldLayoutId id="2147484234" r:id="rId9"/>
    <p:sldLayoutId id="2147484235" r:id="rId10"/>
    <p:sldLayoutId id="2147484236" r:id="rId11"/>
    <p:sldLayoutId id="2147484237" r:id="rId12"/>
    <p:sldLayoutId id="2147484238" r:id="rId13"/>
    <p:sldLayoutId id="2147484239" r:id="rId14"/>
    <p:sldLayoutId id="2147484240" r:id="rId15"/>
    <p:sldLayoutId id="2147484241" r:id="rId16"/>
    <p:sldLayoutId id="2147484242" r:id="rId17"/>
    <p:sldLayoutId id="2147484243" r:id="rId18"/>
    <p:sldLayoutId id="2147484244" r:id="rId19"/>
    <p:sldLayoutId id="2147484245" r:id="rId20"/>
    <p:sldLayoutId id="2147484246" r:id="rId21"/>
    <p:sldLayoutId id="2147484247" r:id="rId22"/>
    <p:sldLayoutId id="2147484248" r:id="rId23"/>
    <p:sldLayoutId id="2147484249" r:id="rId24"/>
    <p:sldLayoutId id="2147484250" r:id="rId25"/>
    <p:sldLayoutId id="2147484592" r:id="rId26"/>
  </p:sldLayoutIdLst>
  <p:hf hdr="0" ftr="0" dt="0"/>
  <p:txStyles>
    <p:titleStyle>
      <a:lvl1pPr algn="l" defTabSz="1088158" rtl="0" eaLnBrk="1" latinLnBrk="0" hangingPunct="1">
        <a:spcBef>
          <a:spcPct val="0"/>
        </a:spcBef>
        <a:buNone/>
        <a:defRPr sz="1999" b="1" kern="1200">
          <a:solidFill>
            <a:schemeClr val="accent1"/>
          </a:solidFill>
          <a:latin typeface="+mj-lt"/>
          <a:ea typeface="+mj-ea"/>
          <a:cs typeface="+mj-cs"/>
        </a:defRPr>
      </a:lvl1pPr>
    </p:titleStyle>
    <p:bodyStyle>
      <a:lvl1pPr marL="215364" indent="-215364" algn="l" defTabSz="1088158" rtl="0" eaLnBrk="1" latinLnBrk="0" hangingPunct="1">
        <a:spcBef>
          <a:spcPts val="1200"/>
        </a:spcBef>
        <a:buFont typeface="Arial" pitchFamily="34" charset="0"/>
        <a:buChar char="•"/>
        <a:defRPr sz="1600" kern="1200">
          <a:solidFill>
            <a:schemeClr val="tx1"/>
          </a:solidFill>
          <a:latin typeface="+mn-lt"/>
          <a:ea typeface="+mn-ea"/>
          <a:cs typeface="+mn-cs"/>
        </a:defRPr>
      </a:lvl1pPr>
      <a:lvl2pPr marL="471250" indent="-214205" algn="l" defTabSz="1088158" rtl="0" eaLnBrk="1" latinLnBrk="0" hangingPunct="1">
        <a:spcBef>
          <a:spcPts val="0"/>
        </a:spcBef>
        <a:buFont typeface="Arial" pitchFamily="34" charset="0"/>
        <a:buChar char="–"/>
        <a:defRPr sz="1200" kern="1200">
          <a:solidFill>
            <a:schemeClr val="tx1"/>
          </a:solidFill>
          <a:latin typeface="+mn-lt"/>
          <a:ea typeface="+mn-ea"/>
          <a:cs typeface="+mn-cs"/>
        </a:defRPr>
      </a:lvl2pPr>
      <a:lvl3pPr marL="728294" indent="-214205" algn="l" defTabSz="1088158" rtl="0" eaLnBrk="1" latinLnBrk="0" hangingPunct="1">
        <a:spcBef>
          <a:spcPts val="0"/>
        </a:spcBef>
        <a:buFont typeface="Arial" pitchFamily="34" charset="0"/>
        <a:buChar char="−"/>
        <a:defRPr sz="1200" kern="1200">
          <a:solidFill>
            <a:schemeClr val="tx1"/>
          </a:solidFill>
          <a:latin typeface="+mn-lt"/>
          <a:ea typeface="+mn-ea"/>
          <a:cs typeface="+mn-cs"/>
        </a:defRPr>
      </a:lvl3pPr>
      <a:lvl4pPr marL="985341" indent="-214205" algn="l" defTabSz="1088158" rtl="0" eaLnBrk="1" latinLnBrk="0" hangingPunct="1">
        <a:spcBef>
          <a:spcPts val="0"/>
        </a:spcBef>
        <a:buFont typeface="Arial" pitchFamily="34" charset="0"/>
        <a:buChar char="−"/>
        <a:defRPr sz="1200" kern="1200">
          <a:solidFill>
            <a:schemeClr val="tx1"/>
          </a:solidFill>
          <a:latin typeface="+mn-lt"/>
          <a:ea typeface="+mn-ea"/>
          <a:cs typeface="+mn-cs"/>
        </a:defRPr>
      </a:lvl4pPr>
      <a:lvl5pPr marL="1242387" indent="-214205" algn="l" defTabSz="1088158" rtl="0" eaLnBrk="1" latinLnBrk="0" hangingPunct="1">
        <a:spcBef>
          <a:spcPts val="0"/>
        </a:spcBef>
        <a:buFont typeface="Arial" pitchFamily="34" charset="0"/>
        <a:buChar char="−"/>
        <a:defRPr sz="1200" kern="1200">
          <a:solidFill>
            <a:schemeClr val="tx1"/>
          </a:solidFill>
          <a:latin typeface="+mn-lt"/>
          <a:ea typeface="+mn-ea"/>
          <a:cs typeface="+mn-cs"/>
        </a:defRPr>
      </a:lvl5pPr>
      <a:lvl6pPr marL="2992438" indent="-272040" algn="l" defTabSz="1088158" rtl="0" eaLnBrk="1" latinLnBrk="0" hangingPunct="1">
        <a:spcBef>
          <a:spcPct val="20000"/>
        </a:spcBef>
        <a:buFont typeface="Arial" pitchFamily="34" charset="0"/>
        <a:buChar char="•"/>
        <a:defRPr sz="2399" kern="1200">
          <a:solidFill>
            <a:schemeClr val="tx1"/>
          </a:solidFill>
          <a:latin typeface="+mn-lt"/>
          <a:ea typeface="+mn-ea"/>
          <a:cs typeface="+mn-cs"/>
        </a:defRPr>
      </a:lvl6pPr>
      <a:lvl7pPr marL="3536517" indent="-272040" algn="l" defTabSz="1088158" rtl="0" eaLnBrk="1" latinLnBrk="0" hangingPunct="1">
        <a:spcBef>
          <a:spcPct val="20000"/>
        </a:spcBef>
        <a:buFont typeface="Arial" pitchFamily="34" charset="0"/>
        <a:buChar char="•"/>
        <a:defRPr sz="2399" kern="1200">
          <a:solidFill>
            <a:schemeClr val="tx1"/>
          </a:solidFill>
          <a:latin typeface="+mn-lt"/>
          <a:ea typeface="+mn-ea"/>
          <a:cs typeface="+mn-cs"/>
        </a:defRPr>
      </a:lvl7pPr>
      <a:lvl8pPr marL="4080596" indent="-272040" algn="l" defTabSz="1088158" rtl="0" eaLnBrk="1" latinLnBrk="0" hangingPunct="1">
        <a:spcBef>
          <a:spcPct val="20000"/>
        </a:spcBef>
        <a:buFont typeface="Arial" pitchFamily="34" charset="0"/>
        <a:buChar char="•"/>
        <a:defRPr sz="2399" kern="1200">
          <a:solidFill>
            <a:schemeClr val="tx1"/>
          </a:solidFill>
          <a:latin typeface="+mn-lt"/>
          <a:ea typeface="+mn-ea"/>
          <a:cs typeface="+mn-cs"/>
        </a:defRPr>
      </a:lvl8pPr>
      <a:lvl9pPr marL="4624676" indent="-272040" algn="l" defTabSz="1088158" rtl="0" eaLnBrk="1" latinLnBrk="0" hangingPunct="1">
        <a:spcBef>
          <a:spcPct val="20000"/>
        </a:spcBef>
        <a:buFont typeface="Arial" pitchFamily="34" charset="0"/>
        <a:buChar char="•"/>
        <a:defRPr sz="2399" kern="1200">
          <a:solidFill>
            <a:schemeClr val="tx1"/>
          </a:solidFill>
          <a:latin typeface="+mn-lt"/>
          <a:ea typeface="+mn-ea"/>
          <a:cs typeface="+mn-cs"/>
        </a:defRPr>
      </a:lvl9pPr>
    </p:bodyStyle>
    <p:otherStyle>
      <a:defPPr>
        <a:defRPr lang="en-US"/>
      </a:defPPr>
      <a:lvl1pPr marL="0" algn="l" defTabSz="1088158" rtl="0" eaLnBrk="1" latinLnBrk="0" hangingPunct="1">
        <a:defRPr sz="2099" kern="1200">
          <a:solidFill>
            <a:schemeClr val="tx1"/>
          </a:solidFill>
          <a:latin typeface="+mn-lt"/>
          <a:ea typeface="+mn-ea"/>
          <a:cs typeface="+mn-cs"/>
        </a:defRPr>
      </a:lvl1pPr>
      <a:lvl2pPr marL="544080" algn="l" defTabSz="1088158" rtl="0" eaLnBrk="1" latinLnBrk="0" hangingPunct="1">
        <a:defRPr sz="2099" kern="1200">
          <a:solidFill>
            <a:schemeClr val="tx1"/>
          </a:solidFill>
          <a:latin typeface="+mn-lt"/>
          <a:ea typeface="+mn-ea"/>
          <a:cs typeface="+mn-cs"/>
        </a:defRPr>
      </a:lvl2pPr>
      <a:lvl3pPr marL="1088158" algn="l" defTabSz="1088158" rtl="0" eaLnBrk="1" latinLnBrk="0" hangingPunct="1">
        <a:defRPr sz="2099" kern="1200">
          <a:solidFill>
            <a:schemeClr val="tx1"/>
          </a:solidFill>
          <a:latin typeface="+mn-lt"/>
          <a:ea typeface="+mn-ea"/>
          <a:cs typeface="+mn-cs"/>
        </a:defRPr>
      </a:lvl3pPr>
      <a:lvl4pPr marL="1632238" algn="l" defTabSz="1088158" rtl="0" eaLnBrk="1" latinLnBrk="0" hangingPunct="1">
        <a:defRPr sz="2099" kern="1200">
          <a:solidFill>
            <a:schemeClr val="tx1"/>
          </a:solidFill>
          <a:latin typeface="+mn-lt"/>
          <a:ea typeface="+mn-ea"/>
          <a:cs typeface="+mn-cs"/>
        </a:defRPr>
      </a:lvl4pPr>
      <a:lvl5pPr marL="2176318" algn="l" defTabSz="1088158" rtl="0" eaLnBrk="1" latinLnBrk="0" hangingPunct="1">
        <a:defRPr sz="2099" kern="1200">
          <a:solidFill>
            <a:schemeClr val="tx1"/>
          </a:solidFill>
          <a:latin typeface="+mn-lt"/>
          <a:ea typeface="+mn-ea"/>
          <a:cs typeface="+mn-cs"/>
        </a:defRPr>
      </a:lvl5pPr>
      <a:lvl6pPr marL="2720399" algn="l" defTabSz="1088158" rtl="0" eaLnBrk="1" latinLnBrk="0" hangingPunct="1">
        <a:defRPr sz="2099" kern="1200">
          <a:solidFill>
            <a:schemeClr val="tx1"/>
          </a:solidFill>
          <a:latin typeface="+mn-lt"/>
          <a:ea typeface="+mn-ea"/>
          <a:cs typeface="+mn-cs"/>
        </a:defRPr>
      </a:lvl6pPr>
      <a:lvl7pPr marL="3264477" algn="l" defTabSz="1088158" rtl="0" eaLnBrk="1" latinLnBrk="0" hangingPunct="1">
        <a:defRPr sz="2099" kern="1200">
          <a:solidFill>
            <a:schemeClr val="tx1"/>
          </a:solidFill>
          <a:latin typeface="+mn-lt"/>
          <a:ea typeface="+mn-ea"/>
          <a:cs typeface="+mn-cs"/>
        </a:defRPr>
      </a:lvl7pPr>
      <a:lvl8pPr marL="3808557" algn="l" defTabSz="1088158" rtl="0" eaLnBrk="1" latinLnBrk="0" hangingPunct="1">
        <a:defRPr sz="2099" kern="1200">
          <a:solidFill>
            <a:schemeClr val="tx1"/>
          </a:solidFill>
          <a:latin typeface="+mn-lt"/>
          <a:ea typeface="+mn-ea"/>
          <a:cs typeface="+mn-cs"/>
        </a:defRPr>
      </a:lvl8pPr>
      <a:lvl9pPr marL="4352636" algn="l" defTabSz="1088158" rtl="0" eaLnBrk="1" latinLnBrk="0" hangingPunct="1">
        <a:defRPr sz="2099" kern="1200">
          <a:solidFill>
            <a:schemeClr val="tx1"/>
          </a:solidFill>
          <a:latin typeface="+mn-lt"/>
          <a:ea typeface="+mn-ea"/>
          <a:cs typeface="+mn-cs"/>
        </a:defRPr>
      </a:lvl9pPr>
    </p:otherStyle>
  </p:txStyles>
</p:sldMaster>
</file>

<file path=ppt/slideMasters/slideMaster12.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cxnSp>
        <p:nvCxnSpPr>
          <p:cNvPr id="29" name="Straight Connector 28">
            <a:extLst>
              <a:ext uri="{FF2B5EF4-FFF2-40B4-BE49-F238E27FC236}">
                <a16:creationId xmlns:a16="http://schemas.microsoft.com/office/drawing/2014/main" id="{47A73989-75C9-4A05-86DB-7A67A8088F3B}"/>
              </a:ext>
            </a:extLst>
          </p:cNvPr>
          <p:cNvCxnSpPr>
            <a:cxnSpLocks/>
          </p:cNvCxnSpPr>
          <p:nvPr userDrawn="1"/>
        </p:nvCxnSpPr>
        <p:spPr>
          <a:xfrm>
            <a:off x="6815897" y="6313359"/>
            <a:ext cx="4721577" cy="0"/>
          </a:xfrm>
          <a:prstGeom prst="line">
            <a:avLst/>
          </a:prstGeom>
          <a:ln w="6350">
            <a:solidFill>
              <a:srgbClr val="8B8A8D"/>
            </a:solidFill>
          </a:ln>
        </p:spPr>
        <p:style>
          <a:lnRef idx="1">
            <a:schemeClr val="accent1"/>
          </a:lnRef>
          <a:fillRef idx="0">
            <a:schemeClr val="accent1"/>
          </a:fillRef>
          <a:effectRef idx="0">
            <a:schemeClr val="accent1"/>
          </a:effectRef>
          <a:fontRef idx="minor">
            <a:schemeClr val="tx1"/>
          </a:fontRef>
        </p:style>
      </p:cxnSp>
      <p:sp>
        <p:nvSpPr>
          <p:cNvPr id="2" name="Title Placeholder 1"/>
          <p:cNvSpPr>
            <a:spLocks noGrp="1"/>
          </p:cNvSpPr>
          <p:nvPr>
            <p:ph type="title"/>
          </p:nvPr>
        </p:nvSpPr>
        <p:spPr>
          <a:xfrm>
            <a:off x="647834" y="360000"/>
            <a:ext cx="7198125" cy="720000"/>
          </a:xfrm>
          <a:prstGeom prst="rect">
            <a:avLst/>
          </a:prstGeom>
        </p:spPr>
        <p:txBody>
          <a:bodyPr vert="horz" lIns="0" tIns="0" rIns="0" bIns="0" rtlCol="0" anchor="b" anchorCtr="0">
            <a:noAutofit/>
          </a:bodyPr>
          <a:lstStyle/>
          <a:p>
            <a:r>
              <a:rPr lang="en-GB" dirty="0"/>
              <a:t>Click to edit Master title style</a:t>
            </a:r>
          </a:p>
        </p:txBody>
      </p:sp>
      <p:sp>
        <p:nvSpPr>
          <p:cNvPr id="3" name="Text Placeholder 2"/>
          <p:cNvSpPr>
            <a:spLocks noGrp="1"/>
          </p:cNvSpPr>
          <p:nvPr>
            <p:ph type="body" idx="1"/>
          </p:nvPr>
        </p:nvSpPr>
        <p:spPr>
          <a:xfrm>
            <a:off x="647830" y="1331699"/>
            <a:ext cx="10905160" cy="4426975"/>
          </a:xfrm>
          <a:prstGeom prst="rect">
            <a:avLst/>
          </a:prstGeom>
        </p:spPr>
        <p:txBody>
          <a:bodyPr vert="horz" lIns="0" tIns="0" rIns="0" bIns="0" rtlCol="0">
            <a:noAutofit/>
          </a:body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p>
        </p:txBody>
      </p:sp>
      <p:sp>
        <p:nvSpPr>
          <p:cNvPr id="16" name="Line 11"/>
          <p:cNvSpPr>
            <a:spLocks noChangeShapeType="1"/>
          </p:cNvSpPr>
          <p:nvPr/>
        </p:nvSpPr>
        <p:spPr bwMode="auto">
          <a:xfrm>
            <a:off x="6492772" y="3466297"/>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317" tIns="45658" rIns="91317" bIns="45658" numCol="1" anchor="t" anchorCtr="0" compatLnSpc="1">
            <a:prstTxWarp prst="textNoShape">
              <a:avLst/>
            </a:prstTxWarp>
          </a:bodyPr>
          <a:lstStyle/>
          <a:p>
            <a:pPr defTabSz="1087180" fontAlgn="auto">
              <a:spcBef>
                <a:spcPts val="0"/>
              </a:spcBef>
              <a:spcAft>
                <a:spcPts val="0"/>
              </a:spcAft>
            </a:pPr>
            <a:endParaRPr lang="en-GB" sz="2096" dirty="0">
              <a:solidFill>
                <a:prstClr val="black"/>
              </a:solidFill>
              <a:latin typeface="Arial"/>
              <a:cs typeface="+mn-cs"/>
            </a:endParaRPr>
          </a:p>
        </p:txBody>
      </p:sp>
      <p:sp>
        <p:nvSpPr>
          <p:cNvPr id="17" name="Line 12"/>
          <p:cNvSpPr>
            <a:spLocks noChangeShapeType="1"/>
          </p:cNvSpPr>
          <p:nvPr/>
        </p:nvSpPr>
        <p:spPr bwMode="auto">
          <a:xfrm>
            <a:off x="6492772" y="3466297"/>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317" tIns="45658" rIns="91317" bIns="45658" numCol="1" anchor="t" anchorCtr="0" compatLnSpc="1">
            <a:prstTxWarp prst="textNoShape">
              <a:avLst/>
            </a:prstTxWarp>
          </a:bodyPr>
          <a:lstStyle/>
          <a:p>
            <a:pPr defTabSz="1087180" fontAlgn="auto">
              <a:spcBef>
                <a:spcPts val="0"/>
              </a:spcBef>
              <a:spcAft>
                <a:spcPts val="0"/>
              </a:spcAft>
            </a:pPr>
            <a:endParaRPr lang="en-GB" sz="2096" dirty="0">
              <a:solidFill>
                <a:prstClr val="black"/>
              </a:solidFill>
              <a:latin typeface="Arial"/>
              <a:cs typeface="+mn-cs"/>
            </a:endParaRPr>
          </a:p>
        </p:txBody>
      </p:sp>
      <p:sp>
        <p:nvSpPr>
          <p:cNvPr id="18" name="Line 13"/>
          <p:cNvSpPr>
            <a:spLocks noChangeShapeType="1"/>
          </p:cNvSpPr>
          <p:nvPr/>
        </p:nvSpPr>
        <p:spPr bwMode="auto">
          <a:xfrm>
            <a:off x="6673700" y="3413922"/>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317" tIns="45658" rIns="91317" bIns="45658" numCol="1" anchor="t" anchorCtr="0" compatLnSpc="1">
            <a:prstTxWarp prst="textNoShape">
              <a:avLst/>
            </a:prstTxWarp>
          </a:bodyPr>
          <a:lstStyle/>
          <a:p>
            <a:pPr defTabSz="1087180" fontAlgn="auto">
              <a:spcBef>
                <a:spcPts val="0"/>
              </a:spcBef>
              <a:spcAft>
                <a:spcPts val="0"/>
              </a:spcAft>
            </a:pPr>
            <a:endParaRPr lang="en-GB" sz="2096" dirty="0">
              <a:solidFill>
                <a:prstClr val="black"/>
              </a:solidFill>
              <a:latin typeface="Arial"/>
              <a:cs typeface="+mn-cs"/>
            </a:endParaRPr>
          </a:p>
        </p:txBody>
      </p:sp>
      <p:sp>
        <p:nvSpPr>
          <p:cNvPr id="19" name="Line 14"/>
          <p:cNvSpPr>
            <a:spLocks noChangeShapeType="1"/>
          </p:cNvSpPr>
          <p:nvPr/>
        </p:nvSpPr>
        <p:spPr bwMode="auto">
          <a:xfrm>
            <a:off x="6673700" y="3413922"/>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317" tIns="45658" rIns="91317" bIns="45658" numCol="1" anchor="t" anchorCtr="0" compatLnSpc="1">
            <a:prstTxWarp prst="textNoShape">
              <a:avLst/>
            </a:prstTxWarp>
          </a:bodyPr>
          <a:lstStyle/>
          <a:p>
            <a:pPr defTabSz="1087180" fontAlgn="auto">
              <a:spcBef>
                <a:spcPts val="0"/>
              </a:spcBef>
              <a:spcAft>
                <a:spcPts val="0"/>
              </a:spcAft>
            </a:pPr>
            <a:endParaRPr lang="en-GB" sz="2096" dirty="0">
              <a:solidFill>
                <a:prstClr val="black"/>
              </a:solidFill>
              <a:latin typeface="Arial"/>
              <a:cs typeface="+mn-cs"/>
            </a:endParaRPr>
          </a:p>
        </p:txBody>
      </p:sp>
      <p:grpSp>
        <p:nvGrpSpPr>
          <p:cNvPr id="21" name="Logotype, static"/>
          <p:cNvGrpSpPr/>
          <p:nvPr userDrawn="1"/>
        </p:nvGrpSpPr>
        <p:grpSpPr>
          <a:xfrm>
            <a:off x="10686683" y="6387823"/>
            <a:ext cx="863463" cy="180060"/>
            <a:chOff x="9501453" y="6148765"/>
            <a:chExt cx="2047875" cy="427037"/>
          </a:xfrm>
        </p:grpSpPr>
        <p:sp>
          <p:nvSpPr>
            <p:cNvPr id="22" name="Freeform 5"/>
            <p:cNvSpPr>
              <a:spLocks noEditPoints="1"/>
            </p:cNvSpPr>
            <p:nvPr userDrawn="1"/>
          </p:nvSpPr>
          <p:spPr bwMode="auto">
            <a:xfrm>
              <a:off x="11206428" y="6231315"/>
              <a:ext cx="342900" cy="344487"/>
            </a:xfrm>
            <a:custGeom>
              <a:avLst/>
              <a:gdLst>
                <a:gd name="T0" fmla="*/ 43 w 91"/>
                <a:gd name="T1" fmla="*/ 2 h 91"/>
                <a:gd name="T2" fmla="*/ 2 w 91"/>
                <a:gd name="T3" fmla="*/ 44 h 91"/>
                <a:gd name="T4" fmla="*/ 46 w 91"/>
                <a:gd name="T5" fmla="*/ 91 h 91"/>
                <a:gd name="T6" fmla="*/ 74 w 91"/>
                <a:gd name="T7" fmla="*/ 77 h 91"/>
                <a:gd name="T8" fmla="*/ 74 w 91"/>
                <a:gd name="T9" fmla="*/ 90 h 91"/>
                <a:gd name="T10" fmla="*/ 91 w 91"/>
                <a:gd name="T11" fmla="*/ 90 h 91"/>
                <a:gd name="T12" fmla="*/ 91 w 91"/>
                <a:gd name="T13" fmla="*/ 47 h 91"/>
                <a:gd name="T14" fmla="*/ 43 w 91"/>
                <a:gd name="T15" fmla="*/ 2 h 91"/>
                <a:gd name="T16" fmla="*/ 72 w 91"/>
                <a:gd name="T17" fmla="*/ 48 h 91"/>
                <a:gd name="T18" fmla="*/ 43 w 91"/>
                <a:gd name="T19" fmla="*/ 72 h 91"/>
                <a:gd name="T20" fmla="*/ 21 w 91"/>
                <a:gd name="T21" fmla="*/ 50 h 91"/>
                <a:gd name="T22" fmla="*/ 46 w 91"/>
                <a:gd name="T23" fmla="*/ 21 h 91"/>
                <a:gd name="T24" fmla="*/ 72 w 91"/>
                <a:gd name="T25" fmla="*/ 45 h 91"/>
                <a:gd name="T26" fmla="*/ 72 w 91"/>
                <a:gd name="T27" fmla="*/ 48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1" h="91">
                  <a:moveTo>
                    <a:pt x="43" y="2"/>
                  </a:moveTo>
                  <a:cubicBezTo>
                    <a:pt x="21" y="4"/>
                    <a:pt x="3" y="22"/>
                    <a:pt x="2" y="44"/>
                  </a:cubicBezTo>
                  <a:cubicBezTo>
                    <a:pt x="0" y="70"/>
                    <a:pt x="21" y="91"/>
                    <a:pt x="46" y="91"/>
                  </a:cubicBezTo>
                  <a:cubicBezTo>
                    <a:pt x="56" y="91"/>
                    <a:pt x="68" y="87"/>
                    <a:pt x="74" y="77"/>
                  </a:cubicBezTo>
                  <a:cubicBezTo>
                    <a:pt x="74" y="90"/>
                    <a:pt x="74" y="90"/>
                    <a:pt x="74" y="90"/>
                  </a:cubicBezTo>
                  <a:cubicBezTo>
                    <a:pt x="91" y="90"/>
                    <a:pt x="91" y="90"/>
                    <a:pt x="91" y="90"/>
                  </a:cubicBezTo>
                  <a:cubicBezTo>
                    <a:pt x="91" y="47"/>
                    <a:pt x="91" y="47"/>
                    <a:pt x="91" y="47"/>
                  </a:cubicBezTo>
                  <a:cubicBezTo>
                    <a:pt x="91" y="20"/>
                    <a:pt x="69" y="0"/>
                    <a:pt x="43" y="2"/>
                  </a:cubicBezTo>
                  <a:close/>
                  <a:moveTo>
                    <a:pt x="72" y="48"/>
                  </a:moveTo>
                  <a:cubicBezTo>
                    <a:pt x="71" y="63"/>
                    <a:pt x="58" y="74"/>
                    <a:pt x="43" y="72"/>
                  </a:cubicBezTo>
                  <a:cubicBezTo>
                    <a:pt x="32" y="71"/>
                    <a:pt x="22" y="61"/>
                    <a:pt x="21" y="50"/>
                  </a:cubicBezTo>
                  <a:cubicBezTo>
                    <a:pt x="19" y="34"/>
                    <a:pt x="31" y="21"/>
                    <a:pt x="46" y="21"/>
                  </a:cubicBezTo>
                  <a:cubicBezTo>
                    <a:pt x="60" y="21"/>
                    <a:pt x="71" y="32"/>
                    <a:pt x="72" y="45"/>
                  </a:cubicBezTo>
                  <a:lnTo>
                    <a:pt x="72" y="48"/>
                  </a:lnTo>
                  <a:close/>
                </a:path>
              </a:pathLst>
            </a:custGeom>
            <a:solidFill>
              <a:srgbClr val="0000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180" fontAlgn="auto">
                <a:spcBef>
                  <a:spcPts val="0"/>
                </a:spcBef>
                <a:spcAft>
                  <a:spcPts val="0"/>
                </a:spcAft>
              </a:pPr>
              <a:endParaRPr lang="en-US" sz="2096" dirty="0">
                <a:solidFill>
                  <a:prstClr val="black"/>
                </a:solidFill>
                <a:latin typeface="Arial"/>
                <a:cs typeface="+mn-cs"/>
              </a:endParaRPr>
            </a:p>
          </p:txBody>
        </p:sp>
        <p:sp>
          <p:nvSpPr>
            <p:cNvPr id="23" name="Freeform 6"/>
            <p:cNvSpPr>
              <a:spLocks noEditPoints="1"/>
            </p:cNvSpPr>
            <p:nvPr userDrawn="1"/>
          </p:nvSpPr>
          <p:spPr bwMode="auto">
            <a:xfrm>
              <a:off x="10849241" y="6236077"/>
              <a:ext cx="334963" cy="339725"/>
            </a:xfrm>
            <a:custGeom>
              <a:avLst/>
              <a:gdLst>
                <a:gd name="T0" fmla="*/ 44 w 89"/>
                <a:gd name="T1" fmla="*/ 1 h 90"/>
                <a:gd name="T2" fmla="*/ 0 w 89"/>
                <a:gd name="T3" fmla="*/ 46 h 90"/>
                <a:gd name="T4" fmla="*/ 45 w 89"/>
                <a:gd name="T5" fmla="*/ 90 h 90"/>
                <a:gd name="T6" fmla="*/ 86 w 89"/>
                <a:gd name="T7" fmla="*/ 63 h 90"/>
                <a:gd name="T8" fmla="*/ 69 w 89"/>
                <a:gd name="T9" fmla="*/ 58 h 90"/>
                <a:gd name="T10" fmla="*/ 50 w 89"/>
                <a:gd name="T11" fmla="*/ 72 h 90"/>
                <a:gd name="T12" fmla="*/ 22 w 89"/>
                <a:gd name="T13" fmla="*/ 59 h 90"/>
                <a:gd name="T14" fmla="*/ 89 w 89"/>
                <a:gd name="T15" fmla="*/ 41 h 90"/>
                <a:gd name="T16" fmla="*/ 44 w 89"/>
                <a:gd name="T17" fmla="*/ 1 h 90"/>
                <a:gd name="T18" fmla="*/ 19 w 89"/>
                <a:gd name="T19" fmla="*/ 44 h 90"/>
                <a:gd name="T20" fmla="*/ 36 w 89"/>
                <a:gd name="T21" fmla="*/ 19 h 90"/>
                <a:gd name="T22" fmla="*/ 67 w 89"/>
                <a:gd name="T23" fmla="*/ 31 h 90"/>
                <a:gd name="T24" fmla="*/ 19 w 89"/>
                <a:gd name="T25" fmla="*/ 44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9" h="90">
                  <a:moveTo>
                    <a:pt x="44" y="1"/>
                  </a:moveTo>
                  <a:cubicBezTo>
                    <a:pt x="20" y="2"/>
                    <a:pt x="0" y="20"/>
                    <a:pt x="0" y="46"/>
                  </a:cubicBezTo>
                  <a:cubicBezTo>
                    <a:pt x="0" y="70"/>
                    <a:pt x="20" y="90"/>
                    <a:pt x="45" y="90"/>
                  </a:cubicBezTo>
                  <a:cubicBezTo>
                    <a:pt x="62" y="90"/>
                    <a:pt x="79" y="80"/>
                    <a:pt x="86" y="63"/>
                  </a:cubicBezTo>
                  <a:cubicBezTo>
                    <a:pt x="69" y="58"/>
                    <a:pt x="69" y="58"/>
                    <a:pt x="69" y="58"/>
                  </a:cubicBezTo>
                  <a:cubicBezTo>
                    <a:pt x="66" y="65"/>
                    <a:pt x="58" y="71"/>
                    <a:pt x="50" y="72"/>
                  </a:cubicBezTo>
                  <a:cubicBezTo>
                    <a:pt x="38" y="75"/>
                    <a:pt x="26" y="67"/>
                    <a:pt x="22" y="59"/>
                  </a:cubicBezTo>
                  <a:cubicBezTo>
                    <a:pt x="89" y="41"/>
                    <a:pt x="89" y="41"/>
                    <a:pt x="89" y="41"/>
                  </a:cubicBezTo>
                  <a:cubicBezTo>
                    <a:pt x="87" y="24"/>
                    <a:pt x="72" y="0"/>
                    <a:pt x="44" y="1"/>
                  </a:cubicBezTo>
                  <a:close/>
                  <a:moveTo>
                    <a:pt x="19" y="44"/>
                  </a:moveTo>
                  <a:cubicBezTo>
                    <a:pt x="19" y="34"/>
                    <a:pt x="24" y="24"/>
                    <a:pt x="36" y="19"/>
                  </a:cubicBezTo>
                  <a:cubicBezTo>
                    <a:pt x="50" y="14"/>
                    <a:pt x="62" y="21"/>
                    <a:pt x="67" y="31"/>
                  </a:cubicBezTo>
                  <a:lnTo>
                    <a:pt x="19" y="44"/>
                  </a:lnTo>
                  <a:close/>
                </a:path>
              </a:pathLst>
            </a:custGeom>
            <a:solidFill>
              <a:srgbClr val="0000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180" fontAlgn="auto">
                <a:spcBef>
                  <a:spcPts val="0"/>
                </a:spcBef>
                <a:spcAft>
                  <a:spcPts val="0"/>
                </a:spcAft>
              </a:pPr>
              <a:endParaRPr lang="en-US" sz="2096" dirty="0">
                <a:solidFill>
                  <a:prstClr val="black"/>
                </a:solidFill>
                <a:latin typeface="Arial"/>
                <a:cs typeface="+mn-cs"/>
              </a:endParaRPr>
            </a:p>
          </p:txBody>
        </p:sp>
        <p:sp>
          <p:nvSpPr>
            <p:cNvPr id="24" name="Freeform 7"/>
            <p:cNvSpPr>
              <a:spLocks/>
            </p:cNvSpPr>
            <p:nvPr userDrawn="1"/>
          </p:nvSpPr>
          <p:spPr bwMode="auto">
            <a:xfrm>
              <a:off x="10292028" y="6239252"/>
              <a:ext cx="166688" cy="333375"/>
            </a:xfrm>
            <a:custGeom>
              <a:avLst/>
              <a:gdLst>
                <a:gd name="T0" fmla="*/ 44 w 44"/>
                <a:gd name="T1" fmla="*/ 18 h 88"/>
                <a:gd name="T2" fmla="*/ 44 w 44"/>
                <a:gd name="T3" fmla="*/ 0 h 88"/>
                <a:gd name="T4" fmla="*/ 19 w 44"/>
                <a:gd name="T5" fmla="*/ 13 h 88"/>
                <a:gd name="T6" fmla="*/ 19 w 44"/>
                <a:gd name="T7" fmla="*/ 3 h 88"/>
                <a:gd name="T8" fmla="*/ 0 w 44"/>
                <a:gd name="T9" fmla="*/ 3 h 88"/>
                <a:gd name="T10" fmla="*/ 0 w 44"/>
                <a:gd name="T11" fmla="*/ 44 h 88"/>
                <a:gd name="T12" fmla="*/ 0 w 44"/>
                <a:gd name="T13" fmla="*/ 88 h 88"/>
                <a:gd name="T14" fmla="*/ 20 w 44"/>
                <a:gd name="T15" fmla="*/ 88 h 88"/>
                <a:gd name="T16" fmla="*/ 20 w 44"/>
                <a:gd name="T17" fmla="*/ 46 h 88"/>
                <a:gd name="T18" fmla="*/ 44 w 44"/>
                <a:gd name="T19" fmla="*/ 1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 h="88">
                  <a:moveTo>
                    <a:pt x="44" y="18"/>
                  </a:moveTo>
                  <a:cubicBezTo>
                    <a:pt x="44" y="0"/>
                    <a:pt x="44" y="0"/>
                    <a:pt x="44" y="0"/>
                  </a:cubicBezTo>
                  <a:cubicBezTo>
                    <a:pt x="28" y="0"/>
                    <a:pt x="22" y="8"/>
                    <a:pt x="19" y="13"/>
                  </a:cubicBezTo>
                  <a:cubicBezTo>
                    <a:pt x="19" y="3"/>
                    <a:pt x="19" y="3"/>
                    <a:pt x="19" y="3"/>
                  </a:cubicBezTo>
                  <a:cubicBezTo>
                    <a:pt x="0" y="3"/>
                    <a:pt x="0" y="3"/>
                    <a:pt x="0" y="3"/>
                  </a:cubicBezTo>
                  <a:cubicBezTo>
                    <a:pt x="0" y="44"/>
                    <a:pt x="0" y="44"/>
                    <a:pt x="0" y="44"/>
                  </a:cubicBezTo>
                  <a:cubicBezTo>
                    <a:pt x="0" y="88"/>
                    <a:pt x="0" y="88"/>
                    <a:pt x="0" y="88"/>
                  </a:cubicBezTo>
                  <a:cubicBezTo>
                    <a:pt x="20" y="88"/>
                    <a:pt x="20" y="88"/>
                    <a:pt x="20" y="88"/>
                  </a:cubicBezTo>
                  <a:cubicBezTo>
                    <a:pt x="20" y="62"/>
                    <a:pt x="20" y="62"/>
                    <a:pt x="20" y="46"/>
                  </a:cubicBezTo>
                  <a:cubicBezTo>
                    <a:pt x="20" y="26"/>
                    <a:pt x="31" y="19"/>
                    <a:pt x="44" y="18"/>
                  </a:cubicBezTo>
                  <a:close/>
                </a:path>
              </a:pathLst>
            </a:custGeom>
            <a:solidFill>
              <a:srgbClr val="0000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180" fontAlgn="auto">
                <a:spcBef>
                  <a:spcPts val="0"/>
                </a:spcBef>
                <a:spcAft>
                  <a:spcPts val="0"/>
                </a:spcAft>
              </a:pPr>
              <a:endParaRPr lang="en-US" sz="2096" dirty="0">
                <a:solidFill>
                  <a:prstClr val="black"/>
                </a:solidFill>
                <a:latin typeface="Arial"/>
                <a:cs typeface="+mn-cs"/>
              </a:endParaRPr>
            </a:p>
          </p:txBody>
        </p:sp>
        <p:sp>
          <p:nvSpPr>
            <p:cNvPr id="25" name="Freeform 8"/>
            <p:cNvSpPr>
              <a:spLocks/>
            </p:cNvSpPr>
            <p:nvPr userDrawn="1"/>
          </p:nvSpPr>
          <p:spPr bwMode="auto">
            <a:xfrm>
              <a:off x="9501453" y="6182102"/>
              <a:ext cx="369888" cy="390525"/>
            </a:xfrm>
            <a:custGeom>
              <a:avLst/>
              <a:gdLst>
                <a:gd name="T0" fmla="*/ 185 w 233"/>
                <a:gd name="T1" fmla="*/ 165 h 246"/>
                <a:gd name="T2" fmla="*/ 48 w 233"/>
                <a:gd name="T3" fmla="*/ 0 h 246"/>
                <a:gd name="T4" fmla="*/ 0 w 233"/>
                <a:gd name="T5" fmla="*/ 0 h 246"/>
                <a:gd name="T6" fmla="*/ 0 w 233"/>
                <a:gd name="T7" fmla="*/ 246 h 246"/>
                <a:gd name="T8" fmla="*/ 50 w 233"/>
                <a:gd name="T9" fmla="*/ 246 h 246"/>
                <a:gd name="T10" fmla="*/ 50 w 233"/>
                <a:gd name="T11" fmla="*/ 81 h 246"/>
                <a:gd name="T12" fmla="*/ 190 w 233"/>
                <a:gd name="T13" fmla="*/ 246 h 246"/>
                <a:gd name="T14" fmla="*/ 233 w 233"/>
                <a:gd name="T15" fmla="*/ 246 h 246"/>
                <a:gd name="T16" fmla="*/ 233 w 233"/>
                <a:gd name="T17" fmla="*/ 0 h 246"/>
                <a:gd name="T18" fmla="*/ 185 w 233"/>
                <a:gd name="T19" fmla="*/ 0 h 246"/>
                <a:gd name="T20" fmla="*/ 185 w 233"/>
                <a:gd name="T21" fmla="*/ 165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3" h="246">
                  <a:moveTo>
                    <a:pt x="185" y="165"/>
                  </a:moveTo>
                  <a:lnTo>
                    <a:pt x="48" y="0"/>
                  </a:lnTo>
                  <a:lnTo>
                    <a:pt x="0" y="0"/>
                  </a:lnTo>
                  <a:lnTo>
                    <a:pt x="0" y="246"/>
                  </a:lnTo>
                  <a:lnTo>
                    <a:pt x="50" y="246"/>
                  </a:lnTo>
                  <a:lnTo>
                    <a:pt x="50" y="81"/>
                  </a:lnTo>
                  <a:lnTo>
                    <a:pt x="190" y="246"/>
                  </a:lnTo>
                  <a:lnTo>
                    <a:pt x="233" y="246"/>
                  </a:lnTo>
                  <a:lnTo>
                    <a:pt x="233" y="0"/>
                  </a:lnTo>
                  <a:lnTo>
                    <a:pt x="185" y="0"/>
                  </a:lnTo>
                  <a:lnTo>
                    <a:pt x="185" y="165"/>
                  </a:lnTo>
                  <a:close/>
                </a:path>
              </a:pathLst>
            </a:custGeom>
            <a:solidFill>
              <a:srgbClr val="0000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180" fontAlgn="auto">
                <a:spcBef>
                  <a:spcPts val="0"/>
                </a:spcBef>
                <a:spcAft>
                  <a:spcPts val="0"/>
                </a:spcAft>
              </a:pPr>
              <a:endParaRPr lang="en-US" sz="2096" dirty="0">
                <a:solidFill>
                  <a:prstClr val="black"/>
                </a:solidFill>
                <a:latin typeface="Arial"/>
                <a:cs typeface="+mn-cs"/>
              </a:endParaRPr>
            </a:p>
          </p:txBody>
        </p:sp>
        <p:sp>
          <p:nvSpPr>
            <p:cNvPr id="26" name="Freeform 9"/>
            <p:cNvSpPr>
              <a:spLocks noEditPoints="1"/>
            </p:cNvSpPr>
            <p:nvPr userDrawn="1"/>
          </p:nvSpPr>
          <p:spPr bwMode="auto">
            <a:xfrm>
              <a:off x="10461891" y="6148765"/>
              <a:ext cx="342900" cy="427037"/>
            </a:xfrm>
            <a:custGeom>
              <a:avLst/>
              <a:gdLst>
                <a:gd name="T0" fmla="*/ 91 w 91"/>
                <a:gd name="T1" fmla="*/ 0 h 113"/>
                <a:gd name="T2" fmla="*/ 73 w 91"/>
                <a:gd name="T3" fmla="*/ 0 h 113"/>
                <a:gd name="T4" fmla="*/ 73 w 91"/>
                <a:gd name="T5" fmla="*/ 34 h 113"/>
                <a:gd name="T6" fmla="*/ 43 w 91"/>
                <a:gd name="T7" fmla="*/ 24 h 113"/>
                <a:gd name="T8" fmla="*/ 2 w 91"/>
                <a:gd name="T9" fmla="*/ 66 h 113"/>
                <a:gd name="T10" fmla="*/ 46 w 91"/>
                <a:gd name="T11" fmla="*/ 113 h 113"/>
                <a:gd name="T12" fmla="*/ 74 w 91"/>
                <a:gd name="T13" fmla="*/ 101 h 113"/>
                <a:gd name="T14" fmla="*/ 74 w 91"/>
                <a:gd name="T15" fmla="*/ 112 h 113"/>
                <a:gd name="T16" fmla="*/ 91 w 91"/>
                <a:gd name="T17" fmla="*/ 112 h 113"/>
                <a:gd name="T18" fmla="*/ 91 w 91"/>
                <a:gd name="T19" fmla="*/ 69 h 113"/>
                <a:gd name="T20" fmla="*/ 91 w 91"/>
                <a:gd name="T21" fmla="*/ 69 h 113"/>
                <a:gd name="T22" fmla="*/ 91 w 91"/>
                <a:gd name="T23" fmla="*/ 68 h 113"/>
                <a:gd name="T24" fmla="*/ 91 w 91"/>
                <a:gd name="T25" fmla="*/ 0 h 113"/>
                <a:gd name="T26" fmla="*/ 72 w 91"/>
                <a:gd name="T27" fmla="*/ 70 h 113"/>
                <a:gd name="T28" fmla="*/ 43 w 91"/>
                <a:gd name="T29" fmla="*/ 94 h 113"/>
                <a:gd name="T30" fmla="*/ 21 w 91"/>
                <a:gd name="T31" fmla="*/ 72 h 113"/>
                <a:gd name="T32" fmla="*/ 46 w 91"/>
                <a:gd name="T33" fmla="*/ 43 h 113"/>
                <a:gd name="T34" fmla="*/ 72 w 91"/>
                <a:gd name="T35" fmla="*/ 67 h 113"/>
                <a:gd name="T36" fmla="*/ 72 w 91"/>
                <a:gd name="T37" fmla="*/ 7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1" h="113">
                  <a:moveTo>
                    <a:pt x="91" y="0"/>
                  </a:moveTo>
                  <a:cubicBezTo>
                    <a:pt x="73" y="0"/>
                    <a:pt x="73" y="0"/>
                    <a:pt x="73" y="0"/>
                  </a:cubicBezTo>
                  <a:cubicBezTo>
                    <a:pt x="73" y="34"/>
                    <a:pt x="73" y="34"/>
                    <a:pt x="73" y="34"/>
                  </a:cubicBezTo>
                  <a:cubicBezTo>
                    <a:pt x="68" y="28"/>
                    <a:pt x="55" y="23"/>
                    <a:pt x="43" y="24"/>
                  </a:cubicBezTo>
                  <a:cubicBezTo>
                    <a:pt x="21" y="26"/>
                    <a:pt x="3" y="44"/>
                    <a:pt x="2" y="66"/>
                  </a:cubicBezTo>
                  <a:cubicBezTo>
                    <a:pt x="0" y="92"/>
                    <a:pt x="21" y="113"/>
                    <a:pt x="46" y="113"/>
                  </a:cubicBezTo>
                  <a:cubicBezTo>
                    <a:pt x="56" y="113"/>
                    <a:pt x="69" y="109"/>
                    <a:pt x="74" y="101"/>
                  </a:cubicBezTo>
                  <a:cubicBezTo>
                    <a:pt x="74" y="112"/>
                    <a:pt x="74" y="112"/>
                    <a:pt x="74" y="112"/>
                  </a:cubicBezTo>
                  <a:cubicBezTo>
                    <a:pt x="91" y="112"/>
                    <a:pt x="91" y="112"/>
                    <a:pt x="91" y="112"/>
                  </a:cubicBezTo>
                  <a:cubicBezTo>
                    <a:pt x="91" y="69"/>
                    <a:pt x="91" y="69"/>
                    <a:pt x="91" y="69"/>
                  </a:cubicBezTo>
                  <a:cubicBezTo>
                    <a:pt x="91" y="69"/>
                    <a:pt x="91" y="69"/>
                    <a:pt x="91" y="69"/>
                  </a:cubicBezTo>
                  <a:cubicBezTo>
                    <a:pt x="91" y="68"/>
                    <a:pt x="91" y="68"/>
                    <a:pt x="91" y="68"/>
                  </a:cubicBezTo>
                  <a:lnTo>
                    <a:pt x="91" y="0"/>
                  </a:lnTo>
                  <a:close/>
                  <a:moveTo>
                    <a:pt x="72" y="70"/>
                  </a:moveTo>
                  <a:cubicBezTo>
                    <a:pt x="71" y="85"/>
                    <a:pt x="58" y="96"/>
                    <a:pt x="43" y="94"/>
                  </a:cubicBezTo>
                  <a:cubicBezTo>
                    <a:pt x="32" y="93"/>
                    <a:pt x="22" y="83"/>
                    <a:pt x="21" y="72"/>
                  </a:cubicBezTo>
                  <a:cubicBezTo>
                    <a:pt x="19" y="56"/>
                    <a:pt x="31" y="43"/>
                    <a:pt x="46" y="43"/>
                  </a:cubicBezTo>
                  <a:cubicBezTo>
                    <a:pt x="60" y="43"/>
                    <a:pt x="71" y="54"/>
                    <a:pt x="72" y="67"/>
                  </a:cubicBezTo>
                  <a:lnTo>
                    <a:pt x="72" y="70"/>
                  </a:lnTo>
                  <a:close/>
                </a:path>
              </a:pathLst>
            </a:custGeom>
            <a:solidFill>
              <a:srgbClr val="0000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180" fontAlgn="auto">
                <a:spcBef>
                  <a:spcPts val="0"/>
                </a:spcBef>
                <a:spcAft>
                  <a:spcPts val="0"/>
                </a:spcAft>
              </a:pPr>
              <a:endParaRPr lang="en-US" sz="2096" dirty="0">
                <a:solidFill>
                  <a:prstClr val="black"/>
                </a:solidFill>
                <a:latin typeface="Arial"/>
                <a:cs typeface="+mn-cs"/>
              </a:endParaRPr>
            </a:p>
          </p:txBody>
        </p:sp>
        <p:sp>
          <p:nvSpPr>
            <p:cNvPr id="27" name="Freeform 10"/>
            <p:cNvSpPr>
              <a:spLocks noEditPoints="1"/>
            </p:cNvSpPr>
            <p:nvPr userDrawn="1"/>
          </p:nvSpPr>
          <p:spPr bwMode="auto">
            <a:xfrm>
              <a:off x="9912616" y="6239252"/>
              <a:ext cx="338138" cy="336550"/>
            </a:xfrm>
            <a:custGeom>
              <a:avLst/>
              <a:gdLst>
                <a:gd name="T0" fmla="*/ 45 w 90"/>
                <a:gd name="T1" fmla="*/ 0 h 89"/>
                <a:gd name="T2" fmla="*/ 0 w 90"/>
                <a:gd name="T3" fmla="*/ 45 h 89"/>
                <a:gd name="T4" fmla="*/ 45 w 90"/>
                <a:gd name="T5" fmla="*/ 89 h 89"/>
                <a:gd name="T6" fmla="*/ 90 w 90"/>
                <a:gd name="T7" fmla="*/ 45 h 89"/>
                <a:gd name="T8" fmla="*/ 45 w 90"/>
                <a:gd name="T9" fmla="*/ 0 h 89"/>
                <a:gd name="T10" fmla="*/ 45 w 90"/>
                <a:gd name="T11" fmla="*/ 70 h 89"/>
                <a:gd name="T12" fmla="*/ 19 w 90"/>
                <a:gd name="T13" fmla="*/ 45 h 89"/>
                <a:gd name="T14" fmla="*/ 45 w 90"/>
                <a:gd name="T15" fmla="*/ 19 h 89"/>
                <a:gd name="T16" fmla="*/ 71 w 90"/>
                <a:gd name="T17" fmla="*/ 45 h 89"/>
                <a:gd name="T18" fmla="*/ 45 w 90"/>
                <a:gd name="T19" fmla="*/ 7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0" h="89">
                  <a:moveTo>
                    <a:pt x="45" y="0"/>
                  </a:moveTo>
                  <a:cubicBezTo>
                    <a:pt x="20" y="0"/>
                    <a:pt x="0" y="20"/>
                    <a:pt x="0" y="45"/>
                  </a:cubicBezTo>
                  <a:cubicBezTo>
                    <a:pt x="0" y="69"/>
                    <a:pt x="20" y="89"/>
                    <a:pt x="45" y="89"/>
                  </a:cubicBezTo>
                  <a:cubicBezTo>
                    <a:pt x="70" y="89"/>
                    <a:pt x="90" y="69"/>
                    <a:pt x="90" y="45"/>
                  </a:cubicBezTo>
                  <a:cubicBezTo>
                    <a:pt x="90" y="20"/>
                    <a:pt x="70" y="0"/>
                    <a:pt x="45" y="0"/>
                  </a:cubicBezTo>
                  <a:close/>
                  <a:moveTo>
                    <a:pt x="45" y="70"/>
                  </a:moveTo>
                  <a:cubicBezTo>
                    <a:pt x="31" y="70"/>
                    <a:pt x="19" y="59"/>
                    <a:pt x="19" y="45"/>
                  </a:cubicBezTo>
                  <a:cubicBezTo>
                    <a:pt x="19" y="30"/>
                    <a:pt x="31" y="19"/>
                    <a:pt x="45" y="19"/>
                  </a:cubicBezTo>
                  <a:cubicBezTo>
                    <a:pt x="59" y="19"/>
                    <a:pt x="71" y="30"/>
                    <a:pt x="71" y="45"/>
                  </a:cubicBezTo>
                  <a:cubicBezTo>
                    <a:pt x="71" y="59"/>
                    <a:pt x="59" y="70"/>
                    <a:pt x="45" y="70"/>
                  </a:cubicBezTo>
                  <a:close/>
                </a:path>
              </a:pathLst>
            </a:custGeom>
            <a:solidFill>
              <a:srgbClr val="0000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180" fontAlgn="auto">
                <a:spcBef>
                  <a:spcPts val="0"/>
                </a:spcBef>
                <a:spcAft>
                  <a:spcPts val="0"/>
                </a:spcAft>
              </a:pPr>
              <a:endParaRPr lang="en-US" sz="2096" dirty="0">
                <a:solidFill>
                  <a:prstClr val="black"/>
                </a:solidFill>
                <a:latin typeface="Arial"/>
                <a:cs typeface="+mn-cs"/>
              </a:endParaRPr>
            </a:p>
          </p:txBody>
        </p:sp>
      </p:grpSp>
      <p:sp>
        <p:nvSpPr>
          <p:cNvPr id="4" name="xxLanguageTextBox"/>
          <p:cNvSpPr/>
          <p:nvPr userDrawn="1">
            <p:custDataLst>
              <p:tags r:id="rId28"/>
            </p:custDataLst>
          </p:nvPr>
        </p:nvSpPr>
        <p:spPr>
          <a:xfrm>
            <a:off x="1" y="8"/>
            <a:ext cx="12698" cy="12697"/>
          </a:xfrm>
          <a:prstGeom prst="rect">
            <a:avLst/>
          </a:prstGeom>
          <a:noFill/>
          <a:ln>
            <a:noFill/>
          </a:ln>
          <a:extLst>
            <a:ext uri="{909E8E84-426E-40DD-AFC4-6F175D3DCCD1}">
              <a14:hiddenFill xmlns:a14="http://schemas.microsoft.com/office/drawing/2010/main">
                <a:solidFill>
                  <a:schemeClr val="accent3"/>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17" tIns="45658" rIns="91317" bIns="45658" numCol="1" spcCol="0" rtlCol="0" fromWordArt="0" anchor="ctr" anchorCtr="0" forceAA="0" compatLnSpc="1">
            <a:prstTxWarp prst="textNoShape">
              <a:avLst/>
            </a:prstTxWarp>
            <a:noAutofit/>
          </a:bodyPr>
          <a:lstStyle/>
          <a:p>
            <a:pPr algn="ctr" defTabSz="1087180" fontAlgn="auto">
              <a:spcBef>
                <a:spcPts val="0"/>
              </a:spcBef>
              <a:spcAft>
                <a:spcPts val="0"/>
              </a:spcAft>
            </a:pPr>
            <a:endParaRPr lang="en-GB" sz="1200" dirty="0">
              <a:solidFill>
                <a:prstClr val="black"/>
              </a:solidFill>
            </a:endParaRPr>
          </a:p>
        </p:txBody>
      </p:sp>
      <p:sp>
        <p:nvSpPr>
          <p:cNvPr id="8" name="TextBox 7">
            <a:extLst>
              <a:ext uri="{FF2B5EF4-FFF2-40B4-BE49-F238E27FC236}">
                <a16:creationId xmlns:a16="http://schemas.microsoft.com/office/drawing/2014/main" id="{0BCEBD4E-29DD-4256-9D7D-7160F19C99B6}"/>
              </a:ext>
            </a:extLst>
          </p:cNvPr>
          <p:cNvSpPr txBox="1"/>
          <p:nvPr userDrawn="1"/>
        </p:nvSpPr>
        <p:spPr>
          <a:xfrm>
            <a:off x="0" y="1"/>
            <a:ext cx="6096000" cy="6858000"/>
          </a:xfrm>
          <a:prstGeom prst="rect">
            <a:avLst/>
          </a:prstGeom>
          <a:solidFill>
            <a:srgbClr val="00005E"/>
          </a:solidFill>
        </p:spPr>
        <p:txBody>
          <a:bodyPr vert="horz" wrap="square" lIns="0" tIns="0" rIns="0" bIns="0" rtlCol="0">
            <a:noAutofit/>
          </a:bodyPr>
          <a:lstStyle/>
          <a:p>
            <a:pPr marL="0" indent="0" fontAlgn="auto">
              <a:spcAft>
                <a:spcPts val="0"/>
              </a:spcAft>
              <a:buNone/>
            </a:pPr>
            <a:endParaRPr lang="en-GB" sz="900" b="1" dirty="0">
              <a:solidFill>
                <a:srgbClr val="8B8A8D"/>
              </a:solidFill>
            </a:endParaRPr>
          </a:p>
        </p:txBody>
      </p:sp>
      <p:sp>
        <p:nvSpPr>
          <p:cNvPr id="5" name="MSIPCMContentMarking" descr="{&quot;HashCode&quot;:1071427657,&quot;Placement&quot;:&quot;Footer&quot;,&quot;Top&quot;:519.343,&quot;Left&quot;:444.2841,&quot;SlideWidth&quot;:960,&quot;SlideHeight&quot;:540}">
            <a:extLst>
              <a:ext uri="{FF2B5EF4-FFF2-40B4-BE49-F238E27FC236}">
                <a16:creationId xmlns:a16="http://schemas.microsoft.com/office/drawing/2014/main" id="{09F6F907-A357-49D3-AE40-63A6E93300C0}"/>
              </a:ext>
            </a:extLst>
          </p:cNvPr>
          <p:cNvSpPr txBox="1"/>
          <p:nvPr userDrawn="1"/>
        </p:nvSpPr>
        <p:spPr>
          <a:xfrm>
            <a:off x="5642408" y="6595656"/>
            <a:ext cx="907183" cy="262344"/>
          </a:xfrm>
          <a:prstGeom prst="rect">
            <a:avLst/>
          </a:prstGeom>
        </p:spPr>
        <p:txBody>
          <a:bodyPr vert="horz" wrap="square" lIns="0" tIns="0" rIns="0" bIns="0" rtlCol="0" anchor="ctr" anchorCtr="1">
            <a:noAutofit/>
          </a:bodyPr>
          <a:lstStyle/>
          <a:p>
            <a:pPr marL="0" indent="0" algn="ctr" fontAlgn="auto">
              <a:spcBef>
                <a:spcPts val="0"/>
              </a:spcBef>
              <a:spcAft>
                <a:spcPts val="0"/>
              </a:spcAft>
              <a:buNone/>
            </a:pPr>
            <a:r>
              <a:rPr lang="nb-NO" sz="1000" b="1">
                <a:solidFill>
                  <a:srgbClr val="000000"/>
                </a:solidFill>
                <a:latin typeface="Calibri" panose="020F0502020204030204" pitchFamily="34" charset="0"/>
              </a:rPr>
              <a:t>Confidential</a:t>
            </a:r>
            <a:endParaRPr lang="nb-NO" sz="1000" b="1" dirty="0">
              <a:solidFill>
                <a:srgbClr val="000000"/>
              </a:solidFill>
              <a:latin typeface="Calibri" panose="020F0502020204030204" pitchFamily="34" charset="0"/>
            </a:endParaRPr>
          </a:p>
        </p:txBody>
      </p:sp>
    </p:spTree>
    <p:extLst>
      <p:ext uri="{BB962C8B-B14F-4D97-AF65-F5344CB8AC3E}">
        <p14:creationId xmlns:p14="http://schemas.microsoft.com/office/powerpoint/2010/main" val="760060102"/>
      </p:ext>
    </p:extLst>
  </p:cSld>
  <p:clrMap bg1="lt1" tx1="dk1" bg2="lt2" tx2="dk2" accent1="accent1" accent2="accent2" accent3="accent3" accent4="accent4" accent5="accent5" accent6="accent6" hlink="hlink" folHlink="folHlink"/>
  <p:sldLayoutIdLst>
    <p:sldLayoutId id="2147484256" r:id="rId1"/>
    <p:sldLayoutId id="2147484257" r:id="rId2"/>
    <p:sldLayoutId id="2147484258" r:id="rId3"/>
    <p:sldLayoutId id="2147484259" r:id="rId4"/>
    <p:sldLayoutId id="2147484260" r:id="rId5"/>
    <p:sldLayoutId id="2147484261" r:id="rId6"/>
    <p:sldLayoutId id="2147484262" r:id="rId7"/>
    <p:sldLayoutId id="2147484263" r:id="rId8"/>
    <p:sldLayoutId id="2147484264" r:id="rId9"/>
    <p:sldLayoutId id="2147484265" r:id="rId10"/>
    <p:sldLayoutId id="2147484266" r:id="rId11"/>
    <p:sldLayoutId id="2147484267" r:id="rId12"/>
    <p:sldLayoutId id="2147484268" r:id="rId13"/>
    <p:sldLayoutId id="2147484269" r:id="rId14"/>
    <p:sldLayoutId id="2147484270" r:id="rId15"/>
    <p:sldLayoutId id="2147484271" r:id="rId16"/>
    <p:sldLayoutId id="2147484272" r:id="rId17"/>
    <p:sldLayoutId id="2147484273" r:id="rId18"/>
    <p:sldLayoutId id="2147484274" r:id="rId19"/>
    <p:sldLayoutId id="2147484275" r:id="rId20"/>
    <p:sldLayoutId id="2147484276" r:id="rId21"/>
    <p:sldLayoutId id="2147484277" r:id="rId22"/>
    <p:sldLayoutId id="2147484278" r:id="rId23"/>
    <p:sldLayoutId id="2147484279" r:id="rId24"/>
    <p:sldLayoutId id="2147484280" r:id="rId25"/>
    <p:sldLayoutId id="2147484281" r:id="rId26"/>
  </p:sldLayoutIdLst>
  <p:hf hdr="0" ftr="0" dt="0"/>
  <p:txStyles>
    <p:titleStyle>
      <a:lvl1pPr algn="l" defTabSz="1087180" rtl="0" eaLnBrk="1" latinLnBrk="0" hangingPunct="1">
        <a:spcBef>
          <a:spcPct val="0"/>
        </a:spcBef>
        <a:buNone/>
        <a:defRPr sz="1996" b="1" kern="1200">
          <a:solidFill>
            <a:schemeClr val="accent1"/>
          </a:solidFill>
          <a:latin typeface="+mj-lt"/>
          <a:ea typeface="+mj-ea"/>
          <a:cs typeface="+mj-cs"/>
        </a:defRPr>
      </a:lvl1pPr>
    </p:titleStyle>
    <p:bodyStyle>
      <a:lvl1pPr marL="215169" indent="-215169" algn="l" defTabSz="1087180" rtl="0" eaLnBrk="1" latinLnBrk="0" hangingPunct="1">
        <a:spcBef>
          <a:spcPts val="1200"/>
        </a:spcBef>
        <a:buFont typeface="Arial" pitchFamily="34" charset="0"/>
        <a:buChar char="•"/>
        <a:defRPr sz="1600" kern="1200">
          <a:solidFill>
            <a:schemeClr val="tx1"/>
          </a:solidFill>
          <a:latin typeface="+mn-lt"/>
          <a:ea typeface="+mn-ea"/>
          <a:cs typeface="+mn-cs"/>
        </a:defRPr>
      </a:lvl1pPr>
      <a:lvl2pPr marL="470827" indent="-214013" algn="l" defTabSz="1087180" rtl="0" eaLnBrk="1" latinLnBrk="0" hangingPunct="1">
        <a:spcBef>
          <a:spcPts val="0"/>
        </a:spcBef>
        <a:buFont typeface="Arial" pitchFamily="34" charset="0"/>
        <a:buChar char="–"/>
        <a:defRPr sz="1200" kern="1200">
          <a:solidFill>
            <a:schemeClr val="tx1"/>
          </a:solidFill>
          <a:latin typeface="+mn-lt"/>
          <a:ea typeface="+mn-ea"/>
          <a:cs typeface="+mn-cs"/>
        </a:defRPr>
      </a:lvl2pPr>
      <a:lvl3pPr marL="727640" indent="-214013" algn="l" defTabSz="1087180" rtl="0" eaLnBrk="1" latinLnBrk="0" hangingPunct="1">
        <a:spcBef>
          <a:spcPts val="0"/>
        </a:spcBef>
        <a:buFont typeface="Arial" pitchFamily="34" charset="0"/>
        <a:buChar char="−"/>
        <a:defRPr sz="1200" kern="1200">
          <a:solidFill>
            <a:schemeClr val="tx1"/>
          </a:solidFill>
          <a:latin typeface="+mn-lt"/>
          <a:ea typeface="+mn-ea"/>
          <a:cs typeface="+mn-cs"/>
        </a:defRPr>
      </a:lvl3pPr>
      <a:lvl4pPr marL="984454" indent="-214013" algn="l" defTabSz="1087180" rtl="0" eaLnBrk="1" latinLnBrk="0" hangingPunct="1">
        <a:spcBef>
          <a:spcPts val="0"/>
        </a:spcBef>
        <a:buFont typeface="Arial" pitchFamily="34" charset="0"/>
        <a:buChar char="−"/>
        <a:defRPr sz="1200" kern="1200">
          <a:solidFill>
            <a:schemeClr val="tx1"/>
          </a:solidFill>
          <a:latin typeface="+mn-lt"/>
          <a:ea typeface="+mn-ea"/>
          <a:cs typeface="+mn-cs"/>
        </a:defRPr>
      </a:lvl4pPr>
      <a:lvl5pPr marL="1241269" indent="-214013" algn="l" defTabSz="1087180" rtl="0" eaLnBrk="1" latinLnBrk="0" hangingPunct="1">
        <a:spcBef>
          <a:spcPts val="0"/>
        </a:spcBef>
        <a:buFont typeface="Arial" pitchFamily="34" charset="0"/>
        <a:buChar char="−"/>
        <a:defRPr sz="1200" kern="1200">
          <a:solidFill>
            <a:schemeClr val="tx1"/>
          </a:solidFill>
          <a:latin typeface="+mn-lt"/>
          <a:ea typeface="+mn-ea"/>
          <a:cs typeface="+mn-cs"/>
        </a:defRPr>
      </a:lvl5pPr>
      <a:lvl6pPr marL="2989746" indent="-271794" algn="l" defTabSz="1087180" rtl="0" eaLnBrk="1" latinLnBrk="0" hangingPunct="1">
        <a:spcBef>
          <a:spcPct val="20000"/>
        </a:spcBef>
        <a:buFont typeface="Arial" pitchFamily="34" charset="0"/>
        <a:buChar char="•"/>
        <a:defRPr sz="2396" kern="1200">
          <a:solidFill>
            <a:schemeClr val="tx1"/>
          </a:solidFill>
          <a:latin typeface="+mn-lt"/>
          <a:ea typeface="+mn-ea"/>
          <a:cs typeface="+mn-cs"/>
        </a:defRPr>
      </a:lvl6pPr>
      <a:lvl7pPr marL="3533335" indent="-271794" algn="l" defTabSz="1087180" rtl="0" eaLnBrk="1" latinLnBrk="0" hangingPunct="1">
        <a:spcBef>
          <a:spcPct val="20000"/>
        </a:spcBef>
        <a:buFont typeface="Arial" pitchFamily="34" charset="0"/>
        <a:buChar char="•"/>
        <a:defRPr sz="2396" kern="1200">
          <a:solidFill>
            <a:schemeClr val="tx1"/>
          </a:solidFill>
          <a:latin typeface="+mn-lt"/>
          <a:ea typeface="+mn-ea"/>
          <a:cs typeface="+mn-cs"/>
        </a:defRPr>
      </a:lvl7pPr>
      <a:lvl8pPr marL="4076925" indent="-271794" algn="l" defTabSz="1087180" rtl="0" eaLnBrk="1" latinLnBrk="0" hangingPunct="1">
        <a:spcBef>
          <a:spcPct val="20000"/>
        </a:spcBef>
        <a:buFont typeface="Arial" pitchFamily="34" charset="0"/>
        <a:buChar char="•"/>
        <a:defRPr sz="2396" kern="1200">
          <a:solidFill>
            <a:schemeClr val="tx1"/>
          </a:solidFill>
          <a:latin typeface="+mn-lt"/>
          <a:ea typeface="+mn-ea"/>
          <a:cs typeface="+mn-cs"/>
        </a:defRPr>
      </a:lvl8pPr>
      <a:lvl9pPr marL="4620515" indent="-271794" algn="l" defTabSz="1087180" rtl="0" eaLnBrk="1" latinLnBrk="0" hangingPunct="1">
        <a:spcBef>
          <a:spcPct val="20000"/>
        </a:spcBef>
        <a:buFont typeface="Arial" pitchFamily="34" charset="0"/>
        <a:buChar char="•"/>
        <a:defRPr sz="2396" kern="1200">
          <a:solidFill>
            <a:schemeClr val="tx1"/>
          </a:solidFill>
          <a:latin typeface="+mn-lt"/>
          <a:ea typeface="+mn-ea"/>
          <a:cs typeface="+mn-cs"/>
        </a:defRPr>
      </a:lvl9pPr>
    </p:bodyStyle>
    <p:otherStyle>
      <a:defPPr>
        <a:defRPr lang="en-US"/>
      </a:defPPr>
      <a:lvl1pPr marL="0" algn="l" defTabSz="1087180" rtl="0" eaLnBrk="1" latinLnBrk="0" hangingPunct="1">
        <a:defRPr sz="2096" kern="1200">
          <a:solidFill>
            <a:schemeClr val="tx1"/>
          </a:solidFill>
          <a:latin typeface="+mn-lt"/>
          <a:ea typeface="+mn-ea"/>
          <a:cs typeface="+mn-cs"/>
        </a:defRPr>
      </a:lvl1pPr>
      <a:lvl2pPr marL="543591" algn="l" defTabSz="1087180" rtl="0" eaLnBrk="1" latinLnBrk="0" hangingPunct="1">
        <a:defRPr sz="2096" kern="1200">
          <a:solidFill>
            <a:schemeClr val="tx1"/>
          </a:solidFill>
          <a:latin typeface="+mn-lt"/>
          <a:ea typeface="+mn-ea"/>
          <a:cs typeface="+mn-cs"/>
        </a:defRPr>
      </a:lvl2pPr>
      <a:lvl3pPr marL="1087180" algn="l" defTabSz="1087180" rtl="0" eaLnBrk="1" latinLnBrk="0" hangingPunct="1">
        <a:defRPr sz="2096" kern="1200">
          <a:solidFill>
            <a:schemeClr val="tx1"/>
          </a:solidFill>
          <a:latin typeface="+mn-lt"/>
          <a:ea typeface="+mn-ea"/>
          <a:cs typeface="+mn-cs"/>
        </a:defRPr>
      </a:lvl3pPr>
      <a:lvl4pPr marL="1630769" algn="l" defTabSz="1087180" rtl="0" eaLnBrk="1" latinLnBrk="0" hangingPunct="1">
        <a:defRPr sz="2096" kern="1200">
          <a:solidFill>
            <a:schemeClr val="tx1"/>
          </a:solidFill>
          <a:latin typeface="+mn-lt"/>
          <a:ea typeface="+mn-ea"/>
          <a:cs typeface="+mn-cs"/>
        </a:defRPr>
      </a:lvl4pPr>
      <a:lvl5pPr marL="2174359" algn="l" defTabSz="1087180" rtl="0" eaLnBrk="1" latinLnBrk="0" hangingPunct="1">
        <a:defRPr sz="2096" kern="1200">
          <a:solidFill>
            <a:schemeClr val="tx1"/>
          </a:solidFill>
          <a:latin typeface="+mn-lt"/>
          <a:ea typeface="+mn-ea"/>
          <a:cs typeface="+mn-cs"/>
        </a:defRPr>
      </a:lvl5pPr>
      <a:lvl6pPr marL="2717951" algn="l" defTabSz="1087180" rtl="0" eaLnBrk="1" latinLnBrk="0" hangingPunct="1">
        <a:defRPr sz="2096" kern="1200">
          <a:solidFill>
            <a:schemeClr val="tx1"/>
          </a:solidFill>
          <a:latin typeface="+mn-lt"/>
          <a:ea typeface="+mn-ea"/>
          <a:cs typeface="+mn-cs"/>
        </a:defRPr>
      </a:lvl6pPr>
      <a:lvl7pPr marL="3261540" algn="l" defTabSz="1087180" rtl="0" eaLnBrk="1" latinLnBrk="0" hangingPunct="1">
        <a:defRPr sz="2096" kern="1200">
          <a:solidFill>
            <a:schemeClr val="tx1"/>
          </a:solidFill>
          <a:latin typeface="+mn-lt"/>
          <a:ea typeface="+mn-ea"/>
          <a:cs typeface="+mn-cs"/>
        </a:defRPr>
      </a:lvl7pPr>
      <a:lvl8pPr marL="3805130" algn="l" defTabSz="1087180" rtl="0" eaLnBrk="1" latinLnBrk="0" hangingPunct="1">
        <a:defRPr sz="2096" kern="1200">
          <a:solidFill>
            <a:schemeClr val="tx1"/>
          </a:solidFill>
          <a:latin typeface="+mn-lt"/>
          <a:ea typeface="+mn-ea"/>
          <a:cs typeface="+mn-cs"/>
        </a:defRPr>
      </a:lvl8pPr>
      <a:lvl9pPr marL="4348720" algn="l" defTabSz="1087180" rtl="0" eaLnBrk="1" latinLnBrk="0" hangingPunct="1">
        <a:defRPr sz="2096"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160">
          <p15:clr>
            <a:srgbClr val="F26B43"/>
          </p15:clr>
        </p15:guide>
        <p15:guide id="2" pos="3841">
          <p15:clr>
            <a:srgbClr val="F26B43"/>
          </p15:clr>
        </p15:guide>
      </p15:sldGuideLst>
    </p:ext>
  </p:extLst>
</p:sldMaster>
</file>

<file path=ppt/slideMasters/slideMaster13.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47833" y="360000"/>
            <a:ext cx="7198125" cy="720000"/>
          </a:xfrm>
          <a:prstGeom prst="rect">
            <a:avLst/>
          </a:prstGeom>
        </p:spPr>
        <p:txBody>
          <a:bodyPr vert="horz" lIns="0" tIns="0" rIns="0" bIns="0" rtlCol="0" anchor="b" anchorCtr="0">
            <a:noAutofit/>
          </a:bodyPr>
          <a:lstStyle/>
          <a:p>
            <a:r>
              <a:rPr lang="en-GB"/>
              <a:t>Click to edit Master title style</a:t>
            </a:r>
            <a:endParaRPr lang="en-GB" dirty="0"/>
          </a:p>
        </p:txBody>
      </p:sp>
      <p:sp>
        <p:nvSpPr>
          <p:cNvPr id="3" name="Text Placeholder 2"/>
          <p:cNvSpPr>
            <a:spLocks noGrp="1"/>
          </p:cNvSpPr>
          <p:nvPr>
            <p:ph type="body" idx="1"/>
          </p:nvPr>
        </p:nvSpPr>
        <p:spPr>
          <a:xfrm>
            <a:off x="647830" y="1331697"/>
            <a:ext cx="10905160" cy="4426975"/>
          </a:xfrm>
          <a:prstGeom prst="rect">
            <a:avLst/>
          </a:prstGeom>
        </p:spPr>
        <p:txBody>
          <a:bodyPr vert="horz" lIns="0" tIns="0" rIns="0" bIns="0" rtlCol="0">
            <a:noAutofit/>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GB" dirty="0"/>
          </a:p>
        </p:txBody>
      </p:sp>
      <p:sp>
        <p:nvSpPr>
          <p:cNvPr id="16" name="Line 11"/>
          <p:cNvSpPr>
            <a:spLocks noChangeShapeType="1"/>
          </p:cNvSpPr>
          <p:nvPr/>
        </p:nvSpPr>
        <p:spPr bwMode="auto">
          <a:xfrm>
            <a:off x="6492772" y="3466297"/>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347" tIns="45673" rIns="91347" bIns="45673" numCol="1" anchor="t" anchorCtr="0" compatLnSpc="1">
            <a:prstTxWarp prst="textNoShape">
              <a:avLst/>
            </a:prstTxWarp>
          </a:bodyPr>
          <a:lstStyle/>
          <a:p>
            <a:pPr defTabSz="1087579" fontAlgn="auto">
              <a:spcBef>
                <a:spcPts val="0"/>
              </a:spcBef>
              <a:spcAft>
                <a:spcPts val="0"/>
              </a:spcAft>
            </a:pPr>
            <a:endParaRPr lang="en-GB" sz="2097" dirty="0">
              <a:solidFill>
                <a:prstClr val="black"/>
              </a:solidFill>
              <a:latin typeface="Arial"/>
              <a:cs typeface="+mn-cs"/>
            </a:endParaRPr>
          </a:p>
        </p:txBody>
      </p:sp>
      <p:sp>
        <p:nvSpPr>
          <p:cNvPr id="17" name="Line 12"/>
          <p:cNvSpPr>
            <a:spLocks noChangeShapeType="1"/>
          </p:cNvSpPr>
          <p:nvPr/>
        </p:nvSpPr>
        <p:spPr bwMode="auto">
          <a:xfrm>
            <a:off x="6492772" y="3466297"/>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347" tIns="45673" rIns="91347" bIns="45673" numCol="1" anchor="t" anchorCtr="0" compatLnSpc="1">
            <a:prstTxWarp prst="textNoShape">
              <a:avLst/>
            </a:prstTxWarp>
          </a:bodyPr>
          <a:lstStyle/>
          <a:p>
            <a:pPr defTabSz="1087579" fontAlgn="auto">
              <a:spcBef>
                <a:spcPts val="0"/>
              </a:spcBef>
              <a:spcAft>
                <a:spcPts val="0"/>
              </a:spcAft>
            </a:pPr>
            <a:endParaRPr lang="en-GB" sz="2097" dirty="0">
              <a:solidFill>
                <a:prstClr val="black"/>
              </a:solidFill>
              <a:latin typeface="Arial"/>
              <a:cs typeface="+mn-cs"/>
            </a:endParaRPr>
          </a:p>
        </p:txBody>
      </p:sp>
      <p:sp>
        <p:nvSpPr>
          <p:cNvPr id="18" name="Line 13"/>
          <p:cNvSpPr>
            <a:spLocks noChangeShapeType="1"/>
          </p:cNvSpPr>
          <p:nvPr/>
        </p:nvSpPr>
        <p:spPr bwMode="auto">
          <a:xfrm>
            <a:off x="6673700" y="3413922"/>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347" tIns="45673" rIns="91347" bIns="45673" numCol="1" anchor="t" anchorCtr="0" compatLnSpc="1">
            <a:prstTxWarp prst="textNoShape">
              <a:avLst/>
            </a:prstTxWarp>
          </a:bodyPr>
          <a:lstStyle/>
          <a:p>
            <a:pPr defTabSz="1087579" fontAlgn="auto">
              <a:spcBef>
                <a:spcPts val="0"/>
              </a:spcBef>
              <a:spcAft>
                <a:spcPts val="0"/>
              </a:spcAft>
            </a:pPr>
            <a:endParaRPr lang="en-GB" sz="2097" dirty="0">
              <a:solidFill>
                <a:prstClr val="black"/>
              </a:solidFill>
              <a:latin typeface="Arial"/>
              <a:cs typeface="+mn-cs"/>
            </a:endParaRPr>
          </a:p>
        </p:txBody>
      </p:sp>
      <p:sp>
        <p:nvSpPr>
          <p:cNvPr id="19" name="Line 14"/>
          <p:cNvSpPr>
            <a:spLocks noChangeShapeType="1"/>
          </p:cNvSpPr>
          <p:nvPr/>
        </p:nvSpPr>
        <p:spPr bwMode="auto">
          <a:xfrm>
            <a:off x="6673700" y="3413922"/>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347" tIns="45673" rIns="91347" bIns="45673" numCol="1" anchor="t" anchorCtr="0" compatLnSpc="1">
            <a:prstTxWarp prst="textNoShape">
              <a:avLst/>
            </a:prstTxWarp>
          </a:bodyPr>
          <a:lstStyle/>
          <a:p>
            <a:pPr defTabSz="1087579" fontAlgn="auto">
              <a:spcBef>
                <a:spcPts val="0"/>
              </a:spcBef>
              <a:spcAft>
                <a:spcPts val="0"/>
              </a:spcAft>
            </a:pPr>
            <a:endParaRPr lang="en-GB" sz="2097" dirty="0">
              <a:solidFill>
                <a:prstClr val="black"/>
              </a:solidFill>
              <a:latin typeface="Arial"/>
              <a:cs typeface="+mn-cs"/>
            </a:endParaRPr>
          </a:p>
        </p:txBody>
      </p:sp>
      <p:grpSp>
        <p:nvGrpSpPr>
          <p:cNvPr id="21" name="Logotype, static"/>
          <p:cNvGrpSpPr/>
          <p:nvPr/>
        </p:nvGrpSpPr>
        <p:grpSpPr>
          <a:xfrm>
            <a:off x="10686686" y="6387822"/>
            <a:ext cx="863462" cy="180060"/>
            <a:chOff x="9501453" y="6148765"/>
            <a:chExt cx="2047875" cy="427037"/>
          </a:xfrm>
        </p:grpSpPr>
        <p:sp>
          <p:nvSpPr>
            <p:cNvPr id="22" name="Freeform 5"/>
            <p:cNvSpPr>
              <a:spLocks noEditPoints="1"/>
            </p:cNvSpPr>
            <p:nvPr userDrawn="1"/>
          </p:nvSpPr>
          <p:spPr bwMode="auto">
            <a:xfrm>
              <a:off x="11206428" y="6231315"/>
              <a:ext cx="342900" cy="344487"/>
            </a:xfrm>
            <a:custGeom>
              <a:avLst/>
              <a:gdLst>
                <a:gd name="T0" fmla="*/ 43 w 91"/>
                <a:gd name="T1" fmla="*/ 2 h 91"/>
                <a:gd name="T2" fmla="*/ 2 w 91"/>
                <a:gd name="T3" fmla="*/ 44 h 91"/>
                <a:gd name="T4" fmla="*/ 46 w 91"/>
                <a:gd name="T5" fmla="*/ 91 h 91"/>
                <a:gd name="T6" fmla="*/ 74 w 91"/>
                <a:gd name="T7" fmla="*/ 77 h 91"/>
                <a:gd name="T8" fmla="*/ 74 w 91"/>
                <a:gd name="T9" fmla="*/ 90 h 91"/>
                <a:gd name="T10" fmla="*/ 91 w 91"/>
                <a:gd name="T11" fmla="*/ 90 h 91"/>
                <a:gd name="T12" fmla="*/ 91 w 91"/>
                <a:gd name="T13" fmla="*/ 47 h 91"/>
                <a:gd name="T14" fmla="*/ 43 w 91"/>
                <a:gd name="T15" fmla="*/ 2 h 91"/>
                <a:gd name="T16" fmla="*/ 72 w 91"/>
                <a:gd name="T17" fmla="*/ 48 h 91"/>
                <a:gd name="T18" fmla="*/ 43 w 91"/>
                <a:gd name="T19" fmla="*/ 72 h 91"/>
                <a:gd name="T20" fmla="*/ 21 w 91"/>
                <a:gd name="T21" fmla="*/ 50 h 91"/>
                <a:gd name="T22" fmla="*/ 46 w 91"/>
                <a:gd name="T23" fmla="*/ 21 h 91"/>
                <a:gd name="T24" fmla="*/ 72 w 91"/>
                <a:gd name="T25" fmla="*/ 45 h 91"/>
                <a:gd name="T26" fmla="*/ 72 w 91"/>
                <a:gd name="T27" fmla="*/ 48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1" h="91">
                  <a:moveTo>
                    <a:pt x="43" y="2"/>
                  </a:moveTo>
                  <a:cubicBezTo>
                    <a:pt x="21" y="4"/>
                    <a:pt x="3" y="22"/>
                    <a:pt x="2" y="44"/>
                  </a:cubicBezTo>
                  <a:cubicBezTo>
                    <a:pt x="0" y="70"/>
                    <a:pt x="21" y="91"/>
                    <a:pt x="46" y="91"/>
                  </a:cubicBezTo>
                  <a:cubicBezTo>
                    <a:pt x="56" y="91"/>
                    <a:pt x="68" y="87"/>
                    <a:pt x="74" y="77"/>
                  </a:cubicBezTo>
                  <a:cubicBezTo>
                    <a:pt x="74" y="90"/>
                    <a:pt x="74" y="90"/>
                    <a:pt x="74" y="90"/>
                  </a:cubicBezTo>
                  <a:cubicBezTo>
                    <a:pt x="91" y="90"/>
                    <a:pt x="91" y="90"/>
                    <a:pt x="91" y="90"/>
                  </a:cubicBezTo>
                  <a:cubicBezTo>
                    <a:pt x="91" y="47"/>
                    <a:pt x="91" y="47"/>
                    <a:pt x="91" y="47"/>
                  </a:cubicBezTo>
                  <a:cubicBezTo>
                    <a:pt x="91" y="20"/>
                    <a:pt x="69" y="0"/>
                    <a:pt x="43" y="2"/>
                  </a:cubicBezTo>
                  <a:close/>
                  <a:moveTo>
                    <a:pt x="72" y="48"/>
                  </a:moveTo>
                  <a:cubicBezTo>
                    <a:pt x="71" y="63"/>
                    <a:pt x="58" y="74"/>
                    <a:pt x="43" y="72"/>
                  </a:cubicBezTo>
                  <a:cubicBezTo>
                    <a:pt x="32" y="71"/>
                    <a:pt x="22" y="61"/>
                    <a:pt x="21" y="50"/>
                  </a:cubicBezTo>
                  <a:cubicBezTo>
                    <a:pt x="19" y="34"/>
                    <a:pt x="31" y="21"/>
                    <a:pt x="46" y="21"/>
                  </a:cubicBezTo>
                  <a:cubicBezTo>
                    <a:pt x="60" y="21"/>
                    <a:pt x="71" y="32"/>
                    <a:pt x="72" y="45"/>
                  </a:cubicBezTo>
                  <a:lnTo>
                    <a:pt x="72" y="48"/>
                  </a:lnTo>
                  <a:close/>
                </a:path>
              </a:pathLst>
            </a:custGeom>
            <a:solidFill>
              <a:srgbClr val="0000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579" fontAlgn="auto">
                <a:spcBef>
                  <a:spcPts val="0"/>
                </a:spcBef>
                <a:spcAft>
                  <a:spcPts val="0"/>
                </a:spcAft>
              </a:pPr>
              <a:endParaRPr lang="en-US" sz="2097">
                <a:solidFill>
                  <a:prstClr val="black"/>
                </a:solidFill>
                <a:latin typeface="Arial"/>
                <a:cs typeface="+mn-cs"/>
              </a:endParaRPr>
            </a:p>
          </p:txBody>
        </p:sp>
        <p:sp>
          <p:nvSpPr>
            <p:cNvPr id="23" name="Freeform 6"/>
            <p:cNvSpPr>
              <a:spLocks noEditPoints="1"/>
            </p:cNvSpPr>
            <p:nvPr userDrawn="1"/>
          </p:nvSpPr>
          <p:spPr bwMode="auto">
            <a:xfrm>
              <a:off x="10849241" y="6236077"/>
              <a:ext cx="334963" cy="339725"/>
            </a:xfrm>
            <a:custGeom>
              <a:avLst/>
              <a:gdLst>
                <a:gd name="T0" fmla="*/ 44 w 89"/>
                <a:gd name="T1" fmla="*/ 1 h 90"/>
                <a:gd name="T2" fmla="*/ 0 w 89"/>
                <a:gd name="T3" fmla="*/ 46 h 90"/>
                <a:gd name="T4" fmla="*/ 45 w 89"/>
                <a:gd name="T5" fmla="*/ 90 h 90"/>
                <a:gd name="T6" fmla="*/ 86 w 89"/>
                <a:gd name="T7" fmla="*/ 63 h 90"/>
                <a:gd name="T8" fmla="*/ 69 w 89"/>
                <a:gd name="T9" fmla="*/ 58 h 90"/>
                <a:gd name="T10" fmla="*/ 50 w 89"/>
                <a:gd name="T11" fmla="*/ 72 h 90"/>
                <a:gd name="T12" fmla="*/ 22 w 89"/>
                <a:gd name="T13" fmla="*/ 59 h 90"/>
                <a:gd name="T14" fmla="*/ 89 w 89"/>
                <a:gd name="T15" fmla="*/ 41 h 90"/>
                <a:gd name="T16" fmla="*/ 44 w 89"/>
                <a:gd name="T17" fmla="*/ 1 h 90"/>
                <a:gd name="T18" fmla="*/ 19 w 89"/>
                <a:gd name="T19" fmla="*/ 44 h 90"/>
                <a:gd name="T20" fmla="*/ 36 w 89"/>
                <a:gd name="T21" fmla="*/ 19 h 90"/>
                <a:gd name="T22" fmla="*/ 67 w 89"/>
                <a:gd name="T23" fmla="*/ 31 h 90"/>
                <a:gd name="T24" fmla="*/ 19 w 89"/>
                <a:gd name="T25" fmla="*/ 44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9" h="90">
                  <a:moveTo>
                    <a:pt x="44" y="1"/>
                  </a:moveTo>
                  <a:cubicBezTo>
                    <a:pt x="20" y="2"/>
                    <a:pt x="0" y="20"/>
                    <a:pt x="0" y="46"/>
                  </a:cubicBezTo>
                  <a:cubicBezTo>
                    <a:pt x="0" y="70"/>
                    <a:pt x="20" y="90"/>
                    <a:pt x="45" y="90"/>
                  </a:cubicBezTo>
                  <a:cubicBezTo>
                    <a:pt x="62" y="90"/>
                    <a:pt x="79" y="80"/>
                    <a:pt x="86" y="63"/>
                  </a:cubicBezTo>
                  <a:cubicBezTo>
                    <a:pt x="69" y="58"/>
                    <a:pt x="69" y="58"/>
                    <a:pt x="69" y="58"/>
                  </a:cubicBezTo>
                  <a:cubicBezTo>
                    <a:pt x="66" y="65"/>
                    <a:pt x="58" y="71"/>
                    <a:pt x="50" y="72"/>
                  </a:cubicBezTo>
                  <a:cubicBezTo>
                    <a:pt x="38" y="75"/>
                    <a:pt x="26" y="67"/>
                    <a:pt x="22" y="59"/>
                  </a:cubicBezTo>
                  <a:cubicBezTo>
                    <a:pt x="89" y="41"/>
                    <a:pt x="89" y="41"/>
                    <a:pt x="89" y="41"/>
                  </a:cubicBezTo>
                  <a:cubicBezTo>
                    <a:pt x="87" y="24"/>
                    <a:pt x="72" y="0"/>
                    <a:pt x="44" y="1"/>
                  </a:cubicBezTo>
                  <a:close/>
                  <a:moveTo>
                    <a:pt x="19" y="44"/>
                  </a:moveTo>
                  <a:cubicBezTo>
                    <a:pt x="19" y="34"/>
                    <a:pt x="24" y="24"/>
                    <a:pt x="36" y="19"/>
                  </a:cubicBezTo>
                  <a:cubicBezTo>
                    <a:pt x="50" y="14"/>
                    <a:pt x="62" y="21"/>
                    <a:pt x="67" y="31"/>
                  </a:cubicBezTo>
                  <a:lnTo>
                    <a:pt x="19" y="44"/>
                  </a:lnTo>
                  <a:close/>
                </a:path>
              </a:pathLst>
            </a:custGeom>
            <a:solidFill>
              <a:srgbClr val="0000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579" fontAlgn="auto">
                <a:spcBef>
                  <a:spcPts val="0"/>
                </a:spcBef>
                <a:spcAft>
                  <a:spcPts val="0"/>
                </a:spcAft>
              </a:pPr>
              <a:endParaRPr lang="en-US" sz="2097">
                <a:solidFill>
                  <a:prstClr val="black"/>
                </a:solidFill>
                <a:latin typeface="Arial"/>
                <a:cs typeface="+mn-cs"/>
              </a:endParaRPr>
            </a:p>
          </p:txBody>
        </p:sp>
        <p:sp>
          <p:nvSpPr>
            <p:cNvPr id="24" name="Freeform 7"/>
            <p:cNvSpPr>
              <a:spLocks/>
            </p:cNvSpPr>
            <p:nvPr userDrawn="1"/>
          </p:nvSpPr>
          <p:spPr bwMode="auto">
            <a:xfrm>
              <a:off x="10292028" y="6239252"/>
              <a:ext cx="166688" cy="333375"/>
            </a:xfrm>
            <a:custGeom>
              <a:avLst/>
              <a:gdLst>
                <a:gd name="T0" fmla="*/ 44 w 44"/>
                <a:gd name="T1" fmla="*/ 18 h 88"/>
                <a:gd name="T2" fmla="*/ 44 w 44"/>
                <a:gd name="T3" fmla="*/ 0 h 88"/>
                <a:gd name="T4" fmla="*/ 19 w 44"/>
                <a:gd name="T5" fmla="*/ 13 h 88"/>
                <a:gd name="T6" fmla="*/ 19 w 44"/>
                <a:gd name="T7" fmla="*/ 3 h 88"/>
                <a:gd name="T8" fmla="*/ 0 w 44"/>
                <a:gd name="T9" fmla="*/ 3 h 88"/>
                <a:gd name="T10" fmla="*/ 0 w 44"/>
                <a:gd name="T11" fmla="*/ 44 h 88"/>
                <a:gd name="T12" fmla="*/ 0 w 44"/>
                <a:gd name="T13" fmla="*/ 88 h 88"/>
                <a:gd name="T14" fmla="*/ 20 w 44"/>
                <a:gd name="T15" fmla="*/ 88 h 88"/>
                <a:gd name="T16" fmla="*/ 20 w 44"/>
                <a:gd name="T17" fmla="*/ 46 h 88"/>
                <a:gd name="T18" fmla="*/ 44 w 44"/>
                <a:gd name="T19" fmla="*/ 1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 h="88">
                  <a:moveTo>
                    <a:pt x="44" y="18"/>
                  </a:moveTo>
                  <a:cubicBezTo>
                    <a:pt x="44" y="0"/>
                    <a:pt x="44" y="0"/>
                    <a:pt x="44" y="0"/>
                  </a:cubicBezTo>
                  <a:cubicBezTo>
                    <a:pt x="28" y="0"/>
                    <a:pt x="22" y="8"/>
                    <a:pt x="19" y="13"/>
                  </a:cubicBezTo>
                  <a:cubicBezTo>
                    <a:pt x="19" y="3"/>
                    <a:pt x="19" y="3"/>
                    <a:pt x="19" y="3"/>
                  </a:cubicBezTo>
                  <a:cubicBezTo>
                    <a:pt x="0" y="3"/>
                    <a:pt x="0" y="3"/>
                    <a:pt x="0" y="3"/>
                  </a:cubicBezTo>
                  <a:cubicBezTo>
                    <a:pt x="0" y="44"/>
                    <a:pt x="0" y="44"/>
                    <a:pt x="0" y="44"/>
                  </a:cubicBezTo>
                  <a:cubicBezTo>
                    <a:pt x="0" y="88"/>
                    <a:pt x="0" y="88"/>
                    <a:pt x="0" y="88"/>
                  </a:cubicBezTo>
                  <a:cubicBezTo>
                    <a:pt x="20" y="88"/>
                    <a:pt x="20" y="88"/>
                    <a:pt x="20" y="88"/>
                  </a:cubicBezTo>
                  <a:cubicBezTo>
                    <a:pt x="20" y="62"/>
                    <a:pt x="20" y="62"/>
                    <a:pt x="20" y="46"/>
                  </a:cubicBezTo>
                  <a:cubicBezTo>
                    <a:pt x="20" y="26"/>
                    <a:pt x="31" y="19"/>
                    <a:pt x="44" y="18"/>
                  </a:cubicBezTo>
                  <a:close/>
                </a:path>
              </a:pathLst>
            </a:custGeom>
            <a:solidFill>
              <a:srgbClr val="0000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579" fontAlgn="auto">
                <a:spcBef>
                  <a:spcPts val="0"/>
                </a:spcBef>
                <a:spcAft>
                  <a:spcPts val="0"/>
                </a:spcAft>
              </a:pPr>
              <a:endParaRPr lang="en-US" sz="2097">
                <a:solidFill>
                  <a:prstClr val="black"/>
                </a:solidFill>
                <a:latin typeface="Arial"/>
                <a:cs typeface="+mn-cs"/>
              </a:endParaRPr>
            </a:p>
          </p:txBody>
        </p:sp>
        <p:sp>
          <p:nvSpPr>
            <p:cNvPr id="25" name="Freeform 8"/>
            <p:cNvSpPr>
              <a:spLocks/>
            </p:cNvSpPr>
            <p:nvPr userDrawn="1"/>
          </p:nvSpPr>
          <p:spPr bwMode="auto">
            <a:xfrm>
              <a:off x="9501453" y="6182102"/>
              <a:ext cx="369888" cy="390525"/>
            </a:xfrm>
            <a:custGeom>
              <a:avLst/>
              <a:gdLst>
                <a:gd name="T0" fmla="*/ 185 w 233"/>
                <a:gd name="T1" fmla="*/ 165 h 246"/>
                <a:gd name="T2" fmla="*/ 48 w 233"/>
                <a:gd name="T3" fmla="*/ 0 h 246"/>
                <a:gd name="T4" fmla="*/ 0 w 233"/>
                <a:gd name="T5" fmla="*/ 0 h 246"/>
                <a:gd name="T6" fmla="*/ 0 w 233"/>
                <a:gd name="T7" fmla="*/ 246 h 246"/>
                <a:gd name="T8" fmla="*/ 50 w 233"/>
                <a:gd name="T9" fmla="*/ 246 h 246"/>
                <a:gd name="T10" fmla="*/ 50 w 233"/>
                <a:gd name="T11" fmla="*/ 81 h 246"/>
                <a:gd name="T12" fmla="*/ 190 w 233"/>
                <a:gd name="T13" fmla="*/ 246 h 246"/>
                <a:gd name="T14" fmla="*/ 233 w 233"/>
                <a:gd name="T15" fmla="*/ 246 h 246"/>
                <a:gd name="T16" fmla="*/ 233 w 233"/>
                <a:gd name="T17" fmla="*/ 0 h 246"/>
                <a:gd name="T18" fmla="*/ 185 w 233"/>
                <a:gd name="T19" fmla="*/ 0 h 246"/>
                <a:gd name="T20" fmla="*/ 185 w 233"/>
                <a:gd name="T21" fmla="*/ 165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3" h="246">
                  <a:moveTo>
                    <a:pt x="185" y="165"/>
                  </a:moveTo>
                  <a:lnTo>
                    <a:pt x="48" y="0"/>
                  </a:lnTo>
                  <a:lnTo>
                    <a:pt x="0" y="0"/>
                  </a:lnTo>
                  <a:lnTo>
                    <a:pt x="0" y="246"/>
                  </a:lnTo>
                  <a:lnTo>
                    <a:pt x="50" y="246"/>
                  </a:lnTo>
                  <a:lnTo>
                    <a:pt x="50" y="81"/>
                  </a:lnTo>
                  <a:lnTo>
                    <a:pt x="190" y="246"/>
                  </a:lnTo>
                  <a:lnTo>
                    <a:pt x="233" y="246"/>
                  </a:lnTo>
                  <a:lnTo>
                    <a:pt x="233" y="0"/>
                  </a:lnTo>
                  <a:lnTo>
                    <a:pt x="185" y="0"/>
                  </a:lnTo>
                  <a:lnTo>
                    <a:pt x="185" y="165"/>
                  </a:lnTo>
                  <a:close/>
                </a:path>
              </a:pathLst>
            </a:custGeom>
            <a:solidFill>
              <a:srgbClr val="0000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579" fontAlgn="auto">
                <a:spcBef>
                  <a:spcPts val="0"/>
                </a:spcBef>
                <a:spcAft>
                  <a:spcPts val="0"/>
                </a:spcAft>
              </a:pPr>
              <a:endParaRPr lang="en-US" sz="2097">
                <a:solidFill>
                  <a:prstClr val="black"/>
                </a:solidFill>
                <a:latin typeface="Arial"/>
                <a:cs typeface="+mn-cs"/>
              </a:endParaRPr>
            </a:p>
          </p:txBody>
        </p:sp>
        <p:sp>
          <p:nvSpPr>
            <p:cNvPr id="26" name="Freeform 9"/>
            <p:cNvSpPr>
              <a:spLocks noEditPoints="1"/>
            </p:cNvSpPr>
            <p:nvPr userDrawn="1"/>
          </p:nvSpPr>
          <p:spPr bwMode="auto">
            <a:xfrm>
              <a:off x="10461891" y="6148765"/>
              <a:ext cx="342900" cy="427037"/>
            </a:xfrm>
            <a:custGeom>
              <a:avLst/>
              <a:gdLst>
                <a:gd name="T0" fmla="*/ 91 w 91"/>
                <a:gd name="T1" fmla="*/ 0 h 113"/>
                <a:gd name="T2" fmla="*/ 73 w 91"/>
                <a:gd name="T3" fmla="*/ 0 h 113"/>
                <a:gd name="T4" fmla="*/ 73 w 91"/>
                <a:gd name="T5" fmla="*/ 34 h 113"/>
                <a:gd name="T6" fmla="*/ 43 w 91"/>
                <a:gd name="T7" fmla="*/ 24 h 113"/>
                <a:gd name="T8" fmla="*/ 2 w 91"/>
                <a:gd name="T9" fmla="*/ 66 h 113"/>
                <a:gd name="T10" fmla="*/ 46 w 91"/>
                <a:gd name="T11" fmla="*/ 113 h 113"/>
                <a:gd name="T12" fmla="*/ 74 w 91"/>
                <a:gd name="T13" fmla="*/ 101 h 113"/>
                <a:gd name="T14" fmla="*/ 74 w 91"/>
                <a:gd name="T15" fmla="*/ 112 h 113"/>
                <a:gd name="T16" fmla="*/ 91 w 91"/>
                <a:gd name="T17" fmla="*/ 112 h 113"/>
                <a:gd name="T18" fmla="*/ 91 w 91"/>
                <a:gd name="T19" fmla="*/ 69 h 113"/>
                <a:gd name="T20" fmla="*/ 91 w 91"/>
                <a:gd name="T21" fmla="*/ 69 h 113"/>
                <a:gd name="T22" fmla="*/ 91 w 91"/>
                <a:gd name="T23" fmla="*/ 68 h 113"/>
                <a:gd name="T24" fmla="*/ 91 w 91"/>
                <a:gd name="T25" fmla="*/ 0 h 113"/>
                <a:gd name="T26" fmla="*/ 72 w 91"/>
                <a:gd name="T27" fmla="*/ 70 h 113"/>
                <a:gd name="T28" fmla="*/ 43 w 91"/>
                <a:gd name="T29" fmla="*/ 94 h 113"/>
                <a:gd name="T30" fmla="*/ 21 w 91"/>
                <a:gd name="T31" fmla="*/ 72 h 113"/>
                <a:gd name="T32" fmla="*/ 46 w 91"/>
                <a:gd name="T33" fmla="*/ 43 h 113"/>
                <a:gd name="T34" fmla="*/ 72 w 91"/>
                <a:gd name="T35" fmla="*/ 67 h 113"/>
                <a:gd name="T36" fmla="*/ 72 w 91"/>
                <a:gd name="T37" fmla="*/ 7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1" h="113">
                  <a:moveTo>
                    <a:pt x="91" y="0"/>
                  </a:moveTo>
                  <a:cubicBezTo>
                    <a:pt x="73" y="0"/>
                    <a:pt x="73" y="0"/>
                    <a:pt x="73" y="0"/>
                  </a:cubicBezTo>
                  <a:cubicBezTo>
                    <a:pt x="73" y="34"/>
                    <a:pt x="73" y="34"/>
                    <a:pt x="73" y="34"/>
                  </a:cubicBezTo>
                  <a:cubicBezTo>
                    <a:pt x="68" y="28"/>
                    <a:pt x="55" y="23"/>
                    <a:pt x="43" y="24"/>
                  </a:cubicBezTo>
                  <a:cubicBezTo>
                    <a:pt x="21" y="26"/>
                    <a:pt x="3" y="44"/>
                    <a:pt x="2" y="66"/>
                  </a:cubicBezTo>
                  <a:cubicBezTo>
                    <a:pt x="0" y="92"/>
                    <a:pt x="21" y="113"/>
                    <a:pt x="46" y="113"/>
                  </a:cubicBezTo>
                  <a:cubicBezTo>
                    <a:pt x="56" y="113"/>
                    <a:pt x="69" y="109"/>
                    <a:pt x="74" y="101"/>
                  </a:cubicBezTo>
                  <a:cubicBezTo>
                    <a:pt x="74" y="112"/>
                    <a:pt x="74" y="112"/>
                    <a:pt x="74" y="112"/>
                  </a:cubicBezTo>
                  <a:cubicBezTo>
                    <a:pt x="91" y="112"/>
                    <a:pt x="91" y="112"/>
                    <a:pt x="91" y="112"/>
                  </a:cubicBezTo>
                  <a:cubicBezTo>
                    <a:pt x="91" y="69"/>
                    <a:pt x="91" y="69"/>
                    <a:pt x="91" y="69"/>
                  </a:cubicBezTo>
                  <a:cubicBezTo>
                    <a:pt x="91" y="69"/>
                    <a:pt x="91" y="69"/>
                    <a:pt x="91" y="69"/>
                  </a:cubicBezTo>
                  <a:cubicBezTo>
                    <a:pt x="91" y="68"/>
                    <a:pt x="91" y="68"/>
                    <a:pt x="91" y="68"/>
                  </a:cubicBezTo>
                  <a:lnTo>
                    <a:pt x="91" y="0"/>
                  </a:lnTo>
                  <a:close/>
                  <a:moveTo>
                    <a:pt x="72" y="70"/>
                  </a:moveTo>
                  <a:cubicBezTo>
                    <a:pt x="71" y="85"/>
                    <a:pt x="58" y="96"/>
                    <a:pt x="43" y="94"/>
                  </a:cubicBezTo>
                  <a:cubicBezTo>
                    <a:pt x="32" y="93"/>
                    <a:pt x="22" y="83"/>
                    <a:pt x="21" y="72"/>
                  </a:cubicBezTo>
                  <a:cubicBezTo>
                    <a:pt x="19" y="56"/>
                    <a:pt x="31" y="43"/>
                    <a:pt x="46" y="43"/>
                  </a:cubicBezTo>
                  <a:cubicBezTo>
                    <a:pt x="60" y="43"/>
                    <a:pt x="71" y="54"/>
                    <a:pt x="72" y="67"/>
                  </a:cubicBezTo>
                  <a:lnTo>
                    <a:pt x="72" y="70"/>
                  </a:lnTo>
                  <a:close/>
                </a:path>
              </a:pathLst>
            </a:custGeom>
            <a:solidFill>
              <a:srgbClr val="0000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579" fontAlgn="auto">
                <a:spcBef>
                  <a:spcPts val="0"/>
                </a:spcBef>
                <a:spcAft>
                  <a:spcPts val="0"/>
                </a:spcAft>
              </a:pPr>
              <a:endParaRPr lang="en-US" sz="2097">
                <a:solidFill>
                  <a:prstClr val="black"/>
                </a:solidFill>
                <a:latin typeface="Arial"/>
                <a:cs typeface="+mn-cs"/>
              </a:endParaRPr>
            </a:p>
          </p:txBody>
        </p:sp>
        <p:sp>
          <p:nvSpPr>
            <p:cNvPr id="27" name="Freeform 10"/>
            <p:cNvSpPr>
              <a:spLocks noEditPoints="1"/>
            </p:cNvSpPr>
            <p:nvPr userDrawn="1"/>
          </p:nvSpPr>
          <p:spPr bwMode="auto">
            <a:xfrm>
              <a:off x="9912616" y="6239252"/>
              <a:ext cx="338138" cy="336550"/>
            </a:xfrm>
            <a:custGeom>
              <a:avLst/>
              <a:gdLst>
                <a:gd name="T0" fmla="*/ 45 w 90"/>
                <a:gd name="T1" fmla="*/ 0 h 89"/>
                <a:gd name="T2" fmla="*/ 0 w 90"/>
                <a:gd name="T3" fmla="*/ 45 h 89"/>
                <a:gd name="T4" fmla="*/ 45 w 90"/>
                <a:gd name="T5" fmla="*/ 89 h 89"/>
                <a:gd name="T6" fmla="*/ 90 w 90"/>
                <a:gd name="T7" fmla="*/ 45 h 89"/>
                <a:gd name="T8" fmla="*/ 45 w 90"/>
                <a:gd name="T9" fmla="*/ 0 h 89"/>
                <a:gd name="T10" fmla="*/ 45 w 90"/>
                <a:gd name="T11" fmla="*/ 70 h 89"/>
                <a:gd name="T12" fmla="*/ 19 w 90"/>
                <a:gd name="T13" fmla="*/ 45 h 89"/>
                <a:gd name="T14" fmla="*/ 45 w 90"/>
                <a:gd name="T15" fmla="*/ 19 h 89"/>
                <a:gd name="T16" fmla="*/ 71 w 90"/>
                <a:gd name="T17" fmla="*/ 45 h 89"/>
                <a:gd name="T18" fmla="*/ 45 w 90"/>
                <a:gd name="T19" fmla="*/ 7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0" h="89">
                  <a:moveTo>
                    <a:pt x="45" y="0"/>
                  </a:moveTo>
                  <a:cubicBezTo>
                    <a:pt x="20" y="0"/>
                    <a:pt x="0" y="20"/>
                    <a:pt x="0" y="45"/>
                  </a:cubicBezTo>
                  <a:cubicBezTo>
                    <a:pt x="0" y="69"/>
                    <a:pt x="20" y="89"/>
                    <a:pt x="45" y="89"/>
                  </a:cubicBezTo>
                  <a:cubicBezTo>
                    <a:pt x="70" y="89"/>
                    <a:pt x="90" y="69"/>
                    <a:pt x="90" y="45"/>
                  </a:cubicBezTo>
                  <a:cubicBezTo>
                    <a:pt x="90" y="20"/>
                    <a:pt x="70" y="0"/>
                    <a:pt x="45" y="0"/>
                  </a:cubicBezTo>
                  <a:close/>
                  <a:moveTo>
                    <a:pt x="45" y="70"/>
                  </a:moveTo>
                  <a:cubicBezTo>
                    <a:pt x="31" y="70"/>
                    <a:pt x="19" y="59"/>
                    <a:pt x="19" y="45"/>
                  </a:cubicBezTo>
                  <a:cubicBezTo>
                    <a:pt x="19" y="30"/>
                    <a:pt x="31" y="19"/>
                    <a:pt x="45" y="19"/>
                  </a:cubicBezTo>
                  <a:cubicBezTo>
                    <a:pt x="59" y="19"/>
                    <a:pt x="71" y="30"/>
                    <a:pt x="71" y="45"/>
                  </a:cubicBezTo>
                  <a:cubicBezTo>
                    <a:pt x="71" y="59"/>
                    <a:pt x="59" y="70"/>
                    <a:pt x="45" y="70"/>
                  </a:cubicBezTo>
                  <a:close/>
                </a:path>
              </a:pathLst>
            </a:custGeom>
            <a:solidFill>
              <a:srgbClr val="0000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579" fontAlgn="auto">
                <a:spcBef>
                  <a:spcPts val="0"/>
                </a:spcBef>
                <a:spcAft>
                  <a:spcPts val="0"/>
                </a:spcAft>
              </a:pPr>
              <a:endParaRPr lang="en-US" sz="2097">
                <a:solidFill>
                  <a:prstClr val="black"/>
                </a:solidFill>
                <a:latin typeface="Arial"/>
                <a:cs typeface="+mn-cs"/>
              </a:endParaRPr>
            </a:p>
          </p:txBody>
        </p:sp>
      </p:grpSp>
      <p:sp>
        <p:nvSpPr>
          <p:cNvPr id="5" name="xxLanguageTextBox">
            <a:extLst>
              <a:ext uri="{FF2B5EF4-FFF2-40B4-BE49-F238E27FC236}">
                <a16:creationId xmlns:a16="http://schemas.microsoft.com/office/drawing/2014/main" id="{F320D65B-6861-4860-9C78-B944E93BC539}"/>
              </a:ext>
            </a:extLst>
          </p:cNvPr>
          <p:cNvSpPr/>
          <p:nvPr userDrawn="1">
            <p:custDataLst>
              <p:tags r:id="rId33"/>
            </p:custDataLst>
          </p:nvPr>
        </p:nvSpPr>
        <p:spPr>
          <a:xfrm>
            <a:off x="2" y="0"/>
            <a:ext cx="12697" cy="12700"/>
          </a:xfrm>
          <a:prstGeom prst="rect">
            <a:avLst/>
          </a:prstGeom>
          <a:noFill/>
          <a:ln>
            <a:noFill/>
          </a:ln>
          <a:extLst>
            <a:ext uri="{909E8E84-426E-40DD-AFC4-6F175D3DCCD1}">
              <a14:hiddenFill xmlns:a14="http://schemas.microsoft.com/office/drawing/2010/main">
                <a:solidFill>
                  <a:schemeClr val="accent3"/>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68" tIns="45684" rIns="91368" bIns="45684" numCol="1" spcCol="0" rtlCol="0" fromWordArt="0" anchor="ctr" anchorCtr="0" forceAA="0" compatLnSpc="1">
            <a:prstTxWarp prst="textNoShape">
              <a:avLst/>
            </a:prstTxWarp>
            <a:noAutofit/>
          </a:bodyPr>
          <a:lstStyle/>
          <a:p>
            <a:pPr algn="ctr"/>
            <a:endParaRPr lang="en-GB" sz="1200" dirty="0">
              <a:solidFill>
                <a:schemeClr val="tx1"/>
              </a:solidFill>
            </a:endParaRPr>
          </a:p>
        </p:txBody>
      </p:sp>
      <p:sp>
        <p:nvSpPr>
          <p:cNvPr id="4" name="MSIPCMContentMarking" descr="{&quot;HashCode&quot;:1071427657,&quot;Placement&quot;:&quot;Footer&quot;,&quot;Top&quot;:519.343,&quot;Left&quot;:444.2841,&quot;SlideWidth&quot;:960,&quot;SlideHeight&quot;:540}">
            <a:extLst>
              <a:ext uri="{FF2B5EF4-FFF2-40B4-BE49-F238E27FC236}">
                <a16:creationId xmlns:a16="http://schemas.microsoft.com/office/drawing/2014/main" id="{CC183CA1-15C0-42FE-B626-CAF6D43FD62A}"/>
              </a:ext>
            </a:extLst>
          </p:cNvPr>
          <p:cNvSpPr txBox="1"/>
          <p:nvPr userDrawn="1"/>
        </p:nvSpPr>
        <p:spPr>
          <a:xfrm>
            <a:off x="5642408" y="6595656"/>
            <a:ext cx="907183" cy="262344"/>
          </a:xfrm>
          <a:prstGeom prst="rect">
            <a:avLst/>
          </a:prstGeom>
          <a:noFill/>
        </p:spPr>
        <p:txBody>
          <a:bodyPr vert="horz" wrap="square" lIns="0" tIns="0" rIns="0" bIns="0" rtlCol="0" anchor="ctr" anchorCtr="1">
            <a:spAutoFit/>
          </a:bodyPr>
          <a:lstStyle/>
          <a:p>
            <a:pPr algn="ctr">
              <a:spcBef>
                <a:spcPts val="0"/>
              </a:spcBef>
              <a:spcAft>
                <a:spcPts val="0"/>
              </a:spcAft>
            </a:pPr>
            <a:r>
              <a:rPr lang="nb-NO" sz="1000">
                <a:solidFill>
                  <a:srgbClr val="000000"/>
                </a:solidFill>
                <a:latin typeface="Calibri" panose="020F0502020204030204" pitchFamily="34" charset="0"/>
              </a:rPr>
              <a:t>Confidential</a:t>
            </a:r>
            <a:endParaRPr lang="nb-NO" sz="1000" dirty="0">
              <a:solidFill>
                <a:srgbClr val="000000"/>
              </a:solidFill>
              <a:latin typeface="Calibri" panose="020F0502020204030204" pitchFamily="34" charset="0"/>
            </a:endParaRPr>
          </a:p>
        </p:txBody>
      </p:sp>
    </p:spTree>
    <p:extLst>
      <p:ext uri="{BB962C8B-B14F-4D97-AF65-F5344CB8AC3E}">
        <p14:creationId xmlns:p14="http://schemas.microsoft.com/office/powerpoint/2010/main" val="3751862097"/>
      </p:ext>
    </p:extLst>
  </p:cSld>
  <p:clrMap bg1="lt1" tx1="dk1" bg2="lt2" tx2="dk2" accent1="accent1" accent2="accent2" accent3="accent3" accent4="accent4" accent5="accent5" accent6="accent6" hlink="hlink" folHlink="folHlink"/>
  <p:sldLayoutIdLst>
    <p:sldLayoutId id="2147484283" r:id="rId1"/>
    <p:sldLayoutId id="2147484284" r:id="rId2"/>
    <p:sldLayoutId id="2147484285" r:id="rId3"/>
    <p:sldLayoutId id="2147484286" r:id="rId4"/>
    <p:sldLayoutId id="2147484287" r:id="rId5"/>
    <p:sldLayoutId id="2147484288" r:id="rId6"/>
    <p:sldLayoutId id="2147484289" r:id="rId7"/>
    <p:sldLayoutId id="2147484290" r:id="rId8"/>
    <p:sldLayoutId id="2147484291" r:id="rId9"/>
    <p:sldLayoutId id="2147484292" r:id="rId10"/>
    <p:sldLayoutId id="2147484293" r:id="rId11"/>
    <p:sldLayoutId id="2147484294" r:id="rId12"/>
    <p:sldLayoutId id="2147484295" r:id="rId13"/>
    <p:sldLayoutId id="2147484296" r:id="rId14"/>
    <p:sldLayoutId id="2147484297" r:id="rId15"/>
    <p:sldLayoutId id="2147484298" r:id="rId16"/>
    <p:sldLayoutId id="2147484299" r:id="rId17"/>
    <p:sldLayoutId id="2147484300" r:id="rId18"/>
    <p:sldLayoutId id="2147484301" r:id="rId19"/>
    <p:sldLayoutId id="2147484302" r:id="rId20"/>
    <p:sldLayoutId id="2147484303" r:id="rId21"/>
    <p:sldLayoutId id="2147484304" r:id="rId22"/>
    <p:sldLayoutId id="2147484305" r:id="rId23"/>
    <p:sldLayoutId id="2147484306" r:id="rId24"/>
    <p:sldLayoutId id="2147484307" r:id="rId25"/>
    <p:sldLayoutId id="2147484308" r:id="rId26"/>
    <p:sldLayoutId id="2147484309" r:id="rId27"/>
    <p:sldLayoutId id="2147484310" r:id="rId28"/>
    <p:sldLayoutId id="2147484311" r:id="rId29"/>
    <p:sldLayoutId id="2147484312" r:id="rId30"/>
    <p:sldLayoutId id="2147484313" r:id="rId31"/>
  </p:sldLayoutIdLst>
  <p:hf hdr="0" ftr="0" dt="0"/>
  <p:txStyles>
    <p:titleStyle>
      <a:lvl1pPr algn="l" defTabSz="1087579" rtl="0" eaLnBrk="1" latinLnBrk="0" hangingPunct="1">
        <a:spcBef>
          <a:spcPct val="0"/>
        </a:spcBef>
        <a:buNone/>
        <a:defRPr sz="1997" b="1" kern="1200">
          <a:solidFill>
            <a:srgbClr val="00005E"/>
          </a:solidFill>
          <a:latin typeface="+mj-lt"/>
          <a:ea typeface="+mj-ea"/>
          <a:cs typeface="+mj-cs"/>
        </a:defRPr>
      </a:lvl1pPr>
    </p:titleStyle>
    <p:bodyStyle>
      <a:lvl1pPr marL="215249" indent="-215249" algn="l" defTabSz="1087579" rtl="0" eaLnBrk="1" latinLnBrk="0" hangingPunct="1">
        <a:spcBef>
          <a:spcPts val="1200"/>
        </a:spcBef>
        <a:buFont typeface="Arial" pitchFamily="34" charset="0"/>
        <a:buChar char="•"/>
        <a:defRPr sz="1600" kern="1200">
          <a:solidFill>
            <a:schemeClr val="tx1"/>
          </a:solidFill>
          <a:latin typeface="+mn-lt"/>
          <a:ea typeface="+mn-ea"/>
          <a:cs typeface="+mn-cs"/>
        </a:defRPr>
      </a:lvl1pPr>
      <a:lvl2pPr marL="471000" indent="-214091" algn="l" defTabSz="1087579" rtl="0" eaLnBrk="1" latinLnBrk="0" hangingPunct="1">
        <a:spcBef>
          <a:spcPts val="0"/>
        </a:spcBef>
        <a:buFont typeface="Arial" pitchFamily="34" charset="0"/>
        <a:buChar char="–"/>
        <a:defRPr sz="1200" kern="1200">
          <a:solidFill>
            <a:schemeClr val="tx1"/>
          </a:solidFill>
          <a:latin typeface="+mn-lt"/>
          <a:ea typeface="+mn-ea"/>
          <a:cs typeface="+mn-cs"/>
        </a:defRPr>
      </a:lvl2pPr>
      <a:lvl3pPr marL="727906" indent="-214091" algn="l" defTabSz="1087579" rtl="0" eaLnBrk="1" latinLnBrk="0" hangingPunct="1">
        <a:spcBef>
          <a:spcPts val="0"/>
        </a:spcBef>
        <a:buFont typeface="Arial" pitchFamily="34" charset="0"/>
        <a:buChar char="−"/>
        <a:defRPr sz="1200" kern="1200">
          <a:solidFill>
            <a:schemeClr val="tx1"/>
          </a:solidFill>
          <a:latin typeface="+mn-lt"/>
          <a:ea typeface="+mn-ea"/>
          <a:cs typeface="+mn-cs"/>
        </a:defRPr>
      </a:lvl3pPr>
      <a:lvl4pPr marL="984815" indent="-214091" algn="l" defTabSz="1087579" rtl="0" eaLnBrk="1" latinLnBrk="0" hangingPunct="1">
        <a:spcBef>
          <a:spcPts val="0"/>
        </a:spcBef>
        <a:buFont typeface="Arial" pitchFamily="34" charset="0"/>
        <a:buChar char="−"/>
        <a:defRPr sz="1200" kern="1200">
          <a:solidFill>
            <a:schemeClr val="tx1"/>
          </a:solidFill>
          <a:latin typeface="+mn-lt"/>
          <a:ea typeface="+mn-ea"/>
          <a:cs typeface="+mn-cs"/>
        </a:defRPr>
      </a:lvl4pPr>
      <a:lvl5pPr marL="1241723" indent="-214091" algn="l" defTabSz="1087579" rtl="0" eaLnBrk="1" latinLnBrk="0" hangingPunct="1">
        <a:spcBef>
          <a:spcPts val="0"/>
        </a:spcBef>
        <a:buFont typeface="Arial" pitchFamily="34" charset="0"/>
        <a:buChar char="−"/>
        <a:defRPr sz="1200" kern="1200">
          <a:solidFill>
            <a:schemeClr val="tx1"/>
          </a:solidFill>
          <a:latin typeface="+mn-lt"/>
          <a:ea typeface="+mn-ea"/>
          <a:cs typeface="+mn-cs"/>
        </a:defRPr>
      </a:lvl5pPr>
      <a:lvl6pPr marL="2990841" indent="-271894" algn="l" defTabSz="1087579" rtl="0" eaLnBrk="1" latinLnBrk="0" hangingPunct="1">
        <a:spcBef>
          <a:spcPct val="20000"/>
        </a:spcBef>
        <a:buFont typeface="Arial" pitchFamily="34" charset="0"/>
        <a:buChar char="•"/>
        <a:defRPr sz="2397" kern="1200">
          <a:solidFill>
            <a:schemeClr val="tx1"/>
          </a:solidFill>
          <a:latin typeface="+mn-lt"/>
          <a:ea typeface="+mn-ea"/>
          <a:cs typeface="+mn-cs"/>
        </a:defRPr>
      </a:lvl6pPr>
      <a:lvl7pPr marL="3534631" indent="-271894" algn="l" defTabSz="1087579" rtl="0" eaLnBrk="1" latinLnBrk="0" hangingPunct="1">
        <a:spcBef>
          <a:spcPct val="20000"/>
        </a:spcBef>
        <a:buFont typeface="Arial" pitchFamily="34" charset="0"/>
        <a:buChar char="•"/>
        <a:defRPr sz="2397" kern="1200">
          <a:solidFill>
            <a:schemeClr val="tx1"/>
          </a:solidFill>
          <a:latin typeface="+mn-lt"/>
          <a:ea typeface="+mn-ea"/>
          <a:cs typeface="+mn-cs"/>
        </a:defRPr>
      </a:lvl7pPr>
      <a:lvl8pPr marL="4078420" indent="-271894" algn="l" defTabSz="1087579" rtl="0" eaLnBrk="1" latinLnBrk="0" hangingPunct="1">
        <a:spcBef>
          <a:spcPct val="20000"/>
        </a:spcBef>
        <a:buFont typeface="Arial" pitchFamily="34" charset="0"/>
        <a:buChar char="•"/>
        <a:defRPr sz="2397" kern="1200">
          <a:solidFill>
            <a:schemeClr val="tx1"/>
          </a:solidFill>
          <a:latin typeface="+mn-lt"/>
          <a:ea typeface="+mn-ea"/>
          <a:cs typeface="+mn-cs"/>
        </a:defRPr>
      </a:lvl8pPr>
      <a:lvl9pPr marL="4622211" indent="-271894" algn="l" defTabSz="1087579" rtl="0" eaLnBrk="1" latinLnBrk="0" hangingPunct="1">
        <a:spcBef>
          <a:spcPct val="20000"/>
        </a:spcBef>
        <a:buFont typeface="Arial" pitchFamily="34" charset="0"/>
        <a:buChar char="•"/>
        <a:defRPr sz="2397" kern="1200">
          <a:solidFill>
            <a:schemeClr val="tx1"/>
          </a:solidFill>
          <a:latin typeface="+mn-lt"/>
          <a:ea typeface="+mn-ea"/>
          <a:cs typeface="+mn-cs"/>
        </a:defRPr>
      </a:lvl9pPr>
    </p:bodyStyle>
    <p:otherStyle>
      <a:defPPr>
        <a:defRPr lang="en-US"/>
      </a:defPPr>
      <a:lvl1pPr marL="0" algn="l" defTabSz="1087579" rtl="0" eaLnBrk="1" latinLnBrk="0" hangingPunct="1">
        <a:defRPr sz="2097" kern="1200">
          <a:solidFill>
            <a:schemeClr val="tx1"/>
          </a:solidFill>
          <a:latin typeface="+mn-lt"/>
          <a:ea typeface="+mn-ea"/>
          <a:cs typeface="+mn-cs"/>
        </a:defRPr>
      </a:lvl1pPr>
      <a:lvl2pPr marL="543790" algn="l" defTabSz="1087579" rtl="0" eaLnBrk="1" latinLnBrk="0" hangingPunct="1">
        <a:defRPr sz="2097" kern="1200">
          <a:solidFill>
            <a:schemeClr val="tx1"/>
          </a:solidFill>
          <a:latin typeface="+mn-lt"/>
          <a:ea typeface="+mn-ea"/>
          <a:cs typeface="+mn-cs"/>
        </a:defRPr>
      </a:lvl2pPr>
      <a:lvl3pPr marL="1087579" algn="l" defTabSz="1087579" rtl="0" eaLnBrk="1" latinLnBrk="0" hangingPunct="1">
        <a:defRPr sz="2097" kern="1200">
          <a:solidFill>
            <a:schemeClr val="tx1"/>
          </a:solidFill>
          <a:latin typeface="+mn-lt"/>
          <a:ea typeface="+mn-ea"/>
          <a:cs typeface="+mn-cs"/>
        </a:defRPr>
      </a:lvl3pPr>
      <a:lvl4pPr marL="1631367" algn="l" defTabSz="1087579" rtl="0" eaLnBrk="1" latinLnBrk="0" hangingPunct="1">
        <a:defRPr sz="2097" kern="1200">
          <a:solidFill>
            <a:schemeClr val="tx1"/>
          </a:solidFill>
          <a:latin typeface="+mn-lt"/>
          <a:ea typeface="+mn-ea"/>
          <a:cs typeface="+mn-cs"/>
        </a:defRPr>
      </a:lvl4pPr>
      <a:lvl5pPr marL="2175157" algn="l" defTabSz="1087579" rtl="0" eaLnBrk="1" latinLnBrk="0" hangingPunct="1">
        <a:defRPr sz="2097" kern="1200">
          <a:solidFill>
            <a:schemeClr val="tx1"/>
          </a:solidFill>
          <a:latin typeface="+mn-lt"/>
          <a:ea typeface="+mn-ea"/>
          <a:cs typeface="+mn-cs"/>
        </a:defRPr>
      </a:lvl5pPr>
      <a:lvl6pPr marL="2718948" algn="l" defTabSz="1087579" rtl="0" eaLnBrk="1" latinLnBrk="0" hangingPunct="1">
        <a:defRPr sz="2097" kern="1200">
          <a:solidFill>
            <a:schemeClr val="tx1"/>
          </a:solidFill>
          <a:latin typeface="+mn-lt"/>
          <a:ea typeface="+mn-ea"/>
          <a:cs typeface="+mn-cs"/>
        </a:defRPr>
      </a:lvl6pPr>
      <a:lvl7pPr marL="3262737" algn="l" defTabSz="1087579" rtl="0" eaLnBrk="1" latinLnBrk="0" hangingPunct="1">
        <a:defRPr sz="2097" kern="1200">
          <a:solidFill>
            <a:schemeClr val="tx1"/>
          </a:solidFill>
          <a:latin typeface="+mn-lt"/>
          <a:ea typeface="+mn-ea"/>
          <a:cs typeface="+mn-cs"/>
        </a:defRPr>
      </a:lvl7pPr>
      <a:lvl8pPr marL="3806526" algn="l" defTabSz="1087579" rtl="0" eaLnBrk="1" latinLnBrk="0" hangingPunct="1">
        <a:defRPr sz="2097" kern="1200">
          <a:solidFill>
            <a:schemeClr val="tx1"/>
          </a:solidFill>
          <a:latin typeface="+mn-lt"/>
          <a:ea typeface="+mn-ea"/>
          <a:cs typeface="+mn-cs"/>
        </a:defRPr>
      </a:lvl8pPr>
      <a:lvl9pPr marL="4350316" algn="l" defTabSz="1087579" rtl="0" eaLnBrk="1" latinLnBrk="0" hangingPunct="1">
        <a:defRPr sz="2097" kern="1200">
          <a:solidFill>
            <a:schemeClr val="tx1"/>
          </a:solidFill>
          <a:latin typeface="+mn-lt"/>
          <a:ea typeface="+mn-ea"/>
          <a:cs typeface="+mn-cs"/>
        </a:defRPr>
      </a:lvl9pPr>
    </p:otherStyle>
  </p:txStyles>
</p:sldMaster>
</file>

<file path=ppt/slideMasters/slideMaster14.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47833" y="360000"/>
            <a:ext cx="7198125" cy="720000"/>
          </a:xfrm>
          <a:prstGeom prst="rect">
            <a:avLst/>
          </a:prstGeom>
        </p:spPr>
        <p:txBody>
          <a:bodyPr vert="horz" lIns="0" tIns="0" rIns="0" bIns="0" rtlCol="0" anchor="b" anchorCtr="0">
            <a:noAutofit/>
          </a:bodyPr>
          <a:lstStyle/>
          <a:p>
            <a:r>
              <a:rPr lang="en-US"/>
              <a:t>Click to edit Master title style</a:t>
            </a:r>
          </a:p>
        </p:txBody>
      </p:sp>
      <p:sp>
        <p:nvSpPr>
          <p:cNvPr id="3" name="Text Placeholder 2"/>
          <p:cNvSpPr>
            <a:spLocks noGrp="1"/>
          </p:cNvSpPr>
          <p:nvPr>
            <p:ph type="body" idx="1"/>
          </p:nvPr>
        </p:nvSpPr>
        <p:spPr>
          <a:xfrm>
            <a:off x="647830" y="1331697"/>
            <a:ext cx="10905160" cy="4426975"/>
          </a:xfrm>
          <a:prstGeom prst="rect">
            <a:avLst/>
          </a:prstGeom>
        </p:spPr>
        <p:txBody>
          <a:bodyPr vert="horz" lIns="0" tIns="0" rIns="0" bIns="0" rtlCol="0">
            <a:no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6" name="Line 11"/>
          <p:cNvSpPr>
            <a:spLocks noChangeShapeType="1"/>
          </p:cNvSpPr>
          <p:nvPr/>
        </p:nvSpPr>
        <p:spPr bwMode="auto">
          <a:xfrm>
            <a:off x="6492772" y="3466297"/>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347" tIns="45673" rIns="91347" bIns="45673" numCol="1" anchor="t" anchorCtr="0" compatLnSpc="1">
            <a:prstTxWarp prst="textNoShape">
              <a:avLst/>
            </a:prstTxWarp>
          </a:bodyPr>
          <a:lstStyle/>
          <a:p>
            <a:pPr defTabSz="1087579" fontAlgn="auto">
              <a:spcBef>
                <a:spcPts val="0"/>
              </a:spcBef>
              <a:spcAft>
                <a:spcPts val="0"/>
              </a:spcAft>
            </a:pPr>
            <a:endParaRPr lang="en-US" sz="2097">
              <a:solidFill>
                <a:prstClr val="black"/>
              </a:solidFill>
              <a:latin typeface="Arial"/>
              <a:cs typeface="+mn-cs"/>
            </a:endParaRPr>
          </a:p>
        </p:txBody>
      </p:sp>
      <p:sp>
        <p:nvSpPr>
          <p:cNvPr id="17" name="Line 12"/>
          <p:cNvSpPr>
            <a:spLocks noChangeShapeType="1"/>
          </p:cNvSpPr>
          <p:nvPr/>
        </p:nvSpPr>
        <p:spPr bwMode="auto">
          <a:xfrm>
            <a:off x="6492772" y="3466297"/>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347" tIns="45673" rIns="91347" bIns="45673" numCol="1" anchor="t" anchorCtr="0" compatLnSpc="1">
            <a:prstTxWarp prst="textNoShape">
              <a:avLst/>
            </a:prstTxWarp>
          </a:bodyPr>
          <a:lstStyle/>
          <a:p>
            <a:pPr defTabSz="1087579" fontAlgn="auto">
              <a:spcBef>
                <a:spcPts val="0"/>
              </a:spcBef>
              <a:spcAft>
                <a:spcPts val="0"/>
              </a:spcAft>
            </a:pPr>
            <a:endParaRPr lang="en-US" sz="2097">
              <a:solidFill>
                <a:prstClr val="black"/>
              </a:solidFill>
              <a:latin typeface="Arial"/>
              <a:cs typeface="+mn-cs"/>
            </a:endParaRPr>
          </a:p>
        </p:txBody>
      </p:sp>
      <p:sp>
        <p:nvSpPr>
          <p:cNvPr id="18" name="Line 13"/>
          <p:cNvSpPr>
            <a:spLocks noChangeShapeType="1"/>
          </p:cNvSpPr>
          <p:nvPr/>
        </p:nvSpPr>
        <p:spPr bwMode="auto">
          <a:xfrm>
            <a:off x="6673700" y="3413922"/>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347" tIns="45673" rIns="91347" bIns="45673" numCol="1" anchor="t" anchorCtr="0" compatLnSpc="1">
            <a:prstTxWarp prst="textNoShape">
              <a:avLst/>
            </a:prstTxWarp>
          </a:bodyPr>
          <a:lstStyle/>
          <a:p>
            <a:pPr defTabSz="1087579" fontAlgn="auto">
              <a:spcBef>
                <a:spcPts val="0"/>
              </a:spcBef>
              <a:spcAft>
                <a:spcPts val="0"/>
              </a:spcAft>
            </a:pPr>
            <a:endParaRPr lang="en-US" sz="2097">
              <a:solidFill>
                <a:prstClr val="black"/>
              </a:solidFill>
              <a:latin typeface="Arial"/>
              <a:cs typeface="+mn-cs"/>
            </a:endParaRPr>
          </a:p>
        </p:txBody>
      </p:sp>
      <p:sp>
        <p:nvSpPr>
          <p:cNvPr id="19" name="Line 14"/>
          <p:cNvSpPr>
            <a:spLocks noChangeShapeType="1"/>
          </p:cNvSpPr>
          <p:nvPr/>
        </p:nvSpPr>
        <p:spPr bwMode="auto">
          <a:xfrm>
            <a:off x="6673700" y="3413922"/>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347" tIns="45673" rIns="91347" bIns="45673" numCol="1" anchor="t" anchorCtr="0" compatLnSpc="1">
            <a:prstTxWarp prst="textNoShape">
              <a:avLst/>
            </a:prstTxWarp>
          </a:bodyPr>
          <a:lstStyle/>
          <a:p>
            <a:pPr defTabSz="1087579" fontAlgn="auto">
              <a:spcBef>
                <a:spcPts val="0"/>
              </a:spcBef>
              <a:spcAft>
                <a:spcPts val="0"/>
              </a:spcAft>
            </a:pPr>
            <a:endParaRPr lang="en-US" sz="2097">
              <a:solidFill>
                <a:prstClr val="black"/>
              </a:solidFill>
              <a:latin typeface="Arial"/>
              <a:cs typeface="+mn-cs"/>
            </a:endParaRPr>
          </a:p>
        </p:txBody>
      </p:sp>
      <p:grpSp>
        <p:nvGrpSpPr>
          <p:cNvPr id="21" name="Logotype, static"/>
          <p:cNvGrpSpPr/>
          <p:nvPr/>
        </p:nvGrpSpPr>
        <p:grpSpPr>
          <a:xfrm>
            <a:off x="10686686" y="6387822"/>
            <a:ext cx="863462" cy="180060"/>
            <a:chOff x="9501453" y="6148765"/>
            <a:chExt cx="2047875" cy="427037"/>
          </a:xfrm>
        </p:grpSpPr>
        <p:sp>
          <p:nvSpPr>
            <p:cNvPr id="22" name="Freeform 5"/>
            <p:cNvSpPr>
              <a:spLocks noEditPoints="1"/>
            </p:cNvSpPr>
            <p:nvPr userDrawn="1"/>
          </p:nvSpPr>
          <p:spPr bwMode="auto">
            <a:xfrm>
              <a:off x="11206428" y="6231315"/>
              <a:ext cx="342900" cy="344487"/>
            </a:xfrm>
            <a:custGeom>
              <a:avLst/>
              <a:gdLst>
                <a:gd name="T0" fmla="*/ 43 w 91"/>
                <a:gd name="T1" fmla="*/ 2 h 91"/>
                <a:gd name="T2" fmla="*/ 2 w 91"/>
                <a:gd name="T3" fmla="*/ 44 h 91"/>
                <a:gd name="T4" fmla="*/ 46 w 91"/>
                <a:gd name="T5" fmla="*/ 91 h 91"/>
                <a:gd name="T6" fmla="*/ 74 w 91"/>
                <a:gd name="T7" fmla="*/ 77 h 91"/>
                <a:gd name="T8" fmla="*/ 74 w 91"/>
                <a:gd name="T9" fmla="*/ 90 h 91"/>
                <a:gd name="T10" fmla="*/ 91 w 91"/>
                <a:gd name="T11" fmla="*/ 90 h 91"/>
                <a:gd name="T12" fmla="*/ 91 w 91"/>
                <a:gd name="T13" fmla="*/ 47 h 91"/>
                <a:gd name="T14" fmla="*/ 43 w 91"/>
                <a:gd name="T15" fmla="*/ 2 h 91"/>
                <a:gd name="T16" fmla="*/ 72 w 91"/>
                <a:gd name="T17" fmla="*/ 48 h 91"/>
                <a:gd name="T18" fmla="*/ 43 w 91"/>
                <a:gd name="T19" fmla="*/ 72 h 91"/>
                <a:gd name="T20" fmla="*/ 21 w 91"/>
                <a:gd name="T21" fmla="*/ 50 h 91"/>
                <a:gd name="T22" fmla="*/ 46 w 91"/>
                <a:gd name="T23" fmla="*/ 21 h 91"/>
                <a:gd name="T24" fmla="*/ 72 w 91"/>
                <a:gd name="T25" fmla="*/ 45 h 91"/>
                <a:gd name="T26" fmla="*/ 72 w 91"/>
                <a:gd name="T27" fmla="*/ 48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1" h="91">
                  <a:moveTo>
                    <a:pt x="43" y="2"/>
                  </a:moveTo>
                  <a:cubicBezTo>
                    <a:pt x="21" y="4"/>
                    <a:pt x="3" y="22"/>
                    <a:pt x="2" y="44"/>
                  </a:cubicBezTo>
                  <a:cubicBezTo>
                    <a:pt x="0" y="70"/>
                    <a:pt x="21" y="91"/>
                    <a:pt x="46" y="91"/>
                  </a:cubicBezTo>
                  <a:cubicBezTo>
                    <a:pt x="56" y="91"/>
                    <a:pt x="68" y="87"/>
                    <a:pt x="74" y="77"/>
                  </a:cubicBezTo>
                  <a:cubicBezTo>
                    <a:pt x="74" y="90"/>
                    <a:pt x="74" y="90"/>
                    <a:pt x="74" y="90"/>
                  </a:cubicBezTo>
                  <a:cubicBezTo>
                    <a:pt x="91" y="90"/>
                    <a:pt x="91" y="90"/>
                    <a:pt x="91" y="90"/>
                  </a:cubicBezTo>
                  <a:cubicBezTo>
                    <a:pt x="91" y="47"/>
                    <a:pt x="91" y="47"/>
                    <a:pt x="91" y="47"/>
                  </a:cubicBezTo>
                  <a:cubicBezTo>
                    <a:pt x="91" y="20"/>
                    <a:pt x="69" y="0"/>
                    <a:pt x="43" y="2"/>
                  </a:cubicBezTo>
                  <a:close/>
                  <a:moveTo>
                    <a:pt x="72" y="48"/>
                  </a:moveTo>
                  <a:cubicBezTo>
                    <a:pt x="71" y="63"/>
                    <a:pt x="58" y="74"/>
                    <a:pt x="43" y="72"/>
                  </a:cubicBezTo>
                  <a:cubicBezTo>
                    <a:pt x="32" y="71"/>
                    <a:pt x="22" y="61"/>
                    <a:pt x="21" y="50"/>
                  </a:cubicBezTo>
                  <a:cubicBezTo>
                    <a:pt x="19" y="34"/>
                    <a:pt x="31" y="21"/>
                    <a:pt x="46" y="21"/>
                  </a:cubicBezTo>
                  <a:cubicBezTo>
                    <a:pt x="60" y="21"/>
                    <a:pt x="71" y="32"/>
                    <a:pt x="72" y="45"/>
                  </a:cubicBezTo>
                  <a:lnTo>
                    <a:pt x="72" y="48"/>
                  </a:lnTo>
                  <a:close/>
                </a:path>
              </a:pathLst>
            </a:custGeom>
            <a:solidFill>
              <a:srgbClr val="0000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579" fontAlgn="auto">
                <a:spcBef>
                  <a:spcPts val="0"/>
                </a:spcBef>
                <a:spcAft>
                  <a:spcPts val="0"/>
                </a:spcAft>
              </a:pPr>
              <a:endParaRPr lang="en-US" sz="2097">
                <a:solidFill>
                  <a:prstClr val="black"/>
                </a:solidFill>
                <a:latin typeface="Arial"/>
                <a:cs typeface="+mn-cs"/>
              </a:endParaRPr>
            </a:p>
          </p:txBody>
        </p:sp>
        <p:sp>
          <p:nvSpPr>
            <p:cNvPr id="23" name="Freeform 6"/>
            <p:cNvSpPr>
              <a:spLocks noEditPoints="1"/>
            </p:cNvSpPr>
            <p:nvPr userDrawn="1"/>
          </p:nvSpPr>
          <p:spPr bwMode="auto">
            <a:xfrm>
              <a:off x="10849241" y="6236077"/>
              <a:ext cx="334963" cy="339725"/>
            </a:xfrm>
            <a:custGeom>
              <a:avLst/>
              <a:gdLst>
                <a:gd name="T0" fmla="*/ 44 w 89"/>
                <a:gd name="T1" fmla="*/ 1 h 90"/>
                <a:gd name="T2" fmla="*/ 0 w 89"/>
                <a:gd name="T3" fmla="*/ 46 h 90"/>
                <a:gd name="T4" fmla="*/ 45 w 89"/>
                <a:gd name="T5" fmla="*/ 90 h 90"/>
                <a:gd name="T6" fmla="*/ 86 w 89"/>
                <a:gd name="T7" fmla="*/ 63 h 90"/>
                <a:gd name="T8" fmla="*/ 69 w 89"/>
                <a:gd name="T9" fmla="*/ 58 h 90"/>
                <a:gd name="T10" fmla="*/ 50 w 89"/>
                <a:gd name="T11" fmla="*/ 72 h 90"/>
                <a:gd name="T12" fmla="*/ 22 w 89"/>
                <a:gd name="T13" fmla="*/ 59 h 90"/>
                <a:gd name="T14" fmla="*/ 89 w 89"/>
                <a:gd name="T15" fmla="*/ 41 h 90"/>
                <a:gd name="T16" fmla="*/ 44 w 89"/>
                <a:gd name="T17" fmla="*/ 1 h 90"/>
                <a:gd name="T18" fmla="*/ 19 w 89"/>
                <a:gd name="T19" fmla="*/ 44 h 90"/>
                <a:gd name="T20" fmla="*/ 36 w 89"/>
                <a:gd name="T21" fmla="*/ 19 h 90"/>
                <a:gd name="T22" fmla="*/ 67 w 89"/>
                <a:gd name="T23" fmla="*/ 31 h 90"/>
                <a:gd name="T24" fmla="*/ 19 w 89"/>
                <a:gd name="T25" fmla="*/ 44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9" h="90">
                  <a:moveTo>
                    <a:pt x="44" y="1"/>
                  </a:moveTo>
                  <a:cubicBezTo>
                    <a:pt x="20" y="2"/>
                    <a:pt x="0" y="20"/>
                    <a:pt x="0" y="46"/>
                  </a:cubicBezTo>
                  <a:cubicBezTo>
                    <a:pt x="0" y="70"/>
                    <a:pt x="20" y="90"/>
                    <a:pt x="45" y="90"/>
                  </a:cubicBezTo>
                  <a:cubicBezTo>
                    <a:pt x="62" y="90"/>
                    <a:pt x="79" y="80"/>
                    <a:pt x="86" y="63"/>
                  </a:cubicBezTo>
                  <a:cubicBezTo>
                    <a:pt x="69" y="58"/>
                    <a:pt x="69" y="58"/>
                    <a:pt x="69" y="58"/>
                  </a:cubicBezTo>
                  <a:cubicBezTo>
                    <a:pt x="66" y="65"/>
                    <a:pt x="58" y="71"/>
                    <a:pt x="50" y="72"/>
                  </a:cubicBezTo>
                  <a:cubicBezTo>
                    <a:pt x="38" y="75"/>
                    <a:pt x="26" y="67"/>
                    <a:pt x="22" y="59"/>
                  </a:cubicBezTo>
                  <a:cubicBezTo>
                    <a:pt x="89" y="41"/>
                    <a:pt x="89" y="41"/>
                    <a:pt x="89" y="41"/>
                  </a:cubicBezTo>
                  <a:cubicBezTo>
                    <a:pt x="87" y="24"/>
                    <a:pt x="72" y="0"/>
                    <a:pt x="44" y="1"/>
                  </a:cubicBezTo>
                  <a:close/>
                  <a:moveTo>
                    <a:pt x="19" y="44"/>
                  </a:moveTo>
                  <a:cubicBezTo>
                    <a:pt x="19" y="34"/>
                    <a:pt x="24" y="24"/>
                    <a:pt x="36" y="19"/>
                  </a:cubicBezTo>
                  <a:cubicBezTo>
                    <a:pt x="50" y="14"/>
                    <a:pt x="62" y="21"/>
                    <a:pt x="67" y="31"/>
                  </a:cubicBezTo>
                  <a:lnTo>
                    <a:pt x="19" y="44"/>
                  </a:lnTo>
                  <a:close/>
                </a:path>
              </a:pathLst>
            </a:custGeom>
            <a:solidFill>
              <a:srgbClr val="0000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579" fontAlgn="auto">
                <a:spcBef>
                  <a:spcPts val="0"/>
                </a:spcBef>
                <a:spcAft>
                  <a:spcPts val="0"/>
                </a:spcAft>
              </a:pPr>
              <a:endParaRPr lang="en-US" sz="2097">
                <a:solidFill>
                  <a:prstClr val="black"/>
                </a:solidFill>
                <a:latin typeface="Arial"/>
                <a:cs typeface="+mn-cs"/>
              </a:endParaRPr>
            </a:p>
          </p:txBody>
        </p:sp>
        <p:sp>
          <p:nvSpPr>
            <p:cNvPr id="24" name="Freeform 7"/>
            <p:cNvSpPr>
              <a:spLocks/>
            </p:cNvSpPr>
            <p:nvPr userDrawn="1"/>
          </p:nvSpPr>
          <p:spPr bwMode="auto">
            <a:xfrm>
              <a:off x="10292028" y="6239252"/>
              <a:ext cx="166688" cy="333375"/>
            </a:xfrm>
            <a:custGeom>
              <a:avLst/>
              <a:gdLst>
                <a:gd name="T0" fmla="*/ 44 w 44"/>
                <a:gd name="T1" fmla="*/ 18 h 88"/>
                <a:gd name="T2" fmla="*/ 44 w 44"/>
                <a:gd name="T3" fmla="*/ 0 h 88"/>
                <a:gd name="T4" fmla="*/ 19 w 44"/>
                <a:gd name="T5" fmla="*/ 13 h 88"/>
                <a:gd name="T6" fmla="*/ 19 w 44"/>
                <a:gd name="T7" fmla="*/ 3 h 88"/>
                <a:gd name="T8" fmla="*/ 0 w 44"/>
                <a:gd name="T9" fmla="*/ 3 h 88"/>
                <a:gd name="T10" fmla="*/ 0 w 44"/>
                <a:gd name="T11" fmla="*/ 44 h 88"/>
                <a:gd name="T12" fmla="*/ 0 w 44"/>
                <a:gd name="T13" fmla="*/ 88 h 88"/>
                <a:gd name="T14" fmla="*/ 20 w 44"/>
                <a:gd name="T15" fmla="*/ 88 h 88"/>
                <a:gd name="T16" fmla="*/ 20 w 44"/>
                <a:gd name="T17" fmla="*/ 46 h 88"/>
                <a:gd name="T18" fmla="*/ 44 w 44"/>
                <a:gd name="T19" fmla="*/ 1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 h="88">
                  <a:moveTo>
                    <a:pt x="44" y="18"/>
                  </a:moveTo>
                  <a:cubicBezTo>
                    <a:pt x="44" y="0"/>
                    <a:pt x="44" y="0"/>
                    <a:pt x="44" y="0"/>
                  </a:cubicBezTo>
                  <a:cubicBezTo>
                    <a:pt x="28" y="0"/>
                    <a:pt x="22" y="8"/>
                    <a:pt x="19" y="13"/>
                  </a:cubicBezTo>
                  <a:cubicBezTo>
                    <a:pt x="19" y="3"/>
                    <a:pt x="19" y="3"/>
                    <a:pt x="19" y="3"/>
                  </a:cubicBezTo>
                  <a:cubicBezTo>
                    <a:pt x="0" y="3"/>
                    <a:pt x="0" y="3"/>
                    <a:pt x="0" y="3"/>
                  </a:cubicBezTo>
                  <a:cubicBezTo>
                    <a:pt x="0" y="44"/>
                    <a:pt x="0" y="44"/>
                    <a:pt x="0" y="44"/>
                  </a:cubicBezTo>
                  <a:cubicBezTo>
                    <a:pt x="0" y="88"/>
                    <a:pt x="0" y="88"/>
                    <a:pt x="0" y="88"/>
                  </a:cubicBezTo>
                  <a:cubicBezTo>
                    <a:pt x="20" y="88"/>
                    <a:pt x="20" y="88"/>
                    <a:pt x="20" y="88"/>
                  </a:cubicBezTo>
                  <a:cubicBezTo>
                    <a:pt x="20" y="62"/>
                    <a:pt x="20" y="62"/>
                    <a:pt x="20" y="46"/>
                  </a:cubicBezTo>
                  <a:cubicBezTo>
                    <a:pt x="20" y="26"/>
                    <a:pt x="31" y="19"/>
                    <a:pt x="44" y="18"/>
                  </a:cubicBezTo>
                  <a:close/>
                </a:path>
              </a:pathLst>
            </a:custGeom>
            <a:solidFill>
              <a:srgbClr val="0000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579" fontAlgn="auto">
                <a:spcBef>
                  <a:spcPts val="0"/>
                </a:spcBef>
                <a:spcAft>
                  <a:spcPts val="0"/>
                </a:spcAft>
              </a:pPr>
              <a:endParaRPr lang="en-US" sz="2097">
                <a:solidFill>
                  <a:prstClr val="black"/>
                </a:solidFill>
                <a:latin typeface="Arial"/>
                <a:cs typeface="+mn-cs"/>
              </a:endParaRPr>
            </a:p>
          </p:txBody>
        </p:sp>
        <p:sp>
          <p:nvSpPr>
            <p:cNvPr id="25" name="Freeform 8"/>
            <p:cNvSpPr>
              <a:spLocks/>
            </p:cNvSpPr>
            <p:nvPr userDrawn="1"/>
          </p:nvSpPr>
          <p:spPr bwMode="auto">
            <a:xfrm>
              <a:off x="9501453" y="6182102"/>
              <a:ext cx="369888" cy="390525"/>
            </a:xfrm>
            <a:custGeom>
              <a:avLst/>
              <a:gdLst>
                <a:gd name="T0" fmla="*/ 185 w 233"/>
                <a:gd name="T1" fmla="*/ 165 h 246"/>
                <a:gd name="T2" fmla="*/ 48 w 233"/>
                <a:gd name="T3" fmla="*/ 0 h 246"/>
                <a:gd name="T4" fmla="*/ 0 w 233"/>
                <a:gd name="T5" fmla="*/ 0 h 246"/>
                <a:gd name="T6" fmla="*/ 0 w 233"/>
                <a:gd name="T7" fmla="*/ 246 h 246"/>
                <a:gd name="T8" fmla="*/ 50 w 233"/>
                <a:gd name="T9" fmla="*/ 246 h 246"/>
                <a:gd name="T10" fmla="*/ 50 w 233"/>
                <a:gd name="T11" fmla="*/ 81 h 246"/>
                <a:gd name="T12" fmla="*/ 190 w 233"/>
                <a:gd name="T13" fmla="*/ 246 h 246"/>
                <a:gd name="T14" fmla="*/ 233 w 233"/>
                <a:gd name="T15" fmla="*/ 246 h 246"/>
                <a:gd name="T16" fmla="*/ 233 w 233"/>
                <a:gd name="T17" fmla="*/ 0 h 246"/>
                <a:gd name="T18" fmla="*/ 185 w 233"/>
                <a:gd name="T19" fmla="*/ 0 h 246"/>
                <a:gd name="T20" fmla="*/ 185 w 233"/>
                <a:gd name="T21" fmla="*/ 165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3" h="246">
                  <a:moveTo>
                    <a:pt x="185" y="165"/>
                  </a:moveTo>
                  <a:lnTo>
                    <a:pt x="48" y="0"/>
                  </a:lnTo>
                  <a:lnTo>
                    <a:pt x="0" y="0"/>
                  </a:lnTo>
                  <a:lnTo>
                    <a:pt x="0" y="246"/>
                  </a:lnTo>
                  <a:lnTo>
                    <a:pt x="50" y="246"/>
                  </a:lnTo>
                  <a:lnTo>
                    <a:pt x="50" y="81"/>
                  </a:lnTo>
                  <a:lnTo>
                    <a:pt x="190" y="246"/>
                  </a:lnTo>
                  <a:lnTo>
                    <a:pt x="233" y="246"/>
                  </a:lnTo>
                  <a:lnTo>
                    <a:pt x="233" y="0"/>
                  </a:lnTo>
                  <a:lnTo>
                    <a:pt x="185" y="0"/>
                  </a:lnTo>
                  <a:lnTo>
                    <a:pt x="185" y="165"/>
                  </a:lnTo>
                  <a:close/>
                </a:path>
              </a:pathLst>
            </a:custGeom>
            <a:solidFill>
              <a:srgbClr val="0000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579" fontAlgn="auto">
                <a:spcBef>
                  <a:spcPts val="0"/>
                </a:spcBef>
                <a:spcAft>
                  <a:spcPts val="0"/>
                </a:spcAft>
              </a:pPr>
              <a:endParaRPr lang="en-US" sz="2097">
                <a:solidFill>
                  <a:prstClr val="black"/>
                </a:solidFill>
                <a:latin typeface="Arial"/>
                <a:cs typeface="+mn-cs"/>
              </a:endParaRPr>
            </a:p>
          </p:txBody>
        </p:sp>
        <p:sp>
          <p:nvSpPr>
            <p:cNvPr id="26" name="Freeform 9"/>
            <p:cNvSpPr>
              <a:spLocks noEditPoints="1"/>
            </p:cNvSpPr>
            <p:nvPr userDrawn="1"/>
          </p:nvSpPr>
          <p:spPr bwMode="auto">
            <a:xfrm>
              <a:off x="10461891" y="6148765"/>
              <a:ext cx="342900" cy="427037"/>
            </a:xfrm>
            <a:custGeom>
              <a:avLst/>
              <a:gdLst>
                <a:gd name="T0" fmla="*/ 91 w 91"/>
                <a:gd name="T1" fmla="*/ 0 h 113"/>
                <a:gd name="T2" fmla="*/ 73 w 91"/>
                <a:gd name="T3" fmla="*/ 0 h 113"/>
                <a:gd name="T4" fmla="*/ 73 w 91"/>
                <a:gd name="T5" fmla="*/ 34 h 113"/>
                <a:gd name="T6" fmla="*/ 43 w 91"/>
                <a:gd name="T7" fmla="*/ 24 h 113"/>
                <a:gd name="T8" fmla="*/ 2 w 91"/>
                <a:gd name="T9" fmla="*/ 66 h 113"/>
                <a:gd name="T10" fmla="*/ 46 w 91"/>
                <a:gd name="T11" fmla="*/ 113 h 113"/>
                <a:gd name="T12" fmla="*/ 74 w 91"/>
                <a:gd name="T13" fmla="*/ 101 h 113"/>
                <a:gd name="T14" fmla="*/ 74 w 91"/>
                <a:gd name="T15" fmla="*/ 112 h 113"/>
                <a:gd name="T16" fmla="*/ 91 w 91"/>
                <a:gd name="T17" fmla="*/ 112 h 113"/>
                <a:gd name="T18" fmla="*/ 91 w 91"/>
                <a:gd name="T19" fmla="*/ 69 h 113"/>
                <a:gd name="T20" fmla="*/ 91 w 91"/>
                <a:gd name="T21" fmla="*/ 69 h 113"/>
                <a:gd name="T22" fmla="*/ 91 w 91"/>
                <a:gd name="T23" fmla="*/ 68 h 113"/>
                <a:gd name="T24" fmla="*/ 91 w 91"/>
                <a:gd name="T25" fmla="*/ 0 h 113"/>
                <a:gd name="T26" fmla="*/ 72 w 91"/>
                <a:gd name="T27" fmla="*/ 70 h 113"/>
                <a:gd name="T28" fmla="*/ 43 w 91"/>
                <a:gd name="T29" fmla="*/ 94 h 113"/>
                <a:gd name="T30" fmla="*/ 21 w 91"/>
                <a:gd name="T31" fmla="*/ 72 h 113"/>
                <a:gd name="T32" fmla="*/ 46 w 91"/>
                <a:gd name="T33" fmla="*/ 43 h 113"/>
                <a:gd name="T34" fmla="*/ 72 w 91"/>
                <a:gd name="T35" fmla="*/ 67 h 113"/>
                <a:gd name="T36" fmla="*/ 72 w 91"/>
                <a:gd name="T37" fmla="*/ 7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1" h="113">
                  <a:moveTo>
                    <a:pt x="91" y="0"/>
                  </a:moveTo>
                  <a:cubicBezTo>
                    <a:pt x="73" y="0"/>
                    <a:pt x="73" y="0"/>
                    <a:pt x="73" y="0"/>
                  </a:cubicBezTo>
                  <a:cubicBezTo>
                    <a:pt x="73" y="34"/>
                    <a:pt x="73" y="34"/>
                    <a:pt x="73" y="34"/>
                  </a:cubicBezTo>
                  <a:cubicBezTo>
                    <a:pt x="68" y="28"/>
                    <a:pt x="55" y="23"/>
                    <a:pt x="43" y="24"/>
                  </a:cubicBezTo>
                  <a:cubicBezTo>
                    <a:pt x="21" y="26"/>
                    <a:pt x="3" y="44"/>
                    <a:pt x="2" y="66"/>
                  </a:cubicBezTo>
                  <a:cubicBezTo>
                    <a:pt x="0" y="92"/>
                    <a:pt x="21" y="113"/>
                    <a:pt x="46" y="113"/>
                  </a:cubicBezTo>
                  <a:cubicBezTo>
                    <a:pt x="56" y="113"/>
                    <a:pt x="69" y="109"/>
                    <a:pt x="74" y="101"/>
                  </a:cubicBezTo>
                  <a:cubicBezTo>
                    <a:pt x="74" y="112"/>
                    <a:pt x="74" y="112"/>
                    <a:pt x="74" y="112"/>
                  </a:cubicBezTo>
                  <a:cubicBezTo>
                    <a:pt x="91" y="112"/>
                    <a:pt x="91" y="112"/>
                    <a:pt x="91" y="112"/>
                  </a:cubicBezTo>
                  <a:cubicBezTo>
                    <a:pt x="91" y="69"/>
                    <a:pt x="91" y="69"/>
                    <a:pt x="91" y="69"/>
                  </a:cubicBezTo>
                  <a:cubicBezTo>
                    <a:pt x="91" y="69"/>
                    <a:pt x="91" y="69"/>
                    <a:pt x="91" y="69"/>
                  </a:cubicBezTo>
                  <a:cubicBezTo>
                    <a:pt x="91" y="68"/>
                    <a:pt x="91" y="68"/>
                    <a:pt x="91" y="68"/>
                  </a:cubicBezTo>
                  <a:lnTo>
                    <a:pt x="91" y="0"/>
                  </a:lnTo>
                  <a:close/>
                  <a:moveTo>
                    <a:pt x="72" y="70"/>
                  </a:moveTo>
                  <a:cubicBezTo>
                    <a:pt x="71" y="85"/>
                    <a:pt x="58" y="96"/>
                    <a:pt x="43" y="94"/>
                  </a:cubicBezTo>
                  <a:cubicBezTo>
                    <a:pt x="32" y="93"/>
                    <a:pt x="22" y="83"/>
                    <a:pt x="21" y="72"/>
                  </a:cubicBezTo>
                  <a:cubicBezTo>
                    <a:pt x="19" y="56"/>
                    <a:pt x="31" y="43"/>
                    <a:pt x="46" y="43"/>
                  </a:cubicBezTo>
                  <a:cubicBezTo>
                    <a:pt x="60" y="43"/>
                    <a:pt x="71" y="54"/>
                    <a:pt x="72" y="67"/>
                  </a:cubicBezTo>
                  <a:lnTo>
                    <a:pt x="72" y="70"/>
                  </a:lnTo>
                  <a:close/>
                </a:path>
              </a:pathLst>
            </a:custGeom>
            <a:solidFill>
              <a:srgbClr val="0000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579" fontAlgn="auto">
                <a:spcBef>
                  <a:spcPts val="0"/>
                </a:spcBef>
                <a:spcAft>
                  <a:spcPts val="0"/>
                </a:spcAft>
              </a:pPr>
              <a:endParaRPr lang="en-US" sz="2097">
                <a:solidFill>
                  <a:prstClr val="black"/>
                </a:solidFill>
                <a:latin typeface="Arial"/>
                <a:cs typeface="+mn-cs"/>
              </a:endParaRPr>
            </a:p>
          </p:txBody>
        </p:sp>
        <p:sp>
          <p:nvSpPr>
            <p:cNvPr id="27" name="Freeform 10"/>
            <p:cNvSpPr>
              <a:spLocks noEditPoints="1"/>
            </p:cNvSpPr>
            <p:nvPr userDrawn="1"/>
          </p:nvSpPr>
          <p:spPr bwMode="auto">
            <a:xfrm>
              <a:off x="9912616" y="6239252"/>
              <a:ext cx="338138" cy="336550"/>
            </a:xfrm>
            <a:custGeom>
              <a:avLst/>
              <a:gdLst>
                <a:gd name="T0" fmla="*/ 45 w 90"/>
                <a:gd name="T1" fmla="*/ 0 h 89"/>
                <a:gd name="T2" fmla="*/ 0 w 90"/>
                <a:gd name="T3" fmla="*/ 45 h 89"/>
                <a:gd name="T4" fmla="*/ 45 w 90"/>
                <a:gd name="T5" fmla="*/ 89 h 89"/>
                <a:gd name="T6" fmla="*/ 90 w 90"/>
                <a:gd name="T7" fmla="*/ 45 h 89"/>
                <a:gd name="T8" fmla="*/ 45 w 90"/>
                <a:gd name="T9" fmla="*/ 0 h 89"/>
                <a:gd name="T10" fmla="*/ 45 w 90"/>
                <a:gd name="T11" fmla="*/ 70 h 89"/>
                <a:gd name="T12" fmla="*/ 19 w 90"/>
                <a:gd name="T13" fmla="*/ 45 h 89"/>
                <a:gd name="T14" fmla="*/ 45 w 90"/>
                <a:gd name="T15" fmla="*/ 19 h 89"/>
                <a:gd name="T16" fmla="*/ 71 w 90"/>
                <a:gd name="T17" fmla="*/ 45 h 89"/>
                <a:gd name="T18" fmla="*/ 45 w 90"/>
                <a:gd name="T19" fmla="*/ 7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0" h="89">
                  <a:moveTo>
                    <a:pt x="45" y="0"/>
                  </a:moveTo>
                  <a:cubicBezTo>
                    <a:pt x="20" y="0"/>
                    <a:pt x="0" y="20"/>
                    <a:pt x="0" y="45"/>
                  </a:cubicBezTo>
                  <a:cubicBezTo>
                    <a:pt x="0" y="69"/>
                    <a:pt x="20" y="89"/>
                    <a:pt x="45" y="89"/>
                  </a:cubicBezTo>
                  <a:cubicBezTo>
                    <a:pt x="70" y="89"/>
                    <a:pt x="90" y="69"/>
                    <a:pt x="90" y="45"/>
                  </a:cubicBezTo>
                  <a:cubicBezTo>
                    <a:pt x="90" y="20"/>
                    <a:pt x="70" y="0"/>
                    <a:pt x="45" y="0"/>
                  </a:cubicBezTo>
                  <a:close/>
                  <a:moveTo>
                    <a:pt x="45" y="70"/>
                  </a:moveTo>
                  <a:cubicBezTo>
                    <a:pt x="31" y="70"/>
                    <a:pt x="19" y="59"/>
                    <a:pt x="19" y="45"/>
                  </a:cubicBezTo>
                  <a:cubicBezTo>
                    <a:pt x="19" y="30"/>
                    <a:pt x="31" y="19"/>
                    <a:pt x="45" y="19"/>
                  </a:cubicBezTo>
                  <a:cubicBezTo>
                    <a:pt x="59" y="19"/>
                    <a:pt x="71" y="30"/>
                    <a:pt x="71" y="45"/>
                  </a:cubicBezTo>
                  <a:cubicBezTo>
                    <a:pt x="71" y="59"/>
                    <a:pt x="59" y="70"/>
                    <a:pt x="45" y="70"/>
                  </a:cubicBezTo>
                  <a:close/>
                </a:path>
              </a:pathLst>
            </a:custGeom>
            <a:solidFill>
              <a:srgbClr val="0000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579" fontAlgn="auto">
                <a:spcBef>
                  <a:spcPts val="0"/>
                </a:spcBef>
                <a:spcAft>
                  <a:spcPts val="0"/>
                </a:spcAft>
              </a:pPr>
              <a:endParaRPr lang="en-US" sz="2097">
                <a:solidFill>
                  <a:prstClr val="black"/>
                </a:solidFill>
                <a:latin typeface="Arial"/>
                <a:cs typeface="+mn-cs"/>
              </a:endParaRPr>
            </a:p>
          </p:txBody>
        </p:sp>
      </p:grpSp>
      <p:sp>
        <p:nvSpPr>
          <p:cNvPr id="5" name="xxLanguageTextBox">
            <a:extLst>
              <a:ext uri="{FF2B5EF4-FFF2-40B4-BE49-F238E27FC236}">
                <a16:creationId xmlns:a16="http://schemas.microsoft.com/office/drawing/2014/main" id="{F320D65B-6861-4860-9C78-B944E93BC539}"/>
              </a:ext>
            </a:extLst>
          </p:cNvPr>
          <p:cNvSpPr/>
          <p:nvPr userDrawn="1">
            <p:custDataLst>
              <p:tags r:id="rId34"/>
            </p:custDataLst>
          </p:nvPr>
        </p:nvSpPr>
        <p:spPr>
          <a:xfrm>
            <a:off x="2" y="0"/>
            <a:ext cx="12697" cy="12700"/>
          </a:xfrm>
          <a:prstGeom prst="rect">
            <a:avLst/>
          </a:prstGeom>
          <a:noFill/>
          <a:ln>
            <a:noFill/>
          </a:ln>
          <a:extLst>
            <a:ext uri="{909E8E84-426E-40DD-AFC4-6F175D3DCCD1}">
              <a14:hiddenFill xmlns:a14="http://schemas.microsoft.com/office/drawing/2010/main">
                <a:solidFill>
                  <a:schemeClr val="accent3"/>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68" tIns="45684" rIns="91368" bIns="45684" numCol="1" spcCol="0" rtlCol="0" fromWordArt="0" anchor="ctr" anchorCtr="0" forceAA="0" compatLnSpc="1">
            <a:prstTxWarp prst="textNoShape">
              <a:avLst/>
            </a:prstTxWarp>
            <a:noAutofit/>
          </a:bodyPr>
          <a:lstStyle/>
          <a:p>
            <a:pPr algn="ctr"/>
            <a:endParaRPr lang="en-US" sz="1200">
              <a:solidFill>
                <a:schemeClr val="tx1"/>
              </a:solidFill>
            </a:endParaRPr>
          </a:p>
        </p:txBody>
      </p:sp>
      <p:sp>
        <p:nvSpPr>
          <p:cNvPr id="4" name="MSIPCMContentMarking" descr="{&quot;HashCode&quot;:1071427657,&quot;Placement&quot;:&quot;Footer&quot;,&quot;Top&quot;:519.343,&quot;Left&quot;:444.2841,&quot;SlideWidth&quot;:960,&quot;SlideHeight&quot;:540}">
            <a:extLst>
              <a:ext uri="{FF2B5EF4-FFF2-40B4-BE49-F238E27FC236}">
                <a16:creationId xmlns:a16="http://schemas.microsoft.com/office/drawing/2014/main" id="{66C6F2F6-CBA8-4C47-8A11-C62AF549C83E}"/>
              </a:ext>
            </a:extLst>
          </p:cNvPr>
          <p:cNvSpPr txBox="1"/>
          <p:nvPr userDrawn="1"/>
        </p:nvSpPr>
        <p:spPr>
          <a:xfrm>
            <a:off x="5642408" y="6595656"/>
            <a:ext cx="907183" cy="262344"/>
          </a:xfrm>
          <a:prstGeom prst="rect">
            <a:avLst/>
          </a:prstGeom>
          <a:noFill/>
        </p:spPr>
        <p:txBody>
          <a:bodyPr vert="horz" wrap="square" lIns="0" tIns="0" rIns="0" bIns="0" rtlCol="0" anchor="ctr" anchorCtr="1">
            <a:spAutoFit/>
          </a:bodyPr>
          <a:lstStyle/>
          <a:p>
            <a:pPr algn="ctr">
              <a:spcBef>
                <a:spcPts val="0"/>
              </a:spcBef>
              <a:spcAft>
                <a:spcPts val="0"/>
              </a:spcAft>
            </a:pPr>
            <a:r>
              <a:rPr lang="nb-NO" sz="1000">
                <a:solidFill>
                  <a:srgbClr val="000000"/>
                </a:solidFill>
                <a:latin typeface="Calibri" panose="020F0502020204030204" pitchFamily="34" charset="0"/>
              </a:rPr>
              <a:t>Confidential</a:t>
            </a:r>
            <a:endParaRPr lang="nb-NO" sz="1000" dirty="0">
              <a:solidFill>
                <a:srgbClr val="000000"/>
              </a:solidFill>
              <a:latin typeface="Calibri" panose="020F0502020204030204" pitchFamily="34" charset="0"/>
            </a:endParaRPr>
          </a:p>
        </p:txBody>
      </p:sp>
    </p:spTree>
    <p:extLst>
      <p:ext uri="{BB962C8B-B14F-4D97-AF65-F5344CB8AC3E}">
        <p14:creationId xmlns:p14="http://schemas.microsoft.com/office/powerpoint/2010/main" val="3020768695"/>
      </p:ext>
    </p:extLst>
  </p:cSld>
  <p:clrMap bg1="lt1" tx1="dk1" bg2="lt2" tx2="dk2" accent1="accent1" accent2="accent2" accent3="accent3" accent4="accent4" accent5="accent5" accent6="accent6" hlink="hlink" folHlink="folHlink"/>
  <p:sldLayoutIdLst>
    <p:sldLayoutId id="2147484315" r:id="rId1"/>
    <p:sldLayoutId id="2147484316" r:id="rId2"/>
    <p:sldLayoutId id="2147484317" r:id="rId3"/>
    <p:sldLayoutId id="2147484318" r:id="rId4"/>
    <p:sldLayoutId id="2147484319" r:id="rId5"/>
    <p:sldLayoutId id="2147484320" r:id="rId6"/>
    <p:sldLayoutId id="2147484321" r:id="rId7"/>
    <p:sldLayoutId id="2147484322" r:id="rId8"/>
    <p:sldLayoutId id="2147484323" r:id="rId9"/>
    <p:sldLayoutId id="2147484324" r:id="rId10"/>
    <p:sldLayoutId id="2147484325" r:id="rId11"/>
    <p:sldLayoutId id="2147484326" r:id="rId12"/>
    <p:sldLayoutId id="2147484327" r:id="rId13"/>
    <p:sldLayoutId id="2147484328" r:id="rId14"/>
    <p:sldLayoutId id="2147484329" r:id="rId15"/>
    <p:sldLayoutId id="2147484330" r:id="rId16"/>
    <p:sldLayoutId id="2147484331" r:id="rId17"/>
    <p:sldLayoutId id="2147484332" r:id="rId18"/>
    <p:sldLayoutId id="2147484333" r:id="rId19"/>
    <p:sldLayoutId id="2147484334" r:id="rId20"/>
    <p:sldLayoutId id="2147484335" r:id="rId21"/>
    <p:sldLayoutId id="2147484336" r:id="rId22"/>
    <p:sldLayoutId id="2147484337" r:id="rId23"/>
    <p:sldLayoutId id="2147484338" r:id="rId24"/>
    <p:sldLayoutId id="2147484339" r:id="rId25"/>
    <p:sldLayoutId id="2147484340" r:id="rId26"/>
    <p:sldLayoutId id="2147484341" r:id="rId27"/>
    <p:sldLayoutId id="2147484342" r:id="rId28"/>
    <p:sldLayoutId id="2147484343" r:id="rId29"/>
    <p:sldLayoutId id="2147484344" r:id="rId30"/>
    <p:sldLayoutId id="2147484345" r:id="rId31"/>
    <p:sldLayoutId id="2147484346" r:id="rId32"/>
  </p:sldLayoutIdLst>
  <p:hf hdr="0" ftr="0" dt="0"/>
  <p:txStyles>
    <p:titleStyle>
      <a:lvl1pPr algn="l" defTabSz="1087579" rtl="0" eaLnBrk="1" latinLnBrk="0" hangingPunct="1">
        <a:spcBef>
          <a:spcPct val="0"/>
        </a:spcBef>
        <a:buNone/>
        <a:defRPr sz="1997" b="1" kern="1200">
          <a:solidFill>
            <a:srgbClr val="00005E"/>
          </a:solidFill>
          <a:latin typeface="+mj-lt"/>
          <a:ea typeface="+mj-ea"/>
          <a:cs typeface="+mj-cs"/>
        </a:defRPr>
      </a:lvl1pPr>
    </p:titleStyle>
    <p:bodyStyle>
      <a:lvl1pPr marL="215249" indent="-215249" algn="l" defTabSz="1087579" rtl="0" eaLnBrk="1" latinLnBrk="0" hangingPunct="1">
        <a:spcBef>
          <a:spcPts val="1200"/>
        </a:spcBef>
        <a:buFont typeface="Arial" pitchFamily="34" charset="0"/>
        <a:buChar char="•"/>
        <a:defRPr sz="1600" kern="1200">
          <a:solidFill>
            <a:schemeClr val="tx1"/>
          </a:solidFill>
          <a:latin typeface="+mn-lt"/>
          <a:ea typeface="+mn-ea"/>
          <a:cs typeface="+mn-cs"/>
        </a:defRPr>
      </a:lvl1pPr>
      <a:lvl2pPr marL="471000" indent="-214091" algn="l" defTabSz="1087579" rtl="0" eaLnBrk="1" latinLnBrk="0" hangingPunct="1">
        <a:spcBef>
          <a:spcPts val="0"/>
        </a:spcBef>
        <a:buFont typeface="Arial" pitchFamily="34" charset="0"/>
        <a:buChar char="–"/>
        <a:defRPr sz="1200" kern="1200">
          <a:solidFill>
            <a:schemeClr val="tx1"/>
          </a:solidFill>
          <a:latin typeface="+mn-lt"/>
          <a:ea typeface="+mn-ea"/>
          <a:cs typeface="+mn-cs"/>
        </a:defRPr>
      </a:lvl2pPr>
      <a:lvl3pPr marL="727906" indent="-214091" algn="l" defTabSz="1087579" rtl="0" eaLnBrk="1" latinLnBrk="0" hangingPunct="1">
        <a:spcBef>
          <a:spcPts val="0"/>
        </a:spcBef>
        <a:buFont typeface="Arial" pitchFamily="34" charset="0"/>
        <a:buChar char="−"/>
        <a:defRPr sz="1200" kern="1200">
          <a:solidFill>
            <a:schemeClr val="tx1"/>
          </a:solidFill>
          <a:latin typeface="+mn-lt"/>
          <a:ea typeface="+mn-ea"/>
          <a:cs typeface="+mn-cs"/>
        </a:defRPr>
      </a:lvl3pPr>
      <a:lvl4pPr marL="984815" indent="-214091" algn="l" defTabSz="1087579" rtl="0" eaLnBrk="1" latinLnBrk="0" hangingPunct="1">
        <a:spcBef>
          <a:spcPts val="0"/>
        </a:spcBef>
        <a:buFont typeface="Arial" pitchFamily="34" charset="0"/>
        <a:buChar char="−"/>
        <a:defRPr sz="1200" kern="1200">
          <a:solidFill>
            <a:schemeClr val="tx1"/>
          </a:solidFill>
          <a:latin typeface="+mn-lt"/>
          <a:ea typeface="+mn-ea"/>
          <a:cs typeface="+mn-cs"/>
        </a:defRPr>
      </a:lvl4pPr>
      <a:lvl5pPr marL="1241723" indent="-214091" algn="l" defTabSz="1087579" rtl="0" eaLnBrk="1" latinLnBrk="0" hangingPunct="1">
        <a:spcBef>
          <a:spcPts val="0"/>
        </a:spcBef>
        <a:buFont typeface="Arial" pitchFamily="34" charset="0"/>
        <a:buChar char="−"/>
        <a:defRPr sz="1200" kern="1200">
          <a:solidFill>
            <a:schemeClr val="tx1"/>
          </a:solidFill>
          <a:latin typeface="+mn-lt"/>
          <a:ea typeface="+mn-ea"/>
          <a:cs typeface="+mn-cs"/>
        </a:defRPr>
      </a:lvl5pPr>
      <a:lvl6pPr marL="2990841" indent="-271894" algn="l" defTabSz="1087579" rtl="0" eaLnBrk="1" latinLnBrk="0" hangingPunct="1">
        <a:spcBef>
          <a:spcPct val="20000"/>
        </a:spcBef>
        <a:buFont typeface="Arial" pitchFamily="34" charset="0"/>
        <a:buChar char="•"/>
        <a:defRPr sz="2397" kern="1200">
          <a:solidFill>
            <a:schemeClr val="tx1"/>
          </a:solidFill>
          <a:latin typeface="+mn-lt"/>
          <a:ea typeface="+mn-ea"/>
          <a:cs typeface="+mn-cs"/>
        </a:defRPr>
      </a:lvl6pPr>
      <a:lvl7pPr marL="3534631" indent="-271894" algn="l" defTabSz="1087579" rtl="0" eaLnBrk="1" latinLnBrk="0" hangingPunct="1">
        <a:spcBef>
          <a:spcPct val="20000"/>
        </a:spcBef>
        <a:buFont typeface="Arial" pitchFamily="34" charset="0"/>
        <a:buChar char="•"/>
        <a:defRPr sz="2397" kern="1200">
          <a:solidFill>
            <a:schemeClr val="tx1"/>
          </a:solidFill>
          <a:latin typeface="+mn-lt"/>
          <a:ea typeface="+mn-ea"/>
          <a:cs typeface="+mn-cs"/>
        </a:defRPr>
      </a:lvl7pPr>
      <a:lvl8pPr marL="4078420" indent="-271894" algn="l" defTabSz="1087579" rtl="0" eaLnBrk="1" latinLnBrk="0" hangingPunct="1">
        <a:spcBef>
          <a:spcPct val="20000"/>
        </a:spcBef>
        <a:buFont typeface="Arial" pitchFamily="34" charset="0"/>
        <a:buChar char="•"/>
        <a:defRPr sz="2397" kern="1200">
          <a:solidFill>
            <a:schemeClr val="tx1"/>
          </a:solidFill>
          <a:latin typeface="+mn-lt"/>
          <a:ea typeface="+mn-ea"/>
          <a:cs typeface="+mn-cs"/>
        </a:defRPr>
      </a:lvl8pPr>
      <a:lvl9pPr marL="4622211" indent="-271894" algn="l" defTabSz="1087579" rtl="0" eaLnBrk="1" latinLnBrk="0" hangingPunct="1">
        <a:spcBef>
          <a:spcPct val="20000"/>
        </a:spcBef>
        <a:buFont typeface="Arial" pitchFamily="34" charset="0"/>
        <a:buChar char="•"/>
        <a:defRPr sz="2397" kern="1200">
          <a:solidFill>
            <a:schemeClr val="tx1"/>
          </a:solidFill>
          <a:latin typeface="+mn-lt"/>
          <a:ea typeface="+mn-ea"/>
          <a:cs typeface="+mn-cs"/>
        </a:defRPr>
      </a:lvl9pPr>
    </p:bodyStyle>
    <p:otherStyle>
      <a:defPPr>
        <a:defRPr lang="en-US"/>
      </a:defPPr>
      <a:lvl1pPr marL="0" algn="l" defTabSz="1087579" rtl="0" eaLnBrk="1" latinLnBrk="0" hangingPunct="1">
        <a:defRPr sz="2097" kern="1200">
          <a:solidFill>
            <a:schemeClr val="tx1"/>
          </a:solidFill>
          <a:latin typeface="+mn-lt"/>
          <a:ea typeface="+mn-ea"/>
          <a:cs typeface="+mn-cs"/>
        </a:defRPr>
      </a:lvl1pPr>
      <a:lvl2pPr marL="543790" algn="l" defTabSz="1087579" rtl="0" eaLnBrk="1" latinLnBrk="0" hangingPunct="1">
        <a:defRPr sz="2097" kern="1200">
          <a:solidFill>
            <a:schemeClr val="tx1"/>
          </a:solidFill>
          <a:latin typeface="+mn-lt"/>
          <a:ea typeface="+mn-ea"/>
          <a:cs typeface="+mn-cs"/>
        </a:defRPr>
      </a:lvl2pPr>
      <a:lvl3pPr marL="1087579" algn="l" defTabSz="1087579" rtl="0" eaLnBrk="1" latinLnBrk="0" hangingPunct="1">
        <a:defRPr sz="2097" kern="1200">
          <a:solidFill>
            <a:schemeClr val="tx1"/>
          </a:solidFill>
          <a:latin typeface="+mn-lt"/>
          <a:ea typeface="+mn-ea"/>
          <a:cs typeface="+mn-cs"/>
        </a:defRPr>
      </a:lvl3pPr>
      <a:lvl4pPr marL="1631367" algn="l" defTabSz="1087579" rtl="0" eaLnBrk="1" latinLnBrk="0" hangingPunct="1">
        <a:defRPr sz="2097" kern="1200">
          <a:solidFill>
            <a:schemeClr val="tx1"/>
          </a:solidFill>
          <a:latin typeface="+mn-lt"/>
          <a:ea typeface="+mn-ea"/>
          <a:cs typeface="+mn-cs"/>
        </a:defRPr>
      </a:lvl4pPr>
      <a:lvl5pPr marL="2175157" algn="l" defTabSz="1087579" rtl="0" eaLnBrk="1" latinLnBrk="0" hangingPunct="1">
        <a:defRPr sz="2097" kern="1200">
          <a:solidFill>
            <a:schemeClr val="tx1"/>
          </a:solidFill>
          <a:latin typeface="+mn-lt"/>
          <a:ea typeface="+mn-ea"/>
          <a:cs typeface="+mn-cs"/>
        </a:defRPr>
      </a:lvl5pPr>
      <a:lvl6pPr marL="2718948" algn="l" defTabSz="1087579" rtl="0" eaLnBrk="1" latinLnBrk="0" hangingPunct="1">
        <a:defRPr sz="2097" kern="1200">
          <a:solidFill>
            <a:schemeClr val="tx1"/>
          </a:solidFill>
          <a:latin typeface="+mn-lt"/>
          <a:ea typeface="+mn-ea"/>
          <a:cs typeface="+mn-cs"/>
        </a:defRPr>
      </a:lvl6pPr>
      <a:lvl7pPr marL="3262737" algn="l" defTabSz="1087579" rtl="0" eaLnBrk="1" latinLnBrk="0" hangingPunct="1">
        <a:defRPr sz="2097" kern="1200">
          <a:solidFill>
            <a:schemeClr val="tx1"/>
          </a:solidFill>
          <a:latin typeface="+mn-lt"/>
          <a:ea typeface="+mn-ea"/>
          <a:cs typeface="+mn-cs"/>
        </a:defRPr>
      </a:lvl7pPr>
      <a:lvl8pPr marL="3806526" algn="l" defTabSz="1087579" rtl="0" eaLnBrk="1" latinLnBrk="0" hangingPunct="1">
        <a:defRPr sz="2097" kern="1200">
          <a:solidFill>
            <a:schemeClr val="tx1"/>
          </a:solidFill>
          <a:latin typeface="+mn-lt"/>
          <a:ea typeface="+mn-ea"/>
          <a:cs typeface="+mn-cs"/>
        </a:defRPr>
      </a:lvl8pPr>
      <a:lvl9pPr marL="4350316" algn="l" defTabSz="1087579" rtl="0" eaLnBrk="1" latinLnBrk="0" hangingPunct="1">
        <a:defRPr sz="2097" kern="1200">
          <a:solidFill>
            <a:schemeClr val="tx1"/>
          </a:solidFill>
          <a:latin typeface="+mn-lt"/>
          <a:ea typeface="+mn-ea"/>
          <a:cs typeface="+mn-cs"/>
        </a:defRPr>
      </a:lvl9pPr>
    </p:otherStyle>
  </p:txStyles>
</p:sldMaster>
</file>

<file path=ppt/slideMasters/slideMaster15.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47834" y="360000"/>
            <a:ext cx="7198125" cy="720000"/>
          </a:xfrm>
          <a:prstGeom prst="rect">
            <a:avLst/>
          </a:prstGeom>
        </p:spPr>
        <p:txBody>
          <a:bodyPr vert="horz" lIns="0" tIns="0" rIns="0" bIns="0" rtlCol="0" anchor="b" anchorCtr="0">
            <a:noAutofit/>
          </a:bodyPr>
          <a:lstStyle/>
          <a:p>
            <a:r>
              <a:rPr lang="en-GB" dirty="0"/>
              <a:t>Click to edit Master title style</a:t>
            </a:r>
          </a:p>
        </p:txBody>
      </p:sp>
      <p:sp>
        <p:nvSpPr>
          <p:cNvPr id="3" name="Text Placeholder 2"/>
          <p:cNvSpPr>
            <a:spLocks noGrp="1"/>
          </p:cNvSpPr>
          <p:nvPr>
            <p:ph type="body" idx="1"/>
          </p:nvPr>
        </p:nvSpPr>
        <p:spPr>
          <a:xfrm>
            <a:off x="647830" y="1331699"/>
            <a:ext cx="10905160" cy="4426975"/>
          </a:xfrm>
          <a:prstGeom prst="rect">
            <a:avLst/>
          </a:prstGeom>
        </p:spPr>
        <p:txBody>
          <a:bodyPr vert="horz" lIns="0" tIns="0" rIns="0" bIns="0" rtlCol="0">
            <a:noAutofit/>
          </a:body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p>
        </p:txBody>
      </p:sp>
      <p:sp>
        <p:nvSpPr>
          <p:cNvPr id="6" name="Slide Number Placeholder 5"/>
          <p:cNvSpPr>
            <a:spLocks noGrp="1"/>
          </p:cNvSpPr>
          <p:nvPr>
            <p:ph type="sldNum" sz="quarter" idx="4"/>
          </p:nvPr>
        </p:nvSpPr>
        <p:spPr>
          <a:xfrm>
            <a:off x="647831" y="6373544"/>
            <a:ext cx="323916" cy="144000"/>
          </a:xfrm>
          <a:prstGeom prst="rect">
            <a:avLst/>
          </a:prstGeom>
        </p:spPr>
        <p:txBody>
          <a:bodyPr vert="horz" lIns="0" tIns="0" rIns="0" bIns="0" rtlCol="0" anchor="ctr"/>
          <a:lstStyle>
            <a:lvl1pPr algn="l">
              <a:defRPr sz="900">
                <a:solidFill>
                  <a:srgbClr val="8B8A8D"/>
                </a:solidFill>
              </a:defRPr>
            </a:lvl1pPr>
          </a:lstStyle>
          <a:p>
            <a:pPr defTabSz="1087180">
              <a:buClr>
                <a:prstClr val="black"/>
              </a:buClr>
            </a:pPr>
            <a:fld id="{D14BCCD3-0010-4FBA-B965-2126ADC31932}" type="slidenum">
              <a:rPr lang="en-GB" smtClean="0"/>
              <a:pPr defTabSz="1087180">
                <a:buClr>
                  <a:prstClr val="black"/>
                </a:buClr>
              </a:pPr>
              <a:t>‹#›</a:t>
            </a:fld>
            <a:endParaRPr lang="en-GB" dirty="0"/>
          </a:p>
        </p:txBody>
      </p:sp>
      <p:cxnSp>
        <p:nvCxnSpPr>
          <p:cNvPr id="13" name="Straight Connector 12"/>
          <p:cNvCxnSpPr/>
          <p:nvPr/>
        </p:nvCxnSpPr>
        <p:spPr>
          <a:xfrm>
            <a:off x="647831" y="6316537"/>
            <a:ext cx="10890764" cy="0"/>
          </a:xfrm>
          <a:prstGeom prst="line">
            <a:avLst/>
          </a:prstGeom>
          <a:ln w="9525">
            <a:solidFill>
              <a:srgbClr val="8B8A8D"/>
            </a:solidFill>
          </a:ln>
        </p:spPr>
        <p:style>
          <a:lnRef idx="1">
            <a:schemeClr val="accent1"/>
          </a:lnRef>
          <a:fillRef idx="0">
            <a:schemeClr val="accent1"/>
          </a:fillRef>
          <a:effectRef idx="0">
            <a:schemeClr val="accent1"/>
          </a:effectRef>
          <a:fontRef idx="minor">
            <a:schemeClr val="tx1"/>
          </a:fontRef>
        </p:style>
      </p:cxnSp>
      <p:sp>
        <p:nvSpPr>
          <p:cNvPr id="16" name="Line 11"/>
          <p:cNvSpPr>
            <a:spLocks noChangeShapeType="1"/>
          </p:cNvSpPr>
          <p:nvPr/>
        </p:nvSpPr>
        <p:spPr bwMode="auto">
          <a:xfrm>
            <a:off x="6492772" y="3466297"/>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317" tIns="45658" rIns="91317" bIns="45658" numCol="1" anchor="t" anchorCtr="0" compatLnSpc="1">
            <a:prstTxWarp prst="textNoShape">
              <a:avLst/>
            </a:prstTxWarp>
          </a:bodyPr>
          <a:lstStyle/>
          <a:p>
            <a:pPr defTabSz="1087180" fontAlgn="auto">
              <a:spcBef>
                <a:spcPts val="0"/>
              </a:spcBef>
              <a:spcAft>
                <a:spcPts val="0"/>
              </a:spcAft>
              <a:buClr>
                <a:prstClr val="black"/>
              </a:buClr>
            </a:pPr>
            <a:endParaRPr lang="en-GB" sz="2096" dirty="0">
              <a:solidFill>
                <a:prstClr val="black"/>
              </a:solidFill>
              <a:latin typeface="Arial"/>
            </a:endParaRPr>
          </a:p>
        </p:txBody>
      </p:sp>
      <p:sp>
        <p:nvSpPr>
          <p:cNvPr id="17" name="Line 12"/>
          <p:cNvSpPr>
            <a:spLocks noChangeShapeType="1"/>
          </p:cNvSpPr>
          <p:nvPr/>
        </p:nvSpPr>
        <p:spPr bwMode="auto">
          <a:xfrm>
            <a:off x="6492772" y="3466297"/>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317" tIns="45658" rIns="91317" bIns="45658" numCol="1" anchor="t" anchorCtr="0" compatLnSpc="1">
            <a:prstTxWarp prst="textNoShape">
              <a:avLst/>
            </a:prstTxWarp>
          </a:bodyPr>
          <a:lstStyle/>
          <a:p>
            <a:pPr defTabSz="1087180" fontAlgn="auto">
              <a:spcBef>
                <a:spcPts val="0"/>
              </a:spcBef>
              <a:spcAft>
                <a:spcPts val="0"/>
              </a:spcAft>
              <a:buClr>
                <a:prstClr val="black"/>
              </a:buClr>
            </a:pPr>
            <a:endParaRPr lang="en-GB" sz="2096" dirty="0">
              <a:solidFill>
                <a:prstClr val="black"/>
              </a:solidFill>
              <a:latin typeface="Arial"/>
            </a:endParaRPr>
          </a:p>
        </p:txBody>
      </p:sp>
      <p:sp>
        <p:nvSpPr>
          <p:cNvPr id="18" name="Line 13"/>
          <p:cNvSpPr>
            <a:spLocks noChangeShapeType="1"/>
          </p:cNvSpPr>
          <p:nvPr/>
        </p:nvSpPr>
        <p:spPr bwMode="auto">
          <a:xfrm>
            <a:off x="6673700" y="3413922"/>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317" tIns="45658" rIns="91317" bIns="45658" numCol="1" anchor="t" anchorCtr="0" compatLnSpc="1">
            <a:prstTxWarp prst="textNoShape">
              <a:avLst/>
            </a:prstTxWarp>
          </a:bodyPr>
          <a:lstStyle/>
          <a:p>
            <a:pPr defTabSz="1087180" fontAlgn="auto">
              <a:spcBef>
                <a:spcPts val="0"/>
              </a:spcBef>
              <a:spcAft>
                <a:spcPts val="0"/>
              </a:spcAft>
              <a:buClr>
                <a:prstClr val="black"/>
              </a:buClr>
            </a:pPr>
            <a:endParaRPr lang="en-GB" sz="2096" dirty="0">
              <a:solidFill>
                <a:prstClr val="black"/>
              </a:solidFill>
              <a:latin typeface="Arial"/>
            </a:endParaRPr>
          </a:p>
        </p:txBody>
      </p:sp>
      <p:sp>
        <p:nvSpPr>
          <p:cNvPr id="19" name="Line 14"/>
          <p:cNvSpPr>
            <a:spLocks noChangeShapeType="1"/>
          </p:cNvSpPr>
          <p:nvPr/>
        </p:nvSpPr>
        <p:spPr bwMode="auto">
          <a:xfrm>
            <a:off x="6673700" y="3413922"/>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317" tIns="45658" rIns="91317" bIns="45658" numCol="1" anchor="t" anchorCtr="0" compatLnSpc="1">
            <a:prstTxWarp prst="textNoShape">
              <a:avLst/>
            </a:prstTxWarp>
          </a:bodyPr>
          <a:lstStyle/>
          <a:p>
            <a:pPr defTabSz="1087180" fontAlgn="auto">
              <a:spcBef>
                <a:spcPts val="0"/>
              </a:spcBef>
              <a:spcAft>
                <a:spcPts val="0"/>
              </a:spcAft>
              <a:buClr>
                <a:prstClr val="black"/>
              </a:buClr>
            </a:pPr>
            <a:endParaRPr lang="en-GB" sz="2096" dirty="0">
              <a:solidFill>
                <a:prstClr val="black"/>
              </a:solidFill>
              <a:latin typeface="Arial"/>
            </a:endParaRPr>
          </a:p>
        </p:txBody>
      </p:sp>
      <p:grpSp>
        <p:nvGrpSpPr>
          <p:cNvPr id="21" name="Logotype, static"/>
          <p:cNvGrpSpPr/>
          <p:nvPr userDrawn="1"/>
        </p:nvGrpSpPr>
        <p:grpSpPr>
          <a:xfrm>
            <a:off x="10686683" y="6387823"/>
            <a:ext cx="863463" cy="180060"/>
            <a:chOff x="9501453" y="6148765"/>
            <a:chExt cx="2047875" cy="427037"/>
          </a:xfrm>
        </p:grpSpPr>
        <p:sp>
          <p:nvSpPr>
            <p:cNvPr id="22" name="Freeform 5"/>
            <p:cNvSpPr>
              <a:spLocks noEditPoints="1"/>
            </p:cNvSpPr>
            <p:nvPr userDrawn="1"/>
          </p:nvSpPr>
          <p:spPr bwMode="auto">
            <a:xfrm>
              <a:off x="11206428" y="6231315"/>
              <a:ext cx="342900" cy="344487"/>
            </a:xfrm>
            <a:custGeom>
              <a:avLst/>
              <a:gdLst>
                <a:gd name="T0" fmla="*/ 43 w 91"/>
                <a:gd name="T1" fmla="*/ 2 h 91"/>
                <a:gd name="T2" fmla="*/ 2 w 91"/>
                <a:gd name="T3" fmla="*/ 44 h 91"/>
                <a:gd name="T4" fmla="*/ 46 w 91"/>
                <a:gd name="T5" fmla="*/ 91 h 91"/>
                <a:gd name="T6" fmla="*/ 74 w 91"/>
                <a:gd name="T7" fmla="*/ 77 h 91"/>
                <a:gd name="T8" fmla="*/ 74 w 91"/>
                <a:gd name="T9" fmla="*/ 90 h 91"/>
                <a:gd name="T10" fmla="*/ 91 w 91"/>
                <a:gd name="T11" fmla="*/ 90 h 91"/>
                <a:gd name="T12" fmla="*/ 91 w 91"/>
                <a:gd name="T13" fmla="*/ 47 h 91"/>
                <a:gd name="T14" fmla="*/ 43 w 91"/>
                <a:gd name="T15" fmla="*/ 2 h 91"/>
                <a:gd name="T16" fmla="*/ 72 w 91"/>
                <a:gd name="T17" fmla="*/ 48 h 91"/>
                <a:gd name="T18" fmla="*/ 43 w 91"/>
                <a:gd name="T19" fmla="*/ 72 h 91"/>
                <a:gd name="T20" fmla="*/ 21 w 91"/>
                <a:gd name="T21" fmla="*/ 50 h 91"/>
                <a:gd name="T22" fmla="*/ 46 w 91"/>
                <a:gd name="T23" fmla="*/ 21 h 91"/>
                <a:gd name="T24" fmla="*/ 72 w 91"/>
                <a:gd name="T25" fmla="*/ 45 h 91"/>
                <a:gd name="T26" fmla="*/ 72 w 91"/>
                <a:gd name="T27" fmla="*/ 48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1" h="91">
                  <a:moveTo>
                    <a:pt x="43" y="2"/>
                  </a:moveTo>
                  <a:cubicBezTo>
                    <a:pt x="21" y="4"/>
                    <a:pt x="3" y="22"/>
                    <a:pt x="2" y="44"/>
                  </a:cubicBezTo>
                  <a:cubicBezTo>
                    <a:pt x="0" y="70"/>
                    <a:pt x="21" y="91"/>
                    <a:pt x="46" y="91"/>
                  </a:cubicBezTo>
                  <a:cubicBezTo>
                    <a:pt x="56" y="91"/>
                    <a:pt x="68" y="87"/>
                    <a:pt x="74" y="77"/>
                  </a:cubicBezTo>
                  <a:cubicBezTo>
                    <a:pt x="74" y="90"/>
                    <a:pt x="74" y="90"/>
                    <a:pt x="74" y="90"/>
                  </a:cubicBezTo>
                  <a:cubicBezTo>
                    <a:pt x="91" y="90"/>
                    <a:pt x="91" y="90"/>
                    <a:pt x="91" y="90"/>
                  </a:cubicBezTo>
                  <a:cubicBezTo>
                    <a:pt x="91" y="47"/>
                    <a:pt x="91" y="47"/>
                    <a:pt x="91" y="47"/>
                  </a:cubicBezTo>
                  <a:cubicBezTo>
                    <a:pt x="91" y="20"/>
                    <a:pt x="69" y="0"/>
                    <a:pt x="43" y="2"/>
                  </a:cubicBezTo>
                  <a:close/>
                  <a:moveTo>
                    <a:pt x="72" y="48"/>
                  </a:moveTo>
                  <a:cubicBezTo>
                    <a:pt x="71" y="63"/>
                    <a:pt x="58" y="74"/>
                    <a:pt x="43" y="72"/>
                  </a:cubicBezTo>
                  <a:cubicBezTo>
                    <a:pt x="32" y="71"/>
                    <a:pt x="22" y="61"/>
                    <a:pt x="21" y="50"/>
                  </a:cubicBezTo>
                  <a:cubicBezTo>
                    <a:pt x="19" y="34"/>
                    <a:pt x="31" y="21"/>
                    <a:pt x="46" y="21"/>
                  </a:cubicBezTo>
                  <a:cubicBezTo>
                    <a:pt x="60" y="21"/>
                    <a:pt x="71" y="32"/>
                    <a:pt x="72" y="45"/>
                  </a:cubicBezTo>
                  <a:lnTo>
                    <a:pt x="72" y="48"/>
                  </a:lnTo>
                  <a:close/>
                </a:path>
              </a:pathLst>
            </a:custGeom>
            <a:solidFill>
              <a:srgbClr val="0000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180" fontAlgn="auto">
                <a:spcBef>
                  <a:spcPts val="0"/>
                </a:spcBef>
                <a:spcAft>
                  <a:spcPts val="0"/>
                </a:spcAft>
                <a:buClr>
                  <a:prstClr val="black"/>
                </a:buClr>
              </a:pPr>
              <a:endParaRPr lang="en-US" sz="2096" dirty="0">
                <a:solidFill>
                  <a:prstClr val="black"/>
                </a:solidFill>
                <a:latin typeface="Arial"/>
              </a:endParaRPr>
            </a:p>
          </p:txBody>
        </p:sp>
        <p:sp>
          <p:nvSpPr>
            <p:cNvPr id="23" name="Freeform 6"/>
            <p:cNvSpPr>
              <a:spLocks noEditPoints="1"/>
            </p:cNvSpPr>
            <p:nvPr userDrawn="1"/>
          </p:nvSpPr>
          <p:spPr bwMode="auto">
            <a:xfrm>
              <a:off x="10849241" y="6236077"/>
              <a:ext cx="334963" cy="339725"/>
            </a:xfrm>
            <a:custGeom>
              <a:avLst/>
              <a:gdLst>
                <a:gd name="T0" fmla="*/ 44 w 89"/>
                <a:gd name="T1" fmla="*/ 1 h 90"/>
                <a:gd name="T2" fmla="*/ 0 w 89"/>
                <a:gd name="T3" fmla="*/ 46 h 90"/>
                <a:gd name="T4" fmla="*/ 45 w 89"/>
                <a:gd name="T5" fmla="*/ 90 h 90"/>
                <a:gd name="T6" fmla="*/ 86 w 89"/>
                <a:gd name="T7" fmla="*/ 63 h 90"/>
                <a:gd name="T8" fmla="*/ 69 w 89"/>
                <a:gd name="T9" fmla="*/ 58 h 90"/>
                <a:gd name="T10" fmla="*/ 50 w 89"/>
                <a:gd name="T11" fmla="*/ 72 h 90"/>
                <a:gd name="T12" fmla="*/ 22 w 89"/>
                <a:gd name="T13" fmla="*/ 59 h 90"/>
                <a:gd name="T14" fmla="*/ 89 w 89"/>
                <a:gd name="T15" fmla="*/ 41 h 90"/>
                <a:gd name="T16" fmla="*/ 44 w 89"/>
                <a:gd name="T17" fmla="*/ 1 h 90"/>
                <a:gd name="T18" fmla="*/ 19 w 89"/>
                <a:gd name="T19" fmla="*/ 44 h 90"/>
                <a:gd name="T20" fmla="*/ 36 w 89"/>
                <a:gd name="T21" fmla="*/ 19 h 90"/>
                <a:gd name="T22" fmla="*/ 67 w 89"/>
                <a:gd name="T23" fmla="*/ 31 h 90"/>
                <a:gd name="T24" fmla="*/ 19 w 89"/>
                <a:gd name="T25" fmla="*/ 44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9" h="90">
                  <a:moveTo>
                    <a:pt x="44" y="1"/>
                  </a:moveTo>
                  <a:cubicBezTo>
                    <a:pt x="20" y="2"/>
                    <a:pt x="0" y="20"/>
                    <a:pt x="0" y="46"/>
                  </a:cubicBezTo>
                  <a:cubicBezTo>
                    <a:pt x="0" y="70"/>
                    <a:pt x="20" y="90"/>
                    <a:pt x="45" y="90"/>
                  </a:cubicBezTo>
                  <a:cubicBezTo>
                    <a:pt x="62" y="90"/>
                    <a:pt x="79" y="80"/>
                    <a:pt x="86" y="63"/>
                  </a:cubicBezTo>
                  <a:cubicBezTo>
                    <a:pt x="69" y="58"/>
                    <a:pt x="69" y="58"/>
                    <a:pt x="69" y="58"/>
                  </a:cubicBezTo>
                  <a:cubicBezTo>
                    <a:pt x="66" y="65"/>
                    <a:pt x="58" y="71"/>
                    <a:pt x="50" y="72"/>
                  </a:cubicBezTo>
                  <a:cubicBezTo>
                    <a:pt x="38" y="75"/>
                    <a:pt x="26" y="67"/>
                    <a:pt x="22" y="59"/>
                  </a:cubicBezTo>
                  <a:cubicBezTo>
                    <a:pt x="89" y="41"/>
                    <a:pt x="89" y="41"/>
                    <a:pt x="89" y="41"/>
                  </a:cubicBezTo>
                  <a:cubicBezTo>
                    <a:pt x="87" y="24"/>
                    <a:pt x="72" y="0"/>
                    <a:pt x="44" y="1"/>
                  </a:cubicBezTo>
                  <a:close/>
                  <a:moveTo>
                    <a:pt x="19" y="44"/>
                  </a:moveTo>
                  <a:cubicBezTo>
                    <a:pt x="19" y="34"/>
                    <a:pt x="24" y="24"/>
                    <a:pt x="36" y="19"/>
                  </a:cubicBezTo>
                  <a:cubicBezTo>
                    <a:pt x="50" y="14"/>
                    <a:pt x="62" y="21"/>
                    <a:pt x="67" y="31"/>
                  </a:cubicBezTo>
                  <a:lnTo>
                    <a:pt x="19" y="44"/>
                  </a:lnTo>
                  <a:close/>
                </a:path>
              </a:pathLst>
            </a:custGeom>
            <a:solidFill>
              <a:srgbClr val="0000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180" fontAlgn="auto">
                <a:spcBef>
                  <a:spcPts val="0"/>
                </a:spcBef>
                <a:spcAft>
                  <a:spcPts val="0"/>
                </a:spcAft>
                <a:buClr>
                  <a:prstClr val="black"/>
                </a:buClr>
              </a:pPr>
              <a:endParaRPr lang="en-US" sz="2096" dirty="0">
                <a:solidFill>
                  <a:prstClr val="black"/>
                </a:solidFill>
                <a:latin typeface="Arial"/>
              </a:endParaRPr>
            </a:p>
          </p:txBody>
        </p:sp>
        <p:sp>
          <p:nvSpPr>
            <p:cNvPr id="24" name="Freeform 7"/>
            <p:cNvSpPr>
              <a:spLocks/>
            </p:cNvSpPr>
            <p:nvPr userDrawn="1"/>
          </p:nvSpPr>
          <p:spPr bwMode="auto">
            <a:xfrm>
              <a:off x="10292028" y="6239252"/>
              <a:ext cx="166688" cy="333375"/>
            </a:xfrm>
            <a:custGeom>
              <a:avLst/>
              <a:gdLst>
                <a:gd name="T0" fmla="*/ 44 w 44"/>
                <a:gd name="T1" fmla="*/ 18 h 88"/>
                <a:gd name="T2" fmla="*/ 44 w 44"/>
                <a:gd name="T3" fmla="*/ 0 h 88"/>
                <a:gd name="T4" fmla="*/ 19 w 44"/>
                <a:gd name="T5" fmla="*/ 13 h 88"/>
                <a:gd name="T6" fmla="*/ 19 w 44"/>
                <a:gd name="T7" fmla="*/ 3 h 88"/>
                <a:gd name="T8" fmla="*/ 0 w 44"/>
                <a:gd name="T9" fmla="*/ 3 h 88"/>
                <a:gd name="T10" fmla="*/ 0 w 44"/>
                <a:gd name="T11" fmla="*/ 44 h 88"/>
                <a:gd name="T12" fmla="*/ 0 w 44"/>
                <a:gd name="T13" fmla="*/ 88 h 88"/>
                <a:gd name="T14" fmla="*/ 20 w 44"/>
                <a:gd name="T15" fmla="*/ 88 h 88"/>
                <a:gd name="T16" fmla="*/ 20 w 44"/>
                <a:gd name="T17" fmla="*/ 46 h 88"/>
                <a:gd name="T18" fmla="*/ 44 w 44"/>
                <a:gd name="T19" fmla="*/ 1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 h="88">
                  <a:moveTo>
                    <a:pt x="44" y="18"/>
                  </a:moveTo>
                  <a:cubicBezTo>
                    <a:pt x="44" y="0"/>
                    <a:pt x="44" y="0"/>
                    <a:pt x="44" y="0"/>
                  </a:cubicBezTo>
                  <a:cubicBezTo>
                    <a:pt x="28" y="0"/>
                    <a:pt x="22" y="8"/>
                    <a:pt x="19" y="13"/>
                  </a:cubicBezTo>
                  <a:cubicBezTo>
                    <a:pt x="19" y="3"/>
                    <a:pt x="19" y="3"/>
                    <a:pt x="19" y="3"/>
                  </a:cubicBezTo>
                  <a:cubicBezTo>
                    <a:pt x="0" y="3"/>
                    <a:pt x="0" y="3"/>
                    <a:pt x="0" y="3"/>
                  </a:cubicBezTo>
                  <a:cubicBezTo>
                    <a:pt x="0" y="44"/>
                    <a:pt x="0" y="44"/>
                    <a:pt x="0" y="44"/>
                  </a:cubicBezTo>
                  <a:cubicBezTo>
                    <a:pt x="0" y="88"/>
                    <a:pt x="0" y="88"/>
                    <a:pt x="0" y="88"/>
                  </a:cubicBezTo>
                  <a:cubicBezTo>
                    <a:pt x="20" y="88"/>
                    <a:pt x="20" y="88"/>
                    <a:pt x="20" y="88"/>
                  </a:cubicBezTo>
                  <a:cubicBezTo>
                    <a:pt x="20" y="62"/>
                    <a:pt x="20" y="62"/>
                    <a:pt x="20" y="46"/>
                  </a:cubicBezTo>
                  <a:cubicBezTo>
                    <a:pt x="20" y="26"/>
                    <a:pt x="31" y="19"/>
                    <a:pt x="44" y="18"/>
                  </a:cubicBezTo>
                  <a:close/>
                </a:path>
              </a:pathLst>
            </a:custGeom>
            <a:solidFill>
              <a:srgbClr val="0000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180" fontAlgn="auto">
                <a:spcBef>
                  <a:spcPts val="0"/>
                </a:spcBef>
                <a:spcAft>
                  <a:spcPts val="0"/>
                </a:spcAft>
                <a:buClr>
                  <a:prstClr val="black"/>
                </a:buClr>
              </a:pPr>
              <a:endParaRPr lang="en-US" sz="2096" dirty="0">
                <a:solidFill>
                  <a:prstClr val="black"/>
                </a:solidFill>
                <a:latin typeface="Arial"/>
              </a:endParaRPr>
            </a:p>
          </p:txBody>
        </p:sp>
        <p:sp>
          <p:nvSpPr>
            <p:cNvPr id="25" name="Freeform 8"/>
            <p:cNvSpPr>
              <a:spLocks/>
            </p:cNvSpPr>
            <p:nvPr userDrawn="1"/>
          </p:nvSpPr>
          <p:spPr bwMode="auto">
            <a:xfrm>
              <a:off x="9501453" y="6182102"/>
              <a:ext cx="369888" cy="390525"/>
            </a:xfrm>
            <a:custGeom>
              <a:avLst/>
              <a:gdLst>
                <a:gd name="T0" fmla="*/ 185 w 233"/>
                <a:gd name="T1" fmla="*/ 165 h 246"/>
                <a:gd name="T2" fmla="*/ 48 w 233"/>
                <a:gd name="T3" fmla="*/ 0 h 246"/>
                <a:gd name="T4" fmla="*/ 0 w 233"/>
                <a:gd name="T5" fmla="*/ 0 h 246"/>
                <a:gd name="T6" fmla="*/ 0 w 233"/>
                <a:gd name="T7" fmla="*/ 246 h 246"/>
                <a:gd name="T8" fmla="*/ 50 w 233"/>
                <a:gd name="T9" fmla="*/ 246 h 246"/>
                <a:gd name="T10" fmla="*/ 50 w 233"/>
                <a:gd name="T11" fmla="*/ 81 h 246"/>
                <a:gd name="T12" fmla="*/ 190 w 233"/>
                <a:gd name="T13" fmla="*/ 246 h 246"/>
                <a:gd name="T14" fmla="*/ 233 w 233"/>
                <a:gd name="T15" fmla="*/ 246 h 246"/>
                <a:gd name="T16" fmla="*/ 233 w 233"/>
                <a:gd name="T17" fmla="*/ 0 h 246"/>
                <a:gd name="T18" fmla="*/ 185 w 233"/>
                <a:gd name="T19" fmla="*/ 0 h 246"/>
                <a:gd name="T20" fmla="*/ 185 w 233"/>
                <a:gd name="T21" fmla="*/ 165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3" h="246">
                  <a:moveTo>
                    <a:pt x="185" y="165"/>
                  </a:moveTo>
                  <a:lnTo>
                    <a:pt x="48" y="0"/>
                  </a:lnTo>
                  <a:lnTo>
                    <a:pt x="0" y="0"/>
                  </a:lnTo>
                  <a:lnTo>
                    <a:pt x="0" y="246"/>
                  </a:lnTo>
                  <a:lnTo>
                    <a:pt x="50" y="246"/>
                  </a:lnTo>
                  <a:lnTo>
                    <a:pt x="50" y="81"/>
                  </a:lnTo>
                  <a:lnTo>
                    <a:pt x="190" y="246"/>
                  </a:lnTo>
                  <a:lnTo>
                    <a:pt x="233" y="246"/>
                  </a:lnTo>
                  <a:lnTo>
                    <a:pt x="233" y="0"/>
                  </a:lnTo>
                  <a:lnTo>
                    <a:pt x="185" y="0"/>
                  </a:lnTo>
                  <a:lnTo>
                    <a:pt x="185" y="165"/>
                  </a:lnTo>
                  <a:close/>
                </a:path>
              </a:pathLst>
            </a:custGeom>
            <a:solidFill>
              <a:srgbClr val="0000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180" fontAlgn="auto">
                <a:spcBef>
                  <a:spcPts val="0"/>
                </a:spcBef>
                <a:spcAft>
                  <a:spcPts val="0"/>
                </a:spcAft>
                <a:buClr>
                  <a:prstClr val="black"/>
                </a:buClr>
              </a:pPr>
              <a:endParaRPr lang="en-US" sz="2096" dirty="0">
                <a:solidFill>
                  <a:prstClr val="black"/>
                </a:solidFill>
                <a:latin typeface="Arial"/>
              </a:endParaRPr>
            </a:p>
          </p:txBody>
        </p:sp>
        <p:sp>
          <p:nvSpPr>
            <p:cNvPr id="26" name="Freeform 9"/>
            <p:cNvSpPr>
              <a:spLocks noEditPoints="1"/>
            </p:cNvSpPr>
            <p:nvPr userDrawn="1"/>
          </p:nvSpPr>
          <p:spPr bwMode="auto">
            <a:xfrm>
              <a:off x="10461891" y="6148765"/>
              <a:ext cx="342900" cy="427037"/>
            </a:xfrm>
            <a:custGeom>
              <a:avLst/>
              <a:gdLst>
                <a:gd name="T0" fmla="*/ 91 w 91"/>
                <a:gd name="T1" fmla="*/ 0 h 113"/>
                <a:gd name="T2" fmla="*/ 73 w 91"/>
                <a:gd name="T3" fmla="*/ 0 h 113"/>
                <a:gd name="T4" fmla="*/ 73 w 91"/>
                <a:gd name="T5" fmla="*/ 34 h 113"/>
                <a:gd name="T6" fmla="*/ 43 w 91"/>
                <a:gd name="T7" fmla="*/ 24 h 113"/>
                <a:gd name="T8" fmla="*/ 2 w 91"/>
                <a:gd name="T9" fmla="*/ 66 h 113"/>
                <a:gd name="T10" fmla="*/ 46 w 91"/>
                <a:gd name="T11" fmla="*/ 113 h 113"/>
                <a:gd name="T12" fmla="*/ 74 w 91"/>
                <a:gd name="T13" fmla="*/ 101 h 113"/>
                <a:gd name="T14" fmla="*/ 74 w 91"/>
                <a:gd name="T15" fmla="*/ 112 h 113"/>
                <a:gd name="T16" fmla="*/ 91 w 91"/>
                <a:gd name="T17" fmla="*/ 112 h 113"/>
                <a:gd name="T18" fmla="*/ 91 w 91"/>
                <a:gd name="T19" fmla="*/ 69 h 113"/>
                <a:gd name="T20" fmla="*/ 91 w 91"/>
                <a:gd name="T21" fmla="*/ 69 h 113"/>
                <a:gd name="T22" fmla="*/ 91 w 91"/>
                <a:gd name="T23" fmla="*/ 68 h 113"/>
                <a:gd name="T24" fmla="*/ 91 w 91"/>
                <a:gd name="T25" fmla="*/ 0 h 113"/>
                <a:gd name="T26" fmla="*/ 72 w 91"/>
                <a:gd name="T27" fmla="*/ 70 h 113"/>
                <a:gd name="T28" fmla="*/ 43 w 91"/>
                <a:gd name="T29" fmla="*/ 94 h 113"/>
                <a:gd name="T30" fmla="*/ 21 w 91"/>
                <a:gd name="T31" fmla="*/ 72 h 113"/>
                <a:gd name="T32" fmla="*/ 46 w 91"/>
                <a:gd name="T33" fmla="*/ 43 h 113"/>
                <a:gd name="T34" fmla="*/ 72 w 91"/>
                <a:gd name="T35" fmla="*/ 67 h 113"/>
                <a:gd name="T36" fmla="*/ 72 w 91"/>
                <a:gd name="T37" fmla="*/ 7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1" h="113">
                  <a:moveTo>
                    <a:pt x="91" y="0"/>
                  </a:moveTo>
                  <a:cubicBezTo>
                    <a:pt x="73" y="0"/>
                    <a:pt x="73" y="0"/>
                    <a:pt x="73" y="0"/>
                  </a:cubicBezTo>
                  <a:cubicBezTo>
                    <a:pt x="73" y="34"/>
                    <a:pt x="73" y="34"/>
                    <a:pt x="73" y="34"/>
                  </a:cubicBezTo>
                  <a:cubicBezTo>
                    <a:pt x="68" y="28"/>
                    <a:pt x="55" y="23"/>
                    <a:pt x="43" y="24"/>
                  </a:cubicBezTo>
                  <a:cubicBezTo>
                    <a:pt x="21" y="26"/>
                    <a:pt x="3" y="44"/>
                    <a:pt x="2" y="66"/>
                  </a:cubicBezTo>
                  <a:cubicBezTo>
                    <a:pt x="0" y="92"/>
                    <a:pt x="21" y="113"/>
                    <a:pt x="46" y="113"/>
                  </a:cubicBezTo>
                  <a:cubicBezTo>
                    <a:pt x="56" y="113"/>
                    <a:pt x="69" y="109"/>
                    <a:pt x="74" y="101"/>
                  </a:cubicBezTo>
                  <a:cubicBezTo>
                    <a:pt x="74" y="112"/>
                    <a:pt x="74" y="112"/>
                    <a:pt x="74" y="112"/>
                  </a:cubicBezTo>
                  <a:cubicBezTo>
                    <a:pt x="91" y="112"/>
                    <a:pt x="91" y="112"/>
                    <a:pt x="91" y="112"/>
                  </a:cubicBezTo>
                  <a:cubicBezTo>
                    <a:pt x="91" y="69"/>
                    <a:pt x="91" y="69"/>
                    <a:pt x="91" y="69"/>
                  </a:cubicBezTo>
                  <a:cubicBezTo>
                    <a:pt x="91" y="69"/>
                    <a:pt x="91" y="69"/>
                    <a:pt x="91" y="69"/>
                  </a:cubicBezTo>
                  <a:cubicBezTo>
                    <a:pt x="91" y="68"/>
                    <a:pt x="91" y="68"/>
                    <a:pt x="91" y="68"/>
                  </a:cubicBezTo>
                  <a:lnTo>
                    <a:pt x="91" y="0"/>
                  </a:lnTo>
                  <a:close/>
                  <a:moveTo>
                    <a:pt x="72" y="70"/>
                  </a:moveTo>
                  <a:cubicBezTo>
                    <a:pt x="71" y="85"/>
                    <a:pt x="58" y="96"/>
                    <a:pt x="43" y="94"/>
                  </a:cubicBezTo>
                  <a:cubicBezTo>
                    <a:pt x="32" y="93"/>
                    <a:pt x="22" y="83"/>
                    <a:pt x="21" y="72"/>
                  </a:cubicBezTo>
                  <a:cubicBezTo>
                    <a:pt x="19" y="56"/>
                    <a:pt x="31" y="43"/>
                    <a:pt x="46" y="43"/>
                  </a:cubicBezTo>
                  <a:cubicBezTo>
                    <a:pt x="60" y="43"/>
                    <a:pt x="71" y="54"/>
                    <a:pt x="72" y="67"/>
                  </a:cubicBezTo>
                  <a:lnTo>
                    <a:pt x="72" y="70"/>
                  </a:lnTo>
                  <a:close/>
                </a:path>
              </a:pathLst>
            </a:custGeom>
            <a:solidFill>
              <a:srgbClr val="0000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180" fontAlgn="auto">
                <a:spcBef>
                  <a:spcPts val="0"/>
                </a:spcBef>
                <a:spcAft>
                  <a:spcPts val="0"/>
                </a:spcAft>
                <a:buClr>
                  <a:prstClr val="black"/>
                </a:buClr>
              </a:pPr>
              <a:endParaRPr lang="en-US" sz="2096" dirty="0">
                <a:solidFill>
                  <a:prstClr val="black"/>
                </a:solidFill>
                <a:latin typeface="Arial"/>
              </a:endParaRPr>
            </a:p>
          </p:txBody>
        </p:sp>
        <p:sp>
          <p:nvSpPr>
            <p:cNvPr id="27" name="Freeform 10"/>
            <p:cNvSpPr>
              <a:spLocks noEditPoints="1"/>
            </p:cNvSpPr>
            <p:nvPr userDrawn="1"/>
          </p:nvSpPr>
          <p:spPr bwMode="auto">
            <a:xfrm>
              <a:off x="9912616" y="6239252"/>
              <a:ext cx="338138" cy="336550"/>
            </a:xfrm>
            <a:custGeom>
              <a:avLst/>
              <a:gdLst>
                <a:gd name="T0" fmla="*/ 45 w 90"/>
                <a:gd name="T1" fmla="*/ 0 h 89"/>
                <a:gd name="T2" fmla="*/ 0 w 90"/>
                <a:gd name="T3" fmla="*/ 45 h 89"/>
                <a:gd name="T4" fmla="*/ 45 w 90"/>
                <a:gd name="T5" fmla="*/ 89 h 89"/>
                <a:gd name="T6" fmla="*/ 90 w 90"/>
                <a:gd name="T7" fmla="*/ 45 h 89"/>
                <a:gd name="T8" fmla="*/ 45 w 90"/>
                <a:gd name="T9" fmla="*/ 0 h 89"/>
                <a:gd name="T10" fmla="*/ 45 w 90"/>
                <a:gd name="T11" fmla="*/ 70 h 89"/>
                <a:gd name="T12" fmla="*/ 19 w 90"/>
                <a:gd name="T13" fmla="*/ 45 h 89"/>
                <a:gd name="T14" fmla="*/ 45 w 90"/>
                <a:gd name="T15" fmla="*/ 19 h 89"/>
                <a:gd name="T16" fmla="*/ 71 w 90"/>
                <a:gd name="T17" fmla="*/ 45 h 89"/>
                <a:gd name="T18" fmla="*/ 45 w 90"/>
                <a:gd name="T19" fmla="*/ 7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0" h="89">
                  <a:moveTo>
                    <a:pt x="45" y="0"/>
                  </a:moveTo>
                  <a:cubicBezTo>
                    <a:pt x="20" y="0"/>
                    <a:pt x="0" y="20"/>
                    <a:pt x="0" y="45"/>
                  </a:cubicBezTo>
                  <a:cubicBezTo>
                    <a:pt x="0" y="69"/>
                    <a:pt x="20" y="89"/>
                    <a:pt x="45" y="89"/>
                  </a:cubicBezTo>
                  <a:cubicBezTo>
                    <a:pt x="70" y="89"/>
                    <a:pt x="90" y="69"/>
                    <a:pt x="90" y="45"/>
                  </a:cubicBezTo>
                  <a:cubicBezTo>
                    <a:pt x="90" y="20"/>
                    <a:pt x="70" y="0"/>
                    <a:pt x="45" y="0"/>
                  </a:cubicBezTo>
                  <a:close/>
                  <a:moveTo>
                    <a:pt x="45" y="70"/>
                  </a:moveTo>
                  <a:cubicBezTo>
                    <a:pt x="31" y="70"/>
                    <a:pt x="19" y="59"/>
                    <a:pt x="19" y="45"/>
                  </a:cubicBezTo>
                  <a:cubicBezTo>
                    <a:pt x="19" y="30"/>
                    <a:pt x="31" y="19"/>
                    <a:pt x="45" y="19"/>
                  </a:cubicBezTo>
                  <a:cubicBezTo>
                    <a:pt x="59" y="19"/>
                    <a:pt x="71" y="30"/>
                    <a:pt x="71" y="45"/>
                  </a:cubicBezTo>
                  <a:cubicBezTo>
                    <a:pt x="71" y="59"/>
                    <a:pt x="59" y="70"/>
                    <a:pt x="45" y="70"/>
                  </a:cubicBezTo>
                  <a:close/>
                </a:path>
              </a:pathLst>
            </a:custGeom>
            <a:solidFill>
              <a:srgbClr val="0000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180" fontAlgn="auto">
                <a:spcBef>
                  <a:spcPts val="0"/>
                </a:spcBef>
                <a:spcAft>
                  <a:spcPts val="0"/>
                </a:spcAft>
                <a:buClr>
                  <a:prstClr val="black"/>
                </a:buClr>
              </a:pPr>
              <a:endParaRPr lang="en-US" sz="2096" dirty="0">
                <a:solidFill>
                  <a:prstClr val="black"/>
                </a:solidFill>
                <a:latin typeface="Arial"/>
              </a:endParaRPr>
            </a:p>
          </p:txBody>
        </p:sp>
      </p:grpSp>
      <p:sp>
        <p:nvSpPr>
          <p:cNvPr id="20" name="Footer Placeholder 4"/>
          <p:cNvSpPr>
            <a:spLocks noGrp="1"/>
          </p:cNvSpPr>
          <p:nvPr>
            <p:ph type="ftr" sz="quarter" idx="3"/>
          </p:nvPr>
        </p:nvSpPr>
        <p:spPr>
          <a:xfrm>
            <a:off x="1531079" y="6373582"/>
            <a:ext cx="3958969" cy="143967"/>
          </a:xfrm>
          <a:prstGeom prst="rect">
            <a:avLst/>
          </a:prstGeom>
        </p:spPr>
        <p:txBody>
          <a:bodyPr vert="horz" lIns="0" tIns="0" rIns="0" bIns="0" rtlCol="0" anchor="ctr"/>
          <a:lstStyle>
            <a:lvl1pPr algn="l">
              <a:defRPr sz="900" cap="all" baseline="0">
                <a:solidFill>
                  <a:srgbClr val="8B8A8D"/>
                </a:solidFill>
              </a:defRPr>
            </a:lvl1pPr>
          </a:lstStyle>
          <a:p>
            <a:pPr defTabSz="1087180">
              <a:buClr>
                <a:prstClr val="black"/>
              </a:buClr>
            </a:pPr>
            <a:endParaRPr lang="en-GB" dirty="0"/>
          </a:p>
        </p:txBody>
      </p:sp>
      <p:sp>
        <p:nvSpPr>
          <p:cNvPr id="4" name="xxLanguageTextBox"/>
          <p:cNvSpPr/>
          <p:nvPr userDrawn="1">
            <p:custDataLst>
              <p:tags r:id="rId33"/>
            </p:custDataLst>
          </p:nvPr>
        </p:nvSpPr>
        <p:spPr>
          <a:xfrm>
            <a:off x="1" y="8"/>
            <a:ext cx="12698" cy="12697"/>
          </a:xfrm>
          <a:prstGeom prst="rect">
            <a:avLst/>
          </a:prstGeom>
          <a:noFill/>
          <a:ln>
            <a:noFill/>
          </a:ln>
          <a:extLst>
            <a:ext uri="{909E8E84-426E-40DD-AFC4-6F175D3DCCD1}">
              <a14:hiddenFill xmlns:a14="http://schemas.microsoft.com/office/drawing/2010/main">
                <a:solidFill>
                  <a:schemeClr val="accent3"/>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17" tIns="45658" rIns="91317" bIns="45658" numCol="1" spcCol="0" rtlCol="0" fromWordArt="0" anchor="ctr" anchorCtr="0" forceAA="0" compatLnSpc="1">
            <a:prstTxWarp prst="textNoShape">
              <a:avLst/>
            </a:prstTxWarp>
            <a:noAutofit/>
          </a:bodyPr>
          <a:lstStyle/>
          <a:p>
            <a:pPr algn="ctr" defTabSz="1087180" fontAlgn="auto">
              <a:spcBef>
                <a:spcPts val="0"/>
              </a:spcBef>
              <a:spcAft>
                <a:spcPts val="0"/>
              </a:spcAft>
              <a:buClr>
                <a:prstClr val="black"/>
              </a:buClr>
            </a:pPr>
            <a:endParaRPr lang="en-GB" sz="1200" dirty="0">
              <a:solidFill>
                <a:prstClr val="black"/>
              </a:solidFill>
            </a:endParaRPr>
          </a:p>
        </p:txBody>
      </p:sp>
      <p:sp>
        <p:nvSpPr>
          <p:cNvPr id="5" name="MSIPCMContentMarking" descr="{&quot;HashCode&quot;:1071427657,&quot;Placement&quot;:&quot;Footer&quot;,&quot;Top&quot;:519.343,&quot;Left&quot;:444.2841,&quot;SlideWidth&quot;:960,&quot;SlideHeight&quot;:540}">
            <a:extLst>
              <a:ext uri="{FF2B5EF4-FFF2-40B4-BE49-F238E27FC236}">
                <a16:creationId xmlns:a16="http://schemas.microsoft.com/office/drawing/2014/main" id="{F3EC2C9F-5DE6-4894-A7AE-76B5F17FD75C}"/>
              </a:ext>
            </a:extLst>
          </p:cNvPr>
          <p:cNvSpPr txBox="1"/>
          <p:nvPr userDrawn="1"/>
        </p:nvSpPr>
        <p:spPr>
          <a:xfrm>
            <a:off x="5642408" y="6595656"/>
            <a:ext cx="907183" cy="262344"/>
          </a:xfrm>
          <a:prstGeom prst="rect">
            <a:avLst/>
          </a:prstGeom>
        </p:spPr>
        <p:txBody>
          <a:bodyPr vert="horz" wrap="square" lIns="0" tIns="0" rIns="0" bIns="0" rtlCol="0" anchor="ctr" anchorCtr="1">
            <a:noAutofit/>
          </a:bodyPr>
          <a:lstStyle/>
          <a:p>
            <a:pPr marL="0" indent="0" algn="ctr" fontAlgn="auto">
              <a:spcBef>
                <a:spcPts val="0"/>
              </a:spcBef>
              <a:spcAft>
                <a:spcPts val="0"/>
              </a:spcAft>
              <a:buNone/>
            </a:pPr>
            <a:r>
              <a:rPr lang="nb-NO" sz="1000" b="1">
                <a:solidFill>
                  <a:srgbClr val="000000"/>
                </a:solidFill>
                <a:latin typeface="Calibri" panose="020F0502020204030204" pitchFamily="34" charset="0"/>
              </a:rPr>
              <a:t>Confidential</a:t>
            </a:r>
            <a:endParaRPr lang="nb-NO" sz="1000" b="1" dirty="0">
              <a:solidFill>
                <a:srgbClr val="000000"/>
              </a:solidFill>
              <a:latin typeface="Calibri" panose="020F0502020204030204" pitchFamily="34" charset="0"/>
            </a:endParaRPr>
          </a:p>
        </p:txBody>
      </p:sp>
    </p:spTree>
    <p:extLst>
      <p:ext uri="{BB962C8B-B14F-4D97-AF65-F5344CB8AC3E}">
        <p14:creationId xmlns:p14="http://schemas.microsoft.com/office/powerpoint/2010/main" val="1719459507"/>
      </p:ext>
    </p:extLst>
  </p:cSld>
  <p:clrMap bg1="lt1" tx1="dk1" bg2="lt2" tx2="dk2" accent1="accent1" accent2="accent2" accent3="accent3" accent4="accent4" accent5="accent5" accent6="accent6" hlink="hlink" folHlink="folHlink"/>
  <p:sldLayoutIdLst>
    <p:sldLayoutId id="2147484348" r:id="rId1"/>
    <p:sldLayoutId id="2147484349" r:id="rId2"/>
    <p:sldLayoutId id="2147484350" r:id="rId3"/>
    <p:sldLayoutId id="2147484351" r:id="rId4"/>
    <p:sldLayoutId id="2147484352" r:id="rId5"/>
    <p:sldLayoutId id="2147484353" r:id="rId6"/>
    <p:sldLayoutId id="2147484354" r:id="rId7"/>
    <p:sldLayoutId id="2147484355" r:id="rId8"/>
    <p:sldLayoutId id="2147484356" r:id="rId9"/>
    <p:sldLayoutId id="2147484357" r:id="rId10"/>
    <p:sldLayoutId id="2147484358" r:id="rId11"/>
    <p:sldLayoutId id="2147484359" r:id="rId12"/>
    <p:sldLayoutId id="2147484360" r:id="rId13"/>
    <p:sldLayoutId id="2147484361" r:id="rId14"/>
    <p:sldLayoutId id="2147484362" r:id="rId15"/>
    <p:sldLayoutId id="2147484363" r:id="rId16"/>
    <p:sldLayoutId id="2147484364" r:id="rId17"/>
    <p:sldLayoutId id="2147484365" r:id="rId18"/>
    <p:sldLayoutId id="2147484366" r:id="rId19"/>
    <p:sldLayoutId id="2147484367" r:id="rId20"/>
    <p:sldLayoutId id="2147484368" r:id="rId21"/>
    <p:sldLayoutId id="2147484369" r:id="rId22"/>
    <p:sldLayoutId id="2147484370" r:id="rId23"/>
    <p:sldLayoutId id="2147484371" r:id="rId24"/>
    <p:sldLayoutId id="2147484372" r:id="rId25"/>
    <p:sldLayoutId id="2147484373" r:id="rId26"/>
    <p:sldLayoutId id="2147484374" r:id="rId27"/>
    <p:sldLayoutId id="2147484375" r:id="rId28"/>
    <p:sldLayoutId id="2147484376" r:id="rId29"/>
    <p:sldLayoutId id="2147484377" r:id="rId30"/>
    <p:sldLayoutId id="2147484378" r:id="rId31"/>
  </p:sldLayoutIdLst>
  <p:hf hdr="0" ftr="0" dt="0"/>
  <p:txStyles>
    <p:titleStyle>
      <a:lvl1pPr algn="l" defTabSz="1087180" rtl="0" eaLnBrk="1" latinLnBrk="0" hangingPunct="1">
        <a:spcBef>
          <a:spcPct val="0"/>
        </a:spcBef>
        <a:buNone/>
        <a:defRPr sz="1996" b="1" kern="1200">
          <a:solidFill>
            <a:schemeClr val="accent1"/>
          </a:solidFill>
          <a:latin typeface="+mj-lt"/>
          <a:ea typeface="+mj-ea"/>
          <a:cs typeface="+mj-cs"/>
        </a:defRPr>
      </a:lvl1pPr>
    </p:titleStyle>
    <p:bodyStyle>
      <a:lvl1pPr marL="215169" indent="-215169" algn="l" defTabSz="1087180" rtl="0" eaLnBrk="1" latinLnBrk="0" hangingPunct="1">
        <a:spcBef>
          <a:spcPts val="1200"/>
        </a:spcBef>
        <a:buFont typeface="Arial" pitchFamily="34" charset="0"/>
        <a:buChar char="•"/>
        <a:defRPr sz="1600" kern="1200">
          <a:solidFill>
            <a:schemeClr val="tx1"/>
          </a:solidFill>
          <a:latin typeface="+mn-lt"/>
          <a:ea typeface="+mn-ea"/>
          <a:cs typeface="+mn-cs"/>
        </a:defRPr>
      </a:lvl1pPr>
      <a:lvl2pPr marL="470827" indent="-214013" algn="l" defTabSz="1087180" rtl="0" eaLnBrk="1" latinLnBrk="0" hangingPunct="1">
        <a:spcBef>
          <a:spcPts val="0"/>
        </a:spcBef>
        <a:buFont typeface="Arial" pitchFamily="34" charset="0"/>
        <a:buChar char="–"/>
        <a:defRPr sz="1200" kern="1200">
          <a:solidFill>
            <a:schemeClr val="tx1"/>
          </a:solidFill>
          <a:latin typeface="+mn-lt"/>
          <a:ea typeface="+mn-ea"/>
          <a:cs typeface="+mn-cs"/>
        </a:defRPr>
      </a:lvl2pPr>
      <a:lvl3pPr marL="727640" indent="-214013" algn="l" defTabSz="1087180" rtl="0" eaLnBrk="1" latinLnBrk="0" hangingPunct="1">
        <a:spcBef>
          <a:spcPts val="0"/>
        </a:spcBef>
        <a:buFont typeface="Arial" pitchFamily="34" charset="0"/>
        <a:buChar char="−"/>
        <a:defRPr sz="1200" kern="1200">
          <a:solidFill>
            <a:schemeClr val="tx1"/>
          </a:solidFill>
          <a:latin typeface="+mn-lt"/>
          <a:ea typeface="+mn-ea"/>
          <a:cs typeface="+mn-cs"/>
        </a:defRPr>
      </a:lvl3pPr>
      <a:lvl4pPr marL="984454" indent="-214013" algn="l" defTabSz="1087180" rtl="0" eaLnBrk="1" latinLnBrk="0" hangingPunct="1">
        <a:spcBef>
          <a:spcPts val="0"/>
        </a:spcBef>
        <a:buFont typeface="Arial" pitchFamily="34" charset="0"/>
        <a:buChar char="−"/>
        <a:defRPr sz="1200" kern="1200">
          <a:solidFill>
            <a:schemeClr val="tx1"/>
          </a:solidFill>
          <a:latin typeface="+mn-lt"/>
          <a:ea typeface="+mn-ea"/>
          <a:cs typeface="+mn-cs"/>
        </a:defRPr>
      </a:lvl4pPr>
      <a:lvl5pPr marL="1241269" indent="-214013" algn="l" defTabSz="1087180" rtl="0" eaLnBrk="1" latinLnBrk="0" hangingPunct="1">
        <a:spcBef>
          <a:spcPts val="0"/>
        </a:spcBef>
        <a:buFont typeface="Arial" pitchFamily="34" charset="0"/>
        <a:buChar char="−"/>
        <a:defRPr sz="1200" kern="1200">
          <a:solidFill>
            <a:schemeClr val="tx1"/>
          </a:solidFill>
          <a:latin typeface="+mn-lt"/>
          <a:ea typeface="+mn-ea"/>
          <a:cs typeface="+mn-cs"/>
        </a:defRPr>
      </a:lvl5pPr>
      <a:lvl6pPr marL="2989746" indent="-271794" algn="l" defTabSz="1087180" rtl="0" eaLnBrk="1" latinLnBrk="0" hangingPunct="1">
        <a:spcBef>
          <a:spcPct val="20000"/>
        </a:spcBef>
        <a:buFont typeface="Arial" pitchFamily="34" charset="0"/>
        <a:buChar char="•"/>
        <a:defRPr sz="2396" kern="1200">
          <a:solidFill>
            <a:schemeClr val="tx1"/>
          </a:solidFill>
          <a:latin typeface="+mn-lt"/>
          <a:ea typeface="+mn-ea"/>
          <a:cs typeface="+mn-cs"/>
        </a:defRPr>
      </a:lvl6pPr>
      <a:lvl7pPr marL="3533335" indent="-271794" algn="l" defTabSz="1087180" rtl="0" eaLnBrk="1" latinLnBrk="0" hangingPunct="1">
        <a:spcBef>
          <a:spcPct val="20000"/>
        </a:spcBef>
        <a:buFont typeface="Arial" pitchFamily="34" charset="0"/>
        <a:buChar char="•"/>
        <a:defRPr sz="2396" kern="1200">
          <a:solidFill>
            <a:schemeClr val="tx1"/>
          </a:solidFill>
          <a:latin typeface="+mn-lt"/>
          <a:ea typeface="+mn-ea"/>
          <a:cs typeface="+mn-cs"/>
        </a:defRPr>
      </a:lvl7pPr>
      <a:lvl8pPr marL="4076925" indent="-271794" algn="l" defTabSz="1087180" rtl="0" eaLnBrk="1" latinLnBrk="0" hangingPunct="1">
        <a:spcBef>
          <a:spcPct val="20000"/>
        </a:spcBef>
        <a:buFont typeface="Arial" pitchFamily="34" charset="0"/>
        <a:buChar char="•"/>
        <a:defRPr sz="2396" kern="1200">
          <a:solidFill>
            <a:schemeClr val="tx1"/>
          </a:solidFill>
          <a:latin typeface="+mn-lt"/>
          <a:ea typeface="+mn-ea"/>
          <a:cs typeface="+mn-cs"/>
        </a:defRPr>
      </a:lvl8pPr>
      <a:lvl9pPr marL="4620515" indent="-271794" algn="l" defTabSz="1087180" rtl="0" eaLnBrk="1" latinLnBrk="0" hangingPunct="1">
        <a:spcBef>
          <a:spcPct val="20000"/>
        </a:spcBef>
        <a:buFont typeface="Arial" pitchFamily="34" charset="0"/>
        <a:buChar char="•"/>
        <a:defRPr sz="2396" kern="1200">
          <a:solidFill>
            <a:schemeClr val="tx1"/>
          </a:solidFill>
          <a:latin typeface="+mn-lt"/>
          <a:ea typeface="+mn-ea"/>
          <a:cs typeface="+mn-cs"/>
        </a:defRPr>
      </a:lvl9pPr>
    </p:bodyStyle>
    <p:otherStyle>
      <a:defPPr>
        <a:defRPr lang="en-US"/>
      </a:defPPr>
      <a:lvl1pPr marL="0" algn="l" defTabSz="1087180" rtl="0" eaLnBrk="1" latinLnBrk="0" hangingPunct="1">
        <a:defRPr sz="2096" kern="1200">
          <a:solidFill>
            <a:schemeClr val="tx1"/>
          </a:solidFill>
          <a:latin typeface="+mn-lt"/>
          <a:ea typeface="+mn-ea"/>
          <a:cs typeface="+mn-cs"/>
        </a:defRPr>
      </a:lvl1pPr>
      <a:lvl2pPr marL="543591" algn="l" defTabSz="1087180" rtl="0" eaLnBrk="1" latinLnBrk="0" hangingPunct="1">
        <a:defRPr sz="2096" kern="1200">
          <a:solidFill>
            <a:schemeClr val="tx1"/>
          </a:solidFill>
          <a:latin typeface="+mn-lt"/>
          <a:ea typeface="+mn-ea"/>
          <a:cs typeface="+mn-cs"/>
        </a:defRPr>
      </a:lvl2pPr>
      <a:lvl3pPr marL="1087180" algn="l" defTabSz="1087180" rtl="0" eaLnBrk="1" latinLnBrk="0" hangingPunct="1">
        <a:defRPr sz="2096" kern="1200">
          <a:solidFill>
            <a:schemeClr val="tx1"/>
          </a:solidFill>
          <a:latin typeface="+mn-lt"/>
          <a:ea typeface="+mn-ea"/>
          <a:cs typeface="+mn-cs"/>
        </a:defRPr>
      </a:lvl3pPr>
      <a:lvl4pPr marL="1630769" algn="l" defTabSz="1087180" rtl="0" eaLnBrk="1" latinLnBrk="0" hangingPunct="1">
        <a:defRPr sz="2096" kern="1200">
          <a:solidFill>
            <a:schemeClr val="tx1"/>
          </a:solidFill>
          <a:latin typeface="+mn-lt"/>
          <a:ea typeface="+mn-ea"/>
          <a:cs typeface="+mn-cs"/>
        </a:defRPr>
      </a:lvl4pPr>
      <a:lvl5pPr marL="2174359" algn="l" defTabSz="1087180" rtl="0" eaLnBrk="1" latinLnBrk="0" hangingPunct="1">
        <a:defRPr sz="2096" kern="1200">
          <a:solidFill>
            <a:schemeClr val="tx1"/>
          </a:solidFill>
          <a:latin typeface="+mn-lt"/>
          <a:ea typeface="+mn-ea"/>
          <a:cs typeface="+mn-cs"/>
        </a:defRPr>
      </a:lvl5pPr>
      <a:lvl6pPr marL="2717951" algn="l" defTabSz="1087180" rtl="0" eaLnBrk="1" latinLnBrk="0" hangingPunct="1">
        <a:defRPr sz="2096" kern="1200">
          <a:solidFill>
            <a:schemeClr val="tx1"/>
          </a:solidFill>
          <a:latin typeface="+mn-lt"/>
          <a:ea typeface="+mn-ea"/>
          <a:cs typeface="+mn-cs"/>
        </a:defRPr>
      </a:lvl6pPr>
      <a:lvl7pPr marL="3261540" algn="l" defTabSz="1087180" rtl="0" eaLnBrk="1" latinLnBrk="0" hangingPunct="1">
        <a:defRPr sz="2096" kern="1200">
          <a:solidFill>
            <a:schemeClr val="tx1"/>
          </a:solidFill>
          <a:latin typeface="+mn-lt"/>
          <a:ea typeface="+mn-ea"/>
          <a:cs typeface="+mn-cs"/>
        </a:defRPr>
      </a:lvl7pPr>
      <a:lvl8pPr marL="3805130" algn="l" defTabSz="1087180" rtl="0" eaLnBrk="1" latinLnBrk="0" hangingPunct="1">
        <a:defRPr sz="2096" kern="1200">
          <a:solidFill>
            <a:schemeClr val="tx1"/>
          </a:solidFill>
          <a:latin typeface="+mn-lt"/>
          <a:ea typeface="+mn-ea"/>
          <a:cs typeface="+mn-cs"/>
        </a:defRPr>
      </a:lvl8pPr>
      <a:lvl9pPr marL="4348720" algn="l" defTabSz="1087180" rtl="0" eaLnBrk="1" latinLnBrk="0" hangingPunct="1">
        <a:defRPr sz="2096" kern="1200">
          <a:solidFill>
            <a:schemeClr val="tx1"/>
          </a:solidFill>
          <a:latin typeface="+mn-lt"/>
          <a:ea typeface="+mn-ea"/>
          <a:cs typeface="+mn-cs"/>
        </a:defRPr>
      </a:lvl9pPr>
    </p:otherStyle>
  </p:txStyles>
</p:sldMaster>
</file>

<file path=ppt/slideMasters/slideMaster16.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47832" y="360000"/>
            <a:ext cx="7198125" cy="720000"/>
          </a:xfrm>
          <a:prstGeom prst="rect">
            <a:avLst/>
          </a:prstGeom>
        </p:spPr>
        <p:txBody>
          <a:bodyPr vert="horz" lIns="0" tIns="0" rIns="0" bIns="0" rtlCol="0" anchor="b" anchorCtr="0">
            <a:noAutofit/>
          </a:bodyPr>
          <a:lstStyle/>
          <a:p>
            <a:r>
              <a:rPr lang="en-US" dirty="0"/>
              <a:t>Click to edit Master title style</a:t>
            </a:r>
          </a:p>
        </p:txBody>
      </p:sp>
      <p:sp>
        <p:nvSpPr>
          <p:cNvPr id="3" name="Text Placeholder 2"/>
          <p:cNvSpPr>
            <a:spLocks noGrp="1"/>
          </p:cNvSpPr>
          <p:nvPr>
            <p:ph type="body" idx="1"/>
          </p:nvPr>
        </p:nvSpPr>
        <p:spPr>
          <a:xfrm>
            <a:off x="647830" y="1331695"/>
            <a:ext cx="10905160" cy="4426975"/>
          </a:xfrm>
          <a:prstGeom prst="rect">
            <a:avLst/>
          </a:prstGeom>
        </p:spPr>
        <p:txBody>
          <a:bodyPr vert="horz" lIns="0" tIns="0" rIns="0" bIns="0" rtlCol="0">
            <a:noAutofit/>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6" name="Line 11"/>
          <p:cNvSpPr>
            <a:spLocks noChangeShapeType="1"/>
          </p:cNvSpPr>
          <p:nvPr/>
        </p:nvSpPr>
        <p:spPr bwMode="auto">
          <a:xfrm>
            <a:off x="6492772" y="3466297"/>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371" tIns="45685" rIns="91371" bIns="45685" numCol="1" anchor="t" anchorCtr="0" compatLnSpc="1">
            <a:prstTxWarp prst="textNoShape">
              <a:avLst/>
            </a:prstTxWarp>
          </a:bodyPr>
          <a:lstStyle/>
          <a:p>
            <a:pPr defTabSz="1087905" fontAlgn="auto">
              <a:spcBef>
                <a:spcPts val="0"/>
              </a:spcBef>
              <a:spcAft>
                <a:spcPts val="0"/>
              </a:spcAft>
            </a:pPr>
            <a:endParaRPr lang="en-US" sz="2098" dirty="0">
              <a:solidFill>
                <a:prstClr val="black"/>
              </a:solidFill>
              <a:latin typeface="Arial"/>
              <a:cs typeface="+mn-cs"/>
            </a:endParaRPr>
          </a:p>
        </p:txBody>
      </p:sp>
      <p:sp>
        <p:nvSpPr>
          <p:cNvPr id="17" name="Line 12"/>
          <p:cNvSpPr>
            <a:spLocks noChangeShapeType="1"/>
          </p:cNvSpPr>
          <p:nvPr/>
        </p:nvSpPr>
        <p:spPr bwMode="auto">
          <a:xfrm>
            <a:off x="6492772" y="3466297"/>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371" tIns="45685" rIns="91371" bIns="45685" numCol="1" anchor="t" anchorCtr="0" compatLnSpc="1">
            <a:prstTxWarp prst="textNoShape">
              <a:avLst/>
            </a:prstTxWarp>
          </a:bodyPr>
          <a:lstStyle/>
          <a:p>
            <a:pPr defTabSz="1087905" fontAlgn="auto">
              <a:spcBef>
                <a:spcPts val="0"/>
              </a:spcBef>
              <a:spcAft>
                <a:spcPts val="0"/>
              </a:spcAft>
            </a:pPr>
            <a:endParaRPr lang="en-US" sz="2098" dirty="0">
              <a:solidFill>
                <a:prstClr val="black"/>
              </a:solidFill>
              <a:latin typeface="Arial"/>
              <a:cs typeface="+mn-cs"/>
            </a:endParaRPr>
          </a:p>
        </p:txBody>
      </p:sp>
      <p:sp>
        <p:nvSpPr>
          <p:cNvPr id="18" name="Line 13"/>
          <p:cNvSpPr>
            <a:spLocks noChangeShapeType="1"/>
          </p:cNvSpPr>
          <p:nvPr/>
        </p:nvSpPr>
        <p:spPr bwMode="auto">
          <a:xfrm>
            <a:off x="6673700" y="3413922"/>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371" tIns="45685" rIns="91371" bIns="45685" numCol="1" anchor="t" anchorCtr="0" compatLnSpc="1">
            <a:prstTxWarp prst="textNoShape">
              <a:avLst/>
            </a:prstTxWarp>
          </a:bodyPr>
          <a:lstStyle/>
          <a:p>
            <a:pPr defTabSz="1087905" fontAlgn="auto">
              <a:spcBef>
                <a:spcPts val="0"/>
              </a:spcBef>
              <a:spcAft>
                <a:spcPts val="0"/>
              </a:spcAft>
            </a:pPr>
            <a:endParaRPr lang="en-US" sz="2098" dirty="0">
              <a:solidFill>
                <a:prstClr val="black"/>
              </a:solidFill>
              <a:latin typeface="Arial"/>
              <a:cs typeface="+mn-cs"/>
            </a:endParaRPr>
          </a:p>
        </p:txBody>
      </p:sp>
      <p:sp>
        <p:nvSpPr>
          <p:cNvPr id="19" name="Line 14"/>
          <p:cNvSpPr>
            <a:spLocks noChangeShapeType="1"/>
          </p:cNvSpPr>
          <p:nvPr/>
        </p:nvSpPr>
        <p:spPr bwMode="auto">
          <a:xfrm>
            <a:off x="6673700" y="3413922"/>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371" tIns="45685" rIns="91371" bIns="45685" numCol="1" anchor="t" anchorCtr="0" compatLnSpc="1">
            <a:prstTxWarp prst="textNoShape">
              <a:avLst/>
            </a:prstTxWarp>
          </a:bodyPr>
          <a:lstStyle/>
          <a:p>
            <a:pPr defTabSz="1087905" fontAlgn="auto">
              <a:spcBef>
                <a:spcPts val="0"/>
              </a:spcBef>
              <a:spcAft>
                <a:spcPts val="0"/>
              </a:spcAft>
            </a:pPr>
            <a:endParaRPr lang="en-US" sz="2098" dirty="0">
              <a:solidFill>
                <a:prstClr val="black"/>
              </a:solidFill>
              <a:latin typeface="Arial"/>
              <a:cs typeface="+mn-cs"/>
            </a:endParaRPr>
          </a:p>
        </p:txBody>
      </p:sp>
      <p:grpSp>
        <p:nvGrpSpPr>
          <p:cNvPr id="21" name="Logotype, static"/>
          <p:cNvGrpSpPr/>
          <p:nvPr/>
        </p:nvGrpSpPr>
        <p:grpSpPr>
          <a:xfrm>
            <a:off x="10686685" y="6387822"/>
            <a:ext cx="863462" cy="180060"/>
            <a:chOff x="9501453" y="6148765"/>
            <a:chExt cx="2047875" cy="427037"/>
          </a:xfrm>
        </p:grpSpPr>
        <p:sp>
          <p:nvSpPr>
            <p:cNvPr id="22" name="Freeform 5"/>
            <p:cNvSpPr>
              <a:spLocks noEditPoints="1"/>
            </p:cNvSpPr>
            <p:nvPr userDrawn="1"/>
          </p:nvSpPr>
          <p:spPr bwMode="auto">
            <a:xfrm>
              <a:off x="11206428" y="6231315"/>
              <a:ext cx="342900" cy="344487"/>
            </a:xfrm>
            <a:custGeom>
              <a:avLst/>
              <a:gdLst>
                <a:gd name="T0" fmla="*/ 43 w 91"/>
                <a:gd name="T1" fmla="*/ 2 h 91"/>
                <a:gd name="T2" fmla="*/ 2 w 91"/>
                <a:gd name="T3" fmla="*/ 44 h 91"/>
                <a:gd name="T4" fmla="*/ 46 w 91"/>
                <a:gd name="T5" fmla="*/ 91 h 91"/>
                <a:gd name="T6" fmla="*/ 74 w 91"/>
                <a:gd name="T7" fmla="*/ 77 h 91"/>
                <a:gd name="T8" fmla="*/ 74 w 91"/>
                <a:gd name="T9" fmla="*/ 90 h 91"/>
                <a:gd name="T10" fmla="*/ 91 w 91"/>
                <a:gd name="T11" fmla="*/ 90 h 91"/>
                <a:gd name="T12" fmla="*/ 91 w 91"/>
                <a:gd name="T13" fmla="*/ 47 h 91"/>
                <a:gd name="T14" fmla="*/ 43 w 91"/>
                <a:gd name="T15" fmla="*/ 2 h 91"/>
                <a:gd name="T16" fmla="*/ 72 w 91"/>
                <a:gd name="T17" fmla="*/ 48 h 91"/>
                <a:gd name="T18" fmla="*/ 43 w 91"/>
                <a:gd name="T19" fmla="*/ 72 h 91"/>
                <a:gd name="T20" fmla="*/ 21 w 91"/>
                <a:gd name="T21" fmla="*/ 50 h 91"/>
                <a:gd name="T22" fmla="*/ 46 w 91"/>
                <a:gd name="T23" fmla="*/ 21 h 91"/>
                <a:gd name="T24" fmla="*/ 72 w 91"/>
                <a:gd name="T25" fmla="*/ 45 h 91"/>
                <a:gd name="T26" fmla="*/ 72 w 91"/>
                <a:gd name="T27" fmla="*/ 48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1" h="91">
                  <a:moveTo>
                    <a:pt x="43" y="2"/>
                  </a:moveTo>
                  <a:cubicBezTo>
                    <a:pt x="21" y="4"/>
                    <a:pt x="3" y="22"/>
                    <a:pt x="2" y="44"/>
                  </a:cubicBezTo>
                  <a:cubicBezTo>
                    <a:pt x="0" y="70"/>
                    <a:pt x="21" y="91"/>
                    <a:pt x="46" y="91"/>
                  </a:cubicBezTo>
                  <a:cubicBezTo>
                    <a:pt x="56" y="91"/>
                    <a:pt x="68" y="87"/>
                    <a:pt x="74" y="77"/>
                  </a:cubicBezTo>
                  <a:cubicBezTo>
                    <a:pt x="74" y="90"/>
                    <a:pt x="74" y="90"/>
                    <a:pt x="74" y="90"/>
                  </a:cubicBezTo>
                  <a:cubicBezTo>
                    <a:pt x="91" y="90"/>
                    <a:pt x="91" y="90"/>
                    <a:pt x="91" y="90"/>
                  </a:cubicBezTo>
                  <a:cubicBezTo>
                    <a:pt x="91" y="47"/>
                    <a:pt x="91" y="47"/>
                    <a:pt x="91" y="47"/>
                  </a:cubicBezTo>
                  <a:cubicBezTo>
                    <a:pt x="91" y="20"/>
                    <a:pt x="69" y="0"/>
                    <a:pt x="43" y="2"/>
                  </a:cubicBezTo>
                  <a:close/>
                  <a:moveTo>
                    <a:pt x="72" y="48"/>
                  </a:moveTo>
                  <a:cubicBezTo>
                    <a:pt x="71" y="63"/>
                    <a:pt x="58" y="74"/>
                    <a:pt x="43" y="72"/>
                  </a:cubicBezTo>
                  <a:cubicBezTo>
                    <a:pt x="32" y="71"/>
                    <a:pt x="22" y="61"/>
                    <a:pt x="21" y="50"/>
                  </a:cubicBezTo>
                  <a:cubicBezTo>
                    <a:pt x="19" y="34"/>
                    <a:pt x="31" y="21"/>
                    <a:pt x="46" y="21"/>
                  </a:cubicBezTo>
                  <a:cubicBezTo>
                    <a:pt x="60" y="21"/>
                    <a:pt x="71" y="32"/>
                    <a:pt x="72" y="45"/>
                  </a:cubicBezTo>
                  <a:lnTo>
                    <a:pt x="72" y="48"/>
                  </a:lnTo>
                  <a:close/>
                </a:path>
              </a:pathLst>
            </a:custGeom>
            <a:solidFill>
              <a:srgbClr val="0000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905" fontAlgn="auto">
                <a:spcBef>
                  <a:spcPts val="0"/>
                </a:spcBef>
                <a:spcAft>
                  <a:spcPts val="0"/>
                </a:spcAft>
              </a:pPr>
              <a:endParaRPr lang="en-US" sz="2098" dirty="0">
                <a:solidFill>
                  <a:prstClr val="black"/>
                </a:solidFill>
                <a:latin typeface="Arial"/>
                <a:cs typeface="+mn-cs"/>
              </a:endParaRPr>
            </a:p>
          </p:txBody>
        </p:sp>
        <p:sp>
          <p:nvSpPr>
            <p:cNvPr id="23" name="Freeform 6"/>
            <p:cNvSpPr>
              <a:spLocks noEditPoints="1"/>
            </p:cNvSpPr>
            <p:nvPr userDrawn="1"/>
          </p:nvSpPr>
          <p:spPr bwMode="auto">
            <a:xfrm>
              <a:off x="10849241" y="6236077"/>
              <a:ext cx="334963" cy="339725"/>
            </a:xfrm>
            <a:custGeom>
              <a:avLst/>
              <a:gdLst>
                <a:gd name="T0" fmla="*/ 44 w 89"/>
                <a:gd name="T1" fmla="*/ 1 h 90"/>
                <a:gd name="T2" fmla="*/ 0 w 89"/>
                <a:gd name="T3" fmla="*/ 46 h 90"/>
                <a:gd name="T4" fmla="*/ 45 w 89"/>
                <a:gd name="T5" fmla="*/ 90 h 90"/>
                <a:gd name="T6" fmla="*/ 86 w 89"/>
                <a:gd name="T7" fmla="*/ 63 h 90"/>
                <a:gd name="T8" fmla="*/ 69 w 89"/>
                <a:gd name="T9" fmla="*/ 58 h 90"/>
                <a:gd name="T10" fmla="*/ 50 w 89"/>
                <a:gd name="T11" fmla="*/ 72 h 90"/>
                <a:gd name="T12" fmla="*/ 22 w 89"/>
                <a:gd name="T13" fmla="*/ 59 h 90"/>
                <a:gd name="T14" fmla="*/ 89 w 89"/>
                <a:gd name="T15" fmla="*/ 41 h 90"/>
                <a:gd name="T16" fmla="*/ 44 w 89"/>
                <a:gd name="T17" fmla="*/ 1 h 90"/>
                <a:gd name="T18" fmla="*/ 19 w 89"/>
                <a:gd name="T19" fmla="*/ 44 h 90"/>
                <a:gd name="T20" fmla="*/ 36 w 89"/>
                <a:gd name="T21" fmla="*/ 19 h 90"/>
                <a:gd name="T22" fmla="*/ 67 w 89"/>
                <a:gd name="T23" fmla="*/ 31 h 90"/>
                <a:gd name="T24" fmla="*/ 19 w 89"/>
                <a:gd name="T25" fmla="*/ 44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9" h="90">
                  <a:moveTo>
                    <a:pt x="44" y="1"/>
                  </a:moveTo>
                  <a:cubicBezTo>
                    <a:pt x="20" y="2"/>
                    <a:pt x="0" y="20"/>
                    <a:pt x="0" y="46"/>
                  </a:cubicBezTo>
                  <a:cubicBezTo>
                    <a:pt x="0" y="70"/>
                    <a:pt x="20" y="90"/>
                    <a:pt x="45" y="90"/>
                  </a:cubicBezTo>
                  <a:cubicBezTo>
                    <a:pt x="62" y="90"/>
                    <a:pt x="79" y="80"/>
                    <a:pt x="86" y="63"/>
                  </a:cubicBezTo>
                  <a:cubicBezTo>
                    <a:pt x="69" y="58"/>
                    <a:pt x="69" y="58"/>
                    <a:pt x="69" y="58"/>
                  </a:cubicBezTo>
                  <a:cubicBezTo>
                    <a:pt x="66" y="65"/>
                    <a:pt x="58" y="71"/>
                    <a:pt x="50" y="72"/>
                  </a:cubicBezTo>
                  <a:cubicBezTo>
                    <a:pt x="38" y="75"/>
                    <a:pt x="26" y="67"/>
                    <a:pt x="22" y="59"/>
                  </a:cubicBezTo>
                  <a:cubicBezTo>
                    <a:pt x="89" y="41"/>
                    <a:pt x="89" y="41"/>
                    <a:pt x="89" y="41"/>
                  </a:cubicBezTo>
                  <a:cubicBezTo>
                    <a:pt x="87" y="24"/>
                    <a:pt x="72" y="0"/>
                    <a:pt x="44" y="1"/>
                  </a:cubicBezTo>
                  <a:close/>
                  <a:moveTo>
                    <a:pt x="19" y="44"/>
                  </a:moveTo>
                  <a:cubicBezTo>
                    <a:pt x="19" y="34"/>
                    <a:pt x="24" y="24"/>
                    <a:pt x="36" y="19"/>
                  </a:cubicBezTo>
                  <a:cubicBezTo>
                    <a:pt x="50" y="14"/>
                    <a:pt x="62" y="21"/>
                    <a:pt x="67" y="31"/>
                  </a:cubicBezTo>
                  <a:lnTo>
                    <a:pt x="19" y="44"/>
                  </a:lnTo>
                  <a:close/>
                </a:path>
              </a:pathLst>
            </a:custGeom>
            <a:solidFill>
              <a:srgbClr val="0000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905" fontAlgn="auto">
                <a:spcBef>
                  <a:spcPts val="0"/>
                </a:spcBef>
                <a:spcAft>
                  <a:spcPts val="0"/>
                </a:spcAft>
              </a:pPr>
              <a:endParaRPr lang="en-US" sz="2098" dirty="0">
                <a:solidFill>
                  <a:prstClr val="black"/>
                </a:solidFill>
                <a:latin typeface="Arial"/>
                <a:cs typeface="+mn-cs"/>
              </a:endParaRPr>
            </a:p>
          </p:txBody>
        </p:sp>
        <p:sp>
          <p:nvSpPr>
            <p:cNvPr id="24" name="Freeform 7"/>
            <p:cNvSpPr>
              <a:spLocks/>
            </p:cNvSpPr>
            <p:nvPr userDrawn="1"/>
          </p:nvSpPr>
          <p:spPr bwMode="auto">
            <a:xfrm>
              <a:off x="10292028" y="6239252"/>
              <a:ext cx="166688" cy="333375"/>
            </a:xfrm>
            <a:custGeom>
              <a:avLst/>
              <a:gdLst>
                <a:gd name="T0" fmla="*/ 44 w 44"/>
                <a:gd name="T1" fmla="*/ 18 h 88"/>
                <a:gd name="T2" fmla="*/ 44 w 44"/>
                <a:gd name="T3" fmla="*/ 0 h 88"/>
                <a:gd name="T4" fmla="*/ 19 w 44"/>
                <a:gd name="T5" fmla="*/ 13 h 88"/>
                <a:gd name="T6" fmla="*/ 19 w 44"/>
                <a:gd name="T7" fmla="*/ 3 h 88"/>
                <a:gd name="T8" fmla="*/ 0 w 44"/>
                <a:gd name="T9" fmla="*/ 3 h 88"/>
                <a:gd name="T10" fmla="*/ 0 w 44"/>
                <a:gd name="T11" fmla="*/ 44 h 88"/>
                <a:gd name="T12" fmla="*/ 0 w 44"/>
                <a:gd name="T13" fmla="*/ 88 h 88"/>
                <a:gd name="T14" fmla="*/ 20 w 44"/>
                <a:gd name="T15" fmla="*/ 88 h 88"/>
                <a:gd name="T16" fmla="*/ 20 w 44"/>
                <a:gd name="T17" fmla="*/ 46 h 88"/>
                <a:gd name="T18" fmla="*/ 44 w 44"/>
                <a:gd name="T19" fmla="*/ 1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 h="88">
                  <a:moveTo>
                    <a:pt x="44" y="18"/>
                  </a:moveTo>
                  <a:cubicBezTo>
                    <a:pt x="44" y="0"/>
                    <a:pt x="44" y="0"/>
                    <a:pt x="44" y="0"/>
                  </a:cubicBezTo>
                  <a:cubicBezTo>
                    <a:pt x="28" y="0"/>
                    <a:pt x="22" y="8"/>
                    <a:pt x="19" y="13"/>
                  </a:cubicBezTo>
                  <a:cubicBezTo>
                    <a:pt x="19" y="3"/>
                    <a:pt x="19" y="3"/>
                    <a:pt x="19" y="3"/>
                  </a:cubicBezTo>
                  <a:cubicBezTo>
                    <a:pt x="0" y="3"/>
                    <a:pt x="0" y="3"/>
                    <a:pt x="0" y="3"/>
                  </a:cubicBezTo>
                  <a:cubicBezTo>
                    <a:pt x="0" y="44"/>
                    <a:pt x="0" y="44"/>
                    <a:pt x="0" y="44"/>
                  </a:cubicBezTo>
                  <a:cubicBezTo>
                    <a:pt x="0" y="88"/>
                    <a:pt x="0" y="88"/>
                    <a:pt x="0" y="88"/>
                  </a:cubicBezTo>
                  <a:cubicBezTo>
                    <a:pt x="20" y="88"/>
                    <a:pt x="20" y="88"/>
                    <a:pt x="20" y="88"/>
                  </a:cubicBezTo>
                  <a:cubicBezTo>
                    <a:pt x="20" y="62"/>
                    <a:pt x="20" y="62"/>
                    <a:pt x="20" y="46"/>
                  </a:cubicBezTo>
                  <a:cubicBezTo>
                    <a:pt x="20" y="26"/>
                    <a:pt x="31" y="19"/>
                    <a:pt x="44" y="18"/>
                  </a:cubicBezTo>
                  <a:close/>
                </a:path>
              </a:pathLst>
            </a:custGeom>
            <a:solidFill>
              <a:srgbClr val="0000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905" fontAlgn="auto">
                <a:spcBef>
                  <a:spcPts val="0"/>
                </a:spcBef>
                <a:spcAft>
                  <a:spcPts val="0"/>
                </a:spcAft>
              </a:pPr>
              <a:endParaRPr lang="en-US" sz="2098" dirty="0">
                <a:solidFill>
                  <a:prstClr val="black"/>
                </a:solidFill>
                <a:latin typeface="Arial"/>
                <a:cs typeface="+mn-cs"/>
              </a:endParaRPr>
            </a:p>
          </p:txBody>
        </p:sp>
        <p:sp>
          <p:nvSpPr>
            <p:cNvPr id="25" name="Freeform 8"/>
            <p:cNvSpPr>
              <a:spLocks/>
            </p:cNvSpPr>
            <p:nvPr userDrawn="1"/>
          </p:nvSpPr>
          <p:spPr bwMode="auto">
            <a:xfrm>
              <a:off x="9501453" y="6182102"/>
              <a:ext cx="369888" cy="390525"/>
            </a:xfrm>
            <a:custGeom>
              <a:avLst/>
              <a:gdLst>
                <a:gd name="T0" fmla="*/ 185 w 233"/>
                <a:gd name="T1" fmla="*/ 165 h 246"/>
                <a:gd name="T2" fmla="*/ 48 w 233"/>
                <a:gd name="T3" fmla="*/ 0 h 246"/>
                <a:gd name="T4" fmla="*/ 0 w 233"/>
                <a:gd name="T5" fmla="*/ 0 h 246"/>
                <a:gd name="T6" fmla="*/ 0 w 233"/>
                <a:gd name="T7" fmla="*/ 246 h 246"/>
                <a:gd name="T8" fmla="*/ 50 w 233"/>
                <a:gd name="T9" fmla="*/ 246 h 246"/>
                <a:gd name="T10" fmla="*/ 50 w 233"/>
                <a:gd name="T11" fmla="*/ 81 h 246"/>
                <a:gd name="T12" fmla="*/ 190 w 233"/>
                <a:gd name="T13" fmla="*/ 246 h 246"/>
                <a:gd name="T14" fmla="*/ 233 w 233"/>
                <a:gd name="T15" fmla="*/ 246 h 246"/>
                <a:gd name="T16" fmla="*/ 233 w 233"/>
                <a:gd name="T17" fmla="*/ 0 h 246"/>
                <a:gd name="T18" fmla="*/ 185 w 233"/>
                <a:gd name="T19" fmla="*/ 0 h 246"/>
                <a:gd name="T20" fmla="*/ 185 w 233"/>
                <a:gd name="T21" fmla="*/ 165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3" h="246">
                  <a:moveTo>
                    <a:pt x="185" y="165"/>
                  </a:moveTo>
                  <a:lnTo>
                    <a:pt x="48" y="0"/>
                  </a:lnTo>
                  <a:lnTo>
                    <a:pt x="0" y="0"/>
                  </a:lnTo>
                  <a:lnTo>
                    <a:pt x="0" y="246"/>
                  </a:lnTo>
                  <a:lnTo>
                    <a:pt x="50" y="246"/>
                  </a:lnTo>
                  <a:lnTo>
                    <a:pt x="50" y="81"/>
                  </a:lnTo>
                  <a:lnTo>
                    <a:pt x="190" y="246"/>
                  </a:lnTo>
                  <a:lnTo>
                    <a:pt x="233" y="246"/>
                  </a:lnTo>
                  <a:lnTo>
                    <a:pt x="233" y="0"/>
                  </a:lnTo>
                  <a:lnTo>
                    <a:pt x="185" y="0"/>
                  </a:lnTo>
                  <a:lnTo>
                    <a:pt x="185" y="165"/>
                  </a:lnTo>
                  <a:close/>
                </a:path>
              </a:pathLst>
            </a:custGeom>
            <a:solidFill>
              <a:srgbClr val="0000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905" fontAlgn="auto">
                <a:spcBef>
                  <a:spcPts val="0"/>
                </a:spcBef>
                <a:spcAft>
                  <a:spcPts val="0"/>
                </a:spcAft>
              </a:pPr>
              <a:endParaRPr lang="en-US" sz="2098" dirty="0">
                <a:solidFill>
                  <a:prstClr val="black"/>
                </a:solidFill>
                <a:latin typeface="Arial"/>
                <a:cs typeface="+mn-cs"/>
              </a:endParaRPr>
            </a:p>
          </p:txBody>
        </p:sp>
        <p:sp>
          <p:nvSpPr>
            <p:cNvPr id="26" name="Freeform 9"/>
            <p:cNvSpPr>
              <a:spLocks noEditPoints="1"/>
            </p:cNvSpPr>
            <p:nvPr userDrawn="1"/>
          </p:nvSpPr>
          <p:spPr bwMode="auto">
            <a:xfrm>
              <a:off x="10461891" y="6148765"/>
              <a:ext cx="342900" cy="427037"/>
            </a:xfrm>
            <a:custGeom>
              <a:avLst/>
              <a:gdLst>
                <a:gd name="T0" fmla="*/ 91 w 91"/>
                <a:gd name="T1" fmla="*/ 0 h 113"/>
                <a:gd name="T2" fmla="*/ 73 w 91"/>
                <a:gd name="T3" fmla="*/ 0 h 113"/>
                <a:gd name="T4" fmla="*/ 73 w 91"/>
                <a:gd name="T5" fmla="*/ 34 h 113"/>
                <a:gd name="T6" fmla="*/ 43 w 91"/>
                <a:gd name="T7" fmla="*/ 24 h 113"/>
                <a:gd name="T8" fmla="*/ 2 w 91"/>
                <a:gd name="T9" fmla="*/ 66 h 113"/>
                <a:gd name="T10" fmla="*/ 46 w 91"/>
                <a:gd name="T11" fmla="*/ 113 h 113"/>
                <a:gd name="T12" fmla="*/ 74 w 91"/>
                <a:gd name="T13" fmla="*/ 101 h 113"/>
                <a:gd name="T14" fmla="*/ 74 w 91"/>
                <a:gd name="T15" fmla="*/ 112 h 113"/>
                <a:gd name="T16" fmla="*/ 91 w 91"/>
                <a:gd name="T17" fmla="*/ 112 h 113"/>
                <a:gd name="T18" fmla="*/ 91 w 91"/>
                <a:gd name="T19" fmla="*/ 69 h 113"/>
                <a:gd name="T20" fmla="*/ 91 w 91"/>
                <a:gd name="T21" fmla="*/ 69 h 113"/>
                <a:gd name="T22" fmla="*/ 91 w 91"/>
                <a:gd name="T23" fmla="*/ 68 h 113"/>
                <a:gd name="T24" fmla="*/ 91 w 91"/>
                <a:gd name="T25" fmla="*/ 0 h 113"/>
                <a:gd name="T26" fmla="*/ 72 w 91"/>
                <a:gd name="T27" fmla="*/ 70 h 113"/>
                <a:gd name="T28" fmla="*/ 43 w 91"/>
                <a:gd name="T29" fmla="*/ 94 h 113"/>
                <a:gd name="T30" fmla="*/ 21 w 91"/>
                <a:gd name="T31" fmla="*/ 72 h 113"/>
                <a:gd name="T32" fmla="*/ 46 w 91"/>
                <a:gd name="T33" fmla="*/ 43 h 113"/>
                <a:gd name="T34" fmla="*/ 72 w 91"/>
                <a:gd name="T35" fmla="*/ 67 h 113"/>
                <a:gd name="T36" fmla="*/ 72 w 91"/>
                <a:gd name="T37" fmla="*/ 7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1" h="113">
                  <a:moveTo>
                    <a:pt x="91" y="0"/>
                  </a:moveTo>
                  <a:cubicBezTo>
                    <a:pt x="73" y="0"/>
                    <a:pt x="73" y="0"/>
                    <a:pt x="73" y="0"/>
                  </a:cubicBezTo>
                  <a:cubicBezTo>
                    <a:pt x="73" y="34"/>
                    <a:pt x="73" y="34"/>
                    <a:pt x="73" y="34"/>
                  </a:cubicBezTo>
                  <a:cubicBezTo>
                    <a:pt x="68" y="28"/>
                    <a:pt x="55" y="23"/>
                    <a:pt x="43" y="24"/>
                  </a:cubicBezTo>
                  <a:cubicBezTo>
                    <a:pt x="21" y="26"/>
                    <a:pt x="3" y="44"/>
                    <a:pt x="2" y="66"/>
                  </a:cubicBezTo>
                  <a:cubicBezTo>
                    <a:pt x="0" y="92"/>
                    <a:pt x="21" y="113"/>
                    <a:pt x="46" y="113"/>
                  </a:cubicBezTo>
                  <a:cubicBezTo>
                    <a:pt x="56" y="113"/>
                    <a:pt x="69" y="109"/>
                    <a:pt x="74" y="101"/>
                  </a:cubicBezTo>
                  <a:cubicBezTo>
                    <a:pt x="74" y="112"/>
                    <a:pt x="74" y="112"/>
                    <a:pt x="74" y="112"/>
                  </a:cubicBezTo>
                  <a:cubicBezTo>
                    <a:pt x="91" y="112"/>
                    <a:pt x="91" y="112"/>
                    <a:pt x="91" y="112"/>
                  </a:cubicBezTo>
                  <a:cubicBezTo>
                    <a:pt x="91" y="69"/>
                    <a:pt x="91" y="69"/>
                    <a:pt x="91" y="69"/>
                  </a:cubicBezTo>
                  <a:cubicBezTo>
                    <a:pt x="91" y="69"/>
                    <a:pt x="91" y="69"/>
                    <a:pt x="91" y="69"/>
                  </a:cubicBezTo>
                  <a:cubicBezTo>
                    <a:pt x="91" y="68"/>
                    <a:pt x="91" y="68"/>
                    <a:pt x="91" y="68"/>
                  </a:cubicBezTo>
                  <a:lnTo>
                    <a:pt x="91" y="0"/>
                  </a:lnTo>
                  <a:close/>
                  <a:moveTo>
                    <a:pt x="72" y="70"/>
                  </a:moveTo>
                  <a:cubicBezTo>
                    <a:pt x="71" y="85"/>
                    <a:pt x="58" y="96"/>
                    <a:pt x="43" y="94"/>
                  </a:cubicBezTo>
                  <a:cubicBezTo>
                    <a:pt x="32" y="93"/>
                    <a:pt x="22" y="83"/>
                    <a:pt x="21" y="72"/>
                  </a:cubicBezTo>
                  <a:cubicBezTo>
                    <a:pt x="19" y="56"/>
                    <a:pt x="31" y="43"/>
                    <a:pt x="46" y="43"/>
                  </a:cubicBezTo>
                  <a:cubicBezTo>
                    <a:pt x="60" y="43"/>
                    <a:pt x="71" y="54"/>
                    <a:pt x="72" y="67"/>
                  </a:cubicBezTo>
                  <a:lnTo>
                    <a:pt x="72" y="70"/>
                  </a:lnTo>
                  <a:close/>
                </a:path>
              </a:pathLst>
            </a:custGeom>
            <a:solidFill>
              <a:srgbClr val="0000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905" fontAlgn="auto">
                <a:spcBef>
                  <a:spcPts val="0"/>
                </a:spcBef>
                <a:spcAft>
                  <a:spcPts val="0"/>
                </a:spcAft>
              </a:pPr>
              <a:endParaRPr lang="en-US" sz="2098" dirty="0">
                <a:solidFill>
                  <a:prstClr val="black"/>
                </a:solidFill>
                <a:latin typeface="Arial"/>
                <a:cs typeface="+mn-cs"/>
              </a:endParaRPr>
            </a:p>
          </p:txBody>
        </p:sp>
        <p:sp>
          <p:nvSpPr>
            <p:cNvPr id="27" name="Freeform 10"/>
            <p:cNvSpPr>
              <a:spLocks noEditPoints="1"/>
            </p:cNvSpPr>
            <p:nvPr userDrawn="1"/>
          </p:nvSpPr>
          <p:spPr bwMode="auto">
            <a:xfrm>
              <a:off x="9912616" y="6239252"/>
              <a:ext cx="338138" cy="336550"/>
            </a:xfrm>
            <a:custGeom>
              <a:avLst/>
              <a:gdLst>
                <a:gd name="T0" fmla="*/ 45 w 90"/>
                <a:gd name="T1" fmla="*/ 0 h 89"/>
                <a:gd name="T2" fmla="*/ 0 w 90"/>
                <a:gd name="T3" fmla="*/ 45 h 89"/>
                <a:gd name="T4" fmla="*/ 45 w 90"/>
                <a:gd name="T5" fmla="*/ 89 h 89"/>
                <a:gd name="T6" fmla="*/ 90 w 90"/>
                <a:gd name="T7" fmla="*/ 45 h 89"/>
                <a:gd name="T8" fmla="*/ 45 w 90"/>
                <a:gd name="T9" fmla="*/ 0 h 89"/>
                <a:gd name="T10" fmla="*/ 45 w 90"/>
                <a:gd name="T11" fmla="*/ 70 h 89"/>
                <a:gd name="T12" fmla="*/ 19 w 90"/>
                <a:gd name="T13" fmla="*/ 45 h 89"/>
                <a:gd name="T14" fmla="*/ 45 w 90"/>
                <a:gd name="T15" fmla="*/ 19 h 89"/>
                <a:gd name="T16" fmla="*/ 71 w 90"/>
                <a:gd name="T17" fmla="*/ 45 h 89"/>
                <a:gd name="T18" fmla="*/ 45 w 90"/>
                <a:gd name="T19" fmla="*/ 7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0" h="89">
                  <a:moveTo>
                    <a:pt x="45" y="0"/>
                  </a:moveTo>
                  <a:cubicBezTo>
                    <a:pt x="20" y="0"/>
                    <a:pt x="0" y="20"/>
                    <a:pt x="0" y="45"/>
                  </a:cubicBezTo>
                  <a:cubicBezTo>
                    <a:pt x="0" y="69"/>
                    <a:pt x="20" y="89"/>
                    <a:pt x="45" y="89"/>
                  </a:cubicBezTo>
                  <a:cubicBezTo>
                    <a:pt x="70" y="89"/>
                    <a:pt x="90" y="69"/>
                    <a:pt x="90" y="45"/>
                  </a:cubicBezTo>
                  <a:cubicBezTo>
                    <a:pt x="90" y="20"/>
                    <a:pt x="70" y="0"/>
                    <a:pt x="45" y="0"/>
                  </a:cubicBezTo>
                  <a:close/>
                  <a:moveTo>
                    <a:pt x="45" y="70"/>
                  </a:moveTo>
                  <a:cubicBezTo>
                    <a:pt x="31" y="70"/>
                    <a:pt x="19" y="59"/>
                    <a:pt x="19" y="45"/>
                  </a:cubicBezTo>
                  <a:cubicBezTo>
                    <a:pt x="19" y="30"/>
                    <a:pt x="31" y="19"/>
                    <a:pt x="45" y="19"/>
                  </a:cubicBezTo>
                  <a:cubicBezTo>
                    <a:pt x="59" y="19"/>
                    <a:pt x="71" y="30"/>
                    <a:pt x="71" y="45"/>
                  </a:cubicBezTo>
                  <a:cubicBezTo>
                    <a:pt x="71" y="59"/>
                    <a:pt x="59" y="70"/>
                    <a:pt x="45" y="70"/>
                  </a:cubicBezTo>
                  <a:close/>
                </a:path>
              </a:pathLst>
            </a:custGeom>
            <a:solidFill>
              <a:srgbClr val="0000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905" fontAlgn="auto">
                <a:spcBef>
                  <a:spcPts val="0"/>
                </a:spcBef>
                <a:spcAft>
                  <a:spcPts val="0"/>
                </a:spcAft>
              </a:pPr>
              <a:endParaRPr lang="en-US" sz="2098" dirty="0">
                <a:solidFill>
                  <a:prstClr val="black"/>
                </a:solidFill>
                <a:latin typeface="Arial"/>
                <a:cs typeface="+mn-cs"/>
              </a:endParaRPr>
            </a:p>
          </p:txBody>
        </p:sp>
      </p:grpSp>
      <p:sp>
        <p:nvSpPr>
          <p:cNvPr id="4" name="xxLanguageTextBox">
            <a:extLst>
              <a:ext uri="{FF2B5EF4-FFF2-40B4-BE49-F238E27FC236}">
                <a16:creationId xmlns:a16="http://schemas.microsoft.com/office/drawing/2014/main" id="{8A653D6A-43C4-4BEF-B847-8DE175DC4475}"/>
              </a:ext>
            </a:extLst>
          </p:cNvPr>
          <p:cNvSpPr/>
          <p:nvPr userDrawn="1">
            <p:custDataLst>
              <p:tags r:id="rId33"/>
            </p:custDataLst>
          </p:nvPr>
        </p:nvSpPr>
        <p:spPr>
          <a:xfrm>
            <a:off x="1" y="0"/>
            <a:ext cx="12697" cy="12700"/>
          </a:xfrm>
          <a:prstGeom prst="rect">
            <a:avLst/>
          </a:prstGeom>
          <a:noFill/>
          <a:ln>
            <a:noFill/>
          </a:ln>
          <a:extLst>
            <a:ext uri="{909E8E84-426E-40DD-AFC4-6F175D3DCCD1}">
              <a14:hiddenFill xmlns:a14="http://schemas.microsoft.com/office/drawing/2010/main">
                <a:solidFill>
                  <a:schemeClr val="accent3"/>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92" tIns="45696" rIns="91392" bIns="45696" numCol="1" spcCol="0" rtlCol="0" fromWordArt="0" anchor="ctr" anchorCtr="0" forceAA="0" compatLnSpc="1">
            <a:prstTxWarp prst="textNoShape">
              <a:avLst/>
            </a:prstTxWarp>
            <a:noAutofit/>
          </a:bodyPr>
          <a:lstStyle/>
          <a:p>
            <a:pPr algn="ctr"/>
            <a:endParaRPr lang="en-US" sz="1200" dirty="0">
              <a:solidFill>
                <a:schemeClr val="tx1"/>
              </a:solidFill>
            </a:endParaRPr>
          </a:p>
        </p:txBody>
      </p:sp>
      <p:sp>
        <p:nvSpPr>
          <p:cNvPr id="5" name="MSIPCMContentMarking" descr="{&quot;HashCode&quot;:1071427657,&quot;Placement&quot;:&quot;Footer&quot;,&quot;Top&quot;:519.343,&quot;Left&quot;:444.2841,&quot;SlideWidth&quot;:960,&quot;SlideHeight&quot;:540}">
            <a:extLst>
              <a:ext uri="{FF2B5EF4-FFF2-40B4-BE49-F238E27FC236}">
                <a16:creationId xmlns:a16="http://schemas.microsoft.com/office/drawing/2014/main" id="{B6832151-B52E-485B-8026-C0A90268FDE9}"/>
              </a:ext>
            </a:extLst>
          </p:cNvPr>
          <p:cNvSpPr txBox="1"/>
          <p:nvPr userDrawn="1"/>
        </p:nvSpPr>
        <p:spPr>
          <a:xfrm>
            <a:off x="5642408" y="6595656"/>
            <a:ext cx="907183" cy="262344"/>
          </a:xfrm>
          <a:prstGeom prst="rect">
            <a:avLst/>
          </a:prstGeom>
          <a:noFill/>
        </p:spPr>
        <p:txBody>
          <a:bodyPr vert="horz" wrap="square" lIns="0" tIns="0" rIns="0" bIns="0" rtlCol="0" anchor="ctr" anchorCtr="1">
            <a:spAutoFit/>
          </a:bodyPr>
          <a:lstStyle/>
          <a:p>
            <a:pPr algn="ctr">
              <a:spcBef>
                <a:spcPts val="0"/>
              </a:spcBef>
              <a:spcAft>
                <a:spcPts val="0"/>
              </a:spcAft>
            </a:pPr>
            <a:r>
              <a:rPr lang="nb-NO" sz="1000">
                <a:solidFill>
                  <a:srgbClr val="000000"/>
                </a:solidFill>
                <a:latin typeface="Calibri" panose="020F0502020204030204" pitchFamily="34" charset="0"/>
              </a:rPr>
              <a:t>Confidential</a:t>
            </a:r>
            <a:endParaRPr lang="nb-NO" sz="1000" dirty="0">
              <a:solidFill>
                <a:srgbClr val="000000"/>
              </a:solidFill>
              <a:latin typeface="Calibri" panose="020F0502020204030204" pitchFamily="34" charset="0"/>
            </a:endParaRPr>
          </a:p>
        </p:txBody>
      </p:sp>
    </p:spTree>
    <p:extLst>
      <p:ext uri="{BB962C8B-B14F-4D97-AF65-F5344CB8AC3E}">
        <p14:creationId xmlns:p14="http://schemas.microsoft.com/office/powerpoint/2010/main" val="2261117527"/>
      </p:ext>
    </p:extLst>
  </p:cSld>
  <p:clrMap bg1="lt1" tx1="dk1" bg2="lt2" tx2="dk2" accent1="accent1" accent2="accent2" accent3="accent3" accent4="accent4" accent5="accent5" accent6="accent6" hlink="hlink" folHlink="folHlink"/>
  <p:sldLayoutIdLst>
    <p:sldLayoutId id="2147484412" r:id="rId1"/>
    <p:sldLayoutId id="2147484413" r:id="rId2"/>
    <p:sldLayoutId id="2147484414" r:id="rId3"/>
    <p:sldLayoutId id="2147484415" r:id="rId4"/>
    <p:sldLayoutId id="2147484416" r:id="rId5"/>
    <p:sldLayoutId id="2147484417" r:id="rId6"/>
    <p:sldLayoutId id="2147484418" r:id="rId7"/>
    <p:sldLayoutId id="2147484419" r:id="rId8"/>
    <p:sldLayoutId id="2147484420" r:id="rId9"/>
    <p:sldLayoutId id="2147484421" r:id="rId10"/>
    <p:sldLayoutId id="2147484422" r:id="rId11"/>
    <p:sldLayoutId id="2147484423" r:id="rId12"/>
    <p:sldLayoutId id="2147484424" r:id="rId13"/>
    <p:sldLayoutId id="2147484425" r:id="rId14"/>
    <p:sldLayoutId id="2147484426" r:id="rId15"/>
    <p:sldLayoutId id="2147484427" r:id="rId16"/>
    <p:sldLayoutId id="2147484428" r:id="rId17"/>
    <p:sldLayoutId id="2147484429" r:id="rId18"/>
    <p:sldLayoutId id="2147484430" r:id="rId19"/>
    <p:sldLayoutId id="2147484431" r:id="rId20"/>
    <p:sldLayoutId id="2147484432" r:id="rId21"/>
    <p:sldLayoutId id="2147484433" r:id="rId22"/>
    <p:sldLayoutId id="2147484434" r:id="rId23"/>
    <p:sldLayoutId id="2147484435" r:id="rId24"/>
    <p:sldLayoutId id="2147484436" r:id="rId25"/>
    <p:sldLayoutId id="2147484437" r:id="rId26"/>
    <p:sldLayoutId id="2147484438" r:id="rId27"/>
    <p:sldLayoutId id="2147484439" r:id="rId28"/>
    <p:sldLayoutId id="2147484440" r:id="rId29"/>
    <p:sldLayoutId id="2147484441" r:id="rId30"/>
    <p:sldLayoutId id="2147484442" r:id="rId31"/>
  </p:sldLayoutIdLst>
  <p:hf hdr="0" ftr="0" dt="0"/>
  <p:txStyles>
    <p:titleStyle>
      <a:lvl1pPr algn="l" defTabSz="1087905" rtl="0" eaLnBrk="1" latinLnBrk="0" hangingPunct="1">
        <a:spcBef>
          <a:spcPct val="0"/>
        </a:spcBef>
        <a:buNone/>
        <a:defRPr sz="1998" b="1" kern="1200">
          <a:solidFill>
            <a:srgbClr val="00005E"/>
          </a:solidFill>
          <a:latin typeface="+mj-lt"/>
          <a:ea typeface="+mj-ea"/>
          <a:cs typeface="+mj-cs"/>
        </a:defRPr>
      </a:lvl1pPr>
    </p:titleStyle>
    <p:bodyStyle>
      <a:lvl1pPr marL="215314" indent="-215314" algn="l" defTabSz="1087905" rtl="0" eaLnBrk="1" latinLnBrk="0" hangingPunct="1">
        <a:spcBef>
          <a:spcPts val="1200"/>
        </a:spcBef>
        <a:buFont typeface="Arial" pitchFamily="34" charset="0"/>
        <a:buChar char="•"/>
        <a:defRPr sz="1600" kern="1200">
          <a:solidFill>
            <a:schemeClr val="tx1"/>
          </a:solidFill>
          <a:latin typeface="+mn-lt"/>
          <a:ea typeface="+mn-ea"/>
          <a:cs typeface="+mn-cs"/>
        </a:defRPr>
      </a:lvl1pPr>
      <a:lvl2pPr marL="471141" indent="-214155" algn="l" defTabSz="1087905" rtl="0" eaLnBrk="1" latinLnBrk="0" hangingPunct="1">
        <a:spcBef>
          <a:spcPts val="0"/>
        </a:spcBef>
        <a:buFont typeface="Arial" pitchFamily="34" charset="0"/>
        <a:buChar char="–"/>
        <a:defRPr sz="1200" kern="1200">
          <a:solidFill>
            <a:schemeClr val="tx1"/>
          </a:solidFill>
          <a:latin typeface="+mn-lt"/>
          <a:ea typeface="+mn-ea"/>
          <a:cs typeface="+mn-cs"/>
        </a:defRPr>
      </a:lvl2pPr>
      <a:lvl3pPr marL="728124" indent="-214155" algn="l" defTabSz="1087905" rtl="0" eaLnBrk="1" latinLnBrk="0" hangingPunct="1">
        <a:spcBef>
          <a:spcPts val="0"/>
        </a:spcBef>
        <a:buFont typeface="Arial" pitchFamily="34" charset="0"/>
        <a:buChar char="−"/>
        <a:defRPr sz="1200" kern="1200">
          <a:solidFill>
            <a:schemeClr val="tx1"/>
          </a:solidFill>
          <a:latin typeface="+mn-lt"/>
          <a:ea typeface="+mn-ea"/>
          <a:cs typeface="+mn-cs"/>
        </a:defRPr>
      </a:lvl3pPr>
      <a:lvl4pPr marL="985111" indent="-214155" algn="l" defTabSz="1087905" rtl="0" eaLnBrk="1" latinLnBrk="0" hangingPunct="1">
        <a:spcBef>
          <a:spcPts val="0"/>
        </a:spcBef>
        <a:buFont typeface="Arial" pitchFamily="34" charset="0"/>
        <a:buChar char="−"/>
        <a:defRPr sz="1200" kern="1200">
          <a:solidFill>
            <a:schemeClr val="tx1"/>
          </a:solidFill>
          <a:latin typeface="+mn-lt"/>
          <a:ea typeface="+mn-ea"/>
          <a:cs typeface="+mn-cs"/>
        </a:defRPr>
      </a:lvl4pPr>
      <a:lvl5pPr marL="1242096" indent="-214155" algn="l" defTabSz="1087905" rtl="0" eaLnBrk="1" latinLnBrk="0" hangingPunct="1">
        <a:spcBef>
          <a:spcPts val="0"/>
        </a:spcBef>
        <a:buFont typeface="Arial" pitchFamily="34" charset="0"/>
        <a:buChar char="−"/>
        <a:defRPr sz="1200" kern="1200">
          <a:solidFill>
            <a:schemeClr val="tx1"/>
          </a:solidFill>
          <a:latin typeface="+mn-lt"/>
          <a:ea typeface="+mn-ea"/>
          <a:cs typeface="+mn-cs"/>
        </a:defRPr>
      </a:lvl5pPr>
      <a:lvl6pPr marL="2991739" indent="-271976" algn="l" defTabSz="1087905" rtl="0" eaLnBrk="1" latinLnBrk="0" hangingPunct="1">
        <a:spcBef>
          <a:spcPct val="20000"/>
        </a:spcBef>
        <a:buFont typeface="Arial" pitchFamily="34" charset="0"/>
        <a:buChar char="•"/>
        <a:defRPr sz="2398" kern="1200">
          <a:solidFill>
            <a:schemeClr val="tx1"/>
          </a:solidFill>
          <a:latin typeface="+mn-lt"/>
          <a:ea typeface="+mn-ea"/>
          <a:cs typeface="+mn-cs"/>
        </a:defRPr>
      </a:lvl6pPr>
      <a:lvl7pPr marL="3535692" indent="-271976" algn="l" defTabSz="1087905" rtl="0" eaLnBrk="1" latinLnBrk="0" hangingPunct="1">
        <a:spcBef>
          <a:spcPct val="20000"/>
        </a:spcBef>
        <a:buFont typeface="Arial" pitchFamily="34" charset="0"/>
        <a:buChar char="•"/>
        <a:defRPr sz="2398" kern="1200">
          <a:solidFill>
            <a:schemeClr val="tx1"/>
          </a:solidFill>
          <a:latin typeface="+mn-lt"/>
          <a:ea typeface="+mn-ea"/>
          <a:cs typeface="+mn-cs"/>
        </a:defRPr>
      </a:lvl7pPr>
      <a:lvl8pPr marL="4079644" indent="-271976" algn="l" defTabSz="1087905" rtl="0" eaLnBrk="1" latinLnBrk="0" hangingPunct="1">
        <a:spcBef>
          <a:spcPct val="20000"/>
        </a:spcBef>
        <a:buFont typeface="Arial" pitchFamily="34" charset="0"/>
        <a:buChar char="•"/>
        <a:defRPr sz="2398" kern="1200">
          <a:solidFill>
            <a:schemeClr val="tx1"/>
          </a:solidFill>
          <a:latin typeface="+mn-lt"/>
          <a:ea typeface="+mn-ea"/>
          <a:cs typeface="+mn-cs"/>
        </a:defRPr>
      </a:lvl8pPr>
      <a:lvl9pPr marL="4623598" indent="-271976" algn="l" defTabSz="1087905" rtl="0" eaLnBrk="1" latinLnBrk="0" hangingPunct="1">
        <a:spcBef>
          <a:spcPct val="20000"/>
        </a:spcBef>
        <a:buFont typeface="Arial" pitchFamily="34" charset="0"/>
        <a:buChar char="•"/>
        <a:defRPr sz="2398" kern="1200">
          <a:solidFill>
            <a:schemeClr val="tx1"/>
          </a:solidFill>
          <a:latin typeface="+mn-lt"/>
          <a:ea typeface="+mn-ea"/>
          <a:cs typeface="+mn-cs"/>
        </a:defRPr>
      </a:lvl9pPr>
    </p:bodyStyle>
    <p:otherStyle>
      <a:defPPr>
        <a:defRPr lang="en-US"/>
      </a:defPPr>
      <a:lvl1pPr marL="0" algn="l" defTabSz="1087905" rtl="0" eaLnBrk="1" latinLnBrk="0" hangingPunct="1">
        <a:defRPr sz="2098" kern="1200">
          <a:solidFill>
            <a:schemeClr val="tx1"/>
          </a:solidFill>
          <a:latin typeface="+mn-lt"/>
          <a:ea typeface="+mn-ea"/>
          <a:cs typeface="+mn-cs"/>
        </a:defRPr>
      </a:lvl1pPr>
      <a:lvl2pPr marL="543953" algn="l" defTabSz="1087905" rtl="0" eaLnBrk="1" latinLnBrk="0" hangingPunct="1">
        <a:defRPr sz="2098" kern="1200">
          <a:solidFill>
            <a:schemeClr val="tx1"/>
          </a:solidFill>
          <a:latin typeface="+mn-lt"/>
          <a:ea typeface="+mn-ea"/>
          <a:cs typeface="+mn-cs"/>
        </a:defRPr>
      </a:lvl2pPr>
      <a:lvl3pPr marL="1087905" algn="l" defTabSz="1087905" rtl="0" eaLnBrk="1" latinLnBrk="0" hangingPunct="1">
        <a:defRPr sz="2098" kern="1200">
          <a:solidFill>
            <a:schemeClr val="tx1"/>
          </a:solidFill>
          <a:latin typeface="+mn-lt"/>
          <a:ea typeface="+mn-ea"/>
          <a:cs typeface="+mn-cs"/>
        </a:defRPr>
      </a:lvl3pPr>
      <a:lvl4pPr marL="1631857" algn="l" defTabSz="1087905" rtl="0" eaLnBrk="1" latinLnBrk="0" hangingPunct="1">
        <a:defRPr sz="2098" kern="1200">
          <a:solidFill>
            <a:schemeClr val="tx1"/>
          </a:solidFill>
          <a:latin typeface="+mn-lt"/>
          <a:ea typeface="+mn-ea"/>
          <a:cs typeface="+mn-cs"/>
        </a:defRPr>
      </a:lvl4pPr>
      <a:lvl5pPr marL="2175810" algn="l" defTabSz="1087905" rtl="0" eaLnBrk="1" latinLnBrk="0" hangingPunct="1">
        <a:defRPr sz="2098" kern="1200">
          <a:solidFill>
            <a:schemeClr val="tx1"/>
          </a:solidFill>
          <a:latin typeface="+mn-lt"/>
          <a:ea typeface="+mn-ea"/>
          <a:cs typeface="+mn-cs"/>
        </a:defRPr>
      </a:lvl5pPr>
      <a:lvl6pPr marL="2719764" algn="l" defTabSz="1087905" rtl="0" eaLnBrk="1" latinLnBrk="0" hangingPunct="1">
        <a:defRPr sz="2098" kern="1200">
          <a:solidFill>
            <a:schemeClr val="tx1"/>
          </a:solidFill>
          <a:latin typeface="+mn-lt"/>
          <a:ea typeface="+mn-ea"/>
          <a:cs typeface="+mn-cs"/>
        </a:defRPr>
      </a:lvl6pPr>
      <a:lvl7pPr marL="3263716" algn="l" defTabSz="1087905" rtl="0" eaLnBrk="1" latinLnBrk="0" hangingPunct="1">
        <a:defRPr sz="2098" kern="1200">
          <a:solidFill>
            <a:schemeClr val="tx1"/>
          </a:solidFill>
          <a:latin typeface="+mn-lt"/>
          <a:ea typeface="+mn-ea"/>
          <a:cs typeface="+mn-cs"/>
        </a:defRPr>
      </a:lvl7pPr>
      <a:lvl8pPr marL="3807668" algn="l" defTabSz="1087905" rtl="0" eaLnBrk="1" latinLnBrk="0" hangingPunct="1">
        <a:defRPr sz="2098" kern="1200">
          <a:solidFill>
            <a:schemeClr val="tx1"/>
          </a:solidFill>
          <a:latin typeface="+mn-lt"/>
          <a:ea typeface="+mn-ea"/>
          <a:cs typeface="+mn-cs"/>
        </a:defRPr>
      </a:lvl8pPr>
      <a:lvl9pPr marL="4351621" algn="l" defTabSz="1087905" rtl="0" eaLnBrk="1" latinLnBrk="0" hangingPunct="1">
        <a:defRPr sz="2098" kern="1200">
          <a:solidFill>
            <a:schemeClr val="tx1"/>
          </a:solidFill>
          <a:latin typeface="+mn-lt"/>
          <a:ea typeface="+mn-ea"/>
          <a:cs typeface="+mn-cs"/>
        </a:defRPr>
      </a:lvl9pPr>
    </p:otherStyle>
  </p:txStyles>
</p:sldMaster>
</file>

<file path=ppt/slideMasters/slideMaster17.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47833" y="360000"/>
            <a:ext cx="7198125" cy="720000"/>
          </a:xfrm>
          <a:prstGeom prst="rect">
            <a:avLst/>
          </a:prstGeom>
        </p:spPr>
        <p:txBody>
          <a:bodyPr vert="horz" lIns="0" tIns="0" rIns="0" bIns="0" rtlCol="0" anchor="b" anchorCtr="0">
            <a:noAutofit/>
          </a:bodyPr>
          <a:lstStyle/>
          <a:p>
            <a:r>
              <a:rPr lang="en-GB"/>
              <a:t>Click to edit Master title style</a:t>
            </a:r>
          </a:p>
        </p:txBody>
      </p:sp>
      <p:sp>
        <p:nvSpPr>
          <p:cNvPr id="3" name="Text Placeholder 2"/>
          <p:cNvSpPr>
            <a:spLocks noGrp="1"/>
          </p:cNvSpPr>
          <p:nvPr>
            <p:ph type="body" idx="1"/>
          </p:nvPr>
        </p:nvSpPr>
        <p:spPr>
          <a:xfrm>
            <a:off x="647830" y="1331697"/>
            <a:ext cx="10905160" cy="4426975"/>
          </a:xfrm>
          <a:prstGeom prst="rect">
            <a:avLst/>
          </a:prstGeom>
        </p:spPr>
        <p:txBody>
          <a:bodyPr vert="horz" lIns="0" tIns="0" rIns="0" bIns="0" rtlCol="0">
            <a:noAutofit/>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16" name="Line 11"/>
          <p:cNvSpPr>
            <a:spLocks noChangeShapeType="1"/>
          </p:cNvSpPr>
          <p:nvPr/>
        </p:nvSpPr>
        <p:spPr bwMode="auto">
          <a:xfrm>
            <a:off x="6492772" y="3466297"/>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347" tIns="45673" rIns="91347" bIns="45673" numCol="1" anchor="t" anchorCtr="0" compatLnSpc="1">
            <a:prstTxWarp prst="textNoShape">
              <a:avLst/>
            </a:prstTxWarp>
          </a:bodyPr>
          <a:lstStyle/>
          <a:p>
            <a:pPr defTabSz="1087579" fontAlgn="auto">
              <a:spcBef>
                <a:spcPts val="0"/>
              </a:spcBef>
              <a:spcAft>
                <a:spcPts val="0"/>
              </a:spcAft>
            </a:pPr>
            <a:endParaRPr lang="en-GB" sz="2097">
              <a:solidFill>
                <a:prstClr val="black"/>
              </a:solidFill>
              <a:latin typeface="Arial"/>
              <a:cs typeface="+mn-cs"/>
            </a:endParaRPr>
          </a:p>
        </p:txBody>
      </p:sp>
      <p:sp>
        <p:nvSpPr>
          <p:cNvPr id="17" name="Line 12"/>
          <p:cNvSpPr>
            <a:spLocks noChangeShapeType="1"/>
          </p:cNvSpPr>
          <p:nvPr/>
        </p:nvSpPr>
        <p:spPr bwMode="auto">
          <a:xfrm>
            <a:off x="6492772" y="3466297"/>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347" tIns="45673" rIns="91347" bIns="45673" numCol="1" anchor="t" anchorCtr="0" compatLnSpc="1">
            <a:prstTxWarp prst="textNoShape">
              <a:avLst/>
            </a:prstTxWarp>
          </a:bodyPr>
          <a:lstStyle/>
          <a:p>
            <a:pPr defTabSz="1087579" fontAlgn="auto">
              <a:spcBef>
                <a:spcPts val="0"/>
              </a:spcBef>
              <a:spcAft>
                <a:spcPts val="0"/>
              </a:spcAft>
            </a:pPr>
            <a:endParaRPr lang="en-GB" sz="2097">
              <a:solidFill>
                <a:prstClr val="black"/>
              </a:solidFill>
              <a:latin typeface="Arial"/>
              <a:cs typeface="+mn-cs"/>
            </a:endParaRPr>
          </a:p>
        </p:txBody>
      </p:sp>
      <p:sp>
        <p:nvSpPr>
          <p:cNvPr id="18" name="Line 13"/>
          <p:cNvSpPr>
            <a:spLocks noChangeShapeType="1"/>
          </p:cNvSpPr>
          <p:nvPr/>
        </p:nvSpPr>
        <p:spPr bwMode="auto">
          <a:xfrm>
            <a:off x="6673700" y="3413922"/>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347" tIns="45673" rIns="91347" bIns="45673" numCol="1" anchor="t" anchorCtr="0" compatLnSpc="1">
            <a:prstTxWarp prst="textNoShape">
              <a:avLst/>
            </a:prstTxWarp>
          </a:bodyPr>
          <a:lstStyle/>
          <a:p>
            <a:pPr defTabSz="1087579" fontAlgn="auto">
              <a:spcBef>
                <a:spcPts val="0"/>
              </a:spcBef>
              <a:spcAft>
                <a:spcPts val="0"/>
              </a:spcAft>
            </a:pPr>
            <a:endParaRPr lang="en-GB" sz="2097">
              <a:solidFill>
                <a:prstClr val="black"/>
              </a:solidFill>
              <a:latin typeface="Arial"/>
              <a:cs typeface="+mn-cs"/>
            </a:endParaRPr>
          </a:p>
        </p:txBody>
      </p:sp>
      <p:sp>
        <p:nvSpPr>
          <p:cNvPr id="19" name="Line 14"/>
          <p:cNvSpPr>
            <a:spLocks noChangeShapeType="1"/>
          </p:cNvSpPr>
          <p:nvPr/>
        </p:nvSpPr>
        <p:spPr bwMode="auto">
          <a:xfrm>
            <a:off x="6673700" y="3413922"/>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347" tIns="45673" rIns="91347" bIns="45673" numCol="1" anchor="t" anchorCtr="0" compatLnSpc="1">
            <a:prstTxWarp prst="textNoShape">
              <a:avLst/>
            </a:prstTxWarp>
          </a:bodyPr>
          <a:lstStyle/>
          <a:p>
            <a:pPr defTabSz="1087579" fontAlgn="auto">
              <a:spcBef>
                <a:spcPts val="0"/>
              </a:spcBef>
              <a:spcAft>
                <a:spcPts val="0"/>
              </a:spcAft>
            </a:pPr>
            <a:endParaRPr lang="en-GB" sz="2097">
              <a:solidFill>
                <a:prstClr val="black"/>
              </a:solidFill>
              <a:latin typeface="Arial"/>
              <a:cs typeface="+mn-cs"/>
            </a:endParaRPr>
          </a:p>
        </p:txBody>
      </p:sp>
      <p:grpSp>
        <p:nvGrpSpPr>
          <p:cNvPr id="21" name="Logotype, static"/>
          <p:cNvGrpSpPr/>
          <p:nvPr/>
        </p:nvGrpSpPr>
        <p:grpSpPr>
          <a:xfrm>
            <a:off x="10686686" y="6387822"/>
            <a:ext cx="863462" cy="180060"/>
            <a:chOff x="9501453" y="6148765"/>
            <a:chExt cx="2047875" cy="427037"/>
          </a:xfrm>
        </p:grpSpPr>
        <p:sp>
          <p:nvSpPr>
            <p:cNvPr id="22" name="Freeform 5"/>
            <p:cNvSpPr>
              <a:spLocks noEditPoints="1"/>
            </p:cNvSpPr>
            <p:nvPr userDrawn="1"/>
          </p:nvSpPr>
          <p:spPr bwMode="auto">
            <a:xfrm>
              <a:off x="11206428" y="6231315"/>
              <a:ext cx="342900" cy="344487"/>
            </a:xfrm>
            <a:custGeom>
              <a:avLst/>
              <a:gdLst>
                <a:gd name="T0" fmla="*/ 43 w 91"/>
                <a:gd name="T1" fmla="*/ 2 h 91"/>
                <a:gd name="T2" fmla="*/ 2 w 91"/>
                <a:gd name="T3" fmla="*/ 44 h 91"/>
                <a:gd name="T4" fmla="*/ 46 w 91"/>
                <a:gd name="T5" fmla="*/ 91 h 91"/>
                <a:gd name="T6" fmla="*/ 74 w 91"/>
                <a:gd name="T7" fmla="*/ 77 h 91"/>
                <a:gd name="T8" fmla="*/ 74 w 91"/>
                <a:gd name="T9" fmla="*/ 90 h 91"/>
                <a:gd name="T10" fmla="*/ 91 w 91"/>
                <a:gd name="T11" fmla="*/ 90 h 91"/>
                <a:gd name="T12" fmla="*/ 91 w 91"/>
                <a:gd name="T13" fmla="*/ 47 h 91"/>
                <a:gd name="T14" fmla="*/ 43 w 91"/>
                <a:gd name="T15" fmla="*/ 2 h 91"/>
                <a:gd name="T16" fmla="*/ 72 w 91"/>
                <a:gd name="T17" fmla="*/ 48 h 91"/>
                <a:gd name="T18" fmla="*/ 43 w 91"/>
                <a:gd name="T19" fmla="*/ 72 h 91"/>
                <a:gd name="T20" fmla="*/ 21 w 91"/>
                <a:gd name="T21" fmla="*/ 50 h 91"/>
                <a:gd name="T22" fmla="*/ 46 w 91"/>
                <a:gd name="T23" fmla="*/ 21 h 91"/>
                <a:gd name="T24" fmla="*/ 72 w 91"/>
                <a:gd name="T25" fmla="*/ 45 h 91"/>
                <a:gd name="T26" fmla="*/ 72 w 91"/>
                <a:gd name="T27" fmla="*/ 48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1" h="91">
                  <a:moveTo>
                    <a:pt x="43" y="2"/>
                  </a:moveTo>
                  <a:cubicBezTo>
                    <a:pt x="21" y="4"/>
                    <a:pt x="3" y="22"/>
                    <a:pt x="2" y="44"/>
                  </a:cubicBezTo>
                  <a:cubicBezTo>
                    <a:pt x="0" y="70"/>
                    <a:pt x="21" y="91"/>
                    <a:pt x="46" y="91"/>
                  </a:cubicBezTo>
                  <a:cubicBezTo>
                    <a:pt x="56" y="91"/>
                    <a:pt x="68" y="87"/>
                    <a:pt x="74" y="77"/>
                  </a:cubicBezTo>
                  <a:cubicBezTo>
                    <a:pt x="74" y="90"/>
                    <a:pt x="74" y="90"/>
                    <a:pt x="74" y="90"/>
                  </a:cubicBezTo>
                  <a:cubicBezTo>
                    <a:pt x="91" y="90"/>
                    <a:pt x="91" y="90"/>
                    <a:pt x="91" y="90"/>
                  </a:cubicBezTo>
                  <a:cubicBezTo>
                    <a:pt x="91" y="47"/>
                    <a:pt x="91" y="47"/>
                    <a:pt x="91" y="47"/>
                  </a:cubicBezTo>
                  <a:cubicBezTo>
                    <a:pt x="91" y="20"/>
                    <a:pt x="69" y="0"/>
                    <a:pt x="43" y="2"/>
                  </a:cubicBezTo>
                  <a:close/>
                  <a:moveTo>
                    <a:pt x="72" y="48"/>
                  </a:moveTo>
                  <a:cubicBezTo>
                    <a:pt x="71" y="63"/>
                    <a:pt x="58" y="74"/>
                    <a:pt x="43" y="72"/>
                  </a:cubicBezTo>
                  <a:cubicBezTo>
                    <a:pt x="32" y="71"/>
                    <a:pt x="22" y="61"/>
                    <a:pt x="21" y="50"/>
                  </a:cubicBezTo>
                  <a:cubicBezTo>
                    <a:pt x="19" y="34"/>
                    <a:pt x="31" y="21"/>
                    <a:pt x="46" y="21"/>
                  </a:cubicBezTo>
                  <a:cubicBezTo>
                    <a:pt x="60" y="21"/>
                    <a:pt x="71" y="32"/>
                    <a:pt x="72" y="45"/>
                  </a:cubicBezTo>
                  <a:lnTo>
                    <a:pt x="72" y="48"/>
                  </a:lnTo>
                  <a:close/>
                </a:path>
              </a:pathLst>
            </a:custGeom>
            <a:solidFill>
              <a:srgbClr val="0000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579" fontAlgn="auto">
                <a:spcBef>
                  <a:spcPts val="0"/>
                </a:spcBef>
                <a:spcAft>
                  <a:spcPts val="0"/>
                </a:spcAft>
              </a:pPr>
              <a:endParaRPr lang="en-US" sz="2097">
                <a:solidFill>
                  <a:prstClr val="black"/>
                </a:solidFill>
                <a:latin typeface="Arial"/>
                <a:cs typeface="+mn-cs"/>
              </a:endParaRPr>
            </a:p>
          </p:txBody>
        </p:sp>
        <p:sp>
          <p:nvSpPr>
            <p:cNvPr id="23" name="Freeform 6"/>
            <p:cNvSpPr>
              <a:spLocks noEditPoints="1"/>
            </p:cNvSpPr>
            <p:nvPr userDrawn="1"/>
          </p:nvSpPr>
          <p:spPr bwMode="auto">
            <a:xfrm>
              <a:off x="10849241" y="6236077"/>
              <a:ext cx="334963" cy="339725"/>
            </a:xfrm>
            <a:custGeom>
              <a:avLst/>
              <a:gdLst>
                <a:gd name="T0" fmla="*/ 44 w 89"/>
                <a:gd name="T1" fmla="*/ 1 h 90"/>
                <a:gd name="T2" fmla="*/ 0 w 89"/>
                <a:gd name="T3" fmla="*/ 46 h 90"/>
                <a:gd name="T4" fmla="*/ 45 w 89"/>
                <a:gd name="T5" fmla="*/ 90 h 90"/>
                <a:gd name="T6" fmla="*/ 86 w 89"/>
                <a:gd name="T7" fmla="*/ 63 h 90"/>
                <a:gd name="T8" fmla="*/ 69 w 89"/>
                <a:gd name="T9" fmla="*/ 58 h 90"/>
                <a:gd name="T10" fmla="*/ 50 w 89"/>
                <a:gd name="T11" fmla="*/ 72 h 90"/>
                <a:gd name="T12" fmla="*/ 22 w 89"/>
                <a:gd name="T13" fmla="*/ 59 h 90"/>
                <a:gd name="T14" fmla="*/ 89 w 89"/>
                <a:gd name="T15" fmla="*/ 41 h 90"/>
                <a:gd name="T16" fmla="*/ 44 w 89"/>
                <a:gd name="T17" fmla="*/ 1 h 90"/>
                <a:gd name="T18" fmla="*/ 19 w 89"/>
                <a:gd name="T19" fmla="*/ 44 h 90"/>
                <a:gd name="T20" fmla="*/ 36 w 89"/>
                <a:gd name="T21" fmla="*/ 19 h 90"/>
                <a:gd name="T22" fmla="*/ 67 w 89"/>
                <a:gd name="T23" fmla="*/ 31 h 90"/>
                <a:gd name="T24" fmla="*/ 19 w 89"/>
                <a:gd name="T25" fmla="*/ 44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9" h="90">
                  <a:moveTo>
                    <a:pt x="44" y="1"/>
                  </a:moveTo>
                  <a:cubicBezTo>
                    <a:pt x="20" y="2"/>
                    <a:pt x="0" y="20"/>
                    <a:pt x="0" y="46"/>
                  </a:cubicBezTo>
                  <a:cubicBezTo>
                    <a:pt x="0" y="70"/>
                    <a:pt x="20" y="90"/>
                    <a:pt x="45" y="90"/>
                  </a:cubicBezTo>
                  <a:cubicBezTo>
                    <a:pt x="62" y="90"/>
                    <a:pt x="79" y="80"/>
                    <a:pt x="86" y="63"/>
                  </a:cubicBezTo>
                  <a:cubicBezTo>
                    <a:pt x="69" y="58"/>
                    <a:pt x="69" y="58"/>
                    <a:pt x="69" y="58"/>
                  </a:cubicBezTo>
                  <a:cubicBezTo>
                    <a:pt x="66" y="65"/>
                    <a:pt x="58" y="71"/>
                    <a:pt x="50" y="72"/>
                  </a:cubicBezTo>
                  <a:cubicBezTo>
                    <a:pt x="38" y="75"/>
                    <a:pt x="26" y="67"/>
                    <a:pt x="22" y="59"/>
                  </a:cubicBezTo>
                  <a:cubicBezTo>
                    <a:pt x="89" y="41"/>
                    <a:pt x="89" y="41"/>
                    <a:pt x="89" y="41"/>
                  </a:cubicBezTo>
                  <a:cubicBezTo>
                    <a:pt x="87" y="24"/>
                    <a:pt x="72" y="0"/>
                    <a:pt x="44" y="1"/>
                  </a:cubicBezTo>
                  <a:close/>
                  <a:moveTo>
                    <a:pt x="19" y="44"/>
                  </a:moveTo>
                  <a:cubicBezTo>
                    <a:pt x="19" y="34"/>
                    <a:pt x="24" y="24"/>
                    <a:pt x="36" y="19"/>
                  </a:cubicBezTo>
                  <a:cubicBezTo>
                    <a:pt x="50" y="14"/>
                    <a:pt x="62" y="21"/>
                    <a:pt x="67" y="31"/>
                  </a:cubicBezTo>
                  <a:lnTo>
                    <a:pt x="19" y="44"/>
                  </a:lnTo>
                  <a:close/>
                </a:path>
              </a:pathLst>
            </a:custGeom>
            <a:solidFill>
              <a:srgbClr val="0000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579" fontAlgn="auto">
                <a:spcBef>
                  <a:spcPts val="0"/>
                </a:spcBef>
                <a:spcAft>
                  <a:spcPts val="0"/>
                </a:spcAft>
              </a:pPr>
              <a:endParaRPr lang="en-US" sz="2097">
                <a:solidFill>
                  <a:prstClr val="black"/>
                </a:solidFill>
                <a:latin typeface="Arial"/>
                <a:cs typeface="+mn-cs"/>
              </a:endParaRPr>
            </a:p>
          </p:txBody>
        </p:sp>
        <p:sp>
          <p:nvSpPr>
            <p:cNvPr id="24" name="Freeform 7"/>
            <p:cNvSpPr>
              <a:spLocks/>
            </p:cNvSpPr>
            <p:nvPr userDrawn="1"/>
          </p:nvSpPr>
          <p:spPr bwMode="auto">
            <a:xfrm>
              <a:off x="10292028" y="6239252"/>
              <a:ext cx="166688" cy="333375"/>
            </a:xfrm>
            <a:custGeom>
              <a:avLst/>
              <a:gdLst>
                <a:gd name="T0" fmla="*/ 44 w 44"/>
                <a:gd name="T1" fmla="*/ 18 h 88"/>
                <a:gd name="T2" fmla="*/ 44 w 44"/>
                <a:gd name="T3" fmla="*/ 0 h 88"/>
                <a:gd name="T4" fmla="*/ 19 w 44"/>
                <a:gd name="T5" fmla="*/ 13 h 88"/>
                <a:gd name="T6" fmla="*/ 19 w 44"/>
                <a:gd name="T7" fmla="*/ 3 h 88"/>
                <a:gd name="T8" fmla="*/ 0 w 44"/>
                <a:gd name="T9" fmla="*/ 3 h 88"/>
                <a:gd name="T10" fmla="*/ 0 w 44"/>
                <a:gd name="T11" fmla="*/ 44 h 88"/>
                <a:gd name="T12" fmla="*/ 0 w 44"/>
                <a:gd name="T13" fmla="*/ 88 h 88"/>
                <a:gd name="T14" fmla="*/ 20 w 44"/>
                <a:gd name="T15" fmla="*/ 88 h 88"/>
                <a:gd name="T16" fmla="*/ 20 w 44"/>
                <a:gd name="T17" fmla="*/ 46 h 88"/>
                <a:gd name="T18" fmla="*/ 44 w 44"/>
                <a:gd name="T19" fmla="*/ 1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 h="88">
                  <a:moveTo>
                    <a:pt x="44" y="18"/>
                  </a:moveTo>
                  <a:cubicBezTo>
                    <a:pt x="44" y="0"/>
                    <a:pt x="44" y="0"/>
                    <a:pt x="44" y="0"/>
                  </a:cubicBezTo>
                  <a:cubicBezTo>
                    <a:pt x="28" y="0"/>
                    <a:pt x="22" y="8"/>
                    <a:pt x="19" y="13"/>
                  </a:cubicBezTo>
                  <a:cubicBezTo>
                    <a:pt x="19" y="3"/>
                    <a:pt x="19" y="3"/>
                    <a:pt x="19" y="3"/>
                  </a:cubicBezTo>
                  <a:cubicBezTo>
                    <a:pt x="0" y="3"/>
                    <a:pt x="0" y="3"/>
                    <a:pt x="0" y="3"/>
                  </a:cubicBezTo>
                  <a:cubicBezTo>
                    <a:pt x="0" y="44"/>
                    <a:pt x="0" y="44"/>
                    <a:pt x="0" y="44"/>
                  </a:cubicBezTo>
                  <a:cubicBezTo>
                    <a:pt x="0" y="88"/>
                    <a:pt x="0" y="88"/>
                    <a:pt x="0" y="88"/>
                  </a:cubicBezTo>
                  <a:cubicBezTo>
                    <a:pt x="20" y="88"/>
                    <a:pt x="20" y="88"/>
                    <a:pt x="20" y="88"/>
                  </a:cubicBezTo>
                  <a:cubicBezTo>
                    <a:pt x="20" y="62"/>
                    <a:pt x="20" y="62"/>
                    <a:pt x="20" y="46"/>
                  </a:cubicBezTo>
                  <a:cubicBezTo>
                    <a:pt x="20" y="26"/>
                    <a:pt x="31" y="19"/>
                    <a:pt x="44" y="18"/>
                  </a:cubicBezTo>
                  <a:close/>
                </a:path>
              </a:pathLst>
            </a:custGeom>
            <a:solidFill>
              <a:srgbClr val="0000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579" fontAlgn="auto">
                <a:spcBef>
                  <a:spcPts val="0"/>
                </a:spcBef>
                <a:spcAft>
                  <a:spcPts val="0"/>
                </a:spcAft>
              </a:pPr>
              <a:endParaRPr lang="en-US" sz="2097">
                <a:solidFill>
                  <a:prstClr val="black"/>
                </a:solidFill>
                <a:latin typeface="Arial"/>
                <a:cs typeface="+mn-cs"/>
              </a:endParaRPr>
            </a:p>
          </p:txBody>
        </p:sp>
        <p:sp>
          <p:nvSpPr>
            <p:cNvPr id="25" name="Freeform 8"/>
            <p:cNvSpPr>
              <a:spLocks/>
            </p:cNvSpPr>
            <p:nvPr userDrawn="1"/>
          </p:nvSpPr>
          <p:spPr bwMode="auto">
            <a:xfrm>
              <a:off x="9501453" y="6182102"/>
              <a:ext cx="369888" cy="390525"/>
            </a:xfrm>
            <a:custGeom>
              <a:avLst/>
              <a:gdLst>
                <a:gd name="T0" fmla="*/ 185 w 233"/>
                <a:gd name="T1" fmla="*/ 165 h 246"/>
                <a:gd name="T2" fmla="*/ 48 w 233"/>
                <a:gd name="T3" fmla="*/ 0 h 246"/>
                <a:gd name="T4" fmla="*/ 0 w 233"/>
                <a:gd name="T5" fmla="*/ 0 h 246"/>
                <a:gd name="T6" fmla="*/ 0 w 233"/>
                <a:gd name="T7" fmla="*/ 246 h 246"/>
                <a:gd name="T8" fmla="*/ 50 w 233"/>
                <a:gd name="T9" fmla="*/ 246 h 246"/>
                <a:gd name="T10" fmla="*/ 50 w 233"/>
                <a:gd name="T11" fmla="*/ 81 h 246"/>
                <a:gd name="T12" fmla="*/ 190 w 233"/>
                <a:gd name="T13" fmla="*/ 246 h 246"/>
                <a:gd name="T14" fmla="*/ 233 w 233"/>
                <a:gd name="T15" fmla="*/ 246 h 246"/>
                <a:gd name="T16" fmla="*/ 233 w 233"/>
                <a:gd name="T17" fmla="*/ 0 h 246"/>
                <a:gd name="T18" fmla="*/ 185 w 233"/>
                <a:gd name="T19" fmla="*/ 0 h 246"/>
                <a:gd name="T20" fmla="*/ 185 w 233"/>
                <a:gd name="T21" fmla="*/ 165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3" h="246">
                  <a:moveTo>
                    <a:pt x="185" y="165"/>
                  </a:moveTo>
                  <a:lnTo>
                    <a:pt x="48" y="0"/>
                  </a:lnTo>
                  <a:lnTo>
                    <a:pt x="0" y="0"/>
                  </a:lnTo>
                  <a:lnTo>
                    <a:pt x="0" y="246"/>
                  </a:lnTo>
                  <a:lnTo>
                    <a:pt x="50" y="246"/>
                  </a:lnTo>
                  <a:lnTo>
                    <a:pt x="50" y="81"/>
                  </a:lnTo>
                  <a:lnTo>
                    <a:pt x="190" y="246"/>
                  </a:lnTo>
                  <a:lnTo>
                    <a:pt x="233" y="246"/>
                  </a:lnTo>
                  <a:lnTo>
                    <a:pt x="233" y="0"/>
                  </a:lnTo>
                  <a:lnTo>
                    <a:pt x="185" y="0"/>
                  </a:lnTo>
                  <a:lnTo>
                    <a:pt x="185" y="165"/>
                  </a:lnTo>
                  <a:close/>
                </a:path>
              </a:pathLst>
            </a:custGeom>
            <a:solidFill>
              <a:srgbClr val="0000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579" fontAlgn="auto">
                <a:spcBef>
                  <a:spcPts val="0"/>
                </a:spcBef>
                <a:spcAft>
                  <a:spcPts val="0"/>
                </a:spcAft>
              </a:pPr>
              <a:endParaRPr lang="en-US" sz="2097">
                <a:solidFill>
                  <a:prstClr val="black"/>
                </a:solidFill>
                <a:latin typeface="Arial"/>
                <a:cs typeface="+mn-cs"/>
              </a:endParaRPr>
            </a:p>
          </p:txBody>
        </p:sp>
        <p:sp>
          <p:nvSpPr>
            <p:cNvPr id="26" name="Freeform 9"/>
            <p:cNvSpPr>
              <a:spLocks noEditPoints="1"/>
            </p:cNvSpPr>
            <p:nvPr userDrawn="1"/>
          </p:nvSpPr>
          <p:spPr bwMode="auto">
            <a:xfrm>
              <a:off x="10461891" y="6148765"/>
              <a:ext cx="342900" cy="427037"/>
            </a:xfrm>
            <a:custGeom>
              <a:avLst/>
              <a:gdLst>
                <a:gd name="T0" fmla="*/ 91 w 91"/>
                <a:gd name="T1" fmla="*/ 0 h 113"/>
                <a:gd name="T2" fmla="*/ 73 w 91"/>
                <a:gd name="T3" fmla="*/ 0 h 113"/>
                <a:gd name="T4" fmla="*/ 73 w 91"/>
                <a:gd name="T5" fmla="*/ 34 h 113"/>
                <a:gd name="T6" fmla="*/ 43 w 91"/>
                <a:gd name="T7" fmla="*/ 24 h 113"/>
                <a:gd name="T8" fmla="*/ 2 w 91"/>
                <a:gd name="T9" fmla="*/ 66 h 113"/>
                <a:gd name="T10" fmla="*/ 46 w 91"/>
                <a:gd name="T11" fmla="*/ 113 h 113"/>
                <a:gd name="T12" fmla="*/ 74 w 91"/>
                <a:gd name="T13" fmla="*/ 101 h 113"/>
                <a:gd name="T14" fmla="*/ 74 w 91"/>
                <a:gd name="T15" fmla="*/ 112 h 113"/>
                <a:gd name="T16" fmla="*/ 91 w 91"/>
                <a:gd name="T17" fmla="*/ 112 h 113"/>
                <a:gd name="T18" fmla="*/ 91 w 91"/>
                <a:gd name="T19" fmla="*/ 69 h 113"/>
                <a:gd name="T20" fmla="*/ 91 w 91"/>
                <a:gd name="T21" fmla="*/ 69 h 113"/>
                <a:gd name="T22" fmla="*/ 91 w 91"/>
                <a:gd name="T23" fmla="*/ 68 h 113"/>
                <a:gd name="T24" fmla="*/ 91 w 91"/>
                <a:gd name="T25" fmla="*/ 0 h 113"/>
                <a:gd name="T26" fmla="*/ 72 w 91"/>
                <a:gd name="T27" fmla="*/ 70 h 113"/>
                <a:gd name="T28" fmla="*/ 43 w 91"/>
                <a:gd name="T29" fmla="*/ 94 h 113"/>
                <a:gd name="T30" fmla="*/ 21 w 91"/>
                <a:gd name="T31" fmla="*/ 72 h 113"/>
                <a:gd name="T32" fmla="*/ 46 w 91"/>
                <a:gd name="T33" fmla="*/ 43 h 113"/>
                <a:gd name="T34" fmla="*/ 72 w 91"/>
                <a:gd name="T35" fmla="*/ 67 h 113"/>
                <a:gd name="T36" fmla="*/ 72 w 91"/>
                <a:gd name="T37" fmla="*/ 7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1" h="113">
                  <a:moveTo>
                    <a:pt x="91" y="0"/>
                  </a:moveTo>
                  <a:cubicBezTo>
                    <a:pt x="73" y="0"/>
                    <a:pt x="73" y="0"/>
                    <a:pt x="73" y="0"/>
                  </a:cubicBezTo>
                  <a:cubicBezTo>
                    <a:pt x="73" y="34"/>
                    <a:pt x="73" y="34"/>
                    <a:pt x="73" y="34"/>
                  </a:cubicBezTo>
                  <a:cubicBezTo>
                    <a:pt x="68" y="28"/>
                    <a:pt x="55" y="23"/>
                    <a:pt x="43" y="24"/>
                  </a:cubicBezTo>
                  <a:cubicBezTo>
                    <a:pt x="21" y="26"/>
                    <a:pt x="3" y="44"/>
                    <a:pt x="2" y="66"/>
                  </a:cubicBezTo>
                  <a:cubicBezTo>
                    <a:pt x="0" y="92"/>
                    <a:pt x="21" y="113"/>
                    <a:pt x="46" y="113"/>
                  </a:cubicBezTo>
                  <a:cubicBezTo>
                    <a:pt x="56" y="113"/>
                    <a:pt x="69" y="109"/>
                    <a:pt x="74" y="101"/>
                  </a:cubicBezTo>
                  <a:cubicBezTo>
                    <a:pt x="74" y="112"/>
                    <a:pt x="74" y="112"/>
                    <a:pt x="74" y="112"/>
                  </a:cubicBezTo>
                  <a:cubicBezTo>
                    <a:pt x="91" y="112"/>
                    <a:pt x="91" y="112"/>
                    <a:pt x="91" y="112"/>
                  </a:cubicBezTo>
                  <a:cubicBezTo>
                    <a:pt x="91" y="69"/>
                    <a:pt x="91" y="69"/>
                    <a:pt x="91" y="69"/>
                  </a:cubicBezTo>
                  <a:cubicBezTo>
                    <a:pt x="91" y="69"/>
                    <a:pt x="91" y="69"/>
                    <a:pt x="91" y="69"/>
                  </a:cubicBezTo>
                  <a:cubicBezTo>
                    <a:pt x="91" y="68"/>
                    <a:pt x="91" y="68"/>
                    <a:pt x="91" y="68"/>
                  </a:cubicBezTo>
                  <a:lnTo>
                    <a:pt x="91" y="0"/>
                  </a:lnTo>
                  <a:close/>
                  <a:moveTo>
                    <a:pt x="72" y="70"/>
                  </a:moveTo>
                  <a:cubicBezTo>
                    <a:pt x="71" y="85"/>
                    <a:pt x="58" y="96"/>
                    <a:pt x="43" y="94"/>
                  </a:cubicBezTo>
                  <a:cubicBezTo>
                    <a:pt x="32" y="93"/>
                    <a:pt x="22" y="83"/>
                    <a:pt x="21" y="72"/>
                  </a:cubicBezTo>
                  <a:cubicBezTo>
                    <a:pt x="19" y="56"/>
                    <a:pt x="31" y="43"/>
                    <a:pt x="46" y="43"/>
                  </a:cubicBezTo>
                  <a:cubicBezTo>
                    <a:pt x="60" y="43"/>
                    <a:pt x="71" y="54"/>
                    <a:pt x="72" y="67"/>
                  </a:cubicBezTo>
                  <a:lnTo>
                    <a:pt x="72" y="70"/>
                  </a:lnTo>
                  <a:close/>
                </a:path>
              </a:pathLst>
            </a:custGeom>
            <a:solidFill>
              <a:srgbClr val="0000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579" fontAlgn="auto">
                <a:spcBef>
                  <a:spcPts val="0"/>
                </a:spcBef>
                <a:spcAft>
                  <a:spcPts val="0"/>
                </a:spcAft>
              </a:pPr>
              <a:endParaRPr lang="en-US" sz="2097">
                <a:solidFill>
                  <a:prstClr val="black"/>
                </a:solidFill>
                <a:latin typeface="Arial"/>
                <a:cs typeface="+mn-cs"/>
              </a:endParaRPr>
            </a:p>
          </p:txBody>
        </p:sp>
        <p:sp>
          <p:nvSpPr>
            <p:cNvPr id="27" name="Freeform 10"/>
            <p:cNvSpPr>
              <a:spLocks noEditPoints="1"/>
            </p:cNvSpPr>
            <p:nvPr userDrawn="1"/>
          </p:nvSpPr>
          <p:spPr bwMode="auto">
            <a:xfrm>
              <a:off x="9912616" y="6239252"/>
              <a:ext cx="338138" cy="336550"/>
            </a:xfrm>
            <a:custGeom>
              <a:avLst/>
              <a:gdLst>
                <a:gd name="T0" fmla="*/ 45 w 90"/>
                <a:gd name="T1" fmla="*/ 0 h 89"/>
                <a:gd name="T2" fmla="*/ 0 w 90"/>
                <a:gd name="T3" fmla="*/ 45 h 89"/>
                <a:gd name="T4" fmla="*/ 45 w 90"/>
                <a:gd name="T5" fmla="*/ 89 h 89"/>
                <a:gd name="T6" fmla="*/ 90 w 90"/>
                <a:gd name="T7" fmla="*/ 45 h 89"/>
                <a:gd name="T8" fmla="*/ 45 w 90"/>
                <a:gd name="T9" fmla="*/ 0 h 89"/>
                <a:gd name="T10" fmla="*/ 45 w 90"/>
                <a:gd name="T11" fmla="*/ 70 h 89"/>
                <a:gd name="T12" fmla="*/ 19 w 90"/>
                <a:gd name="T13" fmla="*/ 45 h 89"/>
                <a:gd name="T14" fmla="*/ 45 w 90"/>
                <a:gd name="T15" fmla="*/ 19 h 89"/>
                <a:gd name="T16" fmla="*/ 71 w 90"/>
                <a:gd name="T17" fmla="*/ 45 h 89"/>
                <a:gd name="T18" fmla="*/ 45 w 90"/>
                <a:gd name="T19" fmla="*/ 7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0" h="89">
                  <a:moveTo>
                    <a:pt x="45" y="0"/>
                  </a:moveTo>
                  <a:cubicBezTo>
                    <a:pt x="20" y="0"/>
                    <a:pt x="0" y="20"/>
                    <a:pt x="0" y="45"/>
                  </a:cubicBezTo>
                  <a:cubicBezTo>
                    <a:pt x="0" y="69"/>
                    <a:pt x="20" y="89"/>
                    <a:pt x="45" y="89"/>
                  </a:cubicBezTo>
                  <a:cubicBezTo>
                    <a:pt x="70" y="89"/>
                    <a:pt x="90" y="69"/>
                    <a:pt x="90" y="45"/>
                  </a:cubicBezTo>
                  <a:cubicBezTo>
                    <a:pt x="90" y="20"/>
                    <a:pt x="70" y="0"/>
                    <a:pt x="45" y="0"/>
                  </a:cubicBezTo>
                  <a:close/>
                  <a:moveTo>
                    <a:pt x="45" y="70"/>
                  </a:moveTo>
                  <a:cubicBezTo>
                    <a:pt x="31" y="70"/>
                    <a:pt x="19" y="59"/>
                    <a:pt x="19" y="45"/>
                  </a:cubicBezTo>
                  <a:cubicBezTo>
                    <a:pt x="19" y="30"/>
                    <a:pt x="31" y="19"/>
                    <a:pt x="45" y="19"/>
                  </a:cubicBezTo>
                  <a:cubicBezTo>
                    <a:pt x="59" y="19"/>
                    <a:pt x="71" y="30"/>
                    <a:pt x="71" y="45"/>
                  </a:cubicBezTo>
                  <a:cubicBezTo>
                    <a:pt x="71" y="59"/>
                    <a:pt x="59" y="70"/>
                    <a:pt x="45" y="70"/>
                  </a:cubicBezTo>
                  <a:close/>
                </a:path>
              </a:pathLst>
            </a:custGeom>
            <a:solidFill>
              <a:srgbClr val="0000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579" fontAlgn="auto">
                <a:spcBef>
                  <a:spcPts val="0"/>
                </a:spcBef>
                <a:spcAft>
                  <a:spcPts val="0"/>
                </a:spcAft>
              </a:pPr>
              <a:endParaRPr lang="en-US" sz="2097">
                <a:solidFill>
                  <a:prstClr val="black"/>
                </a:solidFill>
                <a:latin typeface="Arial"/>
                <a:cs typeface="+mn-cs"/>
              </a:endParaRPr>
            </a:p>
          </p:txBody>
        </p:sp>
      </p:grpSp>
      <p:sp>
        <p:nvSpPr>
          <p:cNvPr id="4" name="xxLanguageTextBox">
            <a:extLst>
              <a:ext uri="{FF2B5EF4-FFF2-40B4-BE49-F238E27FC236}">
                <a16:creationId xmlns:a16="http://schemas.microsoft.com/office/drawing/2014/main" id="{815DC3C9-BBD7-4C2D-B742-55C2F1B2F082}"/>
              </a:ext>
            </a:extLst>
          </p:cNvPr>
          <p:cNvSpPr/>
          <p:nvPr userDrawn="1">
            <p:custDataLst>
              <p:tags r:id="rId34"/>
            </p:custDataLst>
          </p:nvPr>
        </p:nvSpPr>
        <p:spPr>
          <a:xfrm>
            <a:off x="2" y="0"/>
            <a:ext cx="12697" cy="12700"/>
          </a:xfrm>
          <a:prstGeom prst="rect">
            <a:avLst/>
          </a:prstGeom>
          <a:noFill/>
          <a:ln>
            <a:noFill/>
          </a:ln>
          <a:extLst>
            <a:ext uri="{909E8E84-426E-40DD-AFC4-6F175D3DCCD1}">
              <a14:hiddenFill xmlns:a14="http://schemas.microsoft.com/office/drawing/2010/main">
                <a:solidFill>
                  <a:schemeClr val="accent3"/>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68" tIns="45684" rIns="91368" bIns="45684" numCol="1" spcCol="0" rtlCol="0" fromWordArt="0" anchor="ctr" anchorCtr="0" forceAA="0" compatLnSpc="1">
            <a:prstTxWarp prst="textNoShape">
              <a:avLst/>
            </a:prstTxWarp>
            <a:noAutofit/>
          </a:bodyPr>
          <a:lstStyle/>
          <a:p>
            <a:pPr algn="ctr"/>
            <a:endParaRPr lang="en-GB" sz="1200">
              <a:solidFill>
                <a:schemeClr val="tx1"/>
              </a:solidFill>
            </a:endParaRPr>
          </a:p>
        </p:txBody>
      </p:sp>
      <p:sp>
        <p:nvSpPr>
          <p:cNvPr id="5" name="MSIPCMContentMarking" descr="{&quot;HashCode&quot;:1071427657,&quot;Placement&quot;:&quot;Footer&quot;,&quot;Top&quot;:519.343,&quot;Left&quot;:444.2841,&quot;SlideWidth&quot;:960,&quot;SlideHeight&quot;:540}">
            <a:extLst>
              <a:ext uri="{FF2B5EF4-FFF2-40B4-BE49-F238E27FC236}">
                <a16:creationId xmlns:a16="http://schemas.microsoft.com/office/drawing/2014/main" id="{E09A12BB-5381-406D-AA22-26E5038644B5}"/>
              </a:ext>
            </a:extLst>
          </p:cNvPr>
          <p:cNvSpPr txBox="1"/>
          <p:nvPr userDrawn="1"/>
        </p:nvSpPr>
        <p:spPr>
          <a:xfrm>
            <a:off x="5642408" y="6595656"/>
            <a:ext cx="907183" cy="262344"/>
          </a:xfrm>
          <a:prstGeom prst="rect">
            <a:avLst/>
          </a:prstGeom>
          <a:noFill/>
        </p:spPr>
        <p:txBody>
          <a:bodyPr vert="horz" wrap="square" lIns="0" tIns="0" rIns="0" bIns="0" rtlCol="0" anchor="ctr" anchorCtr="1">
            <a:spAutoFit/>
          </a:bodyPr>
          <a:lstStyle/>
          <a:p>
            <a:pPr algn="ctr">
              <a:spcBef>
                <a:spcPts val="0"/>
              </a:spcBef>
              <a:spcAft>
                <a:spcPts val="0"/>
              </a:spcAft>
            </a:pPr>
            <a:r>
              <a:rPr lang="nb-NO" sz="1000">
                <a:solidFill>
                  <a:srgbClr val="000000"/>
                </a:solidFill>
                <a:latin typeface="Calibri" panose="020F0502020204030204" pitchFamily="34" charset="0"/>
              </a:rPr>
              <a:t>Confidential</a:t>
            </a:r>
            <a:endParaRPr lang="nb-NO" sz="1000" dirty="0">
              <a:solidFill>
                <a:srgbClr val="000000"/>
              </a:solidFill>
              <a:latin typeface="Calibri" panose="020F0502020204030204" pitchFamily="34" charset="0"/>
            </a:endParaRPr>
          </a:p>
        </p:txBody>
      </p:sp>
    </p:spTree>
    <p:extLst>
      <p:ext uri="{BB962C8B-B14F-4D97-AF65-F5344CB8AC3E}">
        <p14:creationId xmlns:p14="http://schemas.microsoft.com/office/powerpoint/2010/main" val="1669546895"/>
      </p:ext>
    </p:extLst>
  </p:cSld>
  <p:clrMap bg1="lt1" tx1="dk1" bg2="lt2" tx2="dk2" accent1="accent1" accent2="accent2" accent3="accent3" accent4="accent4" accent5="accent5" accent6="accent6" hlink="hlink" folHlink="folHlink"/>
  <p:sldLayoutIdLst>
    <p:sldLayoutId id="2147484444" r:id="rId1"/>
    <p:sldLayoutId id="2147484445" r:id="rId2"/>
    <p:sldLayoutId id="2147484446" r:id="rId3"/>
    <p:sldLayoutId id="2147484447" r:id="rId4"/>
    <p:sldLayoutId id="2147484448" r:id="rId5"/>
    <p:sldLayoutId id="2147484449" r:id="rId6"/>
    <p:sldLayoutId id="2147484450" r:id="rId7"/>
    <p:sldLayoutId id="2147484451" r:id="rId8"/>
    <p:sldLayoutId id="2147484452" r:id="rId9"/>
    <p:sldLayoutId id="2147484453" r:id="rId10"/>
    <p:sldLayoutId id="2147484454" r:id="rId11"/>
    <p:sldLayoutId id="2147484455" r:id="rId12"/>
    <p:sldLayoutId id="2147484456" r:id="rId13"/>
    <p:sldLayoutId id="2147484457" r:id="rId14"/>
    <p:sldLayoutId id="2147484458" r:id="rId15"/>
    <p:sldLayoutId id="2147484459" r:id="rId16"/>
    <p:sldLayoutId id="2147484460" r:id="rId17"/>
    <p:sldLayoutId id="2147484461" r:id="rId18"/>
    <p:sldLayoutId id="2147484462" r:id="rId19"/>
    <p:sldLayoutId id="2147484463" r:id="rId20"/>
    <p:sldLayoutId id="2147484464" r:id="rId21"/>
    <p:sldLayoutId id="2147484465" r:id="rId22"/>
    <p:sldLayoutId id="2147484466" r:id="rId23"/>
    <p:sldLayoutId id="2147484467" r:id="rId24"/>
    <p:sldLayoutId id="2147484468" r:id="rId25"/>
    <p:sldLayoutId id="2147484469" r:id="rId26"/>
    <p:sldLayoutId id="2147484470" r:id="rId27"/>
    <p:sldLayoutId id="2147484471" r:id="rId28"/>
    <p:sldLayoutId id="2147484472" r:id="rId29"/>
    <p:sldLayoutId id="2147484473" r:id="rId30"/>
    <p:sldLayoutId id="2147484474" r:id="rId31"/>
    <p:sldLayoutId id="2147484475" r:id="rId32"/>
  </p:sldLayoutIdLst>
  <p:hf hdr="0" ftr="0" dt="0"/>
  <p:txStyles>
    <p:titleStyle>
      <a:lvl1pPr algn="l" defTabSz="1087579" rtl="0" eaLnBrk="1" latinLnBrk="0" hangingPunct="1">
        <a:spcBef>
          <a:spcPct val="0"/>
        </a:spcBef>
        <a:buNone/>
        <a:defRPr sz="1997" b="1" kern="1200">
          <a:solidFill>
            <a:srgbClr val="00005E"/>
          </a:solidFill>
          <a:latin typeface="+mj-lt"/>
          <a:ea typeface="+mj-ea"/>
          <a:cs typeface="+mj-cs"/>
        </a:defRPr>
      </a:lvl1pPr>
    </p:titleStyle>
    <p:bodyStyle>
      <a:lvl1pPr marL="215249" indent="-215249" algn="l" defTabSz="1087579" rtl="0" eaLnBrk="1" latinLnBrk="0" hangingPunct="1">
        <a:spcBef>
          <a:spcPts val="1200"/>
        </a:spcBef>
        <a:buFont typeface="Arial" pitchFamily="34" charset="0"/>
        <a:buChar char="•"/>
        <a:defRPr sz="1600" kern="1200">
          <a:solidFill>
            <a:schemeClr val="tx1"/>
          </a:solidFill>
          <a:latin typeface="+mn-lt"/>
          <a:ea typeface="+mn-ea"/>
          <a:cs typeface="+mn-cs"/>
        </a:defRPr>
      </a:lvl1pPr>
      <a:lvl2pPr marL="471000" indent="-214091" algn="l" defTabSz="1087579" rtl="0" eaLnBrk="1" latinLnBrk="0" hangingPunct="1">
        <a:spcBef>
          <a:spcPts val="0"/>
        </a:spcBef>
        <a:buFont typeface="Arial" pitchFamily="34" charset="0"/>
        <a:buChar char="–"/>
        <a:defRPr sz="1200" kern="1200">
          <a:solidFill>
            <a:schemeClr val="tx1"/>
          </a:solidFill>
          <a:latin typeface="+mn-lt"/>
          <a:ea typeface="+mn-ea"/>
          <a:cs typeface="+mn-cs"/>
        </a:defRPr>
      </a:lvl2pPr>
      <a:lvl3pPr marL="727906" indent="-214091" algn="l" defTabSz="1087579" rtl="0" eaLnBrk="1" latinLnBrk="0" hangingPunct="1">
        <a:spcBef>
          <a:spcPts val="0"/>
        </a:spcBef>
        <a:buFont typeface="Arial" pitchFamily="34" charset="0"/>
        <a:buChar char="−"/>
        <a:defRPr sz="1200" kern="1200">
          <a:solidFill>
            <a:schemeClr val="tx1"/>
          </a:solidFill>
          <a:latin typeface="+mn-lt"/>
          <a:ea typeface="+mn-ea"/>
          <a:cs typeface="+mn-cs"/>
        </a:defRPr>
      </a:lvl3pPr>
      <a:lvl4pPr marL="984815" indent="-214091" algn="l" defTabSz="1087579" rtl="0" eaLnBrk="1" latinLnBrk="0" hangingPunct="1">
        <a:spcBef>
          <a:spcPts val="0"/>
        </a:spcBef>
        <a:buFont typeface="Arial" pitchFamily="34" charset="0"/>
        <a:buChar char="−"/>
        <a:defRPr sz="1200" kern="1200">
          <a:solidFill>
            <a:schemeClr val="tx1"/>
          </a:solidFill>
          <a:latin typeface="+mn-lt"/>
          <a:ea typeface="+mn-ea"/>
          <a:cs typeface="+mn-cs"/>
        </a:defRPr>
      </a:lvl4pPr>
      <a:lvl5pPr marL="1241723" indent="-214091" algn="l" defTabSz="1087579" rtl="0" eaLnBrk="1" latinLnBrk="0" hangingPunct="1">
        <a:spcBef>
          <a:spcPts val="0"/>
        </a:spcBef>
        <a:buFont typeface="Arial" pitchFamily="34" charset="0"/>
        <a:buChar char="−"/>
        <a:defRPr sz="1200" kern="1200">
          <a:solidFill>
            <a:schemeClr val="tx1"/>
          </a:solidFill>
          <a:latin typeface="+mn-lt"/>
          <a:ea typeface="+mn-ea"/>
          <a:cs typeface="+mn-cs"/>
        </a:defRPr>
      </a:lvl5pPr>
      <a:lvl6pPr marL="2990841" indent="-271894" algn="l" defTabSz="1087579" rtl="0" eaLnBrk="1" latinLnBrk="0" hangingPunct="1">
        <a:spcBef>
          <a:spcPct val="20000"/>
        </a:spcBef>
        <a:buFont typeface="Arial" pitchFamily="34" charset="0"/>
        <a:buChar char="•"/>
        <a:defRPr sz="2397" kern="1200">
          <a:solidFill>
            <a:schemeClr val="tx1"/>
          </a:solidFill>
          <a:latin typeface="+mn-lt"/>
          <a:ea typeface="+mn-ea"/>
          <a:cs typeface="+mn-cs"/>
        </a:defRPr>
      </a:lvl6pPr>
      <a:lvl7pPr marL="3534631" indent="-271894" algn="l" defTabSz="1087579" rtl="0" eaLnBrk="1" latinLnBrk="0" hangingPunct="1">
        <a:spcBef>
          <a:spcPct val="20000"/>
        </a:spcBef>
        <a:buFont typeface="Arial" pitchFamily="34" charset="0"/>
        <a:buChar char="•"/>
        <a:defRPr sz="2397" kern="1200">
          <a:solidFill>
            <a:schemeClr val="tx1"/>
          </a:solidFill>
          <a:latin typeface="+mn-lt"/>
          <a:ea typeface="+mn-ea"/>
          <a:cs typeface="+mn-cs"/>
        </a:defRPr>
      </a:lvl7pPr>
      <a:lvl8pPr marL="4078420" indent="-271894" algn="l" defTabSz="1087579" rtl="0" eaLnBrk="1" latinLnBrk="0" hangingPunct="1">
        <a:spcBef>
          <a:spcPct val="20000"/>
        </a:spcBef>
        <a:buFont typeface="Arial" pitchFamily="34" charset="0"/>
        <a:buChar char="•"/>
        <a:defRPr sz="2397" kern="1200">
          <a:solidFill>
            <a:schemeClr val="tx1"/>
          </a:solidFill>
          <a:latin typeface="+mn-lt"/>
          <a:ea typeface="+mn-ea"/>
          <a:cs typeface="+mn-cs"/>
        </a:defRPr>
      </a:lvl8pPr>
      <a:lvl9pPr marL="4622211" indent="-271894" algn="l" defTabSz="1087579" rtl="0" eaLnBrk="1" latinLnBrk="0" hangingPunct="1">
        <a:spcBef>
          <a:spcPct val="20000"/>
        </a:spcBef>
        <a:buFont typeface="Arial" pitchFamily="34" charset="0"/>
        <a:buChar char="•"/>
        <a:defRPr sz="2397" kern="1200">
          <a:solidFill>
            <a:schemeClr val="tx1"/>
          </a:solidFill>
          <a:latin typeface="+mn-lt"/>
          <a:ea typeface="+mn-ea"/>
          <a:cs typeface="+mn-cs"/>
        </a:defRPr>
      </a:lvl9pPr>
    </p:bodyStyle>
    <p:otherStyle>
      <a:defPPr>
        <a:defRPr lang="en-US"/>
      </a:defPPr>
      <a:lvl1pPr marL="0" algn="l" defTabSz="1087579" rtl="0" eaLnBrk="1" latinLnBrk="0" hangingPunct="1">
        <a:defRPr sz="2097" kern="1200">
          <a:solidFill>
            <a:schemeClr val="tx1"/>
          </a:solidFill>
          <a:latin typeface="+mn-lt"/>
          <a:ea typeface="+mn-ea"/>
          <a:cs typeface="+mn-cs"/>
        </a:defRPr>
      </a:lvl1pPr>
      <a:lvl2pPr marL="543790" algn="l" defTabSz="1087579" rtl="0" eaLnBrk="1" latinLnBrk="0" hangingPunct="1">
        <a:defRPr sz="2097" kern="1200">
          <a:solidFill>
            <a:schemeClr val="tx1"/>
          </a:solidFill>
          <a:latin typeface="+mn-lt"/>
          <a:ea typeface="+mn-ea"/>
          <a:cs typeface="+mn-cs"/>
        </a:defRPr>
      </a:lvl2pPr>
      <a:lvl3pPr marL="1087579" algn="l" defTabSz="1087579" rtl="0" eaLnBrk="1" latinLnBrk="0" hangingPunct="1">
        <a:defRPr sz="2097" kern="1200">
          <a:solidFill>
            <a:schemeClr val="tx1"/>
          </a:solidFill>
          <a:latin typeface="+mn-lt"/>
          <a:ea typeface="+mn-ea"/>
          <a:cs typeface="+mn-cs"/>
        </a:defRPr>
      </a:lvl3pPr>
      <a:lvl4pPr marL="1631367" algn="l" defTabSz="1087579" rtl="0" eaLnBrk="1" latinLnBrk="0" hangingPunct="1">
        <a:defRPr sz="2097" kern="1200">
          <a:solidFill>
            <a:schemeClr val="tx1"/>
          </a:solidFill>
          <a:latin typeface="+mn-lt"/>
          <a:ea typeface="+mn-ea"/>
          <a:cs typeface="+mn-cs"/>
        </a:defRPr>
      </a:lvl4pPr>
      <a:lvl5pPr marL="2175157" algn="l" defTabSz="1087579" rtl="0" eaLnBrk="1" latinLnBrk="0" hangingPunct="1">
        <a:defRPr sz="2097" kern="1200">
          <a:solidFill>
            <a:schemeClr val="tx1"/>
          </a:solidFill>
          <a:latin typeface="+mn-lt"/>
          <a:ea typeface="+mn-ea"/>
          <a:cs typeface="+mn-cs"/>
        </a:defRPr>
      </a:lvl5pPr>
      <a:lvl6pPr marL="2718948" algn="l" defTabSz="1087579" rtl="0" eaLnBrk="1" latinLnBrk="0" hangingPunct="1">
        <a:defRPr sz="2097" kern="1200">
          <a:solidFill>
            <a:schemeClr val="tx1"/>
          </a:solidFill>
          <a:latin typeface="+mn-lt"/>
          <a:ea typeface="+mn-ea"/>
          <a:cs typeface="+mn-cs"/>
        </a:defRPr>
      </a:lvl6pPr>
      <a:lvl7pPr marL="3262737" algn="l" defTabSz="1087579" rtl="0" eaLnBrk="1" latinLnBrk="0" hangingPunct="1">
        <a:defRPr sz="2097" kern="1200">
          <a:solidFill>
            <a:schemeClr val="tx1"/>
          </a:solidFill>
          <a:latin typeface="+mn-lt"/>
          <a:ea typeface="+mn-ea"/>
          <a:cs typeface="+mn-cs"/>
        </a:defRPr>
      </a:lvl7pPr>
      <a:lvl8pPr marL="3806526" algn="l" defTabSz="1087579" rtl="0" eaLnBrk="1" latinLnBrk="0" hangingPunct="1">
        <a:defRPr sz="2097" kern="1200">
          <a:solidFill>
            <a:schemeClr val="tx1"/>
          </a:solidFill>
          <a:latin typeface="+mn-lt"/>
          <a:ea typeface="+mn-ea"/>
          <a:cs typeface="+mn-cs"/>
        </a:defRPr>
      </a:lvl8pPr>
      <a:lvl9pPr marL="4350316" algn="l" defTabSz="1087579" rtl="0" eaLnBrk="1" latinLnBrk="0" hangingPunct="1">
        <a:defRPr sz="2097" kern="1200">
          <a:solidFill>
            <a:schemeClr val="tx1"/>
          </a:solidFill>
          <a:latin typeface="+mn-lt"/>
          <a:ea typeface="+mn-ea"/>
          <a:cs typeface="+mn-cs"/>
        </a:defRPr>
      </a:lvl9pPr>
    </p:otherStyle>
  </p:txStyles>
</p:sldMaster>
</file>

<file path=ppt/slideMasters/slideMaster18.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47833" y="360000"/>
            <a:ext cx="7198125" cy="720000"/>
          </a:xfrm>
          <a:prstGeom prst="rect">
            <a:avLst/>
          </a:prstGeom>
        </p:spPr>
        <p:txBody>
          <a:bodyPr vert="horz" lIns="0" tIns="0" rIns="0" bIns="0" rtlCol="0" anchor="b" anchorCtr="0">
            <a:noAutofit/>
          </a:bodyPr>
          <a:lstStyle/>
          <a:p>
            <a:r>
              <a:rPr lang="en-GB" dirty="0"/>
              <a:t>Click to edit Master title style</a:t>
            </a:r>
          </a:p>
        </p:txBody>
      </p:sp>
      <p:sp>
        <p:nvSpPr>
          <p:cNvPr id="3" name="Text Placeholder 2"/>
          <p:cNvSpPr>
            <a:spLocks noGrp="1"/>
          </p:cNvSpPr>
          <p:nvPr>
            <p:ph type="body" idx="1"/>
          </p:nvPr>
        </p:nvSpPr>
        <p:spPr>
          <a:xfrm>
            <a:off x="647830" y="1331698"/>
            <a:ext cx="10905160" cy="4426975"/>
          </a:xfrm>
          <a:prstGeom prst="rect">
            <a:avLst/>
          </a:prstGeom>
        </p:spPr>
        <p:txBody>
          <a:bodyPr vert="horz" lIns="0" tIns="0" rIns="0" bIns="0" rtlCol="0">
            <a:noAutofit/>
          </a:body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p>
        </p:txBody>
      </p:sp>
      <p:sp>
        <p:nvSpPr>
          <p:cNvPr id="6" name="Slide Number Placeholder 5"/>
          <p:cNvSpPr>
            <a:spLocks noGrp="1"/>
          </p:cNvSpPr>
          <p:nvPr>
            <p:ph type="sldNum" sz="quarter" idx="4"/>
          </p:nvPr>
        </p:nvSpPr>
        <p:spPr>
          <a:xfrm>
            <a:off x="647831" y="6373544"/>
            <a:ext cx="323916" cy="144000"/>
          </a:xfrm>
          <a:prstGeom prst="rect">
            <a:avLst/>
          </a:prstGeom>
        </p:spPr>
        <p:txBody>
          <a:bodyPr vert="horz" lIns="0" tIns="0" rIns="0" bIns="0" rtlCol="0" anchor="ctr"/>
          <a:lstStyle>
            <a:lvl1pPr algn="l">
              <a:defRPr sz="900">
                <a:solidFill>
                  <a:srgbClr val="8B8A8D"/>
                </a:solidFill>
              </a:defRPr>
            </a:lvl1pPr>
          </a:lstStyle>
          <a:p>
            <a:pPr defTabSz="1087506"/>
            <a:fld id="{D14BCCD3-0010-4FBA-B965-2126ADC31932}" type="slidenum">
              <a:rPr lang="en-GB" smtClean="0"/>
              <a:pPr defTabSz="1087506"/>
              <a:t>‹#›</a:t>
            </a:fld>
            <a:endParaRPr lang="en-GB" dirty="0"/>
          </a:p>
        </p:txBody>
      </p:sp>
      <p:cxnSp>
        <p:nvCxnSpPr>
          <p:cNvPr id="13" name="Straight Connector 12"/>
          <p:cNvCxnSpPr/>
          <p:nvPr/>
        </p:nvCxnSpPr>
        <p:spPr>
          <a:xfrm>
            <a:off x="647831" y="6316537"/>
            <a:ext cx="10890764" cy="0"/>
          </a:xfrm>
          <a:prstGeom prst="line">
            <a:avLst/>
          </a:prstGeom>
          <a:ln w="9525">
            <a:solidFill>
              <a:srgbClr val="8B8A8D"/>
            </a:solidFill>
          </a:ln>
        </p:spPr>
        <p:style>
          <a:lnRef idx="1">
            <a:schemeClr val="accent1"/>
          </a:lnRef>
          <a:fillRef idx="0">
            <a:schemeClr val="accent1"/>
          </a:fillRef>
          <a:effectRef idx="0">
            <a:schemeClr val="accent1"/>
          </a:effectRef>
          <a:fontRef idx="minor">
            <a:schemeClr val="tx1"/>
          </a:fontRef>
        </p:style>
      </p:cxnSp>
      <p:sp>
        <p:nvSpPr>
          <p:cNvPr id="16" name="Line 11"/>
          <p:cNvSpPr>
            <a:spLocks noChangeShapeType="1"/>
          </p:cNvSpPr>
          <p:nvPr/>
        </p:nvSpPr>
        <p:spPr bwMode="auto">
          <a:xfrm>
            <a:off x="6492772" y="3466297"/>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341" tIns="45670" rIns="91341" bIns="45670" numCol="1" anchor="t" anchorCtr="0" compatLnSpc="1">
            <a:prstTxWarp prst="textNoShape">
              <a:avLst/>
            </a:prstTxWarp>
          </a:bodyPr>
          <a:lstStyle/>
          <a:p>
            <a:pPr defTabSz="1087506" fontAlgn="auto">
              <a:spcBef>
                <a:spcPts val="0"/>
              </a:spcBef>
              <a:spcAft>
                <a:spcPts val="0"/>
              </a:spcAft>
            </a:pPr>
            <a:endParaRPr lang="en-GB" sz="2097" dirty="0">
              <a:solidFill>
                <a:prstClr val="black"/>
              </a:solidFill>
              <a:latin typeface="Arial"/>
              <a:cs typeface="+mn-cs"/>
            </a:endParaRPr>
          </a:p>
        </p:txBody>
      </p:sp>
      <p:sp>
        <p:nvSpPr>
          <p:cNvPr id="17" name="Line 12"/>
          <p:cNvSpPr>
            <a:spLocks noChangeShapeType="1"/>
          </p:cNvSpPr>
          <p:nvPr/>
        </p:nvSpPr>
        <p:spPr bwMode="auto">
          <a:xfrm>
            <a:off x="6492772" y="3466297"/>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341" tIns="45670" rIns="91341" bIns="45670" numCol="1" anchor="t" anchorCtr="0" compatLnSpc="1">
            <a:prstTxWarp prst="textNoShape">
              <a:avLst/>
            </a:prstTxWarp>
          </a:bodyPr>
          <a:lstStyle/>
          <a:p>
            <a:pPr defTabSz="1087506" fontAlgn="auto">
              <a:spcBef>
                <a:spcPts val="0"/>
              </a:spcBef>
              <a:spcAft>
                <a:spcPts val="0"/>
              </a:spcAft>
            </a:pPr>
            <a:endParaRPr lang="en-GB" sz="2097" dirty="0">
              <a:solidFill>
                <a:prstClr val="black"/>
              </a:solidFill>
              <a:latin typeface="Arial"/>
              <a:cs typeface="+mn-cs"/>
            </a:endParaRPr>
          </a:p>
        </p:txBody>
      </p:sp>
      <p:sp>
        <p:nvSpPr>
          <p:cNvPr id="18" name="Line 13"/>
          <p:cNvSpPr>
            <a:spLocks noChangeShapeType="1"/>
          </p:cNvSpPr>
          <p:nvPr/>
        </p:nvSpPr>
        <p:spPr bwMode="auto">
          <a:xfrm>
            <a:off x="6673700" y="3413922"/>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341" tIns="45670" rIns="91341" bIns="45670" numCol="1" anchor="t" anchorCtr="0" compatLnSpc="1">
            <a:prstTxWarp prst="textNoShape">
              <a:avLst/>
            </a:prstTxWarp>
          </a:bodyPr>
          <a:lstStyle/>
          <a:p>
            <a:pPr defTabSz="1087506" fontAlgn="auto">
              <a:spcBef>
                <a:spcPts val="0"/>
              </a:spcBef>
              <a:spcAft>
                <a:spcPts val="0"/>
              </a:spcAft>
            </a:pPr>
            <a:endParaRPr lang="en-GB" sz="2097" dirty="0">
              <a:solidFill>
                <a:prstClr val="black"/>
              </a:solidFill>
              <a:latin typeface="Arial"/>
              <a:cs typeface="+mn-cs"/>
            </a:endParaRPr>
          </a:p>
        </p:txBody>
      </p:sp>
      <p:sp>
        <p:nvSpPr>
          <p:cNvPr id="19" name="Line 14"/>
          <p:cNvSpPr>
            <a:spLocks noChangeShapeType="1"/>
          </p:cNvSpPr>
          <p:nvPr/>
        </p:nvSpPr>
        <p:spPr bwMode="auto">
          <a:xfrm>
            <a:off x="6673700" y="3413922"/>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341" tIns="45670" rIns="91341" bIns="45670" numCol="1" anchor="t" anchorCtr="0" compatLnSpc="1">
            <a:prstTxWarp prst="textNoShape">
              <a:avLst/>
            </a:prstTxWarp>
          </a:bodyPr>
          <a:lstStyle/>
          <a:p>
            <a:pPr defTabSz="1087506" fontAlgn="auto">
              <a:spcBef>
                <a:spcPts val="0"/>
              </a:spcBef>
              <a:spcAft>
                <a:spcPts val="0"/>
              </a:spcAft>
            </a:pPr>
            <a:endParaRPr lang="en-GB" sz="2097" dirty="0">
              <a:solidFill>
                <a:prstClr val="black"/>
              </a:solidFill>
              <a:latin typeface="Arial"/>
              <a:cs typeface="+mn-cs"/>
            </a:endParaRPr>
          </a:p>
        </p:txBody>
      </p:sp>
      <p:grpSp>
        <p:nvGrpSpPr>
          <p:cNvPr id="21" name="Logotype, static"/>
          <p:cNvGrpSpPr/>
          <p:nvPr userDrawn="1"/>
        </p:nvGrpSpPr>
        <p:grpSpPr>
          <a:xfrm>
            <a:off x="10686683" y="6387823"/>
            <a:ext cx="863463" cy="180060"/>
            <a:chOff x="9501453" y="6148765"/>
            <a:chExt cx="2047875" cy="427037"/>
          </a:xfrm>
        </p:grpSpPr>
        <p:sp>
          <p:nvSpPr>
            <p:cNvPr id="22" name="Freeform 5"/>
            <p:cNvSpPr>
              <a:spLocks noEditPoints="1"/>
            </p:cNvSpPr>
            <p:nvPr userDrawn="1"/>
          </p:nvSpPr>
          <p:spPr bwMode="auto">
            <a:xfrm>
              <a:off x="11206428" y="6231315"/>
              <a:ext cx="342900" cy="344487"/>
            </a:xfrm>
            <a:custGeom>
              <a:avLst/>
              <a:gdLst>
                <a:gd name="T0" fmla="*/ 43 w 91"/>
                <a:gd name="T1" fmla="*/ 2 h 91"/>
                <a:gd name="T2" fmla="*/ 2 w 91"/>
                <a:gd name="T3" fmla="*/ 44 h 91"/>
                <a:gd name="T4" fmla="*/ 46 w 91"/>
                <a:gd name="T5" fmla="*/ 91 h 91"/>
                <a:gd name="T6" fmla="*/ 74 w 91"/>
                <a:gd name="T7" fmla="*/ 77 h 91"/>
                <a:gd name="T8" fmla="*/ 74 w 91"/>
                <a:gd name="T9" fmla="*/ 90 h 91"/>
                <a:gd name="T10" fmla="*/ 91 w 91"/>
                <a:gd name="T11" fmla="*/ 90 h 91"/>
                <a:gd name="T12" fmla="*/ 91 w 91"/>
                <a:gd name="T13" fmla="*/ 47 h 91"/>
                <a:gd name="T14" fmla="*/ 43 w 91"/>
                <a:gd name="T15" fmla="*/ 2 h 91"/>
                <a:gd name="T16" fmla="*/ 72 w 91"/>
                <a:gd name="T17" fmla="*/ 48 h 91"/>
                <a:gd name="T18" fmla="*/ 43 w 91"/>
                <a:gd name="T19" fmla="*/ 72 h 91"/>
                <a:gd name="T20" fmla="*/ 21 w 91"/>
                <a:gd name="T21" fmla="*/ 50 h 91"/>
                <a:gd name="T22" fmla="*/ 46 w 91"/>
                <a:gd name="T23" fmla="*/ 21 h 91"/>
                <a:gd name="T24" fmla="*/ 72 w 91"/>
                <a:gd name="T25" fmla="*/ 45 h 91"/>
                <a:gd name="T26" fmla="*/ 72 w 91"/>
                <a:gd name="T27" fmla="*/ 48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1" h="91">
                  <a:moveTo>
                    <a:pt x="43" y="2"/>
                  </a:moveTo>
                  <a:cubicBezTo>
                    <a:pt x="21" y="4"/>
                    <a:pt x="3" y="22"/>
                    <a:pt x="2" y="44"/>
                  </a:cubicBezTo>
                  <a:cubicBezTo>
                    <a:pt x="0" y="70"/>
                    <a:pt x="21" y="91"/>
                    <a:pt x="46" y="91"/>
                  </a:cubicBezTo>
                  <a:cubicBezTo>
                    <a:pt x="56" y="91"/>
                    <a:pt x="68" y="87"/>
                    <a:pt x="74" y="77"/>
                  </a:cubicBezTo>
                  <a:cubicBezTo>
                    <a:pt x="74" y="90"/>
                    <a:pt x="74" y="90"/>
                    <a:pt x="74" y="90"/>
                  </a:cubicBezTo>
                  <a:cubicBezTo>
                    <a:pt x="91" y="90"/>
                    <a:pt x="91" y="90"/>
                    <a:pt x="91" y="90"/>
                  </a:cubicBezTo>
                  <a:cubicBezTo>
                    <a:pt x="91" y="47"/>
                    <a:pt x="91" y="47"/>
                    <a:pt x="91" y="47"/>
                  </a:cubicBezTo>
                  <a:cubicBezTo>
                    <a:pt x="91" y="20"/>
                    <a:pt x="69" y="0"/>
                    <a:pt x="43" y="2"/>
                  </a:cubicBezTo>
                  <a:close/>
                  <a:moveTo>
                    <a:pt x="72" y="48"/>
                  </a:moveTo>
                  <a:cubicBezTo>
                    <a:pt x="71" y="63"/>
                    <a:pt x="58" y="74"/>
                    <a:pt x="43" y="72"/>
                  </a:cubicBezTo>
                  <a:cubicBezTo>
                    <a:pt x="32" y="71"/>
                    <a:pt x="22" y="61"/>
                    <a:pt x="21" y="50"/>
                  </a:cubicBezTo>
                  <a:cubicBezTo>
                    <a:pt x="19" y="34"/>
                    <a:pt x="31" y="21"/>
                    <a:pt x="46" y="21"/>
                  </a:cubicBezTo>
                  <a:cubicBezTo>
                    <a:pt x="60" y="21"/>
                    <a:pt x="71" y="32"/>
                    <a:pt x="72" y="45"/>
                  </a:cubicBezTo>
                  <a:lnTo>
                    <a:pt x="72" y="48"/>
                  </a:lnTo>
                  <a:close/>
                </a:path>
              </a:pathLst>
            </a:custGeom>
            <a:solidFill>
              <a:srgbClr val="0000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506" fontAlgn="auto">
                <a:spcBef>
                  <a:spcPts val="0"/>
                </a:spcBef>
                <a:spcAft>
                  <a:spcPts val="0"/>
                </a:spcAft>
              </a:pPr>
              <a:endParaRPr lang="en-US" sz="2097" dirty="0">
                <a:solidFill>
                  <a:prstClr val="black"/>
                </a:solidFill>
                <a:latin typeface="Arial"/>
                <a:cs typeface="+mn-cs"/>
              </a:endParaRPr>
            </a:p>
          </p:txBody>
        </p:sp>
        <p:sp>
          <p:nvSpPr>
            <p:cNvPr id="23" name="Freeform 6"/>
            <p:cNvSpPr>
              <a:spLocks noEditPoints="1"/>
            </p:cNvSpPr>
            <p:nvPr userDrawn="1"/>
          </p:nvSpPr>
          <p:spPr bwMode="auto">
            <a:xfrm>
              <a:off x="10849241" y="6236077"/>
              <a:ext cx="334963" cy="339725"/>
            </a:xfrm>
            <a:custGeom>
              <a:avLst/>
              <a:gdLst>
                <a:gd name="T0" fmla="*/ 44 w 89"/>
                <a:gd name="T1" fmla="*/ 1 h 90"/>
                <a:gd name="T2" fmla="*/ 0 w 89"/>
                <a:gd name="T3" fmla="*/ 46 h 90"/>
                <a:gd name="T4" fmla="*/ 45 w 89"/>
                <a:gd name="T5" fmla="*/ 90 h 90"/>
                <a:gd name="T6" fmla="*/ 86 w 89"/>
                <a:gd name="T7" fmla="*/ 63 h 90"/>
                <a:gd name="T8" fmla="*/ 69 w 89"/>
                <a:gd name="T9" fmla="*/ 58 h 90"/>
                <a:gd name="T10" fmla="*/ 50 w 89"/>
                <a:gd name="T11" fmla="*/ 72 h 90"/>
                <a:gd name="T12" fmla="*/ 22 w 89"/>
                <a:gd name="T13" fmla="*/ 59 h 90"/>
                <a:gd name="T14" fmla="*/ 89 w 89"/>
                <a:gd name="T15" fmla="*/ 41 h 90"/>
                <a:gd name="T16" fmla="*/ 44 w 89"/>
                <a:gd name="T17" fmla="*/ 1 h 90"/>
                <a:gd name="T18" fmla="*/ 19 w 89"/>
                <a:gd name="T19" fmla="*/ 44 h 90"/>
                <a:gd name="T20" fmla="*/ 36 w 89"/>
                <a:gd name="T21" fmla="*/ 19 h 90"/>
                <a:gd name="T22" fmla="*/ 67 w 89"/>
                <a:gd name="T23" fmla="*/ 31 h 90"/>
                <a:gd name="T24" fmla="*/ 19 w 89"/>
                <a:gd name="T25" fmla="*/ 44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9" h="90">
                  <a:moveTo>
                    <a:pt x="44" y="1"/>
                  </a:moveTo>
                  <a:cubicBezTo>
                    <a:pt x="20" y="2"/>
                    <a:pt x="0" y="20"/>
                    <a:pt x="0" y="46"/>
                  </a:cubicBezTo>
                  <a:cubicBezTo>
                    <a:pt x="0" y="70"/>
                    <a:pt x="20" y="90"/>
                    <a:pt x="45" y="90"/>
                  </a:cubicBezTo>
                  <a:cubicBezTo>
                    <a:pt x="62" y="90"/>
                    <a:pt x="79" y="80"/>
                    <a:pt x="86" y="63"/>
                  </a:cubicBezTo>
                  <a:cubicBezTo>
                    <a:pt x="69" y="58"/>
                    <a:pt x="69" y="58"/>
                    <a:pt x="69" y="58"/>
                  </a:cubicBezTo>
                  <a:cubicBezTo>
                    <a:pt x="66" y="65"/>
                    <a:pt x="58" y="71"/>
                    <a:pt x="50" y="72"/>
                  </a:cubicBezTo>
                  <a:cubicBezTo>
                    <a:pt x="38" y="75"/>
                    <a:pt x="26" y="67"/>
                    <a:pt x="22" y="59"/>
                  </a:cubicBezTo>
                  <a:cubicBezTo>
                    <a:pt x="89" y="41"/>
                    <a:pt x="89" y="41"/>
                    <a:pt x="89" y="41"/>
                  </a:cubicBezTo>
                  <a:cubicBezTo>
                    <a:pt x="87" y="24"/>
                    <a:pt x="72" y="0"/>
                    <a:pt x="44" y="1"/>
                  </a:cubicBezTo>
                  <a:close/>
                  <a:moveTo>
                    <a:pt x="19" y="44"/>
                  </a:moveTo>
                  <a:cubicBezTo>
                    <a:pt x="19" y="34"/>
                    <a:pt x="24" y="24"/>
                    <a:pt x="36" y="19"/>
                  </a:cubicBezTo>
                  <a:cubicBezTo>
                    <a:pt x="50" y="14"/>
                    <a:pt x="62" y="21"/>
                    <a:pt x="67" y="31"/>
                  </a:cubicBezTo>
                  <a:lnTo>
                    <a:pt x="19" y="44"/>
                  </a:lnTo>
                  <a:close/>
                </a:path>
              </a:pathLst>
            </a:custGeom>
            <a:solidFill>
              <a:srgbClr val="0000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506" fontAlgn="auto">
                <a:spcBef>
                  <a:spcPts val="0"/>
                </a:spcBef>
                <a:spcAft>
                  <a:spcPts val="0"/>
                </a:spcAft>
              </a:pPr>
              <a:endParaRPr lang="en-US" sz="2097" dirty="0">
                <a:solidFill>
                  <a:prstClr val="black"/>
                </a:solidFill>
                <a:latin typeface="Arial"/>
                <a:cs typeface="+mn-cs"/>
              </a:endParaRPr>
            </a:p>
          </p:txBody>
        </p:sp>
        <p:sp>
          <p:nvSpPr>
            <p:cNvPr id="24" name="Freeform 7"/>
            <p:cNvSpPr>
              <a:spLocks/>
            </p:cNvSpPr>
            <p:nvPr userDrawn="1"/>
          </p:nvSpPr>
          <p:spPr bwMode="auto">
            <a:xfrm>
              <a:off x="10292028" y="6239252"/>
              <a:ext cx="166688" cy="333375"/>
            </a:xfrm>
            <a:custGeom>
              <a:avLst/>
              <a:gdLst>
                <a:gd name="T0" fmla="*/ 44 w 44"/>
                <a:gd name="T1" fmla="*/ 18 h 88"/>
                <a:gd name="T2" fmla="*/ 44 w 44"/>
                <a:gd name="T3" fmla="*/ 0 h 88"/>
                <a:gd name="T4" fmla="*/ 19 w 44"/>
                <a:gd name="T5" fmla="*/ 13 h 88"/>
                <a:gd name="T6" fmla="*/ 19 w 44"/>
                <a:gd name="T7" fmla="*/ 3 h 88"/>
                <a:gd name="T8" fmla="*/ 0 w 44"/>
                <a:gd name="T9" fmla="*/ 3 h 88"/>
                <a:gd name="T10" fmla="*/ 0 w 44"/>
                <a:gd name="T11" fmla="*/ 44 h 88"/>
                <a:gd name="T12" fmla="*/ 0 w 44"/>
                <a:gd name="T13" fmla="*/ 88 h 88"/>
                <a:gd name="T14" fmla="*/ 20 w 44"/>
                <a:gd name="T15" fmla="*/ 88 h 88"/>
                <a:gd name="T16" fmla="*/ 20 w 44"/>
                <a:gd name="T17" fmla="*/ 46 h 88"/>
                <a:gd name="T18" fmla="*/ 44 w 44"/>
                <a:gd name="T19" fmla="*/ 1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 h="88">
                  <a:moveTo>
                    <a:pt x="44" y="18"/>
                  </a:moveTo>
                  <a:cubicBezTo>
                    <a:pt x="44" y="0"/>
                    <a:pt x="44" y="0"/>
                    <a:pt x="44" y="0"/>
                  </a:cubicBezTo>
                  <a:cubicBezTo>
                    <a:pt x="28" y="0"/>
                    <a:pt x="22" y="8"/>
                    <a:pt x="19" y="13"/>
                  </a:cubicBezTo>
                  <a:cubicBezTo>
                    <a:pt x="19" y="3"/>
                    <a:pt x="19" y="3"/>
                    <a:pt x="19" y="3"/>
                  </a:cubicBezTo>
                  <a:cubicBezTo>
                    <a:pt x="0" y="3"/>
                    <a:pt x="0" y="3"/>
                    <a:pt x="0" y="3"/>
                  </a:cubicBezTo>
                  <a:cubicBezTo>
                    <a:pt x="0" y="44"/>
                    <a:pt x="0" y="44"/>
                    <a:pt x="0" y="44"/>
                  </a:cubicBezTo>
                  <a:cubicBezTo>
                    <a:pt x="0" y="88"/>
                    <a:pt x="0" y="88"/>
                    <a:pt x="0" y="88"/>
                  </a:cubicBezTo>
                  <a:cubicBezTo>
                    <a:pt x="20" y="88"/>
                    <a:pt x="20" y="88"/>
                    <a:pt x="20" y="88"/>
                  </a:cubicBezTo>
                  <a:cubicBezTo>
                    <a:pt x="20" y="62"/>
                    <a:pt x="20" y="62"/>
                    <a:pt x="20" y="46"/>
                  </a:cubicBezTo>
                  <a:cubicBezTo>
                    <a:pt x="20" y="26"/>
                    <a:pt x="31" y="19"/>
                    <a:pt x="44" y="18"/>
                  </a:cubicBezTo>
                  <a:close/>
                </a:path>
              </a:pathLst>
            </a:custGeom>
            <a:solidFill>
              <a:srgbClr val="0000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506" fontAlgn="auto">
                <a:spcBef>
                  <a:spcPts val="0"/>
                </a:spcBef>
                <a:spcAft>
                  <a:spcPts val="0"/>
                </a:spcAft>
              </a:pPr>
              <a:endParaRPr lang="en-US" sz="2097" dirty="0">
                <a:solidFill>
                  <a:prstClr val="black"/>
                </a:solidFill>
                <a:latin typeface="Arial"/>
                <a:cs typeface="+mn-cs"/>
              </a:endParaRPr>
            </a:p>
          </p:txBody>
        </p:sp>
        <p:sp>
          <p:nvSpPr>
            <p:cNvPr id="25" name="Freeform 8"/>
            <p:cNvSpPr>
              <a:spLocks/>
            </p:cNvSpPr>
            <p:nvPr userDrawn="1"/>
          </p:nvSpPr>
          <p:spPr bwMode="auto">
            <a:xfrm>
              <a:off x="9501453" y="6182102"/>
              <a:ext cx="369888" cy="390525"/>
            </a:xfrm>
            <a:custGeom>
              <a:avLst/>
              <a:gdLst>
                <a:gd name="T0" fmla="*/ 185 w 233"/>
                <a:gd name="T1" fmla="*/ 165 h 246"/>
                <a:gd name="T2" fmla="*/ 48 w 233"/>
                <a:gd name="T3" fmla="*/ 0 h 246"/>
                <a:gd name="T4" fmla="*/ 0 w 233"/>
                <a:gd name="T5" fmla="*/ 0 h 246"/>
                <a:gd name="T6" fmla="*/ 0 w 233"/>
                <a:gd name="T7" fmla="*/ 246 h 246"/>
                <a:gd name="T8" fmla="*/ 50 w 233"/>
                <a:gd name="T9" fmla="*/ 246 h 246"/>
                <a:gd name="T10" fmla="*/ 50 w 233"/>
                <a:gd name="T11" fmla="*/ 81 h 246"/>
                <a:gd name="T12" fmla="*/ 190 w 233"/>
                <a:gd name="T13" fmla="*/ 246 h 246"/>
                <a:gd name="T14" fmla="*/ 233 w 233"/>
                <a:gd name="T15" fmla="*/ 246 h 246"/>
                <a:gd name="T16" fmla="*/ 233 w 233"/>
                <a:gd name="T17" fmla="*/ 0 h 246"/>
                <a:gd name="T18" fmla="*/ 185 w 233"/>
                <a:gd name="T19" fmla="*/ 0 h 246"/>
                <a:gd name="T20" fmla="*/ 185 w 233"/>
                <a:gd name="T21" fmla="*/ 165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3" h="246">
                  <a:moveTo>
                    <a:pt x="185" y="165"/>
                  </a:moveTo>
                  <a:lnTo>
                    <a:pt x="48" y="0"/>
                  </a:lnTo>
                  <a:lnTo>
                    <a:pt x="0" y="0"/>
                  </a:lnTo>
                  <a:lnTo>
                    <a:pt x="0" y="246"/>
                  </a:lnTo>
                  <a:lnTo>
                    <a:pt x="50" y="246"/>
                  </a:lnTo>
                  <a:lnTo>
                    <a:pt x="50" y="81"/>
                  </a:lnTo>
                  <a:lnTo>
                    <a:pt x="190" y="246"/>
                  </a:lnTo>
                  <a:lnTo>
                    <a:pt x="233" y="246"/>
                  </a:lnTo>
                  <a:lnTo>
                    <a:pt x="233" y="0"/>
                  </a:lnTo>
                  <a:lnTo>
                    <a:pt x="185" y="0"/>
                  </a:lnTo>
                  <a:lnTo>
                    <a:pt x="185" y="165"/>
                  </a:lnTo>
                  <a:close/>
                </a:path>
              </a:pathLst>
            </a:custGeom>
            <a:solidFill>
              <a:srgbClr val="0000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506" fontAlgn="auto">
                <a:spcBef>
                  <a:spcPts val="0"/>
                </a:spcBef>
                <a:spcAft>
                  <a:spcPts val="0"/>
                </a:spcAft>
              </a:pPr>
              <a:endParaRPr lang="en-US" sz="2097" dirty="0">
                <a:solidFill>
                  <a:prstClr val="black"/>
                </a:solidFill>
                <a:latin typeface="Arial"/>
                <a:cs typeface="+mn-cs"/>
              </a:endParaRPr>
            </a:p>
          </p:txBody>
        </p:sp>
        <p:sp>
          <p:nvSpPr>
            <p:cNvPr id="26" name="Freeform 9"/>
            <p:cNvSpPr>
              <a:spLocks noEditPoints="1"/>
            </p:cNvSpPr>
            <p:nvPr userDrawn="1"/>
          </p:nvSpPr>
          <p:spPr bwMode="auto">
            <a:xfrm>
              <a:off x="10461891" y="6148765"/>
              <a:ext cx="342900" cy="427037"/>
            </a:xfrm>
            <a:custGeom>
              <a:avLst/>
              <a:gdLst>
                <a:gd name="T0" fmla="*/ 91 w 91"/>
                <a:gd name="T1" fmla="*/ 0 h 113"/>
                <a:gd name="T2" fmla="*/ 73 w 91"/>
                <a:gd name="T3" fmla="*/ 0 h 113"/>
                <a:gd name="T4" fmla="*/ 73 w 91"/>
                <a:gd name="T5" fmla="*/ 34 h 113"/>
                <a:gd name="T6" fmla="*/ 43 w 91"/>
                <a:gd name="T7" fmla="*/ 24 h 113"/>
                <a:gd name="T8" fmla="*/ 2 w 91"/>
                <a:gd name="T9" fmla="*/ 66 h 113"/>
                <a:gd name="T10" fmla="*/ 46 w 91"/>
                <a:gd name="T11" fmla="*/ 113 h 113"/>
                <a:gd name="T12" fmla="*/ 74 w 91"/>
                <a:gd name="T13" fmla="*/ 101 h 113"/>
                <a:gd name="T14" fmla="*/ 74 w 91"/>
                <a:gd name="T15" fmla="*/ 112 h 113"/>
                <a:gd name="T16" fmla="*/ 91 w 91"/>
                <a:gd name="T17" fmla="*/ 112 h 113"/>
                <a:gd name="T18" fmla="*/ 91 w 91"/>
                <a:gd name="T19" fmla="*/ 69 h 113"/>
                <a:gd name="T20" fmla="*/ 91 w 91"/>
                <a:gd name="T21" fmla="*/ 69 h 113"/>
                <a:gd name="T22" fmla="*/ 91 w 91"/>
                <a:gd name="T23" fmla="*/ 68 h 113"/>
                <a:gd name="T24" fmla="*/ 91 w 91"/>
                <a:gd name="T25" fmla="*/ 0 h 113"/>
                <a:gd name="T26" fmla="*/ 72 w 91"/>
                <a:gd name="T27" fmla="*/ 70 h 113"/>
                <a:gd name="T28" fmla="*/ 43 w 91"/>
                <a:gd name="T29" fmla="*/ 94 h 113"/>
                <a:gd name="T30" fmla="*/ 21 w 91"/>
                <a:gd name="T31" fmla="*/ 72 h 113"/>
                <a:gd name="T32" fmla="*/ 46 w 91"/>
                <a:gd name="T33" fmla="*/ 43 h 113"/>
                <a:gd name="T34" fmla="*/ 72 w 91"/>
                <a:gd name="T35" fmla="*/ 67 h 113"/>
                <a:gd name="T36" fmla="*/ 72 w 91"/>
                <a:gd name="T37" fmla="*/ 7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1" h="113">
                  <a:moveTo>
                    <a:pt x="91" y="0"/>
                  </a:moveTo>
                  <a:cubicBezTo>
                    <a:pt x="73" y="0"/>
                    <a:pt x="73" y="0"/>
                    <a:pt x="73" y="0"/>
                  </a:cubicBezTo>
                  <a:cubicBezTo>
                    <a:pt x="73" y="34"/>
                    <a:pt x="73" y="34"/>
                    <a:pt x="73" y="34"/>
                  </a:cubicBezTo>
                  <a:cubicBezTo>
                    <a:pt x="68" y="28"/>
                    <a:pt x="55" y="23"/>
                    <a:pt x="43" y="24"/>
                  </a:cubicBezTo>
                  <a:cubicBezTo>
                    <a:pt x="21" y="26"/>
                    <a:pt x="3" y="44"/>
                    <a:pt x="2" y="66"/>
                  </a:cubicBezTo>
                  <a:cubicBezTo>
                    <a:pt x="0" y="92"/>
                    <a:pt x="21" y="113"/>
                    <a:pt x="46" y="113"/>
                  </a:cubicBezTo>
                  <a:cubicBezTo>
                    <a:pt x="56" y="113"/>
                    <a:pt x="69" y="109"/>
                    <a:pt x="74" y="101"/>
                  </a:cubicBezTo>
                  <a:cubicBezTo>
                    <a:pt x="74" y="112"/>
                    <a:pt x="74" y="112"/>
                    <a:pt x="74" y="112"/>
                  </a:cubicBezTo>
                  <a:cubicBezTo>
                    <a:pt x="91" y="112"/>
                    <a:pt x="91" y="112"/>
                    <a:pt x="91" y="112"/>
                  </a:cubicBezTo>
                  <a:cubicBezTo>
                    <a:pt x="91" y="69"/>
                    <a:pt x="91" y="69"/>
                    <a:pt x="91" y="69"/>
                  </a:cubicBezTo>
                  <a:cubicBezTo>
                    <a:pt x="91" y="69"/>
                    <a:pt x="91" y="69"/>
                    <a:pt x="91" y="69"/>
                  </a:cubicBezTo>
                  <a:cubicBezTo>
                    <a:pt x="91" y="68"/>
                    <a:pt x="91" y="68"/>
                    <a:pt x="91" y="68"/>
                  </a:cubicBezTo>
                  <a:lnTo>
                    <a:pt x="91" y="0"/>
                  </a:lnTo>
                  <a:close/>
                  <a:moveTo>
                    <a:pt x="72" y="70"/>
                  </a:moveTo>
                  <a:cubicBezTo>
                    <a:pt x="71" y="85"/>
                    <a:pt x="58" y="96"/>
                    <a:pt x="43" y="94"/>
                  </a:cubicBezTo>
                  <a:cubicBezTo>
                    <a:pt x="32" y="93"/>
                    <a:pt x="22" y="83"/>
                    <a:pt x="21" y="72"/>
                  </a:cubicBezTo>
                  <a:cubicBezTo>
                    <a:pt x="19" y="56"/>
                    <a:pt x="31" y="43"/>
                    <a:pt x="46" y="43"/>
                  </a:cubicBezTo>
                  <a:cubicBezTo>
                    <a:pt x="60" y="43"/>
                    <a:pt x="71" y="54"/>
                    <a:pt x="72" y="67"/>
                  </a:cubicBezTo>
                  <a:lnTo>
                    <a:pt x="72" y="70"/>
                  </a:lnTo>
                  <a:close/>
                </a:path>
              </a:pathLst>
            </a:custGeom>
            <a:solidFill>
              <a:srgbClr val="0000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506" fontAlgn="auto">
                <a:spcBef>
                  <a:spcPts val="0"/>
                </a:spcBef>
                <a:spcAft>
                  <a:spcPts val="0"/>
                </a:spcAft>
              </a:pPr>
              <a:endParaRPr lang="en-US" sz="2097" dirty="0">
                <a:solidFill>
                  <a:prstClr val="black"/>
                </a:solidFill>
                <a:latin typeface="Arial"/>
                <a:cs typeface="+mn-cs"/>
              </a:endParaRPr>
            </a:p>
          </p:txBody>
        </p:sp>
        <p:sp>
          <p:nvSpPr>
            <p:cNvPr id="27" name="Freeform 10"/>
            <p:cNvSpPr>
              <a:spLocks noEditPoints="1"/>
            </p:cNvSpPr>
            <p:nvPr userDrawn="1"/>
          </p:nvSpPr>
          <p:spPr bwMode="auto">
            <a:xfrm>
              <a:off x="9912616" y="6239252"/>
              <a:ext cx="338138" cy="336550"/>
            </a:xfrm>
            <a:custGeom>
              <a:avLst/>
              <a:gdLst>
                <a:gd name="T0" fmla="*/ 45 w 90"/>
                <a:gd name="T1" fmla="*/ 0 h 89"/>
                <a:gd name="T2" fmla="*/ 0 w 90"/>
                <a:gd name="T3" fmla="*/ 45 h 89"/>
                <a:gd name="T4" fmla="*/ 45 w 90"/>
                <a:gd name="T5" fmla="*/ 89 h 89"/>
                <a:gd name="T6" fmla="*/ 90 w 90"/>
                <a:gd name="T7" fmla="*/ 45 h 89"/>
                <a:gd name="T8" fmla="*/ 45 w 90"/>
                <a:gd name="T9" fmla="*/ 0 h 89"/>
                <a:gd name="T10" fmla="*/ 45 w 90"/>
                <a:gd name="T11" fmla="*/ 70 h 89"/>
                <a:gd name="T12" fmla="*/ 19 w 90"/>
                <a:gd name="T13" fmla="*/ 45 h 89"/>
                <a:gd name="T14" fmla="*/ 45 w 90"/>
                <a:gd name="T15" fmla="*/ 19 h 89"/>
                <a:gd name="T16" fmla="*/ 71 w 90"/>
                <a:gd name="T17" fmla="*/ 45 h 89"/>
                <a:gd name="T18" fmla="*/ 45 w 90"/>
                <a:gd name="T19" fmla="*/ 7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0" h="89">
                  <a:moveTo>
                    <a:pt x="45" y="0"/>
                  </a:moveTo>
                  <a:cubicBezTo>
                    <a:pt x="20" y="0"/>
                    <a:pt x="0" y="20"/>
                    <a:pt x="0" y="45"/>
                  </a:cubicBezTo>
                  <a:cubicBezTo>
                    <a:pt x="0" y="69"/>
                    <a:pt x="20" y="89"/>
                    <a:pt x="45" y="89"/>
                  </a:cubicBezTo>
                  <a:cubicBezTo>
                    <a:pt x="70" y="89"/>
                    <a:pt x="90" y="69"/>
                    <a:pt x="90" y="45"/>
                  </a:cubicBezTo>
                  <a:cubicBezTo>
                    <a:pt x="90" y="20"/>
                    <a:pt x="70" y="0"/>
                    <a:pt x="45" y="0"/>
                  </a:cubicBezTo>
                  <a:close/>
                  <a:moveTo>
                    <a:pt x="45" y="70"/>
                  </a:moveTo>
                  <a:cubicBezTo>
                    <a:pt x="31" y="70"/>
                    <a:pt x="19" y="59"/>
                    <a:pt x="19" y="45"/>
                  </a:cubicBezTo>
                  <a:cubicBezTo>
                    <a:pt x="19" y="30"/>
                    <a:pt x="31" y="19"/>
                    <a:pt x="45" y="19"/>
                  </a:cubicBezTo>
                  <a:cubicBezTo>
                    <a:pt x="59" y="19"/>
                    <a:pt x="71" y="30"/>
                    <a:pt x="71" y="45"/>
                  </a:cubicBezTo>
                  <a:cubicBezTo>
                    <a:pt x="71" y="59"/>
                    <a:pt x="59" y="70"/>
                    <a:pt x="45" y="70"/>
                  </a:cubicBezTo>
                  <a:close/>
                </a:path>
              </a:pathLst>
            </a:custGeom>
            <a:solidFill>
              <a:srgbClr val="0000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506" fontAlgn="auto">
                <a:spcBef>
                  <a:spcPts val="0"/>
                </a:spcBef>
                <a:spcAft>
                  <a:spcPts val="0"/>
                </a:spcAft>
              </a:pPr>
              <a:endParaRPr lang="en-US" sz="2097" dirty="0">
                <a:solidFill>
                  <a:prstClr val="black"/>
                </a:solidFill>
                <a:latin typeface="Arial"/>
                <a:cs typeface="+mn-cs"/>
              </a:endParaRPr>
            </a:p>
          </p:txBody>
        </p:sp>
      </p:grpSp>
      <p:sp>
        <p:nvSpPr>
          <p:cNvPr id="20" name="Footer Placeholder 4"/>
          <p:cNvSpPr>
            <a:spLocks noGrp="1"/>
          </p:cNvSpPr>
          <p:nvPr>
            <p:ph type="ftr" sz="quarter" idx="3"/>
          </p:nvPr>
        </p:nvSpPr>
        <p:spPr>
          <a:xfrm>
            <a:off x="1531079" y="6373580"/>
            <a:ext cx="3958969" cy="143967"/>
          </a:xfrm>
          <a:prstGeom prst="rect">
            <a:avLst/>
          </a:prstGeom>
        </p:spPr>
        <p:txBody>
          <a:bodyPr vert="horz" lIns="0" tIns="0" rIns="0" bIns="0" rtlCol="0" anchor="ctr"/>
          <a:lstStyle>
            <a:lvl1pPr algn="l">
              <a:defRPr sz="900" cap="all" baseline="0">
                <a:solidFill>
                  <a:srgbClr val="8B8A8D"/>
                </a:solidFill>
              </a:defRPr>
            </a:lvl1pPr>
          </a:lstStyle>
          <a:p>
            <a:pPr defTabSz="1087506"/>
            <a:endParaRPr lang="en-GB" dirty="0"/>
          </a:p>
        </p:txBody>
      </p:sp>
      <p:sp>
        <p:nvSpPr>
          <p:cNvPr id="5" name="xxLanguageTextBox">
            <a:extLst>
              <a:ext uri="{FF2B5EF4-FFF2-40B4-BE49-F238E27FC236}">
                <a16:creationId xmlns:a16="http://schemas.microsoft.com/office/drawing/2014/main" id="{54B0348E-CA71-49A3-84CE-865CF4F35562}"/>
              </a:ext>
            </a:extLst>
          </p:cNvPr>
          <p:cNvSpPr/>
          <p:nvPr userDrawn="1">
            <p:custDataLst>
              <p:tags r:id="rId28"/>
            </p:custDataLst>
          </p:nvPr>
        </p:nvSpPr>
        <p:spPr>
          <a:xfrm>
            <a:off x="2" y="0"/>
            <a:ext cx="12697" cy="12700"/>
          </a:xfrm>
          <a:prstGeom prst="rect">
            <a:avLst/>
          </a:prstGeom>
          <a:noFill/>
          <a:ln>
            <a:noFill/>
          </a:ln>
          <a:extLst>
            <a:ext uri="{909E8E84-426E-40DD-AFC4-6F175D3DCCD1}">
              <a14:hiddenFill xmlns:a14="http://schemas.microsoft.com/office/drawing/2010/main">
                <a:solidFill>
                  <a:schemeClr val="accent3"/>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68" tIns="45684" rIns="91368" bIns="45684" numCol="1" spcCol="0" rtlCol="0" fromWordArt="0" anchor="ctr" anchorCtr="0" forceAA="0" compatLnSpc="1">
            <a:prstTxWarp prst="textNoShape">
              <a:avLst/>
            </a:prstTxWarp>
            <a:noAutofit/>
          </a:bodyPr>
          <a:lstStyle/>
          <a:p>
            <a:pPr algn="ctr"/>
            <a:endParaRPr lang="en-GB" sz="1200" dirty="0">
              <a:solidFill>
                <a:schemeClr val="tx1"/>
              </a:solidFill>
            </a:endParaRPr>
          </a:p>
        </p:txBody>
      </p:sp>
      <p:sp>
        <p:nvSpPr>
          <p:cNvPr id="4" name="MSIPCMContentMarking" descr="{&quot;HashCode&quot;:1071427657,&quot;Placement&quot;:&quot;Footer&quot;,&quot;Top&quot;:519.343,&quot;Left&quot;:444.2841,&quot;SlideWidth&quot;:960,&quot;SlideHeight&quot;:540}">
            <a:extLst>
              <a:ext uri="{FF2B5EF4-FFF2-40B4-BE49-F238E27FC236}">
                <a16:creationId xmlns:a16="http://schemas.microsoft.com/office/drawing/2014/main" id="{71999269-5B4F-4112-95F3-170CEB0511FD}"/>
              </a:ext>
            </a:extLst>
          </p:cNvPr>
          <p:cNvSpPr txBox="1"/>
          <p:nvPr userDrawn="1"/>
        </p:nvSpPr>
        <p:spPr>
          <a:xfrm>
            <a:off x="5642408" y="6595656"/>
            <a:ext cx="907183" cy="262344"/>
          </a:xfrm>
          <a:prstGeom prst="rect">
            <a:avLst/>
          </a:prstGeom>
        </p:spPr>
        <p:txBody>
          <a:bodyPr vert="horz" wrap="square" lIns="0" tIns="0" rIns="0" bIns="0" rtlCol="0" anchor="ctr" anchorCtr="1">
            <a:noAutofit/>
          </a:bodyPr>
          <a:lstStyle/>
          <a:p>
            <a:pPr marL="0" indent="0" algn="ctr" fontAlgn="auto">
              <a:spcBef>
                <a:spcPts val="0"/>
              </a:spcBef>
              <a:spcAft>
                <a:spcPts val="0"/>
              </a:spcAft>
              <a:buNone/>
            </a:pPr>
            <a:r>
              <a:rPr lang="nb-NO" sz="1000" b="1">
                <a:solidFill>
                  <a:srgbClr val="000000"/>
                </a:solidFill>
                <a:latin typeface="Calibri" panose="020F0502020204030204" pitchFamily="34" charset="0"/>
              </a:rPr>
              <a:t>Confidential</a:t>
            </a:r>
            <a:endParaRPr lang="nb-NO" sz="1000" b="1" dirty="0">
              <a:solidFill>
                <a:srgbClr val="000000"/>
              </a:solidFill>
              <a:latin typeface="Calibri" panose="020F0502020204030204" pitchFamily="34" charset="0"/>
            </a:endParaRPr>
          </a:p>
        </p:txBody>
      </p:sp>
    </p:spTree>
    <p:extLst>
      <p:ext uri="{BB962C8B-B14F-4D97-AF65-F5344CB8AC3E}">
        <p14:creationId xmlns:p14="http://schemas.microsoft.com/office/powerpoint/2010/main" val="2389288043"/>
      </p:ext>
    </p:extLst>
  </p:cSld>
  <p:clrMap bg1="lt1" tx1="dk1" bg2="lt2" tx2="dk2" accent1="accent1" accent2="accent2" accent3="accent3" accent4="accent4" accent5="accent5" accent6="accent6" hlink="hlink" folHlink="folHlink"/>
  <p:sldLayoutIdLst>
    <p:sldLayoutId id="2147484477" r:id="rId1"/>
    <p:sldLayoutId id="2147484478" r:id="rId2"/>
    <p:sldLayoutId id="2147484479" r:id="rId3"/>
    <p:sldLayoutId id="2147484480" r:id="rId4"/>
    <p:sldLayoutId id="2147484481" r:id="rId5"/>
    <p:sldLayoutId id="2147484482" r:id="rId6"/>
    <p:sldLayoutId id="2147484483" r:id="rId7"/>
    <p:sldLayoutId id="2147484484" r:id="rId8"/>
    <p:sldLayoutId id="2147484485" r:id="rId9"/>
    <p:sldLayoutId id="2147484486" r:id="rId10"/>
    <p:sldLayoutId id="2147484487" r:id="rId11"/>
    <p:sldLayoutId id="2147484488" r:id="rId12"/>
    <p:sldLayoutId id="2147484489" r:id="rId13"/>
    <p:sldLayoutId id="2147484490" r:id="rId14"/>
    <p:sldLayoutId id="2147484491" r:id="rId15"/>
    <p:sldLayoutId id="2147484492" r:id="rId16"/>
    <p:sldLayoutId id="2147484493" r:id="rId17"/>
    <p:sldLayoutId id="2147484494" r:id="rId18"/>
    <p:sldLayoutId id="2147484495" r:id="rId19"/>
    <p:sldLayoutId id="2147484496" r:id="rId20"/>
    <p:sldLayoutId id="2147484497" r:id="rId21"/>
    <p:sldLayoutId id="2147484498" r:id="rId22"/>
    <p:sldLayoutId id="2147484499" r:id="rId23"/>
    <p:sldLayoutId id="2147484500" r:id="rId24"/>
    <p:sldLayoutId id="2147484501" r:id="rId25"/>
    <p:sldLayoutId id="2147484502" r:id="rId26"/>
  </p:sldLayoutIdLst>
  <p:hf hdr="0" ftr="0" dt="0"/>
  <p:txStyles>
    <p:titleStyle>
      <a:lvl1pPr algn="l" defTabSz="1087506" rtl="0" eaLnBrk="1" latinLnBrk="0" hangingPunct="1">
        <a:spcBef>
          <a:spcPct val="0"/>
        </a:spcBef>
        <a:buNone/>
        <a:defRPr sz="1997" b="1" kern="1200">
          <a:solidFill>
            <a:schemeClr val="accent1"/>
          </a:solidFill>
          <a:latin typeface="+mj-lt"/>
          <a:ea typeface="+mj-ea"/>
          <a:cs typeface="+mj-cs"/>
        </a:defRPr>
      </a:lvl1pPr>
    </p:titleStyle>
    <p:bodyStyle>
      <a:lvl1pPr marL="215234" indent="-215234" algn="l" defTabSz="1087506" rtl="0" eaLnBrk="1" latinLnBrk="0" hangingPunct="1">
        <a:spcBef>
          <a:spcPts val="1200"/>
        </a:spcBef>
        <a:buFont typeface="Arial" pitchFamily="34" charset="0"/>
        <a:buChar char="•"/>
        <a:defRPr sz="1600" kern="1200">
          <a:solidFill>
            <a:schemeClr val="tx1"/>
          </a:solidFill>
          <a:latin typeface="+mn-lt"/>
          <a:ea typeface="+mn-ea"/>
          <a:cs typeface="+mn-cs"/>
        </a:defRPr>
      </a:lvl1pPr>
      <a:lvl2pPr marL="470968" indent="-214077" algn="l" defTabSz="1087506" rtl="0" eaLnBrk="1" latinLnBrk="0" hangingPunct="1">
        <a:spcBef>
          <a:spcPts val="0"/>
        </a:spcBef>
        <a:buFont typeface="Arial" pitchFamily="34" charset="0"/>
        <a:buChar char="–"/>
        <a:defRPr sz="1200" kern="1200">
          <a:solidFill>
            <a:schemeClr val="tx1"/>
          </a:solidFill>
          <a:latin typeface="+mn-lt"/>
          <a:ea typeface="+mn-ea"/>
          <a:cs typeface="+mn-cs"/>
        </a:defRPr>
      </a:lvl2pPr>
      <a:lvl3pPr marL="727858" indent="-214077" algn="l" defTabSz="1087506" rtl="0" eaLnBrk="1" latinLnBrk="0" hangingPunct="1">
        <a:spcBef>
          <a:spcPts val="0"/>
        </a:spcBef>
        <a:buFont typeface="Arial" pitchFamily="34" charset="0"/>
        <a:buChar char="−"/>
        <a:defRPr sz="1200" kern="1200">
          <a:solidFill>
            <a:schemeClr val="tx1"/>
          </a:solidFill>
          <a:latin typeface="+mn-lt"/>
          <a:ea typeface="+mn-ea"/>
          <a:cs typeface="+mn-cs"/>
        </a:defRPr>
      </a:lvl3pPr>
      <a:lvl4pPr marL="984749" indent="-214077" algn="l" defTabSz="1087506" rtl="0" eaLnBrk="1" latinLnBrk="0" hangingPunct="1">
        <a:spcBef>
          <a:spcPts val="0"/>
        </a:spcBef>
        <a:buFont typeface="Arial" pitchFamily="34" charset="0"/>
        <a:buChar char="−"/>
        <a:defRPr sz="1200" kern="1200">
          <a:solidFill>
            <a:schemeClr val="tx1"/>
          </a:solidFill>
          <a:latin typeface="+mn-lt"/>
          <a:ea typeface="+mn-ea"/>
          <a:cs typeface="+mn-cs"/>
        </a:defRPr>
      </a:lvl4pPr>
      <a:lvl5pPr marL="1241641" indent="-214077" algn="l" defTabSz="1087506" rtl="0" eaLnBrk="1" latinLnBrk="0" hangingPunct="1">
        <a:spcBef>
          <a:spcPts val="0"/>
        </a:spcBef>
        <a:buFont typeface="Arial" pitchFamily="34" charset="0"/>
        <a:buChar char="−"/>
        <a:defRPr sz="1200" kern="1200">
          <a:solidFill>
            <a:schemeClr val="tx1"/>
          </a:solidFill>
          <a:latin typeface="+mn-lt"/>
          <a:ea typeface="+mn-ea"/>
          <a:cs typeface="+mn-cs"/>
        </a:defRPr>
      </a:lvl5pPr>
      <a:lvl6pPr marL="2990643" indent="-271876" algn="l" defTabSz="1087506" rtl="0" eaLnBrk="1" latinLnBrk="0" hangingPunct="1">
        <a:spcBef>
          <a:spcPct val="20000"/>
        </a:spcBef>
        <a:buFont typeface="Arial" pitchFamily="34" charset="0"/>
        <a:buChar char="•"/>
        <a:defRPr sz="2397" kern="1200">
          <a:solidFill>
            <a:schemeClr val="tx1"/>
          </a:solidFill>
          <a:latin typeface="+mn-lt"/>
          <a:ea typeface="+mn-ea"/>
          <a:cs typeface="+mn-cs"/>
        </a:defRPr>
      </a:lvl6pPr>
      <a:lvl7pPr marL="3534395" indent="-271876" algn="l" defTabSz="1087506" rtl="0" eaLnBrk="1" latinLnBrk="0" hangingPunct="1">
        <a:spcBef>
          <a:spcPct val="20000"/>
        </a:spcBef>
        <a:buFont typeface="Arial" pitchFamily="34" charset="0"/>
        <a:buChar char="•"/>
        <a:defRPr sz="2397" kern="1200">
          <a:solidFill>
            <a:schemeClr val="tx1"/>
          </a:solidFill>
          <a:latin typeface="+mn-lt"/>
          <a:ea typeface="+mn-ea"/>
          <a:cs typeface="+mn-cs"/>
        </a:defRPr>
      </a:lvl7pPr>
      <a:lvl8pPr marL="4078148" indent="-271876" algn="l" defTabSz="1087506" rtl="0" eaLnBrk="1" latinLnBrk="0" hangingPunct="1">
        <a:spcBef>
          <a:spcPct val="20000"/>
        </a:spcBef>
        <a:buFont typeface="Arial" pitchFamily="34" charset="0"/>
        <a:buChar char="•"/>
        <a:defRPr sz="2397" kern="1200">
          <a:solidFill>
            <a:schemeClr val="tx1"/>
          </a:solidFill>
          <a:latin typeface="+mn-lt"/>
          <a:ea typeface="+mn-ea"/>
          <a:cs typeface="+mn-cs"/>
        </a:defRPr>
      </a:lvl8pPr>
      <a:lvl9pPr marL="4621902" indent="-271876" algn="l" defTabSz="1087506" rtl="0" eaLnBrk="1" latinLnBrk="0" hangingPunct="1">
        <a:spcBef>
          <a:spcPct val="20000"/>
        </a:spcBef>
        <a:buFont typeface="Arial" pitchFamily="34" charset="0"/>
        <a:buChar char="•"/>
        <a:defRPr sz="2397" kern="1200">
          <a:solidFill>
            <a:schemeClr val="tx1"/>
          </a:solidFill>
          <a:latin typeface="+mn-lt"/>
          <a:ea typeface="+mn-ea"/>
          <a:cs typeface="+mn-cs"/>
        </a:defRPr>
      </a:lvl9pPr>
    </p:bodyStyle>
    <p:otherStyle>
      <a:defPPr>
        <a:defRPr lang="en-US"/>
      </a:defPPr>
      <a:lvl1pPr marL="0" algn="l" defTabSz="1087506" rtl="0" eaLnBrk="1" latinLnBrk="0" hangingPunct="1">
        <a:defRPr sz="2097" kern="1200">
          <a:solidFill>
            <a:schemeClr val="tx1"/>
          </a:solidFill>
          <a:latin typeface="+mn-lt"/>
          <a:ea typeface="+mn-ea"/>
          <a:cs typeface="+mn-cs"/>
        </a:defRPr>
      </a:lvl1pPr>
      <a:lvl2pPr marL="543754" algn="l" defTabSz="1087506" rtl="0" eaLnBrk="1" latinLnBrk="0" hangingPunct="1">
        <a:defRPr sz="2097" kern="1200">
          <a:solidFill>
            <a:schemeClr val="tx1"/>
          </a:solidFill>
          <a:latin typeface="+mn-lt"/>
          <a:ea typeface="+mn-ea"/>
          <a:cs typeface="+mn-cs"/>
        </a:defRPr>
      </a:lvl2pPr>
      <a:lvl3pPr marL="1087506" algn="l" defTabSz="1087506" rtl="0" eaLnBrk="1" latinLnBrk="0" hangingPunct="1">
        <a:defRPr sz="2097" kern="1200">
          <a:solidFill>
            <a:schemeClr val="tx1"/>
          </a:solidFill>
          <a:latin typeface="+mn-lt"/>
          <a:ea typeface="+mn-ea"/>
          <a:cs typeface="+mn-cs"/>
        </a:defRPr>
      </a:lvl3pPr>
      <a:lvl4pPr marL="1631258" algn="l" defTabSz="1087506" rtl="0" eaLnBrk="1" latinLnBrk="0" hangingPunct="1">
        <a:defRPr sz="2097" kern="1200">
          <a:solidFill>
            <a:schemeClr val="tx1"/>
          </a:solidFill>
          <a:latin typeface="+mn-lt"/>
          <a:ea typeface="+mn-ea"/>
          <a:cs typeface="+mn-cs"/>
        </a:defRPr>
      </a:lvl4pPr>
      <a:lvl5pPr marL="2175012" algn="l" defTabSz="1087506" rtl="0" eaLnBrk="1" latinLnBrk="0" hangingPunct="1">
        <a:defRPr sz="2097" kern="1200">
          <a:solidFill>
            <a:schemeClr val="tx1"/>
          </a:solidFill>
          <a:latin typeface="+mn-lt"/>
          <a:ea typeface="+mn-ea"/>
          <a:cs typeface="+mn-cs"/>
        </a:defRPr>
      </a:lvl5pPr>
      <a:lvl6pPr marL="2718767" algn="l" defTabSz="1087506" rtl="0" eaLnBrk="1" latinLnBrk="0" hangingPunct="1">
        <a:defRPr sz="2097" kern="1200">
          <a:solidFill>
            <a:schemeClr val="tx1"/>
          </a:solidFill>
          <a:latin typeface="+mn-lt"/>
          <a:ea typeface="+mn-ea"/>
          <a:cs typeface="+mn-cs"/>
        </a:defRPr>
      </a:lvl6pPr>
      <a:lvl7pPr marL="3262519" algn="l" defTabSz="1087506" rtl="0" eaLnBrk="1" latinLnBrk="0" hangingPunct="1">
        <a:defRPr sz="2097" kern="1200">
          <a:solidFill>
            <a:schemeClr val="tx1"/>
          </a:solidFill>
          <a:latin typeface="+mn-lt"/>
          <a:ea typeface="+mn-ea"/>
          <a:cs typeface="+mn-cs"/>
        </a:defRPr>
      </a:lvl7pPr>
      <a:lvl8pPr marL="3806272" algn="l" defTabSz="1087506" rtl="0" eaLnBrk="1" latinLnBrk="0" hangingPunct="1">
        <a:defRPr sz="2097" kern="1200">
          <a:solidFill>
            <a:schemeClr val="tx1"/>
          </a:solidFill>
          <a:latin typeface="+mn-lt"/>
          <a:ea typeface="+mn-ea"/>
          <a:cs typeface="+mn-cs"/>
        </a:defRPr>
      </a:lvl8pPr>
      <a:lvl9pPr marL="4350025" algn="l" defTabSz="1087506" rtl="0" eaLnBrk="1" latinLnBrk="0" hangingPunct="1">
        <a:defRPr sz="2097" kern="1200">
          <a:solidFill>
            <a:schemeClr val="tx1"/>
          </a:solidFill>
          <a:latin typeface="+mn-lt"/>
          <a:ea typeface="+mn-ea"/>
          <a:cs typeface="+mn-cs"/>
        </a:defRPr>
      </a:lvl9pPr>
    </p:otherStyle>
  </p:txStyles>
</p:sldMaster>
</file>

<file path=ppt/slideMasters/slideMaster19.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47835" y="360000"/>
            <a:ext cx="7198125" cy="720000"/>
          </a:xfrm>
          <a:prstGeom prst="rect">
            <a:avLst/>
          </a:prstGeom>
        </p:spPr>
        <p:txBody>
          <a:bodyPr vert="horz" lIns="0" tIns="0" rIns="0" bIns="0" rtlCol="0" anchor="b" anchorCtr="0">
            <a:noAutofit/>
          </a:bodyPr>
          <a:lstStyle/>
          <a:p>
            <a:r>
              <a:rPr lang="en-US" dirty="0"/>
              <a:t>Click to edit Master title style</a:t>
            </a:r>
          </a:p>
        </p:txBody>
      </p:sp>
      <p:sp>
        <p:nvSpPr>
          <p:cNvPr id="3" name="Text Placeholder 2"/>
          <p:cNvSpPr>
            <a:spLocks noGrp="1"/>
          </p:cNvSpPr>
          <p:nvPr>
            <p:ph type="body" idx="1"/>
          </p:nvPr>
        </p:nvSpPr>
        <p:spPr>
          <a:xfrm>
            <a:off x="647830" y="1331699"/>
            <a:ext cx="10905160" cy="4426975"/>
          </a:xfrm>
          <a:prstGeom prst="rect">
            <a:avLst/>
          </a:prstGeom>
        </p:spPr>
        <p:txBody>
          <a:bodyPr vert="horz" lIns="0" tIns="0" rIns="0" bIns="0" rtlCol="0">
            <a:noAutofit/>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Slide Number Placeholder 5"/>
          <p:cNvSpPr>
            <a:spLocks noGrp="1"/>
          </p:cNvSpPr>
          <p:nvPr>
            <p:ph type="sldNum" sz="quarter" idx="4"/>
          </p:nvPr>
        </p:nvSpPr>
        <p:spPr>
          <a:xfrm>
            <a:off x="647831" y="6373545"/>
            <a:ext cx="323916" cy="144000"/>
          </a:xfrm>
          <a:prstGeom prst="rect">
            <a:avLst/>
          </a:prstGeom>
        </p:spPr>
        <p:txBody>
          <a:bodyPr vert="horz" lIns="0" tIns="0" rIns="0" bIns="0" rtlCol="0" anchor="ctr"/>
          <a:lstStyle>
            <a:lvl1pPr algn="l">
              <a:defRPr sz="900">
                <a:solidFill>
                  <a:srgbClr val="8B8A8D"/>
                </a:solidFill>
              </a:defRPr>
            </a:lvl1pPr>
          </a:lstStyle>
          <a:p>
            <a:pPr defTabSz="1086637"/>
            <a:fld id="{D14BCCD3-0010-4FBA-B965-2126ADC31932}" type="slidenum">
              <a:rPr lang="en-US" smtClean="0"/>
              <a:pPr defTabSz="1086637"/>
              <a:t>‹#›</a:t>
            </a:fld>
            <a:endParaRPr lang="en-US" dirty="0"/>
          </a:p>
        </p:txBody>
      </p:sp>
      <p:cxnSp>
        <p:nvCxnSpPr>
          <p:cNvPr id="13" name="Straight Connector 12"/>
          <p:cNvCxnSpPr/>
          <p:nvPr/>
        </p:nvCxnSpPr>
        <p:spPr>
          <a:xfrm>
            <a:off x="647831" y="6316537"/>
            <a:ext cx="10890764" cy="0"/>
          </a:xfrm>
          <a:prstGeom prst="line">
            <a:avLst/>
          </a:prstGeom>
          <a:ln w="9525">
            <a:solidFill>
              <a:srgbClr val="8B8A8D"/>
            </a:solidFill>
          </a:ln>
        </p:spPr>
        <p:style>
          <a:lnRef idx="1">
            <a:schemeClr val="accent1"/>
          </a:lnRef>
          <a:fillRef idx="0">
            <a:schemeClr val="accent1"/>
          </a:fillRef>
          <a:effectRef idx="0">
            <a:schemeClr val="accent1"/>
          </a:effectRef>
          <a:fontRef idx="minor">
            <a:schemeClr val="tx1"/>
          </a:fontRef>
        </p:style>
      </p:cxnSp>
      <p:sp>
        <p:nvSpPr>
          <p:cNvPr id="16" name="Line 11"/>
          <p:cNvSpPr>
            <a:spLocks noChangeShapeType="1"/>
          </p:cNvSpPr>
          <p:nvPr/>
        </p:nvSpPr>
        <p:spPr bwMode="auto">
          <a:xfrm>
            <a:off x="6492772" y="3466297"/>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272" tIns="45635" rIns="91272" bIns="45635" numCol="1" anchor="t" anchorCtr="0" compatLnSpc="1">
            <a:prstTxWarp prst="textNoShape">
              <a:avLst/>
            </a:prstTxWarp>
          </a:bodyPr>
          <a:lstStyle/>
          <a:p>
            <a:pPr defTabSz="1086637" fontAlgn="auto">
              <a:spcBef>
                <a:spcPts val="0"/>
              </a:spcBef>
              <a:spcAft>
                <a:spcPts val="0"/>
              </a:spcAft>
            </a:pPr>
            <a:endParaRPr lang="en-US" sz="2095" dirty="0">
              <a:solidFill>
                <a:prstClr val="black"/>
              </a:solidFill>
              <a:latin typeface="Arial"/>
              <a:cs typeface="+mn-cs"/>
            </a:endParaRPr>
          </a:p>
        </p:txBody>
      </p:sp>
      <p:sp>
        <p:nvSpPr>
          <p:cNvPr id="17" name="Line 12"/>
          <p:cNvSpPr>
            <a:spLocks noChangeShapeType="1"/>
          </p:cNvSpPr>
          <p:nvPr/>
        </p:nvSpPr>
        <p:spPr bwMode="auto">
          <a:xfrm>
            <a:off x="6492772" y="3466297"/>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272" tIns="45635" rIns="91272" bIns="45635" numCol="1" anchor="t" anchorCtr="0" compatLnSpc="1">
            <a:prstTxWarp prst="textNoShape">
              <a:avLst/>
            </a:prstTxWarp>
          </a:bodyPr>
          <a:lstStyle/>
          <a:p>
            <a:pPr defTabSz="1086637" fontAlgn="auto">
              <a:spcBef>
                <a:spcPts val="0"/>
              </a:spcBef>
              <a:spcAft>
                <a:spcPts val="0"/>
              </a:spcAft>
            </a:pPr>
            <a:endParaRPr lang="en-US" sz="2095" dirty="0">
              <a:solidFill>
                <a:prstClr val="black"/>
              </a:solidFill>
              <a:latin typeface="Arial"/>
              <a:cs typeface="+mn-cs"/>
            </a:endParaRPr>
          </a:p>
        </p:txBody>
      </p:sp>
      <p:sp>
        <p:nvSpPr>
          <p:cNvPr id="18" name="Line 13"/>
          <p:cNvSpPr>
            <a:spLocks noChangeShapeType="1"/>
          </p:cNvSpPr>
          <p:nvPr/>
        </p:nvSpPr>
        <p:spPr bwMode="auto">
          <a:xfrm>
            <a:off x="6673700" y="3413922"/>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272" tIns="45635" rIns="91272" bIns="45635" numCol="1" anchor="t" anchorCtr="0" compatLnSpc="1">
            <a:prstTxWarp prst="textNoShape">
              <a:avLst/>
            </a:prstTxWarp>
          </a:bodyPr>
          <a:lstStyle/>
          <a:p>
            <a:pPr defTabSz="1086637" fontAlgn="auto">
              <a:spcBef>
                <a:spcPts val="0"/>
              </a:spcBef>
              <a:spcAft>
                <a:spcPts val="0"/>
              </a:spcAft>
            </a:pPr>
            <a:endParaRPr lang="en-US" sz="2095" dirty="0">
              <a:solidFill>
                <a:prstClr val="black"/>
              </a:solidFill>
              <a:latin typeface="Arial"/>
              <a:cs typeface="+mn-cs"/>
            </a:endParaRPr>
          </a:p>
        </p:txBody>
      </p:sp>
      <p:sp>
        <p:nvSpPr>
          <p:cNvPr id="19" name="Line 14"/>
          <p:cNvSpPr>
            <a:spLocks noChangeShapeType="1"/>
          </p:cNvSpPr>
          <p:nvPr/>
        </p:nvSpPr>
        <p:spPr bwMode="auto">
          <a:xfrm>
            <a:off x="6673700" y="3413922"/>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272" tIns="45635" rIns="91272" bIns="45635" numCol="1" anchor="t" anchorCtr="0" compatLnSpc="1">
            <a:prstTxWarp prst="textNoShape">
              <a:avLst/>
            </a:prstTxWarp>
          </a:bodyPr>
          <a:lstStyle/>
          <a:p>
            <a:pPr defTabSz="1086637" fontAlgn="auto">
              <a:spcBef>
                <a:spcPts val="0"/>
              </a:spcBef>
              <a:spcAft>
                <a:spcPts val="0"/>
              </a:spcAft>
            </a:pPr>
            <a:endParaRPr lang="en-US" sz="2095" dirty="0">
              <a:solidFill>
                <a:prstClr val="black"/>
              </a:solidFill>
              <a:latin typeface="Arial"/>
              <a:cs typeface="+mn-cs"/>
            </a:endParaRPr>
          </a:p>
        </p:txBody>
      </p:sp>
      <p:grpSp>
        <p:nvGrpSpPr>
          <p:cNvPr id="21" name="Logotype, static"/>
          <p:cNvGrpSpPr/>
          <p:nvPr/>
        </p:nvGrpSpPr>
        <p:grpSpPr>
          <a:xfrm>
            <a:off x="10686683" y="6387823"/>
            <a:ext cx="863463" cy="180060"/>
            <a:chOff x="9501453" y="6148765"/>
            <a:chExt cx="2047875" cy="427037"/>
          </a:xfrm>
        </p:grpSpPr>
        <p:sp>
          <p:nvSpPr>
            <p:cNvPr id="22" name="Freeform 5"/>
            <p:cNvSpPr>
              <a:spLocks noEditPoints="1"/>
            </p:cNvSpPr>
            <p:nvPr userDrawn="1"/>
          </p:nvSpPr>
          <p:spPr bwMode="auto">
            <a:xfrm>
              <a:off x="11206428" y="6231315"/>
              <a:ext cx="342900" cy="344487"/>
            </a:xfrm>
            <a:custGeom>
              <a:avLst/>
              <a:gdLst>
                <a:gd name="T0" fmla="*/ 43 w 91"/>
                <a:gd name="T1" fmla="*/ 2 h 91"/>
                <a:gd name="T2" fmla="*/ 2 w 91"/>
                <a:gd name="T3" fmla="*/ 44 h 91"/>
                <a:gd name="T4" fmla="*/ 46 w 91"/>
                <a:gd name="T5" fmla="*/ 91 h 91"/>
                <a:gd name="T6" fmla="*/ 74 w 91"/>
                <a:gd name="T7" fmla="*/ 77 h 91"/>
                <a:gd name="T8" fmla="*/ 74 w 91"/>
                <a:gd name="T9" fmla="*/ 90 h 91"/>
                <a:gd name="T10" fmla="*/ 91 w 91"/>
                <a:gd name="T11" fmla="*/ 90 h 91"/>
                <a:gd name="T12" fmla="*/ 91 w 91"/>
                <a:gd name="T13" fmla="*/ 47 h 91"/>
                <a:gd name="T14" fmla="*/ 43 w 91"/>
                <a:gd name="T15" fmla="*/ 2 h 91"/>
                <a:gd name="T16" fmla="*/ 72 w 91"/>
                <a:gd name="T17" fmla="*/ 48 h 91"/>
                <a:gd name="T18" fmla="*/ 43 w 91"/>
                <a:gd name="T19" fmla="*/ 72 h 91"/>
                <a:gd name="T20" fmla="*/ 21 w 91"/>
                <a:gd name="T21" fmla="*/ 50 h 91"/>
                <a:gd name="T22" fmla="*/ 46 w 91"/>
                <a:gd name="T23" fmla="*/ 21 h 91"/>
                <a:gd name="T24" fmla="*/ 72 w 91"/>
                <a:gd name="T25" fmla="*/ 45 h 91"/>
                <a:gd name="T26" fmla="*/ 72 w 91"/>
                <a:gd name="T27" fmla="*/ 48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1" h="91">
                  <a:moveTo>
                    <a:pt x="43" y="2"/>
                  </a:moveTo>
                  <a:cubicBezTo>
                    <a:pt x="21" y="4"/>
                    <a:pt x="3" y="22"/>
                    <a:pt x="2" y="44"/>
                  </a:cubicBezTo>
                  <a:cubicBezTo>
                    <a:pt x="0" y="70"/>
                    <a:pt x="21" y="91"/>
                    <a:pt x="46" y="91"/>
                  </a:cubicBezTo>
                  <a:cubicBezTo>
                    <a:pt x="56" y="91"/>
                    <a:pt x="68" y="87"/>
                    <a:pt x="74" y="77"/>
                  </a:cubicBezTo>
                  <a:cubicBezTo>
                    <a:pt x="74" y="90"/>
                    <a:pt x="74" y="90"/>
                    <a:pt x="74" y="90"/>
                  </a:cubicBezTo>
                  <a:cubicBezTo>
                    <a:pt x="91" y="90"/>
                    <a:pt x="91" y="90"/>
                    <a:pt x="91" y="90"/>
                  </a:cubicBezTo>
                  <a:cubicBezTo>
                    <a:pt x="91" y="47"/>
                    <a:pt x="91" y="47"/>
                    <a:pt x="91" y="47"/>
                  </a:cubicBezTo>
                  <a:cubicBezTo>
                    <a:pt x="91" y="20"/>
                    <a:pt x="69" y="0"/>
                    <a:pt x="43" y="2"/>
                  </a:cubicBezTo>
                  <a:close/>
                  <a:moveTo>
                    <a:pt x="72" y="48"/>
                  </a:moveTo>
                  <a:cubicBezTo>
                    <a:pt x="71" y="63"/>
                    <a:pt x="58" y="74"/>
                    <a:pt x="43" y="72"/>
                  </a:cubicBezTo>
                  <a:cubicBezTo>
                    <a:pt x="32" y="71"/>
                    <a:pt x="22" y="61"/>
                    <a:pt x="21" y="50"/>
                  </a:cubicBezTo>
                  <a:cubicBezTo>
                    <a:pt x="19" y="34"/>
                    <a:pt x="31" y="21"/>
                    <a:pt x="46" y="21"/>
                  </a:cubicBezTo>
                  <a:cubicBezTo>
                    <a:pt x="60" y="21"/>
                    <a:pt x="71" y="32"/>
                    <a:pt x="72" y="45"/>
                  </a:cubicBezTo>
                  <a:lnTo>
                    <a:pt x="72" y="48"/>
                  </a:lnTo>
                  <a:close/>
                </a:path>
              </a:pathLst>
            </a:custGeom>
            <a:solidFill>
              <a:srgbClr val="0000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637" fontAlgn="auto">
                <a:spcBef>
                  <a:spcPts val="0"/>
                </a:spcBef>
                <a:spcAft>
                  <a:spcPts val="0"/>
                </a:spcAft>
              </a:pPr>
              <a:endParaRPr lang="en-US" sz="2095" dirty="0">
                <a:solidFill>
                  <a:prstClr val="black"/>
                </a:solidFill>
                <a:latin typeface="Arial"/>
                <a:cs typeface="+mn-cs"/>
              </a:endParaRPr>
            </a:p>
          </p:txBody>
        </p:sp>
        <p:sp>
          <p:nvSpPr>
            <p:cNvPr id="23" name="Freeform 6"/>
            <p:cNvSpPr>
              <a:spLocks noEditPoints="1"/>
            </p:cNvSpPr>
            <p:nvPr userDrawn="1"/>
          </p:nvSpPr>
          <p:spPr bwMode="auto">
            <a:xfrm>
              <a:off x="10849241" y="6236077"/>
              <a:ext cx="334963" cy="339725"/>
            </a:xfrm>
            <a:custGeom>
              <a:avLst/>
              <a:gdLst>
                <a:gd name="T0" fmla="*/ 44 w 89"/>
                <a:gd name="T1" fmla="*/ 1 h 90"/>
                <a:gd name="T2" fmla="*/ 0 w 89"/>
                <a:gd name="T3" fmla="*/ 46 h 90"/>
                <a:gd name="T4" fmla="*/ 45 w 89"/>
                <a:gd name="T5" fmla="*/ 90 h 90"/>
                <a:gd name="T6" fmla="*/ 86 w 89"/>
                <a:gd name="T7" fmla="*/ 63 h 90"/>
                <a:gd name="T8" fmla="*/ 69 w 89"/>
                <a:gd name="T9" fmla="*/ 58 h 90"/>
                <a:gd name="T10" fmla="*/ 50 w 89"/>
                <a:gd name="T11" fmla="*/ 72 h 90"/>
                <a:gd name="T12" fmla="*/ 22 w 89"/>
                <a:gd name="T13" fmla="*/ 59 h 90"/>
                <a:gd name="T14" fmla="*/ 89 w 89"/>
                <a:gd name="T15" fmla="*/ 41 h 90"/>
                <a:gd name="T16" fmla="*/ 44 w 89"/>
                <a:gd name="T17" fmla="*/ 1 h 90"/>
                <a:gd name="T18" fmla="*/ 19 w 89"/>
                <a:gd name="T19" fmla="*/ 44 h 90"/>
                <a:gd name="T20" fmla="*/ 36 w 89"/>
                <a:gd name="T21" fmla="*/ 19 h 90"/>
                <a:gd name="T22" fmla="*/ 67 w 89"/>
                <a:gd name="T23" fmla="*/ 31 h 90"/>
                <a:gd name="T24" fmla="*/ 19 w 89"/>
                <a:gd name="T25" fmla="*/ 44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9" h="90">
                  <a:moveTo>
                    <a:pt x="44" y="1"/>
                  </a:moveTo>
                  <a:cubicBezTo>
                    <a:pt x="20" y="2"/>
                    <a:pt x="0" y="20"/>
                    <a:pt x="0" y="46"/>
                  </a:cubicBezTo>
                  <a:cubicBezTo>
                    <a:pt x="0" y="70"/>
                    <a:pt x="20" y="90"/>
                    <a:pt x="45" y="90"/>
                  </a:cubicBezTo>
                  <a:cubicBezTo>
                    <a:pt x="62" y="90"/>
                    <a:pt x="79" y="80"/>
                    <a:pt x="86" y="63"/>
                  </a:cubicBezTo>
                  <a:cubicBezTo>
                    <a:pt x="69" y="58"/>
                    <a:pt x="69" y="58"/>
                    <a:pt x="69" y="58"/>
                  </a:cubicBezTo>
                  <a:cubicBezTo>
                    <a:pt x="66" y="65"/>
                    <a:pt x="58" y="71"/>
                    <a:pt x="50" y="72"/>
                  </a:cubicBezTo>
                  <a:cubicBezTo>
                    <a:pt x="38" y="75"/>
                    <a:pt x="26" y="67"/>
                    <a:pt x="22" y="59"/>
                  </a:cubicBezTo>
                  <a:cubicBezTo>
                    <a:pt x="89" y="41"/>
                    <a:pt x="89" y="41"/>
                    <a:pt x="89" y="41"/>
                  </a:cubicBezTo>
                  <a:cubicBezTo>
                    <a:pt x="87" y="24"/>
                    <a:pt x="72" y="0"/>
                    <a:pt x="44" y="1"/>
                  </a:cubicBezTo>
                  <a:close/>
                  <a:moveTo>
                    <a:pt x="19" y="44"/>
                  </a:moveTo>
                  <a:cubicBezTo>
                    <a:pt x="19" y="34"/>
                    <a:pt x="24" y="24"/>
                    <a:pt x="36" y="19"/>
                  </a:cubicBezTo>
                  <a:cubicBezTo>
                    <a:pt x="50" y="14"/>
                    <a:pt x="62" y="21"/>
                    <a:pt x="67" y="31"/>
                  </a:cubicBezTo>
                  <a:lnTo>
                    <a:pt x="19" y="44"/>
                  </a:lnTo>
                  <a:close/>
                </a:path>
              </a:pathLst>
            </a:custGeom>
            <a:solidFill>
              <a:srgbClr val="0000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637" fontAlgn="auto">
                <a:spcBef>
                  <a:spcPts val="0"/>
                </a:spcBef>
                <a:spcAft>
                  <a:spcPts val="0"/>
                </a:spcAft>
              </a:pPr>
              <a:endParaRPr lang="en-US" sz="2095" dirty="0">
                <a:solidFill>
                  <a:prstClr val="black"/>
                </a:solidFill>
                <a:latin typeface="Arial"/>
                <a:cs typeface="+mn-cs"/>
              </a:endParaRPr>
            </a:p>
          </p:txBody>
        </p:sp>
        <p:sp>
          <p:nvSpPr>
            <p:cNvPr id="24" name="Freeform 7"/>
            <p:cNvSpPr>
              <a:spLocks/>
            </p:cNvSpPr>
            <p:nvPr userDrawn="1"/>
          </p:nvSpPr>
          <p:spPr bwMode="auto">
            <a:xfrm>
              <a:off x="10292028" y="6239252"/>
              <a:ext cx="166688" cy="333375"/>
            </a:xfrm>
            <a:custGeom>
              <a:avLst/>
              <a:gdLst>
                <a:gd name="T0" fmla="*/ 44 w 44"/>
                <a:gd name="T1" fmla="*/ 18 h 88"/>
                <a:gd name="T2" fmla="*/ 44 w 44"/>
                <a:gd name="T3" fmla="*/ 0 h 88"/>
                <a:gd name="T4" fmla="*/ 19 w 44"/>
                <a:gd name="T5" fmla="*/ 13 h 88"/>
                <a:gd name="T6" fmla="*/ 19 w 44"/>
                <a:gd name="T7" fmla="*/ 3 h 88"/>
                <a:gd name="T8" fmla="*/ 0 w 44"/>
                <a:gd name="T9" fmla="*/ 3 h 88"/>
                <a:gd name="T10" fmla="*/ 0 w 44"/>
                <a:gd name="T11" fmla="*/ 44 h 88"/>
                <a:gd name="T12" fmla="*/ 0 w 44"/>
                <a:gd name="T13" fmla="*/ 88 h 88"/>
                <a:gd name="T14" fmla="*/ 20 w 44"/>
                <a:gd name="T15" fmla="*/ 88 h 88"/>
                <a:gd name="T16" fmla="*/ 20 w 44"/>
                <a:gd name="T17" fmla="*/ 46 h 88"/>
                <a:gd name="T18" fmla="*/ 44 w 44"/>
                <a:gd name="T19" fmla="*/ 1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 h="88">
                  <a:moveTo>
                    <a:pt x="44" y="18"/>
                  </a:moveTo>
                  <a:cubicBezTo>
                    <a:pt x="44" y="0"/>
                    <a:pt x="44" y="0"/>
                    <a:pt x="44" y="0"/>
                  </a:cubicBezTo>
                  <a:cubicBezTo>
                    <a:pt x="28" y="0"/>
                    <a:pt x="22" y="8"/>
                    <a:pt x="19" y="13"/>
                  </a:cubicBezTo>
                  <a:cubicBezTo>
                    <a:pt x="19" y="3"/>
                    <a:pt x="19" y="3"/>
                    <a:pt x="19" y="3"/>
                  </a:cubicBezTo>
                  <a:cubicBezTo>
                    <a:pt x="0" y="3"/>
                    <a:pt x="0" y="3"/>
                    <a:pt x="0" y="3"/>
                  </a:cubicBezTo>
                  <a:cubicBezTo>
                    <a:pt x="0" y="44"/>
                    <a:pt x="0" y="44"/>
                    <a:pt x="0" y="44"/>
                  </a:cubicBezTo>
                  <a:cubicBezTo>
                    <a:pt x="0" y="88"/>
                    <a:pt x="0" y="88"/>
                    <a:pt x="0" y="88"/>
                  </a:cubicBezTo>
                  <a:cubicBezTo>
                    <a:pt x="20" y="88"/>
                    <a:pt x="20" y="88"/>
                    <a:pt x="20" y="88"/>
                  </a:cubicBezTo>
                  <a:cubicBezTo>
                    <a:pt x="20" y="62"/>
                    <a:pt x="20" y="62"/>
                    <a:pt x="20" y="46"/>
                  </a:cubicBezTo>
                  <a:cubicBezTo>
                    <a:pt x="20" y="26"/>
                    <a:pt x="31" y="19"/>
                    <a:pt x="44" y="18"/>
                  </a:cubicBezTo>
                  <a:close/>
                </a:path>
              </a:pathLst>
            </a:custGeom>
            <a:solidFill>
              <a:srgbClr val="0000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637" fontAlgn="auto">
                <a:spcBef>
                  <a:spcPts val="0"/>
                </a:spcBef>
                <a:spcAft>
                  <a:spcPts val="0"/>
                </a:spcAft>
              </a:pPr>
              <a:endParaRPr lang="en-US" sz="2095" dirty="0">
                <a:solidFill>
                  <a:prstClr val="black"/>
                </a:solidFill>
                <a:latin typeface="Arial"/>
                <a:cs typeface="+mn-cs"/>
              </a:endParaRPr>
            </a:p>
          </p:txBody>
        </p:sp>
        <p:sp>
          <p:nvSpPr>
            <p:cNvPr id="25" name="Freeform 8"/>
            <p:cNvSpPr>
              <a:spLocks/>
            </p:cNvSpPr>
            <p:nvPr userDrawn="1"/>
          </p:nvSpPr>
          <p:spPr bwMode="auto">
            <a:xfrm>
              <a:off x="9501453" y="6182102"/>
              <a:ext cx="369888" cy="390525"/>
            </a:xfrm>
            <a:custGeom>
              <a:avLst/>
              <a:gdLst>
                <a:gd name="T0" fmla="*/ 185 w 233"/>
                <a:gd name="T1" fmla="*/ 165 h 246"/>
                <a:gd name="T2" fmla="*/ 48 w 233"/>
                <a:gd name="T3" fmla="*/ 0 h 246"/>
                <a:gd name="T4" fmla="*/ 0 w 233"/>
                <a:gd name="T5" fmla="*/ 0 h 246"/>
                <a:gd name="T6" fmla="*/ 0 w 233"/>
                <a:gd name="T7" fmla="*/ 246 h 246"/>
                <a:gd name="T8" fmla="*/ 50 w 233"/>
                <a:gd name="T9" fmla="*/ 246 h 246"/>
                <a:gd name="T10" fmla="*/ 50 w 233"/>
                <a:gd name="T11" fmla="*/ 81 h 246"/>
                <a:gd name="T12" fmla="*/ 190 w 233"/>
                <a:gd name="T13" fmla="*/ 246 h 246"/>
                <a:gd name="T14" fmla="*/ 233 w 233"/>
                <a:gd name="T15" fmla="*/ 246 h 246"/>
                <a:gd name="T16" fmla="*/ 233 w 233"/>
                <a:gd name="T17" fmla="*/ 0 h 246"/>
                <a:gd name="T18" fmla="*/ 185 w 233"/>
                <a:gd name="T19" fmla="*/ 0 h 246"/>
                <a:gd name="T20" fmla="*/ 185 w 233"/>
                <a:gd name="T21" fmla="*/ 165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3" h="246">
                  <a:moveTo>
                    <a:pt x="185" y="165"/>
                  </a:moveTo>
                  <a:lnTo>
                    <a:pt x="48" y="0"/>
                  </a:lnTo>
                  <a:lnTo>
                    <a:pt x="0" y="0"/>
                  </a:lnTo>
                  <a:lnTo>
                    <a:pt x="0" y="246"/>
                  </a:lnTo>
                  <a:lnTo>
                    <a:pt x="50" y="246"/>
                  </a:lnTo>
                  <a:lnTo>
                    <a:pt x="50" y="81"/>
                  </a:lnTo>
                  <a:lnTo>
                    <a:pt x="190" y="246"/>
                  </a:lnTo>
                  <a:lnTo>
                    <a:pt x="233" y="246"/>
                  </a:lnTo>
                  <a:lnTo>
                    <a:pt x="233" y="0"/>
                  </a:lnTo>
                  <a:lnTo>
                    <a:pt x="185" y="0"/>
                  </a:lnTo>
                  <a:lnTo>
                    <a:pt x="185" y="165"/>
                  </a:lnTo>
                  <a:close/>
                </a:path>
              </a:pathLst>
            </a:custGeom>
            <a:solidFill>
              <a:srgbClr val="0000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637" fontAlgn="auto">
                <a:spcBef>
                  <a:spcPts val="0"/>
                </a:spcBef>
                <a:spcAft>
                  <a:spcPts val="0"/>
                </a:spcAft>
              </a:pPr>
              <a:endParaRPr lang="en-US" sz="2095" dirty="0">
                <a:solidFill>
                  <a:prstClr val="black"/>
                </a:solidFill>
                <a:latin typeface="Arial"/>
                <a:cs typeface="+mn-cs"/>
              </a:endParaRPr>
            </a:p>
          </p:txBody>
        </p:sp>
        <p:sp>
          <p:nvSpPr>
            <p:cNvPr id="26" name="Freeform 9"/>
            <p:cNvSpPr>
              <a:spLocks noEditPoints="1"/>
            </p:cNvSpPr>
            <p:nvPr userDrawn="1"/>
          </p:nvSpPr>
          <p:spPr bwMode="auto">
            <a:xfrm>
              <a:off x="10461891" y="6148765"/>
              <a:ext cx="342900" cy="427037"/>
            </a:xfrm>
            <a:custGeom>
              <a:avLst/>
              <a:gdLst>
                <a:gd name="T0" fmla="*/ 91 w 91"/>
                <a:gd name="T1" fmla="*/ 0 h 113"/>
                <a:gd name="T2" fmla="*/ 73 w 91"/>
                <a:gd name="T3" fmla="*/ 0 h 113"/>
                <a:gd name="T4" fmla="*/ 73 w 91"/>
                <a:gd name="T5" fmla="*/ 34 h 113"/>
                <a:gd name="T6" fmla="*/ 43 w 91"/>
                <a:gd name="T7" fmla="*/ 24 h 113"/>
                <a:gd name="T8" fmla="*/ 2 w 91"/>
                <a:gd name="T9" fmla="*/ 66 h 113"/>
                <a:gd name="T10" fmla="*/ 46 w 91"/>
                <a:gd name="T11" fmla="*/ 113 h 113"/>
                <a:gd name="T12" fmla="*/ 74 w 91"/>
                <a:gd name="T13" fmla="*/ 101 h 113"/>
                <a:gd name="T14" fmla="*/ 74 w 91"/>
                <a:gd name="T15" fmla="*/ 112 h 113"/>
                <a:gd name="T16" fmla="*/ 91 w 91"/>
                <a:gd name="T17" fmla="*/ 112 h 113"/>
                <a:gd name="T18" fmla="*/ 91 w 91"/>
                <a:gd name="T19" fmla="*/ 69 h 113"/>
                <a:gd name="T20" fmla="*/ 91 w 91"/>
                <a:gd name="T21" fmla="*/ 69 h 113"/>
                <a:gd name="T22" fmla="*/ 91 w 91"/>
                <a:gd name="T23" fmla="*/ 68 h 113"/>
                <a:gd name="T24" fmla="*/ 91 w 91"/>
                <a:gd name="T25" fmla="*/ 0 h 113"/>
                <a:gd name="T26" fmla="*/ 72 w 91"/>
                <a:gd name="T27" fmla="*/ 70 h 113"/>
                <a:gd name="T28" fmla="*/ 43 w 91"/>
                <a:gd name="T29" fmla="*/ 94 h 113"/>
                <a:gd name="T30" fmla="*/ 21 w 91"/>
                <a:gd name="T31" fmla="*/ 72 h 113"/>
                <a:gd name="T32" fmla="*/ 46 w 91"/>
                <a:gd name="T33" fmla="*/ 43 h 113"/>
                <a:gd name="T34" fmla="*/ 72 w 91"/>
                <a:gd name="T35" fmla="*/ 67 h 113"/>
                <a:gd name="T36" fmla="*/ 72 w 91"/>
                <a:gd name="T37" fmla="*/ 7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1" h="113">
                  <a:moveTo>
                    <a:pt x="91" y="0"/>
                  </a:moveTo>
                  <a:cubicBezTo>
                    <a:pt x="73" y="0"/>
                    <a:pt x="73" y="0"/>
                    <a:pt x="73" y="0"/>
                  </a:cubicBezTo>
                  <a:cubicBezTo>
                    <a:pt x="73" y="34"/>
                    <a:pt x="73" y="34"/>
                    <a:pt x="73" y="34"/>
                  </a:cubicBezTo>
                  <a:cubicBezTo>
                    <a:pt x="68" y="28"/>
                    <a:pt x="55" y="23"/>
                    <a:pt x="43" y="24"/>
                  </a:cubicBezTo>
                  <a:cubicBezTo>
                    <a:pt x="21" y="26"/>
                    <a:pt x="3" y="44"/>
                    <a:pt x="2" y="66"/>
                  </a:cubicBezTo>
                  <a:cubicBezTo>
                    <a:pt x="0" y="92"/>
                    <a:pt x="21" y="113"/>
                    <a:pt x="46" y="113"/>
                  </a:cubicBezTo>
                  <a:cubicBezTo>
                    <a:pt x="56" y="113"/>
                    <a:pt x="69" y="109"/>
                    <a:pt x="74" y="101"/>
                  </a:cubicBezTo>
                  <a:cubicBezTo>
                    <a:pt x="74" y="112"/>
                    <a:pt x="74" y="112"/>
                    <a:pt x="74" y="112"/>
                  </a:cubicBezTo>
                  <a:cubicBezTo>
                    <a:pt x="91" y="112"/>
                    <a:pt x="91" y="112"/>
                    <a:pt x="91" y="112"/>
                  </a:cubicBezTo>
                  <a:cubicBezTo>
                    <a:pt x="91" y="69"/>
                    <a:pt x="91" y="69"/>
                    <a:pt x="91" y="69"/>
                  </a:cubicBezTo>
                  <a:cubicBezTo>
                    <a:pt x="91" y="69"/>
                    <a:pt x="91" y="69"/>
                    <a:pt x="91" y="69"/>
                  </a:cubicBezTo>
                  <a:cubicBezTo>
                    <a:pt x="91" y="68"/>
                    <a:pt x="91" y="68"/>
                    <a:pt x="91" y="68"/>
                  </a:cubicBezTo>
                  <a:lnTo>
                    <a:pt x="91" y="0"/>
                  </a:lnTo>
                  <a:close/>
                  <a:moveTo>
                    <a:pt x="72" y="70"/>
                  </a:moveTo>
                  <a:cubicBezTo>
                    <a:pt x="71" y="85"/>
                    <a:pt x="58" y="96"/>
                    <a:pt x="43" y="94"/>
                  </a:cubicBezTo>
                  <a:cubicBezTo>
                    <a:pt x="32" y="93"/>
                    <a:pt x="22" y="83"/>
                    <a:pt x="21" y="72"/>
                  </a:cubicBezTo>
                  <a:cubicBezTo>
                    <a:pt x="19" y="56"/>
                    <a:pt x="31" y="43"/>
                    <a:pt x="46" y="43"/>
                  </a:cubicBezTo>
                  <a:cubicBezTo>
                    <a:pt x="60" y="43"/>
                    <a:pt x="71" y="54"/>
                    <a:pt x="72" y="67"/>
                  </a:cubicBezTo>
                  <a:lnTo>
                    <a:pt x="72" y="70"/>
                  </a:lnTo>
                  <a:close/>
                </a:path>
              </a:pathLst>
            </a:custGeom>
            <a:solidFill>
              <a:srgbClr val="0000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637" fontAlgn="auto">
                <a:spcBef>
                  <a:spcPts val="0"/>
                </a:spcBef>
                <a:spcAft>
                  <a:spcPts val="0"/>
                </a:spcAft>
              </a:pPr>
              <a:endParaRPr lang="en-US" sz="2095" dirty="0">
                <a:solidFill>
                  <a:prstClr val="black"/>
                </a:solidFill>
                <a:latin typeface="Arial"/>
                <a:cs typeface="+mn-cs"/>
              </a:endParaRPr>
            </a:p>
          </p:txBody>
        </p:sp>
        <p:sp>
          <p:nvSpPr>
            <p:cNvPr id="27" name="Freeform 10"/>
            <p:cNvSpPr>
              <a:spLocks noEditPoints="1"/>
            </p:cNvSpPr>
            <p:nvPr userDrawn="1"/>
          </p:nvSpPr>
          <p:spPr bwMode="auto">
            <a:xfrm>
              <a:off x="9912616" y="6239252"/>
              <a:ext cx="338138" cy="336550"/>
            </a:xfrm>
            <a:custGeom>
              <a:avLst/>
              <a:gdLst>
                <a:gd name="T0" fmla="*/ 45 w 90"/>
                <a:gd name="T1" fmla="*/ 0 h 89"/>
                <a:gd name="T2" fmla="*/ 0 w 90"/>
                <a:gd name="T3" fmla="*/ 45 h 89"/>
                <a:gd name="T4" fmla="*/ 45 w 90"/>
                <a:gd name="T5" fmla="*/ 89 h 89"/>
                <a:gd name="T6" fmla="*/ 90 w 90"/>
                <a:gd name="T7" fmla="*/ 45 h 89"/>
                <a:gd name="T8" fmla="*/ 45 w 90"/>
                <a:gd name="T9" fmla="*/ 0 h 89"/>
                <a:gd name="T10" fmla="*/ 45 w 90"/>
                <a:gd name="T11" fmla="*/ 70 h 89"/>
                <a:gd name="T12" fmla="*/ 19 w 90"/>
                <a:gd name="T13" fmla="*/ 45 h 89"/>
                <a:gd name="T14" fmla="*/ 45 w 90"/>
                <a:gd name="T15" fmla="*/ 19 h 89"/>
                <a:gd name="T16" fmla="*/ 71 w 90"/>
                <a:gd name="T17" fmla="*/ 45 h 89"/>
                <a:gd name="T18" fmla="*/ 45 w 90"/>
                <a:gd name="T19" fmla="*/ 7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0" h="89">
                  <a:moveTo>
                    <a:pt x="45" y="0"/>
                  </a:moveTo>
                  <a:cubicBezTo>
                    <a:pt x="20" y="0"/>
                    <a:pt x="0" y="20"/>
                    <a:pt x="0" y="45"/>
                  </a:cubicBezTo>
                  <a:cubicBezTo>
                    <a:pt x="0" y="69"/>
                    <a:pt x="20" y="89"/>
                    <a:pt x="45" y="89"/>
                  </a:cubicBezTo>
                  <a:cubicBezTo>
                    <a:pt x="70" y="89"/>
                    <a:pt x="90" y="69"/>
                    <a:pt x="90" y="45"/>
                  </a:cubicBezTo>
                  <a:cubicBezTo>
                    <a:pt x="90" y="20"/>
                    <a:pt x="70" y="0"/>
                    <a:pt x="45" y="0"/>
                  </a:cubicBezTo>
                  <a:close/>
                  <a:moveTo>
                    <a:pt x="45" y="70"/>
                  </a:moveTo>
                  <a:cubicBezTo>
                    <a:pt x="31" y="70"/>
                    <a:pt x="19" y="59"/>
                    <a:pt x="19" y="45"/>
                  </a:cubicBezTo>
                  <a:cubicBezTo>
                    <a:pt x="19" y="30"/>
                    <a:pt x="31" y="19"/>
                    <a:pt x="45" y="19"/>
                  </a:cubicBezTo>
                  <a:cubicBezTo>
                    <a:pt x="59" y="19"/>
                    <a:pt x="71" y="30"/>
                    <a:pt x="71" y="45"/>
                  </a:cubicBezTo>
                  <a:cubicBezTo>
                    <a:pt x="71" y="59"/>
                    <a:pt x="59" y="70"/>
                    <a:pt x="45" y="70"/>
                  </a:cubicBezTo>
                  <a:close/>
                </a:path>
              </a:pathLst>
            </a:custGeom>
            <a:solidFill>
              <a:srgbClr val="0000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637" fontAlgn="auto">
                <a:spcBef>
                  <a:spcPts val="0"/>
                </a:spcBef>
                <a:spcAft>
                  <a:spcPts val="0"/>
                </a:spcAft>
              </a:pPr>
              <a:endParaRPr lang="en-US" sz="2095" dirty="0">
                <a:solidFill>
                  <a:prstClr val="black"/>
                </a:solidFill>
                <a:latin typeface="Arial"/>
                <a:cs typeface="+mn-cs"/>
              </a:endParaRPr>
            </a:p>
          </p:txBody>
        </p:sp>
      </p:grpSp>
      <p:sp>
        <p:nvSpPr>
          <p:cNvPr id="20" name="Footer Placeholder 4"/>
          <p:cNvSpPr>
            <a:spLocks noGrp="1"/>
          </p:cNvSpPr>
          <p:nvPr>
            <p:ph type="ftr" sz="quarter" idx="3"/>
          </p:nvPr>
        </p:nvSpPr>
        <p:spPr>
          <a:xfrm>
            <a:off x="1531079" y="6373584"/>
            <a:ext cx="3958969" cy="143967"/>
          </a:xfrm>
          <a:prstGeom prst="rect">
            <a:avLst/>
          </a:prstGeom>
        </p:spPr>
        <p:txBody>
          <a:bodyPr vert="horz" lIns="0" tIns="0" rIns="0" bIns="0" rtlCol="0" anchor="ctr"/>
          <a:lstStyle>
            <a:lvl1pPr algn="l">
              <a:defRPr sz="900" cap="all" baseline="0">
                <a:solidFill>
                  <a:srgbClr val="8B8A8D"/>
                </a:solidFill>
              </a:defRPr>
            </a:lvl1pPr>
          </a:lstStyle>
          <a:p>
            <a:pPr defTabSz="1086637"/>
            <a:endParaRPr lang="en-US" dirty="0"/>
          </a:p>
        </p:txBody>
      </p:sp>
      <p:sp>
        <p:nvSpPr>
          <p:cNvPr id="4" name="xxLanguageTextBox"/>
          <p:cNvSpPr/>
          <p:nvPr>
            <p:custDataLst>
              <p:tags r:id="rId27"/>
            </p:custDataLst>
          </p:nvPr>
        </p:nvSpPr>
        <p:spPr>
          <a:xfrm>
            <a:off x="3" y="10"/>
            <a:ext cx="12698" cy="12697"/>
          </a:xfrm>
          <a:prstGeom prst="rect">
            <a:avLst/>
          </a:prstGeom>
          <a:noFill/>
          <a:ln>
            <a:noFill/>
          </a:ln>
          <a:extLst>
            <a:ext uri="{909E8E84-426E-40DD-AFC4-6F175D3DCCD1}">
              <a14:hiddenFill xmlns:a14="http://schemas.microsoft.com/office/drawing/2010/main">
                <a:solidFill>
                  <a:schemeClr val="accent3"/>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272" tIns="45635" rIns="91272" bIns="45635" numCol="1" spcCol="0" rtlCol="0" fromWordArt="0" anchor="ctr" anchorCtr="0" forceAA="0" compatLnSpc="1">
            <a:prstTxWarp prst="textNoShape">
              <a:avLst/>
            </a:prstTxWarp>
            <a:noAutofit/>
          </a:bodyPr>
          <a:lstStyle/>
          <a:p>
            <a:pPr algn="ctr" defTabSz="1086637" fontAlgn="auto">
              <a:spcBef>
                <a:spcPts val="0"/>
              </a:spcBef>
              <a:spcAft>
                <a:spcPts val="0"/>
              </a:spcAft>
            </a:pPr>
            <a:endParaRPr lang="en-US" sz="1200" dirty="0">
              <a:solidFill>
                <a:prstClr val="black"/>
              </a:solidFill>
            </a:endParaRPr>
          </a:p>
        </p:txBody>
      </p:sp>
      <p:sp>
        <p:nvSpPr>
          <p:cNvPr id="5" name="MSIPCMContentMarking" descr="{&quot;HashCode&quot;:1071427657,&quot;Placement&quot;:&quot;Footer&quot;,&quot;Top&quot;:519.343,&quot;Left&quot;:444.2841,&quot;SlideWidth&quot;:960,&quot;SlideHeight&quot;:540}">
            <a:extLst>
              <a:ext uri="{FF2B5EF4-FFF2-40B4-BE49-F238E27FC236}">
                <a16:creationId xmlns:a16="http://schemas.microsoft.com/office/drawing/2014/main" id="{B91D9EE2-C306-4AF1-9A9D-62BFDE19D5F7}"/>
              </a:ext>
            </a:extLst>
          </p:cNvPr>
          <p:cNvSpPr txBox="1"/>
          <p:nvPr userDrawn="1"/>
        </p:nvSpPr>
        <p:spPr>
          <a:xfrm>
            <a:off x="5642408" y="6595656"/>
            <a:ext cx="907183" cy="262344"/>
          </a:xfrm>
          <a:prstGeom prst="rect">
            <a:avLst/>
          </a:prstGeom>
        </p:spPr>
        <p:txBody>
          <a:bodyPr vert="horz" wrap="square" lIns="0" tIns="0" rIns="0" bIns="0" rtlCol="0" anchor="ctr" anchorCtr="1">
            <a:noAutofit/>
          </a:bodyPr>
          <a:lstStyle/>
          <a:p>
            <a:pPr marL="0" indent="0" algn="ctr" fontAlgn="auto">
              <a:spcBef>
                <a:spcPts val="0"/>
              </a:spcBef>
              <a:spcAft>
                <a:spcPts val="0"/>
              </a:spcAft>
              <a:buNone/>
            </a:pPr>
            <a:r>
              <a:rPr lang="nb-NO" sz="1000" b="1">
                <a:solidFill>
                  <a:srgbClr val="000000"/>
                </a:solidFill>
                <a:latin typeface="Calibri" panose="020F0502020204030204" pitchFamily="34" charset="0"/>
              </a:rPr>
              <a:t>Confidential</a:t>
            </a:r>
            <a:endParaRPr lang="nb-NO" sz="1000" b="1" dirty="0">
              <a:solidFill>
                <a:srgbClr val="000000"/>
              </a:solidFill>
              <a:latin typeface="Calibri" panose="020F0502020204030204" pitchFamily="34" charset="0"/>
            </a:endParaRPr>
          </a:p>
        </p:txBody>
      </p:sp>
    </p:spTree>
    <p:extLst>
      <p:ext uri="{BB962C8B-B14F-4D97-AF65-F5344CB8AC3E}">
        <p14:creationId xmlns:p14="http://schemas.microsoft.com/office/powerpoint/2010/main" val="1837091291"/>
      </p:ext>
    </p:extLst>
  </p:cSld>
  <p:clrMap bg1="lt1" tx1="dk1" bg2="lt2" tx2="dk2" accent1="accent1" accent2="accent2" accent3="accent3" accent4="accent4" accent5="accent5" accent6="accent6" hlink="hlink" folHlink="folHlink"/>
  <p:sldLayoutIdLst>
    <p:sldLayoutId id="2147484504" r:id="rId1"/>
    <p:sldLayoutId id="2147484505" r:id="rId2"/>
    <p:sldLayoutId id="2147484506" r:id="rId3"/>
    <p:sldLayoutId id="2147484507" r:id="rId4"/>
    <p:sldLayoutId id="2147484508" r:id="rId5"/>
    <p:sldLayoutId id="2147484509" r:id="rId6"/>
    <p:sldLayoutId id="2147484510" r:id="rId7"/>
    <p:sldLayoutId id="2147484511" r:id="rId8"/>
    <p:sldLayoutId id="2147484512" r:id="rId9"/>
    <p:sldLayoutId id="2147484513" r:id="rId10"/>
    <p:sldLayoutId id="2147484514" r:id="rId11"/>
    <p:sldLayoutId id="2147484515" r:id="rId12"/>
    <p:sldLayoutId id="2147484516" r:id="rId13"/>
    <p:sldLayoutId id="2147484517" r:id="rId14"/>
    <p:sldLayoutId id="2147484518" r:id="rId15"/>
    <p:sldLayoutId id="2147484519" r:id="rId16"/>
    <p:sldLayoutId id="2147484520" r:id="rId17"/>
    <p:sldLayoutId id="2147484521" r:id="rId18"/>
    <p:sldLayoutId id="2147484522" r:id="rId19"/>
    <p:sldLayoutId id="2147484523" r:id="rId20"/>
    <p:sldLayoutId id="2147484524" r:id="rId21"/>
    <p:sldLayoutId id="2147484525" r:id="rId22"/>
    <p:sldLayoutId id="2147484526" r:id="rId23"/>
    <p:sldLayoutId id="2147484527" r:id="rId24"/>
    <p:sldLayoutId id="2147484528" r:id="rId25"/>
  </p:sldLayoutIdLst>
  <p:hf hdr="0" ftr="0" dt="0"/>
  <p:txStyles>
    <p:titleStyle>
      <a:lvl1pPr algn="l" defTabSz="1086637" rtl="0" eaLnBrk="1" latinLnBrk="0" hangingPunct="1">
        <a:spcBef>
          <a:spcPct val="0"/>
        </a:spcBef>
        <a:buNone/>
        <a:defRPr sz="1995" b="1" kern="1200">
          <a:solidFill>
            <a:schemeClr val="accent1"/>
          </a:solidFill>
          <a:latin typeface="+mj-lt"/>
          <a:ea typeface="+mj-ea"/>
          <a:cs typeface="+mj-cs"/>
        </a:defRPr>
      </a:lvl1pPr>
    </p:titleStyle>
    <p:bodyStyle>
      <a:lvl1pPr marL="215061" indent="-215061" algn="l" defTabSz="1086637" rtl="0" eaLnBrk="1" latinLnBrk="0" hangingPunct="1">
        <a:spcBef>
          <a:spcPts val="1200"/>
        </a:spcBef>
        <a:buFont typeface="Arial" pitchFamily="34" charset="0"/>
        <a:buChar char="•"/>
        <a:defRPr sz="1600" kern="1200">
          <a:solidFill>
            <a:schemeClr val="tx1"/>
          </a:solidFill>
          <a:latin typeface="+mn-lt"/>
          <a:ea typeface="+mn-ea"/>
          <a:cs typeface="+mn-cs"/>
        </a:defRPr>
      </a:lvl1pPr>
      <a:lvl2pPr marL="470592" indent="-213906" algn="l" defTabSz="1086637" rtl="0" eaLnBrk="1" latinLnBrk="0" hangingPunct="1">
        <a:spcBef>
          <a:spcPts val="0"/>
        </a:spcBef>
        <a:buFont typeface="Arial" pitchFamily="34" charset="0"/>
        <a:buChar char="–"/>
        <a:defRPr sz="1200" kern="1200">
          <a:solidFill>
            <a:schemeClr val="tx1"/>
          </a:solidFill>
          <a:latin typeface="+mn-lt"/>
          <a:ea typeface="+mn-ea"/>
          <a:cs typeface="+mn-cs"/>
        </a:defRPr>
      </a:lvl2pPr>
      <a:lvl3pPr marL="727276" indent="-213906" algn="l" defTabSz="1086637" rtl="0" eaLnBrk="1" latinLnBrk="0" hangingPunct="1">
        <a:spcBef>
          <a:spcPts val="0"/>
        </a:spcBef>
        <a:buFont typeface="Arial" pitchFamily="34" charset="0"/>
        <a:buChar char="−"/>
        <a:defRPr sz="1200" kern="1200">
          <a:solidFill>
            <a:schemeClr val="tx1"/>
          </a:solidFill>
          <a:latin typeface="+mn-lt"/>
          <a:ea typeface="+mn-ea"/>
          <a:cs typeface="+mn-cs"/>
        </a:defRPr>
      </a:lvl3pPr>
      <a:lvl4pPr marL="983963" indent="-213906" algn="l" defTabSz="1086637" rtl="0" eaLnBrk="1" latinLnBrk="0" hangingPunct="1">
        <a:spcBef>
          <a:spcPts val="0"/>
        </a:spcBef>
        <a:buFont typeface="Arial" pitchFamily="34" charset="0"/>
        <a:buChar char="−"/>
        <a:defRPr sz="1200" kern="1200">
          <a:solidFill>
            <a:schemeClr val="tx1"/>
          </a:solidFill>
          <a:latin typeface="+mn-lt"/>
          <a:ea typeface="+mn-ea"/>
          <a:cs typeface="+mn-cs"/>
        </a:defRPr>
      </a:lvl4pPr>
      <a:lvl5pPr marL="1240648" indent="-213906" algn="l" defTabSz="1086637" rtl="0" eaLnBrk="1" latinLnBrk="0" hangingPunct="1">
        <a:spcBef>
          <a:spcPts val="0"/>
        </a:spcBef>
        <a:buFont typeface="Arial" pitchFamily="34" charset="0"/>
        <a:buChar char="−"/>
        <a:defRPr sz="1200" kern="1200">
          <a:solidFill>
            <a:schemeClr val="tx1"/>
          </a:solidFill>
          <a:latin typeface="+mn-lt"/>
          <a:ea typeface="+mn-ea"/>
          <a:cs typeface="+mn-cs"/>
        </a:defRPr>
      </a:lvl5pPr>
      <a:lvl6pPr marL="2988250" indent="-271658" algn="l" defTabSz="1086637" rtl="0" eaLnBrk="1" latinLnBrk="0" hangingPunct="1">
        <a:spcBef>
          <a:spcPct val="20000"/>
        </a:spcBef>
        <a:buFont typeface="Arial" pitchFamily="34" charset="0"/>
        <a:buChar char="•"/>
        <a:defRPr sz="2395" kern="1200">
          <a:solidFill>
            <a:schemeClr val="tx1"/>
          </a:solidFill>
          <a:latin typeface="+mn-lt"/>
          <a:ea typeface="+mn-ea"/>
          <a:cs typeface="+mn-cs"/>
        </a:defRPr>
      </a:lvl6pPr>
      <a:lvl7pPr marL="3531568" indent="-271658" algn="l" defTabSz="1086637" rtl="0" eaLnBrk="1" latinLnBrk="0" hangingPunct="1">
        <a:spcBef>
          <a:spcPct val="20000"/>
        </a:spcBef>
        <a:buFont typeface="Arial" pitchFamily="34" charset="0"/>
        <a:buChar char="•"/>
        <a:defRPr sz="2395" kern="1200">
          <a:solidFill>
            <a:schemeClr val="tx1"/>
          </a:solidFill>
          <a:latin typeface="+mn-lt"/>
          <a:ea typeface="+mn-ea"/>
          <a:cs typeface="+mn-cs"/>
        </a:defRPr>
      </a:lvl7pPr>
      <a:lvl8pPr marL="4074887" indent="-271658" algn="l" defTabSz="1086637" rtl="0" eaLnBrk="1" latinLnBrk="0" hangingPunct="1">
        <a:spcBef>
          <a:spcPct val="20000"/>
        </a:spcBef>
        <a:buFont typeface="Arial" pitchFamily="34" charset="0"/>
        <a:buChar char="•"/>
        <a:defRPr sz="2395" kern="1200">
          <a:solidFill>
            <a:schemeClr val="tx1"/>
          </a:solidFill>
          <a:latin typeface="+mn-lt"/>
          <a:ea typeface="+mn-ea"/>
          <a:cs typeface="+mn-cs"/>
        </a:defRPr>
      </a:lvl8pPr>
      <a:lvl9pPr marL="4618205" indent="-271658" algn="l" defTabSz="1086637" rtl="0" eaLnBrk="1" latinLnBrk="0" hangingPunct="1">
        <a:spcBef>
          <a:spcPct val="20000"/>
        </a:spcBef>
        <a:buFont typeface="Arial" pitchFamily="34" charset="0"/>
        <a:buChar char="•"/>
        <a:defRPr sz="2395" kern="1200">
          <a:solidFill>
            <a:schemeClr val="tx1"/>
          </a:solidFill>
          <a:latin typeface="+mn-lt"/>
          <a:ea typeface="+mn-ea"/>
          <a:cs typeface="+mn-cs"/>
        </a:defRPr>
      </a:lvl9pPr>
    </p:bodyStyle>
    <p:otherStyle>
      <a:defPPr>
        <a:defRPr lang="en-US"/>
      </a:defPPr>
      <a:lvl1pPr marL="0" algn="l" defTabSz="1086637" rtl="0" eaLnBrk="1" latinLnBrk="0" hangingPunct="1">
        <a:defRPr sz="2095" kern="1200">
          <a:solidFill>
            <a:schemeClr val="tx1"/>
          </a:solidFill>
          <a:latin typeface="+mn-lt"/>
          <a:ea typeface="+mn-ea"/>
          <a:cs typeface="+mn-cs"/>
        </a:defRPr>
      </a:lvl1pPr>
      <a:lvl2pPr marL="543319" algn="l" defTabSz="1086637" rtl="0" eaLnBrk="1" latinLnBrk="0" hangingPunct="1">
        <a:defRPr sz="2095" kern="1200">
          <a:solidFill>
            <a:schemeClr val="tx1"/>
          </a:solidFill>
          <a:latin typeface="+mn-lt"/>
          <a:ea typeface="+mn-ea"/>
          <a:cs typeface="+mn-cs"/>
        </a:defRPr>
      </a:lvl2pPr>
      <a:lvl3pPr marL="1086637" algn="l" defTabSz="1086637" rtl="0" eaLnBrk="1" latinLnBrk="0" hangingPunct="1">
        <a:defRPr sz="2095" kern="1200">
          <a:solidFill>
            <a:schemeClr val="tx1"/>
          </a:solidFill>
          <a:latin typeface="+mn-lt"/>
          <a:ea typeface="+mn-ea"/>
          <a:cs typeface="+mn-cs"/>
        </a:defRPr>
      </a:lvl3pPr>
      <a:lvl4pPr marL="1629954" algn="l" defTabSz="1086637" rtl="0" eaLnBrk="1" latinLnBrk="0" hangingPunct="1">
        <a:defRPr sz="2095" kern="1200">
          <a:solidFill>
            <a:schemeClr val="tx1"/>
          </a:solidFill>
          <a:latin typeface="+mn-lt"/>
          <a:ea typeface="+mn-ea"/>
          <a:cs typeface="+mn-cs"/>
        </a:defRPr>
      </a:lvl4pPr>
      <a:lvl5pPr marL="2173273" algn="l" defTabSz="1086637" rtl="0" eaLnBrk="1" latinLnBrk="0" hangingPunct="1">
        <a:defRPr sz="2095" kern="1200">
          <a:solidFill>
            <a:schemeClr val="tx1"/>
          </a:solidFill>
          <a:latin typeface="+mn-lt"/>
          <a:ea typeface="+mn-ea"/>
          <a:cs typeface="+mn-cs"/>
        </a:defRPr>
      </a:lvl5pPr>
      <a:lvl6pPr marL="2716593" algn="l" defTabSz="1086637" rtl="0" eaLnBrk="1" latinLnBrk="0" hangingPunct="1">
        <a:defRPr sz="2095" kern="1200">
          <a:solidFill>
            <a:schemeClr val="tx1"/>
          </a:solidFill>
          <a:latin typeface="+mn-lt"/>
          <a:ea typeface="+mn-ea"/>
          <a:cs typeface="+mn-cs"/>
        </a:defRPr>
      </a:lvl6pPr>
      <a:lvl7pPr marL="3259910" algn="l" defTabSz="1086637" rtl="0" eaLnBrk="1" latinLnBrk="0" hangingPunct="1">
        <a:defRPr sz="2095" kern="1200">
          <a:solidFill>
            <a:schemeClr val="tx1"/>
          </a:solidFill>
          <a:latin typeface="+mn-lt"/>
          <a:ea typeface="+mn-ea"/>
          <a:cs typeface="+mn-cs"/>
        </a:defRPr>
      </a:lvl7pPr>
      <a:lvl8pPr marL="3803228" algn="l" defTabSz="1086637" rtl="0" eaLnBrk="1" latinLnBrk="0" hangingPunct="1">
        <a:defRPr sz="2095" kern="1200">
          <a:solidFill>
            <a:schemeClr val="tx1"/>
          </a:solidFill>
          <a:latin typeface="+mn-lt"/>
          <a:ea typeface="+mn-ea"/>
          <a:cs typeface="+mn-cs"/>
        </a:defRPr>
      </a:lvl8pPr>
      <a:lvl9pPr marL="4346545" algn="l" defTabSz="1086637" rtl="0" eaLnBrk="1" latinLnBrk="0" hangingPunct="1">
        <a:defRPr sz="2095"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47831" y="360000"/>
            <a:ext cx="7198125" cy="720000"/>
          </a:xfrm>
          <a:prstGeom prst="rect">
            <a:avLst/>
          </a:prstGeom>
        </p:spPr>
        <p:txBody>
          <a:bodyPr vert="horz" lIns="0" tIns="0" rIns="0" bIns="0" rtlCol="0" anchor="b" anchorCtr="0">
            <a:noAutofit/>
          </a:bodyPr>
          <a:lstStyle/>
          <a:p>
            <a:r>
              <a:rPr lang="en-US" dirty="0"/>
              <a:t>Click to edit Master title style</a:t>
            </a:r>
          </a:p>
        </p:txBody>
      </p:sp>
      <p:sp>
        <p:nvSpPr>
          <p:cNvPr id="3" name="Text Placeholder 2"/>
          <p:cNvSpPr>
            <a:spLocks noGrp="1"/>
          </p:cNvSpPr>
          <p:nvPr>
            <p:ph type="body" idx="1"/>
          </p:nvPr>
        </p:nvSpPr>
        <p:spPr>
          <a:xfrm>
            <a:off x="647830" y="1331694"/>
            <a:ext cx="10905160" cy="4426975"/>
          </a:xfrm>
          <a:prstGeom prst="rect">
            <a:avLst/>
          </a:prstGeom>
        </p:spPr>
        <p:txBody>
          <a:bodyPr vert="horz" lIns="0" tIns="0" rIns="0" bIns="0" rtlCol="0">
            <a:noAutofit/>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Slide Number Placeholder 5"/>
          <p:cNvSpPr>
            <a:spLocks noGrp="1"/>
          </p:cNvSpPr>
          <p:nvPr>
            <p:ph type="sldNum" sz="quarter" idx="4"/>
          </p:nvPr>
        </p:nvSpPr>
        <p:spPr>
          <a:xfrm>
            <a:off x="647831" y="6373544"/>
            <a:ext cx="323916" cy="144000"/>
          </a:xfrm>
          <a:prstGeom prst="rect">
            <a:avLst/>
          </a:prstGeom>
        </p:spPr>
        <p:txBody>
          <a:bodyPr vert="horz" lIns="0" tIns="0" rIns="0" bIns="0" rtlCol="0" anchor="ctr"/>
          <a:lstStyle>
            <a:lvl1pPr algn="l">
              <a:defRPr sz="900">
                <a:solidFill>
                  <a:srgbClr val="8B8A8D"/>
                </a:solidFill>
              </a:defRPr>
            </a:lvl1pPr>
          </a:lstStyle>
          <a:p>
            <a:pPr defTabSz="1088158">
              <a:buClr>
                <a:prstClr val="black"/>
              </a:buClr>
            </a:pPr>
            <a:fld id="{D14BCCD3-0010-4FBA-B965-2126ADC31932}" type="slidenum">
              <a:rPr lang="en-US" smtClean="0"/>
              <a:pPr defTabSz="1088158">
                <a:buClr>
                  <a:prstClr val="black"/>
                </a:buClr>
              </a:pPr>
              <a:t>‹#›</a:t>
            </a:fld>
            <a:endParaRPr lang="en-US" dirty="0"/>
          </a:p>
        </p:txBody>
      </p:sp>
      <p:cxnSp>
        <p:nvCxnSpPr>
          <p:cNvPr id="13" name="Straight Connector 12"/>
          <p:cNvCxnSpPr/>
          <p:nvPr/>
        </p:nvCxnSpPr>
        <p:spPr>
          <a:xfrm>
            <a:off x="647831" y="6316537"/>
            <a:ext cx="10890764" cy="0"/>
          </a:xfrm>
          <a:prstGeom prst="line">
            <a:avLst/>
          </a:prstGeom>
          <a:ln w="9525">
            <a:solidFill>
              <a:srgbClr val="8B8A8D"/>
            </a:solidFill>
          </a:ln>
        </p:spPr>
        <p:style>
          <a:lnRef idx="1">
            <a:schemeClr val="accent1"/>
          </a:lnRef>
          <a:fillRef idx="0">
            <a:schemeClr val="accent1"/>
          </a:fillRef>
          <a:effectRef idx="0">
            <a:schemeClr val="accent1"/>
          </a:effectRef>
          <a:fontRef idx="minor">
            <a:schemeClr val="tx1"/>
          </a:fontRef>
        </p:style>
      </p:cxnSp>
      <p:sp>
        <p:nvSpPr>
          <p:cNvPr id="16" name="Line 11"/>
          <p:cNvSpPr>
            <a:spLocks noChangeShapeType="1"/>
          </p:cNvSpPr>
          <p:nvPr/>
        </p:nvSpPr>
        <p:spPr bwMode="auto">
          <a:xfrm>
            <a:off x="6492772" y="3466297"/>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389" tIns="45694" rIns="91389" bIns="45694" numCol="1" anchor="t" anchorCtr="0" compatLnSpc="1">
            <a:prstTxWarp prst="textNoShape">
              <a:avLst/>
            </a:prstTxWarp>
          </a:bodyPr>
          <a:lstStyle/>
          <a:p>
            <a:pPr defTabSz="1088158" fontAlgn="auto">
              <a:spcBef>
                <a:spcPts val="0"/>
              </a:spcBef>
              <a:spcAft>
                <a:spcPts val="0"/>
              </a:spcAft>
              <a:buClr>
                <a:prstClr val="black"/>
              </a:buClr>
            </a:pPr>
            <a:endParaRPr lang="en-US" sz="2099" dirty="0">
              <a:solidFill>
                <a:prstClr val="black"/>
              </a:solidFill>
              <a:latin typeface="Arial"/>
            </a:endParaRPr>
          </a:p>
        </p:txBody>
      </p:sp>
      <p:sp>
        <p:nvSpPr>
          <p:cNvPr id="17" name="Line 12"/>
          <p:cNvSpPr>
            <a:spLocks noChangeShapeType="1"/>
          </p:cNvSpPr>
          <p:nvPr/>
        </p:nvSpPr>
        <p:spPr bwMode="auto">
          <a:xfrm>
            <a:off x="6492772" y="3466297"/>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389" tIns="45694" rIns="91389" bIns="45694" numCol="1" anchor="t" anchorCtr="0" compatLnSpc="1">
            <a:prstTxWarp prst="textNoShape">
              <a:avLst/>
            </a:prstTxWarp>
          </a:bodyPr>
          <a:lstStyle/>
          <a:p>
            <a:pPr defTabSz="1088158" fontAlgn="auto">
              <a:spcBef>
                <a:spcPts val="0"/>
              </a:spcBef>
              <a:spcAft>
                <a:spcPts val="0"/>
              </a:spcAft>
              <a:buClr>
                <a:prstClr val="black"/>
              </a:buClr>
            </a:pPr>
            <a:endParaRPr lang="en-US" sz="2099" dirty="0">
              <a:solidFill>
                <a:prstClr val="black"/>
              </a:solidFill>
              <a:latin typeface="Arial"/>
            </a:endParaRPr>
          </a:p>
        </p:txBody>
      </p:sp>
      <p:sp>
        <p:nvSpPr>
          <p:cNvPr id="18" name="Line 13"/>
          <p:cNvSpPr>
            <a:spLocks noChangeShapeType="1"/>
          </p:cNvSpPr>
          <p:nvPr/>
        </p:nvSpPr>
        <p:spPr bwMode="auto">
          <a:xfrm>
            <a:off x="6673700" y="3413922"/>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389" tIns="45694" rIns="91389" bIns="45694" numCol="1" anchor="t" anchorCtr="0" compatLnSpc="1">
            <a:prstTxWarp prst="textNoShape">
              <a:avLst/>
            </a:prstTxWarp>
          </a:bodyPr>
          <a:lstStyle/>
          <a:p>
            <a:pPr defTabSz="1088158" fontAlgn="auto">
              <a:spcBef>
                <a:spcPts val="0"/>
              </a:spcBef>
              <a:spcAft>
                <a:spcPts val="0"/>
              </a:spcAft>
              <a:buClr>
                <a:prstClr val="black"/>
              </a:buClr>
            </a:pPr>
            <a:endParaRPr lang="en-US" sz="2099" dirty="0">
              <a:solidFill>
                <a:prstClr val="black"/>
              </a:solidFill>
              <a:latin typeface="Arial"/>
            </a:endParaRPr>
          </a:p>
        </p:txBody>
      </p:sp>
      <p:sp>
        <p:nvSpPr>
          <p:cNvPr id="19" name="Line 14"/>
          <p:cNvSpPr>
            <a:spLocks noChangeShapeType="1"/>
          </p:cNvSpPr>
          <p:nvPr/>
        </p:nvSpPr>
        <p:spPr bwMode="auto">
          <a:xfrm>
            <a:off x="6673700" y="3413922"/>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389" tIns="45694" rIns="91389" bIns="45694" numCol="1" anchor="t" anchorCtr="0" compatLnSpc="1">
            <a:prstTxWarp prst="textNoShape">
              <a:avLst/>
            </a:prstTxWarp>
          </a:bodyPr>
          <a:lstStyle/>
          <a:p>
            <a:pPr defTabSz="1088158" fontAlgn="auto">
              <a:spcBef>
                <a:spcPts val="0"/>
              </a:spcBef>
              <a:spcAft>
                <a:spcPts val="0"/>
              </a:spcAft>
              <a:buClr>
                <a:prstClr val="black"/>
              </a:buClr>
            </a:pPr>
            <a:endParaRPr lang="en-US" sz="2099" dirty="0">
              <a:solidFill>
                <a:prstClr val="black"/>
              </a:solidFill>
              <a:latin typeface="Arial"/>
            </a:endParaRPr>
          </a:p>
        </p:txBody>
      </p:sp>
      <p:grpSp>
        <p:nvGrpSpPr>
          <p:cNvPr id="21" name="Logotype, static"/>
          <p:cNvGrpSpPr/>
          <p:nvPr userDrawn="1"/>
        </p:nvGrpSpPr>
        <p:grpSpPr>
          <a:xfrm>
            <a:off x="10686683" y="6387823"/>
            <a:ext cx="863463" cy="180060"/>
            <a:chOff x="9501453" y="6148765"/>
            <a:chExt cx="2047875" cy="427037"/>
          </a:xfrm>
        </p:grpSpPr>
        <p:sp>
          <p:nvSpPr>
            <p:cNvPr id="22" name="Freeform 5"/>
            <p:cNvSpPr>
              <a:spLocks noEditPoints="1"/>
            </p:cNvSpPr>
            <p:nvPr userDrawn="1"/>
          </p:nvSpPr>
          <p:spPr bwMode="auto">
            <a:xfrm>
              <a:off x="11206428" y="6231315"/>
              <a:ext cx="342900" cy="344487"/>
            </a:xfrm>
            <a:custGeom>
              <a:avLst/>
              <a:gdLst>
                <a:gd name="T0" fmla="*/ 43 w 91"/>
                <a:gd name="T1" fmla="*/ 2 h 91"/>
                <a:gd name="T2" fmla="*/ 2 w 91"/>
                <a:gd name="T3" fmla="*/ 44 h 91"/>
                <a:gd name="T4" fmla="*/ 46 w 91"/>
                <a:gd name="T5" fmla="*/ 91 h 91"/>
                <a:gd name="T6" fmla="*/ 74 w 91"/>
                <a:gd name="T7" fmla="*/ 77 h 91"/>
                <a:gd name="T8" fmla="*/ 74 w 91"/>
                <a:gd name="T9" fmla="*/ 90 h 91"/>
                <a:gd name="T10" fmla="*/ 91 w 91"/>
                <a:gd name="T11" fmla="*/ 90 h 91"/>
                <a:gd name="T12" fmla="*/ 91 w 91"/>
                <a:gd name="T13" fmla="*/ 47 h 91"/>
                <a:gd name="T14" fmla="*/ 43 w 91"/>
                <a:gd name="T15" fmla="*/ 2 h 91"/>
                <a:gd name="T16" fmla="*/ 72 w 91"/>
                <a:gd name="T17" fmla="*/ 48 h 91"/>
                <a:gd name="T18" fmla="*/ 43 w 91"/>
                <a:gd name="T19" fmla="*/ 72 h 91"/>
                <a:gd name="T20" fmla="*/ 21 w 91"/>
                <a:gd name="T21" fmla="*/ 50 h 91"/>
                <a:gd name="T22" fmla="*/ 46 w 91"/>
                <a:gd name="T23" fmla="*/ 21 h 91"/>
                <a:gd name="T24" fmla="*/ 72 w 91"/>
                <a:gd name="T25" fmla="*/ 45 h 91"/>
                <a:gd name="T26" fmla="*/ 72 w 91"/>
                <a:gd name="T27" fmla="*/ 48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1" h="91">
                  <a:moveTo>
                    <a:pt x="43" y="2"/>
                  </a:moveTo>
                  <a:cubicBezTo>
                    <a:pt x="21" y="4"/>
                    <a:pt x="3" y="22"/>
                    <a:pt x="2" y="44"/>
                  </a:cubicBezTo>
                  <a:cubicBezTo>
                    <a:pt x="0" y="70"/>
                    <a:pt x="21" y="91"/>
                    <a:pt x="46" y="91"/>
                  </a:cubicBezTo>
                  <a:cubicBezTo>
                    <a:pt x="56" y="91"/>
                    <a:pt x="68" y="87"/>
                    <a:pt x="74" y="77"/>
                  </a:cubicBezTo>
                  <a:cubicBezTo>
                    <a:pt x="74" y="90"/>
                    <a:pt x="74" y="90"/>
                    <a:pt x="74" y="90"/>
                  </a:cubicBezTo>
                  <a:cubicBezTo>
                    <a:pt x="91" y="90"/>
                    <a:pt x="91" y="90"/>
                    <a:pt x="91" y="90"/>
                  </a:cubicBezTo>
                  <a:cubicBezTo>
                    <a:pt x="91" y="47"/>
                    <a:pt x="91" y="47"/>
                    <a:pt x="91" y="47"/>
                  </a:cubicBezTo>
                  <a:cubicBezTo>
                    <a:pt x="91" y="20"/>
                    <a:pt x="69" y="0"/>
                    <a:pt x="43" y="2"/>
                  </a:cubicBezTo>
                  <a:close/>
                  <a:moveTo>
                    <a:pt x="72" y="48"/>
                  </a:moveTo>
                  <a:cubicBezTo>
                    <a:pt x="71" y="63"/>
                    <a:pt x="58" y="74"/>
                    <a:pt x="43" y="72"/>
                  </a:cubicBezTo>
                  <a:cubicBezTo>
                    <a:pt x="32" y="71"/>
                    <a:pt x="22" y="61"/>
                    <a:pt x="21" y="50"/>
                  </a:cubicBezTo>
                  <a:cubicBezTo>
                    <a:pt x="19" y="34"/>
                    <a:pt x="31" y="21"/>
                    <a:pt x="46" y="21"/>
                  </a:cubicBezTo>
                  <a:cubicBezTo>
                    <a:pt x="60" y="21"/>
                    <a:pt x="71" y="32"/>
                    <a:pt x="72" y="45"/>
                  </a:cubicBezTo>
                  <a:lnTo>
                    <a:pt x="72" y="48"/>
                  </a:lnTo>
                  <a:close/>
                </a:path>
              </a:pathLst>
            </a:custGeom>
            <a:solidFill>
              <a:srgbClr val="0000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buClr>
                  <a:prstClr val="black"/>
                </a:buClr>
              </a:pPr>
              <a:endParaRPr lang="en-US" sz="2099" dirty="0">
                <a:solidFill>
                  <a:prstClr val="black"/>
                </a:solidFill>
                <a:latin typeface="Arial"/>
              </a:endParaRPr>
            </a:p>
          </p:txBody>
        </p:sp>
        <p:sp>
          <p:nvSpPr>
            <p:cNvPr id="23" name="Freeform 6"/>
            <p:cNvSpPr>
              <a:spLocks noEditPoints="1"/>
            </p:cNvSpPr>
            <p:nvPr userDrawn="1"/>
          </p:nvSpPr>
          <p:spPr bwMode="auto">
            <a:xfrm>
              <a:off x="10849241" y="6236077"/>
              <a:ext cx="334963" cy="339725"/>
            </a:xfrm>
            <a:custGeom>
              <a:avLst/>
              <a:gdLst>
                <a:gd name="T0" fmla="*/ 44 w 89"/>
                <a:gd name="T1" fmla="*/ 1 h 90"/>
                <a:gd name="T2" fmla="*/ 0 w 89"/>
                <a:gd name="T3" fmla="*/ 46 h 90"/>
                <a:gd name="T4" fmla="*/ 45 w 89"/>
                <a:gd name="T5" fmla="*/ 90 h 90"/>
                <a:gd name="T6" fmla="*/ 86 w 89"/>
                <a:gd name="T7" fmla="*/ 63 h 90"/>
                <a:gd name="T8" fmla="*/ 69 w 89"/>
                <a:gd name="T9" fmla="*/ 58 h 90"/>
                <a:gd name="T10" fmla="*/ 50 w 89"/>
                <a:gd name="T11" fmla="*/ 72 h 90"/>
                <a:gd name="T12" fmla="*/ 22 w 89"/>
                <a:gd name="T13" fmla="*/ 59 h 90"/>
                <a:gd name="T14" fmla="*/ 89 w 89"/>
                <a:gd name="T15" fmla="*/ 41 h 90"/>
                <a:gd name="T16" fmla="*/ 44 w 89"/>
                <a:gd name="T17" fmla="*/ 1 h 90"/>
                <a:gd name="T18" fmla="*/ 19 w 89"/>
                <a:gd name="T19" fmla="*/ 44 h 90"/>
                <a:gd name="T20" fmla="*/ 36 w 89"/>
                <a:gd name="T21" fmla="*/ 19 h 90"/>
                <a:gd name="T22" fmla="*/ 67 w 89"/>
                <a:gd name="T23" fmla="*/ 31 h 90"/>
                <a:gd name="T24" fmla="*/ 19 w 89"/>
                <a:gd name="T25" fmla="*/ 44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9" h="90">
                  <a:moveTo>
                    <a:pt x="44" y="1"/>
                  </a:moveTo>
                  <a:cubicBezTo>
                    <a:pt x="20" y="2"/>
                    <a:pt x="0" y="20"/>
                    <a:pt x="0" y="46"/>
                  </a:cubicBezTo>
                  <a:cubicBezTo>
                    <a:pt x="0" y="70"/>
                    <a:pt x="20" y="90"/>
                    <a:pt x="45" y="90"/>
                  </a:cubicBezTo>
                  <a:cubicBezTo>
                    <a:pt x="62" y="90"/>
                    <a:pt x="79" y="80"/>
                    <a:pt x="86" y="63"/>
                  </a:cubicBezTo>
                  <a:cubicBezTo>
                    <a:pt x="69" y="58"/>
                    <a:pt x="69" y="58"/>
                    <a:pt x="69" y="58"/>
                  </a:cubicBezTo>
                  <a:cubicBezTo>
                    <a:pt x="66" y="65"/>
                    <a:pt x="58" y="71"/>
                    <a:pt x="50" y="72"/>
                  </a:cubicBezTo>
                  <a:cubicBezTo>
                    <a:pt x="38" y="75"/>
                    <a:pt x="26" y="67"/>
                    <a:pt x="22" y="59"/>
                  </a:cubicBezTo>
                  <a:cubicBezTo>
                    <a:pt x="89" y="41"/>
                    <a:pt x="89" y="41"/>
                    <a:pt x="89" y="41"/>
                  </a:cubicBezTo>
                  <a:cubicBezTo>
                    <a:pt x="87" y="24"/>
                    <a:pt x="72" y="0"/>
                    <a:pt x="44" y="1"/>
                  </a:cubicBezTo>
                  <a:close/>
                  <a:moveTo>
                    <a:pt x="19" y="44"/>
                  </a:moveTo>
                  <a:cubicBezTo>
                    <a:pt x="19" y="34"/>
                    <a:pt x="24" y="24"/>
                    <a:pt x="36" y="19"/>
                  </a:cubicBezTo>
                  <a:cubicBezTo>
                    <a:pt x="50" y="14"/>
                    <a:pt x="62" y="21"/>
                    <a:pt x="67" y="31"/>
                  </a:cubicBezTo>
                  <a:lnTo>
                    <a:pt x="19" y="44"/>
                  </a:lnTo>
                  <a:close/>
                </a:path>
              </a:pathLst>
            </a:custGeom>
            <a:solidFill>
              <a:srgbClr val="0000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buClr>
                  <a:prstClr val="black"/>
                </a:buClr>
              </a:pPr>
              <a:endParaRPr lang="en-US" sz="2099" dirty="0">
                <a:solidFill>
                  <a:prstClr val="black"/>
                </a:solidFill>
                <a:latin typeface="Arial"/>
              </a:endParaRPr>
            </a:p>
          </p:txBody>
        </p:sp>
        <p:sp>
          <p:nvSpPr>
            <p:cNvPr id="24" name="Freeform 7"/>
            <p:cNvSpPr>
              <a:spLocks/>
            </p:cNvSpPr>
            <p:nvPr userDrawn="1"/>
          </p:nvSpPr>
          <p:spPr bwMode="auto">
            <a:xfrm>
              <a:off x="10292028" y="6239252"/>
              <a:ext cx="166688" cy="333375"/>
            </a:xfrm>
            <a:custGeom>
              <a:avLst/>
              <a:gdLst>
                <a:gd name="T0" fmla="*/ 44 w 44"/>
                <a:gd name="T1" fmla="*/ 18 h 88"/>
                <a:gd name="T2" fmla="*/ 44 w 44"/>
                <a:gd name="T3" fmla="*/ 0 h 88"/>
                <a:gd name="T4" fmla="*/ 19 w 44"/>
                <a:gd name="T5" fmla="*/ 13 h 88"/>
                <a:gd name="T6" fmla="*/ 19 w 44"/>
                <a:gd name="T7" fmla="*/ 3 h 88"/>
                <a:gd name="T8" fmla="*/ 0 w 44"/>
                <a:gd name="T9" fmla="*/ 3 h 88"/>
                <a:gd name="T10" fmla="*/ 0 w 44"/>
                <a:gd name="T11" fmla="*/ 44 h 88"/>
                <a:gd name="T12" fmla="*/ 0 w 44"/>
                <a:gd name="T13" fmla="*/ 88 h 88"/>
                <a:gd name="T14" fmla="*/ 20 w 44"/>
                <a:gd name="T15" fmla="*/ 88 h 88"/>
                <a:gd name="T16" fmla="*/ 20 w 44"/>
                <a:gd name="T17" fmla="*/ 46 h 88"/>
                <a:gd name="T18" fmla="*/ 44 w 44"/>
                <a:gd name="T19" fmla="*/ 1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 h="88">
                  <a:moveTo>
                    <a:pt x="44" y="18"/>
                  </a:moveTo>
                  <a:cubicBezTo>
                    <a:pt x="44" y="0"/>
                    <a:pt x="44" y="0"/>
                    <a:pt x="44" y="0"/>
                  </a:cubicBezTo>
                  <a:cubicBezTo>
                    <a:pt x="28" y="0"/>
                    <a:pt x="22" y="8"/>
                    <a:pt x="19" y="13"/>
                  </a:cubicBezTo>
                  <a:cubicBezTo>
                    <a:pt x="19" y="3"/>
                    <a:pt x="19" y="3"/>
                    <a:pt x="19" y="3"/>
                  </a:cubicBezTo>
                  <a:cubicBezTo>
                    <a:pt x="0" y="3"/>
                    <a:pt x="0" y="3"/>
                    <a:pt x="0" y="3"/>
                  </a:cubicBezTo>
                  <a:cubicBezTo>
                    <a:pt x="0" y="44"/>
                    <a:pt x="0" y="44"/>
                    <a:pt x="0" y="44"/>
                  </a:cubicBezTo>
                  <a:cubicBezTo>
                    <a:pt x="0" y="88"/>
                    <a:pt x="0" y="88"/>
                    <a:pt x="0" y="88"/>
                  </a:cubicBezTo>
                  <a:cubicBezTo>
                    <a:pt x="20" y="88"/>
                    <a:pt x="20" y="88"/>
                    <a:pt x="20" y="88"/>
                  </a:cubicBezTo>
                  <a:cubicBezTo>
                    <a:pt x="20" y="62"/>
                    <a:pt x="20" y="62"/>
                    <a:pt x="20" y="46"/>
                  </a:cubicBezTo>
                  <a:cubicBezTo>
                    <a:pt x="20" y="26"/>
                    <a:pt x="31" y="19"/>
                    <a:pt x="44" y="18"/>
                  </a:cubicBezTo>
                  <a:close/>
                </a:path>
              </a:pathLst>
            </a:custGeom>
            <a:solidFill>
              <a:srgbClr val="0000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buClr>
                  <a:prstClr val="black"/>
                </a:buClr>
              </a:pPr>
              <a:endParaRPr lang="en-US" sz="2099" dirty="0">
                <a:solidFill>
                  <a:prstClr val="black"/>
                </a:solidFill>
                <a:latin typeface="Arial"/>
              </a:endParaRPr>
            </a:p>
          </p:txBody>
        </p:sp>
        <p:sp>
          <p:nvSpPr>
            <p:cNvPr id="25" name="Freeform 8"/>
            <p:cNvSpPr>
              <a:spLocks/>
            </p:cNvSpPr>
            <p:nvPr userDrawn="1"/>
          </p:nvSpPr>
          <p:spPr bwMode="auto">
            <a:xfrm>
              <a:off x="9501453" y="6182102"/>
              <a:ext cx="369888" cy="390525"/>
            </a:xfrm>
            <a:custGeom>
              <a:avLst/>
              <a:gdLst>
                <a:gd name="T0" fmla="*/ 185 w 233"/>
                <a:gd name="T1" fmla="*/ 165 h 246"/>
                <a:gd name="T2" fmla="*/ 48 w 233"/>
                <a:gd name="T3" fmla="*/ 0 h 246"/>
                <a:gd name="T4" fmla="*/ 0 w 233"/>
                <a:gd name="T5" fmla="*/ 0 h 246"/>
                <a:gd name="T6" fmla="*/ 0 w 233"/>
                <a:gd name="T7" fmla="*/ 246 h 246"/>
                <a:gd name="T8" fmla="*/ 50 w 233"/>
                <a:gd name="T9" fmla="*/ 246 h 246"/>
                <a:gd name="T10" fmla="*/ 50 w 233"/>
                <a:gd name="T11" fmla="*/ 81 h 246"/>
                <a:gd name="T12" fmla="*/ 190 w 233"/>
                <a:gd name="T13" fmla="*/ 246 h 246"/>
                <a:gd name="T14" fmla="*/ 233 w 233"/>
                <a:gd name="T15" fmla="*/ 246 h 246"/>
                <a:gd name="T16" fmla="*/ 233 w 233"/>
                <a:gd name="T17" fmla="*/ 0 h 246"/>
                <a:gd name="T18" fmla="*/ 185 w 233"/>
                <a:gd name="T19" fmla="*/ 0 h 246"/>
                <a:gd name="T20" fmla="*/ 185 w 233"/>
                <a:gd name="T21" fmla="*/ 165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3" h="246">
                  <a:moveTo>
                    <a:pt x="185" y="165"/>
                  </a:moveTo>
                  <a:lnTo>
                    <a:pt x="48" y="0"/>
                  </a:lnTo>
                  <a:lnTo>
                    <a:pt x="0" y="0"/>
                  </a:lnTo>
                  <a:lnTo>
                    <a:pt x="0" y="246"/>
                  </a:lnTo>
                  <a:lnTo>
                    <a:pt x="50" y="246"/>
                  </a:lnTo>
                  <a:lnTo>
                    <a:pt x="50" y="81"/>
                  </a:lnTo>
                  <a:lnTo>
                    <a:pt x="190" y="246"/>
                  </a:lnTo>
                  <a:lnTo>
                    <a:pt x="233" y="246"/>
                  </a:lnTo>
                  <a:lnTo>
                    <a:pt x="233" y="0"/>
                  </a:lnTo>
                  <a:lnTo>
                    <a:pt x="185" y="0"/>
                  </a:lnTo>
                  <a:lnTo>
                    <a:pt x="185" y="165"/>
                  </a:lnTo>
                  <a:close/>
                </a:path>
              </a:pathLst>
            </a:custGeom>
            <a:solidFill>
              <a:srgbClr val="0000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buClr>
                  <a:prstClr val="black"/>
                </a:buClr>
              </a:pPr>
              <a:endParaRPr lang="en-US" sz="2099" dirty="0">
                <a:solidFill>
                  <a:prstClr val="black"/>
                </a:solidFill>
                <a:latin typeface="Arial"/>
              </a:endParaRPr>
            </a:p>
          </p:txBody>
        </p:sp>
        <p:sp>
          <p:nvSpPr>
            <p:cNvPr id="26" name="Freeform 9"/>
            <p:cNvSpPr>
              <a:spLocks noEditPoints="1"/>
            </p:cNvSpPr>
            <p:nvPr userDrawn="1"/>
          </p:nvSpPr>
          <p:spPr bwMode="auto">
            <a:xfrm>
              <a:off x="10461891" y="6148765"/>
              <a:ext cx="342900" cy="427037"/>
            </a:xfrm>
            <a:custGeom>
              <a:avLst/>
              <a:gdLst>
                <a:gd name="T0" fmla="*/ 91 w 91"/>
                <a:gd name="T1" fmla="*/ 0 h 113"/>
                <a:gd name="T2" fmla="*/ 73 w 91"/>
                <a:gd name="T3" fmla="*/ 0 h 113"/>
                <a:gd name="T4" fmla="*/ 73 w 91"/>
                <a:gd name="T5" fmla="*/ 34 h 113"/>
                <a:gd name="T6" fmla="*/ 43 w 91"/>
                <a:gd name="T7" fmla="*/ 24 h 113"/>
                <a:gd name="T8" fmla="*/ 2 w 91"/>
                <a:gd name="T9" fmla="*/ 66 h 113"/>
                <a:gd name="T10" fmla="*/ 46 w 91"/>
                <a:gd name="T11" fmla="*/ 113 h 113"/>
                <a:gd name="T12" fmla="*/ 74 w 91"/>
                <a:gd name="T13" fmla="*/ 101 h 113"/>
                <a:gd name="T14" fmla="*/ 74 w 91"/>
                <a:gd name="T15" fmla="*/ 112 h 113"/>
                <a:gd name="T16" fmla="*/ 91 w 91"/>
                <a:gd name="T17" fmla="*/ 112 h 113"/>
                <a:gd name="T18" fmla="*/ 91 w 91"/>
                <a:gd name="T19" fmla="*/ 69 h 113"/>
                <a:gd name="T20" fmla="*/ 91 w 91"/>
                <a:gd name="T21" fmla="*/ 69 h 113"/>
                <a:gd name="T22" fmla="*/ 91 w 91"/>
                <a:gd name="T23" fmla="*/ 68 h 113"/>
                <a:gd name="T24" fmla="*/ 91 w 91"/>
                <a:gd name="T25" fmla="*/ 0 h 113"/>
                <a:gd name="T26" fmla="*/ 72 w 91"/>
                <a:gd name="T27" fmla="*/ 70 h 113"/>
                <a:gd name="T28" fmla="*/ 43 w 91"/>
                <a:gd name="T29" fmla="*/ 94 h 113"/>
                <a:gd name="T30" fmla="*/ 21 w 91"/>
                <a:gd name="T31" fmla="*/ 72 h 113"/>
                <a:gd name="T32" fmla="*/ 46 w 91"/>
                <a:gd name="T33" fmla="*/ 43 h 113"/>
                <a:gd name="T34" fmla="*/ 72 w 91"/>
                <a:gd name="T35" fmla="*/ 67 h 113"/>
                <a:gd name="T36" fmla="*/ 72 w 91"/>
                <a:gd name="T37" fmla="*/ 7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1" h="113">
                  <a:moveTo>
                    <a:pt x="91" y="0"/>
                  </a:moveTo>
                  <a:cubicBezTo>
                    <a:pt x="73" y="0"/>
                    <a:pt x="73" y="0"/>
                    <a:pt x="73" y="0"/>
                  </a:cubicBezTo>
                  <a:cubicBezTo>
                    <a:pt x="73" y="34"/>
                    <a:pt x="73" y="34"/>
                    <a:pt x="73" y="34"/>
                  </a:cubicBezTo>
                  <a:cubicBezTo>
                    <a:pt x="68" y="28"/>
                    <a:pt x="55" y="23"/>
                    <a:pt x="43" y="24"/>
                  </a:cubicBezTo>
                  <a:cubicBezTo>
                    <a:pt x="21" y="26"/>
                    <a:pt x="3" y="44"/>
                    <a:pt x="2" y="66"/>
                  </a:cubicBezTo>
                  <a:cubicBezTo>
                    <a:pt x="0" y="92"/>
                    <a:pt x="21" y="113"/>
                    <a:pt x="46" y="113"/>
                  </a:cubicBezTo>
                  <a:cubicBezTo>
                    <a:pt x="56" y="113"/>
                    <a:pt x="69" y="109"/>
                    <a:pt x="74" y="101"/>
                  </a:cubicBezTo>
                  <a:cubicBezTo>
                    <a:pt x="74" y="112"/>
                    <a:pt x="74" y="112"/>
                    <a:pt x="74" y="112"/>
                  </a:cubicBezTo>
                  <a:cubicBezTo>
                    <a:pt x="91" y="112"/>
                    <a:pt x="91" y="112"/>
                    <a:pt x="91" y="112"/>
                  </a:cubicBezTo>
                  <a:cubicBezTo>
                    <a:pt x="91" y="69"/>
                    <a:pt x="91" y="69"/>
                    <a:pt x="91" y="69"/>
                  </a:cubicBezTo>
                  <a:cubicBezTo>
                    <a:pt x="91" y="69"/>
                    <a:pt x="91" y="69"/>
                    <a:pt x="91" y="69"/>
                  </a:cubicBezTo>
                  <a:cubicBezTo>
                    <a:pt x="91" y="68"/>
                    <a:pt x="91" y="68"/>
                    <a:pt x="91" y="68"/>
                  </a:cubicBezTo>
                  <a:lnTo>
                    <a:pt x="91" y="0"/>
                  </a:lnTo>
                  <a:close/>
                  <a:moveTo>
                    <a:pt x="72" y="70"/>
                  </a:moveTo>
                  <a:cubicBezTo>
                    <a:pt x="71" y="85"/>
                    <a:pt x="58" y="96"/>
                    <a:pt x="43" y="94"/>
                  </a:cubicBezTo>
                  <a:cubicBezTo>
                    <a:pt x="32" y="93"/>
                    <a:pt x="22" y="83"/>
                    <a:pt x="21" y="72"/>
                  </a:cubicBezTo>
                  <a:cubicBezTo>
                    <a:pt x="19" y="56"/>
                    <a:pt x="31" y="43"/>
                    <a:pt x="46" y="43"/>
                  </a:cubicBezTo>
                  <a:cubicBezTo>
                    <a:pt x="60" y="43"/>
                    <a:pt x="71" y="54"/>
                    <a:pt x="72" y="67"/>
                  </a:cubicBezTo>
                  <a:lnTo>
                    <a:pt x="72" y="70"/>
                  </a:lnTo>
                  <a:close/>
                </a:path>
              </a:pathLst>
            </a:custGeom>
            <a:solidFill>
              <a:srgbClr val="0000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buClr>
                  <a:prstClr val="black"/>
                </a:buClr>
              </a:pPr>
              <a:endParaRPr lang="en-US" sz="2099" dirty="0">
                <a:solidFill>
                  <a:prstClr val="black"/>
                </a:solidFill>
                <a:latin typeface="Arial"/>
              </a:endParaRPr>
            </a:p>
          </p:txBody>
        </p:sp>
        <p:sp>
          <p:nvSpPr>
            <p:cNvPr id="27" name="Freeform 10"/>
            <p:cNvSpPr>
              <a:spLocks noEditPoints="1"/>
            </p:cNvSpPr>
            <p:nvPr userDrawn="1"/>
          </p:nvSpPr>
          <p:spPr bwMode="auto">
            <a:xfrm>
              <a:off x="9912616" y="6239252"/>
              <a:ext cx="338138" cy="336550"/>
            </a:xfrm>
            <a:custGeom>
              <a:avLst/>
              <a:gdLst>
                <a:gd name="T0" fmla="*/ 45 w 90"/>
                <a:gd name="T1" fmla="*/ 0 h 89"/>
                <a:gd name="T2" fmla="*/ 0 w 90"/>
                <a:gd name="T3" fmla="*/ 45 h 89"/>
                <a:gd name="T4" fmla="*/ 45 w 90"/>
                <a:gd name="T5" fmla="*/ 89 h 89"/>
                <a:gd name="T6" fmla="*/ 90 w 90"/>
                <a:gd name="T7" fmla="*/ 45 h 89"/>
                <a:gd name="T8" fmla="*/ 45 w 90"/>
                <a:gd name="T9" fmla="*/ 0 h 89"/>
                <a:gd name="T10" fmla="*/ 45 w 90"/>
                <a:gd name="T11" fmla="*/ 70 h 89"/>
                <a:gd name="T12" fmla="*/ 19 w 90"/>
                <a:gd name="T13" fmla="*/ 45 h 89"/>
                <a:gd name="T14" fmla="*/ 45 w 90"/>
                <a:gd name="T15" fmla="*/ 19 h 89"/>
                <a:gd name="T16" fmla="*/ 71 w 90"/>
                <a:gd name="T17" fmla="*/ 45 h 89"/>
                <a:gd name="T18" fmla="*/ 45 w 90"/>
                <a:gd name="T19" fmla="*/ 7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0" h="89">
                  <a:moveTo>
                    <a:pt x="45" y="0"/>
                  </a:moveTo>
                  <a:cubicBezTo>
                    <a:pt x="20" y="0"/>
                    <a:pt x="0" y="20"/>
                    <a:pt x="0" y="45"/>
                  </a:cubicBezTo>
                  <a:cubicBezTo>
                    <a:pt x="0" y="69"/>
                    <a:pt x="20" y="89"/>
                    <a:pt x="45" y="89"/>
                  </a:cubicBezTo>
                  <a:cubicBezTo>
                    <a:pt x="70" y="89"/>
                    <a:pt x="90" y="69"/>
                    <a:pt x="90" y="45"/>
                  </a:cubicBezTo>
                  <a:cubicBezTo>
                    <a:pt x="90" y="20"/>
                    <a:pt x="70" y="0"/>
                    <a:pt x="45" y="0"/>
                  </a:cubicBezTo>
                  <a:close/>
                  <a:moveTo>
                    <a:pt x="45" y="70"/>
                  </a:moveTo>
                  <a:cubicBezTo>
                    <a:pt x="31" y="70"/>
                    <a:pt x="19" y="59"/>
                    <a:pt x="19" y="45"/>
                  </a:cubicBezTo>
                  <a:cubicBezTo>
                    <a:pt x="19" y="30"/>
                    <a:pt x="31" y="19"/>
                    <a:pt x="45" y="19"/>
                  </a:cubicBezTo>
                  <a:cubicBezTo>
                    <a:pt x="59" y="19"/>
                    <a:pt x="71" y="30"/>
                    <a:pt x="71" y="45"/>
                  </a:cubicBezTo>
                  <a:cubicBezTo>
                    <a:pt x="71" y="59"/>
                    <a:pt x="59" y="70"/>
                    <a:pt x="45" y="70"/>
                  </a:cubicBezTo>
                  <a:close/>
                </a:path>
              </a:pathLst>
            </a:custGeom>
            <a:solidFill>
              <a:srgbClr val="0000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buClr>
                  <a:prstClr val="black"/>
                </a:buClr>
              </a:pPr>
              <a:endParaRPr lang="en-US" sz="2099" dirty="0">
                <a:solidFill>
                  <a:prstClr val="black"/>
                </a:solidFill>
                <a:latin typeface="Arial"/>
              </a:endParaRPr>
            </a:p>
          </p:txBody>
        </p:sp>
      </p:grpSp>
      <p:sp>
        <p:nvSpPr>
          <p:cNvPr id="20" name="Footer Placeholder 4"/>
          <p:cNvSpPr>
            <a:spLocks noGrp="1"/>
          </p:cNvSpPr>
          <p:nvPr>
            <p:ph type="ftr" sz="quarter" idx="3"/>
          </p:nvPr>
        </p:nvSpPr>
        <p:spPr>
          <a:xfrm>
            <a:off x="1531079" y="6373576"/>
            <a:ext cx="3958969" cy="143967"/>
          </a:xfrm>
          <a:prstGeom prst="rect">
            <a:avLst/>
          </a:prstGeom>
        </p:spPr>
        <p:txBody>
          <a:bodyPr vert="horz" lIns="0" tIns="0" rIns="0" bIns="0" rtlCol="0" anchor="ctr"/>
          <a:lstStyle>
            <a:lvl1pPr algn="l">
              <a:defRPr sz="900" cap="all" baseline="0">
                <a:solidFill>
                  <a:srgbClr val="8B8A8D"/>
                </a:solidFill>
              </a:defRPr>
            </a:lvl1pPr>
          </a:lstStyle>
          <a:p>
            <a:pPr defTabSz="1088158">
              <a:buClr>
                <a:prstClr val="black"/>
              </a:buClr>
            </a:pPr>
            <a:endParaRPr lang="en-US" dirty="0"/>
          </a:p>
        </p:txBody>
      </p:sp>
      <p:sp>
        <p:nvSpPr>
          <p:cNvPr id="4" name="xxLanguageTextBox"/>
          <p:cNvSpPr/>
          <p:nvPr userDrawn="1">
            <p:custDataLst>
              <p:tags r:id="rId32"/>
            </p:custDataLst>
          </p:nvPr>
        </p:nvSpPr>
        <p:spPr>
          <a:xfrm>
            <a:off x="1" y="2"/>
            <a:ext cx="12698" cy="12697"/>
          </a:xfrm>
          <a:prstGeom prst="rect">
            <a:avLst/>
          </a:prstGeom>
          <a:noFill/>
          <a:ln>
            <a:noFill/>
          </a:ln>
          <a:extLst>
            <a:ext uri="{909E8E84-426E-40DD-AFC4-6F175D3DCCD1}">
              <a14:hiddenFill xmlns:a14="http://schemas.microsoft.com/office/drawing/2010/main">
                <a:solidFill>
                  <a:schemeClr val="accent3"/>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89" tIns="45694" rIns="91389" bIns="45694" numCol="1" spcCol="0" rtlCol="0" fromWordArt="0" anchor="ctr" anchorCtr="0" forceAA="0" compatLnSpc="1">
            <a:prstTxWarp prst="textNoShape">
              <a:avLst/>
            </a:prstTxWarp>
            <a:noAutofit/>
          </a:bodyPr>
          <a:lstStyle/>
          <a:p>
            <a:pPr algn="ctr" defTabSz="1088158" fontAlgn="auto">
              <a:spcBef>
                <a:spcPts val="0"/>
              </a:spcBef>
              <a:spcAft>
                <a:spcPts val="0"/>
              </a:spcAft>
              <a:buClr>
                <a:prstClr val="black"/>
              </a:buClr>
            </a:pPr>
            <a:endParaRPr lang="en-US" sz="1200" dirty="0">
              <a:solidFill>
                <a:prstClr val="black"/>
              </a:solidFill>
            </a:endParaRPr>
          </a:p>
        </p:txBody>
      </p:sp>
      <p:sp>
        <p:nvSpPr>
          <p:cNvPr id="5" name="MSIPCMContentMarking" descr="{&quot;HashCode&quot;:1071427657,&quot;Placement&quot;:&quot;Footer&quot;,&quot;Top&quot;:519.343,&quot;Left&quot;:444.2841,&quot;SlideWidth&quot;:960,&quot;SlideHeight&quot;:540}">
            <a:extLst>
              <a:ext uri="{FF2B5EF4-FFF2-40B4-BE49-F238E27FC236}">
                <a16:creationId xmlns:a16="http://schemas.microsoft.com/office/drawing/2014/main" id="{80F4A49B-3133-42D3-AA55-ED7691CDB800}"/>
              </a:ext>
            </a:extLst>
          </p:cNvPr>
          <p:cNvSpPr txBox="1"/>
          <p:nvPr userDrawn="1"/>
        </p:nvSpPr>
        <p:spPr>
          <a:xfrm>
            <a:off x="5642408" y="6595656"/>
            <a:ext cx="907183" cy="262344"/>
          </a:xfrm>
          <a:prstGeom prst="rect">
            <a:avLst/>
          </a:prstGeom>
        </p:spPr>
        <p:txBody>
          <a:bodyPr vert="horz" wrap="square" lIns="0" tIns="0" rIns="0" bIns="0" rtlCol="0" anchor="ctr" anchorCtr="1">
            <a:noAutofit/>
          </a:bodyPr>
          <a:lstStyle/>
          <a:p>
            <a:pPr marL="0" indent="0" algn="ctr" fontAlgn="auto">
              <a:spcBef>
                <a:spcPts val="0"/>
              </a:spcBef>
              <a:spcAft>
                <a:spcPts val="0"/>
              </a:spcAft>
              <a:buNone/>
            </a:pPr>
            <a:r>
              <a:rPr lang="nb-NO" sz="1000" b="1">
                <a:solidFill>
                  <a:srgbClr val="000000"/>
                </a:solidFill>
                <a:latin typeface="Calibri" panose="020F0502020204030204" pitchFamily="34" charset="0"/>
              </a:rPr>
              <a:t>Confidential</a:t>
            </a:r>
            <a:endParaRPr lang="nb-NO" sz="1000" b="1" dirty="0">
              <a:solidFill>
                <a:srgbClr val="000000"/>
              </a:solidFill>
              <a:latin typeface="Calibri" panose="020F0502020204030204" pitchFamily="34" charset="0"/>
            </a:endParaRPr>
          </a:p>
        </p:txBody>
      </p:sp>
    </p:spTree>
    <p:extLst>
      <p:ext uri="{BB962C8B-B14F-4D97-AF65-F5344CB8AC3E}">
        <p14:creationId xmlns:p14="http://schemas.microsoft.com/office/powerpoint/2010/main" val="3087789804"/>
      </p:ext>
    </p:extLst>
  </p:cSld>
  <p:clrMap bg1="lt1" tx1="dk1" bg2="lt2" tx2="dk2" accent1="accent1" accent2="accent2" accent3="accent3" accent4="accent4" accent5="accent5" accent6="accent6" hlink="hlink" folHlink="folHlink"/>
  <p:sldLayoutIdLst>
    <p:sldLayoutId id="2147483773" r:id="rId1"/>
    <p:sldLayoutId id="2147483774" r:id="rId2"/>
    <p:sldLayoutId id="2147483775" r:id="rId3"/>
    <p:sldLayoutId id="2147483776" r:id="rId4"/>
    <p:sldLayoutId id="2147483777" r:id="rId5"/>
    <p:sldLayoutId id="2147483778" r:id="rId6"/>
    <p:sldLayoutId id="2147483779" r:id="rId7"/>
    <p:sldLayoutId id="2147483780" r:id="rId8"/>
    <p:sldLayoutId id="2147483781" r:id="rId9"/>
    <p:sldLayoutId id="2147483782" r:id="rId10"/>
    <p:sldLayoutId id="2147483783" r:id="rId11"/>
    <p:sldLayoutId id="2147483784" r:id="rId12"/>
    <p:sldLayoutId id="2147483785" r:id="rId13"/>
    <p:sldLayoutId id="2147483786" r:id="rId14"/>
    <p:sldLayoutId id="2147483787" r:id="rId15"/>
    <p:sldLayoutId id="2147483788" r:id="rId16"/>
    <p:sldLayoutId id="2147483789" r:id="rId17"/>
    <p:sldLayoutId id="2147483790" r:id="rId18"/>
    <p:sldLayoutId id="2147483791" r:id="rId19"/>
    <p:sldLayoutId id="2147483792" r:id="rId20"/>
    <p:sldLayoutId id="2147483793" r:id="rId21"/>
    <p:sldLayoutId id="2147483794" r:id="rId22"/>
    <p:sldLayoutId id="2147483795" r:id="rId23"/>
    <p:sldLayoutId id="2147483796" r:id="rId24"/>
    <p:sldLayoutId id="2147483797" r:id="rId25"/>
    <p:sldLayoutId id="2147483798" r:id="rId26"/>
    <p:sldLayoutId id="2147483799" r:id="rId27"/>
    <p:sldLayoutId id="2147483800" r:id="rId28"/>
    <p:sldLayoutId id="2147483801" r:id="rId29"/>
    <p:sldLayoutId id="2147483802" r:id="rId30"/>
  </p:sldLayoutIdLst>
  <p:hf hdr="0" ftr="0" dt="0"/>
  <p:txStyles>
    <p:titleStyle>
      <a:lvl1pPr algn="l" defTabSz="1088158" rtl="0" eaLnBrk="1" latinLnBrk="0" hangingPunct="1">
        <a:spcBef>
          <a:spcPct val="0"/>
        </a:spcBef>
        <a:buNone/>
        <a:defRPr sz="1999" b="1" kern="1200">
          <a:solidFill>
            <a:schemeClr val="accent1"/>
          </a:solidFill>
          <a:latin typeface="+mj-lt"/>
          <a:ea typeface="+mj-ea"/>
          <a:cs typeface="+mj-cs"/>
        </a:defRPr>
      </a:lvl1pPr>
    </p:titleStyle>
    <p:bodyStyle>
      <a:lvl1pPr marL="215364" indent="-215364" algn="l" defTabSz="1088158" rtl="0" eaLnBrk="1" latinLnBrk="0" hangingPunct="1">
        <a:spcBef>
          <a:spcPts val="1200"/>
        </a:spcBef>
        <a:buFont typeface="Arial" pitchFamily="34" charset="0"/>
        <a:buChar char="•"/>
        <a:defRPr sz="1600" kern="1200">
          <a:solidFill>
            <a:schemeClr val="tx1"/>
          </a:solidFill>
          <a:latin typeface="+mn-lt"/>
          <a:ea typeface="+mn-ea"/>
          <a:cs typeface="+mn-cs"/>
        </a:defRPr>
      </a:lvl1pPr>
      <a:lvl2pPr marL="471250" indent="-214205" algn="l" defTabSz="1088158" rtl="0" eaLnBrk="1" latinLnBrk="0" hangingPunct="1">
        <a:spcBef>
          <a:spcPts val="0"/>
        </a:spcBef>
        <a:buFont typeface="Arial" pitchFamily="34" charset="0"/>
        <a:buChar char="–"/>
        <a:defRPr sz="1200" kern="1200">
          <a:solidFill>
            <a:schemeClr val="tx1"/>
          </a:solidFill>
          <a:latin typeface="+mn-lt"/>
          <a:ea typeface="+mn-ea"/>
          <a:cs typeface="+mn-cs"/>
        </a:defRPr>
      </a:lvl2pPr>
      <a:lvl3pPr marL="728294" indent="-214205" algn="l" defTabSz="1088158" rtl="0" eaLnBrk="1" latinLnBrk="0" hangingPunct="1">
        <a:spcBef>
          <a:spcPts val="0"/>
        </a:spcBef>
        <a:buFont typeface="Arial" pitchFamily="34" charset="0"/>
        <a:buChar char="−"/>
        <a:defRPr sz="1200" kern="1200">
          <a:solidFill>
            <a:schemeClr val="tx1"/>
          </a:solidFill>
          <a:latin typeface="+mn-lt"/>
          <a:ea typeface="+mn-ea"/>
          <a:cs typeface="+mn-cs"/>
        </a:defRPr>
      </a:lvl3pPr>
      <a:lvl4pPr marL="985341" indent="-214205" algn="l" defTabSz="1088158" rtl="0" eaLnBrk="1" latinLnBrk="0" hangingPunct="1">
        <a:spcBef>
          <a:spcPts val="0"/>
        </a:spcBef>
        <a:buFont typeface="Arial" pitchFamily="34" charset="0"/>
        <a:buChar char="−"/>
        <a:defRPr sz="1200" kern="1200">
          <a:solidFill>
            <a:schemeClr val="tx1"/>
          </a:solidFill>
          <a:latin typeface="+mn-lt"/>
          <a:ea typeface="+mn-ea"/>
          <a:cs typeface="+mn-cs"/>
        </a:defRPr>
      </a:lvl4pPr>
      <a:lvl5pPr marL="1242387" indent="-214205" algn="l" defTabSz="1088158" rtl="0" eaLnBrk="1" latinLnBrk="0" hangingPunct="1">
        <a:spcBef>
          <a:spcPts val="0"/>
        </a:spcBef>
        <a:buFont typeface="Arial" pitchFamily="34" charset="0"/>
        <a:buChar char="−"/>
        <a:defRPr sz="1200" kern="1200">
          <a:solidFill>
            <a:schemeClr val="tx1"/>
          </a:solidFill>
          <a:latin typeface="+mn-lt"/>
          <a:ea typeface="+mn-ea"/>
          <a:cs typeface="+mn-cs"/>
        </a:defRPr>
      </a:lvl5pPr>
      <a:lvl6pPr marL="2992438" indent="-272040" algn="l" defTabSz="1088158" rtl="0" eaLnBrk="1" latinLnBrk="0" hangingPunct="1">
        <a:spcBef>
          <a:spcPct val="20000"/>
        </a:spcBef>
        <a:buFont typeface="Arial" pitchFamily="34" charset="0"/>
        <a:buChar char="•"/>
        <a:defRPr sz="2399" kern="1200">
          <a:solidFill>
            <a:schemeClr val="tx1"/>
          </a:solidFill>
          <a:latin typeface="+mn-lt"/>
          <a:ea typeface="+mn-ea"/>
          <a:cs typeface="+mn-cs"/>
        </a:defRPr>
      </a:lvl6pPr>
      <a:lvl7pPr marL="3536517" indent="-272040" algn="l" defTabSz="1088158" rtl="0" eaLnBrk="1" latinLnBrk="0" hangingPunct="1">
        <a:spcBef>
          <a:spcPct val="20000"/>
        </a:spcBef>
        <a:buFont typeface="Arial" pitchFamily="34" charset="0"/>
        <a:buChar char="•"/>
        <a:defRPr sz="2399" kern="1200">
          <a:solidFill>
            <a:schemeClr val="tx1"/>
          </a:solidFill>
          <a:latin typeface="+mn-lt"/>
          <a:ea typeface="+mn-ea"/>
          <a:cs typeface="+mn-cs"/>
        </a:defRPr>
      </a:lvl7pPr>
      <a:lvl8pPr marL="4080596" indent="-272040" algn="l" defTabSz="1088158" rtl="0" eaLnBrk="1" latinLnBrk="0" hangingPunct="1">
        <a:spcBef>
          <a:spcPct val="20000"/>
        </a:spcBef>
        <a:buFont typeface="Arial" pitchFamily="34" charset="0"/>
        <a:buChar char="•"/>
        <a:defRPr sz="2399" kern="1200">
          <a:solidFill>
            <a:schemeClr val="tx1"/>
          </a:solidFill>
          <a:latin typeface="+mn-lt"/>
          <a:ea typeface="+mn-ea"/>
          <a:cs typeface="+mn-cs"/>
        </a:defRPr>
      </a:lvl8pPr>
      <a:lvl9pPr marL="4624676" indent="-272040" algn="l" defTabSz="1088158" rtl="0" eaLnBrk="1" latinLnBrk="0" hangingPunct="1">
        <a:spcBef>
          <a:spcPct val="20000"/>
        </a:spcBef>
        <a:buFont typeface="Arial" pitchFamily="34" charset="0"/>
        <a:buChar char="•"/>
        <a:defRPr sz="2399" kern="1200">
          <a:solidFill>
            <a:schemeClr val="tx1"/>
          </a:solidFill>
          <a:latin typeface="+mn-lt"/>
          <a:ea typeface="+mn-ea"/>
          <a:cs typeface="+mn-cs"/>
        </a:defRPr>
      </a:lvl9pPr>
    </p:bodyStyle>
    <p:otherStyle>
      <a:defPPr>
        <a:defRPr lang="en-US"/>
      </a:defPPr>
      <a:lvl1pPr marL="0" algn="l" defTabSz="1088158" rtl="0" eaLnBrk="1" latinLnBrk="0" hangingPunct="1">
        <a:defRPr sz="2099" kern="1200">
          <a:solidFill>
            <a:schemeClr val="tx1"/>
          </a:solidFill>
          <a:latin typeface="+mn-lt"/>
          <a:ea typeface="+mn-ea"/>
          <a:cs typeface="+mn-cs"/>
        </a:defRPr>
      </a:lvl1pPr>
      <a:lvl2pPr marL="544080" algn="l" defTabSz="1088158" rtl="0" eaLnBrk="1" latinLnBrk="0" hangingPunct="1">
        <a:defRPr sz="2099" kern="1200">
          <a:solidFill>
            <a:schemeClr val="tx1"/>
          </a:solidFill>
          <a:latin typeface="+mn-lt"/>
          <a:ea typeface="+mn-ea"/>
          <a:cs typeface="+mn-cs"/>
        </a:defRPr>
      </a:lvl2pPr>
      <a:lvl3pPr marL="1088158" algn="l" defTabSz="1088158" rtl="0" eaLnBrk="1" latinLnBrk="0" hangingPunct="1">
        <a:defRPr sz="2099" kern="1200">
          <a:solidFill>
            <a:schemeClr val="tx1"/>
          </a:solidFill>
          <a:latin typeface="+mn-lt"/>
          <a:ea typeface="+mn-ea"/>
          <a:cs typeface="+mn-cs"/>
        </a:defRPr>
      </a:lvl3pPr>
      <a:lvl4pPr marL="1632238" algn="l" defTabSz="1088158" rtl="0" eaLnBrk="1" latinLnBrk="0" hangingPunct="1">
        <a:defRPr sz="2099" kern="1200">
          <a:solidFill>
            <a:schemeClr val="tx1"/>
          </a:solidFill>
          <a:latin typeface="+mn-lt"/>
          <a:ea typeface="+mn-ea"/>
          <a:cs typeface="+mn-cs"/>
        </a:defRPr>
      </a:lvl4pPr>
      <a:lvl5pPr marL="2176318" algn="l" defTabSz="1088158" rtl="0" eaLnBrk="1" latinLnBrk="0" hangingPunct="1">
        <a:defRPr sz="2099" kern="1200">
          <a:solidFill>
            <a:schemeClr val="tx1"/>
          </a:solidFill>
          <a:latin typeface="+mn-lt"/>
          <a:ea typeface="+mn-ea"/>
          <a:cs typeface="+mn-cs"/>
        </a:defRPr>
      </a:lvl5pPr>
      <a:lvl6pPr marL="2720399" algn="l" defTabSz="1088158" rtl="0" eaLnBrk="1" latinLnBrk="0" hangingPunct="1">
        <a:defRPr sz="2099" kern="1200">
          <a:solidFill>
            <a:schemeClr val="tx1"/>
          </a:solidFill>
          <a:latin typeface="+mn-lt"/>
          <a:ea typeface="+mn-ea"/>
          <a:cs typeface="+mn-cs"/>
        </a:defRPr>
      </a:lvl6pPr>
      <a:lvl7pPr marL="3264477" algn="l" defTabSz="1088158" rtl="0" eaLnBrk="1" latinLnBrk="0" hangingPunct="1">
        <a:defRPr sz="2099" kern="1200">
          <a:solidFill>
            <a:schemeClr val="tx1"/>
          </a:solidFill>
          <a:latin typeface="+mn-lt"/>
          <a:ea typeface="+mn-ea"/>
          <a:cs typeface="+mn-cs"/>
        </a:defRPr>
      </a:lvl7pPr>
      <a:lvl8pPr marL="3808557" algn="l" defTabSz="1088158" rtl="0" eaLnBrk="1" latinLnBrk="0" hangingPunct="1">
        <a:defRPr sz="2099" kern="1200">
          <a:solidFill>
            <a:schemeClr val="tx1"/>
          </a:solidFill>
          <a:latin typeface="+mn-lt"/>
          <a:ea typeface="+mn-ea"/>
          <a:cs typeface="+mn-cs"/>
        </a:defRPr>
      </a:lvl8pPr>
      <a:lvl9pPr marL="4352636" algn="l" defTabSz="1088158" rtl="0" eaLnBrk="1" latinLnBrk="0" hangingPunct="1">
        <a:defRPr sz="2099" kern="1200">
          <a:solidFill>
            <a:schemeClr val="tx1"/>
          </a:solidFill>
          <a:latin typeface="+mn-lt"/>
          <a:ea typeface="+mn-ea"/>
          <a:cs typeface="+mn-cs"/>
        </a:defRPr>
      </a:lvl9pPr>
    </p:otherStyle>
  </p:txStyles>
</p:sldMaster>
</file>

<file path=ppt/slideMasters/slideMaster20.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47834" y="360000"/>
            <a:ext cx="7198125" cy="720000"/>
          </a:xfrm>
          <a:prstGeom prst="rect">
            <a:avLst/>
          </a:prstGeom>
        </p:spPr>
        <p:txBody>
          <a:bodyPr vert="horz" lIns="0" tIns="0" rIns="0" bIns="0" rtlCol="0" anchor="b" anchorCtr="0">
            <a:noAutofit/>
          </a:bodyPr>
          <a:lstStyle/>
          <a:p>
            <a:r>
              <a:rPr lang="en-US" dirty="0"/>
              <a:t>Click to edit Master title style</a:t>
            </a:r>
          </a:p>
        </p:txBody>
      </p:sp>
      <p:sp>
        <p:nvSpPr>
          <p:cNvPr id="3" name="Text Placeholder 2"/>
          <p:cNvSpPr>
            <a:spLocks noGrp="1"/>
          </p:cNvSpPr>
          <p:nvPr>
            <p:ph type="body" idx="1"/>
          </p:nvPr>
        </p:nvSpPr>
        <p:spPr>
          <a:xfrm>
            <a:off x="647830" y="1331699"/>
            <a:ext cx="10905160" cy="4426975"/>
          </a:xfrm>
          <a:prstGeom prst="rect">
            <a:avLst/>
          </a:prstGeom>
        </p:spPr>
        <p:txBody>
          <a:bodyPr vert="horz" lIns="0" tIns="0" rIns="0" bIns="0" rtlCol="0">
            <a:noAutofit/>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Slide Number Placeholder 5"/>
          <p:cNvSpPr>
            <a:spLocks noGrp="1"/>
          </p:cNvSpPr>
          <p:nvPr>
            <p:ph type="sldNum" sz="quarter" idx="4"/>
          </p:nvPr>
        </p:nvSpPr>
        <p:spPr>
          <a:xfrm>
            <a:off x="647831" y="6373545"/>
            <a:ext cx="323916" cy="144000"/>
          </a:xfrm>
          <a:prstGeom prst="rect">
            <a:avLst/>
          </a:prstGeom>
        </p:spPr>
        <p:txBody>
          <a:bodyPr vert="horz" lIns="0" tIns="0" rIns="0" bIns="0" rtlCol="0" anchor="ctr"/>
          <a:lstStyle>
            <a:lvl1pPr algn="l">
              <a:defRPr sz="900">
                <a:solidFill>
                  <a:srgbClr val="8B8A8D"/>
                </a:solidFill>
              </a:defRPr>
            </a:lvl1pPr>
          </a:lstStyle>
          <a:p>
            <a:pPr defTabSz="1086963"/>
            <a:fld id="{D14BCCD3-0010-4FBA-B965-2126ADC31932}" type="slidenum">
              <a:rPr lang="en-US" smtClean="0"/>
              <a:pPr defTabSz="1086963"/>
              <a:t>‹#›</a:t>
            </a:fld>
            <a:endParaRPr lang="en-US" dirty="0"/>
          </a:p>
        </p:txBody>
      </p:sp>
      <p:cxnSp>
        <p:nvCxnSpPr>
          <p:cNvPr id="13" name="Straight Connector 12"/>
          <p:cNvCxnSpPr/>
          <p:nvPr/>
        </p:nvCxnSpPr>
        <p:spPr>
          <a:xfrm>
            <a:off x="647831" y="6316537"/>
            <a:ext cx="10890764" cy="0"/>
          </a:xfrm>
          <a:prstGeom prst="line">
            <a:avLst/>
          </a:prstGeom>
          <a:ln w="9525">
            <a:solidFill>
              <a:srgbClr val="8B8A8D"/>
            </a:solidFill>
          </a:ln>
        </p:spPr>
        <p:style>
          <a:lnRef idx="1">
            <a:schemeClr val="accent1"/>
          </a:lnRef>
          <a:fillRef idx="0">
            <a:schemeClr val="accent1"/>
          </a:fillRef>
          <a:effectRef idx="0">
            <a:schemeClr val="accent1"/>
          </a:effectRef>
          <a:fontRef idx="minor">
            <a:schemeClr val="tx1"/>
          </a:fontRef>
        </p:style>
      </p:cxnSp>
      <p:sp>
        <p:nvSpPr>
          <p:cNvPr id="16" name="Line 11"/>
          <p:cNvSpPr>
            <a:spLocks noChangeShapeType="1"/>
          </p:cNvSpPr>
          <p:nvPr/>
        </p:nvSpPr>
        <p:spPr bwMode="auto">
          <a:xfrm>
            <a:off x="6492772" y="3466297"/>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296" tIns="45647" rIns="91296" bIns="45647" numCol="1" anchor="t" anchorCtr="0" compatLnSpc="1">
            <a:prstTxWarp prst="textNoShape">
              <a:avLst/>
            </a:prstTxWarp>
          </a:bodyPr>
          <a:lstStyle/>
          <a:p>
            <a:pPr defTabSz="1086963" fontAlgn="auto">
              <a:spcBef>
                <a:spcPts val="0"/>
              </a:spcBef>
              <a:spcAft>
                <a:spcPts val="0"/>
              </a:spcAft>
            </a:pPr>
            <a:endParaRPr lang="en-US" sz="2096" dirty="0">
              <a:solidFill>
                <a:prstClr val="black"/>
              </a:solidFill>
              <a:latin typeface="Arial"/>
              <a:cs typeface="+mn-cs"/>
            </a:endParaRPr>
          </a:p>
        </p:txBody>
      </p:sp>
      <p:sp>
        <p:nvSpPr>
          <p:cNvPr id="17" name="Line 12"/>
          <p:cNvSpPr>
            <a:spLocks noChangeShapeType="1"/>
          </p:cNvSpPr>
          <p:nvPr/>
        </p:nvSpPr>
        <p:spPr bwMode="auto">
          <a:xfrm>
            <a:off x="6492772" y="3466297"/>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296" tIns="45647" rIns="91296" bIns="45647" numCol="1" anchor="t" anchorCtr="0" compatLnSpc="1">
            <a:prstTxWarp prst="textNoShape">
              <a:avLst/>
            </a:prstTxWarp>
          </a:bodyPr>
          <a:lstStyle/>
          <a:p>
            <a:pPr defTabSz="1086963" fontAlgn="auto">
              <a:spcBef>
                <a:spcPts val="0"/>
              </a:spcBef>
              <a:spcAft>
                <a:spcPts val="0"/>
              </a:spcAft>
            </a:pPr>
            <a:endParaRPr lang="en-US" sz="2096" dirty="0">
              <a:solidFill>
                <a:prstClr val="black"/>
              </a:solidFill>
              <a:latin typeface="Arial"/>
              <a:cs typeface="+mn-cs"/>
            </a:endParaRPr>
          </a:p>
        </p:txBody>
      </p:sp>
      <p:sp>
        <p:nvSpPr>
          <p:cNvPr id="18" name="Line 13"/>
          <p:cNvSpPr>
            <a:spLocks noChangeShapeType="1"/>
          </p:cNvSpPr>
          <p:nvPr/>
        </p:nvSpPr>
        <p:spPr bwMode="auto">
          <a:xfrm>
            <a:off x="6673700" y="3413922"/>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296" tIns="45647" rIns="91296" bIns="45647" numCol="1" anchor="t" anchorCtr="0" compatLnSpc="1">
            <a:prstTxWarp prst="textNoShape">
              <a:avLst/>
            </a:prstTxWarp>
          </a:bodyPr>
          <a:lstStyle/>
          <a:p>
            <a:pPr defTabSz="1086963" fontAlgn="auto">
              <a:spcBef>
                <a:spcPts val="0"/>
              </a:spcBef>
              <a:spcAft>
                <a:spcPts val="0"/>
              </a:spcAft>
            </a:pPr>
            <a:endParaRPr lang="en-US" sz="2096" dirty="0">
              <a:solidFill>
                <a:prstClr val="black"/>
              </a:solidFill>
              <a:latin typeface="Arial"/>
              <a:cs typeface="+mn-cs"/>
            </a:endParaRPr>
          </a:p>
        </p:txBody>
      </p:sp>
      <p:sp>
        <p:nvSpPr>
          <p:cNvPr id="19" name="Line 14"/>
          <p:cNvSpPr>
            <a:spLocks noChangeShapeType="1"/>
          </p:cNvSpPr>
          <p:nvPr/>
        </p:nvSpPr>
        <p:spPr bwMode="auto">
          <a:xfrm>
            <a:off x="6673700" y="3413922"/>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296" tIns="45647" rIns="91296" bIns="45647" numCol="1" anchor="t" anchorCtr="0" compatLnSpc="1">
            <a:prstTxWarp prst="textNoShape">
              <a:avLst/>
            </a:prstTxWarp>
          </a:bodyPr>
          <a:lstStyle/>
          <a:p>
            <a:pPr defTabSz="1086963" fontAlgn="auto">
              <a:spcBef>
                <a:spcPts val="0"/>
              </a:spcBef>
              <a:spcAft>
                <a:spcPts val="0"/>
              </a:spcAft>
            </a:pPr>
            <a:endParaRPr lang="en-US" sz="2096" dirty="0">
              <a:solidFill>
                <a:prstClr val="black"/>
              </a:solidFill>
              <a:latin typeface="Arial"/>
              <a:cs typeface="+mn-cs"/>
            </a:endParaRPr>
          </a:p>
        </p:txBody>
      </p:sp>
      <p:grpSp>
        <p:nvGrpSpPr>
          <p:cNvPr id="21" name="Logotype, static"/>
          <p:cNvGrpSpPr/>
          <p:nvPr/>
        </p:nvGrpSpPr>
        <p:grpSpPr>
          <a:xfrm>
            <a:off x="10686683" y="6387823"/>
            <a:ext cx="863463" cy="180060"/>
            <a:chOff x="9501453" y="6148765"/>
            <a:chExt cx="2047875" cy="427037"/>
          </a:xfrm>
        </p:grpSpPr>
        <p:sp>
          <p:nvSpPr>
            <p:cNvPr id="22" name="Freeform 5"/>
            <p:cNvSpPr>
              <a:spLocks noEditPoints="1"/>
            </p:cNvSpPr>
            <p:nvPr userDrawn="1"/>
          </p:nvSpPr>
          <p:spPr bwMode="auto">
            <a:xfrm>
              <a:off x="11206428" y="6231315"/>
              <a:ext cx="342900" cy="344487"/>
            </a:xfrm>
            <a:custGeom>
              <a:avLst/>
              <a:gdLst>
                <a:gd name="T0" fmla="*/ 43 w 91"/>
                <a:gd name="T1" fmla="*/ 2 h 91"/>
                <a:gd name="T2" fmla="*/ 2 w 91"/>
                <a:gd name="T3" fmla="*/ 44 h 91"/>
                <a:gd name="T4" fmla="*/ 46 w 91"/>
                <a:gd name="T5" fmla="*/ 91 h 91"/>
                <a:gd name="T6" fmla="*/ 74 w 91"/>
                <a:gd name="T7" fmla="*/ 77 h 91"/>
                <a:gd name="T8" fmla="*/ 74 w 91"/>
                <a:gd name="T9" fmla="*/ 90 h 91"/>
                <a:gd name="T10" fmla="*/ 91 w 91"/>
                <a:gd name="T11" fmla="*/ 90 h 91"/>
                <a:gd name="T12" fmla="*/ 91 w 91"/>
                <a:gd name="T13" fmla="*/ 47 h 91"/>
                <a:gd name="T14" fmla="*/ 43 w 91"/>
                <a:gd name="T15" fmla="*/ 2 h 91"/>
                <a:gd name="T16" fmla="*/ 72 w 91"/>
                <a:gd name="T17" fmla="*/ 48 h 91"/>
                <a:gd name="T18" fmla="*/ 43 w 91"/>
                <a:gd name="T19" fmla="*/ 72 h 91"/>
                <a:gd name="T20" fmla="*/ 21 w 91"/>
                <a:gd name="T21" fmla="*/ 50 h 91"/>
                <a:gd name="T22" fmla="*/ 46 w 91"/>
                <a:gd name="T23" fmla="*/ 21 h 91"/>
                <a:gd name="T24" fmla="*/ 72 w 91"/>
                <a:gd name="T25" fmla="*/ 45 h 91"/>
                <a:gd name="T26" fmla="*/ 72 w 91"/>
                <a:gd name="T27" fmla="*/ 48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1" h="91">
                  <a:moveTo>
                    <a:pt x="43" y="2"/>
                  </a:moveTo>
                  <a:cubicBezTo>
                    <a:pt x="21" y="4"/>
                    <a:pt x="3" y="22"/>
                    <a:pt x="2" y="44"/>
                  </a:cubicBezTo>
                  <a:cubicBezTo>
                    <a:pt x="0" y="70"/>
                    <a:pt x="21" y="91"/>
                    <a:pt x="46" y="91"/>
                  </a:cubicBezTo>
                  <a:cubicBezTo>
                    <a:pt x="56" y="91"/>
                    <a:pt x="68" y="87"/>
                    <a:pt x="74" y="77"/>
                  </a:cubicBezTo>
                  <a:cubicBezTo>
                    <a:pt x="74" y="90"/>
                    <a:pt x="74" y="90"/>
                    <a:pt x="74" y="90"/>
                  </a:cubicBezTo>
                  <a:cubicBezTo>
                    <a:pt x="91" y="90"/>
                    <a:pt x="91" y="90"/>
                    <a:pt x="91" y="90"/>
                  </a:cubicBezTo>
                  <a:cubicBezTo>
                    <a:pt x="91" y="47"/>
                    <a:pt x="91" y="47"/>
                    <a:pt x="91" y="47"/>
                  </a:cubicBezTo>
                  <a:cubicBezTo>
                    <a:pt x="91" y="20"/>
                    <a:pt x="69" y="0"/>
                    <a:pt x="43" y="2"/>
                  </a:cubicBezTo>
                  <a:close/>
                  <a:moveTo>
                    <a:pt x="72" y="48"/>
                  </a:moveTo>
                  <a:cubicBezTo>
                    <a:pt x="71" y="63"/>
                    <a:pt x="58" y="74"/>
                    <a:pt x="43" y="72"/>
                  </a:cubicBezTo>
                  <a:cubicBezTo>
                    <a:pt x="32" y="71"/>
                    <a:pt x="22" y="61"/>
                    <a:pt x="21" y="50"/>
                  </a:cubicBezTo>
                  <a:cubicBezTo>
                    <a:pt x="19" y="34"/>
                    <a:pt x="31" y="21"/>
                    <a:pt x="46" y="21"/>
                  </a:cubicBezTo>
                  <a:cubicBezTo>
                    <a:pt x="60" y="21"/>
                    <a:pt x="71" y="32"/>
                    <a:pt x="72" y="45"/>
                  </a:cubicBezTo>
                  <a:lnTo>
                    <a:pt x="72" y="48"/>
                  </a:lnTo>
                  <a:close/>
                </a:path>
              </a:pathLst>
            </a:custGeom>
            <a:solidFill>
              <a:srgbClr val="0000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963" fontAlgn="auto">
                <a:spcBef>
                  <a:spcPts val="0"/>
                </a:spcBef>
                <a:spcAft>
                  <a:spcPts val="0"/>
                </a:spcAft>
              </a:pPr>
              <a:endParaRPr lang="en-US" sz="2096" dirty="0">
                <a:solidFill>
                  <a:prstClr val="black"/>
                </a:solidFill>
                <a:latin typeface="Arial"/>
                <a:cs typeface="+mn-cs"/>
              </a:endParaRPr>
            </a:p>
          </p:txBody>
        </p:sp>
        <p:sp>
          <p:nvSpPr>
            <p:cNvPr id="23" name="Freeform 6"/>
            <p:cNvSpPr>
              <a:spLocks noEditPoints="1"/>
            </p:cNvSpPr>
            <p:nvPr userDrawn="1"/>
          </p:nvSpPr>
          <p:spPr bwMode="auto">
            <a:xfrm>
              <a:off x="10849241" y="6236077"/>
              <a:ext cx="334963" cy="339725"/>
            </a:xfrm>
            <a:custGeom>
              <a:avLst/>
              <a:gdLst>
                <a:gd name="T0" fmla="*/ 44 w 89"/>
                <a:gd name="T1" fmla="*/ 1 h 90"/>
                <a:gd name="T2" fmla="*/ 0 w 89"/>
                <a:gd name="T3" fmla="*/ 46 h 90"/>
                <a:gd name="T4" fmla="*/ 45 w 89"/>
                <a:gd name="T5" fmla="*/ 90 h 90"/>
                <a:gd name="T6" fmla="*/ 86 w 89"/>
                <a:gd name="T7" fmla="*/ 63 h 90"/>
                <a:gd name="T8" fmla="*/ 69 w 89"/>
                <a:gd name="T9" fmla="*/ 58 h 90"/>
                <a:gd name="T10" fmla="*/ 50 w 89"/>
                <a:gd name="T11" fmla="*/ 72 h 90"/>
                <a:gd name="T12" fmla="*/ 22 w 89"/>
                <a:gd name="T13" fmla="*/ 59 h 90"/>
                <a:gd name="T14" fmla="*/ 89 w 89"/>
                <a:gd name="T15" fmla="*/ 41 h 90"/>
                <a:gd name="T16" fmla="*/ 44 w 89"/>
                <a:gd name="T17" fmla="*/ 1 h 90"/>
                <a:gd name="T18" fmla="*/ 19 w 89"/>
                <a:gd name="T19" fmla="*/ 44 h 90"/>
                <a:gd name="T20" fmla="*/ 36 w 89"/>
                <a:gd name="T21" fmla="*/ 19 h 90"/>
                <a:gd name="T22" fmla="*/ 67 w 89"/>
                <a:gd name="T23" fmla="*/ 31 h 90"/>
                <a:gd name="T24" fmla="*/ 19 w 89"/>
                <a:gd name="T25" fmla="*/ 44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9" h="90">
                  <a:moveTo>
                    <a:pt x="44" y="1"/>
                  </a:moveTo>
                  <a:cubicBezTo>
                    <a:pt x="20" y="2"/>
                    <a:pt x="0" y="20"/>
                    <a:pt x="0" y="46"/>
                  </a:cubicBezTo>
                  <a:cubicBezTo>
                    <a:pt x="0" y="70"/>
                    <a:pt x="20" y="90"/>
                    <a:pt x="45" y="90"/>
                  </a:cubicBezTo>
                  <a:cubicBezTo>
                    <a:pt x="62" y="90"/>
                    <a:pt x="79" y="80"/>
                    <a:pt x="86" y="63"/>
                  </a:cubicBezTo>
                  <a:cubicBezTo>
                    <a:pt x="69" y="58"/>
                    <a:pt x="69" y="58"/>
                    <a:pt x="69" y="58"/>
                  </a:cubicBezTo>
                  <a:cubicBezTo>
                    <a:pt x="66" y="65"/>
                    <a:pt x="58" y="71"/>
                    <a:pt x="50" y="72"/>
                  </a:cubicBezTo>
                  <a:cubicBezTo>
                    <a:pt x="38" y="75"/>
                    <a:pt x="26" y="67"/>
                    <a:pt x="22" y="59"/>
                  </a:cubicBezTo>
                  <a:cubicBezTo>
                    <a:pt x="89" y="41"/>
                    <a:pt x="89" y="41"/>
                    <a:pt x="89" y="41"/>
                  </a:cubicBezTo>
                  <a:cubicBezTo>
                    <a:pt x="87" y="24"/>
                    <a:pt x="72" y="0"/>
                    <a:pt x="44" y="1"/>
                  </a:cubicBezTo>
                  <a:close/>
                  <a:moveTo>
                    <a:pt x="19" y="44"/>
                  </a:moveTo>
                  <a:cubicBezTo>
                    <a:pt x="19" y="34"/>
                    <a:pt x="24" y="24"/>
                    <a:pt x="36" y="19"/>
                  </a:cubicBezTo>
                  <a:cubicBezTo>
                    <a:pt x="50" y="14"/>
                    <a:pt x="62" y="21"/>
                    <a:pt x="67" y="31"/>
                  </a:cubicBezTo>
                  <a:lnTo>
                    <a:pt x="19" y="44"/>
                  </a:lnTo>
                  <a:close/>
                </a:path>
              </a:pathLst>
            </a:custGeom>
            <a:solidFill>
              <a:srgbClr val="0000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963" fontAlgn="auto">
                <a:spcBef>
                  <a:spcPts val="0"/>
                </a:spcBef>
                <a:spcAft>
                  <a:spcPts val="0"/>
                </a:spcAft>
              </a:pPr>
              <a:endParaRPr lang="en-US" sz="2096" dirty="0">
                <a:solidFill>
                  <a:prstClr val="black"/>
                </a:solidFill>
                <a:latin typeface="Arial"/>
                <a:cs typeface="+mn-cs"/>
              </a:endParaRPr>
            </a:p>
          </p:txBody>
        </p:sp>
        <p:sp>
          <p:nvSpPr>
            <p:cNvPr id="24" name="Freeform 7"/>
            <p:cNvSpPr>
              <a:spLocks/>
            </p:cNvSpPr>
            <p:nvPr userDrawn="1"/>
          </p:nvSpPr>
          <p:spPr bwMode="auto">
            <a:xfrm>
              <a:off x="10292028" y="6239252"/>
              <a:ext cx="166688" cy="333375"/>
            </a:xfrm>
            <a:custGeom>
              <a:avLst/>
              <a:gdLst>
                <a:gd name="T0" fmla="*/ 44 w 44"/>
                <a:gd name="T1" fmla="*/ 18 h 88"/>
                <a:gd name="T2" fmla="*/ 44 w 44"/>
                <a:gd name="T3" fmla="*/ 0 h 88"/>
                <a:gd name="T4" fmla="*/ 19 w 44"/>
                <a:gd name="T5" fmla="*/ 13 h 88"/>
                <a:gd name="T6" fmla="*/ 19 w 44"/>
                <a:gd name="T7" fmla="*/ 3 h 88"/>
                <a:gd name="T8" fmla="*/ 0 w 44"/>
                <a:gd name="T9" fmla="*/ 3 h 88"/>
                <a:gd name="T10" fmla="*/ 0 w 44"/>
                <a:gd name="T11" fmla="*/ 44 h 88"/>
                <a:gd name="T12" fmla="*/ 0 w 44"/>
                <a:gd name="T13" fmla="*/ 88 h 88"/>
                <a:gd name="T14" fmla="*/ 20 w 44"/>
                <a:gd name="T15" fmla="*/ 88 h 88"/>
                <a:gd name="T16" fmla="*/ 20 w 44"/>
                <a:gd name="T17" fmla="*/ 46 h 88"/>
                <a:gd name="T18" fmla="*/ 44 w 44"/>
                <a:gd name="T19" fmla="*/ 1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 h="88">
                  <a:moveTo>
                    <a:pt x="44" y="18"/>
                  </a:moveTo>
                  <a:cubicBezTo>
                    <a:pt x="44" y="0"/>
                    <a:pt x="44" y="0"/>
                    <a:pt x="44" y="0"/>
                  </a:cubicBezTo>
                  <a:cubicBezTo>
                    <a:pt x="28" y="0"/>
                    <a:pt x="22" y="8"/>
                    <a:pt x="19" y="13"/>
                  </a:cubicBezTo>
                  <a:cubicBezTo>
                    <a:pt x="19" y="3"/>
                    <a:pt x="19" y="3"/>
                    <a:pt x="19" y="3"/>
                  </a:cubicBezTo>
                  <a:cubicBezTo>
                    <a:pt x="0" y="3"/>
                    <a:pt x="0" y="3"/>
                    <a:pt x="0" y="3"/>
                  </a:cubicBezTo>
                  <a:cubicBezTo>
                    <a:pt x="0" y="44"/>
                    <a:pt x="0" y="44"/>
                    <a:pt x="0" y="44"/>
                  </a:cubicBezTo>
                  <a:cubicBezTo>
                    <a:pt x="0" y="88"/>
                    <a:pt x="0" y="88"/>
                    <a:pt x="0" y="88"/>
                  </a:cubicBezTo>
                  <a:cubicBezTo>
                    <a:pt x="20" y="88"/>
                    <a:pt x="20" y="88"/>
                    <a:pt x="20" y="88"/>
                  </a:cubicBezTo>
                  <a:cubicBezTo>
                    <a:pt x="20" y="62"/>
                    <a:pt x="20" y="62"/>
                    <a:pt x="20" y="46"/>
                  </a:cubicBezTo>
                  <a:cubicBezTo>
                    <a:pt x="20" y="26"/>
                    <a:pt x="31" y="19"/>
                    <a:pt x="44" y="18"/>
                  </a:cubicBezTo>
                  <a:close/>
                </a:path>
              </a:pathLst>
            </a:custGeom>
            <a:solidFill>
              <a:srgbClr val="0000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963" fontAlgn="auto">
                <a:spcBef>
                  <a:spcPts val="0"/>
                </a:spcBef>
                <a:spcAft>
                  <a:spcPts val="0"/>
                </a:spcAft>
              </a:pPr>
              <a:endParaRPr lang="en-US" sz="2096" dirty="0">
                <a:solidFill>
                  <a:prstClr val="black"/>
                </a:solidFill>
                <a:latin typeface="Arial"/>
                <a:cs typeface="+mn-cs"/>
              </a:endParaRPr>
            </a:p>
          </p:txBody>
        </p:sp>
        <p:sp>
          <p:nvSpPr>
            <p:cNvPr id="25" name="Freeform 8"/>
            <p:cNvSpPr>
              <a:spLocks/>
            </p:cNvSpPr>
            <p:nvPr userDrawn="1"/>
          </p:nvSpPr>
          <p:spPr bwMode="auto">
            <a:xfrm>
              <a:off x="9501453" y="6182102"/>
              <a:ext cx="369888" cy="390525"/>
            </a:xfrm>
            <a:custGeom>
              <a:avLst/>
              <a:gdLst>
                <a:gd name="T0" fmla="*/ 185 w 233"/>
                <a:gd name="T1" fmla="*/ 165 h 246"/>
                <a:gd name="T2" fmla="*/ 48 w 233"/>
                <a:gd name="T3" fmla="*/ 0 h 246"/>
                <a:gd name="T4" fmla="*/ 0 w 233"/>
                <a:gd name="T5" fmla="*/ 0 h 246"/>
                <a:gd name="T6" fmla="*/ 0 w 233"/>
                <a:gd name="T7" fmla="*/ 246 h 246"/>
                <a:gd name="T8" fmla="*/ 50 w 233"/>
                <a:gd name="T9" fmla="*/ 246 h 246"/>
                <a:gd name="T10" fmla="*/ 50 w 233"/>
                <a:gd name="T11" fmla="*/ 81 h 246"/>
                <a:gd name="T12" fmla="*/ 190 w 233"/>
                <a:gd name="T13" fmla="*/ 246 h 246"/>
                <a:gd name="T14" fmla="*/ 233 w 233"/>
                <a:gd name="T15" fmla="*/ 246 h 246"/>
                <a:gd name="T16" fmla="*/ 233 w 233"/>
                <a:gd name="T17" fmla="*/ 0 h 246"/>
                <a:gd name="T18" fmla="*/ 185 w 233"/>
                <a:gd name="T19" fmla="*/ 0 h 246"/>
                <a:gd name="T20" fmla="*/ 185 w 233"/>
                <a:gd name="T21" fmla="*/ 165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3" h="246">
                  <a:moveTo>
                    <a:pt x="185" y="165"/>
                  </a:moveTo>
                  <a:lnTo>
                    <a:pt x="48" y="0"/>
                  </a:lnTo>
                  <a:lnTo>
                    <a:pt x="0" y="0"/>
                  </a:lnTo>
                  <a:lnTo>
                    <a:pt x="0" y="246"/>
                  </a:lnTo>
                  <a:lnTo>
                    <a:pt x="50" y="246"/>
                  </a:lnTo>
                  <a:lnTo>
                    <a:pt x="50" y="81"/>
                  </a:lnTo>
                  <a:lnTo>
                    <a:pt x="190" y="246"/>
                  </a:lnTo>
                  <a:lnTo>
                    <a:pt x="233" y="246"/>
                  </a:lnTo>
                  <a:lnTo>
                    <a:pt x="233" y="0"/>
                  </a:lnTo>
                  <a:lnTo>
                    <a:pt x="185" y="0"/>
                  </a:lnTo>
                  <a:lnTo>
                    <a:pt x="185" y="165"/>
                  </a:lnTo>
                  <a:close/>
                </a:path>
              </a:pathLst>
            </a:custGeom>
            <a:solidFill>
              <a:srgbClr val="0000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963" fontAlgn="auto">
                <a:spcBef>
                  <a:spcPts val="0"/>
                </a:spcBef>
                <a:spcAft>
                  <a:spcPts val="0"/>
                </a:spcAft>
              </a:pPr>
              <a:endParaRPr lang="en-US" sz="2096" dirty="0">
                <a:solidFill>
                  <a:prstClr val="black"/>
                </a:solidFill>
                <a:latin typeface="Arial"/>
                <a:cs typeface="+mn-cs"/>
              </a:endParaRPr>
            </a:p>
          </p:txBody>
        </p:sp>
        <p:sp>
          <p:nvSpPr>
            <p:cNvPr id="26" name="Freeform 9"/>
            <p:cNvSpPr>
              <a:spLocks noEditPoints="1"/>
            </p:cNvSpPr>
            <p:nvPr userDrawn="1"/>
          </p:nvSpPr>
          <p:spPr bwMode="auto">
            <a:xfrm>
              <a:off x="10461891" y="6148765"/>
              <a:ext cx="342900" cy="427037"/>
            </a:xfrm>
            <a:custGeom>
              <a:avLst/>
              <a:gdLst>
                <a:gd name="T0" fmla="*/ 91 w 91"/>
                <a:gd name="T1" fmla="*/ 0 h 113"/>
                <a:gd name="T2" fmla="*/ 73 w 91"/>
                <a:gd name="T3" fmla="*/ 0 h 113"/>
                <a:gd name="T4" fmla="*/ 73 w 91"/>
                <a:gd name="T5" fmla="*/ 34 h 113"/>
                <a:gd name="T6" fmla="*/ 43 w 91"/>
                <a:gd name="T7" fmla="*/ 24 h 113"/>
                <a:gd name="T8" fmla="*/ 2 w 91"/>
                <a:gd name="T9" fmla="*/ 66 h 113"/>
                <a:gd name="T10" fmla="*/ 46 w 91"/>
                <a:gd name="T11" fmla="*/ 113 h 113"/>
                <a:gd name="T12" fmla="*/ 74 w 91"/>
                <a:gd name="T13" fmla="*/ 101 h 113"/>
                <a:gd name="T14" fmla="*/ 74 w 91"/>
                <a:gd name="T15" fmla="*/ 112 h 113"/>
                <a:gd name="T16" fmla="*/ 91 w 91"/>
                <a:gd name="T17" fmla="*/ 112 h 113"/>
                <a:gd name="T18" fmla="*/ 91 w 91"/>
                <a:gd name="T19" fmla="*/ 69 h 113"/>
                <a:gd name="T20" fmla="*/ 91 w 91"/>
                <a:gd name="T21" fmla="*/ 69 h 113"/>
                <a:gd name="T22" fmla="*/ 91 w 91"/>
                <a:gd name="T23" fmla="*/ 68 h 113"/>
                <a:gd name="T24" fmla="*/ 91 w 91"/>
                <a:gd name="T25" fmla="*/ 0 h 113"/>
                <a:gd name="T26" fmla="*/ 72 w 91"/>
                <a:gd name="T27" fmla="*/ 70 h 113"/>
                <a:gd name="T28" fmla="*/ 43 w 91"/>
                <a:gd name="T29" fmla="*/ 94 h 113"/>
                <a:gd name="T30" fmla="*/ 21 w 91"/>
                <a:gd name="T31" fmla="*/ 72 h 113"/>
                <a:gd name="T32" fmla="*/ 46 w 91"/>
                <a:gd name="T33" fmla="*/ 43 h 113"/>
                <a:gd name="T34" fmla="*/ 72 w 91"/>
                <a:gd name="T35" fmla="*/ 67 h 113"/>
                <a:gd name="T36" fmla="*/ 72 w 91"/>
                <a:gd name="T37" fmla="*/ 7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1" h="113">
                  <a:moveTo>
                    <a:pt x="91" y="0"/>
                  </a:moveTo>
                  <a:cubicBezTo>
                    <a:pt x="73" y="0"/>
                    <a:pt x="73" y="0"/>
                    <a:pt x="73" y="0"/>
                  </a:cubicBezTo>
                  <a:cubicBezTo>
                    <a:pt x="73" y="34"/>
                    <a:pt x="73" y="34"/>
                    <a:pt x="73" y="34"/>
                  </a:cubicBezTo>
                  <a:cubicBezTo>
                    <a:pt x="68" y="28"/>
                    <a:pt x="55" y="23"/>
                    <a:pt x="43" y="24"/>
                  </a:cubicBezTo>
                  <a:cubicBezTo>
                    <a:pt x="21" y="26"/>
                    <a:pt x="3" y="44"/>
                    <a:pt x="2" y="66"/>
                  </a:cubicBezTo>
                  <a:cubicBezTo>
                    <a:pt x="0" y="92"/>
                    <a:pt x="21" y="113"/>
                    <a:pt x="46" y="113"/>
                  </a:cubicBezTo>
                  <a:cubicBezTo>
                    <a:pt x="56" y="113"/>
                    <a:pt x="69" y="109"/>
                    <a:pt x="74" y="101"/>
                  </a:cubicBezTo>
                  <a:cubicBezTo>
                    <a:pt x="74" y="112"/>
                    <a:pt x="74" y="112"/>
                    <a:pt x="74" y="112"/>
                  </a:cubicBezTo>
                  <a:cubicBezTo>
                    <a:pt x="91" y="112"/>
                    <a:pt x="91" y="112"/>
                    <a:pt x="91" y="112"/>
                  </a:cubicBezTo>
                  <a:cubicBezTo>
                    <a:pt x="91" y="69"/>
                    <a:pt x="91" y="69"/>
                    <a:pt x="91" y="69"/>
                  </a:cubicBezTo>
                  <a:cubicBezTo>
                    <a:pt x="91" y="69"/>
                    <a:pt x="91" y="69"/>
                    <a:pt x="91" y="69"/>
                  </a:cubicBezTo>
                  <a:cubicBezTo>
                    <a:pt x="91" y="68"/>
                    <a:pt x="91" y="68"/>
                    <a:pt x="91" y="68"/>
                  </a:cubicBezTo>
                  <a:lnTo>
                    <a:pt x="91" y="0"/>
                  </a:lnTo>
                  <a:close/>
                  <a:moveTo>
                    <a:pt x="72" y="70"/>
                  </a:moveTo>
                  <a:cubicBezTo>
                    <a:pt x="71" y="85"/>
                    <a:pt x="58" y="96"/>
                    <a:pt x="43" y="94"/>
                  </a:cubicBezTo>
                  <a:cubicBezTo>
                    <a:pt x="32" y="93"/>
                    <a:pt x="22" y="83"/>
                    <a:pt x="21" y="72"/>
                  </a:cubicBezTo>
                  <a:cubicBezTo>
                    <a:pt x="19" y="56"/>
                    <a:pt x="31" y="43"/>
                    <a:pt x="46" y="43"/>
                  </a:cubicBezTo>
                  <a:cubicBezTo>
                    <a:pt x="60" y="43"/>
                    <a:pt x="71" y="54"/>
                    <a:pt x="72" y="67"/>
                  </a:cubicBezTo>
                  <a:lnTo>
                    <a:pt x="72" y="70"/>
                  </a:lnTo>
                  <a:close/>
                </a:path>
              </a:pathLst>
            </a:custGeom>
            <a:solidFill>
              <a:srgbClr val="0000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963" fontAlgn="auto">
                <a:spcBef>
                  <a:spcPts val="0"/>
                </a:spcBef>
                <a:spcAft>
                  <a:spcPts val="0"/>
                </a:spcAft>
              </a:pPr>
              <a:endParaRPr lang="en-US" sz="2096" dirty="0">
                <a:solidFill>
                  <a:prstClr val="black"/>
                </a:solidFill>
                <a:latin typeface="Arial"/>
                <a:cs typeface="+mn-cs"/>
              </a:endParaRPr>
            </a:p>
          </p:txBody>
        </p:sp>
        <p:sp>
          <p:nvSpPr>
            <p:cNvPr id="27" name="Freeform 10"/>
            <p:cNvSpPr>
              <a:spLocks noEditPoints="1"/>
            </p:cNvSpPr>
            <p:nvPr userDrawn="1"/>
          </p:nvSpPr>
          <p:spPr bwMode="auto">
            <a:xfrm>
              <a:off x="9912616" y="6239252"/>
              <a:ext cx="338138" cy="336550"/>
            </a:xfrm>
            <a:custGeom>
              <a:avLst/>
              <a:gdLst>
                <a:gd name="T0" fmla="*/ 45 w 90"/>
                <a:gd name="T1" fmla="*/ 0 h 89"/>
                <a:gd name="T2" fmla="*/ 0 w 90"/>
                <a:gd name="T3" fmla="*/ 45 h 89"/>
                <a:gd name="T4" fmla="*/ 45 w 90"/>
                <a:gd name="T5" fmla="*/ 89 h 89"/>
                <a:gd name="T6" fmla="*/ 90 w 90"/>
                <a:gd name="T7" fmla="*/ 45 h 89"/>
                <a:gd name="T8" fmla="*/ 45 w 90"/>
                <a:gd name="T9" fmla="*/ 0 h 89"/>
                <a:gd name="T10" fmla="*/ 45 w 90"/>
                <a:gd name="T11" fmla="*/ 70 h 89"/>
                <a:gd name="T12" fmla="*/ 19 w 90"/>
                <a:gd name="T13" fmla="*/ 45 h 89"/>
                <a:gd name="T14" fmla="*/ 45 w 90"/>
                <a:gd name="T15" fmla="*/ 19 h 89"/>
                <a:gd name="T16" fmla="*/ 71 w 90"/>
                <a:gd name="T17" fmla="*/ 45 h 89"/>
                <a:gd name="T18" fmla="*/ 45 w 90"/>
                <a:gd name="T19" fmla="*/ 7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0" h="89">
                  <a:moveTo>
                    <a:pt x="45" y="0"/>
                  </a:moveTo>
                  <a:cubicBezTo>
                    <a:pt x="20" y="0"/>
                    <a:pt x="0" y="20"/>
                    <a:pt x="0" y="45"/>
                  </a:cubicBezTo>
                  <a:cubicBezTo>
                    <a:pt x="0" y="69"/>
                    <a:pt x="20" y="89"/>
                    <a:pt x="45" y="89"/>
                  </a:cubicBezTo>
                  <a:cubicBezTo>
                    <a:pt x="70" y="89"/>
                    <a:pt x="90" y="69"/>
                    <a:pt x="90" y="45"/>
                  </a:cubicBezTo>
                  <a:cubicBezTo>
                    <a:pt x="90" y="20"/>
                    <a:pt x="70" y="0"/>
                    <a:pt x="45" y="0"/>
                  </a:cubicBezTo>
                  <a:close/>
                  <a:moveTo>
                    <a:pt x="45" y="70"/>
                  </a:moveTo>
                  <a:cubicBezTo>
                    <a:pt x="31" y="70"/>
                    <a:pt x="19" y="59"/>
                    <a:pt x="19" y="45"/>
                  </a:cubicBezTo>
                  <a:cubicBezTo>
                    <a:pt x="19" y="30"/>
                    <a:pt x="31" y="19"/>
                    <a:pt x="45" y="19"/>
                  </a:cubicBezTo>
                  <a:cubicBezTo>
                    <a:pt x="59" y="19"/>
                    <a:pt x="71" y="30"/>
                    <a:pt x="71" y="45"/>
                  </a:cubicBezTo>
                  <a:cubicBezTo>
                    <a:pt x="71" y="59"/>
                    <a:pt x="59" y="70"/>
                    <a:pt x="45" y="70"/>
                  </a:cubicBezTo>
                  <a:close/>
                </a:path>
              </a:pathLst>
            </a:custGeom>
            <a:solidFill>
              <a:srgbClr val="0000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963" fontAlgn="auto">
                <a:spcBef>
                  <a:spcPts val="0"/>
                </a:spcBef>
                <a:spcAft>
                  <a:spcPts val="0"/>
                </a:spcAft>
              </a:pPr>
              <a:endParaRPr lang="en-US" sz="2096" dirty="0">
                <a:solidFill>
                  <a:prstClr val="black"/>
                </a:solidFill>
                <a:latin typeface="Arial"/>
                <a:cs typeface="+mn-cs"/>
              </a:endParaRPr>
            </a:p>
          </p:txBody>
        </p:sp>
      </p:grpSp>
      <p:sp>
        <p:nvSpPr>
          <p:cNvPr id="20" name="Footer Placeholder 4"/>
          <p:cNvSpPr>
            <a:spLocks noGrp="1"/>
          </p:cNvSpPr>
          <p:nvPr>
            <p:ph type="ftr" sz="quarter" idx="3"/>
          </p:nvPr>
        </p:nvSpPr>
        <p:spPr>
          <a:xfrm>
            <a:off x="1531079" y="6373582"/>
            <a:ext cx="3958969" cy="143967"/>
          </a:xfrm>
          <a:prstGeom prst="rect">
            <a:avLst/>
          </a:prstGeom>
        </p:spPr>
        <p:txBody>
          <a:bodyPr vert="horz" lIns="0" tIns="0" rIns="0" bIns="0" rtlCol="0" anchor="ctr"/>
          <a:lstStyle>
            <a:lvl1pPr algn="l">
              <a:defRPr sz="900" cap="all" baseline="0">
                <a:solidFill>
                  <a:srgbClr val="8B8A8D"/>
                </a:solidFill>
              </a:defRPr>
            </a:lvl1pPr>
          </a:lstStyle>
          <a:p>
            <a:pPr defTabSz="1086963"/>
            <a:endParaRPr lang="en-US" dirty="0"/>
          </a:p>
        </p:txBody>
      </p:sp>
      <p:sp>
        <p:nvSpPr>
          <p:cNvPr id="4" name="xxLanguageTextBox"/>
          <p:cNvSpPr/>
          <p:nvPr>
            <p:custDataLst>
              <p:tags r:id="rId27"/>
            </p:custDataLst>
          </p:nvPr>
        </p:nvSpPr>
        <p:spPr>
          <a:xfrm>
            <a:off x="3" y="8"/>
            <a:ext cx="12698" cy="12697"/>
          </a:xfrm>
          <a:prstGeom prst="rect">
            <a:avLst/>
          </a:prstGeom>
          <a:noFill/>
          <a:ln>
            <a:noFill/>
          </a:ln>
          <a:extLst>
            <a:ext uri="{909E8E84-426E-40DD-AFC4-6F175D3DCCD1}">
              <a14:hiddenFill xmlns:a14="http://schemas.microsoft.com/office/drawing/2010/main">
                <a:solidFill>
                  <a:schemeClr val="accent3"/>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296" tIns="45647" rIns="91296" bIns="45647" numCol="1" spcCol="0" rtlCol="0" fromWordArt="0" anchor="ctr" anchorCtr="0" forceAA="0" compatLnSpc="1">
            <a:prstTxWarp prst="textNoShape">
              <a:avLst/>
            </a:prstTxWarp>
            <a:noAutofit/>
          </a:bodyPr>
          <a:lstStyle/>
          <a:p>
            <a:pPr algn="ctr" defTabSz="1086963" fontAlgn="auto">
              <a:spcBef>
                <a:spcPts val="0"/>
              </a:spcBef>
              <a:spcAft>
                <a:spcPts val="0"/>
              </a:spcAft>
            </a:pPr>
            <a:endParaRPr lang="en-US" sz="1200" dirty="0">
              <a:solidFill>
                <a:prstClr val="black"/>
              </a:solidFill>
            </a:endParaRPr>
          </a:p>
        </p:txBody>
      </p:sp>
      <p:sp>
        <p:nvSpPr>
          <p:cNvPr id="5" name="MSIPCMContentMarking" descr="{&quot;HashCode&quot;:1071427657,&quot;Placement&quot;:&quot;Footer&quot;,&quot;Top&quot;:519.343,&quot;Left&quot;:444.2841,&quot;SlideWidth&quot;:960,&quot;SlideHeight&quot;:540}">
            <a:extLst>
              <a:ext uri="{FF2B5EF4-FFF2-40B4-BE49-F238E27FC236}">
                <a16:creationId xmlns:a16="http://schemas.microsoft.com/office/drawing/2014/main" id="{66B0341F-4194-481B-A38C-F26AAE535AC4}"/>
              </a:ext>
            </a:extLst>
          </p:cNvPr>
          <p:cNvSpPr txBox="1"/>
          <p:nvPr userDrawn="1"/>
        </p:nvSpPr>
        <p:spPr>
          <a:xfrm>
            <a:off x="5642408" y="6595656"/>
            <a:ext cx="907183" cy="262344"/>
          </a:xfrm>
          <a:prstGeom prst="rect">
            <a:avLst/>
          </a:prstGeom>
        </p:spPr>
        <p:txBody>
          <a:bodyPr vert="horz" wrap="square" lIns="0" tIns="0" rIns="0" bIns="0" rtlCol="0" anchor="ctr" anchorCtr="1">
            <a:noAutofit/>
          </a:bodyPr>
          <a:lstStyle/>
          <a:p>
            <a:pPr marL="0" indent="0" algn="ctr" fontAlgn="auto">
              <a:spcBef>
                <a:spcPts val="0"/>
              </a:spcBef>
              <a:spcAft>
                <a:spcPts val="0"/>
              </a:spcAft>
              <a:buNone/>
            </a:pPr>
            <a:r>
              <a:rPr lang="nb-NO" sz="1000" b="1">
                <a:solidFill>
                  <a:srgbClr val="000000"/>
                </a:solidFill>
                <a:latin typeface="Calibri" panose="020F0502020204030204" pitchFamily="34" charset="0"/>
              </a:rPr>
              <a:t>Confidential</a:t>
            </a:r>
            <a:endParaRPr lang="nb-NO" sz="1000" b="1" dirty="0">
              <a:solidFill>
                <a:srgbClr val="000000"/>
              </a:solidFill>
              <a:latin typeface="Calibri" panose="020F0502020204030204" pitchFamily="34" charset="0"/>
            </a:endParaRPr>
          </a:p>
        </p:txBody>
      </p:sp>
    </p:spTree>
    <p:extLst>
      <p:ext uri="{BB962C8B-B14F-4D97-AF65-F5344CB8AC3E}">
        <p14:creationId xmlns:p14="http://schemas.microsoft.com/office/powerpoint/2010/main" val="1783474148"/>
      </p:ext>
    </p:extLst>
  </p:cSld>
  <p:clrMap bg1="lt1" tx1="dk1" bg2="lt2" tx2="dk2" accent1="accent1" accent2="accent2" accent3="accent3" accent4="accent4" accent5="accent5" accent6="accent6" hlink="hlink" folHlink="folHlink"/>
  <p:sldLayoutIdLst>
    <p:sldLayoutId id="2147484530" r:id="rId1"/>
    <p:sldLayoutId id="2147484531" r:id="rId2"/>
    <p:sldLayoutId id="2147484532" r:id="rId3"/>
    <p:sldLayoutId id="2147484533" r:id="rId4"/>
    <p:sldLayoutId id="2147484534" r:id="rId5"/>
    <p:sldLayoutId id="2147484535" r:id="rId6"/>
    <p:sldLayoutId id="2147484536" r:id="rId7"/>
    <p:sldLayoutId id="2147484537" r:id="rId8"/>
    <p:sldLayoutId id="2147484538" r:id="rId9"/>
    <p:sldLayoutId id="2147484539" r:id="rId10"/>
    <p:sldLayoutId id="2147484540" r:id="rId11"/>
    <p:sldLayoutId id="2147484541" r:id="rId12"/>
    <p:sldLayoutId id="2147484542" r:id="rId13"/>
    <p:sldLayoutId id="2147484543" r:id="rId14"/>
    <p:sldLayoutId id="2147484544" r:id="rId15"/>
    <p:sldLayoutId id="2147484545" r:id="rId16"/>
    <p:sldLayoutId id="2147484546" r:id="rId17"/>
    <p:sldLayoutId id="2147484547" r:id="rId18"/>
    <p:sldLayoutId id="2147484548" r:id="rId19"/>
    <p:sldLayoutId id="2147484549" r:id="rId20"/>
    <p:sldLayoutId id="2147484550" r:id="rId21"/>
    <p:sldLayoutId id="2147484551" r:id="rId22"/>
    <p:sldLayoutId id="2147484552" r:id="rId23"/>
    <p:sldLayoutId id="2147484553" r:id="rId24"/>
    <p:sldLayoutId id="2147484554" r:id="rId25"/>
  </p:sldLayoutIdLst>
  <p:hf hdr="0" ftr="0" dt="0"/>
  <p:txStyles>
    <p:titleStyle>
      <a:lvl1pPr algn="l" defTabSz="1086963" rtl="0" eaLnBrk="1" latinLnBrk="0" hangingPunct="1">
        <a:spcBef>
          <a:spcPct val="0"/>
        </a:spcBef>
        <a:buNone/>
        <a:defRPr sz="1996" b="1" kern="1200">
          <a:solidFill>
            <a:schemeClr val="accent1"/>
          </a:solidFill>
          <a:latin typeface="+mj-lt"/>
          <a:ea typeface="+mj-ea"/>
          <a:cs typeface="+mj-cs"/>
        </a:defRPr>
      </a:lvl1pPr>
    </p:titleStyle>
    <p:bodyStyle>
      <a:lvl1pPr marL="215126" indent="-215126" algn="l" defTabSz="1086963" rtl="0" eaLnBrk="1" latinLnBrk="0" hangingPunct="1">
        <a:spcBef>
          <a:spcPts val="1200"/>
        </a:spcBef>
        <a:buFont typeface="Arial" pitchFamily="34" charset="0"/>
        <a:buChar char="•"/>
        <a:defRPr sz="1600" kern="1200">
          <a:solidFill>
            <a:schemeClr val="tx1"/>
          </a:solidFill>
          <a:latin typeface="+mn-lt"/>
          <a:ea typeface="+mn-ea"/>
          <a:cs typeface="+mn-cs"/>
        </a:defRPr>
      </a:lvl1pPr>
      <a:lvl2pPr marL="470733" indent="-213970" algn="l" defTabSz="1086963" rtl="0" eaLnBrk="1" latinLnBrk="0" hangingPunct="1">
        <a:spcBef>
          <a:spcPts val="0"/>
        </a:spcBef>
        <a:buFont typeface="Arial" pitchFamily="34" charset="0"/>
        <a:buChar char="–"/>
        <a:defRPr sz="1200" kern="1200">
          <a:solidFill>
            <a:schemeClr val="tx1"/>
          </a:solidFill>
          <a:latin typeface="+mn-lt"/>
          <a:ea typeface="+mn-ea"/>
          <a:cs typeface="+mn-cs"/>
        </a:defRPr>
      </a:lvl2pPr>
      <a:lvl3pPr marL="727494" indent="-213970" algn="l" defTabSz="1086963" rtl="0" eaLnBrk="1" latinLnBrk="0" hangingPunct="1">
        <a:spcBef>
          <a:spcPts val="0"/>
        </a:spcBef>
        <a:buFont typeface="Arial" pitchFamily="34" charset="0"/>
        <a:buChar char="−"/>
        <a:defRPr sz="1200" kern="1200">
          <a:solidFill>
            <a:schemeClr val="tx1"/>
          </a:solidFill>
          <a:latin typeface="+mn-lt"/>
          <a:ea typeface="+mn-ea"/>
          <a:cs typeface="+mn-cs"/>
        </a:defRPr>
      </a:lvl3pPr>
      <a:lvl4pPr marL="984258" indent="-213970" algn="l" defTabSz="1086963" rtl="0" eaLnBrk="1" latinLnBrk="0" hangingPunct="1">
        <a:spcBef>
          <a:spcPts val="0"/>
        </a:spcBef>
        <a:buFont typeface="Arial" pitchFamily="34" charset="0"/>
        <a:buChar char="−"/>
        <a:defRPr sz="1200" kern="1200">
          <a:solidFill>
            <a:schemeClr val="tx1"/>
          </a:solidFill>
          <a:latin typeface="+mn-lt"/>
          <a:ea typeface="+mn-ea"/>
          <a:cs typeface="+mn-cs"/>
        </a:defRPr>
      </a:lvl4pPr>
      <a:lvl5pPr marL="1241020" indent="-213970" algn="l" defTabSz="1086963" rtl="0" eaLnBrk="1" latinLnBrk="0" hangingPunct="1">
        <a:spcBef>
          <a:spcPts val="0"/>
        </a:spcBef>
        <a:buFont typeface="Arial" pitchFamily="34" charset="0"/>
        <a:buChar char="−"/>
        <a:defRPr sz="1200" kern="1200">
          <a:solidFill>
            <a:schemeClr val="tx1"/>
          </a:solidFill>
          <a:latin typeface="+mn-lt"/>
          <a:ea typeface="+mn-ea"/>
          <a:cs typeface="+mn-cs"/>
        </a:defRPr>
      </a:lvl5pPr>
      <a:lvl6pPr marL="2989147" indent="-271740" algn="l" defTabSz="1086963" rtl="0" eaLnBrk="1" latinLnBrk="0" hangingPunct="1">
        <a:spcBef>
          <a:spcPct val="20000"/>
        </a:spcBef>
        <a:buFont typeface="Arial" pitchFamily="34" charset="0"/>
        <a:buChar char="•"/>
        <a:defRPr sz="2396" kern="1200">
          <a:solidFill>
            <a:schemeClr val="tx1"/>
          </a:solidFill>
          <a:latin typeface="+mn-lt"/>
          <a:ea typeface="+mn-ea"/>
          <a:cs typeface="+mn-cs"/>
        </a:defRPr>
      </a:lvl6pPr>
      <a:lvl7pPr marL="3532628" indent="-271740" algn="l" defTabSz="1086963" rtl="0" eaLnBrk="1" latinLnBrk="0" hangingPunct="1">
        <a:spcBef>
          <a:spcPct val="20000"/>
        </a:spcBef>
        <a:buFont typeface="Arial" pitchFamily="34" charset="0"/>
        <a:buChar char="•"/>
        <a:defRPr sz="2396" kern="1200">
          <a:solidFill>
            <a:schemeClr val="tx1"/>
          </a:solidFill>
          <a:latin typeface="+mn-lt"/>
          <a:ea typeface="+mn-ea"/>
          <a:cs typeface="+mn-cs"/>
        </a:defRPr>
      </a:lvl7pPr>
      <a:lvl8pPr marL="4076110" indent="-271740" algn="l" defTabSz="1086963" rtl="0" eaLnBrk="1" latinLnBrk="0" hangingPunct="1">
        <a:spcBef>
          <a:spcPct val="20000"/>
        </a:spcBef>
        <a:buFont typeface="Arial" pitchFamily="34" charset="0"/>
        <a:buChar char="•"/>
        <a:defRPr sz="2396" kern="1200">
          <a:solidFill>
            <a:schemeClr val="tx1"/>
          </a:solidFill>
          <a:latin typeface="+mn-lt"/>
          <a:ea typeface="+mn-ea"/>
          <a:cs typeface="+mn-cs"/>
        </a:defRPr>
      </a:lvl8pPr>
      <a:lvl9pPr marL="4619591" indent="-271740" algn="l" defTabSz="1086963" rtl="0" eaLnBrk="1" latinLnBrk="0" hangingPunct="1">
        <a:spcBef>
          <a:spcPct val="20000"/>
        </a:spcBef>
        <a:buFont typeface="Arial" pitchFamily="34" charset="0"/>
        <a:buChar char="•"/>
        <a:defRPr sz="2396" kern="1200">
          <a:solidFill>
            <a:schemeClr val="tx1"/>
          </a:solidFill>
          <a:latin typeface="+mn-lt"/>
          <a:ea typeface="+mn-ea"/>
          <a:cs typeface="+mn-cs"/>
        </a:defRPr>
      </a:lvl9pPr>
    </p:bodyStyle>
    <p:otherStyle>
      <a:defPPr>
        <a:defRPr lang="en-US"/>
      </a:defPPr>
      <a:lvl1pPr marL="0" algn="l" defTabSz="1086963" rtl="0" eaLnBrk="1" latinLnBrk="0" hangingPunct="1">
        <a:defRPr sz="2096" kern="1200">
          <a:solidFill>
            <a:schemeClr val="tx1"/>
          </a:solidFill>
          <a:latin typeface="+mn-lt"/>
          <a:ea typeface="+mn-ea"/>
          <a:cs typeface="+mn-cs"/>
        </a:defRPr>
      </a:lvl1pPr>
      <a:lvl2pPr marL="543482" algn="l" defTabSz="1086963" rtl="0" eaLnBrk="1" latinLnBrk="0" hangingPunct="1">
        <a:defRPr sz="2096" kern="1200">
          <a:solidFill>
            <a:schemeClr val="tx1"/>
          </a:solidFill>
          <a:latin typeface="+mn-lt"/>
          <a:ea typeface="+mn-ea"/>
          <a:cs typeface="+mn-cs"/>
        </a:defRPr>
      </a:lvl2pPr>
      <a:lvl3pPr marL="1086963" algn="l" defTabSz="1086963" rtl="0" eaLnBrk="1" latinLnBrk="0" hangingPunct="1">
        <a:defRPr sz="2096" kern="1200">
          <a:solidFill>
            <a:schemeClr val="tx1"/>
          </a:solidFill>
          <a:latin typeface="+mn-lt"/>
          <a:ea typeface="+mn-ea"/>
          <a:cs typeface="+mn-cs"/>
        </a:defRPr>
      </a:lvl3pPr>
      <a:lvl4pPr marL="1630443" algn="l" defTabSz="1086963" rtl="0" eaLnBrk="1" latinLnBrk="0" hangingPunct="1">
        <a:defRPr sz="2096" kern="1200">
          <a:solidFill>
            <a:schemeClr val="tx1"/>
          </a:solidFill>
          <a:latin typeface="+mn-lt"/>
          <a:ea typeface="+mn-ea"/>
          <a:cs typeface="+mn-cs"/>
        </a:defRPr>
      </a:lvl4pPr>
      <a:lvl5pPr marL="2173925" algn="l" defTabSz="1086963" rtl="0" eaLnBrk="1" latinLnBrk="0" hangingPunct="1">
        <a:defRPr sz="2096" kern="1200">
          <a:solidFill>
            <a:schemeClr val="tx1"/>
          </a:solidFill>
          <a:latin typeface="+mn-lt"/>
          <a:ea typeface="+mn-ea"/>
          <a:cs typeface="+mn-cs"/>
        </a:defRPr>
      </a:lvl5pPr>
      <a:lvl6pPr marL="2717408" algn="l" defTabSz="1086963" rtl="0" eaLnBrk="1" latinLnBrk="0" hangingPunct="1">
        <a:defRPr sz="2096" kern="1200">
          <a:solidFill>
            <a:schemeClr val="tx1"/>
          </a:solidFill>
          <a:latin typeface="+mn-lt"/>
          <a:ea typeface="+mn-ea"/>
          <a:cs typeface="+mn-cs"/>
        </a:defRPr>
      </a:lvl6pPr>
      <a:lvl7pPr marL="3260888" algn="l" defTabSz="1086963" rtl="0" eaLnBrk="1" latinLnBrk="0" hangingPunct="1">
        <a:defRPr sz="2096" kern="1200">
          <a:solidFill>
            <a:schemeClr val="tx1"/>
          </a:solidFill>
          <a:latin typeface="+mn-lt"/>
          <a:ea typeface="+mn-ea"/>
          <a:cs typeface="+mn-cs"/>
        </a:defRPr>
      </a:lvl7pPr>
      <a:lvl8pPr marL="3804369" algn="l" defTabSz="1086963" rtl="0" eaLnBrk="1" latinLnBrk="0" hangingPunct="1">
        <a:defRPr sz="2096" kern="1200">
          <a:solidFill>
            <a:schemeClr val="tx1"/>
          </a:solidFill>
          <a:latin typeface="+mn-lt"/>
          <a:ea typeface="+mn-ea"/>
          <a:cs typeface="+mn-cs"/>
        </a:defRPr>
      </a:lvl8pPr>
      <a:lvl9pPr marL="4347849" algn="l" defTabSz="1086963" rtl="0" eaLnBrk="1" latinLnBrk="0" hangingPunct="1">
        <a:defRPr sz="2096" kern="1200">
          <a:solidFill>
            <a:schemeClr val="tx1"/>
          </a:solidFill>
          <a:latin typeface="+mn-lt"/>
          <a:ea typeface="+mn-ea"/>
          <a:cs typeface="+mn-cs"/>
        </a:defRPr>
      </a:lvl9pPr>
    </p:otherStyle>
  </p:txStyles>
</p:sldMaster>
</file>

<file path=ppt/slideMasters/slideMaster21.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47836" y="360000"/>
            <a:ext cx="7198125" cy="720000"/>
          </a:xfrm>
          <a:prstGeom prst="rect">
            <a:avLst/>
          </a:prstGeom>
        </p:spPr>
        <p:txBody>
          <a:bodyPr vert="horz" lIns="0" tIns="0" rIns="0" bIns="0" rtlCol="0" anchor="b" anchorCtr="0">
            <a:noAutofit/>
          </a:bodyPr>
          <a:lstStyle/>
          <a:p>
            <a:r>
              <a:rPr lang="en-GB" dirty="0"/>
              <a:t>Click to edit Master title style</a:t>
            </a:r>
          </a:p>
        </p:txBody>
      </p:sp>
      <p:sp>
        <p:nvSpPr>
          <p:cNvPr id="3" name="Text Placeholder 2"/>
          <p:cNvSpPr>
            <a:spLocks noGrp="1"/>
          </p:cNvSpPr>
          <p:nvPr>
            <p:ph type="body" idx="1"/>
          </p:nvPr>
        </p:nvSpPr>
        <p:spPr>
          <a:xfrm>
            <a:off x="647830" y="1331699"/>
            <a:ext cx="10905160" cy="4426975"/>
          </a:xfrm>
          <a:prstGeom prst="rect">
            <a:avLst/>
          </a:prstGeom>
        </p:spPr>
        <p:txBody>
          <a:bodyPr vert="horz" lIns="0" tIns="0" rIns="0" bIns="0" rtlCol="0">
            <a:noAutofit/>
          </a:body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p>
        </p:txBody>
      </p:sp>
      <p:sp>
        <p:nvSpPr>
          <p:cNvPr id="6" name="Slide Number Placeholder 5"/>
          <p:cNvSpPr>
            <a:spLocks noGrp="1"/>
          </p:cNvSpPr>
          <p:nvPr>
            <p:ph type="sldNum" sz="quarter" idx="4"/>
          </p:nvPr>
        </p:nvSpPr>
        <p:spPr>
          <a:xfrm>
            <a:off x="647831" y="6373544"/>
            <a:ext cx="323916" cy="144000"/>
          </a:xfrm>
          <a:prstGeom prst="rect">
            <a:avLst/>
          </a:prstGeom>
        </p:spPr>
        <p:txBody>
          <a:bodyPr vert="horz" lIns="0" tIns="0" rIns="0" bIns="0" rtlCol="0" anchor="ctr"/>
          <a:lstStyle>
            <a:lvl1pPr algn="l">
              <a:defRPr sz="900">
                <a:solidFill>
                  <a:srgbClr val="8B8A8D"/>
                </a:solidFill>
              </a:defRPr>
            </a:lvl1pPr>
          </a:lstStyle>
          <a:p>
            <a:pPr defTabSz="1086528">
              <a:buClr>
                <a:prstClr val="black"/>
              </a:buClr>
            </a:pPr>
            <a:fld id="{D14BCCD3-0010-4FBA-B965-2126ADC31932}" type="slidenum">
              <a:rPr lang="en-GB" smtClean="0"/>
              <a:pPr defTabSz="1086528">
                <a:buClr>
                  <a:prstClr val="black"/>
                </a:buClr>
              </a:pPr>
              <a:t>‹#›</a:t>
            </a:fld>
            <a:endParaRPr lang="en-GB" dirty="0"/>
          </a:p>
        </p:txBody>
      </p:sp>
      <p:cxnSp>
        <p:nvCxnSpPr>
          <p:cNvPr id="13" name="Straight Connector 12"/>
          <p:cNvCxnSpPr/>
          <p:nvPr/>
        </p:nvCxnSpPr>
        <p:spPr>
          <a:xfrm>
            <a:off x="647831" y="6316537"/>
            <a:ext cx="10890764" cy="0"/>
          </a:xfrm>
          <a:prstGeom prst="line">
            <a:avLst/>
          </a:prstGeom>
          <a:ln w="9525">
            <a:solidFill>
              <a:srgbClr val="8B8A8D"/>
            </a:solidFill>
          </a:ln>
        </p:spPr>
        <p:style>
          <a:lnRef idx="1">
            <a:schemeClr val="accent1"/>
          </a:lnRef>
          <a:fillRef idx="0">
            <a:schemeClr val="accent1"/>
          </a:fillRef>
          <a:effectRef idx="0">
            <a:schemeClr val="accent1"/>
          </a:effectRef>
          <a:fontRef idx="minor">
            <a:schemeClr val="tx1"/>
          </a:fontRef>
        </p:style>
      </p:cxnSp>
      <p:sp>
        <p:nvSpPr>
          <p:cNvPr id="16" name="Line 11"/>
          <p:cNvSpPr>
            <a:spLocks noChangeShapeType="1"/>
          </p:cNvSpPr>
          <p:nvPr/>
        </p:nvSpPr>
        <p:spPr bwMode="auto">
          <a:xfrm>
            <a:off x="6492772" y="3466297"/>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269" tIns="45634" rIns="91269" bIns="45634" numCol="1" anchor="t" anchorCtr="0" compatLnSpc="1">
            <a:prstTxWarp prst="textNoShape">
              <a:avLst/>
            </a:prstTxWarp>
          </a:bodyPr>
          <a:lstStyle/>
          <a:p>
            <a:pPr defTabSz="1086528" fontAlgn="auto">
              <a:spcBef>
                <a:spcPts val="0"/>
              </a:spcBef>
              <a:spcAft>
                <a:spcPts val="0"/>
              </a:spcAft>
              <a:buClr>
                <a:prstClr val="black"/>
              </a:buClr>
            </a:pPr>
            <a:endParaRPr lang="en-GB" sz="2094" dirty="0">
              <a:solidFill>
                <a:prstClr val="black"/>
              </a:solidFill>
              <a:latin typeface="Arial"/>
            </a:endParaRPr>
          </a:p>
        </p:txBody>
      </p:sp>
      <p:sp>
        <p:nvSpPr>
          <p:cNvPr id="17" name="Line 12"/>
          <p:cNvSpPr>
            <a:spLocks noChangeShapeType="1"/>
          </p:cNvSpPr>
          <p:nvPr/>
        </p:nvSpPr>
        <p:spPr bwMode="auto">
          <a:xfrm>
            <a:off x="6492772" y="3466297"/>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269" tIns="45634" rIns="91269" bIns="45634" numCol="1" anchor="t" anchorCtr="0" compatLnSpc="1">
            <a:prstTxWarp prst="textNoShape">
              <a:avLst/>
            </a:prstTxWarp>
          </a:bodyPr>
          <a:lstStyle/>
          <a:p>
            <a:pPr defTabSz="1086528" fontAlgn="auto">
              <a:spcBef>
                <a:spcPts val="0"/>
              </a:spcBef>
              <a:spcAft>
                <a:spcPts val="0"/>
              </a:spcAft>
              <a:buClr>
                <a:prstClr val="black"/>
              </a:buClr>
            </a:pPr>
            <a:endParaRPr lang="en-GB" sz="2094" dirty="0">
              <a:solidFill>
                <a:prstClr val="black"/>
              </a:solidFill>
              <a:latin typeface="Arial"/>
            </a:endParaRPr>
          </a:p>
        </p:txBody>
      </p:sp>
      <p:sp>
        <p:nvSpPr>
          <p:cNvPr id="18" name="Line 13"/>
          <p:cNvSpPr>
            <a:spLocks noChangeShapeType="1"/>
          </p:cNvSpPr>
          <p:nvPr/>
        </p:nvSpPr>
        <p:spPr bwMode="auto">
          <a:xfrm>
            <a:off x="6673700" y="3413922"/>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269" tIns="45634" rIns="91269" bIns="45634" numCol="1" anchor="t" anchorCtr="0" compatLnSpc="1">
            <a:prstTxWarp prst="textNoShape">
              <a:avLst/>
            </a:prstTxWarp>
          </a:bodyPr>
          <a:lstStyle/>
          <a:p>
            <a:pPr defTabSz="1086528" fontAlgn="auto">
              <a:spcBef>
                <a:spcPts val="0"/>
              </a:spcBef>
              <a:spcAft>
                <a:spcPts val="0"/>
              </a:spcAft>
              <a:buClr>
                <a:prstClr val="black"/>
              </a:buClr>
            </a:pPr>
            <a:endParaRPr lang="en-GB" sz="2094" dirty="0">
              <a:solidFill>
                <a:prstClr val="black"/>
              </a:solidFill>
              <a:latin typeface="Arial"/>
            </a:endParaRPr>
          </a:p>
        </p:txBody>
      </p:sp>
      <p:sp>
        <p:nvSpPr>
          <p:cNvPr id="19" name="Line 14"/>
          <p:cNvSpPr>
            <a:spLocks noChangeShapeType="1"/>
          </p:cNvSpPr>
          <p:nvPr/>
        </p:nvSpPr>
        <p:spPr bwMode="auto">
          <a:xfrm>
            <a:off x="6673700" y="3413922"/>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269" tIns="45634" rIns="91269" bIns="45634" numCol="1" anchor="t" anchorCtr="0" compatLnSpc="1">
            <a:prstTxWarp prst="textNoShape">
              <a:avLst/>
            </a:prstTxWarp>
          </a:bodyPr>
          <a:lstStyle/>
          <a:p>
            <a:pPr defTabSz="1086528" fontAlgn="auto">
              <a:spcBef>
                <a:spcPts val="0"/>
              </a:spcBef>
              <a:spcAft>
                <a:spcPts val="0"/>
              </a:spcAft>
              <a:buClr>
                <a:prstClr val="black"/>
              </a:buClr>
            </a:pPr>
            <a:endParaRPr lang="en-GB" sz="2094" dirty="0">
              <a:solidFill>
                <a:prstClr val="black"/>
              </a:solidFill>
              <a:latin typeface="Arial"/>
            </a:endParaRPr>
          </a:p>
        </p:txBody>
      </p:sp>
      <p:grpSp>
        <p:nvGrpSpPr>
          <p:cNvPr id="21" name="Logotype, static"/>
          <p:cNvGrpSpPr/>
          <p:nvPr userDrawn="1"/>
        </p:nvGrpSpPr>
        <p:grpSpPr>
          <a:xfrm>
            <a:off x="10686683" y="6387823"/>
            <a:ext cx="863463" cy="180060"/>
            <a:chOff x="9501453" y="6148765"/>
            <a:chExt cx="2047875" cy="427037"/>
          </a:xfrm>
        </p:grpSpPr>
        <p:sp>
          <p:nvSpPr>
            <p:cNvPr id="22" name="Freeform 5"/>
            <p:cNvSpPr>
              <a:spLocks noEditPoints="1"/>
            </p:cNvSpPr>
            <p:nvPr userDrawn="1"/>
          </p:nvSpPr>
          <p:spPr bwMode="auto">
            <a:xfrm>
              <a:off x="11206428" y="6231315"/>
              <a:ext cx="342900" cy="344487"/>
            </a:xfrm>
            <a:custGeom>
              <a:avLst/>
              <a:gdLst>
                <a:gd name="T0" fmla="*/ 43 w 91"/>
                <a:gd name="T1" fmla="*/ 2 h 91"/>
                <a:gd name="T2" fmla="*/ 2 w 91"/>
                <a:gd name="T3" fmla="*/ 44 h 91"/>
                <a:gd name="T4" fmla="*/ 46 w 91"/>
                <a:gd name="T5" fmla="*/ 91 h 91"/>
                <a:gd name="T6" fmla="*/ 74 w 91"/>
                <a:gd name="T7" fmla="*/ 77 h 91"/>
                <a:gd name="T8" fmla="*/ 74 w 91"/>
                <a:gd name="T9" fmla="*/ 90 h 91"/>
                <a:gd name="T10" fmla="*/ 91 w 91"/>
                <a:gd name="T11" fmla="*/ 90 h 91"/>
                <a:gd name="T12" fmla="*/ 91 w 91"/>
                <a:gd name="T13" fmla="*/ 47 h 91"/>
                <a:gd name="T14" fmla="*/ 43 w 91"/>
                <a:gd name="T15" fmla="*/ 2 h 91"/>
                <a:gd name="T16" fmla="*/ 72 w 91"/>
                <a:gd name="T17" fmla="*/ 48 h 91"/>
                <a:gd name="T18" fmla="*/ 43 w 91"/>
                <a:gd name="T19" fmla="*/ 72 h 91"/>
                <a:gd name="T20" fmla="*/ 21 w 91"/>
                <a:gd name="T21" fmla="*/ 50 h 91"/>
                <a:gd name="T22" fmla="*/ 46 w 91"/>
                <a:gd name="T23" fmla="*/ 21 h 91"/>
                <a:gd name="T24" fmla="*/ 72 w 91"/>
                <a:gd name="T25" fmla="*/ 45 h 91"/>
                <a:gd name="T26" fmla="*/ 72 w 91"/>
                <a:gd name="T27" fmla="*/ 48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1" h="91">
                  <a:moveTo>
                    <a:pt x="43" y="2"/>
                  </a:moveTo>
                  <a:cubicBezTo>
                    <a:pt x="21" y="4"/>
                    <a:pt x="3" y="22"/>
                    <a:pt x="2" y="44"/>
                  </a:cubicBezTo>
                  <a:cubicBezTo>
                    <a:pt x="0" y="70"/>
                    <a:pt x="21" y="91"/>
                    <a:pt x="46" y="91"/>
                  </a:cubicBezTo>
                  <a:cubicBezTo>
                    <a:pt x="56" y="91"/>
                    <a:pt x="68" y="87"/>
                    <a:pt x="74" y="77"/>
                  </a:cubicBezTo>
                  <a:cubicBezTo>
                    <a:pt x="74" y="90"/>
                    <a:pt x="74" y="90"/>
                    <a:pt x="74" y="90"/>
                  </a:cubicBezTo>
                  <a:cubicBezTo>
                    <a:pt x="91" y="90"/>
                    <a:pt x="91" y="90"/>
                    <a:pt x="91" y="90"/>
                  </a:cubicBezTo>
                  <a:cubicBezTo>
                    <a:pt x="91" y="47"/>
                    <a:pt x="91" y="47"/>
                    <a:pt x="91" y="47"/>
                  </a:cubicBezTo>
                  <a:cubicBezTo>
                    <a:pt x="91" y="20"/>
                    <a:pt x="69" y="0"/>
                    <a:pt x="43" y="2"/>
                  </a:cubicBezTo>
                  <a:close/>
                  <a:moveTo>
                    <a:pt x="72" y="48"/>
                  </a:moveTo>
                  <a:cubicBezTo>
                    <a:pt x="71" y="63"/>
                    <a:pt x="58" y="74"/>
                    <a:pt x="43" y="72"/>
                  </a:cubicBezTo>
                  <a:cubicBezTo>
                    <a:pt x="32" y="71"/>
                    <a:pt x="22" y="61"/>
                    <a:pt x="21" y="50"/>
                  </a:cubicBezTo>
                  <a:cubicBezTo>
                    <a:pt x="19" y="34"/>
                    <a:pt x="31" y="21"/>
                    <a:pt x="46" y="21"/>
                  </a:cubicBezTo>
                  <a:cubicBezTo>
                    <a:pt x="60" y="21"/>
                    <a:pt x="71" y="32"/>
                    <a:pt x="72" y="45"/>
                  </a:cubicBezTo>
                  <a:lnTo>
                    <a:pt x="72" y="48"/>
                  </a:lnTo>
                  <a:close/>
                </a:path>
              </a:pathLst>
            </a:custGeom>
            <a:solidFill>
              <a:srgbClr val="0000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528" fontAlgn="auto">
                <a:spcBef>
                  <a:spcPts val="0"/>
                </a:spcBef>
                <a:spcAft>
                  <a:spcPts val="0"/>
                </a:spcAft>
                <a:buClr>
                  <a:prstClr val="black"/>
                </a:buClr>
              </a:pPr>
              <a:endParaRPr lang="en-US" sz="2094" dirty="0">
                <a:solidFill>
                  <a:prstClr val="black"/>
                </a:solidFill>
                <a:latin typeface="Arial"/>
              </a:endParaRPr>
            </a:p>
          </p:txBody>
        </p:sp>
        <p:sp>
          <p:nvSpPr>
            <p:cNvPr id="23" name="Freeform 6"/>
            <p:cNvSpPr>
              <a:spLocks noEditPoints="1"/>
            </p:cNvSpPr>
            <p:nvPr userDrawn="1"/>
          </p:nvSpPr>
          <p:spPr bwMode="auto">
            <a:xfrm>
              <a:off x="10849241" y="6236077"/>
              <a:ext cx="334963" cy="339725"/>
            </a:xfrm>
            <a:custGeom>
              <a:avLst/>
              <a:gdLst>
                <a:gd name="T0" fmla="*/ 44 w 89"/>
                <a:gd name="T1" fmla="*/ 1 h 90"/>
                <a:gd name="T2" fmla="*/ 0 w 89"/>
                <a:gd name="T3" fmla="*/ 46 h 90"/>
                <a:gd name="T4" fmla="*/ 45 w 89"/>
                <a:gd name="T5" fmla="*/ 90 h 90"/>
                <a:gd name="T6" fmla="*/ 86 w 89"/>
                <a:gd name="T7" fmla="*/ 63 h 90"/>
                <a:gd name="T8" fmla="*/ 69 w 89"/>
                <a:gd name="T9" fmla="*/ 58 h 90"/>
                <a:gd name="T10" fmla="*/ 50 w 89"/>
                <a:gd name="T11" fmla="*/ 72 h 90"/>
                <a:gd name="T12" fmla="*/ 22 w 89"/>
                <a:gd name="T13" fmla="*/ 59 h 90"/>
                <a:gd name="T14" fmla="*/ 89 w 89"/>
                <a:gd name="T15" fmla="*/ 41 h 90"/>
                <a:gd name="T16" fmla="*/ 44 w 89"/>
                <a:gd name="T17" fmla="*/ 1 h 90"/>
                <a:gd name="T18" fmla="*/ 19 w 89"/>
                <a:gd name="T19" fmla="*/ 44 h 90"/>
                <a:gd name="T20" fmla="*/ 36 w 89"/>
                <a:gd name="T21" fmla="*/ 19 h 90"/>
                <a:gd name="T22" fmla="*/ 67 w 89"/>
                <a:gd name="T23" fmla="*/ 31 h 90"/>
                <a:gd name="T24" fmla="*/ 19 w 89"/>
                <a:gd name="T25" fmla="*/ 44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9" h="90">
                  <a:moveTo>
                    <a:pt x="44" y="1"/>
                  </a:moveTo>
                  <a:cubicBezTo>
                    <a:pt x="20" y="2"/>
                    <a:pt x="0" y="20"/>
                    <a:pt x="0" y="46"/>
                  </a:cubicBezTo>
                  <a:cubicBezTo>
                    <a:pt x="0" y="70"/>
                    <a:pt x="20" y="90"/>
                    <a:pt x="45" y="90"/>
                  </a:cubicBezTo>
                  <a:cubicBezTo>
                    <a:pt x="62" y="90"/>
                    <a:pt x="79" y="80"/>
                    <a:pt x="86" y="63"/>
                  </a:cubicBezTo>
                  <a:cubicBezTo>
                    <a:pt x="69" y="58"/>
                    <a:pt x="69" y="58"/>
                    <a:pt x="69" y="58"/>
                  </a:cubicBezTo>
                  <a:cubicBezTo>
                    <a:pt x="66" y="65"/>
                    <a:pt x="58" y="71"/>
                    <a:pt x="50" y="72"/>
                  </a:cubicBezTo>
                  <a:cubicBezTo>
                    <a:pt x="38" y="75"/>
                    <a:pt x="26" y="67"/>
                    <a:pt x="22" y="59"/>
                  </a:cubicBezTo>
                  <a:cubicBezTo>
                    <a:pt x="89" y="41"/>
                    <a:pt x="89" y="41"/>
                    <a:pt x="89" y="41"/>
                  </a:cubicBezTo>
                  <a:cubicBezTo>
                    <a:pt x="87" y="24"/>
                    <a:pt x="72" y="0"/>
                    <a:pt x="44" y="1"/>
                  </a:cubicBezTo>
                  <a:close/>
                  <a:moveTo>
                    <a:pt x="19" y="44"/>
                  </a:moveTo>
                  <a:cubicBezTo>
                    <a:pt x="19" y="34"/>
                    <a:pt x="24" y="24"/>
                    <a:pt x="36" y="19"/>
                  </a:cubicBezTo>
                  <a:cubicBezTo>
                    <a:pt x="50" y="14"/>
                    <a:pt x="62" y="21"/>
                    <a:pt x="67" y="31"/>
                  </a:cubicBezTo>
                  <a:lnTo>
                    <a:pt x="19" y="44"/>
                  </a:lnTo>
                  <a:close/>
                </a:path>
              </a:pathLst>
            </a:custGeom>
            <a:solidFill>
              <a:srgbClr val="0000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528" fontAlgn="auto">
                <a:spcBef>
                  <a:spcPts val="0"/>
                </a:spcBef>
                <a:spcAft>
                  <a:spcPts val="0"/>
                </a:spcAft>
                <a:buClr>
                  <a:prstClr val="black"/>
                </a:buClr>
              </a:pPr>
              <a:endParaRPr lang="en-US" sz="2094" dirty="0">
                <a:solidFill>
                  <a:prstClr val="black"/>
                </a:solidFill>
                <a:latin typeface="Arial"/>
              </a:endParaRPr>
            </a:p>
          </p:txBody>
        </p:sp>
        <p:sp>
          <p:nvSpPr>
            <p:cNvPr id="24" name="Freeform 7"/>
            <p:cNvSpPr>
              <a:spLocks/>
            </p:cNvSpPr>
            <p:nvPr userDrawn="1"/>
          </p:nvSpPr>
          <p:spPr bwMode="auto">
            <a:xfrm>
              <a:off x="10292028" y="6239252"/>
              <a:ext cx="166688" cy="333375"/>
            </a:xfrm>
            <a:custGeom>
              <a:avLst/>
              <a:gdLst>
                <a:gd name="T0" fmla="*/ 44 w 44"/>
                <a:gd name="T1" fmla="*/ 18 h 88"/>
                <a:gd name="T2" fmla="*/ 44 w 44"/>
                <a:gd name="T3" fmla="*/ 0 h 88"/>
                <a:gd name="T4" fmla="*/ 19 w 44"/>
                <a:gd name="T5" fmla="*/ 13 h 88"/>
                <a:gd name="T6" fmla="*/ 19 w 44"/>
                <a:gd name="T7" fmla="*/ 3 h 88"/>
                <a:gd name="T8" fmla="*/ 0 w 44"/>
                <a:gd name="T9" fmla="*/ 3 h 88"/>
                <a:gd name="T10" fmla="*/ 0 w 44"/>
                <a:gd name="T11" fmla="*/ 44 h 88"/>
                <a:gd name="T12" fmla="*/ 0 w 44"/>
                <a:gd name="T13" fmla="*/ 88 h 88"/>
                <a:gd name="T14" fmla="*/ 20 w 44"/>
                <a:gd name="T15" fmla="*/ 88 h 88"/>
                <a:gd name="T16" fmla="*/ 20 w 44"/>
                <a:gd name="T17" fmla="*/ 46 h 88"/>
                <a:gd name="T18" fmla="*/ 44 w 44"/>
                <a:gd name="T19" fmla="*/ 1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 h="88">
                  <a:moveTo>
                    <a:pt x="44" y="18"/>
                  </a:moveTo>
                  <a:cubicBezTo>
                    <a:pt x="44" y="0"/>
                    <a:pt x="44" y="0"/>
                    <a:pt x="44" y="0"/>
                  </a:cubicBezTo>
                  <a:cubicBezTo>
                    <a:pt x="28" y="0"/>
                    <a:pt x="22" y="8"/>
                    <a:pt x="19" y="13"/>
                  </a:cubicBezTo>
                  <a:cubicBezTo>
                    <a:pt x="19" y="3"/>
                    <a:pt x="19" y="3"/>
                    <a:pt x="19" y="3"/>
                  </a:cubicBezTo>
                  <a:cubicBezTo>
                    <a:pt x="0" y="3"/>
                    <a:pt x="0" y="3"/>
                    <a:pt x="0" y="3"/>
                  </a:cubicBezTo>
                  <a:cubicBezTo>
                    <a:pt x="0" y="44"/>
                    <a:pt x="0" y="44"/>
                    <a:pt x="0" y="44"/>
                  </a:cubicBezTo>
                  <a:cubicBezTo>
                    <a:pt x="0" y="88"/>
                    <a:pt x="0" y="88"/>
                    <a:pt x="0" y="88"/>
                  </a:cubicBezTo>
                  <a:cubicBezTo>
                    <a:pt x="20" y="88"/>
                    <a:pt x="20" y="88"/>
                    <a:pt x="20" y="88"/>
                  </a:cubicBezTo>
                  <a:cubicBezTo>
                    <a:pt x="20" y="62"/>
                    <a:pt x="20" y="62"/>
                    <a:pt x="20" y="46"/>
                  </a:cubicBezTo>
                  <a:cubicBezTo>
                    <a:pt x="20" y="26"/>
                    <a:pt x="31" y="19"/>
                    <a:pt x="44" y="18"/>
                  </a:cubicBezTo>
                  <a:close/>
                </a:path>
              </a:pathLst>
            </a:custGeom>
            <a:solidFill>
              <a:srgbClr val="0000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528" fontAlgn="auto">
                <a:spcBef>
                  <a:spcPts val="0"/>
                </a:spcBef>
                <a:spcAft>
                  <a:spcPts val="0"/>
                </a:spcAft>
                <a:buClr>
                  <a:prstClr val="black"/>
                </a:buClr>
              </a:pPr>
              <a:endParaRPr lang="en-US" sz="2094" dirty="0">
                <a:solidFill>
                  <a:prstClr val="black"/>
                </a:solidFill>
                <a:latin typeface="Arial"/>
              </a:endParaRPr>
            </a:p>
          </p:txBody>
        </p:sp>
        <p:sp>
          <p:nvSpPr>
            <p:cNvPr id="25" name="Freeform 8"/>
            <p:cNvSpPr>
              <a:spLocks/>
            </p:cNvSpPr>
            <p:nvPr userDrawn="1"/>
          </p:nvSpPr>
          <p:spPr bwMode="auto">
            <a:xfrm>
              <a:off x="9501453" y="6182102"/>
              <a:ext cx="369888" cy="390525"/>
            </a:xfrm>
            <a:custGeom>
              <a:avLst/>
              <a:gdLst>
                <a:gd name="T0" fmla="*/ 185 w 233"/>
                <a:gd name="T1" fmla="*/ 165 h 246"/>
                <a:gd name="T2" fmla="*/ 48 w 233"/>
                <a:gd name="T3" fmla="*/ 0 h 246"/>
                <a:gd name="T4" fmla="*/ 0 w 233"/>
                <a:gd name="T5" fmla="*/ 0 h 246"/>
                <a:gd name="T6" fmla="*/ 0 w 233"/>
                <a:gd name="T7" fmla="*/ 246 h 246"/>
                <a:gd name="T8" fmla="*/ 50 w 233"/>
                <a:gd name="T9" fmla="*/ 246 h 246"/>
                <a:gd name="T10" fmla="*/ 50 w 233"/>
                <a:gd name="T11" fmla="*/ 81 h 246"/>
                <a:gd name="T12" fmla="*/ 190 w 233"/>
                <a:gd name="T13" fmla="*/ 246 h 246"/>
                <a:gd name="T14" fmla="*/ 233 w 233"/>
                <a:gd name="T15" fmla="*/ 246 h 246"/>
                <a:gd name="T16" fmla="*/ 233 w 233"/>
                <a:gd name="T17" fmla="*/ 0 h 246"/>
                <a:gd name="T18" fmla="*/ 185 w 233"/>
                <a:gd name="T19" fmla="*/ 0 h 246"/>
                <a:gd name="T20" fmla="*/ 185 w 233"/>
                <a:gd name="T21" fmla="*/ 165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3" h="246">
                  <a:moveTo>
                    <a:pt x="185" y="165"/>
                  </a:moveTo>
                  <a:lnTo>
                    <a:pt x="48" y="0"/>
                  </a:lnTo>
                  <a:lnTo>
                    <a:pt x="0" y="0"/>
                  </a:lnTo>
                  <a:lnTo>
                    <a:pt x="0" y="246"/>
                  </a:lnTo>
                  <a:lnTo>
                    <a:pt x="50" y="246"/>
                  </a:lnTo>
                  <a:lnTo>
                    <a:pt x="50" y="81"/>
                  </a:lnTo>
                  <a:lnTo>
                    <a:pt x="190" y="246"/>
                  </a:lnTo>
                  <a:lnTo>
                    <a:pt x="233" y="246"/>
                  </a:lnTo>
                  <a:lnTo>
                    <a:pt x="233" y="0"/>
                  </a:lnTo>
                  <a:lnTo>
                    <a:pt x="185" y="0"/>
                  </a:lnTo>
                  <a:lnTo>
                    <a:pt x="185" y="165"/>
                  </a:lnTo>
                  <a:close/>
                </a:path>
              </a:pathLst>
            </a:custGeom>
            <a:solidFill>
              <a:srgbClr val="0000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528" fontAlgn="auto">
                <a:spcBef>
                  <a:spcPts val="0"/>
                </a:spcBef>
                <a:spcAft>
                  <a:spcPts val="0"/>
                </a:spcAft>
                <a:buClr>
                  <a:prstClr val="black"/>
                </a:buClr>
              </a:pPr>
              <a:endParaRPr lang="en-US" sz="2094" dirty="0">
                <a:solidFill>
                  <a:prstClr val="black"/>
                </a:solidFill>
                <a:latin typeface="Arial"/>
              </a:endParaRPr>
            </a:p>
          </p:txBody>
        </p:sp>
        <p:sp>
          <p:nvSpPr>
            <p:cNvPr id="26" name="Freeform 9"/>
            <p:cNvSpPr>
              <a:spLocks noEditPoints="1"/>
            </p:cNvSpPr>
            <p:nvPr userDrawn="1"/>
          </p:nvSpPr>
          <p:spPr bwMode="auto">
            <a:xfrm>
              <a:off x="10461891" y="6148765"/>
              <a:ext cx="342900" cy="427037"/>
            </a:xfrm>
            <a:custGeom>
              <a:avLst/>
              <a:gdLst>
                <a:gd name="T0" fmla="*/ 91 w 91"/>
                <a:gd name="T1" fmla="*/ 0 h 113"/>
                <a:gd name="T2" fmla="*/ 73 w 91"/>
                <a:gd name="T3" fmla="*/ 0 h 113"/>
                <a:gd name="T4" fmla="*/ 73 w 91"/>
                <a:gd name="T5" fmla="*/ 34 h 113"/>
                <a:gd name="T6" fmla="*/ 43 w 91"/>
                <a:gd name="T7" fmla="*/ 24 h 113"/>
                <a:gd name="T8" fmla="*/ 2 w 91"/>
                <a:gd name="T9" fmla="*/ 66 h 113"/>
                <a:gd name="T10" fmla="*/ 46 w 91"/>
                <a:gd name="T11" fmla="*/ 113 h 113"/>
                <a:gd name="T12" fmla="*/ 74 w 91"/>
                <a:gd name="T13" fmla="*/ 101 h 113"/>
                <a:gd name="T14" fmla="*/ 74 w 91"/>
                <a:gd name="T15" fmla="*/ 112 h 113"/>
                <a:gd name="T16" fmla="*/ 91 w 91"/>
                <a:gd name="T17" fmla="*/ 112 h 113"/>
                <a:gd name="T18" fmla="*/ 91 w 91"/>
                <a:gd name="T19" fmla="*/ 69 h 113"/>
                <a:gd name="T20" fmla="*/ 91 w 91"/>
                <a:gd name="T21" fmla="*/ 69 h 113"/>
                <a:gd name="T22" fmla="*/ 91 w 91"/>
                <a:gd name="T23" fmla="*/ 68 h 113"/>
                <a:gd name="T24" fmla="*/ 91 w 91"/>
                <a:gd name="T25" fmla="*/ 0 h 113"/>
                <a:gd name="T26" fmla="*/ 72 w 91"/>
                <a:gd name="T27" fmla="*/ 70 h 113"/>
                <a:gd name="T28" fmla="*/ 43 w 91"/>
                <a:gd name="T29" fmla="*/ 94 h 113"/>
                <a:gd name="T30" fmla="*/ 21 w 91"/>
                <a:gd name="T31" fmla="*/ 72 h 113"/>
                <a:gd name="T32" fmla="*/ 46 w 91"/>
                <a:gd name="T33" fmla="*/ 43 h 113"/>
                <a:gd name="T34" fmla="*/ 72 w 91"/>
                <a:gd name="T35" fmla="*/ 67 h 113"/>
                <a:gd name="T36" fmla="*/ 72 w 91"/>
                <a:gd name="T37" fmla="*/ 7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1" h="113">
                  <a:moveTo>
                    <a:pt x="91" y="0"/>
                  </a:moveTo>
                  <a:cubicBezTo>
                    <a:pt x="73" y="0"/>
                    <a:pt x="73" y="0"/>
                    <a:pt x="73" y="0"/>
                  </a:cubicBezTo>
                  <a:cubicBezTo>
                    <a:pt x="73" y="34"/>
                    <a:pt x="73" y="34"/>
                    <a:pt x="73" y="34"/>
                  </a:cubicBezTo>
                  <a:cubicBezTo>
                    <a:pt x="68" y="28"/>
                    <a:pt x="55" y="23"/>
                    <a:pt x="43" y="24"/>
                  </a:cubicBezTo>
                  <a:cubicBezTo>
                    <a:pt x="21" y="26"/>
                    <a:pt x="3" y="44"/>
                    <a:pt x="2" y="66"/>
                  </a:cubicBezTo>
                  <a:cubicBezTo>
                    <a:pt x="0" y="92"/>
                    <a:pt x="21" y="113"/>
                    <a:pt x="46" y="113"/>
                  </a:cubicBezTo>
                  <a:cubicBezTo>
                    <a:pt x="56" y="113"/>
                    <a:pt x="69" y="109"/>
                    <a:pt x="74" y="101"/>
                  </a:cubicBezTo>
                  <a:cubicBezTo>
                    <a:pt x="74" y="112"/>
                    <a:pt x="74" y="112"/>
                    <a:pt x="74" y="112"/>
                  </a:cubicBezTo>
                  <a:cubicBezTo>
                    <a:pt x="91" y="112"/>
                    <a:pt x="91" y="112"/>
                    <a:pt x="91" y="112"/>
                  </a:cubicBezTo>
                  <a:cubicBezTo>
                    <a:pt x="91" y="69"/>
                    <a:pt x="91" y="69"/>
                    <a:pt x="91" y="69"/>
                  </a:cubicBezTo>
                  <a:cubicBezTo>
                    <a:pt x="91" y="69"/>
                    <a:pt x="91" y="69"/>
                    <a:pt x="91" y="69"/>
                  </a:cubicBezTo>
                  <a:cubicBezTo>
                    <a:pt x="91" y="68"/>
                    <a:pt x="91" y="68"/>
                    <a:pt x="91" y="68"/>
                  </a:cubicBezTo>
                  <a:lnTo>
                    <a:pt x="91" y="0"/>
                  </a:lnTo>
                  <a:close/>
                  <a:moveTo>
                    <a:pt x="72" y="70"/>
                  </a:moveTo>
                  <a:cubicBezTo>
                    <a:pt x="71" y="85"/>
                    <a:pt x="58" y="96"/>
                    <a:pt x="43" y="94"/>
                  </a:cubicBezTo>
                  <a:cubicBezTo>
                    <a:pt x="32" y="93"/>
                    <a:pt x="22" y="83"/>
                    <a:pt x="21" y="72"/>
                  </a:cubicBezTo>
                  <a:cubicBezTo>
                    <a:pt x="19" y="56"/>
                    <a:pt x="31" y="43"/>
                    <a:pt x="46" y="43"/>
                  </a:cubicBezTo>
                  <a:cubicBezTo>
                    <a:pt x="60" y="43"/>
                    <a:pt x="71" y="54"/>
                    <a:pt x="72" y="67"/>
                  </a:cubicBezTo>
                  <a:lnTo>
                    <a:pt x="72" y="70"/>
                  </a:lnTo>
                  <a:close/>
                </a:path>
              </a:pathLst>
            </a:custGeom>
            <a:solidFill>
              <a:srgbClr val="0000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528" fontAlgn="auto">
                <a:spcBef>
                  <a:spcPts val="0"/>
                </a:spcBef>
                <a:spcAft>
                  <a:spcPts val="0"/>
                </a:spcAft>
                <a:buClr>
                  <a:prstClr val="black"/>
                </a:buClr>
              </a:pPr>
              <a:endParaRPr lang="en-US" sz="2094" dirty="0">
                <a:solidFill>
                  <a:prstClr val="black"/>
                </a:solidFill>
                <a:latin typeface="Arial"/>
              </a:endParaRPr>
            </a:p>
          </p:txBody>
        </p:sp>
        <p:sp>
          <p:nvSpPr>
            <p:cNvPr id="27" name="Freeform 10"/>
            <p:cNvSpPr>
              <a:spLocks noEditPoints="1"/>
            </p:cNvSpPr>
            <p:nvPr userDrawn="1"/>
          </p:nvSpPr>
          <p:spPr bwMode="auto">
            <a:xfrm>
              <a:off x="9912616" y="6239252"/>
              <a:ext cx="338138" cy="336550"/>
            </a:xfrm>
            <a:custGeom>
              <a:avLst/>
              <a:gdLst>
                <a:gd name="T0" fmla="*/ 45 w 90"/>
                <a:gd name="T1" fmla="*/ 0 h 89"/>
                <a:gd name="T2" fmla="*/ 0 w 90"/>
                <a:gd name="T3" fmla="*/ 45 h 89"/>
                <a:gd name="T4" fmla="*/ 45 w 90"/>
                <a:gd name="T5" fmla="*/ 89 h 89"/>
                <a:gd name="T6" fmla="*/ 90 w 90"/>
                <a:gd name="T7" fmla="*/ 45 h 89"/>
                <a:gd name="T8" fmla="*/ 45 w 90"/>
                <a:gd name="T9" fmla="*/ 0 h 89"/>
                <a:gd name="T10" fmla="*/ 45 w 90"/>
                <a:gd name="T11" fmla="*/ 70 h 89"/>
                <a:gd name="T12" fmla="*/ 19 w 90"/>
                <a:gd name="T13" fmla="*/ 45 h 89"/>
                <a:gd name="T14" fmla="*/ 45 w 90"/>
                <a:gd name="T15" fmla="*/ 19 h 89"/>
                <a:gd name="T16" fmla="*/ 71 w 90"/>
                <a:gd name="T17" fmla="*/ 45 h 89"/>
                <a:gd name="T18" fmla="*/ 45 w 90"/>
                <a:gd name="T19" fmla="*/ 7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0" h="89">
                  <a:moveTo>
                    <a:pt x="45" y="0"/>
                  </a:moveTo>
                  <a:cubicBezTo>
                    <a:pt x="20" y="0"/>
                    <a:pt x="0" y="20"/>
                    <a:pt x="0" y="45"/>
                  </a:cubicBezTo>
                  <a:cubicBezTo>
                    <a:pt x="0" y="69"/>
                    <a:pt x="20" y="89"/>
                    <a:pt x="45" y="89"/>
                  </a:cubicBezTo>
                  <a:cubicBezTo>
                    <a:pt x="70" y="89"/>
                    <a:pt x="90" y="69"/>
                    <a:pt x="90" y="45"/>
                  </a:cubicBezTo>
                  <a:cubicBezTo>
                    <a:pt x="90" y="20"/>
                    <a:pt x="70" y="0"/>
                    <a:pt x="45" y="0"/>
                  </a:cubicBezTo>
                  <a:close/>
                  <a:moveTo>
                    <a:pt x="45" y="70"/>
                  </a:moveTo>
                  <a:cubicBezTo>
                    <a:pt x="31" y="70"/>
                    <a:pt x="19" y="59"/>
                    <a:pt x="19" y="45"/>
                  </a:cubicBezTo>
                  <a:cubicBezTo>
                    <a:pt x="19" y="30"/>
                    <a:pt x="31" y="19"/>
                    <a:pt x="45" y="19"/>
                  </a:cubicBezTo>
                  <a:cubicBezTo>
                    <a:pt x="59" y="19"/>
                    <a:pt x="71" y="30"/>
                    <a:pt x="71" y="45"/>
                  </a:cubicBezTo>
                  <a:cubicBezTo>
                    <a:pt x="71" y="59"/>
                    <a:pt x="59" y="70"/>
                    <a:pt x="45" y="70"/>
                  </a:cubicBezTo>
                  <a:close/>
                </a:path>
              </a:pathLst>
            </a:custGeom>
            <a:solidFill>
              <a:srgbClr val="0000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6528" fontAlgn="auto">
                <a:spcBef>
                  <a:spcPts val="0"/>
                </a:spcBef>
                <a:spcAft>
                  <a:spcPts val="0"/>
                </a:spcAft>
                <a:buClr>
                  <a:prstClr val="black"/>
                </a:buClr>
              </a:pPr>
              <a:endParaRPr lang="en-US" sz="2094" dirty="0">
                <a:solidFill>
                  <a:prstClr val="black"/>
                </a:solidFill>
                <a:latin typeface="Arial"/>
              </a:endParaRPr>
            </a:p>
          </p:txBody>
        </p:sp>
      </p:grpSp>
      <p:sp>
        <p:nvSpPr>
          <p:cNvPr id="20" name="Footer Placeholder 4"/>
          <p:cNvSpPr>
            <a:spLocks noGrp="1"/>
          </p:cNvSpPr>
          <p:nvPr>
            <p:ph type="ftr" sz="quarter" idx="3"/>
          </p:nvPr>
        </p:nvSpPr>
        <p:spPr>
          <a:xfrm>
            <a:off x="1531079" y="6373586"/>
            <a:ext cx="3958969" cy="143967"/>
          </a:xfrm>
          <a:prstGeom prst="rect">
            <a:avLst/>
          </a:prstGeom>
        </p:spPr>
        <p:txBody>
          <a:bodyPr vert="horz" lIns="0" tIns="0" rIns="0" bIns="0" rtlCol="0" anchor="ctr"/>
          <a:lstStyle>
            <a:lvl1pPr algn="l">
              <a:defRPr sz="900" cap="all" baseline="0">
                <a:solidFill>
                  <a:srgbClr val="8B8A8D"/>
                </a:solidFill>
              </a:defRPr>
            </a:lvl1pPr>
          </a:lstStyle>
          <a:p>
            <a:pPr defTabSz="1086528">
              <a:buClr>
                <a:prstClr val="black"/>
              </a:buClr>
            </a:pPr>
            <a:endParaRPr lang="en-GB" dirty="0"/>
          </a:p>
        </p:txBody>
      </p:sp>
      <p:sp>
        <p:nvSpPr>
          <p:cNvPr id="4" name="xxLanguageTextBox"/>
          <p:cNvSpPr/>
          <p:nvPr userDrawn="1">
            <p:custDataLst>
              <p:tags r:id="rId33"/>
            </p:custDataLst>
          </p:nvPr>
        </p:nvSpPr>
        <p:spPr>
          <a:xfrm>
            <a:off x="1" y="12"/>
            <a:ext cx="12698" cy="12697"/>
          </a:xfrm>
          <a:prstGeom prst="rect">
            <a:avLst/>
          </a:prstGeom>
          <a:noFill/>
          <a:ln>
            <a:noFill/>
          </a:ln>
          <a:extLst>
            <a:ext uri="{909E8E84-426E-40DD-AFC4-6F175D3DCCD1}">
              <a14:hiddenFill xmlns:a14="http://schemas.microsoft.com/office/drawing/2010/main">
                <a:solidFill>
                  <a:schemeClr val="accent3"/>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269" tIns="45634" rIns="91269" bIns="45634" numCol="1" spcCol="0" rtlCol="0" fromWordArt="0" anchor="ctr" anchorCtr="0" forceAA="0" compatLnSpc="1">
            <a:prstTxWarp prst="textNoShape">
              <a:avLst/>
            </a:prstTxWarp>
            <a:noAutofit/>
          </a:bodyPr>
          <a:lstStyle/>
          <a:p>
            <a:pPr algn="ctr" defTabSz="1086528" fontAlgn="auto">
              <a:spcBef>
                <a:spcPts val="0"/>
              </a:spcBef>
              <a:spcAft>
                <a:spcPts val="0"/>
              </a:spcAft>
              <a:buClr>
                <a:prstClr val="black"/>
              </a:buClr>
            </a:pPr>
            <a:endParaRPr lang="en-GB" sz="1200" dirty="0">
              <a:solidFill>
                <a:prstClr val="black"/>
              </a:solidFill>
            </a:endParaRPr>
          </a:p>
        </p:txBody>
      </p:sp>
      <p:sp>
        <p:nvSpPr>
          <p:cNvPr id="5" name="MSIPCMContentMarking" descr="{&quot;HashCode&quot;:1071427657,&quot;Placement&quot;:&quot;Footer&quot;,&quot;Top&quot;:519.343,&quot;Left&quot;:444.2841,&quot;SlideWidth&quot;:960,&quot;SlideHeight&quot;:540}">
            <a:extLst>
              <a:ext uri="{FF2B5EF4-FFF2-40B4-BE49-F238E27FC236}">
                <a16:creationId xmlns:a16="http://schemas.microsoft.com/office/drawing/2014/main" id="{6EC95E6F-6441-4DA0-8BD6-5696200C9D7C}"/>
              </a:ext>
            </a:extLst>
          </p:cNvPr>
          <p:cNvSpPr txBox="1"/>
          <p:nvPr userDrawn="1"/>
        </p:nvSpPr>
        <p:spPr>
          <a:xfrm>
            <a:off x="5642408" y="6595656"/>
            <a:ext cx="907183" cy="262344"/>
          </a:xfrm>
          <a:prstGeom prst="rect">
            <a:avLst/>
          </a:prstGeom>
        </p:spPr>
        <p:txBody>
          <a:bodyPr vert="horz" wrap="square" lIns="0" tIns="0" rIns="0" bIns="0" rtlCol="0" anchor="ctr" anchorCtr="1">
            <a:noAutofit/>
          </a:bodyPr>
          <a:lstStyle/>
          <a:p>
            <a:pPr marL="0" indent="0" algn="ctr" fontAlgn="auto">
              <a:spcBef>
                <a:spcPts val="0"/>
              </a:spcBef>
              <a:spcAft>
                <a:spcPts val="0"/>
              </a:spcAft>
              <a:buNone/>
            </a:pPr>
            <a:r>
              <a:rPr lang="nb-NO" sz="1000" b="1">
                <a:solidFill>
                  <a:srgbClr val="000000"/>
                </a:solidFill>
                <a:latin typeface="Calibri" panose="020F0502020204030204" pitchFamily="34" charset="0"/>
              </a:rPr>
              <a:t>Confidential</a:t>
            </a:r>
            <a:endParaRPr lang="nb-NO" sz="1000" b="1" dirty="0">
              <a:solidFill>
                <a:srgbClr val="000000"/>
              </a:solidFill>
              <a:latin typeface="Calibri" panose="020F0502020204030204" pitchFamily="34" charset="0"/>
            </a:endParaRPr>
          </a:p>
        </p:txBody>
      </p:sp>
    </p:spTree>
    <p:extLst>
      <p:ext uri="{BB962C8B-B14F-4D97-AF65-F5344CB8AC3E}">
        <p14:creationId xmlns:p14="http://schemas.microsoft.com/office/powerpoint/2010/main" val="22552629"/>
      </p:ext>
    </p:extLst>
  </p:cSld>
  <p:clrMap bg1="lt1" tx1="dk1" bg2="lt2" tx2="dk2" accent1="accent1" accent2="accent2" accent3="accent3" accent4="accent4" accent5="accent5" accent6="accent6" hlink="hlink" folHlink="folHlink"/>
  <p:sldLayoutIdLst>
    <p:sldLayoutId id="2147484556" r:id="rId1"/>
    <p:sldLayoutId id="2147484557" r:id="rId2"/>
    <p:sldLayoutId id="2147484558" r:id="rId3"/>
    <p:sldLayoutId id="2147484559" r:id="rId4"/>
    <p:sldLayoutId id="2147484560" r:id="rId5"/>
    <p:sldLayoutId id="2147484561" r:id="rId6"/>
    <p:sldLayoutId id="2147484562" r:id="rId7"/>
    <p:sldLayoutId id="2147484563" r:id="rId8"/>
    <p:sldLayoutId id="2147484564" r:id="rId9"/>
    <p:sldLayoutId id="2147484565" r:id="rId10"/>
    <p:sldLayoutId id="2147484566" r:id="rId11"/>
    <p:sldLayoutId id="2147484567" r:id="rId12"/>
    <p:sldLayoutId id="2147484568" r:id="rId13"/>
    <p:sldLayoutId id="2147484569" r:id="rId14"/>
    <p:sldLayoutId id="2147484570" r:id="rId15"/>
    <p:sldLayoutId id="2147484571" r:id="rId16"/>
    <p:sldLayoutId id="2147484572" r:id="rId17"/>
    <p:sldLayoutId id="2147484573" r:id="rId18"/>
    <p:sldLayoutId id="2147484574" r:id="rId19"/>
    <p:sldLayoutId id="2147484575" r:id="rId20"/>
    <p:sldLayoutId id="2147484576" r:id="rId21"/>
    <p:sldLayoutId id="2147484577" r:id="rId22"/>
    <p:sldLayoutId id="2147484578" r:id="rId23"/>
    <p:sldLayoutId id="2147484579" r:id="rId24"/>
    <p:sldLayoutId id="2147484580" r:id="rId25"/>
    <p:sldLayoutId id="2147484581" r:id="rId26"/>
    <p:sldLayoutId id="2147484582" r:id="rId27"/>
    <p:sldLayoutId id="2147484583" r:id="rId28"/>
    <p:sldLayoutId id="2147484584" r:id="rId29"/>
    <p:sldLayoutId id="2147484585" r:id="rId30"/>
    <p:sldLayoutId id="2147484586" r:id="rId31"/>
  </p:sldLayoutIdLst>
  <p:hf hdr="0" ftr="0" dt="0"/>
  <p:txStyles>
    <p:titleStyle>
      <a:lvl1pPr algn="l" defTabSz="1086528" rtl="0" eaLnBrk="1" latinLnBrk="0" hangingPunct="1">
        <a:spcBef>
          <a:spcPct val="0"/>
        </a:spcBef>
        <a:buNone/>
        <a:defRPr sz="1994" b="1" kern="1200">
          <a:solidFill>
            <a:schemeClr val="accent1"/>
          </a:solidFill>
          <a:latin typeface="+mj-lt"/>
          <a:ea typeface="+mj-ea"/>
          <a:cs typeface="+mj-cs"/>
        </a:defRPr>
      </a:lvl1pPr>
    </p:titleStyle>
    <p:bodyStyle>
      <a:lvl1pPr marL="215039" indent="-215039" algn="l" defTabSz="1086528" rtl="0" eaLnBrk="1" latinLnBrk="0" hangingPunct="1">
        <a:spcBef>
          <a:spcPts val="1200"/>
        </a:spcBef>
        <a:buFont typeface="Arial" pitchFamily="34" charset="0"/>
        <a:buChar char="•"/>
        <a:defRPr sz="1600" kern="1200">
          <a:solidFill>
            <a:schemeClr val="tx1"/>
          </a:solidFill>
          <a:latin typeface="+mn-lt"/>
          <a:ea typeface="+mn-ea"/>
          <a:cs typeface="+mn-cs"/>
        </a:defRPr>
      </a:lvl1pPr>
      <a:lvl2pPr marL="470545" indent="-213885" algn="l" defTabSz="1086528" rtl="0" eaLnBrk="1" latinLnBrk="0" hangingPunct="1">
        <a:spcBef>
          <a:spcPts val="0"/>
        </a:spcBef>
        <a:buFont typeface="Arial" pitchFamily="34" charset="0"/>
        <a:buChar char="–"/>
        <a:defRPr sz="1200" kern="1200">
          <a:solidFill>
            <a:schemeClr val="tx1"/>
          </a:solidFill>
          <a:latin typeface="+mn-lt"/>
          <a:ea typeface="+mn-ea"/>
          <a:cs typeface="+mn-cs"/>
        </a:defRPr>
      </a:lvl2pPr>
      <a:lvl3pPr marL="727204" indent="-213885" algn="l" defTabSz="1086528" rtl="0" eaLnBrk="1" latinLnBrk="0" hangingPunct="1">
        <a:spcBef>
          <a:spcPts val="0"/>
        </a:spcBef>
        <a:buFont typeface="Arial" pitchFamily="34" charset="0"/>
        <a:buChar char="−"/>
        <a:defRPr sz="1200" kern="1200">
          <a:solidFill>
            <a:schemeClr val="tx1"/>
          </a:solidFill>
          <a:latin typeface="+mn-lt"/>
          <a:ea typeface="+mn-ea"/>
          <a:cs typeface="+mn-cs"/>
        </a:defRPr>
      </a:lvl3pPr>
      <a:lvl4pPr marL="983864" indent="-213885" algn="l" defTabSz="1086528" rtl="0" eaLnBrk="1" latinLnBrk="0" hangingPunct="1">
        <a:spcBef>
          <a:spcPts val="0"/>
        </a:spcBef>
        <a:buFont typeface="Arial" pitchFamily="34" charset="0"/>
        <a:buChar char="−"/>
        <a:defRPr sz="1200" kern="1200">
          <a:solidFill>
            <a:schemeClr val="tx1"/>
          </a:solidFill>
          <a:latin typeface="+mn-lt"/>
          <a:ea typeface="+mn-ea"/>
          <a:cs typeface="+mn-cs"/>
        </a:defRPr>
      </a:lvl4pPr>
      <a:lvl5pPr marL="1240525" indent="-213885" algn="l" defTabSz="1086528" rtl="0" eaLnBrk="1" latinLnBrk="0" hangingPunct="1">
        <a:spcBef>
          <a:spcPts val="0"/>
        </a:spcBef>
        <a:buFont typeface="Arial" pitchFamily="34" charset="0"/>
        <a:buChar char="−"/>
        <a:defRPr sz="1200" kern="1200">
          <a:solidFill>
            <a:schemeClr val="tx1"/>
          </a:solidFill>
          <a:latin typeface="+mn-lt"/>
          <a:ea typeface="+mn-ea"/>
          <a:cs typeface="+mn-cs"/>
        </a:defRPr>
      </a:lvl5pPr>
      <a:lvl6pPr marL="2987952" indent="-271630" algn="l" defTabSz="1086528" rtl="0" eaLnBrk="1" latinLnBrk="0" hangingPunct="1">
        <a:spcBef>
          <a:spcPct val="20000"/>
        </a:spcBef>
        <a:buFont typeface="Arial" pitchFamily="34" charset="0"/>
        <a:buChar char="•"/>
        <a:defRPr sz="2394" kern="1200">
          <a:solidFill>
            <a:schemeClr val="tx1"/>
          </a:solidFill>
          <a:latin typeface="+mn-lt"/>
          <a:ea typeface="+mn-ea"/>
          <a:cs typeface="+mn-cs"/>
        </a:defRPr>
      </a:lvl6pPr>
      <a:lvl7pPr marL="3531215" indent="-271630" algn="l" defTabSz="1086528" rtl="0" eaLnBrk="1" latinLnBrk="0" hangingPunct="1">
        <a:spcBef>
          <a:spcPct val="20000"/>
        </a:spcBef>
        <a:buFont typeface="Arial" pitchFamily="34" charset="0"/>
        <a:buChar char="•"/>
        <a:defRPr sz="2394" kern="1200">
          <a:solidFill>
            <a:schemeClr val="tx1"/>
          </a:solidFill>
          <a:latin typeface="+mn-lt"/>
          <a:ea typeface="+mn-ea"/>
          <a:cs typeface="+mn-cs"/>
        </a:defRPr>
      </a:lvl7pPr>
      <a:lvl8pPr marL="4074479" indent="-271630" algn="l" defTabSz="1086528" rtl="0" eaLnBrk="1" latinLnBrk="0" hangingPunct="1">
        <a:spcBef>
          <a:spcPct val="20000"/>
        </a:spcBef>
        <a:buFont typeface="Arial" pitchFamily="34" charset="0"/>
        <a:buChar char="•"/>
        <a:defRPr sz="2394" kern="1200">
          <a:solidFill>
            <a:schemeClr val="tx1"/>
          </a:solidFill>
          <a:latin typeface="+mn-lt"/>
          <a:ea typeface="+mn-ea"/>
          <a:cs typeface="+mn-cs"/>
        </a:defRPr>
      </a:lvl8pPr>
      <a:lvl9pPr marL="4617743" indent="-271630" algn="l" defTabSz="1086528" rtl="0" eaLnBrk="1" latinLnBrk="0" hangingPunct="1">
        <a:spcBef>
          <a:spcPct val="20000"/>
        </a:spcBef>
        <a:buFont typeface="Arial" pitchFamily="34" charset="0"/>
        <a:buChar char="•"/>
        <a:defRPr sz="2394" kern="1200">
          <a:solidFill>
            <a:schemeClr val="tx1"/>
          </a:solidFill>
          <a:latin typeface="+mn-lt"/>
          <a:ea typeface="+mn-ea"/>
          <a:cs typeface="+mn-cs"/>
        </a:defRPr>
      </a:lvl9pPr>
    </p:bodyStyle>
    <p:otherStyle>
      <a:defPPr>
        <a:defRPr lang="en-US"/>
      </a:defPPr>
      <a:lvl1pPr marL="0" algn="l" defTabSz="1086528" rtl="0" eaLnBrk="1" latinLnBrk="0" hangingPunct="1">
        <a:defRPr sz="2094" kern="1200">
          <a:solidFill>
            <a:schemeClr val="tx1"/>
          </a:solidFill>
          <a:latin typeface="+mn-lt"/>
          <a:ea typeface="+mn-ea"/>
          <a:cs typeface="+mn-cs"/>
        </a:defRPr>
      </a:lvl1pPr>
      <a:lvl2pPr marL="543265" algn="l" defTabSz="1086528" rtl="0" eaLnBrk="1" latinLnBrk="0" hangingPunct="1">
        <a:defRPr sz="2094" kern="1200">
          <a:solidFill>
            <a:schemeClr val="tx1"/>
          </a:solidFill>
          <a:latin typeface="+mn-lt"/>
          <a:ea typeface="+mn-ea"/>
          <a:cs typeface="+mn-cs"/>
        </a:defRPr>
      </a:lvl2pPr>
      <a:lvl3pPr marL="1086528" algn="l" defTabSz="1086528" rtl="0" eaLnBrk="1" latinLnBrk="0" hangingPunct="1">
        <a:defRPr sz="2094" kern="1200">
          <a:solidFill>
            <a:schemeClr val="tx1"/>
          </a:solidFill>
          <a:latin typeface="+mn-lt"/>
          <a:ea typeface="+mn-ea"/>
          <a:cs typeface="+mn-cs"/>
        </a:defRPr>
      </a:lvl3pPr>
      <a:lvl4pPr marL="1629791" algn="l" defTabSz="1086528" rtl="0" eaLnBrk="1" latinLnBrk="0" hangingPunct="1">
        <a:defRPr sz="2094" kern="1200">
          <a:solidFill>
            <a:schemeClr val="tx1"/>
          </a:solidFill>
          <a:latin typeface="+mn-lt"/>
          <a:ea typeface="+mn-ea"/>
          <a:cs typeface="+mn-cs"/>
        </a:defRPr>
      </a:lvl4pPr>
      <a:lvl5pPr marL="2173055" algn="l" defTabSz="1086528" rtl="0" eaLnBrk="1" latinLnBrk="0" hangingPunct="1">
        <a:defRPr sz="2094" kern="1200">
          <a:solidFill>
            <a:schemeClr val="tx1"/>
          </a:solidFill>
          <a:latin typeface="+mn-lt"/>
          <a:ea typeface="+mn-ea"/>
          <a:cs typeface="+mn-cs"/>
        </a:defRPr>
      </a:lvl5pPr>
      <a:lvl6pPr marL="2716321" algn="l" defTabSz="1086528" rtl="0" eaLnBrk="1" latinLnBrk="0" hangingPunct="1">
        <a:defRPr sz="2094" kern="1200">
          <a:solidFill>
            <a:schemeClr val="tx1"/>
          </a:solidFill>
          <a:latin typeface="+mn-lt"/>
          <a:ea typeface="+mn-ea"/>
          <a:cs typeface="+mn-cs"/>
        </a:defRPr>
      </a:lvl6pPr>
      <a:lvl7pPr marL="3259584" algn="l" defTabSz="1086528" rtl="0" eaLnBrk="1" latinLnBrk="0" hangingPunct="1">
        <a:defRPr sz="2094" kern="1200">
          <a:solidFill>
            <a:schemeClr val="tx1"/>
          </a:solidFill>
          <a:latin typeface="+mn-lt"/>
          <a:ea typeface="+mn-ea"/>
          <a:cs typeface="+mn-cs"/>
        </a:defRPr>
      </a:lvl7pPr>
      <a:lvl8pPr marL="3802847" algn="l" defTabSz="1086528" rtl="0" eaLnBrk="1" latinLnBrk="0" hangingPunct="1">
        <a:defRPr sz="2094" kern="1200">
          <a:solidFill>
            <a:schemeClr val="tx1"/>
          </a:solidFill>
          <a:latin typeface="+mn-lt"/>
          <a:ea typeface="+mn-ea"/>
          <a:cs typeface="+mn-cs"/>
        </a:defRPr>
      </a:lvl8pPr>
      <a:lvl9pPr marL="4346111" algn="l" defTabSz="1086528" rtl="0" eaLnBrk="1" latinLnBrk="0" hangingPunct="1">
        <a:defRPr sz="2094"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47831" y="360000"/>
            <a:ext cx="7198125" cy="720000"/>
          </a:xfrm>
          <a:prstGeom prst="rect">
            <a:avLst/>
          </a:prstGeom>
        </p:spPr>
        <p:txBody>
          <a:bodyPr vert="horz" lIns="0" tIns="0" rIns="0" bIns="0" rtlCol="0" anchor="b" anchorCtr="0">
            <a:noAutofit/>
          </a:bodyPr>
          <a:lstStyle/>
          <a:p>
            <a:r>
              <a:rPr lang="en-GB"/>
              <a:t>Click to edit Master title style</a:t>
            </a:r>
            <a:endParaRPr lang="en-GB" dirty="0"/>
          </a:p>
        </p:txBody>
      </p:sp>
      <p:sp>
        <p:nvSpPr>
          <p:cNvPr id="3" name="Text Placeholder 2"/>
          <p:cNvSpPr>
            <a:spLocks noGrp="1"/>
          </p:cNvSpPr>
          <p:nvPr>
            <p:ph type="body" idx="1"/>
          </p:nvPr>
        </p:nvSpPr>
        <p:spPr>
          <a:xfrm>
            <a:off x="647830" y="1331694"/>
            <a:ext cx="10905160" cy="4426975"/>
          </a:xfrm>
          <a:prstGeom prst="rect">
            <a:avLst/>
          </a:prstGeom>
        </p:spPr>
        <p:txBody>
          <a:bodyPr vert="horz" lIns="0" tIns="0" rIns="0" bIns="0" rtlCol="0">
            <a:noAutofit/>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GB" dirty="0"/>
          </a:p>
        </p:txBody>
      </p:sp>
      <p:sp>
        <p:nvSpPr>
          <p:cNvPr id="16" name="Line 11"/>
          <p:cNvSpPr>
            <a:spLocks noChangeShapeType="1"/>
          </p:cNvSpPr>
          <p:nvPr/>
        </p:nvSpPr>
        <p:spPr bwMode="auto">
          <a:xfrm>
            <a:off x="6492772" y="3466297"/>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389" tIns="45694" rIns="91389" bIns="45694" numCol="1" anchor="t" anchorCtr="0" compatLnSpc="1">
            <a:prstTxWarp prst="textNoShape">
              <a:avLst/>
            </a:prstTxWarp>
          </a:bodyPr>
          <a:lstStyle/>
          <a:p>
            <a:pPr defTabSz="1088158" fontAlgn="auto">
              <a:spcBef>
                <a:spcPts val="0"/>
              </a:spcBef>
              <a:spcAft>
                <a:spcPts val="0"/>
              </a:spcAft>
              <a:buClr>
                <a:prstClr val="black"/>
              </a:buClr>
            </a:pPr>
            <a:endParaRPr lang="en-GB" sz="2099" dirty="0">
              <a:solidFill>
                <a:prstClr val="black"/>
              </a:solidFill>
              <a:latin typeface="Arial"/>
            </a:endParaRPr>
          </a:p>
        </p:txBody>
      </p:sp>
      <p:sp>
        <p:nvSpPr>
          <p:cNvPr id="17" name="Line 12"/>
          <p:cNvSpPr>
            <a:spLocks noChangeShapeType="1"/>
          </p:cNvSpPr>
          <p:nvPr/>
        </p:nvSpPr>
        <p:spPr bwMode="auto">
          <a:xfrm>
            <a:off x="6492772" y="3466297"/>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389" tIns="45694" rIns="91389" bIns="45694" numCol="1" anchor="t" anchorCtr="0" compatLnSpc="1">
            <a:prstTxWarp prst="textNoShape">
              <a:avLst/>
            </a:prstTxWarp>
          </a:bodyPr>
          <a:lstStyle/>
          <a:p>
            <a:pPr defTabSz="1088158" fontAlgn="auto">
              <a:spcBef>
                <a:spcPts val="0"/>
              </a:spcBef>
              <a:spcAft>
                <a:spcPts val="0"/>
              </a:spcAft>
              <a:buClr>
                <a:prstClr val="black"/>
              </a:buClr>
            </a:pPr>
            <a:endParaRPr lang="en-GB" sz="2099" dirty="0">
              <a:solidFill>
                <a:prstClr val="black"/>
              </a:solidFill>
              <a:latin typeface="Arial"/>
            </a:endParaRPr>
          </a:p>
        </p:txBody>
      </p:sp>
      <p:sp>
        <p:nvSpPr>
          <p:cNvPr id="18" name="Line 13"/>
          <p:cNvSpPr>
            <a:spLocks noChangeShapeType="1"/>
          </p:cNvSpPr>
          <p:nvPr/>
        </p:nvSpPr>
        <p:spPr bwMode="auto">
          <a:xfrm>
            <a:off x="6673700" y="3413922"/>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389" tIns="45694" rIns="91389" bIns="45694" numCol="1" anchor="t" anchorCtr="0" compatLnSpc="1">
            <a:prstTxWarp prst="textNoShape">
              <a:avLst/>
            </a:prstTxWarp>
          </a:bodyPr>
          <a:lstStyle/>
          <a:p>
            <a:pPr defTabSz="1088158" fontAlgn="auto">
              <a:spcBef>
                <a:spcPts val="0"/>
              </a:spcBef>
              <a:spcAft>
                <a:spcPts val="0"/>
              </a:spcAft>
              <a:buClr>
                <a:prstClr val="black"/>
              </a:buClr>
            </a:pPr>
            <a:endParaRPr lang="en-GB" sz="2099" dirty="0">
              <a:solidFill>
                <a:prstClr val="black"/>
              </a:solidFill>
              <a:latin typeface="Arial"/>
            </a:endParaRPr>
          </a:p>
        </p:txBody>
      </p:sp>
      <p:sp>
        <p:nvSpPr>
          <p:cNvPr id="19" name="Line 14"/>
          <p:cNvSpPr>
            <a:spLocks noChangeShapeType="1"/>
          </p:cNvSpPr>
          <p:nvPr/>
        </p:nvSpPr>
        <p:spPr bwMode="auto">
          <a:xfrm>
            <a:off x="6673700" y="3413922"/>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389" tIns="45694" rIns="91389" bIns="45694" numCol="1" anchor="t" anchorCtr="0" compatLnSpc="1">
            <a:prstTxWarp prst="textNoShape">
              <a:avLst/>
            </a:prstTxWarp>
          </a:bodyPr>
          <a:lstStyle/>
          <a:p>
            <a:pPr defTabSz="1088158" fontAlgn="auto">
              <a:spcBef>
                <a:spcPts val="0"/>
              </a:spcBef>
              <a:spcAft>
                <a:spcPts val="0"/>
              </a:spcAft>
              <a:buClr>
                <a:prstClr val="black"/>
              </a:buClr>
            </a:pPr>
            <a:endParaRPr lang="en-GB" sz="2099" dirty="0">
              <a:solidFill>
                <a:prstClr val="black"/>
              </a:solidFill>
              <a:latin typeface="Arial"/>
            </a:endParaRPr>
          </a:p>
        </p:txBody>
      </p:sp>
      <p:grpSp>
        <p:nvGrpSpPr>
          <p:cNvPr id="21" name="Logotype, static"/>
          <p:cNvGrpSpPr/>
          <p:nvPr userDrawn="1"/>
        </p:nvGrpSpPr>
        <p:grpSpPr>
          <a:xfrm>
            <a:off x="10686683" y="6387823"/>
            <a:ext cx="863463" cy="180060"/>
            <a:chOff x="9501453" y="6148765"/>
            <a:chExt cx="2047875" cy="427037"/>
          </a:xfrm>
        </p:grpSpPr>
        <p:sp>
          <p:nvSpPr>
            <p:cNvPr id="22" name="Freeform 5"/>
            <p:cNvSpPr>
              <a:spLocks noEditPoints="1"/>
            </p:cNvSpPr>
            <p:nvPr userDrawn="1"/>
          </p:nvSpPr>
          <p:spPr bwMode="auto">
            <a:xfrm>
              <a:off x="11206428" y="6231315"/>
              <a:ext cx="342900" cy="344487"/>
            </a:xfrm>
            <a:custGeom>
              <a:avLst/>
              <a:gdLst>
                <a:gd name="T0" fmla="*/ 43 w 91"/>
                <a:gd name="T1" fmla="*/ 2 h 91"/>
                <a:gd name="T2" fmla="*/ 2 w 91"/>
                <a:gd name="T3" fmla="*/ 44 h 91"/>
                <a:gd name="T4" fmla="*/ 46 w 91"/>
                <a:gd name="T5" fmla="*/ 91 h 91"/>
                <a:gd name="T6" fmla="*/ 74 w 91"/>
                <a:gd name="T7" fmla="*/ 77 h 91"/>
                <a:gd name="T8" fmla="*/ 74 w 91"/>
                <a:gd name="T9" fmla="*/ 90 h 91"/>
                <a:gd name="T10" fmla="*/ 91 w 91"/>
                <a:gd name="T11" fmla="*/ 90 h 91"/>
                <a:gd name="T12" fmla="*/ 91 w 91"/>
                <a:gd name="T13" fmla="*/ 47 h 91"/>
                <a:gd name="T14" fmla="*/ 43 w 91"/>
                <a:gd name="T15" fmla="*/ 2 h 91"/>
                <a:gd name="T16" fmla="*/ 72 w 91"/>
                <a:gd name="T17" fmla="*/ 48 h 91"/>
                <a:gd name="T18" fmla="*/ 43 w 91"/>
                <a:gd name="T19" fmla="*/ 72 h 91"/>
                <a:gd name="T20" fmla="*/ 21 w 91"/>
                <a:gd name="T21" fmla="*/ 50 h 91"/>
                <a:gd name="T22" fmla="*/ 46 w 91"/>
                <a:gd name="T23" fmla="*/ 21 h 91"/>
                <a:gd name="T24" fmla="*/ 72 w 91"/>
                <a:gd name="T25" fmla="*/ 45 h 91"/>
                <a:gd name="T26" fmla="*/ 72 w 91"/>
                <a:gd name="T27" fmla="*/ 48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1" h="91">
                  <a:moveTo>
                    <a:pt x="43" y="2"/>
                  </a:moveTo>
                  <a:cubicBezTo>
                    <a:pt x="21" y="4"/>
                    <a:pt x="3" y="22"/>
                    <a:pt x="2" y="44"/>
                  </a:cubicBezTo>
                  <a:cubicBezTo>
                    <a:pt x="0" y="70"/>
                    <a:pt x="21" y="91"/>
                    <a:pt x="46" y="91"/>
                  </a:cubicBezTo>
                  <a:cubicBezTo>
                    <a:pt x="56" y="91"/>
                    <a:pt x="68" y="87"/>
                    <a:pt x="74" y="77"/>
                  </a:cubicBezTo>
                  <a:cubicBezTo>
                    <a:pt x="74" y="90"/>
                    <a:pt x="74" y="90"/>
                    <a:pt x="74" y="90"/>
                  </a:cubicBezTo>
                  <a:cubicBezTo>
                    <a:pt x="91" y="90"/>
                    <a:pt x="91" y="90"/>
                    <a:pt x="91" y="90"/>
                  </a:cubicBezTo>
                  <a:cubicBezTo>
                    <a:pt x="91" y="47"/>
                    <a:pt x="91" y="47"/>
                    <a:pt x="91" y="47"/>
                  </a:cubicBezTo>
                  <a:cubicBezTo>
                    <a:pt x="91" y="20"/>
                    <a:pt x="69" y="0"/>
                    <a:pt x="43" y="2"/>
                  </a:cubicBezTo>
                  <a:close/>
                  <a:moveTo>
                    <a:pt x="72" y="48"/>
                  </a:moveTo>
                  <a:cubicBezTo>
                    <a:pt x="71" y="63"/>
                    <a:pt x="58" y="74"/>
                    <a:pt x="43" y="72"/>
                  </a:cubicBezTo>
                  <a:cubicBezTo>
                    <a:pt x="32" y="71"/>
                    <a:pt x="22" y="61"/>
                    <a:pt x="21" y="50"/>
                  </a:cubicBezTo>
                  <a:cubicBezTo>
                    <a:pt x="19" y="34"/>
                    <a:pt x="31" y="21"/>
                    <a:pt x="46" y="21"/>
                  </a:cubicBezTo>
                  <a:cubicBezTo>
                    <a:pt x="60" y="21"/>
                    <a:pt x="71" y="32"/>
                    <a:pt x="72" y="45"/>
                  </a:cubicBezTo>
                  <a:lnTo>
                    <a:pt x="72" y="48"/>
                  </a:lnTo>
                  <a:close/>
                </a:path>
              </a:pathLst>
            </a:custGeom>
            <a:solidFill>
              <a:srgbClr val="0000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buClr>
                  <a:prstClr val="black"/>
                </a:buClr>
              </a:pPr>
              <a:endParaRPr lang="en-US" sz="2099" dirty="0">
                <a:solidFill>
                  <a:prstClr val="black"/>
                </a:solidFill>
                <a:latin typeface="Arial"/>
              </a:endParaRPr>
            </a:p>
          </p:txBody>
        </p:sp>
        <p:sp>
          <p:nvSpPr>
            <p:cNvPr id="23" name="Freeform 6"/>
            <p:cNvSpPr>
              <a:spLocks noEditPoints="1"/>
            </p:cNvSpPr>
            <p:nvPr userDrawn="1"/>
          </p:nvSpPr>
          <p:spPr bwMode="auto">
            <a:xfrm>
              <a:off x="10849241" y="6236077"/>
              <a:ext cx="334963" cy="339725"/>
            </a:xfrm>
            <a:custGeom>
              <a:avLst/>
              <a:gdLst>
                <a:gd name="T0" fmla="*/ 44 w 89"/>
                <a:gd name="T1" fmla="*/ 1 h 90"/>
                <a:gd name="T2" fmla="*/ 0 w 89"/>
                <a:gd name="T3" fmla="*/ 46 h 90"/>
                <a:gd name="T4" fmla="*/ 45 w 89"/>
                <a:gd name="T5" fmla="*/ 90 h 90"/>
                <a:gd name="T6" fmla="*/ 86 w 89"/>
                <a:gd name="T7" fmla="*/ 63 h 90"/>
                <a:gd name="T8" fmla="*/ 69 w 89"/>
                <a:gd name="T9" fmla="*/ 58 h 90"/>
                <a:gd name="T10" fmla="*/ 50 w 89"/>
                <a:gd name="T11" fmla="*/ 72 h 90"/>
                <a:gd name="T12" fmla="*/ 22 w 89"/>
                <a:gd name="T13" fmla="*/ 59 h 90"/>
                <a:gd name="T14" fmla="*/ 89 w 89"/>
                <a:gd name="T15" fmla="*/ 41 h 90"/>
                <a:gd name="T16" fmla="*/ 44 w 89"/>
                <a:gd name="T17" fmla="*/ 1 h 90"/>
                <a:gd name="T18" fmla="*/ 19 w 89"/>
                <a:gd name="T19" fmla="*/ 44 h 90"/>
                <a:gd name="T20" fmla="*/ 36 w 89"/>
                <a:gd name="T21" fmla="*/ 19 h 90"/>
                <a:gd name="T22" fmla="*/ 67 w 89"/>
                <a:gd name="T23" fmla="*/ 31 h 90"/>
                <a:gd name="T24" fmla="*/ 19 w 89"/>
                <a:gd name="T25" fmla="*/ 44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9" h="90">
                  <a:moveTo>
                    <a:pt x="44" y="1"/>
                  </a:moveTo>
                  <a:cubicBezTo>
                    <a:pt x="20" y="2"/>
                    <a:pt x="0" y="20"/>
                    <a:pt x="0" y="46"/>
                  </a:cubicBezTo>
                  <a:cubicBezTo>
                    <a:pt x="0" y="70"/>
                    <a:pt x="20" y="90"/>
                    <a:pt x="45" y="90"/>
                  </a:cubicBezTo>
                  <a:cubicBezTo>
                    <a:pt x="62" y="90"/>
                    <a:pt x="79" y="80"/>
                    <a:pt x="86" y="63"/>
                  </a:cubicBezTo>
                  <a:cubicBezTo>
                    <a:pt x="69" y="58"/>
                    <a:pt x="69" y="58"/>
                    <a:pt x="69" y="58"/>
                  </a:cubicBezTo>
                  <a:cubicBezTo>
                    <a:pt x="66" y="65"/>
                    <a:pt x="58" y="71"/>
                    <a:pt x="50" y="72"/>
                  </a:cubicBezTo>
                  <a:cubicBezTo>
                    <a:pt x="38" y="75"/>
                    <a:pt x="26" y="67"/>
                    <a:pt x="22" y="59"/>
                  </a:cubicBezTo>
                  <a:cubicBezTo>
                    <a:pt x="89" y="41"/>
                    <a:pt x="89" y="41"/>
                    <a:pt x="89" y="41"/>
                  </a:cubicBezTo>
                  <a:cubicBezTo>
                    <a:pt x="87" y="24"/>
                    <a:pt x="72" y="0"/>
                    <a:pt x="44" y="1"/>
                  </a:cubicBezTo>
                  <a:close/>
                  <a:moveTo>
                    <a:pt x="19" y="44"/>
                  </a:moveTo>
                  <a:cubicBezTo>
                    <a:pt x="19" y="34"/>
                    <a:pt x="24" y="24"/>
                    <a:pt x="36" y="19"/>
                  </a:cubicBezTo>
                  <a:cubicBezTo>
                    <a:pt x="50" y="14"/>
                    <a:pt x="62" y="21"/>
                    <a:pt x="67" y="31"/>
                  </a:cubicBezTo>
                  <a:lnTo>
                    <a:pt x="19" y="44"/>
                  </a:lnTo>
                  <a:close/>
                </a:path>
              </a:pathLst>
            </a:custGeom>
            <a:solidFill>
              <a:srgbClr val="0000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buClr>
                  <a:prstClr val="black"/>
                </a:buClr>
              </a:pPr>
              <a:endParaRPr lang="en-US" sz="2099" dirty="0">
                <a:solidFill>
                  <a:prstClr val="black"/>
                </a:solidFill>
                <a:latin typeface="Arial"/>
              </a:endParaRPr>
            </a:p>
          </p:txBody>
        </p:sp>
        <p:sp>
          <p:nvSpPr>
            <p:cNvPr id="24" name="Freeform 7"/>
            <p:cNvSpPr>
              <a:spLocks/>
            </p:cNvSpPr>
            <p:nvPr userDrawn="1"/>
          </p:nvSpPr>
          <p:spPr bwMode="auto">
            <a:xfrm>
              <a:off x="10292028" y="6239252"/>
              <a:ext cx="166688" cy="333375"/>
            </a:xfrm>
            <a:custGeom>
              <a:avLst/>
              <a:gdLst>
                <a:gd name="T0" fmla="*/ 44 w 44"/>
                <a:gd name="T1" fmla="*/ 18 h 88"/>
                <a:gd name="T2" fmla="*/ 44 w 44"/>
                <a:gd name="T3" fmla="*/ 0 h 88"/>
                <a:gd name="T4" fmla="*/ 19 w 44"/>
                <a:gd name="T5" fmla="*/ 13 h 88"/>
                <a:gd name="T6" fmla="*/ 19 w 44"/>
                <a:gd name="T7" fmla="*/ 3 h 88"/>
                <a:gd name="T8" fmla="*/ 0 w 44"/>
                <a:gd name="T9" fmla="*/ 3 h 88"/>
                <a:gd name="T10" fmla="*/ 0 w 44"/>
                <a:gd name="T11" fmla="*/ 44 h 88"/>
                <a:gd name="T12" fmla="*/ 0 w 44"/>
                <a:gd name="T13" fmla="*/ 88 h 88"/>
                <a:gd name="T14" fmla="*/ 20 w 44"/>
                <a:gd name="T15" fmla="*/ 88 h 88"/>
                <a:gd name="T16" fmla="*/ 20 w 44"/>
                <a:gd name="T17" fmla="*/ 46 h 88"/>
                <a:gd name="T18" fmla="*/ 44 w 44"/>
                <a:gd name="T19" fmla="*/ 1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 h="88">
                  <a:moveTo>
                    <a:pt x="44" y="18"/>
                  </a:moveTo>
                  <a:cubicBezTo>
                    <a:pt x="44" y="0"/>
                    <a:pt x="44" y="0"/>
                    <a:pt x="44" y="0"/>
                  </a:cubicBezTo>
                  <a:cubicBezTo>
                    <a:pt x="28" y="0"/>
                    <a:pt x="22" y="8"/>
                    <a:pt x="19" y="13"/>
                  </a:cubicBezTo>
                  <a:cubicBezTo>
                    <a:pt x="19" y="3"/>
                    <a:pt x="19" y="3"/>
                    <a:pt x="19" y="3"/>
                  </a:cubicBezTo>
                  <a:cubicBezTo>
                    <a:pt x="0" y="3"/>
                    <a:pt x="0" y="3"/>
                    <a:pt x="0" y="3"/>
                  </a:cubicBezTo>
                  <a:cubicBezTo>
                    <a:pt x="0" y="44"/>
                    <a:pt x="0" y="44"/>
                    <a:pt x="0" y="44"/>
                  </a:cubicBezTo>
                  <a:cubicBezTo>
                    <a:pt x="0" y="88"/>
                    <a:pt x="0" y="88"/>
                    <a:pt x="0" y="88"/>
                  </a:cubicBezTo>
                  <a:cubicBezTo>
                    <a:pt x="20" y="88"/>
                    <a:pt x="20" y="88"/>
                    <a:pt x="20" y="88"/>
                  </a:cubicBezTo>
                  <a:cubicBezTo>
                    <a:pt x="20" y="62"/>
                    <a:pt x="20" y="62"/>
                    <a:pt x="20" y="46"/>
                  </a:cubicBezTo>
                  <a:cubicBezTo>
                    <a:pt x="20" y="26"/>
                    <a:pt x="31" y="19"/>
                    <a:pt x="44" y="18"/>
                  </a:cubicBezTo>
                  <a:close/>
                </a:path>
              </a:pathLst>
            </a:custGeom>
            <a:solidFill>
              <a:srgbClr val="0000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buClr>
                  <a:prstClr val="black"/>
                </a:buClr>
              </a:pPr>
              <a:endParaRPr lang="en-US" sz="2099" dirty="0">
                <a:solidFill>
                  <a:prstClr val="black"/>
                </a:solidFill>
                <a:latin typeface="Arial"/>
              </a:endParaRPr>
            </a:p>
          </p:txBody>
        </p:sp>
        <p:sp>
          <p:nvSpPr>
            <p:cNvPr id="25" name="Freeform 8"/>
            <p:cNvSpPr>
              <a:spLocks/>
            </p:cNvSpPr>
            <p:nvPr userDrawn="1"/>
          </p:nvSpPr>
          <p:spPr bwMode="auto">
            <a:xfrm>
              <a:off x="9501453" y="6182102"/>
              <a:ext cx="369888" cy="390525"/>
            </a:xfrm>
            <a:custGeom>
              <a:avLst/>
              <a:gdLst>
                <a:gd name="T0" fmla="*/ 185 w 233"/>
                <a:gd name="T1" fmla="*/ 165 h 246"/>
                <a:gd name="T2" fmla="*/ 48 w 233"/>
                <a:gd name="T3" fmla="*/ 0 h 246"/>
                <a:gd name="T4" fmla="*/ 0 w 233"/>
                <a:gd name="T5" fmla="*/ 0 h 246"/>
                <a:gd name="T6" fmla="*/ 0 w 233"/>
                <a:gd name="T7" fmla="*/ 246 h 246"/>
                <a:gd name="T8" fmla="*/ 50 w 233"/>
                <a:gd name="T9" fmla="*/ 246 h 246"/>
                <a:gd name="T10" fmla="*/ 50 w 233"/>
                <a:gd name="T11" fmla="*/ 81 h 246"/>
                <a:gd name="T12" fmla="*/ 190 w 233"/>
                <a:gd name="T13" fmla="*/ 246 h 246"/>
                <a:gd name="T14" fmla="*/ 233 w 233"/>
                <a:gd name="T15" fmla="*/ 246 h 246"/>
                <a:gd name="T16" fmla="*/ 233 w 233"/>
                <a:gd name="T17" fmla="*/ 0 h 246"/>
                <a:gd name="T18" fmla="*/ 185 w 233"/>
                <a:gd name="T19" fmla="*/ 0 h 246"/>
                <a:gd name="T20" fmla="*/ 185 w 233"/>
                <a:gd name="T21" fmla="*/ 165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3" h="246">
                  <a:moveTo>
                    <a:pt x="185" y="165"/>
                  </a:moveTo>
                  <a:lnTo>
                    <a:pt x="48" y="0"/>
                  </a:lnTo>
                  <a:lnTo>
                    <a:pt x="0" y="0"/>
                  </a:lnTo>
                  <a:lnTo>
                    <a:pt x="0" y="246"/>
                  </a:lnTo>
                  <a:lnTo>
                    <a:pt x="50" y="246"/>
                  </a:lnTo>
                  <a:lnTo>
                    <a:pt x="50" y="81"/>
                  </a:lnTo>
                  <a:lnTo>
                    <a:pt x="190" y="246"/>
                  </a:lnTo>
                  <a:lnTo>
                    <a:pt x="233" y="246"/>
                  </a:lnTo>
                  <a:lnTo>
                    <a:pt x="233" y="0"/>
                  </a:lnTo>
                  <a:lnTo>
                    <a:pt x="185" y="0"/>
                  </a:lnTo>
                  <a:lnTo>
                    <a:pt x="185" y="165"/>
                  </a:lnTo>
                  <a:close/>
                </a:path>
              </a:pathLst>
            </a:custGeom>
            <a:solidFill>
              <a:srgbClr val="0000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buClr>
                  <a:prstClr val="black"/>
                </a:buClr>
              </a:pPr>
              <a:endParaRPr lang="en-US" sz="2099" dirty="0">
                <a:solidFill>
                  <a:prstClr val="black"/>
                </a:solidFill>
                <a:latin typeface="Arial"/>
              </a:endParaRPr>
            </a:p>
          </p:txBody>
        </p:sp>
        <p:sp>
          <p:nvSpPr>
            <p:cNvPr id="26" name="Freeform 9"/>
            <p:cNvSpPr>
              <a:spLocks noEditPoints="1"/>
            </p:cNvSpPr>
            <p:nvPr userDrawn="1"/>
          </p:nvSpPr>
          <p:spPr bwMode="auto">
            <a:xfrm>
              <a:off x="10461891" y="6148765"/>
              <a:ext cx="342900" cy="427037"/>
            </a:xfrm>
            <a:custGeom>
              <a:avLst/>
              <a:gdLst>
                <a:gd name="T0" fmla="*/ 91 w 91"/>
                <a:gd name="T1" fmla="*/ 0 h 113"/>
                <a:gd name="T2" fmla="*/ 73 w 91"/>
                <a:gd name="T3" fmla="*/ 0 h 113"/>
                <a:gd name="T4" fmla="*/ 73 w 91"/>
                <a:gd name="T5" fmla="*/ 34 h 113"/>
                <a:gd name="T6" fmla="*/ 43 w 91"/>
                <a:gd name="T7" fmla="*/ 24 h 113"/>
                <a:gd name="T8" fmla="*/ 2 w 91"/>
                <a:gd name="T9" fmla="*/ 66 h 113"/>
                <a:gd name="T10" fmla="*/ 46 w 91"/>
                <a:gd name="T11" fmla="*/ 113 h 113"/>
                <a:gd name="T12" fmla="*/ 74 w 91"/>
                <a:gd name="T13" fmla="*/ 101 h 113"/>
                <a:gd name="T14" fmla="*/ 74 w 91"/>
                <a:gd name="T15" fmla="*/ 112 h 113"/>
                <a:gd name="T16" fmla="*/ 91 w 91"/>
                <a:gd name="T17" fmla="*/ 112 h 113"/>
                <a:gd name="T18" fmla="*/ 91 w 91"/>
                <a:gd name="T19" fmla="*/ 69 h 113"/>
                <a:gd name="T20" fmla="*/ 91 w 91"/>
                <a:gd name="T21" fmla="*/ 69 h 113"/>
                <a:gd name="T22" fmla="*/ 91 w 91"/>
                <a:gd name="T23" fmla="*/ 68 h 113"/>
                <a:gd name="T24" fmla="*/ 91 w 91"/>
                <a:gd name="T25" fmla="*/ 0 h 113"/>
                <a:gd name="T26" fmla="*/ 72 w 91"/>
                <a:gd name="T27" fmla="*/ 70 h 113"/>
                <a:gd name="T28" fmla="*/ 43 w 91"/>
                <a:gd name="T29" fmla="*/ 94 h 113"/>
                <a:gd name="T30" fmla="*/ 21 w 91"/>
                <a:gd name="T31" fmla="*/ 72 h 113"/>
                <a:gd name="T32" fmla="*/ 46 w 91"/>
                <a:gd name="T33" fmla="*/ 43 h 113"/>
                <a:gd name="T34" fmla="*/ 72 w 91"/>
                <a:gd name="T35" fmla="*/ 67 h 113"/>
                <a:gd name="T36" fmla="*/ 72 w 91"/>
                <a:gd name="T37" fmla="*/ 7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1" h="113">
                  <a:moveTo>
                    <a:pt x="91" y="0"/>
                  </a:moveTo>
                  <a:cubicBezTo>
                    <a:pt x="73" y="0"/>
                    <a:pt x="73" y="0"/>
                    <a:pt x="73" y="0"/>
                  </a:cubicBezTo>
                  <a:cubicBezTo>
                    <a:pt x="73" y="34"/>
                    <a:pt x="73" y="34"/>
                    <a:pt x="73" y="34"/>
                  </a:cubicBezTo>
                  <a:cubicBezTo>
                    <a:pt x="68" y="28"/>
                    <a:pt x="55" y="23"/>
                    <a:pt x="43" y="24"/>
                  </a:cubicBezTo>
                  <a:cubicBezTo>
                    <a:pt x="21" y="26"/>
                    <a:pt x="3" y="44"/>
                    <a:pt x="2" y="66"/>
                  </a:cubicBezTo>
                  <a:cubicBezTo>
                    <a:pt x="0" y="92"/>
                    <a:pt x="21" y="113"/>
                    <a:pt x="46" y="113"/>
                  </a:cubicBezTo>
                  <a:cubicBezTo>
                    <a:pt x="56" y="113"/>
                    <a:pt x="69" y="109"/>
                    <a:pt x="74" y="101"/>
                  </a:cubicBezTo>
                  <a:cubicBezTo>
                    <a:pt x="74" y="112"/>
                    <a:pt x="74" y="112"/>
                    <a:pt x="74" y="112"/>
                  </a:cubicBezTo>
                  <a:cubicBezTo>
                    <a:pt x="91" y="112"/>
                    <a:pt x="91" y="112"/>
                    <a:pt x="91" y="112"/>
                  </a:cubicBezTo>
                  <a:cubicBezTo>
                    <a:pt x="91" y="69"/>
                    <a:pt x="91" y="69"/>
                    <a:pt x="91" y="69"/>
                  </a:cubicBezTo>
                  <a:cubicBezTo>
                    <a:pt x="91" y="69"/>
                    <a:pt x="91" y="69"/>
                    <a:pt x="91" y="69"/>
                  </a:cubicBezTo>
                  <a:cubicBezTo>
                    <a:pt x="91" y="68"/>
                    <a:pt x="91" y="68"/>
                    <a:pt x="91" y="68"/>
                  </a:cubicBezTo>
                  <a:lnTo>
                    <a:pt x="91" y="0"/>
                  </a:lnTo>
                  <a:close/>
                  <a:moveTo>
                    <a:pt x="72" y="70"/>
                  </a:moveTo>
                  <a:cubicBezTo>
                    <a:pt x="71" y="85"/>
                    <a:pt x="58" y="96"/>
                    <a:pt x="43" y="94"/>
                  </a:cubicBezTo>
                  <a:cubicBezTo>
                    <a:pt x="32" y="93"/>
                    <a:pt x="22" y="83"/>
                    <a:pt x="21" y="72"/>
                  </a:cubicBezTo>
                  <a:cubicBezTo>
                    <a:pt x="19" y="56"/>
                    <a:pt x="31" y="43"/>
                    <a:pt x="46" y="43"/>
                  </a:cubicBezTo>
                  <a:cubicBezTo>
                    <a:pt x="60" y="43"/>
                    <a:pt x="71" y="54"/>
                    <a:pt x="72" y="67"/>
                  </a:cubicBezTo>
                  <a:lnTo>
                    <a:pt x="72" y="70"/>
                  </a:lnTo>
                  <a:close/>
                </a:path>
              </a:pathLst>
            </a:custGeom>
            <a:solidFill>
              <a:srgbClr val="0000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buClr>
                  <a:prstClr val="black"/>
                </a:buClr>
              </a:pPr>
              <a:endParaRPr lang="en-US" sz="2099" dirty="0">
                <a:solidFill>
                  <a:prstClr val="black"/>
                </a:solidFill>
                <a:latin typeface="Arial"/>
              </a:endParaRPr>
            </a:p>
          </p:txBody>
        </p:sp>
        <p:sp>
          <p:nvSpPr>
            <p:cNvPr id="27" name="Freeform 10"/>
            <p:cNvSpPr>
              <a:spLocks noEditPoints="1"/>
            </p:cNvSpPr>
            <p:nvPr userDrawn="1"/>
          </p:nvSpPr>
          <p:spPr bwMode="auto">
            <a:xfrm>
              <a:off x="9912616" y="6239252"/>
              <a:ext cx="338138" cy="336550"/>
            </a:xfrm>
            <a:custGeom>
              <a:avLst/>
              <a:gdLst>
                <a:gd name="T0" fmla="*/ 45 w 90"/>
                <a:gd name="T1" fmla="*/ 0 h 89"/>
                <a:gd name="T2" fmla="*/ 0 w 90"/>
                <a:gd name="T3" fmla="*/ 45 h 89"/>
                <a:gd name="T4" fmla="*/ 45 w 90"/>
                <a:gd name="T5" fmla="*/ 89 h 89"/>
                <a:gd name="T6" fmla="*/ 90 w 90"/>
                <a:gd name="T7" fmla="*/ 45 h 89"/>
                <a:gd name="T8" fmla="*/ 45 w 90"/>
                <a:gd name="T9" fmla="*/ 0 h 89"/>
                <a:gd name="T10" fmla="*/ 45 w 90"/>
                <a:gd name="T11" fmla="*/ 70 h 89"/>
                <a:gd name="T12" fmla="*/ 19 w 90"/>
                <a:gd name="T13" fmla="*/ 45 h 89"/>
                <a:gd name="T14" fmla="*/ 45 w 90"/>
                <a:gd name="T15" fmla="*/ 19 h 89"/>
                <a:gd name="T16" fmla="*/ 71 w 90"/>
                <a:gd name="T17" fmla="*/ 45 h 89"/>
                <a:gd name="T18" fmla="*/ 45 w 90"/>
                <a:gd name="T19" fmla="*/ 7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0" h="89">
                  <a:moveTo>
                    <a:pt x="45" y="0"/>
                  </a:moveTo>
                  <a:cubicBezTo>
                    <a:pt x="20" y="0"/>
                    <a:pt x="0" y="20"/>
                    <a:pt x="0" y="45"/>
                  </a:cubicBezTo>
                  <a:cubicBezTo>
                    <a:pt x="0" y="69"/>
                    <a:pt x="20" y="89"/>
                    <a:pt x="45" y="89"/>
                  </a:cubicBezTo>
                  <a:cubicBezTo>
                    <a:pt x="70" y="89"/>
                    <a:pt x="90" y="69"/>
                    <a:pt x="90" y="45"/>
                  </a:cubicBezTo>
                  <a:cubicBezTo>
                    <a:pt x="90" y="20"/>
                    <a:pt x="70" y="0"/>
                    <a:pt x="45" y="0"/>
                  </a:cubicBezTo>
                  <a:close/>
                  <a:moveTo>
                    <a:pt x="45" y="70"/>
                  </a:moveTo>
                  <a:cubicBezTo>
                    <a:pt x="31" y="70"/>
                    <a:pt x="19" y="59"/>
                    <a:pt x="19" y="45"/>
                  </a:cubicBezTo>
                  <a:cubicBezTo>
                    <a:pt x="19" y="30"/>
                    <a:pt x="31" y="19"/>
                    <a:pt x="45" y="19"/>
                  </a:cubicBezTo>
                  <a:cubicBezTo>
                    <a:pt x="59" y="19"/>
                    <a:pt x="71" y="30"/>
                    <a:pt x="71" y="45"/>
                  </a:cubicBezTo>
                  <a:cubicBezTo>
                    <a:pt x="71" y="59"/>
                    <a:pt x="59" y="70"/>
                    <a:pt x="45" y="70"/>
                  </a:cubicBezTo>
                  <a:close/>
                </a:path>
              </a:pathLst>
            </a:custGeom>
            <a:solidFill>
              <a:srgbClr val="0000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buClr>
                  <a:prstClr val="black"/>
                </a:buClr>
              </a:pPr>
              <a:endParaRPr lang="en-US" sz="2099" dirty="0">
                <a:solidFill>
                  <a:prstClr val="black"/>
                </a:solidFill>
                <a:latin typeface="Arial"/>
              </a:endParaRPr>
            </a:p>
          </p:txBody>
        </p:sp>
      </p:grpSp>
      <p:sp>
        <p:nvSpPr>
          <p:cNvPr id="4" name="xxLanguageTextBox"/>
          <p:cNvSpPr/>
          <p:nvPr userDrawn="1">
            <p:custDataLst>
              <p:tags r:id="rId28"/>
            </p:custDataLst>
          </p:nvPr>
        </p:nvSpPr>
        <p:spPr>
          <a:xfrm>
            <a:off x="1" y="2"/>
            <a:ext cx="12698" cy="12697"/>
          </a:xfrm>
          <a:prstGeom prst="rect">
            <a:avLst/>
          </a:prstGeom>
          <a:noFill/>
          <a:ln>
            <a:noFill/>
          </a:ln>
          <a:extLst>
            <a:ext uri="{909E8E84-426E-40DD-AFC4-6F175D3DCCD1}">
              <a14:hiddenFill xmlns:a14="http://schemas.microsoft.com/office/drawing/2010/main">
                <a:solidFill>
                  <a:schemeClr val="accent3"/>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89" tIns="45694" rIns="91389" bIns="45694" numCol="1" spcCol="0" rtlCol="0" fromWordArt="0" anchor="ctr" anchorCtr="0" forceAA="0" compatLnSpc="1">
            <a:prstTxWarp prst="textNoShape">
              <a:avLst/>
            </a:prstTxWarp>
            <a:noAutofit/>
          </a:bodyPr>
          <a:lstStyle/>
          <a:p>
            <a:pPr algn="ctr" defTabSz="1088158" fontAlgn="auto">
              <a:spcBef>
                <a:spcPts val="0"/>
              </a:spcBef>
              <a:spcAft>
                <a:spcPts val="0"/>
              </a:spcAft>
              <a:buClr>
                <a:prstClr val="black"/>
              </a:buClr>
            </a:pPr>
            <a:endParaRPr lang="en-GB" sz="1200" dirty="0">
              <a:solidFill>
                <a:prstClr val="black"/>
              </a:solidFill>
            </a:endParaRPr>
          </a:p>
        </p:txBody>
      </p:sp>
      <p:sp>
        <p:nvSpPr>
          <p:cNvPr id="8" name="TextBox 7">
            <a:extLst>
              <a:ext uri="{FF2B5EF4-FFF2-40B4-BE49-F238E27FC236}">
                <a16:creationId xmlns:a16="http://schemas.microsoft.com/office/drawing/2014/main" id="{0BCEBD4E-29DD-4256-9D7D-7160F19C99B6}"/>
              </a:ext>
            </a:extLst>
          </p:cNvPr>
          <p:cNvSpPr txBox="1"/>
          <p:nvPr userDrawn="1"/>
        </p:nvSpPr>
        <p:spPr>
          <a:xfrm>
            <a:off x="0" y="1"/>
            <a:ext cx="6096000" cy="6858000"/>
          </a:xfrm>
          <a:prstGeom prst="rect">
            <a:avLst/>
          </a:prstGeom>
          <a:solidFill>
            <a:srgbClr val="00005E"/>
          </a:solidFill>
        </p:spPr>
        <p:txBody>
          <a:bodyPr vert="horz" wrap="square" lIns="0" tIns="0" rIns="0" bIns="0" rtlCol="0">
            <a:noAutofit/>
          </a:bodyPr>
          <a:lstStyle/>
          <a:p>
            <a:pPr fontAlgn="auto">
              <a:spcAft>
                <a:spcPts val="0"/>
              </a:spcAft>
              <a:buClr>
                <a:prstClr val="black"/>
              </a:buClr>
            </a:pPr>
            <a:endParaRPr lang="en-GB" sz="900" dirty="0">
              <a:solidFill>
                <a:srgbClr val="8B8A8D"/>
              </a:solidFill>
            </a:endParaRPr>
          </a:p>
        </p:txBody>
      </p:sp>
      <p:sp>
        <p:nvSpPr>
          <p:cNvPr id="5" name="MSIPCMContentMarking" descr="{&quot;HashCode&quot;:1071427657,&quot;Placement&quot;:&quot;Footer&quot;,&quot;Top&quot;:519.343,&quot;Left&quot;:444.2841,&quot;SlideWidth&quot;:960,&quot;SlideHeight&quot;:540}">
            <a:extLst>
              <a:ext uri="{FF2B5EF4-FFF2-40B4-BE49-F238E27FC236}">
                <a16:creationId xmlns:a16="http://schemas.microsoft.com/office/drawing/2014/main" id="{6BE38C57-86EA-462A-8370-34A3D690C127}"/>
              </a:ext>
            </a:extLst>
          </p:cNvPr>
          <p:cNvSpPr txBox="1"/>
          <p:nvPr userDrawn="1"/>
        </p:nvSpPr>
        <p:spPr>
          <a:xfrm>
            <a:off x="5642408" y="6595656"/>
            <a:ext cx="907183" cy="262344"/>
          </a:xfrm>
          <a:prstGeom prst="rect">
            <a:avLst/>
          </a:prstGeom>
        </p:spPr>
        <p:txBody>
          <a:bodyPr vert="horz" wrap="square" lIns="0" tIns="0" rIns="0" bIns="0" rtlCol="0" anchor="ctr" anchorCtr="1">
            <a:noAutofit/>
          </a:bodyPr>
          <a:lstStyle/>
          <a:p>
            <a:pPr marL="0" indent="0" algn="ctr" fontAlgn="auto">
              <a:spcBef>
                <a:spcPts val="0"/>
              </a:spcBef>
              <a:spcAft>
                <a:spcPts val="0"/>
              </a:spcAft>
              <a:buNone/>
            </a:pPr>
            <a:r>
              <a:rPr lang="nb-NO" sz="1000" b="1">
                <a:solidFill>
                  <a:srgbClr val="000000"/>
                </a:solidFill>
                <a:latin typeface="Calibri" panose="020F0502020204030204" pitchFamily="34" charset="0"/>
              </a:rPr>
              <a:t>Confidential</a:t>
            </a:r>
            <a:endParaRPr lang="nb-NO" sz="1000" b="1" dirty="0">
              <a:solidFill>
                <a:srgbClr val="000000"/>
              </a:solidFill>
              <a:latin typeface="Calibri" panose="020F0502020204030204" pitchFamily="34" charset="0"/>
            </a:endParaRPr>
          </a:p>
        </p:txBody>
      </p:sp>
    </p:spTree>
    <p:extLst>
      <p:ext uri="{BB962C8B-B14F-4D97-AF65-F5344CB8AC3E}">
        <p14:creationId xmlns:p14="http://schemas.microsoft.com/office/powerpoint/2010/main" val="295099809"/>
      </p:ext>
    </p:extLst>
  </p:cSld>
  <p:clrMap bg1="lt1" tx1="dk1" bg2="lt2" tx2="dk2" accent1="accent1" accent2="accent2" accent3="accent3" accent4="accent4" accent5="accent5" accent6="accent6" hlink="hlink" folHlink="folHlink"/>
  <p:sldLayoutIdLst>
    <p:sldLayoutId id="2147483837" r:id="rId1"/>
    <p:sldLayoutId id="2147483838" r:id="rId2"/>
    <p:sldLayoutId id="2147483839" r:id="rId3"/>
    <p:sldLayoutId id="2147483840" r:id="rId4"/>
    <p:sldLayoutId id="2147483841" r:id="rId5"/>
    <p:sldLayoutId id="2147483842" r:id="rId6"/>
    <p:sldLayoutId id="2147483843" r:id="rId7"/>
    <p:sldLayoutId id="2147483844" r:id="rId8"/>
    <p:sldLayoutId id="2147483845" r:id="rId9"/>
    <p:sldLayoutId id="2147483846" r:id="rId10"/>
    <p:sldLayoutId id="2147483847" r:id="rId11"/>
    <p:sldLayoutId id="2147483848" r:id="rId12"/>
    <p:sldLayoutId id="2147483849" r:id="rId13"/>
    <p:sldLayoutId id="2147483850" r:id="rId14"/>
    <p:sldLayoutId id="2147483851" r:id="rId15"/>
    <p:sldLayoutId id="2147483852" r:id="rId16"/>
    <p:sldLayoutId id="2147483853" r:id="rId17"/>
    <p:sldLayoutId id="2147483854" r:id="rId18"/>
    <p:sldLayoutId id="2147483855" r:id="rId19"/>
    <p:sldLayoutId id="2147483856" r:id="rId20"/>
    <p:sldLayoutId id="2147483857" r:id="rId21"/>
    <p:sldLayoutId id="2147483858" r:id="rId22"/>
    <p:sldLayoutId id="2147483859" r:id="rId23"/>
    <p:sldLayoutId id="2147483860" r:id="rId24"/>
    <p:sldLayoutId id="2147483861" r:id="rId25"/>
    <p:sldLayoutId id="2147483862" r:id="rId26"/>
  </p:sldLayoutIdLst>
  <p:hf hdr="0" ftr="0" dt="0"/>
  <p:txStyles>
    <p:titleStyle>
      <a:lvl1pPr algn="l" defTabSz="1088158" rtl="0" eaLnBrk="1" latinLnBrk="0" hangingPunct="1">
        <a:spcBef>
          <a:spcPct val="0"/>
        </a:spcBef>
        <a:buNone/>
        <a:defRPr sz="1999" b="1" kern="1200">
          <a:solidFill>
            <a:schemeClr val="accent1"/>
          </a:solidFill>
          <a:latin typeface="+mj-lt"/>
          <a:ea typeface="+mj-ea"/>
          <a:cs typeface="+mj-cs"/>
        </a:defRPr>
      </a:lvl1pPr>
    </p:titleStyle>
    <p:bodyStyle>
      <a:lvl1pPr marL="215364" indent="-215364" algn="l" defTabSz="1088158" rtl="0" eaLnBrk="1" latinLnBrk="0" hangingPunct="1">
        <a:spcBef>
          <a:spcPts val="1200"/>
        </a:spcBef>
        <a:buFont typeface="Arial" pitchFamily="34" charset="0"/>
        <a:buChar char="•"/>
        <a:defRPr sz="1600" kern="1200">
          <a:solidFill>
            <a:schemeClr val="tx1"/>
          </a:solidFill>
          <a:latin typeface="+mn-lt"/>
          <a:ea typeface="+mn-ea"/>
          <a:cs typeface="+mn-cs"/>
        </a:defRPr>
      </a:lvl1pPr>
      <a:lvl2pPr marL="471250" indent="-214205" algn="l" defTabSz="1088158" rtl="0" eaLnBrk="1" latinLnBrk="0" hangingPunct="1">
        <a:spcBef>
          <a:spcPts val="0"/>
        </a:spcBef>
        <a:buFont typeface="Arial" pitchFamily="34" charset="0"/>
        <a:buChar char="–"/>
        <a:defRPr sz="1200" kern="1200">
          <a:solidFill>
            <a:schemeClr val="tx1"/>
          </a:solidFill>
          <a:latin typeface="+mn-lt"/>
          <a:ea typeface="+mn-ea"/>
          <a:cs typeface="+mn-cs"/>
        </a:defRPr>
      </a:lvl2pPr>
      <a:lvl3pPr marL="728294" indent="-214205" algn="l" defTabSz="1088158" rtl="0" eaLnBrk="1" latinLnBrk="0" hangingPunct="1">
        <a:spcBef>
          <a:spcPts val="0"/>
        </a:spcBef>
        <a:buFont typeface="Arial" pitchFamily="34" charset="0"/>
        <a:buChar char="−"/>
        <a:defRPr sz="1200" kern="1200">
          <a:solidFill>
            <a:schemeClr val="tx1"/>
          </a:solidFill>
          <a:latin typeface="+mn-lt"/>
          <a:ea typeface="+mn-ea"/>
          <a:cs typeface="+mn-cs"/>
        </a:defRPr>
      </a:lvl3pPr>
      <a:lvl4pPr marL="985341" indent="-214205" algn="l" defTabSz="1088158" rtl="0" eaLnBrk="1" latinLnBrk="0" hangingPunct="1">
        <a:spcBef>
          <a:spcPts val="0"/>
        </a:spcBef>
        <a:buFont typeface="Arial" pitchFamily="34" charset="0"/>
        <a:buChar char="−"/>
        <a:defRPr sz="1200" kern="1200">
          <a:solidFill>
            <a:schemeClr val="tx1"/>
          </a:solidFill>
          <a:latin typeface="+mn-lt"/>
          <a:ea typeface="+mn-ea"/>
          <a:cs typeface="+mn-cs"/>
        </a:defRPr>
      </a:lvl4pPr>
      <a:lvl5pPr marL="1242387" indent="-214205" algn="l" defTabSz="1088158" rtl="0" eaLnBrk="1" latinLnBrk="0" hangingPunct="1">
        <a:spcBef>
          <a:spcPts val="0"/>
        </a:spcBef>
        <a:buFont typeface="Arial" pitchFamily="34" charset="0"/>
        <a:buChar char="−"/>
        <a:defRPr sz="1200" kern="1200">
          <a:solidFill>
            <a:schemeClr val="tx1"/>
          </a:solidFill>
          <a:latin typeface="+mn-lt"/>
          <a:ea typeface="+mn-ea"/>
          <a:cs typeface="+mn-cs"/>
        </a:defRPr>
      </a:lvl5pPr>
      <a:lvl6pPr marL="2992438" indent="-272040" algn="l" defTabSz="1088158" rtl="0" eaLnBrk="1" latinLnBrk="0" hangingPunct="1">
        <a:spcBef>
          <a:spcPct val="20000"/>
        </a:spcBef>
        <a:buFont typeface="Arial" pitchFamily="34" charset="0"/>
        <a:buChar char="•"/>
        <a:defRPr sz="2399" kern="1200">
          <a:solidFill>
            <a:schemeClr val="tx1"/>
          </a:solidFill>
          <a:latin typeface="+mn-lt"/>
          <a:ea typeface="+mn-ea"/>
          <a:cs typeface="+mn-cs"/>
        </a:defRPr>
      </a:lvl6pPr>
      <a:lvl7pPr marL="3536517" indent="-272040" algn="l" defTabSz="1088158" rtl="0" eaLnBrk="1" latinLnBrk="0" hangingPunct="1">
        <a:spcBef>
          <a:spcPct val="20000"/>
        </a:spcBef>
        <a:buFont typeface="Arial" pitchFamily="34" charset="0"/>
        <a:buChar char="•"/>
        <a:defRPr sz="2399" kern="1200">
          <a:solidFill>
            <a:schemeClr val="tx1"/>
          </a:solidFill>
          <a:latin typeface="+mn-lt"/>
          <a:ea typeface="+mn-ea"/>
          <a:cs typeface="+mn-cs"/>
        </a:defRPr>
      </a:lvl7pPr>
      <a:lvl8pPr marL="4080596" indent="-272040" algn="l" defTabSz="1088158" rtl="0" eaLnBrk="1" latinLnBrk="0" hangingPunct="1">
        <a:spcBef>
          <a:spcPct val="20000"/>
        </a:spcBef>
        <a:buFont typeface="Arial" pitchFamily="34" charset="0"/>
        <a:buChar char="•"/>
        <a:defRPr sz="2399" kern="1200">
          <a:solidFill>
            <a:schemeClr val="tx1"/>
          </a:solidFill>
          <a:latin typeface="+mn-lt"/>
          <a:ea typeface="+mn-ea"/>
          <a:cs typeface="+mn-cs"/>
        </a:defRPr>
      </a:lvl8pPr>
      <a:lvl9pPr marL="4624676" indent="-272040" algn="l" defTabSz="1088158" rtl="0" eaLnBrk="1" latinLnBrk="0" hangingPunct="1">
        <a:spcBef>
          <a:spcPct val="20000"/>
        </a:spcBef>
        <a:buFont typeface="Arial" pitchFamily="34" charset="0"/>
        <a:buChar char="•"/>
        <a:defRPr sz="2399" kern="1200">
          <a:solidFill>
            <a:schemeClr val="tx1"/>
          </a:solidFill>
          <a:latin typeface="+mn-lt"/>
          <a:ea typeface="+mn-ea"/>
          <a:cs typeface="+mn-cs"/>
        </a:defRPr>
      </a:lvl9pPr>
    </p:bodyStyle>
    <p:otherStyle>
      <a:defPPr>
        <a:defRPr lang="en-US"/>
      </a:defPPr>
      <a:lvl1pPr marL="0" algn="l" defTabSz="1088158" rtl="0" eaLnBrk="1" latinLnBrk="0" hangingPunct="1">
        <a:defRPr sz="2099" kern="1200">
          <a:solidFill>
            <a:schemeClr val="tx1"/>
          </a:solidFill>
          <a:latin typeface="+mn-lt"/>
          <a:ea typeface="+mn-ea"/>
          <a:cs typeface="+mn-cs"/>
        </a:defRPr>
      </a:lvl1pPr>
      <a:lvl2pPr marL="544080" algn="l" defTabSz="1088158" rtl="0" eaLnBrk="1" latinLnBrk="0" hangingPunct="1">
        <a:defRPr sz="2099" kern="1200">
          <a:solidFill>
            <a:schemeClr val="tx1"/>
          </a:solidFill>
          <a:latin typeface="+mn-lt"/>
          <a:ea typeface="+mn-ea"/>
          <a:cs typeface="+mn-cs"/>
        </a:defRPr>
      </a:lvl2pPr>
      <a:lvl3pPr marL="1088158" algn="l" defTabSz="1088158" rtl="0" eaLnBrk="1" latinLnBrk="0" hangingPunct="1">
        <a:defRPr sz="2099" kern="1200">
          <a:solidFill>
            <a:schemeClr val="tx1"/>
          </a:solidFill>
          <a:latin typeface="+mn-lt"/>
          <a:ea typeface="+mn-ea"/>
          <a:cs typeface="+mn-cs"/>
        </a:defRPr>
      </a:lvl3pPr>
      <a:lvl4pPr marL="1632238" algn="l" defTabSz="1088158" rtl="0" eaLnBrk="1" latinLnBrk="0" hangingPunct="1">
        <a:defRPr sz="2099" kern="1200">
          <a:solidFill>
            <a:schemeClr val="tx1"/>
          </a:solidFill>
          <a:latin typeface="+mn-lt"/>
          <a:ea typeface="+mn-ea"/>
          <a:cs typeface="+mn-cs"/>
        </a:defRPr>
      </a:lvl4pPr>
      <a:lvl5pPr marL="2176318" algn="l" defTabSz="1088158" rtl="0" eaLnBrk="1" latinLnBrk="0" hangingPunct="1">
        <a:defRPr sz="2099" kern="1200">
          <a:solidFill>
            <a:schemeClr val="tx1"/>
          </a:solidFill>
          <a:latin typeface="+mn-lt"/>
          <a:ea typeface="+mn-ea"/>
          <a:cs typeface="+mn-cs"/>
        </a:defRPr>
      </a:lvl5pPr>
      <a:lvl6pPr marL="2720399" algn="l" defTabSz="1088158" rtl="0" eaLnBrk="1" latinLnBrk="0" hangingPunct="1">
        <a:defRPr sz="2099" kern="1200">
          <a:solidFill>
            <a:schemeClr val="tx1"/>
          </a:solidFill>
          <a:latin typeface="+mn-lt"/>
          <a:ea typeface="+mn-ea"/>
          <a:cs typeface="+mn-cs"/>
        </a:defRPr>
      </a:lvl6pPr>
      <a:lvl7pPr marL="3264477" algn="l" defTabSz="1088158" rtl="0" eaLnBrk="1" latinLnBrk="0" hangingPunct="1">
        <a:defRPr sz="2099" kern="1200">
          <a:solidFill>
            <a:schemeClr val="tx1"/>
          </a:solidFill>
          <a:latin typeface="+mn-lt"/>
          <a:ea typeface="+mn-ea"/>
          <a:cs typeface="+mn-cs"/>
        </a:defRPr>
      </a:lvl7pPr>
      <a:lvl8pPr marL="3808557" algn="l" defTabSz="1088158" rtl="0" eaLnBrk="1" latinLnBrk="0" hangingPunct="1">
        <a:defRPr sz="2099" kern="1200">
          <a:solidFill>
            <a:schemeClr val="tx1"/>
          </a:solidFill>
          <a:latin typeface="+mn-lt"/>
          <a:ea typeface="+mn-ea"/>
          <a:cs typeface="+mn-cs"/>
        </a:defRPr>
      </a:lvl8pPr>
      <a:lvl9pPr marL="4352636" algn="l" defTabSz="1088158" rtl="0" eaLnBrk="1" latinLnBrk="0" hangingPunct="1">
        <a:defRPr sz="2099"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160">
          <p15:clr>
            <a:srgbClr val="F26B43"/>
          </p15:clr>
        </p15:guide>
        <p15:guide id="2" pos="3841">
          <p15:clr>
            <a:srgbClr val="F26B43"/>
          </p15:clr>
        </p15:guide>
      </p15:sldGuideLst>
    </p:ext>
  </p:extLst>
</p:sldMaster>
</file>

<file path=ppt/slideMasters/slideMaster4.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47831" y="360000"/>
            <a:ext cx="7198125" cy="720000"/>
          </a:xfrm>
          <a:prstGeom prst="rect">
            <a:avLst/>
          </a:prstGeom>
        </p:spPr>
        <p:txBody>
          <a:bodyPr vert="horz" lIns="0" tIns="0" rIns="0" bIns="0" rtlCol="0" anchor="b" anchorCtr="0">
            <a:noAutofit/>
          </a:bodyPr>
          <a:lstStyle/>
          <a:p>
            <a:r>
              <a:rPr lang="en-GB"/>
              <a:t>Click to edit Master title style</a:t>
            </a:r>
            <a:endParaRPr lang="en-GB" dirty="0"/>
          </a:p>
        </p:txBody>
      </p:sp>
      <p:sp>
        <p:nvSpPr>
          <p:cNvPr id="3" name="Text Placeholder 2"/>
          <p:cNvSpPr>
            <a:spLocks noGrp="1"/>
          </p:cNvSpPr>
          <p:nvPr>
            <p:ph type="body" idx="1"/>
          </p:nvPr>
        </p:nvSpPr>
        <p:spPr>
          <a:xfrm>
            <a:off x="647830" y="1331695"/>
            <a:ext cx="10905160" cy="4426975"/>
          </a:xfrm>
          <a:prstGeom prst="rect">
            <a:avLst/>
          </a:prstGeom>
        </p:spPr>
        <p:txBody>
          <a:bodyPr vert="horz" lIns="0" tIns="0" rIns="0" bIns="0" rtlCol="0">
            <a:noAutofit/>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GB" dirty="0"/>
          </a:p>
        </p:txBody>
      </p:sp>
      <p:sp>
        <p:nvSpPr>
          <p:cNvPr id="6" name="Slide Number Placeholder 5"/>
          <p:cNvSpPr>
            <a:spLocks noGrp="1"/>
          </p:cNvSpPr>
          <p:nvPr>
            <p:ph type="sldNum" sz="quarter" idx="4"/>
          </p:nvPr>
        </p:nvSpPr>
        <p:spPr>
          <a:xfrm>
            <a:off x="647831" y="6373545"/>
            <a:ext cx="323916" cy="144000"/>
          </a:xfrm>
          <a:prstGeom prst="rect">
            <a:avLst/>
          </a:prstGeom>
        </p:spPr>
        <p:txBody>
          <a:bodyPr vert="horz" lIns="0" tIns="0" rIns="0" bIns="0" rtlCol="0" anchor="ctr"/>
          <a:lstStyle>
            <a:lvl1pPr algn="l">
              <a:defRPr sz="900">
                <a:solidFill>
                  <a:srgbClr val="8B8A8D"/>
                </a:solidFill>
              </a:defRPr>
            </a:lvl1pPr>
          </a:lstStyle>
          <a:p>
            <a:pPr defTabSz="1087941">
              <a:buClr>
                <a:prstClr val="black"/>
              </a:buClr>
            </a:pPr>
            <a:fld id="{D14BCCD3-0010-4FBA-B965-2126ADC31932}" type="slidenum">
              <a:rPr lang="en-GB" smtClean="0"/>
              <a:pPr defTabSz="1087941">
                <a:buClr>
                  <a:prstClr val="black"/>
                </a:buClr>
              </a:pPr>
              <a:t>‹#›</a:t>
            </a:fld>
            <a:endParaRPr lang="en-GB" dirty="0"/>
          </a:p>
        </p:txBody>
      </p:sp>
      <p:cxnSp>
        <p:nvCxnSpPr>
          <p:cNvPr id="13" name="Straight Connector 12"/>
          <p:cNvCxnSpPr/>
          <p:nvPr/>
        </p:nvCxnSpPr>
        <p:spPr>
          <a:xfrm>
            <a:off x="647831" y="6316537"/>
            <a:ext cx="10890764" cy="0"/>
          </a:xfrm>
          <a:prstGeom prst="line">
            <a:avLst/>
          </a:prstGeom>
          <a:ln w="9525">
            <a:solidFill>
              <a:srgbClr val="8B8A8D"/>
            </a:solidFill>
          </a:ln>
        </p:spPr>
        <p:style>
          <a:lnRef idx="1">
            <a:schemeClr val="accent1"/>
          </a:lnRef>
          <a:fillRef idx="0">
            <a:schemeClr val="accent1"/>
          </a:fillRef>
          <a:effectRef idx="0">
            <a:schemeClr val="accent1"/>
          </a:effectRef>
          <a:fontRef idx="minor">
            <a:schemeClr val="tx1"/>
          </a:fontRef>
        </p:style>
      </p:cxnSp>
      <p:sp>
        <p:nvSpPr>
          <p:cNvPr id="16" name="Line 11"/>
          <p:cNvSpPr>
            <a:spLocks noChangeShapeType="1"/>
          </p:cNvSpPr>
          <p:nvPr/>
        </p:nvSpPr>
        <p:spPr bwMode="auto">
          <a:xfrm>
            <a:off x="6492772" y="3466297"/>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368" tIns="45683" rIns="91368" bIns="45683" numCol="1" anchor="t" anchorCtr="0" compatLnSpc="1">
            <a:prstTxWarp prst="textNoShape">
              <a:avLst/>
            </a:prstTxWarp>
          </a:bodyPr>
          <a:lstStyle/>
          <a:p>
            <a:pPr defTabSz="1087941" fontAlgn="auto">
              <a:spcBef>
                <a:spcPts val="0"/>
              </a:spcBef>
              <a:spcAft>
                <a:spcPts val="0"/>
              </a:spcAft>
              <a:buClr>
                <a:prstClr val="black"/>
              </a:buClr>
            </a:pPr>
            <a:endParaRPr lang="en-GB" sz="2099" dirty="0">
              <a:solidFill>
                <a:prstClr val="black"/>
              </a:solidFill>
              <a:latin typeface="Arial"/>
            </a:endParaRPr>
          </a:p>
        </p:txBody>
      </p:sp>
      <p:sp>
        <p:nvSpPr>
          <p:cNvPr id="17" name="Line 12"/>
          <p:cNvSpPr>
            <a:spLocks noChangeShapeType="1"/>
          </p:cNvSpPr>
          <p:nvPr/>
        </p:nvSpPr>
        <p:spPr bwMode="auto">
          <a:xfrm>
            <a:off x="6492772" y="3466297"/>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368" tIns="45683" rIns="91368" bIns="45683" numCol="1" anchor="t" anchorCtr="0" compatLnSpc="1">
            <a:prstTxWarp prst="textNoShape">
              <a:avLst/>
            </a:prstTxWarp>
          </a:bodyPr>
          <a:lstStyle/>
          <a:p>
            <a:pPr defTabSz="1087941" fontAlgn="auto">
              <a:spcBef>
                <a:spcPts val="0"/>
              </a:spcBef>
              <a:spcAft>
                <a:spcPts val="0"/>
              </a:spcAft>
              <a:buClr>
                <a:prstClr val="black"/>
              </a:buClr>
            </a:pPr>
            <a:endParaRPr lang="en-GB" sz="2099" dirty="0">
              <a:solidFill>
                <a:prstClr val="black"/>
              </a:solidFill>
              <a:latin typeface="Arial"/>
            </a:endParaRPr>
          </a:p>
        </p:txBody>
      </p:sp>
      <p:sp>
        <p:nvSpPr>
          <p:cNvPr id="18" name="Line 13"/>
          <p:cNvSpPr>
            <a:spLocks noChangeShapeType="1"/>
          </p:cNvSpPr>
          <p:nvPr/>
        </p:nvSpPr>
        <p:spPr bwMode="auto">
          <a:xfrm>
            <a:off x="6673700" y="3413922"/>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368" tIns="45683" rIns="91368" bIns="45683" numCol="1" anchor="t" anchorCtr="0" compatLnSpc="1">
            <a:prstTxWarp prst="textNoShape">
              <a:avLst/>
            </a:prstTxWarp>
          </a:bodyPr>
          <a:lstStyle/>
          <a:p>
            <a:pPr defTabSz="1087941" fontAlgn="auto">
              <a:spcBef>
                <a:spcPts val="0"/>
              </a:spcBef>
              <a:spcAft>
                <a:spcPts val="0"/>
              </a:spcAft>
              <a:buClr>
                <a:prstClr val="black"/>
              </a:buClr>
            </a:pPr>
            <a:endParaRPr lang="en-GB" sz="2099" dirty="0">
              <a:solidFill>
                <a:prstClr val="black"/>
              </a:solidFill>
              <a:latin typeface="Arial"/>
            </a:endParaRPr>
          </a:p>
        </p:txBody>
      </p:sp>
      <p:sp>
        <p:nvSpPr>
          <p:cNvPr id="19" name="Line 14"/>
          <p:cNvSpPr>
            <a:spLocks noChangeShapeType="1"/>
          </p:cNvSpPr>
          <p:nvPr/>
        </p:nvSpPr>
        <p:spPr bwMode="auto">
          <a:xfrm>
            <a:off x="6673700" y="3413922"/>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368" tIns="45683" rIns="91368" bIns="45683" numCol="1" anchor="t" anchorCtr="0" compatLnSpc="1">
            <a:prstTxWarp prst="textNoShape">
              <a:avLst/>
            </a:prstTxWarp>
          </a:bodyPr>
          <a:lstStyle/>
          <a:p>
            <a:pPr defTabSz="1087941" fontAlgn="auto">
              <a:spcBef>
                <a:spcPts val="0"/>
              </a:spcBef>
              <a:spcAft>
                <a:spcPts val="0"/>
              </a:spcAft>
              <a:buClr>
                <a:prstClr val="black"/>
              </a:buClr>
            </a:pPr>
            <a:endParaRPr lang="en-GB" sz="2099" dirty="0">
              <a:solidFill>
                <a:prstClr val="black"/>
              </a:solidFill>
              <a:latin typeface="Arial"/>
            </a:endParaRPr>
          </a:p>
        </p:txBody>
      </p:sp>
      <p:grpSp>
        <p:nvGrpSpPr>
          <p:cNvPr id="21" name="Logotype, static"/>
          <p:cNvGrpSpPr/>
          <p:nvPr userDrawn="1"/>
        </p:nvGrpSpPr>
        <p:grpSpPr>
          <a:xfrm>
            <a:off x="10686683" y="6387823"/>
            <a:ext cx="863463" cy="180060"/>
            <a:chOff x="9501453" y="6148765"/>
            <a:chExt cx="2047875" cy="427037"/>
          </a:xfrm>
        </p:grpSpPr>
        <p:sp>
          <p:nvSpPr>
            <p:cNvPr id="22" name="Freeform 5"/>
            <p:cNvSpPr>
              <a:spLocks noEditPoints="1"/>
            </p:cNvSpPr>
            <p:nvPr userDrawn="1"/>
          </p:nvSpPr>
          <p:spPr bwMode="auto">
            <a:xfrm>
              <a:off x="11206428" y="6231315"/>
              <a:ext cx="342900" cy="344487"/>
            </a:xfrm>
            <a:custGeom>
              <a:avLst/>
              <a:gdLst>
                <a:gd name="T0" fmla="*/ 43 w 91"/>
                <a:gd name="T1" fmla="*/ 2 h 91"/>
                <a:gd name="T2" fmla="*/ 2 w 91"/>
                <a:gd name="T3" fmla="*/ 44 h 91"/>
                <a:gd name="T4" fmla="*/ 46 w 91"/>
                <a:gd name="T5" fmla="*/ 91 h 91"/>
                <a:gd name="T6" fmla="*/ 74 w 91"/>
                <a:gd name="T7" fmla="*/ 77 h 91"/>
                <a:gd name="T8" fmla="*/ 74 w 91"/>
                <a:gd name="T9" fmla="*/ 90 h 91"/>
                <a:gd name="T10" fmla="*/ 91 w 91"/>
                <a:gd name="T11" fmla="*/ 90 h 91"/>
                <a:gd name="T12" fmla="*/ 91 w 91"/>
                <a:gd name="T13" fmla="*/ 47 h 91"/>
                <a:gd name="T14" fmla="*/ 43 w 91"/>
                <a:gd name="T15" fmla="*/ 2 h 91"/>
                <a:gd name="T16" fmla="*/ 72 w 91"/>
                <a:gd name="T17" fmla="*/ 48 h 91"/>
                <a:gd name="T18" fmla="*/ 43 w 91"/>
                <a:gd name="T19" fmla="*/ 72 h 91"/>
                <a:gd name="T20" fmla="*/ 21 w 91"/>
                <a:gd name="T21" fmla="*/ 50 h 91"/>
                <a:gd name="T22" fmla="*/ 46 w 91"/>
                <a:gd name="T23" fmla="*/ 21 h 91"/>
                <a:gd name="T24" fmla="*/ 72 w 91"/>
                <a:gd name="T25" fmla="*/ 45 h 91"/>
                <a:gd name="T26" fmla="*/ 72 w 91"/>
                <a:gd name="T27" fmla="*/ 48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1" h="91">
                  <a:moveTo>
                    <a:pt x="43" y="2"/>
                  </a:moveTo>
                  <a:cubicBezTo>
                    <a:pt x="21" y="4"/>
                    <a:pt x="3" y="22"/>
                    <a:pt x="2" y="44"/>
                  </a:cubicBezTo>
                  <a:cubicBezTo>
                    <a:pt x="0" y="70"/>
                    <a:pt x="21" y="91"/>
                    <a:pt x="46" y="91"/>
                  </a:cubicBezTo>
                  <a:cubicBezTo>
                    <a:pt x="56" y="91"/>
                    <a:pt x="68" y="87"/>
                    <a:pt x="74" y="77"/>
                  </a:cubicBezTo>
                  <a:cubicBezTo>
                    <a:pt x="74" y="90"/>
                    <a:pt x="74" y="90"/>
                    <a:pt x="74" y="90"/>
                  </a:cubicBezTo>
                  <a:cubicBezTo>
                    <a:pt x="91" y="90"/>
                    <a:pt x="91" y="90"/>
                    <a:pt x="91" y="90"/>
                  </a:cubicBezTo>
                  <a:cubicBezTo>
                    <a:pt x="91" y="47"/>
                    <a:pt x="91" y="47"/>
                    <a:pt x="91" y="47"/>
                  </a:cubicBezTo>
                  <a:cubicBezTo>
                    <a:pt x="91" y="20"/>
                    <a:pt x="69" y="0"/>
                    <a:pt x="43" y="2"/>
                  </a:cubicBezTo>
                  <a:close/>
                  <a:moveTo>
                    <a:pt x="72" y="48"/>
                  </a:moveTo>
                  <a:cubicBezTo>
                    <a:pt x="71" y="63"/>
                    <a:pt x="58" y="74"/>
                    <a:pt x="43" y="72"/>
                  </a:cubicBezTo>
                  <a:cubicBezTo>
                    <a:pt x="32" y="71"/>
                    <a:pt x="22" y="61"/>
                    <a:pt x="21" y="50"/>
                  </a:cubicBezTo>
                  <a:cubicBezTo>
                    <a:pt x="19" y="34"/>
                    <a:pt x="31" y="21"/>
                    <a:pt x="46" y="21"/>
                  </a:cubicBezTo>
                  <a:cubicBezTo>
                    <a:pt x="60" y="21"/>
                    <a:pt x="71" y="32"/>
                    <a:pt x="72" y="45"/>
                  </a:cubicBezTo>
                  <a:lnTo>
                    <a:pt x="72" y="48"/>
                  </a:lnTo>
                  <a:close/>
                </a:path>
              </a:pathLst>
            </a:custGeom>
            <a:solidFill>
              <a:srgbClr val="0000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941" fontAlgn="auto">
                <a:spcBef>
                  <a:spcPts val="0"/>
                </a:spcBef>
                <a:spcAft>
                  <a:spcPts val="0"/>
                </a:spcAft>
                <a:buClr>
                  <a:prstClr val="black"/>
                </a:buClr>
              </a:pPr>
              <a:endParaRPr lang="en-US" sz="2099" dirty="0">
                <a:solidFill>
                  <a:prstClr val="black"/>
                </a:solidFill>
                <a:latin typeface="Arial"/>
              </a:endParaRPr>
            </a:p>
          </p:txBody>
        </p:sp>
        <p:sp>
          <p:nvSpPr>
            <p:cNvPr id="23" name="Freeform 6"/>
            <p:cNvSpPr>
              <a:spLocks noEditPoints="1"/>
            </p:cNvSpPr>
            <p:nvPr userDrawn="1"/>
          </p:nvSpPr>
          <p:spPr bwMode="auto">
            <a:xfrm>
              <a:off x="10849241" y="6236077"/>
              <a:ext cx="334963" cy="339725"/>
            </a:xfrm>
            <a:custGeom>
              <a:avLst/>
              <a:gdLst>
                <a:gd name="T0" fmla="*/ 44 w 89"/>
                <a:gd name="T1" fmla="*/ 1 h 90"/>
                <a:gd name="T2" fmla="*/ 0 w 89"/>
                <a:gd name="T3" fmla="*/ 46 h 90"/>
                <a:gd name="T4" fmla="*/ 45 w 89"/>
                <a:gd name="T5" fmla="*/ 90 h 90"/>
                <a:gd name="T6" fmla="*/ 86 w 89"/>
                <a:gd name="T7" fmla="*/ 63 h 90"/>
                <a:gd name="T8" fmla="*/ 69 w 89"/>
                <a:gd name="T9" fmla="*/ 58 h 90"/>
                <a:gd name="T10" fmla="*/ 50 w 89"/>
                <a:gd name="T11" fmla="*/ 72 h 90"/>
                <a:gd name="T12" fmla="*/ 22 w 89"/>
                <a:gd name="T13" fmla="*/ 59 h 90"/>
                <a:gd name="T14" fmla="*/ 89 w 89"/>
                <a:gd name="T15" fmla="*/ 41 h 90"/>
                <a:gd name="T16" fmla="*/ 44 w 89"/>
                <a:gd name="T17" fmla="*/ 1 h 90"/>
                <a:gd name="T18" fmla="*/ 19 w 89"/>
                <a:gd name="T19" fmla="*/ 44 h 90"/>
                <a:gd name="T20" fmla="*/ 36 w 89"/>
                <a:gd name="T21" fmla="*/ 19 h 90"/>
                <a:gd name="T22" fmla="*/ 67 w 89"/>
                <a:gd name="T23" fmla="*/ 31 h 90"/>
                <a:gd name="T24" fmla="*/ 19 w 89"/>
                <a:gd name="T25" fmla="*/ 44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9" h="90">
                  <a:moveTo>
                    <a:pt x="44" y="1"/>
                  </a:moveTo>
                  <a:cubicBezTo>
                    <a:pt x="20" y="2"/>
                    <a:pt x="0" y="20"/>
                    <a:pt x="0" y="46"/>
                  </a:cubicBezTo>
                  <a:cubicBezTo>
                    <a:pt x="0" y="70"/>
                    <a:pt x="20" y="90"/>
                    <a:pt x="45" y="90"/>
                  </a:cubicBezTo>
                  <a:cubicBezTo>
                    <a:pt x="62" y="90"/>
                    <a:pt x="79" y="80"/>
                    <a:pt x="86" y="63"/>
                  </a:cubicBezTo>
                  <a:cubicBezTo>
                    <a:pt x="69" y="58"/>
                    <a:pt x="69" y="58"/>
                    <a:pt x="69" y="58"/>
                  </a:cubicBezTo>
                  <a:cubicBezTo>
                    <a:pt x="66" y="65"/>
                    <a:pt x="58" y="71"/>
                    <a:pt x="50" y="72"/>
                  </a:cubicBezTo>
                  <a:cubicBezTo>
                    <a:pt x="38" y="75"/>
                    <a:pt x="26" y="67"/>
                    <a:pt x="22" y="59"/>
                  </a:cubicBezTo>
                  <a:cubicBezTo>
                    <a:pt x="89" y="41"/>
                    <a:pt x="89" y="41"/>
                    <a:pt x="89" y="41"/>
                  </a:cubicBezTo>
                  <a:cubicBezTo>
                    <a:pt x="87" y="24"/>
                    <a:pt x="72" y="0"/>
                    <a:pt x="44" y="1"/>
                  </a:cubicBezTo>
                  <a:close/>
                  <a:moveTo>
                    <a:pt x="19" y="44"/>
                  </a:moveTo>
                  <a:cubicBezTo>
                    <a:pt x="19" y="34"/>
                    <a:pt x="24" y="24"/>
                    <a:pt x="36" y="19"/>
                  </a:cubicBezTo>
                  <a:cubicBezTo>
                    <a:pt x="50" y="14"/>
                    <a:pt x="62" y="21"/>
                    <a:pt x="67" y="31"/>
                  </a:cubicBezTo>
                  <a:lnTo>
                    <a:pt x="19" y="44"/>
                  </a:lnTo>
                  <a:close/>
                </a:path>
              </a:pathLst>
            </a:custGeom>
            <a:solidFill>
              <a:srgbClr val="0000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941" fontAlgn="auto">
                <a:spcBef>
                  <a:spcPts val="0"/>
                </a:spcBef>
                <a:spcAft>
                  <a:spcPts val="0"/>
                </a:spcAft>
                <a:buClr>
                  <a:prstClr val="black"/>
                </a:buClr>
              </a:pPr>
              <a:endParaRPr lang="en-US" sz="2099" dirty="0">
                <a:solidFill>
                  <a:prstClr val="black"/>
                </a:solidFill>
                <a:latin typeface="Arial"/>
              </a:endParaRPr>
            </a:p>
          </p:txBody>
        </p:sp>
        <p:sp>
          <p:nvSpPr>
            <p:cNvPr id="24" name="Freeform 7"/>
            <p:cNvSpPr>
              <a:spLocks/>
            </p:cNvSpPr>
            <p:nvPr userDrawn="1"/>
          </p:nvSpPr>
          <p:spPr bwMode="auto">
            <a:xfrm>
              <a:off x="10292028" y="6239252"/>
              <a:ext cx="166688" cy="333375"/>
            </a:xfrm>
            <a:custGeom>
              <a:avLst/>
              <a:gdLst>
                <a:gd name="T0" fmla="*/ 44 w 44"/>
                <a:gd name="T1" fmla="*/ 18 h 88"/>
                <a:gd name="T2" fmla="*/ 44 w 44"/>
                <a:gd name="T3" fmla="*/ 0 h 88"/>
                <a:gd name="T4" fmla="*/ 19 w 44"/>
                <a:gd name="T5" fmla="*/ 13 h 88"/>
                <a:gd name="T6" fmla="*/ 19 w 44"/>
                <a:gd name="T7" fmla="*/ 3 h 88"/>
                <a:gd name="T8" fmla="*/ 0 w 44"/>
                <a:gd name="T9" fmla="*/ 3 h 88"/>
                <a:gd name="T10" fmla="*/ 0 w 44"/>
                <a:gd name="T11" fmla="*/ 44 h 88"/>
                <a:gd name="T12" fmla="*/ 0 w 44"/>
                <a:gd name="T13" fmla="*/ 88 h 88"/>
                <a:gd name="T14" fmla="*/ 20 w 44"/>
                <a:gd name="T15" fmla="*/ 88 h 88"/>
                <a:gd name="T16" fmla="*/ 20 w 44"/>
                <a:gd name="T17" fmla="*/ 46 h 88"/>
                <a:gd name="T18" fmla="*/ 44 w 44"/>
                <a:gd name="T19" fmla="*/ 1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 h="88">
                  <a:moveTo>
                    <a:pt x="44" y="18"/>
                  </a:moveTo>
                  <a:cubicBezTo>
                    <a:pt x="44" y="0"/>
                    <a:pt x="44" y="0"/>
                    <a:pt x="44" y="0"/>
                  </a:cubicBezTo>
                  <a:cubicBezTo>
                    <a:pt x="28" y="0"/>
                    <a:pt x="22" y="8"/>
                    <a:pt x="19" y="13"/>
                  </a:cubicBezTo>
                  <a:cubicBezTo>
                    <a:pt x="19" y="3"/>
                    <a:pt x="19" y="3"/>
                    <a:pt x="19" y="3"/>
                  </a:cubicBezTo>
                  <a:cubicBezTo>
                    <a:pt x="0" y="3"/>
                    <a:pt x="0" y="3"/>
                    <a:pt x="0" y="3"/>
                  </a:cubicBezTo>
                  <a:cubicBezTo>
                    <a:pt x="0" y="44"/>
                    <a:pt x="0" y="44"/>
                    <a:pt x="0" y="44"/>
                  </a:cubicBezTo>
                  <a:cubicBezTo>
                    <a:pt x="0" y="88"/>
                    <a:pt x="0" y="88"/>
                    <a:pt x="0" y="88"/>
                  </a:cubicBezTo>
                  <a:cubicBezTo>
                    <a:pt x="20" y="88"/>
                    <a:pt x="20" y="88"/>
                    <a:pt x="20" y="88"/>
                  </a:cubicBezTo>
                  <a:cubicBezTo>
                    <a:pt x="20" y="62"/>
                    <a:pt x="20" y="62"/>
                    <a:pt x="20" y="46"/>
                  </a:cubicBezTo>
                  <a:cubicBezTo>
                    <a:pt x="20" y="26"/>
                    <a:pt x="31" y="19"/>
                    <a:pt x="44" y="18"/>
                  </a:cubicBezTo>
                  <a:close/>
                </a:path>
              </a:pathLst>
            </a:custGeom>
            <a:solidFill>
              <a:srgbClr val="0000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941" fontAlgn="auto">
                <a:spcBef>
                  <a:spcPts val="0"/>
                </a:spcBef>
                <a:spcAft>
                  <a:spcPts val="0"/>
                </a:spcAft>
                <a:buClr>
                  <a:prstClr val="black"/>
                </a:buClr>
              </a:pPr>
              <a:endParaRPr lang="en-US" sz="2099" dirty="0">
                <a:solidFill>
                  <a:prstClr val="black"/>
                </a:solidFill>
                <a:latin typeface="Arial"/>
              </a:endParaRPr>
            </a:p>
          </p:txBody>
        </p:sp>
        <p:sp>
          <p:nvSpPr>
            <p:cNvPr id="25" name="Freeform 8"/>
            <p:cNvSpPr>
              <a:spLocks/>
            </p:cNvSpPr>
            <p:nvPr userDrawn="1"/>
          </p:nvSpPr>
          <p:spPr bwMode="auto">
            <a:xfrm>
              <a:off x="9501453" y="6182102"/>
              <a:ext cx="369888" cy="390525"/>
            </a:xfrm>
            <a:custGeom>
              <a:avLst/>
              <a:gdLst>
                <a:gd name="T0" fmla="*/ 185 w 233"/>
                <a:gd name="T1" fmla="*/ 165 h 246"/>
                <a:gd name="T2" fmla="*/ 48 w 233"/>
                <a:gd name="T3" fmla="*/ 0 h 246"/>
                <a:gd name="T4" fmla="*/ 0 w 233"/>
                <a:gd name="T5" fmla="*/ 0 h 246"/>
                <a:gd name="T6" fmla="*/ 0 w 233"/>
                <a:gd name="T7" fmla="*/ 246 h 246"/>
                <a:gd name="T8" fmla="*/ 50 w 233"/>
                <a:gd name="T9" fmla="*/ 246 h 246"/>
                <a:gd name="T10" fmla="*/ 50 w 233"/>
                <a:gd name="T11" fmla="*/ 81 h 246"/>
                <a:gd name="T12" fmla="*/ 190 w 233"/>
                <a:gd name="T13" fmla="*/ 246 h 246"/>
                <a:gd name="T14" fmla="*/ 233 w 233"/>
                <a:gd name="T15" fmla="*/ 246 h 246"/>
                <a:gd name="T16" fmla="*/ 233 w 233"/>
                <a:gd name="T17" fmla="*/ 0 h 246"/>
                <a:gd name="T18" fmla="*/ 185 w 233"/>
                <a:gd name="T19" fmla="*/ 0 h 246"/>
                <a:gd name="T20" fmla="*/ 185 w 233"/>
                <a:gd name="T21" fmla="*/ 165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3" h="246">
                  <a:moveTo>
                    <a:pt x="185" y="165"/>
                  </a:moveTo>
                  <a:lnTo>
                    <a:pt x="48" y="0"/>
                  </a:lnTo>
                  <a:lnTo>
                    <a:pt x="0" y="0"/>
                  </a:lnTo>
                  <a:lnTo>
                    <a:pt x="0" y="246"/>
                  </a:lnTo>
                  <a:lnTo>
                    <a:pt x="50" y="246"/>
                  </a:lnTo>
                  <a:lnTo>
                    <a:pt x="50" y="81"/>
                  </a:lnTo>
                  <a:lnTo>
                    <a:pt x="190" y="246"/>
                  </a:lnTo>
                  <a:lnTo>
                    <a:pt x="233" y="246"/>
                  </a:lnTo>
                  <a:lnTo>
                    <a:pt x="233" y="0"/>
                  </a:lnTo>
                  <a:lnTo>
                    <a:pt x="185" y="0"/>
                  </a:lnTo>
                  <a:lnTo>
                    <a:pt x="185" y="165"/>
                  </a:lnTo>
                  <a:close/>
                </a:path>
              </a:pathLst>
            </a:custGeom>
            <a:solidFill>
              <a:srgbClr val="0000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941" fontAlgn="auto">
                <a:spcBef>
                  <a:spcPts val="0"/>
                </a:spcBef>
                <a:spcAft>
                  <a:spcPts val="0"/>
                </a:spcAft>
                <a:buClr>
                  <a:prstClr val="black"/>
                </a:buClr>
              </a:pPr>
              <a:endParaRPr lang="en-US" sz="2099" dirty="0">
                <a:solidFill>
                  <a:prstClr val="black"/>
                </a:solidFill>
                <a:latin typeface="Arial"/>
              </a:endParaRPr>
            </a:p>
          </p:txBody>
        </p:sp>
        <p:sp>
          <p:nvSpPr>
            <p:cNvPr id="26" name="Freeform 9"/>
            <p:cNvSpPr>
              <a:spLocks noEditPoints="1"/>
            </p:cNvSpPr>
            <p:nvPr userDrawn="1"/>
          </p:nvSpPr>
          <p:spPr bwMode="auto">
            <a:xfrm>
              <a:off x="10461891" y="6148765"/>
              <a:ext cx="342900" cy="427037"/>
            </a:xfrm>
            <a:custGeom>
              <a:avLst/>
              <a:gdLst>
                <a:gd name="T0" fmla="*/ 91 w 91"/>
                <a:gd name="T1" fmla="*/ 0 h 113"/>
                <a:gd name="T2" fmla="*/ 73 w 91"/>
                <a:gd name="T3" fmla="*/ 0 h 113"/>
                <a:gd name="T4" fmla="*/ 73 w 91"/>
                <a:gd name="T5" fmla="*/ 34 h 113"/>
                <a:gd name="T6" fmla="*/ 43 w 91"/>
                <a:gd name="T7" fmla="*/ 24 h 113"/>
                <a:gd name="T8" fmla="*/ 2 w 91"/>
                <a:gd name="T9" fmla="*/ 66 h 113"/>
                <a:gd name="T10" fmla="*/ 46 w 91"/>
                <a:gd name="T11" fmla="*/ 113 h 113"/>
                <a:gd name="T12" fmla="*/ 74 w 91"/>
                <a:gd name="T13" fmla="*/ 101 h 113"/>
                <a:gd name="T14" fmla="*/ 74 w 91"/>
                <a:gd name="T15" fmla="*/ 112 h 113"/>
                <a:gd name="T16" fmla="*/ 91 w 91"/>
                <a:gd name="T17" fmla="*/ 112 h 113"/>
                <a:gd name="T18" fmla="*/ 91 w 91"/>
                <a:gd name="T19" fmla="*/ 69 h 113"/>
                <a:gd name="T20" fmla="*/ 91 w 91"/>
                <a:gd name="T21" fmla="*/ 69 h 113"/>
                <a:gd name="T22" fmla="*/ 91 w 91"/>
                <a:gd name="T23" fmla="*/ 68 h 113"/>
                <a:gd name="T24" fmla="*/ 91 w 91"/>
                <a:gd name="T25" fmla="*/ 0 h 113"/>
                <a:gd name="T26" fmla="*/ 72 w 91"/>
                <a:gd name="T27" fmla="*/ 70 h 113"/>
                <a:gd name="T28" fmla="*/ 43 w 91"/>
                <a:gd name="T29" fmla="*/ 94 h 113"/>
                <a:gd name="T30" fmla="*/ 21 w 91"/>
                <a:gd name="T31" fmla="*/ 72 h 113"/>
                <a:gd name="T32" fmla="*/ 46 w 91"/>
                <a:gd name="T33" fmla="*/ 43 h 113"/>
                <a:gd name="T34" fmla="*/ 72 w 91"/>
                <a:gd name="T35" fmla="*/ 67 h 113"/>
                <a:gd name="T36" fmla="*/ 72 w 91"/>
                <a:gd name="T37" fmla="*/ 7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1" h="113">
                  <a:moveTo>
                    <a:pt x="91" y="0"/>
                  </a:moveTo>
                  <a:cubicBezTo>
                    <a:pt x="73" y="0"/>
                    <a:pt x="73" y="0"/>
                    <a:pt x="73" y="0"/>
                  </a:cubicBezTo>
                  <a:cubicBezTo>
                    <a:pt x="73" y="34"/>
                    <a:pt x="73" y="34"/>
                    <a:pt x="73" y="34"/>
                  </a:cubicBezTo>
                  <a:cubicBezTo>
                    <a:pt x="68" y="28"/>
                    <a:pt x="55" y="23"/>
                    <a:pt x="43" y="24"/>
                  </a:cubicBezTo>
                  <a:cubicBezTo>
                    <a:pt x="21" y="26"/>
                    <a:pt x="3" y="44"/>
                    <a:pt x="2" y="66"/>
                  </a:cubicBezTo>
                  <a:cubicBezTo>
                    <a:pt x="0" y="92"/>
                    <a:pt x="21" y="113"/>
                    <a:pt x="46" y="113"/>
                  </a:cubicBezTo>
                  <a:cubicBezTo>
                    <a:pt x="56" y="113"/>
                    <a:pt x="69" y="109"/>
                    <a:pt x="74" y="101"/>
                  </a:cubicBezTo>
                  <a:cubicBezTo>
                    <a:pt x="74" y="112"/>
                    <a:pt x="74" y="112"/>
                    <a:pt x="74" y="112"/>
                  </a:cubicBezTo>
                  <a:cubicBezTo>
                    <a:pt x="91" y="112"/>
                    <a:pt x="91" y="112"/>
                    <a:pt x="91" y="112"/>
                  </a:cubicBezTo>
                  <a:cubicBezTo>
                    <a:pt x="91" y="69"/>
                    <a:pt x="91" y="69"/>
                    <a:pt x="91" y="69"/>
                  </a:cubicBezTo>
                  <a:cubicBezTo>
                    <a:pt x="91" y="69"/>
                    <a:pt x="91" y="69"/>
                    <a:pt x="91" y="69"/>
                  </a:cubicBezTo>
                  <a:cubicBezTo>
                    <a:pt x="91" y="68"/>
                    <a:pt x="91" y="68"/>
                    <a:pt x="91" y="68"/>
                  </a:cubicBezTo>
                  <a:lnTo>
                    <a:pt x="91" y="0"/>
                  </a:lnTo>
                  <a:close/>
                  <a:moveTo>
                    <a:pt x="72" y="70"/>
                  </a:moveTo>
                  <a:cubicBezTo>
                    <a:pt x="71" y="85"/>
                    <a:pt x="58" y="96"/>
                    <a:pt x="43" y="94"/>
                  </a:cubicBezTo>
                  <a:cubicBezTo>
                    <a:pt x="32" y="93"/>
                    <a:pt x="22" y="83"/>
                    <a:pt x="21" y="72"/>
                  </a:cubicBezTo>
                  <a:cubicBezTo>
                    <a:pt x="19" y="56"/>
                    <a:pt x="31" y="43"/>
                    <a:pt x="46" y="43"/>
                  </a:cubicBezTo>
                  <a:cubicBezTo>
                    <a:pt x="60" y="43"/>
                    <a:pt x="71" y="54"/>
                    <a:pt x="72" y="67"/>
                  </a:cubicBezTo>
                  <a:lnTo>
                    <a:pt x="72" y="70"/>
                  </a:lnTo>
                  <a:close/>
                </a:path>
              </a:pathLst>
            </a:custGeom>
            <a:solidFill>
              <a:srgbClr val="0000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941" fontAlgn="auto">
                <a:spcBef>
                  <a:spcPts val="0"/>
                </a:spcBef>
                <a:spcAft>
                  <a:spcPts val="0"/>
                </a:spcAft>
                <a:buClr>
                  <a:prstClr val="black"/>
                </a:buClr>
              </a:pPr>
              <a:endParaRPr lang="en-US" sz="2099" dirty="0">
                <a:solidFill>
                  <a:prstClr val="black"/>
                </a:solidFill>
                <a:latin typeface="Arial"/>
              </a:endParaRPr>
            </a:p>
          </p:txBody>
        </p:sp>
        <p:sp>
          <p:nvSpPr>
            <p:cNvPr id="27" name="Freeform 10"/>
            <p:cNvSpPr>
              <a:spLocks noEditPoints="1"/>
            </p:cNvSpPr>
            <p:nvPr userDrawn="1"/>
          </p:nvSpPr>
          <p:spPr bwMode="auto">
            <a:xfrm>
              <a:off x="9912616" y="6239252"/>
              <a:ext cx="338138" cy="336550"/>
            </a:xfrm>
            <a:custGeom>
              <a:avLst/>
              <a:gdLst>
                <a:gd name="T0" fmla="*/ 45 w 90"/>
                <a:gd name="T1" fmla="*/ 0 h 89"/>
                <a:gd name="T2" fmla="*/ 0 w 90"/>
                <a:gd name="T3" fmla="*/ 45 h 89"/>
                <a:gd name="T4" fmla="*/ 45 w 90"/>
                <a:gd name="T5" fmla="*/ 89 h 89"/>
                <a:gd name="T6" fmla="*/ 90 w 90"/>
                <a:gd name="T7" fmla="*/ 45 h 89"/>
                <a:gd name="T8" fmla="*/ 45 w 90"/>
                <a:gd name="T9" fmla="*/ 0 h 89"/>
                <a:gd name="T10" fmla="*/ 45 w 90"/>
                <a:gd name="T11" fmla="*/ 70 h 89"/>
                <a:gd name="T12" fmla="*/ 19 w 90"/>
                <a:gd name="T13" fmla="*/ 45 h 89"/>
                <a:gd name="T14" fmla="*/ 45 w 90"/>
                <a:gd name="T15" fmla="*/ 19 h 89"/>
                <a:gd name="T16" fmla="*/ 71 w 90"/>
                <a:gd name="T17" fmla="*/ 45 h 89"/>
                <a:gd name="T18" fmla="*/ 45 w 90"/>
                <a:gd name="T19" fmla="*/ 7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0" h="89">
                  <a:moveTo>
                    <a:pt x="45" y="0"/>
                  </a:moveTo>
                  <a:cubicBezTo>
                    <a:pt x="20" y="0"/>
                    <a:pt x="0" y="20"/>
                    <a:pt x="0" y="45"/>
                  </a:cubicBezTo>
                  <a:cubicBezTo>
                    <a:pt x="0" y="69"/>
                    <a:pt x="20" y="89"/>
                    <a:pt x="45" y="89"/>
                  </a:cubicBezTo>
                  <a:cubicBezTo>
                    <a:pt x="70" y="89"/>
                    <a:pt x="90" y="69"/>
                    <a:pt x="90" y="45"/>
                  </a:cubicBezTo>
                  <a:cubicBezTo>
                    <a:pt x="90" y="20"/>
                    <a:pt x="70" y="0"/>
                    <a:pt x="45" y="0"/>
                  </a:cubicBezTo>
                  <a:close/>
                  <a:moveTo>
                    <a:pt x="45" y="70"/>
                  </a:moveTo>
                  <a:cubicBezTo>
                    <a:pt x="31" y="70"/>
                    <a:pt x="19" y="59"/>
                    <a:pt x="19" y="45"/>
                  </a:cubicBezTo>
                  <a:cubicBezTo>
                    <a:pt x="19" y="30"/>
                    <a:pt x="31" y="19"/>
                    <a:pt x="45" y="19"/>
                  </a:cubicBezTo>
                  <a:cubicBezTo>
                    <a:pt x="59" y="19"/>
                    <a:pt x="71" y="30"/>
                    <a:pt x="71" y="45"/>
                  </a:cubicBezTo>
                  <a:cubicBezTo>
                    <a:pt x="71" y="59"/>
                    <a:pt x="59" y="70"/>
                    <a:pt x="45" y="70"/>
                  </a:cubicBezTo>
                  <a:close/>
                </a:path>
              </a:pathLst>
            </a:custGeom>
            <a:solidFill>
              <a:srgbClr val="0000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941" fontAlgn="auto">
                <a:spcBef>
                  <a:spcPts val="0"/>
                </a:spcBef>
                <a:spcAft>
                  <a:spcPts val="0"/>
                </a:spcAft>
                <a:buClr>
                  <a:prstClr val="black"/>
                </a:buClr>
              </a:pPr>
              <a:endParaRPr lang="en-US" sz="2099" dirty="0">
                <a:solidFill>
                  <a:prstClr val="black"/>
                </a:solidFill>
                <a:latin typeface="Arial"/>
              </a:endParaRPr>
            </a:p>
          </p:txBody>
        </p:sp>
      </p:grpSp>
      <p:sp>
        <p:nvSpPr>
          <p:cNvPr id="20" name="Footer Placeholder 4"/>
          <p:cNvSpPr>
            <a:spLocks noGrp="1"/>
          </p:cNvSpPr>
          <p:nvPr>
            <p:ph type="ftr" sz="quarter" idx="3"/>
          </p:nvPr>
        </p:nvSpPr>
        <p:spPr>
          <a:xfrm>
            <a:off x="1531079" y="6373576"/>
            <a:ext cx="3958969" cy="143967"/>
          </a:xfrm>
          <a:prstGeom prst="rect">
            <a:avLst/>
          </a:prstGeom>
        </p:spPr>
        <p:txBody>
          <a:bodyPr vert="horz" lIns="0" tIns="0" rIns="0" bIns="0" rtlCol="0" anchor="ctr"/>
          <a:lstStyle>
            <a:lvl1pPr algn="l">
              <a:defRPr sz="900" cap="all" baseline="0">
                <a:solidFill>
                  <a:srgbClr val="8B8A8D"/>
                </a:solidFill>
              </a:defRPr>
            </a:lvl1pPr>
          </a:lstStyle>
          <a:p>
            <a:pPr defTabSz="1087941">
              <a:buClr>
                <a:prstClr val="black"/>
              </a:buClr>
            </a:pPr>
            <a:endParaRPr lang="en-GB" dirty="0"/>
          </a:p>
        </p:txBody>
      </p:sp>
      <p:sp>
        <p:nvSpPr>
          <p:cNvPr id="4" name="xxLanguageTextBox"/>
          <p:cNvSpPr/>
          <p:nvPr userDrawn="1">
            <p:custDataLst>
              <p:tags r:id="rId31"/>
            </p:custDataLst>
          </p:nvPr>
        </p:nvSpPr>
        <p:spPr>
          <a:xfrm>
            <a:off x="3" y="2"/>
            <a:ext cx="12698" cy="12697"/>
          </a:xfrm>
          <a:prstGeom prst="rect">
            <a:avLst/>
          </a:prstGeom>
          <a:noFill/>
          <a:ln>
            <a:noFill/>
          </a:ln>
          <a:extLst>
            <a:ext uri="{909E8E84-426E-40DD-AFC4-6F175D3DCCD1}">
              <a14:hiddenFill xmlns:a14="http://schemas.microsoft.com/office/drawing/2010/main">
                <a:solidFill>
                  <a:schemeClr val="accent3"/>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68" tIns="45683" rIns="91368" bIns="45683" numCol="1" spcCol="0" rtlCol="0" fromWordArt="0" anchor="ctr" anchorCtr="0" forceAA="0" compatLnSpc="1">
            <a:prstTxWarp prst="textNoShape">
              <a:avLst/>
            </a:prstTxWarp>
            <a:noAutofit/>
          </a:bodyPr>
          <a:lstStyle/>
          <a:p>
            <a:pPr algn="ctr" defTabSz="1087941" fontAlgn="auto">
              <a:spcBef>
                <a:spcPts val="0"/>
              </a:spcBef>
              <a:spcAft>
                <a:spcPts val="0"/>
              </a:spcAft>
              <a:buClr>
                <a:prstClr val="black"/>
              </a:buClr>
            </a:pPr>
            <a:endParaRPr lang="en-GB" sz="1200" dirty="0">
              <a:solidFill>
                <a:prstClr val="black"/>
              </a:solidFill>
            </a:endParaRPr>
          </a:p>
        </p:txBody>
      </p:sp>
      <p:sp>
        <p:nvSpPr>
          <p:cNvPr id="5" name="MSIPCMContentMarking" descr="{&quot;HashCode&quot;:1071427657,&quot;Placement&quot;:&quot;Footer&quot;,&quot;Top&quot;:519.343,&quot;Left&quot;:444.2841,&quot;SlideWidth&quot;:960,&quot;SlideHeight&quot;:540}">
            <a:extLst>
              <a:ext uri="{FF2B5EF4-FFF2-40B4-BE49-F238E27FC236}">
                <a16:creationId xmlns:a16="http://schemas.microsoft.com/office/drawing/2014/main" id="{89B6BE79-91C6-4C4C-9812-41BEBD79AF57}"/>
              </a:ext>
            </a:extLst>
          </p:cNvPr>
          <p:cNvSpPr txBox="1"/>
          <p:nvPr userDrawn="1"/>
        </p:nvSpPr>
        <p:spPr>
          <a:xfrm>
            <a:off x="5642408" y="6595656"/>
            <a:ext cx="907183" cy="262344"/>
          </a:xfrm>
          <a:prstGeom prst="rect">
            <a:avLst/>
          </a:prstGeom>
        </p:spPr>
        <p:txBody>
          <a:bodyPr vert="horz" wrap="square" lIns="0" tIns="0" rIns="0" bIns="0" rtlCol="0" anchor="ctr" anchorCtr="1">
            <a:noAutofit/>
          </a:bodyPr>
          <a:lstStyle/>
          <a:p>
            <a:pPr marL="0" indent="0" algn="ctr" fontAlgn="auto">
              <a:spcBef>
                <a:spcPts val="0"/>
              </a:spcBef>
              <a:spcAft>
                <a:spcPts val="0"/>
              </a:spcAft>
              <a:buNone/>
            </a:pPr>
            <a:r>
              <a:rPr lang="nb-NO" sz="1000" b="1">
                <a:solidFill>
                  <a:srgbClr val="000000"/>
                </a:solidFill>
                <a:latin typeface="Calibri" panose="020F0502020204030204" pitchFamily="34" charset="0"/>
              </a:rPr>
              <a:t>Confidential</a:t>
            </a:r>
            <a:endParaRPr lang="nb-NO" sz="1000" b="1" dirty="0">
              <a:solidFill>
                <a:srgbClr val="000000"/>
              </a:solidFill>
              <a:latin typeface="Calibri" panose="020F0502020204030204" pitchFamily="34" charset="0"/>
            </a:endParaRPr>
          </a:p>
        </p:txBody>
      </p:sp>
    </p:spTree>
    <p:extLst>
      <p:ext uri="{BB962C8B-B14F-4D97-AF65-F5344CB8AC3E}">
        <p14:creationId xmlns:p14="http://schemas.microsoft.com/office/powerpoint/2010/main" val="4077321648"/>
      </p:ext>
    </p:extLst>
  </p:cSld>
  <p:clrMap bg1="lt1" tx1="dk1" bg2="lt2" tx2="dk2" accent1="accent1" accent2="accent2" accent3="accent3" accent4="accent4" accent5="accent5" accent6="accent6" hlink="hlink" folHlink="folHlink"/>
  <p:sldLayoutIdLst>
    <p:sldLayoutId id="2147483864" r:id="rId1"/>
    <p:sldLayoutId id="2147483865" r:id="rId2"/>
    <p:sldLayoutId id="2147483866" r:id="rId3"/>
    <p:sldLayoutId id="2147483867" r:id="rId4"/>
    <p:sldLayoutId id="2147483868" r:id="rId5"/>
    <p:sldLayoutId id="2147483869" r:id="rId6"/>
    <p:sldLayoutId id="2147483870" r:id="rId7"/>
    <p:sldLayoutId id="2147483871" r:id="rId8"/>
    <p:sldLayoutId id="2147483872" r:id="rId9"/>
    <p:sldLayoutId id="2147483873" r:id="rId10"/>
    <p:sldLayoutId id="2147483874" r:id="rId11"/>
    <p:sldLayoutId id="2147483875" r:id="rId12"/>
    <p:sldLayoutId id="2147483876" r:id="rId13"/>
    <p:sldLayoutId id="2147483877" r:id="rId14"/>
    <p:sldLayoutId id="2147483878" r:id="rId15"/>
    <p:sldLayoutId id="2147483879" r:id="rId16"/>
    <p:sldLayoutId id="2147483880" r:id="rId17"/>
    <p:sldLayoutId id="2147483881" r:id="rId18"/>
    <p:sldLayoutId id="2147483882" r:id="rId19"/>
    <p:sldLayoutId id="2147483883" r:id="rId20"/>
    <p:sldLayoutId id="2147483884" r:id="rId21"/>
    <p:sldLayoutId id="2147483885" r:id="rId22"/>
    <p:sldLayoutId id="2147483886" r:id="rId23"/>
    <p:sldLayoutId id="2147483887" r:id="rId24"/>
    <p:sldLayoutId id="2147483888" r:id="rId25"/>
    <p:sldLayoutId id="2147483889" r:id="rId26"/>
    <p:sldLayoutId id="2147483890" r:id="rId27"/>
    <p:sldLayoutId id="2147483891" r:id="rId28"/>
    <p:sldLayoutId id="2147483892" r:id="rId29"/>
  </p:sldLayoutIdLst>
  <p:hf hdr="0" ftr="0" dt="0"/>
  <p:txStyles>
    <p:titleStyle>
      <a:lvl1pPr algn="l" defTabSz="1087941" rtl="0" eaLnBrk="1" latinLnBrk="0" hangingPunct="1">
        <a:spcBef>
          <a:spcPct val="0"/>
        </a:spcBef>
        <a:buNone/>
        <a:defRPr sz="1999" b="1" kern="1200">
          <a:solidFill>
            <a:schemeClr val="accent1"/>
          </a:solidFill>
          <a:latin typeface="+mj-lt"/>
          <a:ea typeface="+mj-ea"/>
          <a:cs typeface="+mj-cs"/>
        </a:defRPr>
      </a:lvl1pPr>
    </p:titleStyle>
    <p:bodyStyle>
      <a:lvl1pPr marL="215321" indent="-215321" algn="l" defTabSz="1087941" rtl="0" eaLnBrk="1" latinLnBrk="0" hangingPunct="1">
        <a:spcBef>
          <a:spcPts val="1200"/>
        </a:spcBef>
        <a:buFont typeface="Arial" pitchFamily="34" charset="0"/>
        <a:buChar char="•"/>
        <a:defRPr sz="1600" kern="1200">
          <a:solidFill>
            <a:schemeClr val="tx1"/>
          </a:solidFill>
          <a:latin typeface="+mn-lt"/>
          <a:ea typeface="+mn-ea"/>
          <a:cs typeface="+mn-cs"/>
        </a:defRPr>
      </a:lvl1pPr>
      <a:lvl2pPr marL="471156" indent="-214162" algn="l" defTabSz="1087941" rtl="0" eaLnBrk="1" latinLnBrk="0" hangingPunct="1">
        <a:spcBef>
          <a:spcPts val="0"/>
        </a:spcBef>
        <a:buFont typeface="Arial" pitchFamily="34" charset="0"/>
        <a:buChar char="–"/>
        <a:defRPr sz="1200" kern="1200">
          <a:solidFill>
            <a:schemeClr val="tx1"/>
          </a:solidFill>
          <a:latin typeface="+mn-lt"/>
          <a:ea typeface="+mn-ea"/>
          <a:cs typeface="+mn-cs"/>
        </a:defRPr>
      </a:lvl2pPr>
      <a:lvl3pPr marL="728148" indent="-214162" algn="l" defTabSz="1087941" rtl="0" eaLnBrk="1" latinLnBrk="0" hangingPunct="1">
        <a:spcBef>
          <a:spcPts val="0"/>
        </a:spcBef>
        <a:buFont typeface="Arial" pitchFamily="34" charset="0"/>
        <a:buChar char="−"/>
        <a:defRPr sz="1200" kern="1200">
          <a:solidFill>
            <a:schemeClr val="tx1"/>
          </a:solidFill>
          <a:latin typeface="+mn-lt"/>
          <a:ea typeface="+mn-ea"/>
          <a:cs typeface="+mn-cs"/>
        </a:defRPr>
      </a:lvl3pPr>
      <a:lvl4pPr marL="985144" indent="-214162" algn="l" defTabSz="1087941" rtl="0" eaLnBrk="1" latinLnBrk="0" hangingPunct="1">
        <a:spcBef>
          <a:spcPts val="0"/>
        </a:spcBef>
        <a:buFont typeface="Arial" pitchFamily="34" charset="0"/>
        <a:buChar char="−"/>
        <a:defRPr sz="1200" kern="1200">
          <a:solidFill>
            <a:schemeClr val="tx1"/>
          </a:solidFill>
          <a:latin typeface="+mn-lt"/>
          <a:ea typeface="+mn-ea"/>
          <a:cs typeface="+mn-cs"/>
        </a:defRPr>
      </a:lvl4pPr>
      <a:lvl5pPr marL="1242138" indent="-214162" algn="l" defTabSz="1087941" rtl="0" eaLnBrk="1" latinLnBrk="0" hangingPunct="1">
        <a:spcBef>
          <a:spcPts val="0"/>
        </a:spcBef>
        <a:buFont typeface="Arial" pitchFamily="34" charset="0"/>
        <a:buChar char="−"/>
        <a:defRPr sz="1200" kern="1200">
          <a:solidFill>
            <a:schemeClr val="tx1"/>
          </a:solidFill>
          <a:latin typeface="+mn-lt"/>
          <a:ea typeface="+mn-ea"/>
          <a:cs typeface="+mn-cs"/>
        </a:defRPr>
      </a:lvl5pPr>
      <a:lvl6pPr marL="2991839" indent="-271986" algn="l" defTabSz="1087941" rtl="0" eaLnBrk="1" latinLnBrk="0" hangingPunct="1">
        <a:spcBef>
          <a:spcPct val="20000"/>
        </a:spcBef>
        <a:buFont typeface="Arial" pitchFamily="34" charset="0"/>
        <a:buChar char="•"/>
        <a:defRPr sz="2399" kern="1200">
          <a:solidFill>
            <a:schemeClr val="tx1"/>
          </a:solidFill>
          <a:latin typeface="+mn-lt"/>
          <a:ea typeface="+mn-ea"/>
          <a:cs typeface="+mn-cs"/>
        </a:defRPr>
      </a:lvl6pPr>
      <a:lvl7pPr marL="3535809" indent="-271986" algn="l" defTabSz="1087941" rtl="0" eaLnBrk="1" latinLnBrk="0" hangingPunct="1">
        <a:spcBef>
          <a:spcPct val="20000"/>
        </a:spcBef>
        <a:buFont typeface="Arial" pitchFamily="34" charset="0"/>
        <a:buChar char="•"/>
        <a:defRPr sz="2399" kern="1200">
          <a:solidFill>
            <a:schemeClr val="tx1"/>
          </a:solidFill>
          <a:latin typeface="+mn-lt"/>
          <a:ea typeface="+mn-ea"/>
          <a:cs typeface="+mn-cs"/>
        </a:defRPr>
      </a:lvl7pPr>
      <a:lvl8pPr marL="4079781" indent="-271986" algn="l" defTabSz="1087941" rtl="0" eaLnBrk="1" latinLnBrk="0" hangingPunct="1">
        <a:spcBef>
          <a:spcPct val="20000"/>
        </a:spcBef>
        <a:buFont typeface="Arial" pitchFamily="34" charset="0"/>
        <a:buChar char="•"/>
        <a:defRPr sz="2399" kern="1200">
          <a:solidFill>
            <a:schemeClr val="tx1"/>
          </a:solidFill>
          <a:latin typeface="+mn-lt"/>
          <a:ea typeface="+mn-ea"/>
          <a:cs typeface="+mn-cs"/>
        </a:defRPr>
      </a:lvl8pPr>
      <a:lvl9pPr marL="4623751" indent="-271986" algn="l" defTabSz="1087941" rtl="0" eaLnBrk="1" latinLnBrk="0" hangingPunct="1">
        <a:spcBef>
          <a:spcPct val="20000"/>
        </a:spcBef>
        <a:buFont typeface="Arial" pitchFamily="34" charset="0"/>
        <a:buChar char="•"/>
        <a:defRPr sz="2399" kern="1200">
          <a:solidFill>
            <a:schemeClr val="tx1"/>
          </a:solidFill>
          <a:latin typeface="+mn-lt"/>
          <a:ea typeface="+mn-ea"/>
          <a:cs typeface="+mn-cs"/>
        </a:defRPr>
      </a:lvl9pPr>
    </p:bodyStyle>
    <p:otherStyle>
      <a:defPPr>
        <a:defRPr lang="en-US"/>
      </a:defPPr>
      <a:lvl1pPr marL="0" algn="l" defTabSz="1087941" rtl="0" eaLnBrk="1" latinLnBrk="0" hangingPunct="1">
        <a:defRPr sz="2099" kern="1200">
          <a:solidFill>
            <a:schemeClr val="tx1"/>
          </a:solidFill>
          <a:latin typeface="+mn-lt"/>
          <a:ea typeface="+mn-ea"/>
          <a:cs typeface="+mn-cs"/>
        </a:defRPr>
      </a:lvl1pPr>
      <a:lvl2pPr marL="543971" algn="l" defTabSz="1087941" rtl="0" eaLnBrk="1" latinLnBrk="0" hangingPunct="1">
        <a:defRPr sz="2099" kern="1200">
          <a:solidFill>
            <a:schemeClr val="tx1"/>
          </a:solidFill>
          <a:latin typeface="+mn-lt"/>
          <a:ea typeface="+mn-ea"/>
          <a:cs typeface="+mn-cs"/>
        </a:defRPr>
      </a:lvl2pPr>
      <a:lvl3pPr marL="1087941" algn="l" defTabSz="1087941" rtl="0" eaLnBrk="1" latinLnBrk="0" hangingPunct="1">
        <a:defRPr sz="2099" kern="1200">
          <a:solidFill>
            <a:schemeClr val="tx1"/>
          </a:solidFill>
          <a:latin typeface="+mn-lt"/>
          <a:ea typeface="+mn-ea"/>
          <a:cs typeface="+mn-cs"/>
        </a:defRPr>
      </a:lvl3pPr>
      <a:lvl4pPr marL="1631911" algn="l" defTabSz="1087941" rtl="0" eaLnBrk="1" latinLnBrk="0" hangingPunct="1">
        <a:defRPr sz="2099" kern="1200">
          <a:solidFill>
            <a:schemeClr val="tx1"/>
          </a:solidFill>
          <a:latin typeface="+mn-lt"/>
          <a:ea typeface="+mn-ea"/>
          <a:cs typeface="+mn-cs"/>
        </a:defRPr>
      </a:lvl4pPr>
      <a:lvl5pPr marL="2175883" algn="l" defTabSz="1087941" rtl="0" eaLnBrk="1" latinLnBrk="0" hangingPunct="1">
        <a:defRPr sz="2099" kern="1200">
          <a:solidFill>
            <a:schemeClr val="tx1"/>
          </a:solidFill>
          <a:latin typeface="+mn-lt"/>
          <a:ea typeface="+mn-ea"/>
          <a:cs typeface="+mn-cs"/>
        </a:defRPr>
      </a:lvl5pPr>
      <a:lvl6pPr marL="2719855" algn="l" defTabSz="1087941" rtl="0" eaLnBrk="1" latinLnBrk="0" hangingPunct="1">
        <a:defRPr sz="2099" kern="1200">
          <a:solidFill>
            <a:schemeClr val="tx1"/>
          </a:solidFill>
          <a:latin typeface="+mn-lt"/>
          <a:ea typeface="+mn-ea"/>
          <a:cs typeface="+mn-cs"/>
        </a:defRPr>
      </a:lvl6pPr>
      <a:lvl7pPr marL="3263825" algn="l" defTabSz="1087941" rtl="0" eaLnBrk="1" latinLnBrk="0" hangingPunct="1">
        <a:defRPr sz="2099" kern="1200">
          <a:solidFill>
            <a:schemeClr val="tx1"/>
          </a:solidFill>
          <a:latin typeface="+mn-lt"/>
          <a:ea typeface="+mn-ea"/>
          <a:cs typeface="+mn-cs"/>
        </a:defRPr>
      </a:lvl7pPr>
      <a:lvl8pPr marL="3807795" algn="l" defTabSz="1087941" rtl="0" eaLnBrk="1" latinLnBrk="0" hangingPunct="1">
        <a:defRPr sz="2099" kern="1200">
          <a:solidFill>
            <a:schemeClr val="tx1"/>
          </a:solidFill>
          <a:latin typeface="+mn-lt"/>
          <a:ea typeface="+mn-ea"/>
          <a:cs typeface="+mn-cs"/>
        </a:defRPr>
      </a:lvl8pPr>
      <a:lvl9pPr marL="4351765" algn="l" defTabSz="1087941" rtl="0" eaLnBrk="1" latinLnBrk="0" hangingPunct="1">
        <a:defRPr sz="2099"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47832" y="360000"/>
            <a:ext cx="7198125" cy="720000"/>
          </a:xfrm>
          <a:prstGeom prst="rect">
            <a:avLst/>
          </a:prstGeom>
        </p:spPr>
        <p:txBody>
          <a:bodyPr vert="horz" lIns="0" tIns="0" rIns="0" bIns="0" rtlCol="0" anchor="b" anchorCtr="0">
            <a:noAutofit/>
          </a:bodyPr>
          <a:lstStyle/>
          <a:p>
            <a:r>
              <a:rPr lang="en-US" dirty="0"/>
              <a:t>Click to edit Master title style</a:t>
            </a:r>
          </a:p>
        </p:txBody>
      </p:sp>
      <p:sp>
        <p:nvSpPr>
          <p:cNvPr id="3" name="Text Placeholder 2"/>
          <p:cNvSpPr>
            <a:spLocks noGrp="1"/>
          </p:cNvSpPr>
          <p:nvPr>
            <p:ph type="body" idx="1"/>
          </p:nvPr>
        </p:nvSpPr>
        <p:spPr>
          <a:xfrm>
            <a:off x="647830" y="1331695"/>
            <a:ext cx="10905160" cy="4426975"/>
          </a:xfrm>
          <a:prstGeom prst="rect">
            <a:avLst/>
          </a:prstGeom>
        </p:spPr>
        <p:txBody>
          <a:bodyPr vert="horz" lIns="0" tIns="0" rIns="0" bIns="0" rtlCol="0">
            <a:noAutofit/>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6" name="Line 11"/>
          <p:cNvSpPr>
            <a:spLocks noChangeShapeType="1"/>
          </p:cNvSpPr>
          <p:nvPr/>
        </p:nvSpPr>
        <p:spPr bwMode="auto">
          <a:xfrm>
            <a:off x="6492772" y="3466297"/>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371" tIns="45685" rIns="91371" bIns="45685" numCol="1" anchor="t" anchorCtr="0" compatLnSpc="1">
            <a:prstTxWarp prst="textNoShape">
              <a:avLst/>
            </a:prstTxWarp>
          </a:bodyPr>
          <a:lstStyle/>
          <a:p>
            <a:pPr defTabSz="1087905" fontAlgn="auto">
              <a:spcBef>
                <a:spcPts val="0"/>
              </a:spcBef>
              <a:spcAft>
                <a:spcPts val="0"/>
              </a:spcAft>
            </a:pPr>
            <a:endParaRPr lang="en-US" sz="2098" dirty="0">
              <a:solidFill>
                <a:prstClr val="black"/>
              </a:solidFill>
              <a:latin typeface="Arial"/>
              <a:cs typeface="+mn-cs"/>
            </a:endParaRPr>
          </a:p>
        </p:txBody>
      </p:sp>
      <p:sp>
        <p:nvSpPr>
          <p:cNvPr id="17" name="Line 12"/>
          <p:cNvSpPr>
            <a:spLocks noChangeShapeType="1"/>
          </p:cNvSpPr>
          <p:nvPr/>
        </p:nvSpPr>
        <p:spPr bwMode="auto">
          <a:xfrm>
            <a:off x="6492772" y="3466297"/>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371" tIns="45685" rIns="91371" bIns="45685" numCol="1" anchor="t" anchorCtr="0" compatLnSpc="1">
            <a:prstTxWarp prst="textNoShape">
              <a:avLst/>
            </a:prstTxWarp>
          </a:bodyPr>
          <a:lstStyle/>
          <a:p>
            <a:pPr defTabSz="1087905" fontAlgn="auto">
              <a:spcBef>
                <a:spcPts val="0"/>
              </a:spcBef>
              <a:spcAft>
                <a:spcPts val="0"/>
              </a:spcAft>
            </a:pPr>
            <a:endParaRPr lang="en-US" sz="2098" dirty="0">
              <a:solidFill>
                <a:prstClr val="black"/>
              </a:solidFill>
              <a:latin typeface="Arial"/>
              <a:cs typeface="+mn-cs"/>
            </a:endParaRPr>
          </a:p>
        </p:txBody>
      </p:sp>
      <p:sp>
        <p:nvSpPr>
          <p:cNvPr id="18" name="Line 13"/>
          <p:cNvSpPr>
            <a:spLocks noChangeShapeType="1"/>
          </p:cNvSpPr>
          <p:nvPr/>
        </p:nvSpPr>
        <p:spPr bwMode="auto">
          <a:xfrm>
            <a:off x="6673700" y="3413922"/>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371" tIns="45685" rIns="91371" bIns="45685" numCol="1" anchor="t" anchorCtr="0" compatLnSpc="1">
            <a:prstTxWarp prst="textNoShape">
              <a:avLst/>
            </a:prstTxWarp>
          </a:bodyPr>
          <a:lstStyle/>
          <a:p>
            <a:pPr defTabSz="1087905" fontAlgn="auto">
              <a:spcBef>
                <a:spcPts val="0"/>
              </a:spcBef>
              <a:spcAft>
                <a:spcPts val="0"/>
              </a:spcAft>
            </a:pPr>
            <a:endParaRPr lang="en-US" sz="2098" dirty="0">
              <a:solidFill>
                <a:prstClr val="black"/>
              </a:solidFill>
              <a:latin typeface="Arial"/>
              <a:cs typeface="+mn-cs"/>
            </a:endParaRPr>
          </a:p>
        </p:txBody>
      </p:sp>
      <p:sp>
        <p:nvSpPr>
          <p:cNvPr id="19" name="Line 14"/>
          <p:cNvSpPr>
            <a:spLocks noChangeShapeType="1"/>
          </p:cNvSpPr>
          <p:nvPr/>
        </p:nvSpPr>
        <p:spPr bwMode="auto">
          <a:xfrm>
            <a:off x="6673700" y="3413922"/>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371" tIns="45685" rIns="91371" bIns="45685" numCol="1" anchor="t" anchorCtr="0" compatLnSpc="1">
            <a:prstTxWarp prst="textNoShape">
              <a:avLst/>
            </a:prstTxWarp>
          </a:bodyPr>
          <a:lstStyle/>
          <a:p>
            <a:pPr defTabSz="1087905" fontAlgn="auto">
              <a:spcBef>
                <a:spcPts val="0"/>
              </a:spcBef>
              <a:spcAft>
                <a:spcPts val="0"/>
              </a:spcAft>
            </a:pPr>
            <a:endParaRPr lang="en-US" sz="2098" dirty="0">
              <a:solidFill>
                <a:prstClr val="black"/>
              </a:solidFill>
              <a:latin typeface="Arial"/>
              <a:cs typeface="+mn-cs"/>
            </a:endParaRPr>
          </a:p>
        </p:txBody>
      </p:sp>
      <p:grpSp>
        <p:nvGrpSpPr>
          <p:cNvPr id="21" name="Logotype, static"/>
          <p:cNvGrpSpPr/>
          <p:nvPr/>
        </p:nvGrpSpPr>
        <p:grpSpPr>
          <a:xfrm>
            <a:off x="10686685" y="6387822"/>
            <a:ext cx="863462" cy="180060"/>
            <a:chOff x="9501453" y="6148765"/>
            <a:chExt cx="2047875" cy="427037"/>
          </a:xfrm>
        </p:grpSpPr>
        <p:sp>
          <p:nvSpPr>
            <p:cNvPr id="22" name="Freeform 5"/>
            <p:cNvSpPr>
              <a:spLocks noEditPoints="1"/>
            </p:cNvSpPr>
            <p:nvPr userDrawn="1"/>
          </p:nvSpPr>
          <p:spPr bwMode="auto">
            <a:xfrm>
              <a:off x="11206428" y="6231315"/>
              <a:ext cx="342900" cy="344487"/>
            </a:xfrm>
            <a:custGeom>
              <a:avLst/>
              <a:gdLst>
                <a:gd name="T0" fmla="*/ 43 w 91"/>
                <a:gd name="T1" fmla="*/ 2 h 91"/>
                <a:gd name="T2" fmla="*/ 2 w 91"/>
                <a:gd name="T3" fmla="*/ 44 h 91"/>
                <a:gd name="T4" fmla="*/ 46 w 91"/>
                <a:gd name="T5" fmla="*/ 91 h 91"/>
                <a:gd name="T6" fmla="*/ 74 w 91"/>
                <a:gd name="T7" fmla="*/ 77 h 91"/>
                <a:gd name="T8" fmla="*/ 74 w 91"/>
                <a:gd name="T9" fmla="*/ 90 h 91"/>
                <a:gd name="T10" fmla="*/ 91 w 91"/>
                <a:gd name="T11" fmla="*/ 90 h 91"/>
                <a:gd name="T12" fmla="*/ 91 w 91"/>
                <a:gd name="T13" fmla="*/ 47 h 91"/>
                <a:gd name="T14" fmla="*/ 43 w 91"/>
                <a:gd name="T15" fmla="*/ 2 h 91"/>
                <a:gd name="T16" fmla="*/ 72 w 91"/>
                <a:gd name="T17" fmla="*/ 48 h 91"/>
                <a:gd name="T18" fmla="*/ 43 w 91"/>
                <a:gd name="T19" fmla="*/ 72 h 91"/>
                <a:gd name="T20" fmla="*/ 21 w 91"/>
                <a:gd name="T21" fmla="*/ 50 h 91"/>
                <a:gd name="T22" fmla="*/ 46 w 91"/>
                <a:gd name="T23" fmla="*/ 21 h 91"/>
                <a:gd name="T24" fmla="*/ 72 w 91"/>
                <a:gd name="T25" fmla="*/ 45 h 91"/>
                <a:gd name="T26" fmla="*/ 72 w 91"/>
                <a:gd name="T27" fmla="*/ 48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1" h="91">
                  <a:moveTo>
                    <a:pt x="43" y="2"/>
                  </a:moveTo>
                  <a:cubicBezTo>
                    <a:pt x="21" y="4"/>
                    <a:pt x="3" y="22"/>
                    <a:pt x="2" y="44"/>
                  </a:cubicBezTo>
                  <a:cubicBezTo>
                    <a:pt x="0" y="70"/>
                    <a:pt x="21" y="91"/>
                    <a:pt x="46" y="91"/>
                  </a:cubicBezTo>
                  <a:cubicBezTo>
                    <a:pt x="56" y="91"/>
                    <a:pt x="68" y="87"/>
                    <a:pt x="74" y="77"/>
                  </a:cubicBezTo>
                  <a:cubicBezTo>
                    <a:pt x="74" y="90"/>
                    <a:pt x="74" y="90"/>
                    <a:pt x="74" y="90"/>
                  </a:cubicBezTo>
                  <a:cubicBezTo>
                    <a:pt x="91" y="90"/>
                    <a:pt x="91" y="90"/>
                    <a:pt x="91" y="90"/>
                  </a:cubicBezTo>
                  <a:cubicBezTo>
                    <a:pt x="91" y="47"/>
                    <a:pt x="91" y="47"/>
                    <a:pt x="91" y="47"/>
                  </a:cubicBezTo>
                  <a:cubicBezTo>
                    <a:pt x="91" y="20"/>
                    <a:pt x="69" y="0"/>
                    <a:pt x="43" y="2"/>
                  </a:cubicBezTo>
                  <a:close/>
                  <a:moveTo>
                    <a:pt x="72" y="48"/>
                  </a:moveTo>
                  <a:cubicBezTo>
                    <a:pt x="71" y="63"/>
                    <a:pt x="58" y="74"/>
                    <a:pt x="43" y="72"/>
                  </a:cubicBezTo>
                  <a:cubicBezTo>
                    <a:pt x="32" y="71"/>
                    <a:pt x="22" y="61"/>
                    <a:pt x="21" y="50"/>
                  </a:cubicBezTo>
                  <a:cubicBezTo>
                    <a:pt x="19" y="34"/>
                    <a:pt x="31" y="21"/>
                    <a:pt x="46" y="21"/>
                  </a:cubicBezTo>
                  <a:cubicBezTo>
                    <a:pt x="60" y="21"/>
                    <a:pt x="71" y="32"/>
                    <a:pt x="72" y="45"/>
                  </a:cubicBezTo>
                  <a:lnTo>
                    <a:pt x="72" y="48"/>
                  </a:lnTo>
                  <a:close/>
                </a:path>
              </a:pathLst>
            </a:custGeom>
            <a:solidFill>
              <a:srgbClr val="0000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905" fontAlgn="auto">
                <a:spcBef>
                  <a:spcPts val="0"/>
                </a:spcBef>
                <a:spcAft>
                  <a:spcPts val="0"/>
                </a:spcAft>
              </a:pPr>
              <a:endParaRPr lang="en-US" sz="2098" dirty="0">
                <a:solidFill>
                  <a:prstClr val="black"/>
                </a:solidFill>
                <a:latin typeface="Arial"/>
                <a:cs typeface="+mn-cs"/>
              </a:endParaRPr>
            </a:p>
          </p:txBody>
        </p:sp>
        <p:sp>
          <p:nvSpPr>
            <p:cNvPr id="23" name="Freeform 6"/>
            <p:cNvSpPr>
              <a:spLocks noEditPoints="1"/>
            </p:cNvSpPr>
            <p:nvPr userDrawn="1"/>
          </p:nvSpPr>
          <p:spPr bwMode="auto">
            <a:xfrm>
              <a:off x="10849241" y="6236077"/>
              <a:ext cx="334963" cy="339725"/>
            </a:xfrm>
            <a:custGeom>
              <a:avLst/>
              <a:gdLst>
                <a:gd name="T0" fmla="*/ 44 w 89"/>
                <a:gd name="T1" fmla="*/ 1 h 90"/>
                <a:gd name="T2" fmla="*/ 0 w 89"/>
                <a:gd name="T3" fmla="*/ 46 h 90"/>
                <a:gd name="T4" fmla="*/ 45 w 89"/>
                <a:gd name="T5" fmla="*/ 90 h 90"/>
                <a:gd name="T6" fmla="*/ 86 w 89"/>
                <a:gd name="T7" fmla="*/ 63 h 90"/>
                <a:gd name="T8" fmla="*/ 69 w 89"/>
                <a:gd name="T9" fmla="*/ 58 h 90"/>
                <a:gd name="T10" fmla="*/ 50 w 89"/>
                <a:gd name="T11" fmla="*/ 72 h 90"/>
                <a:gd name="T12" fmla="*/ 22 w 89"/>
                <a:gd name="T13" fmla="*/ 59 h 90"/>
                <a:gd name="T14" fmla="*/ 89 w 89"/>
                <a:gd name="T15" fmla="*/ 41 h 90"/>
                <a:gd name="T16" fmla="*/ 44 w 89"/>
                <a:gd name="T17" fmla="*/ 1 h 90"/>
                <a:gd name="T18" fmla="*/ 19 w 89"/>
                <a:gd name="T19" fmla="*/ 44 h 90"/>
                <a:gd name="T20" fmla="*/ 36 w 89"/>
                <a:gd name="T21" fmla="*/ 19 h 90"/>
                <a:gd name="T22" fmla="*/ 67 w 89"/>
                <a:gd name="T23" fmla="*/ 31 h 90"/>
                <a:gd name="T24" fmla="*/ 19 w 89"/>
                <a:gd name="T25" fmla="*/ 44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9" h="90">
                  <a:moveTo>
                    <a:pt x="44" y="1"/>
                  </a:moveTo>
                  <a:cubicBezTo>
                    <a:pt x="20" y="2"/>
                    <a:pt x="0" y="20"/>
                    <a:pt x="0" y="46"/>
                  </a:cubicBezTo>
                  <a:cubicBezTo>
                    <a:pt x="0" y="70"/>
                    <a:pt x="20" y="90"/>
                    <a:pt x="45" y="90"/>
                  </a:cubicBezTo>
                  <a:cubicBezTo>
                    <a:pt x="62" y="90"/>
                    <a:pt x="79" y="80"/>
                    <a:pt x="86" y="63"/>
                  </a:cubicBezTo>
                  <a:cubicBezTo>
                    <a:pt x="69" y="58"/>
                    <a:pt x="69" y="58"/>
                    <a:pt x="69" y="58"/>
                  </a:cubicBezTo>
                  <a:cubicBezTo>
                    <a:pt x="66" y="65"/>
                    <a:pt x="58" y="71"/>
                    <a:pt x="50" y="72"/>
                  </a:cubicBezTo>
                  <a:cubicBezTo>
                    <a:pt x="38" y="75"/>
                    <a:pt x="26" y="67"/>
                    <a:pt x="22" y="59"/>
                  </a:cubicBezTo>
                  <a:cubicBezTo>
                    <a:pt x="89" y="41"/>
                    <a:pt x="89" y="41"/>
                    <a:pt x="89" y="41"/>
                  </a:cubicBezTo>
                  <a:cubicBezTo>
                    <a:pt x="87" y="24"/>
                    <a:pt x="72" y="0"/>
                    <a:pt x="44" y="1"/>
                  </a:cubicBezTo>
                  <a:close/>
                  <a:moveTo>
                    <a:pt x="19" y="44"/>
                  </a:moveTo>
                  <a:cubicBezTo>
                    <a:pt x="19" y="34"/>
                    <a:pt x="24" y="24"/>
                    <a:pt x="36" y="19"/>
                  </a:cubicBezTo>
                  <a:cubicBezTo>
                    <a:pt x="50" y="14"/>
                    <a:pt x="62" y="21"/>
                    <a:pt x="67" y="31"/>
                  </a:cubicBezTo>
                  <a:lnTo>
                    <a:pt x="19" y="44"/>
                  </a:lnTo>
                  <a:close/>
                </a:path>
              </a:pathLst>
            </a:custGeom>
            <a:solidFill>
              <a:srgbClr val="0000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905" fontAlgn="auto">
                <a:spcBef>
                  <a:spcPts val="0"/>
                </a:spcBef>
                <a:spcAft>
                  <a:spcPts val="0"/>
                </a:spcAft>
              </a:pPr>
              <a:endParaRPr lang="en-US" sz="2098" dirty="0">
                <a:solidFill>
                  <a:prstClr val="black"/>
                </a:solidFill>
                <a:latin typeface="Arial"/>
                <a:cs typeface="+mn-cs"/>
              </a:endParaRPr>
            </a:p>
          </p:txBody>
        </p:sp>
        <p:sp>
          <p:nvSpPr>
            <p:cNvPr id="24" name="Freeform 7"/>
            <p:cNvSpPr>
              <a:spLocks/>
            </p:cNvSpPr>
            <p:nvPr userDrawn="1"/>
          </p:nvSpPr>
          <p:spPr bwMode="auto">
            <a:xfrm>
              <a:off x="10292028" y="6239252"/>
              <a:ext cx="166688" cy="333375"/>
            </a:xfrm>
            <a:custGeom>
              <a:avLst/>
              <a:gdLst>
                <a:gd name="T0" fmla="*/ 44 w 44"/>
                <a:gd name="T1" fmla="*/ 18 h 88"/>
                <a:gd name="T2" fmla="*/ 44 w 44"/>
                <a:gd name="T3" fmla="*/ 0 h 88"/>
                <a:gd name="T4" fmla="*/ 19 w 44"/>
                <a:gd name="T5" fmla="*/ 13 h 88"/>
                <a:gd name="T6" fmla="*/ 19 w 44"/>
                <a:gd name="T7" fmla="*/ 3 h 88"/>
                <a:gd name="T8" fmla="*/ 0 w 44"/>
                <a:gd name="T9" fmla="*/ 3 h 88"/>
                <a:gd name="T10" fmla="*/ 0 w 44"/>
                <a:gd name="T11" fmla="*/ 44 h 88"/>
                <a:gd name="T12" fmla="*/ 0 w 44"/>
                <a:gd name="T13" fmla="*/ 88 h 88"/>
                <a:gd name="T14" fmla="*/ 20 w 44"/>
                <a:gd name="T15" fmla="*/ 88 h 88"/>
                <a:gd name="T16" fmla="*/ 20 w 44"/>
                <a:gd name="T17" fmla="*/ 46 h 88"/>
                <a:gd name="T18" fmla="*/ 44 w 44"/>
                <a:gd name="T19" fmla="*/ 1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 h="88">
                  <a:moveTo>
                    <a:pt x="44" y="18"/>
                  </a:moveTo>
                  <a:cubicBezTo>
                    <a:pt x="44" y="0"/>
                    <a:pt x="44" y="0"/>
                    <a:pt x="44" y="0"/>
                  </a:cubicBezTo>
                  <a:cubicBezTo>
                    <a:pt x="28" y="0"/>
                    <a:pt x="22" y="8"/>
                    <a:pt x="19" y="13"/>
                  </a:cubicBezTo>
                  <a:cubicBezTo>
                    <a:pt x="19" y="3"/>
                    <a:pt x="19" y="3"/>
                    <a:pt x="19" y="3"/>
                  </a:cubicBezTo>
                  <a:cubicBezTo>
                    <a:pt x="0" y="3"/>
                    <a:pt x="0" y="3"/>
                    <a:pt x="0" y="3"/>
                  </a:cubicBezTo>
                  <a:cubicBezTo>
                    <a:pt x="0" y="44"/>
                    <a:pt x="0" y="44"/>
                    <a:pt x="0" y="44"/>
                  </a:cubicBezTo>
                  <a:cubicBezTo>
                    <a:pt x="0" y="88"/>
                    <a:pt x="0" y="88"/>
                    <a:pt x="0" y="88"/>
                  </a:cubicBezTo>
                  <a:cubicBezTo>
                    <a:pt x="20" y="88"/>
                    <a:pt x="20" y="88"/>
                    <a:pt x="20" y="88"/>
                  </a:cubicBezTo>
                  <a:cubicBezTo>
                    <a:pt x="20" y="62"/>
                    <a:pt x="20" y="62"/>
                    <a:pt x="20" y="46"/>
                  </a:cubicBezTo>
                  <a:cubicBezTo>
                    <a:pt x="20" y="26"/>
                    <a:pt x="31" y="19"/>
                    <a:pt x="44" y="18"/>
                  </a:cubicBezTo>
                  <a:close/>
                </a:path>
              </a:pathLst>
            </a:custGeom>
            <a:solidFill>
              <a:srgbClr val="0000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905" fontAlgn="auto">
                <a:spcBef>
                  <a:spcPts val="0"/>
                </a:spcBef>
                <a:spcAft>
                  <a:spcPts val="0"/>
                </a:spcAft>
              </a:pPr>
              <a:endParaRPr lang="en-US" sz="2098" dirty="0">
                <a:solidFill>
                  <a:prstClr val="black"/>
                </a:solidFill>
                <a:latin typeface="Arial"/>
                <a:cs typeface="+mn-cs"/>
              </a:endParaRPr>
            </a:p>
          </p:txBody>
        </p:sp>
        <p:sp>
          <p:nvSpPr>
            <p:cNvPr id="25" name="Freeform 8"/>
            <p:cNvSpPr>
              <a:spLocks/>
            </p:cNvSpPr>
            <p:nvPr userDrawn="1"/>
          </p:nvSpPr>
          <p:spPr bwMode="auto">
            <a:xfrm>
              <a:off x="9501453" y="6182102"/>
              <a:ext cx="369888" cy="390525"/>
            </a:xfrm>
            <a:custGeom>
              <a:avLst/>
              <a:gdLst>
                <a:gd name="T0" fmla="*/ 185 w 233"/>
                <a:gd name="T1" fmla="*/ 165 h 246"/>
                <a:gd name="T2" fmla="*/ 48 w 233"/>
                <a:gd name="T3" fmla="*/ 0 h 246"/>
                <a:gd name="T4" fmla="*/ 0 w 233"/>
                <a:gd name="T5" fmla="*/ 0 h 246"/>
                <a:gd name="T6" fmla="*/ 0 w 233"/>
                <a:gd name="T7" fmla="*/ 246 h 246"/>
                <a:gd name="T8" fmla="*/ 50 w 233"/>
                <a:gd name="T9" fmla="*/ 246 h 246"/>
                <a:gd name="T10" fmla="*/ 50 w 233"/>
                <a:gd name="T11" fmla="*/ 81 h 246"/>
                <a:gd name="T12" fmla="*/ 190 w 233"/>
                <a:gd name="T13" fmla="*/ 246 h 246"/>
                <a:gd name="T14" fmla="*/ 233 w 233"/>
                <a:gd name="T15" fmla="*/ 246 h 246"/>
                <a:gd name="T16" fmla="*/ 233 w 233"/>
                <a:gd name="T17" fmla="*/ 0 h 246"/>
                <a:gd name="T18" fmla="*/ 185 w 233"/>
                <a:gd name="T19" fmla="*/ 0 h 246"/>
                <a:gd name="T20" fmla="*/ 185 w 233"/>
                <a:gd name="T21" fmla="*/ 165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3" h="246">
                  <a:moveTo>
                    <a:pt x="185" y="165"/>
                  </a:moveTo>
                  <a:lnTo>
                    <a:pt x="48" y="0"/>
                  </a:lnTo>
                  <a:lnTo>
                    <a:pt x="0" y="0"/>
                  </a:lnTo>
                  <a:lnTo>
                    <a:pt x="0" y="246"/>
                  </a:lnTo>
                  <a:lnTo>
                    <a:pt x="50" y="246"/>
                  </a:lnTo>
                  <a:lnTo>
                    <a:pt x="50" y="81"/>
                  </a:lnTo>
                  <a:lnTo>
                    <a:pt x="190" y="246"/>
                  </a:lnTo>
                  <a:lnTo>
                    <a:pt x="233" y="246"/>
                  </a:lnTo>
                  <a:lnTo>
                    <a:pt x="233" y="0"/>
                  </a:lnTo>
                  <a:lnTo>
                    <a:pt x="185" y="0"/>
                  </a:lnTo>
                  <a:lnTo>
                    <a:pt x="185" y="165"/>
                  </a:lnTo>
                  <a:close/>
                </a:path>
              </a:pathLst>
            </a:custGeom>
            <a:solidFill>
              <a:srgbClr val="0000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905" fontAlgn="auto">
                <a:spcBef>
                  <a:spcPts val="0"/>
                </a:spcBef>
                <a:spcAft>
                  <a:spcPts val="0"/>
                </a:spcAft>
              </a:pPr>
              <a:endParaRPr lang="en-US" sz="2098" dirty="0">
                <a:solidFill>
                  <a:prstClr val="black"/>
                </a:solidFill>
                <a:latin typeface="Arial"/>
                <a:cs typeface="+mn-cs"/>
              </a:endParaRPr>
            </a:p>
          </p:txBody>
        </p:sp>
        <p:sp>
          <p:nvSpPr>
            <p:cNvPr id="26" name="Freeform 9"/>
            <p:cNvSpPr>
              <a:spLocks noEditPoints="1"/>
            </p:cNvSpPr>
            <p:nvPr userDrawn="1"/>
          </p:nvSpPr>
          <p:spPr bwMode="auto">
            <a:xfrm>
              <a:off x="10461891" y="6148765"/>
              <a:ext cx="342900" cy="427037"/>
            </a:xfrm>
            <a:custGeom>
              <a:avLst/>
              <a:gdLst>
                <a:gd name="T0" fmla="*/ 91 w 91"/>
                <a:gd name="T1" fmla="*/ 0 h 113"/>
                <a:gd name="T2" fmla="*/ 73 w 91"/>
                <a:gd name="T3" fmla="*/ 0 h 113"/>
                <a:gd name="T4" fmla="*/ 73 w 91"/>
                <a:gd name="T5" fmla="*/ 34 h 113"/>
                <a:gd name="T6" fmla="*/ 43 w 91"/>
                <a:gd name="T7" fmla="*/ 24 h 113"/>
                <a:gd name="T8" fmla="*/ 2 w 91"/>
                <a:gd name="T9" fmla="*/ 66 h 113"/>
                <a:gd name="T10" fmla="*/ 46 w 91"/>
                <a:gd name="T11" fmla="*/ 113 h 113"/>
                <a:gd name="T12" fmla="*/ 74 w 91"/>
                <a:gd name="T13" fmla="*/ 101 h 113"/>
                <a:gd name="T14" fmla="*/ 74 w 91"/>
                <a:gd name="T15" fmla="*/ 112 h 113"/>
                <a:gd name="T16" fmla="*/ 91 w 91"/>
                <a:gd name="T17" fmla="*/ 112 h 113"/>
                <a:gd name="T18" fmla="*/ 91 w 91"/>
                <a:gd name="T19" fmla="*/ 69 h 113"/>
                <a:gd name="T20" fmla="*/ 91 w 91"/>
                <a:gd name="T21" fmla="*/ 69 h 113"/>
                <a:gd name="T22" fmla="*/ 91 w 91"/>
                <a:gd name="T23" fmla="*/ 68 h 113"/>
                <a:gd name="T24" fmla="*/ 91 w 91"/>
                <a:gd name="T25" fmla="*/ 0 h 113"/>
                <a:gd name="T26" fmla="*/ 72 w 91"/>
                <a:gd name="T27" fmla="*/ 70 h 113"/>
                <a:gd name="T28" fmla="*/ 43 w 91"/>
                <a:gd name="T29" fmla="*/ 94 h 113"/>
                <a:gd name="T30" fmla="*/ 21 w 91"/>
                <a:gd name="T31" fmla="*/ 72 h 113"/>
                <a:gd name="T32" fmla="*/ 46 w 91"/>
                <a:gd name="T33" fmla="*/ 43 h 113"/>
                <a:gd name="T34" fmla="*/ 72 w 91"/>
                <a:gd name="T35" fmla="*/ 67 h 113"/>
                <a:gd name="T36" fmla="*/ 72 w 91"/>
                <a:gd name="T37" fmla="*/ 7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1" h="113">
                  <a:moveTo>
                    <a:pt x="91" y="0"/>
                  </a:moveTo>
                  <a:cubicBezTo>
                    <a:pt x="73" y="0"/>
                    <a:pt x="73" y="0"/>
                    <a:pt x="73" y="0"/>
                  </a:cubicBezTo>
                  <a:cubicBezTo>
                    <a:pt x="73" y="34"/>
                    <a:pt x="73" y="34"/>
                    <a:pt x="73" y="34"/>
                  </a:cubicBezTo>
                  <a:cubicBezTo>
                    <a:pt x="68" y="28"/>
                    <a:pt x="55" y="23"/>
                    <a:pt x="43" y="24"/>
                  </a:cubicBezTo>
                  <a:cubicBezTo>
                    <a:pt x="21" y="26"/>
                    <a:pt x="3" y="44"/>
                    <a:pt x="2" y="66"/>
                  </a:cubicBezTo>
                  <a:cubicBezTo>
                    <a:pt x="0" y="92"/>
                    <a:pt x="21" y="113"/>
                    <a:pt x="46" y="113"/>
                  </a:cubicBezTo>
                  <a:cubicBezTo>
                    <a:pt x="56" y="113"/>
                    <a:pt x="69" y="109"/>
                    <a:pt x="74" y="101"/>
                  </a:cubicBezTo>
                  <a:cubicBezTo>
                    <a:pt x="74" y="112"/>
                    <a:pt x="74" y="112"/>
                    <a:pt x="74" y="112"/>
                  </a:cubicBezTo>
                  <a:cubicBezTo>
                    <a:pt x="91" y="112"/>
                    <a:pt x="91" y="112"/>
                    <a:pt x="91" y="112"/>
                  </a:cubicBezTo>
                  <a:cubicBezTo>
                    <a:pt x="91" y="69"/>
                    <a:pt x="91" y="69"/>
                    <a:pt x="91" y="69"/>
                  </a:cubicBezTo>
                  <a:cubicBezTo>
                    <a:pt x="91" y="69"/>
                    <a:pt x="91" y="69"/>
                    <a:pt x="91" y="69"/>
                  </a:cubicBezTo>
                  <a:cubicBezTo>
                    <a:pt x="91" y="68"/>
                    <a:pt x="91" y="68"/>
                    <a:pt x="91" y="68"/>
                  </a:cubicBezTo>
                  <a:lnTo>
                    <a:pt x="91" y="0"/>
                  </a:lnTo>
                  <a:close/>
                  <a:moveTo>
                    <a:pt x="72" y="70"/>
                  </a:moveTo>
                  <a:cubicBezTo>
                    <a:pt x="71" y="85"/>
                    <a:pt x="58" y="96"/>
                    <a:pt x="43" y="94"/>
                  </a:cubicBezTo>
                  <a:cubicBezTo>
                    <a:pt x="32" y="93"/>
                    <a:pt x="22" y="83"/>
                    <a:pt x="21" y="72"/>
                  </a:cubicBezTo>
                  <a:cubicBezTo>
                    <a:pt x="19" y="56"/>
                    <a:pt x="31" y="43"/>
                    <a:pt x="46" y="43"/>
                  </a:cubicBezTo>
                  <a:cubicBezTo>
                    <a:pt x="60" y="43"/>
                    <a:pt x="71" y="54"/>
                    <a:pt x="72" y="67"/>
                  </a:cubicBezTo>
                  <a:lnTo>
                    <a:pt x="72" y="70"/>
                  </a:lnTo>
                  <a:close/>
                </a:path>
              </a:pathLst>
            </a:custGeom>
            <a:solidFill>
              <a:srgbClr val="0000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905" fontAlgn="auto">
                <a:spcBef>
                  <a:spcPts val="0"/>
                </a:spcBef>
                <a:spcAft>
                  <a:spcPts val="0"/>
                </a:spcAft>
              </a:pPr>
              <a:endParaRPr lang="en-US" sz="2098" dirty="0">
                <a:solidFill>
                  <a:prstClr val="black"/>
                </a:solidFill>
                <a:latin typeface="Arial"/>
                <a:cs typeface="+mn-cs"/>
              </a:endParaRPr>
            </a:p>
          </p:txBody>
        </p:sp>
        <p:sp>
          <p:nvSpPr>
            <p:cNvPr id="27" name="Freeform 10"/>
            <p:cNvSpPr>
              <a:spLocks noEditPoints="1"/>
            </p:cNvSpPr>
            <p:nvPr userDrawn="1"/>
          </p:nvSpPr>
          <p:spPr bwMode="auto">
            <a:xfrm>
              <a:off x="9912616" y="6239252"/>
              <a:ext cx="338138" cy="336550"/>
            </a:xfrm>
            <a:custGeom>
              <a:avLst/>
              <a:gdLst>
                <a:gd name="T0" fmla="*/ 45 w 90"/>
                <a:gd name="T1" fmla="*/ 0 h 89"/>
                <a:gd name="T2" fmla="*/ 0 w 90"/>
                <a:gd name="T3" fmla="*/ 45 h 89"/>
                <a:gd name="T4" fmla="*/ 45 w 90"/>
                <a:gd name="T5" fmla="*/ 89 h 89"/>
                <a:gd name="T6" fmla="*/ 90 w 90"/>
                <a:gd name="T7" fmla="*/ 45 h 89"/>
                <a:gd name="T8" fmla="*/ 45 w 90"/>
                <a:gd name="T9" fmla="*/ 0 h 89"/>
                <a:gd name="T10" fmla="*/ 45 w 90"/>
                <a:gd name="T11" fmla="*/ 70 h 89"/>
                <a:gd name="T12" fmla="*/ 19 w 90"/>
                <a:gd name="T13" fmla="*/ 45 h 89"/>
                <a:gd name="T14" fmla="*/ 45 w 90"/>
                <a:gd name="T15" fmla="*/ 19 h 89"/>
                <a:gd name="T16" fmla="*/ 71 w 90"/>
                <a:gd name="T17" fmla="*/ 45 h 89"/>
                <a:gd name="T18" fmla="*/ 45 w 90"/>
                <a:gd name="T19" fmla="*/ 7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0" h="89">
                  <a:moveTo>
                    <a:pt x="45" y="0"/>
                  </a:moveTo>
                  <a:cubicBezTo>
                    <a:pt x="20" y="0"/>
                    <a:pt x="0" y="20"/>
                    <a:pt x="0" y="45"/>
                  </a:cubicBezTo>
                  <a:cubicBezTo>
                    <a:pt x="0" y="69"/>
                    <a:pt x="20" y="89"/>
                    <a:pt x="45" y="89"/>
                  </a:cubicBezTo>
                  <a:cubicBezTo>
                    <a:pt x="70" y="89"/>
                    <a:pt x="90" y="69"/>
                    <a:pt x="90" y="45"/>
                  </a:cubicBezTo>
                  <a:cubicBezTo>
                    <a:pt x="90" y="20"/>
                    <a:pt x="70" y="0"/>
                    <a:pt x="45" y="0"/>
                  </a:cubicBezTo>
                  <a:close/>
                  <a:moveTo>
                    <a:pt x="45" y="70"/>
                  </a:moveTo>
                  <a:cubicBezTo>
                    <a:pt x="31" y="70"/>
                    <a:pt x="19" y="59"/>
                    <a:pt x="19" y="45"/>
                  </a:cubicBezTo>
                  <a:cubicBezTo>
                    <a:pt x="19" y="30"/>
                    <a:pt x="31" y="19"/>
                    <a:pt x="45" y="19"/>
                  </a:cubicBezTo>
                  <a:cubicBezTo>
                    <a:pt x="59" y="19"/>
                    <a:pt x="71" y="30"/>
                    <a:pt x="71" y="45"/>
                  </a:cubicBezTo>
                  <a:cubicBezTo>
                    <a:pt x="71" y="59"/>
                    <a:pt x="59" y="70"/>
                    <a:pt x="45" y="70"/>
                  </a:cubicBezTo>
                  <a:close/>
                </a:path>
              </a:pathLst>
            </a:custGeom>
            <a:solidFill>
              <a:srgbClr val="0000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905" fontAlgn="auto">
                <a:spcBef>
                  <a:spcPts val="0"/>
                </a:spcBef>
                <a:spcAft>
                  <a:spcPts val="0"/>
                </a:spcAft>
              </a:pPr>
              <a:endParaRPr lang="en-US" sz="2098" dirty="0">
                <a:solidFill>
                  <a:prstClr val="black"/>
                </a:solidFill>
                <a:latin typeface="Arial"/>
                <a:cs typeface="+mn-cs"/>
              </a:endParaRPr>
            </a:p>
          </p:txBody>
        </p:sp>
      </p:grpSp>
      <p:sp>
        <p:nvSpPr>
          <p:cNvPr id="4" name="xxLanguageTextBox">
            <a:extLst>
              <a:ext uri="{FF2B5EF4-FFF2-40B4-BE49-F238E27FC236}">
                <a16:creationId xmlns:a16="http://schemas.microsoft.com/office/drawing/2014/main" id="{815DC3C9-BBD7-4C2D-B742-55C2F1B2F082}"/>
              </a:ext>
            </a:extLst>
          </p:cNvPr>
          <p:cNvSpPr/>
          <p:nvPr userDrawn="1">
            <p:custDataLst>
              <p:tags r:id="rId34"/>
            </p:custDataLst>
          </p:nvPr>
        </p:nvSpPr>
        <p:spPr>
          <a:xfrm>
            <a:off x="1" y="0"/>
            <a:ext cx="12697" cy="12700"/>
          </a:xfrm>
          <a:prstGeom prst="rect">
            <a:avLst/>
          </a:prstGeom>
          <a:noFill/>
          <a:ln>
            <a:noFill/>
          </a:ln>
          <a:extLst>
            <a:ext uri="{909E8E84-426E-40DD-AFC4-6F175D3DCCD1}">
              <a14:hiddenFill xmlns:a14="http://schemas.microsoft.com/office/drawing/2010/main">
                <a:solidFill>
                  <a:schemeClr val="accent3"/>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92" tIns="45696" rIns="91392" bIns="45696" numCol="1" spcCol="0" rtlCol="0" fromWordArt="0" anchor="ctr" anchorCtr="0" forceAA="0" compatLnSpc="1">
            <a:prstTxWarp prst="textNoShape">
              <a:avLst/>
            </a:prstTxWarp>
            <a:noAutofit/>
          </a:bodyPr>
          <a:lstStyle/>
          <a:p>
            <a:pPr algn="ctr"/>
            <a:endParaRPr lang="en-US" sz="1200" dirty="0">
              <a:solidFill>
                <a:schemeClr val="tx1"/>
              </a:solidFill>
            </a:endParaRPr>
          </a:p>
        </p:txBody>
      </p:sp>
      <p:sp>
        <p:nvSpPr>
          <p:cNvPr id="5" name="MSIPCMContentMarking" descr="{&quot;HashCode&quot;:1071427657,&quot;Placement&quot;:&quot;Footer&quot;,&quot;Top&quot;:519.343,&quot;Left&quot;:444.2841,&quot;SlideWidth&quot;:960,&quot;SlideHeight&quot;:540}">
            <a:extLst>
              <a:ext uri="{FF2B5EF4-FFF2-40B4-BE49-F238E27FC236}">
                <a16:creationId xmlns:a16="http://schemas.microsoft.com/office/drawing/2014/main" id="{D3155EA0-FC3B-42ED-8C0A-5131910360F4}"/>
              </a:ext>
            </a:extLst>
          </p:cNvPr>
          <p:cNvSpPr txBox="1"/>
          <p:nvPr userDrawn="1"/>
        </p:nvSpPr>
        <p:spPr>
          <a:xfrm>
            <a:off x="5642408" y="6595656"/>
            <a:ext cx="907183" cy="262344"/>
          </a:xfrm>
          <a:prstGeom prst="rect">
            <a:avLst/>
          </a:prstGeom>
          <a:noFill/>
        </p:spPr>
        <p:txBody>
          <a:bodyPr vert="horz" wrap="square" lIns="0" tIns="0" rIns="0" bIns="0" rtlCol="0" anchor="ctr" anchorCtr="1">
            <a:spAutoFit/>
          </a:bodyPr>
          <a:lstStyle/>
          <a:p>
            <a:pPr algn="ctr">
              <a:spcBef>
                <a:spcPts val="0"/>
              </a:spcBef>
              <a:spcAft>
                <a:spcPts val="0"/>
              </a:spcAft>
            </a:pPr>
            <a:r>
              <a:rPr lang="nb-NO" sz="1000">
                <a:solidFill>
                  <a:srgbClr val="000000"/>
                </a:solidFill>
                <a:latin typeface="Calibri" panose="020F0502020204030204" pitchFamily="34" charset="0"/>
              </a:rPr>
              <a:t>Confidential</a:t>
            </a:r>
            <a:endParaRPr lang="nb-NO" sz="1000" dirty="0">
              <a:solidFill>
                <a:srgbClr val="000000"/>
              </a:solidFill>
              <a:latin typeface="Calibri" panose="020F0502020204030204" pitchFamily="34" charset="0"/>
            </a:endParaRPr>
          </a:p>
        </p:txBody>
      </p:sp>
    </p:spTree>
    <p:extLst>
      <p:ext uri="{BB962C8B-B14F-4D97-AF65-F5344CB8AC3E}">
        <p14:creationId xmlns:p14="http://schemas.microsoft.com/office/powerpoint/2010/main" val="1893547116"/>
      </p:ext>
    </p:extLst>
  </p:cSld>
  <p:clrMap bg1="lt1" tx1="dk1" bg2="lt2" tx2="dk2" accent1="accent1" accent2="accent2" accent3="accent3" accent4="accent4" accent5="accent5" accent6="accent6" hlink="hlink" folHlink="folHlink"/>
  <p:sldLayoutIdLst>
    <p:sldLayoutId id="2147483895" r:id="rId1"/>
    <p:sldLayoutId id="2147483896" r:id="rId2"/>
    <p:sldLayoutId id="2147483897" r:id="rId3"/>
    <p:sldLayoutId id="2147483898" r:id="rId4"/>
    <p:sldLayoutId id="2147483899" r:id="rId5"/>
    <p:sldLayoutId id="2147483900" r:id="rId6"/>
    <p:sldLayoutId id="2147483901" r:id="rId7"/>
    <p:sldLayoutId id="2147483902" r:id="rId8"/>
    <p:sldLayoutId id="2147483903" r:id="rId9"/>
    <p:sldLayoutId id="2147483904" r:id="rId10"/>
    <p:sldLayoutId id="2147483905" r:id="rId11"/>
    <p:sldLayoutId id="2147483906" r:id="rId12"/>
    <p:sldLayoutId id="2147483907" r:id="rId13"/>
    <p:sldLayoutId id="2147483908" r:id="rId14"/>
    <p:sldLayoutId id="2147483909" r:id="rId15"/>
    <p:sldLayoutId id="2147483910" r:id="rId16"/>
    <p:sldLayoutId id="2147483911" r:id="rId17"/>
    <p:sldLayoutId id="2147483912" r:id="rId18"/>
    <p:sldLayoutId id="2147483913" r:id="rId19"/>
    <p:sldLayoutId id="2147483914" r:id="rId20"/>
    <p:sldLayoutId id="2147483915" r:id="rId21"/>
    <p:sldLayoutId id="2147483916" r:id="rId22"/>
    <p:sldLayoutId id="2147483917" r:id="rId23"/>
    <p:sldLayoutId id="2147483918" r:id="rId24"/>
    <p:sldLayoutId id="2147483919" r:id="rId25"/>
    <p:sldLayoutId id="2147483920" r:id="rId26"/>
    <p:sldLayoutId id="2147483921" r:id="rId27"/>
    <p:sldLayoutId id="2147483922" r:id="rId28"/>
    <p:sldLayoutId id="2147483923" r:id="rId29"/>
    <p:sldLayoutId id="2147483924" r:id="rId30"/>
    <p:sldLayoutId id="2147483925" r:id="rId31"/>
    <p:sldLayoutId id="2147483926" r:id="rId32"/>
  </p:sldLayoutIdLst>
  <p:hf hdr="0" ftr="0" dt="0"/>
  <p:txStyles>
    <p:titleStyle>
      <a:lvl1pPr algn="l" defTabSz="1087905" rtl="0" eaLnBrk="1" latinLnBrk="0" hangingPunct="1">
        <a:spcBef>
          <a:spcPct val="0"/>
        </a:spcBef>
        <a:buNone/>
        <a:defRPr sz="1998" b="1" kern="1200">
          <a:solidFill>
            <a:srgbClr val="00005E"/>
          </a:solidFill>
          <a:latin typeface="+mj-lt"/>
          <a:ea typeface="+mj-ea"/>
          <a:cs typeface="+mj-cs"/>
        </a:defRPr>
      </a:lvl1pPr>
    </p:titleStyle>
    <p:bodyStyle>
      <a:lvl1pPr marL="215314" indent="-215314" algn="l" defTabSz="1087905" rtl="0" eaLnBrk="1" latinLnBrk="0" hangingPunct="1">
        <a:spcBef>
          <a:spcPts val="1200"/>
        </a:spcBef>
        <a:buFont typeface="Arial" pitchFamily="34" charset="0"/>
        <a:buChar char="•"/>
        <a:defRPr sz="1600" kern="1200">
          <a:solidFill>
            <a:schemeClr val="tx1"/>
          </a:solidFill>
          <a:latin typeface="+mn-lt"/>
          <a:ea typeface="+mn-ea"/>
          <a:cs typeface="+mn-cs"/>
        </a:defRPr>
      </a:lvl1pPr>
      <a:lvl2pPr marL="471141" indent="-214155" algn="l" defTabSz="1087905" rtl="0" eaLnBrk="1" latinLnBrk="0" hangingPunct="1">
        <a:spcBef>
          <a:spcPts val="0"/>
        </a:spcBef>
        <a:buFont typeface="Arial" pitchFamily="34" charset="0"/>
        <a:buChar char="–"/>
        <a:defRPr sz="1200" kern="1200">
          <a:solidFill>
            <a:schemeClr val="tx1"/>
          </a:solidFill>
          <a:latin typeface="+mn-lt"/>
          <a:ea typeface="+mn-ea"/>
          <a:cs typeface="+mn-cs"/>
        </a:defRPr>
      </a:lvl2pPr>
      <a:lvl3pPr marL="728124" indent="-214155" algn="l" defTabSz="1087905" rtl="0" eaLnBrk="1" latinLnBrk="0" hangingPunct="1">
        <a:spcBef>
          <a:spcPts val="0"/>
        </a:spcBef>
        <a:buFont typeface="Arial" pitchFamily="34" charset="0"/>
        <a:buChar char="−"/>
        <a:defRPr sz="1200" kern="1200">
          <a:solidFill>
            <a:schemeClr val="tx1"/>
          </a:solidFill>
          <a:latin typeface="+mn-lt"/>
          <a:ea typeface="+mn-ea"/>
          <a:cs typeface="+mn-cs"/>
        </a:defRPr>
      </a:lvl3pPr>
      <a:lvl4pPr marL="985111" indent="-214155" algn="l" defTabSz="1087905" rtl="0" eaLnBrk="1" latinLnBrk="0" hangingPunct="1">
        <a:spcBef>
          <a:spcPts val="0"/>
        </a:spcBef>
        <a:buFont typeface="Arial" pitchFamily="34" charset="0"/>
        <a:buChar char="−"/>
        <a:defRPr sz="1200" kern="1200">
          <a:solidFill>
            <a:schemeClr val="tx1"/>
          </a:solidFill>
          <a:latin typeface="+mn-lt"/>
          <a:ea typeface="+mn-ea"/>
          <a:cs typeface="+mn-cs"/>
        </a:defRPr>
      </a:lvl4pPr>
      <a:lvl5pPr marL="1242096" indent="-214155" algn="l" defTabSz="1087905" rtl="0" eaLnBrk="1" latinLnBrk="0" hangingPunct="1">
        <a:spcBef>
          <a:spcPts val="0"/>
        </a:spcBef>
        <a:buFont typeface="Arial" pitchFamily="34" charset="0"/>
        <a:buChar char="−"/>
        <a:defRPr sz="1200" kern="1200">
          <a:solidFill>
            <a:schemeClr val="tx1"/>
          </a:solidFill>
          <a:latin typeface="+mn-lt"/>
          <a:ea typeface="+mn-ea"/>
          <a:cs typeface="+mn-cs"/>
        </a:defRPr>
      </a:lvl5pPr>
      <a:lvl6pPr marL="2991739" indent="-271976" algn="l" defTabSz="1087905" rtl="0" eaLnBrk="1" latinLnBrk="0" hangingPunct="1">
        <a:spcBef>
          <a:spcPct val="20000"/>
        </a:spcBef>
        <a:buFont typeface="Arial" pitchFamily="34" charset="0"/>
        <a:buChar char="•"/>
        <a:defRPr sz="2398" kern="1200">
          <a:solidFill>
            <a:schemeClr val="tx1"/>
          </a:solidFill>
          <a:latin typeface="+mn-lt"/>
          <a:ea typeface="+mn-ea"/>
          <a:cs typeface="+mn-cs"/>
        </a:defRPr>
      </a:lvl6pPr>
      <a:lvl7pPr marL="3535692" indent="-271976" algn="l" defTabSz="1087905" rtl="0" eaLnBrk="1" latinLnBrk="0" hangingPunct="1">
        <a:spcBef>
          <a:spcPct val="20000"/>
        </a:spcBef>
        <a:buFont typeface="Arial" pitchFamily="34" charset="0"/>
        <a:buChar char="•"/>
        <a:defRPr sz="2398" kern="1200">
          <a:solidFill>
            <a:schemeClr val="tx1"/>
          </a:solidFill>
          <a:latin typeface="+mn-lt"/>
          <a:ea typeface="+mn-ea"/>
          <a:cs typeface="+mn-cs"/>
        </a:defRPr>
      </a:lvl7pPr>
      <a:lvl8pPr marL="4079644" indent="-271976" algn="l" defTabSz="1087905" rtl="0" eaLnBrk="1" latinLnBrk="0" hangingPunct="1">
        <a:spcBef>
          <a:spcPct val="20000"/>
        </a:spcBef>
        <a:buFont typeface="Arial" pitchFamily="34" charset="0"/>
        <a:buChar char="•"/>
        <a:defRPr sz="2398" kern="1200">
          <a:solidFill>
            <a:schemeClr val="tx1"/>
          </a:solidFill>
          <a:latin typeface="+mn-lt"/>
          <a:ea typeface="+mn-ea"/>
          <a:cs typeface="+mn-cs"/>
        </a:defRPr>
      </a:lvl8pPr>
      <a:lvl9pPr marL="4623598" indent="-271976" algn="l" defTabSz="1087905" rtl="0" eaLnBrk="1" latinLnBrk="0" hangingPunct="1">
        <a:spcBef>
          <a:spcPct val="20000"/>
        </a:spcBef>
        <a:buFont typeface="Arial" pitchFamily="34" charset="0"/>
        <a:buChar char="•"/>
        <a:defRPr sz="2398" kern="1200">
          <a:solidFill>
            <a:schemeClr val="tx1"/>
          </a:solidFill>
          <a:latin typeface="+mn-lt"/>
          <a:ea typeface="+mn-ea"/>
          <a:cs typeface="+mn-cs"/>
        </a:defRPr>
      </a:lvl9pPr>
    </p:bodyStyle>
    <p:otherStyle>
      <a:defPPr>
        <a:defRPr lang="en-US"/>
      </a:defPPr>
      <a:lvl1pPr marL="0" algn="l" defTabSz="1087905" rtl="0" eaLnBrk="1" latinLnBrk="0" hangingPunct="1">
        <a:defRPr sz="2098" kern="1200">
          <a:solidFill>
            <a:schemeClr val="tx1"/>
          </a:solidFill>
          <a:latin typeface="+mn-lt"/>
          <a:ea typeface="+mn-ea"/>
          <a:cs typeface="+mn-cs"/>
        </a:defRPr>
      </a:lvl1pPr>
      <a:lvl2pPr marL="543953" algn="l" defTabSz="1087905" rtl="0" eaLnBrk="1" latinLnBrk="0" hangingPunct="1">
        <a:defRPr sz="2098" kern="1200">
          <a:solidFill>
            <a:schemeClr val="tx1"/>
          </a:solidFill>
          <a:latin typeface="+mn-lt"/>
          <a:ea typeface="+mn-ea"/>
          <a:cs typeface="+mn-cs"/>
        </a:defRPr>
      </a:lvl2pPr>
      <a:lvl3pPr marL="1087905" algn="l" defTabSz="1087905" rtl="0" eaLnBrk="1" latinLnBrk="0" hangingPunct="1">
        <a:defRPr sz="2098" kern="1200">
          <a:solidFill>
            <a:schemeClr val="tx1"/>
          </a:solidFill>
          <a:latin typeface="+mn-lt"/>
          <a:ea typeface="+mn-ea"/>
          <a:cs typeface="+mn-cs"/>
        </a:defRPr>
      </a:lvl3pPr>
      <a:lvl4pPr marL="1631857" algn="l" defTabSz="1087905" rtl="0" eaLnBrk="1" latinLnBrk="0" hangingPunct="1">
        <a:defRPr sz="2098" kern="1200">
          <a:solidFill>
            <a:schemeClr val="tx1"/>
          </a:solidFill>
          <a:latin typeface="+mn-lt"/>
          <a:ea typeface="+mn-ea"/>
          <a:cs typeface="+mn-cs"/>
        </a:defRPr>
      </a:lvl4pPr>
      <a:lvl5pPr marL="2175810" algn="l" defTabSz="1087905" rtl="0" eaLnBrk="1" latinLnBrk="0" hangingPunct="1">
        <a:defRPr sz="2098" kern="1200">
          <a:solidFill>
            <a:schemeClr val="tx1"/>
          </a:solidFill>
          <a:latin typeface="+mn-lt"/>
          <a:ea typeface="+mn-ea"/>
          <a:cs typeface="+mn-cs"/>
        </a:defRPr>
      </a:lvl5pPr>
      <a:lvl6pPr marL="2719764" algn="l" defTabSz="1087905" rtl="0" eaLnBrk="1" latinLnBrk="0" hangingPunct="1">
        <a:defRPr sz="2098" kern="1200">
          <a:solidFill>
            <a:schemeClr val="tx1"/>
          </a:solidFill>
          <a:latin typeface="+mn-lt"/>
          <a:ea typeface="+mn-ea"/>
          <a:cs typeface="+mn-cs"/>
        </a:defRPr>
      </a:lvl6pPr>
      <a:lvl7pPr marL="3263716" algn="l" defTabSz="1087905" rtl="0" eaLnBrk="1" latinLnBrk="0" hangingPunct="1">
        <a:defRPr sz="2098" kern="1200">
          <a:solidFill>
            <a:schemeClr val="tx1"/>
          </a:solidFill>
          <a:latin typeface="+mn-lt"/>
          <a:ea typeface="+mn-ea"/>
          <a:cs typeface="+mn-cs"/>
        </a:defRPr>
      </a:lvl7pPr>
      <a:lvl8pPr marL="3807668" algn="l" defTabSz="1087905" rtl="0" eaLnBrk="1" latinLnBrk="0" hangingPunct="1">
        <a:defRPr sz="2098" kern="1200">
          <a:solidFill>
            <a:schemeClr val="tx1"/>
          </a:solidFill>
          <a:latin typeface="+mn-lt"/>
          <a:ea typeface="+mn-ea"/>
          <a:cs typeface="+mn-cs"/>
        </a:defRPr>
      </a:lvl8pPr>
      <a:lvl9pPr marL="4351621" algn="l" defTabSz="1087905" rtl="0" eaLnBrk="1" latinLnBrk="0" hangingPunct="1">
        <a:defRPr sz="2098"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47831" y="360000"/>
            <a:ext cx="7198125" cy="720000"/>
          </a:xfrm>
          <a:prstGeom prst="rect">
            <a:avLst/>
          </a:prstGeom>
        </p:spPr>
        <p:txBody>
          <a:bodyPr vert="horz" lIns="0" tIns="0" rIns="0" bIns="0" rtlCol="0" anchor="b" anchorCtr="0">
            <a:noAutofit/>
          </a:bodyPr>
          <a:lstStyle/>
          <a:p>
            <a:r>
              <a:rPr lang="en-GB"/>
              <a:t>Click to edit Master title style</a:t>
            </a:r>
            <a:endParaRPr lang="en-GB" dirty="0"/>
          </a:p>
        </p:txBody>
      </p:sp>
      <p:sp>
        <p:nvSpPr>
          <p:cNvPr id="3" name="Text Placeholder 2"/>
          <p:cNvSpPr>
            <a:spLocks noGrp="1"/>
          </p:cNvSpPr>
          <p:nvPr>
            <p:ph type="body" idx="1"/>
          </p:nvPr>
        </p:nvSpPr>
        <p:spPr>
          <a:xfrm>
            <a:off x="647830" y="1331694"/>
            <a:ext cx="10905160" cy="4426975"/>
          </a:xfrm>
          <a:prstGeom prst="rect">
            <a:avLst/>
          </a:prstGeom>
        </p:spPr>
        <p:txBody>
          <a:bodyPr vert="horz" lIns="0" tIns="0" rIns="0" bIns="0" rtlCol="0">
            <a:noAutofit/>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GB" dirty="0"/>
          </a:p>
        </p:txBody>
      </p:sp>
      <p:sp>
        <p:nvSpPr>
          <p:cNvPr id="6" name="Slide Number Placeholder 5"/>
          <p:cNvSpPr>
            <a:spLocks noGrp="1"/>
          </p:cNvSpPr>
          <p:nvPr>
            <p:ph type="sldNum" sz="quarter" idx="4"/>
          </p:nvPr>
        </p:nvSpPr>
        <p:spPr>
          <a:xfrm>
            <a:off x="647831" y="6373544"/>
            <a:ext cx="323916" cy="144000"/>
          </a:xfrm>
          <a:prstGeom prst="rect">
            <a:avLst/>
          </a:prstGeom>
        </p:spPr>
        <p:txBody>
          <a:bodyPr vert="horz" lIns="0" tIns="0" rIns="0" bIns="0" rtlCol="0" anchor="ctr"/>
          <a:lstStyle>
            <a:lvl1pPr algn="l">
              <a:defRPr sz="900">
                <a:solidFill>
                  <a:srgbClr val="8B8A8D"/>
                </a:solidFill>
              </a:defRPr>
            </a:lvl1pPr>
          </a:lstStyle>
          <a:p>
            <a:pPr defTabSz="1088158"/>
            <a:fld id="{D14BCCD3-0010-4FBA-B965-2126ADC31932}" type="slidenum">
              <a:rPr lang="en-GB" smtClean="0"/>
              <a:pPr defTabSz="1088158"/>
              <a:t>‹#›</a:t>
            </a:fld>
            <a:endParaRPr lang="en-GB" dirty="0"/>
          </a:p>
        </p:txBody>
      </p:sp>
      <p:cxnSp>
        <p:nvCxnSpPr>
          <p:cNvPr id="13" name="Straight Connector 12"/>
          <p:cNvCxnSpPr/>
          <p:nvPr/>
        </p:nvCxnSpPr>
        <p:spPr>
          <a:xfrm>
            <a:off x="647831" y="6316537"/>
            <a:ext cx="10890764" cy="0"/>
          </a:xfrm>
          <a:prstGeom prst="line">
            <a:avLst/>
          </a:prstGeom>
          <a:ln w="9525">
            <a:solidFill>
              <a:srgbClr val="8B8A8D"/>
            </a:solidFill>
          </a:ln>
        </p:spPr>
        <p:style>
          <a:lnRef idx="1">
            <a:schemeClr val="accent1"/>
          </a:lnRef>
          <a:fillRef idx="0">
            <a:schemeClr val="accent1"/>
          </a:fillRef>
          <a:effectRef idx="0">
            <a:schemeClr val="accent1"/>
          </a:effectRef>
          <a:fontRef idx="minor">
            <a:schemeClr val="tx1"/>
          </a:fontRef>
        </p:style>
      </p:cxnSp>
      <p:sp>
        <p:nvSpPr>
          <p:cNvPr id="16" name="Line 11"/>
          <p:cNvSpPr>
            <a:spLocks noChangeShapeType="1"/>
          </p:cNvSpPr>
          <p:nvPr/>
        </p:nvSpPr>
        <p:spPr bwMode="auto">
          <a:xfrm>
            <a:off x="6492772" y="3466297"/>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389" tIns="45694" rIns="91389" bIns="45694" numCol="1" anchor="t" anchorCtr="0" compatLnSpc="1">
            <a:prstTxWarp prst="textNoShape">
              <a:avLst/>
            </a:prstTxWarp>
          </a:bodyPr>
          <a:lstStyle/>
          <a:p>
            <a:pPr defTabSz="1088158" fontAlgn="auto">
              <a:spcBef>
                <a:spcPts val="0"/>
              </a:spcBef>
              <a:spcAft>
                <a:spcPts val="0"/>
              </a:spcAft>
            </a:pPr>
            <a:endParaRPr lang="en-GB" sz="2099" dirty="0">
              <a:solidFill>
                <a:prstClr val="black"/>
              </a:solidFill>
              <a:latin typeface="Arial"/>
              <a:cs typeface="+mn-cs"/>
            </a:endParaRPr>
          </a:p>
        </p:txBody>
      </p:sp>
      <p:sp>
        <p:nvSpPr>
          <p:cNvPr id="17" name="Line 12"/>
          <p:cNvSpPr>
            <a:spLocks noChangeShapeType="1"/>
          </p:cNvSpPr>
          <p:nvPr/>
        </p:nvSpPr>
        <p:spPr bwMode="auto">
          <a:xfrm>
            <a:off x="6492772" y="3466297"/>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389" tIns="45694" rIns="91389" bIns="45694" numCol="1" anchor="t" anchorCtr="0" compatLnSpc="1">
            <a:prstTxWarp prst="textNoShape">
              <a:avLst/>
            </a:prstTxWarp>
          </a:bodyPr>
          <a:lstStyle/>
          <a:p>
            <a:pPr defTabSz="1088158" fontAlgn="auto">
              <a:spcBef>
                <a:spcPts val="0"/>
              </a:spcBef>
              <a:spcAft>
                <a:spcPts val="0"/>
              </a:spcAft>
            </a:pPr>
            <a:endParaRPr lang="en-GB" sz="2099" dirty="0">
              <a:solidFill>
                <a:prstClr val="black"/>
              </a:solidFill>
              <a:latin typeface="Arial"/>
              <a:cs typeface="+mn-cs"/>
            </a:endParaRPr>
          </a:p>
        </p:txBody>
      </p:sp>
      <p:sp>
        <p:nvSpPr>
          <p:cNvPr id="18" name="Line 13"/>
          <p:cNvSpPr>
            <a:spLocks noChangeShapeType="1"/>
          </p:cNvSpPr>
          <p:nvPr/>
        </p:nvSpPr>
        <p:spPr bwMode="auto">
          <a:xfrm>
            <a:off x="6673700" y="3413922"/>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389" tIns="45694" rIns="91389" bIns="45694" numCol="1" anchor="t" anchorCtr="0" compatLnSpc="1">
            <a:prstTxWarp prst="textNoShape">
              <a:avLst/>
            </a:prstTxWarp>
          </a:bodyPr>
          <a:lstStyle/>
          <a:p>
            <a:pPr defTabSz="1088158" fontAlgn="auto">
              <a:spcBef>
                <a:spcPts val="0"/>
              </a:spcBef>
              <a:spcAft>
                <a:spcPts val="0"/>
              </a:spcAft>
            </a:pPr>
            <a:endParaRPr lang="en-GB" sz="2099" dirty="0">
              <a:solidFill>
                <a:prstClr val="black"/>
              </a:solidFill>
              <a:latin typeface="Arial"/>
              <a:cs typeface="+mn-cs"/>
            </a:endParaRPr>
          </a:p>
        </p:txBody>
      </p:sp>
      <p:sp>
        <p:nvSpPr>
          <p:cNvPr id="19" name="Line 14"/>
          <p:cNvSpPr>
            <a:spLocks noChangeShapeType="1"/>
          </p:cNvSpPr>
          <p:nvPr/>
        </p:nvSpPr>
        <p:spPr bwMode="auto">
          <a:xfrm>
            <a:off x="6673700" y="3413922"/>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389" tIns="45694" rIns="91389" bIns="45694" numCol="1" anchor="t" anchorCtr="0" compatLnSpc="1">
            <a:prstTxWarp prst="textNoShape">
              <a:avLst/>
            </a:prstTxWarp>
          </a:bodyPr>
          <a:lstStyle/>
          <a:p>
            <a:pPr defTabSz="1088158" fontAlgn="auto">
              <a:spcBef>
                <a:spcPts val="0"/>
              </a:spcBef>
              <a:spcAft>
                <a:spcPts val="0"/>
              </a:spcAft>
            </a:pPr>
            <a:endParaRPr lang="en-GB" sz="2099" dirty="0">
              <a:solidFill>
                <a:prstClr val="black"/>
              </a:solidFill>
              <a:latin typeface="Arial"/>
              <a:cs typeface="+mn-cs"/>
            </a:endParaRPr>
          </a:p>
        </p:txBody>
      </p:sp>
      <p:grpSp>
        <p:nvGrpSpPr>
          <p:cNvPr id="21" name="Logotype, static"/>
          <p:cNvGrpSpPr/>
          <p:nvPr userDrawn="1"/>
        </p:nvGrpSpPr>
        <p:grpSpPr>
          <a:xfrm>
            <a:off x="10686683" y="6387823"/>
            <a:ext cx="863463" cy="180060"/>
            <a:chOff x="9501453" y="6148765"/>
            <a:chExt cx="2047875" cy="427037"/>
          </a:xfrm>
        </p:grpSpPr>
        <p:sp>
          <p:nvSpPr>
            <p:cNvPr id="22" name="Freeform 5"/>
            <p:cNvSpPr>
              <a:spLocks noEditPoints="1"/>
            </p:cNvSpPr>
            <p:nvPr userDrawn="1"/>
          </p:nvSpPr>
          <p:spPr bwMode="auto">
            <a:xfrm>
              <a:off x="11206428" y="6231315"/>
              <a:ext cx="342900" cy="344487"/>
            </a:xfrm>
            <a:custGeom>
              <a:avLst/>
              <a:gdLst>
                <a:gd name="T0" fmla="*/ 43 w 91"/>
                <a:gd name="T1" fmla="*/ 2 h 91"/>
                <a:gd name="T2" fmla="*/ 2 w 91"/>
                <a:gd name="T3" fmla="*/ 44 h 91"/>
                <a:gd name="T4" fmla="*/ 46 w 91"/>
                <a:gd name="T5" fmla="*/ 91 h 91"/>
                <a:gd name="T6" fmla="*/ 74 w 91"/>
                <a:gd name="T7" fmla="*/ 77 h 91"/>
                <a:gd name="T8" fmla="*/ 74 w 91"/>
                <a:gd name="T9" fmla="*/ 90 h 91"/>
                <a:gd name="T10" fmla="*/ 91 w 91"/>
                <a:gd name="T11" fmla="*/ 90 h 91"/>
                <a:gd name="T12" fmla="*/ 91 w 91"/>
                <a:gd name="T13" fmla="*/ 47 h 91"/>
                <a:gd name="T14" fmla="*/ 43 w 91"/>
                <a:gd name="T15" fmla="*/ 2 h 91"/>
                <a:gd name="T16" fmla="*/ 72 w 91"/>
                <a:gd name="T17" fmla="*/ 48 h 91"/>
                <a:gd name="T18" fmla="*/ 43 w 91"/>
                <a:gd name="T19" fmla="*/ 72 h 91"/>
                <a:gd name="T20" fmla="*/ 21 w 91"/>
                <a:gd name="T21" fmla="*/ 50 h 91"/>
                <a:gd name="T22" fmla="*/ 46 w 91"/>
                <a:gd name="T23" fmla="*/ 21 h 91"/>
                <a:gd name="T24" fmla="*/ 72 w 91"/>
                <a:gd name="T25" fmla="*/ 45 h 91"/>
                <a:gd name="T26" fmla="*/ 72 w 91"/>
                <a:gd name="T27" fmla="*/ 48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1" h="91">
                  <a:moveTo>
                    <a:pt x="43" y="2"/>
                  </a:moveTo>
                  <a:cubicBezTo>
                    <a:pt x="21" y="4"/>
                    <a:pt x="3" y="22"/>
                    <a:pt x="2" y="44"/>
                  </a:cubicBezTo>
                  <a:cubicBezTo>
                    <a:pt x="0" y="70"/>
                    <a:pt x="21" y="91"/>
                    <a:pt x="46" y="91"/>
                  </a:cubicBezTo>
                  <a:cubicBezTo>
                    <a:pt x="56" y="91"/>
                    <a:pt x="68" y="87"/>
                    <a:pt x="74" y="77"/>
                  </a:cubicBezTo>
                  <a:cubicBezTo>
                    <a:pt x="74" y="90"/>
                    <a:pt x="74" y="90"/>
                    <a:pt x="74" y="90"/>
                  </a:cubicBezTo>
                  <a:cubicBezTo>
                    <a:pt x="91" y="90"/>
                    <a:pt x="91" y="90"/>
                    <a:pt x="91" y="90"/>
                  </a:cubicBezTo>
                  <a:cubicBezTo>
                    <a:pt x="91" y="47"/>
                    <a:pt x="91" y="47"/>
                    <a:pt x="91" y="47"/>
                  </a:cubicBezTo>
                  <a:cubicBezTo>
                    <a:pt x="91" y="20"/>
                    <a:pt x="69" y="0"/>
                    <a:pt x="43" y="2"/>
                  </a:cubicBezTo>
                  <a:close/>
                  <a:moveTo>
                    <a:pt x="72" y="48"/>
                  </a:moveTo>
                  <a:cubicBezTo>
                    <a:pt x="71" y="63"/>
                    <a:pt x="58" y="74"/>
                    <a:pt x="43" y="72"/>
                  </a:cubicBezTo>
                  <a:cubicBezTo>
                    <a:pt x="32" y="71"/>
                    <a:pt x="22" y="61"/>
                    <a:pt x="21" y="50"/>
                  </a:cubicBezTo>
                  <a:cubicBezTo>
                    <a:pt x="19" y="34"/>
                    <a:pt x="31" y="21"/>
                    <a:pt x="46" y="21"/>
                  </a:cubicBezTo>
                  <a:cubicBezTo>
                    <a:pt x="60" y="21"/>
                    <a:pt x="71" y="32"/>
                    <a:pt x="72" y="45"/>
                  </a:cubicBezTo>
                  <a:lnTo>
                    <a:pt x="72" y="48"/>
                  </a:lnTo>
                  <a:close/>
                </a:path>
              </a:pathLst>
            </a:custGeom>
            <a:solidFill>
              <a:srgbClr val="0000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US" sz="2099" dirty="0">
                <a:solidFill>
                  <a:prstClr val="black"/>
                </a:solidFill>
                <a:latin typeface="Arial"/>
                <a:cs typeface="+mn-cs"/>
              </a:endParaRPr>
            </a:p>
          </p:txBody>
        </p:sp>
        <p:sp>
          <p:nvSpPr>
            <p:cNvPr id="23" name="Freeform 6"/>
            <p:cNvSpPr>
              <a:spLocks noEditPoints="1"/>
            </p:cNvSpPr>
            <p:nvPr userDrawn="1"/>
          </p:nvSpPr>
          <p:spPr bwMode="auto">
            <a:xfrm>
              <a:off x="10849241" y="6236077"/>
              <a:ext cx="334963" cy="339725"/>
            </a:xfrm>
            <a:custGeom>
              <a:avLst/>
              <a:gdLst>
                <a:gd name="T0" fmla="*/ 44 w 89"/>
                <a:gd name="T1" fmla="*/ 1 h 90"/>
                <a:gd name="T2" fmla="*/ 0 w 89"/>
                <a:gd name="T3" fmla="*/ 46 h 90"/>
                <a:gd name="T4" fmla="*/ 45 w 89"/>
                <a:gd name="T5" fmla="*/ 90 h 90"/>
                <a:gd name="T6" fmla="*/ 86 w 89"/>
                <a:gd name="T7" fmla="*/ 63 h 90"/>
                <a:gd name="T8" fmla="*/ 69 w 89"/>
                <a:gd name="T9" fmla="*/ 58 h 90"/>
                <a:gd name="T10" fmla="*/ 50 w 89"/>
                <a:gd name="T11" fmla="*/ 72 h 90"/>
                <a:gd name="T12" fmla="*/ 22 w 89"/>
                <a:gd name="T13" fmla="*/ 59 h 90"/>
                <a:gd name="T14" fmla="*/ 89 w 89"/>
                <a:gd name="T15" fmla="*/ 41 h 90"/>
                <a:gd name="T16" fmla="*/ 44 w 89"/>
                <a:gd name="T17" fmla="*/ 1 h 90"/>
                <a:gd name="T18" fmla="*/ 19 w 89"/>
                <a:gd name="T19" fmla="*/ 44 h 90"/>
                <a:gd name="T20" fmla="*/ 36 w 89"/>
                <a:gd name="T21" fmla="*/ 19 h 90"/>
                <a:gd name="T22" fmla="*/ 67 w 89"/>
                <a:gd name="T23" fmla="*/ 31 h 90"/>
                <a:gd name="T24" fmla="*/ 19 w 89"/>
                <a:gd name="T25" fmla="*/ 44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9" h="90">
                  <a:moveTo>
                    <a:pt x="44" y="1"/>
                  </a:moveTo>
                  <a:cubicBezTo>
                    <a:pt x="20" y="2"/>
                    <a:pt x="0" y="20"/>
                    <a:pt x="0" y="46"/>
                  </a:cubicBezTo>
                  <a:cubicBezTo>
                    <a:pt x="0" y="70"/>
                    <a:pt x="20" y="90"/>
                    <a:pt x="45" y="90"/>
                  </a:cubicBezTo>
                  <a:cubicBezTo>
                    <a:pt x="62" y="90"/>
                    <a:pt x="79" y="80"/>
                    <a:pt x="86" y="63"/>
                  </a:cubicBezTo>
                  <a:cubicBezTo>
                    <a:pt x="69" y="58"/>
                    <a:pt x="69" y="58"/>
                    <a:pt x="69" y="58"/>
                  </a:cubicBezTo>
                  <a:cubicBezTo>
                    <a:pt x="66" y="65"/>
                    <a:pt x="58" y="71"/>
                    <a:pt x="50" y="72"/>
                  </a:cubicBezTo>
                  <a:cubicBezTo>
                    <a:pt x="38" y="75"/>
                    <a:pt x="26" y="67"/>
                    <a:pt x="22" y="59"/>
                  </a:cubicBezTo>
                  <a:cubicBezTo>
                    <a:pt x="89" y="41"/>
                    <a:pt x="89" y="41"/>
                    <a:pt x="89" y="41"/>
                  </a:cubicBezTo>
                  <a:cubicBezTo>
                    <a:pt x="87" y="24"/>
                    <a:pt x="72" y="0"/>
                    <a:pt x="44" y="1"/>
                  </a:cubicBezTo>
                  <a:close/>
                  <a:moveTo>
                    <a:pt x="19" y="44"/>
                  </a:moveTo>
                  <a:cubicBezTo>
                    <a:pt x="19" y="34"/>
                    <a:pt x="24" y="24"/>
                    <a:pt x="36" y="19"/>
                  </a:cubicBezTo>
                  <a:cubicBezTo>
                    <a:pt x="50" y="14"/>
                    <a:pt x="62" y="21"/>
                    <a:pt x="67" y="31"/>
                  </a:cubicBezTo>
                  <a:lnTo>
                    <a:pt x="19" y="44"/>
                  </a:lnTo>
                  <a:close/>
                </a:path>
              </a:pathLst>
            </a:custGeom>
            <a:solidFill>
              <a:srgbClr val="0000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US" sz="2099" dirty="0">
                <a:solidFill>
                  <a:prstClr val="black"/>
                </a:solidFill>
                <a:latin typeface="Arial"/>
                <a:cs typeface="+mn-cs"/>
              </a:endParaRPr>
            </a:p>
          </p:txBody>
        </p:sp>
        <p:sp>
          <p:nvSpPr>
            <p:cNvPr id="24" name="Freeform 7"/>
            <p:cNvSpPr>
              <a:spLocks/>
            </p:cNvSpPr>
            <p:nvPr userDrawn="1"/>
          </p:nvSpPr>
          <p:spPr bwMode="auto">
            <a:xfrm>
              <a:off x="10292028" y="6239252"/>
              <a:ext cx="166688" cy="333375"/>
            </a:xfrm>
            <a:custGeom>
              <a:avLst/>
              <a:gdLst>
                <a:gd name="T0" fmla="*/ 44 w 44"/>
                <a:gd name="T1" fmla="*/ 18 h 88"/>
                <a:gd name="T2" fmla="*/ 44 w 44"/>
                <a:gd name="T3" fmla="*/ 0 h 88"/>
                <a:gd name="T4" fmla="*/ 19 w 44"/>
                <a:gd name="T5" fmla="*/ 13 h 88"/>
                <a:gd name="T6" fmla="*/ 19 w 44"/>
                <a:gd name="T7" fmla="*/ 3 h 88"/>
                <a:gd name="T8" fmla="*/ 0 w 44"/>
                <a:gd name="T9" fmla="*/ 3 h 88"/>
                <a:gd name="T10" fmla="*/ 0 w 44"/>
                <a:gd name="T11" fmla="*/ 44 h 88"/>
                <a:gd name="T12" fmla="*/ 0 w 44"/>
                <a:gd name="T13" fmla="*/ 88 h 88"/>
                <a:gd name="T14" fmla="*/ 20 w 44"/>
                <a:gd name="T15" fmla="*/ 88 h 88"/>
                <a:gd name="T16" fmla="*/ 20 w 44"/>
                <a:gd name="T17" fmla="*/ 46 h 88"/>
                <a:gd name="T18" fmla="*/ 44 w 44"/>
                <a:gd name="T19" fmla="*/ 1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 h="88">
                  <a:moveTo>
                    <a:pt x="44" y="18"/>
                  </a:moveTo>
                  <a:cubicBezTo>
                    <a:pt x="44" y="0"/>
                    <a:pt x="44" y="0"/>
                    <a:pt x="44" y="0"/>
                  </a:cubicBezTo>
                  <a:cubicBezTo>
                    <a:pt x="28" y="0"/>
                    <a:pt x="22" y="8"/>
                    <a:pt x="19" y="13"/>
                  </a:cubicBezTo>
                  <a:cubicBezTo>
                    <a:pt x="19" y="3"/>
                    <a:pt x="19" y="3"/>
                    <a:pt x="19" y="3"/>
                  </a:cubicBezTo>
                  <a:cubicBezTo>
                    <a:pt x="0" y="3"/>
                    <a:pt x="0" y="3"/>
                    <a:pt x="0" y="3"/>
                  </a:cubicBezTo>
                  <a:cubicBezTo>
                    <a:pt x="0" y="44"/>
                    <a:pt x="0" y="44"/>
                    <a:pt x="0" y="44"/>
                  </a:cubicBezTo>
                  <a:cubicBezTo>
                    <a:pt x="0" y="88"/>
                    <a:pt x="0" y="88"/>
                    <a:pt x="0" y="88"/>
                  </a:cubicBezTo>
                  <a:cubicBezTo>
                    <a:pt x="20" y="88"/>
                    <a:pt x="20" y="88"/>
                    <a:pt x="20" y="88"/>
                  </a:cubicBezTo>
                  <a:cubicBezTo>
                    <a:pt x="20" y="62"/>
                    <a:pt x="20" y="62"/>
                    <a:pt x="20" y="46"/>
                  </a:cubicBezTo>
                  <a:cubicBezTo>
                    <a:pt x="20" y="26"/>
                    <a:pt x="31" y="19"/>
                    <a:pt x="44" y="18"/>
                  </a:cubicBezTo>
                  <a:close/>
                </a:path>
              </a:pathLst>
            </a:custGeom>
            <a:solidFill>
              <a:srgbClr val="0000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US" sz="2099" dirty="0">
                <a:solidFill>
                  <a:prstClr val="black"/>
                </a:solidFill>
                <a:latin typeface="Arial"/>
                <a:cs typeface="+mn-cs"/>
              </a:endParaRPr>
            </a:p>
          </p:txBody>
        </p:sp>
        <p:sp>
          <p:nvSpPr>
            <p:cNvPr id="25" name="Freeform 8"/>
            <p:cNvSpPr>
              <a:spLocks/>
            </p:cNvSpPr>
            <p:nvPr userDrawn="1"/>
          </p:nvSpPr>
          <p:spPr bwMode="auto">
            <a:xfrm>
              <a:off x="9501453" y="6182102"/>
              <a:ext cx="369888" cy="390525"/>
            </a:xfrm>
            <a:custGeom>
              <a:avLst/>
              <a:gdLst>
                <a:gd name="T0" fmla="*/ 185 w 233"/>
                <a:gd name="T1" fmla="*/ 165 h 246"/>
                <a:gd name="T2" fmla="*/ 48 w 233"/>
                <a:gd name="T3" fmla="*/ 0 h 246"/>
                <a:gd name="T4" fmla="*/ 0 w 233"/>
                <a:gd name="T5" fmla="*/ 0 h 246"/>
                <a:gd name="T6" fmla="*/ 0 w 233"/>
                <a:gd name="T7" fmla="*/ 246 h 246"/>
                <a:gd name="T8" fmla="*/ 50 w 233"/>
                <a:gd name="T9" fmla="*/ 246 h 246"/>
                <a:gd name="T10" fmla="*/ 50 w 233"/>
                <a:gd name="T11" fmla="*/ 81 h 246"/>
                <a:gd name="T12" fmla="*/ 190 w 233"/>
                <a:gd name="T13" fmla="*/ 246 h 246"/>
                <a:gd name="T14" fmla="*/ 233 w 233"/>
                <a:gd name="T15" fmla="*/ 246 h 246"/>
                <a:gd name="T16" fmla="*/ 233 w 233"/>
                <a:gd name="T17" fmla="*/ 0 h 246"/>
                <a:gd name="T18" fmla="*/ 185 w 233"/>
                <a:gd name="T19" fmla="*/ 0 h 246"/>
                <a:gd name="T20" fmla="*/ 185 w 233"/>
                <a:gd name="T21" fmla="*/ 165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3" h="246">
                  <a:moveTo>
                    <a:pt x="185" y="165"/>
                  </a:moveTo>
                  <a:lnTo>
                    <a:pt x="48" y="0"/>
                  </a:lnTo>
                  <a:lnTo>
                    <a:pt x="0" y="0"/>
                  </a:lnTo>
                  <a:lnTo>
                    <a:pt x="0" y="246"/>
                  </a:lnTo>
                  <a:lnTo>
                    <a:pt x="50" y="246"/>
                  </a:lnTo>
                  <a:lnTo>
                    <a:pt x="50" y="81"/>
                  </a:lnTo>
                  <a:lnTo>
                    <a:pt x="190" y="246"/>
                  </a:lnTo>
                  <a:lnTo>
                    <a:pt x="233" y="246"/>
                  </a:lnTo>
                  <a:lnTo>
                    <a:pt x="233" y="0"/>
                  </a:lnTo>
                  <a:lnTo>
                    <a:pt x="185" y="0"/>
                  </a:lnTo>
                  <a:lnTo>
                    <a:pt x="185" y="165"/>
                  </a:lnTo>
                  <a:close/>
                </a:path>
              </a:pathLst>
            </a:custGeom>
            <a:solidFill>
              <a:srgbClr val="0000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US" sz="2099" dirty="0">
                <a:solidFill>
                  <a:prstClr val="black"/>
                </a:solidFill>
                <a:latin typeface="Arial"/>
                <a:cs typeface="+mn-cs"/>
              </a:endParaRPr>
            </a:p>
          </p:txBody>
        </p:sp>
        <p:sp>
          <p:nvSpPr>
            <p:cNvPr id="26" name="Freeform 9"/>
            <p:cNvSpPr>
              <a:spLocks noEditPoints="1"/>
            </p:cNvSpPr>
            <p:nvPr userDrawn="1"/>
          </p:nvSpPr>
          <p:spPr bwMode="auto">
            <a:xfrm>
              <a:off x="10461891" y="6148765"/>
              <a:ext cx="342900" cy="427037"/>
            </a:xfrm>
            <a:custGeom>
              <a:avLst/>
              <a:gdLst>
                <a:gd name="T0" fmla="*/ 91 w 91"/>
                <a:gd name="T1" fmla="*/ 0 h 113"/>
                <a:gd name="T2" fmla="*/ 73 w 91"/>
                <a:gd name="T3" fmla="*/ 0 h 113"/>
                <a:gd name="T4" fmla="*/ 73 w 91"/>
                <a:gd name="T5" fmla="*/ 34 h 113"/>
                <a:gd name="T6" fmla="*/ 43 w 91"/>
                <a:gd name="T7" fmla="*/ 24 h 113"/>
                <a:gd name="T8" fmla="*/ 2 w 91"/>
                <a:gd name="T9" fmla="*/ 66 h 113"/>
                <a:gd name="T10" fmla="*/ 46 w 91"/>
                <a:gd name="T11" fmla="*/ 113 h 113"/>
                <a:gd name="T12" fmla="*/ 74 w 91"/>
                <a:gd name="T13" fmla="*/ 101 h 113"/>
                <a:gd name="T14" fmla="*/ 74 w 91"/>
                <a:gd name="T15" fmla="*/ 112 h 113"/>
                <a:gd name="T16" fmla="*/ 91 w 91"/>
                <a:gd name="T17" fmla="*/ 112 h 113"/>
                <a:gd name="T18" fmla="*/ 91 w 91"/>
                <a:gd name="T19" fmla="*/ 69 h 113"/>
                <a:gd name="T20" fmla="*/ 91 w 91"/>
                <a:gd name="T21" fmla="*/ 69 h 113"/>
                <a:gd name="T22" fmla="*/ 91 w 91"/>
                <a:gd name="T23" fmla="*/ 68 h 113"/>
                <a:gd name="T24" fmla="*/ 91 w 91"/>
                <a:gd name="T25" fmla="*/ 0 h 113"/>
                <a:gd name="T26" fmla="*/ 72 w 91"/>
                <a:gd name="T27" fmla="*/ 70 h 113"/>
                <a:gd name="T28" fmla="*/ 43 w 91"/>
                <a:gd name="T29" fmla="*/ 94 h 113"/>
                <a:gd name="T30" fmla="*/ 21 w 91"/>
                <a:gd name="T31" fmla="*/ 72 h 113"/>
                <a:gd name="T32" fmla="*/ 46 w 91"/>
                <a:gd name="T33" fmla="*/ 43 h 113"/>
                <a:gd name="T34" fmla="*/ 72 w 91"/>
                <a:gd name="T35" fmla="*/ 67 h 113"/>
                <a:gd name="T36" fmla="*/ 72 w 91"/>
                <a:gd name="T37" fmla="*/ 7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1" h="113">
                  <a:moveTo>
                    <a:pt x="91" y="0"/>
                  </a:moveTo>
                  <a:cubicBezTo>
                    <a:pt x="73" y="0"/>
                    <a:pt x="73" y="0"/>
                    <a:pt x="73" y="0"/>
                  </a:cubicBezTo>
                  <a:cubicBezTo>
                    <a:pt x="73" y="34"/>
                    <a:pt x="73" y="34"/>
                    <a:pt x="73" y="34"/>
                  </a:cubicBezTo>
                  <a:cubicBezTo>
                    <a:pt x="68" y="28"/>
                    <a:pt x="55" y="23"/>
                    <a:pt x="43" y="24"/>
                  </a:cubicBezTo>
                  <a:cubicBezTo>
                    <a:pt x="21" y="26"/>
                    <a:pt x="3" y="44"/>
                    <a:pt x="2" y="66"/>
                  </a:cubicBezTo>
                  <a:cubicBezTo>
                    <a:pt x="0" y="92"/>
                    <a:pt x="21" y="113"/>
                    <a:pt x="46" y="113"/>
                  </a:cubicBezTo>
                  <a:cubicBezTo>
                    <a:pt x="56" y="113"/>
                    <a:pt x="69" y="109"/>
                    <a:pt x="74" y="101"/>
                  </a:cubicBezTo>
                  <a:cubicBezTo>
                    <a:pt x="74" y="112"/>
                    <a:pt x="74" y="112"/>
                    <a:pt x="74" y="112"/>
                  </a:cubicBezTo>
                  <a:cubicBezTo>
                    <a:pt x="91" y="112"/>
                    <a:pt x="91" y="112"/>
                    <a:pt x="91" y="112"/>
                  </a:cubicBezTo>
                  <a:cubicBezTo>
                    <a:pt x="91" y="69"/>
                    <a:pt x="91" y="69"/>
                    <a:pt x="91" y="69"/>
                  </a:cubicBezTo>
                  <a:cubicBezTo>
                    <a:pt x="91" y="69"/>
                    <a:pt x="91" y="69"/>
                    <a:pt x="91" y="69"/>
                  </a:cubicBezTo>
                  <a:cubicBezTo>
                    <a:pt x="91" y="68"/>
                    <a:pt x="91" y="68"/>
                    <a:pt x="91" y="68"/>
                  </a:cubicBezTo>
                  <a:lnTo>
                    <a:pt x="91" y="0"/>
                  </a:lnTo>
                  <a:close/>
                  <a:moveTo>
                    <a:pt x="72" y="70"/>
                  </a:moveTo>
                  <a:cubicBezTo>
                    <a:pt x="71" y="85"/>
                    <a:pt x="58" y="96"/>
                    <a:pt x="43" y="94"/>
                  </a:cubicBezTo>
                  <a:cubicBezTo>
                    <a:pt x="32" y="93"/>
                    <a:pt x="22" y="83"/>
                    <a:pt x="21" y="72"/>
                  </a:cubicBezTo>
                  <a:cubicBezTo>
                    <a:pt x="19" y="56"/>
                    <a:pt x="31" y="43"/>
                    <a:pt x="46" y="43"/>
                  </a:cubicBezTo>
                  <a:cubicBezTo>
                    <a:pt x="60" y="43"/>
                    <a:pt x="71" y="54"/>
                    <a:pt x="72" y="67"/>
                  </a:cubicBezTo>
                  <a:lnTo>
                    <a:pt x="72" y="70"/>
                  </a:lnTo>
                  <a:close/>
                </a:path>
              </a:pathLst>
            </a:custGeom>
            <a:solidFill>
              <a:srgbClr val="0000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US" sz="2099" dirty="0">
                <a:solidFill>
                  <a:prstClr val="black"/>
                </a:solidFill>
                <a:latin typeface="Arial"/>
                <a:cs typeface="+mn-cs"/>
              </a:endParaRPr>
            </a:p>
          </p:txBody>
        </p:sp>
        <p:sp>
          <p:nvSpPr>
            <p:cNvPr id="27" name="Freeform 10"/>
            <p:cNvSpPr>
              <a:spLocks noEditPoints="1"/>
            </p:cNvSpPr>
            <p:nvPr userDrawn="1"/>
          </p:nvSpPr>
          <p:spPr bwMode="auto">
            <a:xfrm>
              <a:off x="9912616" y="6239252"/>
              <a:ext cx="338138" cy="336550"/>
            </a:xfrm>
            <a:custGeom>
              <a:avLst/>
              <a:gdLst>
                <a:gd name="T0" fmla="*/ 45 w 90"/>
                <a:gd name="T1" fmla="*/ 0 h 89"/>
                <a:gd name="T2" fmla="*/ 0 w 90"/>
                <a:gd name="T3" fmla="*/ 45 h 89"/>
                <a:gd name="T4" fmla="*/ 45 w 90"/>
                <a:gd name="T5" fmla="*/ 89 h 89"/>
                <a:gd name="T6" fmla="*/ 90 w 90"/>
                <a:gd name="T7" fmla="*/ 45 h 89"/>
                <a:gd name="T8" fmla="*/ 45 w 90"/>
                <a:gd name="T9" fmla="*/ 0 h 89"/>
                <a:gd name="T10" fmla="*/ 45 w 90"/>
                <a:gd name="T11" fmla="*/ 70 h 89"/>
                <a:gd name="T12" fmla="*/ 19 w 90"/>
                <a:gd name="T13" fmla="*/ 45 h 89"/>
                <a:gd name="T14" fmla="*/ 45 w 90"/>
                <a:gd name="T15" fmla="*/ 19 h 89"/>
                <a:gd name="T16" fmla="*/ 71 w 90"/>
                <a:gd name="T17" fmla="*/ 45 h 89"/>
                <a:gd name="T18" fmla="*/ 45 w 90"/>
                <a:gd name="T19" fmla="*/ 7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0" h="89">
                  <a:moveTo>
                    <a:pt x="45" y="0"/>
                  </a:moveTo>
                  <a:cubicBezTo>
                    <a:pt x="20" y="0"/>
                    <a:pt x="0" y="20"/>
                    <a:pt x="0" y="45"/>
                  </a:cubicBezTo>
                  <a:cubicBezTo>
                    <a:pt x="0" y="69"/>
                    <a:pt x="20" y="89"/>
                    <a:pt x="45" y="89"/>
                  </a:cubicBezTo>
                  <a:cubicBezTo>
                    <a:pt x="70" y="89"/>
                    <a:pt x="90" y="69"/>
                    <a:pt x="90" y="45"/>
                  </a:cubicBezTo>
                  <a:cubicBezTo>
                    <a:pt x="90" y="20"/>
                    <a:pt x="70" y="0"/>
                    <a:pt x="45" y="0"/>
                  </a:cubicBezTo>
                  <a:close/>
                  <a:moveTo>
                    <a:pt x="45" y="70"/>
                  </a:moveTo>
                  <a:cubicBezTo>
                    <a:pt x="31" y="70"/>
                    <a:pt x="19" y="59"/>
                    <a:pt x="19" y="45"/>
                  </a:cubicBezTo>
                  <a:cubicBezTo>
                    <a:pt x="19" y="30"/>
                    <a:pt x="31" y="19"/>
                    <a:pt x="45" y="19"/>
                  </a:cubicBezTo>
                  <a:cubicBezTo>
                    <a:pt x="59" y="19"/>
                    <a:pt x="71" y="30"/>
                    <a:pt x="71" y="45"/>
                  </a:cubicBezTo>
                  <a:cubicBezTo>
                    <a:pt x="71" y="59"/>
                    <a:pt x="59" y="70"/>
                    <a:pt x="45" y="70"/>
                  </a:cubicBezTo>
                  <a:close/>
                </a:path>
              </a:pathLst>
            </a:custGeom>
            <a:solidFill>
              <a:srgbClr val="0000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158" fontAlgn="auto">
                <a:spcBef>
                  <a:spcPts val="0"/>
                </a:spcBef>
                <a:spcAft>
                  <a:spcPts val="0"/>
                </a:spcAft>
              </a:pPr>
              <a:endParaRPr lang="en-US" sz="2099" dirty="0">
                <a:solidFill>
                  <a:prstClr val="black"/>
                </a:solidFill>
                <a:latin typeface="Arial"/>
                <a:cs typeface="+mn-cs"/>
              </a:endParaRPr>
            </a:p>
          </p:txBody>
        </p:sp>
      </p:grpSp>
      <p:sp>
        <p:nvSpPr>
          <p:cNvPr id="20" name="Footer Placeholder 4"/>
          <p:cNvSpPr>
            <a:spLocks noGrp="1"/>
          </p:cNvSpPr>
          <p:nvPr>
            <p:ph type="ftr" sz="quarter" idx="3"/>
          </p:nvPr>
        </p:nvSpPr>
        <p:spPr>
          <a:xfrm>
            <a:off x="1531079" y="6373576"/>
            <a:ext cx="3958969" cy="143967"/>
          </a:xfrm>
          <a:prstGeom prst="rect">
            <a:avLst/>
          </a:prstGeom>
        </p:spPr>
        <p:txBody>
          <a:bodyPr vert="horz" lIns="0" tIns="0" rIns="0" bIns="0" rtlCol="0" anchor="ctr"/>
          <a:lstStyle>
            <a:lvl1pPr algn="l">
              <a:defRPr sz="900" cap="all" baseline="0">
                <a:solidFill>
                  <a:srgbClr val="8B8A8D"/>
                </a:solidFill>
              </a:defRPr>
            </a:lvl1pPr>
          </a:lstStyle>
          <a:p>
            <a:pPr defTabSz="1088158"/>
            <a:endParaRPr lang="en-GB" dirty="0"/>
          </a:p>
        </p:txBody>
      </p:sp>
      <p:sp>
        <p:nvSpPr>
          <p:cNvPr id="5" name="xxLanguageTextBox">
            <a:extLst>
              <a:ext uri="{FF2B5EF4-FFF2-40B4-BE49-F238E27FC236}">
                <a16:creationId xmlns:a16="http://schemas.microsoft.com/office/drawing/2014/main" id="{54B0348E-CA71-49A3-84CE-865CF4F35562}"/>
              </a:ext>
            </a:extLst>
          </p:cNvPr>
          <p:cNvSpPr/>
          <p:nvPr userDrawn="1">
            <p:custDataLst>
              <p:tags r:id="rId28"/>
            </p:custDataLst>
          </p:nvPr>
        </p:nvSpPr>
        <p:spPr>
          <a:xfrm>
            <a:off x="0" y="0"/>
            <a:ext cx="12697" cy="12700"/>
          </a:xfrm>
          <a:prstGeom prst="rect">
            <a:avLst/>
          </a:prstGeom>
          <a:noFill/>
          <a:ln>
            <a:noFill/>
          </a:ln>
          <a:extLst>
            <a:ext uri="{909E8E84-426E-40DD-AFC4-6F175D3DCCD1}">
              <a14:hiddenFill xmlns:a14="http://schemas.microsoft.com/office/drawing/2010/main">
                <a:solidFill>
                  <a:schemeClr val="accent3"/>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endParaRPr lang="en-GB" sz="1200" dirty="0">
              <a:solidFill>
                <a:schemeClr val="tx1"/>
              </a:solidFill>
            </a:endParaRPr>
          </a:p>
        </p:txBody>
      </p:sp>
      <p:sp>
        <p:nvSpPr>
          <p:cNvPr id="4" name="MSIPCMContentMarking" descr="{&quot;HashCode&quot;:1071427657,&quot;Placement&quot;:&quot;Footer&quot;,&quot;Top&quot;:519.343,&quot;Left&quot;:444.2841,&quot;SlideWidth&quot;:960,&quot;SlideHeight&quot;:540}">
            <a:extLst>
              <a:ext uri="{FF2B5EF4-FFF2-40B4-BE49-F238E27FC236}">
                <a16:creationId xmlns:a16="http://schemas.microsoft.com/office/drawing/2014/main" id="{9B94DB31-22DA-45B2-A51D-7BF162C87F27}"/>
              </a:ext>
            </a:extLst>
          </p:cNvPr>
          <p:cNvSpPr txBox="1"/>
          <p:nvPr userDrawn="1"/>
        </p:nvSpPr>
        <p:spPr>
          <a:xfrm>
            <a:off x="5642408" y="6595656"/>
            <a:ext cx="907183" cy="262344"/>
          </a:xfrm>
          <a:prstGeom prst="rect">
            <a:avLst/>
          </a:prstGeom>
        </p:spPr>
        <p:txBody>
          <a:bodyPr vert="horz" wrap="square" lIns="0" tIns="0" rIns="0" bIns="0" rtlCol="0" anchor="ctr" anchorCtr="1">
            <a:noAutofit/>
          </a:bodyPr>
          <a:lstStyle/>
          <a:p>
            <a:pPr marL="0" indent="0" algn="ctr" fontAlgn="auto">
              <a:spcBef>
                <a:spcPts val="0"/>
              </a:spcBef>
              <a:spcAft>
                <a:spcPts val="0"/>
              </a:spcAft>
              <a:buNone/>
            </a:pPr>
            <a:r>
              <a:rPr lang="nb-NO" sz="1000" b="1">
                <a:solidFill>
                  <a:srgbClr val="000000"/>
                </a:solidFill>
                <a:latin typeface="Calibri" panose="020F0502020204030204" pitchFamily="34" charset="0"/>
              </a:rPr>
              <a:t>Confidential</a:t>
            </a:r>
            <a:endParaRPr lang="nb-NO" sz="1000" b="1" dirty="0">
              <a:solidFill>
                <a:srgbClr val="000000"/>
              </a:solidFill>
              <a:latin typeface="Calibri" panose="020F0502020204030204" pitchFamily="34" charset="0"/>
            </a:endParaRPr>
          </a:p>
        </p:txBody>
      </p:sp>
    </p:spTree>
    <p:extLst>
      <p:ext uri="{BB962C8B-B14F-4D97-AF65-F5344CB8AC3E}">
        <p14:creationId xmlns:p14="http://schemas.microsoft.com/office/powerpoint/2010/main" val="1314754750"/>
      </p:ext>
    </p:extLst>
  </p:cSld>
  <p:clrMap bg1="lt1" tx1="dk1" bg2="lt2" tx2="dk2" accent1="accent1" accent2="accent2" accent3="accent3" accent4="accent4" accent5="accent5" accent6="accent6" hlink="hlink" folHlink="folHlink"/>
  <p:sldLayoutIdLst>
    <p:sldLayoutId id="2147483929" r:id="rId1"/>
    <p:sldLayoutId id="2147483930" r:id="rId2"/>
    <p:sldLayoutId id="2147483931" r:id="rId3"/>
    <p:sldLayoutId id="2147483932" r:id="rId4"/>
    <p:sldLayoutId id="2147483933" r:id="rId5"/>
    <p:sldLayoutId id="2147483934" r:id="rId6"/>
    <p:sldLayoutId id="2147483935" r:id="rId7"/>
    <p:sldLayoutId id="2147483936" r:id="rId8"/>
    <p:sldLayoutId id="2147483937" r:id="rId9"/>
    <p:sldLayoutId id="2147483938" r:id="rId10"/>
    <p:sldLayoutId id="2147483939" r:id="rId11"/>
    <p:sldLayoutId id="2147483940" r:id="rId12"/>
    <p:sldLayoutId id="2147483941" r:id="rId13"/>
    <p:sldLayoutId id="2147483942" r:id="rId14"/>
    <p:sldLayoutId id="2147483943" r:id="rId15"/>
    <p:sldLayoutId id="2147483944" r:id="rId16"/>
    <p:sldLayoutId id="2147483945" r:id="rId17"/>
    <p:sldLayoutId id="2147483946" r:id="rId18"/>
    <p:sldLayoutId id="2147483947" r:id="rId19"/>
    <p:sldLayoutId id="2147483948" r:id="rId20"/>
    <p:sldLayoutId id="2147483949" r:id="rId21"/>
    <p:sldLayoutId id="2147483950" r:id="rId22"/>
    <p:sldLayoutId id="2147483951" r:id="rId23"/>
    <p:sldLayoutId id="2147483952" r:id="rId24"/>
    <p:sldLayoutId id="2147483953" r:id="rId25"/>
    <p:sldLayoutId id="2147483954" r:id="rId26"/>
  </p:sldLayoutIdLst>
  <p:hf hdr="0" ftr="0" dt="0"/>
  <p:txStyles>
    <p:titleStyle>
      <a:lvl1pPr algn="l" defTabSz="1088158" rtl="0" eaLnBrk="1" latinLnBrk="0" hangingPunct="1">
        <a:spcBef>
          <a:spcPct val="0"/>
        </a:spcBef>
        <a:buNone/>
        <a:defRPr sz="1999" b="1" kern="1200">
          <a:solidFill>
            <a:schemeClr val="accent1"/>
          </a:solidFill>
          <a:latin typeface="+mj-lt"/>
          <a:ea typeface="+mj-ea"/>
          <a:cs typeface="+mj-cs"/>
        </a:defRPr>
      </a:lvl1pPr>
    </p:titleStyle>
    <p:bodyStyle>
      <a:lvl1pPr marL="215364" indent="-215364" algn="l" defTabSz="1088158" rtl="0" eaLnBrk="1" latinLnBrk="0" hangingPunct="1">
        <a:spcBef>
          <a:spcPts val="1200"/>
        </a:spcBef>
        <a:buFont typeface="Arial" pitchFamily="34" charset="0"/>
        <a:buChar char="•"/>
        <a:defRPr sz="1600" kern="1200">
          <a:solidFill>
            <a:schemeClr val="tx1"/>
          </a:solidFill>
          <a:latin typeface="+mn-lt"/>
          <a:ea typeface="+mn-ea"/>
          <a:cs typeface="+mn-cs"/>
        </a:defRPr>
      </a:lvl1pPr>
      <a:lvl2pPr marL="471250" indent="-214205" algn="l" defTabSz="1088158" rtl="0" eaLnBrk="1" latinLnBrk="0" hangingPunct="1">
        <a:spcBef>
          <a:spcPts val="0"/>
        </a:spcBef>
        <a:buFont typeface="Arial" pitchFamily="34" charset="0"/>
        <a:buChar char="–"/>
        <a:defRPr sz="1200" kern="1200">
          <a:solidFill>
            <a:schemeClr val="tx1"/>
          </a:solidFill>
          <a:latin typeface="+mn-lt"/>
          <a:ea typeface="+mn-ea"/>
          <a:cs typeface="+mn-cs"/>
        </a:defRPr>
      </a:lvl2pPr>
      <a:lvl3pPr marL="728294" indent="-214205" algn="l" defTabSz="1088158" rtl="0" eaLnBrk="1" latinLnBrk="0" hangingPunct="1">
        <a:spcBef>
          <a:spcPts val="0"/>
        </a:spcBef>
        <a:buFont typeface="Arial" pitchFamily="34" charset="0"/>
        <a:buChar char="−"/>
        <a:defRPr sz="1200" kern="1200">
          <a:solidFill>
            <a:schemeClr val="tx1"/>
          </a:solidFill>
          <a:latin typeface="+mn-lt"/>
          <a:ea typeface="+mn-ea"/>
          <a:cs typeface="+mn-cs"/>
        </a:defRPr>
      </a:lvl3pPr>
      <a:lvl4pPr marL="985341" indent="-214205" algn="l" defTabSz="1088158" rtl="0" eaLnBrk="1" latinLnBrk="0" hangingPunct="1">
        <a:spcBef>
          <a:spcPts val="0"/>
        </a:spcBef>
        <a:buFont typeface="Arial" pitchFamily="34" charset="0"/>
        <a:buChar char="−"/>
        <a:defRPr sz="1200" kern="1200">
          <a:solidFill>
            <a:schemeClr val="tx1"/>
          </a:solidFill>
          <a:latin typeface="+mn-lt"/>
          <a:ea typeface="+mn-ea"/>
          <a:cs typeface="+mn-cs"/>
        </a:defRPr>
      </a:lvl4pPr>
      <a:lvl5pPr marL="1242387" indent="-214205" algn="l" defTabSz="1088158" rtl="0" eaLnBrk="1" latinLnBrk="0" hangingPunct="1">
        <a:spcBef>
          <a:spcPts val="0"/>
        </a:spcBef>
        <a:buFont typeface="Arial" pitchFamily="34" charset="0"/>
        <a:buChar char="−"/>
        <a:defRPr sz="1200" kern="1200">
          <a:solidFill>
            <a:schemeClr val="tx1"/>
          </a:solidFill>
          <a:latin typeface="+mn-lt"/>
          <a:ea typeface="+mn-ea"/>
          <a:cs typeface="+mn-cs"/>
        </a:defRPr>
      </a:lvl5pPr>
      <a:lvl6pPr marL="2992438" indent="-272040" algn="l" defTabSz="1088158" rtl="0" eaLnBrk="1" latinLnBrk="0" hangingPunct="1">
        <a:spcBef>
          <a:spcPct val="20000"/>
        </a:spcBef>
        <a:buFont typeface="Arial" pitchFamily="34" charset="0"/>
        <a:buChar char="•"/>
        <a:defRPr sz="2399" kern="1200">
          <a:solidFill>
            <a:schemeClr val="tx1"/>
          </a:solidFill>
          <a:latin typeface="+mn-lt"/>
          <a:ea typeface="+mn-ea"/>
          <a:cs typeface="+mn-cs"/>
        </a:defRPr>
      </a:lvl6pPr>
      <a:lvl7pPr marL="3536517" indent="-272040" algn="l" defTabSz="1088158" rtl="0" eaLnBrk="1" latinLnBrk="0" hangingPunct="1">
        <a:spcBef>
          <a:spcPct val="20000"/>
        </a:spcBef>
        <a:buFont typeface="Arial" pitchFamily="34" charset="0"/>
        <a:buChar char="•"/>
        <a:defRPr sz="2399" kern="1200">
          <a:solidFill>
            <a:schemeClr val="tx1"/>
          </a:solidFill>
          <a:latin typeface="+mn-lt"/>
          <a:ea typeface="+mn-ea"/>
          <a:cs typeface="+mn-cs"/>
        </a:defRPr>
      </a:lvl7pPr>
      <a:lvl8pPr marL="4080596" indent="-272040" algn="l" defTabSz="1088158" rtl="0" eaLnBrk="1" latinLnBrk="0" hangingPunct="1">
        <a:spcBef>
          <a:spcPct val="20000"/>
        </a:spcBef>
        <a:buFont typeface="Arial" pitchFamily="34" charset="0"/>
        <a:buChar char="•"/>
        <a:defRPr sz="2399" kern="1200">
          <a:solidFill>
            <a:schemeClr val="tx1"/>
          </a:solidFill>
          <a:latin typeface="+mn-lt"/>
          <a:ea typeface="+mn-ea"/>
          <a:cs typeface="+mn-cs"/>
        </a:defRPr>
      </a:lvl8pPr>
      <a:lvl9pPr marL="4624676" indent="-272040" algn="l" defTabSz="1088158" rtl="0" eaLnBrk="1" latinLnBrk="0" hangingPunct="1">
        <a:spcBef>
          <a:spcPct val="20000"/>
        </a:spcBef>
        <a:buFont typeface="Arial" pitchFamily="34" charset="0"/>
        <a:buChar char="•"/>
        <a:defRPr sz="2399" kern="1200">
          <a:solidFill>
            <a:schemeClr val="tx1"/>
          </a:solidFill>
          <a:latin typeface="+mn-lt"/>
          <a:ea typeface="+mn-ea"/>
          <a:cs typeface="+mn-cs"/>
        </a:defRPr>
      </a:lvl9pPr>
    </p:bodyStyle>
    <p:otherStyle>
      <a:defPPr>
        <a:defRPr lang="en-US"/>
      </a:defPPr>
      <a:lvl1pPr marL="0" algn="l" defTabSz="1088158" rtl="0" eaLnBrk="1" latinLnBrk="0" hangingPunct="1">
        <a:defRPr sz="2099" kern="1200">
          <a:solidFill>
            <a:schemeClr val="tx1"/>
          </a:solidFill>
          <a:latin typeface="+mn-lt"/>
          <a:ea typeface="+mn-ea"/>
          <a:cs typeface="+mn-cs"/>
        </a:defRPr>
      </a:lvl1pPr>
      <a:lvl2pPr marL="544080" algn="l" defTabSz="1088158" rtl="0" eaLnBrk="1" latinLnBrk="0" hangingPunct="1">
        <a:defRPr sz="2099" kern="1200">
          <a:solidFill>
            <a:schemeClr val="tx1"/>
          </a:solidFill>
          <a:latin typeface="+mn-lt"/>
          <a:ea typeface="+mn-ea"/>
          <a:cs typeface="+mn-cs"/>
        </a:defRPr>
      </a:lvl2pPr>
      <a:lvl3pPr marL="1088158" algn="l" defTabSz="1088158" rtl="0" eaLnBrk="1" latinLnBrk="0" hangingPunct="1">
        <a:defRPr sz="2099" kern="1200">
          <a:solidFill>
            <a:schemeClr val="tx1"/>
          </a:solidFill>
          <a:latin typeface="+mn-lt"/>
          <a:ea typeface="+mn-ea"/>
          <a:cs typeface="+mn-cs"/>
        </a:defRPr>
      </a:lvl3pPr>
      <a:lvl4pPr marL="1632238" algn="l" defTabSz="1088158" rtl="0" eaLnBrk="1" latinLnBrk="0" hangingPunct="1">
        <a:defRPr sz="2099" kern="1200">
          <a:solidFill>
            <a:schemeClr val="tx1"/>
          </a:solidFill>
          <a:latin typeface="+mn-lt"/>
          <a:ea typeface="+mn-ea"/>
          <a:cs typeface="+mn-cs"/>
        </a:defRPr>
      </a:lvl4pPr>
      <a:lvl5pPr marL="2176318" algn="l" defTabSz="1088158" rtl="0" eaLnBrk="1" latinLnBrk="0" hangingPunct="1">
        <a:defRPr sz="2099" kern="1200">
          <a:solidFill>
            <a:schemeClr val="tx1"/>
          </a:solidFill>
          <a:latin typeface="+mn-lt"/>
          <a:ea typeface="+mn-ea"/>
          <a:cs typeface="+mn-cs"/>
        </a:defRPr>
      </a:lvl5pPr>
      <a:lvl6pPr marL="2720399" algn="l" defTabSz="1088158" rtl="0" eaLnBrk="1" latinLnBrk="0" hangingPunct="1">
        <a:defRPr sz="2099" kern="1200">
          <a:solidFill>
            <a:schemeClr val="tx1"/>
          </a:solidFill>
          <a:latin typeface="+mn-lt"/>
          <a:ea typeface="+mn-ea"/>
          <a:cs typeface="+mn-cs"/>
        </a:defRPr>
      </a:lvl6pPr>
      <a:lvl7pPr marL="3264477" algn="l" defTabSz="1088158" rtl="0" eaLnBrk="1" latinLnBrk="0" hangingPunct="1">
        <a:defRPr sz="2099" kern="1200">
          <a:solidFill>
            <a:schemeClr val="tx1"/>
          </a:solidFill>
          <a:latin typeface="+mn-lt"/>
          <a:ea typeface="+mn-ea"/>
          <a:cs typeface="+mn-cs"/>
        </a:defRPr>
      </a:lvl7pPr>
      <a:lvl8pPr marL="3808557" algn="l" defTabSz="1088158" rtl="0" eaLnBrk="1" latinLnBrk="0" hangingPunct="1">
        <a:defRPr sz="2099" kern="1200">
          <a:solidFill>
            <a:schemeClr val="tx1"/>
          </a:solidFill>
          <a:latin typeface="+mn-lt"/>
          <a:ea typeface="+mn-ea"/>
          <a:cs typeface="+mn-cs"/>
        </a:defRPr>
      </a:lvl8pPr>
      <a:lvl9pPr marL="4352636" algn="l" defTabSz="1088158" rtl="0" eaLnBrk="1" latinLnBrk="0" hangingPunct="1">
        <a:defRPr sz="2099" kern="1200">
          <a:solidFill>
            <a:schemeClr val="tx1"/>
          </a:solidFill>
          <a:latin typeface="+mn-lt"/>
          <a:ea typeface="+mn-ea"/>
          <a:cs typeface="+mn-cs"/>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47832" y="360000"/>
            <a:ext cx="7198125" cy="720000"/>
          </a:xfrm>
          <a:prstGeom prst="rect">
            <a:avLst/>
          </a:prstGeom>
        </p:spPr>
        <p:txBody>
          <a:bodyPr vert="horz" lIns="0" tIns="0" rIns="0" bIns="0" rtlCol="0" anchor="b" anchorCtr="0">
            <a:noAutofit/>
          </a:bodyPr>
          <a:lstStyle/>
          <a:p>
            <a:r>
              <a:rPr lang="en-GB" dirty="0"/>
              <a:t>Click to edit Master title style</a:t>
            </a:r>
          </a:p>
        </p:txBody>
      </p:sp>
      <p:sp>
        <p:nvSpPr>
          <p:cNvPr id="3" name="Text Placeholder 2"/>
          <p:cNvSpPr>
            <a:spLocks noGrp="1"/>
          </p:cNvSpPr>
          <p:nvPr>
            <p:ph type="body" idx="1"/>
          </p:nvPr>
        </p:nvSpPr>
        <p:spPr>
          <a:xfrm>
            <a:off x="647830" y="1331696"/>
            <a:ext cx="10905160" cy="4426975"/>
          </a:xfrm>
          <a:prstGeom prst="rect">
            <a:avLst/>
          </a:prstGeom>
        </p:spPr>
        <p:txBody>
          <a:bodyPr vert="horz" lIns="0" tIns="0" rIns="0" bIns="0" rtlCol="0">
            <a:noAutofit/>
          </a:body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p>
        </p:txBody>
      </p:sp>
      <p:sp>
        <p:nvSpPr>
          <p:cNvPr id="6" name="Slide Number Placeholder 5"/>
          <p:cNvSpPr>
            <a:spLocks noGrp="1"/>
          </p:cNvSpPr>
          <p:nvPr>
            <p:ph type="sldNum" sz="quarter" idx="4"/>
          </p:nvPr>
        </p:nvSpPr>
        <p:spPr>
          <a:xfrm>
            <a:off x="647831" y="6373544"/>
            <a:ext cx="323916" cy="144000"/>
          </a:xfrm>
          <a:prstGeom prst="rect">
            <a:avLst/>
          </a:prstGeom>
        </p:spPr>
        <p:txBody>
          <a:bodyPr vert="horz" lIns="0" tIns="0" rIns="0" bIns="0" rtlCol="0" anchor="ctr"/>
          <a:lstStyle>
            <a:lvl1pPr algn="l">
              <a:defRPr sz="900">
                <a:solidFill>
                  <a:srgbClr val="8B8A8D"/>
                </a:solidFill>
              </a:defRPr>
            </a:lvl1pPr>
          </a:lstStyle>
          <a:p>
            <a:pPr defTabSz="1087832">
              <a:buClr>
                <a:prstClr val="black"/>
              </a:buClr>
            </a:pPr>
            <a:fld id="{D14BCCD3-0010-4FBA-B965-2126ADC31932}" type="slidenum">
              <a:rPr lang="en-GB" smtClean="0"/>
              <a:pPr defTabSz="1087832">
                <a:buClr>
                  <a:prstClr val="black"/>
                </a:buClr>
              </a:pPr>
              <a:t>‹#›</a:t>
            </a:fld>
            <a:endParaRPr lang="en-GB" dirty="0"/>
          </a:p>
        </p:txBody>
      </p:sp>
      <p:cxnSp>
        <p:nvCxnSpPr>
          <p:cNvPr id="13" name="Straight Connector 12"/>
          <p:cNvCxnSpPr/>
          <p:nvPr/>
        </p:nvCxnSpPr>
        <p:spPr>
          <a:xfrm>
            <a:off x="647831" y="6316537"/>
            <a:ext cx="10890764" cy="0"/>
          </a:xfrm>
          <a:prstGeom prst="line">
            <a:avLst/>
          </a:prstGeom>
          <a:ln w="9525">
            <a:solidFill>
              <a:srgbClr val="8B8A8D"/>
            </a:solidFill>
          </a:ln>
        </p:spPr>
        <p:style>
          <a:lnRef idx="1">
            <a:schemeClr val="accent1"/>
          </a:lnRef>
          <a:fillRef idx="0">
            <a:schemeClr val="accent1"/>
          </a:fillRef>
          <a:effectRef idx="0">
            <a:schemeClr val="accent1"/>
          </a:effectRef>
          <a:fontRef idx="minor">
            <a:schemeClr val="tx1"/>
          </a:fontRef>
        </p:style>
      </p:cxnSp>
      <p:sp>
        <p:nvSpPr>
          <p:cNvPr id="16" name="Line 11"/>
          <p:cNvSpPr>
            <a:spLocks noChangeShapeType="1"/>
          </p:cNvSpPr>
          <p:nvPr/>
        </p:nvSpPr>
        <p:spPr bwMode="auto">
          <a:xfrm>
            <a:off x="6492772" y="3466297"/>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365" tIns="45682" rIns="91365" bIns="45682" numCol="1" anchor="t" anchorCtr="0" compatLnSpc="1">
            <a:prstTxWarp prst="textNoShape">
              <a:avLst/>
            </a:prstTxWarp>
          </a:bodyPr>
          <a:lstStyle/>
          <a:p>
            <a:pPr defTabSz="1087832" fontAlgn="auto">
              <a:spcBef>
                <a:spcPts val="0"/>
              </a:spcBef>
              <a:spcAft>
                <a:spcPts val="0"/>
              </a:spcAft>
              <a:buClr>
                <a:prstClr val="black"/>
              </a:buClr>
            </a:pPr>
            <a:endParaRPr lang="en-GB" sz="2098" dirty="0">
              <a:solidFill>
                <a:prstClr val="black"/>
              </a:solidFill>
              <a:latin typeface="Arial"/>
            </a:endParaRPr>
          </a:p>
        </p:txBody>
      </p:sp>
      <p:sp>
        <p:nvSpPr>
          <p:cNvPr id="17" name="Line 12"/>
          <p:cNvSpPr>
            <a:spLocks noChangeShapeType="1"/>
          </p:cNvSpPr>
          <p:nvPr/>
        </p:nvSpPr>
        <p:spPr bwMode="auto">
          <a:xfrm>
            <a:off x="6492772" y="3466297"/>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365" tIns="45682" rIns="91365" bIns="45682" numCol="1" anchor="t" anchorCtr="0" compatLnSpc="1">
            <a:prstTxWarp prst="textNoShape">
              <a:avLst/>
            </a:prstTxWarp>
          </a:bodyPr>
          <a:lstStyle/>
          <a:p>
            <a:pPr defTabSz="1087832" fontAlgn="auto">
              <a:spcBef>
                <a:spcPts val="0"/>
              </a:spcBef>
              <a:spcAft>
                <a:spcPts val="0"/>
              </a:spcAft>
              <a:buClr>
                <a:prstClr val="black"/>
              </a:buClr>
            </a:pPr>
            <a:endParaRPr lang="en-GB" sz="2098" dirty="0">
              <a:solidFill>
                <a:prstClr val="black"/>
              </a:solidFill>
              <a:latin typeface="Arial"/>
            </a:endParaRPr>
          </a:p>
        </p:txBody>
      </p:sp>
      <p:sp>
        <p:nvSpPr>
          <p:cNvPr id="18" name="Line 13"/>
          <p:cNvSpPr>
            <a:spLocks noChangeShapeType="1"/>
          </p:cNvSpPr>
          <p:nvPr/>
        </p:nvSpPr>
        <p:spPr bwMode="auto">
          <a:xfrm>
            <a:off x="6673700" y="3413922"/>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365" tIns="45682" rIns="91365" bIns="45682" numCol="1" anchor="t" anchorCtr="0" compatLnSpc="1">
            <a:prstTxWarp prst="textNoShape">
              <a:avLst/>
            </a:prstTxWarp>
          </a:bodyPr>
          <a:lstStyle/>
          <a:p>
            <a:pPr defTabSz="1087832" fontAlgn="auto">
              <a:spcBef>
                <a:spcPts val="0"/>
              </a:spcBef>
              <a:spcAft>
                <a:spcPts val="0"/>
              </a:spcAft>
              <a:buClr>
                <a:prstClr val="black"/>
              </a:buClr>
            </a:pPr>
            <a:endParaRPr lang="en-GB" sz="2098" dirty="0">
              <a:solidFill>
                <a:prstClr val="black"/>
              </a:solidFill>
              <a:latin typeface="Arial"/>
            </a:endParaRPr>
          </a:p>
        </p:txBody>
      </p:sp>
      <p:sp>
        <p:nvSpPr>
          <p:cNvPr id="19" name="Line 14"/>
          <p:cNvSpPr>
            <a:spLocks noChangeShapeType="1"/>
          </p:cNvSpPr>
          <p:nvPr/>
        </p:nvSpPr>
        <p:spPr bwMode="auto">
          <a:xfrm>
            <a:off x="6673700" y="3413922"/>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365" tIns="45682" rIns="91365" bIns="45682" numCol="1" anchor="t" anchorCtr="0" compatLnSpc="1">
            <a:prstTxWarp prst="textNoShape">
              <a:avLst/>
            </a:prstTxWarp>
          </a:bodyPr>
          <a:lstStyle/>
          <a:p>
            <a:pPr defTabSz="1087832" fontAlgn="auto">
              <a:spcBef>
                <a:spcPts val="0"/>
              </a:spcBef>
              <a:spcAft>
                <a:spcPts val="0"/>
              </a:spcAft>
              <a:buClr>
                <a:prstClr val="black"/>
              </a:buClr>
            </a:pPr>
            <a:endParaRPr lang="en-GB" sz="2098" dirty="0">
              <a:solidFill>
                <a:prstClr val="black"/>
              </a:solidFill>
              <a:latin typeface="Arial"/>
            </a:endParaRPr>
          </a:p>
        </p:txBody>
      </p:sp>
      <p:grpSp>
        <p:nvGrpSpPr>
          <p:cNvPr id="21" name="Logotype, static"/>
          <p:cNvGrpSpPr/>
          <p:nvPr userDrawn="1"/>
        </p:nvGrpSpPr>
        <p:grpSpPr>
          <a:xfrm>
            <a:off x="10686683" y="6387823"/>
            <a:ext cx="863463" cy="180060"/>
            <a:chOff x="9501453" y="6148765"/>
            <a:chExt cx="2047875" cy="427037"/>
          </a:xfrm>
        </p:grpSpPr>
        <p:sp>
          <p:nvSpPr>
            <p:cNvPr id="22" name="Freeform 5"/>
            <p:cNvSpPr>
              <a:spLocks noEditPoints="1"/>
            </p:cNvSpPr>
            <p:nvPr userDrawn="1"/>
          </p:nvSpPr>
          <p:spPr bwMode="auto">
            <a:xfrm>
              <a:off x="11206428" y="6231315"/>
              <a:ext cx="342900" cy="344487"/>
            </a:xfrm>
            <a:custGeom>
              <a:avLst/>
              <a:gdLst>
                <a:gd name="T0" fmla="*/ 43 w 91"/>
                <a:gd name="T1" fmla="*/ 2 h 91"/>
                <a:gd name="T2" fmla="*/ 2 w 91"/>
                <a:gd name="T3" fmla="*/ 44 h 91"/>
                <a:gd name="T4" fmla="*/ 46 w 91"/>
                <a:gd name="T5" fmla="*/ 91 h 91"/>
                <a:gd name="T6" fmla="*/ 74 w 91"/>
                <a:gd name="T7" fmla="*/ 77 h 91"/>
                <a:gd name="T8" fmla="*/ 74 w 91"/>
                <a:gd name="T9" fmla="*/ 90 h 91"/>
                <a:gd name="T10" fmla="*/ 91 w 91"/>
                <a:gd name="T11" fmla="*/ 90 h 91"/>
                <a:gd name="T12" fmla="*/ 91 w 91"/>
                <a:gd name="T13" fmla="*/ 47 h 91"/>
                <a:gd name="T14" fmla="*/ 43 w 91"/>
                <a:gd name="T15" fmla="*/ 2 h 91"/>
                <a:gd name="T16" fmla="*/ 72 w 91"/>
                <a:gd name="T17" fmla="*/ 48 h 91"/>
                <a:gd name="T18" fmla="*/ 43 w 91"/>
                <a:gd name="T19" fmla="*/ 72 h 91"/>
                <a:gd name="T20" fmla="*/ 21 w 91"/>
                <a:gd name="T21" fmla="*/ 50 h 91"/>
                <a:gd name="T22" fmla="*/ 46 w 91"/>
                <a:gd name="T23" fmla="*/ 21 h 91"/>
                <a:gd name="T24" fmla="*/ 72 w 91"/>
                <a:gd name="T25" fmla="*/ 45 h 91"/>
                <a:gd name="T26" fmla="*/ 72 w 91"/>
                <a:gd name="T27" fmla="*/ 48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1" h="91">
                  <a:moveTo>
                    <a:pt x="43" y="2"/>
                  </a:moveTo>
                  <a:cubicBezTo>
                    <a:pt x="21" y="4"/>
                    <a:pt x="3" y="22"/>
                    <a:pt x="2" y="44"/>
                  </a:cubicBezTo>
                  <a:cubicBezTo>
                    <a:pt x="0" y="70"/>
                    <a:pt x="21" y="91"/>
                    <a:pt x="46" y="91"/>
                  </a:cubicBezTo>
                  <a:cubicBezTo>
                    <a:pt x="56" y="91"/>
                    <a:pt x="68" y="87"/>
                    <a:pt x="74" y="77"/>
                  </a:cubicBezTo>
                  <a:cubicBezTo>
                    <a:pt x="74" y="90"/>
                    <a:pt x="74" y="90"/>
                    <a:pt x="74" y="90"/>
                  </a:cubicBezTo>
                  <a:cubicBezTo>
                    <a:pt x="91" y="90"/>
                    <a:pt x="91" y="90"/>
                    <a:pt x="91" y="90"/>
                  </a:cubicBezTo>
                  <a:cubicBezTo>
                    <a:pt x="91" y="47"/>
                    <a:pt x="91" y="47"/>
                    <a:pt x="91" y="47"/>
                  </a:cubicBezTo>
                  <a:cubicBezTo>
                    <a:pt x="91" y="20"/>
                    <a:pt x="69" y="0"/>
                    <a:pt x="43" y="2"/>
                  </a:cubicBezTo>
                  <a:close/>
                  <a:moveTo>
                    <a:pt x="72" y="48"/>
                  </a:moveTo>
                  <a:cubicBezTo>
                    <a:pt x="71" y="63"/>
                    <a:pt x="58" y="74"/>
                    <a:pt x="43" y="72"/>
                  </a:cubicBezTo>
                  <a:cubicBezTo>
                    <a:pt x="32" y="71"/>
                    <a:pt x="22" y="61"/>
                    <a:pt x="21" y="50"/>
                  </a:cubicBezTo>
                  <a:cubicBezTo>
                    <a:pt x="19" y="34"/>
                    <a:pt x="31" y="21"/>
                    <a:pt x="46" y="21"/>
                  </a:cubicBezTo>
                  <a:cubicBezTo>
                    <a:pt x="60" y="21"/>
                    <a:pt x="71" y="32"/>
                    <a:pt x="72" y="45"/>
                  </a:cubicBezTo>
                  <a:lnTo>
                    <a:pt x="72" y="48"/>
                  </a:lnTo>
                  <a:close/>
                </a:path>
              </a:pathLst>
            </a:custGeom>
            <a:solidFill>
              <a:srgbClr val="0000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832" fontAlgn="auto">
                <a:spcBef>
                  <a:spcPts val="0"/>
                </a:spcBef>
                <a:spcAft>
                  <a:spcPts val="0"/>
                </a:spcAft>
                <a:buClr>
                  <a:prstClr val="black"/>
                </a:buClr>
              </a:pPr>
              <a:endParaRPr lang="en-US" sz="2098" dirty="0">
                <a:solidFill>
                  <a:prstClr val="black"/>
                </a:solidFill>
                <a:latin typeface="Arial"/>
              </a:endParaRPr>
            </a:p>
          </p:txBody>
        </p:sp>
        <p:sp>
          <p:nvSpPr>
            <p:cNvPr id="23" name="Freeform 6"/>
            <p:cNvSpPr>
              <a:spLocks noEditPoints="1"/>
            </p:cNvSpPr>
            <p:nvPr userDrawn="1"/>
          </p:nvSpPr>
          <p:spPr bwMode="auto">
            <a:xfrm>
              <a:off x="10849241" y="6236077"/>
              <a:ext cx="334963" cy="339725"/>
            </a:xfrm>
            <a:custGeom>
              <a:avLst/>
              <a:gdLst>
                <a:gd name="T0" fmla="*/ 44 w 89"/>
                <a:gd name="T1" fmla="*/ 1 h 90"/>
                <a:gd name="T2" fmla="*/ 0 w 89"/>
                <a:gd name="T3" fmla="*/ 46 h 90"/>
                <a:gd name="T4" fmla="*/ 45 w 89"/>
                <a:gd name="T5" fmla="*/ 90 h 90"/>
                <a:gd name="T6" fmla="*/ 86 w 89"/>
                <a:gd name="T7" fmla="*/ 63 h 90"/>
                <a:gd name="T8" fmla="*/ 69 w 89"/>
                <a:gd name="T9" fmla="*/ 58 h 90"/>
                <a:gd name="T10" fmla="*/ 50 w 89"/>
                <a:gd name="T11" fmla="*/ 72 h 90"/>
                <a:gd name="T12" fmla="*/ 22 w 89"/>
                <a:gd name="T13" fmla="*/ 59 h 90"/>
                <a:gd name="T14" fmla="*/ 89 w 89"/>
                <a:gd name="T15" fmla="*/ 41 h 90"/>
                <a:gd name="T16" fmla="*/ 44 w 89"/>
                <a:gd name="T17" fmla="*/ 1 h 90"/>
                <a:gd name="T18" fmla="*/ 19 w 89"/>
                <a:gd name="T19" fmla="*/ 44 h 90"/>
                <a:gd name="T20" fmla="*/ 36 w 89"/>
                <a:gd name="T21" fmla="*/ 19 h 90"/>
                <a:gd name="T22" fmla="*/ 67 w 89"/>
                <a:gd name="T23" fmla="*/ 31 h 90"/>
                <a:gd name="T24" fmla="*/ 19 w 89"/>
                <a:gd name="T25" fmla="*/ 44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9" h="90">
                  <a:moveTo>
                    <a:pt x="44" y="1"/>
                  </a:moveTo>
                  <a:cubicBezTo>
                    <a:pt x="20" y="2"/>
                    <a:pt x="0" y="20"/>
                    <a:pt x="0" y="46"/>
                  </a:cubicBezTo>
                  <a:cubicBezTo>
                    <a:pt x="0" y="70"/>
                    <a:pt x="20" y="90"/>
                    <a:pt x="45" y="90"/>
                  </a:cubicBezTo>
                  <a:cubicBezTo>
                    <a:pt x="62" y="90"/>
                    <a:pt x="79" y="80"/>
                    <a:pt x="86" y="63"/>
                  </a:cubicBezTo>
                  <a:cubicBezTo>
                    <a:pt x="69" y="58"/>
                    <a:pt x="69" y="58"/>
                    <a:pt x="69" y="58"/>
                  </a:cubicBezTo>
                  <a:cubicBezTo>
                    <a:pt x="66" y="65"/>
                    <a:pt x="58" y="71"/>
                    <a:pt x="50" y="72"/>
                  </a:cubicBezTo>
                  <a:cubicBezTo>
                    <a:pt x="38" y="75"/>
                    <a:pt x="26" y="67"/>
                    <a:pt x="22" y="59"/>
                  </a:cubicBezTo>
                  <a:cubicBezTo>
                    <a:pt x="89" y="41"/>
                    <a:pt x="89" y="41"/>
                    <a:pt x="89" y="41"/>
                  </a:cubicBezTo>
                  <a:cubicBezTo>
                    <a:pt x="87" y="24"/>
                    <a:pt x="72" y="0"/>
                    <a:pt x="44" y="1"/>
                  </a:cubicBezTo>
                  <a:close/>
                  <a:moveTo>
                    <a:pt x="19" y="44"/>
                  </a:moveTo>
                  <a:cubicBezTo>
                    <a:pt x="19" y="34"/>
                    <a:pt x="24" y="24"/>
                    <a:pt x="36" y="19"/>
                  </a:cubicBezTo>
                  <a:cubicBezTo>
                    <a:pt x="50" y="14"/>
                    <a:pt x="62" y="21"/>
                    <a:pt x="67" y="31"/>
                  </a:cubicBezTo>
                  <a:lnTo>
                    <a:pt x="19" y="44"/>
                  </a:lnTo>
                  <a:close/>
                </a:path>
              </a:pathLst>
            </a:custGeom>
            <a:solidFill>
              <a:srgbClr val="0000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832" fontAlgn="auto">
                <a:spcBef>
                  <a:spcPts val="0"/>
                </a:spcBef>
                <a:spcAft>
                  <a:spcPts val="0"/>
                </a:spcAft>
                <a:buClr>
                  <a:prstClr val="black"/>
                </a:buClr>
              </a:pPr>
              <a:endParaRPr lang="en-US" sz="2098" dirty="0">
                <a:solidFill>
                  <a:prstClr val="black"/>
                </a:solidFill>
                <a:latin typeface="Arial"/>
              </a:endParaRPr>
            </a:p>
          </p:txBody>
        </p:sp>
        <p:sp>
          <p:nvSpPr>
            <p:cNvPr id="24" name="Freeform 7"/>
            <p:cNvSpPr>
              <a:spLocks/>
            </p:cNvSpPr>
            <p:nvPr userDrawn="1"/>
          </p:nvSpPr>
          <p:spPr bwMode="auto">
            <a:xfrm>
              <a:off x="10292028" y="6239252"/>
              <a:ext cx="166688" cy="333375"/>
            </a:xfrm>
            <a:custGeom>
              <a:avLst/>
              <a:gdLst>
                <a:gd name="T0" fmla="*/ 44 w 44"/>
                <a:gd name="T1" fmla="*/ 18 h 88"/>
                <a:gd name="T2" fmla="*/ 44 w 44"/>
                <a:gd name="T3" fmla="*/ 0 h 88"/>
                <a:gd name="T4" fmla="*/ 19 w 44"/>
                <a:gd name="T5" fmla="*/ 13 h 88"/>
                <a:gd name="T6" fmla="*/ 19 w 44"/>
                <a:gd name="T7" fmla="*/ 3 h 88"/>
                <a:gd name="T8" fmla="*/ 0 w 44"/>
                <a:gd name="T9" fmla="*/ 3 h 88"/>
                <a:gd name="T10" fmla="*/ 0 w 44"/>
                <a:gd name="T11" fmla="*/ 44 h 88"/>
                <a:gd name="T12" fmla="*/ 0 w 44"/>
                <a:gd name="T13" fmla="*/ 88 h 88"/>
                <a:gd name="T14" fmla="*/ 20 w 44"/>
                <a:gd name="T15" fmla="*/ 88 h 88"/>
                <a:gd name="T16" fmla="*/ 20 w 44"/>
                <a:gd name="T17" fmla="*/ 46 h 88"/>
                <a:gd name="T18" fmla="*/ 44 w 44"/>
                <a:gd name="T19" fmla="*/ 1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 h="88">
                  <a:moveTo>
                    <a:pt x="44" y="18"/>
                  </a:moveTo>
                  <a:cubicBezTo>
                    <a:pt x="44" y="0"/>
                    <a:pt x="44" y="0"/>
                    <a:pt x="44" y="0"/>
                  </a:cubicBezTo>
                  <a:cubicBezTo>
                    <a:pt x="28" y="0"/>
                    <a:pt x="22" y="8"/>
                    <a:pt x="19" y="13"/>
                  </a:cubicBezTo>
                  <a:cubicBezTo>
                    <a:pt x="19" y="3"/>
                    <a:pt x="19" y="3"/>
                    <a:pt x="19" y="3"/>
                  </a:cubicBezTo>
                  <a:cubicBezTo>
                    <a:pt x="0" y="3"/>
                    <a:pt x="0" y="3"/>
                    <a:pt x="0" y="3"/>
                  </a:cubicBezTo>
                  <a:cubicBezTo>
                    <a:pt x="0" y="44"/>
                    <a:pt x="0" y="44"/>
                    <a:pt x="0" y="44"/>
                  </a:cubicBezTo>
                  <a:cubicBezTo>
                    <a:pt x="0" y="88"/>
                    <a:pt x="0" y="88"/>
                    <a:pt x="0" y="88"/>
                  </a:cubicBezTo>
                  <a:cubicBezTo>
                    <a:pt x="20" y="88"/>
                    <a:pt x="20" y="88"/>
                    <a:pt x="20" y="88"/>
                  </a:cubicBezTo>
                  <a:cubicBezTo>
                    <a:pt x="20" y="62"/>
                    <a:pt x="20" y="62"/>
                    <a:pt x="20" y="46"/>
                  </a:cubicBezTo>
                  <a:cubicBezTo>
                    <a:pt x="20" y="26"/>
                    <a:pt x="31" y="19"/>
                    <a:pt x="44" y="18"/>
                  </a:cubicBezTo>
                  <a:close/>
                </a:path>
              </a:pathLst>
            </a:custGeom>
            <a:solidFill>
              <a:srgbClr val="0000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832" fontAlgn="auto">
                <a:spcBef>
                  <a:spcPts val="0"/>
                </a:spcBef>
                <a:spcAft>
                  <a:spcPts val="0"/>
                </a:spcAft>
                <a:buClr>
                  <a:prstClr val="black"/>
                </a:buClr>
              </a:pPr>
              <a:endParaRPr lang="en-US" sz="2098" dirty="0">
                <a:solidFill>
                  <a:prstClr val="black"/>
                </a:solidFill>
                <a:latin typeface="Arial"/>
              </a:endParaRPr>
            </a:p>
          </p:txBody>
        </p:sp>
        <p:sp>
          <p:nvSpPr>
            <p:cNvPr id="25" name="Freeform 8"/>
            <p:cNvSpPr>
              <a:spLocks/>
            </p:cNvSpPr>
            <p:nvPr userDrawn="1"/>
          </p:nvSpPr>
          <p:spPr bwMode="auto">
            <a:xfrm>
              <a:off x="9501453" y="6182102"/>
              <a:ext cx="369888" cy="390525"/>
            </a:xfrm>
            <a:custGeom>
              <a:avLst/>
              <a:gdLst>
                <a:gd name="T0" fmla="*/ 185 w 233"/>
                <a:gd name="T1" fmla="*/ 165 h 246"/>
                <a:gd name="T2" fmla="*/ 48 w 233"/>
                <a:gd name="T3" fmla="*/ 0 h 246"/>
                <a:gd name="T4" fmla="*/ 0 w 233"/>
                <a:gd name="T5" fmla="*/ 0 h 246"/>
                <a:gd name="T6" fmla="*/ 0 w 233"/>
                <a:gd name="T7" fmla="*/ 246 h 246"/>
                <a:gd name="T8" fmla="*/ 50 w 233"/>
                <a:gd name="T9" fmla="*/ 246 h 246"/>
                <a:gd name="T10" fmla="*/ 50 w 233"/>
                <a:gd name="T11" fmla="*/ 81 h 246"/>
                <a:gd name="T12" fmla="*/ 190 w 233"/>
                <a:gd name="T13" fmla="*/ 246 h 246"/>
                <a:gd name="T14" fmla="*/ 233 w 233"/>
                <a:gd name="T15" fmla="*/ 246 h 246"/>
                <a:gd name="T16" fmla="*/ 233 w 233"/>
                <a:gd name="T17" fmla="*/ 0 h 246"/>
                <a:gd name="T18" fmla="*/ 185 w 233"/>
                <a:gd name="T19" fmla="*/ 0 h 246"/>
                <a:gd name="T20" fmla="*/ 185 w 233"/>
                <a:gd name="T21" fmla="*/ 165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3" h="246">
                  <a:moveTo>
                    <a:pt x="185" y="165"/>
                  </a:moveTo>
                  <a:lnTo>
                    <a:pt x="48" y="0"/>
                  </a:lnTo>
                  <a:lnTo>
                    <a:pt x="0" y="0"/>
                  </a:lnTo>
                  <a:lnTo>
                    <a:pt x="0" y="246"/>
                  </a:lnTo>
                  <a:lnTo>
                    <a:pt x="50" y="246"/>
                  </a:lnTo>
                  <a:lnTo>
                    <a:pt x="50" y="81"/>
                  </a:lnTo>
                  <a:lnTo>
                    <a:pt x="190" y="246"/>
                  </a:lnTo>
                  <a:lnTo>
                    <a:pt x="233" y="246"/>
                  </a:lnTo>
                  <a:lnTo>
                    <a:pt x="233" y="0"/>
                  </a:lnTo>
                  <a:lnTo>
                    <a:pt x="185" y="0"/>
                  </a:lnTo>
                  <a:lnTo>
                    <a:pt x="185" y="165"/>
                  </a:lnTo>
                  <a:close/>
                </a:path>
              </a:pathLst>
            </a:custGeom>
            <a:solidFill>
              <a:srgbClr val="0000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832" fontAlgn="auto">
                <a:spcBef>
                  <a:spcPts val="0"/>
                </a:spcBef>
                <a:spcAft>
                  <a:spcPts val="0"/>
                </a:spcAft>
                <a:buClr>
                  <a:prstClr val="black"/>
                </a:buClr>
              </a:pPr>
              <a:endParaRPr lang="en-US" sz="2098" dirty="0">
                <a:solidFill>
                  <a:prstClr val="black"/>
                </a:solidFill>
                <a:latin typeface="Arial"/>
              </a:endParaRPr>
            </a:p>
          </p:txBody>
        </p:sp>
        <p:sp>
          <p:nvSpPr>
            <p:cNvPr id="26" name="Freeform 9"/>
            <p:cNvSpPr>
              <a:spLocks noEditPoints="1"/>
            </p:cNvSpPr>
            <p:nvPr userDrawn="1"/>
          </p:nvSpPr>
          <p:spPr bwMode="auto">
            <a:xfrm>
              <a:off x="10461891" y="6148765"/>
              <a:ext cx="342900" cy="427037"/>
            </a:xfrm>
            <a:custGeom>
              <a:avLst/>
              <a:gdLst>
                <a:gd name="T0" fmla="*/ 91 w 91"/>
                <a:gd name="T1" fmla="*/ 0 h 113"/>
                <a:gd name="T2" fmla="*/ 73 w 91"/>
                <a:gd name="T3" fmla="*/ 0 h 113"/>
                <a:gd name="T4" fmla="*/ 73 w 91"/>
                <a:gd name="T5" fmla="*/ 34 h 113"/>
                <a:gd name="T6" fmla="*/ 43 w 91"/>
                <a:gd name="T7" fmla="*/ 24 h 113"/>
                <a:gd name="T8" fmla="*/ 2 w 91"/>
                <a:gd name="T9" fmla="*/ 66 h 113"/>
                <a:gd name="T10" fmla="*/ 46 w 91"/>
                <a:gd name="T11" fmla="*/ 113 h 113"/>
                <a:gd name="T12" fmla="*/ 74 w 91"/>
                <a:gd name="T13" fmla="*/ 101 h 113"/>
                <a:gd name="T14" fmla="*/ 74 w 91"/>
                <a:gd name="T15" fmla="*/ 112 h 113"/>
                <a:gd name="T16" fmla="*/ 91 w 91"/>
                <a:gd name="T17" fmla="*/ 112 h 113"/>
                <a:gd name="T18" fmla="*/ 91 w 91"/>
                <a:gd name="T19" fmla="*/ 69 h 113"/>
                <a:gd name="T20" fmla="*/ 91 w 91"/>
                <a:gd name="T21" fmla="*/ 69 h 113"/>
                <a:gd name="T22" fmla="*/ 91 w 91"/>
                <a:gd name="T23" fmla="*/ 68 h 113"/>
                <a:gd name="T24" fmla="*/ 91 w 91"/>
                <a:gd name="T25" fmla="*/ 0 h 113"/>
                <a:gd name="T26" fmla="*/ 72 w 91"/>
                <a:gd name="T27" fmla="*/ 70 h 113"/>
                <a:gd name="T28" fmla="*/ 43 w 91"/>
                <a:gd name="T29" fmla="*/ 94 h 113"/>
                <a:gd name="T30" fmla="*/ 21 w 91"/>
                <a:gd name="T31" fmla="*/ 72 h 113"/>
                <a:gd name="T32" fmla="*/ 46 w 91"/>
                <a:gd name="T33" fmla="*/ 43 h 113"/>
                <a:gd name="T34" fmla="*/ 72 w 91"/>
                <a:gd name="T35" fmla="*/ 67 h 113"/>
                <a:gd name="T36" fmla="*/ 72 w 91"/>
                <a:gd name="T37" fmla="*/ 7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1" h="113">
                  <a:moveTo>
                    <a:pt x="91" y="0"/>
                  </a:moveTo>
                  <a:cubicBezTo>
                    <a:pt x="73" y="0"/>
                    <a:pt x="73" y="0"/>
                    <a:pt x="73" y="0"/>
                  </a:cubicBezTo>
                  <a:cubicBezTo>
                    <a:pt x="73" y="34"/>
                    <a:pt x="73" y="34"/>
                    <a:pt x="73" y="34"/>
                  </a:cubicBezTo>
                  <a:cubicBezTo>
                    <a:pt x="68" y="28"/>
                    <a:pt x="55" y="23"/>
                    <a:pt x="43" y="24"/>
                  </a:cubicBezTo>
                  <a:cubicBezTo>
                    <a:pt x="21" y="26"/>
                    <a:pt x="3" y="44"/>
                    <a:pt x="2" y="66"/>
                  </a:cubicBezTo>
                  <a:cubicBezTo>
                    <a:pt x="0" y="92"/>
                    <a:pt x="21" y="113"/>
                    <a:pt x="46" y="113"/>
                  </a:cubicBezTo>
                  <a:cubicBezTo>
                    <a:pt x="56" y="113"/>
                    <a:pt x="69" y="109"/>
                    <a:pt x="74" y="101"/>
                  </a:cubicBezTo>
                  <a:cubicBezTo>
                    <a:pt x="74" y="112"/>
                    <a:pt x="74" y="112"/>
                    <a:pt x="74" y="112"/>
                  </a:cubicBezTo>
                  <a:cubicBezTo>
                    <a:pt x="91" y="112"/>
                    <a:pt x="91" y="112"/>
                    <a:pt x="91" y="112"/>
                  </a:cubicBezTo>
                  <a:cubicBezTo>
                    <a:pt x="91" y="69"/>
                    <a:pt x="91" y="69"/>
                    <a:pt x="91" y="69"/>
                  </a:cubicBezTo>
                  <a:cubicBezTo>
                    <a:pt x="91" y="69"/>
                    <a:pt x="91" y="69"/>
                    <a:pt x="91" y="69"/>
                  </a:cubicBezTo>
                  <a:cubicBezTo>
                    <a:pt x="91" y="68"/>
                    <a:pt x="91" y="68"/>
                    <a:pt x="91" y="68"/>
                  </a:cubicBezTo>
                  <a:lnTo>
                    <a:pt x="91" y="0"/>
                  </a:lnTo>
                  <a:close/>
                  <a:moveTo>
                    <a:pt x="72" y="70"/>
                  </a:moveTo>
                  <a:cubicBezTo>
                    <a:pt x="71" y="85"/>
                    <a:pt x="58" y="96"/>
                    <a:pt x="43" y="94"/>
                  </a:cubicBezTo>
                  <a:cubicBezTo>
                    <a:pt x="32" y="93"/>
                    <a:pt x="22" y="83"/>
                    <a:pt x="21" y="72"/>
                  </a:cubicBezTo>
                  <a:cubicBezTo>
                    <a:pt x="19" y="56"/>
                    <a:pt x="31" y="43"/>
                    <a:pt x="46" y="43"/>
                  </a:cubicBezTo>
                  <a:cubicBezTo>
                    <a:pt x="60" y="43"/>
                    <a:pt x="71" y="54"/>
                    <a:pt x="72" y="67"/>
                  </a:cubicBezTo>
                  <a:lnTo>
                    <a:pt x="72" y="70"/>
                  </a:lnTo>
                  <a:close/>
                </a:path>
              </a:pathLst>
            </a:custGeom>
            <a:solidFill>
              <a:srgbClr val="0000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832" fontAlgn="auto">
                <a:spcBef>
                  <a:spcPts val="0"/>
                </a:spcBef>
                <a:spcAft>
                  <a:spcPts val="0"/>
                </a:spcAft>
                <a:buClr>
                  <a:prstClr val="black"/>
                </a:buClr>
              </a:pPr>
              <a:endParaRPr lang="en-US" sz="2098" dirty="0">
                <a:solidFill>
                  <a:prstClr val="black"/>
                </a:solidFill>
                <a:latin typeface="Arial"/>
              </a:endParaRPr>
            </a:p>
          </p:txBody>
        </p:sp>
        <p:sp>
          <p:nvSpPr>
            <p:cNvPr id="27" name="Freeform 10"/>
            <p:cNvSpPr>
              <a:spLocks noEditPoints="1"/>
            </p:cNvSpPr>
            <p:nvPr userDrawn="1"/>
          </p:nvSpPr>
          <p:spPr bwMode="auto">
            <a:xfrm>
              <a:off x="9912616" y="6239252"/>
              <a:ext cx="338138" cy="336550"/>
            </a:xfrm>
            <a:custGeom>
              <a:avLst/>
              <a:gdLst>
                <a:gd name="T0" fmla="*/ 45 w 90"/>
                <a:gd name="T1" fmla="*/ 0 h 89"/>
                <a:gd name="T2" fmla="*/ 0 w 90"/>
                <a:gd name="T3" fmla="*/ 45 h 89"/>
                <a:gd name="T4" fmla="*/ 45 w 90"/>
                <a:gd name="T5" fmla="*/ 89 h 89"/>
                <a:gd name="T6" fmla="*/ 90 w 90"/>
                <a:gd name="T7" fmla="*/ 45 h 89"/>
                <a:gd name="T8" fmla="*/ 45 w 90"/>
                <a:gd name="T9" fmla="*/ 0 h 89"/>
                <a:gd name="T10" fmla="*/ 45 w 90"/>
                <a:gd name="T11" fmla="*/ 70 h 89"/>
                <a:gd name="T12" fmla="*/ 19 w 90"/>
                <a:gd name="T13" fmla="*/ 45 h 89"/>
                <a:gd name="T14" fmla="*/ 45 w 90"/>
                <a:gd name="T15" fmla="*/ 19 h 89"/>
                <a:gd name="T16" fmla="*/ 71 w 90"/>
                <a:gd name="T17" fmla="*/ 45 h 89"/>
                <a:gd name="T18" fmla="*/ 45 w 90"/>
                <a:gd name="T19" fmla="*/ 7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0" h="89">
                  <a:moveTo>
                    <a:pt x="45" y="0"/>
                  </a:moveTo>
                  <a:cubicBezTo>
                    <a:pt x="20" y="0"/>
                    <a:pt x="0" y="20"/>
                    <a:pt x="0" y="45"/>
                  </a:cubicBezTo>
                  <a:cubicBezTo>
                    <a:pt x="0" y="69"/>
                    <a:pt x="20" y="89"/>
                    <a:pt x="45" y="89"/>
                  </a:cubicBezTo>
                  <a:cubicBezTo>
                    <a:pt x="70" y="89"/>
                    <a:pt x="90" y="69"/>
                    <a:pt x="90" y="45"/>
                  </a:cubicBezTo>
                  <a:cubicBezTo>
                    <a:pt x="90" y="20"/>
                    <a:pt x="70" y="0"/>
                    <a:pt x="45" y="0"/>
                  </a:cubicBezTo>
                  <a:close/>
                  <a:moveTo>
                    <a:pt x="45" y="70"/>
                  </a:moveTo>
                  <a:cubicBezTo>
                    <a:pt x="31" y="70"/>
                    <a:pt x="19" y="59"/>
                    <a:pt x="19" y="45"/>
                  </a:cubicBezTo>
                  <a:cubicBezTo>
                    <a:pt x="19" y="30"/>
                    <a:pt x="31" y="19"/>
                    <a:pt x="45" y="19"/>
                  </a:cubicBezTo>
                  <a:cubicBezTo>
                    <a:pt x="59" y="19"/>
                    <a:pt x="71" y="30"/>
                    <a:pt x="71" y="45"/>
                  </a:cubicBezTo>
                  <a:cubicBezTo>
                    <a:pt x="71" y="59"/>
                    <a:pt x="59" y="70"/>
                    <a:pt x="45" y="70"/>
                  </a:cubicBezTo>
                  <a:close/>
                </a:path>
              </a:pathLst>
            </a:custGeom>
            <a:solidFill>
              <a:srgbClr val="0000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832" fontAlgn="auto">
                <a:spcBef>
                  <a:spcPts val="0"/>
                </a:spcBef>
                <a:spcAft>
                  <a:spcPts val="0"/>
                </a:spcAft>
                <a:buClr>
                  <a:prstClr val="black"/>
                </a:buClr>
              </a:pPr>
              <a:endParaRPr lang="en-US" sz="2098" dirty="0">
                <a:solidFill>
                  <a:prstClr val="black"/>
                </a:solidFill>
                <a:latin typeface="Arial"/>
              </a:endParaRPr>
            </a:p>
          </p:txBody>
        </p:sp>
      </p:grpSp>
      <p:sp>
        <p:nvSpPr>
          <p:cNvPr id="20" name="Footer Placeholder 4"/>
          <p:cNvSpPr>
            <a:spLocks noGrp="1"/>
          </p:cNvSpPr>
          <p:nvPr>
            <p:ph type="ftr" sz="quarter" idx="3"/>
          </p:nvPr>
        </p:nvSpPr>
        <p:spPr>
          <a:xfrm>
            <a:off x="1531079" y="6373578"/>
            <a:ext cx="3958969" cy="143967"/>
          </a:xfrm>
          <a:prstGeom prst="rect">
            <a:avLst/>
          </a:prstGeom>
        </p:spPr>
        <p:txBody>
          <a:bodyPr vert="horz" lIns="0" tIns="0" rIns="0" bIns="0" rtlCol="0" anchor="ctr"/>
          <a:lstStyle>
            <a:lvl1pPr algn="l">
              <a:defRPr sz="900" cap="all" baseline="0">
                <a:solidFill>
                  <a:srgbClr val="8B8A8D"/>
                </a:solidFill>
              </a:defRPr>
            </a:lvl1pPr>
          </a:lstStyle>
          <a:p>
            <a:pPr defTabSz="1087832">
              <a:buClr>
                <a:prstClr val="black"/>
              </a:buClr>
            </a:pPr>
            <a:endParaRPr lang="en-GB" dirty="0"/>
          </a:p>
        </p:txBody>
      </p:sp>
      <p:sp>
        <p:nvSpPr>
          <p:cNvPr id="4" name="xxLanguageTextBox"/>
          <p:cNvSpPr/>
          <p:nvPr userDrawn="1">
            <p:custDataLst>
              <p:tags r:id="rId33"/>
            </p:custDataLst>
          </p:nvPr>
        </p:nvSpPr>
        <p:spPr>
          <a:xfrm>
            <a:off x="1" y="4"/>
            <a:ext cx="12698" cy="12697"/>
          </a:xfrm>
          <a:prstGeom prst="rect">
            <a:avLst/>
          </a:prstGeom>
          <a:noFill/>
          <a:ln>
            <a:noFill/>
          </a:ln>
          <a:extLst>
            <a:ext uri="{909E8E84-426E-40DD-AFC4-6F175D3DCCD1}">
              <a14:hiddenFill xmlns:a14="http://schemas.microsoft.com/office/drawing/2010/main">
                <a:solidFill>
                  <a:schemeClr val="accent3"/>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65" tIns="45682" rIns="91365" bIns="45682" numCol="1" spcCol="0" rtlCol="0" fromWordArt="0" anchor="ctr" anchorCtr="0" forceAA="0" compatLnSpc="1">
            <a:prstTxWarp prst="textNoShape">
              <a:avLst/>
            </a:prstTxWarp>
            <a:noAutofit/>
          </a:bodyPr>
          <a:lstStyle/>
          <a:p>
            <a:pPr algn="ctr" defTabSz="1087832" fontAlgn="auto">
              <a:spcBef>
                <a:spcPts val="0"/>
              </a:spcBef>
              <a:spcAft>
                <a:spcPts val="0"/>
              </a:spcAft>
              <a:buClr>
                <a:prstClr val="black"/>
              </a:buClr>
            </a:pPr>
            <a:endParaRPr lang="en-GB" sz="1200" dirty="0">
              <a:solidFill>
                <a:prstClr val="black"/>
              </a:solidFill>
            </a:endParaRPr>
          </a:p>
        </p:txBody>
      </p:sp>
      <p:sp>
        <p:nvSpPr>
          <p:cNvPr id="5" name="MSIPCMContentMarking" descr="{&quot;HashCode&quot;:1071427657,&quot;Placement&quot;:&quot;Footer&quot;,&quot;Top&quot;:519.343,&quot;Left&quot;:444.2841,&quot;SlideWidth&quot;:960,&quot;SlideHeight&quot;:540}">
            <a:extLst>
              <a:ext uri="{FF2B5EF4-FFF2-40B4-BE49-F238E27FC236}">
                <a16:creationId xmlns:a16="http://schemas.microsoft.com/office/drawing/2014/main" id="{D6DC626A-7EC4-4906-A80E-539CBF3C457F}"/>
              </a:ext>
            </a:extLst>
          </p:cNvPr>
          <p:cNvSpPr txBox="1"/>
          <p:nvPr userDrawn="1"/>
        </p:nvSpPr>
        <p:spPr>
          <a:xfrm>
            <a:off x="5642408" y="6595656"/>
            <a:ext cx="907183" cy="262344"/>
          </a:xfrm>
          <a:prstGeom prst="rect">
            <a:avLst/>
          </a:prstGeom>
        </p:spPr>
        <p:txBody>
          <a:bodyPr vert="horz" wrap="square" lIns="0" tIns="0" rIns="0" bIns="0" rtlCol="0" anchor="ctr" anchorCtr="1">
            <a:noAutofit/>
          </a:bodyPr>
          <a:lstStyle/>
          <a:p>
            <a:pPr marL="0" indent="0" algn="ctr" fontAlgn="auto">
              <a:spcBef>
                <a:spcPts val="0"/>
              </a:spcBef>
              <a:spcAft>
                <a:spcPts val="0"/>
              </a:spcAft>
              <a:buNone/>
            </a:pPr>
            <a:r>
              <a:rPr lang="nb-NO" sz="1000" b="1">
                <a:solidFill>
                  <a:srgbClr val="000000"/>
                </a:solidFill>
                <a:latin typeface="Calibri" panose="020F0502020204030204" pitchFamily="34" charset="0"/>
              </a:rPr>
              <a:t>Confidential</a:t>
            </a:r>
            <a:endParaRPr lang="nb-NO" sz="1000" b="1" dirty="0">
              <a:solidFill>
                <a:srgbClr val="000000"/>
              </a:solidFill>
              <a:latin typeface="Calibri" panose="020F0502020204030204" pitchFamily="34" charset="0"/>
            </a:endParaRPr>
          </a:p>
        </p:txBody>
      </p:sp>
    </p:spTree>
    <p:extLst>
      <p:ext uri="{BB962C8B-B14F-4D97-AF65-F5344CB8AC3E}">
        <p14:creationId xmlns:p14="http://schemas.microsoft.com/office/powerpoint/2010/main" val="113959146"/>
      </p:ext>
    </p:extLst>
  </p:cSld>
  <p:clrMap bg1="lt1" tx1="dk1" bg2="lt2" tx2="dk2" accent1="accent1" accent2="accent2" accent3="accent3" accent4="accent4" accent5="accent5" accent6="accent6" hlink="hlink" folHlink="folHlink"/>
  <p:sldLayoutIdLst>
    <p:sldLayoutId id="2147483983" r:id="rId1"/>
    <p:sldLayoutId id="2147483984" r:id="rId2"/>
    <p:sldLayoutId id="2147483985" r:id="rId3"/>
    <p:sldLayoutId id="2147483986" r:id="rId4"/>
    <p:sldLayoutId id="2147483987" r:id="rId5"/>
    <p:sldLayoutId id="2147483988" r:id="rId6"/>
    <p:sldLayoutId id="2147483989" r:id="rId7"/>
    <p:sldLayoutId id="2147483990" r:id="rId8"/>
    <p:sldLayoutId id="2147483991" r:id="rId9"/>
    <p:sldLayoutId id="2147483992" r:id="rId10"/>
    <p:sldLayoutId id="2147483993" r:id="rId11"/>
    <p:sldLayoutId id="2147483994" r:id="rId12"/>
    <p:sldLayoutId id="2147483995" r:id="rId13"/>
    <p:sldLayoutId id="2147483996" r:id="rId14"/>
    <p:sldLayoutId id="2147483997" r:id="rId15"/>
    <p:sldLayoutId id="2147483998" r:id="rId16"/>
    <p:sldLayoutId id="2147483999" r:id="rId17"/>
    <p:sldLayoutId id="2147484000" r:id="rId18"/>
    <p:sldLayoutId id="2147484001" r:id="rId19"/>
    <p:sldLayoutId id="2147484002" r:id="rId20"/>
    <p:sldLayoutId id="2147484003" r:id="rId21"/>
    <p:sldLayoutId id="2147484004" r:id="rId22"/>
    <p:sldLayoutId id="2147484005" r:id="rId23"/>
    <p:sldLayoutId id="2147484006" r:id="rId24"/>
    <p:sldLayoutId id="2147484007" r:id="rId25"/>
    <p:sldLayoutId id="2147484008" r:id="rId26"/>
    <p:sldLayoutId id="2147484009" r:id="rId27"/>
    <p:sldLayoutId id="2147484010" r:id="rId28"/>
    <p:sldLayoutId id="2147484011" r:id="rId29"/>
    <p:sldLayoutId id="2147484012" r:id="rId30"/>
    <p:sldLayoutId id="2147484013" r:id="rId31"/>
  </p:sldLayoutIdLst>
  <p:hf hdr="0" ftr="0" dt="0"/>
  <p:txStyles>
    <p:titleStyle>
      <a:lvl1pPr algn="l" defTabSz="1087832" rtl="0" eaLnBrk="1" latinLnBrk="0" hangingPunct="1">
        <a:spcBef>
          <a:spcPct val="0"/>
        </a:spcBef>
        <a:buNone/>
        <a:defRPr sz="1998" b="1" kern="1200">
          <a:solidFill>
            <a:schemeClr val="accent1"/>
          </a:solidFill>
          <a:latin typeface="+mj-lt"/>
          <a:ea typeface="+mj-ea"/>
          <a:cs typeface="+mj-cs"/>
        </a:defRPr>
      </a:lvl1pPr>
    </p:titleStyle>
    <p:bodyStyle>
      <a:lvl1pPr marL="215299" indent="-215299" algn="l" defTabSz="1087832" rtl="0" eaLnBrk="1" latinLnBrk="0" hangingPunct="1">
        <a:spcBef>
          <a:spcPts val="1200"/>
        </a:spcBef>
        <a:buFont typeface="Arial" pitchFamily="34" charset="0"/>
        <a:buChar char="•"/>
        <a:defRPr sz="1600" kern="1200">
          <a:solidFill>
            <a:schemeClr val="tx1"/>
          </a:solidFill>
          <a:latin typeface="+mn-lt"/>
          <a:ea typeface="+mn-ea"/>
          <a:cs typeface="+mn-cs"/>
        </a:defRPr>
      </a:lvl1pPr>
      <a:lvl2pPr marL="471109" indent="-214141" algn="l" defTabSz="1087832" rtl="0" eaLnBrk="1" latinLnBrk="0" hangingPunct="1">
        <a:spcBef>
          <a:spcPts val="0"/>
        </a:spcBef>
        <a:buFont typeface="Arial" pitchFamily="34" charset="0"/>
        <a:buChar char="–"/>
        <a:defRPr sz="1200" kern="1200">
          <a:solidFill>
            <a:schemeClr val="tx1"/>
          </a:solidFill>
          <a:latin typeface="+mn-lt"/>
          <a:ea typeface="+mn-ea"/>
          <a:cs typeface="+mn-cs"/>
        </a:defRPr>
      </a:lvl2pPr>
      <a:lvl3pPr marL="728076" indent="-214141" algn="l" defTabSz="1087832" rtl="0" eaLnBrk="1" latinLnBrk="0" hangingPunct="1">
        <a:spcBef>
          <a:spcPts val="0"/>
        </a:spcBef>
        <a:buFont typeface="Arial" pitchFamily="34" charset="0"/>
        <a:buChar char="−"/>
        <a:defRPr sz="1200" kern="1200">
          <a:solidFill>
            <a:schemeClr val="tx1"/>
          </a:solidFill>
          <a:latin typeface="+mn-lt"/>
          <a:ea typeface="+mn-ea"/>
          <a:cs typeface="+mn-cs"/>
        </a:defRPr>
      </a:lvl3pPr>
      <a:lvl4pPr marL="985045" indent="-214141" algn="l" defTabSz="1087832" rtl="0" eaLnBrk="1" latinLnBrk="0" hangingPunct="1">
        <a:spcBef>
          <a:spcPts val="0"/>
        </a:spcBef>
        <a:buFont typeface="Arial" pitchFamily="34" charset="0"/>
        <a:buChar char="−"/>
        <a:defRPr sz="1200" kern="1200">
          <a:solidFill>
            <a:schemeClr val="tx1"/>
          </a:solidFill>
          <a:latin typeface="+mn-lt"/>
          <a:ea typeface="+mn-ea"/>
          <a:cs typeface="+mn-cs"/>
        </a:defRPr>
      </a:lvl4pPr>
      <a:lvl5pPr marL="1242014" indent="-214141" algn="l" defTabSz="1087832" rtl="0" eaLnBrk="1" latinLnBrk="0" hangingPunct="1">
        <a:spcBef>
          <a:spcPts val="0"/>
        </a:spcBef>
        <a:buFont typeface="Arial" pitchFamily="34" charset="0"/>
        <a:buChar char="−"/>
        <a:defRPr sz="1200" kern="1200">
          <a:solidFill>
            <a:schemeClr val="tx1"/>
          </a:solidFill>
          <a:latin typeface="+mn-lt"/>
          <a:ea typeface="+mn-ea"/>
          <a:cs typeface="+mn-cs"/>
        </a:defRPr>
      </a:lvl5pPr>
      <a:lvl6pPr marL="2991540" indent="-271958" algn="l" defTabSz="1087832" rtl="0" eaLnBrk="1" latinLnBrk="0" hangingPunct="1">
        <a:spcBef>
          <a:spcPct val="20000"/>
        </a:spcBef>
        <a:buFont typeface="Arial" pitchFamily="34" charset="0"/>
        <a:buChar char="•"/>
        <a:defRPr sz="2398" kern="1200">
          <a:solidFill>
            <a:schemeClr val="tx1"/>
          </a:solidFill>
          <a:latin typeface="+mn-lt"/>
          <a:ea typeface="+mn-ea"/>
          <a:cs typeface="+mn-cs"/>
        </a:defRPr>
      </a:lvl6pPr>
      <a:lvl7pPr marL="3535456" indent="-271958" algn="l" defTabSz="1087832" rtl="0" eaLnBrk="1" latinLnBrk="0" hangingPunct="1">
        <a:spcBef>
          <a:spcPct val="20000"/>
        </a:spcBef>
        <a:buFont typeface="Arial" pitchFamily="34" charset="0"/>
        <a:buChar char="•"/>
        <a:defRPr sz="2398" kern="1200">
          <a:solidFill>
            <a:schemeClr val="tx1"/>
          </a:solidFill>
          <a:latin typeface="+mn-lt"/>
          <a:ea typeface="+mn-ea"/>
          <a:cs typeface="+mn-cs"/>
        </a:defRPr>
      </a:lvl7pPr>
      <a:lvl8pPr marL="4079372" indent="-271958" algn="l" defTabSz="1087832" rtl="0" eaLnBrk="1" latinLnBrk="0" hangingPunct="1">
        <a:spcBef>
          <a:spcPct val="20000"/>
        </a:spcBef>
        <a:buFont typeface="Arial" pitchFamily="34" charset="0"/>
        <a:buChar char="•"/>
        <a:defRPr sz="2398" kern="1200">
          <a:solidFill>
            <a:schemeClr val="tx1"/>
          </a:solidFill>
          <a:latin typeface="+mn-lt"/>
          <a:ea typeface="+mn-ea"/>
          <a:cs typeface="+mn-cs"/>
        </a:defRPr>
      </a:lvl8pPr>
      <a:lvl9pPr marL="4623289" indent="-271958" algn="l" defTabSz="1087832" rtl="0" eaLnBrk="1" latinLnBrk="0" hangingPunct="1">
        <a:spcBef>
          <a:spcPct val="20000"/>
        </a:spcBef>
        <a:buFont typeface="Arial" pitchFamily="34" charset="0"/>
        <a:buChar char="•"/>
        <a:defRPr sz="2398" kern="1200">
          <a:solidFill>
            <a:schemeClr val="tx1"/>
          </a:solidFill>
          <a:latin typeface="+mn-lt"/>
          <a:ea typeface="+mn-ea"/>
          <a:cs typeface="+mn-cs"/>
        </a:defRPr>
      </a:lvl9pPr>
    </p:bodyStyle>
    <p:otherStyle>
      <a:defPPr>
        <a:defRPr lang="en-US"/>
      </a:defPPr>
      <a:lvl1pPr marL="0" algn="l" defTabSz="1087832" rtl="0" eaLnBrk="1" latinLnBrk="0" hangingPunct="1">
        <a:defRPr sz="2098" kern="1200">
          <a:solidFill>
            <a:schemeClr val="tx1"/>
          </a:solidFill>
          <a:latin typeface="+mn-lt"/>
          <a:ea typeface="+mn-ea"/>
          <a:cs typeface="+mn-cs"/>
        </a:defRPr>
      </a:lvl1pPr>
      <a:lvl2pPr marL="543917" algn="l" defTabSz="1087832" rtl="0" eaLnBrk="1" latinLnBrk="0" hangingPunct="1">
        <a:defRPr sz="2098" kern="1200">
          <a:solidFill>
            <a:schemeClr val="tx1"/>
          </a:solidFill>
          <a:latin typeface="+mn-lt"/>
          <a:ea typeface="+mn-ea"/>
          <a:cs typeface="+mn-cs"/>
        </a:defRPr>
      </a:lvl2pPr>
      <a:lvl3pPr marL="1087832" algn="l" defTabSz="1087832" rtl="0" eaLnBrk="1" latinLnBrk="0" hangingPunct="1">
        <a:defRPr sz="2098" kern="1200">
          <a:solidFill>
            <a:schemeClr val="tx1"/>
          </a:solidFill>
          <a:latin typeface="+mn-lt"/>
          <a:ea typeface="+mn-ea"/>
          <a:cs typeface="+mn-cs"/>
        </a:defRPr>
      </a:lvl3pPr>
      <a:lvl4pPr marL="1631748" algn="l" defTabSz="1087832" rtl="0" eaLnBrk="1" latinLnBrk="0" hangingPunct="1">
        <a:defRPr sz="2098" kern="1200">
          <a:solidFill>
            <a:schemeClr val="tx1"/>
          </a:solidFill>
          <a:latin typeface="+mn-lt"/>
          <a:ea typeface="+mn-ea"/>
          <a:cs typeface="+mn-cs"/>
        </a:defRPr>
      </a:lvl4pPr>
      <a:lvl5pPr marL="2175665" algn="l" defTabSz="1087832" rtl="0" eaLnBrk="1" latinLnBrk="0" hangingPunct="1">
        <a:defRPr sz="2098" kern="1200">
          <a:solidFill>
            <a:schemeClr val="tx1"/>
          </a:solidFill>
          <a:latin typeface="+mn-lt"/>
          <a:ea typeface="+mn-ea"/>
          <a:cs typeface="+mn-cs"/>
        </a:defRPr>
      </a:lvl5pPr>
      <a:lvl6pPr marL="2719583" algn="l" defTabSz="1087832" rtl="0" eaLnBrk="1" latinLnBrk="0" hangingPunct="1">
        <a:defRPr sz="2098" kern="1200">
          <a:solidFill>
            <a:schemeClr val="tx1"/>
          </a:solidFill>
          <a:latin typeface="+mn-lt"/>
          <a:ea typeface="+mn-ea"/>
          <a:cs typeface="+mn-cs"/>
        </a:defRPr>
      </a:lvl6pPr>
      <a:lvl7pPr marL="3263498" algn="l" defTabSz="1087832" rtl="0" eaLnBrk="1" latinLnBrk="0" hangingPunct="1">
        <a:defRPr sz="2098" kern="1200">
          <a:solidFill>
            <a:schemeClr val="tx1"/>
          </a:solidFill>
          <a:latin typeface="+mn-lt"/>
          <a:ea typeface="+mn-ea"/>
          <a:cs typeface="+mn-cs"/>
        </a:defRPr>
      </a:lvl7pPr>
      <a:lvl8pPr marL="3807414" algn="l" defTabSz="1087832" rtl="0" eaLnBrk="1" latinLnBrk="0" hangingPunct="1">
        <a:defRPr sz="2098" kern="1200">
          <a:solidFill>
            <a:schemeClr val="tx1"/>
          </a:solidFill>
          <a:latin typeface="+mn-lt"/>
          <a:ea typeface="+mn-ea"/>
          <a:cs typeface="+mn-cs"/>
        </a:defRPr>
      </a:lvl8pPr>
      <a:lvl9pPr marL="4351330" algn="l" defTabSz="1087832" rtl="0" eaLnBrk="1" latinLnBrk="0" hangingPunct="1">
        <a:defRPr sz="2098" kern="1200">
          <a:solidFill>
            <a:schemeClr val="tx1"/>
          </a:solidFill>
          <a:latin typeface="+mn-lt"/>
          <a:ea typeface="+mn-ea"/>
          <a:cs typeface="+mn-cs"/>
        </a:defRPr>
      </a:lvl9pPr>
    </p:otherStyle>
  </p:txStyles>
</p:sldMaster>
</file>

<file path=ppt/slideMasters/slideMaster8.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47832" y="360000"/>
            <a:ext cx="7198125" cy="720000"/>
          </a:xfrm>
          <a:prstGeom prst="rect">
            <a:avLst/>
          </a:prstGeom>
        </p:spPr>
        <p:txBody>
          <a:bodyPr vert="horz" lIns="0" tIns="0" rIns="0" bIns="0" rtlCol="0" anchor="b" anchorCtr="0">
            <a:noAutofit/>
          </a:bodyPr>
          <a:lstStyle/>
          <a:p>
            <a:r>
              <a:rPr lang="en-GB" dirty="0"/>
              <a:t>Click to edit Master title style</a:t>
            </a:r>
          </a:p>
        </p:txBody>
      </p:sp>
      <p:sp>
        <p:nvSpPr>
          <p:cNvPr id="3" name="Text Placeholder 2"/>
          <p:cNvSpPr>
            <a:spLocks noGrp="1"/>
          </p:cNvSpPr>
          <p:nvPr>
            <p:ph type="body" idx="1"/>
          </p:nvPr>
        </p:nvSpPr>
        <p:spPr>
          <a:xfrm>
            <a:off x="647830" y="1331696"/>
            <a:ext cx="10905160" cy="4426975"/>
          </a:xfrm>
          <a:prstGeom prst="rect">
            <a:avLst/>
          </a:prstGeom>
        </p:spPr>
        <p:txBody>
          <a:bodyPr vert="horz" lIns="0" tIns="0" rIns="0" bIns="0" rtlCol="0">
            <a:noAutofit/>
          </a:body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p>
        </p:txBody>
      </p:sp>
      <p:sp>
        <p:nvSpPr>
          <p:cNvPr id="6" name="Slide Number Placeholder 5"/>
          <p:cNvSpPr>
            <a:spLocks noGrp="1"/>
          </p:cNvSpPr>
          <p:nvPr>
            <p:ph type="sldNum" sz="quarter" idx="4"/>
          </p:nvPr>
        </p:nvSpPr>
        <p:spPr>
          <a:xfrm>
            <a:off x="647831" y="6373544"/>
            <a:ext cx="323916" cy="144000"/>
          </a:xfrm>
          <a:prstGeom prst="rect">
            <a:avLst/>
          </a:prstGeom>
        </p:spPr>
        <p:txBody>
          <a:bodyPr vert="horz" lIns="0" tIns="0" rIns="0" bIns="0" rtlCol="0" anchor="ctr"/>
          <a:lstStyle>
            <a:lvl1pPr algn="l">
              <a:defRPr sz="900">
                <a:solidFill>
                  <a:srgbClr val="8B8A8D"/>
                </a:solidFill>
              </a:defRPr>
            </a:lvl1pPr>
          </a:lstStyle>
          <a:p>
            <a:pPr defTabSz="1087832"/>
            <a:fld id="{D14BCCD3-0010-4FBA-B965-2126ADC31932}" type="slidenum">
              <a:rPr lang="en-GB" smtClean="0"/>
              <a:pPr defTabSz="1087832"/>
              <a:t>‹#›</a:t>
            </a:fld>
            <a:endParaRPr lang="en-GB" dirty="0"/>
          </a:p>
        </p:txBody>
      </p:sp>
      <p:cxnSp>
        <p:nvCxnSpPr>
          <p:cNvPr id="13" name="Straight Connector 12"/>
          <p:cNvCxnSpPr/>
          <p:nvPr/>
        </p:nvCxnSpPr>
        <p:spPr>
          <a:xfrm>
            <a:off x="647831" y="6316537"/>
            <a:ext cx="10890764" cy="0"/>
          </a:xfrm>
          <a:prstGeom prst="line">
            <a:avLst/>
          </a:prstGeom>
          <a:ln w="9525">
            <a:solidFill>
              <a:srgbClr val="8B8A8D"/>
            </a:solidFill>
          </a:ln>
        </p:spPr>
        <p:style>
          <a:lnRef idx="1">
            <a:schemeClr val="accent1"/>
          </a:lnRef>
          <a:fillRef idx="0">
            <a:schemeClr val="accent1"/>
          </a:fillRef>
          <a:effectRef idx="0">
            <a:schemeClr val="accent1"/>
          </a:effectRef>
          <a:fontRef idx="minor">
            <a:schemeClr val="tx1"/>
          </a:fontRef>
        </p:style>
      </p:cxnSp>
      <p:sp>
        <p:nvSpPr>
          <p:cNvPr id="16" name="Line 11"/>
          <p:cNvSpPr>
            <a:spLocks noChangeShapeType="1"/>
          </p:cNvSpPr>
          <p:nvPr/>
        </p:nvSpPr>
        <p:spPr bwMode="auto">
          <a:xfrm>
            <a:off x="6492772" y="3466297"/>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365" tIns="45682" rIns="91365" bIns="45682" numCol="1" anchor="t" anchorCtr="0" compatLnSpc="1">
            <a:prstTxWarp prst="textNoShape">
              <a:avLst/>
            </a:prstTxWarp>
          </a:bodyPr>
          <a:lstStyle/>
          <a:p>
            <a:pPr defTabSz="1087832" fontAlgn="auto">
              <a:spcBef>
                <a:spcPts val="0"/>
              </a:spcBef>
              <a:spcAft>
                <a:spcPts val="0"/>
              </a:spcAft>
            </a:pPr>
            <a:endParaRPr lang="en-GB" sz="2098" dirty="0">
              <a:solidFill>
                <a:prstClr val="black"/>
              </a:solidFill>
              <a:latin typeface="Arial"/>
              <a:cs typeface="+mn-cs"/>
            </a:endParaRPr>
          </a:p>
        </p:txBody>
      </p:sp>
      <p:sp>
        <p:nvSpPr>
          <p:cNvPr id="17" name="Line 12"/>
          <p:cNvSpPr>
            <a:spLocks noChangeShapeType="1"/>
          </p:cNvSpPr>
          <p:nvPr/>
        </p:nvSpPr>
        <p:spPr bwMode="auto">
          <a:xfrm>
            <a:off x="6492772" y="3466297"/>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365" tIns="45682" rIns="91365" bIns="45682" numCol="1" anchor="t" anchorCtr="0" compatLnSpc="1">
            <a:prstTxWarp prst="textNoShape">
              <a:avLst/>
            </a:prstTxWarp>
          </a:bodyPr>
          <a:lstStyle/>
          <a:p>
            <a:pPr defTabSz="1087832" fontAlgn="auto">
              <a:spcBef>
                <a:spcPts val="0"/>
              </a:spcBef>
              <a:spcAft>
                <a:spcPts val="0"/>
              </a:spcAft>
            </a:pPr>
            <a:endParaRPr lang="en-GB" sz="2098" dirty="0">
              <a:solidFill>
                <a:prstClr val="black"/>
              </a:solidFill>
              <a:latin typeface="Arial"/>
              <a:cs typeface="+mn-cs"/>
            </a:endParaRPr>
          </a:p>
        </p:txBody>
      </p:sp>
      <p:sp>
        <p:nvSpPr>
          <p:cNvPr id="18" name="Line 13"/>
          <p:cNvSpPr>
            <a:spLocks noChangeShapeType="1"/>
          </p:cNvSpPr>
          <p:nvPr/>
        </p:nvSpPr>
        <p:spPr bwMode="auto">
          <a:xfrm>
            <a:off x="6673700" y="3413922"/>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365" tIns="45682" rIns="91365" bIns="45682" numCol="1" anchor="t" anchorCtr="0" compatLnSpc="1">
            <a:prstTxWarp prst="textNoShape">
              <a:avLst/>
            </a:prstTxWarp>
          </a:bodyPr>
          <a:lstStyle/>
          <a:p>
            <a:pPr defTabSz="1087832" fontAlgn="auto">
              <a:spcBef>
                <a:spcPts val="0"/>
              </a:spcBef>
              <a:spcAft>
                <a:spcPts val="0"/>
              </a:spcAft>
            </a:pPr>
            <a:endParaRPr lang="en-GB" sz="2098" dirty="0">
              <a:solidFill>
                <a:prstClr val="black"/>
              </a:solidFill>
              <a:latin typeface="Arial"/>
              <a:cs typeface="+mn-cs"/>
            </a:endParaRPr>
          </a:p>
        </p:txBody>
      </p:sp>
      <p:sp>
        <p:nvSpPr>
          <p:cNvPr id="19" name="Line 14"/>
          <p:cNvSpPr>
            <a:spLocks noChangeShapeType="1"/>
          </p:cNvSpPr>
          <p:nvPr/>
        </p:nvSpPr>
        <p:spPr bwMode="auto">
          <a:xfrm>
            <a:off x="6673700" y="3413922"/>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365" tIns="45682" rIns="91365" bIns="45682" numCol="1" anchor="t" anchorCtr="0" compatLnSpc="1">
            <a:prstTxWarp prst="textNoShape">
              <a:avLst/>
            </a:prstTxWarp>
          </a:bodyPr>
          <a:lstStyle/>
          <a:p>
            <a:pPr defTabSz="1087832" fontAlgn="auto">
              <a:spcBef>
                <a:spcPts val="0"/>
              </a:spcBef>
              <a:spcAft>
                <a:spcPts val="0"/>
              </a:spcAft>
            </a:pPr>
            <a:endParaRPr lang="en-GB" sz="2098" dirty="0">
              <a:solidFill>
                <a:prstClr val="black"/>
              </a:solidFill>
              <a:latin typeface="Arial"/>
              <a:cs typeface="+mn-cs"/>
            </a:endParaRPr>
          </a:p>
        </p:txBody>
      </p:sp>
      <p:grpSp>
        <p:nvGrpSpPr>
          <p:cNvPr id="21" name="Logotype, static"/>
          <p:cNvGrpSpPr/>
          <p:nvPr userDrawn="1"/>
        </p:nvGrpSpPr>
        <p:grpSpPr>
          <a:xfrm>
            <a:off x="10686683" y="6387823"/>
            <a:ext cx="863463" cy="180060"/>
            <a:chOff x="9501453" y="6148765"/>
            <a:chExt cx="2047875" cy="427037"/>
          </a:xfrm>
        </p:grpSpPr>
        <p:sp>
          <p:nvSpPr>
            <p:cNvPr id="22" name="Freeform 5"/>
            <p:cNvSpPr>
              <a:spLocks noEditPoints="1"/>
            </p:cNvSpPr>
            <p:nvPr userDrawn="1"/>
          </p:nvSpPr>
          <p:spPr bwMode="auto">
            <a:xfrm>
              <a:off x="11206428" y="6231315"/>
              <a:ext cx="342900" cy="344487"/>
            </a:xfrm>
            <a:custGeom>
              <a:avLst/>
              <a:gdLst>
                <a:gd name="T0" fmla="*/ 43 w 91"/>
                <a:gd name="T1" fmla="*/ 2 h 91"/>
                <a:gd name="T2" fmla="*/ 2 w 91"/>
                <a:gd name="T3" fmla="*/ 44 h 91"/>
                <a:gd name="T4" fmla="*/ 46 w 91"/>
                <a:gd name="T5" fmla="*/ 91 h 91"/>
                <a:gd name="T6" fmla="*/ 74 w 91"/>
                <a:gd name="T7" fmla="*/ 77 h 91"/>
                <a:gd name="T8" fmla="*/ 74 w 91"/>
                <a:gd name="T9" fmla="*/ 90 h 91"/>
                <a:gd name="T10" fmla="*/ 91 w 91"/>
                <a:gd name="T11" fmla="*/ 90 h 91"/>
                <a:gd name="T12" fmla="*/ 91 w 91"/>
                <a:gd name="T13" fmla="*/ 47 h 91"/>
                <a:gd name="T14" fmla="*/ 43 w 91"/>
                <a:gd name="T15" fmla="*/ 2 h 91"/>
                <a:gd name="T16" fmla="*/ 72 w 91"/>
                <a:gd name="T17" fmla="*/ 48 h 91"/>
                <a:gd name="T18" fmla="*/ 43 w 91"/>
                <a:gd name="T19" fmla="*/ 72 h 91"/>
                <a:gd name="T20" fmla="*/ 21 w 91"/>
                <a:gd name="T21" fmla="*/ 50 h 91"/>
                <a:gd name="T22" fmla="*/ 46 w 91"/>
                <a:gd name="T23" fmla="*/ 21 h 91"/>
                <a:gd name="T24" fmla="*/ 72 w 91"/>
                <a:gd name="T25" fmla="*/ 45 h 91"/>
                <a:gd name="T26" fmla="*/ 72 w 91"/>
                <a:gd name="T27" fmla="*/ 48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1" h="91">
                  <a:moveTo>
                    <a:pt x="43" y="2"/>
                  </a:moveTo>
                  <a:cubicBezTo>
                    <a:pt x="21" y="4"/>
                    <a:pt x="3" y="22"/>
                    <a:pt x="2" y="44"/>
                  </a:cubicBezTo>
                  <a:cubicBezTo>
                    <a:pt x="0" y="70"/>
                    <a:pt x="21" y="91"/>
                    <a:pt x="46" y="91"/>
                  </a:cubicBezTo>
                  <a:cubicBezTo>
                    <a:pt x="56" y="91"/>
                    <a:pt x="68" y="87"/>
                    <a:pt x="74" y="77"/>
                  </a:cubicBezTo>
                  <a:cubicBezTo>
                    <a:pt x="74" y="90"/>
                    <a:pt x="74" y="90"/>
                    <a:pt x="74" y="90"/>
                  </a:cubicBezTo>
                  <a:cubicBezTo>
                    <a:pt x="91" y="90"/>
                    <a:pt x="91" y="90"/>
                    <a:pt x="91" y="90"/>
                  </a:cubicBezTo>
                  <a:cubicBezTo>
                    <a:pt x="91" y="47"/>
                    <a:pt x="91" y="47"/>
                    <a:pt x="91" y="47"/>
                  </a:cubicBezTo>
                  <a:cubicBezTo>
                    <a:pt x="91" y="20"/>
                    <a:pt x="69" y="0"/>
                    <a:pt x="43" y="2"/>
                  </a:cubicBezTo>
                  <a:close/>
                  <a:moveTo>
                    <a:pt x="72" y="48"/>
                  </a:moveTo>
                  <a:cubicBezTo>
                    <a:pt x="71" y="63"/>
                    <a:pt x="58" y="74"/>
                    <a:pt x="43" y="72"/>
                  </a:cubicBezTo>
                  <a:cubicBezTo>
                    <a:pt x="32" y="71"/>
                    <a:pt x="22" y="61"/>
                    <a:pt x="21" y="50"/>
                  </a:cubicBezTo>
                  <a:cubicBezTo>
                    <a:pt x="19" y="34"/>
                    <a:pt x="31" y="21"/>
                    <a:pt x="46" y="21"/>
                  </a:cubicBezTo>
                  <a:cubicBezTo>
                    <a:pt x="60" y="21"/>
                    <a:pt x="71" y="32"/>
                    <a:pt x="72" y="45"/>
                  </a:cubicBezTo>
                  <a:lnTo>
                    <a:pt x="72" y="48"/>
                  </a:lnTo>
                  <a:close/>
                </a:path>
              </a:pathLst>
            </a:custGeom>
            <a:solidFill>
              <a:srgbClr val="0000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832" fontAlgn="auto">
                <a:spcBef>
                  <a:spcPts val="0"/>
                </a:spcBef>
                <a:spcAft>
                  <a:spcPts val="0"/>
                </a:spcAft>
              </a:pPr>
              <a:endParaRPr lang="en-US" sz="2098" dirty="0">
                <a:solidFill>
                  <a:prstClr val="black"/>
                </a:solidFill>
                <a:latin typeface="Arial"/>
                <a:cs typeface="+mn-cs"/>
              </a:endParaRPr>
            </a:p>
          </p:txBody>
        </p:sp>
        <p:sp>
          <p:nvSpPr>
            <p:cNvPr id="23" name="Freeform 6"/>
            <p:cNvSpPr>
              <a:spLocks noEditPoints="1"/>
            </p:cNvSpPr>
            <p:nvPr userDrawn="1"/>
          </p:nvSpPr>
          <p:spPr bwMode="auto">
            <a:xfrm>
              <a:off x="10849241" y="6236077"/>
              <a:ext cx="334963" cy="339725"/>
            </a:xfrm>
            <a:custGeom>
              <a:avLst/>
              <a:gdLst>
                <a:gd name="T0" fmla="*/ 44 w 89"/>
                <a:gd name="T1" fmla="*/ 1 h 90"/>
                <a:gd name="T2" fmla="*/ 0 w 89"/>
                <a:gd name="T3" fmla="*/ 46 h 90"/>
                <a:gd name="T4" fmla="*/ 45 w 89"/>
                <a:gd name="T5" fmla="*/ 90 h 90"/>
                <a:gd name="T6" fmla="*/ 86 w 89"/>
                <a:gd name="T7" fmla="*/ 63 h 90"/>
                <a:gd name="T8" fmla="*/ 69 w 89"/>
                <a:gd name="T9" fmla="*/ 58 h 90"/>
                <a:gd name="T10" fmla="*/ 50 w 89"/>
                <a:gd name="T11" fmla="*/ 72 h 90"/>
                <a:gd name="T12" fmla="*/ 22 w 89"/>
                <a:gd name="T13" fmla="*/ 59 h 90"/>
                <a:gd name="T14" fmla="*/ 89 w 89"/>
                <a:gd name="T15" fmla="*/ 41 h 90"/>
                <a:gd name="T16" fmla="*/ 44 w 89"/>
                <a:gd name="T17" fmla="*/ 1 h 90"/>
                <a:gd name="T18" fmla="*/ 19 w 89"/>
                <a:gd name="T19" fmla="*/ 44 h 90"/>
                <a:gd name="T20" fmla="*/ 36 w 89"/>
                <a:gd name="T21" fmla="*/ 19 h 90"/>
                <a:gd name="T22" fmla="*/ 67 w 89"/>
                <a:gd name="T23" fmla="*/ 31 h 90"/>
                <a:gd name="T24" fmla="*/ 19 w 89"/>
                <a:gd name="T25" fmla="*/ 44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9" h="90">
                  <a:moveTo>
                    <a:pt x="44" y="1"/>
                  </a:moveTo>
                  <a:cubicBezTo>
                    <a:pt x="20" y="2"/>
                    <a:pt x="0" y="20"/>
                    <a:pt x="0" y="46"/>
                  </a:cubicBezTo>
                  <a:cubicBezTo>
                    <a:pt x="0" y="70"/>
                    <a:pt x="20" y="90"/>
                    <a:pt x="45" y="90"/>
                  </a:cubicBezTo>
                  <a:cubicBezTo>
                    <a:pt x="62" y="90"/>
                    <a:pt x="79" y="80"/>
                    <a:pt x="86" y="63"/>
                  </a:cubicBezTo>
                  <a:cubicBezTo>
                    <a:pt x="69" y="58"/>
                    <a:pt x="69" y="58"/>
                    <a:pt x="69" y="58"/>
                  </a:cubicBezTo>
                  <a:cubicBezTo>
                    <a:pt x="66" y="65"/>
                    <a:pt x="58" y="71"/>
                    <a:pt x="50" y="72"/>
                  </a:cubicBezTo>
                  <a:cubicBezTo>
                    <a:pt x="38" y="75"/>
                    <a:pt x="26" y="67"/>
                    <a:pt x="22" y="59"/>
                  </a:cubicBezTo>
                  <a:cubicBezTo>
                    <a:pt x="89" y="41"/>
                    <a:pt x="89" y="41"/>
                    <a:pt x="89" y="41"/>
                  </a:cubicBezTo>
                  <a:cubicBezTo>
                    <a:pt x="87" y="24"/>
                    <a:pt x="72" y="0"/>
                    <a:pt x="44" y="1"/>
                  </a:cubicBezTo>
                  <a:close/>
                  <a:moveTo>
                    <a:pt x="19" y="44"/>
                  </a:moveTo>
                  <a:cubicBezTo>
                    <a:pt x="19" y="34"/>
                    <a:pt x="24" y="24"/>
                    <a:pt x="36" y="19"/>
                  </a:cubicBezTo>
                  <a:cubicBezTo>
                    <a:pt x="50" y="14"/>
                    <a:pt x="62" y="21"/>
                    <a:pt x="67" y="31"/>
                  </a:cubicBezTo>
                  <a:lnTo>
                    <a:pt x="19" y="44"/>
                  </a:lnTo>
                  <a:close/>
                </a:path>
              </a:pathLst>
            </a:custGeom>
            <a:solidFill>
              <a:srgbClr val="0000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832" fontAlgn="auto">
                <a:spcBef>
                  <a:spcPts val="0"/>
                </a:spcBef>
                <a:spcAft>
                  <a:spcPts val="0"/>
                </a:spcAft>
              </a:pPr>
              <a:endParaRPr lang="en-US" sz="2098" dirty="0">
                <a:solidFill>
                  <a:prstClr val="black"/>
                </a:solidFill>
                <a:latin typeface="Arial"/>
                <a:cs typeface="+mn-cs"/>
              </a:endParaRPr>
            </a:p>
          </p:txBody>
        </p:sp>
        <p:sp>
          <p:nvSpPr>
            <p:cNvPr id="24" name="Freeform 7"/>
            <p:cNvSpPr>
              <a:spLocks/>
            </p:cNvSpPr>
            <p:nvPr userDrawn="1"/>
          </p:nvSpPr>
          <p:spPr bwMode="auto">
            <a:xfrm>
              <a:off x="10292028" y="6239252"/>
              <a:ext cx="166688" cy="333375"/>
            </a:xfrm>
            <a:custGeom>
              <a:avLst/>
              <a:gdLst>
                <a:gd name="T0" fmla="*/ 44 w 44"/>
                <a:gd name="T1" fmla="*/ 18 h 88"/>
                <a:gd name="T2" fmla="*/ 44 w 44"/>
                <a:gd name="T3" fmla="*/ 0 h 88"/>
                <a:gd name="T4" fmla="*/ 19 w 44"/>
                <a:gd name="T5" fmla="*/ 13 h 88"/>
                <a:gd name="T6" fmla="*/ 19 w 44"/>
                <a:gd name="T7" fmla="*/ 3 h 88"/>
                <a:gd name="T8" fmla="*/ 0 w 44"/>
                <a:gd name="T9" fmla="*/ 3 h 88"/>
                <a:gd name="T10" fmla="*/ 0 w 44"/>
                <a:gd name="T11" fmla="*/ 44 h 88"/>
                <a:gd name="T12" fmla="*/ 0 w 44"/>
                <a:gd name="T13" fmla="*/ 88 h 88"/>
                <a:gd name="T14" fmla="*/ 20 w 44"/>
                <a:gd name="T15" fmla="*/ 88 h 88"/>
                <a:gd name="T16" fmla="*/ 20 w 44"/>
                <a:gd name="T17" fmla="*/ 46 h 88"/>
                <a:gd name="T18" fmla="*/ 44 w 44"/>
                <a:gd name="T19" fmla="*/ 1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 h="88">
                  <a:moveTo>
                    <a:pt x="44" y="18"/>
                  </a:moveTo>
                  <a:cubicBezTo>
                    <a:pt x="44" y="0"/>
                    <a:pt x="44" y="0"/>
                    <a:pt x="44" y="0"/>
                  </a:cubicBezTo>
                  <a:cubicBezTo>
                    <a:pt x="28" y="0"/>
                    <a:pt x="22" y="8"/>
                    <a:pt x="19" y="13"/>
                  </a:cubicBezTo>
                  <a:cubicBezTo>
                    <a:pt x="19" y="3"/>
                    <a:pt x="19" y="3"/>
                    <a:pt x="19" y="3"/>
                  </a:cubicBezTo>
                  <a:cubicBezTo>
                    <a:pt x="0" y="3"/>
                    <a:pt x="0" y="3"/>
                    <a:pt x="0" y="3"/>
                  </a:cubicBezTo>
                  <a:cubicBezTo>
                    <a:pt x="0" y="44"/>
                    <a:pt x="0" y="44"/>
                    <a:pt x="0" y="44"/>
                  </a:cubicBezTo>
                  <a:cubicBezTo>
                    <a:pt x="0" y="88"/>
                    <a:pt x="0" y="88"/>
                    <a:pt x="0" y="88"/>
                  </a:cubicBezTo>
                  <a:cubicBezTo>
                    <a:pt x="20" y="88"/>
                    <a:pt x="20" y="88"/>
                    <a:pt x="20" y="88"/>
                  </a:cubicBezTo>
                  <a:cubicBezTo>
                    <a:pt x="20" y="62"/>
                    <a:pt x="20" y="62"/>
                    <a:pt x="20" y="46"/>
                  </a:cubicBezTo>
                  <a:cubicBezTo>
                    <a:pt x="20" y="26"/>
                    <a:pt x="31" y="19"/>
                    <a:pt x="44" y="18"/>
                  </a:cubicBezTo>
                  <a:close/>
                </a:path>
              </a:pathLst>
            </a:custGeom>
            <a:solidFill>
              <a:srgbClr val="0000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832" fontAlgn="auto">
                <a:spcBef>
                  <a:spcPts val="0"/>
                </a:spcBef>
                <a:spcAft>
                  <a:spcPts val="0"/>
                </a:spcAft>
              </a:pPr>
              <a:endParaRPr lang="en-US" sz="2098" dirty="0">
                <a:solidFill>
                  <a:prstClr val="black"/>
                </a:solidFill>
                <a:latin typeface="Arial"/>
                <a:cs typeface="+mn-cs"/>
              </a:endParaRPr>
            </a:p>
          </p:txBody>
        </p:sp>
        <p:sp>
          <p:nvSpPr>
            <p:cNvPr id="25" name="Freeform 8"/>
            <p:cNvSpPr>
              <a:spLocks/>
            </p:cNvSpPr>
            <p:nvPr userDrawn="1"/>
          </p:nvSpPr>
          <p:spPr bwMode="auto">
            <a:xfrm>
              <a:off x="9501453" y="6182102"/>
              <a:ext cx="369888" cy="390525"/>
            </a:xfrm>
            <a:custGeom>
              <a:avLst/>
              <a:gdLst>
                <a:gd name="T0" fmla="*/ 185 w 233"/>
                <a:gd name="T1" fmla="*/ 165 h 246"/>
                <a:gd name="T2" fmla="*/ 48 w 233"/>
                <a:gd name="T3" fmla="*/ 0 h 246"/>
                <a:gd name="T4" fmla="*/ 0 w 233"/>
                <a:gd name="T5" fmla="*/ 0 h 246"/>
                <a:gd name="T6" fmla="*/ 0 w 233"/>
                <a:gd name="T7" fmla="*/ 246 h 246"/>
                <a:gd name="T8" fmla="*/ 50 w 233"/>
                <a:gd name="T9" fmla="*/ 246 h 246"/>
                <a:gd name="T10" fmla="*/ 50 w 233"/>
                <a:gd name="T11" fmla="*/ 81 h 246"/>
                <a:gd name="T12" fmla="*/ 190 w 233"/>
                <a:gd name="T13" fmla="*/ 246 h 246"/>
                <a:gd name="T14" fmla="*/ 233 w 233"/>
                <a:gd name="T15" fmla="*/ 246 h 246"/>
                <a:gd name="T16" fmla="*/ 233 w 233"/>
                <a:gd name="T17" fmla="*/ 0 h 246"/>
                <a:gd name="T18" fmla="*/ 185 w 233"/>
                <a:gd name="T19" fmla="*/ 0 h 246"/>
                <a:gd name="T20" fmla="*/ 185 w 233"/>
                <a:gd name="T21" fmla="*/ 165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3" h="246">
                  <a:moveTo>
                    <a:pt x="185" y="165"/>
                  </a:moveTo>
                  <a:lnTo>
                    <a:pt x="48" y="0"/>
                  </a:lnTo>
                  <a:lnTo>
                    <a:pt x="0" y="0"/>
                  </a:lnTo>
                  <a:lnTo>
                    <a:pt x="0" y="246"/>
                  </a:lnTo>
                  <a:lnTo>
                    <a:pt x="50" y="246"/>
                  </a:lnTo>
                  <a:lnTo>
                    <a:pt x="50" y="81"/>
                  </a:lnTo>
                  <a:lnTo>
                    <a:pt x="190" y="246"/>
                  </a:lnTo>
                  <a:lnTo>
                    <a:pt x="233" y="246"/>
                  </a:lnTo>
                  <a:lnTo>
                    <a:pt x="233" y="0"/>
                  </a:lnTo>
                  <a:lnTo>
                    <a:pt x="185" y="0"/>
                  </a:lnTo>
                  <a:lnTo>
                    <a:pt x="185" y="165"/>
                  </a:lnTo>
                  <a:close/>
                </a:path>
              </a:pathLst>
            </a:custGeom>
            <a:solidFill>
              <a:srgbClr val="0000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832" fontAlgn="auto">
                <a:spcBef>
                  <a:spcPts val="0"/>
                </a:spcBef>
                <a:spcAft>
                  <a:spcPts val="0"/>
                </a:spcAft>
              </a:pPr>
              <a:endParaRPr lang="en-US" sz="2098" dirty="0">
                <a:solidFill>
                  <a:prstClr val="black"/>
                </a:solidFill>
                <a:latin typeface="Arial"/>
                <a:cs typeface="+mn-cs"/>
              </a:endParaRPr>
            </a:p>
          </p:txBody>
        </p:sp>
        <p:sp>
          <p:nvSpPr>
            <p:cNvPr id="26" name="Freeform 9"/>
            <p:cNvSpPr>
              <a:spLocks noEditPoints="1"/>
            </p:cNvSpPr>
            <p:nvPr userDrawn="1"/>
          </p:nvSpPr>
          <p:spPr bwMode="auto">
            <a:xfrm>
              <a:off x="10461891" y="6148765"/>
              <a:ext cx="342900" cy="427037"/>
            </a:xfrm>
            <a:custGeom>
              <a:avLst/>
              <a:gdLst>
                <a:gd name="T0" fmla="*/ 91 w 91"/>
                <a:gd name="T1" fmla="*/ 0 h 113"/>
                <a:gd name="T2" fmla="*/ 73 w 91"/>
                <a:gd name="T3" fmla="*/ 0 h 113"/>
                <a:gd name="T4" fmla="*/ 73 w 91"/>
                <a:gd name="T5" fmla="*/ 34 h 113"/>
                <a:gd name="T6" fmla="*/ 43 w 91"/>
                <a:gd name="T7" fmla="*/ 24 h 113"/>
                <a:gd name="T8" fmla="*/ 2 w 91"/>
                <a:gd name="T9" fmla="*/ 66 h 113"/>
                <a:gd name="T10" fmla="*/ 46 w 91"/>
                <a:gd name="T11" fmla="*/ 113 h 113"/>
                <a:gd name="T12" fmla="*/ 74 w 91"/>
                <a:gd name="T13" fmla="*/ 101 h 113"/>
                <a:gd name="T14" fmla="*/ 74 w 91"/>
                <a:gd name="T15" fmla="*/ 112 h 113"/>
                <a:gd name="T16" fmla="*/ 91 w 91"/>
                <a:gd name="T17" fmla="*/ 112 h 113"/>
                <a:gd name="T18" fmla="*/ 91 w 91"/>
                <a:gd name="T19" fmla="*/ 69 h 113"/>
                <a:gd name="T20" fmla="*/ 91 w 91"/>
                <a:gd name="T21" fmla="*/ 69 h 113"/>
                <a:gd name="T22" fmla="*/ 91 w 91"/>
                <a:gd name="T23" fmla="*/ 68 h 113"/>
                <a:gd name="T24" fmla="*/ 91 w 91"/>
                <a:gd name="T25" fmla="*/ 0 h 113"/>
                <a:gd name="T26" fmla="*/ 72 w 91"/>
                <a:gd name="T27" fmla="*/ 70 h 113"/>
                <a:gd name="T28" fmla="*/ 43 w 91"/>
                <a:gd name="T29" fmla="*/ 94 h 113"/>
                <a:gd name="T30" fmla="*/ 21 w 91"/>
                <a:gd name="T31" fmla="*/ 72 h 113"/>
                <a:gd name="T32" fmla="*/ 46 w 91"/>
                <a:gd name="T33" fmla="*/ 43 h 113"/>
                <a:gd name="T34" fmla="*/ 72 w 91"/>
                <a:gd name="T35" fmla="*/ 67 h 113"/>
                <a:gd name="T36" fmla="*/ 72 w 91"/>
                <a:gd name="T37" fmla="*/ 7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1" h="113">
                  <a:moveTo>
                    <a:pt x="91" y="0"/>
                  </a:moveTo>
                  <a:cubicBezTo>
                    <a:pt x="73" y="0"/>
                    <a:pt x="73" y="0"/>
                    <a:pt x="73" y="0"/>
                  </a:cubicBezTo>
                  <a:cubicBezTo>
                    <a:pt x="73" y="34"/>
                    <a:pt x="73" y="34"/>
                    <a:pt x="73" y="34"/>
                  </a:cubicBezTo>
                  <a:cubicBezTo>
                    <a:pt x="68" y="28"/>
                    <a:pt x="55" y="23"/>
                    <a:pt x="43" y="24"/>
                  </a:cubicBezTo>
                  <a:cubicBezTo>
                    <a:pt x="21" y="26"/>
                    <a:pt x="3" y="44"/>
                    <a:pt x="2" y="66"/>
                  </a:cubicBezTo>
                  <a:cubicBezTo>
                    <a:pt x="0" y="92"/>
                    <a:pt x="21" y="113"/>
                    <a:pt x="46" y="113"/>
                  </a:cubicBezTo>
                  <a:cubicBezTo>
                    <a:pt x="56" y="113"/>
                    <a:pt x="69" y="109"/>
                    <a:pt x="74" y="101"/>
                  </a:cubicBezTo>
                  <a:cubicBezTo>
                    <a:pt x="74" y="112"/>
                    <a:pt x="74" y="112"/>
                    <a:pt x="74" y="112"/>
                  </a:cubicBezTo>
                  <a:cubicBezTo>
                    <a:pt x="91" y="112"/>
                    <a:pt x="91" y="112"/>
                    <a:pt x="91" y="112"/>
                  </a:cubicBezTo>
                  <a:cubicBezTo>
                    <a:pt x="91" y="69"/>
                    <a:pt x="91" y="69"/>
                    <a:pt x="91" y="69"/>
                  </a:cubicBezTo>
                  <a:cubicBezTo>
                    <a:pt x="91" y="69"/>
                    <a:pt x="91" y="69"/>
                    <a:pt x="91" y="69"/>
                  </a:cubicBezTo>
                  <a:cubicBezTo>
                    <a:pt x="91" y="68"/>
                    <a:pt x="91" y="68"/>
                    <a:pt x="91" y="68"/>
                  </a:cubicBezTo>
                  <a:lnTo>
                    <a:pt x="91" y="0"/>
                  </a:lnTo>
                  <a:close/>
                  <a:moveTo>
                    <a:pt x="72" y="70"/>
                  </a:moveTo>
                  <a:cubicBezTo>
                    <a:pt x="71" y="85"/>
                    <a:pt x="58" y="96"/>
                    <a:pt x="43" y="94"/>
                  </a:cubicBezTo>
                  <a:cubicBezTo>
                    <a:pt x="32" y="93"/>
                    <a:pt x="22" y="83"/>
                    <a:pt x="21" y="72"/>
                  </a:cubicBezTo>
                  <a:cubicBezTo>
                    <a:pt x="19" y="56"/>
                    <a:pt x="31" y="43"/>
                    <a:pt x="46" y="43"/>
                  </a:cubicBezTo>
                  <a:cubicBezTo>
                    <a:pt x="60" y="43"/>
                    <a:pt x="71" y="54"/>
                    <a:pt x="72" y="67"/>
                  </a:cubicBezTo>
                  <a:lnTo>
                    <a:pt x="72" y="70"/>
                  </a:lnTo>
                  <a:close/>
                </a:path>
              </a:pathLst>
            </a:custGeom>
            <a:solidFill>
              <a:srgbClr val="0000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832" fontAlgn="auto">
                <a:spcBef>
                  <a:spcPts val="0"/>
                </a:spcBef>
                <a:spcAft>
                  <a:spcPts val="0"/>
                </a:spcAft>
              </a:pPr>
              <a:endParaRPr lang="en-US" sz="2098" dirty="0">
                <a:solidFill>
                  <a:prstClr val="black"/>
                </a:solidFill>
                <a:latin typeface="Arial"/>
                <a:cs typeface="+mn-cs"/>
              </a:endParaRPr>
            </a:p>
          </p:txBody>
        </p:sp>
        <p:sp>
          <p:nvSpPr>
            <p:cNvPr id="27" name="Freeform 10"/>
            <p:cNvSpPr>
              <a:spLocks noEditPoints="1"/>
            </p:cNvSpPr>
            <p:nvPr userDrawn="1"/>
          </p:nvSpPr>
          <p:spPr bwMode="auto">
            <a:xfrm>
              <a:off x="9912616" y="6239252"/>
              <a:ext cx="338138" cy="336550"/>
            </a:xfrm>
            <a:custGeom>
              <a:avLst/>
              <a:gdLst>
                <a:gd name="T0" fmla="*/ 45 w 90"/>
                <a:gd name="T1" fmla="*/ 0 h 89"/>
                <a:gd name="T2" fmla="*/ 0 w 90"/>
                <a:gd name="T3" fmla="*/ 45 h 89"/>
                <a:gd name="T4" fmla="*/ 45 w 90"/>
                <a:gd name="T5" fmla="*/ 89 h 89"/>
                <a:gd name="T6" fmla="*/ 90 w 90"/>
                <a:gd name="T7" fmla="*/ 45 h 89"/>
                <a:gd name="T8" fmla="*/ 45 w 90"/>
                <a:gd name="T9" fmla="*/ 0 h 89"/>
                <a:gd name="T10" fmla="*/ 45 w 90"/>
                <a:gd name="T11" fmla="*/ 70 h 89"/>
                <a:gd name="T12" fmla="*/ 19 w 90"/>
                <a:gd name="T13" fmla="*/ 45 h 89"/>
                <a:gd name="T14" fmla="*/ 45 w 90"/>
                <a:gd name="T15" fmla="*/ 19 h 89"/>
                <a:gd name="T16" fmla="*/ 71 w 90"/>
                <a:gd name="T17" fmla="*/ 45 h 89"/>
                <a:gd name="T18" fmla="*/ 45 w 90"/>
                <a:gd name="T19" fmla="*/ 7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0" h="89">
                  <a:moveTo>
                    <a:pt x="45" y="0"/>
                  </a:moveTo>
                  <a:cubicBezTo>
                    <a:pt x="20" y="0"/>
                    <a:pt x="0" y="20"/>
                    <a:pt x="0" y="45"/>
                  </a:cubicBezTo>
                  <a:cubicBezTo>
                    <a:pt x="0" y="69"/>
                    <a:pt x="20" y="89"/>
                    <a:pt x="45" y="89"/>
                  </a:cubicBezTo>
                  <a:cubicBezTo>
                    <a:pt x="70" y="89"/>
                    <a:pt x="90" y="69"/>
                    <a:pt x="90" y="45"/>
                  </a:cubicBezTo>
                  <a:cubicBezTo>
                    <a:pt x="90" y="20"/>
                    <a:pt x="70" y="0"/>
                    <a:pt x="45" y="0"/>
                  </a:cubicBezTo>
                  <a:close/>
                  <a:moveTo>
                    <a:pt x="45" y="70"/>
                  </a:moveTo>
                  <a:cubicBezTo>
                    <a:pt x="31" y="70"/>
                    <a:pt x="19" y="59"/>
                    <a:pt x="19" y="45"/>
                  </a:cubicBezTo>
                  <a:cubicBezTo>
                    <a:pt x="19" y="30"/>
                    <a:pt x="31" y="19"/>
                    <a:pt x="45" y="19"/>
                  </a:cubicBezTo>
                  <a:cubicBezTo>
                    <a:pt x="59" y="19"/>
                    <a:pt x="71" y="30"/>
                    <a:pt x="71" y="45"/>
                  </a:cubicBezTo>
                  <a:cubicBezTo>
                    <a:pt x="71" y="59"/>
                    <a:pt x="59" y="70"/>
                    <a:pt x="45" y="70"/>
                  </a:cubicBezTo>
                  <a:close/>
                </a:path>
              </a:pathLst>
            </a:custGeom>
            <a:solidFill>
              <a:srgbClr val="0000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7832" fontAlgn="auto">
                <a:spcBef>
                  <a:spcPts val="0"/>
                </a:spcBef>
                <a:spcAft>
                  <a:spcPts val="0"/>
                </a:spcAft>
              </a:pPr>
              <a:endParaRPr lang="en-US" sz="2098" dirty="0">
                <a:solidFill>
                  <a:prstClr val="black"/>
                </a:solidFill>
                <a:latin typeface="Arial"/>
                <a:cs typeface="+mn-cs"/>
              </a:endParaRPr>
            </a:p>
          </p:txBody>
        </p:sp>
      </p:grpSp>
      <p:sp>
        <p:nvSpPr>
          <p:cNvPr id="20" name="Footer Placeholder 4"/>
          <p:cNvSpPr>
            <a:spLocks noGrp="1"/>
          </p:cNvSpPr>
          <p:nvPr>
            <p:ph type="ftr" sz="quarter" idx="3"/>
          </p:nvPr>
        </p:nvSpPr>
        <p:spPr>
          <a:xfrm>
            <a:off x="1531079" y="6373578"/>
            <a:ext cx="3958969" cy="143967"/>
          </a:xfrm>
          <a:prstGeom prst="rect">
            <a:avLst/>
          </a:prstGeom>
        </p:spPr>
        <p:txBody>
          <a:bodyPr vert="horz" lIns="0" tIns="0" rIns="0" bIns="0" rtlCol="0" anchor="ctr"/>
          <a:lstStyle>
            <a:lvl1pPr algn="l">
              <a:defRPr sz="900" cap="all" baseline="0">
                <a:solidFill>
                  <a:srgbClr val="8B8A8D"/>
                </a:solidFill>
              </a:defRPr>
            </a:lvl1pPr>
          </a:lstStyle>
          <a:p>
            <a:pPr defTabSz="1087832"/>
            <a:endParaRPr lang="en-GB" dirty="0"/>
          </a:p>
        </p:txBody>
      </p:sp>
      <p:sp>
        <p:nvSpPr>
          <p:cNvPr id="5" name="xxLanguageTextBox">
            <a:extLst>
              <a:ext uri="{FF2B5EF4-FFF2-40B4-BE49-F238E27FC236}">
                <a16:creationId xmlns:a16="http://schemas.microsoft.com/office/drawing/2014/main" id="{54B0348E-CA71-49A3-84CE-865CF4F35562}"/>
              </a:ext>
            </a:extLst>
          </p:cNvPr>
          <p:cNvSpPr/>
          <p:nvPr userDrawn="1">
            <p:custDataLst>
              <p:tags r:id="rId28"/>
            </p:custDataLst>
          </p:nvPr>
        </p:nvSpPr>
        <p:spPr>
          <a:xfrm>
            <a:off x="1" y="0"/>
            <a:ext cx="12697" cy="12700"/>
          </a:xfrm>
          <a:prstGeom prst="rect">
            <a:avLst/>
          </a:prstGeom>
          <a:noFill/>
          <a:ln>
            <a:noFill/>
          </a:ln>
          <a:extLst>
            <a:ext uri="{909E8E84-426E-40DD-AFC4-6F175D3DCCD1}">
              <a14:hiddenFill xmlns:a14="http://schemas.microsoft.com/office/drawing/2010/main">
                <a:solidFill>
                  <a:schemeClr val="accent3"/>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92" tIns="45696" rIns="91392" bIns="45696" numCol="1" spcCol="0" rtlCol="0" fromWordArt="0" anchor="ctr" anchorCtr="0" forceAA="0" compatLnSpc="1">
            <a:prstTxWarp prst="textNoShape">
              <a:avLst/>
            </a:prstTxWarp>
            <a:noAutofit/>
          </a:bodyPr>
          <a:lstStyle/>
          <a:p>
            <a:pPr algn="ctr"/>
            <a:endParaRPr lang="en-GB" sz="1200" dirty="0">
              <a:solidFill>
                <a:schemeClr val="tx1"/>
              </a:solidFill>
            </a:endParaRPr>
          </a:p>
        </p:txBody>
      </p:sp>
      <p:sp>
        <p:nvSpPr>
          <p:cNvPr id="4" name="MSIPCMContentMarking" descr="{&quot;HashCode&quot;:1071427657,&quot;Placement&quot;:&quot;Footer&quot;,&quot;Top&quot;:519.343,&quot;Left&quot;:444.2841,&quot;SlideWidth&quot;:960,&quot;SlideHeight&quot;:540}">
            <a:extLst>
              <a:ext uri="{FF2B5EF4-FFF2-40B4-BE49-F238E27FC236}">
                <a16:creationId xmlns:a16="http://schemas.microsoft.com/office/drawing/2014/main" id="{C2409BF7-52F7-4624-979D-8E5BBDF2BB14}"/>
              </a:ext>
            </a:extLst>
          </p:cNvPr>
          <p:cNvSpPr txBox="1"/>
          <p:nvPr userDrawn="1"/>
        </p:nvSpPr>
        <p:spPr>
          <a:xfrm>
            <a:off x="5642408" y="6595656"/>
            <a:ext cx="907183" cy="262344"/>
          </a:xfrm>
          <a:prstGeom prst="rect">
            <a:avLst/>
          </a:prstGeom>
        </p:spPr>
        <p:txBody>
          <a:bodyPr vert="horz" wrap="square" lIns="0" tIns="0" rIns="0" bIns="0" rtlCol="0" anchor="ctr" anchorCtr="1">
            <a:noAutofit/>
          </a:bodyPr>
          <a:lstStyle/>
          <a:p>
            <a:pPr marL="0" indent="0" algn="ctr" fontAlgn="auto">
              <a:spcBef>
                <a:spcPts val="0"/>
              </a:spcBef>
              <a:spcAft>
                <a:spcPts val="0"/>
              </a:spcAft>
              <a:buNone/>
            </a:pPr>
            <a:r>
              <a:rPr lang="nb-NO" sz="1000" b="1">
                <a:solidFill>
                  <a:srgbClr val="000000"/>
                </a:solidFill>
                <a:latin typeface="Calibri" panose="020F0502020204030204" pitchFamily="34" charset="0"/>
              </a:rPr>
              <a:t>Confidential</a:t>
            </a:r>
            <a:endParaRPr lang="nb-NO" sz="1000" b="1" dirty="0">
              <a:solidFill>
                <a:srgbClr val="000000"/>
              </a:solidFill>
              <a:latin typeface="Calibri" panose="020F0502020204030204" pitchFamily="34" charset="0"/>
            </a:endParaRPr>
          </a:p>
        </p:txBody>
      </p:sp>
    </p:spTree>
    <p:extLst>
      <p:ext uri="{BB962C8B-B14F-4D97-AF65-F5344CB8AC3E}">
        <p14:creationId xmlns:p14="http://schemas.microsoft.com/office/powerpoint/2010/main" val="956950150"/>
      </p:ext>
    </p:extLst>
  </p:cSld>
  <p:clrMap bg1="lt1" tx1="dk1" bg2="lt2" tx2="dk2" accent1="accent1" accent2="accent2" accent3="accent3" accent4="accent4" accent5="accent5" accent6="accent6" hlink="hlink" folHlink="folHlink"/>
  <p:sldLayoutIdLst>
    <p:sldLayoutId id="2147484104" r:id="rId1"/>
    <p:sldLayoutId id="2147484105" r:id="rId2"/>
    <p:sldLayoutId id="2147484106" r:id="rId3"/>
    <p:sldLayoutId id="2147484107" r:id="rId4"/>
    <p:sldLayoutId id="2147484108" r:id="rId5"/>
    <p:sldLayoutId id="2147484109" r:id="rId6"/>
    <p:sldLayoutId id="2147484110" r:id="rId7"/>
    <p:sldLayoutId id="2147484111" r:id="rId8"/>
    <p:sldLayoutId id="2147484112" r:id="rId9"/>
    <p:sldLayoutId id="2147484113" r:id="rId10"/>
    <p:sldLayoutId id="2147484114" r:id="rId11"/>
    <p:sldLayoutId id="2147484115" r:id="rId12"/>
    <p:sldLayoutId id="2147484116" r:id="rId13"/>
    <p:sldLayoutId id="2147484117" r:id="rId14"/>
    <p:sldLayoutId id="2147484118" r:id="rId15"/>
    <p:sldLayoutId id="2147484119" r:id="rId16"/>
    <p:sldLayoutId id="2147484120" r:id="rId17"/>
    <p:sldLayoutId id="2147484121" r:id="rId18"/>
    <p:sldLayoutId id="2147484122" r:id="rId19"/>
    <p:sldLayoutId id="2147484123" r:id="rId20"/>
    <p:sldLayoutId id="2147484124" r:id="rId21"/>
    <p:sldLayoutId id="2147484125" r:id="rId22"/>
    <p:sldLayoutId id="2147484126" r:id="rId23"/>
    <p:sldLayoutId id="2147484127" r:id="rId24"/>
    <p:sldLayoutId id="2147484128" r:id="rId25"/>
    <p:sldLayoutId id="2147484129" r:id="rId26"/>
  </p:sldLayoutIdLst>
  <p:hf hdr="0" ftr="0" dt="0"/>
  <p:txStyles>
    <p:titleStyle>
      <a:lvl1pPr algn="l" defTabSz="1087832" rtl="0" eaLnBrk="1" latinLnBrk="0" hangingPunct="1">
        <a:spcBef>
          <a:spcPct val="0"/>
        </a:spcBef>
        <a:buNone/>
        <a:defRPr sz="1998" b="1" kern="1200">
          <a:solidFill>
            <a:schemeClr val="accent1"/>
          </a:solidFill>
          <a:latin typeface="+mj-lt"/>
          <a:ea typeface="+mj-ea"/>
          <a:cs typeface="+mj-cs"/>
        </a:defRPr>
      </a:lvl1pPr>
    </p:titleStyle>
    <p:bodyStyle>
      <a:lvl1pPr marL="215299" indent="-215299" algn="l" defTabSz="1087832" rtl="0" eaLnBrk="1" latinLnBrk="0" hangingPunct="1">
        <a:spcBef>
          <a:spcPts val="1200"/>
        </a:spcBef>
        <a:buFont typeface="Arial" pitchFamily="34" charset="0"/>
        <a:buChar char="•"/>
        <a:defRPr sz="1600" kern="1200">
          <a:solidFill>
            <a:schemeClr val="tx1"/>
          </a:solidFill>
          <a:latin typeface="+mn-lt"/>
          <a:ea typeface="+mn-ea"/>
          <a:cs typeface="+mn-cs"/>
        </a:defRPr>
      </a:lvl1pPr>
      <a:lvl2pPr marL="471109" indent="-214141" algn="l" defTabSz="1087832" rtl="0" eaLnBrk="1" latinLnBrk="0" hangingPunct="1">
        <a:spcBef>
          <a:spcPts val="0"/>
        </a:spcBef>
        <a:buFont typeface="Arial" pitchFamily="34" charset="0"/>
        <a:buChar char="–"/>
        <a:defRPr sz="1200" kern="1200">
          <a:solidFill>
            <a:schemeClr val="tx1"/>
          </a:solidFill>
          <a:latin typeface="+mn-lt"/>
          <a:ea typeface="+mn-ea"/>
          <a:cs typeface="+mn-cs"/>
        </a:defRPr>
      </a:lvl2pPr>
      <a:lvl3pPr marL="728076" indent="-214141" algn="l" defTabSz="1087832" rtl="0" eaLnBrk="1" latinLnBrk="0" hangingPunct="1">
        <a:spcBef>
          <a:spcPts val="0"/>
        </a:spcBef>
        <a:buFont typeface="Arial" pitchFamily="34" charset="0"/>
        <a:buChar char="−"/>
        <a:defRPr sz="1200" kern="1200">
          <a:solidFill>
            <a:schemeClr val="tx1"/>
          </a:solidFill>
          <a:latin typeface="+mn-lt"/>
          <a:ea typeface="+mn-ea"/>
          <a:cs typeface="+mn-cs"/>
        </a:defRPr>
      </a:lvl3pPr>
      <a:lvl4pPr marL="985045" indent="-214141" algn="l" defTabSz="1087832" rtl="0" eaLnBrk="1" latinLnBrk="0" hangingPunct="1">
        <a:spcBef>
          <a:spcPts val="0"/>
        </a:spcBef>
        <a:buFont typeface="Arial" pitchFamily="34" charset="0"/>
        <a:buChar char="−"/>
        <a:defRPr sz="1200" kern="1200">
          <a:solidFill>
            <a:schemeClr val="tx1"/>
          </a:solidFill>
          <a:latin typeface="+mn-lt"/>
          <a:ea typeface="+mn-ea"/>
          <a:cs typeface="+mn-cs"/>
        </a:defRPr>
      </a:lvl4pPr>
      <a:lvl5pPr marL="1242014" indent="-214141" algn="l" defTabSz="1087832" rtl="0" eaLnBrk="1" latinLnBrk="0" hangingPunct="1">
        <a:spcBef>
          <a:spcPts val="0"/>
        </a:spcBef>
        <a:buFont typeface="Arial" pitchFamily="34" charset="0"/>
        <a:buChar char="−"/>
        <a:defRPr sz="1200" kern="1200">
          <a:solidFill>
            <a:schemeClr val="tx1"/>
          </a:solidFill>
          <a:latin typeface="+mn-lt"/>
          <a:ea typeface="+mn-ea"/>
          <a:cs typeface="+mn-cs"/>
        </a:defRPr>
      </a:lvl5pPr>
      <a:lvl6pPr marL="2991540" indent="-271958" algn="l" defTabSz="1087832" rtl="0" eaLnBrk="1" latinLnBrk="0" hangingPunct="1">
        <a:spcBef>
          <a:spcPct val="20000"/>
        </a:spcBef>
        <a:buFont typeface="Arial" pitchFamily="34" charset="0"/>
        <a:buChar char="•"/>
        <a:defRPr sz="2398" kern="1200">
          <a:solidFill>
            <a:schemeClr val="tx1"/>
          </a:solidFill>
          <a:latin typeface="+mn-lt"/>
          <a:ea typeface="+mn-ea"/>
          <a:cs typeface="+mn-cs"/>
        </a:defRPr>
      </a:lvl6pPr>
      <a:lvl7pPr marL="3535456" indent="-271958" algn="l" defTabSz="1087832" rtl="0" eaLnBrk="1" latinLnBrk="0" hangingPunct="1">
        <a:spcBef>
          <a:spcPct val="20000"/>
        </a:spcBef>
        <a:buFont typeface="Arial" pitchFamily="34" charset="0"/>
        <a:buChar char="•"/>
        <a:defRPr sz="2398" kern="1200">
          <a:solidFill>
            <a:schemeClr val="tx1"/>
          </a:solidFill>
          <a:latin typeface="+mn-lt"/>
          <a:ea typeface="+mn-ea"/>
          <a:cs typeface="+mn-cs"/>
        </a:defRPr>
      </a:lvl7pPr>
      <a:lvl8pPr marL="4079372" indent="-271958" algn="l" defTabSz="1087832" rtl="0" eaLnBrk="1" latinLnBrk="0" hangingPunct="1">
        <a:spcBef>
          <a:spcPct val="20000"/>
        </a:spcBef>
        <a:buFont typeface="Arial" pitchFamily="34" charset="0"/>
        <a:buChar char="•"/>
        <a:defRPr sz="2398" kern="1200">
          <a:solidFill>
            <a:schemeClr val="tx1"/>
          </a:solidFill>
          <a:latin typeface="+mn-lt"/>
          <a:ea typeface="+mn-ea"/>
          <a:cs typeface="+mn-cs"/>
        </a:defRPr>
      </a:lvl8pPr>
      <a:lvl9pPr marL="4623289" indent="-271958" algn="l" defTabSz="1087832" rtl="0" eaLnBrk="1" latinLnBrk="0" hangingPunct="1">
        <a:spcBef>
          <a:spcPct val="20000"/>
        </a:spcBef>
        <a:buFont typeface="Arial" pitchFamily="34" charset="0"/>
        <a:buChar char="•"/>
        <a:defRPr sz="2398" kern="1200">
          <a:solidFill>
            <a:schemeClr val="tx1"/>
          </a:solidFill>
          <a:latin typeface="+mn-lt"/>
          <a:ea typeface="+mn-ea"/>
          <a:cs typeface="+mn-cs"/>
        </a:defRPr>
      </a:lvl9pPr>
    </p:bodyStyle>
    <p:otherStyle>
      <a:defPPr>
        <a:defRPr lang="en-US"/>
      </a:defPPr>
      <a:lvl1pPr marL="0" algn="l" defTabSz="1087832" rtl="0" eaLnBrk="1" latinLnBrk="0" hangingPunct="1">
        <a:defRPr sz="2098" kern="1200">
          <a:solidFill>
            <a:schemeClr val="tx1"/>
          </a:solidFill>
          <a:latin typeface="+mn-lt"/>
          <a:ea typeface="+mn-ea"/>
          <a:cs typeface="+mn-cs"/>
        </a:defRPr>
      </a:lvl1pPr>
      <a:lvl2pPr marL="543917" algn="l" defTabSz="1087832" rtl="0" eaLnBrk="1" latinLnBrk="0" hangingPunct="1">
        <a:defRPr sz="2098" kern="1200">
          <a:solidFill>
            <a:schemeClr val="tx1"/>
          </a:solidFill>
          <a:latin typeface="+mn-lt"/>
          <a:ea typeface="+mn-ea"/>
          <a:cs typeface="+mn-cs"/>
        </a:defRPr>
      </a:lvl2pPr>
      <a:lvl3pPr marL="1087832" algn="l" defTabSz="1087832" rtl="0" eaLnBrk="1" latinLnBrk="0" hangingPunct="1">
        <a:defRPr sz="2098" kern="1200">
          <a:solidFill>
            <a:schemeClr val="tx1"/>
          </a:solidFill>
          <a:latin typeface="+mn-lt"/>
          <a:ea typeface="+mn-ea"/>
          <a:cs typeface="+mn-cs"/>
        </a:defRPr>
      </a:lvl3pPr>
      <a:lvl4pPr marL="1631748" algn="l" defTabSz="1087832" rtl="0" eaLnBrk="1" latinLnBrk="0" hangingPunct="1">
        <a:defRPr sz="2098" kern="1200">
          <a:solidFill>
            <a:schemeClr val="tx1"/>
          </a:solidFill>
          <a:latin typeface="+mn-lt"/>
          <a:ea typeface="+mn-ea"/>
          <a:cs typeface="+mn-cs"/>
        </a:defRPr>
      </a:lvl4pPr>
      <a:lvl5pPr marL="2175665" algn="l" defTabSz="1087832" rtl="0" eaLnBrk="1" latinLnBrk="0" hangingPunct="1">
        <a:defRPr sz="2098" kern="1200">
          <a:solidFill>
            <a:schemeClr val="tx1"/>
          </a:solidFill>
          <a:latin typeface="+mn-lt"/>
          <a:ea typeface="+mn-ea"/>
          <a:cs typeface="+mn-cs"/>
        </a:defRPr>
      </a:lvl5pPr>
      <a:lvl6pPr marL="2719583" algn="l" defTabSz="1087832" rtl="0" eaLnBrk="1" latinLnBrk="0" hangingPunct="1">
        <a:defRPr sz="2098" kern="1200">
          <a:solidFill>
            <a:schemeClr val="tx1"/>
          </a:solidFill>
          <a:latin typeface="+mn-lt"/>
          <a:ea typeface="+mn-ea"/>
          <a:cs typeface="+mn-cs"/>
        </a:defRPr>
      </a:lvl6pPr>
      <a:lvl7pPr marL="3263498" algn="l" defTabSz="1087832" rtl="0" eaLnBrk="1" latinLnBrk="0" hangingPunct="1">
        <a:defRPr sz="2098" kern="1200">
          <a:solidFill>
            <a:schemeClr val="tx1"/>
          </a:solidFill>
          <a:latin typeface="+mn-lt"/>
          <a:ea typeface="+mn-ea"/>
          <a:cs typeface="+mn-cs"/>
        </a:defRPr>
      </a:lvl7pPr>
      <a:lvl8pPr marL="3807414" algn="l" defTabSz="1087832" rtl="0" eaLnBrk="1" latinLnBrk="0" hangingPunct="1">
        <a:defRPr sz="2098" kern="1200">
          <a:solidFill>
            <a:schemeClr val="tx1"/>
          </a:solidFill>
          <a:latin typeface="+mn-lt"/>
          <a:ea typeface="+mn-ea"/>
          <a:cs typeface="+mn-cs"/>
        </a:defRPr>
      </a:lvl8pPr>
      <a:lvl9pPr marL="4351330" algn="l" defTabSz="1087832" rtl="0" eaLnBrk="1" latinLnBrk="0" hangingPunct="1">
        <a:defRPr sz="2098" kern="1200">
          <a:solidFill>
            <a:schemeClr val="tx1"/>
          </a:solidFill>
          <a:latin typeface="+mn-lt"/>
          <a:ea typeface="+mn-ea"/>
          <a:cs typeface="+mn-cs"/>
        </a:defRPr>
      </a:lvl9pPr>
    </p:otherStyle>
  </p:txStyles>
</p:sldMaster>
</file>

<file path=ppt/slideMasters/slideMaster9.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47831" y="360000"/>
            <a:ext cx="7198125" cy="720000"/>
          </a:xfrm>
          <a:prstGeom prst="rect">
            <a:avLst/>
          </a:prstGeom>
        </p:spPr>
        <p:txBody>
          <a:bodyPr vert="horz" lIns="0" tIns="0" rIns="0" bIns="0" rtlCol="0" anchor="b" anchorCtr="0">
            <a:noAutofit/>
          </a:bodyPr>
          <a:lstStyle/>
          <a:p>
            <a:r>
              <a:rPr lang="en-US" dirty="0"/>
              <a:t>Click to edit Master title style</a:t>
            </a:r>
          </a:p>
        </p:txBody>
      </p:sp>
      <p:sp>
        <p:nvSpPr>
          <p:cNvPr id="3" name="Text Placeholder 2"/>
          <p:cNvSpPr>
            <a:spLocks noGrp="1"/>
          </p:cNvSpPr>
          <p:nvPr>
            <p:ph type="body" idx="1"/>
          </p:nvPr>
        </p:nvSpPr>
        <p:spPr>
          <a:xfrm>
            <a:off x="647830" y="1331693"/>
            <a:ext cx="10905160" cy="4426975"/>
          </a:xfrm>
          <a:prstGeom prst="rect">
            <a:avLst/>
          </a:prstGeom>
        </p:spPr>
        <p:txBody>
          <a:bodyPr vert="horz" lIns="0" tIns="0" rIns="0" bIns="0" rtlCol="0">
            <a:noAutofit/>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Slide Number Placeholder 5"/>
          <p:cNvSpPr>
            <a:spLocks noGrp="1"/>
          </p:cNvSpPr>
          <p:nvPr>
            <p:ph type="sldNum" sz="quarter" idx="4"/>
          </p:nvPr>
        </p:nvSpPr>
        <p:spPr>
          <a:xfrm>
            <a:off x="647831" y="6373543"/>
            <a:ext cx="323916" cy="144000"/>
          </a:xfrm>
          <a:prstGeom prst="rect">
            <a:avLst/>
          </a:prstGeom>
        </p:spPr>
        <p:txBody>
          <a:bodyPr vert="horz" lIns="0" tIns="0" rIns="0" bIns="0" rtlCol="0" anchor="ctr"/>
          <a:lstStyle>
            <a:lvl1pPr algn="l">
              <a:defRPr sz="900">
                <a:solidFill>
                  <a:srgbClr val="8B8A8D"/>
                </a:solidFill>
              </a:defRPr>
            </a:lvl1pPr>
          </a:lstStyle>
          <a:p>
            <a:pPr defTabSz="1088449"/>
            <a:fld id="{D14BCCD3-0010-4FBA-B965-2126ADC31932}" type="slidenum">
              <a:rPr lang="en-US" smtClean="0"/>
              <a:pPr defTabSz="1088449"/>
              <a:t>‹#›</a:t>
            </a:fld>
            <a:endParaRPr lang="en-US" dirty="0"/>
          </a:p>
        </p:txBody>
      </p:sp>
      <p:cxnSp>
        <p:nvCxnSpPr>
          <p:cNvPr id="13" name="Straight Connector 12"/>
          <p:cNvCxnSpPr/>
          <p:nvPr/>
        </p:nvCxnSpPr>
        <p:spPr>
          <a:xfrm>
            <a:off x="647831" y="6316537"/>
            <a:ext cx="10890764" cy="0"/>
          </a:xfrm>
          <a:prstGeom prst="line">
            <a:avLst/>
          </a:prstGeom>
          <a:ln w="9525">
            <a:solidFill>
              <a:srgbClr val="8B8A8D"/>
            </a:solidFill>
          </a:ln>
        </p:spPr>
        <p:style>
          <a:lnRef idx="1">
            <a:schemeClr val="accent1"/>
          </a:lnRef>
          <a:fillRef idx="0">
            <a:schemeClr val="accent1"/>
          </a:fillRef>
          <a:effectRef idx="0">
            <a:schemeClr val="accent1"/>
          </a:effectRef>
          <a:fontRef idx="minor">
            <a:schemeClr val="tx1"/>
          </a:fontRef>
        </p:style>
      </p:cxnSp>
      <p:sp>
        <p:nvSpPr>
          <p:cNvPr id="16" name="Line 11"/>
          <p:cNvSpPr>
            <a:spLocks noChangeShapeType="1"/>
          </p:cNvSpPr>
          <p:nvPr/>
        </p:nvSpPr>
        <p:spPr bwMode="auto">
          <a:xfrm>
            <a:off x="6492772" y="3466297"/>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16" tIns="45708" rIns="91416" bIns="45708" numCol="1" anchor="t" anchorCtr="0" compatLnSpc="1">
            <a:prstTxWarp prst="textNoShape">
              <a:avLst/>
            </a:prstTxWarp>
          </a:bodyPr>
          <a:lstStyle/>
          <a:p>
            <a:pPr defTabSz="1088449" eaLnBrk="1" fontAlgn="auto" hangingPunct="1">
              <a:spcBef>
                <a:spcPts val="0"/>
              </a:spcBef>
              <a:spcAft>
                <a:spcPts val="0"/>
              </a:spcAft>
              <a:buClrTx/>
            </a:pPr>
            <a:endParaRPr lang="en-US" sz="2099" b="0" dirty="0">
              <a:solidFill>
                <a:prstClr val="black"/>
              </a:solidFill>
              <a:latin typeface="Arial"/>
            </a:endParaRPr>
          </a:p>
        </p:txBody>
      </p:sp>
      <p:sp>
        <p:nvSpPr>
          <p:cNvPr id="17" name="Line 12"/>
          <p:cNvSpPr>
            <a:spLocks noChangeShapeType="1"/>
          </p:cNvSpPr>
          <p:nvPr/>
        </p:nvSpPr>
        <p:spPr bwMode="auto">
          <a:xfrm>
            <a:off x="6492772" y="3466297"/>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16" tIns="45708" rIns="91416" bIns="45708" numCol="1" anchor="t" anchorCtr="0" compatLnSpc="1">
            <a:prstTxWarp prst="textNoShape">
              <a:avLst/>
            </a:prstTxWarp>
          </a:bodyPr>
          <a:lstStyle/>
          <a:p>
            <a:pPr defTabSz="1088449" eaLnBrk="1" fontAlgn="auto" hangingPunct="1">
              <a:spcBef>
                <a:spcPts val="0"/>
              </a:spcBef>
              <a:spcAft>
                <a:spcPts val="0"/>
              </a:spcAft>
              <a:buClrTx/>
            </a:pPr>
            <a:endParaRPr lang="en-US" sz="2099" b="0" dirty="0">
              <a:solidFill>
                <a:prstClr val="black"/>
              </a:solidFill>
              <a:latin typeface="Arial"/>
            </a:endParaRPr>
          </a:p>
        </p:txBody>
      </p:sp>
      <p:sp>
        <p:nvSpPr>
          <p:cNvPr id="18" name="Line 13"/>
          <p:cNvSpPr>
            <a:spLocks noChangeShapeType="1"/>
          </p:cNvSpPr>
          <p:nvPr/>
        </p:nvSpPr>
        <p:spPr bwMode="auto">
          <a:xfrm>
            <a:off x="6673700" y="3413922"/>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16" tIns="45708" rIns="91416" bIns="45708" numCol="1" anchor="t" anchorCtr="0" compatLnSpc="1">
            <a:prstTxWarp prst="textNoShape">
              <a:avLst/>
            </a:prstTxWarp>
          </a:bodyPr>
          <a:lstStyle/>
          <a:p>
            <a:pPr defTabSz="1088449" eaLnBrk="1" fontAlgn="auto" hangingPunct="1">
              <a:spcBef>
                <a:spcPts val="0"/>
              </a:spcBef>
              <a:spcAft>
                <a:spcPts val="0"/>
              </a:spcAft>
              <a:buClrTx/>
            </a:pPr>
            <a:endParaRPr lang="en-US" sz="2099" b="0" dirty="0">
              <a:solidFill>
                <a:prstClr val="black"/>
              </a:solidFill>
              <a:latin typeface="Arial"/>
            </a:endParaRPr>
          </a:p>
        </p:txBody>
      </p:sp>
      <p:sp>
        <p:nvSpPr>
          <p:cNvPr id="19" name="Line 14"/>
          <p:cNvSpPr>
            <a:spLocks noChangeShapeType="1"/>
          </p:cNvSpPr>
          <p:nvPr/>
        </p:nvSpPr>
        <p:spPr bwMode="auto">
          <a:xfrm>
            <a:off x="6673700" y="3413922"/>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16" tIns="45708" rIns="91416" bIns="45708" numCol="1" anchor="t" anchorCtr="0" compatLnSpc="1">
            <a:prstTxWarp prst="textNoShape">
              <a:avLst/>
            </a:prstTxWarp>
          </a:bodyPr>
          <a:lstStyle/>
          <a:p>
            <a:pPr defTabSz="1088449" eaLnBrk="1" fontAlgn="auto" hangingPunct="1">
              <a:spcBef>
                <a:spcPts val="0"/>
              </a:spcBef>
              <a:spcAft>
                <a:spcPts val="0"/>
              </a:spcAft>
              <a:buClrTx/>
            </a:pPr>
            <a:endParaRPr lang="en-US" sz="2099" b="0" dirty="0">
              <a:solidFill>
                <a:prstClr val="black"/>
              </a:solidFill>
              <a:latin typeface="Arial"/>
            </a:endParaRPr>
          </a:p>
        </p:txBody>
      </p:sp>
      <p:grpSp>
        <p:nvGrpSpPr>
          <p:cNvPr id="21" name="Logotype, static"/>
          <p:cNvGrpSpPr/>
          <p:nvPr/>
        </p:nvGrpSpPr>
        <p:grpSpPr>
          <a:xfrm>
            <a:off x="10686684" y="6387822"/>
            <a:ext cx="863462" cy="180060"/>
            <a:chOff x="9501453" y="6148765"/>
            <a:chExt cx="2047875" cy="427037"/>
          </a:xfrm>
        </p:grpSpPr>
        <p:sp>
          <p:nvSpPr>
            <p:cNvPr id="22" name="Freeform 5"/>
            <p:cNvSpPr>
              <a:spLocks noEditPoints="1"/>
            </p:cNvSpPr>
            <p:nvPr userDrawn="1"/>
          </p:nvSpPr>
          <p:spPr bwMode="auto">
            <a:xfrm>
              <a:off x="11206428" y="6231315"/>
              <a:ext cx="342900" cy="344487"/>
            </a:xfrm>
            <a:custGeom>
              <a:avLst/>
              <a:gdLst>
                <a:gd name="T0" fmla="*/ 43 w 91"/>
                <a:gd name="T1" fmla="*/ 2 h 91"/>
                <a:gd name="T2" fmla="*/ 2 w 91"/>
                <a:gd name="T3" fmla="*/ 44 h 91"/>
                <a:gd name="T4" fmla="*/ 46 w 91"/>
                <a:gd name="T5" fmla="*/ 91 h 91"/>
                <a:gd name="T6" fmla="*/ 74 w 91"/>
                <a:gd name="T7" fmla="*/ 77 h 91"/>
                <a:gd name="T8" fmla="*/ 74 w 91"/>
                <a:gd name="T9" fmla="*/ 90 h 91"/>
                <a:gd name="T10" fmla="*/ 91 w 91"/>
                <a:gd name="T11" fmla="*/ 90 h 91"/>
                <a:gd name="T12" fmla="*/ 91 w 91"/>
                <a:gd name="T13" fmla="*/ 47 h 91"/>
                <a:gd name="T14" fmla="*/ 43 w 91"/>
                <a:gd name="T15" fmla="*/ 2 h 91"/>
                <a:gd name="T16" fmla="*/ 72 w 91"/>
                <a:gd name="T17" fmla="*/ 48 h 91"/>
                <a:gd name="T18" fmla="*/ 43 w 91"/>
                <a:gd name="T19" fmla="*/ 72 h 91"/>
                <a:gd name="T20" fmla="*/ 21 w 91"/>
                <a:gd name="T21" fmla="*/ 50 h 91"/>
                <a:gd name="T22" fmla="*/ 46 w 91"/>
                <a:gd name="T23" fmla="*/ 21 h 91"/>
                <a:gd name="T24" fmla="*/ 72 w 91"/>
                <a:gd name="T25" fmla="*/ 45 h 91"/>
                <a:gd name="T26" fmla="*/ 72 w 91"/>
                <a:gd name="T27" fmla="*/ 48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1" h="91">
                  <a:moveTo>
                    <a:pt x="43" y="2"/>
                  </a:moveTo>
                  <a:cubicBezTo>
                    <a:pt x="21" y="4"/>
                    <a:pt x="3" y="22"/>
                    <a:pt x="2" y="44"/>
                  </a:cubicBezTo>
                  <a:cubicBezTo>
                    <a:pt x="0" y="70"/>
                    <a:pt x="21" y="91"/>
                    <a:pt x="46" y="91"/>
                  </a:cubicBezTo>
                  <a:cubicBezTo>
                    <a:pt x="56" y="91"/>
                    <a:pt x="68" y="87"/>
                    <a:pt x="74" y="77"/>
                  </a:cubicBezTo>
                  <a:cubicBezTo>
                    <a:pt x="74" y="90"/>
                    <a:pt x="74" y="90"/>
                    <a:pt x="74" y="90"/>
                  </a:cubicBezTo>
                  <a:cubicBezTo>
                    <a:pt x="91" y="90"/>
                    <a:pt x="91" y="90"/>
                    <a:pt x="91" y="90"/>
                  </a:cubicBezTo>
                  <a:cubicBezTo>
                    <a:pt x="91" y="47"/>
                    <a:pt x="91" y="47"/>
                    <a:pt x="91" y="47"/>
                  </a:cubicBezTo>
                  <a:cubicBezTo>
                    <a:pt x="91" y="20"/>
                    <a:pt x="69" y="0"/>
                    <a:pt x="43" y="2"/>
                  </a:cubicBezTo>
                  <a:close/>
                  <a:moveTo>
                    <a:pt x="72" y="48"/>
                  </a:moveTo>
                  <a:cubicBezTo>
                    <a:pt x="71" y="63"/>
                    <a:pt x="58" y="74"/>
                    <a:pt x="43" y="72"/>
                  </a:cubicBezTo>
                  <a:cubicBezTo>
                    <a:pt x="32" y="71"/>
                    <a:pt x="22" y="61"/>
                    <a:pt x="21" y="50"/>
                  </a:cubicBezTo>
                  <a:cubicBezTo>
                    <a:pt x="19" y="34"/>
                    <a:pt x="31" y="21"/>
                    <a:pt x="46" y="21"/>
                  </a:cubicBezTo>
                  <a:cubicBezTo>
                    <a:pt x="60" y="21"/>
                    <a:pt x="71" y="32"/>
                    <a:pt x="72" y="45"/>
                  </a:cubicBezTo>
                  <a:lnTo>
                    <a:pt x="72" y="48"/>
                  </a:lnTo>
                  <a:close/>
                </a:path>
              </a:pathLst>
            </a:custGeom>
            <a:solidFill>
              <a:srgbClr val="0000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449" eaLnBrk="1" fontAlgn="auto" hangingPunct="1">
                <a:spcBef>
                  <a:spcPts val="0"/>
                </a:spcBef>
                <a:spcAft>
                  <a:spcPts val="0"/>
                </a:spcAft>
                <a:buClrTx/>
              </a:pPr>
              <a:endParaRPr lang="en-US" sz="2099" b="0" dirty="0">
                <a:solidFill>
                  <a:prstClr val="black"/>
                </a:solidFill>
                <a:latin typeface="Arial"/>
              </a:endParaRPr>
            </a:p>
          </p:txBody>
        </p:sp>
        <p:sp>
          <p:nvSpPr>
            <p:cNvPr id="23" name="Freeform 6"/>
            <p:cNvSpPr>
              <a:spLocks noEditPoints="1"/>
            </p:cNvSpPr>
            <p:nvPr userDrawn="1"/>
          </p:nvSpPr>
          <p:spPr bwMode="auto">
            <a:xfrm>
              <a:off x="10849241" y="6236077"/>
              <a:ext cx="334963" cy="339725"/>
            </a:xfrm>
            <a:custGeom>
              <a:avLst/>
              <a:gdLst>
                <a:gd name="T0" fmla="*/ 44 w 89"/>
                <a:gd name="T1" fmla="*/ 1 h 90"/>
                <a:gd name="T2" fmla="*/ 0 w 89"/>
                <a:gd name="T3" fmla="*/ 46 h 90"/>
                <a:gd name="T4" fmla="*/ 45 w 89"/>
                <a:gd name="T5" fmla="*/ 90 h 90"/>
                <a:gd name="T6" fmla="*/ 86 w 89"/>
                <a:gd name="T7" fmla="*/ 63 h 90"/>
                <a:gd name="T8" fmla="*/ 69 w 89"/>
                <a:gd name="T9" fmla="*/ 58 h 90"/>
                <a:gd name="T10" fmla="*/ 50 w 89"/>
                <a:gd name="T11" fmla="*/ 72 h 90"/>
                <a:gd name="T12" fmla="*/ 22 w 89"/>
                <a:gd name="T13" fmla="*/ 59 h 90"/>
                <a:gd name="T14" fmla="*/ 89 w 89"/>
                <a:gd name="T15" fmla="*/ 41 h 90"/>
                <a:gd name="T16" fmla="*/ 44 w 89"/>
                <a:gd name="T17" fmla="*/ 1 h 90"/>
                <a:gd name="T18" fmla="*/ 19 w 89"/>
                <a:gd name="T19" fmla="*/ 44 h 90"/>
                <a:gd name="T20" fmla="*/ 36 w 89"/>
                <a:gd name="T21" fmla="*/ 19 h 90"/>
                <a:gd name="T22" fmla="*/ 67 w 89"/>
                <a:gd name="T23" fmla="*/ 31 h 90"/>
                <a:gd name="T24" fmla="*/ 19 w 89"/>
                <a:gd name="T25" fmla="*/ 44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9" h="90">
                  <a:moveTo>
                    <a:pt x="44" y="1"/>
                  </a:moveTo>
                  <a:cubicBezTo>
                    <a:pt x="20" y="2"/>
                    <a:pt x="0" y="20"/>
                    <a:pt x="0" y="46"/>
                  </a:cubicBezTo>
                  <a:cubicBezTo>
                    <a:pt x="0" y="70"/>
                    <a:pt x="20" y="90"/>
                    <a:pt x="45" y="90"/>
                  </a:cubicBezTo>
                  <a:cubicBezTo>
                    <a:pt x="62" y="90"/>
                    <a:pt x="79" y="80"/>
                    <a:pt x="86" y="63"/>
                  </a:cubicBezTo>
                  <a:cubicBezTo>
                    <a:pt x="69" y="58"/>
                    <a:pt x="69" y="58"/>
                    <a:pt x="69" y="58"/>
                  </a:cubicBezTo>
                  <a:cubicBezTo>
                    <a:pt x="66" y="65"/>
                    <a:pt x="58" y="71"/>
                    <a:pt x="50" y="72"/>
                  </a:cubicBezTo>
                  <a:cubicBezTo>
                    <a:pt x="38" y="75"/>
                    <a:pt x="26" y="67"/>
                    <a:pt x="22" y="59"/>
                  </a:cubicBezTo>
                  <a:cubicBezTo>
                    <a:pt x="89" y="41"/>
                    <a:pt x="89" y="41"/>
                    <a:pt x="89" y="41"/>
                  </a:cubicBezTo>
                  <a:cubicBezTo>
                    <a:pt x="87" y="24"/>
                    <a:pt x="72" y="0"/>
                    <a:pt x="44" y="1"/>
                  </a:cubicBezTo>
                  <a:close/>
                  <a:moveTo>
                    <a:pt x="19" y="44"/>
                  </a:moveTo>
                  <a:cubicBezTo>
                    <a:pt x="19" y="34"/>
                    <a:pt x="24" y="24"/>
                    <a:pt x="36" y="19"/>
                  </a:cubicBezTo>
                  <a:cubicBezTo>
                    <a:pt x="50" y="14"/>
                    <a:pt x="62" y="21"/>
                    <a:pt x="67" y="31"/>
                  </a:cubicBezTo>
                  <a:lnTo>
                    <a:pt x="19" y="44"/>
                  </a:lnTo>
                  <a:close/>
                </a:path>
              </a:pathLst>
            </a:custGeom>
            <a:solidFill>
              <a:srgbClr val="0000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449" eaLnBrk="1" fontAlgn="auto" hangingPunct="1">
                <a:spcBef>
                  <a:spcPts val="0"/>
                </a:spcBef>
                <a:spcAft>
                  <a:spcPts val="0"/>
                </a:spcAft>
                <a:buClrTx/>
              </a:pPr>
              <a:endParaRPr lang="en-US" sz="2099" b="0" dirty="0">
                <a:solidFill>
                  <a:prstClr val="black"/>
                </a:solidFill>
                <a:latin typeface="Arial"/>
              </a:endParaRPr>
            </a:p>
          </p:txBody>
        </p:sp>
        <p:sp>
          <p:nvSpPr>
            <p:cNvPr id="24" name="Freeform 7"/>
            <p:cNvSpPr>
              <a:spLocks/>
            </p:cNvSpPr>
            <p:nvPr userDrawn="1"/>
          </p:nvSpPr>
          <p:spPr bwMode="auto">
            <a:xfrm>
              <a:off x="10292028" y="6239252"/>
              <a:ext cx="166688" cy="333375"/>
            </a:xfrm>
            <a:custGeom>
              <a:avLst/>
              <a:gdLst>
                <a:gd name="T0" fmla="*/ 44 w 44"/>
                <a:gd name="T1" fmla="*/ 18 h 88"/>
                <a:gd name="T2" fmla="*/ 44 w 44"/>
                <a:gd name="T3" fmla="*/ 0 h 88"/>
                <a:gd name="T4" fmla="*/ 19 w 44"/>
                <a:gd name="T5" fmla="*/ 13 h 88"/>
                <a:gd name="T6" fmla="*/ 19 w 44"/>
                <a:gd name="T7" fmla="*/ 3 h 88"/>
                <a:gd name="T8" fmla="*/ 0 w 44"/>
                <a:gd name="T9" fmla="*/ 3 h 88"/>
                <a:gd name="T10" fmla="*/ 0 w 44"/>
                <a:gd name="T11" fmla="*/ 44 h 88"/>
                <a:gd name="T12" fmla="*/ 0 w 44"/>
                <a:gd name="T13" fmla="*/ 88 h 88"/>
                <a:gd name="T14" fmla="*/ 20 w 44"/>
                <a:gd name="T15" fmla="*/ 88 h 88"/>
                <a:gd name="T16" fmla="*/ 20 w 44"/>
                <a:gd name="T17" fmla="*/ 46 h 88"/>
                <a:gd name="T18" fmla="*/ 44 w 44"/>
                <a:gd name="T19" fmla="*/ 1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 h="88">
                  <a:moveTo>
                    <a:pt x="44" y="18"/>
                  </a:moveTo>
                  <a:cubicBezTo>
                    <a:pt x="44" y="0"/>
                    <a:pt x="44" y="0"/>
                    <a:pt x="44" y="0"/>
                  </a:cubicBezTo>
                  <a:cubicBezTo>
                    <a:pt x="28" y="0"/>
                    <a:pt x="22" y="8"/>
                    <a:pt x="19" y="13"/>
                  </a:cubicBezTo>
                  <a:cubicBezTo>
                    <a:pt x="19" y="3"/>
                    <a:pt x="19" y="3"/>
                    <a:pt x="19" y="3"/>
                  </a:cubicBezTo>
                  <a:cubicBezTo>
                    <a:pt x="0" y="3"/>
                    <a:pt x="0" y="3"/>
                    <a:pt x="0" y="3"/>
                  </a:cubicBezTo>
                  <a:cubicBezTo>
                    <a:pt x="0" y="44"/>
                    <a:pt x="0" y="44"/>
                    <a:pt x="0" y="44"/>
                  </a:cubicBezTo>
                  <a:cubicBezTo>
                    <a:pt x="0" y="88"/>
                    <a:pt x="0" y="88"/>
                    <a:pt x="0" y="88"/>
                  </a:cubicBezTo>
                  <a:cubicBezTo>
                    <a:pt x="20" y="88"/>
                    <a:pt x="20" y="88"/>
                    <a:pt x="20" y="88"/>
                  </a:cubicBezTo>
                  <a:cubicBezTo>
                    <a:pt x="20" y="62"/>
                    <a:pt x="20" y="62"/>
                    <a:pt x="20" y="46"/>
                  </a:cubicBezTo>
                  <a:cubicBezTo>
                    <a:pt x="20" y="26"/>
                    <a:pt x="31" y="19"/>
                    <a:pt x="44" y="18"/>
                  </a:cubicBezTo>
                  <a:close/>
                </a:path>
              </a:pathLst>
            </a:custGeom>
            <a:solidFill>
              <a:srgbClr val="0000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449" eaLnBrk="1" fontAlgn="auto" hangingPunct="1">
                <a:spcBef>
                  <a:spcPts val="0"/>
                </a:spcBef>
                <a:spcAft>
                  <a:spcPts val="0"/>
                </a:spcAft>
                <a:buClrTx/>
              </a:pPr>
              <a:endParaRPr lang="en-US" sz="2099" b="0" dirty="0">
                <a:solidFill>
                  <a:prstClr val="black"/>
                </a:solidFill>
                <a:latin typeface="Arial"/>
              </a:endParaRPr>
            </a:p>
          </p:txBody>
        </p:sp>
        <p:sp>
          <p:nvSpPr>
            <p:cNvPr id="25" name="Freeform 8"/>
            <p:cNvSpPr>
              <a:spLocks/>
            </p:cNvSpPr>
            <p:nvPr userDrawn="1"/>
          </p:nvSpPr>
          <p:spPr bwMode="auto">
            <a:xfrm>
              <a:off x="9501453" y="6182102"/>
              <a:ext cx="369888" cy="390525"/>
            </a:xfrm>
            <a:custGeom>
              <a:avLst/>
              <a:gdLst>
                <a:gd name="T0" fmla="*/ 185 w 233"/>
                <a:gd name="T1" fmla="*/ 165 h 246"/>
                <a:gd name="T2" fmla="*/ 48 w 233"/>
                <a:gd name="T3" fmla="*/ 0 h 246"/>
                <a:gd name="T4" fmla="*/ 0 w 233"/>
                <a:gd name="T5" fmla="*/ 0 h 246"/>
                <a:gd name="T6" fmla="*/ 0 w 233"/>
                <a:gd name="T7" fmla="*/ 246 h 246"/>
                <a:gd name="T8" fmla="*/ 50 w 233"/>
                <a:gd name="T9" fmla="*/ 246 h 246"/>
                <a:gd name="T10" fmla="*/ 50 w 233"/>
                <a:gd name="T11" fmla="*/ 81 h 246"/>
                <a:gd name="T12" fmla="*/ 190 w 233"/>
                <a:gd name="T13" fmla="*/ 246 h 246"/>
                <a:gd name="T14" fmla="*/ 233 w 233"/>
                <a:gd name="T15" fmla="*/ 246 h 246"/>
                <a:gd name="T16" fmla="*/ 233 w 233"/>
                <a:gd name="T17" fmla="*/ 0 h 246"/>
                <a:gd name="T18" fmla="*/ 185 w 233"/>
                <a:gd name="T19" fmla="*/ 0 h 246"/>
                <a:gd name="T20" fmla="*/ 185 w 233"/>
                <a:gd name="T21" fmla="*/ 165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3" h="246">
                  <a:moveTo>
                    <a:pt x="185" y="165"/>
                  </a:moveTo>
                  <a:lnTo>
                    <a:pt x="48" y="0"/>
                  </a:lnTo>
                  <a:lnTo>
                    <a:pt x="0" y="0"/>
                  </a:lnTo>
                  <a:lnTo>
                    <a:pt x="0" y="246"/>
                  </a:lnTo>
                  <a:lnTo>
                    <a:pt x="50" y="246"/>
                  </a:lnTo>
                  <a:lnTo>
                    <a:pt x="50" y="81"/>
                  </a:lnTo>
                  <a:lnTo>
                    <a:pt x="190" y="246"/>
                  </a:lnTo>
                  <a:lnTo>
                    <a:pt x="233" y="246"/>
                  </a:lnTo>
                  <a:lnTo>
                    <a:pt x="233" y="0"/>
                  </a:lnTo>
                  <a:lnTo>
                    <a:pt x="185" y="0"/>
                  </a:lnTo>
                  <a:lnTo>
                    <a:pt x="185" y="165"/>
                  </a:lnTo>
                  <a:close/>
                </a:path>
              </a:pathLst>
            </a:custGeom>
            <a:solidFill>
              <a:srgbClr val="0000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449" eaLnBrk="1" fontAlgn="auto" hangingPunct="1">
                <a:spcBef>
                  <a:spcPts val="0"/>
                </a:spcBef>
                <a:spcAft>
                  <a:spcPts val="0"/>
                </a:spcAft>
                <a:buClrTx/>
              </a:pPr>
              <a:endParaRPr lang="en-US" sz="2099" b="0" dirty="0">
                <a:solidFill>
                  <a:prstClr val="black"/>
                </a:solidFill>
                <a:latin typeface="Arial"/>
              </a:endParaRPr>
            </a:p>
          </p:txBody>
        </p:sp>
        <p:sp>
          <p:nvSpPr>
            <p:cNvPr id="26" name="Freeform 9"/>
            <p:cNvSpPr>
              <a:spLocks noEditPoints="1"/>
            </p:cNvSpPr>
            <p:nvPr userDrawn="1"/>
          </p:nvSpPr>
          <p:spPr bwMode="auto">
            <a:xfrm>
              <a:off x="10461891" y="6148765"/>
              <a:ext cx="342900" cy="427037"/>
            </a:xfrm>
            <a:custGeom>
              <a:avLst/>
              <a:gdLst>
                <a:gd name="T0" fmla="*/ 91 w 91"/>
                <a:gd name="T1" fmla="*/ 0 h 113"/>
                <a:gd name="T2" fmla="*/ 73 w 91"/>
                <a:gd name="T3" fmla="*/ 0 h 113"/>
                <a:gd name="T4" fmla="*/ 73 w 91"/>
                <a:gd name="T5" fmla="*/ 34 h 113"/>
                <a:gd name="T6" fmla="*/ 43 w 91"/>
                <a:gd name="T7" fmla="*/ 24 h 113"/>
                <a:gd name="T8" fmla="*/ 2 w 91"/>
                <a:gd name="T9" fmla="*/ 66 h 113"/>
                <a:gd name="T10" fmla="*/ 46 w 91"/>
                <a:gd name="T11" fmla="*/ 113 h 113"/>
                <a:gd name="T12" fmla="*/ 74 w 91"/>
                <a:gd name="T13" fmla="*/ 101 h 113"/>
                <a:gd name="T14" fmla="*/ 74 w 91"/>
                <a:gd name="T15" fmla="*/ 112 h 113"/>
                <a:gd name="T16" fmla="*/ 91 w 91"/>
                <a:gd name="T17" fmla="*/ 112 h 113"/>
                <a:gd name="T18" fmla="*/ 91 w 91"/>
                <a:gd name="T19" fmla="*/ 69 h 113"/>
                <a:gd name="T20" fmla="*/ 91 w 91"/>
                <a:gd name="T21" fmla="*/ 69 h 113"/>
                <a:gd name="T22" fmla="*/ 91 w 91"/>
                <a:gd name="T23" fmla="*/ 68 h 113"/>
                <a:gd name="T24" fmla="*/ 91 w 91"/>
                <a:gd name="T25" fmla="*/ 0 h 113"/>
                <a:gd name="T26" fmla="*/ 72 w 91"/>
                <a:gd name="T27" fmla="*/ 70 h 113"/>
                <a:gd name="T28" fmla="*/ 43 w 91"/>
                <a:gd name="T29" fmla="*/ 94 h 113"/>
                <a:gd name="T30" fmla="*/ 21 w 91"/>
                <a:gd name="T31" fmla="*/ 72 h 113"/>
                <a:gd name="T32" fmla="*/ 46 w 91"/>
                <a:gd name="T33" fmla="*/ 43 h 113"/>
                <a:gd name="T34" fmla="*/ 72 w 91"/>
                <a:gd name="T35" fmla="*/ 67 h 113"/>
                <a:gd name="T36" fmla="*/ 72 w 91"/>
                <a:gd name="T37" fmla="*/ 7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1" h="113">
                  <a:moveTo>
                    <a:pt x="91" y="0"/>
                  </a:moveTo>
                  <a:cubicBezTo>
                    <a:pt x="73" y="0"/>
                    <a:pt x="73" y="0"/>
                    <a:pt x="73" y="0"/>
                  </a:cubicBezTo>
                  <a:cubicBezTo>
                    <a:pt x="73" y="34"/>
                    <a:pt x="73" y="34"/>
                    <a:pt x="73" y="34"/>
                  </a:cubicBezTo>
                  <a:cubicBezTo>
                    <a:pt x="68" y="28"/>
                    <a:pt x="55" y="23"/>
                    <a:pt x="43" y="24"/>
                  </a:cubicBezTo>
                  <a:cubicBezTo>
                    <a:pt x="21" y="26"/>
                    <a:pt x="3" y="44"/>
                    <a:pt x="2" y="66"/>
                  </a:cubicBezTo>
                  <a:cubicBezTo>
                    <a:pt x="0" y="92"/>
                    <a:pt x="21" y="113"/>
                    <a:pt x="46" y="113"/>
                  </a:cubicBezTo>
                  <a:cubicBezTo>
                    <a:pt x="56" y="113"/>
                    <a:pt x="69" y="109"/>
                    <a:pt x="74" y="101"/>
                  </a:cubicBezTo>
                  <a:cubicBezTo>
                    <a:pt x="74" y="112"/>
                    <a:pt x="74" y="112"/>
                    <a:pt x="74" y="112"/>
                  </a:cubicBezTo>
                  <a:cubicBezTo>
                    <a:pt x="91" y="112"/>
                    <a:pt x="91" y="112"/>
                    <a:pt x="91" y="112"/>
                  </a:cubicBezTo>
                  <a:cubicBezTo>
                    <a:pt x="91" y="69"/>
                    <a:pt x="91" y="69"/>
                    <a:pt x="91" y="69"/>
                  </a:cubicBezTo>
                  <a:cubicBezTo>
                    <a:pt x="91" y="69"/>
                    <a:pt x="91" y="69"/>
                    <a:pt x="91" y="69"/>
                  </a:cubicBezTo>
                  <a:cubicBezTo>
                    <a:pt x="91" y="68"/>
                    <a:pt x="91" y="68"/>
                    <a:pt x="91" y="68"/>
                  </a:cubicBezTo>
                  <a:lnTo>
                    <a:pt x="91" y="0"/>
                  </a:lnTo>
                  <a:close/>
                  <a:moveTo>
                    <a:pt x="72" y="70"/>
                  </a:moveTo>
                  <a:cubicBezTo>
                    <a:pt x="71" y="85"/>
                    <a:pt x="58" y="96"/>
                    <a:pt x="43" y="94"/>
                  </a:cubicBezTo>
                  <a:cubicBezTo>
                    <a:pt x="32" y="93"/>
                    <a:pt x="22" y="83"/>
                    <a:pt x="21" y="72"/>
                  </a:cubicBezTo>
                  <a:cubicBezTo>
                    <a:pt x="19" y="56"/>
                    <a:pt x="31" y="43"/>
                    <a:pt x="46" y="43"/>
                  </a:cubicBezTo>
                  <a:cubicBezTo>
                    <a:pt x="60" y="43"/>
                    <a:pt x="71" y="54"/>
                    <a:pt x="72" y="67"/>
                  </a:cubicBezTo>
                  <a:lnTo>
                    <a:pt x="72" y="70"/>
                  </a:lnTo>
                  <a:close/>
                </a:path>
              </a:pathLst>
            </a:custGeom>
            <a:solidFill>
              <a:srgbClr val="0000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449" eaLnBrk="1" fontAlgn="auto" hangingPunct="1">
                <a:spcBef>
                  <a:spcPts val="0"/>
                </a:spcBef>
                <a:spcAft>
                  <a:spcPts val="0"/>
                </a:spcAft>
                <a:buClrTx/>
              </a:pPr>
              <a:endParaRPr lang="en-US" sz="2099" b="0" dirty="0">
                <a:solidFill>
                  <a:prstClr val="black"/>
                </a:solidFill>
                <a:latin typeface="Arial"/>
              </a:endParaRPr>
            </a:p>
          </p:txBody>
        </p:sp>
        <p:sp>
          <p:nvSpPr>
            <p:cNvPr id="27" name="Freeform 10"/>
            <p:cNvSpPr>
              <a:spLocks noEditPoints="1"/>
            </p:cNvSpPr>
            <p:nvPr userDrawn="1"/>
          </p:nvSpPr>
          <p:spPr bwMode="auto">
            <a:xfrm>
              <a:off x="9912616" y="6239252"/>
              <a:ext cx="338138" cy="336550"/>
            </a:xfrm>
            <a:custGeom>
              <a:avLst/>
              <a:gdLst>
                <a:gd name="T0" fmla="*/ 45 w 90"/>
                <a:gd name="T1" fmla="*/ 0 h 89"/>
                <a:gd name="T2" fmla="*/ 0 w 90"/>
                <a:gd name="T3" fmla="*/ 45 h 89"/>
                <a:gd name="T4" fmla="*/ 45 w 90"/>
                <a:gd name="T5" fmla="*/ 89 h 89"/>
                <a:gd name="T6" fmla="*/ 90 w 90"/>
                <a:gd name="T7" fmla="*/ 45 h 89"/>
                <a:gd name="T8" fmla="*/ 45 w 90"/>
                <a:gd name="T9" fmla="*/ 0 h 89"/>
                <a:gd name="T10" fmla="*/ 45 w 90"/>
                <a:gd name="T11" fmla="*/ 70 h 89"/>
                <a:gd name="T12" fmla="*/ 19 w 90"/>
                <a:gd name="T13" fmla="*/ 45 h 89"/>
                <a:gd name="T14" fmla="*/ 45 w 90"/>
                <a:gd name="T15" fmla="*/ 19 h 89"/>
                <a:gd name="T16" fmla="*/ 71 w 90"/>
                <a:gd name="T17" fmla="*/ 45 h 89"/>
                <a:gd name="T18" fmla="*/ 45 w 90"/>
                <a:gd name="T19" fmla="*/ 7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0" h="89">
                  <a:moveTo>
                    <a:pt x="45" y="0"/>
                  </a:moveTo>
                  <a:cubicBezTo>
                    <a:pt x="20" y="0"/>
                    <a:pt x="0" y="20"/>
                    <a:pt x="0" y="45"/>
                  </a:cubicBezTo>
                  <a:cubicBezTo>
                    <a:pt x="0" y="69"/>
                    <a:pt x="20" y="89"/>
                    <a:pt x="45" y="89"/>
                  </a:cubicBezTo>
                  <a:cubicBezTo>
                    <a:pt x="70" y="89"/>
                    <a:pt x="90" y="69"/>
                    <a:pt x="90" y="45"/>
                  </a:cubicBezTo>
                  <a:cubicBezTo>
                    <a:pt x="90" y="20"/>
                    <a:pt x="70" y="0"/>
                    <a:pt x="45" y="0"/>
                  </a:cubicBezTo>
                  <a:close/>
                  <a:moveTo>
                    <a:pt x="45" y="70"/>
                  </a:moveTo>
                  <a:cubicBezTo>
                    <a:pt x="31" y="70"/>
                    <a:pt x="19" y="59"/>
                    <a:pt x="19" y="45"/>
                  </a:cubicBezTo>
                  <a:cubicBezTo>
                    <a:pt x="19" y="30"/>
                    <a:pt x="31" y="19"/>
                    <a:pt x="45" y="19"/>
                  </a:cubicBezTo>
                  <a:cubicBezTo>
                    <a:pt x="59" y="19"/>
                    <a:pt x="71" y="30"/>
                    <a:pt x="71" y="45"/>
                  </a:cubicBezTo>
                  <a:cubicBezTo>
                    <a:pt x="71" y="59"/>
                    <a:pt x="59" y="70"/>
                    <a:pt x="45" y="70"/>
                  </a:cubicBezTo>
                  <a:close/>
                </a:path>
              </a:pathLst>
            </a:custGeom>
            <a:solidFill>
              <a:srgbClr val="0000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1088449" eaLnBrk="1" fontAlgn="auto" hangingPunct="1">
                <a:spcBef>
                  <a:spcPts val="0"/>
                </a:spcBef>
                <a:spcAft>
                  <a:spcPts val="0"/>
                </a:spcAft>
                <a:buClrTx/>
              </a:pPr>
              <a:endParaRPr lang="en-US" sz="2099" b="0" dirty="0">
                <a:solidFill>
                  <a:prstClr val="black"/>
                </a:solidFill>
                <a:latin typeface="Arial"/>
              </a:endParaRPr>
            </a:p>
          </p:txBody>
        </p:sp>
      </p:grpSp>
      <p:sp>
        <p:nvSpPr>
          <p:cNvPr id="20" name="Footer Placeholder 4"/>
          <p:cNvSpPr>
            <a:spLocks noGrp="1"/>
          </p:cNvSpPr>
          <p:nvPr>
            <p:ph type="ftr" sz="quarter" idx="3"/>
          </p:nvPr>
        </p:nvSpPr>
        <p:spPr>
          <a:xfrm>
            <a:off x="1531079" y="6373576"/>
            <a:ext cx="3958969" cy="143967"/>
          </a:xfrm>
          <a:prstGeom prst="rect">
            <a:avLst/>
          </a:prstGeom>
        </p:spPr>
        <p:txBody>
          <a:bodyPr vert="horz" lIns="0" tIns="0" rIns="0" bIns="0" rtlCol="0" anchor="ctr"/>
          <a:lstStyle>
            <a:lvl1pPr algn="l">
              <a:defRPr sz="900" cap="all" baseline="0">
                <a:solidFill>
                  <a:srgbClr val="8B8A8D"/>
                </a:solidFill>
              </a:defRPr>
            </a:lvl1pPr>
          </a:lstStyle>
          <a:p>
            <a:pPr defTabSz="1088449"/>
            <a:endParaRPr lang="en-US" dirty="0"/>
          </a:p>
        </p:txBody>
      </p:sp>
      <p:sp>
        <p:nvSpPr>
          <p:cNvPr id="4" name="xxLanguageTextBox"/>
          <p:cNvSpPr/>
          <p:nvPr>
            <p:custDataLst>
              <p:tags r:id="rId30"/>
            </p:custDataLst>
          </p:nvPr>
        </p:nvSpPr>
        <p:spPr>
          <a:xfrm>
            <a:off x="0" y="1"/>
            <a:ext cx="12697" cy="12697"/>
          </a:xfrm>
          <a:prstGeom prst="rect">
            <a:avLst/>
          </a:prstGeom>
          <a:noFill/>
          <a:ln>
            <a:noFill/>
          </a:ln>
          <a:extLst>
            <a:ext uri="{909E8E84-426E-40DD-AFC4-6F175D3DCCD1}">
              <a14:hiddenFill xmlns:a14="http://schemas.microsoft.com/office/drawing/2010/main">
                <a:solidFill>
                  <a:schemeClr val="accent3"/>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defTabSz="1088449" eaLnBrk="1" fontAlgn="auto" hangingPunct="1">
              <a:spcBef>
                <a:spcPts val="0"/>
              </a:spcBef>
              <a:spcAft>
                <a:spcPts val="0"/>
              </a:spcAft>
              <a:buClrTx/>
            </a:pPr>
            <a:endParaRPr lang="en-US" sz="1200" b="0" dirty="0">
              <a:solidFill>
                <a:prstClr val="black"/>
              </a:solidFill>
            </a:endParaRPr>
          </a:p>
        </p:txBody>
      </p:sp>
      <p:sp>
        <p:nvSpPr>
          <p:cNvPr id="5" name="MSIPCMContentMarking" descr="{&quot;HashCode&quot;:1071427657,&quot;Placement&quot;:&quot;Footer&quot;,&quot;Top&quot;:519.343,&quot;Left&quot;:444.2841,&quot;SlideWidth&quot;:960,&quot;SlideHeight&quot;:540}">
            <a:extLst>
              <a:ext uri="{FF2B5EF4-FFF2-40B4-BE49-F238E27FC236}">
                <a16:creationId xmlns:a16="http://schemas.microsoft.com/office/drawing/2014/main" id="{802BEE98-341A-4F29-A07A-ECF4CE835EFD}"/>
              </a:ext>
            </a:extLst>
          </p:cNvPr>
          <p:cNvSpPr txBox="1"/>
          <p:nvPr userDrawn="1"/>
        </p:nvSpPr>
        <p:spPr>
          <a:xfrm>
            <a:off x="5642408" y="6595656"/>
            <a:ext cx="907183" cy="262344"/>
          </a:xfrm>
          <a:prstGeom prst="rect">
            <a:avLst/>
          </a:prstGeom>
          <a:noFill/>
        </p:spPr>
        <p:txBody>
          <a:bodyPr vert="horz" wrap="square" lIns="0" tIns="0" rIns="0" bIns="0" rtlCol="0" anchor="ctr" anchorCtr="1">
            <a:spAutoFit/>
          </a:bodyPr>
          <a:lstStyle/>
          <a:p>
            <a:pPr algn="ctr">
              <a:spcBef>
                <a:spcPts val="0"/>
              </a:spcBef>
              <a:spcAft>
                <a:spcPts val="0"/>
              </a:spcAft>
            </a:pPr>
            <a:r>
              <a:rPr lang="nb-NO" sz="1000">
                <a:solidFill>
                  <a:srgbClr val="000000"/>
                </a:solidFill>
                <a:latin typeface="Calibri" panose="020F0502020204030204" pitchFamily="34" charset="0"/>
              </a:rPr>
              <a:t>Confidential</a:t>
            </a:r>
            <a:endParaRPr lang="nb-NO" sz="1000" dirty="0">
              <a:solidFill>
                <a:srgbClr val="000000"/>
              </a:solidFill>
              <a:latin typeface="Calibri" panose="020F0502020204030204" pitchFamily="34" charset="0"/>
            </a:endParaRPr>
          </a:p>
        </p:txBody>
      </p:sp>
    </p:spTree>
    <p:extLst>
      <p:ext uri="{BB962C8B-B14F-4D97-AF65-F5344CB8AC3E}">
        <p14:creationId xmlns:p14="http://schemas.microsoft.com/office/powerpoint/2010/main" val="2651964171"/>
      </p:ext>
    </p:extLst>
  </p:cSld>
  <p:clrMap bg1="lt1" tx1="dk1" bg2="lt2" tx2="dk2" accent1="accent1" accent2="accent2" accent3="accent3" accent4="accent4" accent5="accent5" accent6="accent6" hlink="hlink" folHlink="folHlink"/>
  <p:sldLayoutIdLst>
    <p:sldLayoutId id="2147484164" r:id="rId1"/>
    <p:sldLayoutId id="2147484165" r:id="rId2"/>
    <p:sldLayoutId id="2147484166" r:id="rId3"/>
    <p:sldLayoutId id="2147484167" r:id="rId4"/>
    <p:sldLayoutId id="2147484168" r:id="rId5"/>
    <p:sldLayoutId id="2147484169" r:id="rId6"/>
    <p:sldLayoutId id="2147484170" r:id="rId7"/>
    <p:sldLayoutId id="2147484171" r:id="rId8"/>
    <p:sldLayoutId id="2147484172" r:id="rId9"/>
    <p:sldLayoutId id="2147484173" r:id="rId10"/>
    <p:sldLayoutId id="2147484174" r:id="rId11"/>
    <p:sldLayoutId id="2147484175" r:id="rId12"/>
    <p:sldLayoutId id="2147484176" r:id="rId13"/>
    <p:sldLayoutId id="2147484177" r:id="rId14"/>
    <p:sldLayoutId id="2147484178" r:id="rId15"/>
    <p:sldLayoutId id="2147484179" r:id="rId16"/>
    <p:sldLayoutId id="2147484180" r:id="rId17"/>
    <p:sldLayoutId id="2147484181" r:id="rId18"/>
    <p:sldLayoutId id="2147484182" r:id="rId19"/>
    <p:sldLayoutId id="2147484183" r:id="rId20"/>
    <p:sldLayoutId id="2147484184" r:id="rId21"/>
    <p:sldLayoutId id="2147484185" r:id="rId22"/>
    <p:sldLayoutId id="2147484186" r:id="rId23"/>
    <p:sldLayoutId id="2147484187" r:id="rId24"/>
    <p:sldLayoutId id="2147484188" r:id="rId25"/>
    <p:sldLayoutId id="2147484189" r:id="rId26"/>
    <p:sldLayoutId id="2147484190" r:id="rId27"/>
    <p:sldLayoutId id="2147484191" r:id="rId28"/>
  </p:sldLayoutIdLst>
  <p:hf hdr="0" ftr="0" dt="0"/>
  <p:txStyles>
    <p:titleStyle>
      <a:lvl1pPr algn="l" defTabSz="1088449" rtl="0" eaLnBrk="1" latinLnBrk="0" hangingPunct="1">
        <a:spcBef>
          <a:spcPct val="0"/>
        </a:spcBef>
        <a:buNone/>
        <a:defRPr sz="1999" b="1" kern="1200">
          <a:solidFill>
            <a:schemeClr val="accent1"/>
          </a:solidFill>
          <a:latin typeface="+mj-lt"/>
          <a:ea typeface="+mj-ea"/>
          <a:cs typeface="+mj-cs"/>
        </a:defRPr>
      </a:lvl1pPr>
    </p:titleStyle>
    <p:bodyStyle>
      <a:lvl1pPr marL="215422" indent="-215422" algn="l" defTabSz="1088449" rtl="0" eaLnBrk="1" latinLnBrk="0" hangingPunct="1">
        <a:spcBef>
          <a:spcPts val="1200"/>
        </a:spcBef>
        <a:buFont typeface="Arial" pitchFamily="34" charset="0"/>
        <a:buChar char="•"/>
        <a:defRPr sz="1600" kern="1200">
          <a:solidFill>
            <a:schemeClr val="tx1"/>
          </a:solidFill>
          <a:latin typeface="+mn-lt"/>
          <a:ea typeface="+mn-ea"/>
          <a:cs typeface="+mn-cs"/>
        </a:defRPr>
      </a:lvl1pPr>
      <a:lvl2pPr marL="471376" indent="-214262" algn="l" defTabSz="1088449" rtl="0" eaLnBrk="1" latinLnBrk="0" hangingPunct="1">
        <a:spcBef>
          <a:spcPts val="0"/>
        </a:spcBef>
        <a:buFont typeface="Arial" pitchFamily="34" charset="0"/>
        <a:buChar char="–"/>
        <a:defRPr sz="1200" kern="1200">
          <a:solidFill>
            <a:schemeClr val="tx1"/>
          </a:solidFill>
          <a:latin typeface="+mn-lt"/>
          <a:ea typeface="+mn-ea"/>
          <a:cs typeface="+mn-cs"/>
        </a:defRPr>
      </a:lvl2pPr>
      <a:lvl3pPr marL="728489" indent="-214262" algn="l" defTabSz="1088449" rtl="0" eaLnBrk="1" latinLnBrk="0" hangingPunct="1">
        <a:spcBef>
          <a:spcPts val="0"/>
        </a:spcBef>
        <a:buFont typeface="Arial" pitchFamily="34" charset="0"/>
        <a:buChar char="−"/>
        <a:defRPr sz="1200" kern="1200">
          <a:solidFill>
            <a:schemeClr val="tx1"/>
          </a:solidFill>
          <a:latin typeface="+mn-lt"/>
          <a:ea typeface="+mn-ea"/>
          <a:cs typeface="+mn-cs"/>
        </a:defRPr>
      </a:lvl3pPr>
      <a:lvl4pPr marL="985604" indent="-214262" algn="l" defTabSz="1088449" rtl="0" eaLnBrk="1" latinLnBrk="0" hangingPunct="1">
        <a:spcBef>
          <a:spcPts val="0"/>
        </a:spcBef>
        <a:buFont typeface="Arial" pitchFamily="34" charset="0"/>
        <a:buChar char="−"/>
        <a:defRPr sz="1200" kern="1200">
          <a:solidFill>
            <a:schemeClr val="tx1"/>
          </a:solidFill>
          <a:latin typeface="+mn-lt"/>
          <a:ea typeface="+mn-ea"/>
          <a:cs typeface="+mn-cs"/>
        </a:defRPr>
      </a:lvl4pPr>
      <a:lvl5pPr marL="1242718" indent="-214262" algn="l" defTabSz="1088449" rtl="0" eaLnBrk="1" latinLnBrk="0" hangingPunct="1">
        <a:spcBef>
          <a:spcPts val="0"/>
        </a:spcBef>
        <a:buFont typeface="Arial" pitchFamily="34" charset="0"/>
        <a:buChar char="−"/>
        <a:defRPr sz="1200" kern="1200">
          <a:solidFill>
            <a:schemeClr val="tx1"/>
          </a:solidFill>
          <a:latin typeface="+mn-lt"/>
          <a:ea typeface="+mn-ea"/>
          <a:cs typeface="+mn-cs"/>
        </a:defRPr>
      </a:lvl5pPr>
      <a:lvl6pPr marL="2993236" indent="-272112" algn="l" defTabSz="1088449" rtl="0" eaLnBrk="1" latinLnBrk="0" hangingPunct="1">
        <a:spcBef>
          <a:spcPct val="20000"/>
        </a:spcBef>
        <a:buFont typeface="Arial" pitchFamily="34" charset="0"/>
        <a:buChar char="•"/>
        <a:defRPr sz="2399" kern="1200">
          <a:solidFill>
            <a:schemeClr val="tx1"/>
          </a:solidFill>
          <a:latin typeface="+mn-lt"/>
          <a:ea typeface="+mn-ea"/>
          <a:cs typeface="+mn-cs"/>
        </a:defRPr>
      </a:lvl6pPr>
      <a:lvl7pPr marL="3537460" indent="-272112" algn="l" defTabSz="1088449" rtl="0" eaLnBrk="1" latinLnBrk="0" hangingPunct="1">
        <a:spcBef>
          <a:spcPct val="20000"/>
        </a:spcBef>
        <a:buFont typeface="Arial" pitchFamily="34" charset="0"/>
        <a:buChar char="•"/>
        <a:defRPr sz="2399" kern="1200">
          <a:solidFill>
            <a:schemeClr val="tx1"/>
          </a:solidFill>
          <a:latin typeface="+mn-lt"/>
          <a:ea typeface="+mn-ea"/>
          <a:cs typeface="+mn-cs"/>
        </a:defRPr>
      </a:lvl7pPr>
      <a:lvl8pPr marL="4081685" indent="-272112" algn="l" defTabSz="1088449" rtl="0" eaLnBrk="1" latinLnBrk="0" hangingPunct="1">
        <a:spcBef>
          <a:spcPct val="20000"/>
        </a:spcBef>
        <a:buFont typeface="Arial" pitchFamily="34" charset="0"/>
        <a:buChar char="•"/>
        <a:defRPr sz="2399" kern="1200">
          <a:solidFill>
            <a:schemeClr val="tx1"/>
          </a:solidFill>
          <a:latin typeface="+mn-lt"/>
          <a:ea typeface="+mn-ea"/>
          <a:cs typeface="+mn-cs"/>
        </a:defRPr>
      </a:lvl8pPr>
      <a:lvl9pPr marL="4625910" indent="-272112" algn="l" defTabSz="1088449" rtl="0" eaLnBrk="1" latinLnBrk="0" hangingPunct="1">
        <a:spcBef>
          <a:spcPct val="20000"/>
        </a:spcBef>
        <a:buFont typeface="Arial" pitchFamily="34" charset="0"/>
        <a:buChar char="•"/>
        <a:defRPr sz="2399" kern="1200">
          <a:solidFill>
            <a:schemeClr val="tx1"/>
          </a:solidFill>
          <a:latin typeface="+mn-lt"/>
          <a:ea typeface="+mn-ea"/>
          <a:cs typeface="+mn-cs"/>
        </a:defRPr>
      </a:lvl9pPr>
    </p:bodyStyle>
    <p:otherStyle>
      <a:defPPr>
        <a:defRPr lang="en-US"/>
      </a:defPPr>
      <a:lvl1pPr marL="0" algn="l" defTabSz="1088449" rtl="0" eaLnBrk="1" latinLnBrk="0" hangingPunct="1">
        <a:defRPr sz="2099" kern="1200">
          <a:solidFill>
            <a:schemeClr val="tx1"/>
          </a:solidFill>
          <a:latin typeface="+mn-lt"/>
          <a:ea typeface="+mn-ea"/>
          <a:cs typeface="+mn-cs"/>
        </a:defRPr>
      </a:lvl1pPr>
      <a:lvl2pPr marL="544225" algn="l" defTabSz="1088449" rtl="0" eaLnBrk="1" latinLnBrk="0" hangingPunct="1">
        <a:defRPr sz="2099" kern="1200">
          <a:solidFill>
            <a:schemeClr val="tx1"/>
          </a:solidFill>
          <a:latin typeface="+mn-lt"/>
          <a:ea typeface="+mn-ea"/>
          <a:cs typeface="+mn-cs"/>
        </a:defRPr>
      </a:lvl2pPr>
      <a:lvl3pPr marL="1088449" algn="l" defTabSz="1088449" rtl="0" eaLnBrk="1" latinLnBrk="0" hangingPunct="1">
        <a:defRPr sz="2099" kern="1200">
          <a:solidFill>
            <a:schemeClr val="tx1"/>
          </a:solidFill>
          <a:latin typeface="+mn-lt"/>
          <a:ea typeface="+mn-ea"/>
          <a:cs typeface="+mn-cs"/>
        </a:defRPr>
      </a:lvl3pPr>
      <a:lvl4pPr marL="1632674" algn="l" defTabSz="1088449" rtl="0" eaLnBrk="1" latinLnBrk="0" hangingPunct="1">
        <a:defRPr sz="2099" kern="1200">
          <a:solidFill>
            <a:schemeClr val="tx1"/>
          </a:solidFill>
          <a:latin typeface="+mn-lt"/>
          <a:ea typeface="+mn-ea"/>
          <a:cs typeface="+mn-cs"/>
        </a:defRPr>
      </a:lvl4pPr>
      <a:lvl5pPr marL="2176899" algn="l" defTabSz="1088449" rtl="0" eaLnBrk="1" latinLnBrk="0" hangingPunct="1">
        <a:defRPr sz="2099" kern="1200">
          <a:solidFill>
            <a:schemeClr val="tx1"/>
          </a:solidFill>
          <a:latin typeface="+mn-lt"/>
          <a:ea typeface="+mn-ea"/>
          <a:cs typeface="+mn-cs"/>
        </a:defRPr>
      </a:lvl5pPr>
      <a:lvl6pPr marL="2721123" algn="l" defTabSz="1088449" rtl="0" eaLnBrk="1" latinLnBrk="0" hangingPunct="1">
        <a:defRPr sz="2099" kern="1200">
          <a:solidFill>
            <a:schemeClr val="tx1"/>
          </a:solidFill>
          <a:latin typeface="+mn-lt"/>
          <a:ea typeface="+mn-ea"/>
          <a:cs typeface="+mn-cs"/>
        </a:defRPr>
      </a:lvl6pPr>
      <a:lvl7pPr marL="3265348" algn="l" defTabSz="1088449" rtl="0" eaLnBrk="1" latinLnBrk="0" hangingPunct="1">
        <a:defRPr sz="2099" kern="1200">
          <a:solidFill>
            <a:schemeClr val="tx1"/>
          </a:solidFill>
          <a:latin typeface="+mn-lt"/>
          <a:ea typeface="+mn-ea"/>
          <a:cs typeface="+mn-cs"/>
        </a:defRPr>
      </a:lvl7pPr>
      <a:lvl8pPr marL="3809573" algn="l" defTabSz="1088449" rtl="0" eaLnBrk="1" latinLnBrk="0" hangingPunct="1">
        <a:defRPr sz="2099" kern="1200">
          <a:solidFill>
            <a:schemeClr val="tx1"/>
          </a:solidFill>
          <a:latin typeface="+mn-lt"/>
          <a:ea typeface="+mn-ea"/>
          <a:cs typeface="+mn-cs"/>
        </a:defRPr>
      </a:lvl8pPr>
      <a:lvl9pPr marL="4353797" algn="l" defTabSz="1088449" rtl="0" eaLnBrk="1" latinLnBrk="0" hangingPunct="1">
        <a:defRPr sz="2099"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6.jpeg"/><Relationship Id="rId2" Type="http://schemas.openxmlformats.org/officeDocument/2006/relationships/notesSlide" Target="../notesSlides/notesSlide1.xml"/><Relationship Id="rId1" Type="http://schemas.openxmlformats.org/officeDocument/2006/relationships/slideLayout" Target="../slideLayouts/slideLayout312.xml"/></Relationships>
</file>

<file path=ppt/slides/_rels/slide10.xml.rels><?xml version="1.0" encoding="UTF-8" standalone="yes"?>
<Relationships xmlns="http://schemas.openxmlformats.org/package/2006/relationships"><Relationship Id="rId3" Type="http://schemas.openxmlformats.org/officeDocument/2006/relationships/image" Target="../media/image17.emf"/><Relationship Id="rId2" Type="http://schemas.openxmlformats.org/officeDocument/2006/relationships/oleObject" Target="../embeddings/oleObject22.bin"/><Relationship Id="rId1" Type="http://schemas.openxmlformats.org/officeDocument/2006/relationships/slideLayout" Target="../slideLayouts/slideLayout288.xml"/></Relationships>
</file>

<file path=ppt/slides/_rels/slide11.xml.rels><?xml version="1.0" encoding="UTF-8" standalone="yes"?>
<Relationships xmlns="http://schemas.openxmlformats.org/package/2006/relationships"><Relationship Id="rId3" Type="http://schemas.openxmlformats.org/officeDocument/2006/relationships/image" Target="../media/image18.emf"/><Relationship Id="rId2" Type="http://schemas.openxmlformats.org/officeDocument/2006/relationships/oleObject" Target="../embeddings/oleObject23.bin"/><Relationship Id="rId1" Type="http://schemas.openxmlformats.org/officeDocument/2006/relationships/slideLayout" Target="../slideLayouts/slideLayout288.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310.xml"/></Relationships>
</file>

<file path=ppt/slides/_rels/slide2.xml.rels><?xml version="1.0" encoding="UTF-8" standalone="yes"?>
<Relationships xmlns="http://schemas.openxmlformats.org/package/2006/relationships"><Relationship Id="rId3" Type="http://schemas.openxmlformats.org/officeDocument/2006/relationships/image" Target="../media/image7.emf"/><Relationship Id="rId2" Type="http://schemas.openxmlformats.org/officeDocument/2006/relationships/oleObject" Target="../embeddings/oleObject13.bin"/><Relationship Id="rId1" Type="http://schemas.openxmlformats.org/officeDocument/2006/relationships/slideLayout" Target="../slideLayouts/slideLayout288.xml"/></Relationships>
</file>

<file path=ppt/slides/_rels/slide3.xml.rels><?xml version="1.0" encoding="UTF-8" standalone="yes"?>
<Relationships xmlns="http://schemas.openxmlformats.org/package/2006/relationships"><Relationship Id="rId3" Type="http://schemas.openxmlformats.org/officeDocument/2006/relationships/image" Target="../media/image8.emf"/><Relationship Id="rId2" Type="http://schemas.openxmlformats.org/officeDocument/2006/relationships/oleObject" Target="../embeddings/oleObject14.bin"/><Relationship Id="rId1" Type="http://schemas.openxmlformats.org/officeDocument/2006/relationships/slideLayout" Target="../slideLayouts/slideLayout290.xml"/><Relationship Id="rId5" Type="http://schemas.openxmlformats.org/officeDocument/2006/relationships/image" Target="../media/image9.emf"/><Relationship Id="rId4" Type="http://schemas.openxmlformats.org/officeDocument/2006/relationships/oleObject" Target="../embeddings/oleObject15.bin"/></Relationships>
</file>

<file path=ppt/slides/_rels/slide4.xml.rels><?xml version="1.0" encoding="UTF-8" standalone="yes"?>
<Relationships xmlns="http://schemas.openxmlformats.org/package/2006/relationships"><Relationship Id="rId3" Type="http://schemas.openxmlformats.org/officeDocument/2006/relationships/oleObject" Target="../embeddings/oleObject16.bin"/><Relationship Id="rId2" Type="http://schemas.openxmlformats.org/officeDocument/2006/relationships/notesSlide" Target="../notesSlides/notesSlide2.xml"/><Relationship Id="rId1" Type="http://schemas.openxmlformats.org/officeDocument/2006/relationships/slideLayout" Target="../slideLayouts/slideLayout290.xml"/><Relationship Id="rId6" Type="http://schemas.openxmlformats.org/officeDocument/2006/relationships/image" Target="../media/image11.emf"/><Relationship Id="rId5" Type="http://schemas.openxmlformats.org/officeDocument/2006/relationships/oleObject" Target="../embeddings/oleObject17.bin"/><Relationship Id="rId4" Type="http://schemas.openxmlformats.org/officeDocument/2006/relationships/image" Target="../media/image10.emf"/></Relationships>
</file>

<file path=ppt/slides/_rels/slide5.xml.rels><?xml version="1.0" encoding="UTF-8" standalone="yes"?>
<Relationships xmlns="http://schemas.openxmlformats.org/package/2006/relationships"><Relationship Id="rId2" Type="http://schemas.openxmlformats.org/officeDocument/2006/relationships/image" Target="../media/image12.tmp"/><Relationship Id="rId1" Type="http://schemas.openxmlformats.org/officeDocument/2006/relationships/slideLayout" Target="../slideLayouts/slideLayout288.xml"/></Relationships>
</file>

<file path=ppt/slides/_rels/slide6.xml.rels><?xml version="1.0" encoding="UTF-8" standalone="yes"?>
<Relationships xmlns="http://schemas.openxmlformats.org/package/2006/relationships"><Relationship Id="rId3" Type="http://schemas.openxmlformats.org/officeDocument/2006/relationships/image" Target="../media/image13.emf"/><Relationship Id="rId2" Type="http://schemas.openxmlformats.org/officeDocument/2006/relationships/oleObject" Target="../embeddings/oleObject18.bin"/><Relationship Id="rId1" Type="http://schemas.openxmlformats.org/officeDocument/2006/relationships/slideLayout" Target="../slideLayouts/slideLayout288.xml"/></Relationships>
</file>

<file path=ppt/slides/_rels/slide7.xml.rels><?xml version="1.0" encoding="UTF-8" standalone="yes"?>
<Relationships xmlns="http://schemas.openxmlformats.org/package/2006/relationships"><Relationship Id="rId3" Type="http://schemas.openxmlformats.org/officeDocument/2006/relationships/image" Target="../media/image14.emf"/><Relationship Id="rId2" Type="http://schemas.openxmlformats.org/officeDocument/2006/relationships/oleObject" Target="../embeddings/oleObject19.bin"/><Relationship Id="rId1" Type="http://schemas.openxmlformats.org/officeDocument/2006/relationships/slideLayout" Target="../slideLayouts/slideLayout288.xml"/></Relationships>
</file>

<file path=ppt/slides/_rels/slide8.xml.rels><?xml version="1.0" encoding="UTF-8" standalone="yes"?>
<Relationships xmlns="http://schemas.openxmlformats.org/package/2006/relationships"><Relationship Id="rId3" Type="http://schemas.openxmlformats.org/officeDocument/2006/relationships/image" Target="../media/image15.emf"/><Relationship Id="rId2" Type="http://schemas.openxmlformats.org/officeDocument/2006/relationships/oleObject" Target="../embeddings/oleObject20.bin"/><Relationship Id="rId1" Type="http://schemas.openxmlformats.org/officeDocument/2006/relationships/slideLayout" Target="../slideLayouts/slideLayout288.xml"/></Relationships>
</file>

<file path=ppt/slides/_rels/slide9.xml.rels><?xml version="1.0" encoding="UTF-8" standalone="yes"?>
<Relationships xmlns="http://schemas.openxmlformats.org/package/2006/relationships"><Relationship Id="rId3" Type="http://schemas.openxmlformats.org/officeDocument/2006/relationships/image" Target="../media/image16.emf"/><Relationship Id="rId2" Type="http://schemas.openxmlformats.org/officeDocument/2006/relationships/oleObject" Target="../embeddings/oleObject21.bin"/><Relationship Id="rId1" Type="http://schemas.openxmlformats.org/officeDocument/2006/relationships/slideLayout" Target="../slideLayouts/slideLayout288.xml"/></Relationships>
</file>

<file path=ppt/slides/slide1.xml><?xml version="1.0" encoding="utf-8"?>
<p:sld xmlns:a="http://schemas.openxmlformats.org/drawingml/2006/main" xmlns:r="http://schemas.openxmlformats.org/officeDocument/2006/relationships" xmlns:p="http://schemas.openxmlformats.org/presentationml/2006/main">
  <p:cSld>
    <p:bg>
      <p:bgPr>
        <a:solidFill>
          <a:srgbClr val="00005E"/>
        </a:solidFill>
        <a:effectLst/>
      </p:bgPr>
    </p:bg>
    <p:spTree>
      <p:nvGrpSpPr>
        <p:cNvPr id="1" name=""/>
        <p:cNvGrpSpPr/>
        <p:nvPr/>
      </p:nvGrpSpPr>
      <p:grpSpPr>
        <a:xfrm>
          <a:off x="0" y="0"/>
          <a:ext cx="0" cy="0"/>
          <a:chOff x="0" y="0"/>
          <a:chExt cx="0" cy="0"/>
        </a:xfrm>
      </p:grpSpPr>
      <p:pic>
        <p:nvPicPr>
          <p:cNvPr id="16" name="Picture Placeholder 4" descr="Two people standing on a rocky hillside&#10;&#10;Description automatically generated with low confidence">
            <a:extLst>
              <a:ext uri="{FF2B5EF4-FFF2-40B4-BE49-F238E27FC236}">
                <a16:creationId xmlns:a16="http://schemas.microsoft.com/office/drawing/2014/main" id="{A63EFD6F-499A-4E6A-821E-51466547527E}"/>
              </a:ext>
            </a:extLst>
          </p:cNvPr>
          <p:cNvPicPr>
            <a:picLocks noGrp="1" noChangeAspect="1"/>
          </p:cNvPicPr>
          <p:nvPr>
            <p:ph type="pic" sz="quarter" idx="15"/>
          </p:nvPr>
        </p:nvPicPr>
        <p:blipFill rotWithShape="1">
          <a:blip r:embed="rId3" cstate="print">
            <a:extLst>
              <a:ext uri="{28A0092B-C50C-407E-A947-70E740481C1C}">
                <a14:useLocalDpi xmlns:a14="http://schemas.microsoft.com/office/drawing/2010/main" val="0"/>
              </a:ext>
            </a:extLst>
          </a:blip>
          <a:srcRect t="26599" b="26599"/>
          <a:stretch/>
        </p:blipFill>
        <p:spPr>
          <a:xfrm>
            <a:off x="0" y="939800"/>
            <a:ext cx="12201525" cy="3814763"/>
          </a:xfrm>
        </p:spPr>
      </p:pic>
      <p:sp>
        <p:nvSpPr>
          <p:cNvPr id="7" name="Subtitle 6"/>
          <p:cNvSpPr>
            <a:spLocks noGrp="1"/>
          </p:cNvSpPr>
          <p:nvPr>
            <p:ph type="subTitle" idx="1"/>
          </p:nvPr>
        </p:nvSpPr>
        <p:spPr>
          <a:xfrm>
            <a:off x="612616" y="5434486"/>
            <a:ext cx="7198125" cy="514137"/>
          </a:xfrm>
        </p:spPr>
        <p:txBody>
          <a:bodyPr/>
          <a:lstStyle/>
          <a:p>
            <a:br>
              <a:rPr lang="en-GB" b="0" dirty="0"/>
            </a:br>
            <a:r>
              <a:rPr lang="en-GB" b="0" dirty="0"/>
              <a:t>Joachim Bernhardsen, </a:t>
            </a:r>
            <a:r>
              <a:rPr lang="en-GB" b="0" dirty="0" err="1"/>
              <a:t>Investeringsstrateg</a:t>
            </a:r>
            <a:endParaRPr lang="en-GB" sz="1400" b="0" dirty="0"/>
          </a:p>
        </p:txBody>
      </p:sp>
      <p:sp>
        <p:nvSpPr>
          <p:cNvPr id="10" name="TextBox 9"/>
          <p:cNvSpPr txBox="1"/>
          <p:nvPr/>
        </p:nvSpPr>
        <p:spPr>
          <a:xfrm>
            <a:off x="4980946" y="2709107"/>
            <a:ext cx="1762958" cy="1192034"/>
          </a:xfrm>
          <a:prstGeom prst="rect">
            <a:avLst/>
          </a:prstGeom>
        </p:spPr>
        <p:txBody>
          <a:bodyPr vert="horz" wrap="square" lIns="0" tIns="0" rIns="0" bIns="0" rtlCol="0">
            <a:noAutofit/>
          </a:bodyPr>
          <a:lstStyle/>
          <a:p>
            <a:pPr marL="0" marR="0" lvl="0" indent="0" algn="l" defTabSz="914126" rtl="0" eaLnBrk="0" fontAlgn="auto" latinLnBrk="0" hangingPunct="0">
              <a:lnSpc>
                <a:spcPct val="100000"/>
              </a:lnSpc>
              <a:spcBef>
                <a:spcPct val="0"/>
              </a:spcBef>
              <a:spcAft>
                <a:spcPts val="0"/>
              </a:spcAft>
              <a:buClr>
                <a:prstClr val="black"/>
              </a:buClr>
              <a:buSzTx/>
              <a:buFontTx/>
              <a:buNone/>
              <a:tabLst/>
              <a:defRPr/>
            </a:pPr>
            <a:endParaRPr kumimoji="0" lang="en-GB" sz="900" b="1" i="0" u="none" strike="noStrike" kern="1200" cap="none" spc="0" normalizeH="0" baseline="0" noProof="0" dirty="0">
              <a:ln>
                <a:noFill/>
              </a:ln>
              <a:solidFill>
                <a:srgbClr val="8B8A8D"/>
              </a:solidFill>
              <a:effectLst/>
              <a:uLnTx/>
              <a:uFillTx/>
              <a:latin typeface="Arial" charset="0"/>
              <a:ea typeface="+mn-ea"/>
              <a:cs typeface="+mn-cs"/>
            </a:endParaRPr>
          </a:p>
        </p:txBody>
      </p:sp>
      <p:sp>
        <p:nvSpPr>
          <p:cNvPr id="11" name="TextBox 10"/>
          <p:cNvSpPr txBox="1"/>
          <p:nvPr/>
        </p:nvSpPr>
        <p:spPr>
          <a:xfrm>
            <a:off x="612616" y="6551990"/>
            <a:ext cx="2591613" cy="183903"/>
          </a:xfrm>
          <a:prstGeom prst="rect">
            <a:avLst/>
          </a:prstGeom>
        </p:spPr>
        <p:txBody>
          <a:bodyPr vert="horz" wrap="square" lIns="0" tIns="0" rIns="0" bIns="0" rtlCol="0">
            <a:noAutofit/>
          </a:bodyPr>
          <a:lstStyle/>
          <a:p>
            <a:pPr marL="0" marR="0" lvl="0" indent="0" algn="l" defTabSz="914126" rtl="0" eaLnBrk="0" fontAlgn="auto" latinLnBrk="0" hangingPunct="0">
              <a:lnSpc>
                <a:spcPct val="100000"/>
              </a:lnSpc>
              <a:spcBef>
                <a:spcPct val="0"/>
              </a:spcBef>
              <a:spcAft>
                <a:spcPts val="0"/>
              </a:spcAft>
              <a:buClr>
                <a:prstClr val="black"/>
              </a:buClr>
              <a:buSzTx/>
              <a:buFontTx/>
              <a:buNone/>
              <a:tabLst/>
              <a:defRPr/>
            </a:pPr>
            <a:r>
              <a:rPr kumimoji="0" lang="en-GB" sz="1000" b="0" i="0" u="none" strike="noStrike" kern="1200" cap="none" spc="0" normalizeH="0" baseline="0" noProof="0">
                <a:ln>
                  <a:noFill/>
                </a:ln>
                <a:solidFill>
                  <a:prstClr val="white"/>
                </a:solidFill>
                <a:effectLst/>
                <a:uLnTx/>
                <a:uFillTx/>
                <a:latin typeface="Arial" charset="0"/>
                <a:ea typeface="+mn-ea"/>
                <a:cs typeface="+mn-cs"/>
              </a:rPr>
              <a:t>Investments │ Wealth Management</a:t>
            </a:r>
          </a:p>
          <a:p>
            <a:pPr marL="0" marR="0" lvl="0" indent="0" algn="l" defTabSz="914126" rtl="0" eaLnBrk="0" fontAlgn="auto" latinLnBrk="0" hangingPunct="0">
              <a:lnSpc>
                <a:spcPct val="100000"/>
              </a:lnSpc>
              <a:spcBef>
                <a:spcPct val="0"/>
              </a:spcBef>
              <a:spcAft>
                <a:spcPts val="0"/>
              </a:spcAft>
              <a:buClr>
                <a:prstClr val="black"/>
              </a:buClr>
              <a:buSzTx/>
              <a:buFontTx/>
              <a:buNone/>
              <a:tabLst/>
              <a:defRPr/>
            </a:pPr>
            <a:endParaRPr kumimoji="0" lang="en-GB" sz="1000" b="0" i="0" u="none" strike="noStrike" kern="1200" cap="none" spc="0" normalizeH="0" baseline="0" noProof="0" dirty="0">
              <a:ln>
                <a:noFill/>
              </a:ln>
              <a:solidFill>
                <a:srgbClr val="8B8A8D"/>
              </a:solidFill>
              <a:effectLst/>
              <a:uLnTx/>
              <a:uFillTx/>
              <a:latin typeface="Arial" charset="0"/>
              <a:ea typeface="+mn-ea"/>
              <a:cs typeface="+mn-cs"/>
            </a:endParaRPr>
          </a:p>
        </p:txBody>
      </p:sp>
      <p:sp>
        <p:nvSpPr>
          <p:cNvPr id="6" name="Title 5"/>
          <p:cNvSpPr>
            <a:spLocks noGrp="1"/>
          </p:cNvSpPr>
          <p:nvPr>
            <p:ph type="ctrTitle"/>
          </p:nvPr>
        </p:nvSpPr>
        <p:spPr>
          <a:xfrm>
            <a:off x="612616" y="4782296"/>
            <a:ext cx="7198125" cy="626542"/>
          </a:xfrm>
        </p:spPr>
        <p:txBody>
          <a:bodyPr/>
          <a:lstStyle/>
          <a:p>
            <a:r>
              <a:rPr lang="en-GB" b="0" dirty="0" err="1">
                <a:solidFill>
                  <a:schemeClr val="bg1"/>
                </a:solidFill>
              </a:rPr>
              <a:t>Eiendomsseminar</a:t>
            </a:r>
            <a:r>
              <a:rPr lang="en-GB" b="0" dirty="0">
                <a:solidFill>
                  <a:schemeClr val="bg1"/>
                </a:solidFill>
              </a:rPr>
              <a:t> Bergen</a:t>
            </a:r>
            <a:endParaRPr lang="nb-NO" b="0" dirty="0">
              <a:solidFill>
                <a:srgbClr val="FF0000"/>
              </a:solidFill>
            </a:endParaRPr>
          </a:p>
        </p:txBody>
      </p:sp>
      <p:grpSp>
        <p:nvGrpSpPr>
          <p:cNvPr id="20" name="Pulse"/>
          <p:cNvGrpSpPr/>
          <p:nvPr/>
        </p:nvGrpSpPr>
        <p:grpSpPr>
          <a:xfrm>
            <a:off x="8749611" y="3030032"/>
            <a:ext cx="3445565" cy="3489198"/>
            <a:chOff x="8751888" y="3030538"/>
            <a:chExt cx="3446462" cy="3490913"/>
          </a:xfrm>
          <a:solidFill>
            <a:srgbClr val="0000FF"/>
          </a:solidFill>
        </p:grpSpPr>
        <p:sp>
          <p:nvSpPr>
            <p:cNvPr id="21" name="Freeform 5"/>
            <p:cNvSpPr>
              <a:spLocks/>
            </p:cNvSpPr>
            <p:nvPr userDrawn="1"/>
          </p:nvSpPr>
          <p:spPr bwMode="auto">
            <a:xfrm>
              <a:off x="9196388" y="3902076"/>
              <a:ext cx="449263" cy="1120775"/>
            </a:xfrm>
            <a:custGeom>
              <a:avLst/>
              <a:gdLst>
                <a:gd name="T0" fmla="*/ 71 w 142"/>
                <a:gd name="T1" fmla="*/ 355 h 355"/>
                <a:gd name="T2" fmla="*/ 71 w 142"/>
                <a:gd name="T3" fmla="*/ 355 h 355"/>
                <a:gd name="T4" fmla="*/ 0 w 142"/>
                <a:gd name="T5" fmla="*/ 284 h 355"/>
                <a:gd name="T6" fmla="*/ 0 w 142"/>
                <a:gd name="T7" fmla="*/ 71 h 355"/>
                <a:gd name="T8" fmla="*/ 71 w 142"/>
                <a:gd name="T9" fmla="*/ 0 h 355"/>
                <a:gd name="T10" fmla="*/ 142 w 142"/>
                <a:gd name="T11" fmla="*/ 71 h 355"/>
                <a:gd name="T12" fmla="*/ 142 w 142"/>
                <a:gd name="T13" fmla="*/ 284 h 355"/>
                <a:gd name="T14" fmla="*/ 71 w 142"/>
                <a:gd name="T15" fmla="*/ 355 h 3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2" h="355">
                  <a:moveTo>
                    <a:pt x="71" y="355"/>
                  </a:moveTo>
                  <a:cubicBezTo>
                    <a:pt x="71" y="355"/>
                    <a:pt x="71" y="355"/>
                    <a:pt x="71" y="355"/>
                  </a:cubicBezTo>
                  <a:cubicBezTo>
                    <a:pt x="32" y="355"/>
                    <a:pt x="0" y="323"/>
                    <a:pt x="0" y="284"/>
                  </a:cubicBezTo>
                  <a:cubicBezTo>
                    <a:pt x="0" y="71"/>
                    <a:pt x="0" y="71"/>
                    <a:pt x="0" y="71"/>
                  </a:cubicBezTo>
                  <a:cubicBezTo>
                    <a:pt x="0" y="32"/>
                    <a:pt x="32" y="0"/>
                    <a:pt x="71" y="0"/>
                  </a:cubicBezTo>
                  <a:cubicBezTo>
                    <a:pt x="110" y="0"/>
                    <a:pt x="142" y="32"/>
                    <a:pt x="142" y="71"/>
                  </a:cubicBezTo>
                  <a:cubicBezTo>
                    <a:pt x="142" y="284"/>
                    <a:pt x="142" y="284"/>
                    <a:pt x="142" y="284"/>
                  </a:cubicBezTo>
                  <a:cubicBezTo>
                    <a:pt x="142" y="323"/>
                    <a:pt x="110" y="355"/>
                    <a:pt x="71" y="35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16" tIns="45708" rIns="91416" bIns="45708" numCol="1" anchor="t" anchorCtr="0" compatLnSpc="1">
              <a:prstTxWarp prst="textNoShape">
                <a:avLst/>
              </a:prstTxWarp>
            </a:bodyPr>
            <a:lstStyle/>
            <a:p>
              <a:pPr marL="0" marR="0" lvl="0" indent="0" algn="l" defTabSz="914126" rtl="0" eaLnBrk="0" fontAlgn="base" latinLnBrk="0" hangingPunct="0">
                <a:lnSpc>
                  <a:spcPct val="100000"/>
                </a:lnSpc>
                <a:spcBef>
                  <a:spcPct val="0"/>
                </a:spcBef>
                <a:spcAft>
                  <a:spcPct val="0"/>
                </a:spcAft>
                <a:buClr>
                  <a:prstClr val="black"/>
                </a:buClr>
                <a:buSzTx/>
                <a:buFontTx/>
                <a:buNone/>
                <a:tabLst/>
                <a:defRPr/>
              </a:pPr>
              <a:endParaRPr kumimoji="0" lang="en-GB" sz="2599" b="1" i="0" u="none" strike="noStrike" kern="1200" cap="none" spc="0" normalizeH="0" baseline="0" noProof="0" dirty="0">
                <a:ln>
                  <a:noFill/>
                </a:ln>
                <a:solidFill>
                  <a:prstClr val="black"/>
                </a:solidFill>
                <a:effectLst/>
                <a:uLnTx/>
                <a:uFillTx/>
                <a:latin typeface="Arial" charset="0"/>
                <a:ea typeface="+mn-ea"/>
                <a:cs typeface="+mn-cs"/>
              </a:endParaRPr>
            </a:p>
          </p:txBody>
        </p:sp>
        <p:sp>
          <p:nvSpPr>
            <p:cNvPr id="22" name="Freeform 6"/>
            <p:cNvSpPr>
              <a:spLocks/>
            </p:cNvSpPr>
            <p:nvPr userDrawn="1"/>
          </p:nvSpPr>
          <p:spPr bwMode="auto">
            <a:xfrm>
              <a:off x="8751888" y="4551363"/>
              <a:ext cx="265113" cy="449263"/>
            </a:xfrm>
            <a:custGeom>
              <a:avLst/>
              <a:gdLst>
                <a:gd name="T0" fmla="*/ 42 w 84"/>
                <a:gd name="T1" fmla="*/ 142 h 142"/>
                <a:gd name="T2" fmla="*/ 42 w 84"/>
                <a:gd name="T3" fmla="*/ 142 h 142"/>
                <a:gd name="T4" fmla="*/ 0 w 84"/>
                <a:gd name="T5" fmla="*/ 99 h 142"/>
                <a:gd name="T6" fmla="*/ 0 w 84"/>
                <a:gd name="T7" fmla="*/ 42 h 142"/>
                <a:gd name="T8" fmla="*/ 42 w 84"/>
                <a:gd name="T9" fmla="*/ 0 h 142"/>
                <a:gd name="T10" fmla="*/ 84 w 84"/>
                <a:gd name="T11" fmla="*/ 42 h 142"/>
                <a:gd name="T12" fmla="*/ 84 w 84"/>
                <a:gd name="T13" fmla="*/ 99 h 142"/>
                <a:gd name="T14" fmla="*/ 42 w 84"/>
                <a:gd name="T15" fmla="*/ 142 h 1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4" h="142">
                  <a:moveTo>
                    <a:pt x="42" y="142"/>
                  </a:moveTo>
                  <a:cubicBezTo>
                    <a:pt x="42" y="142"/>
                    <a:pt x="42" y="142"/>
                    <a:pt x="42" y="142"/>
                  </a:cubicBezTo>
                  <a:cubicBezTo>
                    <a:pt x="18" y="142"/>
                    <a:pt x="0" y="123"/>
                    <a:pt x="0" y="99"/>
                  </a:cubicBezTo>
                  <a:cubicBezTo>
                    <a:pt x="0" y="42"/>
                    <a:pt x="0" y="42"/>
                    <a:pt x="0" y="42"/>
                  </a:cubicBezTo>
                  <a:cubicBezTo>
                    <a:pt x="0" y="19"/>
                    <a:pt x="18" y="0"/>
                    <a:pt x="42" y="0"/>
                  </a:cubicBezTo>
                  <a:cubicBezTo>
                    <a:pt x="65" y="0"/>
                    <a:pt x="84" y="19"/>
                    <a:pt x="84" y="42"/>
                  </a:cubicBezTo>
                  <a:cubicBezTo>
                    <a:pt x="84" y="99"/>
                    <a:pt x="84" y="99"/>
                    <a:pt x="84" y="99"/>
                  </a:cubicBezTo>
                  <a:cubicBezTo>
                    <a:pt x="84" y="123"/>
                    <a:pt x="65" y="142"/>
                    <a:pt x="42" y="14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16" tIns="45708" rIns="91416" bIns="45708" numCol="1" anchor="t" anchorCtr="0" compatLnSpc="1">
              <a:prstTxWarp prst="textNoShape">
                <a:avLst/>
              </a:prstTxWarp>
            </a:bodyPr>
            <a:lstStyle/>
            <a:p>
              <a:pPr marL="0" marR="0" lvl="0" indent="0" algn="l" defTabSz="914126" rtl="0" eaLnBrk="0" fontAlgn="base" latinLnBrk="0" hangingPunct="0">
                <a:lnSpc>
                  <a:spcPct val="100000"/>
                </a:lnSpc>
                <a:spcBef>
                  <a:spcPct val="0"/>
                </a:spcBef>
                <a:spcAft>
                  <a:spcPct val="0"/>
                </a:spcAft>
                <a:buClr>
                  <a:prstClr val="black"/>
                </a:buClr>
                <a:buSzTx/>
                <a:buFontTx/>
                <a:buNone/>
                <a:tabLst/>
                <a:defRPr/>
              </a:pPr>
              <a:endParaRPr kumimoji="0" lang="en-GB" sz="2599" b="1" i="0" u="none" strike="noStrike" kern="1200" cap="none" spc="0" normalizeH="0" baseline="0" noProof="0" dirty="0">
                <a:ln>
                  <a:noFill/>
                </a:ln>
                <a:solidFill>
                  <a:prstClr val="black"/>
                </a:solidFill>
                <a:effectLst/>
                <a:uLnTx/>
                <a:uFillTx/>
                <a:latin typeface="Arial" charset="0"/>
                <a:ea typeface="+mn-ea"/>
                <a:cs typeface="+mn-cs"/>
              </a:endParaRPr>
            </a:p>
          </p:txBody>
        </p:sp>
        <p:sp>
          <p:nvSpPr>
            <p:cNvPr id="23" name="Freeform 7"/>
            <p:cNvSpPr>
              <a:spLocks/>
            </p:cNvSpPr>
            <p:nvPr userDrawn="1"/>
          </p:nvSpPr>
          <p:spPr bwMode="auto">
            <a:xfrm>
              <a:off x="11436350" y="4529138"/>
              <a:ext cx="449263" cy="1117600"/>
            </a:xfrm>
            <a:custGeom>
              <a:avLst/>
              <a:gdLst>
                <a:gd name="T0" fmla="*/ 71 w 142"/>
                <a:gd name="T1" fmla="*/ 354 h 354"/>
                <a:gd name="T2" fmla="*/ 71 w 142"/>
                <a:gd name="T3" fmla="*/ 354 h 354"/>
                <a:gd name="T4" fmla="*/ 0 w 142"/>
                <a:gd name="T5" fmla="*/ 283 h 354"/>
                <a:gd name="T6" fmla="*/ 0 w 142"/>
                <a:gd name="T7" fmla="*/ 71 h 354"/>
                <a:gd name="T8" fmla="*/ 71 w 142"/>
                <a:gd name="T9" fmla="*/ 0 h 354"/>
                <a:gd name="T10" fmla="*/ 142 w 142"/>
                <a:gd name="T11" fmla="*/ 71 h 354"/>
                <a:gd name="T12" fmla="*/ 142 w 142"/>
                <a:gd name="T13" fmla="*/ 283 h 354"/>
                <a:gd name="T14" fmla="*/ 71 w 142"/>
                <a:gd name="T15" fmla="*/ 354 h 35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2" h="354">
                  <a:moveTo>
                    <a:pt x="71" y="354"/>
                  </a:moveTo>
                  <a:cubicBezTo>
                    <a:pt x="71" y="354"/>
                    <a:pt x="71" y="354"/>
                    <a:pt x="71" y="354"/>
                  </a:cubicBezTo>
                  <a:cubicBezTo>
                    <a:pt x="32" y="354"/>
                    <a:pt x="0" y="322"/>
                    <a:pt x="0" y="283"/>
                  </a:cubicBezTo>
                  <a:cubicBezTo>
                    <a:pt x="0" y="71"/>
                    <a:pt x="0" y="71"/>
                    <a:pt x="0" y="71"/>
                  </a:cubicBezTo>
                  <a:cubicBezTo>
                    <a:pt x="0" y="32"/>
                    <a:pt x="32" y="0"/>
                    <a:pt x="71" y="0"/>
                  </a:cubicBezTo>
                  <a:cubicBezTo>
                    <a:pt x="110" y="0"/>
                    <a:pt x="142" y="32"/>
                    <a:pt x="142" y="71"/>
                  </a:cubicBezTo>
                  <a:cubicBezTo>
                    <a:pt x="142" y="283"/>
                    <a:pt x="142" y="283"/>
                    <a:pt x="142" y="283"/>
                  </a:cubicBezTo>
                  <a:cubicBezTo>
                    <a:pt x="142" y="322"/>
                    <a:pt x="110" y="354"/>
                    <a:pt x="71" y="35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16" tIns="45708" rIns="91416" bIns="45708" numCol="1" anchor="t" anchorCtr="0" compatLnSpc="1">
              <a:prstTxWarp prst="textNoShape">
                <a:avLst/>
              </a:prstTxWarp>
            </a:bodyPr>
            <a:lstStyle/>
            <a:p>
              <a:pPr marL="0" marR="0" lvl="0" indent="0" algn="l" defTabSz="914126" rtl="0" eaLnBrk="0" fontAlgn="base" latinLnBrk="0" hangingPunct="0">
                <a:lnSpc>
                  <a:spcPct val="100000"/>
                </a:lnSpc>
                <a:spcBef>
                  <a:spcPct val="0"/>
                </a:spcBef>
                <a:spcAft>
                  <a:spcPct val="0"/>
                </a:spcAft>
                <a:buClr>
                  <a:prstClr val="black"/>
                </a:buClr>
                <a:buSzTx/>
                <a:buFontTx/>
                <a:buNone/>
                <a:tabLst/>
                <a:defRPr/>
              </a:pPr>
              <a:endParaRPr kumimoji="0" lang="en-GB" sz="2599" b="1" i="0" u="none" strike="noStrike" kern="1200" cap="none" spc="0" normalizeH="0" baseline="0" noProof="0" dirty="0">
                <a:ln>
                  <a:noFill/>
                </a:ln>
                <a:solidFill>
                  <a:prstClr val="black"/>
                </a:solidFill>
                <a:effectLst/>
                <a:uLnTx/>
                <a:uFillTx/>
                <a:latin typeface="Arial" charset="0"/>
                <a:ea typeface="+mn-ea"/>
                <a:cs typeface="+mn-cs"/>
              </a:endParaRPr>
            </a:p>
          </p:txBody>
        </p:sp>
        <p:sp>
          <p:nvSpPr>
            <p:cNvPr id="24" name="Freeform 8"/>
            <p:cNvSpPr>
              <a:spLocks/>
            </p:cNvSpPr>
            <p:nvPr userDrawn="1"/>
          </p:nvSpPr>
          <p:spPr bwMode="auto">
            <a:xfrm>
              <a:off x="9869488" y="3030538"/>
              <a:ext cx="560388" cy="2506663"/>
            </a:xfrm>
            <a:custGeom>
              <a:avLst/>
              <a:gdLst>
                <a:gd name="T0" fmla="*/ 88 w 177"/>
                <a:gd name="T1" fmla="*/ 794 h 794"/>
                <a:gd name="T2" fmla="*/ 88 w 177"/>
                <a:gd name="T3" fmla="*/ 794 h 794"/>
                <a:gd name="T4" fmla="*/ 0 w 177"/>
                <a:gd name="T5" fmla="*/ 705 h 794"/>
                <a:gd name="T6" fmla="*/ 0 w 177"/>
                <a:gd name="T7" fmla="*/ 89 h 794"/>
                <a:gd name="T8" fmla="*/ 88 w 177"/>
                <a:gd name="T9" fmla="*/ 0 h 794"/>
                <a:gd name="T10" fmla="*/ 177 w 177"/>
                <a:gd name="T11" fmla="*/ 89 h 794"/>
                <a:gd name="T12" fmla="*/ 177 w 177"/>
                <a:gd name="T13" fmla="*/ 705 h 794"/>
                <a:gd name="T14" fmla="*/ 88 w 177"/>
                <a:gd name="T15" fmla="*/ 794 h 7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7" h="794">
                  <a:moveTo>
                    <a:pt x="88" y="794"/>
                  </a:moveTo>
                  <a:cubicBezTo>
                    <a:pt x="88" y="794"/>
                    <a:pt x="88" y="794"/>
                    <a:pt x="88" y="794"/>
                  </a:cubicBezTo>
                  <a:cubicBezTo>
                    <a:pt x="40" y="794"/>
                    <a:pt x="0" y="754"/>
                    <a:pt x="0" y="705"/>
                  </a:cubicBezTo>
                  <a:cubicBezTo>
                    <a:pt x="0" y="89"/>
                    <a:pt x="0" y="89"/>
                    <a:pt x="0" y="89"/>
                  </a:cubicBezTo>
                  <a:cubicBezTo>
                    <a:pt x="0" y="40"/>
                    <a:pt x="40" y="0"/>
                    <a:pt x="88" y="0"/>
                  </a:cubicBezTo>
                  <a:cubicBezTo>
                    <a:pt x="137" y="0"/>
                    <a:pt x="177" y="40"/>
                    <a:pt x="177" y="89"/>
                  </a:cubicBezTo>
                  <a:cubicBezTo>
                    <a:pt x="177" y="705"/>
                    <a:pt x="177" y="705"/>
                    <a:pt x="177" y="705"/>
                  </a:cubicBezTo>
                  <a:cubicBezTo>
                    <a:pt x="177" y="754"/>
                    <a:pt x="137" y="794"/>
                    <a:pt x="88" y="79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16" tIns="45708" rIns="91416" bIns="45708" numCol="1" anchor="t" anchorCtr="0" compatLnSpc="1">
              <a:prstTxWarp prst="textNoShape">
                <a:avLst/>
              </a:prstTxWarp>
            </a:bodyPr>
            <a:lstStyle/>
            <a:p>
              <a:pPr marL="0" marR="0" lvl="0" indent="0" algn="l" defTabSz="914126" rtl="0" eaLnBrk="0" fontAlgn="base" latinLnBrk="0" hangingPunct="0">
                <a:lnSpc>
                  <a:spcPct val="100000"/>
                </a:lnSpc>
                <a:spcBef>
                  <a:spcPct val="0"/>
                </a:spcBef>
                <a:spcAft>
                  <a:spcPct val="0"/>
                </a:spcAft>
                <a:buClr>
                  <a:prstClr val="black"/>
                </a:buClr>
                <a:buSzTx/>
                <a:buFontTx/>
                <a:buNone/>
                <a:tabLst/>
                <a:defRPr/>
              </a:pPr>
              <a:endParaRPr kumimoji="0" lang="en-GB" sz="2599" b="1" i="0" u="none" strike="noStrike" kern="1200" cap="none" spc="0" normalizeH="0" baseline="0" noProof="0" dirty="0">
                <a:ln>
                  <a:noFill/>
                </a:ln>
                <a:solidFill>
                  <a:prstClr val="black"/>
                </a:solidFill>
                <a:effectLst/>
                <a:uLnTx/>
                <a:uFillTx/>
                <a:latin typeface="Arial" charset="0"/>
                <a:ea typeface="+mn-ea"/>
                <a:cs typeface="+mn-cs"/>
              </a:endParaRPr>
            </a:p>
          </p:txBody>
        </p:sp>
        <p:sp>
          <p:nvSpPr>
            <p:cNvPr id="25" name="Freeform 9"/>
            <p:cNvSpPr>
              <a:spLocks/>
            </p:cNvSpPr>
            <p:nvPr userDrawn="1"/>
          </p:nvSpPr>
          <p:spPr bwMode="auto">
            <a:xfrm>
              <a:off x="10653713" y="4014788"/>
              <a:ext cx="558800" cy="2506663"/>
            </a:xfrm>
            <a:custGeom>
              <a:avLst/>
              <a:gdLst>
                <a:gd name="T0" fmla="*/ 88 w 177"/>
                <a:gd name="T1" fmla="*/ 794 h 794"/>
                <a:gd name="T2" fmla="*/ 88 w 177"/>
                <a:gd name="T3" fmla="*/ 794 h 794"/>
                <a:gd name="T4" fmla="*/ 0 w 177"/>
                <a:gd name="T5" fmla="*/ 705 h 794"/>
                <a:gd name="T6" fmla="*/ 0 w 177"/>
                <a:gd name="T7" fmla="*/ 88 h 794"/>
                <a:gd name="T8" fmla="*/ 88 w 177"/>
                <a:gd name="T9" fmla="*/ 0 h 794"/>
                <a:gd name="T10" fmla="*/ 177 w 177"/>
                <a:gd name="T11" fmla="*/ 88 h 794"/>
                <a:gd name="T12" fmla="*/ 177 w 177"/>
                <a:gd name="T13" fmla="*/ 705 h 794"/>
                <a:gd name="T14" fmla="*/ 88 w 177"/>
                <a:gd name="T15" fmla="*/ 794 h 7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7" h="794">
                  <a:moveTo>
                    <a:pt x="88" y="794"/>
                  </a:moveTo>
                  <a:cubicBezTo>
                    <a:pt x="88" y="794"/>
                    <a:pt x="88" y="794"/>
                    <a:pt x="88" y="794"/>
                  </a:cubicBezTo>
                  <a:cubicBezTo>
                    <a:pt x="40" y="794"/>
                    <a:pt x="0" y="754"/>
                    <a:pt x="0" y="705"/>
                  </a:cubicBezTo>
                  <a:cubicBezTo>
                    <a:pt x="0" y="88"/>
                    <a:pt x="0" y="88"/>
                    <a:pt x="0" y="88"/>
                  </a:cubicBezTo>
                  <a:cubicBezTo>
                    <a:pt x="0" y="40"/>
                    <a:pt x="40" y="0"/>
                    <a:pt x="88" y="0"/>
                  </a:cubicBezTo>
                  <a:cubicBezTo>
                    <a:pt x="137" y="0"/>
                    <a:pt x="177" y="40"/>
                    <a:pt x="177" y="88"/>
                  </a:cubicBezTo>
                  <a:cubicBezTo>
                    <a:pt x="177" y="705"/>
                    <a:pt x="177" y="705"/>
                    <a:pt x="177" y="705"/>
                  </a:cubicBezTo>
                  <a:cubicBezTo>
                    <a:pt x="177" y="754"/>
                    <a:pt x="137" y="794"/>
                    <a:pt x="88" y="79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16" tIns="45708" rIns="91416" bIns="45708" numCol="1" anchor="t" anchorCtr="0" compatLnSpc="1">
              <a:prstTxWarp prst="textNoShape">
                <a:avLst/>
              </a:prstTxWarp>
            </a:bodyPr>
            <a:lstStyle/>
            <a:p>
              <a:pPr marL="0" marR="0" lvl="0" indent="0" algn="l" defTabSz="914126" rtl="0" eaLnBrk="0" fontAlgn="base" latinLnBrk="0" hangingPunct="0">
                <a:lnSpc>
                  <a:spcPct val="100000"/>
                </a:lnSpc>
                <a:spcBef>
                  <a:spcPct val="0"/>
                </a:spcBef>
                <a:spcAft>
                  <a:spcPct val="0"/>
                </a:spcAft>
                <a:buClr>
                  <a:prstClr val="black"/>
                </a:buClr>
                <a:buSzTx/>
                <a:buFontTx/>
                <a:buNone/>
                <a:tabLst/>
                <a:defRPr/>
              </a:pPr>
              <a:endParaRPr kumimoji="0" lang="en-GB" sz="2599" b="1" i="0" u="none" strike="noStrike" kern="1200" cap="none" spc="0" normalizeH="0" baseline="0" noProof="0" dirty="0">
                <a:ln>
                  <a:noFill/>
                </a:ln>
                <a:solidFill>
                  <a:prstClr val="black"/>
                </a:solidFill>
                <a:effectLst/>
                <a:uLnTx/>
                <a:uFillTx/>
                <a:latin typeface="Arial" charset="0"/>
                <a:ea typeface="+mn-ea"/>
                <a:cs typeface="+mn-cs"/>
              </a:endParaRPr>
            </a:p>
          </p:txBody>
        </p:sp>
        <p:sp>
          <p:nvSpPr>
            <p:cNvPr id="26" name="Freeform 10"/>
            <p:cNvSpPr>
              <a:spLocks/>
            </p:cNvSpPr>
            <p:nvPr userDrawn="1"/>
          </p:nvSpPr>
          <p:spPr bwMode="auto">
            <a:xfrm>
              <a:off x="12058650" y="4551363"/>
              <a:ext cx="139700" cy="449263"/>
            </a:xfrm>
            <a:custGeom>
              <a:avLst/>
              <a:gdLst>
                <a:gd name="T0" fmla="*/ 44 w 44"/>
                <a:gd name="T1" fmla="*/ 0 h 142"/>
                <a:gd name="T2" fmla="*/ 0 w 44"/>
                <a:gd name="T3" fmla="*/ 42 h 142"/>
                <a:gd name="T4" fmla="*/ 0 w 44"/>
                <a:gd name="T5" fmla="*/ 99 h 142"/>
                <a:gd name="T6" fmla="*/ 44 w 44"/>
                <a:gd name="T7" fmla="*/ 142 h 142"/>
                <a:gd name="T8" fmla="*/ 44 w 44"/>
                <a:gd name="T9" fmla="*/ 0 h 142"/>
              </a:gdLst>
              <a:ahLst/>
              <a:cxnLst>
                <a:cxn ang="0">
                  <a:pos x="T0" y="T1"/>
                </a:cxn>
                <a:cxn ang="0">
                  <a:pos x="T2" y="T3"/>
                </a:cxn>
                <a:cxn ang="0">
                  <a:pos x="T4" y="T5"/>
                </a:cxn>
                <a:cxn ang="0">
                  <a:pos x="T6" y="T7"/>
                </a:cxn>
                <a:cxn ang="0">
                  <a:pos x="T8" y="T9"/>
                </a:cxn>
              </a:cxnLst>
              <a:rect l="0" t="0" r="r" b="b"/>
              <a:pathLst>
                <a:path w="44" h="142">
                  <a:moveTo>
                    <a:pt x="44" y="0"/>
                  </a:moveTo>
                  <a:cubicBezTo>
                    <a:pt x="20" y="0"/>
                    <a:pt x="0" y="19"/>
                    <a:pt x="0" y="42"/>
                  </a:cubicBezTo>
                  <a:cubicBezTo>
                    <a:pt x="0" y="99"/>
                    <a:pt x="0" y="99"/>
                    <a:pt x="0" y="99"/>
                  </a:cubicBezTo>
                  <a:cubicBezTo>
                    <a:pt x="0" y="123"/>
                    <a:pt x="20" y="142"/>
                    <a:pt x="44" y="142"/>
                  </a:cubicBezTo>
                  <a:lnTo>
                    <a:pt x="4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16" tIns="45708" rIns="91416" bIns="45708" numCol="1" anchor="t" anchorCtr="0" compatLnSpc="1">
              <a:prstTxWarp prst="textNoShape">
                <a:avLst/>
              </a:prstTxWarp>
            </a:bodyPr>
            <a:lstStyle/>
            <a:p>
              <a:pPr marL="0" marR="0" lvl="0" indent="0" algn="l" defTabSz="914126" rtl="0" eaLnBrk="0" fontAlgn="base" latinLnBrk="0" hangingPunct="0">
                <a:lnSpc>
                  <a:spcPct val="100000"/>
                </a:lnSpc>
                <a:spcBef>
                  <a:spcPct val="0"/>
                </a:spcBef>
                <a:spcAft>
                  <a:spcPct val="0"/>
                </a:spcAft>
                <a:buClr>
                  <a:prstClr val="black"/>
                </a:buClr>
                <a:buSzTx/>
                <a:buFontTx/>
                <a:buNone/>
                <a:tabLst/>
                <a:defRPr/>
              </a:pPr>
              <a:endParaRPr kumimoji="0" lang="da-DK" sz="2599" b="1" i="0" u="none" strike="noStrike" kern="1200" cap="none" spc="0" normalizeH="0" baseline="0" noProof="0" dirty="0">
                <a:ln>
                  <a:noFill/>
                </a:ln>
                <a:solidFill>
                  <a:prstClr val="black"/>
                </a:solidFill>
                <a:effectLst/>
                <a:uLnTx/>
                <a:uFillTx/>
                <a:latin typeface="Arial" charset="0"/>
                <a:ea typeface="+mn-ea"/>
                <a:cs typeface="+mn-cs"/>
              </a:endParaRPr>
            </a:p>
          </p:txBody>
        </p:sp>
      </p:grpSp>
    </p:spTree>
    <p:extLst>
      <p:ext uri="{BB962C8B-B14F-4D97-AF65-F5344CB8AC3E}">
        <p14:creationId xmlns:p14="http://schemas.microsoft.com/office/powerpoint/2010/main" val="338042333"/>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4198D30E-3CC8-44ED-9DEE-B6729A40C150}"/>
              </a:ext>
            </a:extLst>
          </p:cNvPr>
          <p:cNvSpPr>
            <a:spLocks noGrp="1"/>
          </p:cNvSpPr>
          <p:nvPr>
            <p:ph type="sldNum" sz="quarter" idx="12"/>
          </p:nvPr>
        </p:nvSpPr>
        <p:spPr/>
        <p:txBody>
          <a:bodyPr/>
          <a:lstStyle/>
          <a:p>
            <a:fld id="{D14BCCD3-0010-4FBA-B965-2126ADC31932}" type="slidenum">
              <a:rPr lang="en-GB" smtClean="0"/>
              <a:pPr/>
              <a:t>10</a:t>
            </a:fld>
            <a:endParaRPr lang="en-GB" dirty="0"/>
          </a:p>
        </p:txBody>
      </p:sp>
      <p:sp>
        <p:nvSpPr>
          <p:cNvPr id="4" name="Title 3">
            <a:extLst>
              <a:ext uri="{FF2B5EF4-FFF2-40B4-BE49-F238E27FC236}">
                <a16:creationId xmlns:a16="http://schemas.microsoft.com/office/drawing/2014/main" id="{B7712981-F0DE-4827-B79D-D9F9F62B5DA2}"/>
              </a:ext>
            </a:extLst>
          </p:cNvPr>
          <p:cNvSpPr>
            <a:spLocks noGrp="1"/>
          </p:cNvSpPr>
          <p:nvPr>
            <p:ph type="title"/>
          </p:nvPr>
        </p:nvSpPr>
        <p:spPr>
          <a:xfrm>
            <a:off x="647831" y="360000"/>
            <a:ext cx="7629394" cy="720000"/>
          </a:xfrm>
        </p:spPr>
        <p:txBody>
          <a:bodyPr/>
          <a:lstStyle/>
          <a:p>
            <a:r>
              <a:rPr lang="en-GB" dirty="0" err="1"/>
              <a:t>Ikke</a:t>
            </a:r>
            <a:r>
              <a:rPr lang="en-GB" dirty="0"/>
              <a:t> </a:t>
            </a:r>
            <a:r>
              <a:rPr lang="en-GB" dirty="0" err="1"/>
              <a:t>regn</a:t>
            </a:r>
            <a:r>
              <a:rPr lang="en-GB" dirty="0"/>
              <a:t> med at </a:t>
            </a:r>
            <a:r>
              <a:rPr lang="en-GB" dirty="0" err="1"/>
              <a:t>inflasjon</a:t>
            </a:r>
            <a:r>
              <a:rPr lang="en-GB" dirty="0"/>
              <a:t> </a:t>
            </a:r>
            <a:r>
              <a:rPr lang="en-GB" dirty="0" err="1"/>
              <a:t>skal</a:t>
            </a:r>
            <a:r>
              <a:rPr lang="en-GB" dirty="0"/>
              <a:t> </a:t>
            </a:r>
            <a:r>
              <a:rPr lang="en-GB" dirty="0" err="1"/>
              <a:t>kompensere</a:t>
            </a:r>
            <a:r>
              <a:rPr lang="en-GB" dirty="0"/>
              <a:t> for </a:t>
            </a:r>
            <a:r>
              <a:rPr lang="en-GB" dirty="0" err="1"/>
              <a:t>høyere</a:t>
            </a:r>
            <a:r>
              <a:rPr lang="en-GB" dirty="0"/>
              <a:t> </a:t>
            </a:r>
            <a:r>
              <a:rPr lang="en-GB" dirty="0" err="1"/>
              <a:t>rente</a:t>
            </a:r>
            <a:endParaRPr lang="nb-NO" dirty="0"/>
          </a:p>
        </p:txBody>
      </p:sp>
      <p:graphicFrame>
        <p:nvGraphicFramePr>
          <p:cNvPr id="6" name="Content Placeholder 5">
            <a:extLst>
              <a:ext uri="{FF2B5EF4-FFF2-40B4-BE49-F238E27FC236}">
                <a16:creationId xmlns:a16="http://schemas.microsoft.com/office/drawing/2014/main" id="{6FA1FAE2-967A-4DD3-B817-BE6B1AD49C0A}"/>
              </a:ext>
            </a:extLst>
          </p:cNvPr>
          <p:cNvGraphicFramePr>
            <a:graphicFrameLocks noGrp="1" noChangeAspect="1"/>
          </p:cNvGraphicFramePr>
          <p:nvPr>
            <p:ph idx="1"/>
            <p:extLst>
              <p:ext uri="{D42A27DB-BD31-4B8C-83A1-F6EECF244321}">
                <p14:modId xmlns:p14="http://schemas.microsoft.com/office/powerpoint/2010/main" val="1885559653"/>
              </p:ext>
            </p:extLst>
          </p:nvPr>
        </p:nvGraphicFramePr>
        <p:xfrm>
          <a:off x="2720181" y="1408906"/>
          <a:ext cx="6759575" cy="4273550"/>
        </p:xfrm>
        <a:graphic>
          <a:graphicData uri="http://schemas.openxmlformats.org/presentationml/2006/ole">
            <mc:AlternateContent xmlns:mc="http://schemas.openxmlformats.org/markup-compatibility/2006">
              <mc:Choice xmlns:v="urn:schemas-microsoft-com:vml" Requires="v">
                <p:oleObj name="Macrobond document" r:id="rId2" imgW="6759829" imgH="4273558" progId="Mbnd.mbnd">
                  <p:embed/>
                </p:oleObj>
              </mc:Choice>
              <mc:Fallback>
                <p:oleObj name="Macrobond document" r:id="rId2" imgW="6759829" imgH="4273558" progId="Mbnd.mbnd">
                  <p:embed/>
                  <p:pic>
                    <p:nvPicPr>
                      <p:cNvPr id="5" name="Object 4">
                        <a:extLst>
                          <a:ext uri="{FF2B5EF4-FFF2-40B4-BE49-F238E27FC236}">
                            <a16:creationId xmlns:a16="http://schemas.microsoft.com/office/drawing/2014/main" id="{060CEACC-A7B7-40E9-95A4-7615BFD398DC}"/>
                          </a:ext>
                        </a:extLst>
                      </p:cNvPr>
                      <p:cNvPicPr/>
                      <p:nvPr/>
                    </p:nvPicPr>
                    <p:blipFill>
                      <a:blip r:embed="rId3"/>
                      <a:stretch>
                        <a:fillRect/>
                      </a:stretch>
                    </p:blipFill>
                    <p:spPr>
                      <a:xfrm>
                        <a:off x="2720181" y="1408906"/>
                        <a:ext cx="6759575" cy="4273550"/>
                      </a:xfrm>
                      <a:prstGeom prst="rect">
                        <a:avLst/>
                      </a:prstGeom>
                    </p:spPr>
                  </p:pic>
                </p:oleObj>
              </mc:Fallback>
            </mc:AlternateContent>
          </a:graphicData>
        </a:graphic>
      </p:graphicFrame>
    </p:spTree>
    <p:extLst>
      <p:ext uri="{BB962C8B-B14F-4D97-AF65-F5344CB8AC3E}">
        <p14:creationId xmlns:p14="http://schemas.microsoft.com/office/powerpoint/2010/main" val="4069531458"/>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872EFD7A-012D-40F3-A152-FCA57383626A}"/>
              </a:ext>
            </a:extLst>
          </p:cNvPr>
          <p:cNvSpPr>
            <a:spLocks noGrp="1"/>
          </p:cNvSpPr>
          <p:nvPr>
            <p:ph type="sldNum" sz="quarter" idx="12"/>
          </p:nvPr>
        </p:nvSpPr>
        <p:spPr/>
        <p:txBody>
          <a:bodyPr/>
          <a:lstStyle/>
          <a:p>
            <a:fld id="{D14BCCD3-0010-4FBA-B965-2126ADC31932}" type="slidenum">
              <a:rPr lang="en-GB" smtClean="0"/>
              <a:pPr/>
              <a:t>11</a:t>
            </a:fld>
            <a:endParaRPr lang="en-GB" dirty="0"/>
          </a:p>
        </p:txBody>
      </p:sp>
      <p:sp>
        <p:nvSpPr>
          <p:cNvPr id="4" name="Title 3">
            <a:extLst>
              <a:ext uri="{FF2B5EF4-FFF2-40B4-BE49-F238E27FC236}">
                <a16:creationId xmlns:a16="http://schemas.microsoft.com/office/drawing/2014/main" id="{E54608EE-9F25-423C-8746-AA58F1D84E57}"/>
              </a:ext>
            </a:extLst>
          </p:cNvPr>
          <p:cNvSpPr>
            <a:spLocks noGrp="1"/>
          </p:cNvSpPr>
          <p:nvPr>
            <p:ph type="title"/>
          </p:nvPr>
        </p:nvSpPr>
        <p:spPr/>
        <p:txBody>
          <a:bodyPr/>
          <a:lstStyle/>
          <a:p>
            <a:r>
              <a:rPr lang="en-GB" dirty="0" err="1"/>
              <a:t>Langsiktige</a:t>
            </a:r>
            <a:r>
              <a:rPr lang="en-GB" dirty="0"/>
              <a:t> renter</a:t>
            </a:r>
            <a:endParaRPr lang="nb-NO" dirty="0"/>
          </a:p>
        </p:txBody>
      </p:sp>
      <p:graphicFrame>
        <p:nvGraphicFramePr>
          <p:cNvPr id="6" name="Content Placeholder 5">
            <a:extLst>
              <a:ext uri="{FF2B5EF4-FFF2-40B4-BE49-F238E27FC236}">
                <a16:creationId xmlns:a16="http://schemas.microsoft.com/office/drawing/2014/main" id="{CCAC1C28-F4D2-40C8-AA15-212044B0391D}"/>
              </a:ext>
            </a:extLst>
          </p:cNvPr>
          <p:cNvGraphicFramePr>
            <a:graphicFrameLocks noGrp="1" noChangeAspect="1"/>
          </p:cNvGraphicFramePr>
          <p:nvPr>
            <p:ph idx="1"/>
            <p:extLst>
              <p:ext uri="{D42A27DB-BD31-4B8C-83A1-F6EECF244321}">
                <p14:modId xmlns:p14="http://schemas.microsoft.com/office/powerpoint/2010/main" val="1455848678"/>
              </p:ext>
            </p:extLst>
          </p:nvPr>
        </p:nvGraphicFramePr>
        <p:xfrm>
          <a:off x="2720181" y="1408906"/>
          <a:ext cx="6759575" cy="4273550"/>
        </p:xfrm>
        <a:graphic>
          <a:graphicData uri="http://schemas.openxmlformats.org/presentationml/2006/ole">
            <mc:AlternateContent xmlns:mc="http://schemas.openxmlformats.org/markup-compatibility/2006">
              <mc:Choice xmlns:v="urn:schemas-microsoft-com:vml" Requires="v">
                <p:oleObj name="Macrobond document" r:id="rId2" imgW="6759829" imgH="4273558" progId="Mbnd.mbnd">
                  <p:embed/>
                </p:oleObj>
              </mc:Choice>
              <mc:Fallback>
                <p:oleObj name="Macrobond document" r:id="rId2" imgW="6759829" imgH="4273558" progId="Mbnd.mbnd">
                  <p:embed/>
                  <p:pic>
                    <p:nvPicPr>
                      <p:cNvPr id="5" name="Object 4">
                        <a:extLst>
                          <a:ext uri="{FF2B5EF4-FFF2-40B4-BE49-F238E27FC236}">
                            <a16:creationId xmlns:a16="http://schemas.microsoft.com/office/drawing/2014/main" id="{2DAA0C53-20F6-47FE-BF98-F3DDAD343959}"/>
                          </a:ext>
                        </a:extLst>
                      </p:cNvPr>
                      <p:cNvPicPr/>
                      <p:nvPr/>
                    </p:nvPicPr>
                    <p:blipFill>
                      <a:blip r:embed="rId3"/>
                      <a:stretch>
                        <a:fillRect/>
                      </a:stretch>
                    </p:blipFill>
                    <p:spPr>
                      <a:xfrm>
                        <a:off x="2720181" y="1408906"/>
                        <a:ext cx="6759575" cy="4273550"/>
                      </a:xfrm>
                      <a:prstGeom prst="rect">
                        <a:avLst/>
                      </a:prstGeom>
                    </p:spPr>
                  </p:pic>
                </p:oleObj>
              </mc:Fallback>
            </mc:AlternateContent>
          </a:graphicData>
        </a:graphic>
      </p:graphicFrame>
    </p:spTree>
    <p:extLst>
      <p:ext uri="{BB962C8B-B14F-4D97-AF65-F5344CB8AC3E}">
        <p14:creationId xmlns:p14="http://schemas.microsoft.com/office/powerpoint/2010/main" val="3219518283"/>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 Placeholder 3">
            <a:extLst>
              <a:ext uri="{FF2B5EF4-FFF2-40B4-BE49-F238E27FC236}">
                <a16:creationId xmlns:a16="http://schemas.microsoft.com/office/drawing/2014/main" id="{FAC9C22F-5035-4ABC-A293-93584250E737}"/>
              </a:ext>
            </a:extLst>
          </p:cNvPr>
          <p:cNvSpPr>
            <a:spLocks noGrp="1"/>
          </p:cNvSpPr>
          <p:nvPr>
            <p:ph type="body" sz="quarter" idx="10"/>
          </p:nvPr>
        </p:nvSpPr>
        <p:spPr>
          <a:xfrm>
            <a:off x="720241" y="1972955"/>
            <a:ext cx="7715393" cy="1259672"/>
          </a:xfrm>
        </p:spPr>
        <p:txBody>
          <a:bodyPr/>
          <a:lstStyle/>
          <a:p>
            <a:r>
              <a:rPr lang="en-GB" sz="1799" b="1" dirty="0">
                <a:solidFill>
                  <a:schemeClr val="accent4"/>
                </a:solidFill>
              </a:rPr>
              <a:t>IMPORTANT INFORMATION </a:t>
            </a:r>
          </a:p>
          <a:p>
            <a:endParaRPr lang="nb-NO" sz="1799" dirty="0">
              <a:solidFill>
                <a:schemeClr val="accent4"/>
              </a:solidFill>
            </a:endParaRPr>
          </a:p>
          <a:p>
            <a:endParaRPr lang="nb-NO" dirty="0"/>
          </a:p>
          <a:p>
            <a:r>
              <a:rPr lang="en-US" dirty="0"/>
              <a:t>Past performance is no guarantee of future return. Investments imply risk. </a:t>
            </a:r>
            <a:endParaRPr lang="nb-NO" dirty="0"/>
          </a:p>
          <a:p>
            <a:r>
              <a:rPr lang="en-US" b="1" dirty="0"/>
              <a:t> </a:t>
            </a:r>
            <a:endParaRPr lang="nb-NO" dirty="0"/>
          </a:p>
          <a:p>
            <a:r>
              <a:rPr lang="en-US" dirty="0"/>
              <a:t>Nordea gives advice to private customers and small and medium-sized companies in Nordea regarding investment strategy and concrete generic investment proposals.  The advice includes allocation of the customers’ assets as well as concrete investments in national, Nordic and international equities and bonds and in similar securities. To provide the best possible advice we have gathered all our competences within analysis and strategy in one unit - Nordea Investment Center (hereafter “IC”). </a:t>
            </a:r>
            <a:endParaRPr lang="nb-NO" dirty="0"/>
          </a:p>
          <a:p>
            <a:r>
              <a:rPr lang="en-US" dirty="0"/>
              <a:t> </a:t>
            </a:r>
            <a:endParaRPr lang="nb-NO" dirty="0"/>
          </a:p>
          <a:p>
            <a:r>
              <a:rPr lang="en-US" dirty="0"/>
              <a:t>This publication or report originates from: Nordea Bank </a:t>
            </a:r>
            <a:r>
              <a:rPr lang="en-US" dirty="0" err="1"/>
              <a:t>Abp</a:t>
            </a:r>
            <a:r>
              <a:rPr lang="en-US" dirty="0"/>
              <a:t>, Nordea Bank </a:t>
            </a:r>
            <a:r>
              <a:rPr lang="en-US" dirty="0" err="1"/>
              <a:t>Abp</a:t>
            </a:r>
            <a:r>
              <a:rPr lang="en-US" dirty="0"/>
              <a:t>, filial </a:t>
            </a:r>
            <a:r>
              <a:rPr lang="en-US" dirty="0" err="1"/>
              <a:t>i</a:t>
            </a:r>
            <a:r>
              <a:rPr lang="en-US" dirty="0"/>
              <a:t> Sverige, Nordea Bank </a:t>
            </a:r>
            <a:r>
              <a:rPr lang="en-US" dirty="0" err="1"/>
              <a:t>Abp</a:t>
            </a:r>
            <a:r>
              <a:rPr lang="en-US" dirty="0"/>
              <a:t>, filial </a:t>
            </a:r>
            <a:r>
              <a:rPr lang="en-US" dirty="0" err="1"/>
              <a:t>i</a:t>
            </a:r>
            <a:r>
              <a:rPr lang="en-US" dirty="0"/>
              <a:t> Norge and Nordea </a:t>
            </a:r>
            <a:r>
              <a:rPr lang="en-US" dirty="0" err="1"/>
              <a:t>Danmark</a:t>
            </a:r>
            <a:r>
              <a:rPr lang="en-US" dirty="0"/>
              <a:t>, Filial </a:t>
            </a:r>
            <a:r>
              <a:rPr lang="en-US" dirty="0" err="1"/>
              <a:t>af</a:t>
            </a:r>
            <a:r>
              <a:rPr lang="en-US" dirty="0"/>
              <a:t> Nordea Bank </a:t>
            </a:r>
            <a:r>
              <a:rPr lang="en-US" dirty="0" err="1"/>
              <a:t>Abp</a:t>
            </a:r>
            <a:r>
              <a:rPr lang="en-US" dirty="0"/>
              <a:t>, Finland (together the “Group Companies”), acting through their unit Nordea IC. Nordea units are supervised by the Finnish Financial Supervisory Authority (</a:t>
            </a:r>
            <a:r>
              <a:rPr lang="en-US" dirty="0" err="1"/>
              <a:t>Finanssivalvonta</a:t>
            </a:r>
            <a:r>
              <a:rPr lang="en-US" dirty="0"/>
              <a:t>) and each Nordea unit’s national financial supervisory authority. </a:t>
            </a:r>
            <a:endParaRPr lang="nb-NO" dirty="0"/>
          </a:p>
          <a:p>
            <a:r>
              <a:rPr lang="en-US" dirty="0"/>
              <a:t> </a:t>
            </a:r>
            <a:endParaRPr lang="nb-NO" dirty="0"/>
          </a:p>
          <a:p>
            <a:r>
              <a:rPr lang="en-US" dirty="0"/>
              <a:t>This publication or report is intended only to provide general and preliminary information to investors and shall not be construed as the sole basis for an investment decision. This publication or report has been prepared by IC as general information for private use of investors to whom the publication or report has been distributed, but it is not intended as a personal recommendation of particular financial instruments or strategies and thus it does not provide individually tailored investment advice, and does not take into account your particular financial situation, existing holdings or liabilities, investment knowledge and experience, investment objective and horizon or risk profile and preferences. The information in this publication or report does not imply that certain investments are suitable for a particular investor as regards his/her financial and fiscal situation and investment objectives. The investor bears all the risks of potential losses in connection with an investment. </a:t>
            </a:r>
            <a:endParaRPr lang="nb-NO" dirty="0"/>
          </a:p>
          <a:p>
            <a:r>
              <a:rPr lang="en-US" dirty="0"/>
              <a:t> </a:t>
            </a:r>
            <a:endParaRPr lang="nb-NO" dirty="0"/>
          </a:p>
          <a:p>
            <a:r>
              <a:rPr lang="en-US" dirty="0"/>
              <a:t>Before acting on any information in this publication or report, it is recommended that the investor consults his/her financial advisor. The information contained in this report does not constitute advice on the tax consequences of making any particular investment decision. Each investor shall make his/her own appraisal of the tax and other financial advantages and disadvantages of his/her investment.</a:t>
            </a:r>
            <a:endParaRPr lang="nb-NO" dirty="0"/>
          </a:p>
          <a:p>
            <a:endParaRPr lang="en-US" dirty="0"/>
          </a:p>
        </p:txBody>
      </p:sp>
    </p:spTree>
    <p:extLst>
      <p:ext uri="{BB962C8B-B14F-4D97-AF65-F5344CB8AC3E}">
        <p14:creationId xmlns:p14="http://schemas.microsoft.com/office/powerpoint/2010/main" val="246312448"/>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94173631-51C7-4E73-B18B-531CD6970C95}"/>
              </a:ext>
            </a:extLst>
          </p:cNvPr>
          <p:cNvSpPr>
            <a:spLocks noGrp="1"/>
          </p:cNvSpPr>
          <p:nvPr>
            <p:ph type="sldNum" sz="quarter" idx="12"/>
          </p:nvPr>
        </p:nvSpPr>
        <p:spPr/>
        <p:txBody>
          <a:bodyPr/>
          <a:lstStyle/>
          <a:p>
            <a:fld id="{D14BCCD3-0010-4FBA-B965-2126ADC31932}" type="slidenum">
              <a:rPr lang="en-GB" smtClean="0"/>
              <a:pPr/>
              <a:t>2</a:t>
            </a:fld>
            <a:endParaRPr lang="en-GB" dirty="0"/>
          </a:p>
        </p:txBody>
      </p:sp>
      <p:sp>
        <p:nvSpPr>
          <p:cNvPr id="2" name="Title 1">
            <a:extLst>
              <a:ext uri="{FF2B5EF4-FFF2-40B4-BE49-F238E27FC236}">
                <a16:creationId xmlns:a16="http://schemas.microsoft.com/office/drawing/2014/main" id="{B9651372-0ED7-45EB-81BF-8B7B5170216C}"/>
              </a:ext>
            </a:extLst>
          </p:cNvPr>
          <p:cNvSpPr>
            <a:spLocks noGrp="1"/>
          </p:cNvSpPr>
          <p:nvPr>
            <p:ph type="title"/>
          </p:nvPr>
        </p:nvSpPr>
        <p:spPr/>
        <p:txBody>
          <a:bodyPr/>
          <a:lstStyle/>
          <a:p>
            <a:r>
              <a:rPr lang="en-GB" dirty="0" err="1"/>
              <a:t>Norges</a:t>
            </a:r>
            <a:r>
              <a:rPr lang="en-GB" dirty="0"/>
              <a:t> Bank var </a:t>
            </a:r>
            <a:r>
              <a:rPr lang="en-GB" dirty="0" err="1"/>
              <a:t>først</a:t>
            </a:r>
            <a:r>
              <a:rPr lang="en-GB" dirty="0"/>
              <a:t> </a:t>
            </a:r>
            <a:r>
              <a:rPr lang="en-GB" dirty="0" err="1"/>
              <a:t>ut</a:t>
            </a:r>
            <a:r>
              <a:rPr lang="en-GB" dirty="0"/>
              <a:t>, men </a:t>
            </a:r>
            <a:r>
              <a:rPr lang="en-GB" dirty="0" err="1"/>
              <a:t>flere</a:t>
            </a:r>
            <a:r>
              <a:rPr lang="en-GB" dirty="0"/>
              <a:t> </a:t>
            </a:r>
            <a:r>
              <a:rPr lang="en-GB" dirty="0" err="1"/>
              <a:t>vil</a:t>
            </a:r>
            <a:r>
              <a:rPr lang="en-GB" dirty="0"/>
              <a:t> </a:t>
            </a:r>
            <a:r>
              <a:rPr lang="en-GB" dirty="0" err="1"/>
              <a:t>følge</a:t>
            </a:r>
            <a:r>
              <a:rPr lang="en-GB" dirty="0"/>
              <a:t> </a:t>
            </a:r>
            <a:r>
              <a:rPr lang="en-GB" dirty="0" err="1"/>
              <a:t>etter</a:t>
            </a:r>
            <a:endParaRPr lang="nb-NO" dirty="0"/>
          </a:p>
        </p:txBody>
      </p:sp>
      <p:graphicFrame>
        <p:nvGraphicFramePr>
          <p:cNvPr id="8" name="Content Placeholder 7">
            <a:extLst>
              <a:ext uri="{FF2B5EF4-FFF2-40B4-BE49-F238E27FC236}">
                <a16:creationId xmlns:a16="http://schemas.microsoft.com/office/drawing/2014/main" id="{4657DF15-1F41-417B-BB36-9283E96C1B5B}"/>
              </a:ext>
            </a:extLst>
          </p:cNvPr>
          <p:cNvGraphicFramePr>
            <a:graphicFrameLocks noGrp="1" noChangeAspect="1"/>
          </p:cNvGraphicFramePr>
          <p:nvPr>
            <p:ph idx="1"/>
            <p:extLst>
              <p:ext uri="{D42A27DB-BD31-4B8C-83A1-F6EECF244321}">
                <p14:modId xmlns:p14="http://schemas.microsoft.com/office/powerpoint/2010/main" val="436998442"/>
              </p:ext>
            </p:extLst>
          </p:nvPr>
        </p:nvGraphicFramePr>
        <p:xfrm>
          <a:off x="2720181" y="1408906"/>
          <a:ext cx="6759575" cy="4273550"/>
        </p:xfrm>
        <a:graphic>
          <a:graphicData uri="http://schemas.openxmlformats.org/presentationml/2006/ole">
            <mc:AlternateContent xmlns:mc="http://schemas.openxmlformats.org/markup-compatibility/2006">
              <mc:Choice xmlns:v="urn:schemas-microsoft-com:vml" Requires="v">
                <p:oleObj name="Macrobond document" r:id="rId2" imgW="6759829" imgH="4273558" progId="Mbnd.mbnd">
                  <p:embed/>
                </p:oleObj>
              </mc:Choice>
              <mc:Fallback>
                <p:oleObj name="Macrobond document" r:id="rId2" imgW="6759829" imgH="4273558" progId="Mbnd.mbnd">
                  <p:embed/>
                  <p:pic>
                    <p:nvPicPr>
                      <p:cNvPr id="7" name="Object 6">
                        <a:extLst>
                          <a:ext uri="{FF2B5EF4-FFF2-40B4-BE49-F238E27FC236}">
                            <a16:creationId xmlns:a16="http://schemas.microsoft.com/office/drawing/2014/main" id="{6AD91BAE-5E5C-4BDE-AE0E-D3ED7A9B7E7E}"/>
                          </a:ext>
                        </a:extLst>
                      </p:cNvPr>
                      <p:cNvPicPr/>
                      <p:nvPr/>
                    </p:nvPicPr>
                    <p:blipFill>
                      <a:blip r:embed="rId3"/>
                      <a:stretch>
                        <a:fillRect/>
                      </a:stretch>
                    </p:blipFill>
                    <p:spPr>
                      <a:xfrm>
                        <a:off x="2720181" y="1408906"/>
                        <a:ext cx="6759575" cy="4273550"/>
                      </a:xfrm>
                      <a:prstGeom prst="rect">
                        <a:avLst/>
                      </a:prstGeom>
                    </p:spPr>
                  </p:pic>
                </p:oleObj>
              </mc:Fallback>
            </mc:AlternateContent>
          </a:graphicData>
        </a:graphic>
      </p:graphicFrame>
    </p:spTree>
    <p:extLst>
      <p:ext uri="{BB962C8B-B14F-4D97-AF65-F5344CB8AC3E}">
        <p14:creationId xmlns:p14="http://schemas.microsoft.com/office/powerpoint/2010/main" val="4102880295"/>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866EA56-DCEE-4E9D-8490-726F10D7AAF8}"/>
              </a:ext>
            </a:extLst>
          </p:cNvPr>
          <p:cNvSpPr>
            <a:spLocks noGrp="1"/>
          </p:cNvSpPr>
          <p:nvPr>
            <p:ph type="title"/>
          </p:nvPr>
        </p:nvSpPr>
        <p:spPr/>
        <p:txBody>
          <a:bodyPr/>
          <a:lstStyle/>
          <a:p>
            <a:r>
              <a:rPr lang="en-GB" dirty="0" err="1"/>
              <a:t>Krisen</a:t>
            </a:r>
            <a:r>
              <a:rPr lang="en-GB" dirty="0"/>
              <a:t> er over</a:t>
            </a:r>
          </a:p>
        </p:txBody>
      </p:sp>
      <p:sp>
        <p:nvSpPr>
          <p:cNvPr id="5" name="Slide Number Placeholder 4">
            <a:extLst>
              <a:ext uri="{FF2B5EF4-FFF2-40B4-BE49-F238E27FC236}">
                <a16:creationId xmlns:a16="http://schemas.microsoft.com/office/drawing/2014/main" id="{E88FE4FA-72FC-46B6-BE13-DFD1D34ECFAF}"/>
              </a:ext>
            </a:extLst>
          </p:cNvPr>
          <p:cNvSpPr>
            <a:spLocks noGrp="1"/>
          </p:cNvSpPr>
          <p:nvPr>
            <p:ph type="sldNum" sz="quarter" idx="12"/>
          </p:nvPr>
        </p:nvSpPr>
        <p:spPr/>
        <p:txBody>
          <a:bodyPr/>
          <a:lstStyle/>
          <a:p>
            <a:fld id="{D14BCCD3-0010-4FBA-B965-2126ADC31932}" type="slidenum">
              <a:rPr lang="nb-NO" smtClean="0"/>
              <a:t>3</a:t>
            </a:fld>
            <a:endParaRPr lang="nb-NO" dirty="0"/>
          </a:p>
        </p:txBody>
      </p:sp>
      <p:graphicFrame>
        <p:nvGraphicFramePr>
          <p:cNvPr id="7" name="Content Placeholder 4">
            <a:extLst>
              <a:ext uri="{FF2B5EF4-FFF2-40B4-BE49-F238E27FC236}">
                <a16:creationId xmlns:a16="http://schemas.microsoft.com/office/drawing/2014/main" id="{30F86870-3FD8-4572-BA05-3B19AAADEDC7}"/>
              </a:ext>
            </a:extLst>
          </p:cNvPr>
          <p:cNvGraphicFramePr>
            <a:graphicFrameLocks noGrp="1" noChangeAspect="1"/>
          </p:cNvGraphicFramePr>
          <p:nvPr>
            <p:ph sz="half" idx="1"/>
            <p:extLst>
              <p:ext uri="{D42A27DB-BD31-4B8C-83A1-F6EECF244321}">
                <p14:modId xmlns:p14="http://schemas.microsoft.com/office/powerpoint/2010/main" val="914226459"/>
              </p:ext>
            </p:extLst>
          </p:nvPr>
        </p:nvGraphicFramePr>
        <p:xfrm>
          <a:off x="647533" y="1849628"/>
          <a:ext cx="5362766" cy="3390457"/>
        </p:xfrm>
        <a:graphic>
          <a:graphicData uri="http://schemas.openxmlformats.org/presentationml/2006/ole">
            <mc:AlternateContent xmlns:mc="http://schemas.openxmlformats.org/markup-compatibility/2006">
              <mc:Choice xmlns:v="urn:schemas-microsoft-com:vml" Requires="v">
                <p:oleObj name="Macrobond document" r:id="rId2" imgW="6759829" imgH="4273558" progId="Mbnd.mbnd">
                  <p:embed/>
                </p:oleObj>
              </mc:Choice>
              <mc:Fallback>
                <p:oleObj name="Macrobond document" r:id="rId2" imgW="6759829" imgH="4273558" progId="Mbnd.mbnd">
                  <p:embed/>
                  <p:pic>
                    <p:nvPicPr>
                      <p:cNvPr id="7" name="Content Placeholder 4">
                        <a:extLst>
                          <a:ext uri="{FF2B5EF4-FFF2-40B4-BE49-F238E27FC236}">
                            <a16:creationId xmlns:a16="http://schemas.microsoft.com/office/drawing/2014/main" id="{30F86870-3FD8-4572-BA05-3B19AAADEDC7}"/>
                          </a:ext>
                        </a:extLst>
                      </p:cNvPr>
                      <p:cNvPicPr/>
                      <p:nvPr/>
                    </p:nvPicPr>
                    <p:blipFill>
                      <a:blip r:embed="rId3"/>
                      <a:stretch>
                        <a:fillRect/>
                      </a:stretch>
                    </p:blipFill>
                    <p:spPr>
                      <a:xfrm>
                        <a:off x="647533" y="1849628"/>
                        <a:ext cx="5362766" cy="3390457"/>
                      </a:xfrm>
                      <a:prstGeom prst="rect">
                        <a:avLst/>
                      </a:prstGeom>
                    </p:spPr>
                  </p:pic>
                </p:oleObj>
              </mc:Fallback>
            </mc:AlternateContent>
          </a:graphicData>
        </a:graphic>
      </p:graphicFrame>
      <p:graphicFrame>
        <p:nvGraphicFramePr>
          <p:cNvPr id="10" name="Content Placeholder 9">
            <a:extLst>
              <a:ext uri="{FF2B5EF4-FFF2-40B4-BE49-F238E27FC236}">
                <a16:creationId xmlns:a16="http://schemas.microsoft.com/office/drawing/2014/main" id="{98F98902-40D7-40B3-B66D-A2993BD40002}"/>
              </a:ext>
            </a:extLst>
          </p:cNvPr>
          <p:cNvGraphicFramePr>
            <a:graphicFrameLocks noGrp="1" noChangeAspect="1"/>
          </p:cNvGraphicFramePr>
          <p:nvPr>
            <p:ph sz="half" idx="2"/>
            <p:extLst>
              <p:ext uri="{D42A27DB-BD31-4B8C-83A1-F6EECF244321}">
                <p14:modId xmlns:p14="http://schemas.microsoft.com/office/powerpoint/2010/main" val="3699259692"/>
              </p:ext>
            </p:extLst>
          </p:nvPr>
        </p:nvGraphicFramePr>
        <p:xfrm>
          <a:off x="6189663" y="1850513"/>
          <a:ext cx="5362575" cy="3390336"/>
        </p:xfrm>
        <a:graphic>
          <a:graphicData uri="http://schemas.openxmlformats.org/presentationml/2006/ole">
            <mc:AlternateContent xmlns:mc="http://schemas.openxmlformats.org/markup-compatibility/2006">
              <mc:Choice xmlns:v="urn:schemas-microsoft-com:vml" Requires="v">
                <p:oleObj name="Macrobond document" r:id="rId4" imgW="6759829" imgH="4273558" progId="Mbnd.mbnd">
                  <p:embed/>
                </p:oleObj>
              </mc:Choice>
              <mc:Fallback>
                <p:oleObj name="Macrobond document" r:id="rId4" imgW="6759829" imgH="4273558" progId="Mbnd.mbnd">
                  <p:embed/>
                  <p:pic>
                    <p:nvPicPr>
                      <p:cNvPr id="6" name="Object 5">
                        <a:extLst>
                          <a:ext uri="{FF2B5EF4-FFF2-40B4-BE49-F238E27FC236}">
                            <a16:creationId xmlns:a16="http://schemas.microsoft.com/office/drawing/2014/main" id="{D0A66DA7-E765-4C42-A455-A4DC6FC86D17}"/>
                          </a:ext>
                        </a:extLst>
                      </p:cNvPr>
                      <p:cNvPicPr/>
                      <p:nvPr/>
                    </p:nvPicPr>
                    <p:blipFill>
                      <a:blip r:embed="rId5"/>
                      <a:stretch>
                        <a:fillRect/>
                      </a:stretch>
                    </p:blipFill>
                    <p:spPr>
                      <a:xfrm>
                        <a:off x="6189663" y="1850513"/>
                        <a:ext cx="5362575" cy="3390336"/>
                      </a:xfrm>
                      <a:prstGeom prst="rect">
                        <a:avLst/>
                      </a:prstGeom>
                    </p:spPr>
                  </p:pic>
                </p:oleObj>
              </mc:Fallback>
            </mc:AlternateContent>
          </a:graphicData>
        </a:graphic>
      </p:graphicFrame>
    </p:spTree>
    <p:extLst>
      <p:ext uri="{BB962C8B-B14F-4D97-AF65-F5344CB8AC3E}">
        <p14:creationId xmlns:p14="http://schemas.microsoft.com/office/powerpoint/2010/main" val="3318048895"/>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177D437-2D78-4B5D-B97C-E947FAFDB934}"/>
              </a:ext>
            </a:extLst>
          </p:cNvPr>
          <p:cNvSpPr>
            <a:spLocks noGrp="1"/>
          </p:cNvSpPr>
          <p:nvPr>
            <p:ph type="title"/>
          </p:nvPr>
        </p:nvSpPr>
        <p:spPr/>
        <p:txBody>
          <a:bodyPr/>
          <a:lstStyle/>
          <a:p>
            <a:r>
              <a:rPr lang="nb-NO" dirty="0"/>
              <a:t>Hva med forbrukerne, tåler de høyere rente?</a:t>
            </a:r>
          </a:p>
        </p:txBody>
      </p:sp>
      <p:sp>
        <p:nvSpPr>
          <p:cNvPr id="5" name="Slide Number Placeholder 4">
            <a:extLst>
              <a:ext uri="{FF2B5EF4-FFF2-40B4-BE49-F238E27FC236}">
                <a16:creationId xmlns:a16="http://schemas.microsoft.com/office/drawing/2014/main" id="{07C8B23F-C754-4CD0-950A-D1224A1A271F}"/>
              </a:ext>
            </a:extLst>
          </p:cNvPr>
          <p:cNvSpPr>
            <a:spLocks noGrp="1"/>
          </p:cNvSpPr>
          <p:nvPr>
            <p:ph type="sldNum" sz="quarter" idx="12"/>
          </p:nvPr>
        </p:nvSpPr>
        <p:spPr/>
        <p:txBody>
          <a:bodyPr/>
          <a:lstStyle/>
          <a:p>
            <a:fld id="{D14BCCD3-0010-4FBA-B965-2126ADC31932}" type="slidenum">
              <a:rPr lang="nb-NO" smtClean="0"/>
              <a:t>4</a:t>
            </a:fld>
            <a:endParaRPr lang="nb-NO" dirty="0"/>
          </a:p>
        </p:txBody>
      </p:sp>
      <p:graphicFrame>
        <p:nvGraphicFramePr>
          <p:cNvPr id="10" name="Content Placeholder 9">
            <a:extLst>
              <a:ext uri="{FF2B5EF4-FFF2-40B4-BE49-F238E27FC236}">
                <a16:creationId xmlns:a16="http://schemas.microsoft.com/office/drawing/2014/main" id="{F97CCBD7-8483-4F1A-B21C-838C30FEBC3E}"/>
              </a:ext>
            </a:extLst>
          </p:cNvPr>
          <p:cNvGraphicFramePr>
            <a:graphicFrameLocks noGrp="1" noChangeAspect="1"/>
          </p:cNvGraphicFramePr>
          <p:nvPr>
            <p:ph sz="half" idx="1"/>
          </p:nvPr>
        </p:nvGraphicFramePr>
        <p:xfrm>
          <a:off x="647533" y="1849628"/>
          <a:ext cx="5362766" cy="3390457"/>
        </p:xfrm>
        <a:graphic>
          <a:graphicData uri="http://schemas.openxmlformats.org/presentationml/2006/ole">
            <mc:AlternateContent xmlns:mc="http://schemas.openxmlformats.org/markup-compatibility/2006">
              <mc:Choice xmlns:v="urn:schemas-microsoft-com:vml" Requires="v">
                <p:oleObj name="Macrobond document" r:id="rId3" imgW="6759829" imgH="4273558" progId="Mbnd.mbnd">
                  <p:embed/>
                </p:oleObj>
              </mc:Choice>
              <mc:Fallback>
                <p:oleObj name="Macrobond document" r:id="rId3" imgW="6759829" imgH="4273558" progId="Mbnd.mbnd">
                  <p:embed/>
                  <p:pic>
                    <p:nvPicPr>
                      <p:cNvPr id="10" name="Content Placeholder 9">
                        <a:extLst>
                          <a:ext uri="{FF2B5EF4-FFF2-40B4-BE49-F238E27FC236}">
                            <a16:creationId xmlns:a16="http://schemas.microsoft.com/office/drawing/2014/main" id="{F97CCBD7-8483-4F1A-B21C-838C30FEBC3E}"/>
                          </a:ext>
                        </a:extLst>
                      </p:cNvPr>
                      <p:cNvPicPr/>
                      <p:nvPr/>
                    </p:nvPicPr>
                    <p:blipFill>
                      <a:blip r:embed="rId4"/>
                      <a:stretch>
                        <a:fillRect/>
                      </a:stretch>
                    </p:blipFill>
                    <p:spPr>
                      <a:xfrm>
                        <a:off x="647533" y="1849628"/>
                        <a:ext cx="5362766" cy="3390457"/>
                      </a:xfrm>
                      <a:prstGeom prst="rect">
                        <a:avLst/>
                      </a:prstGeom>
                    </p:spPr>
                  </p:pic>
                </p:oleObj>
              </mc:Fallback>
            </mc:AlternateContent>
          </a:graphicData>
        </a:graphic>
      </p:graphicFrame>
      <p:graphicFrame>
        <p:nvGraphicFramePr>
          <p:cNvPr id="11" name="Content Placeholder 17">
            <a:extLst>
              <a:ext uri="{FF2B5EF4-FFF2-40B4-BE49-F238E27FC236}">
                <a16:creationId xmlns:a16="http://schemas.microsoft.com/office/drawing/2014/main" id="{C9F37AC5-6AA4-4A46-A868-8EA8DCCE2939}"/>
              </a:ext>
            </a:extLst>
          </p:cNvPr>
          <p:cNvGraphicFramePr>
            <a:graphicFrameLocks noGrp="1" noChangeAspect="1"/>
          </p:cNvGraphicFramePr>
          <p:nvPr>
            <p:ph sz="half" idx="2"/>
          </p:nvPr>
        </p:nvGraphicFramePr>
        <p:xfrm>
          <a:off x="6189639" y="1849628"/>
          <a:ext cx="5362766" cy="3390457"/>
        </p:xfrm>
        <a:graphic>
          <a:graphicData uri="http://schemas.openxmlformats.org/presentationml/2006/ole">
            <mc:AlternateContent xmlns:mc="http://schemas.openxmlformats.org/markup-compatibility/2006">
              <mc:Choice xmlns:v="urn:schemas-microsoft-com:vml" Requires="v">
                <p:oleObj name="Macrobond document" r:id="rId5" imgW="6759829" imgH="4273558" progId="Mbnd.mbnd">
                  <p:embed/>
                </p:oleObj>
              </mc:Choice>
              <mc:Fallback>
                <p:oleObj name="Macrobond document" r:id="rId5" imgW="6759829" imgH="4273558" progId="Mbnd.mbnd">
                  <p:embed/>
                  <p:pic>
                    <p:nvPicPr>
                      <p:cNvPr id="11" name="Content Placeholder 17">
                        <a:extLst>
                          <a:ext uri="{FF2B5EF4-FFF2-40B4-BE49-F238E27FC236}">
                            <a16:creationId xmlns:a16="http://schemas.microsoft.com/office/drawing/2014/main" id="{C9F37AC5-6AA4-4A46-A868-8EA8DCCE2939}"/>
                          </a:ext>
                        </a:extLst>
                      </p:cNvPr>
                      <p:cNvPicPr/>
                      <p:nvPr/>
                    </p:nvPicPr>
                    <p:blipFill>
                      <a:blip r:embed="rId6"/>
                      <a:stretch>
                        <a:fillRect/>
                      </a:stretch>
                    </p:blipFill>
                    <p:spPr>
                      <a:xfrm>
                        <a:off x="6189639" y="1849628"/>
                        <a:ext cx="5362766" cy="3390457"/>
                      </a:xfrm>
                      <a:prstGeom prst="rect">
                        <a:avLst/>
                      </a:prstGeom>
                    </p:spPr>
                  </p:pic>
                </p:oleObj>
              </mc:Fallback>
            </mc:AlternateContent>
          </a:graphicData>
        </a:graphic>
      </p:graphicFrame>
    </p:spTree>
    <p:extLst>
      <p:ext uri="{BB962C8B-B14F-4D97-AF65-F5344CB8AC3E}">
        <p14:creationId xmlns:p14="http://schemas.microsoft.com/office/powerpoint/2010/main" val="4286578529"/>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 name="Picture 1" descr="&lt;Chart&gt;&lt;ImageInfo Version=&quot;5.27.721.0&quot; GUID=&quot;ce9d1441f9cd48d7bfbc47f8cefd3065&quot; DsId=&quot;ZPKF003&quot; T1SubID=&quot;&quot; Width=&quot;738&quot; Height=&quot;475&quot; Format=&quot;emf&quot; ChartGroupUID=&quot;d29380e6-c61c-4703-885b-ccb7fe338734&quot; GroupName=&quot;Erik&quot; ChartName=&quot;Consum and income US&quot; ChartStyleName=&quot;Small, Portrait, GAAS-slide&quot; GroupNameEncoded=&quot;Erik&quot; ChartNameEncoded=&quot;Consum+and+income+US&quot; ChartStyleNameEncoded=&quot;Small%2c+Portrait%2c+GAAS-slide&quot; ShortCode=&quot;&quot; ChartOwner=&quot;ZPKF003&quot; TemplateId=&quot;&quot; TemplateName=&quot;&quot; TemplateNameEncoded=&quot;&quot; EditionId=&quot;&quot; EditionGenerationDate=&quot;&quot; RefreshDate=&quot;26/10/2021 14:32:32&quot; ExportChartsIn=&quot;CurrentSlide&quot; ExportChartsTo=&quot; &quot; ExportChartAs=&quot; &quot; SpecifiedCellRow=&quot;0&quot; SpecifiedCellCol=&quot;0&quot; NoofColumns=&quot;1&quot; NoofChartPerPage=&quot;0&quot; SpaceBetweenCharts=&quot;0&quot; SpaceBetweenRowChart=&quot;0&quot; Transparent=&quot;0&quot; NoofRows=&quot;1&quot; LeftMargin=&quot;0&quot; RightMargin=&quot;0&quot; TopMargin=&quot;0&quot; FootMargin=&quot;0&quot; Orientation=&quot;landscape&quot; FileNameTemplate=&quot;&quot; ImageFileName=&quot;&quot; ChartTitle=&quot;&quot; DoStretch=&quot;true&quot; Pr=&quot;&quot; RetrieveParams=&quot;&quot; /&gt;&lt;/Chart&gt;">
            <a:extLst>
              <a:ext uri="{FF2B5EF4-FFF2-40B4-BE49-F238E27FC236}">
                <a16:creationId xmlns:a16="http://schemas.microsoft.com/office/drawing/2014/main" id="{9DCE5BF2-262B-4B20-A797-AB0CAE5D0078}"/>
              </a:ext>
            </a:extLst>
          </p:cNvPr>
          <p:cNvPicPr>
            <a:picLocks noGrp="1"/>
          </p:cNvPicPr>
          <p:nvPr>
            <p:ph idx="1"/>
          </p:nvPr>
        </p:nvPicPr>
        <p:blipFill>
          <a:blip r:embed="rId2">
            <a:extLst>
              <a:ext uri="{28A0092B-C50C-407E-A947-70E740481C1C}">
                <a14:useLocalDpi xmlns:a14="http://schemas.microsoft.com/office/drawing/2010/main" val="0"/>
              </a:ext>
            </a:extLst>
          </a:blip>
          <a:stretch>
            <a:fillRect/>
          </a:stretch>
        </p:blipFill>
        <p:spPr>
          <a:xfrm>
            <a:off x="647700" y="1230923"/>
            <a:ext cx="7030915" cy="4528527"/>
          </a:xfrm>
          <a:solidFill>
            <a:srgbClr val="FFFFFF"/>
          </a:solidFill>
          <a:ln>
            <a:noFill/>
          </a:ln>
        </p:spPr>
      </p:pic>
      <p:sp>
        <p:nvSpPr>
          <p:cNvPr id="5" name="Slide Number Placeholder 4">
            <a:extLst>
              <a:ext uri="{FF2B5EF4-FFF2-40B4-BE49-F238E27FC236}">
                <a16:creationId xmlns:a16="http://schemas.microsoft.com/office/drawing/2014/main" id="{4CF0A257-C62B-4F9F-A98E-CCD108D1F27C}"/>
              </a:ext>
            </a:extLst>
          </p:cNvPr>
          <p:cNvSpPr>
            <a:spLocks noGrp="1"/>
          </p:cNvSpPr>
          <p:nvPr>
            <p:ph type="sldNum" sz="quarter" idx="12"/>
          </p:nvPr>
        </p:nvSpPr>
        <p:spPr/>
        <p:txBody>
          <a:bodyPr/>
          <a:lstStyle/>
          <a:p>
            <a:fld id="{D14BCCD3-0010-4FBA-B965-2126ADC31932}" type="slidenum">
              <a:rPr lang="en-GB" smtClean="0"/>
              <a:pPr/>
              <a:t>5</a:t>
            </a:fld>
            <a:endParaRPr lang="en-GB" dirty="0"/>
          </a:p>
        </p:txBody>
      </p:sp>
      <p:sp>
        <p:nvSpPr>
          <p:cNvPr id="6" name="Title 5">
            <a:extLst>
              <a:ext uri="{FF2B5EF4-FFF2-40B4-BE49-F238E27FC236}">
                <a16:creationId xmlns:a16="http://schemas.microsoft.com/office/drawing/2014/main" id="{C271DD9F-1C2A-449B-A4DB-59088ECDA463}"/>
              </a:ext>
            </a:extLst>
          </p:cNvPr>
          <p:cNvSpPr>
            <a:spLocks noGrp="1"/>
          </p:cNvSpPr>
          <p:nvPr>
            <p:ph type="title"/>
          </p:nvPr>
        </p:nvSpPr>
        <p:spPr/>
        <p:txBody>
          <a:bodyPr/>
          <a:lstStyle/>
          <a:p>
            <a:r>
              <a:rPr lang="en-GB" dirty="0" err="1"/>
              <a:t>Forbrukerne</a:t>
            </a:r>
            <a:r>
              <a:rPr lang="en-GB" dirty="0"/>
              <a:t> er </a:t>
            </a:r>
            <a:r>
              <a:rPr lang="en-GB" dirty="0" err="1"/>
              <a:t>godt</a:t>
            </a:r>
            <a:r>
              <a:rPr lang="en-GB" dirty="0"/>
              <a:t> </a:t>
            </a:r>
            <a:r>
              <a:rPr lang="en-GB" dirty="0" err="1"/>
              <a:t>rustet</a:t>
            </a:r>
            <a:r>
              <a:rPr lang="en-GB" dirty="0"/>
              <a:t> </a:t>
            </a:r>
            <a:r>
              <a:rPr lang="en-GB" dirty="0" err="1"/>
              <a:t>også</a:t>
            </a:r>
            <a:r>
              <a:rPr lang="en-GB" dirty="0"/>
              <a:t> </a:t>
            </a:r>
            <a:r>
              <a:rPr lang="en-GB" dirty="0" err="1"/>
              <a:t>andre</a:t>
            </a:r>
            <a:r>
              <a:rPr lang="en-GB" dirty="0"/>
              <a:t> </a:t>
            </a:r>
            <a:r>
              <a:rPr lang="en-GB" dirty="0" err="1"/>
              <a:t>steder</a:t>
            </a:r>
            <a:endParaRPr lang="nb-NO" dirty="0"/>
          </a:p>
        </p:txBody>
      </p:sp>
      <p:cxnSp>
        <p:nvCxnSpPr>
          <p:cNvPr id="8" name="Straight Connector 7">
            <a:extLst>
              <a:ext uri="{FF2B5EF4-FFF2-40B4-BE49-F238E27FC236}">
                <a16:creationId xmlns:a16="http://schemas.microsoft.com/office/drawing/2014/main" id="{AE1888FF-4EDA-49FB-BFA7-61BB74814391}"/>
              </a:ext>
            </a:extLst>
          </p:cNvPr>
          <p:cNvCxnSpPr>
            <a:cxnSpLocks/>
          </p:cNvCxnSpPr>
          <p:nvPr/>
        </p:nvCxnSpPr>
        <p:spPr>
          <a:xfrm flipV="1">
            <a:off x="1301262" y="2943225"/>
            <a:ext cx="4970584" cy="711787"/>
          </a:xfrm>
          <a:prstGeom prst="line">
            <a:avLst/>
          </a:prstGeom>
          <a:ln/>
        </p:spPr>
        <p:style>
          <a:lnRef idx="1">
            <a:schemeClr val="accent2"/>
          </a:lnRef>
          <a:fillRef idx="0">
            <a:schemeClr val="accent2"/>
          </a:fillRef>
          <a:effectRef idx="0">
            <a:schemeClr val="accent2"/>
          </a:effectRef>
          <a:fontRef idx="minor">
            <a:schemeClr val="tx1"/>
          </a:fontRef>
        </p:style>
      </p:cxnSp>
      <p:cxnSp>
        <p:nvCxnSpPr>
          <p:cNvPr id="9" name="Straight Connector 8">
            <a:extLst>
              <a:ext uri="{FF2B5EF4-FFF2-40B4-BE49-F238E27FC236}">
                <a16:creationId xmlns:a16="http://schemas.microsoft.com/office/drawing/2014/main" id="{C08BA3BD-2929-4101-9437-51D36E3585AF}"/>
              </a:ext>
            </a:extLst>
          </p:cNvPr>
          <p:cNvCxnSpPr>
            <a:cxnSpLocks/>
          </p:cNvCxnSpPr>
          <p:nvPr/>
        </p:nvCxnSpPr>
        <p:spPr>
          <a:xfrm flipV="1">
            <a:off x="1206012" y="3635962"/>
            <a:ext cx="5065834" cy="662356"/>
          </a:xfrm>
          <a:prstGeom prst="line">
            <a:avLst/>
          </a:prstGeo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550647347"/>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9F0B833C-5270-4FE1-88C5-24828BAC12CF}"/>
              </a:ext>
            </a:extLst>
          </p:cNvPr>
          <p:cNvSpPr>
            <a:spLocks noGrp="1"/>
          </p:cNvSpPr>
          <p:nvPr>
            <p:ph type="sldNum" sz="quarter" idx="12"/>
          </p:nvPr>
        </p:nvSpPr>
        <p:spPr/>
        <p:txBody>
          <a:bodyPr/>
          <a:lstStyle/>
          <a:p>
            <a:fld id="{D14BCCD3-0010-4FBA-B965-2126ADC31932}" type="slidenum">
              <a:rPr lang="nb-NO" smtClean="0"/>
              <a:pPr/>
              <a:t>6</a:t>
            </a:fld>
            <a:endParaRPr lang="nb-NO" dirty="0"/>
          </a:p>
        </p:txBody>
      </p:sp>
      <p:sp>
        <p:nvSpPr>
          <p:cNvPr id="4" name="Title 3">
            <a:extLst>
              <a:ext uri="{FF2B5EF4-FFF2-40B4-BE49-F238E27FC236}">
                <a16:creationId xmlns:a16="http://schemas.microsoft.com/office/drawing/2014/main" id="{BFC0B2DF-0646-4CEA-A535-F50C9F04376C}"/>
              </a:ext>
            </a:extLst>
          </p:cNvPr>
          <p:cNvSpPr>
            <a:spLocks noGrp="1"/>
          </p:cNvSpPr>
          <p:nvPr>
            <p:ph type="title"/>
          </p:nvPr>
        </p:nvSpPr>
        <p:spPr>
          <a:xfrm>
            <a:off x="647831" y="360088"/>
            <a:ext cx="9700106" cy="719980"/>
          </a:xfrm>
        </p:spPr>
        <p:txBody>
          <a:bodyPr/>
          <a:lstStyle/>
          <a:p>
            <a:r>
              <a:rPr lang="nb-NO" dirty="0"/>
              <a:t>Pandemiens handlemønster skaper store ubalanser</a:t>
            </a:r>
          </a:p>
        </p:txBody>
      </p:sp>
      <p:graphicFrame>
        <p:nvGraphicFramePr>
          <p:cNvPr id="9" name="Content Placeholder 8">
            <a:extLst>
              <a:ext uri="{FF2B5EF4-FFF2-40B4-BE49-F238E27FC236}">
                <a16:creationId xmlns:a16="http://schemas.microsoft.com/office/drawing/2014/main" id="{92D6EE89-EB5E-498D-B0FA-1D10D508C0C1}"/>
              </a:ext>
            </a:extLst>
          </p:cNvPr>
          <p:cNvGraphicFramePr>
            <a:graphicFrameLocks noGrp="1" noChangeAspect="1"/>
          </p:cNvGraphicFramePr>
          <p:nvPr>
            <p:ph idx="1"/>
          </p:nvPr>
        </p:nvGraphicFramePr>
        <p:xfrm>
          <a:off x="2721061" y="1408638"/>
          <a:ext cx="6757815" cy="4272437"/>
        </p:xfrm>
        <a:graphic>
          <a:graphicData uri="http://schemas.openxmlformats.org/presentationml/2006/ole">
            <mc:AlternateContent xmlns:mc="http://schemas.openxmlformats.org/markup-compatibility/2006">
              <mc:Choice xmlns:v="urn:schemas-microsoft-com:vml" Requires="v">
                <p:oleObj name="Macrobond document" r:id="rId2" imgW="6759829" imgH="4273558" progId="Mbnd.mbnd">
                  <p:embed/>
                </p:oleObj>
              </mc:Choice>
              <mc:Fallback>
                <p:oleObj name="Macrobond document" r:id="rId2" imgW="6759829" imgH="4273558" progId="Mbnd.mbnd">
                  <p:embed/>
                  <p:pic>
                    <p:nvPicPr>
                      <p:cNvPr id="9" name="Content Placeholder 8">
                        <a:extLst>
                          <a:ext uri="{FF2B5EF4-FFF2-40B4-BE49-F238E27FC236}">
                            <a16:creationId xmlns:a16="http://schemas.microsoft.com/office/drawing/2014/main" id="{92D6EE89-EB5E-498D-B0FA-1D10D508C0C1}"/>
                          </a:ext>
                        </a:extLst>
                      </p:cNvPr>
                      <p:cNvPicPr/>
                      <p:nvPr/>
                    </p:nvPicPr>
                    <p:blipFill>
                      <a:blip r:embed="rId3"/>
                      <a:stretch>
                        <a:fillRect/>
                      </a:stretch>
                    </p:blipFill>
                    <p:spPr>
                      <a:xfrm>
                        <a:off x="2721061" y="1408638"/>
                        <a:ext cx="6757815" cy="4272437"/>
                      </a:xfrm>
                      <a:prstGeom prst="rect">
                        <a:avLst/>
                      </a:prstGeom>
                    </p:spPr>
                  </p:pic>
                </p:oleObj>
              </mc:Fallback>
            </mc:AlternateContent>
          </a:graphicData>
        </a:graphic>
      </p:graphicFrame>
    </p:spTree>
    <p:extLst>
      <p:ext uri="{BB962C8B-B14F-4D97-AF65-F5344CB8AC3E}">
        <p14:creationId xmlns:p14="http://schemas.microsoft.com/office/powerpoint/2010/main" val="3841020712"/>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66875B3F-7B1A-4BED-BEC3-66936D94A2D5}"/>
              </a:ext>
            </a:extLst>
          </p:cNvPr>
          <p:cNvSpPr>
            <a:spLocks noGrp="1"/>
          </p:cNvSpPr>
          <p:nvPr>
            <p:ph type="sldNum" sz="quarter" idx="12"/>
          </p:nvPr>
        </p:nvSpPr>
        <p:spPr/>
        <p:txBody>
          <a:bodyPr/>
          <a:lstStyle/>
          <a:p>
            <a:fld id="{D14BCCD3-0010-4FBA-B965-2126ADC31932}" type="slidenum">
              <a:rPr lang="en-GB" smtClean="0"/>
              <a:pPr/>
              <a:t>7</a:t>
            </a:fld>
            <a:endParaRPr lang="en-GB" dirty="0"/>
          </a:p>
        </p:txBody>
      </p:sp>
      <p:sp>
        <p:nvSpPr>
          <p:cNvPr id="4" name="Title 3">
            <a:extLst>
              <a:ext uri="{FF2B5EF4-FFF2-40B4-BE49-F238E27FC236}">
                <a16:creationId xmlns:a16="http://schemas.microsoft.com/office/drawing/2014/main" id="{491DF5D3-F436-44A4-A6F9-6EA689119DF6}"/>
              </a:ext>
            </a:extLst>
          </p:cNvPr>
          <p:cNvSpPr>
            <a:spLocks noGrp="1"/>
          </p:cNvSpPr>
          <p:nvPr>
            <p:ph type="title"/>
          </p:nvPr>
        </p:nvSpPr>
        <p:spPr/>
        <p:txBody>
          <a:bodyPr/>
          <a:lstStyle/>
          <a:p>
            <a:r>
              <a:rPr lang="en-GB" dirty="0"/>
              <a:t>Det er store </a:t>
            </a:r>
            <a:r>
              <a:rPr lang="en-GB" dirty="0" err="1"/>
              <a:t>ubalanser</a:t>
            </a:r>
            <a:r>
              <a:rPr lang="en-GB" dirty="0"/>
              <a:t> </a:t>
            </a:r>
            <a:r>
              <a:rPr lang="en-GB" dirty="0" err="1"/>
              <a:t>mellom</a:t>
            </a:r>
            <a:r>
              <a:rPr lang="en-GB" dirty="0"/>
              <a:t> </a:t>
            </a:r>
            <a:r>
              <a:rPr lang="en-GB" dirty="0" err="1"/>
              <a:t>tilbud</a:t>
            </a:r>
            <a:r>
              <a:rPr lang="en-GB" dirty="0"/>
              <a:t> og </a:t>
            </a:r>
            <a:r>
              <a:rPr lang="en-GB" dirty="0" err="1"/>
              <a:t>etterspørsel</a:t>
            </a:r>
            <a:endParaRPr lang="nb-NO" dirty="0"/>
          </a:p>
        </p:txBody>
      </p:sp>
      <p:graphicFrame>
        <p:nvGraphicFramePr>
          <p:cNvPr id="5" name="Content Placeholder 12">
            <a:extLst>
              <a:ext uri="{FF2B5EF4-FFF2-40B4-BE49-F238E27FC236}">
                <a16:creationId xmlns:a16="http://schemas.microsoft.com/office/drawing/2014/main" id="{31C947AF-651D-41D0-82D8-639065936291}"/>
              </a:ext>
            </a:extLst>
          </p:cNvPr>
          <p:cNvGraphicFramePr>
            <a:graphicFrameLocks noGrp="1" noChangeAspect="1"/>
          </p:cNvGraphicFramePr>
          <p:nvPr>
            <p:ph idx="1"/>
            <p:extLst>
              <p:ext uri="{D42A27DB-BD31-4B8C-83A1-F6EECF244321}">
                <p14:modId xmlns:p14="http://schemas.microsoft.com/office/powerpoint/2010/main" val="424865298"/>
              </p:ext>
            </p:extLst>
          </p:nvPr>
        </p:nvGraphicFramePr>
        <p:xfrm>
          <a:off x="2716212" y="1408906"/>
          <a:ext cx="6759575" cy="4273550"/>
        </p:xfrm>
        <a:graphic>
          <a:graphicData uri="http://schemas.openxmlformats.org/presentationml/2006/ole">
            <mc:AlternateContent xmlns:mc="http://schemas.openxmlformats.org/markup-compatibility/2006">
              <mc:Choice xmlns:v="urn:schemas-microsoft-com:vml" Requires="v">
                <p:oleObj name="Macrobond document" r:id="rId2" imgW="6759829" imgH="4273558" progId="Mbnd.mbnd">
                  <p:embed/>
                </p:oleObj>
              </mc:Choice>
              <mc:Fallback>
                <p:oleObj name="Macrobond document" r:id="rId2" imgW="6759829" imgH="4273558" progId="Mbnd.mbnd">
                  <p:embed/>
                  <p:pic>
                    <p:nvPicPr>
                      <p:cNvPr id="13" name="Content Placeholder 12">
                        <a:extLst>
                          <a:ext uri="{FF2B5EF4-FFF2-40B4-BE49-F238E27FC236}">
                            <a16:creationId xmlns:a16="http://schemas.microsoft.com/office/drawing/2014/main" id="{84635F1E-91B1-4FF7-92E1-37D954B041E6}"/>
                          </a:ext>
                        </a:extLst>
                      </p:cNvPr>
                      <p:cNvPicPr/>
                      <p:nvPr/>
                    </p:nvPicPr>
                    <p:blipFill>
                      <a:blip r:embed="rId3"/>
                      <a:stretch>
                        <a:fillRect/>
                      </a:stretch>
                    </p:blipFill>
                    <p:spPr>
                      <a:xfrm>
                        <a:off x="2716212" y="1408906"/>
                        <a:ext cx="6759575" cy="4273550"/>
                      </a:xfrm>
                      <a:prstGeom prst="rect">
                        <a:avLst/>
                      </a:prstGeom>
                    </p:spPr>
                  </p:pic>
                </p:oleObj>
              </mc:Fallback>
            </mc:AlternateContent>
          </a:graphicData>
        </a:graphic>
      </p:graphicFrame>
    </p:spTree>
    <p:extLst>
      <p:ext uri="{BB962C8B-B14F-4D97-AF65-F5344CB8AC3E}">
        <p14:creationId xmlns:p14="http://schemas.microsoft.com/office/powerpoint/2010/main" val="406252237"/>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FB2A3764-BF46-43FC-AD20-50466B74AC30}"/>
              </a:ext>
            </a:extLst>
          </p:cNvPr>
          <p:cNvSpPr>
            <a:spLocks noGrp="1"/>
          </p:cNvSpPr>
          <p:nvPr>
            <p:ph type="sldNum" sz="quarter" idx="12"/>
          </p:nvPr>
        </p:nvSpPr>
        <p:spPr/>
        <p:txBody>
          <a:bodyPr/>
          <a:lstStyle/>
          <a:p>
            <a:fld id="{D14BCCD3-0010-4FBA-B965-2126ADC31932}" type="slidenum">
              <a:rPr lang="en-GB" smtClean="0"/>
              <a:pPr/>
              <a:t>8</a:t>
            </a:fld>
            <a:endParaRPr lang="en-GB" dirty="0"/>
          </a:p>
        </p:txBody>
      </p:sp>
      <p:sp>
        <p:nvSpPr>
          <p:cNvPr id="4" name="Title 3">
            <a:extLst>
              <a:ext uri="{FF2B5EF4-FFF2-40B4-BE49-F238E27FC236}">
                <a16:creationId xmlns:a16="http://schemas.microsoft.com/office/drawing/2014/main" id="{DD613DA8-7EE7-4302-A986-F4845B94BB66}"/>
              </a:ext>
            </a:extLst>
          </p:cNvPr>
          <p:cNvSpPr>
            <a:spLocks noGrp="1"/>
          </p:cNvSpPr>
          <p:nvPr>
            <p:ph type="title"/>
          </p:nvPr>
        </p:nvSpPr>
        <p:spPr>
          <a:xfrm>
            <a:off x="647832" y="360000"/>
            <a:ext cx="6066478" cy="720000"/>
          </a:xfrm>
        </p:spPr>
        <p:txBody>
          <a:bodyPr/>
          <a:lstStyle/>
          <a:p>
            <a:r>
              <a:rPr lang="en-GB" dirty="0" err="1"/>
              <a:t>Bedriftene</a:t>
            </a:r>
            <a:r>
              <a:rPr lang="en-GB" dirty="0"/>
              <a:t> </a:t>
            </a:r>
            <a:r>
              <a:rPr lang="en-GB" dirty="0" err="1"/>
              <a:t>kompenserer</a:t>
            </a:r>
            <a:r>
              <a:rPr lang="en-GB" dirty="0"/>
              <a:t> for </a:t>
            </a:r>
            <a:r>
              <a:rPr lang="en-GB" dirty="0" err="1"/>
              <a:t>manglende</a:t>
            </a:r>
            <a:r>
              <a:rPr lang="en-GB" dirty="0"/>
              <a:t> </a:t>
            </a:r>
            <a:r>
              <a:rPr lang="en-GB" dirty="0" err="1"/>
              <a:t>volum</a:t>
            </a:r>
            <a:r>
              <a:rPr lang="en-GB" dirty="0"/>
              <a:t> med å </a:t>
            </a:r>
            <a:r>
              <a:rPr lang="en-GB" dirty="0" err="1"/>
              <a:t>sette</a:t>
            </a:r>
            <a:r>
              <a:rPr lang="en-GB" dirty="0"/>
              <a:t> </a:t>
            </a:r>
            <a:r>
              <a:rPr lang="en-GB" dirty="0" err="1"/>
              <a:t>opp</a:t>
            </a:r>
            <a:r>
              <a:rPr lang="en-GB" dirty="0"/>
              <a:t> </a:t>
            </a:r>
            <a:r>
              <a:rPr lang="en-GB" dirty="0" err="1"/>
              <a:t>prisene</a:t>
            </a:r>
            <a:endParaRPr lang="nb-NO" dirty="0"/>
          </a:p>
        </p:txBody>
      </p:sp>
      <p:graphicFrame>
        <p:nvGraphicFramePr>
          <p:cNvPr id="6" name="Content Placeholder 5">
            <a:extLst>
              <a:ext uri="{FF2B5EF4-FFF2-40B4-BE49-F238E27FC236}">
                <a16:creationId xmlns:a16="http://schemas.microsoft.com/office/drawing/2014/main" id="{D81136DA-5C96-4008-B5E5-9F880E24C263}"/>
              </a:ext>
            </a:extLst>
          </p:cNvPr>
          <p:cNvGraphicFramePr>
            <a:graphicFrameLocks noGrp="1" noChangeAspect="1"/>
          </p:cNvGraphicFramePr>
          <p:nvPr>
            <p:ph idx="1"/>
            <p:extLst>
              <p:ext uri="{D42A27DB-BD31-4B8C-83A1-F6EECF244321}">
                <p14:modId xmlns:p14="http://schemas.microsoft.com/office/powerpoint/2010/main" val="4203419056"/>
              </p:ext>
            </p:extLst>
          </p:nvPr>
        </p:nvGraphicFramePr>
        <p:xfrm>
          <a:off x="2720181" y="1408906"/>
          <a:ext cx="6759575" cy="4273550"/>
        </p:xfrm>
        <a:graphic>
          <a:graphicData uri="http://schemas.openxmlformats.org/presentationml/2006/ole">
            <mc:AlternateContent xmlns:mc="http://schemas.openxmlformats.org/markup-compatibility/2006">
              <mc:Choice xmlns:v="urn:schemas-microsoft-com:vml" Requires="v">
                <p:oleObj name="Macrobond document" r:id="rId2" imgW="6759829" imgH="4273558" progId="Mbnd.mbnd">
                  <p:embed/>
                </p:oleObj>
              </mc:Choice>
              <mc:Fallback>
                <p:oleObj name="Macrobond document" r:id="rId2" imgW="6759829" imgH="4273558" progId="Mbnd.mbnd">
                  <p:embed/>
                  <p:pic>
                    <p:nvPicPr>
                      <p:cNvPr id="5" name="Object 4">
                        <a:extLst>
                          <a:ext uri="{FF2B5EF4-FFF2-40B4-BE49-F238E27FC236}">
                            <a16:creationId xmlns:a16="http://schemas.microsoft.com/office/drawing/2014/main" id="{CCB26827-AC9C-41E6-B028-9D007D176922}"/>
                          </a:ext>
                        </a:extLst>
                      </p:cNvPr>
                      <p:cNvPicPr/>
                      <p:nvPr/>
                    </p:nvPicPr>
                    <p:blipFill>
                      <a:blip r:embed="rId3"/>
                      <a:stretch>
                        <a:fillRect/>
                      </a:stretch>
                    </p:blipFill>
                    <p:spPr>
                      <a:xfrm>
                        <a:off x="2720181" y="1408906"/>
                        <a:ext cx="6759575" cy="4273550"/>
                      </a:xfrm>
                      <a:prstGeom prst="rect">
                        <a:avLst/>
                      </a:prstGeom>
                    </p:spPr>
                  </p:pic>
                </p:oleObj>
              </mc:Fallback>
            </mc:AlternateContent>
          </a:graphicData>
        </a:graphic>
      </p:graphicFrame>
    </p:spTree>
    <p:extLst>
      <p:ext uri="{BB962C8B-B14F-4D97-AF65-F5344CB8AC3E}">
        <p14:creationId xmlns:p14="http://schemas.microsoft.com/office/powerpoint/2010/main" val="2563501432"/>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B1745AF4-9120-4390-A476-911507B66687}"/>
              </a:ext>
            </a:extLst>
          </p:cNvPr>
          <p:cNvSpPr>
            <a:spLocks noGrp="1"/>
          </p:cNvSpPr>
          <p:nvPr>
            <p:ph type="sldNum" sz="quarter" idx="12"/>
          </p:nvPr>
        </p:nvSpPr>
        <p:spPr/>
        <p:txBody>
          <a:bodyPr/>
          <a:lstStyle/>
          <a:p>
            <a:fld id="{D14BCCD3-0010-4FBA-B965-2126ADC31932}" type="slidenum">
              <a:rPr lang="en-GB" smtClean="0"/>
              <a:pPr/>
              <a:t>9</a:t>
            </a:fld>
            <a:endParaRPr lang="en-GB" dirty="0"/>
          </a:p>
        </p:txBody>
      </p:sp>
      <p:sp>
        <p:nvSpPr>
          <p:cNvPr id="4" name="Title 3">
            <a:extLst>
              <a:ext uri="{FF2B5EF4-FFF2-40B4-BE49-F238E27FC236}">
                <a16:creationId xmlns:a16="http://schemas.microsoft.com/office/drawing/2014/main" id="{C3C54981-96D5-4709-8B97-896FD005CA98}"/>
              </a:ext>
            </a:extLst>
          </p:cNvPr>
          <p:cNvSpPr>
            <a:spLocks noGrp="1"/>
          </p:cNvSpPr>
          <p:nvPr>
            <p:ph type="title"/>
          </p:nvPr>
        </p:nvSpPr>
        <p:spPr>
          <a:xfrm>
            <a:off x="647831" y="360000"/>
            <a:ext cx="7747232" cy="720000"/>
          </a:xfrm>
        </p:spPr>
        <p:txBody>
          <a:bodyPr/>
          <a:lstStyle/>
          <a:p>
            <a:r>
              <a:rPr lang="en-GB" dirty="0"/>
              <a:t>Det er </a:t>
            </a:r>
            <a:r>
              <a:rPr lang="en-GB" dirty="0" err="1"/>
              <a:t>en</a:t>
            </a:r>
            <a:r>
              <a:rPr lang="en-GB" dirty="0"/>
              <a:t> </a:t>
            </a:r>
            <a:r>
              <a:rPr lang="en-GB" dirty="0" err="1"/>
              <a:t>risiko</a:t>
            </a:r>
            <a:r>
              <a:rPr lang="en-GB" dirty="0"/>
              <a:t> for at vi </a:t>
            </a:r>
            <a:r>
              <a:rPr lang="en-GB" dirty="0" err="1"/>
              <a:t>står</a:t>
            </a:r>
            <a:r>
              <a:rPr lang="en-GB" dirty="0"/>
              <a:t> </a:t>
            </a:r>
            <a:r>
              <a:rPr lang="en-GB" dirty="0" err="1"/>
              <a:t>overfor</a:t>
            </a:r>
            <a:r>
              <a:rPr lang="en-GB" dirty="0"/>
              <a:t> </a:t>
            </a:r>
            <a:r>
              <a:rPr lang="en-GB" dirty="0" err="1"/>
              <a:t>mer</a:t>
            </a:r>
            <a:r>
              <a:rPr lang="en-GB" dirty="0"/>
              <a:t> </a:t>
            </a:r>
            <a:r>
              <a:rPr lang="en-GB" dirty="0" err="1"/>
              <a:t>varig</a:t>
            </a:r>
            <a:r>
              <a:rPr lang="en-GB" dirty="0"/>
              <a:t> </a:t>
            </a:r>
            <a:r>
              <a:rPr lang="en-GB" dirty="0" err="1"/>
              <a:t>høyere</a:t>
            </a:r>
            <a:r>
              <a:rPr lang="en-GB" dirty="0"/>
              <a:t> </a:t>
            </a:r>
            <a:r>
              <a:rPr lang="en-GB" i="1" dirty="0" err="1"/>
              <a:t>inflasjonspress</a:t>
            </a:r>
            <a:endParaRPr lang="nb-NO" i="1" dirty="0"/>
          </a:p>
        </p:txBody>
      </p:sp>
      <p:graphicFrame>
        <p:nvGraphicFramePr>
          <p:cNvPr id="6" name="Content Placeholder 5">
            <a:extLst>
              <a:ext uri="{FF2B5EF4-FFF2-40B4-BE49-F238E27FC236}">
                <a16:creationId xmlns:a16="http://schemas.microsoft.com/office/drawing/2014/main" id="{E543A420-B01B-449A-A01E-5FE41BEC422B}"/>
              </a:ext>
            </a:extLst>
          </p:cNvPr>
          <p:cNvGraphicFramePr>
            <a:graphicFrameLocks noGrp="1" noChangeAspect="1"/>
          </p:cNvGraphicFramePr>
          <p:nvPr>
            <p:ph idx="1"/>
            <p:extLst>
              <p:ext uri="{D42A27DB-BD31-4B8C-83A1-F6EECF244321}">
                <p14:modId xmlns:p14="http://schemas.microsoft.com/office/powerpoint/2010/main" val="1358909140"/>
              </p:ext>
            </p:extLst>
          </p:nvPr>
        </p:nvGraphicFramePr>
        <p:xfrm>
          <a:off x="2720181" y="1408906"/>
          <a:ext cx="6759575" cy="4273550"/>
        </p:xfrm>
        <a:graphic>
          <a:graphicData uri="http://schemas.openxmlformats.org/presentationml/2006/ole">
            <mc:AlternateContent xmlns:mc="http://schemas.openxmlformats.org/markup-compatibility/2006">
              <mc:Choice xmlns:v="urn:schemas-microsoft-com:vml" Requires="v">
                <p:oleObj name="Macrobond document" r:id="rId2" imgW="6759829" imgH="4273558" progId="Mbnd.mbnd">
                  <p:embed/>
                </p:oleObj>
              </mc:Choice>
              <mc:Fallback>
                <p:oleObj name="Macrobond document" r:id="rId2" imgW="6759829" imgH="4273558" progId="Mbnd.mbnd">
                  <p:embed/>
                  <p:pic>
                    <p:nvPicPr>
                      <p:cNvPr id="5" name="Object 4">
                        <a:extLst>
                          <a:ext uri="{FF2B5EF4-FFF2-40B4-BE49-F238E27FC236}">
                            <a16:creationId xmlns:a16="http://schemas.microsoft.com/office/drawing/2014/main" id="{FC5CE3C2-2580-445A-B929-357E93AF3365}"/>
                          </a:ext>
                        </a:extLst>
                      </p:cNvPr>
                      <p:cNvPicPr/>
                      <p:nvPr/>
                    </p:nvPicPr>
                    <p:blipFill>
                      <a:blip r:embed="rId3"/>
                      <a:stretch>
                        <a:fillRect/>
                      </a:stretch>
                    </p:blipFill>
                    <p:spPr>
                      <a:xfrm>
                        <a:off x="2720181" y="1408906"/>
                        <a:ext cx="6759575" cy="4273550"/>
                      </a:xfrm>
                      <a:prstGeom prst="rect">
                        <a:avLst/>
                      </a:prstGeom>
                    </p:spPr>
                  </p:pic>
                </p:oleObj>
              </mc:Fallback>
            </mc:AlternateContent>
          </a:graphicData>
        </a:graphic>
      </p:graphicFrame>
    </p:spTree>
    <p:extLst>
      <p:ext uri="{BB962C8B-B14F-4D97-AF65-F5344CB8AC3E}">
        <p14:creationId xmlns:p14="http://schemas.microsoft.com/office/powerpoint/2010/main" val="2215943386"/>
      </p:ext>
    </p:extLst>
  </p:cSld>
  <p:clrMapOvr>
    <a:masterClrMapping/>
  </p:clrMapOvr>
</p:sld>
</file>

<file path=ppt/tags/tag1.xml><?xml version="1.0" encoding="utf-8"?>
<p:tagLst xmlns:a="http://schemas.openxmlformats.org/drawingml/2006/main" xmlns:r="http://schemas.openxmlformats.org/officeDocument/2006/relationships" xmlns:p="http://schemas.openxmlformats.org/presentationml/2006/main">
  <p:tag name="TAG_LANGUAGETEXTBOX" val="Eng US"/>
</p:tagLst>
</file>

<file path=ppt/tags/tag10.xml><?xml version="1.0" encoding="utf-8"?>
<p:tagLst xmlns:a="http://schemas.openxmlformats.org/drawingml/2006/main" xmlns:r="http://schemas.openxmlformats.org/officeDocument/2006/relationships" xmlns:p="http://schemas.openxmlformats.org/presentationml/2006/main">
  <p:tag name="TAG_LANGUAGETEXTBOX" val="Eng US"/>
</p:tagLst>
</file>

<file path=ppt/tags/tag11.xml><?xml version="1.0" encoding="utf-8"?>
<p:tagLst xmlns:a="http://schemas.openxmlformats.org/drawingml/2006/main" xmlns:r="http://schemas.openxmlformats.org/officeDocument/2006/relationships" xmlns:p="http://schemas.openxmlformats.org/presentationml/2006/main">
  <p:tag name="TAG_LANGUAGETEXTBOX" val="Eng US"/>
</p:tagLst>
</file>

<file path=ppt/tags/tag12.xml><?xml version="1.0" encoding="utf-8"?>
<p:tagLst xmlns:a="http://schemas.openxmlformats.org/drawingml/2006/main" xmlns:r="http://schemas.openxmlformats.org/officeDocument/2006/relationships" xmlns:p="http://schemas.openxmlformats.org/presentationml/2006/main">
  <p:tag name="TAG_LANGUAGETEXTBOX" val="Eng US"/>
</p:tagLst>
</file>

<file path=ppt/tags/tag13.xml><?xml version="1.0" encoding="utf-8"?>
<p:tagLst xmlns:a="http://schemas.openxmlformats.org/drawingml/2006/main" xmlns:r="http://schemas.openxmlformats.org/officeDocument/2006/relationships" xmlns:p="http://schemas.openxmlformats.org/presentationml/2006/main">
  <p:tag name="TAG_LANGUAGETEXTBOX" val="Eng US"/>
</p:tagLst>
</file>

<file path=ppt/tags/tag14.xml><?xml version="1.0" encoding="utf-8"?>
<p:tagLst xmlns:a="http://schemas.openxmlformats.org/drawingml/2006/main" xmlns:r="http://schemas.openxmlformats.org/officeDocument/2006/relationships" xmlns:p="http://schemas.openxmlformats.org/presentationml/2006/main">
  <p:tag name="TAG_LANGUAGETEXTBOX" val="Eng US"/>
</p:tagLst>
</file>

<file path=ppt/tags/tag15.xml><?xml version="1.0" encoding="utf-8"?>
<p:tagLst xmlns:a="http://schemas.openxmlformats.org/drawingml/2006/main" xmlns:r="http://schemas.openxmlformats.org/officeDocument/2006/relationships" xmlns:p="http://schemas.openxmlformats.org/presentationml/2006/main">
  <p:tag name="TAG_LANGUAGETEXTBOX" val="Eng US"/>
</p:tagLst>
</file>

<file path=ppt/tags/tag16.xml><?xml version="1.0" encoding="utf-8"?>
<p:tagLst xmlns:a="http://schemas.openxmlformats.org/drawingml/2006/main" xmlns:r="http://schemas.openxmlformats.org/officeDocument/2006/relationships" xmlns:p="http://schemas.openxmlformats.org/presentationml/2006/main">
  <p:tag name="TAG_LANGUAGETEXTBOX" val="Eng US"/>
</p:tagLst>
</file>

<file path=ppt/tags/tag17.xml><?xml version="1.0" encoding="utf-8"?>
<p:tagLst xmlns:a="http://schemas.openxmlformats.org/drawingml/2006/main" xmlns:r="http://schemas.openxmlformats.org/officeDocument/2006/relationships" xmlns:p="http://schemas.openxmlformats.org/presentationml/2006/main">
  <p:tag name="TAG_LANGUAGETEXTBOX" val="Eng US"/>
</p:tagLst>
</file>

<file path=ppt/tags/tag18.xml><?xml version="1.0" encoding="utf-8"?>
<p:tagLst xmlns:a="http://schemas.openxmlformats.org/drawingml/2006/main" xmlns:r="http://schemas.openxmlformats.org/officeDocument/2006/relationships" xmlns:p="http://schemas.openxmlformats.org/presentationml/2006/main">
  <p:tag name="TAG_LANGUAGETEXTBOX" val="Eng"/>
</p:tagLst>
</file>

<file path=ppt/tags/tag19.xml><?xml version="1.0" encoding="utf-8"?>
<p:tagLst xmlns:a="http://schemas.openxmlformats.org/drawingml/2006/main" xmlns:r="http://schemas.openxmlformats.org/officeDocument/2006/relationships" xmlns:p="http://schemas.openxmlformats.org/presentationml/2006/main">
  <p:tag name="TAG_LANGUAGETEXTBOX" val="Eng US"/>
</p:tagLst>
</file>

<file path=ppt/tags/tag2.xml><?xml version="1.0" encoding="utf-8"?>
<p:tagLst xmlns:a="http://schemas.openxmlformats.org/drawingml/2006/main" xmlns:r="http://schemas.openxmlformats.org/officeDocument/2006/relationships" xmlns:p="http://schemas.openxmlformats.org/presentationml/2006/main">
  <p:tag name="TAG_LANGUAGETEXTBOX" val="Eng US"/>
</p:tagLst>
</file>

<file path=ppt/tags/tag20.xml><?xml version="1.0" encoding="utf-8"?>
<p:tagLst xmlns:a="http://schemas.openxmlformats.org/drawingml/2006/main" xmlns:r="http://schemas.openxmlformats.org/officeDocument/2006/relationships" xmlns:p="http://schemas.openxmlformats.org/presentationml/2006/main">
  <p:tag name="TAG_LANGUAGETEXTBOX" val="Eng US"/>
</p:tagLst>
</file>

<file path=ppt/tags/tag21.xml><?xml version="1.0" encoding="utf-8"?>
<p:tagLst xmlns:a="http://schemas.openxmlformats.org/drawingml/2006/main" xmlns:r="http://schemas.openxmlformats.org/officeDocument/2006/relationships" xmlns:p="http://schemas.openxmlformats.org/presentationml/2006/main">
  <p:tag name="TAG_LANGUAGETEXTBOX" val="Eng US"/>
</p:tagLst>
</file>

<file path=ppt/tags/tag3.xml><?xml version="1.0" encoding="utf-8"?>
<p:tagLst xmlns:a="http://schemas.openxmlformats.org/drawingml/2006/main" xmlns:r="http://schemas.openxmlformats.org/officeDocument/2006/relationships" xmlns:p="http://schemas.openxmlformats.org/presentationml/2006/main">
  <p:tag name="TAG_LANGUAGETEXTBOX" val="Eng US"/>
</p:tagLst>
</file>

<file path=ppt/tags/tag4.xml><?xml version="1.0" encoding="utf-8"?>
<p:tagLst xmlns:a="http://schemas.openxmlformats.org/drawingml/2006/main" xmlns:r="http://schemas.openxmlformats.org/officeDocument/2006/relationships" xmlns:p="http://schemas.openxmlformats.org/presentationml/2006/main">
  <p:tag name="TAG_LANGUAGETEXTBOX" val="Eng US"/>
</p:tagLst>
</file>

<file path=ppt/tags/tag5.xml><?xml version="1.0" encoding="utf-8"?>
<p:tagLst xmlns:a="http://schemas.openxmlformats.org/drawingml/2006/main" xmlns:r="http://schemas.openxmlformats.org/officeDocument/2006/relationships" xmlns:p="http://schemas.openxmlformats.org/presentationml/2006/main">
  <p:tag name="TAG_LANGUAGETEXTBOX" val="Eng US"/>
</p:tagLst>
</file>

<file path=ppt/tags/tag6.xml><?xml version="1.0" encoding="utf-8"?>
<p:tagLst xmlns:a="http://schemas.openxmlformats.org/drawingml/2006/main" xmlns:r="http://schemas.openxmlformats.org/officeDocument/2006/relationships" xmlns:p="http://schemas.openxmlformats.org/presentationml/2006/main">
  <p:tag name="TAG_LANGUAGETEXTBOX" val="Eng"/>
</p:tagLst>
</file>

<file path=ppt/tags/tag7.xml><?xml version="1.0" encoding="utf-8"?>
<p:tagLst xmlns:a="http://schemas.openxmlformats.org/drawingml/2006/main" xmlns:r="http://schemas.openxmlformats.org/officeDocument/2006/relationships" xmlns:p="http://schemas.openxmlformats.org/presentationml/2006/main">
  <p:tag name="TAG_LANGUAGETEXTBOX" val="Eng US"/>
</p:tagLst>
</file>

<file path=ppt/tags/tag8.xml><?xml version="1.0" encoding="utf-8"?>
<p:tagLst xmlns:a="http://schemas.openxmlformats.org/drawingml/2006/main" xmlns:r="http://schemas.openxmlformats.org/officeDocument/2006/relationships" xmlns:p="http://schemas.openxmlformats.org/presentationml/2006/main">
  <p:tag name="TAG_LANGUAGETEXTBOX" val="Eng"/>
</p:tagLst>
</file>

<file path=ppt/tags/tag9.xml><?xml version="1.0" encoding="utf-8"?>
<p:tagLst xmlns:a="http://schemas.openxmlformats.org/drawingml/2006/main" xmlns:r="http://schemas.openxmlformats.org/officeDocument/2006/relationships" xmlns:p="http://schemas.openxmlformats.org/presentationml/2006/main">
  <p:tag name="TAG_LANGUAGETEXTBOX" val="Eng US"/>
</p:tagLst>
</file>

<file path=ppt/theme/theme1.xml><?xml version="1.0" encoding="utf-8"?>
<a:theme xmlns:a="http://schemas.openxmlformats.org/drawingml/2006/main" name="35_Nordea">
  <a:themeElements>
    <a:clrScheme name="Nordea">
      <a:dk1>
        <a:sysClr val="windowText" lastClr="000000"/>
      </a:dk1>
      <a:lt1>
        <a:sysClr val="window" lastClr="FFFFFF"/>
      </a:lt1>
      <a:dk2>
        <a:srgbClr val="00005E"/>
      </a:dk2>
      <a:lt2>
        <a:srgbClr val="0000A0"/>
      </a:lt2>
      <a:accent1>
        <a:srgbClr val="0000A0"/>
      </a:accent1>
      <a:accent2>
        <a:srgbClr val="3399FF"/>
      </a:accent2>
      <a:accent3>
        <a:srgbClr val="99CCFF"/>
      </a:accent3>
      <a:accent4>
        <a:srgbClr val="FBD9CA"/>
      </a:accent4>
      <a:accent5>
        <a:srgbClr val="C9C7C7"/>
      </a:accent5>
      <a:accent6>
        <a:srgbClr val="474748"/>
      </a:accent6>
      <a:hlink>
        <a:srgbClr val="000000"/>
      </a:hlink>
      <a:folHlink>
        <a:srgbClr val="3399FF"/>
      </a:folHlink>
    </a:clrScheme>
    <a:fontScheme name="Nordea">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chemeClr val="accent3"/>
        </a:solidFill>
        <a:ln>
          <a:noFill/>
        </a:ln>
      </a:spPr>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defPPr algn="ctr">
          <a:defRPr sz="1200" dirty="0">
            <a:solidFill>
              <a:schemeClr val="tx1"/>
            </a:solidFill>
          </a:defRPr>
        </a:defPPr>
      </a:lstStyle>
      <a:style>
        <a:lnRef idx="2">
          <a:schemeClr val="accent1">
            <a:shade val="50000"/>
          </a:schemeClr>
        </a:lnRef>
        <a:fillRef idx="1">
          <a:schemeClr val="accent1"/>
        </a:fillRef>
        <a:effectRef idx="0">
          <a:schemeClr val="accent1"/>
        </a:effectRef>
        <a:fontRef idx="minor">
          <a:schemeClr val="lt1"/>
        </a:fontRef>
      </a:style>
    </a:spDef>
    <a:lnDef>
      <a:spPr>
        <a:ln w="6350">
          <a:solidFill>
            <a:srgbClr val="8B8A8D"/>
          </a:solidFill>
        </a:ln>
      </a:spPr>
      <a:bodyPr/>
      <a:lstStyle/>
      <a:style>
        <a:lnRef idx="1">
          <a:schemeClr val="accent1"/>
        </a:lnRef>
        <a:fillRef idx="0">
          <a:schemeClr val="accent1"/>
        </a:fillRef>
        <a:effectRef idx="0">
          <a:schemeClr val="accent1"/>
        </a:effectRef>
        <a:fontRef idx="minor">
          <a:schemeClr val="tx1"/>
        </a:fontRef>
      </a:style>
    </a:lnDef>
    <a:txDef>
      <a:spPr/>
      <a:bodyPr vert="horz" lIns="0" tIns="0" rIns="0" bIns="0" rtlCol="0">
        <a:noAutofit/>
      </a:bodyPr>
      <a:lstStyle>
        <a:defPPr marL="0" indent="0" fontAlgn="auto">
          <a:spcAft>
            <a:spcPts val="0"/>
          </a:spcAft>
          <a:buNone/>
          <a:defRPr sz="900" b="1" dirty="0">
            <a:solidFill>
              <a:srgbClr val="8B8A8D"/>
            </a:solidFill>
          </a:defRPr>
        </a:defPPr>
      </a:lstStyle>
    </a:txDef>
  </a:objectDefaults>
  <a:extraClrSchemeLst/>
  <a:custClrLst>
    <a:custClr name="Nordea Deep Blue B5">
      <a:srgbClr val="00005E"/>
    </a:custClr>
    <a:custClr name="Nordea Blue B4">
      <a:srgbClr val="0000A0"/>
    </a:custClr>
    <a:custClr name="Nordea Vivid Blue B3">
      <a:srgbClr val="0000FF"/>
    </a:custClr>
    <a:custClr name="Nordea Medium Blue B2">
      <a:srgbClr val="3399FF"/>
    </a:custClr>
    <a:custClr name="Nordea Light Blue B1">
      <a:srgbClr val="99CCFF"/>
    </a:custClr>
    <a:custClr name="Nordea Dark Pink P3">
      <a:srgbClr val="F0C1AE"/>
    </a:custClr>
    <a:custClr name="Nordea Pink P2">
      <a:srgbClr val="FBD9CA"/>
    </a:custClr>
    <a:custClr name="Nordea Light Pink P1">
      <a:srgbClr val="FDECE4"/>
    </a:custClr>
    <a:custClr name="Nordea Dark Gray G4">
      <a:srgbClr val="474748"/>
    </a:custClr>
    <a:custClr name="Nordea Gray G3">
      <a:srgbClr val="8B8A8D"/>
    </a:custClr>
    <a:custClr name="Nordea Medium Gray G2">
      <a:srgbClr val="C9C7C7"/>
    </a:custClr>
    <a:custClr name="Nordea Light Gray G1">
      <a:srgbClr val="E6E4E3"/>
    </a:custClr>
    <a:custClr name="Nordea Accent Red">
      <a:srgbClr val="FF5959"/>
    </a:custClr>
    <a:custClr name="Nordea Accent Yellow">
      <a:srgbClr val="FFE183"/>
    </a:custClr>
    <a:custClr name="Nordea Accent Green">
      <a:srgbClr val="40BFBF"/>
    </a:custClr>
  </a:custClrLst>
</a:theme>
</file>

<file path=ppt/theme/theme10.xml><?xml version="1.0" encoding="utf-8"?>
<a:theme xmlns:a="http://schemas.openxmlformats.org/drawingml/2006/main" name="7_Nordea">
  <a:themeElements>
    <a:clrScheme name="Nordea">
      <a:dk1>
        <a:sysClr val="windowText" lastClr="000000"/>
      </a:dk1>
      <a:lt1>
        <a:sysClr val="window" lastClr="FFFFFF"/>
      </a:lt1>
      <a:dk2>
        <a:srgbClr val="00005E"/>
      </a:dk2>
      <a:lt2>
        <a:srgbClr val="0000A0"/>
      </a:lt2>
      <a:accent1>
        <a:srgbClr val="0000A0"/>
      </a:accent1>
      <a:accent2>
        <a:srgbClr val="3399FF"/>
      </a:accent2>
      <a:accent3>
        <a:srgbClr val="99CCFF"/>
      </a:accent3>
      <a:accent4>
        <a:srgbClr val="FBD9CA"/>
      </a:accent4>
      <a:accent5>
        <a:srgbClr val="C9C7C7"/>
      </a:accent5>
      <a:accent6>
        <a:srgbClr val="474748"/>
      </a:accent6>
      <a:hlink>
        <a:srgbClr val="000000"/>
      </a:hlink>
      <a:folHlink>
        <a:srgbClr val="3399FF"/>
      </a:folHlink>
    </a:clrScheme>
    <a:fontScheme name="Nordea">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chemeClr val="accent3"/>
        </a:solidFill>
        <a:ln>
          <a:noFill/>
        </a:ln>
      </a:spPr>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defPPr algn="ctr">
          <a:defRPr sz="1200" dirty="0">
            <a:solidFill>
              <a:schemeClr val="tx1"/>
            </a:solidFill>
          </a:defRPr>
        </a:defPPr>
      </a:lstStyle>
      <a:style>
        <a:lnRef idx="2">
          <a:schemeClr val="accent1">
            <a:shade val="50000"/>
          </a:schemeClr>
        </a:lnRef>
        <a:fillRef idx="1">
          <a:schemeClr val="accent1"/>
        </a:fillRef>
        <a:effectRef idx="0">
          <a:schemeClr val="accent1"/>
        </a:effectRef>
        <a:fontRef idx="minor">
          <a:schemeClr val="lt1"/>
        </a:fontRef>
      </a:style>
    </a:spDef>
    <a:lnDef>
      <a:spPr>
        <a:ln w="6350">
          <a:solidFill>
            <a:srgbClr val="8B8A8D"/>
          </a:solidFill>
        </a:ln>
      </a:spPr>
      <a:bodyPr/>
      <a:lstStyle/>
      <a:style>
        <a:lnRef idx="1">
          <a:schemeClr val="accent1"/>
        </a:lnRef>
        <a:fillRef idx="0">
          <a:schemeClr val="accent1"/>
        </a:fillRef>
        <a:effectRef idx="0">
          <a:schemeClr val="accent1"/>
        </a:effectRef>
        <a:fontRef idx="minor">
          <a:schemeClr val="tx1"/>
        </a:fontRef>
      </a:style>
    </a:lnDef>
    <a:txDef>
      <a:spPr>
        <a:noFill/>
      </a:spPr>
      <a:bodyPr wrap="square" rtlCol="0">
        <a:spAutoFit/>
      </a:bodyPr>
      <a:lstStyle>
        <a:defPPr>
          <a:defRPr sz="1200" dirty="0">
            <a:solidFill>
              <a:schemeClr val="tx1"/>
            </a:solidFill>
          </a:defRPr>
        </a:defPPr>
      </a:lstStyle>
    </a:txDef>
  </a:objectDefaults>
  <a:extraClrSchemeLst/>
  <a:custClrLst>
    <a:custClr name="Nordea Deep Blue B5">
      <a:srgbClr val="00005E"/>
    </a:custClr>
    <a:custClr name="Nordea Blue B4">
      <a:srgbClr val="0000A0"/>
    </a:custClr>
    <a:custClr name="Nordea Vivid Blue B3">
      <a:srgbClr val="0000FF"/>
    </a:custClr>
    <a:custClr name="Nordea Medium Blue B2">
      <a:srgbClr val="3399FF"/>
    </a:custClr>
    <a:custClr name="Nordea Light Blue B1">
      <a:srgbClr val="99CCFF"/>
    </a:custClr>
    <a:custClr name="Nordea Dark Pink P3">
      <a:srgbClr val="F0C1AE"/>
    </a:custClr>
    <a:custClr name="Nordea Pink P2">
      <a:srgbClr val="FBD9CA"/>
    </a:custClr>
    <a:custClr name="Nordea Light Pink P1">
      <a:srgbClr val="FDECE4"/>
    </a:custClr>
    <a:custClr name="Nordea Dark Gray G4">
      <a:srgbClr val="474748"/>
    </a:custClr>
    <a:custClr name="Nordea Gray G3">
      <a:srgbClr val="8B8A8D"/>
    </a:custClr>
    <a:custClr name="Nordea Medium Gray G2">
      <a:srgbClr val="C9C7C7"/>
    </a:custClr>
    <a:custClr name="Nordea Light Gray G1">
      <a:srgbClr val="E6E4E3"/>
    </a:custClr>
    <a:custClr name="Nordea Accent Red">
      <a:srgbClr val="FF5959"/>
    </a:custClr>
    <a:custClr name="Nordea Accent Yellow">
      <a:srgbClr val="FFE183"/>
    </a:custClr>
    <a:custClr name="Nordea Accent Green">
      <a:srgbClr val="40BFBF"/>
    </a:custClr>
  </a:custClrLst>
</a:theme>
</file>

<file path=ppt/theme/theme11.xml><?xml version="1.0" encoding="utf-8"?>
<a:theme xmlns:a="http://schemas.openxmlformats.org/drawingml/2006/main" name="43_Nordea">
  <a:themeElements>
    <a:clrScheme name="Nordea">
      <a:dk1>
        <a:sysClr val="windowText" lastClr="000000"/>
      </a:dk1>
      <a:lt1>
        <a:sysClr val="window" lastClr="FFFFFF"/>
      </a:lt1>
      <a:dk2>
        <a:srgbClr val="00005E"/>
      </a:dk2>
      <a:lt2>
        <a:srgbClr val="0000A0"/>
      </a:lt2>
      <a:accent1>
        <a:srgbClr val="0000A0"/>
      </a:accent1>
      <a:accent2>
        <a:srgbClr val="3399FF"/>
      </a:accent2>
      <a:accent3>
        <a:srgbClr val="99CCFF"/>
      </a:accent3>
      <a:accent4>
        <a:srgbClr val="FBD9CA"/>
      </a:accent4>
      <a:accent5>
        <a:srgbClr val="C9C7C7"/>
      </a:accent5>
      <a:accent6>
        <a:srgbClr val="474748"/>
      </a:accent6>
      <a:hlink>
        <a:srgbClr val="000000"/>
      </a:hlink>
      <a:folHlink>
        <a:srgbClr val="3399FF"/>
      </a:folHlink>
    </a:clrScheme>
    <a:fontScheme name="Nordea">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chemeClr val="accent3"/>
        </a:solidFill>
        <a:ln>
          <a:noFill/>
        </a:ln>
      </a:spPr>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defPPr algn="ctr">
          <a:defRPr sz="1200" dirty="0">
            <a:solidFill>
              <a:schemeClr val="tx1"/>
            </a:solidFill>
          </a:defRPr>
        </a:defPPr>
      </a:lstStyle>
      <a:style>
        <a:lnRef idx="2">
          <a:schemeClr val="accent1">
            <a:shade val="50000"/>
          </a:schemeClr>
        </a:lnRef>
        <a:fillRef idx="1">
          <a:schemeClr val="accent1"/>
        </a:fillRef>
        <a:effectRef idx="0">
          <a:schemeClr val="accent1"/>
        </a:effectRef>
        <a:fontRef idx="minor">
          <a:schemeClr val="lt1"/>
        </a:fontRef>
      </a:style>
    </a:spDef>
    <a:lnDef>
      <a:spPr>
        <a:ln w="6350">
          <a:solidFill>
            <a:srgbClr val="8B8A8D"/>
          </a:solidFill>
        </a:ln>
      </a:spPr>
      <a:bodyPr/>
      <a:lstStyle/>
      <a:style>
        <a:lnRef idx="1">
          <a:schemeClr val="accent1"/>
        </a:lnRef>
        <a:fillRef idx="0">
          <a:schemeClr val="accent1"/>
        </a:fillRef>
        <a:effectRef idx="0">
          <a:schemeClr val="accent1"/>
        </a:effectRef>
        <a:fontRef idx="minor">
          <a:schemeClr val="tx1"/>
        </a:fontRef>
      </a:style>
    </a:lnDef>
    <a:txDef>
      <a:spPr/>
      <a:bodyPr vert="horz" lIns="0" tIns="0" rIns="0" bIns="0" rtlCol="0">
        <a:noAutofit/>
      </a:bodyPr>
      <a:lstStyle>
        <a:defPPr marL="0" indent="0" fontAlgn="auto">
          <a:spcAft>
            <a:spcPts val="0"/>
          </a:spcAft>
          <a:buNone/>
          <a:defRPr sz="900" b="1" dirty="0">
            <a:solidFill>
              <a:srgbClr val="8B8A8D"/>
            </a:solidFill>
          </a:defRPr>
        </a:defPPr>
      </a:lstStyle>
    </a:txDef>
  </a:objectDefaults>
  <a:extraClrSchemeLst/>
  <a:custClrLst>
    <a:custClr name="Nordea Deep Blue B5">
      <a:srgbClr val="00005E"/>
    </a:custClr>
    <a:custClr name="Nordea Blue B4">
      <a:srgbClr val="0000A0"/>
    </a:custClr>
    <a:custClr name="Nordea Vivid Blue B3">
      <a:srgbClr val="0000FF"/>
    </a:custClr>
    <a:custClr name="Nordea Medium Blue B2">
      <a:srgbClr val="3399FF"/>
    </a:custClr>
    <a:custClr name="Nordea Light Blue B1">
      <a:srgbClr val="99CCFF"/>
    </a:custClr>
    <a:custClr name="Nordea Dark Pink P3">
      <a:srgbClr val="F0C1AE"/>
    </a:custClr>
    <a:custClr name="Nordea Pink P2">
      <a:srgbClr val="FBD9CA"/>
    </a:custClr>
    <a:custClr name="Nordea Light Pink P1">
      <a:srgbClr val="FDECE4"/>
    </a:custClr>
    <a:custClr name="Nordea Dark Gray G4">
      <a:srgbClr val="474748"/>
    </a:custClr>
    <a:custClr name="Nordea Gray G3">
      <a:srgbClr val="8B8A8D"/>
    </a:custClr>
    <a:custClr name="Nordea Medium Gray G2">
      <a:srgbClr val="C9C7C7"/>
    </a:custClr>
    <a:custClr name="Nordea Light Gray G1">
      <a:srgbClr val="E6E4E3"/>
    </a:custClr>
    <a:custClr name="Nordea Accent Red">
      <a:srgbClr val="FF5959"/>
    </a:custClr>
    <a:custClr name="Nordea Accent Yellow">
      <a:srgbClr val="FFE183"/>
    </a:custClr>
    <a:custClr name="Nordea Accent Green">
      <a:srgbClr val="40BFBF"/>
    </a:custClr>
  </a:custClrLst>
</a:theme>
</file>

<file path=ppt/theme/theme12.xml><?xml version="1.0" encoding="utf-8"?>
<a:theme xmlns:a="http://schemas.openxmlformats.org/drawingml/2006/main" name="39_Nordea">
  <a:themeElements>
    <a:clrScheme name="Nordea">
      <a:dk1>
        <a:sysClr val="windowText" lastClr="000000"/>
      </a:dk1>
      <a:lt1>
        <a:sysClr val="window" lastClr="FFFFFF"/>
      </a:lt1>
      <a:dk2>
        <a:srgbClr val="00005E"/>
      </a:dk2>
      <a:lt2>
        <a:srgbClr val="0000A0"/>
      </a:lt2>
      <a:accent1>
        <a:srgbClr val="0000A0"/>
      </a:accent1>
      <a:accent2>
        <a:srgbClr val="3399FF"/>
      </a:accent2>
      <a:accent3>
        <a:srgbClr val="99CCFF"/>
      </a:accent3>
      <a:accent4>
        <a:srgbClr val="FBD9CA"/>
      </a:accent4>
      <a:accent5>
        <a:srgbClr val="C9C7C7"/>
      </a:accent5>
      <a:accent6>
        <a:srgbClr val="474748"/>
      </a:accent6>
      <a:hlink>
        <a:srgbClr val="000000"/>
      </a:hlink>
      <a:folHlink>
        <a:srgbClr val="3399FF"/>
      </a:folHlink>
    </a:clrScheme>
    <a:fontScheme name="Nordea">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chemeClr val="accent3"/>
        </a:solidFill>
        <a:ln>
          <a:noFill/>
        </a:ln>
      </a:spPr>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defPPr algn="ctr">
          <a:defRPr sz="1200" dirty="0">
            <a:solidFill>
              <a:schemeClr val="tx1"/>
            </a:solidFill>
          </a:defRPr>
        </a:defPPr>
      </a:lstStyle>
      <a:style>
        <a:lnRef idx="2">
          <a:schemeClr val="accent1">
            <a:shade val="50000"/>
          </a:schemeClr>
        </a:lnRef>
        <a:fillRef idx="1">
          <a:schemeClr val="accent1"/>
        </a:fillRef>
        <a:effectRef idx="0">
          <a:schemeClr val="accent1"/>
        </a:effectRef>
        <a:fontRef idx="minor">
          <a:schemeClr val="lt1"/>
        </a:fontRef>
      </a:style>
    </a:spDef>
    <a:lnDef>
      <a:spPr>
        <a:ln w="6350">
          <a:solidFill>
            <a:srgbClr val="8B8A8D"/>
          </a:solidFill>
        </a:ln>
      </a:spPr>
      <a:bodyPr/>
      <a:lstStyle/>
      <a:style>
        <a:lnRef idx="1">
          <a:schemeClr val="accent1"/>
        </a:lnRef>
        <a:fillRef idx="0">
          <a:schemeClr val="accent1"/>
        </a:fillRef>
        <a:effectRef idx="0">
          <a:schemeClr val="accent1"/>
        </a:effectRef>
        <a:fontRef idx="minor">
          <a:schemeClr val="tx1"/>
        </a:fontRef>
      </a:style>
    </a:lnDef>
    <a:txDef>
      <a:spPr/>
      <a:bodyPr vert="horz" lIns="0" tIns="0" rIns="0" bIns="0" rtlCol="0">
        <a:noAutofit/>
      </a:bodyPr>
      <a:lstStyle>
        <a:defPPr marL="0" indent="0" fontAlgn="auto">
          <a:spcAft>
            <a:spcPts val="0"/>
          </a:spcAft>
          <a:buNone/>
          <a:defRPr sz="900" b="1" dirty="0">
            <a:solidFill>
              <a:srgbClr val="8B8A8D"/>
            </a:solidFill>
          </a:defRPr>
        </a:defPPr>
      </a:lstStyle>
    </a:txDef>
  </a:objectDefaults>
  <a:extraClrSchemeLst/>
  <a:custClrLst>
    <a:custClr name="Nordea Deep Blue B5">
      <a:srgbClr val="00005E"/>
    </a:custClr>
    <a:custClr name="Nordea Blue B4">
      <a:srgbClr val="0000A0"/>
    </a:custClr>
    <a:custClr name="Nordea Vivid Blue B3">
      <a:srgbClr val="0000FF"/>
    </a:custClr>
    <a:custClr name="Nordea Medium Blue B2">
      <a:srgbClr val="3399FF"/>
    </a:custClr>
    <a:custClr name="Nordea Light Blue B1">
      <a:srgbClr val="99CCFF"/>
    </a:custClr>
    <a:custClr name="Nordea Dark Pink P3">
      <a:srgbClr val="F0C1AE"/>
    </a:custClr>
    <a:custClr name="Nordea Pink P2">
      <a:srgbClr val="FBD9CA"/>
    </a:custClr>
    <a:custClr name="Nordea Light Pink P1">
      <a:srgbClr val="FDECE4"/>
    </a:custClr>
    <a:custClr name="Nordea Dark Gray G4">
      <a:srgbClr val="474748"/>
    </a:custClr>
    <a:custClr name="Nordea Gray G3">
      <a:srgbClr val="8B8A8D"/>
    </a:custClr>
    <a:custClr name="Nordea Medium Gray G2">
      <a:srgbClr val="C9C7C7"/>
    </a:custClr>
    <a:custClr name="Nordea Light Gray G1">
      <a:srgbClr val="E6E4E3"/>
    </a:custClr>
    <a:custClr name="Nordea Accent Red">
      <a:srgbClr val="FF5959"/>
    </a:custClr>
    <a:custClr name="Nordea Accent Yellow">
      <a:srgbClr val="FFE183"/>
    </a:custClr>
    <a:custClr name="Nordea Accent Green">
      <a:srgbClr val="40BFBF"/>
    </a:custClr>
  </a:custClrLst>
</a:theme>
</file>

<file path=ppt/theme/theme13.xml><?xml version="1.0" encoding="utf-8"?>
<a:theme xmlns:a="http://schemas.openxmlformats.org/drawingml/2006/main" name="3_Nordea">
  <a:themeElements>
    <a:clrScheme name="Nordea">
      <a:dk1>
        <a:sysClr val="windowText" lastClr="000000"/>
      </a:dk1>
      <a:lt1>
        <a:sysClr val="window" lastClr="FFFFFF"/>
      </a:lt1>
      <a:dk2>
        <a:srgbClr val="00005E"/>
      </a:dk2>
      <a:lt2>
        <a:srgbClr val="0000A0"/>
      </a:lt2>
      <a:accent1>
        <a:srgbClr val="0000A0"/>
      </a:accent1>
      <a:accent2>
        <a:srgbClr val="3399FF"/>
      </a:accent2>
      <a:accent3>
        <a:srgbClr val="99CCFF"/>
      </a:accent3>
      <a:accent4>
        <a:srgbClr val="FBD9CA"/>
      </a:accent4>
      <a:accent5>
        <a:srgbClr val="C9C7C7"/>
      </a:accent5>
      <a:accent6>
        <a:srgbClr val="474748"/>
      </a:accent6>
      <a:hlink>
        <a:srgbClr val="000000"/>
      </a:hlink>
      <a:folHlink>
        <a:srgbClr val="3399FF"/>
      </a:folHlink>
    </a:clrScheme>
    <a:fontScheme name="Nordea">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chemeClr val="accent3"/>
        </a:solidFill>
        <a:ln>
          <a:noFill/>
        </a:ln>
      </a:spPr>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defPPr algn="ctr">
          <a:defRPr sz="1200" dirty="0">
            <a:solidFill>
              <a:schemeClr val="tx1"/>
            </a:solidFill>
          </a:defRPr>
        </a:defPPr>
      </a:lstStyle>
      <a:style>
        <a:lnRef idx="2">
          <a:schemeClr val="accent1">
            <a:shade val="50000"/>
          </a:schemeClr>
        </a:lnRef>
        <a:fillRef idx="1">
          <a:schemeClr val="accent1"/>
        </a:fillRef>
        <a:effectRef idx="0">
          <a:schemeClr val="accent1"/>
        </a:effectRef>
        <a:fontRef idx="minor">
          <a:schemeClr val="lt1"/>
        </a:fontRef>
      </a:style>
    </a:spDef>
    <a:lnDef>
      <a:spPr>
        <a:ln w="6350">
          <a:solidFill>
            <a:srgbClr val="8B8A8D"/>
          </a:solidFill>
        </a:ln>
      </a:spPr>
      <a:bodyPr/>
      <a:lstStyle/>
      <a:style>
        <a:lnRef idx="1">
          <a:schemeClr val="accent1"/>
        </a:lnRef>
        <a:fillRef idx="0">
          <a:schemeClr val="accent1"/>
        </a:fillRef>
        <a:effectRef idx="0">
          <a:schemeClr val="accent1"/>
        </a:effectRef>
        <a:fontRef idx="minor">
          <a:schemeClr val="tx1"/>
        </a:fontRef>
      </a:style>
    </a:lnDef>
    <a:txDef>
      <a:spPr>
        <a:noFill/>
      </a:spPr>
      <a:bodyPr wrap="square" rtlCol="0">
        <a:spAutoFit/>
      </a:bodyPr>
      <a:lstStyle>
        <a:defPPr>
          <a:defRPr sz="1200" dirty="0">
            <a:solidFill>
              <a:schemeClr val="tx1"/>
            </a:solidFill>
          </a:defRPr>
        </a:defPPr>
      </a:lstStyle>
    </a:txDef>
  </a:objectDefaults>
  <a:extraClrSchemeLst/>
  <a:custClrLst>
    <a:custClr name="Nordea Deep Blue B5">
      <a:srgbClr val="00005E"/>
    </a:custClr>
    <a:custClr name="Nordea Blue B4">
      <a:srgbClr val="0000A0"/>
    </a:custClr>
    <a:custClr name="Nordea Vivid Blue B3">
      <a:srgbClr val="0000FF"/>
    </a:custClr>
    <a:custClr name="Nordea Medium Blue B2">
      <a:srgbClr val="3399FF"/>
    </a:custClr>
    <a:custClr name="Nordea Light Blue B1">
      <a:srgbClr val="99CCFF"/>
    </a:custClr>
    <a:custClr name="Nordea Dark Pink P3">
      <a:srgbClr val="F0C1AE"/>
    </a:custClr>
    <a:custClr name="Nordea Pink P2">
      <a:srgbClr val="FBD9CA"/>
    </a:custClr>
    <a:custClr name="Nordea Light Pink P1">
      <a:srgbClr val="FDECE4"/>
    </a:custClr>
    <a:custClr name="Nordea Dark Gray G4">
      <a:srgbClr val="474748"/>
    </a:custClr>
    <a:custClr name="Nordea Gray G3">
      <a:srgbClr val="8B8A8D"/>
    </a:custClr>
    <a:custClr name="Nordea Medium Gray G2">
      <a:srgbClr val="C9C7C7"/>
    </a:custClr>
    <a:custClr name="Nordea Light Gray G1">
      <a:srgbClr val="E6E4E3"/>
    </a:custClr>
    <a:custClr name="Nordea Accent Red">
      <a:srgbClr val="FF5959"/>
    </a:custClr>
    <a:custClr name="Nordea Accent Yellow">
      <a:srgbClr val="FFE183"/>
    </a:custClr>
    <a:custClr name="Nordea Accent Green">
      <a:srgbClr val="40BFBF"/>
    </a:custClr>
  </a:custClrLst>
</a:theme>
</file>

<file path=ppt/theme/theme14.xml><?xml version="1.0" encoding="utf-8"?>
<a:theme xmlns:a="http://schemas.openxmlformats.org/drawingml/2006/main" name="4_Nordea">
  <a:themeElements>
    <a:clrScheme name="Nordea">
      <a:dk1>
        <a:sysClr val="windowText" lastClr="000000"/>
      </a:dk1>
      <a:lt1>
        <a:sysClr val="window" lastClr="FFFFFF"/>
      </a:lt1>
      <a:dk2>
        <a:srgbClr val="00005E"/>
      </a:dk2>
      <a:lt2>
        <a:srgbClr val="0000A0"/>
      </a:lt2>
      <a:accent1>
        <a:srgbClr val="0000A0"/>
      </a:accent1>
      <a:accent2>
        <a:srgbClr val="3399FF"/>
      </a:accent2>
      <a:accent3>
        <a:srgbClr val="99CCFF"/>
      </a:accent3>
      <a:accent4>
        <a:srgbClr val="FBD9CA"/>
      </a:accent4>
      <a:accent5>
        <a:srgbClr val="C9C7C7"/>
      </a:accent5>
      <a:accent6>
        <a:srgbClr val="474748"/>
      </a:accent6>
      <a:hlink>
        <a:srgbClr val="000000"/>
      </a:hlink>
      <a:folHlink>
        <a:srgbClr val="3399FF"/>
      </a:folHlink>
    </a:clrScheme>
    <a:fontScheme name="Nordea">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chemeClr val="accent3"/>
        </a:solidFill>
        <a:ln>
          <a:noFill/>
        </a:ln>
      </a:spPr>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defPPr algn="ctr">
          <a:defRPr sz="1200" dirty="0">
            <a:solidFill>
              <a:schemeClr val="tx1"/>
            </a:solidFill>
          </a:defRPr>
        </a:defPPr>
      </a:lstStyle>
      <a:style>
        <a:lnRef idx="2">
          <a:schemeClr val="accent1">
            <a:shade val="50000"/>
          </a:schemeClr>
        </a:lnRef>
        <a:fillRef idx="1">
          <a:schemeClr val="accent1"/>
        </a:fillRef>
        <a:effectRef idx="0">
          <a:schemeClr val="accent1"/>
        </a:effectRef>
        <a:fontRef idx="minor">
          <a:schemeClr val="lt1"/>
        </a:fontRef>
      </a:style>
    </a:spDef>
    <a:lnDef>
      <a:spPr>
        <a:ln w="6350">
          <a:solidFill>
            <a:srgbClr val="8B8A8D"/>
          </a:solidFill>
        </a:ln>
      </a:spPr>
      <a:bodyPr/>
      <a:lstStyle/>
      <a:style>
        <a:lnRef idx="1">
          <a:schemeClr val="accent1"/>
        </a:lnRef>
        <a:fillRef idx="0">
          <a:schemeClr val="accent1"/>
        </a:fillRef>
        <a:effectRef idx="0">
          <a:schemeClr val="accent1"/>
        </a:effectRef>
        <a:fontRef idx="minor">
          <a:schemeClr val="tx1"/>
        </a:fontRef>
      </a:style>
    </a:lnDef>
    <a:txDef>
      <a:spPr>
        <a:noFill/>
      </a:spPr>
      <a:bodyPr wrap="square" rtlCol="0">
        <a:spAutoFit/>
      </a:bodyPr>
      <a:lstStyle>
        <a:defPPr>
          <a:defRPr sz="1200" dirty="0">
            <a:solidFill>
              <a:schemeClr val="tx1"/>
            </a:solidFill>
          </a:defRPr>
        </a:defPPr>
      </a:lstStyle>
    </a:txDef>
  </a:objectDefaults>
  <a:extraClrSchemeLst/>
  <a:custClrLst>
    <a:custClr name="Nordea Deep Blue B5">
      <a:srgbClr val="00005E"/>
    </a:custClr>
    <a:custClr name="Nordea Blue B4">
      <a:srgbClr val="0000A0"/>
    </a:custClr>
    <a:custClr name="Nordea Vivid Blue B3">
      <a:srgbClr val="0000FF"/>
    </a:custClr>
    <a:custClr name="Nordea Medium Blue B2">
      <a:srgbClr val="3399FF"/>
    </a:custClr>
    <a:custClr name="Nordea Light Blue B1">
      <a:srgbClr val="99CCFF"/>
    </a:custClr>
    <a:custClr name="Nordea Dark Pink P3">
      <a:srgbClr val="F0C1AE"/>
    </a:custClr>
    <a:custClr name="Nordea Pink P2">
      <a:srgbClr val="FBD9CA"/>
    </a:custClr>
    <a:custClr name="Nordea Light Pink P1">
      <a:srgbClr val="FDECE4"/>
    </a:custClr>
    <a:custClr name="Nordea Dark Gray G4">
      <a:srgbClr val="474748"/>
    </a:custClr>
    <a:custClr name="Nordea Gray G3">
      <a:srgbClr val="8B8A8D"/>
    </a:custClr>
    <a:custClr name="Nordea Medium Gray G2">
      <a:srgbClr val="C9C7C7"/>
    </a:custClr>
    <a:custClr name="Nordea Light Gray G1">
      <a:srgbClr val="E6E4E3"/>
    </a:custClr>
    <a:custClr name="Nordea Accent Red">
      <a:srgbClr val="FF5959"/>
    </a:custClr>
    <a:custClr name="Nordea Accent Yellow">
      <a:srgbClr val="FFE183"/>
    </a:custClr>
    <a:custClr name="Nordea Accent Green">
      <a:srgbClr val="40BFBF"/>
    </a:custClr>
  </a:custClrLst>
</a:theme>
</file>

<file path=ppt/theme/theme15.xml><?xml version="1.0" encoding="utf-8"?>
<a:theme xmlns:a="http://schemas.openxmlformats.org/drawingml/2006/main" name="67_Nordea">
  <a:themeElements>
    <a:clrScheme name="Nordea">
      <a:dk1>
        <a:sysClr val="windowText" lastClr="000000"/>
      </a:dk1>
      <a:lt1>
        <a:sysClr val="window" lastClr="FFFFFF"/>
      </a:lt1>
      <a:dk2>
        <a:srgbClr val="00005E"/>
      </a:dk2>
      <a:lt2>
        <a:srgbClr val="0000A0"/>
      </a:lt2>
      <a:accent1>
        <a:srgbClr val="0000A0"/>
      </a:accent1>
      <a:accent2>
        <a:srgbClr val="3399FF"/>
      </a:accent2>
      <a:accent3>
        <a:srgbClr val="99CCFF"/>
      </a:accent3>
      <a:accent4>
        <a:srgbClr val="FBD9CA"/>
      </a:accent4>
      <a:accent5>
        <a:srgbClr val="C9C7C7"/>
      </a:accent5>
      <a:accent6>
        <a:srgbClr val="474748"/>
      </a:accent6>
      <a:hlink>
        <a:srgbClr val="000000"/>
      </a:hlink>
      <a:folHlink>
        <a:srgbClr val="3399FF"/>
      </a:folHlink>
    </a:clrScheme>
    <a:fontScheme name="Nordea">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chemeClr val="accent3"/>
        </a:solidFill>
        <a:ln>
          <a:noFill/>
        </a:ln>
      </a:spPr>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defPPr algn="ctr">
          <a:defRPr sz="1200" dirty="0">
            <a:solidFill>
              <a:schemeClr val="tx1"/>
            </a:solidFill>
          </a:defRPr>
        </a:defPPr>
      </a:lstStyle>
      <a:style>
        <a:lnRef idx="2">
          <a:schemeClr val="accent1">
            <a:shade val="50000"/>
          </a:schemeClr>
        </a:lnRef>
        <a:fillRef idx="1">
          <a:schemeClr val="accent1"/>
        </a:fillRef>
        <a:effectRef idx="0">
          <a:schemeClr val="accent1"/>
        </a:effectRef>
        <a:fontRef idx="minor">
          <a:schemeClr val="lt1"/>
        </a:fontRef>
      </a:style>
    </a:spDef>
    <a:lnDef>
      <a:spPr>
        <a:ln w="6350">
          <a:solidFill>
            <a:srgbClr val="8B8A8D"/>
          </a:solidFill>
        </a:ln>
      </a:spPr>
      <a:bodyPr/>
      <a:lstStyle/>
      <a:style>
        <a:lnRef idx="1">
          <a:schemeClr val="accent1"/>
        </a:lnRef>
        <a:fillRef idx="0">
          <a:schemeClr val="accent1"/>
        </a:fillRef>
        <a:effectRef idx="0">
          <a:schemeClr val="accent1"/>
        </a:effectRef>
        <a:fontRef idx="minor">
          <a:schemeClr val="tx1"/>
        </a:fontRef>
      </a:style>
    </a:lnDef>
    <a:txDef>
      <a:spPr/>
      <a:bodyPr vert="horz" lIns="0" tIns="0" rIns="0" bIns="0" rtlCol="0">
        <a:noAutofit/>
      </a:bodyPr>
      <a:lstStyle>
        <a:defPPr marL="0" indent="0" fontAlgn="auto">
          <a:spcAft>
            <a:spcPts val="0"/>
          </a:spcAft>
          <a:buNone/>
          <a:defRPr sz="900" b="1" dirty="0">
            <a:solidFill>
              <a:srgbClr val="8B8A8D"/>
            </a:solidFill>
          </a:defRPr>
        </a:defPPr>
      </a:lstStyle>
    </a:txDef>
  </a:objectDefaults>
  <a:extraClrSchemeLst/>
  <a:custClrLst>
    <a:custClr name="Nordea Deep Blue B5">
      <a:srgbClr val="00005E"/>
    </a:custClr>
    <a:custClr name="Nordea Blue B4">
      <a:srgbClr val="0000A0"/>
    </a:custClr>
    <a:custClr name="Nordea Vivid Blue B3">
      <a:srgbClr val="0000FF"/>
    </a:custClr>
    <a:custClr name="Nordea Medium Blue B2">
      <a:srgbClr val="3399FF"/>
    </a:custClr>
    <a:custClr name="Nordea Light Blue B1">
      <a:srgbClr val="99CCFF"/>
    </a:custClr>
    <a:custClr name="Nordea Dark Pink P3">
      <a:srgbClr val="F0C1AE"/>
    </a:custClr>
    <a:custClr name="Nordea Pink P2">
      <a:srgbClr val="FBD9CA"/>
    </a:custClr>
    <a:custClr name="Nordea Light Pink P1">
      <a:srgbClr val="FDECE4"/>
    </a:custClr>
    <a:custClr name="Nordea Dark Gray G4">
      <a:srgbClr val="474748"/>
    </a:custClr>
    <a:custClr name="Nordea Gray G3">
      <a:srgbClr val="8B8A8D"/>
    </a:custClr>
    <a:custClr name="Nordea Medium Gray G2">
      <a:srgbClr val="C9C7C7"/>
    </a:custClr>
    <a:custClr name="Nordea Light Gray G1">
      <a:srgbClr val="E6E4E3"/>
    </a:custClr>
    <a:custClr name="Nordea Accent Red">
      <a:srgbClr val="FF5959"/>
    </a:custClr>
    <a:custClr name="Nordea Accent Yellow">
      <a:srgbClr val="FFE183"/>
    </a:custClr>
    <a:custClr name="Nordea Accent Green">
      <a:srgbClr val="40BFBF"/>
    </a:custClr>
  </a:custClrLst>
</a:theme>
</file>

<file path=ppt/theme/theme16.xml><?xml version="1.0" encoding="utf-8"?>
<a:theme xmlns:a="http://schemas.openxmlformats.org/drawingml/2006/main" name="6_Nordea">
  <a:themeElements>
    <a:clrScheme name="Nordea">
      <a:dk1>
        <a:sysClr val="windowText" lastClr="000000"/>
      </a:dk1>
      <a:lt1>
        <a:sysClr val="window" lastClr="FFFFFF"/>
      </a:lt1>
      <a:dk2>
        <a:srgbClr val="00005E"/>
      </a:dk2>
      <a:lt2>
        <a:srgbClr val="0000A0"/>
      </a:lt2>
      <a:accent1>
        <a:srgbClr val="0000A0"/>
      </a:accent1>
      <a:accent2>
        <a:srgbClr val="3399FF"/>
      </a:accent2>
      <a:accent3>
        <a:srgbClr val="99CCFF"/>
      </a:accent3>
      <a:accent4>
        <a:srgbClr val="FBD9CA"/>
      </a:accent4>
      <a:accent5>
        <a:srgbClr val="C9C7C7"/>
      </a:accent5>
      <a:accent6>
        <a:srgbClr val="474748"/>
      </a:accent6>
      <a:hlink>
        <a:srgbClr val="000000"/>
      </a:hlink>
      <a:folHlink>
        <a:srgbClr val="3399FF"/>
      </a:folHlink>
    </a:clrScheme>
    <a:fontScheme name="Nordea">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chemeClr val="accent3"/>
        </a:solidFill>
        <a:ln>
          <a:noFill/>
        </a:ln>
      </a:spPr>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defPPr algn="ctr">
          <a:defRPr sz="1200" dirty="0">
            <a:solidFill>
              <a:schemeClr val="tx1"/>
            </a:solidFill>
          </a:defRPr>
        </a:defPPr>
      </a:lstStyle>
      <a:style>
        <a:lnRef idx="2">
          <a:schemeClr val="accent1">
            <a:shade val="50000"/>
          </a:schemeClr>
        </a:lnRef>
        <a:fillRef idx="1">
          <a:schemeClr val="accent1"/>
        </a:fillRef>
        <a:effectRef idx="0">
          <a:schemeClr val="accent1"/>
        </a:effectRef>
        <a:fontRef idx="minor">
          <a:schemeClr val="lt1"/>
        </a:fontRef>
      </a:style>
    </a:spDef>
    <a:lnDef>
      <a:spPr>
        <a:ln w="6350">
          <a:solidFill>
            <a:srgbClr val="8B8A8D"/>
          </a:solidFill>
        </a:ln>
      </a:spPr>
      <a:bodyPr/>
      <a:lstStyle/>
      <a:style>
        <a:lnRef idx="1">
          <a:schemeClr val="accent1"/>
        </a:lnRef>
        <a:fillRef idx="0">
          <a:schemeClr val="accent1"/>
        </a:fillRef>
        <a:effectRef idx="0">
          <a:schemeClr val="accent1"/>
        </a:effectRef>
        <a:fontRef idx="minor">
          <a:schemeClr val="tx1"/>
        </a:fontRef>
      </a:style>
    </a:lnDef>
    <a:txDef>
      <a:spPr>
        <a:noFill/>
      </a:spPr>
      <a:bodyPr wrap="square" rtlCol="0">
        <a:spAutoFit/>
      </a:bodyPr>
      <a:lstStyle>
        <a:defPPr>
          <a:defRPr sz="1200" dirty="0">
            <a:solidFill>
              <a:schemeClr val="tx1"/>
            </a:solidFill>
          </a:defRPr>
        </a:defPPr>
      </a:lstStyle>
    </a:txDef>
  </a:objectDefaults>
  <a:extraClrSchemeLst/>
  <a:custClrLst>
    <a:custClr name="Nordea Deep Blue B5">
      <a:srgbClr val="00005E"/>
    </a:custClr>
    <a:custClr name="Nordea Blue B4">
      <a:srgbClr val="0000A0"/>
    </a:custClr>
    <a:custClr name="Nordea Vivid Blue B3">
      <a:srgbClr val="0000FF"/>
    </a:custClr>
    <a:custClr name="Nordea Medium Blue B2">
      <a:srgbClr val="3399FF"/>
    </a:custClr>
    <a:custClr name="Nordea Light Blue B1">
      <a:srgbClr val="99CCFF"/>
    </a:custClr>
    <a:custClr name="Nordea Dark Pink P3">
      <a:srgbClr val="F0C1AE"/>
    </a:custClr>
    <a:custClr name="Nordea Pink P2">
      <a:srgbClr val="FBD9CA"/>
    </a:custClr>
    <a:custClr name="Nordea Light Pink P1">
      <a:srgbClr val="FDECE4"/>
    </a:custClr>
    <a:custClr name="Nordea Dark Gray G4">
      <a:srgbClr val="474748"/>
    </a:custClr>
    <a:custClr name="Nordea Gray G3">
      <a:srgbClr val="8B8A8D"/>
    </a:custClr>
    <a:custClr name="Nordea Medium Gray G2">
      <a:srgbClr val="C9C7C7"/>
    </a:custClr>
    <a:custClr name="Nordea Light Gray G1">
      <a:srgbClr val="E6E4E3"/>
    </a:custClr>
    <a:custClr name="Nordea Accent Red">
      <a:srgbClr val="FF5959"/>
    </a:custClr>
    <a:custClr name="Nordea Accent Yellow">
      <a:srgbClr val="FFE183"/>
    </a:custClr>
    <a:custClr name="Nordea Accent Green">
      <a:srgbClr val="40BFBF"/>
    </a:custClr>
  </a:custClrLst>
</a:theme>
</file>

<file path=ppt/theme/theme17.xml><?xml version="1.0" encoding="utf-8"?>
<a:theme xmlns:a="http://schemas.openxmlformats.org/drawingml/2006/main" name="9_Nordea">
  <a:themeElements>
    <a:clrScheme name="Nordea">
      <a:dk1>
        <a:sysClr val="windowText" lastClr="000000"/>
      </a:dk1>
      <a:lt1>
        <a:sysClr val="window" lastClr="FFFFFF"/>
      </a:lt1>
      <a:dk2>
        <a:srgbClr val="00005E"/>
      </a:dk2>
      <a:lt2>
        <a:srgbClr val="0000A0"/>
      </a:lt2>
      <a:accent1>
        <a:srgbClr val="0000A0"/>
      </a:accent1>
      <a:accent2>
        <a:srgbClr val="3399FF"/>
      </a:accent2>
      <a:accent3>
        <a:srgbClr val="99CCFF"/>
      </a:accent3>
      <a:accent4>
        <a:srgbClr val="FBD9CA"/>
      </a:accent4>
      <a:accent5>
        <a:srgbClr val="C9C7C7"/>
      </a:accent5>
      <a:accent6>
        <a:srgbClr val="474748"/>
      </a:accent6>
      <a:hlink>
        <a:srgbClr val="000000"/>
      </a:hlink>
      <a:folHlink>
        <a:srgbClr val="3399FF"/>
      </a:folHlink>
    </a:clrScheme>
    <a:fontScheme name="Nordea">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chemeClr val="accent3"/>
        </a:solidFill>
        <a:ln>
          <a:noFill/>
        </a:ln>
      </a:spPr>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defPPr algn="ctr">
          <a:defRPr sz="1200" dirty="0">
            <a:solidFill>
              <a:schemeClr val="tx1"/>
            </a:solidFill>
          </a:defRPr>
        </a:defPPr>
      </a:lstStyle>
      <a:style>
        <a:lnRef idx="2">
          <a:schemeClr val="accent1">
            <a:shade val="50000"/>
          </a:schemeClr>
        </a:lnRef>
        <a:fillRef idx="1">
          <a:schemeClr val="accent1"/>
        </a:fillRef>
        <a:effectRef idx="0">
          <a:schemeClr val="accent1"/>
        </a:effectRef>
        <a:fontRef idx="minor">
          <a:schemeClr val="lt1"/>
        </a:fontRef>
      </a:style>
    </a:spDef>
    <a:lnDef>
      <a:spPr>
        <a:ln w="6350">
          <a:solidFill>
            <a:srgbClr val="8B8A8D"/>
          </a:solidFill>
        </a:ln>
      </a:spPr>
      <a:bodyPr/>
      <a:lstStyle/>
      <a:style>
        <a:lnRef idx="1">
          <a:schemeClr val="accent1"/>
        </a:lnRef>
        <a:fillRef idx="0">
          <a:schemeClr val="accent1"/>
        </a:fillRef>
        <a:effectRef idx="0">
          <a:schemeClr val="accent1"/>
        </a:effectRef>
        <a:fontRef idx="minor">
          <a:schemeClr val="tx1"/>
        </a:fontRef>
      </a:style>
    </a:lnDef>
    <a:txDef>
      <a:spPr>
        <a:noFill/>
      </a:spPr>
      <a:bodyPr wrap="square" rtlCol="0">
        <a:spAutoFit/>
      </a:bodyPr>
      <a:lstStyle>
        <a:defPPr>
          <a:defRPr sz="1200" dirty="0">
            <a:solidFill>
              <a:schemeClr val="tx1"/>
            </a:solidFill>
          </a:defRPr>
        </a:defPPr>
      </a:lstStyle>
    </a:txDef>
  </a:objectDefaults>
  <a:extraClrSchemeLst/>
  <a:custClrLst>
    <a:custClr name="Nordea Deep Blue B5">
      <a:srgbClr val="00005E"/>
    </a:custClr>
    <a:custClr name="Nordea Blue B4">
      <a:srgbClr val="0000A0"/>
    </a:custClr>
    <a:custClr name="Nordea Vivid Blue B3">
      <a:srgbClr val="0000FF"/>
    </a:custClr>
    <a:custClr name="Nordea Medium Blue B2">
      <a:srgbClr val="3399FF"/>
    </a:custClr>
    <a:custClr name="Nordea Light Blue B1">
      <a:srgbClr val="99CCFF"/>
    </a:custClr>
    <a:custClr name="Nordea Dark Pink P3">
      <a:srgbClr val="F0C1AE"/>
    </a:custClr>
    <a:custClr name="Nordea Pink P2">
      <a:srgbClr val="FBD9CA"/>
    </a:custClr>
    <a:custClr name="Nordea Light Pink P1">
      <a:srgbClr val="FDECE4"/>
    </a:custClr>
    <a:custClr name="Nordea Dark Gray G4">
      <a:srgbClr val="474748"/>
    </a:custClr>
    <a:custClr name="Nordea Gray G3">
      <a:srgbClr val="8B8A8D"/>
    </a:custClr>
    <a:custClr name="Nordea Medium Gray G2">
      <a:srgbClr val="C9C7C7"/>
    </a:custClr>
    <a:custClr name="Nordea Light Gray G1">
      <a:srgbClr val="E6E4E3"/>
    </a:custClr>
    <a:custClr name="Nordea Accent Red">
      <a:srgbClr val="FF5959"/>
    </a:custClr>
    <a:custClr name="Nordea Accent Yellow">
      <a:srgbClr val="FFE183"/>
    </a:custClr>
    <a:custClr name="Nordea Accent Green">
      <a:srgbClr val="40BFBF"/>
    </a:custClr>
  </a:custClrLst>
</a:theme>
</file>

<file path=ppt/theme/theme18.xml><?xml version="1.0" encoding="utf-8"?>
<a:theme xmlns:a="http://schemas.openxmlformats.org/drawingml/2006/main" name="38_Nordea">
  <a:themeElements>
    <a:clrScheme name="Nordea">
      <a:dk1>
        <a:sysClr val="windowText" lastClr="000000"/>
      </a:dk1>
      <a:lt1>
        <a:sysClr val="window" lastClr="FFFFFF"/>
      </a:lt1>
      <a:dk2>
        <a:srgbClr val="00005E"/>
      </a:dk2>
      <a:lt2>
        <a:srgbClr val="0000A0"/>
      </a:lt2>
      <a:accent1>
        <a:srgbClr val="0000A0"/>
      </a:accent1>
      <a:accent2>
        <a:srgbClr val="3399FF"/>
      </a:accent2>
      <a:accent3>
        <a:srgbClr val="99CCFF"/>
      </a:accent3>
      <a:accent4>
        <a:srgbClr val="FBD9CA"/>
      </a:accent4>
      <a:accent5>
        <a:srgbClr val="C9C7C7"/>
      </a:accent5>
      <a:accent6>
        <a:srgbClr val="474748"/>
      </a:accent6>
      <a:hlink>
        <a:srgbClr val="000000"/>
      </a:hlink>
      <a:folHlink>
        <a:srgbClr val="3399FF"/>
      </a:folHlink>
    </a:clrScheme>
    <a:fontScheme name="Nordea">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chemeClr val="accent3"/>
        </a:solidFill>
        <a:ln>
          <a:noFill/>
        </a:ln>
      </a:spPr>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defPPr algn="ctr">
          <a:defRPr sz="1200" dirty="0">
            <a:solidFill>
              <a:schemeClr val="tx1"/>
            </a:solidFill>
          </a:defRPr>
        </a:defPPr>
      </a:lstStyle>
      <a:style>
        <a:lnRef idx="2">
          <a:schemeClr val="accent1">
            <a:shade val="50000"/>
          </a:schemeClr>
        </a:lnRef>
        <a:fillRef idx="1">
          <a:schemeClr val="accent1"/>
        </a:fillRef>
        <a:effectRef idx="0">
          <a:schemeClr val="accent1"/>
        </a:effectRef>
        <a:fontRef idx="minor">
          <a:schemeClr val="lt1"/>
        </a:fontRef>
      </a:style>
    </a:spDef>
    <a:lnDef>
      <a:spPr>
        <a:ln w="6350">
          <a:solidFill>
            <a:srgbClr val="8B8A8D"/>
          </a:solidFill>
        </a:ln>
      </a:spPr>
      <a:bodyPr/>
      <a:lstStyle/>
      <a:style>
        <a:lnRef idx="1">
          <a:schemeClr val="accent1"/>
        </a:lnRef>
        <a:fillRef idx="0">
          <a:schemeClr val="accent1"/>
        </a:fillRef>
        <a:effectRef idx="0">
          <a:schemeClr val="accent1"/>
        </a:effectRef>
        <a:fontRef idx="minor">
          <a:schemeClr val="tx1"/>
        </a:fontRef>
      </a:style>
    </a:lnDef>
    <a:txDef>
      <a:spPr/>
      <a:bodyPr vert="horz" lIns="0" tIns="0" rIns="0" bIns="0" rtlCol="0">
        <a:noAutofit/>
      </a:bodyPr>
      <a:lstStyle>
        <a:defPPr marL="0" indent="0" fontAlgn="auto">
          <a:spcAft>
            <a:spcPts val="0"/>
          </a:spcAft>
          <a:buNone/>
          <a:defRPr sz="900" b="1" dirty="0">
            <a:solidFill>
              <a:srgbClr val="8B8A8D"/>
            </a:solidFill>
          </a:defRPr>
        </a:defPPr>
      </a:lstStyle>
    </a:txDef>
  </a:objectDefaults>
  <a:extraClrSchemeLst/>
  <a:custClrLst>
    <a:custClr name="Nordea Deep Blue B5">
      <a:srgbClr val="00005E"/>
    </a:custClr>
    <a:custClr name="Nordea Blue B4">
      <a:srgbClr val="0000A0"/>
    </a:custClr>
    <a:custClr name="Nordea Vivid Blue B3">
      <a:srgbClr val="0000FF"/>
    </a:custClr>
    <a:custClr name="Nordea Medium Blue B2">
      <a:srgbClr val="3399FF"/>
    </a:custClr>
    <a:custClr name="Nordea Light Blue B1">
      <a:srgbClr val="99CCFF"/>
    </a:custClr>
    <a:custClr name="Nordea Dark Pink P3">
      <a:srgbClr val="F0C1AE"/>
    </a:custClr>
    <a:custClr name="Nordea Pink P2">
      <a:srgbClr val="FBD9CA"/>
    </a:custClr>
    <a:custClr name="Nordea Light Pink P1">
      <a:srgbClr val="FDECE4"/>
    </a:custClr>
    <a:custClr name="Nordea Dark Gray G4">
      <a:srgbClr val="474748"/>
    </a:custClr>
    <a:custClr name="Nordea Gray G3">
      <a:srgbClr val="8B8A8D"/>
    </a:custClr>
    <a:custClr name="Nordea Medium Gray G2">
      <a:srgbClr val="C9C7C7"/>
    </a:custClr>
    <a:custClr name="Nordea Light Gray G1">
      <a:srgbClr val="E6E4E3"/>
    </a:custClr>
    <a:custClr name="Nordea Accent Red">
      <a:srgbClr val="FF5959"/>
    </a:custClr>
    <a:custClr name="Nordea Accent Yellow">
      <a:srgbClr val="FFE183"/>
    </a:custClr>
    <a:custClr name="Nordea Accent Green">
      <a:srgbClr val="40BFBF"/>
    </a:custClr>
  </a:custClrLst>
</a:theme>
</file>

<file path=ppt/theme/theme19.xml><?xml version="1.0" encoding="utf-8"?>
<a:theme xmlns:a="http://schemas.openxmlformats.org/drawingml/2006/main" name="46_Nordea">
  <a:themeElements>
    <a:clrScheme name="Nordea">
      <a:dk1>
        <a:sysClr val="windowText" lastClr="000000"/>
      </a:dk1>
      <a:lt1>
        <a:sysClr val="window" lastClr="FFFFFF"/>
      </a:lt1>
      <a:dk2>
        <a:srgbClr val="00005E"/>
      </a:dk2>
      <a:lt2>
        <a:srgbClr val="0000A0"/>
      </a:lt2>
      <a:accent1>
        <a:srgbClr val="0000A0"/>
      </a:accent1>
      <a:accent2>
        <a:srgbClr val="3399FF"/>
      </a:accent2>
      <a:accent3>
        <a:srgbClr val="99CCFF"/>
      </a:accent3>
      <a:accent4>
        <a:srgbClr val="FBD9CA"/>
      </a:accent4>
      <a:accent5>
        <a:srgbClr val="C9C7C7"/>
      </a:accent5>
      <a:accent6>
        <a:srgbClr val="474748"/>
      </a:accent6>
      <a:hlink>
        <a:srgbClr val="000000"/>
      </a:hlink>
      <a:folHlink>
        <a:srgbClr val="3399FF"/>
      </a:folHlink>
    </a:clrScheme>
    <a:fontScheme name="Nordea">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chemeClr val="accent3"/>
        </a:solidFill>
        <a:ln>
          <a:noFill/>
        </a:ln>
      </a:spPr>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defPPr algn="ctr">
          <a:defRPr sz="1200" dirty="0">
            <a:solidFill>
              <a:schemeClr val="tx1"/>
            </a:solidFill>
          </a:defRPr>
        </a:defPPr>
      </a:lstStyle>
      <a:style>
        <a:lnRef idx="2">
          <a:schemeClr val="accent1">
            <a:shade val="50000"/>
          </a:schemeClr>
        </a:lnRef>
        <a:fillRef idx="1">
          <a:schemeClr val="accent1"/>
        </a:fillRef>
        <a:effectRef idx="0">
          <a:schemeClr val="accent1"/>
        </a:effectRef>
        <a:fontRef idx="minor">
          <a:schemeClr val="lt1"/>
        </a:fontRef>
      </a:style>
    </a:spDef>
    <a:lnDef>
      <a:spPr>
        <a:ln w="6350">
          <a:solidFill>
            <a:srgbClr val="8B8A8D"/>
          </a:solidFill>
        </a:ln>
      </a:spPr>
      <a:bodyPr/>
      <a:lstStyle/>
      <a:style>
        <a:lnRef idx="1">
          <a:schemeClr val="accent1"/>
        </a:lnRef>
        <a:fillRef idx="0">
          <a:schemeClr val="accent1"/>
        </a:fillRef>
        <a:effectRef idx="0">
          <a:schemeClr val="accent1"/>
        </a:effectRef>
        <a:fontRef idx="minor">
          <a:schemeClr val="tx1"/>
        </a:fontRef>
      </a:style>
    </a:lnDef>
    <a:txDef>
      <a:spPr/>
      <a:bodyPr vert="horz" lIns="0" tIns="0" rIns="0" bIns="0" rtlCol="0">
        <a:noAutofit/>
      </a:bodyPr>
      <a:lstStyle>
        <a:defPPr marL="0" indent="0" fontAlgn="auto">
          <a:spcAft>
            <a:spcPts val="0"/>
          </a:spcAft>
          <a:buNone/>
          <a:defRPr sz="900" b="1" dirty="0">
            <a:solidFill>
              <a:srgbClr val="8B8A8D"/>
            </a:solidFill>
          </a:defRPr>
        </a:defPPr>
      </a:lstStyle>
    </a:txDef>
  </a:objectDefaults>
  <a:extraClrSchemeLst/>
  <a:custClrLst>
    <a:custClr name="Nordea Deep Blue B5">
      <a:srgbClr val="00005E"/>
    </a:custClr>
    <a:custClr name="Nordea Blue B4">
      <a:srgbClr val="0000A0"/>
    </a:custClr>
    <a:custClr name="Nordea Vivid Blue B3">
      <a:srgbClr val="0000FF"/>
    </a:custClr>
    <a:custClr name="Nordea Medium Blue B2">
      <a:srgbClr val="3399FF"/>
    </a:custClr>
    <a:custClr name="Nordea Light Blue B1">
      <a:srgbClr val="99CCFF"/>
    </a:custClr>
    <a:custClr name="Nordea Dark Pink P3">
      <a:srgbClr val="F0C1AE"/>
    </a:custClr>
    <a:custClr name="Nordea Pink P2">
      <a:srgbClr val="FBD9CA"/>
    </a:custClr>
    <a:custClr name="Nordea Light Pink P1">
      <a:srgbClr val="FDECE4"/>
    </a:custClr>
    <a:custClr name="Nordea Dark Gray G4">
      <a:srgbClr val="474748"/>
    </a:custClr>
    <a:custClr name="Nordea Gray G3">
      <a:srgbClr val="8B8A8D"/>
    </a:custClr>
    <a:custClr name="Nordea Medium Gray G2">
      <a:srgbClr val="C9C7C7"/>
    </a:custClr>
    <a:custClr name="Nordea Light Gray G1">
      <a:srgbClr val="E6E4E3"/>
    </a:custClr>
    <a:custClr name="Nordea Accent Red">
      <a:srgbClr val="FF5959"/>
    </a:custClr>
    <a:custClr name="Nordea Accent Yellow">
      <a:srgbClr val="FFE183"/>
    </a:custClr>
    <a:custClr name="Nordea Accent Green">
      <a:srgbClr val="40BFBF"/>
    </a:custClr>
  </a:custClrLst>
</a:theme>
</file>

<file path=ppt/theme/theme2.xml><?xml version="1.0" encoding="utf-8"?>
<a:theme xmlns:a="http://schemas.openxmlformats.org/drawingml/2006/main" name="54_Nordea">
  <a:themeElements>
    <a:clrScheme name="Nordea">
      <a:dk1>
        <a:sysClr val="windowText" lastClr="000000"/>
      </a:dk1>
      <a:lt1>
        <a:sysClr val="window" lastClr="FFFFFF"/>
      </a:lt1>
      <a:dk2>
        <a:srgbClr val="00005E"/>
      </a:dk2>
      <a:lt2>
        <a:srgbClr val="0000A0"/>
      </a:lt2>
      <a:accent1>
        <a:srgbClr val="0000A0"/>
      </a:accent1>
      <a:accent2>
        <a:srgbClr val="3399FF"/>
      </a:accent2>
      <a:accent3>
        <a:srgbClr val="99CCFF"/>
      </a:accent3>
      <a:accent4>
        <a:srgbClr val="FBD9CA"/>
      </a:accent4>
      <a:accent5>
        <a:srgbClr val="C9C7C7"/>
      </a:accent5>
      <a:accent6>
        <a:srgbClr val="474748"/>
      </a:accent6>
      <a:hlink>
        <a:srgbClr val="000000"/>
      </a:hlink>
      <a:folHlink>
        <a:srgbClr val="3399FF"/>
      </a:folHlink>
    </a:clrScheme>
    <a:fontScheme name="Nordea">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chemeClr val="accent3"/>
        </a:solidFill>
        <a:ln>
          <a:noFill/>
        </a:ln>
      </a:spPr>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defPPr algn="ctr">
          <a:defRPr sz="1200" dirty="0">
            <a:solidFill>
              <a:schemeClr val="tx1"/>
            </a:solidFill>
          </a:defRPr>
        </a:defPPr>
      </a:lstStyle>
      <a:style>
        <a:lnRef idx="2">
          <a:schemeClr val="accent1">
            <a:shade val="50000"/>
          </a:schemeClr>
        </a:lnRef>
        <a:fillRef idx="1">
          <a:schemeClr val="accent1"/>
        </a:fillRef>
        <a:effectRef idx="0">
          <a:schemeClr val="accent1"/>
        </a:effectRef>
        <a:fontRef idx="minor">
          <a:schemeClr val="lt1"/>
        </a:fontRef>
      </a:style>
    </a:spDef>
    <a:lnDef>
      <a:spPr>
        <a:ln w="6350">
          <a:solidFill>
            <a:srgbClr val="8B8A8D"/>
          </a:solidFill>
        </a:ln>
      </a:spPr>
      <a:bodyPr/>
      <a:lstStyle/>
      <a:style>
        <a:lnRef idx="1">
          <a:schemeClr val="accent1"/>
        </a:lnRef>
        <a:fillRef idx="0">
          <a:schemeClr val="accent1"/>
        </a:fillRef>
        <a:effectRef idx="0">
          <a:schemeClr val="accent1"/>
        </a:effectRef>
        <a:fontRef idx="minor">
          <a:schemeClr val="tx1"/>
        </a:fontRef>
      </a:style>
    </a:lnDef>
    <a:txDef>
      <a:spPr/>
      <a:bodyPr vert="horz" lIns="0" tIns="0" rIns="0" bIns="0" rtlCol="0">
        <a:noAutofit/>
      </a:bodyPr>
      <a:lstStyle>
        <a:defPPr marL="0" indent="0" fontAlgn="auto">
          <a:spcAft>
            <a:spcPts val="0"/>
          </a:spcAft>
          <a:buNone/>
          <a:defRPr sz="900" b="1" dirty="0">
            <a:solidFill>
              <a:srgbClr val="8B8A8D"/>
            </a:solidFill>
          </a:defRPr>
        </a:defPPr>
      </a:lstStyle>
    </a:txDef>
  </a:objectDefaults>
  <a:extraClrSchemeLst/>
  <a:custClrLst>
    <a:custClr name="Nordea Deep Blue B5">
      <a:srgbClr val="00005E"/>
    </a:custClr>
    <a:custClr name="Nordea Blue B4">
      <a:srgbClr val="0000A0"/>
    </a:custClr>
    <a:custClr name="Nordea Vivid Blue B3">
      <a:srgbClr val="0000FF"/>
    </a:custClr>
    <a:custClr name="Nordea Medium Blue B2">
      <a:srgbClr val="3399FF"/>
    </a:custClr>
    <a:custClr name="Nordea Light Blue B1">
      <a:srgbClr val="99CCFF"/>
    </a:custClr>
    <a:custClr name="Nordea Dark Pink P3">
      <a:srgbClr val="F0C1AE"/>
    </a:custClr>
    <a:custClr name="Nordea Pink P2">
      <a:srgbClr val="FBD9CA"/>
    </a:custClr>
    <a:custClr name="Nordea Light Pink P1">
      <a:srgbClr val="FDECE4"/>
    </a:custClr>
    <a:custClr name="Nordea Dark Gray G4">
      <a:srgbClr val="474748"/>
    </a:custClr>
    <a:custClr name="Nordea Gray G3">
      <a:srgbClr val="8B8A8D"/>
    </a:custClr>
    <a:custClr name="Nordea Medium Gray G2">
      <a:srgbClr val="C9C7C7"/>
    </a:custClr>
    <a:custClr name="Nordea Light Gray G1">
      <a:srgbClr val="E6E4E3"/>
    </a:custClr>
    <a:custClr name="Nordea Accent Red">
      <a:srgbClr val="FF5959"/>
    </a:custClr>
    <a:custClr name="Nordea Accent Yellow">
      <a:srgbClr val="FFE183"/>
    </a:custClr>
    <a:custClr name="Nordea Accent Green">
      <a:srgbClr val="40BFBF"/>
    </a:custClr>
  </a:custClrLst>
</a:theme>
</file>

<file path=ppt/theme/theme20.xml><?xml version="1.0" encoding="utf-8"?>
<a:theme xmlns:a="http://schemas.openxmlformats.org/drawingml/2006/main" name="45_Nordea">
  <a:themeElements>
    <a:clrScheme name="Nordea">
      <a:dk1>
        <a:sysClr val="windowText" lastClr="000000"/>
      </a:dk1>
      <a:lt1>
        <a:sysClr val="window" lastClr="FFFFFF"/>
      </a:lt1>
      <a:dk2>
        <a:srgbClr val="00005E"/>
      </a:dk2>
      <a:lt2>
        <a:srgbClr val="0000A0"/>
      </a:lt2>
      <a:accent1>
        <a:srgbClr val="0000A0"/>
      </a:accent1>
      <a:accent2>
        <a:srgbClr val="3399FF"/>
      </a:accent2>
      <a:accent3>
        <a:srgbClr val="99CCFF"/>
      </a:accent3>
      <a:accent4>
        <a:srgbClr val="FBD9CA"/>
      </a:accent4>
      <a:accent5>
        <a:srgbClr val="C9C7C7"/>
      </a:accent5>
      <a:accent6>
        <a:srgbClr val="474748"/>
      </a:accent6>
      <a:hlink>
        <a:srgbClr val="000000"/>
      </a:hlink>
      <a:folHlink>
        <a:srgbClr val="3399FF"/>
      </a:folHlink>
    </a:clrScheme>
    <a:fontScheme name="Nordea">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chemeClr val="accent3"/>
        </a:solidFill>
        <a:ln>
          <a:noFill/>
        </a:ln>
      </a:spPr>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defPPr algn="ctr">
          <a:defRPr sz="1200" dirty="0">
            <a:solidFill>
              <a:schemeClr val="tx1"/>
            </a:solidFill>
          </a:defRPr>
        </a:defPPr>
      </a:lstStyle>
      <a:style>
        <a:lnRef idx="2">
          <a:schemeClr val="accent1">
            <a:shade val="50000"/>
          </a:schemeClr>
        </a:lnRef>
        <a:fillRef idx="1">
          <a:schemeClr val="accent1"/>
        </a:fillRef>
        <a:effectRef idx="0">
          <a:schemeClr val="accent1"/>
        </a:effectRef>
        <a:fontRef idx="minor">
          <a:schemeClr val="lt1"/>
        </a:fontRef>
      </a:style>
    </a:spDef>
    <a:lnDef>
      <a:spPr>
        <a:ln w="6350">
          <a:solidFill>
            <a:srgbClr val="8B8A8D"/>
          </a:solidFill>
        </a:ln>
      </a:spPr>
      <a:bodyPr/>
      <a:lstStyle/>
      <a:style>
        <a:lnRef idx="1">
          <a:schemeClr val="accent1"/>
        </a:lnRef>
        <a:fillRef idx="0">
          <a:schemeClr val="accent1"/>
        </a:fillRef>
        <a:effectRef idx="0">
          <a:schemeClr val="accent1"/>
        </a:effectRef>
        <a:fontRef idx="minor">
          <a:schemeClr val="tx1"/>
        </a:fontRef>
      </a:style>
    </a:lnDef>
    <a:txDef>
      <a:spPr/>
      <a:bodyPr vert="horz" lIns="0" tIns="0" rIns="0" bIns="0" rtlCol="0">
        <a:noAutofit/>
      </a:bodyPr>
      <a:lstStyle>
        <a:defPPr marL="0" indent="0" fontAlgn="auto">
          <a:spcAft>
            <a:spcPts val="0"/>
          </a:spcAft>
          <a:buNone/>
          <a:defRPr sz="900" b="1" dirty="0">
            <a:solidFill>
              <a:srgbClr val="8B8A8D"/>
            </a:solidFill>
          </a:defRPr>
        </a:defPPr>
      </a:lstStyle>
    </a:txDef>
  </a:objectDefaults>
  <a:extraClrSchemeLst/>
  <a:custClrLst>
    <a:custClr name="Nordea Deep Blue B5">
      <a:srgbClr val="00005E"/>
    </a:custClr>
    <a:custClr name="Nordea Blue B4">
      <a:srgbClr val="0000A0"/>
    </a:custClr>
    <a:custClr name="Nordea Vivid Blue B3">
      <a:srgbClr val="0000FF"/>
    </a:custClr>
    <a:custClr name="Nordea Medium Blue B2">
      <a:srgbClr val="3399FF"/>
    </a:custClr>
    <a:custClr name="Nordea Light Blue B1">
      <a:srgbClr val="99CCFF"/>
    </a:custClr>
    <a:custClr name="Nordea Dark Pink P3">
      <a:srgbClr val="F0C1AE"/>
    </a:custClr>
    <a:custClr name="Nordea Pink P2">
      <a:srgbClr val="FBD9CA"/>
    </a:custClr>
    <a:custClr name="Nordea Light Pink P1">
      <a:srgbClr val="FDECE4"/>
    </a:custClr>
    <a:custClr name="Nordea Dark Gray G4">
      <a:srgbClr val="474748"/>
    </a:custClr>
    <a:custClr name="Nordea Gray G3">
      <a:srgbClr val="8B8A8D"/>
    </a:custClr>
    <a:custClr name="Nordea Medium Gray G2">
      <a:srgbClr val="C9C7C7"/>
    </a:custClr>
    <a:custClr name="Nordea Light Gray G1">
      <a:srgbClr val="E6E4E3"/>
    </a:custClr>
    <a:custClr name="Nordea Accent Red">
      <a:srgbClr val="FF5959"/>
    </a:custClr>
    <a:custClr name="Nordea Accent Yellow">
      <a:srgbClr val="FFE183"/>
    </a:custClr>
    <a:custClr name="Nordea Accent Green">
      <a:srgbClr val="40BFBF"/>
    </a:custClr>
  </a:custClrLst>
</a:theme>
</file>

<file path=ppt/theme/theme21.xml><?xml version="1.0" encoding="utf-8"?>
<a:theme xmlns:a="http://schemas.openxmlformats.org/drawingml/2006/main" name="73_Nordea">
  <a:themeElements>
    <a:clrScheme name="Nordea">
      <a:dk1>
        <a:sysClr val="windowText" lastClr="000000"/>
      </a:dk1>
      <a:lt1>
        <a:sysClr val="window" lastClr="FFFFFF"/>
      </a:lt1>
      <a:dk2>
        <a:srgbClr val="00005E"/>
      </a:dk2>
      <a:lt2>
        <a:srgbClr val="0000A0"/>
      </a:lt2>
      <a:accent1>
        <a:srgbClr val="0000A0"/>
      </a:accent1>
      <a:accent2>
        <a:srgbClr val="3399FF"/>
      </a:accent2>
      <a:accent3>
        <a:srgbClr val="99CCFF"/>
      </a:accent3>
      <a:accent4>
        <a:srgbClr val="FBD9CA"/>
      </a:accent4>
      <a:accent5>
        <a:srgbClr val="C9C7C7"/>
      </a:accent5>
      <a:accent6>
        <a:srgbClr val="474748"/>
      </a:accent6>
      <a:hlink>
        <a:srgbClr val="000000"/>
      </a:hlink>
      <a:folHlink>
        <a:srgbClr val="3399FF"/>
      </a:folHlink>
    </a:clrScheme>
    <a:fontScheme name="Nordea">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chemeClr val="accent3"/>
        </a:solidFill>
        <a:ln>
          <a:noFill/>
        </a:ln>
      </a:spPr>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defPPr algn="ctr">
          <a:defRPr sz="1200" dirty="0">
            <a:solidFill>
              <a:schemeClr val="tx1"/>
            </a:solidFill>
          </a:defRPr>
        </a:defPPr>
      </a:lstStyle>
      <a:style>
        <a:lnRef idx="2">
          <a:schemeClr val="accent1">
            <a:shade val="50000"/>
          </a:schemeClr>
        </a:lnRef>
        <a:fillRef idx="1">
          <a:schemeClr val="accent1"/>
        </a:fillRef>
        <a:effectRef idx="0">
          <a:schemeClr val="accent1"/>
        </a:effectRef>
        <a:fontRef idx="minor">
          <a:schemeClr val="lt1"/>
        </a:fontRef>
      </a:style>
    </a:spDef>
    <a:lnDef>
      <a:spPr>
        <a:ln w="6350">
          <a:solidFill>
            <a:srgbClr val="8B8A8D"/>
          </a:solidFill>
        </a:ln>
      </a:spPr>
      <a:bodyPr/>
      <a:lstStyle/>
      <a:style>
        <a:lnRef idx="1">
          <a:schemeClr val="accent1"/>
        </a:lnRef>
        <a:fillRef idx="0">
          <a:schemeClr val="accent1"/>
        </a:fillRef>
        <a:effectRef idx="0">
          <a:schemeClr val="accent1"/>
        </a:effectRef>
        <a:fontRef idx="minor">
          <a:schemeClr val="tx1"/>
        </a:fontRef>
      </a:style>
    </a:lnDef>
    <a:txDef>
      <a:spPr/>
      <a:bodyPr vert="horz" lIns="0" tIns="0" rIns="0" bIns="0" rtlCol="0">
        <a:noAutofit/>
      </a:bodyPr>
      <a:lstStyle>
        <a:defPPr marL="0" indent="0" fontAlgn="auto">
          <a:spcAft>
            <a:spcPts val="0"/>
          </a:spcAft>
          <a:buNone/>
          <a:defRPr sz="900" b="1" dirty="0">
            <a:solidFill>
              <a:srgbClr val="8B8A8D"/>
            </a:solidFill>
          </a:defRPr>
        </a:defPPr>
      </a:lstStyle>
    </a:txDef>
  </a:objectDefaults>
  <a:extraClrSchemeLst/>
  <a:custClrLst>
    <a:custClr name="Nordea Deep Blue B5">
      <a:srgbClr val="00005E"/>
    </a:custClr>
    <a:custClr name="Nordea Blue B4">
      <a:srgbClr val="0000A0"/>
    </a:custClr>
    <a:custClr name="Nordea Vivid Blue B3">
      <a:srgbClr val="0000FF"/>
    </a:custClr>
    <a:custClr name="Nordea Medium Blue B2">
      <a:srgbClr val="3399FF"/>
    </a:custClr>
    <a:custClr name="Nordea Light Blue B1">
      <a:srgbClr val="99CCFF"/>
    </a:custClr>
    <a:custClr name="Nordea Dark Pink P3">
      <a:srgbClr val="F0C1AE"/>
    </a:custClr>
    <a:custClr name="Nordea Pink P2">
      <a:srgbClr val="FBD9CA"/>
    </a:custClr>
    <a:custClr name="Nordea Light Pink P1">
      <a:srgbClr val="FDECE4"/>
    </a:custClr>
    <a:custClr name="Nordea Dark Gray G4">
      <a:srgbClr val="474748"/>
    </a:custClr>
    <a:custClr name="Nordea Gray G3">
      <a:srgbClr val="8B8A8D"/>
    </a:custClr>
    <a:custClr name="Nordea Medium Gray G2">
      <a:srgbClr val="C9C7C7"/>
    </a:custClr>
    <a:custClr name="Nordea Light Gray G1">
      <a:srgbClr val="E6E4E3"/>
    </a:custClr>
    <a:custClr name="Nordea Accent Red">
      <a:srgbClr val="FF5959"/>
    </a:custClr>
    <a:custClr name="Nordea Accent Yellow">
      <a:srgbClr val="FFE183"/>
    </a:custClr>
    <a:custClr name="Nordea Accent Green">
      <a:srgbClr val="40BFBF"/>
    </a:custClr>
  </a:custClrLst>
</a:theme>
</file>

<file path=ppt/theme/theme2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70_Nordea">
  <a:themeElements>
    <a:clrScheme name="Nordea">
      <a:dk1>
        <a:sysClr val="windowText" lastClr="000000"/>
      </a:dk1>
      <a:lt1>
        <a:sysClr val="window" lastClr="FFFFFF"/>
      </a:lt1>
      <a:dk2>
        <a:srgbClr val="00005E"/>
      </a:dk2>
      <a:lt2>
        <a:srgbClr val="0000A0"/>
      </a:lt2>
      <a:accent1>
        <a:srgbClr val="0000A0"/>
      </a:accent1>
      <a:accent2>
        <a:srgbClr val="3399FF"/>
      </a:accent2>
      <a:accent3>
        <a:srgbClr val="99CCFF"/>
      </a:accent3>
      <a:accent4>
        <a:srgbClr val="FBD9CA"/>
      </a:accent4>
      <a:accent5>
        <a:srgbClr val="C9C7C7"/>
      </a:accent5>
      <a:accent6>
        <a:srgbClr val="474748"/>
      </a:accent6>
      <a:hlink>
        <a:srgbClr val="000000"/>
      </a:hlink>
      <a:folHlink>
        <a:srgbClr val="3399FF"/>
      </a:folHlink>
    </a:clrScheme>
    <a:fontScheme name="Nordea">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chemeClr val="accent3"/>
        </a:solidFill>
        <a:ln>
          <a:noFill/>
        </a:ln>
      </a:spPr>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defPPr algn="ctr">
          <a:defRPr sz="1200" dirty="0">
            <a:solidFill>
              <a:schemeClr val="tx1"/>
            </a:solidFill>
          </a:defRPr>
        </a:defPPr>
      </a:lstStyle>
      <a:style>
        <a:lnRef idx="2">
          <a:schemeClr val="accent1">
            <a:shade val="50000"/>
          </a:schemeClr>
        </a:lnRef>
        <a:fillRef idx="1">
          <a:schemeClr val="accent1"/>
        </a:fillRef>
        <a:effectRef idx="0">
          <a:schemeClr val="accent1"/>
        </a:effectRef>
        <a:fontRef idx="minor">
          <a:schemeClr val="lt1"/>
        </a:fontRef>
      </a:style>
    </a:spDef>
    <a:lnDef>
      <a:spPr>
        <a:ln w="6350">
          <a:solidFill>
            <a:srgbClr val="8B8A8D"/>
          </a:solidFill>
        </a:ln>
      </a:spPr>
      <a:bodyPr/>
      <a:lstStyle/>
      <a:style>
        <a:lnRef idx="1">
          <a:schemeClr val="accent1"/>
        </a:lnRef>
        <a:fillRef idx="0">
          <a:schemeClr val="accent1"/>
        </a:fillRef>
        <a:effectRef idx="0">
          <a:schemeClr val="accent1"/>
        </a:effectRef>
        <a:fontRef idx="minor">
          <a:schemeClr val="tx1"/>
        </a:fontRef>
      </a:style>
    </a:lnDef>
    <a:txDef>
      <a:spPr/>
      <a:bodyPr vert="horz" lIns="0" tIns="0" rIns="0" bIns="0" rtlCol="0">
        <a:noAutofit/>
      </a:bodyPr>
      <a:lstStyle>
        <a:defPPr marL="0" indent="0" fontAlgn="auto">
          <a:spcAft>
            <a:spcPts val="0"/>
          </a:spcAft>
          <a:buNone/>
          <a:defRPr sz="900" b="1" dirty="0">
            <a:solidFill>
              <a:srgbClr val="8B8A8D"/>
            </a:solidFill>
          </a:defRPr>
        </a:defPPr>
      </a:lstStyle>
    </a:txDef>
  </a:objectDefaults>
  <a:extraClrSchemeLst/>
  <a:custClrLst>
    <a:custClr name="Nordea Deep Blue B5">
      <a:srgbClr val="00005E"/>
    </a:custClr>
    <a:custClr name="Nordea Blue B4">
      <a:srgbClr val="0000A0"/>
    </a:custClr>
    <a:custClr name="Nordea Vivid Blue B3">
      <a:srgbClr val="0000FF"/>
    </a:custClr>
    <a:custClr name="Nordea Medium Blue B2">
      <a:srgbClr val="3399FF"/>
    </a:custClr>
    <a:custClr name="Nordea Light Blue B1">
      <a:srgbClr val="99CCFF"/>
    </a:custClr>
    <a:custClr name="Nordea Dark Pink P3">
      <a:srgbClr val="F0C1AE"/>
    </a:custClr>
    <a:custClr name="Nordea Pink P2">
      <a:srgbClr val="FBD9CA"/>
    </a:custClr>
    <a:custClr name="Nordea Light Pink P1">
      <a:srgbClr val="FDECE4"/>
    </a:custClr>
    <a:custClr name="Nordea Dark Gray G4">
      <a:srgbClr val="474748"/>
    </a:custClr>
    <a:custClr name="Nordea Gray G3">
      <a:srgbClr val="8B8A8D"/>
    </a:custClr>
    <a:custClr name="Nordea Medium Gray G2">
      <a:srgbClr val="C9C7C7"/>
    </a:custClr>
    <a:custClr name="Nordea Light Gray G1">
      <a:srgbClr val="E6E4E3"/>
    </a:custClr>
    <a:custClr name="Nordea Accent Red">
      <a:srgbClr val="FF5959"/>
    </a:custClr>
    <a:custClr name="Nordea Accent Yellow">
      <a:srgbClr val="FFE183"/>
    </a:custClr>
    <a:custClr name="Nordea Accent Green">
      <a:srgbClr val="40BFBF"/>
    </a:custClr>
  </a:custClrLst>
</a:theme>
</file>

<file path=ppt/theme/theme4.xml><?xml version="1.0" encoding="utf-8"?>
<a:theme xmlns:a="http://schemas.openxmlformats.org/drawingml/2006/main" name="71_Nordea">
  <a:themeElements>
    <a:clrScheme name="Nordea">
      <a:dk1>
        <a:sysClr val="windowText" lastClr="000000"/>
      </a:dk1>
      <a:lt1>
        <a:sysClr val="window" lastClr="FFFFFF"/>
      </a:lt1>
      <a:dk2>
        <a:srgbClr val="00005E"/>
      </a:dk2>
      <a:lt2>
        <a:srgbClr val="0000A0"/>
      </a:lt2>
      <a:accent1>
        <a:srgbClr val="0000A0"/>
      </a:accent1>
      <a:accent2>
        <a:srgbClr val="3399FF"/>
      </a:accent2>
      <a:accent3>
        <a:srgbClr val="99CCFF"/>
      </a:accent3>
      <a:accent4>
        <a:srgbClr val="FBD9CA"/>
      </a:accent4>
      <a:accent5>
        <a:srgbClr val="C9C7C7"/>
      </a:accent5>
      <a:accent6>
        <a:srgbClr val="474748"/>
      </a:accent6>
      <a:hlink>
        <a:srgbClr val="000000"/>
      </a:hlink>
      <a:folHlink>
        <a:srgbClr val="3399FF"/>
      </a:folHlink>
    </a:clrScheme>
    <a:fontScheme name="Nordea">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chemeClr val="accent3"/>
        </a:solidFill>
        <a:ln>
          <a:noFill/>
        </a:ln>
      </a:spPr>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defPPr algn="ctr">
          <a:defRPr sz="1200" dirty="0">
            <a:solidFill>
              <a:schemeClr val="tx1"/>
            </a:solidFill>
          </a:defRPr>
        </a:defPPr>
      </a:lstStyle>
      <a:style>
        <a:lnRef idx="2">
          <a:schemeClr val="accent1">
            <a:shade val="50000"/>
          </a:schemeClr>
        </a:lnRef>
        <a:fillRef idx="1">
          <a:schemeClr val="accent1"/>
        </a:fillRef>
        <a:effectRef idx="0">
          <a:schemeClr val="accent1"/>
        </a:effectRef>
        <a:fontRef idx="minor">
          <a:schemeClr val="lt1"/>
        </a:fontRef>
      </a:style>
    </a:spDef>
    <a:lnDef>
      <a:spPr>
        <a:ln w="6350">
          <a:solidFill>
            <a:srgbClr val="8B8A8D"/>
          </a:solidFill>
        </a:ln>
      </a:spPr>
      <a:bodyPr/>
      <a:lstStyle/>
      <a:style>
        <a:lnRef idx="1">
          <a:schemeClr val="accent1"/>
        </a:lnRef>
        <a:fillRef idx="0">
          <a:schemeClr val="accent1"/>
        </a:fillRef>
        <a:effectRef idx="0">
          <a:schemeClr val="accent1"/>
        </a:effectRef>
        <a:fontRef idx="minor">
          <a:schemeClr val="tx1"/>
        </a:fontRef>
      </a:style>
    </a:lnDef>
    <a:txDef>
      <a:spPr/>
      <a:bodyPr vert="horz" lIns="0" tIns="0" rIns="0" bIns="0" rtlCol="0">
        <a:noAutofit/>
      </a:bodyPr>
      <a:lstStyle>
        <a:defPPr marL="0" indent="0" fontAlgn="auto">
          <a:spcAft>
            <a:spcPts val="0"/>
          </a:spcAft>
          <a:buNone/>
          <a:defRPr sz="900" b="1" dirty="0">
            <a:solidFill>
              <a:srgbClr val="8B8A8D"/>
            </a:solidFill>
          </a:defRPr>
        </a:defPPr>
      </a:lstStyle>
    </a:txDef>
  </a:objectDefaults>
  <a:extraClrSchemeLst/>
  <a:custClrLst>
    <a:custClr name="Nordea Deep Blue B5">
      <a:srgbClr val="00005E"/>
    </a:custClr>
    <a:custClr name="Nordea Blue B4">
      <a:srgbClr val="0000A0"/>
    </a:custClr>
    <a:custClr name="Nordea Vivid Blue B3">
      <a:srgbClr val="0000FF"/>
    </a:custClr>
    <a:custClr name="Nordea Medium Blue B2">
      <a:srgbClr val="3399FF"/>
    </a:custClr>
    <a:custClr name="Nordea Light Blue B1">
      <a:srgbClr val="99CCFF"/>
    </a:custClr>
    <a:custClr name="Nordea Dark Pink P3">
      <a:srgbClr val="F0C1AE"/>
    </a:custClr>
    <a:custClr name="Nordea Pink P2">
      <a:srgbClr val="FBD9CA"/>
    </a:custClr>
    <a:custClr name="Nordea Light Pink P1">
      <a:srgbClr val="FDECE4"/>
    </a:custClr>
    <a:custClr name="Nordea Dark Gray G4">
      <a:srgbClr val="474748"/>
    </a:custClr>
    <a:custClr name="Nordea Gray G3">
      <a:srgbClr val="8B8A8D"/>
    </a:custClr>
    <a:custClr name="Nordea Medium Gray G2">
      <a:srgbClr val="C9C7C7"/>
    </a:custClr>
    <a:custClr name="Nordea Light Gray G1">
      <a:srgbClr val="E6E4E3"/>
    </a:custClr>
    <a:custClr name="Nordea Accent Red">
      <a:srgbClr val="FF5959"/>
    </a:custClr>
    <a:custClr name="Nordea Accent Yellow">
      <a:srgbClr val="FFE183"/>
    </a:custClr>
    <a:custClr name="Nordea Accent Green">
      <a:srgbClr val="40BFBF"/>
    </a:custClr>
  </a:custClrLst>
</a:theme>
</file>

<file path=ppt/theme/theme5.xml><?xml version="1.0" encoding="utf-8"?>
<a:theme xmlns:a="http://schemas.openxmlformats.org/drawingml/2006/main" name="8_Nordea">
  <a:themeElements>
    <a:clrScheme name="Nordea">
      <a:dk1>
        <a:sysClr val="windowText" lastClr="000000"/>
      </a:dk1>
      <a:lt1>
        <a:sysClr val="window" lastClr="FFFFFF"/>
      </a:lt1>
      <a:dk2>
        <a:srgbClr val="00005E"/>
      </a:dk2>
      <a:lt2>
        <a:srgbClr val="0000A0"/>
      </a:lt2>
      <a:accent1>
        <a:srgbClr val="0000A0"/>
      </a:accent1>
      <a:accent2>
        <a:srgbClr val="3399FF"/>
      </a:accent2>
      <a:accent3>
        <a:srgbClr val="99CCFF"/>
      </a:accent3>
      <a:accent4>
        <a:srgbClr val="FBD9CA"/>
      </a:accent4>
      <a:accent5>
        <a:srgbClr val="C9C7C7"/>
      </a:accent5>
      <a:accent6>
        <a:srgbClr val="474748"/>
      </a:accent6>
      <a:hlink>
        <a:srgbClr val="000000"/>
      </a:hlink>
      <a:folHlink>
        <a:srgbClr val="3399FF"/>
      </a:folHlink>
    </a:clrScheme>
    <a:fontScheme name="Nordea">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chemeClr val="accent3"/>
        </a:solidFill>
        <a:ln>
          <a:noFill/>
        </a:ln>
      </a:spPr>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defPPr algn="ctr">
          <a:defRPr sz="1200" dirty="0">
            <a:solidFill>
              <a:schemeClr val="tx1"/>
            </a:solidFill>
          </a:defRPr>
        </a:defPPr>
      </a:lstStyle>
      <a:style>
        <a:lnRef idx="2">
          <a:schemeClr val="accent1">
            <a:shade val="50000"/>
          </a:schemeClr>
        </a:lnRef>
        <a:fillRef idx="1">
          <a:schemeClr val="accent1"/>
        </a:fillRef>
        <a:effectRef idx="0">
          <a:schemeClr val="accent1"/>
        </a:effectRef>
        <a:fontRef idx="minor">
          <a:schemeClr val="lt1"/>
        </a:fontRef>
      </a:style>
    </a:spDef>
    <a:lnDef>
      <a:spPr>
        <a:ln w="6350">
          <a:solidFill>
            <a:srgbClr val="8B8A8D"/>
          </a:solidFill>
        </a:ln>
      </a:spPr>
      <a:bodyPr/>
      <a:lstStyle/>
      <a:style>
        <a:lnRef idx="1">
          <a:schemeClr val="accent1"/>
        </a:lnRef>
        <a:fillRef idx="0">
          <a:schemeClr val="accent1"/>
        </a:fillRef>
        <a:effectRef idx="0">
          <a:schemeClr val="accent1"/>
        </a:effectRef>
        <a:fontRef idx="minor">
          <a:schemeClr val="tx1"/>
        </a:fontRef>
      </a:style>
    </a:lnDef>
    <a:txDef>
      <a:spPr>
        <a:noFill/>
      </a:spPr>
      <a:bodyPr wrap="square" rtlCol="0">
        <a:spAutoFit/>
      </a:bodyPr>
      <a:lstStyle>
        <a:defPPr>
          <a:defRPr sz="1200" dirty="0">
            <a:solidFill>
              <a:schemeClr val="tx1"/>
            </a:solidFill>
          </a:defRPr>
        </a:defPPr>
      </a:lstStyle>
    </a:txDef>
  </a:objectDefaults>
  <a:extraClrSchemeLst/>
  <a:custClrLst>
    <a:custClr name="Nordea Deep Blue B5">
      <a:srgbClr val="00005E"/>
    </a:custClr>
    <a:custClr name="Nordea Blue B4">
      <a:srgbClr val="0000A0"/>
    </a:custClr>
    <a:custClr name="Nordea Vivid Blue B3">
      <a:srgbClr val="0000FF"/>
    </a:custClr>
    <a:custClr name="Nordea Medium Blue B2">
      <a:srgbClr val="3399FF"/>
    </a:custClr>
    <a:custClr name="Nordea Light Blue B1">
      <a:srgbClr val="99CCFF"/>
    </a:custClr>
    <a:custClr name="Nordea Dark Pink P3">
      <a:srgbClr val="F0C1AE"/>
    </a:custClr>
    <a:custClr name="Nordea Pink P2">
      <a:srgbClr val="FBD9CA"/>
    </a:custClr>
    <a:custClr name="Nordea Light Pink P1">
      <a:srgbClr val="FDECE4"/>
    </a:custClr>
    <a:custClr name="Nordea Dark Gray G4">
      <a:srgbClr val="474748"/>
    </a:custClr>
    <a:custClr name="Nordea Gray G3">
      <a:srgbClr val="8B8A8D"/>
    </a:custClr>
    <a:custClr name="Nordea Medium Gray G2">
      <a:srgbClr val="C9C7C7"/>
    </a:custClr>
    <a:custClr name="Nordea Light Gray G1">
      <a:srgbClr val="E6E4E3"/>
    </a:custClr>
    <a:custClr name="Nordea Accent Red">
      <a:srgbClr val="FF5959"/>
    </a:custClr>
    <a:custClr name="Nordea Accent Yellow">
      <a:srgbClr val="FFE183"/>
    </a:custClr>
    <a:custClr name="Nordea Accent Green">
      <a:srgbClr val="40BFBF"/>
    </a:custClr>
  </a:custClrLst>
</a:theme>
</file>

<file path=ppt/theme/theme6.xml><?xml version="1.0" encoding="utf-8"?>
<a:theme xmlns:a="http://schemas.openxmlformats.org/drawingml/2006/main" name="34_Nordea">
  <a:themeElements>
    <a:clrScheme name="Nordea">
      <a:dk1>
        <a:sysClr val="windowText" lastClr="000000"/>
      </a:dk1>
      <a:lt1>
        <a:sysClr val="window" lastClr="FFFFFF"/>
      </a:lt1>
      <a:dk2>
        <a:srgbClr val="00005E"/>
      </a:dk2>
      <a:lt2>
        <a:srgbClr val="0000A0"/>
      </a:lt2>
      <a:accent1>
        <a:srgbClr val="0000A0"/>
      </a:accent1>
      <a:accent2>
        <a:srgbClr val="3399FF"/>
      </a:accent2>
      <a:accent3>
        <a:srgbClr val="99CCFF"/>
      </a:accent3>
      <a:accent4>
        <a:srgbClr val="FBD9CA"/>
      </a:accent4>
      <a:accent5>
        <a:srgbClr val="C9C7C7"/>
      </a:accent5>
      <a:accent6>
        <a:srgbClr val="474748"/>
      </a:accent6>
      <a:hlink>
        <a:srgbClr val="000000"/>
      </a:hlink>
      <a:folHlink>
        <a:srgbClr val="3399FF"/>
      </a:folHlink>
    </a:clrScheme>
    <a:fontScheme name="Nordea">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chemeClr val="accent3"/>
        </a:solidFill>
        <a:ln>
          <a:noFill/>
        </a:ln>
      </a:spPr>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defPPr algn="ctr">
          <a:defRPr sz="1200" dirty="0">
            <a:solidFill>
              <a:schemeClr val="tx1"/>
            </a:solidFill>
          </a:defRPr>
        </a:defPPr>
      </a:lstStyle>
      <a:style>
        <a:lnRef idx="2">
          <a:schemeClr val="accent1">
            <a:shade val="50000"/>
          </a:schemeClr>
        </a:lnRef>
        <a:fillRef idx="1">
          <a:schemeClr val="accent1"/>
        </a:fillRef>
        <a:effectRef idx="0">
          <a:schemeClr val="accent1"/>
        </a:effectRef>
        <a:fontRef idx="minor">
          <a:schemeClr val="lt1"/>
        </a:fontRef>
      </a:style>
    </a:spDef>
    <a:lnDef>
      <a:spPr>
        <a:ln w="6350">
          <a:solidFill>
            <a:srgbClr val="8B8A8D"/>
          </a:solidFill>
        </a:ln>
      </a:spPr>
      <a:bodyPr/>
      <a:lstStyle/>
      <a:style>
        <a:lnRef idx="1">
          <a:schemeClr val="accent1"/>
        </a:lnRef>
        <a:fillRef idx="0">
          <a:schemeClr val="accent1"/>
        </a:fillRef>
        <a:effectRef idx="0">
          <a:schemeClr val="accent1"/>
        </a:effectRef>
        <a:fontRef idx="minor">
          <a:schemeClr val="tx1"/>
        </a:fontRef>
      </a:style>
    </a:lnDef>
    <a:txDef>
      <a:spPr/>
      <a:bodyPr vert="horz" lIns="0" tIns="0" rIns="0" bIns="0" rtlCol="0">
        <a:noAutofit/>
      </a:bodyPr>
      <a:lstStyle>
        <a:defPPr marL="0" indent="0" fontAlgn="auto">
          <a:spcAft>
            <a:spcPts val="0"/>
          </a:spcAft>
          <a:buNone/>
          <a:defRPr sz="900" b="1" dirty="0">
            <a:solidFill>
              <a:srgbClr val="8B8A8D"/>
            </a:solidFill>
          </a:defRPr>
        </a:defPPr>
      </a:lstStyle>
    </a:txDef>
  </a:objectDefaults>
  <a:extraClrSchemeLst/>
  <a:custClrLst>
    <a:custClr name="Nordea Deep Blue B5">
      <a:srgbClr val="00005E"/>
    </a:custClr>
    <a:custClr name="Nordea Blue B4">
      <a:srgbClr val="0000A0"/>
    </a:custClr>
    <a:custClr name="Nordea Vivid Blue B3">
      <a:srgbClr val="0000FF"/>
    </a:custClr>
    <a:custClr name="Nordea Medium Blue B2">
      <a:srgbClr val="3399FF"/>
    </a:custClr>
    <a:custClr name="Nordea Light Blue B1">
      <a:srgbClr val="99CCFF"/>
    </a:custClr>
    <a:custClr name="Nordea Dark Pink P3">
      <a:srgbClr val="F0C1AE"/>
    </a:custClr>
    <a:custClr name="Nordea Pink P2">
      <a:srgbClr val="FBD9CA"/>
    </a:custClr>
    <a:custClr name="Nordea Light Pink P1">
      <a:srgbClr val="FDECE4"/>
    </a:custClr>
    <a:custClr name="Nordea Dark Gray G4">
      <a:srgbClr val="474748"/>
    </a:custClr>
    <a:custClr name="Nordea Gray G3">
      <a:srgbClr val="8B8A8D"/>
    </a:custClr>
    <a:custClr name="Nordea Medium Gray G2">
      <a:srgbClr val="C9C7C7"/>
    </a:custClr>
    <a:custClr name="Nordea Light Gray G1">
      <a:srgbClr val="E6E4E3"/>
    </a:custClr>
    <a:custClr name="Nordea Accent Red">
      <a:srgbClr val="FF5959"/>
    </a:custClr>
    <a:custClr name="Nordea Accent Yellow">
      <a:srgbClr val="FFE183"/>
    </a:custClr>
    <a:custClr name="Nordea Accent Green">
      <a:srgbClr val="40BFBF"/>
    </a:custClr>
  </a:custClrLst>
</a:theme>
</file>

<file path=ppt/theme/theme7.xml><?xml version="1.0" encoding="utf-8"?>
<a:theme xmlns:a="http://schemas.openxmlformats.org/drawingml/2006/main" name="64_Nordea">
  <a:themeElements>
    <a:clrScheme name="Nordea">
      <a:dk1>
        <a:sysClr val="windowText" lastClr="000000"/>
      </a:dk1>
      <a:lt1>
        <a:sysClr val="window" lastClr="FFFFFF"/>
      </a:lt1>
      <a:dk2>
        <a:srgbClr val="00005E"/>
      </a:dk2>
      <a:lt2>
        <a:srgbClr val="0000A0"/>
      </a:lt2>
      <a:accent1>
        <a:srgbClr val="0000A0"/>
      </a:accent1>
      <a:accent2>
        <a:srgbClr val="3399FF"/>
      </a:accent2>
      <a:accent3>
        <a:srgbClr val="99CCFF"/>
      </a:accent3>
      <a:accent4>
        <a:srgbClr val="FBD9CA"/>
      </a:accent4>
      <a:accent5>
        <a:srgbClr val="C9C7C7"/>
      </a:accent5>
      <a:accent6>
        <a:srgbClr val="474748"/>
      </a:accent6>
      <a:hlink>
        <a:srgbClr val="000000"/>
      </a:hlink>
      <a:folHlink>
        <a:srgbClr val="3399FF"/>
      </a:folHlink>
    </a:clrScheme>
    <a:fontScheme name="Nordea">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chemeClr val="accent3"/>
        </a:solidFill>
        <a:ln>
          <a:noFill/>
        </a:ln>
      </a:spPr>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defPPr algn="ctr">
          <a:defRPr sz="1200" dirty="0">
            <a:solidFill>
              <a:schemeClr val="tx1"/>
            </a:solidFill>
          </a:defRPr>
        </a:defPPr>
      </a:lstStyle>
      <a:style>
        <a:lnRef idx="2">
          <a:schemeClr val="accent1">
            <a:shade val="50000"/>
          </a:schemeClr>
        </a:lnRef>
        <a:fillRef idx="1">
          <a:schemeClr val="accent1"/>
        </a:fillRef>
        <a:effectRef idx="0">
          <a:schemeClr val="accent1"/>
        </a:effectRef>
        <a:fontRef idx="minor">
          <a:schemeClr val="lt1"/>
        </a:fontRef>
      </a:style>
    </a:spDef>
    <a:lnDef>
      <a:spPr>
        <a:ln w="6350">
          <a:solidFill>
            <a:srgbClr val="8B8A8D"/>
          </a:solidFill>
        </a:ln>
      </a:spPr>
      <a:bodyPr/>
      <a:lstStyle/>
      <a:style>
        <a:lnRef idx="1">
          <a:schemeClr val="accent1"/>
        </a:lnRef>
        <a:fillRef idx="0">
          <a:schemeClr val="accent1"/>
        </a:fillRef>
        <a:effectRef idx="0">
          <a:schemeClr val="accent1"/>
        </a:effectRef>
        <a:fontRef idx="minor">
          <a:schemeClr val="tx1"/>
        </a:fontRef>
      </a:style>
    </a:lnDef>
    <a:txDef>
      <a:spPr/>
      <a:bodyPr vert="horz" lIns="0" tIns="0" rIns="0" bIns="0" rtlCol="0">
        <a:noAutofit/>
      </a:bodyPr>
      <a:lstStyle>
        <a:defPPr marL="0" indent="0" fontAlgn="auto">
          <a:spcAft>
            <a:spcPts val="0"/>
          </a:spcAft>
          <a:buNone/>
          <a:defRPr sz="900" b="1" dirty="0">
            <a:solidFill>
              <a:srgbClr val="8B8A8D"/>
            </a:solidFill>
          </a:defRPr>
        </a:defPPr>
      </a:lstStyle>
    </a:txDef>
  </a:objectDefaults>
  <a:extraClrSchemeLst/>
  <a:custClrLst>
    <a:custClr name="Nordea Deep Blue B5">
      <a:srgbClr val="00005E"/>
    </a:custClr>
    <a:custClr name="Nordea Blue B4">
      <a:srgbClr val="0000A0"/>
    </a:custClr>
    <a:custClr name="Nordea Vivid Blue B3">
      <a:srgbClr val="0000FF"/>
    </a:custClr>
    <a:custClr name="Nordea Medium Blue B2">
      <a:srgbClr val="3399FF"/>
    </a:custClr>
    <a:custClr name="Nordea Light Blue B1">
      <a:srgbClr val="99CCFF"/>
    </a:custClr>
    <a:custClr name="Nordea Dark Pink P3">
      <a:srgbClr val="F0C1AE"/>
    </a:custClr>
    <a:custClr name="Nordea Pink P2">
      <a:srgbClr val="FBD9CA"/>
    </a:custClr>
    <a:custClr name="Nordea Light Pink P1">
      <a:srgbClr val="FDECE4"/>
    </a:custClr>
    <a:custClr name="Nordea Dark Gray G4">
      <a:srgbClr val="474748"/>
    </a:custClr>
    <a:custClr name="Nordea Gray G3">
      <a:srgbClr val="8B8A8D"/>
    </a:custClr>
    <a:custClr name="Nordea Medium Gray G2">
      <a:srgbClr val="C9C7C7"/>
    </a:custClr>
    <a:custClr name="Nordea Light Gray G1">
      <a:srgbClr val="E6E4E3"/>
    </a:custClr>
    <a:custClr name="Nordea Accent Red">
      <a:srgbClr val="FF5959"/>
    </a:custClr>
    <a:custClr name="Nordea Accent Yellow">
      <a:srgbClr val="FFE183"/>
    </a:custClr>
    <a:custClr name="Nordea Accent Green">
      <a:srgbClr val="40BFBF"/>
    </a:custClr>
  </a:custClrLst>
</a:theme>
</file>

<file path=ppt/theme/theme8.xml><?xml version="1.0" encoding="utf-8"?>
<a:theme xmlns:a="http://schemas.openxmlformats.org/drawingml/2006/main" name="36_Nordea">
  <a:themeElements>
    <a:clrScheme name="Nordea">
      <a:dk1>
        <a:sysClr val="windowText" lastClr="000000"/>
      </a:dk1>
      <a:lt1>
        <a:sysClr val="window" lastClr="FFFFFF"/>
      </a:lt1>
      <a:dk2>
        <a:srgbClr val="00005E"/>
      </a:dk2>
      <a:lt2>
        <a:srgbClr val="0000A0"/>
      </a:lt2>
      <a:accent1>
        <a:srgbClr val="0000A0"/>
      </a:accent1>
      <a:accent2>
        <a:srgbClr val="3399FF"/>
      </a:accent2>
      <a:accent3>
        <a:srgbClr val="99CCFF"/>
      </a:accent3>
      <a:accent4>
        <a:srgbClr val="FBD9CA"/>
      </a:accent4>
      <a:accent5>
        <a:srgbClr val="C9C7C7"/>
      </a:accent5>
      <a:accent6>
        <a:srgbClr val="474748"/>
      </a:accent6>
      <a:hlink>
        <a:srgbClr val="000000"/>
      </a:hlink>
      <a:folHlink>
        <a:srgbClr val="3399FF"/>
      </a:folHlink>
    </a:clrScheme>
    <a:fontScheme name="Nordea">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chemeClr val="accent3"/>
        </a:solidFill>
        <a:ln>
          <a:noFill/>
        </a:ln>
      </a:spPr>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defPPr algn="ctr">
          <a:defRPr sz="1200" dirty="0">
            <a:solidFill>
              <a:schemeClr val="tx1"/>
            </a:solidFill>
          </a:defRPr>
        </a:defPPr>
      </a:lstStyle>
      <a:style>
        <a:lnRef idx="2">
          <a:schemeClr val="accent1">
            <a:shade val="50000"/>
          </a:schemeClr>
        </a:lnRef>
        <a:fillRef idx="1">
          <a:schemeClr val="accent1"/>
        </a:fillRef>
        <a:effectRef idx="0">
          <a:schemeClr val="accent1"/>
        </a:effectRef>
        <a:fontRef idx="minor">
          <a:schemeClr val="lt1"/>
        </a:fontRef>
      </a:style>
    </a:spDef>
    <a:lnDef>
      <a:spPr>
        <a:ln w="6350">
          <a:solidFill>
            <a:srgbClr val="8B8A8D"/>
          </a:solidFill>
        </a:ln>
      </a:spPr>
      <a:bodyPr/>
      <a:lstStyle/>
      <a:style>
        <a:lnRef idx="1">
          <a:schemeClr val="accent1"/>
        </a:lnRef>
        <a:fillRef idx="0">
          <a:schemeClr val="accent1"/>
        </a:fillRef>
        <a:effectRef idx="0">
          <a:schemeClr val="accent1"/>
        </a:effectRef>
        <a:fontRef idx="minor">
          <a:schemeClr val="tx1"/>
        </a:fontRef>
      </a:style>
    </a:lnDef>
    <a:txDef>
      <a:spPr/>
      <a:bodyPr vert="horz" lIns="0" tIns="0" rIns="0" bIns="0" rtlCol="0">
        <a:noAutofit/>
      </a:bodyPr>
      <a:lstStyle>
        <a:defPPr marL="0" indent="0" fontAlgn="auto">
          <a:spcAft>
            <a:spcPts val="0"/>
          </a:spcAft>
          <a:buNone/>
          <a:defRPr sz="900" b="1" dirty="0">
            <a:solidFill>
              <a:srgbClr val="8B8A8D"/>
            </a:solidFill>
          </a:defRPr>
        </a:defPPr>
      </a:lstStyle>
    </a:txDef>
  </a:objectDefaults>
  <a:extraClrSchemeLst/>
  <a:custClrLst>
    <a:custClr name="Nordea Deep Blue B5">
      <a:srgbClr val="00005E"/>
    </a:custClr>
    <a:custClr name="Nordea Blue B4">
      <a:srgbClr val="0000A0"/>
    </a:custClr>
    <a:custClr name="Nordea Vivid Blue B3">
      <a:srgbClr val="0000FF"/>
    </a:custClr>
    <a:custClr name="Nordea Medium Blue B2">
      <a:srgbClr val="3399FF"/>
    </a:custClr>
    <a:custClr name="Nordea Light Blue B1">
      <a:srgbClr val="99CCFF"/>
    </a:custClr>
    <a:custClr name="Nordea Dark Pink P3">
      <a:srgbClr val="F0C1AE"/>
    </a:custClr>
    <a:custClr name="Nordea Pink P2">
      <a:srgbClr val="FBD9CA"/>
    </a:custClr>
    <a:custClr name="Nordea Light Pink P1">
      <a:srgbClr val="FDECE4"/>
    </a:custClr>
    <a:custClr name="Nordea Dark Gray G4">
      <a:srgbClr val="474748"/>
    </a:custClr>
    <a:custClr name="Nordea Gray G3">
      <a:srgbClr val="8B8A8D"/>
    </a:custClr>
    <a:custClr name="Nordea Medium Gray G2">
      <a:srgbClr val="C9C7C7"/>
    </a:custClr>
    <a:custClr name="Nordea Light Gray G1">
      <a:srgbClr val="E6E4E3"/>
    </a:custClr>
    <a:custClr name="Nordea Accent Red">
      <a:srgbClr val="FF5959"/>
    </a:custClr>
    <a:custClr name="Nordea Accent Yellow">
      <a:srgbClr val="FFE183"/>
    </a:custClr>
    <a:custClr name="Nordea Accent Green">
      <a:srgbClr val="40BFBF"/>
    </a:custClr>
  </a:custClrLst>
</a:theme>
</file>

<file path=ppt/theme/theme9.xml><?xml version="1.0" encoding="utf-8"?>
<a:theme xmlns:a="http://schemas.openxmlformats.org/drawingml/2006/main" name="Nordea">
  <a:themeElements>
    <a:clrScheme name="Nordea">
      <a:dk1>
        <a:sysClr val="windowText" lastClr="000000"/>
      </a:dk1>
      <a:lt1>
        <a:sysClr val="window" lastClr="FFFFFF"/>
      </a:lt1>
      <a:dk2>
        <a:srgbClr val="00005E"/>
      </a:dk2>
      <a:lt2>
        <a:srgbClr val="0000A0"/>
      </a:lt2>
      <a:accent1>
        <a:srgbClr val="0000A0"/>
      </a:accent1>
      <a:accent2>
        <a:srgbClr val="3399FF"/>
      </a:accent2>
      <a:accent3>
        <a:srgbClr val="99CCFF"/>
      </a:accent3>
      <a:accent4>
        <a:srgbClr val="FBD9CA"/>
      </a:accent4>
      <a:accent5>
        <a:srgbClr val="C9C7C7"/>
      </a:accent5>
      <a:accent6>
        <a:srgbClr val="474748"/>
      </a:accent6>
      <a:hlink>
        <a:srgbClr val="000000"/>
      </a:hlink>
      <a:folHlink>
        <a:srgbClr val="3399FF"/>
      </a:folHlink>
    </a:clrScheme>
    <a:fontScheme name="Nordea">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chemeClr val="accent3"/>
        </a:solidFill>
        <a:ln>
          <a:noFill/>
        </a:ln>
      </a:spPr>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defPPr algn="ctr">
          <a:defRPr sz="1200" dirty="0">
            <a:solidFill>
              <a:schemeClr val="tx1"/>
            </a:solidFill>
          </a:defRPr>
        </a:defPPr>
      </a:lstStyle>
      <a:style>
        <a:lnRef idx="2">
          <a:schemeClr val="accent1">
            <a:shade val="50000"/>
          </a:schemeClr>
        </a:lnRef>
        <a:fillRef idx="1">
          <a:schemeClr val="accent1"/>
        </a:fillRef>
        <a:effectRef idx="0">
          <a:schemeClr val="accent1"/>
        </a:effectRef>
        <a:fontRef idx="minor">
          <a:schemeClr val="lt1"/>
        </a:fontRef>
      </a:style>
    </a:spDef>
    <a:lnDef>
      <a:spPr>
        <a:ln w="6350">
          <a:solidFill>
            <a:srgbClr val="8B8A8D"/>
          </a:solidFill>
        </a:ln>
      </a:spPr>
      <a:bodyPr/>
      <a:lstStyle/>
      <a:style>
        <a:lnRef idx="1">
          <a:schemeClr val="accent1"/>
        </a:lnRef>
        <a:fillRef idx="0">
          <a:schemeClr val="accent1"/>
        </a:fillRef>
        <a:effectRef idx="0">
          <a:schemeClr val="accent1"/>
        </a:effectRef>
        <a:fontRef idx="minor">
          <a:schemeClr val="tx1"/>
        </a:fontRef>
      </a:style>
    </a:lnDef>
    <a:txDef>
      <a:spPr>
        <a:noFill/>
      </a:spPr>
      <a:bodyPr wrap="square" rtlCol="0">
        <a:spAutoFit/>
      </a:bodyPr>
      <a:lstStyle>
        <a:defPPr>
          <a:defRPr sz="1200" dirty="0">
            <a:solidFill>
              <a:schemeClr val="tx1"/>
            </a:solidFill>
          </a:defRPr>
        </a:defPPr>
      </a:lstStyle>
    </a:txDef>
  </a:objectDefaults>
  <a:extraClrSchemeLst/>
  <a:custClrLst>
    <a:custClr name="Nordea Deep Blue B5">
      <a:srgbClr val="00005E"/>
    </a:custClr>
    <a:custClr name="Nordea Blue B4">
      <a:srgbClr val="0000A0"/>
    </a:custClr>
    <a:custClr name="Nordea Vivid Blue B3">
      <a:srgbClr val="0000FF"/>
    </a:custClr>
    <a:custClr name="Nordea Medium Blue B2">
      <a:srgbClr val="3399FF"/>
    </a:custClr>
    <a:custClr name="Nordea Light Blue B1">
      <a:srgbClr val="99CCFF"/>
    </a:custClr>
    <a:custClr name="Nordea Dark Pink P3">
      <a:srgbClr val="F0C1AE"/>
    </a:custClr>
    <a:custClr name="Nordea Pink P2">
      <a:srgbClr val="FBD9CA"/>
    </a:custClr>
    <a:custClr name="Nordea Light Pink P1">
      <a:srgbClr val="FDECE4"/>
    </a:custClr>
    <a:custClr name="Nordea Dark Gray G4">
      <a:srgbClr val="474748"/>
    </a:custClr>
    <a:custClr name="Nordea Gray G3">
      <a:srgbClr val="8B8A8D"/>
    </a:custClr>
    <a:custClr name="Nordea Medium Gray G2">
      <a:srgbClr val="C9C7C7"/>
    </a:custClr>
    <a:custClr name="Nordea Light Gray G1">
      <a:srgbClr val="E6E4E3"/>
    </a:custClr>
    <a:custClr name="Nordea Accent Red">
      <a:srgbClr val="FF5959"/>
    </a:custClr>
    <a:custClr name="Nordea Accent Yellow">
      <a:srgbClr val="FFE183"/>
    </a:custClr>
    <a:custClr name="Nordea Accent Green">
      <a:srgbClr val="40BFBF"/>
    </a:custClr>
  </a:custClr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ct:contentTypeSchema xmlns:ct="http://schemas.microsoft.com/office/2006/metadata/contentType" xmlns:ma="http://schemas.microsoft.com/office/2006/metadata/properties/metaAttributes" ct:_="" ma:_="" ma:contentTypeName="Document" ma:contentTypeID="0x0101008DFD577CB25AE74A9CA97370AF84435F" ma:contentTypeVersion="10" ma:contentTypeDescription="Create a new document." ma:contentTypeScope="" ma:versionID="8139efc9ef1d7050ce3c1f037d1427f1">
  <xsd:schema xmlns:xsd="http://www.w3.org/2001/XMLSchema" xmlns:xs="http://www.w3.org/2001/XMLSchema" xmlns:p="http://schemas.microsoft.com/office/2006/metadata/properties" xmlns:ns3="34d7e074-a2dd-4e5d-a911-e7acebeadac3" targetNamespace="http://schemas.microsoft.com/office/2006/metadata/properties" ma:root="true" ma:fieldsID="eea02239c4c3bf70bf359d099bbf1d14" ns3:_="">
    <xsd:import namespace="34d7e074-a2dd-4e5d-a911-e7acebeadac3"/>
    <xsd:element name="properties">
      <xsd:complexType>
        <xsd:sequence>
          <xsd:element name="documentManagement">
            <xsd:complexType>
              <xsd:all>
                <xsd:element ref="ns3:MediaServiceMetadata" minOccurs="0"/>
                <xsd:element ref="ns3:MediaServiceFastMetadata" minOccurs="0"/>
                <xsd:element ref="ns3:MediaServiceAutoTags" minOccurs="0"/>
                <xsd:element ref="ns3:MediaServiceGenerationTime" minOccurs="0"/>
                <xsd:element ref="ns3:MediaServiceEventHashCode" minOccurs="0"/>
                <xsd:element ref="ns3:MediaServiceDateTaken" minOccurs="0"/>
                <xsd:element ref="ns3:MediaServiceLocation" minOccurs="0"/>
                <xsd:element ref="ns3:MediaServiceOCR" minOccurs="0"/>
                <xsd:element ref="ns3:MediaServiceAutoKeyPoints" minOccurs="0"/>
                <xsd:element ref="ns3:MediaServiceKeyPoints"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34d7e074-a2dd-4e5d-a911-e7acebeadac3" elementFormDefault="qualified">
    <xsd:import namespace="http://schemas.microsoft.com/office/2006/documentManagement/types"/>
    <xsd:import namespace="http://schemas.microsoft.com/office/infopath/2007/PartnerControls"/>
    <xsd:element name="MediaServiceMetadata" ma:index="8" nillable="true" ma:displayName="MediaServiceMetadata" ma:hidden="true" ma:internalName="MediaServiceMetadata" ma:readOnly="true">
      <xsd:simpleType>
        <xsd:restriction base="dms:Note"/>
      </xsd:simpleType>
    </xsd:element>
    <xsd:element name="MediaServiceFastMetadata" ma:index="9" nillable="true" ma:displayName="MediaServiceFastMetadata" ma:hidden="true" ma:internalName="MediaServiceFastMetadata" ma:readOnly="true">
      <xsd:simpleType>
        <xsd:restriction base="dms:Note"/>
      </xsd:simpleType>
    </xsd:element>
    <xsd:element name="MediaServiceAutoTags" ma:index="10" nillable="true" ma:displayName="Tags" ma:internalName="MediaServiceAutoTags" ma:readOnly="true">
      <xsd:simpleType>
        <xsd:restriction base="dms:Text"/>
      </xsd:simpleType>
    </xsd:element>
    <xsd:element name="MediaServiceGenerationTime" ma:index="11" nillable="true" ma:displayName="MediaServiceGenerationTime" ma:hidden="true" ma:internalName="MediaServiceGenerationTime" ma:readOnly="true">
      <xsd:simpleType>
        <xsd:restriction base="dms:Text"/>
      </xsd:simpleType>
    </xsd:element>
    <xsd:element name="MediaServiceEventHashCode" ma:index="12" nillable="true" ma:displayName="MediaServiceEventHashCode" ma:hidden="true" ma:internalName="MediaServiceEventHashCode" ma:readOnly="true">
      <xsd:simpleType>
        <xsd:restriction base="dms:Text"/>
      </xsd:simpleType>
    </xsd:element>
    <xsd:element name="MediaServiceDateTaken" ma:index="13" nillable="true" ma:displayName="MediaServiceDateTaken" ma:hidden="true" ma:internalName="MediaServiceDateTaken" ma:readOnly="true">
      <xsd:simpleType>
        <xsd:restriction base="dms:Text"/>
      </xsd:simpleType>
    </xsd:element>
    <xsd:element name="MediaServiceLocation" ma:index="14" nillable="true" ma:displayName="Location" ma:internalName="MediaServiceLocation" ma:readOnly="true">
      <xsd:simpleType>
        <xsd:restriction base="dms:Text"/>
      </xsd:simpleType>
    </xsd:element>
    <xsd:element name="MediaServiceOCR" ma:index="15" nillable="true" ma:displayName="Extracted Text" ma:internalName="MediaServiceOCR" ma:readOnly="true">
      <xsd:simpleType>
        <xsd:restriction base="dms:Note">
          <xsd:maxLength value="255"/>
        </xsd:restriction>
      </xsd:simpleType>
    </xsd:element>
    <xsd:element name="MediaServiceAutoKeyPoints" ma:index="16" nillable="true" ma:displayName="MediaServiceAutoKeyPoints" ma:hidden="true" ma:internalName="MediaServiceAutoKeyPoints" ma:readOnly="true">
      <xsd:simpleType>
        <xsd:restriction base="dms:Note"/>
      </xsd:simpleType>
    </xsd:element>
    <xsd:element name="MediaServiceKeyPoints" ma:index="17" nillable="true" ma:displayName="KeyPoints" ma:internalName="MediaServiceKeyPoints" ma:readOnly="true">
      <xsd:simpleType>
        <xsd:restriction base="dms:Note">
          <xsd:maxLength value="255"/>
        </xsd:restriction>
      </xsd:simple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Content Type"/>
        <xsd:element ref="dc:title" minOccurs="0" maxOccurs="1" ma:index="4"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2.xml><?xml version="1.0" encoding="utf-8"?>
<?mso-contentType ?>
<FormTemplates xmlns="http://schemas.microsoft.com/sharepoint/v3/contenttype/forms">
  <Display>DocumentLibraryForm</Display>
  <Edit>DocumentLibraryForm</Edit>
  <New>DocumentLibraryForm</New>
</FormTemplates>
</file>

<file path=customXml/item3.xml><?xml version="1.0" encoding="utf-8"?>
<p:properties xmlns:p="http://schemas.microsoft.com/office/2006/metadata/properties" xmlns:xsi="http://www.w3.org/2001/XMLSchema-instance" xmlns:pc="http://schemas.microsoft.com/office/infopath/2007/PartnerControls">
  <documentManagement/>
</p:properties>
</file>

<file path=customXml/itemProps1.xml><?xml version="1.0" encoding="utf-8"?>
<ds:datastoreItem xmlns:ds="http://schemas.openxmlformats.org/officeDocument/2006/customXml" ds:itemID="{2EEBEB34-99BC-4897-8326-86C9DC29FBB3}">
  <ds:schemaRefs>
    <ds:schemaRef ds:uri="http://schemas.microsoft.com/office/2006/metadata/contentType"/>
    <ds:schemaRef ds:uri="http://schemas.microsoft.com/office/2006/metadata/properties/metaAttributes"/>
    <ds:schemaRef ds:uri="http://www.w3.org/2001/XMLSchema"/>
    <ds:schemaRef ds:uri="http://schemas.microsoft.com/office/2006/metadata/properties"/>
    <ds:schemaRef ds:uri="34d7e074-a2dd-4e5d-a911-e7acebeadac3"/>
    <ds:schemaRef ds:uri="http://schemas.microsoft.com/office/2006/documentManagement/types"/>
    <ds:schemaRef ds:uri="http://schemas.microsoft.com/office/infopath/2007/PartnerControls"/>
    <ds:schemaRef ds:uri="http://schemas.openxmlformats.org/package/2006/metadata/core-properties"/>
    <ds:schemaRef ds:uri="http://purl.org/dc/elements/1.1/"/>
    <ds:schemaRef ds:uri="http://purl.org/dc/terms/"/>
    <ds:schemaRef ds:uri="http://schemas.microsoft.com/internal/obd"/>
  </ds:schemaRefs>
</ds:datastoreItem>
</file>

<file path=customXml/itemProps2.xml><?xml version="1.0" encoding="utf-8"?>
<ds:datastoreItem xmlns:ds="http://schemas.openxmlformats.org/officeDocument/2006/customXml" ds:itemID="{5DB89F3A-F14A-4FCA-999B-3351EDB7660A}">
  <ds:schemaRefs>
    <ds:schemaRef ds:uri="http://schemas.microsoft.com/sharepoint/v3/contenttype/forms"/>
  </ds:schemaRefs>
</ds:datastoreItem>
</file>

<file path=customXml/itemProps3.xml><?xml version="1.0" encoding="utf-8"?>
<ds:datastoreItem xmlns:ds="http://schemas.openxmlformats.org/officeDocument/2006/customXml" ds:itemID="{018AEFB8-18E3-43CC-9FAF-1C49786206F8}">
  <ds:schemaRefs>
    <ds:schemaRef ds:uri="http://schemas.microsoft.com/office/2006/documentManagement/types"/>
    <ds:schemaRef ds:uri="http://purl.org/dc/elements/1.1/"/>
    <ds:schemaRef ds:uri="http://schemas.microsoft.com/office/infopath/2007/PartnerControls"/>
    <ds:schemaRef ds:uri="http://schemas.openxmlformats.org/package/2006/metadata/core-properties"/>
    <ds:schemaRef ds:uri="http://purl.org/dc/terms/"/>
    <ds:schemaRef ds:uri="http://schemas.microsoft.com/office/2006/metadata/properties"/>
    <ds:schemaRef ds:uri="34d7e074-a2dd-4e5d-a911-e7acebeadac3"/>
    <ds:schemaRef ds:uri="http://www.w3.org/XML/1998/namespace"/>
    <ds:schemaRef ds:uri="http://purl.org/dc/dcmitype/"/>
  </ds:schemaRefs>
</ds:datastoreItem>
</file>

<file path=docProps/app.xml><?xml version="1.0" encoding="utf-8"?>
<Properties xmlns="http://schemas.openxmlformats.org/officeDocument/2006/extended-properties" xmlns:vt="http://schemas.openxmlformats.org/officeDocument/2006/docPropsVTypes">
  <TotalTime>2445</TotalTime>
  <Words>499</Words>
  <Application>Microsoft Office PowerPoint</Application>
  <PresentationFormat>Widescreen</PresentationFormat>
  <Paragraphs>36</Paragraphs>
  <Slides>12</Slides>
  <Notes>2</Notes>
  <HiddenSlides>0</HiddenSlides>
  <MMClips>0</MMClips>
  <ScaleCrop>false</ScaleCrop>
  <HeadingPairs>
    <vt:vector size="8" baseType="variant">
      <vt:variant>
        <vt:lpstr>Fonts Used</vt:lpstr>
      </vt:variant>
      <vt:variant>
        <vt:i4>3</vt:i4>
      </vt:variant>
      <vt:variant>
        <vt:lpstr>Theme</vt:lpstr>
      </vt:variant>
      <vt:variant>
        <vt:i4>21</vt:i4>
      </vt:variant>
      <vt:variant>
        <vt:lpstr>Embedded OLE Servers</vt:lpstr>
      </vt:variant>
      <vt:variant>
        <vt:i4>2</vt:i4>
      </vt:variant>
      <vt:variant>
        <vt:lpstr>Slide Titles</vt:lpstr>
      </vt:variant>
      <vt:variant>
        <vt:i4>12</vt:i4>
      </vt:variant>
    </vt:vector>
  </HeadingPairs>
  <TitlesOfParts>
    <vt:vector size="38" baseType="lpstr">
      <vt:lpstr>Arial</vt:lpstr>
      <vt:lpstr>Arial (headings)</vt:lpstr>
      <vt:lpstr>Calibri</vt:lpstr>
      <vt:lpstr>35_Nordea</vt:lpstr>
      <vt:lpstr>54_Nordea</vt:lpstr>
      <vt:lpstr>70_Nordea</vt:lpstr>
      <vt:lpstr>71_Nordea</vt:lpstr>
      <vt:lpstr>8_Nordea</vt:lpstr>
      <vt:lpstr>34_Nordea</vt:lpstr>
      <vt:lpstr>64_Nordea</vt:lpstr>
      <vt:lpstr>36_Nordea</vt:lpstr>
      <vt:lpstr>Nordea</vt:lpstr>
      <vt:lpstr>7_Nordea</vt:lpstr>
      <vt:lpstr>43_Nordea</vt:lpstr>
      <vt:lpstr>39_Nordea</vt:lpstr>
      <vt:lpstr>3_Nordea</vt:lpstr>
      <vt:lpstr>4_Nordea</vt:lpstr>
      <vt:lpstr>67_Nordea</vt:lpstr>
      <vt:lpstr>6_Nordea</vt:lpstr>
      <vt:lpstr>9_Nordea</vt:lpstr>
      <vt:lpstr>38_Nordea</vt:lpstr>
      <vt:lpstr>46_Nordea</vt:lpstr>
      <vt:lpstr>45_Nordea</vt:lpstr>
      <vt:lpstr>73_Nordea</vt:lpstr>
      <vt:lpstr>Macrobond document</vt:lpstr>
      <vt:lpstr>Worksheet</vt:lpstr>
      <vt:lpstr>Eiendomsseminar Bergen</vt:lpstr>
      <vt:lpstr>Norges Bank var først ut, men flere vil følge etter</vt:lpstr>
      <vt:lpstr>Krisen er over</vt:lpstr>
      <vt:lpstr>Hva med forbrukerne, tåler de høyere rente?</vt:lpstr>
      <vt:lpstr>Forbrukerne er godt rustet også andre steder</vt:lpstr>
      <vt:lpstr>Pandemiens handlemønster skaper store ubalanser</vt:lpstr>
      <vt:lpstr>Det er store ubalanser mellom tilbud og etterspørsel</vt:lpstr>
      <vt:lpstr>Bedriftene kompenserer for manglende volum med å sette opp prisene</vt:lpstr>
      <vt:lpstr>Det er en risiko for at vi står overfor mer varig høyere inflasjonspress</vt:lpstr>
      <vt:lpstr>Ikke regn med at inflasjon skal kompensere for høyere rente</vt:lpstr>
      <vt:lpstr>Langsiktige renter</vt:lpstr>
      <vt:lpstr>PowerPoint Presentation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Stødig kurs</dc:title>
  <dc:creator>Bernhardsen, Joachim</dc:creator>
  <cp:lastModifiedBy>Bernhardsen, Joachim</cp:lastModifiedBy>
  <cp:revision>106</cp:revision>
  <dcterms:created xsi:type="dcterms:W3CDTF">2021-01-28T19:57:16Z</dcterms:created>
  <dcterms:modified xsi:type="dcterms:W3CDTF">2021-10-27T09:31:20Z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MSIP_Label_400b7bbd-7ade-49ce-aa5e-23220b76cd08_Enabled">
    <vt:lpwstr>true</vt:lpwstr>
  </property>
  <property fmtid="{D5CDD505-2E9C-101B-9397-08002B2CF9AE}" pid="3" name="MSIP_Label_400b7bbd-7ade-49ce-aa5e-23220b76cd08_SetDate">
    <vt:lpwstr>2021-10-27T09:31:19Z</vt:lpwstr>
  </property>
  <property fmtid="{D5CDD505-2E9C-101B-9397-08002B2CF9AE}" pid="4" name="MSIP_Label_400b7bbd-7ade-49ce-aa5e-23220b76cd08_Method">
    <vt:lpwstr>Standard</vt:lpwstr>
  </property>
  <property fmtid="{D5CDD505-2E9C-101B-9397-08002B2CF9AE}" pid="5" name="MSIP_Label_400b7bbd-7ade-49ce-aa5e-23220b76cd08_Name">
    <vt:lpwstr>Confidential</vt:lpwstr>
  </property>
  <property fmtid="{D5CDD505-2E9C-101B-9397-08002B2CF9AE}" pid="6" name="MSIP_Label_400b7bbd-7ade-49ce-aa5e-23220b76cd08_SiteId">
    <vt:lpwstr>8beccd60-0be6-4025-8e24-ca9ae679e1f4</vt:lpwstr>
  </property>
  <property fmtid="{D5CDD505-2E9C-101B-9397-08002B2CF9AE}" pid="7" name="MSIP_Label_400b7bbd-7ade-49ce-aa5e-23220b76cd08_ActionId">
    <vt:lpwstr>aad31e0e-d597-4f58-9867-cd9fdf70a5a4</vt:lpwstr>
  </property>
  <property fmtid="{D5CDD505-2E9C-101B-9397-08002B2CF9AE}" pid="8" name="MSIP_Label_400b7bbd-7ade-49ce-aa5e-23220b76cd08_ContentBits">
    <vt:lpwstr>2</vt:lpwstr>
  </property>
</Properties>
</file>